
<file path=[Content_Types].xml><?xml version="1.0" encoding="utf-8"?>
<Types xmlns="http://schemas.openxmlformats.org/package/2006/content-types">
  <Default Extension="jpeg" ContentType="image/jpeg"/>
  <Default Extension="wdp" ContentType="image/vnd.ms-photo"/>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diagrams/colors1.xml" ContentType="application/vnd.openxmlformats-officedocument.drawingml.diagramColors+xml"/>
  <Override PartName="/ppt/diagrams/data1.xml" ContentType="application/vnd.openxmlformats-officedocument.drawingml.diagramData+xml"/>
  <Override PartName="/ppt/diagrams/drawing1.xml" ContentType="application/vnd.ms-office.drawingml.diagramDrawing+xml"/>
  <Override PartName="/ppt/diagrams/layout1.xml" ContentType="application/vnd.openxmlformats-officedocument.drawingml.diagramLayout+xml"/>
  <Override PartName="/ppt/diagrams/quickStyle1.xml" ContentType="application/vnd.openxmlformats-officedocument.drawingml.diagramStyl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sldIdLst>
    <p:sldId id="342" r:id="rId3"/>
    <p:sldId id="443" r:id="rId5"/>
    <p:sldId id="431" r:id="rId6"/>
    <p:sldId id="1562" r:id="rId7"/>
    <p:sldId id="344" r:id="rId8"/>
    <p:sldId id="1583" r:id="rId9"/>
    <p:sldId id="268" r:id="rId10"/>
    <p:sldId id="1584" r:id="rId11"/>
    <p:sldId id="1564" r:id="rId12"/>
    <p:sldId id="1565" r:id="rId13"/>
    <p:sldId id="337" r:id="rId14"/>
    <p:sldId id="429" r:id="rId15"/>
    <p:sldId id="339" r:id="rId16"/>
    <p:sldId id="338" r:id="rId17"/>
    <p:sldId id="262" r:id="rId18"/>
    <p:sldId id="1585" r:id="rId19"/>
    <p:sldId id="1586" r:id="rId20"/>
    <p:sldId id="351" r:id="rId21"/>
    <p:sldId id="1582" r:id="rId22"/>
    <p:sldId id="309" r:id="rId23"/>
    <p:sldId id="341" r:id="rId24"/>
    <p:sldId id="1567" r:id="rId25"/>
    <p:sldId id="1568" r:id="rId26"/>
    <p:sldId id="317" r:id="rId27"/>
    <p:sldId id="1581" r:id="rId28"/>
    <p:sldId id="364" r:id="rId29"/>
    <p:sldId id="365" r:id="rId30"/>
    <p:sldId id="360" r:id="rId31"/>
    <p:sldId id="427" r:id="rId32"/>
    <p:sldId id="363" r:id="rId33"/>
    <p:sldId id="1587" r:id="rId34"/>
    <p:sldId id="1588" r:id="rId35"/>
    <p:sldId id="428" r:id="rId36"/>
    <p:sldId id="1573" r:id="rId37"/>
    <p:sldId id="265" r:id="rId38"/>
    <p:sldId id="1574" r:id="rId39"/>
    <p:sldId id="382" r:id="rId40"/>
    <p:sldId id="420" r:id="rId41"/>
    <p:sldId id="421" r:id="rId42"/>
    <p:sldId id="1576" r:id="rId43"/>
    <p:sldId id="1577" r:id="rId44"/>
    <p:sldId id="1578" r:id="rId45"/>
    <p:sldId id="1557" r:id="rId4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47" d="100"/>
          <a:sy n="47" d="100"/>
        </p:scale>
        <p:origin x="66" y="438"/>
      </p:cViewPr>
      <p:guideLst/>
    </p:cSldViewPr>
  </p:slideViewPr>
  <p:notesTextViewPr>
    <p:cViewPr>
      <p:scale>
        <a:sx n="1" d="1"/>
        <a:sy n="1" d="1"/>
      </p:scale>
      <p:origin x="0" y="0"/>
    </p:cViewPr>
  </p:notesTextViewPr>
  <p:notesViewPr>
    <p:cSldViewPr>
      <p:cViewPr>
        <p:scale>
          <a:sx n="1" d="100"/>
          <a:sy n="1" d="100"/>
        </p:scale>
        <p:origin x="0" y="0"/>
      </p:cViewPr>
      <p:guideLst/>
    </p:cSldViewPr>
  </p:notes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9" Type="http://schemas.openxmlformats.org/officeDocument/2006/relationships/tableStyles" Target="tableStyles.xml"/><Relationship Id="rId48" Type="http://schemas.openxmlformats.org/officeDocument/2006/relationships/viewProps" Target="viewProps.xml"/><Relationship Id="rId47" Type="http://schemas.openxmlformats.org/officeDocument/2006/relationships/presProps" Target="presProps.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notesMaster" Target="notesMasters/notesMaster1.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E26F8918-92F9-415D-9845-12F511E7569C}" type="doc">
      <dgm:prSet loTypeId="urn:microsoft.com/office/officeart/2005/8/layout/cycle4" loCatId="cycle" qsTypeId="urn:microsoft.com/office/officeart/2005/8/quickstyle/simple1" qsCatId="simple" csTypeId="urn:microsoft.com/office/officeart/2005/8/colors/colorful1" csCatId="colorful" phldr="1"/>
      <dgm:spPr/>
      <dgm:t>
        <a:bodyPr/>
        <a:lstStyle/>
        <a:p>
          <a:endParaRPr lang="zh-CN" altLang="en-US"/>
        </a:p>
      </dgm:t>
    </dgm:pt>
    <dgm:pt modelId="{95922D5E-6ADD-4FC9-818C-2C7ABD9AEC61}" cxnId="{7A8E6DB0-DDF6-4357-BA8F-365BB8CD6804}" type="parTrans">
      <dgm:prSet custT="1"/>
      <dgm:spPr/>
      <dgm:t>
        <a:bodyPr/>
        <a:lstStyle/>
        <a:p>
          <a:endParaRPr lang="zh-CN" altLang="en-US" sz="2600" b="1"/>
        </a:p>
      </dgm:t>
    </dgm:pt>
    <dgm:pt modelId="{AEBB31BB-E80C-461C-AF88-18858E99DB2B}">
      <dgm:prSet phldrT="[文本]" custT="1"/>
      <dgm:spPr>
        <a:solidFill>
          <a:schemeClr val="accent2">
            <a:hueOff val="0"/>
            <a:satOff val="0"/>
            <a:lumOff val="0"/>
            <a:alphaOff val="0"/>
          </a:schemeClr>
        </a:solidFill>
        <a:ln>
          <a:solidFill>
            <a:schemeClr val="bg1"/>
          </a:solidFill>
        </a:ln>
      </dgm:spPr>
      <dgm:t>
        <a:bodyPr lIns="36000" tIns="36000" rIns="0" bIns="36000" anchor="b" anchorCtr="0"/>
        <a:lstStyle/>
        <a:p>
          <a:pPr>
            <a:spcAft>
              <a:spcPct val="0"/>
            </a:spcAft>
          </a:pPr>
          <a:r>
            <a:rPr lang="zh-CN" altLang="en-US" sz="2600" b="1" spc="-300" baseline="0">
              <a:latin typeface="微软雅黑" panose="020B0503020204020204" pitchFamily="34" charset="-122"/>
              <a:ea typeface="微软雅黑" panose="020B0503020204020204" pitchFamily="34" charset="-122"/>
            </a:rPr>
            <a:t>语言</a:t>
          </a:r>
        </a:p>
        <a:p>
          <a:pPr>
            <a:spcAft>
              <a:spcPct val="0"/>
            </a:spcAft>
          </a:pPr>
          <a:r>
            <a:rPr lang="zh-CN" altLang="en-US" sz="2600" b="1" spc="-300" baseline="0">
              <a:latin typeface="微软雅黑" panose="020B0503020204020204" pitchFamily="34" charset="-122"/>
              <a:ea typeface="微软雅黑" panose="020B0503020204020204" pitchFamily="34" charset="-122"/>
            </a:rPr>
            <a:t>建构与运用 </a:t>
          </a:r>
        </a:p>
      </dgm:t>
    </dgm:pt>
    <dgm:pt modelId="{35A97DF8-4C02-4CDA-A81A-4DDA8C1AB007}" cxnId="{7A8E6DB0-DDF6-4357-BA8F-365BB8CD6804}" type="sibTrans">
      <dgm:prSet custT="1"/>
      <dgm:spPr/>
      <dgm:t>
        <a:bodyPr/>
        <a:lstStyle/>
        <a:p>
          <a:endParaRPr lang="zh-CN" altLang="en-US" sz="2600" b="1"/>
        </a:p>
      </dgm:t>
    </dgm:pt>
    <dgm:pt modelId="{8864ADE0-62F5-45EF-8744-A1425592A9D4}" cxnId="{28955B7D-5568-4FBF-A7D9-3612422880CA}" type="parTrans">
      <dgm:prSet custT="1"/>
      <dgm:spPr/>
      <dgm:t>
        <a:bodyPr/>
        <a:lstStyle/>
        <a:p>
          <a:endParaRPr lang="zh-CN" altLang="en-US" sz="2600" b="1"/>
        </a:p>
      </dgm:t>
    </dgm:pt>
    <dgm:pt modelId="{2BBF4EC8-B01B-4A75-8619-D4F764F44AF3}">
      <dgm:prSet phldrT="[文本]" custT="1"/>
      <dgm:spPr>
        <a:solidFill>
          <a:schemeClr val="accent3">
            <a:hueOff val="0"/>
            <a:satOff val="0"/>
            <a:lumOff val="0"/>
            <a:alphaOff val="0"/>
          </a:schemeClr>
        </a:solidFill>
        <a:ln>
          <a:solidFill>
            <a:schemeClr val="bg1"/>
          </a:solidFill>
        </a:ln>
      </dgm:spPr>
      <dgm:t>
        <a:bodyPr lIns="36000" tIns="36000" rIns="0" bIns="36000" anchor="b" anchorCtr="0"/>
        <a:lstStyle/>
        <a:p>
          <a:pPr marL="0" lvl="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思维</a:t>
          </a:r>
        </a:p>
        <a:p>
          <a:pPr marL="0" lvl="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发展与提升</a:t>
          </a:r>
        </a:p>
      </dgm:t>
    </dgm:pt>
    <dgm:pt modelId="{B4FBD8AA-8B49-480C-A2FD-6149A5B96552}" cxnId="{28955B7D-5568-4FBF-A7D9-3612422880CA}" type="sibTrans">
      <dgm:prSet custT="1"/>
      <dgm:spPr/>
      <dgm:t>
        <a:bodyPr/>
        <a:lstStyle/>
        <a:p>
          <a:endParaRPr lang="zh-CN" altLang="en-US" sz="2600" b="1"/>
        </a:p>
      </dgm:t>
    </dgm:pt>
    <dgm:pt modelId="{3AD6F1B5-E345-41D5-9BDE-BDC7CBE05361}" cxnId="{F93023C9-187C-464A-80E3-B75C53452C53}" type="parTrans">
      <dgm:prSet custT="1"/>
      <dgm:spPr/>
      <dgm:t>
        <a:bodyPr/>
        <a:lstStyle/>
        <a:p>
          <a:endParaRPr lang="zh-CN" altLang="en-US" sz="2600" b="1"/>
        </a:p>
      </dgm:t>
    </dgm:pt>
    <dgm:pt modelId="{0515C7CA-1CE3-48CB-9C73-F0A6C09CAB39}">
      <dgm:prSet phldrT="[文本]" custT="1"/>
      <dgm:spPr>
        <a:solidFill>
          <a:schemeClr val="accent4">
            <a:hueOff val="0"/>
            <a:satOff val="0"/>
            <a:lumOff val="0"/>
            <a:alphaOff val="0"/>
          </a:schemeClr>
        </a:solidFill>
        <a:ln>
          <a:solidFill>
            <a:schemeClr val="bg1"/>
          </a:solidFill>
        </a:ln>
      </dgm:spPr>
      <dgm:t>
        <a:bodyPr lIns="36000" tIns="36000" rIns="0" bIns="36000" anchor="t" anchorCtr="1"/>
        <a:lstStyle/>
        <a:p>
          <a:pPr marL="0" lvl="0" indent="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文化</a:t>
          </a:r>
        </a:p>
        <a:p>
          <a:pPr marL="0" lvl="0" indent="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传承与理解 </a:t>
          </a:r>
        </a:p>
      </dgm:t>
    </dgm:pt>
    <dgm:pt modelId="{6E70FB0C-AB81-44AF-9922-0700E7023CEC}" cxnId="{F93023C9-187C-464A-80E3-B75C53452C53}" type="sibTrans">
      <dgm:prSet custT="1"/>
      <dgm:spPr/>
      <dgm:t>
        <a:bodyPr/>
        <a:lstStyle/>
        <a:p>
          <a:endParaRPr lang="zh-CN" altLang="en-US" sz="2600" b="1"/>
        </a:p>
      </dgm:t>
    </dgm:pt>
    <dgm:pt modelId="{7FF8992C-426E-4D72-9960-71FE816A2B47}" cxnId="{818C988E-8BDE-4B2F-9BCC-937F4F8AA8BB}" type="parTrans">
      <dgm:prSet custT="1"/>
      <dgm:spPr/>
      <dgm:t>
        <a:bodyPr/>
        <a:lstStyle/>
        <a:p>
          <a:endParaRPr lang="zh-CN" altLang="en-US" sz="2600" b="1"/>
        </a:p>
      </dgm:t>
    </dgm:pt>
    <dgm:pt modelId="{DB02653F-14F6-4EC9-BE64-4010DADAAE7F}">
      <dgm:prSet phldrT="[文本]" custT="1"/>
      <dgm:spPr>
        <a:solidFill>
          <a:schemeClr val="accent6">
            <a:lumMod val="60000"/>
            <a:lumOff val="40000"/>
          </a:schemeClr>
        </a:solidFill>
        <a:ln>
          <a:solidFill>
            <a:schemeClr val="bg1"/>
          </a:solidFill>
        </a:ln>
      </dgm:spPr>
      <dgm:t>
        <a:bodyPr lIns="36000" tIns="36000" rIns="0" bIns="36000" anchor="t" anchorCtr="1"/>
        <a:lstStyle/>
        <a:p>
          <a:pPr marL="0" lvl="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审美</a:t>
          </a:r>
        </a:p>
        <a:p>
          <a:pPr marL="0" lvl="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鉴赏与创造 </a:t>
          </a:r>
        </a:p>
      </dgm:t>
    </dgm:pt>
    <dgm:pt modelId="{2E1140E8-6423-4893-AE78-467764074A47}" cxnId="{818C988E-8BDE-4B2F-9BCC-937F4F8AA8BB}" type="sibTrans">
      <dgm:prSet custT="1"/>
      <dgm:spPr/>
      <dgm:t>
        <a:bodyPr/>
        <a:lstStyle/>
        <a:p>
          <a:endParaRPr lang="zh-CN" altLang="en-US" sz="2600" b="1"/>
        </a:p>
      </dgm:t>
    </dgm:pt>
    <dgm:pt modelId="{C85A011B-009A-40C4-8E11-86F48660680B}" type="pres">
      <dgm:prSet presAssocID="{E26F8918-92F9-415D-9845-12F511E7569C}" presName="cycleMatrixDiagram">
        <dgm:presLayoutVars>
          <dgm:chMax val="1"/>
          <dgm:dir/>
          <dgm:animLvl val="lvl"/>
          <dgm:resizeHandles val="exact"/>
        </dgm:presLayoutVars>
      </dgm:prSet>
      <dgm:spPr/>
      <dgm:t>
        <a:bodyPr/>
        <a:lstStyle/>
        <a:p/>
      </dgm:t>
    </dgm:pt>
    <dgm:pt modelId="{71CA8494-E5B5-4F23-AC7E-11D8C9E80F49}" type="pres">
      <dgm:prSet presAssocID="{E26F8918-92F9-415D-9845-12F511E7569C}" presName="children"/>
      <dgm:spPr/>
      <dgm:t>
        <a:bodyPr/>
        <a:lstStyle/>
        <a:p/>
      </dgm:t>
    </dgm:pt>
    <dgm:pt modelId="{B55AC086-3510-4F76-BA29-BFEEAE4E4655}" type="pres">
      <dgm:prSet presAssocID="{E26F8918-92F9-415D-9845-12F511E7569C}" presName="childPlaceholder"/>
      <dgm:spPr/>
      <dgm:t>
        <a:bodyPr/>
        <a:lstStyle/>
        <a:p/>
      </dgm:t>
    </dgm:pt>
    <dgm:pt modelId="{05BA8F83-1C57-45FF-A294-91EAEFEB0547}" type="pres">
      <dgm:prSet presAssocID="{E26F8918-92F9-415D-9845-12F511E7569C}" presName="circle"/>
      <dgm:spPr/>
      <dgm:t>
        <a:bodyPr/>
        <a:lstStyle/>
        <a:p/>
      </dgm:t>
    </dgm:pt>
    <dgm:pt modelId="{80EABC72-F544-4EF4-A82B-FC12FC8FBE7D}" type="pres">
      <dgm:prSet presAssocID="{E26F8918-92F9-415D-9845-12F511E7569C}" presName="quadrant1" presStyleLbl="node1" presStyleCnt="4">
        <dgm:presLayoutVars>
          <dgm:chMax val="1"/>
          <dgm:bulletEnabled val="1"/>
        </dgm:presLayoutVars>
      </dgm:prSet>
      <dgm:spPr/>
      <dgm:t>
        <a:bodyPr/>
        <a:lstStyle/>
        <a:p/>
      </dgm:t>
    </dgm:pt>
    <dgm:pt modelId="{5AED7F5C-9B23-47D6-AC9B-A304F6450FC0}" type="pres">
      <dgm:prSet presAssocID="{E26F8918-92F9-415D-9845-12F511E7569C}" presName="quadrant2" presStyleLbl="node1" presStyleIdx="1" presStyleCnt="4">
        <dgm:presLayoutVars>
          <dgm:chMax val="1"/>
          <dgm:bulletEnabled val="1"/>
        </dgm:presLayoutVars>
      </dgm:prSet>
      <dgm:spPr/>
      <dgm:t>
        <a:bodyPr/>
        <a:lstStyle/>
        <a:p/>
      </dgm:t>
    </dgm:pt>
    <dgm:pt modelId="{41945276-0A0F-4047-BECA-07ECEF7CFBC8}" type="pres">
      <dgm:prSet presAssocID="{E26F8918-92F9-415D-9845-12F511E7569C}" presName="quadrant3" presStyleLbl="node1" presStyleIdx="2" presStyleCnt="4">
        <dgm:presLayoutVars>
          <dgm:chMax val="1"/>
          <dgm:bulletEnabled val="1"/>
        </dgm:presLayoutVars>
      </dgm:prSet>
      <dgm:spPr/>
      <dgm:t>
        <a:bodyPr/>
        <a:lstStyle/>
        <a:p/>
      </dgm:t>
    </dgm:pt>
    <dgm:pt modelId="{C08F83E2-6749-481B-A275-94B9E96DB59E}" type="pres">
      <dgm:prSet presAssocID="{E26F8918-92F9-415D-9845-12F511E7569C}" presName="quadrant4" presStyleLbl="node1" presStyleIdx="3" presStyleCnt="4">
        <dgm:presLayoutVars>
          <dgm:chMax val="1"/>
          <dgm:bulletEnabled val="1"/>
        </dgm:presLayoutVars>
      </dgm:prSet>
      <dgm:spPr/>
      <dgm:t>
        <a:bodyPr/>
        <a:lstStyle/>
        <a:p/>
      </dgm:t>
    </dgm:pt>
    <dgm:pt modelId="{F98CCE25-CFD8-4796-985A-60614EB64A15}" type="pres">
      <dgm:prSet presAssocID="{E26F8918-92F9-415D-9845-12F511E7569C}" presName="quadrantPlaceholder"/>
      <dgm:spPr/>
      <dgm:t>
        <a:bodyPr/>
        <a:lstStyle/>
        <a:p/>
      </dgm:t>
    </dgm:pt>
    <dgm:pt modelId="{8C33B4A0-D428-4800-8634-3E25FA6FC000}" type="pres">
      <dgm:prSet presAssocID="{E26F8918-92F9-415D-9845-12F511E7569C}" presName="center1" presStyleLbl="fgShp" presStyleCnt="2"/>
      <dgm:spPr/>
      <dgm:t>
        <a:bodyPr/>
        <a:lstStyle/>
        <a:p/>
      </dgm:t>
    </dgm:pt>
    <dgm:pt modelId="{2D19A645-75BD-4A5B-BD2D-D8C7A72392FC}" type="pres">
      <dgm:prSet presAssocID="{E26F8918-92F9-415D-9845-12F511E7569C}" presName="center2" presStyleLbl="fgShp" presStyleIdx="1" presStyleCnt="2"/>
      <dgm:spPr/>
      <dgm:t>
        <a:bodyPr/>
        <a:lstStyle/>
        <a:p/>
      </dgm:t>
    </dgm:pt>
  </dgm:ptLst>
  <dgm:cxnLst>
    <dgm:cxn modelId="{7A8E6DB0-DDF6-4357-BA8F-365BB8CD6804}" srcId="{E26F8918-92F9-415D-9845-12F511E7569C}" destId="{AEBB31BB-E80C-461C-AF88-18858E99DB2B}" srcOrd="0" destOrd="0" parTransId="{95922D5E-6ADD-4FC9-818C-2C7ABD9AEC61}" sibTransId="{35A97DF8-4C02-4CDA-A81A-4DDA8C1AB007}"/>
    <dgm:cxn modelId="{28955B7D-5568-4FBF-A7D9-3612422880CA}" srcId="{E26F8918-92F9-415D-9845-12F511E7569C}" destId="{2BBF4EC8-B01B-4A75-8619-D4F764F44AF3}" srcOrd="1" destOrd="0" parTransId="{8864ADE0-62F5-45EF-8744-A1425592A9D4}" sibTransId="{B4FBD8AA-8B49-480C-A2FD-6149A5B96552}"/>
    <dgm:cxn modelId="{F93023C9-187C-464A-80E3-B75C53452C53}" srcId="{E26F8918-92F9-415D-9845-12F511E7569C}" destId="{0515C7CA-1CE3-48CB-9C73-F0A6C09CAB39}" srcOrd="2" destOrd="0" parTransId="{3AD6F1B5-E345-41D5-9BDE-BDC7CBE05361}" sibTransId="{6E70FB0C-AB81-44AF-9922-0700E7023CEC}"/>
    <dgm:cxn modelId="{818C988E-8BDE-4B2F-9BCC-937F4F8AA8BB}" srcId="{E26F8918-92F9-415D-9845-12F511E7569C}" destId="{DB02653F-14F6-4EC9-BE64-4010DADAAE7F}" srcOrd="3" destOrd="0" parTransId="{7FF8992C-426E-4D72-9960-71FE816A2B47}" sibTransId="{2E1140E8-6423-4893-AE78-467764074A47}"/>
    <dgm:cxn modelId="{BA23C514-FA2E-4AE6-894D-428F88401CBE}" type="presOf" srcId="{E26F8918-92F9-415D-9845-12F511E7569C}" destId="{C85A011B-009A-40C4-8E11-86F48660680B}" srcOrd="0" destOrd="0" presId="urn:microsoft.com/office/officeart/2005/8/layout/cycle4"/>
    <dgm:cxn modelId="{B2BC3848-ACBE-411E-9308-006E99164350}" type="presParOf" srcId="{C85A011B-009A-40C4-8E11-86F48660680B}" destId="{71CA8494-E5B5-4F23-AC7E-11D8C9E80F49}" srcOrd="0" destOrd="0" presId="urn:microsoft.com/office/officeart/2005/8/layout/cycle4"/>
    <dgm:cxn modelId="{978575C9-D4BB-430B-B8CB-49A3F8A52D19}" type="presParOf" srcId="{71CA8494-E5B5-4F23-AC7E-11D8C9E80F49}" destId="{B55AC086-3510-4F76-BA29-BFEEAE4E4655}" srcOrd="0" destOrd="0" presId="urn:microsoft.com/office/officeart/2005/8/layout/cycle4"/>
    <dgm:cxn modelId="{A262E8DC-5338-4CB8-9468-6550061DA7B0}" type="presParOf" srcId="{C85A011B-009A-40C4-8E11-86F48660680B}" destId="{05BA8F83-1C57-45FF-A294-91EAEFEB0547}" srcOrd="1" destOrd="0" presId="urn:microsoft.com/office/officeart/2005/8/layout/cycle4"/>
    <dgm:cxn modelId="{EB427FC3-6FB5-4B5F-A9DD-9C23779868B5}" type="presParOf" srcId="{05BA8F83-1C57-45FF-A294-91EAEFEB0547}" destId="{80EABC72-F544-4EF4-A82B-FC12FC8FBE7D}" srcOrd="0" destOrd="0" presId="urn:microsoft.com/office/officeart/2005/8/layout/cycle4"/>
    <dgm:cxn modelId="{A5D98E35-0686-4EA0-8969-A04DABC5E6BD}" type="presOf" srcId="{AEBB31BB-E80C-461C-AF88-18858E99DB2B}" destId="{80EABC72-F544-4EF4-A82B-FC12FC8FBE7D}" srcOrd="0" destOrd="0" presId="urn:microsoft.com/office/officeart/2005/8/layout/cycle4"/>
    <dgm:cxn modelId="{E23791B7-DC9E-4137-8975-E3680FD9C2C4}" type="presParOf" srcId="{05BA8F83-1C57-45FF-A294-91EAEFEB0547}" destId="{5AED7F5C-9B23-47D6-AC9B-A304F6450FC0}" srcOrd="1" destOrd="0" presId="urn:microsoft.com/office/officeart/2005/8/layout/cycle4"/>
    <dgm:cxn modelId="{37ACAD83-EEF1-49FC-8526-15D2CE202CBD}" type="presOf" srcId="{2BBF4EC8-B01B-4A75-8619-D4F764F44AF3}" destId="{5AED7F5C-9B23-47D6-AC9B-A304F6450FC0}" srcOrd="0" destOrd="0" presId="urn:microsoft.com/office/officeart/2005/8/layout/cycle4"/>
    <dgm:cxn modelId="{E5CB6A97-A630-40DE-9613-FF82A055F235}" type="presParOf" srcId="{05BA8F83-1C57-45FF-A294-91EAEFEB0547}" destId="{41945276-0A0F-4047-BECA-07ECEF7CFBC8}" srcOrd="2" destOrd="0" presId="urn:microsoft.com/office/officeart/2005/8/layout/cycle4"/>
    <dgm:cxn modelId="{B01EDE3E-0802-470E-9006-C6167B823BF3}" type="presOf" srcId="{0515C7CA-1CE3-48CB-9C73-F0A6C09CAB39}" destId="{41945276-0A0F-4047-BECA-07ECEF7CFBC8}" srcOrd="0" destOrd="0" presId="urn:microsoft.com/office/officeart/2005/8/layout/cycle4"/>
    <dgm:cxn modelId="{FF639F38-2E61-420C-B821-E7C63FDAFF14}" type="presParOf" srcId="{05BA8F83-1C57-45FF-A294-91EAEFEB0547}" destId="{C08F83E2-6749-481B-A275-94B9E96DB59E}" srcOrd="3" destOrd="0" presId="urn:microsoft.com/office/officeart/2005/8/layout/cycle4"/>
    <dgm:cxn modelId="{F7FEFD80-B9CF-44EB-8ACF-AD0D64B053FA}" type="presOf" srcId="{DB02653F-14F6-4EC9-BE64-4010DADAAE7F}" destId="{C08F83E2-6749-481B-A275-94B9E96DB59E}" srcOrd="0" destOrd="0" presId="urn:microsoft.com/office/officeart/2005/8/layout/cycle4"/>
    <dgm:cxn modelId="{8EE6F091-EC32-447E-AF4D-2D38EF15EC1E}" type="presParOf" srcId="{05BA8F83-1C57-45FF-A294-91EAEFEB0547}" destId="{F98CCE25-CFD8-4796-985A-60614EB64A15}" srcOrd="4" destOrd="0" presId="urn:microsoft.com/office/officeart/2005/8/layout/cycle4"/>
    <dgm:cxn modelId="{FBE62A1D-23FD-4AD7-AC9F-88F4A399BC81}" type="presParOf" srcId="{C85A011B-009A-40C4-8E11-86F48660680B}" destId="{8C33B4A0-D428-4800-8634-3E25FA6FC000}" srcOrd="2" destOrd="0" presId="urn:microsoft.com/office/officeart/2005/8/layout/cycle4"/>
    <dgm:cxn modelId="{068DEB38-E19C-446A-8CE5-8EF466E3297D}" type="presParOf" srcId="{C85A011B-009A-40C4-8E11-86F48660680B}" destId="{2D19A645-75BD-4A5B-BD2D-D8C7A72392FC}" srcOrd="3" destOrd="0" presId="urn:microsoft.com/office/officeart/2005/8/layout/cycle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http://schemas.openxmlformats.org/presentationml/2006/main" xmlns:dsp="http://schemas.microsoft.com/office/drawing/2008/diagram">
  <dsp:spTree>
    <dsp:nvGrpSpPr>
      <dsp:cNvPr id="15" name=""/>
      <dsp:cNvGrpSpPr/>
    </dsp:nvGrpSpPr>
    <dsp:grpSpPr/>
    <dsp:sp modelId="{80EABC72-F544-4EF4-A82B-FC12FC8FBE7D}">
      <dsp:nvSpPr>
        <dsp:cNvPr id="16" name=""/>
        <dsp:cNvSpPr/>
      </dsp:nvSpPr>
      <dsp:spPr>
        <a:xfrm>
          <a:off x="1639358" y="231893"/>
          <a:ext cx="1761575" cy="1761575"/>
        </a:xfrm>
        <a:prstGeom prst="pieWedge">
          <a:avLst/>
        </a:prstGeom>
        <a:solidFill>
          <a:schemeClr val="accent2">
            <a:hueOff val="0"/>
            <a:satOff val="0"/>
            <a:lumOff val="0"/>
            <a:alphaOff val="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0" tIns="36000" rIns="0" bIns="36000" numCol="1" spcCol="1270" anchor="b" anchorCtr="0">
          <a:noAutofit/>
        </a:bodyPr>
        <a:lstStyle/>
        <a:p>
          <a:pPr marL="0" lvl="0" indent="0" algn="ctr" defTabSz="1155700">
            <a:lnSpc>
              <a:spcPct val="90000"/>
            </a:lnSpc>
            <a:spcBef>
              <a:spcPct val="0"/>
            </a:spcBef>
            <a:spcAft>
              <a:spcPct val="0"/>
            </a:spcAft>
            <a:buNone/>
          </a:pPr>
          <a:r>
            <a:rPr lang="zh-CN" altLang="en-US" sz="2600" b="1" kern="1200" spc="-300" baseline="0">
              <a:latin typeface="微软雅黑" panose="020b0503020204020204" pitchFamily="34" charset="-122"/>
              <a:ea typeface="微软雅黑" panose="020b0503020204020204" pitchFamily="34" charset="-122"/>
            </a:rPr>
            <a:t>语言</a:t>
          </a:r>
          <a:endParaRPr lang="en-US" altLang="zh-CN" sz="2600" b="1" kern="1200" spc="-300" baseline="0">
            <a:latin typeface="微软雅黑" panose="020b0503020204020204" pitchFamily="34" charset="-122"/>
            <a:ea typeface="微软雅黑" panose="020b0503020204020204" pitchFamily="34" charset="-122"/>
          </a:endParaRPr>
        </a:p>
        <a:p>
          <a:pPr marL="0" lvl="0" indent="0" algn="ctr" defTabSz="1155700">
            <a:lnSpc>
              <a:spcPct val="90000"/>
            </a:lnSpc>
            <a:spcBef>
              <a:spcPct val="0"/>
            </a:spcBef>
            <a:spcAft>
              <a:spcPct val="0"/>
            </a:spcAft>
            <a:buNone/>
          </a:pPr>
          <a:r>
            <a:rPr lang="zh-CN" altLang="en-US" sz="2600" b="1" kern="1200" spc="-300" baseline="0">
              <a:latin typeface="微软雅黑" panose="020b0503020204020204" pitchFamily="34" charset="-122"/>
              <a:ea typeface="微软雅黑" panose="020b0503020204020204" pitchFamily="34" charset="-122"/>
            </a:rPr>
            <a:t>建构与运用 </a:t>
          </a:r>
          <a:endParaRPr lang="zh-CN" altLang="en-US" sz="2600" b="1" kern="1200" spc="-300" baseline="0"/>
        </a:p>
      </dsp:txBody>
      <dsp:txXfrm>
        <a:off x="2155311" y="747846"/>
        <a:ext cx="1245622" cy="1245622"/>
      </dsp:txXfrm>
    </dsp:sp>
    <dsp:sp modelId="{5AED7F5C-9B23-47D6-AC9B-A304F6450FC0}">
      <dsp:nvSpPr>
        <dsp:cNvPr id="17" name=""/>
        <dsp:cNvSpPr/>
      </dsp:nvSpPr>
      <dsp:spPr>
        <a:xfrm rot="5400000">
          <a:off x="3482300" y="231893"/>
          <a:ext cx="1761575" cy="1761575"/>
        </a:xfrm>
        <a:prstGeom prst="pieWedge">
          <a:avLst/>
        </a:prstGeom>
        <a:solidFill>
          <a:schemeClr val="accent3">
            <a:hueOff val="0"/>
            <a:satOff val="0"/>
            <a:lumOff val="0"/>
            <a:alphaOff val="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0" tIns="36000" rIns="0" bIns="36000" numCol="1" spcCol="1270" anchor="b" anchorCtr="0">
          <a:noAutofit/>
        </a:bodyPr>
        <a:lstStyle/>
        <a:p>
          <a:pPr marL="0" lvl="0" indent="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思维</a:t>
          </a:r>
          <a:endParaRPr lang="en-US" altLang="zh-CN" sz="2600" b="1" kern="1200" spc="-300" baseline="0">
            <a:solidFill>
              <a:prstClr val="white"/>
            </a:solidFill>
            <a:latin typeface="微软雅黑" panose="020b0503020204020204" pitchFamily="34" charset="-122"/>
            <a:ea typeface="微软雅黑" panose="020b0503020204020204" pitchFamily="34" charset="-122"/>
            <a:cs typeface="+mn-cs"/>
          </a:endParaRPr>
        </a:p>
        <a:p>
          <a:pPr marL="0" lvl="0" indent="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发展与提升</a:t>
          </a:r>
        </a:p>
      </dsp:txBody>
      <dsp:txXfrm rot="-5400000">
        <a:off x="3482300" y="747846"/>
        <a:ext cx="1245622" cy="1245622"/>
      </dsp:txXfrm>
    </dsp:sp>
    <dsp:sp modelId="{41945276-0A0F-4047-BECA-07ECEF7CFBC8}">
      <dsp:nvSpPr>
        <dsp:cNvPr id="18" name=""/>
        <dsp:cNvSpPr/>
      </dsp:nvSpPr>
      <dsp:spPr>
        <a:xfrm rot="10800000">
          <a:off x="3482300" y="2074834"/>
          <a:ext cx="1761575" cy="1761575"/>
        </a:xfrm>
        <a:prstGeom prst="pieWedge">
          <a:avLst/>
        </a:prstGeom>
        <a:solidFill>
          <a:schemeClr val="accent4">
            <a:hueOff val="0"/>
            <a:satOff val="0"/>
            <a:lumOff val="0"/>
            <a:alphaOff val="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0" tIns="36000" rIns="0" bIns="36000" numCol="1" spcCol="1270" anchor="t" anchorCtr="1">
          <a:noAutofit/>
        </a:bodyPr>
        <a:lstStyle/>
        <a:p>
          <a:pPr marL="0" lvl="0" indent="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文化</a:t>
          </a:r>
          <a:endParaRPr lang="en-US" altLang="zh-CN" sz="2600" b="1" kern="1200" spc="-300" baseline="0">
            <a:solidFill>
              <a:prstClr val="white"/>
            </a:solidFill>
            <a:latin typeface="微软雅黑" panose="020b0503020204020204" pitchFamily="34" charset="-122"/>
            <a:ea typeface="微软雅黑" panose="020b0503020204020204" pitchFamily="34" charset="-122"/>
            <a:cs typeface="+mn-cs"/>
          </a:endParaRPr>
        </a:p>
        <a:p>
          <a:pPr marL="0" lvl="0" indent="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传承与理解 </a:t>
          </a:r>
        </a:p>
      </dsp:txBody>
      <dsp:txXfrm rot="10800000">
        <a:off x="3482300" y="2074834"/>
        <a:ext cx="1245622" cy="1245622"/>
      </dsp:txXfrm>
    </dsp:sp>
    <dsp:sp modelId="{C08F83E2-6749-481B-A275-94B9E96DB59E}">
      <dsp:nvSpPr>
        <dsp:cNvPr id="19" name=""/>
        <dsp:cNvSpPr/>
      </dsp:nvSpPr>
      <dsp:spPr>
        <a:xfrm rot="16200000">
          <a:off x="1639358" y="2074834"/>
          <a:ext cx="1761575" cy="1761575"/>
        </a:xfrm>
        <a:prstGeom prst="pieWedge">
          <a:avLst/>
        </a:prstGeom>
        <a:solidFill>
          <a:schemeClr val="accent6">
            <a:lumMod val="60000"/>
            <a:lumOff val="4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0" tIns="36000" rIns="0" bIns="36000" numCol="1" spcCol="1270" anchor="t" anchorCtr="1">
          <a:noAutofit/>
        </a:bodyPr>
        <a:lstStyle/>
        <a:p>
          <a:pPr marL="0" lvl="0" indent="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审美</a:t>
          </a:r>
          <a:endParaRPr lang="en-US" altLang="zh-CN" sz="2600" b="1" kern="1200" spc="-300" baseline="0">
            <a:solidFill>
              <a:prstClr val="white"/>
            </a:solidFill>
            <a:latin typeface="微软雅黑" panose="020b0503020204020204" pitchFamily="34" charset="-122"/>
            <a:ea typeface="微软雅黑" panose="020b0503020204020204" pitchFamily="34" charset="-122"/>
            <a:cs typeface="+mn-cs"/>
          </a:endParaRPr>
        </a:p>
        <a:p>
          <a:pPr marL="0" lvl="0" indent="0" algn="ctr" defTabSz="1244600">
            <a:lnSpc>
              <a:spcPct val="90000"/>
            </a:lnSpc>
            <a:spcBef>
              <a:spcPct val="0"/>
            </a:spcBef>
            <a:spcAft>
              <a:spcPct val="0"/>
            </a:spcAft>
            <a:buNone/>
          </a:pPr>
          <a:r>
            <a:rPr lang="zh-CN" altLang="en-US" sz="2600" b="1" kern="1200" spc="-300" baseline="0">
              <a:solidFill>
                <a:prstClr val="white"/>
              </a:solidFill>
              <a:latin typeface="微软雅黑" panose="020b0503020204020204" pitchFamily="34" charset="-122"/>
              <a:ea typeface="微软雅黑" panose="020b0503020204020204" pitchFamily="34" charset="-122"/>
              <a:cs typeface="+mn-cs"/>
            </a:rPr>
            <a:t>鉴赏与创造 </a:t>
          </a:r>
        </a:p>
      </dsp:txBody>
      <dsp:txXfrm rot="5400000">
        <a:off x="2155311" y="2074834"/>
        <a:ext cx="1245622" cy="1245622"/>
      </dsp:txXfrm>
    </dsp:sp>
    <dsp:sp modelId="{8C33B4A0-D428-4800-8634-3E25FA6FC000}">
      <dsp:nvSpPr>
        <dsp:cNvPr id="20" name=""/>
        <dsp:cNvSpPr/>
      </dsp:nvSpPr>
      <dsp:spPr>
        <a:xfrm>
          <a:off x="3137511" y="1668004"/>
          <a:ext cx="608211" cy="528879"/>
        </a:xfrm>
        <a:prstGeom prst="circularArrow">
          <a:avLst/>
        </a:prstGeom>
        <a:solidFill>
          <a:schemeClr val="accent2">
            <a:tint val="4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a:lstStyle/>
        <a:p/>
      </dsp:txBody>
    </dsp:sp>
    <dsp:sp modelId="{2D19A645-75BD-4A5B-BD2D-D8C7A72392FC}">
      <dsp:nvSpPr>
        <dsp:cNvPr id="21" name=""/>
        <dsp:cNvSpPr/>
      </dsp:nvSpPr>
      <dsp:spPr>
        <a:xfrm rot="10800000">
          <a:off x="3137511" y="1871419"/>
          <a:ext cx="608211" cy="528879"/>
        </a:xfrm>
        <a:prstGeom prst="circularArrow">
          <a:avLst/>
        </a:prstGeom>
        <a:solidFill>
          <a:schemeClr val="accent2">
            <a:tint val="4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a:lstStyle/>
        <a:p/>
      </dsp:txBody>
    </dsp:sp>
  </dsp:spTree>
</dsp:drawing>
</file>

<file path=ppt/diagrams/layout1.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dgm:ruleLst>
                </dgm:layoutNode>
              </dgm:layoutNode>
            </dgm:if>
            <dgm:else name="Name10"/>
          </dgm:choose>
          <dgm:choose name="Name11">
            <dgm:if name="Name12" axis="ch ch" ptType="node node" st="2 1" cnt="1 0" func="cnt" op="gte" val="1">
              <dgm:layoutNode name="child2group">
                <dgm:alg type="composite">
                  <dgm:param type="vertAlign" val="none"/>
                  <dgm:param type="horz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dgm:ruleLst>
                </dgm:layoutNode>
              </dgm:layoutNode>
            </dgm:if>
            <dgm:else name="Name16"/>
          </dgm:choose>
          <dgm:choose name="Name17">
            <dgm:if name="Name18" axis="ch ch" ptType="node node" st="3 1" cnt="1 0" func="cnt" op="gte" val="1">
              <dgm:layoutNode name="child3group">
                <dgm:alg type="composite">
                  <dgm:param type="vertAlign" val="none"/>
                  <dgm:param type="horz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dgm:ruleLst>
                </dgm:layoutNode>
              </dgm:layoutNode>
            </dgm:if>
            <dgm:else name="Name22"/>
          </dgm:choose>
          <dgm:choose name="Name23">
            <dgm:if name="Name24" axis="ch ch" ptType="node node" st="4 1" cnt="1 0" func="cnt" op="gte" val="1">
              <dgm:layoutNode name="child4group">
                <dgm:alg type="composite">
                  <dgm:param type="vertAlign" val="none"/>
                  <dgm:param type="horz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type="pieWedge" r:blip="" rot="90">
                  <dgm:adjLst/>
                </dgm:shape>
              </dgm:else>
            </dgm:choose>
            <dgm:presOf axis="ch" ptType="node" cnt="1"/>
            <dgm:constrLst/>
            <dgm:ruleLst>
              <dgm:rule type="primFontSz" val="5"/>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type="pieWedge" r:blip="" rot="90">
                  <dgm:adjLst/>
                </dgm:shape>
              </dgm:if>
              <dgm:else name="Name37">
                <dgm:shape xmlns:r="http://schemas.openxmlformats.org/officeDocument/2006/relationships" type="pieWedge" r:blip="">
                  <dgm:adjLst/>
                </dgm:shape>
              </dgm:else>
            </dgm:choose>
            <dgm:presOf axis="ch" ptType="node" st="2" cnt="1"/>
            <dgm:constrLst/>
            <dgm:ruleLst>
              <dgm:rule type="primFontSz" val="5"/>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type="pieWedge" r:blip="" rot="180">
                  <dgm:adjLst/>
                </dgm:shape>
              </dgm:if>
              <dgm:else name="Name40">
                <dgm:shape xmlns:r="http://schemas.openxmlformats.org/officeDocument/2006/relationships" type="pieWedge" r:blip="" rot="270">
                  <dgm:adjLst/>
                </dgm:shape>
              </dgm:else>
            </dgm:choose>
            <dgm:presOf axis="ch" ptType="node" st="3" cnt="1"/>
            <dgm:constrLst/>
            <dgm:ruleLst>
              <dgm:rule type="primFontSz" val="5"/>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type="pieWedge" r:blip="" rot="270">
                  <dgm:adjLst/>
                </dgm:shape>
              </dgm:if>
              <dgm:else name="Name43">
                <dgm:shape xmlns:r="http://schemas.openxmlformats.org/officeDocument/2006/relationships" type="pieWedge" r:blip="" rot="180">
                  <dgm:adjLst/>
                </dgm:shape>
              </dgm:else>
            </dgm:choose>
            <dgm:presOf axis="ch" ptType="node" st="4" cnt="1"/>
            <dgm:constrLst/>
            <dgm:ruleLst>
              <dgm:rule type="primFontSz" val="5"/>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type="leftCircularArrow" r:blip="" rot="180"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type="circularArrow" r:blip="" rot="180"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893AF51-5946-4C39-9B97-93A875529010}"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EA772C3-D51F-45B8-A2D4-06E51CD14A2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92" name="幻灯片图像占位符 1"/>
          <p:cNvSpPr>
            <a:spLocks noGrp="1" noRot="1" noChangeAspect="1"/>
          </p:cNvSpPr>
          <p:nvPr>
            <p:ph type="sldImg"/>
          </p:nvPr>
        </p:nvSpPr>
        <p:spPr/>
      </p:sp>
      <p:sp>
        <p:nvSpPr>
          <p:cNvPr id="1048593" name="备注占位符 2"/>
          <p:cNvSpPr>
            <a:spLocks noGrp="1"/>
          </p:cNvSpPr>
          <p:nvPr>
            <p:ph type="body" idx="1"/>
          </p:nvPr>
        </p:nvSpPr>
        <p:spPr/>
        <p:txBody>
          <a:bodyPr/>
          <a:lstStyle/>
          <a:p>
            <a:endParaRPr lang="zh-CN" altLang="en-US"/>
          </a:p>
        </p:txBody>
      </p:sp>
      <p:sp>
        <p:nvSpPr>
          <p:cNvPr id="1048594"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65" name="幻灯片图像占位符 1"/>
          <p:cNvSpPr>
            <a:spLocks noGrp="1" noRot="1" noChangeAspect="1"/>
          </p:cNvSpPr>
          <p:nvPr>
            <p:ph type="sldImg"/>
          </p:nvPr>
        </p:nvSpPr>
        <p:spPr/>
      </p:sp>
      <p:sp>
        <p:nvSpPr>
          <p:cNvPr id="1048766" name="备注占位符 2"/>
          <p:cNvSpPr>
            <a:spLocks noGrp="1"/>
          </p:cNvSpPr>
          <p:nvPr>
            <p:ph type="body" idx="1"/>
          </p:nvPr>
        </p:nvSpPr>
        <p:spPr/>
        <p:txBody>
          <a:bodyPr/>
          <a:lstStyle/>
          <a:p>
            <a:endParaRPr lang="zh-CN" altLang="en-US"/>
          </a:p>
        </p:txBody>
      </p:sp>
      <p:sp>
        <p:nvSpPr>
          <p:cNvPr id="1048767"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65" name="幻灯片图像占位符 1"/>
          <p:cNvSpPr>
            <a:spLocks noGrp="1" noRot="1" noChangeAspect="1"/>
          </p:cNvSpPr>
          <p:nvPr>
            <p:ph type="sldImg"/>
          </p:nvPr>
        </p:nvSpPr>
        <p:spPr/>
      </p:sp>
      <p:sp>
        <p:nvSpPr>
          <p:cNvPr id="1048766" name="备注占位符 2"/>
          <p:cNvSpPr>
            <a:spLocks noGrp="1"/>
          </p:cNvSpPr>
          <p:nvPr>
            <p:ph type="body" idx="1"/>
          </p:nvPr>
        </p:nvSpPr>
        <p:spPr/>
        <p:txBody>
          <a:bodyPr/>
          <a:lstStyle/>
          <a:p>
            <a:endParaRPr lang="zh-CN" altLang="en-US"/>
          </a:p>
        </p:txBody>
      </p:sp>
      <p:sp>
        <p:nvSpPr>
          <p:cNvPr id="1048767"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92" name="幻灯片图像占位符 1"/>
          <p:cNvSpPr>
            <a:spLocks noGrp="1" noRot="1" noChangeAspect="1"/>
          </p:cNvSpPr>
          <p:nvPr>
            <p:ph type="sldImg"/>
          </p:nvPr>
        </p:nvSpPr>
        <p:spPr/>
      </p:sp>
      <p:sp>
        <p:nvSpPr>
          <p:cNvPr id="1048593" name="备注占位符 2"/>
          <p:cNvSpPr>
            <a:spLocks noGrp="1"/>
          </p:cNvSpPr>
          <p:nvPr>
            <p:ph type="body" idx="1"/>
          </p:nvPr>
        </p:nvSpPr>
        <p:spPr/>
        <p:txBody>
          <a:bodyPr/>
          <a:lstStyle/>
          <a:p>
            <a:endParaRPr lang="zh-CN" altLang="en-US"/>
          </a:p>
        </p:txBody>
      </p:sp>
      <p:sp>
        <p:nvSpPr>
          <p:cNvPr id="1048594"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98" name="幻灯片图像占位符 1"/>
          <p:cNvSpPr>
            <a:spLocks noGrp="1" noRot="1" noChangeAspect="1"/>
          </p:cNvSpPr>
          <p:nvPr>
            <p:ph type="sldImg"/>
          </p:nvPr>
        </p:nvSpPr>
        <p:spPr/>
      </p:sp>
      <p:sp>
        <p:nvSpPr>
          <p:cNvPr id="1048599" name="备注占位符 2"/>
          <p:cNvSpPr>
            <a:spLocks noGrp="1"/>
          </p:cNvSpPr>
          <p:nvPr>
            <p:ph type="body" idx="1"/>
          </p:nvPr>
        </p:nvSpPr>
        <p:spPr/>
        <p:txBody>
          <a:bodyPr/>
          <a:lstStyle/>
          <a:p>
            <a:endParaRPr lang="zh-CN" altLang="en-US"/>
          </a:p>
        </p:txBody>
      </p:sp>
      <p:sp>
        <p:nvSpPr>
          <p:cNvPr id="1048600"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13" name="幻灯片图像占位符 1"/>
          <p:cNvSpPr>
            <a:spLocks noGrp="1" noRot="1" noChangeAspect="1"/>
          </p:cNvSpPr>
          <p:nvPr>
            <p:ph type="sldImg"/>
          </p:nvPr>
        </p:nvSpPr>
        <p:spPr/>
      </p:sp>
      <p:sp>
        <p:nvSpPr>
          <p:cNvPr id="1048614" name="备注占位符 2"/>
          <p:cNvSpPr>
            <a:spLocks noGrp="1"/>
          </p:cNvSpPr>
          <p:nvPr>
            <p:ph type="body" idx="1"/>
          </p:nvPr>
        </p:nvSpPr>
        <p:spPr/>
        <p:txBody>
          <a:bodyPr/>
          <a:lstStyle/>
          <a:p>
            <a:endParaRPr lang="zh-CN" altLang="en-US"/>
          </a:p>
        </p:txBody>
      </p:sp>
      <p:sp>
        <p:nvSpPr>
          <p:cNvPr id="1048615"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75" name="幻灯片图像占位符 1"/>
          <p:cNvSpPr>
            <a:spLocks noGrp="1" noRot="1" noChangeAspect="1"/>
          </p:cNvSpPr>
          <p:nvPr>
            <p:ph type="sldImg"/>
          </p:nvPr>
        </p:nvSpPr>
        <p:spPr/>
      </p:sp>
      <p:sp>
        <p:nvSpPr>
          <p:cNvPr id="1048676" name="备注占位符 2"/>
          <p:cNvSpPr>
            <a:spLocks noGrp="1"/>
          </p:cNvSpPr>
          <p:nvPr>
            <p:ph type="body" idx="1"/>
          </p:nvPr>
        </p:nvSpPr>
        <p:spPr/>
        <p:txBody>
          <a:bodyPr/>
          <a:lstStyle/>
          <a:p>
            <a:endParaRPr lang="zh-CN" altLang="en-US"/>
          </a:p>
        </p:txBody>
      </p:sp>
      <p:sp>
        <p:nvSpPr>
          <p:cNvPr id="1048677"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75" name="幻灯片图像占位符 1"/>
          <p:cNvSpPr>
            <a:spLocks noGrp="1" noRot="1" noChangeAspect="1"/>
          </p:cNvSpPr>
          <p:nvPr>
            <p:ph type="sldImg"/>
          </p:nvPr>
        </p:nvSpPr>
        <p:spPr/>
      </p:sp>
      <p:sp>
        <p:nvSpPr>
          <p:cNvPr id="1048676" name="备注占位符 2"/>
          <p:cNvSpPr>
            <a:spLocks noGrp="1"/>
          </p:cNvSpPr>
          <p:nvPr>
            <p:ph type="body" idx="1"/>
          </p:nvPr>
        </p:nvSpPr>
        <p:spPr/>
        <p:txBody>
          <a:bodyPr/>
          <a:lstStyle/>
          <a:p>
            <a:endParaRPr lang="zh-CN" altLang="en-US"/>
          </a:p>
        </p:txBody>
      </p:sp>
      <p:sp>
        <p:nvSpPr>
          <p:cNvPr id="1048677"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72" name="幻灯片图像占位符 1"/>
          <p:cNvSpPr>
            <a:spLocks noGrp="1" noRot="1" noChangeAspect="1"/>
          </p:cNvSpPr>
          <p:nvPr>
            <p:ph type="sldImg"/>
          </p:nvPr>
        </p:nvSpPr>
        <p:spPr/>
      </p:sp>
      <p:sp>
        <p:nvSpPr>
          <p:cNvPr id="1048773" name="备注占位符 2"/>
          <p:cNvSpPr>
            <a:spLocks noGrp="1"/>
          </p:cNvSpPr>
          <p:nvPr>
            <p:ph type="body" idx="1"/>
          </p:nvPr>
        </p:nvSpPr>
        <p:spPr/>
        <p:txBody>
          <a:bodyPr/>
          <a:lstStyle/>
          <a:p>
            <a:endParaRPr lang="zh-CN" altLang="en-US"/>
          </a:p>
        </p:txBody>
      </p:sp>
      <p:sp>
        <p:nvSpPr>
          <p:cNvPr id="1048774"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79" name="幻灯片图像占位符 1"/>
          <p:cNvSpPr>
            <a:spLocks noGrp="1" noRot="1" noChangeAspect="1"/>
          </p:cNvSpPr>
          <p:nvPr>
            <p:ph type="sldImg"/>
          </p:nvPr>
        </p:nvSpPr>
        <p:spPr/>
      </p:sp>
      <p:sp>
        <p:nvSpPr>
          <p:cNvPr id="1048780" name="备注占位符 2"/>
          <p:cNvSpPr>
            <a:spLocks noGrp="1"/>
          </p:cNvSpPr>
          <p:nvPr>
            <p:ph type="body" idx="1"/>
          </p:nvPr>
        </p:nvSpPr>
        <p:spPr/>
        <p:txBody>
          <a:bodyPr/>
          <a:lstStyle/>
          <a:p>
            <a:endParaRPr lang="zh-CN" altLang="en-US"/>
          </a:p>
        </p:txBody>
      </p:sp>
      <p:sp>
        <p:nvSpPr>
          <p:cNvPr id="1048781"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44" name="幻灯片图像占位符 1"/>
          <p:cNvSpPr>
            <a:spLocks noGrp="1" noRot="1" noChangeAspect="1"/>
          </p:cNvSpPr>
          <p:nvPr>
            <p:ph type="sldImg"/>
          </p:nvPr>
        </p:nvSpPr>
        <p:spPr/>
      </p:sp>
      <p:sp>
        <p:nvSpPr>
          <p:cNvPr id="1048745" name="备注占位符 2"/>
          <p:cNvSpPr>
            <a:spLocks noGrp="1"/>
          </p:cNvSpPr>
          <p:nvPr>
            <p:ph type="body" idx="1"/>
          </p:nvPr>
        </p:nvSpPr>
        <p:spPr/>
        <p:txBody>
          <a:bodyPr/>
          <a:lstStyle/>
          <a:p>
            <a:endParaRPr lang="zh-CN" altLang="en-US"/>
          </a:p>
        </p:txBody>
      </p:sp>
      <p:sp>
        <p:nvSpPr>
          <p:cNvPr id="1048746"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65" name="幻灯片图像占位符 1"/>
          <p:cNvSpPr>
            <a:spLocks noGrp="1" noRot="1" noChangeAspect="1"/>
          </p:cNvSpPr>
          <p:nvPr>
            <p:ph type="sldImg"/>
          </p:nvPr>
        </p:nvSpPr>
        <p:spPr/>
      </p:sp>
      <p:sp>
        <p:nvSpPr>
          <p:cNvPr id="1048766" name="备注占位符 2"/>
          <p:cNvSpPr>
            <a:spLocks noGrp="1"/>
          </p:cNvSpPr>
          <p:nvPr>
            <p:ph type="body" idx="1"/>
          </p:nvPr>
        </p:nvSpPr>
        <p:spPr/>
        <p:txBody>
          <a:bodyPr/>
          <a:lstStyle/>
          <a:p>
            <a:endParaRPr lang="zh-CN" altLang="en-US"/>
          </a:p>
        </p:txBody>
      </p:sp>
      <p:sp>
        <p:nvSpPr>
          <p:cNvPr id="1048767" name="灯片编号占位符 3"/>
          <p:cNvSpPr>
            <a:spLocks noGrp="1"/>
          </p:cNvSpPr>
          <p:nvPr>
            <p:ph type="sldNum" sz="quarter" idx="10"/>
          </p:nvPr>
        </p:nvSpPr>
        <p:spPr/>
        <p:txBody>
          <a:bodyPr/>
          <a:lstStyle/>
          <a:p>
            <a:fld id="{85D0DACE-38E0-42D2-9336-2B707D34BC6D}"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1_空白">
    <p:spTree>
      <p:nvGrpSpPr>
        <p:cNvPr id="1" name=""/>
        <p:cNvGrpSpPr/>
        <p:nvPr/>
      </p:nvGrpSpPr>
      <p:grpSpPr>
        <a:xfrm>
          <a:off x="0" y="0"/>
          <a:ext cx="0" cy="0"/>
          <a:chOff x="0" y="0"/>
          <a:chExt cx="0" cy="0"/>
        </a:xfrm>
      </p:grpSpPr>
      <p:pic>
        <p:nvPicPr>
          <p:cNvPr id="5" name="图片 15" descr="wallhaven-0pded3"/>
          <p:cNvPicPr>
            <a:picLocks noChangeAspect="1"/>
          </p:cNvPicPr>
          <p:nvPr userDrawn="1"/>
        </p:nvPicPr>
        <p:blipFill>
          <a:blip r:embed="rId2">
            <a:lum bright="-6000"/>
          </a:blip>
          <a:stretch>
            <a:fillRect/>
          </a:stretch>
        </p:blipFill>
        <p:spPr>
          <a:xfrm>
            <a:off x="-17146" y="-8890"/>
            <a:ext cx="12224385" cy="6875780"/>
          </a:xfrm>
          <a:prstGeom prst="rect">
            <a:avLst/>
          </a:prstGeom>
        </p:spPr>
      </p:pic>
      <p:sp>
        <p:nvSpPr>
          <p:cNvPr id="6" name="矩形 2"/>
          <p:cNvSpPr/>
          <p:nvPr userDrawn="1"/>
        </p:nvSpPr>
        <p:spPr>
          <a:xfrm>
            <a:off x="-7620" y="573206"/>
            <a:ext cx="12204000" cy="6284794"/>
          </a:xfrm>
          <a:prstGeom prst="rect">
            <a:avLst/>
          </a:prstGeom>
          <a:gradFill>
            <a:gsLst>
              <a:gs pos="0">
                <a:schemeClr val="bg1">
                  <a:lumMod val="86000"/>
                </a:schemeClr>
              </a:gs>
              <a:gs pos="100000">
                <a:schemeClr val="accent1">
                  <a:lumMod val="30000"/>
                  <a:lumOff val="70000"/>
                  <a:alpha val="53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indent="457200">
              <a:lnSpc>
                <a:spcPct val="150000"/>
              </a:lnSpc>
            </a:pPr>
            <a:endParaRPr lang="zh-CN" altLang="zh-CN" sz="3200">
              <a:solidFill>
                <a:schemeClr val="tx1"/>
              </a:solidFill>
              <a:latin typeface="微软雅黑" panose="020B0503020204020204" pitchFamily="34" charset="-122"/>
              <a:ea typeface="微软雅黑" panose="020B0503020204020204" pitchFamily="34" charset="-122"/>
            </a:endParaRPr>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7" name="日期占位符 6"/>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E085B4E-A7DC-460B-BC99-792C9C242606}" type="slidenum">
              <a:rPr lang="zh-CN" altLang="en-US" smtClean="0"/>
            </a:fld>
            <a:endParaRPr lang="zh-CN" altLang="en-US"/>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E085B4E-A7DC-460B-BC99-792C9C242606}" type="slidenum">
              <a:rPr lang="zh-CN" altLang="en-US" smtClean="0"/>
            </a:fld>
            <a:endParaRPr lang="zh-CN" altLang="en-US"/>
          </a:p>
        </p:txBody>
      </p:sp>
    </p:spTree>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E085B4E-A7DC-460B-BC99-792C9C242606}" type="slidenum">
              <a:rPr lang="zh-CN" altLang="en-US" smtClean="0"/>
            </a:fld>
            <a:endParaRPr lang="zh-CN" altLang="en-US"/>
          </a:p>
        </p:txBody>
      </p:sp>
    </p:spTree>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E085B4E-A7DC-460B-BC99-792C9C242606}" type="slidenum">
              <a:rPr lang="zh-CN" altLang="en-US" smtClean="0"/>
            </a:fld>
            <a:endParaRPr lang="zh-CN" altLang="en-US"/>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E085B4E-A7DC-460B-BC99-792C9C242606}" type="slidenum">
              <a:rPr lang="zh-CN" altLang="en-US" smtClean="0"/>
            </a:fld>
            <a:endParaRPr lang="zh-CN" altLang="en-US"/>
          </a:p>
        </p:txBody>
      </p:sp>
    </p:spTree>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E085B4E-A7DC-460B-BC99-792C9C242606}" type="slidenum">
              <a:rPr lang="zh-CN" altLang="en-US" smtClean="0"/>
            </a:fld>
            <a:endParaRPr lang="zh-CN" altLang="en-US"/>
          </a:p>
        </p:txBody>
      </p:sp>
    </p:spTree>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E085B4E-A7DC-460B-BC99-792C9C242606}" type="slidenum">
              <a:rPr lang="zh-CN" altLang="en-US" smtClean="0"/>
            </a:fld>
            <a:endParaRPr lang="zh-CN" altLang="en-US"/>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E085B4E-A7DC-460B-BC99-792C9C242606}" type="slidenum">
              <a:rPr lang="zh-CN" altLang="en-US" smtClean="0"/>
            </a:fld>
            <a:endParaRPr lang="zh-CN" altLang="en-US"/>
          </a:p>
        </p:txBody>
      </p:sp>
      <p:pic>
        <p:nvPicPr>
          <p:cNvPr id="7" name="图片 15" descr="wallhaven-0pded3"/>
          <p:cNvPicPr>
            <a:picLocks noChangeAspect="1"/>
          </p:cNvPicPr>
          <p:nvPr userDrawn="1"/>
        </p:nvPicPr>
        <p:blipFill>
          <a:blip r:embed="rId2">
            <a:lum bright="-6000"/>
          </a:blip>
          <a:stretch>
            <a:fillRect/>
          </a:stretch>
        </p:blipFill>
        <p:spPr>
          <a:xfrm>
            <a:off x="-17146" y="-8890"/>
            <a:ext cx="12224385" cy="6875780"/>
          </a:xfrm>
          <a:prstGeom prst="rect">
            <a:avLst/>
          </a:prstGeom>
        </p:spPr>
      </p:pic>
      <p:sp>
        <p:nvSpPr>
          <p:cNvPr id="8" name="矩形 2"/>
          <p:cNvSpPr/>
          <p:nvPr userDrawn="1"/>
        </p:nvSpPr>
        <p:spPr>
          <a:xfrm>
            <a:off x="-7620" y="783590"/>
            <a:ext cx="12204000" cy="5282565"/>
          </a:xfrm>
          <a:prstGeom prst="rect">
            <a:avLst/>
          </a:prstGeom>
          <a:gradFill>
            <a:gsLst>
              <a:gs pos="0">
                <a:schemeClr val="bg1">
                  <a:lumMod val="86000"/>
                </a:schemeClr>
              </a:gs>
              <a:gs pos="100000">
                <a:schemeClr val="accent1">
                  <a:lumMod val="30000"/>
                  <a:lumOff val="70000"/>
                  <a:alpha val="53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indent="457200">
              <a:lnSpc>
                <a:spcPct val="150000"/>
              </a:lnSpc>
            </a:pPr>
            <a:endParaRPr lang="zh-CN" altLang="zh-CN" sz="3200">
              <a:solidFill>
                <a:schemeClr val="tx1"/>
              </a:solidFill>
              <a:latin typeface="微软雅黑" panose="020B0503020204020204" pitchFamily="34" charset="-122"/>
              <a:ea typeface="微软雅黑" panose="020B0503020204020204" pitchFamily="34" charset="-122"/>
            </a:endParaRPr>
          </a:p>
        </p:txBody>
      </p:sp>
      <p:sp>
        <p:nvSpPr>
          <p:cNvPr id="9" name="文本占位符 7"/>
          <p:cNvSpPr txBox="1"/>
          <p:nvPr userDrawn="1"/>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课堂导入</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1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E085B4E-A7DC-460B-BC99-792C9C242606}" type="slidenum">
              <a:rPr lang="zh-CN" altLang="en-US" smtClean="0"/>
            </a:fld>
            <a:endParaRPr lang="zh-CN" altLang="en-US"/>
          </a:p>
        </p:txBody>
      </p:sp>
      <p:pic>
        <p:nvPicPr>
          <p:cNvPr id="7" name="图片 15" descr="wallhaven-0pded3"/>
          <p:cNvPicPr>
            <a:picLocks noChangeAspect="1"/>
          </p:cNvPicPr>
          <p:nvPr userDrawn="1"/>
        </p:nvPicPr>
        <p:blipFill>
          <a:blip r:embed="rId2">
            <a:lum bright="-6000"/>
          </a:blip>
          <a:stretch>
            <a:fillRect/>
          </a:stretch>
        </p:blipFill>
        <p:spPr>
          <a:xfrm>
            <a:off x="-17146" y="-8890"/>
            <a:ext cx="12224385" cy="6875780"/>
          </a:xfrm>
          <a:prstGeom prst="rect">
            <a:avLst/>
          </a:prstGeom>
        </p:spPr>
      </p:pic>
      <p:sp>
        <p:nvSpPr>
          <p:cNvPr id="8" name="矩形 2"/>
          <p:cNvSpPr/>
          <p:nvPr userDrawn="1"/>
        </p:nvSpPr>
        <p:spPr>
          <a:xfrm>
            <a:off x="-7620" y="783590"/>
            <a:ext cx="12204000" cy="5282565"/>
          </a:xfrm>
          <a:prstGeom prst="rect">
            <a:avLst/>
          </a:prstGeom>
          <a:gradFill>
            <a:gsLst>
              <a:gs pos="0">
                <a:schemeClr val="bg1">
                  <a:lumMod val="86000"/>
                </a:schemeClr>
              </a:gs>
              <a:gs pos="100000">
                <a:schemeClr val="accent1">
                  <a:lumMod val="30000"/>
                  <a:lumOff val="70000"/>
                  <a:alpha val="53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indent="457200">
              <a:lnSpc>
                <a:spcPct val="150000"/>
              </a:lnSpc>
            </a:pPr>
            <a:endParaRPr lang="zh-CN" altLang="zh-CN" sz="3200">
              <a:solidFill>
                <a:schemeClr val="tx1"/>
              </a:solidFill>
              <a:latin typeface="微软雅黑" panose="020B0503020204020204" pitchFamily="34" charset="-122"/>
              <a:ea typeface="微软雅黑" panose="020B0503020204020204" pitchFamily="34" charset="-122"/>
            </a:endParaRPr>
          </a:p>
        </p:txBody>
      </p:sp>
      <p:sp>
        <p:nvSpPr>
          <p:cNvPr id="9" name="文本占位符 7"/>
          <p:cNvSpPr txBox="1"/>
          <p:nvPr userDrawn="1"/>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课前预习</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2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E085B4E-A7DC-460B-BC99-792C9C242606}" type="slidenum">
              <a:rPr lang="zh-CN" altLang="en-US" smtClean="0"/>
            </a:fld>
            <a:endParaRPr lang="zh-CN" altLang="en-US"/>
          </a:p>
        </p:txBody>
      </p:sp>
      <p:pic>
        <p:nvPicPr>
          <p:cNvPr id="7" name="图片 15" descr="wallhaven-0pded3"/>
          <p:cNvPicPr>
            <a:picLocks noChangeAspect="1"/>
          </p:cNvPicPr>
          <p:nvPr userDrawn="1"/>
        </p:nvPicPr>
        <p:blipFill>
          <a:blip r:embed="rId2">
            <a:lum bright="-6000"/>
          </a:blip>
          <a:stretch>
            <a:fillRect/>
          </a:stretch>
        </p:blipFill>
        <p:spPr>
          <a:xfrm>
            <a:off x="-17146" y="-8890"/>
            <a:ext cx="12224385" cy="6875780"/>
          </a:xfrm>
          <a:prstGeom prst="rect">
            <a:avLst/>
          </a:prstGeom>
        </p:spPr>
      </p:pic>
      <p:sp>
        <p:nvSpPr>
          <p:cNvPr id="8" name="矩形 2"/>
          <p:cNvSpPr/>
          <p:nvPr userDrawn="1"/>
        </p:nvSpPr>
        <p:spPr>
          <a:xfrm>
            <a:off x="-7620" y="783590"/>
            <a:ext cx="12204000" cy="5282565"/>
          </a:xfrm>
          <a:prstGeom prst="rect">
            <a:avLst/>
          </a:prstGeom>
          <a:gradFill>
            <a:gsLst>
              <a:gs pos="0">
                <a:schemeClr val="bg1">
                  <a:lumMod val="86000"/>
                </a:schemeClr>
              </a:gs>
              <a:gs pos="100000">
                <a:schemeClr val="accent1">
                  <a:lumMod val="30000"/>
                  <a:lumOff val="70000"/>
                  <a:alpha val="53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indent="457200">
              <a:lnSpc>
                <a:spcPct val="150000"/>
              </a:lnSpc>
            </a:pPr>
            <a:endParaRPr lang="zh-CN" altLang="zh-CN" sz="3200">
              <a:solidFill>
                <a:schemeClr val="tx1"/>
              </a:solidFill>
              <a:latin typeface="微软雅黑" panose="020B0503020204020204" pitchFamily="34" charset="-122"/>
              <a:ea typeface="微软雅黑" panose="020B0503020204020204" pitchFamily="34" charset="-122"/>
            </a:endParaRPr>
          </a:p>
        </p:txBody>
      </p:sp>
      <p:sp>
        <p:nvSpPr>
          <p:cNvPr id="9" name="文本占位符 7"/>
          <p:cNvSpPr txBox="1"/>
          <p:nvPr userDrawn="1"/>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初读文本</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3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E085B4E-A7DC-460B-BC99-792C9C242606}" type="slidenum">
              <a:rPr lang="zh-CN" altLang="en-US" smtClean="0"/>
            </a:fld>
            <a:endParaRPr lang="zh-CN" altLang="en-US"/>
          </a:p>
        </p:txBody>
      </p:sp>
      <p:pic>
        <p:nvPicPr>
          <p:cNvPr id="7" name="图片 15" descr="wallhaven-0pded3"/>
          <p:cNvPicPr>
            <a:picLocks noChangeAspect="1"/>
          </p:cNvPicPr>
          <p:nvPr userDrawn="1"/>
        </p:nvPicPr>
        <p:blipFill>
          <a:blip r:embed="rId2">
            <a:lum bright="-6000"/>
          </a:blip>
          <a:stretch>
            <a:fillRect/>
          </a:stretch>
        </p:blipFill>
        <p:spPr>
          <a:xfrm>
            <a:off x="-17146" y="-8890"/>
            <a:ext cx="12224385" cy="6875780"/>
          </a:xfrm>
          <a:prstGeom prst="rect">
            <a:avLst/>
          </a:prstGeom>
        </p:spPr>
      </p:pic>
      <p:sp>
        <p:nvSpPr>
          <p:cNvPr id="8" name="矩形 2"/>
          <p:cNvSpPr/>
          <p:nvPr userDrawn="1"/>
        </p:nvSpPr>
        <p:spPr>
          <a:xfrm>
            <a:off x="-7620" y="783590"/>
            <a:ext cx="12204000" cy="5282565"/>
          </a:xfrm>
          <a:prstGeom prst="rect">
            <a:avLst/>
          </a:prstGeom>
          <a:gradFill>
            <a:gsLst>
              <a:gs pos="0">
                <a:schemeClr val="bg1">
                  <a:lumMod val="86000"/>
                </a:schemeClr>
              </a:gs>
              <a:gs pos="100000">
                <a:schemeClr val="accent1">
                  <a:lumMod val="30000"/>
                  <a:lumOff val="70000"/>
                  <a:alpha val="53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indent="457200">
              <a:lnSpc>
                <a:spcPct val="150000"/>
              </a:lnSpc>
            </a:pPr>
            <a:endParaRPr lang="zh-CN" altLang="zh-CN" sz="3200">
              <a:solidFill>
                <a:schemeClr val="tx1"/>
              </a:solidFill>
              <a:latin typeface="微软雅黑" panose="020B0503020204020204" pitchFamily="34" charset="-122"/>
              <a:ea typeface="微软雅黑" panose="020B0503020204020204" pitchFamily="34" charset="-122"/>
            </a:endParaRPr>
          </a:p>
        </p:txBody>
      </p:sp>
      <p:sp>
        <p:nvSpPr>
          <p:cNvPr id="9" name="文本占位符 7"/>
          <p:cNvSpPr txBox="1"/>
          <p:nvPr userDrawn="1"/>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研读文本</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4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E085B4E-A7DC-460B-BC99-792C9C242606}" type="slidenum">
              <a:rPr lang="zh-CN" altLang="en-US" smtClean="0"/>
            </a:fld>
            <a:endParaRPr lang="zh-CN" altLang="en-US"/>
          </a:p>
        </p:txBody>
      </p:sp>
      <p:pic>
        <p:nvPicPr>
          <p:cNvPr id="7" name="图片 15" descr="wallhaven-0pded3"/>
          <p:cNvPicPr>
            <a:picLocks noChangeAspect="1"/>
          </p:cNvPicPr>
          <p:nvPr userDrawn="1"/>
        </p:nvPicPr>
        <p:blipFill>
          <a:blip r:embed="rId2">
            <a:lum bright="-6000"/>
          </a:blip>
          <a:stretch>
            <a:fillRect/>
          </a:stretch>
        </p:blipFill>
        <p:spPr>
          <a:xfrm>
            <a:off x="-17146" y="-8890"/>
            <a:ext cx="12224385" cy="6875780"/>
          </a:xfrm>
          <a:prstGeom prst="rect">
            <a:avLst/>
          </a:prstGeom>
        </p:spPr>
      </p:pic>
      <p:sp>
        <p:nvSpPr>
          <p:cNvPr id="8" name="矩形 2"/>
          <p:cNvSpPr/>
          <p:nvPr userDrawn="1"/>
        </p:nvSpPr>
        <p:spPr>
          <a:xfrm>
            <a:off x="-7620" y="783590"/>
            <a:ext cx="12204000" cy="5282565"/>
          </a:xfrm>
          <a:prstGeom prst="rect">
            <a:avLst/>
          </a:prstGeom>
          <a:gradFill>
            <a:gsLst>
              <a:gs pos="0">
                <a:schemeClr val="bg1">
                  <a:lumMod val="86000"/>
                </a:schemeClr>
              </a:gs>
              <a:gs pos="100000">
                <a:schemeClr val="accent1">
                  <a:lumMod val="30000"/>
                  <a:lumOff val="70000"/>
                  <a:alpha val="53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indent="457200">
              <a:lnSpc>
                <a:spcPct val="150000"/>
              </a:lnSpc>
            </a:pPr>
            <a:endParaRPr lang="zh-CN" altLang="zh-CN" sz="3200">
              <a:solidFill>
                <a:schemeClr val="tx1"/>
              </a:solidFill>
              <a:latin typeface="微软雅黑" panose="020B0503020204020204" pitchFamily="34" charset="-122"/>
              <a:ea typeface="微软雅黑" panose="020B0503020204020204" pitchFamily="34" charset="-122"/>
            </a:endParaRPr>
          </a:p>
        </p:txBody>
      </p:sp>
      <p:sp>
        <p:nvSpPr>
          <p:cNvPr id="9" name="文本占位符 7"/>
          <p:cNvSpPr txBox="1"/>
          <p:nvPr userDrawn="1"/>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拓展探究</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E085B4E-A7DC-460B-BC99-792C9C242606}" type="slidenum">
              <a:rPr lang="zh-CN" altLang="en-US" smtClean="0"/>
            </a:fld>
            <a:endParaRPr lang="zh-CN" altLang="en-US"/>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E085B4E-A7DC-460B-BC99-792C9C242606}" type="slidenum">
              <a:rPr lang="zh-CN" altLang="en-US" smtClean="0"/>
            </a:fld>
            <a:endParaRPr lang="zh-CN" altLang="en-US"/>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5" name="日期占位符 4"/>
          <p:cNvSpPr>
            <a:spLocks noGrp="1"/>
          </p:cNvSpPr>
          <p:nvPr>
            <p:ph type="dt" sz="half" idx="10"/>
          </p:nvPr>
        </p:nvSpPr>
        <p:spPr/>
        <p:txBody>
          <a:bodyPr/>
          <a:lstStyle/>
          <a:p>
            <a:fld id="{24C3F0BB-5319-4D32-BB12-2C68D2046267}"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E085B4E-A7DC-460B-BC99-792C9C242606}" type="slidenum">
              <a:rPr lang="zh-CN" altLang="en-US" smtClean="0"/>
            </a:fld>
            <a:endParaRPr lang="zh-CN" altLang="en-US"/>
          </a:p>
        </p:txBody>
      </p:sp>
    </p:spTree>
  </p:cSld>
  <p:clrMapOvr>
    <a:masterClrMapping/>
  </p:clrMapOvr>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7" Type="http://schemas.openxmlformats.org/officeDocument/2006/relationships/theme" Target="../theme/theme1.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0"/>
            <a:r>
              <a:rPr lang="zh-CN" altLang="en-US"/>
              <a:t>二级</a:t>
            </a:r>
            <a:endParaRPr lang="zh-CN" altLang="en-US"/>
          </a:p>
          <a:p>
            <a:pPr lvl="0"/>
            <a:r>
              <a:rPr lang="zh-CN" altLang="en-US"/>
              <a:t>三级</a:t>
            </a:r>
            <a:endParaRPr lang="zh-CN" altLang="en-US"/>
          </a:p>
          <a:p>
            <a:pPr lvl="0"/>
            <a:r>
              <a:rPr lang="zh-CN" altLang="en-US"/>
              <a:t>四级</a:t>
            </a:r>
            <a:endParaRPr lang="zh-CN" altLang="en-US"/>
          </a:p>
          <a:p>
            <a:pPr lvl="0"/>
            <a:r>
              <a:rPr lang="zh-CN" altLang="en-US"/>
              <a:t>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ABE1108-CAA7-4B06-B9FD-0218ED9C7DDE}" type="datetimeFigureOut">
              <a:rPr lang="zh-CN" altLang="en-US" smtClean="0"/>
            </a:fld>
            <a:endParaRPr lang="zh-CN" altLang="en-US" smtClean="0"/>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88C5A27-DF0E-4A50-86D6-42A9F9B0B53B}" type="slidenum">
              <a:rPr lang="zh-CN" altLang="en-US" smtClean="0"/>
            </a:fld>
            <a:endParaRPr lang="zh-CN" altLang="en-US" smtClean="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Ls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notesSlide" Target="../notesSlides/notesSlide1.xml"/><Relationship Id="rId5" Type="http://schemas.openxmlformats.org/officeDocument/2006/relationships/slideLayout" Target="../slideLayouts/slideLayout2.xml"/><Relationship Id="rId4" Type="http://schemas.openxmlformats.org/officeDocument/2006/relationships/tags" Target="../tags/tag1.xml"/><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image" Target="../media/image1.jpeg"/></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image" Target="../media/image15.jpeg"/></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image" Target="../media/image16.jpe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image" Target="../media/image17.jpeg"/></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image" Target="../media/image18.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4" Type="http://schemas.openxmlformats.org/officeDocument/2006/relationships/notesSlide" Target="../notesSlides/notesSlide4.xml"/><Relationship Id="rId3" Type="http://schemas.openxmlformats.org/officeDocument/2006/relationships/slideLayout" Target="../slideLayouts/slideLayout1.xml"/><Relationship Id="rId2" Type="http://schemas.openxmlformats.org/officeDocument/2006/relationships/tags" Target="../tags/tag4.xml"/><Relationship Id="rId1" Type="http://schemas.openxmlformats.org/officeDocument/2006/relationships/image" Target="../media/image19.jpeg"/></Relationships>
</file>

<file path=ppt/slides/_rels/slide19.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1.xml"/><Relationship Id="rId2" Type="http://schemas.openxmlformats.org/officeDocument/2006/relationships/tags" Target="../tags/tag5.xml"/><Relationship Id="rId1" Type="http://schemas.openxmlformats.org/officeDocument/2006/relationships/image" Target="../media/image19.jpeg"/></Relationships>
</file>

<file path=ppt/slides/_rels/slide2.xml.rels><?xml version="1.0" encoding="UTF-8" standalone="yes"?>
<Relationships xmlns="http://schemas.openxmlformats.org/package/2006/relationships"><Relationship Id="rId7" Type="http://schemas.openxmlformats.org/officeDocument/2006/relationships/slideLayout" Target="../slideLayouts/slideLayout1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image" Target="../media/image1.jpeg"/></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0.jpeg"/></Relationships>
</file>

<file path=ppt/slides/_rels/slide2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image" Target="../media/image21.jpeg"/></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25.jpeg"/><Relationship Id="rId1" Type="http://schemas.openxmlformats.org/officeDocument/2006/relationships/image" Target="../media/image24.jpeg"/></Relationships>
</file>

<file path=ppt/slides/_rels/slide23.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image" Target="../media/image26.jpeg"/></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9.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4" Type="http://schemas.openxmlformats.org/officeDocument/2006/relationships/notesSlide" Target="../notesSlides/notesSlide6.xml"/><Relationship Id="rId3" Type="http://schemas.openxmlformats.org/officeDocument/2006/relationships/slideLayout" Target="../slideLayouts/slideLayout5.xml"/><Relationship Id="rId2" Type="http://schemas.openxmlformats.org/officeDocument/2006/relationships/tags" Target="../tags/tag6.xml"/><Relationship Id="rId1" Type="http://schemas.openxmlformats.org/officeDocument/2006/relationships/image" Target="../media/image30.jpeg"/></Relationships>
</file>

<file path=ppt/slides/_rels/slide27.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5.xml"/><Relationship Id="rId2" Type="http://schemas.openxmlformats.org/officeDocument/2006/relationships/tags" Target="../tags/tag7.xml"/><Relationship Id="rId1" Type="http://schemas.openxmlformats.org/officeDocument/2006/relationships/image" Target="../media/image31.jpe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5.xml"/><Relationship Id="rId1" Type="http://schemas.openxmlformats.org/officeDocument/2006/relationships/tags" Target="../tags/tag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9" Type="http://schemas.openxmlformats.org/officeDocument/2006/relationships/image" Target="../media/image8.png"/><Relationship Id="rId8" Type="http://schemas.openxmlformats.org/officeDocument/2006/relationships/image" Target="../media/image7.png"/><Relationship Id="rId7" Type="http://schemas.microsoft.com/office/2007/relationships/hdphoto" Target="../media/hdphoto3.wdp"/><Relationship Id="rId6" Type="http://schemas.openxmlformats.org/officeDocument/2006/relationships/image" Target="../media/image6.png"/><Relationship Id="rId5" Type="http://schemas.microsoft.com/office/2007/relationships/hdphoto" Target="../media/hdphoto2.wdp"/><Relationship Id="rId4" Type="http://schemas.openxmlformats.org/officeDocument/2006/relationships/image" Target="../media/image5.png"/><Relationship Id="rId3" Type="http://schemas.microsoft.com/office/2007/relationships/hdphoto" Target="../media/hdphoto1.wdp"/><Relationship Id="rId2" Type="http://schemas.openxmlformats.org/officeDocument/2006/relationships/image" Target="../media/image4.png"/><Relationship Id="rId11" Type="http://schemas.openxmlformats.org/officeDocument/2006/relationships/slideLayout" Target="../slideLayouts/slideLayout12.xml"/><Relationship Id="rId10" Type="http://schemas.openxmlformats.org/officeDocument/2006/relationships/image" Target="../media/image9.png"/><Relationship Id="rId1" Type="http://schemas.openxmlformats.org/officeDocument/2006/relationships/image" Target="../media/image1.jpe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5.xml"/><Relationship Id="rId1" Type="http://schemas.openxmlformats.org/officeDocument/2006/relationships/tags" Target="../tags/tag9.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xml"/><Relationship Id="rId1" Type="http://schemas.openxmlformats.org/officeDocument/2006/relationships/tags" Target="../tags/tag10.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5.xml"/><Relationship Id="rId1" Type="http://schemas.openxmlformats.org/officeDocument/2006/relationships/tags" Target="../tags/tag11.xml"/></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2.jpe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33.jpeg"/></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image" Target="../media/image35.jpeg"/><Relationship Id="rId1" Type="http://schemas.openxmlformats.org/officeDocument/2006/relationships/image" Target="../media/image34.jpe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36.jpe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7" Type="http://schemas.openxmlformats.org/officeDocument/2006/relationships/notesSlide" Target="../notesSlides/notesSlide12.xml"/><Relationship Id="rId6" Type="http://schemas.openxmlformats.org/officeDocument/2006/relationships/slideLayout" Target="../slideLayouts/slideLayout2.xml"/><Relationship Id="rId5" Type="http://schemas.openxmlformats.org/officeDocument/2006/relationships/tags" Target="../tags/tag12.xml"/><Relationship Id="rId4" Type="http://schemas.openxmlformats.org/officeDocument/2006/relationships/image" Target="../media/image37.png"/><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image" Target="../media/image1.jpeg"/></Relationships>
</file>

<file path=ppt/slides/_rels/slide5.xml.rels><?xml version="1.0" encoding="UTF-8" standalone="yes"?>
<Relationships xmlns="http://schemas.openxmlformats.org/package/2006/relationships"><Relationship Id="rId4" Type="http://schemas.openxmlformats.org/officeDocument/2006/relationships/notesSlide" Target="../notesSlides/notesSlide3.xml"/><Relationship Id="rId3" Type="http://schemas.openxmlformats.org/officeDocument/2006/relationships/slideLayout" Target="../slideLayouts/slideLayout3.xml"/><Relationship Id="rId2" Type="http://schemas.openxmlformats.org/officeDocument/2006/relationships/tags" Target="../tags/tag3.xml"/><Relationship Id="rId1" Type="http://schemas.openxmlformats.org/officeDocument/2006/relationships/image" Target="../media/image10.jpeg"/></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image" Target="../media/image11.jpe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13.png"/><Relationship Id="rId1" Type="http://schemas.openxmlformats.org/officeDocument/2006/relationships/image" Target="../media/image12.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image" Target="../media/image1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7152" name="图片 15"/>
          <p:cNvPicPr>
            <a:picLocks noChangeAspect="1"/>
          </p:cNvPicPr>
          <p:nvPr/>
        </p:nvPicPr>
        <p:blipFill>
          <a:blip r:embed="rId1">
            <a:lum bright="-6000"/>
          </a:blip>
          <a:stretch>
            <a:fillRect/>
          </a:stretch>
        </p:blipFill>
        <p:spPr>
          <a:xfrm>
            <a:off x="-17145" y="-8890"/>
            <a:ext cx="8848090" cy="6875780"/>
          </a:xfrm>
          <a:prstGeom prst="rect">
            <a:avLst/>
          </a:prstGeom>
        </p:spPr>
      </p:pic>
      <p:pic>
        <p:nvPicPr>
          <p:cNvPr id="2097153" name="图片 14"/>
          <p:cNvPicPr>
            <a:picLocks noChangeAspect="1"/>
          </p:cNvPicPr>
          <p:nvPr/>
        </p:nvPicPr>
        <p:blipFill>
          <a:blip r:embed="rId2">
            <a:lum bright="-6000"/>
          </a:blip>
          <a:srcRect r="47045"/>
          <a:stretch>
            <a:fillRect/>
          </a:stretch>
        </p:blipFill>
        <p:spPr>
          <a:xfrm>
            <a:off x="6392545" y="-8890"/>
            <a:ext cx="5828665" cy="6875780"/>
          </a:xfrm>
          <a:prstGeom prst="rect">
            <a:avLst/>
          </a:prstGeom>
        </p:spPr>
      </p:pic>
      <p:sp>
        <p:nvSpPr>
          <p:cNvPr id="1048587" name="文本框 13"/>
          <p:cNvSpPr txBox="1"/>
          <p:nvPr/>
        </p:nvSpPr>
        <p:spPr>
          <a:xfrm>
            <a:off x="50165" y="4494529"/>
            <a:ext cx="3180080" cy="1499616"/>
          </a:xfrm>
          <a:prstGeom prst="rect">
            <a:avLst/>
          </a:prstGeom>
          <a:noFill/>
        </p:spPr>
        <p:txBody>
          <a:bodyPr wrap="none" rtlCol="0">
            <a:spAutoFit/>
          </a:bodyPr>
          <a:lstStyle/>
          <a:p>
            <a:pPr algn="l">
              <a:lnSpc>
                <a:spcPct val="70000"/>
              </a:lnSpc>
            </a:pPr>
            <a:r>
              <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rPr>
              <a:t> THE OLD </a:t>
            </a:r>
            <a:endPar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endParaRPr>
          </a:p>
          <a:p>
            <a:pPr algn="l">
              <a:lnSpc>
                <a:spcPct val="70000"/>
              </a:lnSpc>
            </a:pPr>
            <a:r>
              <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rPr>
              <a:t>MAN AND </a:t>
            </a:r>
            <a:endPar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endParaRPr>
          </a:p>
          <a:p>
            <a:pPr algn="l">
              <a:lnSpc>
                <a:spcPct val="70000"/>
              </a:lnSpc>
            </a:pPr>
            <a:r>
              <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rPr>
              <a:t>THE SEA</a:t>
            </a:r>
            <a:endPar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endParaRPr>
          </a:p>
        </p:txBody>
      </p:sp>
      <p:sp>
        <p:nvSpPr>
          <p:cNvPr id="1048588" name="文本框 18"/>
          <p:cNvSpPr txBox="1"/>
          <p:nvPr/>
        </p:nvSpPr>
        <p:spPr>
          <a:xfrm>
            <a:off x="4669155" y="160655"/>
            <a:ext cx="1935480" cy="2194560"/>
          </a:xfrm>
          <a:prstGeom prst="rect">
            <a:avLst/>
          </a:prstGeom>
          <a:noFill/>
        </p:spPr>
        <p:txBody>
          <a:bodyPr wrap="none" rtlCol="0">
            <a:spAutoFit/>
          </a:bodyPr>
          <a:lstStyle/>
          <a:p>
            <a:r>
              <a:rPr lang="zh-CN" altLang="en-US" sz="138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rPr>
              <a:t>老</a:t>
            </a:r>
            <a:endParaRPr lang="zh-CN" altLang="en-US" sz="138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endParaRPr>
          </a:p>
        </p:txBody>
      </p:sp>
      <p:sp>
        <p:nvSpPr>
          <p:cNvPr id="1048589" name="文本框 19"/>
          <p:cNvSpPr txBox="1"/>
          <p:nvPr/>
        </p:nvSpPr>
        <p:spPr>
          <a:xfrm>
            <a:off x="4810125" y="1470660"/>
            <a:ext cx="1643380" cy="1844040"/>
          </a:xfrm>
          <a:prstGeom prst="rect">
            <a:avLst/>
          </a:prstGeom>
          <a:noFill/>
        </p:spPr>
        <p:txBody>
          <a:bodyPr wrap="none" rtlCol="0">
            <a:spAutoFit/>
          </a:bodyPr>
          <a:lstStyle/>
          <a:p>
            <a:r>
              <a:rPr lang="zh-CN" altLang="en-US" sz="115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rPr>
              <a:t>人</a:t>
            </a:r>
            <a:endParaRPr lang="zh-CN" altLang="en-US" sz="115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endParaRPr>
          </a:p>
        </p:txBody>
      </p:sp>
      <p:sp>
        <p:nvSpPr>
          <p:cNvPr id="1048590" name="文本框 20"/>
          <p:cNvSpPr txBox="1"/>
          <p:nvPr/>
        </p:nvSpPr>
        <p:spPr>
          <a:xfrm>
            <a:off x="3858895" y="2251075"/>
            <a:ext cx="1643380" cy="1844040"/>
          </a:xfrm>
          <a:prstGeom prst="rect">
            <a:avLst/>
          </a:prstGeom>
          <a:noFill/>
        </p:spPr>
        <p:txBody>
          <a:bodyPr wrap="none" rtlCol="0">
            <a:spAutoFit/>
          </a:bodyPr>
          <a:lstStyle/>
          <a:p>
            <a:r>
              <a:rPr lang="zh-CN" altLang="en-US" sz="115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rPr>
              <a:t>与</a:t>
            </a:r>
            <a:endParaRPr lang="zh-CN" altLang="en-US" sz="115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endParaRPr>
          </a:p>
        </p:txBody>
      </p:sp>
      <p:sp>
        <p:nvSpPr>
          <p:cNvPr id="1048591" name="文本框 21"/>
          <p:cNvSpPr txBox="1"/>
          <p:nvPr/>
        </p:nvSpPr>
        <p:spPr>
          <a:xfrm>
            <a:off x="4751705" y="2665095"/>
            <a:ext cx="2710180" cy="3124200"/>
          </a:xfrm>
          <a:prstGeom prst="rect">
            <a:avLst/>
          </a:prstGeom>
          <a:noFill/>
        </p:spPr>
        <p:txBody>
          <a:bodyPr wrap="none" rtlCol="0">
            <a:spAutoFit/>
          </a:bodyPr>
          <a:lstStyle/>
          <a:p>
            <a:r>
              <a:rPr lang="zh-CN" altLang="en-US" sz="199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rPr>
              <a:t>海</a:t>
            </a:r>
            <a:endParaRPr lang="zh-CN" altLang="en-US" sz="199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endParaRPr>
          </a:p>
        </p:txBody>
      </p:sp>
      <p:sp>
        <p:nvSpPr>
          <p:cNvPr id="9" name="矩形 8"/>
          <p:cNvSpPr/>
          <p:nvPr/>
        </p:nvSpPr>
        <p:spPr>
          <a:xfrm>
            <a:off x="4615388" y="2332219"/>
            <a:ext cx="6863937" cy="2850078"/>
          </a:xfrm>
          <a:prstGeom prst="rect">
            <a:avLst/>
          </a:prstGeom>
          <a:solidFill>
            <a:schemeClr val="tx1">
              <a:lumMod val="65000"/>
              <a:lumOff val="35000"/>
              <a:alpha val="70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zh-CN" altLang="en-US">
              <a:solidFill>
                <a:schemeClr val="bg1"/>
              </a:solidFill>
              <a:latin typeface="仿宋" panose="02010609060101010101" pitchFamily="49" charset="-122"/>
              <a:ea typeface="仿宋" panose="02010609060101010101" pitchFamily="49" charset="-122"/>
            </a:endParaRPr>
          </a:p>
        </p:txBody>
      </p:sp>
      <p:sp>
        <p:nvSpPr>
          <p:cNvPr id="10" name="文本框 9"/>
          <p:cNvSpPr txBox="1"/>
          <p:nvPr/>
        </p:nvSpPr>
        <p:spPr>
          <a:xfrm>
            <a:off x="4967524" y="2814753"/>
            <a:ext cx="5031740" cy="396240"/>
          </a:xfrm>
          <a:prstGeom prst="rect">
            <a:avLst/>
          </a:prstGeom>
          <a:noFill/>
          <a:effectLst>
            <a:outerShdw blurRad="50800" dist="38100" dir="2700000" algn="tl" rotWithShape="0">
              <a:prstClr val="black">
                <a:alpha val="40000"/>
              </a:prstClr>
            </a:outerShdw>
          </a:effectLst>
        </p:spPr>
        <p:txBody>
          <a:bodyPr wrap="square" rtlCol="0">
            <a:spAutoFit/>
          </a:bodyPr>
          <a:lstStyle/>
          <a:p>
            <a:pPr algn="l"/>
            <a:r>
              <a:rPr lang="zh-CN" altLang="en-US" sz="2000">
                <a:solidFill>
                  <a:schemeClr val="bg1"/>
                </a:solidFill>
                <a:latin typeface="微软雅黑" panose="020B0503020204020204" pitchFamily="34" charset="-122"/>
                <a:ea typeface="微软雅黑" panose="020B0503020204020204" pitchFamily="34" charset="-122"/>
                <a:sym typeface="+mn-ea"/>
              </a:rPr>
              <a:t>部编版高中语文选择性必修上册-第三单元</a:t>
            </a:r>
            <a:endParaRPr lang="zh-CN" altLang="en-US" sz="2000">
              <a:solidFill>
                <a:schemeClr val="bg1"/>
              </a:solidFill>
              <a:latin typeface="微软雅黑" panose="020B0503020204020204" pitchFamily="34" charset="-122"/>
              <a:ea typeface="微软雅黑" panose="020B0503020204020204" pitchFamily="34" charset="-122"/>
              <a:sym typeface="+mn-ea"/>
            </a:endParaRPr>
          </a:p>
        </p:txBody>
      </p:sp>
      <p:sp>
        <p:nvSpPr>
          <p:cNvPr id="11" name="文本框 10"/>
          <p:cNvSpPr txBox="1"/>
          <p:nvPr/>
        </p:nvSpPr>
        <p:spPr>
          <a:xfrm>
            <a:off x="4740078" y="3465021"/>
            <a:ext cx="7148945" cy="579120"/>
          </a:xfrm>
          <a:prstGeom prst="rect">
            <a:avLst/>
          </a:prstGeom>
          <a:noFill/>
        </p:spPr>
        <p:txBody>
          <a:bodyPr wrap="square" rtlCol="0">
            <a:spAutoFit/>
          </a:bodyPr>
          <a:lstStyle/>
          <a:p>
            <a:pPr algn="ctr"/>
            <a:r>
              <a:rPr lang="zh-CN" altLang="en-US" sz="3200" b="1">
                <a:solidFill>
                  <a:schemeClr val="bg1"/>
                </a:solidFill>
                <a:latin typeface="微软雅黑" panose="020B0503020204020204" pitchFamily="34" charset="-122"/>
                <a:ea typeface="微软雅黑" panose="020B0503020204020204" pitchFamily="34" charset="-122"/>
              </a:rPr>
              <a:t>第10课 《老人与海》（节选）</a:t>
            </a:r>
            <a:endParaRPr lang="zh-CN" altLang="en-US" sz="3200" b="1">
              <a:solidFill>
                <a:schemeClr val="bg1"/>
              </a:solidFill>
              <a:latin typeface="微软雅黑" panose="020B0503020204020204" pitchFamily="34" charset="-122"/>
              <a:ea typeface="微软雅黑" panose="020B0503020204020204" pitchFamily="34" charset="-122"/>
            </a:endParaRPr>
          </a:p>
        </p:txBody>
      </p:sp>
      <p:grpSp>
        <p:nvGrpSpPr>
          <p:cNvPr id="12" name="组合 11"/>
          <p:cNvGrpSpPr/>
          <p:nvPr/>
        </p:nvGrpSpPr>
        <p:grpSpPr>
          <a:xfrm>
            <a:off x="4740079" y="4067746"/>
            <a:ext cx="6603254" cy="417830"/>
            <a:chOff x="2055" y="8307"/>
            <a:chExt cx="7215" cy="658"/>
          </a:xfrm>
        </p:grpSpPr>
        <p:cxnSp>
          <p:nvCxnSpPr>
            <p:cNvPr id="13" name="直接连接符 12"/>
            <p:cNvCxnSpPr/>
            <p:nvPr/>
          </p:nvCxnSpPr>
          <p:spPr>
            <a:xfrm>
              <a:off x="2055" y="8307"/>
              <a:ext cx="7215"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直角三角形 13"/>
            <p:cNvSpPr/>
            <p:nvPr/>
          </p:nvSpPr>
          <p:spPr>
            <a:xfrm flipV="1">
              <a:off x="2055" y="8451"/>
              <a:ext cx="514" cy="514"/>
            </a:xfrm>
            <a:prstGeom prst="r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latin typeface="仿宋" panose="02010609060101010101" pitchFamily="49" charset="-122"/>
                <a:ea typeface="仿宋" panose="02010609060101010101" pitchFamily="49" charset="-122"/>
              </a:endParaRPr>
            </a:p>
          </p:txBody>
        </p:sp>
      </p:grpSp>
      <p:pic>
        <p:nvPicPr>
          <p:cNvPr id="3" name="图片 2"/>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660139" y="159717"/>
            <a:ext cx="1515986" cy="1515986"/>
          </a:xfrm>
          <a:prstGeom prst="rect">
            <a:avLst/>
          </a:prstGeom>
        </p:spPr>
      </p:pic>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p:tgtEl>
                                          <p:spTgt spid="10"/>
                                        </p:tgtEl>
                                        <p:attrNameLst>
                                          <p:attrName>ppt_y</p:attrName>
                                        </p:attrNameLst>
                                      </p:cBhvr>
                                      <p:tavLst>
                                        <p:tav tm="0">
                                          <p:val>
                                            <p:strVal val="#ppt_y+#ppt_h*1.125000"/>
                                          </p:val>
                                        </p:tav>
                                        <p:tav tm="100000">
                                          <p:val>
                                            <p:strVal val="#ppt_y"/>
                                          </p:val>
                                        </p:tav>
                                      </p:tavLst>
                                    </p:anim>
                                    <p:animEffect transition="in" filter="wipe(up)">
                                      <p:cBhvr>
                                        <p:cTn id="8" dur="1000"/>
                                        <p:tgtEl>
                                          <p:spTgt spid="10"/>
                                        </p:tgtEl>
                                      </p:cBhvr>
                                    </p:animEffect>
                                  </p:childTnLst>
                                </p:cTn>
                              </p:par>
                            </p:childTnLst>
                          </p:cTn>
                        </p:par>
                        <p:par>
                          <p:cTn id="9" fill="hold">
                            <p:stCondLst>
                              <p:cond delay="1000"/>
                            </p:stCondLst>
                            <p:childTnLst>
                              <p:par>
                                <p:cTn id="10" presetID="29" presetClass="entr" presetSubtype="0" fill="hold" grpId="0" nodeType="afterEffect">
                                  <p:stCondLst>
                                    <p:cond delay="100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ppt_x</p:attrName>
                                        </p:attrNameLst>
                                      </p:cBhvr>
                                      <p:tavLst>
                                        <p:tav tm="0">
                                          <p:val>
                                            <p:strVal val="#ppt_x-.2"/>
                                          </p:val>
                                        </p:tav>
                                        <p:tav tm="100000">
                                          <p:val>
                                            <p:strVal val="#ppt_x"/>
                                          </p:val>
                                        </p:tav>
                                      </p:tavLst>
                                    </p:anim>
                                    <p:anim calcmode="lin" valueType="num">
                                      <p:cBhvr>
                                        <p:cTn id="13" dur="1000" fill="hold"/>
                                        <p:tgtEl>
                                          <p:spTgt spid="11"/>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1"/>
                                        </p:tgtEl>
                                      </p:cBhvr>
                                    </p:animEffect>
                                  </p:childTnLst>
                                </p:cTn>
                              </p:par>
                            </p:childTnLst>
                          </p:cTn>
                        </p:par>
                        <p:par>
                          <p:cTn id="15" fill="hold">
                            <p:stCondLst>
                              <p:cond delay="3000"/>
                            </p:stCondLst>
                            <p:childTnLst>
                              <p:par>
                                <p:cTn id="16" presetID="22" presetClass="entr" presetSubtype="8" fill="hold" nodeType="afterEffect">
                                  <p:stCondLst>
                                    <p:cond delay="200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subTitle" idx="1"/>
          </p:nvPr>
        </p:nvSpPr>
        <p:spPr>
          <a:xfrm>
            <a:off x="325821" y="1174148"/>
            <a:ext cx="8802413" cy="4773167"/>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indent="720090" algn="l">
              <a:lnSpc>
                <a:spcPct val="120000"/>
              </a:lnSpc>
            </a:pPr>
            <a:r>
              <a:rPr lang="zh-CN" altLang="zh-CN" sz="3200">
                <a:latin typeface="微软雅黑" panose="020B0503020204020204" pitchFamily="34" charset="-122"/>
                <a:ea typeface="微软雅黑" panose="020B0503020204020204" pitchFamily="34" charset="-122"/>
              </a:rPr>
              <a:t>第二次世界大战中，海明威以记者身份活跃在欧、亚战场。1941年海明威曾来中国采访，在重庆秘密会见过周恩来，并写过6篇有关中国抗日战争的报道。珍珠港事件后，他甚至曾驾驶着自己的摩托艇在海上巡逻以监视敌人潜艇的活动。他还曾率领一支游击队参加了解放巴黎的战斗。战争结束后，海明威定居古巴。卡斯特罗掌权后，他离开古巴返美定居。</a:t>
            </a:r>
            <a:endParaRPr lang="zh-CN" altLang="zh-CN" sz="3200">
              <a:latin typeface="微软雅黑" panose="020B0503020204020204" pitchFamily="34" charset="-122"/>
              <a:ea typeface="微软雅黑" panose="020B0503020204020204" pitchFamily="34" charset="-122"/>
            </a:endParaRPr>
          </a:p>
        </p:txBody>
      </p:sp>
      <p:pic>
        <p:nvPicPr>
          <p:cNvPr id="2050" name="Picture 2"/>
          <p:cNvPicPr>
            <a:picLocks noChangeAspect="1" noChangeArrowheads="1"/>
          </p:cNvPicPr>
          <p:nvPr/>
        </p:nvPicPr>
        <p:blipFill>
          <a:blip r:embed="rId1">
            <a:extLst>
              <a:ext uri="{28A0092B-C50C-407E-A947-70E740481C1C}">
                <a14:useLocalDpi xmlns:a14="http://schemas.microsoft.com/office/drawing/2010/main" val="0"/>
              </a:ext>
            </a:extLst>
          </a:blip>
          <a:stretch>
            <a:fillRect/>
          </a:stretch>
        </p:blipFill>
        <p:spPr bwMode="auto">
          <a:xfrm>
            <a:off x="9128234" y="1602012"/>
            <a:ext cx="2939251" cy="365397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标题 1"/>
          <p:cNvSpPr>
            <a:spLocks noGrp="1"/>
          </p:cNvSpPr>
          <p:nvPr>
            <p:ph type="ctrTitle"/>
          </p:nvPr>
        </p:nvSpPr>
        <p:spPr>
          <a:xfrm>
            <a:off x="278523" y="912189"/>
            <a:ext cx="6961460" cy="1847088"/>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rtlCol="0">
            <a:spAutoFit/>
          </a:bodyPr>
          <a:lstStyle/>
          <a:p>
            <a:pPr indent="720090" algn="l">
              <a:lnSpc>
                <a:spcPct val="120000"/>
              </a:lnSpc>
              <a:spcBef>
                <a:spcPct val="0"/>
              </a:spcBef>
              <a:buFont typeface="Arial" panose="020B0604020202020204" pitchFamily="34" charset="0"/>
            </a:pPr>
            <a:r>
              <a:rPr lang="zh-CN" altLang="en-US" sz="3200">
                <a:latin typeface="微软雅黑" panose="020B0503020204020204" pitchFamily="34" charset="-122"/>
                <a:ea typeface="微软雅黑" panose="020B0503020204020204" pitchFamily="34" charset="-122"/>
                <a:cs typeface="+mn-cs"/>
              </a:rPr>
              <a:t>晚年身患重病，创作才能衰竭，精神抑郁，于1961年7月2日 用猎枪自杀。</a:t>
            </a:r>
            <a:endParaRPr lang="zh-CN" altLang="en-US" sz="3200">
              <a:latin typeface="微软雅黑" panose="020B0503020204020204" pitchFamily="34" charset="-122"/>
              <a:ea typeface="微软雅黑" panose="020B0503020204020204" pitchFamily="34" charset="-122"/>
              <a:cs typeface="+mn-cs"/>
            </a:endParaRPr>
          </a:p>
        </p:txBody>
      </p:sp>
      <p:sp>
        <p:nvSpPr>
          <p:cNvPr id="3" name="矩形 2"/>
          <p:cNvSpPr/>
          <p:nvPr/>
        </p:nvSpPr>
        <p:spPr>
          <a:xfrm>
            <a:off x="2522132" y="2729125"/>
            <a:ext cx="2418080" cy="762000"/>
          </a:xfrm>
          <a:prstGeom prst="rect">
            <a:avLst/>
          </a:prstGeom>
          <a:solidFill>
            <a:srgbClr val="C00000"/>
          </a:solidFill>
        </p:spPr>
        <p:txBody>
          <a:bodyPr wrap="none">
            <a:spAutoFit/>
          </a:bodyPr>
          <a:lstStyle/>
          <a:p>
            <a:pPr algn="ctr">
              <a:spcBef>
                <a:spcPct val="50000"/>
              </a:spcBef>
            </a:pPr>
            <a:r>
              <a:rPr lang="zh-CN" altLang="en-US" sz="4400">
                <a:solidFill>
                  <a:schemeClr val="bg1"/>
                </a:solidFill>
                <a:latin typeface="微软雅黑" panose="020B0503020204020204" pitchFamily="34" charset="-122"/>
                <a:ea typeface="微软雅黑" panose="020B0503020204020204" pitchFamily="34" charset="-122"/>
              </a:rPr>
              <a:t>主要作品</a:t>
            </a:r>
            <a:endParaRPr lang="zh-CN" altLang="en-US" sz="4400">
              <a:solidFill>
                <a:schemeClr val="bg1"/>
              </a:solidFill>
              <a:latin typeface="微软雅黑" panose="020B0503020204020204" pitchFamily="34" charset="-122"/>
              <a:ea typeface="微软雅黑" panose="020B0503020204020204" pitchFamily="34" charset="-122"/>
            </a:endParaRPr>
          </a:p>
        </p:txBody>
      </p:sp>
      <p:sp>
        <p:nvSpPr>
          <p:cNvPr id="5" name="标题 1"/>
          <p:cNvSpPr txBox="1"/>
          <p:nvPr/>
        </p:nvSpPr>
        <p:spPr>
          <a:xfrm>
            <a:off x="102475" y="3481468"/>
            <a:ext cx="7257394" cy="243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rtlCol="0"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indent="720090" algn="l">
              <a:lnSpc>
                <a:spcPct val="120000"/>
              </a:lnSpc>
              <a:spcBef>
                <a:spcPct val="0"/>
              </a:spcBef>
              <a:buFont typeface="Arial" panose="020B0604020202020204" pitchFamily="34" charset="0"/>
              <a:buNone/>
            </a:pPr>
            <a:r>
              <a:rPr lang="zh-CN" altLang="en-US" sz="3200">
                <a:latin typeface="微软雅黑" panose="020B0503020204020204" pitchFamily="34" charset="-122"/>
                <a:ea typeface="微软雅黑" panose="020B0503020204020204" pitchFamily="34" charset="-122"/>
                <a:cs typeface="+mn-cs"/>
              </a:rPr>
              <a:t>除中篇小说《老人与海》外，还有长篇小说《太阳照样升起》、《永别了，武器》、《丧钟为谁而鸣》（又名《战地钟声》）等。</a:t>
            </a:r>
            <a:endParaRPr lang="zh-CN" altLang="en-US" sz="3200">
              <a:latin typeface="微软雅黑" panose="020B0503020204020204" pitchFamily="34" charset="-122"/>
              <a:ea typeface="微软雅黑" panose="020B0503020204020204" pitchFamily="34" charset="-122"/>
              <a:cs typeface="+mn-cs"/>
            </a:endParaRPr>
          </a:p>
        </p:txBody>
      </p:sp>
      <p:pic>
        <p:nvPicPr>
          <p:cNvPr id="3074" name="Picture 2"/>
          <p:cNvPicPr>
            <a:picLocks noChangeAspect="1" noChangeArrowheads="1"/>
          </p:cNvPicPr>
          <p:nvPr/>
        </p:nvPicPr>
        <p:blipFill>
          <a:blip r:embed="rId1">
            <a:extLst>
              <a:ext uri="{28A0092B-C50C-407E-A947-70E740481C1C}">
                <a14:useLocalDpi xmlns:a14="http://schemas.microsoft.com/office/drawing/2010/main" val="0"/>
              </a:ext>
            </a:extLst>
          </a:blip>
          <a:stretch>
            <a:fillRect/>
          </a:stretch>
        </p:blipFill>
        <p:spPr bwMode="auto">
          <a:xfrm>
            <a:off x="7644967" y="809687"/>
            <a:ext cx="4268510" cy="523862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nvSpPr>
        <p:spPr bwMode="auto">
          <a:xfrm>
            <a:off x="457200" y="1768365"/>
            <a:ext cx="11540359" cy="4187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indent="720090">
              <a:lnSpc>
                <a:spcPct val="120000"/>
              </a:lnSpc>
            </a:pPr>
            <a:r>
              <a:rPr lang="en-US" altLang="zh-CN" sz="3200">
                <a:latin typeface="微软雅黑" panose="020B0503020204020204" pitchFamily="34" charset="-122"/>
                <a:ea typeface="微软雅黑" panose="020B0503020204020204" pitchFamily="34" charset="-122"/>
              </a:rPr>
              <a:t>1926年，海明威将美国女作家斯泰恩的一句话作为《太阳照常升起》一书的题词：“你们全是迷惘的一代。”</a:t>
            </a:r>
            <a:endParaRPr lang="en-US" altLang="zh-CN" sz="3200">
              <a:latin typeface="微软雅黑" panose="020B0503020204020204" pitchFamily="34" charset="-122"/>
              <a:ea typeface="微软雅黑" panose="020B0503020204020204" pitchFamily="34" charset="-122"/>
            </a:endParaRPr>
          </a:p>
          <a:p>
            <a:pPr indent="720090">
              <a:lnSpc>
                <a:spcPct val="120000"/>
              </a:lnSpc>
            </a:pPr>
            <a:r>
              <a:rPr lang="en-US" altLang="zh-CN" sz="3200">
                <a:latin typeface="微软雅黑" panose="020B0503020204020204" pitchFamily="34" charset="-122"/>
                <a:ea typeface="微软雅黑" panose="020B0503020204020204" pitchFamily="34" charset="-122"/>
              </a:rPr>
              <a:t>“迷惘的一代”就成了美国文学史上的一个专门名词，用来指第一次世界大战前后成长起来的一代美国作家。它是对战后一代美国青年厌恶、恐惧战争，却又找不到出路而痛苦、迷惘、彷徨、失望的集中反映，对当时的美国文学乃至世界文坛产生过很大影响。海明威被称为“迷惘的一代”的代表作家。     </a:t>
            </a:r>
            <a:endParaRPr lang="en-US" altLang="zh-CN" sz="3200">
              <a:latin typeface="微软雅黑" panose="020B0503020204020204" pitchFamily="34" charset="-122"/>
              <a:ea typeface="微软雅黑" panose="020B0503020204020204" pitchFamily="34" charset="-122"/>
            </a:endParaRPr>
          </a:p>
        </p:txBody>
      </p:sp>
      <p:sp>
        <p:nvSpPr>
          <p:cNvPr id="13315" name="Text Box 3"/>
          <p:cNvSpPr txBox="1">
            <a:spLocks noChangeArrowheads="1"/>
          </p:cNvSpPr>
          <p:nvPr/>
        </p:nvSpPr>
        <p:spPr bwMode="auto">
          <a:xfrm>
            <a:off x="791210" y="800320"/>
            <a:ext cx="10609580" cy="762000"/>
          </a:xfrm>
          <a:prstGeom prst="rect">
            <a:avLst/>
          </a:prstGeom>
          <a:solidFill>
            <a:srgbClr val="C00000"/>
          </a:solidFill>
        </p:spPr>
        <p:txBody>
          <a:bodyPr wrap="none">
            <a:spAutoFit/>
          </a:bodyPr>
          <a:lstStyle>
            <a:defPPr>
              <a:defRPr lang="zh-CN"/>
            </a:defPPr>
            <a:lvl1pPr algn="ctr">
              <a:spcBef>
                <a:spcPct val="50000"/>
              </a:spcBef>
              <a:defRPr sz="4400">
                <a:solidFill>
                  <a:schemeClr val="bg1"/>
                </a:solidFill>
                <a:latin typeface="微软雅黑" panose="020B0503020204020204" pitchFamily="34" charset="-122"/>
                <a:ea typeface="微软雅黑" panose="020B0503020204020204" pitchFamily="34" charset="-122"/>
              </a:defRPr>
            </a:lvl1pPr>
          </a:lstStyle>
          <a:p>
            <a:r>
              <a:rPr lang="zh-CN" altLang="en-US"/>
              <a:t>“迷惘的一代”（The Lost Generation）</a:t>
            </a:r>
            <a:endParaRPr lang="zh-CN" altLang="en-US"/>
          </a:p>
        </p:txBody>
      </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1">
            <a:extLst>
              <a:ext uri="{28A0092B-C50C-407E-A947-70E740481C1C}">
                <a14:useLocalDpi xmlns:a14="http://schemas.microsoft.com/office/drawing/2010/main" val="0"/>
              </a:ext>
            </a:extLst>
          </a:blip>
          <a:srcRect l="17213" t="2113" r="16664" b="2584"/>
          <a:stretch>
            <a:fillRect/>
          </a:stretch>
        </p:blipFill>
        <p:spPr bwMode="auto">
          <a:xfrm>
            <a:off x="8264010" y="963236"/>
            <a:ext cx="3421628" cy="4931528"/>
          </a:xfrm>
          <a:prstGeom prst="rect">
            <a:avLst/>
          </a:prstGeom>
          <a:noFill/>
          <a:extLst>
            <a:ext uri="{909E8E84-426E-40DD-AFC4-6F175D3DCCD1}">
              <a14:hiddenFill xmlns:a14="http://schemas.microsoft.com/office/drawing/2010/main">
                <a:solidFill>
                  <a:srgbClr val="FFFFFF"/>
                </a:solidFill>
              </a14:hiddenFill>
            </a:ext>
          </a:extLst>
        </p:spPr>
      </p:pic>
      <p:sp>
        <p:nvSpPr>
          <p:cNvPr id="2" name="矩形 1"/>
          <p:cNvSpPr/>
          <p:nvPr/>
        </p:nvSpPr>
        <p:spPr>
          <a:xfrm>
            <a:off x="393291" y="1289953"/>
            <a:ext cx="7423354" cy="3749041"/>
          </a:xfrm>
          <a:prstGeom prst="rect">
            <a:avLst/>
          </a:prstGeom>
        </p:spPr>
        <p:txBody>
          <a:bodyPr wrap="square">
            <a:spAutoFit/>
          </a:bodyPr>
          <a:lstStyle/>
          <a:p>
            <a:pPr>
              <a:lnSpc>
                <a:spcPct val="150000"/>
              </a:lnSpc>
            </a:pPr>
            <a:r>
              <a:rPr lang="zh-CN" altLang="zh-CN" sz="3200">
                <a:latin typeface="微软雅黑" panose="020B0503020204020204" pitchFamily="34" charset="-122"/>
                <a:ea typeface="微软雅黑" panose="020B0503020204020204" pitchFamily="34" charset="-122"/>
              </a:rPr>
              <a:t>《老人与海》获1954年诺贝尔文学奖，授奖委员会的评价是：</a:t>
            </a:r>
            <a:endParaRPr lang="zh-CN" altLang="zh-CN" sz="3200">
              <a:latin typeface="微软雅黑" panose="020B0503020204020204" pitchFamily="34" charset="-122"/>
              <a:ea typeface="微软雅黑" panose="020B0503020204020204" pitchFamily="34" charset="-122"/>
            </a:endParaRPr>
          </a:p>
          <a:p>
            <a:pPr>
              <a:lnSpc>
                <a:spcPct val="150000"/>
              </a:lnSpc>
            </a:pPr>
            <a:r>
              <a:rPr lang="zh-CN" altLang="zh-CN" sz="3200">
                <a:latin typeface="微软雅黑" panose="020B0503020204020204" pitchFamily="34" charset="-122"/>
                <a:ea typeface="微软雅黑" panose="020B0503020204020204" pitchFamily="34" charset="-122"/>
              </a:rPr>
              <a:t>勇气是海明威的中心主题。</a:t>
            </a:r>
            <a:endParaRPr lang="zh-CN" altLang="zh-CN" sz="3200">
              <a:latin typeface="微软雅黑" panose="020B0503020204020204" pitchFamily="34" charset="-122"/>
              <a:ea typeface="微软雅黑" panose="020B0503020204020204" pitchFamily="34" charset="-122"/>
            </a:endParaRPr>
          </a:p>
          <a:p>
            <a:pPr>
              <a:lnSpc>
                <a:spcPct val="150000"/>
              </a:lnSpc>
            </a:pPr>
            <a:r>
              <a:rPr lang="zh-CN" altLang="zh-CN" sz="3200">
                <a:latin typeface="微软雅黑" panose="020B0503020204020204" pitchFamily="34" charset="-122"/>
                <a:ea typeface="微软雅黑" panose="020B0503020204020204" pitchFamily="34" charset="-122"/>
              </a:rPr>
              <a:t>《老人与海》写的是一个老人，展现的却是一个世界。</a:t>
            </a:r>
            <a:endParaRPr lang="zh-CN" altLang="zh-CN" sz="3200">
              <a:latin typeface="微软雅黑" panose="020B0503020204020204" pitchFamily="34" charset="-122"/>
              <a:ea typeface="微软雅黑" panose="020B0503020204020204" pitchFamily="34" charset="-122"/>
            </a:endParaRPr>
          </a:p>
        </p:txBody>
      </p:sp>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2"/>
          <p:cNvSpPr txBox="1">
            <a:spLocks noChangeArrowheads="1"/>
          </p:cNvSpPr>
          <p:nvPr/>
        </p:nvSpPr>
        <p:spPr bwMode="auto">
          <a:xfrm>
            <a:off x="2895600" y="10668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endParaRPr lang="zh-CN" altLang="en-US" sz="2400">
              <a:latin typeface="Tahoma" panose="020B0604030504040204" pitchFamily="34" charset="0"/>
            </a:endParaRPr>
          </a:p>
        </p:txBody>
      </p:sp>
      <p:sp>
        <p:nvSpPr>
          <p:cNvPr id="17411" name="Text Box 3"/>
          <p:cNvSpPr txBox="1">
            <a:spLocks noChangeArrowheads="1"/>
          </p:cNvSpPr>
          <p:nvPr/>
        </p:nvSpPr>
        <p:spPr bwMode="auto">
          <a:xfrm>
            <a:off x="240888" y="1432437"/>
            <a:ext cx="7472518" cy="3017520"/>
          </a:xfrm>
          <a:prstGeom prst="rect">
            <a:avLst/>
          </a:prstGeom>
        </p:spPr>
        <p:txBody>
          <a:bodyPr wrap="square">
            <a:spAutoFit/>
          </a:bodyPr>
          <a:lstStyle>
            <a:defPPr>
              <a:defRPr lang="zh-CN"/>
            </a:defPPr>
            <a:lvl1pPr>
              <a:lnSpc>
                <a:spcPct val="150000"/>
              </a:lnSpc>
              <a:defRPr sz="3200">
                <a:latin typeface="微软雅黑" panose="020B0503020204020204" pitchFamily="34" charset="-122"/>
                <a:ea typeface="微软雅黑" panose="020B0503020204020204" pitchFamily="34" charset="-122"/>
              </a:defRPr>
            </a:lvl1pPr>
          </a:lstStyle>
          <a:p>
            <a:r>
              <a:rPr lang="zh-CN" altLang="zh-CN"/>
              <a:t>海明威借助《老人与海》中的圣地亚哥之口喊出一个男子汉的宣言：</a:t>
            </a:r>
            <a:endParaRPr lang="zh-CN" altLang="zh-CN"/>
          </a:p>
          <a:p>
            <a:r>
              <a:rPr lang="zh-CN" altLang="zh-CN"/>
              <a:t>人不是生来要给打败的。</a:t>
            </a:r>
            <a:endParaRPr lang="zh-CN" altLang="zh-CN"/>
          </a:p>
          <a:p>
            <a:r>
              <a:rPr lang="zh-CN" altLang="zh-CN"/>
              <a:t>你尽可把他消灭掉，可就是打不败他。</a:t>
            </a:r>
            <a:endParaRPr lang="zh-CN" altLang="zh-CN"/>
          </a:p>
        </p:txBody>
      </p:sp>
      <p:pic>
        <p:nvPicPr>
          <p:cNvPr id="4098" name="Picture 2"/>
          <p:cNvPicPr>
            <a:picLocks noChangeAspect="1" noChangeArrowheads="1"/>
          </p:cNvPicPr>
          <p:nvPr/>
        </p:nvPicPr>
        <p:blipFill>
          <a:blip r:embed="rId1">
            <a:extLst>
              <a:ext uri="{28A0092B-C50C-407E-A947-70E740481C1C}">
                <a14:useLocalDpi xmlns:a14="http://schemas.microsoft.com/office/drawing/2010/main" val="0"/>
              </a:ext>
            </a:extLst>
          </a:blip>
          <a:srcRect l="14301" r="11118"/>
          <a:stretch>
            <a:fillRect/>
          </a:stretch>
        </p:blipFill>
        <p:spPr bwMode="auto">
          <a:xfrm>
            <a:off x="7713406" y="1162050"/>
            <a:ext cx="4262284" cy="45339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5183" name="文本框 66"/>
          <p:cNvSpPr txBox="1"/>
          <p:nvPr/>
        </p:nvSpPr>
        <p:spPr>
          <a:xfrm>
            <a:off x="344129" y="831461"/>
            <a:ext cx="11503741" cy="5212080"/>
          </a:xfrm>
          <a:prstGeom prst="rect">
            <a:avLst/>
          </a:prstGeom>
          <a:noFill/>
        </p:spPr>
        <p:txBody>
          <a:bodyPr wrap="square" rtlCol="0">
            <a:spAutoFit/>
          </a:bodyPr>
          <a:lstStyle/>
          <a:p>
            <a:pPr marL="457200" indent="-457200">
              <a:lnSpc>
                <a:spcPct val="150000"/>
              </a:lnSpc>
              <a:buClr>
                <a:srgbClr val="C00000"/>
              </a:buClr>
              <a:buFont typeface="Wingdings" panose="05000000000000000000" pitchFamily="2" charset="2"/>
              <a:buChar char="Ø"/>
            </a:pPr>
            <a:r>
              <a:rPr lang="zh-CN" altLang="en-US" sz="2800">
                <a:latin typeface="+mn-ea"/>
                <a:ea typeface="长城中隶体" panose="02010609010101010101" pitchFamily="49" charset="-122"/>
              </a:rPr>
              <a:t>几乎没有哪个美国人比欧内斯特·海明威对美国人民的感情和态度产生过更大的影响。——美国第三十五任总统约翰·肯尼迪</a:t>
            </a:r>
            <a:endParaRPr lang="zh-CN" altLang="en-US" sz="2800">
              <a:latin typeface="+mn-ea"/>
              <a:ea typeface="长城中隶体" panose="02010609010101010101" pitchFamily="49" charset="-122"/>
            </a:endParaRPr>
          </a:p>
          <a:p>
            <a:pPr marL="457200" indent="-457200">
              <a:lnSpc>
                <a:spcPct val="150000"/>
              </a:lnSpc>
              <a:buClr>
                <a:srgbClr val="C00000"/>
              </a:buClr>
              <a:buFont typeface="Wingdings" panose="05000000000000000000" pitchFamily="2" charset="2"/>
              <a:buChar char="Ø"/>
            </a:pPr>
            <a:r>
              <a:rPr lang="zh-CN" altLang="en-US" sz="2800">
                <a:latin typeface="+mn-ea"/>
                <a:ea typeface="长城中隶体" panose="02010609010101010101" pitchFamily="49" charset="-122"/>
              </a:rPr>
              <a:t>海明威是个意志非常顽强的人，也是一个孤独的奋斗者。其这个老人象征着我们在生活当中一切的无名的人物，这是海明威非常伟大的地方，他关注到了一个卑微的、弱小的老人，在面对困难的时候，迸发出的巨大的强大的力量。——康震(北师大文学院教授、博士生导师)</a:t>
            </a:r>
            <a:endParaRPr lang="zh-CN" altLang="en-US" sz="2800">
              <a:latin typeface="+mn-ea"/>
              <a:ea typeface="长城中隶体" panose="02010609010101010101" pitchFamily="49" charset="-122"/>
            </a:endParaRPr>
          </a:p>
          <a:p>
            <a:pPr marL="457200" indent="-457200">
              <a:lnSpc>
                <a:spcPct val="150000"/>
              </a:lnSpc>
              <a:buClr>
                <a:srgbClr val="C00000"/>
              </a:buClr>
              <a:buFont typeface="Wingdings" panose="05000000000000000000" pitchFamily="2" charset="2"/>
              <a:buChar char="Ø"/>
            </a:pPr>
            <a:r>
              <a:rPr lang="zh-CN" altLang="en-US" sz="2800">
                <a:latin typeface="+mn-ea"/>
                <a:ea typeface="长城中隶体" panose="02010609010101010101" pitchFamily="49" charset="-122"/>
              </a:rPr>
              <a:t>由于他精湛的小说艺术——这在其近著《老人与海》中有充分表现——同时还由于他对当代文体的影响。——获诺贝尔文学奖时的评语</a:t>
            </a:r>
            <a:endParaRPr lang="zh-CN" altLang="en-US" sz="2800">
              <a:latin typeface="+mn-ea"/>
              <a:ea typeface="长城中隶体" panose="02010609010101010101" pitchFamily="49" charset="-122"/>
            </a:endParaRPr>
          </a:p>
        </p:txBody>
      </p:sp>
      <p:sp>
        <p:nvSpPr>
          <p:cNvPr id="1055185" name="Freeform 10"/>
          <p:cNvSpPr/>
          <p:nvPr/>
        </p:nvSpPr>
        <p:spPr bwMode="auto">
          <a:xfrm>
            <a:off x="5865524" y="3709987"/>
            <a:ext cx="55562" cy="95250"/>
          </a:xfrm>
          <a:custGeom>
            <a:avLst/>
            <a:gdLst>
              <a:gd name="T0" fmla="*/ 6 w 15"/>
              <a:gd name="T1" fmla="*/ 0 h 25"/>
              <a:gd name="T2" fmla="*/ 14 w 15"/>
              <a:gd name="T3" fmla="*/ 16 h 25"/>
              <a:gd name="T4" fmla="*/ 0 w 15"/>
              <a:gd name="T5" fmla="*/ 24 h 25"/>
              <a:gd name="T6" fmla="*/ 6 w 15"/>
              <a:gd name="T7" fmla="*/ 0 h 25"/>
            </a:gdLst>
            <a:ahLst/>
            <a:cxnLst>
              <a:cxn ang="0">
                <a:pos x="T0" y="T1"/>
              </a:cxn>
              <a:cxn ang="0">
                <a:pos x="T2" y="T3"/>
              </a:cxn>
              <a:cxn ang="0">
                <a:pos x="T4" y="T5"/>
              </a:cxn>
              <a:cxn ang="0">
                <a:pos x="T6" y="T7"/>
              </a:cxn>
            </a:cxnLst>
            <a:rect l="0" t="0" r="r" b="b"/>
            <a:pathLst>
              <a:path w="15" h="25">
                <a:moveTo>
                  <a:pt x="6" y="0"/>
                </a:moveTo>
                <a:cubicBezTo>
                  <a:pt x="15" y="2"/>
                  <a:pt x="15" y="9"/>
                  <a:pt x="14" y="16"/>
                </a:cubicBezTo>
                <a:cubicBezTo>
                  <a:pt x="13" y="25"/>
                  <a:pt x="6" y="24"/>
                  <a:pt x="0" y="24"/>
                </a:cubicBezTo>
                <a:cubicBezTo>
                  <a:pt x="2" y="16"/>
                  <a:pt x="4" y="8"/>
                  <a:pt x="6" y="0"/>
                </a:cubicBezTo>
                <a:close/>
              </a:path>
            </a:pathLst>
          </a:custGeom>
          <a:solidFill>
            <a:srgbClr val="E1E2E5"/>
          </a:solidFill>
          <a:ln>
            <a:noFill/>
          </a:ln>
        </p:spPr>
        <p:txBody>
          <a:bodyPr vert="horz" wrap="square" lIns="91440" tIns="45720" rIns="91440" bIns="45720" numCol="1" anchor="t" anchorCtr="0" compatLnSpc="1"/>
          <a:lstStyle/>
          <a:p>
            <a:endParaRPr lang="zh-CN" altLang="en-US"/>
          </a:p>
        </p:txBody>
      </p:sp>
      <p:sp>
        <p:nvSpPr>
          <p:cNvPr id="9" name="文本占位符 7"/>
          <p:cNvSpPr txBox="1"/>
          <p:nvPr/>
        </p:nvSpPr>
        <p:spPr>
          <a:xfrm>
            <a:off x="173757" y="98258"/>
            <a:ext cx="2820165"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名家眼中的作者</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5183" name="文本框 66"/>
          <p:cNvSpPr txBox="1"/>
          <p:nvPr/>
        </p:nvSpPr>
        <p:spPr>
          <a:xfrm>
            <a:off x="344129" y="811339"/>
            <a:ext cx="11503741" cy="5797296"/>
          </a:xfrm>
          <a:prstGeom prst="rect">
            <a:avLst/>
          </a:prstGeom>
          <a:noFill/>
          <a:ln w="9525">
            <a:noFill/>
          </a:ln>
        </p:spPr>
        <p:txBody>
          <a:bodyPr wrap="square" anchor="ctr">
            <a:spAutoFit/>
          </a:bodyPr>
          <a:lstStyle>
            <a:defPPr>
              <a:defRPr lang="zh-CN"/>
            </a:defPPr>
            <a:lvl1pPr indent="622300" algn="just" fontAlgn="base" hangingPunct="0">
              <a:lnSpc>
                <a:spcPct val="120000"/>
              </a:lnSpc>
              <a:spcBef>
                <a:spcPct val="0"/>
              </a:spcBef>
              <a:spcAft>
                <a:spcPct val="0"/>
              </a:spcAft>
              <a:buClr>
                <a:srgbClr val="3FB564"/>
              </a:buClr>
              <a:tabLst>
                <a:tab pos="5292725" algn="l"/>
                <a:tab pos="8878570" algn="l"/>
              </a:tabLst>
              <a:defRPr sz="2800" kern="0">
                <a:solidFill>
                  <a:srgbClr val="000000"/>
                </a:solidFill>
                <a:latin typeface="微软雅黑" panose="020B0503020204020204" pitchFamily="34" charset="-122"/>
                <a:ea typeface="微软雅黑" panose="020B0503020204020204" pitchFamily="34" charset="-122"/>
                <a:cs typeface="宋体" panose="02010600030101010101" pitchFamily="2" charset="-122"/>
              </a:defRPr>
            </a:lvl1pPr>
          </a:lstStyle>
          <a:p>
            <a:r>
              <a:rPr lang="zh-CN" altLang="zh-CN" sz="2400"/>
              <a:t>他也不乏那种英雄式的哀惋，这形成了他理解生活的主导因素。他还有一种喜欢冒险的男子汉气概，真诚地赞颂那些在充满暴力和死亡的现实中不惜代价，敢于奋斗的每一个人。无论如何，这正是他崇拜男子汉精神的积极方面。如果不是这样，这种男子汉精神就容易变得软弱无力，从而失去意义，人们应该记住，勇气是海明威作品的中心主题——具有勇气的人被置于各种环境中考验、锻炼，以便面对冷酷、残忍的世界，而不抱怨那个伟大而宽容的时代。</a:t>
            </a:r>
            <a:endParaRPr lang="zh-CN" altLang="zh-CN" sz="2400"/>
          </a:p>
          <a:p>
            <a:r>
              <a:rPr lang="zh-CN" altLang="zh-CN" sz="2400"/>
              <a:t>我们还可以追溯海明威的后期作品《老人与海》和美国文学中的经典、麦尔维尔的《莫比·狄克》之间的联系。《莫比·狄克》讲述的是一条白色的巨大鲸鱼被一位患有偏执狂的船长疯狂追逐的故事。这种联系可以说是时间这部织机中贯穿百余年的一条经线。不论麦尔维尔，还是海明威，他们都无意创造一种寓言。深不可测的茫茫大海和其中的各种邪恶力量可以充分地被用作诗的成分。但用不同的方法，即用浪漫主义的方法和现实主义的方法，却可以表达同样的主题——人的忍耐力，或者说，人敢于和不可知的自然拼搏的能力。“人尽可以被毁灭，但却不能被打败。”</a:t>
            </a:r>
            <a:endParaRPr lang="zh-CN" altLang="zh-CN" sz="2400"/>
          </a:p>
        </p:txBody>
      </p:sp>
      <p:sp>
        <p:nvSpPr>
          <p:cNvPr id="1055185" name="Freeform 10"/>
          <p:cNvSpPr/>
          <p:nvPr/>
        </p:nvSpPr>
        <p:spPr bwMode="auto">
          <a:xfrm>
            <a:off x="5865524" y="3709987"/>
            <a:ext cx="55562" cy="95250"/>
          </a:xfrm>
          <a:custGeom>
            <a:avLst/>
            <a:gdLst>
              <a:gd name="T0" fmla="*/ 6 w 15"/>
              <a:gd name="T1" fmla="*/ 0 h 25"/>
              <a:gd name="T2" fmla="*/ 14 w 15"/>
              <a:gd name="T3" fmla="*/ 16 h 25"/>
              <a:gd name="T4" fmla="*/ 0 w 15"/>
              <a:gd name="T5" fmla="*/ 24 h 25"/>
              <a:gd name="T6" fmla="*/ 6 w 15"/>
              <a:gd name="T7" fmla="*/ 0 h 25"/>
            </a:gdLst>
            <a:ahLst/>
            <a:cxnLst>
              <a:cxn ang="0">
                <a:pos x="T0" y="T1"/>
              </a:cxn>
              <a:cxn ang="0">
                <a:pos x="T2" y="T3"/>
              </a:cxn>
              <a:cxn ang="0">
                <a:pos x="T4" y="T5"/>
              </a:cxn>
              <a:cxn ang="0">
                <a:pos x="T6" y="T7"/>
              </a:cxn>
            </a:cxnLst>
            <a:rect l="0" t="0" r="r" b="b"/>
            <a:pathLst>
              <a:path w="15" h="25">
                <a:moveTo>
                  <a:pt x="6" y="0"/>
                </a:moveTo>
                <a:cubicBezTo>
                  <a:pt x="15" y="2"/>
                  <a:pt x="15" y="9"/>
                  <a:pt x="14" y="16"/>
                </a:cubicBezTo>
                <a:cubicBezTo>
                  <a:pt x="13" y="25"/>
                  <a:pt x="6" y="24"/>
                  <a:pt x="0" y="24"/>
                </a:cubicBezTo>
                <a:cubicBezTo>
                  <a:pt x="2" y="16"/>
                  <a:pt x="4" y="8"/>
                  <a:pt x="6" y="0"/>
                </a:cubicBezTo>
                <a:close/>
              </a:path>
            </a:pathLst>
          </a:custGeom>
          <a:solidFill>
            <a:srgbClr val="E1E2E5"/>
          </a:solidFill>
          <a:ln>
            <a:noFill/>
          </a:ln>
        </p:spPr>
        <p:txBody>
          <a:bodyPr vert="horz" wrap="square" lIns="91440" tIns="45720" rIns="91440" bIns="45720" numCol="1" anchor="t" anchorCtr="0" compatLnSpc="1"/>
          <a:lstStyle/>
          <a:p>
            <a:endParaRPr lang="zh-CN" altLang="en-US"/>
          </a:p>
        </p:txBody>
      </p:sp>
      <p:sp>
        <p:nvSpPr>
          <p:cNvPr id="9" name="文本占位符 7"/>
          <p:cNvSpPr txBox="1"/>
          <p:nvPr/>
        </p:nvSpPr>
        <p:spPr>
          <a:xfrm>
            <a:off x="173757" y="98258"/>
            <a:ext cx="2820165"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名家眼中的作者</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5183" name="文本框 66"/>
          <p:cNvSpPr txBox="1"/>
          <p:nvPr/>
        </p:nvSpPr>
        <p:spPr>
          <a:xfrm>
            <a:off x="344129" y="613238"/>
            <a:ext cx="11503741" cy="6236209"/>
          </a:xfrm>
          <a:prstGeom prst="rect">
            <a:avLst/>
          </a:prstGeom>
          <a:noFill/>
          <a:ln w="9525">
            <a:noFill/>
          </a:ln>
        </p:spPr>
        <p:txBody>
          <a:bodyPr wrap="square" anchor="ctr">
            <a:spAutoFit/>
          </a:bodyPr>
          <a:lstStyle>
            <a:defPPr>
              <a:defRPr lang="zh-CN"/>
            </a:defPPr>
            <a:lvl1pPr indent="622300" algn="just" fontAlgn="base" hangingPunct="0">
              <a:lnSpc>
                <a:spcPct val="120000"/>
              </a:lnSpc>
              <a:spcBef>
                <a:spcPct val="0"/>
              </a:spcBef>
              <a:spcAft>
                <a:spcPct val="0"/>
              </a:spcAft>
              <a:buClr>
                <a:srgbClr val="3FB564"/>
              </a:buClr>
              <a:tabLst>
                <a:tab pos="5292725" algn="l"/>
                <a:tab pos="8878570" algn="l"/>
              </a:tabLst>
              <a:defRPr sz="2400" kern="0">
                <a:solidFill>
                  <a:srgbClr val="000000"/>
                </a:solidFill>
                <a:latin typeface="微软雅黑" panose="020B0503020204020204" pitchFamily="34" charset="-122"/>
                <a:ea typeface="微软雅黑" panose="020B0503020204020204" pitchFamily="34" charset="-122"/>
                <a:cs typeface="宋体" panose="02010600030101010101" pitchFamily="2" charset="-122"/>
              </a:defRPr>
            </a:lvl1pPr>
          </a:lstStyle>
          <a:p>
            <a:r>
              <a:rPr lang="zh-CN" altLang="zh-CN" sz="2800"/>
              <a:t>写作，在最成功的时候，是一种孤寂的生涯。作家的组织固然可以排遣他们的孤独，但是我怀疑它们未必能够促进作家的创作。一个在稠人广众之中成长起来的作家，自然可以免除孤苦寂寥之虑，但他的作品往往流于平庸。而一个在岑寂中孤独工作的作家，假若他确实不同凡响，就必须天天面对永恒的东西，或者面对缺乏永恒的状况。</a:t>
            </a:r>
            <a:endParaRPr lang="zh-CN" altLang="zh-CN" sz="2800"/>
          </a:p>
          <a:p>
            <a:r>
              <a:rPr lang="zh-CN" altLang="zh-CN" sz="2800"/>
              <a:t>对于一个真正的作家来说，每一本书都应该成为他继续探索那些尚未到达的领域的一个新起点。他应该永远尝试去做那些从来没有人做过或者他人没有做成的事。这样他就有幸会获得成功。</a:t>
            </a:r>
            <a:endParaRPr lang="zh-CN" altLang="zh-CN" sz="2800"/>
          </a:p>
          <a:p>
            <a:r>
              <a:rPr lang="zh-CN" altLang="zh-CN" sz="2800"/>
              <a:t>如果已经写好的作品，仅仅换一种方法又可以重新写出来，那么文学创作就显得太轻而易举了。我们的前辈大师们留下了伟大的业绩，正因为如此，一个普通作家常常被他们逼人的光辉驱赶到远离他可能到达的地方，陷入孤立无援的境地。</a:t>
            </a:r>
            <a:endParaRPr lang="zh-CN" altLang="zh-CN" sz="2800"/>
          </a:p>
        </p:txBody>
      </p:sp>
      <p:sp>
        <p:nvSpPr>
          <p:cNvPr id="1055185" name="Freeform 10"/>
          <p:cNvSpPr/>
          <p:nvPr/>
        </p:nvSpPr>
        <p:spPr bwMode="auto">
          <a:xfrm>
            <a:off x="5865524" y="3709987"/>
            <a:ext cx="55562" cy="95250"/>
          </a:xfrm>
          <a:custGeom>
            <a:avLst/>
            <a:gdLst>
              <a:gd name="T0" fmla="*/ 6 w 15"/>
              <a:gd name="T1" fmla="*/ 0 h 25"/>
              <a:gd name="T2" fmla="*/ 14 w 15"/>
              <a:gd name="T3" fmla="*/ 16 h 25"/>
              <a:gd name="T4" fmla="*/ 0 w 15"/>
              <a:gd name="T5" fmla="*/ 24 h 25"/>
              <a:gd name="T6" fmla="*/ 6 w 15"/>
              <a:gd name="T7" fmla="*/ 0 h 25"/>
            </a:gdLst>
            <a:ahLst/>
            <a:cxnLst>
              <a:cxn ang="0">
                <a:pos x="T0" y="T1"/>
              </a:cxn>
              <a:cxn ang="0">
                <a:pos x="T2" y="T3"/>
              </a:cxn>
              <a:cxn ang="0">
                <a:pos x="T4" y="T5"/>
              </a:cxn>
              <a:cxn ang="0">
                <a:pos x="T6" y="T7"/>
              </a:cxn>
            </a:cxnLst>
            <a:rect l="0" t="0" r="r" b="b"/>
            <a:pathLst>
              <a:path w="15" h="25">
                <a:moveTo>
                  <a:pt x="6" y="0"/>
                </a:moveTo>
                <a:cubicBezTo>
                  <a:pt x="15" y="2"/>
                  <a:pt x="15" y="9"/>
                  <a:pt x="14" y="16"/>
                </a:cubicBezTo>
                <a:cubicBezTo>
                  <a:pt x="13" y="25"/>
                  <a:pt x="6" y="24"/>
                  <a:pt x="0" y="24"/>
                </a:cubicBezTo>
                <a:cubicBezTo>
                  <a:pt x="2" y="16"/>
                  <a:pt x="4" y="8"/>
                  <a:pt x="6" y="0"/>
                </a:cubicBezTo>
                <a:close/>
              </a:path>
            </a:pathLst>
          </a:custGeom>
          <a:solidFill>
            <a:srgbClr val="E1E2E5"/>
          </a:solidFill>
          <a:ln>
            <a:noFill/>
          </a:ln>
        </p:spPr>
        <p:txBody>
          <a:bodyPr vert="horz" wrap="square" lIns="91440" tIns="45720" rIns="91440" bIns="45720" numCol="1" anchor="t" anchorCtr="0" compatLnSpc="1"/>
          <a:lstStyle/>
          <a:p>
            <a:endParaRPr lang="zh-CN" altLang="en-US"/>
          </a:p>
        </p:txBody>
      </p:sp>
      <p:sp>
        <p:nvSpPr>
          <p:cNvPr id="9" name="文本占位符 7"/>
          <p:cNvSpPr txBox="1"/>
          <p:nvPr/>
        </p:nvSpPr>
        <p:spPr>
          <a:xfrm>
            <a:off x="173757" y="98258"/>
            <a:ext cx="2820165"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海明威获奖感言</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8673" name="矩形 5124"/>
          <p:cNvSpPr/>
          <p:nvPr/>
        </p:nvSpPr>
        <p:spPr>
          <a:xfrm>
            <a:off x="173758" y="1012986"/>
            <a:ext cx="7874179" cy="5724145"/>
          </a:xfrm>
          <a:prstGeom prst="rect">
            <a:avLst/>
          </a:prstGeom>
          <a:noFill/>
          <a:ln w="9525">
            <a:noFill/>
          </a:ln>
        </p:spPr>
        <p:txBody>
          <a:bodyPr wrap="square" anchor="ctr">
            <a:spAutoFit/>
          </a:bodyPr>
          <a:lstStyle/>
          <a:p>
            <a:pPr indent="622300" algn="just" fontAlgn="base" hangingPunct="0">
              <a:lnSpc>
                <a:spcPct val="120000"/>
              </a:lnSpc>
              <a:spcBef>
                <a:spcPct val="0"/>
              </a:spcBef>
              <a:spcAft>
                <a:spcPct val="0"/>
              </a:spcAft>
              <a:buClr>
                <a:srgbClr val="3FB564"/>
              </a:buClr>
              <a:tabLst>
                <a:tab pos="5292725" algn="l"/>
                <a:tab pos="8878570" algn="l"/>
              </a:tabLst>
            </a:pPr>
            <a:r>
              <a:rPr lang="en-US" altLang="zh-CN" sz="2800" kern="0">
                <a:solidFill>
                  <a:srgbClr val="000000"/>
                </a:solidFill>
                <a:latin typeface="微软雅黑" panose="020B0503020204020204" pitchFamily="34" charset="-122"/>
                <a:ea typeface="微软雅黑" panose="020B0503020204020204" pitchFamily="34" charset="-122"/>
                <a:cs typeface="宋体" panose="02010600030101010101" pitchFamily="2" charset="-122"/>
              </a:rPr>
              <a:t>《老人与海》这部小说是根据真人真事写的。第一次世界大战结束后，海明威移居古巴，认识了老渔民格雷戈里奥·富恩特斯。1930年，海明威乘的船在暴风雨中遇难，富恩特斯搭救了海明威。从此，海明威与富恩特斯结下了深厚的友谊，并经常一起出海捕鱼。</a:t>
            </a:r>
            <a:endParaRPr lang="en-US" altLang="zh-CN" sz="2800" kern="0">
              <a:solidFill>
                <a:srgbClr val="000000"/>
              </a:solidFill>
              <a:latin typeface="微软雅黑" panose="020B0503020204020204" pitchFamily="34" charset="-122"/>
              <a:ea typeface="微软雅黑" panose="020B0503020204020204" pitchFamily="34" charset="-122"/>
              <a:cs typeface="宋体" panose="02010600030101010101" pitchFamily="2" charset="-122"/>
            </a:endParaRPr>
          </a:p>
          <a:p>
            <a:pPr indent="622300" algn="just" fontAlgn="base" hangingPunct="0">
              <a:lnSpc>
                <a:spcPct val="120000"/>
              </a:lnSpc>
              <a:spcBef>
                <a:spcPct val="0"/>
              </a:spcBef>
              <a:spcAft>
                <a:spcPct val="0"/>
              </a:spcAft>
              <a:buClr>
                <a:srgbClr val="3FB564"/>
              </a:buClr>
              <a:tabLst>
                <a:tab pos="5292725" algn="l"/>
                <a:tab pos="8878570" algn="l"/>
              </a:tabLst>
            </a:pPr>
            <a:r>
              <a:rPr lang="en-US" altLang="zh-CN" sz="2800" kern="0">
                <a:solidFill>
                  <a:srgbClr val="000000"/>
                </a:solidFill>
                <a:latin typeface="微软雅黑" panose="020B0503020204020204" pitchFamily="34" charset="-122"/>
                <a:ea typeface="微软雅黑" panose="020B0503020204020204" pitchFamily="34" charset="-122"/>
                <a:cs typeface="宋体" panose="02010600030101010101" pitchFamily="2" charset="-122"/>
              </a:rPr>
              <a:t>1936年，富恩特斯出海很远捕到了一条大鱼，但由于这条鱼太大，在海上拖了很长时间，结果在归程中被鲨鱼袭击，回来时只剩下了一副骨架。海明威在《老爷》杂志上发表了一篇通讯《在蓝色的海洋上》报道这件事。</a:t>
            </a:r>
            <a:endParaRPr lang="en-US" altLang="zh-CN" sz="2800" kern="0">
              <a:solidFill>
                <a:srgbClr val="000000"/>
              </a:solidFill>
              <a:latin typeface="微软雅黑" panose="020B0503020204020204" pitchFamily="34" charset="-122"/>
              <a:ea typeface="微软雅黑" panose="020B0503020204020204" pitchFamily="34" charset="-122"/>
              <a:cs typeface="宋体" panose="02010600030101010101" pitchFamily="2" charset="-122"/>
            </a:endParaRPr>
          </a:p>
        </p:txBody>
      </p:sp>
      <p:pic>
        <p:nvPicPr>
          <p:cNvPr id="2097168" name="图片 4"/>
          <p:cNvPicPr>
            <a:picLocks noChangeAspect="1"/>
          </p:cNvPicPr>
          <p:nvPr/>
        </p:nvPicPr>
        <p:blipFill>
          <a:blip r:embed="rId1"/>
          <a:srcRect r="9679"/>
          <a:stretch>
            <a:fillRect/>
          </a:stretch>
        </p:blipFill>
        <p:spPr>
          <a:xfrm>
            <a:off x="8378036" y="2283188"/>
            <a:ext cx="3805411" cy="2600327"/>
          </a:xfrm>
          <a:prstGeom prst="rect">
            <a:avLst/>
          </a:prstGeom>
        </p:spPr>
      </p:pic>
      <p:sp>
        <p:nvSpPr>
          <p:cNvPr id="8" name="文本占位符 7"/>
          <p:cNvSpPr txBox="1"/>
          <p:nvPr/>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背景探源</a:t>
            </a:r>
            <a:endParaRPr lang="zh-CN" altLang="en-US">
              <a:solidFill>
                <a:schemeClr val="bg1"/>
              </a:solidFill>
              <a:latin typeface="隶书" panose="02010509060101010101" pitchFamily="49" charset="-122"/>
              <a:ea typeface="隶书" panose="02010509060101010101" pitchFamily="49" charset="-122"/>
            </a:endParaRPr>
          </a:p>
        </p:txBody>
      </p:sp>
    </p:spTree>
    <p:custDataLst>
      <p:tags r:id="rId2"/>
    </p:custData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8673" name="矩形 5124"/>
          <p:cNvSpPr/>
          <p:nvPr/>
        </p:nvSpPr>
        <p:spPr>
          <a:xfrm>
            <a:off x="467360" y="1206162"/>
            <a:ext cx="7580577" cy="5724145"/>
          </a:xfrm>
          <a:prstGeom prst="rect">
            <a:avLst/>
          </a:prstGeom>
          <a:noFill/>
          <a:ln w="9525">
            <a:noFill/>
          </a:ln>
        </p:spPr>
        <p:txBody>
          <a:bodyPr wrap="square" anchor="ctr">
            <a:spAutoFit/>
          </a:bodyPr>
          <a:lstStyle/>
          <a:p>
            <a:pPr indent="622300" algn="just" fontAlgn="base" hangingPunct="0">
              <a:lnSpc>
                <a:spcPct val="120000"/>
              </a:lnSpc>
              <a:spcBef>
                <a:spcPct val="0"/>
              </a:spcBef>
              <a:spcAft>
                <a:spcPct val="0"/>
              </a:spcAft>
              <a:buClr>
                <a:srgbClr val="3FB564"/>
              </a:buClr>
              <a:tabLst>
                <a:tab pos="5292725" algn="l"/>
                <a:tab pos="8878570" algn="l"/>
              </a:tabLst>
            </a:pPr>
            <a:r>
              <a:rPr lang="zh-CN" altLang="en-US" sz="2800" kern="0">
                <a:solidFill>
                  <a:srgbClr val="000000"/>
                </a:solidFill>
                <a:latin typeface="微软雅黑" panose="020B0503020204020204" pitchFamily="34" charset="-122"/>
                <a:ea typeface="微软雅黑" panose="020B0503020204020204" pitchFamily="34" charset="-122"/>
                <a:cs typeface="宋体" panose="02010600030101010101" pitchFamily="2" charset="-122"/>
              </a:rPr>
              <a:t>当时这件事就给了海明威很深的触动，并觉察到它是很好的小说素材，但却一直也没有机会动笔写它。 </a:t>
            </a:r>
            <a:endParaRPr lang="zh-CN" altLang="en-US" sz="2800" kern="0">
              <a:solidFill>
                <a:srgbClr val="000000"/>
              </a:solidFill>
              <a:latin typeface="微软雅黑" panose="020B0503020204020204" pitchFamily="34" charset="-122"/>
              <a:ea typeface="微软雅黑" panose="020B0503020204020204" pitchFamily="34" charset="-122"/>
              <a:cs typeface="宋体" panose="02010600030101010101" pitchFamily="2" charset="-122"/>
            </a:endParaRPr>
          </a:p>
          <a:p>
            <a:pPr indent="622300" algn="just" fontAlgn="base" hangingPunct="0">
              <a:lnSpc>
                <a:spcPct val="120000"/>
              </a:lnSpc>
              <a:spcBef>
                <a:spcPct val="0"/>
              </a:spcBef>
              <a:spcAft>
                <a:spcPct val="0"/>
              </a:spcAft>
              <a:buClr>
                <a:srgbClr val="3FB564"/>
              </a:buClr>
              <a:tabLst>
                <a:tab pos="5292725" algn="l"/>
                <a:tab pos="8878570" algn="l"/>
              </a:tabLst>
            </a:pPr>
            <a:r>
              <a:rPr lang="zh-CN" altLang="en-US" sz="2800" kern="0">
                <a:solidFill>
                  <a:srgbClr val="000000"/>
                </a:solidFill>
                <a:latin typeface="微软雅黑" panose="020B0503020204020204" pitchFamily="34" charset="-122"/>
                <a:ea typeface="微软雅黑" panose="020B0503020204020204" pitchFamily="34" charset="-122"/>
                <a:cs typeface="宋体" panose="02010600030101010101" pitchFamily="2" charset="-122"/>
              </a:rPr>
              <a:t>1950年圣诞节后不久，海明威产生了极强的创作欲，在古巴哈瓦那郊区的别墅“观景社”，他开始动笔写《老人与海》(起初名为《现有的海》)。到1951年2月23日就完成了初稿，前后仅用了八周。4月份海明威把手稿送给去古巴访问他的友人们传阅，博得了一致的赞美。海明威本人也认为这是他“这一辈子所能写得最好的一部作品！”</a:t>
            </a:r>
            <a:endParaRPr lang="zh-CN" altLang="en-US" sz="2800" kern="0">
              <a:solidFill>
                <a:srgbClr val="000000"/>
              </a:solidFill>
              <a:latin typeface="微软雅黑" panose="020B0503020204020204" pitchFamily="34" charset="-122"/>
              <a:ea typeface="微软雅黑" panose="020B0503020204020204" pitchFamily="34" charset="-122"/>
              <a:cs typeface="宋体" panose="02010600030101010101" pitchFamily="2" charset="-122"/>
            </a:endParaRPr>
          </a:p>
        </p:txBody>
      </p:sp>
      <p:pic>
        <p:nvPicPr>
          <p:cNvPr id="2097168" name="图片 4"/>
          <p:cNvPicPr>
            <a:picLocks noChangeAspect="1"/>
          </p:cNvPicPr>
          <p:nvPr/>
        </p:nvPicPr>
        <p:blipFill>
          <a:blip r:embed="rId1"/>
          <a:srcRect r="9679"/>
          <a:stretch>
            <a:fillRect/>
          </a:stretch>
        </p:blipFill>
        <p:spPr>
          <a:xfrm>
            <a:off x="8378036" y="2283188"/>
            <a:ext cx="3805411" cy="2600327"/>
          </a:xfrm>
          <a:prstGeom prst="rect">
            <a:avLst/>
          </a:prstGeom>
        </p:spPr>
      </p:pic>
      <p:sp>
        <p:nvSpPr>
          <p:cNvPr id="8" name="文本占位符 7"/>
          <p:cNvSpPr txBox="1"/>
          <p:nvPr/>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背景探源</a:t>
            </a:r>
            <a:endParaRPr lang="zh-CN" altLang="en-US">
              <a:solidFill>
                <a:schemeClr val="bg1"/>
              </a:solidFill>
              <a:latin typeface="隶书" panose="02010509060101010101" pitchFamily="49" charset="-122"/>
              <a:ea typeface="隶书" panose="02010509060101010101" pitchFamily="49" charset="-122"/>
            </a:endParaRPr>
          </a:p>
        </p:txBody>
      </p:sp>
    </p:spTree>
    <p:custDataLst>
      <p:tags r:id="rId2"/>
    </p:custData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 name="图片 15"/>
          <p:cNvPicPr>
            <a:picLocks noChangeAspect="1"/>
          </p:cNvPicPr>
          <p:nvPr/>
        </p:nvPicPr>
        <p:blipFill>
          <a:blip r:embed="rId1">
            <a:lum bright="-6000"/>
          </a:blip>
          <a:stretch>
            <a:fillRect/>
          </a:stretch>
        </p:blipFill>
        <p:spPr>
          <a:xfrm>
            <a:off x="-17146" y="-8890"/>
            <a:ext cx="12224385" cy="6875780"/>
          </a:xfrm>
          <a:prstGeom prst="rect">
            <a:avLst/>
          </a:prstGeom>
        </p:spPr>
      </p:pic>
      <p:grpSp>
        <p:nvGrpSpPr>
          <p:cNvPr id="3" name="组合 2"/>
          <p:cNvGrpSpPr/>
          <p:nvPr/>
        </p:nvGrpSpPr>
        <p:grpSpPr>
          <a:xfrm>
            <a:off x="1560786" y="740979"/>
            <a:ext cx="9976081" cy="5606400"/>
            <a:chOff x="970444" y="510621"/>
            <a:chExt cx="10251113" cy="5836758"/>
          </a:xfrm>
        </p:grpSpPr>
        <p:sp>
          <p:nvSpPr>
            <p:cNvPr id="9" name="矩形: 圆角 8"/>
            <p:cNvSpPr/>
            <p:nvPr/>
          </p:nvSpPr>
          <p:spPr>
            <a:xfrm>
              <a:off x="6961238" y="510621"/>
              <a:ext cx="4260319" cy="2409560"/>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288000" rIns="216000" rtlCol="0" anchor="b" anchorCtr="1"/>
            <a:lstStyle/>
            <a:p>
              <a:pPr>
                <a:lnSpc>
                  <a:spcPct val="130000"/>
                </a:lnSpc>
              </a:pPr>
              <a:r>
                <a:rPr lang="zh-CN" altLang="zh-CN" sz="2800">
                  <a:latin typeface="微软雅黑" panose="020B0503020204020204" pitchFamily="34" charset="-122"/>
                  <a:ea typeface="微软雅黑" panose="020B0503020204020204" pitchFamily="34" charset="-122"/>
                </a:rPr>
                <a:t>理解“硬汉”形象的内涵；理解本文不同的象</a:t>
              </a:r>
              <a:endParaRPr lang="zh-CN" altLang="zh-CN" sz="2800">
                <a:latin typeface="微软雅黑" panose="020B0503020204020204" pitchFamily="34" charset="-122"/>
                <a:ea typeface="微软雅黑" panose="020B0503020204020204" pitchFamily="34" charset="-122"/>
              </a:endParaRPr>
            </a:p>
            <a:p>
              <a:pPr>
                <a:lnSpc>
                  <a:spcPct val="130000"/>
                </a:lnSpc>
              </a:pPr>
              <a:r>
                <a:rPr lang="zh-CN" altLang="zh-CN" sz="2800">
                  <a:latin typeface="微软雅黑" panose="020B0503020204020204" pitchFamily="34" charset="-122"/>
                  <a:ea typeface="微软雅黑" panose="020B0503020204020204" pitchFamily="34" charset="-122"/>
                </a:rPr>
                <a:t>征意义。</a:t>
              </a:r>
              <a:endParaRPr lang="zh-CN" altLang="zh-CN" sz="2800">
                <a:latin typeface="微软雅黑" panose="020B0503020204020204" pitchFamily="34" charset="-122"/>
                <a:ea typeface="微软雅黑" panose="020B0503020204020204" pitchFamily="34" charset="-122"/>
              </a:endParaRPr>
            </a:p>
            <a:p>
              <a:pPr>
                <a:lnSpc>
                  <a:spcPct val="130000"/>
                </a:lnSpc>
              </a:pPr>
              <a:r>
                <a:rPr lang="zh-CN" altLang="zh-CN" sz="2800">
                  <a:latin typeface="微软雅黑" panose="020B0503020204020204" pitchFamily="34" charset="-122"/>
                  <a:ea typeface="微软雅黑" panose="020B0503020204020204" pitchFamily="34" charset="-122"/>
                </a:rPr>
                <a:t> </a:t>
              </a:r>
              <a:endParaRPr lang="zh-CN" altLang="zh-CN" sz="2800">
                <a:latin typeface="微软雅黑" panose="020B0503020204020204" pitchFamily="34" charset="-122"/>
                <a:ea typeface="微软雅黑" panose="020B0503020204020204" pitchFamily="34" charset="-122"/>
              </a:endParaRPr>
            </a:p>
          </p:txBody>
        </p:sp>
        <p:sp>
          <p:nvSpPr>
            <p:cNvPr id="8" name="矩形: 圆角 7"/>
            <p:cNvSpPr/>
            <p:nvPr/>
          </p:nvSpPr>
          <p:spPr>
            <a:xfrm>
              <a:off x="970444" y="510621"/>
              <a:ext cx="4260319" cy="2409560"/>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88000" rIns="216000" rtlCol="0" anchor="ctr"/>
            <a:lstStyle/>
            <a:p>
              <a:pPr>
                <a:lnSpc>
                  <a:spcPct val="130000"/>
                </a:lnSpc>
              </a:pPr>
              <a:r>
                <a:rPr lang="zh-CN" altLang="zh-CN" sz="2800">
                  <a:latin typeface="微软雅黑" panose="020B0503020204020204" pitchFamily="34" charset="-122"/>
                  <a:ea typeface="微软雅黑" panose="020B0503020204020204" pitchFamily="34" charset="-122"/>
                </a:rPr>
                <a:t>品析选文精妙的细节描写和精练的语言表达。</a:t>
              </a:r>
              <a:endParaRPr lang="zh-CN" altLang="zh-CN" sz="2800">
                <a:latin typeface="微软雅黑" panose="020B0503020204020204" pitchFamily="34" charset="-122"/>
                <a:ea typeface="微软雅黑" panose="020B0503020204020204" pitchFamily="34" charset="-122"/>
              </a:endParaRPr>
            </a:p>
          </p:txBody>
        </p:sp>
        <p:sp>
          <p:nvSpPr>
            <p:cNvPr id="7" name="矩形: 圆角 6"/>
            <p:cNvSpPr/>
            <p:nvPr/>
          </p:nvSpPr>
          <p:spPr>
            <a:xfrm>
              <a:off x="970444" y="3937819"/>
              <a:ext cx="4260319" cy="2409560"/>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88000" rIns="216000" rtlCol="0" anchor="ctr"/>
            <a:lstStyle/>
            <a:p>
              <a:pPr>
                <a:lnSpc>
                  <a:spcPct val="130000"/>
                </a:lnSpc>
              </a:pPr>
              <a:r>
                <a:rPr lang="zh-CN" altLang="zh-CN" sz="2800">
                  <a:latin typeface="微软雅黑" panose="020B0503020204020204" pitchFamily="34" charset="-122"/>
                  <a:ea typeface="微软雅黑" panose="020B0503020204020204" pitchFamily="34" charset="-122"/>
                </a:rPr>
                <a:t>体会内心独白的艺术</a:t>
              </a:r>
              <a:endParaRPr lang="zh-CN" altLang="zh-CN" sz="2800">
                <a:latin typeface="微软雅黑" panose="020B0503020204020204" pitchFamily="34" charset="-122"/>
                <a:ea typeface="微软雅黑" panose="020B0503020204020204" pitchFamily="34" charset="-122"/>
              </a:endParaRPr>
            </a:p>
            <a:p>
              <a:pPr>
                <a:lnSpc>
                  <a:spcPct val="130000"/>
                </a:lnSpc>
              </a:pPr>
              <a:r>
                <a:rPr lang="zh-CN" altLang="zh-CN" sz="2800">
                  <a:latin typeface="微软雅黑" panose="020B0503020204020204" pitchFamily="34" charset="-122"/>
                  <a:ea typeface="微软雅黑" panose="020B0503020204020204" pitchFamily="34" charset="-122"/>
                </a:rPr>
                <a:t>效果；鉴赏小说高超的叙事技巧。</a:t>
              </a:r>
              <a:endParaRPr lang="zh-CN" altLang="zh-CN" sz="2800">
                <a:latin typeface="微软雅黑" panose="020B0503020204020204" pitchFamily="34" charset="-122"/>
                <a:ea typeface="微软雅黑" panose="020B0503020204020204" pitchFamily="34" charset="-122"/>
              </a:endParaRPr>
            </a:p>
          </p:txBody>
        </p:sp>
        <p:sp>
          <p:nvSpPr>
            <p:cNvPr id="6" name="矩形: 圆角 5"/>
            <p:cNvSpPr/>
            <p:nvPr/>
          </p:nvSpPr>
          <p:spPr>
            <a:xfrm>
              <a:off x="6961238" y="3937819"/>
              <a:ext cx="4260319" cy="2409560"/>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marL="360045" indent="539750">
                <a:lnSpc>
                  <a:spcPct val="130000"/>
                </a:lnSpc>
              </a:pPr>
              <a:r>
                <a:rPr lang="zh-CN" altLang="zh-CN" sz="2800">
                  <a:latin typeface="微软雅黑" panose="020B0503020204020204" pitchFamily="34" charset="-122"/>
                  <a:ea typeface="微软雅黑" panose="020B0503020204020204" pitchFamily="34" charset="-122"/>
                </a:rPr>
                <a:t>学习老人凭着勇气、毅力和智慧与命运抗争的精神，树立乐观进取的人生观。</a:t>
              </a:r>
              <a:endParaRPr lang="zh-CN" altLang="zh-CN" sz="2800">
                <a:latin typeface="微软雅黑" panose="020B0503020204020204" pitchFamily="34" charset="-122"/>
                <a:ea typeface="微软雅黑" panose="020B0503020204020204" pitchFamily="34" charset="-122"/>
              </a:endParaRPr>
            </a:p>
          </p:txBody>
        </p:sp>
        <p:graphicFrame>
          <p:nvGraphicFramePr>
            <p:cNvPr id="2" name="图示 1"/>
            <p:cNvGraphicFramePr/>
            <p:nvPr/>
          </p:nvGraphicFramePr>
          <p:xfrm>
            <a:off x="2559501" y="1311269"/>
            <a:ext cx="7072999" cy="42354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sp>
        <p:nvSpPr>
          <p:cNvPr id="10" name="文本占位符 7"/>
          <p:cNvSpPr txBox="1"/>
          <p:nvPr/>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素养目标</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2" name="Rectangle 2"/>
          <p:cNvSpPr>
            <a:spLocks noGrp="1" noRot="1" noChangeArrowheads="1"/>
          </p:cNvSpPr>
          <p:nvPr>
            <p:ph type="subTitle" idx="4294967295"/>
          </p:nvPr>
        </p:nvSpPr>
        <p:spPr>
          <a:xfrm>
            <a:off x="0" y="684213"/>
            <a:ext cx="6950529" cy="6236209"/>
          </a:xfrm>
          <a:noFill/>
          <a:ln>
            <a:noFill/>
          </a:ln>
        </p:spPr>
        <p:txBody>
          <a:bodyPr wrap="square">
            <a:spAutoFit/>
          </a:bodyPr>
          <a:lstStyle/>
          <a:p>
            <a:pPr marL="0" indent="457200" algn="l">
              <a:lnSpc>
                <a:spcPct val="120000"/>
              </a:lnSpc>
              <a:spcBef>
                <a:spcPct val="0"/>
              </a:spcBef>
              <a:buNone/>
            </a:pPr>
            <a:r>
              <a:rPr lang="zh-CN" altLang="zh-CN" sz="2800">
                <a:latin typeface="微软雅黑" panose="020B0503020204020204" pitchFamily="34" charset="-122"/>
                <a:ea typeface="微软雅黑" panose="020B0503020204020204" pitchFamily="34" charset="-122"/>
              </a:rPr>
              <a:t>老渔夫圣地亚哥连续84天没捕着一条鱼。后来，他独自一人出门远航，在海上经过三天两夜的搏斗，终于捕到一条足有一千五百多磅的大马林鱼。然而，在归途中，一条条鲨鱼陆续围了上来，尽管老人奋力拼搏，但还是没能抵挡住凶猛鲨鱼的进攻，等他回到海岸时，大马林鱼只剩下了一副巨大的骨架。</a:t>
            </a:r>
            <a:endParaRPr lang="zh-CN" altLang="zh-CN" sz="2800">
              <a:latin typeface="微软雅黑" panose="020B0503020204020204" pitchFamily="34" charset="-122"/>
              <a:ea typeface="微软雅黑" panose="020B0503020204020204" pitchFamily="34" charset="-122"/>
            </a:endParaRPr>
          </a:p>
          <a:p>
            <a:pPr marL="0" indent="457200" algn="l">
              <a:lnSpc>
                <a:spcPct val="120000"/>
              </a:lnSpc>
              <a:spcBef>
                <a:spcPct val="0"/>
              </a:spcBef>
              <a:buNone/>
            </a:pPr>
            <a:r>
              <a:rPr lang="zh-CN" altLang="zh-CN" sz="2800">
                <a:latin typeface="微软雅黑" panose="020B0503020204020204" pitchFamily="34" charset="-122"/>
                <a:ea typeface="微软雅黑" panose="020B0503020204020204" pitchFamily="34" charset="-122"/>
              </a:rPr>
              <a:t>课文节选的是老人与鲨鱼搏斗的情景，是小说临近结尾的部分，也是小说情节的高潮，约占全书的六分之一。从书中的描写，我们可以看到，老人与鲨鱼的搏斗共分五个回合。</a:t>
            </a:r>
            <a:endParaRPr lang="zh-CN" altLang="zh-CN" sz="2800">
              <a:latin typeface="微软雅黑" panose="020B0503020204020204" pitchFamily="34" charset="-122"/>
              <a:ea typeface="微软雅黑" panose="020B0503020204020204" pitchFamily="34" charset="-122"/>
            </a:endParaRPr>
          </a:p>
        </p:txBody>
      </p:sp>
      <p:pic>
        <p:nvPicPr>
          <p:cNvPr id="4" name="图片 5"/>
          <p:cNvPicPr>
            <a:picLocks noChangeAspect="1"/>
          </p:cNvPicPr>
          <p:nvPr/>
        </p:nvPicPr>
        <p:blipFill>
          <a:blip r:embed="rId1"/>
          <a:stretch>
            <a:fillRect/>
          </a:stretch>
        </p:blipFill>
        <p:spPr>
          <a:xfrm>
            <a:off x="6950529" y="2038230"/>
            <a:ext cx="5241471" cy="3488809"/>
          </a:xfrm>
          <a:prstGeom prst="rect">
            <a:avLst/>
          </a:prstGeom>
        </p:spPr>
      </p:pic>
      <p:sp>
        <p:nvSpPr>
          <p:cNvPr id="5" name="文本占位符 7"/>
          <p:cNvSpPr txBox="1"/>
          <p:nvPr/>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初读文本</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1507" name="Picture 3"/>
          <p:cNvPicPr>
            <a:picLocks noChangeAspect="1" noChangeArrowheads="1"/>
          </p:cNvPicPr>
          <p:nvPr/>
        </p:nvPicPr>
        <p:blipFill>
          <a:blip r:embed="rId1">
            <a:clrChange>
              <a:clrFrom>
                <a:srgbClr val="FCFCFA"/>
              </a:clrFrom>
              <a:clrTo>
                <a:srgbClr val="FCFCFA">
                  <a:alpha val="0"/>
                </a:srgbClr>
              </a:clrTo>
            </a:clrChange>
            <a:extLst>
              <a:ext uri="{28A0092B-C50C-407E-A947-70E740481C1C}">
                <a14:useLocalDpi xmlns:a14="http://schemas.microsoft.com/office/drawing/2010/main" val="0"/>
              </a:ext>
            </a:extLst>
          </a:blip>
          <a:stretch>
            <a:fillRect/>
          </a:stretch>
        </p:blipFill>
        <p:spPr bwMode="auto">
          <a:xfrm>
            <a:off x="1202300" y="4401677"/>
            <a:ext cx="5391150" cy="232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6" name="Picture 2"/>
          <p:cNvPicPr>
            <a:picLocks noChangeAspect="1" noChangeArrowheads="1"/>
          </p:cNvPicPr>
          <p:nvPr/>
        </p:nvPicPr>
        <p:blipFill>
          <a:blip r:embed="rId2">
            <a:extLst>
              <a:ext uri="{28A0092B-C50C-407E-A947-70E740481C1C}">
                <a14:useLocalDpi xmlns:a14="http://schemas.microsoft.com/office/drawing/2010/main" val="0"/>
              </a:ext>
            </a:extLst>
          </a:blip>
          <a:srcRect b="14310"/>
          <a:stretch>
            <a:fillRect/>
          </a:stretch>
        </p:blipFill>
        <p:spPr bwMode="auto">
          <a:xfrm>
            <a:off x="76226" y="625474"/>
            <a:ext cx="5795963" cy="3617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8" name="Picture 4"/>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676356" y="825910"/>
            <a:ext cx="3348037" cy="428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9" name="Text Box 5"/>
          <p:cNvSpPr txBox="1">
            <a:spLocks noChangeArrowheads="1"/>
          </p:cNvSpPr>
          <p:nvPr/>
        </p:nvSpPr>
        <p:spPr bwMode="auto">
          <a:xfrm>
            <a:off x="8032749" y="5445127"/>
            <a:ext cx="2621280" cy="82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r>
              <a:rPr lang="zh-CN" altLang="zh-CN" b="1">
                <a:latin typeface="微软雅黑" panose="020B0503020204020204" pitchFamily="34" charset="-122"/>
                <a:ea typeface="微软雅黑" panose="020B0503020204020204" pitchFamily="34" charset="-122"/>
              </a:rPr>
              <a:t>大马林鱼</a:t>
            </a:r>
            <a:endParaRPr lang="zh-CN" altLang="zh-CN" b="1">
              <a:latin typeface="微软雅黑" panose="020B0503020204020204" pitchFamily="34" charset="-122"/>
              <a:ea typeface="微软雅黑" panose="020B0503020204020204" pitchFamily="34" charset="-122"/>
            </a:endParaRPr>
          </a:p>
        </p:txBody>
      </p:sp>
      <p:sp>
        <p:nvSpPr>
          <p:cNvPr id="21510" name="Text Box 6"/>
          <p:cNvSpPr txBox="1">
            <a:spLocks noChangeArrowheads="1"/>
          </p:cNvSpPr>
          <p:nvPr/>
        </p:nvSpPr>
        <p:spPr bwMode="auto">
          <a:xfrm>
            <a:off x="653845" y="5622132"/>
            <a:ext cx="1439863" cy="82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zh-CN" b="1">
                <a:latin typeface="微软雅黑" panose="020B0503020204020204" pitchFamily="34" charset="-122"/>
                <a:ea typeface="微软雅黑" panose="020B0503020204020204" pitchFamily="34" charset="-122"/>
              </a:rPr>
              <a:t>长吻</a:t>
            </a:r>
            <a:endParaRPr lang="zh-CN" altLang="zh-CN" b="1">
              <a:latin typeface="微软雅黑" panose="020B0503020204020204" pitchFamily="34" charset="-122"/>
              <a:ea typeface="微软雅黑" panose="020B0503020204020204" pitchFamily="34" charset="-122"/>
            </a:endParaRPr>
          </a:p>
        </p:txBody>
      </p:sp>
      <p:sp>
        <p:nvSpPr>
          <p:cNvPr id="9" name="文本占位符 7"/>
          <p:cNvSpPr txBox="1"/>
          <p:nvPr/>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初读文本</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2"/>
          <p:cNvPicPr>
            <a:picLocks noChangeAspect="1" noChangeArrowheads="1"/>
          </p:cNvPicPr>
          <p:nvPr/>
        </p:nvPicPr>
        <p:blipFill>
          <a:blip r:embed="rId1">
            <a:extLst>
              <a:ext uri="{28A0092B-C50C-407E-A947-70E740481C1C}">
                <a14:useLocalDpi xmlns:a14="http://schemas.microsoft.com/office/drawing/2010/main" val="0"/>
              </a:ext>
            </a:extLst>
          </a:blip>
          <a:stretch>
            <a:fillRect/>
          </a:stretch>
        </p:blipFill>
        <p:spPr bwMode="auto">
          <a:xfrm>
            <a:off x="260402" y="1778101"/>
            <a:ext cx="5662870" cy="4246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1" name="Text Box 3"/>
          <p:cNvSpPr txBox="1">
            <a:spLocks noChangeArrowheads="1"/>
          </p:cNvSpPr>
          <p:nvPr/>
        </p:nvSpPr>
        <p:spPr bwMode="auto">
          <a:xfrm>
            <a:off x="818588" y="6024793"/>
            <a:ext cx="2012950" cy="82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a:spcBef>
                <a:spcPct val="50000"/>
              </a:spcBef>
              <a:defRPr sz="4800" b="1">
                <a:latin typeface="微软雅黑" panose="020B0503020204020204" pitchFamily="34" charset="-122"/>
                <a:ea typeface="微软雅黑" panose="020B0503020204020204" pitchFamily="34" charset="-122"/>
              </a:defRPr>
            </a:lvl1pPr>
            <a:lvl2pPr marL="742950" indent="-285750" eaLnBrk="0" hangingPunct="0">
              <a:defRPr sz="4800">
                <a:latin typeface="Arial" panose="020B0604020202020204" pitchFamily="34" charset="0"/>
                <a:ea typeface="宋体" panose="02010600030101010101" pitchFamily="2" charset="-122"/>
              </a:defRPr>
            </a:lvl2pPr>
            <a:lvl3pPr marL="1143000" indent="-228600" eaLnBrk="0" hangingPunct="0">
              <a:defRPr sz="4800">
                <a:latin typeface="Arial" panose="020B0604020202020204" pitchFamily="34" charset="0"/>
                <a:ea typeface="宋体" panose="02010600030101010101" pitchFamily="2" charset="-122"/>
              </a:defRPr>
            </a:lvl3pPr>
            <a:lvl4pPr marL="1600200" indent="-228600" eaLnBrk="0" hangingPunct="0">
              <a:defRPr sz="4800">
                <a:latin typeface="Arial" panose="020B0604020202020204" pitchFamily="34" charset="0"/>
                <a:ea typeface="宋体" panose="02010600030101010101" pitchFamily="2" charset="-122"/>
              </a:defRPr>
            </a:lvl4pPr>
            <a:lvl5pPr marL="2057400" indent="-228600" eaLnBrk="0" hangingPunct="0">
              <a:defRPr sz="4800">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latin typeface="Arial" panose="020B0604020202020204" pitchFamily="34" charset="0"/>
                <a:ea typeface="宋体" panose="02010600030101010101" pitchFamily="2" charset="-122"/>
              </a:defRPr>
            </a:lvl9pPr>
          </a:lstStyle>
          <a:p>
            <a:r>
              <a:rPr lang="zh-CN" altLang="zh-CN"/>
              <a:t>灰鲭鲨</a:t>
            </a:r>
            <a:endParaRPr lang="zh-CN" altLang="zh-CN"/>
          </a:p>
        </p:txBody>
      </p:sp>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096000" y="258099"/>
            <a:ext cx="5616881" cy="42126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3"/>
          <p:cNvSpPr txBox="1">
            <a:spLocks noChangeArrowheads="1"/>
          </p:cNvSpPr>
          <p:nvPr/>
        </p:nvSpPr>
        <p:spPr bwMode="auto">
          <a:xfrm>
            <a:off x="8464857" y="4588746"/>
            <a:ext cx="3248025" cy="82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a:spcBef>
                <a:spcPct val="50000"/>
              </a:spcBef>
              <a:defRPr sz="4800" b="1">
                <a:latin typeface="微软雅黑" panose="020B0503020204020204" pitchFamily="34" charset="-122"/>
                <a:ea typeface="微软雅黑" panose="020B0503020204020204" pitchFamily="34" charset="-122"/>
              </a:defRPr>
            </a:lvl1pPr>
            <a:lvl2pPr marL="742950" indent="-285750" eaLnBrk="0" hangingPunct="0">
              <a:defRPr sz="4800">
                <a:latin typeface="Arial" panose="020B0604020202020204" pitchFamily="34" charset="0"/>
                <a:ea typeface="宋体" panose="02010600030101010101" pitchFamily="2" charset="-122"/>
              </a:defRPr>
            </a:lvl2pPr>
            <a:lvl3pPr marL="1143000" indent="-228600" eaLnBrk="0" hangingPunct="0">
              <a:defRPr sz="4800">
                <a:latin typeface="Arial" panose="020B0604020202020204" pitchFamily="34" charset="0"/>
                <a:ea typeface="宋体" panose="02010600030101010101" pitchFamily="2" charset="-122"/>
              </a:defRPr>
            </a:lvl3pPr>
            <a:lvl4pPr marL="1600200" indent="-228600" eaLnBrk="0" hangingPunct="0">
              <a:defRPr sz="4800">
                <a:latin typeface="Arial" panose="020B0604020202020204" pitchFamily="34" charset="0"/>
                <a:ea typeface="宋体" panose="02010600030101010101" pitchFamily="2" charset="-122"/>
              </a:defRPr>
            </a:lvl4pPr>
            <a:lvl5pPr marL="2057400" indent="-228600" eaLnBrk="0" hangingPunct="0">
              <a:defRPr sz="4800">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latin typeface="Arial" panose="020B0604020202020204" pitchFamily="34" charset="0"/>
                <a:ea typeface="宋体" panose="02010600030101010101" pitchFamily="2" charset="-122"/>
              </a:defRPr>
            </a:lvl9pPr>
          </a:lstStyle>
          <a:p>
            <a:r>
              <a:rPr lang="zh-CN" altLang="zh-CN"/>
              <a:t>鲭鲨的齿吻</a:t>
            </a:r>
            <a:endParaRPr lang="zh-CN" altLang="zh-CN"/>
          </a:p>
        </p:txBody>
      </p:sp>
      <p:sp>
        <p:nvSpPr>
          <p:cNvPr id="8" name="文本占位符 7"/>
          <p:cNvSpPr txBox="1"/>
          <p:nvPr/>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初读文本</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Picture 2"/>
          <p:cNvPicPr>
            <a:picLocks noChangeAspect="1" noChangeArrowheads="1"/>
          </p:cNvPicPr>
          <p:nvPr/>
        </p:nvPicPr>
        <p:blipFill>
          <a:blip r:embed="rId1">
            <a:extLst>
              <a:ext uri="{28A0092B-C50C-407E-A947-70E740481C1C}">
                <a14:useLocalDpi xmlns:a14="http://schemas.microsoft.com/office/drawing/2010/main" val="0"/>
              </a:ext>
            </a:extLst>
          </a:blip>
          <a:srcRect b="4301"/>
          <a:stretch>
            <a:fillRect/>
          </a:stretch>
        </p:blipFill>
        <p:spPr bwMode="auto">
          <a:xfrm>
            <a:off x="193931" y="2168013"/>
            <a:ext cx="4024107" cy="4419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9" name="Text Box 3"/>
          <p:cNvSpPr txBox="1">
            <a:spLocks noChangeArrowheads="1"/>
          </p:cNvSpPr>
          <p:nvPr/>
        </p:nvSpPr>
        <p:spPr bwMode="auto">
          <a:xfrm>
            <a:off x="1501135" y="560439"/>
            <a:ext cx="1409700" cy="82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a:spcBef>
                <a:spcPct val="50000"/>
              </a:spcBef>
              <a:defRPr sz="4800" b="1">
                <a:latin typeface="微软雅黑" panose="020B0503020204020204" pitchFamily="34" charset="-122"/>
                <a:ea typeface="微软雅黑" panose="020B0503020204020204" pitchFamily="34" charset="-122"/>
              </a:defRPr>
            </a:lvl1pPr>
            <a:lvl2pPr marL="742950" indent="-285750" eaLnBrk="0" hangingPunct="0">
              <a:defRPr sz="4800">
                <a:latin typeface="Arial" panose="020B0604020202020204" pitchFamily="34" charset="0"/>
                <a:ea typeface="宋体" panose="02010600030101010101" pitchFamily="2" charset="-122"/>
              </a:defRPr>
            </a:lvl2pPr>
            <a:lvl3pPr marL="1143000" indent="-228600" eaLnBrk="0" hangingPunct="0">
              <a:defRPr sz="4800">
                <a:latin typeface="Arial" panose="020B0604020202020204" pitchFamily="34" charset="0"/>
                <a:ea typeface="宋体" panose="02010600030101010101" pitchFamily="2" charset="-122"/>
              </a:defRPr>
            </a:lvl3pPr>
            <a:lvl4pPr marL="1600200" indent="-228600" eaLnBrk="0" hangingPunct="0">
              <a:defRPr sz="4800">
                <a:latin typeface="Arial" panose="020B0604020202020204" pitchFamily="34" charset="0"/>
                <a:ea typeface="宋体" panose="02010600030101010101" pitchFamily="2" charset="-122"/>
              </a:defRPr>
            </a:lvl4pPr>
            <a:lvl5pPr marL="2057400" indent="-228600" eaLnBrk="0" hangingPunct="0">
              <a:defRPr sz="4800">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latin typeface="Arial" panose="020B0604020202020204" pitchFamily="34" charset="0"/>
                <a:ea typeface="宋体" panose="02010600030101010101" pitchFamily="2" charset="-122"/>
              </a:defRPr>
            </a:lvl9pPr>
          </a:lstStyle>
          <a:p>
            <a:r>
              <a:rPr lang="zh-CN" altLang="zh-CN"/>
              <a:t>星鲨</a:t>
            </a:r>
            <a:endParaRPr lang="zh-CN" altLang="zh-CN"/>
          </a:p>
        </p:txBody>
      </p:sp>
      <p:pic>
        <p:nvPicPr>
          <p:cNvPr id="4"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b="17205"/>
          <a:stretch>
            <a:fillRect/>
          </a:stretch>
        </p:blipFill>
        <p:spPr bwMode="auto">
          <a:xfrm>
            <a:off x="2797278" y="-1997154"/>
            <a:ext cx="9144000" cy="5678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3"/>
          <p:cNvSpPr txBox="1">
            <a:spLocks noChangeArrowheads="1"/>
          </p:cNvSpPr>
          <p:nvPr/>
        </p:nvSpPr>
        <p:spPr bwMode="auto">
          <a:xfrm>
            <a:off x="9306029" y="2168013"/>
            <a:ext cx="2635250" cy="82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a:spcBef>
                <a:spcPct val="50000"/>
              </a:spcBef>
              <a:defRPr sz="4800" b="1">
                <a:latin typeface="微软雅黑" panose="020B0503020204020204" pitchFamily="34" charset="-122"/>
                <a:ea typeface="微软雅黑" panose="020B0503020204020204" pitchFamily="34" charset="-122"/>
              </a:defRPr>
            </a:lvl1pPr>
            <a:lvl2pPr marL="742950" indent="-285750" eaLnBrk="0" hangingPunct="0">
              <a:defRPr sz="4800">
                <a:latin typeface="Arial" panose="020B0604020202020204" pitchFamily="34" charset="0"/>
                <a:ea typeface="宋体" panose="02010600030101010101" pitchFamily="2" charset="-122"/>
              </a:defRPr>
            </a:lvl2pPr>
            <a:lvl3pPr marL="1143000" indent="-228600" eaLnBrk="0" hangingPunct="0">
              <a:defRPr sz="4800">
                <a:latin typeface="Arial" panose="020B0604020202020204" pitchFamily="34" charset="0"/>
                <a:ea typeface="宋体" panose="02010600030101010101" pitchFamily="2" charset="-122"/>
              </a:defRPr>
            </a:lvl3pPr>
            <a:lvl4pPr marL="1600200" indent="-228600" eaLnBrk="0" hangingPunct="0">
              <a:defRPr sz="4800">
                <a:latin typeface="Arial" panose="020B0604020202020204" pitchFamily="34" charset="0"/>
                <a:ea typeface="宋体" panose="02010600030101010101" pitchFamily="2" charset="-122"/>
              </a:defRPr>
            </a:lvl4pPr>
            <a:lvl5pPr marL="2057400" indent="-228600" eaLnBrk="0" hangingPunct="0">
              <a:defRPr sz="4800">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latin typeface="Arial" panose="020B0604020202020204" pitchFamily="34" charset="0"/>
                <a:ea typeface="宋体" panose="02010600030101010101" pitchFamily="2" charset="-122"/>
              </a:defRPr>
            </a:lvl9pPr>
          </a:lstStyle>
          <a:p>
            <a:r>
              <a:rPr lang="zh-CN" altLang="zh-CN"/>
              <a:t>白斑星鲨</a:t>
            </a:r>
            <a:endParaRPr lang="zh-CN" altLang="zh-CN"/>
          </a:p>
        </p:txBody>
      </p:sp>
      <p:sp>
        <p:nvSpPr>
          <p:cNvPr id="6" name="Text Box 2"/>
          <p:cNvSpPr txBox="1">
            <a:spLocks noChangeArrowheads="1"/>
          </p:cNvSpPr>
          <p:nvPr/>
        </p:nvSpPr>
        <p:spPr bwMode="auto">
          <a:xfrm>
            <a:off x="9806014" y="5648410"/>
            <a:ext cx="3903406" cy="82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spcBef>
                <a:spcPct val="50000"/>
              </a:spcBef>
              <a:defRPr sz="4800" b="1">
                <a:latin typeface="微软雅黑" panose="020B0503020204020204" pitchFamily="34" charset="-122"/>
                <a:ea typeface="微软雅黑" panose="020B0503020204020204" pitchFamily="34" charset="-122"/>
              </a:defRPr>
            </a:lvl1pPr>
            <a:lvl2pPr marL="742950" indent="-285750" eaLnBrk="0" hangingPunct="0">
              <a:defRPr sz="4800">
                <a:latin typeface="Arial" panose="020B0604020202020204" pitchFamily="34" charset="0"/>
                <a:ea typeface="宋体" panose="02010600030101010101" pitchFamily="2" charset="-122"/>
              </a:defRPr>
            </a:lvl2pPr>
            <a:lvl3pPr marL="1143000" indent="-228600" eaLnBrk="0" hangingPunct="0">
              <a:defRPr sz="4800">
                <a:latin typeface="Arial" panose="020B0604020202020204" pitchFamily="34" charset="0"/>
                <a:ea typeface="宋体" panose="02010600030101010101" pitchFamily="2" charset="-122"/>
              </a:defRPr>
            </a:lvl3pPr>
            <a:lvl4pPr marL="1600200" indent="-228600" eaLnBrk="0" hangingPunct="0">
              <a:defRPr sz="4800">
                <a:latin typeface="Arial" panose="020B0604020202020204" pitchFamily="34" charset="0"/>
                <a:ea typeface="宋体" panose="02010600030101010101" pitchFamily="2" charset="-122"/>
              </a:defRPr>
            </a:lvl4pPr>
            <a:lvl5pPr marL="2057400" indent="-228600" eaLnBrk="0" hangingPunct="0">
              <a:defRPr sz="4800">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latin typeface="Arial" panose="020B0604020202020204" pitchFamily="34" charset="0"/>
                <a:ea typeface="宋体" panose="02010600030101010101" pitchFamily="2" charset="-122"/>
              </a:defRPr>
            </a:lvl9pPr>
          </a:lstStyle>
          <a:p>
            <a:r>
              <a:rPr lang="zh-CN" altLang="zh-CN"/>
              <a:t>犁头鲨</a:t>
            </a:r>
            <a:endParaRPr lang="zh-CN" altLang="zh-CN"/>
          </a:p>
        </p:txBody>
      </p:sp>
      <p:pic>
        <p:nvPicPr>
          <p:cNvPr id="7" name="Picture 3"/>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6141914" y="3248462"/>
            <a:ext cx="3664100" cy="3339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本占位符 7"/>
          <p:cNvSpPr txBox="1"/>
          <p:nvPr/>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初读文本</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Text Box 3"/>
          <p:cNvSpPr txBox="1">
            <a:spLocks noChangeArrowheads="1"/>
          </p:cNvSpPr>
          <p:nvPr/>
        </p:nvSpPr>
        <p:spPr bwMode="auto">
          <a:xfrm>
            <a:off x="4350774" y="674322"/>
            <a:ext cx="3111910" cy="762000"/>
          </a:xfrm>
          <a:prstGeom prst="rect">
            <a:avLst/>
          </a:prstGeom>
          <a:solidFill>
            <a:srgbClr val="C00000"/>
          </a:solidFill>
        </p:spPr>
        <p:txBody>
          <a:bodyPr wrap="square">
            <a:spAutoFit/>
          </a:bodyPr>
          <a:lstStyle>
            <a:defPPr>
              <a:defRPr lang="zh-CN"/>
            </a:defPPr>
            <a:lvl1pPr algn="ctr">
              <a:spcBef>
                <a:spcPct val="50000"/>
              </a:spcBef>
              <a:defRPr sz="4400">
                <a:solidFill>
                  <a:schemeClr val="bg1"/>
                </a:solidFill>
                <a:latin typeface="微软雅黑" panose="020B0503020204020204" pitchFamily="34" charset="-122"/>
                <a:ea typeface="微软雅黑" panose="020B0503020204020204" pitchFamily="34" charset="-122"/>
              </a:defRPr>
            </a:lvl1pPr>
          </a:lstStyle>
          <a:p>
            <a:pPr algn="dist"/>
            <a:r>
              <a:rPr lang="zh-CN" altLang="en-US"/>
              <a:t>梳理情节</a:t>
            </a:r>
            <a:endParaRPr lang="zh-CN" altLang="en-US"/>
          </a:p>
        </p:txBody>
      </p:sp>
      <p:sp>
        <p:nvSpPr>
          <p:cNvPr id="28676" name="Text Box 4"/>
          <p:cNvSpPr txBox="1">
            <a:spLocks noChangeArrowheads="1"/>
          </p:cNvSpPr>
          <p:nvPr/>
        </p:nvSpPr>
        <p:spPr bwMode="auto">
          <a:xfrm>
            <a:off x="2474914" y="1746251"/>
            <a:ext cx="7724775" cy="82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endParaRPr lang="zh-CN" altLang="zh-CN"/>
          </a:p>
        </p:txBody>
      </p:sp>
      <p:sp>
        <p:nvSpPr>
          <p:cNvPr id="28677" name="Text Box 5"/>
          <p:cNvSpPr txBox="1">
            <a:spLocks noChangeArrowheads="1"/>
          </p:cNvSpPr>
          <p:nvPr/>
        </p:nvSpPr>
        <p:spPr bwMode="auto">
          <a:xfrm>
            <a:off x="449776" y="1443763"/>
            <a:ext cx="10316546" cy="47999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zh-CN" sz="3600" b="1">
                <a:latin typeface="微软雅黑" panose="020B0503020204020204" pitchFamily="34" charset="-122"/>
                <a:ea typeface="微软雅黑" panose="020B0503020204020204" pitchFamily="34" charset="-122"/>
              </a:rPr>
              <a:t>1、老人在什么状况下与鲨鱼接二连三进行搏斗的？</a:t>
            </a:r>
            <a:endParaRPr lang="zh-CN" altLang="zh-CN" sz="3600" b="1">
              <a:latin typeface="微软雅黑" panose="020B0503020204020204" pitchFamily="34" charset="-122"/>
              <a:ea typeface="微软雅黑" panose="020B0503020204020204" pitchFamily="34" charset="-122"/>
            </a:endParaRPr>
          </a:p>
          <a:p>
            <a:pPr eaLnBrk="1" hangingPunct="1">
              <a:spcBef>
                <a:spcPct val="50000"/>
              </a:spcBef>
            </a:pPr>
            <a:endParaRPr lang="zh-CN" altLang="zh-CN" sz="3600" b="1">
              <a:latin typeface="微软雅黑" panose="020B0503020204020204" pitchFamily="34" charset="-122"/>
              <a:ea typeface="微软雅黑" panose="020B0503020204020204" pitchFamily="34" charset="-122"/>
            </a:endParaRPr>
          </a:p>
          <a:p>
            <a:pPr eaLnBrk="1" hangingPunct="1">
              <a:spcBef>
                <a:spcPct val="50000"/>
              </a:spcBef>
            </a:pPr>
            <a:endParaRPr lang="zh-CN" altLang="zh-CN" sz="3600" b="1">
              <a:latin typeface="微软雅黑" panose="020B0503020204020204" pitchFamily="34" charset="-122"/>
              <a:ea typeface="微软雅黑" panose="020B0503020204020204" pitchFamily="34" charset="-122"/>
            </a:endParaRPr>
          </a:p>
          <a:p>
            <a:pPr eaLnBrk="1" hangingPunct="1">
              <a:spcBef>
                <a:spcPct val="50000"/>
              </a:spcBef>
            </a:pPr>
            <a:r>
              <a:rPr lang="zh-CN" altLang="zh-CN" sz="3600" b="1">
                <a:latin typeface="微软雅黑" panose="020B0503020204020204" pitchFamily="34" charset="-122"/>
                <a:ea typeface="微软雅黑" panose="020B0503020204020204" pitchFamily="34" charset="-122"/>
              </a:rPr>
              <a:t>2、鲨鱼是怎样的情景？</a:t>
            </a:r>
            <a:endParaRPr lang="zh-CN" altLang="zh-CN" sz="3600" b="1">
              <a:latin typeface="微软雅黑" panose="020B0503020204020204" pitchFamily="34" charset="-122"/>
              <a:ea typeface="微软雅黑" panose="020B0503020204020204" pitchFamily="34" charset="-122"/>
            </a:endParaRPr>
          </a:p>
          <a:p>
            <a:pPr eaLnBrk="1" hangingPunct="1">
              <a:spcBef>
                <a:spcPct val="50000"/>
              </a:spcBef>
            </a:pPr>
            <a:endParaRPr lang="zh-CN" altLang="zh-CN" sz="3600" b="1">
              <a:latin typeface="微软雅黑" panose="020B0503020204020204" pitchFamily="34" charset="-122"/>
              <a:ea typeface="微软雅黑" panose="020B0503020204020204" pitchFamily="34" charset="-122"/>
            </a:endParaRPr>
          </a:p>
          <a:p>
            <a:pPr eaLnBrk="1" hangingPunct="1">
              <a:spcBef>
                <a:spcPct val="50000"/>
              </a:spcBef>
            </a:pPr>
            <a:r>
              <a:rPr lang="zh-CN" altLang="zh-CN" sz="3600" b="1">
                <a:latin typeface="微软雅黑" panose="020B0503020204020204" pitchFamily="34" charset="-122"/>
                <a:ea typeface="微软雅黑" panose="020B0503020204020204" pitchFamily="34" charset="-122"/>
              </a:rPr>
              <a:t>3、小说为什么要描绘鲨鱼的凶残？ </a:t>
            </a:r>
            <a:endParaRPr lang="zh-CN" altLang="zh-CN" sz="3600" b="1">
              <a:latin typeface="微软雅黑" panose="020B0503020204020204" pitchFamily="34" charset="-122"/>
              <a:ea typeface="微软雅黑" panose="020B0503020204020204" pitchFamily="34" charset="-122"/>
            </a:endParaRPr>
          </a:p>
        </p:txBody>
      </p:sp>
      <p:sp>
        <p:nvSpPr>
          <p:cNvPr id="6" name="Rectangle 3"/>
          <p:cNvSpPr txBox="1">
            <a:spLocks noRot="1" noChangeArrowheads="1"/>
          </p:cNvSpPr>
          <p:nvPr/>
        </p:nvSpPr>
        <p:spPr bwMode="auto">
          <a:xfrm>
            <a:off x="977695" y="2145617"/>
            <a:ext cx="8497888" cy="1225550"/>
          </a:xfrm>
          <a:prstGeom prst="rect">
            <a:avLst/>
          </a:prstGeom>
          <a:solidFill>
            <a:srgbClr val="0070C0"/>
          </a:solidFill>
        </p:spPr>
        <p:style>
          <a:lnRef idx="1">
            <a:schemeClr val="accent1"/>
          </a:lnRef>
          <a:fillRef idx="3">
            <a:schemeClr val="accent1"/>
          </a:fillRef>
          <a:effectRef idx="2">
            <a:schemeClr val="accent1"/>
          </a:effectRef>
          <a:fontRef idx="minor">
            <a:schemeClr val="lt1"/>
          </a:fontRef>
        </p:style>
        <p:txBody>
          <a:bodyPr/>
          <a:lstStyle/>
          <a:p>
            <a:pPr marL="342900" indent="-342900">
              <a:spcBef>
                <a:spcPct val="20000"/>
              </a:spcBef>
              <a:buClr>
                <a:schemeClr val="hlink"/>
              </a:buClr>
              <a:buSzPct val="70000"/>
              <a:buFont typeface="Wingdings" panose="05000000000000000000" pitchFamily="2" charset="2"/>
              <a:buChar char="v"/>
              <a:defRPr/>
            </a:pPr>
            <a:r>
              <a:rPr lang="zh-CN" altLang="en-US" sz="3200" b="1" kern="0">
                <a:solidFill>
                  <a:schemeClr val="bg1"/>
                </a:solidFill>
                <a:latin typeface="微软雅黑" panose="020B0503020204020204" pitchFamily="34" charset="-122"/>
                <a:ea typeface="微软雅黑" panose="020B0503020204020204" pitchFamily="34" charset="-122"/>
              </a:rPr>
              <a:t>年老体衰  精疲力竭    头昏眼花  右手受伤</a:t>
            </a:r>
            <a:endParaRPr lang="zh-CN" altLang="en-US" sz="3200" b="1" kern="0">
              <a:solidFill>
                <a:schemeClr val="bg1"/>
              </a:solidFill>
              <a:latin typeface="微软雅黑" panose="020B0503020204020204" pitchFamily="34" charset="-122"/>
              <a:ea typeface="微软雅黑" panose="020B0503020204020204" pitchFamily="34" charset="-122"/>
            </a:endParaRPr>
          </a:p>
          <a:p>
            <a:pPr marL="342900" indent="-342900">
              <a:spcBef>
                <a:spcPct val="20000"/>
              </a:spcBef>
              <a:buClr>
                <a:schemeClr val="hlink"/>
              </a:buClr>
              <a:buSzPct val="70000"/>
              <a:buFont typeface="Wingdings" panose="05000000000000000000" pitchFamily="2" charset="2"/>
              <a:buChar char="v"/>
              <a:defRPr/>
            </a:pPr>
            <a:r>
              <a:rPr lang="zh-CN" altLang="en-US" sz="3200" b="1" kern="0">
                <a:solidFill>
                  <a:schemeClr val="bg1"/>
                </a:solidFill>
                <a:latin typeface="微软雅黑" panose="020B0503020204020204" pitchFamily="34" charset="-122"/>
                <a:ea typeface="微软雅黑" panose="020B0503020204020204" pitchFamily="34" charset="-122"/>
              </a:rPr>
              <a:t>左手抽筋  没有食物    缺乏武器  孤立无援</a:t>
            </a:r>
            <a:endParaRPr lang="zh-CN" altLang="en-US" sz="3200" b="1" kern="0">
              <a:solidFill>
                <a:schemeClr val="bg1"/>
              </a:solidFill>
              <a:latin typeface="微软雅黑" panose="020B0503020204020204" pitchFamily="34" charset="-122"/>
              <a:ea typeface="微软雅黑" panose="020B0503020204020204" pitchFamily="34" charset="-122"/>
            </a:endParaRPr>
          </a:p>
        </p:txBody>
      </p:sp>
      <p:sp>
        <p:nvSpPr>
          <p:cNvPr id="8" name="Rectangle 3"/>
          <p:cNvSpPr txBox="1">
            <a:spLocks noRot="1" noChangeArrowheads="1"/>
          </p:cNvSpPr>
          <p:nvPr/>
        </p:nvSpPr>
        <p:spPr bwMode="auto">
          <a:xfrm>
            <a:off x="719250" y="4699408"/>
            <a:ext cx="8424862" cy="647700"/>
          </a:xfrm>
          <a:prstGeom prst="rect">
            <a:avLst/>
          </a:prstGeom>
          <a:solidFill>
            <a:srgbClr val="0070C0"/>
          </a:solidFill>
        </p:spPr>
        <p:style>
          <a:lnRef idx="1">
            <a:schemeClr val="accent1"/>
          </a:lnRef>
          <a:fillRef idx="3">
            <a:schemeClr val="accent1"/>
          </a:fillRef>
          <a:effectRef idx="2">
            <a:schemeClr val="accent1"/>
          </a:effectRef>
          <a:fontRef idx="minor">
            <a:schemeClr val="lt1"/>
          </a:fontRef>
        </p:style>
        <p:txBody>
          <a:bodyPr/>
          <a:lstStyle/>
          <a:p>
            <a:pPr marL="342900" indent="-342900">
              <a:spcBef>
                <a:spcPct val="20000"/>
              </a:spcBef>
              <a:buClr>
                <a:schemeClr val="hlink"/>
              </a:buClr>
              <a:buSzPct val="70000"/>
              <a:buFont typeface="Wingdings" panose="05000000000000000000" pitchFamily="2" charset="2"/>
              <a:buChar char="v"/>
              <a:defRPr/>
            </a:pPr>
            <a:r>
              <a:rPr lang="zh-CN" altLang="zh-CN" sz="3200" b="1" kern="0">
                <a:solidFill>
                  <a:schemeClr val="bg1"/>
                </a:solidFill>
                <a:latin typeface="微软雅黑" panose="020B0503020204020204" pitchFamily="34" charset="-122"/>
                <a:ea typeface="微软雅黑" panose="020B0503020204020204" pitchFamily="34" charset="-122"/>
              </a:rPr>
              <a:t>鲨鱼：接二连三   成群结队   凶残强悍</a:t>
            </a:r>
            <a:endParaRPr lang="zh-CN" altLang="zh-CN" sz="3200" b="1" kern="0">
              <a:solidFill>
                <a:schemeClr val="bg1"/>
              </a:solidFill>
              <a:latin typeface="微软雅黑" panose="020B0503020204020204" pitchFamily="34" charset="-122"/>
              <a:ea typeface="微软雅黑" panose="020B0503020204020204" pitchFamily="34" charset="-122"/>
            </a:endParaRPr>
          </a:p>
        </p:txBody>
      </p:sp>
      <p:sp>
        <p:nvSpPr>
          <p:cNvPr id="9" name="Rectangle 3"/>
          <p:cNvSpPr txBox="1">
            <a:spLocks noRot="1" noChangeArrowheads="1"/>
          </p:cNvSpPr>
          <p:nvPr/>
        </p:nvSpPr>
        <p:spPr bwMode="auto">
          <a:xfrm>
            <a:off x="864030" y="6161590"/>
            <a:ext cx="8424862" cy="647700"/>
          </a:xfrm>
          <a:prstGeom prst="rect">
            <a:avLst/>
          </a:prstGeom>
          <a:solidFill>
            <a:srgbClr val="0070C0"/>
          </a:solidFill>
        </p:spPr>
        <p:style>
          <a:lnRef idx="1">
            <a:schemeClr val="accent1"/>
          </a:lnRef>
          <a:fillRef idx="3">
            <a:schemeClr val="accent1"/>
          </a:fillRef>
          <a:effectRef idx="2">
            <a:schemeClr val="accent1"/>
          </a:effectRef>
          <a:fontRef idx="minor">
            <a:schemeClr val="lt1"/>
          </a:fontRef>
        </p:style>
        <p:txBody>
          <a:bodyPr/>
          <a:lstStyle/>
          <a:p>
            <a:pPr marL="342900" indent="-342900">
              <a:spcBef>
                <a:spcPct val="20000"/>
              </a:spcBef>
              <a:buClr>
                <a:schemeClr val="hlink"/>
              </a:buClr>
              <a:buSzPct val="70000"/>
              <a:buFont typeface="Wingdings" panose="05000000000000000000" pitchFamily="2" charset="2"/>
              <a:buChar char="v"/>
              <a:defRPr/>
            </a:pPr>
            <a:r>
              <a:rPr lang="zh-CN" altLang="zh-CN" sz="3200" b="1" kern="0">
                <a:solidFill>
                  <a:schemeClr val="bg1"/>
                </a:solidFill>
                <a:latin typeface="微软雅黑" panose="020B0503020204020204" pitchFamily="34" charset="-122"/>
                <a:ea typeface="微软雅黑" panose="020B0503020204020204" pitchFamily="34" charset="-122"/>
              </a:rPr>
              <a:t>对比——力量悬殊的对抗</a:t>
            </a:r>
            <a:endParaRPr lang="zh-CN" altLang="zh-CN" sz="3200" b="1" kern="0">
              <a:solidFill>
                <a:schemeClr val="bg1"/>
              </a:solidFill>
              <a:latin typeface="微软雅黑" panose="020B0503020204020204" pitchFamily="34" charset="-122"/>
              <a:ea typeface="微软雅黑" panose="020B0503020204020204" pitchFamily="34" charset="-122"/>
            </a:endParaRPr>
          </a:p>
        </p:txBody>
      </p:sp>
      <p:sp>
        <p:nvSpPr>
          <p:cNvPr id="11" name="文本占位符 7"/>
          <p:cNvSpPr txBox="1"/>
          <p:nvPr/>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初读文本</a:t>
            </a:r>
            <a:endParaRPr lang="zh-CN" altLang="en-US">
              <a:solidFill>
                <a:schemeClr val="bg1"/>
              </a:solidFill>
              <a:latin typeface="隶书" panose="02010509060101010101" pitchFamily="49" charset="-122"/>
              <a:ea typeface="隶书" panose="02010509060101010101" pitchFamily="49" charset="-122"/>
            </a:endParaRPr>
          </a:p>
        </p:txBody>
      </p:sp>
      <p:pic>
        <p:nvPicPr>
          <p:cNvPr id="9218" name="Picture 2"/>
          <p:cNvPicPr>
            <a:picLocks noChangeAspect="1" noChangeArrowheads="1"/>
          </p:cNvPicPr>
          <p:nvPr/>
        </p:nvPicPr>
        <p:blipFill>
          <a:blip r:embed="rId1">
            <a:extLst>
              <a:ext uri="{28A0092B-C50C-407E-A947-70E740481C1C}">
                <a14:useLocalDpi xmlns:a14="http://schemas.microsoft.com/office/drawing/2010/main" val="0"/>
              </a:ext>
            </a:extLst>
          </a:blip>
          <a:stretch>
            <a:fillRect/>
          </a:stretch>
        </p:blipFill>
        <p:spPr bwMode="auto">
          <a:xfrm>
            <a:off x="9016745" y="1963210"/>
            <a:ext cx="2932522" cy="435479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bldLvl="0" animBg="1"/>
      <p:bldP spid="9" grpId="0" bldLvl="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Text Box 3"/>
          <p:cNvSpPr txBox="1">
            <a:spLocks noChangeArrowheads="1"/>
          </p:cNvSpPr>
          <p:nvPr/>
        </p:nvSpPr>
        <p:spPr bwMode="auto">
          <a:xfrm>
            <a:off x="4350774" y="674322"/>
            <a:ext cx="3111910" cy="762000"/>
          </a:xfrm>
          <a:prstGeom prst="rect">
            <a:avLst/>
          </a:prstGeom>
          <a:solidFill>
            <a:srgbClr val="C00000"/>
          </a:solidFill>
        </p:spPr>
        <p:txBody>
          <a:bodyPr wrap="square">
            <a:spAutoFit/>
          </a:bodyPr>
          <a:lstStyle>
            <a:defPPr>
              <a:defRPr lang="zh-CN"/>
            </a:defPPr>
            <a:lvl1pPr algn="ctr">
              <a:spcBef>
                <a:spcPct val="50000"/>
              </a:spcBef>
              <a:defRPr sz="4400">
                <a:solidFill>
                  <a:schemeClr val="bg1"/>
                </a:solidFill>
                <a:latin typeface="微软雅黑" panose="020B0503020204020204" pitchFamily="34" charset="-122"/>
                <a:ea typeface="微软雅黑" panose="020B0503020204020204" pitchFamily="34" charset="-122"/>
              </a:defRPr>
            </a:lvl1pPr>
          </a:lstStyle>
          <a:p>
            <a:pPr algn="dist"/>
            <a:r>
              <a:rPr lang="zh-CN" altLang="en-US"/>
              <a:t>梳理情节</a:t>
            </a:r>
            <a:endParaRPr lang="zh-CN" altLang="en-US"/>
          </a:p>
        </p:txBody>
      </p:sp>
      <p:sp>
        <p:nvSpPr>
          <p:cNvPr id="28676" name="Text Box 4"/>
          <p:cNvSpPr txBox="1">
            <a:spLocks noChangeArrowheads="1"/>
          </p:cNvSpPr>
          <p:nvPr/>
        </p:nvSpPr>
        <p:spPr bwMode="auto">
          <a:xfrm>
            <a:off x="2474914" y="1746251"/>
            <a:ext cx="7724775" cy="82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endParaRPr lang="zh-CN" altLang="zh-CN"/>
          </a:p>
        </p:txBody>
      </p:sp>
      <p:sp>
        <p:nvSpPr>
          <p:cNvPr id="11" name="文本占位符 7"/>
          <p:cNvSpPr txBox="1"/>
          <p:nvPr/>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初读文本</a:t>
            </a:r>
            <a:endParaRPr lang="zh-CN" altLang="en-US">
              <a:solidFill>
                <a:schemeClr val="bg1"/>
              </a:solidFill>
              <a:latin typeface="隶书" panose="02010509060101010101" pitchFamily="49" charset="-122"/>
              <a:ea typeface="隶书" panose="02010509060101010101" pitchFamily="49" charset="-122"/>
            </a:endParaRPr>
          </a:p>
        </p:txBody>
      </p:sp>
      <p:graphicFrame>
        <p:nvGraphicFramePr>
          <p:cNvPr id="10" name="Group 2"/>
          <p:cNvGraphicFramePr>
            <a:graphicFrameLocks noGrp="1"/>
          </p:cNvGraphicFramePr>
          <p:nvPr/>
        </p:nvGraphicFramePr>
        <p:xfrm>
          <a:off x="456056" y="1925555"/>
          <a:ext cx="11368082" cy="6006074"/>
        </p:xfrm>
        <a:graphic>
          <a:graphicData uri="http://schemas.openxmlformats.org/drawingml/2006/table">
            <a:tbl>
              <a:tblPr/>
              <a:tblGrid>
                <a:gridCol w="1755687"/>
                <a:gridCol w="1922479"/>
                <a:gridCol w="1922479"/>
                <a:gridCol w="1922479"/>
                <a:gridCol w="1922479"/>
                <a:gridCol w="1922479"/>
              </a:tblGrid>
              <a:tr h="234321">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rPr>
                        <a:t>第一次</a:t>
                      </a:r>
                      <a:endPar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rPr>
                        <a:t>第二次</a:t>
                      </a:r>
                      <a:endPar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rPr>
                        <a:t>第三次</a:t>
                      </a:r>
                      <a:endPar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rPr>
                        <a:t>第四次</a:t>
                      </a:r>
                      <a:endPar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rPr>
                        <a:t>第五次</a:t>
                      </a:r>
                      <a:endPar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0">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rPr>
                        <a:t>攻击者</a:t>
                      </a:r>
                      <a:endPar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0">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rPr>
                        <a:t>数   量</a:t>
                      </a:r>
                      <a:endPar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420">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rPr>
                        <a:t>老人作</a:t>
                      </a:r>
                      <a:endPar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rPr>
                        <a:t>战工具</a:t>
                      </a:r>
                      <a:endPar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841587">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rPr>
                        <a:t>结   局</a:t>
                      </a:r>
                      <a:endPar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262815">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noFill/>
                  </a:tcPr>
                </a:tc>
                <a:tc>
                  <a:txBody>
                    <a:bodyPr wrap="square"/>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endParaRPr kumimoji="0" lang="zh-CN" altLang="zh-CN" sz="32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a:txBody>
                  <a:tcPr marT="45717" marB="45717" vert="horz"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noFill/>
                  </a:tcPr>
                </a:tc>
              </a:tr>
            </a:tbl>
          </a:graphicData>
        </a:graphic>
      </p:graphicFrame>
      <p:sp>
        <p:nvSpPr>
          <p:cNvPr id="12" name="Text Box 46"/>
          <p:cNvSpPr txBox="1">
            <a:spLocks noChangeArrowheads="1"/>
          </p:cNvSpPr>
          <p:nvPr/>
        </p:nvSpPr>
        <p:spPr bwMode="auto">
          <a:xfrm>
            <a:off x="1758156" y="1330188"/>
            <a:ext cx="8675688" cy="64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3600" b="1">
                <a:solidFill>
                  <a:srgbClr val="000000"/>
                </a:solidFill>
                <a:latin typeface="微软雅黑" panose="020B0503020204020204" pitchFamily="34" charset="-122"/>
                <a:ea typeface="微软雅黑" panose="020B0503020204020204" pitchFamily="34" charset="-122"/>
              </a:rPr>
              <a:t>课文中老人与鲨鱼的五个回合的较量情况：</a:t>
            </a:r>
            <a:endParaRPr lang="zh-CN" altLang="en-US" sz="3600" b="1">
              <a:solidFill>
                <a:srgbClr val="000000"/>
              </a:solidFill>
              <a:latin typeface="微软雅黑" panose="020B0503020204020204" pitchFamily="34" charset="-122"/>
              <a:ea typeface="微软雅黑" panose="020B0503020204020204" pitchFamily="34" charset="-122"/>
            </a:endParaRPr>
          </a:p>
        </p:txBody>
      </p:sp>
      <p:graphicFrame>
        <p:nvGraphicFramePr>
          <p:cNvPr id="2" name="表格 1"/>
          <p:cNvGraphicFramePr>
            <a:graphicFrameLocks noGrp="1"/>
          </p:cNvGraphicFramePr>
          <p:nvPr/>
        </p:nvGraphicFramePr>
        <p:xfrm>
          <a:off x="2186616" y="2553517"/>
          <a:ext cx="2069775" cy="4729179"/>
        </p:xfrm>
        <a:graphic>
          <a:graphicData uri="http://schemas.openxmlformats.org/drawingml/2006/table">
            <a:tbl>
              <a:tblPr/>
              <a:tblGrid>
                <a:gridCol w="2069775"/>
              </a:tblGrid>
              <a:tr h="538070">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灰鲭鲨</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589571">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一条</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1030013">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鱼叉</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2530475">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杀死鲭鲨，大鱼被吃掉四十磅</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noFill/>
                  </a:tcPr>
                </a:tc>
              </a:tr>
            </a:tbl>
          </a:graphicData>
        </a:graphic>
      </p:graphicFrame>
      <p:graphicFrame>
        <p:nvGraphicFramePr>
          <p:cNvPr id="3" name="表格 2"/>
          <p:cNvGraphicFramePr>
            <a:graphicFrameLocks noGrp="1"/>
          </p:cNvGraphicFramePr>
          <p:nvPr/>
        </p:nvGraphicFramePr>
        <p:xfrm>
          <a:off x="4114231" y="2538769"/>
          <a:ext cx="1894680" cy="4765966"/>
        </p:xfrm>
        <a:graphic>
          <a:graphicData uri="http://schemas.openxmlformats.org/drawingml/2006/table">
            <a:tbl>
              <a:tblPr/>
              <a:tblGrid>
                <a:gridCol w="1894680"/>
              </a:tblGrid>
              <a:tr h="538070">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铲鼻鲨</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589571">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两条</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1030013">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绑着刀子的桨</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2530475">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杀死铲鼻鲨，大鱼被吃掉四分之一</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noFill/>
                  </a:tcPr>
                </a:tc>
              </a:tr>
            </a:tbl>
          </a:graphicData>
        </a:graphic>
      </p:graphicFrame>
      <p:graphicFrame>
        <p:nvGraphicFramePr>
          <p:cNvPr id="4" name="表格 3"/>
          <p:cNvGraphicFramePr>
            <a:graphicFrameLocks noGrp="1"/>
          </p:cNvGraphicFramePr>
          <p:nvPr/>
        </p:nvGraphicFramePr>
        <p:xfrm>
          <a:off x="6074015" y="2538769"/>
          <a:ext cx="1894680" cy="4765966"/>
        </p:xfrm>
        <a:graphic>
          <a:graphicData uri="http://schemas.openxmlformats.org/drawingml/2006/table">
            <a:tbl>
              <a:tblPr/>
              <a:tblGrid>
                <a:gridCol w="1894680"/>
              </a:tblGrid>
              <a:tr h="538070">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铲鼻鲨</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589571">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一条</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1030013">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绑着刀子的桨</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2530475">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杀死犁头鲨，刀子被折断</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noFill/>
                  </a:tcPr>
                </a:tc>
              </a:tr>
            </a:tbl>
          </a:graphicData>
        </a:graphic>
      </p:graphicFrame>
      <p:graphicFrame>
        <p:nvGraphicFramePr>
          <p:cNvPr id="5" name="表格 4"/>
          <p:cNvGraphicFramePr>
            <a:graphicFrameLocks noGrp="1"/>
          </p:cNvGraphicFramePr>
          <p:nvPr/>
        </p:nvGraphicFramePr>
        <p:xfrm>
          <a:off x="8033797" y="2538769"/>
          <a:ext cx="1894680" cy="4729179"/>
        </p:xfrm>
        <a:graphic>
          <a:graphicData uri="http://schemas.openxmlformats.org/drawingml/2006/table">
            <a:tbl>
              <a:tblPr/>
              <a:tblGrid>
                <a:gridCol w="1894680"/>
              </a:tblGrid>
              <a:tr h="538070">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铲鼻鲨</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589571">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两条</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1030013">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棍子</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2530475">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rPr>
                        <a:t>两条铲鼻鲨受重伤大鱼被咬烂一半</a:t>
                      </a:r>
                      <a:endParaRPr kumimoji="0" lang="zh-CN" altLang="en-US" sz="3200" b="1" i="0" u="none" strike="noStrike" kern="1200" cap="none" normalizeH="0" baseline="0">
                        <a:ln>
                          <a:noFill/>
                        </a:ln>
                        <a:solidFill>
                          <a:schemeClr val="tx1"/>
                        </a:solidFill>
                        <a:effectLst/>
                        <a:latin typeface="楷体" panose="02010609060101010101" pitchFamily="49" charset="-122"/>
                        <a:ea typeface="楷体" panose="02010609060101010101" pitchFamily="49" charset="-122"/>
                        <a:cs typeface="+mn-cs"/>
                      </a:endParaRPr>
                    </a:p>
                  </a:txBody>
                  <a:tcPr vert="horz"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noFill/>
                  </a:tcPr>
                </a:tc>
              </a:tr>
            </a:tbl>
          </a:graphicData>
        </a:graphic>
      </p:graphicFrame>
      <p:graphicFrame>
        <p:nvGraphicFramePr>
          <p:cNvPr id="7" name="表格 6"/>
          <p:cNvGraphicFramePr>
            <a:graphicFrameLocks noGrp="1"/>
          </p:cNvGraphicFramePr>
          <p:nvPr/>
        </p:nvGraphicFramePr>
        <p:xfrm>
          <a:off x="9929458" y="2538769"/>
          <a:ext cx="1894680" cy="4765966"/>
        </p:xfrm>
        <a:graphic>
          <a:graphicData uri="http://schemas.openxmlformats.org/drawingml/2006/table">
            <a:tbl>
              <a:tblPr/>
              <a:tblGrid>
                <a:gridCol w="1894680"/>
              </a:tblGrid>
              <a:tr h="538070">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楷体" panose="02010609060101010101" pitchFamily="49" charset="-122"/>
                          <a:ea typeface="楷体" panose="02010609060101010101" pitchFamily="49" charset="-122"/>
                        </a:rPr>
                        <a:t>鲨鱼</a:t>
                      </a:r>
                      <a:endParaRPr kumimoji="0" lang="zh-CN" sz="3200" b="1" i="0" u="none" strike="noStrike" cap="none" normalizeH="0" baseline="0">
                        <a:ln>
                          <a:noFill/>
                        </a:ln>
                        <a:solidFill>
                          <a:schemeClr val="tx1"/>
                        </a:solidFill>
                        <a:effectLst/>
                        <a:latin typeface="楷体" panose="02010609060101010101" pitchFamily="49" charset="-122"/>
                        <a:ea typeface="楷体" panose="02010609060101010101" pitchFamily="49" charset="-122"/>
                      </a:endParaRPr>
                    </a:p>
                  </a:txBody>
                  <a:tcPr vert="horz"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589571">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楷体" panose="02010609060101010101" pitchFamily="49" charset="-122"/>
                          <a:ea typeface="楷体" panose="02010609060101010101" pitchFamily="49" charset="-122"/>
                        </a:rPr>
                        <a:t>成群结队</a:t>
                      </a:r>
                      <a:endParaRPr kumimoji="0" lang="zh-CN" sz="3200" b="1" i="0" u="none" strike="noStrike" cap="none" normalizeH="0" baseline="0">
                        <a:ln>
                          <a:noFill/>
                        </a:ln>
                        <a:solidFill>
                          <a:schemeClr val="tx1"/>
                        </a:solidFill>
                        <a:effectLst/>
                        <a:latin typeface="楷体" panose="02010609060101010101" pitchFamily="49" charset="-122"/>
                        <a:ea typeface="楷体" panose="02010609060101010101" pitchFamily="49" charset="-122"/>
                      </a:endParaRPr>
                    </a:p>
                  </a:txBody>
                  <a:tcPr vert="horz"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1030013">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楷体" panose="02010609060101010101" pitchFamily="49" charset="-122"/>
                          <a:ea typeface="楷体" panose="02010609060101010101" pitchFamily="49" charset="-122"/>
                        </a:rPr>
                        <a:t>棍子、舵柄</a:t>
                      </a:r>
                      <a:endParaRPr kumimoji="0" lang="zh-CN" sz="3200" b="1" i="0" u="none" strike="noStrike" cap="none" normalizeH="0" baseline="0">
                        <a:ln>
                          <a:noFill/>
                        </a:ln>
                        <a:solidFill>
                          <a:schemeClr val="tx1"/>
                        </a:solidFill>
                        <a:effectLst/>
                        <a:latin typeface="楷体" panose="02010609060101010101" pitchFamily="49" charset="-122"/>
                        <a:ea typeface="楷体" panose="02010609060101010101" pitchFamily="49" charset="-122"/>
                      </a:endParaRPr>
                    </a:p>
                  </a:txBody>
                  <a:tcPr vert="horz"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r>
              <a:tr h="2530475">
                <a:tc>
                  <a:txBody>
                    <a:bodyPr wrap="square"/>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pPr>
                      <a:r>
                        <a:rPr kumimoji="0" lang="zh-CN" sz="3200" b="1" i="0" u="none" strike="noStrike" cap="none" normalizeH="0" baseline="0">
                          <a:ln>
                            <a:noFill/>
                          </a:ln>
                          <a:solidFill>
                            <a:schemeClr val="tx1"/>
                          </a:solidFill>
                          <a:effectLst/>
                          <a:latin typeface="楷体" panose="02010609060101010101" pitchFamily="49" charset="-122"/>
                          <a:ea typeface="楷体" panose="02010609060101010101" pitchFamily="49" charset="-122"/>
                        </a:rPr>
                        <a:t>大鱼只剩残骸</a:t>
                      </a:r>
                      <a:endParaRPr kumimoji="0" lang="zh-CN" sz="3200" b="1" i="0" u="none" strike="noStrike" cap="none" normalizeH="0" baseline="0">
                        <a:ln>
                          <a:noFill/>
                        </a:ln>
                        <a:solidFill>
                          <a:schemeClr val="tx1"/>
                        </a:solidFill>
                        <a:effectLst/>
                        <a:latin typeface="楷体" panose="02010609060101010101" pitchFamily="49" charset="-122"/>
                        <a:ea typeface="楷体" panose="02010609060101010101" pitchFamily="49" charset="-122"/>
                      </a:endParaRPr>
                    </a:p>
                  </a:txBody>
                  <a:tcPr vert="horz"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noFill/>
                  </a:tcPr>
                </a:tc>
              </a:tr>
            </a:tbl>
          </a:graphicData>
        </a:graphic>
      </p:graphicFrame>
      <p:sp>
        <p:nvSpPr>
          <p:cNvPr id="14" name="文本框 13"/>
          <p:cNvSpPr txBox="1"/>
          <p:nvPr/>
        </p:nvSpPr>
        <p:spPr>
          <a:xfrm>
            <a:off x="3486225" y="2490079"/>
            <a:ext cx="665480" cy="365760"/>
          </a:xfrm>
          <a:prstGeom prst="rect">
            <a:avLst/>
          </a:prstGeom>
          <a:noFill/>
        </p:spPr>
        <p:txBody>
          <a:bodyPr wrap="none" rtlCol="0">
            <a:spAutoFit/>
          </a:bodyPr>
          <a:lstStyle/>
          <a:p>
            <a:r>
              <a:rPr lang="en-US" altLang="zh-CN" b="1">
                <a:solidFill>
                  <a:srgbClr val="C00000"/>
                </a:solidFill>
              </a:rPr>
              <a:t>71页</a:t>
            </a:r>
            <a:endParaRPr lang="en-US" altLang="zh-CN" b="1">
              <a:solidFill>
                <a:srgbClr val="C00000"/>
              </a:solidFill>
            </a:endParaRPr>
          </a:p>
        </p:txBody>
      </p:sp>
      <p:sp>
        <p:nvSpPr>
          <p:cNvPr id="18" name="文本框 17"/>
          <p:cNvSpPr txBox="1"/>
          <p:nvPr/>
        </p:nvSpPr>
        <p:spPr>
          <a:xfrm>
            <a:off x="5468118" y="2510330"/>
            <a:ext cx="665480" cy="365760"/>
          </a:xfrm>
          <a:prstGeom prst="rect">
            <a:avLst/>
          </a:prstGeom>
          <a:noFill/>
        </p:spPr>
        <p:txBody>
          <a:bodyPr wrap="none" rtlCol="0">
            <a:spAutoFit/>
          </a:bodyPr>
          <a:lstStyle/>
          <a:p>
            <a:r>
              <a:rPr lang="en-US" altLang="zh-CN" b="1">
                <a:solidFill>
                  <a:srgbClr val="C00000"/>
                </a:solidFill>
              </a:rPr>
              <a:t>74页</a:t>
            </a:r>
            <a:endParaRPr lang="en-US" altLang="zh-CN" b="1">
              <a:solidFill>
                <a:srgbClr val="C00000"/>
              </a:solidFill>
            </a:endParaRPr>
          </a:p>
        </p:txBody>
      </p:sp>
      <p:sp>
        <p:nvSpPr>
          <p:cNvPr id="19" name="文本框 18"/>
          <p:cNvSpPr txBox="1"/>
          <p:nvPr/>
        </p:nvSpPr>
        <p:spPr>
          <a:xfrm>
            <a:off x="7329265" y="2503320"/>
            <a:ext cx="665480" cy="365760"/>
          </a:xfrm>
          <a:prstGeom prst="rect">
            <a:avLst/>
          </a:prstGeom>
          <a:noFill/>
        </p:spPr>
        <p:txBody>
          <a:bodyPr wrap="none" rtlCol="0">
            <a:spAutoFit/>
          </a:bodyPr>
          <a:lstStyle/>
          <a:p>
            <a:r>
              <a:rPr lang="en-US" altLang="zh-CN" b="1">
                <a:solidFill>
                  <a:srgbClr val="C00000"/>
                </a:solidFill>
              </a:rPr>
              <a:t>76页</a:t>
            </a:r>
            <a:endParaRPr lang="en-US" altLang="zh-CN" b="1">
              <a:solidFill>
                <a:srgbClr val="C00000"/>
              </a:solidFill>
            </a:endParaRPr>
          </a:p>
        </p:txBody>
      </p:sp>
      <p:sp>
        <p:nvSpPr>
          <p:cNvPr id="20" name="文本框 19"/>
          <p:cNvSpPr txBox="1"/>
          <p:nvPr/>
        </p:nvSpPr>
        <p:spPr>
          <a:xfrm>
            <a:off x="9311158" y="2510330"/>
            <a:ext cx="665480" cy="365760"/>
          </a:xfrm>
          <a:prstGeom prst="rect">
            <a:avLst/>
          </a:prstGeom>
          <a:noFill/>
        </p:spPr>
        <p:txBody>
          <a:bodyPr wrap="none" rtlCol="0">
            <a:spAutoFit/>
          </a:bodyPr>
          <a:lstStyle/>
          <a:p>
            <a:r>
              <a:rPr lang="en-US" altLang="zh-CN" b="1">
                <a:solidFill>
                  <a:srgbClr val="C00000"/>
                </a:solidFill>
              </a:rPr>
              <a:t>77页</a:t>
            </a:r>
            <a:endParaRPr lang="en-US" altLang="zh-CN" b="1">
              <a:solidFill>
                <a:srgbClr val="C00000"/>
              </a:solidFill>
            </a:endParaRPr>
          </a:p>
        </p:txBody>
      </p:sp>
      <p:sp>
        <p:nvSpPr>
          <p:cNvPr id="21" name="文本框 20"/>
          <p:cNvSpPr txBox="1"/>
          <p:nvPr/>
        </p:nvSpPr>
        <p:spPr>
          <a:xfrm>
            <a:off x="11113241" y="2510330"/>
            <a:ext cx="665480" cy="365760"/>
          </a:xfrm>
          <a:prstGeom prst="rect">
            <a:avLst/>
          </a:prstGeom>
          <a:noFill/>
        </p:spPr>
        <p:txBody>
          <a:bodyPr wrap="none" rtlCol="0">
            <a:spAutoFit/>
          </a:bodyPr>
          <a:lstStyle/>
          <a:p>
            <a:r>
              <a:rPr lang="en-US" altLang="zh-CN" b="1">
                <a:solidFill>
                  <a:srgbClr val="C00000"/>
                </a:solidFill>
              </a:rPr>
              <a:t>79页</a:t>
            </a:r>
            <a:endParaRPr lang="en-US" altLang="zh-CN" b="1">
              <a:solidFill>
                <a:srgbClr val="C00000"/>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 grpId="0"/>
      <p:bldP spid="19" grpId="0"/>
      <p:bldP spid="20" grpId="0"/>
      <p:bldP spid="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70" name="矩形 8"/>
          <p:cNvSpPr/>
          <p:nvPr/>
        </p:nvSpPr>
        <p:spPr>
          <a:xfrm>
            <a:off x="712921" y="864727"/>
            <a:ext cx="11220773" cy="1432560"/>
          </a:xfrm>
          <a:prstGeom prst="rect">
            <a:avLst/>
          </a:prstGeom>
          <a:solidFill>
            <a:srgbClr val="C00000"/>
          </a:solidFill>
        </p:spPr>
        <p:txBody>
          <a:bodyPr vert="horz" wrap="square" lIns="91440" tIns="45720" rIns="91440" bIns="45720" rtlCol="0">
            <a:spAutoFit/>
          </a:bodyPr>
          <a:lstStyle/>
          <a:p>
            <a:pPr>
              <a:spcBef>
                <a:spcPct val="50000"/>
              </a:spcBef>
            </a:pPr>
            <a:r>
              <a:rPr lang="zh-CN" altLang="en-US" sz="4400">
                <a:solidFill>
                  <a:schemeClr val="bg1"/>
                </a:solidFill>
                <a:latin typeface="微软雅黑" panose="020B0503020204020204" pitchFamily="34" charset="-122"/>
                <a:ea typeface="微软雅黑" panose="020B0503020204020204" pitchFamily="34" charset="-122"/>
              </a:rPr>
              <a:t>为什么选文开头，老人把手浸在海水，让头脑清醒？</a:t>
            </a:r>
            <a:endParaRPr lang="zh-CN" altLang="en-US" sz="4400">
              <a:solidFill>
                <a:schemeClr val="bg1"/>
              </a:solidFill>
              <a:latin typeface="微软雅黑" panose="020B0503020204020204" pitchFamily="34" charset="-122"/>
              <a:ea typeface="微软雅黑" panose="020B0503020204020204" pitchFamily="34" charset="-122"/>
            </a:endParaRPr>
          </a:p>
        </p:txBody>
      </p:sp>
      <p:sp>
        <p:nvSpPr>
          <p:cNvPr id="1048771" name="矩形 10"/>
          <p:cNvSpPr/>
          <p:nvPr/>
        </p:nvSpPr>
        <p:spPr>
          <a:xfrm>
            <a:off x="4029713" y="2405431"/>
            <a:ext cx="8083021" cy="3602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rtlCol="0">
            <a:spAutoFit/>
          </a:bodyPr>
          <a:lstStyle/>
          <a:p>
            <a:pPr indent="720090">
              <a:lnSpc>
                <a:spcPct val="120000"/>
              </a:lnSpc>
              <a:spcBef>
                <a:spcPts val="1000"/>
              </a:spcBef>
            </a:pPr>
            <a:r>
              <a:rPr lang="zh-CN" altLang="en-US" sz="3200">
                <a:latin typeface="微软雅黑" panose="020B0503020204020204" pitchFamily="34" charset="-122"/>
                <a:ea typeface="微软雅黑" panose="020B0503020204020204" pitchFamily="34" charset="-122"/>
              </a:rPr>
              <a:t>老人在与大马林鱼搏斗中已经受了伤。他是在第85天出海，才捕到马林鱼的，然后被这条大鱼拖了三天两夜，不断地被鱼掀起的大浪摔倒在船上，脊背被吊索勒得生疼，两手血肉模糊。所以选文开头，老人把双手浸在海水里止痛，尽量保持头脑清醒。</a:t>
            </a:r>
            <a:endParaRPr lang="zh-CN" altLang="en-US" sz="3200">
              <a:latin typeface="微软雅黑" panose="020B0503020204020204" pitchFamily="34" charset="-122"/>
              <a:ea typeface="微软雅黑" panose="020B0503020204020204" pitchFamily="34" charset="-122"/>
            </a:endParaRPr>
          </a:p>
        </p:txBody>
      </p:sp>
      <p:pic>
        <p:nvPicPr>
          <p:cNvPr id="2097182" name="图片 3"/>
          <p:cNvPicPr>
            <a:picLocks noChangeAspect="1"/>
          </p:cNvPicPr>
          <p:nvPr/>
        </p:nvPicPr>
        <p:blipFill>
          <a:blip r:embed="rId1"/>
          <a:stretch>
            <a:fillRect/>
          </a:stretch>
        </p:blipFill>
        <p:spPr>
          <a:xfrm>
            <a:off x="313693" y="2701042"/>
            <a:ext cx="3716020" cy="2282190"/>
          </a:xfrm>
          <a:prstGeom prst="rect">
            <a:avLst/>
          </a:prstGeom>
        </p:spPr>
      </p:pic>
    </p:spTree>
    <p:custDataLst>
      <p:tags r:id="rId2"/>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487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77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75" name="矩形 2"/>
          <p:cNvSpPr/>
          <p:nvPr/>
        </p:nvSpPr>
        <p:spPr>
          <a:xfrm>
            <a:off x="635" y="783590"/>
            <a:ext cx="12204000" cy="5282565"/>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8777" name="矩形 8"/>
          <p:cNvSpPr/>
          <p:nvPr/>
        </p:nvSpPr>
        <p:spPr>
          <a:xfrm>
            <a:off x="604684" y="880643"/>
            <a:ext cx="11586681" cy="1432560"/>
          </a:xfrm>
          <a:prstGeom prst="rect">
            <a:avLst/>
          </a:prstGeom>
          <a:solidFill>
            <a:srgbClr val="C00000"/>
          </a:solidFill>
        </p:spPr>
        <p:txBody>
          <a:bodyPr vert="horz" wrap="square" lIns="91440" tIns="45720" rIns="91440" bIns="45720" rtlCol="0">
            <a:spAutoFit/>
          </a:bodyPr>
          <a:lstStyle/>
          <a:p>
            <a:pPr>
              <a:spcBef>
                <a:spcPct val="50000"/>
              </a:spcBef>
            </a:pPr>
            <a:r>
              <a:rPr lang="zh-CN" altLang="en-US" sz="4400">
                <a:solidFill>
                  <a:schemeClr val="bg1"/>
                </a:solidFill>
                <a:latin typeface="微软雅黑" panose="020B0503020204020204" pitchFamily="34" charset="-122"/>
                <a:ea typeface="微软雅黑" panose="020B0503020204020204" pitchFamily="34" charset="-122"/>
              </a:rPr>
              <a:t>第三自然段具体形象地描写了鲭鲨的哪些特点？</a:t>
            </a:r>
            <a:endParaRPr lang="zh-CN" altLang="en-US" sz="4400">
              <a:solidFill>
                <a:schemeClr val="bg1"/>
              </a:solidFill>
              <a:latin typeface="微软雅黑" panose="020B0503020204020204" pitchFamily="34" charset="-122"/>
              <a:ea typeface="微软雅黑" panose="020B0503020204020204" pitchFamily="34" charset="-122"/>
            </a:endParaRPr>
          </a:p>
        </p:txBody>
      </p:sp>
      <p:sp>
        <p:nvSpPr>
          <p:cNvPr id="1048778" name="矩形 10"/>
          <p:cNvSpPr/>
          <p:nvPr/>
        </p:nvSpPr>
        <p:spPr>
          <a:xfrm>
            <a:off x="4068445" y="2223135"/>
            <a:ext cx="7951470" cy="3634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rtlCol="0">
            <a:spAutoFit/>
          </a:bodyPr>
          <a:lstStyle/>
          <a:p>
            <a:pPr indent="720090">
              <a:lnSpc>
                <a:spcPct val="120000"/>
              </a:lnSpc>
              <a:spcBef>
                <a:spcPts val="1000"/>
              </a:spcBef>
            </a:pPr>
            <a:r>
              <a:rPr lang="zh-CN" altLang="en-US" sz="3200">
                <a:latin typeface="微软雅黑" panose="020B0503020204020204" pitchFamily="34" charset="-122"/>
                <a:ea typeface="微软雅黑" panose="020B0503020204020204" pitchFamily="34" charset="-122"/>
              </a:rPr>
              <a:t>马林鱼的血腥味引来了嗜血的鲨鱼。这一段具体形象地描写鲭鲨的特点：除了嘴以外一切都无比美丽，肚子银白色，鱼皮光滑漂亮，外形像剑鱼，背鳍像刀子，牙齿和老人的手指一般长，两侧有锋利切口。游得快，体格强健，全副武装，所向无敌。</a:t>
            </a:r>
            <a:endParaRPr lang="zh-CN" altLang="en-US" sz="3200">
              <a:latin typeface="微软雅黑" panose="020B0503020204020204" pitchFamily="34" charset="-122"/>
              <a:ea typeface="微软雅黑" panose="020B0503020204020204" pitchFamily="34" charset="-122"/>
            </a:endParaRPr>
          </a:p>
        </p:txBody>
      </p:sp>
      <p:pic>
        <p:nvPicPr>
          <p:cNvPr id="2097184" name="图片 3"/>
          <p:cNvPicPr>
            <a:picLocks noChangeAspect="1"/>
          </p:cNvPicPr>
          <p:nvPr/>
        </p:nvPicPr>
        <p:blipFill>
          <a:blip r:embed="rId1"/>
          <a:stretch>
            <a:fillRect/>
          </a:stretch>
        </p:blipFill>
        <p:spPr>
          <a:xfrm>
            <a:off x="328930" y="1934210"/>
            <a:ext cx="3646170" cy="2278380"/>
          </a:xfrm>
          <a:prstGeom prst="rect">
            <a:avLst/>
          </a:prstGeom>
        </p:spPr>
      </p:pic>
    </p:spTree>
    <p:custDataLst>
      <p:tags r:id="rId2"/>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487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77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42" name="矩形 8"/>
          <p:cNvSpPr/>
          <p:nvPr/>
        </p:nvSpPr>
        <p:spPr>
          <a:xfrm>
            <a:off x="691117" y="928692"/>
            <a:ext cx="10809766" cy="1310640"/>
          </a:xfrm>
          <a:prstGeom prst="rect">
            <a:avLst/>
          </a:prstGeom>
          <a:solidFill>
            <a:srgbClr val="C00000"/>
          </a:solidFill>
        </p:spPr>
        <p:txBody>
          <a:bodyPr vert="horz" wrap="square" lIns="91440" tIns="45720" rIns="91440" bIns="45720" rtlCol="0" anchor="b">
            <a:spAutoFit/>
          </a:bodyPr>
          <a:lstStyle/>
          <a:p>
            <a:r>
              <a:rPr lang="zh-CN" altLang="en-US" sz="4000">
                <a:solidFill>
                  <a:schemeClr val="bg1"/>
                </a:solidFill>
                <a:latin typeface="微软雅黑" panose="020B0503020204020204" pitchFamily="34" charset="-122"/>
                <a:ea typeface="微软雅黑" panose="020B0503020204020204" pitchFamily="34" charset="-122"/>
              </a:rPr>
              <a:t>试用简要的语言分条概括老人最后一次与鲨鱼搏斗中的“艰难”体现在哪些方面？</a:t>
            </a:r>
            <a:endParaRPr lang="zh-CN" altLang="en-US" sz="4000">
              <a:solidFill>
                <a:schemeClr val="bg1"/>
              </a:solidFill>
              <a:latin typeface="微软雅黑" panose="020B0503020204020204" pitchFamily="34" charset="-122"/>
              <a:ea typeface="微软雅黑" panose="020B0503020204020204" pitchFamily="34" charset="-122"/>
            </a:endParaRPr>
          </a:p>
        </p:txBody>
      </p:sp>
      <p:sp>
        <p:nvSpPr>
          <p:cNvPr id="1048743" name="矩形 10"/>
          <p:cNvSpPr/>
          <p:nvPr/>
        </p:nvSpPr>
        <p:spPr>
          <a:xfrm>
            <a:off x="468898" y="2239332"/>
            <a:ext cx="8557115" cy="5493363"/>
          </a:xfrm>
          <a:prstGeom prst="rect">
            <a:avLst/>
          </a:prstGeom>
        </p:spPr>
        <p:txBody>
          <a:bodyPr vert="horz" lIns="91440" tIns="45720" rIns="91440" bIns="45720" rtlCol="0">
            <a:noAutofit/>
          </a:bodyPr>
          <a:lstStyle/>
          <a:p>
            <a:pPr indent="457200">
              <a:lnSpc>
                <a:spcPct val="150000"/>
              </a:lnSpc>
              <a:spcBef>
                <a:spcPts val="1000"/>
              </a:spcBef>
            </a:pPr>
            <a:r>
              <a:rPr lang="zh-CN" altLang="en-US" sz="3600" b="1">
                <a:latin typeface="微软雅黑" panose="020B0503020204020204" pitchFamily="34" charset="-122"/>
                <a:ea typeface="微软雅黑" panose="020B0503020204020204" pitchFamily="34" charset="-122"/>
              </a:rPr>
              <a:t>①海风猛烈，大海波涛汹涌；</a:t>
            </a:r>
            <a:endParaRPr lang="zh-CN" altLang="en-US" sz="3600" b="1">
              <a:latin typeface="微软雅黑" panose="020B0503020204020204" pitchFamily="34" charset="-122"/>
              <a:ea typeface="微软雅黑" panose="020B0503020204020204" pitchFamily="34" charset="-122"/>
            </a:endParaRPr>
          </a:p>
          <a:p>
            <a:pPr indent="457200">
              <a:lnSpc>
                <a:spcPct val="150000"/>
              </a:lnSpc>
              <a:spcBef>
                <a:spcPts val="1000"/>
              </a:spcBef>
            </a:pPr>
            <a:r>
              <a:rPr lang="zh-CN" altLang="en-US" sz="3600" b="1">
                <a:latin typeface="微软雅黑" panose="020B0503020204020204" pitchFamily="34" charset="-122"/>
                <a:ea typeface="微软雅黑" panose="020B0503020204020204" pitchFamily="34" charset="-122"/>
              </a:rPr>
              <a:t>②老人浑身僵硬、酸痛，身体状况差；</a:t>
            </a:r>
            <a:endParaRPr lang="zh-CN" altLang="en-US" sz="3600" b="1">
              <a:latin typeface="微软雅黑" panose="020B0503020204020204" pitchFamily="34" charset="-122"/>
              <a:ea typeface="微软雅黑" panose="020B0503020204020204" pitchFamily="34" charset="-122"/>
            </a:endParaRPr>
          </a:p>
          <a:p>
            <a:pPr indent="457200">
              <a:lnSpc>
                <a:spcPct val="150000"/>
              </a:lnSpc>
              <a:spcBef>
                <a:spcPts val="1000"/>
              </a:spcBef>
            </a:pPr>
            <a:r>
              <a:rPr lang="zh-CN" altLang="en-US" sz="3600" b="1">
                <a:latin typeface="微软雅黑" panose="020B0503020204020204" pitchFamily="34" charset="-122"/>
                <a:ea typeface="微软雅黑" panose="020B0503020204020204" pitchFamily="34" charset="-122"/>
              </a:rPr>
              <a:t>③武器简陋；</a:t>
            </a:r>
            <a:endParaRPr lang="zh-CN" altLang="en-US" sz="3600" b="1">
              <a:latin typeface="微软雅黑" panose="020B0503020204020204" pitchFamily="34" charset="-122"/>
              <a:ea typeface="微软雅黑" panose="020B0503020204020204" pitchFamily="34" charset="-122"/>
            </a:endParaRPr>
          </a:p>
          <a:p>
            <a:pPr indent="457200">
              <a:lnSpc>
                <a:spcPct val="150000"/>
              </a:lnSpc>
              <a:spcBef>
                <a:spcPts val="1000"/>
              </a:spcBef>
            </a:pPr>
            <a:r>
              <a:rPr lang="zh-CN" altLang="en-US" sz="3600" b="1">
                <a:latin typeface="微软雅黑" panose="020B0503020204020204" pitchFamily="34" charset="-122"/>
                <a:ea typeface="微软雅黑" panose="020B0503020204020204" pitchFamily="34" charset="-122"/>
              </a:rPr>
              <a:t>④鲨鱼成群结队进攻。</a:t>
            </a:r>
            <a:endParaRPr lang="zh-CN" altLang="en-US" sz="3600" b="1">
              <a:latin typeface="微软雅黑" panose="020B0503020204020204" pitchFamily="34" charset="-122"/>
              <a:ea typeface="微软雅黑" panose="020B0503020204020204" pitchFamily="34" charset="-122"/>
            </a:endParaRP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487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74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Rot="1" noChangeArrowheads="1"/>
          </p:cNvSpPr>
          <p:nvPr>
            <p:ph type="subTitle" idx="1"/>
          </p:nvPr>
        </p:nvSpPr>
        <p:spPr>
          <a:xfrm>
            <a:off x="1524000" y="846997"/>
            <a:ext cx="9144000" cy="694944"/>
          </a:xfrm>
          <a:solidFill>
            <a:srgbClr val="C00000"/>
          </a:solidFill>
        </p:spPr>
        <p:txBody>
          <a:bodyPr wrap="square">
            <a:spAutoFit/>
          </a:bodyPr>
          <a:lstStyle/>
          <a:p>
            <a:pPr algn="dist">
              <a:spcBef>
                <a:spcPct val="50000"/>
              </a:spcBef>
            </a:pPr>
            <a:r>
              <a:rPr lang="zh-CN" altLang="zh-CN" sz="4400">
                <a:solidFill>
                  <a:schemeClr val="bg1"/>
                </a:solidFill>
                <a:latin typeface="微软雅黑" panose="020B0503020204020204" pitchFamily="34" charset="-122"/>
                <a:ea typeface="微软雅黑" panose="020B0503020204020204" pitchFamily="34" charset="-122"/>
              </a:rPr>
              <a:t>如何看待圣地亚哥的失败？</a:t>
            </a:r>
            <a:endParaRPr lang="zh-CN" altLang="zh-CN" sz="4400">
              <a:solidFill>
                <a:schemeClr val="bg1"/>
              </a:solidFill>
              <a:latin typeface="微软雅黑" panose="020B0503020204020204" pitchFamily="34" charset="-122"/>
              <a:ea typeface="微软雅黑" panose="020B0503020204020204" pitchFamily="34" charset="-122"/>
            </a:endParaRPr>
          </a:p>
        </p:txBody>
      </p:sp>
      <p:sp>
        <p:nvSpPr>
          <p:cNvPr id="35843" name="Text Box 3"/>
          <p:cNvSpPr txBox="1">
            <a:spLocks noChangeArrowheads="1"/>
          </p:cNvSpPr>
          <p:nvPr/>
        </p:nvSpPr>
        <p:spPr bwMode="auto">
          <a:xfrm>
            <a:off x="2835275" y="1890713"/>
            <a:ext cx="3621088" cy="82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endParaRPr lang="zh-CN" altLang="zh-CN"/>
          </a:p>
        </p:txBody>
      </p:sp>
      <p:sp>
        <p:nvSpPr>
          <p:cNvPr id="68612" name="Text Box 4"/>
          <p:cNvSpPr txBox="1">
            <a:spLocks noChangeArrowheads="1"/>
          </p:cNvSpPr>
          <p:nvPr/>
        </p:nvSpPr>
        <p:spPr bwMode="auto">
          <a:xfrm>
            <a:off x="523619" y="1575750"/>
            <a:ext cx="11144762" cy="444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rtlCol="0">
            <a:spAutoFit/>
          </a:bodyPr>
          <a:lstStyle>
            <a:lvl1pPr indent="720090">
              <a:lnSpc>
                <a:spcPct val="120000"/>
              </a:lnSpc>
              <a:spcBef>
                <a:spcPts val="1000"/>
              </a:spcBef>
              <a:buFont typeface="Arial" panose="020B0604020202020204" pitchFamily="34" charset="0"/>
              <a:buNone/>
              <a:defRPr sz="3200">
                <a:latin typeface="微软雅黑" panose="020B0503020204020204" pitchFamily="34" charset="-122"/>
                <a:ea typeface="微软雅黑" panose="020B0503020204020204" pitchFamily="34" charset="-122"/>
              </a:defRPr>
            </a:lvl1pPr>
            <a:lvl2pPr indent="0" algn="ctr">
              <a:lnSpc>
                <a:spcPct val="90000"/>
              </a:lnSpc>
              <a:spcBef>
                <a:spcPts val="500"/>
              </a:spcBef>
              <a:buFont typeface="Arial" panose="020B0604020202020204" pitchFamily="34" charset="0"/>
              <a:buNone/>
              <a:defRPr sz="2000"/>
            </a:lvl2pPr>
            <a:lvl3pPr indent="0" algn="ctr">
              <a:lnSpc>
                <a:spcPct val="90000"/>
              </a:lnSpc>
              <a:spcBef>
                <a:spcPts val="500"/>
              </a:spcBef>
              <a:buFont typeface="Arial" panose="020B0604020202020204" pitchFamily="34" charset="0"/>
              <a:buNone/>
            </a:lvl3pPr>
            <a:lvl4pPr indent="0" algn="ctr">
              <a:lnSpc>
                <a:spcPct val="90000"/>
              </a:lnSpc>
              <a:spcBef>
                <a:spcPts val="500"/>
              </a:spcBef>
              <a:buFont typeface="Arial" panose="020B0604020202020204" pitchFamily="34" charset="0"/>
              <a:buNone/>
              <a:defRPr sz="1600"/>
            </a:lvl4pPr>
            <a:lvl5pPr indent="0" algn="ctr">
              <a:lnSpc>
                <a:spcPct val="90000"/>
              </a:lnSpc>
              <a:spcBef>
                <a:spcPts val="500"/>
              </a:spcBef>
              <a:buFont typeface="Arial" panose="020B0604020202020204" pitchFamily="34" charset="0"/>
              <a:buNone/>
              <a:defRPr sz="1600"/>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r>
              <a:rPr lang="zh-CN" altLang="zh-CN"/>
              <a:t>这是一场人与自然搏斗的惊心动魄的悲剧。</a:t>
            </a:r>
            <a:endParaRPr lang="zh-CN" altLang="zh-CN"/>
          </a:p>
          <a:p>
            <a:r>
              <a:rPr lang="zh-CN" altLang="zh-CN"/>
              <a:t>老人每取得一点胜利都付出了惨重的代价，最后遭到无可挽救的失败。</a:t>
            </a:r>
            <a:endParaRPr lang="zh-CN" altLang="zh-CN"/>
          </a:p>
          <a:p>
            <a:r>
              <a:rPr lang="zh-CN" altLang="zh-CN"/>
              <a:t>但是，从另外一种意义上来说，他又是一个胜利者。因为，他不屈服于命运，无论在怎么艰苦卓绝的环境里，他都凭着自己的勇气、毅力和智慧进行了奋勇的抗争。因此他是一个胜利的失败者，一个失败的英雄，是一个“硬汉子”形象。</a:t>
            </a:r>
            <a:endParaRPr lang="zh-CN" altLang="zh-CN"/>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8612"/>
                                        </p:tgtEl>
                                        <p:attrNameLst>
                                          <p:attrName>style.visibility</p:attrName>
                                        </p:attrNameLst>
                                      </p:cBhvr>
                                      <p:to>
                                        <p:strVal val="visible"/>
                                      </p:to>
                                    </p:set>
                                    <p:animEffect transition="in" filter="strips(downLeft)">
                                      <p:cBhvr>
                                        <p:cTn id="7" dur="500"/>
                                        <p:tgtEl>
                                          <p:spTgt spid="68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2" grpId="0"/>
    </p:bld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1" name="图片 15"/>
          <p:cNvPicPr>
            <a:picLocks noChangeAspect="1"/>
          </p:cNvPicPr>
          <p:nvPr/>
        </p:nvPicPr>
        <p:blipFill>
          <a:blip r:embed="rId1">
            <a:lum bright="-6000"/>
          </a:blip>
          <a:stretch>
            <a:fillRect/>
          </a:stretch>
        </p:blipFill>
        <p:spPr>
          <a:xfrm>
            <a:off x="-17146" y="-8890"/>
            <a:ext cx="12224385" cy="6875780"/>
          </a:xfrm>
          <a:prstGeom prst="rect">
            <a:avLst/>
          </a:prstGeom>
        </p:spPr>
      </p:pic>
      <p:pic>
        <p:nvPicPr>
          <p:cNvPr id="8" name="图片 7"/>
          <p:cNvPicPr>
            <a:picLocks noChangeAspect="1"/>
          </p:cNvPicPr>
          <p:nvPr/>
        </p:nvPicPr>
        <p:blipFill>
          <a:blip r:embed="rId2">
            <a:duotone>
              <a:prstClr val="black"/>
              <a:schemeClr val="accent6">
                <a:tint val="45000"/>
                <a:satMod val="400000"/>
              </a:schemeClr>
            </a:duotone>
            <a:extLst>
              <a:ext uri="{BEBA8EAE-BF5A-486C-A8C5-ECC9F3942E4B}">
                <a14:imgProps xmlns:a14="http://schemas.microsoft.com/office/drawing/2010/main">
                  <a14:imgLayer r:embed="rId3">
                    <a14:imgEffect>
                      <a14:colorTemperature colorTemp="1500"/>
                    </a14:imgEffect>
                    <a14:imgEffect>
                      <a14:saturation sat="146000"/>
                    </a14:imgEffect>
                  </a14:imgLayer>
                </a14:imgProps>
              </a:ext>
              <a:ext uri="{28A0092B-C50C-407E-A947-70E740481C1C}">
                <a14:useLocalDpi xmlns:a14="http://schemas.microsoft.com/office/drawing/2010/main" val="0"/>
              </a:ext>
            </a:extLst>
          </a:blip>
          <a:stretch>
            <a:fillRect/>
          </a:stretch>
        </p:blipFill>
        <p:spPr>
          <a:xfrm>
            <a:off x="4145111" y="527858"/>
            <a:ext cx="3901778" cy="1024217"/>
          </a:xfrm>
          <a:prstGeom prst="rect">
            <a:avLst/>
          </a:prstGeom>
        </p:spPr>
      </p:pic>
      <p:sp>
        <p:nvSpPr>
          <p:cNvPr id="62" name="任意多边形: 形状 61"/>
          <p:cNvSpPr/>
          <p:nvPr/>
        </p:nvSpPr>
        <p:spPr>
          <a:xfrm>
            <a:off x="-145143" y="1919767"/>
            <a:ext cx="12482286" cy="4780110"/>
          </a:xfrm>
          <a:custGeom>
            <a:avLst/>
            <a:gdLst>
              <a:gd name="connsiteX0" fmla="*/ 0 w 12192000"/>
              <a:gd name="connsiteY0" fmla="*/ 0 h 4780110"/>
              <a:gd name="connsiteX1" fmla="*/ 451997 w 12192000"/>
              <a:gd name="connsiteY1" fmla="*/ 104414 h 4780110"/>
              <a:gd name="connsiteX2" fmla="*/ 6168572 w 12192000"/>
              <a:gd name="connsiteY2" fmla="*/ 601556 h 4780110"/>
              <a:gd name="connsiteX3" fmla="*/ 11885147 w 12192000"/>
              <a:gd name="connsiteY3" fmla="*/ 104414 h 4780110"/>
              <a:gd name="connsiteX4" fmla="*/ 12192000 w 12192000"/>
              <a:gd name="connsiteY4" fmla="*/ 33529 h 4780110"/>
              <a:gd name="connsiteX5" fmla="*/ 12192000 w 12192000"/>
              <a:gd name="connsiteY5" fmla="*/ 4759003 h 4780110"/>
              <a:gd name="connsiteX6" fmla="*/ 12123805 w 12192000"/>
              <a:gd name="connsiteY6" fmla="*/ 4742474 h 4780110"/>
              <a:gd name="connsiteX7" fmla="*/ 6139543 w 12192000"/>
              <a:gd name="connsiteY7" fmla="*/ 4186383 h 4780110"/>
              <a:gd name="connsiteX8" fmla="*/ 155281 w 12192000"/>
              <a:gd name="connsiteY8" fmla="*/ 4742474 h 4780110"/>
              <a:gd name="connsiteX9" fmla="*/ 0 w 12192000"/>
              <a:gd name="connsiteY9" fmla="*/ 4780110 h 478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4780110">
                <a:moveTo>
                  <a:pt x="0" y="0"/>
                </a:moveTo>
                <a:lnTo>
                  <a:pt x="451997" y="104414"/>
                </a:lnTo>
                <a:cubicBezTo>
                  <a:pt x="1914996" y="411574"/>
                  <a:pt x="3936111" y="601556"/>
                  <a:pt x="6168572" y="601556"/>
                </a:cubicBezTo>
                <a:cubicBezTo>
                  <a:pt x="8401033" y="601556"/>
                  <a:pt x="10422148" y="411574"/>
                  <a:pt x="11885147" y="104414"/>
                </a:cubicBezTo>
                <a:lnTo>
                  <a:pt x="12192000" y="33529"/>
                </a:lnTo>
                <a:lnTo>
                  <a:pt x="12192000" y="4759003"/>
                </a:lnTo>
                <a:lnTo>
                  <a:pt x="12123805" y="4742474"/>
                </a:lnTo>
                <a:cubicBezTo>
                  <a:pt x="10644933" y="4400856"/>
                  <a:pt x="8511533" y="4186383"/>
                  <a:pt x="6139543" y="4186383"/>
                </a:cubicBezTo>
                <a:cubicBezTo>
                  <a:pt x="3767553" y="4186383"/>
                  <a:pt x="1634154" y="4400856"/>
                  <a:pt x="155281" y="4742474"/>
                </a:cubicBezTo>
                <a:lnTo>
                  <a:pt x="0" y="4780110"/>
                </a:lnTo>
                <a:close/>
              </a:path>
            </a:pathLst>
          </a:custGeom>
          <a:solidFill>
            <a:schemeClr val="accent6">
              <a:lumMod val="75000"/>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仿宋" panose="02010609060101010101" pitchFamily="49" charset="-122"/>
              <a:ea typeface="仿宋" panose="02010609060101010101" pitchFamily="49" charset="-122"/>
            </a:endParaRPr>
          </a:p>
        </p:txBody>
      </p:sp>
      <p:sp>
        <p:nvSpPr>
          <p:cNvPr id="38" name="TextBox 13"/>
          <p:cNvSpPr txBox="1"/>
          <p:nvPr/>
        </p:nvSpPr>
        <p:spPr>
          <a:xfrm>
            <a:off x="4302120" y="588126"/>
            <a:ext cx="3613354" cy="762000"/>
          </a:xfrm>
          <a:prstGeom prst="rect">
            <a:avLst/>
          </a:prstGeom>
          <a:noFill/>
        </p:spPr>
        <p:txBody>
          <a:bodyPr wrap="square">
            <a:spAutoFit/>
          </a:bodyPr>
          <a:lstStyle/>
          <a:p>
            <a:pPr marL="0" marR="0" lvl="0" indent="0" algn="ctr" defTabSz="1218565" rtl="0" eaLnBrk="1" fontAlgn="auto" latinLnBrk="0" hangingPunct="1">
              <a:lnSpc>
                <a:spcPct val="100000"/>
              </a:lnSpc>
              <a:spcBef>
                <a:spcPct val="0"/>
              </a:spcBef>
              <a:spcAft>
                <a:spcPct val="0"/>
              </a:spcAft>
              <a:buClrTx/>
              <a:buSzTx/>
              <a:buFontTx/>
              <a:buNone/>
              <a:defRPr/>
            </a:pPr>
            <a:r>
              <a:rPr kumimoji="0" lang="zh-CN" altLang="en-US" sz="4400" b="1" i="0" u="none" strike="noStrike" kern="1200" cap="none" spc="0" normalizeH="0" baseline="0" noProof="0">
                <a:ln>
                  <a:noFill/>
                </a:ln>
                <a:solidFill>
                  <a:schemeClr val="bg1"/>
                </a:solidFill>
                <a:effectLst/>
                <a:uLnTx/>
                <a:uFillTx/>
                <a:latin typeface="隶书" panose="02010509060101010101" pitchFamily="49" charset="-122"/>
                <a:ea typeface="隶书" panose="02010509060101010101" pitchFamily="49" charset="-122"/>
              </a:rPr>
              <a:t>目  录</a:t>
            </a:r>
            <a:endParaRPr kumimoji="0" lang="zh-CN" altLang="en-US" sz="4400" b="1" i="0" u="none" strike="noStrike" kern="1200" cap="none" spc="0" normalizeH="0" baseline="0" noProof="0">
              <a:ln>
                <a:noFill/>
              </a:ln>
              <a:solidFill>
                <a:schemeClr val="bg1"/>
              </a:solidFill>
              <a:effectLst/>
              <a:uLnTx/>
              <a:uFillTx/>
              <a:latin typeface="隶书" panose="02010509060101010101" pitchFamily="49" charset="-122"/>
              <a:ea typeface="隶书" panose="02010509060101010101" pitchFamily="49" charset="-122"/>
            </a:endParaRPr>
          </a:p>
        </p:txBody>
      </p:sp>
      <p:grpSp>
        <p:nvGrpSpPr>
          <p:cNvPr id="40" name="组合 39"/>
          <p:cNvGrpSpPr/>
          <p:nvPr/>
        </p:nvGrpSpPr>
        <p:grpSpPr>
          <a:xfrm>
            <a:off x="9361433" y="2466761"/>
            <a:ext cx="2092034" cy="3628998"/>
            <a:chOff x="9468459" y="2485313"/>
            <a:chExt cx="1877982" cy="3257688"/>
          </a:xfrm>
          <a:solidFill>
            <a:schemeClr val="accent6">
              <a:lumMod val="75000"/>
            </a:schemeClr>
          </a:solidFill>
          <a:effectLst/>
          <a:scene3d>
            <a:camera prst="perspectiveLeft" fov="5400000"/>
            <a:lightRig rig="contrasting" dir="t"/>
          </a:scene3d>
        </p:grpSpPr>
        <p:sp>
          <p:nvSpPr>
            <p:cNvPr id="66" name="矩形: 圆角 65"/>
            <p:cNvSpPr/>
            <p:nvPr/>
          </p:nvSpPr>
          <p:spPr>
            <a:xfrm>
              <a:off x="9468459" y="2485313"/>
              <a:ext cx="1866540" cy="3257688"/>
            </a:xfrm>
            <a:prstGeom prst="roundRect">
              <a:avLst>
                <a:gd name="adj" fmla="val 6698"/>
              </a:avLst>
            </a:prstGeom>
            <a:grpFill/>
            <a:ln>
              <a:noFill/>
            </a:ln>
            <a:effectLst>
              <a:outerShdw blurRad="152400" dist="88900" dir="8100000" algn="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仿宋" panose="02010609060101010101" pitchFamily="49" charset="-122"/>
                <a:ea typeface="仿宋" panose="02010609060101010101" pitchFamily="49" charset="-122"/>
              </a:endParaRPr>
            </a:p>
          </p:txBody>
        </p:sp>
        <p:sp>
          <p:nvSpPr>
            <p:cNvPr id="6" name="文本框 5"/>
            <p:cNvSpPr txBox="1"/>
            <p:nvPr/>
          </p:nvSpPr>
          <p:spPr>
            <a:xfrm>
              <a:off x="9479902" y="4550699"/>
              <a:ext cx="1866540" cy="410420"/>
            </a:xfrm>
            <a:prstGeom prst="rect">
              <a:avLst/>
            </a:prstGeom>
            <a:grpFill/>
          </p:spPr>
          <p:txBody>
            <a:bodyPr wrap="squar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lang="zh-CN" altLang="en-US" sz="2400" b="1">
                  <a:solidFill>
                    <a:schemeClr val="bg1"/>
                  </a:solidFill>
                  <a:latin typeface="微软雅黑" panose="020B0503020204020204" pitchFamily="34" charset="-122"/>
                  <a:ea typeface="微软雅黑" panose="020B0503020204020204" pitchFamily="34" charset="-122"/>
                </a:rPr>
                <a:t>拓展探究</a:t>
              </a:r>
              <a:endParaRPr lang="zh-CN" altLang="en-US" sz="2400" b="1">
                <a:solidFill>
                  <a:schemeClr val="bg1"/>
                </a:solidFill>
                <a:latin typeface="微软雅黑" panose="020B0503020204020204" pitchFamily="34" charset="-122"/>
                <a:ea typeface="微软雅黑" panose="020B0503020204020204" pitchFamily="34" charset="-122"/>
              </a:endParaRPr>
            </a:p>
          </p:txBody>
        </p:sp>
        <p:sp>
          <p:nvSpPr>
            <p:cNvPr id="70" name="椭圆 69"/>
            <p:cNvSpPr/>
            <p:nvPr/>
          </p:nvSpPr>
          <p:spPr>
            <a:xfrm>
              <a:off x="9856726" y="2906838"/>
              <a:ext cx="1129815" cy="1129815"/>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仿宋" panose="02010609060101010101" pitchFamily="49" charset="-122"/>
                <a:ea typeface="仿宋" panose="02010609060101010101" pitchFamily="49" charset="-122"/>
              </a:endParaRPr>
            </a:p>
          </p:txBody>
        </p:sp>
      </p:grpSp>
      <p:grpSp>
        <p:nvGrpSpPr>
          <p:cNvPr id="37" name="组合 36"/>
          <p:cNvGrpSpPr/>
          <p:nvPr/>
        </p:nvGrpSpPr>
        <p:grpSpPr>
          <a:xfrm>
            <a:off x="7272233" y="2618407"/>
            <a:ext cx="1947024" cy="3363803"/>
            <a:chOff x="7321994" y="2485313"/>
            <a:chExt cx="1885602" cy="3257688"/>
          </a:xfrm>
          <a:effectLst/>
          <a:scene3d>
            <a:camera prst="perspectiveLeft"/>
            <a:lightRig rig="contrasting" dir="t"/>
          </a:scene3d>
        </p:grpSpPr>
        <p:sp>
          <p:nvSpPr>
            <p:cNvPr id="65" name="矩形: 圆角 64"/>
            <p:cNvSpPr/>
            <p:nvPr/>
          </p:nvSpPr>
          <p:spPr>
            <a:xfrm>
              <a:off x="7321994" y="2485313"/>
              <a:ext cx="1866540" cy="3257688"/>
            </a:xfrm>
            <a:prstGeom prst="roundRect">
              <a:avLst>
                <a:gd name="adj" fmla="val 6698"/>
              </a:avLst>
            </a:prstGeom>
            <a:solidFill>
              <a:schemeClr val="accent6">
                <a:lumMod val="60000"/>
                <a:lumOff val="40000"/>
              </a:schemeClr>
            </a:solidFill>
            <a:ln>
              <a:solidFill>
                <a:schemeClr val="accent6">
                  <a:lumMod val="60000"/>
                  <a:lumOff val="40000"/>
                </a:schemeClr>
              </a:solidFill>
            </a:ln>
            <a:effectLst>
              <a:outerShdw blurRad="152400" dist="88900" dir="8100000" algn="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仿宋" panose="02010609060101010101" pitchFamily="49" charset="-122"/>
                <a:ea typeface="仿宋" panose="02010609060101010101" pitchFamily="49" charset="-122"/>
              </a:endParaRPr>
            </a:p>
          </p:txBody>
        </p:sp>
        <p:sp>
          <p:nvSpPr>
            <p:cNvPr id="5" name="文本框 4"/>
            <p:cNvSpPr txBox="1"/>
            <p:nvPr/>
          </p:nvSpPr>
          <p:spPr>
            <a:xfrm>
              <a:off x="7341056" y="4550699"/>
              <a:ext cx="1866540" cy="442777"/>
            </a:xfrm>
            <a:prstGeom prst="rect">
              <a:avLst/>
            </a:prstGeom>
            <a:noFill/>
            <a:ln>
              <a:solidFill>
                <a:schemeClr val="accent6">
                  <a:lumMod val="60000"/>
                  <a:lumOff val="40000"/>
                </a:schemeClr>
              </a:solidFill>
            </a:ln>
          </p:spPr>
          <p:txBody>
            <a:bodyPr wrap="squar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cs typeface="+mn-cs"/>
                </a:rPr>
                <a:t>研读文本</a:t>
              </a:r>
              <a:endParaRPr kumimoji="0" lang="zh-CN" altLang="en-US" sz="2400" b="1"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cs typeface="+mn-cs"/>
              </a:endParaRPr>
            </a:p>
          </p:txBody>
        </p:sp>
        <p:sp>
          <p:nvSpPr>
            <p:cNvPr id="69" name="椭圆 68"/>
            <p:cNvSpPr/>
            <p:nvPr/>
          </p:nvSpPr>
          <p:spPr>
            <a:xfrm>
              <a:off x="7696687" y="2906838"/>
              <a:ext cx="1129815" cy="1129815"/>
            </a:xfrm>
            <a:prstGeom prst="ellipse">
              <a:avLst/>
            </a:prstGeom>
            <a:no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仿宋" panose="02010609060101010101" pitchFamily="49" charset="-122"/>
                <a:ea typeface="仿宋" panose="02010609060101010101" pitchFamily="49" charset="-122"/>
              </a:endParaRPr>
            </a:p>
          </p:txBody>
        </p:sp>
      </p:grpSp>
      <p:grpSp>
        <p:nvGrpSpPr>
          <p:cNvPr id="31" name="组合 30"/>
          <p:cNvGrpSpPr/>
          <p:nvPr/>
        </p:nvGrpSpPr>
        <p:grpSpPr>
          <a:xfrm>
            <a:off x="5167500" y="2671466"/>
            <a:ext cx="1874567" cy="3257688"/>
            <a:chOff x="5167500" y="2485313"/>
            <a:chExt cx="1874567" cy="3257688"/>
          </a:xfrm>
          <a:solidFill>
            <a:schemeClr val="accent6">
              <a:lumMod val="75000"/>
            </a:schemeClr>
          </a:solidFill>
          <a:effectLst/>
        </p:grpSpPr>
        <p:sp>
          <p:nvSpPr>
            <p:cNvPr id="64" name="矩形: 圆角 63"/>
            <p:cNvSpPr/>
            <p:nvPr/>
          </p:nvSpPr>
          <p:spPr>
            <a:xfrm>
              <a:off x="5175527" y="2485313"/>
              <a:ext cx="1866540" cy="3257688"/>
            </a:xfrm>
            <a:prstGeom prst="roundRect">
              <a:avLst>
                <a:gd name="adj" fmla="val 6698"/>
              </a:avLst>
            </a:prstGeom>
            <a:grpFill/>
            <a:ln>
              <a:noFill/>
            </a:ln>
            <a:effectLst>
              <a:outerShdw blurRad="152400" dist="88900" dir="8100000" algn="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仿宋" panose="02010609060101010101" pitchFamily="49" charset="-122"/>
                <a:ea typeface="仿宋" panose="02010609060101010101" pitchFamily="49" charset="-122"/>
              </a:endParaRPr>
            </a:p>
          </p:txBody>
        </p:sp>
        <p:sp>
          <p:nvSpPr>
            <p:cNvPr id="4" name="文本框 3"/>
            <p:cNvSpPr txBox="1"/>
            <p:nvPr/>
          </p:nvSpPr>
          <p:spPr>
            <a:xfrm>
              <a:off x="5167500" y="4550699"/>
              <a:ext cx="1866540" cy="457200"/>
            </a:xfrm>
            <a:prstGeom prst="rect">
              <a:avLst/>
            </a:prstGeom>
            <a:grpFill/>
          </p:spPr>
          <p:txBody>
            <a:bodyPr wrap="squar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cs typeface="+mn-cs"/>
                </a:rPr>
                <a:t>初读文本</a:t>
              </a:r>
              <a:endParaRPr kumimoji="0" lang="zh-CN" altLang="en-US" sz="2400" b="1"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cs typeface="+mn-cs"/>
              </a:endParaRPr>
            </a:p>
          </p:txBody>
        </p:sp>
        <p:sp>
          <p:nvSpPr>
            <p:cNvPr id="68" name="椭圆 67"/>
            <p:cNvSpPr/>
            <p:nvPr/>
          </p:nvSpPr>
          <p:spPr>
            <a:xfrm>
              <a:off x="5536648" y="2906838"/>
              <a:ext cx="1129815" cy="1129815"/>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仿宋" panose="02010609060101010101" pitchFamily="49" charset="-122"/>
                <a:ea typeface="仿宋" panose="02010609060101010101" pitchFamily="49" charset="-122"/>
              </a:endParaRPr>
            </a:p>
          </p:txBody>
        </p:sp>
      </p:grpSp>
      <p:grpSp>
        <p:nvGrpSpPr>
          <p:cNvPr id="29" name="组合 28"/>
          <p:cNvGrpSpPr/>
          <p:nvPr/>
        </p:nvGrpSpPr>
        <p:grpSpPr>
          <a:xfrm>
            <a:off x="3016000" y="2612484"/>
            <a:ext cx="1947476" cy="3394702"/>
            <a:chOff x="3026726" y="2485313"/>
            <a:chExt cx="1868874" cy="3257688"/>
          </a:xfrm>
          <a:solidFill>
            <a:schemeClr val="accent6">
              <a:lumMod val="60000"/>
              <a:lumOff val="40000"/>
            </a:schemeClr>
          </a:solidFill>
          <a:effectLst/>
          <a:scene3d>
            <a:camera prst="perspectiveRight"/>
            <a:lightRig rig="contrasting" dir="t"/>
          </a:scene3d>
        </p:grpSpPr>
        <p:sp>
          <p:nvSpPr>
            <p:cNvPr id="63" name="矩形: 圆角 62"/>
            <p:cNvSpPr/>
            <p:nvPr/>
          </p:nvSpPr>
          <p:spPr>
            <a:xfrm>
              <a:off x="3029060" y="2485313"/>
              <a:ext cx="1866540" cy="3257688"/>
            </a:xfrm>
            <a:prstGeom prst="roundRect">
              <a:avLst>
                <a:gd name="adj" fmla="val 6698"/>
              </a:avLst>
            </a:prstGeom>
            <a:grpFill/>
            <a:ln>
              <a:solidFill>
                <a:schemeClr val="accent6">
                  <a:lumMod val="60000"/>
                  <a:lumOff val="40000"/>
                </a:schemeClr>
              </a:solidFill>
            </a:ln>
            <a:effectLst>
              <a:outerShdw blurRad="152400" dist="88900" dir="8100000" algn="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仿宋" panose="02010609060101010101" pitchFamily="49" charset="-122"/>
                <a:ea typeface="仿宋" panose="02010609060101010101" pitchFamily="49" charset="-122"/>
              </a:endParaRPr>
            </a:p>
          </p:txBody>
        </p:sp>
        <p:sp>
          <p:nvSpPr>
            <p:cNvPr id="3" name="文本框 2"/>
            <p:cNvSpPr txBox="1"/>
            <p:nvPr/>
          </p:nvSpPr>
          <p:spPr>
            <a:xfrm>
              <a:off x="3026727" y="4550698"/>
              <a:ext cx="1866540" cy="438747"/>
            </a:xfrm>
            <a:prstGeom prst="rect">
              <a:avLst/>
            </a:prstGeom>
            <a:grpFill/>
            <a:ln>
              <a:solidFill>
                <a:schemeClr val="accent6">
                  <a:lumMod val="60000"/>
                  <a:lumOff val="40000"/>
                </a:schemeClr>
              </a:solidFill>
            </a:ln>
          </p:spPr>
          <p:txBody>
            <a:bodyPr wrap="squar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cs typeface="+mn-cs"/>
                </a:rPr>
                <a:t>课前预习</a:t>
              </a:r>
              <a:endParaRPr kumimoji="0" lang="zh-CN" altLang="en-US" sz="2400" b="1"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cs typeface="+mn-cs"/>
              </a:endParaRPr>
            </a:p>
          </p:txBody>
        </p:sp>
        <p:sp>
          <p:nvSpPr>
            <p:cNvPr id="67" name="椭圆 66"/>
            <p:cNvSpPr/>
            <p:nvPr/>
          </p:nvSpPr>
          <p:spPr>
            <a:xfrm>
              <a:off x="3407872" y="2906838"/>
              <a:ext cx="1129815" cy="1129815"/>
            </a:xfrm>
            <a:prstGeom prst="ellipse">
              <a:avLst/>
            </a:prstGeom>
            <a:grp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仿宋" panose="02010609060101010101" pitchFamily="49" charset="-122"/>
                <a:ea typeface="仿宋" panose="02010609060101010101" pitchFamily="49" charset="-122"/>
              </a:endParaRPr>
            </a:p>
          </p:txBody>
        </p:sp>
        <p:grpSp>
          <p:nvGrpSpPr>
            <p:cNvPr id="20" name="组合 19"/>
            <p:cNvGrpSpPr/>
            <p:nvPr/>
          </p:nvGrpSpPr>
          <p:grpSpPr>
            <a:xfrm>
              <a:off x="3804613" y="3373795"/>
              <a:ext cx="282783" cy="49910"/>
              <a:chOff x="3719491" y="3561834"/>
              <a:chExt cx="556632" cy="98243"/>
            </a:xfrm>
            <a:grpFill/>
          </p:grpSpPr>
          <p:sp>
            <p:nvSpPr>
              <p:cNvPr id="23" name="图形 51"/>
              <p:cNvSpPr/>
              <p:nvPr/>
            </p:nvSpPr>
            <p:spPr>
              <a:xfrm>
                <a:off x="3719491" y="3561834"/>
                <a:ext cx="98228" cy="98243"/>
              </a:xfrm>
              <a:custGeom>
                <a:avLst/>
                <a:gdLst>
                  <a:gd name="connsiteX0" fmla="*/ 0 w 98228"/>
                  <a:gd name="connsiteY0" fmla="*/ 49122 h 98243"/>
                  <a:gd name="connsiteX1" fmla="*/ 49107 w 98228"/>
                  <a:gd name="connsiteY1" fmla="*/ 98243 h 98243"/>
                  <a:gd name="connsiteX2" fmla="*/ 98229 w 98228"/>
                  <a:gd name="connsiteY2" fmla="*/ 49135 h 98243"/>
                  <a:gd name="connsiteX3" fmla="*/ 98229 w 98228"/>
                  <a:gd name="connsiteY3" fmla="*/ 49122 h 98243"/>
                  <a:gd name="connsiteX4" fmla="*/ 49121 w 98228"/>
                  <a:gd name="connsiteY4" fmla="*/ 0 h 98243"/>
                  <a:gd name="connsiteX5" fmla="*/ 0 w 98228"/>
                  <a:gd name="connsiteY5" fmla="*/ 49108 h 98243"/>
                  <a:gd name="connsiteX6" fmla="*/ 0 w 98228"/>
                  <a:gd name="connsiteY6" fmla="*/ 49122 h 98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228" h="98243">
                    <a:moveTo>
                      <a:pt x="0" y="49122"/>
                    </a:moveTo>
                    <a:cubicBezTo>
                      <a:pt x="-4" y="76247"/>
                      <a:pt x="21982" y="98239"/>
                      <a:pt x="49107" y="98243"/>
                    </a:cubicBezTo>
                    <a:cubicBezTo>
                      <a:pt x="76233" y="98247"/>
                      <a:pt x="98226" y="76260"/>
                      <a:pt x="98229" y="49135"/>
                    </a:cubicBezTo>
                    <a:cubicBezTo>
                      <a:pt x="98229" y="49131"/>
                      <a:pt x="98229" y="49126"/>
                      <a:pt x="98229" y="49122"/>
                    </a:cubicBezTo>
                    <a:cubicBezTo>
                      <a:pt x="98233" y="21996"/>
                      <a:pt x="76246" y="4"/>
                      <a:pt x="49121" y="0"/>
                    </a:cubicBezTo>
                    <a:cubicBezTo>
                      <a:pt x="21995" y="-3"/>
                      <a:pt x="3" y="21983"/>
                      <a:pt x="0" y="49108"/>
                    </a:cubicBezTo>
                    <a:cubicBezTo>
                      <a:pt x="0" y="49112"/>
                      <a:pt x="0" y="49117"/>
                      <a:pt x="0" y="49122"/>
                    </a:cubicBezTo>
                    <a:close/>
                  </a:path>
                </a:pathLst>
              </a:custGeom>
              <a:grpFill/>
              <a:ln w="1014" cap="flat">
                <a:solidFill>
                  <a:schemeClr val="accent6">
                    <a:lumMod val="60000"/>
                    <a:lumOff val="40000"/>
                  </a:schemeClr>
                </a:solidFill>
                <a:prstDash val="solid"/>
                <a:miter/>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pitchFamily="34" charset="0"/>
                  <a:ea typeface="仿宋" panose="02010609060101010101" pitchFamily="49" charset="-122"/>
                  <a:cs typeface="+mn-cs"/>
                </a:endParaRPr>
              </a:p>
            </p:txBody>
          </p:sp>
          <p:sp>
            <p:nvSpPr>
              <p:cNvPr id="24" name="图形 51"/>
              <p:cNvSpPr/>
              <p:nvPr/>
            </p:nvSpPr>
            <p:spPr>
              <a:xfrm>
                <a:off x="3948693" y="3561834"/>
                <a:ext cx="98228" cy="98243"/>
              </a:xfrm>
              <a:custGeom>
                <a:avLst/>
                <a:gdLst>
                  <a:gd name="connsiteX0" fmla="*/ 0 w 98228"/>
                  <a:gd name="connsiteY0" fmla="*/ 49122 h 98243"/>
                  <a:gd name="connsiteX1" fmla="*/ 49107 w 98228"/>
                  <a:gd name="connsiteY1" fmla="*/ 98243 h 98243"/>
                  <a:gd name="connsiteX2" fmla="*/ 98229 w 98228"/>
                  <a:gd name="connsiteY2" fmla="*/ 49135 h 98243"/>
                  <a:gd name="connsiteX3" fmla="*/ 98229 w 98228"/>
                  <a:gd name="connsiteY3" fmla="*/ 49122 h 98243"/>
                  <a:gd name="connsiteX4" fmla="*/ 49121 w 98228"/>
                  <a:gd name="connsiteY4" fmla="*/ 0 h 98243"/>
                  <a:gd name="connsiteX5" fmla="*/ 0 w 98228"/>
                  <a:gd name="connsiteY5" fmla="*/ 49108 h 98243"/>
                  <a:gd name="connsiteX6" fmla="*/ 0 w 98228"/>
                  <a:gd name="connsiteY6" fmla="*/ 49122 h 98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228" h="98243">
                    <a:moveTo>
                      <a:pt x="0" y="49122"/>
                    </a:moveTo>
                    <a:cubicBezTo>
                      <a:pt x="-4" y="76247"/>
                      <a:pt x="21982" y="98239"/>
                      <a:pt x="49107" y="98243"/>
                    </a:cubicBezTo>
                    <a:cubicBezTo>
                      <a:pt x="76233" y="98246"/>
                      <a:pt x="98226" y="76260"/>
                      <a:pt x="98229" y="49135"/>
                    </a:cubicBezTo>
                    <a:cubicBezTo>
                      <a:pt x="98229" y="49131"/>
                      <a:pt x="98229" y="49126"/>
                      <a:pt x="98229" y="49122"/>
                    </a:cubicBezTo>
                    <a:cubicBezTo>
                      <a:pt x="98233" y="21996"/>
                      <a:pt x="76246" y="4"/>
                      <a:pt x="49121" y="0"/>
                    </a:cubicBezTo>
                    <a:cubicBezTo>
                      <a:pt x="21995" y="-3"/>
                      <a:pt x="3" y="21983"/>
                      <a:pt x="0" y="49108"/>
                    </a:cubicBezTo>
                    <a:cubicBezTo>
                      <a:pt x="0" y="49113"/>
                      <a:pt x="0" y="49117"/>
                      <a:pt x="0" y="49122"/>
                    </a:cubicBezTo>
                    <a:close/>
                  </a:path>
                </a:pathLst>
              </a:custGeom>
              <a:grpFill/>
              <a:ln w="1014" cap="flat">
                <a:solidFill>
                  <a:schemeClr val="accent6">
                    <a:lumMod val="60000"/>
                    <a:lumOff val="40000"/>
                  </a:schemeClr>
                </a:solidFill>
                <a:prstDash val="solid"/>
                <a:miter/>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pitchFamily="34" charset="0"/>
                  <a:ea typeface="仿宋" panose="02010609060101010101" pitchFamily="49" charset="-122"/>
                  <a:cs typeface="+mn-cs"/>
                </a:endParaRPr>
              </a:p>
            </p:txBody>
          </p:sp>
          <p:sp>
            <p:nvSpPr>
              <p:cNvPr id="25" name="图形 51"/>
              <p:cNvSpPr/>
              <p:nvPr/>
            </p:nvSpPr>
            <p:spPr>
              <a:xfrm>
                <a:off x="4177895" y="3561834"/>
                <a:ext cx="98228" cy="98243"/>
              </a:xfrm>
              <a:custGeom>
                <a:avLst/>
                <a:gdLst>
                  <a:gd name="connsiteX0" fmla="*/ 0 w 98228"/>
                  <a:gd name="connsiteY0" fmla="*/ 49122 h 98243"/>
                  <a:gd name="connsiteX1" fmla="*/ 49107 w 98228"/>
                  <a:gd name="connsiteY1" fmla="*/ 98243 h 98243"/>
                  <a:gd name="connsiteX2" fmla="*/ 98229 w 98228"/>
                  <a:gd name="connsiteY2" fmla="*/ 49135 h 98243"/>
                  <a:gd name="connsiteX3" fmla="*/ 98229 w 98228"/>
                  <a:gd name="connsiteY3" fmla="*/ 49122 h 98243"/>
                  <a:gd name="connsiteX4" fmla="*/ 49120 w 98228"/>
                  <a:gd name="connsiteY4" fmla="*/ 0 h 98243"/>
                  <a:gd name="connsiteX5" fmla="*/ 0 w 98228"/>
                  <a:gd name="connsiteY5" fmla="*/ 49108 h 98243"/>
                  <a:gd name="connsiteX6" fmla="*/ 0 w 98228"/>
                  <a:gd name="connsiteY6" fmla="*/ 49122 h 98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228" h="98243">
                    <a:moveTo>
                      <a:pt x="0" y="49122"/>
                    </a:moveTo>
                    <a:cubicBezTo>
                      <a:pt x="-4" y="76247"/>
                      <a:pt x="21982" y="98239"/>
                      <a:pt x="49107" y="98243"/>
                    </a:cubicBezTo>
                    <a:cubicBezTo>
                      <a:pt x="76232" y="98246"/>
                      <a:pt x="98226" y="76260"/>
                      <a:pt x="98229" y="49135"/>
                    </a:cubicBezTo>
                    <a:cubicBezTo>
                      <a:pt x="98229" y="49131"/>
                      <a:pt x="98229" y="49126"/>
                      <a:pt x="98229" y="49122"/>
                    </a:cubicBezTo>
                    <a:cubicBezTo>
                      <a:pt x="98233" y="21996"/>
                      <a:pt x="76246" y="4"/>
                      <a:pt x="49120" y="0"/>
                    </a:cubicBezTo>
                    <a:cubicBezTo>
                      <a:pt x="21995" y="-3"/>
                      <a:pt x="3" y="21983"/>
                      <a:pt x="0" y="49108"/>
                    </a:cubicBezTo>
                    <a:cubicBezTo>
                      <a:pt x="0" y="49113"/>
                      <a:pt x="0" y="49117"/>
                      <a:pt x="0" y="49122"/>
                    </a:cubicBezTo>
                    <a:close/>
                  </a:path>
                </a:pathLst>
              </a:custGeom>
              <a:grpFill/>
              <a:ln w="1014" cap="flat">
                <a:solidFill>
                  <a:schemeClr val="accent6">
                    <a:lumMod val="60000"/>
                    <a:lumOff val="40000"/>
                  </a:schemeClr>
                </a:solidFill>
                <a:prstDash val="solid"/>
                <a:miter/>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pitchFamily="34" charset="0"/>
                  <a:ea typeface="仿宋" panose="02010609060101010101" pitchFamily="49" charset="-122"/>
                  <a:cs typeface="+mn-cs"/>
                </a:endParaRPr>
              </a:p>
            </p:txBody>
          </p:sp>
        </p:grpSp>
      </p:grpSp>
      <p:grpSp>
        <p:nvGrpSpPr>
          <p:cNvPr id="28" name="组合 27"/>
          <p:cNvGrpSpPr/>
          <p:nvPr/>
        </p:nvGrpSpPr>
        <p:grpSpPr>
          <a:xfrm>
            <a:off x="741754" y="2429584"/>
            <a:ext cx="2129168" cy="3716052"/>
            <a:chOff x="882593" y="2485313"/>
            <a:chExt cx="1866540" cy="3257688"/>
          </a:xfrm>
          <a:solidFill>
            <a:schemeClr val="accent6">
              <a:lumMod val="75000"/>
            </a:schemeClr>
          </a:solidFill>
          <a:effectLst/>
          <a:scene3d>
            <a:camera prst="perspectiveRight" fov="5400000"/>
            <a:lightRig rig="contrasting" dir="t"/>
          </a:scene3d>
        </p:grpSpPr>
        <p:sp>
          <p:nvSpPr>
            <p:cNvPr id="27" name="矩形: 圆角 26"/>
            <p:cNvSpPr/>
            <p:nvPr/>
          </p:nvSpPr>
          <p:spPr>
            <a:xfrm>
              <a:off x="882593" y="2485313"/>
              <a:ext cx="1866540" cy="3257688"/>
            </a:xfrm>
            <a:prstGeom prst="roundRect">
              <a:avLst>
                <a:gd name="adj" fmla="val 6698"/>
              </a:avLst>
            </a:prstGeom>
            <a:grpFill/>
            <a:ln>
              <a:noFill/>
            </a:ln>
            <a:effectLst>
              <a:outerShdw blurRad="152400" dist="88900" dir="8100000" algn="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仿宋" panose="02010609060101010101" pitchFamily="49" charset="-122"/>
                <a:ea typeface="仿宋" panose="02010609060101010101" pitchFamily="49" charset="-122"/>
              </a:endParaRPr>
            </a:p>
          </p:txBody>
        </p:sp>
        <p:sp>
          <p:nvSpPr>
            <p:cNvPr id="2" name="文本框 1"/>
            <p:cNvSpPr txBox="1"/>
            <p:nvPr/>
          </p:nvSpPr>
          <p:spPr>
            <a:xfrm>
              <a:off x="1059648" y="4550699"/>
              <a:ext cx="1473479" cy="400806"/>
            </a:xfrm>
            <a:prstGeom prst="rect">
              <a:avLst/>
            </a:prstGeom>
            <a:grpFill/>
          </p:spPr>
          <p:txBody>
            <a:bodyPr wrap="squar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cs typeface="+mn-cs"/>
                </a:rPr>
                <a:t>课堂导入</a:t>
              </a:r>
              <a:endParaRPr kumimoji="0" lang="zh-CN" altLang="en-US" sz="2400" b="1"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cs typeface="+mn-cs"/>
              </a:endParaRPr>
            </a:p>
          </p:txBody>
        </p:sp>
        <p:sp>
          <p:nvSpPr>
            <p:cNvPr id="30" name="椭圆 29"/>
            <p:cNvSpPr/>
            <p:nvPr/>
          </p:nvSpPr>
          <p:spPr>
            <a:xfrm>
              <a:off x="1261405" y="2906838"/>
              <a:ext cx="1129815" cy="1129815"/>
            </a:xfrm>
            <a:prstGeom prst="ellipse">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仿宋" panose="02010609060101010101" pitchFamily="49" charset="-122"/>
                <a:ea typeface="仿宋" panose="02010609060101010101" pitchFamily="49" charset="-122"/>
              </a:endParaRPr>
            </a:p>
          </p:txBody>
        </p:sp>
      </p:grpSp>
      <p:pic>
        <p:nvPicPr>
          <p:cNvPr id="9" name="图片 8"/>
          <p:cNvPicPr>
            <a:picLocks noChangeAspect="1"/>
          </p:cNvPicPr>
          <p:nvPr/>
        </p:nvPicPr>
        <p:blipFill>
          <a:blip r:embed="rId4">
            <a:duotone>
              <a:prstClr val="black"/>
              <a:schemeClr val="bg2">
                <a:lumMod val="50000"/>
                <a:tint val="45000"/>
                <a:satMod val="400000"/>
              </a:schemeClr>
            </a:duotone>
            <a:extLst>
              <a:ext uri="{BEBA8EAE-BF5A-486C-A8C5-ECC9F3942E4B}">
                <a14:imgProps xmlns:a14="http://schemas.microsoft.com/office/drawing/2010/main">
                  <a14:imgLayer r:embed="rId5">
                    <a14:imgEffect>
                      <a14:artisticChalkSketch/>
                    </a14:imgEffect>
                    <a14:imgEffect>
                      <a14:colorTemperature colorTemp="7200"/>
                    </a14:imgEffect>
                  </a14:imgLayer>
                </a14:imgProps>
              </a:ext>
              <a:ext uri="{28A0092B-C50C-407E-A947-70E740481C1C}">
                <a14:useLocalDpi xmlns:a14="http://schemas.microsoft.com/office/drawing/2010/main" val="0"/>
              </a:ext>
            </a:extLst>
          </a:blip>
          <a:stretch>
            <a:fillRect/>
          </a:stretch>
        </p:blipFill>
        <p:spPr>
          <a:xfrm>
            <a:off x="1519684" y="3217749"/>
            <a:ext cx="745188" cy="745188"/>
          </a:xfrm>
          <a:prstGeom prst="rect">
            <a:avLst/>
          </a:prstGeom>
        </p:spPr>
      </p:pic>
      <p:pic>
        <p:nvPicPr>
          <p:cNvPr id="11" name="图片 10"/>
          <p:cNvPicPr>
            <a:picLocks noChangeAspect="1"/>
          </p:cNvPicPr>
          <p:nvPr/>
        </p:nvPicPr>
        <p:blipFill>
          <a:blip r:embed="rId6">
            <a:duotone>
              <a:prstClr val="black"/>
              <a:schemeClr val="accent4">
                <a:tint val="45000"/>
                <a:satMod val="400000"/>
              </a:schemeClr>
            </a:duotone>
            <a:extLst>
              <a:ext uri="{BEBA8EAE-BF5A-486C-A8C5-ECC9F3942E4B}">
                <a14:imgProps xmlns:a14="http://schemas.microsoft.com/office/drawing/2010/main">
                  <a14:imgLayer r:embed="rId7">
                    <a14:imgEffect>
                      <a14:artisticLightScreen/>
                    </a14:imgEffect>
                  </a14:imgLayer>
                </a14:imgProps>
              </a:ext>
              <a:ext uri="{28A0092B-C50C-407E-A947-70E740481C1C}">
                <a14:useLocalDpi xmlns:a14="http://schemas.microsoft.com/office/drawing/2010/main" val="0"/>
              </a:ext>
            </a:extLst>
          </a:blip>
          <a:stretch>
            <a:fillRect/>
          </a:stretch>
        </p:blipFill>
        <p:spPr>
          <a:xfrm>
            <a:off x="3656828" y="3182973"/>
            <a:ext cx="698704" cy="929952"/>
          </a:xfrm>
          <a:prstGeom prst="rect">
            <a:avLst/>
          </a:prstGeom>
        </p:spPr>
      </p:pic>
      <p:pic>
        <p:nvPicPr>
          <p:cNvPr id="13" name="图片 1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833372" y="3203096"/>
            <a:ext cx="844427" cy="909603"/>
          </a:xfrm>
          <a:prstGeom prst="rect">
            <a:avLst/>
          </a:prstGeom>
        </p:spPr>
      </p:pic>
      <p:pic>
        <p:nvPicPr>
          <p:cNvPr id="15" name="图片 1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746520" y="3111529"/>
            <a:ext cx="698960" cy="1050884"/>
          </a:xfrm>
          <a:prstGeom prst="rect">
            <a:avLst/>
          </a:prstGeom>
        </p:spPr>
      </p:pic>
      <p:pic>
        <p:nvPicPr>
          <p:cNvPr id="17" name="图片 1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989868" y="3051738"/>
            <a:ext cx="1001170" cy="1001170"/>
          </a:xfrm>
          <a:prstGeom prst="rect">
            <a:avLst/>
          </a:prstGeom>
        </p:spPr>
      </p:pic>
    </p:spTree>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63" name="矩形 8"/>
          <p:cNvSpPr/>
          <p:nvPr/>
        </p:nvSpPr>
        <p:spPr>
          <a:xfrm>
            <a:off x="325464" y="842411"/>
            <a:ext cx="11701221" cy="694944"/>
          </a:xfrm>
          <a:prstGeom prst="rect">
            <a:avLst/>
          </a:prstGeom>
          <a:solidFill>
            <a:srgbClr val="C00000"/>
          </a:solidFill>
        </p:spPr>
        <p:txBody>
          <a:bodyPr vert="horz" wrap="square" lIns="91440" tIns="45720" rIns="91440" bIns="45720" rtlCol="0">
            <a:spAutoFit/>
          </a:bodyPr>
          <a:lstStyle/>
          <a:p>
            <a:pPr algn="dist">
              <a:lnSpc>
                <a:spcPct val="90000"/>
              </a:lnSpc>
              <a:spcBef>
                <a:spcPct val="50000"/>
              </a:spcBef>
            </a:pPr>
            <a:r>
              <a:rPr lang="zh-CN" altLang="en-US" sz="4400">
                <a:solidFill>
                  <a:schemeClr val="bg1"/>
                </a:solidFill>
                <a:latin typeface="微软雅黑" panose="020B0503020204020204" pitchFamily="34" charset="-122"/>
                <a:ea typeface="微软雅黑" panose="020B0503020204020204" pitchFamily="34" charset="-122"/>
              </a:rPr>
              <a:t>圣地亚哥到底是个失败者还是个胜利者</a:t>
            </a:r>
            <a:endParaRPr lang="zh-CN" altLang="en-US" sz="4400">
              <a:solidFill>
                <a:schemeClr val="bg1"/>
              </a:solidFill>
              <a:latin typeface="微软雅黑" panose="020B0503020204020204" pitchFamily="34" charset="-122"/>
              <a:ea typeface="微软雅黑" panose="020B0503020204020204" pitchFamily="34" charset="-122"/>
            </a:endParaRPr>
          </a:p>
        </p:txBody>
      </p:sp>
      <p:sp>
        <p:nvSpPr>
          <p:cNvPr id="1048764" name="矩形 10"/>
          <p:cNvSpPr/>
          <p:nvPr/>
        </p:nvSpPr>
        <p:spPr>
          <a:xfrm>
            <a:off x="325464" y="1455654"/>
            <a:ext cx="11296266" cy="4700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rtlCol="0">
            <a:spAutoFit/>
          </a:bodyPr>
          <a:lstStyle/>
          <a:p>
            <a:pPr indent="720090">
              <a:lnSpc>
                <a:spcPct val="120000"/>
              </a:lnSpc>
              <a:spcBef>
                <a:spcPts val="1000"/>
              </a:spcBef>
            </a:pPr>
            <a:r>
              <a:rPr lang="zh-CN" altLang="en-US" sz="2800">
                <a:latin typeface="微软雅黑" panose="020B0503020204020204" pitchFamily="34" charset="-122"/>
                <a:ea typeface="微软雅黑" panose="020B0503020204020204" pitchFamily="34" charset="-122"/>
              </a:rPr>
              <a:t>评价一个人的成功与失败，主要是看两点：一是看结果，他捍卫了什么和失去了什么。那条死鱼，作为他的劳动成果，他确实失去了，以此而论，他是个失败者。在他与敌人(鲨鱼)的搏斗中，他捍卫了作为战斗者的尊严，一种宁死不屈的精神。二是要看奋斗本身的意义，它是仅限于本身，还是能产生社会意义。如普罗米修斯，因偷天火被宙斯锁在高加索山崖，但人间从此有了火与光明，他是成功者。老人尽管失去了死鱼，但他的搏斗产生了一种精神，宁可被消灭，决不能被打败！它成了人类奋斗者的精神典范和力量源泉，所以，圣地亚哥是失去了物质成果的胜利者，是精神上的巨人。</a:t>
            </a:r>
            <a:endParaRPr lang="zh-CN" altLang="en-US" sz="2800">
              <a:latin typeface="微软雅黑" panose="020B0503020204020204" pitchFamily="34" charset="-122"/>
              <a:ea typeface="微软雅黑" panose="020B0503020204020204" pitchFamily="34" charset="-122"/>
            </a:endParaRP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487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76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64" name="矩形 10"/>
          <p:cNvSpPr/>
          <p:nvPr/>
        </p:nvSpPr>
        <p:spPr>
          <a:xfrm>
            <a:off x="293009" y="1284417"/>
            <a:ext cx="11605981" cy="4441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rtlCol="0">
            <a:spAutoFit/>
          </a:bodyPr>
          <a:lstStyle/>
          <a:p>
            <a:pPr indent="720090">
              <a:lnSpc>
                <a:spcPct val="120000"/>
              </a:lnSpc>
              <a:spcBef>
                <a:spcPts val="1000"/>
              </a:spcBef>
            </a:pPr>
            <a:r>
              <a:rPr lang="zh-CN" altLang="zh-CN" sz="2800">
                <a:latin typeface="微软雅黑" panose="020B0503020204020204" pitchFamily="34" charset="-122"/>
                <a:ea typeface="微软雅黑" panose="020B0503020204020204" pitchFamily="34" charset="-122"/>
              </a:rPr>
              <a:t>海明威1952年9月13日致侨居意大利的美国艺术史家伯纳得·贝瑞孙的信：</a:t>
            </a:r>
            <a:endParaRPr lang="zh-CN" altLang="zh-CN" sz="2800">
              <a:latin typeface="微软雅黑" panose="020B0503020204020204" pitchFamily="34" charset="-122"/>
              <a:ea typeface="微软雅黑" panose="020B0503020204020204" pitchFamily="34" charset="-122"/>
            </a:endParaRPr>
          </a:p>
          <a:p>
            <a:pPr indent="720090">
              <a:lnSpc>
                <a:spcPct val="120000"/>
              </a:lnSpc>
              <a:spcBef>
                <a:spcPts val="1000"/>
              </a:spcBef>
            </a:pPr>
            <a:r>
              <a:rPr lang="zh-CN" altLang="zh-CN" sz="2800">
                <a:latin typeface="微软雅黑" panose="020B0503020204020204" pitchFamily="34" charset="-122"/>
                <a:ea typeface="微软雅黑" panose="020B0503020204020204" pitchFamily="34" charset="-122"/>
              </a:rPr>
              <a:t>“没有什么象征主义的东西。大海就是大海。老人就是老人。孩子就是孩子。鱼就是鱼。鲨鱼就是鲨鱼……人们说什么象征意义，全是胡说。”</a:t>
            </a:r>
            <a:endParaRPr lang="zh-CN" altLang="zh-CN" sz="2800">
              <a:latin typeface="微软雅黑" panose="020B0503020204020204" pitchFamily="34" charset="-122"/>
              <a:ea typeface="微软雅黑" panose="020B0503020204020204" pitchFamily="34" charset="-122"/>
            </a:endParaRPr>
          </a:p>
          <a:p>
            <a:pPr indent="720090">
              <a:lnSpc>
                <a:spcPct val="120000"/>
              </a:lnSpc>
              <a:spcBef>
                <a:spcPts val="1000"/>
              </a:spcBef>
            </a:pPr>
            <a:r>
              <a:rPr lang="zh-CN" altLang="zh-CN" sz="2800">
                <a:latin typeface="微软雅黑" panose="020B0503020204020204" pitchFamily="34" charset="-122"/>
                <a:ea typeface="微软雅黑" panose="020B0503020204020204" pitchFamily="34" charset="-122"/>
              </a:rPr>
              <a:t>“我试图写一个真正的老人，一个真正的孩子，真正的大海，一条真正的鱼和许多真正的鲨鱼。然而，如果我能写得足够逼真的话，他们也许代表许多其他的事物。”</a:t>
            </a:r>
            <a:endParaRPr lang="zh-CN" altLang="zh-CN" sz="2800">
              <a:latin typeface="微软雅黑" panose="020B0503020204020204" pitchFamily="34" charset="-122"/>
              <a:ea typeface="微软雅黑" panose="020B0503020204020204" pitchFamily="34" charset="-122"/>
            </a:endParaRPr>
          </a:p>
        </p:txBody>
      </p:sp>
    </p:spTree>
    <p:custDataLst>
      <p:tags r:id="rId1"/>
    </p:custData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64" name="矩形 10"/>
          <p:cNvSpPr/>
          <p:nvPr/>
        </p:nvSpPr>
        <p:spPr>
          <a:xfrm>
            <a:off x="2968362" y="974701"/>
            <a:ext cx="6255275" cy="762000"/>
          </a:xfrm>
          <a:prstGeom prst="rect">
            <a:avLst/>
          </a:prstGeom>
          <a:solidFill>
            <a:srgbClr val="C00000"/>
          </a:solidFill>
        </p:spPr>
        <p:txBody>
          <a:bodyPr vert="horz" wrap="square" lIns="91440" tIns="45720" rIns="91440" bIns="45720" rtlCol="0">
            <a:spAutoFit/>
          </a:bodyPr>
          <a:lstStyle/>
          <a:p>
            <a:pPr algn="dist">
              <a:buFont typeface="Arial" panose="020B0604020202020204" pitchFamily="34" charset="0"/>
              <a:buNone/>
            </a:pPr>
            <a:r>
              <a:rPr lang="zh-CN" altLang="en-US" sz="4400">
                <a:solidFill>
                  <a:schemeClr val="bg1"/>
                </a:solidFill>
                <a:latin typeface="微软雅黑" panose="020B0503020204020204" pitchFamily="34" charset="-122"/>
                <a:ea typeface="微软雅黑" panose="020B0503020204020204" pitchFamily="34" charset="-122"/>
              </a:rPr>
              <a:t>文本的编码与解码</a:t>
            </a:r>
            <a:endParaRPr lang="zh-CN" altLang="en-US" sz="4400">
              <a:solidFill>
                <a:schemeClr val="bg1"/>
              </a:solidFill>
              <a:latin typeface="微软雅黑" panose="020B0503020204020204" pitchFamily="34" charset="-122"/>
              <a:ea typeface="微软雅黑" panose="020B0503020204020204" pitchFamily="34" charset="-122"/>
            </a:endParaRPr>
          </a:p>
        </p:txBody>
      </p:sp>
      <p:sp>
        <p:nvSpPr>
          <p:cNvPr id="3" name="矩形 10"/>
          <p:cNvSpPr/>
          <p:nvPr/>
        </p:nvSpPr>
        <p:spPr>
          <a:xfrm>
            <a:off x="644999" y="2144740"/>
            <a:ext cx="1451238" cy="640080"/>
          </a:xfrm>
          <a:prstGeom prst="rect">
            <a:avLst/>
          </a:prstGeom>
          <a:noFill/>
        </p:spPr>
        <p:txBody>
          <a:bodyPr vert="horz" wrap="square" lIns="91440" tIns="45720" rIns="91440" bIns="45720" rtlCol="0">
            <a:spAutoFit/>
          </a:bodyPr>
          <a:lstStyle/>
          <a:p>
            <a:pPr algn="dist">
              <a:buFont typeface="Arial" panose="020B0604020202020204" pitchFamily="34" charset="0"/>
              <a:buNone/>
            </a:pPr>
            <a:r>
              <a:rPr lang="zh-CN" altLang="en-US" sz="3600">
                <a:latin typeface="微软雅黑" panose="020B0503020204020204" pitchFamily="34" charset="-122"/>
                <a:ea typeface="微软雅黑" panose="020B0503020204020204" pitchFamily="34" charset="-122"/>
              </a:rPr>
              <a:t>作者</a:t>
            </a:r>
            <a:endParaRPr lang="zh-CN" altLang="en-US" sz="3600">
              <a:latin typeface="微软雅黑" panose="020B0503020204020204" pitchFamily="34" charset="-122"/>
              <a:ea typeface="微软雅黑" panose="020B0503020204020204" pitchFamily="34" charset="-122"/>
            </a:endParaRPr>
          </a:p>
        </p:txBody>
      </p:sp>
      <p:sp>
        <p:nvSpPr>
          <p:cNvPr id="4" name="矩形 10"/>
          <p:cNvSpPr/>
          <p:nvPr/>
        </p:nvSpPr>
        <p:spPr>
          <a:xfrm>
            <a:off x="4794212" y="2150958"/>
            <a:ext cx="1451238" cy="640080"/>
          </a:xfrm>
          <a:prstGeom prst="rect">
            <a:avLst/>
          </a:prstGeom>
          <a:noFill/>
        </p:spPr>
        <p:txBody>
          <a:bodyPr vert="horz" wrap="square" lIns="91440" tIns="45720" rIns="91440" bIns="45720" rtlCol="0">
            <a:spAutoFit/>
          </a:bodyPr>
          <a:lstStyle/>
          <a:p>
            <a:pPr algn="dist">
              <a:buFont typeface="Arial" panose="020B0604020202020204" pitchFamily="34" charset="0"/>
              <a:buNone/>
            </a:pPr>
            <a:r>
              <a:rPr lang="zh-CN" altLang="en-US" sz="3600">
                <a:latin typeface="微软雅黑" panose="020B0503020204020204" pitchFamily="34" charset="-122"/>
                <a:ea typeface="微软雅黑" panose="020B0503020204020204" pitchFamily="34" charset="-122"/>
              </a:rPr>
              <a:t>文本</a:t>
            </a:r>
            <a:endParaRPr lang="zh-CN" altLang="en-US" sz="3600">
              <a:latin typeface="微软雅黑" panose="020B0503020204020204" pitchFamily="34" charset="-122"/>
              <a:ea typeface="微软雅黑" panose="020B0503020204020204" pitchFamily="34" charset="-122"/>
            </a:endParaRPr>
          </a:p>
        </p:txBody>
      </p:sp>
      <p:sp>
        <p:nvSpPr>
          <p:cNvPr id="5" name="矩形 10"/>
          <p:cNvSpPr/>
          <p:nvPr/>
        </p:nvSpPr>
        <p:spPr>
          <a:xfrm>
            <a:off x="8578652" y="2144735"/>
            <a:ext cx="1451238" cy="640080"/>
          </a:xfrm>
          <a:prstGeom prst="rect">
            <a:avLst/>
          </a:prstGeom>
          <a:noFill/>
        </p:spPr>
        <p:txBody>
          <a:bodyPr vert="horz" wrap="square" lIns="91440" tIns="45720" rIns="91440" bIns="45720" rtlCol="0">
            <a:spAutoFit/>
          </a:bodyPr>
          <a:lstStyle/>
          <a:p>
            <a:pPr algn="dist">
              <a:buFont typeface="Arial" panose="020B0604020202020204" pitchFamily="34" charset="0"/>
              <a:buNone/>
            </a:pPr>
            <a:r>
              <a:rPr lang="zh-CN" altLang="en-US" sz="3600">
                <a:latin typeface="微软雅黑" panose="020B0503020204020204" pitchFamily="34" charset="-122"/>
                <a:ea typeface="微软雅黑" panose="020B0503020204020204" pitchFamily="34" charset="-122"/>
              </a:rPr>
              <a:t>读者</a:t>
            </a:r>
            <a:endParaRPr lang="zh-CN" altLang="en-US" sz="3600">
              <a:latin typeface="微软雅黑" panose="020B0503020204020204" pitchFamily="34" charset="-122"/>
              <a:ea typeface="微软雅黑" panose="020B0503020204020204" pitchFamily="34" charset="-122"/>
            </a:endParaRPr>
          </a:p>
        </p:txBody>
      </p:sp>
      <p:sp>
        <p:nvSpPr>
          <p:cNvPr id="6" name="矩形 10"/>
          <p:cNvSpPr/>
          <p:nvPr/>
        </p:nvSpPr>
        <p:spPr>
          <a:xfrm>
            <a:off x="1842568" y="2144737"/>
            <a:ext cx="2349906" cy="640080"/>
          </a:xfrm>
          <a:prstGeom prst="rect">
            <a:avLst/>
          </a:prstGeom>
          <a:noFill/>
        </p:spPr>
        <p:txBody>
          <a:bodyPr vert="horz" wrap="square" lIns="91440" tIns="45720" rIns="91440" bIns="45720" rtlCol="0">
            <a:spAutoFit/>
          </a:bodyPr>
          <a:lstStyle/>
          <a:p>
            <a:pPr algn="dist">
              <a:buFont typeface="Arial" panose="020B0604020202020204" pitchFamily="34" charset="0"/>
              <a:buNone/>
            </a:pPr>
            <a:r>
              <a:rPr lang="zh-CN" altLang="en-US" sz="3600">
                <a:solidFill>
                  <a:srgbClr val="C00000"/>
                </a:solidFill>
                <a:latin typeface="微软雅黑" panose="020B0503020204020204" pitchFamily="34" charset="-122"/>
                <a:ea typeface="微软雅黑" panose="020B0503020204020204" pitchFamily="34" charset="-122"/>
              </a:rPr>
              <a:t>（编码）</a:t>
            </a:r>
            <a:endParaRPr lang="zh-CN" altLang="en-US" sz="3600">
              <a:solidFill>
                <a:srgbClr val="C00000"/>
              </a:solidFill>
              <a:latin typeface="微软雅黑" panose="020B0503020204020204" pitchFamily="34" charset="-122"/>
              <a:ea typeface="微软雅黑" panose="020B0503020204020204" pitchFamily="34" charset="-122"/>
            </a:endParaRPr>
          </a:p>
        </p:txBody>
      </p:sp>
      <p:sp>
        <p:nvSpPr>
          <p:cNvPr id="7" name="矩形 10"/>
          <p:cNvSpPr/>
          <p:nvPr/>
        </p:nvSpPr>
        <p:spPr>
          <a:xfrm>
            <a:off x="5963265" y="2144736"/>
            <a:ext cx="2349906" cy="640080"/>
          </a:xfrm>
          <a:prstGeom prst="rect">
            <a:avLst/>
          </a:prstGeom>
          <a:noFill/>
        </p:spPr>
        <p:txBody>
          <a:bodyPr vert="horz" wrap="square" lIns="91440" tIns="45720" rIns="91440" bIns="45720" rtlCol="0">
            <a:spAutoFit/>
          </a:bodyPr>
          <a:lstStyle/>
          <a:p>
            <a:pPr algn="dist">
              <a:buFont typeface="Arial" panose="020B0604020202020204" pitchFamily="34" charset="0"/>
              <a:buNone/>
            </a:pPr>
            <a:r>
              <a:rPr lang="zh-CN" altLang="en-US" sz="3600">
                <a:solidFill>
                  <a:srgbClr val="C00000"/>
                </a:solidFill>
                <a:latin typeface="微软雅黑" panose="020B0503020204020204" pitchFamily="34" charset="-122"/>
                <a:ea typeface="微软雅黑" panose="020B0503020204020204" pitchFamily="34" charset="-122"/>
              </a:rPr>
              <a:t>（产品）</a:t>
            </a:r>
            <a:endParaRPr lang="zh-CN" altLang="en-US" sz="3600">
              <a:solidFill>
                <a:srgbClr val="C00000"/>
              </a:solidFill>
              <a:latin typeface="微软雅黑" panose="020B0503020204020204" pitchFamily="34" charset="-122"/>
              <a:ea typeface="微软雅黑" panose="020B0503020204020204" pitchFamily="34" charset="-122"/>
            </a:endParaRPr>
          </a:p>
        </p:txBody>
      </p:sp>
      <p:sp>
        <p:nvSpPr>
          <p:cNvPr id="8" name="矩形 10"/>
          <p:cNvSpPr/>
          <p:nvPr/>
        </p:nvSpPr>
        <p:spPr>
          <a:xfrm>
            <a:off x="9830296" y="2144735"/>
            <a:ext cx="2349906" cy="640080"/>
          </a:xfrm>
          <a:prstGeom prst="rect">
            <a:avLst/>
          </a:prstGeom>
          <a:noFill/>
        </p:spPr>
        <p:txBody>
          <a:bodyPr vert="horz" wrap="square" lIns="91440" tIns="45720" rIns="91440" bIns="45720" rtlCol="0">
            <a:spAutoFit/>
          </a:bodyPr>
          <a:lstStyle/>
          <a:p>
            <a:pPr algn="dist">
              <a:buFont typeface="Arial" panose="020B0604020202020204" pitchFamily="34" charset="0"/>
              <a:buNone/>
            </a:pPr>
            <a:r>
              <a:rPr lang="zh-CN" altLang="en-US" sz="3600">
                <a:solidFill>
                  <a:srgbClr val="C00000"/>
                </a:solidFill>
                <a:latin typeface="微软雅黑" panose="020B0503020204020204" pitchFamily="34" charset="-122"/>
                <a:ea typeface="微软雅黑" panose="020B0503020204020204" pitchFamily="34" charset="-122"/>
              </a:rPr>
              <a:t>（解码）</a:t>
            </a:r>
            <a:endParaRPr lang="zh-CN" altLang="en-US" sz="3600">
              <a:solidFill>
                <a:srgbClr val="C00000"/>
              </a:solidFill>
              <a:latin typeface="微软雅黑" panose="020B0503020204020204" pitchFamily="34" charset="-122"/>
              <a:ea typeface="微软雅黑" panose="020B0503020204020204" pitchFamily="34" charset="-122"/>
            </a:endParaRPr>
          </a:p>
        </p:txBody>
      </p:sp>
      <p:sp>
        <p:nvSpPr>
          <p:cNvPr id="9" name="矩形 10"/>
          <p:cNvSpPr/>
          <p:nvPr/>
        </p:nvSpPr>
        <p:spPr>
          <a:xfrm>
            <a:off x="0" y="3637914"/>
            <a:ext cx="11561750" cy="1188720"/>
          </a:xfrm>
          <a:prstGeom prst="rect">
            <a:avLst/>
          </a:prstGeom>
          <a:noFill/>
        </p:spPr>
        <p:txBody>
          <a:bodyPr vert="horz" wrap="square" lIns="91440" tIns="45720" rIns="91440" bIns="45720" rtlCol="0">
            <a:spAutoFit/>
          </a:bodyPr>
          <a:lstStyle/>
          <a:p>
            <a:pPr algn="ctr">
              <a:buFont typeface="Arial" panose="020B0604020202020204" pitchFamily="34" charset="0"/>
              <a:buNone/>
            </a:pPr>
            <a:r>
              <a:rPr lang="zh-CN" altLang="en-US" sz="3600">
                <a:latin typeface="微软雅黑" panose="020B0503020204020204" pitchFamily="34" charset="-122"/>
                <a:ea typeface="微软雅黑" panose="020B0503020204020204" pitchFamily="34" charset="-122"/>
              </a:rPr>
              <a:t>文本之外无一物。</a:t>
            </a:r>
            <a:endParaRPr lang="zh-CN" altLang="en-US" sz="3600">
              <a:latin typeface="微软雅黑" panose="020B0503020204020204" pitchFamily="34" charset="-122"/>
              <a:ea typeface="微软雅黑" panose="020B0503020204020204" pitchFamily="34" charset="-122"/>
            </a:endParaRPr>
          </a:p>
          <a:p>
            <a:pPr algn="ctr">
              <a:buFont typeface="Arial" panose="020B0604020202020204" pitchFamily="34" charset="0"/>
              <a:buNone/>
            </a:pPr>
            <a:r>
              <a:rPr lang="zh-CN" altLang="en-US" sz="3600">
                <a:latin typeface="微软雅黑" panose="020B0503020204020204" pitchFamily="34" charset="-122"/>
                <a:ea typeface="微软雅黑" panose="020B0503020204020204" pitchFamily="34" charset="-122"/>
              </a:rPr>
              <a:t>——法国哲学家、西方解构主义代表人物 雅克·德里达</a:t>
            </a:r>
            <a:endParaRPr lang="zh-CN" altLang="en-US" sz="3600">
              <a:latin typeface="微软雅黑" panose="020B0503020204020204" pitchFamily="34" charset="-122"/>
              <a:ea typeface="微软雅黑" panose="020B0503020204020204" pitchFamily="34" charset="-122"/>
            </a:endParaRP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866" name="Rectangle 2"/>
          <p:cNvSpPr>
            <a:spLocks noGrp="1" noChangeArrowheads="1"/>
          </p:cNvSpPr>
          <p:nvPr>
            <p:ph type="subTitle" idx="4294967295"/>
          </p:nvPr>
        </p:nvSpPr>
        <p:spPr>
          <a:xfrm>
            <a:off x="1968581" y="599479"/>
            <a:ext cx="9144000" cy="1432560"/>
          </a:xfrm>
          <a:solidFill>
            <a:srgbClr val="C00000"/>
          </a:solidFill>
        </p:spPr>
        <p:txBody>
          <a:bodyPr vert="horz" wrap="square" lIns="91440" tIns="45720" rIns="91440" bIns="45720" rtlCol="0">
            <a:spAutoFit/>
          </a:bodyPr>
          <a:lstStyle/>
          <a:p>
            <a:pPr marL="0" indent="0" algn="dist">
              <a:lnSpc>
                <a:spcPct val="100000"/>
              </a:lnSpc>
              <a:spcBef>
                <a:spcPct val="0"/>
              </a:spcBef>
              <a:buNone/>
            </a:pPr>
            <a:r>
              <a:rPr lang="zh-CN" altLang="zh-CN" sz="4400">
                <a:solidFill>
                  <a:schemeClr val="bg1"/>
                </a:solidFill>
                <a:latin typeface="微软雅黑" panose="020B0503020204020204" pitchFamily="34" charset="-122"/>
                <a:ea typeface="微软雅黑" panose="020B0503020204020204" pitchFamily="34" charset="-122"/>
              </a:rPr>
              <a:t>如何理解老人与鲨鱼的搏斗？</a:t>
            </a:r>
            <a:endParaRPr lang="zh-CN" altLang="zh-CN" sz="4400">
              <a:solidFill>
                <a:schemeClr val="bg1"/>
              </a:solidFill>
              <a:latin typeface="微软雅黑" panose="020B0503020204020204" pitchFamily="34" charset="-122"/>
              <a:ea typeface="微软雅黑" panose="020B0503020204020204" pitchFamily="34" charset="-122"/>
            </a:endParaRPr>
          </a:p>
          <a:p>
            <a:pPr marL="0" indent="0" algn="dist">
              <a:lnSpc>
                <a:spcPct val="100000"/>
              </a:lnSpc>
              <a:spcBef>
                <a:spcPct val="0"/>
              </a:spcBef>
              <a:buNone/>
            </a:pPr>
            <a:r>
              <a:rPr lang="zh-CN" altLang="zh-CN" sz="4400">
                <a:solidFill>
                  <a:schemeClr val="bg1"/>
                </a:solidFill>
                <a:latin typeface="微软雅黑" panose="020B0503020204020204" pitchFamily="34" charset="-122"/>
                <a:ea typeface="微软雅黑" panose="020B0503020204020204" pitchFamily="34" charset="-122"/>
              </a:rPr>
              <a:t>“大海”“鲨鱼”象征了什么？</a:t>
            </a:r>
            <a:endParaRPr lang="zh-CN" altLang="zh-CN" sz="4400">
              <a:solidFill>
                <a:schemeClr val="bg1"/>
              </a:solidFill>
              <a:latin typeface="微软雅黑" panose="020B0503020204020204" pitchFamily="34" charset="-122"/>
              <a:ea typeface="微软雅黑" panose="020B0503020204020204" pitchFamily="34" charset="-122"/>
            </a:endParaRPr>
          </a:p>
        </p:txBody>
      </p:sp>
      <p:sp>
        <p:nvSpPr>
          <p:cNvPr id="66563" name="Text Box 3"/>
          <p:cNvSpPr txBox="1">
            <a:spLocks noChangeArrowheads="1"/>
          </p:cNvSpPr>
          <p:nvPr/>
        </p:nvSpPr>
        <p:spPr bwMode="auto">
          <a:xfrm>
            <a:off x="184016" y="3121446"/>
            <a:ext cx="719137" cy="2505456"/>
          </a:xfrm>
          <a:prstGeom prst="rect">
            <a:avLst/>
          </a:prstGeom>
          <a:solidFill>
            <a:srgbClr val="C00000"/>
          </a:solidFill>
        </p:spPr>
        <p:txBody>
          <a:bodyPr vert="horz" wrap="square" lIns="91440" tIns="45720" rIns="91440" bIns="45720" rtlCol="0">
            <a:spAutoFit/>
          </a:bodyPr>
          <a:lstStyle>
            <a:lvl1pPr indent="0" algn="dist">
              <a:lnSpc>
                <a:spcPct val="90000"/>
              </a:lnSpc>
              <a:spcBef>
                <a:spcPct val="50000"/>
              </a:spcBef>
              <a:buFont typeface="Arial" panose="020B0604020202020204" pitchFamily="34" charset="0"/>
              <a:buNone/>
              <a:defRPr sz="4400">
                <a:solidFill>
                  <a:schemeClr val="bg1"/>
                </a:solidFill>
                <a:latin typeface="微软雅黑" panose="020B0503020204020204" pitchFamily="34" charset="-122"/>
                <a:ea typeface="微软雅黑" panose="020B0503020204020204" pitchFamily="34" charset="-122"/>
              </a:defRPr>
            </a:lvl1pPr>
            <a:lvl2pPr indent="0" algn="ctr">
              <a:lnSpc>
                <a:spcPct val="90000"/>
              </a:lnSpc>
              <a:spcBef>
                <a:spcPts val="500"/>
              </a:spcBef>
              <a:buFont typeface="Arial" panose="020B0604020202020204" pitchFamily="34" charset="0"/>
              <a:buNone/>
              <a:defRPr sz="2000"/>
            </a:lvl2pPr>
            <a:lvl3pPr indent="0" algn="ctr">
              <a:lnSpc>
                <a:spcPct val="90000"/>
              </a:lnSpc>
              <a:spcBef>
                <a:spcPts val="500"/>
              </a:spcBef>
              <a:buFont typeface="Arial" panose="020B0604020202020204" pitchFamily="34" charset="0"/>
              <a:buNone/>
            </a:lvl3pPr>
            <a:lvl4pPr indent="0" algn="ctr">
              <a:lnSpc>
                <a:spcPct val="90000"/>
              </a:lnSpc>
              <a:spcBef>
                <a:spcPts val="500"/>
              </a:spcBef>
              <a:buFont typeface="Arial" panose="020B0604020202020204" pitchFamily="34" charset="0"/>
              <a:buNone/>
              <a:defRPr sz="1600"/>
            </a:lvl4pPr>
            <a:lvl5pPr indent="0" algn="ctr">
              <a:lnSpc>
                <a:spcPct val="90000"/>
              </a:lnSpc>
              <a:spcBef>
                <a:spcPts val="500"/>
              </a:spcBef>
              <a:buFont typeface="Arial" panose="020B0604020202020204" pitchFamily="34" charset="0"/>
              <a:buNone/>
              <a:defRPr sz="1600"/>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r>
              <a:rPr lang="zh-CN" altLang="zh-CN"/>
              <a:t>象征寓意</a:t>
            </a:r>
            <a:endParaRPr lang="zh-CN" altLang="zh-CN"/>
          </a:p>
        </p:txBody>
      </p:sp>
      <p:sp>
        <p:nvSpPr>
          <p:cNvPr id="66564" name="Text Box 4"/>
          <p:cNvSpPr txBox="1">
            <a:spLocks noChangeArrowheads="1"/>
          </p:cNvSpPr>
          <p:nvPr/>
        </p:nvSpPr>
        <p:spPr bwMode="auto">
          <a:xfrm>
            <a:off x="1359775" y="4204858"/>
            <a:ext cx="5770880" cy="1310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r>
              <a:rPr lang="zh-CN" altLang="zh-CN" sz="4000" b="1">
                <a:solidFill>
                  <a:srgbClr val="FF0000"/>
                </a:solidFill>
              </a:rPr>
              <a:t>人——自然</a:t>
            </a:r>
            <a:endParaRPr lang="zh-CN" altLang="zh-CN" sz="4000" b="1">
              <a:solidFill>
                <a:srgbClr val="FF0000"/>
              </a:solidFill>
            </a:endParaRPr>
          </a:p>
          <a:p>
            <a:pPr eaLnBrk="1" hangingPunct="1"/>
            <a:r>
              <a:rPr lang="zh-CN" altLang="zh-CN" sz="4000" b="1">
                <a:solidFill>
                  <a:srgbClr val="FF0000"/>
                </a:solidFill>
              </a:rPr>
              <a:t>象征：不幸、厄运、困境</a:t>
            </a:r>
            <a:endParaRPr lang="zh-CN" altLang="zh-CN" sz="4000" b="1">
              <a:solidFill>
                <a:srgbClr val="FF0000"/>
              </a:solidFill>
            </a:endParaRPr>
          </a:p>
        </p:txBody>
      </p:sp>
      <p:sp>
        <p:nvSpPr>
          <p:cNvPr id="66565" name="Text Box 5"/>
          <p:cNvSpPr txBox="1">
            <a:spLocks noChangeArrowheads="1"/>
          </p:cNvSpPr>
          <p:nvPr/>
        </p:nvSpPr>
        <p:spPr bwMode="auto">
          <a:xfrm>
            <a:off x="1359775" y="5547814"/>
            <a:ext cx="9299933" cy="1310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r>
              <a:rPr lang="zh-CN" altLang="zh-CN" sz="4000" b="1">
                <a:solidFill>
                  <a:srgbClr val="FF0000"/>
                </a:solidFill>
              </a:rPr>
              <a:t>弱——强</a:t>
            </a:r>
            <a:endParaRPr lang="zh-CN" altLang="zh-CN" sz="4000" b="1">
              <a:solidFill>
                <a:srgbClr val="FF0000"/>
              </a:solidFill>
            </a:endParaRPr>
          </a:p>
          <a:p>
            <a:pPr eaLnBrk="1" hangingPunct="1"/>
            <a:r>
              <a:rPr lang="zh-CN" altLang="zh-CN" sz="4000" b="1">
                <a:solidFill>
                  <a:srgbClr val="FF0000"/>
                </a:solidFill>
              </a:rPr>
              <a:t>象征：敢于挑战、勇于屈服、永不言败</a:t>
            </a:r>
            <a:endParaRPr lang="zh-CN" altLang="zh-CN" sz="4000" b="1">
              <a:solidFill>
                <a:srgbClr val="FF0000"/>
              </a:solidFill>
            </a:endParaRPr>
          </a:p>
        </p:txBody>
      </p:sp>
      <p:pic>
        <p:nvPicPr>
          <p:cNvPr id="8194" name="Picture 2"/>
          <p:cNvPicPr>
            <a:picLocks noChangeAspect="1" noChangeArrowheads="1"/>
          </p:cNvPicPr>
          <p:nvPr/>
        </p:nvPicPr>
        <p:blipFill>
          <a:blip r:embed="rId1">
            <a:extLst>
              <a:ext uri="{28A0092B-C50C-407E-A947-70E740481C1C}">
                <a14:useLocalDpi xmlns:a14="http://schemas.microsoft.com/office/drawing/2010/main" val="0"/>
              </a:ext>
            </a:extLst>
          </a:blip>
          <a:srcRect b="18144"/>
          <a:stretch>
            <a:fillRect/>
          </a:stretch>
        </p:blipFill>
        <p:spPr bwMode="auto">
          <a:xfrm>
            <a:off x="7459121" y="3717846"/>
            <a:ext cx="4516141" cy="2529924"/>
          </a:xfrm>
          <a:prstGeom prst="rect">
            <a:avLst/>
          </a:prstGeom>
          <a:noFill/>
          <a:extLst>
            <a:ext uri="{909E8E84-426E-40DD-AFC4-6F175D3DCCD1}">
              <a14:hiddenFill xmlns:a14="http://schemas.microsoft.com/office/drawing/2010/main">
                <a:solidFill>
                  <a:srgbClr val="FFFFFF"/>
                </a:solidFill>
              </a14:hiddenFill>
            </a:ext>
          </a:extLst>
        </p:spPr>
      </p:pic>
      <p:sp>
        <p:nvSpPr>
          <p:cNvPr id="10" name="矩形 10"/>
          <p:cNvSpPr/>
          <p:nvPr/>
        </p:nvSpPr>
        <p:spPr>
          <a:xfrm>
            <a:off x="1165667" y="1998062"/>
            <a:ext cx="10729653" cy="2225040"/>
          </a:xfrm>
          <a:prstGeom prst="rect">
            <a:avLst/>
          </a:prstGeom>
        </p:spPr>
        <p:txBody>
          <a:bodyPr wrap="square">
            <a:spAutoFit/>
          </a:bodyPr>
          <a:lstStyle/>
          <a:p>
            <a:r>
              <a:rPr lang="zh-CN" altLang="en-US" sz="2800" b="1">
                <a:latin typeface="楷体" panose="02010609060101010101" pitchFamily="49" charset="-122"/>
                <a:ea typeface="楷体" panose="02010609060101010101" pitchFamily="49" charset="-122"/>
                <a:cs typeface="宋体" panose="02010600030101010101" pitchFamily="2" charset="-122"/>
              </a:rPr>
              <a:t>“大海”“鲨鱼”——与人类作对的自然的力量。</a:t>
            </a:r>
            <a:endParaRPr lang="zh-CN" altLang="en-US" sz="2800" b="1">
              <a:latin typeface="楷体" panose="02010609060101010101" pitchFamily="49" charset="-122"/>
              <a:ea typeface="楷体" panose="02010609060101010101" pitchFamily="49" charset="-122"/>
              <a:cs typeface="宋体" panose="02010600030101010101" pitchFamily="2" charset="-122"/>
            </a:endParaRPr>
          </a:p>
          <a:p>
            <a:r>
              <a:rPr lang="zh-CN" altLang="en-US" sz="2800" b="1">
                <a:latin typeface="楷体" panose="02010609060101010101" pitchFamily="49" charset="-122"/>
                <a:ea typeface="楷体" panose="02010609060101010101" pitchFamily="49" charset="-122"/>
                <a:cs typeface="宋体" panose="02010600030101010101" pitchFamily="2" charset="-122"/>
              </a:rPr>
              <a:t>“大海”——环境力量</a:t>
            </a:r>
            <a:endParaRPr lang="zh-CN" altLang="en-US" sz="2800" b="1">
              <a:latin typeface="楷体" panose="02010609060101010101" pitchFamily="49" charset="-122"/>
              <a:ea typeface="楷体" panose="02010609060101010101" pitchFamily="49" charset="-122"/>
              <a:cs typeface="宋体" panose="02010600030101010101" pitchFamily="2" charset="-122"/>
            </a:endParaRPr>
          </a:p>
          <a:p>
            <a:r>
              <a:rPr lang="zh-CN" altLang="en-US" sz="2800" b="1">
                <a:latin typeface="楷体" panose="02010609060101010101" pitchFamily="49" charset="-122"/>
                <a:ea typeface="楷体" panose="02010609060101010101" pitchFamily="49" charset="-122"/>
                <a:cs typeface="宋体" panose="02010600030101010101" pitchFamily="2" charset="-122"/>
              </a:rPr>
              <a:t>“鲨鱼”——邪恶力量</a:t>
            </a:r>
            <a:endParaRPr lang="zh-CN" altLang="en-US" sz="2800" b="1">
              <a:latin typeface="楷体" panose="02010609060101010101" pitchFamily="49" charset="-122"/>
              <a:ea typeface="楷体" panose="02010609060101010101" pitchFamily="49" charset="-122"/>
              <a:cs typeface="宋体" panose="02010600030101010101" pitchFamily="2" charset="-122"/>
            </a:endParaRPr>
          </a:p>
          <a:p>
            <a:r>
              <a:rPr lang="zh-CN" altLang="en-US" sz="2800" b="1">
                <a:latin typeface="楷体" panose="02010609060101010101" pitchFamily="49" charset="-122"/>
                <a:ea typeface="楷体" panose="02010609060101010101" pitchFamily="49" charset="-122"/>
                <a:cs typeface="宋体" panose="02010600030101010101" pitchFamily="2" charset="-122"/>
              </a:rPr>
              <a:t>老人与“大海”“鲨鱼”的搏斗——人类和自然、命运以及外在邪恶力量的抗争。</a:t>
            </a:r>
            <a:endParaRPr lang="zh-CN" altLang="en-US" sz="2800" b="1">
              <a:latin typeface="楷体" panose="02010609060101010101" pitchFamily="49" charset="-122"/>
              <a:ea typeface="楷体" panose="02010609060101010101" pitchFamily="49" charset="-122"/>
              <a:cs typeface="宋体" panose="02010600030101010101" pitchFamily="2" charset="-122"/>
            </a:endParaRPr>
          </a:p>
        </p:txBody>
      </p:sp>
      <p:sp>
        <p:nvSpPr>
          <p:cNvPr id="11" name="文本占位符 7"/>
          <p:cNvSpPr txBox="1"/>
          <p:nvPr/>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研读文本</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66563"/>
                                        </p:tgtEl>
                                        <p:attrNameLst>
                                          <p:attrName>style.visibility</p:attrName>
                                        </p:attrNameLst>
                                      </p:cBhvr>
                                      <p:to>
                                        <p:strVal val="visible"/>
                                      </p:to>
                                    </p:set>
                                    <p:anim calcmode="lin" valueType="num">
                                      <p:cBhvr additive="base">
                                        <p:cTn id="11" dur="500" fill="hold"/>
                                        <p:tgtEl>
                                          <p:spTgt spid="66563"/>
                                        </p:tgtEl>
                                        <p:attrNameLst>
                                          <p:attrName>ppt_x</p:attrName>
                                        </p:attrNameLst>
                                      </p:cBhvr>
                                      <p:tavLst>
                                        <p:tav tm="0">
                                          <p:val>
                                            <p:strVal val="#ppt_x"/>
                                          </p:val>
                                        </p:tav>
                                        <p:tav tm="100000">
                                          <p:val>
                                            <p:strVal val="#ppt_x"/>
                                          </p:val>
                                        </p:tav>
                                      </p:tavLst>
                                    </p:anim>
                                    <p:anim calcmode="lin" valueType="num">
                                      <p:cBhvr additive="base">
                                        <p:cTn id="12" dur="500" fill="hold"/>
                                        <p:tgtEl>
                                          <p:spTgt spid="6656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66564"/>
                                        </p:tgtEl>
                                        <p:attrNameLst>
                                          <p:attrName>style.visibility</p:attrName>
                                        </p:attrNameLst>
                                      </p:cBhvr>
                                      <p:to>
                                        <p:strVal val="visible"/>
                                      </p:to>
                                    </p:set>
                                    <p:animEffect transition="in" filter="strips(downLeft)">
                                      <p:cBhvr>
                                        <p:cTn id="17" dur="500"/>
                                        <p:tgtEl>
                                          <p:spTgt spid="6656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6565"/>
                                        </p:tgtEl>
                                        <p:attrNameLst>
                                          <p:attrName>style.visibility</p:attrName>
                                        </p:attrNameLst>
                                      </p:cBhvr>
                                      <p:to>
                                        <p:strVal val="visible"/>
                                      </p:to>
                                    </p:set>
                                    <p:animEffect transition="in" filter="wipe(down)">
                                      <p:cBhvr>
                                        <p:cTn id="22" dur="500"/>
                                        <p:tgtEl>
                                          <p:spTgt spid="665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3" grpId="0"/>
      <p:bldP spid="66564" grpId="0"/>
      <p:bldP spid="66565" grpId="0"/>
      <p:bldP spid="1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Text Box 3"/>
          <p:cNvSpPr txBox="1">
            <a:spLocks noChangeArrowheads="1"/>
          </p:cNvSpPr>
          <p:nvPr/>
        </p:nvSpPr>
        <p:spPr bwMode="auto">
          <a:xfrm>
            <a:off x="2275114" y="3339389"/>
            <a:ext cx="8648521" cy="694944"/>
          </a:xfrm>
          <a:prstGeom prst="rect">
            <a:avLst/>
          </a:prstGeom>
          <a:solidFill>
            <a:srgbClr val="C00000"/>
          </a:solidFill>
        </p:spPr>
        <p:txBody>
          <a:bodyPr vert="horz" wrap="square" lIns="91440" tIns="45720" rIns="91440" bIns="45720" rtlCol="0">
            <a:spAutoFit/>
          </a:bodyPr>
          <a:lstStyle>
            <a:lvl1pPr indent="0" algn="dist">
              <a:lnSpc>
                <a:spcPct val="90000"/>
              </a:lnSpc>
              <a:spcBef>
                <a:spcPct val="50000"/>
              </a:spcBef>
              <a:buFont typeface="Arial" panose="020B0604020202020204" pitchFamily="34" charset="0"/>
              <a:buNone/>
              <a:defRPr sz="4400">
                <a:solidFill>
                  <a:schemeClr val="bg1"/>
                </a:solidFill>
                <a:latin typeface="微软雅黑" panose="020B0503020204020204" pitchFamily="34" charset="-122"/>
                <a:ea typeface="微软雅黑" panose="020B0503020204020204" pitchFamily="34" charset="-122"/>
              </a:defRPr>
            </a:lvl1pPr>
            <a:lvl2pPr indent="0" algn="ctr">
              <a:lnSpc>
                <a:spcPct val="90000"/>
              </a:lnSpc>
              <a:spcBef>
                <a:spcPts val="500"/>
              </a:spcBef>
              <a:buFont typeface="Arial" panose="020B0604020202020204" pitchFamily="34" charset="0"/>
              <a:buNone/>
              <a:defRPr sz="2000"/>
            </a:lvl2pPr>
            <a:lvl3pPr indent="0" algn="ctr">
              <a:lnSpc>
                <a:spcPct val="90000"/>
              </a:lnSpc>
              <a:spcBef>
                <a:spcPts val="500"/>
              </a:spcBef>
              <a:buFont typeface="Arial" panose="020B0604020202020204" pitchFamily="34" charset="0"/>
              <a:buNone/>
            </a:lvl3pPr>
            <a:lvl4pPr indent="0" algn="ctr">
              <a:lnSpc>
                <a:spcPct val="90000"/>
              </a:lnSpc>
              <a:spcBef>
                <a:spcPts val="500"/>
              </a:spcBef>
              <a:buFont typeface="Arial" panose="020B0604020202020204" pitchFamily="34" charset="0"/>
              <a:buNone/>
              <a:defRPr sz="1600"/>
            </a:lvl4pPr>
            <a:lvl5pPr indent="0" algn="ctr">
              <a:lnSpc>
                <a:spcPct val="90000"/>
              </a:lnSpc>
              <a:spcBef>
                <a:spcPts val="500"/>
              </a:spcBef>
              <a:buFont typeface="Arial" panose="020B0604020202020204" pitchFamily="34" charset="0"/>
              <a:buNone/>
              <a:defRPr sz="1600"/>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r>
              <a:rPr lang="zh-CN" altLang="en-US"/>
              <a:t>圣地亚哥是一个怎样的人物形象？</a:t>
            </a:r>
            <a:endParaRPr lang="zh-CN" altLang="en-US"/>
          </a:p>
        </p:txBody>
      </p:sp>
      <p:sp>
        <p:nvSpPr>
          <p:cNvPr id="50180" name="Rectangle 4"/>
          <p:cNvSpPr>
            <a:spLocks noChangeArrowheads="1"/>
          </p:cNvSpPr>
          <p:nvPr/>
        </p:nvSpPr>
        <p:spPr bwMode="auto">
          <a:xfrm>
            <a:off x="1899505" y="4018391"/>
            <a:ext cx="9399741" cy="2142744"/>
          </a:xfrm>
          <a:prstGeom prst="rect">
            <a:avLst/>
          </a:prstGeom>
          <a:noFill/>
        </p:spPr>
        <p:txBody>
          <a:bodyPr vert="horz" wrap="square" lIns="91440" tIns="45720" rIns="91440" bIns="45720" rtlCol="0">
            <a:spAutoFit/>
          </a:bodyPr>
          <a:lstStyle/>
          <a:p>
            <a:pPr indent="457200">
              <a:lnSpc>
                <a:spcPct val="120000"/>
              </a:lnSpc>
              <a:spcBef>
                <a:spcPts val="600"/>
              </a:spcBef>
              <a:buFont typeface="Arial" panose="020B0604020202020204" pitchFamily="34" charset="0"/>
              <a:buNone/>
            </a:pPr>
            <a:r>
              <a:rPr lang="zh-CN" altLang="zh-CN" sz="3600">
                <a:latin typeface="微软雅黑" panose="020B0503020204020204" pitchFamily="34" charset="-122"/>
                <a:ea typeface="微软雅黑" panose="020B0503020204020204" pitchFamily="34" charset="-122"/>
              </a:rPr>
              <a:t>孤独、背运、贫穷、年老体衰、忍饥挨饿、</a:t>
            </a:r>
            <a:endParaRPr lang="zh-CN" altLang="zh-CN" sz="3600">
              <a:latin typeface="微软雅黑" panose="020B0503020204020204" pitchFamily="34" charset="-122"/>
              <a:ea typeface="微软雅黑" panose="020B0503020204020204" pitchFamily="34" charset="-122"/>
            </a:endParaRPr>
          </a:p>
          <a:p>
            <a:pPr indent="457200">
              <a:lnSpc>
                <a:spcPct val="120000"/>
              </a:lnSpc>
              <a:spcBef>
                <a:spcPts val="600"/>
              </a:spcBef>
              <a:buFont typeface="Arial" panose="020B0604020202020204" pitchFamily="34" charset="0"/>
              <a:buNone/>
            </a:pPr>
            <a:r>
              <a:rPr lang="zh-CN" altLang="zh-CN" sz="3600">
                <a:latin typeface="微软雅黑" panose="020B0503020204020204" pitchFamily="34" charset="-122"/>
                <a:ea typeface="微软雅黑" panose="020B0503020204020204" pitchFamily="34" charset="-122"/>
              </a:rPr>
              <a:t>经验丰富、乐观、自信、坚韧、不屈不挠、机智勇敢、永不服输</a:t>
            </a:r>
            <a:endParaRPr lang="zh-CN" altLang="zh-CN" sz="3600">
              <a:latin typeface="微软雅黑" panose="020B0503020204020204" pitchFamily="34" charset="-122"/>
              <a:ea typeface="微软雅黑" panose="020B0503020204020204" pitchFamily="34" charset="-122"/>
            </a:endParaRPr>
          </a:p>
        </p:txBody>
      </p:sp>
      <p:sp>
        <p:nvSpPr>
          <p:cNvPr id="7" name="Text Box 3"/>
          <p:cNvSpPr txBox="1">
            <a:spLocks noChangeArrowheads="1"/>
          </p:cNvSpPr>
          <p:nvPr/>
        </p:nvSpPr>
        <p:spPr bwMode="auto">
          <a:xfrm>
            <a:off x="647079" y="3480044"/>
            <a:ext cx="719137" cy="2505456"/>
          </a:xfrm>
          <a:prstGeom prst="rect">
            <a:avLst/>
          </a:prstGeom>
          <a:solidFill>
            <a:srgbClr val="C00000"/>
          </a:solidFill>
        </p:spPr>
        <p:txBody>
          <a:bodyPr vert="horz" wrap="square" lIns="91440" tIns="45720" rIns="91440" bIns="45720" rtlCol="0">
            <a:spAutoFit/>
          </a:bodyPr>
          <a:lstStyle>
            <a:lvl1pPr indent="0" algn="dist">
              <a:lnSpc>
                <a:spcPct val="90000"/>
              </a:lnSpc>
              <a:spcBef>
                <a:spcPct val="50000"/>
              </a:spcBef>
              <a:buFont typeface="Arial" panose="020B0604020202020204" pitchFamily="34" charset="0"/>
              <a:buNone/>
              <a:defRPr sz="4400">
                <a:solidFill>
                  <a:schemeClr val="bg1"/>
                </a:solidFill>
                <a:latin typeface="微软雅黑" panose="020B0503020204020204" pitchFamily="34" charset="-122"/>
                <a:ea typeface="微软雅黑" panose="020B0503020204020204" pitchFamily="34" charset="-122"/>
              </a:defRPr>
            </a:lvl1pPr>
            <a:lvl2pPr indent="0" algn="ctr">
              <a:lnSpc>
                <a:spcPct val="90000"/>
              </a:lnSpc>
              <a:spcBef>
                <a:spcPts val="500"/>
              </a:spcBef>
              <a:buFont typeface="Arial" panose="020B0604020202020204" pitchFamily="34" charset="0"/>
              <a:buNone/>
              <a:defRPr sz="2000"/>
            </a:lvl2pPr>
            <a:lvl3pPr indent="0" algn="ctr">
              <a:lnSpc>
                <a:spcPct val="90000"/>
              </a:lnSpc>
              <a:spcBef>
                <a:spcPts val="500"/>
              </a:spcBef>
              <a:buFont typeface="Arial" panose="020B0604020202020204" pitchFamily="34" charset="0"/>
              <a:buNone/>
            </a:lvl3pPr>
            <a:lvl4pPr indent="0" algn="ctr">
              <a:lnSpc>
                <a:spcPct val="90000"/>
              </a:lnSpc>
              <a:spcBef>
                <a:spcPts val="500"/>
              </a:spcBef>
              <a:buFont typeface="Arial" panose="020B0604020202020204" pitchFamily="34" charset="0"/>
              <a:buNone/>
              <a:defRPr sz="1600"/>
            </a:lvl4pPr>
            <a:lvl5pPr indent="0" algn="ctr">
              <a:lnSpc>
                <a:spcPct val="90000"/>
              </a:lnSpc>
              <a:spcBef>
                <a:spcPts val="500"/>
              </a:spcBef>
              <a:buFont typeface="Arial" panose="020B0604020202020204" pitchFamily="34" charset="0"/>
              <a:buNone/>
              <a:defRPr sz="1600"/>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r>
              <a:rPr lang="zh-CN" altLang="en-US"/>
              <a:t>人物形象</a:t>
            </a:r>
            <a:endParaRPr lang="zh-CN" altLang="en-US"/>
          </a:p>
        </p:txBody>
      </p:sp>
      <p:sp>
        <p:nvSpPr>
          <p:cNvPr id="10" name="Rectangle 2"/>
          <p:cNvSpPr txBox="1">
            <a:spLocks noRot="1" noChangeArrowheads="1"/>
          </p:cNvSpPr>
          <p:nvPr/>
        </p:nvSpPr>
        <p:spPr>
          <a:xfrm>
            <a:off x="2991927" y="848901"/>
            <a:ext cx="6676103" cy="694944"/>
          </a:xfrm>
          <a:prstGeom prst="rect">
            <a:avLst/>
          </a:prstGeom>
          <a:solidFill>
            <a:srgbClr val="C00000"/>
          </a:solidFill>
        </p:spPr>
        <p:txBody>
          <a:bodyPr vert="horz" wrap="square" lIns="91440" tIns="45720" rIns="91440" bIns="45720" rtlCol="0"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dist">
              <a:spcBef>
                <a:spcPct val="50000"/>
              </a:spcBef>
              <a:buFont typeface="Arial" panose="020B0604020202020204" pitchFamily="34" charset="0"/>
              <a:buNone/>
            </a:pPr>
            <a:r>
              <a:rPr lang="zh-CN" altLang="en-US" sz="4400">
                <a:solidFill>
                  <a:schemeClr val="bg1"/>
                </a:solidFill>
                <a:latin typeface="微软雅黑" panose="020B0503020204020204" pitchFamily="34" charset="-122"/>
                <a:ea typeface="微软雅黑" panose="020B0503020204020204" pitchFamily="34" charset="-122"/>
                <a:cs typeface="+mn-cs"/>
              </a:rPr>
              <a:t>鉴赏语言  感知人物</a:t>
            </a:r>
            <a:endParaRPr lang="zh-CN" altLang="en-US" sz="4400">
              <a:solidFill>
                <a:schemeClr val="bg1"/>
              </a:solidFill>
              <a:latin typeface="微软雅黑" panose="020B0503020204020204" pitchFamily="34" charset="-122"/>
              <a:ea typeface="微软雅黑" panose="020B0503020204020204" pitchFamily="34" charset="-122"/>
              <a:cs typeface="+mn-cs"/>
            </a:endParaRPr>
          </a:p>
        </p:txBody>
      </p:sp>
      <p:sp>
        <p:nvSpPr>
          <p:cNvPr id="11" name="Rectangle 4"/>
          <p:cNvSpPr>
            <a:spLocks noChangeArrowheads="1"/>
          </p:cNvSpPr>
          <p:nvPr/>
        </p:nvSpPr>
        <p:spPr bwMode="auto">
          <a:xfrm>
            <a:off x="2275114" y="1358862"/>
            <a:ext cx="9399741" cy="914400"/>
          </a:xfrm>
          <a:prstGeom prst="rect">
            <a:avLst/>
          </a:prstGeom>
          <a:noFill/>
        </p:spPr>
        <p:txBody>
          <a:bodyPr vert="horz" wrap="square" lIns="91440" tIns="45720" rIns="91440" bIns="45720" rtlCol="0">
            <a:spAutoFit/>
          </a:bodyPr>
          <a:lstStyle/>
          <a:p>
            <a:pPr indent="457200">
              <a:lnSpc>
                <a:spcPct val="150000"/>
              </a:lnSpc>
              <a:spcBef>
                <a:spcPct val="50000"/>
              </a:spcBef>
              <a:buFont typeface="Arial" panose="020B0604020202020204" pitchFamily="34" charset="0"/>
              <a:buNone/>
            </a:pPr>
            <a:r>
              <a:rPr lang="zh-CN" altLang="en-US" sz="3600">
                <a:solidFill>
                  <a:schemeClr val="accent2">
                    <a:lumMod val="75000"/>
                  </a:schemeClr>
                </a:solidFill>
                <a:latin typeface="微软雅黑" panose="020B0503020204020204" pitchFamily="34" charset="-122"/>
                <a:ea typeface="微软雅黑" panose="020B0503020204020204" pitchFamily="34" charset="-122"/>
              </a:rPr>
              <a:t>一个人可以被毁灭，但不能被打败</a:t>
            </a:r>
            <a:endParaRPr lang="zh-CN" altLang="en-US" sz="3600">
              <a:solidFill>
                <a:schemeClr val="accent2">
                  <a:lumMod val="75000"/>
                </a:schemeClr>
              </a:solidFill>
              <a:latin typeface="微软雅黑" panose="020B0503020204020204" pitchFamily="34" charset="-122"/>
              <a:ea typeface="微软雅黑" panose="020B0503020204020204" pitchFamily="34" charset="-122"/>
            </a:endParaRPr>
          </a:p>
        </p:txBody>
      </p:sp>
      <p:sp>
        <p:nvSpPr>
          <p:cNvPr id="6" name="矩形 5"/>
          <p:cNvSpPr/>
          <p:nvPr/>
        </p:nvSpPr>
        <p:spPr>
          <a:xfrm>
            <a:off x="-147484" y="2060593"/>
            <a:ext cx="12486968" cy="1188720"/>
          </a:xfrm>
          <a:prstGeom prst="rect">
            <a:avLst/>
          </a:prstGeom>
        </p:spPr>
        <p:txBody>
          <a:bodyPr wrap="square">
            <a:spAutoFit/>
          </a:bodyPr>
          <a:lstStyle/>
          <a:p>
            <a:pPr algn="ctr"/>
            <a:r>
              <a:rPr lang="zh-CN" altLang="zh-CN" sz="2400" b="1">
                <a:latin typeface="仿宋" panose="02010609060101010101" pitchFamily="49" charset="-122"/>
                <a:ea typeface="仿宋" panose="02010609060101010101" pitchFamily="49" charset="-122"/>
              </a:rPr>
              <a:t>这是主人公的内心独白，也是小说的核心精神</a:t>
            </a:r>
            <a:endParaRPr lang="zh-CN" altLang="zh-CN" sz="2400" b="1">
              <a:latin typeface="仿宋" panose="02010609060101010101" pitchFamily="49" charset="-122"/>
              <a:ea typeface="仿宋" panose="02010609060101010101" pitchFamily="49" charset="-122"/>
            </a:endParaRPr>
          </a:p>
          <a:p>
            <a:pPr algn="ctr"/>
            <a:r>
              <a:rPr lang="zh-CN" altLang="zh-CN" sz="2400" b="1">
                <a:latin typeface="仿宋" panose="02010609060101010101" pitchFamily="49" charset="-122"/>
                <a:ea typeface="仿宋" panose="02010609060101010101" pitchFamily="49" charset="-122"/>
              </a:rPr>
              <a:t>生动地揭示了圣地亚哥的内心世界和人生追求，也是作者海明威的思想观与价值观的反映。</a:t>
            </a:r>
            <a:endParaRPr lang="zh-CN" altLang="zh-CN" sz="2400" b="1">
              <a:latin typeface="仿宋" panose="02010609060101010101" pitchFamily="49" charset="-122"/>
              <a:ea typeface="仿宋" panose="02010609060101010101" pitchFamily="49" charset="-122"/>
            </a:endParaRPr>
          </a:p>
          <a:p>
            <a:pPr algn="ctr"/>
            <a:r>
              <a:rPr lang="zh-CN" altLang="zh-CN" sz="2400" b="1">
                <a:latin typeface="仿宋" panose="02010609060101010101" pitchFamily="49" charset="-122"/>
                <a:ea typeface="仿宋" panose="02010609060101010101" pitchFamily="49" charset="-122"/>
              </a:rPr>
              <a:t>这句话意味着，人生的使命是奋斗，是与命运做不懈的抗争。 </a:t>
            </a:r>
            <a:endParaRPr lang="zh-CN" altLang="zh-CN" sz="2400" b="1">
              <a:latin typeface="仿宋" panose="02010609060101010101" pitchFamily="49" charset="-122"/>
              <a:ea typeface="仿宋" panose="02010609060101010101" pitchFamily="49"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0180"/>
                                        </p:tgtEl>
                                        <p:attrNameLst>
                                          <p:attrName>style.visibility</p:attrName>
                                        </p:attrNameLst>
                                      </p:cBhvr>
                                      <p:to>
                                        <p:strVal val="visible"/>
                                      </p:to>
                                    </p:set>
                                    <p:animEffect transition="in" filter="diamond(in)">
                                      <p:cBhvr>
                                        <p:cTn id="7" dur="1000"/>
                                        <p:tgtEl>
                                          <p:spTgt spid="5018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8" presetClass="entr" presetSubtype="16"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amond(in)">
                                      <p:cBhvr>
                                        <p:cTn id="18" dur="10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p:bldP spid="7" grpId="0"/>
      <p:bldP spid="11" grpId="0"/>
      <p:bldP spid="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5202" name="TextBox 86"/>
          <p:cNvSpPr txBox="1">
            <a:spLocks noChangeArrowheads="1"/>
          </p:cNvSpPr>
          <p:nvPr/>
        </p:nvSpPr>
        <p:spPr bwMode="auto">
          <a:xfrm>
            <a:off x="4608580" y="584791"/>
            <a:ext cx="2441694" cy="640080"/>
          </a:xfrm>
          <a:prstGeom prst="rect">
            <a:avLst/>
          </a:prstGeom>
          <a:solidFill>
            <a:srgbClr val="C00000"/>
          </a:solidFill>
        </p:spPr>
        <p:txBody>
          <a:bodyPr vert="horz" wrap="square" lIns="91440" tIns="45720" rIns="91440" bIns="45720" rtlCol="0" anchor="b">
            <a:spAutoFit/>
          </a:bodyPr>
          <a:lstStyle>
            <a:defPPr>
              <a:defRPr lang="zh-CN"/>
            </a:defPPr>
            <a:lvl1pPr algn="dist">
              <a:lnSpc>
                <a:spcPct val="90000"/>
              </a:lnSpc>
              <a:spcBef>
                <a:spcPct val="50000"/>
              </a:spcBef>
              <a:buFont typeface="Arial" panose="020B0604020202020204" pitchFamily="34" charset="0"/>
              <a:buNone/>
              <a:defRPr sz="4400">
                <a:solidFill>
                  <a:schemeClr val="bg1"/>
                </a:solidFill>
                <a:latin typeface="微软雅黑" panose="020B0503020204020204" pitchFamily="34" charset="-122"/>
                <a:ea typeface="微软雅黑" panose="020B0503020204020204" pitchFamily="34" charset="-122"/>
              </a:defRPr>
            </a:lvl1pPr>
            <a:lvl2pPr marL="609600" defTabSz="1218565">
              <a:defRPr sz="2400"/>
            </a:lvl2pPr>
            <a:lvl3pPr marL="1219200" defTabSz="1218565">
              <a:defRPr sz="2400"/>
            </a:lvl3pPr>
            <a:lvl4pPr marL="1828800" defTabSz="1218565">
              <a:defRPr sz="2400"/>
            </a:lvl4pPr>
            <a:lvl5pPr marL="2438400" defTabSz="1218565">
              <a:defRPr sz="2400"/>
            </a:lvl5pPr>
            <a:lvl6pPr marL="3048000" defTabSz="1218565">
              <a:defRPr sz="2400"/>
            </a:lvl6pPr>
            <a:lvl7pPr marL="3657600" defTabSz="1218565">
              <a:defRPr sz="2400"/>
            </a:lvl7pPr>
            <a:lvl8pPr marL="4267200" defTabSz="1218565">
              <a:defRPr sz="2400"/>
            </a:lvl8pPr>
            <a:lvl9pPr marL="4876800" defTabSz="1218565">
              <a:defRPr sz="2400"/>
            </a:lvl9pPr>
          </a:lstStyle>
          <a:p>
            <a:r>
              <a:rPr lang="zh-CN" altLang="en-US" sz="4000"/>
              <a:t>圣地亚哥</a:t>
            </a:r>
            <a:endParaRPr lang="zh-CN" altLang="en-US" sz="4000"/>
          </a:p>
        </p:txBody>
      </p:sp>
      <p:grpSp>
        <p:nvGrpSpPr>
          <p:cNvPr id="99" name="组合 8"/>
          <p:cNvGrpSpPr/>
          <p:nvPr/>
        </p:nvGrpSpPr>
        <p:grpSpPr>
          <a:xfrm>
            <a:off x="6022259" y="1306429"/>
            <a:ext cx="5923725" cy="2667392"/>
            <a:chOff x="6777464" y="1536549"/>
            <a:chExt cx="4680000" cy="2667392"/>
          </a:xfrm>
        </p:grpSpPr>
        <p:sp>
          <p:nvSpPr>
            <p:cNvPr id="1055205" name="Text Placeholder 5"/>
            <p:cNvSpPr txBox="1"/>
            <p:nvPr/>
          </p:nvSpPr>
          <p:spPr>
            <a:xfrm>
              <a:off x="7404604" y="1585300"/>
              <a:ext cx="3962859" cy="2438400"/>
            </a:xfrm>
            <a:prstGeom prst="rect">
              <a:avLst/>
            </a:prstGeom>
            <a:ln w="12700">
              <a:miter lim="400000"/>
            </a:ln>
          </p:spPr>
          <p:txBody>
            <a:bodyPr wrap="square" lIns="45719" rIns="45719">
              <a:spAutoFit/>
            </a:bodyPr>
            <a:lstStyle>
              <a:defPPr>
                <a:defRPr lang="zh-CN"/>
              </a:defPPr>
              <a:lvl1pPr indent="180975">
                <a:lnSpc>
                  <a:spcPct val="110000"/>
                </a:lnSpc>
                <a:defRPr sz="1600">
                  <a:latin typeface="微软雅黑" panose="020B0503020204020204" pitchFamily="34" charset="-122"/>
                  <a:ea typeface="微软雅黑" panose="020B0503020204020204" pitchFamily="34" charset="-122"/>
                </a:defRPr>
              </a:lvl1pPr>
            </a:lstStyle>
            <a:p>
              <a:r>
                <a:rPr lang="zh-CN" altLang="en-US" sz="2000"/>
                <a:t>老人瘦削憔悴，脖子后面皱纹遍布，脸上满是褐色的斑点，沿着两颊向下蔓延。由于经常用绳子拉大鱼，他的手上有不少深沟般的疤痕，但都是旧伤，它们就像是毫无生机的沙漠中被侵蚀的地表。老人全身上下都透着沧桑，但那双眼晴除外。那是如海水一般蔚蓝的眼睛，目光中满是快乐和坚韧。</a:t>
              </a:r>
              <a:endParaRPr lang="zh-CN" altLang="en-US" sz="2000"/>
            </a:p>
          </p:txBody>
        </p:sp>
        <p:grpSp>
          <p:nvGrpSpPr>
            <p:cNvPr id="100" name="组合 7"/>
            <p:cNvGrpSpPr/>
            <p:nvPr/>
          </p:nvGrpSpPr>
          <p:grpSpPr>
            <a:xfrm>
              <a:off x="6777464" y="1536549"/>
              <a:ext cx="4680000" cy="2667392"/>
              <a:chOff x="1590674" y="6495968"/>
              <a:chExt cx="4680000" cy="2667392"/>
            </a:xfrm>
          </p:grpSpPr>
          <p:sp>
            <p:nvSpPr>
              <p:cNvPr id="1055206" name="圆角矩形 3"/>
              <p:cNvSpPr/>
              <p:nvPr/>
            </p:nvSpPr>
            <p:spPr>
              <a:xfrm>
                <a:off x="1590674" y="6495968"/>
                <a:ext cx="4680000" cy="2667392"/>
              </a:xfrm>
              <a:prstGeom prst="roundRect">
                <a:avLst>
                  <a:gd name="adj" fmla="val 11129"/>
                </a:avLst>
              </a:prstGeom>
              <a:noFill/>
              <a:ln>
                <a:solidFill>
                  <a:srgbClr val="2E649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055207" name="圆角矩形 4"/>
              <p:cNvSpPr/>
              <p:nvPr/>
            </p:nvSpPr>
            <p:spPr>
              <a:xfrm>
                <a:off x="1590674" y="6495968"/>
                <a:ext cx="627141" cy="2667392"/>
              </a:xfrm>
              <a:prstGeom prst="roundRect">
                <a:avLst>
                  <a:gd name="adj" fmla="val 10509"/>
                </a:avLst>
              </a:prstGeom>
              <a:solidFill>
                <a:srgbClr val="255078"/>
              </a:solidFill>
              <a:ln w="0">
                <a:noFill/>
                <a:prstDash val="solid"/>
                <a:round/>
              </a:ln>
            </p:spPr>
            <p:txBody>
              <a:bodyPr vert="horz" wrap="square" lIns="203200" tIns="101600" rIns="203200" bIns="101600" numCol="1" anchor="t" anchorCtr="0" compatLnSpc="1"/>
              <a:lstStyle/>
              <a:p>
                <a:pPr defTabSz="1828800">
                  <a:lnSpc>
                    <a:spcPts val="1920"/>
                  </a:lnSpc>
                </a:pPr>
                <a:endParaRPr lang="zh-CN" altLang="en-US" sz="2000" b="1">
                  <a:solidFill>
                    <a:schemeClr val="bg1"/>
                  </a:solidFill>
                  <a:ea typeface="长城中隶体" panose="02010609010101010101" pitchFamily="49" charset="-122"/>
                </a:endParaRPr>
              </a:p>
            </p:txBody>
          </p:sp>
          <p:sp>
            <p:nvSpPr>
              <p:cNvPr id="1055208" name="矩形 5"/>
              <p:cNvSpPr/>
              <p:nvPr/>
            </p:nvSpPr>
            <p:spPr>
              <a:xfrm>
                <a:off x="1613978" y="7628148"/>
                <a:ext cx="545825" cy="579120"/>
              </a:xfrm>
              <a:prstGeom prst="rect">
                <a:avLst/>
              </a:prstGeom>
            </p:spPr>
            <p:txBody>
              <a:bodyPr wrap="none">
                <a:spAutoFit/>
              </a:bodyPr>
              <a:lstStyle/>
              <a:p>
                <a:pPr defTabSz="1828800">
                  <a:lnSpc>
                    <a:spcPts val="1920"/>
                  </a:lnSpc>
                </a:pPr>
                <a:r>
                  <a:rPr lang="zh-CN" altLang="en-US" sz="2000" b="1">
                    <a:solidFill>
                      <a:schemeClr val="bg1"/>
                    </a:solidFill>
                    <a:ea typeface="长城中隶体" panose="02010609010101010101" pitchFamily="49" charset="-122"/>
                  </a:rPr>
                  <a:t>外貌</a:t>
                </a:r>
                <a:endParaRPr lang="zh-CN" altLang="en-US" sz="2000" b="1">
                  <a:solidFill>
                    <a:schemeClr val="bg1"/>
                  </a:solidFill>
                  <a:ea typeface="长城中隶体" panose="02010609010101010101" pitchFamily="49" charset="-122"/>
                </a:endParaRPr>
              </a:p>
              <a:p>
                <a:pPr defTabSz="1828800">
                  <a:lnSpc>
                    <a:spcPts val="1920"/>
                  </a:lnSpc>
                </a:pPr>
                <a:r>
                  <a:rPr lang="zh-CN" altLang="en-US" sz="2000" b="1">
                    <a:solidFill>
                      <a:schemeClr val="bg1"/>
                    </a:solidFill>
                    <a:ea typeface="长城中隶体" panose="02010609010101010101" pitchFamily="49" charset="-122"/>
                  </a:rPr>
                  <a:t>特征</a:t>
                </a:r>
                <a:endParaRPr lang="zh-CN" altLang="en-US" sz="2000" b="1">
                  <a:solidFill>
                    <a:schemeClr val="bg1"/>
                  </a:solidFill>
                  <a:ea typeface="长城中隶体" panose="02010609010101010101" pitchFamily="49" charset="-122"/>
                </a:endParaRPr>
              </a:p>
            </p:txBody>
          </p:sp>
        </p:grpSp>
      </p:grpSp>
      <p:grpSp>
        <p:nvGrpSpPr>
          <p:cNvPr id="101" name="组合 43"/>
          <p:cNvGrpSpPr/>
          <p:nvPr/>
        </p:nvGrpSpPr>
        <p:grpSpPr>
          <a:xfrm>
            <a:off x="6022260" y="4097674"/>
            <a:ext cx="5978770" cy="784858"/>
            <a:chOff x="6777464" y="1536549"/>
            <a:chExt cx="4680000" cy="784858"/>
          </a:xfrm>
        </p:grpSpPr>
        <p:sp>
          <p:nvSpPr>
            <p:cNvPr id="1055209" name="Text Placeholder 5"/>
            <p:cNvSpPr txBox="1"/>
            <p:nvPr/>
          </p:nvSpPr>
          <p:spPr>
            <a:xfrm>
              <a:off x="7441091" y="1575562"/>
              <a:ext cx="3926374" cy="762000"/>
            </a:xfrm>
            <a:prstGeom prst="rect">
              <a:avLst/>
            </a:prstGeom>
            <a:ln w="12700">
              <a:miter lim="400000"/>
            </a:ln>
          </p:spPr>
          <p:txBody>
            <a:bodyPr wrap="square" lIns="45719" rIns="45719">
              <a:spAutoFit/>
            </a:bodyPr>
            <a:lstStyle/>
            <a:p>
              <a:pPr indent="180975">
                <a:lnSpc>
                  <a:spcPct val="110000"/>
                </a:lnSpc>
                <a:defRPr sz="1400"/>
              </a:pPr>
              <a:r>
                <a:rPr lang="zh-CN" altLang="en-US" sz="2000">
                  <a:latin typeface="微软雅黑" panose="020B0503020204020204" pitchFamily="34" charset="-122"/>
                  <a:ea typeface="微软雅黑" panose="020B0503020204020204" pitchFamily="34" charset="-122"/>
                </a:rPr>
                <a:t>孤独、乐观、坚韧、毅力顽强、冷静理智、绝不轻易妥协</a:t>
              </a:r>
              <a:endParaRPr lang="zh-CN" altLang="en-US" sz="2000">
                <a:latin typeface="微软雅黑" panose="020B0503020204020204" pitchFamily="34" charset="-122"/>
                <a:ea typeface="微软雅黑" panose="020B0503020204020204" pitchFamily="34" charset="-122"/>
              </a:endParaRPr>
            </a:p>
          </p:txBody>
        </p:sp>
        <p:grpSp>
          <p:nvGrpSpPr>
            <p:cNvPr id="102" name="组合 45"/>
            <p:cNvGrpSpPr/>
            <p:nvPr/>
          </p:nvGrpSpPr>
          <p:grpSpPr>
            <a:xfrm>
              <a:off x="6777464" y="1536549"/>
              <a:ext cx="4680000" cy="720000"/>
              <a:chOff x="1590674" y="6495968"/>
              <a:chExt cx="4680000" cy="720000"/>
            </a:xfrm>
          </p:grpSpPr>
          <p:sp>
            <p:nvSpPr>
              <p:cNvPr id="1055210" name="圆角矩形 46"/>
              <p:cNvSpPr/>
              <p:nvPr/>
            </p:nvSpPr>
            <p:spPr>
              <a:xfrm>
                <a:off x="1590674" y="6495968"/>
                <a:ext cx="4680000" cy="720000"/>
              </a:xfrm>
              <a:prstGeom prst="roundRect">
                <a:avLst>
                  <a:gd name="adj" fmla="val 11129"/>
                </a:avLst>
              </a:prstGeom>
              <a:noFill/>
              <a:ln>
                <a:solidFill>
                  <a:srgbClr val="2E649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055211" name="圆角矩形 47"/>
              <p:cNvSpPr/>
              <p:nvPr/>
            </p:nvSpPr>
            <p:spPr>
              <a:xfrm>
                <a:off x="1590675" y="6495968"/>
                <a:ext cx="621366" cy="720000"/>
              </a:xfrm>
              <a:prstGeom prst="roundRect">
                <a:avLst>
                  <a:gd name="adj" fmla="val 10509"/>
                </a:avLst>
              </a:prstGeom>
              <a:solidFill>
                <a:srgbClr val="255078"/>
              </a:solidFill>
              <a:ln w="0">
                <a:noFill/>
                <a:prstDash val="solid"/>
                <a:round/>
              </a:ln>
            </p:spPr>
            <p:txBody>
              <a:bodyPr vert="horz" wrap="square" lIns="203200" tIns="101600" rIns="203200" bIns="101600" numCol="1" anchor="t" anchorCtr="0" compatLnSpc="1"/>
              <a:lstStyle/>
              <a:p>
                <a:pPr defTabSz="1828800">
                  <a:lnSpc>
                    <a:spcPts val="1920"/>
                  </a:lnSpc>
                </a:pPr>
                <a:endParaRPr lang="zh-CN" altLang="en-US" sz="2000" b="1">
                  <a:solidFill>
                    <a:schemeClr val="bg1"/>
                  </a:solidFill>
                  <a:ea typeface="长城中隶体" panose="02010609010101010101" pitchFamily="49" charset="-122"/>
                </a:endParaRPr>
              </a:p>
            </p:txBody>
          </p:sp>
          <p:sp>
            <p:nvSpPr>
              <p:cNvPr id="1055212" name="矩形 48"/>
              <p:cNvSpPr/>
              <p:nvPr/>
            </p:nvSpPr>
            <p:spPr>
              <a:xfrm>
                <a:off x="1636850" y="6579224"/>
                <a:ext cx="540800" cy="579120"/>
              </a:xfrm>
              <a:prstGeom prst="rect">
                <a:avLst/>
              </a:prstGeom>
            </p:spPr>
            <p:txBody>
              <a:bodyPr wrap="none">
                <a:spAutoFit/>
              </a:bodyPr>
              <a:lstStyle/>
              <a:p>
                <a:pPr defTabSz="1828800">
                  <a:lnSpc>
                    <a:spcPts val="1920"/>
                  </a:lnSpc>
                </a:pPr>
                <a:r>
                  <a:rPr lang="zh-CN" altLang="en-US" sz="2000" b="1">
                    <a:solidFill>
                      <a:schemeClr val="bg1"/>
                    </a:solidFill>
                    <a:ea typeface="长城中隶体" panose="02010609010101010101" pitchFamily="49" charset="-122"/>
                  </a:rPr>
                  <a:t>性格</a:t>
                </a:r>
                <a:endParaRPr lang="zh-CN" altLang="en-US" sz="2000" b="1">
                  <a:solidFill>
                    <a:schemeClr val="bg1"/>
                  </a:solidFill>
                  <a:ea typeface="长城中隶体" panose="02010609010101010101" pitchFamily="49" charset="-122"/>
                </a:endParaRPr>
              </a:p>
              <a:p>
                <a:pPr defTabSz="1828800">
                  <a:lnSpc>
                    <a:spcPts val="1920"/>
                  </a:lnSpc>
                </a:pPr>
                <a:r>
                  <a:rPr lang="zh-CN" altLang="en-US" sz="2000" b="1">
                    <a:solidFill>
                      <a:schemeClr val="bg1"/>
                    </a:solidFill>
                    <a:ea typeface="长城中隶体" panose="02010609010101010101" pitchFamily="49" charset="-122"/>
                  </a:rPr>
                  <a:t>要点</a:t>
                </a:r>
                <a:endParaRPr lang="zh-CN" altLang="en-US" sz="2000" b="1">
                  <a:solidFill>
                    <a:schemeClr val="bg1"/>
                  </a:solidFill>
                  <a:ea typeface="长城中隶体" panose="02010609010101010101" pitchFamily="49" charset="-122"/>
                </a:endParaRPr>
              </a:p>
            </p:txBody>
          </p:sp>
        </p:grpSp>
      </p:grpSp>
      <p:grpSp>
        <p:nvGrpSpPr>
          <p:cNvPr id="103" name="组合 49"/>
          <p:cNvGrpSpPr/>
          <p:nvPr/>
        </p:nvGrpSpPr>
        <p:grpSpPr>
          <a:xfrm>
            <a:off x="6006263" y="5225423"/>
            <a:ext cx="6096001" cy="1700325"/>
            <a:chOff x="6777464" y="1536549"/>
            <a:chExt cx="4723488" cy="2079934"/>
          </a:xfrm>
        </p:grpSpPr>
        <p:sp>
          <p:nvSpPr>
            <p:cNvPr id="1055213" name="Text Placeholder 5"/>
            <p:cNvSpPr txBox="1"/>
            <p:nvPr/>
          </p:nvSpPr>
          <p:spPr>
            <a:xfrm>
              <a:off x="7445869" y="1570225"/>
              <a:ext cx="4055083" cy="1752389"/>
            </a:xfrm>
            <a:prstGeom prst="rect">
              <a:avLst/>
            </a:prstGeom>
            <a:ln w="12700">
              <a:miter lim="400000"/>
            </a:ln>
          </p:spPr>
          <p:txBody>
            <a:bodyPr wrap="square" lIns="45719" rIns="45719">
              <a:spAutoFit/>
            </a:bodyPr>
            <a:lstStyle/>
            <a:p>
              <a:pPr>
                <a:lnSpc>
                  <a:spcPct val="110000"/>
                </a:lnSpc>
                <a:defRPr sz="1400"/>
              </a:pPr>
              <a:r>
                <a:rPr lang="en-US" altLang="zh-CN" sz="1600">
                  <a:ea typeface="长城中隶体" panose="02010609010101010101" pitchFamily="49" charset="-122"/>
                </a:rPr>
                <a:t>1.“或许我并没有自己想的那么健壮，”老人说，“ 但我有很多捕鱼的诀窍和坚忍的毅力。”</a:t>
              </a:r>
              <a:endParaRPr lang="en-US" altLang="zh-CN" sz="1600">
                <a:ea typeface="长城中隶体" panose="02010609010101010101" pitchFamily="49" charset="-122"/>
              </a:endParaRPr>
            </a:p>
            <a:p>
              <a:pPr>
                <a:lnSpc>
                  <a:spcPct val="110000"/>
                </a:lnSpc>
                <a:defRPr sz="1400"/>
              </a:pPr>
              <a:r>
                <a:rPr lang="en-US" altLang="zh-CN" sz="1600">
                  <a:ea typeface="长城中隶体" panose="02010609010101010101" pitchFamily="49" charset="-122"/>
                </a:rPr>
                <a:t>2.“事情一旦太完美了就不会长久的。”他想。</a:t>
              </a:r>
              <a:endParaRPr lang="en-US" altLang="zh-CN" sz="1600">
                <a:ea typeface="长城中隶体" panose="02010609010101010101" pitchFamily="49" charset="-122"/>
              </a:endParaRPr>
            </a:p>
            <a:p>
              <a:pPr>
                <a:lnSpc>
                  <a:spcPct val="110000"/>
                </a:lnSpc>
                <a:defRPr sz="1400"/>
              </a:pPr>
              <a:r>
                <a:rPr lang="en-US" altLang="zh-CN" sz="1600">
                  <a:ea typeface="长城中隶体" panose="02010609010101010101" pitchFamily="49" charset="-122"/>
                </a:rPr>
                <a:t>3.“不过人并不是为失败而生的！”他说，“人可以被摧毁，但是不能被打败！”</a:t>
              </a:r>
              <a:endParaRPr lang="en-US" altLang="zh-CN" sz="1600">
                <a:ea typeface="长城中隶体" panose="02010609010101010101" pitchFamily="49" charset="-122"/>
              </a:endParaRPr>
            </a:p>
          </p:txBody>
        </p:sp>
        <p:grpSp>
          <p:nvGrpSpPr>
            <p:cNvPr id="104" name="组合 51"/>
            <p:cNvGrpSpPr/>
            <p:nvPr/>
          </p:nvGrpSpPr>
          <p:grpSpPr>
            <a:xfrm>
              <a:off x="6777464" y="1536549"/>
              <a:ext cx="4680000" cy="1800000"/>
              <a:chOff x="1590674" y="6495968"/>
              <a:chExt cx="4680000" cy="1800000"/>
            </a:xfrm>
          </p:grpSpPr>
          <p:sp>
            <p:nvSpPr>
              <p:cNvPr id="1055214" name="圆角矩形 52"/>
              <p:cNvSpPr/>
              <p:nvPr/>
            </p:nvSpPr>
            <p:spPr>
              <a:xfrm>
                <a:off x="1590674" y="6495968"/>
                <a:ext cx="4680000" cy="1800000"/>
              </a:xfrm>
              <a:prstGeom prst="roundRect">
                <a:avLst>
                  <a:gd name="adj" fmla="val 11129"/>
                </a:avLst>
              </a:prstGeom>
              <a:noFill/>
              <a:ln>
                <a:solidFill>
                  <a:srgbClr val="2E649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055215" name="圆角矩形 53"/>
              <p:cNvSpPr/>
              <p:nvPr/>
            </p:nvSpPr>
            <p:spPr>
              <a:xfrm>
                <a:off x="1590674" y="6495968"/>
                <a:ext cx="615081" cy="1800000"/>
              </a:xfrm>
              <a:prstGeom prst="roundRect">
                <a:avLst>
                  <a:gd name="adj" fmla="val 10509"/>
                </a:avLst>
              </a:prstGeom>
              <a:solidFill>
                <a:srgbClr val="255078"/>
              </a:solidFill>
              <a:ln w="0">
                <a:noFill/>
                <a:prstDash val="solid"/>
                <a:round/>
              </a:ln>
            </p:spPr>
            <p:txBody>
              <a:bodyPr vert="horz" wrap="square" lIns="203200" tIns="101600" rIns="203200" bIns="101600" numCol="1" anchor="t" anchorCtr="0" compatLnSpc="1"/>
              <a:lstStyle/>
              <a:p>
                <a:pPr defTabSz="1828800">
                  <a:lnSpc>
                    <a:spcPts val="1920"/>
                  </a:lnSpc>
                </a:pPr>
                <a:endParaRPr lang="zh-CN" altLang="en-US" sz="2000" b="1">
                  <a:solidFill>
                    <a:schemeClr val="bg1"/>
                  </a:solidFill>
                  <a:ea typeface="长城中隶体" panose="02010609010101010101" pitchFamily="49" charset="-122"/>
                </a:endParaRPr>
              </a:p>
            </p:txBody>
          </p:sp>
          <p:sp>
            <p:nvSpPr>
              <p:cNvPr id="1055216" name="矩形 54"/>
              <p:cNvSpPr/>
              <p:nvPr/>
            </p:nvSpPr>
            <p:spPr>
              <a:xfrm>
                <a:off x="1624956" y="7005231"/>
                <a:ext cx="535329" cy="708413"/>
              </a:xfrm>
              <a:prstGeom prst="rect">
                <a:avLst/>
              </a:prstGeom>
            </p:spPr>
            <p:txBody>
              <a:bodyPr wrap="none">
                <a:spAutoFit/>
              </a:bodyPr>
              <a:lstStyle/>
              <a:p>
                <a:pPr defTabSz="1828800">
                  <a:lnSpc>
                    <a:spcPts val="1920"/>
                  </a:lnSpc>
                </a:pPr>
                <a:r>
                  <a:rPr lang="zh-CN" altLang="en-US" sz="2000" b="1">
                    <a:solidFill>
                      <a:schemeClr val="bg1"/>
                    </a:solidFill>
                    <a:ea typeface="长城中隶体" panose="02010609010101010101" pitchFamily="49" charset="-122"/>
                  </a:rPr>
                  <a:t>个性</a:t>
                </a:r>
                <a:endParaRPr lang="zh-CN" altLang="en-US" sz="2000" b="1">
                  <a:solidFill>
                    <a:schemeClr val="bg1"/>
                  </a:solidFill>
                  <a:ea typeface="长城中隶体" panose="02010609010101010101" pitchFamily="49" charset="-122"/>
                </a:endParaRPr>
              </a:p>
              <a:p>
                <a:pPr defTabSz="1828800">
                  <a:lnSpc>
                    <a:spcPts val="1920"/>
                  </a:lnSpc>
                </a:pPr>
                <a:r>
                  <a:rPr lang="zh-CN" altLang="en-US" sz="2000" b="1">
                    <a:solidFill>
                      <a:schemeClr val="bg1"/>
                    </a:solidFill>
                    <a:ea typeface="长城中隶体" panose="02010609010101010101" pitchFamily="49" charset="-122"/>
                  </a:rPr>
                  <a:t>语言</a:t>
                </a:r>
                <a:endParaRPr lang="zh-CN" altLang="en-US" sz="2000" b="1">
                  <a:solidFill>
                    <a:schemeClr val="bg1"/>
                  </a:solidFill>
                  <a:ea typeface="长城中隶体" panose="02010609010101010101" pitchFamily="49" charset="-122"/>
                </a:endParaRPr>
              </a:p>
            </p:txBody>
          </p:sp>
        </p:grpSp>
      </p:grpSp>
      <p:grpSp>
        <p:nvGrpSpPr>
          <p:cNvPr id="105" name="组合 55"/>
          <p:cNvGrpSpPr/>
          <p:nvPr/>
        </p:nvGrpSpPr>
        <p:grpSpPr>
          <a:xfrm>
            <a:off x="221307" y="1305074"/>
            <a:ext cx="5496891" cy="1800000"/>
            <a:chOff x="6777464" y="1536549"/>
            <a:chExt cx="4680000" cy="1800000"/>
          </a:xfrm>
        </p:grpSpPr>
        <p:sp>
          <p:nvSpPr>
            <p:cNvPr id="1055217" name="Text Placeholder 5"/>
            <p:cNvSpPr txBox="1"/>
            <p:nvPr/>
          </p:nvSpPr>
          <p:spPr>
            <a:xfrm>
              <a:off x="7492205" y="1585300"/>
              <a:ext cx="3875260" cy="1700784"/>
            </a:xfrm>
            <a:prstGeom prst="rect">
              <a:avLst/>
            </a:prstGeom>
            <a:ln w="12700">
              <a:miter lim="400000"/>
            </a:ln>
          </p:spPr>
          <p:txBody>
            <a:bodyPr wrap="square" lIns="45719" rIns="45719">
              <a:spAutoFit/>
            </a:bodyPr>
            <a:lstStyle/>
            <a:p>
              <a:pPr indent="180975">
                <a:lnSpc>
                  <a:spcPct val="110000"/>
                </a:lnSpc>
                <a:defRPr sz="1400"/>
              </a:pPr>
              <a:r>
                <a:rPr lang="zh-CN" altLang="en-US" sz="1600">
                  <a:latin typeface="微软雅黑" panose="020B0503020204020204" pitchFamily="34" charset="-122"/>
                  <a:ea typeface="微软雅黑" panose="020B0503020204020204" pitchFamily="34" charset="-122"/>
                </a:rPr>
                <a:t>圣地亚哥是位平凡到极致的老人，他总是“孤独”地“独自划着船在墨西哥湾流中捕鱼”。他“瘦削憔悴，脖子后面皱纹遍布，脸上满是褐色的斑点”，“全身上下都透着沧桑”，只有那双眼睛“满是快乐和坚韧”。这些外貌描述展现给我们个乐观而孤独，沧桑而衰老的老渔夫形象。</a:t>
              </a:r>
              <a:endParaRPr lang="zh-CN" altLang="en-US" sz="1600">
                <a:latin typeface="微软雅黑" panose="020B0503020204020204" pitchFamily="34" charset="-122"/>
                <a:ea typeface="微软雅黑" panose="020B0503020204020204" pitchFamily="34" charset="-122"/>
              </a:endParaRPr>
            </a:p>
          </p:txBody>
        </p:sp>
        <p:grpSp>
          <p:nvGrpSpPr>
            <p:cNvPr id="106" name="组合 57"/>
            <p:cNvGrpSpPr/>
            <p:nvPr/>
          </p:nvGrpSpPr>
          <p:grpSpPr>
            <a:xfrm>
              <a:off x="6777464" y="1536549"/>
              <a:ext cx="4680000" cy="1800000"/>
              <a:chOff x="1590674" y="6495968"/>
              <a:chExt cx="4680000" cy="1800000"/>
            </a:xfrm>
          </p:grpSpPr>
          <p:sp>
            <p:nvSpPr>
              <p:cNvPr id="1055218" name="圆角矩形 58"/>
              <p:cNvSpPr/>
              <p:nvPr/>
            </p:nvSpPr>
            <p:spPr>
              <a:xfrm>
                <a:off x="1590674" y="6495968"/>
                <a:ext cx="4680000" cy="1800000"/>
              </a:xfrm>
              <a:prstGeom prst="roundRect">
                <a:avLst>
                  <a:gd name="adj" fmla="val 11129"/>
                </a:avLst>
              </a:prstGeom>
              <a:noFill/>
              <a:ln>
                <a:solidFill>
                  <a:srgbClr val="2E649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55219" name="圆角矩形 59"/>
              <p:cNvSpPr/>
              <p:nvPr/>
            </p:nvSpPr>
            <p:spPr>
              <a:xfrm>
                <a:off x="1590674" y="6495968"/>
                <a:ext cx="607465" cy="1800000"/>
              </a:xfrm>
              <a:prstGeom prst="roundRect">
                <a:avLst>
                  <a:gd name="adj" fmla="val 10509"/>
                </a:avLst>
              </a:prstGeom>
              <a:solidFill>
                <a:srgbClr val="255078"/>
              </a:solidFill>
              <a:ln w="0">
                <a:noFill/>
                <a:prstDash val="solid"/>
                <a:round/>
              </a:ln>
            </p:spPr>
            <p:txBody>
              <a:bodyPr vert="horz" wrap="square" lIns="203200" tIns="101600" rIns="203200" bIns="101600" numCol="1" anchor="t" anchorCtr="0" compatLnSpc="1"/>
              <a:lstStyle/>
              <a:p>
                <a:pPr defTabSz="1828800">
                  <a:lnSpc>
                    <a:spcPts val="1920"/>
                  </a:lnSpc>
                </a:pPr>
                <a:endParaRPr lang="zh-CN" altLang="en-US" b="1">
                  <a:solidFill>
                    <a:schemeClr val="bg1"/>
                  </a:solidFill>
                  <a:ea typeface="长城中隶体" panose="02010609010101010101" pitchFamily="49" charset="-122"/>
                </a:endParaRPr>
              </a:p>
            </p:txBody>
          </p:sp>
          <p:sp>
            <p:nvSpPr>
              <p:cNvPr id="1055220" name="矩形 60"/>
              <p:cNvSpPr/>
              <p:nvPr/>
            </p:nvSpPr>
            <p:spPr>
              <a:xfrm>
                <a:off x="1627508" y="7106145"/>
                <a:ext cx="588209" cy="579120"/>
              </a:xfrm>
              <a:prstGeom prst="rect">
                <a:avLst/>
              </a:prstGeom>
            </p:spPr>
            <p:txBody>
              <a:bodyPr wrap="none">
                <a:spAutoFit/>
              </a:bodyPr>
              <a:lstStyle/>
              <a:p>
                <a:pPr defTabSz="1828800">
                  <a:lnSpc>
                    <a:spcPts val="1920"/>
                  </a:lnSpc>
                </a:pPr>
                <a:r>
                  <a:rPr lang="zh-CN" altLang="en-US" sz="2000" b="1">
                    <a:solidFill>
                      <a:schemeClr val="bg1"/>
                    </a:solidFill>
                    <a:ea typeface="长城中隶体" panose="02010609010101010101" pitchFamily="49" charset="-122"/>
                  </a:rPr>
                  <a:t>形象</a:t>
                </a:r>
                <a:endParaRPr lang="zh-CN" altLang="en-US" sz="2000" b="1">
                  <a:solidFill>
                    <a:schemeClr val="bg1"/>
                  </a:solidFill>
                  <a:ea typeface="长城中隶体" panose="02010609010101010101" pitchFamily="49" charset="-122"/>
                </a:endParaRPr>
              </a:p>
              <a:p>
                <a:pPr defTabSz="1828800">
                  <a:lnSpc>
                    <a:spcPts val="1920"/>
                  </a:lnSpc>
                </a:pPr>
                <a:r>
                  <a:rPr lang="zh-CN" altLang="en-US" sz="2000" b="1">
                    <a:solidFill>
                      <a:schemeClr val="bg1"/>
                    </a:solidFill>
                    <a:ea typeface="长城中隶体" panose="02010609010101010101" pitchFamily="49" charset="-122"/>
                  </a:rPr>
                  <a:t>解读</a:t>
                </a:r>
                <a:endParaRPr lang="zh-CN" altLang="en-US" sz="2000" b="1">
                  <a:solidFill>
                    <a:schemeClr val="bg1"/>
                  </a:solidFill>
                  <a:ea typeface="长城中隶体" panose="02010609010101010101" pitchFamily="49" charset="-122"/>
                </a:endParaRPr>
              </a:p>
            </p:txBody>
          </p:sp>
        </p:grpSp>
      </p:grpSp>
      <p:grpSp>
        <p:nvGrpSpPr>
          <p:cNvPr id="107" name="组合 61"/>
          <p:cNvGrpSpPr/>
          <p:nvPr/>
        </p:nvGrpSpPr>
        <p:grpSpPr>
          <a:xfrm>
            <a:off x="250805" y="3193439"/>
            <a:ext cx="5462442" cy="720000"/>
            <a:chOff x="6777464" y="1536549"/>
            <a:chExt cx="4680000" cy="1028571"/>
          </a:xfrm>
        </p:grpSpPr>
        <p:sp>
          <p:nvSpPr>
            <p:cNvPr id="1055221" name="Text Placeholder 5"/>
            <p:cNvSpPr txBox="1"/>
            <p:nvPr/>
          </p:nvSpPr>
          <p:spPr>
            <a:xfrm>
              <a:off x="7467765" y="1570225"/>
              <a:ext cx="3899700" cy="896982"/>
            </a:xfrm>
            <a:prstGeom prst="rect">
              <a:avLst/>
            </a:prstGeom>
            <a:ln w="12700">
              <a:miter lim="400000"/>
            </a:ln>
          </p:spPr>
          <p:txBody>
            <a:bodyPr wrap="square" lIns="45719" rIns="45719">
              <a:spAutoFit/>
            </a:bodyPr>
            <a:lstStyle/>
            <a:p>
              <a:pPr>
                <a:lnSpc>
                  <a:spcPct val="110000"/>
                </a:lnSpc>
                <a:defRPr sz="1400"/>
              </a:pPr>
              <a:r>
                <a:rPr lang="zh-CN" altLang="en-US" sz="1600">
                  <a:ea typeface="长城中隶体" panose="02010609010101010101" pitchFamily="49" charset="-122"/>
                </a:rPr>
                <a:t>出海捕鱼、捕获一只大马林鱼，与大鱼相持两天三夜，杀大鱼回程、与群鲨搏斗、回渔港</a:t>
              </a:r>
              <a:endParaRPr lang="zh-CN" altLang="en-US" sz="1600">
                <a:ea typeface="长城中隶体" panose="02010609010101010101" pitchFamily="49" charset="-122"/>
              </a:endParaRPr>
            </a:p>
          </p:txBody>
        </p:sp>
        <p:grpSp>
          <p:nvGrpSpPr>
            <p:cNvPr id="108" name="组合 63"/>
            <p:cNvGrpSpPr/>
            <p:nvPr/>
          </p:nvGrpSpPr>
          <p:grpSpPr>
            <a:xfrm>
              <a:off x="6777464" y="1536549"/>
              <a:ext cx="4680000" cy="1028571"/>
              <a:chOff x="1590674" y="6495968"/>
              <a:chExt cx="4680000" cy="1028571"/>
            </a:xfrm>
          </p:grpSpPr>
          <p:sp>
            <p:nvSpPr>
              <p:cNvPr id="1055222" name="圆角矩形 64"/>
              <p:cNvSpPr/>
              <p:nvPr/>
            </p:nvSpPr>
            <p:spPr>
              <a:xfrm>
                <a:off x="1590674" y="6495968"/>
                <a:ext cx="4680000" cy="1028571"/>
              </a:xfrm>
              <a:prstGeom prst="roundRect">
                <a:avLst>
                  <a:gd name="adj" fmla="val 11129"/>
                </a:avLst>
              </a:prstGeom>
              <a:noFill/>
              <a:ln>
                <a:solidFill>
                  <a:srgbClr val="2E649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55223" name="圆角矩形 65"/>
              <p:cNvSpPr/>
              <p:nvPr/>
            </p:nvSpPr>
            <p:spPr>
              <a:xfrm>
                <a:off x="1590674" y="6495968"/>
                <a:ext cx="586024" cy="1028571"/>
              </a:xfrm>
              <a:prstGeom prst="roundRect">
                <a:avLst>
                  <a:gd name="adj" fmla="val 10509"/>
                </a:avLst>
              </a:prstGeom>
              <a:solidFill>
                <a:srgbClr val="255078"/>
              </a:solidFill>
              <a:ln w="0">
                <a:noFill/>
                <a:prstDash val="solid"/>
                <a:round/>
              </a:ln>
            </p:spPr>
            <p:txBody>
              <a:bodyPr vert="horz" wrap="square" lIns="203200" tIns="101600" rIns="203200" bIns="101600" numCol="1" anchor="t" anchorCtr="0" compatLnSpc="1"/>
              <a:lstStyle/>
              <a:p>
                <a:pPr defTabSz="1828800">
                  <a:lnSpc>
                    <a:spcPts val="1920"/>
                  </a:lnSpc>
                </a:pPr>
                <a:endParaRPr lang="zh-CN" altLang="en-US" b="1">
                  <a:solidFill>
                    <a:schemeClr val="bg1"/>
                  </a:solidFill>
                  <a:ea typeface="长城中隶体" panose="02010609010101010101" pitchFamily="49" charset="-122"/>
                </a:endParaRPr>
              </a:p>
            </p:txBody>
          </p:sp>
          <p:sp>
            <p:nvSpPr>
              <p:cNvPr id="1055224" name="矩形 66"/>
              <p:cNvSpPr/>
              <p:nvPr/>
            </p:nvSpPr>
            <p:spPr>
              <a:xfrm>
                <a:off x="1627509" y="6577533"/>
                <a:ext cx="591918" cy="827314"/>
              </a:xfrm>
              <a:prstGeom prst="rect">
                <a:avLst/>
              </a:prstGeom>
            </p:spPr>
            <p:txBody>
              <a:bodyPr wrap="none">
                <a:spAutoFit/>
              </a:bodyPr>
              <a:lstStyle/>
              <a:p>
                <a:pPr defTabSz="1828800">
                  <a:lnSpc>
                    <a:spcPts val="1920"/>
                  </a:lnSpc>
                </a:pPr>
                <a:r>
                  <a:rPr lang="zh-CN" altLang="en-US" sz="2000" b="1">
                    <a:solidFill>
                      <a:schemeClr val="bg1"/>
                    </a:solidFill>
                    <a:ea typeface="长城中隶体" panose="02010609010101010101" pitchFamily="49" charset="-122"/>
                  </a:rPr>
                  <a:t>人生</a:t>
                </a:r>
                <a:endParaRPr lang="zh-CN" altLang="en-US" sz="2000" b="1">
                  <a:solidFill>
                    <a:schemeClr val="bg1"/>
                  </a:solidFill>
                  <a:ea typeface="长城中隶体" panose="02010609010101010101" pitchFamily="49" charset="-122"/>
                </a:endParaRPr>
              </a:p>
              <a:p>
                <a:pPr defTabSz="1828800">
                  <a:lnSpc>
                    <a:spcPts val="1920"/>
                  </a:lnSpc>
                </a:pPr>
                <a:r>
                  <a:rPr lang="zh-CN" altLang="en-US" sz="2000" b="1">
                    <a:solidFill>
                      <a:schemeClr val="bg1"/>
                    </a:solidFill>
                    <a:ea typeface="长城中隶体" panose="02010609010101010101" pitchFamily="49" charset="-122"/>
                  </a:rPr>
                  <a:t>经历</a:t>
                </a:r>
                <a:endParaRPr lang="zh-CN" altLang="en-US" sz="2000" b="1">
                  <a:solidFill>
                    <a:schemeClr val="bg1"/>
                  </a:solidFill>
                  <a:ea typeface="长城中隶体" panose="02010609010101010101" pitchFamily="49" charset="-122"/>
                </a:endParaRPr>
              </a:p>
            </p:txBody>
          </p:sp>
        </p:grpSp>
      </p:grpSp>
      <p:grpSp>
        <p:nvGrpSpPr>
          <p:cNvPr id="36" name="Group 4"/>
          <p:cNvGrpSpPr>
            <a:grpSpLocks noChangeAspect="1"/>
          </p:cNvGrpSpPr>
          <p:nvPr/>
        </p:nvGrpSpPr>
        <p:grpSpPr>
          <a:xfrm>
            <a:off x="618952" y="3780227"/>
            <a:ext cx="4148266" cy="3077773"/>
            <a:chOff x="491" y="349"/>
            <a:chExt cx="5026" cy="3729"/>
          </a:xfrm>
        </p:grpSpPr>
        <p:grpSp>
          <p:nvGrpSpPr>
            <p:cNvPr id="37" name="Group 205"/>
            <p:cNvGrpSpPr/>
            <p:nvPr/>
          </p:nvGrpSpPr>
          <p:grpSpPr>
            <a:xfrm>
              <a:off x="2212" y="1411"/>
              <a:ext cx="1200" cy="1575"/>
              <a:chOff x="2212" y="1411"/>
              <a:chExt cx="1200" cy="1575"/>
            </a:xfrm>
          </p:grpSpPr>
          <p:sp>
            <p:nvSpPr>
              <p:cNvPr id="3125" name="Freeform 5"/>
              <p:cNvSpPr>
                <a:spLocks noEditPoints="1"/>
              </p:cNvSpPr>
              <p:nvPr/>
            </p:nvSpPr>
            <p:spPr bwMode="auto">
              <a:xfrm>
                <a:off x="2248" y="1605"/>
                <a:ext cx="1040" cy="474"/>
              </a:xfrm>
              <a:custGeom>
                <a:avLst/>
                <a:gdLst>
                  <a:gd name="T0" fmla="*/ 241 w 1253"/>
                  <a:gd name="T1" fmla="*/ 557 h 571"/>
                  <a:gd name="T2" fmla="*/ 206 w 1253"/>
                  <a:gd name="T3" fmla="*/ 545 h 571"/>
                  <a:gd name="T4" fmla="*/ 52 w 1253"/>
                  <a:gd name="T5" fmla="*/ 513 h 571"/>
                  <a:gd name="T6" fmla="*/ 270 w 1253"/>
                  <a:gd name="T7" fmla="*/ 520 h 571"/>
                  <a:gd name="T8" fmla="*/ 280 w 1253"/>
                  <a:gd name="T9" fmla="*/ 498 h 571"/>
                  <a:gd name="T10" fmla="*/ 82 w 1253"/>
                  <a:gd name="T11" fmla="*/ 495 h 571"/>
                  <a:gd name="T12" fmla="*/ 412 w 1253"/>
                  <a:gd name="T13" fmla="*/ 486 h 571"/>
                  <a:gd name="T14" fmla="*/ 227 w 1253"/>
                  <a:gd name="T15" fmla="*/ 490 h 571"/>
                  <a:gd name="T16" fmla="*/ 396 w 1253"/>
                  <a:gd name="T17" fmla="*/ 479 h 571"/>
                  <a:gd name="T18" fmla="*/ 113 w 1253"/>
                  <a:gd name="T19" fmla="*/ 490 h 571"/>
                  <a:gd name="T20" fmla="*/ 562 w 1253"/>
                  <a:gd name="T21" fmla="*/ 452 h 571"/>
                  <a:gd name="T22" fmla="*/ 456 w 1253"/>
                  <a:gd name="T23" fmla="*/ 505 h 571"/>
                  <a:gd name="T24" fmla="*/ 357 w 1253"/>
                  <a:gd name="T25" fmla="*/ 465 h 571"/>
                  <a:gd name="T26" fmla="*/ 411 w 1253"/>
                  <a:gd name="T27" fmla="*/ 486 h 571"/>
                  <a:gd name="T28" fmla="*/ 255 w 1253"/>
                  <a:gd name="T29" fmla="*/ 445 h 571"/>
                  <a:gd name="T30" fmla="*/ 422 w 1253"/>
                  <a:gd name="T31" fmla="*/ 437 h 571"/>
                  <a:gd name="T32" fmla="*/ 440 w 1253"/>
                  <a:gd name="T33" fmla="*/ 433 h 571"/>
                  <a:gd name="T34" fmla="*/ 433 w 1253"/>
                  <a:gd name="T35" fmla="*/ 471 h 571"/>
                  <a:gd name="T36" fmla="*/ 484 w 1253"/>
                  <a:gd name="T37" fmla="*/ 423 h 571"/>
                  <a:gd name="T38" fmla="*/ 512 w 1253"/>
                  <a:gd name="T39" fmla="*/ 417 h 571"/>
                  <a:gd name="T40" fmla="*/ 519 w 1253"/>
                  <a:gd name="T41" fmla="*/ 426 h 571"/>
                  <a:gd name="T42" fmla="*/ 193 w 1253"/>
                  <a:gd name="T43" fmla="*/ 436 h 571"/>
                  <a:gd name="T44" fmla="*/ 518 w 1253"/>
                  <a:gd name="T45" fmla="*/ 440 h 571"/>
                  <a:gd name="T46" fmla="*/ 543 w 1253"/>
                  <a:gd name="T47" fmla="*/ 412 h 571"/>
                  <a:gd name="T48" fmla="*/ 589 w 1253"/>
                  <a:gd name="T49" fmla="*/ 404 h 571"/>
                  <a:gd name="T50" fmla="*/ 306 w 1253"/>
                  <a:gd name="T51" fmla="*/ 441 h 571"/>
                  <a:gd name="T52" fmla="*/ 97 w 1253"/>
                  <a:gd name="T53" fmla="*/ 435 h 571"/>
                  <a:gd name="T54" fmla="*/ 373 w 1253"/>
                  <a:gd name="T55" fmla="*/ 414 h 571"/>
                  <a:gd name="T56" fmla="*/ 722 w 1253"/>
                  <a:gd name="T57" fmla="*/ 415 h 571"/>
                  <a:gd name="T58" fmla="*/ 743 w 1253"/>
                  <a:gd name="T59" fmla="*/ 410 h 571"/>
                  <a:gd name="T60" fmla="*/ 906 w 1253"/>
                  <a:gd name="T61" fmla="*/ 380 h 571"/>
                  <a:gd name="T62" fmla="*/ 445 w 1253"/>
                  <a:gd name="T63" fmla="*/ 419 h 571"/>
                  <a:gd name="T64" fmla="*/ 426 w 1253"/>
                  <a:gd name="T65" fmla="*/ 401 h 571"/>
                  <a:gd name="T66" fmla="*/ 122 w 1253"/>
                  <a:gd name="T67" fmla="*/ 358 h 571"/>
                  <a:gd name="T68" fmla="*/ 129 w 1253"/>
                  <a:gd name="T69" fmla="*/ 394 h 571"/>
                  <a:gd name="T70" fmla="*/ 1189 w 1253"/>
                  <a:gd name="T71" fmla="*/ 432 h 571"/>
                  <a:gd name="T72" fmla="*/ 1125 w 1253"/>
                  <a:gd name="T73" fmla="*/ 437 h 571"/>
                  <a:gd name="T74" fmla="*/ 1155 w 1253"/>
                  <a:gd name="T75" fmla="*/ 428 h 571"/>
                  <a:gd name="T76" fmla="*/ 876 w 1253"/>
                  <a:gd name="T77" fmla="*/ 342 h 571"/>
                  <a:gd name="T78" fmla="*/ 781 w 1253"/>
                  <a:gd name="T79" fmla="*/ 327 h 571"/>
                  <a:gd name="T80" fmla="*/ 898 w 1253"/>
                  <a:gd name="T81" fmla="*/ 323 h 571"/>
                  <a:gd name="T82" fmla="*/ 690 w 1253"/>
                  <a:gd name="T83" fmla="*/ 318 h 571"/>
                  <a:gd name="T84" fmla="*/ 996 w 1253"/>
                  <a:gd name="T85" fmla="*/ 316 h 571"/>
                  <a:gd name="T86" fmla="*/ 997 w 1253"/>
                  <a:gd name="T87" fmla="*/ 365 h 571"/>
                  <a:gd name="T88" fmla="*/ 854 w 1253"/>
                  <a:gd name="T89" fmla="*/ 334 h 571"/>
                  <a:gd name="T90" fmla="*/ 592 w 1253"/>
                  <a:gd name="T91" fmla="*/ 304 h 571"/>
                  <a:gd name="T92" fmla="*/ 542 w 1253"/>
                  <a:gd name="T93" fmla="*/ 386 h 571"/>
                  <a:gd name="T94" fmla="*/ 744 w 1253"/>
                  <a:gd name="T95" fmla="*/ 346 h 571"/>
                  <a:gd name="T96" fmla="*/ 815 w 1253"/>
                  <a:gd name="T97" fmla="*/ 296 h 571"/>
                  <a:gd name="T98" fmla="*/ 1169 w 1253"/>
                  <a:gd name="T99" fmla="*/ 340 h 571"/>
                  <a:gd name="T100" fmla="*/ 454 w 1253"/>
                  <a:gd name="T101" fmla="*/ 152 h 571"/>
                  <a:gd name="T102" fmla="*/ 485 w 1253"/>
                  <a:gd name="T103" fmla="*/ 139 h 571"/>
                  <a:gd name="T104" fmla="*/ 629 w 1253"/>
                  <a:gd name="T105" fmla="*/ 93 h 571"/>
                  <a:gd name="T106" fmla="*/ 953 w 1253"/>
                  <a:gd name="T107" fmla="*/ 74 h 571"/>
                  <a:gd name="T108" fmla="*/ 949 w 1253"/>
                  <a:gd name="T109" fmla="*/ 64 h 571"/>
                  <a:gd name="T110" fmla="*/ 1162 w 1253"/>
                  <a:gd name="T111" fmla="*/ 50 h 571"/>
                  <a:gd name="T112" fmla="*/ 1137 w 1253"/>
                  <a:gd name="T113" fmla="*/ 154 h 571"/>
                  <a:gd name="T114" fmla="*/ 1182 w 1253"/>
                  <a:gd name="T115" fmla="*/ 109 h 571"/>
                  <a:gd name="T116" fmla="*/ 1247 w 1253"/>
                  <a:gd name="T117" fmla="*/ 423 h 571"/>
                  <a:gd name="T118" fmla="*/ 903 w 1253"/>
                  <a:gd name="T119" fmla="*/ 46 h 571"/>
                  <a:gd name="T120" fmla="*/ 1011 w 1253"/>
                  <a:gd name="T121" fmla="*/ 43 h 571"/>
                  <a:gd name="T122" fmla="*/ 1074 w 1253"/>
                  <a:gd name="T123" fmla="*/ 48 h 571"/>
                  <a:gd name="T124" fmla="*/ 995 w 1253"/>
                  <a:gd name="T125" fmla="*/ 33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3" h="571">
                    <a:moveTo>
                      <a:pt x="209" y="555"/>
                    </a:moveTo>
                    <a:cubicBezTo>
                      <a:pt x="210" y="557"/>
                      <a:pt x="211" y="559"/>
                      <a:pt x="212" y="561"/>
                    </a:cubicBezTo>
                    <a:cubicBezTo>
                      <a:pt x="212" y="561"/>
                      <a:pt x="213" y="561"/>
                      <a:pt x="213" y="561"/>
                    </a:cubicBezTo>
                    <a:cubicBezTo>
                      <a:pt x="212" y="559"/>
                      <a:pt x="211" y="557"/>
                      <a:pt x="209" y="555"/>
                    </a:cubicBezTo>
                    <a:moveTo>
                      <a:pt x="198" y="551"/>
                    </a:moveTo>
                    <a:cubicBezTo>
                      <a:pt x="198" y="551"/>
                      <a:pt x="198" y="551"/>
                      <a:pt x="198" y="551"/>
                    </a:cubicBezTo>
                    <a:cubicBezTo>
                      <a:pt x="198" y="551"/>
                      <a:pt x="198" y="551"/>
                      <a:pt x="198" y="551"/>
                    </a:cubicBezTo>
                    <a:cubicBezTo>
                      <a:pt x="198" y="551"/>
                      <a:pt x="198" y="551"/>
                      <a:pt x="198" y="551"/>
                    </a:cubicBezTo>
                    <a:moveTo>
                      <a:pt x="238" y="546"/>
                    </a:moveTo>
                    <a:cubicBezTo>
                      <a:pt x="240" y="548"/>
                      <a:pt x="242" y="550"/>
                      <a:pt x="244" y="553"/>
                    </a:cubicBezTo>
                    <a:cubicBezTo>
                      <a:pt x="246" y="551"/>
                      <a:pt x="248" y="549"/>
                      <a:pt x="249" y="547"/>
                    </a:cubicBezTo>
                    <a:cubicBezTo>
                      <a:pt x="238" y="546"/>
                      <a:pt x="238" y="546"/>
                      <a:pt x="238" y="546"/>
                    </a:cubicBezTo>
                    <a:moveTo>
                      <a:pt x="232" y="546"/>
                    </a:moveTo>
                    <a:cubicBezTo>
                      <a:pt x="232" y="546"/>
                      <a:pt x="232" y="546"/>
                      <a:pt x="232" y="546"/>
                    </a:cubicBezTo>
                    <a:cubicBezTo>
                      <a:pt x="234" y="550"/>
                      <a:pt x="236" y="555"/>
                      <a:pt x="239" y="560"/>
                    </a:cubicBezTo>
                    <a:cubicBezTo>
                      <a:pt x="239" y="559"/>
                      <a:pt x="240" y="558"/>
                      <a:pt x="241" y="557"/>
                    </a:cubicBezTo>
                    <a:cubicBezTo>
                      <a:pt x="238" y="553"/>
                      <a:pt x="235" y="549"/>
                      <a:pt x="232" y="546"/>
                    </a:cubicBezTo>
                    <a:moveTo>
                      <a:pt x="227" y="546"/>
                    </a:moveTo>
                    <a:cubicBezTo>
                      <a:pt x="227" y="546"/>
                      <a:pt x="227" y="546"/>
                      <a:pt x="227" y="546"/>
                    </a:cubicBezTo>
                    <a:cubicBezTo>
                      <a:pt x="227" y="546"/>
                      <a:pt x="227" y="547"/>
                      <a:pt x="228" y="547"/>
                    </a:cubicBezTo>
                    <a:cubicBezTo>
                      <a:pt x="228" y="547"/>
                      <a:pt x="227" y="546"/>
                      <a:pt x="227" y="546"/>
                    </a:cubicBezTo>
                    <a:moveTo>
                      <a:pt x="206" y="545"/>
                    </a:moveTo>
                    <a:cubicBezTo>
                      <a:pt x="209" y="548"/>
                      <a:pt x="215" y="556"/>
                      <a:pt x="220" y="566"/>
                    </a:cubicBezTo>
                    <a:cubicBezTo>
                      <a:pt x="223" y="567"/>
                      <a:pt x="226" y="569"/>
                      <a:pt x="229" y="571"/>
                    </a:cubicBezTo>
                    <a:cubicBezTo>
                      <a:pt x="230" y="570"/>
                      <a:pt x="230" y="570"/>
                      <a:pt x="230" y="570"/>
                    </a:cubicBezTo>
                    <a:cubicBezTo>
                      <a:pt x="231" y="569"/>
                      <a:pt x="231" y="569"/>
                      <a:pt x="231" y="569"/>
                    </a:cubicBezTo>
                    <a:cubicBezTo>
                      <a:pt x="230" y="568"/>
                      <a:pt x="230" y="567"/>
                      <a:pt x="229" y="566"/>
                    </a:cubicBezTo>
                    <a:cubicBezTo>
                      <a:pt x="230" y="566"/>
                      <a:pt x="231" y="567"/>
                      <a:pt x="232" y="568"/>
                    </a:cubicBezTo>
                    <a:cubicBezTo>
                      <a:pt x="232" y="567"/>
                      <a:pt x="232" y="567"/>
                      <a:pt x="232" y="567"/>
                    </a:cubicBezTo>
                    <a:cubicBezTo>
                      <a:pt x="235" y="564"/>
                      <a:pt x="235" y="564"/>
                      <a:pt x="235" y="564"/>
                    </a:cubicBezTo>
                    <a:cubicBezTo>
                      <a:pt x="231" y="558"/>
                      <a:pt x="227" y="551"/>
                      <a:pt x="223" y="546"/>
                    </a:cubicBezTo>
                    <a:cubicBezTo>
                      <a:pt x="206" y="545"/>
                      <a:pt x="206" y="545"/>
                      <a:pt x="206" y="545"/>
                    </a:cubicBezTo>
                    <a:moveTo>
                      <a:pt x="196" y="545"/>
                    </a:moveTo>
                    <a:cubicBezTo>
                      <a:pt x="198" y="548"/>
                      <a:pt x="202" y="551"/>
                      <a:pt x="205" y="555"/>
                    </a:cubicBezTo>
                    <a:cubicBezTo>
                      <a:pt x="203" y="552"/>
                      <a:pt x="201" y="548"/>
                      <a:pt x="199" y="545"/>
                    </a:cubicBezTo>
                    <a:cubicBezTo>
                      <a:pt x="196" y="545"/>
                      <a:pt x="196" y="545"/>
                      <a:pt x="196" y="545"/>
                    </a:cubicBezTo>
                    <a:moveTo>
                      <a:pt x="20" y="540"/>
                    </a:moveTo>
                    <a:cubicBezTo>
                      <a:pt x="8" y="547"/>
                      <a:pt x="0" y="549"/>
                      <a:pt x="1" y="551"/>
                    </a:cubicBezTo>
                    <a:cubicBezTo>
                      <a:pt x="1" y="551"/>
                      <a:pt x="1" y="551"/>
                      <a:pt x="2" y="551"/>
                    </a:cubicBezTo>
                    <a:cubicBezTo>
                      <a:pt x="6" y="551"/>
                      <a:pt x="18" y="549"/>
                      <a:pt x="33" y="541"/>
                    </a:cubicBezTo>
                    <a:cubicBezTo>
                      <a:pt x="22" y="541"/>
                      <a:pt x="22" y="541"/>
                      <a:pt x="22" y="541"/>
                    </a:cubicBezTo>
                    <a:cubicBezTo>
                      <a:pt x="24" y="542"/>
                      <a:pt x="24" y="542"/>
                      <a:pt x="24" y="542"/>
                    </a:cubicBezTo>
                    <a:cubicBezTo>
                      <a:pt x="22" y="541"/>
                      <a:pt x="22" y="541"/>
                      <a:pt x="22" y="541"/>
                    </a:cubicBezTo>
                    <a:cubicBezTo>
                      <a:pt x="20" y="541"/>
                      <a:pt x="20" y="541"/>
                      <a:pt x="20" y="541"/>
                    </a:cubicBezTo>
                    <a:cubicBezTo>
                      <a:pt x="20" y="540"/>
                      <a:pt x="20" y="540"/>
                      <a:pt x="20" y="540"/>
                    </a:cubicBezTo>
                    <a:cubicBezTo>
                      <a:pt x="20" y="540"/>
                      <a:pt x="20" y="540"/>
                      <a:pt x="20" y="540"/>
                    </a:cubicBezTo>
                    <a:moveTo>
                      <a:pt x="71" y="510"/>
                    </a:moveTo>
                    <a:cubicBezTo>
                      <a:pt x="64" y="511"/>
                      <a:pt x="58" y="512"/>
                      <a:pt x="52" y="513"/>
                    </a:cubicBezTo>
                    <a:cubicBezTo>
                      <a:pt x="51" y="513"/>
                      <a:pt x="51" y="514"/>
                      <a:pt x="50" y="514"/>
                    </a:cubicBezTo>
                    <a:cubicBezTo>
                      <a:pt x="67" y="515"/>
                      <a:pt x="67" y="515"/>
                      <a:pt x="67" y="515"/>
                    </a:cubicBezTo>
                    <a:cubicBezTo>
                      <a:pt x="68" y="513"/>
                      <a:pt x="69" y="512"/>
                      <a:pt x="71" y="510"/>
                    </a:cubicBezTo>
                    <a:moveTo>
                      <a:pt x="99" y="508"/>
                    </a:moveTo>
                    <a:cubicBezTo>
                      <a:pt x="97" y="508"/>
                      <a:pt x="96" y="508"/>
                      <a:pt x="95" y="508"/>
                    </a:cubicBezTo>
                    <a:cubicBezTo>
                      <a:pt x="97" y="509"/>
                      <a:pt x="98" y="509"/>
                      <a:pt x="98" y="509"/>
                    </a:cubicBezTo>
                    <a:cubicBezTo>
                      <a:pt x="98" y="509"/>
                      <a:pt x="98" y="509"/>
                      <a:pt x="97" y="509"/>
                    </a:cubicBezTo>
                    <a:cubicBezTo>
                      <a:pt x="98" y="509"/>
                      <a:pt x="98" y="509"/>
                      <a:pt x="98" y="509"/>
                    </a:cubicBezTo>
                    <a:cubicBezTo>
                      <a:pt x="99" y="508"/>
                      <a:pt x="99" y="508"/>
                      <a:pt x="99" y="508"/>
                    </a:cubicBezTo>
                    <a:moveTo>
                      <a:pt x="101" y="507"/>
                    </a:moveTo>
                    <a:cubicBezTo>
                      <a:pt x="101" y="507"/>
                      <a:pt x="101" y="507"/>
                      <a:pt x="101" y="507"/>
                    </a:cubicBezTo>
                    <a:cubicBezTo>
                      <a:pt x="103" y="509"/>
                      <a:pt x="104" y="510"/>
                      <a:pt x="104" y="510"/>
                    </a:cubicBezTo>
                    <a:cubicBezTo>
                      <a:pt x="104" y="510"/>
                      <a:pt x="104" y="509"/>
                      <a:pt x="101" y="507"/>
                    </a:cubicBezTo>
                    <a:moveTo>
                      <a:pt x="193" y="505"/>
                    </a:moveTo>
                    <a:cubicBezTo>
                      <a:pt x="187" y="518"/>
                      <a:pt x="187" y="518"/>
                      <a:pt x="187" y="518"/>
                    </a:cubicBezTo>
                    <a:cubicBezTo>
                      <a:pt x="270" y="520"/>
                      <a:pt x="270" y="520"/>
                      <a:pt x="270" y="520"/>
                    </a:cubicBezTo>
                    <a:cubicBezTo>
                      <a:pt x="272" y="517"/>
                      <a:pt x="274" y="514"/>
                      <a:pt x="277" y="511"/>
                    </a:cubicBezTo>
                    <a:cubicBezTo>
                      <a:pt x="251" y="508"/>
                      <a:pt x="223" y="506"/>
                      <a:pt x="193" y="505"/>
                    </a:cubicBezTo>
                    <a:moveTo>
                      <a:pt x="437" y="495"/>
                    </a:moveTo>
                    <a:cubicBezTo>
                      <a:pt x="436" y="495"/>
                      <a:pt x="435" y="496"/>
                      <a:pt x="435" y="496"/>
                    </a:cubicBezTo>
                    <a:cubicBezTo>
                      <a:pt x="435" y="497"/>
                      <a:pt x="435" y="497"/>
                      <a:pt x="435" y="497"/>
                    </a:cubicBezTo>
                    <a:cubicBezTo>
                      <a:pt x="435" y="496"/>
                      <a:pt x="436" y="495"/>
                      <a:pt x="437" y="495"/>
                    </a:cubicBezTo>
                    <a:moveTo>
                      <a:pt x="454" y="492"/>
                    </a:moveTo>
                    <a:cubicBezTo>
                      <a:pt x="450" y="495"/>
                      <a:pt x="446" y="498"/>
                      <a:pt x="443" y="500"/>
                    </a:cubicBezTo>
                    <a:cubicBezTo>
                      <a:pt x="444" y="501"/>
                      <a:pt x="444" y="501"/>
                      <a:pt x="445" y="501"/>
                    </a:cubicBezTo>
                    <a:cubicBezTo>
                      <a:pt x="448" y="498"/>
                      <a:pt x="451" y="495"/>
                      <a:pt x="454" y="492"/>
                    </a:cubicBezTo>
                    <a:moveTo>
                      <a:pt x="444" y="490"/>
                    </a:moveTo>
                    <a:cubicBezTo>
                      <a:pt x="442" y="493"/>
                      <a:pt x="440" y="495"/>
                      <a:pt x="438" y="498"/>
                    </a:cubicBezTo>
                    <a:cubicBezTo>
                      <a:pt x="439" y="498"/>
                      <a:pt x="439" y="498"/>
                      <a:pt x="439" y="499"/>
                    </a:cubicBezTo>
                    <a:cubicBezTo>
                      <a:pt x="441" y="496"/>
                      <a:pt x="442" y="493"/>
                      <a:pt x="444" y="490"/>
                    </a:cubicBezTo>
                    <a:moveTo>
                      <a:pt x="292" y="490"/>
                    </a:moveTo>
                    <a:cubicBezTo>
                      <a:pt x="288" y="493"/>
                      <a:pt x="283" y="496"/>
                      <a:pt x="280" y="498"/>
                    </a:cubicBezTo>
                    <a:cubicBezTo>
                      <a:pt x="282" y="498"/>
                      <a:pt x="284" y="498"/>
                      <a:pt x="286" y="499"/>
                    </a:cubicBezTo>
                    <a:cubicBezTo>
                      <a:pt x="288" y="496"/>
                      <a:pt x="290" y="493"/>
                      <a:pt x="292" y="490"/>
                    </a:cubicBezTo>
                    <a:moveTo>
                      <a:pt x="68" y="490"/>
                    </a:moveTo>
                    <a:cubicBezTo>
                      <a:pt x="68" y="490"/>
                      <a:pt x="68" y="490"/>
                      <a:pt x="69" y="490"/>
                    </a:cubicBezTo>
                    <a:cubicBezTo>
                      <a:pt x="67" y="493"/>
                      <a:pt x="65" y="496"/>
                      <a:pt x="63" y="498"/>
                    </a:cubicBezTo>
                    <a:cubicBezTo>
                      <a:pt x="64" y="498"/>
                      <a:pt x="65" y="498"/>
                      <a:pt x="66" y="498"/>
                    </a:cubicBezTo>
                    <a:cubicBezTo>
                      <a:pt x="66" y="496"/>
                      <a:pt x="67" y="493"/>
                      <a:pt x="69" y="490"/>
                    </a:cubicBezTo>
                    <a:cubicBezTo>
                      <a:pt x="69" y="490"/>
                      <a:pt x="69" y="490"/>
                      <a:pt x="69" y="490"/>
                    </a:cubicBezTo>
                    <a:cubicBezTo>
                      <a:pt x="68" y="490"/>
                      <a:pt x="68" y="490"/>
                      <a:pt x="68" y="490"/>
                    </a:cubicBezTo>
                    <a:moveTo>
                      <a:pt x="192" y="486"/>
                    </a:moveTo>
                    <a:cubicBezTo>
                      <a:pt x="192" y="486"/>
                      <a:pt x="192" y="486"/>
                      <a:pt x="192" y="486"/>
                    </a:cubicBezTo>
                    <a:cubicBezTo>
                      <a:pt x="196" y="489"/>
                      <a:pt x="198" y="491"/>
                      <a:pt x="198" y="491"/>
                    </a:cubicBezTo>
                    <a:cubicBezTo>
                      <a:pt x="198" y="491"/>
                      <a:pt x="197" y="489"/>
                      <a:pt x="192" y="486"/>
                    </a:cubicBezTo>
                    <a:moveTo>
                      <a:pt x="86" y="481"/>
                    </a:moveTo>
                    <a:cubicBezTo>
                      <a:pt x="83" y="486"/>
                      <a:pt x="80" y="492"/>
                      <a:pt x="76" y="496"/>
                    </a:cubicBezTo>
                    <a:cubicBezTo>
                      <a:pt x="78" y="496"/>
                      <a:pt x="80" y="496"/>
                      <a:pt x="82" y="495"/>
                    </a:cubicBezTo>
                    <a:cubicBezTo>
                      <a:pt x="88" y="483"/>
                      <a:pt x="88" y="483"/>
                      <a:pt x="88" y="483"/>
                    </a:cubicBezTo>
                    <a:cubicBezTo>
                      <a:pt x="87" y="483"/>
                      <a:pt x="87" y="483"/>
                      <a:pt x="87" y="483"/>
                    </a:cubicBezTo>
                    <a:cubicBezTo>
                      <a:pt x="87" y="483"/>
                      <a:pt x="86" y="483"/>
                      <a:pt x="86" y="483"/>
                    </a:cubicBezTo>
                    <a:cubicBezTo>
                      <a:pt x="86" y="483"/>
                      <a:pt x="86" y="482"/>
                      <a:pt x="86" y="481"/>
                    </a:cubicBezTo>
                    <a:moveTo>
                      <a:pt x="400" y="480"/>
                    </a:moveTo>
                    <a:cubicBezTo>
                      <a:pt x="400" y="480"/>
                      <a:pt x="400" y="480"/>
                      <a:pt x="400" y="481"/>
                    </a:cubicBezTo>
                    <a:cubicBezTo>
                      <a:pt x="400" y="481"/>
                      <a:pt x="400" y="481"/>
                      <a:pt x="400" y="481"/>
                    </a:cubicBezTo>
                    <a:cubicBezTo>
                      <a:pt x="400" y="481"/>
                      <a:pt x="400" y="481"/>
                      <a:pt x="400" y="481"/>
                    </a:cubicBezTo>
                    <a:cubicBezTo>
                      <a:pt x="400" y="480"/>
                      <a:pt x="401" y="480"/>
                      <a:pt x="400" y="480"/>
                    </a:cubicBezTo>
                    <a:moveTo>
                      <a:pt x="385" y="474"/>
                    </a:moveTo>
                    <a:cubicBezTo>
                      <a:pt x="384" y="474"/>
                      <a:pt x="386" y="475"/>
                      <a:pt x="393" y="478"/>
                    </a:cubicBezTo>
                    <a:cubicBezTo>
                      <a:pt x="393" y="477"/>
                      <a:pt x="393" y="477"/>
                      <a:pt x="393" y="477"/>
                    </a:cubicBezTo>
                    <a:cubicBezTo>
                      <a:pt x="392" y="476"/>
                      <a:pt x="392" y="476"/>
                      <a:pt x="391" y="476"/>
                    </a:cubicBezTo>
                    <a:cubicBezTo>
                      <a:pt x="388" y="475"/>
                      <a:pt x="385" y="474"/>
                      <a:pt x="385" y="474"/>
                    </a:cubicBezTo>
                    <a:moveTo>
                      <a:pt x="429" y="466"/>
                    </a:moveTo>
                    <a:cubicBezTo>
                      <a:pt x="423" y="474"/>
                      <a:pt x="417" y="481"/>
                      <a:pt x="412" y="486"/>
                    </a:cubicBezTo>
                    <a:cubicBezTo>
                      <a:pt x="414" y="487"/>
                      <a:pt x="417" y="488"/>
                      <a:pt x="419" y="489"/>
                    </a:cubicBezTo>
                    <a:cubicBezTo>
                      <a:pt x="423" y="483"/>
                      <a:pt x="426" y="475"/>
                      <a:pt x="429" y="466"/>
                    </a:cubicBezTo>
                    <a:moveTo>
                      <a:pt x="306" y="466"/>
                    </a:moveTo>
                    <a:cubicBezTo>
                      <a:pt x="301" y="468"/>
                      <a:pt x="296" y="469"/>
                      <a:pt x="291" y="471"/>
                    </a:cubicBezTo>
                    <a:cubicBezTo>
                      <a:pt x="284" y="481"/>
                      <a:pt x="275" y="490"/>
                      <a:pt x="266" y="493"/>
                    </a:cubicBezTo>
                    <a:cubicBezTo>
                      <a:pt x="268" y="490"/>
                      <a:pt x="275" y="483"/>
                      <a:pt x="282" y="474"/>
                    </a:cubicBezTo>
                    <a:cubicBezTo>
                      <a:pt x="279" y="477"/>
                      <a:pt x="276" y="480"/>
                      <a:pt x="272" y="482"/>
                    </a:cubicBezTo>
                    <a:cubicBezTo>
                      <a:pt x="272" y="483"/>
                      <a:pt x="272" y="483"/>
                      <a:pt x="271" y="483"/>
                    </a:cubicBezTo>
                    <a:cubicBezTo>
                      <a:pt x="266" y="488"/>
                      <a:pt x="260" y="491"/>
                      <a:pt x="255" y="494"/>
                    </a:cubicBezTo>
                    <a:cubicBezTo>
                      <a:pt x="256" y="492"/>
                      <a:pt x="261" y="487"/>
                      <a:pt x="268" y="480"/>
                    </a:cubicBezTo>
                    <a:cubicBezTo>
                      <a:pt x="269" y="479"/>
                      <a:pt x="269" y="479"/>
                      <a:pt x="270" y="479"/>
                    </a:cubicBezTo>
                    <a:cubicBezTo>
                      <a:pt x="271" y="478"/>
                      <a:pt x="272" y="477"/>
                      <a:pt x="273" y="476"/>
                    </a:cubicBezTo>
                    <a:cubicBezTo>
                      <a:pt x="263" y="479"/>
                      <a:pt x="254" y="481"/>
                      <a:pt x="246" y="484"/>
                    </a:cubicBezTo>
                    <a:cubicBezTo>
                      <a:pt x="244" y="486"/>
                      <a:pt x="242" y="487"/>
                      <a:pt x="241" y="488"/>
                    </a:cubicBezTo>
                    <a:cubicBezTo>
                      <a:pt x="241" y="488"/>
                      <a:pt x="241" y="486"/>
                      <a:pt x="242" y="485"/>
                    </a:cubicBezTo>
                    <a:cubicBezTo>
                      <a:pt x="237" y="487"/>
                      <a:pt x="232" y="488"/>
                      <a:pt x="227" y="490"/>
                    </a:cubicBezTo>
                    <a:cubicBezTo>
                      <a:pt x="226" y="490"/>
                      <a:pt x="226" y="491"/>
                      <a:pt x="225" y="491"/>
                    </a:cubicBezTo>
                    <a:cubicBezTo>
                      <a:pt x="226" y="491"/>
                      <a:pt x="226" y="490"/>
                      <a:pt x="226" y="490"/>
                    </a:cubicBezTo>
                    <a:cubicBezTo>
                      <a:pt x="224" y="491"/>
                      <a:pt x="222" y="491"/>
                      <a:pt x="219" y="492"/>
                    </a:cubicBezTo>
                    <a:cubicBezTo>
                      <a:pt x="240" y="493"/>
                      <a:pt x="260" y="495"/>
                      <a:pt x="279" y="498"/>
                    </a:cubicBezTo>
                    <a:cubicBezTo>
                      <a:pt x="283" y="494"/>
                      <a:pt x="287" y="487"/>
                      <a:pt x="292" y="484"/>
                    </a:cubicBezTo>
                    <a:cubicBezTo>
                      <a:pt x="296" y="479"/>
                      <a:pt x="301" y="473"/>
                      <a:pt x="306" y="466"/>
                    </a:cubicBezTo>
                    <a:moveTo>
                      <a:pt x="411" y="456"/>
                    </a:moveTo>
                    <a:cubicBezTo>
                      <a:pt x="407" y="462"/>
                      <a:pt x="402" y="467"/>
                      <a:pt x="400" y="469"/>
                    </a:cubicBezTo>
                    <a:cubicBezTo>
                      <a:pt x="399" y="471"/>
                      <a:pt x="398" y="473"/>
                      <a:pt x="397" y="475"/>
                    </a:cubicBezTo>
                    <a:cubicBezTo>
                      <a:pt x="399" y="472"/>
                      <a:pt x="401" y="470"/>
                      <a:pt x="402" y="469"/>
                    </a:cubicBezTo>
                    <a:cubicBezTo>
                      <a:pt x="406" y="464"/>
                      <a:pt x="406" y="464"/>
                      <a:pt x="406" y="464"/>
                    </a:cubicBezTo>
                    <a:cubicBezTo>
                      <a:pt x="404" y="467"/>
                      <a:pt x="404" y="467"/>
                      <a:pt x="404" y="467"/>
                    </a:cubicBezTo>
                    <a:cubicBezTo>
                      <a:pt x="402" y="470"/>
                      <a:pt x="399" y="474"/>
                      <a:pt x="396" y="478"/>
                    </a:cubicBezTo>
                    <a:cubicBezTo>
                      <a:pt x="397" y="478"/>
                      <a:pt x="397" y="478"/>
                      <a:pt x="397" y="478"/>
                    </a:cubicBezTo>
                    <a:cubicBezTo>
                      <a:pt x="397" y="478"/>
                      <a:pt x="396" y="478"/>
                      <a:pt x="396" y="478"/>
                    </a:cubicBezTo>
                    <a:cubicBezTo>
                      <a:pt x="396" y="478"/>
                      <a:pt x="396" y="478"/>
                      <a:pt x="396" y="479"/>
                    </a:cubicBezTo>
                    <a:cubicBezTo>
                      <a:pt x="397" y="479"/>
                      <a:pt x="398" y="480"/>
                      <a:pt x="399" y="480"/>
                    </a:cubicBezTo>
                    <a:cubicBezTo>
                      <a:pt x="400" y="479"/>
                      <a:pt x="402" y="478"/>
                      <a:pt x="402" y="478"/>
                    </a:cubicBezTo>
                    <a:cubicBezTo>
                      <a:pt x="402" y="478"/>
                      <a:pt x="402" y="478"/>
                      <a:pt x="402" y="478"/>
                    </a:cubicBezTo>
                    <a:cubicBezTo>
                      <a:pt x="400" y="481"/>
                      <a:pt x="400" y="481"/>
                      <a:pt x="400" y="481"/>
                    </a:cubicBezTo>
                    <a:cubicBezTo>
                      <a:pt x="402" y="482"/>
                      <a:pt x="403" y="482"/>
                      <a:pt x="405" y="483"/>
                    </a:cubicBezTo>
                    <a:cubicBezTo>
                      <a:pt x="411" y="456"/>
                      <a:pt x="411" y="456"/>
                      <a:pt x="411" y="456"/>
                    </a:cubicBezTo>
                    <a:moveTo>
                      <a:pt x="101" y="455"/>
                    </a:moveTo>
                    <a:cubicBezTo>
                      <a:pt x="97" y="461"/>
                      <a:pt x="94" y="467"/>
                      <a:pt x="91" y="474"/>
                    </a:cubicBezTo>
                    <a:cubicBezTo>
                      <a:pt x="92" y="472"/>
                      <a:pt x="93" y="470"/>
                      <a:pt x="95" y="468"/>
                    </a:cubicBezTo>
                    <a:cubicBezTo>
                      <a:pt x="101" y="455"/>
                      <a:pt x="101" y="455"/>
                      <a:pt x="101" y="455"/>
                    </a:cubicBezTo>
                    <a:moveTo>
                      <a:pt x="144" y="454"/>
                    </a:moveTo>
                    <a:cubicBezTo>
                      <a:pt x="140" y="455"/>
                      <a:pt x="137" y="455"/>
                      <a:pt x="134" y="455"/>
                    </a:cubicBezTo>
                    <a:cubicBezTo>
                      <a:pt x="134" y="455"/>
                      <a:pt x="133" y="455"/>
                      <a:pt x="133" y="455"/>
                    </a:cubicBezTo>
                    <a:cubicBezTo>
                      <a:pt x="119" y="470"/>
                      <a:pt x="105" y="483"/>
                      <a:pt x="94" y="494"/>
                    </a:cubicBezTo>
                    <a:cubicBezTo>
                      <a:pt x="100" y="494"/>
                      <a:pt x="106" y="493"/>
                      <a:pt x="111" y="493"/>
                    </a:cubicBezTo>
                    <a:cubicBezTo>
                      <a:pt x="113" y="490"/>
                      <a:pt x="113" y="490"/>
                      <a:pt x="113" y="490"/>
                    </a:cubicBezTo>
                    <a:cubicBezTo>
                      <a:pt x="130" y="470"/>
                      <a:pt x="130" y="470"/>
                      <a:pt x="130" y="470"/>
                    </a:cubicBezTo>
                    <a:cubicBezTo>
                      <a:pt x="135" y="465"/>
                      <a:pt x="139" y="460"/>
                      <a:pt x="144" y="454"/>
                    </a:cubicBezTo>
                    <a:moveTo>
                      <a:pt x="351" y="454"/>
                    </a:moveTo>
                    <a:cubicBezTo>
                      <a:pt x="344" y="456"/>
                      <a:pt x="337" y="458"/>
                      <a:pt x="330" y="460"/>
                    </a:cubicBezTo>
                    <a:cubicBezTo>
                      <a:pt x="335" y="463"/>
                      <a:pt x="340" y="466"/>
                      <a:pt x="343" y="469"/>
                    </a:cubicBezTo>
                    <a:cubicBezTo>
                      <a:pt x="346" y="464"/>
                      <a:pt x="349" y="458"/>
                      <a:pt x="351" y="454"/>
                    </a:cubicBezTo>
                    <a:moveTo>
                      <a:pt x="124" y="453"/>
                    </a:moveTo>
                    <a:cubicBezTo>
                      <a:pt x="111" y="466"/>
                      <a:pt x="101" y="475"/>
                      <a:pt x="94" y="479"/>
                    </a:cubicBezTo>
                    <a:cubicBezTo>
                      <a:pt x="87" y="495"/>
                      <a:pt x="87" y="495"/>
                      <a:pt x="87" y="495"/>
                    </a:cubicBezTo>
                    <a:cubicBezTo>
                      <a:pt x="88" y="495"/>
                      <a:pt x="89" y="495"/>
                      <a:pt x="90" y="495"/>
                    </a:cubicBezTo>
                    <a:cubicBezTo>
                      <a:pt x="101" y="483"/>
                      <a:pt x="113" y="469"/>
                      <a:pt x="126" y="454"/>
                    </a:cubicBezTo>
                    <a:cubicBezTo>
                      <a:pt x="125" y="454"/>
                      <a:pt x="125" y="454"/>
                      <a:pt x="124" y="453"/>
                    </a:cubicBezTo>
                    <a:moveTo>
                      <a:pt x="562" y="452"/>
                    </a:moveTo>
                    <a:cubicBezTo>
                      <a:pt x="562" y="453"/>
                      <a:pt x="562" y="453"/>
                      <a:pt x="562" y="453"/>
                    </a:cubicBezTo>
                    <a:cubicBezTo>
                      <a:pt x="570" y="456"/>
                      <a:pt x="576" y="457"/>
                      <a:pt x="577" y="457"/>
                    </a:cubicBezTo>
                    <a:cubicBezTo>
                      <a:pt x="577" y="457"/>
                      <a:pt x="573" y="456"/>
                      <a:pt x="562" y="452"/>
                    </a:cubicBezTo>
                    <a:moveTo>
                      <a:pt x="154" y="452"/>
                    </a:moveTo>
                    <a:cubicBezTo>
                      <a:pt x="153" y="452"/>
                      <a:pt x="153" y="452"/>
                      <a:pt x="152" y="452"/>
                    </a:cubicBezTo>
                    <a:cubicBezTo>
                      <a:pt x="152" y="452"/>
                      <a:pt x="153" y="453"/>
                      <a:pt x="153" y="453"/>
                    </a:cubicBezTo>
                    <a:cubicBezTo>
                      <a:pt x="153" y="452"/>
                      <a:pt x="153" y="452"/>
                      <a:pt x="154" y="452"/>
                    </a:cubicBezTo>
                    <a:moveTo>
                      <a:pt x="281" y="451"/>
                    </a:moveTo>
                    <a:cubicBezTo>
                      <a:pt x="281" y="451"/>
                      <a:pt x="280" y="451"/>
                      <a:pt x="280" y="451"/>
                    </a:cubicBezTo>
                    <a:cubicBezTo>
                      <a:pt x="271" y="460"/>
                      <a:pt x="264" y="467"/>
                      <a:pt x="257" y="472"/>
                    </a:cubicBezTo>
                    <a:cubicBezTo>
                      <a:pt x="259" y="471"/>
                      <a:pt x="261" y="471"/>
                      <a:pt x="263" y="470"/>
                    </a:cubicBezTo>
                    <a:cubicBezTo>
                      <a:pt x="267" y="466"/>
                      <a:pt x="273" y="459"/>
                      <a:pt x="281" y="451"/>
                    </a:cubicBezTo>
                    <a:moveTo>
                      <a:pt x="495" y="450"/>
                    </a:moveTo>
                    <a:cubicBezTo>
                      <a:pt x="480" y="468"/>
                      <a:pt x="462" y="488"/>
                      <a:pt x="447" y="502"/>
                    </a:cubicBezTo>
                    <a:cubicBezTo>
                      <a:pt x="450" y="503"/>
                      <a:pt x="453" y="504"/>
                      <a:pt x="456" y="506"/>
                    </a:cubicBezTo>
                    <a:cubicBezTo>
                      <a:pt x="456" y="506"/>
                      <a:pt x="456" y="506"/>
                      <a:pt x="456" y="506"/>
                    </a:cubicBezTo>
                    <a:cubicBezTo>
                      <a:pt x="456" y="505"/>
                      <a:pt x="456" y="505"/>
                      <a:pt x="456" y="505"/>
                    </a:cubicBezTo>
                    <a:cubicBezTo>
                      <a:pt x="456" y="505"/>
                      <a:pt x="456" y="505"/>
                      <a:pt x="456" y="505"/>
                    </a:cubicBezTo>
                    <a:cubicBezTo>
                      <a:pt x="456" y="505"/>
                      <a:pt x="456" y="505"/>
                      <a:pt x="456" y="505"/>
                    </a:cubicBezTo>
                    <a:cubicBezTo>
                      <a:pt x="457" y="504"/>
                      <a:pt x="457" y="504"/>
                      <a:pt x="457" y="504"/>
                    </a:cubicBezTo>
                    <a:cubicBezTo>
                      <a:pt x="459" y="501"/>
                      <a:pt x="459" y="501"/>
                      <a:pt x="459" y="501"/>
                    </a:cubicBezTo>
                    <a:cubicBezTo>
                      <a:pt x="467" y="490"/>
                      <a:pt x="467" y="490"/>
                      <a:pt x="467" y="490"/>
                    </a:cubicBezTo>
                    <a:cubicBezTo>
                      <a:pt x="468" y="491"/>
                      <a:pt x="469" y="491"/>
                      <a:pt x="469" y="491"/>
                    </a:cubicBezTo>
                    <a:cubicBezTo>
                      <a:pt x="469" y="491"/>
                      <a:pt x="469" y="491"/>
                      <a:pt x="467" y="490"/>
                    </a:cubicBezTo>
                    <a:cubicBezTo>
                      <a:pt x="470" y="487"/>
                      <a:pt x="470" y="487"/>
                      <a:pt x="470" y="487"/>
                    </a:cubicBezTo>
                    <a:cubicBezTo>
                      <a:pt x="476" y="478"/>
                      <a:pt x="483" y="469"/>
                      <a:pt x="489" y="459"/>
                    </a:cubicBezTo>
                    <a:cubicBezTo>
                      <a:pt x="491" y="456"/>
                      <a:pt x="493" y="453"/>
                      <a:pt x="495" y="450"/>
                    </a:cubicBezTo>
                    <a:moveTo>
                      <a:pt x="374" y="448"/>
                    </a:moveTo>
                    <a:cubicBezTo>
                      <a:pt x="367" y="450"/>
                      <a:pt x="361" y="451"/>
                      <a:pt x="355" y="453"/>
                    </a:cubicBezTo>
                    <a:cubicBezTo>
                      <a:pt x="354" y="458"/>
                      <a:pt x="351" y="464"/>
                      <a:pt x="347" y="471"/>
                    </a:cubicBezTo>
                    <a:cubicBezTo>
                      <a:pt x="349" y="473"/>
                      <a:pt x="351" y="474"/>
                      <a:pt x="351" y="474"/>
                    </a:cubicBezTo>
                    <a:cubicBezTo>
                      <a:pt x="351" y="474"/>
                      <a:pt x="351" y="474"/>
                      <a:pt x="350" y="473"/>
                    </a:cubicBezTo>
                    <a:cubicBezTo>
                      <a:pt x="351" y="472"/>
                      <a:pt x="351" y="472"/>
                      <a:pt x="351" y="472"/>
                    </a:cubicBezTo>
                    <a:cubicBezTo>
                      <a:pt x="354" y="469"/>
                      <a:pt x="354" y="469"/>
                      <a:pt x="354" y="469"/>
                    </a:cubicBezTo>
                    <a:cubicBezTo>
                      <a:pt x="357" y="465"/>
                      <a:pt x="357" y="465"/>
                      <a:pt x="357" y="465"/>
                    </a:cubicBezTo>
                    <a:cubicBezTo>
                      <a:pt x="364" y="470"/>
                      <a:pt x="368" y="473"/>
                      <a:pt x="369" y="473"/>
                    </a:cubicBezTo>
                    <a:cubicBezTo>
                      <a:pt x="369" y="473"/>
                      <a:pt x="366" y="471"/>
                      <a:pt x="358" y="465"/>
                    </a:cubicBezTo>
                    <a:cubicBezTo>
                      <a:pt x="365" y="458"/>
                      <a:pt x="365" y="458"/>
                      <a:pt x="365" y="458"/>
                    </a:cubicBezTo>
                    <a:cubicBezTo>
                      <a:pt x="368" y="454"/>
                      <a:pt x="371" y="451"/>
                      <a:pt x="374" y="448"/>
                    </a:cubicBezTo>
                    <a:moveTo>
                      <a:pt x="259" y="448"/>
                    </a:moveTo>
                    <a:cubicBezTo>
                      <a:pt x="251" y="459"/>
                      <a:pt x="242" y="470"/>
                      <a:pt x="235" y="479"/>
                    </a:cubicBezTo>
                    <a:cubicBezTo>
                      <a:pt x="237" y="478"/>
                      <a:pt x="239" y="478"/>
                      <a:pt x="241" y="477"/>
                    </a:cubicBezTo>
                    <a:cubicBezTo>
                      <a:pt x="245" y="471"/>
                      <a:pt x="251" y="462"/>
                      <a:pt x="261" y="449"/>
                    </a:cubicBezTo>
                    <a:cubicBezTo>
                      <a:pt x="260" y="449"/>
                      <a:pt x="260" y="448"/>
                      <a:pt x="259" y="448"/>
                    </a:cubicBezTo>
                    <a:moveTo>
                      <a:pt x="436" y="447"/>
                    </a:moveTo>
                    <a:cubicBezTo>
                      <a:pt x="427" y="459"/>
                      <a:pt x="416" y="473"/>
                      <a:pt x="409" y="482"/>
                    </a:cubicBezTo>
                    <a:cubicBezTo>
                      <a:pt x="409" y="485"/>
                      <a:pt x="409" y="485"/>
                      <a:pt x="409" y="485"/>
                    </a:cubicBezTo>
                    <a:cubicBezTo>
                      <a:pt x="409" y="485"/>
                      <a:pt x="409" y="485"/>
                      <a:pt x="409" y="485"/>
                    </a:cubicBezTo>
                    <a:cubicBezTo>
                      <a:pt x="410" y="483"/>
                      <a:pt x="410" y="483"/>
                      <a:pt x="410" y="483"/>
                    </a:cubicBezTo>
                    <a:cubicBezTo>
                      <a:pt x="409" y="485"/>
                      <a:pt x="409" y="485"/>
                      <a:pt x="409" y="485"/>
                    </a:cubicBezTo>
                    <a:cubicBezTo>
                      <a:pt x="410" y="485"/>
                      <a:pt x="410" y="485"/>
                      <a:pt x="411" y="486"/>
                    </a:cubicBezTo>
                    <a:cubicBezTo>
                      <a:pt x="419" y="476"/>
                      <a:pt x="426" y="464"/>
                      <a:pt x="434" y="453"/>
                    </a:cubicBezTo>
                    <a:cubicBezTo>
                      <a:pt x="434" y="451"/>
                      <a:pt x="435" y="449"/>
                      <a:pt x="436" y="447"/>
                    </a:cubicBezTo>
                    <a:moveTo>
                      <a:pt x="263" y="446"/>
                    </a:moveTo>
                    <a:cubicBezTo>
                      <a:pt x="261" y="448"/>
                      <a:pt x="261" y="448"/>
                      <a:pt x="261" y="448"/>
                    </a:cubicBezTo>
                    <a:cubicBezTo>
                      <a:pt x="261" y="449"/>
                      <a:pt x="261" y="449"/>
                      <a:pt x="261" y="449"/>
                    </a:cubicBezTo>
                    <a:cubicBezTo>
                      <a:pt x="261" y="449"/>
                      <a:pt x="261" y="449"/>
                      <a:pt x="261" y="449"/>
                    </a:cubicBezTo>
                    <a:cubicBezTo>
                      <a:pt x="262" y="448"/>
                      <a:pt x="263" y="447"/>
                      <a:pt x="263" y="446"/>
                    </a:cubicBezTo>
                    <a:cubicBezTo>
                      <a:pt x="263" y="446"/>
                      <a:pt x="263" y="446"/>
                      <a:pt x="263" y="446"/>
                    </a:cubicBezTo>
                    <a:moveTo>
                      <a:pt x="264" y="444"/>
                    </a:moveTo>
                    <a:cubicBezTo>
                      <a:pt x="263" y="446"/>
                      <a:pt x="263" y="446"/>
                      <a:pt x="263" y="446"/>
                    </a:cubicBezTo>
                    <a:cubicBezTo>
                      <a:pt x="263" y="446"/>
                      <a:pt x="263" y="446"/>
                      <a:pt x="263" y="446"/>
                    </a:cubicBezTo>
                    <a:cubicBezTo>
                      <a:pt x="264" y="445"/>
                      <a:pt x="264" y="445"/>
                      <a:pt x="264" y="444"/>
                    </a:cubicBezTo>
                    <a:moveTo>
                      <a:pt x="247" y="439"/>
                    </a:moveTo>
                    <a:cubicBezTo>
                      <a:pt x="235" y="457"/>
                      <a:pt x="221" y="475"/>
                      <a:pt x="209" y="488"/>
                    </a:cubicBezTo>
                    <a:cubicBezTo>
                      <a:pt x="216" y="486"/>
                      <a:pt x="223" y="483"/>
                      <a:pt x="231" y="481"/>
                    </a:cubicBezTo>
                    <a:cubicBezTo>
                      <a:pt x="236" y="472"/>
                      <a:pt x="245" y="459"/>
                      <a:pt x="255" y="445"/>
                    </a:cubicBezTo>
                    <a:cubicBezTo>
                      <a:pt x="253" y="443"/>
                      <a:pt x="250" y="441"/>
                      <a:pt x="247" y="439"/>
                    </a:cubicBezTo>
                    <a:moveTo>
                      <a:pt x="412" y="439"/>
                    </a:moveTo>
                    <a:cubicBezTo>
                      <a:pt x="407" y="440"/>
                      <a:pt x="403" y="441"/>
                      <a:pt x="398" y="442"/>
                    </a:cubicBezTo>
                    <a:cubicBezTo>
                      <a:pt x="396" y="450"/>
                      <a:pt x="394" y="458"/>
                      <a:pt x="393" y="467"/>
                    </a:cubicBezTo>
                    <a:cubicBezTo>
                      <a:pt x="391" y="475"/>
                      <a:pt x="391" y="475"/>
                      <a:pt x="391" y="475"/>
                    </a:cubicBezTo>
                    <a:cubicBezTo>
                      <a:pt x="392" y="476"/>
                      <a:pt x="393" y="476"/>
                      <a:pt x="394" y="476"/>
                    </a:cubicBezTo>
                    <a:cubicBezTo>
                      <a:pt x="399" y="464"/>
                      <a:pt x="406" y="449"/>
                      <a:pt x="412" y="439"/>
                    </a:cubicBezTo>
                    <a:moveTo>
                      <a:pt x="189" y="434"/>
                    </a:moveTo>
                    <a:cubicBezTo>
                      <a:pt x="179" y="441"/>
                      <a:pt x="169" y="446"/>
                      <a:pt x="160" y="449"/>
                    </a:cubicBezTo>
                    <a:cubicBezTo>
                      <a:pt x="159" y="451"/>
                      <a:pt x="157" y="453"/>
                      <a:pt x="156" y="455"/>
                    </a:cubicBezTo>
                    <a:cubicBezTo>
                      <a:pt x="158" y="457"/>
                      <a:pt x="161" y="460"/>
                      <a:pt x="164" y="463"/>
                    </a:cubicBezTo>
                    <a:cubicBezTo>
                      <a:pt x="173" y="453"/>
                      <a:pt x="181" y="444"/>
                      <a:pt x="189" y="434"/>
                    </a:cubicBezTo>
                    <a:moveTo>
                      <a:pt x="433" y="434"/>
                    </a:moveTo>
                    <a:cubicBezTo>
                      <a:pt x="429" y="435"/>
                      <a:pt x="425" y="436"/>
                      <a:pt x="421" y="436"/>
                    </a:cubicBezTo>
                    <a:cubicBezTo>
                      <a:pt x="421" y="439"/>
                      <a:pt x="421" y="439"/>
                      <a:pt x="421" y="439"/>
                    </a:cubicBezTo>
                    <a:cubicBezTo>
                      <a:pt x="421" y="438"/>
                      <a:pt x="422" y="438"/>
                      <a:pt x="422" y="437"/>
                    </a:cubicBezTo>
                    <a:cubicBezTo>
                      <a:pt x="423" y="439"/>
                      <a:pt x="421" y="443"/>
                      <a:pt x="418" y="447"/>
                    </a:cubicBezTo>
                    <a:cubicBezTo>
                      <a:pt x="415" y="459"/>
                      <a:pt x="415" y="459"/>
                      <a:pt x="415" y="459"/>
                    </a:cubicBezTo>
                    <a:cubicBezTo>
                      <a:pt x="421" y="451"/>
                      <a:pt x="427" y="441"/>
                      <a:pt x="433" y="434"/>
                    </a:cubicBezTo>
                    <a:moveTo>
                      <a:pt x="238" y="433"/>
                    </a:moveTo>
                    <a:cubicBezTo>
                      <a:pt x="230" y="446"/>
                      <a:pt x="221" y="458"/>
                      <a:pt x="214" y="467"/>
                    </a:cubicBezTo>
                    <a:cubicBezTo>
                      <a:pt x="209" y="475"/>
                      <a:pt x="205" y="483"/>
                      <a:pt x="200" y="491"/>
                    </a:cubicBezTo>
                    <a:cubicBezTo>
                      <a:pt x="200" y="491"/>
                      <a:pt x="200" y="491"/>
                      <a:pt x="201" y="491"/>
                    </a:cubicBezTo>
                    <a:cubicBezTo>
                      <a:pt x="201" y="491"/>
                      <a:pt x="201" y="491"/>
                      <a:pt x="202" y="490"/>
                    </a:cubicBezTo>
                    <a:cubicBezTo>
                      <a:pt x="211" y="478"/>
                      <a:pt x="229" y="456"/>
                      <a:pt x="244" y="438"/>
                    </a:cubicBezTo>
                    <a:cubicBezTo>
                      <a:pt x="244" y="437"/>
                      <a:pt x="243" y="437"/>
                      <a:pt x="243" y="436"/>
                    </a:cubicBezTo>
                    <a:cubicBezTo>
                      <a:pt x="241" y="435"/>
                      <a:pt x="240" y="434"/>
                      <a:pt x="238" y="433"/>
                    </a:cubicBezTo>
                    <a:moveTo>
                      <a:pt x="441" y="432"/>
                    </a:moveTo>
                    <a:cubicBezTo>
                      <a:pt x="440" y="432"/>
                      <a:pt x="439" y="432"/>
                      <a:pt x="438" y="433"/>
                    </a:cubicBezTo>
                    <a:cubicBezTo>
                      <a:pt x="434" y="441"/>
                      <a:pt x="421" y="455"/>
                      <a:pt x="414" y="463"/>
                    </a:cubicBezTo>
                    <a:cubicBezTo>
                      <a:pt x="410" y="478"/>
                      <a:pt x="410" y="478"/>
                      <a:pt x="410" y="478"/>
                    </a:cubicBezTo>
                    <a:cubicBezTo>
                      <a:pt x="420" y="463"/>
                      <a:pt x="430" y="445"/>
                      <a:pt x="440" y="433"/>
                    </a:cubicBezTo>
                    <a:cubicBezTo>
                      <a:pt x="441" y="432"/>
                      <a:pt x="441" y="432"/>
                      <a:pt x="441" y="432"/>
                    </a:cubicBezTo>
                    <a:moveTo>
                      <a:pt x="449" y="430"/>
                    </a:moveTo>
                    <a:cubicBezTo>
                      <a:pt x="448" y="430"/>
                      <a:pt x="446" y="431"/>
                      <a:pt x="445" y="431"/>
                    </a:cubicBezTo>
                    <a:cubicBezTo>
                      <a:pt x="445" y="433"/>
                      <a:pt x="444" y="435"/>
                      <a:pt x="443" y="438"/>
                    </a:cubicBezTo>
                    <a:cubicBezTo>
                      <a:pt x="445" y="435"/>
                      <a:pt x="447" y="433"/>
                      <a:pt x="449" y="430"/>
                    </a:cubicBezTo>
                    <a:moveTo>
                      <a:pt x="458" y="428"/>
                    </a:moveTo>
                    <a:cubicBezTo>
                      <a:pt x="456" y="429"/>
                      <a:pt x="454" y="429"/>
                      <a:pt x="452" y="429"/>
                    </a:cubicBezTo>
                    <a:cubicBezTo>
                      <a:pt x="450" y="436"/>
                      <a:pt x="444" y="445"/>
                      <a:pt x="437" y="456"/>
                    </a:cubicBezTo>
                    <a:cubicBezTo>
                      <a:pt x="431" y="470"/>
                      <a:pt x="424" y="484"/>
                      <a:pt x="419" y="490"/>
                    </a:cubicBezTo>
                    <a:cubicBezTo>
                      <a:pt x="422" y="491"/>
                      <a:pt x="424" y="492"/>
                      <a:pt x="426" y="493"/>
                    </a:cubicBezTo>
                    <a:cubicBezTo>
                      <a:pt x="435" y="479"/>
                      <a:pt x="443" y="463"/>
                      <a:pt x="450" y="450"/>
                    </a:cubicBezTo>
                    <a:cubicBezTo>
                      <a:pt x="449" y="451"/>
                      <a:pt x="449" y="451"/>
                      <a:pt x="449" y="451"/>
                    </a:cubicBezTo>
                    <a:cubicBezTo>
                      <a:pt x="450" y="449"/>
                      <a:pt x="450" y="449"/>
                      <a:pt x="450" y="449"/>
                    </a:cubicBezTo>
                    <a:cubicBezTo>
                      <a:pt x="451" y="448"/>
                      <a:pt x="452" y="446"/>
                      <a:pt x="452" y="445"/>
                    </a:cubicBezTo>
                    <a:cubicBezTo>
                      <a:pt x="446" y="453"/>
                      <a:pt x="439" y="462"/>
                      <a:pt x="436" y="465"/>
                    </a:cubicBezTo>
                    <a:cubicBezTo>
                      <a:pt x="433" y="471"/>
                      <a:pt x="433" y="471"/>
                      <a:pt x="433" y="471"/>
                    </a:cubicBezTo>
                    <a:cubicBezTo>
                      <a:pt x="435" y="468"/>
                      <a:pt x="435" y="468"/>
                      <a:pt x="435" y="468"/>
                    </a:cubicBezTo>
                    <a:cubicBezTo>
                      <a:pt x="441" y="457"/>
                      <a:pt x="450" y="439"/>
                      <a:pt x="458" y="428"/>
                    </a:cubicBezTo>
                    <a:moveTo>
                      <a:pt x="480" y="424"/>
                    </a:moveTo>
                    <a:cubicBezTo>
                      <a:pt x="476" y="424"/>
                      <a:pt x="473" y="425"/>
                      <a:pt x="469" y="426"/>
                    </a:cubicBezTo>
                    <a:cubicBezTo>
                      <a:pt x="467" y="430"/>
                      <a:pt x="462" y="435"/>
                      <a:pt x="458" y="440"/>
                    </a:cubicBezTo>
                    <a:cubicBezTo>
                      <a:pt x="456" y="450"/>
                      <a:pt x="442" y="476"/>
                      <a:pt x="429" y="494"/>
                    </a:cubicBezTo>
                    <a:cubicBezTo>
                      <a:pt x="430" y="494"/>
                      <a:pt x="432" y="495"/>
                      <a:pt x="433" y="496"/>
                    </a:cubicBezTo>
                    <a:cubicBezTo>
                      <a:pt x="440" y="489"/>
                      <a:pt x="447" y="480"/>
                      <a:pt x="452" y="471"/>
                    </a:cubicBezTo>
                    <a:cubicBezTo>
                      <a:pt x="461" y="457"/>
                      <a:pt x="471" y="437"/>
                      <a:pt x="480" y="424"/>
                    </a:cubicBezTo>
                    <a:moveTo>
                      <a:pt x="221" y="421"/>
                    </a:moveTo>
                    <a:cubicBezTo>
                      <a:pt x="207" y="440"/>
                      <a:pt x="192" y="459"/>
                      <a:pt x="180" y="475"/>
                    </a:cubicBezTo>
                    <a:cubicBezTo>
                      <a:pt x="183" y="478"/>
                      <a:pt x="187" y="481"/>
                      <a:pt x="189" y="484"/>
                    </a:cubicBezTo>
                    <a:cubicBezTo>
                      <a:pt x="200" y="471"/>
                      <a:pt x="220" y="448"/>
                      <a:pt x="233" y="430"/>
                    </a:cubicBezTo>
                    <a:cubicBezTo>
                      <a:pt x="229" y="427"/>
                      <a:pt x="225" y="424"/>
                      <a:pt x="221" y="421"/>
                    </a:cubicBezTo>
                    <a:moveTo>
                      <a:pt x="495" y="420"/>
                    </a:moveTo>
                    <a:cubicBezTo>
                      <a:pt x="492" y="421"/>
                      <a:pt x="488" y="422"/>
                      <a:pt x="484" y="423"/>
                    </a:cubicBezTo>
                    <a:cubicBezTo>
                      <a:pt x="482" y="428"/>
                      <a:pt x="479" y="434"/>
                      <a:pt x="474" y="442"/>
                    </a:cubicBezTo>
                    <a:cubicBezTo>
                      <a:pt x="471" y="448"/>
                      <a:pt x="466" y="457"/>
                      <a:pt x="461" y="466"/>
                    </a:cubicBezTo>
                    <a:cubicBezTo>
                      <a:pt x="462" y="465"/>
                      <a:pt x="462" y="465"/>
                      <a:pt x="462" y="465"/>
                    </a:cubicBezTo>
                    <a:cubicBezTo>
                      <a:pt x="460" y="467"/>
                      <a:pt x="460" y="467"/>
                      <a:pt x="460" y="467"/>
                    </a:cubicBezTo>
                    <a:cubicBezTo>
                      <a:pt x="453" y="480"/>
                      <a:pt x="445" y="492"/>
                      <a:pt x="441" y="497"/>
                    </a:cubicBezTo>
                    <a:cubicBezTo>
                      <a:pt x="439" y="499"/>
                      <a:pt x="439" y="499"/>
                      <a:pt x="439" y="499"/>
                    </a:cubicBezTo>
                    <a:cubicBezTo>
                      <a:pt x="440" y="499"/>
                      <a:pt x="441" y="499"/>
                      <a:pt x="441" y="500"/>
                    </a:cubicBezTo>
                    <a:cubicBezTo>
                      <a:pt x="451" y="491"/>
                      <a:pt x="461" y="480"/>
                      <a:pt x="470" y="469"/>
                    </a:cubicBezTo>
                    <a:cubicBezTo>
                      <a:pt x="479" y="453"/>
                      <a:pt x="488" y="434"/>
                      <a:pt x="495" y="420"/>
                    </a:cubicBezTo>
                    <a:moveTo>
                      <a:pt x="504" y="419"/>
                    </a:moveTo>
                    <a:cubicBezTo>
                      <a:pt x="502" y="419"/>
                      <a:pt x="501" y="419"/>
                      <a:pt x="499" y="420"/>
                    </a:cubicBezTo>
                    <a:cubicBezTo>
                      <a:pt x="499" y="420"/>
                      <a:pt x="499" y="421"/>
                      <a:pt x="498" y="421"/>
                    </a:cubicBezTo>
                    <a:cubicBezTo>
                      <a:pt x="501" y="428"/>
                      <a:pt x="491" y="446"/>
                      <a:pt x="478" y="463"/>
                    </a:cubicBezTo>
                    <a:cubicBezTo>
                      <a:pt x="487" y="453"/>
                      <a:pt x="495" y="442"/>
                      <a:pt x="503" y="433"/>
                    </a:cubicBezTo>
                    <a:cubicBezTo>
                      <a:pt x="504" y="419"/>
                      <a:pt x="504" y="419"/>
                      <a:pt x="504" y="419"/>
                    </a:cubicBezTo>
                    <a:moveTo>
                      <a:pt x="512" y="417"/>
                    </a:moveTo>
                    <a:cubicBezTo>
                      <a:pt x="509" y="418"/>
                      <a:pt x="507" y="418"/>
                      <a:pt x="504" y="419"/>
                    </a:cubicBezTo>
                    <a:cubicBezTo>
                      <a:pt x="504" y="427"/>
                      <a:pt x="504" y="427"/>
                      <a:pt x="504" y="427"/>
                    </a:cubicBezTo>
                    <a:cubicBezTo>
                      <a:pt x="504" y="429"/>
                      <a:pt x="504" y="430"/>
                      <a:pt x="504" y="432"/>
                    </a:cubicBezTo>
                    <a:cubicBezTo>
                      <a:pt x="505" y="429"/>
                      <a:pt x="507" y="427"/>
                      <a:pt x="509" y="425"/>
                    </a:cubicBezTo>
                    <a:cubicBezTo>
                      <a:pt x="510" y="422"/>
                      <a:pt x="511" y="420"/>
                      <a:pt x="512" y="417"/>
                    </a:cubicBezTo>
                    <a:moveTo>
                      <a:pt x="514" y="417"/>
                    </a:moveTo>
                    <a:cubicBezTo>
                      <a:pt x="514" y="417"/>
                      <a:pt x="513" y="417"/>
                      <a:pt x="513" y="417"/>
                    </a:cubicBezTo>
                    <a:cubicBezTo>
                      <a:pt x="513" y="418"/>
                      <a:pt x="513" y="418"/>
                      <a:pt x="513" y="419"/>
                    </a:cubicBezTo>
                    <a:cubicBezTo>
                      <a:pt x="513" y="419"/>
                      <a:pt x="514" y="418"/>
                      <a:pt x="514" y="418"/>
                    </a:cubicBezTo>
                    <a:cubicBezTo>
                      <a:pt x="514" y="418"/>
                      <a:pt x="514" y="417"/>
                      <a:pt x="514" y="417"/>
                    </a:cubicBezTo>
                    <a:moveTo>
                      <a:pt x="524" y="415"/>
                    </a:moveTo>
                    <a:cubicBezTo>
                      <a:pt x="523" y="415"/>
                      <a:pt x="522" y="415"/>
                      <a:pt x="522" y="415"/>
                    </a:cubicBezTo>
                    <a:cubicBezTo>
                      <a:pt x="521" y="419"/>
                      <a:pt x="519" y="425"/>
                      <a:pt x="516" y="430"/>
                    </a:cubicBezTo>
                    <a:cubicBezTo>
                      <a:pt x="515" y="432"/>
                      <a:pt x="514" y="435"/>
                      <a:pt x="512" y="438"/>
                    </a:cubicBezTo>
                    <a:cubicBezTo>
                      <a:pt x="512" y="438"/>
                      <a:pt x="513" y="438"/>
                      <a:pt x="513" y="438"/>
                    </a:cubicBezTo>
                    <a:cubicBezTo>
                      <a:pt x="515" y="434"/>
                      <a:pt x="517" y="430"/>
                      <a:pt x="519" y="426"/>
                    </a:cubicBezTo>
                    <a:cubicBezTo>
                      <a:pt x="519" y="426"/>
                      <a:pt x="520" y="425"/>
                      <a:pt x="520" y="424"/>
                    </a:cubicBezTo>
                    <a:cubicBezTo>
                      <a:pt x="520" y="424"/>
                      <a:pt x="520" y="423"/>
                      <a:pt x="520" y="423"/>
                    </a:cubicBezTo>
                    <a:cubicBezTo>
                      <a:pt x="522" y="420"/>
                      <a:pt x="523" y="417"/>
                      <a:pt x="524" y="415"/>
                    </a:cubicBezTo>
                    <a:moveTo>
                      <a:pt x="1123" y="415"/>
                    </a:moveTo>
                    <a:cubicBezTo>
                      <a:pt x="1121" y="415"/>
                      <a:pt x="1119" y="415"/>
                      <a:pt x="1116" y="415"/>
                    </a:cubicBezTo>
                    <a:cubicBezTo>
                      <a:pt x="1114" y="415"/>
                      <a:pt x="1112" y="415"/>
                      <a:pt x="1109" y="415"/>
                    </a:cubicBezTo>
                    <a:cubicBezTo>
                      <a:pt x="1115" y="437"/>
                      <a:pt x="1115" y="437"/>
                      <a:pt x="1115" y="437"/>
                    </a:cubicBezTo>
                    <a:cubicBezTo>
                      <a:pt x="1116" y="439"/>
                      <a:pt x="1116" y="439"/>
                      <a:pt x="1116" y="439"/>
                    </a:cubicBezTo>
                    <a:cubicBezTo>
                      <a:pt x="1112" y="440"/>
                      <a:pt x="1109" y="441"/>
                      <a:pt x="1107" y="441"/>
                    </a:cubicBezTo>
                    <a:cubicBezTo>
                      <a:pt x="1107" y="441"/>
                      <a:pt x="1107" y="441"/>
                      <a:pt x="1108" y="441"/>
                    </a:cubicBezTo>
                    <a:cubicBezTo>
                      <a:pt x="1111" y="440"/>
                      <a:pt x="1116" y="439"/>
                      <a:pt x="1122" y="437"/>
                    </a:cubicBezTo>
                    <a:cubicBezTo>
                      <a:pt x="1122" y="432"/>
                      <a:pt x="1123" y="424"/>
                      <a:pt x="1123" y="415"/>
                    </a:cubicBezTo>
                    <a:moveTo>
                      <a:pt x="216" y="414"/>
                    </a:moveTo>
                    <a:cubicBezTo>
                      <a:pt x="211" y="418"/>
                      <a:pt x="206" y="423"/>
                      <a:pt x="200" y="426"/>
                    </a:cubicBezTo>
                    <a:cubicBezTo>
                      <a:pt x="200" y="427"/>
                      <a:pt x="200" y="427"/>
                      <a:pt x="200" y="427"/>
                    </a:cubicBezTo>
                    <a:cubicBezTo>
                      <a:pt x="198" y="430"/>
                      <a:pt x="195" y="433"/>
                      <a:pt x="193" y="436"/>
                    </a:cubicBezTo>
                    <a:cubicBezTo>
                      <a:pt x="195" y="437"/>
                      <a:pt x="196" y="437"/>
                      <a:pt x="196" y="437"/>
                    </a:cubicBezTo>
                    <a:cubicBezTo>
                      <a:pt x="196" y="437"/>
                      <a:pt x="195" y="437"/>
                      <a:pt x="193" y="436"/>
                    </a:cubicBezTo>
                    <a:cubicBezTo>
                      <a:pt x="185" y="446"/>
                      <a:pt x="177" y="456"/>
                      <a:pt x="168" y="466"/>
                    </a:cubicBezTo>
                    <a:cubicBezTo>
                      <a:pt x="170" y="467"/>
                      <a:pt x="172" y="469"/>
                      <a:pt x="174" y="471"/>
                    </a:cubicBezTo>
                    <a:cubicBezTo>
                      <a:pt x="175" y="471"/>
                      <a:pt x="175" y="472"/>
                      <a:pt x="176" y="473"/>
                    </a:cubicBezTo>
                    <a:cubicBezTo>
                      <a:pt x="188" y="457"/>
                      <a:pt x="203" y="438"/>
                      <a:pt x="218" y="419"/>
                    </a:cubicBezTo>
                    <a:cubicBezTo>
                      <a:pt x="216" y="418"/>
                      <a:pt x="215" y="417"/>
                      <a:pt x="216" y="417"/>
                    </a:cubicBezTo>
                    <a:cubicBezTo>
                      <a:pt x="216" y="417"/>
                      <a:pt x="216" y="417"/>
                      <a:pt x="216" y="418"/>
                    </a:cubicBezTo>
                    <a:cubicBezTo>
                      <a:pt x="217" y="417"/>
                      <a:pt x="217" y="417"/>
                      <a:pt x="217" y="417"/>
                    </a:cubicBezTo>
                    <a:cubicBezTo>
                      <a:pt x="218" y="415"/>
                      <a:pt x="218" y="415"/>
                      <a:pt x="218" y="415"/>
                    </a:cubicBezTo>
                    <a:cubicBezTo>
                      <a:pt x="217" y="414"/>
                      <a:pt x="217" y="414"/>
                      <a:pt x="216" y="414"/>
                    </a:cubicBezTo>
                    <a:moveTo>
                      <a:pt x="540" y="412"/>
                    </a:moveTo>
                    <a:cubicBezTo>
                      <a:pt x="536" y="413"/>
                      <a:pt x="531" y="414"/>
                      <a:pt x="526" y="414"/>
                    </a:cubicBezTo>
                    <a:cubicBezTo>
                      <a:pt x="527" y="415"/>
                      <a:pt x="527" y="416"/>
                      <a:pt x="528" y="417"/>
                    </a:cubicBezTo>
                    <a:cubicBezTo>
                      <a:pt x="520" y="435"/>
                      <a:pt x="520" y="435"/>
                      <a:pt x="520" y="435"/>
                    </a:cubicBezTo>
                    <a:cubicBezTo>
                      <a:pt x="520" y="436"/>
                      <a:pt x="519" y="438"/>
                      <a:pt x="518" y="440"/>
                    </a:cubicBezTo>
                    <a:cubicBezTo>
                      <a:pt x="522" y="441"/>
                      <a:pt x="527" y="443"/>
                      <a:pt x="531" y="444"/>
                    </a:cubicBezTo>
                    <a:cubicBezTo>
                      <a:pt x="532" y="444"/>
                      <a:pt x="533" y="444"/>
                      <a:pt x="534" y="445"/>
                    </a:cubicBezTo>
                    <a:cubicBezTo>
                      <a:pt x="540" y="412"/>
                      <a:pt x="540" y="412"/>
                      <a:pt x="540" y="412"/>
                    </a:cubicBezTo>
                    <a:moveTo>
                      <a:pt x="351" y="411"/>
                    </a:moveTo>
                    <a:cubicBezTo>
                      <a:pt x="348" y="415"/>
                      <a:pt x="348" y="415"/>
                      <a:pt x="348" y="415"/>
                    </a:cubicBezTo>
                    <a:cubicBezTo>
                      <a:pt x="342" y="425"/>
                      <a:pt x="333" y="438"/>
                      <a:pt x="323" y="451"/>
                    </a:cubicBezTo>
                    <a:cubicBezTo>
                      <a:pt x="328" y="450"/>
                      <a:pt x="333" y="449"/>
                      <a:pt x="338" y="447"/>
                    </a:cubicBezTo>
                    <a:cubicBezTo>
                      <a:pt x="341" y="442"/>
                      <a:pt x="349" y="431"/>
                      <a:pt x="358" y="416"/>
                    </a:cubicBezTo>
                    <a:cubicBezTo>
                      <a:pt x="356" y="414"/>
                      <a:pt x="353" y="413"/>
                      <a:pt x="351" y="411"/>
                    </a:cubicBezTo>
                    <a:moveTo>
                      <a:pt x="222" y="409"/>
                    </a:moveTo>
                    <a:cubicBezTo>
                      <a:pt x="220" y="410"/>
                      <a:pt x="218" y="412"/>
                      <a:pt x="217" y="413"/>
                    </a:cubicBezTo>
                    <a:cubicBezTo>
                      <a:pt x="217" y="414"/>
                      <a:pt x="218" y="414"/>
                      <a:pt x="218" y="414"/>
                    </a:cubicBezTo>
                    <a:cubicBezTo>
                      <a:pt x="218" y="414"/>
                      <a:pt x="218" y="414"/>
                      <a:pt x="218" y="414"/>
                    </a:cubicBezTo>
                    <a:cubicBezTo>
                      <a:pt x="222" y="409"/>
                      <a:pt x="222" y="409"/>
                      <a:pt x="222" y="409"/>
                    </a:cubicBezTo>
                    <a:moveTo>
                      <a:pt x="568" y="407"/>
                    </a:moveTo>
                    <a:cubicBezTo>
                      <a:pt x="560" y="409"/>
                      <a:pt x="551" y="410"/>
                      <a:pt x="543" y="412"/>
                    </a:cubicBezTo>
                    <a:cubicBezTo>
                      <a:pt x="536" y="445"/>
                      <a:pt x="536" y="445"/>
                      <a:pt x="536" y="445"/>
                    </a:cubicBezTo>
                    <a:cubicBezTo>
                      <a:pt x="545" y="448"/>
                      <a:pt x="553" y="451"/>
                      <a:pt x="560" y="453"/>
                    </a:cubicBezTo>
                    <a:cubicBezTo>
                      <a:pt x="568" y="407"/>
                      <a:pt x="568" y="407"/>
                      <a:pt x="568" y="407"/>
                    </a:cubicBezTo>
                    <a:moveTo>
                      <a:pt x="344" y="406"/>
                    </a:moveTo>
                    <a:cubicBezTo>
                      <a:pt x="332" y="425"/>
                      <a:pt x="320" y="442"/>
                      <a:pt x="308" y="452"/>
                    </a:cubicBezTo>
                    <a:cubicBezTo>
                      <a:pt x="309" y="450"/>
                      <a:pt x="314" y="443"/>
                      <a:pt x="319" y="435"/>
                    </a:cubicBezTo>
                    <a:cubicBezTo>
                      <a:pt x="313" y="442"/>
                      <a:pt x="306" y="450"/>
                      <a:pt x="298" y="458"/>
                    </a:cubicBezTo>
                    <a:cubicBezTo>
                      <a:pt x="298" y="458"/>
                      <a:pt x="298" y="459"/>
                      <a:pt x="298" y="459"/>
                    </a:cubicBezTo>
                    <a:cubicBezTo>
                      <a:pt x="304" y="457"/>
                      <a:pt x="310" y="455"/>
                      <a:pt x="317" y="453"/>
                    </a:cubicBezTo>
                    <a:cubicBezTo>
                      <a:pt x="317" y="453"/>
                      <a:pt x="318" y="452"/>
                      <a:pt x="318" y="452"/>
                    </a:cubicBezTo>
                    <a:cubicBezTo>
                      <a:pt x="318" y="451"/>
                      <a:pt x="318" y="451"/>
                      <a:pt x="318" y="451"/>
                    </a:cubicBezTo>
                    <a:cubicBezTo>
                      <a:pt x="318" y="451"/>
                      <a:pt x="318" y="451"/>
                      <a:pt x="318" y="451"/>
                    </a:cubicBezTo>
                    <a:cubicBezTo>
                      <a:pt x="330" y="438"/>
                      <a:pt x="340" y="426"/>
                      <a:pt x="345" y="419"/>
                    </a:cubicBezTo>
                    <a:cubicBezTo>
                      <a:pt x="351" y="411"/>
                      <a:pt x="351" y="411"/>
                      <a:pt x="351" y="411"/>
                    </a:cubicBezTo>
                    <a:cubicBezTo>
                      <a:pt x="348" y="409"/>
                      <a:pt x="346" y="407"/>
                      <a:pt x="344" y="406"/>
                    </a:cubicBezTo>
                    <a:moveTo>
                      <a:pt x="589" y="404"/>
                    </a:moveTo>
                    <a:cubicBezTo>
                      <a:pt x="583" y="405"/>
                      <a:pt x="577" y="406"/>
                      <a:pt x="571" y="407"/>
                    </a:cubicBezTo>
                    <a:cubicBezTo>
                      <a:pt x="563" y="449"/>
                      <a:pt x="563" y="449"/>
                      <a:pt x="563" y="449"/>
                    </a:cubicBezTo>
                    <a:cubicBezTo>
                      <a:pt x="565" y="446"/>
                      <a:pt x="565" y="446"/>
                      <a:pt x="565" y="446"/>
                    </a:cubicBezTo>
                    <a:cubicBezTo>
                      <a:pt x="584" y="415"/>
                      <a:pt x="584" y="415"/>
                      <a:pt x="584" y="415"/>
                    </a:cubicBezTo>
                    <a:cubicBezTo>
                      <a:pt x="585" y="411"/>
                      <a:pt x="587" y="408"/>
                      <a:pt x="589" y="404"/>
                    </a:cubicBezTo>
                    <a:moveTo>
                      <a:pt x="129" y="403"/>
                    </a:moveTo>
                    <a:cubicBezTo>
                      <a:pt x="107" y="451"/>
                      <a:pt x="107" y="451"/>
                      <a:pt x="107" y="451"/>
                    </a:cubicBezTo>
                    <a:cubicBezTo>
                      <a:pt x="111" y="446"/>
                      <a:pt x="116" y="440"/>
                      <a:pt x="120" y="434"/>
                    </a:cubicBezTo>
                    <a:cubicBezTo>
                      <a:pt x="123" y="427"/>
                      <a:pt x="128" y="417"/>
                      <a:pt x="135" y="406"/>
                    </a:cubicBezTo>
                    <a:cubicBezTo>
                      <a:pt x="133" y="405"/>
                      <a:pt x="131" y="404"/>
                      <a:pt x="129" y="403"/>
                    </a:cubicBezTo>
                    <a:moveTo>
                      <a:pt x="336" y="401"/>
                    </a:moveTo>
                    <a:cubicBezTo>
                      <a:pt x="320" y="425"/>
                      <a:pt x="303" y="442"/>
                      <a:pt x="290" y="448"/>
                    </a:cubicBezTo>
                    <a:cubicBezTo>
                      <a:pt x="283" y="456"/>
                      <a:pt x="276" y="463"/>
                      <a:pt x="269" y="468"/>
                    </a:cubicBezTo>
                    <a:cubicBezTo>
                      <a:pt x="275" y="466"/>
                      <a:pt x="281" y="464"/>
                      <a:pt x="287" y="462"/>
                    </a:cubicBezTo>
                    <a:cubicBezTo>
                      <a:pt x="292" y="458"/>
                      <a:pt x="296" y="454"/>
                      <a:pt x="301" y="450"/>
                    </a:cubicBezTo>
                    <a:cubicBezTo>
                      <a:pt x="303" y="447"/>
                      <a:pt x="305" y="444"/>
                      <a:pt x="306" y="441"/>
                    </a:cubicBezTo>
                    <a:cubicBezTo>
                      <a:pt x="310" y="434"/>
                      <a:pt x="310" y="434"/>
                      <a:pt x="310" y="434"/>
                    </a:cubicBezTo>
                    <a:cubicBezTo>
                      <a:pt x="308" y="438"/>
                      <a:pt x="308" y="438"/>
                      <a:pt x="308" y="438"/>
                    </a:cubicBezTo>
                    <a:cubicBezTo>
                      <a:pt x="306" y="441"/>
                      <a:pt x="305" y="444"/>
                      <a:pt x="303" y="448"/>
                    </a:cubicBezTo>
                    <a:cubicBezTo>
                      <a:pt x="311" y="441"/>
                      <a:pt x="318" y="435"/>
                      <a:pt x="323" y="429"/>
                    </a:cubicBezTo>
                    <a:cubicBezTo>
                      <a:pt x="328" y="422"/>
                      <a:pt x="333" y="413"/>
                      <a:pt x="339" y="403"/>
                    </a:cubicBezTo>
                    <a:cubicBezTo>
                      <a:pt x="338" y="402"/>
                      <a:pt x="337" y="401"/>
                      <a:pt x="336" y="401"/>
                    </a:cubicBezTo>
                    <a:moveTo>
                      <a:pt x="119" y="396"/>
                    </a:moveTo>
                    <a:cubicBezTo>
                      <a:pt x="119" y="397"/>
                      <a:pt x="119" y="397"/>
                      <a:pt x="119" y="397"/>
                    </a:cubicBezTo>
                    <a:cubicBezTo>
                      <a:pt x="105" y="424"/>
                      <a:pt x="84" y="474"/>
                      <a:pt x="67" y="498"/>
                    </a:cubicBezTo>
                    <a:cubicBezTo>
                      <a:pt x="69" y="497"/>
                      <a:pt x="70" y="497"/>
                      <a:pt x="71" y="497"/>
                    </a:cubicBezTo>
                    <a:cubicBezTo>
                      <a:pt x="79" y="483"/>
                      <a:pt x="98" y="456"/>
                      <a:pt x="105" y="445"/>
                    </a:cubicBezTo>
                    <a:cubicBezTo>
                      <a:pt x="126" y="401"/>
                      <a:pt x="126" y="401"/>
                      <a:pt x="126" y="401"/>
                    </a:cubicBezTo>
                    <a:cubicBezTo>
                      <a:pt x="123" y="399"/>
                      <a:pt x="121" y="398"/>
                      <a:pt x="119" y="396"/>
                    </a:cubicBezTo>
                    <a:moveTo>
                      <a:pt x="114" y="393"/>
                    </a:moveTo>
                    <a:cubicBezTo>
                      <a:pt x="110" y="402"/>
                      <a:pt x="107" y="411"/>
                      <a:pt x="103" y="420"/>
                    </a:cubicBezTo>
                    <a:cubicBezTo>
                      <a:pt x="101" y="425"/>
                      <a:pt x="99" y="430"/>
                      <a:pt x="97" y="435"/>
                    </a:cubicBezTo>
                    <a:cubicBezTo>
                      <a:pt x="105" y="421"/>
                      <a:pt x="112" y="409"/>
                      <a:pt x="116" y="403"/>
                    </a:cubicBezTo>
                    <a:cubicBezTo>
                      <a:pt x="119" y="396"/>
                      <a:pt x="119" y="396"/>
                      <a:pt x="119" y="396"/>
                    </a:cubicBezTo>
                    <a:cubicBezTo>
                      <a:pt x="117" y="395"/>
                      <a:pt x="115" y="394"/>
                      <a:pt x="114" y="393"/>
                    </a:cubicBezTo>
                    <a:moveTo>
                      <a:pt x="690" y="391"/>
                    </a:moveTo>
                    <a:cubicBezTo>
                      <a:pt x="686" y="392"/>
                      <a:pt x="681" y="392"/>
                      <a:pt x="677" y="393"/>
                    </a:cubicBezTo>
                    <a:cubicBezTo>
                      <a:pt x="666" y="394"/>
                      <a:pt x="654" y="395"/>
                      <a:pt x="643" y="396"/>
                    </a:cubicBezTo>
                    <a:cubicBezTo>
                      <a:pt x="643" y="413"/>
                      <a:pt x="643" y="413"/>
                      <a:pt x="643" y="413"/>
                    </a:cubicBezTo>
                    <a:cubicBezTo>
                      <a:pt x="651" y="414"/>
                      <a:pt x="651" y="414"/>
                      <a:pt x="649" y="414"/>
                    </a:cubicBezTo>
                    <a:cubicBezTo>
                      <a:pt x="648" y="414"/>
                      <a:pt x="645" y="414"/>
                      <a:pt x="643" y="414"/>
                    </a:cubicBezTo>
                    <a:cubicBezTo>
                      <a:pt x="641" y="414"/>
                      <a:pt x="638" y="414"/>
                      <a:pt x="637" y="414"/>
                    </a:cubicBezTo>
                    <a:cubicBezTo>
                      <a:pt x="633" y="414"/>
                      <a:pt x="639" y="414"/>
                      <a:pt x="688" y="418"/>
                    </a:cubicBezTo>
                    <a:cubicBezTo>
                      <a:pt x="690" y="391"/>
                      <a:pt x="690" y="391"/>
                      <a:pt x="690" y="391"/>
                    </a:cubicBezTo>
                    <a:moveTo>
                      <a:pt x="396" y="389"/>
                    </a:moveTo>
                    <a:cubicBezTo>
                      <a:pt x="395" y="390"/>
                      <a:pt x="394" y="391"/>
                      <a:pt x="393" y="392"/>
                    </a:cubicBezTo>
                    <a:cubicBezTo>
                      <a:pt x="374" y="413"/>
                      <a:pt x="374" y="413"/>
                      <a:pt x="374" y="413"/>
                    </a:cubicBezTo>
                    <a:cubicBezTo>
                      <a:pt x="373" y="414"/>
                      <a:pt x="373" y="414"/>
                      <a:pt x="373" y="414"/>
                    </a:cubicBezTo>
                    <a:cubicBezTo>
                      <a:pt x="376" y="415"/>
                      <a:pt x="377" y="417"/>
                      <a:pt x="377" y="417"/>
                    </a:cubicBezTo>
                    <a:cubicBezTo>
                      <a:pt x="377" y="417"/>
                      <a:pt x="376" y="416"/>
                      <a:pt x="373" y="414"/>
                    </a:cubicBezTo>
                    <a:cubicBezTo>
                      <a:pt x="369" y="419"/>
                      <a:pt x="369" y="419"/>
                      <a:pt x="369" y="419"/>
                    </a:cubicBezTo>
                    <a:cubicBezTo>
                      <a:pt x="366" y="421"/>
                      <a:pt x="366" y="421"/>
                      <a:pt x="366" y="421"/>
                    </a:cubicBezTo>
                    <a:cubicBezTo>
                      <a:pt x="366" y="422"/>
                      <a:pt x="366" y="422"/>
                      <a:pt x="366" y="422"/>
                    </a:cubicBezTo>
                    <a:cubicBezTo>
                      <a:pt x="364" y="421"/>
                      <a:pt x="363" y="420"/>
                      <a:pt x="362" y="419"/>
                    </a:cubicBezTo>
                    <a:cubicBezTo>
                      <a:pt x="354" y="430"/>
                      <a:pt x="346" y="439"/>
                      <a:pt x="339" y="447"/>
                    </a:cubicBezTo>
                    <a:cubicBezTo>
                      <a:pt x="348" y="444"/>
                      <a:pt x="357" y="442"/>
                      <a:pt x="366" y="439"/>
                    </a:cubicBezTo>
                    <a:cubicBezTo>
                      <a:pt x="369" y="431"/>
                      <a:pt x="382" y="411"/>
                      <a:pt x="396" y="389"/>
                    </a:cubicBezTo>
                    <a:moveTo>
                      <a:pt x="736" y="389"/>
                    </a:moveTo>
                    <a:cubicBezTo>
                      <a:pt x="727" y="389"/>
                      <a:pt x="718" y="389"/>
                      <a:pt x="709" y="390"/>
                    </a:cubicBezTo>
                    <a:cubicBezTo>
                      <a:pt x="709" y="390"/>
                      <a:pt x="709" y="390"/>
                      <a:pt x="709" y="390"/>
                    </a:cubicBezTo>
                    <a:cubicBezTo>
                      <a:pt x="706" y="420"/>
                      <a:pt x="706" y="420"/>
                      <a:pt x="706" y="420"/>
                    </a:cubicBezTo>
                    <a:cubicBezTo>
                      <a:pt x="711" y="420"/>
                      <a:pt x="716" y="421"/>
                      <a:pt x="721" y="421"/>
                    </a:cubicBezTo>
                    <a:cubicBezTo>
                      <a:pt x="721" y="419"/>
                      <a:pt x="721" y="419"/>
                      <a:pt x="721" y="419"/>
                    </a:cubicBezTo>
                    <a:cubicBezTo>
                      <a:pt x="722" y="415"/>
                      <a:pt x="722" y="415"/>
                      <a:pt x="722" y="415"/>
                    </a:cubicBezTo>
                    <a:cubicBezTo>
                      <a:pt x="725" y="415"/>
                      <a:pt x="727" y="415"/>
                      <a:pt x="728" y="415"/>
                    </a:cubicBezTo>
                    <a:cubicBezTo>
                      <a:pt x="730" y="415"/>
                      <a:pt x="726" y="414"/>
                      <a:pt x="722" y="414"/>
                    </a:cubicBezTo>
                    <a:cubicBezTo>
                      <a:pt x="722" y="411"/>
                      <a:pt x="722" y="411"/>
                      <a:pt x="722" y="411"/>
                    </a:cubicBezTo>
                    <a:cubicBezTo>
                      <a:pt x="727" y="411"/>
                      <a:pt x="733" y="410"/>
                      <a:pt x="740" y="410"/>
                    </a:cubicBezTo>
                    <a:cubicBezTo>
                      <a:pt x="736" y="389"/>
                      <a:pt x="736" y="389"/>
                      <a:pt x="736" y="389"/>
                    </a:cubicBezTo>
                    <a:moveTo>
                      <a:pt x="797" y="388"/>
                    </a:moveTo>
                    <a:cubicBezTo>
                      <a:pt x="797" y="389"/>
                      <a:pt x="798" y="390"/>
                      <a:pt x="798" y="391"/>
                    </a:cubicBezTo>
                    <a:cubicBezTo>
                      <a:pt x="800" y="396"/>
                      <a:pt x="800" y="396"/>
                      <a:pt x="800" y="396"/>
                    </a:cubicBezTo>
                    <a:cubicBezTo>
                      <a:pt x="804" y="395"/>
                      <a:pt x="806" y="395"/>
                      <a:pt x="807" y="395"/>
                    </a:cubicBezTo>
                    <a:cubicBezTo>
                      <a:pt x="808" y="395"/>
                      <a:pt x="804" y="396"/>
                      <a:pt x="800" y="397"/>
                    </a:cubicBezTo>
                    <a:cubicBezTo>
                      <a:pt x="797" y="397"/>
                      <a:pt x="793" y="398"/>
                      <a:pt x="794" y="398"/>
                    </a:cubicBezTo>
                    <a:cubicBezTo>
                      <a:pt x="797" y="398"/>
                      <a:pt x="811" y="397"/>
                      <a:pt x="856" y="390"/>
                    </a:cubicBezTo>
                    <a:cubicBezTo>
                      <a:pt x="837" y="389"/>
                      <a:pt x="817" y="388"/>
                      <a:pt x="797" y="388"/>
                    </a:cubicBezTo>
                    <a:moveTo>
                      <a:pt x="781" y="388"/>
                    </a:moveTo>
                    <a:cubicBezTo>
                      <a:pt x="767" y="388"/>
                      <a:pt x="753" y="388"/>
                      <a:pt x="738" y="388"/>
                    </a:cubicBezTo>
                    <a:cubicBezTo>
                      <a:pt x="743" y="410"/>
                      <a:pt x="743" y="410"/>
                      <a:pt x="743" y="410"/>
                    </a:cubicBezTo>
                    <a:cubicBezTo>
                      <a:pt x="750" y="409"/>
                      <a:pt x="757" y="408"/>
                      <a:pt x="765" y="407"/>
                    </a:cubicBezTo>
                    <a:cubicBezTo>
                      <a:pt x="787" y="405"/>
                      <a:pt x="808" y="403"/>
                      <a:pt x="805" y="403"/>
                    </a:cubicBezTo>
                    <a:cubicBezTo>
                      <a:pt x="804" y="403"/>
                      <a:pt x="799" y="403"/>
                      <a:pt x="789" y="404"/>
                    </a:cubicBezTo>
                    <a:cubicBezTo>
                      <a:pt x="790" y="399"/>
                      <a:pt x="790" y="399"/>
                      <a:pt x="790" y="399"/>
                    </a:cubicBezTo>
                    <a:cubicBezTo>
                      <a:pt x="791" y="390"/>
                      <a:pt x="791" y="390"/>
                      <a:pt x="791" y="390"/>
                    </a:cubicBezTo>
                    <a:cubicBezTo>
                      <a:pt x="791" y="390"/>
                      <a:pt x="791" y="389"/>
                      <a:pt x="792" y="388"/>
                    </a:cubicBezTo>
                    <a:cubicBezTo>
                      <a:pt x="788" y="388"/>
                      <a:pt x="784" y="388"/>
                      <a:pt x="781" y="388"/>
                    </a:cubicBezTo>
                    <a:moveTo>
                      <a:pt x="516" y="387"/>
                    </a:moveTo>
                    <a:cubicBezTo>
                      <a:pt x="516" y="387"/>
                      <a:pt x="517" y="388"/>
                      <a:pt x="519" y="389"/>
                    </a:cubicBezTo>
                    <a:cubicBezTo>
                      <a:pt x="519" y="389"/>
                      <a:pt x="519" y="389"/>
                      <a:pt x="519" y="389"/>
                    </a:cubicBezTo>
                    <a:cubicBezTo>
                      <a:pt x="517" y="388"/>
                      <a:pt x="516" y="387"/>
                      <a:pt x="516" y="387"/>
                    </a:cubicBezTo>
                    <a:moveTo>
                      <a:pt x="928" y="386"/>
                    </a:moveTo>
                    <a:cubicBezTo>
                      <a:pt x="928" y="386"/>
                      <a:pt x="928" y="387"/>
                      <a:pt x="928" y="387"/>
                    </a:cubicBezTo>
                    <a:cubicBezTo>
                      <a:pt x="934" y="387"/>
                      <a:pt x="938" y="388"/>
                      <a:pt x="940" y="388"/>
                    </a:cubicBezTo>
                    <a:cubicBezTo>
                      <a:pt x="941" y="388"/>
                      <a:pt x="938" y="387"/>
                      <a:pt x="928" y="386"/>
                    </a:cubicBezTo>
                    <a:moveTo>
                      <a:pt x="906" y="380"/>
                    </a:moveTo>
                    <a:cubicBezTo>
                      <a:pt x="906" y="382"/>
                      <a:pt x="905" y="383"/>
                      <a:pt x="905" y="384"/>
                    </a:cubicBezTo>
                    <a:cubicBezTo>
                      <a:pt x="912" y="385"/>
                      <a:pt x="919" y="386"/>
                      <a:pt x="926" y="387"/>
                    </a:cubicBezTo>
                    <a:cubicBezTo>
                      <a:pt x="926" y="386"/>
                      <a:pt x="926" y="386"/>
                      <a:pt x="926" y="386"/>
                    </a:cubicBezTo>
                    <a:cubicBezTo>
                      <a:pt x="925" y="386"/>
                      <a:pt x="925" y="386"/>
                      <a:pt x="924" y="386"/>
                    </a:cubicBezTo>
                    <a:cubicBezTo>
                      <a:pt x="924" y="384"/>
                      <a:pt x="924" y="384"/>
                      <a:pt x="924" y="384"/>
                    </a:cubicBezTo>
                    <a:cubicBezTo>
                      <a:pt x="924" y="381"/>
                      <a:pt x="924" y="381"/>
                      <a:pt x="924" y="381"/>
                    </a:cubicBezTo>
                    <a:cubicBezTo>
                      <a:pt x="920" y="381"/>
                      <a:pt x="918" y="381"/>
                      <a:pt x="918" y="381"/>
                    </a:cubicBezTo>
                    <a:cubicBezTo>
                      <a:pt x="913" y="381"/>
                      <a:pt x="909" y="381"/>
                      <a:pt x="906" y="380"/>
                    </a:cubicBezTo>
                    <a:moveTo>
                      <a:pt x="442" y="375"/>
                    </a:moveTo>
                    <a:cubicBezTo>
                      <a:pt x="439" y="380"/>
                      <a:pt x="437" y="384"/>
                      <a:pt x="434" y="389"/>
                    </a:cubicBezTo>
                    <a:cubicBezTo>
                      <a:pt x="425" y="423"/>
                      <a:pt x="425" y="423"/>
                      <a:pt x="425" y="423"/>
                    </a:cubicBezTo>
                    <a:cubicBezTo>
                      <a:pt x="430" y="416"/>
                      <a:pt x="443" y="399"/>
                      <a:pt x="456" y="379"/>
                    </a:cubicBezTo>
                    <a:cubicBezTo>
                      <a:pt x="454" y="378"/>
                      <a:pt x="448" y="377"/>
                      <a:pt x="442" y="375"/>
                    </a:cubicBezTo>
                    <a:moveTo>
                      <a:pt x="468" y="368"/>
                    </a:moveTo>
                    <a:cubicBezTo>
                      <a:pt x="456" y="392"/>
                      <a:pt x="440" y="413"/>
                      <a:pt x="425" y="424"/>
                    </a:cubicBezTo>
                    <a:cubicBezTo>
                      <a:pt x="432" y="422"/>
                      <a:pt x="439" y="421"/>
                      <a:pt x="445" y="419"/>
                    </a:cubicBezTo>
                    <a:cubicBezTo>
                      <a:pt x="446" y="418"/>
                      <a:pt x="446" y="418"/>
                      <a:pt x="446" y="418"/>
                    </a:cubicBezTo>
                    <a:cubicBezTo>
                      <a:pt x="446" y="419"/>
                      <a:pt x="446" y="419"/>
                      <a:pt x="446" y="419"/>
                    </a:cubicBezTo>
                    <a:cubicBezTo>
                      <a:pt x="459" y="416"/>
                      <a:pt x="472" y="413"/>
                      <a:pt x="485" y="410"/>
                    </a:cubicBezTo>
                    <a:cubicBezTo>
                      <a:pt x="490" y="403"/>
                      <a:pt x="497" y="394"/>
                      <a:pt x="504" y="383"/>
                    </a:cubicBezTo>
                    <a:cubicBezTo>
                      <a:pt x="499" y="381"/>
                      <a:pt x="493" y="378"/>
                      <a:pt x="486" y="375"/>
                    </a:cubicBezTo>
                    <a:cubicBezTo>
                      <a:pt x="477" y="391"/>
                      <a:pt x="469" y="404"/>
                      <a:pt x="462" y="414"/>
                    </a:cubicBezTo>
                    <a:cubicBezTo>
                      <a:pt x="463" y="409"/>
                      <a:pt x="471" y="394"/>
                      <a:pt x="481" y="373"/>
                    </a:cubicBezTo>
                    <a:cubicBezTo>
                      <a:pt x="477" y="372"/>
                      <a:pt x="473" y="370"/>
                      <a:pt x="468" y="368"/>
                    </a:cubicBezTo>
                    <a:moveTo>
                      <a:pt x="414" y="367"/>
                    </a:moveTo>
                    <a:cubicBezTo>
                      <a:pt x="414" y="367"/>
                      <a:pt x="413" y="368"/>
                      <a:pt x="413" y="368"/>
                    </a:cubicBezTo>
                    <a:cubicBezTo>
                      <a:pt x="398" y="395"/>
                      <a:pt x="382" y="423"/>
                      <a:pt x="368" y="439"/>
                    </a:cubicBezTo>
                    <a:cubicBezTo>
                      <a:pt x="374" y="437"/>
                      <a:pt x="381" y="435"/>
                      <a:pt x="388" y="433"/>
                    </a:cubicBezTo>
                    <a:cubicBezTo>
                      <a:pt x="394" y="427"/>
                      <a:pt x="399" y="421"/>
                      <a:pt x="405" y="414"/>
                    </a:cubicBezTo>
                    <a:cubicBezTo>
                      <a:pt x="404" y="419"/>
                      <a:pt x="402" y="425"/>
                      <a:pt x="401" y="430"/>
                    </a:cubicBezTo>
                    <a:cubicBezTo>
                      <a:pt x="407" y="428"/>
                      <a:pt x="413" y="427"/>
                      <a:pt x="420" y="425"/>
                    </a:cubicBezTo>
                    <a:cubicBezTo>
                      <a:pt x="426" y="401"/>
                      <a:pt x="426" y="401"/>
                      <a:pt x="426" y="401"/>
                    </a:cubicBezTo>
                    <a:cubicBezTo>
                      <a:pt x="419" y="412"/>
                      <a:pt x="411" y="421"/>
                      <a:pt x="404" y="427"/>
                    </a:cubicBezTo>
                    <a:cubicBezTo>
                      <a:pt x="407" y="423"/>
                      <a:pt x="417" y="406"/>
                      <a:pt x="430" y="385"/>
                    </a:cubicBezTo>
                    <a:cubicBezTo>
                      <a:pt x="433" y="372"/>
                      <a:pt x="433" y="372"/>
                      <a:pt x="433" y="372"/>
                    </a:cubicBezTo>
                    <a:cubicBezTo>
                      <a:pt x="432" y="372"/>
                      <a:pt x="431" y="372"/>
                      <a:pt x="429" y="371"/>
                    </a:cubicBezTo>
                    <a:cubicBezTo>
                      <a:pt x="424" y="370"/>
                      <a:pt x="419" y="368"/>
                      <a:pt x="414" y="367"/>
                    </a:cubicBezTo>
                    <a:moveTo>
                      <a:pt x="458" y="360"/>
                    </a:moveTo>
                    <a:cubicBezTo>
                      <a:pt x="457" y="361"/>
                      <a:pt x="457" y="362"/>
                      <a:pt x="456" y="363"/>
                    </a:cubicBezTo>
                    <a:cubicBezTo>
                      <a:pt x="451" y="371"/>
                      <a:pt x="451" y="371"/>
                      <a:pt x="451" y="371"/>
                    </a:cubicBezTo>
                    <a:cubicBezTo>
                      <a:pt x="449" y="374"/>
                      <a:pt x="449" y="374"/>
                      <a:pt x="449" y="374"/>
                    </a:cubicBezTo>
                    <a:cubicBezTo>
                      <a:pt x="448" y="376"/>
                      <a:pt x="448" y="376"/>
                      <a:pt x="448" y="376"/>
                    </a:cubicBezTo>
                    <a:cubicBezTo>
                      <a:pt x="452" y="377"/>
                      <a:pt x="455" y="378"/>
                      <a:pt x="456" y="379"/>
                    </a:cubicBezTo>
                    <a:cubicBezTo>
                      <a:pt x="459" y="375"/>
                      <a:pt x="461" y="370"/>
                      <a:pt x="464" y="366"/>
                    </a:cubicBezTo>
                    <a:cubicBezTo>
                      <a:pt x="462" y="365"/>
                      <a:pt x="460" y="364"/>
                      <a:pt x="458" y="364"/>
                    </a:cubicBezTo>
                    <a:cubicBezTo>
                      <a:pt x="458" y="362"/>
                      <a:pt x="458" y="362"/>
                      <a:pt x="458" y="362"/>
                    </a:cubicBezTo>
                    <a:cubicBezTo>
                      <a:pt x="458" y="360"/>
                      <a:pt x="458" y="360"/>
                      <a:pt x="458" y="360"/>
                    </a:cubicBezTo>
                    <a:moveTo>
                      <a:pt x="122" y="358"/>
                    </a:moveTo>
                    <a:cubicBezTo>
                      <a:pt x="122" y="358"/>
                      <a:pt x="123" y="359"/>
                      <a:pt x="127" y="360"/>
                    </a:cubicBezTo>
                    <a:cubicBezTo>
                      <a:pt x="126" y="360"/>
                      <a:pt x="126" y="360"/>
                      <a:pt x="126" y="360"/>
                    </a:cubicBezTo>
                    <a:cubicBezTo>
                      <a:pt x="126" y="360"/>
                      <a:pt x="126" y="360"/>
                      <a:pt x="126" y="360"/>
                    </a:cubicBezTo>
                    <a:cubicBezTo>
                      <a:pt x="126" y="360"/>
                      <a:pt x="126" y="360"/>
                      <a:pt x="126" y="360"/>
                    </a:cubicBezTo>
                    <a:cubicBezTo>
                      <a:pt x="123" y="369"/>
                      <a:pt x="123" y="369"/>
                      <a:pt x="123" y="369"/>
                    </a:cubicBezTo>
                    <a:cubicBezTo>
                      <a:pt x="116" y="387"/>
                      <a:pt x="116" y="387"/>
                      <a:pt x="116" y="387"/>
                    </a:cubicBezTo>
                    <a:cubicBezTo>
                      <a:pt x="116" y="389"/>
                      <a:pt x="115" y="391"/>
                      <a:pt x="114" y="393"/>
                    </a:cubicBezTo>
                    <a:cubicBezTo>
                      <a:pt x="115" y="394"/>
                      <a:pt x="117" y="395"/>
                      <a:pt x="119" y="396"/>
                    </a:cubicBezTo>
                    <a:cubicBezTo>
                      <a:pt x="122" y="390"/>
                      <a:pt x="122" y="390"/>
                      <a:pt x="122" y="390"/>
                    </a:cubicBezTo>
                    <a:cubicBezTo>
                      <a:pt x="119" y="396"/>
                      <a:pt x="119" y="396"/>
                      <a:pt x="119" y="396"/>
                    </a:cubicBezTo>
                    <a:cubicBezTo>
                      <a:pt x="121" y="397"/>
                      <a:pt x="123" y="399"/>
                      <a:pt x="125" y="400"/>
                    </a:cubicBezTo>
                    <a:cubicBezTo>
                      <a:pt x="125" y="400"/>
                      <a:pt x="125" y="400"/>
                      <a:pt x="125" y="400"/>
                    </a:cubicBezTo>
                    <a:cubicBezTo>
                      <a:pt x="126" y="399"/>
                      <a:pt x="126" y="399"/>
                      <a:pt x="126" y="399"/>
                    </a:cubicBezTo>
                    <a:cubicBezTo>
                      <a:pt x="127" y="396"/>
                      <a:pt x="127" y="396"/>
                      <a:pt x="127" y="396"/>
                    </a:cubicBezTo>
                    <a:cubicBezTo>
                      <a:pt x="128" y="396"/>
                      <a:pt x="128" y="395"/>
                      <a:pt x="128" y="394"/>
                    </a:cubicBezTo>
                    <a:cubicBezTo>
                      <a:pt x="129" y="394"/>
                      <a:pt x="129" y="394"/>
                      <a:pt x="129" y="394"/>
                    </a:cubicBezTo>
                    <a:cubicBezTo>
                      <a:pt x="128" y="393"/>
                      <a:pt x="128" y="393"/>
                      <a:pt x="128" y="393"/>
                    </a:cubicBezTo>
                    <a:cubicBezTo>
                      <a:pt x="128" y="393"/>
                      <a:pt x="129" y="393"/>
                      <a:pt x="129" y="394"/>
                    </a:cubicBezTo>
                    <a:cubicBezTo>
                      <a:pt x="142" y="365"/>
                      <a:pt x="142" y="365"/>
                      <a:pt x="142" y="365"/>
                    </a:cubicBezTo>
                    <a:cubicBezTo>
                      <a:pt x="140" y="364"/>
                      <a:pt x="138" y="364"/>
                      <a:pt x="136" y="363"/>
                    </a:cubicBezTo>
                    <a:cubicBezTo>
                      <a:pt x="129" y="360"/>
                      <a:pt x="122" y="358"/>
                      <a:pt x="122" y="358"/>
                    </a:cubicBezTo>
                    <a:moveTo>
                      <a:pt x="643" y="356"/>
                    </a:moveTo>
                    <a:cubicBezTo>
                      <a:pt x="643" y="359"/>
                      <a:pt x="643" y="359"/>
                      <a:pt x="643" y="359"/>
                    </a:cubicBezTo>
                    <a:cubicBezTo>
                      <a:pt x="643" y="384"/>
                      <a:pt x="643" y="384"/>
                      <a:pt x="643" y="384"/>
                    </a:cubicBezTo>
                    <a:cubicBezTo>
                      <a:pt x="648" y="383"/>
                      <a:pt x="653" y="382"/>
                      <a:pt x="658" y="382"/>
                    </a:cubicBezTo>
                    <a:cubicBezTo>
                      <a:pt x="660" y="378"/>
                      <a:pt x="663" y="371"/>
                      <a:pt x="667" y="361"/>
                    </a:cubicBezTo>
                    <a:cubicBezTo>
                      <a:pt x="664" y="360"/>
                      <a:pt x="655" y="359"/>
                      <a:pt x="643" y="356"/>
                    </a:cubicBezTo>
                    <a:moveTo>
                      <a:pt x="1173" y="348"/>
                    </a:moveTo>
                    <a:cubicBezTo>
                      <a:pt x="1175" y="377"/>
                      <a:pt x="1175" y="407"/>
                      <a:pt x="1174" y="432"/>
                    </a:cubicBezTo>
                    <a:cubicBezTo>
                      <a:pt x="1174" y="432"/>
                      <a:pt x="1175" y="432"/>
                      <a:pt x="1175" y="432"/>
                    </a:cubicBezTo>
                    <a:cubicBezTo>
                      <a:pt x="1177" y="432"/>
                      <a:pt x="1179" y="432"/>
                      <a:pt x="1181" y="432"/>
                    </a:cubicBezTo>
                    <a:cubicBezTo>
                      <a:pt x="1184" y="432"/>
                      <a:pt x="1186" y="432"/>
                      <a:pt x="1189" y="432"/>
                    </a:cubicBezTo>
                    <a:cubicBezTo>
                      <a:pt x="1189" y="416"/>
                      <a:pt x="1190" y="397"/>
                      <a:pt x="1190" y="379"/>
                    </a:cubicBezTo>
                    <a:cubicBezTo>
                      <a:pt x="1186" y="375"/>
                      <a:pt x="1180" y="365"/>
                      <a:pt x="1173" y="348"/>
                    </a:cubicBezTo>
                    <a:moveTo>
                      <a:pt x="673" y="347"/>
                    </a:moveTo>
                    <a:cubicBezTo>
                      <a:pt x="670" y="354"/>
                      <a:pt x="670" y="354"/>
                      <a:pt x="670" y="354"/>
                    </a:cubicBezTo>
                    <a:cubicBezTo>
                      <a:pt x="669" y="356"/>
                      <a:pt x="669" y="356"/>
                      <a:pt x="669" y="356"/>
                    </a:cubicBezTo>
                    <a:cubicBezTo>
                      <a:pt x="670" y="353"/>
                      <a:pt x="672" y="350"/>
                      <a:pt x="673" y="347"/>
                    </a:cubicBezTo>
                    <a:cubicBezTo>
                      <a:pt x="673" y="347"/>
                      <a:pt x="673" y="347"/>
                      <a:pt x="673" y="347"/>
                    </a:cubicBezTo>
                    <a:moveTo>
                      <a:pt x="1143" y="347"/>
                    </a:moveTo>
                    <a:cubicBezTo>
                      <a:pt x="1139" y="348"/>
                      <a:pt x="1135" y="349"/>
                      <a:pt x="1131" y="350"/>
                    </a:cubicBezTo>
                    <a:cubicBezTo>
                      <a:pt x="1132" y="367"/>
                      <a:pt x="1132" y="384"/>
                      <a:pt x="1131" y="400"/>
                    </a:cubicBezTo>
                    <a:cubicBezTo>
                      <a:pt x="1131" y="409"/>
                      <a:pt x="1131" y="409"/>
                      <a:pt x="1131" y="409"/>
                    </a:cubicBezTo>
                    <a:cubicBezTo>
                      <a:pt x="1131" y="414"/>
                      <a:pt x="1131" y="414"/>
                      <a:pt x="1131" y="414"/>
                    </a:cubicBezTo>
                    <a:cubicBezTo>
                      <a:pt x="1131" y="415"/>
                      <a:pt x="1131" y="415"/>
                      <a:pt x="1131" y="415"/>
                    </a:cubicBezTo>
                    <a:cubicBezTo>
                      <a:pt x="1147" y="415"/>
                      <a:pt x="1142" y="415"/>
                      <a:pt x="1132" y="415"/>
                    </a:cubicBezTo>
                    <a:cubicBezTo>
                      <a:pt x="1132" y="415"/>
                      <a:pt x="1130" y="415"/>
                      <a:pt x="1128" y="415"/>
                    </a:cubicBezTo>
                    <a:cubicBezTo>
                      <a:pt x="1127" y="423"/>
                      <a:pt x="1126" y="430"/>
                      <a:pt x="1125" y="437"/>
                    </a:cubicBezTo>
                    <a:cubicBezTo>
                      <a:pt x="1128" y="436"/>
                      <a:pt x="1131" y="435"/>
                      <a:pt x="1134" y="434"/>
                    </a:cubicBezTo>
                    <a:cubicBezTo>
                      <a:pt x="1136" y="433"/>
                      <a:pt x="1138" y="433"/>
                      <a:pt x="1140" y="432"/>
                    </a:cubicBezTo>
                    <a:cubicBezTo>
                      <a:pt x="1141" y="432"/>
                      <a:pt x="1141" y="432"/>
                      <a:pt x="1142" y="432"/>
                    </a:cubicBezTo>
                    <a:cubicBezTo>
                      <a:pt x="1142" y="406"/>
                      <a:pt x="1143" y="373"/>
                      <a:pt x="1143" y="347"/>
                    </a:cubicBezTo>
                    <a:moveTo>
                      <a:pt x="582" y="345"/>
                    </a:moveTo>
                    <a:cubicBezTo>
                      <a:pt x="573" y="394"/>
                      <a:pt x="573" y="394"/>
                      <a:pt x="573" y="394"/>
                    </a:cubicBezTo>
                    <a:cubicBezTo>
                      <a:pt x="581" y="392"/>
                      <a:pt x="588" y="391"/>
                      <a:pt x="596" y="390"/>
                    </a:cubicBezTo>
                    <a:cubicBezTo>
                      <a:pt x="603" y="377"/>
                      <a:pt x="609" y="364"/>
                      <a:pt x="614" y="351"/>
                    </a:cubicBezTo>
                    <a:cubicBezTo>
                      <a:pt x="601" y="348"/>
                      <a:pt x="589" y="346"/>
                      <a:pt x="582" y="345"/>
                    </a:cubicBezTo>
                    <a:moveTo>
                      <a:pt x="1169" y="341"/>
                    </a:moveTo>
                    <a:cubicBezTo>
                      <a:pt x="1166" y="342"/>
                      <a:pt x="1156" y="344"/>
                      <a:pt x="1146" y="346"/>
                    </a:cubicBezTo>
                    <a:cubicBezTo>
                      <a:pt x="1146" y="346"/>
                      <a:pt x="1146" y="346"/>
                      <a:pt x="1145" y="346"/>
                    </a:cubicBezTo>
                    <a:cubicBezTo>
                      <a:pt x="1147" y="374"/>
                      <a:pt x="1148" y="404"/>
                      <a:pt x="1147" y="430"/>
                    </a:cubicBezTo>
                    <a:cubicBezTo>
                      <a:pt x="1149" y="430"/>
                      <a:pt x="1152" y="429"/>
                      <a:pt x="1154" y="428"/>
                    </a:cubicBezTo>
                    <a:cubicBezTo>
                      <a:pt x="1154" y="428"/>
                      <a:pt x="1154" y="428"/>
                      <a:pt x="1155" y="428"/>
                    </a:cubicBezTo>
                    <a:cubicBezTo>
                      <a:pt x="1155" y="428"/>
                      <a:pt x="1155" y="428"/>
                      <a:pt x="1155" y="428"/>
                    </a:cubicBezTo>
                    <a:cubicBezTo>
                      <a:pt x="1155" y="430"/>
                      <a:pt x="1155" y="430"/>
                      <a:pt x="1155" y="430"/>
                    </a:cubicBezTo>
                    <a:cubicBezTo>
                      <a:pt x="1155" y="431"/>
                      <a:pt x="1155" y="431"/>
                      <a:pt x="1155" y="431"/>
                    </a:cubicBezTo>
                    <a:cubicBezTo>
                      <a:pt x="1155" y="431"/>
                      <a:pt x="1155" y="431"/>
                      <a:pt x="1155" y="431"/>
                    </a:cubicBezTo>
                    <a:cubicBezTo>
                      <a:pt x="1151" y="431"/>
                      <a:pt x="1148" y="431"/>
                      <a:pt x="1147" y="431"/>
                    </a:cubicBezTo>
                    <a:cubicBezTo>
                      <a:pt x="1147" y="431"/>
                      <a:pt x="1147" y="431"/>
                      <a:pt x="1147" y="432"/>
                    </a:cubicBezTo>
                    <a:cubicBezTo>
                      <a:pt x="1149" y="432"/>
                      <a:pt x="1151" y="432"/>
                      <a:pt x="1155" y="432"/>
                    </a:cubicBezTo>
                    <a:cubicBezTo>
                      <a:pt x="1157" y="432"/>
                      <a:pt x="1162" y="432"/>
                      <a:pt x="1169" y="432"/>
                    </a:cubicBezTo>
                    <a:cubicBezTo>
                      <a:pt x="1169" y="407"/>
                      <a:pt x="1170" y="372"/>
                      <a:pt x="1169" y="341"/>
                    </a:cubicBezTo>
                    <a:moveTo>
                      <a:pt x="581" y="340"/>
                    </a:moveTo>
                    <a:cubicBezTo>
                      <a:pt x="580" y="341"/>
                      <a:pt x="580" y="342"/>
                      <a:pt x="579" y="344"/>
                    </a:cubicBezTo>
                    <a:cubicBezTo>
                      <a:pt x="579" y="344"/>
                      <a:pt x="580" y="344"/>
                      <a:pt x="580" y="344"/>
                    </a:cubicBezTo>
                    <a:cubicBezTo>
                      <a:pt x="581" y="340"/>
                      <a:pt x="581" y="340"/>
                      <a:pt x="581" y="340"/>
                    </a:cubicBezTo>
                    <a:moveTo>
                      <a:pt x="859" y="336"/>
                    </a:moveTo>
                    <a:cubicBezTo>
                      <a:pt x="854" y="352"/>
                      <a:pt x="847" y="367"/>
                      <a:pt x="839" y="377"/>
                    </a:cubicBezTo>
                    <a:cubicBezTo>
                      <a:pt x="847" y="378"/>
                      <a:pt x="854" y="378"/>
                      <a:pt x="861" y="379"/>
                    </a:cubicBezTo>
                    <a:cubicBezTo>
                      <a:pt x="865" y="370"/>
                      <a:pt x="870" y="357"/>
                      <a:pt x="876" y="342"/>
                    </a:cubicBezTo>
                    <a:cubicBezTo>
                      <a:pt x="875" y="343"/>
                      <a:pt x="875" y="343"/>
                      <a:pt x="875" y="343"/>
                    </a:cubicBezTo>
                    <a:cubicBezTo>
                      <a:pt x="874" y="344"/>
                      <a:pt x="874" y="344"/>
                      <a:pt x="874" y="344"/>
                    </a:cubicBezTo>
                    <a:cubicBezTo>
                      <a:pt x="874" y="344"/>
                      <a:pt x="875" y="344"/>
                      <a:pt x="875" y="344"/>
                    </a:cubicBezTo>
                    <a:cubicBezTo>
                      <a:pt x="874" y="344"/>
                      <a:pt x="868" y="341"/>
                      <a:pt x="859" y="336"/>
                    </a:cubicBezTo>
                    <a:moveTo>
                      <a:pt x="917" y="329"/>
                    </a:moveTo>
                    <a:cubicBezTo>
                      <a:pt x="914" y="347"/>
                      <a:pt x="912" y="366"/>
                      <a:pt x="906" y="380"/>
                    </a:cubicBezTo>
                    <a:cubicBezTo>
                      <a:pt x="909" y="380"/>
                      <a:pt x="913" y="380"/>
                      <a:pt x="919" y="380"/>
                    </a:cubicBezTo>
                    <a:cubicBezTo>
                      <a:pt x="919" y="379"/>
                      <a:pt x="919" y="379"/>
                      <a:pt x="919" y="379"/>
                    </a:cubicBezTo>
                    <a:cubicBezTo>
                      <a:pt x="919" y="362"/>
                      <a:pt x="918" y="346"/>
                      <a:pt x="917" y="329"/>
                    </a:cubicBezTo>
                    <a:moveTo>
                      <a:pt x="781" y="327"/>
                    </a:moveTo>
                    <a:cubicBezTo>
                      <a:pt x="779" y="329"/>
                      <a:pt x="778" y="331"/>
                      <a:pt x="777" y="333"/>
                    </a:cubicBezTo>
                    <a:cubicBezTo>
                      <a:pt x="767" y="350"/>
                      <a:pt x="767" y="350"/>
                      <a:pt x="767" y="350"/>
                    </a:cubicBezTo>
                    <a:cubicBezTo>
                      <a:pt x="765" y="352"/>
                      <a:pt x="765" y="352"/>
                      <a:pt x="765" y="352"/>
                    </a:cubicBezTo>
                    <a:cubicBezTo>
                      <a:pt x="765" y="353"/>
                      <a:pt x="765" y="353"/>
                      <a:pt x="765" y="353"/>
                    </a:cubicBezTo>
                    <a:cubicBezTo>
                      <a:pt x="765" y="353"/>
                      <a:pt x="766" y="353"/>
                      <a:pt x="766" y="353"/>
                    </a:cubicBezTo>
                    <a:cubicBezTo>
                      <a:pt x="771" y="346"/>
                      <a:pt x="776" y="337"/>
                      <a:pt x="781" y="327"/>
                    </a:cubicBezTo>
                    <a:moveTo>
                      <a:pt x="1190" y="326"/>
                    </a:moveTo>
                    <a:cubicBezTo>
                      <a:pt x="1193" y="359"/>
                      <a:pt x="1196" y="398"/>
                      <a:pt x="1194" y="432"/>
                    </a:cubicBezTo>
                    <a:cubicBezTo>
                      <a:pt x="1195" y="432"/>
                      <a:pt x="1196" y="432"/>
                      <a:pt x="1197" y="432"/>
                    </a:cubicBezTo>
                    <a:cubicBezTo>
                      <a:pt x="1207" y="432"/>
                      <a:pt x="1211" y="431"/>
                      <a:pt x="1197" y="431"/>
                    </a:cubicBezTo>
                    <a:cubicBezTo>
                      <a:pt x="1197" y="430"/>
                      <a:pt x="1197" y="430"/>
                      <a:pt x="1197" y="430"/>
                    </a:cubicBezTo>
                    <a:cubicBezTo>
                      <a:pt x="1197" y="428"/>
                      <a:pt x="1197" y="428"/>
                      <a:pt x="1197" y="428"/>
                    </a:cubicBezTo>
                    <a:cubicBezTo>
                      <a:pt x="1197" y="423"/>
                      <a:pt x="1197" y="423"/>
                      <a:pt x="1197" y="423"/>
                    </a:cubicBezTo>
                    <a:cubicBezTo>
                      <a:pt x="1197" y="398"/>
                      <a:pt x="1195" y="373"/>
                      <a:pt x="1193" y="348"/>
                    </a:cubicBezTo>
                    <a:cubicBezTo>
                      <a:pt x="1192" y="341"/>
                      <a:pt x="1191" y="333"/>
                      <a:pt x="1190" y="326"/>
                    </a:cubicBezTo>
                    <a:moveTo>
                      <a:pt x="682" y="326"/>
                    </a:moveTo>
                    <a:cubicBezTo>
                      <a:pt x="680" y="330"/>
                      <a:pt x="678" y="335"/>
                      <a:pt x="676" y="339"/>
                    </a:cubicBezTo>
                    <a:cubicBezTo>
                      <a:pt x="673" y="347"/>
                      <a:pt x="673" y="347"/>
                      <a:pt x="673" y="347"/>
                    </a:cubicBezTo>
                    <a:cubicBezTo>
                      <a:pt x="673" y="347"/>
                      <a:pt x="673" y="347"/>
                      <a:pt x="673" y="347"/>
                    </a:cubicBezTo>
                    <a:cubicBezTo>
                      <a:pt x="676" y="340"/>
                      <a:pt x="679" y="333"/>
                      <a:pt x="682" y="326"/>
                    </a:cubicBezTo>
                    <a:moveTo>
                      <a:pt x="901" y="318"/>
                    </a:moveTo>
                    <a:cubicBezTo>
                      <a:pt x="900" y="320"/>
                      <a:pt x="899" y="321"/>
                      <a:pt x="898" y="323"/>
                    </a:cubicBezTo>
                    <a:cubicBezTo>
                      <a:pt x="894" y="327"/>
                      <a:pt x="889" y="331"/>
                      <a:pt x="884" y="335"/>
                    </a:cubicBezTo>
                    <a:cubicBezTo>
                      <a:pt x="878" y="352"/>
                      <a:pt x="871" y="367"/>
                      <a:pt x="864" y="379"/>
                    </a:cubicBezTo>
                    <a:cubicBezTo>
                      <a:pt x="870" y="379"/>
                      <a:pt x="876" y="380"/>
                      <a:pt x="881" y="381"/>
                    </a:cubicBezTo>
                    <a:cubicBezTo>
                      <a:pt x="887" y="367"/>
                      <a:pt x="896" y="343"/>
                      <a:pt x="903" y="319"/>
                    </a:cubicBezTo>
                    <a:cubicBezTo>
                      <a:pt x="902" y="319"/>
                      <a:pt x="902" y="319"/>
                      <a:pt x="901" y="318"/>
                    </a:cubicBezTo>
                    <a:moveTo>
                      <a:pt x="1227" y="318"/>
                    </a:moveTo>
                    <a:cubicBezTo>
                      <a:pt x="1231" y="358"/>
                      <a:pt x="1232" y="393"/>
                      <a:pt x="1231" y="422"/>
                    </a:cubicBezTo>
                    <a:cubicBezTo>
                      <a:pt x="1231" y="429"/>
                      <a:pt x="1230" y="436"/>
                      <a:pt x="1229" y="443"/>
                    </a:cubicBezTo>
                    <a:cubicBezTo>
                      <a:pt x="1229" y="436"/>
                      <a:pt x="1228" y="432"/>
                      <a:pt x="1227" y="432"/>
                    </a:cubicBezTo>
                    <a:cubicBezTo>
                      <a:pt x="1226" y="432"/>
                      <a:pt x="1224" y="442"/>
                      <a:pt x="1223" y="461"/>
                    </a:cubicBezTo>
                    <a:cubicBezTo>
                      <a:pt x="1223" y="465"/>
                      <a:pt x="1222" y="471"/>
                      <a:pt x="1222" y="477"/>
                    </a:cubicBezTo>
                    <a:cubicBezTo>
                      <a:pt x="1222" y="481"/>
                      <a:pt x="1222" y="481"/>
                      <a:pt x="1222" y="481"/>
                    </a:cubicBezTo>
                    <a:cubicBezTo>
                      <a:pt x="1226" y="482"/>
                      <a:pt x="1212" y="481"/>
                      <a:pt x="1232" y="485"/>
                    </a:cubicBezTo>
                    <a:cubicBezTo>
                      <a:pt x="1235" y="439"/>
                      <a:pt x="1236" y="382"/>
                      <a:pt x="1231" y="319"/>
                    </a:cubicBezTo>
                    <a:cubicBezTo>
                      <a:pt x="1230" y="319"/>
                      <a:pt x="1229" y="319"/>
                      <a:pt x="1227" y="318"/>
                    </a:cubicBezTo>
                    <a:moveTo>
                      <a:pt x="690" y="318"/>
                    </a:moveTo>
                    <a:cubicBezTo>
                      <a:pt x="686" y="328"/>
                      <a:pt x="683" y="339"/>
                      <a:pt x="679" y="348"/>
                    </a:cubicBezTo>
                    <a:cubicBezTo>
                      <a:pt x="684" y="349"/>
                      <a:pt x="687" y="350"/>
                      <a:pt x="687" y="350"/>
                    </a:cubicBezTo>
                    <a:cubicBezTo>
                      <a:pt x="686" y="350"/>
                      <a:pt x="683" y="349"/>
                      <a:pt x="678" y="348"/>
                    </a:cubicBezTo>
                    <a:cubicBezTo>
                      <a:pt x="672" y="362"/>
                      <a:pt x="666" y="373"/>
                      <a:pt x="658" y="382"/>
                    </a:cubicBezTo>
                    <a:cubicBezTo>
                      <a:pt x="664" y="381"/>
                      <a:pt x="670" y="380"/>
                      <a:pt x="676" y="380"/>
                    </a:cubicBezTo>
                    <a:cubicBezTo>
                      <a:pt x="679" y="379"/>
                      <a:pt x="683" y="379"/>
                      <a:pt x="687" y="379"/>
                    </a:cubicBezTo>
                    <a:cubicBezTo>
                      <a:pt x="689" y="373"/>
                      <a:pt x="697" y="360"/>
                      <a:pt x="707" y="344"/>
                    </a:cubicBezTo>
                    <a:cubicBezTo>
                      <a:pt x="703" y="349"/>
                      <a:pt x="699" y="354"/>
                      <a:pt x="695" y="359"/>
                    </a:cubicBezTo>
                    <a:cubicBezTo>
                      <a:pt x="707" y="343"/>
                      <a:pt x="707" y="343"/>
                      <a:pt x="707" y="343"/>
                    </a:cubicBezTo>
                    <a:cubicBezTo>
                      <a:pt x="708" y="341"/>
                      <a:pt x="710" y="338"/>
                      <a:pt x="711" y="335"/>
                    </a:cubicBezTo>
                    <a:cubicBezTo>
                      <a:pt x="700" y="332"/>
                      <a:pt x="693" y="329"/>
                      <a:pt x="693" y="329"/>
                    </a:cubicBezTo>
                    <a:cubicBezTo>
                      <a:pt x="693" y="329"/>
                      <a:pt x="694" y="329"/>
                      <a:pt x="694" y="329"/>
                    </a:cubicBezTo>
                    <a:cubicBezTo>
                      <a:pt x="694" y="325"/>
                      <a:pt x="694" y="325"/>
                      <a:pt x="694" y="325"/>
                    </a:cubicBezTo>
                    <a:cubicBezTo>
                      <a:pt x="695" y="319"/>
                      <a:pt x="695" y="319"/>
                      <a:pt x="695" y="319"/>
                    </a:cubicBezTo>
                    <a:cubicBezTo>
                      <a:pt x="693" y="319"/>
                      <a:pt x="691" y="318"/>
                      <a:pt x="690" y="318"/>
                    </a:cubicBezTo>
                    <a:moveTo>
                      <a:pt x="996" y="316"/>
                    </a:moveTo>
                    <a:cubicBezTo>
                      <a:pt x="995" y="316"/>
                      <a:pt x="994" y="316"/>
                      <a:pt x="994" y="316"/>
                    </a:cubicBezTo>
                    <a:cubicBezTo>
                      <a:pt x="993" y="321"/>
                      <a:pt x="993" y="326"/>
                      <a:pt x="992" y="332"/>
                    </a:cubicBezTo>
                    <a:cubicBezTo>
                      <a:pt x="992" y="334"/>
                      <a:pt x="992" y="334"/>
                      <a:pt x="992" y="334"/>
                    </a:cubicBezTo>
                    <a:cubicBezTo>
                      <a:pt x="993" y="328"/>
                      <a:pt x="995" y="322"/>
                      <a:pt x="996" y="316"/>
                    </a:cubicBezTo>
                    <a:moveTo>
                      <a:pt x="904" y="315"/>
                    </a:moveTo>
                    <a:cubicBezTo>
                      <a:pt x="903" y="316"/>
                      <a:pt x="902" y="317"/>
                      <a:pt x="901" y="318"/>
                    </a:cubicBezTo>
                    <a:cubicBezTo>
                      <a:pt x="902" y="319"/>
                      <a:pt x="902" y="319"/>
                      <a:pt x="903" y="319"/>
                    </a:cubicBezTo>
                    <a:cubicBezTo>
                      <a:pt x="903" y="318"/>
                      <a:pt x="904" y="316"/>
                      <a:pt x="904" y="315"/>
                    </a:cubicBezTo>
                    <a:moveTo>
                      <a:pt x="1002" y="315"/>
                    </a:moveTo>
                    <a:cubicBezTo>
                      <a:pt x="1002" y="315"/>
                      <a:pt x="1001" y="315"/>
                      <a:pt x="1000" y="315"/>
                    </a:cubicBezTo>
                    <a:cubicBezTo>
                      <a:pt x="998" y="331"/>
                      <a:pt x="995" y="346"/>
                      <a:pt x="990" y="359"/>
                    </a:cubicBezTo>
                    <a:cubicBezTo>
                      <a:pt x="990" y="370"/>
                      <a:pt x="990" y="370"/>
                      <a:pt x="990" y="370"/>
                    </a:cubicBezTo>
                    <a:cubicBezTo>
                      <a:pt x="990" y="370"/>
                      <a:pt x="990" y="370"/>
                      <a:pt x="990" y="370"/>
                    </a:cubicBezTo>
                    <a:cubicBezTo>
                      <a:pt x="992" y="365"/>
                      <a:pt x="992" y="365"/>
                      <a:pt x="992" y="365"/>
                    </a:cubicBezTo>
                    <a:cubicBezTo>
                      <a:pt x="992" y="364"/>
                      <a:pt x="992" y="364"/>
                      <a:pt x="992" y="364"/>
                    </a:cubicBezTo>
                    <a:cubicBezTo>
                      <a:pt x="995" y="364"/>
                      <a:pt x="996" y="365"/>
                      <a:pt x="997" y="365"/>
                    </a:cubicBezTo>
                    <a:cubicBezTo>
                      <a:pt x="997" y="365"/>
                      <a:pt x="995" y="364"/>
                      <a:pt x="992" y="363"/>
                    </a:cubicBezTo>
                    <a:cubicBezTo>
                      <a:pt x="996" y="353"/>
                      <a:pt x="1000" y="343"/>
                      <a:pt x="1002" y="332"/>
                    </a:cubicBezTo>
                    <a:cubicBezTo>
                      <a:pt x="1003" y="330"/>
                      <a:pt x="1003" y="328"/>
                      <a:pt x="1004" y="326"/>
                    </a:cubicBezTo>
                    <a:cubicBezTo>
                      <a:pt x="1003" y="322"/>
                      <a:pt x="1003" y="318"/>
                      <a:pt x="1002" y="315"/>
                    </a:cubicBezTo>
                    <a:moveTo>
                      <a:pt x="592" y="313"/>
                    </a:moveTo>
                    <a:cubicBezTo>
                      <a:pt x="590" y="320"/>
                      <a:pt x="588" y="326"/>
                      <a:pt x="585" y="332"/>
                    </a:cubicBezTo>
                    <a:cubicBezTo>
                      <a:pt x="582" y="344"/>
                      <a:pt x="582" y="344"/>
                      <a:pt x="582" y="344"/>
                    </a:cubicBezTo>
                    <a:cubicBezTo>
                      <a:pt x="585" y="345"/>
                      <a:pt x="588" y="345"/>
                      <a:pt x="592" y="346"/>
                    </a:cubicBezTo>
                    <a:cubicBezTo>
                      <a:pt x="592" y="345"/>
                      <a:pt x="592" y="345"/>
                      <a:pt x="592" y="345"/>
                    </a:cubicBezTo>
                    <a:cubicBezTo>
                      <a:pt x="592" y="343"/>
                      <a:pt x="592" y="343"/>
                      <a:pt x="592" y="343"/>
                    </a:cubicBezTo>
                    <a:cubicBezTo>
                      <a:pt x="592" y="339"/>
                      <a:pt x="592" y="339"/>
                      <a:pt x="592" y="339"/>
                    </a:cubicBezTo>
                    <a:cubicBezTo>
                      <a:pt x="592" y="313"/>
                      <a:pt x="592" y="313"/>
                      <a:pt x="592" y="313"/>
                    </a:cubicBezTo>
                    <a:moveTo>
                      <a:pt x="809" y="309"/>
                    </a:moveTo>
                    <a:cubicBezTo>
                      <a:pt x="802" y="334"/>
                      <a:pt x="793" y="358"/>
                      <a:pt x="783" y="375"/>
                    </a:cubicBezTo>
                    <a:cubicBezTo>
                      <a:pt x="801" y="375"/>
                      <a:pt x="819" y="376"/>
                      <a:pt x="837" y="377"/>
                    </a:cubicBezTo>
                    <a:cubicBezTo>
                      <a:pt x="841" y="368"/>
                      <a:pt x="848" y="351"/>
                      <a:pt x="854" y="334"/>
                    </a:cubicBezTo>
                    <a:cubicBezTo>
                      <a:pt x="849" y="331"/>
                      <a:pt x="843" y="328"/>
                      <a:pt x="838" y="325"/>
                    </a:cubicBezTo>
                    <a:cubicBezTo>
                      <a:pt x="827" y="319"/>
                      <a:pt x="816" y="313"/>
                      <a:pt x="809" y="309"/>
                    </a:cubicBezTo>
                    <a:moveTo>
                      <a:pt x="914" y="301"/>
                    </a:moveTo>
                    <a:cubicBezTo>
                      <a:pt x="913" y="304"/>
                      <a:pt x="911" y="306"/>
                      <a:pt x="909" y="308"/>
                    </a:cubicBezTo>
                    <a:cubicBezTo>
                      <a:pt x="905" y="335"/>
                      <a:pt x="896" y="363"/>
                      <a:pt x="884" y="381"/>
                    </a:cubicBezTo>
                    <a:cubicBezTo>
                      <a:pt x="890" y="382"/>
                      <a:pt x="896" y="382"/>
                      <a:pt x="902" y="383"/>
                    </a:cubicBezTo>
                    <a:cubicBezTo>
                      <a:pt x="905" y="369"/>
                      <a:pt x="911" y="339"/>
                      <a:pt x="915" y="316"/>
                    </a:cubicBezTo>
                    <a:cubicBezTo>
                      <a:pt x="915" y="311"/>
                      <a:pt x="915" y="306"/>
                      <a:pt x="914" y="301"/>
                    </a:cubicBezTo>
                    <a:moveTo>
                      <a:pt x="1176" y="299"/>
                    </a:moveTo>
                    <a:cubicBezTo>
                      <a:pt x="1181" y="328"/>
                      <a:pt x="1186" y="349"/>
                      <a:pt x="1190" y="362"/>
                    </a:cubicBezTo>
                    <a:cubicBezTo>
                      <a:pt x="1189" y="341"/>
                      <a:pt x="1189" y="322"/>
                      <a:pt x="1188" y="308"/>
                    </a:cubicBezTo>
                    <a:cubicBezTo>
                      <a:pt x="1187" y="307"/>
                      <a:pt x="1187" y="305"/>
                      <a:pt x="1187" y="303"/>
                    </a:cubicBezTo>
                    <a:cubicBezTo>
                      <a:pt x="1183" y="302"/>
                      <a:pt x="1180" y="301"/>
                      <a:pt x="1176" y="299"/>
                    </a:cubicBezTo>
                    <a:moveTo>
                      <a:pt x="591" y="297"/>
                    </a:moveTo>
                    <a:cubicBezTo>
                      <a:pt x="588" y="314"/>
                      <a:pt x="588" y="314"/>
                      <a:pt x="588" y="314"/>
                    </a:cubicBezTo>
                    <a:cubicBezTo>
                      <a:pt x="590" y="311"/>
                      <a:pt x="591" y="308"/>
                      <a:pt x="592" y="304"/>
                    </a:cubicBezTo>
                    <a:cubicBezTo>
                      <a:pt x="592" y="302"/>
                      <a:pt x="593" y="299"/>
                      <a:pt x="593" y="297"/>
                    </a:cubicBezTo>
                    <a:cubicBezTo>
                      <a:pt x="592" y="297"/>
                      <a:pt x="592" y="297"/>
                      <a:pt x="591" y="297"/>
                    </a:cubicBezTo>
                    <a:moveTo>
                      <a:pt x="586" y="296"/>
                    </a:moveTo>
                    <a:cubicBezTo>
                      <a:pt x="572" y="322"/>
                      <a:pt x="557" y="348"/>
                      <a:pt x="537" y="372"/>
                    </a:cubicBezTo>
                    <a:cubicBezTo>
                      <a:pt x="533" y="379"/>
                      <a:pt x="528" y="385"/>
                      <a:pt x="523" y="390"/>
                    </a:cubicBezTo>
                    <a:cubicBezTo>
                      <a:pt x="525" y="392"/>
                      <a:pt x="527" y="393"/>
                      <a:pt x="527" y="393"/>
                    </a:cubicBezTo>
                    <a:cubicBezTo>
                      <a:pt x="527" y="393"/>
                      <a:pt x="526" y="392"/>
                      <a:pt x="522" y="391"/>
                    </a:cubicBezTo>
                    <a:cubicBezTo>
                      <a:pt x="518" y="395"/>
                      <a:pt x="514" y="399"/>
                      <a:pt x="509" y="402"/>
                    </a:cubicBezTo>
                    <a:cubicBezTo>
                      <a:pt x="511" y="400"/>
                      <a:pt x="514" y="396"/>
                      <a:pt x="519" y="389"/>
                    </a:cubicBezTo>
                    <a:cubicBezTo>
                      <a:pt x="516" y="388"/>
                      <a:pt x="513" y="387"/>
                      <a:pt x="509" y="385"/>
                    </a:cubicBezTo>
                    <a:cubicBezTo>
                      <a:pt x="503" y="394"/>
                      <a:pt x="497" y="402"/>
                      <a:pt x="491" y="409"/>
                    </a:cubicBezTo>
                    <a:cubicBezTo>
                      <a:pt x="517" y="404"/>
                      <a:pt x="544" y="399"/>
                      <a:pt x="571" y="394"/>
                    </a:cubicBezTo>
                    <a:cubicBezTo>
                      <a:pt x="580" y="344"/>
                      <a:pt x="580" y="344"/>
                      <a:pt x="580" y="344"/>
                    </a:cubicBezTo>
                    <a:cubicBezTo>
                      <a:pt x="580" y="344"/>
                      <a:pt x="579" y="344"/>
                      <a:pt x="579" y="344"/>
                    </a:cubicBezTo>
                    <a:cubicBezTo>
                      <a:pt x="569" y="362"/>
                      <a:pt x="557" y="378"/>
                      <a:pt x="544" y="385"/>
                    </a:cubicBezTo>
                    <a:cubicBezTo>
                      <a:pt x="543" y="385"/>
                      <a:pt x="543" y="385"/>
                      <a:pt x="542" y="386"/>
                    </a:cubicBezTo>
                    <a:cubicBezTo>
                      <a:pt x="543" y="385"/>
                      <a:pt x="543" y="385"/>
                      <a:pt x="544" y="385"/>
                    </a:cubicBezTo>
                    <a:cubicBezTo>
                      <a:pt x="552" y="379"/>
                      <a:pt x="570" y="351"/>
                      <a:pt x="584" y="322"/>
                    </a:cubicBezTo>
                    <a:cubicBezTo>
                      <a:pt x="589" y="297"/>
                      <a:pt x="589" y="297"/>
                      <a:pt x="589" y="297"/>
                    </a:cubicBezTo>
                    <a:cubicBezTo>
                      <a:pt x="588" y="297"/>
                      <a:pt x="587" y="296"/>
                      <a:pt x="586" y="296"/>
                    </a:cubicBezTo>
                    <a:moveTo>
                      <a:pt x="809" y="296"/>
                    </a:moveTo>
                    <a:cubicBezTo>
                      <a:pt x="808" y="296"/>
                      <a:pt x="807" y="296"/>
                      <a:pt x="806" y="296"/>
                    </a:cubicBezTo>
                    <a:cubicBezTo>
                      <a:pt x="804" y="296"/>
                      <a:pt x="801" y="296"/>
                      <a:pt x="799" y="296"/>
                    </a:cubicBezTo>
                    <a:cubicBezTo>
                      <a:pt x="798" y="296"/>
                      <a:pt x="797" y="296"/>
                      <a:pt x="795" y="296"/>
                    </a:cubicBezTo>
                    <a:cubicBezTo>
                      <a:pt x="795" y="297"/>
                      <a:pt x="794" y="299"/>
                      <a:pt x="794" y="300"/>
                    </a:cubicBezTo>
                    <a:cubicBezTo>
                      <a:pt x="793" y="302"/>
                      <a:pt x="792" y="303"/>
                      <a:pt x="792" y="305"/>
                    </a:cubicBezTo>
                    <a:cubicBezTo>
                      <a:pt x="787" y="324"/>
                      <a:pt x="781" y="341"/>
                      <a:pt x="771" y="355"/>
                    </a:cubicBezTo>
                    <a:cubicBezTo>
                      <a:pt x="778" y="357"/>
                      <a:pt x="780" y="358"/>
                      <a:pt x="780" y="358"/>
                    </a:cubicBezTo>
                    <a:cubicBezTo>
                      <a:pt x="780" y="358"/>
                      <a:pt x="777" y="357"/>
                      <a:pt x="771" y="355"/>
                    </a:cubicBezTo>
                    <a:cubicBezTo>
                      <a:pt x="765" y="364"/>
                      <a:pt x="758" y="371"/>
                      <a:pt x="750" y="375"/>
                    </a:cubicBezTo>
                    <a:cubicBezTo>
                      <a:pt x="751" y="372"/>
                      <a:pt x="758" y="364"/>
                      <a:pt x="766" y="353"/>
                    </a:cubicBezTo>
                    <a:cubicBezTo>
                      <a:pt x="760" y="351"/>
                      <a:pt x="752" y="349"/>
                      <a:pt x="744" y="346"/>
                    </a:cubicBezTo>
                    <a:cubicBezTo>
                      <a:pt x="737" y="357"/>
                      <a:pt x="728" y="365"/>
                      <a:pt x="717" y="370"/>
                    </a:cubicBezTo>
                    <a:cubicBezTo>
                      <a:pt x="720" y="367"/>
                      <a:pt x="729" y="358"/>
                      <a:pt x="739" y="344"/>
                    </a:cubicBezTo>
                    <a:cubicBezTo>
                      <a:pt x="738" y="344"/>
                      <a:pt x="737" y="344"/>
                      <a:pt x="736" y="343"/>
                    </a:cubicBezTo>
                    <a:cubicBezTo>
                      <a:pt x="729" y="341"/>
                      <a:pt x="722" y="339"/>
                      <a:pt x="716" y="337"/>
                    </a:cubicBezTo>
                    <a:cubicBezTo>
                      <a:pt x="707" y="354"/>
                      <a:pt x="698" y="369"/>
                      <a:pt x="688" y="379"/>
                    </a:cubicBezTo>
                    <a:cubicBezTo>
                      <a:pt x="703" y="377"/>
                      <a:pt x="718" y="377"/>
                      <a:pt x="733" y="376"/>
                    </a:cubicBezTo>
                    <a:cubicBezTo>
                      <a:pt x="732" y="369"/>
                      <a:pt x="732" y="369"/>
                      <a:pt x="732" y="369"/>
                    </a:cubicBezTo>
                    <a:cubicBezTo>
                      <a:pt x="734" y="368"/>
                      <a:pt x="734" y="368"/>
                      <a:pt x="734" y="368"/>
                    </a:cubicBezTo>
                    <a:cubicBezTo>
                      <a:pt x="736" y="376"/>
                      <a:pt x="736" y="376"/>
                      <a:pt x="736" y="376"/>
                    </a:cubicBezTo>
                    <a:cubicBezTo>
                      <a:pt x="750" y="375"/>
                      <a:pt x="763" y="375"/>
                      <a:pt x="777" y="375"/>
                    </a:cubicBezTo>
                    <a:cubicBezTo>
                      <a:pt x="778" y="375"/>
                      <a:pt x="779" y="375"/>
                      <a:pt x="781" y="375"/>
                    </a:cubicBezTo>
                    <a:cubicBezTo>
                      <a:pt x="786" y="361"/>
                      <a:pt x="796" y="334"/>
                      <a:pt x="805" y="307"/>
                    </a:cubicBezTo>
                    <a:cubicBezTo>
                      <a:pt x="803" y="306"/>
                      <a:pt x="802" y="306"/>
                      <a:pt x="802" y="306"/>
                    </a:cubicBezTo>
                    <a:cubicBezTo>
                      <a:pt x="802" y="306"/>
                      <a:pt x="803" y="306"/>
                      <a:pt x="805" y="307"/>
                    </a:cubicBezTo>
                    <a:cubicBezTo>
                      <a:pt x="806" y="303"/>
                      <a:pt x="807" y="299"/>
                      <a:pt x="809" y="296"/>
                    </a:cubicBezTo>
                    <a:moveTo>
                      <a:pt x="815" y="296"/>
                    </a:moveTo>
                    <a:cubicBezTo>
                      <a:pt x="814" y="296"/>
                      <a:pt x="813" y="296"/>
                      <a:pt x="812" y="296"/>
                    </a:cubicBezTo>
                    <a:cubicBezTo>
                      <a:pt x="811" y="300"/>
                      <a:pt x="810" y="305"/>
                      <a:pt x="809" y="309"/>
                    </a:cubicBezTo>
                    <a:cubicBezTo>
                      <a:pt x="811" y="310"/>
                      <a:pt x="813" y="311"/>
                      <a:pt x="815" y="312"/>
                    </a:cubicBezTo>
                    <a:cubicBezTo>
                      <a:pt x="815" y="310"/>
                      <a:pt x="815" y="310"/>
                      <a:pt x="815" y="310"/>
                    </a:cubicBezTo>
                    <a:cubicBezTo>
                      <a:pt x="815" y="307"/>
                      <a:pt x="815" y="307"/>
                      <a:pt x="815" y="307"/>
                    </a:cubicBezTo>
                    <a:cubicBezTo>
                      <a:pt x="815" y="296"/>
                      <a:pt x="815" y="296"/>
                      <a:pt x="815" y="296"/>
                    </a:cubicBezTo>
                    <a:moveTo>
                      <a:pt x="1152" y="290"/>
                    </a:moveTo>
                    <a:cubicBezTo>
                      <a:pt x="1154" y="302"/>
                      <a:pt x="1156" y="313"/>
                      <a:pt x="1158" y="325"/>
                    </a:cubicBezTo>
                    <a:cubicBezTo>
                      <a:pt x="1161" y="339"/>
                      <a:pt x="1161" y="339"/>
                      <a:pt x="1161" y="339"/>
                    </a:cubicBezTo>
                    <a:cubicBezTo>
                      <a:pt x="1161" y="342"/>
                      <a:pt x="1161" y="342"/>
                      <a:pt x="1161" y="342"/>
                    </a:cubicBezTo>
                    <a:cubicBezTo>
                      <a:pt x="1161" y="342"/>
                      <a:pt x="1162" y="342"/>
                      <a:pt x="1162" y="342"/>
                    </a:cubicBezTo>
                    <a:cubicBezTo>
                      <a:pt x="1162" y="342"/>
                      <a:pt x="1162" y="342"/>
                      <a:pt x="1161" y="342"/>
                    </a:cubicBezTo>
                    <a:cubicBezTo>
                      <a:pt x="1161" y="342"/>
                      <a:pt x="1161" y="342"/>
                      <a:pt x="1161" y="342"/>
                    </a:cubicBezTo>
                    <a:cubicBezTo>
                      <a:pt x="1161" y="343"/>
                      <a:pt x="1161" y="343"/>
                      <a:pt x="1161" y="343"/>
                    </a:cubicBezTo>
                    <a:cubicBezTo>
                      <a:pt x="1165" y="342"/>
                      <a:pt x="1168" y="341"/>
                      <a:pt x="1169" y="341"/>
                    </a:cubicBezTo>
                    <a:cubicBezTo>
                      <a:pt x="1169" y="341"/>
                      <a:pt x="1169" y="340"/>
                      <a:pt x="1169" y="340"/>
                    </a:cubicBezTo>
                    <a:cubicBezTo>
                      <a:pt x="1164" y="326"/>
                      <a:pt x="1158" y="310"/>
                      <a:pt x="1153" y="290"/>
                    </a:cubicBezTo>
                    <a:cubicBezTo>
                      <a:pt x="1153" y="290"/>
                      <a:pt x="1153" y="290"/>
                      <a:pt x="1152" y="290"/>
                    </a:cubicBezTo>
                    <a:moveTo>
                      <a:pt x="499" y="138"/>
                    </a:moveTo>
                    <a:cubicBezTo>
                      <a:pt x="494" y="159"/>
                      <a:pt x="494" y="159"/>
                      <a:pt x="494" y="159"/>
                    </a:cubicBezTo>
                    <a:cubicBezTo>
                      <a:pt x="504" y="150"/>
                      <a:pt x="504" y="150"/>
                      <a:pt x="504" y="150"/>
                    </a:cubicBezTo>
                    <a:cubicBezTo>
                      <a:pt x="505" y="150"/>
                      <a:pt x="505" y="150"/>
                      <a:pt x="505" y="150"/>
                    </a:cubicBezTo>
                    <a:cubicBezTo>
                      <a:pt x="505" y="148"/>
                      <a:pt x="506" y="146"/>
                      <a:pt x="507" y="145"/>
                    </a:cubicBezTo>
                    <a:cubicBezTo>
                      <a:pt x="504" y="142"/>
                      <a:pt x="501" y="140"/>
                      <a:pt x="499" y="138"/>
                    </a:cubicBezTo>
                    <a:moveTo>
                      <a:pt x="468" y="152"/>
                    </a:moveTo>
                    <a:cubicBezTo>
                      <a:pt x="466" y="151"/>
                      <a:pt x="466" y="151"/>
                      <a:pt x="466" y="151"/>
                    </a:cubicBezTo>
                    <a:cubicBezTo>
                      <a:pt x="466" y="151"/>
                      <a:pt x="467" y="151"/>
                      <a:pt x="468" y="152"/>
                    </a:cubicBezTo>
                    <a:cubicBezTo>
                      <a:pt x="468" y="152"/>
                      <a:pt x="468" y="152"/>
                      <a:pt x="468" y="152"/>
                    </a:cubicBezTo>
                    <a:moveTo>
                      <a:pt x="444" y="134"/>
                    </a:moveTo>
                    <a:cubicBezTo>
                      <a:pt x="443" y="135"/>
                      <a:pt x="442" y="137"/>
                      <a:pt x="442" y="139"/>
                    </a:cubicBezTo>
                    <a:cubicBezTo>
                      <a:pt x="449" y="147"/>
                      <a:pt x="454" y="153"/>
                      <a:pt x="454" y="153"/>
                    </a:cubicBezTo>
                    <a:cubicBezTo>
                      <a:pt x="454" y="153"/>
                      <a:pt x="454" y="153"/>
                      <a:pt x="454" y="152"/>
                    </a:cubicBezTo>
                    <a:cubicBezTo>
                      <a:pt x="454" y="153"/>
                      <a:pt x="454" y="153"/>
                      <a:pt x="454" y="153"/>
                    </a:cubicBezTo>
                    <a:cubicBezTo>
                      <a:pt x="451" y="155"/>
                      <a:pt x="451" y="155"/>
                      <a:pt x="451" y="155"/>
                    </a:cubicBezTo>
                    <a:cubicBezTo>
                      <a:pt x="451" y="155"/>
                      <a:pt x="451" y="155"/>
                      <a:pt x="451" y="155"/>
                    </a:cubicBezTo>
                    <a:cubicBezTo>
                      <a:pt x="457" y="163"/>
                      <a:pt x="462" y="168"/>
                      <a:pt x="462" y="168"/>
                    </a:cubicBezTo>
                    <a:cubicBezTo>
                      <a:pt x="462" y="168"/>
                      <a:pt x="458" y="164"/>
                      <a:pt x="451" y="155"/>
                    </a:cubicBezTo>
                    <a:cubicBezTo>
                      <a:pt x="443" y="164"/>
                      <a:pt x="443" y="164"/>
                      <a:pt x="443" y="164"/>
                    </a:cubicBezTo>
                    <a:cubicBezTo>
                      <a:pt x="442" y="164"/>
                      <a:pt x="442" y="165"/>
                      <a:pt x="442" y="165"/>
                    </a:cubicBezTo>
                    <a:cubicBezTo>
                      <a:pt x="442" y="165"/>
                      <a:pt x="442" y="165"/>
                      <a:pt x="443" y="166"/>
                    </a:cubicBezTo>
                    <a:cubicBezTo>
                      <a:pt x="454" y="172"/>
                      <a:pt x="465" y="177"/>
                      <a:pt x="471" y="181"/>
                    </a:cubicBezTo>
                    <a:cubicBezTo>
                      <a:pt x="472" y="179"/>
                      <a:pt x="474" y="178"/>
                      <a:pt x="475" y="176"/>
                    </a:cubicBezTo>
                    <a:cubicBezTo>
                      <a:pt x="478" y="165"/>
                      <a:pt x="480" y="153"/>
                      <a:pt x="481" y="141"/>
                    </a:cubicBezTo>
                    <a:cubicBezTo>
                      <a:pt x="479" y="143"/>
                      <a:pt x="479" y="143"/>
                      <a:pt x="479" y="143"/>
                    </a:cubicBezTo>
                    <a:cubicBezTo>
                      <a:pt x="469" y="152"/>
                      <a:pt x="469" y="152"/>
                      <a:pt x="469" y="152"/>
                    </a:cubicBezTo>
                    <a:cubicBezTo>
                      <a:pt x="464" y="148"/>
                      <a:pt x="457" y="143"/>
                      <a:pt x="444" y="134"/>
                    </a:cubicBezTo>
                    <a:moveTo>
                      <a:pt x="491" y="133"/>
                    </a:moveTo>
                    <a:cubicBezTo>
                      <a:pt x="485" y="139"/>
                      <a:pt x="485" y="139"/>
                      <a:pt x="485" y="139"/>
                    </a:cubicBezTo>
                    <a:cubicBezTo>
                      <a:pt x="483" y="150"/>
                      <a:pt x="481" y="162"/>
                      <a:pt x="478" y="173"/>
                    </a:cubicBezTo>
                    <a:cubicBezTo>
                      <a:pt x="479" y="172"/>
                      <a:pt x="479" y="172"/>
                      <a:pt x="480" y="172"/>
                    </a:cubicBezTo>
                    <a:cubicBezTo>
                      <a:pt x="488" y="165"/>
                      <a:pt x="488" y="165"/>
                      <a:pt x="488" y="165"/>
                    </a:cubicBezTo>
                    <a:cubicBezTo>
                      <a:pt x="495" y="136"/>
                      <a:pt x="495" y="136"/>
                      <a:pt x="495" y="136"/>
                    </a:cubicBezTo>
                    <a:cubicBezTo>
                      <a:pt x="494" y="136"/>
                      <a:pt x="493" y="135"/>
                      <a:pt x="491" y="133"/>
                    </a:cubicBezTo>
                    <a:moveTo>
                      <a:pt x="487" y="129"/>
                    </a:moveTo>
                    <a:cubicBezTo>
                      <a:pt x="487" y="129"/>
                      <a:pt x="489" y="131"/>
                      <a:pt x="491" y="133"/>
                    </a:cubicBezTo>
                    <a:cubicBezTo>
                      <a:pt x="493" y="134"/>
                      <a:pt x="494" y="135"/>
                      <a:pt x="495" y="136"/>
                    </a:cubicBezTo>
                    <a:cubicBezTo>
                      <a:pt x="495" y="135"/>
                      <a:pt x="495" y="135"/>
                      <a:pt x="495" y="135"/>
                    </a:cubicBezTo>
                    <a:cubicBezTo>
                      <a:pt x="490" y="130"/>
                      <a:pt x="487" y="129"/>
                      <a:pt x="487" y="129"/>
                    </a:cubicBezTo>
                    <a:moveTo>
                      <a:pt x="649" y="82"/>
                    </a:moveTo>
                    <a:cubicBezTo>
                      <a:pt x="649" y="84"/>
                      <a:pt x="649" y="86"/>
                      <a:pt x="649" y="88"/>
                    </a:cubicBezTo>
                    <a:cubicBezTo>
                      <a:pt x="650" y="87"/>
                      <a:pt x="651" y="85"/>
                      <a:pt x="653" y="83"/>
                    </a:cubicBezTo>
                    <a:cubicBezTo>
                      <a:pt x="651" y="83"/>
                      <a:pt x="650" y="83"/>
                      <a:pt x="649" y="82"/>
                    </a:cubicBezTo>
                    <a:moveTo>
                      <a:pt x="632" y="77"/>
                    </a:moveTo>
                    <a:cubicBezTo>
                      <a:pt x="629" y="93"/>
                      <a:pt x="629" y="93"/>
                      <a:pt x="629" y="93"/>
                    </a:cubicBezTo>
                    <a:cubicBezTo>
                      <a:pt x="633" y="95"/>
                      <a:pt x="637" y="97"/>
                      <a:pt x="641" y="98"/>
                    </a:cubicBezTo>
                    <a:cubicBezTo>
                      <a:pt x="642" y="97"/>
                      <a:pt x="643" y="96"/>
                      <a:pt x="644" y="95"/>
                    </a:cubicBezTo>
                    <a:cubicBezTo>
                      <a:pt x="644" y="90"/>
                      <a:pt x="644" y="86"/>
                      <a:pt x="645" y="81"/>
                    </a:cubicBezTo>
                    <a:cubicBezTo>
                      <a:pt x="639" y="79"/>
                      <a:pt x="635" y="78"/>
                      <a:pt x="632" y="77"/>
                    </a:cubicBezTo>
                    <a:moveTo>
                      <a:pt x="628" y="76"/>
                    </a:moveTo>
                    <a:cubicBezTo>
                      <a:pt x="628" y="76"/>
                      <a:pt x="628" y="76"/>
                      <a:pt x="629" y="77"/>
                    </a:cubicBezTo>
                    <a:cubicBezTo>
                      <a:pt x="628" y="79"/>
                      <a:pt x="628" y="79"/>
                      <a:pt x="628" y="79"/>
                    </a:cubicBezTo>
                    <a:cubicBezTo>
                      <a:pt x="626" y="84"/>
                      <a:pt x="626" y="84"/>
                      <a:pt x="626" y="84"/>
                    </a:cubicBezTo>
                    <a:cubicBezTo>
                      <a:pt x="617" y="82"/>
                      <a:pt x="611" y="80"/>
                      <a:pt x="611" y="80"/>
                    </a:cubicBezTo>
                    <a:cubicBezTo>
                      <a:pt x="610" y="80"/>
                      <a:pt x="615" y="81"/>
                      <a:pt x="626" y="85"/>
                    </a:cubicBezTo>
                    <a:cubicBezTo>
                      <a:pt x="624" y="91"/>
                      <a:pt x="624" y="91"/>
                      <a:pt x="624" y="91"/>
                    </a:cubicBezTo>
                    <a:cubicBezTo>
                      <a:pt x="625" y="92"/>
                      <a:pt x="626" y="92"/>
                      <a:pt x="627" y="93"/>
                    </a:cubicBezTo>
                    <a:cubicBezTo>
                      <a:pt x="630" y="77"/>
                      <a:pt x="630" y="77"/>
                      <a:pt x="630" y="77"/>
                    </a:cubicBezTo>
                    <a:cubicBezTo>
                      <a:pt x="629" y="76"/>
                      <a:pt x="628" y="76"/>
                      <a:pt x="628" y="76"/>
                    </a:cubicBezTo>
                    <a:moveTo>
                      <a:pt x="955" y="73"/>
                    </a:moveTo>
                    <a:cubicBezTo>
                      <a:pt x="954" y="74"/>
                      <a:pt x="954" y="74"/>
                      <a:pt x="953" y="74"/>
                    </a:cubicBezTo>
                    <a:cubicBezTo>
                      <a:pt x="953" y="76"/>
                      <a:pt x="953" y="79"/>
                      <a:pt x="953" y="82"/>
                    </a:cubicBezTo>
                    <a:cubicBezTo>
                      <a:pt x="954" y="83"/>
                      <a:pt x="954" y="84"/>
                      <a:pt x="955" y="86"/>
                    </a:cubicBezTo>
                    <a:cubicBezTo>
                      <a:pt x="955" y="82"/>
                      <a:pt x="955" y="78"/>
                      <a:pt x="955" y="73"/>
                    </a:cubicBezTo>
                    <a:moveTo>
                      <a:pt x="949" y="64"/>
                    </a:moveTo>
                    <a:cubicBezTo>
                      <a:pt x="948" y="64"/>
                      <a:pt x="947" y="64"/>
                      <a:pt x="947" y="64"/>
                    </a:cubicBezTo>
                    <a:cubicBezTo>
                      <a:pt x="947" y="67"/>
                      <a:pt x="948" y="69"/>
                      <a:pt x="949" y="72"/>
                    </a:cubicBezTo>
                    <a:cubicBezTo>
                      <a:pt x="949" y="69"/>
                      <a:pt x="949" y="67"/>
                      <a:pt x="949" y="64"/>
                    </a:cubicBezTo>
                    <a:moveTo>
                      <a:pt x="955" y="64"/>
                    </a:moveTo>
                    <a:cubicBezTo>
                      <a:pt x="955" y="64"/>
                      <a:pt x="954" y="64"/>
                      <a:pt x="953" y="64"/>
                    </a:cubicBezTo>
                    <a:cubicBezTo>
                      <a:pt x="953" y="67"/>
                      <a:pt x="953" y="70"/>
                      <a:pt x="953" y="74"/>
                    </a:cubicBezTo>
                    <a:cubicBezTo>
                      <a:pt x="954" y="74"/>
                      <a:pt x="954" y="73"/>
                      <a:pt x="955" y="73"/>
                    </a:cubicBezTo>
                    <a:cubicBezTo>
                      <a:pt x="955" y="70"/>
                      <a:pt x="955" y="67"/>
                      <a:pt x="955" y="64"/>
                    </a:cubicBezTo>
                    <a:moveTo>
                      <a:pt x="949" y="60"/>
                    </a:moveTo>
                    <a:cubicBezTo>
                      <a:pt x="948" y="60"/>
                      <a:pt x="946" y="61"/>
                      <a:pt x="945" y="61"/>
                    </a:cubicBezTo>
                    <a:cubicBezTo>
                      <a:pt x="946" y="62"/>
                      <a:pt x="946" y="63"/>
                      <a:pt x="946" y="64"/>
                    </a:cubicBezTo>
                    <a:cubicBezTo>
                      <a:pt x="947" y="64"/>
                      <a:pt x="948" y="64"/>
                      <a:pt x="949" y="64"/>
                    </a:cubicBezTo>
                    <a:cubicBezTo>
                      <a:pt x="949" y="63"/>
                      <a:pt x="949" y="61"/>
                      <a:pt x="949" y="60"/>
                    </a:cubicBezTo>
                    <a:moveTo>
                      <a:pt x="960" y="55"/>
                    </a:moveTo>
                    <a:cubicBezTo>
                      <a:pt x="958" y="56"/>
                      <a:pt x="955" y="57"/>
                      <a:pt x="953" y="58"/>
                    </a:cubicBezTo>
                    <a:cubicBezTo>
                      <a:pt x="953" y="60"/>
                      <a:pt x="953" y="62"/>
                      <a:pt x="953" y="64"/>
                    </a:cubicBezTo>
                    <a:cubicBezTo>
                      <a:pt x="954" y="64"/>
                      <a:pt x="955" y="64"/>
                      <a:pt x="955" y="64"/>
                    </a:cubicBezTo>
                    <a:cubicBezTo>
                      <a:pt x="955" y="63"/>
                      <a:pt x="955" y="63"/>
                      <a:pt x="955" y="62"/>
                    </a:cubicBezTo>
                    <a:cubicBezTo>
                      <a:pt x="955" y="59"/>
                      <a:pt x="955" y="59"/>
                      <a:pt x="955" y="59"/>
                    </a:cubicBezTo>
                    <a:cubicBezTo>
                      <a:pt x="955" y="58"/>
                      <a:pt x="955" y="58"/>
                      <a:pt x="955" y="58"/>
                    </a:cubicBezTo>
                    <a:cubicBezTo>
                      <a:pt x="955" y="58"/>
                      <a:pt x="954" y="58"/>
                      <a:pt x="954" y="58"/>
                    </a:cubicBezTo>
                    <a:cubicBezTo>
                      <a:pt x="954" y="58"/>
                      <a:pt x="957" y="57"/>
                      <a:pt x="963" y="56"/>
                    </a:cubicBezTo>
                    <a:cubicBezTo>
                      <a:pt x="962" y="56"/>
                      <a:pt x="961" y="55"/>
                      <a:pt x="960" y="55"/>
                    </a:cubicBezTo>
                    <a:moveTo>
                      <a:pt x="1145" y="89"/>
                    </a:moveTo>
                    <a:cubicBezTo>
                      <a:pt x="1144" y="89"/>
                      <a:pt x="1145" y="89"/>
                      <a:pt x="1147" y="89"/>
                    </a:cubicBezTo>
                    <a:cubicBezTo>
                      <a:pt x="1147" y="89"/>
                      <a:pt x="1147" y="89"/>
                      <a:pt x="1147" y="89"/>
                    </a:cubicBezTo>
                    <a:cubicBezTo>
                      <a:pt x="1146" y="89"/>
                      <a:pt x="1146" y="89"/>
                      <a:pt x="1145" y="89"/>
                    </a:cubicBezTo>
                    <a:moveTo>
                      <a:pt x="1162" y="50"/>
                    </a:moveTo>
                    <a:cubicBezTo>
                      <a:pt x="1161" y="50"/>
                      <a:pt x="1161" y="51"/>
                      <a:pt x="1161" y="51"/>
                    </a:cubicBezTo>
                    <a:cubicBezTo>
                      <a:pt x="1161" y="51"/>
                      <a:pt x="1161" y="51"/>
                      <a:pt x="1161" y="51"/>
                    </a:cubicBezTo>
                    <a:cubicBezTo>
                      <a:pt x="1160" y="53"/>
                      <a:pt x="1160" y="53"/>
                      <a:pt x="1160" y="53"/>
                    </a:cubicBezTo>
                    <a:cubicBezTo>
                      <a:pt x="1156" y="65"/>
                      <a:pt x="1151" y="76"/>
                      <a:pt x="1147" y="88"/>
                    </a:cubicBezTo>
                    <a:cubicBezTo>
                      <a:pt x="1141" y="89"/>
                      <a:pt x="1128" y="90"/>
                      <a:pt x="1107" y="91"/>
                    </a:cubicBezTo>
                    <a:cubicBezTo>
                      <a:pt x="1109" y="99"/>
                      <a:pt x="1109" y="99"/>
                      <a:pt x="1109" y="99"/>
                    </a:cubicBezTo>
                    <a:cubicBezTo>
                      <a:pt x="1120" y="134"/>
                      <a:pt x="1120" y="134"/>
                      <a:pt x="1120" y="134"/>
                    </a:cubicBezTo>
                    <a:cubicBezTo>
                      <a:pt x="1121" y="137"/>
                      <a:pt x="1122" y="140"/>
                      <a:pt x="1122" y="142"/>
                    </a:cubicBezTo>
                    <a:cubicBezTo>
                      <a:pt x="1123" y="142"/>
                      <a:pt x="1124" y="142"/>
                      <a:pt x="1125" y="142"/>
                    </a:cubicBezTo>
                    <a:cubicBezTo>
                      <a:pt x="1128" y="142"/>
                      <a:pt x="1132" y="142"/>
                      <a:pt x="1137" y="142"/>
                    </a:cubicBezTo>
                    <a:cubicBezTo>
                      <a:pt x="1137" y="143"/>
                      <a:pt x="1137" y="143"/>
                      <a:pt x="1137" y="143"/>
                    </a:cubicBezTo>
                    <a:cubicBezTo>
                      <a:pt x="1141" y="143"/>
                      <a:pt x="1139" y="143"/>
                      <a:pt x="1137" y="143"/>
                    </a:cubicBezTo>
                    <a:cubicBezTo>
                      <a:pt x="1137" y="143"/>
                      <a:pt x="1137" y="143"/>
                      <a:pt x="1137" y="143"/>
                    </a:cubicBezTo>
                    <a:cubicBezTo>
                      <a:pt x="1137" y="147"/>
                      <a:pt x="1137" y="147"/>
                      <a:pt x="1137" y="147"/>
                    </a:cubicBezTo>
                    <a:cubicBezTo>
                      <a:pt x="1137" y="148"/>
                      <a:pt x="1137" y="148"/>
                      <a:pt x="1137" y="148"/>
                    </a:cubicBezTo>
                    <a:cubicBezTo>
                      <a:pt x="1137" y="154"/>
                      <a:pt x="1137" y="154"/>
                      <a:pt x="1137" y="154"/>
                    </a:cubicBezTo>
                    <a:cubicBezTo>
                      <a:pt x="1138" y="155"/>
                      <a:pt x="1139" y="155"/>
                      <a:pt x="1140" y="155"/>
                    </a:cubicBezTo>
                    <a:cubicBezTo>
                      <a:pt x="1150" y="156"/>
                      <a:pt x="1159" y="156"/>
                      <a:pt x="1158" y="156"/>
                    </a:cubicBezTo>
                    <a:cubicBezTo>
                      <a:pt x="1158" y="156"/>
                      <a:pt x="1158" y="156"/>
                      <a:pt x="1158" y="156"/>
                    </a:cubicBezTo>
                    <a:cubicBezTo>
                      <a:pt x="1158" y="158"/>
                      <a:pt x="1158" y="158"/>
                      <a:pt x="1158" y="158"/>
                    </a:cubicBezTo>
                    <a:cubicBezTo>
                      <a:pt x="1159" y="161"/>
                      <a:pt x="1159" y="161"/>
                      <a:pt x="1159" y="161"/>
                    </a:cubicBezTo>
                    <a:cubicBezTo>
                      <a:pt x="1159" y="166"/>
                      <a:pt x="1159" y="166"/>
                      <a:pt x="1159" y="166"/>
                    </a:cubicBezTo>
                    <a:cubicBezTo>
                      <a:pt x="1162" y="166"/>
                      <a:pt x="1164" y="166"/>
                      <a:pt x="1164" y="166"/>
                    </a:cubicBezTo>
                    <a:cubicBezTo>
                      <a:pt x="1164" y="166"/>
                      <a:pt x="1162" y="166"/>
                      <a:pt x="1159" y="166"/>
                    </a:cubicBezTo>
                    <a:cubicBezTo>
                      <a:pt x="1162" y="186"/>
                      <a:pt x="1162" y="186"/>
                      <a:pt x="1162" y="186"/>
                    </a:cubicBezTo>
                    <a:cubicBezTo>
                      <a:pt x="1165" y="231"/>
                      <a:pt x="1170" y="267"/>
                      <a:pt x="1176" y="296"/>
                    </a:cubicBezTo>
                    <a:cubicBezTo>
                      <a:pt x="1179" y="298"/>
                      <a:pt x="1183" y="299"/>
                      <a:pt x="1186" y="300"/>
                    </a:cubicBezTo>
                    <a:cubicBezTo>
                      <a:pt x="1183" y="280"/>
                      <a:pt x="1180" y="260"/>
                      <a:pt x="1176" y="239"/>
                    </a:cubicBezTo>
                    <a:cubicBezTo>
                      <a:pt x="1176" y="238"/>
                      <a:pt x="1175" y="236"/>
                      <a:pt x="1175" y="235"/>
                    </a:cubicBezTo>
                    <a:cubicBezTo>
                      <a:pt x="1172" y="194"/>
                      <a:pt x="1168" y="153"/>
                      <a:pt x="1175" y="118"/>
                    </a:cubicBezTo>
                    <a:cubicBezTo>
                      <a:pt x="1176" y="111"/>
                      <a:pt x="1177" y="105"/>
                      <a:pt x="1179" y="99"/>
                    </a:cubicBezTo>
                    <a:cubicBezTo>
                      <a:pt x="1180" y="102"/>
                      <a:pt x="1181" y="106"/>
                      <a:pt x="1182" y="109"/>
                    </a:cubicBezTo>
                    <a:cubicBezTo>
                      <a:pt x="1208" y="186"/>
                      <a:pt x="1221" y="257"/>
                      <a:pt x="1227" y="317"/>
                    </a:cubicBezTo>
                    <a:cubicBezTo>
                      <a:pt x="1228" y="318"/>
                      <a:pt x="1230" y="318"/>
                      <a:pt x="1231" y="319"/>
                    </a:cubicBezTo>
                    <a:cubicBezTo>
                      <a:pt x="1226" y="268"/>
                      <a:pt x="1217" y="214"/>
                      <a:pt x="1200" y="158"/>
                    </a:cubicBezTo>
                    <a:cubicBezTo>
                      <a:pt x="1189" y="120"/>
                      <a:pt x="1176" y="84"/>
                      <a:pt x="1162" y="50"/>
                    </a:cubicBezTo>
                    <a:moveTo>
                      <a:pt x="1190" y="50"/>
                    </a:moveTo>
                    <a:cubicBezTo>
                      <a:pt x="1198" y="69"/>
                      <a:pt x="1207" y="90"/>
                      <a:pt x="1215" y="112"/>
                    </a:cubicBezTo>
                    <a:cubicBezTo>
                      <a:pt x="1214" y="108"/>
                      <a:pt x="1212" y="103"/>
                      <a:pt x="1211" y="99"/>
                    </a:cubicBezTo>
                    <a:cubicBezTo>
                      <a:pt x="1209" y="90"/>
                      <a:pt x="1205" y="82"/>
                      <a:pt x="1201" y="73"/>
                    </a:cubicBezTo>
                    <a:cubicBezTo>
                      <a:pt x="1200" y="68"/>
                      <a:pt x="1197" y="64"/>
                      <a:pt x="1195" y="59"/>
                    </a:cubicBezTo>
                    <a:cubicBezTo>
                      <a:pt x="1192" y="53"/>
                      <a:pt x="1192" y="53"/>
                      <a:pt x="1192" y="53"/>
                    </a:cubicBezTo>
                    <a:cubicBezTo>
                      <a:pt x="1190" y="50"/>
                      <a:pt x="1190" y="50"/>
                      <a:pt x="1190" y="50"/>
                    </a:cubicBezTo>
                    <a:moveTo>
                      <a:pt x="1186" y="49"/>
                    </a:moveTo>
                    <a:cubicBezTo>
                      <a:pt x="1182" y="49"/>
                      <a:pt x="1178" y="50"/>
                      <a:pt x="1175" y="50"/>
                    </a:cubicBezTo>
                    <a:cubicBezTo>
                      <a:pt x="1188" y="83"/>
                      <a:pt x="1201" y="118"/>
                      <a:pt x="1212" y="155"/>
                    </a:cubicBezTo>
                    <a:cubicBezTo>
                      <a:pt x="1248" y="272"/>
                      <a:pt x="1248" y="382"/>
                      <a:pt x="1239" y="464"/>
                    </a:cubicBezTo>
                    <a:cubicBezTo>
                      <a:pt x="1243" y="452"/>
                      <a:pt x="1245" y="439"/>
                      <a:pt x="1247" y="423"/>
                    </a:cubicBezTo>
                    <a:cubicBezTo>
                      <a:pt x="1252" y="368"/>
                      <a:pt x="1253" y="292"/>
                      <a:pt x="1236" y="200"/>
                    </a:cubicBezTo>
                    <a:cubicBezTo>
                      <a:pt x="1233" y="192"/>
                      <a:pt x="1231" y="183"/>
                      <a:pt x="1229" y="175"/>
                    </a:cubicBezTo>
                    <a:cubicBezTo>
                      <a:pt x="1227" y="172"/>
                      <a:pt x="1225" y="168"/>
                      <a:pt x="1223" y="165"/>
                    </a:cubicBezTo>
                    <a:cubicBezTo>
                      <a:pt x="1224" y="167"/>
                      <a:pt x="1226" y="169"/>
                      <a:pt x="1228" y="173"/>
                    </a:cubicBezTo>
                    <a:cubicBezTo>
                      <a:pt x="1223" y="156"/>
                      <a:pt x="1217" y="139"/>
                      <a:pt x="1212" y="123"/>
                    </a:cubicBezTo>
                    <a:cubicBezTo>
                      <a:pt x="1212" y="122"/>
                      <a:pt x="1211" y="121"/>
                      <a:pt x="1211" y="121"/>
                    </a:cubicBezTo>
                    <a:cubicBezTo>
                      <a:pt x="1211" y="121"/>
                      <a:pt x="1211" y="121"/>
                      <a:pt x="1212" y="122"/>
                    </a:cubicBezTo>
                    <a:cubicBezTo>
                      <a:pt x="1211" y="120"/>
                      <a:pt x="1210" y="118"/>
                      <a:pt x="1210" y="116"/>
                    </a:cubicBezTo>
                    <a:cubicBezTo>
                      <a:pt x="1206" y="111"/>
                      <a:pt x="1202" y="105"/>
                      <a:pt x="1198" y="100"/>
                    </a:cubicBezTo>
                    <a:cubicBezTo>
                      <a:pt x="1201" y="103"/>
                      <a:pt x="1204" y="106"/>
                      <a:pt x="1208" y="111"/>
                    </a:cubicBezTo>
                    <a:cubicBezTo>
                      <a:pt x="1201" y="89"/>
                      <a:pt x="1193" y="68"/>
                      <a:pt x="1186" y="49"/>
                    </a:cubicBezTo>
                    <a:moveTo>
                      <a:pt x="1195" y="49"/>
                    </a:moveTo>
                    <a:cubicBezTo>
                      <a:pt x="1194" y="49"/>
                      <a:pt x="1192" y="49"/>
                      <a:pt x="1190" y="49"/>
                    </a:cubicBezTo>
                    <a:cubicBezTo>
                      <a:pt x="1190" y="49"/>
                      <a:pt x="1190" y="49"/>
                      <a:pt x="1190" y="49"/>
                    </a:cubicBezTo>
                    <a:cubicBezTo>
                      <a:pt x="1196" y="49"/>
                      <a:pt x="1197" y="49"/>
                      <a:pt x="1195" y="49"/>
                    </a:cubicBezTo>
                    <a:moveTo>
                      <a:pt x="903" y="46"/>
                    </a:moveTo>
                    <a:cubicBezTo>
                      <a:pt x="902" y="47"/>
                      <a:pt x="902" y="47"/>
                      <a:pt x="902" y="47"/>
                    </a:cubicBezTo>
                    <a:cubicBezTo>
                      <a:pt x="904" y="47"/>
                      <a:pt x="905" y="47"/>
                      <a:pt x="906" y="46"/>
                    </a:cubicBezTo>
                    <a:cubicBezTo>
                      <a:pt x="905" y="46"/>
                      <a:pt x="904" y="46"/>
                      <a:pt x="903" y="46"/>
                    </a:cubicBezTo>
                    <a:moveTo>
                      <a:pt x="1089" y="45"/>
                    </a:moveTo>
                    <a:cubicBezTo>
                      <a:pt x="1089" y="45"/>
                      <a:pt x="1086" y="45"/>
                      <a:pt x="1078" y="47"/>
                    </a:cubicBezTo>
                    <a:cubicBezTo>
                      <a:pt x="1080" y="53"/>
                      <a:pt x="1082" y="59"/>
                      <a:pt x="1083" y="66"/>
                    </a:cubicBezTo>
                    <a:cubicBezTo>
                      <a:pt x="1086" y="65"/>
                      <a:pt x="1089" y="65"/>
                      <a:pt x="1091" y="65"/>
                    </a:cubicBezTo>
                    <a:cubicBezTo>
                      <a:pt x="1087" y="53"/>
                      <a:pt x="1087" y="53"/>
                      <a:pt x="1087" y="53"/>
                    </a:cubicBezTo>
                    <a:cubicBezTo>
                      <a:pt x="1085" y="47"/>
                      <a:pt x="1085" y="47"/>
                      <a:pt x="1085" y="47"/>
                    </a:cubicBezTo>
                    <a:cubicBezTo>
                      <a:pt x="1081" y="48"/>
                      <a:pt x="1080" y="48"/>
                      <a:pt x="1079" y="48"/>
                    </a:cubicBezTo>
                    <a:cubicBezTo>
                      <a:pt x="1079" y="48"/>
                      <a:pt x="1082" y="47"/>
                      <a:pt x="1084" y="46"/>
                    </a:cubicBezTo>
                    <a:cubicBezTo>
                      <a:pt x="1087" y="46"/>
                      <a:pt x="1090" y="45"/>
                      <a:pt x="1089" y="45"/>
                    </a:cubicBezTo>
                    <a:moveTo>
                      <a:pt x="1008" y="38"/>
                    </a:moveTo>
                    <a:cubicBezTo>
                      <a:pt x="1009" y="45"/>
                      <a:pt x="1009" y="45"/>
                      <a:pt x="1009" y="45"/>
                    </a:cubicBezTo>
                    <a:cubicBezTo>
                      <a:pt x="1010" y="44"/>
                      <a:pt x="1011" y="44"/>
                      <a:pt x="1012" y="44"/>
                    </a:cubicBezTo>
                    <a:cubicBezTo>
                      <a:pt x="1011" y="43"/>
                      <a:pt x="1011" y="43"/>
                      <a:pt x="1011" y="43"/>
                    </a:cubicBezTo>
                    <a:cubicBezTo>
                      <a:pt x="1008" y="38"/>
                      <a:pt x="1008" y="38"/>
                      <a:pt x="1008" y="38"/>
                    </a:cubicBezTo>
                    <a:moveTo>
                      <a:pt x="1061" y="36"/>
                    </a:moveTo>
                    <a:cubicBezTo>
                      <a:pt x="1054" y="38"/>
                      <a:pt x="1042" y="43"/>
                      <a:pt x="1022" y="50"/>
                    </a:cubicBezTo>
                    <a:cubicBezTo>
                      <a:pt x="1027" y="60"/>
                      <a:pt x="1027" y="60"/>
                      <a:pt x="1027" y="60"/>
                    </a:cubicBezTo>
                    <a:cubicBezTo>
                      <a:pt x="1036" y="83"/>
                      <a:pt x="1036" y="83"/>
                      <a:pt x="1036" y="83"/>
                    </a:cubicBezTo>
                    <a:cubicBezTo>
                      <a:pt x="1039" y="88"/>
                      <a:pt x="1040" y="93"/>
                      <a:pt x="1042" y="97"/>
                    </a:cubicBezTo>
                    <a:cubicBezTo>
                      <a:pt x="1043" y="93"/>
                      <a:pt x="1044" y="89"/>
                      <a:pt x="1045" y="85"/>
                    </a:cubicBezTo>
                    <a:cubicBezTo>
                      <a:pt x="1041" y="85"/>
                      <a:pt x="1039" y="85"/>
                      <a:pt x="1038" y="85"/>
                    </a:cubicBezTo>
                    <a:cubicBezTo>
                      <a:pt x="1038" y="85"/>
                      <a:pt x="1041" y="85"/>
                      <a:pt x="1045" y="84"/>
                    </a:cubicBezTo>
                    <a:cubicBezTo>
                      <a:pt x="1046" y="79"/>
                      <a:pt x="1047" y="74"/>
                      <a:pt x="1048" y="69"/>
                    </a:cubicBezTo>
                    <a:cubicBezTo>
                      <a:pt x="1048" y="68"/>
                      <a:pt x="1048" y="68"/>
                      <a:pt x="1048" y="68"/>
                    </a:cubicBezTo>
                    <a:cubicBezTo>
                      <a:pt x="1048" y="68"/>
                      <a:pt x="1048" y="68"/>
                      <a:pt x="1048" y="68"/>
                    </a:cubicBezTo>
                    <a:cubicBezTo>
                      <a:pt x="1046" y="68"/>
                      <a:pt x="1061" y="67"/>
                      <a:pt x="1076" y="66"/>
                    </a:cubicBezTo>
                    <a:cubicBezTo>
                      <a:pt x="1077" y="66"/>
                      <a:pt x="1077" y="66"/>
                      <a:pt x="1078" y="66"/>
                    </a:cubicBezTo>
                    <a:cubicBezTo>
                      <a:pt x="1078" y="65"/>
                      <a:pt x="1077" y="64"/>
                      <a:pt x="1077" y="63"/>
                    </a:cubicBezTo>
                    <a:cubicBezTo>
                      <a:pt x="1076" y="58"/>
                      <a:pt x="1075" y="53"/>
                      <a:pt x="1074" y="48"/>
                    </a:cubicBezTo>
                    <a:cubicBezTo>
                      <a:pt x="1071" y="49"/>
                      <a:pt x="1067" y="49"/>
                      <a:pt x="1063" y="50"/>
                    </a:cubicBezTo>
                    <a:cubicBezTo>
                      <a:pt x="1061" y="36"/>
                      <a:pt x="1061" y="36"/>
                      <a:pt x="1061" y="36"/>
                    </a:cubicBezTo>
                    <a:moveTo>
                      <a:pt x="1061" y="35"/>
                    </a:moveTo>
                    <a:cubicBezTo>
                      <a:pt x="1061" y="35"/>
                      <a:pt x="1061" y="35"/>
                      <a:pt x="1061" y="35"/>
                    </a:cubicBezTo>
                    <a:cubicBezTo>
                      <a:pt x="1061" y="35"/>
                      <a:pt x="1061" y="35"/>
                      <a:pt x="1061" y="35"/>
                    </a:cubicBezTo>
                    <a:cubicBezTo>
                      <a:pt x="1061" y="35"/>
                      <a:pt x="1061" y="35"/>
                      <a:pt x="1061" y="35"/>
                    </a:cubicBezTo>
                    <a:moveTo>
                      <a:pt x="995" y="33"/>
                    </a:moveTo>
                    <a:cubicBezTo>
                      <a:pt x="993" y="33"/>
                      <a:pt x="991" y="34"/>
                      <a:pt x="990" y="34"/>
                    </a:cubicBezTo>
                    <a:cubicBezTo>
                      <a:pt x="990" y="43"/>
                      <a:pt x="990" y="43"/>
                      <a:pt x="990" y="43"/>
                    </a:cubicBezTo>
                    <a:cubicBezTo>
                      <a:pt x="997" y="40"/>
                      <a:pt x="1000" y="39"/>
                      <a:pt x="1000" y="39"/>
                    </a:cubicBezTo>
                    <a:cubicBezTo>
                      <a:pt x="1001" y="39"/>
                      <a:pt x="996" y="40"/>
                      <a:pt x="990" y="43"/>
                    </a:cubicBezTo>
                    <a:cubicBezTo>
                      <a:pt x="990" y="49"/>
                      <a:pt x="990" y="49"/>
                      <a:pt x="990" y="49"/>
                    </a:cubicBezTo>
                    <a:cubicBezTo>
                      <a:pt x="991" y="49"/>
                      <a:pt x="992" y="49"/>
                      <a:pt x="993" y="49"/>
                    </a:cubicBezTo>
                    <a:cubicBezTo>
                      <a:pt x="997" y="48"/>
                      <a:pt x="1001" y="47"/>
                      <a:pt x="1005" y="46"/>
                    </a:cubicBezTo>
                    <a:cubicBezTo>
                      <a:pt x="1003" y="33"/>
                      <a:pt x="1003" y="33"/>
                      <a:pt x="1003" y="33"/>
                    </a:cubicBezTo>
                    <a:cubicBezTo>
                      <a:pt x="1000" y="33"/>
                      <a:pt x="997" y="33"/>
                      <a:pt x="995" y="33"/>
                    </a:cubicBezTo>
                    <a:moveTo>
                      <a:pt x="1058" y="0"/>
                    </a:moveTo>
                    <a:cubicBezTo>
                      <a:pt x="1058" y="0"/>
                      <a:pt x="1057" y="0"/>
                      <a:pt x="1057" y="0"/>
                    </a:cubicBezTo>
                    <a:cubicBezTo>
                      <a:pt x="1057" y="0"/>
                      <a:pt x="1057" y="0"/>
                      <a:pt x="1057" y="0"/>
                    </a:cubicBezTo>
                    <a:cubicBezTo>
                      <a:pt x="1057" y="0"/>
                      <a:pt x="1058" y="0"/>
                      <a:pt x="1058" y="0"/>
                    </a:cubicBezTo>
                    <a:cubicBezTo>
                      <a:pt x="1058" y="0"/>
                      <a:pt x="1058" y="0"/>
                      <a:pt x="1058"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26" name="Freeform 6"/>
              <p:cNvSpPr>
                <a:spLocks noEditPoints="1"/>
              </p:cNvSpPr>
              <p:nvPr/>
            </p:nvSpPr>
            <p:spPr bwMode="auto">
              <a:xfrm>
                <a:off x="2387" y="2084"/>
                <a:ext cx="926" cy="346"/>
              </a:xfrm>
              <a:custGeom>
                <a:avLst/>
                <a:gdLst>
                  <a:gd name="T0" fmla="*/ 1103 w 1116"/>
                  <a:gd name="T1" fmla="*/ 388 h 417"/>
                  <a:gd name="T2" fmla="*/ 1095 w 1116"/>
                  <a:gd name="T3" fmla="*/ 356 h 417"/>
                  <a:gd name="T4" fmla="*/ 1082 w 1116"/>
                  <a:gd name="T5" fmla="*/ 383 h 417"/>
                  <a:gd name="T6" fmla="*/ 971 w 1116"/>
                  <a:gd name="T7" fmla="*/ 383 h 417"/>
                  <a:gd name="T8" fmla="*/ 1009 w 1116"/>
                  <a:gd name="T9" fmla="*/ 349 h 417"/>
                  <a:gd name="T10" fmla="*/ 759 w 1116"/>
                  <a:gd name="T11" fmla="*/ 382 h 417"/>
                  <a:gd name="T12" fmla="*/ 766 w 1116"/>
                  <a:gd name="T13" fmla="*/ 382 h 417"/>
                  <a:gd name="T14" fmla="*/ 633 w 1116"/>
                  <a:gd name="T15" fmla="*/ 301 h 417"/>
                  <a:gd name="T16" fmla="*/ 639 w 1116"/>
                  <a:gd name="T17" fmla="*/ 349 h 417"/>
                  <a:gd name="T18" fmla="*/ 524 w 1116"/>
                  <a:gd name="T19" fmla="*/ 299 h 417"/>
                  <a:gd name="T20" fmla="*/ 330 w 1116"/>
                  <a:gd name="T21" fmla="*/ 293 h 417"/>
                  <a:gd name="T22" fmla="*/ 679 w 1116"/>
                  <a:gd name="T23" fmla="*/ 341 h 417"/>
                  <a:gd name="T24" fmla="*/ 992 w 1116"/>
                  <a:gd name="T25" fmla="*/ 252 h 417"/>
                  <a:gd name="T26" fmla="*/ 409 w 1116"/>
                  <a:gd name="T27" fmla="*/ 305 h 417"/>
                  <a:gd name="T28" fmla="*/ 443 w 1116"/>
                  <a:gd name="T29" fmla="*/ 262 h 417"/>
                  <a:gd name="T30" fmla="*/ 553 w 1116"/>
                  <a:gd name="T31" fmla="*/ 364 h 417"/>
                  <a:gd name="T32" fmla="*/ 164 w 1116"/>
                  <a:gd name="T33" fmla="*/ 204 h 417"/>
                  <a:gd name="T34" fmla="*/ 866 w 1116"/>
                  <a:gd name="T35" fmla="*/ 312 h 417"/>
                  <a:gd name="T36" fmla="*/ 891 w 1116"/>
                  <a:gd name="T37" fmla="*/ 264 h 417"/>
                  <a:gd name="T38" fmla="*/ 141 w 1116"/>
                  <a:gd name="T39" fmla="*/ 296 h 417"/>
                  <a:gd name="T40" fmla="*/ 215 w 1116"/>
                  <a:gd name="T41" fmla="*/ 196 h 417"/>
                  <a:gd name="T42" fmla="*/ 110 w 1116"/>
                  <a:gd name="T43" fmla="*/ 321 h 417"/>
                  <a:gd name="T44" fmla="*/ 39 w 1116"/>
                  <a:gd name="T45" fmla="*/ 187 h 417"/>
                  <a:gd name="T46" fmla="*/ 31 w 1116"/>
                  <a:gd name="T47" fmla="*/ 185 h 417"/>
                  <a:gd name="T48" fmla="*/ 9 w 1116"/>
                  <a:gd name="T49" fmla="*/ 168 h 417"/>
                  <a:gd name="T50" fmla="*/ 233 w 1116"/>
                  <a:gd name="T51" fmla="*/ 156 h 417"/>
                  <a:gd name="T52" fmla="*/ 251 w 1116"/>
                  <a:gd name="T53" fmla="*/ 154 h 417"/>
                  <a:gd name="T54" fmla="*/ 39 w 1116"/>
                  <a:gd name="T55" fmla="*/ 163 h 417"/>
                  <a:gd name="T56" fmla="*/ 318 w 1116"/>
                  <a:gd name="T57" fmla="*/ 133 h 417"/>
                  <a:gd name="T58" fmla="*/ 810 w 1116"/>
                  <a:gd name="T59" fmla="*/ 79 h 417"/>
                  <a:gd name="T60" fmla="*/ 6 w 1116"/>
                  <a:gd name="T61" fmla="*/ 74 h 417"/>
                  <a:gd name="T62" fmla="*/ 706 w 1116"/>
                  <a:gd name="T63" fmla="*/ 69 h 417"/>
                  <a:gd name="T64" fmla="*/ 65 w 1116"/>
                  <a:gd name="T65" fmla="*/ 60 h 417"/>
                  <a:gd name="T66" fmla="*/ 69 w 1116"/>
                  <a:gd name="T67" fmla="*/ 59 h 417"/>
                  <a:gd name="T68" fmla="*/ 93 w 1116"/>
                  <a:gd name="T69" fmla="*/ 106 h 417"/>
                  <a:gd name="T70" fmla="*/ 96 w 1116"/>
                  <a:gd name="T71" fmla="*/ 52 h 417"/>
                  <a:gd name="T72" fmla="*/ 784 w 1116"/>
                  <a:gd name="T73" fmla="*/ 44 h 417"/>
                  <a:gd name="T74" fmla="*/ 678 w 1116"/>
                  <a:gd name="T75" fmla="*/ 42 h 417"/>
                  <a:gd name="T76" fmla="*/ 718 w 1116"/>
                  <a:gd name="T77" fmla="*/ 52 h 417"/>
                  <a:gd name="T78" fmla="*/ 723 w 1116"/>
                  <a:gd name="T79" fmla="*/ 40 h 417"/>
                  <a:gd name="T80" fmla="*/ 962 w 1116"/>
                  <a:gd name="T81" fmla="*/ 50 h 417"/>
                  <a:gd name="T82" fmla="*/ 1002 w 1116"/>
                  <a:gd name="T83" fmla="*/ 84 h 417"/>
                  <a:gd name="T84" fmla="*/ 196 w 1116"/>
                  <a:gd name="T85" fmla="*/ 42 h 417"/>
                  <a:gd name="T86" fmla="*/ 219 w 1116"/>
                  <a:gd name="T87" fmla="*/ 28 h 417"/>
                  <a:gd name="T88" fmla="*/ 545 w 1116"/>
                  <a:gd name="T89" fmla="*/ 34 h 417"/>
                  <a:gd name="T90" fmla="*/ 297 w 1116"/>
                  <a:gd name="T91" fmla="*/ 20 h 417"/>
                  <a:gd name="T92" fmla="*/ 950 w 1116"/>
                  <a:gd name="T93" fmla="*/ 60 h 417"/>
                  <a:gd name="T94" fmla="*/ 292 w 1116"/>
                  <a:gd name="T95" fmla="*/ 19 h 417"/>
                  <a:gd name="T96" fmla="*/ 927 w 1116"/>
                  <a:gd name="T97" fmla="*/ 14 h 417"/>
                  <a:gd name="T98" fmla="*/ 895 w 1116"/>
                  <a:gd name="T99" fmla="*/ 11 h 417"/>
                  <a:gd name="T100" fmla="*/ 355 w 1116"/>
                  <a:gd name="T101" fmla="*/ 74 h 417"/>
                  <a:gd name="T102" fmla="*/ 876 w 1116"/>
                  <a:gd name="T103" fmla="*/ 10 h 417"/>
                  <a:gd name="T104" fmla="*/ 465 w 1116"/>
                  <a:gd name="T105" fmla="*/ 13 h 417"/>
                  <a:gd name="T106" fmla="*/ 401 w 1116"/>
                  <a:gd name="T107" fmla="*/ 9 h 417"/>
                  <a:gd name="T108" fmla="*/ 1066 w 1116"/>
                  <a:gd name="T109" fmla="*/ 8 h 417"/>
                  <a:gd name="T110" fmla="*/ 303 w 1116"/>
                  <a:gd name="T111" fmla="*/ 8 h 417"/>
                  <a:gd name="T112" fmla="*/ 570 w 1116"/>
                  <a:gd name="T113" fmla="*/ 61 h 417"/>
                  <a:gd name="T114" fmla="*/ 567 w 1116"/>
                  <a:gd name="T115" fmla="*/ 8 h 417"/>
                  <a:gd name="T116" fmla="*/ 1045 w 1116"/>
                  <a:gd name="T117" fmla="*/ 70 h 417"/>
                  <a:gd name="T118" fmla="*/ 1075 w 1116"/>
                  <a:gd name="T119"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6" h="417">
                    <a:moveTo>
                      <a:pt x="1073" y="405"/>
                    </a:moveTo>
                    <a:cubicBezTo>
                      <a:pt x="1072" y="405"/>
                      <a:pt x="1072" y="405"/>
                      <a:pt x="1072" y="405"/>
                    </a:cubicBezTo>
                    <a:cubicBezTo>
                      <a:pt x="1072" y="405"/>
                      <a:pt x="1073" y="405"/>
                      <a:pt x="1073" y="405"/>
                    </a:cubicBezTo>
                    <a:cubicBezTo>
                      <a:pt x="1073" y="405"/>
                      <a:pt x="1073" y="405"/>
                      <a:pt x="1073" y="405"/>
                    </a:cubicBezTo>
                    <a:moveTo>
                      <a:pt x="1076" y="404"/>
                    </a:moveTo>
                    <a:cubicBezTo>
                      <a:pt x="1076" y="404"/>
                      <a:pt x="1076" y="404"/>
                      <a:pt x="1076" y="404"/>
                    </a:cubicBezTo>
                    <a:cubicBezTo>
                      <a:pt x="1076" y="404"/>
                      <a:pt x="1076" y="404"/>
                      <a:pt x="1076" y="404"/>
                    </a:cubicBezTo>
                    <a:cubicBezTo>
                      <a:pt x="1076" y="404"/>
                      <a:pt x="1076" y="404"/>
                      <a:pt x="1076" y="404"/>
                    </a:cubicBezTo>
                    <a:cubicBezTo>
                      <a:pt x="1076" y="404"/>
                      <a:pt x="1076" y="404"/>
                      <a:pt x="1076" y="404"/>
                    </a:cubicBezTo>
                    <a:moveTo>
                      <a:pt x="1116" y="394"/>
                    </a:moveTo>
                    <a:cubicBezTo>
                      <a:pt x="1116" y="394"/>
                      <a:pt x="1115" y="394"/>
                      <a:pt x="1114" y="395"/>
                    </a:cubicBezTo>
                    <a:cubicBezTo>
                      <a:pt x="1114" y="395"/>
                      <a:pt x="1114" y="395"/>
                      <a:pt x="1114" y="395"/>
                    </a:cubicBezTo>
                    <a:cubicBezTo>
                      <a:pt x="1115" y="394"/>
                      <a:pt x="1116" y="394"/>
                      <a:pt x="1116" y="394"/>
                    </a:cubicBezTo>
                    <a:moveTo>
                      <a:pt x="1103" y="388"/>
                    </a:moveTo>
                    <a:cubicBezTo>
                      <a:pt x="1102" y="392"/>
                      <a:pt x="1101" y="397"/>
                      <a:pt x="1099" y="401"/>
                    </a:cubicBezTo>
                    <a:cubicBezTo>
                      <a:pt x="1100" y="401"/>
                      <a:pt x="1100" y="401"/>
                      <a:pt x="1100" y="401"/>
                    </a:cubicBezTo>
                    <a:cubicBezTo>
                      <a:pt x="1101" y="397"/>
                      <a:pt x="1102" y="392"/>
                      <a:pt x="1103" y="388"/>
                    </a:cubicBezTo>
                    <a:moveTo>
                      <a:pt x="995" y="382"/>
                    </a:moveTo>
                    <a:cubicBezTo>
                      <a:pt x="995" y="383"/>
                      <a:pt x="995" y="383"/>
                      <a:pt x="995" y="383"/>
                    </a:cubicBezTo>
                    <a:cubicBezTo>
                      <a:pt x="1005" y="383"/>
                      <a:pt x="1009" y="382"/>
                      <a:pt x="995" y="382"/>
                    </a:cubicBezTo>
                    <a:moveTo>
                      <a:pt x="1108" y="367"/>
                    </a:moveTo>
                    <a:cubicBezTo>
                      <a:pt x="1105" y="379"/>
                      <a:pt x="1103" y="391"/>
                      <a:pt x="1101" y="401"/>
                    </a:cubicBezTo>
                    <a:cubicBezTo>
                      <a:pt x="1104" y="401"/>
                      <a:pt x="1107" y="400"/>
                      <a:pt x="1108" y="400"/>
                    </a:cubicBezTo>
                    <a:cubicBezTo>
                      <a:pt x="1109" y="399"/>
                      <a:pt x="1109" y="397"/>
                      <a:pt x="1110" y="396"/>
                    </a:cubicBezTo>
                    <a:cubicBezTo>
                      <a:pt x="1110" y="395"/>
                      <a:pt x="1110" y="395"/>
                      <a:pt x="1110" y="395"/>
                    </a:cubicBezTo>
                    <a:cubicBezTo>
                      <a:pt x="1110" y="395"/>
                      <a:pt x="1110" y="395"/>
                      <a:pt x="1110" y="395"/>
                    </a:cubicBezTo>
                    <a:cubicBezTo>
                      <a:pt x="1110" y="395"/>
                      <a:pt x="1110" y="395"/>
                      <a:pt x="1110" y="395"/>
                    </a:cubicBezTo>
                    <a:cubicBezTo>
                      <a:pt x="1110" y="395"/>
                      <a:pt x="1110" y="395"/>
                      <a:pt x="1110" y="395"/>
                    </a:cubicBezTo>
                    <a:cubicBezTo>
                      <a:pt x="1109" y="378"/>
                      <a:pt x="1109" y="378"/>
                      <a:pt x="1109" y="378"/>
                    </a:cubicBezTo>
                    <a:cubicBezTo>
                      <a:pt x="1108" y="374"/>
                      <a:pt x="1108" y="371"/>
                      <a:pt x="1108" y="367"/>
                    </a:cubicBezTo>
                    <a:moveTo>
                      <a:pt x="1095" y="356"/>
                    </a:moveTo>
                    <a:cubicBezTo>
                      <a:pt x="1094" y="359"/>
                      <a:pt x="1093" y="361"/>
                      <a:pt x="1093" y="364"/>
                    </a:cubicBezTo>
                    <a:cubicBezTo>
                      <a:pt x="1090" y="374"/>
                      <a:pt x="1088" y="384"/>
                      <a:pt x="1085" y="395"/>
                    </a:cubicBezTo>
                    <a:cubicBezTo>
                      <a:pt x="1089" y="382"/>
                      <a:pt x="1092" y="369"/>
                      <a:pt x="1095" y="356"/>
                    </a:cubicBezTo>
                    <a:moveTo>
                      <a:pt x="247" y="330"/>
                    </a:moveTo>
                    <a:cubicBezTo>
                      <a:pt x="246" y="330"/>
                      <a:pt x="249" y="330"/>
                      <a:pt x="255" y="331"/>
                    </a:cubicBezTo>
                    <a:cubicBezTo>
                      <a:pt x="255" y="331"/>
                      <a:pt x="255" y="331"/>
                      <a:pt x="255" y="331"/>
                    </a:cubicBezTo>
                    <a:cubicBezTo>
                      <a:pt x="250" y="330"/>
                      <a:pt x="247" y="330"/>
                      <a:pt x="247" y="330"/>
                    </a:cubicBezTo>
                    <a:moveTo>
                      <a:pt x="1104" y="328"/>
                    </a:moveTo>
                    <a:cubicBezTo>
                      <a:pt x="1099" y="351"/>
                      <a:pt x="1094" y="375"/>
                      <a:pt x="1088" y="399"/>
                    </a:cubicBezTo>
                    <a:cubicBezTo>
                      <a:pt x="1091" y="399"/>
                      <a:pt x="1092" y="399"/>
                      <a:pt x="1092" y="399"/>
                    </a:cubicBezTo>
                    <a:cubicBezTo>
                      <a:pt x="1093" y="399"/>
                      <a:pt x="1091" y="399"/>
                      <a:pt x="1088" y="399"/>
                    </a:cubicBezTo>
                    <a:cubicBezTo>
                      <a:pt x="1087" y="401"/>
                      <a:pt x="1087" y="402"/>
                      <a:pt x="1087" y="403"/>
                    </a:cubicBezTo>
                    <a:cubicBezTo>
                      <a:pt x="1089" y="403"/>
                      <a:pt x="1090" y="402"/>
                      <a:pt x="1092" y="402"/>
                    </a:cubicBezTo>
                    <a:cubicBezTo>
                      <a:pt x="1095" y="402"/>
                      <a:pt x="1097" y="402"/>
                      <a:pt x="1099" y="401"/>
                    </a:cubicBezTo>
                    <a:cubicBezTo>
                      <a:pt x="1101" y="394"/>
                      <a:pt x="1103" y="387"/>
                      <a:pt x="1103" y="382"/>
                    </a:cubicBezTo>
                    <a:cubicBezTo>
                      <a:pt x="1107" y="367"/>
                      <a:pt x="1107" y="367"/>
                      <a:pt x="1107" y="367"/>
                    </a:cubicBezTo>
                    <a:cubicBezTo>
                      <a:pt x="1107" y="366"/>
                      <a:pt x="1107" y="365"/>
                      <a:pt x="1108" y="364"/>
                    </a:cubicBezTo>
                    <a:cubicBezTo>
                      <a:pt x="1107" y="352"/>
                      <a:pt x="1105" y="340"/>
                      <a:pt x="1104" y="328"/>
                    </a:cubicBezTo>
                    <a:moveTo>
                      <a:pt x="1098" y="321"/>
                    </a:moveTo>
                    <a:cubicBezTo>
                      <a:pt x="1093" y="341"/>
                      <a:pt x="1088" y="361"/>
                      <a:pt x="1082" y="383"/>
                    </a:cubicBezTo>
                    <a:cubicBezTo>
                      <a:pt x="1082" y="383"/>
                      <a:pt x="1082" y="383"/>
                      <a:pt x="1082" y="383"/>
                    </a:cubicBezTo>
                    <a:cubicBezTo>
                      <a:pt x="1082" y="387"/>
                      <a:pt x="1082" y="387"/>
                      <a:pt x="1082" y="387"/>
                    </a:cubicBezTo>
                    <a:cubicBezTo>
                      <a:pt x="1082" y="386"/>
                      <a:pt x="1083" y="385"/>
                      <a:pt x="1083" y="384"/>
                    </a:cubicBezTo>
                    <a:cubicBezTo>
                      <a:pt x="1084" y="381"/>
                      <a:pt x="1084" y="379"/>
                      <a:pt x="1085" y="377"/>
                    </a:cubicBezTo>
                    <a:cubicBezTo>
                      <a:pt x="1089" y="358"/>
                      <a:pt x="1094" y="340"/>
                      <a:pt x="1098" y="321"/>
                    </a:cubicBezTo>
                    <a:moveTo>
                      <a:pt x="979" y="319"/>
                    </a:moveTo>
                    <a:cubicBezTo>
                      <a:pt x="969" y="322"/>
                      <a:pt x="953" y="328"/>
                      <a:pt x="930" y="335"/>
                    </a:cubicBezTo>
                    <a:cubicBezTo>
                      <a:pt x="930" y="335"/>
                      <a:pt x="930" y="335"/>
                      <a:pt x="930" y="335"/>
                    </a:cubicBezTo>
                    <a:cubicBezTo>
                      <a:pt x="927" y="331"/>
                      <a:pt x="927" y="331"/>
                      <a:pt x="927" y="331"/>
                    </a:cubicBezTo>
                    <a:cubicBezTo>
                      <a:pt x="926" y="329"/>
                      <a:pt x="925" y="328"/>
                      <a:pt x="924" y="326"/>
                    </a:cubicBezTo>
                    <a:cubicBezTo>
                      <a:pt x="925" y="356"/>
                      <a:pt x="925" y="356"/>
                      <a:pt x="925" y="356"/>
                    </a:cubicBezTo>
                    <a:cubicBezTo>
                      <a:pt x="926" y="376"/>
                      <a:pt x="926" y="376"/>
                      <a:pt x="926" y="376"/>
                    </a:cubicBezTo>
                    <a:cubicBezTo>
                      <a:pt x="926" y="381"/>
                      <a:pt x="926" y="381"/>
                      <a:pt x="926" y="381"/>
                    </a:cubicBezTo>
                    <a:cubicBezTo>
                      <a:pt x="926" y="382"/>
                      <a:pt x="926" y="382"/>
                      <a:pt x="926" y="382"/>
                    </a:cubicBezTo>
                    <a:cubicBezTo>
                      <a:pt x="897" y="382"/>
                      <a:pt x="917" y="383"/>
                      <a:pt x="942" y="383"/>
                    </a:cubicBezTo>
                    <a:cubicBezTo>
                      <a:pt x="947" y="383"/>
                      <a:pt x="952" y="383"/>
                      <a:pt x="957" y="383"/>
                    </a:cubicBezTo>
                    <a:cubicBezTo>
                      <a:pt x="962" y="383"/>
                      <a:pt x="967" y="383"/>
                      <a:pt x="971" y="383"/>
                    </a:cubicBezTo>
                    <a:cubicBezTo>
                      <a:pt x="978" y="383"/>
                      <a:pt x="985" y="383"/>
                      <a:pt x="990" y="383"/>
                    </a:cubicBezTo>
                    <a:cubicBezTo>
                      <a:pt x="990" y="382"/>
                      <a:pt x="990" y="382"/>
                      <a:pt x="990" y="382"/>
                    </a:cubicBezTo>
                    <a:cubicBezTo>
                      <a:pt x="990" y="382"/>
                      <a:pt x="990" y="382"/>
                      <a:pt x="990" y="382"/>
                    </a:cubicBezTo>
                    <a:cubicBezTo>
                      <a:pt x="990" y="382"/>
                      <a:pt x="990" y="382"/>
                      <a:pt x="990" y="382"/>
                    </a:cubicBezTo>
                    <a:cubicBezTo>
                      <a:pt x="979" y="319"/>
                      <a:pt x="979" y="319"/>
                      <a:pt x="979" y="319"/>
                    </a:cubicBezTo>
                    <a:moveTo>
                      <a:pt x="1103" y="315"/>
                    </a:moveTo>
                    <a:cubicBezTo>
                      <a:pt x="1101" y="324"/>
                      <a:pt x="1099" y="333"/>
                      <a:pt x="1097" y="342"/>
                    </a:cubicBezTo>
                    <a:cubicBezTo>
                      <a:pt x="1097" y="343"/>
                      <a:pt x="1097" y="344"/>
                      <a:pt x="1097" y="345"/>
                    </a:cubicBezTo>
                    <a:cubicBezTo>
                      <a:pt x="1098" y="341"/>
                      <a:pt x="1099" y="338"/>
                      <a:pt x="1100" y="335"/>
                    </a:cubicBezTo>
                    <a:cubicBezTo>
                      <a:pt x="1101" y="330"/>
                      <a:pt x="1102" y="325"/>
                      <a:pt x="1103" y="320"/>
                    </a:cubicBezTo>
                    <a:cubicBezTo>
                      <a:pt x="1103" y="318"/>
                      <a:pt x="1103" y="316"/>
                      <a:pt x="1103" y="315"/>
                    </a:cubicBezTo>
                    <a:moveTo>
                      <a:pt x="993" y="314"/>
                    </a:moveTo>
                    <a:cubicBezTo>
                      <a:pt x="991" y="315"/>
                      <a:pt x="988" y="316"/>
                      <a:pt x="984" y="317"/>
                    </a:cubicBezTo>
                    <a:cubicBezTo>
                      <a:pt x="989" y="352"/>
                      <a:pt x="989" y="352"/>
                      <a:pt x="989" y="352"/>
                    </a:cubicBezTo>
                    <a:cubicBezTo>
                      <a:pt x="989" y="349"/>
                      <a:pt x="989" y="349"/>
                      <a:pt x="989" y="349"/>
                    </a:cubicBezTo>
                    <a:cubicBezTo>
                      <a:pt x="992" y="349"/>
                      <a:pt x="994" y="349"/>
                      <a:pt x="997" y="349"/>
                    </a:cubicBezTo>
                    <a:cubicBezTo>
                      <a:pt x="1001" y="349"/>
                      <a:pt x="1005" y="349"/>
                      <a:pt x="1009" y="349"/>
                    </a:cubicBezTo>
                    <a:cubicBezTo>
                      <a:pt x="1013" y="349"/>
                      <a:pt x="1017" y="349"/>
                      <a:pt x="1021" y="349"/>
                    </a:cubicBezTo>
                    <a:cubicBezTo>
                      <a:pt x="1022" y="349"/>
                      <a:pt x="1023" y="349"/>
                      <a:pt x="1025" y="349"/>
                    </a:cubicBezTo>
                    <a:cubicBezTo>
                      <a:pt x="1022" y="337"/>
                      <a:pt x="1022" y="337"/>
                      <a:pt x="1022" y="337"/>
                    </a:cubicBezTo>
                    <a:cubicBezTo>
                      <a:pt x="1020" y="330"/>
                      <a:pt x="1018" y="322"/>
                      <a:pt x="1016" y="315"/>
                    </a:cubicBezTo>
                    <a:cubicBezTo>
                      <a:pt x="1015" y="315"/>
                      <a:pt x="1013" y="315"/>
                      <a:pt x="1012" y="315"/>
                    </a:cubicBezTo>
                    <a:cubicBezTo>
                      <a:pt x="1003" y="315"/>
                      <a:pt x="997" y="315"/>
                      <a:pt x="1000" y="314"/>
                    </a:cubicBezTo>
                    <a:cubicBezTo>
                      <a:pt x="997" y="314"/>
                      <a:pt x="995" y="314"/>
                      <a:pt x="993" y="314"/>
                    </a:cubicBezTo>
                    <a:moveTo>
                      <a:pt x="992" y="314"/>
                    </a:moveTo>
                    <a:cubicBezTo>
                      <a:pt x="988" y="316"/>
                      <a:pt x="987" y="316"/>
                      <a:pt x="987" y="316"/>
                    </a:cubicBezTo>
                    <a:cubicBezTo>
                      <a:pt x="987" y="316"/>
                      <a:pt x="989" y="315"/>
                      <a:pt x="992" y="314"/>
                    </a:cubicBezTo>
                    <a:cubicBezTo>
                      <a:pt x="992" y="314"/>
                      <a:pt x="992" y="314"/>
                      <a:pt x="992" y="314"/>
                    </a:cubicBezTo>
                    <a:moveTo>
                      <a:pt x="764" y="306"/>
                    </a:moveTo>
                    <a:cubicBezTo>
                      <a:pt x="765" y="318"/>
                      <a:pt x="765" y="330"/>
                      <a:pt x="765" y="341"/>
                    </a:cubicBezTo>
                    <a:cubicBezTo>
                      <a:pt x="771" y="341"/>
                      <a:pt x="774" y="341"/>
                      <a:pt x="775" y="341"/>
                    </a:cubicBezTo>
                    <a:cubicBezTo>
                      <a:pt x="775" y="341"/>
                      <a:pt x="772" y="341"/>
                      <a:pt x="765" y="342"/>
                    </a:cubicBezTo>
                    <a:cubicBezTo>
                      <a:pt x="766" y="355"/>
                      <a:pt x="766" y="368"/>
                      <a:pt x="766" y="381"/>
                    </a:cubicBezTo>
                    <a:cubicBezTo>
                      <a:pt x="764" y="382"/>
                      <a:pt x="761" y="382"/>
                      <a:pt x="759" y="382"/>
                    </a:cubicBezTo>
                    <a:cubicBezTo>
                      <a:pt x="758" y="380"/>
                      <a:pt x="758" y="378"/>
                      <a:pt x="758" y="376"/>
                    </a:cubicBezTo>
                    <a:cubicBezTo>
                      <a:pt x="759" y="376"/>
                      <a:pt x="759" y="376"/>
                      <a:pt x="759" y="376"/>
                    </a:cubicBezTo>
                    <a:cubicBezTo>
                      <a:pt x="759" y="376"/>
                      <a:pt x="759" y="376"/>
                      <a:pt x="758" y="376"/>
                    </a:cubicBezTo>
                    <a:cubicBezTo>
                      <a:pt x="758" y="366"/>
                      <a:pt x="758" y="357"/>
                      <a:pt x="758" y="348"/>
                    </a:cubicBezTo>
                    <a:cubicBezTo>
                      <a:pt x="752" y="349"/>
                      <a:pt x="734" y="351"/>
                      <a:pt x="715" y="352"/>
                    </a:cubicBezTo>
                    <a:cubicBezTo>
                      <a:pt x="700" y="353"/>
                      <a:pt x="686" y="355"/>
                      <a:pt x="676" y="355"/>
                    </a:cubicBezTo>
                    <a:cubicBezTo>
                      <a:pt x="677" y="363"/>
                      <a:pt x="677" y="363"/>
                      <a:pt x="677" y="363"/>
                    </a:cubicBezTo>
                    <a:cubicBezTo>
                      <a:pt x="679" y="377"/>
                      <a:pt x="679" y="377"/>
                      <a:pt x="679" y="377"/>
                    </a:cubicBezTo>
                    <a:cubicBezTo>
                      <a:pt x="680" y="382"/>
                      <a:pt x="680" y="382"/>
                      <a:pt x="680" y="382"/>
                    </a:cubicBezTo>
                    <a:cubicBezTo>
                      <a:pt x="667" y="383"/>
                      <a:pt x="662" y="384"/>
                      <a:pt x="663" y="384"/>
                    </a:cubicBezTo>
                    <a:cubicBezTo>
                      <a:pt x="665" y="384"/>
                      <a:pt x="671" y="383"/>
                      <a:pt x="680" y="383"/>
                    </a:cubicBezTo>
                    <a:cubicBezTo>
                      <a:pt x="680" y="383"/>
                      <a:pt x="680" y="383"/>
                      <a:pt x="680" y="383"/>
                    </a:cubicBezTo>
                    <a:cubicBezTo>
                      <a:pt x="681" y="387"/>
                      <a:pt x="681" y="387"/>
                      <a:pt x="681" y="387"/>
                    </a:cubicBezTo>
                    <a:cubicBezTo>
                      <a:pt x="681" y="388"/>
                      <a:pt x="681" y="388"/>
                      <a:pt x="681" y="388"/>
                    </a:cubicBezTo>
                    <a:cubicBezTo>
                      <a:pt x="680" y="389"/>
                      <a:pt x="679" y="389"/>
                      <a:pt x="680" y="389"/>
                    </a:cubicBezTo>
                    <a:cubicBezTo>
                      <a:pt x="684" y="389"/>
                      <a:pt x="709" y="387"/>
                      <a:pt x="733" y="385"/>
                    </a:cubicBezTo>
                    <a:cubicBezTo>
                      <a:pt x="746" y="384"/>
                      <a:pt x="758" y="383"/>
                      <a:pt x="766" y="382"/>
                    </a:cubicBezTo>
                    <a:cubicBezTo>
                      <a:pt x="766" y="389"/>
                      <a:pt x="766" y="396"/>
                      <a:pt x="766" y="403"/>
                    </a:cubicBezTo>
                    <a:cubicBezTo>
                      <a:pt x="767" y="415"/>
                      <a:pt x="767" y="415"/>
                      <a:pt x="767" y="415"/>
                    </a:cubicBezTo>
                    <a:cubicBezTo>
                      <a:pt x="767" y="416"/>
                      <a:pt x="767" y="416"/>
                      <a:pt x="767" y="416"/>
                    </a:cubicBezTo>
                    <a:cubicBezTo>
                      <a:pt x="741" y="416"/>
                      <a:pt x="748" y="416"/>
                      <a:pt x="767" y="416"/>
                    </a:cubicBezTo>
                    <a:cubicBezTo>
                      <a:pt x="762" y="417"/>
                      <a:pt x="771" y="417"/>
                      <a:pt x="784" y="417"/>
                    </a:cubicBezTo>
                    <a:cubicBezTo>
                      <a:pt x="790" y="417"/>
                      <a:pt x="797" y="417"/>
                      <a:pt x="805" y="417"/>
                    </a:cubicBezTo>
                    <a:cubicBezTo>
                      <a:pt x="805" y="417"/>
                      <a:pt x="806" y="417"/>
                      <a:pt x="807" y="417"/>
                    </a:cubicBezTo>
                    <a:cubicBezTo>
                      <a:pt x="806" y="397"/>
                      <a:pt x="805" y="378"/>
                      <a:pt x="803" y="359"/>
                    </a:cubicBezTo>
                    <a:cubicBezTo>
                      <a:pt x="803" y="352"/>
                      <a:pt x="802" y="346"/>
                      <a:pt x="801" y="339"/>
                    </a:cubicBezTo>
                    <a:cubicBezTo>
                      <a:pt x="799" y="340"/>
                      <a:pt x="797" y="341"/>
                      <a:pt x="794" y="342"/>
                    </a:cubicBezTo>
                    <a:cubicBezTo>
                      <a:pt x="793" y="341"/>
                      <a:pt x="793" y="341"/>
                      <a:pt x="793" y="341"/>
                    </a:cubicBezTo>
                    <a:cubicBezTo>
                      <a:pt x="779" y="324"/>
                      <a:pt x="779" y="324"/>
                      <a:pt x="779" y="324"/>
                    </a:cubicBezTo>
                    <a:cubicBezTo>
                      <a:pt x="774" y="318"/>
                      <a:pt x="769" y="312"/>
                      <a:pt x="764" y="306"/>
                    </a:cubicBezTo>
                    <a:moveTo>
                      <a:pt x="640" y="288"/>
                    </a:moveTo>
                    <a:cubicBezTo>
                      <a:pt x="635" y="297"/>
                      <a:pt x="635" y="297"/>
                      <a:pt x="635" y="297"/>
                    </a:cubicBezTo>
                    <a:cubicBezTo>
                      <a:pt x="634" y="300"/>
                      <a:pt x="634" y="300"/>
                      <a:pt x="634" y="300"/>
                    </a:cubicBezTo>
                    <a:cubicBezTo>
                      <a:pt x="633" y="301"/>
                      <a:pt x="633" y="301"/>
                      <a:pt x="633" y="301"/>
                    </a:cubicBezTo>
                    <a:cubicBezTo>
                      <a:pt x="633" y="302"/>
                      <a:pt x="633" y="302"/>
                      <a:pt x="633" y="302"/>
                    </a:cubicBezTo>
                    <a:cubicBezTo>
                      <a:pt x="633" y="302"/>
                      <a:pt x="634" y="302"/>
                      <a:pt x="634" y="302"/>
                    </a:cubicBezTo>
                    <a:cubicBezTo>
                      <a:pt x="633" y="302"/>
                      <a:pt x="611" y="298"/>
                      <a:pt x="590" y="295"/>
                    </a:cubicBezTo>
                    <a:cubicBezTo>
                      <a:pt x="578" y="293"/>
                      <a:pt x="567" y="291"/>
                      <a:pt x="559" y="289"/>
                    </a:cubicBezTo>
                    <a:cubicBezTo>
                      <a:pt x="559" y="293"/>
                      <a:pt x="560" y="297"/>
                      <a:pt x="560" y="301"/>
                    </a:cubicBezTo>
                    <a:cubicBezTo>
                      <a:pt x="561" y="326"/>
                      <a:pt x="561" y="326"/>
                      <a:pt x="561" y="326"/>
                    </a:cubicBezTo>
                    <a:cubicBezTo>
                      <a:pt x="561" y="338"/>
                      <a:pt x="561" y="338"/>
                      <a:pt x="561" y="338"/>
                    </a:cubicBezTo>
                    <a:cubicBezTo>
                      <a:pt x="561" y="344"/>
                      <a:pt x="561" y="344"/>
                      <a:pt x="561" y="344"/>
                    </a:cubicBezTo>
                    <a:cubicBezTo>
                      <a:pt x="561" y="347"/>
                      <a:pt x="561" y="347"/>
                      <a:pt x="561" y="347"/>
                    </a:cubicBezTo>
                    <a:cubicBezTo>
                      <a:pt x="561" y="347"/>
                      <a:pt x="561" y="347"/>
                      <a:pt x="561" y="347"/>
                    </a:cubicBezTo>
                    <a:cubicBezTo>
                      <a:pt x="561" y="348"/>
                      <a:pt x="561" y="348"/>
                      <a:pt x="561" y="348"/>
                    </a:cubicBezTo>
                    <a:cubicBezTo>
                      <a:pt x="555" y="348"/>
                      <a:pt x="549" y="348"/>
                      <a:pt x="561" y="348"/>
                    </a:cubicBezTo>
                    <a:cubicBezTo>
                      <a:pt x="561" y="349"/>
                      <a:pt x="561" y="349"/>
                      <a:pt x="561" y="349"/>
                    </a:cubicBezTo>
                    <a:cubicBezTo>
                      <a:pt x="564" y="349"/>
                      <a:pt x="567" y="349"/>
                      <a:pt x="570" y="349"/>
                    </a:cubicBezTo>
                    <a:cubicBezTo>
                      <a:pt x="581" y="349"/>
                      <a:pt x="590" y="349"/>
                      <a:pt x="598" y="349"/>
                    </a:cubicBezTo>
                    <a:cubicBezTo>
                      <a:pt x="607" y="349"/>
                      <a:pt x="616" y="349"/>
                      <a:pt x="628" y="349"/>
                    </a:cubicBezTo>
                    <a:cubicBezTo>
                      <a:pt x="632" y="349"/>
                      <a:pt x="635" y="349"/>
                      <a:pt x="639" y="349"/>
                    </a:cubicBezTo>
                    <a:cubicBezTo>
                      <a:pt x="639" y="348"/>
                      <a:pt x="639" y="348"/>
                      <a:pt x="639" y="348"/>
                    </a:cubicBezTo>
                    <a:cubicBezTo>
                      <a:pt x="652" y="348"/>
                      <a:pt x="646" y="348"/>
                      <a:pt x="639" y="348"/>
                    </a:cubicBezTo>
                    <a:cubicBezTo>
                      <a:pt x="639" y="347"/>
                      <a:pt x="639" y="347"/>
                      <a:pt x="639" y="347"/>
                    </a:cubicBezTo>
                    <a:cubicBezTo>
                      <a:pt x="639" y="327"/>
                      <a:pt x="639" y="307"/>
                      <a:pt x="640" y="288"/>
                    </a:cubicBezTo>
                    <a:moveTo>
                      <a:pt x="111" y="286"/>
                    </a:moveTo>
                    <a:cubicBezTo>
                      <a:pt x="110" y="287"/>
                      <a:pt x="110" y="287"/>
                      <a:pt x="110" y="287"/>
                    </a:cubicBezTo>
                    <a:cubicBezTo>
                      <a:pt x="110" y="287"/>
                      <a:pt x="111" y="287"/>
                      <a:pt x="111" y="287"/>
                    </a:cubicBezTo>
                    <a:cubicBezTo>
                      <a:pt x="111" y="286"/>
                      <a:pt x="111" y="286"/>
                      <a:pt x="111" y="286"/>
                    </a:cubicBezTo>
                    <a:moveTo>
                      <a:pt x="458" y="284"/>
                    </a:moveTo>
                    <a:cubicBezTo>
                      <a:pt x="462" y="305"/>
                      <a:pt x="466" y="326"/>
                      <a:pt x="471" y="347"/>
                    </a:cubicBezTo>
                    <a:cubicBezTo>
                      <a:pt x="478" y="372"/>
                      <a:pt x="478" y="372"/>
                      <a:pt x="478" y="372"/>
                    </a:cubicBezTo>
                    <a:cubicBezTo>
                      <a:pt x="478" y="375"/>
                      <a:pt x="478" y="375"/>
                      <a:pt x="478" y="375"/>
                    </a:cubicBezTo>
                    <a:cubicBezTo>
                      <a:pt x="466" y="377"/>
                      <a:pt x="461" y="378"/>
                      <a:pt x="462" y="378"/>
                    </a:cubicBezTo>
                    <a:cubicBezTo>
                      <a:pt x="464" y="378"/>
                      <a:pt x="488" y="375"/>
                      <a:pt x="511" y="371"/>
                    </a:cubicBezTo>
                    <a:cubicBezTo>
                      <a:pt x="518" y="370"/>
                      <a:pt x="526" y="369"/>
                      <a:pt x="532" y="369"/>
                    </a:cubicBezTo>
                    <a:cubicBezTo>
                      <a:pt x="532" y="368"/>
                      <a:pt x="532" y="368"/>
                      <a:pt x="532" y="368"/>
                    </a:cubicBezTo>
                    <a:cubicBezTo>
                      <a:pt x="530" y="345"/>
                      <a:pt x="528" y="322"/>
                      <a:pt x="524" y="299"/>
                    </a:cubicBezTo>
                    <a:cubicBezTo>
                      <a:pt x="516" y="297"/>
                      <a:pt x="501" y="294"/>
                      <a:pt x="486" y="290"/>
                    </a:cubicBezTo>
                    <a:cubicBezTo>
                      <a:pt x="475" y="288"/>
                      <a:pt x="466" y="286"/>
                      <a:pt x="458" y="284"/>
                    </a:cubicBezTo>
                    <a:moveTo>
                      <a:pt x="521" y="281"/>
                    </a:moveTo>
                    <a:cubicBezTo>
                      <a:pt x="520" y="284"/>
                      <a:pt x="519" y="287"/>
                      <a:pt x="518" y="289"/>
                    </a:cubicBezTo>
                    <a:cubicBezTo>
                      <a:pt x="515" y="297"/>
                      <a:pt x="515" y="297"/>
                      <a:pt x="515" y="297"/>
                    </a:cubicBezTo>
                    <a:cubicBezTo>
                      <a:pt x="519" y="298"/>
                      <a:pt x="522" y="299"/>
                      <a:pt x="524" y="299"/>
                    </a:cubicBezTo>
                    <a:cubicBezTo>
                      <a:pt x="523" y="293"/>
                      <a:pt x="522" y="287"/>
                      <a:pt x="521" y="281"/>
                    </a:cubicBezTo>
                    <a:moveTo>
                      <a:pt x="320" y="279"/>
                    </a:moveTo>
                    <a:cubicBezTo>
                      <a:pt x="310" y="336"/>
                      <a:pt x="310" y="336"/>
                      <a:pt x="310" y="336"/>
                    </a:cubicBezTo>
                    <a:cubicBezTo>
                      <a:pt x="319" y="336"/>
                      <a:pt x="325" y="337"/>
                      <a:pt x="327" y="337"/>
                    </a:cubicBezTo>
                    <a:cubicBezTo>
                      <a:pt x="328" y="337"/>
                      <a:pt x="327" y="337"/>
                      <a:pt x="326" y="336"/>
                    </a:cubicBezTo>
                    <a:cubicBezTo>
                      <a:pt x="327" y="331"/>
                      <a:pt x="327" y="331"/>
                      <a:pt x="327" y="331"/>
                    </a:cubicBezTo>
                    <a:cubicBezTo>
                      <a:pt x="334" y="332"/>
                      <a:pt x="340" y="332"/>
                      <a:pt x="341" y="332"/>
                    </a:cubicBezTo>
                    <a:cubicBezTo>
                      <a:pt x="342" y="332"/>
                      <a:pt x="338" y="332"/>
                      <a:pt x="327" y="331"/>
                    </a:cubicBezTo>
                    <a:cubicBezTo>
                      <a:pt x="327" y="331"/>
                      <a:pt x="327" y="331"/>
                      <a:pt x="327" y="331"/>
                    </a:cubicBezTo>
                    <a:cubicBezTo>
                      <a:pt x="329" y="307"/>
                      <a:pt x="329" y="307"/>
                      <a:pt x="329" y="307"/>
                    </a:cubicBezTo>
                    <a:cubicBezTo>
                      <a:pt x="329" y="303"/>
                      <a:pt x="330" y="298"/>
                      <a:pt x="330" y="293"/>
                    </a:cubicBezTo>
                    <a:cubicBezTo>
                      <a:pt x="320" y="279"/>
                      <a:pt x="320" y="279"/>
                      <a:pt x="320" y="279"/>
                    </a:cubicBezTo>
                    <a:moveTo>
                      <a:pt x="558" y="274"/>
                    </a:moveTo>
                    <a:cubicBezTo>
                      <a:pt x="559" y="279"/>
                      <a:pt x="559" y="284"/>
                      <a:pt x="559" y="289"/>
                    </a:cubicBezTo>
                    <a:cubicBezTo>
                      <a:pt x="560" y="289"/>
                      <a:pt x="562" y="289"/>
                      <a:pt x="563" y="290"/>
                    </a:cubicBezTo>
                    <a:cubicBezTo>
                      <a:pt x="562" y="286"/>
                      <a:pt x="562" y="286"/>
                      <a:pt x="562" y="286"/>
                    </a:cubicBezTo>
                    <a:cubicBezTo>
                      <a:pt x="560" y="282"/>
                      <a:pt x="559" y="278"/>
                      <a:pt x="558" y="274"/>
                    </a:cubicBezTo>
                    <a:moveTo>
                      <a:pt x="663" y="252"/>
                    </a:moveTo>
                    <a:cubicBezTo>
                      <a:pt x="665" y="263"/>
                      <a:pt x="666" y="274"/>
                      <a:pt x="667" y="285"/>
                    </a:cubicBezTo>
                    <a:cubicBezTo>
                      <a:pt x="674" y="337"/>
                      <a:pt x="674" y="337"/>
                      <a:pt x="674" y="337"/>
                    </a:cubicBezTo>
                    <a:cubicBezTo>
                      <a:pt x="676" y="355"/>
                      <a:pt x="676" y="355"/>
                      <a:pt x="676" y="355"/>
                    </a:cubicBezTo>
                    <a:cubicBezTo>
                      <a:pt x="678" y="355"/>
                      <a:pt x="679" y="355"/>
                      <a:pt x="681" y="355"/>
                    </a:cubicBezTo>
                    <a:cubicBezTo>
                      <a:pt x="681" y="354"/>
                      <a:pt x="681" y="354"/>
                      <a:pt x="681" y="354"/>
                    </a:cubicBezTo>
                    <a:cubicBezTo>
                      <a:pt x="681" y="352"/>
                      <a:pt x="681" y="352"/>
                      <a:pt x="681" y="352"/>
                    </a:cubicBezTo>
                    <a:cubicBezTo>
                      <a:pt x="680" y="348"/>
                      <a:pt x="680" y="348"/>
                      <a:pt x="680" y="348"/>
                    </a:cubicBezTo>
                    <a:cubicBezTo>
                      <a:pt x="680" y="348"/>
                      <a:pt x="680" y="348"/>
                      <a:pt x="680" y="348"/>
                    </a:cubicBezTo>
                    <a:cubicBezTo>
                      <a:pt x="679" y="348"/>
                      <a:pt x="679" y="348"/>
                      <a:pt x="680" y="348"/>
                    </a:cubicBezTo>
                    <a:cubicBezTo>
                      <a:pt x="679" y="341"/>
                      <a:pt x="679" y="341"/>
                      <a:pt x="679" y="341"/>
                    </a:cubicBezTo>
                    <a:cubicBezTo>
                      <a:pt x="676" y="327"/>
                      <a:pt x="676" y="327"/>
                      <a:pt x="676" y="327"/>
                    </a:cubicBezTo>
                    <a:cubicBezTo>
                      <a:pt x="672" y="298"/>
                      <a:pt x="672" y="298"/>
                      <a:pt x="672" y="298"/>
                    </a:cubicBezTo>
                    <a:cubicBezTo>
                      <a:pt x="669" y="283"/>
                      <a:pt x="666" y="267"/>
                      <a:pt x="663" y="252"/>
                    </a:cubicBezTo>
                    <a:moveTo>
                      <a:pt x="992" y="252"/>
                    </a:moveTo>
                    <a:cubicBezTo>
                      <a:pt x="992" y="254"/>
                      <a:pt x="992" y="256"/>
                      <a:pt x="992" y="258"/>
                    </a:cubicBezTo>
                    <a:cubicBezTo>
                      <a:pt x="992" y="288"/>
                      <a:pt x="992" y="288"/>
                      <a:pt x="992" y="288"/>
                    </a:cubicBezTo>
                    <a:cubicBezTo>
                      <a:pt x="992" y="303"/>
                      <a:pt x="992" y="303"/>
                      <a:pt x="992" y="303"/>
                    </a:cubicBezTo>
                    <a:cubicBezTo>
                      <a:pt x="992" y="311"/>
                      <a:pt x="992" y="311"/>
                      <a:pt x="992" y="311"/>
                    </a:cubicBezTo>
                    <a:cubicBezTo>
                      <a:pt x="992" y="313"/>
                      <a:pt x="992" y="313"/>
                      <a:pt x="992" y="313"/>
                    </a:cubicBezTo>
                    <a:cubicBezTo>
                      <a:pt x="992" y="314"/>
                      <a:pt x="992" y="314"/>
                      <a:pt x="992" y="314"/>
                    </a:cubicBezTo>
                    <a:cubicBezTo>
                      <a:pt x="992" y="314"/>
                      <a:pt x="992" y="314"/>
                      <a:pt x="992" y="314"/>
                    </a:cubicBezTo>
                    <a:cubicBezTo>
                      <a:pt x="992" y="314"/>
                      <a:pt x="992" y="314"/>
                      <a:pt x="993" y="314"/>
                    </a:cubicBezTo>
                    <a:cubicBezTo>
                      <a:pt x="995" y="313"/>
                      <a:pt x="998" y="313"/>
                      <a:pt x="998" y="313"/>
                    </a:cubicBezTo>
                    <a:cubicBezTo>
                      <a:pt x="998" y="313"/>
                      <a:pt x="997" y="313"/>
                      <a:pt x="993" y="314"/>
                    </a:cubicBezTo>
                    <a:cubicBezTo>
                      <a:pt x="995" y="314"/>
                      <a:pt x="997" y="314"/>
                      <a:pt x="1000" y="314"/>
                    </a:cubicBezTo>
                    <a:cubicBezTo>
                      <a:pt x="1000" y="314"/>
                      <a:pt x="1000" y="314"/>
                      <a:pt x="1000" y="314"/>
                    </a:cubicBezTo>
                    <a:cubicBezTo>
                      <a:pt x="999" y="294"/>
                      <a:pt x="997" y="273"/>
                      <a:pt x="992" y="252"/>
                    </a:cubicBezTo>
                    <a:moveTo>
                      <a:pt x="442" y="236"/>
                    </a:moveTo>
                    <a:cubicBezTo>
                      <a:pt x="432" y="253"/>
                      <a:pt x="432" y="253"/>
                      <a:pt x="432" y="253"/>
                    </a:cubicBezTo>
                    <a:cubicBezTo>
                      <a:pt x="428" y="260"/>
                      <a:pt x="428" y="260"/>
                      <a:pt x="428" y="260"/>
                    </a:cubicBezTo>
                    <a:cubicBezTo>
                      <a:pt x="426" y="264"/>
                      <a:pt x="426" y="264"/>
                      <a:pt x="426" y="264"/>
                    </a:cubicBezTo>
                    <a:cubicBezTo>
                      <a:pt x="425" y="265"/>
                      <a:pt x="425" y="265"/>
                      <a:pt x="425" y="265"/>
                    </a:cubicBezTo>
                    <a:cubicBezTo>
                      <a:pt x="425" y="266"/>
                      <a:pt x="425" y="266"/>
                      <a:pt x="425" y="266"/>
                    </a:cubicBezTo>
                    <a:cubicBezTo>
                      <a:pt x="417" y="264"/>
                      <a:pt x="410" y="263"/>
                      <a:pt x="404" y="262"/>
                    </a:cubicBezTo>
                    <a:cubicBezTo>
                      <a:pt x="403" y="265"/>
                      <a:pt x="402" y="269"/>
                      <a:pt x="400" y="272"/>
                    </a:cubicBezTo>
                    <a:cubicBezTo>
                      <a:pt x="396" y="285"/>
                      <a:pt x="396" y="285"/>
                      <a:pt x="396" y="285"/>
                    </a:cubicBezTo>
                    <a:cubicBezTo>
                      <a:pt x="394" y="291"/>
                      <a:pt x="394" y="291"/>
                      <a:pt x="394" y="291"/>
                    </a:cubicBezTo>
                    <a:cubicBezTo>
                      <a:pt x="393" y="293"/>
                      <a:pt x="393" y="293"/>
                      <a:pt x="393" y="293"/>
                    </a:cubicBezTo>
                    <a:cubicBezTo>
                      <a:pt x="386" y="294"/>
                      <a:pt x="380" y="295"/>
                      <a:pt x="374" y="296"/>
                    </a:cubicBezTo>
                    <a:cubicBezTo>
                      <a:pt x="378" y="306"/>
                      <a:pt x="378" y="306"/>
                      <a:pt x="378" y="306"/>
                    </a:cubicBezTo>
                    <a:cubicBezTo>
                      <a:pt x="379" y="309"/>
                      <a:pt x="379" y="309"/>
                      <a:pt x="379" y="309"/>
                    </a:cubicBezTo>
                    <a:cubicBezTo>
                      <a:pt x="379" y="310"/>
                      <a:pt x="379" y="310"/>
                      <a:pt x="379" y="310"/>
                    </a:cubicBezTo>
                    <a:cubicBezTo>
                      <a:pt x="368" y="312"/>
                      <a:pt x="364" y="313"/>
                      <a:pt x="364" y="313"/>
                    </a:cubicBezTo>
                    <a:cubicBezTo>
                      <a:pt x="365" y="313"/>
                      <a:pt x="387" y="309"/>
                      <a:pt x="409" y="305"/>
                    </a:cubicBezTo>
                    <a:cubicBezTo>
                      <a:pt x="431" y="301"/>
                      <a:pt x="452" y="297"/>
                      <a:pt x="450" y="297"/>
                    </a:cubicBezTo>
                    <a:cubicBezTo>
                      <a:pt x="450" y="297"/>
                      <a:pt x="449" y="297"/>
                      <a:pt x="449" y="297"/>
                    </a:cubicBezTo>
                    <a:cubicBezTo>
                      <a:pt x="449" y="291"/>
                      <a:pt x="449" y="291"/>
                      <a:pt x="449" y="291"/>
                    </a:cubicBezTo>
                    <a:cubicBezTo>
                      <a:pt x="449" y="283"/>
                      <a:pt x="449" y="283"/>
                      <a:pt x="449" y="283"/>
                    </a:cubicBezTo>
                    <a:cubicBezTo>
                      <a:pt x="450" y="283"/>
                      <a:pt x="452" y="283"/>
                      <a:pt x="453" y="283"/>
                    </a:cubicBezTo>
                    <a:cubicBezTo>
                      <a:pt x="452" y="283"/>
                      <a:pt x="452" y="282"/>
                      <a:pt x="452" y="282"/>
                    </a:cubicBezTo>
                    <a:cubicBezTo>
                      <a:pt x="451" y="283"/>
                      <a:pt x="450" y="283"/>
                      <a:pt x="449" y="283"/>
                    </a:cubicBezTo>
                    <a:cubicBezTo>
                      <a:pt x="449" y="282"/>
                      <a:pt x="449" y="282"/>
                      <a:pt x="449" y="282"/>
                    </a:cubicBezTo>
                    <a:cubicBezTo>
                      <a:pt x="445" y="281"/>
                      <a:pt x="442" y="280"/>
                      <a:pt x="443" y="280"/>
                    </a:cubicBezTo>
                    <a:cubicBezTo>
                      <a:pt x="443" y="280"/>
                      <a:pt x="443" y="280"/>
                      <a:pt x="444" y="280"/>
                    </a:cubicBezTo>
                    <a:cubicBezTo>
                      <a:pt x="444" y="279"/>
                      <a:pt x="444" y="279"/>
                      <a:pt x="444" y="279"/>
                    </a:cubicBezTo>
                    <a:cubicBezTo>
                      <a:pt x="444" y="278"/>
                      <a:pt x="444" y="278"/>
                      <a:pt x="444" y="278"/>
                    </a:cubicBezTo>
                    <a:cubicBezTo>
                      <a:pt x="443" y="275"/>
                      <a:pt x="443" y="275"/>
                      <a:pt x="443" y="275"/>
                    </a:cubicBezTo>
                    <a:cubicBezTo>
                      <a:pt x="443" y="263"/>
                      <a:pt x="443" y="263"/>
                      <a:pt x="443" y="263"/>
                    </a:cubicBezTo>
                    <a:cubicBezTo>
                      <a:pt x="436" y="261"/>
                      <a:pt x="432" y="260"/>
                      <a:pt x="432" y="260"/>
                    </a:cubicBezTo>
                    <a:cubicBezTo>
                      <a:pt x="432" y="260"/>
                      <a:pt x="435" y="261"/>
                      <a:pt x="443" y="262"/>
                    </a:cubicBezTo>
                    <a:cubicBezTo>
                      <a:pt x="443" y="262"/>
                      <a:pt x="443" y="262"/>
                      <a:pt x="443" y="262"/>
                    </a:cubicBezTo>
                    <a:cubicBezTo>
                      <a:pt x="443" y="253"/>
                      <a:pt x="443" y="244"/>
                      <a:pt x="442" y="236"/>
                    </a:cubicBezTo>
                    <a:moveTo>
                      <a:pt x="1093" y="229"/>
                    </a:moveTo>
                    <a:cubicBezTo>
                      <a:pt x="1088" y="254"/>
                      <a:pt x="1084" y="279"/>
                      <a:pt x="1078" y="303"/>
                    </a:cubicBezTo>
                    <a:cubicBezTo>
                      <a:pt x="1080" y="325"/>
                      <a:pt x="1081" y="349"/>
                      <a:pt x="1082" y="375"/>
                    </a:cubicBezTo>
                    <a:cubicBezTo>
                      <a:pt x="1090" y="344"/>
                      <a:pt x="1097" y="318"/>
                      <a:pt x="1101" y="301"/>
                    </a:cubicBezTo>
                    <a:cubicBezTo>
                      <a:pt x="1098" y="275"/>
                      <a:pt x="1095" y="251"/>
                      <a:pt x="1093" y="229"/>
                    </a:cubicBezTo>
                    <a:moveTo>
                      <a:pt x="538" y="221"/>
                    </a:moveTo>
                    <a:cubicBezTo>
                      <a:pt x="536" y="233"/>
                      <a:pt x="533" y="246"/>
                      <a:pt x="529" y="258"/>
                    </a:cubicBezTo>
                    <a:cubicBezTo>
                      <a:pt x="528" y="263"/>
                      <a:pt x="527" y="268"/>
                      <a:pt x="525" y="273"/>
                    </a:cubicBezTo>
                    <a:cubicBezTo>
                      <a:pt x="526" y="282"/>
                      <a:pt x="527" y="291"/>
                      <a:pt x="529" y="300"/>
                    </a:cubicBezTo>
                    <a:cubicBezTo>
                      <a:pt x="530" y="301"/>
                      <a:pt x="531" y="301"/>
                      <a:pt x="531" y="301"/>
                    </a:cubicBezTo>
                    <a:cubicBezTo>
                      <a:pt x="530" y="301"/>
                      <a:pt x="530" y="301"/>
                      <a:pt x="529" y="300"/>
                    </a:cubicBezTo>
                    <a:cubicBezTo>
                      <a:pt x="530" y="308"/>
                      <a:pt x="531" y="315"/>
                      <a:pt x="532" y="323"/>
                    </a:cubicBezTo>
                    <a:cubicBezTo>
                      <a:pt x="534" y="338"/>
                      <a:pt x="536" y="353"/>
                      <a:pt x="537" y="368"/>
                    </a:cubicBezTo>
                    <a:cubicBezTo>
                      <a:pt x="548" y="366"/>
                      <a:pt x="556" y="365"/>
                      <a:pt x="554" y="365"/>
                    </a:cubicBezTo>
                    <a:cubicBezTo>
                      <a:pt x="554" y="365"/>
                      <a:pt x="554" y="365"/>
                      <a:pt x="553" y="365"/>
                    </a:cubicBezTo>
                    <a:cubicBezTo>
                      <a:pt x="553" y="364"/>
                      <a:pt x="553" y="364"/>
                      <a:pt x="553" y="364"/>
                    </a:cubicBezTo>
                    <a:cubicBezTo>
                      <a:pt x="553" y="357"/>
                      <a:pt x="553" y="357"/>
                      <a:pt x="553" y="357"/>
                    </a:cubicBezTo>
                    <a:cubicBezTo>
                      <a:pt x="553" y="355"/>
                      <a:pt x="553" y="355"/>
                      <a:pt x="553" y="355"/>
                    </a:cubicBezTo>
                    <a:cubicBezTo>
                      <a:pt x="563" y="353"/>
                      <a:pt x="569" y="352"/>
                      <a:pt x="568" y="352"/>
                    </a:cubicBezTo>
                    <a:cubicBezTo>
                      <a:pt x="567" y="352"/>
                      <a:pt x="563" y="353"/>
                      <a:pt x="553" y="354"/>
                    </a:cubicBezTo>
                    <a:cubicBezTo>
                      <a:pt x="553" y="345"/>
                      <a:pt x="553" y="345"/>
                      <a:pt x="553" y="345"/>
                    </a:cubicBezTo>
                    <a:cubicBezTo>
                      <a:pt x="552" y="295"/>
                      <a:pt x="552" y="295"/>
                      <a:pt x="552" y="295"/>
                    </a:cubicBezTo>
                    <a:cubicBezTo>
                      <a:pt x="551" y="292"/>
                      <a:pt x="551" y="290"/>
                      <a:pt x="551" y="288"/>
                    </a:cubicBezTo>
                    <a:cubicBezTo>
                      <a:pt x="549" y="287"/>
                      <a:pt x="547" y="287"/>
                      <a:pt x="547" y="287"/>
                    </a:cubicBezTo>
                    <a:cubicBezTo>
                      <a:pt x="548" y="287"/>
                      <a:pt x="549" y="287"/>
                      <a:pt x="551" y="288"/>
                    </a:cubicBezTo>
                    <a:cubicBezTo>
                      <a:pt x="551" y="280"/>
                      <a:pt x="551" y="273"/>
                      <a:pt x="551" y="265"/>
                    </a:cubicBezTo>
                    <a:cubicBezTo>
                      <a:pt x="550" y="265"/>
                      <a:pt x="549" y="265"/>
                      <a:pt x="549" y="265"/>
                    </a:cubicBezTo>
                    <a:cubicBezTo>
                      <a:pt x="549" y="265"/>
                      <a:pt x="549" y="265"/>
                      <a:pt x="551" y="265"/>
                    </a:cubicBezTo>
                    <a:cubicBezTo>
                      <a:pt x="550" y="260"/>
                      <a:pt x="550" y="255"/>
                      <a:pt x="550" y="251"/>
                    </a:cubicBezTo>
                    <a:cubicBezTo>
                      <a:pt x="546" y="240"/>
                      <a:pt x="542" y="230"/>
                      <a:pt x="538" y="221"/>
                    </a:cubicBezTo>
                    <a:moveTo>
                      <a:pt x="169" y="203"/>
                    </a:moveTo>
                    <a:cubicBezTo>
                      <a:pt x="169" y="203"/>
                      <a:pt x="168" y="203"/>
                      <a:pt x="164" y="204"/>
                    </a:cubicBezTo>
                    <a:cubicBezTo>
                      <a:pt x="164" y="204"/>
                      <a:pt x="164" y="204"/>
                      <a:pt x="164" y="204"/>
                    </a:cubicBezTo>
                    <a:cubicBezTo>
                      <a:pt x="167" y="204"/>
                      <a:pt x="170" y="203"/>
                      <a:pt x="169" y="203"/>
                    </a:cubicBezTo>
                    <a:moveTo>
                      <a:pt x="843" y="387"/>
                    </a:moveTo>
                    <a:cubicBezTo>
                      <a:pt x="843" y="387"/>
                      <a:pt x="843" y="387"/>
                      <a:pt x="843" y="387"/>
                    </a:cubicBezTo>
                    <a:cubicBezTo>
                      <a:pt x="844" y="387"/>
                      <a:pt x="844" y="387"/>
                      <a:pt x="843" y="387"/>
                    </a:cubicBezTo>
                    <a:cubicBezTo>
                      <a:pt x="843" y="387"/>
                      <a:pt x="843" y="387"/>
                      <a:pt x="843" y="387"/>
                    </a:cubicBezTo>
                    <a:moveTo>
                      <a:pt x="867" y="200"/>
                    </a:moveTo>
                    <a:cubicBezTo>
                      <a:pt x="866" y="223"/>
                      <a:pt x="865" y="247"/>
                      <a:pt x="860" y="273"/>
                    </a:cubicBezTo>
                    <a:cubicBezTo>
                      <a:pt x="872" y="273"/>
                      <a:pt x="875" y="274"/>
                      <a:pt x="873" y="274"/>
                    </a:cubicBezTo>
                    <a:cubicBezTo>
                      <a:pt x="871" y="274"/>
                      <a:pt x="867" y="273"/>
                      <a:pt x="860" y="273"/>
                    </a:cubicBezTo>
                    <a:cubicBezTo>
                      <a:pt x="860" y="298"/>
                      <a:pt x="860" y="298"/>
                      <a:pt x="860" y="298"/>
                    </a:cubicBezTo>
                    <a:cubicBezTo>
                      <a:pt x="860" y="307"/>
                      <a:pt x="860" y="307"/>
                      <a:pt x="860" y="307"/>
                    </a:cubicBezTo>
                    <a:cubicBezTo>
                      <a:pt x="860" y="311"/>
                      <a:pt x="860" y="311"/>
                      <a:pt x="860" y="311"/>
                    </a:cubicBezTo>
                    <a:cubicBezTo>
                      <a:pt x="860" y="314"/>
                      <a:pt x="860" y="314"/>
                      <a:pt x="860" y="314"/>
                    </a:cubicBezTo>
                    <a:cubicBezTo>
                      <a:pt x="860" y="314"/>
                      <a:pt x="860" y="314"/>
                      <a:pt x="860" y="314"/>
                    </a:cubicBezTo>
                    <a:cubicBezTo>
                      <a:pt x="856" y="316"/>
                      <a:pt x="854" y="317"/>
                      <a:pt x="854" y="317"/>
                    </a:cubicBezTo>
                    <a:cubicBezTo>
                      <a:pt x="854" y="317"/>
                      <a:pt x="857" y="316"/>
                      <a:pt x="860" y="314"/>
                    </a:cubicBezTo>
                    <a:cubicBezTo>
                      <a:pt x="863" y="313"/>
                      <a:pt x="866" y="312"/>
                      <a:pt x="866" y="312"/>
                    </a:cubicBezTo>
                    <a:cubicBezTo>
                      <a:pt x="867" y="312"/>
                      <a:pt x="855" y="317"/>
                      <a:pt x="806" y="337"/>
                    </a:cubicBezTo>
                    <a:cubicBezTo>
                      <a:pt x="809" y="364"/>
                      <a:pt x="811" y="390"/>
                      <a:pt x="810" y="417"/>
                    </a:cubicBezTo>
                    <a:cubicBezTo>
                      <a:pt x="815" y="417"/>
                      <a:pt x="820" y="417"/>
                      <a:pt x="825" y="417"/>
                    </a:cubicBezTo>
                    <a:cubicBezTo>
                      <a:pt x="838" y="417"/>
                      <a:pt x="847" y="417"/>
                      <a:pt x="843" y="416"/>
                    </a:cubicBezTo>
                    <a:cubicBezTo>
                      <a:pt x="861" y="416"/>
                      <a:pt x="869" y="416"/>
                      <a:pt x="843" y="416"/>
                    </a:cubicBezTo>
                    <a:cubicBezTo>
                      <a:pt x="843" y="413"/>
                      <a:pt x="843" y="413"/>
                      <a:pt x="843" y="413"/>
                    </a:cubicBezTo>
                    <a:cubicBezTo>
                      <a:pt x="843" y="406"/>
                      <a:pt x="843" y="406"/>
                      <a:pt x="843" y="406"/>
                    </a:cubicBezTo>
                    <a:cubicBezTo>
                      <a:pt x="843" y="388"/>
                      <a:pt x="843" y="388"/>
                      <a:pt x="843" y="388"/>
                    </a:cubicBezTo>
                    <a:cubicBezTo>
                      <a:pt x="854" y="387"/>
                      <a:pt x="874" y="386"/>
                      <a:pt x="909" y="382"/>
                    </a:cubicBezTo>
                    <a:cubicBezTo>
                      <a:pt x="909" y="380"/>
                      <a:pt x="909" y="380"/>
                      <a:pt x="909" y="380"/>
                    </a:cubicBezTo>
                    <a:cubicBezTo>
                      <a:pt x="909" y="377"/>
                      <a:pt x="909" y="377"/>
                      <a:pt x="909" y="377"/>
                    </a:cubicBezTo>
                    <a:cubicBezTo>
                      <a:pt x="914" y="376"/>
                      <a:pt x="915" y="376"/>
                      <a:pt x="914" y="376"/>
                    </a:cubicBezTo>
                    <a:cubicBezTo>
                      <a:pt x="913" y="376"/>
                      <a:pt x="911" y="376"/>
                      <a:pt x="909" y="376"/>
                    </a:cubicBezTo>
                    <a:cubicBezTo>
                      <a:pt x="908" y="374"/>
                      <a:pt x="908" y="374"/>
                      <a:pt x="908" y="374"/>
                    </a:cubicBezTo>
                    <a:cubicBezTo>
                      <a:pt x="908" y="328"/>
                      <a:pt x="908" y="328"/>
                      <a:pt x="908" y="328"/>
                    </a:cubicBezTo>
                    <a:cubicBezTo>
                      <a:pt x="907" y="318"/>
                      <a:pt x="907" y="308"/>
                      <a:pt x="907" y="298"/>
                    </a:cubicBezTo>
                    <a:cubicBezTo>
                      <a:pt x="901" y="287"/>
                      <a:pt x="895" y="275"/>
                      <a:pt x="891" y="264"/>
                    </a:cubicBezTo>
                    <a:cubicBezTo>
                      <a:pt x="881" y="263"/>
                      <a:pt x="886" y="263"/>
                      <a:pt x="891" y="263"/>
                    </a:cubicBezTo>
                    <a:cubicBezTo>
                      <a:pt x="882" y="243"/>
                      <a:pt x="875" y="222"/>
                      <a:pt x="868" y="203"/>
                    </a:cubicBezTo>
                    <a:cubicBezTo>
                      <a:pt x="868" y="202"/>
                      <a:pt x="868" y="201"/>
                      <a:pt x="867" y="200"/>
                    </a:cubicBezTo>
                    <a:moveTo>
                      <a:pt x="87" y="198"/>
                    </a:moveTo>
                    <a:cubicBezTo>
                      <a:pt x="87" y="200"/>
                      <a:pt x="87" y="200"/>
                      <a:pt x="87" y="200"/>
                    </a:cubicBezTo>
                    <a:cubicBezTo>
                      <a:pt x="86" y="201"/>
                      <a:pt x="86" y="201"/>
                      <a:pt x="86" y="201"/>
                    </a:cubicBezTo>
                    <a:cubicBezTo>
                      <a:pt x="86" y="202"/>
                      <a:pt x="86" y="202"/>
                      <a:pt x="86" y="203"/>
                    </a:cubicBezTo>
                    <a:cubicBezTo>
                      <a:pt x="86" y="203"/>
                      <a:pt x="86" y="203"/>
                      <a:pt x="86" y="203"/>
                    </a:cubicBezTo>
                    <a:cubicBezTo>
                      <a:pt x="86" y="203"/>
                      <a:pt x="86" y="203"/>
                      <a:pt x="86" y="203"/>
                    </a:cubicBezTo>
                    <a:cubicBezTo>
                      <a:pt x="86" y="203"/>
                      <a:pt x="86" y="204"/>
                      <a:pt x="86" y="204"/>
                    </a:cubicBezTo>
                    <a:cubicBezTo>
                      <a:pt x="87" y="202"/>
                      <a:pt x="87" y="200"/>
                      <a:pt x="87" y="198"/>
                    </a:cubicBezTo>
                    <a:moveTo>
                      <a:pt x="215" y="196"/>
                    </a:moveTo>
                    <a:cubicBezTo>
                      <a:pt x="209" y="197"/>
                      <a:pt x="203" y="198"/>
                      <a:pt x="198" y="199"/>
                    </a:cubicBezTo>
                    <a:cubicBezTo>
                      <a:pt x="199" y="204"/>
                      <a:pt x="199" y="204"/>
                      <a:pt x="199" y="204"/>
                    </a:cubicBezTo>
                    <a:cubicBezTo>
                      <a:pt x="198" y="199"/>
                      <a:pt x="198" y="199"/>
                      <a:pt x="198" y="199"/>
                    </a:cubicBezTo>
                    <a:cubicBezTo>
                      <a:pt x="180" y="202"/>
                      <a:pt x="170" y="204"/>
                      <a:pt x="164" y="204"/>
                    </a:cubicBezTo>
                    <a:cubicBezTo>
                      <a:pt x="141" y="296"/>
                      <a:pt x="141" y="296"/>
                      <a:pt x="141" y="296"/>
                    </a:cubicBezTo>
                    <a:cubicBezTo>
                      <a:pt x="147" y="320"/>
                      <a:pt x="153" y="344"/>
                      <a:pt x="159" y="369"/>
                    </a:cubicBezTo>
                    <a:cubicBezTo>
                      <a:pt x="164" y="386"/>
                      <a:pt x="164" y="386"/>
                      <a:pt x="164" y="386"/>
                    </a:cubicBezTo>
                    <a:cubicBezTo>
                      <a:pt x="164" y="389"/>
                      <a:pt x="164" y="389"/>
                      <a:pt x="164" y="389"/>
                    </a:cubicBezTo>
                    <a:cubicBezTo>
                      <a:pt x="165" y="390"/>
                      <a:pt x="165" y="390"/>
                      <a:pt x="165" y="390"/>
                    </a:cubicBezTo>
                    <a:cubicBezTo>
                      <a:pt x="168" y="389"/>
                      <a:pt x="169" y="389"/>
                      <a:pt x="170" y="389"/>
                    </a:cubicBezTo>
                    <a:cubicBezTo>
                      <a:pt x="170" y="389"/>
                      <a:pt x="167" y="389"/>
                      <a:pt x="165" y="390"/>
                    </a:cubicBezTo>
                    <a:cubicBezTo>
                      <a:pt x="162" y="390"/>
                      <a:pt x="159" y="391"/>
                      <a:pt x="160" y="391"/>
                    </a:cubicBezTo>
                    <a:cubicBezTo>
                      <a:pt x="161" y="391"/>
                      <a:pt x="173" y="389"/>
                      <a:pt x="220" y="383"/>
                    </a:cubicBezTo>
                    <a:cubicBezTo>
                      <a:pt x="219" y="378"/>
                      <a:pt x="219" y="378"/>
                      <a:pt x="219" y="378"/>
                    </a:cubicBezTo>
                    <a:cubicBezTo>
                      <a:pt x="219" y="375"/>
                      <a:pt x="219" y="375"/>
                      <a:pt x="219" y="375"/>
                    </a:cubicBezTo>
                    <a:cubicBezTo>
                      <a:pt x="223" y="374"/>
                      <a:pt x="224" y="374"/>
                      <a:pt x="223" y="374"/>
                    </a:cubicBezTo>
                    <a:cubicBezTo>
                      <a:pt x="223" y="374"/>
                      <a:pt x="221" y="374"/>
                      <a:pt x="219" y="375"/>
                    </a:cubicBezTo>
                    <a:cubicBezTo>
                      <a:pt x="219" y="369"/>
                      <a:pt x="219" y="369"/>
                      <a:pt x="219" y="369"/>
                    </a:cubicBezTo>
                    <a:cubicBezTo>
                      <a:pt x="219" y="333"/>
                      <a:pt x="219" y="333"/>
                      <a:pt x="219" y="333"/>
                    </a:cubicBezTo>
                    <a:cubicBezTo>
                      <a:pt x="217" y="261"/>
                      <a:pt x="217" y="261"/>
                      <a:pt x="217" y="261"/>
                    </a:cubicBezTo>
                    <a:cubicBezTo>
                      <a:pt x="217" y="241"/>
                      <a:pt x="217" y="221"/>
                      <a:pt x="217" y="201"/>
                    </a:cubicBezTo>
                    <a:cubicBezTo>
                      <a:pt x="217" y="199"/>
                      <a:pt x="216" y="198"/>
                      <a:pt x="215" y="196"/>
                    </a:cubicBezTo>
                    <a:moveTo>
                      <a:pt x="39" y="187"/>
                    </a:moveTo>
                    <a:cubicBezTo>
                      <a:pt x="42" y="200"/>
                      <a:pt x="45" y="212"/>
                      <a:pt x="48" y="225"/>
                    </a:cubicBezTo>
                    <a:cubicBezTo>
                      <a:pt x="54" y="256"/>
                      <a:pt x="61" y="288"/>
                      <a:pt x="67" y="321"/>
                    </a:cubicBezTo>
                    <a:cubicBezTo>
                      <a:pt x="68" y="331"/>
                      <a:pt x="68" y="331"/>
                      <a:pt x="68" y="331"/>
                    </a:cubicBezTo>
                    <a:cubicBezTo>
                      <a:pt x="62" y="332"/>
                      <a:pt x="59" y="332"/>
                      <a:pt x="60" y="332"/>
                    </a:cubicBezTo>
                    <a:cubicBezTo>
                      <a:pt x="61" y="332"/>
                      <a:pt x="64" y="332"/>
                      <a:pt x="69" y="331"/>
                    </a:cubicBezTo>
                    <a:cubicBezTo>
                      <a:pt x="69" y="334"/>
                      <a:pt x="69" y="334"/>
                      <a:pt x="69" y="334"/>
                    </a:cubicBezTo>
                    <a:cubicBezTo>
                      <a:pt x="69" y="336"/>
                      <a:pt x="69" y="336"/>
                      <a:pt x="69" y="336"/>
                    </a:cubicBezTo>
                    <a:cubicBezTo>
                      <a:pt x="69" y="336"/>
                      <a:pt x="69" y="336"/>
                      <a:pt x="69" y="336"/>
                    </a:cubicBezTo>
                    <a:cubicBezTo>
                      <a:pt x="70" y="336"/>
                      <a:pt x="83" y="334"/>
                      <a:pt x="96" y="333"/>
                    </a:cubicBezTo>
                    <a:cubicBezTo>
                      <a:pt x="108" y="332"/>
                      <a:pt x="120" y="330"/>
                      <a:pt x="119" y="330"/>
                    </a:cubicBezTo>
                    <a:cubicBezTo>
                      <a:pt x="119" y="330"/>
                      <a:pt x="116" y="331"/>
                      <a:pt x="110" y="331"/>
                    </a:cubicBezTo>
                    <a:cubicBezTo>
                      <a:pt x="110" y="330"/>
                      <a:pt x="110" y="330"/>
                      <a:pt x="110" y="330"/>
                    </a:cubicBezTo>
                    <a:cubicBezTo>
                      <a:pt x="110" y="328"/>
                      <a:pt x="110" y="328"/>
                      <a:pt x="110" y="328"/>
                    </a:cubicBezTo>
                    <a:cubicBezTo>
                      <a:pt x="110" y="327"/>
                      <a:pt x="110" y="327"/>
                      <a:pt x="110" y="327"/>
                    </a:cubicBezTo>
                    <a:cubicBezTo>
                      <a:pt x="110" y="327"/>
                      <a:pt x="110" y="327"/>
                      <a:pt x="110" y="327"/>
                    </a:cubicBezTo>
                    <a:cubicBezTo>
                      <a:pt x="110" y="321"/>
                      <a:pt x="110" y="321"/>
                      <a:pt x="110" y="321"/>
                    </a:cubicBezTo>
                    <a:cubicBezTo>
                      <a:pt x="111" y="294"/>
                      <a:pt x="111" y="294"/>
                      <a:pt x="111" y="294"/>
                    </a:cubicBezTo>
                    <a:cubicBezTo>
                      <a:pt x="111" y="287"/>
                      <a:pt x="111" y="287"/>
                      <a:pt x="111" y="287"/>
                    </a:cubicBezTo>
                    <a:cubicBezTo>
                      <a:pt x="106" y="288"/>
                      <a:pt x="101" y="289"/>
                      <a:pt x="96" y="289"/>
                    </a:cubicBezTo>
                    <a:cubicBezTo>
                      <a:pt x="84" y="291"/>
                      <a:pt x="71" y="293"/>
                      <a:pt x="71" y="293"/>
                    </a:cubicBezTo>
                    <a:cubicBezTo>
                      <a:pt x="71" y="293"/>
                      <a:pt x="71" y="293"/>
                      <a:pt x="71" y="293"/>
                    </a:cubicBezTo>
                    <a:cubicBezTo>
                      <a:pt x="71" y="292"/>
                      <a:pt x="71" y="292"/>
                      <a:pt x="71" y="292"/>
                    </a:cubicBezTo>
                    <a:cubicBezTo>
                      <a:pt x="70" y="291"/>
                      <a:pt x="70" y="291"/>
                      <a:pt x="70" y="291"/>
                    </a:cubicBezTo>
                    <a:cubicBezTo>
                      <a:pt x="68" y="287"/>
                      <a:pt x="68" y="287"/>
                      <a:pt x="68" y="287"/>
                    </a:cubicBezTo>
                    <a:cubicBezTo>
                      <a:pt x="64" y="279"/>
                      <a:pt x="64" y="279"/>
                      <a:pt x="64" y="279"/>
                    </a:cubicBezTo>
                    <a:cubicBezTo>
                      <a:pt x="64" y="277"/>
                      <a:pt x="63" y="276"/>
                      <a:pt x="62" y="274"/>
                    </a:cubicBezTo>
                    <a:cubicBezTo>
                      <a:pt x="61" y="275"/>
                      <a:pt x="60" y="275"/>
                      <a:pt x="60" y="275"/>
                    </a:cubicBezTo>
                    <a:cubicBezTo>
                      <a:pt x="60" y="275"/>
                      <a:pt x="61" y="275"/>
                      <a:pt x="62" y="274"/>
                    </a:cubicBezTo>
                    <a:cubicBezTo>
                      <a:pt x="60" y="270"/>
                      <a:pt x="58" y="266"/>
                      <a:pt x="58" y="262"/>
                    </a:cubicBezTo>
                    <a:cubicBezTo>
                      <a:pt x="55" y="251"/>
                      <a:pt x="51" y="240"/>
                      <a:pt x="50" y="230"/>
                    </a:cubicBezTo>
                    <a:cubicBezTo>
                      <a:pt x="48" y="217"/>
                      <a:pt x="47" y="204"/>
                      <a:pt x="45" y="192"/>
                    </a:cubicBezTo>
                    <a:cubicBezTo>
                      <a:pt x="40" y="188"/>
                      <a:pt x="40" y="188"/>
                      <a:pt x="40" y="188"/>
                    </a:cubicBezTo>
                    <a:cubicBezTo>
                      <a:pt x="40" y="188"/>
                      <a:pt x="39" y="188"/>
                      <a:pt x="39" y="187"/>
                    </a:cubicBezTo>
                    <a:moveTo>
                      <a:pt x="30" y="182"/>
                    </a:moveTo>
                    <a:cubicBezTo>
                      <a:pt x="31" y="184"/>
                      <a:pt x="31" y="184"/>
                      <a:pt x="31" y="184"/>
                    </a:cubicBezTo>
                    <a:cubicBezTo>
                      <a:pt x="31" y="184"/>
                      <a:pt x="31" y="183"/>
                      <a:pt x="31" y="182"/>
                    </a:cubicBezTo>
                    <a:cubicBezTo>
                      <a:pt x="31" y="182"/>
                      <a:pt x="30" y="182"/>
                      <a:pt x="30" y="182"/>
                    </a:cubicBezTo>
                    <a:moveTo>
                      <a:pt x="342" y="181"/>
                    </a:moveTo>
                    <a:cubicBezTo>
                      <a:pt x="342" y="181"/>
                      <a:pt x="342" y="182"/>
                      <a:pt x="342" y="183"/>
                    </a:cubicBezTo>
                    <a:cubicBezTo>
                      <a:pt x="343" y="184"/>
                      <a:pt x="343" y="184"/>
                      <a:pt x="343" y="185"/>
                    </a:cubicBezTo>
                    <a:cubicBezTo>
                      <a:pt x="343" y="184"/>
                      <a:pt x="342" y="182"/>
                      <a:pt x="342" y="181"/>
                    </a:cubicBezTo>
                    <a:moveTo>
                      <a:pt x="340" y="175"/>
                    </a:moveTo>
                    <a:cubicBezTo>
                      <a:pt x="339" y="177"/>
                      <a:pt x="339" y="177"/>
                      <a:pt x="339" y="177"/>
                    </a:cubicBezTo>
                    <a:cubicBezTo>
                      <a:pt x="340" y="179"/>
                      <a:pt x="341" y="181"/>
                      <a:pt x="342" y="182"/>
                    </a:cubicBezTo>
                    <a:cubicBezTo>
                      <a:pt x="342" y="181"/>
                      <a:pt x="341" y="181"/>
                      <a:pt x="341" y="180"/>
                    </a:cubicBezTo>
                    <a:cubicBezTo>
                      <a:pt x="341" y="178"/>
                      <a:pt x="340" y="177"/>
                      <a:pt x="340" y="175"/>
                    </a:cubicBezTo>
                    <a:moveTo>
                      <a:pt x="15" y="172"/>
                    </a:moveTo>
                    <a:cubicBezTo>
                      <a:pt x="22" y="196"/>
                      <a:pt x="27" y="217"/>
                      <a:pt x="30" y="229"/>
                    </a:cubicBezTo>
                    <a:cubicBezTo>
                      <a:pt x="34" y="241"/>
                      <a:pt x="34" y="241"/>
                      <a:pt x="34" y="241"/>
                    </a:cubicBezTo>
                    <a:cubicBezTo>
                      <a:pt x="32" y="224"/>
                      <a:pt x="31" y="205"/>
                      <a:pt x="31" y="185"/>
                    </a:cubicBezTo>
                    <a:cubicBezTo>
                      <a:pt x="31" y="184"/>
                      <a:pt x="30" y="183"/>
                      <a:pt x="30" y="182"/>
                    </a:cubicBezTo>
                    <a:cubicBezTo>
                      <a:pt x="25" y="178"/>
                      <a:pt x="20" y="175"/>
                      <a:pt x="15" y="172"/>
                    </a:cubicBezTo>
                    <a:moveTo>
                      <a:pt x="8" y="167"/>
                    </a:moveTo>
                    <a:cubicBezTo>
                      <a:pt x="7" y="171"/>
                      <a:pt x="5" y="175"/>
                      <a:pt x="4" y="179"/>
                    </a:cubicBezTo>
                    <a:cubicBezTo>
                      <a:pt x="6" y="202"/>
                      <a:pt x="8" y="223"/>
                      <a:pt x="11" y="243"/>
                    </a:cubicBezTo>
                    <a:cubicBezTo>
                      <a:pt x="17" y="271"/>
                      <a:pt x="22" y="300"/>
                      <a:pt x="25" y="331"/>
                    </a:cubicBezTo>
                    <a:cubicBezTo>
                      <a:pt x="25" y="332"/>
                      <a:pt x="25" y="333"/>
                      <a:pt x="25" y="335"/>
                    </a:cubicBezTo>
                    <a:cubicBezTo>
                      <a:pt x="33" y="388"/>
                      <a:pt x="35" y="417"/>
                      <a:pt x="38" y="417"/>
                    </a:cubicBezTo>
                    <a:cubicBezTo>
                      <a:pt x="38" y="417"/>
                      <a:pt x="38" y="417"/>
                      <a:pt x="38" y="417"/>
                    </a:cubicBezTo>
                    <a:cubicBezTo>
                      <a:pt x="41" y="417"/>
                      <a:pt x="44" y="388"/>
                      <a:pt x="41" y="333"/>
                    </a:cubicBezTo>
                    <a:cubicBezTo>
                      <a:pt x="40" y="308"/>
                      <a:pt x="36" y="278"/>
                      <a:pt x="34" y="243"/>
                    </a:cubicBezTo>
                    <a:cubicBezTo>
                      <a:pt x="28" y="223"/>
                      <a:pt x="21" y="199"/>
                      <a:pt x="13" y="174"/>
                    </a:cubicBezTo>
                    <a:cubicBezTo>
                      <a:pt x="20" y="201"/>
                      <a:pt x="20" y="201"/>
                      <a:pt x="20" y="201"/>
                    </a:cubicBezTo>
                    <a:cubicBezTo>
                      <a:pt x="15" y="184"/>
                      <a:pt x="15" y="184"/>
                      <a:pt x="15" y="184"/>
                    </a:cubicBezTo>
                    <a:cubicBezTo>
                      <a:pt x="14" y="180"/>
                      <a:pt x="13" y="176"/>
                      <a:pt x="12" y="172"/>
                    </a:cubicBezTo>
                    <a:cubicBezTo>
                      <a:pt x="12" y="171"/>
                      <a:pt x="12" y="171"/>
                      <a:pt x="12" y="170"/>
                    </a:cubicBezTo>
                    <a:cubicBezTo>
                      <a:pt x="11" y="169"/>
                      <a:pt x="10" y="169"/>
                      <a:pt x="9" y="168"/>
                    </a:cubicBezTo>
                    <a:cubicBezTo>
                      <a:pt x="9" y="168"/>
                      <a:pt x="8" y="168"/>
                      <a:pt x="8" y="167"/>
                    </a:cubicBezTo>
                    <a:moveTo>
                      <a:pt x="334" y="163"/>
                    </a:moveTo>
                    <a:cubicBezTo>
                      <a:pt x="335" y="167"/>
                      <a:pt x="336" y="170"/>
                      <a:pt x="337" y="174"/>
                    </a:cubicBezTo>
                    <a:cubicBezTo>
                      <a:pt x="337" y="174"/>
                      <a:pt x="337" y="174"/>
                      <a:pt x="337" y="174"/>
                    </a:cubicBezTo>
                    <a:cubicBezTo>
                      <a:pt x="338" y="171"/>
                      <a:pt x="338" y="171"/>
                      <a:pt x="338" y="171"/>
                    </a:cubicBezTo>
                    <a:cubicBezTo>
                      <a:pt x="337" y="169"/>
                      <a:pt x="335" y="166"/>
                      <a:pt x="334" y="163"/>
                    </a:cubicBezTo>
                    <a:moveTo>
                      <a:pt x="147" y="156"/>
                    </a:moveTo>
                    <a:cubicBezTo>
                      <a:pt x="140" y="184"/>
                      <a:pt x="133" y="211"/>
                      <a:pt x="126" y="237"/>
                    </a:cubicBezTo>
                    <a:cubicBezTo>
                      <a:pt x="130" y="254"/>
                      <a:pt x="134" y="270"/>
                      <a:pt x="138" y="287"/>
                    </a:cubicBezTo>
                    <a:cubicBezTo>
                      <a:pt x="160" y="205"/>
                      <a:pt x="160" y="205"/>
                      <a:pt x="160" y="205"/>
                    </a:cubicBezTo>
                    <a:cubicBezTo>
                      <a:pt x="159" y="205"/>
                      <a:pt x="159" y="205"/>
                      <a:pt x="159" y="205"/>
                    </a:cubicBezTo>
                    <a:cubicBezTo>
                      <a:pt x="159" y="205"/>
                      <a:pt x="159" y="205"/>
                      <a:pt x="160" y="205"/>
                    </a:cubicBezTo>
                    <a:cubicBezTo>
                      <a:pt x="162" y="196"/>
                      <a:pt x="162" y="196"/>
                      <a:pt x="162" y="196"/>
                    </a:cubicBezTo>
                    <a:cubicBezTo>
                      <a:pt x="160" y="190"/>
                      <a:pt x="160" y="190"/>
                      <a:pt x="160" y="190"/>
                    </a:cubicBezTo>
                    <a:cubicBezTo>
                      <a:pt x="156" y="179"/>
                      <a:pt x="152" y="167"/>
                      <a:pt x="147" y="156"/>
                    </a:cubicBezTo>
                    <a:moveTo>
                      <a:pt x="248" y="151"/>
                    </a:moveTo>
                    <a:cubicBezTo>
                      <a:pt x="244" y="153"/>
                      <a:pt x="239" y="154"/>
                      <a:pt x="233" y="156"/>
                    </a:cubicBezTo>
                    <a:cubicBezTo>
                      <a:pt x="244" y="181"/>
                      <a:pt x="253" y="207"/>
                      <a:pt x="258" y="233"/>
                    </a:cubicBezTo>
                    <a:cubicBezTo>
                      <a:pt x="258" y="233"/>
                      <a:pt x="258" y="234"/>
                      <a:pt x="258" y="234"/>
                    </a:cubicBezTo>
                    <a:cubicBezTo>
                      <a:pt x="259" y="262"/>
                      <a:pt x="260" y="290"/>
                      <a:pt x="261" y="317"/>
                    </a:cubicBezTo>
                    <a:cubicBezTo>
                      <a:pt x="261" y="326"/>
                      <a:pt x="261" y="326"/>
                      <a:pt x="261" y="326"/>
                    </a:cubicBezTo>
                    <a:cubicBezTo>
                      <a:pt x="261" y="326"/>
                      <a:pt x="261" y="326"/>
                      <a:pt x="261" y="326"/>
                    </a:cubicBezTo>
                    <a:cubicBezTo>
                      <a:pt x="260" y="326"/>
                      <a:pt x="260" y="326"/>
                      <a:pt x="261" y="326"/>
                    </a:cubicBezTo>
                    <a:cubicBezTo>
                      <a:pt x="261" y="327"/>
                      <a:pt x="261" y="327"/>
                      <a:pt x="261" y="327"/>
                    </a:cubicBezTo>
                    <a:cubicBezTo>
                      <a:pt x="261" y="330"/>
                      <a:pt x="261" y="330"/>
                      <a:pt x="261" y="330"/>
                    </a:cubicBezTo>
                    <a:cubicBezTo>
                      <a:pt x="261" y="331"/>
                      <a:pt x="261" y="331"/>
                      <a:pt x="261" y="331"/>
                    </a:cubicBezTo>
                    <a:cubicBezTo>
                      <a:pt x="261" y="331"/>
                      <a:pt x="260" y="331"/>
                      <a:pt x="260" y="331"/>
                    </a:cubicBezTo>
                    <a:cubicBezTo>
                      <a:pt x="260" y="331"/>
                      <a:pt x="260" y="331"/>
                      <a:pt x="260" y="331"/>
                    </a:cubicBezTo>
                    <a:cubicBezTo>
                      <a:pt x="266" y="332"/>
                      <a:pt x="275" y="333"/>
                      <a:pt x="283" y="333"/>
                    </a:cubicBezTo>
                    <a:cubicBezTo>
                      <a:pt x="291" y="334"/>
                      <a:pt x="300" y="335"/>
                      <a:pt x="307" y="335"/>
                    </a:cubicBezTo>
                    <a:cubicBezTo>
                      <a:pt x="318" y="276"/>
                      <a:pt x="318" y="276"/>
                      <a:pt x="318" y="276"/>
                    </a:cubicBezTo>
                    <a:cubicBezTo>
                      <a:pt x="318" y="275"/>
                      <a:pt x="318" y="275"/>
                      <a:pt x="318" y="275"/>
                    </a:cubicBezTo>
                    <a:cubicBezTo>
                      <a:pt x="300" y="246"/>
                      <a:pt x="286" y="217"/>
                      <a:pt x="272" y="191"/>
                    </a:cubicBezTo>
                    <a:cubicBezTo>
                      <a:pt x="265" y="178"/>
                      <a:pt x="259" y="166"/>
                      <a:pt x="251" y="154"/>
                    </a:cubicBezTo>
                    <a:cubicBezTo>
                      <a:pt x="257" y="187"/>
                      <a:pt x="260" y="215"/>
                      <a:pt x="263" y="231"/>
                    </a:cubicBezTo>
                    <a:cubicBezTo>
                      <a:pt x="269" y="267"/>
                      <a:pt x="269" y="267"/>
                      <a:pt x="269" y="267"/>
                    </a:cubicBezTo>
                    <a:cubicBezTo>
                      <a:pt x="265" y="247"/>
                      <a:pt x="265" y="247"/>
                      <a:pt x="265" y="247"/>
                    </a:cubicBezTo>
                    <a:cubicBezTo>
                      <a:pt x="261" y="221"/>
                      <a:pt x="255" y="187"/>
                      <a:pt x="248" y="151"/>
                    </a:cubicBezTo>
                    <a:moveTo>
                      <a:pt x="17" y="141"/>
                    </a:moveTo>
                    <a:cubicBezTo>
                      <a:pt x="16" y="143"/>
                      <a:pt x="15" y="145"/>
                      <a:pt x="15" y="147"/>
                    </a:cubicBezTo>
                    <a:cubicBezTo>
                      <a:pt x="14" y="149"/>
                      <a:pt x="13" y="151"/>
                      <a:pt x="13" y="153"/>
                    </a:cubicBezTo>
                    <a:cubicBezTo>
                      <a:pt x="14" y="153"/>
                      <a:pt x="15" y="154"/>
                      <a:pt x="16" y="154"/>
                    </a:cubicBezTo>
                    <a:cubicBezTo>
                      <a:pt x="18" y="155"/>
                      <a:pt x="20" y="156"/>
                      <a:pt x="22" y="156"/>
                    </a:cubicBezTo>
                    <a:cubicBezTo>
                      <a:pt x="21" y="151"/>
                      <a:pt x="19" y="146"/>
                      <a:pt x="17" y="141"/>
                    </a:cubicBezTo>
                    <a:moveTo>
                      <a:pt x="25" y="123"/>
                    </a:moveTo>
                    <a:cubicBezTo>
                      <a:pt x="23" y="128"/>
                      <a:pt x="20" y="133"/>
                      <a:pt x="18" y="138"/>
                    </a:cubicBezTo>
                    <a:cubicBezTo>
                      <a:pt x="20" y="145"/>
                      <a:pt x="22" y="151"/>
                      <a:pt x="24" y="157"/>
                    </a:cubicBezTo>
                    <a:cubicBezTo>
                      <a:pt x="26" y="158"/>
                      <a:pt x="28" y="159"/>
                      <a:pt x="31" y="160"/>
                    </a:cubicBezTo>
                    <a:cubicBezTo>
                      <a:pt x="31" y="159"/>
                      <a:pt x="31" y="159"/>
                      <a:pt x="31" y="158"/>
                    </a:cubicBezTo>
                    <a:cubicBezTo>
                      <a:pt x="31" y="159"/>
                      <a:pt x="31" y="159"/>
                      <a:pt x="31" y="160"/>
                    </a:cubicBezTo>
                    <a:cubicBezTo>
                      <a:pt x="34" y="161"/>
                      <a:pt x="36" y="162"/>
                      <a:pt x="39" y="163"/>
                    </a:cubicBezTo>
                    <a:cubicBezTo>
                      <a:pt x="35" y="150"/>
                      <a:pt x="30" y="136"/>
                      <a:pt x="25" y="123"/>
                    </a:cubicBezTo>
                    <a:moveTo>
                      <a:pt x="71" y="120"/>
                    </a:moveTo>
                    <a:cubicBezTo>
                      <a:pt x="74" y="130"/>
                      <a:pt x="76" y="141"/>
                      <a:pt x="78" y="153"/>
                    </a:cubicBezTo>
                    <a:cubicBezTo>
                      <a:pt x="79" y="150"/>
                      <a:pt x="80" y="148"/>
                      <a:pt x="81" y="145"/>
                    </a:cubicBezTo>
                    <a:cubicBezTo>
                      <a:pt x="80" y="142"/>
                      <a:pt x="80" y="142"/>
                      <a:pt x="80" y="142"/>
                    </a:cubicBezTo>
                    <a:cubicBezTo>
                      <a:pt x="77" y="135"/>
                      <a:pt x="74" y="127"/>
                      <a:pt x="71" y="120"/>
                    </a:cubicBezTo>
                    <a:moveTo>
                      <a:pt x="27" y="118"/>
                    </a:moveTo>
                    <a:cubicBezTo>
                      <a:pt x="27" y="119"/>
                      <a:pt x="27" y="119"/>
                      <a:pt x="27" y="119"/>
                    </a:cubicBezTo>
                    <a:cubicBezTo>
                      <a:pt x="33" y="135"/>
                      <a:pt x="37" y="151"/>
                      <a:pt x="41" y="163"/>
                    </a:cubicBezTo>
                    <a:cubicBezTo>
                      <a:pt x="41" y="164"/>
                      <a:pt x="42" y="164"/>
                      <a:pt x="43" y="164"/>
                    </a:cubicBezTo>
                    <a:cubicBezTo>
                      <a:pt x="43" y="163"/>
                      <a:pt x="43" y="161"/>
                      <a:pt x="42" y="160"/>
                    </a:cubicBezTo>
                    <a:cubicBezTo>
                      <a:pt x="38" y="147"/>
                      <a:pt x="33" y="133"/>
                      <a:pt x="27" y="118"/>
                    </a:cubicBezTo>
                    <a:moveTo>
                      <a:pt x="304" y="113"/>
                    </a:moveTo>
                    <a:cubicBezTo>
                      <a:pt x="305" y="116"/>
                      <a:pt x="305" y="118"/>
                      <a:pt x="306" y="121"/>
                    </a:cubicBezTo>
                    <a:cubicBezTo>
                      <a:pt x="313" y="132"/>
                      <a:pt x="320" y="144"/>
                      <a:pt x="327" y="155"/>
                    </a:cubicBezTo>
                    <a:cubicBezTo>
                      <a:pt x="327" y="153"/>
                      <a:pt x="327" y="151"/>
                      <a:pt x="327" y="149"/>
                    </a:cubicBezTo>
                    <a:cubicBezTo>
                      <a:pt x="324" y="144"/>
                      <a:pt x="321" y="138"/>
                      <a:pt x="318" y="133"/>
                    </a:cubicBezTo>
                    <a:cubicBezTo>
                      <a:pt x="314" y="126"/>
                      <a:pt x="309" y="119"/>
                      <a:pt x="304" y="113"/>
                    </a:cubicBezTo>
                    <a:moveTo>
                      <a:pt x="33" y="108"/>
                    </a:moveTo>
                    <a:cubicBezTo>
                      <a:pt x="29" y="115"/>
                      <a:pt x="29" y="115"/>
                      <a:pt x="29" y="115"/>
                    </a:cubicBezTo>
                    <a:cubicBezTo>
                      <a:pt x="34" y="130"/>
                      <a:pt x="38" y="143"/>
                      <a:pt x="42" y="154"/>
                    </a:cubicBezTo>
                    <a:cubicBezTo>
                      <a:pt x="40" y="137"/>
                      <a:pt x="37" y="122"/>
                      <a:pt x="33" y="108"/>
                    </a:cubicBezTo>
                    <a:moveTo>
                      <a:pt x="291" y="97"/>
                    </a:moveTo>
                    <a:cubicBezTo>
                      <a:pt x="290" y="98"/>
                      <a:pt x="290" y="98"/>
                      <a:pt x="290" y="99"/>
                    </a:cubicBezTo>
                    <a:cubicBezTo>
                      <a:pt x="291" y="100"/>
                      <a:pt x="292" y="101"/>
                      <a:pt x="292" y="102"/>
                    </a:cubicBezTo>
                    <a:cubicBezTo>
                      <a:pt x="291" y="99"/>
                      <a:pt x="291" y="99"/>
                      <a:pt x="291" y="99"/>
                    </a:cubicBezTo>
                    <a:cubicBezTo>
                      <a:pt x="291" y="99"/>
                      <a:pt x="291" y="98"/>
                      <a:pt x="291" y="97"/>
                    </a:cubicBezTo>
                    <a:moveTo>
                      <a:pt x="291" y="97"/>
                    </a:moveTo>
                    <a:cubicBezTo>
                      <a:pt x="293" y="103"/>
                      <a:pt x="293" y="103"/>
                      <a:pt x="293" y="103"/>
                    </a:cubicBezTo>
                    <a:cubicBezTo>
                      <a:pt x="296" y="107"/>
                      <a:pt x="299" y="111"/>
                      <a:pt x="302" y="115"/>
                    </a:cubicBezTo>
                    <a:cubicBezTo>
                      <a:pt x="301" y="113"/>
                      <a:pt x="301" y="110"/>
                      <a:pt x="300" y="108"/>
                    </a:cubicBezTo>
                    <a:cubicBezTo>
                      <a:pt x="297" y="104"/>
                      <a:pt x="294" y="101"/>
                      <a:pt x="291" y="97"/>
                    </a:cubicBezTo>
                    <a:moveTo>
                      <a:pt x="810" y="78"/>
                    </a:moveTo>
                    <a:cubicBezTo>
                      <a:pt x="810" y="78"/>
                      <a:pt x="810" y="79"/>
                      <a:pt x="810" y="79"/>
                    </a:cubicBezTo>
                    <a:cubicBezTo>
                      <a:pt x="811" y="79"/>
                      <a:pt x="812" y="79"/>
                      <a:pt x="811" y="79"/>
                    </a:cubicBezTo>
                    <a:cubicBezTo>
                      <a:pt x="811" y="79"/>
                      <a:pt x="811" y="79"/>
                      <a:pt x="810" y="79"/>
                    </a:cubicBezTo>
                    <a:cubicBezTo>
                      <a:pt x="811" y="81"/>
                      <a:pt x="811" y="82"/>
                      <a:pt x="811" y="83"/>
                    </a:cubicBezTo>
                    <a:cubicBezTo>
                      <a:pt x="812" y="82"/>
                      <a:pt x="812" y="80"/>
                      <a:pt x="813" y="79"/>
                    </a:cubicBezTo>
                    <a:cubicBezTo>
                      <a:pt x="812" y="79"/>
                      <a:pt x="811" y="78"/>
                      <a:pt x="810" y="78"/>
                    </a:cubicBezTo>
                    <a:moveTo>
                      <a:pt x="6" y="74"/>
                    </a:moveTo>
                    <a:cubicBezTo>
                      <a:pt x="5" y="74"/>
                      <a:pt x="5" y="74"/>
                      <a:pt x="5" y="74"/>
                    </a:cubicBezTo>
                    <a:cubicBezTo>
                      <a:pt x="6" y="74"/>
                      <a:pt x="6" y="74"/>
                      <a:pt x="6" y="74"/>
                    </a:cubicBezTo>
                    <a:cubicBezTo>
                      <a:pt x="6" y="75"/>
                      <a:pt x="6" y="75"/>
                      <a:pt x="6" y="75"/>
                    </a:cubicBezTo>
                    <a:cubicBezTo>
                      <a:pt x="5" y="82"/>
                      <a:pt x="5" y="82"/>
                      <a:pt x="5" y="82"/>
                    </a:cubicBezTo>
                    <a:cubicBezTo>
                      <a:pt x="2" y="83"/>
                      <a:pt x="0" y="83"/>
                      <a:pt x="0" y="83"/>
                    </a:cubicBezTo>
                    <a:cubicBezTo>
                      <a:pt x="1" y="83"/>
                      <a:pt x="2" y="83"/>
                      <a:pt x="5" y="83"/>
                    </a:cubicBezTo>
                    <a:cubicBezTo>
                      <a:pt x="4" y="95"/>
                      <a:pt x="4" y="95"/>
                      <a:pt x="4" y="95"/>
                    </a:cubicBezTo>
                    <a:cubicBezTo>
                      <a:pt x="4" y="96"/>
                      <a:pt x="4" y="97"/>
                      <a:pt x="4" y="98"/>
                    </a:cubicBezTo>
                    <a:cubicBezTo>
                      <a:pt x="5" y="99"/>
                      <a:pt x="5" y="100"/>
                      <a:pt x="5" y="101"/>
                    </a:cubicBezTo>
                    <a:cubicBezTo>
                      <a:pt x="12" y="88"/>
                      <a:pt x="12" y="88"/>
                      <a:pt x="12" y="88"/>
                    </a:cubicBezTo>
                    <a:cubicBezTo>
                      <a:pt x="10" y="83"/>
                      <a:pt x="8" y="79"/>
                      <a:pt x="6" y="74"/>
                    </a:cubicBezTo>
                    <a:moveTo>
                      <a:pt x="23" y="72"/>
                    </a:moveTo>
                    <a:cubicBezTo>
                      <a:pt x="19" y="73"/>
                      <a:pt x="16" y="73"/>
                      <a:pt x="13" y="73"/>
                    </a:cubicBezTo>
                    <a:cubicBezTo>
                      <a:pt x="13" y="74"/>
                      <a:pt x="13" y="75"/>
                      <a:pt x="13" y="75"/>
                    </a:cubicBezTo>
                    <a:cubicBezTo>
                      <a:pt x="14" y="77"/>
                      <a:pt x="15" y="79"/>
                      <a:pt x="16" y="82"/>
                    </a:cubicBezTo>
                    <a:cubicBezTo>
                      <a:pt x="21" y="75"/>
                      <a:pt x="21" y="75"/>
                      <a:pt x="21" y="75"/>
                    </a:cubicBezTo>
                    <a:cubicBezTo>
                      <a:pt x="23" y="72"/>
                      <a:pt x="23" y="72"/>
                      <a:pt x="23" y="72"/>
                    </a:cubicBezTo>
                    <a:moveTo>
                      <a:pt x="1042" y="71"/>
                    </a:moveTo>
                    <a:cubicBezTo>
                      <a:pt x="1042" y="71"/>
                      <a:pt x="1042" y="71"/>
                      <a:pt x="1042" y="71"/>
                    </a:cubicBezTo>
                    <a:cubicBezTo>
                      <a:pt x="1042" y="71"/>
                      <a:pt x="1042" y="71"/>
                      <a:pt x="1042" y="71"/>
                    </a:cubicBezTo>
                    <a:cubicBezTo>
                      <a:pt x="1042" y="71"/>
                      <a:pt x="1042" y="71"/>
                      <a:pt x="1042" y="71"/>
                    </a:cubicBezTo>
                    <a:moveTo>
                      <a:pt x="1021" y="67"/>
                    </a:moveTo>
                    <a:cubicBezTo>
                      <a:pt x="1021" y="69"/>
                      <a:pt x="1022" y="71"/>
                      <a:pt x="1023" y="73"/>
                    </a:cubicBezTo>
                    <a:cubicBezTo>
                      <a:pt x="1023" y="73"/>
                      <a:pt x="1023" y="73"/>
                      <a:pt x="1024" y="73"/>
                    </a:cubicBezTo>
                    <a:cubicBezTo>
                      <a:pt x="1023" y="71"/>
                      <a:pt x="1022" y="69"/>
                      <a:pt x="1021" y="67"/>
                    </a:cubicBezTo>
                    <a:moveTo>
                      <a:pt x="710" y="60"/>
                    </a:moveTo>
                    <a:cubicBezTo>
                      <a:pt x="710" y="61"/>
                      <a:pt x="710" y="61"/>
                      <a:pt x="710" y="61"/>
                    </a:cubicBezTo>
                    <a:cubicBezTo>
                      <a:pt x="709" y="64"/>
                      <a:pt x="707" y="67"/>
                      <a:pt x="706" y="69"/>
                    </a:cubicBezTo>
                    <a:cubicBezTo>
                      <a:pt x="707" y="70"/>
                      <a:pt x="708" y="71"/>
                      <a:pt x="709" y="72"/>
                    </a:cubicBezTo>
                    <a:cubicBezTo>
                      <a:pt x="711" y="71"/>
                      <a:pt x="712" y="71"/>
                      <a:pt x="714" y="70"/>
                    </a:cubicBezTo>
                    <a:cubicBezTo>
                      <a:pt x="713" y="67"/>
                      <a:pt x="712" y="63"/>
                      <a:pt x="710" y="60"/>
                    </a:cubicBezTo>
                    <a:moveTo>
                      <a:pt x="1094" y="59"/>
                    </a:moveTo>
                    <a:cubicBezTo>
                      <a:pt x="1094" y="59"/>
                      <a:pt x="1091" y="64"/>
                      <a:pt x="1088" y="73"/>
                    </a:cubicBezTo>
                    <a:cubicBezTo>
                      <a:pt x="1089" y="80"/>
                      <a:pt x="1090" y="85"/>
                      <a:pt x="1091" y="90"/>
                    </a:cubicBezTo>
                    <a:cubicBezTo>
                      <a:pt x="1092" y="93"/>
                      <a:pt x="1092" y="93"/>
                      <a:pt x="1092" y="93"/>
                    </a:cubicBezTo>
                    <a:cubicBezTo>
                      <a:pt x="1094" y="71"/>
                      <a:pt x="1097" y="60"/>
                      <a:pt x="1094" y="59"/>
                    </a:cubicBezTo>
                    <a:cubicBezTo>
                      <a:pt x="1094" y="59"/>
                      <a:pt x="1094" y="59"/>
                      <a:pt x="1094" y="59"/>
                    </a:cubicBezTo>
                    <a:moveTo>
                      <a:pt x="69" y="59"/>
                    </a:moveTo>
                    <a:cubicBezTo>
                      <a:pt x="68" y="59"/>
                      <a:pt x="68" y="59"/>
                      <a:pt x="68" y="59"/>
                    </a:cubicBezTo>
                    <a:cubicBezTo>
                      <a:pt x="70" y="67"/>
                      <a:pt x="72" y="74"/>
                      <a:pt x="72" y="79"/>
                    </a:cubicBezTo>
                    <a:cubicBezTo>
                      <a:pt x="78" y="97"/>
                      <a:pt x="78" y="97"/>
                      <a:pt x="78" y="97"/>
                    </a:cubicBezTo>
                    <a:cubicBezTo>
                      <a:pt x="75" y="87"/>
                      <a:pt x="75" y="87"/>
                      <a:pt x="75" y="87"/>
                    </a:cubicBezTo>
                    <a:cubicBezTo>
                      <a:pt x="72" y="79"/>
                      <a:pt x="69" y="69"/>
                      <a:pt x="66" y="59"/>
                    </a:cubicBezTo>
                    <a:cubicBezTo>
                      <a:pt x="65" y="60"/>
                      <a:pt x="64" y="60"/>
                      <a:pt x="65" y="60"/>
                    </a:cubicBezTo>
                    <a:cubicBezTo>
                      <a:pt x="65" y="60"/>
                      <a:pt x="65" y="60"/>
                      <a:pt x="65" y="60"/>
                    </a:cubicBezTo>
                    <a:cubicBezTo>
                      <a:pt x="65" y="61"/>
                      <a:pt x="65" y="61"/>
                      <a:pt x="65" y="61"/>
                    </a:cubicBezTo>
                    <a:cubicBezTo>
                      <a:pt x="65" y="63"/>
                      <a:pt x="65" y="63"/>
                      <a:pt x="65" y="63"/>
                    </a:cubicBezTo>
                    <a:cubicBezTo>
                      <a:pt x="65" y="66"/>
                      <a:pt x="65" y="66"/>
                      <a:pt x="65" y="66"/>
                    </a:cubicBezTo>
                    <a:cubicBezTo>
                      <a:pt x="65" y="71"/>
                      <a:pt x="65" y="71"/>
                      <a:pt x="65" y="71"/>
                    </a:cubicBezTo>
                    <a:cubicBezTo>
                      <a:pt x="61" y="72"/>
                      <a:pt x="58" y="73"/>
                      <a:pt x="58" y="73"/>
                    </a:cubicBezTo>
                    <a:cubicBezTo>
                      <a:pt x="58" y="73"/>
                      <a:pt x="60" y="72"/>
                      <a:pt x="65" y="71"/>
                    </a:cubicBezTo>
                    <a:cubicBezTo>
                      <a:pt x="66" y="102"/>
                      <a:pt x="66" y="102"/>
                      <a:pt x="66" y="102"/>
                    </a:cubicBezTo>
                    <a:cubicBezTo>
                      <a:pt x="66" y="103"/>
                      <a:pt x="66" y="103"/>
                      <a:pt x="66" y="104"/>
                    </a:cubicBezTo>
                    <a:cubicBezTo>
                      <a:pt x="71" y="115"/>
                      <a:pt x="74" y="125"/>
                      <a:pt x="76" y="131"/>
                    </a:cubicBezTo>
                    <a:cubicBezTo>
                      <a:pt x="81" y="145"/>
                      <a:pt x="81" y="145"/>
                      <a:pt x="81" y="145"/>
                    </a:cubicBezTo>
                    <a:cubicBezTo>
                      <a:pt x="85" y="135"/>
                      <a:pt x="89" y="124"/>
                      <a:pt x="92" y="112"/>
                    </a:cubicBezTo>
                    <a:cubicBezTo>
                      <a:pt x="88" y="103"/>
                      <a:pt x="88" y="103"/>
                      <a:pt x="88" y="103"/>
                    </a:cubicBezTo>
                    <a:cubicBezTo>
                      <a:pt x="83" y="92"/>
                      <a:pt x="77" y="77"/>
                      <a:pt x="70" y="62"/>
                    </a:cubicBezTo>
                    <a:cubicBezTo>
                      <a:pt x="73" y="73"/>
                      <a:pt x="73" y="73"/>
                      <a:pt x="73" y="73"/>
                    </a:cubicBezTo>
                    <a:cubicBezTo>
                      <a:pt x="70" y="65"/>
                      <a:pt x="70" y="65"/>
                      <a:pt x="70" y="65"/>
                    </a:cubicBezTo>
                    <a:cubicBezTo>
                      <a:pt x="70" y="63"/>
                      <a:pt x="70" y="62"/>
                      <a:pt x="69" y="60"/>
                    </a:cubicBezTo>
                    <a:cubicBezTo>
                      <a:pt x="69" y="60"/>
                      <a:pt x="69" y="59"/>
                      <a:pt x="69" y="59"/>
                    </a:cubicBezTo>
                    <a:moveTo>
                      <a:pt x="715" y="58"/>
                    </a:moveTo>
                    <a:cubicBezTo>
                      <a:pt x="717" y="61"/>
                      <a:pt x="718" y="65"/>
                      <a:pt x="719" y="68"/>
                    </a:cubicBezTo>
                    <a:cubicBezTo>
                      <a:pt x="719" y="68"/>
                      <a:pt x="719" y="68"/>
                      <a:pt x="720" y="68"/>
                    </a:cubicBezTo>
                    <a:cubicBezTo>
                      <a:pt x="718" y="64"/>
                      <a:pt x="717" y="61"/>
                      <a:pt x="715" y="58"/>
                    </a:cubicBezTo>
                    <a:moveTo>
                      <a:pt x="75" y="57"/>
                    </a:moveTo>
                    <a:cubicBezTo>
                      <a:pt x="73" y="57"/>
                      <a:pt x="72" y="58"/>
                      <a:pt x="71" y="58"/>
                    </a:cubicBezTo>
                    <a:cubicBezTo>
                      <a:pt x="78" y="74"/>
                      <a:pt x="83" y="87"/>
                      <a:pt x="85" y="95"/>
                    </a:cubicBezTo>
                    <a:cubicBezTo>
                      <a:pt x="92" y="112"/>
                      <a:pt x="92" y="112"/>
                      <a:pt x="92" y="112"/>
                    </a:cubicBezTo>
                    <a:cubicBezTo>
                      <a:pt x="92" y="111"/>
                      <a:pt x="93" y="109"/>
                      <a:pt x="93" y="108"/>
                    </a:cubicBezTo>
                    <a:cubicBezTo>
                      <a:pt x="88" y="92"/>
                      <a:pt x="82" y="74"/>
                      <a:pt x="75" y="57"/>
                    </a:cubicBezTo>
                    <a:moveTo>
                      <a:pt x="960" y="56"/>
                    </a:moveTo>
                    <a:cubicBezTo>
                      <a:pt x="959" y="57"/>
                      <a:pt x="958" y="57"/>
                      <a:pt x="958" y="57"/>
                    </a:cubicBezTo>
                    <a:cubicBezTo>
                      <a:pt x="958" y="57"/>
                      <a:pt x="959" y="57"/>
                      <a:pt x="961" y="56"/>
                    </a:cubicBezTo>
                    <a:cubicBezTo>
                      <a:pt x="961" y="56"/>
                      <a:pt x="960" y="56"/>
                      <a:pt x="960" y="56"/>
                    </a:cubicBezTo>
                    <a:moveTo>
                      <a:pt x="84" y="55"/>
                    </a:moveTo>
                    <a:cubicBezTo>
                      <a:pt x="82" y="55"/>
                      <a:pt x="80" y="56"/>
                      <a:pt x="79" y="56"/>
                    </a:cubicBezTo>
                    <a:cubicBezTo>
                      <a:pt x="85" y="74"/>
                      <a:pt x="90" y="91"/>
                      <a:pt x="93" y="106"/>
                    </a:cubicBezTo>
                    <a:cubicBezTo>
                      <a:pt x="95" y="98"/>
                      <a:pt x="97" y="89"/>
                      <a:pt x="98" y="80"/>
                    </a:cubicBezTo>
                    <a:cubicBezTo>
                      <a:pt x="94" y="73"/>
                      <a:pt x="89" y="64"/>
                      <a:pt x="84" y="55"/>
                    </a:cubicBezTo>
                    <a:moveTo>
                      <a:pt x="912" y="53"/>
                    </a:moveTo>
                    <a:cubicBezTo>
                      <a:pt x="912" y="54"/>
                      <a:pt x="912" y="55"/>
                      <a:pt x="912" y="55"/>
                    </a:cubicBezTo>
                    <a:cubicBezTo>
                      <a:pt x="915" y="61"/>
                      <a:pt x="917" y="67"/>
                      <a:pt x="919" y="73"/>
                    </a:cubicBezTo>
                    <a:cubicBezTo>
                      <a:pt x="920" y="73"/>
                      <a:pt x="920" y="72"/>
                      <a:pt x="920" y="72"/>
                    </a:cubicBezTo>
                    <a:cubicBezTo>
                      <a:pt x="917" y="66"/>
                      <a:pt x="915" y="60"/>
                      <a:pt x="912" y="53"/>
                    </a:cubicBezTo>
                    <a:moveTo>
                      <a:pt x="96" y="52"/>
                    </a:moveTo>
                    <a:cubicBezTo>
                      <a:pt x="94" y="52"/>
                      <a:pt x="93" y="53"/>
                      <a:pt x="92" y="53"/>
                    </a:cubicBezTo>
                    <a:cubicBezTo>
                      <a:pt x="90" y="53"/>
                      <a:pt x="88" y="54"/>
                      <a:pt x="86" y="54"/>
                    </a:cubicBezTo>
                    <a:cubicBezTo>
                      <a:pt x="91" y="64"/>
                      <a:pt x="94" y="72"/>
                      <a:pt x="97" y="77"/>
                    </a:cubicBezTo>
                    <a:cubicBezTo>
                      <a:pt x="98" y="79"/>
                      <a:pt x="98" y="79"/>
                      <a:pt x="98" y="79"/>
                    </a:cubicBezTo>
                    <a:cubicBezTo>
                      <a:pt x="99" y="73"/>
                      <a:pt x="99" y="67"/>
                      <a:pt x="100" y="61"/>
                    </a:cubicBezTo>
                    <a:cubicBezTo>
                      <a:pt x="99" y="59"/>
                      <a:pt x="98" y="57"/>
                      <a:pt x="97" y="56"/>
                    </a:cubicBezTo>
                    <a:cubicBezTo>
                      <a:pt x="98" y="60"/>
                      <a:pt x="98" y="60"/>
                      <a:pt x="98" y="60"/>
                    </a:cubicBezTo>
                    <a:cubicBezTo>
                      <a:pt x="96" y="54"/>
                      <a:pt x="96" y="54"/>
                      <a:pt x="96" y="54"/>
                    </a:cubicBezTo>
                    <a:cubicBezTo>
                      <a:pt x="96" y="53"/>
                      <a:pt x="96" y="53"/>
                      <a:pt x="96" y="52"/>
                    </a:cubicBezTo>
                    <a:moveTo>
                      <a:pt x="765" y="49"/>
                    </a:moveTo>
                    <a:cubicBezTo>
                      <a:pt x="765" y="49"/>
                      <a:pt x="764" y="49"/>
                      <a:pt x="764" y="50"/>
                    </a:cubicBezTo>
                    <a:cubicBezTo>
                      <a:pt x="761" y="51"/>
                      <a:pt x="758" y="52"/>
                      <a:pt x="758" y="52"/>
                    </a:cubicBezTo>
                    <a:cubicBezTo>
                      <a:pt x="758" y="52"/>
                      <a:pt x="760" y="52"/>
                      <a:pt x="764" y="50"/>
                    </a:cubicBezTo>
                    <a:cubicBezTo>
                      <a:pt x="767" y="53"/>
                      <a:pt x="767" y="53"/>
                      <a:pt x="767" y="53"/>
                    </a:cubicBezTo>
                    <a:cubicBezTo>
                      <a:pt x="767" y="53"/>
                      <a:pt x="767" y="53"/>
                      <a:pt x="767" y="53"/>
                    </a:cubicBezTo>
                    <a:cubicBezTo>
                      <a:pt x="766" y="52"/>
                      <a:pt x="766" y="50"/>
                      <a:pt x="765" y="49"/>
                    </a:cubicBezTo>
                    <a:moveTo>
                      <a:pt x="487" y="46"/>
                    </a:moveTo>
                    <a:cubicBezTo>
                      <a:pt x="487" y="46"/>
                      <a:pt x="487" y="47"/>
                      <a:pt x="486" y="47"/>
                    </a:cubicBezTo>
                    <a:cubicBezTo>
                      <a:pt x="487" y="47"/>
                      <a:pt x="487" y="47"/>
                      <a:pt x="487" y="47"/>
                    </a:cubicBezTo>
                    <a:cubicBezTo>
                      <a:pt x="487" y="46"/>
                      <a:pt x="487" y="46"/>
                      <a:pt x="487" y="46"/>
                    </a:cubicBezTo>
                    <a:moveTo>
                      <a:pt x="479" y="44"/>
                    </a:moveTo>
                    <a:cubicBezTo>
                      <a:pt x="477" y="45"/>
                      <a:pt x="476" y="46"/>
                      <a:pt x="476" y="46"/>
                    </a:cubicBezTo>
                    <a:cubicBezTo>
                      <a:pt x="476" y="46"/>
                      <a:pt x="477" y="45"/>
                      <a:pt x="479" y="45"/>
                    </a:cubicBezTo>
                    <a:cubicBezTo>
                      <a:pt x="479" y="45"/>
                      <a:pt x="479" y="45"/>
                      <a:pt x="479" y="44"/>
                    </a:cubicBezTo>
                    <a:moveTo>
                      <a:pt x="783" y="42"/>
                    </a:moveTo>
                    <a:cubicBezTo>
                      <a:pt x="783" y="43"/>
                      <a:pt x="784" y="43"/>
                      <a:pt x="784" y="44"/>
                    </a:cubicBezTo>
                    <a:cubicBezTo>
                      <a:pt x="791" y="63"/>
                      <a:pt x="797" y="82"/>
                      <a:pt x="802" y="100"/>
                    </a:cubicBezTo>
                    <a:cubicBezTo>
                      <a:pt x="803" y="102"/>
                      <a:pt x="804" y="104"/>
                      <a:pt x="805" y="106"/>
                    </a:cubicBezTo>
                    <a:cubicBezTo>
                      <a:pt x="807" y="100"/>
                      <a:pt x="808" y="95"/>
                      <a:pt x="810" y="89"/>
                    </a:cubicBezTo>
                    <a:cubicBezTo>
                      <a:pt x="809" y="86"/>
                      <a:pt x="808" y="82"/>
                      <a:pt x="806" y="78"/>
                    </a:cubicBezTo>
                    <a:cubicBezTo>
                      <a:pt x="806" y="78"/>
                      <a:pt x="806" y="78"/>
                      <a:pt x="805" y="78"/>
                    </a:cubicBezTo>
                    <a:cubicBezTo>
                      <a:pt x="804" y="80"/>
                      <a:pt x="804" y="80"/>
                      <a:pt x="804" y="80"/>
                    </a:cubicBezTo>
                    <a:cubicBezTo>
                      <a:pt x="804" y="79"/>
                      <a:pt x="804" y="78"/>
                      <a:pt x="803" y="77"/>
                    </a:cubicBezTo>
                    <a:cubicBezTo>
                      <a:pt x="804" y="77"/>
                      <a:pt x="804" y="77"/>
                      <a:pt x="805" y="78"/>
                    </a:cubicBezTo>
                    <a:cubicBezTo>
                      <a:pt x="806" y="78"/>
                      <a:pt x="806" y="78"/>
                      <a:pt x="806" y="78"/>
                    </a:cubicBezTo>
                    <a:cubicBezTo>
                      <a:pt x="806" y="78"/>
                      <a:pt x="806" y="77"/>
                      <a:pt x="806" y="77"/>
                    </a:cubicBezTo>
                    <a:cubicBezTo>
                      <a:pt x="805" y="77"/>
                      <a:pt x="804" y="77"/>
                      <a:pt x="803" y="76"/>
                    </a:cubicBezTo>
                    <a:cubicBezTo>
                      <a:pt x="802" y="75"/>
                      <a:pt x="802" y="74"/>
                      <a:pt x="801" y="73"/>
                    </a:cubicBezTo>
                    <a:cubicBezTo>
                      <a:pt x="790" y="47"/>
                      <a:pt x="790" y="47"/>
                      <a:pt x="790" y="47"/>
                    </a:cubicBezTo>
                    <a:cubicBezTo>
                      <a:pt x="789" y="44"/>
                      <a:pt x="789" y="44"/>
                      <a:pt x="789" y="44"/>
                    </a:cubicBezTo>
                    <a:cubicBezTo>
                      <a:pt x="788" y="42"/>
                      <a:pt x="788" y="42"/>
                      <a:pt x="788" y="42"/>
                    </a:cubicBezTo>
                    <a:cubicBezTo>
                      <a:pt x="786" y="42"/>
                      <a:pt x="785" y="42"/>
                      <a:pt x="783" y="42"/>
                    </a:cubicBezTo>
                    <a:moveTo>
                      <a:pt x="678" y="42"/>
                    </a:moveTo>
                    <a:cubicBezTo>
                      <a:pt x="681" y="47"/>
                      <a:pt x="681" y="47"/>
                      <a:pt x="681" y="47"/>
                    </a:cubicBezTo>
                    <a:cubicBezTo>
                      <a:pt x="682" y="49"/>
                      <a:pt x="683" y="50"/>
                      <a:pt x="683" y="52"/>
                    </a:cubicBezTo>
                    <a:cubicBezTo>
                      <a:pt x="687" y="54"/>
                      <a:pt x="690" y="57"/>
                      <a:pt x="693" y="59"/>
                    </a:cubicBezTo>
                    <a:cubicBezTo>
                      <a:pt x="691" y="53"/>
                      <a:pt x="688" y="48"/>
                      <a:pt x="686" y="42"/>
                    </a:cubicBezTo>
                    <a:cubicBezTo>
                      <a:pt x="683" y="42"/>
                      <a:pt x="681" y="42"/>
                      <a:pt x="678" y="42"/>
                    </a:cubicBezTo>
                    <a:moveTo>
                      <a:pt x="767" y="41"/>
                    </a:moveTo>
                    <a:cubicBezTo>
                      <a:pt x="768" y="43"/>
                      <a:pt x="769" y="45"/>
                      <a:pt x="769" y="47"/>
                    </a:cubicBezTo>
                    <a:cubicBezTo>
                      <a:pt x="769" y="47"/>
                      <a:pt x="769" y="47"/>
                      <a:pt x="769" y="47"/>
                    </a:cubicBezTo>
                    <a:cubicBezTo>
                      <a:pt x="770" y="47"/>
                      <a:pt x="769" y="47"/>
                      <a:pt x="769" y="47"/>
                    </a:cubicBezTo>
                    <a:cubicBezTo>
                      <a:pt x="771" y="52"/>
                      <a:pt x="772" y="56"/>
                      <a:pt x="773" y="61"/>
                    </a:cubicBezTo>
                    <a:cubicBezTo>
                      <a:pt x="782" y="70"/>
                      <a:pt x="790" y="81"/>
                      <a:pt x="797" y="91"/>
                    </a:cubicBezTo>
                    <a:cubicBezTo>
                      <a:pt x="791" y="75"/>
                      <a:pt x="784" y="58"/>
                      <a:pt x="778" y="42"/>
                    </a:cubicBezTo>
                    <a:cubicBezTo>
                      <a:pt x="774" y="42"/>
                      <a:pt x="771" y="41"/>
                      <a:pt x="767" y="41"/>
                    </a:cubicBezTo>
                    <a:moveTo>
                      <a:pt x="720" y="41"/>
                    </a:moveTo>
                    <a:cubicBezTo>
                      <a:pt x="716" y="48"/>
                      <a:pt x="716" y="48"/>
                      <a:pt x="716" y="48"/>
                    </a:cubicBezTo>
                    <a:cubicBezTo>
                      <a:pt x="716" y="48"/>
                      <a:pt x="716" y="48"/>
                      <a:pt x="716" y="48"/>
                    </a:cubicBezTo>
                    <a:cubicBezTo>
                      <a:pt x="717" y="49"/>
                      <a:pt x="718" y="51"/>
                      <a:pt x="718" y="52"/>
                    </a:cubicBezTo>
                    <a:cubicBezTo>
                      <a:pt x="720" y="57"/>
                      <a:pt x="722" y="61"/>
                      <a:pt x="724" y="66"/>
                    </a:cubicBezTo>
                    <a:cubicBezTo>
                      <a:pt x="726" y="65"/>
                      <a:pt x="727" y="64"/>
                      <a:pt x="729" y="64"/>
                    </a:cubicBezTo>
                    <a:cubicBezTo>
                      <a:pt x="726" y="56"/>
                      <a:pt x="723" y="48"/>
                      <a:pt x="720" y="41"/>
                    </a:cubicBezTo>
                    <a:cubicBezTo>
                      <a:pt x="720" y="41"/>
                      <a:pt x="720" y="41"/>
                      <a:pt x="720" y="41"/>
                    </a:cubicBezTo>
                    <a:moveTo>
                      <a:pt x="745" y="40"/>
                    </a:moveTo>
                    <a:cubicBezTo>
                      <a:pt x="747" y="45"/>
                      <a:pt x="749" y="50"/>
                      <a:pt x="751" y="55"/>
                    </a:cubicBezTo>
                    <a:cubicBezTo>
                      <a:pt x="758" y="52"/>
                      <a:pt x="762" y="50"/>
                      <a:pt x="765" y="49"/>
                    </a:cubicBezTo>
                    <a:cubicBezTo>
                      <a:pt x="764" y="46"/>
                      <a:pt x="764" y="44"/>
                      <a:pt x="763" y="41"/>
                    </a:cubicBezTo>
                    <a:cubicBezTo>
                      <a:pt x="756" y="41"/>
                      <a:pt x="750" y="41"/>
                      <a:pt x="745" y="40"/>
                    </a:cubicBezTo>
                    <a:moveTo>
                      <a:pt x="723" y="40"/>
                    </a:moveTo>
                    <a:cubicBezTo>
                      <a:pt x="723" y="40"/>
                      <a:pt x="723" y="40"/>
                      <a:pt x="723" y="41"/>
                    </a:cubicBezTo>
                    <a:cubicBezTo>
                      <a:pt x="726" y="41"/>
                      <a:pt x="727" y="41"/>
                      <a:pt x="725" y="41"/>
                    </a:cubicBezTo>
                    <a:cubicBezTo>
                      <a:pt x="724" y="41"/>
                      <a:pt x="724" y="41"/>
                      <a:pt x="724" y="41"/>
                    </a:cubicBezTo>
                    <a:cubicBezTo>
                      <a:pt x="727" y="48"/>
                      <a:pt x="730" y="55"/>
                      <a:pt x="733" y="62"/>
                    </a:cubicBezTo>
                    <a:cubicBezTo>
                      <a:pt x="736" y="61"/>
                      <a:pt x="740" y="59"/>
                      <a:pt x="743" y="58"/>
                    </a:cubicBezTo>
                    <a:cubicBezTo>
                      <a:pt x="741" y="52"/>
                      <a:pt x="738" y="46"/>
                      <a:pt x="736" y="40"/>
                    </a:cubicBezTo>
                    <a:cubicBezTo>
                      <a:pt x="731" y="40"/>
                      <a:pt x="726" y="40"/>
                      <a:pt x="723" y="40"/>
                    </a:cubicBezTo>
                    <a:moveTo>
                      <a:pt x="715" y="40"/>
                    </a:moveTo>
                    <a:cubicBezTo>
                      <a:pt x="712" y="40"/>
                      <a:pt x="716" y="40"/>
                      <a:pt x="720" y="40"/>
                    </a:cubicBezTo>
                    <a:cubicBezTo>
                      <a:pt x="719" y="40"/>
                      <a:pt x="719" y="40"/>
                      <a:pt x="719" y="40"/>
                    </a:cubicBezTo>
                    <a:cubicBezTo>
                      <a:pt x="717" y="40"/>
                      <a:pt x="716" y="40"/>
                      <a:pt x="715" y="40"/>
                    </a:cubicBezTo>
                    <a:moveTo>
                      <a:pt x="937" y="39"/>
                    </a:moveTo>
                    <a:cubicBezTo>
                      <a:pt x="941" y="62"/>
                      <a:pt x="941" y="62"/>
                      <a:pt x="941" y="62"/>
                    </a:cubicBezTo>
                    <a:cubicBezTo>
                      <a:pt x="941" y="63"/>
                      <a:pt x="942" y="63"/>
                      <a:pt x="942" y="63"/>
                    </a:cubicBezTo>
                    <a:cubicBezTo>
                      <a:pt x="943" y="63"/>
                      <a:pt x="945" y="62"/>
                      <a:pt x="946" y="61"/>
                    </a:cubicBezTo>
                    <a:cubicBezTo>
                      <a:pt x="943" y="54"/>
                      <a:pt x="940" y="46"/>
                      <a:pt x="937" y="39"/>
                    </a:cubicBezTo>
                    <a:moveTo>
                      <a:pt x="243" y="39"/>
                    </a:moveTo>
                    <a:cubicBezTo>
                      <a:pt x="244" y="42"/>
                      <a:pt x="244" y="45"/>
                      <a:pt x="245" y="48"/>
                    </a:cubicBezTo>
                    <a:cubicBezTo>
                      <a:pt x="245" y="48"/>
                      <a:pt x="246" y="49"/>
                      <a:pt x="246" y="49"/>
                    </a:cubicBezTo>
                    <a:cubicBezTo>
                      <a:pt x="246" y="47"/>
                      <a:pt x="246" y="46"/>
                      <a:pt x="246" y="45"/>
                    </a:cubicBezTo>
                    <a:cubicBezTo>
                      <a:pt x="245" y="43"/>
                      <a:pt x="244" y="41"/>
                      <a:pt x="243" y="39"/>
                    </a:cubicBezTo>
                    <a:moveTo>
                      <a:pt x="956" y="34"/>
                    </a:moveTo>
                    <a:cubicBezTo>
                      <a:pt x="955" y="34"/>
                      <a:pt x="955" y="34"/>
                      <a:pt x="954" y="34"/>
                    </a:cubicBezTo>
                    <a:cubicBezTo>
                      <a:pt x="957" y="39"/>
                      <a:pt x="960" y="45"/>
                      <a:pt x="962" y="50"/>
                    </a:cubicBezTo>
                    <a:cubicBezTo>
                      <a:pt x="960" y="45"/>
                      <a:pt x="958" y="39"/>
                      <a:pt x="956" y="34"/>
                    </a:cubicBezTo>
                    <a:moveTo>
                      <a:pt x="962" y="34"/>
                    </a:moveTo>
                    <a:cubicBezTo>
                      <a:pt x="961" y="34"/>
                      <a:pt x="960" y="34"/>
                      <a:pt x="959" y="34"/>
                    </a:cubicBezTo>
                    <a:cubicBezTo>
                      <a:pt x="961" y="40"/>
                      <a:pt x="964" y="46"/>
                      <a:pt x="967" y="53"/>
                    </a:cubicBezTo>
                    <a:cubicBezTo>
                      <a:pt x="967" y="53"/>
                      <a:pt x="967" y="53"/>
                      <a:pt x="967" y="53"/>
                    </a:cubicBezTo>
                    <a:cubicBezTo>
                      <a:pt x="967" y="53"/>
                      <a:pt x="967" y="53"/>
                      <a:pt x="967" y="53"/>
                    </a:cubicBezTo>
                    <a:cubicBezTo>
                      <a:pt x="969" y="58"/>
                      <a:pt x="971" y="63"/>
                      <a:pt x="974" y="68"/>
                    </a:cubicBezTo>
                    <a:cubicBezTo>
                      <a:pt x="975" y="70"/>
                      <a:pt x="975" y="70"/>
                      <a:pt x="975" y="70"/>
                    </a:cubicBezTo>
                    <a:cubicBezTo>
                      <a:pt x="976" y="72"/>
                      <a:pt x="978" y="74"/>
                      <a:pt x="980" y="76"/>
                    </a:cubicBezTo>
                    <a:cubicBezTo>
                      <a:pt x="974" y="61"/>
                      <a:pt x="968" y="47"/>
                      <a:pt x="962" y="34"/>
                    </a:cubicBezTo>
                    <a:moveTo>
                      <a:pt x="1002" y="33"/>
                    </a:moveTo>
                    <a:cubicBezTo>
                      <a:pt x="987" y="33"/>
                      <a:pt x="975" y="34"/>
                      <a:pt x="967" y="34"/>
                    </a:cubicBezTo>
                    <a:cubicBezTo>
                      <a:pt x="974" y="50"/>
                      <a:pt x="981" y="69"/>
                      <a:pt x="988" y="87"/>
                    </a:cubicBezTo>
                    <a:cubicBezTo>
                      <a:pt x="991" y="91"/>
                      <a:pt x="993" y="95"/>
                      <a:pt x="996" y="99"/>
                    </a:cubicBezTo>
                    <a:cubicBezTo>
                      <a:pt x="998" y="100"/>
                      <a:pt x="1001" y="100"/>
                      <a:pt x="1004" y="101"/>
                    </a:cubicBezTo>
                    <a:cubicBezTo>
                      <a:pt x="1005" y="83"/>
                      <a:pt x="1005" y="83"/>
                      <a:pt x="1005" y="83"/>
                    </a:cubicBezTo>
                    <a:cubicBezTo>
                      <a:pt x="1003" y="83"/>
                      <a:pt x="1002" y="84"/>
                      <a:pt x="1002" y="84"/>
                    </a:cubicBezTo>
                    <a:cubicBezTo>
                      <a:pt x="1002" y="84"/>
                      <a:pt x="1003" y="83"/>
                      <a:pt x="1005" y="83"/>
                    </a:cubicBezTo>
                    <a:cubicBezTo>
                      <a:pt x="1005" y="79"/>
                      <a:pt x="1005" y="79"/>
                      <a:pt x="1005" y="79"/>
                    </a:cubicBezTo>
                    <a:cubicBezTo>
                      <a:pt x="1005" y="77"/>
                      <a:pt x="1005" y="77"/>
                      <a:pt x="1005" y="77"/>
                    </a:cubicBezTo>
                    <a:cubicBezTo>
                      <a:pt x="1005" y="76"/>
                      <a:pt x="1005" y="76"/>
                      <a:pt x="1005" y="76"/>
                    </a:cubicBezTo>
                    <a:cubicBezTo>
                      <a:pt x="1010" y="75"/>
                      <a:pt x="1015" y="75"/>
                      <a:pt x="1020" y="74"/>
                    </a:cubicBezTo>
                    <a:cubicBezTo>
                      <a:pt x="1016" y="65"/>
                      <a:pt x="1012" y="56"/>
                      <a:pt x="1008" y="47"/>
                    </a:cubicBezTo>
                    <a:cubicBezTo>
                      <a:pt x="1008" y="48"/>
                      <a:pt x="1008" y="49"/>
                      <a:pt x="1008" y="50"/>
                    </a:cubicBezTo>
                    <a:cubicBezTo>
                      <a:pt x="1008" y="50"/>
                      <a:pt x="1008" y="50"/>
                      <a:pt x="1008" y="49"/>
                    </a:cubicBezTo>
                    <a:cubicBezTo>
                      <a:pt x="1005" y="40"/>
                      <a:pt x="1005" y="40"/>
                      <a:pt x="1005" y="40"/>
                    </a:cubicBezTo>
                    <a:cubicBezTo>
                      <a:pt x="1004" y="38"/>
                      <a:pt x="1004" y="38"/>
                      <a:pt x="1004" y="38"/>
                    </a:cubicBezTo>
                    <a:cubicBezTo>
                      <a:pt x="1003" y="36"/>
                      <a:pt x="1003" y="35"/>
                      <a:pt x="1002" y="33"/>
                    </a:cubicBezTo>
                    <a:moveTo>
                      <a:pt x="192" y="31"/>
                    </a:moveTo>
                    <a:cubicBezTo>
                      <a:pt x="190" y="31"/>
                      <a:pt x="188" y="32"/>
                      <a:pt x="186" y="32"/>
                    </a:cubicBezTo>
                    <a:cubicBezTo>
                      <a:pt x="187" y="33"/>
                      <a:pt x="187" y="34"/>
                      <a:pt x="188" y="36"/>
                    </a:cubicBezTo>
                    <a:cubicBezTo>
                      <a:pt x="190" y="37"/>
                      <a:pt x="191" y="38"/>
                      <a:pt x="193" y="40"/>
                    </a:cubicBezTo>
                    <a:cubicBezTo>
                      <a:pt x="194" y="41"/>
                      <a:pt x="195" y="42"/>
                      <a:pt x="196" y="42"/>
                    </a:cubicBezTo>
                    <a:cubicBezTo>
                      <a:pt x="196" y="42"/>
                      <a:pt x="196" y="42"/>
                      <a:pt x="196" y="42"/>
                    </a:cubicBezTo>
                    <a:cubicBezTo>
                      <a:pt x="195" y="39"/>
                      <a:pt x="193" y="35"/>
                      <a:pt x="192" y="31"/>
                    </a:cubicBezTo>
                    <a:moveTo>
                      <a:pt x="197" y="31"/>
                    </a:moveTo>
                    <a:cubicBezTo>
                      <a:pt x="197" y="31"/>
                      <a:pt x="197" y="31"/>
                      <a:pt x="197" y="31"/>
                    </a:cubicBezTo>
                    <a:cubicBezTo>
                      <a:pt x="198" y="34"/>
                      <a:pt x="199" y="38"/>
                      <a:pt x="200" y="42"/>
                    </a:cubicBezTo>
                    <a:cubicBezTo>
                      <a:pt x="201" y="41"/>
                      <a:pt x="202" y="41"/>
                      <a:pt x="202" y="41"/>
                    </a:cubicBezTo>
                    <a:cubicBezTo>
                      <a:pt x="202" y="41"/>
                      <a:pt x="202" y="41"/>
                      <a:pt x="202" y="41"/>
                    </a:cubicBezTo>
                    <a:cubicBezTo>
                      <a:pt x="201" y="37"/>
                      <a:pt x="199" y="34"/>
                      <a:pt x="197" y="31"/>
                    </a:cubicBezTo>
                    <a:moveTo>
                      <a:pt x="205" y="30"/>
                    </a:moveTo>
                    <a:cubicBezTo>
                      <a:pt x="204" y="30"/>
                      <a:pt x="203" y="30"/>
                      <a:pt x="201" y="30"/>
                    </a:cubicBezTo>
                    <a:cubicBezTo>
                      <a:pt x="202" y="32"/>
                      <a:pt x="203" y="34"/>
                      <a:pt x="204" y="35"/>
                    </a:cubicBezTo>
                    <a:cubicBezTo>
                      <a:pt x="205" y="30"/>
                      <a:pt x="205" y="30"/>
                      <a:pt x="205" y="30"/>
                    </a:cubicBezTo>
                    <a:moveTo>
                      <a:pt x="212" y="29"/>
                    </a:moveTo>
                    <a:cubicBezTo>
                      <a:pt x="211" y="29"/>
                      <a:pt x="211" y="29"/>
                      <a:pt x="210" y="29"/>
                    </a:cubicBezTo>
                    <a:cubicBezTo>
                      <a:pt x="207" y="40"/>
                      <a:pt x="207" y="40"/>
                      <a:pt x="207" y="40"/>
                    </a:cubicBezTo>
                    <a:cubicBezTo>
                      <a:pt x="210" y="39"/>
                      <a:pt x="213" y="39"/>
                      <a:pt x="216" y="38"/>
                    </a:cubicBezTo>
                    <a:cubicBezTo>
                      <a:pt x="214" y="35"/>
                      <a:pt x="213" y="32"/>
                      <a:pt x="212" y="29"/>
                    </a:cubicBezTo>
                    <a:moveTo>
                      <a:pt x="219" y="28"/>
                    </a:moveTo>
                    <a:cubicBezTo>
                      <a:pt x="218" y="28"/>
                      <a:pt x="217" y="28"/>
                      <a:pt x="217" y="29"/>
                    </a:cubicBezTo>
                    <a:cubicBezTo>
                      <a:pt x="218" y="31"/>
                      <a:pt x="220" y="34"/>
                      <a:pt x="221" y="37"/>
                    </a:cubicBezTo>
                    <a:cubicBezTo>
                      <a:pt x="222" y="37"/>
                      <a:pt x="222" y="37"/>
                      <a:pt x="223" y="37"/>
                    </a:cubicBezTo>
                    <a:cubicBezTo>
                      <a:pt x="221" y="34"/>
                      <a:pt x="220" y="31"/>
                      <a:pt x="219" y="28"/>
                    </a:cubicBezTo>
                    <a:moveTo>
                      <a:pt x="232" y="27"/>
                    </a:moveTo>
                    <a:cubicBezTo>
                      <a:pt x="229" y="27"/>
                      <a:pt x="226" y="28"/>
                      <a:pt x="223" y="28"/>
                    </a:cubicBezTo>
                    <a:cubicBezTo>
                      <a:pt x="224" y="30"/>
                      <a:pt x="225" y="33"/>
                      <a:pt x="227" y="36"/>
                    </a:cubicBezTo>
                    <a:cubicBezTo>
                      <a:pt x="228" y="36"/>
                      <a:pt x="229" y="35"/>
                      <a:pt x="229" y="35"/>
                    </a:cubicBezTo>
                    <a:cubicBezTo>
                      <a:pt x="229" y="35"/>
                      <a:pt x="229" y="35"/>
                      <a:pt x="228" y="36"/>
                    </a:cubicBezTo>
                    <a:cubicBezTo>
                      <a:pt x="230" y="38"/>
                      <a:pt x="230" y="38"/>
                      <a:pt x="230" y="38"/>
                    </a:cubicBezTo>
                    <a:cubicBezTo>
                      <a:pt x="239" y="45"/>
                      <a:pt x="239" y="45"/>
                      <a:pt x="239" y="45"/>
                    </a:cubicBezTo>
                    <a:cubicBezTo>
                      <a:pt x="237" y="39"/>
                      <a:pt x="235" y="33"/>
                      <a:pt x="232" y="27"/>
                    </a:cubicBezTo>
                    <a:moveTo>
                      <a:pt x="541" y="26"/>
                    </a:moveTo>
                    <a:cubicBezTo>
                      <a:pt x="540" y="27"/>
                      <a:pt x="539" y="27"/>
                      <a:pt x="537" y="28"/>
                    </a:cubicBezTo>
                    <a:cubicBezTo>
                      <a:pt x="538" y="29"/>
                      <a:pt x="538" y="29"/>
                      <a:pt x="538" y="29"/>
                    </a:cubicBezTo>
                    <a:cubicBezTo>
                      <a:pt x="542" y="32"/>
                      <a:pt x="542" y="32"/>
                      <a:pt x="542" y="32"/>
                    </a:cubicBezTo>
                    <a:cubicBezTo>
                      <a:pt x="543" y="33"/>
                      <a:pt x="544" y="33"/>
                      <a:pt x="545" y="34"/>
                    </a:cubicBezTo>
                    <a:cubicBezTo>
                      <a:pt x="544" y="31"/>
                      <a:pt x="543" y="29"/>
                      <a:pt x="541" y="26"/>
                    </a:cubicBezTo>
                    <a:moveTo>
                      <a:pt x="456" y="23"/>
                    </a:moveTo>
                    <a:cubicBezTo>
                      <a:pt x="459" y="31"/>
                      <a:pt x="462" y="40"/>
                      <a:pt x="465" y="50"/>
                    </a:cubicBezTo>
                    <a:cubicBezTo>
                      <a:pt x="466" y="50"/>
                      <a:pt x="466" y="50"/>
                      <a:pt x="466" y="49"/>
                    </a:cubicBezTo>
                    <a:cubicBezTo>
                      <a:pt x="463" y="40"/>
                      <a:pt x="459" y="31"/>
                      <a:pt x="456" y="23"/>
                    </a:cubicBezTo>
                    <a:moveTo>
                      <a:pt x="493" y="22"/>
                    </a:moveTo>
                    <a:cubicBezTo>
                      <a:pt x="493" y="24"/>
                      <a:pt x="493" y="24"/>
                      <a:pt x="493" y="24"/>
                    </a:cubicBezTo>
                    <a:cubicBezTo>
                      <a:pt x="489" y="38"/>
                      <a:pt x="489" y="38"/>
                      <a:pt x="489" y="38"/>
                    </a:cubicBezTo>
                    <a:cubicBezTo>
                      <a:pt x="489" y="39"/>
                      <a:pt x="488" y="40"/>
                      <a:pt x="488" y="41"/>
                    </a:cubicBezTo>
                    <a:cubicBezTo>
                      <a:pt x="489" y="43"/>
                      <a:pt x="489" y="44"/>
                      <a:pt x="490" y="45"/>
                    </a:cubicBezTo>
                    <a:cubicBezTo>
                      <a:pt x="493" y="44"/>
                      <a:pt x="497" y="42"/>
                      <a:pt x="502" y="41"/>
                    </a:cubicBezTo>
                    <a:cubicBezTo>
                      <a:pt x="499" y="34"/>
                      <a:pt x="496" y="28"/>
                      <a:pt x="493" y="22"/>
                    </a:cubicBezTo>
                    <a:moveTo>
                      <a:pt x="296" y="17"/>
                    </a:moveTo>
                    <a:cubicBezTo>
                      <a:pt x="296" y="18"/>
                      <a:pt x="296" y="18"/>
                      <a:pt x="295" y="18"/>
                    </a:cubicBezTo>
                    <a:cubicBezTo>
                      <a:pt x="296" y="18"/>
                      <a:pt x="296" y="18"/>
                      <a:pt x="296" y="18"/>
                    </a:cubicBezTo>
                    <a:cubicBezTo>
                      <a:pt x="297" y="19"/>
                      <a:pt x="297" y="19"/>
                      <a:pt x="297" y="19"/>
                    </a:cubicBezTo>
                    <a:cubicBezTo>
                      <a:pt x="297" y="20"/>
                      <a:pt x="297" y="20"/>
                      <a:pt x="297" y="20"/>
                    </a:cubicBezTo>
                    <a:cubicBezTo>
                      <a:pt x="297" y="19"/>
                      <a:pt x="297" y="18"/>
                      <a:pt x="296" y="17"/>
                    </a:cubicBezTo>
                    <a:moveTo>
                      <a:pt x="1069" y="16"/>
                    </a:moveTo>
                    <a:cubicBezTo>
                      <a:pt x="1069" y="16"/>
                      <a:pt x="1069" y="16"/>
                      <a:pt x="1069" y="17"/>
                    </a:cubicBezTo>
                    <a:cubicBezTo>
                      <a:pt x="1072" y="17"/>
                      <a:pt x="1074" y="17"/>
                      <a:pt x="1074" y="17"/>
                    </a:cubicBezTo>
                    <a:cubicBezTo>
                      <a:pt x="1074" y="17"/>
                      <a:pt x="1072" y="17"/>
                      <a:pt x="1069" y="16"/>
                    </a:cubicBezTo>
                    <a:moveTo>
                      <a:pt x="301" y="15"/>
                    </a:moveTo>
                    <a:cubicBezTo>
                      <a:pt x="301" y="15"/>
                      <a:pt x="301" y="15"/>
                      <a:pt x="300" y="15"/>
                    </a:cubicBezTo>
                    <a:cubicBezTo>
                      <a:pt x="302" y="19"/>
                      <a:pt x="304" y="22"/>
                      <a:pt x="306" y="26"/>
                    </a:cubicBezTo>
                    <a:cubicBezTo>
                      <a:pt x="306" y="26"/>
                      <a:pt x="306" y="26"/>
                      <a:pt x="306" y="26"/>
                    </a:cubicBezTo>
                    <a:cubicBezTo>
                      <a:pt x="304" y="22"/>
                      <a:pt x="303" y="19"/>
                      <a:pt x="301" y="15"/>
                    </a:cubicBezTo>
                    <a:moveTo>
                      <a:pt x="943" y="15"/>
                    </a:moveTo>
                    <a:cubicBezTo>
                      <a:pt x="943" y="15"/>
                      <a:pt x="943" y="15"/>
                      <a:pt x="944" y="15"/>
                    </a:cubicBezTo>
                    <a:cubicBezTo>
                      <a:pt x="944" y="15"/>
                      <a:pt x="944" y="15"/>
                      <a:pt x="945" y="15"/>
                    </a:cubicBezTo>
                    <a:cubicBezTo>
                      <a:pt x="946" y="15"/>
                      <a:pt x="946" y="15"/>
                      <a:pt x="943" y="15"/>
                    </a:cubicBezTo>
                    <a:moveTo>
                      <a:pt x="933" y="14"/>
                    </a:moveTo>
                    <a:cubicBezTo>
                      <a:pt x="934" y="20"/>
                      <a:pt x="934" y="20"/>
                      <a:pt x="934" y="20"/>
                    </a:cubicBezTo>
                    <a:cubicBezTo>
                      <a:pt x="939" y="31"/>
                      <a:pt x="945" y="45"/>
                      <a:pt x="950" y="60"/>
                    </a:cubicBezTo>
                    <a:cubicBezTo>
                      <a:pt x="955" y="58"/>
                      <a:pt x="958" y="57"/>
                      <a:pt x="960" y="56"/>
                    </a:cubicBezTo>
                    <a:cubicBezTo>
                      <a:pt x="957" y="48"/>
                      <a:pt x="953" y="41"/>
                      <a:pt x="950" y="35"/>
                    </a:cubicBezTo>
                    <a:cubicBezTo>
                      <a:pt x="949" y="35"/>
                      <a:pt x="948" y="35"/>
                      <a:pt x="946" y="35"/>
                    </a:cubicBezTo>
                    <a:cubicBezTo>
                      <a:pt x="946" y="36"/>
                      <a:pt x="946" y="36"/>
                      <a:pt x="946" y="36"/>
                    </a:cubicBezTo>
                    <a:cubicBezTo>
                      <a:pt x="946" y="37"/>
                      <a:pt x="946" y="37"/>
                      <a:pt x="946" y="37"/>
                    </a:cubicBezTo>
                    <a:cubicBezTo>
                      <a:pt x="945" y="35"/>
                      <a:pt x="945" y="35"/>
                      <a:pt x="945" y="35"/>
                    </a:cubicBezTo>
                    <a:cubicBezTo>
                      <a:pt x="947" y="35"/>
                      <a:pt x="949" y="35"/>
                      <a:pt x="950" y="35"/>
                    </a:cubicBezTo>
                    <a:cubicBezTo>
                      <a:pt x="950" y="35"/>
                      <a:pt x="950" y="34"/>
                      <a:pt x="950" y="34"/>
                    </a:cubicBezTo>
                    <a:cubicBezTo>
                      <a:pt x="948" y="34"/>
                      <a:pt x="946" y="34"/>
                      <a:pt x="945" y="34"/>
                    </a:cubicBezTo>
                    <a:cubicBezTo>
                      <a:pt x="940" y="16"/>
                      <a:pt x="940" y="16"/>
                      <a:pt x="940" y="16"/>
                    </a:cubicBezTo>
                    <a:cubicBezTo>
                      <a:pt x="934" y="15"/>
                      <a:pt x="933" y="15"/>
                      <a:pt x="934" y="15"/>
                    </a:cubicBezTo>
                    <a:cubicBezTo>
                      <a:pt x="935" y="15"/>
                      <a:pt x="937" y="15"/>
                      <a:pt x="939" y="15"/>
                    </a:cubicBezTo>
                    <a:cubicBezTo>
                      <a:pt x="939" y="15"/>
                      <a:pt x="939" y="15"/>
                      <a:pt x="939" y="15"/>
                    </a:cubicBezTo>
                    <a:cubicBezTo>
                      <a:pt x="938" y="14"/>
                      <a:pt x="936" y="14"/>
                      <a:pt x="933" y="14"/>
                    </a:cubicBezTo>
                    <a:moveTo>
                      <a:pt x="295" y="14"/>
                    </a:moveTo>
                    <a:cubicBezTo>
                      <a:pt x="293" y="18"/>
                      <a:pt x="293" y="18"/>
                      <a:pt x="293" y="18"/>
                    </a:cubicBezTo>
                    <a:cubicBezTo>
                      <a:pt x="292" y="19"/>
                      <a:pt x="292" y="19"/>
                      <a:pt x="292" y="19"/>
                    </a:cubicBezTo>
                    <a:cubicBezTo>
                      <a:pt x="294" y="19"/>
                      <a:pt x="295" y="18"/>
                      <a:pt x="296" y="17"/>
                    </a:cubicBezTo>
                    <a:cubicBezTo>
                      <a:pt x="296" y="16"/>
                      <a:pt x="295" y="15"/>
                      <a:pt x="295" y="14"/>
                    </a:cubicBezTo>
                    <a:moveTo>
                      <a:pt x="370" y="14"/>
                    </a:moveTo>
                    <a:cubicBezTo>
                      <a:pt x="370" y="14"/>
                      <a:pt x="370" y="14"/>
                      <a:pt x="370" y="14"/>
                    </a:cubicBezTo>
                    <a:cubicBezTo>
                      <a:pt x="371" y="14"/>
                      <a:pt x="371" y="14"/>
                      <a:pt x="372" y="14"/>
                    </a:cubicBezTo>
                    <a:cubicBezTo>
                      <a:pt x="372" y="14"/>
                      <a:pt x="372" y="14"/>
                      <a:pt x="372" y="14"/>
                    </a:cubicBezTo>
                    <a:cubicBezTo>
                      <a:pt x="371" y="14"/>
                      <a:pt x="371" y="14"/>
                      <a:pt x="370" y="14"/>
                    </a:cubicBezTo>
                    <a:moveTo>
                      <a:pt x="1018" y="13"/>
                    </a:moveTo>
                    <a:cubicBezTo>
                      <a:pt x="1017" y="17"/>
                      <a:pt x="1017" y="17"/>
                      <a:pt x="1017" y="17"/>
                    </a:cubicBezTo>
                    <a:cubicBezTo>
                      <a:pt x="1015" y="23"/>
                      <a:pt x="1013" y="30"/>
                      <a:pt x="1011" y="37"/>
                    </a:cubicBezTo>
                    <a:cubicBezTo>
                      <a:pt x="1016" y="49"/>
                      <a:pt x="1022" y="61"/>
                      <a:pt x="1027" y="73"/>
                    </a:cubicBezTo>
                    <a:cubicBezTo>
                      <a:pt x="1034" y="72"/>
                      <a:pt x="1039" y="71"/>
                      <a:pt x="1042" y="70"/>
                    </a:cubicBezTo>
                    <a:cubicBezTo>
                      <a:pt x="1035" y="51"/>
                      <a:pt x="1027" y="31"/>
                      <a:pt x="1018" y="13"/>
                    </a:cubicBezTo>
                    <a:moveTo>
                      <a:pt x="920" y="13"/>
                    </a:moveTo>
                    <a:cubicBezTo>
                      <a:pt x="924" y="22"/>
                      <a:pt x="929" y="32"/>
                      <a:pt x="933" y="42"/>
                    </a:cubicBezTo>
                    <a:cubicBezTo>
                      <a:pt x="930" y="19"/>
                      <a:pt x="930" y="19"/>
                      <a:pt x="930" y="19"/>
                    </a:cubicBezTo>
                    <a:cubicBezTo>
                      <a:pt x="929" y="17"/>
                      <a:pt x="928" y="15"/>
                      <a:pt x="927" y="14"/>
                    </a:cubicBezTo>
                    <a:cubicBezTo>
                      <a:pt x="925" y="14"/>
                      <a:pt x="923" y="13"/>
                      <a:pt x="920" y="13"/>
                    </a:cubicBezTo>
                    <a:moveTo>
                      <a:pt x="359" y="13"/>
                    </a:moveTo>
                    <a:cubicBezTo>
                      <a:pt x="361" y="17"/>
                      <a:pt x="363" y="22"/>
                      <a:pt x="365" y="26"/>
                    </a:cubicBezTo>
                    <a:cubicBezTo>
                      <a:pt x="365" y="26"/>
                      <a:pt x="365" y="26"/>
                      <a:pt x="365" y="26"/>
                    </a:cubicBezTo>
                    <a:cubicBezTo>
                      <a:pt x="360" y="13"/>
                      <a:pt x="360" y="13"/>
                      <a:pt x="360" y="13"/>
                    </a:cubicBezTo>
                    <a:cubicBezTo>
                      <a:pt x="363" y="13"/>
                      <a:pt x="365" y="14"/>
                      <a:pt x="367" y="14"/>
                    </a:cubicBezTo>
                    <a:cubicBezTo>
                      <a:pt x="367" y="13"/>
                      <a:pt x="367" y="13"/>
                      <a:pt x="367" y="13"/>
                    </a:cubicBezTo>
                    <a:cubicBezTo>
                      <a:pt x="365" y="13"/>
                      <a:pt x="362" y="13"/>
                      <a:pt x="359" y="13"/>
                    </a:cubicBezTo>
                    <a:moveTo>
                      <a:pt x="895" y="11"/>
                    </a:moveTo>
                    <a:cubicBezTo>
                      <a:pt x="899" y="18"/>
                      <a:pt x="903" y="26"/>
                      <a:pt x="907" y="34"/>
                    </a:cubicBezTo>
                    <a:cubicBezTo>
                      <a:pt x="911" y="35"/>
                      <a:pt x="912" y="36"/>
                      <a:pt x="912" y="36"/>
                    </a:cubicBezTo>
                    <a:cubicBezTo>
                      <a:pt x="912" y="36"/>
                      <a:pt x="910" y="35"/>
                      <a:pt x="907" y="34"/>
                    </a:cubicBezTo>
                    <a:cubicBezTo>
                      <a:pt x="913" y="46"/>
                      <a:pt x="918" y="59"/>
                      <a:pt x="923" y="71"/>
                    </a:cubicBezTo>
                    <a:cubicBezTo>
                      <a:pt x="928" y="69"/>
                      <a:pt x="933" y="67"/>
                      <a:pt x="937" y="65"/>
                    </a:cubicBezTo>
                    <a:cubicBezTo>
                      <a:pt x="936" y="58"/>
                      <a:pt x="936" y="58"/>
                      <a:pt x="936" y="58"/>
                    </a:cubicBezTo>
                    <a:cubicBezTo>
                      <a:pt x="929" y="42"/>
                      <a:pt x="922" y="26"/>
                      <a:pt x="915" y="13"/>
                    </a:cubicBezTo>
                    <a:cubicBezTo>
                      <a:pt x="909" y="12"/>
                      <a:pt x="903" y="12"/>
                      <a:pt x="895" y="11"/>
                    </a:cubicBezTo>
                    <a:moveTo>
                      <a:pt x="516" y="11"/>
                    </a:moveTo>
                    <a:cubicBezTo>
                      <a:pt x="504" y="12"/>
                      <a:pt x="495" y="13"/>
                      <a:pt x="494" y="14"/>
                    </a:cubicBezTo>
                    <a:cubicBezTo>
                      <a:pt x="494" y="14"/>
                      <a:pt x="494" y="14"/>
                      <a:pt x="494" y="14"/>
                    </a:cubicBezTo>
                    <a:cubicBezTo>
                      <a:pt x="494" y="14"/>
                      <a:pt x="494" y="14"/>
                      <a:pt x="495" y="14"/>
                    </a:cubicBezTo>
                    <a:cubicBezTo>
                      <a:pt x="495" y="14"/>
                      <a:pt x="495" y="14"/>
                      <a:pt x="495" y="14"/>
                    </a:cubicBezTo>
                    <a:cubicBezTo>
                      <a:pt x="495" y="15"/>
                      <a:pt x="495" y="15"/>
                      <a:pt x="495" y="15"/>
                    </a:cubicBezTo>
                    <a:cubicBezTo>
                      <a:pt x="498" y="23"/>
                      <a:pt x="502" y="31"/>
                      <a:pt x="506" y="39"/>
                    </a:cubicBezTo>
                    <a:cubicBezTo>
                      <a:pt x="508" y="38"/>
                      <a:pt x="510" y="38"/>
                      <a:pt x="513" y="37"/>
                    </a:cubicBezTo>
                    <a:cubicBezTo>
                      <a:pt x="517" y="35"/>
                      <a:pt x="521" y="33"/>
                      <a:pt x="525" y="32"/>
                    </a:cubicBezTo>
                    <a:cubicBezTo>
                      <a:pt x="522" y="25"/>
                      <a:pt x="519" y="18"/>
                      <a:pt x="516" y="11"/>
                    </a:cubicBezTo>
                    <a:moveTo>
                      <a:pt x="888" y="11"/>
                    </a:moveTo>
                    <a:cubicBezTo>
                      <a:pt x="890" y="13"/>
                      <a:pt x="891" y="16"/>
                      <a:pt x="893" y="18"/>
                    </a:cubicBezTo>
                    <a:cubicBezTo>
                      <a:pt x="892" y="16"/>
                      <a:pt x="891" y="13"/>
                      <a:pt x="890" y="11"/>
                    </a:cubicBezTo>
                    <a:cubicBezTo>
                      <a:pt x="889" y="11"/>
                      <a:pt x="889" y="11"/>
                      <a:pt x="888" y="11"/>
                    </a:cubicBezTo>
                    <a:moveTo>
                      <a:pt x="334" y="10"/>
                    </a:moveTo>
                    <a:cubicBezTo>
                      <a:pt x="341" y="28"/>
                      <a:pt x="347" y="48"/>
                      <a:pt x="353" y="68"/>
                    </a:cubicBezTo>
                    <a:cubicBezTo>
                      <a:pt x="353" y="70"/>
                      <a:pt x="354" y="72"/>
                      <a:pt x="355" y="74"/>
                    </a:cubicBezTo>
                    <a:cubicBezTo>
                      <a:pt x="355" y="74"/>
                      <a:pt x="355" y="74"/>
                      <a:pt x="355" y="74"/>
                    </a:cubicBezTo>
                    <a:cubicBezTo>
                      <a:pt x="355" y="69"/>
                      <a:pt x="356" y="64"/>
                      <a:pt x="357" y="59"/>
                    </a:cubicBezTo>
                    <a:cubicBezTo>
                      <a:pt x="359" y="44"/>
                      <a:pt x="359" y="44"/>
                      <a:pt x="359" y="44"/>
                    </a:cubicBezTo>
                    <a:cubicBezTo>
                      <a:pt x="361" y="37"/>
                      <a:pt x="361" y="37"/>
                      <a:pt x="361" y="37"/>
                    </a:cubicBezTo>
                    <a:cubicBezTo>
                      <a:pt x="361" y="36"/>
                      <a:pt x="361" y="36"/>
                      <a:pt x="361" y="36"/>
                    </a:cubicBezTo>
                    <a:cubicBezTo>
                      <a:pt x="361" y="35"/>
                      <a:pt x="360" y="35"/>
                      <a:pt x="360" y="34"/>
                    </a:cubicBezTo>
                    <a:cubicBezTo>
                      <a:pt x="358" y="35"/>
                      <a:pt x="356" y="36"/>
                      <a:pt x="356" y="36"/>
                    </a:cubicBezTo>
                    <a:cubicBezTo>
                      <a:pt x="356" y="36"/>
                      <a:pt x="357" y="35"/>
                      <a:pt x="360" y="34"/>
                    </a:cubicBezTo>
                    <a:cubicBezTo>
                      <a:pt x="357" y="26"/>
                      <a:pt x="353" y="19"/>
                      <a:pt x="349" y="12"/>
                    </a:cubicBezTo>
                    <a:cubicBezTo>
                      <a:pt x="346" y="11"/>
                      <a:pt x="343" y="11"/>
                      <a:pt x="339" y="11"/>
                    </a:cubicBezTo>
                    <a:cubicBezTo>
                      <a:pt x="338" y="11"/>
                      <a:pt x="336" y="11"/>
                      <a:pt x="334" y="10"/>
                    </a:cubicBezTo>
                    <a:moveTo>
                      <a:pt x="396" y="10"/>
                    </a:moveTo>
                    <a:cubicBezTo>
                      <a:pt x="396" y="11"/>
                      <a:pt x="396" y="11"/>
                      <a:pt x="396" y="11"/>
                    </a:cubicBezTo>
                    <a:cubicBezTo>
                      <a:pt x="391" y="23"/>
                      <a:pt x="391" y="23"/>
                      <a:pt x="391" y="23"/>
                    </a:cubicBezTo>
                    <a:cubicBezTo>
                      <a:pt x="394" y="22"/>
                      <a:pt x="398" y="21"/>
                      <a:pt x="401" y="20"/>
                    </a:cubicBezTo>
                    <a:cubicBezTo>
                      <a:pt x="399" y="16"/>
                      <a:pt x="398" y="13"/>
                      <a:pt x="396" y="10"/>
                    </a:cubicBezTo>
                    <a:moveTo>
                      <a:pt x="876" y="10"/>
                    </a:moveTo>
                    <a:cubicBezTo>
                      <a:pt x="876" y="11"/>
                      <a:pt x="876" y="11"/>
                      <a:pt x="876" y="11"/>
                    </a:cubicBezTo>
                    <a:cubicBezTo>
                      <a:pt x="874" y="14"/>
                      <a:pt x="874" y="14"/>
                      <a:pt x="874" y="14"/>
                    </a:cubicBezTo>
                    <a:cubicBezTo>
                      <a:pt x="872" y="20"/>
                      <a:pt x="872" y="20"/>
                      <a:pt x="872" y="20"/>
                    </a:cubicBezTo>
                    <a:cubicBezTo>
                      <a:pt x="870" y="24"/>
                      <a:pt x="870" y="24"/>
                      <a:pt x="870" y="24"/>
                    </a:cubicBezTo>
                    <a:cubicBezTo>
                      <a:pt x="880" y="27"/>
                      <a:pt x="888" y="29"/>
                      <a:pt x="894" y="30"/>
                    </a:cubicBezTo>
                    <a:cubicBezTo>
                      <a:pt x="890" y="23"/>
                      <a:pt x="887" y="17"/>
                      <a:pt x="883" y="11"/>
                    </a:cubicBezTo>
                    <a:cubicBezTo>
                      <a:pt x="881" y="10"/>
                      <a:pt x="878" y="10"/>
                      <a:pt x="876" y="10"/>
                    </a:cubicBezTo>
                    <a:moveTo>
                      <a:pt x="324" y="10"/>
                    </a:moveTo>
                    <a:cubicBezTo>
                      <a:pt x="329" y="17"/>
                      <a:pt x="334" y="26"/>
                      <a:pt x="339" y="36"/>
                    </a:cubicBezTo>
                    <a:cubicBezTo>
                      <a:pt x="336" y="27"/>
                      <a:pt x="333" y="18"/>
                      <a:pt x="329" y="10"/>
                    </a:cubicBezTo>
                    <a:cubicBezTo>
                      <a:pt x="328" y="10"/>
                      <a:pt x="326" y="10"/>
                      <a:pt x="324" y="10"/>
                    </a:cubicBezTo>
                    <a:moveTo>
                      <a:pt x="454" y="9"/>
                    </a:moveTo>
                    <a:cubicBezTo>
                      <a:pt x="459" y="20"/>
                      <a:pt x="465" y="34"/>
                      <a:pt x="470" y="48"/>
                    </a:cubicBezTo>
                    <a:cubicBezTo>
                      <a:pt x="473" y="46"/>
                      <a:pt x="476" y="45"/>
                      <a:pt x="479" y="44"/>
                    </a:cubicBezTo>
                    <a:cubicBezTo>
                      <a:pt x="478" y="44"/>
                      <a:pt x="478" y="43"/>
                      <a:pt x="478" y="43"/>
                    </a:cubicBezTo>
                    <a:cubicBezTo>
                      <a:pt x="468" y="19"/>
                      <a:pt x="468" y="19"/>
                      <a:pt x="468" y="19"/>
                    </a:cubicBezTo>
                    <a:cubicBezTo>
                      <a:pt x="465" y="13"/>
                      <a:pt x="465" y="13"/>
                      <a:pt x="465" y="13"/>
                    </a:cubicBezTo>
                    <a:cubicBezTo>
                      <a:pt x="464" y="10"/>
                      <a:pt x="464" y="10"/>
                      <a:pt x="464" y="10"/>
                    </a:cubicBezTo>
                    <a:cubicBezTo>
                      <a:pt x="451" y="10"/>
                      <a:pt x="462" y="10"/>
                      <a:pt x="467" y="9"/>
                    </a:cubicBezTo>
                    <a:cubicBezTo>
                      <a:pt x="467" y="9"/>
                      <a:pt x="467" y="9"/>
                      <a:pt x="467" y="9"/>
                    </a:cubicBezTo>
                    <a:cubicBezTo>
                      <a:pt x="464" y="9"/>
                      <a:pt x="460" y="9"/>
                      <a:pt x="454" y="9"/>
                    </a:cubicBezTo>
                    <a:moveTo>
                      <a:pt x="535" y="9"/>
                    </a:moveTo>
                    <a:cubicBezTo>
                      <a:pt x="534" y="9"/>
                      <a:pt x="534" y="9"/>
                      <a:pt x="534" y="9"/>
                    </a:cubicBezTo>
                    <a:cubicBezTo>
                      <a:pt x="529" y="9"/>
                      <a:pt x="524" y="10"/>
                      <a:pt x="520" y="10"/>
                    </a:cubicBezTo>
                    <a:cubicBezTo>
                      <a:pt x="523" y="17"/>
                      <a:pt x="526" y="24"/>
                      <a:pt x="529" y="31"/>
                    </a:cubicBezTo>
                    <a:cubicBezTo>
                      <a:pt x="533" y="29"/>
                      <a:pt x="538" y="27"/>
                      <a:pt x="541" y="26"/>
                    </a:cubicBezTo>
                    <a:cubicBezTo>
                      <a:pt x="539" y="20"/>
                      <a:pt x="537" y="14"/>
                      <a:pt x="535" y="9"/>
                    </a:cubicBezTo>
                    <a:moveTo>
                      <a:pt x="441" y="9"/>
                    </a:moveTo>
                    <a:cubicBezTo>
                      <a:pt x="446" y="23"/>
                      <a:pt x="452" y="38"/>
                      <a:pt x="458" y="53"/>
                    </a:cubicBezTo>
                    <a:cubicBezTo>
                      <a:pt x="459" y="52"/>
                      <a:pt x="461" y="52"/>
                      <a:pt x="462" y="51"/>
                    </a:cubicBezTo>
                    <a:cubicBezTo>
                      <a:pt x="457" y="36"/>
                      <a:pt x="453" y="22"/>
                      <a:pt x="448" y="9"/>
                    </a:cubicBezTo>
                    <a:cubicBezTo>
                      <a:pt x="446" y="9"/>
                      <a:pt x="443" y="9"/>
                      <a:pt x="441" y="9"/>
                    </a:cubicBezTo>
                    <a:moveTo>
                      <a:pt x="416" y="9"/>
                    </a:moveTo>
                    <a:cubicBezTo>
                      <a:pt x="411" y="9"/>
                      <a:pt x="406" y="9"/>
                      <a:pt x="401" y="9"/>
                    </a:cubicBezTo>
                    <a:cubicBezTo>
                      <a:pt x="402" y="12"/>
                      <a:pt x="404" y="15"/>
                      <a:pt x="405" y="18"/>
                    </a:cubicBezTo>
                    <a:cubicBezTo>
                      <a:pt x="409" y="17"/>
                      <a:pt x="413" y="15"/>
                      <a:pt x="418" y="14"/>
                    </a:cubicBezTo>
                    <a:cubicBezTo>
                      <a:pt x="419" y="14"/>
                      <a:pt x="419" y="14"/>
                      <a:pt x="419" y="14"/>
                    </a:cubicBezTo>
                    <a:cubicBezTo>
                      <a:pt x="418" y="13"/>
                      <a:pt x="417" y="11"/>
                      <a:pt x="416" y="9"/>
                    </a:cubicBezTo>
                    <a:moveTo>
                      <a:pt x="421" y="9"/>
                    </a:moveTo>
                    <a:cubicBezTo>
                      <a:pt x="422" y="13"/>
                      <a:pt x="424" y="17"/>
                      <a:pt x="426" y="21"/>
                    </a:cubicBezTo>
                    <a:cubicBezTo>
                      <a:pt x="444" y="38"/>
                      <a:pt x="444" y="38"/>
                      <a:pt x="444" y="38"/>
                    </a:cubicBezTo>
                    <a:cubicBezTo>
                      <a:pt x="447" y="41"/>
                      <a:pt x="449" y="44"/>
                      <a:pt x="451" y="46"/>
                    </a:cubicBezTo>
                    <a:cubicBezTo>
                      <a:pt x="446" y="34"/>
                      <a:pt x="441" y="21"/>
                      <a:pt x="436" y="9"/>
                    </a:cubicBezTo>
                    <a:cubicBezTo>
                      <a:pt x="432" y="9"/>
                      <a:pt x="426" y="9"/>
                      <a:pt x="421" y="9"/>
                    </a:cubicBezTo>
                    <a:moveTo>
                      <a:pt x="314" y="9"/>
                    </a:moveTo>
                    <a:cubicBezTo>
                      <a:pt x="320" y="21"/>
                      <a:pt x="325" y="34"/>
                      <a:pt x="329" y="47"/>
                    </a:cubicBezTo>
                    <a:cubicBezTo>
                      <a:pt x="330" y="47"/>
                      <a:pt x="330" y="47"/>
                      <a:pt x="330" y="47"/>
                    </a:cubicBezTo>
                    <a:cubicBezTo>
                      <a:pt x="335" y="52"/>
                      <a:pt x="340" y="57"/>
                      <a:pt x="345" y="62"/>
                    </a:cubicBezTo>
                    <a:cubicBezTo>
                      <a:pt x="337" y="43"/>
                      <a:pt x="328" y="25"/>
                      <a:pt x="320" y="9"/>
                    </a:cubicBezTo>
                    <a:cubicBezTo>
                      <a:pt x="318" y="9"/>
                      <a:pt x="316" y="9"/>
                      <a:pt x="314" y="9"/>
                    </a:cubicBezTo>
                    <a:moveTo>
                      <a:pt x="1066" y="8"/>
                    </a:moveTo>
                    <a:cubicBezTo>
                      <a:pt x="1066" y="8"/>
                      <a:pt x="1066" y="8"/>
                      <a:pt x="1066" y="9"/>
                    </a:cubicBezTo>
                    <a:cubicBezTo>
                      <a:pt x="1066" y="9"/>
                      <a:pt x="1066" y="9"/>
                      <a:pt x="1066" y="9"/>
                    </a:cubicBezTo>
                    <a:cubicBezTo>
                      <a:pt x="1066" y="9"/>
                      <a:pt x="1066" y="8"/>
                      <a:pt x="1066" y="8"/>
                    </a:cubicBezTo>
                    <a:moveTo>
                      <a:pt x="298" y="8"/>
                    </a:moveTo>
                    <a:cubicBezTo>
                      <a:pt x="297" y="9"/>
                      <a:pt x="297" y="9"/>
                      <a:pt x="297" y="9"/>
                    </a:cubicBezTo>
                    <a:cubicBezTo>
                      <a:pt x="297" y="9"/>
                      <a:pt x="297" y="9"/>
                      <a:pt x="297" y="9"/>
                    </a:cubicBezTo>
                    <a:cubicBezTo>
                      <a:pt x="298" y="11"/>
                      <a:pt x="299" y="13"/>
                      <a:pt x="300" y="15"/>
                    </a:cubicBezTo>
                    <a:cubicBezTo>
                      <a:pt x="301" y="15"/>
                      <a:pt x="301" y="15"/>
                      <a:pt x="301" y="15"/>
                    </a:cubicBezTo>
                    <a:cubicBezTo>
                      <a:pt x="300" y="13"/>
                      <a:pt x="299" y="10"/>
                      <a:pt x="298" y="8"/>
                    </a:cubicBezTo>
                    <a:moveTo>
                      <a:pt x="303" y="8"/>
                    </a:moveTo>
                    <a:cubicBezTo>
                      <a:pt x="303" y="10"/>
                      <a:pt x="304" y="11"/>
                      <a:pt x="305" y="13"/>
                    </a:cubicBezTo>
                    <a:cubicBezTo>
                      <a:pt x="306" y="13"/>
                      <a:pt x="306" y="12"/>
                      <a:pt x="306" y="12"/>
                    </a:cubicBezTo>
                    <a:cubicBezTo>
                      <a:pt x="306" y="12"/>
                      <a:pt x="306" y="13"/>
                      <a:pt x="305" y="13"/>
                    </a:cubicBezTo>
                    <a:cubicBezTo>
                      <a:pt x="307" y="19"/>
                      <a:pt x="310" y="25"/>
                      <a:pt x="312" y="31"/>
                    </a:cubicBezTo>
                    <a:cubicBezTo>
                      <a:pt x="316" y="35"/>
                      <a:pt x="320" y="38"/>
                      <a:pt x="324" y="41"/>
                    </a:cubicBezTo>
                    <a:cubicBezTo>
                      <a:pt x="319" y="30"/>
                      <a:pt x="315" y="19"/>
                      <a:pt x="310" y="8"/>
                    </a:cubicBezTo>
                    <a:cubicBezTo>
                      <a:pt x="307" y="8"/>
                      <a:pt x="305" y="8"/>
                      <a:pt x="303" y="8"/>
                    </a:cubicBezTo>
                    <a:moveTo>
                      <a:pt x="297" y="8"/>
                    </a:moveTo>
                    <a:cubicBezTo>
                      <a:pt x="297" y="8"/>
                      <a:pt x="297" y="8"/>
                      <a:pt x="298" y="8"/>
                    </a:cubicBezTo>
                    <a:cubicBezTo>
                      <a:pt x="298" y="8"/>
                      <a:pt x="298" y="8"/>
                      <a:pt x="298" y="8"/>
                    </a:cubicBezTo>
                    <a:cubicBezTo>
                      <a:pt x="298" y="8"/>
                      <a:pt x="297" y="8"/>
                      <a:pt x="297" y="8"/>
                    </a:cubicBezTo>
                    <a:moveTo>
                      <a:pt x="1054" y="6"/>
                    </a:moveTo>
                    <a:cubicBezTo>
                      <a:pt x="1058" y="15"/>
                      <a:pt x="1063" y="25"/>
                      <a:pt x="1066" y="34"/>
                    </a:cubicBezTo>
                    <a:cubicBezTo>
                      <a:pt x="1066" y="21"/>
                      <a:pt x="1066" y="21"/>
                      <a:pt x="1066" y="21"/>
                    </a:cubicBezTo>
                    <a:cubicBezTo>
                      <a:pt x="1066" y="19"/>
                      <a:pt x="1066" y="19"/>
                      <a:pt x="1066" y="19"/>
                    </a:cubicBezTo>
                    <a:cubicBezTo>
                      <a:pt x="1064" y="15"/>
                      <a:pt x="1062" y="11"/>
                      <a:pt x="1061" y="7"/>
                    </a:cubicBezTo>
                    <a:cubicBezTo>
                      <a:pt x="1059" y="7"/>
                      <a:pt x="1057" y="7"/>
                      <a:pt x="1054" y="6"/>
                    </a:cubicBezTo>
                    <a:moveTo>
                      <a:pt x="557" y="6"/>
                    </a:moveTo>
                    <a:cubicBezTo>
                      <a:pt x="551" y="7"/>
                      <a:pt x="545" y="8"/>
                      <a:pt x="539" y="8"/>
                    </a:cubicBezTo>
                    <a:cubicBezTo>
                      <a:pt x="541" y="13"/>
                      <a:pt x="543" y="19"/>
                      <a:pt x="546" y="24"/>
                    </a:cubicBezTo>
                    <a:cubicBezTo>
                      <a:pt x="548" y="23"/>
                      <a:pt x="550" y="23"/>
                      <a:pt x="550" y="23"/>
                    </a:cubicBezTo>
                    <a:cubicBezTo>
                      <a:pt x="550" y="23"/>
                      <a:pt x="549" y="23"/>
                      <a:pt x="546" y="24"/>
                    </a:cubicBezTo>
                    <a:cubicBezTo>
                      <a:pt x="548" y="29"/>
                      <a:pt x="549" y="35"/>
                      <a:pt x="551" y="40"/>
                    </a:cubicBezTo>
                    <a:cubicBezTo>
                      <a:pt x="559" y="46"/>
                      <a:pt x="565" y="53"/>
                      <a:pt x="570" y="61"/>
                    </a:cubicBezTo>
                    <a:cubicBezTo>
                      <a:pt x="573" y="66"/>
                      <a:pt x="577" y="71"/>
                      <a:pt x="579" y="76"/>
                    </a:cubicBezTo>
                    <a:cubicBezTo>
                      <a:pt x="581" y="71"/>
                      <a:pt x="582" y="67"/>
                      <a:pt x="583" y="62"/>
                    </a:cubicBezTo>
                    <a:cubicBezTo>
                      <a:pt x="583" y="62"/>
                      <a:pt x="583" y="61"/>
                      <a:pt x="584" y="61"/>
                    </a:cubicBezTo>
                    <a:cubicBezTo>
                      <a:pt x="575" y="42"/>
                      <a:pt x="566" y="23"/>
                      <a:pt x="557" y="6"/>
                    </a:cubicBezTo>
                    <a:moveTo>
                      <a:pt x="1041" y="4"/>
                    </a:moveTo>
                    <a:cubicBezTo>
                      <a:pt x="1044" y="8"/>
                      <a:pt x="1047" y="13"/>
                      <a:pt x="1049" y="18"/>
                    </a:cubicBezTo>
                    <a:cubicBezTo>
                      <a:pt x="1058" y="38"/>
                      <a:pt x="1063" y="60"/>
                      <a:pt x="1066" y="73"/>
                    </a:cubicBezTo>
                    <a:cubicBezTo>
                      <a:pt x="1066" y="65"/>
                      <a:pt x="1066" y="57"/>
                      <a:pt x="1066" y="48"/>
                    </a:cubicBezTo>
                    <a:cubicBezTo>
                      <a:pt x="1066" y="42"/>
                      <a:pt x="1066" y="42"/>
                      <a:pt x="1066" y="42"/>
                    </a:cubicBezTo>
                    <a:cubicBezTo>
                      <a:pt x="1061" y="30"/>
                      <a:pt x="1055" y="17"/>
                      <a:pt x="1049" y="6"/>
                    </a:cubicBezTo>
                    <a:cubicBezTo>
                      <a:pt x="1046" y="5"/>
                      <a:pt x="1044" y="5"/>
                      <a:pt x="1041" y="4"/>
                    </a:cubicBezTo>
                    <a:moveTo>
                      <a:pt x="581" y="4"/>
                    </a:moveTo>
                    <a:cubicBezTo>
                      <a:pt x="580" y="4"/>
                      <a:pt x="572" y="5"/>
                      <a:pt x="562" y="6"/>
                    </a:cubicBezTo>
                    <a:cubicBezTo>
                      <a:pt x="569" y="20"/>
                      <a:pt x="578" y="37"/>
                      <a:pt x="585" y="55"/>
                    </a:cubicBezTo>
                    <a:cubicBezTo>
                      <a:pt x="586" y="53"/>
                      <a:pt x="587" y="51"/>
                      <a:pt x="587" y="49"/>
                    </a:cubicBezTo>
                    <a:cubicBezTo>
                      <a:pt x="585" y="44"/>
                      <a:pt x="582" y="38"/>
                      <a:pt x="580" y="33"/>
                    </a:cubicBezTo>
                    <a:cubicBezTo>
                      <a:pt x="567" y="8"/>
                      <a:pt x="567" y="8"/>
                      <a:pt x="567" y="8"/>
                    </a:cubicBezTo>
                    <a:cubicBezTo>
                      <a:pt x="566" y="6"/>
                      <a:pt x="566" y="6"/>
                      <a:pt x="566" y="6"/>
                    </a:cubicBezTo>
                    <a:cubicBezTo>
                      <a:pt x="578" y="5"/>
                      <a:pt x="582" y="4"/>
                      <a:pt x="581" y="4"/>
                    </a:cubicBezTo>
                    <a:moveTo>
                      <a:pt x="1030" y="3"/>
                    </a:moveTo>
                    <a:cubicBezTo>
                      <a:pt x="1042" y="26"/>
                      <a:pt x="1058" y="65"/>
                      <a:pt x="1067" y="92"/>
                    </a:cubicBezTo>
                    <a:cubicBezTo>
                      <a:pt x="1067" y="86"/>
                      <a:pt x="1067" y="81"/>
                      <a:pt x="1067" y="75"/>
                    </a:cubicBezTo>
                    <a:cubicBezTo>
                      <a:pt x="1060" y="52"/>
                      <a:pt x="1048" y="24"/>
                      <a:pt x="1034" y="3"/>
                    </a:cubicBezTo>
                    <a:cubicBezTo>
                      <a:pt x="1033" y="3"/>
                      <a:pt x="1032" y="3"/>
                      <a:pt x="1030" y="3"/>
                    </a:cubicBezTo>
                    <a:moveTo>
                      <a:pt x="1016" y="0"/>
                    </a:moveTo>
                    <a:cubicBezTo>
                      <a:pt x="1016" y="1"/>
                      <a:pt x="1016" y="1"/>
                      <a:pt x="1016" y="1"/>
                    </a:cubicBezTo>
                    <a:cubicBezTo>
                      <a:pt x="1018" y="1"/>
                      <a:pt x="1019" y="1"/>
                      <a:pt x="1022" y="2"/>
                    </a:cubicBezTo>
                    <a:cubicBezTo>
                      <a:pt x="1021" y="2"/>
                      <a:pt x="1021" y="2"/>
                      <a:pt x="1021" y="2"/>
                    </a:cubicBezTo>
                    <a:cubicBezTo>
                      <a:pt x="1020" y="7"/>
                      <a:pt x="1020" y="7"/>
                      <a:pt x="1020" y="7"/>
                    </a:cubicBezTo>
                    <a:cubicBezTo>
                      <a:pt x="1029" y="25"/>
                      <a:pt x="1039" y="50"/>
                      <a:pt x="1045" y="70"/>
                    </a:cubicBezTo>
                    <a:cubicBezTo>
                      <a:pt x="1048" y="69"/>
                      <a:pt x="1050" y="69"/>
                      <a:pt x="1050" y="69"/>
                    </a:cubicBezTo>
                    <a:cubicBezTo>
                      <a:pt x="1050" y="69"/>
                      <a:pt x="1048" y="69"/>
                      <a:pt x="1046" y="70"/>
                    </a:cubicBezTo>
                    <a:cubicBezTo>
                      <a:pt x="1046" y="70"/>
                      <a:pt x="1045" y="70"/>
                      <a:pt x="1045" y="70"/>
                    </a:cubicBezTo>
                    <a:cubicBezTo>
                      <a:pt x="1045" y="70"/>
                      <a:pt x="1045" y="70"/>
                      <a:pt x="1045" y="70"/>
                    </a:cubicBezTo>
                    <a:cubicBezTo>
                      <a:pt x="1045" y="70"/>
                      <a:pt x="1046" y="70"/>
                      <a:pt x="1046" y="70"/>
                    </a:cubicBezTo>
                    <a:cubicBezTo>
                      <a:pt x="1046" y="71"/>
                      <a:pt x="1046" y="71"/>
                      <a:pt x="1046" y="71"/>
                    </a:cubicBezTo>
                    <a:cubicBezTo>
                      <a:pt x="1047" y="75"/>
                      <a:pt x="1047" y="75"/>
                      <a:pt x="1047" y="75"/>
                    </a:cubicBezTo>
                    <a:cubicBezTo>
                      <a:pt x="1049" y="82"/>
                      <a:pt x="1049" y="82"/>
                      <a:pt x="1049" y="82"/>
                    </a:cubicBezTo>
                    <a:cubicBezTo>
                      <a:pt x="1051" y="90"/>
                      <a:pt x="1052" y="96"/>
                      <a:pt x="1053" y="101"/>
                    </a:cubicBezTo>
                    <a:cubicBezTo>
                      <a:pt x="1058" y="117"/>
                      <a:pt x="1058" y="117"/>
                      <a:pt x="1058" y="117"/>
                    </a:cubicBezTo>
                    <a:cubicBezTo>
                      <a:pt x="1055" y="108"/>
                      <a:pt x="1055" y="108"/>
                      <a:pt x="1055" y="108"/>
                    </a:cubicBezTo>
                    <a:cubicBezTo>
                      <a:pt x="1054" y="106"/>
                      <a:pt x="1054" y="105"/>
                      <a:pt x="1053" y="103"/>
                    </a:cubicBezTo>
                    <a:cubicBezTo>
                      <a:pt x="1056" y="112"/>
                      <a:pt x="1057" y="121"/>
                      <a:pt x="1058" y="130"/>
                    </a:cubicBezTo>
                    <a:cubicBezTo>
                      <a:pt x="1058" y="128"/>
                      <a:pt x="1059" y="127"/>
                      <a:pt x="1060" y="127"/>
                    </a:cubicBezTo>
                    <a:cubicBezTo>
                      <a:pt x="1065" y="127"/>
                      <a:pt x="1071" y="169"/>
                      <a:pt x="1075" y="245"/>
                    </a:cubicBezTo>
                    <a:cubicBezTo>
                      <a:pt x="1075" y="248"/>
                      <a:pt x="1076" y="252"/>
                      <a:pt x="1076" y="255"/>
                    </a:cubicBezTo>
                    <a:cubicBezTo>
                      <a:pt x="1080" y="231"/>
                      <a:pt x="1085" y="206"/>
                      <a:pt x="1088" y="181"/>
                    </a:cubicBezTo>
                    <a:cubicBezTo>
                      <a:pt x="1088" y="166"/>
                      <a:pt x="1087" y="153"/>
                      <a:pt x="1088" y="142"/>
                    </a:cubicBezTo>
                    <a:cubicBezTo>
                      <a:pt x="1089" y="122"/>
                      <a:pt x="1090" y="107"/>
                      <a:pt x="1091" y="94"/>
                    </a:cubicBezTo>
                    <a:cubicBezTo>
                      <a:pt x="1090" y="88"/>
                      <a:pt x="1089" y="82"/>
                      <a:pt x="1087" y="75"/>
                    </a:cubicBezTo>
                    <a:cubicBezTo>
                      <a:pt x="1083" y="86"/>
                      <a:pt x="1079" y="101"/>
                      <a:pt x="1075" y="122"/>
                    </a:cubicBezTo>
                    <a:cubicBezTo>
                      <a:pt x="1078" y="131"/>
                      <a:pt x="1078" y="131"/>
                      <a:pt x="1078" y="131"/>
                    </a:cubicBezTo>
                    <a:cubicBezTo>
                      <a:pt x="1075" y="122"/>
                      <a:pt x="1075" y="122"/>
                      <a:pt x="1075" y="122"/>
                    </a:cubicBezTo>
                    <a:cubicBezTo>
                      <a:pt x="1074" y="128"/>
                      <a:pt x="1073" y="134"/>
                      <a:pt x="1072" y="140"/>
                    </a:cubicBezTo>
                    <a:cubicBezTo>
                      <a:pt x="1072" y="145"/>
                      <a:pt x="1071" y="150"/>
                      <a:pt x="1070" y="156"/>
                    </a:cubicBezTo>
                    <a:cubicBezTo>
                      <a:pt x="1069" y="137"/>
                      <a:pt x="1068" y="117"/>
                      <a:pt x="1067" y="98"/>
                    </a:cubicBezTo>
                    <a:cubicBezTo>
                      <a:pt x="1056" y="67"/>
                      <a:pt x="1037" y="30"/>
                      <a:pt x="1026" y="2"/>
                    </a:cubicBezTo>
                    <a:cubicBezTo>
                      <a:pt x="1022" y="1"/>
                      <a:pt x="1019" y="1"/>
                      <a:pt x="1016"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27" name="Freeform 7"/>
              <p:cNvSpPr>
                <a:spLocks noEditPoints="1"/>
              </p:cNvSpPr>
              <p:nvPr/>
            </p:nvSpPr>
            <p:spPr bwMode="auto">
              <a:xfrm>
                <a:off x="2691" y="2103"/>
                <a:ext cx="20" cy="33"/>
              </a:xfrm>
              <a:custGeom>
                <a:avLst/>
                <a:gdLst>
                  <a:gd name="T0" fmla="*/ 12 w 24"/>
                  <a:gd name="T1" fmla="*/ 4 h 40"/>
                  <a:gd name="T2" fmla="*/ 0 w 24"/>
                  <a:gd name="T3" fmla="*/ 9 h 40"/>
                  <a:gd name="T4" fmla="*/ 13 w 24"/>
                  <a:gd name="T5" fmla="*/ 40 h 40"/>
                  <a:gd name="T6" fmla="*/ 18 w 24"/>
                  <a:gd name="T7" fmla="*/ 17 h 40"/>
                  <a:gd name="T8" fmla="*/ 12 w 24"/>
                  <a:gd name="T9" fmla="*/ 4 h 40"/>
                  <a:gd name="T10" fmla="*/ 24 w 24"/>
                  <a:gd name="T11" fmla="*/ 0 h 40"/>
                  <a:gd name="T12" fmla="*/ 15 w 24"/>
                  <a:gd name="T13" fmla="*/ 3 h 40"/>
                  <a:gd name="T14" fmla="*/ 20 w 24"/>
                  <a:gd name="T15" fmla="*/ 12 h 40"/>
                  <a:gd name="T16" fmla="*/ 24 w 24"/>
                  <a:gd name="T17" fmla="*/ 1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12" y="4"/>
                    </a:moveTo>
                    <a:cubicBezTo>
                      <a:pt x="7" y="6"/>
                      <a:pt x="3" y="7"/>
                      <a:pt x="0" y="9"/>
                    </a:cubicBezTo>
                    <a:cubicBezTo>
                      <a:pt x="4" y="19"/>
                      <a:pt x="9" y="29"/>
                      <a:pt x="13" y="40"/>
                    </a:cubicBezTo>
                    <a:cubicBezTo>
                      <a:pt x="14" y="32"/>
                      <a:pt x="16" y="25"/>
                      <a:pt x="18" y="17"/>
                    </a:cubicBezTo>
                    <a:cubicBezTo>
                      <a:pt x="16" y="13"/>
                      <a:pt x="14" y="9"/>
                      <a:pt x="12" y="4"/>
                    </a:cubicBezTo>
                    <a:moveTo>
                      <a:pt x="24" y="0"/>
                    </a:moveTo>
                    <a:cubicBezTo>
                      <a:pt x="21" y="1"/>
                      <a:pt x="18" y="2"/>
                      <a:pt x="15" y="3"/>
                    </a:cubicBezTo>
                    <a:cubicBezTo>
                      <a:pt x="17" y="6"/>
                      <a:pt x="18" y="9"/>
                      <a:pt x="20" y="12"/>
                    </a:cubicBezTo>
                    <a:cubicBezTo>
                      <a:pt x="21" y="9"/>
                      <a:pt x="22" y="5"/>
                      <a:pt x="24" y="1"/>
                    </a:cubicBezTo>
                    <a:cubicBezTo>
                      <a:pt x="24" y="0"/>
                      <a:pt x="24" y="0"/>
                      <a:pt x="24"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28" name="Freeform 8"/>
              <p:cNvSpPr>
                <a:spLocks noEditPoints="1"/>
              </p:cNvSpPr>
              <p:nvPr/>
            </p:nvSpPr>
            <p:spPr bwMode="auto">
              <a:xfrm>
                <a:off x="2681" y="2096"/>
                <a:ext cx="82" cy="113"/>
              </a:xfrm>
              <a:custGeom>
                <a:avLst/>
                <a:gdLst>
                  <a:gd name="T0" fmla="*/ 24 w 99"/>
                  <a:gd name="T1" fmla="*/ 55 h 137"/>
                  <a:gd name="T2" fmla="*/ 40 w 99"/>
                  <a:gd name="T3" fmla="*/ 122 h 137"/>
                  <a:gd name="T4" fmla="*/ 47 w 99"/>
                  <a:gd name="T5" fmla="*/ 137 h 137"/>
                  <a:gd name="T6" fmla="*/ 50 w 99"/>
                  <a:gd name="T7" fmla="*/ 128 h 137"/>
                  <a:gd name="T8" fmla="*/ 24 w 99"/>
                  <a:gd name="T9" fmla="*/ 55 h 137"/>
                  <a:gd name="T10" fmla="*/ 9 w 99"/>
                  <a:gd name="T11" fmla="*/ 29 h 137"/>
                  <a:gd name="T12" fmla="*/ 3 w 99"/>
                  <a:gd name="T13" fmla="*/ 63 h 137"/>
                  <a:gd name="T14" fmla="*/ 17 w 99"/>
                  <a:gd name="T15" fmla="*/ 83 h 137"/>
                  <a:gd name="T16" fmla="*/ 36 w 99"/>
                  <a:gd name="T17" fmla="*/ 115 h 137"/>
                  <a:gd name="T18" fmla="*/ 9 w 99"/>
                  <a:gd name="T19" fmla="*/ 29 h 137"/>
                  <a:gd name="T20" fmla="*/ 30 w 99"/>
                  <a:gd name="T21" fmla="*/ 26 h 137"/>
                  <a:gd name="T22" fmla="*/ 25 w 99"/>
                  <a:gd name="T23" fmla="*/ 49 h 137"/>
                  <a:gd name="T24" fmla="*/ 50 w 99"/>
                  <a:gd name="T25" fmla="*/ 127 h 137"/>
                  <a:gd name="T26" fmla="*/ 53 w 99"/>
                  <a:gd name="T27" fmla="*/ 119 h 137"/>
                  <a:gd name="T28" fmla="*/ 59 w 99"/>
                  <a:gd name="T29" fmla="*/ 100 h 137"/>
                  <a:gd name="T30" fmla="*/ 30 w 99"/>
                  <a:gd name="T31" fmla="*/ 26 h 137"/>
                  <a:gd name="T32" fmla="*/ 6 w 99"/>
                  <a:gd name="T33" fmla="*/ 22 h 137"/>
                  <a:gd name="T34" fmla="*/ 6 w 99"/>
                  <a:gd name="T35" fmla="*/ 23 h 137"/>
                  <a:gd name="T36" fmla="*/ 4 w 99"/>
                  <a:gd name="T37" fmla="*/ 30 h 137"/>
                  <a:gd name="T38" fmla="*/ 2 w 99"/>
                  <a:gd name="T39" fmla="*/ 45 h 137"/>
                  <a:gd name="T40" fmla="*/ 0 w 99"/>
                  <a:gd name="T41" fmla="*/ 60 h 137"/>
                  <a:gd name="T42" fmla="*/ 1 w 99"/>
                  <a:gd name="T43" fmla="*/ 61 h 137"/>
                  <a:gd name="T44" fmla="*/ 7 w 99"/>
                  <a:gd name="T45" fmla="*/ 25 h 137"/>
                  <a:gd name="T46" fmla="*/ 6 w 99"/>
                  <a:gd name="T47" fmla="*/ 22 h 137"/>
                  <a:gd name="T48" fmla="*/ 5 w 99"/>
                  <a:gd name="T49" fmla="*/ 20 h 137"/>
                  <a:gd name="T50" fmla="*/ 1 w 99"/>
                  <a:gd name="T51" fmla="*/ 22 h 137"/>
                  <a:gd name="T52" fmla="*/ 5 w 99"/>
                  <a:gd name="T53" fmla="*/ 20 h 137"/>
                  <a:gd name="T54" fmla="*/ 5 w 99"/>
                  <a:gd name="T55" fmla="*/ 20 h 137"/>
                  <a:gd name="T56" fmla="*/ 71 w 99"/>
                  <a:gd name="T57" fmla="*/ 7 h 137"/>
                  <a:gd name="T58" fmla="*/ 85 w 99"/>
                  <a:gd name="T59" fmla="*/ 46 h 137"/>
                  <a:gd name="T60" fmla="*/ 99 w 99"/>
                  <a:gd name="T61" fmla="*/ 40 h 137"/>
                  <a:gd name="T62" fmla="*/ 96 w 99"/>
                  <a:gd name="T63" fmla="*/ 32 h 137"/>
                  <a:gd name="T64" fmla="*/ 89 w 99"/>
                  <a:gd name="T65" fmla="*/ 24 h 137"/>
                  <a:gd name="T66" fmla="*/ 71 w 99"/>
                  <a:gd name="T67" fmla="*/ 7 h 137"/>
                  <a:gd name="T68" fmla="*/ 46 w 99"/>
                  <a:gd name="T69" fmla="*/ 6 h 137"/>
                  <a:gd name="T70" fmla="*/ 36 w 99"/>
                  <a:gd name="T71" fmla="*/ 9 h 137"/>
                  <a:gd name="T72" fmla="*/ 36 w 99"/>
                  <a:gd name="T73" fmla="*/ 10 h 137"/>
                  <a:gd name="T74" fmla="*/ 32 w 99"/>
                  <a:gd name="T75" fmla="*/ 21 h 137"/>
                  <a:gd name="T76" fmla="*/ 59 w 99"/>
                  <a:gd name="T77" fmla="*/ 99 h 137"/>
                  <a:gd name="T78" fmla="*/ 72 w 99"/>
                  <a:gd name="T79" fmla="*/ 59 h 137"/>
                  <a:gd name="T80" fmla="*/ 46 w 99"/>
                  <a:gd name="T81" fmla="*/ 6 h 137"/>
                  <a:gd name="T82" fmla="*/ 63 w 99"/>
                  <a:gd name="T83" fmla="*/ 0 h 137"/>
                  <a:gd name="T84" fmla="*/ 50 w 99"/>
                  <a:gd name="T85" fmla="*/ 4 h 137"/>
                  <a:gd name="T86" fmla="*/ 73 w 99"/>
                  <a:gd name="T87" fmla="*/ 56 h 137"/>
                  <a:gd name="T88" fmla="*/ 73 w 99"/>
                  <a:gd name="T89" fmla="*/ 54 h 137"/>
                  <a:gd name="T90" fmla="*/ 74 w 99"/>
                  <a:gd name="T91" fmla="*/ 52 h 137"/>
                  <a:gd name="T92" fmla="*/ 74 w 99"/>
                  <a:gd name="T93" fmla="*/ 51 h 137"/>
                  <a:gd name="T94" fmla="*/ 82 w 99"/>
                  <a:gd name="T95" fmla="*/ 47 h 137"/>
                  <a:gd name="T96" fmla="*/ 64 w 99"/>
                  <a:gd name="T97" fmla="*/ 0 h 137"/>
                  <a:gd name="T98" fmla="*/ 63 w 99"/>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137">
                    <a:moveTo>
                      <a:pt x="24" y="55"/>
                    </a:moveTo>
                    <a:cubicBezTo>
                      <a:pt x="31" y="78"/>
                      <a:pt x="36" y="101"/>
                      <a:pt x="40" y="122"/>
                    </a:cubicBezTo>
                    <a:cubicBezTo>
                      <a:pt x="42" y="127"/>
                      <a:pt x="45" y="132"/>
                      <a:pt x="47" y="137"/>
                    </a:cubicBezTo>
                    <a:cubicBezTo>
                      <a:pt x="48" y="134"/>
                      <a:pt x="49" y="131"/>
                      <a:pt x="50" y="128"/>
                    </a:cubicBezTo>
                    <a:cubicBezTo>
                      <a:pt x="44" y="106"/>
                      <a:pt x="34" y="80"/>
                      <a:pt x="24" y="55"/>
                    </a:cubicBezTo>
                    <a:moveTo>
                      <a:pt x="9" y="29"/>
                    </a:moveTo>
                    <a:cubicBezTo>
                      <a:pt x="3" y="63"/>
                      <a:pt x="3" y="63"/>
                      <a:pt x="3" y="63"/>
                    </a:cubicBezTo>
                    <a:cubicBezTo>
                      <a:pt x="8" y="70"/>
                      <a:pt x="13" y="76"/>
                      <a:pt x="17" y="83"/>
                    </a:cubicBezTo>
                    <a:cubicBezTo>
                      <a:pt x="24" y="93"/>
                      <a:pt x="30" y="104"/>
                      <a:pt x="36" y="115"/>
                    </a:cubicBezTo>
                    <a:cubicBezTo>
                      <a:pt x="29" y="86"/>
                      <a:pt x="20" y="56"/>
                      <a:pt x="9" y="29"/>
                    </a:cubicBezTo>
                    <a:moveTo>
                      <a:pt x="30" y="26"/>
                    </a:moveTo>
                    <a:cubicBezTo>
                      <a:pt x="28" y="34"/>
                      <a:pt x="26" y="41"/>
                      <a:pt x="25" y="49"/>
                    </a:cubicBezTo>
                    <a:cubicBezTo>
                      <a:pt x="37" y="79"/>
                      <a:pt x="47" y="109"/>
                      <a:pt x="50" y="127"/>
                    </a:cubicBezTo>
                    <a:cubicBezTo>
                      <a:pt x="51" y="124"/>
                      <a:pt x="52" y="121"/>
                      <a:pt x="53" y="119"/>
                    </a:cubicBezTo>
                    <a:cubicBezTo>
                      <a:pt x="55" y="112"/>
                      <a:pt x="57" y="106"/>
                      <a:pt x="59" y="100"/>
                    </a:cubicBezTo>
                    <a:cubicBezTo>
                      <a:pt x="53" y="78"/>
                      <a:pt x="42" y="52"/>
                      <a:pt x="30" y="26"/>
                    </a:cubicBezTo>
                    <a:moveTo>
                      <a:pt x="6" y="22"/>
                    </a:moveTo>
                    <a:cubicBezTo>
                      <a:pt x="6" y="23"/>
                      <a:pt x="6" y="23"/>
                      <a:pt x="6" y="23"/>
                    </a:cubicBezTo>
                    <a:cubicBezTo>
                      <a:pt x="4" y="30"/>
                      <a:pt x="4" y="30"/>
                      <a:pt x="4" y="30"/>
                    </a:cubicBezTo>
                    <a:cubicBezTo>
                      <a:pt x="2" y="45"/>
                      <a:pt x="2" y="45"/>
                      <a:pt x="2" y="45"/>
                    </a:cubicBezTo>
                    <a:cubicBezTo>
                      <a:pt x="1" y="50"/>
                      <a:pt x="0" y="55"/>
                      <a:pt x="0" y="60"/>
                    </a:cubicBezTo>
                    <a:cubicBezTo>
                      <a:pt x="0" y="60"/>
                      <a:pt x="0" y="61"/>
                      <a:pt x="1" y="61"/>
                    </a:cubicBezTo>
                    <a:cubicBezTo>
                      <a:pt x="7" y="25"/>
                      <a:pt x="7" y="25"/>
                      <a:pt x="7" y="25"/>
                    </a:cubicBezTo>
                    <a:cubicBezTo>
                      <a:pt x="7" y="24"/>
                      <a:pt x="6" y="23"/>
                      <a:pt x="6" y="22"/>
                    </a:cubicBezTo>
                    <a:moveTo>
                      <a:pt x="5" y="20"/>
                    </a:moveTo>
                    <a:cubicBezTo>
                      <a:pt x="2" y="21"/>
                      <a:pt x="1" y="22"/>
                      <a:pt x="1" y="22"/>
                    </a:cubicBezTo>
                    <a:cubicBezTo>
                      <a:pt x="1" y="22"/>
                      <a:pt x="3" y="21"/>
                      <a:pt x="5" y="20"/>
                    </a:cubicBezTo>
                    <a:cubicBezTo>
                      <a:pt x="5" y="20"/>
                      <a:pt x="5" y="20"/>
                      <a:pt x="5" y="20"/>
                    </a:cubicBezTo>
                    <a:moveTo>
                      <a:pt x="71" y="7"/>
                    </a:moveTo>
                    <a:cubicBezTo>
                      <a:pt x="76" y="20"/>
                      <a:pt x="81" y="33"/>
                      <a:pt x="85" y="46"/>
                    </a:cubicBezTo>
                    <a:cubicBezTo>
                      <a:pt x="91" y="44"/>
                      <a:pt x="95" y="42"/>
                      <a:pt x="99" y="40"/>
                    </a:cubicBezTo>
                    <a:cubicBezTo>
                      <a:pt x="98" y="38"/>
                      <a:pt x="97" y="35"/>
                      <a:pt x="96" y="32"/>
                    </a:cubicBezTo>
                    <a:cubicBezTo>
                      <a:pt x="94" y="30"/>
                      <a:pt x="92" y="27"/>
                      <a:pt x="89" y="24"/>
                    </a:cubicBezTo>
                    <a:cubicBezTo>
                      <a:pt x="71" y="7"/>
                      <a:pt x="71" y="7"/>
                      <a:pt x="71" y="7"/>
                    </a:cubicBezTo>
                    <a:moveTo>
                      <a:pt x="46" y="6"/>
                    </a:moveTo>
                    <a:cubicBezTo>
                      <a:pt x="43" y="7"/>
                      <a:pt x="39" y="8"/>
                      <a:pt x="36" y="9"/>
                    </a:cubicBezTo>
                    <a:cubicBezTo>
                      <a:pt x="36" y="10"/>
                      <a:pt x="36" y="10"/>
                      <a:pt x="36" y="10"/>
                    </a:cubicBezTo>
                    <a:cubicBezTo>
                      <a:pt x="34" y="14"/>
                      <a:pt x="33" y="18"/>
                      <a:pt x="32" y="21"/>
                    </a:cubicBezTo>
                    <a:cubicBezTo>
                      <a:pt x="45" y="51"/>
                      <a:pt x="57" y="82"/>
                      <a:pt x="59" y="99"/>
                    </a:cubicBezTo>
                    <a:cubicBezTo>
                      <a:pt x="63" y="86"/>
                      <a:pt x="67" y="72"/>
                      <a:pt x="72" y="59"/>
                    </a:cubicBezTo>
                    <a:cubicBezTo>
                      <a:pt x="64" y="41"/>
                      <a:pt x="54" y="23"/>
                      <a:pt x="46" y="6"/>
                    </a:cubicBezTo>
                    <a:moveTo>
                      <a:pt x="63" y="0"/>
                    </a:moveTo>
                    <a:cubicBezTo>
                      <a:pt x="58" y="1"/>
                      <a:pt x="54" y="3"/>
                      <a:pt x="50" y="4"/>
                    </a:cubicBezTo>
                    <a:cubicBezTo>
                      <a:pt x="58" y="20"/>
                      <a:pt x="66" y="39"/>
                      <a:pt x="73" y="56"/>
                    </a:cubicBezTo>
                    <a:cubicBezTo>
                      <a:pt x="73" y="55"/>
                      <a:pt x="73" y="54"/>
                      <a:pt x="73" y="54"/>
                    </a:cubicBezTo>
                    <a:cubicBezTo>
                      <a:pt x="74" y="52"/>
                      <a:pt x="74" y="52"/>
                      <a:pt x="74" y="52"/>
                    </a:cubicBezTo>
                    <a:cubicBezTo>
                      <a:pt x="74" y="51"/>
                      <a:pt x="74" y="51"/>
                      <a:pt x="74" y="51"/>
                    </a:cubicBezTo>
                    <a:cubicBezTo>
                      <a:pt x="77" y="49"/>
                      <a:pt x="80" y="48"/>
                      <a:pt x="82" y="47"/>
                    </a:cubicBezTo>
                    <a:cubicBezTo>
                      <a:pt x="76" y="32"/>
                      <a:pt x="70" y="15"/>
                      <a:pt x="64" y="0"/>
                    </a:cubicBezTo>
                    <a:cubicBezTo>
                      <a:pt x="63" y="0"/>
                      <a:pt x="63" y="0"/>
                      <a:pt x="63"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29" name="Freeform 9"/>
              <p:cNvSpPr>
                <a:spLocks noEditPoints="1"/>
              </p:cNvSpPr>
              <p:nvPr/>
            </p:nvSpPr>
            <p:spPr bwMode="auto">
              <a:xfrm>
                <a:off x="3061" y="2098"/>
                <a:ext cx="48" cy="53"/>
              </a:xfrm>
              <a:custGeom>
                <a:avLst/>
                <a:gdLst>
                  <a:gd name="T0" fmla="*/ 23 w 57"/>
                  <a:gd name="T1" fmla="*/ 16 h 64"/>
                  <a:gd name="T2" fmla="*/ 8 w 57"/>
                  <a:gd name="T3" fmla="*/ 41 h 64"/>
                  <a:gd name="T4" fmla="*/ 0 w 57"/>
                  <a:gd name="T5" fmla="*/ 62 h 64"/>
                  <a:gd name="T6" fmla="*/ 8 w 57"/>
                  <a:gd name="T7" fmla="*/ 64 h 64"/>
                  <a:gd name="T8" fmla="*/ 9 w 57"/>
                  <a:gd name="T9" fmla="*/ 62 h 64"/>
                  <a:gd name="T10" fmla="*/ 9 w 57"/>
                  <a:gd name="T11" fmla="*/ 61 h 64"/>
                  <a:gd name="T12" fmla="*/ 9 w 57"/>
                  <a:gd name="T13" fmla="*/ 60 h 64"/>
                  <a:gd name="T14" fmla="*/ 15 w 57"/>
                  <a:gd name="T15" fmla="*/ 60 h 64"/>
                  <a:gd name="T16" fmla="*/ 9 w 57"/>
                  <a:gd name="T17" fmla="*/ 60 h 64"/>
                  <a:gd name="T18" fmla="*/ 4 w 57"/>
                  <a:gd name="T19" fmla="*/ 60 h 64"/>
                  <a:gd name="T20" fmla="*/ 39 w 57"/>
                  <a:gd name="T21" fmla="*/ 57 h 64"/>
                  <a:gd name="T22" fmla="*/ 23 w 57"/>
                  <a:gd name="T23" fmla="*/ 16 h 64"/>
                  <a:gd name="T24" fmla="*/ 26 w 57"/>
                  <a:gd name="T25" fmla="*/ 11 h 64"/>
                  <a:gd name="T26" fmla="*/ 26 w 57"/>
                  <a:gd name="T27" fmla="*/ 12 h 64"/>
                  <a:gd name="T28" fmla="*/ 42 w 57"/>
                  <a:gd name="T29" fmla="*/ 48 h 64"/>
                  <a:gd name="T30" fmla="*/ 42 w 57"/>
                  <a:gd name="T31" fmla="*/ 46 h 64"/>
                  <a:gd name="T32" fmla="*/ 26 w 57"/>
                  <a:gd name="T33" fmla="*/ 11 h 64"/>
                  <a:gd name="T34" fmla="*/ 52 w 57"/>
                  <a:gd name="T35" fmla="*/ 5 h 64"/>
                  <a:gd name="T36" fmla="*/ 55 w 57"/>
                  <a:gd name="T37" fmla="*/ 12 h 64"/>
                  <a:gd name="T38" fmla="*/ 57 w 57"/>
                  <a:gd name="T39" fmla="*/ 7 h 64"/>
                  <a:gd name="T40" fmla="*/ 52 w 57"/>
                  <a:gd name="T41" fmla="*/ 5 h 64"/>
                  <a:gd name="T42" fmla="*/ 35 w 57"/>
                  <a:gd name="T43" fmla="*/ 0 h 64"/>
                  <a:gd name="T44" fmla="*/ 34 w 57"/>
                  <a:gd name="T45" fmla="*/ 2 h 64"/>
                  <a:gd name="T46" fmla="*/ 31 w 57"/>
                  <a:gd name="T47" fmla="*/ 6 h 64"/>
                  <a:gd name="T48" fmla="*/ 29 w 57"/>
                  <a:gd name="T49" fmla="*/ 8 h 64"/>
                  <a:gd name="T50" fmla="*/ 44 w 57"/>
                  <a:gd name="T51" fmla="*/ 41 h 64"/>
                  <a:gd name="T52" fmla="*/ 45 w 57"/>
                  <a:gd name="T53" fmla="*/ 37 h 64"/>
                  <a:gd name="T54" fmla="*/ 53 w 57"/>
                  <a:gd name="T55" fmla="*/ 18 h 64"/>
                  <a:gd name="T56" fmla="*/ 45 w 57"/>
                  <a:gd name="T57" fmla="*/ 3 h 64"/>
                  <a:gd name="T58" fmla="*/ 35 w 57"/>
                  <a:gd name="T5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64">
                    <a:moveTo>
                      <a:pt x="23" y="16"/>
                    </a:moveTo>
                    <a:cubicBezTo>
                      <a:pt x="17" y="24"/>
                      <a:pt x="11" y="32"/>
                      <a:pt x="8" y="41"/>
                    </a:cubicBezTo>
                    <a:cubicBezTo>
                      <a:pt x="5" y="48"/>
                      <a:pt x="2" y="55"/>
                      <a:pt x="0" y="62"/>
                    </a:cubicBezTo>
                    <a:cubicBezTo>
                      <a:pt x="2" y="62"/>
                      <a:pt x="5" y="63"/>
                      <a:pt x="8" y="64"/>
                    </a:cubicBezTo>
                    <a:cubicBezTo>
                      <a:pt x="9" y="62"/>
                      <a:pt x="9" y="62"/>
                      <a:pt x="9" y="62"/>
                    </a:cubicBezTo>
                    <a:cubicBezTo>
                      <a:pt x="9" y="61"/>
                      <a:pt x="9" y="61"/>
                      <a:pt x="9" y="61"/>
                    </a:cubicBezTo>
                    <a:cubicBezTo>
                      <a:pt x="9" y="60"/>
                      <a:pt x="9" y="60"/>
                      <a:pt x="9" y="60"/>
                    </a:cubicBezTo>
                    <a:cubicBezTo>
                      <a:pt x="14" y="60"/>
                      <a:pt x="15" y="60"/>
                      <a:pt x="15" y="60"/>
                    </a:cubicBezTo>
                    <a:cubicBezTo>
                      <a:pt x="15" y="60"/>
                      <a:pt x="12" y="60"/>
                      <a:pt x="9" y="60"/>
                    </a:cubicBezTo>
                    <a:cubicBezTo>
                      <a:pt x="7" y="60"/>
                      <a:pt x="4" y="60"/>
                      <a:pt x="4" y="60"/>
                    </a:cubicBezTo>
                    <a:cubicBezTo>
                      <a:pt x="3" y="60"/>
                      <a:pt x="10" y="60"/>
                      <a:pt x="39" y="57"/>
                    </a:cubicBezTo>
                    <a:cubicBezTo>
                      <a:pt x="34" y="43"/>
                      <a:pt x="29" y="29"/>
                      <a:pt x="23" y="16"/>
                    </a:cubicBezTo>
                    <a:moveTo>
                      <a:pt x="26" y="11"/>
                    </a:moveTo>
                    <a:cubicBezTo>
                      <a:pt x="26" y="12"/>
                      <a:pt x="26" y="12"/>
                      <a:pt x="26" y="12"/>
                    </a:cubicBezTo>
                    <a:cubicBezTo>
                      <a:pt x="32" y="23"/>
                      <a:pt x="37" y="35"/>
                      <a:pt x="42" y="48"/>
                    </a:cubicBezTo>
                    <a:cubicBezTo>
                      <a:pt x="42" y="47"/>
                      <a:pt x="42" y="47"/>
                      <a:pt x="42" y="46"/>
                    </a:cubicBezTo>
                    <a:cubicBezTo>
                      <a:pt x="37" y="34"/>
                      <a:pt x="32" y="23"/>
                      <a:pt x="26" y="11"/>
                    </a:cubicBezTo>
                    <a:moveTo>
                      <a:pt x="52" y="5"/>
                    </a:moveTo>
                    <a:cubicBezTo>
                      <a:pt x="53" y="7"/>
                      <a:pt x="54" y="9"/>
                      <a:pt x="55" y="12"/>
                    </a:cubicBezTo>
                    <a:cubicBezTo>
                      <a:pt x="57" y="7"/>
                      <a:pt x="57" y="7"/>
                      <a:pt x="57" y="7"/>
                    </a:cubicBezTo>
                    <a:cubicBezTo>
                      <a:pt x="56" y="6"/>
                      <a:pt x="54" y="6"/>
                      <a:pt x="52" y="5"/>
                    </a:cubicBezTo>
                    <a:moveTo>
                      <a:pt x="35" y="0"/>
                    </a:moveTo>
                    <a:cubicBezTo>
                      <a:pt x="34" y="2"/>
                      <a:pt x="34" y="2"/>
                      <a:pt x="34" y="2"/>
                    </a:cubicBezTo>
                    <a:cubicBezTo>
                      <a:pt x="31" y="6"/>
                      <a:pt x="31" y="6"/>
                      <a:pt x="31" y="6"/>
                    </a:cubicBezTo>
                    <a:cubicBezTo>
                      <a:pt x="29" y="8"/>
                      <a:pt x="29" y="8"/>
                      <a:pt x="29" y="8"/>
                    </a:cubicBezTo>
                    <a:cubicBezTo>
                      <a:pt x="34" y="18"/>
                      <a:pt x="39" y="29"/>
                      <a:pt x="44" y="41"/>
                    </a:cubicBezTo>
                    <a:cubicBezTo>
                      <a:pt x="44" y="40"/>
                      <a:pt x="45" y="38"/>
                      <a:pt x="45" y="37"/>
                    </a:cubicBezTo>
                    <a:cubicBezTo>
                      <a:pt x="53" y="18"/>
                      <a:pt x="53" y="18"/>
                      <a:pt x="53" y="18"/>
                    </a:cubicBezTo>
                    <a:cubicBezTo>
                      <a:pt x="50" y="13"/>
                      <a:pt x="48" y="8"/>
                      <a:pt x="45" y="3"/>
                    </a:cubicBezTo>
                    <a:cubicBezTo>
                      <a:pt x="42" y="2"/>
                      <a:pt x="39" y="2"/>
                      <a:pt x="35"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30" name="Freeform 10"/>
              <p:cNvSpPr>
                <a:spLocks noEditPoints="1"/>
              </p:cNvSpPr>
              <p:nvPr/>
            </p:nvSpPr>
            <p:spPr bwMode="auto">
              <a:xfrm>
                <a:off x="2975" y="2104"/>
                <a:ext cx="238" cy="141"/>
              </a:xfrm>
              <a:custGeom>
                <a:avLst/>
                <a:gdLst>
                  <a:gd name="T0" fmla="*/ 255 w 287"/>
                  <a:gd name="T1" fmla="*/ 73 h 170"/>
                  <a:gd name="T2" fmla="*/ 257 w 287"/>
                  <a:gd name="T3" fmla="*/ 70 h 170"/>
                  <a:gd name="T4" fmla="*/ 254 w 287"/>
                  <a:gd name="T5" fmla="*/ 69 h 170"/>
                  <a:gd name="T6" fmla="*/ 93 w 287"/>
                  <a:gd name="T7" fmla="*/ 76 h 170"/>
                  <a:gd name="T8" fmla="*/ 104 w 287"/>
                  <a:gd name="T9" fmla="*/ 75 h 170"/>
                  <a:gd name="T10" fmla="*/ 283 w 287"/>
                  <a:gd name="T11" fmla="*/ 74 h 170"/>
                  <a:gd name="T12" fmla="*/ 104 w 287"/>
                  <a:gd name="T13" fmla="*/ 55 h 170"/>
                  <a:gd name="T14" fmla="*/ 108 w 287"/>
                  <a:gd name="T15" fmla="*/ 64 h 170"/>
                  <a:gd name="T16" fmla="*/ 235 w 287"/>
                  <a:gd name="T17" fmla="*/ 54 h 170"/>
                  <a:gd name="T18" fmla="*/ 235 w 287"/>
                  <a:gd name="T19" fmla="*/ 54 h 170"/>
                  <a:gd name="T20" fmla="*/ 7 w 287"/>
                  <a:gd name="T21" fmla="*/ 56 h 170"/>
                  <a:gd name="T22" fmla="*/ 265 w 287"/>
                  <a:gd name="T23" fmla="*/ 44 h 170"/>
                  <a:gd name="T24" fmla="*/ 271 w 287"/>
                  <a:gd name="T25" fmla="*/ 52 h 170"/>
                  <a:gd name="T26" fmla="*/ 11 w 287"/>
                  <a:gd name="T27" fmla="*/ 44 h 170"/>
                  <a:gd name="T28" fmla="*/ 18 w 287"/>
                  <a:gd name="T29" fmla="*/ 68 h 170"/>
                  <a:gd name="T30" fmla="*/ 228 w 287"/>
                  <a:gd name="T31" fmla="*/ 41 h 170"/>
                  <a:gd name="T32" fmla="*/ 229 w 287"/>
                  <a:gd name="T33" fmla="*/ 103 h 170"/>
                  <a:gd name="T34" fmla="*/ 210 w 287"/>
                  <a:gd name="T35" fmla="*/ 49 h 170"/>
                  <a:gd name="T36" fmla="*/ 228 w 287"/>
                  <a:gd name="T37" fmla="*/ 41 h 170"/>
                  <a:gd name="T38" fmla="*/ 26 w 287"/>
                  <a:gd name="T39" fmla="*/ 79 h 170"/>
                  <a:gd name="T40" fmla="*/ 146 w 287"/>
                  <a:gd name="T41" fmla="*/ 39 h 170"/>
                  <a:gd name="T42" fmla="*/ 150 w 287"/>
                  <a:gd name="T43" fmla="*/ 49 h 170"/>
                  <a:gd name="T44" fmla="*/ 233 w 287"/>
                  <a:gd name="T45" fmla="*/ 39 h 170"/>
                  <a:gd name="T46" fmla="*/ 237 w 287"/>
                  <a:gd name="T47" fmla="*/ 37 h 170"/>
                  <a:gd name="T48" fmla="*/ 96 w 287"/>
                  <a:gd name="T49" fmla="*/ 95 h 170"/>
                  <a:gd name="T50" fmla="*/ 34 w 287"/>
                  <a:gd name="T51" fmla="*/ 34 h 170"/>
                  <a:gd name="T52" fmla="*/ 61 w 287"/>
                  <a:gd name="T53" fmla="*/ 133 h 170"/>
                  <a:gd name="T54" fmla="*/ 241 w 287"/>
                  <a:gd name="T55" fmla="*/ 36 h 170"/>
                  <a:gd name="T56" fmla="*/ 252 w 287"/>
                  <a:gd name="T57" fmla="*/ 32 h 170"/>
                  <a:gd name="T58" fmla="*/ 251 w 287"/>
                  <a:gd name="T59" fmla="*/ 32 h 170"/>
                  <a:gd name="T60" fmla="*/ 258 w 287"/>
                  <a:gd name="T61" fmla="*/ 29 h 170"/>
                  <a:gd name="T62" fmla="*/ 42 w 287"/>
                  <a:gd name="T63" fmla="*/ 31 h 170"/>
                  <a:gd name="T64" fmla="*/ 62 w 287"/>
                  <a:gd name="T65" fmla="*/ 106 h 170"/>
                  <a:gd name="T66" fmla="*/ 80 w 287"/>
                  <a:gd name="T67" fmla="*/ 170 h 170"/>
                  <a:gd name="T68" fmla="*/ 58 w 287"/>
                  <a:gd name="T69" fmla="*/ 29 h 170"/>
                  <a:gd name="T70" fmla="*/ 55 w 287"/>
                  <a:gd name="T71" fmla="*/ 26 h 170"/>
                  <a:gd name="T72" fmla="*/ 60 w 287"/>
                  <a:gd name="T73" fmla="*/ 23 h 170"/>
                  <a:gd name="T74" fmla="*/ 60 w 287"/>
                  <a:gd name="T75" fmla="*/ 23 h 170"/>
                  <a:gd name="T76" fmla="*/ 203 w 287"/>
                  <a:gd name="T77" fmla="*/ 30 h 170"/>
                  <a:gd name="T78" fmla="*/ 195 w 287"/>
                  <a:gd name="T79" fmla="*/ 12 h 170"/>
                  <a:gd name="T80" fmla="*/ 148 w 287"/>
                  <a:gd name="T81" fmla="*/ 34 h 170"/>
                  <a:gd name="T82" fmla="*/ 159 w 287"/>
                  <a:gd name="T83" fmla="*/ 15 h 170"/>
                  <a:gd name="T84" fmla="*/ 198 w 287"/>
                  <a:gd name="T85" fmla="*/ 10 h 170"/>
                  <a:gd name="T86" fmla="*/ 161 w 287"/>
                  <a:gd name="T87" fmla="*/ 0 h 170"/>
                  <a:gd name="T88" fmla="*/ 177 w 287"/>
                  <a:gd name="T89" fmla="*/ 49 h 170"/>
                  <a:gd name="T90" fmla="*/ 201 w 287"/>
                  <a:gd name="T91" fmla="*/ 88 h 170"/>
                  <a:gd name="T92" fmla="*/ 207 w 287"/>
                  <a:gd name="T93" fmla="*/ 51 h 170"/>
                  <a:gd name="T94" fmla="*/ 223 w 287"/>
                  <a:gd name="T95" fmla="*/ 119 h 170"/>
                  <a:gd name="T96" fmla="*/ 161 w 287"/>
                  <a:gd name="T9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7" h="170">
                    <a:moveTo>
                      <a:pt x="254" y="69"/>
                    </a:moveTo>
                    <a:cubicBezTo>
                      <a:pt x="254" y="70"/>
                      <a:pt x="255" y="72"/>
                      <a:pt x="255" y="73"/>
                    </a:cubicBezTo>
                    <a:cubicBezTo>
                      <a:pt x="255" y="73"/>
                      <a:pt x="255" y="73"/>
                      <a:pt x="255" y="73"/>
                    </a:cubicBezTo>
                    <a:cubicBezTo>
                      <a:pt x="256" y="71"/>
                      <a:pt x="256" y="71"/>
                      <a:pt x="256" y="71"/>
                    </a:cubicBezTo>
                    <a:cubicBezTo>
                      <a:pt x="257" y="70"/>
                      <a:pt x="257" y="70"/>
                      <a:pt x="257" y="70"/>
                    </a:cubicBezTo>
                    <a:cubicBezTo>
                      <a:pt x="257" y="70"/>
                      <a:pt x="257" y="70"/>
                      <a:pt x="257" y="70"/>
                    </a:cubicBezTo>
                    <a:cubicBezTo>
                      <a:pt x="261" y="70"/>
                      <a:pt x="262" y="71"/>
                      <a:pt x="262" y="71"/>
                    </a:cubicBezTo>
                    <a:cubicBezTo>
                      <a:pt x="262" y="71"/>
                      <a:pt x="260" y="70"/>
                      <a:pt x="257" y="70"/>
                    </a:cubicBezTo>
                    <a:cubicBezTo>
                      <a:pt x="256" y="69"/>
                      <a:pt x="255" y="69"/>
                      <a:pt x="254" y="69"/>
                    </a:cubicBezTo>
                    <a:moveTo>
                      <a:pt x="101" y="65"/>
                    </a:moveTo>
                    <a:cubicBezTo>
                      <a:pt x="99" y="71"/>
                      <a:pt x="98" y="76"/>
                      <a:pt x="96" y="82"/>
                    </a:cubicBezTo>
                    <a:cubicBezTo>
                      <a:pt x="95" y="80"/>
                      <a:pt x="94" y="78"/>
                      <a:pt x="93" y="76"/>
                    </a:cubicBezTo>
                    <a:cubicBezTo>
                      <a:pt x="94" y="82"/>
                      <a:pt x="96" y="87"/>
                      <a:pt x="97" y="92"/>
                    </a:cubicBezTo>
                    <a:cubicBezTo>
                      <a:pt x="98" y="89"/>
                      <a:pt x="99" y="86"/>
                      <a:pt x="100" y="83"/>
                    </a:cubicBezTo>
                    <a:cubicBezTo>
                      <a:pt x="104" y="75"/>
                      <a:pt x="104" y="75"/>
                      <a:pt x="104" y="75"/>
                    </a:cubicBezTo>
                    <a:cubicBezTo>
                      <a:pt x="103" y="72"/>
                      <a:pt x="102" y="68"/>
                      <a:pt x="101" y="65"/>
                    </a:cubicBezTo>
                    <a:moveTo>
                      <a:pt x="279" y="63"/>
                    </a:moveTo>
                    <a:cubicBezTo>
                      <a:pt x="280" y="67"/>
                      <a:pt x="282" y="71"/>
                      <a:pt x="283" y="74"/>
                    </a:cubicBezTo>
                    <a:cubicBezTo>
                      <a:pt x="284" y="75"/>
                      <a:pt x="285" y="75"/>
                      <a:pt x="287" y="75"/>
                    </a:cubicBezTo>
                    <a:cubicBezTo>
                      <a:pt x="284" y="71"/>
                      <a:pt x="282" y="67"/>
                      <a:pt x="279" y="63"/>
                    </a:cubicBezTo>
                    <a:moveTo>
                      <a:pt x="104" y="55"/>
                    </a:moveTo>
                    <a:cubicBezTo>
                      <a:pt x="103" y="56"/>
                      <a:pt x="103" y="58"/>
                      <a:pt x="102" y="59"/>
                    </a:cubicBezTo>
                    <a:cubicBezTo>
                      <a:pt x="103" y="63"/>
                      <a:pt x="104" y="68"/>
                      <a:pt x="105" y="72"/>
                    </a:cubicBezTo>
                    <a:cubicBezTo>
                      <a:pt x="108" y="64"/>
                      <a:pt x="108" y="64"/>
                      <a:pt x="108" y="64"/>
                    </a:cubicBezTo>
                    <a:cubicBezTo>
                      <a:pt x="112" y="57"/>
                      <a:pt x="112" y="57"/>
                      <a:pt x="112" y="57"/>
                    </a:cubicBezTo>
                    <a:cubicBezTo>
                      <a:pt x="109" y="56"/>
                      <a:pt x="106" y="55"/>
                      <a:pt x="104" y="55"/>
                    </a:cubicBezTo>
                    <a:moveTo>
                      <a:pt x="235" y="54"/>
                    </a:moveTo>
                    <a:cubicBezTo>
                      <a:pt x="242" y="97"/>
                      <a:pt x="242" y="97"/>
                      <a:pt x="242" y="97"/>
                    </a:cubicBezTo>
                    <a:cubicBezTo>
                      <a:pt x="243" y="94"/>
                      <a:pt x="245" y="91"/>
                      <a:pt x="246" y="89"/>
                    </a:cubicBezTo>
                    <a:cubicBezTo>
                      <a:pt x="243" y="78"/>
                      <a:pt x="240" y="66"/>
                      <a:pt x="235" y="54"/>
                    </a:cubicBezTo>
                    <a:moveTo>
                      <a:pt x="5" y="46"/>
                    </a:moveTo>
                    <a:cubicBezTo>
                      <a:pt x="3" y="47"/>
                      <a:pt x="2" y="47"/>
                      <a:pt x="0" y="48"/>
                    </a:cubicBezTo>
                    <a:cubicBezTo>
                      <a:pt x="3" y="51"/>
                      <a:pt x="5" y="53"/>
                      <a:pt x="7" y="56"/>
                    </a:cubicBezTo>
                    <a:cubicBezTo>
                      <a:pt x="8" y="57"/>
                      <a:pt x="9" y="58"/>
                      <a:pt x="9" y="58"/>
                    </a:cubicBezTo>
                    <a:cubicBezTo>
                      <a:pt x="8" y="54"/>
                      <a:pt x="7" y="50"/>
                      <a:pt x="5" y="46"/>
                    </a:cubicBezTo>
                    <a:moveTo>
                      <a:pt x="265" y="44"/>
                    </a:moveTo>
                    <a:cubicBezTo>
                      <a:pt x="268" y="53"/>
                      <a:pt x="272" y="63"/>
                      <a:pt x="276" y="73"/>
                    </a:cubicBezTo>
                    <a:cubicBezTo>
                      <a:pt x="277" y="73"/>
                      <a:pt x="278" y="74"/>
                      <a:pt x="280" y="74"/>
                    </a:cubicBezTo>
                    <a:cubicBezTo>
                      <a:pt x="277" y="66"/>
                      <a:pt x="274" y="59"/>
                      <a:pt x="271" y="52"/>
                    </a:cubicBezTo>
                    <a:cubicBezTo>
                      <a:pt x="269" y="50"/>
                      <a:pt x="267" y="48"/>
                      <a:pt x="266" y="46"/>
                    </a:cubicBezTo>
                    <a:cubicBezTo>
                      <a:pt x="265" y="44"/>
                      <a:pt x="265" y="44"/>
                      <a:pt x="265" y="44"/>
                    </a:cubicBezTo>
                    <a:moveTo>
                      <a:pt x="11" y="44"/>
                    </a:moveTo>
                    <a:cubicBezTo>
                      <a:pt x="10" y="44"/>
                      <a:pt x="10" y="44"/>
                      <a:pt x="10" y="44"/>
                    </a:cubicBezTo>
                    <a:cubicBezTo>
                      <a:pt x="12" y="50"/>
                      <a:pt x="14" y="56"/>
                      <a:pt x="16" y="62"/>
                    </a:cubicBezTo>
                    <a:cubicBezTo>
                      <a:pt x="17" y="64"/>
                      <a:pt x="17" y="66"/>
                      <a:pt x="18" y="68"/>
                    </a:cubicBezTo>
                    <a:cubicBezTo>
                      <a:pt x="19" y="70"/>
                      <a:pt x="21" y="72"/>
                      <a:pt x="23" y="74"/>
                    </a:cubicBezTo>
                    <a:cubicBezTo>
                      <a:pt x="19" y="64"/>
                      <a:pt x="15" y="54"/>
                      <a:pt x="11" y="44"/>
                    </a:cubicBezTo>
                    <a:moveTo>
                      <a:pt x="228" y="41"/>
                    </a:moveTo>
                    <a:cubicBezTo>
                      <a:pt x="224" y="43"/>
                      <a:pt x="219" y="45"/>
                      <a:pt x="214" y="47"/>
                    </a:cubicBezTo>
                    <a:cubicBezTo>
                      <a:pt x="220" y="64"/>
                      <a:pt x="224" y="79"/>
                      <a:pt x="225" y="87"/>
                    </a:cubicBezTo>
                    <a:cubicBezTo>
                      <a:pt x="229" y="103"/>
                      <a:pt x="229" y="103"/>
                      <a:pt x="229" y="103"/>
                    </a:cubicBezTo>
                    <a:cubicBezTo>
                      <a:pt x="227" y="94"/>
                      <a:pt x="227" y="94"/>
                      <a:pt x="227" y="94"/>
                    </a:cubicBezTo>
                    <a:cubicBezTo>
                      <a:pt x="223" y="81"/>
                      <a:pt x="218" y="65"/>
                      <a:pt x="211" y="48"/>
                    </a:cubicBezTo>
                    <a:cubicBezTo>
                      <a:pt x="211" y="48"/>
                      <a:pt x="211" y="49"/>
                      <a:pt x="210" y="49"/>
                    </a:cubicBezTo>
                    <a:cubicBezTo>
                      <a:pt x="221" y="77"/>
                      <a:pt x="228" y="106"/>
                      <a:pt x="232" y="123"/>
                    </a:cubicBezTo>
                    <a:cubicBezTo>
                      <a:pt x="234" y="117"/>
                      <a:pt x="236" y="111"/>
                      <a:pt x="239" y="105"/>
                    </a:cubicBezTo>
                    <a:cubicBezTo>
                      <a:pt x="228" y="41"/>
                      <a:pt x="228" y="41"/>
                      <a:pt x="228" y="41"/>
                    </a:cubicBezTo>
                    <a:moveTo>
                      <a:pt x="20" y="40"/>
                    </a:moveTo>
                    <a:cubicBezTo>
                      <a:pt x="18" y="40"/>
                      <a:pt x="17" y="41"/>
                      <a:pt x="15" y="42"/>
                    </a:cubicBezTo>
                    <a:cubicBezTo>
                      <a:pt x="20" y="54"/>
                      <a:pt x="23" y="67"/>
                      <a:pt x="26" y="79"/>
                    </a:cubicBezTo>
                    <a:cubicBezTo>
                      <a:pt x="33" y="87"/>
                      <a:pt x="38" y="95"/>
                      <a:pt x="43" y="103"/>
                    </a:cubicBezTo>
                    <a:cubicBezTo>
                      <a:pt x="36" y="81"/>
                      <a:pt x="28" y="60"/>
                      <a:pt x="20" y="40"/>
                    </a:cubicBezTo>
                    <a:moveTo>
                      <a:pt x="146" y="39"/>
                    </a:moveTo>
                    <a:cubicBezTo>
                      <a:pt x="146" y="40"/>
                      <a:pt x="146" y="40"/>
                      <a:pt x="146" y="41"/>
                    </a:cubicBezTo>
                    <a:cubicBezTo>
                      <a:pt x="147" y="44"/>
                      <a:pt x="148" y="47"/>
                      <a:pt x="149" y="50"/>
                    </a:cubicBezTo>
                    <a:cubicBezTo>
                      <a:pt x="149" y="50"/>
                      <a:pt x="150" y="49"/>
                      <a:pt x="150" y="49"/>
                    </a:cubicBezTo>
                    <a:cubicBezTo>
                      <a:pt x="149" y="46"/>
                      <a:pt x="148" y="43"/>
                      <a:pt x="146" y="39"/>
                    </a:cubicBezTo>
                    <a:moveTo>
                      <a:pt x="237" y="37"/>
                    </a:moveTo>
                    <a:cubicBezTo>
                      <a:pt x="236" y="38"/>
                      <a:pt x="234" y="39"/>
                      <a:pt x="233" y="39"/>
                    </a:cubicBezTo>
                    <a:cubicBezTo>
                      <a:pt x="240" y="59"/>
                      <a:pt x="245" y="77"/>
                      <a:pt x="247" y="88"/>
                    </a:cubicBezTo>
                    <a:cubicBezTo>
                      <a:pt x="249" y="84"/>
                      <a:pt x="251" y="81"/>
                      <a:pt x="253" y="77"/>
                    </a:cubicBezTo>
                    <a:cubicBezTo>
                      <a:pt x="248" y="64"/>
                      <a:pt x="242" y="50"/>
                      <a:pt x="237" y="37"/>
                    </a:cubicBezTo>
                    <a:moveTo>
                      <a:pt x="64" y="37"/>
                    </a:moveTo>
                    <a:cubicBezTo>
                      <a:pt x="73" y="67"/>
                      <a:pt x="82" y="100"/>
                      <a:pt x="88" y="127"/>
                    </a:cubicBezTo>
                    <a:cubicBezTo>
                      <a:pt x="90" y="116"/>
                      <a:pt x="93" y="105"/>
                      <a:pt x="96" y="95"/>
                    </a:cubicBezTo>
                    <a:cubicBezTo>
                      <a:pt x="94" y="86"/>
                      <a:pt x="91" y="77"/>
                      <a:pt x="88" y="67"/>
                    </a:cubicBezTo>
                    <a:cubicBezTo>
                      <a:pt x="81" y="57"/>
                      <a:pt x="73" y="46"/>
                      <a:pt x="64" y="37"/>
                    </a:cubicBezTo>
                    <a:moveTo>
                      <a:pt x="34" y="34"/>
                    </a:moveTo>
                    <a:cubicBezTo>
                      <a:pt x="31" y="35"/>
                      <a:pt x="27" y="37"/>
                      <a:pt x="24" y="38"/>
                    </a:cubicBezTo>
                    <a:cubicBezTo>
                      <a:pt x="34" y="63"/>
                      <a:pt x="44" y="91"/>
                      <a:pt x="54" y="121"/>
                    </a:cubicBezTo>
                    <a:cubicBezTo>
                      <a:pt x="57" y="125"/>
                      <a:pt x="59" y="129"/>
                      <a:pt x="61" y="133"/>
                    </a:cubicBezTo>
                    <a:cubicBezTo>
                      <a:pt x="54" y="101"/>
                      <a:pt x="45" y="66"/>
                      <a:pt x="34" y="34"/>
                    </a:cubicBezTo>
                    <a:moveTo>
                      <a:pt x="251" y="32"/>
                    </a:moveTo>
                    <a:cubicBezTo>
                      <a:pt x="249" y="33"/>
                      <a:pt x="246" y="34"/>
                      <a:pt x="241" y="36"/>
                    </a:cubicBezTo>
                    <a:cubicBezTo>
                      <a:pt x="245" y="46"/>
                      <a:pt x="250" y="58"/>
                      <a:pt x="254" y="69"/>
                    </a:cubicBezTo>
                    <a:cubicBezTo>
                      <a:pt x="256" y="69"/>
                      <a:pt x="260" y="70"/>
                      <a:pt x="269" y="72"/>
                    </a:cubicBezTo>
                    <a:cubicBezTo>
                      <a:pt x="263" y="58"/>
                      <a:pt x="258" y="45"/>
                      <a:pt x="252" y="32"/>
                    </a:cubicBezTo>
                    <a:cubicBezTo>
                      <a:pt x="250" y="33"/>
                      <a:pt x="249" y="33"/>
                      <a:pt x="249" y="33"/>
                    </a:cubicBezTo>
                    <a:cubicBezTo>
                      <a:pt x="249" y="33"/>
                      <a:pt x="250" y="33"/>
                      <a:pt x="251" y="32"/>
                    </a:cubicBezTo>
                    <a:cubicBezTo>
                      <a:pt x="251" y="32"/>
                      <a:pt x="251" y="32"/>
                      <a:pt x="251" y="32"/>
                    </a:cubicBezTo>
                    <a:moveTo>
                      <a:pt x="258" y="29"/>
                    </a:moveTo>
                    <a:cubicBezTo>
                      <a:pt x="258" y="29"/>
                      <a:pt x="258" y="29"/>
                      <a:pt x="258" y="29"/>
                    </a:cubicBezTo>
                    <a:cubicBezTo>
                      <a:pt x="258" y="29"/>
                      <a:pt x="258" y="29"/>
                      <a:pt x="258" y="29"/>
                    </a:cubicBezTo>
                    <a:cubicBezTo>
                      <a:pt x="258" y="29"/>
                      <a:pt x="258" y="29"/>
                      <a:pt x="258" y="29"/>
                    </a:cubicBezTo>
                    <a:moveTo>
                      <a:pt x="56" y="25"/>
                    </a:moveTo>
                    <a:cubicBezTo>
                      <a:pt x="53" y="26"/>
                      <a:pt x="49" y="28"/>
                      <a:pt x="42" y="31"/>
                    </a:cubicBezTo>
                    <a:cubicBezTo>
                      <a:pt x="51" y="58"/>
                      <a:pt x="59" y="86"/>
                      <a:pt x="61" y="99"/>
                    </a:cubicBezTo>
                    <a:cubicBezTo>
                      <a:pt x="65" y="115"/>
                      <a:pt x="65" y="115"/>
                      <a:pt x="65" y="115"/>
                    </a:cubicBezTo>
                    <a:cubicBezTo>
                      <a:pt x="62" y="106"/>
                      <a:pt x="62" y="106"/>
                      <a:pt x="62" y="106"/>
                    </a:cubicBezTo>
                    <a:cubicBezTo>
                      <a:pt x="58" y="90"/>
                      <a:pt x="52" y="71"/>
                      <a:pt x="44" y="50"/>
                    </a:cubicBezTo>
                    <a:cubicBezTo>
                      <a:pt x="53" y="80"/>
                      <a:pt x="59" y="111"/>
                      <a:pt x="63" y="136"/>
                    </a:cubicBezTo>
                    <a:cubicBezTo>
                      <a:pt x="69" y="148"/>
                      <a:pt x="75" y="159"/>
                      <a:pt x="80" y="170"/>
                    </a:cubicBezTo>
                    <a:cubicBezTo>
                      <a:pt x="82" y="157"/>
                      <a:pt x="84" y="145"/>
                      <a:pt x="86" y="133"/>
                    </a:cubicBezTo>
                    <a:cubicBezTo>
                      <a:pt x="78" y="99"/>
                      <a:pt x="68" y="62"/>
                      <a:pt x="58" y="29"/>
                    </a:cubicBezTo>
                    <a:cubicBezTo>
                      <a:pt x="58" y="29"/>
                      <a:pt x="58" y="29"/>
                      <a:pt x="58" y="29"/>
                    </a:cubicBezTo>
                    <a:cubicBezTo>
                      <a:pt x="55" y="26"/>
                      <a:pt x="55" y="26"/>
                      <a:pt x="55" y="26"/>
                    </a:cubicBezTo>
                    <a:cubicBezTo>
                      <a:pt x="51" y="28"/>
                      <a:pt x="49" y="28"/>
                      <a:pt x="49" y="28"/>
                    </a:cubicBezTo>
                    <a:cubicBezTo>
                      <a:pt x="49" y="28"/>
                      <a:pt x="52" y="27"/>
                      <a:pt x="55" y="26"/>
                    </a:cubicBezTo>
                    <a:cubicBezTo>
                      <a:pt x="55" y="25"/>
                      <a:pt x="56" y="25"/>
                      <a:pt x="56" y="25"/>
                    </a:cubicBezTo>
                    <a:cubicBezTo>
                      <a:pt x="56" y="25"/>
                      <a:pt x="56" y="25"/>
                      <a:pt x="56" y="25"/>
                    </a:cubicBezTo>
                    <a:moveTo>
                      <a:pt x="60" y="23"/>
                    </a:moveTo>
                    <a:cubicBezTo>
                      <a:pt x="60" y="23"/>
                      <a:pt x="60" y="23"/>
                      <a:pt x="60" y="23"/>
                    </a:cubicBezTo>
                    <a:cubicBezTo>
                      <a:pt x="60" y="23"/>
                      <a:pt x="60" y="23"/>
                      <a:pt x="60" y="23"/>
                    </a:cubicBezTo>
                    <a:cubicBezTo>
                      <a:pt x="60" y="23"/>
                      <a:pt x="61" y="23"/>
                      <a:pt x="60" y="23"/>
                    </a:cubicBezTo>
                    <a:moveTo>
                      <a:pt x="195" y="12"/>
                    </a:moveTo>
                    <a:cubicBezTo>
                      <a:pt x="195" y="13"/>
                      <a:pt x="195" y="14"/>
                      <a:pt x="196" y="15"/>
                    </a:cubicBezTo>
                    <a:cubicBezTo>
                      <a:pt x="198" y="19"/>
                      <a:pt x="200" y="24"/>
                      <a:pt x="203" y="30"/>
                    </a:cubicBezTo>
                    <a:cubicBezTo>
                      <a:pt x="203" y="30"/>
                      <a:pt x="203" y="31"/>
                      <a:pt x="203" y="31"/>
                    </a:cubicBezTo>
                    <a:cubicBezTo>
                      <a:pt x="203" y="31"/>
                      <a:pt x="203" y="30"/>
                      <a:pt x="203" y="29"/>
                    </a:cubicBezTo>
                    <a:cubicBezTo>
                      <a:pt x="200" y="23"/>
                      <a:pt x="197" y="17"/>
                      <a:pt x="195" y="12"/>
                    </a:cubicBezTo>
                    <a:moveTo>
                      <a:pt x="157" y="11"/>
                    </a:moveTo>
                    <a:cubicBezTo>
                      <a:pt x="149" y="30"/>
                      <a:pt x="149" y="30"/>
                      <a:pt x="149" y="30"/>
                    </a:cubicBezTo>
                    <a:cubicBezTo>
                      <a:pt x="149" y="31"/>
                      <a:pt x="148" y="33"/>
                      <a:pt x="148" y="34"/>
                    </a:cubicBezTo>
                    <a:cubicBezTo>
                      <a:pt x="150" y="39"/>
                      <a:pt x="152" y="44"/>
                      <a:pt x="154" y="49"/>
                    </a:cubicBezTo>
                    <a:cubicBezTo>
                      <a:pt x="159" y="49"/>
                      <a:pt x="165" y="48"/>
                      <a:pt x="172" y="48"/>
                    </a:cubicBezTo>
                    <a:cubicBezTo>
                      <a:pt x="168" y="36"/>
                      <a:pt x="163" y="26"/>
                      <a:pt x="159" y="15"/>
                    </a:cubicBezTo>
                    <a:cubicBezTo>
                      <a:pt x="158" y="14"/>
                      <a:pt x="158" y="12"/>
                      <a:pt x="157" y="11"/>
                    </a:cubicBezTo>
                    <a:moveTo>
                      <a:pt x="198" y="10"/>
                    </a:moveTo>
                    <a:cubicBezTo>
                      <a:pt x="198" y="10"/>
                      <a:pt x="198" y="10"/>
                      <a:pt x="198" y="10"/>
                    </a:cubicBezTo>
                    <a:cubicBezTo>
                      <a:pt x="201" y="11"/>
                      <a:pt x="203" y="12"/>
                      <a:pt x="203" y="12"/>
                    </a:cubicBezTo>
                    <a:cubicBezTo>
                      <a:pt x="203" y="12"/>
                      <a:pt x="202" y="11"/>
                      <a:pt x="198" y="10"/>
                    </a:cubicBezTo>
                    <a:moveTo>
                      <a:pt x="161" y="0"/>
                    </a:moveTo>
                    <a:cubicBezTo>
                      <a:pt x="159" y="5"/>
                      <a:pt x="159" y="5"/>
                      <a:pt x="159" y="5"/>
                    </a:cubicBezTo>
                    <a:cubicBezTo>
                      <a:pt x="165" y="16"/>
                      <a:pt x="171" y="29"/>
                      <a:pt x="175" y="42"/>
                    </a:cubicBezTo>
                    <a:cubicBezTo>
                      <a:pt x="176" y="44"/>
                      <a:pt x="177" y="47"/>
                      <a:pt x="177" y="49"/>
                    </a:cubicBezTo>
                    <a:cubicBezTo>
                      <a:pt x="178" y="49"/>
                      <a:pt x="178" y="49"/>
                      <a:pt x="178" y="49"/>
                    </a:cubicBezTo>
                    <a:cubicBezTo>
                      <a:pt x="181" y="53"/>
                      <a:pt x="181" y="53"/>
                      <a:pt x="181" y="53"/>
                    </a:cubicBezTo>
                    <a:cubicBezTo>
                      <a:pt x="188" y="65"/>
                      <a:pt x="196" y="76"/>
                      <a:pt x="201" y="88"/>
                    </a:cubicBezTo>
                    <a:cubicBezTo>
                      <a:pt x="211" y="109"/>
                      <a:pt x="219" y="130"/>
                      <a:pt x="226" y="150"/>
                    </a:cubicBezTo>
                    <a:cubicBezTo>
                      <a:pt x="227" y="141"/>
                      <a:pt x="230" y="133"/>
                      <a:pt x="232" y="124"/>
                    </a:cubicBezTo>
                    <a:cubicBezTo>
                      <a:pt x="227" y="102"/>
                      <a:pt x="218" y="76"/>
                      <a:pt x="207" y="51"/>
                    </a:cubicBezTo>
                    <a:cubicBezTo>
                      <a:pt x="214" y="76"/>
                      <a:pt x="220" y="99"/>
                      <a:pt x="222" y="111"/>
                    </a:cubicBezTo>
                    <a:cubicBezTo>
                      <a:pt x="227" y="130"/>
                      <a:pt x="227" y="130"/>
                      <a:pt x="227" y="130"/>
                    </a:cubicBezTo>
                    <a:cubicBezTo>
                      <a:pt x="223" y="119"/>
                      <a:pt x="223" y="119"/>
                      <a:pt x="223" y="119"/>
                    </a:cubicBezTo>
                    <a:cubicBezTo>
                      <a:pt x="217" y="94"/>
                      <a:pt x="206" y="58"/>
                      <a:pt x="195" y="24"/>
                    </a:cubicBezTo>
                    <a:cubicBezTo>
                      <a:pt x="191" y="18"/>
                      <a:pt x="188" y="12"/>
                      <a:pt x="185" y="6"/>
                    </a:cubicBezTo>
                    <a:cubicBezTo>
                      <a:pt x="179" y="5"/>
                      <a:pt x="171" y="3"/>
                      <a:pt x="16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31" name="Freeform 11"/>
              <p:cNvSpPr>
                <a:spLocks noEditPoints="1"/>
              </p:cNvSpPr>
              <p:nvPr/>
            </p:nvSpPr>
            <p:spPr bwMode="auto">
              <a:xfrm>
                <a:off x="2790" y="2102"/>
                <a:ext cx="159" cy="47"/>
              </a:xfrm>
              <a:custGeom>
                <a:avLst/>
                <a:gdLst>
                  <a:gd name="T0" fmla="*/ 0 w 192"/>
                  <a:gd name="T1" fmla="*/ 26 h 57"/>
                  <a:gd name="T2" fmla="*/ 0 w 192"/>
                  <a:gd name="T3" fmla="*/ 26 h 57"/>
                  <a:gd name="T4" fmla="*/ 0 w 192"/>
                  <a:gd name="T5" fmla="*/ 26 h 57"/>
                  <a:gd name="T6" fmla="*/ 0 w 192"/>
                  <a:gd name="T7" fmla="*/ 26 h 57"/>
                  <a:gd name="T8" fmla="*/ 0 w 192"/>
                  <a:gd name="T9" fmla="*/ 26 h 57"/>
                  <a:gd name="T10" fmla="*/ 181 w 192"/>
                  <a:gd name="T11" fmla="*/ 1 h 57"/>
                  <a:gd name="T12" fmla="*/ 191 w 192"/>
                  <a:gd name="T13" fmla="*/ 21 h 57"/>
                  <a:gd name="T14" fmla="*/ 192 w 192"/>
                  <a:gd name="T15" fmla="*/ 21 h 57"/>
                  <a:gd name="T16" fmla="*/ 187 w 192"/>
                  <a:gd name="T17" fmla="*/ 11 h 57"/>
                  <a:gd name="T18" fmla="*/ 184 w 192"/>
                  <a:gd name="T19" fmla="*/ 4 h 57"/>
                  <a:gd name="T20" fmla="*/ 183 w 192"/>
                  <a:gd name="T21" fmla="*/ 2 h 57"/>
                  <a:gd name="T22" fmla="*/ 182 w 192"/>
                  <a:gd name="T23" fmla="*/ 1 h 57"/>
                  <a:gd name="T24" fmla="*/ 181 w 192"/>
                  <a:gd name="T25" fmla="*/ 1 h 57"/>
                  <a:gd name="T26" fmla="*/ 172 w 192"/>
                  <a:gd name="T27" fmla="*/ 1 h 57"/>
                  <a:gd name="T28" fmla="*/ 181 w 192"/>
                  <a:gd name="T29" fmla="*/ 20 h 57"/>
                  <a:gd name="T30" fmla="*/ 186 w 192"/>
                  <a:gd name="T31" fmla="*/ 20 h 57"/>
                  <a:gd name="T32" fmla="*/ 177 w 192"/>
                  <a:gd name="T33" fmla="*/ 1 h 57"/>
                  <a:gd name="T34" fmla="*/ 172 w 192"/>
                  <a:gd name="T35" fmla="*/ 1 h 57"/>
                  <a:gd name="T36" fmla="*/ 153 w 192"/>
                  <a:gd name="T37" fmla="*/ 0 h 57"/>
                  <a:gd name="T38" fmla="*/ 160 w 192"/>
                  <a:gd name="T39" fmla="*/ 19 h 57"/>
                  <a:gd name="T40" fmla="*/ 176 w 192"/>
                  <a:gd name="T41" fmla="*/ 20 h 57"/>
                  <a:gd name="T42" fmla="*/ 168 w 192"/>
                  <a:gd name="T43" fmla="*/ 1 h 57"/>
                  <a:gd name="T44" fmla="*/ 153 w 192"/>
                  <a:gd name="T45" fmla="*/ 0 h 57"/>
                  <a:gd name="T46" fmla="*/ 129 w 192"/>
                  <a:gd name="T47" fmla="*/ 0 h 57"/>
                  <a:gd name="T48" fmla="*/ 138 w 192"/>
                  <a:gd name="T49" fmla="*/ 18 h 57"/>
                  <a:gd name="T50" fmla="*/ 156 w 192"/>
                  <a:gd name="T51" fmla="*/ 19 h 57"/>
                  <a:gd name="T52" fmla="*/ 149 w 192"/>
                  <a:gd name="T53" fmla="*/ 0 h 57"/>
                  <a:gd name="T54" fmla="*/ 129 w 192"/>
                  <a:gd name="T55" fmla="*/ 0 h 57"/>
                  <a:gd name="T56" fmla="*/ 103 w 192"/>
                  <a:gd name="T57" fmla="*/ 0 h 57"/>
                  <a:gd name="T58" fmla="*/ 115 w 192"/>
                  <a:gd name="T59" fmla="*/ 0 h 57"/>
                  <a:gd name="T60" fmla="*/ 113 w 192"/>
                  <a:gd name="T61" fmla="*/ 5 h 57"/>
                  <a:gd name="T62" fmla="*/ 101 w 192"/>
                  <a:gd name="T63" fmla="*/ 28 h 57"/>
                  <a:gd name="T64" fmla="*/ 112 w 192"/>
                  <a:gd name="T65" fmla="*/ 57 h 57"/>
                  <a:gd name="T66" fmla="*/ 114 w 192"/>
                  <a:gd name="T67" fmla="*/ 53 h 57"/>
                  <a:gd name="T68" fmla="*/ 122 w 192"/>
                  <a:gd name="T69" fmla="*/ 36 h 57"/>
                  <a:gd name="T70" fmla="*/ 121 w 192"/>
                  <a:gd name="T71" fmla="*/ 37 h 57"/>
                  <a:gd name="T72" fmla="*/ 122 w 192"/>
                  <a:gd name="T73" fmla="*/ 36 h 57"/>
                  <a:gd name="T74" fmla="*/ 128 w 192"/>
                  <a:gd name="T75" fmla="*/ 26 h 57"/>
                  <a:gd name="T76" fmla="*/ 131 w 192"/>
                  <a:gd name="T77" fmla="*/ 19 h 57"/>
                  <a:gd name="T78" fmla="*/ 133 w 192"/>
                  <a:gd name="T79" fmla="*/ 19 h 57"/>
                  <a:gd name="T80" fmla="*/ 133 w 192"/>
                  <a:gd name="T81" fmla="*/ 19 h 57"/>
                  <a:gd name="T82" fmla="*/ 131 w 192"/>
                  <a:gd name="T83" fmla="*/ 19 h 57"/>
                  <a:gd name="T84" fmla="*/ 126 w 192"/>
                  <a:gd name="T85" fmla="*/ 18 h 57"/>
                  <a:gd name="T86" fmla="*/ 132 w 192"/>
                  <a:gd name="T87" fmla="*/ 18 h 57"/>
                  <a:gd name="T88" fmla="*/ 123 w 192"/>
                  <a:gd name="T89" fmla="*/ 0 h 57"/>
                  <a:gd name="T90" fmla="*/ 103 w 192"/>
                  <a:gd name="T9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57">
                    <a:moveTo>
                      <a:pt x="0" y="26"/>
                    </a:moveTo>
                    <a:cubicBezTo>
                      <a:pt x="0" y="26"/>
                      <a:pt x="0" y="26"/>
                      <a:pt x="0" y="26"/>
                    </a:cubicBezTo>
                    <a:cubicBezTo>
                      <a:pt x="0" y="26"/>
                      <a:pt x="0" y="26"/>
                      <a:pt x="0" y="26"/>
                    </a:cubicBezTo>
                    <a:cubicBezTo>
                      <a:pt x="0" y="26"/>
                      <a:pt x="0" y="26"/>
                      <a:pt x="0" y="26"/>
                    </a:cubicBezTo>
                    <a:cubicBezTo>
                      <a:pt x="0" y="26"/>
                      <a:pt x="0" y="26"/>
                      <a:pt x="0" y="26"/>
                    </a:cubicBezTo>
                    <a:moveTo>
                      <a:pt x="181" y="1"/>
                    </a:moveTo>
                    <a:cubicBezTo>
                      <a:pt x="184" y="7"/>
                      <a:pt x="188" y="14"/>
                      <a:pt x="191" y="21"/>
                    </a:cubicBezTo>
                    <a:cubicBezTo>
                      <a:pt x="191" y="21"/>
                      <a:pt x="192" y="21"/>
                      <a:pt x="192" y="21"/>
                    </a:cubicBezTo>
                    <a:cubicBezTo>
                      <a:pt x="187" y="11"/>
                      <a:pt x="187" y="11"/>
                      <a:pt x="187" y="11"/>
                    </a:cubicBezTo>
                    <a:cubicBezTo>
                      <a:pt x="184" y="4"/>
                      <a:pt x="184" y="4"/>
                      <a:pt x="184" y="4"/>
                    </a:cubicBezTo>
                    <a:cubicBezTo>
                      <a:pt x="183" y="2"/>
                      <a:pt x="183" y="2"/>
                      <a:pt x="183" y="2"/>
                    </a:cubicBezTo>
                    <a:cubicBezTo>
                      <a:pt x="182" y="1"/>
                      <a:pt x="182" y="1"/>
                      <a:pt x="182" y="1"/>
                    </a:cubicBezTo>
                    <a:cubicBezTo>
                      <a:pt x="184" y="1"/>
                      <a:pt x="183" y="1"/>
                      <a:pt x="181" y="1"/>
                    </a:cubicBezTo>
                    <a:moveTo>
                      <a:pt x="172" y="1"/>
                    </a:moveTo>
                    <a:cubicBezTo>
                      <a:pt x="175" y="7"/>
                      <a:pt x="178" y="13"/>
                      <a:pt x="181" y="20"/>
                    </a:cubicBezTo>
                    <a:cubicBezTo>
                      <a:pt x="182" y="20"/>
                      <a:pt x="184" y="20"/>
                      <a:pt x="186" y="20"/>
                    </a:cubicBezTo>
                    <a:cubicBezTo>
                      <a:pt x="183" y="14"/>
                      <a:pt x="180" y="7"/>
                      <a:pt x="177" y="1"/>
                    </a:cubicBezTo>
                    <a:cubicBezTo>
                      <a:pt x="176" y="1"/>
                      <a:pt x="174" y="1"/>
                      <a:pt x="172" y="1"/>
                    </a:cubicBezTo>
                    <a:moveTo>
                      <a:pt x="153" y="0"/>
                    </a:moveTo>
                    <a:cubicBezTo>
                      <a:pt x="156" y="7"/>
                      <a:pt x="158" y="13"/>
                      <a:pt x="160" y="19"/>
                    </a:cubicBezTo>
                    <a:cubicBezTo>
                      <a:pt x="165" y="20"/>
                      <a:pt x="170" y="20"/>
                      <a:pt x="176" y="20"/>
                    </a:cubicBezTo>
                    <a:cubicBezTo>
                      <a:pt x="173" y="13"/>
                      <a:pt x="170" y="7"/>
                      <a:pt x="168" y="1"/>
                    </a:cubicBezTo>
                    <a:cubicBezTo>
                      <a:pt x="163" y="1"/>
                      <a:pt x="158" y="1"/>
                      <a:pt x="153" y="0"/>
                    </a:cubicBezTo>
                    <a:moveTo>
                      <a:pt x="129" y="0"/>
                    </a:moveTo>
                    <a:cubicBezTo>
                      <a:pt x="132" y="6"/>
                      <a:pt x="135" y="12"/>
                      <a:pt x="138" y="18"/>
                    </a:cubicBezTo>
                    <a:cubicBezTo>
                      <a:pt x="143" y="19"/>
                      <a:pt x="149" y="19"/>
                      <a:pt x="156" y="19"/>
                    </a:cubicBezTo>
                    <a:cubicBezTo>
                      <a:pt x="154" y="13"/>
                      <a:pt x="151" y="6"/>
                      <a:pt x="149" y="0"/>
                    </a:cubicBezTo>
                    <a:cubicBezTo>
                      <a:pt x="142" y="0"/>
                      <a:pt x="135" y="0"/>
                      <a:pt x="129" y="0"/>
                    </a:cubicBezTo>
                    <a:moveTo>
                      <a:pt x="103" y="0"/>
                    </a:moveTo>
                    <a:cubicBezTo>
                      <a:pt x="98" y="0"/>
                      <a:pt x="100" y="0"/>
                      <a:pt x="115" y="0"/>
                    </a:cubicBezTo>
                    <a:cubicBezTo>
                      <a:pt x="113" y="5"/>
                      <a:pt x="113" y="5"/>
                      <a:pt x="113" y="5"/>
                    </a:cubicBezTo>
                    <a:cubicBezTo>
                      <a:pt x="109" y="13"/>
                      <a:pt x="104" y="21"/>
                      <a:pt x="101" y="28"/>
                    </a:cubicBezTo>
                    <a:cubicBezTo>
                      <a:pt x="105" y="38"/>
                      <a:pt x="109" y="47"/>
                      <a:pt x="112" y="57"/>
                    </a:cubicBezTo>
                    <a:cubicBezTo>
                      <a:pt x="113" y="55"/>
                      <a:pt x="113" y="54"/>
                      <a:pt x="114" y="53"/>
                    </a:cubicBezTo>
                    <a:cubicBezTo>
                      <a:pt x="122" y="36"/>
                      <a:pt x="122" y="36"/>
                      <a:pt x="122" y="36"/>
                    </a:cubicBezTo>
                    <a:cubicBezTo>
                      <a:pt x="121" y="37"/>
                      <a:pt x="121" y="37"/>
                      <a:pt x="121" y="37"/>
                    </a:cubicBezTo>
                    <a:cubicBezTo>
                      <a:pt x="121" y="37"/>
                      <a:pt x="121" y="36"/>
                      <a:pt x="122" y="36"/>
                    </a:cubicBezTo>
                    <a:cubicBezTo>
                      <a:pt x="128" y="26"/>
                      <a:pt x="128" y="26"/>
                      <a:pt x="128" y="26"/>
                    </a:cubicBezTo>
                    <a:cubicBezTo>
                      <a:pt x="131" y="19"/>
                      <a:pt x="131" y="19"/>
                      <a:pt x="131" y="19"/>
                    </a:cubicBezTo>
                    <a:cubicBezTo>
                      <a:pt x="132" y="19"/>
                      <a:pt x="132" y="19"/>
                      <a:pt x="133" y="19"/>
                    </a:cubicBezTo>
                    <a:cubicBezTo>
                      <a:pt x="133" y="19"/>
                      <a:pt x="133" y="19"/>
                      <a:pt x="133" y="19"/>
                    </a:cubicBezTo>
                    <a:cubicBezTo>
                      <a:pt x="132" y="19"/>
                      <a:pt x="132" y="19"/>
                      <a:pt x="131" y="19"/>
                    </a:cubicBezTo>
                    <a:cubicBezTo>
                      <a:pt x="127" y="18"/>
                      <a:pt x="123" y="18"/>
                      <a:pt x="126" y="18"/>
                    </a:cubicBezTo>
                    <a:cubicBezTo>
                      <a:pt x="127" y="18"/>
                      <a:pt x="129" y="18"/>
                      <a:pt x="132" y="18"/>
                    </a:cubicBezTo>
                    <a:cubicBezTo>
                      <a:pt x="129" y="12"/>
                      <a:pt x="126" y="6"/>
                      <a:pt x="123" y="0"/>
                    </a:cubicBezTo>
                    <a:cubicBezTo>
                      <a:pt x="114" y="0"/>
                      <a:pt x="107" y="0"/>
                      <a:pt x="103"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32" name="Freeform 12"/>
              <p:cNvSpPr>
                <a:spLocks noEditPoints="1"/>
              </p:cNvSpPr>
              <p:nvPr/>
            </p:nvSpPr>
            <p:spPr bwMode="auto">
              <a:xfrm>
                <a:off x="2549" y="2103"/>
                <a:ext cx="404" cy="111"/>
              </a:xfrm>
              <a:custGeom>
                <a:avLst/>
                <a:gdLst>
                  <a:gd name="T0" fmla="*/ 389 w 487"/>
                  <a:gd name="T1" fmla="*/ 32 h 133"/>
                  <a:gd name="T2" fmla="*/ 406 w 487"/>
                  <a:gd name="T3" fmla="*/ 67 h 133"/>
                  <a:gd name="T4" fmla="*/ 423 w 487"/>
                  <a:gd name="T5" fmla="*/ 32 h 133"/>
                  <a:gd name="T6" fmla="*/ 404 w 487"/>
                  <a:gd name="T7" fmla="*/ 51 h 133"/>
                  <a:gd name="T8" fmla="*/ 391 w 487"/>
                  <a:gd name="T9" fmla="*/ 26 h 133"/>
                  <a:gd name="T10" fmla="*/ 8 w 487"/>
                  <a:gd name="T11" fmla="*/ 28 h 133"/>
                  <a:gd name="T12" fmla="*/ 9 w 487"/>
                  <a:gd name="T13" fmla="*/ 24 h 133"/>
                  <a:gd name="T14" fmla="*/ 290 w 487"/>
                  <a:gd name="T15" fmla="*/ 24 h 133"/>
                  <a:gd name="T16" fmla="*/ 290 w 487"/>
                  <a:gd name="T17" fmla="*/ 24 h 133"/>
                  <a:gd name="T18" fmla="*/ 291 w 487"/>
                  <a:gd name="T19" fmla="*/ 24 h 133"/>
                  <a:gd name="T20" fmla="*/ 476 w 487"/>
                  <a:gd name="T21" fmla="*/ 20 h 133"/>
                  <a:gd name="T22" fmla="*/ 476 w 487"/>
                  <a:gd name="T23" fmla="*/ 20 h 133"/>
                  <a:gd name="T24" fmla="*/ 0 w 487"/>
                  <a:gd name="T25" fmla="*/ 19 h 133"/>
                  <a:gd name="T26" fmla="*/ 0 w 487"/>
                  <a:gd name="T27" fmla="*/ 20 h 133"/>
                  <a:gd name="T28" fmla="*/ 481 w 487"/>
                  <a:gd name="T29" fmla="*/ 19 h 133"/>
                  <a:gd name="T30" fmla="*/ 485 w 487"/>
                  <a:gd name="T31" fmla="*/ 26 h 133"/>
                  <a:gd name="T32" fmla="*/ 485 w 487"/>
                  <a:gd name="T33" fmla="*/ 24 h 133"/>
                  <a:gd name="T34" fmla="*/ 481 w 487"/>
                  <a:gd name="T35" fmla="*/ 19 h 133"/>
                  <a:gd name="T36" fmla="*/ 472 w 487"/>
                  <a:gd name="T37" fmla="*/ 21 h 133"/>
                  <a:gd name="T38" fmla="*/ 476 w 487"/>
                  <a:gd name="T39" fmla="*/ 18 h 133"/>
                  <a:gd name="T40" fmla="*/ 6 w 487"/>
                  <a:gd name="T41" fmla="*/ 18 h 133"/>
                  <a:gd name="T42" fmla="*/ 5 w 487"/>
                  <a:gd name="T43" fmla="*/ 23 h 133"/>
                  <a:gd name="T44" fmla="*/ 306 w 487"/>
                  <a:gd name="T45" fmla="*/ 18 h 133"/>
                  <a:gd name="T46" fmla="*/ 296 w 487"/>
                  <a:gd name="T47" fmla="*/ 27 h 133"/>
                  <a:gd name="T48" fmla="*/ 315 w 487"/>
                  <a:gd name="T49" fmla="*/ 40 h 133"/>
                  <a:gd name="T50" fmla="*/ 421 w 487"/>
                  <a:gd name="T51" fmla="*/ 17 h 133"/>
                  <a:gd name="T52" fmla="*/ 412 w 487"/>
                  <a:gd name="T53" fmla="*/ 34 h 133"/>
                  <a:gd name="T54" fmla="*/ 423 w 487"/>
                  <a:gd name="T55" fmla="*/ 17 h 133"/>
                  <a:gd name="T56" fmla="*/ 450 w 487"/>
                  <a:gd name="T57" fmla="*/ 17 h 133"/>
                  <a:gd name="T58" fmla="*/ 467 w 487"/>
                  <a:gd name="T59" fmla="*/ 22 h 133"/>
                  <a:gd name="T60" fmla="*/ 450 w 487"/>
                  <a:gd name="T61" fmla="*/ 17 h 133"/>
                  <a:gd name="T62" fmla="*/ 431 w 487"/>
                  <a:gd name="T63" fmla="*/ 23 h 133"/>
                  <a:gd name="T64" fmla="*/ 443 w 487"/>
                  <a:gd name="T65" fmla="*/ 27 h 133"/>
                  <a:gd name="T66" fmla="*/ 446 w 487"/>
                  <a:gd name="T67" fmla="*/ 17 h 133"/>
                  <a:gd name="T68" fmla="*/ 416 w 487"/>
                  <a:gd name="T69" fmla="*/ 16 h 133"/>
                  <a:gd name="T70" fmla="*/ 423 w 487"/>
                  <a:gd name="T71" fmla="*/ 17 h 133"/>
                  <a:gd name="T72" fmla="*/ 416 w 487"/>
                  <a:gd name="T73" fmla="*/ 16 h 133"/>
                  <a:gd name="T74" fmla="*/ 11 w 487"/>
                  <a:gd name="T75" fmla="*/ 17 h 133"/>
                  <a:gd name="T76" fmla="*/ 20 w 487"/>
                  <a:gd name="T77" fmla="*/ 41 h 133"/>
                  <a:gd name="T78" fmla="*/ 20 w 487"/>
                  <a:gd name="T79" fmla="*/ 15 h 133"/>
                  <a:gd name="T80" fmla="*/ 25 w 487"/>
                  <a:gd name="T81" fmla="*/ 14 h 133"/>
                  <a:gd name="T82" fmla="*/ 43 w 487"/>
                  <a:gd name="T83" fmla="*/ 45 h 133"/>
                  <a:gd name="T84" fmla="*/ 33 w 487"/>
                  <a:gd name="T85" fmla="*/ 12 h 133"/>
                  <a:gd name="T86" fmla="*/ 44 w 487"/>
                  <a:gd name="T87" fmla="*/ 42 h 133"/>
                  <a:gd name="T88" fmla="*/ 47 w 487"/>
                  <a:gd name="T89" fmla="*/ 34 h 133"/>
                  <a:gd name="T90" fmla="*/ 34 w 487"/>
                  <a:gd name="T91" fmla="*/ 15 h 133"/>
                  <a:gd name="T92" fmla="*/ 33 w 487"/>
                  <a:gd name="T93" fmla="*/ 12 h 133"/>
                  <a:gd name="T94" fmla="*/ 317 w 487"/>
                  <a:gd name="T95" fmla="*/ 14 h 133"/>
                  <a:gd name="T96" fmla="*/ 321 w 487"/>
                  <a:gd name="T97" fmla="*/ 44 h 133"/>
                  <a:gd name="T98" fmla="*/ 356 w 487"/>
                  <a:gd name="T99" fmla="*/ 80 h 133"/>
                  <a:gd name="T100" fmla="*/ 345 w 487"/>
                  <a:gd name="T101" fmla="*/ 3 h 133"/>
                  <a:gd name="T102" fmla="*/ 357 w 487"/>
                  <a:gd name="T103" fmla="*/ 81 h 133"/>
                  <a:gd name="T104" fmla="*/ 403 w 487"/>
                  <a:gd name="T105" fmla="*/ 77 h 133"/>
                  <a:gd name="T106" fmla="*/ 387 w 487"/>
                  <a:gd name="T107" fmla="*/ 39 h 133"/>
                  <a:gd name="T108" fmla="*/ 374 w 487"/>
                  <a:gd name="T109" fmla="*/ 38 h 133"/>
                  <a:gd name="T110" fmla="*/ 378 w 487"/>
                  <a:gd name="T111" fmla="*/ 83 h 133"/>
                  <a:gd name="T112" fmla="*/ 380 w 487"/>
                  <a:gd name="T113" fmla="*/ 91 h 133"/>
                  <a:gd name="T114" fmla="*/ 346 w 487"/>
                  <a:gd name="T115" fmla="*/ 9 h 133"/>
                  <a:gd name="T116" fmla="*/ 341 w 487"/>
                  <a:gd name="T117" fmla="*/ 5 h 133"/>
                  <a:gd name="T118" fmla="*/ 345 w 487"/>
                  <a:gd name="T119" fmla="*/ 3 h 133"/>
                  <a:gd name="T120" fmla="*/ 350 w 487"/>
                  <a:gd name="T121" fmla="*/ 1 h 133"/>
                  <a:gd name="T122" fmla="*/ 354 w 487"/>
                  <a:gd name="T1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7" h="133">
                    <a:moveTo>
                      <a:pt x="391" y="26"/>
                    </a:moveTo>
                    <a:cubicBezTo>
                      <a:pt x="391" y="28"/>
                      <a:pt x="390" y="30"/>
                      <a:pt x="389" y="32"/>
                    </a:cubicBezTo>
                    <a:cubicBezTo>
                      <a:pt x="395" y="45"/>
                      <a:pt x="400" y="59"/>
                      <a:pt x="405" y="72"/>
                    </a:cubicBezTo>
                    <a:cubicBezTo>
                      <a:pt x="405" y="70"/>
                      <a:pt x="406" y="69"/>
                      <a:pt x="406" y="67"/>
                    </a:cubicBezTo>
                    <a:cubicBezTo>
                      <a:pt x="408" y="60"/>
                      <a:pt x="413" y="52"/>
                      <a:pt x="416" y="44"/>
                    </a:cubicBezTo>
                    <a:cubicBezTo>
                      <a:pt x="423" y="32"/>
                      <a:pt x="423" y="32"/>
                      <a:pt x="423" y="32"/>
                    </a:cubicBezTo>
                    <a:cubicBezTo>
                      <a:pt x="417" y="33"/>
                      <a:pt x="414" y="34"/>
                      <a:pt x="412" y="34"/>
                    </a:cubicBezTo>
                    <a:cubicBezTo>
                      <a:pt x="404" y="51"/>
                      <a:pt x="404" y="51"/>
                      <a:pt x="404" y="51"/>
                    </a:cubicBezTo>
                    <a:cubicBezTo>
                      <a:pt x="403" y="52"/>
                      <a:pt x="403" y="53"/>
                      <a:pt x="402" y="55"/>
                    </a:cubicBezTo>
                    <a:cubicBezTo>
                      <a:pt x="399" y="45"/>
                      <a:pt x="395" y="36"/>
                      <a:pt x="391" y="26"/>
                    </a:cubicBezTo>
                    <a:moveTo>
                      <a:pt x="9" y="24"/>
                    </a:moveTo>
                    <a:cubicBezTo>
                      <a:pt x="8" y="28"/>
                      <a:pt x="8" y="28"/>
                      <a:pt x="8" y="28"/>
                    </a:cubicBezTo>
                    <a:cubicBezTo>
                      <a:pt x="10" y="30"/>
                      <a:pt x="12" y="32"/>
                      <a:pt x="14" y="34"/>
                    </a:cubicBezTo>
                    <a:cubicBezTo>
                      <a:pt x="12" y="30"/>
                      <a:pt x="11" y="27"/>
                      <a:pt x="9" y="24"/>
                    </a:cubicBezTo>
                    <a:moveTo>
                      <a:pt x="291" y="24"/>
                    </a:moveTo>
                    <a:cubicBezTo>
                      <a:pt x="291" y="24"/>
                      <a:pt x="291" y="24"/>
                      <a:pt x="290" y="24"/>
                    </a:cubicBezTo>
                    <a:cubicBezTo>
                      <a:pt x="290" y="24"/>
                      <a:pt x="290" y="24"/>
                      <a:pt x="290" y="24"/>
                    </a:cubicBezTo>
                    <a:cubicBezTo>
                      <a:pt x="290" y="24"/>
                      <a:pt x="290" y="24"/>
                      <a:pt x="290" y="24"/>
                    </a:cubicBezTo>
                    <a:cubicBezTo>
                      <a:pt x="291" y="24"/>
                      <a:pt x="291" y="24"/>
                      <a:pt x="291" y="24"/>
                    </a:cubicBezTo>
                    <a:cubicBezTo>
                      <a:pt x="291" y="24"/>
                      <a:pt x="291" y="24"/>
                      <a:pt x="291" y="24"/>
                    </a:cubicBezTo>
                    <a:moveTo>
                      <a:pt x="476" y="20"/>
                    </a:moveTo>
                    <a:cubicBezTo>
                      <a:pt x="476" y="20"/>
                      <a:pt x="476" y="20"/>
                      <a:pt x="476" y="20"/>
                    </a:cubicBezTo>
                    <a:cubicBezTo>
                      <a:pt x="476" y="20"/>
                      <a:pt x="476" y="20"/>
                      <a:pt x="476" y="20"/>
                    </a:cubicBezTo>
                    <a:cubicBezTo>
                      <a:pt x="476" y="20"/>
                      <a:pt x="476" y="20"/>
                      <a:pt x="476" y="20"/>
                    </a:cubicBezTo>
                    <a:cubicBezTo>
                      <a:pt x="476" y="20"/>
                      <a:pt x="476" y="20"/>
                      <a:pt x="476" y="20"/>
                    </a:cubicBezTo>
                    <a:moveTo>
                      <a:pt x="0" y="19"/>
                    </a:moveTo>
                    <a:cubicBezTo>
                      <a:pt x="0" y="19"/>
                      <a:pt x="0" y="19"/>
                      <a:pt x="0" y="19"/>
                    </a:cubicBezTo>
                    <a:cubicBezTo>
                      <a:pt x="0" y="20"/>
                      <a:pt x="0" y="20"/>
                      <a:pt x="0" y="20"/>
                    </a:cubicBezTo>
                    <a:cubicBezTo>
                      <a:pt x="0" y="20"/>
                      <a:pt x="0" y="20"/>
                      <a:pt x="0" y="19"/>
                    </a:cubicBezTo>
                    <a:moveTo>
                      <a:pt x="481" y="19"/>
                    </a:moveTo>
                    <a:cubicBezTo>
                      <a:pt x="482" y="21"/>
                      <a:pt x="483" y="24"/>
                      <a:pt x="484" y="26"/>
                    </a:cubicBezTo>
                    <a:cubicBezTo>
                      <a:pt x="485" y="26"/>
                      <a:pt x="485" y="26"/>
                      <a:pt x="485" y="26"/>
                    </a:cubicBezTo>
                    <a:cubicBezTo>
                      <a:pt x="486" y="27"/>
                      <a:pt x="486" y="28"/>
                      <a:pt x="487" y="29"/>
                    </a:cubicBezTo>
                    <a:cubicBezTo>
                      <a:pt x="487" y="27"/>
                      <a:pt x="486" y="26"/>
                      <a:pt x="485" y="24"/>
                    </a:cubicBezTo>
                    <a:cubicBezTo>
                      <a:pt x="482" y="19"/>
                      <a:pt x="482" y="19"/>
                      <a:pt x="482" y="19"/>
                    </a:cubicBezTo>
                    <a:cubicBezTo>
                      <a:pt x="482" y="19"/>
                      <a:pt x="481" y="19"/>
                      <a:pt x="481" y="19"/>
                    </a:cubicBezTo>
                    <a:moveTo>
                      <a:pt x="471" y="18"/>
                    </a:moveTo>
                    <a:cubicBezTo>
                      <a:pt x="471" y="19"/>
                      <a:pt x="471" y="20"/>
                      <a:pt x="472" y="21"/>
                    </a:cubicBezTo>
                    <a:cubicBezTo>
                      <a:pt x="474" y="20"/>
                      <a:pt x="475" y="20"/>
                      <a:pt x="476" y="20"/>
                    </a:cubicBezTo>
                    <a:cubicBezTo>
                      <a:pt x="476" y="19"/>
                      <a:pt x="476" y="19"/>
                      <a:pt x="476" y="18"/>
                    </a:cubicBezTo>
                    <a:cubicBezTo>
                      <a:pt x="474" y="18"/>
                      <a:pt x="472" y="18"/>
                      <a:pt x="471" y="18"/>
                    </a:cubicBezTo>
                    <a:moveTo>
                      <a:pt x="6" y="18"/>
                    </a:moveTo>
                    <a:cubicBezTo>
                      <a:pt x="6" y="18"/>
                      <a:pt x="5" y="18"/>
                      <a:pt x="4" y="19"/>
                    </a:cubicBezTo>
                    <a:cubicBezTo>
                      <a:pt x="4" y="20"/>
                      <a:pt x="5" y="21"/>
                      <a:pt x="5" y="23"/>
                    </a:cubicBezTo>
                    <a:cubicBezTo>
                      <a:pt x="6" y="18"/>
                      <a:pt x="6" y="18"/>
                      <a:pt x="6" y="18"/>
                    </a:cubicBezTo>
                    <a:moveTo>
                      <a:pt x="306" y="18"/>
                    </a:moveTo>
                    <a:cubicBezTo>
                      <a:pt x="301" y="19"/>
                      <a:pt x="297" y="21"/>
                      <a:pt x="294" y="22"/>
                    </a:cubicBezTo>
                    <a:cubicBezTo>
                      <a:pt x="295" y="24"/>
                      <a:pt x="295" y="26"/>
                      <a:pt x="296" y="27"/>
                    </a:cubicBezTo>
                    <a:cubicBezTo>
                      <a:pt x="299" y="29"/>
                      <a:pt x="299" y="29"/>
                      <a:pt x="299" y="29"/>
                    </a:cubicBezTo>
                    <a:cubicBezTo>
                      <a:pt x="305" y="33"/>
                      <a:pt x="310" y="36"/>
                      <a:pt x="315" y="40"/>
                    </a:cubicBezTo>
                    <a:cubicBezTo>
                      <a:pt x="312" y="32"/>
                      <a:pt x="309" y="25"/>
                      <a:pt x="306" y="18"/>
                    </a:cubicBezTo>
                    <a:moveTo>
                      <a:pt x="421" y="17"/>
                    </a:moveTo>
                    <a:cubicBezTo>
                      <a:pt x="418" y="24"/>
                      <a:pt x="418" y="24"/>
                      <a:pt x="418" y="24"/>
                    </a:cubicBezTo>
                    <a:cubicBezTo>
                      <a:pt x="412" y="34"/>
                      <a:pt x="412" y="34"/>
                      <a:pt x="412" y="34"/>
                    </a:cubicBezTo>
                    <a:cubicBezTo>
                      <a:pt x="415" y="34"/>
                      <a:pt x="421" y="32"/>
                      <a:pt x="429" y="30"/>
                    </a:cubicBezTo>
                    <a:cubicBezTo>
                      <a:pt x="427" y="26"/>
                      <a:pt x="425" y="22"/>
                      <a:pt x="423" y="17"/>
                    </a:cubicBezTo>
                    <a:cubicBezTo>
                      <a:pt x="422" y="17"/>
                      <a:pt x="422" y="17"/>
                      <a:pt x="421" y="17"/>
                    </a:cubicBezTo>
                    <a:moveTo>
                      <a:pt x="450" y="17"/>
                    </a:moveTo>
                    <a:cubicBezTo>
                      <a:pt x="451" y="20"/>
                      <a:pt x="452" y="22"/>
                      <a:pt x="453" y="25"/>
                    </a:cubicBezTo>
                    <a:cubicBezTo>
                      <a:pt x="458" y="24"/>
                      <a:pt x="463" y="22"/>
                      <a:pt x="467" y="22"/>
                    </a:cubicBezTo>
                    <a:cubicBezTo>
                      <a:pt x="467" y="20"/>
                      <a:pt x="466" y="19"/>
                      <a:pt x="466" y="18"/>
                    </a:cubicBezTo>
                    <a:cubicBezTo>
                      <a:pt x="460" y="18"/>
                      <a:pt x="455" y="18"/>
                      <a:pt x="450" y="17"/>
                    </a:cubicBezTo>
                    <a:moveTo>
                      <a:pt x="428" y="16"/>
                    </a:moveTo>
                    <a:cubicBezTo>
                      <a:pt x="429" y="19"/>
                      <a:pt x="430" y="21"/>
                      <a:pt x="431" y="23"/>
                    </a:cubicBezTo>
                    <a:cubicBezTo>
                      <a:pt x="432" y="25"/>
                      <a:pt x="433" y="27"/>
                      <a:pt x="434" y="29"/>
                    </a:cubicBezTo>
                    <a:cubicBezTo>
                      <a:pt x="437" y="29"/>
                      <a:pt x="440" y="28"/>
                      <a:pt x="443" y="27"/>
                    </a:cubicBezTo>
                    <a:cubicBezTo>
                      <a:pt x="445" y="27"/>
                      <a:pt x="447" y="26"/>
                      <a:pt x="449" y="26"/>
                    </a:cubicBezTo>
                    <a:cubicBezTo>
                      <a:pt x="448" y="23"/>
                      <a:pt x="447" y="20"/>
                      <a:pt x="446" y="17"/>
                    </a:cubicBezTo>
                    <a:cubicBezTo>
                      <a:pt x="439" y="17"/>
                      <a:pt x="433" y="17"/>
                      <a:pt x="428" y="16"/>
                    </a:cubicBezTo>
                    <a:moveTo>
                      <a:pt x="416" y="16"/>
                    </a:moveTo>
                    <a:cubicBezTo>
                      <a:pt x="413" y="16"/>
                      <a:pt x="417" y="16"/>
                      <a:pt x="421" y="17"/>
                    </a:cubicBezTo>
                    <a:cubicBezTo>
                      <a:pt x="422" y="17"/>
                      <a:pt x="422" y="17"/>
                      <a:pt x="423" y="17"/>
                    </a:cubicBezTo>
                    <a:cubicBezTo>
                      <a:pt x="423" y="17"/>
                      <a:pt x="423" y="16"/>
                      <a:pt x="422" y="16"/>
                    </a:cubicBezTo>
                    <a:cubicBezTo>
                      <a:pt x="419" y="16"/>
                      <a:pt x="417" y="16"/>
                      <a:pt x="416" y="16"/>
                    </a:cubicBezTo>
                    <a:moveTo>
                      <a:pt x="20" y="15"/>
                    </a:moveTo>
                    <a:cubicBezTo>
                      <a:pt x="17" y="16"/>
                      <a:pt x="14" y="16"/>
                      <a:pt x="11" y="17"/>
                    </a:cubicBezTo>
                    <a:cubicBezTo>
                      <a:pt x="11" y="19"/>
                      <a:pt x="11" y="19"/>
                      <a:pt x="11" y="19"/>
                    </a:cubicBezTo>
                    <a:cubicBezTo>
                      <a:pt x="14" y="26"/>
                      <a:pt x="17" y="34"/>
                      <a:pt x="20" y="41"/>
                    </a:cubicBezTo>
                    <a:cubicBezTo>
                      <a:pt x="25" y="46"/>
                      <a:pt x="30" y="52"/>
                      <a:pt x="35" y="58"/>
                    </a:cubicBezTo>
                    <a:cubicBezTo>
                      <a:pt x="30" y="43"/>
                      <a:pt x="25" y="28"/>
                      <a:pt x="20" y="15"/>
                    </a:cubicBezTo>
                    <a:moveTo>
                      <a:pt x="27" y="14"/>
                    </a:moveTo>
                    <a:cubicBezTo>
                      <a:pt x="26" y="14"/>
                      <a:pt x="26" y="14"/>
                      <a:pt x="25" y="14"/>
                    </a:cubicBezTo>
                    <a:cubicBezTo>
                      <a:pt x="31" y="26"/>
                      <a:pt x="35" y="40"/>
                      <a:pt x="39" y="54"/>
                    </a:cubicBezTo>
                    <a:cubicBezTo>
                      <a:pt x="40" y="51"/>
                      <a:pt x="42" y="48"/>
                      <a:pt x="43" y="45"/>
                    </a:cubicBezTo>
                    <a:cubicBezTo>
                      <a:pt x="38" y="35"/>
                      <a:pt x="32" y="24"/>
                      <a:pt x="27" y="14"/>
                    </a:cubicBezTo>
                    <a:moveTo>
                      <a:pt x="33" y="12"/>
                    </a:moveTo>
                    <a:cubicBezTo>
                      <a:pt x="33" y="12"/>
                      <a:pt x="32" y="13"/>
                      <a:pt x="31" y="13"/>
                    </a:cubicBezTo>
                    <a:cubicBezTo>
                      <a:pt x="36" y="22"/>
                      <a:pt x="40" y="32"/>
                      <a:pt x="44" y="42"/>
                    </a:cubicBezTo>
                    <a:cubicBezTo>
                      <a:pt x="46" y="39"/>
                      <a:pt x="46" y="37"/>
                      <a:pt x="47" y="35"/>
                    </a:cubicBezTo>
                    <a:cubicBezTo>
                      <a:pt x="47" y="34"/>
                      <a:pt x="47" y="34"/>
                      <a:pt x="47" y="34"/>
                    </a:cubicBezTo>
                    <a:cubicBezTo>
                      <a:pt x="46" y="30"/>
                      <a:pt x="44" y="26"/>
                      <a:pt x="43" y="22"/>
                    </a:cubicBezTo>
                    <a:cubicBezTo>
                      <a:pt x="34" y="15"/>
                      <a:pt x="34" y="15"/>
                      <a:pt x="34" y="15"/>
                    </a:cubicBezTo>
                    <a:cubicBezTo>
                      <a:pt x="32" y="13"/>
                      <a:pt x="32" y="13"/>
                      <a:pt x="32" y="13"/>
                    </a:cubicBezTo>
                    <a:cubicBezTo>
                      <a:pt x="33" y="12"/>
                      <a:pt x="33" y="12"/>
                      <a:pt x="33" y="12"/>
                    </a:cubicBezTo>
                    <a:moveTo>
                      <a:pt x="329" y="9"/>
                    </a:moveTo>
                    <a:cubicBezTo>
                      <a:pt x="325" y="10"/>
                      <a:pt x="321" y="12"/>
                      <a:pt x="317" y="14"/>
                    </a:cubicBezTo>
                    <a:cubicBezTo>
                      <a:pt x="314" y="15"/>
                      <a:pt x="312" y="15"/>
                      <a:pt x="310" y="16"/>
                    </a:cubicBezTo>
                    <a:cubicBezTo>
                      <a:pt x="313" y="25"/>
                      <a:pt x="317" y="35"/>
                      <a:pt x="321" y="44"/>
                    </a:cubicBezTo>
                    <a:cubicBezTo>
                      <a:pt x="330" y="52"/>
                      <a:pt x="340" y="60"/>
                      <a:pt x="347" y="69"/>
                    </a:cubicBezTo>
                    <a:cubicBezTo>
                      <a:pt x="350" y="73"/>
                      <a:pt x="353" y="76"/>
                      <a:pt x="356" y="80"/>
                    </a:cubicBezTo>
                    <a:cubicBezTo>
                      <a:pt x="350" y="59"/>
                      <a:pt x="340" y="33"/>
                      <a:pt x="329" y="9"/>
                    </a:cubicBezTo>
                    <a:moveTo>
                      <a:pt x="345" y="3"/>
                    </a:moveTo>
                    <a:cubicBezTo>
                      <a:pt x="342" y="4"/>
                      <a:pt x="337" y="6"/>
                      <a:pt x="333" y="8"/>
                    </a:cubicBezTo>
                    <a:cubicBezTo>
                      <a:pt x="344" y="36"/>
                      <a:pt x="355" y="66"/>
                      <a:pt x="357" y="81"/>
                    </a:cubicBezTo>
                    <a:cubicBezTo>
                      <a:pt x="371" y="97"/>
                      <a:pt x="383" y="115"/>
                      <a:pt x="393" y="133"/>
                    </a:cubicBezTo>
                    <a:cubicBezTo>
                      <a:pt x="395" y="115"/>
                      <a:pt x="398" y="97"/>
                      <a:pt x="403" y="77"/>
                    </a:cubicBezTo>
                    <a:cubicBezTo>
                      <a:pt x="399" y="64"/>
                      <a:pt x="393" y="51"/>
                      <a:pt x="388" y="38"/>
                    </a:cubicBezTo>
                    <a:cubicBezTo>
                      <a:pt x="387" y="38"/>
                      <a:pt x="387" y="39"/>
                      <a:pt x="387" y="39"/>
                    </a:cubicBezTo>
                    <a:cubicBezTo>
                      <a:pt x="386" y="44"/>
                      <a:pt x="385" y="48"/>
                      <a:pt x="383" y="53"/>
                    </a:cubicBezTo>
                    <a:cubicBezTo>
                      <a:pt x="381" y="48"/>
                      <a:pt x="377" y="43"/>
                      <a:pt x="374" y="38"/>
                    </a:cubicBezTo>
                    <a:cubicBezTo>
                      <a:pt x="369" y="30"/>
                      <a:pt x="363" y="23"/>
                      <a:pt x="355" y="17"/>
                    </a:cubicBezTo>
                    <a:cubicBezTo>
                      <a:pt x="365" y="44"/>
                      <a:pt x="374" y="71"/>
                      <a:pt x="378" y="83"/>
                    </a:cubicBezTo>
                    <a:cubicBezTo>
                      <a:pt x="384" y="101"/>
                      <a:pt x="384" y="101"/>
                      <a:pt x="384" y="101"/>
                    </a:cubicBezTo>
                    <a:cubicBezTo>
                      <a:pt x="380" y="91"/>
                      <a:pt x="380" y="91"/>
                      <a:pt x="380" y="91"/>
                    </a:cubicBezTo>
                    <a:cubicBezTo>
                      <a:pt x="373" y="70"/>
                      <a:pt x="360" y="40"/>
                      <a:pt x="349" y="11"/>
                    </a:cubicBezTo>
                    <a:cubicBezTo>
                      <a:pt x="348" y="10"/>
                      <a:pt x="347" y="10"/>
                      <a:pt x="346" y="9"/>
                    </a:cubicBezTo>
                    <a:cubicBezTo>
                      <a:pt x="342" y="6"/>
                      <a:pt x="342" y="6"/>
                      <a:pt x="342" y="6"/>
                    </a:cubicBezTo>
                    <a:cubicBezTo>
                      <a:pt x="341" y="5"/>
                      <a:pt x="341" y="5"/>
                      <a:pt x="341" y="5"/>
                    </a:cubicBezTo>
                    <a:cubicBezTo>
                      <a:pt x="343" y="4"/>
                      <a:pt x="344" y="4"/>
                      <a:pt x="345" y="3"/>
                    </a:cubicBezTo>
                    <a:cubicBezTo>
                      <a:pt x="345" y="3"/>
                      <a:pt x="345" y="3"/>
                      <a:pt x="345" y="3"/>
                    </a:cubicBezTo>
                    <a:moveTo>
                      <a:pt x="354" y="0"/>
                    </a:moveTo>
                    <a:cubicBezTo>
                      <a:pt x="354" y="0"/>
                      <a:pt x="352" y="0"/>
                      <a:pt x="350" y="1"/>
                    </a:cubicBezTo>
                    <a:cubicBezTo>
                      <a:pt x="350" y="1"/>
                      <a:pt x="350" y="1"/>
                      <a:pt x="350" y="1"/>
                    </a:cubicBezTo>
                    <a:cubicBezTo>
                      <a:pt x="353" y="0"/>
                      <a:pt x="354" y="0"/>
                      <a:pt x="35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33" name="Freeform 13"/>
              <p:cNvSpPr>
                <a:spLocks noEditPoints="1"/>
              </p:cNvSpPr>
              <p:nvPr/>
            </p:nvSpPr>
            <p:spPr bwMode="auto">
              <a:xfrm>
                <a:off x="2379" y="2139"/>
                <a:ext cx="62" cy="74"/>
              </a:xfrm>
              <a:custGeom>
                <a:avLst/>
                <a:gdLst>
                  <a:gd name="T0" fmla="*/ 1 w 75"/>
                  <a:gd name="T1" fmla="*/ 78 h 89"/>
                  <a:gd name="T2" fmla="*/ 0 w 75"/>
                  <a:gd name="T3" fmla="*/ 78 h 89"/>
                  <a:gd name="T4" fmla="*/ 1 w 75"/>
                  <a:gd name="T5" fmla="*/ 79 h 89"/>
                  <a:gd name="T6" fmla="*/ 1 w 75"/>
                  <a:gd name="T7" fmla="*/ 78 h 89"/>
                  <a:gd name="T8" fmla="*/ 6 w 75"/>
                  <a:gd name="T9" fmla="*/ 58 h 89"/>
                  <a:gd name="T10" fmla="*/ 1 w 75"/>
                  <a:gd name="T11" fmla="*/ 75 h 89"/>
                  <a:gd name="T12" fmla="*/ 1 w 75"/>
                  <a:gd name="T13" fmla="*/ 77 h 89"/>
                  <a:gd name="T14" fmla="*/ 1 w 75"/>
                  <a:gd name="T15" fmla="*/ 79 h 89"/>
                  <a:gd name="T16" fmla="*/ 12 w 75"/>
                  <a:gd name="T17" fmla="*/ 83 h 89"/>
                  <a:gd name="T18" fmla="*/ 12 w 75"/>
                  <a:gd name="T19" fmla="*/ 77 h 89"/>
                  <a:gd name="T20" fmla="*/ 6 w 75"/>
                  <a:gd name="T21" fmla="*/ 58 h 89"/>
                  <a:gd name="T22" fmla="*/ 13 w 75"/>
                  <a:gd name="T23" fmla="*/ 39 h 89"/>
                  <a:gd name="T24" fmla="*/ 9 w 75"/>
                  <a:gd name="T25" fmla="*/ 50 h 89"/>
                  <a:gd name="T26" fmla="*/ 12 w 75"/>
                  <a:gd name="T27" fmla="*/ 66 h 89"/>
                  <a:gd name="T28" fmla="*/ 13 w 75"/>
                  <a:gd name="T29" fmla="*/ 40 h 89"/>
                  <a:gd name="T30" fmla="*/ 13 w 75"/>
                  <a:gd name="T31" fmla="*/ 39 h 89"/>
                  <a:gd name="T32" fmla="*/ 63 w 75"/>
                  <a:gd name="T33" fmla="*/ 7 h 89"/>
                  <a:gd name="T34" fmla="*/ 75 w 75"/>
                  <a:gd name="T35" fmla="*/ 36 h 89"/>
                  <a:gd name="T36" fmla="*/ 75 w 75"/>
                  <a:gd name="T37" fmla="*/ 36 h 89"/>
                  <a:gd name="T38" fmla="*/ 63 w 75"/>
                  <a:gd name="T39" fmla="*/ 7 h 89"/>
                  <a:gd name="T40" fmla="*/ 36 w 75"/>
                  <a:gd name="T41" fmla="*/ 5 h 89"/>
                  <a:gd name="T42" fmla="*/ 36 w 75"/>
                  <a:gd name="T43" fmla="*/ 6 h 89"/>
                  <a:gd name="T44" fmla="*/ 36 w 75"/>
                  <a:gd name="T45" fmla="*/ 6 h 89"/>
                  <a:gd name="T46" fmla="*/ 36 w 75"/>
                  <a:gd name="T47" fmla="*/ 5 h 89"/>
                  <a:gd name="T48" fmla="*/ 49 w 75"/>
                  <a:gd name="T49" fmla="*/ 4 h 89"/>
                  <a:gd name="T50" fmla="*/ 45 w 75"/>
                  <a:gd name="T51" fmla="*/ 5 h 89"/>
                  <a:gd name="T52" fmla="*/ 46 w 75"/>
                  <a:gd name="T53" fmla="*/ 6 h 89"/>
                  <a:gd name="T54" fmla="*/ 46 w 75"/>
                  <a:gd name="T55" fmla="*/ 8 h 89"/>
                  <a:gd name="T56" fmla="*/ 48 w 75"/>
                  <a:gd name="T57" fmla="*/ 13 h 89"/>
                  <a:gd name="T58" fmla="*/ 52 w 75"/>
                  <a:gd name="T59" fmla="*/ 23 h 89"/>
                  <a:gd name="T60" fmla="*/ 67 w 75"/>
                  <a:gd name="T61" fmla="*/ 63 h 89"/>
                  <a:gd name="T62" fmla="*/ 75 w 75"/>
                  <a:gd name="T63" fmla="*/ 89 h 89"/>
                  <a:gd name="T64" fmla="*/ 75 w 75"/>
                  <a:gd name="T65" fmla="*/ 74 h 89"/>
                  <a:gd name="T66" fmla="*/ 49 w 75"/>
                  <a:gd name="T67" fmla="*/ 4 h 89"/>
                  <a:gd name="T68" fmla="*/ 33 w 75"/>
                  <a:gd name="T69" fmla="*/ 4 h 89"/>
                  <a:gd name="T70" fmla="*/ 32 w 75"/>
                  <a:gd name="T71" fmla="*/ 6 h 89"/>
                  <a:gd name="T72" fmla="*/ 32 w 75"/>
                  <a:gd name="T73" fmla="*/ 6 h 89"/>
                  <a:gd name="T74" fmla="*/ 34 w 75"/>
                  <a:gd name="T75" fmla="*/ 6 h 89"/>
                  <a:gd name="T76" fmla="*/ 33 w 75"/>
                  <a:gd name="T77" fmla="*/ 4 h 89"/>
                  <a:gd name="T78" fmla="*/ 61 w 75"/>
                  <a:gd name="T79" fmla="*/ 4 h 89"/>
                  <a:gd name="T80" fmla="*/ 61 w 75"/>
                  <a:gd name="T81" fmla="*/ 4 h 89"/>
                  <a:gd name="T82" fmla="*/ 66 w 75"/>
                  <a:gd name="T83" fmla="*/ 4 h 89"/>
                  <a:gd name="T84" fmla="*/ 61 w 75"/>
                  <a:gd name="T85" fmla="*/ 4 h 89"/>
                  <a:gd name="T86" fmla="*/ 52 w 75"/>
                  <a:gd name="T87" fmla="*/ 2 h 89"/>
                  <a:gd name="T88" fmla="*/ 74 w 75"/>
                  <a:gd name="T89" fmla="*/ 70 h 89"/>
                  <a:gd name="T90" fmla="*/ 75 w 75"/>
                  <a:gd name="T91" fmla="*/ 73 h 89"/>
                  <a:gd name="T92" fmla="*/ 75 w 75"/>
                  <a:gd name="T93" fmla="*/ 60 h 89"/>
                  <a:gd name="T94" fmla="*/ 75 w 75"/>
                  <a:gd name="T95" fmla="*/ 42 h 89"/>
                  <a:gd name="T96" fmla="*/ 58 w 75"/>
                  <a:gd name="T97" fmla="*/ 3 h 89"/>
                  <a:gd name="T98" fmla="*/ 52 w 75"/>
                  <a:gd name="T99" fmla="*/ 2 h 89"/>
                  <a:gd name="T100" fmla="*/ 52 w 75"/>
                  <a:gd name="T101" fmla="*/ 2 h 89"/>
                  <a:gd name="T102" fmla="*/ 40 w 75"/>
                  <a:gd name="T103" fmla="*/ 0 h 89"/>
                  <a:gd name="T104" fmla="*/ 42 w 75"/>
                  <a:gd name="T105" fmla="*/ 5 h 89"/>
                  <a:gd name="T106" fmla="*/ 48 w 75"/>
                  <a:gd name="T107" fmla="*/ 4 h 89"/>
                  <a:gd name="T108" fmla="*/ 47 w 75"/>
                  <a:gd name="T109" fmla="*/ 1 h 89"/>
                  <a:gd name="T110" fmla="*/ 40 w 75"/>
                  <a:gd name="T11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89">
                    <a:moveTo>
                      <a:pt x="1" y="78"/>
                    </a:moveTo>
                    <a:cubicBezTo>
                      <a:pt x="0" y="78"/>
                      <a:pt x="0" y="78"/>
                      <a:pt x="0" y="78"/>
                    </a:cubicBezTo>
                    <a:cubicBezTo>
                      <a:pt x="1" y="79"/>
                      <a:pt x="1" y="79"/>
                      <a:pt x="1" y="79"/>
                    </a:cubicBezTo>
                    <a:cubicBezTo>
                      <a:pt x="1" y="78"/>
                      <a:pt x="1" y="78"/>
                      <a:pt x="1" y="78"/>
                    </a:cubicBezTo>
                    <a:moveTo>
                      <a:pt x="6" y="58"/>
                    </a:moveTo>
                    <a:cubicBezTo>
                      <a:pt x="4" y="64"/>
                      <a:pt x="2" y="69"/>
                      <a:pt x="1" y="75"/>
                    </a:cubicBezTo>
                    <a:cubicBezTo>
                      <a:pt x="1" y="76"/>
                      <a:pt x="1" y="76"/>
                      <a:pt x="1" y="77"/>
                    </a:cubicBezTo>
                    <a:cubicBezTo>
                      <a:pt x="1" y="79"/>
                      <a:pt x="1" y="79"/>
                      <a:pt x="1" y="79"/>
                    </a:cubicBezTo>
                    <a:cubicBezTo>
                      <a:pt x="4" y="80"/>
                      <a:pt x="7" y="81"/>
                      <a:pt x="12" y="83"/>
                    </a:cubicBezTo>
                    <a:cubicBezTo>
                      <a:pt x="12" y="81"/>
                      <a:pt x="12" y="79"/>
                      <a:pt x="12" y="77"/>
                    </a:cubicBezTo>
                    <a:cubicBezTo>
                      <a:pt x="10" y="71"/>
                      <a:pt x="8" y="64"/>
                      <a:pt x="6" y="58"/>
                    </a:cubicBezTo>
                    <a:moveTo>
                      <a:pt x="13" y="39"/>
                    </a:moveTo>
                    <a:cubicBezTo>
                      <a:pt x="11" y="43"/>
                      <a:pt x="10" y="47"/>
                      <a:pt x="9" y="50"/>
                    </a:cubicBezTo>
                    <a:cubicBezTo>
                      <a:pt x="10" y="56"/>
                      <a:pt x="11" y="61"/>
                      <a:pt x="12" y="66"/>
                    </a:cubicBezTo>
                    <a:cubicBezTo>
                      <a:pt x="12" y="57"/>
                      <a:pt x="12" y="49"/>
                      <a:pt x="13" y="40"/>
                    </a:cubicBezTo>
                    <a:cubicBezTo>
                      <a:pt x="13" y="40"/>
                      <a:pt x="13" y="39"/>
                      <a:pt x="13" y="39"/>
                    </a:cubicBezTo>
                    <a:moveTo>
                      <a:pt x="63" y="7"/>
                    </a:moveTo>
                    <a:cubicBezTo>
                      <a:pt x="67" y="17"/>
                      <a:pt x="71" y="27"/>
                      <a:pt x="75" y="36"/>
                    </a:cubicBezTo>
                    <a:cubicBezTo>
                      <a:pt x="75" y="36"/>
                      <a:pt x="75" y="36"/>
                      <a:pt x="75" y="36"/>
                    </a:cubicBezTo>
                    <a:cubicBezTo>
                      <a:pt x="71" y="26"/>
                      <a:pt x="67" y="16"/>
                      <a:pt x="63" y="7"/>
                    </a:cubicBezTo>
                    <a:moveTo>
                      <a:pt x="36" y="5"/>
                    </a:moveTo>
                    <a:cubicBezTo>
                      <a:pt x="36" y="5"/>
                      <a:pt x="36" y="5"/>
                      <a:pt x="36" y="6"/>
                    </a:cubicBezTo>
                    <a:cubicBezTo>
                      <a:pt x="36" y="6"/>
                      <a:pt x="36" y="6"/>
                      <a:pt x="36" y="6"/>
                    </a:cubicBezTo>
                    <a:cubicBezTo>
                      <a:pt x="36" y="5"/>
                      <a:pt x="36" y="5"/>
                      <a:pt x="36" y="5"/>
                    </a:cubicBezTo>
                    <a:moveTo>
                      <a:pt x="49" y="4"/>
                    </a:moveTo>
                    <a:cubicBezTo>
                      <a:pt x="48" y="4"/>
                      <a:pt x="46" y="5"/>
                      <a:pt x="45" y="5"/>
                    </a:cubicBezTo>
                    <a:cubicBezTo>
                      <a:pt x="46" y="6"/>
                      <a:pt x="46" y="6"/>
                      <a:pt x="46" y="6"/>
                    </a:cubicBezTo>
                    <a:cubicBezTo>
                      <a:pt x="46" y="8"/>
                      <a:pt x="46" y="8"/>
                      <a:pt x="46" y="8"/>
                    </a:cubicBezTo>
                    <a:cubicBezTo>
                      <a:pt x="48" y="13"/>
                      <a:pt x="48" y="13"/>
                      <a:pt x="48" y="13"/>
                    </a:cubicBezTo>
                    <a:cubicBezTo>
                      <a:pt x="52" y="23"/>
                      <a:pt x="52" y="23"/>
                      <a:pt x="52" y="23"/>
                    </a:cubicBezTo>
                    <a:cubicBezTo>
                      <a:pt x="67" y="63"/>
                      <a:pt x="67" y="63"/>
                      <a:pt x="67" y="63"/>
                    </a:cubicBezTo>
                    <a:cubicBezTo>
                      <a:pt x="70" y="72"/>
                      <a:pt x="73" y="80"/>
                      <a:pt x="75" y="89"/>
                    </a:cubicBezTo>
                    <a:cubicBezTo>
                      <a:pt x="75" y="84"/>
                      <a:pt x="75" y="79"/>
                      <a:pt x="75" y="74"/>
                    </a:cubicBezTo>
                    <a:cubicBezTo>
                      <a:pt x="68" y="54"/>
                      <a:pt x="58" y="29"/>
                      <a:pt x="49" y="4"/>
                    </a:cubicBezTo>
                    <a:moveTo>
                      <a:pt x="33" y="4"/>
                    </a:moveTo>
                    <a:cubicBezTo>
                      <a:pt x="32" y="6"/>
                      <a:pt x="32" y="6"/>
                      <a:pt x="32" y="6"/>
                    </a:cubicBezTo>
                    <a:cubicBezTo>
                      <a:pt x="32" y="6"/>
                      <a:pt x="32" y="6"/>
                      <a:pt x="32" y="6"/>
                    </a:cubicBezTo>
                    <a:cubicBezTo>
                      <a:pt x="32" y="6"/>
                      <a:pt x="33" y="6"/>
                      <a:pt x="34" y="6"/>
                    </a:cubicBezTo>
                    <a:cubicBezTo>
                      <a:pt x="34" y="5"/>
                      <a:pt x="33" y="5"/>
                      <a:pt x="33" y="4"/>
                    </a:cubicBezTo>
                    <a:moveTo>
                      <a:pt x="61" y="4"/>
                    </a:moveTo>
                    <a:cubicBezTo>
                      <a:pt x="61" y="4"/>
                      <a:pt x="61" y="4"/>
                      <a:pt x="61" y="4"/>
                    </a:cubicBezTo>
                    <a:cubicBezTo>
                      <a:pt x="65" y="4"/>
                      <a:pt x="66" y="4"/>
                      <a:pt x="66" y="4"/>
                    </a:cubicBezTo>
                    <a:cubicBezTo>
                      <a:pt x="67" y="4"/>
                      <a:pt x="64" y="4"/>
                      <a:pt x="61" y="4"/>
                    </a:cubicBezTo>
                    <a:moveTo>
                      <a:pt x="52" y="2"/>
                    </a:moveTo>
                    <a:cubicBezTo>
                      <a:pt x="61" y="30"/>
                      <a:pt x="70" y="57"/>
                      <a:pt x="74" y="70"/>
                    </a:cubicBezTo>
                    <a:cubicBezTo>
                      <a:pt x="75" y="73"/>
                      <a:pt x="75" y="73"/>
                      <a:pt x="75" y="73"/>
                    </a:cubicBezTo>
                    <a:cubicBezTo>
                      <a:pt x="75" y="68"/>
                      <a:pt x="75" y="64"/>
                      <a:pt x="75" y="60"/>
                    </a:cubicBezTo>
                    <a:cubicBezTo>
                      <a:pt x="75" y="42"/>
                      <a:pt x="75" y="42"/>
                      <a:pt x="75" y="42"/>
                    </a:cubicBezTo>
                    <a:cubicBezTo>
                      <a:pt x="69" y="29"/>
                      <a:pt x="64" y="16"/>
                      <a:pt x="58" y="3"/>
                    </a:cubicBezTo>
                    <a:cubicBezTo>
                      <a:pt x="56" y="3"/>
                      <a:pt x="54" y="2"/>
                      <a:pt x="52" y="2"/>
                    </a:cubicBezTo>
                    <a:cubicBezTo>
                      <a:pt x="52" y="2"/>
                      <a:pt x="52" y="2"/>
                      <a:pt x="52" y="2"/>
                    </a:cubicBezTo>
                    <a:moveTo>
                      <a:pt x="40" y="0"/>
                    </a:moveTo>
                    <a:cubicBezTo>
                      <a:pt x="41" y="2"/>
                      <a:pt x="41" y="3"/>
                      <a:pt x="42" y="5"/>
                    </a:cubicBezTo>
                    <a:cubicBezTo>
                      <a:pt x="45" y="5"/>
                      <a:pt x="47" y="4"/>
                      <a:pt x="48" y="4"/>
                    </a:cubicBezTo>
                    <a:cubicBezTo>
                      <a:pt x="48" y="3"/>
                      <a:pt x="48" y="2"/>
                      <a:pt x="47" y="1"/>
                    </a:cubicBezTo>
                    <a:cubicBezTo>
                      <a:pt x="45" y="1"/>
                      <a:pt x="42" y="0"/>
                      <a:pt x="40"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34" name="Freeform 14"/>
              <p:cNvSpPr>
                <a:spLocks noEditPoints="1"/>
              </p:cNvSpPr>
              <p:nvPr/>
            </p:nvSpPr>
            <p:spPr bwMode="auto">
              <a:xfrm>
                <a:off x="2389" y="2142"/>
                <a:ext cx="62" cy="87"/>
              </a:xfrm>
              <a:custGeom>
                <a:avLst/>
                <a:gdLst>
                  <a:gd name="T0" fmla="*/ 40 w 75"/>
                  <a:gd name="T1" fmla="*/ 94 h 105"/>
                  <a:gd name="T2" fmla="*/ 39 w 75"/>
                  <a:gd name="T3" fmla="*/ 90 h 105"/>
                  <a:gd name="T4" fmla="*/ 0 w 75"/>
                  <a:gd name="T5" fmla="*/ 79 h 105"/>
                  <a:gd name="T6" fmla="*/ 0 w 75"/>
                  <a:gd name="T7" fmla="*/ 73 h 105"/>
                  <a:gd name="T8" fmla="*/ 24 w 75"/>
                  <a:gd name="T9" fmla="*/ 49 h 105"/>
                  <a:gd name="T10" fmla="*/ 21 w 75"/>
                  <a:gd name="T11" fmla="*/ 42 h 105"/>
                  <a:gd name="T12" fmla="*/ 0 w 75"/>
                  <a:gd name="T13" fmla="*/ 62 h 105"/>
                  <a:gd name="T14" fmla="*/ 6 w 75"/>
                  <a:gd name="T15" fmla="*/ 81 h 105"/>
                  <a:gd name="T16" fmla="*/ 12 w 75"/>
                  <a:gd name="T17" fmla="*/ 77 h 105"/>
                  <a:gd name="T18" fmla="*/ 1 w 75"/>
                  <a:gd name="T19" fmla="*/ 36 h 105"/>
                  <a:gd name="T20" fmla="*/ 63 w 75"/>
                  <a:gd name="T21" fmla="*/ 32 h 105"/>
                  <a:gd name="T22" fmla="*/ 63 w 75"/>
                  <a:gd name="T23" fmla="*/ 32 h 105"/>
                  <a:gd name="T24" fmla="*/ 2 w 75"/>
                  <a:gd name="T25" fmla="*/ 31 h 105"/>
                  <a:gd name="T26" fmla="*/ 22 w 75"/>
                  <a:gd name="T27" fmla="*/ 53 h 105"/>
                  <a:gd name="T28" fmla="*/ 24 w 75"/>
                  <a:gd name="T29" fmla="*/ 2 h 105"/>
                  <a:gd name="T30" fmla="*/ 32 w 75"/>
                  <a:gd name="T31" fmla="*/ 34 h 105"/>
                  <a:gd name="T32" fmla="*/ 34 w 75"/>
                  <a:gd name="T33" fmla="*/ 43 h 105"/>
                  <a:gd name="T34" fmla="*/ 20 w 75"/>
                  <a:gd name="T35" fmla="*/ 2 h 105"/>
                  <a:gd name="T36" fmla="*/ 18 w 75"/>
                  <a:gd name="T37" fmla="*/ 5 h 105"/>
                  <a:gd name="T38" fmla="*/ 26 w 75"/>
                  <a:gd name="T39" fmla="*/ 45 h 105"/>
                  <a:gd name="T40" fmla="*/ 39 w 75"/>
                  <a:gd name="T41" fmla="*/ 84 h 105"/>
                  <a:gd name="T42" fmla="*/ 48 w 75"/>
                  <a:gd name="T43" fmla="*/ 98 h 105"/>
                  <a:gd name="T44" fmla="*/ 41 w 75"/>
                  <a:gd name="T45" fmla="*/ 42 h 105"/>
                  <a:gd name="T46" fmla="*/ 49 w 75"/>
                  <a:gd name="T47" fmla="*/ 66 h 105"/>
                  <a:gd name="T48" fmla="*/ 24 w 75"/>
                  <a:gd name="T49" fmla="*/ 2 h 105"/>
                  <a:gd name="T50" fmla="*/ 30 w 75"/>
                  <a:gd name="T51" fmla="*/ 1 h 105"/>
                  <a:gd name="T52" fmla="*/ 64 w 75"/>
                  <a:gd name="T53" fmla="*/ 105 h 105"/>
                  <a:gd name="T54" fmla="*/ 75 w 75"/>
                  <a:gd name="T55" fmla="*/ 83 h 105"/>
                  <a:gd name="T56" fmla="*/ 63 w 75"/>
                  <a:gd name="T57" fmla="*/ 38 h 105"/>
                  <a:gd name="T58" fmla="*/ 63 w 75"/>
                  <a:gd name="T59" fmla="*/ 69 h 105"/>
                  <a:gd name="T60" fmla="*/ 65 w 75"/>
                  <a:gd name="T61" fmla="*/ 75 h 105"/>
                  <a:gd name="T62" fmla="*/ 63 w 75"/>
                  <a:gd name="T63" fmla="*/ 85 h 105"/>
                  <a:gd name="T64" fmla="*/ 40 w 75"/>
                  <a:gd name="T65" fmla="*/ 19 h 105"/>
                  <a:gd name="T66" fmla="*/ 34 w 75"/>
                  <a:gd name="T67" fmla="*/ 4 h 105"/>
                  <a:gd name="T68" fmla="*/ 33 w 75"/>
                  <a:gd name="T69" fmla="*/ 1 h 105"/>
                  <a:gd name="T70" fmla="*/ 36 w 75"/>
                  <a:gd name="T7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5" h="105">
                    <a:moveTo>
                      <a:pt x="39" y="90"/>
                    </a:moveTo>
                    <a:cubicBezTo>
                      <a:pt x="40" y="91"/>
                      <a:pt x="40" y="93"/>
                      <a:pt x="40" y="94"/>
                    </a:cubicBezTo>
                    <a:cubicBezTo>
                      <a:pt x="40" y="94"/>
                      <a:pt x="41" y="95"/>
                      <a:pt x="41" y="95"/>
                    </a:cubicBezTo>
                    <a:cubicBezTo>
                      <a:pt x="40" y="93"/>
                      <a:pt x="40" y="92"/>
                      <a:pt x="39" y="90"/>
                    </a:cubicBezTo>
                    <a:moveTo>
                      <a:pt x="0" y="73"/>
                    </a:moveTo>
                    <a:cubicBezTo>
                      <a:pt x="0" y="75"/>
                      <a:pt x="0" y="77"/>
                      <a:pt x="0" y="79"/>
                    </a:cubicBezTo>
                    <a:cubicBezTo>
                      <a:pt x="1" y="79"/>
                      <a:pt x="2" y="80"/>
                      <a:pt x="2" y="80"/>
                    </a:cubicBezTo>
                    <a:cubicBezTo>
                      <a:pt x="2" y="78"/>
                      <a:pt x="1" y="75"/>
                      <a:pt x="0" y="73"/>
                    </a:cubicBezTo>
                    <a:moveTo>
                      <a:pt x="21" y="42"/>
                    </a:moveTo>
                    <a:cubicBezTo>
                      <a:pt x="22" y="44"/>
                      <a:pt x="23" y="47"/>
                      <a:pt x="24" y="49"/>
                    </a:cubicBezTo>
                    <a:cubicBezTo>
                      <a:pt x="24" y="49"/>
                      <a:pt x="24" y="49"/>
                      <a:pt x="24" y="48"/>
                    </a:cubicBezTo>
                    <a:cubicBezTo>
                      <a:pt x="23" y="46"/>
                      <a:pt x="22" y="44"/>
                      <a:pt x="21" y="42"/>
                    </a:cubicBezTo>
                    <a:moveTo>
                      <a:pt x="1" y="36"/>
                    </a:moveTo>
                    <a:cubicBezTo>
                      <a:pt x="0" y="45"/>
                      <a:pt x="0" y="53"/>
                      <a:pt x="0" y="62"/>
                    </a:cubicBezTo>
                    <a:cubicBezTo>
                      <a:pt x="0" y="62"/>
                      <a:pt x="0" y="63"/>
                      <a:pt x="1" y="64"/>
                    </a:cubicBezTo>
                    <a:cubicBezTo>
                      <a:pt x="2" y="70"/>
                      <a:pt x="4" y="76"/>
                      <a:pt x="6" y="81"/>
                    </a:cubicBezTo>
                    <a:cubicBezTo>
                      <a:pt x="7" y="82"/>
                      <a:pt x="8" y="82"/>
                      <a:pt x="10" y="83"/>
                    </a:cubicBezTo>
                    <a:cubicBezTo>
                      <a:pt x="10" y="81"/>
                      <a:pt x="11" y="79"/>
                      <a:pt x="12" y="77"/>
                    </a:cubicBezTo>
                    <a:cubicBezTo>
                      <a:pt x="12" y="75"/>
                      <a:pt x="13" y="73"/>
                      <a:pt x="14" y="71"/>
                    </a:cubicBezTo>
                    <a:cubicBezTo>
                      <a:pt x="10" y="59"/>
                      <a:pt x="5" y="48"/>
                      <a:pt x="1" y="36"/>
                    </a:cubicBezTo>
                    <a:moveTo>
                      <a:pt x="63" y="32"/>
                    </a:moveTo>
                    <a:cubicBezTo>
                      <a:pt x="63" y="32"/>
                      <a:pt x="63" y="32"/>
                      <a:pt x="63" y="32"/>
                    </a:cubicBezTo>
                    <a:cubicBezTo>
                      <a:pt x="63" y="33"/>
                      <a:pt x="63" y="34"/>
                      <a:pt x="63" y="34"/>
                    </a:cubicBezTo>
                    <a:cubicBezTo>
                      <a:pt x="63" y="33"/>
                      <a:pt x="63" y="33"/>
                      <a:pt x="63" y="32"/>
                    </a:cubicBezTo>
                    <a:moveTo>
                      <a:pt x="9" y="18"/>
                    </a:moveTo>
                    <a:cubicBezTo>
                      <a:pt x="2" y="31"/>
                      <a:pt x="2" y="31"/>
                      <a:pt x="2" y="31"/>
                    </a:cubicBezTo>
                    <a:cubicBezTo>
                      <a:pt x="7" y="44"/>
                      <a:pt x="11" y="57"/>
                      <a:pt x="15" y="68"/>
                    </a:cubicBezTo>
                    <a:cubicBezTo>
                      <a:pt x="17" y="63"/>
                      <a:pt x="20" y="58"/>
                      <a:pt x="22" y="53"/>
                    </a:cubicBezTo>
                    <a:cubicBezTo>
                      <a:pt x="18" y="41"/>
                      <a:pt x="14" y="30"/>
                      <a:pt x="9" y="18"/>
                    </a:cubicBezTo>
                    <a:moveTo>
                      <a:pt x="24" y="2"/>
                    </a:moveTo>
                    <a:cubicBezTo>
                      <a:pt x="24" y="2"/>
                      <a:pt x="24" y="2"/>
                      <a:pt x="24" y="2"/>
                    </a:cubicBezTo>
                    <a:cubicBezTo>
                      <a:pt x="27" y="16"/>
                      <a:pt x="30" y="27"/>
                      <a:pt x="32" y="34"/>
                    </a:cubicBezTo>
                    <a:cubicBezTo>
                      <a:pt x="37" y="54"/>
                      <a:pt x="37" y="54"/>
                      <a:pt x="37" y="54"/>
                    </a:cubicBezTo>
                    <a:cubicBezTo>
                      <a:pt x="34" y="43"/>
                      <a:pt x="34" y="43"/>
                      <a:pt x="34" y="43"/>
                    </a:cubicBezTo>
                    <a:cubicBezTo>
                      <a:pt x="31" y="31"/>
                      <a:pt x="27" y="17"/>
                      <a:pt x="22" y="2"/>
                    </a:cubicBezTo>
                    <a:cubicBezTo>
                      <a:pt x="21" y="2"/>
                      <a:pt x="20" y="2"/>
                      <a:pt x="20" y="2"/>
                    </a:cubicBezTo>
                    <a:cubicBezTo>
                      <a:pt x="20" y="2"/>
                      <a:pt x="20" y="2"/>
                      <a:pt x="20" y="2"/>
                    </a:cubicBezTo>
                    <a:cubicBezTo>
                      <a:pt x="18" y="5"/>
                      <a:pt x="18" y="5"/>
                      <a:pt x="18" y="5"/>
                    </a:cubicBezTo>
                    <a:cubicBezTo>
                      <a:pt x="13" y="12"/>
                      <a:pt x="13" y="12"/>
                      <a:pt x="13" y="12"/>
                    </a:cubicBezTo>
                    <a:cubicBezTo>
                      <a:pt x="17" y="23"/>
                      <a:pt x="22" y="35"/>
                      <a:pt x="26" y="45"/>
                    </a:cubicBezTo>
                    <a:cubicBezTo>
                      <a:pt x="30" y="38"/>
                      <a:pt x="30" y="38"/>
                      <a:pt x="30" y="38"/>
                    </a:cubicBezTo>
                    <a:cubicBezTo>
                      <a:pt x="34" y="52"/>
                      <a:pt x="37" y="67"/>
                      <a:pt x="39" y="84"/>
                    </a:cubicBezTo>
                    <a:cubicBezTo>
                      <a:pt x="40" y="88"/>
                      <a:pt x="41" y="92"/>
                      <a:pt x="42" y="95"/>
                    </a:cubicBezTo>
                    <a:cubicBezTo>
                      <a:pt x="44" y="96"/>
                      <a:pt x="46" y="97"/>
                      <a:pt x="48" y="98"/>
                    </a:cubicBezTo>
                    <a:cubicBezTo>
                      <a:pt x="52" y="99"/>
                      <a:pt x="56" y="101"/>
                      <a:pt x="61" y="104"/>
                    </a:cubicBezTo>
                    <a:cubicBezTo>
                      <a:pt x="55" y="85"/>
                      <a:pt x="48" y="64"/>
                      <a:pt x="41" y="42"/>
                    </a:cubicBezTo>
                    <a:cubicBezTo>
                      <a:pt x="41" y="43"/>
                      <a:pt x="41" y="44"/>
                      <a:pt x="42" y="46"/>
                    </a:cubicBezTo>
                    <a:cubicBezTo>
                      <a:pt x="49" y="66"/>
                      <a:pt x="49" y="66"/>
                      <a:pt x="49" y="66"/>
                    </a:cubicBezTo>
                    <a:cubicBezTo>
                      <a:pt x="44" y="55"/>
                      <a:pt x="44" y="55"/>
                      <a:pt x="44" y="55"/>
                    </a:cubicBezTo>
                    <a:cubicBezTo>
                      <a:pt x="39" y="40"/>
                      <a:pt x="32" y="21"/>
                      <a:pt x="24" y="2"/>
                    </a:cubicBezTo>
                    <a:moveTo>
                      <a:pt x="36" y="0"/>
                    </a:moveTo>
                    <a:cubicBezTo>
                      <a:pt x="35" y="0"/>
                      <a:pt x="33" y="1"/>
                      <a:pt x="30" y="1"/>
                    </a:cubicBezTo>
                    <a:cubicBezTo>
                      <a:pt x="44" y="40"/>
                      <a:pt x="57" y="81"/>
                      <a:pt x="62" y="104"/>
                    </a:cubicBezTo>
                    <a:cubicBezTo>
                      <a:pt x="63" y="105"/>
                      <a:pt x="63" y="105"/>
                      <a:pt x="64" y="105"/>
                    </a:cubicBezTo>
                    <a:cubicBezTo>
                      <a:pt x="65" y="102"/>
                      <a:pt x="65" y="102"/>
                      <a:pt x="65" y="102"/>
                    </a:cubicBezTo>
                    <a:cubicBezTo>
                      <a:pt x="69" y="96"/>
                      <a:pt x="72" y="90"/>
                      <a:pt x="75" y="83"/>
                    </a:cubicBezTo>
                    <a:cubicBezTo>
                      <a:pt x="73" y="71"/>
                      <a:pt x="71" y="60"/>
                      <a:pt x="68" y="50"/>
                    </a:cubicBezTo>
                    <a:cubicBezTo>
                      <a:pt x="66" y="46"/>
                      <a:pt x="65" y="42"/>
                      <a:pt x="63" y="38"/>
                    </a:cubicBezTo>
                    <a:cubicBezTo>
                      <a:pt x="63" y="56"/>
                      <a:pt x="63" y="56"/>
                      <a:pt x="63" y="56"/>
                    </a:cubicBezTo>
                    <a:cubicBezTo>
                      <a:pt x="63" y="60"/>
                      <a:pt x="63" y="64"/>
                      <a:pt x="63" y="69"/>
                    </a:cubicBezTo>
                    <a:cubicBezTo>
                      <a:pt x="69" y="86"/>
                      <a:pt x="69" y="86"/>
                      <a:pt x="69" y="86"/>
                    </a:cubicBezTo>
                    <a:cubicBezTo>
                      <a:pt x="65" y="75"/>
                      <a:pt x="65" y="75"/>
                      <a:pt x="65" y="75"/>
                    </a:cubicBezTo>
                    <a:cubicBezTo>
                      <a:pt x="64" y="73"/>
                      <a:pt x="64" y="71"/>
                      <a:pt x="63" y="70"/>
                    </a:cubicBezTo>
                    <a:cubicBezTo>
                      <a:pt x="63" y="75"/>
                      <a:pt x="63" y="80"/>
                      <a:pt x="63" y="85"/>
                    </a:cubicBezTo>
                    <a:cubicBezTo>
                      <a:pt x="61" y="76"/>
                      <a:pt x="58" y="68"/>
                      <a:pt x="55" y="59"/>
                    </a:cubicBezTo>
                    <a:cubicBezTo>
                      <a:pt x="40" y="19"/>
                      <a:pt x="40" y="19"/>
                      <a:pt x="40" y="19"/>
                    </a:cubicBezTo>
                    <a:cubicBezTo>
                      <a:pt x="36" y="9"/>
                      <a:pt x="36" y="9"/>
                      <a:pt x="36" y="9"/>
                    </a:cubicBezTo>
                    <a:cubicBezTo>
                      <a:pt x="34" y="4"/>
                      <a:pt x="34" y="4"/>
                      <a:pt x="34" y="4"/>
                    </a:cubicBezTo>
                    <a:cubicBezTo>
                      <a:pt x="34" y="2"/>
                      <a:pt x="34" y="2"/>
                      <a:pt x="34" y="2"/>
                    </a:cubicBezTo>
                    <a:cubicBezTo>
                      <a:pt x="33" y="1"/>
                      <a:pt x="33" y="1"/>
                      <a:pt x="33" y="1"/>
                    </a:cubicBezTo>
                    <a:cubicBezTo>
                      <a:pt x="34" y="1"/>
                      <a:pt x="36" y="0"/>
                      <a:pt x="37" y="0"/>
                    </a:cubicBezTo>
                    <a:cubicBezTo>
                      <a:pt x="36" y="0"/>
                      <a:pt x="36" y="0"/>
                      <a:pt x="36"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35" name="Freeform 15"/>
              <p:cNvSpPr>
                <a:spLocks noEditPoints="1"/>
              </p:cNvSpPr>
              <p:nvPr/>
            </p:nvSpPr>
            <p:spPr bwMode="auto">
              <a:xfrm>
                <a:off x="2479" y="2139"/>
                <a:ext cx="93" cy="183"/>
              </a:xfrm>
              <a:custGeom>
                <a:avLst/>
                <a:gdLst>
                  <a:gd name="T0" fmla="*/ 8 w 113"/>
                  <a:gd name="T1" fmla="*/ 220 h 221"/>
                  <a:gd name="T2" fmla="*/ 0 w 113"/>
                  <a:gd name="T3" fmla="*/ 221 h 221"/>
                  <a:gd name="T4" fmla="*/ 0 w 113"/>
                  <a:gd name="T5" fmla="*/ 221 h 221"/>
                  <a:gd name="T6" fmla="*/ 8 w 113"/>
                  <a:gd name="T7" fmla="*/ 220 h 221"/>
                  <a:gd name="T8" fmla="*/ 1 w 113"/>
                  <a:gd name="T9" fmla="*/ 122 h 221"/>
                  <a:gd name="T10" fmla="*/ 0 w 113"/>
                  <a:gd name="T11" fmla="*/ 174 h 221"/>
                  <a:gd name="T12" fmla="*/ 0 w 113"/>
                  <a:gd name="T13" fmla="*/ 220 h 221"/>
                  <a:gd name="T14" fmla="*/ 0 w 113"/>
                  <a:gd name="T15" fmla="*/ 219 h 221"/>
                  <a:gd name="T16" fmla="*/ 15 w 113"/>
                  <a:gd name="T17" fmla="*/ 171 h 221"/>
                  <a:gd name="T18" fmla="*/ 1 w 113"/>
                  <a:gd name="T19" fmla="*/ 122 h 221"/>
                  <a:gd name="T20" fmla="*/ 113 w 113"/>
                  <a:gd name="T21" fmla="*/ 119 h 221"/>
                  <a:gd name="T22" fmla="*/ 110 w 113"/>
                  <a:gd name="T23" fmla="*/ 120 h 221"/>
                  <a:gd name="T24" fmla="*/ 110 w 113"/>
                  <a:gd name="T25" fmla="*/ 120 h 221"/>
                  <a:gd name="T26" fmla="*/ 113 w 113"/>
                  <a:gd name="T27" fmla="*/ 119 h 221"/>
                  <a:gd name="T28" fmla="*/ 107 w 113"/>
                  <a:gd name="T29" fmla="*/ 104 h 221"/>
                  <a:gd name="T30" fmla="*/ 106 w 113"/>
                  <a:gd name="T31" fmla="*/ 122 h 221"/>
                  <a:gd name="T32" fmla="*/ 109 w 113"/>
                  <a:gd name="T33" fmla="*/ 129 h 221"/>
                  <a:gd name="T34" fmla="*/ 109 w 113"/>
                  <a:gd name="T35" fmla="*/ 129 h 221"/>
                  <a:gd name="T36" fmla="*/ 109 w 113"/>
                  <a:gd name="T37" fmla="*/ 128 h 221"/>
                  <a:gd name="T38" fmla="*/ 109 w 113"/>
                  <a:gd name="T39" fmla="*/ 125 h 221"/>
                  <a:gd name="T40" fmla="*/ 109 w 113"/>
                  <a:gd name="T41" fmla="*/ 120 h 221"/>
                  <a:gd name="T42" fmla="*/ 107 w 113"/>
                  <a:gd name="T43" fmla="*/ 104 h 221"/>
                  <a:gd name="T44" fmla="*/ 108 w 113"/>
                  <a:gd name="T45" fmla="*/ 93 h 221"/>
                  <a:gd name="T46" fmla="*/ 107 w 113"/>
                  <a:gd name="T47" fmla="*/ 104 h 221"/>
                  <a:gd name="T48" fmla="*/ 109 w 113"/>
                  <a:gd name="T49" fmla="*/ 114 h 221"/>
                  <a:gd name="T50" fmla="*/ 109 w 113"/>
                  <a:gd name="T51" fmla="*/ 119 h 221"/>
                  <a:gd name="T52" fmla="*/ 110 w 113"/>
                  <a:gd name="T53" fmla="*/ 105 h 221"/>
                  <a:gd name="T54" fmla="*/ 110 w 113"/>
                  <a:gd name="T55" fmla="*/ 93 h 221"/>
                  <a:gd name="T56" fmla="*/ 108 w 113"/>
                  <a:gd name="T57" fmla="*/ 94 h 221"/>
                  <a:gd name="T58" fmla="*/ 108 w 113"/>
                  <a:gd name="T59" fmla="*/ 93 h 221"/>
                  <a:gd name="T60" fmla="*/ 27 w 113"/>
                  <a:gd name="T61" fmla="*/ 23 h 221"/>
                  <a:gd name="T62" fmla="*/ 26 w 113"/>
                  <a:gd name="T63" fmla="*/ 28 h 221"/>
                  <a:gd name="T64" fmla="*/ 29 w 113"/>
                  <a:gd name="T65" fmla="*/ 36 h 221"/>
                  <a:gd name="T66" fmla="*/ 26 w 113"/>
                  <a:gd name="T67" fmla="*/ 28 h 221"/>
                  <a:gd name="T68" fmla="*/ 24 w 113"/>
                  <a:gd name="T69" fmla="*/ 34 h 221"/>
                  <a:gd name="T70" fmla="*/ 45 w 113"/>
                  <a:gd name="T71" fmla="*/ 91 h 221"/>
                  <a:gd name="T72" fmla="*/ 44 w 113"/>
                  <a:gd name="T73" fmla="*/ 87 h 221"/>
                  <a:gd name="T74" fmla="*/ 27 w 113"/>
                  <a:gd name="T75" fmla="*/ 23 h 221"/>
                  <a:gd name="T76" fmla="*/ 46 w 113"/>
                  <a:gd name="T77" fmla="*/ 8 h 221"/>
                  <a:gd name="T78" fmla="*/ 51 w 113"/>
                  <a:gd name="T79" fmla="*/ 26 h 221"/>
                  <a:gd name="T80" fmla="*/ 53 w 113"/>
                  <a:gd name="T81" fmla="*/ 35 h 221"/>
                  <a:gd name="T82" fmla="*/ 55 w 113"/>
                  <a:gd name="T83" fmla="*/ 23 h 221"/>
                  <a:gd name="T84" fmla="*/ 53 w 113"/>
                  <a:gd name="T85" fmla="*/ 15 h 221"/>
                  <a:gd name="T86" fmla="*/ 48 w 113"/>
                  <a:gd name="T87" fmla="*/ 10 h 221"/>
                  <a:gd name="T88" fmla="*/ 46 w 113"/>
                  <a:gd name="T89" fmla="*/ 8 h 221"/>
                  <a:gd name="T90" fmla="*/ 37 w 113"/>
                  <a:gd name="T91" fmla="*/ 0 h 221"/>
                  <a:gd name="T92" fmla="*/ 31 w 113"/>
                  <a:gd name="T93" fmla="*/ 1 h 221"/>
                  <a:gd name="T94" fmla="*/ 28 w 113"/>
                  <a:gd name="T95" fmla="*/ 17 h 221"/>
                  <a:gd name="T96" fmla="*/ 42 w 113"/>
                  <a:gd name="T97" fmla="*/ 76 h 221"/>
                  <a:gd name="T98" fmla="*/ 46 w 113"/>
                  <a:gd name="T99" fmla="*/ 93 h 221"/>
                  <a:gd name="T100" fmla="*/ 48 w 113"/>
                  <a:gd name="T101" fmla="*/ 98 h 221"/>
                  <a:gd name="T102" fmla="*/ 52 w 113"/>
                  <a:gd name="T103" fmla="*/ 44 h 221"/>
                  <a:gd name="T104" fmla="*/ 53 w 113"/>
                  <a:gd name="T105" fmla="*/ 35 h 221"/>
                  <a:gd name="T106" fmla="*/ 53 w 113"/>
                  <a:gd name="T107" fmla="*/ 34 h 221"/>
                  <a:gd name="T108" fmla="*/ 44 w 113"/>
                  <a:gd name="T109" fmla="*/ 7 h 221"/>
                  <a:gd name="T110" fmla="*/ 37 w 113"/>
                  <a:gd name="T11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3" h="221">
                    <a:moveTo>
                      <a:pt x="8" y="220"/>
                    </a:moveTo>
                    <a:cubicBezTo>
                      <a:pt x="8" y="220"/>
                      <a:pt x="5" y="220"/>
                      <a:pt x="0" y="221"/>
                    </a:cubicBezTo>
                    <a:cubicBezTo>
                      <a:pt x="0" y="221"/>
                      <a:pt x="0" y="221"/>
                      <a:pt x="0" y="221"/>
                    </a:cubicBezTo>
                    <a:cubicBezTo>
                      <a:pt x="5" y="221"/>
                      <a:pt x="8" y="220"/>
                      <a:pt x="8" y="220"/>
                    </a:cubicBezTo>
                    <a:moveTo>
                      <a:pt x="1" y="122"/>
                    </a:moveTo>
                    <a:cubicBezTo>
                      <a:pt x="1" y="139"/>
                      <a:pt x="1" y="157"/>
                      <a:pt x="0" y="174"/>
                    </a:cubicBezTo>
                    <a:cubicBezTo>
                      <a:pt x="0" y="220"/>
                      <a:pt x="0" y="220"/>
                      <a:pt x="0" y="220"/>
                    </a:cubicBezTo>
                    <a:cubicBezTo>
                      <a:pt x="0" y="219"/>
                      <a:pt x="0" y="219"/>
                      <a:pt x="0" y="219"/>
                    </a:cubicBezTo>
                    <a:cubicBezTo>
                      <a:pt x="5" y="204"/>
                      <a:pt x="10" y="188"/>
                      <a:pt x="15" y="171"/>
                    </a:cubicBezTo>
                    <a:cubicBezTo>
                      <a:pt x="10" y="154"/>
                      <a:pt x="6" y="138"/>
                      <a:pt x="1" y="122"/>
                    </a:cubicBezTo>
                    <a:moveTo>
                      <a:pt x="113" y="119"/>
                    </a:moveTo>
                    <a:cubicBezTo>
                      <a:pt x="113" y="119"/>
                      <a:pt x="111" y="120"/>
                      <a:pt x="110" y="120"/>
                    </a:cubicBezTo>
                    <a:cubicBezTo>
                      <a:pt x="110" y="120"/>
                      <a:pt x="110" y="120"/>
                      <a:pt x="110" y="120"/>
                    </a:cubicBezTo>
                    <a:cubicBezTo>
                      <a:pt x="112" y="120"/>
                      <a:pt x="113" y="119"/>
                      <a:pt x="113" y="119"/>
                    </a:cubicBezTo>
                    <a:moveTo>
                      <a:pt x="107" y="104"/>
                    </a:moveTo>
                    <a:cubicBezTo>
                      <a:pt x="107" y="110"/>
                      <a:pt x="107" y="116"/>
                      <a:pt x="106" y="122"/>
                    </a:cubicBezTo>
                    <a:cubicBezTo>
                      <a:pt x="107" y="124"/>
                      <a:pt x="108" y="127"/>
                      <a:pt x="109" y="129"/>
                    </a:cubicBezTo>
                    <a:cubicBezTo>
                      <a:pt x="109" y="129"/>
                      <a:pt x="109" y="129"/>
                      <a:pt x="109" y="129"/>
                    </a:cubicBezTo>
                    <a:cubicBezTo>
                      <a:pt x="109" y="128"/>
                      <a:pt x="109" y="128"/>
                      <a:pt x="109" y="128"/>
                    </a:cubicBezTo>
                    <a:cubicBezTo>
                      <a:pt x="109" y="125"/>
                      <a:pt x="109" y="125"/>
                      <a:pt x="109" y="125"/>
                    </a:cubicBezTo>
                    <a:cubicBezTo>
                      <a:pt x="109" y="120"/>
                      <a:pt x="109" y="120"/>
                      <a:pt x="109" y="120"/>
                    </a:cubicBezTo>
                    <a:cubicBezTo>
                      <a:pt x="109" y="115"/>
                      <a:pt x="108" y="110"/>
                      <a:pt x="107" y="104"/>
                    </a:cubicBezTo>
                    <a:moveTo>
                      <a:pt x="108" y="93"/>
                    </a:moveTo>
                    <a:cubicBezTo>
                      <a:pt x="108" y="96"/>
                      <a:pt x="107" y="100"/>
                      <a:pt x="107" y="104"/>
                    </a:cubicBezTo>
                    <a:cubicBezTo>
                      <a:pt x="108" y="107"/>
                      <a:pt x="108" y="111"/>
                      <a:pt x="109" y="114"/>
                    </a:cubicBezTo>
                    <a:cubicBezTo>
                      <a:pt x="109" y="119"/>
                      <a:pt x="109" y="119"/>
                      <a:pt x="109" y="119"/>
                    </a:cubicBezTo>
                    <a:cubicBezTo>
                      <a:pt x="110" y="105"/>
                      <a:pt x="110" y="105"/>
                      <a:pt x="110" y="105"/>
                    </a:cubicBezTo>
                    <a:cubicBezTo>
                      <a:pt x="110" y="101"/>
                      <a:pt x="110" y="97"/>
                      <a:pt x="110" y="93"/>
                    </a:cubicBezTo>
                    <a:cubicBezTo>
                      <a:pt x="110" y="94"/>
                      <a:pt x="109" y="94"/>
                      <a:pt x="108" y="94"/>
                    </a:cubicBezTo>
                    <a:cubicBezTo>
                      <a:pt x="108" y="93"/>
                      <a:pt x="108" y="93"/>
                      <a:pt x="108" y="93"/>
                    </a:cubicBezTo>
                    <a:moveTo>
                      <a:pt x="27" y="23"/>
                    </a:moveTo>
                    <a:cubicBezTo>
                      <a:pt x="26" y="25"/>
                      <a:pt x="26" y="26"/>
                      <a:pt x="26" y="28"/>
                    </a:cubicBezTo>
                    <a:cubicBezTo>
                      <a:pt x="29" y="36"/>
                      <a:pt x="29" y="36"/>
                      <a:pt x="29" y="36"/>
                    </a:cubicBezTo>
                    <a:cubicBezTo>
                      <a:pt x="26" y="28"/>
                      <a:pt x="26" y="28"/>
                      <a:pt x="26" y="28"/>
                    </a:cubicBezTo>
                    <a:cubicBezTo>
                      <a:pt x="25" y="30"/>
                      <a:pt x="25" y="32"/>
                      <a:pt x="24" y="34"/>
                    </a:cubicBezTo>
                    <a:cubicBezTo>
                      <a:pt x="32" y="53"/>
                      <a:pt x="39" y="72"/>
                      <a:pt x="45" y="91"/>
                    </a:cubicBezTo>
                    <a:cubicBezTo>
                      <a:pt x="44" y="87"/>
                      <a:pt x="44" y="87"/>
                      <a:pt x="44" y="87"/>
                    </a:cubicBezTo>
                    <a:cubicBezTo>
                      <a:pt x="40" y="69"/>
                      <a:pt x="34" y="46"/>
                      <a:pt x="27" y="23"/>
                    </a:cubicBezTo>
                    <a:moveTo>
                      <a:pt x="46" y="8"/>
                    </a:moveTo>
                    <a:cubicBezTo>
                      <a:pt x="48" y="16"/>
                      <a:pt x="50" y="22"/>
                      <a:pt x="51" y="26"/>
                    </a:cubicBezTo>
                    <a:cubicBezTo>
                      <a:pt x="53" y="35"/>
                      <a:pt x="53" y="35"/>
                      <a:pt x="53" y="35"/>
                    </a:cubicBezTo>
                    <a:cubicBezTo>
                      <a:pt x="54" y="31"/>
                      <a:pt x="55" y="27"/>
                      <a:pt x="55" y="23"/>
                    </a:cubicBezTo>
                    <a:cubicBezTo>
                      <a:pt x="54" y="20"/>
                      <a:pt x="54" y="18"/>
                      <a:pt x="53" y="15"/>
                    </a:cubicBezTo>
                    <a:cubicBezTo>
                      <a:pt x="51" y="14"/>
                      <a:pt x="49" y="12"/>
                      <a:pt x="48" y="10"/>
                    </a:cubicBezTo>
                    <a:cubicBezTo>
                      <a:pt x="47" y="9"/>
                      <a:pt x="46" y="9"/>
                      <a:pt x="46" y="8"/>
                    </a:cubicBezTo>
                    <a:moveTo>
                      <a:pt x="37" y="0"/>
                    </a:moveTo>
                    <a:cubicBezTo>
                      <a:pt x="35" y="1"/>
                      <a:pt x="33" y="1"/>
                      <a:pt x="31" y="1"/>
                    </a:cubicBezTo>
                    <a:cubicBezTo>
                      <a:pt x="30" y="7"/>
                      <a:pt x="29" y="12"/>
                      <a:pt x="28" y="17"/>
                    </a:cubicBezTo>
                    <a:cubicBezTo>
                      <a:pt x="35" y="42"/>
                      <a:pt x="39" y="65"/>
                      <a:pt x="42" y="76"/>
                    </a:cubicBezTo>
                    <a:cubicBezTo>
                      <a:pt x="46" y="93"/>
                      <a:pt x="46" y="93"/>
                      <a:pt x="46" y="93"/>
                    </a:cubicBezTo>
                    <a:cubicBezTo>
                      <a:pt x="47" y="95"/>
                      <a:pt x="47" y="97"/>
                      <a:pt x="48" y="98"/>
                    </a:cubicBezTo>
                    <a:cubicBezTo>
                      <a:pt x="48" y="81"/>
                      <a:pt x="50" y="63"/>
                      <a:pt x="52" y="44"/>
                    </a:cubicBezTo>
                    <a:cubicBezTo>
                      <a:pt x="52" y="41"/>
                      <a:pt x="53" y="38"/>
                      <a:pt x="53" y="35"/>
                    </a:cubicBezTo>
                    <a:cubicBezTo>
                      <a:pt x="53" y="34"/>
                      <a:pt x="53" y="34"/>
                      <a:pt x="53" y="34"/>
                    </a:cubicBezTo>
                    <a:cubicBezTo>
                      <a:pt x="51" y="26"/>
                      <a:pt x="48" y="16"/>
                      <a:pt x="44" y="7"/>
                    </a:cubicBezTo>
                    <a:cubicBezTo>
                      <a:pt x="42" y="4"/>
                      <a:pt x="39" y="2"/>
                      <a:pt x="37"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36" name="Freeform 16"/>
              <p:cNvSpPr>
                <a:spLocks noEditPoints="1"/>
              </p:cNvSpPr>
              <p:nvPr/>
            </p:nvSpPr>
            <p:spPr bwMode="auto">
              <a:xfrm>
                <a:off x="2424" y="2141"/>
                <a:ext cx="841" cy="186"/>
              </a:xfrm>
              <a:custGeom>
                <a:avLst/>
                <a:gdLst>
                  <a:gd name="T0" fmla="*/ 115 w 1013"/>
                  <a:gd name="T1" fmla="*/ 136 h 224"/>
                  <a:gd name="T2" fmla="*/ 173 w 1013"/>
                  <a:gd name="T3" fmla="*/ 101 h 224"/>
                  <a:gd name="T4" fmla="*/ 137 w 1013"/>
                  <a:gd name="T5" fmla="*/ 69 h 224"/>
                  <a:gd name="T6" fmla="*/ 119 w 1013"/>
                  <a:gd name="T7" fmla="*/ 135 h 224"/>
                  <a:gd name="T8" fmla="*/ 150 w 1013"/>
                  <a:gd name="T9" fmla="*/ 119 h 224"/>
                  <a:gd name="T10" fmla="*/ 138 w 1013"/>
                  <a:gd name="T11" fmla="*/ 64 h 224"/>
                  <a:gd name="T12" fmla="*/ 170 w 1013"/>
                  <a:gd name="T13" fmla="*/ 127 h 224"/>
                  <a:gd name="T14" fmla="*/ 142 w 1013"/>
                  <a:gd name="T15" fmla="*/ 48 h 224"/>
                  <a:gd name="T16" fmla="*/ 170 w 1013"/>
                  <a:gd name="T17" fmla="*/ 84 h 224"/>
                  <a:gd name="T18" fmla="*/ 165 w 1013"/>
                  <a:gd name="T19" fmla="*/ 77 h 224"/>
                  <a:gd name="T20" fmla="*/ 133 w 1013"/>
                  <a:gd name="T21" fmla="*/ 30 h 224"/>
                  <a:gd name="T22" fmla="*/ 133 w 1013"/>
                  <a:gd name="T23" fmla="*/ 30 h 224"/>
                  <a:gd name="T24" fmla="*/ 137 w 1013"/>
                  <a:gd name="T25" fmla="*/ 48 h 224"/>
                  <a:gd name="T26" fmla="*/ 119 w 1013"/>
                  <a:gd name="T27" fmla="*/ 32 h 224"/>
                  <a:gd name="T28" fmla="*/ 118 w 1013"/>
                  <a:gd name="T29" fmla="*/ 41 h 224"/>
                  <a:gd name="T30" fmla="*/ 114 w 1013"/>
                  <a:gd name="T31" fmla="*/ 98 h 224"/>
                  <a:gd name="T32" fmla="*/ 81 w 1013"/>
                  <a:gd name="T33" fmla="*/ 61 h 224"/>
                  <a:gd name="T34" fmla="*/ 79 w 1013"/>
                  <a:gd name="T35" fmla="*/ 64 h 224"/>
                  <a:gd name="T36" fmla="*/ 50 w 1013"/>
                  <a:gd name="T37" fmla="*/ 118 h 224"/>
                  <a:gd name="T38" fmla="*/ 41 w 1013"/>
                  <a:gd name="T39" fmla="*/ 134 h 224"/>
                  <a:gd name="T40" fmla="*/ 28 w 1013"/>
                  <a:gd name="T41" fmla="*/ 135 h 224"/>
                  <a:gd name="T42" fmla="*/ 17 w 1013"/>
                  <a:gd name="T43" fmla="*/ 136 h 224"/>
                  <a:gd name="T44" fmla="*/ 3 w 1013"/>
                  <a:gd name="T45" fmla="*/ 125 h 224"/>
                  <a:gd name="T46" fmla="*/ 3 w 1013"/>
                  <a:gd name="T47" fmla="*/ 125 h 224"/>
                  <a:gd name="T48" fmla="*/ 13 w 1013"/>
                  <a:gd name="T49" fmla="*/ 193 h 224"/>
                  <a:gd name="T50" fmla="*/ 17 w 1013"/>
                  <a:gd name="T51" fmla="*/ 205 h 224"/>
                  <a:gd name="T52" fmla="*/ 25 w 1013"/>
                  <a:gd name="T53" fmla="*/ 222 h 224"/>
                  <a:gd name="T54" fmla="*/ 26 w 1013"/>
                  <a:gd name="T55" fmla="*/ 224 h 224"/>
                  <a:gd name="T56" fmla="*/ 66 w 1013"/>
                  <a:gd name="T57" fmla="*/ 218 h 224"/>
                  <a:gd name="T58" fmla="*/ 66 w 1013"/>
                  <a:gd name="T59" fmla="*/ 171 h 224"/>
                  <a:gd name="T60" fmla="*/ 102 w 1013"/>
                  <a:gd name="T61" fmla="*/ 87 h 224"/>
                  <a:gd name="T62" fmla="*/ 134 w 1013"/>
                  <a:gd name="T63" fmla="*/ 60 h 224"/>
                  <a:gd name="T64" fmla="*/ 982 w 1013"/>
                  <a:gd name="T65" fmla="*/ 4 h 224"/>
                  <a:gd name="T66" fmla="*/ 1003 w 1013"/>
                  <a:gd name="T67" fmla="*/ 66 h 224"/>
                  <a:gd name="T68" fmla="*/ 995 w 1013"/>
                  <a:gd name="T69" fmla="*/ 64 h 224"/>
                  <a:gd name="T70" fmla="*/ 975 w 1013"/>
                  <a:gd name="T71" fmla="*/ 5 h 224"/>
                  <a:gd name="T72" fmla="*/ 960 w 1013"/>
                  <a:gd name="T73" fmla="*/ 10 h 224"/>
                  <a:gd name="T74" fmla="*/ 960 w 1013"/>
                  <a:gd name="T75" fmla="*/ 14 h 224"/>
                  <a:gd name="T76" fmla="*/ 978 w 1013"/>
                  <a:gd name="T77" fmla="*/ 39 h 224"/>
                  <a:gd name="T78" fmla="*/ 1002 w 1013"/>
                  <a:gd name="T79" fmla="*/ 148 h 224"/>
                  <a:gd name="T80" fmla="*/ 997 w 1013"/>
                  <a:gd name="T81" fmla="*/ 2 h 224"/>
                  <a:gd name="T82" fmla="*/ 997 w 1013"/>
                  <a:gd name="T83" fmla="*/ 1 h 224"/>
                  <a:gd name="T84" fmla="*/ 1004 w 1013"/>
                  <a:gd name="T85" fmla="*/ 13 h 224"/>
                  <a:gd name="T86" fmla="*/ 1001 w 1013"/>
                  <a:gd name="T87" fmla="*/ 1 h 224"/>
                  <a:gd name="T88" fmla="*/ 1000 w 1013"/>
                  <a:gd name="T89" fmla="*/ 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224">
                    <a:moveTo>
                      <a:pt x="115" y="136"/>
                    </a:moveTo>
                    <a:cubicBezTo>
                      <a:pt x="114" y="136"/>
                      <a:pt x="114" y="136"/>
                      <a:pt x="114" y="136"/>
                    </a:cubicBezTo>
                    <a:cubicBezTo>
                      <a:pt x="114" y="136"/>
                      <a:pt x="114" y="136"/>
                      <a:pt x="115" y="136"/>
                    </a:cubicBezTo>
                    <a:cubicBezTo>
                      <a:pt x="115" y="136"/>
                      <a:pt x="115" y="136"/>
                      <a:pt x="115" y="136"/>
                    </a:cubicBezTo>
                    <a:moveTo>
                      <a:pt x="171" y="86"/>
                    </a:moveTo>
                    <a:cubicBezTo>
                      <a:pt x="172" y="91"/>
                      <a:pt x="172" y="96"/>
                      <a:pt x="173" y="101"/>
                    </a:cubicBezTo>
                    <a:cubicBezTo>
                      <a:pt x="173" y="97"/>
                      <a:pt x="174" y="93"/>
                      <a:pt x="174" y="90"/>
                    </a:cubicBezTo>
                    <a:cubicBezTo>
                      <a:pt x="171" y="86"/>
                      <a:pt x="171" y="86"/>
                      <a:pt x="171" y="86"/>
                    </a:cubicBezTo>
                    <a:moveTo>
                      <a:pt x="137" y="69"/>
                    </a:moveTo>
                    <a:cubicBezTo>
                      <a:pt x="119" y="135"/>
                      <a:pt x="119" y="135"/>
                      <a:pt x="119" y="135"/>
                    </a:cubicBezTo>
                    <a:cubicBezTo>
                      <a:pt x="123" y="134"/>
                      <a:pt x="124" y="134"/>
                      <a:pt x="124" y="134"/>
                    </a:cubicBezTo>
                    <a:cubicBezTo>
                      <a:pt x="125" y="134"/>
                      <a:pt x="122" y="135"/>
                      <a:pt x="119" y="135"/>
                    </a:cubicBezTo>
                    <a:cubicBezTo>
                      <a:pt x="119" y="135"/>
                      <a:pt x="119" y="135"/>
                      <a:pt x="119" y="135"/>
                    </a:cubicBezTo>
                    <a:cubicBezTo>
                      <a:pt x="125" y="135"/>
                      <a:pt x="135" y="133"/>
                      <a:pt x="153" y="130"/>
                    </a:cubicBezTo>
                    <a:cubicBezTo>
                      <a:pt x="150" y="119"/>
                      <a:pt x="150" y="119"/>
                      <a:pt x="150" y="119"/>
                    </a:cubicBezTo>
                    <a:cubicBezTo>
                      <a:pt x="147" y="104"/>
                      <a:pt x="142" y="87"/>
                      <a:pt x="137" y="69"/>
                    </a:cubicBezTo>
                    <a:moveTo>
                      <a:pt x="140" y="55"/>
                    </a:moveTo>
                    <a:cubicBezTo>
                      <a:pt x="138" y="64"/>
                      <a:pt x="138" y="64"/>
                      <a:pt x="138" y="64"/>
                    </a:cubicBezTo>
                    <a:cubicBezTo>
                      <a:pt x="143" y="82"/>
                      <a:pt x="146" y="97"/>
                      <a:pt x="147" y="106"/>
                    </a:cubicBezTo>
                    <a:cubicBezTo>
                      <a:pt x="153" y="130"/>
                      <a:pt x="153" y="130"/>
                      <a:pt x="153" y="130"/>
                    </a:cubicBezTo>
                    <a:cubicBezTo>
                      <a:pt x="158" y="129"/>
                      <a:pt x="164" y="128"/>
                      <a:pt x="170" y="127"/>
                    </a:cubicBezTo>
                    <a:cubicBezTo>
                      <a:pt x="161" y="102"/>
                      <a:pt x="151" y="78"/>
                      <a:pt x="140" y="55"/>
                    </a:cubicBezTo>
                    <a:moveTo>
                      <a:pt x="143" y="43"/>
                    </a:moveTo>
                    <a:cubicBezTo>
                      <a:pt x="142" y="48"/>
                      <a:pt x="142" y="48"/>
                      <a:pt x="142" y="48"/>
                    </a:cubicBezTo>
                    <a:cubicBezTo>
                      <a:pt x="152" y="70"/>
                      <a:pt x="163" y="94"/>
                      <a:pt x="172" y="119"/>
                    </a:cubicBezTo>
                    <a:cubicBezTo>
                      <a:pt x="173" y="113"/>
                      <a:pt x="173" y="107"/>
                      <a:pt x="173" y="101"/>
                    </a:cubicBezTo>
                    <a:cubicBezTo>
                      <a:pt x="172" y="96"/>
                      <a:pt x="171" y="90"/>
                      <a:pt x="170" y="84"/>
                    </a:cubicBezTo>
                    <a:cubicBezTo>
                      <a:pt x="168" y="80"/>
                      <a:pt x="168" y="80"/>
                      <a:pt x="168" y="80"/>
                    </a:cubicBezTo>
                    <a:cubicBezTo>
                      <a:pt x="167" y="79"/>
                      <a:pt x="166" y="78"/>
                      <a:pt x="165" y="77"/>
                    </a:cubicBezTo>
                    <a:cubicBezTo>
                      <a:pt x="165" y="77"/>
                      <a:pt x="165" y="77"/>
                      <a:pt x="165" y="77"/>
                    </a:cubicBezTo>
                    <a:cubicBezTo>
                      <a:pt x="165" y="77"/>
                      <a:pt x="165" y="77"/>
                      <a:pt x="165" y="77"/>
                    </a:cubicBezTo>
                    <a:cubicBezTo>
                      <a:pt x="158" y="65"/>
                      <a:pt x="151" y="54"/>
                      <a:pt x="143" y="43"/>
                    </a:cubicBezTo>
                    <a:moveTo>
                      <a:pt x="133" y="30"/>
                    </a:moveTo>
                    <a:cubicBezTo>
                      <a:pt x="135" y="34"/>
                      <a:pt x="137" y="38"/>
                      <a:pt x="139" y="42"/>
                    </a:cubicBezTo>
                    <a:cubicBezTo>
                      <a:pt x="140" y="39"/>
                      <a:pt x="140" y="39"/>
                      <a:pt x="140" y="39"/>
                    </a:cubicBezTo>
                    <a:cubicBezTo>
                      <a:pt x="138" y="36"/>
                      <a:pt x="135" y="33"/>
                      <a:pt x="133" y="30"/>
                    </a:cubicBezTo>
                    <a:moveTo>
                      <a:pt x="127" y="27"/>
                    </a:moveTo>
                    <a:cubicBezTo>
                      <a:pt x="130" y="37"/>
                      <a:pt x="133" y="46"/>
                      <a:pt x="136" y="55"/>
                    </a:cubicBezTo>
                    <a:cubicBezTo>
                      <a:pt x="137" y="48"/>
                      <a:pt x="137" y="48"/>
                      <a:pt x="137" y="48"/>
                    </a:cubicBezTo>
                    <a:cubicBezTo>
                      <a:pt x="134" y="41"/>
                      <a:pt x="131" y="34"/>
                      <a:pt x="127" y="27"/>
                    </a:cubicBezTo>
                    <a:moveTo>
                      <a:pt x="121" y="20"/>
                    </a:moveTo>
                    <a:cubicBezTo>
                      <a:pt x="121" y="24"/>
                      <a:pt x="120" y="28"/>
                      <a:pt x="119" y="32"/>
                    </a:cubicBezTo>
                    <a:cubicBezTo>
                      <a:pt x="122" y="41"/>
                      <a:pt x="122" y="41"/>
                      <a:pt x="122" y="41"/>
                    </a:cubicBezTo>
                    <a:cubicBezTo>
                      <a:pt x="119" y="32"/>
                      <a:pt x="119" y="32"/>
                      <a:pt x="119" y="32"/>
                    </a:cubicBezTo>
                    <a:cubicBezTo>
                      <a:pt x="119" y="35"/>
                      <a:pt x="118" y="38"/>
                      <a:pt x="118" y="41"/>
                    </a:cubicBezTo>
                    <a:cubicBezTo>
                      <a:pt x="116" y="60"/>
                      <a:pt x="114" y="78"/>
                      <a:pt x="114" y="95"/>
                    </a:cubicBezTo>
                    <a:cubicBezTo>
                      <a:pt x="113" y="94"/>
                      <a:pt x="113" y="92"/>
                      <a:pt x="112" y="90"/>
                    </a:cubicBezTo>
                    <a:cubicBezTo>
                      <a:pt x="114" y="98"/>
                      <a:pt x="114" y="98"/>
                      <a:pt x="114" y="98"/>
                    </a:cubicBezTo>
                    <a:cubicBezTo>
                      <a:pt x="111" y="88"/>
                      <a:pt x="111" y="88"/>
                      <a:pt x="111" y="88"/>
                    </a:cubicBezTo>
                    <a:cubicBezTo>
                      <a:pt x="105" y="69"/>
                      <a:pt x="98" y="50"/>
                      <a:pt x="90" y="31"/>
                    </a:cubicBezTo>
                    <a:cubicBezTo>
                      <a:pt x="87" y="42"/>
                      <a:pt x="84" y="52"/>
                      <a:pt x="81" y="61"/>
                    </a:cubicBezTo>
                    <a:cubicBezTo>
                      <a:pt x="81" y="63"/>
                      <a:pt x="81" y="63"/>
                      <a:pt x="81" y="63"/>
                    </a:cubicBezTo>
                    <a:cubicBezTo>
                      <a:pt x="80" y="61"/>
                      <a:pt x="80" y="61"/>
                      <a:pt x="80" y="61"/>
                    </a:cubicBezTo>
                    <a:cubicBezTo>
                      <a:pt x="80" y="62"/>
                      <a:pt x="80" y="63"/>
                      <a:pt x="79" y="64"/>
                    </a:cubicBezTo>
                    <a:cubicBezTo>
                      <a:pt x="82" y="74"/>
                      <a:pt x="82" y="74"/>
                      <a:pt x="82" y="74"/>
                    </a:cubicBezTo>
                    <a:cubicBezTo>
                      <a:pt x="79" y="64"/>
                      <a:pt x="79" y="64"/>
                      <a:pt x="79" y="64"/>
                    </a:cubicBezTo>
                    <a:cubicBezTo>
                      <a:pt x="71" y="85"/>
                      <a:pt x="61" y="104"/>
                      <a:pt x="50" y="118"/>
                    </a:cubicBezTo>
                    <a:cubicBezTo>
                      <a:pt x="42" y="129"/>
                      <a:pt x="42" y="129"/>
                      <a:pt x="42" y="129"/>
                    </a:cubicBezTo>
                    <a:cubicBezTo>
                      <a:pt x="42" y="131"/>
                      <a:pt x="42" y="133"/>
                      <a:pt x="41" y="135"/>
                    </a:cubicBezTo>
                    <a:cubicBezTo>
                      <a:pt x="41" y="135"/>
                      <a:pt x="41" y="134"/>
                      <a:pt x="41" y="134"/>
                    </a:cubicBezTo>
                    <a:cubicBezTo>
                      <a:pt x="40" y="134"/>
                      <a:pt x="37" y="134"/>
                      <a:pt x="28" y="135"/>
                    </a:cubicBezTo>
                    <a:cubicBezTo>
                      <a:pt x="30" y="143"/>
                      <a:pt x="30" y="143"/>
                      <a:pt x="30" y="143"/>
                    </a:cubicBezTo>
                    <a:cubicBezTo>
                      <a:pt x="28" y="135"/>
                      <a:pt x="28" y="135"/>
                      <a:pt x="28" y="135"/>
                    </a:cubicBezTo>
                    <a:cubicBezTo>
                      <a:pt x="25" y="136"/>
                      <a:pt x="22" y="136"/>
                      <a:pt x="18" y="136"/>
                    </a:cubicBezTo>
                    <a:cubicBezTo>
                      <a:pt x="17" y="136"/>
                      <a:pt x="17" y="136"/>
                      <a:pt x="17" y="136"/>
                    </a:cubicBezTo>
                    <a:cubicBezTo>
                      <a:pt x="17" y="136"/>
                      <a:pt x="17" y="136"/>
                      <a:pt x="17" y="136"/>
                    </a:cubicBezTo>
                    <a:cubicBezTo>
                      <a:pt x="16" y="135"/>
                      <a:pt x="16" y="135"/>
                      <a:pt x="16" y="135"/>
                    </a:cubicBezTo>
                    <a:cubicBezTo>
                      <a:pt x="13" y="132"/>
                      <a:pt x="13" y="132"/>
                      <a:pt x="13" y="132"/>
                    </a:cubicBezTo>
                    <a:cubicBezTo>
                      <a:pt x="3" y="125"/>
                      <a:pt x="3" y="125"/>
                      <a:pt x="3" y="125"/>
                    </a:cubicBezTo>
                    <a:cubicBezTo>
                      <a:pt x="8" y="142"/>
                      <a:pt x="8" y="142"/>
                      <a:pt x="8" y="142"/>
                    </a:cubicBezTo>
                    <a:cubicBezTo>
                      <a:pt x="3" y="126"/>
                      <a:pt x="3" y="126"/>
                      <a:pt x="3" y="126"/>
                    </a:cubicBezTo>
                    <a:cubicBezTo>
                      <a:pt x="3" y="126"/>
                      <a:pt x="3" y="125"/>
                      <a:pt x="3" y="125"/>
                    </a:cubicBezTo>
                    <a:cubicBezTo>
                      <a:pt x="0" y="123"/>
                      <a:pt x="0" y="123"/>
                      <a:pt x="0" y="123"/>
                    </a:cubicBezTo>
                    <a:cubicBezTo>
                      <a:pt x="2" y="135"/>
                      <a:pt x="3" y="148"/>
                      <a:pt x="5" y="161"/>
                    </a:cubicBezTo>
                    <a:cubicBezTo>
                      <a:pt x="6" y="171"/>
                      <a:pt x="10" y="182"/>
                      <a:pt x="13" y="193"/>
                    </a:cubicBezTo>
                    <a:cubicBezTo>
                      <a:pt x="13" y="197"/>
                      <a:pt x="15" y="201"/>
                      <a:pt x="17" y="205"/>
                    </a:cubicBezTo>
                    <a:cubicBezTo>
                      <a:pt x="16" y="206"/>
                      <a:pt x="15" y="206"/>
                      <a:pt x="15" y="206"/>
                    </a:cubicBezTo>
                    <a:cubicBezTo>
                      <a:pt x="15" y="206"/>
                      <a:pt x="16" y="206"/>
                      <a:pt x="17" y="205"/>
                    </a:cubicBezTo>
                    <a:cubicBezTo>
                      <a:pt x="18" y="207"/>
                      <a:pt x="19" y="208"/>
                      <a:pt x="19" y="210"/>
                    </a:cubicBezTo>
                    <a:cubicBezTo>
                      <a:pt x="23" y="218"/>
                      <a:pt x="23" y="218"/>
                      <a:pt x="23" y="218"/>
                    </a:cubicBezTo>
                    <a:cubicBezTo>
                      <a:pt x="25" y="222"/>
                      <a:pt x="25" y="222"/>
                      <a:pt x="25" y="222"/>
                    </a:cubicBezTo>
                    <a:cubicBezTo>
                      <a:pt x="26" y="223"/>
                      <a:pt x="26" y="223"/>
                      <a:pt x="26" y="223"/>
                    </a:cubicBezTo>
                    <a:cubicBezTo>
                      <a:pt x="26" y="224"/>
                      <a:pt x="26" y="224"/>
                      <a:pt x="26" y="224"/>
                    </a:cubicBezTo>
                    <a:cubicBezTo>
                      <a:pt x="26" y="224"/>
                      <a:pt x="26" y="224"/>
                      <a:pt x="26" y="224"/>
                    </a:cubicBezTo>
                    <a:cubicBezTo>
                      <a:pt x="26" y="224"/>
                      <a:pt x="39" y="222"/>
                      <a:pt x="51" y="220"/>
                    </a:cubicBezTo>
                    <a:cubicBezTo>
                      <a:pt x="56" y="220"/>
                      <a:pt x="61" y="219"/>
                      <a:pt x="66" y="218"/>
                    </a:cubicBezTo>
                    <a:cubicBezTo>
                      <a:pt x="66" y="218"/>
                      <a:pt x="66" y="218"/>
                      <a:pt x="66" y="218"/>
                    </a:cubicBezTo>
                    <a:cubicBezTo>
                      <a:pt x="66" y="218"/>
                      <a:pt x="65" y="218"/>
                      <a:pt x="65" y="218"/>
                    </a:cubicBezTo>
                    <a:cubicBezTo>
                      <a:pt x="66" y="217"/>
                      <a:pt x="66" y="217"/>
                      <a:pt x="66" y="217"/>
                    </a:cubicBezTo>
                    <a:cubicBezTo>
                      <a:pt x="66" y="171"/>
                      <a:pt x="66" y="171"/>
                      <a:pt x="66" y="171"/>
                    </a:cubicBezTo>
                    <a:cubicBezTo>
                      <a:pt x="67" y="154"/>
                      <a:pt x="67" y="136"/>
                      <a:pt x="67" y="119"/>
                    </a:cubicBezTo>
                    <a:cubicBezTo>
                      <a:pt x="72" y="135"/>
                      <a:pt x="76" y="151"/>
                      <a:pt x="81" y="168"/>
                    </a:cubicBezTo>
                    <a:cubicBezTo>
                      <a:pt x="88" y="142"/>
                      <a:pt x="95" y="115"/>
                      <a:pt x="102" y="87"/>
                    </a:cubicBezTo>
                    <a:cubicBezTo>
                      <a:pt x="107" y="98"/>
                      <a:pt x="111" y="110"/>
                      <a:pt x="115" y="121"/>
                    </a:cubicBezTo>
                    <a:cubicBezTo>
                      <a:pt x="117" y="127"/>
                      <a:pt x="117" y="127"/>
                      <a:pt x="117" y="127"/>
                    </a:cubicBezTo>
                    <a:cubicBezTo>
                      <a:pt x="134" y="60"/>
                      <a:pt x="134" y="60"/>
                      <a:pt x="134" y="60"/>
                    </a:cubicBezTo>
                    <a:cubicBezTo>
                      <a:pt x="130" y="47"/>
                      <a:pt x="126" y="33"/>
                      <a:pt x="121" y="20"/>
                    </a:cubicBezTo>
                    <a:moveTo>
                      <a:pt x="997" y="1"/>
                    </a:moveTo>
                    <a:cubicBezTo>
                      <a:pt x="994" y="2"/>
                      <a:pt x="989" y="3"/>
                      <a:pt x="982" y="4"/>
                    </a:cubicBezTo>
                    <a:cubicBezTo>
                      <a:pt x="991" y="26"/>
                      <a:pt x="998" y="46"/>
                      <a:pt x="1000" y="57"/>
                    </a:cubicBezTo>
                    <a:cubicBezTo>
                      <a:pt x="1007" y="78"/>
                      <a:pt x="1007" y="78"/>
                      <a:pt x="1007" y="78"/>
                    </a:cubicBezTo>
                    <a:cubicBezTo>
                      <a:pt x="1003" y="66"/>
                      <a:pt x="1003" y="66"/>
                      <a:pt x="1003" y="66"/>
                    </a:cubicBezTo>
                    <a:cubicBezTo>
                      <a:pt x="997" y="49"/>
                      <a:pt x="988" y="27"/>
                      <a:pt x="979" y="4"/>
                    </a:cubicBezTo>
                    <a:cubicBezTo>
                      <a:pt x="978" y="4"/>
                      <a:pt x="978" y="4"/>
                      <a:pt x="978" y="4"/>
                    </a:cubicBezTo>
                    <a:cubicBezTo>
                      <a:pt x="987" y="29"/>
                      <a:pt x="993" y="52"/>
                      <a:pt x="995" y="64"/>
                    </a:cubicBezTo>
                    <a:cubicBezTo>
                      <a:pt x="1000" y="84"/>
                      <a:pt x="1000" y="84"/>
                      <a:pt x="1000" y="84"/>
                    </a:cubicBezTo>
                    <a:cubicBezTo>
                      <a:pt x="997" y="73"/>
                      <a:pt x="997" y="73"/>
                      <a:pt x="997" y="73"/>
                    </a:cubicBezTo>
                    <a:cubicBezTo>
                      <a:pt x="992" y="54"/>
                      <a:pt x="984" y="29"/>
                      <a:pt x="975" y="5"/>
                    </a:cubicBezTo>
                    <a:cubicBezTo>
                      <a:pt x="970" y="6"/>
                      <a:pt x="965" y="6"/>
                      <a:pt x="960" y="7"/>
                    </a:cubicBezTo>
                    <a:cubicBezTo>
                      <a:pt x="960" y="8"/>
                      <a:pt x="960" y="8"/>
                      <a:pt x="960" y="8"/>
                    </a:cubicBezTo>
                    <a:cubicBezTo>
                      <a:pt x="960" y="10"/>
                      <a:pt x="960" y="10"/>
                      <a:pt x="960" y="10"/>
                    </a:cubicBezTo>
                    <a:cubicBezTo>
                      <a:pt x="960" y="14"/>
                      <a:pt x="960" y="14"/>
                      <a:pt x="960" y="14"/>
                    </a:cubicBezTo>
                    <a:cubicBezTo>
                      <a:pt x="958" y="14"/>
                      <a:pt x="957" y="15"/>
                      <a:pt x="957" y="15"/>
                    </a:cubicBezTo>
                    <a:cubicBezTo>
                      <a:pt x="957" y="15"/>
                      <a:pt x="958" y="14"/>
                      <a:pt x="960" y="14"/>
                    </a:cubicBezTo>
                    <a:cubicBezTo>
                      <a:pt x="959" y="32"/>
                      <a:pt x="959" y="32"/>
                      <a:pt x="959" y="32"/>
                    </a:cubicBezTo>
                    <a:cubicBezTo>
                      <a:pt x="965" y="33"/>
                      <a:pt x="970" y="34"/>
                      <a:pt x="977" y="35"/>
                    </a:cubicBezTo>
                    <a:cubicBezTo>
                      <a:pt x="978" y="39"/>
                      <a:pt x="978" y="39"/>
                      <a:pt x="978" y="39"/>
                    </a:cubicBezTo>
                    <a:cubicBezTo>
                      <a:pt x="979" y="45"/>
                      <a:pt x="979" y="45"/>
                      <a:pt x="979" y="45"/>
                    </a:cubicBezTo>
                    <a:cubicBezTo>
                      <a:pt x="982" y="59"/>
                      <a:pt x="982" y="59"/>
                      <a:pt x="982" y="59"/>
                    </a:cubicBezTo>
                    <a:cubicBezTo>
                      <a:pt x="988" y="89"/>
                      <a:pt x="995" y="119"/>
                      <a:pt x="1002" y="148"/>
                    </a:cubicBezTo>
                    <a:cubicBezTo>
                      <a:pt x="1005" y="100"/>
                      <a:pt x="1009" y="70"/>
                      <a:pt x="1013" y="61"/>
                    </a:cubicBezTo>
                    <a:cubicBezTo>
                      <a:pt x="1012" y="52"/>
                      <a:pt x="1011" y="43"/>
                      <a:pt x="1008" y="34"/>
                    </a:cubicBezTo>
                    <a:cubicBezTo>
                      <a:pt x="1005" y="24"/>
                      <a:pt x="1002" y="13"/>
                      <a:pt x="997" y="2"/>
                    </a:cubicBezTo>
                    <a:cubicBezTo>
                      <a:pt x="997" y="2"/>
                      <a:pt x="997" y="2"/>
                      <a:pt x="997" y="2"/>
                    </a:cubicBezTo>
                    <a:cubicBezTo>
                      <a:pt x="997" y="2"/>
                      <a:pt x="997" y="2"/>
                      <a:pt x="997" y="2"/>
                    </a:cubicBezTo>
                    <a:cubicBezTo>
                      <a:pt x="997" y="1"/>
                      <a:pt x="997" y="1"/>
                      <a:pt x="997" y="1"/>
                    </a:cubicBezTo>
                    <a:moveTo>
                      <a:pt x="1001" y="1"/>
                    </a:moveTo>
                    <a:cubicBezTo>
                      <a:pt x="1001" y="1"/>
                      <a:pt x="1000" y="1"/>
                      <a:pt x="1000" y="1"/>
                    </a:cubicBezTo>
                    <a:cubicBezTo>
                      <a:pt x="1001" y="5"/>
                      <a:pt x="1003" y="9"/>
                      <a:pt x="1004" y="13"/>
                    </a:cubicBezTo>
                    <a:cubicBezTo>
                      <a:pt x="1002" y="6"/>
                      <a:pt x="1002" y="6"/>
                      <a:pt x="1002" y="6"/>
                    </a:cubicBezTo>
                    <a:cubicBezTo>
                      <a:pt x="1001" y="2"/>
                      <a:pt x="1001" y="2"/>
                      <a:pt x="1001" y="2"/>
                    </a:cubicBezTo>
                    <a:cubicBezTo>
                      <a:pt x="1001" y="1"/>
                      <a:pt x="1001" y="1"/>
                      <a:pt x="1001" y="1"/>
                    </a:cubicBezTo>
                    <a:moveTo>
                      <a:pt x="1005" y="0"/>
                    </a:moveTo>
                    <a:cubicBezTo>
                      <a:pt x="1005" y="0"/>
                      <a:pt x="1003" y="0"/>
                      <a:pt x="1000" y="1"/>
                    </a:cubicBezTo>
                    <a:cubicBezTo>
                      <a:pt x="1000" y="1"/>
                      <a:pt x="1000" y="1"/>
                      <a:pt x="1000" y="1"/>
                    </a:cubicBezTo>
                    <a:cubicBezTo>
                      <a:pt x="1000" y="1"/>
                      <a:pt x="1001" y="1"/>
                      <a:pt x="1001" y="1"/>
                    </a:cubicBezTo>
                    <a:cubicBezTo>
                      <a:pt x="1003" y="0"/>
                      <a:pt x="1005" y="0"/>
                      <a:pt x="1005"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37" name="Freeform 17"/>
              <p:cNvSpPr>
                <a:spLocks noEditPoints="1"/>
              </p:cNvSpPr>
              <p:nvPr/>
            </p:nvSpPr>
            <p:spPr bwMode="auto">
              <a:xfrm>
                <a:off x="2656" y="2213"/>
                <a:ext cx="41" cy="121"/>
              </a:xfrm>
              <a:custGeom>
                <a:avLst/>
                <a:gdLst>
                  <a:gd name="T0" fmla="*/ 14 w 49"/>
                  <a:gd name="T1" fmla="*/ 24 h 146"/>
                  <a:gd name="T2" fmla="*/ 1 w 49"/>
                  <a:gd name="T3" fmla="*/ 92 h 146"/>
                  <a:gd name="T4" fmla="*/ 3 w 49"/>
                  <a:gd name="T5" fmla="*/ 107 h 146"/>
                  <a:gd name="T6" fmla="*/ 5 w 49"/>
                  <a:gd name="T7" fmla="*/ 138 h 146"/>
                  <a:gd name="T8" fmla="*/ 7 w 49"/>
                  <a:gd name="T9" fmla="*/ 142 h 146"/>
                  <a:gd name="T10" fmla="*/ 9 w 49"/>
                  <a:gd name="T11" fmla="*/ 145 h 146"/>
                  <a:gd name="T12" fmla="*/ 10 w 49"/>
                  <a:gd name="T13" fmla="*/ 145 h 146"/>
                  <a:gd name="T14" fmla="*/ 15 w 49"/>
                  <a:gd name="T15" fmla="*/ 145 h 146"/>
                  <a:gd name="T16" fmla="*/ 10 w 49"/>
                  <a:gd name="T17" fmla="*/ 146 h 146"/>
                  <a:gd name="T18" fmla="*/ 4 w 49"/>
                  <a:gd name="T19" fmla="*/ 146 h 146"/>
                  <a:gd name="T20" fmla="*/ 49 w 49"/>
                  <a:gd name="T21" fmla="*/ 141 h 146"/>
                  <a:gd name="T22" fmla="*/ 49 w 49"/>
                  <a:gd name="T23" fmla="*/ 140 h 146"/>
                  <a:gd name="T24" fmla="*/ 35 w 49"/>
                  <a:gd name="T25" fmla="*/ 98 h 146"/>
                  <a:gd name="T26" fmla="*/ 31 w 49"/>
                  <a:gd name="T27" fmla="*/ 97 h 146"/>
                  <a:gd name="T28" fmla="*/ 35 w 49"/>
                  <a:gd name="T29" fmla="*/ 98 h 146"/>
                  <a:gd name="T30" fmla="*/ 34 w 49"/>
                  <a:gd name="T31" fmla="*/ 95 h 146"/>
                  <a:gd name="T32" fmla="*/ 21 w 49"/>
                  <a:gd name="T33" fmla="*/ 51 h 146"/>
                  <a:gd name="T34" fmla="*/ 22 w 49"/>
                  <a:gd name="T35" fmla="*/ 57 h 146"/>
                  <a:gd name="T36" fmla="*/ 21 w 49"/>
                  <a:gd name="T37" fmla="*/ 50 h 146"/>
                  <a:gd name="T38" fmla="*/ 14 w 49"/>
                  <a:gd name="T39" fmla="*/ 24 h 146"/>
                  <a:gd name="T40" fmla="*/ 2 w 49"/>
                  <a:gd name="T41" fmla="*/ 0 h 146"/>
                  <a:gd name="T42" fmla="*/ 0 w 49"/>
                  <a:gd name="T43" fmla="*/ 77 h 146"/>
                  <a:gd name="T44" fmla="*/ 0 w 49"/>
                  <a:gd name="T45" fmla="*/ 85 h 146"/>
                  <a:gd name="T46" fmla="*/ 12 w 49"/>
                  <a:gd name="T47" fmla="*/ 19 h 146"/>
                  <a:gd name="T48" fmla="*/ 12 w 49"/>
                  <a:gd name="T49" fmla="*/ 19 h 146"/>
                  <a:gd name="T50" fmla="*/ 4 w 49"/>
                  <a:gd name="T51" fmla="*/ 4 h 146"/>
                  <a:gd name="T52" fmla="*/ 2 w 49"/>
                  <a:gd name="T5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146">
                    <a:moveTo>
                      <a:pt x="14" y="24"/>
                    </a:moveTo>
                    <a:cubicBezTo>
                      <a:pt x="1" y="92"/>
                      <a:pt x="1" y="92"/>
                      <a:pt x="1" y="92"/>
                    </a:cubicBezTo>
                    <a:cubicBezTo>
                      <a:pt x="2" y="97"/>
                      <a:pt x="2" y="102"/>
                      <a:pt x="3" y="107"/>
                    </a:cubicBezTo>
                    <a:cubicBezTo>
                      <a:pt x="3" y="117"/>
                      <a:pt x="4" y="127"/>
                      <a:pt x="5" y="138"/>
                    </a:cubicBezTo>
                    <a:cubicBezTo>
                      <a:pt x="7" y="142"/>
                      <a:pt x="7" y="142"/>
                      <a:pt x="7" y="142"/>
                    </a:cubicBezTo>
                    <a:cubicBezTo>
                      <a:pt x="9" y="145"/>
                      <a:pt x="9" y="145"/>
                      <a:pt x="9" y="145"/>
                    </a:cubicBezTo>
                    <a:cubicBezTo>
                      <a:pt x="10" y="145"/>
                      <a:pt x="10" y="145"/>
                      <a:pt x="10" y="145"/>
                    </a:cubicBezTo>
                    <a:cubicBezTo>
                      <a:pt x="13" y="145"/>
                      <a:pt x="15" y="145"/>
                      <a:pt x="15" y="145"/>
                    </a:cubicBezTo>
                    <a:cubicBezTo>
                      <a:pt x="15" y="145"/>
                      <a:pt x="12" y="145"/>
                      <a:pt x="10" y="146"/>
                    </a:cubicBezTo>
                    <a:cubicBezTo>
                      <a:pt x="7" y="146"/>
                      <a:pt x="4" y="146"/>
                      <a:pt x="4" y="146"/>
                    </a:cubicBezTo>
                    <a:cubicBezTo>
                      <a:pt x="5" y="146"/>
                      <a:pt x="15" y="145"/>
                      <a:pt x="49" y="141"/>
                    </a:cubicBezTo>
                    <a:cubicBezTo>
                      <a:pt x="49" y="140"/>
                      <a:pt x="49" y="140"/>
                      <a:pt x="49" y="140"/>
                    </a:cubicBezTo>
                    <a:cubicBezTo>
                      <a:pt x="35" y="98"/>
                      <a:pt x="35" y="98"/>
                      <a:pt x="35" y="98"/>
                    </a:cubicBezTo>
                    <a:cubicBezTo>
                      <a:pt x="32" y="97"/>
                      <a:pt x="31" y="97"/>
                      <a:pt x="31" y="97"/>
                    </a:cubicBezTo>
                    <a:cubicBezTo>
                      <a:pt x="31" y="97"/>
                      <a:pt x="33" y="97"/>
                      <a:pt x="35" y="98"/>
                    </a:cubicBezTo>
                    <a:cubicBezTo>
                      <a:pt x="34" y="95"/>
                      <a:pt x="34" y="95"/>
                      <a:pt x="34" y="95"/>
                    </a:cubicBezTo>
                    <a:cubicBezTo>
                      <a:pt x="29" y="80"/>
                      <a:pt x="25" y="66"/>
                      <a:pt x="21" y="51"/>
                    </a:cubicBezTo>
                    <a:cubicBezTo>
                      <a:pt x="22" y="57"/>
                      <a:pt x="22" y="57"/>
                      <a:pt x="22" y="57"/>
                    </a:cubicBezTo>
                    <a:cubicBezTo>
                      <a:pt x="21" y="50"/>
                      <a:pt x="21" y="50"/>
                      <a:pt x="21" y="50"/>
                    </a:cubicBezTo>
                    <a:cubicBezTo>
                      <a:pt x="19" y="42"/>
                      <a:pt x="16" y="33"/>
                      <a:pt x="14" y="24"/>
                    </a:cubicBezTo>
                    <a:moveTo>
                      <a:pt x="2" y="0"/>
                    </a:moveTo>
                    <a:cubicBezTo>
                      <a:pt x="0" y="26"/>
                      <a:pt x="0" y="52"/>
                      <a:pt x="0" y="77"/>
                    </a:cubicBezTo>
                    <a:cubicBezTo>
                      <a:pt x="0" y="80"/>
                      <a:pt x="0" y="83"/>
                      <a:pt x="0" y="85"/>
                    </a:cubicBezTo>
                    <a:cubicBezTo>
                      <a:pt x="12" y="19"/>
                      <a:pt x="12" y="19"/>
                      <a:pt x="12" y="19"/>
                    </a:cubicBezTo>
                    <a:cubicBezTo>
                      <a:pt x="12" y="19"/>
                      <a:pt x="12" y="19"/>
                      <a:pt x="12" y="19"/>
                    </a:cubicBezTo>
                    <a:cubicBezTo>
                      <a:pt x="10" y="14"/>
                      <a:pt x="7" y="9"/>
                      <a:pt x="4" y="4"/>
                    </a:cubicBezTo>
                    <a:cubicBezTo>
                      <a:pt x="3" y="3"/>
                      <a:pt x="3" y="2"/>
                      <a:pt x="2"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38" name="Freeform 18"/>
              <p:cNvSpPr>
                <a:spLocks noEditPoints="1"/>
              </p:cNvSpPr>
              <p:nvPr/>
            </p:nvSpPr>
            <p:spPr bwMode="auto">
              <a:xfrm>
                <a:off x="2595" y="2166"/>
                <a:ext cx="127" cy="164"/>
              </a:xfrm>
              <a:custGeom>
                <a:avLst/>
                <a:gdLst>
                  <a:gd name="T0" fmla="*/ 123 w 153"/>
                  <a:gd name="T1" fmla="*/ 196 h 197"/>
                  <a:gd name="T2" fmla="*/ 142 w 153"/>
                  <a:gd name="T3" fmla="*/ 194 h 197"/>
                  <a:gd name="T4" fmla="*/ 145 w 153"/>
                  <a:gd name="T5" fmla="*/ 186 h 197"/>
                  <a:gd name="T6" fmla="*/ 153 w 153"/>
                  <a:gd name="T7" fmla="*/ 163 h 197"/>
                  <a:gd name="T8" fmla="*/ 75 w 153"/>
                  <a:gd name="T9" fmla="*/ 148 h 197"/>
                  <a:gd name="T10" fmla="*/ 79 w 153"/>
                  <a:gd name="T11" fmla="*/ 194 h 197"/>
                  <a:gd name="T12" fmla="*/ 75 w 153"/>
                  <a:gd name="T13" fmla="*/ 148 h 197"/>
                  <a:gd name="T14" fmla="*/ 91 w 153"/>
                  <a:gd name="T15" fmla="*/ 84 h 197"/>
                  <a:gd name="T16" fmla="*/ 108 w 153"/>
                  <a:gd name="T17" fmla="*/ 151 h 197"/>
                  <a:gd name="T18" fmla="*/ 111 w 153"/>
                  <a:gd name="T19" fmla="*/ 154 h 197"/>
                  <a:gd name="T20" fmla="*/ 111 w 153"/>
                  <a:gd name="T21" fmla="*/ 154 h 197"/>
                  <a:gd name="T22" fmla="*/ 107 w 153"/>
                  <a:gd name="T23" fmla="*/ 138 h 197"/>
                  <a:gd name="T24" fmla="*/ 91 w 153"/>
                  <a:gd name="T25" fmla="*/ 84 h 197"/>
                  <a:gd name="T26" fmla="*/ 88 w 153"/>
                  <a:gd name="T27" fmla="*/ 80 h 197"/>
                  <a:gd name="T28" fmla="*/ 93 w 153"/>
                  <a:gd name="T29" fmla="*/ 97 h 197"/>
                  <a:gd name="T30" fmla="*/ 88 w 153"/>
                  <a:gd name="T31" fmla="*/ 78 h 197"/>
                  <a:gd name="T32" fmla="*/ 86 w 153"/>
                  <a:gd name="T33" fmla="*/ 75 h 197"/>
                  <a:gd name="T34" fmla="*/ 86 w 153"/>
                  <a:gd name="T35" fmla="*/ 75 h 197"/>
                  <a:gd name="T36" fmla="*/ 29 w 153"/>
                  <a:gd name="T37" fmla="*/ 18 h 197"/>
                  <a:gd name="T38" fmla="*/ 48 w 153"/>
                  <a:gd name="T39" fmla="*/ 139 h 197"/>
                  <a:gd name="T40" fmla="*/ 27 w 153"/>
                  <a:gd name="T41" fmla="*/ 23 h 197"/>
                  <a:gd name="T42" fmla="*/ 20 w 153"/>
                  <a:gd name="T43" fmla="*/ 42 h 197"/>
                  <a:gd name="T44" fmla="*/ 20 w 153"/>
                  <a:gd name="T45" fmla="*/ 45 h 197"/>
                  <a:gd name="T46" fmla="*/ 20 w 153"/>
                  <a:gd name="T47" fmla="*/ 45 h 197"/>
                  <a:gd name="T48" fmla="*/ 20 w 153"/>
                  <a:gd name="T49" fmla="*/ 45 h 197"/>
                  <a:gd name="T50" fmla="*/ 14 w 153"/>
                  <a:gd name="T51" fmla="*/ 47 h 197"/>
                  <a:gd name="T52" fmla="*/ 18 w 153"/>
                  <a:gd name="T53" fmla="*/ 77 h 197"/>
                  <a:gd name="T54" fmla="*/ 14 w 153"/>
                  <a:gd name="T55" fmla="*/ 47 h 197"/>
                  <a:gd name="T56" fmla="*/ 0 w 153"/>
                  <a:gd name="T57" fmla="*/ 55 h 197"/>
                  <a:gd name="T58" fmla="*/ 67 w 153"/>
                  <a:gd name="T59" fmla="*/ 176 h 197"/>
                  <a:gd name="T60" fmla="*/ 74 w 153"/>
                  <a:gd name="T61" fmla="*/ 141 h 197"/>
                  <a:gd name="T62" fmla="*/ 76 w 153"/>
                  <a:gd name="T63" fmla="*/ 56 h 197"/>
                  <a:gd name="T64" fmla="*/ 65 w 153"/>
                  <a:gd name="T65" fmla="*/ 84 h 197"/>
                  <a:gd name="T66" fmla="*/ 66 w 153"/>
                  <a:gd name="T67" fmla="*/ 97 h 197"/>
                  <a:gd name="T68" fmla="*/ 42 w 153"/>
                  <a:gd name="T69" fmla="*/ 4 h 197"/>
                  <a:gd name="T70" fmla="*/ 41 w 153"/>
                  <a:gd name="T71"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197">
                    <a:moveTo>
                      <a:pt x="109" y="154"/>
                    </a:moveTo>
                    <a:cubicBezTo>
                      <a:pt x="123" y="196"/>
                      <a:pt x="123" y="196"/>
                      <a:pt x="123" y="196"/>
                    </a:cubicBezTo>
                    <a:cubicBezTo>
                      <a:pt x="123" y="197"/>
                      <a:pt x="123" y="197"/>
                      <a:pt x="123" y="197"/>
                    </a:cubicBezTo>
                    <a:cubicBezTo>
                      <a:pt x="129" y="196"/>
                      <a:pt x="135" y="195"/>
                      <a:pt x="142" y="194"/>
                    </a:cubicBezTo>
                    <a:cubicBezTo>
                      <a:pt x="143" y="192"/>
                      <a:pt x="143" y="192"/>
                      <a:pt x="143" y="192"/>
                    </a:cubicBezTo>
                    <a:cubicBezTo>
                      <a:pt x="145" y="186"/>
                      <a:pt x="145" y="186"/>
                      <a:pt x="145" y="186"/>
                    </a:cubicBezTo>
                    <a:cubicBezTo>
                      <a:pt x="149" y="173"/>
                      <a:pt x="149" y="173"/>
                      <a:pt x="149" y="173"/>
                    </a:cubicBezTo>
                    <a:cubicBezTo>
                      <a:pt x="151" y="170"/>
                      <a:pt x="152" y="166"/>
                      <a:pt x="153" y="163"/>
                    </a:cubicBezTo>
                    <a:cubicBezTo>
                      <a:pt x="127" y="158"/>
                      <a:pt x="115" y="155"/>
                      <a:pt x="109" y="154"/>
                    </a:cubicBezTo>
                    <a:moveTo>
                      <a:pt x="75" y="148"/>
                    </a:moveTo>
                    <a:cubicBezTo>
                      <a:pt x="69" y="180"/>
                      <a:pt x="69" y="180"/>
                      <a:pt x="69" y="180"/>
                    </a:cubicBezTo>
                    <a:cubicBezTo>
                      <a:pt x="79" y="194"/>
                      <a:pt x="79" y="194"/>
                      <a:pt x="79" y="194"/>
                    </a:cubicBezTo>
                    <a:cubicBezTo>
                      <a:pt x="78" y="183"/>
                      <a:pt x="77" y="173"/>
                      <a:pt x="77" y="163"/>
                    </a:cubicBezTo>
                    <a:cubicBezTo>
                      <a:pt x="76" y="158"/>
                      <a:pt x="76" y="153"/>
                      <a:pt x="75" y="148"/>
                    </a:cubicBezTo>
                    <a:moveTo>
                      <a:pt x="91" y="84"/>
                    </a:moveTo>
                    <a:cubicBezTo>
                      <a:pt x="91" y="84"/>
                      <a:pt x="91" y="84"/>
                      <a:pt x="91" y="84"/>
                    </a:cubicBezTo>
                    <a:cubicBezTo>
                      <a:pt x="95" y="107"/>
                      <a:pt x="95" y="107"/>
                      <a:pt x="95" y="107"/>
                    </a:cubicBezTo>
                    <a:cubicBezTo>
                      <a:pt x="99" y="122"/>
                      <a:pt x="103" y="136"/>
                      <a:pt x="108" y="151"/>
                    </a:cubicBezTo>
                    <a:cubicBezTo>
                      <a:pt x="109" y="154"/>
                      <a:pt x="109" y="154"/>
                      <a:pt x="109" y="154"/>
                    </a:cubicBezTo>
                    <a:cubicBezTo>
                      <a:pt x="109" y="154"/>
                      <a:pt x="110" y="154"/>
                      <a:pt x="111" y="154"/>
                    </a:cubicBezTo>
                    <a:cubicBezTo>
                      <a:pt x="114" y="155"/>
                      <a:pt x="116" y="155"/>
                      <a:pt x="117" y="155"/>
                    </a:cubicBezTo>
                    <a:cubicBezTo>
                      <a:pt x="117" y="155"/>
                      <a:pt x="115" y="155"/>
                      <a:pt x="111" y="154"/>
                    </a:cubicBezTo>
                    <a:cubicBezTo>
                      <a:pt x="110" y="152"/>
                      <a:pt x="110" y="152"/>
                      <a:pt x="110" y="152"/>
                    </a:cubicBezTo>
                    <a:cubicBezTo>
                      <a:pt x="107" y="138"/>
                      <a:pt x="107" y="138"/>
                      <a:pt x="107" y="138"/>
                    </a:cubicBezTo>
                    <a:cubicBezTo>
                      <a:pt x="103" y="120"/>
                      <a:pt x="98" y="103"/>
                      <a:pt x="92" y="86"/>
                    </a:cubicBezTo>
                    <a:cubicBezTo>
                      <a:pt x="92" y="85"/>
                      <a:pt x="92" y="85"/>
                      <a:pt x="91" y="84"/>
                    </a:cubicBezTo>
                    <a:moveTo>
                      <a:pt x="88" y="78"/>
                    </a:moveTo>
                    <a:cubicBezTo>
                      <a:pt x="88" y="80"/>
                      <a:pt x="88" y="80"/>
                      <a:pt x="88" y="80"/>
                    </a:cubicBezTo>
                    <a:cubicBezTo>
                      <a:pt x="90" y="89"/>
                      <a:pt x="93" y="98"/>
                      <a:pt x="95" y="106"/>
                    </a:cubicBezTo>
                    <a:cubicBezTo>
                      <a:pt x="93" y="97"/>
                      <a:pt x="93" y="97"/>
                      <a:pt x="93" y="97"/>
                    </a:cubicBezTo>
                    <a:cubicBezTo>
                      <a:pt x="92" y="92"/>
                      <a:pt x="92" y="88"/>
                      <a:pt x="91" y="83"/>
                    </a:cubicBezTo>
                    <a:cubicBezTo>
                      <a:pt x="90" y="82"/>
                      <a:pt x="89" y="80"/>
                      <a:pt x="88" y="78"/>
                    </a:cubicBezTo>
                    <a:moveTo>
                      <a:pt x="86" y="75"/>
                    </a:moveTo>
                    <a:cubicBezTo>
                      <a:pt x="86" y="75"/>
                      <a:pt x="86" y="75"/>
                      <a:pt x="86" y="75"/>
                    </a:cubicBezTo>
                    <a:cubicBezTo>
                      <a:pt x="86" y="75"/>
                      <a:pt x="86" y="75"/>
                      <a:pt x="86" y="75"/>
                    </a:cubicBezTo>
                    <a:cubicBezTo>
                      <a:pt x="86" y="75"/>
                      <a:pt x="86" y="75"/>
                      <a:pt x="86" y="75"/>
                    </a:cubicBezTo>
                    <a:moveTo>
                      <a:pt x="39" y="0"/>
                    </a:moveTo>
                    <a:cubicBezTo>
                      <a:pt x="35" y="7"/>
                      <a:pt x="32" y="13"/>
                      <a:pt x="29" y="18"/>
                    </a:cubicBezTo>
                    <a:cubicBezTo>
                      <a:pt x="37" y="55"/>
                      <a:pt x="40" y="89"/>
                      <a:pt x="43" y="106"/>
                    </a:cubicBezTo>
                    <a:cubicBezTo>
                      <a:pt x="48" y="139"/>
                      <a:pt x="48" y="139"/>
                      <a:pt x="48" y="139"/>
                    </a:cubicBezTo>
                    <a:cubicBezTo>
                      <a:pt x="45" y="120"/>
                      <a:pt x="45" y="120"/>
                      <a:pt x="45" y="120"/>
                    </a:cubicBezTo>
                    <a:cubicBezTo>
                      <a:pt x="42" y="93"/>
                      <a:pt x="36" y="59"/>
                      <a:pt x="27" y="23"/>
                    </a:cubicBezTo>
                    <a:cubicBezTo>
                      <a:pt x="24" y="29"/>
                      <a:pt x="22" y="34"/>
                      <a:pt x="21" y="39"/>
                    </a:cubicBezTo>
                    <a:cubicBezTo>
                      <a:pt x="20" y="42"/>
                      <a:pt x="20" y="42"/>
                      <a:pt x="20" y="42"/>
                    </a:cubicBezTo>
                    <a:cubicBezTo>
                      <a:pt x="20" y="44"/>
                      <a:pt x="20" y="44"/>
                      <a:pt x="20" y="44"/>
                    </a:cubicBezTo>
                    <a:cubicBezTo>
                      <a:pt x="20" y="45"/>
                      <a:pt x="20" y="45"/>
                      <a:pt x="20" y="45"/>
                    </a:cubicBezTo>
                    <a:cubicBezTo>
                      <a:pt x="20" y="45"/>
                      <a:pt x="20" y="45"/>
                      <a:pt x="20" y="45"/>
                    </a:cubicBezTo>
                    <a:cubicBezTo>
                      <a:pt x="20" y="45"/>
                      <a:pt x="20" y="45"/>
                      <a:pt x="20" y="45"/>
                    </a:cubicBezTo>
                    <a:cubicBezTo>
                      <a:pt x="16" y="46"/>
                      <a:pt x="15" y="47"/>
                      <a:pt x="15" y="47"/>
                    </a:cubicBezTo>
                    <a:cubicBezTo>
                      <a:pt x="15" y="47"/>
                      <a:pt x="17" y="46"/>
                      <a:pt x="20" y="45"/>
                    </a:cubicBezTo>
                    <a:cubicBezTo>
                      <a:pt x="22" y="45"/>
                      <a:pt x="24" y="44"/>
                      <a:pt x="24" y="44"/>
                    </a:cubicBezTo>
                    <a:cubicBezTo>
                      <a:pt x="25" y="44"/>
                      <a:pt x="22" y="45"/>
                      <a:pt x="14" y="47"/>
                    </a:cubicBezTo>
                    <a:cubicBezTo>
                      <a:pt x="14" y="49"/>
                      <a:pt x="14" y="51"/>
                      <a:pt x="15" y="52"/>
                    </a:cubicBezTo>
                    <a:cubicBezTo>
                      <a:pt x="18" y="77"/>
                      <a:pt x="18" y="77"/>
                      <a:pt x="18" y="77"/>
                    </a:cubicBezTo>
                    <a:cubicBezTo>
                      <a:pt x="16" y="63"/>
                      <a:pt x="16" y="63"/>
                      <a:pt x="16" y="63"/>
                    </a:cubicBezTo>
                    <a:cubicBezTo>
                      <a:pt x="15" y="58"/>
                      <a:pt x="15" y="53"/>
                      <a:pt x="14" y="47"/>
                    </a:cubicBezTo>
                    <a:cubicBezTo>
                      <a:pt x="10" y="48"/>
                      <a:pt x="6" y="50"/>
                      <a:pt x="0" y="51"/>
                    </a:cubicBezTo>
                    <a:cubicBezTo>
                      <a:pt x="0" y="53"/>
                      <a:pt x="0" y="54"/>
                      <a:pt x="0" y="55"/>
                    </a:cubicBezTo>
                    <a:cubicBezTo>
                      <a:pt x="8" y="67"/>
                      <a:pt x="14" y="79"/>
                      <a:pt x="21" y="92"/>
                    </a:cubicBezTo>
                    <a:cubicBezTo>
                      <a:pt x="35" y="118"/>
                      <a:pt x="49" y="147"/>
                      <a:pt x="67" y="176"/>
                    </a:cubicBezTo>
                    <a:cubicBezTo>
                      <a:pt x="67" y="177"/>
                      <a:pt x="67" y="177"/>
                      <a:pt x="67" y="177"/>
                    </a:cubicBezTo>
                    <a:cubicBezTo>
                      <a:pt x="74" y="141"/>
                      <a:pt x="74" y="141"/>
                      <a:pt x="74" y="141"/>
                    </a:cubicBezTo>
                    <a:cubicBezTo>
                      <a:pt x="74" y="139"/>
                      <a:pt x="74" y="136"/>
                      <a:pt x="74" y="133"/>
                    </a:cubicBezTo>
                    <a:cubicBezTo>
                      <a:pt x="74" y="108"/>
                      <a:pt x="74" y="82"/>
                      <a:pt x="76" y="56"/>
                    </a:cubicBezTo>
                    <a:cubicBezTo>
                      <a:pt x="69" y="45"/>
                      <a:pt x="62" y="33"/>
                      <a:pt x="55" y="22"/>
                    </a:cubicBezTo>
                    <a:cubicBezTo>
                      <a:pt x="59" y="48"/>
                      <a:pt x="62" y="72"/>
                      <a:pt x="65" y="84"/>
                    </a:cubicBezTo>
                    <a:cubicBezTo>
                      <a:pt x="69" y="113"/>
                      <a:pt x="69" y="113"/>
                      <a:pt x="69" y="113"/>
                    </a:cubicBezTo>
                    <a:cubicBezTo>
                      <a:pt x="66" y="97"/>
                      <a:pt x="66" y="97"/>
                      <a:pt x="66" y="97"/>
                    </a:cubicBezTo>
                    <a:cubicBezTo>
                      <a:pt x="63" y="74"/>
                      <a:pt x="58" y="46"/>
                      <a:pt x="51" y="16"/>
                    </a:cubicBezTo>
                    <a:cubicBezTo>
                      <a:pt x="48" y="12"/>
                      <a:pt x="45" y="8"/>
                      <a:pt x="42" y="4"/>
                    </a:cubicBezTo>
                    <a:cubicBezTo>
                      <a:pt x="44" y="10"/>
                      <a:pt x="44" y="10"/>
                      <a:pt x="44" y="10"/>
                    </a:cubicBezTo>
                    <a:cubicBezTo>
                      <a:pt x="41" y="3"/>
                      <a:pt x="41" y="3"/>
                      <a:pt x="41" y="3"/>
                    </a:cubicBezTo>
                    <a:cubicBezTo>
                      <a:pt x="41" y="2"/>
                      <a:pt x="40" y="1"/>
                      <a:pt x="39"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39" name="Freeform 19"/>
              <p:cNvSpPr>
                <a:spLocks noEditPoints="1"/>
              </p:cNvSpPr>
              <p:nvPr/>
            </p:nvSpPr>
            <p:spPr bwMode="auto">
              <a:xfrm>
                <a:off x="2758" y="2272"/>
                <a:ext cx="9" cy="48"/>
              </a:xfrm>
              <a:custGeom>
                <a:avLst/>
                <a:gdLst>
                  <a:gd name="T0" fmla="*/ 10 w 11"/>
                  <a:gd name="T1" fmla="*/ 56 h 58"/>
                  <a:gd name="T2" fmla="*/ 6 w 11"/>
                  <a:gd name="T3" fmla="*/ 57 h 58"/>
                  <a:gd name="T4" fmla="*/ 11 w 11"/>
                  <a:gd name="T5" fmla="*/ 58 h 58"/>
                  <a:gd name="T6" fmla="*/ 10 w 11"/>
                  <a:gd name="T7" fmla="*/ 56 h 58"/>
                  <a:gd name="T8" fmla="*/ 0 w 11"/>
                  <a:gd name="T9" fmla="*/ 0 h 58"/>
                  <a:gd name="T10" fmla="*/ 0 w 11"/>
                  <a:gd name="T11" fmla="*/ 1 h 58"/>
                  <a:gd name="T12" fmla="*/ 1 w 11"/>
                  <a:gd name="T13" fmla="*/ 41 h 58"/>
                  <a:gd name="T14" fmla="*/ 2 w 11"/>
                  <a:gd name="T15" fmla="*/ 56 h 58"/>
                  <a:gd name="T16" fmla="*/ 5 w 11"/>
                  <a:gd name="T17" fmla="*/ 56 h 58"/>
                  <a:gd name="T18" fmla="*/ 10 w 11"/>
                  <a:gd name="T19" fmla="*/ 55 h 58"/>
                  <a:gd name="T20" fmla="*/ 0 w 11"/>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57">
                    <a:moveTo>
                      <a:pt x="10" y="56"/>
                    </a:moveTo>
                    <a:cubicBezTo>
                      <a:pt x="9" y="56"/>
                      <a:pt x="8" y="56"/>
                      <a:pt x="6" y="57"/>
                    </a:cubicBezTo>
                    <a:cubicBezTo>
                      <a:pt x="7" y="57"/>
                      <a:pt x="9" y="57"/>
                      <a:pt x="11" y="58"/>
                    </a:cubicBezTo>
                    <a:cubicBezTo>
                      <a:pt x="11" y="57"/>
                      <a:pt x="10" y="56"/>
                      <a:pt x="10" y="56"/>
                    </a:cubicBezTo>
                    <a:moveTo>
                      <a:pt x="0" y="0"/>
                    </a:moveTo>
                    <a:cubicBezTo>
                      <a:pt x="0" y="1"/>
                      <a:pt x="0" y="1"/>
                      <a:pt x="0" y="1"/>
                    </a:cubicBezTo>
                    <a:cubicBezTo>
                      <a:pt x="1" y="14"/>
                      <a:pt x="1" y="28"/>
                      <a:pt x="1" y="41"/>
                    </a:cubicBezTo>
                    <a:cubicBezTo>
                      <a:pt x="2" y="56"/>
                      <a:pt x="2" y="56"/>
                      <a:pt x="2" y="56"/>
                    </a:cubicBezTo>
                    <a:cubicBezTo>
                      <a:pt x="3" y="56"/>
                      <a:pt x="4" y="56"/>
                      <a:pt x="5" y="56"/>
                    </a:cubicBezTo>
                    <a:cubicBezTo>
                      <a:pt x="7" y="56"/>
                      <a:pt x="9" y="56"/>
                      <a:pt x="10" y="55"/>
                    </a:cubicBezTo>
                    <a:cubicBezTo>
                      <a:pt x="7" y="37"/>
                      <a:pt x="4" y="18"/>
                      <a:pt x="0"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40" name="Freeform 20"/>
              <p:cNvSpPr>
                <a:spLocks noEditPoints="1"/>
              </p:cNvSpPr>
              <p:nvPr/>
            </p:nvSpPr>
            <p:spPr bwMode="auto">
              <a:xfrm>
                <a:off x="2745" y="2198"/>
                <a:ext cx="88" cy="136"/>
              </a:xfrm>
              <a:custGeom>
                <a:avLst/>
                <a:gdLst>
                  <a:gd name="T0" fmla="*/ 97 w 106"/>
                  <a:gd name="T1" fmla="*/ 163 h 164"/>
                  <a:gd name="T2" fmla="*/ 97 w 106"/>
                  <a:gd name="T3" fmla="*/ 163 h 164"/>
                  <a:gd name="T4" fmla="*/ 99 w 106"/>
                  <a:gd name="T5" fmla="*/ 164 h 164"/>
                  <a:gd name="T6" fmla="*/ 97 w 106"/>
                  <a:gd name="T7" fmla="*/ 163 h 164"/>
                  <a:gd name="T8" fmla="*/ 15 w 106"/>
                  <a:gd name="T9" fmla="*/ 90 h 164"/>
                  <a:gd name="T10" fmla="*/ 10 w 106"/>
                  <a:gd name="T11" fmla="*/ 99 h 164"/>
                  <a:gd name="T12" fmla="*/ 11 w 106"/>
                  <a:gd name="T13" fmla="*/ 125 h 164"/>
                  <a:gd name="T14" fmla="*/ 11 w 106"/>
                  <a:gd name="T15" fmla="*/ 125 h 164"/>
                  <a:gd name="T16" fmla="*/ 0 w 106"/>
                  <a:gd name="T17" fmla="*/ 123 h 164"/>
                  <a:gd name="T18" fmla="*/ 11 w 106"/>
                  <a:gd name="T19" fmla="*/ 126 h 164"/>
                  <a:gd name="T20" fmla="*/ 11 w 106"/>
                  <a:gd name="T21" fmla="*/ 138 h 164"/>
                  <a:gd name="T22" fmla="*/ 12 w 106"/>
                  <a:gd name="T23" fmla="*/ 141 h 164"/>
                  <a:gd name="T24" fmla="*/ 12 w 106"/>
                  <a:gd name="T25" fmla="*/ 142 h 164"/>
                  <a:gd name="T26" fmla="*/ 12 w 106"/>
                  <a:gd name="T27" fmla="*/ 143 h 164"/>
                  <a:gd name="T28" fmla="*/ 11 w 106"/>
                  <a:gd name="T29" fmla="*/ 143 h 164"/>
                  <a:gd name="T30" fmla="*/ 17 w 106"/>
                  <a:gd name="T31" fmla="*/ 145 h 164"/>
                  <a:gd name="T32" fmla="*/ 16 w 106"/>
                  <a:gd name="T33" fmla="*/ 130 h 164"/>
                  <a:gd name="T34" fmla="*/ 15 w 106"/>
                  <a:gd name="T35" fmla="*/ 90 h 164"/>
                  <a:gd name="T36" fmla="*/ 67 w 106"/>
                  <a:gd name="T37" fmla="*/ 19 h 164"/>
                  <a:gd name="T38" fmla="*/ 93 w 106"/>
                  <a:gd name="T39" fmla="*/ 136 h 164"/>
                  <a:gd name="T40" fmla="*/ 97 w 106"/>
                  <a:gd name="T41" fmla="*/ 121 h 164"/>
                  <a:gd name="T42" fmla="*/ 106 w 106"/>
                  <a:gd name="T43" fmla="*/ 84 h 164"/>
                  <a:gd name="T44" fmla="*/ 67 w 106"/>
                  <a:gd name="T45" fmla="*/ 19 h 164"/>
                  <a:gd name="T46" fmla="*/ 51 w 106"/>
                  <a:gd name="T47" fmla="*/ 0 h 164"/>
                  <a:gd name="T48" fmla="*/ 44 w 106"/>
                  <a:gd name="T49" fmla="*/ 19 h 164"/>
                  <a:gd name="T50" fmla="*/ 18 w 106"/>
                  <a:gd name="T51" fmla="*/ 84 h 164"/>
                  <a:gd name="T52" fmla="*/ 15 w 106"/>
                  <a:gd name="T53" fmla="*/ 89 h 164"/>
                  <a:gd name="T54" fmla="*/ 25 w 106"/>
                  <a:gd name="T55" fmla="*/ 144 h 164"/>
                  <a:gd name="T56" fmla="*/ 20 w 106"/>
                  <a:gd name="T57" fmla="*/ 145 h 164"/>
                  <a:gd name="T58" fmla="*/ 21 w 106"/>
                  <a:gd name="T59" fmla="*/ 146 h 164"/>
                  <a:gd name="T60" fmla="*/ 25 w 106"/>
                  <a:gd name="T61" fmla="*/ 145 h 164"/>
                  <a:gd name="T62" fmla="*/ 26 w 106"/>
                  <a:gd name="T63" fmla="*/ 147 h 164"/>
                  <a:gd name="T64" fmla="*/ 54 w 106"/>
                  <a:gd name="T65" fmla="*/ 153 h 164"/>
                  <a:gd name="T66" fmla="*/ 92 w 106"/>
                  <a:gd name="T67" fmla="*/ 162 h 164"/>
                  <a:gd name="T68" fmla="*/ 92 w 106"/>
                  <a:gd name="T69" fmla="*/ 162 h 164"/>
                  <a:gd name="T70" fmla="*/ 83 w 106"/>
                  <a:gd name="T71" fmla="*/ 160 h 164"/>
                  <a:gd name="T72" fmla="*/ 86 w 106"/>
                  <a:gd name="T73" fmla="*/ 152 h 164"/>
                  <a:gd name="T74" fmla="*/ 89 w 106"/>
                  <a:gd name="T75" fmla="*/ 144 h 164"/>
                  <a:gd name="T76" fmla="*/ 59 w 106"/>
                  <a:gd name="T77" fmla="*/ 10 h 164"/>
                  <a:gd name="T78" fmla="*/ 56 w 106"/>
                  <a:gd name="T79" fmla="*/ 6 h 164"/>
                  <a:gd name="T80" fmla="*/ 51 w 106"/>
                  <a:gd name="T8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164">
                    <a:moveTo>
                      <a:pt x="97" y="163"/>
                    </a:moveTo>
                    <a:cubicBezTo>
                      <a:pt x="97" y="163"/>
                      <a:pt x="97" y="163"/>
                      <a:pt x="97" y="163"/>
                    </a:cubicBezTo>
                    <a:cubicBezTo>
                      <a:pt x="98" y="164"/>
                      <a:pt x="98" y="164"/>
                      <a:pt x="99" y="164"/>
                    </a:cubicBezTo>
                    <a:cubicBezTo>
                      <a:pt x="99" y="164"/>
                      <a:pt x="98" y="164"/>
                      <a:pt x="97" y="163"/>
                    </a:cubicBezTo>
                    <a:moveTo>
                      <a:pt x="15" y="90"/>
                    </a:moveTo>
                    <a:cubicBezTo>
                      <a:pt x="10" y="99"/>
                      <a:pt x="10" y="99"/>
                      <a:pt x="10" y="99"/>
                    </a:cubicBezTo>
                    <a:cubicBezTo>
                      <a:pt x="11" y="107"/>
                      <a:pt x="11" y="116"/>
                      <a:pt x="11" y="125"/>
                    </a:cubicBezTo>
                    <a:cubicBezTo>
                      <a:pt x="11" y="125"/>
                      <a:pt x="11" y="125"/>
                      <a:pt x="11" y="125"/>
                    </a:cubicBezTo>
                    <a:cubicBezTo>
                      <a:pt x="3" y="124"/>
                      <a:pt x="0" y="123"/>
                      <a:pt x="0" y="123"/>
                    </a:cubicBezTo>
                    <a:cubicBezTo>
                      <a:pt x="0" y="123"/>
                      <a:pt x="4" y="124"/>
                      <a:pt x="11" y="126"/>
                    </a:cubicBezTo>
                    <a:cubicBezTo>
                      <a:pt x="11" y="138"/>
                      <a:pt x="11" y="138"/>
                      <a:pt x="11" y="138"/>
                    </a:cubicBezTo>
                    <a:cubicBezTo>
                      <a:pt x="12" y="141"/>
                      <a:pt x="12" y="141"/>
                      <a:pt x="12" y="141"/>
                    </a:cubicBezTo>
                    <a:cubicBezTo>
                      <a:pt x="12" y="142"/>
                      <a:pt x="12" y="142"/>
                      <a:pt x="12" y="142"/>
                    </a:cubicBezTo>
                    <a:cubicBezTo>
                      <a:pt x="12" y="143"/>
                      <a:pt x="12" y="143"/>
                      <a:pt x="12" y="143"/>
                    </a:cubicBezTo>
                    <a:cubicBezTo>
                      <a:pt x="11" y="143"/>
                      <a:pt x="11" y="143"/>
                      <a:pt x="11" y="143"/>
                    </a:cubicBezTo>
                    <a:cubicBezTo>
                      <a:pt x="10" y="143"/>
                      <a:pt x="13" y="144"/>
                      <a:pt x="17" y="145"/>
                    </a:cubicBezTo>
                    <a:cubicBezTo>
                      <a:pt x="16" y="130"/>
                      <a:pt x="16" y="130"/>
                      <a:pt x="16" y="130"/>
                    </a:cubicBezTo>
                    <a:cubicBezTo>
                      <a:pt x="16" y="117"/>
                      <a:pt x="16" y="103"/>
                      <a:pt x="15" y="90"/>
                    </a:cubicBezTo>
                    <a:moveTo>
                      <a:pt x="67" y="19"/>
                    </a:moveTo>
                    <a:cubicBezTo>
                      <a:pt x="76" y="55"/>
                      <a:pt x="86" y="95"/>
                      <a:pt x="93" y="136"/>
                    </a:cubicBezTo>
                    <a:cubicBezTo>
                      <a:pt x="95" y="131"/>
                      <a:pt x="96" y="126"/>
                      <a:pt x="97" y="121"/>
                    </a:cubicBezTo>
                    <a:cubicBezTo>
                      <a:pt x="101" y="109"/>
                      <a:pt x="104" y="96"/>
                      <a:pt x="106" y="84"/>
                    </a:cubicBezTo>
                    <a:cubicBezTo>
                      <a:pt x="94" y="60"/>
                      <a:pt x="81" y="38"/>
                      <a:pt x="67" y="19"/>
                    </a:cubicBezTo>
                    <a:moveTo>
                      <a:pt x="51" y="0"/>
                    </a:moveTo>
                    <a:cubicBezTo>
                      <a:pt x="49" y="6"/>
                      <a:pt x="46" y="12"/>
                      <a:pt x="44" y="19"/>
                    </a:cubicBezTo>
                    <a:cubicBezTo>
                      <a:pt x="38" y="40"/>
                      <a:pt x="27" y="63"/>
                      <a:pt x="18" y="84"/>
                    </a:cubicBezTo>
                    <a:cubicBezTo>
                      <a:pt x="15" y="89"/>
                      <a:pt x="15" y="89"/>
                      <a:pt x="15" y="89"/>
                    </a:cubicBezTo>
                    <a:cubicBezTo>
                      <a:pt x="19" y="107"/>
                      <a:pt x="22" y="126"/>
                      <a:pt x="25" y="144"/>
                    </a:cubicBezTo>
                    <a:cubicBezTo>
                      <a:pt x="24" y="145"/>
                      <a:pt x="22" y="145"/>
                      <a:pt x="20" y="145"/>
                    </a:cubicBezTo>
                    <a:cubicBezTo>
                      <a:pt x="20" y="145"/>
                      <a:pt x="20" y="146"/>
                      <a:pt x="21" y="146"/>
                    </a:cubicBezTo>
                    <a:cubicBezTo>
                      <a:pt x="23" y="145"/>
                      <a:pt x="24" y="145"/>
                      <a:pt x="25" y="145"/>
                    </a:cubicBezTo>
                    <a:cubicBezTo>
                      <a:pt x="25" y="145"/>
                      <a:pt x="26" y="146"/>
                      <a:pt x="26" y="147"/>
                    </a:cubicBezTo>
                    <a:cubicBezTo>
                      <a:pt x="34" y="149"/>
                      <a:pt x="43" y="151"/>
                      <a:pt x="54" y="153"/>
                    </a:cubicBezTo>
                    <a:cubicBezTo>
                      <a:pt x="69" y="157"/>
                      <a:pt x="84" y="160"/>
                      <a:pt x="92" y="162"/>
                    </a:cubicBezTo>
                    <a:cubicBezTo>
                      <a:pt x="92" y="162"/>
                      <a:pt x="92" y="162"/>
                      <a:pt x="92" y="162"/>
                    </a:cubicBezTo>
                    <a:cubicBezTo>
                      <a:pt x="90" y="162"/>
                      <a:pt x="87" y="161"/>
                      <a:pt x="83" y="160"/>
                    </a:cubicBezTo>
                    <a:cubicBezTo>
                      <a:pt x="86" y="152"/>
                      <a:pt x="86" y="152"/>
                      <a:pt x="86" y="152"/>
                    </a:cubicBezTo>
                    <a:cubicBezTo>
                      <a:pt x="87" y="150"/>
                      <a:pt x="88" y="147"/>
                      <a:pt x="89" y="144"/>
                    </a:cubicBezTo>
                    <a:cubicBezTo>
                      <a:pt x="81" y="97"/>
                      <a:pt x="71" y="52"/>
                      <a:pt x="59" y="10"/>
                    </a:cubicBezTo>
                    <a:cubicBezTo>
                      <a:pt x="58" y="8"/>
                      <a:pt x="57" y="7"/>
                      <a:pt x="56" y="6"/>
                    </a:cubicBezTo>
                    <a:cubicBezTo>
                      <a:pt x="54" y="4"/>
                      <a:pt x="52" y="2"/>
                      <a:pt x="5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41" name="Freeform 21"/>
              <p:cNvSpPr>
                <a:spLocks noEditPoints="1"/>
              </p:cNvSpPr>
              <p:nvPr/>
            </p:nvSpPr>
            <p:spPr bwMode="auto">
              <a:xfrm>
                <a:off x="2933" y="2270"/>
                <a:ext cx="88" cy="110"/>
              </a:xfrm>
              <a:custGeom>
                <a:avLst/>
                <a:gdLst>
                  <a:gd name="T0" fmla="*/ 18 w 107"/>
                  <a:gd name="T1" fmla="*/ 131 h 132"/>
                  <a:gd name="T2" fmla="*/ 6 w 107"/>
                  <a:gd name="T3" fmla="*/ 132 h 132"/>
                  <a:gd name="T4" fmla="*/ 18 w 107"/>
                  <a:gd name="T5" fmla="*/ 131 h 132"/>
                  <a:gd name="T6" fmla="*/ 18 w 107"/>
                  <a:gd name="T7" fmla="*/ 131 h 132"/>
                  <a:gd name="T8" fmla="*/ 98 w 107"/>
                  <a:gd name="T9" fmla="*/ 70 h 132"/>
                  <a:gd name="T10" fmla="*/ 100 w 107"/>
                  <a:gd name="T11" fmla="*/ 124 h 132"/>
                  <a:gd name="T12" fmla="*/ 101 w 107"/>
                  <a:gd name="T13" fmla="*/ 124 h 132"/>
                  <a:gd name="T14" fmla="*/ 100 w 107"/>
                  <a:gd name="T15" fmla="*/ 124 h 132"/>
                  <a:gd name="T16" fmla="*/ 101 w 107"/>
                  <a:gd name="T17" fmla="*/ 118 h 132"/>
                  <a:gd name="T18" fmla="*/ 107 w 107"/>
                  <a:gd name="T19" fmla="*/ 118 h 132"/>
                  <a:gd name="T20" fmla="*/ 107 w 107"/>
                  <a:gd name="T21" fmla="*/ 117 h 132"/>
                  <a:gd name="T22" fmla="*/ 101 w 107"/>
                  <a:gd name="T23" fmla="*/ 118 h 132"/>
                  <a:gd name="T24" fmla="*/ 102 w 107"/>
                  <a:gd name="T25" fmla="*/ 75 h 132"/>
                  <a:gd name="T26" fmla="*/ 98 w 107"/>
                  <a:gd name="T27" fmla="*/ 70 h 132"/>
                  <a:gd name="T28" fmla="*/ 1 w 107"/>
                  <a:gd name="T29" fmla="*/ 0 h 132"/>
                  <a:gd name="T30" fmla="*/ 0 w 107"/>
                  <a:gd name="T31" fmla="*/ 4 h 132"/>
                  <a:gd name="T32" fmla="*/ 5 w 107"/>
                  <a:gd name="T33" fmla="*/ 28 h 132"/>
                  <a:gd name="T34" fmla="*/ 1 w 107"/>
                  <a:gd name="T3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32">
                    <a:moveTo>
                      <a:pt x="18" y="131"/>
                    </a:moveTo>
                    <a:cubicBezTo>
                      <a:pt x="9" y="132"/>
                      <a:pt x="5" y="132"/>
                      <a:pt x="6" y="132"/>
                    </a:cubicBezTo>
                    <a:cubicBezTo>
                      <a:pt x="7" y="132"/>
                      <a:pt x="11" y="132"/>
                      <a:pt x="18" y="131"/>
                    </a:cubicBezTo>
                    <a:cubicBezTo>
                      <a:pt x="18" y="131"/>
                      <a:pt x="18" y="131"/>
                      <a:pt x="18" y="131"/>
                    </a:cubicBezTo>
                    <a:moveTo>
                      <a:pt x="98" y="70"/>
                    </a:moveTo>
                    <a:cubicBezTo>
                      <a:pt x="99" y="88"/>
                      <a:pt x="99" y="106"/>
                      <a:pt x="100" y="124"/>
                    </a:cubicBezTo>
                    <a:cubicBezTo>
                      <a:pt x="101" y="124"/>
                      <a:pt x="102" y="124"/>
                      <a:pt x="101" y="124"/>
                    </a:cubicBezTo>
                    <a:cubicBezTo>
                      <a:pt x="101" y="124"/>
                      <a:pt x="101" y="124"/>
                      <a:pt x="100" y="124"/>
                    </a:cubicBezTo>
                    <a:cubicBezTo>
                      <a:pt x="101" y="118"/>
                      <a:pt x="101" y="118"/>
                      <a:pt x="101" y="118"/>
                    </a:cubicBezTo>
                    <a:cubicBezTo>
                      <a:pt x="103" y="118"/>
                      <a:pt x="105" y="118"/>
                      <a:pt x="107" y="118"/>
                    </a:cubicBezTo>
                    <a:cubicBezTo>
                      <a:pt x="107" y="117"/>
                      <a:pt x="107" y="117"/>
                      <a:pt x="107" y="117"/>
                    </a:cubicBezTo>
                    <a:cubicBezTo>
                      <a:pt x="105" y="117"/>
                      <a:pt x="103" y="118"/>
                      <a:pt x="101" y="118"/>
                    </a:cubicBezTo>
                    <a:cubicBezTo>
                      <a:pt x="102" y="75"/>
                      <a:pt x="102" y="75"/>
                      <a:pt x="102" y="75"/>
                    </a:cubicBezTo>
                    <a:cubicBezTo>
                      <a:pt x="101" y="74"/>
                      <a:pt x="100" y="72"/>
                      <a:pt x="98" y="70"/>
                    </a:cubicBezTo>
                    <a:moveTo>
                      <a:pt x="1" y="0"/>
                    </a:moveTo>
                    <a:cubicBezTo>
                      <a:pt x="1" y="2"/>
                      <a:pt x="1" y="3"/>
                      <a:pt x="0" y="4"/>
                    </a:cubicBezTo>
                    <a:cubicBezTo>
                      <a:pt x="2" y="12"/>
                      <a:pt x="4" y="20"/>
                      <a:pt x="5" y="28"/>
                    </a:cubicBezTo>
                    <a:cubicBezTo>
                      <a:pt x="4" y="19"/>
                      <a:pt x="3" y="9"/>
                      <a:pt x="1"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42" name="Freeform 22"/>
              <p:cNvSpPr>
                <a:spLocks noEditPoints="1"/>
              </p:cNvSpPr>
              <p:nvPr/>
            </p:nvSpPr>
            <p:spPr bwMode="auto">
              <a:xfrm>
                <a:off x="2933" y="2204"/>
                <a:ext cx="97" cy="175"/>
              </a:xfrm>
              <a:custGeom>
                <a:avLst/>
                <a:gdLst>
                  <a:gd name="T0" fmla="*/ 116 w 116"/>
                  <a:gd name="T1" fmla="*/ 196 h 210"/>
                  <a:gd name="T2" fmla="*/ 106 w 116"/>
                  <a:gd name="T3" fmla="*/ 196 h 210"/>
                  <a:gd name="T4" fmla="*/ 106 w 116"/>
                  <a:gd name="T5" fmla="*/ 197 h 210"/>
                  <a:gd name="T6" fmla="*/ 116 w 116"/>
                  <a:gd name="T7" fmla="*/ 196 h 210"/>
                  <a:gd name="T8" fmla="*/ 10 w 116"/>
                  <a:gd name="T9" fmla="*/ 0 h 210"/>
                  <a:gd name="T10" fmla="*/ 7 w 116"/>
                  <a:gd name="T11" fmla="*/ 24 h 210"/>
                  <a:gd name="T12" fmla="*/ 8 w 116"/>
                  <a:gd name="T13" fmla="*/ 28 h 210"/>
                  <a:gd name="T14" fmla="*/ 7 w 116"/>
                  <a:gd name="T15" fmla="*/ 24 h 210"/>
                  <a:gd name="T16" fmla="*/ 6 w 116"/>
                  <a:gd name="T17" fmla="*/ 37 h 210"/>
                  <a:gd name="T18" fmla="*/ 0 w 116"/>
                  <a:gd name="T19" fmla="*/ 79 h 210"/>
                  <a:gd name="T20" fmla="*/ 4 w 116"/>
                  <a:gd name="T21" fmla="*/ 107 h 210"/>
                  <a:gd name="T22" fmla="*/ 13 w 116"/>
                  <a:gd name="T23" fmla="*/ 153 h 210"/>
                  <a:gd name="T24" fmla="*/ 17 w 116"/>
                  <a:gd name="T25" fmla="*/ 182 h 210"/>
                  <a:gd name="T26" fmla="*/ 20 w 116"/>
                  <a:gd name="T27" fmla="*/ 196 h 210"/>
                  <a:gd name="T28" fmla="*/ 21 w 116"/>
                  <a:gd name="T29" fmla="*/ 203 h 210"/>
                  <a:gd name="T30" fmla="*/ 21 w 116"/>
                  <a:gd name="T31" fmla="*/ 203 h 210"/>
                  <a:gd name="T32" fmla="*/ 21 w 116"/>
                  <a:gd name="T33" fmla="*/ 203 h 210"/>
                  <a:gd name="T34" fmla="*/ 22 w 116"/>
                  <a:gd name="T35" fmla="*/ 207 h 210"/>
                  <a:gd name="T36" fmla="*/ 22 w 116"/>
                  <a:gd name="T37" fmla="*/ 209 h 210"/>
                  <a:gd name="T38" fmla="*/ 22 w 116"/>
                  <a:gd name="T39" fmla="*/ 210 h 210"/>
                  <a:gd name="T40" fmla="*/ 17 w 116"/>
                  <a:gd name="T41" fmla="*/ 210 h 210"/>
                  <a:gd name="T42" fmla="*/ 17 w 116"/>
                  <a:gd name="T43" fmla="*/ 210 h 210"/>
                  <a:gd name="T44" fmla="*/ 56 w 116"/>
                  <a:gd name="T45" fmla="*/ 207 h 210"/>
                  <a:gd name="T46" fmla="*/ 99 w 116"/>
                  <a:gd name="T47" fmla="*/ 203 h 210"/>
                  <a:gd name="T48" fmla="*/ 97 w 116"/>
                  <a:gd name="T49" fmla="*/ 149 h 210"/>
                  <a:gd name="T50" fmla="*/ 75 w 116"/>
                  <a:gd name="T51" fmla="*/ 111 h 210"/>
                  <a:gd name="T52" fmla="*/ 67 w 116"/>
                  <a:gd name="T53" fmla="*/ 97 h 210"/>
                  <a:gd name="T54" fmla="*/ 68 w 116"/>
                  <a:gd name="T55" fmla="*/ 100 h 210"/>
                  <a:gd name="T56" fmla="*/ 67 w 116"/>
                  <a:gd name="T57" fmla="*/ 97 h 210"/>
                  <a:gd name="T58" fmla="*/ 10 w 116"/>
                  <a:gd name="T5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210">
                    <a:moveTo>
                      <a:pt x="116" y="196"/>
                    </a:moveTo>
                    <a:cubicBezTo>
                      <a:pt x="115" y="196"/>
                      <a:pt x="112" y="196"/>
                      <a:pt x="106" y="196"/>
                    </a:cubicBezTo>
                    <a:cubicBezTo>
                      <a:pt x="106" y="196"/>
                      <a:pt x="106" y="196"/>
                      <a:pt x="106" y="197"/>
                    </a:cubicBezTo>
                    <a:cubicBezTo>
                      <a:pt x="113" y="196"/>
                      <a:pt x="116" y="196"/>
                      <a:pt x="116" y="196"/>
                    </a:cubicBezTo>
                    <a:moveTo>
                      <a:pt x="10" y="0"/>
                    </a:moveTo>
                    <a:cubicBezTo>
                      <a:pt x="9" y="8"/>
                      <a:pt x="8" y="16"/>
                      <a:pt x="7" y="24"/>
                    </a:cubicBezTo>
                    <a:cubicBezTo>
                      <a:pt x="8" y="28"/>
                      <a:pt x="8" y="28"/>
                      <a:pt x="8" y="28"/>
                    </a:cubicBezTo>
                    <a:cubicBezTo>
                      <a:pt x="7" y="24"/>
                      <a:pt x="7" y="24"/>
                      <a:pt x="7" y="24"/>
                    </a:cubicBezTo>
                    <a:cubicBezTo>
                      <a:pt x="7" y="29"/>
                      <a:pt x="6" y="33"/>
                      <a:pt x="6" y="37"/>
                    </a:cubicBezTo>
                    <a:cubicBezTo>
                      <a:pt x="4" y="51"/>
                      <a:pt x="2" y="65"/>
                      <a:pt x="0" y="79"/>
                    </a:cubicBezTo>
                    <a:cubicBezTo>
                      <a:pt x="2" y="88"/>
                      <a:pt x="3" y="98"/>
                      <a:pt x="4" y="107"/>
                    </a:cubicBezTo>
                    <a:cubicBezTo>
                      <a:pt x="7" y="122"/>
                      <a:pt x="10" y="138"/>
                      <a:pt x="13" y="153"/>
                    </a:cubicBezTo>
                    <a:cubicBezTo>
                      <a:pt x="17" y="182"/>
                      <a:pt x="17" y="182"/>
                      <a:pt x="17" y="182"/>
                    </a:cubicBezTo>
                    <a:cubicBezTo>
                      <a:pt x="20" y="196"/>
                      <a:pt x="20" y="196"/>
                      <a:pt x="20" y="196"/>
                    </a:cubicBezTo>
                    <a:cubicBezTo>
                      <a:pt x="21" y="203"/>
                      <a:pt x="21" y="203"/>
                      <a:pt x="21" y="203"/>
                    </a:cubicBezTo>
                    <a:cubicBezTo>
                      <a:pt x="20" y="203"/>
                      <a:pt x="20" y="203"/>
                      <a:pt x="21" y="203"/>
                    </a:cubicBezTo>
                    <a:cubicBezTo>
                      <a:pt x="21" y="203"/>
                      <a:pt x="21" y="203"/>
                      <a:pt x="21" y="203"/>
                    </a:cubicBezTo>
                    <a:cubicBezTo>
                      <a:pt x="22" y="207"/>
                      <a:pt x="22" y="207"/>
                      <a:pt x="22" y="207"/>
                    </a:cubicBezTo>
                    <a:cubicBezTo>
                      <a:pt x="22" y="209"/>
                      <a:pt x="22" y="209"/>
                      <a:pt x="22" y="209"/>
                    </a:cubicBezTo>
                    <a:cubicBezTo>
                      <a:pt x="22" y="210"/>
                      <a:pt x="22" y="210"/>
                      <a:pt x="22" y="210"/>
                    </a:cubicBezTo>
                    <a:cubicBezTo>
                      <a:pt x="20" y="210"/>
                      <a:pt x="19" y="210"/>
                      <a:pt x="17" y="210"/>
                    </a:cubicBezTo>
                    <a:cubicBezTo>
                      <a:pt x="17" y="210"/>
                      <a:pt x="17" y="210"/>
                      <a:pt x="17" y="210"/>
                    </a:cubicBezTo>
                    <a:cubicBezTo>
                      <a:pt x="27" y="210"/>
                      <a:pt x="41" y="208"/>
                      <a:pt x="56" y="207"/>
                    </a:cubicBezTo>
                    <a:cubicBezTo>
                      <a:pt x="75" y="206"/>
                      <a:pt x="93" y="204"/>
                      <a:pt x="99" y="203"/>
                    </a:cubicBezTo>
                    <a:cubicBezTo>
                      <a:pt x="98" y="185"/>
                      <a:pt x="98" y="167"/>
                      <a:pt x="97" y="149"/>
                    </a:cubicBezTo>
                    <a:cubicBezTo>
                      <a:pt x="89" y="136"/>
                      <a:pt x="82" y="123"/>
                      <a:pt x="75" y="111"/>
                    </a:cubicBezTo>
                    <a:cubicBezTo>
                      <a:pt x="72" y="106"/>
                      <a:pt x="70" y="101"/>
                      <a:pt x="67" y="97"/>
                    </a:cubicBezTo>
                    <a:cubicBezTo>
                      <a:pt x="68" y="100"/>
                      <a:pt x="68" y="100"/>
                      <a:pt x="68" y="100"/>
                    </a:cubicBezTo>
                    <a:cubicBezTo>
                      <a:pt x="67" y="97"/>
                      <a:pt x="67" y="97"/>
                      <a:pt x="67" y="97"/>
                    </a:cubicBezTo>
                    <a:cubicBezTo>
                      <a:pt x="48" y="61"/>
                      <a:pt x="32" y="27"/>
                      <a:pt x="1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43" name="Freeform 23"/>
              <p:cNvSpPr>
                <a:spLocks noEditPoints="1"/>
              </p:cNvSpPr>
              <p:nvPr/>
            </p:nvSpPr>
            <p:spPr bwMode="auto">
              <a:xfrm>
                <a:off x="2373" y="2211"/>
                <a:ext cx="17" cy="76"/>
              </a:xfrm>
              <a:custGeom>
                <a:avLst/>
                <a:gdLst>
                  <a:gd name="T0" fmla="*/ 17 w 21"/>
                  <a:gd name="T1" fmla="*/ 41 h 91"/>
                  <a:gd name="T2" fmla="*/ 17 w 21"/>
                  <a:gd name="T3" fmla="*/ 42 h 91"/>
                  <a:gd name="T4" fmla="*/ 17 w 21"/>
                  <a:gd name="T5" fmla="*/ 42 h 91"/>
                  <a:gd name="T6" fmla="*/ 17 w 21"/>
                  <a:gd name="T7" fmla="*/ 41 h 91"/>
                  <a:gd name="T8" fmla="*/ 2 w 21"/>
                  <a:gd name="T9" fmla="*/ 31 h 91"/>
                  <a:gd name="T10" fmla="*/ 0 w 21"/>
                  <a:gd name="T11" fmla="*/ 46 h 91"/>
                  <a:gd name="T12" fmla="*/ 0 w 21"/>
                  <a:gd name="T13" fmla="*/ 71 h 91"/>
                  <a:gd name="T14" fmla="*/ 6 w 21"/>
                  <a:gd name="T15" fmla="*/ 91 h 91"/>
                  <a:gd name="T16" fmla="*/ 12 w 21"/>
                  <a:gd name="T17" fmla="*/ 67 h 91"/>
                  <a:gd name="T18" fmla="*/ 5 w 21"/>
                  <a:gd name="T19" fmla="*/ 40 h 91"/>
                  <a:gd name="T20" fmla="*/ 5 w 21"/>
                  <a:gd name="T21" fmla="*/ 41 h 91"/>
                  <a:gd name="T22" fmla="*/ 4 w 21"/>
                  <a:gd name="T23" fmla="*/ 40 h 91"/>
                  <a:gd name="T24" fmla="*/ 4 w 21"/>
                  <a:gd name="T25" fmla="*/ 37 h 91"/>
                  <a:gd name="T26" fmla="*/ 2 w 21"/>
                  <a:gd name="T27" fmla="*/ 31 h 91"/>
                  <a:gd name="T28" fmla="*/ 5 w 21"/>
                  <a:gd name="T29" fmla="*/ 5 h 91"/>
                  <a:gd name="T30" fmla="*/ 4 w 21"/>
                  <a:gd name="T31" fmla="*/ 11 h 91"/>
                  <a:gd name="T32" fmla="*/ 13 w 21"/>
                  <a:gd name="T33" fmla="*/ 34 h 91"/>
                  <a:gd name="T34" fmla="*/ 16 w 21"/>
                  <a:gd name="T35" fmla="*/ 46 h 91"/>
                  <a:gd name="T36" fmla="*/ 17 w 21"/>
                  <a:gd name="T37" fmla="*/ 45 h 91"/>
                  <a:gd name="T38" fmla="*/ 5 w 21"/>
                  <a:gd name="T39" fmla="*/ 5 h 91"/>
                  <a:gd name="T40" fmla="*/ 9 w 21"/>
                  <a:gd name="T41" fmla="*/ 0 h 91"/>
                  <a:gd name="T42" fmla="*/ 18 w 21"/>
                  <a:gd name="T43" fmla="*/ 40 h 91"/>
                  <a:gd name="T44" fmla="*/ 21 w 21"/>
                  <a:gd name="T45" fmla="*/ 26 h 91"/>
                  <a:gd name="T46" fmla="*/ 21 w 21"/>
                  <a:gd name="T47" fmla="*/ 11 h 91"/>
                  <a:gd name="T48" fmla="*/ 9 w 21"/>
                  <a:gd name="T4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91">
                    <a:moveTo>
                      <a:pt x="17" y="41"/>
                    </a:moveTo>
                    <a:cubicBezTo>
                      <a:pt x="17" y="42"/>
                      <a:pt x="17" y="42"/>
                      <a:pt x="17" y="42"/>
                    </a:cubicBezTo>
                    <a:cubicBezTo>
                      <a:pt x="17" y="42"/>
                      <a:pt x="17" y="42"/>
                      <a:pt x="17" y="42"/>
                    </a:cubicBezTo>
                    <a:cubicBezTo>
                      <a:pt x="17" y="42"/>
                      <a:pt x="17" y="42"/>
                      <a:pt x="17" y="41"/>
                    </a:cubicBezTo>
                    <a:moveTo>
                      <a:pt x="2" y="31"/>
                    </a:moveTo>
                    <a:cubicBezTo>
                      <a:pt x="1" y="36"/>
                      <a:pt x="1" y="41"/>
                      <a:pt x="0" y="46"/>
                    </a:cubicBezTo>
                    <a:cubicBezTo>
                      <a:pt x="0" y="55"/>
                      <a:pt x="0" y="64"/>
                      <a:pt x="0" y="71"/>
                    </a:cubicBezTo>
                    <a:cubicBezTo>
                      <a:pt x="2" y="77"/>
                      <a:pt x="4" y="84"/>
                      <a:pt x="6" y="91"/>
                    </a:cubicBezTo>
                    <a:cubicBezTo>
                      <a:pt x="8" y="87"/>
                      <a:pt x="9" y="79"/>
                      <a:pt x="12" y="67"/>
                    </a:cubicBezTo>
                    <a:cubicBezTo>
                      <a:pt x="10" y="57"/>
                      <a:pt x="7" y="49"/>
                      <a:pt x="5" y="40"/>
                    </a:cubicBezTo>
                    <a:cubicBezTo>
                      <a:pt x="5" y="41"/>
                      <a:pt x="5" y="41"/>
                      <a:pt x="5" y="41"/>
                    </a:cubicBezTo>
                    <a:cubicBezTo>
                      <a:pt x="4" y="40"/>
                      <a:pt x="4" y="40"/>
                      <a:pt x="4" y="40"/>
                    </a:cubicBezTo>
                    <a:cubicBezTo>
                      <a:pt x="4" y="39"/>
                      <a:pt x="4" y="38"/>
                      <a:pt x="4" y="37"/>
                    </a:cubicBezTo>
                    <a:cubicBezTo>
                      <a:pt x="3" y="35"/>
                      <a:pt x="2" y="33"/>
                      <a:pt x="2" y="31"/>
                    </a:cubicBezTo>
                    <a:moveTo>
                      <a:pt x="5" y="5"/>
                    </a:moveTo>
                    <a:cubicBezTo>
                      <a:pt x="5" y="7"/>
                      <a:pt x="5" y="9"/>
                      <a:pt x="4" y="11"/>
                    </a:cubicBezTo>
                    <a:cubicBezTo>
                      <a:pt x="7" y="18"/>
                      <a:pt x="10" y="26"/>
                      <a:pt x="13" y="34"/>
                    </a:cubicBezTo>
                    <a:cubicBezTo>
                      <a:pt x="14" y="38"/>
                      <a:pt x="15" y="42"/>
                      <a:pt x="16" y="46"/>
                    </a:cubicBezTo>
                    <a:cubicBezTo>
                      <a:pt x="16" y="46"/>
                      <a:pt x="17" y="45"/>
                      <a:pt x="17" y="45"/>
                    </a:cubicBezTo>
                    <a:cubicBezTo>
                      <a:pt x="14" y="32"/>
                      <a:pt x="10" y="19"/>
                      <a:pt x="5" y="5"/>
                    </a:cubicBezTo>
                    <a:moveTo>
                      <a:pt x="9" y="0"/>
                    </a:moveTo>
                    <a:cubicBezTo>
                      <a:pt x="13" y="16"/>
                      <a:pt x="16" y="30"/>
                      <a:pt x="18" y="40"/>
                    </a:cubicBezTo>
                    <a:cubicBezTo>
                      <a:pt x="19" y="36"/>
                      <a:pt x="20" y="31"/>
                      <a:pt x="21" y="26"/>
                    </a:cubicBezTo>
                    <a:cubicBezTo>
                      <a:pt x="21" y="21"/>
                      <a:pt x="21" y="16"/>
                      <a:pt x="21" y="11"/>
                    </a:cubicBezTo>
                    <a:cubicBezTo>
                      <a:pt x="15" y="7"/>
                      <a:pt x="11" y="3"/>
                      <a:pt x="9"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44" name="Freeform 24"/>
              <p:cNvSpPr>
                <a:spLocks noEditPoints="1"/>
              </p:cNvSpPr>
              <p:nvPr/>
            </p:nvSpPr>
            <p:spPr bwMode="auto">
              <a:xfrm>
                <a:off x="2390" y="2220"/>
                <a:ext cx="840" cy="126"/>
              </a:xfrm>
              <a:custGeom>
                <a:avLst/>
                <a:gdLst>
                  <a:gd name="T0" fmla="*/ 887 w 1012"/>
                  <a:gd name="T1" fmla="*/ 99 h 151"/>
                  <a:gd name="T2" fmla="*/ 887 w 1012"/>
                  <a:gd name="T3" fmla="*/ 100 h 151"/>
                  <a:gd name="T4" fmla="*/ 887 w 1012"/>
                  <a:gd name="T5" fmla="*/ 99 h 151"/>
                  <a:gd name="T6" fmla="*/ 989 w 1012"/>
                  <a:gd name="T7" fmla="*/ 69 h 151"/>
                  <a:gd name="T8" fmla="*/ 988 w 1012"/>
                  <a:gd name="T9" fmla="*/ 88 h 151"/>
                  <a:gd name="T10" fmla="*/ 996 w 1012"/>
                  <a:gd name="T11" fmla="*/ 150 h 151"/>
                  <a:gd name="T12" fmla="*/ 996 w 1012"/>
                  <a:gd name="T13" fmla="*/ 150 h 151"/>
                  <a:gd name="T14" fmla="*/ 989 w 1012"/>
                  <a:gd name="T15" fmla="*/ 150 h 151"/>
                  <a:gd name="T16" fmla="*/ 989 w 1012"/>
                  <a:gd name="T17" fmla="*/ 150 h 151"/>
                  <a:gd name="T18" fmla="*/ 996 w 1012"/>
                  <a:gd name="T19" fmla="*/ 150 h 151"/>
                  <a:gd name="T20" fmla="*/ 1008 w 1012"/>
                  <a:gd name="T21" fmla="*/ 151 h 151"/>
                  <a:gd name="T22" fmla="*/ 1012 w 1012"/>
                  <a:gd name="T23" fmla="*/ 151 h 151"/>
                  <a:gd name="T24" fmla="*/ 992 w 1012"/>
                  <a:gd name="T25" fmla="*/ 80 h 151"/>
                  <a:gd name="T26" fmla="*/ 989 w 1012"/>
                  <a:gd name="T27" fmla="*/ 69 h 151"/>
                  <a:gd name="T28" fmla="*/ 82 w 1012"/>
                  <a:gd name="T29" fmla="*/ 37 h 151"/>
                  <a:gd name="T30" fmla="*/ 81 w 1012"/>
                  <a:gd name="T31" fmla="*/ 38 h 151"/>
                  <a:gd name="T32" fmla="*/ 80 w 1012"/>
                  <a:gd name="T33" fmla="*/ 39 h 151"/>
                  <a:gd name="T34" fmla="*/ 78 w 1012"/>
                  <a:gd name="T35" fmla="*/ 39 h 151"/>
                  <a:gd name="T36" fmla="*/ 80 w 1012"/>
                  <a:gd name="T37" fmla="*/ 39 h 151"/>
                  <a:gd name="T38" fmla="*/ 82 w 1012"/>
                  <a:gd name="T39" fmla="*/ 39 h 151"/>
                  <a:gd name="T40" fmla="*/ 82 w 1012"/>
                  <a:gd name="T41" fmla="*/ 37 h 151"/>
                  <a:gd name="T42" fmla="*/ 861 w 1012"/>
                  <a:gd name="T43" fmla="*/ 31 h 151"/>
                  <a:gd name="T44" fmla="*/ 857 w 1012"/>
                  <a:gd name="T45" fmla="*/ 98 h 151"/>
                  <a:gd name="T46" fmla="*/ 856 w 1012"/>
                  <a:gd name="T47" fmla="*/ 109 h 151"/>
                  <a:gd name="T48" fmla="*/ 869 w 1012"/>
                  <a:gd name="T49" fmla="*/ 110 h 151"/>
                  <a:gd name="T50" fmla="*/ 856 w 1012"/>
                  <a:gd name="T51" fmla="*/ 109 h 151"/>
                  <a:gd name="T52" fmla="*/ 863 w 1012"/>
                  <a:gd name="T53" fmla="*/ 36 h 151"/>
                  <a:gd name="T54" fmla="*/ 861 w 1012"/>
                  <a:gd name="T55" fmla="*/ 31 h 151"/>
                  <a:gd name="T56" fmla="*/ 0 w 1012"/>
                  <a:gd name="T57" fmla="*/ 0 h 151"/>
                  <a:gd name="T58" fmla="*/ 0 w 1012"/>
                  <a:gd name="T59" fmla="*/ 15 h 151"/>
                  <a:gd name="T60" fmla="*/ 4 w 1012"/>
                  <a:gd name="T61" fmla="*/ 3 h 151"/>
                  <a:gd name="T62" fmla="*/ 0 w 1012"/>
                  <a:gd name="T6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2" h="151">
                    <a:moveTo>
                      <a:pt x="887" y="99"/>
                    </a:moveTo>
                    <a:cubicBezTo>
                      <a:pt x="882" y="99"/>
                      <a:pt x="877" y="99"/>
                      <a:pt x="887" y="100"/>
                    </a:cubicBezTo>
                    <a:cubicBezTo>
                      <a:pt x="887" y="99"/>
                      <a:pt x="887" y="99"/>
                      <a:pt x="887" y="99"/>
                    </a:cubicBezTo>
                    <a:moveTo>
                      <a:pt x="989" y="69"/>
                    </a:moveTo>
                    <a:cubicBezTo>
                      <a:pt x="989" y="75"/>
                      <a:pt x="988" y="81"/>
                      <a:pt x="988" y="88"/>
                    </a:cubicBezTo>
                    <a:cubicBezTo>
                      <a:pt x="993" y="109"/>
                      <a:pt x="995" y="130"/>
                      <a:pt x="996" y="150"/>
                    </a:cubicBezTo>
                    <a:cubicBezTo>
                      <a:pt x="996" y="150"/>
                      <a:pt x="996" y="150"/>
                      <a:pt x="996" y="150"/>
                    </a:cubicBezTo>
                    <a:cubicBezTo>
                      <a:pt x="993" y="150"/>
                      <a:pt x="991" y="150"/>
                      <a:pt x="989" y="150"/>
                    </a:cubicBezTo>
                    <a:cubicBezTo>
                      <a:pt x="989" y="150"/>
                      <a:pt x="989" y="150"/>
                      <a:pt x="989" y="150"/>
                    </a:cubicBezTo>
                    <a:cubicBezTo>
                      <a:pt x="991" y="150"/>
                      <a:pt x="993" y="150"/>
                      <a:pt x="996" y="150"/>
                    </a:cubicBezTo>
                    <a:cubicBezTo>
                      <a:pt x="993" y="151"/>
                      <a:pt x="999" y="151"/>
                      <a:pt x="1008" y="151"/>
                    </a:cubicBezTo>
                    <a:cubicBezTo>
                      <a:pt x="1009" y="151"/>
                      <a:pt x="1011" y="151"/>
                      <a:pt x="1012" y="151"/>
                    </a:cubicBezTo>
                    <a:cubicBezTo>
                      <a:pt x="1006" y="128"/>
                      <a:pt x="999" y="105"/>
                      <a:pt x="992" y="80"/>
                    </a:cubicBezTo>
                    <a:cubicBezTo>
                      <a:pt x="991" y="77"/>
                      <a:pt x="990" y="73"/>
                      <a:pt x="989" y="69"/>
                    </a:cubicBezTo>
                    <a:moveTo>
                      <a:pt x="82" y="37"/>
                    </a:moveTo>
                    <a:cubicBezTo>
                      <a:pt x="81" y="38"/>
                      <a:pt x="81" y="38"/>
                      <a:pt x="81" y="38"/>
                    </a:cubicBezTo>
                    <a:cubicBezTo>
                      <a:pt x="80" y="39"/>
                      <a:pt x="80" y="39"/>
                      <a:pt x="80" y="39"/>
                    </a:cubicBezTo>
                    <a:cubicBezTo>
                      <a:pt x="79" y="39"/>
                      <a:pt x="78" y="39"/>
                      <a:pt x="78" y="39"/>
                    </a:cubicBezTo>
                    <a:cubicBezTo>
                      <a:pt x="78" y="39"/>
                      <a:pt x="79" y="39"/>
                      <a:pt x="80" y="39"/>
                    </a:cubicBezTo>
                    <a:cubicBezTo>
                      <a:pt x="81" y="39"/>
                      <a:pt x="82" y="39"/>
                      <a:pt x="82" y="39"/>
                    </a:cubicBezTo>
                    <a:cubicBezTo>
                      <a:pt x="82" y="38"/>
                      <a:pt x="82" y="38"/>
                      <a:pt x="82" y="37"/>
                    </a:cubicBezTo>
                    <a:moveTo>
                      <a:pt x="861" y="31"/>
                    </a:moveTo>
                    <a:cubicBezTo>
                      <a:pt x="859" y="52"/>
                      <a:pt x="857" y="75"/>
                      <a:pt x="857" y="98"/>
                    </a:cubicBezTo>
                    <a:cubicBezTo>
                      <a:pt x="856" y="109"/>
                      <a:pt x="856" y="109"/>
                      <a:pt x="856" y="109"/>
                    </a:cubicBezTo>
                    <a:cubicBezTo>
                      <a:pt x="863" y="109"/>
                      <a:pt x="867" y="110"/>
                      <a:pt x="869" y="110"/>
                    </a:cubicBezTo>
                    <a:cubicBezTo>
                      <a:pt x="871" y="110"/>
                      <a:pt x="868" y="109"/>
                      <a:pt x="856" y="109"/>
                    </a:cubicBezTo>
                    <a:cubicBezTo>
                      <a:pt x="861" y="83"/>
                      <a:pt x="862" y="59"/>
                      <a:pt x="863" y="36"/>
                    </a:cubicBezTo>
                    <a:cubicBezTo>
                      <a:pt x="863" y="34"/>
                      <a:pt x="862" y="33"/>
                      <a:pt x="861" y="31"/>
                    </a:cubicBezTo>
                    <a:moveTo>
                      <a:pt x="0" y="0"/>
                    </a:moveTo>
                    <a:cubicBezTo>
                      <a:pt x="0" y="5"/>
                      <a:pt x="0" y="10"/>
                      <a:pt x="0" y="15"/>
                    </a:cubicBezTo>
                    <a:cubicBezTo>
                      <a:pt x="1" y="11"/>
                      <a:pt x="3" y="7"/>
                      <a:pt x="4" y="3"/>
                    </a:cubicBezTo>
                    <a:cubicBezTo>
                      <a:pt x="2" y="2"/>
                      <a:pt x="1" y="1"/>
                      <a:pt x="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45" name="Freeform 25"/>
              <p:cNvSpPr/>
              <p:nvPr/>
            </p:nvSpPr>
            <p:spPr bwMode="auto">
              <a:xfrm>
                <a:off x="2844" y="2304"/>
                <a:ext cx="3" cy="0"/>
              </a:xfrm>
              <a:custGeom>
                <a:avLst/>
                <a:gdLst>
                  <a:gd name="T0" fmla="*/ 4 w 4"/>
                  <a:gd name="T1" fmla="*/ 0 w 4"/>
                  <a:gd name="T2" fmla="*/ 0 w 4"/>
                  <a:gd name="T3" fmla="*/ 4 w 4"/>
                  <a:gd name="T4" fmla="*/ 4 w 4"/>
                </a:gdLst>
                <a:ahLst/>
                <a:cxnLst>
                  <a:cxn ang="0">
                    <a:pos x="T0" y="0"/>
                  </a:cxn>
                  <a:cxn ang="0">
                    <a:pos x="T1" y="0"/>
                  </a:cxn>
                  <a:cxn ang="0">
                    <a:pos x="T2" y="0"/>
                  </a:cxn>
                  <a:cxn ang="0">
                    <a:pos x="T3" y="0"/>
                  </a:cxn>
                  <a:cxn ang="0">
                    <a:pos x="T4" y="0"/>
                  </a:cxn>
                </a:cxnLst>
                <a:rect l="0" t="0" r="r" b="b"/>
                <a:pathLst>
                  <a:path w="4">
                    <a:moveTo>
                      <a:pt x="4" y="0"/>
                    </a:moveTo>
                    <a:cubicBezTo>
                      <a:pt x="2" y="0"/>
                      <a:pt x="1" y="0"/>
                      <a:pt x="0" y="0"/>
                    </a:cubicBezTo>
                    <a:cubicBezTo>
                      <a:pt x="0" y="0"/>
                      <a:pt x="0" y="0"/>
                      <a:pt x="0" y="0"/>
                    </a:cubicBezTo>
                    <a:cubicBezTo>
                      <a:pt x="1" y="0"/>
                      <a:pt x="2" y="0"/>
                      <a:pt x="4" y="0"/>
                    </a:cubicBezTo>
                    <a:cubicBezTo>
                      <a:pt x="4" y="0"/>
                      <a:pt x="4" y="0"/>
                      <a:pt x="4"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46" name="Freeform 26"/>
              <p:cNvSpPr>
                <a:spLocks noEditPoints="1"/>
              </p:cNvSpPr>
              <p:nvPr/>
            </p:nvSpPr>
            <p:spPr bwMode="auto">
              <a:xfrm>
                <a:off x="2842" y="2304"/>
                <a:ext cx="369" cy="41"/>
              </a:xfrm>
              <a:custGeom>
                <a:avLst/>
                <a:gdLst>
                  <a:gd name="T0" fmla="*/ 444 w 444"/>
                  <a:gd name="T1" fmla="*/ 49 h 49"/>
                  <a:gd name="T2" fmla="*/ 443 w 444"/>
                  <a:gd name="T3" fmla="*/ 49 h 49"/>
                  <a:gd name="T4" fmla="*/ 443 w 444"/>
                  <a:gd name="T5" fmla="*/ 49 h 49"/>
                  <a:gd name="T6" fmla="*/ 443 w 444"/>
                  <a:gd name="T7" fmla="*/ 49 h 49"/>
                  <a:gd name="T8" fmla="*/ 443 w 444"/>
                  <a:gd name="T9" fmla="*/ 49 h 49"/>
                  <a:gd name="T10" fmla="*/ 444 w 444"/>
                  <a:gd name="T11" fmla="*/ 49 h 49"/>
                  <a:gd name="T12" fmla="*/ 2 w 444"/>
                  <a:gd name="T13" fmla="*/ 0 h 49"/>
                  <a:gd name="T14" fmla="*/ 0 w 444"/>
                  <a:gd name="T15" fmla="*/ 0 h 49"/>
                  <a:gd name="T16" fmla="*/ 2 w 444"/>
                  <a:gd name="T17" fmla="*/ 0 h 49"/>
                  <a:gd name="T18" fmla="*/ 2 w 444"/>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 h="49">
                    <a:moveTo>
                      <a:pt x="444" y="49"/>
                    </a:moveTo>
                    <a:cubicBezTo>
                      <a:pt x="443" y="49"/>
                      <a:pt x="443" y="49"/>
                      <a:pt x="443" y="49"/>
                    </a:cubicBezTo>
                    <a:cubicBezTo>
                      <a:pt x="443" y="49"/>
                      <a:pt x="443" y="49"/>
                      <a:pt x="443" y="49"/>
                    </a:cubicBezTo>
                    <a:cubicBezTo>
                      <a:pt x="443" y="49"/>
                      <a:pt x="443" y="49"/>
                      <a:pt x="443" y="49"/>
                    </a:cubicBezTo>
                    <a:cubicBezTo>
                      <a:pt x="443" y="49"/>
                      <a:pt x="443" y="49"/>
                      <a:pt x="443" y="49"/>
                    </a:cubicBezTo>
                    <a:cubicBezTo>
                      <a:pt x="443" y="49"/>
                      <a:pt x="444" y="49"/>
                      <a:pt x="444" y="49"/>
                    </a:cubicBezTo>
                    <a:moveTo>
                      <a:pt x="2" y="0"/>
                    </a:moveTo>
                    <a:cubicBezTo>
                      <a:pt x="0" y="0"/>
                      <a:pt x="0" y="0"/>
                      <a:pt x="0" y="0"/>
                    </a:cubicBezTo>
                    <a:cubicBezTo>
                      <a:pt x="0" y="0"/>
                      <a:pt x="1" y="0"/>
                      <a:pt x="2" y="0"/>
                    </a:cubicBezTo>
                    <a:cubicBezTo>
                      <a:pt x="2" y="0"/>
                      <a:pt x="2" y="0"/>
                      <a:pt x="2"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47" name="Freeform 27"/>
              <p:cNvSpPr>
                <a:spLocks noEditPoints="1"/>
              </p:cNvSpPr>
              <p:nvPr/>
            </p:nvSpPr>
            <p:spPr bwMode="auto">
              <a:xfrm>
                <a:off x="2468" y="2087"/>
                <a:ext cx="69" cy="59"/>
              </a:xfrm>
              <a:custGeom>
                <a:avLst/>
                <a:gdLst>
                  <a:gd name="T0" fmla="*/ 56 w 83"/>
                  <a:gd name="T1" fmla="*/ 62 h 70"/>
                  <a:gd name="T2" fmla="*/ 52 w 83"/>
                  <a:gd name="T3" fmla="*/ 49 h 70"/>
                  <a:gd name="T4" fmla="*/ 14 w 83"/>
                  <a:gd name="T5" fmla="*/ 45 h 70"/>
                  <a:gd name="T6" fmla="*/ 17 w 83"/>
                  <a:gd name="T7" fmla="*/ 52 h 70"/>
                  <a:gd name="T8" fmla="*/ 28 w 83"/>
                  <a:gd name="T9" fmla="*/ 65 h 70"/>
                  <a:gd name="T10" fmla="*/ 83 w 83"/>
                  <a:gd name="T11" fmla="*/ 29 h 70"/>
                  <a:gd name="T12" fmla="*/ 79 w 83"/>
                  <a:gd name="T13" fmla="*/ 29 h 70"/>
                  <a:gd name="T14" fmla="*/ 81 w 83"/>
                  <a:gd name="T15" fmla="*/ 31 h 70"/>
                  <a:gd name="T16" fmla="*/ 83 w 83"/>
                  <a:gd name="T17" fmla="*/ 29 h 70"/>
                  <a:gd name="T18" fmla="*/ 3 w 83"/>
                  <a:gd name="T19" fmla="*/ 23 h 70"/>
                  <a:gd name="T20" fmla="*/ 2 w 83"/>
                  <a:gd name="T21" fmla="*/ 38 h 70"/>
                  <a:gd name="T22" fmla="*/ 12 w 83"/>
                  <a:gd name="T23" fmla="*/ 45 h 70"/>
                  <a:gd name="T24" fmla="*/ 2 w 83"/>
                  <a:gd name="T25" fmla="*/ 22 h 70"/>
                  <a:gd name="T26" fmla="*/ 2 w 83"/>
                  <a:gd name="T27" fmla="*/ 22 h 70"/>
                  <a:gd name="T28" fmla="*/ 74 w 83"/>
                  <a:gd name="T29" fmla="*/ 20 h 70"/>
                  <a:gd name="T30" fmla="*/ 82 w 83"/>
                  <a:gd name="T31" fmla="*/ 29 h 70"/>
                  <a:gd name="T32" fmla="*/ 74 w 83"/>
                  <a:gd name="T33" fmla="*/ 20 h 70"/>
                  <a:gd name="T34" fmla="*/ 5 w 83"/>
                  <a:gd name="T35" fmla="*/ 20 h 70"/>
                  <a:gd name="T36" fmla="*/ 5 w 83"/>
                  <a:gd name="T37" fmla="*/ 19 h 70"/>
                  <a:gd name="T38" fmla="*/ 14 w 83"/>
                  <a:gd name="T39" fmla="*/ 44 h 70"/>
                  <a:gd name="T40" fmla="*/ 8 w 83"/>
                  <a:gd name="T41" fmla="*/ 17 h 70"/>
                  <a:gd name="T42" fmla="*/ 12 w 83"/>
                  <a:gd name="T43" fmla="*/ 15 h 70"/>
                  <a:gd name="T44" fmla="*/ 23 w 83"/>
                  <a:gd name="T45" fmla="*/ 42 h 70"/>
                  <a:gd name="T46" fmla="*/ 30 w 83"/>
                  <a:gd name="T47" fmla="*/ 65 h 70"/>
                  <a:gd name="T48" fmla="*/ 13 w 83"/>
                  <a:gd name="T49" fmla="*/ 14 h 70"/>
                  <a:gd name="T50" fmla="*/ 74 w 83"/>
                  <a:gd name="T51" fmla="*/ 57 h 70"/>
                  <a:gd name="T52" fmla="*/ 78 w 83"/>
                  <a:gd name="T53" fmla="*/ 43 h 70"/>
                  <a:gd name="T54" fmla="*/ 78 w 83"/>
                  <a:gd name="T55" fmla="*/ 43 h 70"/>
                  <a:gd name="T56" fmla="*/ 68 w 83"/>
                  <a:gd name="T57" fmla="*/ 16 h 70"/>
                  <a:gd name="T58" fmla="*/ 26 w 83"/>
                  <a:gd name="T59" fmla="*/ 4 h 70"/>
                  <a:gd name="T60" fmla="*/ 27 w 83"/>
                  <a:gd name="T61" fmla="*/ 34 h 70"/>
                  <a:gd name="T62" fmla="*/ 44 w 83"/>
                  <a:gd name="T63" fmla="*/ 63 h 70"/>
                  <a:gd name="T64" fmla="*/ 50 w 83"/>
                  <a:gd name="T65" fmla="*/ 62 h 70"/>
                  <a:gd name="T66" fmla="*/ 26 w 83"/>
                  <a:gd name="T67" fmla="*/ 4 h 70"/>
                  <a:gd name="T68" fmla="*/ 64 w 83"/>
                  <a:gd name="T69" fmla="*/ 61 h 70"/>
                  <a:gd name="T70" fmla="*/ 67 w 83"/>
                  <a:gd name="T71" fmla="*/ 63 h 70"/>
                  <a:gd name="T72" fmla="*/ 71 w 83"/>
                  <a:gd name="T73" fmla="*/ 70 h 70"/>
                  <a:gd name="T74" fmla="*/ 73 w 83"/>
                  <a:gd name="T75" fmla="*/ 61 h 70"/>
                  <a:gd name="T76" fmla="*/ 48 w 83"/>
                  <a:gd name="T77" fmla="*/ 6 h 70"/>
                  <a:gd name="T78" fmla="*/ 42 w 83"/>
                  <a:gd name="T79" fmla="*/ 3 h 70"/>
                  <a:gd name="T80" fmla="*/ 33 w 83"/>
                  <a:gd name="T81" fmla="*/ 0 h 70"/>
                  <a:gd name="T82" fmla="*/ 37 w 83"/>
                  <a:gd name="T83" fmla="*/ 13 h 70"/>
                  <a:gd name="T84" fmla="*/ 54 w 83"/>
                  <a:gd name="T85" fmla="*/ 46 h 70"/>
                  <a:gd name="T86" fmla="*/ 35 w 83"/>
                  <a:gd name="T87" fmla="*/ 0 h 70"/>
                  <a:gd name="T88" fmla="*/ 33 w 83"/>
                  <a:gd name="T8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 h="70">
                    <a:moveTo>
                      <a:pt x="52" y="49"/>
                    </a:moveTo>
                    <a:cubicBezTo>
                      <a:pt x="53" y="53"/>
                      <a:pt x="55" y="58"/>
                      <a:pt x="56" y="62"/>
                    </a:cubicBezTo>
                    <a:cubicBezTo>
                      <a:pt x="57" y="62"/>
                      <a:pt x="58" y="61"/>
                      <a:pt x="59" y="61"/>
                    </a:cubicBezTo>
                    <a:cubicBezTo>
                      <a:pt x="56" y="57"/>
                      <a:pt x="54" y="53"/>
                      <a:pt x="52" y="49"/>
                    </a:cubicBezTo>
                    <a:moveTo>
                      <a:pt x="19" y="43"/>
                    </a:moveTo>
                    <a:cubicBezTo>
                      <a:pt x="18" y="44"/>
                      <a:pt x="16" y="44"/>
                      <a:pt x="14" y="45"/>
                    </a:cubicBezTo>
                    <a:cubicBezTo>
                      <a:pt x="15" y="47"/>
                      <a:pt x="16" y="49"/>
                      <a:pt x="16" y="51"/>
                    </a:cubicBezTo>
                    <a:cubicBezTo>
                      <a:pt x="17" y="52"/>
                      <a:pt x="17" y="52"/>
                      <a:pt x="17" y="52"/>
                    </a:cubicBezTo>
                    <a:cubicBezTo>
                      <a:pt x="23" y="65"/>
                      <a:pt x="23" y="65"/>
                      <a:pt x="23" y="65"/>
                    </a:cubicBezTo>
                    <a:cubicBezTo>
                      <a:pt x="25" y="65"/>
                      <a:pt x="26" y="65"/>
                      <a:pt x="28" y="65"/>
                    </a:cubicBezTo>
                    <a:cubicBezTo>
                      <a:pt x="25" y="58"/>
                      <a:pt x="22" y="51"/>
                      <a:pt x="19" y="43"/>
                    </a:cubicBezTo>
                    <a:moveTo>
                      <a:pt x="83" y="29"/>
                    </a:moveTo>
                    <a:cubicBezTo>
                      <a:pt x="82" y="29"/>
                      <a:pt x="82" y="29"/>
                      <a:pt x="81" y="29"/>
                    </a:cubicBezTo>
                    <a:cubicBezTo>
                      <a:pt x="80" y="29"/>
                      <a:pt x="79" y="29"/>
                      <a:pt x="79" y="29"/>
                    </a:cubicBezTo>
                    <a:cubicBezTo>
                      <a:pt x="79" y="31"/>
                      <a:pt x="80" y="32"/>
                      <a:pt x="80" y="33"/>
                    </a:cubicBezTo>
                    <a:cubicBezTo>
                      <a:pt x="81" y="31"/>
                      <a:pt x="81" y="31"/>
                      <a:pt x="81" y="31"/>
                    </a:cubicBezTo>
                    <a:cubicBezTo>
                      <a:pt x="81" y="30"/>
                      <a:pt x="81" y="30"/>
                      <a:pt x="81" y="30"/>
                    </a:cubicBezTo>
                    <a:cubicBezTo>
                      <a:pt x="82" y="30"/>
                      <a:pt x="82" y="29"/>
                      <a:pt x="83" y="29"/>
                    </a:cubicBezTo>
                    <a:cubicBezTo>
                      <a:pt x="83" y="29"/>
                      <a:pt x="83" y="29"/>
                      <a:pt x="83" y="29"/>
                    </a:cubicBezTo>
                    <a:moveTo>
                      <a:pt x="3" y="23"/>
                    </a:moveTo>
                    <a:cubicBezTo>
                      <a:pt x="3" y="25"/>
                      <a:pt x="3" y="25"/>
                      <a:pt x="3" y="25"/>
                    </a:cubicBezTo>
                    <a:cubicBezTo>
                      <a:pt x="2" y="38"/>
                      <a:pt x="2" y="38"/>
                      <a:pt x="2" y="38"/>
                    </a:cubicBezTo>
                    <a:cubicBezTo>
                      <a:pt x="4" y="40"/>
                      <a:pt x="5" y="43"/>
                      <a:pt x="6" y="46"/>
                    </a:cubicBezTo>
                    <a:cubicBezTo>
                      <a:pt x="8" y="46"/>
                      <a:pt x="10" y="45"/>
                      <a:pt x="12" y="45"/>
                    </a:cubicBezTo>
                    <a:cubicBezTo>
                      <a:pt x="9" y="38"/>
                      <a:pt x="6" y="30"/>
                      <a:pt x="3" y="23"/>
                    </a:cubicBezTo>
                    <a:moveTo>
                      <a:pt x="2" y="22"/>
                    </a:moveTo>
                    <a:cubicBezTo>
                      <a:pt x="1" y="23"/>
                      <a:pt x="0" y="23"/>
                      <a:pt x="0" y="23"/>
                    </a:cubicBezTo>
                    <a:cubicBezTo>
                      <a:pt x="0" y="23"/>
                      <a:pt x="1" y="23"/>
                      <a:pt x="2" y="22"/>
                    </a:cubicBezTo>
                    <a:cubicBezTo>
                      <a:pt x="2" y="22"/>
                      <a:pt x="2" y="22"/>
                      <a:pt x="2" y="22"/>
                    </a:cubicBezTo>
                    <a:moveTo>
                      <a:pt x="74" y="20"/>
                    </a:moveTo>
                    <a:cubicBezTo>
                      <a:pt x="76" y="23"/>
                      <a:pt x="77" y="26"/>
                      <a:pt x="78" y="29"/>
                    </a:cubicBezTo>
                    <a:cubicBezTo>
                      <a:pt x="79" y="29"/>
                      <a:pt x="81" y="29"/>
                      <a:pt x="82" y="29"/>
                    </a:cubicBezTo>
                    <a:cubicBezTo>
                      <a:pt x="82" y="27"/>
                      <a:pt x="81" y="26"/>
                      <a:pt x="81" y="24"/>
                    </a:cubicBezTo>
                    <a:cubicBezTo>
                      <a:pt x="79" y="23"/>
                      <a:pt x="77" y="21"/>
                      <a:pt x="74" y="20"/>
                    </a:cubicBezTo>
                    <a:moveTo>
                      <a:pt x="8" y="17"/>
                    </a:moveTo>
                    <a:cubicBezTo>
                      <a:pt x="7" y="18"/>
                      <a:pt x="6" y="19"/>
                      <a:pt x="5" y="20"/>
                    </a:cubicBezTo>
                    <a:cubicBezTo>
                      <a:pt x="5" y="20"/>
                      <a:pt x="5" y="20"/>
                      <a:pt x="5" y="20"/>
                    </a:cubicBezTo>
                    <a:cubicBezTo>
                      <a:pt x="5" y="20"/>
                      <a:pt x="5" y="19"/>
                      <a:pt x="5" y="19"/>
                    </a:cubicBezTo>
                    <a:cubicBezTo>
                      <a:pt x="5" y="19"/>
                      <a:pt x="5" y="20"/>
                      <a:pt x="5" y="20"/>
                    </a:cubicBezTo>
                    <a:cubicBezTo>
                      <a:pt x="9" y="28"/>
                      <a:pt x="12" y="37"/>
                      <a:pt x="14" y="44"/>
                    </a:cubicBezTo>
                    <a:cubicBezTo>
                      <a:pt x="16" y="44"/>
                      <a:pt x="18" y="44"/>
                      <a:pt x="19" y="43"/>
                    </a:cubicBezTo>
                    <a:cubicBezTo>
                      <a:pt x="16" y="35"/>
                      <a:pt x="12" y="26"/>
                      <a:pt x="8" y="17"/>
                    </a:cubicBezTo>
                    <a:moveTo>
                      <a:pt x="13" y="14"/>
                    </a:moveTo>
                    <a:cubicBezTo>
                      <a:pt x="12" y="14"/>
                      <a:pt x="12" y="15"/>
                      <a:pt x="12" y="15"/>
                    </a:cubicBezTo>
                    <a:cubicBezTo>
                      <a:pt x="15" y="24"/>
                      <a:pt x="19" y="34"/>
                      <a:pt x="22" y="43"/>
                    </a:cubicBezTo>
                    <a:cubicBezTo>
                      <a:pt x="23" y="42"/>
                      <a:pt x="23" y="42"/>
                      <a:pt x="23" y="42"/>
                    </a:cubicBezTo>
                    <a:cubicBezTo>
                      <a:pt x="24" y="42"/>
                      <a:pt x="23" y="42"/>
                      <a:pt x="22" y="43"/>
                    </a:cubicBezTo>
                    <a:cubicBezTo>
                      <a:pt x="25" y="51"/>
                      <a:pt x="28" y="58"/>
                      <a:pt x="30" y="65"/>
                    </a:cubicBezTo>
                    <a:cubicBezTo>
                      <a:pt x="31" y="64"/>
                      <a:pt x="32" y="64"/>
                      <a:pt x="33" y="64"/>
                    </a:cubicBezTo>
                    <a:cubicBezTo>
                      <a:pt x="27" y="47"/>
                      <a:pt x="20" y="30"/>
                      <a:pt x="13" y="14"/>
                    </a:cubicBezTo>
                    <a:moveTo>
                      <a:pt x="55" y="8"/>
                    </a:moveTo>
                    <a:cubicBezTo>
                      <a:pt x="62" y="24"/>
                      <a:pt x="69" y="42"/>
                      <a:pt x="74" y="57"/>
                    </a:cubicBezTo>
                    <a:cubicBezTo>
                      <a:pt x="77" y="46"/>
                      <a:pt x="77" y="46"/>
                      <a:pt x="77" y="46"/>
                    </a:cubicBezTo>
                    <a:cubicBezTo>
                      <a:pt x="78" y="43"/>
                      <a:pt x="78" y="43"/>
                      <a:pt x="78" y="43"/>
                    </a:cubicBezTo>
                    <a:cubicBezTo>
                      <a:pt x="74" y="44"/>
                      <a:pt x="73" y="44"/>
                      <a:pt x="73" y="44"/>
                    </a:cubicBezTo>
                    <a:cubicBezTo>
                      <a:pt x="73" y="44"/>
                      <a:pt x="75" y="44"/>
                      <a:pt x="78" y="43"/>
                    </a:cubicBezTo>
                    <a:cubicBezTo>
                      <a:pt x="79" y="38"/>
                      <a:pt x="79" y="38"/>
                      <a:pt x="79" y="38"/>
                    </a:cubicBezTo>
                    <a:cubicBezTo>
                      <a:pt x="76" y="30"/>
                      <a:pt x="72" y="23"/>
                      <a:pt x="68" y="16"/>
                    </a:cubicBezTo>
                    <a:cubicBezTo>
                      <a:pt x="64" y="13"/>
                      <a:pt x="59" y="11"/>
                      <a:pt x="55" y="8"/>
                    </a:cubicBezTo>
                    <a:moveTo>
                      <a:pt x="26" y="4"/>
                    </a:moveTo>
                    <a:cubicBezTo>
                      <a:pt x="23" y="7"/>
                      <a:pt x="20" y="9"/>
                      <a:pt x="17" y="11"/>
                    </a:cubicBezTo>
                    <a:cubicBezTo>
                      <a:pt x="21" y="18"/>
                      <a:pt x="24" y="26"/>
                      <a:pt x="27" y="34"/>
                    </a:cubicBezTo>
                    <a:cubicBezTo>
                      <a:pt x="30" y="44"/>
                      <a:pt x="34" y="54"/>
                      <a:pt x="37" y="64"/>
                    </a:cubicBezTo>
                    <a:cubicBezTo>
                      <a:pt x="39" y="64"/>
                      <a:pt x="41" y="63"/>
                      <a:pt x="44" y="63"/>
                    </a:cubicBezTo>
                    <a:cubicBezTo>
                      <a:pt x="44" y="61"/>
                      <a:pt x="44" y="60"/>
                      <a:pt x="44" y="58"/>
                    </a:cubicBezTo>
                    <a:cubicBezTo>
                      <a:pt x="46" y="59"/>
                      <a:pt x="48" y="61"/>
                      <a:pt x="50" y="62"/>
                    </a:cubicBezTo>
                    <a:cubicBezTo>
                      <a:pt x="51" y="62"/>
                      <a:pt x="53" y="62"/>
                      <a:pt x="54" y="62"/>
                    </a:cubicBezTo>
                    <a:cubicBezTo>
                      <a:pt x="47" y="43"/>
                      <a:pt x="37" y="22"/>
                      <a:pt x="26" y="4"/>
                    </a:cubicBezTo>
                    <a:moveTo>
                      <a:pt x="41" y="3"/>
                    </a:moveTo>
                    <a:cubicBezTo>
                      <a:pt x="49" y="20"/>
                      <a:pt x="57" y="40"/>
                      <a:pt x="64" y="61"/>
                    </a:cubicBezTo>
                    <a:cubicBezTo>
                      <a:pt x="65" y="61"/>
                      <a:pt x="65" y="61"/>
                      <a:pt x="66" y="60"/>
                    </a:cubicBezTo>
                    <a:cubicBezTo>
                      <a:pt x="67" y="63"/>
                      <a:pt x="67" y="63"/>
                      <a:pt x="67" y="63"/>
                    </a:cubicBezTo>
                    <a:cubicBezTo>
                      <a:pt x="69" y="67"/>
                      <a:pt x="69" y="67"/>
                      <a:pt x="69" y="67"/>
                    </a:cubicBezTo>
                    <a:cubicBezTo>
                      <a:pt x="71" y="70"/>
                      <a:pt x="71" y="70"/>
                      <a:pt x="71" y="70"/>
                    </a:cubicBezTo>
                    <a:cubicBezTo>
                      <a:pt x="71" y="68"/>
                      <a:pt x="71" y="67"/>
                      <a:pt x="72" y="66"/>
                    </a:cubicBezTo>
                    <a:cubicBezTo>
                      <a:pt x="73" y="61"/>
                      <a:pt x="73" y="61"/>
                      <a:pt x="73" y="61"/>
                    </a:cubicBezTo>
                    <a:cubicBezTo>
                      <a:pt x="66" y="43"/>
                      <a:pt x="57" y="24"/>
                      <a:pt x="49" y="6"/>
                    </a:cubicBezTo>
                    <a:cubicBezTo>
                      <a:pt x="48" y="6"/>
                      <a:pt x="48" y="6"/>
                      <a:pt x="48" y="6"/>
                    </a:cubicBezTo>
                    <a:cubicBezTo>
                      <a:pt x="58" y="24"/>
                      <a:pt x="63" y="44"/>
                      <a:pt x="65" y="55"/>
                    </a:cubicBezTo>
                    <a:cubicBezTo>
                      <a:pt x="61" y="38"/>
                      <a:pt x="52" y="20"/>
                      <a:pt x="42" y="3"/>
                    </a:cubicBezTo>
                    <a:cubicBezTo>
                      <a:pt x="41" y="3"/>
                      <a:pt x="41" y="3"/>
                      <a:pt x="41" y="3"/>
                    </a:cubicBezTo>
                    <a:moveTo>
                      <a:pt x="33" y="0"/>
                    </a:moveTo>
                    <a:cubicBezTo>
                      <a:pt x="32" y="0"/>
                      <a:pt x="31" y="1"/>
                      <a:pt x="30" y="1"/>
                    </a:cubicBezTo>
                    <a:cubicBezTo>
                      <a:pt x="33" y="5"/>
                      <a:pt x="35" y="9"/>
                      <a:pt x="37" y="13"/>
                    </a:cubicBezTo>
                    <a:cubicBezTo>
                      <a:pt x="39" y="18"/>
                      <a:pt x="41" y="22"/>
                      <a:pt x="44" y="27"/>
                    </a:cubicBezTo>
                    <a:cubicBezTo>
                      <a:pt x="47" y="33"/>
                      <a:pt x="51" y="39"/>
                      <a:pt x="54" y="46"/>
                    </a:cubicBezTo>
                    <a:cubicBezTo>
                      <a:pt x="48" y="30"/>
                      <a:pt x="42" y="14"/>
                      <a:pt x="35" y="1"/>
                    </a:cubicBezTo>
                    <a:cubicBezTo>
                      <a:pt x="35" y="0"/>
                      <a:pt x="35" y="0"/>
                      <a:pt x="35" y="0"/>
                    </a:cubicBezTo>
                    <a:cubicBezTo>
                      <a:pt x="33" y="0"/>
                      <a:pt x="33" y="0"/>
                      <a:pt x="33" y="0"/>
                    </a:cubicBezTo>
                    <a:cubicBezTo>
                      <a:pt x="33" y="0"/>
                      <a:pt x="33" y="0"/>
                      <a:pt x="33"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48" name="Freeform 28"/>
              <p:cNvSpPr>
                <a:spLocks noEditPoints="1"/>
              </p:cNvSpPr>
              <p:nvPr/>
            </p:nvSpPr>
            <p:spPr bwMode="auto">
              <a:xfrm>
                <a:off x="2451" y="2112"/>
                <a:ext cx="98" cy="139"/>
              </a:xfrm>
              <a:custGeom>
                <a:avLst/>
                <a:gdLst>
                  <a:gd name="T0" fmla="*/ 14 w 118"/>
                  <a:gd name="T1" fmla="*/ 79 h 168"/>
                  <a:gd name="T2" fmla="*/ 14 w 118"/>
                  <a:gd name="T3" fmla="*/ 79 h 168"/>
                  <a:gd name="T4" fmla="*/ 7 w 118"/>
                  <a:gd name="T5" fmla="*/ 122 h 168"/>
                  <a:gd name="T6" fmla="*/ 0 w 118"/>
                  <a:gd name="T7" fmla="*/ 120 h 168"/>
                  <a:gd name="T8" fmla="*/ 8 w 118"/>
                  <a:gd name="T9" fmla="*/ 168 h 168"/>
                  <a:gd name="T10" fmla="*/ 9 w 118"/>
                  <a:gd name="T11" fmla="*/ 165 h 168"/>
                  <a:gd name="T12" fmla="*/ 23 w 118"/>
                  <a:gd name="T13" fmla="*/ 102 h 168"/>
                  <a:gd name="T14" fmla="*/ 39 w 118"/>
                  <a:gd name="T15" fmla="*/ 37 h 168"/>
                  <a:gd name="T16" fmla="*/ 34 w 118"/>
                  <a:gd name="T17" fmla="*/ 38 h 168"/>
                  <a:gd name="T18" fmla="*/ 36 w 118"/>
                  <a:gd name="T19" fmla="*/ 39 h 168"/>
                  <a:gd name="T20" fmla="*/ 37 w 118"/>
                  <a:gd name="T21" fmla="*/ 37 h 168"/>
                  <a:gd name="T22" fmla="*/ 39 w 118"/>
                  <a:gd name="T23" fmla="*/ 37 h 168"/>
                  <a:gd name="T24" fmla="*/ 39 w 118"/>
                  <a:gd name="T25" fmla="*/ 37 h 168"/>
                  <a:gd name="T26" fmla="*/ 41 w 118"/>
                  <a:gd name="T27" fmla="*/ 37 h 168"/>
                  <a:gd name="T28" fmla="*/ 92 w 118"/>
                  <a:gd name="T29" fmla="*/ 37 h 168"/>
                  <a:gd name="T30" fmla="*/ 93 w 118"/>
                  <a:gd name="T31" fmla="*/ 44 h 168"/>
                  <a:gd name="T32" fmla="*/ 93 w 118"/>
                  <a:gd name="T33" fmla="*/ 32 h 168"/>
                  <a:gd name="T34" fmla="*/ 20 w 118"/>
                  <a:gd name="T35" fmla="*/ 46 h 168"/>
                  <a:gd name="T36" fmla="*/ 22 w 118"/>
                  <a:gd name="T37" fmla="*/ 51 h 168"/>
                  <a:gd name="T38" fmla="*/ 15 w 118"/>
                  <a:gd name="T39" fmla="*/ 73 h 168"/>
                  <a:gd name="T40" fmla="*/ 23 w 118"/>
                  <a:gd name="T41" fmla="*/ 102 h 168"/>
                  <a:gd name="T42" fmla="*/ 32 w 118"/>
                  <a:gd name="T43" fmla="*/ 54 h 168"/>
                  <a:gd name="T44" fmla="*/ 25 w 118"/>
                  <a:gd name="T45" fmla="*/ 23 h 168"/>
                  <a:gd name="T46" fmla="*/ 34 w 118"/>
                  <a:gd name="T47" fmla="*/ 51 h 168"/>
                  <a:gd name="T48" fmla="*/ 25 w 118"/>
                  <a:gd name="T49" fmla="*/ 23 h 168"/>
                  <a:gd name="T50" fmla="*/ 39 w 118"/>
                  <a:gd name="T51" fmla="*/ 37 h 168"/>
                  <a:gd name="T52" fmla="*/ 37 w 118"/>
                  <a:gd name="T53" fmla="*/ 23 h 168"/>
                  <a:gd name="T54" fmla="*/ 32 w 118"/>
                  <a:gd name="T55" fmla="*/ 16 h 168"/>
                  <a:gd name="T56" fmla="*/ 34 w 118"/>
                  <a:gd name="T57" fmla="*/ 37 h 168"/>
                  <a:gd name="T58" fmla="*/ 32 w 118"/>
                  <a:gd name="T59" fmla="*/ 16 h 168"/>
                  <a:gd name="T60" fmla="*/ 34 w 118"/>
                  <a:gd name="T61" fmla="*/ 15 h 168"/>
                  <a:gd name="T62" fmla="*/ 39 w 118"/>
                  <a:gd name="T63" fmla="*/ 14 h 168"/>
                  <a:gd name="T64" fmla="*/ 101 w 118"/>
                  <a:gd name="T65" fmla="*/ 13 h 168"/>
                  <a:gd name="T66" fmla="*/ 97 w 118"/>
                  <a:gd name="T67" fmla="*/ 17 h 168"/>
                  <a:gd name="T68" fmla="*/ 96 w 118"/>
                  <a:gd name="T69" fmla="*/ 34 h 168"/>
                  <a:gd name="T70" fmla="*/ 102 w 118"/>
                  <a:gd name="T71" fmla="*/ 15 h 168"/>
                  <a:gd name="T72" fmla="*/ 101 w 118"/>
                  <a:gd name="T73" fmla="*/ 13 h 168"/>
                  <a:gd name="T74" fmla="*/ 42 w 118"/>
                  <a:gd name="T75" fmla="*/ 14 h 168"/>
                  <a:gd name="T76" fmla="*/ 43 w 118"/>
                  <a:gd name="T77" fmla="*/ 13 h 168"/>
                  <a:gd name="T78" fmla="*/ 98 w 118"/>
                  <a:gd name="T79" fmla="*/ 14 h 168"/>
                  <a:gd name="T80" fmla="*/ 99 w 118"/>
                  <a:gd name="T81" fmla="*/ 9 h 168"/>
                  <a:gd name="T82" fmla="*/ 113 w 118"/>
                  <a:gd name="T83" fmla="*/ 11 h 168"/>
                  <a:gd name="T84" fmla="*/ 115 w 118"/>
                  <a:gd name="T85" fmla="*/ 7 h 168"/>
                  <a:gd name="T86" fmla="*/ 103 w 118"/>
                  <a:gd name="T87" fmla="*/ 0 h 168"/>
                  <a:gd name="T88" fmla="*/ 101 w 118"/>
                  <a:gd name="T89" fmla="*/ 2 h 168"/>
                  <a:gd name="T90" fmla="*/ 104 w 118"/>
                  <a:gd name="T91" fmla="*/ 13 h 168"/>
                  <a:gd name="T92" fmla="*/ 103 w 118"/>
                  <a:gd name="T93" fmla="*/ 0 h 168"/>
                  <a:gd name="T94" fmla="*/ 98 w 118"/>
                  <a:gd name="T95" fmla="*/ 0 h 168"/>
                  <a:gd name="T96" fmla="*/ 101 w 118"/>
                  <a:gd name="T97" fmla="*/ 0 h 168"/>
                  <a:gd name="T98" fmla="*/ 102 w 118"/>
                  <a:gd name="T9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168">
                    <a:moveTo>
                      <a:pt x="15" y="75"/>
                    </a:moveTo>
                    <a:cubicBezTo>
                      <a:pt x="15" y="76"/>
                      <a:pt x="14" y="78"/>
                      <a:pt x="14" y="79"/>
                    </a:cubicBezTo>
                    <a:cubicBezTo>
                      <a:pt x="15" y="81"/>
                      <a:pt x="15" y="81"/>
                      <a:pt x="15" y="81"/>
                    </a:cubicBezTo>
                    <a:cubicBezTo>
                      <a:pt x="14" y="79"/>
                      <a:pt x="14" y="79"/>
                      <a:pt x="14" y="79"/>
                    </a:cubicBezTo>
                    <a:cubicBezTo>
                      <a:pt x="11" y="91"/>
                      <a:pt x="7" y="102"/>
                      <a:pt x="3" y="112"/>
                    </a:cubicBezTo>
                    <a:cubicBezTo>
                      <a:pt x="7" y="122"/>
                      <a:pt x="7" y="122"/>
                      <a:pt x="7" y="122"/>
                    </a:cubicBezTo>
                    <a:cubicBezTo>
                      <a:pt x="3" y="112"/>
                      <a:pt x="3" y="112"/>
                      <a:pt x="3" y="112"/>
                    </a:cubicBezTo>
                    <a:cubicBezTo>
                      <a:pt x="2" y="115"/>
                      <a:pt x="1" y="117"/>
                      <a:pt x="0" y="120"/>
                    </a:cubicBezTo>
                    <a:cubicBezTo>
                      <a:pt x="1" y="125"/>
                      <a:pt x="2" y="130"/>
                      <a:pt x="3" y="136"/>
                    </a:cubicBezTo>
                    <a:cubicBezTo>
                      <a:pt x="5" y="146"/>
                      <a:pt x="6" y="157"/>
                      <a:pt x="8" y="168"/>
                    </a:cubicBezTo>
                    <a:cubicBezTo>
                      <a:pt x="9" y="167"/>
                      <a:pt x="9" y="167"/>
                      <a:pt x="9" y="167"/>
                    </a:cubicBezTo>
                    <a:cubicBezTo>
                      <a:pt x="9" y="165"/>
                      <a:pt x="9" y="165"/>
                      <a:pt x="9" y="165"/>
                    </a:cubicBezTo>
                    <a:cubicBezTo>
                      <a:pt x="13" y="148"/>
                      <a:pt x="17" y="129"/>
                      <a:pt x="21" y="111"/>
                    </a:cubicBezTo>
                    <a:cubicBezTo>
                      <a:pt x="22" y="108"/>
                      <a:pt x="22" y="105"/>
                      <a:pt x="23" y="102"/>
                    </a:cubicBezTo>
                    <a:cubicBezTo>
                      <a:pt x="21" y="94"/>
                      <a:pt x="18" y="84"/>
                      <a:pt x="15" y="75"/>
                    </a:cubicBezTo>
                    <a:moveTo>
                      <a:pt x="39" y="37"/>
                    </a:moveTo>
                    <a:cubicBezTo>
                      <a:pt x="38" y="37"/>
                      <a:pt x="38" y="37"/>
                      <a:pt x="37" y="37"/>
                    </a:cubicBezTo>
                    <a:cubicBezTo>
                      <a:pt x="36" y="37"/>
                      <a:pt x="35" y="37"/>
                      <a:pt x="34" y="38"/>
                    </a:cubicBezTo>
                    <a:cubicBezTo>
                      <a:pt x="34" y="39"/>
                      <a:pt x="35" y="41"/>
                      <a:pt x="36" y="43"/>
                    </a:cubicBezTo>
                    <a:cubicBezTo>
                      <a:pt x="36" y="42"/>
                      <a:pt x="36" y="40"/>
                      <a:pt x="36" y="39"/>
                    </a:cubicBezTo>
                    <a:cubicBezTo>
                      <a:pt x="37" y="38"/>
                      <a:pt x="37" y="38"/>
                      <a:pt x="37" y="38"/>
                    </a:cubicBezTo>
                    <a:cubicBezTo>
                      <a:pt x="37" y="37"/>
                      <a:pt x="37" y="37"/>
                      <a:pt x="37" y="37"/>
                    </a:cubicBezTo>
                    <a:cubicBezTo>
                      <a:pt x="38" y="37"/>
                      <a:pt x="39" y="37"/>
                      <a:pt x="39" y="37"/>
                    </a:cubicBezTo>
                    <a:cubicBezTo>
                      <a:pt x="39" y="37"/>
                      <a:pt x="39" y="37"/>
                      <a:pt x="39" y="37"/>
                    </a:cubicBezTo>
                    <a:moveTo>
                      <a:pt x="41" y="37"/>
                    </a:moveTo>
                    <a:cubicBezTo>
                      <a:pt x="41" y="37"/>
                      <a:pt x="40" y="37"/>
                      <a:pt x="39" y="37"/>
                    </a:cubicBezTo>
                    <a:cubicBezTo>
                      <a:pt x="40" y="37"/>
                      <a:pt x="40" y="37"/>
                      <a:pt x="40" y="37"/>
                    </a:cubicBezTo>
                    <a:cubicBezTo>
                      <a:pt x="41" y="37"/>
                      <a:pt x="42" y="37"/>
                      <a:pt x="41" y="37"/>
                    </a:cubicBezTo>
                    <a:moveTo>
                      <a:pt x="93" y="32"/>
                    </a:moveTo>
                    <a:cubicBezTo>
                      <a:pt x="92" y="37"/>
                      <a:pt x="92" y="37"/>
                      <a:pt x="92" y="37"/>
                    </a:cubicBezTo>
                    <a:cubicBezTo>
                      <a:pt x="91" y="38"/>
                      <a:pt x="91" y="39"/>
                      <a:pt x="91" y="41"/>
                    </a:cubicBezTo>
                    <a:cubicBezTo>
                      <a:pt x="93" y="44"/>
                      <a:pt x="93" y="44"/>
                      <a:pt x="93" y="44"/>
                    </a:cubicBezTo>
                    <a:cubicBezTo>
                      <a:pt x="95" y="37"/>
                      <a:pt x="95" y="37"/>
                      <a:pt x="95" y="37"/>
                    </a:cubicBezTo>
                    <a:cubicBezTo>
                      <a:pt x="94" y="35"/>
                      <a:pt x="94" y="34"/>
                      <a:pt x="93" y="32"/>
                    </a:cubicBezTo>
                    <a:moveTo>
                      <a:pt x="22" y="28"/>
                    </a:moveTo>
                    <a:cubicBezTo>
                      <a:pt x="21" y="34"/>
                      <a:pt x="21" y="40"/>
                      <a:pt x="20" y="46"/>
                    </a:cubicBezTo>
                    <a:cubicBezTo>
                      <a:pt x="26" y="59"/>
                      <a:pt x="26" y="59"/>
                      <a:pt x="26" y="59"/>
                    </a:cubicBezTo>
                    <a:cubicBezTo>
                      <a:pt x="22" y="51"/>
                      <a:pt x="22" y="51"/>
                      <a:pt x="22" y="51"/>
                    </a:cubicBezTo>
                    <a:cubicBezTo>
                      <a:pt x="21" y="49"/>
                      <a:pt x="20" y="48"/>
                      <a:pt x="20" y="47"/>
                    </a:cubicBezTo>
                    <a:cubicBezTo>
                      <a:pt x="19" y="56"/>
                      <a:pt x="17" y="65"/>
                      <a:pt x="15" y="73"/>
                    </a:cubicBezTo>
                    <a:cubicBezTo>
                      <a:pt x="18" y="84"/>
                      <a:pt x="21" y="94"/>
                      <a:pt x="22" y="100"/>
                    </a:cubicBezTo>
                    <a:cubicBezTo>
                      <a:pt x="23" y="102"/>
                      <a:pt x="23" y="102"/>
                      <a:pt x="23" y="102"/>
                    </a:cubicBezTo>
                    <a:cubicBezTo>
                      <a:pt x="26" y="87"/>
                      <a:pt x="29" y="71"/>
                      <a:pt x="33" y="55"/>
                    </a:cubicBezTo>
                    <a:cubicBezTo>
                      <a:pt x="33" y="55"/>
                      <a:pt x="32" y="54"/>
                      <a:pt x="32" y="54"/>
                    </a:cubicBezTo>
                    <a:cubicBezTo>
                      <a:pt x="29" y="45"/>
                      <a:pt x="25" y="37"/>
                      <a:pt x="22" y="28"/>
                    </a:cubicBezTo>
                    <a:moveTo>
                      <a:pt x="25" y="23"/>
                    </a:moveTo>
                    <a:cubicBezTo>
                      <a:pt x="27" y="30"/>
                      <a:pt x="29" y="36"/>
                      <a:pt x="31" y="43"/>
                    </a:cubicBezTo>
                    <a:cubicBezTo>
                      <a:pt x="32" y="45"/>
                      <a:pt x="33" y="48"/>
                      <a:pt x="34" y="51"/>
                    </a:cubicBezTo>
                    <a:cubicBezTo>
                      <a:pt x="34" y="49"/>
                      <a:pt x="34" y="48"/>
                      <a:pt x="35" y="47"/>
                    </a:cubicBezTo>
                    <a:cubicBezTo>
                      <a:pt x="32" y="39"/>
                      <a:pt x="29" y="31"/>
                      <a:pt x="25" y="23"/>
                    </a:cubicBezTo>
                    <a:moveTo>
                      <a:pt x="36" y="22"/>
                    </a:moveTo>
                    <a:cubicBezTo>
                      <a:pt x="38" y="28"/>
                      <a:pt x="39" y="33"/>
                      <a:pt x="39" y="37"/>
                    </a:cubicBezTo>
                    <a:cubicBezTo>
                      <a:pt x="40" y="37"/>
                      <a:pt x="42" y="36"/>
                      <a:pt x="43" y="36"/>
                    </a:cubicBezTo>
                    <a:cubicBezTo>
                      <a:pt x="37" y="23"/>
                      <a:pt x="37" y="23"/>
                      <a:pt x="37" y="23"/>
                    </a:cubicBezTo>
                    <a:cubicBezTo>
                      <a:pt x="36" y="22"/>
                      <a:pt x="36" y="22"/>
                      <a:pt x="36" y="22"/>
                    </a:cubicBezTo>
                    <a:moveTo>
                      <a:pt x="32" y="16"/>
                    </a:moveTo>
                    <a:cubicBezTo>
                      <a:pt x="30" y="16"/>
                      <a:pt x="28" y="17"/>
                      <a:pt x="26" y="17"/>
                    </a:cubicBezTo>
                    <a:cubicBezTo>
                      <a:pt x="29" y="24"/>
                      <a:pt x="32" y="31"/>
                      <a:pt x="34" y="37"/>
                    </a:cubicBezTo>
                    <a:cubicBezTo>
                      <a:pt x="35" y="37"/>
                      <a:pt x="37" y="37"/>
                      <a:pt x="39" y="37"/>
                    </a:cubicBezTo>
                    <a:cubicBezTo>
                      <a:pt x="37" y="30"/>
                      <a:pt x="35" y="23"/>
                      <a:pt x="32" y="16"/>
                    </a:cubicBezTo>
                    <a:moveTo>
                      <a:pt x="39" y="14"/>
                    </a:moveTo>
                    <a:cubicBezTo>
                      <a:pt x="38" y="15"/>
                      <a:pt x="36" y="15"/>
                      <a:pt x="34" y="15"/>
                    </a:cubicBezTo>
                    <a:cubicBezTo>
                      <a:pt x="34" y="15"/>
                      <a:pt x="34" y="16"/>
                      <a:pt x="34" y="16"/>
                    </a:cubicBezTo>
                    <a:cubicBezTo>
                      <a:pt x="36" y="15"/>
                      <a:pt x="38" y="15"/>
                      <a:pt x="39" y="14"/>
                    </a:cubicBezTo>
                    <a:cubicBezTo>
                      <a:pt x="39" y="14"/>
                      <a:pt x="39" y="14"/>
                      <a:pt x="39" y="14"/>
                    </a:cubicBezTo>
                    <a:moveTo>
                      <a:pt x="101" y="13"/>
                    </a:moveTo>
                    <a:cubicBezTo>
                      <a:pt x="100" y="14"/>
                      <a:pt x="99" y="14"/>
                      <a:pt x="98" y="14"/>
                    </a:cubicBezTo>
                    <a:cubicBezTo>
                      <a:pt x="97" y="17"/>
                      <a:pt x="97" y="17"/>
                      <a:pt x="97" y="17"/>
                    </a:cubicBezTo>
                    <a:cubicBezTo>
                      <a:pt x="94" y="28"/>
                      <a:pt x="94" y="28"/>
                      <a:pt x="94" y="28"/>
                    </a:cubicBezTo>
                    <a:cubicBezTo>
                      <a:pt x="95" y="30"/>
                      <a:pt x="95" y="32"/>
                      <a:pt x="96" y="34"/>
                    </a:cubicBezTo>
                    <a:cubicBezTo>
                      <a:pt x="100" y="22"/>
                      <a:pt x="100" y="22"/>
                      <a:pt x="100" y="22"/>
                    </a:cubicBezTo>
                    <a:cubicBezTo>
                      <a:pt x="102" y="15"/>
                      <a:pt x="102" y="15"/>
                      <a:pt x="102" y="15"/>
                    </a:cubicBezTo>
                    <a:cubicBezTo>
                      <a:pt x="102" y="15"/>
                      <a:pt x="102" y="15"/>
                      <a:pt x="102" y="15"/>
                    </a:cubicBezTo>
                    <a:cubicBezTo>
                      <a:pt x="102" y="15"/>
                      <a:pt x="102" y="14"/>
                      <a:pt x="101" y="13"/>
                    </a:cubicBezTo>
                    <a:moveTo>
                      <a:pt x="43" y="13"/>
                    </a:moveTo>
                    <a:cubicBezTo>
                      <a:pt x="43" y="13"/>
                      <a:pt x="43" y="13"/>
                      <a:pt x="42" y="14"/>
                    </a:cubicBezTo>
                    <a:cubicBezTo>
                      <a:pt x="42" y="14"/>
                      <a:pt x="42" y="14"/>
                      <a:pt x="42" y="14"/>
                    </a:cubicBezTo>
                    <a:cubicBezTo>
                      <a:pt x="43" y="13"/>
                      <a:pt x="44" y="13"/>
                      <a:pt x="43" y="13"/>
                    </a:cubicBezTo>
                    <a:moveTo>
                      <a:pt x="99" y="9"/>
                    </a:moveTo>
                    <a:cubicBezTo>
                      <a:pt x="98" y="14"/>
                      <a:pt x="98" y="14"/>
                      <a:pt x="98" y="14"/>
                    </a:cubicBezTo>
                    <a:cubicBezTo>
                      <a:pt x="99" y="14"/>
                      <a:pt x="100" y="13"/>
                      <a:pt x="101" y="13"/>
                    </a:cubicBezTo>
                    <a:cubicBezTo>
                      <a:pt x="101" y="12"/>
                      <a:pt x="100" y="10"/>
                      <a:pt x="99" y="9"/>
                    </a:cubicBezTo>
                    <a:moveTo>
                      <a:pt x="110" y="3"/>
                    </a:moveTo>
                    <a:cubicBezTo>
                      <a:pt x="111" y="5"/>
                      <a:pt x="112" y="8"/>
                      <a:pt x="113" y="11"/>
                    </a:cubicBezTo>
                    <a:cubicBezTo>
                      <a:pt x="115" y="10"/>
                      <a:pt x="116" y="10"/>
                      <a:pt x="118" y="9"/>
                    </a:cubicBezTo>
                    <a:cubicBezTo>
                      <a:pt x="117" y="9"/>
                      <a:pt x="116" y="8"/>
                      <a:pt x="115" y="7"/>
                    </a:cubicBezTo>
                    <a:cubicBezTo>
                      <a:pt x="113" y="5"/>
                      <a:pt x="112" y="4"/>
                      <a:pt x="110" y="3"/>
                    </a:cubicBezTo>
                    <a:moveTo>
                      <a:pt x="103" y="0"/>
                    </a:moveTo>
                    <a:cubicBezTo>
                      <a:pt x="102" y="0"/>
                      <a:pt x="102" y="1"/>
                      <a:pt x="101" y="1"/>
                    </a:cubicBezTo>
                    <a:cubicBezTo>
                      <a:pt x="101" y="2"/>
                      <a:pt x="101" y="2"/>
                      <a:pt x="101" y="2"/>
                    </a:cubicBezTo>
                    <a:cubicBezTo>
                      <a:pt x="100" y="4"/>
                      <a:pt x="100" y="4"/>
                      <a:pt x="100" y="4"/>
                    </a:cubicBezTo>
                    <a:cubicBezTo>
                      <a:pt x="101" y="7"/>
                      <a:pt x="103" y="10"/>
                      <a:pt x="104" y="13"/>
                    </a:cubicBezTo>
                    <a:cubicBezTo>
                      <a:pt x="105" y="12"/>
                      <a:pt x="106" y="12"/>
                      <a:pt x="107" y="12"/>
                    </a:cubicBezTo>
                    <a:cubicBezTo>
                      <a:pt x="106" y="8"/>
                      <a:pt x="104" y="4"/>
                      <a:pt x="103" y="0"/>
                    </a:cubicBezTo>
                    <a:moveTo>
                      <a:pt x="102" y="0"/>
                    </a:moveTo>
                    <a:cubicBezTo>
                      <a:pt x="101" y="0"/>
                      <a:pt x="99" y="0"/>
                      <a:pt x="98" y="0"/>
                    </a:cubicBezTo>
                    <a:cubicBezTo>
                      <a:pt x="98" y="0"/>
                      <a:pt x="99" y="0"/>
                      <a:pt x="99" y="0"/>
                    </a:cubicBezTo>
                    <a:cubicBezTo>
                      <a:pt x="99" y="0"/>
                      <a:pt x="100" y="0"/>
                      <a:pt x="101" y="0"/>
                    </a:cubicBezTo>
                    <a:cubicBezTo>
                      <a:pt x="102" y="0"/>
                      <a:pt x="102" y="0"/>
                      <a:pt x="103" y="0"/>
                    </a:cubicBezTo>
                    <a:cubicBezTo>
                      <a:pt x="103" y="0"/>
                      <a:pt x="103" y="0"/>
                      <a:pt x="102"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49" name="Freeform 29"/>
              <p:cNvSpPr>
                <a:spLocks noEditPoints="1"/>
              </p:cNvSpPr>
              <p:nvPr/>
            </p:nvSpPr>
            <p:spPr bwMode="auto">
              <a:xfrm>
                <a:off x="2590" y="2100"/>
                <a:ext cx="74" cy="119"/>
              </a:xfrm>
              <a:custGeom>
                <a:avLst/>
                <a:gdLst>
                  <a:gd name="T0" fmla="*/ 83 w 89"/>
                  <a:gd name="T1" fmla="*/ 123 h 144"/>
                  <a:gd name="T2" fmla="*/ 82 w 89"/>
                  <a:gd name="T3" fmla="*/ 130 h 144"/>
                  <a:gd name="T4" fmla="*/ 89 w 89"/>
                  <a:gd name="T5" fmla="*/ 144 h 144"/>
                  <a:gd name="T6" fmla="*/ 89 w 89"/>
                  <a:gd name="T7" fmla="*/ 143 h 144"/>
                  <a:gd name="T8" fmla="*/ 83 w 89"/>
                  <a:gd name="T9" fmla="*/ 123 h 144"/>
                  <a:gd name="T10" fmla="*/ 7 w 89"/>
                  <a:gd name="T11" fmla="*/ 20 h 144"/>
                  <a:gd name="T12" fmla="*/ 0 w 89"/>
                  <a:gd name="T13" fmla="*/ 24 h 144"/>
                  <a:gd name="T14" fmla="*/ 1 w 89"/>
                  <a:gd name="T15" fmla="*/ 23 h 144"/>
                  <a:gd name="T16" fmla="*/ 1 w 89"/>
                  <a:gd name="T17" fmla="*/ 24 h 144"/>
                  <a:gd name="T18" fmla="*/ 1 w 89"/>
                  <a:gd name="T19" fmla="*/ 26 h 144"/>
                  <a:gd name="T20" fmla="*/ 9 w 89"/>
                  <a:gd name="T21" fmla="*/ 39 h 144"/>
                  <a:gd name="T22" fmla="*/ 17 w 89"/>
                  <a:gd name="T23" fmla="*/ 47 h 144"/>
                  <a:gd name="T24" fmla="*/ 7 w 89"/>
                  <a:gd name="T25" fmla="*/ 20 h 144"/>
                  <a:gd name="T26" fmla="*/ 21 w 89"/>
                  <a:gd name="T27" fmla="*/ 13 h 144"/>
                  <a:gd name="T28" fmla="*/ 12 w 89"/>
                  <a:gd name="T29" fmla="*/ 18 h 144"/>
                  <a:gd name="T30" fmla="*/ 22 w 89"/>
                  <a:gd name="T31" fmla="*/ 48 h 144"/>
                  <a:gd name="T32" fmla="*/ 25 w 89"/>
                  <a:gd name="T33" fmla="*/ 56 h 144"/>
                  <a:gd name="T34" fmla="*/ 26 w 89"/>
                  <a:gd name="T35" fmla="*/ 57 h 144"/>
                  <a:gd name="T36" fmla="*/ 31 w 89"/>
                  <a:gd name="T37" fmla="*/ 38 h 144"/>
                  <a:gd name="T38" fmla="*/ 21 w 89"/>
                  <a:gd name="T39" fmla="*/ 13 h 144"/>
                  <a:gd name="T40" fmla="*/ 31 w 89"/>
                  <a:gd name="T41" fmla="*/ 9 h 144"/>
                  <a:gd name="T42" fmla="*/ 25 w 89"/>
                  <a:gd name="T43" fmla="*/ 12 h 144"/>
                  <a:gd name="T44" fmla="*/ 32 w 89"/>
                  <a:gd name="T45" fmla="*/ 34 h 144"/>
                  <a:gd name="T46" fmla="*/ 33 w 89"/>
                  <a:gd name="T47" fmla="*/ 33 h 144"/>
                  <a:gd name="T48" fmla="*/ 36 w 89"/>
                  <a:gd name="T49" fmla="*/ 24 h 144"/>
                  <a:gd name="T50" fmla="*/ 31 w 89"/>
                  <a:gd name="T51" fmla="*/ 9 h 144"/>
                  <a:gd name="T52" fmla="*/ 47 w 89"/>
                  <a:gd name="T53" fmla="*/ 0 h 144"/>
                  <a:gd name="T54" fmla="*/ 35 w 89"/>
                  <a:gd name="T55" fmla="*/ 6 h 144"/>
                  <a:gd name="T56" fmla="*/ 40 w 89"/>
                  <a:gd name="T57" fmla="*/ 17 h 144"/>
                  <a:gd name="T58" fmla="*/ 43 w 89"/>
                  <a:gd name="T59" fmla="*/ 10 h 144"/>
                  <a:gd name="T60" fmla="*/ 47 w 89"/>
                  <a:gd name="T6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144">
                    <a:moveTo>
                      <a:pt x="83" y="123"/>
                    </a:moveTo>
                    <a:cubicBezTo>
                      <a:pt x="83" y="125"/>
                      <a:pt x="83" y="128"/>
                      <a:pt x="82" y="130"/>
                    </a:cubicBezTo>
                    <a:cubicBezTo>
                      <a:pt x="85" y="135"/>
                      <a:pt x="87" y="139"/>
                      <a:pt x="89" y="144"/>
                    </a:cubicBezTo>
                    <a:cubicBezTo>
                      <a:pt x="89" y="144"/>
                      <a:pt x="89" y="143"/>
                      <a:pt x="89" y="143"/>
                    </a:cubicBezTo>
                    <a:cubicBezTo>
                      <a:pt x="87" y="136"/>
                      <a:pt x="85" y="129"/>
                      <a:pt x="83" y="123"/>
                    </a:cubicBezTo>
                    <a:moveTo>
                      <a:pt x="7" y="20"/>
                    </a:moveTo>
                    <a:cubicBezTo>
                      <a:pt x="3" y="22"/>
                      <a:pt x="0" y="24"/>
                      <a:pt x="0" y="24"/>
                    </a:cubicBezTo>
                    <a:cubicBezTo>
                      <a:pt x="0" y="24"/>
                      <a:pt x="1" y="24"/>
                      <a:pt x="1" y="23"/>
                    </a:cubicBezTo>
                    <a:cubicBezTo>
                      <a:pt x="1" y="24"/>
                      <a:pt x="1" y="24"/>
                      <a:pt x="1" y="24"/>
                    </a:cubicBezTo>
                    <a:cubicBezTo>
                      <a:pt x="1" y="24"/>
                      <a:pt x="1" y="25"/>
                      <a:pt x="1" y="26"/>
                    </a:cubicBezTo>
                    <a:cubicBezTo>
                      <a:pt x="4" y="30"/>
                      <a:pt x="6" y="35"/>
                      <a:pt x="9" y="39"/>
                    </a:cubicBezTo>
                    <a:cubicBezTo>
                      <a:pt x="12" y="42"/>
                      <a:pt x="14" y="45"/>
                      <a:pt x="17" y="47"/>
                    </a:cubicBezTo>
                    <a:cubicBezTo>
                      <a:pt x="14" y="38"/>
                      <a:pt x="11" y="29"/>
                      <a:pt x="7" y="20"/>
                    </a:cubicBezTo>
                    <a:moveTo>
                      <a:pt x="21" y="13"/>
                    </a:moveTo>
                    <a:cubicBezTo>
                      <a:pt x="18" y="15"/>
                      <a:pt x="15" y="16"/>
                      <a:pt x="12" y="18"/>
                    </a:cubicBezTo>
                    <a:cubicBezTo>
                      <a:pt x="16" y="27"/>
                      <a:pt x="20" y="37"/>
                      <a:pt x="22" y="48"/>
                    </a:cubicBezTo>
                    <a:cubicBezTo>
                      <a:pt x="23" y="50"/>
                      <a:pt x="24" y="53"/>
                      <a:pt x="25" y="56"/>
                    </a:cubicBezTo>
                    <a:cubicBezTo>
                      <a:pt x="25" y="56"/>
                      <a:pt x="25" y="56"/>
                      <a:pt x="26" y="57"/>
                    </a:cubicBezTo>
                    <a:cubicBezTo>
                      <a:pt x="27" y="51"/>
                      <a:pt x="29" y="45"/>
                      <a:pt x="31" y="38"/>
                    </a:cubicBezTo>
                    <a:cubicBezTo>
                      <a:pt x="28" y="30"/>
                      <a:pt x="25" y="22"/>
                      <a:pt x="21" y="13"/>
                    </a:cubicBezTo>
                    <a:moveTo>
                      <a:pt x="31" y="9"/>
                    </a:moveTo>
                    <a:cubicBezTo>
                      <a:pt x="29" y="10"/>
                      <a:pt x="27" y="11"/>
                      <a:pt x="25" y="12"/>
                    </a:cubicBezTo>
                    <a:cubicBezTo>
                      <a:pt x="27" y="19"/>
                      <a:pt x="30" y="27"/>
                      <a:pt x="32" y="34"/>
                    </a:cubicBezTo>
                    <a:cubicBezTo>
                      <a:pt x="33" y="34"/>
                      <a:pt x="33" y="34"/>
                      <a:pt x="33" y="33"/>
                    </a:cubicBezTo>
                    <a:cubicBezTo>
                      <a:pt x="33" y="30"/>
                      <a:pt x="35" y="27"/>
                      <a:pt x="36" y="24"/>
                    </a:cubicBezTo>
                    <a:cubicBezTo>
                      <a:pt x="34" y="19"/>
                      <a:pt x="33" y="13"/>
                      <a:pt x="31" y="9"/>
                    </a:cubicBezTo>
                    <a:moveTo>
                      <a:pt x="47" y="0"/>
                    </a:moveTo>
                    <a:cubicBezTo>
                      <a:pt x="44" y="2"/>
                      <a:pt x="39" y="4"/>
                      <a:pt x="35" y="6"/>
                    </a:cubicBezTo>
                    <a:cubicBezTo>
                      <a:pt x="37" y="10"/>
                      <a:pt x="38" y="13"/>
                      <a:pt x="40" y="17"/>
                    </a:cubicBezTo>
                    <a:cubicBezTo>
                      <a:pt x="41" y="15"/>
                      <a:pt x="42" y="12"/>
                      <a:pt x="43" y="10"/>
                    </a:cubicBezTo>
                    <a:cubicBezTo>
                      <a:pt x="47" y="0"/>
                      <a:pt x="47" y="0"/>
                      <a:pt x="47"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50" name="Freeform 30"/>
              <p:cNvSpPr>
                <a:spLocks noEditPoints="1"/>
              </p:cNvSpPr>
              <p:nvPr/>
            </p:nvSpPr>
            <p:spPr bwMode="auto">
              <a:xfrm>
                <a:off x="2591" y="2094"/>
                <a:ext cx="90" cy="150"/>
              </a:xfrm>
              <a:custGeom>
                <a:avLst/>
                <a:gdLst>
                  <a:gd name="T0" fmla="*/ 94 w 109"/>
                  <a:gd name="T1" fmla="*/ 163 h 181"/>
                  <a:gd name="T2" fmla="*/ 94 w 109"/>
                  <a:gd name="T3" fmla="*/ 160 h 181"/>
                  <a:gd name="T4" fmla="*/ 94 w 109"/>
                  <a:gd name="T5" fmla="*/ 159 h 181"/>
                  <a:gd name="T6" fmla="*/ 97 w 109"/>
                  <a:gd name="T7" fmla="*/ 173 h 181"/>
                  <a:gd name="T8" fmla="*/ 106 w 109"/>
                  <a:gd name="T9" fmla="*/ 113 h 181"/>
                  <a:gd name="T10" fmla="*/ 106 w 109"/>
                  <a:gd name="T11" fmla="*/ 94 h 181"/>
                  <a:gd name="T12" fmla="*/ 106 w 109"/>
                  <a:gd name="T13" fmla="*/ 112 h 181"/>
                  <a:gd name="T14" fmla="*/ 106 w 109"/>
                  <a:gd name="T15" fmla="*/ 94 h 181"/>
                  <a:gd name="T16" fmla="*/ 109 w 109"/>
                  <a:gd name="T17" fmla="*/ 62 h 181"/>
                  <a:gd name="T18" fmla="*/ 109 w 109"/>
                  <a:gd name="T19" fmla="*/ 62 h 181"/>
                  <a:gd name="T20" fmla="*/ 30 w 109"/>
                  <a:gd name="T21" fmla="*/ 45 h 181"/>
                  <a:gd name="T22" fmla="*/ 28 w 109"/>
                  <a:gd name="T23" fmla="*/ 67 h 181"/>
                  <a:gd name="T24" fmla="*/ 45 w 109"/>
                  <a:gd name="T25" fmla="*/ 85 h 181"/>
                  <a:gd name="T26" fmla="*/ 71 w 109"/>
                  <a:gd name="T27" fmla="*/ 45 h 181"/>
                  <a:gd name="T28" fmla="*/ 93 w 109"/>
                  <a:gd name="T29" fmla="*/ 153 h 181"/>
                  <a:gd name="T30" fmla="*/ 94 w 109"/>
                  <a:gd name="T31" fmla="*/ 123 h 181"/>
                  <a:gd name="T32" fmla="*/ 83 w 109"/>
                  <a:gd name="T33" fmla="*/ 35 h 181"/>
                  <a:gd name="T34" fmla="*/ 103 w 109"/>
                  <a:gd name="T35" fmla="*/ 102 h 181"/>
                  <a:gd name="T36" fmla="*/ 108 w 109"/>
                  <a:gd name="T37" fmla="*/ 74 h 181"/>
                  <a:gd name="T38" fmla="*/ 84 w 109"/>
                  <a:gd name="T39" fmla="*/ 35 h 181"/>
                  <a:gd name="T40" fmla="*/ 0 w 109"/>
                  <a:gd name="T41" fmla="*/ 33 h 181"/>
                  <a:gd name="T42" fmla="*/ 0 w 109"/>
                  <a:gd name="T43" fmla="*/ 40 h 181"/>
                  <a:gd name="T44" fmla="*/ 0 w 109"/>
                  <a:gd name="T45" fmla="*/ 33 h 181"/>
                  <a:gd name="T46" fmla="*/ 32 w 109"/>
                  <a:gd name="T47" fmla="*/ 40 h 181"/>
                  <a:gd name="T48" fmla="*/ 43 w 109"/>
                  <a:gd name="T49" fmla="*/ 79 h 181"/>
                  <a:gd name="T50" fmla="*/ 54 w 109"/>
                  <a:gd name="T51" fmla="*/ 96 h 181"/>
                  <a:gd name="T52" fmla="*/ 66 w 109"/>
                  <a:gd name="T53" fmla="*/ 19 h 181"/>
                  <a:gd name="T54" fmla="*/ 97 w 109"/>
                  <a:gd name="T55" fmla="*/ 131 h 181"/>
                  <a:gd name="T56" fmla="*/ 78 w 109"/>
                  <a:gd name="T57" fmla="*/ 29 h 181"/>
                  <a:gd name="T58" fmla="*/ 60 w 109"/>
                  <a:gd name="T59" fmla="*/ 14 h 181"/>
                  <a:gd name="T60" fmla="*/ 60 w 109"/>
                  <a:gd name="T61" fmla="*/ 14 h 181"/>
                  <a:gd name="T62" fmla="*/ 50 w 109"/>
                  <a:gd name="T63" fmla="*/ 5 h 181"/>
                  <a:gd name="T64" fmla="*/ 42 w 109"/>
                  <a:gd name="T65" fmla="*/ 17 h 181"/>
                  <a:gd name="T66" fmla="*/ 47 w 109"/>
                  <a:gd name="T67" fmla="*/ 51 h 181"/>
                  <a:gd name="T68" fmla="*/ 72 w 109"/>
                  <a:gd name="T69" fmla="*/ 121 h 181"/>
                  <a:gd name="T70" fmla="*/ 82 w 109"/>
                  <a:gd name="T71" fmla="*/ 130 h 181"/>
                  <a:gd name="T72" fmla="*/ 88 w 109"/>
                  <a:gd name="T73" fmla="*/ 151 h 181"/>
                  <a:gd name="T74" fmla="*/ 93 w 109"/>
                  <a:gd name="T75" fmla="*/ 154 h 181"/>
                  <a:gd name="T76" fmla="*/ 51 w 109"/>
                  <a:gd name="T77" fmla="*/ 7 h 181"/>
                  <a:gd name="T78" fmla="*/ 49 w 109"/>
                  <a:gd name="T79" fmla="*/ 6 h 181"/>
                  <a:gd name="T80" fmla="*/ 50 w 109"/>
                  <a:gd name="T81" fmla="*/ 5 h 181"/>
                  <a:gd name="T82" fmla="*/ 54 w 109"/>
                  <a:gd name="T83" fmla="*/ 3 h 181"/>
                  <a:gd name="T84" fmla="*/ 55 w 109"/>
                  <a:gd name="T85" fmla="*/ 3 h 181"/>
                  <a:gd name="T86" fmla="*/ 60 w 109"/>
                  <a:gd name="T87" fmla="*/ 0 h 181"/>
                  <a:gd name="T88" fmla="*/ 59 w 109"/>
                  <a:gd name="T89" fmla="*/ 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9" h="181">
                    <a:moveTo>
                      <a:pt x="94" y="160"/>
                    </a:moveTo>
                    <a:cubicBezTo>
                      <a:pt x="94" y="163"/>
                      <a:pt x="94" y="163"/>
                      <a:pt x="94" y="163"/>
                    </a:cubicBezTo>
                    <a:cubicBezTo>
                      <a:pt x="94" y="165"/>
                      <a:pt x="95" y="166"/>
                      <a:pt x="95" y="168"/>
                    </a:cubicBezTo>
                    <a:cubicBezTo>
                      <a:pt x="95" y="165"/>
                      <a:pt x="94" y="163"/>
                      <a:pt x="94" y="160"/>
                    </a:cubicBezTo>
                    <a:moveTo>
                      <a:pt x="104" y="107"/>
                    </a:moveTo>
                    <a:cubicBezTo>
                      <a:pt x="94" y="159"/>
                      <a:pt x="94" y="159"/>
                      <a:pt x="94" y="159"/>
                    </a:cubicBezTo>
                    <a:cubicBezTo>
                      <a:pt x="95" y="163"/>
                      <a:pt x="95" y="166"/>
                      <a:pt x="96" y="169"/>
                    </a:cubicBezTo>
                    <a:cubicBezTo>
                      <a:pt x="96" y="170"/>
                      <a:pt x="97" y="172"/>
                      <a:pt x="97" y="173"/>
                    </a:cubicBezTo>
                    <a:cubicBezTo>
                      <a:pt x="99" y="176"/>
                      <a:pt x="100" y="178"/>
                      <a:pt x="102" y="181"/>
                    </a:cubicBezTo>
                    <a:cubicBezTo>
                      <a:pt x="104" y="159"/>
                      <a:pt x="105" y="137"/>
                      <a:pt x="106" y="113"/>
                    </a:cubicBezTo>
                    <a:cubicBezTo>
                      <a:pt x="104" y="107"/>
                      <a:pt x="104" y="107"/>
                      <a:pt x="104" y="107"/>
                    </a:cubicBezTo>
                    <a:moveTo>
                      <a:pt x="106" y="94"/>
                    </a:moveTo>
                    <a:cubicBezTo>
                      <a:pt x="104" y="107"/>
                      <a:pt x="104" y="107"/>
                      <a:pt x="104" y="107"/>
                    </a:cubicBezTo>
                    <a:cubicBezTo>
                      <a:pt x="106" y="112"/>
                      <a:pt x="106" y="112"/>
                      <a:pt x="106" y="112"/>
                    </a:cubicBezTo>
                    <a:cubicBezTo>
                      <a:pt x="106" y="108"/>
                      <a:pt x="106" y="105"/>
                      <a:pt x="106" y="101"/>
                    </a:cubicBezTo>
                    <a:cubicBezTo>
                      <a:pt x="106" y="99"/>
                      <a:pt x="106" y="97"/>
                      <a:pt x="106" y="94"/>
                    </a:cubicBezTo>
                    <a:moveTo>
                      <a:pt x="109" y="62"/>
                    </a:moveTo>
                    <a:cubicBezTo>
                      <a:pt x="109" y="62"/>
                      <a:pt x="109" y="62"/>
                      <a:pt x="109" y="62"/>
                    </a:cubicBezTo>
                    <a:cubicBezTo>
                      <a:pt x="109" y="62"/>
                      <a:pt x="109" y="62"/>
                      <a:pt x="109" y="62"/>
                    </a:cubicBezTo>
                    <a:cubicBezTo>
                      <a:pt x="109" y="62"/>
                      <a:pt x="109" y="62"/>
                      <a:pt x="109" y="62"/>
                    </a:cubicBezTo>
                    <a:cubicBezTo>
                      <a:pt x="109" y="62"/>
                      <a:pt x="109" y="62"/>
                      <a:pt x="109" y="62"/>
                    </a:cubicBezTo>
                    <a:moveTo>
                      <a:pt x="30" y="45"/>
                    </a:moveTo>
                    <a:cubicBezTo>
                      <a:pt x="28" y="52"/>
                      <a:pt x="26" y="58"/>
                      <a:pt x="25" y="64"/>
                    </a:cubicBezTo>
                    <a:cubicBezTo>
                      <a:pt x="26" y="65"/>
                      <a:pt x="27" y="66"/>
                      <a:pt x="28" y="67"/>
                    </a:cubicBezTo>
                    <a:cubicBezTo>
                      <a:pt x="34" y="74"/>
                      <a:pt x="39" y="80"/>
                      <a:pt x="44" y="87"/>
                    </a:cubicBezTo>
                    <a:cubicBezTo>
                      <a:pt x="44" y="86"/>
                      <a:pt x="44" y="86"/>
                      <a:pt x="45" y="85"/>
                    </a:cubicBezTo>
                    <a:cubicBezTo>
                      <a:pt x="41" y="74"/>
                      <a:pt x="36" y="60"/>
                      <a:pt x="30" y="45"/>
                    </a:cubicBezTo>
                    <a:moveTo>
                      <a:pt x="71" y="45"/>
                    </a:moveTo>
                    <a:cubicBezTo>
                      <a:pt x="71" y="47"/>
                      <a:pt x="72" y="48"/>
                      <a:pt x="72" y="50"/>
                    </a:cubicBezTo>
                    <a:cubicBezTo>
                      <a:pt x="83" y="87"/>
                      <a:pt x="89" y="127"/>
                      <a:pt x="93" y="153"/>
                    </a:cubicBezTo>
                    <a:cubicBezTo>
                      <a:pt x="97" y="131"/>
                      <a:pt x="97" y="131"/>
                      <a:pt x="97" y="131"/>
                    </a:cubicBezTo>
                    <a:cubicBezTo>
                      <a:pt x="94" y="123"/>
                      <a:pt x="94" y="123"/>
                      <a:pt x="94" y="123"/>
                    </a:cubicBezTo>
                    <a:cubicBezTo>
                      <a:pt x="88" y="102"/>
                      <a:pt x="80" y="73"/>
                      <a:pt x="71" y="45"/>
                    </a:cubicBezTo>
                    <a:moveTo>
                      <a:pt x="83" y="35"/>
                    </a:moveTo>
                    <a:cubicBezTo>
                      <a:pt x="93" y="60"/>
                      <a:pt x="100" y="84"/>
                      <a:pt x="101" y="97"/>
                    </a:cubicBezTo>
                    <a:cubicBezTo>
                      <a:pt x="103" y="102"/>
                      <a:pt x="103" y="102"/>
                      <a:pt x="103" y="102"/>
                    </a:cubicBezTo>
                    <a:cubicBezTo>
                      <a:pt x="107" y="76"/>
                      <a:pt x="107" y="76"/>
                      <a:pt x="107" y="76"/>
                    </a:cubicBezTo>
                    <a:cubicBezTo>
                      <a:pt x="107" y="75"/>
                      <a:pt x="108" y="74"/>
                      <a:pt x="108" y="74"/>
                    </a:cubicBezTo>
                    <a:cubicBezTo>
                      <a:pt x="105" y="66"/>
                      <a:pt x="102" y="58"/>
                      <a:pt x="99" y="50"/>
                    </a:cubicBezTo>
                    <a:cubicBezTo>
                      <a:pt x="94" y="45"/>
                      <a:pt x="89" y="40"/>
                      <a:pt x="84" y="35"/>
                    </a:cubicBezTo>
                    <a:cubicBezTo>
                      <a:pt x="84" y="35"/>
                      <a:pt x="84" y="35"/>
                      <a:pt x="83" y="35"/>
                    </a:cubicBezTo>
                    <a:moveTo>
                      <a:pt x="0" y="33"/>
                    </a:moveTo>
                    <a:cubicBezTo>
                      <a:pt x="0" y="34"/>
                      <a:pt x="0" y="35"/>
                      <a:pt x="0" y="37"/>
                    </a:cubicBezTo>
                    <a:cubicBezTo>
                      <a:pt x="0" y="38"/>
                      <a:pt x="0" y="39"/>
                      <a:pt x="0" y="40"/>
                    </a:cubicBezTo>
                    <a:cubicBezTo>
                      <a:pt x="3" y="42"/>
                      <a:pt x="5" y="44"/>
                      <a:pt x="8" y="46"/>
                    </a:cubicBezTo>
                    <a:cubicBezTo>
                      <a:pt x="5" y="42"/>
                      <a:pt x="3" y="37"/>
                      <a:pt x="0" y="33"/>
                    </a:cubicBezTo>
                    <a:moveTo>
                      <a:pt x="35" y="31"/>
                    </a:moveTo>
                    <a:cubicBezTo>
                      <a:pt x="34" y="34"/>
                      <a:pt x="32" y="37"/>
                      <a:pt x="32" y="40"/>
                    </a:cubicBezTo>
                    <a:cubicBezTo>
                      <a:pt x="32" y="41"/>
                      <a:pt x="32" y="41"/>
                      <a:pt x="31" y="41"/>
                    </a:cubicBezTo>
                    <a:cubicBezTo>
                      <a:pt x="37" y="57"/>
                      <a:pt x="41" y="71"/>
                      <a:pt x="43" y="79"/>
                    </a:cubicBezTo>
                    <a:cubicBezTo>
                      <a:pt x="45" y="85"/>
                      <a:pt x="45" y="85"/>
                      <a:pt x="45" y="85"/>
                    </a:cubicBezTo>
                    <a:cubicBezTo>
                      <a:pt x="48" y="89"/>
                      <a:pt x="51" y="92"/>
                      <a:pt x="54" y="96"/>
                    </a:cubicBezTo>
                    <a:cubicBezTo>
                      <a:pt x="49" y="74"/>
                      <a:pt x="42" y="51"/>
                      <a:pt x="35" y="31"/>
                    </a:cubicBezTo>
                    <a:moveTo>
                      <a:pt x="66" y="19"/>
                    </a:moveTo>
                    <a:cubicBezTo>
                      <a:pt x="79" y="54"/>
                      <a:pt x="90" y="98"/>
                      <a:pt x="92" y="114"/>
                    </a:cubicBezTo>
                    <a:cubicBezTo>
                      <a:pt x="97" y="131"/>
                      <a:pt x="97" y="131"/>
                      <a:pt x="97" y="131"/>
                    </a:cubicBezTo>
                    <a:cubicBezTo>
                      <a:pt x="103" y="102"/>
                      <a:pt x="103" y="102"/>
                      <a:pt x="103" y="102"/>
                    </a:cubicBezTo>
                    <a:cubicBezTo>
                      <a:pt x="97" y="81"/>
                      <a:pt x="88" y="55"/>
                      <a:pt x="78" y="29"/>
                    </a:cubicBezTo>
                    <a:cubicBezTo>
                      <a:pt x="74" y="26"/>
                      <a:pt x="70" y="23"/>
                      <a:pt x="66" y="19"/>
                    </a:cubicBezTo>
                    <a:moveTo>
                      <a:pt x="60" y="14"/>
                    </a:moveTo>
                    <a:cubicBezTo>
                      <a:pt x="60" y="14"/>
                      <a:pt x="60" y="15"/>
                      <a:pt x="60" y="15"/>
                    </a:cubicBezTo>
                    <a:cubicBezTo>
                      <a:pt x="60" y="15"/>
                      <a:pt x="60" y="15"/>
                      <a:pt x="60" y="14"/>
                    </a:cubicBezTo>
                    <a:cubicBezTo>
                      <a:pt x="60" y="14"/>
                      <a:pt x="60" y="14"/>
                      <a:pt x="60" y="14"/>
                    </a:cubicBezTo>
                    <a:moveTo>
                      <a:pt x="50" y="5"/>
                    </a:moveTo>
                    <a:cubicBezTo>
                      <a:pt x="49" y="6"/>
                      <a:pt x="48" y="7"/>
                      <a:pt x="46" y="7"/>
                    </a:cubicBezTo>
                    <a:cubicBezTo>
                      <a:pt x="42" y="17"/>
                      <a:pt x="42" y="17"/>
                      <a:pt x="42" y="17"/>
                    </a:cubicBezTo>
                    <a:cubicBezTo>
                      <a:pt x="41" y="19"/>
                      <a:pt x="40" y="22"/>
                      <a:pt x="39" y="24"/>
                    </a:cubicBezTo>
                    <a:cubicBezTo>
                      <a:pt x="42" y="32"/>
                      <a:pt x="45" y="42"/>
                      <a:pt x="47" y="51"/>
                    </a:cubicBezTo>
                    <a:cubicBezTo>
                      <a:pt x="52" y="68"/>
                      <a:pt x="55" y="85"/>
                      <a:pt x="58" y="101"/>
                    </a:cubicBezTo>
                    <a:cubicBezTo>
                      <a:pt x="63" y="107"/>
                      <a:pt x="68" y="114"/>
                      <a:pt x="72" y="121"/>
                    </a:cubicBezTo>
                    <a:cubicBezTo>
                      <a:pt x="75" y="126"/>
                      <a:pt x="78" y="132"/>
                      <a:pt x="81" y="137"/>
                    </a:cubicBezTo>
                    <a:cubicBezTo>
                      <a:pt x="82" y="135"/>
                      <a:pt x="82" y="132"/>
                      <a:pt x="82" y="130"/>
                    </a:cubicBezTo>
                    <a:cubicBezTo>
                      <a:pt x="84" y="136"/>
                      <a:pt x="86" y="143"/>
                      <a:pt x="88" y="150"/>
                    </a:cubicBezTo>
                    <a:cubicBezTo>
                      <a:pt x="88" y="150"/>
                      <a:pt x="88" y="151"/>
                      <a:pt x="88" y="151"/>
                    </a:cubicBezTo>
                    <a:cubicBezTo>
                      <a:pt x="89" y="154"/>
                      <a:pt x="91" y="157"/>
                      <a:pt x="92" y="159"/>
                    </a:cubicBezTo>
                    <a:cubicBezTo>
                      <a:pt x="93" y="154"/>
                      <a:pt x="93" y="154"/>
                      <a:pt x="93" y="154"/>
                    </a:cubicBezTo>
                    <a:cubicBezTo>
                      <a:pt x="84" y="109"/>
                      <a:pt x="70" y="52"/>
                      <a:pt x="51" y="8"/>
                    </a:cubicBezTo>
                    <a:cubicBezTo>
                      <a:pt x="51" y="7"/>
                      <a:pt x="51" y="7"/>
                      <a:pt x="51" y="7"/>
                    </a:cubicBezTo>
                    <a:cubicBezTo>
                      <a:pt x="50" y="6"/>
                      <a:pt x="50" y="6"/>
                      <a:pt x="50" y="6"/>
                    </a:cubicBezTo>
                    <a:cubicBezTo>
                      <a:pt x="49" y="6"/>
                      <a:pt x="49" y="6"/>
                      <a:pt x="49" y="6"/>
                    </a:cubicBezTo>
                    <a:cubicBezTo>
                      <a:pt x="50" y="6"/>
                      <a:pt x="50" y="6"/>
                      <a:pt x="50" y="5"/>
                    </a:cubicBezTo>
                    <a:cubicBezTo>
                      <a:pt x="50" y="5"/>
                      <a:pt x="50" y="5"/>
                      <a:pt x="50" y="5"/>
                    </a:cubicBezTo>
                    <a:moveTo>
                      <a:pt x="55" y="3"/>
                    </a:moveTo>
                    <a:cubicBezTo>
                      <a:pt x="55" y="3"/>
                      <a:pt x="55" y="3"/>
                      <a:pt x="54" y="3"/>
                    </a:cubicBezTo>
                    <a:cubicBezTo>
                      <a:pt x="54" y="3"/>
                      <a:pt x="54" y="3"/>
                      <a:pt x="54" y="3"/>
                    </a:cubicBezTo>
                    <a:cubicBezTo>
                      <a:pt x="55" y="3"/>
                      <a:pt x="55" y="3"/>
                      <a:pt x="55" y="3"/>
                    </a:cubicBezTo>
                    <a:cubicBezTo>
                      <a:pt x="55" y="3"/>
                      <a:pt x="55" y="3"/>
                      <a:pt x="55" y="3"/>
                    </a:cubicBezTo>
                    <a:moveTo>
                      <a:pt x="60" y="0"/>
                    </a:moveTo>
                    <a:cubicBezTo>
                      <a:pt x="60" y="0"/>
                      <a:pt x="60" y="1"/>
                      <a:pt x="59" y="1"/>
                    </a:cubicBezTo>
                    <a:cubicBezTo>
                      <a:pt x="59" y="1"/>
                      <a:pt x="59" y="1"/>
                      <a:pt x="59" y="1"/>
                    </a:cubicBezTo>
                    <a:cubicBezTo>
                      <a:pt x="60" y="1"/>
                      <a:pt x="60" y="0"/>
                      <a:pt x="6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51" name="Freeform 31"/>
              <p:cNvSpPr>
                <a:spLocks noEditPoints="1"/>
              </p:cNvSpPr>
              <p:nvPr/>
            </p:nvSpPr>
            <p:spPr bwMode="auto">
              <a:xfrm>
                <a:off x="2784" y="2119"/>
                <a:ext cx="6" cy="6"/>
              </a:xfrm>
              <a:custGeom>
                <a:avLst/>
                <a:gdLst>
                  <a:gd name="T0" fmla="*/ 2 w 7"/>
                  <a:gd name="T1" fmla="*/ 2 h 7"/>
                  <a:gd name="T2" fmla="*/ 0 w 7"/>
                  <a:gd name="T3" fmla="*/ 3 h 7"/>
                  <a:gd name="T4" fmla="*/ 2 w 7"/>
                  <a:gd name="T5" fmla="*/ 7 h 7"/>
                  <a:gd name="T6" fmla="*/ 6 w 7"/>
                  <a:gd name="T7" fmla="*/ 5 h 7"/>
                  <a:gd name="T8" fmla="*/ 5 w 7"/>
                  <a:gd name="T9" fmla="*/ 5 h 7"/>
                  <a:gd name="T10" fmla="*/ 7 w 7"/>
                  <a:gd name="T11" fmla="*/ 5 h 7"/>
                  <a:gd name="T12" fmla="*/ 7 w 7"/>
                  <a:gd name="T13" fmla="*/ 5 h 7"/>
                  <a:gd name="T14" fmla="*/ 7 w 7"/>
                  <a:gd name="T15" fmla="*/ 5 h 7"/>
                  <a:gd name="T16" fmla="*/ 3 w 7"/>
                  <a:gd name="T17" fmla="*/ 2 h 7"/>
                  <a:gd name="T18" fmla="*/ 2 w 7"/>
                  <a:gd name="T19" fmla="*/ 2 h 7"/>
                  <a:gd name="T20" fmla="*/ 6 w 7"/>
                  <a:gd name="T21" fmla="*/ 0 h 7"/>
                  <a:gd name="T22" fmla="*/ 0 w 7"/>
                  <a:gd name="T23" fmla="*/ 2 h 7"/>
                  <a:gd name="T24" fmla="*/ 0 w 7"/>
                  <a:gd name="T25" fmla="*/ 2 h 7"/>
                  <a:gd name="T26" fmla="*/ 2 w 7"/>
                  <a:gd name="T27" fmla="*/ 2 h 7"/>
                  <a:gd name="T28" fmla="*/ 6 w 7"/>
                  <a:gd name="T29" fmla="*/ 0 h 7"/>
                  <a:gd name="T30" fmla="*/ 6 w 7"/>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2" y="2"/>
                    </a:moveTo>
                    <a:cubicBezTo>
                      <a:pt x="1" y="2"/>
                      <a:pt x="0" y="2"/>
                      <a:pt x="0" y="3"/>
                    </a:cubicBezTo>
                    <a:cubicBezTo>
                      <a:pt x="0" y="4"/>
                      <a:pt x="1" y="6"/>
                      <a:pt x="2" y="7"/>
                    </a:cubicBezTo>
                    <a:cubicBezTo>
                      <a:pt x="3" y="7"/>
                      <a:pt x="5" y="6"/>
                      <a:pt x="6" y="5"/>
                    </a:cubicBezTo>
                    <a:cubicBezTo>
                      <a:pt x="6" y="5"/>
                      <a:pt x="5" y="5"/>
                      <a:pt x="5" y="5"/>
                    </a:cubicBezTo>
                    <a:cubicBezTo>
                      <a:pt x="5" y="5"/>
                      <a:pt x="5" y="5"/>
                      <a:pt x="7" y="5"/>
                    </a:cubicBezTo>
                    <a:cubicBezTo>
                      <a:pt x="7" y="5"/>
                      <a:pt x="7" y="5"/>
                      <a:pt x="7" y="5"/>
                    </a:cubicBezTo>
                    <a:cubicBezTo>
                      <a:pt x="7" y="5"/>
                      <a:pt x="7" y="5"/>
                      <a:pt x="7" y="5"/>
                    </a:cubicBezTo>
                    <a:cubicBezTo>
                      <a:pt x="3" y="2"/>
                      <a:pt x="3" y="2"/>
                      <a:pt x="3" y="2"/>
                    </a:cubicBezTo>
                    <a:cubicBezTo>
                      <a:pt x="2" y="2"/>
                      <a:pt x="2" y="2"/>
                      <a:pt x="2" y="2"/>
                    </a:cubicBezTo>
                    <a:moveTo>
                      <a:pt x="6" y="0"/>
                    </a:moveTo>
                    <a:cubicBezTo>
                      <a:pt x="5" y="0"/>
                      <a:pt x="3" y="1"/>
                      <a:pt x="0" y="2"/>
                    </a:cubicBezTo>
                    <a:cubicBezTo>
                      <a:pt x="0" y="2"/>
                      <a:pt x="0" y="2"/>
                      <a:pt x="0" y="2"/>
                    </a:cubicBezTo>
                    <a:cubicBezTo>
                      <a:pt x="0" y="2"/>
                      <a:pt x="1" y="2"/>
                      <a:pt x="2" y="2"/>
                    </a:cubicBezTo>
                    <a:cubicBezTo>
                      <a:pt x="3" y="1"/>
                      <a:pt x="5" y="0"/>
                      <a:pt x="6" y="0"/>
                    </a:cubicBezTo>
                    <a:cubicBezTo>
                      <a:pt x="6" y="0"/>
                      <a:pt x="6" y="0"/>
                      <a:pt x="6"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52" name="Freeform 32"/>
              <p:cNvSpPr>
                <a:spLocks noEditPoints="1"/>
              </p:cNvSpPr>
              <p:nvPr/>
            </p:nvSpPr>
            <p:spPr bwMode="auto">
              <a:xfrm>
                <a:off x="2767" y="2121"/>
                <a:ext cx="23" cy="24"/>
              </a:xfrm>
              <a:custGeom>
                <a:avLst/>
                <a:gdLst>
                  <a:gd name="T0" fmla="*/ 4 w 28"/>
                  <a:gd name="T1" fmla="*/ 7 h 29"/>
                  <a:gd name="T2" fmla="*/ 0 w 28"/>
                  <a:gd name="T3" fmla="*/ 9 h 29"/>
                  <a:gd name="T4" fmla="*/ 1 w 28"/>
                  <a:gd name="T5" fmla="*/ 12 h 29"/>
                  <a:gd name="T6" fmla="*/ 11 w 28"/>
                  <a:gd name="T7" fmla="*/ 27 h 29"/>
                  <a:gd name="T8" fmla="*/ 4 w 28"/>
                  <a:gd name="T9" fmla="*/ 7 h 29"/>
                  <a:gd name="T10" fmla="*/ 8 w 28"/>
                  <a:gd name="T11" fmla="*/ 5 h 29"/>
                  <a:gd name="T12" fmla="*/ 7 w 28"/>
                  <a:gd name="T13" fmla="*/ 6 h 29"/>
                  <a:gd name="T14" fmla="*/ 16 w 28"/>
                  <a:gd name="T15" fmla="*/ 29 h 29"/>
                  <a:gd name="T16" fmla="*/ 16 w 28"/>
                  <a:gd name="T17" fmla="*/ 27 h 29"/>
                  <a:gd name="T18" fmla="*/ 8 w 28"/>
                  <a:gd name="T19" fmla="*/ 5 h 29"/>
                  <a:gd name="T20" fmla="*/ 28 w 28"/>
                  <a:gd name="T21" fmla="*/ 3 h 29"/>
                  <a:gd name="T22" fmla="*/ 26 w 28"/>
                  <a:gd name="T23" fmla="*/ 3 h 29"/>
                  <a:gd name="T24" fmla="*/ 27 w 28"/>
                  <a:gd name="T25" fmla="*/ 3 h 29"/>
                  <a:gd name="T26" fmla="*/ 28 w 28"/>
                  <a:gd name="T27" fmla="*/ 3 h 29"/>
                  <a:gd name="T28" fmla="*/ 21 w 28"/>
                  <a:gd name="T29" fmla="*/ 0 h 29"/>
                  <a:gd name="T30" fmla="*/ 12 w 28"/>
                  <a:gd name="T31" fmla="*/ 4 h 29"/>
                  <a:gd name="T32" fmla="*/ 17 w 28"/>
                  <a:gd name="T33" fmla="*/ 20 h 29"/>
                  <a:gd name="T34" fmla="*/ 18 w 28"/>
                  <a:gd name="T35" fmla="*/ 16 h 29"/>
                  <a:gd name="T36" fmla="*/ 19 w 28"/>
                  <a:gd name="T37" fmla="*/ 8 h 29"/>
                  <a:gd name="T38" fmla="*/ 20 w 28"/>
                  <a:gd name="T39" fmla="*/ 6 h 29"/>
                  <a:gd name="T40" fmla="*/ 19 w 28"/>
                  <a:gd name="T41" fmla="*/ 7 h 29"/>
                  <a:gd name="T42" fmla="*/ 23 w 28"/>
                  <a:gd name="T43" fmla="*/ 5 h 29"/>
                  <a:gd name="T44" fmla="*/ 21 w 28"/>
                  <a:gd name="T45" fmla="*/ 1 h 29"/>
                  <a:gd name="T46" fmla="*/ 18 w 28"/>
                  <a:gd name="T47" fmla="*/ 2 h 29"/>
                  <a:gd name="T48" fmla="*/ 21 w 28"/>
                  <a:gd name="T49" fmla="*/ 0 h 29"/>
                  <a:gd name="T50" fmla="*/ 21 w 28"/>
                  <a:gd name="T5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4" y="7"/>
                    </a:moveTo>
                    <a:cubicBezTo>
                      <a:pt x="3" y="8"/>
                      <a:pt x="1" y="8"/>
                      <a:pt x="0" y="9"/>
                    </a:cubicBezTo>
                    <a:cubicBezTo>
                      <a:pt x="0" y="10"/>
                      <a:pt x="0" y="11"/>
                      <a:pt x="1" y="12"/>
                    </a:cubicBezTo>
                    <a:cubicBezTo>
                      <a:pt x="4" y="17"/>
                      <a:pt x="8" y="22"/>
                      <a:pt x="11" y="27"/>
                    </a:cubicBezTo>
                    <a:cubicBezTo>
                      <a:pt x="9" y="20"/>
                      <a:pt x="6" y="14"/>
                      <a:pt x="4" y="7"/>
                    </a:cubicBezTo>
                    <a:moveTo>
                      <a:pt x="8" y="5"/>
                    </a:moveTo>
                    <a:cubicBezTo>
                      <a:pt x="8" y="6"/>
                      <a:pt x="8" y="6"/>
                      <a:pt x="7" y="6"/>
                    </a:cubicBezTo>
                    <a:cubicBezTo>
                      <a:pt x="10" y="13"/>
                      <a:pt x="13" y="21"/>
                      <a:pt x="16" y="29"/>
                    </a:cubicBezTo>
                    <a:cubicBezTo>
                      <a:pt x="16" y="27"/>
                      <a:pt x="16" y="27"/>
                      <a:pt x="16" y="27"/>
                    </a:cubicBezTo>
                    <a:cubicBezTo>
                      <a:pt x="13" y="20"/>
                      <a:pt x="11" y="12"/>
                      <a:pt x="8" y="5"/>
                    </a:cubicBezTo>
                    <a:moveTo>
                      <a:pt x="28" y="3"/>
                    </a:moveTo>
                    <a:cubicBezTo>
                      <a:pt x="26" y="3"/>
                      <a:pt x="26" y="3"/>
                      <a:pt x="26" y="3"/>
                    </a:cubicBezTo>
                    <a:cubicBezTo>
                      <a:pt x="26" y="3"/>
                      <a:pt x="27" y="3"/>
                      <a:pt x="27" y="3"/>
                    </a:cubicBezTo>
                    <a:cubicBezTo>
                      <a:pt x="28" y="3"/>
                      <a:pt x="28" y="3"/>
                      <a:pt x="28" y="3"/>
                    </a:cubicBezTo>
                    <a:moveTo>
                      <a:pt x="21" y="0"/>
                    </a:moveTo>
                    <a:cubicBezTo>
                      <a:pt x="18" y="1"/>
                      <a:pt x="15" y="2"/>
                      <a:pt x="12" y="4"/>
                    </a:cubicBezTo>
                    <a:cubicBezTo>
                      <a:pt x="14" y="9"/>
                      <a:pt x="15" y="14"/>
                      <a:pt x="17" y="20"/>
                    </a:cubicBezTo>
                    <a:cubicBezTo>
                      <a:pt x="18" y="16"/>
                      <a:pt x="18" y="16"/>
                      <a:pt x="18" y="16"/>
                    </a:cubicBezTo>
                    <a:cubicBezTo>
                      <a:pt x="19" y="8"/>
                      <a:pt x="19" y="8"/>
                      <a:pt x="19" y="8"/>
                    </a:cubicBezTo>
                    <a:cubicBezTo>
                      <a:pt x="20" y="6"/>
                      <a:pt x="20" y="6"/>
                      <a:pt x="20" y="6"/>
                    </a:cubicBezTo>
                    <a:cubicBezTo>
                      <a:pt x="19" y="6"/>
                      <a:pt x="19" y="7"/>
                      <a:pt x="19" y="7"/>
                    </a:cubicBezTo>
                    <a:cubicBezTo>
                      <a:pt x="19" y="7"/>
                      <a:pt x="20" y="6"/>
                      <a:pt x="23" y="5"/>
                    </a:cubicBezTo>
                    <a:cubicBezTo>
                      <a:pt x="22" y="4"/>
                      <a:pt x="21" y="2"/>
                      <a:pt x="21" y="1"/>
                    </a:cubicBezTo>
                    <a:cubicBezTo>
                      <a:pt x="19" y="1"/>
                      <a:pt x="18" y="2"/>
                      <a:pt x="18" y="2"/>
                    </a:cubicBezTo>
                    <a:cubicBezTo>
                      <a:pt x="18" y="2"/>
                      <a:pt x="19" y="1"/>
                      <a:pt x="21" y="0"/>
                    </a:cubicBezTo>
                    <a:cubicBezTo>
                      <a:pt x="21" y="0"/>
                      <a:pt x="21" y="0"/>
                      <a:pt x="2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53" name="Freeform 33"/>
              <p:cNvSpPr/>
              <p:nvPr/>
            </p:nvSpPr>
            <p:spPr bwMode="auto">
              <a:xfrm>
                <a:off x="2967" y="2137"/>
                <a:ext cx="5" cy="9"/>
              </a:xfrm>
              <a:custGeom>
                <a:avLst/>
                <a:gdLst>
                  <a:gd name="T0" fmla="*/ 0 w 6"/>
                  <a:gd name="T1" fmla="*/ 0 h 10"/>
                  <a:gd name="T2" fmla="*/ 4 w 6"/>
                  <a:gd name="T3" fmla="*/ 10 h 10"/>
                  <a:gd name="T4" fmla="*/ 4 w 6"/>
                  <a:gd name="T5" fmla="*/ 10 h 10"/>
                  <a:gd name="T6" fmla="*/ 6 w 6"/>
                  <a:gd name="T7" fmla="*/ 5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cubicBezTo>
                      <a:pt x="1" y="3"/>
                      <a:pt x="3" y="7"/>
                      <a:pt x="4" y="10"/>
                    </a:cubicBezTo>
                    <a:cubicBezTo>
                      <a:pt x="4" y="10"/>
                      <a:pt x="4" y="10"/>
                      <a:pt x="4" y="10"/>
                    </a:cubicBezTo>
                    <a:cubicBezTo>
                      <a:pt x="5" y="8"/>
                      <a:pt x="6" y="7"/>
                      <a:pt x="6" y="5"/>
                    </a:cubicBezTo>
                    <a:cubicBezTo>
                      <a:pt x="4" y="4"/>
                      <a:pt x="2" y="2"/>
                      <a:pt x="0"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54" name="Freeform 34"/>
              <p:cNvSpPr>
                <a:spLocks noEditPoints="1"/>
              </p:cNvSpPr>
              <p:nvPr/>
            </p:nvSpPr>
            <p:spPr bwMode="auto">
              <a:xfrm>
                <a:off x="2953" y="2127"/>
                <a:ext cx="267" cy="51"/>
              </a:xfrm>
              <a:custGeom>
                <a:avLst/>
                <a:gdLst>
                  <a:gd name="T0" fmla="*/ 313 w 321"/>
                  <a:gd name="T1" fmla="*/ 47 h 61"/>
                  <a:gd name="T2" fmla="*/ 321 w 321"/>
                  <a:gd name="T3" fmla="*/ 61 h 61"/>
                  <a:gd name="T4" fmla="*/ 321 w 321"/>
                  <a:gd name="T5" fmla="*/ 57 h 61"/>
                  <a:gd name="T6" fmla="*/ 321 w 321"/>
                  <a:gd name="T7" fmla="*/ 49 h 61"/>
                  <a:gd name="T8" fmla="*/ 313 w 321"/>
                  <a:gd name="T9" fmla="*/ 47 h 61"/>
                  <a:gd name="T10" fmla="*/ 23 w 321"/>
                  <a:gd name="T11" fmla="*/ 17 h 61"/>
                  <a:gd name="T12" fmla="*/ 21 w 321"/>
                  <a:gd name="T13" fmla="*/ 22 h 61"/>
                  <a:gd name="T14" fmla="*/ 26 w 321"/>
                  <a:gd name="T15" fmla="*/ 20 h 61"/>
                  <a:gd name="T16" fmla="*/ 23 w 321"/>
                  <a:gd name="T17" fmla="*/ 17 h 61"/>
                  <a:gd name="T18" fmla="*/ 0 w 321"/>
                  <a:gd name="T19" fmla="*/ 0 h 61"/>
                  <a:gd name="T20" fmla="*/ 15 w 321"/>
                  <a:gd name="T21" fmla="*/ 33 h 61"/>
                  <a:gd name="T22" fmla="*/ 15 w 321"/>
                  <a:gd name="T23" fmla="*/ 27 h 61"/>
                  <a:gd name="T24" fmla="*/ 16 w 321"/>
                  <a:gd name="T25" fmla="*/ 25 h 61"/>
                  <a:gd name="T26" fmla="*/ 16 w 321"/>
                  <a:gd name="T27" fmla="*/ 24 h 61"/>
                  <a:gd name="T28" fmla="*/ 17 w 321"/>
                  <a:gd name="T29" fmla="*/ 24 h 61"/>
                  <a:gd name="T30" fmla="*/ 10 w 321"/>
                  <a:gd name="T31" fmla="*/ 7 h 61"/>
                  <a:gd name="T32" fmla="*/ 0 w 321"/>
                  <a:gd name="T3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1" h="61">
                    <a:moveTo>
                      <a:pt x="313" y="47"/>
                    </a:moveTo>
                    <a:cubicBezTo>
                      <a:pt x="316" y="52"/>
                      <a:pt x="318" y="57"/>
                      <a:pt x="321" y="61"/>
                    </a:cubicBezTo>
                    <a:cubicBezTo>
                      <a:pt x="321" y="60"/>
                      <a:pt x="321" y="59"/>
                      <a:pt x="321" y="57"/>
                    </a:cubicBezTo>
                    <a:cubicBezTo>
                      <a:pt x="321" y="49"/>
                      <a:pt x="321" y="49"/>
                      <a:pt x="321" y="49"/>
                    </a:cubicBezTo>
                    <a:cubicBezTo>
                      <a:pt x="318" y="48"/>
                      <a:pt x="315" y="48"/>
                      <a:pt x="313" y="47"/>
                    </a:cubicBezTo>
                    <a:moveTo>
                      <a:pt x="23" y="17"/>
                    </a:moveTo>
                    <a:cubicBezTo>
                      <a:pt x="23" y="19"/>
                      <a:pt x="22" y="20"/>
                      <a:pt x="21" y="22"/>
                    </a:cubicBezTo>
                    <a:cubicBezTo>
                      <a:pt x="23" y="21"/>
                      <a:pt x="25" y="21"/>
                      <a:pt x="26" y="20"/>
                    </a:cubicBezTo>
                    <a:cubicBezTo>
                      <a:pt x="25" y="19"/>
                      <a:pt x="24" y="18"/>
                      <a:pt x="23" y="17"/>
                    </a:cubicBezTo>
                    <a:moveTo>
                      <a:pt x="0" y="0"/>
                    </a:moveTo>
                    <a:cubicBezTo>
                      <a:pt x="6" y="11"/>
                      <a:pt x="11" y="22"/>
                      <a:pt x="15" y="33"/>
                    </a:cubicBezTo>
                    <a:cubicBezTo>
                      <a:pt x="15" y="27"/>
                      <a:pt x="15" y="27"/>
                      <a:pt x="15" y="27"/>
                    </a:cubicBezTo>
                    <a:cubicBezTo>
                      <a:pt x="16" y="25"/>
                      <a:pt x="16" y="25"/>
                      <a:pt x="16" y="25"/>
                    </a:cubicBezTo>
                    <a:cubicBezTo>
                      <a:pt x="16" y="24"/>
                      <a:pt x="16" y="24"/>
                      <a:pt x="16" y="24"/>
                    </a:cubicBezTo>
                    <a:cubicBezTo>
                      <a:pt x="16" y="24"/>
                      <a:pt x="17" y="24"/>
                      <a:pt x="17" y="24"/>
                    </a:cubicBezTo>
                    <a:cubicBezTo>
                      <a:pt x="15" y="18"/>
                      <a:pt x="13" y="13"/>
                      <a:pt x="10" y="7"/>
                    </a:cubicBezTo>
                    <a:cubicBezTo>
                      <a:pt x="7" y="5"/>
                      <a:pt x="4" y="2"/>
                      <a:pt x="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55" name="Freeform 35"/>
              <p:cNvSpPr>
                <a:spLocks noEditPoints="1"/>
              </p:cNvSpPr>
              <p:nvPr/>
            </p:nvSpPr>
            <p:spPr bwMode="auto">
              <a:xfrm>
                <a:off x="2570" y="2195"/>
                <a:ext cx="10" cy="21"/>
              </a:xfrm>
              <a:custGeom>
                <a:avLst/>
                <a:gdLst>
                  <a:gd name="T0" fmla="*/ 1 w 12"/>
                  <a:gd name="T1" fmla="*/ 11 h 26"/>
                  <a:gd name="T2" fmla="*/ 0 w 12"/>
                  <a:gd name="T3" fmla="*/ 26 h 26"/>
                  <a:gd name="T4" fmla="*/ 4 w 12"/>
                  <a:gd name="T5" fmla="*/ 25 h 26"/>
                  <a:gd name="T6" fmla="*/ 1 w 12"/>
                  <a:gd name="T7" fmla="*/ 11 h 26"/>
                  <a:gd name="T8" fmla="*/ 2 w 12"/>
                  <a:gd name="T9" fmla="*/ 0 h 26"/>
                  <a:gd name="T10" fmla="*/ 1 w 12"/>
                  <a:gd name="T11" fmla="*/ 6 h 26"/>
                  <a:gd name="T12" fmla="*/ 3 w 12"/>
                  <a:gd name="T13" fmla="*/ 20 h 26"/>
                  <a:gd name="T14" fmla="*/ 4 w 12"/>
                  <a:gd name="T15" fmla="*/ 25 h 26"/>
                  <a:gd name="T16" fmla="*/ 12 w 12"/>
                  <a:gd name="T17" fmla="*/ 23 h 26"/>
                  <a:gd name="T18" fmla="*/ 2 w 12"/>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6">
                    <a:moveTo>
                      <a:pt x="1" y="11"/>
                    </a:moveTo>
                    <a:cubicBezTo>
                      <a:pt x="1" y="16"/>
                      <a:pt x="0" y="21"/>
                      <a:pt x="0" y="26"/>
                    </a:cubicBezTo>
                    <a:cubicBezTo>
                      <a:pt x="1" y="26"/>
                      <a:pt x="3" y="26"/>
                      <a:pt x="4" y="25"/>
                    </a:cubicBezTo>
                    <a:cubicBezTo>
                      <a:pt x="3" y="21"/>
                      <a:pt x="2" y="16"/>
                      <a:pt x="1" y="11"/>
                    </a:cubicBezTo>
                    <a:moveTo>
                      <a:pt x="2" y="0"/>
                    </a:moveTo>
                    <a:cubicBezTo>
                      <a:pt x="2" y="2"/>
                      <a:pt x="1" y="4"/>
                      <a:pt x="1" y="6"/>
                    </a:cubicBezTo>
                    <a:cubicBezTo>
                      <a:pt x="2" y="11"/>
                      <a:pt x="3" y="16"/>
                      <a:pt x="3" y="20"/>
                    </a:cubicBezTo>
                    <a:cubicBezTo>
                      <a:pt x="4" y="25"/>
                      <a:pt x="4" y="25"/>
                      <a:pt x="4" y="25"/>
                    </a:cubicBezTo>
                    <a:cubicBezTo>
                      <a:pt x="7" y="24"/>
                      <a:pt x="9" y="24"/>
                      <a:pt x="12" y="23"/>
                    </a:cubicBezTo>
                    <a:cubicBezTo>
                      <a:pt x="9" y="15"/>
                      <a:pt x="5" y="8"/>
                      <a:pt x="2"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56" name="Freeform 36"/>
              <p:cNvSpPr>
                <a:spLocks noEditPoints="1"/>
              </p:cNvSpPr>
              <p:nvPr/>
            </p:nvSpPr>
            <p:spPr bwMode="auto">
              <a:xfrm>
                <a:off x="2572" y="2182"/>
                <a:ext cx="707" cy="123"/>
              </a:xfrm>
              <a:custGeom>
                <a:avLst/>
                <a:gdLst>
                  <a:gd name="T0" fmla="*/ 198 w 853"/>
                  <a:gd name="T1" fmla="*/ 20 h 148"/>
                  <a:gd name="T2" fmla="*/ 191 w 853"/>
                  <a:gd name="T3" fmla="*/ 102 h 148"/>
                  <a:gd name="T4" fmla="*/ 181 w 853"/>
                  <a:gd name="T5" fmla="*/ 144 h 148"/>
                  <a:gd name="T6" fmla="*/ 202 w 853"/>
                  <a:gd name="T7" fmla="*/ 148 h 148"/>
                  <a:gd name="T8" fmla="*/ 202 w 853"/>
                  <a:gd name="T9" fmla="*/ 147 h 148"/>
                  <a:gd name="T10" fmla="*/ 203 w 853"/>
                  <a:gd name="T11" fmla="*/ 146 h 148"/>
                  <a:gd name="T12" fmla="*/ 205 w 853"/>
                  <a:gd name="T13" fmla="*/ 142 h 148"/>
                  <a:gd name="T14" fmla="*/ 209 w 853"/>
                  <a:gd name="T15" fmla="*/ 135 h 148"/>
                  <a:gd name="T16" fmla="*/ 219 w 853"/>
                  <a:gd name="T17" fmla="*/ 118 h 148"/>
                  <a:gd name="T18" fmla="*/ 198 w 853"/>
                  <a:gd name="T19" fmla="*/ 20 h 148"/>
                  <a:gd name="T20" fmla="*/ 837 w 853"/>
                  <a:gd name="T21" fmla="*/ 9 h 148"/>
                  <a:gd name="T22" fmla="*/ 835 w 853"/>
                  <a:gd name="T23" fmla="*/ 12 h 148"/>
                  <a:gd name="T24" fmla="*/ 838 w 853"/>
                  <a:gd name="T25" fmla="*/ 37 h 148"/>
                  <a:gd name="T26" fmla="*/ 850 w 853"/>
                  <a:gd name="T27" fmla="*/ 132 h 148"/>
                  <a:gd name="T28" fmla="*/ 851 w 853"/>
                  <a:gd name="T29" fmla="*/ 137 h 148"/>
                  <a:gd name="T30" fmla="*/ 851 w 853"/>
                  <a:gd name="T31" fmla="*/ 140 h 148"/>
                  <a:gd name="T32" fmla="*/ 851 w 853"/>
                  <a:gd name="T33" fmla="*/ 141 h 148"/>
                  <a:gd name="T34" fmla="*/ 852 w 853"/>
                  <a:gd name="T35" fmla="*/ 140 h 148"/>
                  <a:gd name="T36" fmla="*/ 853 w 853"/>
                  <a:gd name="T37" fmla="*/ 137 h 148"/>
                  <a:gd name="T38" fmla="*/ 852 w 853"/>
                  <a:gd name="T39" fmla="*/ 127 h 148"/>
                  <a:gd name="T40" fmla="*/ 837 w 853"/>
                  <a:gd name="T41" fmla="*/ 9 h 148"/>
                  <a:gd name="T42" fmla="*/ 1 w 853"/>
                  <a:gd name="T43" fmla="*/ 0 h 148"/>
                  <a:gd name="T44" fmla="*/ 0 w 853"/>
                  <a:gd name="T45" fmla="*/ 15 h 148"/>
                  <a:gd name="T46" fmla="*/ 10 w 853"/>
                  <a:gd name="T47" fmla="*/ 38 h 148"/>
                  <a:gd name="T48" fmla="*/ 25 w 853"/>
                  <a:gd name="T49" fmla="*/ 33 h 148"/>
                  <a:gd name="T50" fmla="*/ 24 w 853"/>
                  <a:gd name="T51" fmla="*/ 30 h 148"/>
                  <a:gd name="T52" fmla="*/ 3 w 853"/>
                  <a:gd name="T53" fmla="*/ 2 h 148"/>
                  <a:gd name="T54" fmla="*/ 1 w 853"/>
                  <a:gd name="T5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3" h="148">
                    <a:moveTo>
                      <a:pt x="198" y="20"/>
                    </a:moveTo>
                    <a:cubicBezTo>
                      <a:pt x="197" y="47"/>
                      <a:pt x="195" y="74"/>
                      <a:pt x="191" y="102"/>
                    </a:cubicBezTo>
                    <a:cubicBezTo>
                      <a:pt x="188" y="116"/>
                      <a:pt x="185" y="130"/>
                      <a:pt x="181" y="144"/>
                    </a:cubicBezTo>
                    <a:cubicBezTo>
                      <a:pt x="187" y="145"/>
                      <a:pt x="194" y="146"/>
                      <a:pt x="202" y="148"/>
                    </a:cubicBezTo>
                    <a:cubicBezTo>
                      <a:pt x="202" y="147"/>
                      <a:pt x="202" y="147"/>
                      <a:pt x="202" y="147"/>
                    </a:cubicBezTo>
                    <a:cubicBezTo>
                      <a:pt x="203" y="146"/>
                      <a:pt x="203" y="146"/>
                      <a:pt x="203" y="146"/>
                    </a:cubicBezTo>
                    <a:cubicBezTo>
                      <a:pt x="205" y="142"/>
                      <a:pt x="205" y="142"/>
                      <a:pt x="205" y="142"/>
                    </a:cubicBezTo>
                    <a:cubicBezTo>
                      <a:pt x="209" y="135"/>
                      <a:pt x="209" y="135"/>
                      <a:pt x="209" y="135"/>
                    </a:cubicBezTo>
                    <a:cubicBezTo>
                      <a:pt x="219" y="118"/>
                      <a:pt x="219" y="118"/>
                      <a:pt x="219" y="118"/>
                    </a:cubicBezTo>
                    <a:cubicBezTo>
                      <a:pt x="216" y="83"/>
                      <a:pt x="210" y="49"/>
                      <a:pt x="198" y="20"/>
                    </a:cubicBezTo>
                    <a:moveTo>
                      <a:pt x="837" y="9"/>
                    </a:moveTo>
                    <a:cubicBezTo>
                      <a:pt x="836" y="9"/>
                      <a:pt x="835" y="10"/>
                      <a:pt x="835" y="12"/>
                    </a:cubicBezTo>
                    <a:cubicBezTo>
                      <a:pt x="836" y="20"/>
                      <a:pt x="836" y="29"/>
                      <a:pt x="838" y="37"/>
                    </a:cubicBezTo>
                    <a:cubicBezTo>
                      <a:pt x="841" y="73"/>
                      <a:pt x="845" y="104"/>
                      <a:pt x="850" y="132"/>
                    </a:cubicBezTo>
                    <a:cubicBezTo>
                      <a:pt x="851" y="137"/>
                      <a:pt x="851" y="137"/>
                      <a:pt x="851" y="137"/>
                    </a:cubicBezTo>
                    <a:cubicBezTo>
                      <a:pt x="851" y="140"/>
                      <a:pt x="851" y="140"/>
                      <a:pt x="851" y="140"/>
                    </a:cubicBezTo>
                    <a:cubicBezTo>
                      <a:pt x="851" y="141"/>
                      <a:pt x="851" y="141"/>
                      <a:pt x="851" y="141"/>
                    </a:cubicBezTo>
                    <a:cubicBezTo>
                      <a:pt x="852" y="141"/>
                      <a:pt x="852" y="140"/>
                      <a:pt x="852" y="140"/>
                    </a:cubicBezTo>
                    <a:cubicBezTo>
                      <a:pt x="853" y="139"/>
                      <a:pt x="853" y="138"/>
                      <a:pt x="853" y="137"/>
                    </a:cubicBezTo>
                    <a:cubicBezTo>
                      <a:pt x="853" y="134"/>
                      <a:pt x="852" y="130"/>
                      <a:pt x="852" y="127"/>
                    </a:cubicBezTo>
                    <a:cubicBezTo>
                      <a:pt x="848" y="51"/>
                      <a:pt x="842" y="9"/>
                      <a:pt x="837" y="9"/>
                    </a:cubicBezTo>
                    <a:moveTo>
                      <a:pt x="1" y="0"/>
                    </a:moveTo>
                    <a:cubicBezTo>
                      <a:pt x="1" y="5"/>
                      <a:pt x="0" y="10"/>
                      <a:pt x="0" y="15"/>
                    </a:cubicBezTo>
                    <a:cubicBezTo>
                      <a:pt x="3" y="23"/>
                      <a:pt x="7" y="30"/>
                      <a:pt x="10" y="38"/>
                    </a:cubicBezTo>
                    <a:cubicBezTo>
                      <a:pt x="16" y="36"/>
                      <a:pt x="21" y="35"/>
                      <a:pt x="25" y="33"/>
                    </a:cubicBezTo>
                    <a:cubicBezTo>
                      <a:pt x="25" y="32"/>
                      <a:pt x="25" y="31"/>
                      <a:pt x="24" y="30"/>
                    </a:cubicBezTo>
                    <a:cubicBezTo>
                      <a:pt x="18" y="20"/>
                      <a:pt x="11" y="11"/>
                      <a:pt x="3" y="2"/>
                    </a:cubicBezTo>
                    <a:cubicBezTo>
                      <a:pt x="3" y="2"/>
                      <a:pt x="2" y="1"/>
                      <a:pt x="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57" name="Freeform 37"/>
              <p:cNvSpPr>
                <a:spLocks noEditPoints="1"/>
              </p:cNvSpPr>
              <p:nvPr/>
            </p:nvSpPr>
            <p:spPr bwMode="auto">
              <a:xfrm>
                <a:off x="2377" y="2204"/>
                <a:ext cx="42" cy="35"/>
              </a:xfrm>
              <a:custGeom>
                <a:avLst/>
                <a:gdLst>
                  <a:gd name="T0" fmla="*/ 42 w 50"/>
                  <a:gd name="T1" fmla="*/ 16 h 43"/>
                  <a:gd name="T2" fmla="*/ 42 w 50"/>
                  <a:gd name="T3" fmla="*/ 38 h 43"/>
                  <a:gd name="T4" fmla="*/ 50 w 50"/>
                  <a:gd name="T5" fmla="*/ 43 h 43"/>
                  <a:gd name="T6" fmla="*/ 42 w 50"/>
                  <a:gd name="T7" fmla="*/ 16 h 43"/>
                  <a:gd name="T8" fmla="*/ 42 w 50"/>
                  <a:gd name="T9" fmla="*/ 16 h 43"/>
                  <a:gd name="T10" fmla="*/ 0 w 50"/>
                  <a:gd name="T11" fmla="*/ 0 h 43"/>
                  <a:gd name="T12" fmla="*/ 1 w 50"/>
                  <a:gd name="T13" fmla="*/ 5 h 43"/>
                  <a:gd name="T14" fmla="*/ 2 w 50"/>
                  <a:gd name="T15" fmla="*/ 0 h 43"/>
                  <a:gd name="T16" fmla="*/ 0 w 50"/>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3">
                    <a:moveTo>
                      <a:pt x="42" y="16"/>
                    </a:moveTo>
                    <a:cubicBezTo>
                      <a:pt x="42" y="23"/>
                      <a:pt x="42" y="31"/>
                      <a:pt x="42" y="38"/>
                    </a:cubicBezTo>
                    <a:cubicBezTo>
                      <a:pt x="44" y="40"/>
                      <a:pt x="47" y="42"/>
                      <a:pt x="50" y="43"/>
                    </a:cubicBezTo>
                    <a:cubicBezTo>
                      <a:pt x="47" y="34"/>
                      <a:pt x="45" y="25"/>
                      <a:pt x="42" y="16"/>
                    </a:cubicBezTo>
                    <a:cubicBezTo>
                      <a:pt x="42" y="16"/>
                      <a:pt x="42" y="16"/>
                      <a:pt x="42" y="16"/>
                    </a:cubicBezTo>
                    <a:moveTo>
                      <a:pt x="0" y="0"/>
                    </a:moveTo>
                    <a:cubicBezTo>
                      <a:pt x="0" y="2"/>
                      <a:pt x="1" y="3"/>
                      <a:pt x="1" y="5"/>
                    </a:cubicBezTo>
                    <a:cubicBezTo>
                      <a:pt x="2" y="3"/>
                      <a:pt x="2" y="2"/>
                      <a:pt x="2" y="0"/>
                    </a:cubicBezTo>
                    <a:cubicBezTo>
                      <a:pt x="1" y="0"/>
                      <a:pt x="1" y="0"/>
                      <a:pt x="0"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58" name="Freeform 38"/>
              <p:cNvSpPr>
                <a:spLocks noEditPoints="1"/>
              </p:cNvSpPr>
              <p:nvPr/>
            </p:nvSpPr>
            <p:spPr bwMode="auto">
              <a:xfrm>
                <a:off x="2393" y="2211"/>
                <a:ext cx="733" cy="91"/>
              </a:xfrm>
              <a:custGeom>
                <a:avLst/>
                <a:gdLst>
                  <a:gd name="T0" fmla="*/ 33 w 883"/>
                  <a:gd name="T1" fmla="*/ 10 h 110"/>
                  <a:gd name="T2" fmla="*/ 36 w 883"/>
                  <a:gd name="T3" fmla="*/ 25 h 110"/>
                  <a:gd name="T4" fmla="*/ 36 w 883"/>
                  <a:gd name="T5" fmla="*/ 21 h 110"/>
                  <a:gd name="T6" fmla="*/ 35 w 883"/>
                  <a:gd name="T7" fmla="*/ 11 h 110"/>
                  <a:gd name="T8" fmla="*/ 33 w 883"/>
                  <a:gd name="T9" fmla="*/ 10 h 110"/>
                  <a:gd name="T10" fmla="*/ 1 w 883"/>
                  <a:gd name="T11" fmla="*/ 9 h 110"/>
                  <a:gd name="T12" fmla="*/ 0 w 883"/>
                  <a:gd name="T13" fmla="*/ 14 h 110"/>
                  <a:gd name="T14" fmla="*/ 1 w 883"/>
                  <a:gd name="T15" fmla="*/ 15 h 110"/>
                  <a:gd name="T16" fmla="*/ 4 w 883"/>
                  <a:gd name="T17" fmla="*/ 17 h 110"/>
                  <a:gd name="T18" fmla="*/ 1 w 883"/>
                  <a:gd name="T19" fmla="*/ 9 h 110"/>
                  <a:gd name="T20" fmla="*/ 23 w 883"/>
                  <a:gd name="T21" fmla="*/ 7 h 110"/>
                  <a:gd name="T22" fmla="*/ 31 w 883"/>
                  <a:gd name="T23" fmla="*/ 34 h 110"/>
                  <a:gd name="T24" fmla="*/ 32 w 883"/>
                  <a:gd name="T25" fmla="*/ 35 h 110"/>
                  <a:gd name="T26" fmla="*/ 37 w 883"/>
                  <a:gd name="T27" fmla="*/ 39 h 110"/>
                  <a:gd name="T28" fmla="*/ 37 w 883"/>
                  <a:gd name="T29" fmla="*/ 29 h 110"/>
                  <a:gd name="T30" fmla="*/ 31 w 883"/>
                  <a:gd name="T31" fmla="*/ 10 h 110"/>
                  <a:gd name="T32" fmla="*/ 23 w 883"/>
                  <a:gd name="T33" fmla="*/ 7 h 110"/>
                  <a:gd name="T34" fmla="*/ 862 w 883"/>
                  <a:gd name="T35" fmla="*/ 4 h 110"/>
                  <a:gd name="T36" fmla="*/ 861 w 883"/>
                  <a:gd name="T37" fmla="*/ 22 h 110"/>
                  <a:gd name="T38" fmla="*/ 859 w 883"/>
                  <a:gd name="T39" fmla="*/ 47 h 110"/>
                  <a:gd name="T40" fmla="*/ 860 w 883"/>
                  <a:gd name="T41" fmla="*/ 50 h 110"/>
                  <a:gd name="T42" fmla="*/ 883 w 883"/>
                  <a:gd name="T43" fmla="*/ 110 h 110"/>
                  <a:gd name="T44" fmla="*/ 883 w 883"/>
                  <a:gd name="T45" fmla="*/ 110 h 110"/>
                  <a:gd name="T46" fmla="*/ 883 w 883"/>
                  <a:gd name="T47" fmla="*/ 110 h 110"/>
                  <a:gd name="T48" fmla="*/ 883 w 883"/>
                  <a:gd name="T49" fmla="*/ 109 h 110"/>
                  <a:gd name="T50" fmla="*/ 883 w 883"/>
                  <a:gd name="T51" fmla="*/ 104 h 110"/>
                  <a:gd name="T52" fmla="*/ 882 w 883"/>
                  <a:gd name="T53" fmla="*/ 93 h 110"/>
                  <a:gd name="T54" fmla="*/ 875 w 883"/>
                  <a:gd name="T55" fmla="*/ 51 h 110"/>
                  <a:gd name="T56" fmla="*/ 862 w 883"/>
                  <a:gd name="T57" fmla="*/ 4 h 110"/>
                  <a:gd name="T58" fmla="*/ 16 w 883"/>
                  <a:gd name="T59" fmla="*/ 4 h 110"/>
                  <a:gd name="T60" fmla="*/ 21 w 883"/>
                  <a:gd name="T61" fmla="*/ 24 h 110"/>
                  <a:gd name="T62" fmla="*/ 22 w 883"/>
                  <a:gd name="T63" fmla="*/ 29 h 110"/>
                  <a:gd name="T64" fmla="*/ 23 w 883"/>
                  <a:gd name="T65" fmla="*/ 29 h 110"/>
                  <a:gd name="T66" fmla="*/ 23 w 883"/>
                  <a:gd name="T67" fmla="*/ 7 h 110"/>
                  <a:gd name="T68" fmla="*/ 16 w 883"/>
                  <a:gd name="T69" fmla="*/ 4 h 110"/>
                  <a:gd name="T70" fmla="*/ 5 w 883"/>
                  <a:gd name="T71" fmla="*/ 0 h 110"/>
                  <a:gd name="T72" fmla="*/ 3 w 883"/>
                  <a:gd name="T73" fmla="*/ 5 h 110"/>
                  <a:gd name="T74" fmla="*/ 7 w 883"/>
                  <a:gd name="T75" fmla="*/ 19 h 110"/>
                  <a:gd name="T76" fmla="*/ 22 w 883"/>
                  <a:gd name="T77" fmla="*/ 29 h 110"/>
                  <a:gd name="T78" fmla="*/ 14 w 883"/>
                  <a:gd name="T79" fmla="*/ 3 h 110"/>
                  <a:gd name="T80" fmla="*/ 8 w 883"/>
                  <a:gd name="T81" fmla="*/ 1 h 110"/>
                  <a:gd name="T82" fmla="*/ 5 w 883"/>
                  <a:gd name="T8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3" h="110">
                    <a:moveTo>
                      <a:pt x="33" y="10"/>
                    </a:moveTo>
                    <a:cubicBezTo>
                      <a:pt x="34" y="16"/>
                      <a:pt x="35" y="21"/>
                      <a:pt x="36" y="25"/>
                    </a:cubicBezTo>
                    <a:cubicBezTo>
                      <a:pt x="36" y="23"/>
                      <a:pt x="36" y="22"/>
                      <a:pt x="36" y="21"/>
                    </a:cubicBezTo>
                    <a:cubicBezTo>
                      <a:pt x="35" y="17"/>
                      <a:pt x="35" y="14"/>
                      <a:pt x="35" y="11"/>
                    </a:cubicBezTo>
                    <a:cubicBezTo>
                      <a:pt x="34" y="11"/>
                      <a:pt x="33" y="11"/>
                      <a:pt x="33" y="10"/>
                    </a:cubicBezTo>
                    <a:moveTo>
                      <a:pt x="1" y="9"/>
                    </a:moveTo>
                    <a:cubicBezTo>
                      <a:pt x="1" y="11"/>
                      <a:pt x="0" y="13"/>
                      <a:pt x="0" y="14"/>
                    </a:cubicBezTo>
                    <a:cubicBezTo>
                      <a:pt x="0" y="15"/>
                      <a:pt x="1" y="15"/>
                      <a:pt x="1" y="15"/>
                    </a:cubicBezTo>
                    <a:cubicBezTo>
                      <a:pt x="2" y="16"/>
                      <a:pt x="3" y="16"/>
                      <a:pt x="4" y="17"/>
                    </a:cubicBezTo>
                    <a:cubicBezTo>
                      <a:pt x="3" y="14"/>
                      <a:pt x="2" y="12"/>
                      <a:pt x="1" y="9"/>
                    </a:cubicBezTo>
                    <a:moveTo>
                      <a:pt x="23" y="7"/>
                    </a:moveTo>
                    <a:cubicBezTo>
                      <a:pt x="26" y="16"/>
                      <a:pt x="28" y="25"/>
                      <a:pt x="31" y="34"/>
                    </a:cubicBezTo>
                    <a:cubicBezTo>
                      <a:pt x="31" y="35"/>
                      <a:pt x="32" y="35"/>
                      <a:pt x="32" y="35"/>
                    </a:cubicBezTo>
                    <a:cubicBezTo>
                      <a:pt x="37" y="39"/>
                      <a:pt x="37" y="39"/>
                      <a:pt x="37" y="39"/>
                    </a:cubicBezTo>
                    <a:cubicBezTo>
                      <a:pt x="37" y="36"/>
                      <a:pt x="37" y="32"/>
                      <a:pt x="37" y="29"/>
                    </a:cubicBezTo>
                    <a:cubicBezTo>
                      <a:pt x="35" y="23"/>
                      <a:pt x="33" y="16"/>
                      <a:pt x="31" y="10"/>
                    </a:cubicBezTo>
                    <a:cubicBezTo>
                      <a:pt x="28" y="9"/>
                      <a:pt x="26" y="8"/>
                      <a:pt x="23" y="7"/>
                    </a:cubicBezTo>
                    <a:moveTo>
                      <a:pt x="862" y="4"/>
                    </a:moveTo>
                    <a:cubicBezTo>
                      <a:pt x="862" y="10"/>
                      <a:pt x="861" y="16"/>
                      <a:pt x="861" y="22"/>
                    </a:cubicBezTo>
                    <a:cubicBezTo>
                      <a:pt x="860" y="31"/>
                      <a:pt x="860" y="39"/>
                      <a:pt x="859" y="47"/>
                    </a:cubicBezTo>
                    <a:cubicBezTo>
                      <a:pt x="860" y="48"/>
                      <a:pt x="860" y="49"/>
                      <a:pt x="860" y="50"/>
                    </a:cubicBezTo>
                    <a:cubicBezTo>
                      <a:pt x="867" y="69"/>
                      <a:pt x="874" y="90"/>
                      <a:pt x="883" y="110"/>
                    </a:cubicBezTo>
                    <a:cubicBezTo>
                      <a:pt x="883" y="110"/>
                      <a:pt x="883" y="110"/>
                      <a:pt x="883" y="110"/>
                    </a:cubicBezTo>
                    <a:cubicBezTo>
                      <a:pt x="883" y="110"/>
                      <a:pt x="883" y="110"/>
                      <a:pt x="883" y="110"/>
                    </a:cubicBezTo>
                    <a:cubicBezTo>
                      <a:pt x="883" y="109"/>
                      <a:pt x="883" y="109"/>
                      <a:pt x="883" y="109"/>
                    </a:cubicBezTo>
                    <a:cubicBezTo>
                      <a:pt x="883" y="104"/>
                      <a:pt x="883" y="104"/>
                      <a:pt x="883" y="104"/>
                    </a:cubicBezTo>
                    <a:cubicBezTo>
                      <a:pt x="882" y="93"/>
                      <a:pt x="882" y="93"/>
                      <a:pt x="882" y="93"/>
                    </a:cubicBezTo>
                    <a:cubicBezTo>
                      <a:pt x="880" y="80"/>
                      <a:pt x="878" y="65"/>
                      <a:pt x="875" y="51"/>
                    </a:cubicBezTo>
                    <a:cubicBezTo>
                      <a:pt x="871" y="36"/>
                      <a:pt x="867" y="20"/>
                      <a:pt x="862" y="4"/>
                    </a:cubicBezTo>
                    <a:moveTo>
                      <a:pt x="16" y="4"/>
                    </a:moveTo>
                    <a:cubicBezTo>
                      <a:pt x="18" y="12"/>
                      <a:pt x="20" y="18"/>
                      <a:pt x="21" y="24"/>
                    </a:cubicBezTo>
                    <a:cubicBezTo>
                      <a:pt x="22" y="29"/>
                      <a:pt x="22" y="29"/>
                      <a:pt x="22" y="29"/>
                    </a:cubicBezTo>
                    <a:cubicBezTo>
                      <a:pt x="22" y="29"/>
                      <a:pt x="23" y="29"/>
                      <a:pt x="23" y="29"/>
                    </a:cubicBezTo>
                    <a:cubicBezTo>
                      <a:pt x="23" y="22"/>
                      <a:pt x="23" y="14"/>
                      <a:pt x="23" y="7"/>
                    </a:cubicBezTo>
                    <a:cubicBezTo>
                      <a:pt x="20" y="6"/>
                      <a:pt x="18" y="5"/>
                      <a:pt x="16" y="4"/>
                    </a:cubicBezTo>
                    <a:moveTo>
                      <a:pt x="5" y="0"/>
                    </a:moveTo>
                    <a:cubicBezTo>
                      <a:pt x="4" y="1"/>
                      <a:pt x="3" y="3"/>
                      <a:pt x="3" y="5"/>
                    </a:cubicBezTo>
                    <a:cubicBezTo>
                      <a:pt x="4" y="10"/>
                      <a:pt x="6" y="15"/>
                      <a:pt x="7" y="19"/>
                    </a:cubicBezTo>
                    <a:cubicBezTo>
                      <a:pt x="12" y="22"/>
                      <a:pt x="17" y="25"/>
                      <a:pt x="22" y="29"/>
                    </a:cubicBezTo>
                    <a:cubicBezTo>
                      <a:pt x="20" y="21"/>
                      <a:pt x="17" y="12"/>
                      <a:pt x="14" y="3"/>
                    </a:cubicBezTo>
                    <a:cubicBezTo>
                      <a:pt x="12" y="3"/>
                      <a:pt x="10" y="2"/>
                      <a:pt x="8" y="1"/>
                    </a:cubicBezTo>
                    <a:cubicBezTo>
                      <a:pt x="7" y="1"/>
                      <a:pt x="6" y="0"/>
                      <a:pt x="5"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59" name="Freeform 39"/>
              <p:cNvSpPr/>
              <p:nvPr/>
            </p:nvSpPr>
            <p:spPr bwMode="auto">
              <a:xfrm>
                <a:off x="3138" y="2303"/>
                <a:ext cx="15" cy="52"/>
              </a:xfrm>
              <a:custGeom>
                <a:avLst/>
                <a:gdLst>
                  <a:gd name="T0" fmla="*/ 12 w 18"/>
                  <a:gd name="T1" fmla="*/ 0 h 62"/>
                  <a:gd name="T2" fmla="*/ 0 w 18"/>
                  <a:gd name="T3" fmla="*/ 0 h 62"/>
                  <a:gd name="T4" fmla="*/ 1 w 18"/>
                  <a:gd name="T5" fmla="*/ 34 h 62"/>
                  <a:gd name="T6" fmla="*/ 18 w 18"/>
                  <a:gd name="T7" fmla="*/ 62 h 62"/>
                  <a:gd name="T8" fmla="*/ 18 w 18"/>
                  <a:gd name="T9" fmla="*/ 53 h 62"/>
                  <a:gd name="T10" fmla="*/ 13 w 18"/>
                  <a:gd name="T11" fmla="*/ 0 h 62"/>
                  <a:gd name="T12" fmla="*/ 12 w 1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18" h="62">
                    <a:moveTo>
                      <a:pt x="12" y="0"/>
                    </a:moveTo>
                    <a:cubicBezTo>
                      <a:pt x="7" y="0"/>
                      <a:pt x="3" y="0"/>
                      <a:pt x="0" y="0"/>
                    </a:cubicBezTo>
                    <a:cubicBezTo>
                      <a:pt x="0" y="11"/>
                      <a:pt x="0" y="22"/>
                      <a:pt x="1" y="34"/>
                    </a:cubicBezTo>
                    <a:cubicBezTo>
                      <a:pt x="6" y="43"/>
                      <a:pt x="11" y="53"/>
                      <a:pt x="18" y="62"/>
                    </a:cubicBezTo>
                    <a:cubicBezTo>
                      <a:pt x="18" y="53"/>
                      <a:pt x="18" y="53"/>
                      <a:pt x="18" y="53"/>
                    </a:cubicBezTo>
                    <a:cubicBezTo>
                      <a:pt x="16" y="35"/>
                      <a:pt x="15" y="17"/>
                      <a:pt x="13" y="0"/>
                    </a:cubicBezTo>
                    <a:cubicBezTo>
                      <a:pt x="13" y="0"/>
                      <a:pt x="12" y="0"/>
                      <a:pt x="12"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60" name="Freeform 40"/>
              <p:cNvSpPr>
                <a:spLocks noEditPoints="1"/>
              </p:cNvSpPr>
              <p:nvPr/>
            </p:nvSpPr>
            <p:spPr bwMode="auto">
              <a:xfrm>
                <a:off x="3126" y="2222"/>
                <a:ext cx="85" cy="140"/>
              </a:xfrm>
              <a:custGeom>
                <a:avLst/>
                <a:gdLst>
                  <a:gd name="T0" fmla="*/ 0 w 102"/>
                  <a:gd name="T1" fmla="*/ 98 h 169"/>
                  <a:gd name="T2" fmla="*/ 16 w 102"/>
                  <a:gd name="T3" fmla="*/ 132 h 169"/>
                  <a:gd name="T4" fmla="*/ 15 w 102"/>
                  <a:gd name="T5" fmla="*/ 98 h 169"/>
                  <a:gd name="T6" fmla="*/ 8 w 102"/>
                  <a:gd name="T7" fmla="*/ 98 h 169"/>
                  <a:gd name="T8" fmla="*/ 0 w 102"/>
                  <a:gd name="T9" fmla="*/ 98 h 169"/>
                  <a:gd name="T10" fmla="*/ 69 w 102"/>
                  <a:gd name="T11" fmla="*/ 37 h 169"/>
                  <a:gd name="T12" fmla="*/ 67 w 102"/>
                  <a:gd name="T13" fmla="*/ 73 h 169"/>
                  <a:gd name="T14" fmla="*/ 66 w 102"/>
                  <a:gd name="T15" fmla="*/ 94 h 169"/>
                  <a:gd name="T16" fmla="*/ 66 w 102"/>
                  <a:gd name="T17" fmla="*/ 97 h 169"/>
                  <a:gd name="T18" fmla="*/ 66 w 102"/>
                  <a:gd name="T19" fmla="*/ 97 h 169"/>
                  <a:gd name="T20" fmla="*/ 66 w 102"/>
                  <a:gd name="T21" fmla="*/ 97 h 169"/>
                  <a:gd name="T22" fmla="*/ 56 w 102"/>
                  <a:gd name="T23" fmla="*/ 98 h 169"/>
                  <a:gd name="T24" fmla="*/ 28 w 102"/>
                  <a:gd name="T25" fmla="*/ 98 h 169"/>
                  <a:gd name="T26" fmla="*/ 33 w 102"/>
                  <a:gd name="T27" fmla="*/ 151 h 169"/>
                  <a:gd name="T28" fmla="*/ 33 w 102"/>
                  <a:gd name="T29" fmla="*/ 160 h 169"/>
                  <a:gd name="T30" fmla="*/ 36 w 102"/>
                  <a:gd name="T31" fmla="*/ 165 h 169"/>
                  <a:gd name="T32" fmla="*/ 39 w 102"/>
                  <a:gd name="T33" fmla="*/ 169 h 169"/>
                  <a:gd name="T34" fmla="*/ 39 w 102"/>
                  <a:gd name="T35" fmla="*/ 169 h 169"/>
                  <a:gd name="T36" fmla="*/ 88 w 102"/>
                  <a:gd name="T37" fmla="*/ 153 h 169"/>
                  <a:gd name="T38" fmla="*/ 69 w 102"/>
                  <a:gd name="T39" fmla="*/ 37 h 169"/>
                  <a:gd name="T40" fmla="*/ 74 w 102"/>
                  <a:gd name="T41" fmla="*/ 0 h 169"/>
                  <a:gd name="T42" fmla="*/ 71 w 102"/>
                  <a:gd name="T43" fmla="*/ 21 h 169"/>
                  <a:gd name="T44" fmla="*/ 93 w 102"/>
                  <a:gd name="T45" fmla="*/ 151 h 169"/>
                  <a:gd name="T46" fmla="*/ 102 w 102"/>
                  <a:gd name="T47" fmla="*/ 148 h 169"/>
                  <a:gd name="T48" fmla="*/ 101 w 102"/>
                  <a:gd name="T49" fmla="*/ 148 h 169"/>
                  <a:gd name="T50" fmla="*/ 96 w 102"/>
                  <a:gd name="T51" fmla="*/ 150 h 169"/>
                  <a:gd name="T52" fmla="*/ 101 w 102"/>
                  <a:gd name="T53" fmla="*/ 148 h 169"/>
                  <a:gd name="T54" fmla="*/ 101 w 102"/>
                  <a:gd name="T55" fmla="*/ 148 h 169"/>
                  <a:gd name="T56" fmla="*/ 101 w 102"/>
                  <a:gd name="T57" fmla="*/ 148 h 169"/>
                  <a:gd name="T58" fmla="*/ 101 w 102"/>
                  <a:gd name="T59" fmla="*/ 147 h 169"/>
                  <a:gd name="T60" fmla="*/ 101 w 102"/>
                  <a:gd name="T61" fmla="*/ 145 h 169"/>
                  <a:gd name="T62" fmla="*/ 101 w 102"/>
                  <a:gd name="T63" fmla="*/ 137 h 169"/>
                  <a:gd name="T64" fmla="*/ 101 w 102"/>
                  <a:gd name="T65" fmla="*/ 122 h 169"/>
                  <a:gd name="T66" fmla="*/ 101 w 102"/>
                  <a:gd name="T67" fmla="*/ 92 h 169"/>
                  <a:gd name="T68" fmla="*/ 101 w 102"/>
                  <a:gd name="T69" fmla="*/ 86 h 169"/>
                  <a:gd name="T70" fmla="*/ 99 w 102"/>
                  <a:gd name="T71" fmla="*/ 77 h 169"/>
                  <a:gd name="T72" fmla="*/ 74 w 102"/>
                  <a:gd name="T7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2" h="169">
                    <a:moveTo>
                      <a:pt x="0" y="98"/>
                    </a:moveTo>
                    <a:cubicBezTo>
                      <a:pt x="4" y="109"/>
                      <a:pt x="10" y="121"/>
                      <a:pt x="16" y="132"/>
                    </a:cubicBezTo>
                    <a:cubicBezTo>
                      <a:pt x="15" y="120"/>
                      <a:pt x="15" y="109"/>
                      <a:pt x="15" y="98"/>
                    </a:cubicBezTo>
                    <a:cubicBezTo>
                      <a:pt x="12" y="98"/>
                      <a:pt x="10" y="98"/>
                      <a:pt x="8" y="98"/>
                    </a:cubicBezTo>
                    <a:cubicBezTo>
                      <a:pt x="4" y="98"/>
                      <a:pt x="2" y="98"/>
                      <a:pt x="0" y="98"/>
                    </a:cubicBezTo>
                    <a:moveTo>
                      <a:pt x="69" y="37"/>
                    </a:moveTo>
                    <a:cubicBezTo>
                      <a:pt x="68" y="49"/>
                      <a:pt x="67" y="61"/>
                      <a:pt x="67" y="73"/>
                    </a:cubicBezTo>
                    <a:cubicBezTo>
                      <a:pt x="66" y="94"/>
                      <a:pt x="66" y="94"/>
                      <a:pt x="66" y="94"/>
                    </a:cubicBezTo>
                    <a:cubicBezTo>
                      <a:pt x="66" y="97"/>
                      <a:pt x="66" y="97"/>
                      <a:pt x="66" y="97"/>
                    </a:cubicBezTo>
                    <a:cubicBezTo>
                      <a:pt x="66" y="97"/>
                      <a:pt x="66" y="97"/>
                      <a:pt x="66" y="97"/>
                    </a:cubicBezTo>
                    <a:cubicBezTo>
                      <a:pt x="66" y="97"/>
                      <a:pt x="66" y="97"/>
                      <a:pt x="66" y="97"/>
                    </a:cubicBezTo>
                    <a:cubicBezTo>
                      <a:pt x="72" y="97"/>
                      <a:pt x="79" y="98"/>
                      <a:pt x="56" y="98"/>
                    </a:cubicBezTo>
                    <a:cubicBezTo>
                      <a:pt x="49" y="98"/>
                      <a:pt x="40" y="98"/>
                      <a:pt x="28" y="98"/>
                    </a:cubicBezTo>
                    <a:cubicBezTo>
                      <a:pt x="30" y="115"/>
                      <a:pt x="31" y="133"/>
                      <a:pt x="33" y="151"/>
                    </a:cubicBezTo>
                    <a:cubicBezTo>
                      <a:pt x="33" y="160"/>
                      <a:pt x="33" y="160"/>
                      <a:pt x="33" y="160"/>
                    </a:cubicBezTo>
                    <a:cubicBezTo>
                      <a:pt x="34" y="162"/>
                      <a:pt x="35" y="163"/>
                      <a:pt x="36" y="165"/>
                    </a:cubicBezTo>
                    <a:cubicBezTo>
                      <a:pt x="39" y="169"/>
                      <a:pt x="39" y="169"/>
                      <a:pt x="39" y="169"/>
                    </a:cubicBezTo>
                    <a:cubicBezTo>
                      <a:pt x="39" y="169"/>
                      <a:pt x="39" y="169"/>
                      <a:pt x="39" y="169"/>
                    </a:cubicBezTo>
                    <a:cubicBezTo>
                      <a:pt x="62" y="162"/>
                      <a:pt x="78" y="156"/>
                      <a:pt x="88" y="153"/>
                    </a:cubicBezTo>
                    <a:cubicBezTo>
                      <a:pt x="69" y="37"/>
                      <a:pt x="69" y="37"/>
                      <a:pt x="69" y="37"/>
                    </a:cubicBezTo>
                    <a:moveTo>
                      <a:pt x="74" y="0"/>
                    </a:moveTo>
                    <a:cubicBezTo>
                      <a:pt x="73" y="7"/>
                      <a:pt x="72" y="14"/>
                      <a:pt x="71" y="21"/>
                    </a:cubicBezTo>
                    <a:cubicBezTo>
                      <a:pt x="93" y="151"/>
                      <a:pt x="93" y="151"/>
                      <a:pt x="93" y="151"/>
                    </a:cubicBezTo>
                    <a:cubicBezTo>
                      <a:pt x="97" y="150"/>
                      <a:pt x="100" y="149"/>
                      <a:pt x="102" y="148"/>
                    </a:cubicBezTo>
                    <a:cubicBezTo>
                      <a:pt x="102" y="148"/>
                      <a:pt x="101" y="148"/>
                      <a:pt x="101" y="148"/>
                    </a:cubicBezTo>
                    <a:cubicBezTo>
                      <a:pt x="98" y="149"/>
                      <a:pt x="96" y="150"/>
                      <a:pt x="96" y="150"/>
                    </a:cubicBezTo>
                    <a:cubicBezTo>
                      <a:pt x="96" y="150"/>
                      <a:pt x="97" y="150"/>
                      <a:pt x="101" y="148"/>
                    </a:cubicBezTo>
                    <a:cubicBezTo>
                      <a:pt x="96" y="148"/>
                      <a:pt x="95" y="148"/>
                      <a:pt x="101" y="148"/>
                    </a:cubicBezTo>
                    <a:cubicBezTo>
                      <a:pt x="101" y="148"/>
                      <a:pt x="101" y="148"/>
                      <a:pt x="101" y="148"/>
                    </a:cubicBezTo>
                    <a:cubicBezTo>
                      <a:pt x="101" y="147"/>
                      <a:pt x="101" y="147"/>
                      <a:pt x="101" y="147"/>
                    </a:cubicBezTo>
                    <a:cubicBezTo>
                      <a:pt x="101" y="145"/>
                      <a:pt x="101" y="145"/>
                      <a:pt x="101" y="145"/>
                    </a:cubicBezTo>
                    <a:cubicBezTo>
                      <a:pt x="101" y="137"/>
                      <a:pt x="101" y="137"/>
                      <a:pt x="101" y="137"/>
                    </a:cubicBezTo>
                    <a:cubicBezTo>
                      <a:pt x="101" y="122"/>
                      <a:pt x="101" y="122"/>
                      <a:pt x="101" y="122"/>
                    </a:cubicBezTo>
                    <a:cubicBezTo>
                      <a:pt x="101" y="92"/>
                      <a:pt x="101" y="92"/>
                      <a:pt x="101" y="92"/>
                    </a:cubicBezTo>
                    <a:cubicBezTo>
                      <a:pt x="101" y="90"/>
                      <a:pt x="101" y="88"/>
                      <a:pt x="101" y="86"/>
                    </a:cubicBezTo>
                    <a:cubicBezTo>
                      <a:pt x="101" y="83"/>
                      <a:pt x="100" y="80"/>
                      <a:pt x="99" y="77"/>
                    </a:cubicBezTo>
                    <a:cubicBezTo>
                      <a:pt x="93" y="52"/>
                      <a:pt x="85" y="25"/>
                      <a:pt x="7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61" name="Freeform 41"/>
              <p:cNvSpPr>
                <a:spLocks noEditPoints="1"/>
              </p:cNvSpPr>
              <p:nvPr/>
            </p:nvSpPr>
            <p:spPr bwMode="auto">
              <a:xfrm>
                <a:off x="2844" y="2238"/>
                <a:ext cx="89" cy="86"/>
              </a:xfrm>
              <a:custGeom>
                <a:avLst/>
                <a:gdLst>
                  <a:gd name="T0" fmla="*/ 0 w 107"/>
                  <a:gd name="T1" fmla="*/ 103 h 104"/>
                  <a:gd name="T2" fmla="*/ 0 w 107"/>
                  <a:gd name="T3" fmla="*/ 103 h 104"/>
                  <a:gd name="T4" fmla="*/ 8 w 107"/>
                  <a:gd name="T5" fmla="*/ 104 h 104"/>
                  <a:gd name="T6" fmla="*/ 8 w 107"/>
                  <a:gd name="T7" fmla="*/ 104 h 104"/>
                  <a:gd name="T8" fmla="*/ 0 w 107"/>
                  <a:gd name="T9" fmla="*/ 103 h 104"/>
                  <a:gd name="T10" fmla="*/ 6 w 107"/>
                  <a:gd name="T11" fmla="*/ 80 h 104"/>
                  <a:gd name="T12" fmla="*/ 4 w 107"/>
                  <a:gd name="T13" fmla="*/ 80 h 104"/>
                  <a:gd name="T14" fmla="*/ 7 w 107"/>
                  <a:gd name="T15" fmla="*/ 89 h 104"/>
                  <a:gd name="T16" fmla="*/ 6 w 107"/>
                  <a:gd name="T17" fmla="*/ 80 h 104"/>
                  <a:gd name="T18" fmla="*/ 97 w 107"/>
                  <a:gd name="T19" fmla="*/ 0 h 104"/>
                  <a:gd name="T20" fmla="*/ 96 w 107"/>
                  <a:gd name="T21" fmla="*/ 7 h 104"/>
                  <a:gd name="T22" fmla="*/ 96 w 107"/>
                  <a:gd name="T23" fmla="*/ 9 h 104"/>
                  <a:gd name="T24" fmla="*/ 93 w 107"/>
                  <a:gd name="T25" fmla="*/ 40 h 104"/>
                  <a:gd name="T26" fmla="*/ 92 w 107"/>
                  <a:gd name="T27" fmla="*/ 43 h 104"/>
                  <a:gd name="T28" fmla="*/ 100 w 107"/>
                  <a:gd name="T29" fmla="*/ 42 h 104"/>
                  <a:gd name="T30" fmla="*/ 92 w 107"/>
                  <a:gd name="T31" fmla="*/ 43 h 104"/>
                  <a:gd name="T32" fmla="*/ 92 w 107"/>
                  <a:gd name="T33" fmla="*/ 47 h 104"/>
                  <a:gd name="T34" fmla="*/ 91 w 107"/>
                  <a:gd name="T35" fmla="*/ 60 h 104"/>
                  <a:gd name="T36" fmla="*/ 89 w 107"/>
                  <a:gd name="T37" fmla="*/ 103 h 104"/>
                  <a:gd name="T38" fmla="*/ 90 w 107"/>
                  <a:gd name="T39" fmla="*/ 100 h 104"/>
                  <a:gd name="T40" fmla="*/ 96 w 107"/>
                  <a:gd name="T41" fmla="*/ 88 h 104"/>
                  <a:gd name="T42" fmla="*/ 102 w 107"/>
                  <a:gd name="T43" fmla="*/ 89 h 104"/>
                  <a:gd name="T44" fmla="*/ 96 w 107"/>
                  <a:gd name="T45" fmla="*/ 87 h 104"/>
                  <a:gd name="T46" fmla="*/ 99 w 107"/>
                  <a:gd name="T47" fmla="*/ 78 h 104"/>
                  <a:gd name="T48" fmla="*/ 107 w 107"/>
                  <a:gd name="T49" fmla="*/ 43 h 104"/>
                  <a:gd name="T50" fmla="*/ 97 w 107"/>
                  <a:gd name="T5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104">
                    <a:moveTo>
                      <a:pt x="0" y="103"/>
                    </a:moveTo>
                    <a:cubicBezTo>
                      <a:pt x="0" y="103"/>
                      <a:pt x="0" y="103"/>
                      <a:pt x="0" y="103"/>
                    </a:cubicBezTo>
                    <a:cubicBezTo>
                      <a:pt x="2" y="103"/>
                      <a:pt x="5" y="104"/>
                      <a:pt x="8" y="104"/>
                    </a:cubicBezTo>
                    <a:cubicBezTo>
                      <a:pt x="8" y="104"/>
                      <a:pt x="8" y="104"/>
                      <a:pt x="8" y="104"/>
                    </a:cubicBezTo>
                    <a:cubicBezTo>
                      <a:pt x="5" y="103"/>
                      <a:pt x="2" y="103"/>
                      <a:pt x="0" y="103"/>
                    </a:cubicBezTo>
                    <a:moveTo>
                      <a:pt x="6" y="80"/>
                    </a:moveTo>
                    <a:cubicBezTo>
                      <a:pt x="6" y="80"/>
                      <a:pt x="5" y="80"/>
                      <a:pt x="4" y="80"/>
                    </a:cubicBezTo>
                    <a:cubicBezTo>
                      <a:pt x="5" y="83"/>
                      <a:pt x="6" y="86"/>
                      <a:pt x="7" y="89"/>
                    </a:cubicBezTo>
                    <a:cubicBezTo>
                      <a:pt x="7" y="86"/>
                      <a:pt x="7" y="83"/>
                      <a:pt x="6" y="80"/>
                    </a:cubicBezTo>
                    <a:moveTo>
                      <a:pt x="97" y="0"/>
                    </a:moveTo>
                    <a:cubicBezTo>
                      <a:pt x="97" y="2"/>
                      <a:pt x="97" y="4"/>
                      <a:pt x="96" y="7"/>
                    </a:cubicBezTo>
                    <a:cubicBezTo>
                      <a:pt x="96" y="7"/>
                      <a:pt x="96" y="8"/>
                      <a:pt x="96" y="9"/>
                    </a:cubicBezTo>
                    <a:cubicBezTo>
                      <a:pt x="93" y="40"/>
                      <a:pt x="93" y="40"/>
                      <a:pt x="93" y="40"/>
                    </a:cubicBezTo>
                    <a:cubicBezTo>
                      <a:pt x="92" y="43"/>
                      <a:pt x="92" y="43"/>
                      <a:pt x="92" y="43"/>
                    </a:cubicBezTo>
                    <a:cubicBezTo>
                      <a:pt x="97" y="42"/>
                      <a:pt x="100" y="42"/>
                      <a:pt x="100" y="42"/>
                    </a:cubicBezTo>
                    <a:cubicBezTo>
                      <a:pt x="100" y="42"/>
                      <a:pt x="97" y="42"/>
                      <a:pt x="92" y="43"/>
                    </a:cubicBezTo>
                    <a:cubicBezTo>
                      <a:pt x="92" y="47"/>
                      <a:pt x="92" y="47"/>
                      <a:pt x="92" y="47"/>
                    </a:cubicBezTo>
                    <a:cubicBezTo>
                      <a:pt x="91" y="51"/>
                      <a:pt x="91" y="56"/>
                      <a:pt x="91" y="60"/>
                    </a:cubicBezTo>
                    <a:cubicBezTo>
                      <a:pt x="90" y="74"/>
                      <a:pt x="89" y="88"/>
                      <a:pt x="89" y="103"/>
                    </a:cubicBezTo>
                    <a:cubicBezTo>
                      <a:pt x="90" y="100"/>
                      <a:pt x="90" y="100"/>
                      <a:pt x="90" y="100"/>
                    </a:cubicBezTo>
                    <a:cubicBezTo>
                      <a:pt x="92" y="96"/>
                      <a:pt x="94" y="92"/>
                      <a:pt x="96" y="88"/>
                    </a:cubicBezTo>
                    <a:cubicBezTo>
                      <a:pt x="100" y="88"/>
                      <a:pt x="102" y="89"/>
                      <a:pt x="102" y="89"/>
                    </a:cubicBezTo>
                    <a:cubicBezTo>
                      <a:pt x="102" y="89"/>
                      <a:pt x="100" y="88"/>
                      <a:pt x="96" y="87"/>
                    </a:cubicBezTo>
                    <a:cubicBezTo>
                      <a:pt x="97" y="84"/>
                      <a:pt x="98" y="81"/>
                      <a:pt x="99" y="78"/>
                    </a:cubicBezTo>
                    <a:cubicBezTo>
                      <a:pt x="103" y="66"/>
                      <a:pt x="105" y="54"/>
                      <a:pt x="107" y="43"/>
                    </a:cubicBezTo>
                    <a:cubicBezTo>
                      <a:pt x="104" y="29"/>
                      <a:pt x="101" y="14"/>
                      <a:pt x="97"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62" name="Freeform 42"/>
              <p:cNvSpPr>
                <a:spLocks noEditPoints="1"/>
              </p:cNvSpPr>
              <p:nvPr/>
            </p:nvSpPr>
            <p:spPr bwMode="auto">
              <a:xfrm>
                <a:off x="2841" y="2236"/>
                <a:ext cx="83" cy="99"/>
              </a:xfrm>
              <a:custGeom>
                <a:avLst/>
                <a:gdLst>
                  <a:gd name="T0" fmla="*/ 0 w 101"/>
                  <a:gd name="T1" fmla="*/ 104 h 119"/>
                  <a:gd name="T2" fmla="*/ 4 w 101"/>
                  <a:gd name="T3" fmla="*/ 105 h 119"/>
                  <a:gd name="T4" fmla="*/ 4 w 101"/>
                  <a:gd name="T5" fmla="*/ 105 h 119"/>
                  <a:gd name="T6" fmla="*/ 0 w 101"/>
                  <a:gd name="T7" fmla="*/ 104 h 119"/>
                  <a:gd name="T8" fmla="*/ 96 w 101"/>
                  <a:gd name="T9" fmla="*/ 49 h 119"/>
                  <a:gd name="T10" fmla="*/ 94 w 101"/>
                  <a:gd name="T11" fmla="*/ 59 h 119"/>
                  <a:gd name="T12" fmla="*/ 92 w 101"/>
                  <a:gd name="T13" fmla="*/ 67 h 119"/>
                  <a:gd name="T14" fmla="*/ 91 w 101"/>
                  <a:gd name="T15" fmla="*/ 71 h 119"/>
                  <a:gd name="T16" fmla="*/ 91 w 101"/>
                  <a:gd name="T17" fmla="*/ 73 h 119"/>
                  <a:gd name="T18" fmla="*/ 92 w 101"/>
                  <a:gd name="T19" fmla="*/ 72 h 119"/>
                  <a:gd name="T20" fmla="*/ 50 w 101"/>
                  <a:gd name="T21" fmla="*/ 77 h 119"/>
                  <a:gd name="T22" fmla="*/ 10 w 101"/>
                  <a:gd name="T23" fmla="*/ 82 h 119"/>
                  <a:gd name="T24" fmla="*/ 11 w 101"/>
                  <a:gd name="T25" fmla="*/ 91 h 119"/>
                  <a:gd name="T26" fmla="*/ 15 w 101"/>
                  <a:gd name="T27" fmla="*/ 103 h 119"/>
                  <a:gd name="T28" fmla="*/ 16 w 101"/>
                  <a:gd name="T29" fmla="*/ 107 h 119"/>
                  <a:gd name="T30" fmla="*/ 12 w 101"/>
                  <a:gd name="T31" fmla="*/ 106 h 119"/>
                  <a:gd name="T32" fmla="*/ 12 w 101"/>
                  <a:gd name="T33" fmla="*/ 106 h 119"/>
                  <a:gd name="T34" fmla="*/ 43 w 101"/>
                  <a:gd name="T35" fmla="*/ 112 h 119"/>
                  <a:gd name="T36" fmla="*/ 87 w 101"/>
                  <a:gd name="T37" fmla="*/ 119 h 119"/>
                  <a:gd name="T38" fmla="*/ 86 w 101"/>
                  <a:gd name="T39" fmla="*/ 119 h 119"/>
                  <a:gd name="T40" fmla="*/ 86 w 101"/>
                  <a:gd name="T41" fmla="*/ 118 h 119"/>
                  <a:gd name="T42" fmla="*/ 87 w 101"/>
                  <a:gd name="T43" fmla="*/ 117 h 119"/>
                  <a:gd name="T44" fmla="*/ 88 w 101"/>
                  <a:gd name="T45" fmla="*/ 114 h 119"/>
                  <a:gd name="T46" fmla="*/ 93 w 101"/>
                  <a:gd name="T47" fmla="*/ 105 h 119"/>
                  <a:gd name="T48" fmla="*/ 95 w 101"/>
                  <a:gd name="T49" fmla="*/ 62 h 119"/>
                  <a:gd name="T50" fmla="*/ 96 w 101"/>
                  <a:gd name="T51" fmla="*/ 49 h 119"/>
                  <a:gd name="T52" fmla="*/ 101 w 101"/>
                  <a:gd name="T53" fmla="*/ 0 h 119"/>
                  <a:gd name="T54" fmla="*/ 100 w 101"/>
                  <a:gd name="T55" fmla="*/ 9 h 119"/>
                  <a:gd name="T56" fmla="*/ 101 w 101"/>
                  <a:gd name="T57" fmla="*/ 2 h 119"/>
                  <a:gd name="T58" fmla="*/ 101 w 101"/>
                  <a:gd name="T5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0" h="119">
                    <a:moveTo>
                      <a:pt x="0" y="104"/>
                    </a:moveTo>
                    <a:cubicBezTo>
                      <a:pt x="0" y="104"/>
                      <a:pt x="2" y="104"/>
                      <a:pt x="4" y="105"/>
                    </a:cubicBezTo>
                    <a:cubicBezTo>
                      <a:pt x="4" y="105"/>
                      <a:pt x="4" y="105"/>
                      <a:pt x="4" y="105"/>
                    </a:cubicBezTo>
                    <a:cubicBezTo>
                      <a:pt x="2" y="104"/>
                      <a:pt x="1" y="104"/>
                      <a:pt x="0" y="104"/>
                    </a:cubicBezTo>
                    <a:moveTo>
                      <a:pt x="96" y="49"/>
                    </a:moveTo>
                    <a:cubicBezTo>
                      <a:pt x="94" y="59"/>
                      <a:pt x="94" y="59"/>
                      <a:pt x="94" y="59"/>
                    </a:cubicBezTo>
                    <a:cubicBezTo>
                      <a:pt x="92" y="67"/>
                      <a:pt x="92" y="67"/>
                      <a:pt x="92" y="67"/>
                    </a:cubicBezTo>
                    <a:cubicBezTo>
                      <a:pt x="91" y="71"/>
                      <a:pt x="91" y="71"/>
                      <a:pt x="91" y="71"/>
                    </a:cubicBezTo>
                    <a:cubicBezTo>
                      <a:pt x="91" y="73"/>
                      <a:pt x="91" y="73"/>
                      <a:pt x="91" y="73"/>
                    </a:cubicBezTo>
                    <a:cubicBezTo>
                      <a:pt x="92" y="72"/>
                      <a:pt x="92" y="72"/>
                      <a:pt x="92" y="72"/>
                    </a:cubicBezTo>
                    <a:cubicBezTo>
                      <a:pt x="94" y="72"/>
                      <a:pt x="72" y="75"/>
                      <a:pt x="50" y="77"/>
                    </a:cubicBezTo>
                    <a:cubicBezTo>
                      <a:pt x="35" y="79"/>
                      <a:pt x="19" y="81"/>
                      <a:pt x="10" y="82"/>
                    </a:cubicBezTo>
                    <a:cubicBezTo>
                      <a:pt x="11" y="85"/>
                      <a:pt x="11" y="88"/>
                      <a:pt x="11" y="91"/>
                    </a:cubicBezTo>
                    <a:cubicBezTo>
                      <a:pt x="12" y="95"/>
                      <a:pt x="13" y="99"/>
                      <a:pt x="15" y="103"/>
                    </a:cubicBezTo>
                    <a:cubicBezTo>
                      <a:pt x="16" y="107"/>
                      <a:pt x="16" y="107"/>
                      <a:pt x="16" y="107"/>
                    </a:cubicBezTo>
                    <a:cubicBezTo>
                      <a:pt x="15" y="106"/>
                      <a:pt x="13" y="106"/>
                      <a:pt x="12" y="106"/>
                    </a:cubicBezTo>
                    <a:cubicBezTo>
                      <a:pt x="12" y="106"/>
                      <a:pt x="12" y="106"/>
                      <a:pt x="12" y="106"/>
                    </a:cubicBezTo>
                    <a:cubicBezTo>
                      <a:pt x="20" y="108"/>
                      <a:pt x="31" y="110"/>
                      <a:pt x="43" y="112"/>
                    </a:cubicBezTo>
                    <a:cubicBezTo>
                      <a:pt x="64" y="115"/>
                      <a:pt x="86" y="119"/>
                      <a:pt x="87" y="119"/>
                    </a:cubicBezTo>
                    <a:cubicBezTo>
                      <a:pt x="87" y="119"/>
                      <a:pt x="86" y="119"/>
                      <a:pt x="86" y="119"/>
                    </a:cubicBezTo>
                    <a:cubicBezTo>
                      <a:pt x="86" y="118"/>
                      <a:pt x="86" y="118"/>
                      <a:pt x="86" y="118"/>
                    </a:cubicBezTo>
                    <a:cubicBezTo>
                      <a:pt x="87" y="117"/>
                      <a:pt x="87" y="117"/>
                      <a:pt x="87" y="117"/>
                    </a:cubicBezTo>
                    <a:cubicBezTo>
                      <a:pt x="88" y="114"/>
                      <a:pt x="88" y="114"/>
                      <a:pt x="88" y="114"/>
                    </a:cubicBezTo>
                    <a:cubicBezTo>
                      <a:pt x="93" y="105"/>
                      <a:pt x="93" y="105"/>
                      <a:pt x="93" y="105"/>
                    </a:cubicBezTo>
                    <a:cubicBezTo>
                      <a:pt x="93" y="90"/>
                      <a:pt x="94" y="76"/>
                      <a:pt x="95" y="62"/>
                    </a:cubicBezTo>
                    <a:cubicBezTo>
                      <a:pt x="95" y="58"/>
                      <a:pt x="95" y="53"/>
                      <a:pt x="96" y="49"/>
                    </a:cubicBezTo>
                    <a:moveTo>
                      <a:pt x="101" y="0"/>
                    </a:moveTo>
                    <a:cubicBezTo>
                      <a:pt x="101" y="3"/>
                      <a:pt x="100" y="6"/>
                      <a:pt x="100" y="9"/>
                    </a:cubicBezTo>
                    <a:cubicBezTo>
                      <a:pt x="101" y="6"/>
                      <a:pt x="101" y="4"/>
                      <a:pt x="101" y="2"/>
                    </a:cubicBezTo>
                    <a:cubicBezTo>
                      <a:pt x="101" y="1"/>
                      <a:pt x="101" y="1"/>
                      <a:pt x="10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63" name="Freeform 43"/>
              <p:cNvSpPr/>
              <p:nvPr/>
            </p:nvSpPr>
            <p:spPr bwMode="auto">
              <a:xfrm>
                <a:off x="2843" y="2272"/>
                <a:ext cx="6" cy="32"/>
              </a:xfrm>
              <a:custGeom>
                <a:avLst/>
                <a:gdLst>
                  <a:gd name="T0" fmla="*/ 0 w 7"/>
                  <a:gd name="T1" fmla="*/ 0 h 39"/>
                  <a:gd name="T2" fmla="*/ 0 w 7"/>
                  <a:gd name="T3" fmla="*/ 25 h 39"/>
                  <a:gd name="T4" fmla="*/ 2 w 7"/>
                  <a:gd name="T5" fmla="*/ 28 h 39"/>
                  <a:gd name="T6" fmla="*/ 5 w 7"/>
                  <a:gd name="T7" fmla="*/ 39 h 39"/>
                  <a:gd name="T8" fmla="*/ 7 w 7"/>
                  <a:gd name="T9" fmla="*/ 38 h 39"/>
                  <a:gd name="T10" fmla="*/ 6 w 7"/>
                  <a:gd name="T11" fmla="*/ 25 h 39"/>
                  <a:gd name="T12" fmla="*/ 5 w 7"/>
                  <a:gd name="T13" fmla="*/ 13 h 39"/>
                  <a:gd name="T14" fmla="*/ 0 w 7"/>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9">
                    <a:moveTo>
                      <a:pt x="0" y="0"/>
                    </a:moveTo>
                    <a:cubicBezTo>
                      <a:pt x="0" y="8"/>
                      <a:pt x="0" y="16"/>
                      <a:pt x="0" y="25"/>
                    </a:cubicBezTo>
                    <a:cubicBezTo>
                      <a:pt x="1" y="26"/>
                      <a:pt x="1" y="27"/>
                      <a:pt x="2" y="28"/>
                    </a:cubicBezTo>
                    <a:cubicBezTo>
                      <a:pt x="3" y="32"/>
                      <a:pt x="4" y="35"/>
                      <a:pt x="5" y="39"/>
                    </a:cubicBezTo>
                    <a:cubicBezTo>
                      <a:pt x="6" y="39"/>
                      <a:pt x="7" y="38"/>
                      <a:pt x="7" y="38"/>
                    </a:cubicBezTo>
                    <a:cubicBezTo>
                      <a:pt x="7" y="34"/>
                      <a:pt x="7" y="30"/>
                      <a:pt x="6" y="25"/>
                    </a:cubicBezTo>
                    <a:cubicBezTo>
                      <a:pt x="6" y="21"/>
                      <a:pt x="5" y="17"/>
                      <a:pt x="5" y="13"/>
                    </a:cubicBezTo>
                    <a:cubicBezTo>
                      <a:pt x="3" y="8"/>
                      <a:pt x="1" y="4"/>
                      <a:pt x="0"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64" name="Freeform 44"/>
              <p:cNvSpPr>
                <a:spLocks noEditPoints="1"/>
              </p:cNvSpPr>
              <p:nvPr/>
            </p:nvSpPr>
            <p:spPr bwMode="auto">
              <a:xfrm>
                <a:off x="2458" y="2248"/>
                <a:ext cx="397" cy="55"/>
              </a:xfrm>
              <a:custGeom>
                <a:avLst/>
                <a:gdLst>
                  <a:gd name="T0" fmla="*/ 469 w 479"/>
                  <a:gd name="T1" fmla="*/ 42 h 67"/>
                  <a:gd name="T2" fmla="*/ 470 w 479"/>
                  <a:gd name="T3" fmla="*/ 54 h 67"/>
                  <a:gd name="T4" fmla="*/ 471 w 479"/>
                  <a:gd name="T5" fmla="*/ 67 h 67"/>
                  <a:gd name="T6" fmla="*/ 479 w 479"/>
                  <a:gd name="T7" fmla="*/ 66 h 67"/>
                  <a:gd name="T8" fmla="*/ 478 w 479"/>
                  <a:gd name="T9" fmla="*/ 65 h 67"/>
                  <a:gd name="T10" fmla="*/ 469 w 479"/>
                  <a:gd name="T11" fmla="*/ 42 h 67"/>
                  <a:gd name="T12" fmla="*/ 0 w 479"/>
                  <a:gd name="T13" fmla="*/ 6 h 67"/>
                  <a:gd name="T14" fmla="*/ 0 w 479"/>
                  <a:gd name="T15" fmla="*/ 6 h 67"/>
                  <a:gd name="T16" fmla="*/ 0 w 479"/>
                  <a:gd name="T17" fmla="*/ 6 h 67"/>
                  <a:gd name="T18" fmla="*/ 0 w 479"/>
                  <a:gd name="T19" fmla="*/ 6 h 67"/>
                  <a:gd name="T20" fmla="*/ 454 w 479"/>
                  <a:gd name="T21" fmla="*/ 0 h 67"/>
                  <a:gd name="T22" fmla="*/ 454 w 479"/>
                  <a:gd name="T23" fmla="*/ 0 h 67"/>
                  <a:gd name="T24" fmla="*/ 452 w 479"/>
                  <a:gd name="T25" fmla="*/ 24 h 67"/>
                  <a:gd name="T26" fmla="*/ 464 w 479"/>
                  <a:gd name="T27" fmla="*/ 54 h 67"/>
                  <a:gd name="T28" fmla="*/ 464 w 479"/>
                  <a:gd name="T29" fmla="*/ 29 h 67"/>
                  <a:gd name="T30" fmla="*/ 454 w 479"/>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9" h="67">
                    <a:moveTo>
                      <a:pt x="469" y="42"/>
                    </a:moveTo>
                    <a:cubicBezTo>
                      <a:pt x="469" y="46"/>
                      <a:pt x="470" y="50"/>
                      <a:pt x="470" y="54"/>
                    </a:cubicBezTo>
                    <a:cubicBezTo>
                      <a:pt x="471" y="59"/>
                      <a:pt x="471" y="63"/>
                      <a:pt x="471" y="67"/>
                    </a:cubicBezTo>
                    <a:cubicBezTo>
                      <a:pt x="474" y="67"/>
                      <a:pt x="476" y="67"/>
                      <a:pt x="479" y="66"/>
                    </a:cubicBezTo>
                    <a:cubicBezTo>
                      <a:pt x="478" y="65"/>
                      <a:pt x="478" y="65"/>
                      <a:pt x="478" y="65"/>
                    </a:cubicBezTo>
                    <a:cubicBezTo>
                      <a:pt x="475" y="57"/>
                      <a:pt x="471" y="49"/>
                      <a:pt x="469" y="42"/>
                    </a:cubicBezTo>
                    <a:moveTo>
                      <a:pt x="0" y="6"/>
                    </a:moveTo>
                    <a:cubicBezTo>
                      <a:pt x="0" y="6"/>
                      <a:pt x="0" y="6"/>
                      <a:pt x="0" y="6"/>
                    </a:cubicBezTo>
                    <a:cubicBezTo>
                      <a:pt x="0" y="6"/>
                      <a:pt x="0" y="6"/>
                      <a:pt x="0" y="6"/>
                    </a:cubicBezTo>
                    <a:cubicBezTo>
                      <a:pt x="0" y="6"/>
                      <a:pt x="0" y="6"/>
                      <a:pt x="0" y="6"/>
                    </a:cubicBezTo>
                    <a:moveTo>
                      <a:pt x="454" y="0"/>
                    </a:moveTo>
                    <a:cubicBezTo>
                      <a:pt x="454" y="0"/>
                      <a:pt x="454" y="0"/>
                      <a:pt x="454" y="0"/>
                    </a:cubicBezTo>
                    <a:cubicBezTo>
                      <a:pt x="454" y="8"/>
                      <a:pt x="453" y="16"/>
                      <a:pt x="452" y="24"/>
                    </a:cubicBezTo>
                    <a:cubicBezTo>
                      <a:pt x="456" y="33"/>
                      <a:pt x="460" y="43"/>
                      <a:pt x="464" y="54"/>
                    </a:cubicBezTo>
                    <a:cubicBezTo>
                      <a:pt x="464" y="45"/>
                      <a:pt x="464" y="37"/>
                      <a:pt x="464" y="29"/>
                    </a:cubicBezTo>
                    <a:cubicBezTo>
                      <a:pt x="460" y="19"/>
                      <a:pt x="457" y="10"/>
                      <a:pt x="45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65" name="Freeform 45"/>
              <p:cNvSpPr/>
              <p:nvPr/>
            </p:nvSpPr>
            <p:spPr bwMode="auto">
              <a:xfrm>
                <a:off x="3017" y="2300"/>
                <a:ext cx="4" cy="38"/>
              </a:xfrm>
              <a:custGeom>
                <a:avLst/>
                <a:gdLst>
                  <a:gd name="T0" fmla="*/ 2 w 4"/>
                  <a:gd name="T1" fmla="*/ 0 h 46"/>
                  <a:gd name="T2" fmla="*/ 0 w 4"/>
                  <a:gd name="T3" fmla="*/ 33 h 46"/>
                  <a:gd name="T4" fmla="*/ 0 w 4"/>
                  <a:gd name="T5" fmla="*/ 39 h 46"/>
                  <a:gd name="T6" fmla="*/ 4 w 4"/>
                  <a:gd name="T7" fmla="*/ 46 h 46"/>
                  <a:gd name="T8" fmla="*/ 4 w 4"/>
                  <a:gd name="T9" fmla="*/ 34 h 46"/>
                  <a:gd name="T10" fmla="*/ 2 w 4"/>
                  <a:gd name="T11" fmla="*/ 0 h 46"/>
                </a:gdLst>
                <a:ahLst/>
                <a:cxnLst>
                  <a:cxn ang="0">
                    <a:pos x="T0" y="T1"/>
                  </a:cxn>
                  <a:cxn ang="0">
                    <a:pos x="T2" y="T3"/>
                  </a:cxn>
                  <a:cxn ang="0">
                    <a:pos x="T4" y="T5"/>
                  </a:cxn>
                  <a:cxn ang="0">
                    <a:pos x="T6" y="T7"/>
                  </a:cxn>
                  <a:cxn ang="0">
                    <a:pos x="T8" y="T9"/>
                  </a:cxn>
                  <a:cxn ang="0">
                    <a:pos x="T10" y="T11"/>
                  </a:cxn>
                </a:cxnLst>
                <a:rect l="0" t="0" r="r" b="b"/>
                <a:pathLst>
                  <a:path w="4" h="46">
                    <a:moveTo>
                      <a:pt x="2" y="0"/>
                    </a:moveTo>
                    <a:cubicBezTo>
                      <a:pt x="1" y="11"/>
                      <a:pt x="1" y="22"/>
                      <a:pt x="0" y="33"/>
                    </a:cubicBezTo>
                    <a:cubicBezTo>
                      <a:pt x="0" y="39"/>
                      <a:pt x="0" y="39"/>
                      <a:pt x="0" y="39"/>
                    </a:cubicBezTo>
                    <a:cubicBezTo>
                      <a:pt x="1" y="42"/>
                      <a:pt x="3" y="44"/>
                      <a:pt x="4" y="46"/>
                    </a:cubicBezTo>
                    <a:cubicBezTo>
                      <a:pt x="4" y="42"/>
                      <a:pt x="4" y="38"/>
                      <a:pt x="4" y="34"/>
                    </a:cubicBezTo>
                    <a:cubicBezTo>
                      <a:pt x="4" y="23"/>
                      <a:pt x="3" y="11"/>
                      <a:pt x="2"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66" name="Freeform 46"/>
              <p:cNvSpPr>
                <a:spLocks noEditPoints="1"/>
              </p:cNvSpPr>
              <p:nvPr/>
            </p:nvSpPr>
            <p:spPr bwMode="auto">
              <a:xfrm>
                <a:off x="3019" y="2257"/>
                <a:ext cx="87" cy="111"/>
              </a:xfrm>
              <a:custGeom>
                <a:avLst/>
                <a:gdLst>
                  <a:gd name="T0" fmla="*/ 98 w 105"/>
                  <a:gd name="T1" fmla="*/ 65 h 134"/>
                  <a:gd name="T2" fmla="*/ 96 w 105"/>
                  <a:gd name="T3" fmla="*/ 77 h 134"/>
                  <a:gd name="T4" fmla="*/ 95 w 105"/>
                  <a:gd name="T5" fmla="*/ 81 h 134"/>
                  <a:gd name="T6" fmla="*/ 95 w 105"/>
                  <a:gd name="T7" fmla="*/ 81 h 134"/>
                  <a:gd name="T8" fmla="*/ 43 w 105"/>
                  <a:gd name="T9" fmla="*/ 80 h 134"/>
                  <a:gd name="T10" fmla="*/ 37 w 105"/>
                  <a:gd name="T11" fmla="*/ 80 h 134"/>
                  <a:gd name="T12" fmla="*/ 41 w 105"/>
                  <a:gd name="T13" fmla="*/ 106 h 134"/>
                  <a:gd name="T14" fmla="*/ 44 w 105"/>
                  <a:gd name="T15" fmla="*/ 129 h 134"/>
                  <a:gd name="T16" fmla="*/ 104 w 105"/>
                  <a:gd name="T17" fmla="*/ 104 h 134"/>
                  <a:gd name="T18" fmla="*/ 98 w 105"/>
                  <a:gd name="T19" fmla="*/ 106 h 134"/>
                  <a:gd name="T20" fmla="*/ 92 w 105"/>
                  <a:gd name="T21" fmla="*/ 109 h 134"/>
                  <a:gd name="T22" fmla="*/ 98 w 105"/>
                  <a:gd name="T23" fmla="*/ 106 h 134"/>
                  <a:gd name="T24" fmla="*/ 98 w 105"/>
                  <a:gd name="T25" fmla="*/ 106 h 134"/>
                  <a:gd name="T26" fmla="*/ 98 w 105"/>
                  <a:gd name="T27" fmla="*/ 103 h 134"/>
                  <a:gd name="T28" fmla="*/ 98 w 105"/>
                  <a:gd name="T29" fmla="*/ 99 h 134"/>
                  <a:gd name="T30" fmla="*/ 98 w 105"/>
                  <a:gd name="T31" fmla="*/ 90 h 134"/>
                  <a:gd name="T32" fmla="*/ 98 w 105"/>
                  <a:gd name="T33" fmla="*/ 65 h 134"/>
                  <a:gd name="T34" fmla="*/ 98 w 105"/>
                  <a:gd name="T35" fmla="*/ 65 h 134"/>
                  <a:gd name="T36" fmla="*/ 4 w 105"/>
                  <a:gd name="T37" fmla="*/ 0 h 134"/>
                  <a:gd name="T38" fmla="*/ 1 w 105"/>
                  <a:gd name="T39" fmla="*/ 35 h 134"/>
                  <a:gd name="T40" fmla="*/ 3 w 105"/>
                  <a:gd name="T41" fmla="*/ 42 h 134"/>
                  <a:gd name="T42" fmla="*/ 1 w 105"/>
                  <a:gd name="T43" fmla="*/ 36 h 134"/>
                  <a:gd name="T44" fmla="*/ 0 w 105"/>
                  <a:gd name="T45" fmla="*/ 52 h 134"/>
                  <a:gd name="T46" fmla="*/ 2 w 105"/>
                  <a:gd name="T47" fmla="*/ 86 h 134"/>
                  <a:gd name="T48" fmla="*/ 2 w 105"/>
                  <a:gd name="T49" fmla="*/ 98 h 134"/>
                  <a:gd name="T50" fmla="*/ 17 w 105"/>
                  <a:gd name="T51" fmla="*/ 116 h 134"/>
                  <a:gd name="T52" fmla="*/ 31 w 105"/>
                  <a:gd name="T53" fmla="*/ 133 h 134"/>
                  <a:gd name="T54" fmla="*/ 32 w 105"/>
                  <a:gd name="T55" fmla="*/ 134 h 134"/>
                  <a:gd name="T56" fmla="*/ 39 w 105"/>
                  <a:gd name="T57" fmla="*/ 131 h 134"/>
                  <a:gd name="T58" fmla="*/ 32 w 105"/>
                  <a:gd name="T59" fmla="*/ 80 h 134"/>
                  <a:gd name="T60" fmla="*/ 9 w 105"/>
                  <a:gd name="T61" fmla="*/ 79 h 134"/>
                  <a:gd name="T62" fmla="*/ 23 w 105"/>
                  <a:gd name="T63" fmla="*/ 79 h 134"/>
                  <a:gd name="T64" fmla="*/ 23 w 105"/>
                  <a:gd name="T65" fmla="*/ 79 h 134"/>
                  <a:gd name="T66" fmla="*/ 23 w 105"/>
                  <a:gd name="T67" fmla="*/ 77 h 134"/>
                  <a:gd name="T68" fmla="*/ 22 w 105"/>
                  <a:gd name="T69" fmla="*/ 71 h 134"/>
                  <a:gd name="T70" fmla="*/ 19 w 105"/>
                  <a:gd name="T71" fmla="*/ 58 h 134"/>
                  <a:gd name="T72" fmla="*/ 13 w 105"/>
                  <a:gd name="T73" fmla="*/ 33 h 134"/>
                  <a:gd name="T74" fmla="*/ 4 w 105"/>
                  <a:gd name="T7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34">
                    <a:moveTo>
                      <a:pt x="98" y="65"/>
                    </a:moveTo>
                    <a:cubicBezTo>
                      <a:pt x="98" y="69"/>
                      <a:pt x="97" y="73"/>
                      <a:pt x="96" y="77"/>
                    </a:cubicBezTo>
                    <a:cubicBezTo>
                      <a:pt x="95" y="81"/>
                      <a:pt x="95" y="81"/>
                      <a:pt x="95" y="81"/>
                    </a:cubicBezTo>
                    <a:cubicBezTo>
                      <a:pt x="97" y="81"/>
                      <a:pt x="97" y="81"/>
                      <a:pt x="95" y="81"/>
                    </a:cubicBezTo>
                    <a:cubicBezTo>
                      <a:pt x="89" y="81"/>
                      <a:pt x="64" y="81"/>
                      <a:pt x="43" y="80"/>
                    </a:cubicBezTo>
                    <a:cubicBezTo>
                      <a:pt x="41" y="80"/>
                      <a:pt x="39" y="80"/>
                      <a:pt x="37" y="80"/>
                    </a:cubicBezTo>
                    <a:cubicBezTo>
                      <a:pt x="38" y="89"/>
                      <a:pt x="40" y="97"/>
                      <a:pt x="41" y="106"/>
                    </a:cubicBezTo>
                    <a:cubicBezTo>
                      <a:pt x="42" y="113"/>
                      <a:pt x="43" y="121"/>
                      <a:pt x="44" y="129"/>
                    </a:cubicBezTo>
                    <a:cubicBezTo>
                      <a:pt x="93" y="109"/>
                      <a:pt x="105" y="104"/>
                      <a:pt x="104" y="104"/>
                    </a:cubicBezTo>
                    <a:cubicBezTo>
                      <a:pt x="104" y="104"/>
                      <a:pt x="101" y="105"/>
                      <a:pt x="98" y="106"/>
                    </a:cubicBezTo>
                    <a:cubicBezTo>
                      <a:pt x="95" y="108"/>
                      <a:pt x="92" y="109"/>
                      <a:pt x="92" y="109"/>
                    </a:cubicBezTo>
                    <a:cubicBezTo>
                      <a:pt x="92" y="109"/>
                      <a:pt x="94" y="108"/>
                      <a:pt x="98" y="106"/>
                    </a:cubicBezTo>
                    <a:cubicBezTo>
                      <a:pt x="98" y="106"/>
                      <a:pt x="98" y="106"/>
                      <a:pt x="98" y="106"/>
                    </a:cubicBezTo>
                    <a:cubicBezTo>
                      <a:pt x="98" y="103"/>
                      <a:pt x="98" y="103"/>
                      <a:pt x="98" y="103"/>
                    </a:cubicBezTo>
                    <a:cubicBezTo>
                      <a:pt x="98" y="99"/>
                      <a:pt x="98" y="99"/>
                      <a:pt x="98" y="99"/>
                    </a:cubicBezTo>
                    <a:cubicBezTo>
                      <a:pt x="98" y="90"/>
                      <a:pt x="98" y="90"/>
                      <a:pt x="98" y="90"/>
                    </a:cubicBezTo>
                    <a:cubicBezTo>
                      <a:pt x="98" y="65"/>
                      <a:pt x="98" y="65"/>
                      <a:pt x="98" y="65"/>
                    </a:cubicBezTo>
                    <a:cubicBezTo>
                      <a:pt x="98" y="65"/>
                      <a:pt x="98" y="65"/>
                      <a:pt x="98" y="65"/>
                    </a:cubicBezTo>
                    <a:moveTo>
                      <a:pt x="4" y="0"/>
                    </a:moveTo>
                    <a:cubicBezTo>
                      <a:pt x="3" y="12"/>
                      <a:pt x="2" y="24"/>
                      <a:pt x="1" y="35"/>
                    </a:cubicBezTo>
                    <a:cubicBezTo>
                      <a:pt x="3" y="42"/>
                      <a:pt x="3" y="42"/>
                      <a:pt x="3" y="42"/>
                    </a:cubicBezTo>
                    <a:cubicBezTo>
                      <a:pt x="1" y="36"/>
                      <a:pt x="1" y="36"/>
                      <a:pt x="1" y="36"/>
                    </a:cubicBezTo>
                    <a:cubicBezTo>
                      <a:pt x="1" y="41"/>
                      <a:pt x="1" y="47"/>
                      <a:pt x="0" y="52"/>
                    </a:cubicBezTo>
                    <a:cubicBezTo>
                      <a:pt x="1" y="63"/>
                      <a:pt x="2" y="75"/>
                      <a:pt x="2" y="86"/>
                    </a:cubicBezTo>
                    <a:cubicBezTo>
                      <a:pt x="2" y="90"/>
                      <a:pt x="2" y="94"/>
                      <a:pt x="2" y="98"/>
                    </a:cubicBezTo>
                    <a:cubicBezTo>
                      <a:pt x="7" y="104"/>
                      <a:pt x="12" y="110"/>
                      <a:pt x="17" y="116"/>
                    </a:cubicBezTo>
                    <a:cubicBezTo>
                      <a:pt x="31" y="133"/>
                      <a:pt x="31" y="133"/>
                      <a:pt x="31" y="133"/>
                    </a:cubicBezTo>
                    <a:cubicBezTo>
                      <a:pt x="32" y="134"/>
                      <a:pt x="32" y="134"/>
                      <a:pt x="32" y="134"/>
                    </a:cubicBezTo>
                    <a:cubicBezTo>
                      <a:pt x="35" y="133"/>
                      <a:pt x="37" y="132"/>
                      <a:pt x="39" y="131"/>
                    </a:cubicBezTo>
                    <a:cubicBezTo>
                      <a:pt x="38" y="114"/>
                      <a:pt x="35" y="97"/>
                      <a:pt x="32" y="80"/>
                    </a:cubicBezTo>
                    <a:cubicBezTo>
                      <a:pt x="16" y="80"/>
                      <a:pt x="4" y="79"/>
                      <a:pt x="9" y="79"/>
                    </a:cubicBezTo>
                    <a:cubicBezTo>
                      <a:pt x="10" y="79"/>
                      <a:pt x="15" y="79"/>
                      <a:pt x="23" y="79"/>
                    </a:cubicBezTo>
                    <a:cubicBezTo>
                      <a:pt x="23" y="79"/>
                      <a:pt x="23" y="79"/>
                      <a:pt x="23" y="79"/>
                    </a:cubicBezTo>
                    <a:cubicBezTo>
                      <a:pt x="23" y="77"/>
                      <a:pt x="23" y="77"/>
                      <a:pt x="23" y="77"/>
                    </a:cubicBezTo>
                    <a:cubicBezTo>
                      <a:pt x="22" y="71"/>
                      <a:pt x="22" y="71"/>
                      <a:pt x="22" y="71"/>
                    </a:cubicBezTo>
                    <a:cubicBezTo>
                      <a:pt x="19" y="58"/>
                      <a:pt x="19" y="58"/>
                      <a:pt x="19" y="58"/>
                    </a:cubicBezTo>
                    <a:cubicBezTo>
                      <a:pt x="13" y="33"/>
                      <a:pt x="13" y="33"/>
                      <a:pt x="13" y="33"/>
                    </a:cubicBezTo>
                    <a:cubicBezTo>
                      <a:pt x="10" y="22"/>
                      <a:pt x="8" y="11"/>
                      <a:pt x="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67" name="Freeform 47"/>
              <p:cNvSpPr>
                <a:spLocks noEditPoints="1"/>
              </p:cNvSpPr>
              <p:nvPr/>
            </p:nvSpPr>
            <p:spPr bwMode="auto">
              <a:xfrm>
                <a:off x="3237" y="2331"/>
                <a:ext cx="44" cy="88"/>
              </a:xfrm>
              <a:custGeom>
                <a:avLst/>
                <a:gdLst>
                  <a:gd name="T0" fmla="*/ 52 w 53"/>
                  <a:gd name="T1" fmla="*/ 101 h 106"/>
                  <a:gd name="T2" fmla="*/ 52 w 53"/>
                  <a:gd name="T3" fmla="*/ 103 h 106"/>
                  <a:gd name="T4" fmla="*/ 52 w 53"/>
                  <a:gd name="T5" fmla="*/ 103 h 106"/>
                  <a:gd name="T6" fmla="*/ 53 w 53"/>
                  <a:gd name="T7" fmla="*/ 102 h 106"/>
                  <a:gd name="T8" fmla="*/ 52 w 53"/>
                  <a:gd name="T9" fmla="*/ 101 h 106"/>
                  <a:gd name="T10" fmla="*/ 35 w 53"/>
                  <a:gd name="T11" fmla="*/ 84 h 106"/>
                  <a:gd name="T12" fmla="*/ 30 w 53"/>
                  <a:gd name="T13" fmla="*/ 105 h 106"/>
                  <a:gd name="T14" fmla="*/ 31 w 53"/>
                  <a:gd name="T15" fmla="*/ 105 h 106"/>
                  <a:gd name="T16" fmla="*/ 35 w 53"/>
                  <a:gd name="T17" fmla="*/ 84 h 106"/>
                  <a:gd name="T18" fmla="*/ 42 w 53"/>
                  <a:gd name="T19" fmla="*/ 61 h 106"/>
                  <a:gd name="T20" fmla="*/ 34 w 53"/>
                  <a:gd name="T21" fmla="*/ 105 h 106"/>
                  <a:gd name="T22" fmla="*/ 41 w 53"/>
                  <a:gd name="T23" fmla="*/ 104 h 106"/>
                  <a:gd name="T24" fmla="*/ 49 w 53"/>
                  <a:gd name="T25" fmla="*/ 103 h 106"/>
                  <a:gd name="T26" fmla="*/ 51 w 53"/>
                  <a:gd name="T27" fmla="*/ 97 h 106"/>
                  <a:gd name="T28" fmla="*/ 49 w 53"/>
                  <a:gd name="T29" fmla="*/ 89 h 106"/>
                  <a:gd name="T30" fmla="*/ 42 w 53"/>
                  <a:gd name="T31" fmla="*/ 61 h 106"/>
                  <a:gd name="T32" fmla="*/ 31 w 53"/>
                  <a:gd name="T33" fmla="*/ 17 h 106"/>
                  <a:gd name="T34" fmla="*/ 28 w 53"/>
                  <a:gd name="T35" fmla="*/ 17 h 106"/>
                  <a:gd name="T36" fmla="*/ 14 w 53"/>
                  <a:gd name="T37" fmla="*/ 18 h 106"/>
                  <a:gd name="T38" fmla="*/ 16 w 53"/>
                  <a:gd name="T39" fmla="*/ 46 h 106"/>
                  <a:gd name="T40" fmla="*/ 14 w 53"/>
                  <a:gd name="T41" fmla="*/ 18 h 106"/>
                  <a:gd name="T42" fmla="*/ 13 w 53"/>
                  <a:gd name="T43" fmla="*/ 18 h 106"/>
                  <a:gd name="T44" fmla="*/ 11 w 53"/>
                  <a:gd name="T45" fmla="*/ 18 h 106"/>
                  <a:gd name="T46" fmla="*/ 11 w 53"/>
                  <a:gd name="T47" fmla="*/ 39 h 106"/>
                  <a:gd name="T48" fmla="*/ 11 w 53"/>
                  <a:gd name="T49" fmla="*/ 47 h 106"/>
                  <a:gd name="T50" fmla="*/ 10 w 53"/>
                  <a:gd name="T51" fmla="*/ 51 h 106"/>
                  <a:gd name="T52" fmla="*/ 11 w 53"/>
                  <a:gd name="T53" fmla="*/ 51 h 106"/>
                  <a:gd name="T54" fmla="*/ 0 w 53"/>
                  <a:gd name="T55" fmla="*/ 52 h 106"/>
                  <a:gd name="T56" fmla="*/ 7 w 53"/>
                  <a:gd name="T57" fmla="*/ 82 h 106"/>
                  <a:gd name="T58" fmla="*/ 12 w 53"/>
                  <a:gd name="T59" fmla="*/ 103 h 106"/>
                  <a:gd name="T60" fmla="*/ 12 w 53"/>
                  <a:gd name="T61" fmla="*/ 103 h 106"/>
                  <a:gd name="T62" fmla="*/ 3 w 53"/>
                  <a:gd name="T63" fmla="*/ 104 h 106"/>
                  <a:gd name="T64" fmla="*/ 12 w 53"/>
                  <a:gd name="T65" fmla="*/ 103 h 106"/>
                  <a:gd name="T66" fmla="*/ 13 w 53"/>
                  <a:gd name="T67" fmla="*/ 105 h 106"/>
                  <a:gd name="T68" fmla="*/ 13 w 53"/>
                  <a:gd name="T69" fmla="*/ 106 h 106"/>
                  <a:gd name="T70" fmla="*/ 12 w 53"/>
                  <a:gd name="T71" fmla="*/ 106 h 106"/>
                  <a:gd name="T72" fmla="*/ 16 w 53"/>
                  <a:gd name="T73" fmla="*/ 106 h 106"/>
                  <a:gd name="T74" fmla="*/ 16 w 53"/>
                  <a:gd name="T75" fmla="*/ 100 h 106"/>
                  <a:gd name="T76" fmla="*/ 17 w 53"/>
                  <a:gd name="T77" fmla="*/ 93 h 106"/>
                  <a:gd name="T78" fmla="*/ 16 w 53"/>
                  <a:gd name="T79" fmla="*/ 106 h 106"/>
                  <a:gd name="T80" fmla="*/ 19 w 53"/>
                  <a:gd name="T81" fmla="*/ 106 h 106"/>
                  <a:gd name="T82" fmla="*/ 35 w 53"/>
                  <a:gd name="T83" fmla="*/ 36 h 106"/>
                  <a:gd name="T84" fmla="*/ 31 w 53"/>
                  <a:gd name="T85" fmla="*/ 17 h 106"/>
                  <a:gd name="T86" fmla="*/ 27 w 53"/>
                  <a:gd name="T87" fmla="*/ 0 h 106"/>
                  <a:gd name="T88" fmla="*/ 27 w 53"/>
                  <a:gd name="T89" fmla="*/ 6 h 106"/>
                  <a:gd name="T90" fmla="*/ 27 w 53"/>
                  <a:gd name="T91" fmla="*/ 16 h 106"/>
                  <a:gd name="T92" fmla="*/ 27 w 53"/>
                  <a:gd name="T93" fmla="*/ 17 h 106"/>
                  <a:gd name="T94" fmla="*/ 31 w 53"/>
                  <a:gd name="T95" fmla="*/ 17 h 106"/>
                  <a:gd name="T96" fmla="*/ 27 w 53"/>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105">
                    <a:moveTo>
                      <a:pt x="52" y="101"/>
                    </a:moveTo>
                    <a:cubicBezTo>
                      <a:pt x="52" y="102"/>
                      <a:pt x="52" y="103"/>
                      <a:pt x="52" y="103"/>
                    </a:cubicBezTo>
                    <a:cubicBezTo>
                      <a:pt x="52" y="103"/>
                      <a:pt x="52" y="103"/>
                      <a:pt x="52" y="103"/>
                    </a:cubicBezTo>
                    <a:cubicBezTo>
                      <a:pt x="53" y="103"/>
                      <a:pt x="53" y="103"/>
                      <a:pt x="53" y="102"/>
                    </a:cubicBezTo>
                    <a:cubicBezTo>
                      <a:pt x="52" y="101"/>
                      <a:pt x="52" y="101"/>
                      <a:pt x="52" y="101"/>
                    </a:cubicBezTo>
                    <a:moveTo>
                      <a:pt x="35" y="84"/>
                    </a:moveTo>
                    <a:cubicBezTo>
                      <a:pt x="33" y="91"/>
                      <a:pt x="32" y="98"/>
                      <a:pt x="30" y="105"/>
                    </a:cubicBezTo>
                    <a:cubicBezTo>
                      <a:pt x="30" y="105"/>
                      <a:pt x="30" y="105"/>
                      <a:pt x="31" y="105"/>
                    </a:cubicBezTo>
                    <a:cubicBezTo>
                      <a:pt x="32" y="98"/>
                      <a:pt x="34" y="91"/>
                      <a:pt x="35" y="84"/>
                    </a:cubicBezTo>
                    <a:moveTo>
                      <a:pt x="42" y="61"/>
                    </a:moveTo>
                    <a:cubicBezTo>
                      <a:pt x="39" y="76"/>
                      <a:pt x="37" y="90"/>
                      <a:pt x="34" y="105"/>
                    </a:cubicBezTo>
                    <a:cubicBezTo>
                      <a:pt x="36" y="105"/>
                      <a:pt x="38" y="104"/>
                      <a:pt x="41" y="104"/>
                    </a:cubicBezTo>
                    <a:cubicBezTo>
                      <a:pt x="44" y="104"/>
                      <a:pt x="47" y="104"/>
                      <a:pt x="49" y="103"/>
                    </a:cubicBezTo>
                    <a:cubicBezTo>
                      <a:pt x="50" y="101"/>
                      <a:pt x="51" y="99"/>
                      <a:pt x="51" y="97"/>
                    </a:cubicBezTo>
                    <a:cubicBezTo>
                      <a:pt x="49" y="89"/>
                      <a:pt x="49" y="89"/>
                      <a:pt x="49" y="89"/>
                    </a:cubicBezTo>
                    <a:cubicBezTo>
                      <a:pt x="42" y="61"/>
                      <a:pt x="42" y="61"/>
                      <a:pt x="42" y="61"/>
                    </a:cubicBezTo>
                    <a:moveTo>
                      <a:pt x="31" y="17"/>
                    </a:moveTo>
                    <a:cubicBezTo>
                      <a:pt x="30" y="17"/>
                      <a:pt x="29" y="17"/>
                      <a:pt x="28" y="17"/>
                    </a:cubicBezTo>
                    <a:cubicBezTo>
                      <a:pt x="29" y="18"/>
                      <a:pt x="23" y="18"/>
                      <a:pt x="14" y="18"/>
                    </a:cubicBezTo>
                    <a:cubicBezTo>
                      <a:pt x="15" y="28"/>
                      <a:pt x="16" y="37"/>
                      <a:pt x="16" y="46"/>
                    </a:cubicBezTo>
                    <a:cubicBezTo>
                      <a:pt x="16" y="37"/>
                      <a:pt x="15" y="27"/>
                      <a:pt x="14" y="18"/>
                    </a:cubicBezTo>
                    <a:cubicBezTo>
                      <a:pt x="13" y="18"/>
                      <a:pt x="13" y="18"/>
                      <a:pt x="13" y="18"/>
                    </a:cubicBezTo>
                    <a:cubicBezTo>
                      <a:pt x="12" y="18"/>
                      <a:pt x="12" y="18"/>
                      <a:pt x="11" y="18"/>
                    </a:cubicBezTo>
                    <a:cubicBezTo>
                      <a:pt x="11" y="39"/>
                      <a:pt x="11" y="39"/>
                      <a:pt x="11" y="39"/>
                    </a:cubicBezTo>
                    <a:cubicBezTo>
                      <a:pt x="11" y="47"/>
                      <a:pt x="11" y="47"/>
                      <a:pt x="11" y="47"/>
                    </a:cubicBezTo>
                    <a:cubicBezTo>
                      <a:pt x="10" y="51"/>
                      <a:pt x="10" y="51"/>
                      <a:pt x="10" y="51"/>
                    </a:cubicBezTo>
                    <a:cubicBezTo>
                      <a:pt x="28" y="51"/>
                      <a:pt x="24" y="51"/>
                      <a:pt x="11" y="51"/>
                    </a:cubicBezTo>
                    <a:cubicBezTo>
                      <a:pt x="12" y="52"/>
                      <a:pt x="7" y="52"/>
                      <a:pt x="0" y="52"/>
                    </a:cubicBezTo>
                    <a:cubicBezTo>
                      <a:pt x="7" y="82"/>
                      <a:pt x="7" y="82"/>
                      <a:pt x="7" y="82"/>
                    </a:cubicBezTo>
                    <a:cubicBezTo>
                      <a:pt x="12" y="103"/>
                      <a:pt x="12" y="103"/>
                      <a:pt x="12" y="103"/>
                    </a:cubicBezTo>
                    <a:cubicBezTo>
                      <a:pt x="12" y="103"/>
                      <a:pt x="12" y="103"/>
                      <a:pt x="12" y="103"/>
                    </a:cubicBezTo>
                    <a:cubicBezTo>
                      <a:pt x="5" y="103"/>
                      <a:pt x="2" y="104"/>
                      <a:pt x="3" y="104"/>
                    </a:cubicBezTo>
                    <a:cubicBezTo>
                      <a:pt x="3" y="104"/>
                      <a:pt x="7" y="103"/>
                      <a:pt x="12" y="103"/>
                    </a:cubicBezTo>
                    <a:cubicBezTo>
                      <a:pt x="13" y="105"/>
                      <a:pt x="13" y="105"/>
                      <a:pt x="13" y="105"/>
                    </a:cubicBezTo>
                    <a:cubicBezTo>
                      <a:pt x="13" y="106"/>
                      <a:pt x="13" y="106"/>
                      <a:pt x="13" y="106"/>
                    </a:cubicBezTo>
                    <a:cubicBezTo>
                      <a:pt x="12" y="106"/>
                      <a:pt x="12" y="106"/>
                      <a:pt x="12" y="106"/>
                    </a:cubicBezTo>
                    <a:cubicBezTo>
                      <a:pt x="12" y="106"/>
                      <a:pt x="14" y="106"/>
                      <a:pt x="16" y="106"/>
                    </a:cubicBezTo>
                    <a:cubicBezTo>
                      <a:pt x="16" y="100"/>
                      <a:pt x="16" y="100"/>
                      <a:pt x="16" y="100"/>
                    </a:cubicBezTo>
                    <a:cubicBezTo>
                      <a:pt x="16" y="98"/>
                      <a:pt x="16" y="95"/>
                      <a:pt x="17" y="93"/>
                    </a:cubicBezTo>
                    <a:cubicBezTo>
                      <a:pt x="16" y="106"/>
                      <a:pt x="16" y="106"/>
                      <a:pt x="16" y="106"/>
                    </a:cubicBezTo>
                    <a:cubicBezTo>
                      <a:pt x="17" y="106"/>
                      <a:pt x="18" y="106"/>
                      <a:pt x="19" y="106"/>
                    </a:cubicBezTo>
                    <a:cubicBezTo>
                      <a:pt x="24" y="83"/>
                      <a:pt x="30" y="60"/>
                      <a:pt x="35" y="36"/>
                    </a:cubicBezTo>
                    <a:cubicBezTo>
                      <a:pt x="33" y="30"/>
                      <a:pt x="32" y="24"/>
                      <a:pt x="31" y="17"/>
                    </a:cubicBezTo>
                    <a:moveTo>
                      <a:pt x="27" y="0"/>
                    </a:moveTo>
                    <a:cubicBezTo>
                      <a:pt x="27" y="6"/>
                      <a:pt x="27" y="6"/>
                      <a:pt x="27" y="6"/>
                    </a:cubicBezTo>
                    <a:cubicBezTo>
                      <a:pt x="27" y="10"/>
                      <a:pt x="27" y="13"/>
                      <a:pt x="27" y="16"/>
                    </a:cubicBezTo>
                    <a:cubicBezTo>
                      <a:pt x="27" y="17"/>
                      <a:pt x="27" y="17"/>
                      <a:pt x="27" y="17"/>
                    </a:cubicBezTo>
                    <a:cubicBezTo>
                      <a:pt x="28" y="17"/>
                      <a:pt x="30" y="17"/>
                      <a:pt x="31" y="17"/>
                    </a:cubicBezTo>
                    <a:cubicBezTo>
                      <a:pt x="29" y="12"/>
                      <a:pt x="28" y="6"/>
                      <a:pt x="27"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68" name="Freeform 48"/>
              <p:cNvSpPr>
                <a:spLocks noEditPoints="1"/>
              </p:cNvSpPr>
              <p:nvPr/>
            </p:nvSpPr>
            <p:spPr bwMode="auto">
              <a:xfrm>
                <a:off x="3211" y="2298"/>
                <a:ext cx="83" cy="117"/>
              </a:xfrm>
              <a:custGeom>
                <a:avLst/>
                <a:gdLst>
                  <a:gd name="T0" fmla="*/ 99 w 100"/>
                  <a:gd name="T1" fmla="*/ 141 h 141"/>
                  <a:gd name="T2" fmla="*/ 95 w 100"/>
                  <a:gd name="T3" fmla="*/ 141 h 141"/>
                  <a:gd name="T4" fmla="*/ 95 w 100"/>
                  <a:gd name="T5" fmla="*/ 141 h 141"/>
                  <a:gd name="T6" fmla="*/ 99 w 100"/>
                  <a:gd name="T7" fmla="*/ 141 h 141"/>
                  <a:gd name="T8" fmla="*/ 89 w 100"/>
                  <a:gd name="T9" fmla="*/ 125 h 141"/>
                  <a:gd name="T10" fmla="*/ 84 w 100"/>
                  <a:gd name="T11" fmla="*/ 140 h 141"/>
                  <a:gd name="T12" fmla="*/ 85 w 100"/>
                  <a:gd name="T13" fmla="*/ 141 h 141"/>
                  <a:gd name="T14" fmla="*/ 89 w 100"/>
                  <a:gd name="T15" fmla="*/ 129 h 141"/>
                  <a:gd name="T16" fmla="*/ 89 w 100"/>
                  <a:gd name="T17" fmla="*/ 125 h 141"/>
                  <a:gd name="T18" fmla="*/ 89 w 100"/>
                  <a:gd name="T19" fmla="*/ 125 h 141"/>
                  <a:gd name="T20" fmla="*/ 33 w 100"/>
                  <a:gd name="T21" fmla="*/ 57 h 141"/>
                  <a:gd name="T22" fmla="*/ 23 w 100"/>
                  <a:gd name="T23" fmla="*/ 57 h 141"/>
                  <a:gd name="T24" fmla="*/ 29 w 100"/>
                  <a:gd name="T25" fmla="*/ 79 h 141"/>
                  <a:gd name="T26" fmla="*/ 32 w 100"/>
                  <a:gd name="T27" fmla="*/ 91 h 141"/>
                  <a:gd name="T28" fmla="*/ 43 w 100"/>
                  <a:gd name="T29" fmla="*/ 90 h 141"/>
                  <a:gd name="T30" fmla="*/ 42 w 100"/>
                  <a:gd name="T31" fmla="*/ 90 h 141"/>
                  <a:gd name="T32" fmla="*/ 43 w 100"/>
                  <a:gd name="T33" fmla="*/ 86 h 141"/>
                  <a:gd name="T34" fmla="*/ 43 w 100"/>
                  <a:gd name="T35" fmla="*/ 78 h 141"/>
                  <a:gd name="T36" fmla="*/ 43 w 100"/>
                  <a:gd name="T37" fmla="*/ 57 h 141"/>
                  <a:gd name="T38" fmla="*/ 33 w 100"/>
                  <a:gd name="T39" fmla="*/ 57 h 141"/>
                  <a:gd name="T40" fmla="*/ 5 w 100"/>
                  <a:gd name="T41" fmla="*/ 55 h 141"/>
                  <a:gd name="T42" fmla="*/ 0 w 100"/>
                  <a:gd name="T43" fmla="*/ 56 h 141"/>
                  <a:gd name="T44" fmla="*/ 0 w 100"/>
                  <a:gd name="T45" fmla="*/ 56 h 141"/>
                  <a:gd name="T46" fmla="*/ 5 w 100"/>
                  <a:gd name="T47" fmla="*/ 55 h 141"/>
                  <a:gd name="T48" fmla="*/ 85 w 100"/>
                  <a:gd name="T49" fmla="*/ 45 h 141"/>
                  <a:gd name="T50" fmla="*/ 78 w 100"/>
                  <a:gd name="T51" fmla="*/ 80 h 141"/>
                  <a:gd name="T52" fmla="*/ 74 w 100"/>
                  <a:gd name="T53" fmla="*/ 100 h 141"/>
                  <a:gd name="T54" fmla="*/ 81 w 100"/>
                  <a:gd name="T55" fmla="*/ 128 h 141"/>
                  <a:gd name="T56" fmla="*/ 83 w 100"/>
                  <a:gd name="T57" fmla="*/ 136 h 141"/>
                  <a:gd name="T58" fmla="*/ 89 w 100"/>
                  <a:gd name="T59" fmla="*/ 117 h 141"/>
                  <a:gd name="T60" fmla="*/ 85 w 100"/>
                  <a:gd name="T61" fmla="*/ 45 h 141"/>
                  <a:gd name="T62" fmla="*/ 82 w 100"/>
                  <a:gd name="T63" fmla="*/ 0 h 141"/>
                  <a:gd name="T64" fmla="*/ 81 w 100"/>
                  <a:gd name="T65" fmla="*/ 1 h 141"/>
                  <a:gd name="T66" fmla="*/ 81 w 100"/>
                  <a:gd name="T67" fmla="*/ 1 h 141"/>
                  <a:gd name="T68" fmla="*/ 81 w 100"/>
                  <a:gd name="T69" fmla="*/ 2 h 141"/>
                  <a:gd name="T70" fmla="*/ 58 w 100"/>
                  <a:gd name="T71" fmla="*/ 9 h 141"/>
                  <a:gd name="T72" fmla="*/ 59 w 100"/>
                  <a:gd name="T73" fmla="*/ 21 h 141"/>
                  <a:gd name="T74" fmla="*/ 59 w 100"/>
                  <a:gd name="T75" fmla="*/ 39 h 141"/>
                  <a:gd name="T76" fmla="*/ 59 w 100"/>
                  <a:gd name="T77" fmla="*/ 39 h 141"/>
                  <a:gd name="T78" fmla="*/ 63 w 100"/>
                  <a:gd name="T79" fmla="*/ 56 h 141"/>
                  <a:gd name="T80" fmla="*/ 63 w 100"/>
                  <a:gd name="T81" fmla="*/ 56 h 141"/>
                  <a:gd name="T82" fmla="*/ 67 w 100"/>
                  <a:gd name="T83" fmla="*/ 75 h 141"/>
                  <a:gd name="T84" fmla="*/ 82 w 100"/>
                  <a:gd name="T8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41">
                    <a:moveTo>
                      <a:pt x="99" y="141"/>
                    </a:moveTo>
                    <a:cubicBezTo>
                      <a:pt x="99" y="141"/>
                      <a:pt x="98" y="141"/>
                      <a:pt x="95" y="141"/>
                    </a:cubicBezTo>
                    <a:cubicBezTo>
                      <a:pt x="95" y="141"/>
                      <a:pt x="95" y="141"/>
                      <a:pt x="95" y="141"/>
                    </a:cubicBezTo>
                    <a:cubicBezTo>
                      <a:pt x="98" y="141"/>
                      <a:pt x="100" y="141"/>
                      <a:pt x="99" y="141"/>
                    </a:cubicBezTo>
                    <a:moveTo>
                      <a:pt x="89" y="125"/>
                    </a:moveTo>
                    <a:cubicBezTo>
                      <a:pt x="87" y="130"/>
                      <a:pt x="86" y="135"/>
                      <a:pt x="84" y="140"/>
                    </a:cubicBezTo>
                    <a:cubicBezTo>
                      <a:pt x="85" y="141"/>
                      <a:pt x="85" y="141"/>
                      <a:pt x="85" y="141"/>
                    </a:cubicBezTo>
                    <a:cubicBezTo>
                      <a:pt x="86" y="137"/>
                      <a:pt x="88" y="133"/>
                      <a:pt x="89" y="129"/>
                    </a:cubicBezTo>
                    <a:cubicBezTo>
                      <a:pt x="89" y="125"/>
                      <a:pt x="89" y="125"/>
                      <a:pt x="89" y="125"/>
                    </a:cubicBezTo>
                    <a:cubicBezTo>
                      <a:pt x="89" y="125"/>
                      <a:pt x="89" y="125"/>
                      <a:pt x="89" y="125"/>
                    </a:cubicBezTo>
                    <a:moveTo>
                      <a:pt x="33" y="57"/>
                    </a:moveTo>
                    <a:cubicBezTo>
                      <a:pt x="30" y="57"/>
                      <a:pt x="26" y="57"/>
                      <a:pt x="23" y="57"/>
                    </a:cubicBezTo>
                    <a:cubicBezTo>
                      <a:pt x="25" y="64"/>
                      <a:pt x="27" y="72"/>
                      <a:pt x="29" y="79"/>
                    </a:cubicBezTo>
                    <a:cubicBezTo>
                      <a:pt x="32" y="91"/>
                      <a:pt x="32" y="91"/>
                      <a:pt x="32" y="91"/>
                    </a:cubicBezTo>
                    <a:cubicBezTo>
                      <a:pt x="39" y="91"/>
                      <a:pt x="44" y="91"/>
                      <a:pt x="43" y="90"/>
                    </a:cubicBezTo>
                    <a:cubicBezTo>
                      <a:pt x="56" y="90"/>
                      <a:pt x="60" y="90"/>
                      <a:pt x="42" y="90"/>
                    </a:cubicBezTo>
                    <a:cubicBezTo>
                      <a:pt x="43" y="86"/>
                      <a:pt x="43" y="86"/>
                      <a:pt x="43" y="86"/>
                    </a:cubicBezTo>
                    <a:cubicBezTo>
                      <a:pt x="43" y="78"/>
                      <a:pt x="43" y="78"/>
                      <a:pt x="43" y="78"/>
                    </a:cubicBezTo>
                    <a:cubicBezTo>
                      <a:pt x="43" y="57"/>
                      <a:pt x="43" y="57"/>
                      <a:pt x="43" y="57"/>
                    </a:cubicBezTo>
                    <a:cubicBezTo>
                      <a:pt x="40" y="57"/>
                      <a:pt x="37" y="57"/>
                      <a:pt x="33" y="57"/>
                    </a:cubicBezTo>
                    <a:moveTo>
                      <a:pt x="5" y="55"/>
                    </a:moveTo>
                    <a:cubicBezTo>
                      <a:pt x="5" y="55"/>
                      <a:pt x="2" y="55"/>
                      <a:pt x="0" y="56"/>
                    </a:cubicBezTo>
                    <a:cubicBezTo>
                      <a:pt x="0" y="56"/>
                      <a:pt x="0" y="56"/>
                      <a:pt x="0" y="56"/>
                    </a:cubicBezTo>
                    <a:cubicBezTo>
                      <a:pt x="4" y="55"/>
                      <a:pt x="5" y="55"/>
                      <a:pt x="5" y="55"/>
                    </a:cubicBezTo>
                    <a:moveTo>
                      <a:pt x="85" y="45"/>
                    </a:moveTo>
                    <a:cubicBezTo>
                      <a:pt x="83" y="57"/>
                      <a:pt x="80" y="68"/>
                      <a:pt x="78" y="80"/>
                    </a:cubicBezTo>
                    <a:cubicBezTo>
                      <a:pt x="76" y="87"/>
                      <a:pt x="75" y="94"/>
                      <a:pt x="74" y="100"/>
                    </a:cubicBezTo>
                    <a:cubicBezTo>
                      <a:pt x="81" y="128"/>
                      <a:pt x="81" y="128"/>
                      <a:pt x="81" y="128"/>
                    </a:cubicBezTo>
                    <a:cubicBezTo>
                      <a:pt x="83" y="136"/>
                      <a:pt x="83" y="136"/>
                      <a:pt x="83" y="136"/>
                    </a:cubicBezTo>
                    <a:cubicBezTo>
                      <a:pt x="85" y="129"/>
                      <a:pt x="87" y="123"/>
                      <a:pt x="89" y="117"/>
                    </a:cubicBezTo>
                    <a:cubicBezTo>
                      <a:pt x="88" y="91"/>
                      <a:pt x="87" y="67"/>
                      <a:pt x="85" y="45"/>
                    </a:cubicBezTo>
                    <a:moveTo>
                      <a:pt x="82" y="0"/>
                    </a:moveTo>
                    <a:cubicBezTo>
                      <a:pt x="82" y="1"/>
                      <a:pt x="82" y="1"/>
                      <a:pt x="81" y="1"/>
                    </a:cubicBezTo>
                    <a:cubicBezTo>
                      <a:pt x="81" y="1"/>
                      <a:pt x="81" y="1"/>
                      <a:pt x="81" y="1"/>
                    </a:cubicBezTo>
                    <a:cubicBezTo>
                      <a:pt x="81" y="2"/>
                      <a:pt x="81" y="2"/>
                      <a:pt x="81" y="2"/>
                    </a:cubicBezTo>
                    <a:cubicBezTo>
                      <a:pt x="70" y="5"/>
                      <a:pt x="63" y="7"/>
                      <a:pt x="58" y="9"/>
                    </a:cubicBezTo>
                    <a:cubicBezTo>
                      <a:pt x="59" y="21"/>
                      <a:pt x="59" y="21"/>
                      <a:pt x="59" y="21"/>
                    </a:cubicBezTo>
                    <a:cubicBezTo>
                      <a:pt x="59" y="39"/>
                      <a:pt x="59" y="39"/>
                      <a:pt x="59" y="39"/>
                    </a:cubicBezTo>
                    <a:cubicBezTo>
                      <a:pt x="59" y="39"/>
                      <a:pt x="59" y="39"/>
                      <a:pt x="59" y="39"/>
                    </a:cubicBezTo>
                    <a:cubicBezTo>
                      <a:pt x="60" y="45"/>
                      <a:pt x="61" y="51"/>
                      <a:pt x="63" y="56"/>
                    </a:cubicBezTo>
                    <a:cubicBezTo>
                      <a:pt x="75" y="56"/>
                      <a:pt x="72" y="56"/>
                      <a:pt x="63" y="56"/>
                    </a:cubicBezTo>
                    <a:cubicBezTo>
                      <a:pt x="64" y="63"/>
                      <a:pt x="65" y="69"/>
                      <a:pt x="67" y="75"/>
                    </a:cubicBezTo>
                    <a:cubicBezTo>
                      <a:pt x="72" y="51"/>
                      <a:pt x="78" y="26"/>
                      <a:pt x="82"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69" name="Freeform 49"/>
              <p:cNvSpPr>
                <a:spLocks noEditPoints="1"/>
              </p:cNvSpPr>
              <p:nvPr/>
            </p:nvSpPr>
            <p:spPr bwMode="auto">
              <a:xfrm>
                <a:off x="2509" y="2123"/>
                <a:ext cx="102" cy="94"/>
              </a:xfrm>
              <a:custGeom>
                <a:avLst/>
                <a:gdLst>
                  <a:gd name="T0" fmla="*/ 73 w 123"/>
                  <a:gd name="T1" fmla="*/ 90 h 113"/>
                  <a:gd name="T2" fmla="*/ 71 w 123"/>
                  <a:gd name="T3" fmla="*/ 112 h 113"/>
                  <a:gd name="T4" fmla="*/ 71 w 123"/>
                  <a:gd name="T5" fmla="*/ 113 h 113"/>
                  <a:gd name="T6" fmla="*/ 73 w 123"/>
                  <a:gd name="T7" fmla="*/ 112 h 113"/>
                  <a:gd name="T8" fmla="*/ 74 w 123"/>
                  <a:gd name="T9" fmla="*/ 97 h 113"/>
                  <a:gd name="T10" fmla="*/ 73 w 123"/>
                  <a:gd name="T11" fmla="*/ 90 h 113"/>
                  <a:gd name="T12" fmla="*/ 73 w 123"/>
                  <a:gd name="T13" fmla="*/ 83 h 113"/>
                  <a:gd name="T14" fmla="*/ 73 w 123"/>
                  <a:gd name="T15" fmla="*/ 85 h 113"/>
                  <a:gd name="T16" fmla="*/ 74 w 123"/>
                  <a:gd name="T17" fmla="*/ 92 h 113"/>
                  <a:gd name="T18" fmla="*/ 75 w 123"/>
                  <a:gd name="T19" fmla="*/ 86 h 113"/>
                  <a:gd name="T20" fmla="*/ 73 w 123"/>
                  <a:gd name="T21" fmla="*/ 83 h 113"/>
                  <a:gd name="T22" fmla="*/ 122 w 123"/>
                  <a:gd name="T23" fmla="*/ 28 h 113"/>
                  <a:gd name="T24" fmla="*/ 123 w 123"/>
                  <a:gd name="T25" fmla="*/ 30 h 113"/>
                  <a:gd name="T26" fmla="*/ 123 w 123"/>
                  <a:gd name="T27" fmla="*/ 29 h 113"/>
                  <a:gd name="T28" fmla="*/ 122 w 123"/>
                  <a:gd name="T29" fmla="*/ 28 h 113"/>
                  <a:gd name="T30" fmla="*/ 4 w 123"/>
                  <a:gd name="T31" fmla="*/ 19 h 113"/>
                  <a:gd name="T32" fmla="*/ 0 w 123"/>
                  <a:gd name="T33" fmla="*/ 19 h 113"/>
                  <a:gd name="T34" fmla="*/ 7 w 123"/>
                  <a:gd name="T35" fmla="*/ 26 h 113"/>
                  <a:gd name="T36" fmla="*/ 4 w 123"/>
                  <a:gd name="T37" fmla="*/ 19 h 113"/>
                  <a:gd name="T38" fmla="*/ 9 w 123"/>
                  <a:gd name="T39" fmla="*/ 18 h 113"/>
                  <a:gd name="T40" fmla="*/ 6 w 123"/>
                  <a:gd name="T41" fmla="*/ 19 h 113"/>
                  <a:gd name="T42" fmla="*/ 9 w 123"/>
                  <a:gd name="T43" fmla="*/ 27 h 113"/>
                  <a:gd name="T44" fmla="*/ 11 w 123"/>
                  <a:gd name="T45" fmla="*/ 29 h 113"/>
                  <a:gd name="T46" fmla="*/ 16 w 123"/>
                  <a:gd name="T47" fmla="*/ 34 h 113"/>
                  <a:gd name="T48" fmla="*/ 13 w 123"/>
                  <a:gd name="T49" fmla="*/ 28 h 113"/>
                  <a:gd name="T50" fmla="*/ 9 w 123"/>
                  <a:gd name="T51" fmla="*/ 18 h 113"/>
                  <a:gd name="T52" fmla="*/ 16 w 123"/>
                  <a:gd name="T53" fmla="*/ 17 h 113"/>
                  <a:gd name="T54" fmla="*/ 14 w 123"/>
                  <a:gd name="T55" fmla="*/ 18 h 113"/>
                  <a:gd name="T56" fmla="*/ 16 w 123"/>
                  <a:gd name="T57" fmla="*/ 25 h 113"/>
                  <a:gd name="T58" fmla="*/ 20 w 123"/>
                  <a:gd name="T59" fmla="*/ 32 h 113"/>
                  <a:gd name="T60" fmla="*/ 21 w 123"/>
                  <a:gd name="T61" fmla="*/ 27 h 113"/>
                  <a:gd name="T62" fmla="*/ 19 w 123"/>
                  <a:gd name="T63" fmla="*/ 24 h 113"/>
                  <a:gd name="T64" fmla="*/ 17 w 123"/>
                  <a:gd name="T65" fmla="*/ 20 h 113"/>
                  <a:gd name="T66" fmla="*/ 16 w 123"/>
                  <a:gd name="T67" fmla="*/ 17 h 113"/>
                  <a:gd name="T68" fmla="*/ 106 w 123"/>
                  <a:gd name="T69" fmla="*/ 11 h 113"/>
                  <a:gd name="T70" fmla="*/ 119 w 123"/>
                  <a:gd name="T71" fmla="*/ 35 h 113"/>
                  <a:gd name="T72" fmla="*/ 114 w 123"/>
                  <a:gd name="T73" fmla="*/ 19 h 113"/>
                  <a:gd name="T74" fmla="*/ 106 w 123"/>
                  <a:gd name="T75" fmla="*/ 11 h 113"/>
                  <a:gd name="T76" fmla="*/ 28 w 123"/>
                  <a:gd name="T77" fmla="*/ 0 h 113"/>
                  <a:gd name="T78" fmla="*/ 23 w 123"/>
                  <a:gd name="T79" fmla="*/ 1 h 113"/>
                  <a:gd name="T80" fmla="*/ 28 w 123"/>
                  <a:gd name="T81" fmla="*/ 0 h 113"/>
                  <a:gd name="T82" fmla="*/ 28 w 123"/>
                  <a:gd name="T8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13">
                    <a:moveTo>
                      <a:pt x="73" y="90"/>
                    </a:moveTo>
                    <a:cubicBezTo>
                      <a:pt x="72" y="98"/>
                      <a:pt x="71" y="105"/>
                      <a:pt x="71" y="112"/>
                    </a:cubicBezTo>
                    <a:cubicBezTo>
                      <a:pt x="71" y="113"/>
                      <a:pt x="71" y="113"/>
                      <a:pt x="71" y="113"/>
                    </a:cubicBezTo>
                    <a:cubicBezTo>
                      <a:pt x="72" y="113"/>
                      <a:pt x="73" y="113"/>
                      <a:pt x="73" y="112"/>
                    </a:cubicBezTo>
                    <a:cubicBezTo>
                      <a:pt x="73" y="107"/>
                      <a:pt x="74" y="102"/>
                      <a:pt x="74" y="97"/>
                    </a:cubicBezTo>
                    <a:cubicBezTo>
                      <a:pt x="73" y="95"/>
                      <a:pt x="73" y="93"/>
                      <a:pt x="73" y="90"/>
                    </a:cubicBezTo>
                    <a:moveTo>
                      <a:pt x="73" y="83"/>
                    </a:moveTo>
                    <a:cubicBezTo>
                      <a:pt x="73" y="84"/>
                      <a:pt x="73" y="84"/>
                      <a:pt x="73" y="85"/>
                    </a:cubicBezTo>
                    <a:cubicBezTo>
                      <a:pt x="74" y="87"/>
                      <a:pt x="74" y="90"/>
                      <a:pt x="74" y="92"/>
                    </a:cubicBezTo>
                    <a:cubicBezTo>
                      <a:pt x="74" y="90"/>
                      <a:pt x="75" y="88"/>
                      <a:pt x="75" y="86"/>
                    </a:cubicBezTo>
                    <a:cubicBezTo>
                      <a:pt x="74" y="85"/>
                      <a:pt x="74" y="84"/>
                      <a:pt x="73" y="83"/>
                    </a:cubicBezTo>
                    <a:moveTo>
                      <a:pt x="122" y="28"/>
                    </a:moveTo>
                    <a:cubicBezTo>
                      <a:pt x="122" y="29"/>
                      <a:pt x="122" y="29"/>
                      <a:pt x="123" y="30"/>
                    </a:cubicBezTo>
                    <a:cubicBezTo>
                      <a:pt x="123" y="30"/>
                      <a:pt x="123" y="29"/>
                      <a:pt x="123" y="29"/>
                    </a:cubicBezTo>
                    <a:cubicBezTo>
                      <a:pt x="122" y="28"/>
                      <a:pt x="122" y="28"/>
                      <a:pt x="122" y="28"/>
                    </a:cubicBezTo>
                    <a:moveTo>
                      <a:pt x="4" y="19"/>
                    </a:moveTo>
                    <a:cubicBezTo>
                      <a:pt x="3" y="19"/>
                      <a:pt x="1" y="19"/>
                      <a:pt x="0" y="19"/>
                    </a:cubicBezTo>
                    <a:cubicBezTo>
                      <a:pt x="2" y="21"/>
                      <a:pt x="5" y="23"/>
                      <a:pt x="7" y="26"/>
                    </a:cubicBezTo>
                    <a:cubicBezTo>
                      <a:pt x="6" y="23"/>
                      <a:pt x="5" y="21"/>
                      <a:pt x="4" y="19"/>
                    </a:cubicBezTo>
                    <a:moveTo>
                      <a:pt x="9" y="18"/>
                    </a:moveTo>
                    <a:cubicBezTo>
                      <a:pt x="8" y="18"/>
                      <a:pt x="7" y="19"/>
                      <a:pt x="6" y="19"/>
                    </a:cubicBezTo>
                    <a:cubicBezTo>
                      <a:pt x="7" y="22"/>
                      <a:pt x="8" y="24"/>
                      <a:pt x="9" y="27"/>
                    </a:cubicBezTo>
                    <a:cubicBezTo>
                      <a:pt x="9" y="28"/>
                      <a:pt x="10" y="28"/>
                      <a:pt x="11" y="29"/>
                    </a:cubicBezTo>
                    <a:cubicBezTo>
                      <a:pt x="12" y="31"/>
                      <a:pt x="14" y="33"/>
                      <a:pt x="16" y="34"/>
                    </a:cubicBezTo>
                    <a:cubicBezTo>
                      <a:pt x="15" y="32"/>
                      <a:pt x="14" y="30"/>
                      <a:pt x="13" y="28"/>
                    </a:cubicBezTo>
                    <a:cubicBezTo>
                      <a:pt x="12" y="25"/>
                      <a:pt x="10" y="21"/>
                      <a:pt x="9" y="18"/>
                    </a:cubicBezTo>
                    <a:moveTo>
                      <a:pt x="16" y="17"/>
                    </a:moveTo>
                    <a:cubicBezTo>
                      <a:pt x="15" y="18"/>
                      <a:pt x="15" y="18"/>
                      <a:pt x="14" y="18"/>
                    </a:cubicBezTo>
                    <a:cubicBezTo>
                      <a:pt x="15" y="20"/>
                      <a:pt x="15" y="22"/>
                      <a:pt x="16" y="25"/>
                    </a:cubicBezTo>
                    <a:cubicBezTo>
                      <a:pt x="17" y="27"/>
                      <a:pt x="19" y="29"/>
                      <a:pt x="20" y="32"/>
                    </a:cubicBezTo>
                    <a:cubicBezTo>
                      <a:pt x="20" y="30"/>
                      <a:pt x="21" y="28"/>
                      <a:pt x="21" y="27"/>
                    </a:cubicBezTo>
                    <a:cubicBezTo>
                      <a:pt x="19" y="24"/>
                      <a:pt x="19" y="24"/>
                      <a:pt x="19" y="24"/>
                    </a:cubicBezTo>
                    <a:cubicBezTo>
                      <a:pt x="17" y="20"/>
                      <a:pt x="17" y="20"/>
                      <a:pt x="17" y="20"/>
                    </a:cubicBezTo>
                    <a:cubicBezTo>
                      <a:pt x="16" y="17"/>
                      <a:pt x="16" y="17"/>
                      <a:pt x="16" y="17"/>
                    </a:cubicBezTo>
                    <a:moveTo>
                      <a:pt x="106" y="11"/>
                    </a:moveTo>
                    <a:cubicBezTo>
                      <a:pt x="110" y="19"/>
                      <a:pt x="115" y="27"/>
                      <a:pt x="119" y="35"/>
                    </a:cubicBezTo>
                    <a:cubicBezTo>
                      <a:pt x="117" y="30"/>
                      <a:pt x="116" y="25"/>
                      <a:pt x="114" y="19"/>
                    </a:cubicBezTo>
                    <a:cubicBezTo>
                      <a:pt x="111" y="17"/>
                      <a:pt x="109" y="14"/>
                      <a:pt x="106" y="11"/>
                    </a:cubicBezTo>
                    <a:moveTo>
                      <a:pt x="28" y="0"/>
                    </a:moveTo>
                    <a:cubicBezTo>
                      <a:pt x="25" y="1"/>
                      <a:pt x="23" y="1"/>
                      <a:pt x="23" y="1"/>
                    </a:cubicBezTo>
                    <a:cubicBezTo>
                      <a:pt x="23" y="1"/>
                      <a:pt x="24" y="1"/>
                      <a:pt x="28" y="0"/>
                    </a:cubicBezTo>
                    <a:cubicBezTo>
                      <a:pt x="28" y="0"/>
                      <a:pt x="28" y="0"/>
                      <a:pt x="28"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70" name="Freeform 50"/>
              <p:cNvSpPr>
                <a:spLocks noEditPoints="1"/>
              </p:cNvSpPr>
              <p:nvPr/>
            </p:nvSpPr>
            <p:spPr bwMode="auto">
              <a:xfrm>
                <a:off x="2526" y="2119"/>
                <a:ext cx="101" cy="97"/>
              </a:xfrm>
              <a:custGeom>
                <a:avLst/>
                <a:gdLst>
                  <a:gd name="T0" fmla="*/ 20 w 122"/>
                  <a:gd name="T1" fmla="*/ 70 h 117"/>
                  <a:gd name="T2" fmla="*/ 42 w 122"/>
                  <a:gd name="T3" fmla="*/ 104 h 117"/>
                  <a:gd name="T4" fmla="*/ 45 w 122"/>
                  <a:gd name="T5" fmla="*/ 107 h 117"/>
                  <a:gd name="T6" fmla="*/ 35 w 122"/>
                  <a:gd name="T7" fmla="*/ 59 h 117"/>
                  <a:gd name="T8" fmla="*/ 103 w 122"/>
                  <a:gd name="T9" fmla="*/ 34 h 117"/>
                  <a:gd name="T10" fmla="*/ 112 w 122"/>
                  <a:gd name="T11" fmla="*/ 75 h 117"/>
                  <a:gd name="T12" fmla="*/ 106 w 122"/>
                  <a:gd name="T13" fmla="*/ 37 h 117"/>
                  <a:gd name="T14" fmla="*/ 5 w 122"/>
                  <a:gd name="T15" fmla="*/ 28 h 117"/>
                  <a:gd name="T16" fmla="*/ 1 w 122"/>
                  <a:gd name="T17" fmla="*/ 32 h 117"/>
                  <a:gd name="T18" fmla="*/ 10 w 122"/>
                  <a:gd name="T19" fmla="*/ 57 h 117"/>
                  <a:gd name="T20" fmla="*/ 18 w 122"/>
                  <a:gd name="T21" fmla="*/ 62 h 117"/>
                  <a:gd name="T22" fmla="*/ 5 w 122"/>
                  <a:gd name="T23" fmla="*/ 28 h 117"/>
                  <a:gd name="T24" fmla="*/ 67 w 122"/>
                  <a:gd name="T25" fmla="*/ 35 h 117"/>
                  <a:gd name="T26" fmla="*/ 83 w 122"/>
                  <a:gd name="T27" fmla="*/ 108 h 117"/>
                  <a:gd name="T28" fmla="*/ 89 w 122"/>
                  <a:gd name="T29" fmla="*/ 65 h 117"/>
                  <a:gd name="T30" fmla="*/ 34 w 122"/>
                  <a:gd name="T31" fmla="*/ 20 h 117"/>
                  <a:gd name="T32" fmla="*/ 43 w 122"/>
                  <a:gd name="T33" fmla="*/ 84 h 117"/>
                  <a:gd name="T34" fmla="*/ 44 w 122"/>
                  <a:gd name="T35" fmla="*/ 86 h 117"/>
                  <a:gd name="T36" fmla="*/ 51 w 122"/>
                  <a:gd name="T37" fmla="*/ 117 h 117"/>
                  <a:gd name="T38" fmla="*/ 34 w 122"/>
                  <a:gd name="T39" fmla="*/ 20 h 117"/>
                  <a:gd name="T40" fmla="*/ 72 w 122"/>
                  <a:gd name="T41" fmla="*/ 23 h 117"/>
                  <a:gd name="T42" fmla="*/ 77 w 122"/>
                  <a:gd name="T43" fmla="*/ 21 h 117"/>
                  <a:gd name="T44" fmla="*/ 77 w 122"/>
                  <a:gd name="T45" fmla="*/ 23 h 117"/>
                  <a:gd name="T46" fmla="*/ 78 w 122"/>
                  <a:gd name="T47" fmla="*/ 10 h 117"/>
                  <a:gd name="T48" fmla="*/ 97 w 122"/>
                  <a:gd name="T49" fmla="*/ 83 h 117"/>
                  <a:gd name="T50" fmla="*/ 97 w 122"/>
                  <a:gd name="T51" fmla="*/ 104 h 117"/>
                  <a:gd name="T52" fmla="*/ 103 w 122"/>
                  <a:gd name="T53" fmla="*/ 102 h 117"/>
                  <a:gd name="T54" fmla="*/ 103 w 122"/>
                  <a:gd name="T55" fmla="*/ 102 h 117"/>
                  <a:gd name="T56" fmla="*/ 103 w 122"/>
                  <a:gd name="T57" fmla="*/ 102 h 117"/>
                  <a:gd name="T58" fmla="*/ 103 w 122"/>
                  <a:gd name="T59" fmla="*/ 99 h 117"/>
                  <a:gd name="T60" fmla="*/ 110 w 122"/>
                  <a:gd name="T61" fmla="*/ 80 h 117"/>
                  <a:gd name="T62" fmla="*/ 86 w 122"/>
                  <a:gd name="T63" fmla="*/ 16 h 117"/>
                  <a:gd name="T64" fmla="*/ 36 w 122"/>
                  <a:gd name="T65" fmla="*/ 9 h 117"/>
                  <a:gd name="T66" fmla="*/ 53 w 122"/>
                  <a:gd name="T67" fmla="*/ 90 h 117"/>
                  <a:gd name="T68" fmla="*/ 55 w 122"/>
                  <a:gd name="T69" fmla="*/ 91 h 117"/>
                  <a:gd name="T70" fmla="*/ 58 w 122"/>
                  <a:gd name="T71" fmla="*/ 78 h 117"/>
                  <a:gd name="T72" fmla="*/ 63 w 122"/>
                  <a:gd name="T73" fmla="*/ 39 h 117"/>
                  <a:gd name="T74" fmla="*/ 63 w 122"/>
                  <a:gd name="T75" fmla="*/ 62 h 117"/>
                  <a:gd name="T76" fmla="*/ 66 w 122"/>
                  <a:gd name="T77" fmla="*/ 70 h 117"/>
                  <a:gd name="T78" fmla="*/ 36 w 122"/>
                  <a:gd name="T79" fmla="*/ 9 h 117"/>
                  <a:gd name="T80" fmla="*/ 12 w 122"/>
                  <a:gd name="T81" fmla="*/ 6 h 117"/>
                  <a:gd name="T82" fmla="*/ 6 w 122"/>
                  <a:gd name="T83" fmla="*/ 25 h 117"/>
                  <a:gd name="T84" fmla="*/ 18 w 122"/>
                  <a:gd name="T85" fmla="*/ 62 h 117"/>
                  <a:gd name="T86" fmla="*/ 23 w 122"/>
                  <a:gd name="T87" fmla="*/ 32 h 117"/>
                  <a:gd name="T88" fmla="*/ 11 w 122"/>
                  <a:gd name="T89" fmla="*/ 4 h 117"/>
                  <a:gd name="T90" fmla="*/ 8 w 122"/>
                  <a:gd name="T91" fmla="*/ 5 h 117"/>
                  <a:gd name="T92" fmla="*/ 11 w 122"/>
                  <a:gd name="T93" fmla="*/ 4 h 117"/>
                  <a:gd name="T94" fmla="*/ 14 w 122"/>
                  <a:gd name="T95" fmla="*/ 4 h 117"/>
                  <a:gd name="T96" fmla="*/ 25 w 122"/>
                  <a:gd name="T97" fmla="*/ 36 h 117"/>
                  <a:gd name="T98" fmla="*/ 20 w 122"/>
                  <a:gd name="T99" fmla="*/ 9 h 117"/>
                  <a:gd name="T100" fmla="*/ 28 w 122"/>
                  <a:gd name="T101" fmla="*/ 0 h 117"/>
                  <a:gd name="T102" fmla="*/ 27 w 122"/>
                  <a:gd name="T103" fmla="*/ 14 h 117"/>
                  <a:gd name="T104" fmla="*/ 31 w 122"/>
                  <a:gd name="T105" fmla="*/ 11 h 117"/>
                  <a:gd name="T106" fmla="*/ 28 w 122"/>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 h="117">
                    <a:moveTo>
                      <a:pt x="29" y="38"/>
                    </a:moveTo>
                    <a:cubicBezTo>
                      <a:pt x="20" y="70"/>
                      <a:pt x="20" y="70"/>
                      <a:pt x="20" y="70"/>
                    </a:cubicBezTo>
                    <a:cubicBezTo>
                      <a:pt x="28" y="81"/>
                      <a:pt x="35" y="92"/>
                      <a:pt x="42" y="104"/>
                    </a:cubicBezTo>
                    <a:cubicBezTo>
                      <a:pt x="42" y="104"/>
                      <a:pt x="42" y="104"/>
                      <a:pt x="42" y="104"/>
                    </a:cubicBezTo>
                    <a:cubicBezTo>
                      <a:pt x="42" y="104"/>
                      <a:pt x="42" y="104"/>
                      <a:pt x="42" y="104"/>
                    </a:cubicBezTo>
                    <a:cubicBezTo>
                      <a:pt x="43" y="105"/>
                      <a:pt x="44" y="106"/>
                      <a:pt x="45" y="107"/>
                    </a:cubicBezTo>
                    <a:cubicBezTo>
                      <a:pt x="47" y="111"/>
                      <a:pt x="47" y="111"/>
                      <a:pt x="47" y="111"/>
                    </a:cubicBezTo>
                    <a:cubicBezTo>
                      <a:pt x="44" y="94"/>
                      <a:pt x="40" y="77"/>
                      <a:pt x="35" y="59"/>
                    </a:cubicBezTo>
                    <a:cubicBezTo>
                      <a:pt x="33" y="52"/>
                      <a:pt x="31" y="45"/>
                      <a:pt x="29" y="38"/>
                    </a:cubicBezTo>
                    <a:moveTo>
                      <a:pt x="103" y="34"/>
                    </a:moveTo>
                    <a:cubicBezTo>
                      <a:pt x="103" y="34"/>
                      <a:pt x="103" y="35"/>
                      <a:pt x="103" y="35"/>
                    </a:cubicBezTo>
                    <a:cubicBezTo>
                      <a:pt x="106" y="48"/>
                      <a:pt x="110" y="62"/>
                      <a:pt x="112" y="75"/>
                    </a:cubicBezTo>
                    <a:cubicBezTo>
                      <a:pt x="115" y="70"/>
                      <a:pt x="118" y="64"/>
                      <a:pt x="122" y="57"/>
                    </a:cubicBezTo>
                    <a:cubicBezTo>
                      <a:pt x="117" y="50"/>
                      <a:pt x="112" y="44"/>
                      <a:pt x="106" y="37"/>
                    </a:cubicBezTo>
                    <a:cubicBezTo>
                      <a:pt x="105" y="36"/>
                      <a:pt x="104" y="35"/>
                      <a:pt x="103" y="34"/>
                    </a:cubicBezTo>
                    <a:moveTo>
                      <a:pt x="5" y="28"/>
                    </a:moveTo>
                    <a:cubicBezTo>
                      <a:pt x="3" y="35"/>
                      <a:pt x="3" y="35"/>
                      <a:pt x="3" y="35"/>
                    </a:cubicBezTo>
                    <a:cubicBezTo>
                      <a:pt x="1" y="32"/>
                      <a:pt x="1" y="32"/>
                      <a:pt x="1" y="32"/>
                    </a:cubicBezTo>
                    <a:cubicBezTo>
                      <a:pt x="1" y="33"/>
                      <a:pt x="0" y="35"/>
                      <a:pt x="0" y="37"/>
                    </a:cubicBezTo>
                    <a:cubicBezTo>
                      <a:pt x="3" y="43"/>
                      <a:pt x="7" y="50"/>
                      <a:pt x="10" y="57"/>
                    </a:cubicBezTo>
                    <a:cubicBezTo>
                      <a:pt x="12" y="60"/>
                      <a:pt x="15" y="63"/>
                      <a:pt x="17" y="66"/>
                    </a:cubicBezTo>
                    <a:cubicBezTo>
                      <a:pt x="18" y="62"/>
                      <a:pt x="18" y="62"/>
                      <a:pt x="18" y="62"/>
                    </a:cubicBezTo>
                    <a:cubicBezTo>
                      <a:pt x="17" y="59"/>
                      <a:pt x="17" y="59"/>
                      <a:pt x="17" y="59"/>
                    </a:cubicBezTo>
                    <a:cubicBezTo>
                      <a:pt x="14" y="50"/>
                      <a:pt x="10" y="39"/>
                      <a:pt x="5" y="28"/>
                    </a:cubicBezTo>
                    <a:moveTo>
                      <a:pt x="71" y="26"/>
                    </a:moveTo>
                    <a:cubicBezTo>
                      <a:pt x="70" y="29"/>
                      <a:pt x="68" y="32"/>
                      <a:pt x="67" y="35"/>
                    </a:cubicBezTo>
                    <a:cubicBezTo>
                      <a:pt x="67" y="36"/>
                      <a:pt x="67" y="37"/>
                      <a:pt x="67" y="37"/>
                    </a:cubicBezTo>
                    <a:cubicBezTo>
                      <a:pt x="74" y="61"/>
                      <a:pt x="79" y="86"/>
                      <a:pt x="83" y="108"/>
                    </a:cubicBezTo>
                    <a:cubicBezTo>
                      <a:pt x="89" y="107"/>
                      <a:pt x="93" y="105"/>
                      <a:pt x="97" y="104"/>
                    </a:cubicBezTo>
                    <a:cubicBezTo>
                      <a:pt x="95" y="92"/>
                      <a:pt x="92" y="79"/>
                      <a:pt x="89" y="65"/>
                    </a:cubicBezTo>
                    <a:cubicBezTo>
                      <a:pt x="84" y="53"/>
                      <a:pt x="78" y="40"/>
                      <a:pt x="71" y="26"/>
                    </a:cubicBezTo>
                    <a:moveTo>
                      <a:pt x="34" y="20"/>
                    </a:moveTo>
                    <a:cubicBezTo>
                      <a:pt x="31" y="28"/>
                      <a:pt x="31" y="28"/>
                      <a:pt x="31" y="28"/>
                    </a:cubicBezTo>
                    <a:cubicBezTo>
                      <a:pt x="37" y="47"/>
                      <a:pt x="41" y="67"/>
                      <a:pt x="43" y="84"/>
                    </a:cubicBezTo>
                    <a:cubicBezTo>
                      <a:pt x="47" y="96"/>
                      <a:pt x="47" y="96"/>
                      <a:pt x="47" y="96"/>
                    </a:cubicBezTo>
                    <a:cubicBezTo>
                      <a:pt x="44" y="86"/>
                      <a:pt x="44" y="86"/>
                      <a:pt x="44" y="86"/>
                    </a:cubicBezTo>
                    <a:cubicBezTo>
                      <a:pt x="45" y="96"/>
                      <a:pt x="47" y="105"/>
                      <a:pt x="48" y="113"/>
                    </a:cubicBezTo>
                    <a:cubicBezTo>
                      <a:pt x="51" y="117"/>
                      <a:pt x="51" y="117"/>
                      <a:pt x="51" y="117"/>
                    </a:cubicBezTo>
                    <a:cubicBezTo>
                      <a:pt x="51" y="110"/>
                      <a:pt x="52" y="103"/>
                      <a:pt x="53" y="95"/>
                    </a:cubicBezTo>
                    <a:cubicBezTo>
                      <a:pt x="47" y="72"/>
                      <a:pt x="41" y="46"/>
                      <a:pt x="34" y="20"/>
                    </a:cubicBezTo>
                    <a:moveTo>
                      <a:pt x="75" y="16"/>
                    </a:moveTo>
                    <a:cubicBezTo>
                      <a:pt x="74" y="18"/>
                      <a:pt x="74" y="20"/>
                      <a:pt x="72" y="23"/>
                    </a:cubicBezTo>
                    <a:cubicBezTo>
                      <a:pt x="79" y="38"/>
                      <a:pt x="85" y="51"/>
                      <a:pt x="88" y="60"/>
                    </a:cubicBezTo>
                    <a:cubicBezTo>
                      <a:pt x="85" y="47"/>
                      <a:pt x="81" y="34"/>
                      <a:pt x="77" y="21"/>
                    </a:cubicBezTo>
                    <a:cubicBezTo>
                      <a:pt x="79" y="29"/>
                      <a:pt x="79" y="29"/>
                      <a:pt x="79" y="29"/>
                    </a:cubicBezTo>
                    <a:cubicBezTo>
                      <a:pt x="77" y="23"/>
                      <a:pt x="77" y="23"/>
                      <a:pt x="77" y="23"/>
                    </a:cubicBezTo>
                    <a:cubicBezTo>
                      <a:pt x="77" y="21"/>
                      <a:pt x="76" y="18"/>
                      <a:pt x="75" y="16"/>
                    </a:cubicBezTo>
                    <a:moveTo>
                      <a:pt x="78" y="10"/>
                    </a:moveTo>
                    <a:cubicBezTo>
                      <a:pt x="85" y="31"/>
                      <a:pt x="89" y="54"/>
                      <a:pt x="92" y="72"/>
                    </a:cubicBezTo>
                    <a:cubicBezTo>
                      <a:pt x="97" y="83"/>
                      <a:pt x="97" y="83"/>
                      <a:pt x="97" y="83"/>
                    </a:cubicBezTo>
                    <a:cubicBezTo>
                      <a:pt x="92" y="74"/>
                      <a:pt x="92" y="74"/>
                      <a:pt x="92" y="74"/>
                    </a:cubicBezTo>
                    <a:cubicBezTo>
                      <a:pt x="94" y="86"/>
                      <a:pt x="96" y="96"/>
                      <a:pt x="97" y="104"/>
                    </a:cubicBezTo>
                    <a:cubicBezTo>
                      <a:pt x="105" y="102"/>
                      <a:pt x="108" y="101"/>
                      <a:pt x="107" y="101"/>
                    </a:cubicBezTo>
                    <a:cubicBezTo>
                      <a:pt x="107" y="101"/>
                      <a:pt x="105" y="102"/>
                      <a:pt x="103" y="102"/>
                    </a:cubicBezTo>
                    <a:cubicBezTo>
                      <a:pt x="100" y="103"/>
                      <a:pt x="98" y="104"/>
                      <a:pt x="98" y="104"/>
                    </a:cubicBezTo>
                    <a:cubicBezTo>
                      <a:pt x="98" y="104"/>
                      <a:pt x="99" y="103"/>
                      <a:pt x="103" y="102"/>
                    </a:cubicBezTo>
                    <a:cubicBezTo>
                      <a:pt x="103" y="102"/>
                      <a:pt x="103" y="102"/>
                      <a:pt x="103" y="102"/>
                    </a:cubicBezTo>
                    <a:cubicBezTo>
                      <a:pt x="103" y="102"/>
                      <a:pt x="103" y="102"/>
                      <a:pt x="103" y="102"/>
                    </a:cubicBezTo>
                    <a:cubicBezTo>
                      <a:pt x="103" y="101"/>
                      <a:pt x="103" y="101"/>
                      <a:pt x="103" y="101"/>
                    </a:cubicBezTo>
                    <a:cubicBezTo>
                      <a:pt x="103" y="99"/>
                      <a:pt x="103" y="99"/>
                      <a:pt x="103" y="99"/>
                    </a:cubicBezTo>
                    <a:cubicBezTo>
                      <a:pt x="104" y="96"/>
                      <a:pt x="104" y="96"/>
                      <a:pt x="104" y="96"/>
                    </a:cubicBezTo>
                    <a:cubicBezTo>
                      <a:pt x="105" y="91"/>
                      <a:pt x="107" y="86"/>
                      <a:pt x="110" y="80"/>
                    </a:cubicBezTo>
                    <a:cubicBezTo>
                      <a:pt x="107" y="67"/>
                      <a:pt x="103" y="53"/>
                      <a:pt x="99" y="40"/>
                    </a:cubicBezTo>
                    <a:cubicBezTo>
                      <a:pt x="95" y="32"/>
                      <a:pt x="90" y="24"/>
                      <a:pt x="86" y="16"/>
                    </a:cubicBezTo>
                    <a:cubicBezTo>
                      <a:pt x="83" y="14"/>
                      <a:pt x="81" y="12"/>
                      <a:pt x="78" y="10"/>
                    </a:cubicBezTo>
                    <a:moveTo>
                      <a:pt x="36" y="9"/>
                    </a:moveTo>
                    <a:cubicBezTo>
                      <a:pt x="35" y="12"/>
                      <a:pt x="35" y="12"/>
                      <a:pt x="35" y="12"/>
                    </a:cubicBezTo>
                    <a:cubicBezTo>
                      <a:pt x="43" y="40"/>
                      <a:pt x="49" y="69"/>
                      <a:pt x="53" y="90"/>
                    </a:cubicBezTo>
                    <a:cubicBezTo>
                      <a:pt x="53" y="89"/>
                      <a:pt x="53" y="89"/>
                      <a:pt x="53" y="88"/>
                    </a:cubicBezTo>
                    <a:cubicBezTo>
                      <a:pt x="54" y="89"/>
                      <a:pt x="54" y="90"/>
                      <a:pt x="55" y="91"/>
                    </a:cubicBezTo>
                    <a:cubicBezTo>
                      <a:pt x="55" y="86"/>
                      <a:pt x="56" y="81"/>
                      <a:pt x="56" y="76"/>
                    </a:cubicBezTo>
                    <a:cubicBezTo>
                      <a:pt x="57" y="77"/>
                      <a:pt x="58" y="78"/>
                      <a:pt x="58" y="78"/>
                    </a:cubicBezTo>
                    <a:cubicBezTo>
                      <a:pt x="66" y="87"/>
                      <a:pt x="73" y="96"/>
                      <a:pt x="79" y="106"/>
                    </a:cubicBezTo>
                    <a:cubicBezTo>
                      <a:pt x="75" y="84"/>
                      <a:pt x="69" y="61"/>
                      <a:pt x="63" y="39"/>
                    </a:cubicBezTo>
                    <a:cubicBezTo>
                      <a:pt x="58" y="33"/>
                      <a:pt x="53" y="27"/>
                      <a:pt x="48" y="22"/>
                    </a:cubicBezTo>
                    <a:cubicBezTo>
                      <a:pt x="55" y="39"/>
                      <a:pt x="61" y="53"/>
                      <a:pt x="63" y="62"/>
                    </a:cubicBezTo>
                    <a:cubicBezTo>
                      <a:pt x="70" y="81"/>
                      <a:pt x="70" y="81"/>
                      <a:pt x="70" y="81"/>
                    </a:cubicBezTo>
                    <a:cubicBezTo>
                      <a:pt x="66" y="70"/>
                      <a:pt x="66" y="70"/>
                      <a:pt x="66" y="70"/>
                    </a:cubicBezTo>
                    <a:cubicBezTo>
                      <a:pt x="60" y="55"/>
                      <a:pt x="51" y="35"/>
                      <a:pt x="42" y="15"/>
                    </a:cubicBezTo>
                    <a:cubicBezTo>
                      <a:pt x="40" y="13"/>
                      <a:pt x="38" y="11"/>
                      <a:pt x="36" y="9"/>
                    </a:cubicBezTo>
                    <a:moveTo>
                      <a:pt x="12" y="6"/>
                    </a:moveTo>
                    <a:cubicBezTo>
                      <a:pt x="12" y="6"/>
                      <a:pt x="12" y="6"/>
                      <a:pt x="12" y="6"/>
                    </a:cubicBezTo>
                    <a:cubicBezTo>
                      <a:pt x="10" y="13"/>
                      <a:pt x="10" y="13"/>
                      <a:pt x="10" y="13"/>
                    </a:cubicBezTo>
                    <a:cubicBezTo>
                      <a:pt x="6" y="25"/>
                      <a:pt x="6" y="25"/>
                      <a:pt x="6" y="25"/>
                    </a:cubicBezTo>
                    <a:cubicBezTo>
                      <a:pt x="10" y="36"/>
                      <a:pt x="13" y="46"/>
                      <a:pt x="15" y="52"/>
                    </a:cubicBezTo>
                    <a:cubicBezTo>
                      <a:pt x="18" y="62"/>
                      <a:pt x="18" y="62"/>
                      <a:pt x="18" y="62"/>
                    </a:cubicBezTo>
                    <a:cubicBezTo>
                      <a:pt x="25" y="36"/>
                      <a:pt x="25" y="36"/>
                      <a:pt x="25" y="36"/>
                    </a:cubicBezTo>
                    <a:cubicBezTo>
                      <a:pt x="23" y="32"/>
                      <a:pt x="23" y="32"/>
                      <a:pt x="23" y="32"/>
                    </a:cubicBezTo>
                    <a:cubicBezTo>
                      <a:pt x="21" y="24"/>
                      <a:pt x="17" y="15"/>
                      <a:pt x="12" y="6"/>
                    </a:cubicBezTo>
                    <a:moveTo>
                      <a:pt x="11" y="4"/>
                    </a:moveTo>
                    <a:cubicBezTo>
                      <a:pt x="10" y="4"/>
                      <a:pt x="9" y="5"/>
                      <a:pt x="8" y="5"/>
                    </a:cubicBezTo>
                    <a:cubicBezTo>
                      <a:pt x="8" y="5"/>
                      <a:pt x="8" y="5"/>
                      <a:pt x="8" y="5"/>
                    </a:cubicBezTo>
                    <a:cubicBezTo>
                      <a:pt x="9" y="5"/>
                      <a:pt x="10" y="5"/>
                      <a:pt x="11" y="4"/>
                    </a:cubicBezTo>
                    <a:cubicBezTo>
                      <a:pt x="11" y="4"/>
                      <a:pt x="11" y="4"/>
                      <a:pt x="11" y="4"/>
                    </a:cubicBezTo>
                    <a:moveTo>
                      <a:pt x="17" y="3"/>
                    </a:moveTo>
                    <a:cubicBezTo>
                      <a:pt x="16" y="3"/>
                      <a:pt x="15" y="3"/>
                      <a:pt x="14" y="4"/>
                    </a:cubicBezTo>
                    <a:cubicBezTo>
                      <a:pt x="17" y="13"/>
                      <a:pt x="20" y="21"/>
                      <a:pt x="21" y="27"/>
                    </a:cubicBezTo>
                    <a:cubicBezTo>
                      <a:pt x="25" y="36"/>
                      <a:pt x="25" y="36"/>
                      <a:pt x="25" y="36"/>
                    </a:cubicBezTo>
                    <a:cubicBezTo>
                      <a:pt x="26" y="30"/>
                      <a:pt x="26" y="30"/>
                      <a:pt x="26" y="30"/>
                    </a:cubicBezTo>
                    <a:cubicBezTo>
                      <a:pt x="24" y="23"/>
                      <a:pt x="22" y="16"/>
                      <a:pt x="20" y="9"/>
                    </a:cubicBezTo>
                    <a:cubicBezTo>
                      <a:pt x="19" y="7"/>
                      <a:pt x="18" y="5"/>
                      <a:pt x="17" y="3"/>
                    </a:cubicBezTo>
                    <a:moveTo>
                      <a:pt x="28" y="0"/>
                    </a:moveTo>
                    <a:cubicBezTo>
                      <a:pt x="26" y="1"/>
                      <a:pt x="25" y="1"/>
                      <a:pt x="23" y="2"/>
                    </a:cubicBezTo>
                    <a:cubicBezTo>
                      <a:pt x="24" y="5"/>
                      <a:pt x="26" y="9"/>
                      <a:pt x="27" y="14"/>
                    </a:cubicBezTo>
                    <a:cubicBezTo>
                      <a:pt x="27" y="16"/>
                      <a:pt x="28" y="18"/>
                      <a:pt x="29" y="20"/>
                    </a:cubicBezTo>
                    <a:cubicBezTo>
                      <a:pt x="31" y="11"/>
                      <a:pt x="31" y="11"/>
                      <a:pt x="31" y="11"/>
                    </a:cubicBezTo>
                    <a:cubicBezTo>
                      <a:pt x="30" y="8"/>
                      <a:pt x="29" y="4"/>
                      <a:pt x="28" y="1"/>
                    </a:cubicBezTo>
                    <a:cubicBezTo>
                      <a:pt x="28" y="1"/>
                      <a:pt x="28" y="1"/>
                      <a:pt x="28"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171" name="Freeform 51"/>
              <p:cNvSpPr>
                <a:spLocks noEditPoints="1"/>
              </p:cNvSpPr>
              <p:nvPr/>
            </p:nvSpPr>
            <p:spPr bwMode="auto">
              <a:xfrm>
                <a:off x="2682" y="2123"/>
                <a:ext cx="581" cy="223"/>
              </a:xfrm>
              <a:custGeom>
                <a:avLst/>
                <a:gdLst>
                  <a:gd name="T0" fmla="*/ 680 w 700"/>
                  <a:gd name="T1" fmla="*/ 255 h 268"/>
                  <a:gd name="T2" fmla="*/ 682 w 700"/>
                  <a:gd name="T3" fmla="*/ 268 h 268"/>
                  <a:gd name="T4" fmla="*/ 680 w 700"/>
                  <a:gd name="T5" fmla="*/ 248 h 268"/>
                  <a:gd name="T6" fmla="*/ 199 w 700"/>
                  <a:gd name="T7" fmla="*/ 218 h 268"/>
                  <a:gd name="T8" fmla="*/ 201 w 700"/>
                  <a:gd name="T9" fmla="*/ 218 h 268"/>
                  <a:gd name="T10" fmla="*/ 0 w 700"/>
                  <a:gd name="T11" fmla="*/ 205 h 268"/>
                  <a:gd name="T12" fmla="*/ 4 w 700"/>
                  <a:gd name="T13" fmla="*/ 206 h 268"/>
                  <a:gd name="T14" fmla="*/ 91 w 700"/>
                  <a:gd name="T15" fmla="*/ 176 h 268"/>
                  <a:gd name="T16" fmla="*/ 91 w 700"/>
                  <a:gd name="T17" fmla="*/ 179 h 268"/>
                  <a:gd name="T18" fmla="*/ 400 w 700"/>
                  <a:gd name="T19" fmla="*/ 167 h 268"/>
                  <a:gd name="T20" fmla="*/ 400 w 700"/>
                  <a:gd name="T21" fmla="*/ 247 h 268"/>
                  <a:gd name="T22" fmla="*/ 404 w 700"/>
                  <a:gd name="T23" fmla="*/ 246 h 268"/>
                  <a:gd name="T24" fmla="*/ 404 w 700"/>
                  <a:gd name="T25" fmla="*/ 190 h 268"/>
                  <a:gd name="T26" fmla="*/ 400 w 700"/>
                  <a:gd name="T27" fmla="*/ 167 h 268"/>
                  <a:gd name="T28" fmla="*/ 401 w 700"/>
                  <a:gd name="T29" fmla="*/ 166 h 268"/>
                  <a:gd name="T30" fmla="*/ 402 w 700"/>
                  <a:gd name="T31" fmla="*/ 173 h 268"/>
                  <a:gd name="T32" fmla="*/ 680 w 700"/>
                  <a:gd name="T33" fmla="*/ 160 h 268"/>
                  <a:gd name="T34" fmla="*/ 680 w 700"/>
                  <a:gd name="T35" fmla="*/ 237 h 268"/>
                  <a:gd name="T36" fmla="*/ 697 w 700"/>
                  <a:gd name="T37" fmla="*/ 267 h 268"/>
                  <a:gd name="T38" fmla="*/ 700 w 700"/>
                  <a:gd name="T39" fmla="*/ 267 h 268"/>
                  <a:gd name="T40" fmla="*/ 696 w 700"/>
                  <a:gd name="T41" fmla="*/ 266 h 268"/>
                  <a:gd name="T42" fmla="*/ 696 w 700"/>
                  <a:gd name="T43" fmla="*/ 250 h 268"/>
                  <a:gd name="T44" fmla="*/ 680 w 700"/>
                  <a:gd name="T45" fmla="*/ 160 h 268"/>
                  <a:gd name="T46" fmla="*/ 194 w 700"/>
                  <a:gd name="T47" fmla="*/ 179 h 268"/>
                  <a:gd name="T48" fmla="*/ 193 w 700"/>
                  <a:gd name="T49" fmla="*/ 155 h 268"/>
                  <a:gd name="T50" fmla="*/ 287 w 700"/>
                  <a:gd name="T51" fmla="*/ 185 h 268"/>
                  <a:gd name="T52" fmla="*/ 295 w 700"/>
                  <a:gd name="T53" fmla="*/ 180 h 268"/>
                  <a:gd name="T54" fmla="*/ 288 w 700"/>
                  <a:gd name="T55" fmla="*/ 178 h 268"/>
                  <a:gd name="T56" fmla="*/ 291 w 700"/>
                  <a:gd name="T57" fmla="*/ 145 h 268"/>
                  <a:gd name="T58" fmla="*/ 292 w 700"/>
                  <a:gd name="T59" fmla="*/ 138 h 268"/>
                  <a:gd name="T60" fmla="*/ 303 w 700"/>
                  <a:gd name="T61" fmla="*/ 177 h 268"/>
                  <a:gd name="T62" fmla="*/ 551 w 700"/>
                  <a:gd name="T63" fmla="*/ 123 h 268"/>
                  <a:gd name="T64" fmla="*/ 550 w 700"/>
                  <a:gd name="T65" fmla="*/ 217 h 268"/>
                  <a:gd name="T66" fmla="*/ 563 w 700"/>
                  <a:gd name="T67" fmla="*/ 217 h 268"/>
                  <a:gd name="T68" fmla="*/ 496 w 700"/>
                  <a:gd name="T69" fmla="*/ 27 h 268"/>
                  <a:gd name="T70" fmla="*/ 466 w 700"/>
                  <a:gd name="T71" fmla="*/ 30 h 268"/>
                  <a:gd name="T72" fmla="*/ 466 w 700"/>
                  <a:gd name="T73" fmla="*/ 30 h 268"/>
                  <a:gd name="T74" fmla="*/ 466 w 700"/>
                  <a:gd name="T75" fmla="*/ 32 h 268"/>
                  <a:gd name="T76" fmla="*/ 493 w 700"/>
                  <a:gd name="T77" fmla="*/ 40 h 268"/>
                  <a:gd name="T78" fmla="*/ 496 w 700"/>
                  <a:gd name="T79" fmla="*/ 27 h 268"/>
                  <a:gd name="T80" fmla="*/ 348 w 700"/>
                  <a:gd name="T81" fmla="*/ 27 h 268"/>
                  <a:gd name="T82" fmla="*/ 348 w 700"/>
                  <a:gd name="T83" fmla="*/ 27 h 268"/>
                  <a:gd name="T84" fmla="*/ 251 w 700"/>
                  <a:gd name="T85" fmla="*/ 11 h 268"/>
                  <a:gd name="T86" fmla="*/ 252 w 700"/>
                  <a:gd name="T87" fmla="*/ 10 h 268"/>
                  <a:gd name="T88" fmla="*/ 129 w 700"/>
                  <a:gd name="T89" fmla="*/ 0 h 268"/>
                  <a:gd name="T90" fmla="*/ 128 w 700"/>
                  <a:gd name="T91" fmla="*/ 11 h 268"/>
                  <a:gd name="T92" fmla="*/ 130 w 700"/>
                  <a:gd name="T93" fmla="*/ 0 h 268"/>
                  <a:gd name="T94" fmla="*/ 130 w 700"/>
                  <a:gd name="T95"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0" h="268">
                    <a:moveTo>
                      <a:pt x="680" y="248"/>
                    </a:moveTo>
                    <a:cubicBezTo>
                      <a:pt x="680" y="255"/>
                      <a:pt x="680" y="255"/>
                      <a:pt x="680" y="255"/>
                    </a:cubicBezTo>
                    <a:cubicBezTo>
                      <a:pt x="680" y="268"/>
                      <a:pt x="680" y="268"/>
                      <a:pt x="680" y="268"/>
                    </a:cubicBezTo>
                    <a:cubicBezTo>
                      <a:pt x="681" y="268"/>
                      <a:pt x="681" y="268"/>
                      <a:pt x="682" y="268"/>
                    </a:cubicBezTo>
                    <a:cubicBezTo>
                      <a:pt x="682" y="268"/>
                      <a:pt x="682" y="268"/>
                      <a:pt x="683" y="268"/>
                    </a:cubicBezTo>
                    <a:cubicBezTo>
                      <a:pt x="682" y="261"/>
                      <a:pt x="681" y="254"/>
                      <a:pt x="680" y="248"/>
                    </a:cubicBezTo>
                    <a:moveTo>
                      <a:pt x="201" y="217"/>
                    </a:moveTo>
                    <a:cubicBezTo>
                      <a:pt x="201" y="217"/>
                      <a:pt x="200" y="218"/>
                      <a:pt x="199" y="218"/>
                    </a:cubicBezTo>
                    <a:cubicBezTo>
                      <a:pt x="199" y="218"/>
                      <a:pt x="199" y="218"/>
                      <a:pt x="199" y="218"/>
                    </a:cubicBezTo>
                    <a:cubicBezTo>
                      <a:pt x="200" y="218"/>
                      <a:pt x="201" y="218"/>
                      <a:pt x="201" y="218"/>
                    </a:cubicBezTo>
                    <a:cubicBezTo>
                      <a:pt x="201" y="218"/>
                      <a:pt x="201" y="217"/>
                      <a:pt x="201" y="217"/>
                    </a:cubicBezTo>
                    <a:moveTo>
                      <a:pt x="0" y="205"/>
                    </a:moveTo>
                    <a:cubicBezTo>
                      <a:pt x="0" y="205"/>
                      <a:pt x="1" y="205"/>
                      <a:pt x="4" y="206"/>
                    </a:cubicBezTo>
                    <a:cubicBezTo>
                      <a:pt x="4" y="206"/>
                      <a:pt x="4" y="206"/>
                      <a:pt x="4" y="206"/>
                    </a:cubicBezTo>
                    <a:cubicBezTo>
                      <a:pt x="2" y="205"/>
                      <a:pt x="0" y="205"/>
                      <a:pt x="0" y="205"/>
                    </a:cubicBezTo>
                    <a:moveTo>
                      <a:pt x="91" y="176"/>
                    </a:moveTo>
                    <a:cubicBezTo>
                      <a:pt x="91" y="177"/>
                      <a:pt x="91" y="179"/>
                      <a:pt x="91" y="180"/>
                    </a:cubicBezTo>
                    <a:cubicBezTo>
                      <a:pt x="91" y="179"/>
                      <a:pt x="91" y="179"/>
                      <a:pt x="91" y="179"/>
                    </a:cubicBezTo>
                    <a:cubicBezTo>
                      <a:pt x="91" y="178"/>
                      <a:pt x="91" y="177"/>
                      <a:pt x="91" y="176"/>
                    </a:cubicBezTo>
                    <a:moveTo>
                      <a:pt x="400" y="167"/>
                    </a:moveTo>
                    <a:cubicBezTo>
                      <a:pt x="400" y="188"/>
                      <a:pt x="400" y="209"/>
                      <a:pt x="400" y="231"/>
                    </a:cubicBezTo>
                    <a:cubicBezTo>
                      <a:pt x="400" y="236"/>
                      <a:pt x="400" y="242"/>
                      <a:pt x="400" y="247"/>
                    </a:cubicBezTo>
                    <a:cubicBezTo>
                      <a:pt x="402" y="249"/>
                      <a:pt x="403" y="251"/>
                      <a:pt x="404" y="252"/>
                    </a:cubicBezTo>
                    <a:cubicBezTo>
                      <a:pt x="404" y="246"/>
                      <a:pt x="404" y="246"/>
                      <a:pt x="404" y="246"/>
                    </a:cubicBezTo>
                    <a:cubicBezTo>
                      <a:pt x="405" y="235"/>
                      <a:pt x="405" y="224"/>
                      <a:pt x="406" y="213"/>
                    </a:cubicBezTo>
                    <a:cubicBezTo>
                      <a:pt x="406" y="205"/>
                      <a:pt x="405" y="198"/>
                      <a:pt x="404" y="190"/>
                    </a:cubicBezTo>
                    <a:cubicBezTo>
                      <a:pt x="404" y="185"/>
                      <a:pt x="403" y="180"/>
                      <a:pt x="402" y="175"/>
                    </a:cubicBezTo>
                    <a:cubicBezTo>
                      <a:pt x="402" y="172"/>
                      <a:pt x="401" y="169"/>
                      <a:pt x="400" y="167"/>
                    </a:cubicBezTo>
                    <a:moveTo>
                      <a:pt x="401" y="162"/>
                    </a:moveTo>
                    <a:cubicBezTo>
                      <a:pt x="401" y="163"/>
                      <a:pt x="401" y="165"/>
                      <a:pt x="401" y="166"/>
                    </a:cubicBezTo>
                    <a:cubicBezTo>
                      <a:pt x="401" y="168"/>
                      <a:pt x="401" y="170"/>
                      <a:pt x="402" y="171"/>
                    </a:cubicBezTo>
                    <a:cubicBezTo>
                      <a:pt x="402" y="173"/>
                      <a:pt x="402" y="173"/>
                      <a:pt x="402" y="173"/>
                    </a:cubicBezTo>
                    <a:cubicBezTo>
                      <a:pt x="402" y="169"/>
                      <a:pt x="401" y="166"/>
                      <a:pt x="401" y="162"/>
                    </a:cubicBezTo>
                    <a:moveTo>
                      <a:pt x="680" y="160"/>
                    </a:moveTo>
                    <a:cubicBezTo>
                      <a:pt x="680" y="176"/>
                      <a:pt x="679" y="193"/>
                      <a:pt x="679" y="209"/>
                    </a:cubicBezTo>
                    <a:cubicBezTo>
                      <a:pt x="680" y="237"/>
                      <a:pt x="680" y="237"/>
                      <a:pt x="680" y="237"/>
                    </a:cubicBezTo>
                    <a:cubicBezTo>
                      <a:pt x="681" y="248"/>
                      <a:pt x="682" y="258"/>
                      <a:pt x="683" y="268"/>
                    </a:cubicBezTo>
                    <a:cubicBezTo>
                      <a:pt x="692" y="268"/>
                      <a:pt x="698" y="268"/>
                      <a:pt x="697" y="267"/>
                    </a:cubicBezTo>
                    <a:cubicBezTo>
                      <a:pt x="698" y="267"/>
                      <a:pt x="699" y="267"/>
                      <a:pt x="700" y="267"/>
                    </a:cubicBezTo>
                    <a:cubicBezTo>
                      <a:pt x="700" y="267"/>
                      <a:pt x="700" y="267"/>
                      <a:pt x="700" y="267"/>
                    </a:cubicBezTo>
                    <a:cubicBezTo>
                      <a:pt x="699" y="267"/>
                      <a:pt x="697" y="267"/>
                      <a:pt x="696" y="267"/>
                    </a:cubicBezTo>
                    <a:cubicBezTo>
                      <a:pt x="696" y="266"/>
                      <a:pt x="696" y="266"/>
                      <a:pt x="696" y="266"/>
                    </a:cubicBezTo>
                    <a:cubicBezTo>
                      <a:pt x="696" y="263"/>
                      <a:pt x="696" y="260"/>
                      <a:pt x="696" y="256"/>
                    </a:cubicBezTo>
                    <a:cubicBezTo>
                      <a:pt x="696" y="250"/>
                      <a:pt x="696" y="250"/>
                      <a:pt x="696" y="250"/>
                    </a:cubicBezTo>
                    <a:cubicBezTo>
                      <a:pt x="693" y="237"/>
                      <a:pt x="691" y="223"/>
                      <a:pt x="688" y="208"/>
                    </a:cubicBezTo>
                    <a:cubicBezTo>
                      <a:pt x="685" y="193"/>
                      <a:pt x="683" y="177"/>
                      <a:pt x="680" y="160"/>
                    </a:cubicBezTo>
                    <a:moveTo>
                      <a:pt x="193" y="155"/>
                    </a:moveTo>
                    <a:cubicBezTo>
                      <a:pt x="193" y="163"/>
                      <a:pt x="193" y="171"/>
                      <a:pt x="194" y="179"/>
                    </a:cubicBezTo>
                    <a:cubicBezTo>
                      <a:pt x="195" y="183"/>
                      <a:pt x="197" y="187"/>
                      <a:pt x="199" y="192"/>
                    </a:cubicBezTo>
                    <a:cubicBezTo>
                      <a:pt x="197" y="179"/>
                      <a:pt x="195" y="167"/>
                      <a:pt x="193" y="155"/>
                    </a:cubicBezTo>
                    <a:moveTo>
                      <a:pt x="291" y="145"/>
                    </a:moveTo>
                    <a:cubicBezTo>
                      <a:pt x="289" y="158"/>
                      <a:pt x="288" y="171"/>
                      <a:pt x="287" y="185"/>
                    </a:cubicBezTo>
                    <a:cubicBezTo>
                      <a:pt x="287" y="181"/>
                      <a:pt x="287" y="181"/>
                      <a:pt x="287" y="181"/>
                    </a:cubicBezTo>
                    <a:cubicBezTo>
                      <a:pt x="292" y="180"/>
                      <a:pt x="295" y="180"/>
                      <a:pt x="295" y="180"/>
                    </a:cubicBezTo>
                    <a:cubicBezTo>
                      <a:pt x="295" y="180"/>
                      <a:pt x="292" y="180"/>
                      <a:pt x="287" y="181"/>
                    </a:cubicBezTo>
                    <a:cubicBezTo>
                      <a:pt x="288" y="178"/>
                      <a:pt x="288" y="178"/>
                      <a:pt x="288" y="178"/>
                    </a:cubicBezTo>
                    <a:cubicBezTo>
                      <a:pt x="291" y="147"/>
                      <a:pt x="291" y="147"/>
                      <a:pt x="291" y="147"/>
                    </a:cubicBezTo>
                    <a:cubicBezTo>
                      <a:pt x="291" y="146"/>
                      <a:pt x="291" y="145"/>
                      <a:pt x="291" y="145"/>
                    </a:cubicBezTo>
                    <a:moveTo>
                      <a:pt x="294" y="129"/>
                    </a:moveTo>
                    <a:cubicBezTo>
                      <a:pt x="293" y="132"/>
                      <a:pt x="293" y="135"/>
                      <a:pt x="292" y="138"/>
                    </a:cubicBezTo>
                    <a:cubicBezTo>
                      <a:pt x="296" y="152"/>
                      <a:pt x="299" y="167"/>
                      <a:pt x="302" y="181"/>
                    </a:cubicBezTo>
                    <a:cubicBezTo>
                      <a:pt x="303" y="180"/>
                      <a:pt x="303" y="179"/>
                      <a:pt x="303" y="177"/>
                    </a:cubicBezTo>
                    <a:cubicBezTo>
                      <a:pt x="300" y="161"/>
                      <a:pt x="297" y="145"/>
                      <a:pt x="294" y="129"/>
                    </a:cubicBezTo>
                    <a:moveTo>
                      <a:pt x="551" y="123"/>
                    </a:moveTo>
                    <a:cubicBezTo>
                      <a:pt x="550" y="146"/>
                      <a:pt x="549" y="168"/>
                      <a:pt x="549" y="191"/>
                    </a:cubicBezTo>
                    <a:cubicBezTo>
                      <a:pt x="549" y="200"/>
                      <a:pt x="550" y="208"/>
                      <a:pt x="550" y="217"/>
                    </a:cubicBezTo>
                    <a:cubicBezTo>
                      <a:pt x="553" y="217"/>
                      <a:pt x="557" y="217"/>
                      <a:pt x="562" y="217"/>
                    </a:cubicBezTo>
                    <a:cubicBezTo>
                      <a:pt x="562" y="217"/>
                      <a:pt x="563" y="217"/>
                      <a:pt x="563" y="217"/>
                    </a:cubicBezTo>
                    <a:cubicBezTo>
                      <a:pt x="560" y="186"/>
                      <a:pt x="556" y="154"/>
                      <a:pt x="551" y="123"/>
                    </a:cubicBezTo>
                    <a:moveTo>
                      <a:pt x="496" y="27"/>
                    </a:moveTo>
                    <a:cubicBezTo>
                      <a:pt x="467" y="30"/>
                      <a:pt x="460" y="30"/>
                      <a:pt x="461" y="30"/>
                    </a:cubicBezTo>
                    <a:cubicBezTo>
                      <a:pt x="461" y="30"/>
                      <a:pt x="464" y="30"/>
                      <a:pt x="466" y="30"/>
                    </a:cubicBezTo>
                    <a:cubicBezTo>
                      <a:pt x="469" y="30"/>
                      <a:pt x="472" y="30"/>
                      <a:pt x="472" y="30"/>
                    </a:cubicBezTo>
                    <a:cubicBezTo>
                      <a:pt x="472" y="30"/>
                      <a:pt x="471" y="30"/>
                      <a:pt x="466" y="30"/>
                    </a:cubicBezTo>
                    <a:cubicBezTo>
                      <a:pt x="466" y="31"/>
                      <a:pt x="466" y="31"/>
                      <a:pt x="466" y="31"/>
                    </a:cubicBezTo>
                    <a:cubicBezTo>
                      <a:pt x="466" y="32"/>
                      <a:pt x="466" y="32"/>
                      <a:pt x="466" y="32"/>
                    </a:cubicBezTo>
                    <a:cubicBezTo>
                      <a:pt x="465" y="34"/>
                      <a:pt x="465" y="34"/>
                      <a:pt x="465" y="34"/>
                    </a:cubicBezTo>
                    <a:cubicBezTo>
                      <a:pt x="472" y="35"/>
                      <a:pt x="481" y="37"/>
                      <a:pt x="493" y="40"/>
                    </a:cubicBezTo>
                    <a:cubicBezTo>
                      <a:pt x="494" y="36"/>
                      <a:pt x="495" y="32"/>
                      <a:pt x="496" y="27"/>
                    </a:cubicBezTo>
                    <a:cubicBezTo>
                      <a:pt x="496" y="27"/>
                      <a:pt x="496" y="27"/>
                      <a:pt x="496" y="27"/>
                    </a:cubicBezTo>
                    <a:moveTo>
                      <a:pt x="348" y="27"/>
                    </a:moveTo>
                    <a:cubicBezTo>
                      <a:pt x="348" y="27"/>
                      <a:pt x="348" y="27"/>
                      <a:pt x="348" y="27"/>
                    </a:cubicBezTo>
                    <a:cubicBezTo>
                      <a:pt x="348" y="27"/>
                      <a:pt x="348" y="28"/>
                      <a:pt x="348" y="28"/>
                    </a:cubicBezTo>
                    <a:cubicBezTo>
                      <a:pt x="348" y="27"/>
                      <a:pt x="348" y="27"/>
                      <a:pt x="348" y="27"/>
                    </a:cubicBezTo>
                    <a:moveTo>
                      <a:pt x="252" y="10"/>
                    </a:moveTo>
                    <a:cubicBezTo>
                      <a:pt x="251" y="10"/>
                      <a:pt x="251" y="11"/>
                      <a:pt x="251" y="11"/>
                    </a:cubicBezTo>
                    <a:cubicBezTo>
                      <a:pt x="251" y="11"/>
                      <a:pt x="251" y="11"/>
                      <a:pt x="252" y="10"/>
                    </a:cubicBezTo>
                    <a:cubicBezTo>
                      <a:pt x="252" y="10"/>
                      <a:pt x="252" y="10"/>
                      <a:pt x="252" y="10"/>
                    </a:cubicBezTo>
                    <a:moveTo>
                      <a:pt x="130" y="0"/>
                    </a:moveTo>
                    <a:cubicBezTo>
                      <a:pt x="130" y="0"/>
                      <a:pt x="130" y="0"/>
                      <a:pt x="129" y="0"/>
                    </a:cubicBezTo>
                    <a:cubicBezTo>
                      <a:pt x="128" y="1"/>
                      <a:pt x="126" y="2"/>
                      <a:pt x="125" y="2"/>
                    </a:cubicBezTo>
                    <a:cubicBezTo>
                      <a:pt x="126" y="5"/>
                      <a:pt x="127" y="8"/>
                      <a:pt x="128" y="11"/>
                    </a:cubicBezTo>
                    <a:cubicBezTo>
                      <a:pt x="129" y="8"/>
                      <a:pt x="129" y="4"/>
                      <a:pt x="130" y="0"/>
                    </a:cubicBezTo>
                    <a:moveTo>
                      <a:pt x="130" y="0"/>
                    </a:moveTo>
                    <a:cubicBezTo>
                      <a:pt x="130" y="0"/>
                      <a:pt x="130" y="0"/>
                      <a:pt x="130" y="0"/>
                    </a:cubicBezTo>
                    <a:cubicBezTo>
                      <a:pt x="130" y="0"/>
                      <a:pt x="130" y="0"/>
                      <a:pt x="130" y="0"/>
                    </a:cubicBezTo>
                    <a:cubicBezTo>
                      <a:pt x="130" y="0"/>
                      <a:pt x="130" y="0"/>
                      <a:pt x="13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72" name="Freeform 52"/>
              <p:cNvSpPr>
                <a:spLocks noEditPoints="1"/>
              </p:cNvSpPr>
              <p:nvPr/>
            </p:nvSpPr>
            <p:spPr bwMode="auto">
              <a:xfrm>
                <a:off x="2671" y="2120"/>
                <a:ext cx="608" cy="226"/>
              </a:xfrm>
              <a:custGeom>
                <a:avLst/>
                <a:gdLst>
                  <a:gd name="T0" fmla="*/ 420 w 732"/>
                  <a:gd name="T1" fmla="*/ 201 h 272"/>
                  <a:gd name="T2" fmla="*/ 642 w 732"/>
                  <a:gd name="T3" fmla="*/ 54 h 272"/>
                  <a:gd name="T4" fmla="*/ 709 w 732"/>
                  <a:gd name="T5" fmla="*/ 254 h 272"/>
                  <a:gd name="T6" fmla="*/ 732 w 732"/>
                  <a:gd name="T7" fmla="*/ 215 h 272"/>
                  <a:gd name="T8" fmla="*/ 704 w 732"/>
                  <a:gd name="T9" fmla="*/ 174 h 272"/>
                  <a:gd name="T10" fmla="*/ 661 w 732"/>
                  <a:gd name="T11" fmla="*/ 70 h 272"/>
                  <a:gd name="T12" fmla="*/ 642 w 732"/>
                  <a:gd name="T13" fmla="*/ 54 h 272"/>
                  <a:gd name="T14" fmla="*/ 622 w 732"/>
                  <a:gd name="T15" fmla="*/ 52 h 272"/>
                  <a:gd name="T16" fmla="*/ 613 w 732"/>
                  <a:gd name="T17" fmla="*/ 69 h 272"/>
                  <a:gd name="T18" fmla="*/ 622 w 732"/>
                  <a:gd name="T19" fmla="*/ 123 h 272"/>
                  <a:gd name="T20" fmla="*/ 693 w 732"/>
                  <a:gd name="T21" fmla="*/ 272 h 272"/>
                  <a:gd name="T22" fmla="*/ 635 w 732"/>
                  <a:gd name="T23" fmla="*/ 53 h 272"/>
                  <a:gd name="T24" fmla="*/ 423 w 732"/>
                  <a:gd name="T25" fmla="*/ 165 h 272"/>
                  <a:gd name="T26" fmla="*/ 428 w 732"/>
                  <a:gd name="T27" fmla="*/ 244 h 272"/>
                  <a:gd name="T28" fmla="*/ 409 w 732"/>
                  <a:gd name="T29" fmla="*/ 84 h 272"/>
                  <a:gd name="T30" fmla="*/ 11 w 732"/>
                  <a:gd name="T31" fmla="*/ 43 h 272"/>
                  <a:gd name="T32" fmla="*/ 13 w 732"/>
                  <a:gd name="T33" fmla="*/ 32 h 272"/>
                  <a:gd name="T34" fmla="*/ 516 w 732"/>
                  <a:gd name="T35" fmla="*/ 30 h 272"/>
                  <a:gd name="T36" fmla="*/ 506 w 732"/>
                  <a:gd name="T37" fmla="*/ 44 h 272"/>
                  <a:gd name="T38" fmla="*/ 470 w 732"/>
                  <a:gd name="T39" fmla="*/ 56 h 272"/>
                  <a:gd name="T40" fmla="*/ 454 w 732"/>
                  <a:gd name="T41" fmla="*/ 108 h 272"/>
                  <a:gd name="T42" fmla="*/ 432 w 732"/>
                  <a:gd name="T43" fmla="*/ 141 h 272"/>
                  <a:gd name="T44" fmla="*/ 517 w 732"/>
                  <a:gd name="T45" fmla="*/ 230 h 272"/>
                  <a:gd name="T46" fmla="*/ 547 w 732"/>
                  <a:gd name="T47" fmla="*/ 203 h 272"/>
                  <a:gd name="T48" fmla="*/ 556 w 732"/>
                  <a:gd name="T49" fmla="*/ 221 h 272"/>
                  <a:gd name="T50" fmla="*/ 614 w 732"/>
                  <a:gd name="T51" fmla="*/ 220 h 272"/>
                  <a:gd name="T52" fmla="*/ 600 w 732"/>
                  <a:gd name="T53" fmla="*/ 112 h 272"/>
                  <a:gd name="T54" fmla="*/ 544 w 732"/>
                  <a:gd name="T55" fmla="*/ 30 h 272"/>
                  <a:gd name="T56" fmla="*/ 570 w 732"/>
                  <a:gd name="T57" fmla="*/ 137 h 272"/>
                  <a:gd name="T58" fmla="*/ 117 w 732"/>
                  <a:gd name="T59" fmla="*/ 87 h 272"/>
                  <a:gd name="T60" fmla="*/ 95 w 732"/>
                  <a:gd name="T61" fmla="*/ 58 h 272"/>
                  <a:gd name="T62" fmla="*/ 74 w 732"/>
                  <a:gd name="T63" fmla="*/ 81 h 272"/>
                  <a:gd name="T64" fmla="*/ 62 w 732"/>
                  <a:gd name="T65" fmla="*/ 99 h 272"/>
                  <a:gd name="T66" fmla="*/ 29 w 732"/>
                  <a:gd name="T67" fmla="*/ 54 h 272"/>
                  <a:gd name="T68" fmla="*/ 23 w 732"/>
                  <a:gd name="T69" fmla="*/ 84 h 272"/>
                  <a:gd name="T70" fmla="*/ 9 w 732"/>
                  <a:gd name="T71" fmla="*/ 81 h 272"/>
                  <a:gd name="T72" fmla="*/ 19 w 732"/>
                  <a:gd name="T73" fmla="*/ 210 h 272"/>
                  <a:gd name="T74" fmla="*/ 78 w 732"/>
                  <a:gd name="T75" fmla="*/ 95 h 272"/>
                  <a:gd name="T76" fmla="*/ 140 w 732"/>
                  <a:gd name="T77" fmla="*/ 94 h 272"/>
                  <a:gd name="T78" fmla="*/ 138 w 732"/>
                  <a:gd name="T79" fmla="*/ 83 h 272"/>
                  <a:gd name="T80" fmla="*/ 413 w 732"/>
                  <a:gd name="T81" fmla="*/ 251 h 272"/>
                  <a:gd name="T82" fmla="*/ 361 w 732"/>
                  <a:gd name="T83" fmla="*/ 32 h 272"/>
                  <a:gd name="T84" fmla="*/ 355 w 732"/>
                  <a:gd name="T85" fmla="*/ 36 h 272"/>
                  <a:gd name="T86" fmla="*/ 142 w 732"/>
                  <a:gd name="T87" fmla="*/ 4 h 272"/>
                  <a:gd name="T88" fmla="*/ 133 w 732"/>
                  <a:gd name="T89" fmla="*/ 17 h 272"/>
                  <a:gd name="T90" fmla="*/ 156 w 732"/>
                  <a:gd name="T91" fmla="*/ 113 h 272"/>
                  <a:gd name="T92" fmla="*/ 221 w 732"/>
                  <a:gd name="T93" fmla="*/ 219 h 272"/>
                  <a:gd name="T94" fmla="*/ 295 w 732"/>
                  <a:gd name="T95" fmla="*/ 211 h 272"/>
                  <a:gd name="T96" fmla="*/ 307 w 732"/>
                  <a:gd name="T97" fmla="*/ 133 h 272"/>
                  <a:gd name="T98" fmla="*/ 265 w 732"/>
                  <a:gd name="T99" fmla="*/ 14 h 272"/>
                  <a:gd name="T100" fmla="*/ 278 w 732"/>
                  <a:gd name="T101" fmla="*/ 120 h 272"/>
                  <a:gd name="T102" fmla="*/ 209 w 732"/>
                  <a:gd name="T103" fmla="*/ 60 h 272"/>
                  <a:gd name="T104" fmla="*/ 152 w 732"/>
                  <a:gd name="T105" fmla="*/ 9 h 272"/>
                  <a:gd name="T106" fmla="*/ 320 w 732"/>
                  <a:gd name="T107" fmla="*/ 2 h 272"/>
                  <a:gd name="T108" fmla="*/ 287 w 732"/>
                  <a:gd name="T109" fmla="*/ 9 h 272"/>
                  <a:gd name="T110" fmla="*/ 365 w 732"/>
                  <a:gd name="T111" fmla="*/ 119 h 272"/>
                  <a:gd name="T112" fmla="*/ 329 w 732"/>
                  <a:gd name="T11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2" h="272">
                    <a:moveTo>
                      <a:pt x="713" y="271"/>
                    </a:moveTo>
                    <a:cubicBezTo>
                      <a:pt x="713" y="271"/>
                      <a:pt x="713" y="271"/>
                      <a:pt x="713" y="271"/>
                    </a:cubicBezTo>
                    <a:cubicBezTo>
                      <a:pt x="722" y="271"/>
                      <a:pt x="725" y="271"/>
                      <a:pt x="713" y="271"/>
                    </a:cubicBezTo>
                    <a:moveTo>
                      <a:pt x="415" y="179"/>
                    </a:moveTo>
                    <a:cubicBezTo>
                      <a:pt x="416" y="184"/>
                      <a:pt x="417" y="189"/>
                      <a:pt x="417" y="194"/>
                    </a:cubicBezTo>
                    <a:cubicBezTo>
                      <a:pt x="418" y="202"/>
                      <a:pt x="419" y="209"/>
                      <a:pt x="419" y="217"/>
                    </a:cubicBezTo>
                    <a:cubicBezTo>
                      <a:pt x="420" y="212"/>
                      <a:pt x="420" y="206"/>
                      <a:pt x="420" y="201"/>
                    </a:cubicBezTo>
                    <a:cubicBezTo>
                      <a:pt x="418" y="189"/>
                      <a:pt x="418" y="189"/>
                      <a:pt x="418" y="189"/>
                    </a:cubicBezTo>
                    <a:cubicBezTo>
                      <a:pt x="417" y="186"/>
                      <a:pt x="416" y="182"/>
                      <a:pt x="415" y="179"/>
                    </a:cubicBezTo>
                    <a:moveTo>
                      <a:pt x="420" y="102"/>
                    </a:moveTo>
                    <a:cubicBezTo>
                      <a:pt x="424" y="114"/>
                      <a:pt x="428" y="126"/>
                      <a:pt x="431" y="138"/>
                    </a:cubicBezTo>
                    <a:cubicBezTo>
                      <a:pt x="430" y="131"/>
                      <a:pt x="429" y="122"/>
                      <a:pt x="427" y="114"/>
                    </a:cubicBezTo>
                    <a:cubicBezTo>
                      <a:pt x="425" y="110"/>
                      <a:pt x="423" y="106"/>
                      <a:pt x="420" y="102"/>
                    </a:cubicBezTo>
                    <a:moveTo>
                      <a:pt x="642" y="54"/>
                    </a:moveTo>
                    <a:cubicBezTo>
                      <a:pt x="650" y="74"/>
                      <a:pt x="657" y="95"/>
                      <a:pt x="664" y="116"/>
                    </a:cubicBezTo>
                    <a:cubicBezTo>
                      <a:pt x="678" y="158"/>
                      <a:pt x="687" y="203"/>
                      <a:pt x="693" y="241"/>
                    </a:cubicBezTo>
                    <a:cubicBezTo>
                      <a:pt x="692" y="213"/>
                      <a:pt x="692" y="213"/>
                      <a:pt x="692" y="213"/>
                    </a:cubicBezTo>
                    <a:cubicBezTo>
                      <a:pt x="692" y="197"/>
                      <a:pt x="693" y="180"/>
                      <a:pt x="693" y="164"/>
                    </a:cubicBezTo>
                    <a:cubicBezTo>
                      <a:pt x="696" y="181"/>
                      <a:pt x="698" y="197"/>
                      <a:pt x="701" y="212"/>
                    </a:cubicBezTo>
                    <a:cubicBezTo>
                      <a:pt x="704" y="227"/>
                      <a:pt x="706" y="241"/>
                      <a:pt x="709" y="254"/>
                    </a:cubicBezTo>
                    <a:cubicBezTo>
                      <a:pt x="709" y="254"/>
                      <a:pt x="709" y="254"/>
                      <a:pt x="709" y="254"/>
                    </a:cubicBezTo>
                    <a:cubicBezTo>
                      <a:pt x="709" y="236"/>
                      <a:pt x="709" y="236"/>
                      <a:pt x="709" y="236"/>
                    </a:cubicBezTo>
                    <a:cubicBezTo>
                      <a:pt x="708" y="224"/>
                      <a:pt x="708" y="224"/>
                      <a:pt x="708" y="224"/>
                    </a:cubicBezTo>
                    <a:cubicBezTo>
                      <a:pt x="713" y="222"/>
                      <a:pt x="720" y="220"/>
                      <a:pt x="731" y="217"/>
                    </a:cubicBezTo>
                    <a:cubicBezTo>
                      <a:pt x="731" y="216"/>
                      <a:pt x="731" y="216"/>
                      <a:pt x="731" y="216"/>
                    </a:cubicBezTo>
                    <a:cubicBezTo>
                      <a:pt x="731" y="216"/>
                      <a:pt x="731" y="216"/>
                      <a:pt x="731" y="216"/>
                    </a:cubicBezTo>
                    <a:cubicBezTo>
                      <a:pt x="732" y="216"/>
                      <a:pt x="732" y="216"/>
                      <a:pt x="732" y="215"/>
                    </a:cubicBezTo>
                    <a:cubicBezTo>
                      <a:pt x="732" y="215"/>
                      <a:pt x="732" y="215"/>
                      <a:pt x="732" y="215"/>
                    </a:cubicBezTo>
                    <a:cubicBezTo>
                      <a:pt x="732" y="215"/>
                      <a:pt x="732" y="216"/>
                      <a:pt x="731" y="216"/>
                    </a:cubicBezTo>
                    <a:cubicBezTo>
                      <a:pt x="731" y="215"/>
                      <a:pt x="731" y="215"/>
                      <a:pt x="731" y="215"/>
                    </a:cubicBezTo>
                    <a:cubicBezTo>
                      <a:pt x="731" y="212"/>
                      <a:pt x="731" y="212"/>
                      <a:pt x="731" y="212"/>
                    </a:cubicBezTo>
                    <a:cubicBezTo>
                      <a:pt x="730" y="207"/>
                      <a:pt x="730" y="207"/>
                      <a:pt x="730" y="207"/>
                    </a:cubicBezTo>
                    <a:cubicBezTo>
                      <a:pt x="725" y="179"/>
                      <a:pt x="721" y="148"/>
                      <a:pt x="718" y="112"/>
                    </a:cubicBezTo>
                    <a:cubicBezTo>
                      <a:pt x="716" y="104"/>
                      <a:pt x="716" y="95"/>
                      <a:pt x="715" y="87"/>
                    </a:cubicBezTo>
                    <a:cubicBezTo>
                      <a:pt x="711" y="96"/>
                      <a:pt x="707" y="126"/>
                      <a:pt x="704" y="174"/>
                    </a:cubicBezTo>
                    <a:cubicBezTo>
                      <a:pt x="697" y="145"/>
                      <a:pt x="690" y="115"/>
                      <a:pt x="684" y="85"/>
                    </a:cubicBezTo>
                    <a:cubicBezTo>
                      <a:pt x="681" y="71"/>
                      <a:pt x="681" y="71"/>
                      <a:pt x="681" y="71"/>
                    </a:cubicBezTo>
                    <a:cubicBezTo>
                      <a:pt x="680" y="65"/>
                      <a:pt x="680" y="65"/>
                      <a:pt x="680" y="65"/>
                    </a:cubicBezTo>
                    <a:cubicBezTo>
                      <a:pt x="679" y="61"/>
                      <a:pt x="679" y="61"/>
                      <a:pt x="679" y="61"/>
                    </a:cubicBezTo>
                    <a:cubicBezTo>
                      <a:pt x="672" y="60"/>
                      <a:pt x="667" y="59"/>
                      <a:pt x="661" y="58"/>
                    </a:cubicBezTo>
                    <a:cubicBezTo>
                      <a:pt x="661" y="66"/>
                      <a:pt x="661" y="66"/>
                      <a:pt x="661" y="66"/>
                    </a:cubicBezTo>
                    <a:cubicBezTo>
                      <a:pt x="661" y="68"/>
                      <a:pt x="661" y="69"/>
                      <a:pt x="661" y="70"/>
                    </a:cubicBezTo>
                    <a:cubicBezTo>
                      <a:pt x="658" y="66"/>
                      <a:pt x="656" y="61"/>
                      <a:pt x="653" y="56"/>
                    </a:cubicBezTo>
                    <a:cubicBezTo>
                      <a:pt x="651" y="56"/>
                      <a:pt x="650" y="56"/>
                      <a:pt x="649" y="55"/>
                    </a:cubicBezTo>
                    <a:cubicBezTo>
                      <a:pt x="657" y="79"/>
                      <a:pt x="664" y="99"/>
                      <a:pt x="667" y="111"/>
                    </a:cubicBezTo>
                    <a:cubicBezTo>
                      <a:pt x="675" y="133"/>
                      <a:pt x="675" y="133"/>
                      <a:pt x="675" y="133"/>
                    </a:cubicBezTo>
                    <a:cubicBezTo>
                      <a:pt x="670" y="121"/>
                      <a:pt x="670" y="121"/>
                      <a:pt x="670" y="121"/>
                    </a:cubicBezTo>
                    <a:cubicBezTo>
                      <a:pt x="664" y="102"/>
                      <a:pt x="655" y="79"/>
                      <a:pt x="646" y="55"/>
                    </a:cubicBezTo>
                    <a:cubicBezTo>
                      <a:pt x="644" y="55"/>
                      <a:pt x="643" y="54"/>
                      <a:pt x="642" y="54"/>
                    </a:cubicBezTo>
                    <a:moveTo>
                      <a:pt x="620" y="50"/>
                    </a:moveTo>
                    <a:cubicBezTo>
                      <a:pt x="620" y="50"/>
                      <a:pt x="620" y="50"/>
                      <a:pt x="620" y="50"/>
                    </a:cubicBezTo>
                    <a:cubicBezTo>
                      <a:pt x="621" y="50"/>
                      <a:pt x="622" y="50"/>
                      <a:pt x="623" y="51"/>
                    </a:cubicBezTo>
                    <a:cubicBezTo>
                      <a:pt x="626" y="51"/>
                      <a:pt x="628" y="52"/>
                      <a:pt x="628" y="52"/>
                    </a:cubicBezTo>
                    <a:cubicBezTo>
                      <a:pt x="628" y="52"/>
                      <a:pt x="627" y="51"/>
                      <a:pt x="623" y="51"/>
                    </a:cubicBezTo>
                    <a:cubicBezTo>
                      <a:pt x="623" y="51"/>
                      <a:pt x="623" y="51"/>
                      <a:pt x="623" y="51"/>
                    </a:cubicBezTo>
                    <a:cubicBezTo>
                      <a:pt x="622" y="52"/>
                      <a:pt x="622" y="52"/>
                      <a:pt x="622" y="52"/>
                    </a:cubicBezTo>
                    <a:cubicBezTo>
                      <a:pt x="621" y="54"/>
                      <a:pt x="621" y="54"/>
                      <a:pt x="621" y="54"/>
                    </a:cubicBezTo>
                    <a:cubicBezTo>
                      <a:pt x="621" y="54"/>
                      <a:pt x="621" y="54"/>
                      <a:pt x="621" y="54"/>
                    </a:cubicBezTo>
                    <a:cubicBezTo>
                      <a:pt x="633" y="88"/>
                      <a:pt x="644" y="121"/>
                      <a:pt x="648" y="137"/>
                    </a:cubicBezTo>
                    <a:cubicBezTo>
                      <a:pt x="656" y="162"/>
                      <a:pt x="656" y="162"/>
                      <a:pt x="656" y="162"/>
                    </a:cubicBezTo>
                    <a:cubicBezTo>
                      <a:pt x="651" y="148"/>
                      <a:pt x="651" y="148"/>
                      <a:pt x="651" y="148"/>
                    </a:cubicBezTo>
                    <a:cubicBezTo>
                      <a:pt x="643" y="123"/>
                      <a:pt x="631" y="91"/>
                      <a:pt x="619" y="58"/>
                    </a:cubicBezTo>
                    <a:cubicBezTo>
                      <a:pt x="617" y="62"/>
                      <a:pt x="615" y="65"/>
                      <a:pt x="613" y="69"/>
                    </a:cubicBezTo>
                    <a:cubicBezTo>
                      <a:pt x="613" y="70"/>
                      <a:pt x="613" y="70"/>
                      <a:pt x="613" y="71"/>
                    </a:cubicBezTo>
                    <a:cubicBezTo>
                      <a:pt x="617" y="88"/>
                      <a:pt x="617" y="88"/>
                      <a:pt x="617" y="88"/>
                    </a:cubicBezTo>
                    <a:cubicBezTo>
                      <a:pt x="614" y="78"/>
                      <a:pt x="614" y="78"/>
                      <a:pt x="614" y="78"/>
                    </a:cubicBezTo>
                    <a:cubicBezTo>
                      <a:pt x="614" y="76"/>
                      <a:pt x="613" y="73"/>
                      <a:pt x="612" y="70"/>
                    </a:cubicBezTo>
                    <a:cubicBezTo>
                      <a:pt x="611" y="72"/>
                      <a:pt x="609" y="75"/>
                      <a:pt x="608" y="78"/>
                    </a:cubicBezTo>
                    <a:cubicBezTo>
                      <a:pt x="619" y="144"/>
                      <a:pt x="619" y="144"/>
                      <a:pt x="619" y="144"/>
                    </a:cubicBezTo>
                    <a:cubicBezTo>
                      <a:pt x="620" y="137"/>
                      <a:pt x="621" y="130"/>
                      <a:pt x="622" y="123"/>
                    </a:cubicBezTo>
                    <a:cubicBezTo>
                      <a:pt x="633" y="148"/>
                      <a:pt x="641" y="175"/>
                      <a:pt x="647" y="200"/>
                    </a:cubicBezTo>
                    <a:cubicBezTo>
                      <a:pt x="648" y="203"/>
                      <a:pt x="649" y="206"/>
                      <a:pt x="649" y="209"/>
                    </a:cubicBezTo>
                    <a:cubicBezTo>
                      <a:pt x="649" y="202"/>
                      <a:pt x="650" y="196"/>
                      <a:pt x="650" y="190"/>
                    </a:cubicBezTo>
                    <a:cubicBezTo>
                      <a:pt x="651" y="194"/>
                      <a:pt x="652" y="198"/>
                      <a:pt x="653" y="201"/>
                    </a:cubicBezTo>
                    <a:cubicBezTo>
                      <a:pt x="660" y="226"/>
                      <a:pt x="667" y="249"/>
                      <a:pt x="673" y="272"/>
                    </a:cubicBezTo>
                    <a:cubicBezTo>
                      <a:pt x="676" y="272"/>
                      <a:pt x="680" y="272"/>
                      <a:pt x="683" y="272"/>
                    </a:cubicBezTo>
                    <a:cubicBezTo>
                      <a:pt x="687" y="272"/>
                      <a:pt x="690" y="272"/>
                      <a:pt x="693" y="272"/>
                    </a:cubicBezTo>
                    <a:cubicBezTo>
                      <a:pt x="693" y="259"/>
                      <a:pt x="693" y="259"/>
                      <a:pt x="693" y="259"/>
                    </a:cubicBezTo>
                    <a:cubicBezTo>
                      <a:pt x="693" y="252"/>
                      <a:pt x="693" y="252"/>
                      <a:pt x="693" y="252"/>
                    </a:cubicBezTo>
                    <a:cubicBezTo>
                      <a:pt x="684" y="199"/>
                      <a:pt x="668" y="143"/>
                      <a:pt x="650" y="91"/>
                    </a:cubicBezTo>
                    <a:cubicBezTo>
                      <a:pt x="652" y="97"/>
                      <a:pt x="653" y="103"/>
                      <a:pt x="653" y="107"/>
                    </a:cubicBezTo>
                    <a:cubicBezTo>
                      <a:pt x="658" y="127"/>
                      <a:pt x="658" y="127"/>
                      <a:pt x="658" y="127"/>
                    </a:cubicBezTo>
                    <a:cubicBezTo>
                      <a:pt x="655" y="116"/>
                      <a:pt x="655" y="116"/>
                      <a:pt x="655" y="116"/>
                    </a:cubicBezTo>
                    <a:cubicBezTo>
                      <a:pt x="651" y="98"/>
                      <a:pt x="644" y="75"/>
                      <a:pt x="635" y="53"/>
                    </a:cubicBezTo>
                    <a:cubicBezTo>
                      <a:pt x="626" y="51"/>
                      <a:pt x="622" y="50"/>
                      <a:pt x="620" y="50"/>
                    </a:cubicBezTo>
                    <a:moveTo>
                      <a:pt x="384" y="49"/>
                    </a:moveTo>
                    <a:cubicBezTo>
                      <a:pt x="398" y="95"/>
                      <a:pt x="408" y="145"/>
                      <a:pt x="414" y="170"/>
                    </a:cubicBezTo>
                    <a:cubicBezTo>
                      <a:pt x="414" y="169"/>
                      <a:pt x="414" y="167"/>
                      <a:pt x="414" y="166"/>
                    </a:cubicBezTo>
                    <a:cubicBezTo>
                      <a:pt x="414" y="170"/>
                      <a:pt x="415" y="173"/>
                      <a:pt x="415" y="177"/>
                    </a:cubicBezTo>
                    <a:cubicBezTo>
                      <a:pt x="420" y="200"/>
                      <a:pt x="420" y="200"/>
                      <a:pt x="420" y="200"/>
                    </a:cubicBezTo>
                    <a:cubicBezTo>
                      <a:pt x="421" y="189"/>
                      <a:pt x="422" y="177"/>
                      <a:pt x="423" y="165"/>
                    </a:cubicBezTo>
                    <a:cubicBezTo>
                      <a:pt x="427" y="176"/>
                      <a:pt x="429" y="187"/>
                      <a:pt x="432" y="198"/>
                    </a:cubicBezTo>
                    <a:cubicBezTo>
                      <a:pt x="438" y="223"/>
                      <a:pt x="438" y="223"/>
                      <a:pt x="438" y="223"/>
                    </a:cubicBezTo>
                    <a:cubicBezTo>
                      <a:pt x="441" y="236"/>
                      <a:pt x="441" y="236"/>
                      <a:pt x="441" y="236"/>
                    </a:cubicBezTo>
                    <a:cubicBezTo>
                      <a:pt x="442" y="242"/>
                      <a:pt x="442" y="242"/>
                      <a:pt x="442" y="242"/>
                    </a:cubicBezTo>
                    <a:cubicBezTo>
                      <a:pt x="442" y="244"/>
                      <a:pt x="442" y="244"/>
                      <a:pt x="442" y="244"/>
                    </a:cubicBezTo>
                    <a:cubicBezTo>
                      <a:pt x="442" y="244"/>
                      <a:pt x="442" y="244"/>
                      <a:pt x="442" y="244"/>
                    </a:cubicBezTo>
                    <a:cubicBezTo>
                      <a:pt x="434" y="244"/>
                      <a:pt x="429" y="244"/>
                      <a:pt x="428" y="244"/>
                    </a:cubicBezTo>
                    <a:cubicBezTo>
                      <a:pt x="423" y="244"/>
                      <a:pt x="435" y="245"/>
                      <a:pt x="451" y="245"/>
                    </a:cubicBezTo>
                    <a:cubicBezTo>
                      <a:pt x="448" y="224"/>
                      <a:pt x="443" y="203"/>
                      <a:pt x="438" y="183"/>
                    </a:cubicBezTo>
                    <a:cubicBezTo>
                      <a:pt x="439" y="184"/>
                      <a:pt x="439" y="184"/>
                      <a:pt x="439" y="184"/>
                    </a:cubicBezTo>
                    <a:cubicBezTo>
                      <a:pt x="438" y="183"/>
                      <a:pt x="438" y="183"/>
                      <a:pt x="438" y="183"/>
                    </a:cubicBezTo>
                    <a:cubicBezTo>
                      <a:pt x="438" y="183"/>
                      <a:pt x="438" y="183"/>
                      <a:pt x="438" y="183"/>
                    </a:cubicBezTo>
                    <a:cubicBezTo>
                      <a:pt x="438" y="183"/>
                      <a:pt x="438" y="183"/>
                      <a:pt x="438" y="183"/>
                    </a:cubicBezTo>
                    <a:cubicBezTo>
                      <a:pt x="430" y="149"/>
                      <a:pt x="420" y="115"/>
                      <a:pt x="409" y="84"/>
                    </a:cubicBezTo>
                    <a:cubicBezTo>
                      <a:pt x="404" y="76"/>
                      <a:pt x="399" y="68"/>
                      <a:pt x="392" y="60"/>
                    </a:cubicBezTo>
                    <a:cubicBezTo>
                      <a:pt x="397" y="76"/>
                      <a:pt x="400" y="90"/>
                      <a:pt x="401" y="98"/>
                    </a:cubicBezTo>
                    <a:cubicBezTo>
                      <a:pt x="406" y="120"/>
                      <a:pt x="406" y="120"/>
                      <a:pt x="406" y="120"/>
                    </a:cubicBezTo>
                    <a:cubicBezTo>
                      <a:pt x="403" y="108"/>
                      <a:pt x="403" y="108"/>
                      <a:pt x="403" y="108"/>
                    </a:cubicBezTo>
                    <a:cubicBezTo>
                      <a:pt x="400" y="93"/>
                      <a:pt x="395" y="74"/>
                      <a:pt x="389" y="55"/>
                    </a:cubicBezTo>
                    <a:cubicBezTo>
                      <a:pt x="387" y="53"/>
                      <a:pt x="385" y="51"/>
                      <a:pt x="384" y="49"/>
                    </a:cubicBezTo>
                    <a:moveTo>
                      <a:pt x="11" y="43"/>
                    </a:moveTo>
                    <a:cubicBezTo>
                      <a:pt x="11" y="43"/>
                      <a:pt x="10" y="44"/>
                      <a:pt x="10" y="45"/>
                    </a:cubicBezTo>
                    <a:cubicBezTo>
                      <a:pt x="11" y="43"/>
                      <a:pt x="11" y="43"/>
                      <a:pt x="11" y="43"/>
                    </a:cubicBezTo>
                    <a:cubicBezTo>
                      <a:pt x="11" y="43"/>
                      <a:pt x="11" y="43"/>
                      <a:pt x="11" y="43"/>
                    </a:cubicBezTo>
                    <a:moveTo>
                      <a:pt x="12" y="31"/>
                    </a:moveTo>
                    <a:cubicBezTo>
                      <a:pt x="12" y="31"/>
                      <a:pt x="12" y="31"/>
                      <a:pt x="12" y="31"/>
                    </a:cubicBezTo>
                    <a:cubicBezTo>
                      <a:pt x="12" y="32"/>
                      <a:pt x="12" y="33"/>
                      <a:pt x="13" y="33"/>
                    </a:cubicBezTo>
                    <a:cubicBezTo>
                      <a:pt x="13" y="32"/>
                      <a:pt x="13" y="32"/>
                      <a:pt x="13" y="32"/>
                    </a:cubicBezTo>
                    <a:cubicBezTo>
                      <a:pt x="12" y="32"/>
                      <a:pt x="12" y="31"/>
                      <a:pt x="12" y="31"/>
                    </a:cubicBezTo>
                    <a:moveTo>
                      <a:pt x="538" y="29"/>
                    </a:moveTo>
                    <a:cubicBezTo>
                      <a:pt x="531" y="29"/>
                      <a:pt x="525" y="30"/>
                      <a:pt x="520" y="30"/>
                    </a:cubicBezTo>
                    <a:cubicBezTo>
                      <a:pt x="530" y="56"/>
                      <a:pt x="537" y="80"/>
                      <a:pt x="539" y="92"/>
                    </a:cubicBezTo>
                    <a:cubicBezTo>
                      <a:pt x="545" y="113"/>
                      <a:pt x="545" y="113"/>
                      <a:pt x="545" y="113"/>
                    </a:cubicBezTo>
                    <a:cubicBezTo>
                      <a:pt x="541" y="101"/>
                      <a:pt x="541" y="101"/>
                      <a:pt x="541" y="101"/>
                    </a:cubicBezTo>
                    <a:cubicBezTo>
                      <a:pt x="536" y="81"/>
                      <a:pt x="527" y="56"/>
                      <a:pt x="516" y="30"/>
                    </a:cubicBezTo>
                    <a:cubicBezTo>
                      <a:pt x="516" y="30"/>
                      <a:pt x="515" y="31"/>
                      <a:pt x="515" y="31"/>
                    </a:cubicBezTo>
                    <a:cubicBezTo>
                      <a:pt x="516" y="35"/>
                      <a:pt x="517" y="39"/>
                      <a:pt x="518" y="43"/>
                    </a:cubicBezTo>
                    <a:cubicBezTo>
                      <a:pt x="534" y="97"/>
                      <a:pt x="542" y="156"/>
                      <a:pt x="547" y="181"/>
                    </a:cubicBezTo>
                    <a:cubicBezTo>
                      <a:pt x="554" y="214"/>
                      <a:pt x="554" y="214"/>
                      <a:pt x="554" y="214"/>
                    </a:cubicBezTo>
                    <a:cubicBezTo>
                      <a:pt x="550" y="195"/>
                      <a:pt x="550" y="195"/>
                      <a:pt x="550" y="195"/>
                    </a:cubicBezTo>
                    <a:cubicBezTo>
                      <a:pt x="542" y="152"/>
                      <a:pt x="528" y="87"/>
                      <a:pt x="509" y="31"/>
                    </a:cubicBezTo>
                    <a:cubicBezTo>
                      <a:pt x="508" y="36"/>
                      <a:pt x="507" y="40"/>
                      <a:pt x="506" y="44"/>
                    </a:cubicBezTo>
                    <a:cubicBezTo>
                      <a:pt x="494" y="41"/>
                      <a:pt x="485" y="39"/>
                      <a:pt x="478" y="38"/>
                    </a:cubicBezTo>
                    <a:cubicBezTo>
                      <a:pt x="474" y="45"/>
                      <a:pt x="474" y="45"/>
                      <a:pt x="474" y="45"/>
                    </a:cubicBezTo>
                    <a:cubicBezTo>
                      <a:pt x="471" y="53"/>
                      <a:pt x="471" y="53"/>
                      <a:pt x="471" y="53"/>
                    </a:cubicBezTo>
                    <a:cubicBezTo>
                      <a:pt x="476" y="74"/>
                      <a:pt x="478" y="92"/>
                      <a:pt x="480" y="103"/>
                    </a:cubicBezTo>
                    <a:cubicBezTo>
                      <a:pt x="484" y="126"/>
                      <a:pt x="484" y="126"/>
                      <a:pt x="484" y="126"/>
                    </a:cubicBezTo>
                    <a:cubicBezTo>
                      <a:pt x="482" y="113"/>
                      <a:pt x="482" y="113"/>
                      <a:pt x="482" y="113"/>
                    </a:cubicBezTo>
                    <a:cubicBezTo>
                      <a:pt x="480" y="97"/>
                      <a:pt x="475" y="77"/>
                      <a:pt x="470" y="56"/>
                    </a:cubicBezTo>
                    <a:cubicBezTo>
                      <a:pt x="466" y="64"/>
                      <a:pt x="466" y="64"/>
                      <a:pt x="466" y="64"/>
                    </a:cubicBezTo>
                    <a:cubicBezTo>
                      <a:pt x="465" y="67"/>
                      <a:pt x="464" y="70"/>
                      <a:pt x="463" y="73"/>
                    </a:cubicBezTo>
                    <a:cubicBezTo>
                      <a:pt x="466" y="87"/>
                      <a:pt x="469" y="98"/>
                      <a:pt x="471" y="105"/>
                    </a:cubicBezTo>
                    <a:cubicBezTo>
                      <a:pt x="477" y="130"/>
                      <a:pt x="477" y="130"/>
                      <a:pt x="477" y="130"/>
                    </a:cubicBezTo>
                    <a:cubicBezTo>
                      <a:pt x="473" y="116"/>
                      <a:pt x="473" y="116"/>
                      <a:pt x="473" y="116"/>
                    </a:cubicBezTo>
                    <a:cubicBezTo>
                      <a:pt x="470" y="104"/>
                      <a:pt x="467" y="90"/>
                      <a:pt x="462" y="76"/>
                    </a:cubicBezTo>
                    <a:cubicBezTo>
                      <a:pt x="459" y="86"/>
                      <a:pt x="456" y="97"/>
                      <a:pt x="454" y="108"/>
                    </a:cubicBezTo>
                    <a:cubicBezTo>
                      <a:pt x="458" y="128"/>
                      <a:pt x="461" y="145"/>
                      <a:pt x="462" y="155"/>
                    </a:cubicBezTo>
                    <a:cubicBezTo>
                      <a:pt x="468" y="184"/>
                      <a:pt x="468" y="184"/>
                      <a:pt x="468" y="184"/>
                    </a:cubicBezTo>
                    <a:cubicBezTo>
                      <a:pt x="464" y="168"/>
                      <a:pt x="464" y="168"/>
                      <a:pt x="464" y="168"/>
                    </a:cubicBezTo>
                    <a:cubicBezTo>
                      <a:pt x="461" y="152"/>
                      <a:pt x="457" y="133"/>
                      <a:pt x="452" y="114"/>
                    </a:cubicBezTo>
                    <a:cubicBezTo>
                      <a:pt x="450" y="126"/>
                      <a:pt x="448" y="138"/>
                      <a:pt x="446" y="151"/>
                    </a:cubicBezTo>
                    <a:cubicBezTo>
                      <a:pt x="441" y="140"/>
                      <a:pt x="435" y="129"/>
                      <a:pt x="429" y="117"/>
                    </a:cubicBezTo>
                    <a:cubicBezTo>
                      <a:pt x="430" y="126"/>
                      <a:pt x="431" y="134"/>
                      <a:pt x="432" y="141"/>
                    </a:cubicBezTo>
                    <a:cubicBezTo>
                      <a:pt x="442" y="174"/>
                      <a:pt x="450" y="209"/>
                      <a:pt x="456" y="245"/>
                    </a:cubicBezTo>
                    <a:cubicBezTo>
                      <a:pt x="458" y="245"/>
                      <a:pt x="460" y="245"/>
                      <a:pt x="462" y="245"/>
                    </a:cubicBezTo>
                    <a:cubicBezTo>
                      <a:pt x="483" y="246"/>
                      <a:pt x="508" y="246"/>
                      <a:pt x="514" y="246"/>
                    </a:cubicBezTo>
                    <a:cubicBezTo>
                      <a:pt x="516" y="246"/>
                      <a:pt x="516" y="246"/>
                      <a:pt x="514" y="246"/>
                    </a:cubicBezTo>
                    <a:cubicBezTo>
                      <a:pt x="515" y="242"/>
                      <a:pt x="515" y="242"/>
                      <a:pt x="515" y="242"/>
                    </a:cubicBezTo>
                    <a:cubicBezTo>
                      <a:pt x="516" y="238"/>
                      <a:pt x="517" y="234"/>
                      <a:pt x="517" y="230"/>
                    </a:cubicBezTo>
                    <a:cubicBezTo>
                      <a:pt x="517" y="230"/>
                      <a:pt x="517" y="230"/>
                      <a:pt x="517" y="230"/>
                    </a:cubicBezTo>
                    <a:cubicBezTo>
                      <a:pt x="518" y="219"/>
                      <a:pt x="518" y="219"/>
                      <a:pt x="518" y="219"/>
                    </a:cubicBezTo>
                    <a:cubicBezTo>
                      <a:pt x="518" y="196"/>
                      <a:pt x="520" y="173"/>
                      <a:pt x="522" y="152"/>
                    </a:cubicBezTo>
                    <a:cubicBezTo>
                      <a:pt x="523" y="154"/>
                      <a:pt x="524" y="155"/>
                      <a:pt x="524" y="157"/>
                    </a:cubicBezTo>
                    <a:cubicBezTo>
                      <a:pt x="525" y="149"/>
                      <a:pt x="525" y="141"/>
                      <a:pt x="526" y="132"/>
                    </a:cubicBezTo>
                    <a:cubicBezTo>
                      <a:pt x="526" y="126"/>
                      <a:pt x="527" y="120"/>
                      <a:pt x="527" y="114"/>
                    </a:cubicBezTo>
                    <a:cubicBezTo>
                      <a:pt x="532" y="130"/>
                      <a:pt x="536" y="146"/>
                      <a:pt x="540" y="161"/>
                    </a:cubicBezTo>
                    <a:cubicBezTo>
                      <a:pt x="543" y="175"/>
                      <a:pt x="545" y="190"/>
                      <a:pt x="547" y="203"/>
                    </a:cubicBezTo>
                    <a:cubicBezTo>
                      <a:pt x="548" y="214"/>
                      <a:pt x="548" y="214"/>
                      <a:pt x="548" y="214"/>
                    </a:cubicBezTo>
                    <a:cubicBezTo>
                      <a:pt x="548" y="219"/>
                      <a:pt x="548" y="219"/>
                      <a:pt x="548" y="219"/>
                    </a:cubicBezTo>
                    <a:cubicBezTo>
                      <a:pt x="548" y="220"/>
                      <a:pt x="548" y="220"/>
                      <a:pt x="548" y="220"/>
                    </a:cubicBezTo>
                    <a:cubicBezTo>
                      <a:pt x="548" y="220"/>
                      <a:pt x="548" y="220"/>
                      <a:pt x="548" y="220"/>
                    </a:cubicBezTo>
                    <a:cubicBezTo>
                      <a:pt x="548" y="220"/>
                      <a:pt x="548" y="220"/>
                      <a:pt x="548" y="220"/>
                    </a:cubicBezTo>
                    <a:cubicBezTo>
                      <a:pt x="548" y="220"/>
                      <a:pt x="548" y="220"/>
                      <a:pt x="548" y="221"/>
                    </a:cubicBezTo>
                    <a:cubicBezTo>
                      <a:pt x="550" y="221"/>
                      <a:pt x="552" y="221"/>
                      <a:pt x="556" y="221"/>
                    </a:cubicBezTo>
                    <a:cubicBezTo>
                      <a:pt x="558" y="221"/>
                      <a:pt x="560" y="221"/>
                      <a:pt x="563" y="221"/>
                    </a:cubicBezTo>
                    <a:cubicBezTo>
                      <a:pt x="563" y="212"/>
                      <a:pt x="562" y="204"/>
                      <a:pt x="562" y="195"/>
                    </a:cubicBezTo>
                    <a:cubicBezTo>
                      <a:pt x="562" y="172"/>
                      <a:pt x="563" y="150"/>
                      <a:pt x="564" y="127"/>
                    </a:cubicBezTo>
                    <a:cubicBezTo>
                      <a:pt x="569" y="158"/>
                      <a:pt x="573" y="190"/>
                      <a:pt x="576" y="221"/>
                    </a:cubicBezTo>
                    <a:cubicBezTo>
                      <a:pt x="588" y="221"/>
                      <a:pt x="597" y="221"/>
                      <a:pt x="604" y="221"/>
                    </a:cubicBezTo>
                    <a:cubicBezTo>
                      <a:pt x="627" y="221"/>
                      <a:pt x="620" y="220"/>
                      <a:pt x="614" y="220"/>
                    </a:cubicBezTo>
                    <a:cubicBezTo>
                      <a:pt x="614" y="220"/>
                      <a:pt x="614" y="220"/>
                      <a:pt x="614" y="220"/>
                    </a:cubicBezTo>
                    <a:cubicBezTo>
                      <a:pt x="614" y="220"/>
                      <a:pt x="614" y="220"/>
                      <a:pt x="614" y="220"/>
                    </a:cubicBezTo>
                    <a:cubicBezTo>
                      <a:pt x="614" y="217"/>
                      <a:pt x="614" y="217"/>
                      <a:pt x="614" y="217"/>
                    </a:cubicBezTo>
                    <a:cubicBezTo>
                      <a:pt x="615" y="196"/>
                      <a:pt x="615" y="196"/>
                      <a:pt x="615" y="196"/>
                    </a:cubicBezTo>
                    <a:cubicBezTo>
                      <a:pt x="615" y="184"/>
                      <a:pt x="616" y="172"/>
                      <a:pt x="617" y="160"/>
                    </a:cubicBezTo>
                    <a:cubicBezTo>
                      <a:pt x="605" y="86"/>
                      <a:pt x="605" y="86"/>
                      <a:pt x="605" y="86"/>
                    </a:cubicBezTo>
                    <a:cubicBezTo>
                      <a:pt x="602" y="92"/>
                      <a:pt x="600" y="98"/>
                      <a:pt x="598" y="104"/>
                    </a:cubicBezTo>
                    <a:cubicBezTo>
                      <a:pt x="599" y="107"/>
                      <a:pt x="600" y="110"/>
                      <a:pt x="600" y="112"/>
                    </a:cubicBezTo>
                    <a:cubicBezTo>
                      <a:pt x="606" y="137"/>
                      <a:pt x="606" y="137"/>
                      <a:pt x="606" y="137"/>
                    </a:cubicBezTo>
                    <a:cubicBezTo>
                      <a:pt x="602" y="123"/>
                      <a:pt x="602" y="123"/>
                      <a:pt x="602" y="123"/>
                    </a:cubicBezTo>
                    <a:cubicBezTo>
                      <a:pt x="601" y="117"/>
                      <a:pt x="600" y="111"/>
                      <a:pt x="598" y="105"/>
                    </a:cubicBezTo>
                    <a:cubicBezTo>
                      <a:pt x="596" y="114"/>
                      <a:pt x="593" y="122"/>
                      <a:pt x="592" y="131"/>
                    </a:cubicBezTo>
                    <a:cubicBezTo>
                      <a:pt x="585" y="111"/>
                      <a:pt x="577" y="90"/>
                      <a:pt x="567" y="69"/>
                    </a:cubicBezTo>
                    <a:cubicBezTo>
                      <a:pt x="562" y="57"/>
                      <a:pt x="554" y="46"/>
                      <a:pt x="547" y="34"/>
                    </a:cubicBezTo>
                    <a:cubicBezTo>
                      <a:pt x="544" y="30"/>
                      <a:pt x="544" y="30"/>
                      <a:pt x="544" y="30"/>
                    </a:cubicBezTo>
                    <a:cubicBezTo>
                      <a:pt x="543" y="30"/>
                      <a:pt x="543" y="30"/>
                      <a:pt x="543" y="30"/>
                    </a:cubicBezTo>
                    <a:cubicBezTo>
                      <a:pt x="543" y="30"/>
                      <a:pt x="543" y="30"/>
                      <a:pt x="543" y="30"/>
                    </a:cubicBezTo>
                    <a:cubicBezTo>
                      <a:pt x="552" y="51"/>
                      <a:pt x="558" y="70"/>
                      <a:pt x="559" y="81"/>
                    </a:cubicBezTo>
                    <a:cubicBezTo>
                      <a:pt x="565" y="100"/>
                      <a:pt x="565" y="100"/>
                      <a:pt x="565" y="100"/>
                    </a:cubicBezTo>
                    <a:cubicBezTo>
                      <a:pt x="561" y="89"/>
                      <a:pt x="561" y="89"/>
                      <a:pt x="561" y="89"/>
                    </a:cubicBezTo>
                    <a:cubicBezTo>
                      <a:pt x="559" y="82"/>
                      <a:pt x="557" y="73"/>
                      <a:pt x="554" y="64"/>
                    </a:cubicBezTo>
                    <a:cubicBezTo>
                      <a:pt x="562" y="95"/>
                      <a:pt x="567" y="123"/>
                      <a:pt x="570" y="137"/>
                    </a:cubicBezTo>
                    <a:cubicBezTo>
                      <a:pt x="576" y="164"/>
                      <a:pt x="576" y="164"/>
                      <a:pt x="576" y="164"/>
                    </a:cubicBezTo>
                    <a:cubicBezTo>
                      <a:pt x="572" y="149"/>
                      <a:pt x="572" y="149"/>
                      <a:pt x="572" y="149"/>
                    </a:cubicBezTo>
                    <a:cubicBezTo>
                      <a:pt x="566" y="116"/>
                      <a:pt x="553" y="70"/>
                      <a:pt x="538" y="29"/>
                    </a:cubicBezTo>
                    <a:moveTo>
                      <a:pt x="111" y="11"/>
                    </a:moveTo>
                    <a:cubicBezTo>
                      <a:pt x="107" y="13"/>
                      <a:pt x="103" y="15"/>
                      <a:pt x="97" y="17"/>
                    </a:cubicBezTo>
                    <a:cubicBezTo>
                      <a:pt x="104" y="38"/>
                      <a:pt x="110" y="57"/>
                      <a:pt x="111" y="67"/>
                    </a:cubicBezTo>
                    <a:cubicBezTo>
                      <a:pt x="117" y="87"/>
                      <a:pt x="117" y="87"/>
                      <a:pt x="117" y="87"/>
                    </a:cubicBezTo>
                    <a:cubicBezTo>
                      <a:pt x="114" y="76"/>
                      <a:pt x="114" y="76"/>
                      <a:pt x="114" y="76"/>
                    </a:cubicBezTo>
                    <a:cubicBezTo>
                      <a:pt x="109" y="59"/>
                      <a:pt x="102" y="39"/>
                      <a:pt x="94" y="18"/>
                    </a:cubicBezTo>
                    <a:cubicBezTo>
                      <a:pt x="92" y="19"/>
                      <a:pt x="89" y="20"/>
                      <a:pt x="86" y="22"/>
                    </a:cubicBezTo>
                    <a:cubicBezTo>
                      <a:pt x="86" y="23"/>
                      <a:pt x="86" y="23"/>
                      <a:pt x="86" y="23"/>
                    </a:cubicBezTo>
                    <a:cubicBezTo>
                      <a:pt x="85" y="25"/>
                      <a:pt x="85" y="25"/>
                      <a:pt x="85" y="25"/>
                    </a:cubicBezTo>
                    <a:cubicBezTo>
                      <a:pt x="85" y="25"/>
                      <a:pt x="85" y="26"/>
                      <a:pt x="85" y="27"/>
                    </a:cubicBezTo>
                    <a:cubicBezTo>
                      <a:pt x="90" y="40"/>
                      <a:pt x="94" y="51"/>
                      <a:pt x="95" y="58"/>
                    </a:cubicBezTo>
                    <a:cubicBezTo>
                      <a:pt x="100" y="75"/>
                      <a:pt x="100" y="75"/>
                      <a:pt x="100" y="75"/>
                    </a:cubicBezTo>
                    <a:cubicBezTo>
                      <a:pt x="97" y="65"/>
                      <a:pt x="97" y="65"/>
                      <a:pt x="97" y="65"/>
                    </a:cubicBezTo>
                    <a:cubicBezTo>
                      <a:pt x="94" y="55"/>
                      <a:pt x="89" y="43"/>
                      <a:pt x="84" y="30"/>
                    </a:cubicBezTo>
                    <a:cubicBezTo>
                      <a:pt x="79" y="43"/>
                      <a:pt x="75" y="57"/>
                      <a:pt x="71" y="70"/>
                    </a:cubicBezTo>
                    <a:cubicBezTo>
                      <a:pt x="71" y="71"/>
                      <a:pt x="72" y="71"/>
                      <a:pt x="72" y="72"/>
                    </a:cubicBezTo>
                    <a:cubicBezTo>
                      <a:pt x="78" y="93"/>
                      <a:pt x="78" y="93"/>
                      <a:pt x="78" y="93"/>
                    </a:cubicBezTo>
                    <a:cubicBezTo>
                      <a:pt x="74" y="81"/>
                      <a:pt x="74" y="81"/>
                      <a:pt x="74" y="81"/>
                    </a:cubicBezTo>
                    <a:cubicBezTo>
                      <a:pt x="73" y="78"/>
                      <a:pt x="72" y="74"/>
                      <a:pt x="71" y="71"/>
                    </a:cubicBezTo>
                    <a:cubicBezTo>
                      <a:pt x="69" y="77"/>
                      <a:pt x="67" y="83"/>
                      <a:pt x="65" y="90"/>
                    </a:cubicBezTo>
                    <a:cubicBezTo>
                      <a:pt x="64" y="92"/>
                      <a:pt x="63" y="95"/>
                      <a:pt x="62" y="98"/>
                    </a:cubicBezTo>
                    <a:cubicBezTo>
                      <a:pt x="63" y="100"/>
                      <a:pt x="63" y="101"/>
                      <a:pt x="63" y="103"/>
                    </a:cubicBezTo>
                    <a:cubicBezTo>
                      <a:pt x="70" y="128"/>
                      <a:pt x="70" y="128"/>
                      <a:pt x="70" y="128"/>
                    </a:cubicBezTo>
                    <a:cubicBezTo>
                      <a:pt x="66" y="114"/>
                      <a:pt x="66" y="114"/>
                      <a:pt x="66" y="114"/>
                    </a:cubicBezTo>
                    <a:cubicBezTo>
                      <a:pt x="65" y="109"/>
                      <a:pt x="64" y="104"/>
                      <a:pt x="62" y="99"/>
                    </a:cubicBezTo>
                    <a:cubicBezTo>
                      <a:pt x="61" y="102"/>
                      <a:pt x="60" y="105"/>
                      <a:pt x="59" y="108"/>
                    </a:cubicBezTo>
                    <a:cubicBezTo>
                      <a:pt x="57" y="103"/>
                      <a:pt x="54" y="98"/>
                      <a:pt x="52" y="93"/>
                    </a:cubicBezTo>
                    <a:cubicBezTo>
                      <a:pt x="56" y="116"/>
                      <a:pt x="58" y="136"/>
                      <a:pt x="60" y="148"/>
                    </a:cubicBezTo>
                    <a:cubicBezTo>
                      <a:pt x="64" y="180"/>
                      <a:pt x="64" y="180"/>
                      <a:pt x="64" y="180"/>
                    </a:cubicBezTo>
                    <a:cubicBezTo>
                      <a:pt x="61" y="162"/>
                      <a:pt x="61" y="162"/>
                      <a:pt x="61" y="162"/>
                    </a:cubicBezTo>
                    <a:cubicBezTo>
                      <a:pt x="59" y="140"/>
                      <a:pt x="55" y="114"/>
                      <a:pt x="48" y="86"/>
                    </a:cubicBezTo>
                    <a:cubicBezTo>
                      <a:pt x="42" y="75"/>
                      <a:pt x="36" y="64"/>
                      <a:pt x="29" y="54"/>
                    </a:cubicBezTo>
                    <a:cubicBezTo>
                      <a:pt x="25" y="47"/>
                      <a:pt x="20" y="41"/>
                      <a:pt x="15" y="34"/>
                    </a:cubicBezTo>
                    <a:cubicBezTo>
                      <a:pt x="14" y="38"/>
                      <a:pt x="14" y="38"/>
                      <a:pt x="14" y="38"/>
                    </a:cubicBezTo>
                    <a:cubicBezTo>
                      <a:pt x="31" y="88"/>
                      <a:pt x="38" y="142"/>
                      <a:pt x="40" y="165"/>
                    </a:cubicBezTo>
                    <a:cubicBezTo>
                      <a:pt x="42" y="198"/>
                      <a:pt x="42" y="198"/>
                      <a:pt x="42" y="198"/>
                    </a:cubicBezTo>
                    <a:cubicBezTo>
                      <a:pt x="40" y="179"/>
                      <a:pt x="40" y="179"/>
                      <a:pt x="40" y="179"/>
                    </a:cubicBezTo>
                    <a:cubicBezTo>
                      <a:pt x="40" y="150"/>
                      <a:pt x="33" y="113"/>
                      <a:pt x="22" y="76"/>
                    </a:cubicBezTo>
                    <a:cubicBezTo>
                      <a:pt x="22" y="79"/>
                      <a:pt x="22" y="82"/>
                      <a:pt x="23" y="84"/>
                    </a:cubicBezTo>
                    <a:cubicBezTo>
                      <a:pt x="28" y="105"/>
                      <a:pt x="28" y="105"/>
                      <a:pt x="28" y="105"/>
                    </a:cubicBezTo>
                    <a:cubicBezTo>
                      <a:pt x="25" y="93"/>
                      <a:pt x="25" y="93"/>
                      <a:pt x="25" y="93"/>
                    </a:cubicBezTo>
                    <a:cubicBezTo>
                      <a:pt x="22" y="82"/>
                      <a:pt x="18" y="68"/>
                      <a:pt x="14" y="54"/>
                    </a:cubicBezTo>
                    <a:cubicBezTo>
                      <a:pt x="14" y="52"/>
                      <a:pt x="13" y="49"/>
                      <a:pt x="12" y="47"/>
                    </a:cubicBezTo>
                    <a:cubicBezTo>
                      <a:pt x="9" y="63"/>
                      <a:pt x="9" y="63"/>
                      <a:pt x="9" y="63"/>
                    </a:cubicBezTo>
                    <a:cubicBezTo>
                      <a:pt x="9" y="66"/>
                      <a:pt x="9" y="68"/>
                      <a:pt x="9" y="70"/>
                    </a:cubicBezTo>
                    <a:cubicBezTo>
                      <a:pt x="9" y="74"/>
                      <a:pt x="9" y="77"/>
                      <a:pt x="9" y="81"/>
                    </a:cubicBezTo>
                    <a:cubicBezTo>
                      <a:pt x="10" y="88"/>
                      <a:pt x="10" y="88"/>
                      <a:pt x="10" y="88"/>
                    </a:cubicBezTo>
                    <a:cubicBezTo>
                      <a:pt x="9" y="82"/>
                      <a:pt x="9" y="82"/>
                      <a:pt x="9" y="82"/>
                    </a:cubicBezTo>
                    <a:cubicBezTo>
                      <a:pt x="8" y="106"/>
                      <a:pt x="7" y="128"/>
                      <a:pt x="5" y="150"/>
                    </a:cubicBezTo>
                    <a:cubicBezTo>
                      <a:pt x="3" y="147"/>
                      <a:pt x="2" y="145"/>
                      <a:pt x="0" y="142"/>
                    </a:cubicBezTo>
                    <a:cubicBezTo>
                      <a:pt x="6" y="159"/>
                      <a:pt x="11" y="176"/>
                      <a:pt x="15" y="194"/>
                    </a:cubicBezTo>
                    <a:cubicBezTo>
                      <a:pt x="18" y="208"/>
                      <a:pt x="18" y="208"/>
                      <a:pt x="18" y="208"/>
                    </a:cubicBezTo>
                    <a:cubicBezTo>
                      <a:pt x="19" y="210"/>
                      <a:pt x="19" y="210"/>
                      <a:pt x="19" y="210"/>
                    </a:cubicBezTo>
                    <a:cubicBezTo>
                      <a:pt x="23" y="211"/>
                      <a:pt x="25" y="211"/>
                      <a:pt x="25" y="211"/>
                    </a:cubicBezTo>
                    <a:cubicBezTo>
                      <a:pt x="24" y="211"/>
                      <a:pt x="22" y="211"/>
                      <a:pt x="19" y="210"/>
                    </a:cubicBezTo>
                    <a:cubicBezTo>
                      <a:pt x="18" y="210"/>
                      <a:pt x="17" y="210"/>
                      <a:pt x="17" y="210"/>
                    </a:cubicBezTo>
                    <a:cubicBezTo>
                      <a:pt x="17" y="210"/>
                      <a:pt x="17" y="210"/>
                      <a:pt x="17" y="210"/>
                    </a:cubicBezTo>
                    <a:cubicBezTo>
                      <a:pt x="23" y="211"/>
                      <a:pt x="35" y="214"/>
                      <a:pt x="61" y="219"/>
                    </a:cubicBezTo>
                    <a:cubicBezTo>
                      <a:pt x="65" y="205"/>
                      <a:pt x="68" y="191"/>
                      <a:pt x="71" y="177"/>
                    </a:cubicBezTo>
                    <a:cubicBezTo>
                      <a:pt x="75" y="149"/>
                      <a:pt x="77" y="122"/>
                      <a:pt x="78" y="95"/>
                    </a:cubicBezTo>
                    <a:cubicBezTo>
                      <a:pt x="90" y="124"/>
                      <a:pt x="96" y="158"/>
                      <a:pt x="99" y="193"/>
                    </a:cubicBezTo>
                    <a:cubicBezTo>
                      <a:pt x="104" y="184"/>
                      <a:pt x="104" y="184"/>
                      <a:pt x="104" y="184"/>
                    </a:cubicBezTo>
                    <a:cubicBezTo>
                      <a:pt x="104" y="183"/>
                      <a:pt x="104" y="181"/>
                      <a:pt x="104" y="180"/>
                    </a:cubicBezTo>
                    <a:cubicBezTo>
                      <a:pt x="104" y="181"/>
                      <a:pt x="104" y="182"/>
                      <a:pt x="104" y="183"/>
                    </a:cubicBezTo>
                    <a:cubicBezTo>
                      <a:pt x="107" y="178"/>
                      <a:pt x="107" y="178"/>
                      <a:pt x="107" y="178"/>
                    </a:cubicBezTo>
                    <a:cubicBezTo>
                      <a:pt x="116" y="157"/>
                      <a:pt x="127" y="134"/>
                      <a:pt x="133" y="113"/>
                    </a:cubicBezTo>
                    <a:cubicBezTo>
                      <a:pt x="135" y="106"/>
                      <a:pt x="138" y="100"/>
                      <a:pt x="140" y="94"/>
                    </a:cubicBezTo>
                    <a:cubicBezTo>
                      <a:pt x="141" y="96"/>
                      <a:pt x="143" y="98"/>
                      <a:pt x="145" y="100"/>
                    </a:cubicBezTo>
                    <a:cubicBezTo>
                      <a:pt x="146" y="101"/>
                      <a:pt x="147" y="102"/>
                      <a:pt x="148" y="104"/>
                    </a:cubicBezTo>
                    <a:cubicBezTo>
                      <a:pt x="141" y="77"/>
                      <a:pt x="133" y="52"/>
                      <a:pt x="126" y="28"/>
                    </a:cubicBezTo>
                    <a:cubicBezTo>
                      <a:pt x="123" y="23"/>
                      <a:pt x="119" y="18"/>
                      <a:pt x="116" y="13"/>
                    </a:cubicBezTo>
                    <a:cubicBezTo>
                      <a:pt x="125" y="39"/>
                      <a:pt x="132" y="62"/>
                      <a:pt x="135" y="74"/>
                    </a:cubicBezTo>
                    <a:cubicBezTo>
                      <a:pt x="142" y="95"/>
                      <a:pt x="142" y="95"/>
                      <a:pt x="142" y="95"/>
                    </a:cubicBezTo>
                    <a:cubicBezTo>
                      <a:pt x="138" y="83"/>
                      <a:pt x="138" y="83"/>
                      <a:pt x="138" y="83"/>
                    </a:cubicBezTo>
                    <a:cubicBezTo>
                      <a:pt x="131" y="63"/>
                      <a:pt x="122" y="38"/>
                      <a:pt x="111" y="11"/>
                    </a:cubicBezTo>
                    <a:moveTo>
                      <a:pt x="337" y="6"/>
                    </a:moveTo>
                    <a:cubicBezTo>
                      <a:pt x="342" y="17"/>
                      <a:pt x="346" y="29"/>
                      <a:pt x="350" y="42"/>
                    </a:cubicBezTo>
                    <a:cubicBezTo>
                      <a:pt x="365" y="93"/>
                      <a:pt x="373" y="148"/>
                      <a:pt x="378" y="171"/>
                    </a:cubicBezTo>
                    <a:cubicBezTo>
                      <a:pt x="383" y="199"/>
                      <a:pt x="383" y="199"/>
                      <a:pt x="383" y="199"/>
                    </a:cubicBezTo>
                    <a:cubicBezTo>
                      <a:pt x="386" y="203"/>
                      <a:pt x="388" y="208"/>
                      <a:pt x="391" y="213"/>
                    </a:cubicBezTo>
                    <a:cubicBezTo>
                      <a:pt x="398" y="225"/>
                      <a:pt x="405" y="238"/>
                      <a:pt x="413" y="251"/>
                    </a:cubicBezTo>
                    <a:cubicBezTo>
                      <a:pt x="413" y="246"/>
                      <a:pt x="413" y="240"/>
                      <a:pt x="413" y="235"/>
                    </a:cubicBezTo>
                    <a:cubicBezTo>
                      <a:pt x="413" y="213"/>
                      <a:pt x="413" y="192"/>
                      <a:pt x="413" y="171"/>
                    </a:cubicBezTo>
                    <a:cubicBezTo>
                      <a:pt x="405" y="132"/>
                      <a:pt x="391" y="84"/>
                      <a:pt x="375" y="39"/>
                    </a:cubicBezTo>
                    <a:cubicBezTo>
                      <a:pt x="375" y="39"/>
                      <a:pt x="374" y="38"/>
                      <a:pt x="373" y="37"/>
                    </a:cubicBezTo>
                    <a:cubicBezTo>
                      <a:pt x="371" y="34"/>
                      <a:pt x="369" y="32"/>
                      <a:pt x="366" y="29"/>
                    </a:cubicBezTo>
                    <a:cubicBezTo>
                      <a:pt x="365" y="30"/>
                      <a:pt x="363" y="30"/>
                      <a:pt x="361" y="31"/>
                    </a:cubicBezTo>
                    <a:cubicBezTo>
                      <a:pt x="361" y="31"/>
                      <a:pt x="361" y="31"/>
                      <a:pt x="361" y="32"/>
                    </a:cubicBezTo>
                    <a:cubicBezTo>
                      <a:pt x="374" y="65"/>
                      <a:pt x="385" y="98"/>
                      <a:pt x="388" y="114"/>
                    </a:cubicBezTo>
                    <a:cubicBezTo>
                      <a:pt x="394" y="137"/>
                      <a:pt x="394" y="137"/>
                      <a:pt x="394" y="137"/>
                    </a:cubicBezTo>
                    <a:cubicBezTo>
                      <a:pt x="390" y="124"/>
                      <a:pt x="390" y="124"/>
                      <a:pt x="390" y="124"/>
                    </a:cubicBezTo>
                    <a:cubicBezTo>
                      <a:pt x="384" y="99"/>
                      <a:pt x="371" y="65"/>
                      <a:pt x="357" y="33"/>
                    </a:cubicBezTo>
                    <a:cubicBezTo>
                      <a:pt x="357" y="33"/>
                      <a:pt x="356" y="33"/>
                      <a:pt x="356" y="33"/>
                    </a:cubicBezTo>
                    <a:cubicBezTo>
                      <a:pt x="356" y="34"/>
                      <a:pt x="356" y="34"/>
                      <a:pt x="356" y="34"/>
                    </a:cubicBezTo>
                    <a:cubicBezTo>
                      <a:pt x="355" y="36"/>
                      <a:pt x="355" y="36"/>
                      <a:pt x="355" y="36"/>
                    </a:cubicBezTo>
                    <a:cubicBezTo>
                      <a:pt x="355" y="42"/>
                      <a:pt x="355" y="42"/>
                      <a:pt x="355" y="42"/>
                    </a:cubicBezTo>
                    <a:cubicBezTo>
                      <a:pt x="351" y="31"/>
                      <a:pt x="346" y="20"/>
                      <a:pt x="340" y="9"/>
                    </a:cubicBezTo>
                    <a:cubicBezTo>
                      <a:pt x="339" y="8"/>
                      <a:pt x="339" y="7"/>
                      <a:pt x="338" y="6"/>
                    </a:cubicBezTo>
                    <a:cubicBezTo>
                      <a:pt x="337" y="6"/>
                      <a:pt x="337" y="6"/>
                      <a:pt x="337" y="6"/>
                    </a:cubicBezTo>
                    <a:moveTo>
                      <a:pt x="143" y="4"/>
                    </a:moveTo>
                    <a:cubicBezTo>
                      <a:pt x="143" y="4"/>
                      <a:pt x="143" y="4"/>
                      <a:pt x="143" y="4"/>
                    </a:cubicBezTo>
                    <a:cubicBezTo>
                      <a:pt x="143" y="4"/>
                      <a:pt x="143" y="4"/>
                      <a:pt x="142" y="4"/>
                    </a:cubicBezTo>
                    <a:cubicBezTo>
                      <a:pt x="143" y="4"/>
                      <a:pt x="143" y="4"/>
                      <a:pt x="143" y="4"/>
                    </a:cubicBezTo>
                    <a:cubicBezTo>
                      <a:pt x="142" y="8"/>
                      <a:pt x="142" y="12"/>
                      <a:pt x="141" y="15"/>
                    </a:cubicBezTo>
                    <a:cubicBezTo>
                      <a:pt x="140" y="12"/>
                      <a:pt x="139" y="9"/>
                      <a:pt x="138" y="6"/>
                    </a:cubicBezTo>
                    <a:cubicBezTo>
                      <a:pt x="135" y="7"/>
                      <a:pt x="134" y="8"/>
                      <a:pt x="134" y="8"/>
                    </a:cubicBezTo>
                    <a:cubicBezTo>
                      <a:pt x="134" y="8"/>
                      <a:pt x="134" y="7"/>
                      <a:pt x="135" y="7"/>
                    </a:cubicBezTo>
                    <a:cubicBezTo>
                      <a:pt x="134" y="9"/>
                      <a:pt x="134" y="9"/>
                      <a:pt x="134" y="9"/>
                    </a:cubicBezTo>
                    <a:cubicBezTo>
                      <a:pt x="133" y="17"/>
                      <a:pt x="133" y="17"/>
                      <a:pt x="133" y="17"/>
                    </a:cubicBezTo>
                    <a:cubicBezTo>
                      <a:pt x="132" y="21"/>
                      <a:pt x="132" y="21"/>
                      <a:pt x="132" y="21"/>
                    </a:cubicBezTo>
                    <a:cubicBezTo>
                      <a:pt x="143" y="51"/>
                      <a:pt x="152" y="82"/>
                      <a:pt x="156" y="96"/>
                    </a:cubicBezTo>
                    <a:cubicBezTo>
                      <a:pt x="163" y="117"/>
                      <a:pt x="163" y="117"/>
                      <a:pt x="163" y="117"/>
                    </a:cubicBezTo>
                    <a:cubicBezTo>
                      <a:pt x="159" y="105"/>
                      <a:pt x="159" y="105"/>
                      <a:pt x="159" y="105"/>
                    </a:cubicBezTo>
                    <a:cubicBezTo>
                      <a:pt x="151" y="84"/>
                      <a:pt x="141" y="56"/>
                      <a:pt x="131" y="28"/>
                    </a:cubicBezTo>
                    <a:cubicBezTo>
                      <a:pt x="131" y="30"/>
                      <a:pt x="131" y="30"/>
                      <a:pt x="131" y="30"/>
                    </a:cubicBezTo>
                    <a:cubicBezTo>
                      <a:pt x="139" y="55"/>
                      <a:pt x="147" y="82"/>
                      <a:pt x="156" y="113"/>
                    </a:cubicBezTo>
                    <a:cubicBezTo>
                      <a:pt x="170" y="132"/>
                      <a:pt x="183" y="154"/>
                      <a:pt x="195" y="178"/>
                    </a:cubicBezTo>
                    <a:cubicBezTo>
                      <a:pt x="196" y="170"/>
                      <a:pt x="197" y="162"/>
                      <a:pt x="197" y="154"/>
                    </a:cubicBezTo>
                    <a:cubicBezTo>
                      <a:pt x="197" y="154"/>
                      <a:pt x="197" y="154"/>
                      <a:pt x="197" y="154"/>
                    </a:cubicBezTo>
                    <a:cubicBezTo>
                      <a:pt x="200" y="164"/>
                      <a:pt x="203" y="173"/>
                      <a:pt x="207" y="183"/>
                    </a:cubicBezTo>
                    <a:cubicBezTo>
                      <a:pt x="206" y="175"/>
                      <a:pt x="206" y="167"/>
                      <a:pt x="206" y="159"/>
                    </a:cubicBezTo>
                    <a:cubicBezTo>
                      <a:pt x="208" y="171"/>
                      <a:pt x="210" y="183"/>
                      <a:pt x="212" y="196"/>
                    </a:cubicBezTo>
                    <a:cubicBezTo>
                      <a:pt x="214" y="203"/>
                      <a:pt x="218" y="211"/>
                      <a:pt x="221" y="219"/>
                    </a:cubicBezTo>
                    <a:cubicBezTo>
                      <a:pt x="222" y="220"/>
                      <a:pt x="222" y="220"/>
                      <a:pt x="222" y="220"/>
                    </a:cubicBezTo>
                    <a:cubicBezTo>
                      <a:pt x="219" y="221"/>
                      <a:pt x="217" y="221"/>
                      <a:pt x="214" y="221"/>
                    </a:cubicBezTo>
                    <a:cubicBezTo>
                      <a:pt x="214" y="221"/>
                      <a:pt x="214" y="222"/>
                      <a:pt x="214" y="222"/>
                    </a:cubicBezTo>
                    <a:cubicBezTo>
                      <a:pt x="223" y="221"/>
                      <a:pt x="239" y="219"/>
                      <a:pt x="254" y="217"/>
                    </a:cubicBezTo>
                    <a:cubicBezTo>
                      <a:pt x="276" y="215"/>
                      <a:pt x="298" y="212"/>
                      <a:pt x="296" y="212"/>
                    </a:cubicBezTo>
                    <a:cubicBezTo>
                      <a:pt x="296" y="212"/>
                      <a:pt x="296" y="212"/>
                      <a:pt x="295" y="213"/>
                    </a:cubicBezTo>
                    <a:cubicBezTo>
                      <a:pt x="295" y="211"/>
                      <a:pt x="295" y="211"/>
                      <a:pt x="295" y="211"/>
                    </a:cubicBezTo>
                    <a:cubicBezTo>
                      <a:pt x="296" y="207"/>
                      <a:pt x="296" y="207"/>
                      <a:pt x="296" y="207"/>
                    </a:cubicBezTo>
                    <a:cubicBezTo>
                      <a:pt x="298" y="199"/>
                      <a:pt x="298" y="199"/>
                      <a:pt x="298" y="199"/>
                    </a:cubicBezTo>
                    <a:cubicBezTo>
                      <a:pt x="300" y="189"/>
                      <a:pt x="300" y="189"/>
                      <a:pt x="300" y="189"/>
                    </a:cubicBezTo>
                    <a:cubicBezTo>
                      <a:pt x="301" y="175"/>
                      <a:pt x="302" y="162"/>
                      <a:pt x="304" y="149"/>
                    </a:cubicBezTo>
                    <a:cubicBezTo>
                      <a:pt x="304" y="146"/>
                      <a:pt x="305" y="143"/>
                      <a:pt x="305" y="140"/>
                    </a:cubicBezTo>
                    <a:cubicBezTo>
                      <a:pt x="305" y="141"/>
                      <a:pt x="305" y="141"/>
                      <a:pt x="305" y="142"/>
                    </a:cubicBezTo>
                    <a:cubicBezTo>
                      <a:pt x="306" y="139"/>
                      <a:pt x="306" y="136"/>
                      <a:pt x="307" y="133"/>
                    </a:cubicBezTo>
                    <a:cubicBezTo>
                      <a:pt x="310" y="149"/>
                      <a:pt x="313" y="165"/>
                      <a:pt x="316" y="181"/>
                    </a:cubicBezTo>
                    <a:cubicBezTo>
                      <a:pt x="318" y="167"/>
                      <a:pt x="320" y="153"/>
                      <a:pt x="322" y="139"/>
                    </a:cubicBezTo>
                    <a:cubicBezTo>
                      <a:pt x="322" y="135"/>
                      <a:pt x="323" y="131"/>
                      <a:pt x="323" y="126"/>
                    </a:cubicBezTo>
                    <a:cubicBezTo>
                      <a:pt x="320" y="116"/>
                      <a:pt x="320" y="116"/>
                      <a:pt x="320" y="116"/>
                    </a:cubicBezTo>
                    <a:cubicBezTo>
                      <a:pt x="313" y="87"/>
                      <a:pt x="299" y="47"/>
                      <a:pt x="282" y="10"/>
                    </a:cubicBezTo>
                    <a:cubicBezTo>
                      <a:pt x="274" y="12"/>
                      <a:pt x="268" y="14"/>
                      <a:pt x="265" y="14"/>
                    </a:cubicBezTo>
                    <a:cubicBezTo>
                      <a:pt x="265" y="14"/>
                      <a:pt x="265" y="14"/>
                      <a:pt x="265" y="14"/>
                    </a:cubicBezTo>
                    <a:cubicBezTo>
                      <a:pt x="267" y="14"/>
                      <a:pt x="270" y="13"/>
                      <a:pt x="276" y="12"/>
                    </a:cubicBezTo>
                    <a:cubicBezTo>
                      <a:pt x="269" y="24"/>
                      <a:pt x="269" y="24"/>
                      <a:pt x="269" y="24"/>
                    </a:cubicBezTo>
                    <a:cubicBezTo>
                      <a:pt x="266" y="32"/>
                      <a:pt x="261" y="40"/>
                      <a:pt x="259" y="47"/>
                    </a:cubicBezTo>
                    <a:cubicBezTo>
                      <a:pt x="259" y="49"/>
                      <a:pt x="258" y="50"/>
                      <a:pt x="258" y="52"/>
                    </a:cubicBezTo>
                    <a:cubicBezTo>
                      <a:pt x="267" y="76"/>
                      <a:pt x="273" y="97"/>
                      <a:pt x="275" y="109"/>
                    </a:cubicBezTo>
                    <a:cubicBezTo>
                      <a:pt x="282" y="134"/>
                      <a:pt x="282" y="134"/>
                      <a:pt x="282" y="134"/>
                    </a:cubicBezTo>
                    <a:cubicBezTo>
                      <a:pt x="278" y="120"/>
                      <a:pt x="278" y="120"/>
                      <a:pt x="278" y="120"/>
                    </a:cubicBezTo>
                    <a:cubicBezTo>
                      <a:pt x="273" y="102"/>
                      <a:pt x="265" y="80"/>
                      <a:pt x="256" y="57"/>
                    </a:cubicBezTo>
                    <a:cubicBezTo>
                      <a:pt x="251" y="77"/>
                      <a:pt x="248" y="95"/>
                      <a:pt x="246" y="113"/>
                    </a:cubicBezTo>
                    <a:cubicBezTo>
                      <a:pt x="236" y="95"/>
                      <a:pt x="224" y="77"/>
                      <a:pt x="210" y="61"/>
                    </a:cubicBezTo>
                    <a:cubicBezTo>
                      <a:pt x="210" y="61"/>
                      <a:pt x="210" y="62"/>
                      <a:pt x="210" y="62"/>
                    </a:cubicBezTo>
                    <a:cubicBezTo>
                      <a:pt x="216" y="81"/>
                      <a:pt x="216" y="81"/>
                      <a:pt x="216" y="81"/>
                    </a:cubicBezTo>
                    <a:cubicBezTo>
                      <a:pt x="212" y="70"/>
                      <a:pt x="212" y="70"/>
                      <a:pt x="212" y="70"/>
                    </a:cubicBezTo>
                    <a:cubicBezTo>
                      <a:pt x="211" y="67"/>
                      <a:pt x="210" y="64"/>
                      <a:pt x="209" y="60"/>
                    </a:cubicBezTo>
                    <a:cubicBezTo>
                      <a:pt x="206" y="56"/>
                      <a:pt x="203" y="53"/>
                      <a:pt x="200" y="49"/>
                    </a:cubicBezTo>
                    <a:cubicBezTo>
                      <a:pt x="193" y="40"/>
                      <a:pt x="183" y="32"/>
                      <a:pt x="174" y="24"/>
                    </a:cubicBezTo>
                    <a:cubicBezTo>
                      <a:pt x="183" y="49"/>
                      <a:pt x="190" y="72"/>
                      <a:pt x="191" y="84"/>
                    </a:cubicBezTo>
                    <a:cubicBezTo>
                      <a:pt x="196" y="104"/>
                      <a:pt x="196" y="104"/>
                      <a:pt x="196" y="104"/>
                    </a:cubicBezTo>
                    <a:cubicBezTo>
                      <a:pt x="193" y="93"/>
                      <a:pt x="193" y="93"/>
                      <a:pt x="193" y="93"/>
                    </a:cubicBezTo>
                    <a:cubicBezTo>
                      <a:pt x="188" y="72"/>
                      <a:pt x="179" y="46"/>
                      <a:pt x="168" y="20"/>
                    </a:cubicBezTo>
                    <a:cubicBezTo>
                      <a:pt x="163" y="16"/>
                      <a:pt x="158" y="13"/>
                      <a:pt x="152" y="9"/>
                    </a:cubicBezTo>
                    <a:cubicBezTo>
                      <a:pt x="149" y="7"/>
                      <a:pt x="149" y="7"/>
                      <a:pt x="149" y="7"/>
                    </a:cubicBezTo>
                    <a:cubicBezTo>
                      <a:pt x="158" y="27"/>
                      <a:pt x="164" y="46"/>
                      <a:pt x="165" y="56"/>
                    </a:cubicBezTo>
                    <a:cubicBezTo>
                      <a:pt x="170" y="74"/>
                      <a:pt x="170" y="74"/>
                      <a:pt x="170" y="74"/>
                    </a:cubicBezTo>
                    <a:cubicBezTo>
                      <a:pt x="166" y="64"/>
                      <a:pt x="166" y="64"/>
                      <a:pt x="166" y="64"/>
                    </a:cubicBezTo>
                    <a:cubicBezTo>
                      <a:pt x="163" y="47"/>
                      <a:pt x="154" y="25"/>
                      <a:pt x="144" y="4"/>
                    </a:cubicBezTo>
                    <a:cubicBezTo>
                      <a:pt x="143" y="4"/>
                      <a:pt x="143" y="4"/>
                      <a:pt x="143" y="4"/>
                    </a:cubicBezTo>
                    <a:moveTo>
                      <a:pt x="320" y="2"/>
                    </a:moveTo>
                    <a:cubicBezTo>
                      <a:pt x="316" y="2"/>
                      <a:pt x="311" y="4"/>
                      <a:pt x="306" y="5"/>
                    </a:cubicBezTo>
                    <a:cubicBezTo>
                      <a:pt x="317" y="36"/>
                      <a:pt x="326" y="69"/>
                      <a:pt x="327" y="84"/>
                    </a:cubicBezTo>
                    <a:cubicBezTo>
                      <a:pt x="333" y="105"/>
                      <a:pt x="333" y="105"/>
                      <a:pt x="333" y="105"/>
                    </a:cubicBezTo>
                    <a:cubicBezTo>
                      <a:pt x="329" y="93"/>
                      <a:pt x="329" y="93"/>
                      <a:pt x="329" y="93"/>
                    </a:cubicBezTo>
                    <a:cubicBezTo>
                      <a:pt x="324" y="69"/>
                      <a:pt x="314" y="37"/>
                      <a:pt x="302" y="6"/>
                    </a:cubicBezTo>
                    <a:cubicBezTo>
                      <a:pt x="300" y="6"/>
                      <a:pt x="298" y="7"/>
                      <a:pt x="296" y="7"/>
                    </a:cubicBezTo>
                    <a:cubicBezTo>
                      <a:pt x="293" y="8"/>
                      <a:pt x="290" y="9"/>
                      <a:pt x="287" y="9"/>
                    </a:cubicBezTo>
                    <a:cubicBezTo>
                      <a:pt x="303" y="47"/>
                      <a:pt x="313" y="88"/>
                      <a:pt x="318" y="105"/>
                    </a:cubicBezTo>
                    <a:cubicBezTo>
                      <a:pt x="323" y="126"/>
                      <a:pt x="323" y="126"/>
                      <a:pt x="323" y="126"/>
                    </a:cubicBezTo>
                    <a:cubicBezTo>
                      <a:pt x="324" y="118"/>
                      <a:pt x="325" y="110"/>
                      <a:pt x="326" y="102"/>
                    </a:cubicBezTo>
                    <a:cubicBezTo>
                      <a:pt x="348" y="129"/>
                      <a:pt x="364" y="163"/>
                      <a:pt x="383" y="199"/>
                    </a:cubicBezTo>
                    <a:cubicBezTo>
                      <a:pt x="380" y="185"/>
                      <a:pt x="380" y="185"/>
                      <a:pt x="380" y="185"/>
                    </a:cubicBezTo>
                    <a:cubicBezTo>
                      <a:pt x="377" y="168"/>
                      <a:pt x="373" y="147"/>
                      <a:pt x="368" y="125"/>
                    </a:cubicBezTo>
                    <a:cubicBezTo>
                      <a:pt x="365" y="119"/>
                      <a:pt x="365" y="119"/>
                      <a:pt x="365" y="119"/>
                    </a:cubicBezTo>
                    <a:cubicBezTo>
                      <a:pt x="355" y="87"/>
                      <a:pt x="337" y="42"/>
                      <a:pt x="320" y="2"/>
                    </a:cubicBezTo>
                    <a:moveTo>
                      <a:pt x="329" y="0"/>
                    </a:moveTo>
                    <a:cubicBezTo>
                      <a:pt x="328" y="0"/>
                      <a:pt x="327" y="0"/>
                      <a:pt x="325" y="1"/>
                    </a:cubicBezTo>
                    <a:cubicBezTo>
                      <a:pt x="341" y="41"/>
                      <a:pt x="358" y="89"/>
                      <a:pt x="362" y="109"/>
                    </a:cubicBezTo>
                    <a:cubicBezTo>
                      <a:pt x="367" y="124"/>
                      <a:pt x="367" y="124"/>
                      <a:pt x="367" y="124"/>
                    </a:cubicBezTo>
                    <a:cubicBezTo>
                      <a:pt x="358" y="83"/>
                      <a:pt x="345" y="38"/>
                      <a:pt x="329" y="0"/>
                    </a:cubicBezTo>
                    <a:cubicBezTo>
                      <a:pt x="329" y="0"/>
                      <a:pt x="329" y="0"/>
                      <a:pt x="329" y="0"/>
                    </a:cubicBezTo>
                    <a:cubicBezTo>
                      <a:pt x="329" y="0"/>
                      <a:pt x="329" y="0"/>
                      <a:pt x="329" y="0"/>
                    </a:cubicBezTo>
                    <a:cubicBezTo>
                      <a:pt x="329" y="0"/>
                      <a:pt x="329" y="0"/>
                      <a:pt x="329" y="0"/>
                    </a:cubicBezTo>
                    <a:cubicBezTo>
                      <a:pt x="329" y="0"/>
                      <a:pt x="329" y="0"/>
                      <a:pt x="329"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173" name="Freeform 53"/>
              <p:cNvSpPr>
                <a:spLocks noEditPoints="1"/>
              </p:cNvSpPr>
              <p:nvPr/>
            </p:nvSpPr>
            <p:spPr bwMode="auto">
              <a:xfrm>
                <a:off x="2487" y="2140"/>
                <a:ext cx="17" cy="27"/>
              </a:xfrm>
              <a:custGeom>
                <a:avLst/>
                <a:gdLst>
                  <a:gd name="T0" fmla="*/ 5 w 21"/>
                  <a:gd name="T1" fmla="*/ 2 h 33"/>
                  <a:gd name="T2" fmla="*/ 0 w 21"/>
                  <a:gd name="T3" fmla="*/ 2 h 33"/>
                  <a:gd name="T4" fmla="*/ 1 w 21"/>
                  <a:gd name="T5" fmla="*/ 3 h 33"/>
                  <a:gd name="T6" fmla="*/ 14 w 21"/>
                  <a:gd name="T7" fmla="*/ 33 h 33"/>
                  <a:gd name="T8" fmla="*/ 14 w 21"/>
                  <a:gd name="T9" fmla="*/ 33 h 33"/>
                  <a:gd name="T10" fmla="*/ 16 w 21"/>
                  <a:gd name="T11" fmla="*/ 27 h 33"/>
                  <a:gd name="T12" fmla="*/ 15 w 21"/>
                  <a:gd name="T13" fmla="*/ 25 h 33"/>
                  <a:gd name="T14" fmla="*/ 5 w 21"/>
                  <a:gd name="T15" fmla="*/ 2 h 33"/>
                  <a:gd name="T16" fmla="*/ 10 w 21"/>
                  <a:gd name="T17" fmla="*/ 1 h 33"/>
                  <a:gd name="T18" fmla="*/ 7 w 21"/>
                  <a:gd name="T19" fmla="*/ 2 h 33"/>
                  <a:gd name="T20" fmla="*/ 12 w 21"/>
                  <a:gd name="T21" fmla="*/ 18 h 33"/>
                  <a:gd name="T22" fmla="*/ 16 w 21"/>
                  <a:gd name="T23" fmla="*/ 27 h 33"/>
                  <a:gd name="T24" fmla="*/ 17 w 21"/>
                  <a:gd name="T25" fmla="*/ 22 h 33"/>
                  <a:gd name="T26" fmla="*/ 10 w 21"/>
                  <a:gd name="T27" fmla="*/ 1 h 33"/>
                  <a:gd name="T28" fmla="*/ 21 w 21"/>
                  <a:gd name="T29" fmla="*/ 0 h 33"/>
                  <a:gd name="T30" fmla="*/ 14 w 21"/>
                  <a:gd name="T31" fmla="*/ 1 h 33"/>
                  <a:gd name="T32" fmla="*/ 18 w 21"/>
                  <a:gd name="T33" fmla="*/ 16 h 33"/>
                  <a:gd name="T34" fmla="*/ 21 w 21"/>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3">
                    <a:moveTo>
                      <a:pt x="5" y="2"/>
                    </a:moveTo>
                    <a:cubicBezTo>
                      <a:pt x="3" y="2"/>
                      <a:pt x="2" y="2"/>
                      <a:pt x="0" y="2"/>
                    </a:cubicBezTo>
                    <a:cubicBezTo>
                      <a:pt x="1" y="3"/>
                      <a:pt x="1" y="3"/>
                      <a:pt x="1" y="3"/>
                    </a:cubicBezTo>
                    <a:cubicBezTo>
                      <a:pt x="5" y="13"/>
                      <a:pt x="10" y="23"/>
                      <a:pt x="14" y="33"/>
                    </a:cubicBezTo>
                    <a:cubicBezTo>
                      <a:pt x="14" y="33"/>
                      <a:pt x="14" y="33"/>
                      <a:pt x="14" y="33"/>
                    </a:cubicBezTo>
                    <a:cubicBezTo>
                      <a:pt x="15" y="31"/>
                      <a:pt x="15" y="29"/>
                      <a:pt x="16" y="27"/>
                    </a:cubicBezTo>
                    <a:cubicBezTo>
                      <a:pt x="15" y="25"/>
                      <a:pt x="15" y="25"/>
                      <a:pt x="15" y="25"/>
                    </a:cubicBezTo>
                    <a:cubicBezTo>
                      <a:pt x="12" y="18"/>
                      <a:pt x="9" y="10"/>
                      <a:pt x="5" y="2"/>
                    </a:cubicBezTo>
                    <a:moveTo>
                      <a:pt x="10" y="1"/>
                    </a:moveTo>
                    <a:cubicBezTo>
                      <a:pt x="9" y="1"/>
                      <a:pt x="8" y="1"/>
                      <a:pt x="7" y="2"/>
                    </a:cubicBezTo>
                    <a:cubicBezTo>
                      <a:pt x="9" y="8"/>
                      <a:pt x="11" y="14"/>
                      <a:pt x="12" y="18"/>
                    </a:cubicBezTo>
                    <a:cubicBezTo>
                      <a:pt x="16" y="27"/>
                      <a:pt x="16" y="27"/>
                      <a:pt x="16" y="27"/>
                    </a:cubicBezTo>
                    <a:cubicBezTo>
                      <a:pt x="16" y="25"/>
                      <a:pt x="16" y="24"/>
                      <a:pt x="17" y="22"/>
                    </a:cubicBezTo>
                    <a:cubicBezTo>
                      <a:pt x="15" y="15"/>
                      <a:pt x="12" y="8"/>
                      <a:pt x="10" y="1"/>
                    </a:cubicBezTo>
                    <a:moveTo>
                      <a:pt x="21" y="0"/>
                    </a:moveTo>
                    <a:cubicBezTo>
                      <a:pt x="18" y="0"/>
                      <a:pt x="16" y="1"/>
                      <a:pt x="14" y="1"/>
                    </a:cubicBezTo>
                    <a:cubicBezTo>
                      <a:pt x="15" y="6"/>
                      <a:pt x="17" y="11"/>
                      <a:pt x="18" y="16"/>
                    </a:cubicBezTo>
                    <a:cubicBezTo>
                      <a:pt x="19" y="11"/>
                      <a:pt x="20" y="6"/>
                      <a:pt x="2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74" name="Freeform 54"/>
              <p:cNvSpPr>
                <a:spLocks noEditPoints="1"/>
              </p:cNvSpPr>
              <p:nvPr/>
            </p:nvSpPr>
            <p:spPr bwMode="auto">
              <a:xfrm>
                <a:off x="2459" y="2141"/>
                <a:ext cx="40" cy="107"/>
              </a:xfrm>
              <a:custGeom>
                <a:avLst/>
                <a:gdLst>
                  <a:gd name="T0" fmla="*/ 29 w 48"/>
                  <a:gd name="T1" fmla="*/ 31 h 129"/>
                  <a:gd name="T2" fmla="*/ 34 w 48"/>
                  <a:gd name="T3" fmla="*/ 51 h 129"/>
                  <a:gd name="T4" fmla="*/ 37 w 48"/>
                  <a:gd name="T5" fmla="*/ 64 h 129"/>
                  <a:gd name="T6" fmla="*/ 38 w 48"/>
                  <a:gd name="T7" fmla="*/ 61 h 129"/>
                  <a:gd name="T8" fmla="*/ 36 w 48"/>
                  <a:gd name="T9" fmla="*/ 54 h 129"/>
                  <a:gd name="T10" fmla="*/ 29 w 48"/>
                  <a:gd name="T11" fmla="*/ 31 h 129"/>
                  <a:gd name="T12" fmla="*/ 24 w 48"/>
                  <a:gd name="T13" fmla="*/ 19 h 129"/>
                  <a:gd name="T14" fmla="*/ 14 w 48"/>
                  <a:gd name="T15" fmla="*/ 66 h 129"/>
                  <a:gd name="T16" fmla="*/ 20 w 48"/>
                  <a:gd name="T17" fmla="*/ 89 h 129"/>
                  <a:gd name="T18" fmla="*/ 16 w 48"/>
                  <a:gd name="T19" fmla="*/ 75 h 129"/>
                  <a:gd name="T20" fmla="*/ 14 w 48"/>
                  <a:gd name="T21" fmla="*/ 66 h 129"/>
                  <a:gd name="T22" fmla="*/ 12 w 48"/>
                  <a:gd name="T23" fmla="*/ 75 h 129"/>
                  <a:gd name="T24" fmla="*/ 0 w 48"/>
                  <a:gd name="T25" fmla="*/ 129 h 129"/>
                  <a:gd name="T26" fmla="*/ 8 w 48"/>
                  <a:gd name="T27" fmla="*/ 118 h 129"/>
                  <a:gd name="T28" fmla="*/ 37 w 48"/>
                  <a:gd name="T29" fmla="*/ 64 h 129"/>
                  <a:gd name="T30" fmla="*/ 36 w 48"/>
                  <a:gd name="T31" fmla="*/ 61 h 129"/>
                  <a:gd name="T32" fmla="*/ 24 w 48"/>
                  <a:gd name="T33" fmla="*/ 19 h 129"/>
                  <a:gd name="T34" fmla="*/ 30 w 48"/>
                  <a:gd name="T35" fmla="*/ 1 h 129"/>
                  <a:gd name="T36" fmla="*/ 25 w 48"/>
                  <a:gd name="T37" fmla="*/ 1 h 129"/>
                  <a:gd name="T38" fmla="*/ 25 w 48"/>
                  <a:gd name="T39" fmla="*/ 2 h 129"/>
                  <a:gd name="T40" fmla="*/ 28 w 48"/>
                  <a:gd name="T41" fmla="*/ 1 h 129"/>
                  <a:gd name="T42" fmla="*/ 30 w 48"/>
                  <a:gd name="T43" fmla="*/ 1 h 129"/>
                  <a:gd name="T44" fmla="*/ 30 w 48"/>
                  <a:gd name="T45" fmla="*/ 1 h 129"/>
                  <a:gd name="T46" fmla="*/ 34 w 48"/>
                  <a:gd name="T47" fmla="*/ 0 h 129"/>
                  <a:gd name="T48" fmla="*/ 30 w 48"/>
                  <a:gd name="T49" fmla="*/ 1 h 129"/>
                  <a:gd name="T50" fmla="*/ 30 w 48"/>
                  <a:gd name="T51" fmla="*/ 1 h 129"/>
                  <a:gd name="T52" fmla="*/ 30 w 48"/>
                  <a:gd name="T53" fmla="*/ 1 h 129"/>
                  <a:gd name="T54" fmla="*/ 32 w 48"/>
                  <a:gd name="T55" fmla="*/ 1 h 129"/>
                  <a:gd name="T56" fmla="*/ 31 w 48"/>
                  <a:gd name="T57" fmla="*/ 1 h 129"/>
                  <a:gd name="T58" fmla="*/ 35 w 48"/>
                  <a:gd name="T59" fmla="*/ 16 h 129"/>
                  <a:gd name="T60" fmla="*/ 32 w 48"/>
                  <a:gd name="T61" fmla="*/ 7 h 129"/>
                  <a:gd name="T62" fmla="*/ 30 w 48"/>
                  <a:gd name="T63" fmla="*/ 1 h 129"/>
                  <a:gd name="T64" fmla="*/ 28 w 48"/>
                  <a:gd name="T65" fmla="*/ 1 h 129"/>
                  <a:gd name="T66" fmla="*/ 28 w 48"/>
                  <a:gd name="T67" fmla="*/ 2 h 129"/>
                  <a:gd name="T68" fmla="*/ 27 w 48"/>
                  <a:gd name="T69" fmla="*/ 3 h 129"/>
                  <a:gd name="T70" fmla="*/ 27 w 48"/>
                  <a:gd name="T71" fmla="*/ 7 h 129"/>
                  <a:gd name="T72" fmla="*/ 31 w 48"/>
                  <a:gd name="T73" fmla="*/ 25 h 129"/>
                  <a:gd name="T74" fmla="*/ 35 w 48"/>
                  <a:gd name="T75" fmla="*/ 40 h 129"/>
                  <a:gd name="T76" fmla="*/ 32 w 48"/>
                  <a:gd name="T77" fmla="*/ 32 h 129"/>
                  <a:gd name="T78" fmla="*/ 26 w 48"/>
                  <a:gd name="T79" fmla="*/ 11 h 129"/>
                  <a:gd name="T80" fmla="*/ 25 w 48"/>
                  <a:gd name="T81" fmla="*/ 15 h 129"/>
                  <a:gd name="T82" fmla="*/ 34 w 48"/>
                  <a:gd name="T83" fmla="*/ 46 h 129"/>
                  <a:gd name="T84" fmla="*/ 39 w 48"/>
                  <a:gd name="T85" fmla="*/ 61 h 129"/>
                  <a:gd name="T86" fmla="*/ 48 w 48"/>
                  <a:gd name="T87" fmla="*/ 31 h 129"/>
                  <a:gd name="T88" fmla="*/ 48 w 48"/>
                  <a:gd name="T89" fmla="*/ 31 h 129"/>
                  <a:gd name="T90" fmla="*/ 35 w 48"/>
                  <a:gd name="T91" fmla="*/ 1 h 129"/>
                  <a:gd name="T92" fmla="*/ 34 w 48"/>
                  <a:gd name="T9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129">
                    <a:moveTo>
                      <a:pt x="29" y="31"/>
                    </a:moveTo>
                    <a:cubicBezTo>
                      <a:pt x="31" y="39"/>
                      <a:pt x="32" y="46"/>
                      <a:pt x="34" y="51"/>
                    </a:cubicBezTo>
                    <a:cubicBezTo>
                      <a:pt x="37" y="64"/>
                      <a:pt x="37" y="64"/>
                      <a:pt x="37" y="64"/>
                    </a:cubicBezTo>
                    <a:cubicBezTo>
                      <a:pt x="38" y="63"/>
                      <a:pt x="38" y="62"/>
                      <a:pt x="38" y="61"/>
                    </a:cubicBezTo>
                    <a:cubicBezTo>
                      <a:pt x="36" y="54"/>
                      <a:pt x="36" y="54"/>
                      <a:pt x="36" y="54"/>
                    </a:cubicBezTo>
                    <a:cubicBezTo>
                      <a:pt x="34" y="47"/>
                      <a:pt x="32" y="39"/>
                      <a:pt x="29" y="31"/>
                    </a:cubicBezTo>
                    <a:moveTo>
                      <a:pt x="24" y="19"/>
                    </a:moveTo>
                    <a:cubicBezTo>
                      <a:pt x="20" y="35"/>
                      <a:pt x="17" y="51"/>
                      <a:pt x="14" y="66"/>
                    </a:cubicBezTo>
                    <a:cubicBezTo>
                      <a:pt x="20" y="89"/>
                      <a:pt x="20" y="89"/>
                      <a:pt x="20" y="89"/>
                    </a:cubicBezTo>
                    <a:cubicBezTo>
                      <a:pt x="16" y="75"/>
                      <a:pt x="16" y="75"/>
                      <a:pt x="16" y="75"/>
                    </a:cubicBezTo>
                    <a:cubicBezTo>
                      <a:pt x="15" y="72"/>
                      <a:pt x="15" y="69"/>
                      <a:pt x="14" y="66"/>
                    </a:cubicBezTo>
                    <a:cubicBezTo>
                      <a:pt x="13" y="69"/>
                      <a:pt x="13" y="72"/>
                      <a:pt x="12" y="75"/>
                    </a:cubicBezTo>
                    <a:cubicBezTo>
                      <a:pt x="8" y="93"/>
                      <a:pt x="4" y="112"/>
                      <a:pt x="0" y="129"/>
                    </a:cubicBezTo>
                    <a:cubicBezTo>
                      <a:pt x="8" y="118"/>
                      <a:pt x="8" y="118"/>
                      <a:pt x="8" y="118"/>
                    </a:cubicBezTo>
                    <a:cubicBezTo>
                      <a:pt x="19" y="104"/>
                      <a:pt x="29" y="85"/>
                      <a:pt x="37" y="64"/>
                    </a:cubicBezTo>
                    <a:cubicBezTo>
                      <a:pt x="36" y="61"/>
                      <a:pt x="36" y="61"/>
                      <a:pt x="36" y="61"/>
                    </a:cubicBezTo>
                    <a:cubicBezTo>
                      <a:pt x="33" y="49"/>
                      <a:pt x="29" y="35"/>
                      <a:pt x="24" y="19"/>
                    </a:cubicBezTo>
                    <a:moveTo>
                      <a:pt x="30" y="1"/>
                    </a:moveTo>
                    <a:cubicBezTo>
                      <a:pt x="28" y="1"/>
                      <a:pt x="26" y="1"/>
                      <a:pt x="25" y="1"/>
                    </a:cubicBezTo>
                    <a:cubicBezTo>
                      <a:pt x="25" y="1"/>
                      <a:pt x="25" y="1"/>
                      <a:pt x="25" y="2"/>
                    </a:cubicBezTo>
                    <a:cubicBezTo>
                      <a:pt x="26" y="1"/>
                      <a:pt x="27" y="1"/>
                      <a:pt x="28" y="1"/>
                    </a:cubicBezTo>
                    <a:cubicBezTo>
                      <a:pt x="29" y="1"/>
                      <a:pt x="29" y="1"/>
                      <a:pt x="30" y="1"/>
                    </a:cubicBezTo>
                    <a:cubicBezTo>
                      <a:pt x="30" y="1"/>
                      <a:pt x="30" y="1"/>
                      <a:pt x="30" y="1"/>
                    </a:cubicBezTo>
                    <a:moveTo>
                      <a:pt x="34" y="0"/>
                    </a:moveTo>
                    <a:cubicBezTo>
                      <a:pt x="33" y="0"/>
                      <a:pt x="31" y="1"/>
                      <a:pt x="30" y="1"/>
                    </a:cubicBezTo>
                    <a:cubicBezTo>
                      <a:pt x="30" y="1"/>
                      <a:pt x="30" y="1"/>
                      <a:pt x="30" y="1"/>
                    </a:cubicBezTo>
                    <a:cubicBezTo>
                      <a:pt x="30" y="1"/>
                      <a:pt x="30" y="1"/>
                      <a:pt x="30" y="1"/>
                    </a:cubicBezTo>
                    <a:cubicBezTo>
                      <a:pt x="31" y="1"/>
                      <a:pt x="32" y="1"/>
                      <a:pt x="32" y="1"/>
                    </a:cubicBezTo>
                    <a:cubicBezTo>
                      <a:pt x="33" y="1"/>
                      <a:pt x="32" y="1"/>
                      <a:pt x="31" y="1"/>
                    </a:cubicBezTo>
                    <a:cubicBezTo>
                      <a:pt x="35" y="16"/>
                      <a:pt x="35" y="16"/>
                      <a:pt x="35" y="16"/>
                    </a:cubicBezTo>
                    <a:cubicBezTo>
                      <a:pt x="32" y="7"/>
                      <a:pt x="32" y="7"/>
                      <a:pt x="32" y="7"/>
                    </a:cubicBezTo>
                    <a:cubicBezTo>
                      <a:pt x="32" y="5"/>
                      <a:pt x="31" y="3"/>
                      <a:pt x="30" y="1"/>
                    </a:cubicBezTo>
                    <a:cubicBezTo>
                      <a:pt x="30" y="1"/>
                      <a:pt x="29" y="1"/>
                      <a:pt x="28" y="1"/>
                    </a:cubicBezTo>
                    <a:cubicBezTo>
                      <a:pt x="28" y="2"/>
                      <a:pt x="28" y="2"/>
                      <a:pt x="28" y="2"/>
                    </a:cubicBezTo>
                    <a:cubicBezTo>
                      <a:pt x="27" y="3"/>
                      <a:pt x="27" y="3"/>
                      <a:pt x="27" y="3"/>
                    </a:cubicBezTo>
                    <a:cubicBezTo>
                      <a:pt x="27" y="4"/>
                      <a:pt x="27" y="6"/>
                      <a:pt x="27" y="7"/>
                    </a:cubicBezTo>
                    <a:cubicBezTo>
                      <a:pt x="29" y="15"/>
                      <a:pt x="30" y="21"/>
                      <a:pt x="31" y="25"/>
                    </a:cubicBezTo>
                    <a:cubicBezTo>
                      <a:pt x="35" y="40"/>
                      <a:pt x="35" y="40"/>
                      <a:pt x="35" y="40"/>
                    </a:cubicBezTo>
                    <a:cubicBezTo>
                      <a:pt x="32" y="32"/>
                      <a:pt x="32" y="32"/>
                      <a:pt x="32" y="32"/>
                    </a:cubicBezTo>
                    <a:cubicBezTo>
                      <a:pt x="30" y="25"/>
                      <a:pt x="28" y="18"/>
                      <a:pt x="26" y="11"/>
                    </a:cubicBezTo>
                    <a:cubicBezTo>
                      <a:pt x="25" y="12"/>
                      <a:pt x="25" y="13"/>
                      <a:pt x="25" y="15"/>
                    </a:cubicBezTo>
                    <a:cubicBezTo>
                      <a:pt x="30" y="28"/>
                      <a:pt x="33" y="39"/>
                      <a:pt x="34" y="46"/>
                    </a:cubicBezTo>
                    <a:cubicBezTo>
                      <a:pt x="39" y="61"/>
                      <a:pt x="39" y="61"/>
                      <a:pt x="39" y="61"/>
                    </a:cubicBezTo>
                    <a:cubicBezTo>
                      <a:pt x="42" y="52"/>
                      <a:pt x="45" y="42"/>
                      <a:pt x="48" y="31"/>
                    </a:cubicBezTo>
                    <a:cubicBezTo>
                      <a:pt x="48" y="31"/>
                      <a:pt x="48" y="31"/>
                      <a:pt x="48" y="31"/>
                    </a:cubicBezTo>
                    <a:cubicBezTo>
                      <a:pt x="44" y="21"/>
                      <a:pt x="39" y="11"/>
                      <a:pt x="35" y="1"/>
                    </a:cubicBezTo>
                    <a:cubicBezTo>
                      <a:pt x="34" y="0"/>
                      <a:pt x="34" y="0"/>
                      <a:pt x="34"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175" name="Freeform 55"/>
              <p:cNvSpPr/>
              <p:nvPr/>
            </p:nvSpPr>
            <p:spPr bwMode="auto">
              <a:xfrm>
                <a:off x="2378" y="2204"/>
                <a:ext cx="12" cy="16"/>
              </a:xfrm>
              <a:custGeom>
                <a:avLst/>
                <a:gdLst>
                  <a:gd name="T0" fmla="*/ 1 w 14"/>
                  <a:gd name="T1" fmla="*/ 0 h 20"/>
                  <a:gd name="T2" fmla="*/ 0 w 14"/>
                  <a:gd name="T3" fmla="*/ 5 h 20"/>
                  <a:gd name="T4" fmla="*/ 2 w 14"/>
                  <a:gd name="T5" fmla="*/ 9 h 20"/>
                  <a:gd name="T6" fmla="*/ 14 w 14"/>
                  <a:gd name="T7" fmla="*/ 20 h 20"/>
                  <a:gd name="T8" fmla="*/ 13 w 14"/>
                  <a:gd name="T9" fmla="*/ 5 h 20"/>
                  <a:gd name="T10" fmla="*/ 2 w 14"/>
                  <a:gd name="T11" fmla="*/ 1 h 20"/>
                  <a:gd name="T12" fmla="*/ 5 w 14"/>
                  <a:gd name="T13" fmla="*/ 10 h 20"/>
                  <a:gd name="T14" fmla="*/ 2 w 14"/>
                  <a:gd name="T15" fmla="*/ 1 h 20"/>
                  <a:gd name="T16" fmla="*/ 1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 y="0"/>
                    </a:moveTo>
                    <a:cubicBezTo>
                      <a:pt x="1" y="2"/>
                      <a:pt x="1" y="3"/>
                      <a:pt x="0" y="5"/>
                    </a:cubicBezTo>
                    <a:cubicBezTo>
                      <a:pt x="1" y="6"/>
                      <a:pt x="1" y="8"/>
                      <a:pt x="2" y="9"/>
                    </a:cubicBezTo>
                    <a:cubicBezTo>
                      <a:pt x="4" y="12"/>
                      <a:pt x="8" y="16"/>
                      <a:pt x="14" y="20"/>
                    </a:cubicBezTo>
                    <a:cubicBezTo>
                      <a:pt x="13" y="15"/>
                      <a:pt x="13" y="10"/>
                      <a:pt x="13" y="5"/>
                    </a:cubicBezTo>
                    <a:cubicBezTo>
                      <a:pt x="8" y="3"/>
                      <a:pt x="5" y="2"/>
                      <a:pt x="2" y="1"/>
                    </a:cubicBezTo>
                    <a:cubicBezTo>
                      <a:pt x="5" y="10"/>
                      <a:pt x="5" y="10"/>
                      <a:pt x="5" y="10"/>
                    </a:cubicBezTo>
                    <a:cubicBezTo>
                      <a:pt x="2" y="1"/>
                      <a:pt x="2" y="1"/>
                      <a:pt x="2" y="1"/>
                    </a:cubicBezTo>
                    <a:cubicBezTo>
                      <a:pt x="2" y="1"/>
                      <a:pt x="2" y="1"/>
                      <a:pt x="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76" name="Freeform 56"/>
              <p:cNvSpPr>
                <a:spLocks noEditPoints="1"/>
              </p:cNvSpPr>
              <p:nvPr/>
            </p:nvSpPr>
            <p:spPr bwMode="auto">
              <a:xfrm>
                <a:off x="2389" y="2208"/>
                <a:ext cx="822" cy="137"/>
              </a:xfrm>
              <a:custGeom>
                <a:avLst/>
                <a:gdLst>
                  <a:gd name="T0" fmla="*/ 989 w 990"/>
                  <a:gd name="T1" fmla="*/ 165 h 165"/>
                  <a:gd name="T2" fmla="*/ 989 w 990"/>
                  <a:gd name="T3" fmla="*/ 165 h 165"/>
                  <a:gd name="T4" fmla="*/ 989 w 990"/>
                  <a:gd name="T5" fmla="*/ 165 h 165"/>
                  <a:gd name="T6" fmla="*/ 990 w 990"/>
                  <a:gd name="T7" fmla="*/ 165 h 165"/>
                  <a:gd name="T8" fmla="*/ 990 w 990"/>
                  <a:gd name="T9" fmla="*/ 165 h 165"/>
                  <a:gd name="T10" fmla="*/ 989 w 990"/>
                  <a:gd name="T11" fmla="*/ 165 h 165"/>
                  <a:gd name="T12" fmla="*/ 989 w 990"/>
                  <a:gd name="T13" fmla="*/ 165 h 165"/>
                  <a:gd name="T14" fmla="*/ 990 w 990"/>
                  <a:gd name="T15" fmla="*/ 165 h 165"/>
                  <a:gd name="T16" fmla="*/ 990 w 990"/>
                  <a:gd name="T17" fmla="*/ 165 h 165"/>
                  <a:gd name="T18" fmla="*/ 42 w 990"/>
                  <a:gd name="T19" fmla="*/ 33 h 165"/>
                  <a:gd name="T20" fmla="*/ 42 w 990"/>
                  <a:gd name="T21" fmla="*/ 43 h 165"/>
                  <a:gd name="T22" fmla="*/ 45 w 990"/>
                  <a:gd name="T23" fmla="*/ 45 h 165"/>
                  <a:gd name="T24" fmla="*/ 42 w 990"/>
                  <a:gd name="T25" fmla="*/ 33 h 165"/>
                  <a:gd name="T26" fmla="*/ 40 w 990"/>
                  <a:gd name="T27" fmla="*/ 15 h 165"/>
                  <a:gd name="T28" fmla="*/ 41 w 990"/>
                  <a:gd name="T29" fmla="*/ 25 h 165"/>
                  <a:gd name="T30" fmla="*/ 41 w 990"/>
                  <a:gd name="T31" fmla="*/ 29 h 165"/>
                  <a:gd name="T32" fmla="*/ 42 w 990"/>
                  <a:gd name="T33" fmla="*/ 34 h 165"/>
                  <a:gd name="T34" fmla="*/ 45 w 990"/>
                  <a:gd name="T35" fmla="*/ 45 h 165"/>
                  <a:gd name="T36" fmla="*/ 55 w 990"/>
                  <a:gd name="T37" fmla="*/ 52 h 165"/>
                  <a:gd name="T38" fmla="*/ 58 w 990"/>
                  <a:gd name="T39" fmla="*/ 55 h 165"/>
                  <a:gd name="T40" fmla="*/ 59 w 990"/>
                  <a:gd name="T41" fmla="*/ 56 h 165"/>
                  <a:gd name="T42" fmla="*/ 59 w 990"/>
                  <a:gd name="T43" fmla="*/ 56 h 165"/>
                  <a:gd name="T44" fmla="*/ 60 w 990"/>
                  <a:gd name="T45" fmla="*/ 56 h 165"/>
                  <a:gd name="T46" fmla="*/ 70 w 990"/>
                  <a:gd name="T47" fmla="*/ 55 h 165"/>
                  <a:gd name="T48" fmla="*/ 67 w 990"/>
                  <a:gd name="T49" fmla="*/ 47 h 165"/>
                  <a:gd name="T50" fmla="*/ 61 w 990"/>
                  <a:gd name="T51" fmla="*/ 25 h 165"/>
                  <a:gd name="T52" fmla="*/ 48 w 990"/>
                  <a:gd name="T53" fmla="*/ 19 h 165"/>
                  <a:gd name="T54" fmla="*/ 42 w 990"/>
                  <a:gd name="T55" fmla="*/ 16 h 165"/>
                  <a:gd name="T56" fmla="*/ 43 w 990"/>
                  <a:gd name="T57" fmla="*/ 21 h 165"/>
                  <a:gd name="T58" fmla="*/ 52 w 990"/>
                  <a:gd name="T59" fmla="*/ 49 h 165"/>
                  <a:gd name="T60" fmla="*/ 47 w 990"/>
                  <a:gd name="T61" fmla="*/ 33 h 165"/>
                  <a:gd name="T62" fmla="*/ 41 w 990"/>
                  <a:gd name="T63" fmla="*/ 16 h 165"/>
                  <a:gd name="T64" fmla="*/ 40 w 990"/>
                  <a:gd name="T65" fmla="*/ 15 h 165"/>
                  <a:gd name="T66" fmla="*/ 75 w 990"/>
                  <a:gd name="T67" fmla="*/ 4 h 165"/>
                  <a:gd name="T68" fmla="*/ 65 w 990"/>
                  <a:gd name="T69" fmla="*/ 23 h 165"/>
                  <a:gd name="T70" fmla="*/ 64 w 990"/>
                  <a:gd name="T71" fmla="*/ 26 h 165"/>
                  <a:gd name="T72" fmla="*/ 62 w 990"/>
                  <a:gd name="T73" fmla="*/ 25 h 165"/>
                  <a:gd name="T74" fmla="*/ 64 w 990"/>
                  <a:gd name="T75" fmla="*/ 34 h 165"/>
                  <a:gd name="T76" fmla="*/ 70 w 990"/>
                  <a:gd name="T77" fmla="*/ 55 h 165"/>
                  <a:gd name="T78" fmla="*/ 83 w 990"/>
                  <a:gd name="T79" fmla="*/ 54 h 165"/>
                  <a:gd name="T80" fmla="*/ 83 w 990"/>
                  <a:gd name="T81" fmla="*/ 54 h 165"/>
                  <a:gd name="T82" fmla="*/ 81 w 990"/>
                  <a:gd name="T83" fmla="*/ 54 h 165"/>
                  <a:gd name="T84" fmla="*/ 79 w 990"/>
                  <a:gd name="T85" fmla="*/ 54 h 165"/>
                  <a:gd name="T86" fmla="*/ 81 w 990"/>
                  <a:gd name="T87" fmla="*/ 54 h 165"/>
                  <a:gd name="T88" fmla="*/ 82 w 990"/>
                  <a:gd name="T89" fmla="*/ 53 h 165"/>
                  <a:gd name="T90" fmla="*/ 83 w 990"/>
                  <a:gd name="T91" fmla="*/ 52 h 165"/>
                  <a:gd name="T92" fmla="*/ 78 w 990"/>
                  <a:gd name="T93" fmla="*/ 20 h 165"/>
                  <a:gd name="T94" fmla="*/ 75 w 990"/>
                  <a:gd name="T95" fmla="*/ 4 h 165"/>
                  <a:gd name="T96" fmla="*/ 6 w 990"/>
                  <a:gd name="T97" fmla="*/ 2 h 165"/>
                  <a:gd name="T98" fmla="*/ 8 w 990"/>
                  <a:gd name="T99" fmla="*/ 9 h 165"/>
                  <a:gd name="T100" fmla="*/ 10 w 990"/>
                  <a:gd name="T101" fmla="*/ 4 h 165"/>
                  <a:gd name="T102" fmla="*/ 6 w 990"/>
                  <a:gd name="T103" fmla="*/ 2 h 165"/>
                  <a:gd name="T104" fmla="*/ 0 w 990"/>
                  <a:gd name="T105" fmla="*/ 0 h 165"/>
                  <a:gd name="T106" fmla="*/ 1 w 990"/>
                  <a:gd name="T107" fmla="*/ 15 h 165"/>
                  <a:gd name="T108" fmla="*/ 5 w 990"/>
                  <a:gd name="T109" fmla="*/ 18 h 165"/>
                  <a:gd name="T110" fmla="*/ 6 w 990"/>
                  <a:gd name="T111" fmla="*/ 13 h 165"/>
                  <a:gd name="T112" fmla="*/ 2 w 990"/>
                  <a:gd name="T113" fmla="*/ 1 h 165"/>
                  <a:gd name="T114" fmla="*/ 0 w 990"/>
                  <a:gd name="T11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0" h="165">
                    <a:moveTo>
                      <a:pt x="989" y="165"/>
                    </a:moveTo>
                    <a:cubicBezTo>
                      <a:pt x="983" y="165"/>
                      <a:pt x="984" y="165"/>
                      <a:pt x="989" y="165"/>
                    </a:cubicBezTo>
                    <a:cubicBezTo>
                      <a:pt x="989" y="165"/>
                      <a:pt x="989" y="165"/>
                      <a:pt x="989" y="165"/>
                    </a:cubicBezTo>
                    <a:moveTo>
                      <a:pt x="990" y="165"/>
                    </a:moveTo>
                    <a:cubicBezTo>
                      <a:pt x="990" y="165"/>
                      <a:pt x="990" y="165"/>
                      <a:pt x="990" y="165"/>
                    </a:cubicBezTo>
                    <a:cubicBezTo>
                      <a:pt x="990" y="165"/>
                      <a:pt x="989" y="165"/>
                      <a:pt x="989" y="165"/>
                    </a:cubicBezTo>
                    <a:cubicBezTo>
                      <a:pt x="989" y="165"/>
                      <a:pt x="989" y="165"/>
                      <a:pt x="989" y="165"/>
                    </a:cubicBezTo>
                    <a:cubicBezTo>
                      <a:pt x="989" y="165"/>
                      <a:pt x="990" y="165"/>
                      <a:pt x="990" y="165"/>
                    </a:cubicBezTo>
                    <a:cubicBezTo>
                      <a:pt x="990" y="165"/>
                      <a:pt x="990" y="165"/>
                      <a:pt x="990" y="165"/>
                    </a:cubicBezTo>
                    <a:moveTo>
                      <a:pt x="42" y="33"/>
                    </a:moveTo>
                    <a:cubicBezTo>
                      <a:pt x="42" y="36"/>
                      <a:pt x="42" y="40"/>
                      <a:pt x="42" y="43"/>
                    </a:cubicBezTo>
                    <a:cubicBezTo>
                      <a:pt x="45" y="45"/>
                      <a:pt x="45" y="45"/>
                      <a:pt x="45" y="45"/>
                    </a:cubicBezTo>
                    <a:cubicBezTo>
                      <a:pt x="44" y="41"/>
                      <a:pt x="43" y="37"/>
                      <a:pt x="42" y="33"/>
                    </a:cubicBezTo>
                    <a:moveTo>
                      <a:pt x="40" y="15"/>
                    </a:moveTo>
                    <a:cubicBezTo>
                      <a:pt x="40" y="18"/>
                      <a:pt x="40" y="21"/>
                      <a:pt x="41" y="25"/>
                    </a:cubicBezTo>
                    <a:cubicBezTo>
                      <a:pt x="41" y="26"/>
                      <a:pt x="41" y="27"/>
                      <a:pt x="41" y="29"/>
                    </a:cubicBezTo>
                    <a:cubicBezTo>
                      <a:pt x="42" y="30"/>
                      <a:pt x="42" y="32"/>
                      <a:pt x="42" y="34"/>
                    </a:cubicBezTo>
                    <a:cubicBezTo>
                      <a:pt x="45" y="45"/>
                      <a:pt x="45" y="45"/>
                      <a:pt x="45" y="45"/>
                    </a:cubicBezTo>
                    <a:cubicBezTo>
                      <a:pt x="55" y="52"/>
                      <a:pt x="55" y="52"/>
                      <a:pt x="55" y="52"/>
                    </a:cubicBezTo>
                    <a:cubicBezTo>
                      <a:pt x="58" y="55"/>
                      <a:pt x="58" y="55"/>
                      <a:pt x="58" y="55"/>
                    </a:cubicBezTo>
                    <a:cubicBezTo>
                      <a:pt x="59" y="56"/>
                      <a:pt x="59" y="56"/>
                      <a:pt x="59" y="56"/>
                    </a:cubicBezTo>
                    <a:cubicBezTo>
                      <a:pt x="59" y="56"/>
                      <a:pt x="59" y="56"/>
                      <a:pt x="59" y="56"/>
                    </a:cubicBezTo>
                    <a:cubicBezTo>
                      <a:pt x="60" y="56"/>
                      <a:pt x="60" y="56"/>
                      <a:pt x="60" y="56"/>
                    </a:cubicBezTo>
                    <a:cubicBezTo>
                      <a:pt x="64" y="56"/>
                      <a:pt x="67" y="56"/>
                      <a:pt x="70" y="55"/>
                    </a:cubicBezTo>
                    <a:cubicBezTo>
                      <a:pt x="67" y="47"/>
                      <a:pt x="67" y="47"/>
                      <a:pt x="67" y="47"/>
                    </a:cubicBezTo>
                    <a:cubicBezTo>
                      <a:pt x="65" y="40"/>
                      <a:pt x="63" y="32"/>
                      <a:pt x="61" y="25"/>
                    </a:cubicBezTo>
                    <a:cubicBezTo>
                      <a:pt x="56" y="22"/>
                      <a:pt x="52" y="20"/>
                      <a:pt x="48" y="19"/>
                    </a:cubicBezTo>
                    <a:cubicBezTo>
                      <a:pt x="46" y="18"/>
                      <a:pt x="44" y="17"/>
                      <a:pt x="42" y="16"/>
                    </a:cubicBezTo>
                    <a:cubicBezTo>
                      <a:pt x="42" y="18"/>
                      <a:pt x="43" y="19"/>
                      <a:pt x="43" y="21"/>
                    </a:cubicBezTo>
                    <a:cubicBezTo>
                      <a:pt x="52" y="49"/>
                      <a:pt x="52" y="49"/>
                      <a:pt x="52" y="49"/>
                    </a:cubicBezTo>
                    <a:cubicBezTo>
                      <a:pt x="47" y="33"/>
                      <a:pt x="47" y="33"/>
                      <a:pt x="47" y="33"/>
                    </a:cubicBezTo>
                    <a:cubicBezTo>
                      <a:pt x="45" y="28"/>
                      <a:pt x="43" y="22"/>
                      <a:pt x="41" y="16"/>
                    </a:cubicBezTo>
                    <a:cubicBezTo>
                      <a:pt x="41" y="16"/>
                      <a:pt x="40" y="15"/>
                      <a:pt x="40" y="15"/>
                    </a:cubicBezTo>
                    <a:moveTo>
                      <a:pt x="75" y="4"/>
                    </a:moveTo>
                    <a:cubicBezTo>
                      <a:pt x="72" y="11"/>
                      <a:pt x="69" y="17"/>
                      <a:pt x="65" y="23"/>
                    </a:cubicBezTo>
                    <a:cubicBezTo>
                      <a:pt x="64" y="26"/>
                      <a:pt x="64" y="26"/>
                      <a:pt x="64" y="26"/>
                    </a:cubicBezTo>
                    <a:cubicBezTo>
                      <a:pt x="63" y="26"/>
                      <a:pt x="63" y="26"/>
                      <a:pt x="62" y="25"/>
                    </a:cubicBezTo>
                    <a:cubicBezTo>
                      <a:pt x="63" y="29"/>
                      <a:pt x="63" y="32"/>
                      <a:pt x="64" y="34"/>
                    </a:cubicBezTo>
                    <a:cubicBezTo>
                      <a:pt x="70" y="55"/>
                      <a:pt x="70" y="55"/>
                      <a:pt x="70" y="55"/>
                    </a:cubicBezTo>
                    <a:cubicBezTo>
                      <a:pt x="79" y="54"/>
                      <a:pt x="82" y="54"/>
                      <a:pt x="83" y="54"/>
                    </a:cubicBezTo>
                    <a:cubicBezTo>
                      <a:pt x="83" y="54"/>
                      <a:pt x="83" y="54"/>
                      <a:pt x="83" y="54"/>
                    </a:cubicBezTo>
                    <a:cubicBezTo>
                      <a:pt x="83" y="54"/>
                      <a:pt x="82" y="54"/>
                      <a:pt x="81" y="54"/>
                    </a:cubicBezTo>
                    <a:cubicBezTo>
                      <a:pt x="80" y="54"/>
                      <a:pt x="79" y="54"/>
                      <a:pt x="79" y="54"/>
                    </a:cubicBezTo>
                    <a:cubicBezTo>
                      <a:pt x="79" y="54"/>
                      <a:pt x="80" y="54"/>
                      <a:pt x="81" y="54"/>
                    </a:cubicBezTo>
                    <a:cubicBezTo>
                      <a:pt x="82" y="53"/>
                      <a:pt x="82" y="53"/>
                      <a:pt x="82" y="53"/>
                    </a:cubicBezTo>
                    <a:cubicBezTo>
                      <a:pt x="83" y="52"/>
                      <a:pt x="83" y="52"/>
                      <a:pt x="83" y="52"/>
                    </a:cubicBezTo>
                    <a:cubicBezTo>
                      <a:pt x="81" y="41"/>
                      <a:pt x="80" y="30"/>
                      <a:pt x="78" y="20"/>
                    </a:cubicBezTo>
                    <a:cubicBezTo>
                      <a:pt x="77" y="14"/>
                      <a:pt x="76" y="9"/>
                      <a:pt x="75" y="4"/>
                    </a:cubicBezTo>
                    <a:moveTo>
                      <a:pt x="6" y="2"/>
                    </a:moveTo>
                    <a:cubicBezTo>
                      <a:pt x="7" y="5"/>
                      <a:pt x="7" y="7"/>
                      <a:pt x="8" y="9"/>
                    </a:cubicBezTo>
                    <a:cubicBezTo>
                      <a:pt x="8" y="7"/>
                      <a:pt x="9" y="5"/>
                      <a:pt x="10" y="4"/>
                    </a:cubicBezTo>
                    <a:cubicBezTo>
                      <a:pt x="8" y="3"/>
                      <a:pt x="7" y="3"/>
                      <a:pt x="6" y="2"/>
                    </a:cubicBezTo>
                    <a:moveTo>
                      <a:pt x="0" y="0"/>
                    </a:moveTo>
                    <a:cubicBezTo>
                      <a:pt x="0" y="5"/>
                      <a:pt x="0" y="10"/>
                      <a:pt x="1" y="15"/>
                    </a:cubicBezTo>
                    <a:cubicBezTo>
                      <a:pt x="2" y="16"/>
                      <a:pt x="3" y="17"/>
                      <a:pt x="5" y="18"/>
                    </a:cubicBezTo>
                    <a:cubicBezTo>
                      <a:pt x="5" y="17"/>
                      <a:pt x="6" y="15"/>
                      <a:pt x="6" y="13"/>
                    </a:cubicBezTo>
                    <a:cubicBezTo>
                      <a:pt x="5" y="9"/>
                      <a:pt x="4" y="5"/>
                      <a:pt x="2" y="1"/>
                    </a:cubicBezTo>
                    <a:cubicBezTo>
                      <a:pt x="2" y="1"/>
                      <a:pt x="1" y="0"/>
                      <a:pt x="0"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177" name="Freeform 57"/>
              <p:cNvSpPr>
                <a:spLocks noEditPoints="1"/>
              </p:cNvSpPr>
              <p:nvPr/>
            </p:nvSpPr>
            <p:spPr bwMode="auto">
              <a:xfrm>
                <a:off x="2369" y="2425"/>
                <a:ext cx="1043" cy="514"/>
              </a:xfrm>
              <a:custGeom>
                <a:avLst/>
                <a:gdLst>
                  <a:gd name="T0" fmla="*/ 1250 w 1257"/>
                  <a:gd name="T1" fmla="*/ 598 h 619"/>
                  <a:gd name="T2" fmla="*/ 19 w 1257"/>
                  <a:gd name="T3" fmla="*/ 582 h 619"/>
                  <a:gd name="T4" fmla="*/ 1219 w 1257"/>
                  <a:gd name="T5" fmla="*/ 574 h 619"/>
                  <a:gd name="T6" fmla="*/ 1218 w 1257"/>
                  <a:gd name="T7" fmla="*/ 619 h 619"/>
                  <a:gd name="T8" fmla="*/ 33 w 1257"/>
                  <a:gd name="T9" fmla="*/ 575 h 619"/>
                  <a:gd name="T10" fmla="*/ 58 w 1257"/>
                  <a:gd name="T11" fmla="*/ 566 h 619"/>
                  <a:gd name="T12" fmla="*/ 1234 w 1257"/>
                  <a:gd name="T13" fmla="*/ 551 h 619"/>
                  <a:gd name="T14" fmla="*/ 23 w 1257"/>
                  <a:gd name="T15" fmla="*/ 566 h 619"/>
                  <a:gd name="T16" fmla="*/ 1230 w 1257"/>
                  <a:gd name="T17" fmla="*/ 559 h 619"/>
                  <a:gd name="T18" fmla="*/ 1246 w 1257"/>
                  <a:gd name="T19" fmla="*/ 540 h 619"/>
                  <a:gd name="T20" fmla="*/ 53 w 1257"/>
                  <a:gd name="T21" fmla="*/ 554 h 619"/>
                  <a:gd name="T22" fmla="*/ 174 w 1257"/>
                  <a:gd name="T23" fmla="*/ 476 h 619"/>
                  <a:gd name="T24" fmla="*/ 487 w 1257"/>
                  <a:gd name="T25" fmla="*/ 436 h 619"/>
                  <a:gd name="T26" fmla="*/ 818 w 1257"/>
                  <a:gd name="T27" fmla="*/ 466 h 619"/>
                  <a:gd name="T28" fmla="*/ 1248 w 1257"/>
                  <a:gd name="T29" fmla="*/ 467 h 619"/>
                  <a:gd name="T30" fmla="*/ 371 w 1257"/>
                  <a:gd name="T31" fmla="*/ 455 h 619"/>
                  <a:gd name="T32" fmla="*/ 389 w 1257"/>
                  <a:gd name="T33" fmla="*/ 417 h 619"/>
                  <a:gd name="T34" fmla="*/ 510 w 1257"/>
                  <a:gd name="T35" fmla="*/ 432 h 619"/>
                  <a:gd name="T36" fmla="*/ 1029 w 1257"/>
                  <a:gd name="T37" fmla="*/ 428 h 619"/>
                  <a:gd name="T38" fmla="*/ 1236 w 1257"/>
                  <a:gd name="T39" fmla="*/ 478 h 619"/>
                  <a:gd name="T40" fmla="*/ 1248 w 1257"/>
                  <a:gd name="T41" fmla="*/ 345 h 619"/>
                  <a:gd name="T42" fmla="*/ 1022 w 1257"/>
                  <a:gd name="T43" fmla="*/ 364 h 619"/>
                  <a:gd name="T44" fmla="*/ 1229 w 1257"/>
                  <a:gd name="T45" fmla="*/ 337 h 619"/>
                  <a:gd name="T46" fmla="*/ 1173 w 1257"/>
                  <a:gd name="T47" fmla="*/ 325 h 619"/>
                  <a:gd name="T48" fmla="*/ 1228 w 1257"/>
                  <a:gd name="T49" fmla="*/ 333 h 619"/>
                  <a:gd name="T50" fmla="*/ 1243 w 1257"/>
                  <a:gd name="T51" fmla="*/ 339 h 619"/>
                  <a:gd name="T52" fmla="*/ 1182 w 1257"/>
                  <a:gd name="T53" fmla="*/ 297 h 619"/>
                  <a:gd name="T54" fmla="*/ 1174 w 1257"/>
                  <a:gd name="T55" fmla="*/ 298 h 619"/>
                  <a:gd name="T56" fmla="*/ 1221 w 1257"/>
                  <a:gd name="T57" fmla="*/ 275 h 619"/>
                  <a:gd name="T58" fmla="*/ 1241 w 1257"/>
                  <a:gd name="T59" fmla="*/ 263 h 619"/>
                  <a:gd name="T60" fmla="*/ 1220 w 1257"/>
                  <a:gd name="T61" fmla="*/ 240 h 619"/>
                  <a:gd name="T62" fmla="*/ 1214 w 1257"/>
                  <a:gd name="T63" fmla="*/ 295 h 619"/>
                  <a:gd name="T64" fmla="*/ 1183 w 1257"/>
                  <a:gd name="T65" fmla="*/ 289 h 619"/>
                  <a:gd name="T66" fmla="*/ 1155 w 1257"/>
                  <a:gd name="T67" fmla="*/ 234 h 619"/>
                  <a:gd name="T68" fmla="*/ 410 w 1257"/>
                  <a:gd name="T69" fmla="*/ 221 h 619"/>
                  <a:gd name="T70" fmla="*/ 1079 w 1257"/>
                  <a:gd name="T71" fmla="*/ 206 h 619"/>
                  <a:gd name="T72" fmla="*/ 1057 w 1257"/>
                  <a:gd name="T73" fmla="*/ 223 h 619"/>
                  <a:gd name="T74" fmla="*/ 1060 w 1257"/>
                  <a:gd name="T75" fmla="*/ 181 h 619"/>
                  <a:gd name="T76" fmla="*/ 1019 w 1257"/>
                  <a:gd name="T77" fmla="*/ 181 h 619"/>
                  <a:gd name="T78" fmla="*/ 1022 w 1257"/>
                  <a:gd name="T79" fmla="*/ 181 h 619"/>
                  <a:gd name="T80" fmla="*/ 640 w 1257"/>
                  <a:gd name="T81" fmla="*/ 172 h 619"/>
                  <a:gd name="T82" fmla="*/ 961 w 1257"/>
                  <a:gd name="T83" fmla="*/ 181 h 619"/>
                  <a:gd name="T84" fmla="*/ 945 w 1257"/>
                  <a:gd name="T85" fmla="*/ 164 h 619"/>
                  <a:gd name="T86" fmla="*/ 264 w 1257"/>
                  <a:gd name="T87" fmla="*/ 157 h 619"/>
                  <a:gd name="T88" fmla="*/ 553 w 1257"/>
                  <a:gd name="T89" fmla="*/ 143 h 619"/>
                  <a:gd name="T90" fmla="*/ 936 w 1257"/>
                  <a:gd name="T91" fmla="*/ 159 h 619"/>
                  <a:gd name="T92" fmla="*/ 888 w 1257"/>
                  <a:gd name="T93" fmla="*/ 167 h 619"/>
                  <a:gd name="T94" fmla="*/ 339 w 1257"/>
                  <a:gd name="T95" fmla="*/ 125 h 619"/>
                  <a:gd name="T96" fmla="*/ 863 w 1257"/>
                  <a:gd name="T97" fmla="*/ 76 h 619"/>
                  <a:gd name="T98" fmla="*/ 517 w 1257"/>
                  <a:gd name="T99" fmla="*/ 49 h 619"/>
                  <a:gd name="T100" fmla="*/ 403 w 1257"/>
                  <a:gd name="T101" fmla="*/ 76 h 619"/>
                  <a:gd name="T102" fmla="*/ 410 w 1257"/>
                  <a:gd name="T103" fmla="*/ 164 h 619"/>
                  <a:gd name="T104" fmla="*/ 450 w 1257"/>
                  <a:gd name="T105" fmla="*/ 154 h 619"/>
                  <a:gd name="T106" fmla="*/ 517 w 1257"/>
                  <a:gd name="T107" fmla="*/ 49 h 619"/>
                  <a:gd name="T108" fmla="*/ 687 w 1257"/>
                  <a:gd name="T109" fmla="*/ 8 h 619"/>
                  <a:gd name="T110" fmla="*/ 600 w 1257"/>
                  <a:gd name="T111" fmla="*/ 78 h 619"/>
                  <a:gd name="T112" fmla="*/ 670 w 1257"/>
                  <a:gd name="T113" fmla="*/ 176 h 619"/>
                  <a:gd name="T114" fmla="*/ 786 w 1257"/>
                  <a:gd name="T115" fmla="*/ 187 h 619"/>
                  <a:gd name="T116" fmla="*/ 788 w 1257"/>
                  <a:gd name="T117" fmla="*/ 74 h 619"/>
                  <a:gd name="T118" fmla="*/ 672 w 1257"/>
                  <a:gd name="T11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7" h="619">
                    <a:moveTo>
                      <a:pt x="1215" y="618"/>
                    </a:moveTo>
                    <a:cubicBezTo>
                      <a:pt x="1209" y="618"/>
                      <a:pt x="1210" y="618"/>
                      <a:pt x="1215" y="619"/>
                    </a:cubicBezTo>
                    <a:cubicBezTo>
                      <a:pt x="1215" y="618"/>
                      <a:pt x="1215" y="618"/>
                      <a:pt x="1215" y="618"/>
                    </a:cubicBezTo>
                    <a:moveTo>
                      <a:pt x="1251" y="615"/>
                    </a:moveTo>
                    <a:cubicBezTo>
                      <a:pt x="1250" y="616"/>
                      <a:pt x="1250" y="617"/>
                      <a:pt x="1250" y="619"/>
                    </a:cubicBezTo>
                    <a:cubicBezTo>
                      <a:pt x="1250" y="619"/>
                      <a:pt x="1251" y="619"/>
                      <a:pt x="1251" y="619"/>
                    </a:cubicBezTo>
                    <a:cubicBezTo>
                      <a:pt x="1254" y="619"/>
                      <a:pt x="1256" y="619"/>
                      <a:pt x="1257" y="618"/>
                    </a:cubicBezTo>
                    <a:cubicBezTo>
                      <a:pt x="1257" y="618"/>
                      <a:pt x="1257" y="618"/>
                      <a:pt x="1257" y="618"/>
                    </a:cubicBezTo>
                    <a:cubicBezTo>
                      <a:pt x="1257" y="618"/>
                      <a:pt x="1254" y="618"/>
                      <a:pt x="1251" y="618"/>
                    </a:cubicBezTo>
                    <a:cubicBezTo>
                      <a:pt x="1251" y="615"/>
                      <a:pt x="1251" y="615"/>
                      <a:pt x="1251" y="615"/>
                    </a:cubicBezTo>
                    <a:moveTo>
                      <a:pt x="1250" y="598"/>
                    </a:moveTo>
                    <a:cubicBezTo>
                      <a:pt x="1248" y="605"/>
                      <a:pt x="1247" y="612"/>
                      <a:pt x="1245" y="619"/>
                    </a:cubicBezTo>
                    <a:cubicBezTo>
                      <a:pt x="1245" y="619"/>
                      <a:pt x="1245" y="619"/>
                      <a:pt x="1245" y="619"/>
                    </a:cubicBezTo>
                    <a:cubicBezTo>
                      <a:pt x="1247" y="613"/>
                      <a:pt x="1248" y="606"/>
                      <a:pt x="1250" y="599"/>
                    </a:cubicBezTo>
                    <a:cubicBezTo>
                      <a:pt x="1250" y="598"/>
                      <a:pt x="1250" y="598"/>
                      <a:pt x="1250" y="598"/>
                    </a:cubicBezTo>
                    <a:moveTo>
                      <a:pt x="19" y="582"/>
                    </a:moveTo>
                    <a:cubicBezTo>
                      <a:pt x="21" y="583"/>
                      <a:pt x="23" y="584"/>
                      <a:pt x="26" y="585"/>
                    </a:cubicBezTo>
                    <a:cubicBezTo>
                      <a:pt x="45" y="592"/>
                      <a:pt x="51" y="594"/>
                      <a:pt x="51" y="594"/>
                    </a:cubicBezTo>
                    <a:cubicBezTo>
                      <a:pt x="51" y="594"/>
                      <a:pt x="49" y="593"/>
                      <a:pt x="47" y="592"/>
                    </a:cubicBezTo>
                    <a:cubicBezTo>
                      <a:pt x="47" y="592"/>
                      <a:pt x="47" y="592"/>
                      <a:pt x="47" y="592"/>
                    </a:cubicBezTo>
                    <a:cubicBezTo>
                      <a:pt x="48" y="591"/>
                      <a:pt x="48" y="591"/>
                      <a:pt x="48" y="591"/>
                    </a:cubicBezTo>
                    <a:cubicBezTo>
                      <a:pt x="37" y="587"/>
                      <a:pt x="27" y="585"/>
                      <a:pt x="19" y="582"/>
                    </a:cubicBezTo>
                    <a:moveTo>
                      <a:pt x="1242" y="578"/>
                    </a:moveTo>
                    <a:cubicBezTo>
                      <a:pt x="1241" y="592"/>
                      <a:pt x="1239" y="606"/>
                      <a:pt x="1237" y="619"/>
                    </a:cubicBezTo>
                    <a:cubicBezTo>
                      <a:pt x="1238" y="619"/>
                      <a:pt x="1239" y="619"/>
                      <a:pt x="1240" y="619"/>
                    </a:cubicBezTo>
                    <a:cubicBezTo>
                      <a:pt x="1240" y="619"/>
                      <a:pt x="1241" y="619"/>
                      <a:pt x="1241" y="619"/>
                    </a:cubicBezTo>
                    <a:cubicBezTo>
                      <a:pt x="1243" y="610"/>
                      <a:pt x="1245" y="601"/>
                      <a:pt x="1247" y="591"/>
                    </a:cubicBezTo>
                    <a:cubicBezTo>
                      <a:pt x="1245" y="587"/>
                      <a:pt x="1244" y="583"/>
                      <a:pt x="1242" y="578"/>
                    </a:cubicBezTo>
                    <a:moveTo>
                      <a:pt x="0" y="575"/>
                    </a:moveTo>
                    <a:cubicBezTo>
                      <a:pt x="0" y="575"/>
                      <a:pt x="0" y="575"/>
                      <a:pt x="1" y="575"/>
                    </a:cubicBezTo>
                    <a:cubicBezTo>
                      <a:pt x="1" y="575"/>
                      <a:pt x="1" y="575"/>
                      <a:pt x="1" y="575"/>
                    </a:cubicBezTo>
                    <a:cubicBezTo>
                      <a:pt x="0" y="575"/>
                      <a:pt x="0" y="575"/>
                      <a:pt x="0" y="575"/>
                    </a:cubicBezTo>
                    <a:moveTo>
                      <a:pt x="1219" y="574"/>
                    </a:moveTo>
                    <a:cubicBezTo>
                      <a:pt x="1217" y="576"/>
                      <a:pt x="1217" y="576"/>
                      <a:pt x="1217" y="576"/>
                    </a:cubicBezTo>
                    <a:cubicBezTo>
                      <a:pt x="1217" y="578"/>
                      <a:pt x="1217" y="581"/>
                      <a:pt x="1217" y="583"/>
                    </a:cubicBezTo>
                    <a:cubicBezTo>
                      <a:pt x="1217" y="591"/>
                      <a:pt x="1217" y="591"/>
                      <a:pt x="1217" y="591"/>
                    </a:cubicBezTo>
                    <a:cubicBezTo>
                      <a:pt x="1218" y="586"/>
                      <a:pt x="1219" y="580"/>
                      <a:pt x="1219" y="574"/>
                    </a:cubicBezTo>
                    <a:moveTo>
                      <a:pt x="1229" y="566"/>
                    </a:moveTo>
                    <a:cubicBezTo>
                      <a:pt x="1225" y="570"/>
                      <a:pt x="1225" y="570"/>
                      <a:pt x="1225" y="570"/>
                    </a:cubicBezTo>
                    <a:cubicBezTo>
                      <a:pt x="1222" y="586"/>
                      <a:pt x="1220" y="601"/>
                      <a:pt x="1218" y="614"/>
                    </a:cubicBezTo>
                    <a:cubicBezTo>
                      <a:pt x="1218" y="618"/>
                      <a:pt x="1218" y="618"/>
                      <a:pt x="1218" y="618"/>
                    </a:cubicBezTo>
                    <a:cubicBezTo>
                      <a:pt x="1218" y="618"/>
                      <a:pt x="1217" y="618"/>
                      <a:pt x="1217" y="618"/>
                    </a:cubicBezTo>
                    <a:cubicBezTo>
                      <a:pt x="1217" y="618"/>
                      <a:pt x="1217" y="618"/>
                      <a:pt x="1217" y="619"/>
                    </a:cubicBezTo>
                    <a:cubicBezTo>
                      <a:pt x="1217" y="619"/>
                      <a:pt x="1217" y="619"/>
                      <a:pt x="1218" y="619"/>
                    </a:cubicBezTo>
                    <a:cubicBezTo>
                      <a:pt x="1218" y="619"/>
                      <a:pt x="1218" y="619"/>
                      <a:pt x="1219" y="619"/>
                    </a:cubicBezTo>
                    <a:cubicBezTo>
                      <a:pt x="1222" y="604"/>
                      <a:pt x="1225" y="585"/>
                      <a:pt x="1229" y="566"/>
                    </a:cubicBezTo>
                    <a:moveTo>
                      <a:pt x="58" y="566"/>
                    </a:moveTo>
                    <a:cubicBezTo>
                      <a:pt x="56" y="566"/>
                      <a:pt x="54" y="567"/>
                      <a:pt x="51" y="568"/>
                    </a:cubicBezTo>
                    <a:cubicBezTo>
                      <a:pt x="51" y="573"/>
                      <a:pt x="41" y="580"/>
                      <a:pt x="37" y="580"/>
                    </a:cubicBezTo>
                    <a:cubicBezTo>
                      <a:pt x="37" y="580"/>
                      <a:pt x="37" y="580"/>
                      <a:pt x="37" y="580"/>
                    </a:cubicBezTo>
                    <a:cubicBezTo>
                      <a:pt x="34" y="581"/>
                      <a:pt x="34" y="581"/>
                      <a:pt x="34" y="581"/>
                    </a:cubicBezTo>
                    <a:cubicBezTo>
                      <a:pt x="36" y="580"/>
                      <a:pt x="36" y="580"/>
                      <a:pt x="36" y="580"/>
                    </a:cubicBezTo>
                    <a:cubicBezTo>
                      <a:pt x="39" y="578"/>
                      <a:pt x="42" y="574"/>
                      <a:pt x="45" y="570"/>
                    </a:cubicBezTo>
                    <a:cubicBezTo>
                      <a:pt x="45" y="571"/>
                      <a:pt x="45" y="571"/>
                      <a:pt x="45" y="571"/>
                    </a:cubicBezTo>
                    <a:cubicBezTo>
                      <a:pt x="42" y="573"/>
                      <a:pt x="36" y="575"/>
                      <a:pt x="33" y="575"/>
                    </a:cubicBezTo>
                    <a:cubicBezTo>
                      <a:pt x="30" y="577"/>
                      <a:pt x="26" y="578"/>
                      <a:pt x="22" y="579"/>
                    </a:cubicBezTo>
                    <a:cubicBezTo>
                      <a:pt x="31" y="581"/>
                      <a:pt x="40" y="582"/>
                      <a:pt x="50" y="585"/>
                    </a:cubicBezTo>
                    <a:cubicBezTo>
                      <a:pt x="52" y="580"/>
                      <a:pt x="52" y="580"/>
                      <a:pt x="52" y="580"/>
                    </a:cubicBezTo>
                    <a:cubicBezTo>
                      <a:pt x="52" y="580"/>
                      <a:pt x="52" y="580"/>
                      <a:pt x="52" y="580"/>
                    </a:cubicBezTo>
                    <a:cubicBezTo>
                      <a:pt x="52" y="579"/>
                      <a:pt x="52" y="579"/>
                      <a:pt x="52" y="579"/>
                    </a:cubicBezTo>
                    <a:cubicBezTo>
                      <a:pt x="53" y="578"/>
                      <a:pt x="53" y="576"/>
                      <a:pt x="53" y="575"/>
                    </a:cubicBezTo>
                    <a:cubicBezTo>
                      <a:pt x="52" y="575"/>
                      <a:pt x="52" y="575"/>
                      <a:pt x="52" y="575"/>
                    </a:cubicBezTo>
                    <a:cubicBezTo>
                      <a:pt x="52" y="573"/>
                      <a:pt x="53" y="572"/>
                      <a:pt x="54" y="570"/>
                    </a:cubicBezTo>
                    <a:cubicBezTo>
                      <a:pt x="55" y="568"/>
                      <a:pt x="56" y="567"/>
                      <a:pt x="57" y="566"/>
                    </a:cubicBezTo>
                    <a:cubicBezTo>
                      <a:pt x="58" y="566"/>
                      <a:pt x="58" y="566"/>
                      <a:pt x="58" y="566"/>
                    </a:cubicBezTo>
                    <a:cubicBezTo>
                      <a:pt x="58" y="566"/>
                      <a:pt x="58" y="566"/>
                      <a:pt x="58" y="566"/>
                    </a:cubicBezTo>
                    <a:moveTo>
                      <a:pt x="1237" y="560"/>
                    </a:moveTo>
                    <a:cubicBezTo>
                      <a:pt x="1233" y="563"/>
                      <a:pt x="1233" y="563"/>
                      <a:pt x="1233" y="563"/>
                    </a:cubicBezTo>
                    <a:cubicBezTo>
                      <a:pt x="1230" y="582"/>
                      <a:pt x="1228" y="603"/>
                      <a:pt x="1224" y="619"/>
                    </a:cubicBezTo>
                    <a:cubicBezTo>
                      <a:pt x="1225" y="619"/>
                      <a:pt x="1227" y="619"/>
                      <a:pt x="1229" y="619"/>
                    </a:cubicBezTo>
                    <a:cubicBezTo>
                      <a:pt x="1230" y="619"/>
                      <a:pt x="1231" y="619"/>
                      <a:pt x="1232" y="619"/>
                    </a:cubicBezTo>
                    <a:cubicBezTo>
                      <a:pt x="1234" y="605"/>
                      <a:pt x="1237" y="587"/>
                      <a:pt x="1240" y="570"/>
                    </a:cubicBezTo>
                    <a:cubicBezTo>
                      <a:pt x="1239" y="567"/>
                      <a:pt x="1238" y="564"/>
                      <a:pt x="1237" y="560"/>
                    </a:cubicBezTo>
                    <a:moveTo>
                      <a:pt x="1234" y="551"/>
                    </a:moveTo>
                    <a:cubicBezTo>
                      <a:pt x="1234" y="553"/>
                      <a:pt x="1233" y="555"/>
                      <a:pt x="1233" y="557"/>
                    </a:cubicBezTo>
                    <a:cubicBezTo>
                      <a:pt x="1235" y="555"/>
                      <a:pt x="1235" y="555"/>
                      <a:pt x="1235" y="555"/>
                    </a:cubicBezTo>
                    <a:cubicBezTo>
                      <a:pt x="1235" y="554"/>
                      <a:pt x="1234" y="552"/>
                      <a:pt x="1234" y="551"/>
                    </a:cubicBezTo>
                    <a:moveTo>
                      <a:pt x="1252" y="547"/>
                    </a:moveTo>
                    <a:cubicBezTo>
                      <a:pt x="1248" y="551"/>
                      <a:pt x="1248" y="551"/>
                      <a:pt x="1248" y="551"/>
                    </a:cubicBezTo>
                    <a:cubicBezTo>
                      <a:pt x="1249" y="557"/>
                      <a:pt x="1250" y="564"/>
                      <a:pt x="1251" y="569"/>
                    </a:cubicBezTo>
                    <a:cubicBezTo>
                      <a:pt x="1251" y="568"/>
                      <a:pt x="1251" y="567"/>
                      <a:pt x="1251" y="566"/>
                    </a:cubicBezTo>
                    <a:cubicBezTo>
                      <a:pt x="1252" y="547"/>
                      <a:pt x="1252" y="547"/>
                      <a:pt x="1252" y="547"/>
                    </a:cubicBezTo>
                    <a:moveTo>
                      <a:pt x="34" y="543"/>
                    </a:moveTo>
                    <a:cubicBezTo>
                      <a:pt x="32" y="545"/>
                      <a:pt x="29" y="547"/>
                      <a:pt x="27" y="549"/>
                    </a:cubicBezTo>
                    <a:cubicBezTo>
                      <a:pt x="9" y="562"/>
                      <a:pt x="9" y="562"/>
                      <a:pt x="9" y="562"/>
                    </a:cubicBezTo>
                    <a:cubicBezTo>
                      <a:pt x="5" y="572"/>
                      <a:pt x="5" y="572"/>
                      <a:pt x="5" y="572"/>
                    </a:cubicBezTo>
                    <a:cubicBezTo>
                      <a:pt x="5" y="574"/>
                      <a:pt x="5" y="574"/>
                      <a:pt x="5" y="574"/>
                    </a:cubicBezTo>
                    <a:cubicBezTo>
                      <a:pt x="11" y="571"/>
                      <a:pt x="17" y="569"/>
                      <a:pt x="23" y="566"/>
                    </a:cubicBezTo>
                    <a:cubicBezTo>
                      <a:pt x="25" y="561"/>
                      <a:pt x="29" y="553"/>
                      <a:pt x="34" y="543"/>
                    </a:cubicBezTo>
                    <a:moveTo>
                      <a:pt x="1224" y="541"/>
                    </a:moveTo>
                    <a:cubicBezTo>
                      <a:pt x="1215" y="552"/>
                      <a:pt x="1215" y="552"/>
                      <a:pt x="1215" y="552"/>
                    </a:cubicBezTo>
                    <a:cubicBezTo>
                      <a:pt x="1215" y="553"/>
                      <a:pt x="1215" y="555"/>
                      <a:pt x="1215" y="556"/>
                    </a:cubicBezTo>
                    <a:cubicBezTo>
                      <a:pt x="1215" y="563"/>
                      <a:pt x="1216" y="567"/>
                      <a:pt x="1217" y="568"/>
                    </a:cubicBezTo>
                    <a:cubicBezTo>
                      <a:pt x="1217" y="568"/>
                      <a:pt x="1217" y="569"/>
                      <a:pt x="1217" y="570"/>
                    </a:cubicBezTo>
                    <a:cubicBezTo>
                      <a:pt x="1220" y="567"/>
                      <a:pt x="1220" y="567"/>
                      <a:pt x="1220" y="567"/>
                    </a:cubicBezTo>
                    <a:cubicBezTo>
                      <a:pt x="1221" y="559"/>
                      <a:pt x="1223" y="550"/>
                      <a:pt x="1224" y="541"/>
                    </a:cubicBezTo>
                    <a:moveTo>
                      <a:pt x="1229" y="535"/>
                    </a:moveTo>
                    <a:cubicBezTo>
                      <a:pt x="1228" y="544"/>
                      <a:pt x="1227" y="554"/>
                      <a:pt x="1225" y="563"/>
                    </a:cubicBezTo>
                    <a:cubicBezTo>
                      <a:pt x="1230" y="559"/>
                      <a:pt x="1230" y="559"/>
                      <a:pt x="1230" y="559"/>
                    </a:cubicBezTo>
                    <a:cubicBezTo>
                      <a:pt x="1231" y="555"/>
                      <a:pt x="1232" y="550"/>
                      <a:pt x="1232" y="546"/>
                    </a:cubicBezTo>
                    <a:cubicBezTo>
                      <a:pt x="1231" y="542"/>
                      <a:pt x="1230" y="539"/>
                      <a:pt x="1229" y="535"/>
                    </a:cubicBezTo>
                    <a:moveTo>
                      <a:pt x="1253" y="514"/>
                    </a:moveTo>
                    <a:cubicBezTo>
                      <a:pt x="1252" y="519"/>
                      <a:pt x="1252" y="519"/>
                      <a:pt x="1252" y="519"/>
                    </a:cubicBezTo>
                    <a:cubicBezTo>
                      <a:pt x="1250" y="527"/>
                      <a:pt x="1248" y="535"/>
                      <a:pt x="1247" y="544"/>
                    </a:cubicBezTo>
                    <a:cubicBezTo>
                      <a:pt x="1247" y="544"/>
                      <a:pt x="1247" y="545"/>
                      <a:pt x="1247" y="545"/>
                    </a:cubicBezTo>
                    <a:cubicBezTo>
                      <a:pt x="1252" y="541"/>
                      <a:pt x="1252" y="541"/>
                      <a:pt x="1252" y="541"/>
                    </a:cubicBezTo>
                    <a:cubicBezTo>
                      <a:pt x="1252" y="532"/>
                      <a:pt x="1253" y="523"/>
                      <a:pt x="1253" y="514"/>
                    </a:cubicBezTo>
                    <a:moveTo>
                      <a:pt x="1253" y="505"/>
                    </a:moveTo>
                    <a:cubicBezTo>
                      <a:pt x="1243" y="518"/>
                      <a:pt x="1243" y="518"/>
                      <a:pt x="1243" y="518"/>
                    </a:cubicBezTo>
                    <a:cubicBezTo>
                      <a:pt x="1244" y="526"/>
                      <a:pt x="1245" y="533"/>
                      <a:pt x="1246" y="540"/>
                    </a:cubicBezTo>
                    <a:cubicBezTo>
                      <a:pt x="1248" y="534"/>
                      <a:pt x="1249" y="529"/>
                      <a:pt x="1250" y="526"/>
                    </a:cubicBezTo>
                    <a:cubicBezTo>
                      <a:pt x="1253" y="514"/>
                      <a:pt x="1253" y="514"/>
                      <a:pt x="1253" y="514"/>
                    </a:cubicBezTo>
                    <a:cubicBezTo>
                      <a:pt x="1253" y="511"/>
                      <a:pt x="1253" y="508"/>
                      <a:pt x="1253" y="505"/>
                    </a:cubicBezTo>
                    <a:moveTo>
                      <a:pt x="168" y="484"/>
                    </a:moveTo>
                    <a:cubicBezTo>
                      <a:pt x="168" y="484"/>
                      <a:pt x="168" y="484"/>
                      <a:pt x="168" y="484"/>
                    </a:cubicBezTo>
                    <a:cubicBezTo>
                      <a:pt x="168" y="484"/>
                      <a:pt x="168" y="485"/>
                      <a:pt x="168" y="485"/>
                    </a:cubicBezTo>
                    <a:cubicBezTo>
                      <a:pt x="168" y="485"/>
                      <a:pt x="168" y="484"/>
                      <a:pt x="168" y="484"/>
                    </a:cubicBezTo>
                    <a:moveTo>
                      <a:pt x="94" y="484"/>
                    </a:moveTo>
                    <a:cubicBezTo>
                      <a:pt x="78" y="502"/>
                      <a:pt x="61" y="519"/>
                      <a:pt x="43" y="535"/>
                    </a:cubicBezTo>
                    <a:cubicBezTo>
                      <a:pt x="37" y="547"/>
                      <a:pt x="30" y="557"/>
                      <a:pt x="24" y="566"/>
                    </a:cubicBezTo>
                    <a:cubicBezTo>
                      <a:pt x="34" y="562"/>
                      <a:pt x="44" y="558"/>
                      <a:pt x="53" y="554"/>
                    </a:cubicBezTo>
                    <a:cubicBezTo>
                      <a:pt x="55" y="553"/>
                      <a:pt x="56" y="551"/>
                      <a:pt x="56" y="550"/>
                    </a:cubicBezTo>
                    <a:cubicBezTo>
                      <a:pt x="58" y="547"/>
                      <a:pt x="58" y="547"/>
                      <a:pt x="58" y="547"/>
                    </a:cubicBezTo>
                    <a:cubicBezTo>
                      <a:pt x="57" y="549"/>
                      <a:pt x="57" y="549"/>
                      <a:pt x="57" y="549"/>
                    </a:cubicBezTo>
                    <a:cubicBezTo>
                      <a:pt x="57" y="550"/>
                      <a:pt x="56" y="552"/>
                      <a:pt x="56" y="553"/>
                    </a:cubicBezTo>
                    <a:cubicBezTo>
                      <a:pt x="59" y="552"/>
                      <a:pt x="62" y="551"/>
                      <a:pt x="64" y="550"/>
                    </a:cubicBezTo>
                    <a:cubicBezTo>
                      <a:pt x="74" y="528"/>
                      <a:pt x="84" y="506"/>
                      <a:pt x="94" y="484"/>
                    </a:cubicBezTo>
                    <a:moveTo>
                      <a:pt x="174" y="476"/>
                    </a:moveTo>
                    <a:cubicBezTo>
                      <a:pt x="169" y="480"/>
                      <a:pt x="169" y="480"/>
                      <a:pt x="169" y="480"/>
                    </a:cubicBezTo>
                    <a:cubicBezTo>
                      <a:pt x="169" y="481"/>
                      <a:pt x="169" y="482"/>
                      <a:pt x="168" y="483"/>
                    </a:cubicBezTo>
                    <a:cubicBezTo>
                      <a:pt x="172" y="479"/>
                      <a:pt x="172" y="479"/>
                      <a:pt x="172" y="479"/>
                    </a:cubicBezTo>
                    <a:cubicBezTo>
                      <a:pt x="172" y="478"/>
                      <a:pt x="173" y="477"/>
                      <a:pt x="174" y="476"/>
                    </a:cubicBezTo>
                    <a:moveTo>
                      <a:pt x="180" y="472"/>
                    </a:moveTo>
                    <a:cubicBezTo>
                      <a:pt x="180" y="472"/>
                      <a:pt x="180" y="472"/>
                      <a:pt x="180" y="472"/>
                    </a:cubicBezTo>
                    <a:cubicBezTo>
                      <a:pt x="183" y="473"/>
                      <a:pt x="185" y="474"/>
                      <a:pt x="185" y="474"/>
                    </a:cubicBezTo>
                    <a:cubicBezTo>
                      <a:pt x="186" y="474"/>
                      <a:pt x="184" y="473"/>
                      <a:pt x="180" y="472"/>
                    </a:cubicBezTo>
                    <a:moveTo>
                      <a:pt x="1212" y="468"/>
                    </a:moveTo>
                    <a:cubicBezTo>
                      <a:pt x="1212" y="485"/>
                      <a:pt x="1211" y="501"/>
                      <a:pt x="1210" y="515"/>
                    </a:cubicBezTo>
                    <a:cubicBezTo>
                      <a:pt x="1220" y="503"/>
                      <a:pt x="1220" y="503"/>
                      <a:pt x="1220" y="503"/>
                    </a:cubicBezTo>
                    <a:cubicBezTo>
                      <a:pt x="1220" y="502"/>
                      <a:pt x="1220" y="501"/>
                      <a:pt x="1220" y="500"/>
                    </a:cubicBezTo>
                    <a:cubicBezTo>
                      <a:pt x="1218" y="490"/>
                      <a:pt x="1215" y="479"/>
                      <a:pt x="1212" y="468"/>
                    </a:cubicBezTo>
                    <a:moveTo>
                      <a:pt x="489" y="433"/>
                    </a:moveTo>
                    <a:cubicBezTo>
                      <a:pt x="488" y="434"/>
                      <a:pt x="488" y="435"/>
                      <a:pt x="487" y="436"/>
                    </a:cubicBezTo>
                    <a:cubicBezTo>
                      <a:pt x="486" y="438"/>
                      <a:pt x="486" y="438"/>
                      <a:pt x="486" y="438"/>
                    </a:cubicBezTo>
                    <a:cubicBezTo>
                      <a:pt x="487" y="436"/>
                      <a:pt x="487" y="436"/>
                      <a:pt x="487" y="436"/>
                    </a:cubicBezTo>
                    <a:cubicBezTo>
                      <a:pt x="485" y="437"/>
                      <a:pt x="484" y="438"/>
                      <a:pt x="483" y="439"/>
                    </a:cubicBezTo>
                    <a:cubicBezTo>
                      <a:pt x="481" y="440"/>
                      <a:pt x="481" y="440"/>
                      <a:pt x="481" y="440"/>
                    </a:cubicBezTo>
                    <a:cubicBezTo>
                      <a:pt x="484" y="441"/>
                      <a:pt x="487" y="442"/>
                      <a:pt x="490" y="442"/>
                    </a:cubicBezTo>
                    <a:cubicBezTo>
                      <a:pt x="489" y="440"/>
                      <a:pt x="489" y="437"/>
                      <a:pt x="489" y="433"/>
                    </a:cubicBezTo>
                    <a:moveTo>
                      <a:pt x="839" y="433"/>
                    </a:moveTo>
                    <a:cubicBezTo>
                      <a:pt x="833" y="443"/>
                      <a:pt x="828" y="452"/>
                      <a:pt x="821" y="461"/>
                    </a:cubicBezTo>
                    <a:cubicBezTo>
                      <a:pt x="822" y="465"/>
                      <a:pt x="822" y="465"/>
                      <a:pt x="822" y="465"/>
                    </a:cubicBezTo>
                    <a:cubicBezTo>
                      <a:pt x="821" y="465"/>
                      <a:pt x="819" y="465"/>
                      <a:pt x="818" y="466"/>
                    </a:cubicBezTo>
                    <a:cubicBezTo>
                      <a:pt x="818" y="466"/>
                      <a:pt x="818" y="466"/>
                      <a:pt x="818" y="466"/>
                    </a:cubicBezTo>
                    <a:cubicBezTo>
                      <a:pt x="819" y="466"/>
                      <a:pt x="820" y="466"/>
                      <a:pt x="822" y="465"/>
                    </a:cubicBezTo>
                    <a:cubicBezTo>
                      <a:pt x="823" y="470"/>
                      <a:pt x="823" y="470"/>
                      <a:pt x="823" y="470"/>
                    </a:cubicBezTo>
                    <a:cubicBezTo>
                      <a:pt x="829" y="471"/>
                      <a:pt x="835" y="472"/>
                      <a:pt x="841" y="473"/>
                    </a:cubicBezTo>
                    <a:cubicBezTo>
                      <a:pt x="842" y="473"/>
                      <a:pt x="843" y="473"/>
                      <a:pt x="844" y="473"/>
                    </a:cubicBezTo>
                    <a:cubicBezTo>
                      <a:pt x="843" y="470"/>
                      <a:pt x="843" y="467"/>
                      <a:pt x="842" y="465"/>
                    </a:cubicBezTo>
                    <a:cubicBezTo>
                      <a:pt x="842" y="467"/>
                      <a:pt x="842" y="470"/>
                      <a:pt x="842" y="473"/>
                    </a:cubicBezTo>
                    <a:cubicBezTo>
                      <a:pt x="841" y="469"/>
                      <a:pt x="840" y="461"/>
                      <a:pt x="841" y="450"/>
                    </a:cubicBezTo>
                    <a:cubicBezTo>
                      <a:pt x="840" y="445"/>
                      <a:pt x="839" y="439"/>
                      <a:pt x="839" y="433"/>
                    </a:cubicBezTo>
                    <a:moveTo>
                      <a:pt x="1251" y="432"/>
                    </a:moveTo>
                    <a:cubicBezTo>
                      <a:pt x="1251" y="433"/>
                      <a:pt x="1251" y="434"/>
                      <a:pt x="1251" y="435"/>
                    </a:cubicBezTo>
                    <a:cubicBezTo>
                      <a:pt x="1248" y="467"/>
                      <a:pt x="1248" y="467"/>
                      <a:pt x="1248" y="467"/>
                    </a:cubicBezTo>
                    <a:cubicBezTo>
                      <a:pt x="1252" y="463"/>
                      <a:pt x="1252" y="463"/>
                      <a:pt x="1252" y="463"/>
                    </a:cubicBezTo>
                    <a:cubicBezTo>
                      <a:pt x="1252" y="461"/>
                      <a:pt x="1252" y="460"/>
                      <a:pt x="1252" y="459"/>
                    </a:cubicBezTo>
                    <a:cubicBezTo>
                      <a:pt x="1252" y="450"/>
                      <a:pt x="1252" y="441"/>
                      <a:pt x="1251" y="432"/>
                    </a:cubicBezTo>
                    <a:moveTo>
                      <a:pt x="369" y="425"/>
                    </a:moveTo>
                    <a:cubicBezTo>
                      <a:pt x="359" y="437"/>
                      <a:pt x="349" y="449"/>
                      <a:pt x="338" y="460"/>
                    </a:cubicBezTo>
                    <a:cubicBezTo>
                      <a:pt x="350" y="465"/>
                      <a:pt x="358" y="468"/>
                      <a:pt x="362" y="470"/>
                    </a:cubicBezTo>
                    <a:cubicBezTo>
                      <a:pt x="362" y="470"/>
                      <a:pt x="363" y="470"/>
                      <a:pt x="363" y="470"/>
                    </a:cubicBezTo>
                    <a:cubicBezTo>
                      <a:pt x="363" y="469"/>
                      <a:pt x="362" y="469"/>
                      <a:pt x="362" y="469"/>
                    </a:cubicBezTo>
                    <a:cubicBezTo>
                      <a:pt x="359" y="467"/>
                      <a:pt x="356" y="466"/>
                      <a:pt x="356" y="466"/>
                    </a:cubicBezTo>
                    <a:cubicBezTo>
                      <a:pt x="356" y="466"/>
                      <a:pt x="358" y="467"/>
                      <a:pt x="362" y="468"/>
                    </a:cubicBezTo>
                    <a:cubicBezTo>
                      <a:pt x="365" y="464"/>
                      <a:pt x="368" y="460"/>
                      <a:pt x="371" y="455"/>
                    </a:cubicBezTo>
                    <a:cubicBezTo>
                      <a:pt x="370" y="447"/>
                      <a:pt x="369" y="436"/>
                      <a:pt x="369" y="425"/>
                    </a:cubicBezTo>
                    <a:moveTo>
                      <a:pt x="394" y="419"/>
                    </a:moveTo>
                    <a:cubicBezTo>
                      <a:pt x="394" y="419"/>
                      <a:pt x="394" y="420"/>
                      <a:pt x="394" y="420"/>
                    </a:cubicBezTo>
                    <a:cubicBezTo>
                      <a:pt x="394" y="420"/>
                      <a:pt x="395" y="419"/>
                      <a:pt x="395" y="419"/>
                    </a:cubicBezTo>
                    <a:cubicBezTo>
                      <a:pt x="395" y="419"/>
                      <a:pt x="394" y="419"/>
                      <a:pt x="394" y="419"/>
                    </a:cubicBezTo>
                    <a:moveTo>
                      <a:pt x="378" y="414"/>
                    </a:moveTo>
                    <a:cubicBezTo>
                      <a:pt x="377" y="415"/>
                      <a:pt x="375" y="417"/>
                      <a:pt x="374" y="419"/>
                    </a:cubicBezTo>
                    <a:cubicBezTo>
                      <a:pt x="373" y="419"/>
                      <a:pt x="373" y="420"/>
                      <a:pt x="373" y="420"/>
                    </a:cubicBezTo>
                    <a:cubicBezTo>
                      <a:pt x="373" y="431"/>
                      <a:pt x="374" y="441"/>
                      <a:pt x="375" y="450"/>
                    </a:cubicBezTo>
                    <a:cubicBezTo>
                      <a:pt x="380" y="442"/>
                      <a:pt x="385" y="435"/>
                      <a:pt x="390" y="427"/>
                    </a:cubicBezTo>
                    <a:cubicBezTo>
                      <a:pt x="390" y="424"/>
                      <a:pt x="389" y="421"/>
                      <a:pt x="389" y="417"/>
                    </a:cubicBezTo>
                    <a:cubicBezTo>
                      <a:pt x="385" y="416"/>
                      <a:pt x="382" y="415"/>
                      <a:pt x="378" y="414"/>
                    </a:cubicBezTo>
                    <a:moveTo>
                      <a:pt x="514" y="410"/>
                    </a:moveTo>
                    <a:cubicBezTo>
                      <a:pt x="508" y="416"/>
                      <a:pt x="501" y="423"/>
                      <a:pt x="494" y="429"/>
                    </a:cubicBezTo>
                    <a:cubicBezTo>
                      <a:pt x="494" y="434"/>
                      <a:pt x="493" y="439"/>
                      <a:pt x="493" y="443"/>
                    </a:cubicBezTo>
                    <a:cubicBezTo>
                      <a:pt x="506" y="447"/>
                      <a:pt x="510" y="448"/>
                      <a:pt x="511" y="448"/>
                    </a:cubicBezTo>
                    <a:cubicBezTo>
                      <a:pt x="511" y="448"/>
                      <a:pt x="508" y="447"/>
                      <a:pt x="504" y="446"/>
                    </a:cubicBezTo>
                    <a:cubicBezTo>
                      <a:pt x="501" y="444"/>
                      <a:pt x="497" y="443"/>
                      <a:pt x="498" y="443"/>
                    </a:cubicBezTo>
                    <a:cubicBezTo>
                      <a:pt x="498" y="443"/>
                      <a:pt x="500" y="444"/>
                      <a:pt x="504" y="445"/>
                    </a:cubicBezTo>
                    <a:cubicBezTo>
                      <a:pt x="505" y="443"/>
                      <a:pt x="505" y="443"/>
                      <a:pt x="505" y="443"/>
                    </a:cubicBezTo>
                    <a:cubicBezTo>
                      <a:pt x="507" y="439"/>
                      <a:pt x="507" y="439"/>
                      <a:pt x="507" y="439"/>
                    </a:cubicBezTo>
                    <a:cubicBezTo>
                      <a:pt x="510" y="432"/>
                      <a:pt x="510" y="432"/>
                      <a:pt x="510" y="432"/>
                    </a:cubicBezTo>
                    <a:cubicBezTo>
                      <a:pt x="514" y="423"/>
                      <a:pt x="514" y="423"/>
                      <a:pt x="514" y="423"/>
                    </a:cubicBezTo>
                    <a:cubicBezTo>
                      <a:pt x="514" y="422"/>
                      <a:pt x="514" y="421"/>
                      <a:pt x="514" y="420"/>
                    </a:cubicBezTo>
                    <a:cubicBezTo>
                      <a:pt x="514" y="417"/>
                      <a:pt x="514" y="413"/>
                      <a:pt x="514" y="410"/>
                    </a:cubicBezTo>
                    <a:moveTo>
                      <a:pt x="782" y="386"/>
                    </a:moveTo>
                    <a:cubicBezTo>
                      <a:pt x="777" y="387"/>
                      <a:pt x="772" y="388"/>
                      <a:pt x="768" y="388"/>
                    </a:cubicBezTo>
                    <a:cubicBezTo>
                      <a:pt x="768" y="396"/>
                      <a:pt x="767" y="403"/>
                      <a:pt x="767" y="411"/>
                    </a:cubicBezTo>
                    <a:cubicBezTo>
                      <a:pt x="773" y="403"/>
                      <a:pt x="777" y="395"/>
                      <a:pt x="782" y="386"/>
                    </a:cubicBezTo>
                    <a:moveTo>
                      <a:pt x="1031" y="373"/>
                    </a:moveTo>
                    <a:cubicBezTo>
                      <a:pt x="1030" y="382"/>
                      <a:pt x="1029" y="390"/>
                      <a:pt x="1027" y="398"/>
                    </a:cubicBezTo>
                    <a:cubicBezTo>
                      <a:pt x="1028" y="408"/>
                      <a:pt x="1029" y="418"/>
                      <a:pt x="1029" y="428"/>
                    </a:cubicBezTo>
                    <a:cubicBezTo>
                      <a:pt x="1029" y="428"/>
                      <a:pt x="1029" y="428"/>
                      <a:pt x="1029" y="428"/>
                    </a:cubicBezTo>
                    <a:cubicBezTo>
                      <a:pt x="1036" y="428"/>
                      <a:pt x="1040" y="428"/>
                      <a:pt x="1042" y="428"/>
                    </a:cubicBezTo>
                    <a:cubicBezTo>
                      <a:pt x="1042" y="428"/>
                      <a:pt x="1042" y="428"/>
                      <a:pt x="1042" y="428"/>
                    </a:cubicBezTo>
                    <a:cubicBezTo>
                      <a:pt x="1038" y="427"/>
                      <a:pt x="1032" y="427"/>
                      <a:pt x="1042" y="427"/>
                    </a:cubicBezTo>
                    <a:cubicBezTo>
                      <a:pt x="1042" y="427"/>
                      <a:pt x="1042" y="427"/>
                      <a:pt x="1042" y="427"/>
                    </a:cubicBezTo>
                    <a:cubicBezTo>
                      <a:pt x="1041" y="420"/>
                      <a:pt x="1041" y="420"/>
                      <a:pt x="1041" y="420"/>
                    </a:cubicBezTo>
                    <a:cubicBezTo>
                      <a:pt x="1034" y="387"/>
                      <a:pt x="1034" y="387"/>
                      <a:pt x="1034" y="387"/>
                    </a:cubicBezTo>
                    <a:cubicBezTo>
                      <a:pt x="1033" y="392"/>
                      <a:pt x="1033" y="392"/>
                      <a:pt x="1033" y="392"/>
                    </a:cubicBezTo>
                    <a:cubicBezTo>
                      <a:pt x="1033" y="386"/>
                      <a:pt x="1033" y="386"/>
                      <a:pt x="1033" y="386"/>
                    </a:cubicBezTo>
                    <a:cubicBezTo>
                      <a:pt x="1031" y="373"/>
                      <a:pt x="1031" y="373"/>
                      <a:pt x="1031" y="373"/>
                    </a:cubicBezTo>
                    <a:moveTo>
                      <a:pt x="1248" y="349"/>
                    </a:moveTo>
                    <a:cubicBezTo>
                      <a:pt x="1246" y="385"/>
                      <a:pt x="1242" y="431"/>
                      <a:pt x="1236" y="478"/>
                    </a:cubicBezTo>
                    <a:cubicBezTo>
                      <a:pt x="1237" y="479"/>
                      <a:pt x="1237" y="480"/>
                      <a:pt x="1237" y="481"/>
                    </a:cubicBezTo>
                    <a:cubicBezTo>
                      <a:pt x="1248" y="467"/>
                      <a:pt x="1248" y="467"/>
                      <a:pt x="1248" y="467"/>
                    </a:cubicBezTo>
                    <a:cubicBezTo>
                      <a:pt x="1249" y="450"/>
                      <a:pt x="1249" y="450"/>
                      <a:pt x="1249" y="450"/>
                    </a:cubicBezTo>
                    <a:cubicBezTo>
                      <a:pt x="1250" y="444"/>
                      <a:pt x="1251" y="437"/>
                      <a:pt x="1251" y="430"/>
                    </a:cubicBezTo>
                    <a:cubicBezTo>
                      <a:pt x="1251" y="404"/>
                      <a:pt x="1249" y="377"/>
                      <a:pt x="1248" y="349"/>
                    </a:cubicBezTo>
                    <a:moveTo>
                      <a:pt x="1240" y="341"/>
                    </a:moveTo>
                    <a:cubicBezTo>
                      <a:pt x="1240" y="381"/>
                      <a:pt x="1236" y="418"/>
                      <a:pt x="1233" y="436"/>
                    </a:cubicBezTo>
                    <a:cubicBezTo>
                      <a:pt x="1232" y="447"/>
                      <a:pt x="1232" y="447"/>
                      <a:pt x="1232" y="447"/>
                    </a:cubicBezTo>
                    <a:cubicBezTo>
                      <a:pt x="1233" y="453"/>
                      <a:pt x="1233" y="458"/>
                      <a:pt x="1234" y="464"/>
                    </a:cubicBezTo>
                    <a:cubicBezTo>
                      <a:pt x="1240" y="419"/>
                      <a:pt x="1246" y="378"/>
                      <a:pt x="1247" y="357"/>
                    </a:cubicBezTo>
                    <a:cubicBezTo>
                      <a:pt x="1248" y="345"/>
                      <a:pt x="1248" y="345"/>
                      <a:pt x="1248" y="345"/>
                    </a:cubicBezTo>
                    <a:cubicBezTo>
                      <a:pt x="1248" y="345"/>
                      <a:pt x="1248" y="344"/>
                      <a:pt x="1248" y="344"/>
                    </a:cubicBezTo>
                    <a:cubicBezTo>
                      <a:pt x="1246" y="344"/>
                      <a:pt x="1245" y="343"/>
                      <a:pt x="1243" y="342"/>
                    </a:cubicBezTo>
                    <a:cubicBezTo>
                      <a:pt x="1243" y="354"/>
                      <a:pt x="1243" y="354"/>
                      <a:pt x="1243" y="354"/>
                    </a:cubicBezTo>
                    <a:cubicBezTo>
                      <a:pt x="1243" y="343"/>
                      <a:pt x="1243" y="343"/>
                      <a:pt x="1243" y="343"/>
                    </a:cubicBezTo>
                    <a:cubicBezTo>
                      <a:pt x="1243" y="343"/>
                      <a:pt x="1243" y="343"/>
                      <a:pt x="1243" y="342"/>
                    </a:cubicBezTo>
                    <a:cubicBezTo>
                      <a:pt x="1242" y="342"/>
                      <a:pt x="1241" y="341"/>
                      <a:pt x="1240" y="341"/>
                    </a:cubicBezTo>
                    <a:moveTo>
                      <a:pt x="1022" y="335"/>
                    </a:moveTo>
                    <a:cubicBezTo>
                      <a:pt x="1021" y="336"/>
                      <a:pt x="1021" y="336"/>
                      <a:pt x="1021" y="336"/>
                    </a:cubicBezTo>
                    <a:cubicBezTo>
                      <a:pt x="1020" y="340"/>
                      <a:pt x="1020" y="344"/>
                      <a:pt x="1020" y="349"/>
                    </a:cubicBezTo>
                    <a:cubicBezTo>
                      <a:pt x="1021" y="354"/>
                      <a:pt x="1022" y="359"/>
                      <a:pt x="1022" y="364"/>
                    </a:cubicBezTo>
                    <a:cubicBezTo>
                      <a:pt x="1022" y="364"/>
                      <a:pt x="1022" y="364"/>
                      <a:pt x="1022" y="364"/>
                    </a:cubicBezTo>
                    <a:cubicBezTo>
                      <a:pt x="1023" y="355"/>
                      <a:pt x="1023" y="355"/>
                      <a:pt x="1023" y="355"/>
                    </a:cubicBezTo>
                    <a:cubicBezTo>
                      <a:pt x="1023" y="365"/>
                      <a:pt x="1023" y="365"/>
                      <a:pt x="1023" y="365"/>
                    </a:cubicBezTo>
                    <a:cubicBezTo>
                      <a:pt x="1024" y="373"/>
                      <a:pt x="1025" y="381"/>
                      <a:pt x="1026" y="389"/>
                    </a:cubicBezTo>
                    <a:cubicBezTo>
                      <a:pt x="1027" y="380"/>
                      <a:pt x="1028" y="371"/>
                      <a:pt x="1028" y="362"/>
                    </a:cubicBezTo>
                    <a:cubicBezTo>
                      <a:pt x="1027" y="357"/>
                      <a:pt x="1027" y="357"/>
                      <a:pt x="1027" y="357"/>
                    </a:cubicBezTo>
                    <a:cubicBezTo>
                      <a:pt x="1025" y="350"/>
                      <a:pt x="1024" y="343"/>
                      <a:pt x="1022" y="335"/>
                    </a:cubicBezTo>
                    <a:moveTo>
                      <a:pt x="1222" y="334"/>
                    </a:moveTo>
                    <a:cubicBezTo>
                      <a:pt x="1222" y="347"/>
                      <a:pt x="1222" y="359"/>
                      <a:pt x="1221" y="371"/>
                    </a:cubicBezTo>
                    <a:cubicBezTo>
                      <a:pt x="1225" y="398"/>
                      <a:pt x="1228" y="423"/>
                      <a:pt x="1232" y="446"/>
                    </a:cubicBezTo>
                    <a:cubicBezTo>
                      <a:pt x="1237" y="417"/>
                      <a:pt x="1238" y="378"/>
                      <a:pt x="1236" y="339"/>
                    </a:cubicBezTo>
                    <a:cubicBezTo>
                      <a:pt x="1234" y="339"/>
                      <a:pt x="1231" y="338"/>
                      <a:pt x="1229" y="337"/>
                    </a:cubicBezTo>
                    <a:cubicBezTo>
                      <a:pt x="1229" y="348"/>
                      <a:pt x="1229" y="348"/>
                      <a:pt x="1229" y="348"/>
                    </a:cubicBezTo>
                    <a:cubicBezTo>
                      <a:pt x="1229" y="338"/>
                      <a:pt x="1229" y="338"/>
                      <a:pt x="1229" y="338"/>
                    </a:cubicBezTo>
                    <a:cubicBezTo>
                      <a:pt x="1229" y="337"/>
                      <a:pt x="1228" y="337"/>
                      <a:pt x="1228" y="337"/>
                    </a:cubicBezTo>
                    <a:cubicBezTo>
                      <a:pt x="1226" y="336"/>
                      <a:pt x="1224" y="335"/>
                      <a:pt x="1222" y="334"/>
                    </a:cubicBezTo>
                    <a:moveTo>
                      <a:pt x="1217" y="332"/>
                    </a:moveTo>
                    <a:cubicBezTo>
                      <a:pt x="1217" y="334"/>
                      <a:pt x="1217" y="337"/>
                      <a:pt x="1218" y="339"/>
                    </a:cubicBezTo>
                    <a:cubicBezTo>
                      <a:pt x="1218" y="342"/>
                      <a:pt x="1218" y="345"/>
                      <a:pt x="1219" y="349"/>
                    </a:cubicBezTo>
                    <a:cubicBezTo>
                      <a:pt x="1219" y="343"/>
                      <a:pt x="1219" y="338"/>
                      <a:pt x="1219" y="333"/>
                    </a:cubicBezTo>
                    <a:cubicBezTo>
                      <a:pt x="1218" y="333"/>
                      <a:pt x="1218" y="332"/>
                      <a:pt x="1217" y="332"/>
                    </a:cubicBezTo>
                    <a:moveTo>
                      <a:pt x="1174" y="325"/>
                    </a:moveTo>
                    <a:cubicBezTo>
                      <a:pt x="1173" y="325"/>
                      <a:pt x="1173" y="325"/>
                      <a:pt x="1173" y="325"/>
                    </a:cubicBezTo>
                    <a:cubicBezTo>
                      <a:pt x="1173" y="326"/>
                      <a:pt x="1173" y="327"/>
                      <a:pt x="1173" y="328"/>
                    </a:cubicBezTo>
                    <a:cubicBezTo>
                      <a:pt x="1173" y="327"/>
                      <a:pt x="1174" y="326"/>
                      <a:pt x="1174" y="325"/>
                    </a:cubicBezTo>
                    <a:moveTo>
                      <a:pt x="1218" y="322"/>
                    </a:moveTo>
                    <a:cubicBezTo>
                      <a:pt x="1217" y="322"/>
                      <a:pt x="1217" y="322"/>
                      <a:pt x="1217" y="322"/>
                    </a:cubicBezTo>
                    <a:cubicBezTo>
                      <a:pt x="1217" y="324"/>
                      <a:pt x="1217" y="326"/>
                      <a:pt x="1217" y="329"/>
                    </a:cubicBezTo>
                    <a:cubicBezTo>
                      <a:pt x="1218" y="329"/>
                      <a:pt x="1218" y="329"/>
                      <a:pt x="1218" y="329"/>
                    </a:cubicBezTo>
                    <a:cubicBezTo>
                      <a:pt x="1218" y="327"/>
                      <a:pt x="1218" y="324"/>
                      <a:pt x="1218" y="322"/>
                    </a:cubicBezTo>
                    <a:moveTo>
                      <a:pt x="1227" y="321"/>
                    </a:moveTo>
                    <a:cubicBezTo>
                      <a:pt x="1222" y="322"/>
                      <a:pt x="1222" y="322"/>
                      <a:pt x="1222" y="322"/>
                    </a:cubicBezTo>
                    <a:cubicBezTo>
                      <a:pt x="1222" y="325"/>
                      <a:pt x="1222" y="328"/>
                      <a:pt x="1222" y="331"/>
                    </a:cubicBezTo>
                    <a:cubicBezTo>
                      <a:pt x="1224" y="332"/>
                      <a:pt x="1226" y="332"/>
                      <a:pt x="1228" y="333"/>
                    </a:cubicBezTo>
                    <a:cubicBezTo>
                      <a:pt x="1228" y="329"/>
                      <a:pt x="1228" y="325"/>
                      <a:pt x="1227" y="321"/>
                    </a:cubicBezTo>
                    <a:moveTo>
                      <a:pt x="1235" y="321"/>
                    </a:moveTo>
                    <a:cubicBezTo>
                      <a:pt x="1229" y="321"/>
                      <a:pt x="1229" y="321"/>
                      <a:pt x="1229" y="321"/>
                    </a:cubicBezTo>
                    <a:cubicBezTo>
                      <a:pt x="1229" y="325"/>
                      <a:pt x="1229" y="328"/>
                      <a:pt x="1228" y="330"/>
                    </a:cubicBezTo>
                    <a:cubicBezTo>
                      <a:pt x="1229" y="333"/>
                      <a:pt x="1229" y="333"/>
                      <a:pt x="1229" y="333"/>
                    </a:cubicBezTo>
                    <a:cubicBezTo>
                      <a:pt x="1231" y="334"/>
                      <a:pt x="1233" y="335"/>
                      <a:pt x="1236" y="336"/>
                    </a:cubicBezTo>
                    <a:cubicBezTo>
                      <a:pt x="1236" y="331"/>
                      <a:pt x="1235" y="326"/>
                      <a:pt x="1235" y="321"/>
                    </a:cubicBezTo>
                    <a:moveTo>
                      <a:pt x="1243" y="320"/>
                    </a:moveTo>
                    <a:cubicBezTo>
                      <a:pt x="1240" y="320"/>
                      <a:pt x="1240" y="320"/>
                      <a:pt x="1240" y="320"/>
                    </a:cubicBezTo>
                    <a:cubicBezTo>
                      <a:pt x="1240" y="326"/>
                      <a:pt x="1240" y="332"/>
                      <a:pt x="1240" y="338"/>
                    </a:cubicBezTo>
                    <a:cubicBezTo>
                      <a:pt x="1241" y="338"/>
                      <a:pt x="1242" y="339"/>
                      <a:pt x="1243" y="339"/>
                    </a:cubicBezTo>
                    <a:cubicBezTo>
                      <a:pt x="1243" y="333"/>
                      <a:pt x="1243" y="327"/>
                      <a:pt x="1243" y="320"/>
                    </a:cubicBezTo>
                    <a:moveTo>
                      <a:pt x="1246" y="320"/>
                    </a:moveTo>
                    <a:cubicBezTo>
                      <a:pt x="1244" y="320"/>
                      <a:pt x="1244" y="320"/>
                      <a:pt x="1244" y="320"/>
                    </a:cubicBezTo>
                    <a:cubicBezTo>
                      <a:pt x="1244" y="326"/>
                      <a:pt x="1244" y="331"/>
                      <a:pt x="1244" y="335"/>
                    </a:cubicBezTo>
                    <a:cubicBezTo>
                      <a:pt x="1243" y="339"/>
                      <a:pt x="1243" y="339"/>
                      <a:pt x="1243" y="339"/>
                    </a:cubicBezTo>
                    <a:cubicBezTo>
                      <a:pt x="1245" y="340"/>
                      <a:pt x="1246" y="340"/>
                      <a:pt x="1248" y="341"/>
                    </a:cubicBezTo>
                    <a:cubicBezTo>
                      <a:pt x="1248" y="338"/>
                      <a:pt x="1247" y="336"/>
                      <a:pt x="1247" y="333"/>
                    </a:cubicBezTo>
                    <a:cubicBezTo>
                      <a:pt x="1246" y="320"/>
                      <a:pt x="1246" y="320"/>
                      <a:pt x="1246" y="320"/>
                    </a:cubicBezTo>
                    <a:moveTo>
                      <a:pt x="1182" y="295"/>
                    </a:moveTo>
                    <a:cubicBezTo>
                      <a:pt x="1182" y="296"/>
                      <a:pt x="1182" y="297"/>
                      <a:pt x="1182" y="297"/>
                    </a:cubicBezTo>
                    <a:cubicBezTo>
                      <a:pt x="1182" y="297"/>
                      <a:pt x="1182" y="297"/>
                      <a:pt x="1182" y="297"/>
                    </a:cubicBezTo>
                    <a:cubicBezTo>
                      <a:pt x="1182" y="296"/>
                      <a:pt x="1182" y="296"/>
                      <a:pt x="1182" y="295"/>
                    </a:cubicBezTo>
                    <a:moveTo>
                      <a:pt x="1183" y="289"/>
                    </a:moveTo>
                    <a:cubicBezTo>
                      <a:pt x="1183" y="290"/>
                      <a:pt x="1183" y="290"/>
                      <a:pt x="1183" y="291"/>
                    </a:cubicBezTo>
                    <a:cubicBezTo>
                      <a:pt x="1183" y="292"/>
                      <a:pt x="1183" y="294"/>
                      <a:pt x="1183" y="295"/>
                    </a:cubicBezTo>
                    <a:cubicBezTo>
                      <a:pt x="1183" y="294"/>
                      <a:pt x="1183" y="294"/>
                      <a:pt x="1183" y="294"/>
                    </a:cubicBezTo>
                    <a:cubicBezTo>
                      <a:pt x="1185" y="290"/>
                      <a:pt x="1185" y="290"/>
                      <a:pt x="1185" y="290"/>
                    </a:cubicBezTo>
                    <a:cubicBezTo>
                      <a:pt x="1185" y="289"/>
                      <a:pt x="1185" y="289"/>
                      <a:pt x="1185" y="289"/>
                    </a:cubicBezTo>
                    <a:cubicBezTo>
                      <a:pt x="1184" y="289"/>
                      <a:pt x="1184" y="289"/>
                      <a:pt x="1183" y="289"/>
                    </a:cubicBezTo>
                    <a:moveTo>
                      <a:pt x="1171" y="287"/>
                    </a:moveTo>
                    <a:cubicBezTo>
                      <a:pt x="1172" y="290"/>
                      <a:pt x="1172" y="294"/>
                      <a:pt x="1172" y="298"/>
                    </a:cubicBezTo>
                    <a:cubicBezTo>
                      <a:pt x="1174" y="298"/>
                      <a:pt x="1174" y="298"/>
                      <a:pt x="1174" y="298"/>
                    </a:cubicBezTo>
                    <a:cubicBezTo>
                      <a:pt x="1174" y="298"/>
                      <a:pt x="1174" y="298"/>
                      <a:pt x="1174" y="298"/>
                    </a:cubicBezTo>
                    <a:cubicBezTo>
                      <a:pt x="1173" y="294"/>
                      <a:pt x="1172" y="290"/>
                      <a:pt x="1171" y="287"/>
                    </a:cubicBezTo>
                    <a:moveTo>
                      <a:pt x="1164" y="276"/>
                    </a:moveTo>
                    <a:cubicBezTo>
                      <a:pt x="1165" y="282"/>
                      <a:pt x="1167" y="288"/>
                      <a:pt x="1168" y="294"/>
                    </a:cubicBezTo>
                    <a:cubicBezTo>
                      <a:pt x="1167" y="288"/>
                      <a:pt x="1167" y="283"/>
                      <a:pt x="1167" y="278"/>
                    </a:cubicBezTo>
                    <a:cubicBezTo>
                      <a:pt x="1166" y="277"/>
                      <a:pt x="1166" y="277"/>
                      <a:pt x="1166" y="276"/>
                    </a:cubicBezTo>
                    <a:cubicBezTo>
                      <a:pt x="1166" y="276"/>
                      <a:pt x="1165" y="276"/>
                      <a:pt x="1164" y="276"/>
                    </a:cubicBezTo>
                    <a:moveTo>
                      <a:pt x="1221" y="275"/>
                    </a:moveTo>
                    <a:cubicBezTo>
                      <a:pt x="1221" y="282"/>
                      <a:pt x="1222" y="288"/>
                      <a:pt x="1222" y="294"/>
                    </a:cubicBezTo>
                    <a:cubicBezTo>
                      <a:pt x="1224" y="294"/>
                      <a:pt x="1224" y="294"/>
                      <a:pt x="1224" y="294"/>
                    </a:cubicBezTo>
                    <a:cubicBezTo>
                      <a:pt x="1223" y="288"/>
                      <a:pt x="1222" y="282"/>
                      <a:pt x="1221" y="275"/>
                    </a:cubicBezTo>
                    <a:moveTo>
                      <a:pt x="1236" y="241"/>
                    </a:moveTo>
                    <a:cubicBezTo>
                      <a:pt x="1236" y="242"/>
                      <a:pt x="1236" y="242"/>
                      <a:pt x="1236" y="242"/>
                    </a:cubicBezTo>
                    <a:cubicBezTo>
                      <a:pt x="1236" y="242"/>
                      <a:pt x="1237" y="242"/>
                      <a:pt x="1238" y="242"/>
                    </a:cubicBezTo>
                    <a:cubicBezTo>
                      <a:pt x="1239" y="242"/>
                      <a:pt x="1239" y="242"/>
                      <a:pt x="1240" y="242"/>
                    </a:cubicBezTo>
                    <a:cubicBezTo>
                      <a:pt x="1240" y="242"/>
                      <a:pt x="1240" y="242"/>
                      <a:pt x="1240" y="242"/>
                    </a:cubicBezTo>
                    <a:cubicBezTo>
                      <a:pt x="1239" y="241"/>
                      <a:pt x="1237" y="241"/>
                      <a:pt x="1236" y="241"/>
                    </a:cubicBezTo>
                    <a:moveTo>
                      <a:pt x="1228" y="240"/>
                    </a:moveTo>
                    <a:cubicBezTo>
                      <a:pt x="1232" y="255"/>
                      <a:pt x="1236" y="274"/>
                      <a:pt x="1238" y="293"/>
                    </a:cubicBezTo>
                    <a:cubicBezTo>
                      <a:pt x="1242" y="293"/>
                      <a:pt x="1242" y="293"/>
                      <a:pt x="1242" y="293"/>
                    </a:cubicBezTo>
                    <a:cubicBezTo>
                      <a:pt x="1242" y="286"/>
                      <a:pt x="1242" y="280"/>
                      <a:pt x="1242" y="273"/>
                    </a:cubicBezTo>
                    <a:cubicBezTo>
                      <a:pt x="1241" y="263"/>
                      <a:pt x="1241" y="263"/>
                      <a:pt x="1241" y="263"/>
                    </a:cubicBezTo>
                    <a:cubicBezTo>
                      <a:pt x="1239" y="246"/>
                      <a:pt x="1239" y="246"/>
                      <a:pt x="1239" y="246"/>
                    </a:cubicBezTo>
                    <a:cubicBezTo>
                      <a:pt x="1239" y="243"/>
                      <a:pt x="1239" y="243"/>
                      <a:pt x="1239" y="243"/>
                    </a:cubicBezTo>
                    <a:cubicBezTo>
                      <a:pt x="1238" y="242"/>
                      <a:pt x="1238" y="242"/>
                      <a:pt x="1238" y="242"/>
                    </a:cubicBezTo>
                    <a:cubicBezTo>
                      <a:pt x="1237" y="242"/>
                      <a:pt x="1236" y="242"/>
                      <a:pt x="1236" y="242"/>
                    </a:cubicBezTo>
                    <a:cubicBezTo>
                      <a:pt x="1236" y="245"/>
                      <a:pt x="1236" y="245"/>
                      <a:pt x="1236" y="245"/>
                    </a:cubicBezTo>
                    <a:cubicBezTo>
                      <a:pt x="1235" y="242"/>
                      <a:pt x="1235" y="242"/>
                      <a:pt x="1235" y="242"/>
                    </a:cubicBezTo>
                    <a:cubicBezTo>
                      <a:pt x="1235" y="242"/>
                      <a:pt x="1235" y="242"/>
                      <a:pt x="1235" y="242"/>
                    </a:cubicBezTo>
                    <a:cubicBezTo>
                      <a:pt x="1235" y="242"/>
                      <a:pt x="1235" y="242"/>
                      <a:pt x="1235" y="242"/>
                    </a:cubicBezTo>
                    <a:cubicBezTo>
                      <a:pt x="1235" y="241"/>
                      <a:pt x="1235" y="241"/>
                      <a:pt x="1235" y="241"/>
                    </a:cubicBezTo>
                    <a:cubicBezTo>
                      <a:pt x="1233" y="241"/>
                      <a:pt x="1231" y="241"/>
                      <a:pt x="1228" y="240"/>
                    </a:cubicBezTo>
                    <a:moveTo>
                      <a:pt x="1220" y="240"/>
                    </a:moveTo>
                    <a:cubicBezTo>
                      <a:pt x="1220" y="241"/>
                      <a:pt x="1220" y="242"/>
                      <a:pt x="1220" y="244"/>
                    </a:cubicBezTo>
                    <a:cubicBezTo>
                      <a:pt x="1223" y="260"/>
                      <a:pt x="1225" y="278"/>
                      <a:pt x="1227" y="294"/>
                    </a:cubicBezTo>
                    <a:cubicBezTo>
                      <a:pt x="1233" y="294"/>
                      <a:pt x="1233" y="294"/>
                      <a:pt x="1233" y="294"/>
                    </a:cubicBezTo>
                    <a:cubicBezTo>
                      <a:pt x="1231" y="275"/>
                      <a:pt x="1228" y="256"/>
                      <a:pt x="1225" y="240"/>
                    </a:cubicBezTo>
                    <a:cubicBezTo>
                      <a:pt x="1223" y="240"/>
                      <a:pt x="1222" y="240"/>
                      <a:pt x="1220" y="240"/>
                    </a:cubicBezTo>
                    <a:moveTo>
                      <a:pt x="1204" y="238"/>
                    </a:moveTo>
                    <a:cubicBezTo>
                      <a:pt x="1204" y="255"/>
                      <a:pt x="1204" y="273"/>
                      <a:pt x="1204" y="293"/>
                    </a:cubicBezTo>
                    <a:cubicBezTo>
                      <a:pt x="1205" y="293"/>
                      <a:pt x="1206" y="293"/>
                      <a:pt x="1207" y="294"/>
                    </a:cubicBezTo>
                    <a:cubicBezTo>
                      <a:pt x="1206" y="280"/>
                      <a:pt x="1205" y="268"/>
                      <a:pt x="1205" y="259"/>
                    </a:cubicBezTo>
                    <a:cubicBezTo>
                      <a:pt x="1207" y="262"/>
                      <a:pt x="1210" y="277"/>
                      <a:pt x="1212" y="294"/>
                    </a:cubicBezTo>
                    <a:cubicBezTo>
                      <a:pt x="1213" y="295"/>
                      <a:pt x="1214" y="295"/>
                      <a:pt x="1214" y="295"/>
                    </a:cubicBezTo>
                    <a:cubicBezTo>
                      <a:pt x="1217" y="295"/>
                      <a:pt x="1217" y="295"/>
                      <a:pt x="1217" y="295"/>
                    </a:cubicBezTo>
                    <a:cubicBezTo>
                      <a:pt x="1217" y="275"/>
                      <a:pt x="1215" y="256"/>
                      <a:pt x="1213" y="239"/>
                    </a:cubicBezTo>
                    <a:cubicBezTo>
                      <a:pt x="1211" y="239"/>
                      <a:pt x="1207" y="238"/>
                      <a:pt x="1204" y="238"/>
                    </a:cubicBezTo>
                    <a:moveTo>
                      <a:pt x="1197" y="238"/>
                    </a:moveTo>
                    <a:cubicBezTo>
                      <a:pt x="1196" y="242"/>
                      <a:pt x="1196" y="242"/>
                      <a:pt x="1196" y="242"/>
                    </a:cubicBezTo>
                    <a:cubicBezTo>
                      <a:pt x="1194" y="247"/>
                      <a:pt x="1194" y="247"/>
                      <a:pt x="1194" y="247"/>
                    </a:cubicBezTo>
                    <a:cubicBezTo>
                      <a:pt x="1193" y="247"/>
                      <a:pt x="1193" y="247"/>
                      <a:pt x="1193" y="247"/>
                    </a:cubicBezTo>
                    <a:cubicBezTo>
                      <a:pt x="1192" y="247"/>
                      <a:pt x="1193" y="247"/>
                      <a:pt x="1194" y="248"/>
                    </a:cubicBezTo>
                    <a:cubicBezTo>
                      <a:pt x="1193" y="251"/>
                      <a:pt x="1193" y="251"/>
                      <a:pt x="1193" y="251"/>
                    </a:cubicBezTo>
                    <a:cubicBezTo>
                      <a:pt x="1190" y="263"/>
                      <a:pt x="1185" y="275"/>
                      <a:pt x="1184" y="288"/>
                    </a:cubicBezTo>
                    <a:cubicBezTo>
                      <a:pt x="1183" y="288"/>
                      <a:pt x="1183" y="289"/>
                      <a:pt x="1183" y="289"/>
                    </a:cubicBezTo>
                    <a:cubicBezTo>
                      <a:pt x="1187" y="290"/>
                      <a:pt x="1193" y="291"/>
                      <a:pt x="1198" y="292"/>
                    </a:cubicBezTo>
                    <a:cubicBezTo>
                      <a:pt x="1199" y="292"/>
                      <a:pt x="1199" y="292"/>
                      <a:pt x="1200" y="292"/>
                    </a:cubicBezTo>
                    <a:cubicBezTo>
                      <a:pt x="1200" y="273"/>
                      <a:pt x="1200" y="255"/>
                      <a:pt x="1199" y="238"/>
                    </a:cubicBezTo>
                    <a:cubicBezTo>
                      <a:pt x="1199" y="238"/>
                      <a:pt x="1198" y="238"/>
                      <a:pt x="1197" y="238"/>
                    </a:cubicBezTo>
                    <a:moveTo>
                      <a:pt x="1155" y="234"/>
                    </a:moveTo>
                    <a:cubicBezTo>
                      <a:pt x="1158" y="247"/>
                      <a:pt x="1161" y="259"/>
                      <a:pt x="1163" y="272"/>
                    </a:cubicBezTo>
                    <a:cubicBezTo>
                      <a:pt x="1164" y="273"/>
                      <a:pt x="1164" y="274"/>
                      <a:pt x="1164" y="275"/>
                    </a:cubicBezTo>
                    <a:cubicBezTo>
                      <a:pt x="1165" y="276"/>
                      <a:pt x="1166" y="276"/>
                      <a:pt x="1166" y="276"/>
                    </a:cubicBezTo>
                    <a:cubicBezTo>
                      <a:pt x="1164" y="267"/>
                      <a:pt x="1162" y="258"/>
                      <a:pt x="1161" y="250"/>
                    </a:cubicBezTo>
                    <a:cubicBezTo>
                      <a:pt x="1159" y="246"/>
                      <a:pt x="1158" y="242"/>
                      <a:pt x="1157" y="238"/>
                    </a:cubicBezTo>
                    <a:cubicBezTo>
                      <a:pt x="1155" y="234"/>
                      <a:pt x="1155" y="234"/>
                      <a:pt x="1155" y="234"/>
                    </a:cubicBezTo>
                    <a:moveTo>
                      <a:pt x="1073" y="233"/>
                    </a:moveTo>
                    <a:cubicBezTo>
                      <a:pt x="1070" y="236"/>
                      <a:pt x="1066" y="238"/>
                      <a:pt x="1063" y="240"/>
                    </a:cubicBezTo>
                    <a:cubicBezTo>
                      <a:pt x="1065" y="246"/>
                      <a:pt x="1066" y="251"/>
                      <a:pt x="1068" y="256"/>
                    </a:cubicBezTo>
                    <a:cubicBezTo>
                      <a:pt x="1069" y="249"/>
                      <a:pt x="1071" y="241"/>
                      <a:pt x="1073" y="233"/>
                    </a:cubicBezTo>
                    <a:moveTo>
                      <a:pt x="410" y="221"/>
                    </a:moveTo>
                    <a:cubicBezTo>
                      <a:pt x="407" y="221"/>
                      <a:pt x="404" y="222"/>
                      <a:pt x="401" y="222"/>
                    </a:cubicBezTo>
                    <a:cubicBezTo>
                      <a:pt x="401" y="222"/>
                      <a:pt x="401" y="222"/>
                      <a:pt x="401" y="222"/>
                    </a:cubicBezTo>
                    <a:cubicBezTo>
                      <a:pt x="404" y="224"/>
                      <a:pt x="407" y="226"/>
                      <a:pt x="410" y="229"/>
                    </a:cubicBezTo>
                    <a:cubicBezTo>
                      <a:pt x="410" y="221"/>
                      <a:pt x="410" y="221"/>
                      <a:pt x="410" y="221"/>
                    </a:cubicBezTo>
                    <a:moveTo>
                      <a:pt x="415" y="221"/>
                    </a:moveTo>
                    <a:cubicBezTo>
                      <a:pt x="413" y="221"/>
                      <a:pt x="412" y="221"/>
                      <a:pt x="410" y="221"/>
                    </a:cubicBezTo>
                    <a:cubicBezTo>
                      <a:pt x="411" y="229"/>
                      <a:pt x="411" y="229"/>
                      <a:pt x="411" y="229"/>
                    </a:cubicBezTo>
                    <a:cubicBezTo>
                      <a:pt x="411" y="229"/>
                      <a:pt x="411" y="229"/>
                      <a:pt x="411" y="229"/>
                    </a:cubicBezTo>
                    <a:cubicBezTo>
                      <a:pt x="413" y="226"/>
                      <a:pt x="414" y="224"/>
                      <a:pt x="415" y="221"/>
                    </a:cubicBezTo>
                    <a:moveTo>
                      <a:pt x="1078" y="209"/>
                    </a:moveTo>
                    <a:cubicBezTo>
                      <a:pt x="1073" y="216"/>
                      <a:pt x="1069" y="222"/>
                      <a:pt x="1064" y="229"/>
                    </a:cubicBezTo>
                    <a:cubicBezTo>
                      <a:pt x="1068" y="226"/>
                      <a:pt x="1072" y="223"/>
                      <a:pt x="1076" y="220"/>
                    </a:cubicBezTo>
                    <a:cubicBezTo>
                      <a:pt x="1077" y="220"/>
                      <a:pt x="1077" y="220"/>
                      <a:pt x="1077" y="220"/>
                    </a:cubicBezTo>
                    <a:cubicBezTo>
                      <a:pt x="1077" y="218"/>
                      <a:pt x="1078" y="217"/>
                      <a:pt x="1078" y="215"/>
                    </a:cubicBezTo>
                    <a:cubicBezTo>
                      <a:pt x="1078" y="213"/>
                      <a:pt x="1078" y="211"/>
                      <a:pt x="1078" y="209"/>
                    </a:cubicBezTo>
                    <a:moveTo>
                      <a:pt x="1082" y="202"/>
                    </a:moveTo>
                    <a:cubicBezTo>
                      <a:pt x="1081" y="203"/>
                      <a:pt x="1080" y="205"/>
                      <a:pt x="1079" y="206"/>
                    </a:cubicBezTo>
                    <a:cubicBezTo>
                      <a:pt x="1080" y="207"/>
                      <a:pt x="1080" y="208"/>
                      <a:pt x="1080" y="209"/>
                    </a:cubicBezTo>
                    <a:cubicBezTo>
                      <a:pt x="1080" y="209"/>
                      <a:pt x="1080" y="209"/>
                      <a:pt x="1081" y="208"/>
                    </a:cubicBezTo>
                    <a:cubicBezTo>
                      <a:pt x="1083" y="203"/>
                      <a:pt x="1083" y="203"/>
                      <a:pt x="1083" y="203"/>
                    </a:cubicBezTo>
                    <a:cubicBezTo>
                      <a:pt x="1082" y="202"/>
                      <a:pt x="1082" y="202"/>
                      <a:pt x="1082" y="202"/>
                    </a:cubicBezTo>
                    <a:moveTo>
                      <a:pt x="176" y="190"/>
                    </a:moveTo>
                    <a:cubicBezTo>
                      <a:pt x="176" y="190"/>
                      <a:pt x="175" y="190"/>
                      <a:pt x="175" y="191"/>
                    </a:cubicBezTo>
                    <a:cubicBezTo>
                      <a:pt x="174" y="193"/>
                      <a:pt x="174" y="193"/>
                      <a:pt x="174" y="193"/>
                    </a:cubicBezTo>
                    <a:cubicBezTo>
                      <a:pt x="175" y="192"/>
                      <a:pt x="175" y="191"/>
                      <a:pt x="176" y="190"/>
                    </a:cubicBezTo>
                    <a:moveTo>
                      <a:pt x="1076" y="184"/>
                    </a:moveTo>
                    <a:cubicBezTo>
                      <a:pt x="1070" y="196"/>
                      <a:pt x="1063" y="206"/>
                      <a:pt x="1056" y="217"/>
                    </a:cubicBezTo>
                    <a:cubicBezTo>
                      <a:pt x="1057" y="223"/>
                      <a:pt x="1057" y="223"/>
                      <a:pt x="1057" y="223"/>
                    </a:cubicBezTo>
                    <a:cubicBezTo>
                      <a:pt x="1058" y="225"/>
                      <a:pt x="1059" y="227"/>
                      <a:pt x="1059" y="229"/>
                    </a:cubicBezTo>
                    <a:cubicBezTo>
                      <a:pt x="1066" y="218"/>
                      <a:pt x="1073" y="207"/>
                      <a:pt x="1080" y="196"/>
                    </a:cubicBezTo>
                    <a:cubicBezTo>
                      <a:pt x="1079" y="193"/>
                      <a:pt x="1079" y="193"/>
                      <a:pt x="1079" y="193"/>
                    </a:cubicBezTo>
                    <a:cubicBezTo>
                      <a:pt x="1077" y="187"/>
                      <a:pt x="1077" y="187"/>
                      <a:pt x="1077" y="187"/>
                    </a:cubicBezTo>
                    <a:cubicBezTo>
                      <a:pt x="1076" y="184"/>
                      <a:pt x="1076" y="184"/>
                      <a:pt x="1076" y="184"/>
                    </a:cubicBezTo>
                    <a:moveTo>
                      <a:pt x="1065" y="182"/>
                    </a:moveTo>
                    <a:cubicBezTo>
                      <a:pt x="1061" y="188"/>
                      <a:pt x="1058" y="194"/>
                      <a:pt x="1054" y="201"/>
                    </a:cubicBezTo>
                    <a:cubicBezTo>
                      <a:pt x="1055" y="210"/>
                      <a:pt x="1055" y="210"/>
                      <a:pt x="1055" y="210"/>
                    </a:cubicBezTo>
                    <a:cubicBezTo>
                      <a:pt x="1061" y="201"/>
                      <a:pt x="1067" y="192"/>
                      <a:pt x="1072" y="182"/>
                    </a:cubicBezTo>
                    <a:cubicBezTo>
                      <a:pt x="1070" y="182"/>
                      <a:pt x="1067" y="182"/>
                      <a:pt x="1065" y="182"/>
                    </a:cubicBezTo>
                    <a:moveTo>
                      <a:pt x="1060" y="181"/>
                    </a:moveTo>
                    <a:cubicBezTo>
                      <a:pt x="1058" y="186"/>
                      <a:pt x="1055" y="191"/>
                      <a:pt x="1053" y="195"/>
                    </a:cubicBezTo>
                    <a:cubicBezTo>
                      <a:pt x="1053" y="197"/>
                      <a:pt x="1053" y="197"/>
                      <a:pt x="1053" y="197"/>
                    </a:cubicBezTo>
                    <a:cubicBezTo>
                      <a:pt x="1057" y="192"/>
                      <a:pt x="1060" y="186"/>
                      <a:pt x="1063" y="182"/>
                    </a:cubicBezTo>
                    <a:cubicBezTo>
                      <a:pt x="1062" y="181"/>
                      <a:pt x="1061" y="181"/>
                      <a:pt x="1060" y="181"/>
                    </a:cubicBezTo>
                    <a:moveTo>
                      <a:pt x="1053" y="181"/>
                    </a:moveTo>
                    <a:cubicBezTo>
                      <a:pt x="1053" y="183"/>
                      <a:pt x="1052" y="184"/>
                      <a:pt x="1051" y="186"/>
                    </a:cubicBezTo>
                    <a:cubicBezTo>
                      <a:pt x="1051" y="186"/>
                      <a:pt x="1051" y="186"/>
                      <a:pt x="1051" y="186"/>
                    </a:cubicBezTo>
                    <a:cubicBezTo>
                      <a:pt x="1052" y="185"/>
                      <a:pt x="1053" y="183"/>
                      <a:pt x="1054" y="181"/>
                    </a:cubicBezTo>
                    <a:cubicBezTo>
                      <a:pt x="1054" y="181"/>
                      <a:pt x="1054" y="181"/>
                      <a:pt x="1053" y="181"/>
                    </a:cubicBezTo>
                    <a:moveTo>
                      <a:pt x="1019" y="181"/>
                    </a:moveTo>
                    <a:cubicBezTo>
                      <a:pt x="1019" y="181"/>
                      <a:pt x="1019" y="181"/>
                      <a:pt x="1019" y="181"/>
                    </a:cubicBezTo>
                    <a:cubicBezTo>
                      <a:pt x="1020" y="181"/>
                      <a:pt x="1021" y="181"/>
                      <a:pt x="1022" y="181"/>
                    </a:cubicBezTo>
                    <a:cubicBezTo>
                      <a:pt x="1021" y="181"/>
                      <a:pt x="1020" y="181"/>
                      <a:pt x="1019" y="181"/>
                    </a:cubicBezTo>
                    <a:moveTo>
                      <a:pt x="1040" y="181"/>
                    </a:moveTo>
                    <a:cubicBezTo>
                      <a:pt x="1040" y="181"/>
                      <a:pt x="1040" y="181"/>
                      <a:pt x="1040" y="181"/>
                    </a:cubicBezTo>
                    <a:cubicBezTo>
                      <a:pt x="1040" y="181"/>
                      <a:pt x="1040" y="181"/>
                      <a:pt x="1040" y="181"/>
                    </a:cubicBezTo>
                    <a:cubicBezTo>
                      <a:pt x="1041" y="181"/>
                      <a:pt x="1041" y="181"/>
                      <a:pt x="1041" y="181"/>
                    </a:cubicBezTo>
                    <a:cubicBezTo>
                      <a:pt x="1041" y="181"/>
                      <a:pt x="1040" y="181"/>
                      <a:pt x="1040" y="181"/>
                    </a:cubicBezTo>
                    <a:moveTo>
                      <a:pt x="1018" y="180"/>
                    </a:moveTo>
                    <a:cubicBezTo>
                      <a:pt x="1018" y="180"/>
                      <a:pt x="1018" y="180"/>
                      <a:pt x="1018" y="180"/>
                    </a:cubicBezTo>
                    <a:cubicBezTo>
                      <a:pt x="1019" y="180"/>
                      <a:pt x="1019" y="180"/>
                      <a:pt x="1019" y="180"/>
                    </a:cubicBezTo>
                    <a:cubicBezTo>
                      <a:pt x="1020" y="181"/>
                      <a:pt x="1022" y="181"/>
                      <a:pt x="1022" y="181"/>
                    </a:cubicBezTo>
                    <a:cubicBezTo>
                      <a:pt x="1023" y="180"/>
                      <a:pt x="1023" y="180"/>
                      <a:pt x="1023" y="180"/>
                    </a:cubicBezTo>
                    <a:cubicBezTo>
                      <a:pt x="1021" y="180"/>
                      <a:pt x="1019" y="180"/>
                      <a:pt x="1018" y="180"/>
                    </a:cubicBezTo>
                    <a:moveTo>
                      <a:pt x="626" y="167"/>
                    </a:moveTo>
                    <a:cubicBezTo>
                      <a:pt x="626" y="178"/>
                      <a:pt x="626" y="178"/>
                      <a:pt x="626" y="178"/>
                    </a:cubicBezTo>
                    <a:cubicBezTo>
                      <a:pt x="628" y="178"/>
                      <a:pt x="628" y="178"/>
                      <a:pt x="628" y="178"/>
                    </a:cubicBezTo>
                    <a:cubicBezTo>
                      <a:pt x="628" y="178"/>
                      <a:pt x="627" y="178"/>
                      <a:pt x="626" y="178"/>
                    </a:cubicBezTo>
                    <a:cubicBezTo>
                      <a:pt x="626" y="180"/>
                      <a:pt x="626" y="180"/>
                      <a:pt x="626" y="180"/>
                    </a:cubicBezTo>
                    <a:cubicBezTo>
                      <a:pt x="626" y="193"/>
                      <a:pt x="626" y="193"/>
                      <a:pt x="626" y="193"/>
                    </a:cubicBezTo>
                    <a:cubicBezTo>
                      <a:pt x="628" y="191"/>
                      <a:pt x="629" y="188"/>
                      <a:pt x="631" y="185"/>
                    </a:cubicBezTo>
                    <a:cubicBezTo>
                      <a:pt x="638" y="174"/>
                      <a:pt x="638" y="174"/>
                      <a:pt x="638" y="174"/>
                    </a:cubicBezTo>
                    <a:cubicBezTo>
                      <a:pt x="640" y="172"/>
                      <a:pt x="640" y="172"/>
                      <a:pt x="640" y="172"/>
                    </a:cubicBezTo>
                    <a:cubicBezTo>
                      <a:pt x="641" y="170"/>
                      <a:pt x="641" y="170"/>
                      <a:pt x="641" y="170"/>
                    </a:cubicBezTo>
                    <a:cubicBezTo>
                      <a:pt x="631" y="168"/>
                      <a:pt x="627" y="167"/>
                      <a:pt x="626" y="167"/>
                    </a:cubicBezTo>
                    <a:moveTo>
                      <a:pt x="945" y="164"/>
                    </a:moveTo>
                    <a:cubicBezTo>
                      <a:pt x="945" y="164"/>
                      <a:pt x="945" y="164"/>
                      <a:pt x="945" y="164"/>
                    </a:cubicBezTo>
                    <a:cubicBezTo>
                      <a:pt x="946" y="164"/>
                      <a:pt x="947" y="164"/>
                      <a:pt x="948" y="165"/>
                    </a:cubicBezTo>
                    <a:cubicBezTo>
                      <a:pt x="951" y="165"/>
                      <a:pt x="954" y="166"/>
                      <a:pt x="954" y="166"/>
                    </a:cubicBezTo>
                    <a:cubicBezTo>
                      <a:pt x="953" y="166"/>
                      <a:pt x="952" y="166"/>
                      <a:pt x="948" y="165"/>
                    </a:cubicBezTo>
                    <a:cubicBezTo>
                      <a:pt x="947" y="168"/>
                      <a:pt x="947" y="168"/>
                      <a:pt x="947" y="168"/>
                    </a:cubicBezTo>
                    <a:cubicBezTo>
                      <a:pt x="948" y="170"/>
                      <a:pt x="948" y="170"/>
                      <a:pt x="948" y="170"/>
                    </a:cubicBezTo>
                    <a:cubicBezTo>
                      <a:pt x="954" y="182"/>
                      <a:pt x="954" y="182"/>
                      <a:pt x="954" y="182"/>
                    </a:cubicBezTo>
                    <a:cubicBezTo>
                      <a:pt x="958" y="181"/>
                      <a:pt x="961" y="181"/>
                      <a:pt x="961" y="181"/>
                    </a:cubicBezTo>
                    <a:cubicBezTo>
                      <a:pt x="961" y="181"/>
                      <a:pt x="959" y="181"/>
                      <a:pt x="955" y="182"/>
                    </a:cubicBezTo>
                    <a:cubicBezTo>
                      <a:pt x="958" y="189"/>
                      <a:pt x="958" y="189"/>
                      <a:pt x="958" y="189"/>
                    </a:cubicBezTo>
                    <a:cubicBezTo>
                      <a:pt x="963" y="199"/>
                      <a:pt x="967" y="209"/>
                      <a:pt x="970" y="219"/>
                    </a:cubicBezTo>
                    <a:cubicBezTo>
                      <a:pt x="973" y="208"/>
                      <a:pt x="978" y="196"/>
                      <a:pt x="982" y="184"/>
                    </a:cubicBezTo>
                    <a:cubicBezTo>
                      <a:pt x="982" y="182"/>
                      <a:pt x="982" y="182"/>
                      <a:pt x="982" y="182"/>
                    </a:cubicBezTo>
                    <a:cubicBezTo>
                      <a:pt x="1004" y="182"/>
                      <a:pt x="954" y="181"/>
                      <a:pt x="992" y="181"/>
                    </a:cubicBezTo>
                    <a:cubicBezTo>
                      <a:pt x="997" y="181"/>
                      <a:pt x="1003" y="181"/>
                      <a:pt x="1012" y="181"/>
                    </a:cubicBezTo>
                    <a:cubicBezTo>
                      <a:pt x="1012" y="181"/>
                      <a:pt x="1012" y="181"/>
                      <a:pt x="1012" y="181"/>
                    </a:cubicBezTo>
                    <a:cubicBezTo>
                      <a:pt x="1012" y="178"/>
                      <a:pt x="1012" y="178"/>
                      <a:pt x="1012" y="178"/>
                    </a:cubicBezTo>
                    <a:cubicBezTo>
                      <a:pt x="1012" y="176"/>
                      <a:pt x="1012" y="176"/>
                      <a:pt x="1012" y="176"/>
                    </a:cubicBezTo>
                    <a:cubicBezTo>
                      <a:pt x="969" y="168"/>
                      <a:pt x="951" y="165"/>
                      <a:pt x="945" y="164"/>
                    </a:cubicBezTo>
                    <a:moveTo>
                      <a:pt x="263" y="158"/>
                    </a:moveTo>
                    <a:cubicBezTo>
                      <a:pt x="252" y="173"/>
                      <a:pt x="252" y="173"/>
                      <a:pt x="252" y="173"/>
                    </a:cubicBezTo>
                    <a:cubicBezTo>
                      <a:pt x="252" y="173"/>
                      <a:pt x="252" y="173"/>
                      <a:pt x="252" y="173"/>
                    </a:cubicBezTo>
                    <a:cubicBezTo>
                      <a:pt x="253" y="172"/>
                      <a:pt x="254" y="171"/>
                      <a:pt x="255" y="170"/>
                    </a:cubicBezTo>
                    <a:cubicBezTo>
                      <a:pt x="266" y="160"/>
                      <a:pt x="266" y="160"/>
                      <a:pt x="266" y="160"/>
                    </a:cubicBezTo>
                    <a:cubicBezTo>
                      <a:pt x="265" y="159"/>
                      <a:pt x="264" y="159"/>
                      <a:pt x="263" y="158"/>
                    </a:cubicBezTo>
                    <a:moveTo>
                      <a:pt x="264" y="157"/>
                    </a:moveTo>
                    <a:cubicBezTo>
                      <a:pt x="263" y="158"/>
                      <a:pt x="263" y="158"/>
                      <a:pt x="263" y="158"/>
                    </a:cubicBezTo>
                    <a:cubicBezTo>
                      <a:pt x="264" y="158"/>
                      <a:pt x="265" y="159"/>
                      <a:pt x="266" y="160"/>
                    </a:cubicBezTo>
                    <a:cubicBezTo>
                      <a:pt x="266" y="159"/>
                      <a:pt x="266" y="159"/>
                      <a:pt x="266" y="159"/>
                    </a:cubicBezTo>
                    <a:cubicBezTo>
                      <a:pt x="266" y="159"/>
                      <a:pt x="265" y="158"/>
                      <a:pt x="264" y="157"/>
                    </a:cubicBezTo>
                    <a:moveTo>
                      <a:pt x="256" y="147"/>
                    </a:moveTo>
                    <a:cubicBezTo>
                      <a:pt x="256" y="147"/>
                      <a:pt x="258" y="149"/>
                      <a:pt x="265" y="154"/>
                    </a:cubicBezTo>
                    <a:cubicBezTo>
                      <a:pt x="265" y="154"/>
                      <a:pt x="264" y="154"/>
                      <a:pt x="264" y="154"/>
                    </a:cubicBezTo>
                    <a:cubicBezTo>
                      <a:pt x="265" y="155"/>
                      <a:pt x="265" y="155"/>
                      <a:pt x="266" y="155"/>
                    </a:cubicBezTo>
                    <a:cubicBezTo>
                      <a:pt x="264" y="157"/>
                      <a:pt x="264" y="157"/>
                      <a:pt x="264" y="157"/>
                    </a:cubicBezTo>
                    <a:cubicBezTo>
                      <a:pt x="265" y="158"/>
                      <a:pt x="266" y="159"/>
                      <a:pt x="267" y="159"/>
                    </a:cubicBezTo>
                    <a:cubicBezTo>
                      <a:pt x="268" y="158"/>
                      <a:pt x="268" y="158"/>
                      <a:pt x="268" y="158"/>
                    </a:cubicBezTo>
                    <a:cubicBezTo>
                      <a:pt x="269" y="157"/>
                      <a:pt x="269" y="157"/>
                      <a:pt x="269" y="157"/>
                    </a:cubicBezTo>
                    <a:cubicBezTo>
                      <a:pt x="262" y="151"/>
                      <a:pt x="256" y="147"/>
                      <a:pt x="256" y="147"/>
                    </a:cubicBezTo>
                    <a:moveTo>
                      <a:pt x="553" y="143"/>
                    </a:moveTo>
                    <a:cubicBezTo>
                      <a:pt x="553" y="143"/>
                      <a:pt x="553" y="143"/>
                      <a:pt x="553" y="143"/>
                    </a:cubicBezTo>
                    <a:cubicBezTo>
                      <a:pt x="557" y="144"/>
                      <a:pt x="559" y="144"/>
                      <a:pt x="559" y="144"/>
                    </a:cubicBezTo>
                    <a:cubicBezTo>
                      <a:pt x="559" y="144"/>
                      <a:pt x="556" y="144"/>
                      <a:pt x="553" y="143"/>
                    </a:cubicBezTo>
                    <a:moveTo>
                      <a:pt x="328" y="140"/>
                    </a:moveTo>
                    <a:cubicBezTo>
                      <a:pt x="322" y="147"/>
                      <a:pt x="322" y="147"/>
                      <a:pt x="322" y="147"/>
                    </a:cubicBezTo>
                    <a:cubicBezTo>
                      <a:pt x="315" y="155"/>
                      <a:pt x="309" y="164"/>
                      <a:pt x="303" y="172"/>
                    </a:cubicBezTo>
                    <a:cubicBezTo>
                      <a:pt x="306" y="174"/>
                      <a:pt x="308" y="175"/>
                      <a:pt x="309" y="177"/>
                    </a:cubicBezTo>
                    <a:cubicBezTo>
                      <a:pt x="312" y="171"/>
                      <a:pt x="314" y="165"/>
                      <a:pt x="317" y="160"/>
                    </a:cubicBezTo>
                    <a:cubicBezTo>
                      <a:pt x="328" y="140"/>
                      <a:pt x="328" y="140"/>
                      <a:pt x="328" y="140"/>
                    </a:cubicBezTo>
                    <a:moveTo>
                      <a:pt x="909" y="129"/>
                    </a:moveTo>
                    <a:cubicBezTo>
                      <a:pt x="909" y="140"/>
                      <a:pt x="908" y="152"/>
                      <a:pt x="907" y="164"/>
                    </a:cubicBezTo>
                    <a:cubicBezTo>
                      <a:pt x="918" y="162"/>
                      <a:pt x="930" y="160"/>
                      <a:pt x="936" y="159"/>
                    </a:cubicBezTo>
                    <a:cubicBezTo>
                      <a:pt x="936" y="158"/>
                      <a:pt x="936" y="157"/>
                      <a:pt x="935" y="156"/>
                    </a:cubicBezTo>
                    <a:cubicBezTo>
                      <a:pt x="943" y="156"/>
                      <a:pt x="942" y="156"/>
                      <a:pt x="935" y="156"/>
                    </a:cubicBezTo>
                    <a:cubicBezTo>
                      <a:pt x="933" y="147"/>
                      <a:pt x="930" y="138"/>
                      <a:pt x="927" y="130"/>
                    </a:cubicBezTo>
                    <a:cubicBezTo>
                      <a:pt x="931" y="129"/>
                      <a:pt x="922" y="129"/>
                      <a:pt x="909" y="129"/>
                    </a:cubicBezTo>
                    <a:moveTo>
                      <a:pt x="863" y="126"/>
                    </a:moveTo>
                    <a:cubicBezTo>
                      <a:pt x="863" y="139"/>
                      <a:pt x="863" y="139"/>
                      <a:pt x="863" y="139"/>
                    </a:cubicBezTo>
                    <a:cubicBezTo>
                      <a:pt x="876" y="138"/>
                      <a:pt x="887" y="138"/>
                      <a:pt x="889" y="138"/>
                    </a:cubicBezTo>
                    <a:cubicBezTo>
                      <a:pt x="891" y="138"/>
                      <a:pt x="887" y="138"/>
                      <a:pt x="875" y="139"/>
                    </a:cubicBezTo>
                    <a:cubicBezTo>
                      <a:pt x="877" y="142"/>
                      <a:pt x="877" y="142"/>
                      <a:pt x="877" y="142"/>
                    </a:cubicBezTo>
                    <a:cubicBezTo>
                      <a:pt x="883" y="154"/>
                      <a:pt x="883" y="154"/>
                      <a:pt x="883" y="154"/>
                    </a:cubicBezTo>
                    <a:cubicBezTo>
                      <a:pt x="885" y="159"/>
                      <a:pt x="886" y="163"/>
                      <a:pt x="888" y="167"/>
                    </a:cubicBezTo>
                    <a:cubicBezTo>
                      <a:pt x="892" y="166"/>
                      <a:pt x="896" y="166"/>
                      <a:pt x="900" y="165"/>
                    </a:cubicBezTo>
                    <a:cubicBezTo>
                      <a:pt x="902" y="165"/>
                      <a:pt x="903" y="164"/>
                      <a:pt x="905" y="164"/>
                    </a:cubicBezTo>
                    <a:cubicBezTo>
                      <a:pt x="906" y="151"/>
                      <a:pt x="907" y="139"/>
                      <a:pt x="908" y="129"/>
                    </a:cubicBezTo>
                    <a:cubicBezTo>
                      <a:pt x="904" y="129"/>
                      <a:pt x="900" y="129"/>
                      <a:pt x="895" y="129"/>
                    </a:cubicBezTo>
                    <a:cubicBezTo>
                      <a:pt x="884" y="129"/>
                      <a:pt x="872" y="129"/>
                      <a:pt x="863" y="129"/>
                    </a:cubicBezTo>
                    <a:cubicBezTo>
                      <a:pt x="863" y="126"/>
                      <a:pt x="863" y="126"/>
                      <a:pt x="863" y="126"/>
                    </a:cubicBezTo>
                    <a:moveTo>
                      <a:pt x="336" y="119"/>
                    </a:moveTo>
                    <a:cubicBezTo>
                      <a:pt x="336" y="119"/>
                      <a:pt x="338" y="121"/>
                      <a:pt x="341" y="122"/>
                    </a:cubicBezTo>
                    <a:cubicBezTo>
                      <a:pt x="343" y="124"/>
                      <a:pt x="346" y="126"/>
                      <a:pt x="346" y="126"/>
                    </a:cubicBezTo>
                    <a:cubicBezTo>
                      <a:pt x="345" y="126"/>
                      <a:pt x="344" y="125"/>
                      <a:pt x="341" y="123"/>
                    </a:cubicBezTo>
                    <a:cubicBezTo>
                      <a:pt x="339" y="125"/>
                      <a:pt x="339" y="125"/>
                      <a:pt x="339" y="125"/>
                    </a:cubicBezTo>
                    <a:cubicBezTo>
                      <a:pt x="343" y="126"/>
                      <a:pt x="348" y="128"/>
                      <a:pt x="353" y="129"/>
                    </a:cubicBezTo>
                    <a:cubicBezTo>
                      <a:pt x="341" y="121"/>
                      <a:pt x="336" y="119"/>
                      <a:pt x="336" y="119"/>
                    </a:cubicBezTo>
                    <a:moveTo>
                      <a:pt x="828" y="72"/>
                    </a:moveTo>
                    <a:cubicBezTo>
                      <a:pt x="826" y="96"/>
                      <a:pt x="822" y="119"/>
                      <a:pt x="818" y="142"/>
                    </a:cubicBezTo>
                    <a:cubicBezTo>
                      <a:pt x="825" y="141"/>
                      <a:pt x="833" y="141"/>
                      <a:pt x="842" y="140"/>
                    </a:cubicBezTo>
                    <a:cubicBezTo>
                      <a:pt x="849" y="140"/>
                      <a:pt x="856" y="139"/>
                      <a:pt x="862" y="139"/>
                    </a:cubicBezTo>
                    <a:cubicBezTo>
                      <a:pt x="863" y="125"/>
                      <a:pt x="863" y="125"/>
                      <a:pt x="863" y="125"/>
                    </a:cubicBezTo>
                    <a:cubicBezTo>
                      <a:pt x="863" y="125"/>
                      <a:pt x="863" y="125"/>
                      <a:pt x="863" y="125"/>
                    </a:cubicBezTo>
                    <a:cubicBezTo>
                      <a:pt x="863" y="93"/>
                      <a:pt x="863" y="93"/>
                      <a:pt x="863" y="93"/>
                    </a:cubicBezTo>
                    <a:cubicBezTo>
                      <a:pt x="863" y="77"/>
                      <a:pt x="863" y="77"/>
                      <a:pt x="863" y="77"/>
                    </a:cubicBezTo>
                    <a:cubicBezTo>
                      <a:pt x="863" y="76"/>
                      <a:pt x="863" y="76"/>
                      <a:pt x="863" y="76"/>
                    </a:cubicBezTo>
                    <a:cubicBezTo>
                      <a:pt x="855" y="75"/>
                      <a:pt x="855" y="75"/>
                      <a:pt x="858" y="75"/>
                    </a:cubicBezTo>
                    <a:cubicBezTo>
                      <a:pt x="859" y="75"/>
                      <a:pt x="861" y="75"/>
                      <a:pt x="863" y="75"/>
                    </a:cubicBezTo>
                    <a:cubicBezTo>
                      <a:pt x="865" y="75"/>
                      <a:pt x="867" y="75"/>
                      <a:pt x="868" y="75"/>
                    </a:cubicBezTo>
                    <a:cubicBezTo>
                      <a:pt x="873" y="75"/>
                      <a:pt x="869" y="74"/>
                      <a:pt x="828" y="72"/>
                    </a:cubicBezTo>
                    <a:moveTo>
                      <a:pt x="478" y="122"/>
                    </a:moveTo>
                    <a:cubicBezTo>
                      <a:pt x="482" y="109"/>
                      <a:pt x="482" y="109"/>
                      <a:pt x="482" y="109"/>
                    </a:cubicBezTo>
                    <a:cubicBezTo>
                      <a:pt x="484" y="102"/>
                      <a:pt x="484" y="102"/>
                      <a:pt x="484" y="102"/>
                    </a:cubicBezTo>
                    <a:cubicBezTo>
                      <a:pt x="486" y="103"/>
                      <a:pt x="487" y="103"/>
                      <a:pt x="489" y="104"/>
                    </a:cubicBezTo>
                    <a:cubicBezTo>
                      <a:pt x="488" y="105"/>
                      <a:pt x="487" y="107"/>
                      <a:pt x="486" y="108"/>
                    </a:cubicBezTo>
                    <a:cubicBezTo>
                      <a:pt x="483" y="113"/>
                      <a:pt x="480" y="118"/>
                      <a:pt x="478" y="122"/>
                    </a:cubicBezTo>
                    <a:moveTo>
                      <a:pt x="517" y="49"/>
                    </a:moveTo>
                    <a:cubicBezTo>
                      <a:pt x="516" y="49"/>
                      <a:pt x="519" y="51"/>
                      <a:pt x="522" y="53"/>
                    </a:cubicBezTo>
                    <a:cubicBezTo>
                      <a:pt x="525" y="55"/>
                      <a:pt x="528" y="57"/>
                      <a:pt x="528" y="57"/>
                    </a:cubicBezTo>
                    <a:cubicBezTo>
                      <a:pt x="528" y="57"/>
                      <a:pt x="526" y="56"/>
                      <a:pt x="522" y="54"/>
                    </a:cubicBezTo>
                    <a:cubicBezTo>
                      <a:pt x="511" y="70"/>
                      <a:pt x="499" y="87"/>
                      <a:pt x="489" y="103"/>
                    </a:cubicBezTo>
                    <a:cubicBezTo>
                      <a:pt x="482" y="100"/>
                      <a:pt x="471" y="95"/>
                      <a:pt x="461" y="90"/>
                    </a:cubicBezTo>
                    <a:cubicBezTo>
                      <a:pt x="441" y="81"/>
                      <a:pt x="422" y="72"/>
                      <a:pt x="421" y="72"/>
                    </a:cubicBezTo>
                    <a:cubicBezTo>
                      <a:pt x="421" y="72"/>
                      <a:pt x="421" y="72"/>
                      <a:pt x="422" y="72"/>
                    </a:cubicBezTo>
                    <a:cubicBezTo>
                      <a:pt x="421" y="74"/>
                      <a:pt x="421" y="74"/>
                      <a:pt x="421" y="74"/>
                    </a:cubicBezTo>
                    <a:cubicBezTo>
                      <a:pt x="419" y="77"/>
                      <a:pt x="419" y="77"/>
                      <a:pt x="419" y="77"/>
                    </a:cubicBezTo>
                    <a:cubicBezTo>
                      <a:pt x="416" y="81"/>
                      <a:pt x="416" y="81"/>
                      <a:pt x="416" y="81"/>
                    </a:cubicBezTo>
                    <a:cubicBezTo>
                      <a:pt x="409" y="78"/>
                      <a:pt x="404" y="76"/>
                      <a:pt x="403" y="76"/>
                    </a:cubicBezTo>
                    <a:cubicBezTo>
                      <a:pt x="403" y="76"/>
                      <a:pt x="407" y="78"/>
                      <a:pt x="416" y="82"/>
                    </a:cubicBezTo>
                    <a:cubicBezTo>
                      <a:pt x="404" y="102"/>
                      <a:pt x="404" y="102"/>
                      <a:pt x="404" y="102"/>
                    </a:cubicBezTo>
                    <a:cubicBezTo>
                      <a:pt x="382" y="137"/>
                      <a:pt x="382" y="137"/>
                      <a:pt x="382" y="137"/>
                    </a:cubicBezTo>
                    <a:cubicBezTo>
                      <a:pt x="394" y="140"/>
                      <a:pt x="403" y="143"/>
                      <a:pt x="402" y="143"/>
                    </a:cubicBezTo>
                    <a:cubicBezTo>
                      <a:pt x="402" y="143"/>
                      <a:pt x="402" y="143"/>
                      <a:pt x="401" y="143"/>
                    </a:cubicBezTo>
                    <a:cubicBezTo>
                      <a:pt x="401" y="144"/>
                      <a:pt x="401" y="144"/>
                      <a:pt x="401" y="144"/>
                    </a:cubicBezTo>
                    <a:cubicBezTo>
                      <a:pt x="401" y="146"/>
                      <a:pt x="401" y="146"/>
                      <a:pt x="401" y="146"/>
                    </a:cubicBezTo>
                    <a:cubicBezTo>
                      <a:pt x="401" y="151"/>
                      <a:pt x="401" y="151"/>
                      <a:pt x="401" y="151"/>
                    </a:cubicBezTo>
                    <a:cubicBezTo>
                      <a:pt x="401" y="160"/>
                      <a:pt x="401" y="160"/>
                      <a:pt x="401" y="160"/>
                    </a:cubicBezTo>
                    <a:cubicBezTo>
                      <a:pt x="401" y="162"/>
                      <a:pt x="401" y="162"/>
                      <a:pt x="401" y="162"/>
                    </a:cubicBezTo>
                    <a:cubicBezTo>
                      <a:pt x="407" y="163"/>
                      <a:pt x="410" y="164"/>
                      <a:pt x="410" y="164"/>
                    </a:cubicBezTo>
                    <a:cubicBezTo>
                      <a:pt x="410" y="164"/>
                      <a:pt x="407" y="164"/>
                      <a:pt x="401" y="162"/>
                    </a:cubicBezTo>
                    <a:cubicBezTo>
                      <a:pt x="401" y="178"/>
                      <a:pt x="401" y="178"/>
                      <a:pt x="401" y="178"/>
                    </a:cubicBezTo>
                    <a:cubicBezTo>
                      <a:pt x="401" y="192"/>
                      <a:pt x="401" y="206"/>
                      <a:pt x="401" y="219"/>
                    </a:cubicBezTo>
                    <a:cubicBezTo>
                      <a:pt x="406" y="219"/>
                      <a:pt x="412" y="219"/>
                      <a:pt x="417" y="218"/>
                    </a:cubicBezTo>
                    <a:cubicBezTo>
                      <a:pt x="426" y="200"/>
                      <a:pt x="436" y="181"/>
                      <a:pt x="449" y="163"/>
                    </a:cubicBezTo>
                    <a:cubicBezTo>
                      <a:pt x="452" y="158"/>
                      <a:pt x="452" y="158"/>
                      <a:pt x="452" y="158"/>
                    </a:cubicBezTo>
                    <a:cubicBezTo>
                      <a:pt x="454" y="156"/>
                      <a:pt x="454" y="156"/>
                      <a:pt x="454" y="156"/>
                    </a:cubicBezTo>
                    <a:cubicBezTo>
                      <a:pt x="454" y="155"/>
                      <a:pt x="454" y="155"/>
                      <a:pt x="454" y="155"/>
                    </a:cubicBezTo>
                    <a:cubicBezTo>
                      <a:pt x="460" y="154"/>
                      <a:pt x="460" y="154"/>
                      <a:pt x="459" y="154"/>
                    </a:cubicBezTo>
                    <a:cubicBezTo>
                      <a:pt x="458" y="154"/>
                      <a:pt x="457" y="154"/>
                      <a:pt x="455" y="154"/>
                    </a:cubicBezTo>
                    <a:cubicBezTo>
                      <a:pt x="453" y="154"/>
                      <a:pt x="451" y="154"/>
                      <a:pt x="450" y="154"/>
                    </a:cubicBezTo>
                    <a:cubicBezTo>
                      <a:pt x="447" y="154"/>
                      <a:pt x="456" y="154"/>
                      <a:pt x="512" y="150"/>
                    </a:cubicBezTo>
                    <a:cubicBezTo>
                      <a:pt x="521" y="162"/>
                      <a:pt x="521" y="162"/>
                      <a:pt x="521" y="162"/>
                    </a:cubicBezTo>
                    <a:cubicBezTo>
                      <a:pt x="527" y="169"/>
                      <a:pt x="531" y="176"/>
                      <a:pt x="534" y="183"/>
                    </a:cubicBezTo>
                    <a:cubicBezTo>
                      <a:pt x="537" y="176"/>
                      <a:pt x="541" y="169"/>
                      <a:pt x="544" y="161"/>
                    </a:cubicBezTo>
                    <a:cubicBezTo>
                      <a:pt x="548" y="152"/>
                      <a:pt x="548" y="152"/>
                      <a:pt x="548" y="152"/>
                    </a:cubicBezTo>
                    <a:cubicBezTo>
                      <a:pt x="550" y="148"/>
                      <a:pt x="550" y="148"/>
                      <a:pt x="550" y="148"/>
                    </a:cubicBezTo>
                    <a:cubicBezTo>
                      <a:pt x="550" y="146"/>
                      <a:pt x="551" y="144"/>
                      <a:pt x="551" y="142"/>
                    </a:cubicBezTo>
                    <a:cubicBezTo>
                      <a:pt x="548" y="141"/>
                      <a:pt x="546" y="141"/>
                      <a:pt x="546" y="141"/>
                    </a:cubicBezTo>
                    <a:cubicBezTo>
                      <a:pt x="546" y="141"/>
                      <a:pt x="548" y="141"/>
                      <a:pt x="551" y="142"/>
                    </a:cubicBezTo>
                    <a:cubicBezTo>
                      <a:pt x="553" y="118"/>
                      <a:pt x="555" y="95"/>
                      <a:pt x="556" y="71"/>
                    </a:cubicBezTo>
                    <a:cubicBezTo>
                      <a:pt x="526" y="54"/>
                      <a:pt x="517" y="49"/>
                      <a:pt x="517" y="49"/>
                    </a:cubicBezTo>
                    <a:moveTo>
                      <a:pt x="570" y="125"/>
                    </a:moveTo>
                    <a:cubicBezTo>
                      <a:pt x="574" y="118"/>
                      <a:pt x="574" y="118"/>
                      <a:pt x="574" y="118"/>
                    </a:cubicBezTo>
                    <a:cubicBezTo>
                      <a:pt x="581" y="102"/>
                      <a:pt x="581" y="102"/>
                      <a:pt x="581" y="102"/>
                    </a:cubicBezTo>
                    <a:cubicBezTo>
                      <a:pt x="584" y="97"/>
                      <a:pt x="584" y="97"/>
                      <a:pt x="584" y="97"/>
                    </a:cubicBezTo>
                    <a:cubicBezTo>
                      <a:pt x="585" y="98"/>
                      <a:pt x="587" y="98"/>
                      <a:pt x="588" y="99"/>
                    </a:cubicBezTo>
                    <a:cubicBezTo>
                      <a:pt x="573" y="124"/>
                      <a:pt x="573" y="124"/>
                      <a:pt x="573" y="124"/>
                    </a:cubicBezTo>
                    <a:cubicBezTo>
                      <a:pt x="573" y="124"/>
                      <a:pt x="572" y="125"/>
                      <a:pt x="572" y="126"/>
                    </a:cubicBezTo>
                    <a:cubicBezTo>
                      <a:pt x="571" y="125"/>
                      <a:pt x="571" y="125"/>
                      <a:pt x="570" y="125"/>
                    </a:cubicBezTo>
                    <a:moveTo>
                      <a:pt x="672" y="0"/>
                    </a:moveTo>
                    <a:cubicBezTo>
                      <a:pt x="672" y="0"/>
                      <a:pt x="676" y="2"/>
                      <a:pt x="688" y="6"/>
                    </a:cubicBezTo>
                    <a:cubicBezTo>
                      <a:pt x="687" y="8"/>
                      <a:pt x="687" y="8"/>
                      <a:pt x="687" y="8"/>
                    </a:cubicBezTo>
                    <a:cubicBezTo>
                      <a:pt x="685" y="12"/>
                      <a:pt x="685" y="12"/>
                      <a:pt x="685" y="12"/>
                    </a:cubicBezTo>
                    <a:cubicBezTo>
                      <a:pt x="685" y="13"/>
                      <a:pt x="685" y="13"/>
                      <a:pt x="685" y="13"/>
                    </a:cubicBezTo>
                    <a:cubicBezTo>
                      <a:pt x="685" y="13"/>
                      <a:pt x="685" y="12"/>
                      <a:pt x="685" y="12"/>
                    </a:cubicBezTo>
                    <a:cubicBezTo>
                      <a:pt x="684" y="12"/>
                      <a:pt x="685" y="13"/>
                      <a:pt x="685" y="13"/>
                    </a:cubicBezTo>
                    <a:cubicBezTo>
                      <a:pt x="670" y="45"/>
                      <a:pt x="670" y="45"/>
                      <a:pt x="670" y="45"/>
                    </a:cubicBezTo>
                    <a:cubicBezTo>
                      <a:pt x="662" y="60"/>
                      <a:pt x="656" y="76"/>
                      <a:pt x="649" y="92"/>
                    </a:cubicBezTo>
                    <a:cubicBezTo>
                      <a:pt x="611" y="72"/>
                      <a:pt x="600" y="66"/>
                      <a:pt x="599" y="66"/>
                    </a:cubicBezTo>
                    <a:cubicBezTo>
                      <a:pt x="599" y="66"/>
                      <a:pt x="602" y="68"/>
                      <a:pt x="605" y="70"/>
                    </a:cubicBezTo>
                    <a:cubicBezTo>
                      <a:pt x="609" y="72"/>
                      <a:pt x="612" y="74"/>
                      <a:pt x="611" y="74"/>
                    </a:cubicBezTo>
                    <a:cubicBezTo>
                      <a:pt x="611" y="74"/>
                      <a:pt x="609" y="73"/>
                      <a:pt x="605" y="71"/>
                    </a:cubicBezTo>
                    <a:cubicBezTo>
                      <a:pt x="600" y="78"/>
                      <a:pt x="600" y="78"/>
                      <a:pt x="600" y="78"/>
                    </a:cubicBezTo>
                    <a:cubicBezTo>
                      <a:pt x="591" y="93"/>
                      <a:pt x="591" y="93"/>
                      <a:pt x="591" y="93"/>
                    </a:cubicBezTo>
                    <a:cubicBezTo>
                      <a:pt x="588" y="99"/>
                      <a:pt x="588" y="99"/>
                      <a:pt x="588" y="99"/>
                    </a:cubicBezTo>
                    <a:cubicBezTo>
                      <a:pt x="587" y="98"/>
                      <a:pt x="586" y="97"/>
                      <a:pt x="584" y="96"/>
                    </a:cubicBezTo>
                    <a:cubicBezTo>
                      <a:pt x="585" y="94"/>
                      <a:pt x="585" y="94"/>
                      <a:pt x="585" y="94"/>
                    </a:cubicBezTo>
                    <a:cubicBezTo>
                      <a:pt x="587" y="90"/>
                      <a:pt x="587" y="90"/>
                      <a:pt x="587" y="90"/>
                    </a:cubicBezTo>
                    <a:cubicBezTo>
                      <a:pt x="588" y="88"/>
                      <a:pt x="588" y="88"/>
                      <a:pt x="588" y="88"/>
                    </a:cubicBezTo>
                    <a:cubicBezTo>
                      <a:pt x="577" y="82"/>
                      <a:pt x="567" y="77"/>
                      <a:pt x="559" y="72"/>
                    </a:cubicBezTo>
                    <a:cubicBezTo>
                      <a:pt x="558" y="96"/>
                      <a:pt x="556" y="120"/>
                      <a:pt x="553" y="142"/>
                    </a:cubicBezTo>
                    <a:cubicBezTo>
                      <a:pt x="563" y="144"/>
                      <a:pt x="584" y="149"/>
                      <a:pt x="626" y="159"/>
                    </a:cubicBezTo>
                    <a:cubicBezTo>
                      <a:pt x="626" y="167"/>
                      <a:pt x="626" y="167"/>
                      <a:pt x="626" y="167"/>
                    </a:cubicBezTo>
                    <a:cubicBezTo>
                      <a:pt x="629" y="167"/>
                      <a:pt x="650" y="172"/>
                      <a:pt x="670" y="176"/>
                    </a:cubicBezTo>
                    <a:cubicBezTo>
                      <a:pt x="681" y="178"/>
                      <a:pt x="691" y="180"/>
                      <a:pt x="698" y="181"/>
                    </a:cubicBezTo>
                    <a:cubicBezTo>
                      <a:pt x="710" y="170"/>
                      <a:pt x="710" y="170"/>
                      <a:pt x="710" y="170"/>
                    </a:cubicBezTo>
                    <a:cubicBezTo>
                      <a:pt x="713" y="167"/>
                      <a:pt x="713" y="167"/>
                      <a:pt x="713" y="167"/>
                    </a:cubicBezTo>
                    <a:cubicBezTo>
                      <a:pt x="715" y="165"/>
                      <a:pt x="715" y="165"/>
                      <a:pt x="715" y="165"/>
                    </a:cubicBezTo>
                    <a:cubicBezTo>
                      <a:pt x="716" y="164"/>
                      <a:pt x="716" y="164"/>
                      <a:pt x="716" y="164"/>
                    </a:cubicBezTo>
                    <a:cubicBezTo>
                      <a:pt x="716" y="164"/>
                      <a:pt x="715" y="163"/>
                      <a:pt x="716" y="163"/>
                    </a:cubicBezTo>
                    <a:cubicBezTo>
                      <a:pt x="716" y="163"/>
                      <a:pt x="735" y="168"/>
                      <a:pt x="753" y="173"/>
                    </a:cubicBezTo>
                    <a:cubicBezTo>
                      <a:pt x="772" y="178"/>
                      <a:pt x="790" y="183"/>
                      <a:pt x="789" y="183"/>
                    </a:cubicBezTo>
                    <a:cubicBezTo>
                      <a:pt x="789" y="183"/>
                      <a:pt x="785" y="182"/>
                      <a:pt x="776" y="180"/>
                    </a:cubicBezTo>
                    <a:cubicBezTo>
                      <a:pt x="778" y="185"/>
                      <a:pt x="778" y="185"/>
                      <a:pt x="778" y="185"/>
                    </a:cubicBezTo>
                    <a:cubicBezTo>
                      <a:pt x="780" y="185"/>
                      <a:pt x="783" y="186"/>
                      <a:pt x="786" y="187"/>
                    </a:cubicBezTo>
                    <a:cubicBezTo>
                      <a:pt x="787" y="187"/>
                      <a:pt x="788" y="187"/>
                      <a:pt x="789" y="187"/>
                    </a:cubicBezTo>
                    <a:cubicBezTo>
                      <a:pt x="791" y="181"/>
                      <a:pt x="794" y="175"/>
                      <a:pt x="797" y="169"/>
                    </a:cubicBezTo>
                    <a:cubicBezTo>
                      <a:pt x="806" y="149"/>
                      <a:pt x="806" y="149"/>
                      <a:pt x="806" y="149"/>
                    </a:cubicBezTo>
                    <a:cubicBezTo>
                      <a:pt x="808" y="144"/>
                      <a:pt x="808" y="144"/>
                      <a:pt x="808" y="144"/>
                    </a:cubicBezTo>
                    <a:cubicBezTo>
                      <a:pt x="808" y="142"/>
                      <a:pt x="808" y="142"/>
                      <a:pt x="808" y="142"/>
                    </a:cubicBezTo>
                    <a:cubicBezTo>
                      <a:pt x="808" y="142"/>
                      <a:pt x="808" y="142"/>
                      <a:pt x="808" y="142"/>
                    </a:cubicBezTo>
                    <a:cubicBezTo>
                      <a:pt x="806" y="142"/>
                      <a:pt x="809" y="142"/>
                      <a:pt x="816" y="142"/>
                    </a:cubicBezTo>
                    <a:cubicBezTo>
                      <a:pt x="820" y="119"/>
                      <a:pt x="823" y="95"/>
                      <a:pt x="825" y="71"/>
                    </a:cubicBezTo>
                    <a:cubicBezTo>
                      <a:pt x="815" y="71"/>
                      <a:pt x="803" y="70"/>
                      <a:pt x="789" y="69"/>
                    </a:cubicBezTo>
                    <a:cubicBezTo>
                      <a:pt x="788" y="73"/>
                      <a:pt x="788" y="73"/>
                      <a:pt x="788" y="73"/>
                    </a:cubicBezTo>
                    <a:cubicBezTo>
                      <a:pt x="788" y="74"/>
                      <a:pt x="788" y="74"/>
                      <a:pt x="788" y="74"/>
                    </a:cubicBezTo>
                    <a:cubicBezTo>
                      <a:pt x="782" y="72"/>
                      <a:pt x="776" y="71"/>
                      <a:pt x="770" y="69"/>
                    </a:cubicBezTo>
                    <a:cubicBezTo>
                      <a:pt x="764" y="68"/>
                      <a:pt x="758" y="67"/>
                      <a:pt x="753" y="66"/>
                    </a:cubicBezTo>
                    <a:cubicBezTo>
                      <a:pt x="754" y="63"/>
                      <a:pt x="754" y="61"/>
                      <a:pt x="755" y="58"/>
                    </a:cubicBezTo>
                    <a:cubicBezTo>
                      <a:pt x="759" y="42"/>
                      <a:pt x="759" y="42"/>
                      <a:pt x="759" y="42"/>
                    </a:cubicBezTo>
                    <a:cubicBezTo>
                      <a:pt x="759" y="42"/>
                      <a:pt x="759" y="42"/>
                      <a:pt x="759" y="42"/>
                    </a:cubicBezTo>
                    <a:cubicBezTo>
                      <a:pt x="769" y="46"/>
                      <a:pt x="774" y="47"/>
                      <a:pt x="774" y="47"/>
                    </a:cubicBezTo>
                    <a:cubicBezTo>
                      <a:pt x="775" y="47"/>
                      <a:pt x="769" y="45"/>
                      <a:pt x="759" y="41"/>
                    </a:cubicBezTo>
                    <a:cubicBezTo>
                      <a:pt x="761" y="35"/>
                      <a:pt x="761" y="35"/>
                      <a:pt x="761" y="35"/>
                    </a:cubicBezTo>
                    <a:cubicBezTo>
                      <a:pt x="762" y="35"/>
                      <a:pt x="762" y="35"/>
                      <a:pt x="762" y="35"/>
                    </a:cubicBezTo>
                    <a:cubicBezTo>
                      <a:pt x="763" y="35"/>
                      <a:pt x="741" y="26"/>
                      <a:pt x="719" y="17"/>
                    </a:cubicBezTo>
                    <a:cubicBezTo>
                      <a:pt x="696" y="9"/>
                      <a:pt x="673" y="0"/>
                      <a:pt x="672"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78" name="Freeform 58"/>
              <p:cNvSpPr>
                <a:spLocks noEditPoints="1"/>
              </p:cNvSpPr>
              <p:nvPr/>
            </p:nvSpPr>
            <p:spPr bwMode="auto">
              <a:xfrm>
                <a:off x="2488" y="2529"/>
                <a:ext cx="133" cy="123"/>
              </a:xfrm>
              <a:custGeom>
                <a:avLst/>
                <a:gdLst>
                  <a:gd name="T0" fmla="*/ 14 w 160"/>
                  <a:gd name="T1" fmla="*/ 133 h 148"/>
                  <a:gd name="T2" fmla="*/ 4 w 160"/>
                  <a:gd name="T3" fmla="*/ 136 h 148"/>
                  <a:gd name="T4" fmla="*/ 0 w 160"/>
                  <a:gd name="T5" fmla="*/ 148 h 148"/>
                  <a:gd name="T6" fmla="*/ 10 w 160"/>
                  <a:gd name="T7" fmla="*/ 141 h 148"/>
                  <a:gd name="T8" fmla="*/ 14 w 160"/>
                  <a:gd name="T9" fmla="*/ 133 h 148"/>
                  <a:gd name="T10" fmla="*/ 29 w 160"/>
                  <a:gd name="T11" fmla="*/ 108 h 148"/>
                  <a:gd name="T12" fmla="*/ 10 w 160"/>
                  <a:gd name="T13" fmla="*/ 120 h 148"/>
                  <a:gd name="T14" fmla="*/ 4 w 160"/>
                  <a:gd name="T15" fmla="*/ 135 h 148"/>
                  <a:gd name="T16" fmla="*/ 14 w 160"/>
                  <a:gd name="T17" fmla="*/ 133 h 148"/>
                  <a:gd name="T18" fmla="*/ 27 w 160"/>
                  <a:gd name="T19" fmla="*/ 111 h 148"/>
                  <a:gd name="T20" fmla="*/ 29 w 160"/>
                  <a:gd name="T21" fmla="*/ 108 h 148"/>
                  <a:gd name="T22" fmla="*/ 152 w 160"/>
                  <a:gd name="T23" fmla="*/ 41 h 148"/>
                  <a:gd name="T24" fmla="*/ 151 w 160"/>
                  <a:gd name="T25" fmla="*/ 50 h 148"/>
                  <a:gd name="T26" fmla="*/ 156 w 160"/>
                  <a:gd name="T27" fmla="*/ 54 h 148"/>
                  <a:gd name="T28" fmla="*/ 160 w 160"/>
                  <a:gd name="T29" fmla="*/ 47 h 148"/>
                  <a:gd name="T30" fmla="*/ 152 w 160"/>
                  <a:gd name="T31" fmla="*/ 41 h 148"/>
                  <a:gd name="T32" fmla="*/ 144 w 160"/>
                  <a:gd name="T33" fmla="*/ 34 h 148"/>
                  <a:gd name="T34" fmla="*/ 142 w 160"/>
                  <a:gd name="T35" fmla="*/ 44 h 148"/>
                  <a:gd name="T36" fmla="*/ 149 w 160"/>
                  <a:gd name="T37" fmla="*/ 49 h 148"/>
                  <a:gd name="T38" fmla="*/ 150 w 160"/>
                  <a:gd name="T39" fmla="*/ 39 h 148"/>
                  <a:gd name="T40" fmla="*/ 144 w 160"/>
                  <a:gd name="T41" fmla="*/ 34 h 148"/>
                  <a:gd name="T42" fmla="*/ 132 w 160"/>
                  <a:gd name="T43" fmla="*/ 25 h 148"/>
                  <a:gd name="T44" fmla="*/ 131 w 160"/>
                  <a:gd name="T45" fmla="*/ 27 h 148"/>
                  <a:gd name="T46" fmla="*/ 126 w 160"/>
                  <a:gd name="T47" fmla="*/ 32 h 148"/>
                  <a:gd name="T48" fmla="*/ 139 w 160"/>
                  <a:gd name="T49" fmla="*/ 41 h 148"/>
                  <a:gd name="T50" fmla="*/ 140 w 160"/>
                  <a:gd name="T51" fmla="*/ 42 h 148"/>
                  <a:gd name="T52" fmla="*/ 142 w 160"/>
                  <a:gd name="T53" fmla="*/ 33 h 148"/>
                  <a:gd name="T54" fmla="*/ 132 w 160"/>
                  <a:gd name="T55" fmla="*/ 25 h 148"/>
                  <a:gd name="T56" fmla="*/ 83 w 160"/>
                  <a:gd name="T57" fmla="*/ 0 h 148"/>
                  <a:gd name="T58" fmla="*/ 86 w 160"/>
                  <a:gd name="T59" fmla="*/ 2 h 148"/>
                  <a:gd name="T60" fmla="*/ 89 w 160"/>
                  <a:gd name="T61" fmla="*/ 5 h 148"/>
                  <a:gd name="T62" fmla="*/ 86 w 160"/>
                  <a:gd name="T63" fmla="*/ 3 h 148"/>
                  <a:gd name="T64" fmla="*/ 85 w 160"/>
                  <a:gd name="T65" fmla="*/ 3 h 148"/>
                  <a:gd name="T66" fmla="*/ 84 w 160"/>
                  <a:gd name="T67" fmla="*/ 4 h 148"/>
                  <a:gd name="T68" fmla="*/ 83 w 160"/>
                  <a:gd name="T69" fmla="*/ 6 h 148"/>
                  <a:gd name="T70" fmla="*/ 79 w 160"/>
                  <a:gd name="T71" fmla="*/ 10 h 148"/>
                  <a:gd name="T72" fmla="*/ 72 w 160"/>
                  <a:gd name="T73" fmla="*/ 19 h 148"/>
                  <a:gd name="T74" fmla="*/ 48 w 160"/>
                  <a:gd name="T75" fmla="*/ 46 h 148"/>
                  <a:gd name="T76" fmla="*/ 50 w 160"/>
                  <a:gd name="T77" fmla="*/ 47 h 148"/>
                  <a:gd name="T78" fmla="*/ 48 w 160"/>
                  <a:gd name="T79" fmla="*/ 46 h 148"/>
                  <a:gd name="T80" fmla="*/ 33 w 160"/>
                  <a:gd name="T81" fmla="*/ 65 h 148"/>
                  <a:gd name="T82" fmla="*/ 41 w 160"/>
                  <a:gd name="T83" fmla="*/ 61 h 148"/>
                  <a:gd name="T84" fmla="*/ 56 w 160"/>
                  <a:gd name="T85" fmla="*/ 55 h 148"/>
                  <a:gd name="T86" fmla="*/ 63 w 160"/>
                  <a:gd name="T87" fmla="*/ 51 h 148"/>
                  <a:gd name="T88" fmla="*/ 58 w 160"/>
                  <a:gd name="T89" fmla="*/ 46 h 148"/>
                  <a:gd name="T90" fmla="*/ 64 w 160"/>
                  <a:gd name="T91" fmla="*/ 52 h 148"/>
                  <a:gd name="T92" fmla="*/ 72 w 160"/>
                  <a:gd name="T93" fmla="*/ 42 h 148"/>
                  <a:gd name="T94" fmla="*/ 77 w 160"/>
                  <a:gd name="T95" fmla="*/ 35 h 148"/>
                  <a:gd name="T96" fmla="*/ 78 w 160"/>
                  <a:gd name="T97" fmla="*/ 33 h 148"/>
                  <a:gd name="T98" fmla="*/ 79 w 160"/>
                  <a:gd name="T99" fmla="*/ 32 h 148"/>
                  <a:gd name="T100" fmla="*/ 84 w 160"/>
                  <a:gd name="T101" fmla="*/ 35 h 148"/>
                  <a:gd name="T102" fmla="*/ 79 w 160"/>
                  <a:gd name="T103" fmla="*/ 32 h 148"/>
                  <a:gd name="T104" fmla="*/ 74 w 160"/>
                  <a:gd name="T105" fmla="*/ 29 h 148"/>
                  <a:gd name="T106" fmla="*/ 101 w 160"/>
                  <a:gd name="T107" fmla="*/ 45 h 148"/>
                  <a:gd name="T108" fmla="*/ 121 w 160"/>
                  <a:gd name="T109" fmla="*/ 29 h 148"/>
                  <a:gd name="T110" fmla="*/ 83 w 160"/>
                  <a:gd name="T11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48">
                    <a:moveTo>
                      <a:pt x="14" y="133"/>
                    </a:moveTo>
                    <a:cubicBezTo>
                      <a:pt x="11" y="134"/>
                      <a:pt x="7" y="135"/>
                      <a:pt x="4" y="136"/>
                    </a:cubicBezTo>
                    <a:cubicBezTo>
                      <a:pt x="3" y="140"/>
                      <a:pt x="1" y="144"/>
                      <a:pt x="0" y="148"/>
                    </a:cubicBezTo>
                    <a:cubicBezTo>
                      <a:pt x="3" y="145"/>
                      <a:pt x="7" y="143"/>
                      <a:pt x="10" y="141"/>
                    </a:cubicBezTo>
                    <a:cubicBezTo>
                      <a:pt x="11" y="138"/>
                      <a:pt x="13" y="136"/>
                      <a:pt x="14" y="133"/>
                    </a:cubicBezTo>
                    <a:moveTo>
                      <a:pt x="29" y="108"/>
                    </a:moveTo>
                    <a:cubicBezTo>
                      <a:pt x="22" y="112"/>
                      <a:pt x="16" y="116"/>
                      <a:pt x="10" y="120"/>
                    </a:cubicBezTo>
                    <a:cubicBezTo>
                      <a:pt x="8" y="125"/>
                      <a:pt x="6" y="130"/>
                      <a:pt x="4" y="135"/>
                    </a:cubicBezTo>
                    <a:cubicBezTo>
                      <a:pt x="8" y="134"/>
                      <a:pt x="11" y="134"/>
                      <a:pt x="14" y="133"/>
                    </a:cubicBezTo>
                    <a:cubicBezTo>
                      <a:pt x="18" y="126"/>
                      <a:pt x="22" y="119"/>
                      <a:pt x="27" y="111"/>
                    </a:cubicBezTo>
                    <a:cubicBezTo>
                      <a:pt x="27" y="110"/>
                      <a:pt x="28" y="109"/>
                      <a:pt x="29" y="108"/>
                    </a:cubicBezTo>
                    <a:moveTo>
                      <a:pt x="152" y="41"/>
                    </a:moveTo>
                    <a:cubicBezTo>
                      <a:pt x="152" y="44"/>
                      <a:pt x="151" y="47"/>
                      <a:pt x="151" y="50"/>
                    </a:cubicBezTo>
                    <a:cubicBezTo>
                      <a:pt x="153" y="52"/>
                      <a:pt x="154" y="53"/>
                      <a:pt x="156" y="54"/>
                    </a:cubicBezTo>
                    <a:cubicBezTo>
                      <a:pt x="157" y="52"/>
                      <a:pt x="159" y="49"/>
                      <a:pt x="160" y="47"/>
                    </a:cubicBezTo>
                    <a:cubicBezTo>
                      <a:pt x="158" y="45"/>
                      <a:pt x="155" y="43"/>
                      <a:pt x="152" y="41"/>
                    </a:cubicBezTo>
                    <a:moveTo>
                      <a:pt x="144" y="34"/>
                    </a:moveTo>
                    <a:cubicBezTo>
                      <a:pt x="142" y="44"/>
                      <a:pt x="142" y="44"/>
                      <a:pt x="142" y="44"/>
                    </a:cubicBezTo>
                    <a:cubicBezTo>
                      <a:pt x="145" y="45"/>
                      <a:pt x="147" y="47"/>
                      <a:pt x="149" y="49"/>
                    </a:cubicBezTo>
                    <a:cubicBezTo>
                      <a:pt x="149" y="45"/>
                      <a:pt x="149" y="42"/>
                      <a:pt x="150" y="39"/>
                    </a:cubicBezTo>
                    <a:cubicBezTo>
                      <a:pt x="148" y="37"/>
                      <a:pt x="146" y="36"/>
                      <a:pt x="144" y="34"/>
                    </a:cubicBezTo>
                    <a:moveTo>
                      <a:pt x="132" y="25"/>
                    </a:moveTo>
                    <a:cubicBezTo>
                      <a:pt x="131" y="27"/>
                      <a:pt x="131" y="27"/>
                      <a:pt x="131" y="27"/>
                    </a:cubicBezTo>
                    <a:cubicBezTo>
                      <a:pt x="126" y="32"/>
                      <a:pt x="126" y="32"/>
                      <a:pt x="126" y="32"/>
                    </a:cubicBezTo>
                    <a:cubicBezTo>
                      <a:pt x="130" y="34"/>
                      <a:pt x="135" y="38"/>
                      <a:pt x="139" y="41"/>
                    </a:cubicBezTo>
                    <a:cubicBezTo>
                      <a:pt x="139" y="41"/>
                      <a:pt x="140" y="42"/>
                      <a:pt x="140" y="42"/>
                    </a:cubicBezTo>
                    <a:cubicBezTo>
                      <a:pt x="142" y="33"/>
                      <a:pt x="142" y="33"/>
                      <a:pt x="142" y="33"/>
                    </a:cubicBezTo>
                    <a:cubicBezTo>
                      <a:pt x="139" y="30"/>
                      <a:pt x="136" y="28"/>
                      <a:pt x="132" y="25"/>
                    </a:cubicBezTo>
                    <a:moveTo>
                      <a:pt x="83" y="0"/>
                    </a:moveTo>
                    <a:cubicBezTo>
                      <a:pt x="83" y="0"/>
                      <a:pt x="84" y="1"/>
                      <a:pt x="86" y="2"/>
                    </a:cubicBezTo>
                    <a:cubicBezTo>
                      <a:pt x="88" y="4"/>
                      <a:pt x="89" y="5"/>
                      <a:pt x="89" y="5"/>
                    </a:cubicBezTo>
                    <a:cubicBezTo>
                      <a:pt x="89" y="5"/>
                      <a:pt x="88" y="4"/>
                      <a:pt x="86" y="3"/>
                    </a:cubicBezTo>
                    <a:cubicBezTo>
                      <a:pt x="85" y="3"/>
                      <a:pt x="85" y="3"/>
                      <a:pt x="85" y="3"/>
                    </a:cubicBezTo>
                    <a:cubicBezTo>
                      <a:pt x="84" y="4"/>
                      <a:pt x="84" y="4"/>
                      <a:pt x="84" y="4"/>
                    </a:cubicBezTo>
                    <a:cubicBezTo>
                      <a:pt x="83" y="6"/>
                      <a:pt x="83" y="6"/>
                      <a:pt x="83" y="6"/>
                    </a:cubicBezTo>
                    <a:cubicBezTo>
                      <a:pt x="79" y="10"/>
                      <a:pt x="79" y="10"/>
                      <a:pt x="79" y="10"/>
                    </a:cubicBezTo>
                    <a:cubicBezTo>
                      <a:pt x="72" y="19"/>
                      <a:pt x="72" y="19"/>
                      <a:pt x="72" y="19"/>
                    </a:cubicBezTo>
                    <a:cubicBezTo>
                      <a:pt x="64" y="28"/>
                      <a:pt x="56" y="37"/>
                      <a:pt x="48" y="46"/>
                    </a:cubicBezTo>
                    <a:cubicBezTo>
                      <a:pt x="50" y="47"/>
                      <a:pt x="50" y="47"/>
                      <a:pt x="50" y="47"/>
                    </a:cubicBezTo>
                    <a:cubicBezTo>
                      <a:pt x="50" y="47"/>
                      <a:pt x="50" y="47"/>
                      <a:pt x="48" y="46"/>
                    </a:cubicBezTo>
                    <a:cubicBezTo>
                      <a:pt x="43" y="52"/>
                      <a:pt x="38" y="59"/>
                      <a:pt x="33" y="65"/>
                    </a:cubicBezTo>
                    <a:cubicBezTo>
                      <a:pt x="36" y="64"/>
                      <a:pt x="38" y="63"/>
                      <a:pt x="41" y="61"/>
                    </a:cubicBezTo>
                    <a:cubicBezTo>
                      <a:pt x="56" y="55"/>
                      <a:pt x="56" y="55"/>
                      <a:pt x="56" y="55"/>
                    </a:cubicBezTo>
                    <a:cubicBezTo>
                      <a:pt x="63" y="51"/>
                      <a:pt x="63" y="51"/>
                      <a:pt x="63" y="51"/>
                    </a:cubicBezTo>
                    <a:cubicBezTo>
                      <a:pt x="59" y="48"/>
                      <a:pt x="58" y="46"/>
                      <a:pt x="58" y="46"/>
                    </a:cubicBezTo>
                    <a:cubicBezTo>
                      <a:pt x="58" y="46"/>
                      <a:pt x="61" y="49"/>
                      <a:pt x="64" y="52"/>
                    </a:cubicBezTo>
                    <a:cubicBezTo>
                      <a:pt x="72" y="42"/>
                      <a:pt x="72" y="42"/>
                      <a:pt x="72" y="42"/>
                    </a:cubicBezTo>
                    <a:cubicBezTo>
                      <a:pt x="77" y="35"/>
                      <a:pt x="77" y="35"/>
                      <a:pt x="77" y="35"/>
                    </a:cubicBezTo>
                    <a:cubicBezTo>
                      <a:pt x="78" y="33"/>
                      <a:pt x="78" y="33"/>
                      <a:pt x="78" y="33"/>
                    </a:cubicBezTo>
                    <a:cubicBezTo>
                      <a:pt x="79" y="32"/>
                      <a:pt x="79" y="32"/>
                      <a:pt x="79" y="32"/>
                    </a:cubicBezTo>
                    <a:cubicBezTo>
                      <a:pt x="82" y="35"/>
                      <a:pt x="84" y="35"/>
                      <a:pt x="84" y="35"/>
                    </a:cubicBezTo>
                    <a:cubicBezTo>
                      <a:pt x="84" y="35"/>
                      <a:pt x="82" y="34"/>
                      <a:pt x="79" y="32"/>
                    </a:cubicBezTo>
                    <a:cubicBezTo>
                      <a:pt x="77" y="30"/>
                      <a:pt x="74" y="29"/>
                      <a:pt x="74" y="29"/>
                    </a:cubicBezTo>
                    <a:cubicBezTo>
                      <a:pt x="75" y="29"/>
                      <a:pt x="81" y="32"/>
                      <a:pt x="101" y="45"/>
                    </a:cubicBezTo>
                    <a:cubicBezTo>
                      <a:pt x="107" y="40"/>
                      <a:pt x="114" y="34"/>
                      <a:pt x="121" y="29"/>
                    </a:cubicBezTo>
                    <a:cubicBezTo>
                      <a:pt x="91" y="5"/>
                      <a:pt x="83" y="0"/>
                      <a:pt x="83"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79" name="Freeform 59"/>
              <p:cNvSpPr>
                <a:spLocks noEditPoints="1"/>
              </p:cNvSpPr>
              <p:nvPr/>
            </p:nvSpPr>
            <p:spPr bwMode="auto">
              <a:xfrm>
                <a:off x="2496" y="2553"/>
                <a:ext cx="529" cy="137"/>
              </a:xfrm>
              <a:custGeom>
                <a:avLst/>
                <a:gdLst>
                  <a:gd name="T0" fmla="*/ 110 w 637"/>
                  <a:gd name="T1" fmla="*/ 134 h 165"/>
                  <a:gd name="T2" fmla="*/ 115 w 637"/>
                  <a:gd name="T3" fmla="*/ 118 h 165"/>
                  <a:gd name="T4" fmla="*/ 117 w 637"/>
                  <a:gd name="T5" fmla="*/ 83 h 165"/>
                  <a:gd name="T6" fmla="*/ 94 w 637"/>
                  <a:gd name="T7" fmla="*/ 165 h 165"/>
                  <a:gd name="T8" fmla="*/ 117 w 637"/>
                  <a:gd name="T9" fmla="*/ 83 h 165"/>
                  <a:gd name="T10" fmla="*/ 119 w 637"/>
                  <a:gd name="T11" fmla="*/ 83 h 165"/>
                  <a:gd name="T12" fmla="*/ 116 w 637"/>
                  <a:gd name="T13" fmla="*/ 105 h 165"/>
                  <a:gd name="T14" fmla="*/ 131 w 637"/>
                  <a:gd name="T15" fmla="*/ 85 h 165"/>
                  <a:gd name="T16" fmla="*/ 258 w 637"/>
                  <a:gd name="T17" fmla="*/ 75 h 165"/>
                  <a:gd name="T18" fmla="*/ 258 w 637"/>
                  <a:gd name="T19" fmla="*/ 75 h 165"/>
                  <a:gd name="T20" fmla="*/ 248 w 637"/>
                  <a:gd name="T21" fmla="*/ 68 h 165"/>
                  <a:gd name="T22" fmla="*/ 258 w 637"/>
                  <a:gd name="T23" fmla="*/ 76 h 165"/>
                  <a:gd name="T24" fmla="*/ 248 w 637"/>
                  <a:gd name="T25" fmla="*/ 68 h 165"/>
                  <a:gd name="T26" fmla="*/ 564 w 637"/>
                  <a:gd name="T27" fmla="*/ 66 h 165"/>
                  <a:gd name="T28" fmla="*/ 565 w 637"/>
                  <a:gd name="T29" fmla="*/ 66 h 165"/>
                  <a:gd name="T30" fmla="*/ 568 w 637"/>
                  <a:gd name="T31" fmla="*/ 63 h 165"/>
                  <a:gd name="T32" fmla="*/ 150 w 637"/>
                  <a:gd name="T33" fmla="*/ 18 h 165"/>
                  <a:gd name="T34" fmla="*/ 141 w 637"/>
                  <a:gd name="T35" fmla="*/ 21 h 165"/>
                  <a:gd name="T36" fmla="*/ 135 w 637"/>
                  <a:gd name="T37" fmla="*/ 75 h 165"/>
                  <a:gd name="T38" fmla="*/ 150 w 637"/>
                  <a:gd name="T39" fmla="*/ 18 h 165"/>
                  <a:gd name="T40" fmla="*/ 53 w 637"/>
                  <a:gd name="T41" fmla="*/ 22 h 165"/>
                  <a:gd name="T42" fmla="*/ 31 w 637"/>
                  <a:gd name="T43" fmla="*/ 32 h 165"/>
                  <a:gd name="T44" fmla="*/ 21 w 637"/>
                  <a:gd name="T45" fmla="*/ 39 h 165"/>
                  <a:gd name="T46" fmla="*/ 0 w 637"/>
                  <a:gd name="T47" fmla="*/ 91 h 165"/>
                  <a:gd name="T48" fmla="*/ 52 w 637"/>
                  <a:gd name="T49" fmla="*/ 27 h 165"/>
                  <a:gd name="T50" fmla="*/ 48 w 637"/>
                  <a:gd name="T51" fmla="*/ 17 h 165"/>
                  <a:gd name="T52" fmla="*/ 120 w 637"/>
                  <a:gd name="T53" fmla="*/ 82 h 165"/>
                  <a:gd name="T54" fmla="*/ 139 w 637"/>
                  <a:gd name="T55" fmla="*/ 20 h 165"/>
                  <a:gd name="T56" fmla="*/ 563 w 637"/>
                  <a:gd name="T57" fmla="*/ 9 h 165"/>
                  <a:gd name="T58" fmla="*/ 562 w 637"/>
                  <a:gd name="T59" fmla="*/ 11 h 165"/>
                  <a:gd name="T60" fmla="*/ 557 w 637"/>
                  <a:gd name="T61" fmla="*/ 16 h 165"/>
                  <a:gd name="T62" fmla="*/ 559 w 637"/>
                  <a:gd name="T63" fmla="*/ 30 h 165"/>
                  <a:gd name="T64" fmla="*/ 559 w 637"/>
                  <a:gd name="T65" fmla="*/ 36 h 165"/>
                  <a:gd name="T66" fmla="*/ 564 w 637"/>
                  <a:gd name="T67" fmla="*/ 58 h 165"/>
                  <a:gd name="T68" fmla="*/ 574 w 637"/>
                  <a:gd name="T69" fmla="*/ 50 h 165"/>
                  <a:gd name="T70" fmla="*/ 566 w 637"/>
                  <a:gd name="T71" fmla="*/ 36 h 165"/>
                  <a:gd name="T72" fmla="*/ 583 w 637"/>
                  <a:gd name="T73" fmla="*/ 30 h 165"/>
                  <a:gd name="T74" fmla="*/ 586 w 637"/>
                  <a:gd name="T75" fmla="*/ 22 h 165"/>
                  <a:gd name="T76" fmla="*/ 625 w 637"/>
                  <a:gd name="T77" fmla="*/ 31 h 165"/>
                  <a:gd name="T78" fmla="*/ 636 w 637"/>
                  <a:gd name="T79" fmla="*/ 29 h 165"/>
                  <a:gd name="T80" fmla="*/ 563 w 637"/>
                  <a:gd name="T81" fmla="*/ 9 h 165"/>
                  <a:gd name="T82" fmla="*/ 99 w 637"/>
                  <a:gd name="T83" fmla="*/ 19 h 165"/>
                  <a:gd name="T84" fmla="*/ 113 w 637"/>
                  <a:gd name="T85" fmla="*/ 6 h 165"/>
                  <a:gd name="T86" fmla="*/ 99 w 637"/>
                  <a:gd name="T87" fmla="*/ 19 h 165"/>
                  <a:gd name="T88" fmla="*/ 111 w 637"/>
                  <a:gd name="T89" fmla="*/ 3 h 165"/>
                  <a:gd name="T90" fmla="*/ 113 w 637"/>
                  <a:gd name="T91" fmla="*/ 6 h 165"/>
                  <a:gd name="T92" fmla="*/ 111 w 637"/>
                  <a:gd name="T93" fmla="*/ 0 h 165"/>
                  <a:gd name="T94" fmla="*/ 121 w 637"/>
                  <a:gd name="T95" fmla="*/ 36 h 165"/>
                  <a:gd name="T96" fmla="*/ 119 w 637"/>
                  <a:gd name="T97" fmla="*/ 42 h 165"/>
                  <a:gd name="T98" fmla="*/ 119 w 637"/>
                  <a:gd name="T99" fmla="*/ 43 h 165"/>
                  <a:gd name="T100" fmla="*/ 105 w 637"/>
                  <a:gd name="T101" fmla="*/ 84 h 165"/>
                  <a:gd name="T102" fmla="*/ 130 w 637"/>
                  <a:gd name="T103" fmla="*/ 13 h 165"/>
                  <a:gd name="T104" fmla="*/ 116 w 637"/>
                  <a:gd name="T105" fmla="*/ 3 h 165"/>
                  <a:gd name="T106" fmla="*/ 114 w 637"/>
                  <a:gd name="T107" fmla="*/ 5 h 165"/>
                  <a:gd name="T108" fmla="*/ 113 w 637"/>
                  <a:gd name="T109"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7" h="165">
                    <a:moveTo>
                      <a:pt x="116" y="101"/>
                    </a:moveTo>
                    <a:cubicBezTo>
                      <a:pt x="110" y="134"/>
                      <a:pt x="110" y="134"/>
                      <a:pt x="110" y="134"/>
                    </a:cubicBezTo>
                    <a:cubicBezTo>
                      <a:pt x="112" y="130"/>
                      <a:pt x="113" y="127"/>
                      <a:pt x="115" y="123"/>
                    </a:cubicBezTo>
                    <a:cubicBezTo>
                      <a:pt x="115" y="121"/>
                      <a:pt x="115" y="119"/>
                      <a:pt x="115" y="118"/>
                    </a:cubicBezTo>
                    <a:cubicBezTo>
                      <a:pt x="116" y="101"/>
                      <a:pt x="116" y="101"/>
                      <a:pt x="116" y="101"/>
                    </a:cubicBezTo>
                    <a:moveTo>
                      <a:pt x="117" y="83"/>
                    </a:moveTo>
                    <a:cubicBezTo>
                      <a:pt x="113" y="84"/>
                      <a:pt x="109" y="85"/>
                      <a:pt x="105" y="85"/>
                    </a:cubicBezTo>
                    <a:cubicBezTo>
                      <a:pt x="99" y="110"/>
                      <a:pt x="95" y="137"/>
                      <a:pt x="94" y="165"/>
                    </a:cubicBezTo>
                    <a:cubicBezTo>
                      <a:pt x="98" y="158"/>
                      <a:pt x="102" y="150"/>
                      <a:pt x="106" y="142"/>
                    </a:cubicBezTo>
                    <a:cubicBezTo>
                      <a:pt x="117" y="83"/>
                      <a:pt x="117" y="83"/>
                      <a:pt x="117" y="83"/>
                    </a:cubicBezTo>
                    <a:moveTo>
                      <a:pt x="131" y="81"/>
                    </a:moveTo>
                    <a:cubicBezTo>
                      <a:pt x="127" y="82"/>
                      <a:pt x="123" y="82"/>
                      <a:pt x="119" y="83"/>
                    </a:cubicBezTo>
                    <a:cubicBezTo>
                      <a:pt x="116" y="100"/>
                      <a:pt x="116" y="100"/>
                      <a:pt x="116" y="100"/>
                    </a:cubicBezTo>
                    <a:cubicBezTo>
                      <a:pt x="116" y="105"/>
                      <a:pt x="116" y="105"/>
                      <a:pt x="116" y="105"/>
                    </a:cubicBezTo>
                    <a:cubicBezTo>
                      <a:pt x="116" y="110"/>
                      <a:pt x="116" y="116"/>
                      <a:pt x="116" y="122"/>
                    </a:cubicBezTo>
                    <a:cubicBezTo>
                      <a:pt x="121" y="110"/>
                      <a:pt x="126" y="98"/>
                      <a:pt x="131" y="85"/>
                    </a:cubicBezTo>
                    <a:cubicBezTo>
                      <a:pt x="131" y="84"/>
                      <a:pt x="131" y="83"/>
                      <a:pt x="131" y="81"/>
                    </a:cubicBezTo>
                    <a:moveTo>
                      <a:pt x="258" y="75"/>
                    </a:moveTo>
                    <a:cubicBezTo>
                      <a:pt x="258" y="76"/>
                      <a:pt x="258" y="76"/>
                      <a:pt x="258" y="76"/>
                    </a:cubicBezTo>
                    <a:cubicBezTo>
                      <a:pt x="258" y="76"/>
                      <a:pt x="258" y="75"/>
                      <a:pt x="258" y="75"/>
                    </a:cubicBezTo>
                    <a:cubicBezTo>
                      <a:pt x="258" y="75"/>
                      <a:pt x="258" y="75"/>
                      <a:pt x="258" y="75"/>
                    </a:cubicBezTo>
                    <a:moveTo>
                      <a:pt x="248" y="68"/>
                    </a:moveTo>
                    <a:cubicBezTo>
                      <a:pt x="248" y="77"/>
                      <a:pt x="249" y="87"/>
                      <a:pt x="249" y="96"/>
                    </a:cubicBezTo>
                    <a:cubicBezTo>
                      <a:pt x="251" y="89"/>
                      <a:pt x="254" y="83"/>
                      <a:pt x="258" y="76"/>
                    </a:cubicBezTo>
                    <a:cubicBezTo>
                      <a:pt x="257" y="75"/>
                      <a:pt x="257" y="75"/>
                      <a:pt x="257" y="75"/>
                    </a:cubicBezTo>
                    <a:cubicBezTo>
                      <a:pt x="254" y="72"/>
                      <a:pt x="251" y="70"/>
                      <a:pt x="248" y="68"/>
                    </a:cubicBezTo>
                    <a:moveTo>
                      <a:pt x="564" y="63"/>
                    </a:moveTo>
                    <a:cubicBezTo>
                      <a:pt x="564" y="64"/>
                      <a:pt x="564" y="65"/>
                      <a:pt x="564" y="66"/>
                    </a:cubicBezTo>
                    <a:cubicBezTo>
                      <a:pt x="565" y="66"/>
                      <a:pt x="566" y="66"/>
                      <a:pt x="566" y="66"/>
                    </a:cubicBezTo>
                    <a:cubicBezTo>
                      <a:pt x="566" y="66"/>
                      <a:pt x="565" y="66"/>
                      <a:pt x="565" y="66"/>
                    </a:cubicBezTo>
                    <a:cubicBezTo>
                      <a:pt x="565" y="67"/>
                      <a:pt x="565" y="68"/>
                      <a:pt x="565" y="70"/>
                    </a:cubicBezTo>
                    <a:cubicBezTo>
                      <a:pt x="566" y="67"/>
                      <a:pt x="567" y="65"/>
                      <a:pt x="568" y="63"/>
                    </a:cubicBezTo>
                    <a:cubicBezTo>
                      <a:pt x="567" y="63"/>
                      <a:pt x="565" y="63"/>
                      <a:pt x="564" y="63"/>
                    </a:cubicBezTo>
                    <a:moveTo>
                      <a:pt x="150" y="18"/>
                    </a:moveTo>
                    <a:cubicBezTo>
                      <a:pt x="149" y="20"/>
                      <a:pt x="147" y="23"/>
                      <a:pt x="146" y="25"/>
                    </a:cubicBezTo>
                    <a:cubicBezTo>
                      <a:pt x="144" y="24"/>
                      <a:pt x="143" y="23"/>
                      <a:pt x="141" y="21"/>
                    </a:cubicBezTo>
                    <a:cubicBezTo>
                      <a:pt x="139" y="40"/>
                      <a:pt x="137" y="59"/>
                      <a:pt x="134" y="76"/>
                    </a:cubicBezTo>
                    <a:cubicBezTo>
                      <a:pt x="135" y="76"/>
                      <a:pt x="135" y="75"/>
                      <a:pt x="135" y="75"/>
                    </a:cubicBezTo>
                    <a:cubicBezTo>
                      <a:pt x="142" y="58"/>
                      <a:pt x="149" y="40"/>
                      <a:pt x="156" y="23"/>
                    </a:cubicBezTo>
                    <a:cubicBezTo>
                      <a:pt x="155" y="21"/>
                      <a:pt x="153" y="20"/>
                      <a:pt x="150" y="18"/>
                    </a:cubicBezTo>
                    <a:moveTo>
                      <a:pt x="48" y="17"/>
                    </a:moveTo>
                    <a:cubicBezTo>
                      <a:pt x="48" y="17"/>
                      <a:pt x="49" y="19"/>
                      <a:pt x="53" y="22"/>
                    </a:cubicBezTo>
                    <a:cubicBezTo>
                      <a:pt x="46" y="26"/>
                      <a:pt x="46" y="26"/>
                      <a:pt x="46" y="26"/>
                    </a:cubicBezTo>
                    <a:cubicBezTo>
                      <a:pt x="31" y="32"/>
                      <a:pt x="31" y="32"/>
                      <a:pt x="31" y="32"/>
                    </a:cubicBezTo>
                    <a:cubicBezTo>
                      <a:pt x="28" y="34"/>
                      <a:pt x="26" y="35"/>
                      <a:pt x="23" y="36"/>
                    </a:cubicBezTo>
                    <a:cubicBezTo>
                      <a:pt x="22" y="37"/>
                      <a:pt x="22" y="38"/>
                      <a:pt x="21" y="39"/>
                    </a:cubicBezTo>
                    <a:cubicBezTo>
                      <a:pt x="3" y="84"/>
                      <a:pt x="3" y="84"/>
                      <a:pt x="3" y="84"/>
                    </a:cubicBezTo>
                    <a:cubicBezTo>
                      <a:pt x="2" y="86"/>
                      <a:pt x="1" y="89"/>
                      <a:pt x="0" y="91"/>
                    </a:cubicBezTo>
                    <a:cubicBezTo>
                      <a:pt x="6" y="87"/>
                      <a:pt x="12" y="83"/>
                      <a:pt x="19" y="79"/>
                    </a:cubicBezTo>
                    <a:cubicBezTo>
                      <a:pt x="29" y="61"/>
                      <a:pt x="40" y="44"/>
                      <a:pt x="52" y="27"/>
                    </a:cubicBezTo>
                    <a:cubicBezTo>
                      <a:pt x="54" y="23"/>
                      <a:pt x="54" y="23"/>
                      <a:pt x="54" y="23"/>
                    </a:cubicBezTo>
                    <a:cubicBezTo>
                      <a:pt x="51" y="20"/>
                      <a:pt x="48" y="17"/>
                      <a:pt x="48" y="17"/>
                    </a:cubicBezTo>
                    <a:moveTo>
                      <a:pt x="132" y="15"/>
                    </a:moveTo>
                    <a:cubicBezTo>
                      <a:pt x="120" y="82"/>
                      <a:pt x="120" y="82"/>
                      <a:pt x="120" y="82"/>
                    </a:cubicBezTo>
                    <a:cubicBezTo>
                      <a:pt x="124" y="81"/>
                      <a:pt x="128" y="81"/>
                      <a:pt x="132" y="80"/>
                    </a:cubicBezTo>
                    <a:cubicBezTo>
                      <a:pt x="135" y="60"/>
                      <a:pt x="137" y="40"/>
                      <a:pt x="139" y="20"/>
                    </a:cubicBezTo>
                    <a:cubicBezTo>
                      <a:pt x="137" y="18"/>
                      <a:pt x="135" y="16"/>
                      <a:pt x="132" y="15"/>
                    </a:cubicBezTo>
                    <a:moveTo>
                      <a:pt x="563" y="9"/>
                    </a:moveTo>
                    <a:cubicBezTo>
                      <a:pt x="562" y="9"/>
                      <a:pt x="563" y="10"/>
                      <a:pt x="563" y="10"/>
                    </a:cubicBezTo>
                    <a:cubicBezTo>
                      <a:pt x="562" y="11"/>
                      <a:pt x="562" y="11"/>
                      <a:pt x="562" y="11"/>
                    </a:cubicBezTo>
                    <a:cubicBezTo>
                      <a:pt x="560" y="13"/>
                      <a:pt x="560" y="13"/>
                      <a:pt x="560" y="13"/>
                    </a:cubicBezTo>
                    <a:cubicBezTo>
                      <a:pt x="557" y="16"/>
                      <a:pt x="557" y="16"/>
                      <a:pt x="557" y="16"/>
                    </a:cubicBezTo>
                    <a:cubicBezTo>
                      <a:pt x="545" y="27"/>
                      <a:pt x="545" y="27"/>
                      <a:pt x="545" y="27"/>
                    </a:cubicBezTo>
                    <a:cubicBezTo>
                      <a:pt x="554" y="29"/>
                      <a:pt x="559" y="30"/>
                      <a:pt x="559" y="30"/>
                    </a:cubicBezTo>
                    <a:cubicBezTo>
                      <a:pt x="558" y="30"/>
                      <a:pt x="558" y="30"/>
                      <a:pt x="557" y="30"/>
                    </a:cubicBezTo>
                    <a:cubicBezTo>
                      <a:pt x="559" y="36"/>
                      <a:pt x="559" y="36"/>
                      <a:pt x="559" y="36"/>
                    </a:cubicBezTo>
                    <a:cubicBezTo>
                      <a:pt x="560" y="44"/>
                      <a:pt x="562" y="51"/>
                      <a:pt x="563" y="58"/>
                    </a:cubicBezTo>
                    <a:cubicBezTo>
                      <a:pt x="563" y="58"/>
                      <a:pt x="564" y="58"/>
                      <a:pt x="564" y="58"/>
                    </a:cubicBezTo>
                    <a:cubicBezTo>
                      <a:pt x="566" y="59"/>
                      <a:pt x="568" y="59"/>
                      <a:pt x="570" y="59"/>
                    </a:cubicBezTo>
                    <a:cubicBezTo>
                      <a:pt x="571" y="56"/>
                      <a:pt x="572" y="53"/>
                      <a:pt x="574" y="50"/>
                    </a:cubicBezTo>
                    <a:cubicBezTo>
                      <a:pt x="579" y="39"/>
                      <a:pt x="579" y="39"/>
                      <a:pt x="579" y="39"/>
                    </a:cubicBezTo>
                    <a:cubicBezTo>
                      <a:pt x="570" y="37"/>
                      <a:pt x="566" y="36"/>
                      <a:pt x="566" y="36"/>
                    </a:cubicBezTo>
                    <a:cubicBezTo>
                      <a:pt x="567" y="36"/>
                      <a:pt x="572" y="37"/>
                      <a:pt x="579" y="39"/>
                    </a:cubicBezTo>
                    <a:cubicBezTo>
                      <a:pt x="583" y="30"/>
                      <a:pt x="583" y="30"/>
                      <a:pt x="583" y="30"/>
                    </a:cubicBezTo>
                    <a:cubicBezTo>
                      <a:pt x="585" y="25"/>
                      <a:pt x="585" y="25"/>
                      <a:pt x="585" y="25"/>
                    </a:cubicBezTo>
                    <a:cubicBezTo>
                      <a:pt x="586" y="22"/>
                      <a:pt x="586" y="22"/>
                      <a:pt x="586" y="22"/>
                    </a:cubicBezTo>
                    <a:cubicBezTo>
                      <a:pt x="586" y="22"/>
                      <a:pt x="585" y="22"/>
                      <a:pt x="585" y="22"/>
                    </a:cubicBezTo>
                    <a:cubicBezTo>
                      <a:pt x="586" y="22"/>
                      <a:pt x="605" y="26"/>
                      <a:pt x="625" y="31"/>
                    </a:cubicBezTo>
                    <a:cubicBezTo>
                      <a:pt x="623" y="26"/>
                      <a:pt x="623" y="26"/>
                      <a:pt x="623" y="26"/>
                    </a:cubicBezTo>
                    <a:cubicBezTo>
                      <a:pt x="632" y="28"/>
                      <a:pt x="636" y="29"/>
                      <a:pt x="636" y="29"/>
                    </a:cubicBezTo>
                    <a:cubicBezTo>
                      <a:pt x="637" y="29"/>
                      <a:pt x="619" y="24"/>
                      <a:pt x="600" y="19"/>
                    </a:cubicBezTo>
                    <a:cubicBezTo>
                      <a:pt x="582" y="14"/>
                      <a:pt x="563" y="9"/>
                      <a:pt x="563" y="9"/>
                    </a:cubicBezTo>
                    <a:moveTo>
                      <a:pt x="99" y="19"/>
                    </a:moveTo>
                    <a:cubicBezTo>
                      <a:pt x="99" y="19"/>
                      <a:pt x="99" y="19"/>
                      <a:pt x="99" y="19"/>
                    </a:cubicBezTo>
                    <a:cubicBezTo>
                      <a:pt x="110" y="4"/>
                      <a:pt x="110" y="4"/>
                      <a:pt x="110" y="4"/>
                    </a:cubicBezTo>
                    <a:cubicBezTo>
                      <a:pt x="111" y="5"/>
                      <a:pt x="112" y="5"/>
                      <a:pt x="113" y="6"/>
                    </a:cubicBezTo>
                    <a:cubicBezTo>
                      <a:pt x="102" y="16"/>
                      <a:pt x="102" y="16"/>
                      <a:pt x="102" y="16"/>
                    </a:cubicBezTo>
                    <a:cubicBezTo>
                      <a:pt x="101" y="17"/>
                      <a:pt x="100" y="18"/>
                      <a:pt x="99" y="19"/>
                    </a:cubicBezTo>
                    <a:moveTo>
                      <a:pt x="110" y="4"/>
                    </a:moveTo>
                    <a:cubicBezTo>
                      <a:pt x="111" y="3"/>
                      <a:pt x="111" y="3"/>
                      <a:pt x="111" y="3"/>
                    </a:cubicBezTo>
                    <a:cubicBezTo>
                      <a:pt x="112" y="4"/>
                      <a:pt x="113" y="5"/>
                      <a:pt x="113" y="5"/>
                    </a:cubicBezTo>
                    <a:cubicBezTo>
                      <a:pt x="113" y="6"/>
                      <a:pt x="113" y="6"/>
                      <a:pt x="113" y="6"/>
                    </a:cubicBezTo>
                    <a:cubicBezTo>
                      <a:pt x="112" y="5"/>
                      <a:pt x="111" y="4"/>
                      <a:pt x="110" y="4"/>
                    </a:cubicBezTo>
                    <a:moveTo>
                      <a:pt x="111" y="0"/>
                    </a:moveTo>
                    <a:cubicBezTo>
                      <a:pt x="104" y="5"/>
                      <a:pt x="97" y="11"/>
                      <a:pt x="91" y="16"/>
                    </a:cubicBezTo>
                    <a:cubicBezTo>
                      <a:pt x="98" y="21"/>
                      <a:pt x="109" y="28"/>
                      <a:pt x="121" y="36"/>
                    </a:cubicBezTo>
                    <a:cubicBezTo>
                      <a:pt x="120" y="39"/>
                      <a:pt x="120" y="39"/>
                      <a:pt x="120" y="39"/>
                    </a:cubicBezTo>
                    <a:cubicBezTo>
                      <a:pt x="120" y="40"/>
                      <a:pt x="119" y="41"/>
                      <a:pt x="119" y="42"/>
                    </a:cubicBezTo>
                    <a:cubicBezTo>
                      <a:pt x="122" y="44"/>
                      <a:pt x="123" y="45"/>
                      <a:pt x="123" y="45"/>
                    </a:cubicBezTo>
                    <a:cubicBezTo>
                      <a:pt x="123" y="45"/>
                      <a:pt x="121" y="44"/>
                      <a:pt x="119" y="43"/>
                    </a:cubicBezTo>
                    <a:cubicBezTo>
                      <a:pt x="116" y="50"/>
                      <a:pt x="112" y="58"/>
                      <a:pt x="110" y="66"/>
                    </a:cubicBezTo>
                    <a:cubicBezTo>
                      <a:pt x="108" y="72"/>
                      <a:pt x="106" y="78"/>
                      <a:pt x="105" y="84"/>
                    </a:cubicBezTo>
                    <a:cubicBezTo>
                      <a:pt x="109" y="83"/>
                      <a:pt x="113" y="83"/>
                      <a:pt x="117" y="82"/>
                    </a:cubicBezTo>
                    <a:cubicBezTo>
                      <a:pt x="130" y="13"/>
                      <a:pt x="130" y="13"/>
                      <a:pt x="130" y="13"/>
                    </a:cubicBezTo>
                    <a:cubicBezTo>
                      <a:pt x="130" y="13"/>
                      <a:pt x="129" y="12"/>
                      <a:pt x="129" y="12"/>
                    </a:cubicBezTo>
                    <a:cubicBezTo>
                      <a:pt x="125" y="9"/>
                      <a:pt x="120" y="5"/>
                      <a:pt x="116" y="3"/>
                    </a:cubicBezTo>
                    <a:cubicBezTo>
                      <a:pt x="115" y="4"/>
                      <a:pt x="115" y="4"/>
                      <a:pt x="115" y="4"/>
                    </a:cubicBezTo>
                    <a:cubicBezTo>
                      <a:pt x="114" y="5"/>
                      <a:pt x="114" y="5"/>
                      <a:pt x="114" y="5"/>
                    </a:cubicBezTo>
                    <a:cubicBezTo>
                      <a:pt x="113" y="5"/>
                      <a:pt x="112" y="4"/>
                      <a:pt x="111" y="3"/>
                    </a:cubicBezTo>
                    <a:cubicBezTo>
                      <a:pt x="113" y="1"/>
                      <a:pt x="113" y="1"/>
                      <a:pt x="113" y="1"/>
                    </a:cubicBezTo>
                    <a:cubicBezTo>
                      <a:pt x="112" y="1"/>
                      <a:pt x="112" y="1"/>
                      <a:pt x="11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80" name="Freeform 60"/>
              <p:cNvSpPr>
                <a:spLocks noEditPoints="1"/>
              </p:cNvSpPr>
              <p:nvPr/>
            </p:nvSpPr>
            <p:spPr bwMode="auto">
              <a:xfrm>
                <a:off x="2709" y="2693"/>
                <a:ext cx="178" cy="147"/>
              </a:xfrm>
              <a:custGeom>
                <a:avLst/>
                <a:gdLst>
                  <a:gd name="T0" fmla="*/ 105 w 215"/>
                  <a:gd name="T1" fmla="*/ 149 h 177"/>
                  <a:gd name="T2" fmla="*/ 105 w 215"/>
                  <a:gd name="T3" fmla="*/ 149 h 177"/>
                  <a:gd name="T4" fmla="*/ 105 w 215"/>
                  <a:gd name="T5" fmla="*/ 142 h 177"/>
                  <a:gd name="T6" fmla="*/ 106 w 215"/>
                  <a:gd name="T7" fmla="*/ 142 h 177"/>
                  <a:gd name="T8" fmla="*/ 108 w 215"/>
                  <a:gd name="T9" fmla="*/ 142 h 177"/>
                  <a:gd name="T10" fmla="*/ 113 w 215"/>
                  <a:gd name="T11" fmla="*/ 153 h 177"/>
                  <a:gd name="T12" fmla="*/ 131 w 215"/>
                  <a:gd name="T13" fmla="*/ 149 h 177"/>
                  <a:gd name="T14" fmla="*/ 136 w 215"/>
                  <a:gd name="T15" fmla="*/ 161 h 177"/>
                  <a:gd name="T16" fmla="*/ 183 w 215"/>
                  <a:gd name="T17" fmla="*/ 140 h 177"/>
                  <a:gd name="T18" fmla="*/ 138 w 215"/>
                  <a:gd name="T19" fmla="*/ 162 h 177"/>
                  <a:gd name="T20" fmla="*/ 183 w 215"/>
                  <a:gd name="T21" fmla="*/ 177 h 177"/>
                  <a:gd name="T22" fmla="*/ 170 w 215"/>
                  <a:gd name="T23" fmla="*/ 171 h 177"/>
                  <a:gd name="T24" fmla="*/ 183 w 215"/>
                  <a:gd name="T25" fmla="*/ 140 h 177"/>
                  <a:gd name="T26" fmla="*/ 207 w 215"/>
                  <a:gd name="T27" fmla="*/ 128 h 177"/>
                  <a:gd name="T28" fmla="*/ 215 w 215"/>
                  <a:gd name="T29" fmla="*/ 123 h 177"/>
                  <a:gd name="T30" fmla="*/ 181 w 215"/>
                  <a:gd name="T31" fmla="*/ 116 h 177"/>
                  <a:gd name="T32" fmla="*/ 207 w 215"/>
                  <a:gd name="T33" fmla="*/ 128 h 177"/>
                  <a:gd name="T34" fmla="*/ 181 w 215"/>
                  <a:gd name="T35" fmla="*/ 116 h 177"/>
                  <a:gd name="T36" fmla="*/ 64 w 215"/>
                  <a:gd name="T37" fmla="*/ 122 h 177"/>
                  <a:gd name="T38" fmla="*/ 66 w 215"/>
                  <a:gd name="T39" fmla="*/ 122 h 177"/>
                  <a:gd name="T40" fmla="*/ 70 w 215"/>
                  <a:gd name="T41" fmla="*/ 119 h 177"/>
                  <a:gd name="T42" fmla="*/ 64 w 215"/>
                  <a:gd name="T43" fmla="*/ 115 h 177"/>
                  <a:gd name="T44" fmla="*/ 160 w 215"/>
                  <a:gd name="T45" fmla="*/ 128 h 177"/>
                  <a:gd name="T46" fmla="*/ 179 w 215"/>
                  <a:gd name="T47" fmla="*/ 128 h 177"/>
                  <a:gd name="T48" fmla="*/ 167 w 215"/>
                  <a:gd name="T49" fmla="*/ 114 h 177"/>
                  <a:gd name="T50" fmla="*/ 143 w 215"/>
                  <a:gd name="T51" fmla="*/ 109 h 177"/>
                  <a:gd name="T52" fmla="*/ 157 w 215"/>
                  <a:gd name="T53" fmla="*/ 128 h 177"/>
                  <a:gd name="T54" fmla="*/ 143 w 215"/>
                  <a:gd name="T55" fmla="*/ 109 h 177"/>
                  <a:gd name="T56" fmla="*/ 41 w 215"/>
                  <a:gd name="T57" fmla="*/ 115 h 177"/>
                  <a:gd name="T58" fmla="*/ 62 w 215"/>
                  <a:gd name="T59" fmla="*/ 114 h 177"/>
                  <a:gd name="T60" fmla="*/ 128 w 215"/>
                  <a:gd name="T61" fmla="*/ 106 h 177"/>
                  <a:gd name="T62" fmla="*/ 140 w 215"/>
                  <a:gd name="T63" fmla="*/ 129 h 177"/>
                  <a:gd name="T64" fmla="*/ 128 w 215"/>
                  <a:gd name="T65" fmla="*/ 106 h 177"/>
                  <a:gd name="T66" fmla="*/ 22 w 215"/>
                  <a:gd name="T67" fmla="*/ 109 h 177"/>
                  <a:gd name="T68" fmla="*/ 36 w 215"/>
                  <a:gd name="T69" fmla="*/ 106 h 177"/>
                  <a:gd name="T70" fmla="*/ 105 w 215"/>
                  <a:gd name="T71" fmla="*/ 99 h 177"/>
                  <a:gd name="T72" fmla="*/ 104 w 215"/>
                  <a:gd name="T73" fmla="*/ 102 h 177"/>
                  <a:gd name="T74" fmla="*/ 105 w 215"/>
                  <a:gd name="T75" fmla="*/ 130 h 177"/>
                  <a:gd name="T76" fmla="*/ 105 w 215"/>
                  <a:gd name="T77" fmla="*/ 99 h 177"/>
                  <a:gd name="T78" fmla="*/ 22 w 215"/>
                  <a:gd name="T79" fmla="*/ 99 h 177"/>
                  <a:gd name="T80" fmla="*/ 21 w 215"/>
                  <a:gd name="T81" fmla="*/ 92 h 177"/>
                  <a:gd name="T82" fmla="*/ 114 w 215"/>
                  <a:gd name="T83" fmla="*/ 78 h 177"/>
                  <a:gd name="T84" fmla="*/ 108 w 215"/>
                  <a:gd name="T85" fmla="*/ 130 h 177"/>
                  <a:gd name="T86" fmla="*/ 123 w 215"/>
                  <a:gd name="T87" fmla="*/ 105 h 177"/>
                  <a:gd name="T88" fmla="*/ 123 w 215"/>
                  <a:gd name="T89" fmla="*/ 105 h 177"/>
                  <a:gd name="T90" fmla="*/ 14 w 215"/>
                  <a:gd name="T91" fmla="*/ 53 h 177"/>
                  <a:gd name="T92" fmla="*/ 2 w 215"/>
                  <a:gd name="T93" fmla="*/ 88 h 177"/>
                  <a:gd name="T94" fmla="*/ 4 w 215"/>
                  <a:gd name="T95" fmla="*/ 103 h 177"/>
                  <a:gd name="T96" fmla="*/ 14 w 215"/>
                  <a:gd name="T97" fmla="*/ 53 h 177"/>
                  <a:gd name="T98" fmla="*/ 125 w 215"/>
                  <a:gd name="T99" fmla="*/ 55 h 177"/>
                  <a:gd name="T100" fmla="*/ 139 w 215"/>
                  <a:gd name="T101" fmla="*/ 108 h 177"/>
                  <a:gd name="T102" fmla="*/ 139 w 215"/>
                  <a:gd name="T103" fmla="*/ 100 h 177"/>
                  <a:gd name="T104" fmla="*/ 139 w 215"/>
                  <a:gd name="T105" fmla="*/ 68 h 177"/>
                  <a:gd name="T106" fmla="*/ 135 w 215"/>
                  <a:gd name="T107" fmla="*/ 31 h 177"/>
                  <a:gd name="T108" fmla="*/ 18 w 215"/>
                  <a:gd name="T109" fmla="*/ 46 h 177"/>
                  <a:gd name="T110" fmla="*/ 23 w 215"/>
                  <a:gd name="T111" fmla="*/ 92 h 177"/>
                  <a:gd name="T112" fmla="*/ 32 w 215"/>
                  <a:gd name="T113" fmla="*/ 51 h 177"/>
                  <a:gd name="T114" fmla="*/ 42 w 215"/>
                  <a:gd name="T115" fmla="*/ 0 h 177"/>
                  <a:gd name="T116" fmla="*/ 32 w 215"/>
                  <a:gd name="T117" fmla="*/ 17 h 177"/>
                  <a:gd name="T118" fmla="*/ 34 w 215"/>
                  <a:gd name="T119" fmla="*/ 44 h 177"/>
                  <a:gd name="T120" fmla="*/ 46 w 215"/>
                  <a:gd name="T121" fmla="*/ 2 h 177"/>
                  <a:gd name="T122" fmla="*/ 42 w 215"/>
                  <a:gd name="T12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5" h="177">
                    <a:moveTo>
                      <a:pt x="105" y="149"/>
                    </a:moveTo>
                    <a:cubicBezTo>
                      <a:pt x="105" y="149"/>
                      <a:pt x="105" y="149"/>
                      <a:pt x="105" y="149"/>
                    </a:cubicBezTo>
                    <a:cubicBezTo>
                      <a:pt x="105" y="149"/>
                      <a:pt x="105" y="149"/>
                      <a:pt x="105" y="149"/>
                    </a:cubicBezTo>
                    <a:cubicBezTo>
                      <a:pt x="105" y="149"/>
                      <a:pt x="105" y="149"/>
                      <a:pt x="105" y="149"/>
                    </a:cubicBezTo>
                    <a:moveTo>
                      <a:pt x="106" y="142"/>
                    </a:moveTo>
                    <a:cubicBezTo>
                      <a:pt x="106" y="142"/>
                      <a:pt x="106" y="142"/>
                      <a:pt x="105" y="142"/>
                    </a:cubicBezTo>
                    <a:cubicBezTo>
                      <a:pt x="106" y="145"/>
                      <a:pt x="106" y="145"/>
                      <a:pt x="106" y="145"/>
                    </a:cubicBezTo>
                    <a:cubicBezTo>
                      <a:pt x="106" y="142"/>
                      <a:pt x="106" y="142"/>
                      <a:pt x="106" y="142"/>
                    </a:cubicBezTo>
                    <a:moveTo>
                      <a:pt x="137" y="141"/>
                    </a:moveTo>
                    <a:cubicBezTo>
                      <a:pt x="128" y="141"/>
                      <a:pt x="118" y="142"/>
                      <a:pt x="108" y="142"/>
                    </a:cubicBezTo>
                    <a:cubicBezTo>
                      <a:pt x="107" y="150"/>
                      <a:pt x="107" y="150"/>
                      <a:pt x="107" y="150"/>
                    </a:cubicBezTo>
                    <a:cubicBezTo>
                      <a:pt x="109" y="151"/>
                      <a:pt x="111" y="152"/>
                      <a:pt x="113" y="153"/>
                    </a:cubicBezTo>
                    <a:cubicBezTo>
                      <a:pt x="118" y="151"/>
                      <a:pt x="123" y="149"/>
                      <a:pt x="127" y="149"/>
                    </a:cubicBezTo>
                    <a:cubicBezTo>
                      <a:pt x="128" y="149"/>
                      <a:pt x="129" y="149"/>
                      <a:pt x="131" y="149"/>
                    </a:cubicBezTo>
                    <a:cubicBezTo>
                      <a:pt x="131" y="153"/>
                      <a:pt x="125" y="154"/>
                      <a:pt x="120" y="155"/>
                    </a:cubicBezTo>
                    <a:cubicBezTo>
                      <a:pt x="124" y="157"/>
                      <a:pt x="130" y="159"/>
                      <a:pt x="136" y="161"/>
                    </a:cubicBezTo>
                    <a:cubicBezTo>
                      <a:pt x="137" y="141"/>
                      <a:pt x="137" y="141"/>
                      <a:pt x="137" y="141"/>
                    </a:cubicBezTo>
                    <a:moveTo>
                      <a:pt x="183" y="140"/>
                    </a:moveTo>
                    <a:cubicBezTo>
                      <a:pt x="168" y="140"/>
                      <a:pt x="154" y="141"/>
                      <a:pt x="140" y="141"/>
                    </a:cubicBezTo>
                    <a:cubicBezTo>
                      <a:pt x="138" y="162"/>
                      <a:pt x="138" y="162"/>
                      <a:pt x="138" y="162"/>
                    </a:cubicBezTo>
                    <a:cubicBezTo>
                      <a:pt x="139" y="162"/>
                      <a:pt x="141" y="163"/>
                      <a:pt x="143" y="163"/>
                    </a:cubicBezTo>
                    <a:cubicBezTo>
                      <a:pt x="162" y="170"/>
                      <a:pt x="182" y="177"/>
                      <a:pt x="183" y="177"/>
                    </a:cubicBezTo>
                    <a:cubicBezTo>
                      <a:pt x="183" y="177"/>
                      <a:pt x="179" y="176"/>
                      <a:pt x="169" y="172"/>
                    </a:cubicBezTo>
                    <a:cubicBezTo>
                      <a:pt x="170" y="171"/>
                      <a:pt x="170" y="171"/>
                      <a:pt x="170" y="171"/>
                    </a:cubicBezTo>
                    <a:cubicBezTo>
                      <a:pt x="201" y="141"/>
                      <a:pt x="201" y="141"/>
                      <a:pt x="201" y="141"/>
                    </a:cubicBezTo>
                    <a:cubicBezTo>
                      <a:pt x="195" y="140"/>
                      <a:pt x="189" y="140"/>
                      <a:pt x="183" y="140"/>
                    </a:cubicBezTo>
                    <a:moveTo>
                      <a:pt x="209" y="122"/>
                    </a:moveTo>
                    <a:cubicBezTo>
                      <a:pt x="208" y="124"/>
                      <a:pt x="208" y="126"/>
                      <a:pt x="207" y="128"/>
                    </a:cubicBezTo>
                    <a:cubicBezTo>
                      <a:pt x="208" y="128"/>
                      <a:pt x="210" y="128"/>
                      <a:pt x="211" y="129"/>
                    </a:cubicBezTo>
                    <a:cubicBezTo>
                      <a:pt x="212" y="127"/>
                      <a:pt x="214" y="125"/>
                      <a:pt x="215" y="123"/>
                    </a:cubicBezTo>
                    <a:cubicBezTo>
                      <a:pt x="214" y="123"/>
                      <a:pt x="212" y="122"/>
                      <a:pt x="209" y="122"/>
                    </a:cubicBezTo>
                    <a:moveTo>
                      <a:pt x="181" y="116"/>
                    </a:moveTo>
                    <a:cubicBezTo>
                      <a:pt x="181" y="121"/>
                      <a:pt x="180" y="124"/>
                      <a:pt x="180" y="128"/>
                    </a:cubicBezTo>
                    <a:cubicBezTo>
                      <a:pt x="189" y="128"/>
                      <a:pt x="198" y="128"/>
                      <a:pt x="207" y="128"/>
                    </a:cubicBezTo>
                    <a:cubicBezTo>
                      <a:pt x="207" y="127"/>
                      <a:pt x="207" y="124"/>
                      <a:pt x="207" y="122"/>
                    </a:cubicBezTo>
                    <a:cubicBezTo>
                      <a:pt x="201" y="120"/>
                      <a:pt x="191" y="118"/>
                      <a:pt x="181" y="116"/>
                    </a:cubicBezTo>
                    <a:moveTo>
                      <a:pt x="64" y="115"/>
                    </a:moveTo>
                    <a:cubicBezTo>
                      <a:pt x="64" y="117"/>
                      <a:pt x="64" y="120"/>
                      <a:pt x="64" y="122"/>
                    </a:cubicBezTo>
                    <a:cubicBezTo>
                      <a:pt x="73" y="125"/>
                      <a:pt x="79" y="126"/>
                      <a:pt x="80" y="126"/>
                    </a:cubicBezTo>
                    <a:cubicBezTo>
                      <a:pt x="80" y="126"/>
                      <a:pt x="76" y="125"/>
                      <a:pt x="66" y="122"/>
                    </a:cubicBezTo>
                    <a:cubicBezTo>
                      <a:pt x="67" y="121"/>
                      <a:pt x="67" y="121"/>
                      <a:pt x="67" y="121"/>
                    </a:cubicBezTo>
                    <a:cubicBezTo>
                      <a:pt x="70" y="119"/>
                      <a:pt x="70" y="119"/>
                      <a:pt x="70" y="119"/>
                    </a:cubicBezTo>
                    <a:cubicBezTo>
                      <a:pt x="72" y="117"/>
                      <a:pt x="72" y="117"/>
                      <a:pt x="72" y="117"/>
                    </a:cubicBezTo>
                    <a:cubicBezTo>
                      <a:pt x="70" y="116"/>
                      <a:pt x="67" y="115"/>
                      <a:pt x="64" y="115"/>
                    </a:cubicBezTo>
                    <a:moveTo>
                      <a:pt x="160" y="112"/>
                    </a:moveTo>
                    <a:cubicBezTo>
                      <a:pt x="160" y="118"/>
                      <a:pt x="160" y="123"/>
                      <a:pt x="160" y="128"/>
                    </a:cubicBezTo>
                    <a:cubicBezTo>
                      <a:pt x="164" y="128"/>
                      <a:pt x="168" y="128"/>
                      <a:pt x="172" y="128"/>
                    </a:cubicBezTo>
                    <a:cubicBezTo>
                      <a:pt x="174" y="128"/>
                      <a:pt x="177" y="128"/>
                      <a:pt x="179" y="128"/>
                    </a:cubicBezTo>
                    <a:cubicBezTo>
                      <a:pt x="179" y="125"/>
                      <a:pt x="179" y="121"/>
                      <a:pt x="179" y="116"/>
                    </a:cubicBezTo>
                    <a:cubicBezTo>
                      <a:pt x="175" y="115"/>
                      <a:pt x="171" y="114"/>
                      <a:pt x="167" y="114"/>
                    </a:cubicBezTo>
                    <a:cubicBezTo>
                      <a:pt x="165" y="113"/>
                      <a:pt x="163" y="113"/>
                      <a:pt x="160" y="112"/>
                    </a:cubicBezTo>
                    <a:moveTo>
                      <a:pt x="143" y="109"/>
                    </a:moveTo>
                    <a:cubicBezTo>
                      <a:pt x="143" y="116"/>
                      <a:pt x="142" y="123"/>
                      <a:pt x="141" y="129"/>
                    </a:cubicBezTo>
                    <a:cubicBezTo>
                      <a:pt x="146" y="129"/>
                      <a:pt x="152" y="128"/>
                      <a:pt x="157" y="128"/>
                    </a:cubicBezTo>
                    <a:cubicBezTo>
                      <a:pt x="157" y="124"/>
                      <a:pt x="156" y="118"/>
                      <a:pt x="156" y="111"/>
                    </a:cubicBezTo>
                    <a:cubicBezTo>
                      <a:pt x="151" y="111"/>
                      <a:pt x="147" y="110"/>
                      <a:pt x="143" y="109"/>
                    </a:cubicBezTo>
                    <a:moveTo>
                      <a:pt x="41" y="108"/>
                    </a:moveTo>
                    <a:cubicBezTo>
                      <a:pt x="41" y="110"/>
                      <a:pt x="41" y="113"/>
                      <a:pt x="41" y="115"/>
                    </a:cubicBezTo>
                    <a:cubicBezTo>
                      <a:pt x="48" y="117"/>
                      <a:pt x="56" y="119"/>
                      <a:pt x="62" y="121"/>
                    </a:cubicBezTo>
                    <a:cubicBezTo>
                      <a:pt x="62" y="119"/>
                      <a:pt x="62" y="117"/>
                      <a:pt x="62" y="114"/>
                    </a:cubicBezTo>
                    <a:cubicBezTo>
                      <a:pt x="56" y="112"/>
                      <a:pt x="49" y="110"/>
                      <a:pt x="41" y="108"/>
                    </a:cubicBezTo>
                    <a:moveTo>
                      <a:pt x="128" y="106"/>
                    </a:moveTo>
                    <a:cubicBezTo>
                      <a:pt x="128" y="114"/>
                      <a:pt x="128" y="122"/>
                      <a:pt x="127" y="129"/>
                    </a:cubicBezTo>
                    <a:cubicBezTo>
                      <a:pt x="131" y="129"/>
                      <a:pt x="136" y="129"/>
                      <a:pt x="140" y="129"/>
                    </a:cubicBezTo>
                    <a:cubicBezTo>
                      <a:pt x="140" y="124"/>
                      <a:pt x="140" y="117"/>
                      <a:pt x="140" y="108"/>
                    </a:cubicBezTo>
                    <a:cubicBezTo>
                      <a:pt x="135" y="107"/>
                      <a:pt x="131" y="106"/>
                      <a:pt x="128" y="106"/>
                    </a:cubicBezTo>
                    <a:moveTo>
                      <a:pt x="22" y="102"/>
                    </a:moveTo>
                    <a:cubicBezTo>
                      <a:pt x="22" y="105"/>
                      <a:pt x="22" y="107"/>
                      <a:pt x="22" y="109"/>
                    </a:cubicBezTo>
                    <a:cubicBezTo>
                      <a:pt x="26" y="110"/>
                      <a:pt x="31" y="112"/>
                      <a:pt x="37" y="114"/>
                    </a:cubicBezTo>
                    <a:cubicBezTo>
                      <a:pt x="36" y="111"/>
                      <a:pt x="36" y="109"/>
                      <a:pt x="36" y="106"/>
                    </a:cubicBezTo>
                    <a:cubicBezTo>
                      <a:pt x="31" y="105"/>
                      <a:pt x="27" y="104"/>
                      <a:pt x="22" y="102"/>
                    </a:cubicBezTo>
                    <a:moveTo>
                      <a:pt x="105" y="99"/>
                    </a:moveTo>
                    <a:cubicBezTo>
                      <a:pt x="105" y="100"/>
                      <a:pt x="105" y="100"/>
                      <a:pt x="105" y="100"/>
                    </a:cubicBezTo>
                    <a:cubicBezTo>
                      <a:pt x="105" y="101"/>
                      <a:pt x="105" y="102"/>
                      <a:pt x="104" y="102"/>
                    </a:cubicBezTo>
                    <a:cubicBezTo>
                      <a:pt x="103" y="110"/>
                      <a:pt x="104" y="119"/>
                      <a:pt x="104" y="127"/>
                    </a:cubicBezTo>
                    <a:cubicBezTo>
                      <a:pt x="105" y="130"/>
                      <a:pt x="105" y="130"/>
                      <a:pt x="105" y="130"/>
                    </a:cubicBezTo>
                    <a:cubicBezTo>
                      <a:pt x="105" y="130"/>
                      <a:pt x="106" y="130"/>
                      <a:pt x="107" y="130"/>
                    </a:cubicBezTo>
                    <a:cubicBezTo>
                      <a:pt x="106" y="123"/>
                      <a:pt x="106" y="112"/>
                      <a:pt x="105" y="99"/>
                    </a:cubicBezTo>
                    <a:moveTo>
                      <a:pt x="21" y="92"/>
                    </a:moveTo>
                    <a:cubicBezTo>
                      <a:pt x="21" y="94"/>
                      <a:pt x="21" y="97"/>
                      <a:pt x="22" y="99"/>
                    </a:cubicBezTo>
                    <a:cubicBezTo>
                      <a:pt x="23" y="93"/>
                      <a:pt x="23" y="93"/>
                      <a:pt x="23" y="93"/>
                    </a:cubicBezTo>
                    <a:cubicBezTo>
                      <a:pt x="22" y="92"/>
                      <a:pt x="22" y="92"/>
                      <a:pt x="21" y="92"/>
                    </a:cubicBezTo>
                    <a:moveTo>
                      <a:pt x="123" y="58"/>
                    </a:moveTo>
                    <a:cubicBezTo>
                      <a:pt x="120" y="65"/>
                      <a:pt x="117" y="71"/>
                      <a:pt x="114" y="78"/>
                    </a:cubicBezTo>
                    <a:cubicBezTo>
                      <a:pt x="109" y="89"/>
                      <a:pt x="109" y="89"/>
                      <a:pt x="109" y="89"/>
                    </a:cubicBezTo>
                    <a:cubicBezTo>
                      <a:pt x="109" y="104"/>
                      <a:pt x="109" y="118"/>
                      <a:pt x="108" y="130"/>
                    </a:cubicBezTo>
                    <a:cubicBezTo>
                      <a:pt x="114" y="130"/>
                      <a:pt x="120" y="129"/>
                      <a:pt x="125" y="129"/>
                    </a:cubicBezTo>
                    <a:cubicBezTo>
                      <a:pt x="124" y="124"/>
                      <a:pt x="124" y="115"/>
                      <a:pt x="123" y="105"/>
                    </a:cubicBezTo>
                    <a:cubicBezTo>
                      <a:pt x="123" y="105"/>
                      <a:pt x="123" y="105"/>
                      <a:pt x="123" y="105"/>
                    </a:cubicBezTo>
                    <a:cubicBezTo>
                      <a:pt x="123" y="105"/>
                      <a:pt x="123" y="105"/>
                      <a:pt x="123" y="105"/>
                    </a:cubicBezTo>
                    <a:cubicBezTo>
                      <a:pt x="123" y="90"/>
                      <a:pt x="123" y="72"/>
                      <a:pt x="123" y="58"/>
                    </a:cubicBezTo>
                    <a:moveTo>
                      <a:pt x="14" y="53"/>
                    </a:moveTo>
                    <a:cubicBezTo>
                      <a:pt x="9" y="61"/>
                      <a:pt x="5" y="68"/>
                      <a:pt x="0" y="76"/>
                    </a:cubicBezTo>
                    <a:cubicBezTo>
                      <a:pt x="0" y="80"/>
                      <a:pt x="1" y="84"/>
                      <a:pt x="2" y="88"/>
                    </a:cubicBezTo>
                    <a:cubicBezTo>
                      <a:pt x="5" y="103"/>
                      <a:pt x="5" y="103"/>
                      <a:pt x="5" y="103"/>
                    </a:cubicBezTo>
                    <a:cubicBezTo>
                      <a:pt x="4" y="103"/>
                      <a:pt x="4" y="103"/>
                      <a:pt x="4" y="103"/>
                    </a:cubicBezTo>
                    <a:cubicBezTo>
                      <a:pt x="3" y="103"/>
                      <a:pt x="9" y="105"/>
                      <a:pt x="19" y="108"/>
                    </a:cubicBezTo>
                    <a:cubicBezTo>
                      <a:pt x="17" y="94"/>
                      <a:pt x="15" y="75"/>
                      <a:pt x="14" y="53"/>
                    </a:cubicBezTo>
                    <a:moveTo>
                      <a:pt x="135" y="31"/>
                    </a:moveTo>
                    <a:cubicBezTo>
                      <a:pt x="131" y="39"/>
                      <a:pt x="128" y="47"/>
                      <a:pt x="125" y="55"/>
                    </a:cubicBezTo>
                    <a:cubicBezTo>
                      <a:pt x="126" y="71"/>
                      <a:pt x="128" y="89"/>
                      <a:pt x="128" y="105"/>
                    </a:cubicBezTo>
                    <a:cubicBezTo>
                      <a:pt x="131" y="106"/>
                      <a:pt x="134" y="107"/>
                      <a:pt x="139" y="108"/>
                    </a:cubicBezTo>
                    <a:cubicBezTo>
                      <a:pt x="139" y="105"/>
                      <a:pt x="139" y="105"/>
                      <a:pt x="139" y="105"/>
                    </a:cubicBezTo>
                    <a:cubicBezTo>
                      <a:pt x="139" y="100"/>
                      <a:pt x="139" y="100"/>
                      <a:pt x="139" y="100"/>
                    </a:cubicBezTo>
                    <a:cubicBezTo>
                      <a:pt x="139" y="89"/>
                      <a:pt x="139" y="89"/>
                      <a:pt x="139" y="89"/>
                    </a:cubicBezTo>
                    <a:cubicBezTo>
                      <a:pt x="139" y="68"/>
                      <a:pt x="139" y="68"/>
                      <a:pt x="139" y="68"/>
                    </a:cubicBezTo>
                    <a:cubicBezTo>
                      <a:pt x="139" y="32"/>
                      <a:pt x="139" y="32"/>
                      <a:pt x="139" y="32"/>
                    </a:cubicBezTo>
                    <a:cubicBezTo>
                      <a:pt x="138" y="31"/>
                      <a:pt x="137" y="31"/>
                      <a:pt x="135" y="31"/>
                    </a:cubicBezTo>
                    <a:moveTo>
                      <a:pt x="30" y="22"/>
                    </a:moveTo>
                    <a:cubicBezTo>
                      <a:pt x="26" y="30"/>
                      <a:pt x="22" y="38"/>
                      <a:pt x="18" y="46"/>
                    </a:cubicBezTo>
                    <a:cubicBezTo>
                      <a:pt x="19" y="62"/>
                      <a:pt x="21" y="77"/>
                      <a:pt x="21" y="91"/>
                    </a:cubicBezTo>
                    <a:cubicBezTo>
                      <a:pt x="22" y="92"/>
                      <a:pt x="22" y="92"/>
                      <a:pt x="23" y="92"/>
                    </a:cubicBezTo>
                    <a:cubicBezTo>
                      <a:pt x="25" y="85"/>
                      <a:pt x="25" y="85"/>
                      <a:pt x="25" y="85"/>
                    </a:cubicBezTo>
                    <a:cubicBezTo>
                      <a:pt x="27" y="73"/>
                      <a:pt x="29" y="62"/>
                      <a:pt x="32" y="51"/>
                    </a:cubicBezTo>
                    <a:cubicBezTo>
                      <a:pt x="31" y="40"/>
                      <a:pt x="31" y="29"/>
                      <a:pt x="30" y="22"/>
                    </a:cubicBezTo>
                    <a:moveTo>
                      <a:pt x="42" y="0"/>
                    </a:moveTo>
                    <a:cubicBezTo>
                      <a:pt x="39" y="5"/>
                      <a:pt x="36" y="10"/>
                      <a:pt x="33" y="15"/>
                    </a:cubicBezTo>
                    <a:cubicBezTo>
                      <a:pt x="33" y="16"/>
                      <a:pt x="33" y="16"/>
                      <a:pt x="32" y="17"/>
                    </a:cubicBezTo>
                    <a:cubicBezTo>
                      <a:pt x="32" y="18"/>
                      <a:pt x="31" y="19"/>
                      <a:pt x="31" y="21"/>
                    </a:cubicBezTo>
                    <a:cubicBezTo>
                      <a:pt x="32" y="28"/>
                      <a:pt x="33" y="36"/>
                      <a:pt x="34" y="44"/>
                    </a:cubicBezTo>
                    <a:cubicBezTo>
                      <a:pt x="36" y="35"/>
                      <a:pt x="39" y="26"/>
                      <a:pt x="42" y="17"/>
                    </a:cubicBezTo>
                    <a:cubicBezTo>
                      <a:pt x="43" y="12"/>
                      <a:pt x="45" y="7"/>
                      <a:pt x="46" y="2"/>
                    </a:cubicBezTo>
                    <a:cubicBezTo>
                      <a:pt x="45" y="2"/>
                      <a:pt x="45" y="1"/>
                      <a:pt x="44" y="1"/>
                    </a:cubicBezTo>
                    <a:cubicBezTo>
                      <a:pt x="43" y="1"/>
                      <a:pt x="42" y="1"/>
                      <a:pt x="42"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81" name="Freeform 61"/>
              <p:cNvSpPr>
                <a:spLocks noEditPoints="1"/>
              </p:cNvSpPr>
              <p:nvPr/>
            </p:nvSpPr>
            <p:spPr bwMode="auto">
              <a:xfrm>
                <a:off x="2726" y="2643"/>
                <a:ext cx="95" cy="147"/>
              </a:xfrm>
              <a:custGeom>
                <a:avLst/>
                <a:gdLst>
                  <a:gd name="T0" fmla="*/ 57 w 114"/>
                  <a:gd name="T1" fmla="*/ 174 h 178"/>
                  <a:gd name="T2" fmla="*/ 59 w 114"/>
                  <a:gd name="T3" fmla="*/ 164 h 178"/>
                  <a:gd name="T4" fmla="*/ 84 w 114"/>
                  <a:gd name="T5" fmla="*/ 161 h 178"/>
                  <a:gd name="T6" fmla="*/ 84 w 114"/>
                  <a:gd name="T7" fmla="*/ 158 h 178"/>
                  <a:gd name="T8" fmla="*/ 4 w 114"/>
                  <a:gd name="T9" fmla="*/ 146 h 178"/>
                  <a:gd name="T10" fmla="*/ 0 w 114"/>
                  <a:gd name="T11" fmla="*/ 152 h 178"/>
                  <a:gd name="T12" fmla="*/ 2 w 114"/>
                  <a:gd name="T13" fmla="*/ 154 h 178"/>
                  <a:gd name="T14" fmla="*/ 1 w 114"/>
                  <a:gd name="T15" fmla="*/ 163 h 178"/>
                  <a:gd name="T16" fmla="*/ 11 w 114"/>
                  <a:gd name="T17" fmla="*/ 112 h 178"/>
                  <a:gd name="T18" fmla="*/ 101 w 114"/>
                  <a:gd name="T19" fmla="*/ 95 h 178"/>
                  <a:gd name="T20" fmla="*/ 114 w 114"/>
                  <a:gd name="T21" fmla="*/ 92 h 178"/>
                  <a:gd name="T22" fmla="*/ 87 w 114"/>
                  <a:gd name="T23" fmla="*/ 89 h 178"/>
                  <a:gd name="T24" fmla="*/ 93 w 114"/>
                  <a:gd name="T25" fmla="*/ 139 h 178"/>
                  <a:gd name="T26" fmla="*/ 101 w 114"/>
                  <a:gd name="T27" fmla="*/ 100 h 178"/>
                  <a:gd name="T28" fmla="*/ 87 w 114"/>
                  <a:gd name="T29" fmla="*/ 89 h 178"/>
                  <a:gd name="T30" fmla="*/ 64 w 114"/>
                  <a:gd name="T31" fmla="*/ 146 h 178"/>
                  <a:gd name="T32" fmla="*/ 84 w 114"/>
                  <a:gd name="T33" fmla="*/ 148 h 178"/>
                  <a:gd name="T34" fmla="*/ 80 w 114"/>
                  <a:gd name="T35" fmla="*/ 88 h 178"/>
                  <a:gd name="T36" fmla="*/ 64 w 114"/>
                  <a:gd name="T37" fmla="*/ 145 h 178"/>
                  <a:gd name="T38" fmla="*/ 80 w 114"/>
                  <a:gd name="T39" fmla="*/ 88 h 178"/>
                  <a:gd name="T40" fmla="*/ 59 w 114"/>
                  <a:gd name="T41" fmla="*/ 85 h 178"/>
                  <a:gd name="T42" fmla="*/ 43 w 114"/>
                  <a:gd name="T43" fmla="*/ 176 h 178"/>
                  <a:gd name="T44" fmla="*/ 53 w 114"/>
                  <a:gd name="T45" fmla="*/ 177 h 178"/>
                  <a:gd name="T46" fmla="*/ 59 w 114"/>
                  <a:gd name="T47" fmla="*/ 163 h 178"/>
                  <a:gd name="T48" fmla="*/ 42 w 114"/>
                  <a:gd name="T49" fmla="*/ 83 h 178"/>
                  <a:gd name="T50" fmla="*/ 12 w 114"/>
                  <a:gd name="T51" fmla="*/ 76 h 178"/>
                  <a:gd name="T52" fmla="*/ 23 w 114"/>
                  <a:gd name="T53" fmla="*/ 62 h 178"/>
                  <a:gd name="T54" fmla="*/ 21 w 114"/>
                  <a:gd name="T55" fmla="*/ 78 h 178"/>
                  <a:gd name="T56" fmla="*/ 20 w 114"/>
                  <a:gd name="T57" fmla="*/ 169 h 178"/>
                  <a:gd name="T58" fmla="*/ 37 w 114"/>
                  <a:gd name="T59" fmla="*/ 82 h 178"/>
                  <a:gd name="T60" fmla="*/ 37 w 114"/>
                  <a:gd name="T61" fmla="*/ 82 h 178"/>
                  <a:gd name="T62" fmla="*/ 48 w 114"/>
                  <a:gd name="T63" fmla="*/ 0 h 178"/>
                  <a:gd name="T64" fmla="*/ 42 w 114"/>
                  <a:gd name="T65" fmla="*/ 82 h 178"/>
                  <a:gd name="T66" fmla="*/ 51 w 114"/>
                  <a:gd name="T67" fmla="*/ 79 h 178"/>
                  <a:gd name="T68" fmla="*/ 48 w 114"/>
                  <a:gd name="T69"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 h="178">
                    <a:moveTo>
                      <a:pt x="59" y="164"/>
                    </a:moveTo>
                    <a:cubicBezTo>
                      <a:pt x="57" y="174"/>
                      <a:pt x="57" y="174"/>
                      <a:pt x="57" y="174"/>
                    </a:cubicBezTo>
                    <a:cubicBezTo>
                      <a:pt x="58" y="173"/>
                      <a:pt x="58" y="172"/>
                      <a:pt x="59" y="171"/>
                    </a:cubicBezTo>
                    <a:cubicBezTo>
                      <a:pt x="59" y="169"/>
                      <a:pt x="59" y="166"/>
                      <a:pt x="59" y="164"/>
                    </a:cubicBezTo>
                    <a:moveTo>
                      <a:pt x="84" y="158"/>
                    </a:moveTo>
                    <a:cubicBezTo>
                      <a:pt x="84" y="159"/>
                      <a:pt x="84" y="160"/>
                      <a:pt x="84" y="161"/>
                    </a:cubicBezTo>
                    <a:cubicBezTo>
                      <a:pt x="84" y="160"/>
                      <a:pt x="84" y="160"/>
                      <a:pt x="84" y="160"/>
                    </a:cubicBezTo>
                    <a:cubicBezTo>
                      <a:pt x="84" y="160"/>
                      <a:pt x="84" y="159"/>
                      <a:pt x="84" y="158"/>
                    </a:cubicBezTo>
                    <a:moveTo>
                      <a:pt x="11" y="112"/>
                    </a:moveTo>
                    <a:cubicBezTo>
                      <a:pt x="8" y="123"/>
                      <a:pt x="6" y="134"/>
                      <a:pt x="4" y="146"/>
                    </a:cubicBezTo>
                    <a:cubicBezTo>
                      <a:pt x="2" y="153"/>
                      <a:pt x="2" y="153"/>
                      <a:pt x="2" y="153"/>
                    </a:cubicBezTo>
                    <a:cubicBezTo>
                      <a:pt x="1" y="153"/>
                      <a:pt x="1" y="153"/>
                      <a:pt x="0" y="152"/>
                    </a:cubicBezTo>
                    <a:cubicBezTo>
                      <a:pt x="0" y="153"/>
                      <a:pt x="0" y="153"/>
                      <a:pt x="0" y="153"/>
                    </a:cubicBezTo>
                    <a:cubicBezTo>
                      <a:pt x="1" y="153"/>
                      <a:pt x="1" y="153"/>
                      <a:pt x="2" y="154"/>
                    </a:cubicBezTo>
                    <a:cubicBezTo>
                      <a:pt x="1" y="160"/>
                      <a:pt x="1" y="160"/>
                      <a:pt x="1" y="160"/>
                    </a:cubicBezTo>
                    <a:cubicBezTo>
                      <a:pt x="1" y="161"/>
                      <a:pt x="1" y="162"/>
                      <a:pt x="1" y="163"/>
                    </a:cubicBezTo>
                    <a:cubicBezTo>
                      <a:pt x="6" y="165"/>
                      <a:pt x="10" y="166"/>
                      <a:pt x="15" y="167"/>
                    </a:cubicBezTo>
                    <a:cubicBezTo>
                      <a:pt x="13" y="151"/>
                      <a:pt x="12" y="130"/>
                      <a:pt x="11" y="112"/>
                    </a:cubicBezTo>
                    <a:moveTo>
                      <a:pt x="101" y="90"/>
                    </a:moveTo>
                    <a:cubicBezTo>
                      <a:pt x="101" y="95"/>
                      <a:pt x="101" y="95"/>
                      <a:pt x="101" y="95"/>
                    </a:cubicBezTo>
                    <a:cubicBezTo>
                      <a:pt x="102" y="101"/>
                      <a:pt x="103" y="108"/>
                      <a:pt x="104" y="116"/>
                    </a:cubicBezTo>
                    <a:cubicBezTo>
                      <a:pt x="107" y="108"/>
                      <a:pt x="110" y="100"/>
                      <a:pt x="114" y="92"/>
                    </a:cubicBezTo>
                    <a:cubicBezTo>
                      <a:pt x="110" y="92"/>
                      <a:pt x="106" y="91"/>
                      <a:pt x="101" y="90"/>
                    </a:cubicBezTo>
                    <a:moveTo>
                      <a:pt x="87" y="89"/>
                    </a:moveTo>
                    <a:cubicBezTo>
                      <a:pt x="88" y="110"/>
                      <a:pt x="88" y="131"/>
                      <a:pt x="88" y="150"/>
                    </a:cubicBezTo>
                    <a:cubicBezTo>
                      <a:pt x="93" y="139"/>
                      <a:pt x="93" y="139"/>
                      <a:pt x="93" y="139"/>
                    </a:cubicBezTo>
                    <a:cubicBezTo>
                      <a:pt x="96" y="132"/>
                      <a:pt x="99" y="126"/>
                      <a:pt x="102" y="119"/>
                    </a:cubicBezTo>
                    <a:cubicBezTo>
                      <a:pt x="102" y="111"/>
                      <a:pt x="102" y="105"/>
                      <a:pt x="101" y="100"/>
                    </a:cubicBezTo>
                    <a:cubicBezTo>
                      <a:pt x="101" y="90"/>
                      <a:pt x="101" y="90"/>
                      <a:pt x="101" y="90"/>
                    </a:cubicBezTo>
                    <a:cubicBezTo>
                      <a:pt x="97" y="90"/>
                      <a:pt x="92" y="89"/>
                      <a:pt x="87" y="89"/>
                    </a:cubicBezTo>
                    <a:moveTo>
                      <a:pt x="80" y="88"/>
                    </a:moveTo>
                    <a:cubicBezTo>
                      <a:pt x="64" y="146"/>
                      <a:pt x="64" y="146"/>
                      <a:pt x="64" y="146"/>
                    </a:cubicBezTo>
                    <a:cubicBezTo>
                      <a:pt x="65" y="153"/>
                      <a:pt x="64" y="160"/>
                      <a:pt x="64" y="167"/>
                    </a:cubicBezTo>
                    <a:cubicBezTo>
                      <a:pt x="71" y="161"/>
                      <a:pt x="78" y="154"/>
                      <a:pt x="84" y="148"/>
                    </a:cubicBezTo>
                    <a:cubicBezTo>
                      <a:pt x="83" y="130"/>
                      <a:pt x="83" y="109"/>
                      <a:pt x="83" y="88"/>
                    </a:cubicBezTo>
                    <a:cubicBezTo>
                      <a:pt x="82" y="88"/>
                      <a:pt x="81" y="88"/>
                      <a:pt x="80" y="88"/>
                    </a:cubicBezTo>
                    <a:moveTo>
                      <a:pt x="59" y="85"/>
                    </a:moveTo>
                    <a:cubicBezTo>
                      <a:pt x="62" y="104"/>
                      <a:pt x="64" y="125"/>
                      <a:pt x="64" y="145"/>
                    </a:cubicBezTo>
                    <a:cubicBezTo>
                      <a:pt x="71" y="120"/>
                      <a:pt x="71" y="120"/>
                      <a:pt x="71" y="120"/>
                    </a:cubicBezTo>
                    <a:cubicBezTo>
                      <a:pt x="74" y="110"/>
                      <a:pt x="77" y="99"/>
                      <a:pt x="80" y="88"/>
                    </a:cubicBezTo>
                    <a:cubicBezTo>
                      <a:pt x="80" y="88"/>
                      <a:pt x="79" y="88"/>
                      <a:pt x="79" y="88"/>
                    </a:cubicBezTo>
                    <a:cubicBezTo>
                      <a:pt x="72" y="87"/>
                      <a:pt x="65" y="86"/>
                      <a:pt x="59" y="85"/>
                    </a:cubicBezTo>
                    <a:moveTo>
                      <a:pt x="42" y="83"/>
                    </a:moveTo>
                    <a:cubicBezTo>
                      <a:pt x="44" y="117"/>
                      <a:pt x="46" y="150"/>
                      <a:pt x="43" y="176"/>
                    </a:cubicBezTo>
                    <a:cubicBezTo>
                      <a:pt x="46" y="176"/>
                      <a:pt x="49" y="177"/>
                      <a:pt x="51" y="178"/>
                    </a:cubicBezTo>
                    <a:cubicBezTo>
                      <a:pt x="53" y="177"/>
                      <a:pt x="53" y="177"/>
                      <a:pt x="53" y="177"/>
                    </a:cubicBezTo>
                    <a:cubicBezTo>
                      <a:pt x="54" y="176"/>
                      <a:pt x="55" y="175"/>
                      <a:pt x="57" y="174"/>
                    </a:cubicBezTo>
                    <a:cubicBezTo>
                      <a:pt x="59" y="163"/>
                      <a:pt x="59" y="163"/>
                      <a:pt x="59" y="163"/>
                    </a:cubicBezTo>
                    <a:cubicBezTo>
                      <a:pt x="59" y="140"/>
                      <a:pt x="59" y="107"/>
                      <a:pt x="58" y="85"/>
                    </a:cubicBezTo>
                    <a:cubicBezTo>
                      <a:pt x="51" y="84"/>
                      <a:pt x="46" y="83"/>
                      <a:pt x="42" y="83"/>
                    </a:cubicBezTo>
                    <a:moveTo>
                      <a:pt x="34" y="29"/>
                    </a:moveTo>
                    <a:cubicBezTo>
                      <a:pt x="27" y="44"/>
                      <a:pt x="20" y="60"/>
                      <a:pt x="12" y="76"/>
                    </a:cubicBezTo>
                    <a:cubicBezTo>
                      <a:pt x="15" y="71"/>
                      <a:pt x="18" y="66"/>
                      <a:pt x="21" y="61"/>
                    </a:cubicBezTo>
                    <a:cubicBezTo>
                      <a:pt x="21" y="62"/>
                      <a:pt x="22" y="62"/>
                      <a:pt x="23" y="62"/>
                    </a:cubicBezTo>
                    <a:cubicBezTo>
                      <a:pt x="24" y="62"/>
                      <a:pt x="24" y="63"/>
                      <a:pt x="25" y="63"/>
                    </a:cubicBezTo>
                    <a:cubicBezTo>
                      <a:pt x="24" y="68"/>
                      <a:pt x="22" y="73"/>
                      <a:pt x="21" y="78"/>
                    </a:cubicBezTo>
                    <a:cubicBezTo>
                      <a:pt x="18" y="87"/>
                      <a:pt x="15" y="96"/>
                      <a:pt x="13" y="105"/>
                    </a:cubicBezTo>
                    <a:cubicBezTo>
                      <a:pt x="16" y="126"/>
                      <a:pt x="18" y="149"/>
                      <a:pt x="20" y="169"/>
                    </a:cubicBezTo>
                    <a:cubicBezTo>
                      <a:pt x="28" y="171"/>
                      <a:pt x="35" y="173"/>
                      <a:pt x="41" y="175"/>
                    </a:cubicBezTo>
                    <a:cubicBezTo>
                      <a:pt x="40" y="154"/>
                      <a:pt x="39" y="118"/>
                      <a:pt x="37" y="82"/>
                    </a:cubicBezTo>
                    <a:cubicBezTo>
                      <a:pt x="35" y="82"/>
                      <a:pt x="34" y="82"/>
                      <a:pt x="35" y="82"/>
                    </a:cubicBezTo>
                    <a:cubicBezTo>
                      <a:pt x="35" y="82"/>
                      <a:pt x="36" y="82"/>
                      <a:pt x="37" y="82"/>
                    </a:cubicBezTo>
                    <a:cubicBezTo>
                      <a:pt x="36" y="64"/>
                      <a:pt x="35" y="46"/>
                      <a:pt x="34" y="29"/>
                    </a:cubicBezTo>
                    <a:moveTo>
                      <a:pt x="48" y="0"/>
                    </a:moveTo>
                    <a:cubicBezTo>
                      <a:pt x="44" y="8"/>
                      <a:pt x="40" y="16"/>
                      <a:pt x="36" y="25"/>
                    </a:cubicBezTo>
                    <a:cubicBezTo>
                      <a:pt x="38" y="43"/>
                      <a:pt x="40" y="63"/>
                      <a:pt x="42" y="82"/>
                    </a:cubicBezTo>
                    <a:cubicBezTo>
                      <a:pt x="44" y="83"/>
                      <a:pt x="47" y="83"/>
                      <a:pt x="51" y="84"/>
                    </a:cubicBezTo>
                    <a:cubicBezTo>
                      <a:pt x="51" y="79"/>
                      <a:pt x="51" y="79"/>
                      <a:pt x="51" y="79"/>
                    </a:cubicBezTo>
                    <a:cubicBezTo>
                      <a:pt x="51" y="59"/>
                      <a:pt x="51" y="59"/>
                      <a:pt x="51" y="59"/>
                    </a:cubicBezTo>
                    <a:cubicBezTo>
                      <a:pt x="51" y="38"/>
                      <a:pt x="50" y="19"/>
                      <a:pt x="48"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82" name="Freeform 62"/>
              <p:cNvSpPr/>
              <p:nvPr/>
            </p:nvSpPr>
            <p:spPr bwMode="auto">
              <a:xfrm>
                <a:off x="3335" y="2653"/>
                <a:ext cx="2" cy="1"/>
              </a:xfrm>
              <a:custGeom>
                <a:avLst/>
                <a:gdLst>
                  <a:gd name="T0" fmla="*/ 0 w 2"/>
                  <a:gd name="T1" fmla="*/ 0 h 1"/>
                  <a:gd name="T2" fmla="*/ 0 w 2"/>
                  <a:gd name="T3" fmla="*/ 1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1" y="1"/>
                      <a:pt x="2" y="1"/>
                      <a:pt x="2" y="1"/>
                    </a:cubicBezTo>
                    <a:cubicBezTo>
                      <a:pt x="2" y="1"/>
                      <a:pt x="2" y="1"/>
                      <a:pt x="2" y="1"/>
                    </a:cubicBezTo>
                    <a:cubicBezTo>
                      <a:pt x="2" y="1"/>
                      <a:pt x="1" y="1"/>
                      <a:pt x="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83" name="Freeform 63"/>
              <p:cNvSpPr>
                <a:spLocks noEditPoints="1"/>
              </p:cNvSpPr>
              <p:nvPr/>
            </p:nvSpPr>
            <p:spPr bwMode="auto">
              <a:xfrm>
                <a:off x="2569" y="2771"/>
                <a:ext cx="81" cy="68"/>
              </a:xfrm>
              <a:custGeom>
                <a:avLst/>
                <a:gdLst>
                  <a:gd name="T0" fmla="*/ 71 w 97"/>
                  <a:gd name="T1" fmla="*/ 76 h 81"/>
                  <a:gd name="T2" fmla="*/ 71 w 97"/>
                  <a:gd name="T3" fmla="*/ 77 h 81"/>
                  <a:gd name="T4" fmla="*/ 82 w 97"/>
                  <a:gd name="T5" fmla="*/ 81 h 81"/>
                  <a:gd name="T6" fmla="*/ 71 w 97"/>
                  <a:gd name="T7" fmla="*/ 76 h 81"/>
                  <a:gd name="T8" fmla="*/ 69 w 97"/>
                  <a:gd name="T9" fmla="*/ 76 h 81"/>
                  <a:gd name="T10" fmla="*/ 68 w 97"/>
                  <a:gd name="T11" fmla="*/ 76 h 81"/>
                  <a:gd name="T12" fmla="*/ 69 w 97"/>
                  <a:gd name="T13" fmla="*/ 76 h 81"/>
                  <a:gd name="T14" fmla="*/ 69 w 97"/>
                  <a:gd name="T15" fmla="*/ 76 h 81"/>
                  <a:gd name="T16" fmla="*/ 86 w 97"/>
                  <a:gd name="T17" fmla="*/ 38 h 81"/>
                  <a:gd name="T18" fmla="*/ 78 w 97"/>
                  <a:gd name="T19" fmla="*/ 61 h 81"/>
                  <a:gd name="T20" fmla="*/ 82 w 97"/>
                  <a:gd name="T21" fmla="*/ 60 h 81"/>
                  <a:gd name="T22" fmla="*/ 82 w 97"/>
                  <a:gd name="T23" fmla="*/ 60 h 81"/>
                  <a:gd name="T24" fmla="*/ 97 w 97"/>
                  <a:gd name="T25" fmla="*/ 43 h 81"/>
                  <a:gd name="T26" fmla="*/ 86 w 97"/>
                  <a:gd name="T27" fmla="*/ 38 h 81"/>
                  <a:gd name="T28" fmla="*/ 7 w 97"/>
                  <a:gd name="T29" fmla="*/ 9 h 81"/>
                  <a:gd name="T30" fmla="*/ 6 w 97"/>
                  <a:gd name="T31" fmla="*/ 11 h 81"/>
                  <a:gd name="T32" fmla="*/ 5 w 97"/>
                  <a:gd name="T33" fmla="*/ 17 h 81"/>
                  <a:gd name="T34" fmla="*/ 0 w 97"/>
                  <a:gd name="T35" fmla="*/ 16 h 81"/>
                  <a:gd name="T36" fmla="*/ 0 w 97"/>
                  <a:gd name="T37" fmla="*/ 16 h 81"/>
                  <a:gd name="T38" fmla="*/ 5 w 97"/>
                  <a:gd name="T39" fmla="*/ 18 h 81"/>
                  <a:gd name="T40" fmla="*/ 4 w 97"/>
                  <a:gd name="T41" fmla="*/ 24 h 81"/>
                  <a:gd name="T42" fmla="*/ 3 w 97"/>
                  <a:gd name="T43" fmla="*/ 31 h 81"/>
                  <a:gd name="T44" fmla="*/ 7 w 97"/>
                  <a:gd name="T45" fmla="*/ 9 h 81"/>
                  <a:gd name="T46" fmla="*/ 57 w 97"/>
                  <a:gd name="T47" fmla="*/ 5 h 81"/>
                  <a:gd name="T48" fmla="*/ 51 w 97"/>
                  <a:gd name="T49" fmla="*/ 16 h 81"/>
                  <a:gd name="T50" fmla="*/ 41 w 97"/>
                  <a:gd name="T51" fmla="*/ 12 h 81"/>
                  <a:gd name="T52" fmla="*/ 26 w 97"/>
                  <a:gd name="T53" fmla="*/ 59 h 81"/>
                  <a:gd name="T54" fmla="*/ 40 w 97"/>
                  <a:gd name="T55" fmla="*/ 65 h 81"/>
                  <a:gd name="T56" fmla="*/ 47 w 97"/>
                  <a:gd name="T57" fmla="*/ 67 h 81"/>
                  <a:gd name="T58" fmla="*/ 58 w 97"/>
                  <a:gd name="T59" fmla="*/ 65 h 81"/>
                  <a:gd name="T60" fmla="*/ 53 w 97"/>
                  <a:gd name="T61" fmla="*/ 59 h 81"/>
                  <a:gd name="T62" fmla="*/ 54 w 97"/>
                  <a:gd name="T63" fmla="*/ 58 h 81"/>
                  <a:gd name="T64" fmla="*/ 58 w 97"/>
                  <a:gd name="T65" fmla="*/ 65 h 81"/>
                  <a:gd name="T66" fmla="*/ 77 w 97"/>
                  <a:gd name="T67" fmla="*/ 61 h 81"/>
                  <a:gd name="T68" fmla="*/ 81 w 97"/>
                  <a:gd name="T69" fmla="*/ 37 h 81"/>
                  <a:gd name="T70" fmla="*/ 55 w 97"/>
                  <a:gd name="T71" fmla="*/ 26 h 81"/>
                  <a:gd name="T72" fmla="*/ 56 w 97"/>
                  <a:gd name="T73" fmla="*/ 24 h 81"/>
                  <a:gd name="T74" fmla="*/ 56 w 97"/>
                  <a:gd name="T75" fmla="*/ 20 h 81"/>
                  <a:gd name="T76" fmla="*/ 58 w 97"/>
                  <a:gd name="T77" fmla="*/ 12 h 81"/>
                  <a:gd name="T78" fmla="*/ 58 w 97"/>
                  <a:gd name="T79" fmla="*/ 9 h 81"/>
                  <a:gd name="T80" fmla="*/ 56 w 97"/>
                  <a:gd name="T81" fmla="*/ 8 h 81"/>
                  <a:gd name="T82" fmla="*/ 59 w 97"/>
                  <a:gd name="T83" fmla="*/ 9 h 81"/>
                  <a:gd name="T84" fmla="*/ 59 w 97"/>
                  <a:gd name="T85" fmla="*/ 5 h 81"/>
                  <a:gd name="T86" fmla="*/ 57 w 97"/>
                  <a:gd name="T87" fmla="*/ 5 h 81"/>
                  <a:gd name="T88" fmla="*/ 16 w 97"/>
                  <a:gd name="T89" fmla="*/ 1 h 81"/>
                  <a:gd name="T90" fmla="*/ 14 w 97"/>
                  <a:gd name="T91" fmla="*/ 3 h 81"/>
                  <a:gd name="T92" fmla="*/ 3 w 97"/>
                  <a:gd name="T93" fmla="*/ 49 h 81"/>
                  <a:gd name="T94" fmla="*/ 22 w 97"/>
                  <a:gd name="T95" fmla="*/ 57 h 81"/>
                  <a:gd name="T96" fmla="*/ 36 w 97"/>
                  <a:gd name="T97" fmla="*/ 10 h 81"/>
                  <a:gd name="T98" fmla="*/ 16 w 97"/>
                  <a:gd name="T99" fmla="*/ 1 h 81"/>
                  <a:gd name="T100" fmla="*/ 60 w 97"/>
                  <a:gd name="T101" fmla="*/ 0 h 81"/>
                  <a:gd name="T102" fmla="*/ 58 w 97"/>
                  <a:gd name="T103" fmla="*/ 4 h 81"/>
                  <a:gd name="T104" fmla="*/ 59 w 97"/>
                  <a:gd name="T105" fmla="*/ 5 h 81"/>
                  <a:gd name="T106" fmla="*/ 60 w 97"/>
                  <a:gd name="T10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81">
                    <a:moveTo>
                      <a:pt x="71" y="76"/>
                    </a:moveTo>
                    <a:cubicBezTo>
                      <a:pt x="71" y="77"/>
                      <a:pt x="71" y="77"/>
                      <a:pt x="71" y="77"/>
                    </a:cubicBezTo>
                    <a:cubicBezTo>
                      <a:pt x="77" y="80"/>
                      <a:pt x="82" y="81"/>
                      <a:pt x="82" y="81"/>
                    </a:cubicBezTo>
                    <a:cubicBezTo>
                      <a:pt x="82" y="81"/>
                      <a:pt x="79" y="80"/>
                      <a:pt x="71" y="76"/>
                    </a:cubicBezTo>
                    <a:moveTo>
                      <a:pt x="69" y="76"/>
                    </a:moveTo>
                    <a:cubicBezTo>
                      <a:pt x="68" y="76"/>
                      <a:pt x="68" y="76"/>
                      <a:pt x="68" y="76"/>
                    </a:cubicBezTo>
                    <a:cubicBezTo>
                      <a:pt x="68" y="76"/>
                      <a:pt x="68" y="76"/>
                      <a:pt x="69" y="76"/>
                    </a:cubicBezTo>
                    <a:cubicBezTo>
                      <a:pt x="69" y="76"/>
                      <a:pt x="69" y="76"/>
                      <a:pt x="69" y="76"/>
                    </a:cubicBezTo>
                    <a:moveTo>
                      <a:pt x="86" y="38"/>
                    </a:moveTo>
                    <a:cubicBezTo>
                      <a:pt x="83" y="47"/>
                      <a:pt x="81" y="54"/>
                      <a:pt x="78" y="61"/>
                    </a:cubicBezTo>
                    <a:cubicBezTo>
                      <a:pt x="79" y="61"/>
                      <a:pt x="81" y="60"/>
                      <a:pt x="82" y="60"/>
                    </a:cubicBezTo>
                    <a:cubicBezTo>
                      <a:pt x="82" y="60"/>
                      <a:pt x="82" y="60"/>
                      <a:pt x="82" y="60"/>
                    </a:cubicBezTo>
                    <a:cubicBezTo>
                      <a:pt x="87" y="54"/>
                      <a:pt x="92" y="49"/>
                      <a:pt x="97" y="43"/>
                    </a:cubicBezTo>
                    <a:cubicBezTo>
                      <a:pt x="94" y="42"/>
                      <a:pt x="90" y="40"/>
                      <a:pt x="86" y="38"/>
                    </a:cubicBezTo>
                    <a:moveTo>
                      <a:pt x="7" y="9"/>
                    </a:moveTo>
                    <a:cubicBezTo>
                      <a:pt x="6" y="11"/>
                      <a:pt x="6" y="11"/>
                      <a:pt x="6" y="11"/>
                    </a:cubicBezTo>
                    <a:cubicBezTo>
                      <a:pt x="5" y="13"/>
                      <a:pt x="5" y="15"/>
                      <a:pt x="5" y="17"/>
                    </a:cubicBezTo>
                    <a:cubicBezTo>
                      <a:pt x="3" y="17"/>
                      <a:pt x="1" y="16"/>
                      <a:pt x="0" y="16"/>
                    </a:cubicBezTo>
                    <a:cubicBezTo>
                      <a:pt x="0" y="16"/>
                      <a:pt x="0" y="16"/>
                      <a:pt x="0" y="16"/>
                    </a:cubicBezTo>
                    <a:cubicBezTo>
                      <a:pt x="1" y="16"/>
                      <a:pt x="3" y="17"/>
                      <a:pt x="5" y="18"/>
                    </a:cubicBezTo>
                    <a:cubicBezTo>
                      <a:pt x="4" y="20"/>
                      <a:pt x="4" y="22"/>
                      <a:pt x="4" y="24"/>
                    </a:cubicBezTo>
                    <a:cubicBezTo>
                      <a:pt x="3" y="31"/>
                      <a:pt x="3" y="31"/>
                      <a:pt x="3" y="31"/>
                    </a:cubicBezTo>
                    <a:cubicBezTo>
                      <a:pt x="5" y="24"/>
                      <a:pt x="6" y="17"/>
                      <a:pt x="7" y="9"/>
                    </a:cubicBezTo>
                    <a:moveTo>
                      <a:pt x="57" y="5"/>
                    </a:moveTo>
                    <a:cubicBezTo>
                      <a:pt x="51" y="16"/>
                      <a:pt x="51" y="16"/>
                      <a:pt x="51" y="16"/>
                    </a:cubicBezTo>
                    <a:cubicBezTo>
                      <a:pt x="47" y="14"/>
                      <a:pt x="44" y="13"/>
                      <a:pt x="41" y="12"/>
                    </a:cubicBezTo>
                    <a:cubicBezTo>
                      <a:pt x="37" y="29"/>
                      <a:pt x="32" y="45"/>
                      <a:pt x="26" y="59"/>
                    </a:cubicBezTo>
                    <a:cubicBezTo>
                      <a:pt x="31" y="61"/>
                      <a:pt x="35" y="63"/>
                      <a:pt x="40" y="65"/>
                    </a:cubicBezTo>
                    <a:cubicBezTo>
                      <a:pt x="43" y="65"/>
                      <a:pt x="45" y="66"/>
                      <a:pt x="47" y="67"/>
                    </a:cubicBezTo>
                    <a:cubicBezTo>
                      <a:pt x="51" y="67"/>
                      <a:pt x="54" y="66"/>
                      <a:pt x="58" y="65"/>
                    </a:cubicBezTo>
                    <a:cubicBezTo>
                      <a:pt x="55" y="64"/>
                      <a:pt x="51" y="63"/>
                      <a:pt x="53" y="59"/>
                    </a:cubicBezTo>
                    <a:cubicBezTo>
                      <a:pt x="53" y="58"/>
                      <a:pt x="54" y="58"/>
                      <a:pt x="54" y="58"/>
                    </a:cubicBezTo>
                    <a:cubicBezTo>
                      <a:pt x="57" y="58"/>
                      <a:pt x="58" y="64"/>
                      <a:pt x="58" y="65"/>
                    </a:cubicBezTo>
                    <a:cubicBezTo>
                      <a:pt x="65" y="64"/>
                      <a:pt x="71" y="62"/>
                      <a:pt x="77" y="61"/>
                    </a:cubicBezTo>
                    <a:cubicBezTo>
                      <a:pt x="78" y="55"/>
                      <a:pt x="79" y="47"/>
                      <a:pt x="81" y="37"/>
                    </a:cubicBezTo>
                    <a:cubicBezTo>
                      <a:pt x="74" y="34"/>
                      <a:pt x="65" y="30"/>
                      <a:pt x="55" y="26"/>
                    </a:cubicBezTo>
                    <a:cubicBezTo>
                      <a:pt x="56" y="24"/>
                      <a:pt x="56" y="24"/>
                      <a:pt x="56" y="24"/>
                    </a:cubicBezTo>
                    <a:cubicBezTo>
                      <a:pt x="56" y="20"/>
                      <a:pt x="56" y="20"/>
                      <a:pt x="56" y="20"/>
                    </a:cubicBezTo>
                    <a:cubicBezTo>
                      <a:pt x="58" y="12"/>
                      <a:pt x="58" y="12"/>
                      <a:pt x="58" y="12"/>
                    </a:cubicBezTo>
                    <a:cubicBezTo>
                      <a:pt x="58" y="9"/>
                      <a:pt x="58" y="9"/>
                      <a:pt x="58" y="9"/>
                    </a:cubicBezTo>
                    <a:cubicBezTo>
                      <a:pt x="56" y="8"/>
                      <a:pt x="55" y="8"/>
                      <a:pt x="56" y="8"/>
                    </a:cubicBezTo>
                    <a:cubicBezTo>
                      <a:pt x="56" y="8"/>
                      <a:pt x="57" y="8"/>
                      <a:pt x="59" y="9"/>
                    </a:cubicBezTo>
                    <a:cubicBezTo>
                      <a:pt x="59" y="5"/>
                      <a:pt x="59" y="5"/>
                      <a:pt x="59" y="5"/>
                    </a:cubicBezTo>
                    <a:cubicBezTo>
                      <a:pt x="59" y="5"/>
                      <a:pt x="58" y="5"/>
                      <a:pt x="57" y="5"/>
                    </a:cubicBezTo>
                    <a:moveTo>
                      <a:pt x="16" y="1"/>
                    </a:moveTo>
                    <a:cubicBezTo>
                      <a:pt x="14" y="3"/>
                      <a:pt x="14" y="3"/>
                      <a:pt x="14" y="3"/>
                    </a:cubicBezTo>
                    <a:cubicBezTo>
                      <a:pt x="11" y="20"/>
                      <a:pt x="7" y="35"/>
                      <a:pt x="3" y="49"/>
                    </a:cubicBezTo>
                    <a:cubicBezTo>
                      <a:pt x="7" y="51"/>
                      <a:pt x="14" y="54"/>
                      <a:pt x="22" y="57"/>
                    </a:cubicBezTo>
                    <a:cubicBezTo>
                      <a:pt x="26" y="44"/>
                      <a:pt x="31" y="27"/>
                      <a:pt x="36" y="10"/>
                    </a:cubicBezTo>
                    <a:cubicBezTo>
                      <a:pt x="28" y="6"/>
                      <a:pt x="21" y="4"/>
                      <a:pt x="16" y="1"/>
                    </a:cubicBezTo>
                    <a:moveTo>
                      <a:pt x="60" y="0"/>
                    </a:moveTo>
                    <a:cubicBezTo>
                      <a:pt x="58" y="4"/>
                      <a:pt x="58" y="4"/>
                      <a:pt x="58" y="4"/>
                    </a:cubicBezTo>
                    <a:cubicBezTo>
                      <a:pt x="58" y="5"/>
                      <a:pt x="59" y="5"/>
                      <a:pt x="59" y="5"/>
                    </a:cubicBezTo>
                    <a:cubicBezTo>
                      <a:pt x="60" y="0"/>
                      <a:pt x="60" y="0"/>
                      <a:pt x="60"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84" name="Freeform 64"/>
              <p:cNvSpPr>
                <a:spLocks noEditPoints="1"/>
              </p:cNvSpPr>
              <p:nvPr/>
            </p:nvSpPr>
            <p:spPr bwMode="auto">
              <a:xfrm>
                <a:off x="2582" y="2678"/>
                <a:ext cx="101" cy="129"/>
              </a:xfrm>
              <a:custGeom>
                <a:avLst/>
                <a:gdLst>
                  <a:gd name="T0" fmla="*/ 115 w 121"/>
                  <a:gd name="T1" fmla="*/ 106 h 155"/>
                  <a:gd name="T2" fmla="*/ 116 w 121"/>
                  <a:gd name="T3" fmla="*/ 115 h 155"/>
                  <a:gd name="T4" fmla="*/ 117 w 121"/>
                  <a:gd name="T5" fmla="*/ 114 h 155"/>
                  <a:gd name="T6" fmla="*/ 121 w 121"/>
                  <a:gd name="T7" fmla="*/ 109 h 155"/>
                  <a:gd name="T8" fmla="*/ 115 w 121"/>
                  <a:gd name="T9" fmla="*/ 106 h 155"/>
                  <a:gd name="T10" fmla="*/ 78 w 121"/>
                  <a:gd name="T11" fmla="*/ 94 h 155"/>
                  <a:gd name="T12" fmla="*/ 70 w 121"/>
                  <a:gd name="T13" fmla="*/ 150 h 155"/>
                  <a:gd name="T14" fmla="*/ 81 w 121"/>
                  <a:gd name="T15" fmla="*/ 155 h 155"/>
                  <a:gd name="T16" fmla="*/ 112 w 121"/>
                  <a:gd name="T17" fmla="*/ 120 h 155"/>
                  <a:gd name="T18" fmla="*/ 111 w 121"/>
                  <a:gd name="T19" fmla="*/ 105 h 155"/>
                  <a:gd name="T20" fmla="*/ 78 w 121"/>
                  <a:gd name="T21" fmla="*/ 94 h 155"/>
                  <a:gd name="T22" fmla="*/ 78 w 121"/>
                  <a:gd name="T23" fmla="*/ 94 h 155"/>
                  <a:gd name="T24" fmla="*/ 78 w 121"/>
                  <a:gd name="T25" fmla="*/ 94 h 155"/>
                  <a:gd name="T26" fmla="*/ 78 w 121"/>
                  <a:gd name="T27" fmla="*/ 94 h 155"/>
                  <a:gd name="T28" fmla="*/ 78 w 121"/>
                  <a:gd name="T29" fmla="*/ 94 h 155"/>
                  <a:gd name="T30" fmla="*/ 33 w 121"/>
                  <a:gd name="T31" fmla="*/ 73 h 155"/>
                  <a:gd name="T32" fmla="*/ 26 w 121"/>
                  <a:gd name="T33" fmla="*/ 82 h 155"/>
                  <a:gd name="T34" fmla="*/ 1 w 121"/>
                  <a:gd name="T35" fmla="*/ 112 h 155"/>
                  <a:gd name="T36" fmla="*/ 0 w 121"/>
                  <a:gd name="T37" fmla="*/ 113 h 155"/>
                  <a:gd name="T38" fmla="*/ 20 w 121"/>
                  <a:gd name="T39" fmla="*/ 122 h 155"/>
                  <a:gd name="T40" fmla="*/ 33 w 121"/>
                  <a:gd name="T41" fmla="*/ 73 h 155"/>
                  <a:gd name="T42" fmla="*/ 42 w 121"/>
                  <a:gd name="T43" fmla="*/ 116 h 155"/>
                  <a:gd name="T44" fmla="*/ 44 w 121"/>
                  <a:gd name="T45" fmla="*/ 112 h 155"/>
                  <a:gd name="T46" fmla="*/ 43 w 121"/>
                  <a:gd name="T47" fmla="*/ 117 h 155"/>
                  <a:gd name="T48" fmla="*/ 42 w 121"/>
                  <a:gd name="T49" fmla="*/ 116 h 155"/>
                  <a:gd name="T50" fmla="*/ 73 w 121"/>
                  <a:gd name="T51" fmla="*/ 0 h 155"/>
                  <a:gd name="T52" fmla="*/ 36 w 121"/>
                  <a:gd name="T53" fmla="*/ 68 h 155"/>
                  <a:gd name="T54" fmla="*/ 25 w 121"/>
                  <a:gd name="T55" fmla="*/ 124 h 155"/>
                  <a:gd name="T56" fmla="*/ 35 w 121"/>
                  <a:gd name="T57" fmla="*/ 128 h 155"/>
                  <a:gd name="T58" fmla="*/ 41 w 121"/>
                  <a:gd name="T59" fmla="*/ 117 h 155"/>
                  <a:gd name="T60" fmla="*/ 43 w 121"/>
                  <a:gd name="T61" fmla="*/ 117 h 155"/>
                  <a:gd name="T62" fmla="*/ 43 w 121"/>
                  <a:gd name="T63" fmla="*/ 121 h 155"/>
                  <a:gd name="T64" fmla="*/ 40 w 121"/>
                  <a:gd name="T65" fmla="*/ 120 h 155"/>
                  <a:gd name="T66" fmla="*/ 42 w 121"/>
                  <a:gd name="T67" fmla="*/ 121 h 155"/>
                  <a:gd name="T68" fmla="*/ 42 w 121"/>
                  <a:gd name="T69" fmla="*/ 124 h 155"/>
                  <a:gd name="T70" fmla="*/ 40 w 121"/>
                  <a:gd name="T71" fmla="*/ 132 h 155"/>
                  <a:gd name="T72" fmla="*/ 40 w 121"/>
                  <a:gd name="T73" fmla="*/ 136 h 155"/>
                  <a:gd name="T74" fmla="*/ 39 w 121"/>
                  <a:gd name="T75" fmla="*/ 138 h 155"/>
                  <a:gd name="T76" fmla="*/ 65 w 121"/>
                  <a:gd name="T77" fmla="*/ 149 h 155"/>
                  <a:gd name="T78" fmla="*/ 74 w 121"/>
                  <a:gd name="T79" fmla="*/ 93 h 155"/>
                  <a:gd name="T80" fmla="*/ 66 w 121"/>
                  <a:gd name="T81" fmla="*/ 90 h 155"/>
                  <a:gd name="T82" fmla="*/ 72 w 121"/>
                  <a:gd name="T83" fmla="*/ 92 h 155"/>
                  <a:gd name="T84" fmla="*/ 74 w 121"/>
                  <a:gd name="T85" fmla="*/ 92 h 155"/>
                  <a:gd name="T86" fmla="*/ 74 w 121"/>
                  <a:gd name="T87" fmla="*/ 92 h 155"/>
                  <a:gd name="T88" fmla="*/ 73 w 121"/>
                  <a:gd name="T89" fmla="*/ 91 h 155"/>
                  <a:gd name="T90" fmla="*/ 73 w 121"/>
                  <a:gd name="T91" fmla="*/ 90 h 155"/>
                  <a:gd name="T92" fmla="*/ 73 w 121"/>
                  <a:gd name="T93" fmla="*/ 81 h 155"/>
                  <a:gd name="T94" fmla="*/ 73 w 121"/>
                  <a:gd name="T95" fmla="*/ 61 h 155"/>
                  <a:gd name="T96" fmla="*/ 73 w 121"/>
                  <a:gd name="T97" fmla="*/ 23 h 155"/>
                  <a:gd name="T98" fmla="*/ 73 w 121"/>
                  <a:gd name="T9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155">
                    <a:moveTo>
                      <a:pt x="115" y="106"/>
                    </a:moveTo>
                    <a:cubicBezTo>
                      <a:pt x="115" y="109"/>
                      <a:pt x="115" y="112"/>
                      <a:pt x="116" y="115"/>
                    </a:cubicBezTo>
                    <a:cubicBezTo>
                      <a:pt x="116" y="115"/>
                      <a:pt x="116" y="114"/>
                      <a:pt x="117" y="114"/>
                    </a:cubicBezTo>
                    <a:cubicBezTo>
                      <a:pt x="118" y="112"/>
                      <a:pt x="120" y="110"/>
                      <a:pt x="121" y="109"/>
                    </a:cubicBezTo>
                    <a:cubicBezTo>
                      <a:pt x="119" y="108"/>
                      <a:pt x="117" y="107"/>
                      <a:pt x="115" y="106"/>
                    </a:cubicBezTo>
                    <a:moveTo>
                      <a:pt x="78" y="94"/>
                    </a:moveTo>
                    <a:cubicBezTo>
                      <a:pt x="77" y="114"/>
                      <a:pt x="74" y="134"/>
                      <a:pt x="70" y="150"/>
                    </a:cubicBezTo>
                    <a:cubicBezTo>
                      <a:pt x="74" y="152"/>
                      <a:pt x="78" y="154"/>
                      <a:pt x="81" y="155"/>
                    </a:cubicBezTo>
                    <a:cubicBezTo>
                      <a:pt x="92" y="144"/>
                      <a:pt x="102" y="132"/>
                      <a:pt x="112" y="120"/>
                    </a:cubicBezTo>
                    <a:cubicBezTo>
                      <a:pt x="111" y="115"/>
                      <a:pt x="111" y="110"/>
                      <a:pt x="111" y="105"/>
                    </a:cubicBezTo>
                    <a:cubicBezTo>
                      <a:pt x="96" y="100"/>
                      <a:pt x="85" y="97"/>
                      <a:pt x="78" y="94"/>
                    </a:cubicBezTo>
                    <a:moveTo>
                      <a:pt x="78" y="94"/>
                    </a:moveTo>
                    <a:cubicBezTo>
                      <a:pt x="78" y="94"/>
                      <a:pt x="78" y="94"/>
                      <a:pt x="78" y="94"/>
                    </a:cubicBezTo>
                    <a:cubicBezTo>
                      <a:pt x="78" y="94"/>
                      <a:pt x="78" y="94"/>
                      <a:pt x="78" y="94"/>
                    </a:cubicBezTo>
                    <a:cubicBezTo>
                      <a:pt x="78" y="94"/>
                      <a:pt x="78" y="94"/>
                      <a:pt x="78" y="94"/>
                    </a:cubicBezTo>
                    <a:moveTo>
                      <a:pt x="33" y="73"/>
                    </a:moveTo>
                    <a:cubicBezTo>
                      <a:pt x="31" y="76"/>
                      <a:pt x="28" y="79"/>
                      <a:pt x="26" y="82"/>
                    </a:cubicBezTo>
                    <a:cubicBezTo>
                      <a:pt x="18" y="93"/>
                      <a:pt x="11" y="104"/>
                      <a:pt x="1" y="112"/>
                    </a:cubicBezTo>
                    <a:cubicBezTo>
                      <a:pt x="0" y="113"/>
                      <a:pt x="0" y="113"/>
                      <a:pt x="0" y="113"/>
                    </a:cubicBezTo>
                    <a:cubicBezTo>
                      <a:pt x="5" y="116"/>
                      <a:pt x="12" y="118"/>
                      <a:pt x="20" y="122"/>
                    </a:cubicBezTo>
                    <a:cubicBezTo>
                      <a:pt x="25" y="105"/>
                      <a:pt x="29" y="88"/>
                      <a:pt x="33" y="73"/>
                    </a:cubicBezTo>
                    <a:moveTo>
                      <a:pt x="42" y="116"/>
                    </a:moveTo>
                    <a:cubicBezTo>
                      <a:pt x="44" y="112"/>
                      <a:pt x="44" y="112"/>
                      <a:pt x="44" y="112"/>
                    </a:cubicBezTo>
                    <a:cubicBezTo>
                      <a:pt x="43" y="117"/>
                      <a:pt x="43" y="117"/>
                      <a:pt x="43" y="117"/>
                    </a:cubicBezTo>
                    <a:cubicBezTo>
                      <a:pt x="43" y="117"/>
                      <a:pt x="42" y="117"/>
                      <a:pt x="42" y="116"/>
                    </a:cubicBezTo>
                    <a:moveTo>
                      <a:pt x="73" y="0"/>
                    </a:moveTo>
                    <a:cubicBezTo>
                      <a:pt x="62" y="23"/>
                      <a:pt x="51" y="46"/>
                      <a:pt x="36" y="68"/>
                    </a:cubicBezTo>
                    <a:cubicBezTo>
                      <a:pt x="33" y="86"/>
                      <a:pt x="29" y="105"/>
                      <a:pt x="25" y="124"/>
                    </a:cubicBezTo>
                    <a:cubicBezTo>
                      <a:pt x="28" y="125"/>
                      <a:pt x="31" y="126"/>
                      <a:pt x="35" y="128"/>
                    </a:cubicBezTo>
                    <a:cubicBezTo>
                      <a:pt x="41" y="117"/>
                      <a:pt x="41" y="117"/>
                      <a:pt x="41" y="117"/>
                    </a:cubicBezTo>
                    <a:cubicBezTo>
                      <a:pt x="42" y="117"/>
                      <a:pt x="43" y="117"/>
                      <a:pt x="43" y="117"/>
                    </a:cubicBezTo>
                    <a:cubicBezTo>
                      <a:pt x="43" y="121"/>
                      <a:pt x="43" y="121"/>
                      <a:pt x="43" y="121"/>
                    </a:cubicBezTo>
                    <a:cubicBezTo>
                      <a:pt x="41" y="120"/>
                      <a:pt x="40" y="120"/>
                      <a:pt x="40" y="120"/>
                    </a:cubicBezTo>
                    <a:cubicBezTo>
                      <a:pt x="39" y="120"/>
                      <a:pt x="40" y="120"/>
                      <a:pt x="42" y="121"/>
                    </a:cubicBezTo>
                    <a:cubicBezTo>
                      <a:pt x="42" y="124"/>
                      <a:pt x="42" y="124"/>
                      <a:pt x="42" y="124"/>
                    </a:cubicBezTo>
                    <a:cubicBezTo>
                      <a:pt x="40" y="132"/>
                      <a:pt x="40" y="132"/>
                      <a:pt x="40" y="132"/>
                    </a:cubicBezTo>
                    <a:cubicBezTo>
                      <a:pt x="40" y="136"/>
                      <a:pt x="40" y="136"/>
                      <a:pt x="40" y="136"/>
                    </a:cubicBezTo>
                    <a:cubicBezTo>
                      <a:pt x="39" y="138"/>
                      <a:pt x="39" y="138"/>
                      <a:pt x="39" y="138"/>
                    </a:cubicBezTo>
                    <a:cubicBezTo>
                      <a:pt x="49" y="142"/>
                      <a:pt x="58" y="146"/>
                      <a:pt x="65" y="149"/>
                    </a:cubicBezTo>
                    <a:cubicBezTo>
                      <a:pt x="68" y="133"/>
                      <a:pt x="71" y="113"/>
                      <a:pt x="74" y="93"/>
                    </a:cubicBezTo>
                    <a:cubicBezTo>
                      <a:pt x="68" y="91"/>
                      <a:pt x="66" y="90"/>
                      <a:pt x="66" y="90"/>
                    </a:cubicBezTo>
                    <a:cubicBezTo>
                      <a:pt x="67" y="90"/>
                      <a:pt x="70" y="91"/>
                      <a:pt x="72" y="92"/>
                    </a:cubicBezTo>
                    <a:cubicBezTo>
                      <a:pt x="73" y="92"/>
                      <a:pt x="74" y="92"/>
                      <a:pt x="74" y="92"/>
                    </a:cubicBezTo>
                    <a:cubicBezTo>
                      <a:pt x="74" y="92"/>
                      <a:pt x="74" y="92"/>
                      <a:pt x="74" y="92"/>
                    </a:cubicBezTo>
                    <a:cubicBezTo>
                      <a:pt x="74" y="92"/>
                      <a:pt x="73" y="92"/>
                      <a:pt x="73" y="91"/>
                    </a:cubicBezTo>
                    <a:cubicBezTo>
                      <a:pt x="73" y="90"/>
                      <a:pt x="73" y="90"/>
                      <a:pt x="73" y="90"/>
                    </a:cubicBezTo>
                    <a:cubicBezTo>
                      <a:pt x="73" y="81"/>
                      <a:pt x="73" y="81"/>
                      <a:pt x="73" y="81"/>
                    </a:cubicBezTo>
                    <a:cubicBezTo>
                      <a:pt x="73" y="61"/>
                      <a:pt x="73" y="61"/>
                      <a:pt x="73" y="61"/>
                    </a:cubicBezTo>
                    <a:cubicBezTo>
                      <a:pt x="73" y="23"/>
                      <a:pt x="73" y="23"/>
                      <a:pt x="73" y="23"/>
                    </a:cubicBezTo>
                    <a:cubicBezTo>
                      <a:pt x="73" y="16"/>
                      <a:pt x="73" y="8"/>
                      <a:pt x="73"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85" name="Freeform 65"/>
              <p:cNvSpPr>
                <a:spLocks noEditPoints="1"/>
              </p:cNvSpPr>
              <p:nvPr/>
            </p:nvSpPr>
            <p:spPr bwMode="auto">
              <a:xfrm>
                <a:off x="3290" y="2702"/>
                <a:ext cx="46" cy="214"/>
              </a:xfrm>
              <a:custGeom>
                <a:avLst/>
                <a:gdLst>
                  <a:gd name="T0" fmla="*/ 18 w 55"/>
                  <a:gd name="T1" fmla="*/ 252 h 257"/>
                  <a:gd name="T2" fmla="*/ 19 w 55"/>
                  <a:gd name="T3" fmla="*/ 256 h 257"/>
                  <a:gd name="T4" fmla="*/ 22 w 55"/>
                  <a:gd name="T5" fmla="*/ 257 h 257"/>
                  <a:gd name="T6" fmla="*/ 16 w 55"/>
                  <a:gd name="T7" fmla="*/ 257 h 257"/>
                  <a:gd name="T8" fmla="*/ 33 w 55"/>
                  <a:gd name="T9" fmla="*/ 256 h 257"/>
                  <a:gd name="T10" fmla="*/ 31 w 55"/>
                  <a:gd name="T11" fmla="*/ 254 h 257"/>
                  <a:gd name="T12" fmla="*/ 16 w 55"/>
                  <a:gd name="T13" fmla="*/ 245 h 257"/>
                  <a:gd name="T14" fmla="*/ 51 w 55"/>
                  <a:gd name="T15" fmla="*/ 242 h 257"/>
                  <a:gd name="T16" fmla="*/ 52 w 55"/>
                  <a:gd name="T17" fmla="*/ 237 h 257"/>
                  <a:gd name="T18" fmla="*/ 33 w 55"/>
                  <a:gd name="T19" fmla="*/ 248 h 257"/>
                  <a:gd name="T20" fmla="*/ 41 w 55"/>
                  <a:gd name="T21" fmla="*/ 251 h 257"/>
                  <a:gd name="T22" fmla="*/ 43 w 55"/>
                  <a:gd name="T23" fmla="*/ 253 h 257"/>
                  <a:gd name="T24" fmla="*/ 48 w 55"/>
                  <a:gd name="T25" fmla="*/ 236 h 257"/>
                  <a:gd name="T26" fmla="*/ 30 w 55"/>
                  <a:gd name="T27" fmla="*/ 148 h 257"/>
                  <a:gd name="T28" fmla="*/ 31 w 55"/>
                  <a:gd name="T29" fmla="*/ 247 h 257"/>
                  <a:gd name="T30" fmla="*/ 25 w 55"/>
                  <a:gd name="T31" fmla="*/ 232 h 257"/>
                  <a:gd name="T32" fmla="*/ 34 w 55"/>
                  <a:gd name="T33" fmla="*/ 221 h 257"/>
                  <a:gd name="T34" fmla="*/ 33 w 55"/>
                  <a:gd name="T35" fmla="*/ 197 h 257"/>
                  <a:gd name="T36" fmla="*/ 30 w 55"/>
                  <a:gd name="T37" fmla="*/ 148 h 257"/>
                  <a:gd name="T38" fmla="*/ 0 w 55"/>
                  <a:gd name="T39" fmla="*/ 131 h 257"/>
                  <a:gd name="T40" fmla="*/ 4 w 55"/>
                  <a:gd name="T41" fmla="*/ 131 h 257"/>
                  <a:gd name="T42" fmla="*/ 1 w 55"/>
                  <a:gd name="T43" fmla="*/ 99 h 257"/>
                  <a:gd name="T44" fmla="*/ 1 w 55"/>
                  <a:gd name="T45" fmla="*/ 125 h 257"/>
                  <a:gd name="T46" fmla="*/ 1 w 55"/>
                  <a:gd name="T47" fmla="*/ 125 h 257"/>
                  <a:gd name="T48" fmla="*/ 1 w 55"/>
                  <a:gd name="T49" fmla="*/ 131 h 257"/>
                  <a:gd name="T50" fmla="*/ 10 w 55"/>
                  <a:gd name="T51" fmla="*/ 98 h 257"/>
                  <a:gd name="T52" fmla="*/ 12 w 55"/>
                  <a:gd name="T53" fmla="*/ 98 h 257"/>
                  <a:gd name="T54" fmla="*/ 15 w 55"/>
                  <a:gd name="T55" fmla="*/ 130 h 257"/>
                  <a:gd name="T56" fmla="*/ 2 w 55"/>
                  <a:gd name="T57" fmla="*/ 171 h 257"/>
                  <a:gd name="T58" fmla="*/ 7 w 55"/>
                  <a:gd name="T59" fmla="*/ 212 h 257"/>
                  <a:gd name="T60" fmla="*/ 20 w 55"/>
                  <a:gd name="T61" fmla="*/ 137 h 257"/>
                  <a:gd name="T62" fmla="*/ 10 w 55"/>
                  <a:gd name="T63" fmla="*/ 225 h 257"/>
                  <a:gd name="T64" fmla="*/ 21 w 55"/>
                  <a:gd name="T65" fmla="*/ 241 h 257"/>
                  <a:gd name="T66" fmla="*/ 26 w 55"/>
                  <a:gd name="T67" fmla="*/ 96 h 257"/>
                  <a:gd name="T68" fmla="*/ 17 w 55"/>
                  <a:gd name="T69" fmla="*/ 41 h 257"/>
                  <a:gd name="T70" fmla="*/ 16 w 55"/>
                  <a:gd name="T71" fmla="*/ 61 h 257"/>
                  <a:gd name="T72" fmla="*/ 17 w 55"/>
                  <a:gd name="T73" fmla="*/ 91 h 257"/>
                  <a:gd name="T74" fmla="*/ 17 w 55"/>
                  <a:gd name="T75" fmla="*/ 92 h 257"/>
                  <a:gd name="T76" fmla="*/ 17 w 55"/>
                  <a:gd name="T77" fmla="*/ 95 h 257"/>
                  <a:gd name="T78" fmla="*/ 26 w 55"/>
                  <a:gd name="T79" fmla="*/ 96 h 257"/>
                  <a:gd name="T80" fmla="*/ 18 w 55"/>
                  <a:gd name="T81" fmla="*/ 31 h 257"/>
                  <a:gd name="T82" fmla="*/ 13 w 55"/>
                  <a:gd name="T83" fmla="*/ 14 h 257"/>
                  <a:gd name="T84" fmla="*/ 15 w 55"/>
                  <a:gd name="T85" fmla="*/ 51 h 257"/>
                  <a:gd name="T86" fmla="*/ 12 w 55"/>
                  <a:gd name="T8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257">
                    <a:moveTo>
                      <a:pt x="16" y="245"/>
                    </a:moveTo>
                    <a:cubicBezTo>
                      <a:pt x="16" y="247"/>
                      <a:pt x="17" y="250"/>
                      <a:pt x="18" y="252"/>
                    </a:cubicBezTo>
                    <a:cubicBezTo>
                      <a:pt x="19" y="255"/>
                      <a:pt x="19" y="255"/>
                      <a:pt x="19" y="255"/>
                    </a:cubicBezTo>
                    <a:cubicBezTo>
                      <a:pt x="19" y="256"/>
                      <a:pt x="19" y="256"/>
                      <a:pt x="19" y="256"/>
                    </a:cubicBezTo>
                    <a:cubicBezTo>
                      <a:pt x="19" y="257"/>
                      <a:pt x="19" y="257"/>
                      <a:pt x="19" y="257"/>
                    </a:cubicBezTo>
                    <a:cubicBezTo>
                      <a:pt x="21" y="257"/>
                      <a:pt x="22" y="257"/>
                      <a:pt x="22" y="257"/>
                    </a:cubicBezTo>
                    <a:cubicBezTo>
                      <a:pt x="24" y="257"/>
                      <a:pt x="21" y="257"/>
                      <a:pt x="19" y="257"/>
                    </a:cubicBezTo>
                    <a:cubicBezTo>
                      <a:pt x="17" y="257"/>
                      <a:pt x="14" y="257"/>
                      <a:pt x="16" y="257"/>
                    </a:cubicBezTo>
                    <a:cubicBezTo>
                      <a:pt x="17" y="257"/>
                      <a:pt x="22" y="257"/>
                      <a:pt x="32" y="257"/>
                    </a:cubicBezTo>
                    <a:cubicBezTo>
                      <a:pt x="32" y="256"/>
                      <a:pt x="33" y="256"/>
                      <a:pt x="33" y="256"/>
                    </a:cubicBezTo>
                    <a:cubicBezTo>
                      <a:pt x="33" y="255"/>
                      <a:pt x="32" y="255"/>
                      <a:pt x="31" y="254"/>
                    </a:cubicBezTo>
                    <a:cubicBezTo>
                      <a:pt x="31" y="254"/>
                      <a:pt x="31" y="254"/>
                      <a:pt x="31" y="254"/>
                    </a:cubicBezTo>
                    <a:cubicBezTo>
                      <a:pt x="31" y="254"/>
                      <a:pt x="31" y="254"/>
                      <a:pt x="31" y="254"/>
                    </a:cubicBezTo>
                    <a:cubicBezTo>
                      <a:pt x="26" y="251"/>
                      <a:pt x="21" y="248"/>
                      <a:pt x="16" y="245"/>
                    </a:cubicBezTo>
                    <a:moveTo>
                      <a:pt x="52" y="237"/>
                    </a:moveTo>
                    <a:cubicBezTo>
                      <a:pt x="52" y="239"/>
                      <a:pt x="52" y="241"/>
                      <a:pt x="51" y="242"/>
                    </a:cubicBezTo>
                    <a:cubicBezTo>
                      <a:pt x="55" y="238"/>
                      <a:pt x="55" y="238"/>
                      <a:pt x="55" y="238"/>
                    </a:cubicBezTo>
                    <a:cubicBezTo>
                      <a:pt x="54" y="237"/>
                      <a:pt x="53" y="237"/>
                      <a:pt x="52" y="237"/>
                    </a:cubicBezTo>
                    <a:moveTo>
                      <a:pt x="36" y="234"/>
                    </a:moveTo>
                    <a:cubicBezTo>
                      <a:pt x="35" y="239"/>
                      <a:pt x="34" y="244"/>
                      <a:pt x="33" y="248"/>
                    </a:cubicBezTo>
                    <a:cubicBezTo>
                      <a:pt x="35" y="249"/>
                      <a:pt x="37" y="251"/>
                      <a:pt x="39" y="252"/>
                    </a:cubicBezTo>
                    <a:cubicBezTo>
                      <a:pt x="40" y="252"/>
                      <a:pt x="41" y="252"/>
                      <a:pt x="41" y="251"/>
                    </a:cubicBezTo>
                    <a:cubicBezTo>
                      <a:pt x="41" y="252"/>
                      <a:pt x="41" y="253"/>
                      <a:pt x="41" y="254"/>
                    </a:cubicBezTo>
                    <a:cubicBezTo>
                      <a:pt x="42" y="254"/>
                      <a:pt x="42" y="253"/>
                      <a:pt x="43" y="253"/>
                    </a:cubicBezTo>
                    <a:cubicBezTo>
                      <a:pt x="47" y="248"/>
                      <a:pt x="47" y="248"/>
                      <a:pt x="47" y="248"/>
                    </a:cubicBezTo>
                    <a:cubicBezTo>
                      <a:pt x="47" y="244"/>
                      <a:pt x="48" y="240"/>
                      <a:pt x="48" y="236"/>
                    </a:cubicBezTo>
                    <a:cubicBezTo>
                      <a:pt x="44" y="236"/>
                      <a:pt x="40" y="235"/>
                      <a:pt x="36" y="234"/>
                    </a:cubicBezTo>
                    <a:moveTo>
                      <a:pt x="30" y="148"/>
                    </a:moveTo>
                    <a:cubicBezTo>
                      <a:pt x="28" y="184"/>
                      <a:pt x="26" y="218"/>
                      <a:pt x="22" y="241"/>
                    </a:cubicBezTo>
                    <a:cubicBezTo>
                      <a:pt x="25" y="243"/>
                      <a:pt x="28" y="245"/>
                      <a:pt x="31" y="247"/>
                    </a:cubicBezTo>
                    <a:cubicBezTo>
                      <a:pt x="31" y="243"/>
                      <a:pt x="32" y="239"/>
                      <a:pt x="32" y="233"/>
                    </a:cubicBezTo>
                    <a:cubicBezTo>
                      <a:pt x="28" y="232"/>
                      <a:pt x="24" y="232"/>
                      <a:pt x="25" y="232"/>
                    </a:cubicBezTo>
                    <a:cubicBezTo>
                      <a:pt x="25" y="232"/>
                      <a:pt x="27" y="232"/>
                      <a:pt x="32" y="233"/>
                    </a:cubicBezTo>
                    <a:cubicBezTo>
                      <a:pt x="33" y="229"/>
                      <a:pt x="33" y="225"/>
                      <a:pt x="34" y="221"/>
                    </a:cubicBezTo>
                    <a:cubicBezTo>
                      <a:pt x="34" y="220"/>
                      <a:pt x="34" y="220"/>
                      <a:pt x="34" y="220"/>
                    </a:cubicBezTo>
                    <a:cubicBezTo>
                      <a:pt x="33" y="197"/>
                      <a:pt x="33" y="197"/>
                      <a:pt x="33" y="197"/>
                    </a:cubicBezTo>
                    <a:cubicBezTo>
                      <a:pt x="33" y="181"/>
                      <a:pt x="31" y="166"/>
                      <a:pt x="30" y="150"/>
                    </a:cubicBezTo>
                    <a:cubicBezTo>
                      <a:pt x="30" y="149"/>
                      <a:pt x="30" y="149"/>
                      <a:pt x="30" y="148"/>
                    </a:cubicBezTo>
                    <a:moveTo>
                      <a:pt x="4" y="131"/>
                    </a:moveTo>
                    <a:cubicBezTo>
                      <a:pt x="3" y="131"/>
                      <a:pt x="2" y="131"/>
                      <a:pt x="0" y="131"/>
                    </a:cubicBezTo>
                    <a:cubicBezTo>
                      <a:pt x="0" y="137"/>
                      <a:pt x="1" y="143"/>
                      <a:pt x="1" y="149"/>
                    </a:cubicBezTo>
                    <a:cubicBezTo>
                      <a:pt x="2" y="143"/>
                      <a:pt x="3" y="137"/>
                      <a:pt x="4" y="131"/>
                    </a:cubicBezTo>
                    <a:moveTo>
                      <a:pt x="10" y="98"/>
                    </a:moveTo>
                    <a:cubicBezTo>
                      <a:pt x="7" y="98"/>
                      <a:pt x="4" y="99"/>
                      <a:pt x="1" y="99"/>
                    </a:cubicBezTo>
                    <a:cubicBezTo>
                      <a:pt x="1" y="106"/>
                      <a:pt x="1" y="114"/>
                      <a:pt x="1" y="121"/>
                    </a:cubicBezTo>
                    <a:cubicBezTo>
                      <a:pt x="1" y="125"/>
                      <a:pt x="1" y="125"/>
                      <a:pt x="1" y="125"/>
                    </a:cubicBezTo>
                    <a:cubicBezTo>
                      <a:pt x="1" y="125"/>
                      <a:pt x="1" y="125"/>
                      <a:pt x="1" y="125"/>
                    </a:cubicBezTo>
                    <a:cubicBezTo>
                      <a:pt x="2" y="125"/>
                      <a:pt x="2" y="125"/>
                      <a:pt x="1" y="125"/>
                    </a:cubicBezTo>
                    <a:cubicBezTo>
                      <a:pt x="1" y="129"/>
                      <a:pt x="1" y="129"/>
                      <a:pt x="1" y="129"/>
                    </a:cubicBezTo>
                    <a:cubicBezTo>
                      <a:pt x="1" y="131"/>
                      <a:pt x="1" y="131"/>
                      <a:pt x="1" y="131"/>
                    </a:cubicBezTo>
                    <a:cubicBezTo>
                      <a:pt x="2" y="131"/>
                      <a:pt x="3" y="131"/>
                      <a:pt x="4" y="131"/>
                    </a:cubicBezTo>
                    <a:cubicBezTo>
                      <a:pt x="6" y="119"/>
                      <a:pt x="8" y="108"/>
                      <a:pt x="10" y="98"/>
                    </a:cubicBezTo>
                    <a:moveTo>
                      <a:pt x="26" y="96"/>
                    </a:moveTo>
                    <a:cubicBezTo>
                      <a:pt x="23" y="96"/>
                      <a:pt x="18" y="97"/>
                      <a:pt x="12" y="98"/>
                    </a:cubicBezTo>
                    <a:cubicBezTo>
                      <a:pt x="11" y="108"/>
                      <a:pt x="10" y="119"/>
                      <a:pt x="8" y="130"/>
                    </a:cubicBezTo>
                    <a:cubicBezTo>
                      <a:pt x="12" y="130"/>
                      <a:pt x="14" y="130"/>
                      <a:pt x="15" y="130"/>
                    </a:cubicBezTo>
                    <a:cubicBezTo>
                      <a:pt x="15" y="130"/>
                      <a:pt x="13" y="130"/>
                      <a:pt x="8" y="130"/>
                    </a:cubicBezTo>
                    <a:cubicBezTo>
                      <a:pt x="6" y="144"/>
                      <a:pt x="4" y="158"/>
                      <a:pt x="2" y="171"/>
                    </a:cubicBezTo>
                    <a:cubicBezTo>
                      <a:pt x="3" y="184"/>
                      <a:pt x="5" y="197"/>
                      <a:pt x="7" y="210"/>
                    </a:cubicBezTo>
                    <a:cubicBezTo>
                      <a:pt x="7" y="210"/>
                      <a:pt x="7" y="211"/>
                      <a:pt x="7" y="212"/>
                    </a:cubicBezTo>
                    <a:cubicBezTo>
                      <a:pt x="11" y="188"/>
                      <a:pt x="16" y="162"/>
                      <a:pt x="18" y="151"/>
                    </a:cubicBezTo>
                    <a:cubicBezTo>
                      <a:pt x="20" y="137"/>
                      <a:pt x="20" y="137"/>
                      <a:pt x="20" y="137"/>
                    </a:cubicBezTo>
                    <a:cubicBezTo>
                      <a:pt x="19" y="145"/>
                      <a:pt x="19" y="145"/>
                      <a:pt x="19" y="145"/>
                    </a:cubicBezTo>
                    <a:cubicBezTo>
                      <a:pt x="16" y="166"/>
                      <a:pt x="14" y="199"/>
                      <a:pt x="10" y="225"/>
                    </a:cubicBezTo>
                    <a:cubicBezTo>
                      <a:pt x="11" y="229"/>
                      <a:pt x="12" y="232"/>
                      <a:pt x="13" y="236"/>
                    </a:cubicBezTo>
                    <a:cubicBezTo>
                      <a:pt x="16" y="237"/>
                      <a:pt x="19" y="239"/>
                      <a:pt x="21" y="241"/>
                    </a:cubicBezTo>
                    <a:cubicBezTo>
                      <a:pt x="19" y="228"/>
                      <a:pt x="24" y="171"/>
                      <a:pt x="28" y="120"/>
                    </a:cubicBezTo>
                    <a:cubicBezTo>
                      <a:pt x="27" y="112"/>
                      <a:pt x="27" y="104"/>
                      <a:pt x="26" y="96"/>
                    </a:cubicBezTo>
                    <a:moveTo>
                      <a:pt x="18" y="31"/>
                    </a:moveTo>
                    <a:cubicBezTo>
                      <a:pt x="17" y="41"/>
                      <a:pt x="17" y="41"/>
                      <a:pt x="17" y="41"/>
                    </a:cubicBezTo>
                    <a:cubicBezTo>
                      <a:pt x="16" y="46"/>
                      <a:pt x="16" y="52"/>
                      <a:pt x="15" y="59"/>
                    </a:cubicBezTo>
                    <a:cubicBezTo>
                      <a:pt x="15" y="59"/>
                      <a:pt x="16" y="60"/>
                      <a:pt x="16" y="61"/>
                    </a:cubicBezTo>
                    <a:cubicBezTo>
                      <a:pt x="17" y="86"/>
                      <a:pt x="17" y="86"/>
                      <a:pt x="17" y="86"/>
                    </a:cubicBezTo>
                    <a:cubicBezTo>
                      <a:pt x="17" y="91"/>
                      <a:pt x="17" y="91"/>
                      <a:pt x="17" y="91"/>
                    </a:cubicBezTo>
                    <a:cubicBezTo>
                      <a:pt x="17" y="91"/>
                      <a:pt x="17" y="91"/>
                      <a:pt x="17" y="91"/>
                    </a:cubicBezTo>
                    <a:cubicBezTo>
                      <a:pt x="17" y="91"/>
                      <a:pt x="17" y="91"/>
                      <a:pt x="17" y="92"/>
                    </a:cubicBezTo>
                    <a:cubicBezTo>
                      <a:pt x="17" y="92"/>
                      <a:pt x="17" y="92"/>
                      <a:pt x="17" y="92"/>
                    </a:cubicBezTo>
                    <a:cubicBezTo>
                      <a:pt x="17" y="95"/>
                      <a:pt x="17" y="95"/>
                      <a:pt x="17" y="95"/>
                    </a:cubicBezTo>
                    <a:cubicBezTo>
                      <a:pt x="17" y="96"/>
                      <a:pt x="17" y="96"/>
                      <a:pt x="17" y="96"/>
                    </a:cubicBezTo>
                    <a:cubicBezTo>
                      <a:pt x="21" y="96"/>
                      <a:pt x="24" y="96"/>
                      <a:pt x="26" y="96"/>
                    </a:cubicBezTo>
                    <a:cubicBezTo>
                      <a:pt x="24" y="81"/>
                      <a:pt x="22" y="66"/>
                      <a:pt x="20" y="51"/>
                    </a:cubicBezTo>
                    <a:cubicBezTo>
                      <a:pt x="19" y="45"/>
                      <a:pt x="19" y="38"/>
                      <a:pt x="18" y="31"/>
                    </a:cubicBezTo>
                    <a:moveTo>
                      <a:pt x="12" y="0"/>
                    </a:moveTo>
                    <a:cubicBezTo>
                      <a:pt x="12" y="4"/>
                      <a:pt x="13" y="9"/>
                      <a:pt x="13" y="14"/>
                    </a:cubicBezTo>
                    <a:cubicBezTo>
                      <a:pt x="14" y="27"/>
                      <a:pt x="14" y="41"/>
                      <a:pt x="15" y="54"/>
                    </a:cubicBezTo>
                    <a:cubicBezTo>
                      <a:pt x="15" y="53"/>
                      <a:pt x="15" y="52"/>
                      <a:pt x="15" y="51"/>
                    </a:cubicBezTo>
                    <a:cubicBezTo>
                      <a:pt x="17" y="31"/>
                      <a:pt x="17" y="31"/>
                      <a:pt x="17" y="31"/>
                    </a:cubicBezTo>
                    <a:cubicBezTo>
                      <a:pt x="16" y="21"/>
                      <a:pt x="14" y="10"/>
                      <a:pt x="12"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86" name="Freeform 66"/>
              <p:cNvSpPr>
                <a:spLocks noEditPoints="1"/>
              </p:cNvSpPr>
              <p:nvPr/>
            </p:nvSpPr>
            <p:spPr bwMode="auto">
              <a:xfrm>
                <a:off x="3291" y="2698"/>
                <a:ext cx="21" cy="87"/>
              </a:xfrm>
              <a:custGeom>
                <a:avLst/>
                <a:gdLst>
                  <a:gd name="T0" fmla="*/ 14 w 25"/>
                  <a:gd name="T1" fmla="*/ 64 h 104"/>
                  <a:gd name="T2" fmla="*/ 11 w 25"/>
                  <a:gd name="T3" fmla="*/ 103 h 104"/>
                  <a:gd name="T4" fmla="*/ 25 w 25"/>
                  <a:gd name="T5" fmla="*/ 101 h 104"/>
                  <a:gd name="T6" fmla="*/ 25 w 25"/>
                  <a:gd name="T7" fmla="*/ 101 h 104"/>
                  <a:gd name="T8" fmla="*/ 16 w 25"/>
                  <a:gd name="T9" fmla="*/ 101 h 104"/>
                  <a:gd name="T10" fmla="*/ 16 w 25"/>
                  <a:gd name="T11" fmla="*/ 100 h 104"/>
                  <a:gd name="T12" fmla="*/ 16 w 25"/>
                  <a:gd name="T13" fmla="*/ 97 h 104"/>
                  <a:gd name="T14" fmla="*/ 16 w 25"/>
                  <a:gd name="T15" fmla="*/ 97 h 104"/>
                  <a:gd name="T16" fmla="*/ 16 w 25"/>
                  <a:gd name="T17" fmla="*/ 96 h 104"/>
                  <a:gd name="T18" fmla="*/ 16 w 25"/>
                  <a:gd name="T19" fmla="*/ 96 h 104"/>
                  <a:gd name="T20" fmla="*/ 16 w 25"/>
                  <a:gd name="T21" fmla="*/ 91 h 104"/>
                  <a:gd name="T22" fmla="*/ 15 w 25"/>
                  <a:gd name="T23" fmla="*/ 66 h 104"/>
                  <a:gd name="T24" fmla="*/ 14 w 25"/>
                  <a:gd name="T25" fmla="*/ 64 h 104"/>
                  <a:gd name="T26" fmla="*/ 10 w 25"/>
                  <a:gd name="T27" fmla="*/ 0 h 104"/>
                  <a:gd name="T28" fmla="*/ 3 w 25"/>
                  <a:gd name="T29" fmla="*/ 0 h 104"/>
                  <a:gd name="T30" fmla="*/ 0 w 25"/>
                  <a:gd name="T31" fmla="*/ 104 h 104"/>
                  <a:gd name="T32" fmla="*/ 9 w 25"/>
                  <a:gd name="T33" fmla="*/ 103 h 104"/>
                  <a:gd name="T34" fmla="*/ 14 w 25"/>
                  <a:gd name="T35" fmla="*/ 59 h 104"/>
                  <a:gd name="T36" fmla="*/ 12 w 25"/>
                  <a:gd name="T37" fmla="*/ 19 h 104"/>
                  <a:gd name="T38" fmla="*/ 11 w 25"/>
                  <a:gd name="T39" fmla="*/ 5 h 104"/>
                  <a:gd name="T40" fmla="*/ 10 w 25"/>
                  <a:gd name="T4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04">
                    <a:moveTo>
                      <a:pt x="14" y="64"/>
                    </a:moveTo>
                    <a:cubicBezTo>
                      <a:pt x="13" y="76"/>
                      <a:pt x="12" y="89"/>
                      <a:pt x="11" y="103"/>
                    </a:cubicBezTo>
                    <a:cubicBezTo>
                      <a:pt x="17" y="102"/>
                      <a:pt x="22" y="101"/>
                      <a:pt x="25" y="101"/>
                    </a:cubicBezTo>
                    <a:cubicBezTo>
                      <a:pt x="25" y="101"/>
                      <a:pt x="25" y="101"/>
                      <a:pt x="25" y="101"/>
                    </a:cubicBezTo>
                    <a:cubicBezTo>
                      <a:pt x="23" y="101"/>
                      <a:pt x="20" y="101"/>
                      <a:pt x="16" y="101"/>
                    </a:cubicBezTo>
                    <a:cubicBezTo>
                      <a:pt x="16" y="100"/>
                      <a:pt x="16" y="100"/>
                      <a:pt x="16" y="100"/>
                    </a:cubicBezTo>
                    <a:cubicBezTo>
                      <a:pt x="16" y="97"/>
                      <a:pt x="16" y="97"/>
                      <a:pt x="16" y="97"/>
                    </a:cubicBezTo>
                    <a:cubicBezTo>
                      <a:pt x="16" y="97"/>
                      <a:pt x="16" y="97"/>
                      <a:pt x="16" y="97"/>
                    </a:cubicBezTo>
                    <a:cubicBezTo>
                      <a:pt x="16" y="96"/>
                      <a:pt x="16" y="96"/>
                      <a:pt x="16" y="96"/>
                    </a:cubicBezTo>
                    <a:cubicBezTo>
                      <a:pt x="16" y="96"/>
                      <a:pt x="16" y="96"/>
                      <a:pt x="16" y="96"/>
                    </a:cubicBezTo>
                    <a:cubicBezTo>
                      <a:pt x="16" y="91"/>
                      <a:pt x="16" y="91"/>
                      <a:pt x="16" y="91"/>
                    </a:cubicBezTo>
                    <a:cubicBezTo>
                      <a:pt x="15" y="66"/>
                      <a:pt x="15" y="66"/>
                      <a:pt x="15" y="66"/>
                    </a:cubicBezTo>
                    <a:cubicBezTo>
                      <a:pt x="15" y="65"/>
                      <a:pt x="14" y="64"/>
                      <a:pt x="14" y="64"/>
                    </a:cubicBezTo>
                    <a:moveTo>
                      <a:pt x="10" y="0"/>
                    </a:moveTo>
                    <a:cubicBezTo>
                      <a:pt x="3" y="0"/>
                      <a:pt x="3" y="0"/>
                      <a:pt x="3" y="0"/>
                    </a:cubicBezTo>
                    <a:cubicBezTo>
                      <a:pt x="1" y="33"/>
                      <a:pt x="0" y="68"/>
                      <a:pt x="0" y="104"/>
                    </a:cubicBezTo>
                    <a:cubicBezTo>
                      <a:pt x="3" y="104"/>
                      <a:pt x="6" y="103"/>
                      <a:pt x="9" y="103"/>
                    </a:cubicBezTo>
                    <a:cubicBezTo>
                      <a:pt x="11" y="85"/>
                      <a:pt x="13" y="70"/>
                      <a:pt x="14" y="59"/>
                    </a:cubicBezTo>
                    <a:cubicBezTo>
                      <a:pt x="13" y="46"/>
                      <a:pt x="13" y="32"/>
                      <a:pt x="12" y="19"/>
                    </a:cubicBezTo>
                    <a:cubicBezTo>
                      <a:pt x="12" y="14"/>
                      <a:pt x="11" y="9"/>
                      <a:pt x="11" y="5"/>
                    </a:cubicBezTo>
                    <a:cubicBezTo>
                      <a:pt x="11" y="3"/>
                      <a:pt x="11" y="1"/>
                      <a:pt x="1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87" name="Freeform 67"/>
              <p:cNvSpPr>
                <a:spLocks noEditPoints="1"/>
              </p:cNvSpPr>
              <p:nvPr/>
            </p:nvSpPr>
            <p:spPr bwMode="auto">
              <a:xfrm>
                <a:off x="2944" y="2743"/>
                <a:ext cx="228" cy="136"/>
              </a:xfrm>
              <a:custGeom>
                <a:avLst/>
                <a:gdLst>
                  <a:gd name="T0" fmla="*/ 163 w 274"/>
                  <a:gd name="T1" fmla="*/ 132 h 164"/>
                  <a:gd name="T2" fmla="*/ 170 w 274"/>
                  <a:gd name="T3" fmla="*/ 147 h 164"/>
                  <a:gd name="T4" fmla="*/ 199 w 274"/>
                  <a:gd name="T5" fmla="*/ 156 h 164"/>
                  <a:gd name="T6" fmla="*/ 258 w 274"/>
                  <a:gd name="T7" fmla="*/ 121 h 164"/>
                  <a:gd name="T8" fmla="*/ 151 w 274"/>
                  <a:gd name="T9" fmla="*/ 90 h 164"/>
                  <a:gd name="T10" fmla="*/ 151 w 274"/>
                  <a:gd name="T11" fmla="*/ 90 h 164"/>
                  <a:gd name="T12" fmla="*/ 156 w 274"/>
                  <a:gd name="T13" fmla="*/ 91 h 164"/>
                  <a:gd name="T14" fmla="*/ 43 w 274"/>
                  <a:gd name="T15" fmla="*/ 87 h 164"/>
                  <a:gd name="T16" fmla="*/ 91 w 274"/>
                  <a:gd name="T17" fmla="*/ 125 h 164"/>
                  <a:gd name="T18" fmla="*/ 43 w 274"/>
                  <a:gd name="T19" fmla="*/ 87 h 164"/>
                  <a:gd name="T20" fmla="*/ 258 w 274"/>
                  <a:gd name="T21" fmla="*/ 111 h 164"/>
                  <a:gd name="T22" fmla="*/ 274 w 274"/>
                  <a:gd name="T23" fmla="*/ 90 h 164"/>
                  <a:gd name="T24" fmla="*/ 186 w 274"/>
                  <a:gd name="T25" fmla="*/ 85 h 164"/>
                  <a:gd name="T26" fmla="*/ 185 w 274"/>
                  <a:gd name="T27" fmla="*/ 85 h 164"/>
                  <a:gd name="T28" fmla="*/ 188 w 274"/>
                  <a:gd name="T29" fmla="*/ 97 h 164"/>
                  <a:gd name="T30" fmla="*/ 12 w 274"/>
                  <a:gd name="T31" fmla="*/ 87 h 164"/>
                  <a:gd name="T32" fmla="*/ 37 w 274"/>
                  <a:gd name="T33" fmla="*/ 124 h 164"/>
                  <a:gd name="T34" fmla="*/ 41 w 274"/>
                  <a:gd name="T35" fmla="*/ 87 h 164"/>
                  <a:gd name="T36" fmla="*/ 233 w 274"/>
                  <a:gd name="T37" fmla="*/ 106 h 164"/>
                  <a:gd name="T38" fmla="*/ 241 w 274"/>
                  <a:gd name="T39" fmla="*/ 84 h 164"/>
                  <a:gd name="T40" fmla="*/ 231 w 274"/>
                  <a:gd name="T41" fmla="*/ 106 h 164"/>
                  <a:gd name="T42" fmla="*/ 226 w 274"/>
                  <a:gd name="T43" fmla="*/ 68 h 164"/>
                  <a:gd name="T44" fmla="*/ 234 w 274"/>
                  <a:gd name="T45" fmla="*/ 81 h 164"/>
                  <a:gd name="T46" fmla="*/ 230 w 274"/>
                  <a:gd name="T47" fmla="*/ 68 h 164"/>
                  <a:gd name="T48" fmla="*/ 226 w 274"/>
                  <a:gd name="T49" fmla="*/ 68 h 164"/>
                  <a:gd name="T50" fmla="*/ 203 w 274"/>
                  <a:gd name="T51" fmla="*/ 77 h 164"/>
                  <a:gd name="T52" fmla="*/ 203 w 274"/>
                  <a:gd name="T53" fmla="*/ 82 h 164"/>
                  <a:gd name="T54" fmla="*/ 192 w 274"/>
                  <a:gd name="T55" fmla="*/ 97 h 164"/>
                  <a:gd name="T56" fmla="*/ 190 w 274"/>
                  <a:gd name="T57" fmla="*/ 97 h 164"/>
                  <a:gd name="T58" fmla="*/ 218 w 274"/>
                  <a:gd name="T59" fmla="*/ 67 h 164"/>
                  <a:gd name="T60" fmla="*/ 203 w 274"/>
                  <a:gd name="T61" fmla="*/ 66 h 164"/>
                  <a:gd name="T62" fmla="*/ 89 w 274"/>
                  <a:gd name="T63" fmla="*/ 81 h 164"/>
                  <a:gd name="T64" fmla="*/ 56 w 274"/>
                  <a:gd name="T65" fmla="*/ 50 h 164"/>
                  <a:gd name="T66" fmla="*/ 68 w 274"/>
                  <a:gd name="T67" fmla="*/ 51 h 164"/>
                  <a:gd name="T68" fmla="*/ 103 w 274"/>
                  <a:gd name="T69" fmla="*/ 51 h 164"/>
                  <a:gd name="T70" fmla="*/ 95 w 274"/>
                  <a:gd name="T71" fmla="*/ 53 h 164"/>
                  <a:gd name="T72" fmla="*/ 115 w 274"/>
                  <a:gd name="T73" fmla="*/ 49 h 164"/>
                  <a:gd name="T74" fmla="*/ 19 w 274"/>
                  <a:gd name="T75" fmla="*/ 74 h 164"/>
                  <a:gd name="T76" fmla="*/ 50 w 274"/>
                  <a:gd name="T77" fmla="*/ 50 h 164"/>
                  <a:gd name="T78" fmla="*/ 119 w 274"/>
                  <a:gd name="T79" fmla="*/ 49 h 164"/>
                  <a:gd name="T80" fmla="*/ 123 w 274"/>
                  <a:gd name="T81" fmla="*/ 86 h 164"/>
                  <a:gd name="T82" fmla="*/ 125 w 274"/>
                  <a:gd name="T83" fmla="*/ 83 h 164"/>
                  <a:gd name="T84" fmla="*/ 120 w 274"/>
                  <a:gd name="T85" fmla="*/ 43 h 164"/>
                  <a:gd name="T86" fmla="*/ 26 w 274"/>
                  <a:gd name="T87" fmla="*/ 47 h 164"/>
                  <a:gd name="T88" fmla="*/ 26 w 274"/>
                  <a:gd name="T89" fmla="*/ 31 h 164"/>
                  <a:gd name="T90" fmla="*/ 26 w 274"/>
                  <a:gd name="T91" fmla="*/ 30 h 164"/>
                  <a:gd name="T92" fmla="*/ 7 w 274"/>
                  <a:gd name="T93" fmla="*/ 26 h 164"/>
                  <a:gd name="T94" fmla="*/ 7 w 274"/>
                  <a:gd name="T95" fmla="*/ 73 h 164"/>
                  <a:gd name="T96" fmla="*/ 10 w 274"/>
                  <a:gd name="T97" fmla="*/ 46 h 164"/>
                  <a:gd name="T98" fmla="*/ 7 w 274"/>
                  <a:gd name="T99" fmla="*/ 26 h 164"/>
                  <a:gd name="T100" fmla="*/ 2 w 274"/>
                  <a:gd name="T101" fmla="*/ 52 h 164"/>
                  <a:gd name="T102" fmla="*/ 112 w 274"/>
                  <a:gd name="T103" fmla="*/ 0 h 164"/>
                  <a:gd name="T104" fmla="*/ 105 w 274"/>
                  <a:gd name="T105" fmla="*/ 40 h 164"/>
                  <a:gd name="T106" fmla="*/ 117 w 274"/>
                  <a:gd name="T107" fmla="*/ 2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164">
                    <a:moveTo>
                      <a:pt x="154" y="101"/>
                    </a:moveTo>
                    <a:cubicBezTo>
                      <a:pt x="155" y="105"/>
                      <a:pt x="156" y="110"/>
                      <a:pt x="157" y="114"/>
                    </a:cubicBezTo>
                    <a:cubicBezTo>
                      <a:pt x="158" y="120"/>
                      <a:pt x="161" y="126"/>
                      <a:pt x="163" y="132"/>
                    </a:cubicBezTo>
                    <a:cubicBezTo>
                      <a:pt x="167" y="141"/>
                      <a:pt x="167" y="141"/>
                      <a:pt x="167" y="141"/>
                    </a:cubicBezTo>
                    <a:cubicBezTo>
                      <a:pt x="169" y="145"/>
                      <a:pt x="169" y="145"/>
                      <a:pt x="169" y="145"/>
                    </a:cubicBezTo>
                    <a:cubicBezTo>
                      <a:pt x="170" y="147"/>
                      <a:pt x="170" y="147"/>
                      <a:pt x="170" y="147"/>
                    </a:cubicBezTo>
                    <a:cubicBezTo>
                      <a:pt x="170" y="149"/>
                      <a:pt x="170" y="149"/>
                      <a:pt x="170" y="149"/>
                    </a:cubicBezTo>
                    <a:cubicBezTo>
                      <a:pt x="170" y="148"/>
                      <a:pt x="170" y="148"/>
                      <a:pt x="169" y="148"/>
                    </a:cubicBezTo>
                    <a:cubicBezTo>
                      <a:pt x="169" y="148"/>
                      <a:pt x="184" y="152"/>
                      <a:pt x="199" y="156"/>
                    </a:cubicBezTo>
                    <a:cubicBezTo>
                      <a:pt x="215" y="160"/>
                      <a:pt x="230" y="164"/>
                      <a:pt x="231" y="164"/>
                    </a:cubicBezTo>
                    <a:cubicBezTo>
                      <a:pt x="231" y="164"/>
                      <a:pt x="228" y="163"/>
                      <a:pt x="220" y="161"/>
                    </a:cubicBezTo>
                    <a:cubicBezTo>
                      <a:pt x="236" y="149"/>
                      <a:pt x="248" y="135"/>
                      <a:pt x="258" y="121"/>
                    </a:cubicBezTo>
                    <a:cubicBezTo>
                      <a:pt x="257" y="121"/>
                      <a:pt x="256" y="121"/>
                      <a:pt x="256" y="120"/>
                    </a:cubicBezTo>
                    <a:cubicBezTo>
                      <a:pt x="223" y="113"/>
                      <a:pt x="189" y="107"/>
                      <a:pt x="154" y="101"/>
                    </a:cubicBezTo>
                    <a:moveTo>
                      <a:pt x="151" y="90"/>
                    </a:moveTo>
                    <a:cubicBezTo>
                      <a:pt x="151" y="90"/>
                      <a:pt x="151" y="90"/>
                      <a:pt x="151" y="90"/>
                    </a:cubicBezTo>
                    <a:cubicBezTo>
                      <a:pt x="151" y="90"/>
                      <a:pt x="151" y="90"/>
                      <a:pt x="151" y="90"/>
                    </a:cubicBezTo>
                    <a:cubicBezTo>
                      <a:pt x="151" y="90"/>
                      <a:pt x="151" y="90"/>
                      <a:pt x="151" y="90"/>
                    </a:cubicBezTo>
                    <a:moveTo>
                      <a:pt x="163" y="88"/>
                    </a:moveTo>
                    <a:cubicBezTo>
                      <a:pt x="161" y="88"/>
                      <a:pt x="159" y="88"/>
                      <a:pt x="158" y="89"/>
                    </a:cubicBezTo>
                    <a:cubicBezTo>
                      <a:pt x="156" y="91"/>
                      <a:pt x="156" y="91"/>
                      <a:pt x="156" y="91"/>
                    </a:cubicBezTo>
                    <a:cubicBezTo>
                      <a:pt x="158" y="92"/>
                      <a:pt x="160" y="92"/>
                      <a:pt x="163" y="93"/>
                    </a:cubicBezTo>
                    <a:cubicBezTo>
                      <a:pt x="163" y="91"/>
                      <a:pt x="163" y="90"/>
                      <a:pt x="163" y="88"/>
                    </a:cubicBezTo>
                    <a:moveTo>
                      <a:pt x="43" y="87"/>
                    </a:moveTo>
                    <a:cubicBezTo>
                      <a:pt x="50" y="125"/>
                      <a:pt x="50" y="125"/>
                      <a:pt x="50" y="125"/>
                    </a:cubicBezTo>
                    <a:cubicBezTo>
                      <a:pt x="58" y="125"/>
                      <a:pt x="67" y="125"/>
                      <a:pt x="74" y="125"/>
                    </a:cubicBezTo>
                    <a:cubicBezTo>
                      <a:pt x="86" y="125"/>
                      <a:pt x="94" y="125"/>
                      <a:pt x="91" y="125"/>
                    </a:cubicBezTo>
                    <a:cubicBezTo>
                      <a:pt x="93" y="123"/>
                      <a:pt x="93" y="123"/>
                      <a:pt x="93" y="123"/>
                    </a:cubicBezTo>
                    <a:cubicBezTo>
                      <a:pt x="101" y="114"/>
                      <a:pt x="109" y="105"/>
                      <a:pt x="116" y="96"/>
                    </a:cubicBezTo>
                    <a:cubicBezTo>
                      <a:pt x="92" y="93"/>
                      <a:pt x="68" y="90"/>
                      <a:pt x="43" y="87"/>
                    </a:cubicBezTo>
                    <a:moveTo>
                      <a:pt x="256" y="87"/>
                    </a:moveTo>
                    <a:cubicBezTo>
                      <a:pt x="254" y="95"/>
                      <a:pt x="253" y="103"/>
                      <a:pt x="251" y="110"/>
                    </a:cubicBezTo>
                    <a:cubicBezTo>
                      <a:pt x="253" y="110"/>
                      <a:pt x="255" y="111"/>
                      <a:pt x="258" y="111"/>
                    </a:cubicBezTo>
                    <a:cubicBezTo>
                      <a:pt x="260" y="112"/>
                      <a:pt x="261" y="112"/>
                      <a:pt x="263" y="113"/>
                    </a:cubicBezTo>
                    <a:cubicBezTo>
                      <a:pt x="266" y="108"/>
                      <a:pt x="268" y="103"/>
                      <a:pt x="270" y="98"/>
                    </a:cubicBezTo>
                    <a:cubicBezTo>
                      <a:pt x="272" y="95"/>
                      <a:pt x="273" y="93"/>
                      <a:pt x="274" y="90"/>
                    </a:cubicBezTo>
                    <a:cubicBezTo>
                      <a:pt x="269" y="89"/>
                      <a:pt x="264" y="88"/>
                      <a:pt x="259" y="87"/>
                    </a:cubicBezTo>
                    <a:cubicBezTo>
                      <a:pt x="258" y="87"/>
                      <a:pt x="257" y="87"/>
                      <a:pt x="256" y="87"/>
                    </a:cubicBezTo>
                    <a:moveTo>
                      <a:pt x="186" y="85"/>
                    </a:moveTo>
                    <a:cubicBezTo>
                      <a:pt x="186" y="85"/>
                      <a:pt x="186" y="85"/>
                      <a:pt x="186" y="85"/>
                    </a:cubicBezTo>
                    <a:cubicBezTo>
                      <a:pt x="186" y="86"/>
                      <a:pt x="186" y="88"/>
                      <a:pt x="186" y="89"/>
                    </a:cubicBezTo>
                    <a:cubicBezTo>
                      <a:pt x="186" y="88"/>
                      <a:pt x="185" y="87"/>
                      <a:pt x="185" y="85"/>
                    </a:cubicBezTo>
                    <a:cubicBezTo>
                      <a:pt x="180" y="86"/>
                      <a:pt x="174" y="87"/>
                      <a:pt x="167" y="87"/>
                    </a:cubicBezTo>
                    <a:cubicBezTo>
                      <a:pt x="166" y="89"/>
                      <a:pt x="166" y="91"/>
                      <a:pt x="165" y="93"/>
                    </a:cubicBezTo>
                    <a:cubicBezTo>
                      <a:pt x="173" y="94"/>
                      <a:pt x="181" y="96"/>
                      <a:pt x="188" y="97"/>
                    </a:cubicBezTo>
                    <a:cubicBezTo>
                      <a:pt x="187" y="94"/>
                      <a:pt x="187" y="90"/>
                      <a:pt x="186" y="85"/>
                    </a:cubicBezTo>
                    <a:moveTo>
                      <a:pt x="11" y="85"/>
                    </a:moveTo>
                    <a:cubicBezTo>
                      <a:pt x="12" y="85"/>
                      <a:pt x="12" y="86"/>
                      <a:pt x="12" y="87"/>
                    </a:cubicBezTo>
                    <a:cubicBezTo>
                      <a:pt x="16" y="94"/>
                      <a:pt x="20" y="102"/>
                      <a:pt x="25" y="109"/>
                    </a:cubicBezTo>
                    <a:cubicBezTo>
                      <a:pt x="33" y="119"/>
                      <a:pt x="33" y="119"/>
                      <a:pt x="33" y="119"/>
                    </a:cubicBezTo>
                    <a:cubicBezTo>
                      <a:pt x="37" y="124"/>
                      <a:pt x="37" y="124"/>
                      <a:pt x="37" y="124"/>
                    </a:cubicBezTo>
                    <a:cubicBezTo>
                      <a:pt x="38" y="125"/>
                      <a:pt x="38" y="125"/>
                      <a:pt x="38" y="125"/>
                    </a:cubicBezTo>
                    <a:cubicBezTo>
                      <a:pt x="16" y="125"/>
                      <a:pt x="29" y="125"/>
                      <a:pt x="48" y="125"/>
                    </a:cubicBezTo>
                    <a:cubicBezTo>
                      <a:pt x="41" y="87"/>
                      <a:pt x="41" y="87"/>
                      <a:pt x="41" y="87"/>
                    </a:cubicBezTo>
                    <a:cubicBezTo>
                      <a:pt x="31" y="86"/>
                      <a:pt x="21" y="85"/>
                      <a:pt x="11" y="85"/>
                    </a:cubicBezTo>
                    <a:moveTo>
                      <a:pt x="241" y="84"/>
                    </a:moveTo>
                    <a:cubicBezTo>
                      <a:pt x="238" y="92"/>
                      <a:pt x="236" y="100"/>
                      <a:pt x="233" y="106"/>
                    </a:cubicBezTo>
                    <a:cubicBezTo>
                      <a:pt x="239" y="107"/>
                      <a:pt x="244" y="108"/>
                      <a:pt x="249" y="110"/>
                    </a:cubicBezTo>
                    <a:cubicBezTo>
                      <a:pt x="249" y="105"/>
                      <a:pt x="250" y="96"/>
                      <a:pt x="252" y="86"/>
                    </a:cubicBezTo>
                    <a:cubicBezTo>
                      <a:pt x="248" y="85"/>
                      <a:pt x="244" y="84"/>
                      <a:pt x="241" y="84"/>
                    </a:cubicBezTo>
                    <a:moveTo>
                      <a:pt x="223" y="80"/>
                    </a:moveTo>
                    <a:cubicBezTo>
                      <a:pt x="221" y="89"/>
                      <a:pt x="219" y="96"/>
                      <a:pt x="216" y="102"/>
                    </a:cubicBezTo>
                    <a:cubicBezTo>
                      <a:pt x="221" y="104"/>
                      <a:pt x="226" y="105"/>
                      <a:pt x="231" y="106"/>
                    </a:cubicBezTo>
                    <a:cubicBezTo>
                      <a:pt x="232" y="100"/>
                      <a:pt x="234" y="92"/>
                      <a:pt x="237" y="83"/>
                    </a:cubicBezTo>
                    <a:cubicBezTo>
                      <a:pt x="231" y="82"/>
                      <a:pt x="226" y="81"/>
                      <a:pt x="223" y="80"/>
                    </a:cubicBezTo>
                    <a:moveTo>
                      <a:pt x="226" y="68"/>
                    </a:moveTo>
                    <a:cubicBezTo>
                      <a:pt x="225" y="72"/>
                      <a:pt x="224" y="76"/>
                      <a:pt x="223" y="80"/>
                    </a:cubicBezTo>
                    <a:cubicBezTo>
                      <a:pt x="226" y="80"/>
                      <a:pt x="229" y="81"/>
                      <a:pt x="234" y="82"/>
                    </a:cubicBezTo>
                    <a:cubicBezTo>
                      <a:pt x="234" y="81"/>
                      <a:pt x="234" y="81"/>
                      <a:pt x="234" y="81"/>
                    </a:cubicBezTo>
                    <a:cubicBezTo>
                      <a:pt x="234" y="76"/>
                      <a:pt x="234" y="76"/>
                      <a:pt x="234" y="76"/>
                    </a:cubicBezTo>
                    <a:cubicBezTo>
                      <a:pt x="234" y="69"/>
                      <a:pt x="234" y="69"/>
                      <a:pt x="234" y="69"/>
                    </a:cubicBezTo>
                    <a:cubicBezTo>
                      <a:pt x="233" y="69"/>
                      <a:pt x="232" y="68"/>
                      <a:pt x="230" y="68"/>
                    </a:cubicBezTo>
                    <a:cubicBezTo>
                      <a:pt x="230" y="69"/>
                      <a:pt x="230" y="69"/>
                      <a:pt x="230" y="69"/>
                    </a:cubicBezTo>
                    <a:cubicBezTo>
                      <a:pt x="230" y="69"/>
                      <a:pt x="230" y="69"/>
                      <a:pt x="230" y="68"/>
                    </a:cubicBezTo>
                    <a:cubicBezTo>
                      <a:pt x="229" y="68"/>
                      <a:pt x="227" y="68"/>
                      <a:pt x="226" y="68"/>
                    </a:cubicBezTo>
                    <a:moveTo>
                      <a:pt x="203" y="66"/>
                    </a:moveTo>
                    <a:cubicBezTo>
                      <a:pt x="203" y="70"/>
                      <a:pt x="203" y="70"/>
                      <a:pt x="203" y="70"/>
                    </a:cubicBezTo>
                    <a:cubicBezTo>
                      <a:pt x="203" y="77"/>
                      <a:pt x="203" y="77"/>
                      <a:pt x="203" y="77"/>
                    </a:cubicBezTo>
                    <a:cubicBezTo>
                      <a:pt x="203" y="81"/>
                      <a:pt x="203" y="81"/>
                      <a:pt x="203" y="81"/>
                    </a:cubicBezTo>
                    <a:cubicBezTo>
                      <a:pt x="197" y="82"/>
                      <a:pt x="196" y="82"/>
                      <a:pt x="197" y="82"/>
                    </a:cubicBezTo>
                    <a:cubicBezTo>
                      <a:pt x="198" y="82"/>
                      <a:pt x="200" y="82"/>
                      <a:pt x="203" y="82"/>
                    </a:cubicBezTo>
                    <a:cubicBezTo>
                      <a:pt x="206" y="81"/>
                      <a:pt x="209" y="81"/>
                      <a:pt x="209" y="81"/>
                    </a:cubicBezTo>
                    <a:cubicBezTo>
                      <a:pt x="211" y="81"/>
                      <a:pt x="208" y="82"/>
                      <a:pt x="196" y="83"/>
                    </a:cubicBezTo>
                    <a:cubicBezTo>
                      <a:pt x="195" y="88"/>
                      <a:pt x="193" y="93"/>
                      <a:pt x="192" y="97"/>
                    </a:cubicBezTo>
                    <a:cubicBezTo>
                      <a:pt x="192" y="94"/>
                      <a:pt x="192" y="90"/>
                      <a:pt x="193" y="84"/>
                    </a:cubicBezTo>
                    <a:cubicBezTo>
                      <a:pt x="192" y="84"/>
                      <a:pt x="191" y="84"/>
                      <a:pt x="190" y="84"/>
                    </a:cubicBezTo>
                    <a:cubicBezTo>
                      <a:pt x="190" y="89"/>
                      <a:pt x="190" y="93"/>
                      <a:pt x="190" y="97"/>
                    </a:cubicBezTo>
                    <a:cubicBezTo>
                      <a:pt x="198" y="99"/>
                      <a:pt x="206" y="101"/>
                      <a:pt x="214" y="102"/>
                    </a:cubicBezTo>
                    <a:cubicBezTo>
                      <a:pt x="214" y="97"/>
                      <a:pt x="216" y="84"/>
                      <a:pt x="219" y="67"/>
                    </a:cubicBezTo>
                    <a:cubicBezTo>
                      <a:pt x="218" y="67"/>
                      <a:pt x="218" y="67"/>
                      <a:pt x="218" y="67"/>
                    </a:cubicBezTo>
                    <a:cubicBezTo>
                      <a:pt x="217" y="68"/>
                      <a:pt x="217" y="69"/>
                      <a:pt x="216" y="70"/>
                    </a:cubicBezTo>
                    <a:cubicBezTo>
                      <a:pt x="216" y="70"/>
                      <a:pt x="216" y="68"/>
                      <a:pt x="216" y="67"/>
                    </a:cubicBezTo>
                    <a:cubicBezTo>
                      <a:pt x="212" y="67"/>
                      <a:pt x="208" y="66"/>
                      <a:pt x="203" y="66"/>
                    </a:cubicBezTo>
                    <a:moveTo>
                      <a:pt x="72" y="52"/>
                    </a:moveTo>
                    <a:cubicBezTo>
                      <a:pt x="72" y="62"/>
                      <a:pt x="72" y="71"/>
                      <a:pt x="71" y="79"/>
                    </a:cubicBezTo>
                    <a:cubicBezTo>
                      <a:pt x="77" y="80"/>
                      <a:pt x="83" y="81"/>
                      <a:pt x="89" y="81"/>
                    </a:cubicBezTo>
                    <a:cubicBezTo>
                      <a:pt x="89" y="74"/>
                      <a:pt x="89" y="65"/>
                      <a:pt x="90" y="53"/>
                    </a:cubicBezTo>
                    <a:cubicBezTo>
                      <a:pt x="85" y="53"/>
                      <a:pt x="79" y="52"/>
                      <a:pt x="72" y="52"/>
                    </a:cubicBezTo>
                    <a:moveTo>
                      <a:pt x="56" y="50"/>
                    </a:moveTo>
                    <a:cubicBezTo>
                      <a:pt x="55" y="60"/>
                      <a:pt x="53" y="69"/>
                      <a:pt x="52" y="77"/>
                    </a:cubicBezTo>
                    <a:cubicBezTo>
                      <a:pt x="58" y="78"/>
                      <a:pt x="63" y="78"/>
                      <a:pt x="69" y="79"/>
                    </a:cubicBezTo>
                    <a:cubicBezTo>
                      <a:pt x="68" y="73"/>
                      <a:pt x="67" y="63"/>
                      <a:pt x="68" y="51"/>
                    </a:cubicBezTo>
                    <a:cubicBezTo>
                      <a:pt x="64" y="51"/>
                      <a:pt x="60" y="51"/>
                      <a:pt x="56" y="50"/>
                    </a:cubicBezTo>
                    <a:moveTo>
                      <a:pt x="103" y="48"/>
                    </a:moveTo>
                    <a:cubicBezTo>
                      <a:pt x="103" y="51"/>
                      <a:pt x="103" y="51"/>
                      <a:pt x="103" y="51"/>
                    </a:cubicBezTo>
                    <a:cubicBezTo>
                      <a:pt x="102" y="53"/>
                      <a:pt x="102" y="53"/>
                      <a:pt x="102" y="53"/>
                    </a:cubicBezTo>
                    <a:cubicBezTo>
                      <a:pt x="104" y="53"/>
                      <a:pt x="104" y="54"/>
                      <a:pt x="103" y="54"/>
                    </a:cubicBezTo>
                    <a:cubicBezTo>
                      <a:pt x="102" y="54"/>
                      <a:pt x="99" y="53"/>
                      <a:pt x="95" y="53"/>
                    </a:cubicBezTo>
                    <a:cubicBezTo>
                      <a:pt x="94" y="64"/>
                      <a:pt x="93" y="73"/>
                      <a:pt x="91" y="82"/>
                    </a:cubicBezTo>
                    <a:cubicBezTo>
                      <a:pt x="98" y="82"/>
                      <a:pt x="105" y="83"/>
                      <a:pt x="111" y="84"/>
                    </a:cubicBezTo>
                    <a:cubicBezTo>
                      <a:pt x="112" y="77"/>
                      <a:pt x="113" y="64"/>
                      <a:pt x="115" y="49"/>
                    </a:cubicBezTo>
                    <a:cubicBezTo>
                      <a:pt x="112" y="48"/>
                      <a:pt x="108" y="48"/>
                      <a:pt x="103" y="48"/>
                    </a:cubicBezTo>
                    <a:moveTo>
                      <a:pt x="22" y="48"/>
                    </a:moveTo>
                    <a:cubicBezTo>
                      <a:pt x="21" y="57"/>
                      <a:pt x="20" y="66"/>
                      <a:pt x="19" y="74"/>
                    </a:cubicBezTo>
                    <a:cubicBezTo>
                      <a:pt x="30" y="75"/>
                      <a:pt x="41" y="76"/>
                      <a:pt x="51" y="77"/>
                    </a:cubicBezTo>
                    <a:cubicBezTo>
                      <a:pt x="51" y="72"/>
                      <a:pt x="51" y="62"/>
                      <a:pt x="52" y="50"/>
                    </a:cubicBezTo>
                    <a:cubicBezTo>
                      <a:pt x="52" y="50"/>
                      <a:pt x="51" y="50"/>
                      <a:pt x="50" y="50"/>
                    </a:cubicBezTo>
                    <a:cubicBezTo>
                      <a:pt x="40" y="49"/>
                      <a:pt x="29" y="48"/>
                      <a:pt x="22" y="48"/>
                    </a:cubicBezTo>
                    <a:moveTo>
                      <a:pt x="120" y="43"/>
                    </a:moveTo>
                    <a:cubicBezTo>
                      <a:pt x="120" y="45"/>
                      <a:pt x="119" y="47"/>
                      <a:pt x="119" y="49"/>
                    </a:cubicBezTo>
                    <a:cubicBezTo>
                      <a:pt x="119" y="49"/>
                      <a:pt x="119" y="49"/>
                      <a:pt x="119" y="49"/>
                    </a:cubicBezTo>
                    <a:cubicBezTo>
                      <a:pt x="117" y="62"/>
                      <a:pt x="115" y="74"/>
                      <a:pt x="113" y="84"/>
                    </a:cubicBezTo>
                    <a:cubicBezTo>
                      <a:pt x="116" y="85"/>
                      <a:pt x="120" y="85"/>
                      <a:pt x="123" y="86"/>
                    </a:cubicBezTo>
                    <a:cubicBezTo>
                      <a:pt x="124" y="85"/>
                      <a:pt x="124" y="84"/>
                      <a:pt x="125" y="83"/>
                    </a:cubicBezTo>
                    <a:cubicBezTo>
                      <a:pt x="125" y="83"/>
                      <a:pt x="124" y="83"/>
                      <a:pt x="124" y="83"/>
                    </a:cubicBezTo>
                    <a:cubicBezTo>
                      <a:pt x="123" y="83"/>
                      <a:pt x="124" y="83"/>
                      <a:pt x="125" y="83"/>
                    </a:cubicBezTo>
                    <a:cubicBezTo>
                      <a:pt x="126" y="81"/>
                      <a:pt x="127" y="80"/>
                      <a:pt x="128" y="78"/>
                    </a:cubicBezTo>
                    <a:cubicBezTo>
                      <a:pt x="123" y="59"/>
                      <a:pt x="123" y="59"/>
                      <a:pt x="123" y="59"/>
                    </a:cubicBezTo>
                    <a:cubicBezTo>
                      <a:pt x="122" y="54"/>
                      <a:pt x="121" y="49"/>
                      <a:pt x="120" y="43"/>
                    </a:cubicBezTo>
                    <a:moveTo>
                      <a:pt x="23" y="30"/>
                    </a:moveTo>
                    <a:cubicBezTo>
                      <a:pt x="23" y="36"/>
                      <a:pt x="22" y="41"/>
                      <a:pt x="22" y="47"/>
                    </a:cubicBezTo>
                    <a:cubicBezTo>
                      <a:pt x="23" y="47"/>
                      <a:pt x="25" y="47"/>
                      <a:pt x="26" y="47"/>
                    </a:cubicBezTo>
                    <a:cubicBezTo>
                      <a:pt x="26" y="43"/>
                      <a:pt x="26" y="43"/>
                      <a:pt x="26" y="43"/>
                    </a:cubicBezTo>
                    <a:cubicBezTo>
                      <a:pt x="26" y="43"/>
                      <a:pt x="25" y="42"/>
                      <a:pt x="26" y="42"/>
                    </a:cubicBezTo>
                    <a:cubicBezTo>
                      <a:pt x="26" y="31"/>
                      <a:pt x="26" y="31"/>
                      <a:pt x="26" y="31"/>
                    </a:cubicBezTo>
                    <a:cubicBezTo>
                      <a:pt x="25" y="30"/>
                      <a:pt x="24" y="30"/>
                      <a:pt x="23" y="30"/>
                    </a:cubicBezTo>
                    <a:moveTo>
                      <a:pt x="25" y="29"/>
                    </a:moveTo>
                    <a:cubicBezTo>
                      <a:pt x="25" y="29"/>
                      <a:pt x="25" y="30"/>
                      <a:pt x="26" y="30"/>
                    </a:cubicBezTo>
                    <a:cubicBezTo>
                      <a:pt x="26" y="30"/>
                      <a:pt x="26" y="30"/>
                      <a:pt x="26" y="30"/>
                    </a:cubicBezTo>
                    <a:cubicBezTo>
                      <a:pt x="26" y="29"/>
                      <a:pt x="25" y="29"/>
                      <a:pt x="25" y="29"/>
                    </a:cubicBezTo>
                    <a:moveTo>
                      <a:pt x="7" y="26"/>
                    </a:moveTo>
                    <a:cubicBezTo>
                      <a:pt x="7" y="42"/>
                      <a:pt x="7" y="57"/>
                      <a:pt x="6" y="68"/>
                    </a:cubicBezTo>
                    <a:cubicBezTo>
                      <a:pt x="6" y="69"/>
                      <a:pt x="6" y="69"/>
                      <a:pt x="6" y="69"/>
                    </a:cubicBezTo>
                    <a:cubicBezTo>
                      <a:pt x="7" y="70"/>
                      <a:pt x="7" y="72"/>
                      <a:pt x="7" y="73"/>
                    </a:cubicBezTo>
                    <a:cubicBezTo>
                      <a:pt x="10" y="73"/>
                      <a:pt x="14" y="73"/>
                      <a:pt x="17" y="74"/>
                    </a:cubicBezTo>
                    <a:cubicBezTo>
                      <a:pt x="17" y="67"/>
                      <a:pt x="17" y="58"/>
                      <a:pt x="17" y="47"/>
                    </a:cubicBezTo>
                    <a:cubicBezTo>
                      <a:pt x="11" y="47"/>
                      <a:pt x="8" y="46"/>
                      <a:pt x="10" y="46"/>
                    </a:cubicBezTo>
                    <a:cubicBezTo>
                      <a:pt x="11" y="46"/>
                      <a:pt x="13" y="46"/>
                      <a:pt x="17" y="47"/>
                    </a:cubicBezTo>
                    <a:cubicBezTo>
                      <a:pt x="17" y="41"/>
                      <a:pt x="18" y="35"/>
                      <a:pt x="18" y="29"/>
                    </a:cubicBezTo>
                    <a:cubicBezTo>
                      <a:pt x="15" y="28"/>
                      <a:pt x="11" y="27"/>
                      <a:pt x="7" y="26"/>
                    </a:cubicBezTo>
                    <a:moveTo>
                      <a:pt x="0" y="24"/>
                    </a:moveTo>
                    <a:cubicBezTo>
                      <a:pt x="0" y="30"/>
                      <a:pt x="0" y="35"/>
                      <a:pt x="1" y="41"/>
                    </a:cubicBezTo>
                    <a:cubicBezTo>
                      <a:pt x="1" y="44"/>
                      <a:pt x="2" y="48"/>
                      <a:pt x="2" y="52"/>
                    </a:cubicBezTo>
                    <a:cubicBezTo>
                      <a:pt x="2" y="44"/>
                      <a:pt x="3" y="35"/>
                      <a:pt x="3" y="25"/>
                    </a:cubicBezTo>
                    <a:cubicBezTo>
                      <a:pt x="2" y="25"/>
                      <a:pt x="1" y="25"/>
                      <a:pt x="0" y="24"/>
                    </a:cubicBezTo>
                    <a:moveTo>
                      <a:pt x="112" y="0"/>
                    </a:moveTo>
                    <a:cubicBezTo>
                      <a:pt x="112" y="0"/>
                      <a:pt x="112" y="0"/>
                      <a:pt x="111" y="0"/>
                    </a:cubicBezTo>
                    <a:cubicBezTo>
                      <a:pt x="107" y="24"/>
                      <a:pt x="107" y="24"/>
                      <a:pt x="107" y="24"/>
                    </a:cubicBezTo>
                    <a:cubicBezTo>
                      <a:pt x="105" y="40"/>
                      <a:pt x="105" y="40"/>
                      <a:pt x="105" y="40"/>
                    </a:cubicBezTo>
                    <a:cubicBezTo>
                      <a:pt x="103" y="47"/>
                      <a:pt x="103" y="47"/>
                      <a:pt x="103" y="47"/>
                    </a:cubicBezTo>
                    <a:cubicBezTo>
                      <a:pt x="108" y="48"/>
                      <a:pt x="112" y="48"/>
                      <a:pt x="115" y="48"/>
                    </a:cubicBezTo>
                    <a:cubicBezTo>
                      <a:pt x="115" y="42"/>
                      <a:pt x="116" y="36"/>
                      <a:pt x="117" y="29"/>
                    </a:cubicBezTo>
                    <a:cubicBezTo>
                      <a:pt x="115" y="20"/>
                      <a:pt x="114" y="10"/>
                      <a:pt x="112"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88" name="Freeform 68"/>
              <p:cNvSpPr>
                <a:spLocks noEditPoints="1"/>
              </p:cNvSpPr>
              <p:nvPr/>
            </p:nvSpPr>
            <p:spPr bwMode="auto">
              <a:xfrm>
                <a:off x="2951" y="2680"/>
                <a:ext cx="187" cy="138"/>
              </a:xfrm>
              <a:custGeom>
                <a:avLst/>
                <a:gdLst>
                  <a:gd name="T0" fmla="*/ 117 w 226"/>
                  <a:gd name="T1" fmla="*/ 159 h 166"/>
                  <a:gd name="T2" fmla="*/ 150 w 226"/>
                  <a:gd name="T3" fmla="*/ 165 h 166"/>
                  <a:gd name="T4" fmla="*/ 178 w 226"/>
                  <a:gd name="T5" fmla="*/ 155 h 166"/>
                  <a:gd name="T6" fmla="*/ 178 w 226"/>
                  <a:gd name="T7" fmla="*/ 155 h 166"/>
                  <a:gd name="T8" fmla="*/ 226 w 226"/>
                  <a:gd name="T9" fmla="*/ 145 h 166"/>
                  <a:gd name="T10" fmla="*/ 188 w 226"/>
                  <a:gd name="T11" fmla="*/ 159 h 166"/>
                  <a:gd name="T12" fmla="*/ 189 w 226"/>
                  <a:gd name="T13" fmla="*/ 158 h 166"/>
                  <a:gd name="T14" fmla="*/ 195 w 226"/>
                  <a:gd name="T15" fmla="*/ 146 h 166"/>
                  <a:gd name="T16" fmla="*/ 209 w 226"/>
                  <a:gd name="T17" fmla="*/ 138 h 166"/>
                  <a:gd name="T18" fmla="*/ 182 w 226"/>
                  <a:gd name="T19" fmla="*/ 160 h 166"/>
                  <a:gd name="T20" fmla="*/ 182 w 226"/>
                  <a:gd name="T21" fmla="*/ 133 h 166"/>
                  <a:gd name="T22" fmla="*/ 159 w 226"/>
                  <a:gd name="T23" fmla="*/ 163 h 166"/>
                  <a:gd name="T24" fmla="*/ 174 w 226"/>
                  <a:gd name="T25" fmla="*/ 131 h 166"/>
                  <a:gd name="T26" fmla="*/ 211 w 226"/>
                  <a:gd name="T27" fmla="*/ 143 h 166"/>
                  <a:gd name="T28" fmla="*/ 161 w 226"/>
                  <a:gd name="T29" fmla="*/ 141 h 166"/>
                  <a:gd name="T30" fmla="*/ 144 w 226"/>
                  <a:gd name="T31" fmla="*/ 125 h 166"/>
                  <a:gd name="T32" fmla="*/ 143 w 226"/>
                  <a:gd name="T33" fmla="*/ 166 h 166"/>
                  <a:gd name="T34" fmla="*/ 144 w 226"/>
                  <a:gd name="T35" fmla="*/ 125 h 166"/>
                  <a:gd name="T36" fmla="*/ 111 w 226"/>
                  <a:gd name="T37" fmla="*/ 125 h 166"/>
                  <a:gd name="T38" fmla="*/ 145 w 226"/>
                  <a:gd name="T39" fmla="*/ 125 h 166"/>
                  <a:gd name="T40" fmla="*/ 9 w 226"/>
                  <a:gd name="T41" fmla="*/ 123 h 166"/>
                  <a:gd name="T42" fmla="*/ 225 w 226"/>
                  <a:gd name="T43" fmla="*/ 101 h 166"/>
                  <a:gd name="T44" fmla="*/ 226 w 226"/>
                  <a:gd name="T45" fmla="*/ 124 h 166"/>
                  <a:gd name="T46" fmla="*/ 225 w 226"/>
                  <a:gd name="T47" fmla="*/ 94 h 166"/>
                  <a:gd name="T48" fmla="*/ 225 w 226"/>
                  <a:gd name="T49" fmla="*/ 94 h 166"/>
                  <a:gd name="T50" fmla="*/ 48 w 226"/>
                  <a:gd name="T51" fmla="*/ 126 h 166"/>
                  <a:gd name="T52" fmla="*/ 60 w 226"/>
                  <a:gd name="T53" fmla="*/ 81 h 166"/>
                  <a:gd name="T54" fmla="*/ 53 w 226"/>
                  <a:gd name="T55" fmla="*/ 82 h 166"/>
                  <a:gd name="T56" fmla="*/ 88 w 226"/>
                  <a:gd name="T57" fmla="*/ 78 h 166"/>
                  <a:gd name="T58" fmla="*/ 67 w 226"/>
                  <a:gd name="T59" fmla="*/ 81 h 166"/>
                  <a:gd name="T60" fmla="*/ 82 w 226"/>
                  <a:gd name="T61" fmla="*/ 129 h 166"/>
                  <a:gd name="T62" fmla="*/ 47 w 226"/>
                  <a:gd name="T63" fmla="*/ 83 h 166"/>
                  <a:gd name="T64" fmla="*/ 103 w 226"/>
                  <a:gd name="T65" fmla="*/ 76 h 166"/>
                  <a:gd name="T66" fmla="*/ 95 w 226"/>
                  <a:gd name="T67" fmla="*/ 130 h 166"/>
                  <a:gd name="T68" fmla="*/ 95 w 226"/>
                  <a:gd name="T69" fmla="*/ 124 h 166"/>
                  <a:gd name="T70" fmla="*/ 95 w 226"/>
                  <a:gd name="T71" fmla="*/ 123 h 166"/>
                  <a:gd name="T72" fmla="*/ 103 w 226"/>
                  <a:gd name="T73" fmla="*/ 76 h 166"/>
                  <a:gd name="T74" fmla="*/ 109 w 226"/>
                  <a:gd name="T75" fmla="*/ 105 h 166"/>
                  <a:gd name="T76" fmla="*/ 32 w 226"/>
                  <a:gd name="T77" fmla="*/ 90 h 166"/>
                  <a:gd name="T78" fmla="*/ 24 w 226"/>
                  <a:gd name="T79" fmla="*/ 107 h 166"/>
                  <a:gd name="T80" fmla="*/ 24 w 226"/>
                  <a:gd name="T81" fmla="*/ 107 h 166"/>
                  <a:gd name="T82" fmla="*/ 18 w 226"/>
                  <a:gd name="T83" fmla="*/ 118 h 166"/>
                  <a:gd name="T84" fmla="*/ 14 w 226"/>
                  <a:gd name="T85" fmla="*/ 123 h 166"/>
                  <a:gd name="T86" fmla="*/ 44 w 226"/>
                  <a:gd name="T87" fmla="*/ 126 h 166"/>
                  <a:gd name="T88" fmla="*/ 35 w 226"/>
                  <a:gd name="T89" fmla="*/ 117 h 166"/>
                  <a:gd name="T90" fmla="*/ 46 w 226"/>
                  <a:gd name="T91" fmla="*/ 83 h 166"/>
                  <a:gd name="T92" fmla="*/ 47 w 226"/>
                  <a:gd name="T93" fmla="*/ 55 h 166"/>
                  <a:gd name="T94" fmla="*/ 131 w 226"/>
                  <a:gd name="T95" fmla="*/ 40 h 166"/>
                  <a:gd name="T96" fmla="*/ 135 w 226"/>
                  <a:gd name="T97" fmla="*/ 63 h 166"/>
                  <a:gd name="T98" fmla="*/ 129 w 226"/>
                  <a:gd name="T99" fmla="*/ 72 h 166"/>
                  <a:gd name="T100" fmla="*/ 112 w 226"/>
                  <a:gd name="T101" fmla="*/ 119 h 166"/>
                  <a:gd name="T102" fmla="*/ 138 w 226"/>
                  <a:gd name="T103" fmla="*/ 126 h 166"/>
                  <a:gd name="T104" fmla="*/ 132 w 226"/>
                  <a:gd name="T105" fmla="*/ 123 h 166"/>
                  <a:gd name="T106" fmla="*/ 140 w 226"/>
                  <a:gd name="T107" fmla="*/ 124 h 166"/>
                  <a:gd name="T108" fmla="*/ 135 w 22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 h="166">
                    <a:moveTo>
                      <a:pt x="117" y="159"/>
                    </a:moveTo>
                    <a:cubicBezTo>
                      <a:pt x="116" y="159"/>
                      <a:pt x="115" y="159"/>
                      <a:pt x="116" y="159"/>
                    </a:cubicBezTo>
                    <a:cubicBezTo>
                      <a:pt x="116" y="159"/>
                      <a:pt x="117" y="159"/>
                      <a:pt x="117" y="159"/>
                    </a:cubicBezTo>
                    <a:cubicBezTo>
                      <a:pt x="117" y="159"/>
                      <a:pt x="117" y="159"/>
                      <a:pt x="117" y="159"/>
                    </a:cubicBezTo>
                    <a:moveTo>
                      <a:pt x="155" y="157"/>
                    </a:moveTo>
                    <a:cubicBezTo>
                      <a:pt x="150" y="165"/>
                      <a:pt x="150" y="165"/>
                      <a:pt x="150" y="165"/>
                    </a:cubicBezTo>
                    <a:cubicBezTo>
                      <a:pt x="151" y="164"/>
                      <a:pt x="153" y="164"/>
                      <a:pt x="155" y="164"/>
                    </a:cubicBezTo>
                    <a:cubicBezTo>
                      <a:pt x="155" y="162"/>
                      <a:pt x="155" y="160"/>
                      <a:pt x="155" y="157"/>
                    </a:cubicBezTo>
                    <a:moveTo>
                      <a:pt x="178" y="155"/>
                    </a:moveTo>
                    <a:cubicBezTo>
                      <a:pt x="178" y="157"/>
                      <a:pt x="178" y="159"/>
                      <a:pt x="178" y="161"/>
                    </a:cubicBezTo>
                    <a:cubicBezTo>
                      <a:pt x="178" y="161"/>
                      <a:pt x="178" y="161"/>
                      <a:pt x="178" y="161"/>
                    </a:cubicBezTo>
                    <a:cubicBezTo>
                      <a:pt x="178" y="159"/>
                      <a:pt x="178" y="157"/>
                      <a:pt x="178" y="155"/>
                    </a:cubicBezTo>
                    <a:moveTo>
                      <a:pt x="226" y="137"/>
                    </a:moveTo>
                    <a:cubicBezTo>
                      <a:pt x="225" y="139"/>
                      <a:pt x="224" y="142"/>
                      <a:pt x="222" y="144"/>
                    </a:cubicBezTo>
                    <a:cubicBezTo>
                      <a:pt x="224" y="144"/>
                      <a:pt x="225" y="145"/>
                      <a:pt x="226" y="145"/>
                    </a:cubicBezTo>
                    <a:cubicBezTo>
                      <a:pt x="226" y="137"/>
                      <a:pt x="226" y="137"/>
                      <a:pt x="226" y="137"/>
                    </a:cubicBezTo>
                    <a:moveTo>
                      <a:pt x="194" y="135"/>
                    </a:moveTo>
                    <a:cubicBezTo>
                      <a:pt x="192" y="144"/>
                      <a:pt x="190" y="152"/>
                      <a:pt x="188" y="159"/>
                    </a:cubicBezTo>
                    <a:cubicBezTo>
                      <a:pt x="200" y="158"/>
                      <a:pt x="203" y="157"/>
                      <a:pt x="201" y="157"/>
                    </a:cubicBezTo>
                    <a:cubicBezTo>
                      <a:pt x="201" y="157"/>
                      <a:pt x="198" y="157"/>
                      <a:pt x="195" y="158"/>
                    </a:cubicBezTo>
                    <a:cubicBezTo>
                      <a:pt x="192" y="158"/>
                      <a:pt x="190" y="158"/>
                      <a:pt x="189" y="158"/>
                    </a:cubicBezTo>
                    <a:cubicBezTo>
                      <a:pt x="188" y="158"/>
                      <a:pt x="189" y="158"/>
                      <a:pt x="195" y="157"/>
                    </a:cubicBezTo>
                    <a:cubicBezTo>
                      <a:pt x="195" y="153"/>
                      <a:pt x="195" y="153"/>
                      <a:pt x="195" y="153"/>
                    </a:cubicBezTo>
                    <a:cubicBezTo>
                      <a:pt x="195" y="146"/>
                      <a:pt x="195" y="146"/>
                      <a:pt x="195" y="146"/>
                    </a:cubicBezTo>
                    <a:cubicBezTo>
                      <a:pt x="195" y="142"/>
                      <a:pt x="195" y="142"/>
                      <a:pt x="195" y="142"/>
                    </a:cubicBezTo>
                    <a:cubicBezTo>
                      <a:pt x="200" y="142"/>
                      <a:pt x="204" y="143"/>
                      <a:pt x="208" y="143"/>
                    </a:cubicBezTo>
                    <a:cubicBezTo>
                      <a:pt x="208" y="142"/>
                      <a:pt x="208" y="140"/>
                      <a:pt x="209" y="138"/>
                    </a:cubicBezTo>
                    <a:cubicBezTo>
                      <a:pt x="204" y="137"/>
                      <a:pt x="199" y="136"/>
                      <a:pt x="194" y="135"/>
                    </a:cubicBezTo>
                    <a:moveTo>
                      <a:pt x="182" y="133"/>
                    </a:moveTo>
                    <a:cubicBezTo>
                      <a:pt x="182" y="143"/>
                      <a:pt x="182" y="152"/>
                      <a:pt x="182" y="160"/>
                    </a:cubicBezTo>
                    <a:cubicBezTo>
                      <a:pt x="183" y="160"/>
                      <a:pt x="184" y="160"/>
                      <a:pt x="185" y="160"/>
                    </a:cubicBezTo>
                    <a:cubicBezTo>
                      <a:pt x="186" y="153"/>
                      <a:pt x="187" y="144"/>
                      <a:pt x="190" y="134"/>
                    </a:cubicBezTo>
                    <a:cubicBezTo>
                      <a:pt x="187" y="134"/>
                      <a:pt x="185" y="133"/>
                      <a:pt x="182" y="133"/>
                    </a:cubicBezTo>
                    <a:moveTo>
                      <a:pt x="174" y="131"/>
                    </a:moveTo>
                    <a:cubicBezTo>
                      <a:pt x="160" y="150"/>
                      <a:pt x="160" y="150"/>
                      <a:pt x="160" y="150"/>
                    </a:cubicBezTo>
                    <a:cubicBezTo>
                      <a:pt x="160" y="155"/>
                      <a:pt x="159" y="159"/>
                      <a:pt x="159" y="163"/>
                    </a:cubicBezTo>
                    <a:cubicBezTo>
                      <a:pt x="166" y="163"/>
                      <a:pt x="172" y="162"/>
                      <a:pt x="177" y="161"/>
                    </a:cubicBezTo>
                    <a:cubicBezTo>
                      <a:pt x="175" y="155"/>
                      <a:pt x="175" y="144"/>
                      <a:pt x="175" y="131"/>
                    </a:cubicBezTo>
                    <a:cubicBezTo>
                      <a:pt x="175" y="131"/>
                      <a:pt x="175" y="131"/>
                      <a:pt x="174" y="131"/>
                    </a:cubicBezTo>
                    <a:moveTo>
                      <a:pt x="213" y="130"/>
                    </a:moveTo>
                    <a:cubicBezTo>
                      <a:pt x="212" y="135"/>
                      <a:pt x="211" y="139"/>
                      <a:pt x="210" y="143"/>
                    </a:cubicBezTo>
                    <a:cubicBezTo>
                      <a:pt x="210" y="143"/>
                      <a:pt x="210" y="143"/>
                      <a:pt x="211" y="143"/>
                    </a:cubicBezTo>
                    <a:cubicBezTo>
                      <a:pt x="212" y="139"/>
                      <a:pt x="212" y="135"/>
                      <a:pt x="213" y="130"/>
                    </a:cubicBezTo>
                    <a:moveTo>
                      <a:pt x="162" y="129"/>
                    </a:moveTo>
                    <a:cubicBezTo>
                      <a:pt x="162" y="133"/>
                      <a:pt x="161" y="137"/>
                      <a:pt x="161" y="141"/>
                    </a:cubicBezTo>
                    <a:cubicBezTo>
                      <a:pt x="169" y="130"/>
                      <a:pt x="169" y="130"/>
                      <a:pt x="169" y="130"/>
                    </a:cubicBezTo>
                    <a:cubicBezTo>
                      <a:pt x="167" y="130"/>
                      <a:pt x="164" y="129"/>
                      <a:pt x="162" y="129"/>
                    </a:cubicBezTo>
                    <a:moveTo>
                      <a:pt x="144" y="125"/>
                    </a:moveTo>
                    <a:cubicBezTo>
                      <a:pt x="143" y="137"/>
                      <a:pt x="142" y="148"/>
                      <a:pt x="141" y="158"/>
                    </a:cubicBezTo>
                    <a:cubicBezTo>
                      <a:pt x="142" y="160"/>
                      <a:pt x="142" y="163"/>
                      <a:pt x="143" y="166"/>
                    </a:cubicBezTo>
                    <a:cubicBezTo>
                      <a:pt x="143" y="166"/>
                      <a:pt x="143" y="166"/>
                      <a:pt x="143" y="166"/>
                    </a:cubicBezTo>
                    <a:cubicBezTo>
                      <a:pt x="156" y="149"/>
                      <a:pt x="156" y="149"/>
                      <a:pt x="156" y="149"/>
                    </a:cubicBezTo>
                    <a:cubicBezTo>
                      <a:pt x="156" y="142"/>
                      <a:pt x="157" y="135"/>
                      <a:pt x="157" y="128"/>
                    </a:cubicBezTo>
                    <a:cubicBezTo>
                      <a:pt x="152" y="127"/>
                      <a:pt x="147" y="126"/>
                      <a:pt x="144" y="125"/>
                    </a:cubicBezTo>
                    <a:moveTo>
                      <a:pt x="111" y="125"/>
                    </a:moveTo>
                    <a:cubicBezTo>
                      <a:pt x="111" y="125"/>
                      <a:pt x="111" y="125"/>
                      <a:pt x="111" y="125"/>
                    </a:cubicBezTo>
                    <a:cubicBezTo>
                      <a:pt x="111" y="125"/>
                      <a:pt x="111" y="125"/>
                      <a:pt x="111" y="125"/>
                    </a:cubicBezTo>
                    <a:moveTo>
                      <a:pt x="144" y="124"/>
                    </a:moveTo>
                    <a:cubicBezTo>
                      <a:pt x="144" y="125"/>
                      <a:pt x="144" y="125"/>
                      <a:pt x="144" y="125"/>
                    </a:cubicBezTo>
                    <a:cubicBezTo>
                      <a:pt x="144" y="125"/>
                      <a:pt x="145" y="125"/>
                      <a:pt x="145" y="125"/>
                    </a:cubicBezTo>
                    <a:cubicBezTo>
                      <a:pt x="145" y="125"/>
                      <a:pt x="145" y="125"/>
                      <a:pt x="144" y="124"/>
                    </a:cubicBezTo>
                    <a:moveTo>
                      <a:pt x="2" y="122"/>
                    </a:moveTo>
                    <a:cubicBezTo>
                      <a:pt x="0" y="122"/>
                      <a:pt x="3" y="123"/>
                      <a:pt x="9" y="123"/>
                    </a:cubicBezTo>
                    <a:cubicBezTo>
                      <a:pt x="9" y="123"/>
                      <a:pt x="9" y="123"/>
                      <a:pt x="9" y="123"/>
                    </a:cubicBezTo>
                    <a:cubicBezTo>
                      <a:pt x="5" y="122"/>
                      <a:pt x="3" y="122"/>
                      <a:pt x="2" y="122"/>
                    </a:cubicBezTo>
                    <a:moveTo>
                      <a:pt x="225" y="101"/>
                    </a:moveTo>
                    <a:cubicBezTo>
                      <a:pt x="224" y="115"/>
                      <a:pt x="221" y="130"/>
                      <a:pt x="218" y="144"/>
                    </a:cubicBezTo>
                    <a:cubicBezTo>
                      <a:pt x="219" y="144"/>
                      <a:pt x="221" y="144"/>
                      <a:pt x="222" y="144"/>
                    </a:cubicBezTo>
                    <a:cubicBezTo>
                      <a:pt x="222" y="141"/>
                      <a:pt x="224" y="134"/>
                      <a:pt x="226" y="124"/>
                    </a:cubicBezTo>
                    <a:cubicBezTo>
                      <a:pt x="226" y="116"/>
                      <a:pt x="226" y="116"/>
                      <a:pt x="226" y="116"/>
                    </a:cubicBezTo>
                    <a:cubicBezTo>
                      <a:pt x="226" y="111"/>
                      <a:pt x="226" y="106"/>
                      <a:pt x="225" y="101"/>
                    </a:cubicBezTo>
                    <a:moveTo>
                      <a:pt x="225" y="94"/>
                    </a:moveTo>
                    <a:cubicBezTo>
                      <a:pt x="224" y="99"/>
                      <a:pt x="223" y="104"/>
                      <a:pt x="223" y="108"/>
                    </a:cubicBezTo>
                    <a:cubicBezTo>
                      <a:pt x="224" y="103"/>
                      <a:pt x="225" y="99"/>
                      <a:pt x="225" y="95"/>
                    </a:cubicBezTo>
                    <a:cubicBezTo>
                      <a:pt x="225" y="95"/>
                      <a:pt x="225" y="95"/>
                      <a:pt x="225" y="94"/>
                    </a:cubicBezTo>
                    <a:moveTo>
                      <a:pt x="64" y="81"/>
                    </a:moveTo>
                    <a:cubicBezTo>
                      <a:pt x="59" y="82"/>
                      <a:pt x="55" y="82"/>
                      <a:pt x="53" y="83"/>
                    </a:cubicBezTo>
                    <a:cubicBezTo>
                      <a:pt x="51" y="98"/>
                      <a:pt x="50" y="113"/>
                      <a:pt x="48" y="126"/>
                    </a:cubicBezTo>
                    <a:cubicBezTo>
                      <a:pt x="52" y="127"/>
                      <a:pt x="56" y="127"/>
                      <a:pt x="60" y="127"/>
                    </a:cubicBezTo>
                    <a:cubicBezTo>
                      <a:pt x="60" y="112"/>
                      <a:pt x="62" y="94"/>
                      <a:pt x="64" y="81"/>
                    </a:cubicBezTo>
                    <a:moveTo>
                      <a:pt x="60" y="81"/>
                    </a:moveTo>
                    <a:cubicBezTo>
                      <a:pt x="59" y="81"/>
                      <a:pt x="57" y="81"/>
                      <a:pt x="53" y="82"/>
                    </a:cubicBezTo>
                    <a:cubicBezTo>
                      <a:pt x="53" y="82"/>
                      <a:pt x="53" y="82"/>
                      <a:pt x="53" y="82"/>
                    </a:cubicBezTo>
                    <a:cubicBezTo>
                      <a:pt x="53" y="82"/>
                      <a:pt x="53" y="82"/>
                      <a:pt x="53" y="82"/>
                    </a:cubicBezTo>
                    <a:cubicBezTo>
                      <a:pt x="53" y="82"/>
                      <a:pt x="53" y="82"/>
                      <a:pt x="53" y="82"/>
                    </a:cubicBezTo>
                    <a:cubicBezTo>
                      <a:pt x="57" y="82"/>
                      <a:pt x="61" y="81"/>
                      <a:pt x="60" y="81"/>
                    </a:cubicBezTo>
                    <a:moveTo>
                      <a:pt x="88" y="78"/>
                    </a:moveTo>
                    <a:cubicBezTo>
                      <a:pt x="86" y="79"/>
                      <a:pt x="83" y="79"/>
                      <a:pt x="81" y="79"/>
                    </a:cubicBezTo>
                    <a:cubicBezTo>
                      <a:pt x="76" y="88"/>
                      <a:pt x="72" y="96"/>
                      <a:pt x="66" y="104"/>
                    </a:cubicBezTo>
                    <a:cubicBezTo>
                      <a:pt x="66" y="96"/>
                      <a:pt x="67" y="89"/>
                      <a:pt x="67" y="81"/>
                    </a:cubicBezTo>
                    <a:cubicBezTo>
                      <a:pt x="67" y="81"/>
                      <a:pt x="66" y="81"/>
                      <a:pt x="66" y="81"/>
                    </a:cubicBezTo>
                    <a:cubicBezTo>
                      <a:pt x="65" y="96"/>
                      <a:pt x="64" y="112"/>
                      <a:pt x="64" y="128"/>
                    </a:cubicBezTo>
                    <a:cubicBezTo>
                      <a:pt x="71" y="128"/>
                      <a:pt x="77" y="129"/>
                      <a:pt x="82" y="129"/>
                    </a:cubicBezTo>
                    <a:cubicBezTo>
                      <a:pt x="84" y="114"/>
                      <a:pt x="86" y="96"/>
                      <a:pt x="88" y="78"/>
                    </a:cubicBezTo>
                    <a:moveTo>
                      <a:pt x="48" y="78"/>
                    </a:moveTo>
                    <a:cubicBezTo>
                      <a:pt x="47" y="83"/>
                      <a:pt x="47" y="83"/>
                      <a:pt x="47" y="83"/>
                    </a:cubicBezTo>
                    <a:cubicBezTo>
                      <a:pt x="47" y="83"/>
                      <a:pt x="47" y="83"/>
                      <a:pt x="48" y="83"/>
                    </a:cubicBezTo>
                    <a:cubicBezTo>
                      <a:pt x="48" y="81"/>
                      <a:pt x="48" y="80"/>
                      <a:pt x="48" y="78"/>
                    </a:cubicBezTo>
                    <a:moveTo>
                      <a:pt x="103" y="76"/>
                    </a:moveTo>
                    <a:cubicBezTo>
                      <a:pt x="99" y="77"/>
                      <a:pt x="95" y="77"/>
                      <a:pt x="92" y="78"/>
                    </a:cubicBezTo>
                    <a:cubicBezTo>
                      <a:pt x="90" y="96"/>
                      <a:pt x="89" y="113"/>
                      <a:pt x="87" y="129"/>
                    </a:cubicBezTo>
                    <a:cubicBezTo>
                      <a:pt x="91" y="129"/>
                      <a:pt x="94" y="130"/>
                      <a:pt x="95" y="130"/>
                    </a:cubicBezTo>
                    <a:cubicBezTo>
                      <a:pt x="96" y="130"/>
                      <a:pt x="96" y="129"/>
                      <a:pt x="94" y="129"/>
                    </a:cubicBezTo>
                    <a:cubicBezTo>
                      <a:pt x="95" y="127"/>
                      <a:pt x="95" y="127"/>
                      <a:pt x="95" y="127"/>
                    </a:cubicBezTo>
                    <a:cubicBezTo>
                      <a:pt x="95" y="124"/>
                      <a:pt x="95" y="124"/>
                      <a:pt x="95" y="124"/>
                    </a:cubicBezTo>
                    <a:cubicBezTo>
                      <a:pt x="100" y="124"/>
                      <a:pt x="104" y="124"/>
                      <a:pt x="107" y="125"/>
                    </a:cubicBezTo>
                    <a:cubicBezTo>
                      <a:pt x="107" y="124"/>
                      <a:pt x="107" y="124"/>
                      <a:pt x="107" y="124"/>
                    </a:cubicBezTo>
                    <a:cubicBezTo>
                      <a:pt x="104" y="124"/>
                      <a:pt x="100" y="124"/>
                      <a:pt x="95" y="123"/>
                    </a:cubicBezTo>
                    <a:cubicBezTo>
                      <a:pt x="97" y="116"/>
                      <a:pt x="97" y="116"/>
                      <a:pt x="97" y="116"/>
                    </a:cubicBezTo>
                    <a:cubicBezTo>
                      <a:pt x="99" y="100"/>
                      <a:pt x="99" y="100"/>
                      <a:pt x="99" y="100"/>
                    </a:cubicBezTo>
                    <a:cubicBezTo>
                      <a:pt x="103" y="76"/>
                      <a:pt x="103" y="76"/>
                      <a:pt x="103" y="76"/>
                    </a:cubicBezTo>
                    <a:moveTo>
                      <a:pt x="113" y="75"/>
                    </a:moveTo>
                    <a:cubicBezTo>
                      <a:pt x="110" y="76"/>
                      <a:pt x="107" y="76"/>
                      <a:pt x="104" y="76"/>
                    </a:cubicBezTo>
                    <a:cubicBezTo>
                      <a:pt x="106" y="86"/>
                      <a:pt x="107" y="96"/>
                      <a:pt x="109" y="105"/>
                    </a:cubicBezTo>
                    <a:cubicBezTo>
                      <a:pt x="110" y="96"/>
                      <a:pt x="112" y="86"/>
                      <a:pt x="113" y="75"/>
                    </a:cubicBezTo>
                    <a:moveTo>
                      <a:pt x="47" y="55"/>
                    </a:moveTo>
                    <a:cubicBezTo>
                      <a:pt x="42" y="67"/>
                      <a:pt x="37" y="78"/>
                      <a:pt x="32" y="90"/>
                    </a:cubicBezTo>
                    <a:cubicBezTo>
                      <a:pt x="27" y="100"/>
                      <a:pt x="27" y="100"/>
                      <a:pt x="27" y="100"/>
                    </a:cubicBezTo>
                    <a:cubicBezTo>
                      <a:pt x="25" y="105"/>
                      <a:pt x="25" y="105"/>
                      <a:pt x="25" y="105"/>
                    </a:cubicBezTo>
                    <a:cubicBezTo>
                      <a:pt x="24" y="107"/>
                      <a:pt x="24" y="107"/>
                      <a:pt x="24" y="107"/>
                    </a:cubicBezTo>
                    <a:cubicBezTo>
                      <a:pt x="21" y="106"/>
                      <a:pt x="20" y="106"/>
                      <a:pt x="18" y="106"/>
                    </a:cubicBezTo>
                    <a:cubicBezTo>
                      <a:pt x="18" y="106"/>
                      <a:pt x="18" y="106"/>
                      <a:pt x="18" y="106"/>
                    </a:cubicBezTo>
                    <a:cubicBezTo>
                      <a:pt x="20" y="106"/>
                      <a:pt x="22" y="107"/>
                      <a:pt x="24" y="107"/>
                    </a:cubicBezTo>
                    <a:cubicBezTo>
                      <a:pt x="27" y="108"/>
                      <a:pt x="31" y="109"/>
                      <a:pt x="30" y="109"/>
                    </a:cubicBezTo>
                    <a:cubicBezTo>
                      <a:pt x="30" y="109"/>
                      <a:pt x="27" y="108"/>
                      <a:pt x="18" y="107"/>
                    </a:cubicBezTo>
                    <a:cubicBezTo>
                      <a:pt x="18" y="118"/>
                      <a:pt x="18" y="118"/>
                      <a:pt x="18" y="118"/>
                    </a:cubicBezTo>
                    <a:cubicBezTo>
                      <a:pt x="17" y="118"/>
                      <a:pt x="18" y="119"/>
                      <a:pt x="18" y="119"/>
                    </a:cubicBezTo>
                    <a:cubicBezTo>
                      <a:pt x="18" y="123"/>
                      <a:pt x="18" y="123"/>
                      <a:pt x="18" y="123"/>
                    </a:cubicBezTo>
                    <a:cubicBezTo>
                      <a:pt x="17" y="123"/>
                      <a:pt x="15" y="123"/>
                      <a:pt x="14" y="123"/>
                    </a:cubicBezTo>
                    <a:cubicBezTo>
                      <a:pt x="14" y="123"/>
                      <a:pt x="14" y="123"/>
                      <a:pt x="14" y="124"/>
                    </a:cubicBezTo>
                    <a:cubicBezTo>
                      <a:pt x="21" y="124"/>
                      <a:pt x="32" y="125"/>
                      <a:pt x="42" y="126"/>
                    </a:cubicBezTo>
                    <a:cubicBezTo>
                      <a:pt x="43" y="126"/>
                      <a:pt x="44" y="126"/>
                      <a:pt x="44" y="126"/>
                    </a:cubicBezTo>
                    <a:cubicBezTo>
                      <a:pt x="45" y="114"/>
                      <a:pt x="46" y="99"/>
                      <a:pt x="48" y="83"/>
                    </a:cubicBezTo>
                    <a:cubicBezTo>
                      <a:pt x="47" y="83"/>
                      <a:pt x="47" y="83"/>
                      <a:pt x="47" y="83"/>
                    </a:cubicBezTo>
                    <a:cubicBezTo>
                      <a:pt x="35" y="117"/>
                      <a:pt x="35" y="117"/>
                      <a:pt x="35" y="117"/>
                    </a:cubicBezTo>
                    <a:cubicBezTo>
                      <a:pt x="46" y="83"/>
                      <a:pt x="46" y="83"/>
                      <a:pt x="46" y="83"/>
                    </a:cubicBezTo>
                    <a:cubicBezTo>
                      <a:pt x="46" y="83"/>
                      <a:pt x="46" y="83"/>
                      <a:pt x="46" y="83"/>
                    </a:cubicBezTo>
                    <a:cubicBezTo>
                      <a:pt x="46" y="83"/>
                      <a:pt x="46" y="83"/>
                      <a:pt x="46" y="83"/>
                    </a:cubicBezTo>
                    <a:cubicBezTo>
                      <a:pt x="48" y="78"/>
                      <a:pt x="48" y="78"/>
                      <a:pt x="48" y="78"/>
                    </a:cubicBezTo>
                    <a:cubicBezTo>
                      <a:pt x="49" y="74"/>
                      <a:pt x="49" y="71"/>
                      <a:pt x="49" y="67"/>
                    </a:cubicBezTo>
                    <a:cubicBezTo>
                      <a:pt x="48" y="63"/>
                      <a:pt x="48" y="59"/>
                      <a:pt x="47" y="55"/>
                    </a:cubicBezTo>
                    <a:moveTo>
                      <a:pt x="135" y="0"/>
                    </a:moveTo>
                    <a:cubicBezTo>
                      <a:pt x="135" y="1"/>
                      <a:pt x="135" y="1"/>
                      <a:pt x="135" y="2"/>
                    </a:cubicBezTo>
                    <a:cubicBezTo>
                      <a:pt x="132" y="14"/>
                      <a:pt x="132" y="27"/>
                      <a:pt x="131" y="40"/>
                    </a:cubicBezTo>
                    <a:cubicBezTo>
                      <a:pt x="130" y="60"/>
                      <a:pt x="130" y="60"/>
                      <a:pt x="130" y="60"/>
                    </a:cubicBezTo>
                    <a:cubicBezTo>
                      <a:pt x="130" y="63"/>
                      <a:pt x="130" y="63"/>
                      <a:pt x="130" y="63"/>
                    </a:cubicBezTo>
                    <a:cubicBezTo>
                      <a:pt x="132" y="63"/>
                      <a:pt x="134" y="63"/>
                      <a:pt x="135" y="63"/>
                    </a:cubicBezTo>
                    <a:cubicBezTo>
                      <a:pt x="136" y="63"/>
                      <a:pt x="134" y="63"/>
                      <a:pt x="130" y="64"/>
                    </a:cubicBezTo>
                    <a:cubicBezTo>
                      <a:pt x="129" y="69"/>
                      <a:pt x="129" y="69"/>
                      <a:pt x="129" y="69"/>
                    </a:cubicBezTo>
                    <a:cubicBezTo>
                      <a:pt x="129" y="72"/>
                      <a:pt x="129" y="72"/>
                      <a:pt x="129" y="72"/>
                    </a:cubicBezTo>
                    <a:cubicBezTo>
                      <a:pt x="129" y="73"/>
                      <a:pt x="129" y="73"/>
                      <a:pt x="129" y="73"/>
                    </a:cubicBezTo>
                    <a:cubicBezTo>
                      <a:pt x="125" y="74"/>
                      <a:pt x="121" y="74"/>
                      <a:pt x="118" y="75"/>
                    </a:cubicBezTo>
                    <a:cubicBezTo>
                      <a:pt x="116" y="90"/>
                      <a:pt x="114" y="105"/>
                      <a:pt x="112" y="119"/>
                    </a:cubicBezTo>
                    <a:cubicBezTo>
                      <a:pt x="113" y="125"/>
                      <a:pt x="114" y="130"/>
                      <a:pt x="115" y="135"/>
                    </a:cubicBezTo>
                    <a:cubicBezTo>
                      <a:pt x="120" y="154"/>
                      <a:pt x="120" y="154"/>
                      <a:pt x="120" y="154"/>
                    </a:cubicBezTo>
                    <a:cubicBezTo>
                      <a:pt x="127" y="145"/>
                      <a:pt x="132" y="136"/>
                      <a:pt x="138" y="126"/>
                    </a:cubicBezTo>
                    <a:cubicBezTo>
                      <a:pt x="138" y="132"/>
                      <a:pt x="139" y="138"/>
                      <a:pt x="140" y="143"/>
                    </a:cubicBezTo>
                    <a:cubicBezTo>
                      <a:pt x="140" y="138"/>
                      <a:pt x="140" y="132"/>
                      <a:pt x="140" y="125"/>
                    </a:cubicBezTo>
                    <a:cubicBezTo>
                      <a:pt x="133" y="123"/>
                      <a:pt x="131" y="123"/>
                      <a:pt x="132" y="123"/>
                    </a:cubicBezTo>
                    <a:cubicBezTo>
                      <a:pt x="132" y="123"/>
                      <a:pt x="135" y="123"/>
                      <a:pt x="138" y="124"/>
                    </a:cubicBezTo>
                    <a:cubicBezTo>
                      <a:pt x="139" y="124"/>
                      <a:pt x="140" y="124"/>
                      <a:pt x="140" y="124"/>
                    </a:cubicBezTo>
                    <a:cubicBezTo>
                      <a:pt x="140" y="124"/>
                      <a:pt x="140" y="124"/>
                      <a:pt x="140" y="124"/>
                    </a:cubicBezTo>
                    <a:cubicBezTo>
                      <a:pt x="140" y="124"/>
                      <a:pt x="139" y="123"/>
                      <a:pt x="138" y="123"/>
                    </a:cubicBezTo>
                    <a:cubicBezTo>
                      <a:pt x="138" y="104"/>
                      <a:pt x="138" y="104"/>
                      <a:pt x="138" y="104"/>
                    </a:cubicBezTo>
                    <a:cubicBezTo>
                      <a:pt x="138" y="69"/>
                      <a:pt x="137" y="34"/>
                      <a:pt x="135"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89" name="Freeform 69"/>
              <p:cNvSpPr>
                <a:spLocks noEditPoints="1"/>
              </p:cNvSpPr>
              <p:nvPr/>
            </p:nvSpPr>
            <p:spPr bwMode="auto">
              <a:xfrm>
                <a:off x="2455" y="2781"/>
                <a:ext cx="98" cy="56"/>
              </a:xfrm>
              <a:custGeom>
                <a:avLst/>
                <a:gdLst>
                  <a:gd name="T0" fmla="*/ 39 w 118"/>
                  <a:gd name="T1" fmla="*/ 44 h 67"/>
                  <a:gd name="T2" fmla="*/ 35 w 118"/>
                  <a:gd name="T3" fmla="*/ 59 h 67"/>
                  <a:gd name="T4" fmla="*/ 45 w 118"/>
                  <a:gd name="T5" fmla="*/ 67 h 67"/>
                  <a:gd name="T6" fmla="*/ 46 w 118"/>
                  <a:gd name="T7" fmla="*/ 66 h 67"/>
                  <a:gd name="T8" fmla="*/ 48 w 118"/>
                  <a:gd name="T9" fmla="*/ 64 h 67"/>
                  <a:gd name="T10" fmla="*/ 52 w 118"/>
                  <a:gd name="T11" fmla="*/ 62 h 67"/>
                  <a:gd name="T12" fmla="*/ 60 w 118"/>
                  <a:gd name="T13" fmla="*/ 56 h 67"/>
                  <a:gd name="T14" fmla="*/ 60 w 118"/>
                  <a:gd name="T15" fmla="*/ 53 h 67"/>
                  <a:gd name="T16" fmla="*/ 39 w 118"/>
                  <a:gd name="T17" fmla="*/ 44 h 67"/>
                  <a:gd name="T18" fmla="*/ 75 w 118"/>
                  <a:gd name="T19" fmla="*/ 42 h 67"/>
                  <a:gd name="T20" fmla="*/ 71 w 118"/>
                  <a:gd name="T21" fmla="*/ 47 h 67"/>
                  <a:gd name="T22" fmla="*/ 77 w 118"/>
                  <a:gd name="T23" fmla="*/ 43 h 67"/>
                  <a:gd name="T24" fmla="*/ 75 w 118"/>
                  <a:gd name="T25" fmla="*/ 42 h 67"/>
                  <a:gd name="T26" fmla="*/ 22 w 118"/>
                  <a:gd name="T27" fmla="*/ 36 h 67"/>
                  <a:gd name="T28" fmla="*/ 18 w 118"/>
                  <a:gd name="T29" fmla="*/ 47 h 67"/>
                  <a:gd name="T30" fmla="*/ 31 w 118"/>
                  <a:gd name="T31" fmla="*/ 56 h 67"/>
                  <a:gd name="T32" fmla="*/ 35 w 118"/>
                  <a:gd name="T33" fmla="*/ 42 h 67"/>
                  <a:gd name="T34" fmla="*/ 32 w 118"/>
                  <a:gd name="T35" fmla="*/ 41 h 67"/>
                  <a:gd name="T36" fmla="*/ 22 w 118"/>
                  <a:gd name="T37" fmla="*/ 36 h 67"/>
                  <a:gd name="T38" fmla="*/ 5 w 118"/>
                  <a:gd name="T39" fmla="*/ 28 h 67"/>
                  <a:gd name="T40" fmla="*/ 0 w 118"/>
                  <a:gd name="T41" fmla="*/ 38 h 67"/>
                  <a:gd name="T42" fmla="*/ 4 w 118"/>
                  <a:gd name="T43" fmla="*/ 40 h 67"/>
                  <a:gd name="T44" fmla="*/ 6 w 118"/>
                  <a:gd name="T45" fmla="*/ 37 h 67"/>
                  <a:gd name="T46" fmla="*/ 15 w 118"/>
                  <a:gd name="T47" fmla="*/ 44 h 67"/>
                  <a:gd name="T48" fmla="*/ 19 w 118"/>
                  <a:gd name="T49" fmla="*/ 35 h 67"/>
                  <a:gd name="T50" fmla="*/ 5 w 118"/>
                  <a:gd name="T51" fmla="*/ 28 h 67"/>
                  <a:gd name="T52" fmla="*/ 18 w 118"/>
                  <a:gd name="T53" fmla="*/ 7 h 67"/>
                  <a:gd name="T54" fmla="*/ 10 w 118"/>
                  <a:gd name="T55" fmla="*/ 17 h 67"/>
                  <a:gd name="T56" fmla="*/ 5 w 118"/>
                  <a:gd name="T57" fmla="*/ 28 h 67"/>
                  <a:gd name="T58" fmla="*/ 13 w 118"/>
                  <a:gd name="T59" fmla="*/ 31 h 67"/>
                  <a:gd name="T60" fmla="*/ 13 w 118"/>
                  <a:gd name="T61" fmla="*/ 30 h 67"/>
                  <a:gd name="T62" fmla="*/ 14 w 118"/>
                  <a:gd name="T63" fmla="*/ 26 h 67"/>
                  <a:gd name="T64" fmla="*/ 17 w 118"/>
                  <a:gd name="T65" fmla="*/ 13 h 67"/>
                  <a:gd name="T66" fmla="*/ 18 w 118"/>
                  <a:gd name="T67" fmla="*/ 7 h 67"/>
                  <a:gd name="T68" fmla="*/ 107 w 118"/>
                  <a:gd name="T69" fmla="*/ 0 h 67"/>
                  <a:gd name="T70" fmla="*/ 75 w 118"/>
                  <a:gd name="T71" fmla="*/ 42 h 67"/>
                  <a:gd name="T72" fmla="*/ 77 w 118"/>
                  <a:gd name="T73" fmla="*/ 43 h 67"/>
                  <a:gd name="T74" fmla="*/ 82 w 118"/>
                  <a:gd name="T75" fmla="*/ 39 h 67"/>
                  <a:gd name="T76" fmla="*/ 118 w 118"/>
                  <a:gd name="T77" fmla="*/ 7 h 67"/>
                  <a:gd name="T78" fmla="*/ 118 w 118"/>
                  <a:gd name="T79" fmla="*/ 5 h 67"/>
                  <a:gd name="T80" fmla="*/ 107 w 118"/>
                  <a:gd name="T8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67">
                    <a:moveTo>
                      <a:pt x="39" y="44"/>
                    </a:moveTo>
                    <a:cubicBezTo>
                      <a:pt x="38" y="49"/>
                      <a:pt x="36" y="54"/>
                      <a:pt x="35" y="59"/>
                    </a:cubicBezTo>
                    <a:cubicBezTo>
                      <a:pt x="38" y="61"/>
                      <a:pt x="41" y="64"/>
                      <a:pt x="45" y="67"/>
                    </a:cubicBezTo>
                    <a:cubicBezTo>
                      <a:pt x="46" y="66"/>
                      <a:pt x="46" y="66"/>
                      <a:pt x="46" y="66"/>
                    </a:cubicBezTo>
                    <a:cubicBezTo>
                      <a:pt x="48" y="64"/>
                      <a:pt x="48" y="64"/>
                      <a:pt x="48" y="64"/>
                    </a:cubicBezTo>
                    <a:cubicBezTo>
                      <a:pt x="52" y="62"/>
                      <a:pt x="52" y="62"/>
                      <a:pt x="52" y="62"/>
                    </a:cubicBezTo>
                    <a:cubicBezTo>
                      <a:pt x="60" y="56"/>
                      <a:pt x="60" y="56"/>
                      <a:pt x="60" y="56"/>
                    </a:cubicBezTo>
                    <a:cubicBezTo>
                      <a:pt x="60" y="55"/>
                      <a:pt x="60" y="54"/>
                      <a:pt x="60" y="53"/>
                    </a:cubicBezTo>
                    <a:cubicBezTo>
                      <a:pt x="55" y="51"/>
                      <a:pt x="48" y="48"/>
                      <a:pt x="39" y="44"/>
                    </a:cubicBezTo>
                    <a:moveTo>
                      <a:pt x="75" y="42"/>
                    </a:moveTo>
                    <a:cubicBezTo>
                      <a:pt x="74" y="44"/>
                      <a:pt x="72" y="46"/>
                      <a:pt x="71" y="47"/>
                    </a:cubicBezTo>
                    <a:cubicBezTo>
                      <a:pt x="77" y="43"/>
                      <a:pt x="77" y="43"/>
                      <a:pt x="77" y="43"/>
                    </a:cubicBezTo>
                    <a:cubicBezTo>
                      <a:pt x="76" y="43"/>
                      <a:pt x="76" y="42"/>
                      <a:pt x="75" y="42"/>
                    </a:cubicBezTo>
                    <a:moveTo>
                      <a:pt x="22" y="36"/>
                    </a:moveTo>
                    <a:cubicBezTo>
                      <a:pt x="21" y="40"/>
                      <a:pt x="20" y="43"/>
                      <a:pt x="18" y="47"/>
                    </a:cubicBezTo>
                    <a:cubicBezTo>
                      <a:pt x="22" y="49"/>
                      <a:pt x="26" y="52"/>
                      <a:pt x="31" y="56"/>
                    </a:cubicBezTo>
                    <a:cubicBezTo>
                      <a:pt x="32" y="51"/>
                      <a:pt x="33" y="47"/>
                      <a:pt x="35" y="42"/>
                    </a:cubicBezTo>
                    <a:cubicBezTo>
                      <a:pt x="34" y="42"/>
                      <a:pt x="33" y="41"/>
                      <a:pt x="32" y="41"/>
                    </a:cubicBezTo>
                    <a:cubicBezTo>
                      <a:pt x="29" y="39"/>
                      <a:pt x="25" y="38"/>
                      <a:pt x="22" y="36"/>
                    </a:cubicBezTo>
                    <a:moveTo>
                      <a:pt x="5" y="28"/>
                    </a:moveTo>
                    <a:cubicBezTo>
                      <a:pt x="3" y="31"/>
                      <a:pt x="1" y="35"/>
                      <a:pt x="0" y="38"/>
                    </a:cubicBezTo>
                    <a:cubicBezTo>
                      <a:pt x="2" y="39"/>
                      <a:pt x="3" y="39"/>
                      <a:pt x="4" y="40"/>
                    </a:cubicBezTo>
                    <a:cubicBezTo>
                      <a:pt x="5" y="39"/>
                      <a:pt x="6" y="38"/>
                      <a:pt x="6" y="37"/>
                    </a:cubicBezTo>
                    <a:cubicBezTo>
                      <a:pt x="9" y="39"/>
                      <a:pt x="12" y="42"/>
                      <a:pt x="15" y="44"/>
                    </a:cubicBezTo>
                    <a:cubicBezTo>
                      <a:pt x="16" y="41"/>
                      <a:pt x="17" y="38"/>
                      <a:pt x="19" y="35"/>
                    </a:cubicBezTo>
                    <a:cubicBezTo>
                      <a:pt x="13" y="32"/>
                      <a:pt x="8" y="30"/>
                      <a:pt x="5" y="28"/>
                    </a:cubicBezTo>
                    <a:moveTo>
                      <a:pt x="18" y="7"/>
                    </a:moveTo>
                    <a:cubicBezTo>
                      <a:pt x="16" y="10"/>
                      <a:pt x="13" y="13"/>
                      <a:pt x="10" y="17"/>
                    </a:cubicBezTo>
                    <a:cubicBezTo>
                      <a:pt x="9" y="20"/>
                      <a:pt x="7" y="24"/>
                      <a:pt x="5" y="28"/>
                    </a:cubicBezTo>
                    <a:cubicBezTo>
                      <a:pt x="7" y="29"/>
                      <a:pt x="9" y="30"/>
                      <a:pt x="13" y="31"/>
                    </a:cubicBezTo>
                    <a:cubicBezTo>
                      <a:pt x="13" y="30"/>
                      <a:pt x="13" y="30"/>
                      <a:pt x="13" y="30"/>
                    </a:cubicBezTo>
                    <a:cubicBezTo>
                      <a:pt x="14" y="26"/>
                      <a:pt x="14" y="26"/>
                      <a:pt x="14" y="26"/>
                    </a:cubicBezTo>
                    <a:cubicBezTo>
                      <a:pt x="17" y="13"/>
                      <a:pt x="17" y="13"/>
                      <a:pt x="17" y="13"/>
                    </a:cubicBezTo>
                    <a:cubicBezTo>
                      <a:pt x="18" y="7"/>
                      <a:pt x="18" y="7"/>
                      <a:pt x="18" y="7"/>
                    </a:cubicBezTo>
                    <a:moveTo>
                      <a:pt x="107" y="0"/>
                    </a:moveTo>
                    <a:cubicBezTo>
                      <a:pt x="97" y="14"/>
                      <a:pt x="86" y="28"/>
                      <a:pt x="75" y="42"/>
                    </a:cubicBezTo>
                    <a:cubicBezTo>
                      <a:pt x="76" y="42"/>
                      <a:pt x="76" y="42"/>
                      <a:pt x="77" y="43"/>
                    </a:cubicBezTo>
                    <a:cubicBezTo>
                      <a:pt x="82" y="39"/>
                      <a:pt x="82" y="39"/>
                      <a:pt x="82" y="39"/>
                    </a:cubicBezTo>
                    <a:cubicBezTo>
                      <a:pt x="94" y="28"/>
                      <a:pt x="106" y="18"/>
                      <a:pt x="118" y="7"/>
                    </a:cubicBezTo>
                    <a:cubicBezTo>
                      <a:pt x="118" y="6"/>
                      <a:pt x="118" y="6"/>
                      <a:pt x="118" y="5"/>
                    </a:cubicBezTo>
                    <a:cubicBezTo>
                      <a:pt x="114" y="3"/>
                      <a:pt x="110" y="2"/>
                      <a:pt x="107"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90" name="Freeform 70"/>
              <p:cNvSpPr>
                <a:spLocks noEditPoints="1"/>
              </p:cNvSpPr>
              <p:nvPr/>
            </p:nvSpPr>
            <p:spPr bwMode="auto">
              <a:xfrm>
                <a:off x="2451" y="2706"/>
                <a:ext cx="92" cy="119"/>
              </a:xfrm>
              <a:custGeom>
                <a:avLst/>
                <a:gdLst>
                  <a:gd name="T0" fmla="*/ 83 w 111"/>
                  <a:gd name="T1" fmla="*/ 77 h 144"/>
                  <a:gd name="T2" fmla="*/ 70 w 111"/>
                  <a:gd name="T3" fmla="*/ 142 h 144"/>
                  <a:gd name="T4" fmla="*/ 75 w 111"/>
                  <a:gd name="T5" fmla="*/ 138 h 144"/>
                  <a:gd name="T6" fmla="*/ 79 w 111"/>
                  <a:gd name="T7" fmla="*/ 133 h 144"/>
                  <a:gd name="T8" fmla="*/ 81 w 111"/>
                  <a:gd name="T9" fmla="*/ 134 h 144"/>
                  <a:gd name="T10" fmla="*/ 81 w 111"/>
                  <a:gd name="T11" fmla="*/ 134 h 144"/>
                  <a:gd name="T12" fmla="*/ 79 w 111"/>
                  <a:gd name="T13" fmla="*/ 133 h 144"/>
                  <a:gd name="T14" fmla="*/ 111 w 111"/>
                  <a:gd name="T15" fmla="*/ 91 h 144"/>
                  <a:gd name="T16" fmla="*/ 83 w 111"/>
                  <a:gd name="T17" fmla="*/ 77 h 144"/>
                  <a:gd name="T18" fmla="*/ 83 w 111"/>
                  <a:gd name="T19" fmla="*/ 77 h 144"/>
                  <a:gd name="T20" fmla="*/ 83 w 111"/>
                  <a:gd name="T21" fmla="*/ 77 h 144"/>
                  <a:gd name="T22" fmla="*/ 86 w 111"/>
                  <a:gd name="T23" fmla="*/ 78 h 144"/>
                  <a:gd name="T24" fmla="*/ 83 w 111"/>
                  <a:gd name="T25" fmla="*/ 77 h 144"/>
                  <a:gd name="T26" fmla="*/ 54 w 111"/>
                  <a:gd name="T27" fmla="*/ 48 h 144"/>
                  <a:gd name="T28" fmla="*/ 29 w 111"/>
                  <a:gd name="T29" fmla="*/ 87 h 144"/>
                  <a:gd name="T30" fmla="*/ 22 w 111"/>
                  <a:gd name="T31" fmla="*/ 98 h 144"/>
                  <a:gd name="T32" fmla="*/ 21 w 111"/>
                  <a:gd name="T33" fmla="*/ 104 h 144"/>
                  <a:gd name="T34" fmla="*/ 18 w 111"/>
                  <a:gd name="T35" fmla="*/ 117 h 144"/>
                  <a:gd name="T36" fmla="*/ 17 w 111"/>
                  <a:gd name="T37" fmla="*/ 121 h 144"/>
                  <a:gd name="T38" fmla="*/ 17 w 111"/>
                  <a:gd name="T39" fmla="*/ 122 h 144"/>
                  <a:gd name="T40" fmla="*/ 9 w 111"/>
                  <a:gd name="T41" fmla="*/ 119 h 144"/>
                  <a:gd name="T42" fmla="*/ 14 w 111"/>
                  <a:gd name="T43" fmla="*/ 108 h 144"/>
                  <a:gd name="T44" fmla="*/ 11 w 111"/>
                  <a:gd name="T45" fmla="*/ 112 h 144"/>
                  <a:gd name="T46" fmla="*/ 2 w 111"/>
                  <a:gd name="T47" fmla="*/ 124 h 144"/>
                  <a:gd name="T48" fmla="*/ 0 w 111"/>
                  <a:gd name="T49" fmla="*/ 127 h 144"/>
                  <a:gd name="T50" fmla="*/ 4 w 111"/>
                  <a:gd name="T51" fmla="*/ 129 h 144"/>
                  <a:gd name="T52" fmla="*/ 9 w 111"/>
                  <a:gd name="T53" fmla="*/ 119 h 144"/>
                  <a:gd name="T54" fmla="*/ 23 w 111"/>
                  <a:gd name="T55" fmla="*/ 126 h 144"/>
                  <a:gd name="T56" fmla="*/ 50 w 111"/>
                  <a:gd name="T57" fmla="*/ 60 h 144"/>
                  <a:gd name="T58" fmla="*/ 54 w 111"/>
                  <a:gd name="T59" fmla="*/ 48 h 144"/>
                  <a:gd name="T60" fmla="*/ 82 w 111"/>
                  <a:gd name="T61" fmla="*/ 0 h 144"/>
                  <a:gd name="T62" fmla="*/ 79 w 111"/>
                  <a:gd name="T63" fmla="*/ 10 h 144"/>
                  <a:gd name="T64" fmla="*/ 43 w 111"/>
                  <a:gd name="T65" fmla="*/ 135 h 144"/>
                  <a:gd name="T66" fmla="*/ 64 w 111"/>
                  <a:gd name="T67" fmla="*/ 144 h 144"/>
                  <a:gd name="T68" fmla="*/ 81 w 111"/>
                  <a:gd name="T69" fmla="*/ 77 h 144"/>
                  <a:gd name="T70" fmla="*/ 76 w 111"/>
                  <a:gd name="T71" fmla="*/ 74 h 144"/>
                  <a:gd name="T72" fmla="*/ 81 w 111"/>
                  <a:gd name="T73" fmla="*/ 76 h 144"/>
                  <a:gd name="T74" fmla="*/ 81 w 111"/>
                  <a:gd name="T75" fmla="*/ 76 h 144"/>
                  <a:gd name="T76" fmla="*/ 82 w 111"/>
                  <a:gd name="T77" fmla="*/ 76 h 144"/>
                  <a:gd name="T78" fmla="*/ 81 w 111"/>
                  <a:gd name="T79" fmla="*/ 75 h 144"/>
                  <a:gd name="T80" fmla="*/ 81 w 111"/>
                  <a:gd name="T81" fmla="*/ 71 h 144"/>
                  <a:gd name="T82" fmla="*/ 82 w 111"/>
                  <a:gd name="T83" fmla="*/ 2 h 144"/>
                  <a:gd name="T84" fmla="*/ 82 w 111"/>
                  <a:gd name="T85" fmla="*/ 0 h 144"/>
                  <a:gd name="T86" fmla="*/ 82 w 111"/>
                  <a:gd name="T87" fmla="*/ 0 h 144"/>
                  <a:gd name="T88" fmla="*/ 62 w 111"/>
                  <a:gd name="T89" fmla="*/ 35 h 144"/>
                  <a:gd name="T90" fmla="*/ 55 w 111"/>
                  <a:gd name="T91" fmla="*/ 47 h 144"/>
                  <a:gd name="T92" fmla="*/ 53 w 111"/>
                  <a:gd name="T93" fmla="*/ 51 h 144"/>
                  <a:gd name="T94" fmla="*/ 26 w 111"/>
                  <a:gd name="T95" fmla="*/ 127 h 144"/>
                  <a:gd name="T96" fmla="*/ 36 w 111"/>
                  <a:gd name="T97" fmla="*/ 132 h 144"/>
                  <a:gd name="T98" fmla="*/ 39 w 111"/>
                  <a:gd name="T99" fmla="*/ 133 h 144"/>
                  <a:gd name="T100" fmla="*/ 76 w 111"/>
                  <a:gd name="T101" fmla="*/ 20 h 144"/>
                  <a:gd name="T102" fmla="*/ 82 w 111"/>
                  <a:gd name="T103" fmla="*/ 0 h 144"/>
                  <a:gd name="T104" fmla="*/ 82 w 111"/>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44">
                    <a:moveTo>
                      <a:pt x="83" y="77"/>
                    </a:moveTo>
                    <a:cubicBezTo>
                      <a:pt x="80" y="98"/>
                      <a:pt x="76" y="121"/>
                      <a:pt x="70" y="142"/>
                    </a:cubicBezTo>
                    <a:cubicBezTo>
                      <a:pt x="75" y="138"/>
                      <a:pt x="75" y="138"/>
                      <a:pt x="75" y="138"/>
                    </a:cubicBezTo>
                    <a:cubicBezTo>
                      <a:pt x="76" y="137"/>
                      <a:pt x="78" y="135"/>
                      <a:pt x="79" y="133"/>
                    </a:cubicBezTo>
                    <a:cubicBezTo>
                      <a:pt x="80" y="133"/>
                      <a:pt x="80" y="134"/>
                      <a:pt x="81" y="134"/>
                    </a:cubicBezTo>
                    <a:cubicBezTo>
                      <a:pt x="81" y="134"/>
                      <a:pt x="81" y="134"/>
                      <a:pt x="81" y="134"/>
                    </a:cubicBezTo>
                    <a:cubicBezTo>
                      <a:pt x="80" y="133"/>
                      <a:pt x="80" y="133"/>
                      <a:pt x="79" y="133"/>
                    </a:cubicBezTo>
                    <a:cubicBezTo>
                      <a:pt x="90" y="119"/>
                      <a:pt x="101" y="105"/>
                      <a:pt x="111" y="91"/>
                    </a:cubicBezTo>
                    <a:cubicBezTo>
                      <a:pt x="97" y="84"/>
                      <a:pt x="88" y="80"/>
                      <a:pt x="83" y="77"/>
                    </a:cubicBezTo>
                    <a:moveTo>
                      <a:pt x="83" y="77"/>
                    </a:moveTo>
                    <a:cubicBezTo>
                      <a:pt x="83" y="77"/>
                      <a:pt x="83" y="77"/>
                      <a:pt x="83" y="77"/>
                    </a:cubicBezTo>
                    <a:cubicBezTo>
                      <a:pt x="84" y="77"/>
                      <a:pt x="85" y="78"/>
                      <a:pt x="86" y="78"/>
                    </a:cubicBezTo>
                    <a:cubicBezTo>
                      <a:pt x="86" y="78"/>
                      <a:pt x="85" y="78"/>
                      <a:pt x="83" y="77"/>
                    </a:cubicBezTo>
                    <a:moveTo>
                      <a:pt x="54" y="48"/>
                    </a:moveTo>
                    <a:cubicBezTo>
                      <a:pt x="46" y="61"/>
                      <a:pt x="38" y="75"/>
                      <a:pt x="29" y="87"/>
                    </a:cubicBezTo>
                    <a:cubicBezTo>
                      <a:pt x="27" y="91"/>
                      <a:pt x="25" y="94"/>
                      <a:pt x="22" y="98"/>
                    </a:cubicBezTo>
                    <a:cubicBezTo>
                      <a:pt x="21" y="104"/>
                      <a:pt x="21" y="104"/>
                      <a:pt x="21" y="104"/>
                    </a:cubicBezTo>
                    <a:cubicBezTo>
                      <a:pt x="18" y="117"/>
                      <a:pt x="18" y="117"/>
                      <a:pt x="18" y="117"/>
                    </a:cubicBezTo>
                    <a:cubicBezTo>
                      <a:pt x="17" y="121"/>
                      <a:pt x="17" y="121"/>
                      <a:pt x="17" y="121"/>
                    </a:cubicBezTo>
                    <a:cubicBezTo>
                      <a:pt x="17" y="122"/>
                      <a:pt x="17" y="122"/>
                      <a:pt x="17" y="122"/>
                    </a:cubicBezTo>
                    <a:cubicBezTo>
                      <a:pt x="13" y="121"/>
                      <a:pt x="11" y="120"/>
                      <a:pt x="9" y="119"/>
                    </a:cubicBezTo>
                    <a:cubicBezTo>
                      <a:pt x="11" y="115"/>
                      <a:pt x="13" y="111"/>
                      <a:pt x="14" y="108"/>
                    </a:cubicBezTo>
                    <a:cubicBezTo>
                      <a:pt x="13" y="109"/>
                      <a:pt x="12" y="111"/>
                      <a:pt x="11" y="112"/>
                    </a:cubicBezTo>
                    <a:cubicBezTo>
                      <a:pt x="2" y="124"/>
                      <a:pt x="2" y="124"/>
                      <a:pt x="2" y="124"/>
                    </a:cubicBezTo>
                    <a:cubicBezTo>
                      <a:pt x="0" y="127"/>
                      <a:pt x="0" y="127"/>
                      <a:pt x="0" y="127"/>
                    </a:cubicBezTo>
                    <a:cubicBezTo>
                      <a:pt x="1" y="128"/>
                      <a:pt x="3" y="128"/>
                      <a:pt x="4" y="129"/>
                    </a:cubicBezTo>
                    <a:cubicBezTo>
                      <a:pt x="5" y="126"/>
                      <a:pt x="7" y="122"/>
                      <a:pt x="9" y="119"/>
                    </a:cubicBezTo>
                    <a:cubicBezTo>
                      <a:pt x="12" y="121"/>
                      <a:pt x="17" y="123"/>
                      <a:pt x="23" y="126"/>
                    </a:cubicBezTo>
                    <a:cubicBezTo>
                      <a:pt x="34" y="98"/>
                      <a:pt x="45" y="72"/>
                      <a:pt x="50" y="60"/>
                    </a:cubicBezTo>
                    <a:cubicBezTo>
                      <a:pt x="54" y="48"/>
                      <a:pt x="54" y="48"/>
                      <a:pt x="54" y="48"/>
                    </a:cubicBezTo>
                    <a:moveTo>
                      <a:pt x="82" y="0"/>
                    </a:moveTo>
                    <a:cubicBezTo>
                      <a:pt x="79" y="10"/>
                      <a:pt x="79" y="10"/>
                      <a:pt x="79" y="10"/>
                    </a:cubicBezTo>
                    <a:cubicBezTo>
                      <a:pt x="68" y="43"/>
                      <a:pt x="56" y="93"/>
                      <a:pt x="43" y="135"/>
                    </a:cubicBezTo>
                    <a:cubicBezTo>
                      <a:pt x="52" y="139"/>
                      <a:pt x="59" y="142"/>
                      <a:pt x="64" y="144"/>
                    </a:cubicBezTo>
                    <a:cubicBezTo>
                      <a:pt x="70" y="122"/>
                      <a:pt x="77" y="96"/>
                      <a:pt x="81" y="77"/>
                    </a:cubicBezTo>
                    <a:cubicBezTo>
                      <a:pt x="77" y="74"/>
                      <a:pt x="76" y="74"/>
                      <a:pt x="76" y="74"/>
                    </a:cubicBezTo>
                    <a:cubicBezTo>
                      <a:pt x="76" y="74"/>
                      <a:pt x="78" y="75"/>
                      <a:pt x="81" y="76"/>
                    </a:cubicBezTo>
                    <a:cubicBezTo>
                      <a:pt x="81" y="76"/>
                      <a:pt x="81" y="76"/>
                      <a:pt x="81" y="76"/>
                    </a:cubicBezTo>
                    <a:cubicBezTo>
                      <a:pt x="82" y="76"/>
                      <a:pt x="82" y="76"/>
                      <a:pt x="82" y="76"/>
                    </a:cubicBezTo>
                    <a:cubicBezTo>
                      <a:pt x="81" y="76"/>
                      <a:pt x="81" y="76"/>
                      <a:pt x="81" y="75"/>
                    </a:cubicBezTo>
                    <a:cubicBezTo>
                      <a:pt x="81" y="71"/>
                      <a:pt x="81" y="71"/>
                      <a:pt x="81" y="71"/>
                    </a:cubicBezTo>
                    <a:cubicBezTo>
                      <a:pt x="81" y="48"/>
                      <a:pt x="81" y="25"/>
                      <a:pt x="82" y="2"/>
                    </a:cubicBezTo>
                    <a:cubicBezTo>
                      <a:pt x="82" y="1"/>
                      <a:pt x="82" y="1"/>
                      <a:pt x="82" y="0"/>
                    </a:cubicBezTo>
                    <a:moveTo>
                      <a:pt x="82" y="0"/>
                    </a:moveTo>
                    <a:cubicBezTo>
                      <a:pt x="76" y="12"/>
                      <a:pt x="69" y="24"/>
                      <a:pt x="62" y="35"/>
                    </a:cubicBezTo>
                    <a:cubicBezTo>
                      <a:pt x="59" y="39"/>
                      <a:pt x="57" y="43"/>
                      <a:pt x="55" y="47"/>
                    </a:cubicBezTo>
                    <a:cubicBezTo>
                      <a:pt x="53" y="51"/>
                      <a:pt x="53" y="51"/>
                      <a:pt x="53" y="51"/>
                    </a:cubicBezTo>
                    <a:cubicBezTo>
                      <a:pt x="46" y="72"/>
                      <a:pt x="36" y="100"/>
                      <a:pt x="26" y="127"/>
                    </a:cubicBezTo>
                    <a:cubicBezTo>
                      <a:pt x="29" y="129"/>
                      <a:pt x="33" y="130"/>
                      <a:pt x="36" y="132"/>
                    </a:cubicBezTo>
                    <a:cubicBezTo>
                      <a:pt x="37" y="132"/>
                      <a:pt x="38" y="133"/>
                      <a:pt x="39" y="133"/>
                    </a:cubicBezTo>
                    <a:cubicBezTo>
                      <a:pt x="52" y="91"/>
                      <a:pt x="69" y="40"/>
                      <a:pt x="76" y="20"/>
                    </a:cubicBezTo>
                    <a:cubicBezTo>
                      <a:pt x="82" y="0"/>
                      <a:pt x="82" y="0"/>
                      <a:pt x="82" y="0"/>
                    </a:cubicBezTo>
                    <a:cubicBezTo>
                      <a:pt x="82" y="0"/>
                      <a:pt x="82" y="0"/>
                      <a:pt x="82"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91" name="Freeform 71"/>
              <p:cNvSpPr>
                <a:spLocks noEditPoints="1"/>
              </p:cNvSpPr>
              <p:nvPr/>
            </p:nvSpPr>
            <p:spPr bwMode="auto">
              <a:xfrm>
                <a:off x="3175" y="2780"/>
                <a:ext cx="110" cy="138"/>
              </a:xfrm>
              <a:custGeom>
                <a:avLst/>
                <a:gdLst>
                  <a:gd name="T0" fmla="*/ 48 w 133"/>
                  <a:gd name="T1" fmla="*/ 166 h 166"/>
                  <a:gd name="T2" fmla="*/ 51 w 133"/>
                  <a:gd name="T3" fmla="*/ 165 h 166"/>
                  <a:gd name="T4" fmla="*/ 111 w 133"/>
                  <a:gd name="T5" fmla="*/ 129 h 166"/>
                  <a:gd name="T6" fmla="*/ 112 w 133"/>
                  <a:gd name="T7" fmla="*/ 127 h 166"/>
                  <a:gd name="T8" fmla="*/ 93 w 133"/>
                  <a:gd name="T9" fmla="*/ 100 h 166"/>
                  <a:gd name="T10" fmla="*/ 98 w 133"/>
                  <a:gd name="T11" fmla="*/ 111 h 166"/>
                  <a:gd name="T12" fmla="*/ 37 w 133"/>
                  <a:gd name="T13" fmla="*/ 94 h 166"/>
                  <a:gd name="T14" fmla="*/ 53 w 133"/>
                  <a:gd name="T15" fmla="*/ 159 h 166"/>
                  <a:gd name="T16" fmla="*/ 58 w 133"/>
                  <a:gd name="T17" fmla="*/ 163 h 166"/>
                  <a:gd name="T18" fmla="*/ 53 w 133"/>
                  <a:gd name="T19" fmla="*/ 165 h 166"/>
                  <a:gd name="T20" fmla="*/ 105 w 133"/>
                  <a:gd name="T21" fmla="*/ 150 h 166"/>
                  <a:gd name="T22" fmla="*/ 104 w 133"/>
                  <a:gd name="T23" fmla="*/ 149 h 166"/>
                  <a:gd name="T24" fmla="*/ 109 w 133"/>
                  <a:gd name="T25" fmla="*/ 135 h 166"/>
                  <a:gd name="T26" fmla="*/ 37 w 133"/>
                  <a:gd name="T27" fmla="*/ 94 h 166"/>
                  <a:gd name="T28" fmla="*/ 28 w 133"/>
                  <a:gd name="T29" fmla="*/ 131 h 166"/>
                  <a:gd name="T30" fmla="*/ 35 w 133"/>
                  <a:gd name="T31" fmla="*/ 93 h 166"/>
                  <a:gd name="T32" fmla="*/ 0 w 133"/>
                  <a:gd name="T33" fmla="*/ 46 h 166"/>
                  <a:gd name="T34" fmla="*/ 7 w 133"/>
                  <a:gd name="T35" fmla="*/ 47 h 166"/>
                  <a:gd name="T36" fmla="*/ 97 w 133"/>
                  <a:gd name="T37" fmla="*/ 42 h 166"/>
                  <a:gd name="T38" fmla="*/ 82 w 133"/>
                  <a:gd name="T39" fmla="*/ 66 h 166"/>
                  <a:gd name="T40" fmla="*/ 97 w 133"/>
                  <a:gd name="T41" fmla="*/ 42 h 166"/>
                  <a:gd name="T42" fmla="*/ 100 w 133"/>
                  <a:gd name="T43" fmla="*/ 41 h 166"/>
                  <a:gd name="T44" fmla="*/ 102 w 133"/>
                  <a:gd name="T45" fmla="*/ 111 h 166"/>
                  <a:gd name="T46" fmla="*/ 122 w 133"/>
                  <a:gd name="T47" fmla="*/ 39 h 166"/>
                  <a:gd name="T48" fmla="*/ 116 w 133"/>
                  <a:gd name="T49" fmla="*/ 40 h 166"/>
                  <a:gd name="T50" fmla="*/ 104 w 133"/>
                  <a:gd name="T51" fmla="*/ 114 h 166"/>
                  <a:gd name="T52" fmla="*/ 126 w 133"/>
                  <a:gd name="T53" fmla="*/ 70 h 166"/>
                  <a:gd name="T54" fmla="*/ 122 w 133"/>
                  <a:gd name="T55" fmla="*/ 39 h 166"/>
                  <a:gd name="T56" fmla="*/ 127 w 133"/>
                  <a:gd name="T57" fmla="*/ 39 h 166"/>
                  <a:gd name="T58" fmla="*/ 133 w 133"/>
                  <a:gd name="T59" fmla="*/ 38 h 166"/>
                  <a:gd name="T60" fmla="*/ 74 w 133"/>
                  <a:gd name="T61" fmla="*/ 38 h 166"/>
                  <a:gd name="T62" fmla="*/ 77 w 133"/>
                  <a:gd name="T63" fmla="*/ 56 h 166"/>
                  <a:gd name="T64" fmla="*/ 79 w 133"/>
                  <a:gd name="T65" fmla="*/ 37 h 166"/>
                  <a:gd name="T66" fmla="*/ 41 w 133"/>
                  <a:gd name="T67" fmla="*/ 86 h 166"/>
                  <a:gd name="T68" fmla="*/ 90 w 133"/>
                  <a:gd name="T69" fmla="*/ 95 h 166"/>
                  <a:gd name="T70" fmla="*/ 73 w 133"/>
                  <a:gd name="T71" fmla="*/ 99 h 166"/>
                  <a:gd name="T72" fmla="*/ 76 w 133"/>
                  <a:gd name="T73" fmla="*/ 65 h 166"/>
                  <a:gd name="T74" fmla="*/ 70 w 133"/>
                  <a:gd name="T75" fmla="*/ 58 h 166"/>
                  <a:gd name="T76" fmla="*/ 64 w 133"/>
                  <a:gd name="T77" fmla="*/ 54 h 166"/>
                  <a:gd name="T78" fmla="*/ 57 w 133"/>
                  <a:gd name="T79" fmla="*/ 65 h 166"/>
                  <a:gd name="T80" fmla="*/ 62 w 133"/>
                  <a:gd name="T81" fmla="*/ 40 h 166"/>
                  <a:gd name="T82" fmla="*/ 50 w 133"/>
                  <a:gd name="T83" fmla="*/ 8 h 166"/>
                  <a:gd name="T84" fmla="*/ 33 w 133"/>
                  <a:gd name="T85" fmla="*/ 18 h 166"/>
                  <a:gd name="T86" fmla="*/ 40 w 133"/>
                  <a:gd name="T87" fmla="*/ 40 h 166"/>
                  <a:gd name="T88" fmla="*/ 27 w 133"/>
                  <a:gd name="T89" fmla="*/ 38 h 166"/>
                  <a:gd name="T90" fmla="*/ 23 w 133"/>
                  <a:gd name="T91" fmla="*/ 50 h 166"/>
                  <a:gd name="T92" fmla="*/ 12 w 133"/>
                  <a:gd name="T93" fmla="*/ 48 h 166"/>
                  <a:gd name="T94" fmla="*/ 40 w 133"/>
                  <a:gd name="T95" fmla="*/ 86 h 166"/>
                  <a:gd name="T96" fmla="*/ 46 w 133"/>
                  <a:gd name="T97" fmla="*/ 3 h 166"/>
                  <a:gd name="T98" fmla="*/ 47 w 133"/>
                  <a:gd name="T99" fmla="*/ 1 h 166"/>
                  <a:gd name="T100" fmla="*/ 45 w 133"/>
                  <a:gd name="T101" fmla="*/ 0 h 166"/>
                  <a:gd name="T102" fmla="*/ 58 w 133"/>
                  <a:gd name="T103" fmla="*/ 0 h 166"/>
                  <a:gd name="T104" fmla="*/ 60 w 133"/>
                  <a:gd name="T105" fmla="*/ 1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 h="166">
                    <a:moveTo>
                      <a:pt x="51" y="165"/>
                    </a:moveTo>
                    <a:cubicBezTo>
                      <a:pt x="48" y="166"/>
                      <a:pt x="48" y="166"/>
                      <a:pt x="48" y="166"/>
                    </a:cubicBezTo>
                    <a:cubicBezTo>
                      <a:pt x="48" y="166"/>
                      <a:pt x="49" y="166"/>
                      <a:pt x="51" y="165"/>
                    </a:cubicBezTo>
                    <a:cubicBezTo>
                      <a:pt x="51" y="165"/>
                      <a:pt x="51" y="165"/>
                      <a:pt x="51" y="165"/>
                    </a:cubicBezTo>
                    <a:moveTo>
                      <a:pt x="109" y="125"/>
                    </a:moveTo>
                    <a:cubicBezTo>
                      <a:pt x="111" y="129"/>
                      <a:pt x="111" y="129"/>
                      <a:pt x="111" y="129"/>
                    </a:cubicBezTo>
                    <a:cubicBezTo>
                      <a:pt x="112" y="127"/>
                      <a:pt x="112" y="127"/>
                      <a:pt x="112" y="127"/>
                    </a:cubicBezTo>
                    <a:cubicBezTo>
                      <a:pt x="112" y="127"/>
                      <a:pt x="112" y="127"/>
                      <a:pt x="112" y="127"/>
                    </a:cubicBezTo>
                    <a:cubicBezTo>
                      <a:pt x="111" y="126"/>
                      <a:pt x="110" y="126"/>
                      <a:pt x="109" y="125"/>
                    </a:cubicBezTo>
                    <a:moveTo>
                      <a:pt x="93" y="100"/>
                    </a:moveTo>
                    <a:cubicBezTo>
                      <a:pt x="92" y="103"/>
                      <a:pt x="91" y="106"/>
                      <a:pt x="90" y="108"/>
                    </a:cubicBezTo>
                    <a:cubicBezTo>
                      <a:pt x="93" y="109"/>
                      <a:pt x="95" y="110"/>
                      <a:pt x="98" y="111"/>
                    </a:cubicBezTo>
                    <a:cubicBezTo>
                      <a:pt x="93" y="100"/>
                      <a:pt x="93" y="100"/>
                      <a:pt x="93" y="100"/>
                    </a:cubicBezTo>
                    <a:moveTo>
                      <a:pt x="37" y="94"/>
                    </a:moveTo>
                    <a:cubicBezTo>
                      <a:pt x="51" y="157"/>
                      <a:pt x="51" y="157"/>
                      <a:pt x="51" y="157"/>
                    </a:cubicBezTo>
                    <a:cubicBezTo>
                      <a:pt x="52" y="157"/>
                      <a:pt x="53" y="158"/>
                      <a:pt x="53" y="159"/>
                    </a:cubicBezTo>
                    <a:cubicBezTo>
                      <a:pt x="57" y="162"/>
                      <a:pt x="57" y="162"/>
                      <a:pt x="57" y="162"/>
                    </a:cubicBezTo>
                    <a:cubicBezTo>
                      <a:pt x="58" y="163"/>
                      <a:pt x="58" y="163"/>
                      <a:pt x="58" y="163"/>
                    </a:cubicBezTo>
                    <a:cubicBezTo>
                      <a:pt x="56" y="164"/>
                      <a:pt x="54" y="164"/>
                      <a:pt x="53" y="165"/>
                    </a:cubicBezTo>
                    <a:cubicBezTo>
                      <a:pt x="53" y="165"/>
                      <a:pt x="53" y="165"/>
                      <a:pt x="53" y="165"/>
                    </a:cubicBezTo>
                    <a:cubicBezTo>
                      <a:pt x="58" y="163"/>
                      <a:pt x="68" y="161"/>
                      <a:pt x="77" y="158"/>
                    </a:cubicBezTo>
                    <a:cubicBezTo>
                      <a:pt x="91" y="154"/>
                      <a:pt x="105" y="150"/>
                      <a:pt x="105" y="150"/>
                    </a:cubicBezTo>
                    <a:cubicBezTo>
                      <a:pt x="104" y="150"/>
                      <a:pt x="104" y="150"/>
                      <a:pt x="104" y="150"/>
                    </a:cubicBezTo>
                    <a:cubicBezTo>
                      <a:pt x="104" y="149"/>
                      <a:pt x="104" y="149"/>
                      <a:pt x="104" y="149"/>
                    </a:cubicBezTo>
                    <a:cubicBezTo>
                      <a:pt x="107" y="141"/>
                      <a:pt x="107" y="141"/>
                      <a:pt x="107" y="141"/>
                    </a:cubicBezTo>
                    <a:cubicBezTo>
                      <a:pt x="109" y="135"/>
                      <a:pt x="109" y="135"/>
                      <a:pt x="109" y="135"/>
                    </a:cubicBezTo>
                    <a:cubicBezTo>
                      <a:pt x="103" y="122"/>
                      <a:pt x="103" y="122"/>
                      <a:pt x="103" y="122"/>
                    </a:cubicBezTo>
                    <a:cubicBezTo>
                      <a:pt x="82" y="112"/>
                      <a:pt x="60" y="102"/>
                      <a:pt x="37" y="94"/>
                    </a:cubicBezTo>
                    <a:moveTo>
                      <a:pt x="8" y="84"/>
                    </a:moveTo>
                    <a:cubicBezTo>
                      <a:pt x="12" y="100"/>
                      <a:pt x="18" y="116"/>
                      <a:pt x="28" y="131"/>
                    </a:cubicBezTo>
                    <a:cubicBezTo>
                      <a:pt x="34" y="139"/>
                      <a:pt x="41" y="147"/>
                      <a:pt x="48" y="154"/>
                    </a:cubicBezTo>
                    <a:cubicBezTo>
                      <a:pt x="35" y="93"/>
                      <a:pt x="35" y="93"/>
                      <a:pt x="35" y="93"/>
                    </a:cubicBezTo>
                    <a:cubicBezTo>
                      <a:pt x="26" y="90"/>
                      <a:pt x="17" y="87"/>
                      <a:pt x="8" y="84"/>
                    </a:cubicBezTo>
                    <a:moveTo>
                      <a:pt x="0" y="46"/>
                    </a:moveTo>
                    <a:cubicBezTo>
                      <a:pt x="1" y="55"/>
                      <a:pt x="3" y="63"/>
                      <a:pt x="5" y="72"/>
                    </a:cubicBezTo>
                    <a:cubicBezTo>
                      <a:pt x="5" y="67"/>
                      <a:pt x="6" y="58"/>
                      <a:pt x="7" y="47"/>
                    </a:cubicBezTo>
                    <a:cubicBezTo>
                      <a:pt x="5" y="47"/>
                      <a:pt x="3" y="46"/>
                      <a:pt x="0" y="46"/>
                    </a:cubicBezTo>
                    <a:moveTo>
                      <a:pt x="97" y="42"/>
                    </a:moveTo>
                    <a:cubicBezTo>
                      <a:pt x="93" y="42"/>
                      <a:pt x="89" y="43"/>
                      <a:pt x="86" y="43"/>
                    </a:cubicBezTo>
                    <a:cubicBezTo>
                      <a:pt x="85" y="51"/>
                      <a:pt x="83" y="59"/>
                      <a:pt x="82" y="66"/>
                    </a:cubicBezTo>
                    <a:cubicBezTo>
                      <a:pt x="91" y="86"/>
                      <a:pt x="91" y="86"/>
                      <a:pt x="91" y="86"/>
                    </a:cubicBezTo>
                    <a:cubicBezTo>
                      <a:pt x="92" y="73"/>
                      <a:pt x="95" y="56"/>
                      <a:pt x="97" y="42"/>
                    </a:cubicBezTo>
                    <a:moveTo>
                      <a:pt x="111" y="40"/>
                    </a:moveTo>
                    <a:cubicBezTo>
                      <a:pt x="107" y="41"/>
                      <a:pt x="103" y="41"/>
                      <a:pt x="100" y="41"/>
                    </a:cubicBezTo>
                    <a:cubicBezTo>
                      <a:pt x="99" y="59"/>
                      <a:pt x="97" y="78"/>
                      <a:pt x="94" y="93"/>
                    </a:cubicBezTo>
                    <a:cubicBezTo>
                      <a:pt x="102" y="111"/>
                      <a:pt x="102" y="111"/>
                      <a:pt x="102" y="111"/>
                    </a:cubicBezTo>
                    <a:cubicBezTo>
                      <a:pt x="104" y="97"/>
                      <a:pt x="107" y="70"/>
                      <a:pt x="111" y="40"/>
                    </a:cubicBezTo>
                    <a:moveTo>
                      <a:pt x="122" y="39"/>
                    </a:moveTo>
                    <a:cubicBezTo>
                      <a:pt x="121" y="39"/>
                      <a:pt x="120" y="39"/>
                      <a:pt x="119" y="40"/>
                    </a:cubicBezTo>
                    <a:cubicBezTo>
                      <a:pt x="118" y="40"/>
                      <a:pt x="117" y="40"/>
                      <a:pt x="116" y="40"/>
                    </a:cubicBezTo>
                    <a:cubicBezTo>
                      <a:pt x="113" y="68"/>
                      <a:pt x="109" y="94"/>
                      <a:pt x="103" y="113"/>
                    </a:cubicBezTo>
                    <a:cubicBezTo>
                      <a:pt x="104" y="114"/>
                      <a:pt x="104" y="114"/>
                      <a:pt x="104" y="114"/>
                    </a:cubicBezTo>
                    <a:cubicBezTo>
                      <a:pt x="107" y="116"/>
                      <a:pt x="111" y="118"/>
                      <a:pt x="114" y="120"/>
                    </a:cubicBezTo>
                    <a:cubicBezTo>
                      <a:pt x="119" y="103"/>
                      <a:pt x="122" y="86"/>
                      <a:pt x="126" y="70"/>
                    </a:cubicBezTo>
                    <a:cubicBezTo>
                      <a:pt x="126" y="69"/>
                      <a:pt x="127" y="68"/>
                      <a:pt x="127" y="66"/>
                    </a:cubicBezTo>
                    <a:cubicBezTo>
                      <a:pt x="122" y="39"/>
                      <a:pt x="122" y="39"/>
                      <a:pt x="122" y="39"/>
                    </a:cubicBezTo>
                    <a:moveTo>
                      <a:pt x="133" y="38"/>
                    </a:moveTo>
                    <a:cubicBezTo>
                      <a:pt x="131" y="38"/>
                      <a:pt x="129" y="38"/>
                      <a:pt x="127" y="39"/>
                    </a:cubicBezTo>
                    <a:cubicBezTo>
                      <a:pt x="129" y="54"/>
                      <a:pt x="129" y="54"/>
                      <a:pt x="129" y="54"/>
                    </a:cubicBezTo>
                    <a:cubicBezTo>
                      <a:pt x="131" y="49"/>
                      <a:pt x="132" y="43"/>
                      <a:pt x="133" y="38"/>
                    </a:cubicBezTo>
                    <a:moveTo>
                      <a:pt x="79" y="37"/>
                    </a:moveTo>
                    <a:cubicBezTo>
                      <a:pt x="77" y="37"/>
                      <a:pt x="76" y="38"/>
                      <a:pt x="74" y="38"/>
                    </a:cubicBezTo>
                    <a:cubicBezTo>
                      <a:pt x="74" y="40"/>
                      <a:pt x="73" y="43"/>
                      <a:pt x="72" y="46"/>
                    </a:cubicBezTo>
                    <a:cubicBezTo>
                      <a:pt x="77" y="56"/>
                      <a:pt x="77" y="56"/>
                      <a:pt x="77" y="56"/>
                    </a:cubicBezTo>
                    <a:cubicBezTo>
                      <a:pt x="78" y="51"/>
                      <a:pt x="78" y="44"/>
                      <a:pt x="79" y="38"/>
                    </a:cubicBezTo>
                    <a:cubicBezTo>
                      <a:pt x="79" y="37"/>
                      <a:pt x="79" y="37"/>
                      <a:pt x="79" y="37"/>
                    </a:cubicBezTo>
                    <a:moveTo>
                      <a:pt x="50" y="8"/>
                    </a:moveTo>
                    <a:cubicBezTo>
                      <a:pt x="49" y="38"/>
                      <a:pt x="46" y="67"/>
                      <a:pt x="41" y="86"/>
                    </a:cubicBezTo>
                    <a:cubicBezTo>
                      <a:pt x="58" y="93"/>
                      <a:pt x="74" y="100"/>
                      <a:pt x="90" y="108"/>
                    </a:cubicBezTo>
                    <a:cubicBezTo>
                      <a:pt x="89" y="106"/>
                      <a:pt x="89" y="101"/>
                      <a:pt x="90" y="95"/>
                    </a:cubicBezTo>
                    <a:cubicBezTo>
                      <a:pt x="80" y="73"/>
                      <a:pt x="80" y="73"/>
                      <a:pt x="80" y="73"/>
                    </a:cubicBezTo>
                    <a:cubicBezTo>
                      <a:pt x="78" y="83"/>
                      <a:pt x="76" y="92"/>
                      <a:pt x="73" y="99"/>
                    </a:cubicBezTo>
                    <a:cubicBezTo>
                      <a:pt x="72" y="95"/>
                      <a:pt x="74" y="84"/>
                      <a:pt x="76" y="70"/>
                    </a:cubicBezTo>
                    <a:cubicBezTo>
                      <a:pt x="76" y="69"/>
                      <a:pt x="76" y="67"/>
                      <a:pt x="76" y="65"/>
                    </a:cubicBezTo>
                    <a:cubicBezTo>
                      <a:pt x="71" y="53"/>
                      <a:pt x="71" y="53"/>
                      <a:pt x="71" y="53"/>
                    </a:cubicBezTo>
                    <a:cubicBezTo>
                      <a:pt x="70" y="54"/>
                      <a:pt x="70" y="56"/>
                      <a:pt x="70" y="58"/>
                    </a:cubicBezTo>
                    <a:cubicBezTo>
                      <a:pt x="69" y="61"/>
                      <a:pt x="68" y="65"/>
                      <a:pt x="67" y="69"/>
                    </a:cubicBezTo>
                    <a:cubicBezTo>
                      <a:pt x="66" y="64"/>
                      <a:pt x="65" y="59"/>
                      <a:pt x="64" y="54"/>
                    </a:cubicBezTo>
                    <a:cubicBezTo>
                      <a:pt x="61" y="64"/>
                      <a:pt x="58" y="72"/>
                      <a:pt x="55" y="79"/>
                    </a:cubicBezTo>
                    <a:cubicBezTo>
                      <a:pt x="55" y="77"/>
                      <a:pt x="56" y="72"/>
                      <a:pt x="57" y="65"/>
                    </a:cubicBezTo>
                    <a:cubicBezTo>
                      <a:pt x="55" y="69"/>
                      <a:pt x="52" y="74"/>
                      <a:pt x="50" y="77"/>
                    </a:cubicBezTo>
                    <a:cubicBezTo>
                      <a:pt x="50" y="73"/>
                      <a:pt x="56" y="58"/>
                      <a:pt x="62" y="40"/>
                    </a:cubicBezTo>
                    <a:cubicBezTo>
                      <a:pt x="62" y="37"/>
                      <a:pt x="61" y="34"/>
                      <a:pt x="61" y="32"/>
                    </a:cubicBezTo>
                    <a:cubicBezTo>
                      <a:pt x="50" y="8"/>
                      <a:pt x="50" y="8"/>
                      <a:pt x="50" y="8"/>
                    </a:cubicBezTo>
                    <a:moveTo>
                      <a:pt x="38" y="0"/>
                    </a:moveTo>
                    <a:cubicBezTo>
                      <a:pt x="36" y="6"/>
                      <a:pt x="35" y="12"/>
                      <a:pt x="33" y="18"/>
                    </a:cubicBezTo>
                    <a:cubicBezTo>
                      <a:pt x="27" y="37"/>
                      <a:pt x="27" y="37"/>
                      <a:pt x="27" y="37"/>
                    </a:cubicBezTo>
                    <a:cubicBezTo>
                      <a:pt x="37" y="39"/>
                      <a:pt x="41" y="40"/>
                      <a:pt x="40" y="40"/>
                    </a:cubicBezTo>
                    <a:cubicBezTo>
                      <a:pt x="40" y="40"/>
                      <a:pt x="35" y="39"/>
                      <a:pt x="27" y="38"/>
                    </a:cubicBezTo>
                    <a:cubicBezTo>
                      <a:pt x="27" y="38"/>
                      <a:pt x="27" y="38"/>
                      <a:pt x="27" y="38"/>
                    </a:cubicBezTo>
                    <a:cubicBezTo>
                      <a:pt x="24" y="47"/>
                      <a:pt x="24" y="47"/>
                      <a:pt x="24" y="47"/>
                    </a:cubicBezTo>
                    <a:cubicBezTo>
                      <a:pt x="23" y="50"/>
                      <a:pt x="23" y="50"/>
                      <a:pt x="23" y="50"/>
                    </a:cubicBezTo>
                    <a:cubicBezTo>
                      <a:pt x="24" y="50"/>
                      <a:pt x="24" y="50"/>
                      <a:pt x="24" y="50"/>
                    </a:cubicBezTo>
                    <a:cubicBezTo>
                      <a:pt x="24" y="50"/>
                      <a:pt x="19" y="49"/>
                      <a:pt x="12" y="48"/>
                    </a:cubicBezTo>
                    <a:cubicBezTo>
                      <a:pt x="10" y="58"/>
                      <a:pt x="9" y="67"/>
                      <a:pt x="6" y="74"/>
                    </a:cubicBezTo>
                    <a:cubicBezTo>
                      <a:pt x="18" y="78"/>
                      <a:pt x="29" y="82"/>
                      <a:pt x="40" y="86"/>
                    </a:cubicBezTo>
                    <a:cubicBezTo>
                      <a:pt x="40" y="75"/>
                      <a:pt x="43" y="36"/>
                      <a:pt x="47" y="1"/>
                    </a:cubicBezTo>
                    <a:cubicBezTo>
                      <a:pt x="46" y="3"/>
                      <a:pt x="46" y="3"/>
                      <a:pt x="46" y="3"/>
                    </a:cubicBezTo>
                    <a:cubicBezTo>
                      <a:pt x="47" y="1"/>
                      <a:pt x="47" y="1"/>
                      <a:pt x="47" y="1"/>
                    </a:cubicBezTo>
                    <a:cubicBezTo>
                      <a:pt x="47" y="1"/>
                      <a:pt x="47" y="1"/>
                      <a:pt x="47" y="1"/>
                    </a:cubicBezTo>
                    <a:cubicBezTo>
                      <a:pt x="47" y="0"/>
                      <a:pt x="47" y="0"/>
                      <a:pt x="47" y="0"/>
                    </a:cubicBezTo>
                    <a:cubicBezTo>
                      <a:pt x="46" y="0"/>
                      <a:pt x="46" y="0"/>
                      <a:pt x="45" y="0"/>
                    </a:cubicBezTo>
                    <a:cubicBezTo>
                      <a:pt x="43" y="0"/>
                      <a:pt x="40" y="0"/>
                      <a:pt x="38" y="0"/>
                    </a:cubicBezTo>
                    <a:moveTo>
                      <a:pt x="58" y="0"/>
                    </a:moveTo>
                    <a:cubicBezTo>
                      <a:pt x="56" y="0"/>
                      <a:pt x="54" y="0"/>
                      <a:pt x="51" y="0"/>
                    </a:cubicBezTo>
                    <a:cubicBezTo>
                      <a:pt x="60" y="18"/>
                      <a:pt x="60" y="18"/>
                      <a:pt x="60" y="18"/>
                    </a:cubicBezTo>
                    <a:cubicBezTo>
                      <a:pt x="59" y="13"/>
                      <a:pt x="59" y="7"/>
                      <a:pt x="58"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92" name="Freeform 72"/>
              <p:cNvSpPr>
                <a:spLocks noEditPoints="1"/>
              </p:cNvSpPr>
              <p:nvPr/>
            </p:nvSpPr>
            <p:spPr bwMode="auto">
              <a:xfrm>
                <a:off x="3206" y="2715"/>
                <a:ext cx="17" cy="65"/>
              </a:xfrm>
              <a:custGeom>
                <a:avLst/>
                <a:gdLst>
                  <a:gd name="T0" fmla="*/ 2 w 20"/>
                  <a:gd name="T1" fmla="*/ 66 h 79"/>
                  <a:gd name="T2" fmla="*/ 0 w 20"/>
                  <a:gd name="T3" fmla="*/ 79 h 79"/>
                  <a:gd name="T4" fmla="*/ 7 w 20"/>
                  <a:gd name="T5" fmla="*/ 79 h 79"/>
                  <a:gd name="T6" fmla="*/ 9 w 20"/>
                  <a:gd name="T7" fmla="*/ 79 h 79"/>
                  <a:gd name="T8" fmla="*/ 2 w 20"/>
                  <a:gd name="T9" fmla="*/ 66 h 79"/>
                  <a:gd name="T10" fmla="*/ 18 w 20"/>
                  <a:gd name="T11" fmla="*/ 49 h 79"/>
                  <a:gd name="T12" fmla="*/ 13 w 20"/>
                  <a:gd name="T13" fmla="*/ 65 h 79"/>
                  <a:gd name="T14" fmla="*/ 12 w 20"/>
                  <a:gd name="T15" fmla="*/ 77 h 79"/>
                  <a:gd name="T16" fmla="*/ 13 w 20"/>
                  <a:gd name="T17" fmla="*/ 79 h 79"/>
                  <a:gd name="T18" fmla="*/ 20 w 20"/>
                  <a:gd name="T19" fmla="*/ 79 h 79"/>
                  <a:gd name="T20" fmla="*/ 20 w 20"/>
                  <a:gd name="T21" fmla="*/ 79 h 79"/>
                  <a:gd name="T22" fmla="*/ 18 w 20"/>
                  <a:gd name="T23" fmla="*/ 49 h 79"/>
                  <a:gd name="T24" fmla="*/ 14 w 20"/>
                  <a:gd name="T25" fmla="*/ 16 h 79"/>
                  <a:gd name="T26" fmla="*/ 14 w 20"/>
                  <a:gd name="T27" fmla="*/ 16 h 79"/>
                  <a:gd name="T28" fmla="*/ 13 w 20"/>
                  <a:gd name="T29" fmla="*/ 65 h 79"/>
                  <a:gd name="T30" fmla="*/ 17 w 20"/>
                  <a:gd name="T31" fmla="*/ 40 h 79"/>
                  <a:gd name="T32" fmla="*/ 14 w 20"/>
                  <a:gd name="T33" fmla="*/ 16 h 79"/>
                  <a:gd name="T34" fmla="*/ 11 w 20"/>
                  <a:gd name="T35" fmla="*/ 0 h 79"/>
                  <a:gd name="T36" fmla="*/ 4 w 20"/>
                  <a:gd name="T37" fmla="*/ 58 h 79"/>
                  <a:gd name="T38" fmla="*/ 10 w 20"/>
                  <a:gd name="T39" fmla="*/ 71 h 79"/>
                  <a:gd name="T40" fmla="*/ 13 w 20"/>
                  <a:gd name="T41" fmla="*/ 24 h 79"/>
                  <a:gd name="T42" fmla="*/ 13 w 20"/>
                  <a:gd name="T43" fmla="*/ 15 h 79"/>
                  <a:gd name="T44" fmla="*/ 13 w 20"/>
                  <a:gd name="T45" fmla="*/ 15 h 79"/>
                  <a:gd name="T46" fmla="*/ 11 w 20"/>
                  <a:gd name="T4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79">
                    <a:moveTo>
                      <a:pt x="2" y="66"/>
                    </a:moveTo>
                    <a:cubicBezTo>
                      <a:pt x="1" y="70"/>
                      <a:pt x="0" y="75"/>
                      <a:pt x="0" y="79"/>
                    </a:cubicBezTo>
                    <a:cubicBezTo>
                      <a:pt x="2" y="79"/>
                      <a:pt x="5" y="79"/>
                      <a:pt x="7" y="79"/>
                    </a:cubicBezTo>
                    <a:cubicBezTo>
                      <a:pt x="8" y="79"/>
                      <a:pt x="8" y="79"/>
                      <a:pt x="9" y="79"/>
                    </a:cubicBezTo>
                    <a:cubicBezTo>
                      <a:pt x="2" y="66"/>
                      <a:pt x="2" y="66"/>
                      <a:pt x="2" y="66"/>
                    </a:cubicBezTo>
                    <a:moveTo>
                      <a:pt x="18" y="49"/>
                    </a:moveTo>
                    <a:cubicBezTo>
                      <a:pt x="17" y="56"/>
                      <a:pt x="15" y="61"/>
                      <a:pt x="13" y="65"/>
                    </a:cubicBezTo>
                    <a:cubicBezTo>
                      <a:pt x="13" y="69"/>
                      <a:pt x="12" y="73"/>
                      <a:pt x="12" y="77"/>
                    </a:cubicBezTo>
                    <a:cubicBezTo>
                      <a:pt x="13" y="79"/>
                      <a:pt x="13" y="79"/>
                      <a:pt x="13" y="79"/>
                    </a:cubicBezTo>
                    <a:cubicBezTo>
                      <a:pt x="16" y="79"/>
                      <a:pt x="18" y="79"/>
                      <a:pt x="20" y="79"/>
                    </a:cubicBezTo>
                    <a:cubicBezTo>
                      <a:pt x="20" y="79"/>
                      <a:pt x="20" y="79"/>
                      <a:pt x="20" y="79"/>
                    </a:cubicBezTo>
                    <a:cubicBezTo>
                      <a:pt x="20" y="69"/>
                      <a:pt x="19" y="59"/>
                      <a:pt x="18" y="49"/>
                    </a:cubicBezTo>
                    <a:moveTo>
                      <a:pt x="14" y="16"/>
                    </a:moveTo>
                    <a:cubicBezTo>
                      <a:pt x="14" y="16"/>
                      <a:pt x="14" y="16"/>
                      <a:pt x="14" y="16"/>
                    </a:cubicBezTo>
                    <a:cubicBezTo>
                      <a:pt x="13" y="30"/>
                      <a:pt x="13" y="47"/>
                      <a:pt x="13" y="65"/>
                    </a:cubicBezTo>
                    <a:cubicBezTo>
                      <a:pt x="15" y="57"/>
                      <a:pt x="16" y="49"/>
                      <a:pt x="17" y="40"/>
                    </a:cubicBezTo>
                    <a:cubicBezTo>
                      <a:pt x="16" y="32"/>
                      <a:pt x="15" y="24"/>
                      <a:pt x="14" y="16"/>
                    </a:cubicBezTo>
                    <a:moveTo>
                      <a:pt x="11" y="0"/>
                    </a:moveTo>
                    <a:cubicBezTo>
                      <a:pt x="9" y="19"/>
                      <a:pt x="7" y="38"/>
                      <a:pt x="4" y="58"/>
                    </a:cubicBezTo>
                    <a:cubicBezTo>
                      <a:pt x="10" y="71"/>
                      <a:pt x="10" y="71"/>
                      <a:pt x="10" y="71"/>
                    </a:cubicBezTo>
                    <a:cubicBezTo>
                      <a:pt x="11" y="51"/>
                      <a:pt x="13" y="34"/>
                      <a:pt x="13" y="24"/>
                    </a:cubicBezTo>
                    <a:cubicBezTo>
                      <a:pt x="13" y="15"/>
                      <a:pt x="13" y="15"/>
                      <a:pt x="13" y="15"/>
                    </a:cubicBezTo>
                    <a:cubicBezTo>
                      <a:pt x="13" y="15"/>
                      <a:pt x="13" y="15"/>
                      <a:pt x="13" y="15"/>
                    </a:cubicBezTo>
                    <a:cubicBezTo>
                      <a:pt x="13" y="10"/>
                      <a:pt x="12" y="5"/>
                      <a:pt x="1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93" name="Freeform 73"/>
              <p:cNvSpPr>
                <a:spLocks noEditPoints="1"/>
              </p:cNvSpPr>
              <p:nvPr/>
            </p:nvSpPr>
            <p:spPr bwMode="auto">
              <a:xfrm>
                <a:off x="2891" y="2736"/>
                <a:ext cx="21" cy="48"/>
              </a:xfrm>
              <a:custGeom>
                <a:avLst/>
                <a:gdLst>
                  <a:gd name="T0" fmla="*/ 22 w 25"/>
                  <a:gd name="T1" fmla="*/ 23 h 58"/>
                  <a:gd name="T2" fmla="*/ 21 w 25"/>
                  <a:gd name="T3" fmla="*/ 31 h 58"/>
                  <a:gd name="T4" fmla="*/ 25 w 25"/>
                  <a:gd name="T5" fmla="*/ 24 h 58"/>
                  <a:gd name="T6" fmla="*/ 22 w 25"/>
                  <a:gd name="T7" fmla="*/ 23 h 58"/>
                  <a:gd name="T8" fmla="*/ 11 w 25"/>
                  <a:gd name="T9" fmla="*/ 22 h 58"/>
                  <a:gd name="T10" fmla="*/ 0 w 25"/>
                  <a:gd name="T11" fmla="*/ 57 h 58"/>
                  <a:gd name="T12" fmla="*/ 5 w 25"/>
                  <a:gd name="T13" fmla="*/ 58 h 58"/>
                  <a:gd name="T14" fmla="*/ 17 w 25"/>
                  <a:gd name="T15" fmla="*/ 39 h 58"/>
                  <a:gd name="T16" fmla="*/ 17 w 25"/>
                  <a:gd name="T17" fmla="*/ 22 h 58"/>
                  <a:gd name="T18" fmla="*/ 11 w 25"/>
                  <a:gd name="T19" fmla="*/ 22 h 58"/>
                  <a:gd name="T20" fmla="*/ 14 w 25"/>
                  <a:gd name="T21" fmla="*/ 11 h 58"/>
                  <a:gd name="T22" fmla="*/ 12 w 25"/>
                  <a:gd name="T23" fmla="*/ 21 h 58"/>
                  <a:gd name="T24" fmla="*/ 17 w 25"/>
                  <a:gd name="T25" fmla="*/ 22 h 58"/>
                  <a:gd name="T26" fmla="*/ 17 w 25"/>
                  <a:gd name="T27" fmla="*/ 12 h 58"/>
                  <a:gd name="T28" fmla="*/ 14 w 25"/>
                  <a:gd name="T29" fmla="*/ 11 h 58"/>
                  <a:gd name="T30" fmla="*/ 17 w 25"/>
                  <a:gd name="T31" fmla="*/ 0 h 58"/>
                  <a:gd name="T32" fmla="*/ 14 w 25"/>
                  <a:gd name="T33" fmla="*/ 11 h 58"/>
                  <a:gd name="T34" fmla="*/ 17 w 25"/>
                  <a:gd name="T35" fmla="*/ 11 h 58"/>
                  <a:gd name="T36" fmla="*/ 17 w 25"/>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57">
                    <a:moveTo>
                      <a:pt x="22" y="23"/>
                    </a:moveTo>
                    <a:cubicBezTo>
                      <a:pt x="22" y="26"/>
                      <a:pt x="21" y="29"/>
                      <a:pt x="21" y="31"/>
                    </a:cubicBezTo>
                    <a:cubicBezTo>
                      <a:pt x="23" y="29"/>
                      <a:pt x="24" y="27"/>
                      <a:pt x="25" y="24"/>
                    </a:cubicBezTo>
                    <a:cubicBezTo>
                      <a:pt x="24" y="24"/>
                      <a:pt x="23" y="24"/>
                      <a:pt x="22" y="23"/>
                    </a:cubicBezTo>
                    <a:moveTo>
                      <a:pt x="11" y="22"/>
                    </a:moveTo>
                    <a:cubicBezTo>
                      <a:pt x="8" y="33"/>
                      <a:pt x="4" y="45"/>
                      <a:pt x="0" y="57"/>
                    </a:cubicBezTo>
                    <a:cubicBezTo>
                      <a:pt x="2" y="57"/>
                      <a:pt x="3" y="58"/>
                      <a:pt x="5" y="58"/>
                    </a:cubicBezTo>
                    <a:cubicBezTo>
                      <a:pt x="9" y="52"/>
                      <a:pt x="13" y="46"/>
                      <a:pt x="17" y="39"/>
                    </a:cubicBezTo>
                    <a:cubicBezTo>
                      <a:pt x="17" y="34"/>
                      <a:pt x="17" y="28"/>
                      <a:pt x="17" y="22"/>
                    </a:cubicBezTo>
                    <a:cubicBezTo>
                      <a:pt x="15" y="22"/>
                      <a:pt x="13" y="22"/>
                      <a:pt x="11" y="22"/>
                    </a:cubicBezTo>
                    <a:moveTo>
                      <a:pt x="14" y="11"/>
                    </a:moveTo>
                    <a:cubicBezTo>
                      <a:pt x="13" y="15"/>
                      <a:pt x="12" y="18"/>
                      <a:pt x="12" y="21"/>
                    </a:cubicBezTo>
                    <a:cubicBezTo>
                      <a:pt x="13" y="21"/>
                      <a:pt x="15" y="21"/>
                      <a:pt x="17" y="22"/>
                    </a:cubicBezTo>
                    <a:cubicBezTo>
                      <a:pt x="17" y="18"/>
                      <a:pt x="17" y="15"/>
                      <a:pt x="17" y="12"/>
                    </a:cubicBezTo>
                    <a:cubicBezTo>
                      <a:pt x="16" y="12"/>
                      <a:pt x="15" y="12"/>
                      <a:pt x="14" y="11"/>
                    </a:cubicBezTo>
                    <a:moveTo>
                      <a:pt x="17" y="0"/>
                    </a:moveTo>
                    <a:cubicBezTo>
                      <a:pt x="16" y="3"/>
                      <a:pt x="15" y="7"/>
                      <a:pt x="14" y="11"/>
                    </a:cubicBezTo>
                    <a:cubicBezTo>
                      <a:pt x="15" y="11"/>
                      <a:pt x="16" y="11"/>
                      <a:pt x="17" y="11"/>
                    </a:cubicBezTo>
                    <a:cubicBezTo>
                      <a:pt x="17" y="7"/>
                      <a:pt x="17" y="3"/>
                      <a:pt x="17"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94" name="Freeform 74"/>
              <p:cNvSpPr>
                <a:spLocks noEditPoints="1"/>
              </p:cNvSpPr>
              <p:nvPr/>
            </p:nvSpPr>
            <p:spPr bwMode="auto">
              <a:xfrm>
                <a:off x="2900" y="2745"/>
                <a:ext cx="5" cy="9"/>
              </a:xfrm>
              <a:custGeom>
                <a:avLst/>
                <a:gdLst>
                  <a:gd name="T0" fmla="*/ 1 w 6"/>
                  <a:gd name="T1" fmla="*/ 10 h 11"/>
                  <a:gd name="T2" fmla="*/ 0 w 6"/>
                  <a:gd name="T3" fmla="*/ 11 h 11"/>
                  <a:gd name="T4" fmla="*/ 6 w 6"/>
                  <a:gd name="T5" fmla="*/ 11 h 11"/>
                  <a:gd name="T6" fmla="*/ 6 w 6"/>
                  <a:gd name="T7" fmla="*/ 11 h 11"/>
                  <a:gd name="T8" fmla="*/ 1 w 6"/>
                  <a:gd name="T9" fmla="*/ 10 h 11"/>
                  <a:gd name="T10" fmla="*/ 3 w 6"/>
                  <a:gd name="T11" fmla="*/ 0 h 11"/>
                  <a:gd name="T12" fmla="*/ 3 w 6"/>
                  <a:gd name="T13" fmla="*/ 0 h 11"/>
                  <a:gd name="T14" fmla="*/ 6 w 6"/>
                  <a:gd name="T15" fmla="*/ 1 h 11"/>
                  <a:gd name="T16" fmla="*/ 6 w 6"/>
                  <a:gd name="T17" fmla="*/ 0 h 11"/>
                  <a:gd name="T18" fmla="*/ 3 w 6"/>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1" y="10"/>
                    </a:moveTo>
                    <a:cubicBezTo>
                      <a:pt x="0" y="10"/>
                      <a:pt x="0" y="10"/>
                      <a:pt x="0" y="11"/>
                    </a:cubicBezTo>
                    <a:cubicBezTo>
                      <a:pt x="2" y="11"/>
                      <a:pt x="4" y="11"/>
                      <a:pt x="6" y="11"/>
                    </a:cubicBezTo>
                    <a:cubicBezTo>
                      <a:pt x="6" y="11"/>
                      <a:pt x="6" y="11"/>
                      <a:pt x="6" y="11"/>
                    </a:cubicBezTo>
                    <a:cubicBezTo>
                      <a:pt x="4" y="10"/>
                      <a:pt x="2" y="10"/>
                      <a:pt x="1" y="10"/>
                    </a:cubicBezTo>
                    <a:moveTo>
                      <a:pt x="3" y="0"/>
                    </a:moveTo>
                    <a:cubicBezTo>
                      <a:pt x="3" y="0"/>
                      <a:pt x="3" y="0"/>
                      <a:pt x="3" y="0"/>
                    </a:cubicBezTo>
                    <a:cubicBezTo>
                      <a:pt x="4" y="1"/>
                      <a:pt x="5" y="1"/>
                      <a:pt x="6" y="1"/>
                    </a:cubicBezTo>
                    <a:cubicBezTo>
                      <a:pt x="6" y="0"/>
                      <a:pt x="6" y="0"/>
                      <a:pt x="6" y="0"/>
                    </a:cubicBezTo>
                    <a:cubicBezTo>
                      <a:pt x="5" y="0"/>
                      <a:pt x="4" y="0"/>
                      <a:pt x="3"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95" name="Freeform 75"/>
              <p:cNvSpPr>
                <a:spLocks noEditPoints="1"/>
              </p:cNvSpPr>
              <p:nvPr/>
            </p:nvSpPr>
            <p:spPr bwMode="auto">
              <a:xfrm>
                <a:off x="3360" y="2891"/>
                <a:ext cx="12" cy="48"/>
              </a:xfrm>
              <a:custGeom>
                <a:avLst/>
                <a:gdLst>
                  <a:gd name="T0" fmla="*/ 9 w 14"/>
                  <a:gd name="T1" fmla="*/ 27 h 58"/>
                  <a:gd name="T2" fmla="*/ 1 w 14"/>
                  <a:gd name="T3" fmla="*/ 33 h 58"/>
                  <a:gd name="T4" fmla="*/ 6 w 14"/>
                  <a:gd name="T5" fmla="*/ 58 h 58"/>
                  <a:gd name="T6" fmla="*/ 10 w 14"/>
                  <a:gd name="T7" fmla="*/ 45 h 58"/>
                  <a:gd name="T8" fmla="*/ 10 w 14"/>
                  <a:gd name="T9" fmla="*/ 45 h 58"/>
                  <a:gd name="T10" fmla="*/ 9 w 14"/>
                  <a:gd name="T11" fmla="*/ 43 h 58"/>
                  <a:gd name="T12" fmla="*/ 5 w 14"/>
                  <a:gd name="T13" fmla="*/ 57 h 58"/>
                  <a:gd name="T14" fmla="*/ 9 w 14"/>
                  <a:gd name="T15" fmla="*/ 27 h 58"/>
                  <a:gd name="T16" fmla="*/ 14 w 14"/>
                  <a:gd name="T17" fmla="*/ 0 h 58"/>
                  <a:gd name="T18" fmla="*/ 0 w 14"/>
                  <a:gd name="T19" fmla="*/ 18 h 58"/>
                  <a:gd name="T20" fmla="*/ 1 w 14"/>
                  <a:gd name="T21" fmla="*/ 27 h 58"/>
                  <a:gd name="T22" fmla="*/ 10 w 14"/>
                  <a:gd name="T23" fmla="*/ 20 h 58"/>
                  <a:gd name="T24" fmla="*/ 14 w 14"/>
                  <a:gd name="T25" fmla="*/ 4 h 58"/>
                  <a:gd name="T26" fmla="*/ 14 w 14"/>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7">
                    <a:moveTo>
                      <a:pt x="9" y="27"/>
                    </a:moveTo>
                    <a:cubicBezTo>
                      <a:pt x="1" y="33"/>
                      <a:pt x="1" y="33"/>
                      <a:pt x="1" y="33"/>
                    </a:cubicBezTo>
                    <a:cubicBezTo>
                      <a:pt x="3" y="49"/>
                      <a:pt x="5" y="58"/>
                      <a:pt x="6" y="58"/>
                    </a:cubicBezTo>
                    <a:cubicBezTo>
                      <a:pt x="7" y="58"/>
                      <a:pt x="9" y="54"/>
                      <a:pt x="10" y="45"/>
                    </a:cubicBezTo>
                    <a:cubicBezTo>
                      <a:pt x="10" y="45"/>
                      <a:pt x="10" y="45"/>
                      <a:pt x="10" y="45"/>
                    </a:cubicBezTo>
                    <a:cubicBezTo>
                      <a:pt x="10" y="45"/>
                      <a:pt x="9" y="44"/>
                      <a:pt x="9" y="43"/>
                    </a:cubicBezTo>
                    <a:cubicBezTo>
                      <a:pt x="8" y="48"/>
                      <a:pt x="7" y="52"/>
                      <a:pt x="5" y="57"/>
                    </a:cubicBezTo>
                    <a:cubicBezTo>
                      <a:pt x="4" y="53"/>
                      <a:pt x="6" y="41"/>
                      <a:pt x="9" y="27"/>
                    </a:cubicBezTo>
                    <a:moveTo>
                      <a:pt x="14" y="0"/>
                    </a:moveTo>
                    <a:cubicBezTo>
                      <a:pt x="0" y="18"/>
                      <a:pt x="0" y="18"/>
                      <a:pt x="0" y="18"/>
                    </a:cubicBezTo>
                    <a:cubicBezTo>
                      <a:pt x="0" y="21"/>
                      <a:pt x="0" y="24"/>
                      <a:pt x="1" y="27"/>
                    </a:cubicBezTo>
                    <a:cubicBezTo>
                      <a:pt x="10" y="20"/>
                      <a:pt x="10" y="20"/>
                      <a:pt x="10" y="20"/>
                    </a:cubicBezTo>
                    <a:cubicBezTo>
                      <a:pt x="11" y="14"/>
                      <a:pt x="12" y="9"/>
                      <a:pt x="14" y="4"/>
                    </a:cubicBezTo>
                    <a:cubicBezTo>
                      <a:pt x="14" y="2"/>
                      <a:pt x="14" y="1"/>
                      <a:pt x="14"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96" name="Freeform 76"/>
              <p:cNvSpPr/>
              <p:nvPr/>
            </p:nvSpPr>
            <p:spPr bwMode="auto">
              <a:xfrm>
                <a:off x="3363" y="2776"/>
                <a:ext cx="12" cy="89"/>
              </a:xfrm>
              <a:custGeom>
                <a:avLst/>
                <a:gdLst>
                  <a:gd name="T0" fmla="*/ 4 w 14"/>
                  <a:gd name="T1" fmla="*/ 0 h 107"/>
                  <a:gd name="T2" fmla="*/ 0 w 14"/>
                  <a:gd name="T3" fmla="*/ 107 h 107"/>
                  <a:gd name="T4" fmla="*/ 12 w 14"/>
                  <a:gd name="T5" fmla="*/ 92 h 107"/>
                  <a:gd name="T6" fmla="*/ 14 w 14"/>
                  <a:gd name="T7" fmla="*/ 45 h 107"/>
                  <a:gd name="T8" fmla="*/ 4 w 14"/>
                  <a:gd name="T9" fmla="*/ 0 h 107"/>
                </a:gdLst>
                <a:ahLst/>
                <a:cxnLst>
                  <a:cxn ang="0">
                    <a:pos x="T0" y="T1"/>
                  </a:cxn>
                  <a:cxn ang="0">
                    <a:pos x="T2" y="T3"/>
                  </a:cxn>
                  <a:cxn ang="0">
                    <a:pos x="T4" y="T5"/>
                  </a:cxn>
                  <a:cxn ang="0">
                    <a:pos x="T6" y="T7"/>
                  </a:cxn>
                  <a:cxn ang="0">
                    <a:pos x="T8" y="T9"/>
                  </a:cxn>
                </a:cxnLst>
                <a:rect l="0" t="0" r="r" b="b"/>
                <a:pathLst>
                  <a:path w="14" h="107">
                    <a:moveTo>
                      <a:pt x="4" y="0"/>
                    </a:moveTo>
                    <a:cubicBezTo>
                      <a:pt x="5" y="32"/>
                      <a:pt x="7" y="69"/>
                      <a:pt x="0" y="107"/>
                    </a:cubicBezTo>
                    <a:cubicBezTo>
                      <a:pt x="12" y="92"/>
                      <a:pt x="12" y="92"/>
                      <a:pt x="12" y="92"/>
                    </a:cubicBezTo>
                    <a:cubicBezTo>
                      <a:pt x="13" y="78"/>
                      <a:pt x="14" y="62"/>
                      <a:pt x="14" y="45"/>
                    </a:cubicBezTo>
                    <a:cubicBezTo>
                      <a:pt x="11" y="31"/>
                      <a:pt x="8" y="16"/>
                      <a:pt x="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97" name="Freeform 77"/>
              <p:cNvSpPr>
                <a:spLocks noEditPoints="1"/>
              </p:cNvSpPr>
              <p:nvPr/>
            </p:nvSpPr>
            <p:spPr bwMode="auto">
              <a:xfrm>
                <a:off x="2351" y="2784"/>
                <a:ext cx="889" cy="119"/>
              </a:xfrm>
              <a:custGeom>
                <a:avLst/>
                <a:gdLst>
                  <a:gd name="T0" fmla="*/ 3 w 1072"/>
                  <a:gd name="T1" fmla="*/ 127 h 144"/>
                  <a:gd name="T2" fmla="*/ 0 w 1072"/>
                  <a:gd name="T3" fmla="*/ 133 h 144"/>
                  <a:gd name="T4" fmla="*/ 1 w 1072"/>
                  <a:gd name="T5" fmla="*/ 134 h 144"/>
                  <a:gd name="T6" fmla="*/ 3 w 1072"/>
                  <a:gd name="T7" fmla="*/ 127 h 144"/>
                  <a:gd name="T8" fmla="*/ 52 w 1072"/>
                  <a:gd name="T9" fmla="*/ 65 h 144"/>
                  <a:gd name="T10" fmla="*/ 39 w 1072"/>
                  <a:gd name="T11" fmla="*/ 69 h 144"/>
                  <a:gd name="T12" fmla="*/ 11 w 1072"/>
                  <a:gd name="T13" fmla="*/ 113 h 144"/>
                  <a:gd name="T14" fmla="*/ 5 w 1072"/>
                  <a:gd name="T15" fmla="*/ 137 h 144"/>
                  <a:gd name="T16" fmla="*/ 12 w 1072"/>
                  <a:gd name="T17" fmla="*/ 144 h 144"/>
                  <a:gd name="T18" fmla="*/ 13 w 1072"/>
                  <a:gd name="T19" fmla="*/ 143 h 144"/>
                  <a:gd name="T20" fmla="*/ 14 w 1072"/>
                  <a:gd name="T21" fmla="*/ 142 h 144"/>
                  <a:gd name="T22" fmla="*/ 52 w 1072"/>
                  <a:gd name="T23" fmla="*/ 65 h 144"/>
                  <a:gd name="T24" fmla="*/ 59 w 1072"/>
                  <a:gd name="T25" fmla="*/ 61 h 144"/>
                  <a:gd name="T26" fmla="*/ 58 w 1072"/>
                  <a:gd name="T27" fmla="*/ 61 h 144"/>
                  <a:gd name="T28" fmla="*/ 18 w 1072"/>
                  <a:gd name="T29" fmla="*/ 139 h 144"/>
                  <a:gd name="T30" fmla="*/ 24 w 1072"/>
                  <a:gd name="T31" fmla="*/ 135 h 144"/>
                  <a:gd name="T32" fmla="*/ 25 w 1072"/>
                  <a:gd name="T33" fmla="*/ 134 h 144"/>
                  <a:gd name="T34" fmla="*/ 27 w 1072"/>
                  <a:gd name="T35" fmla="*/ 135 h 144"/>
                  <a:gd name="T36" fmla="*/ 26 w 1072"/>
                  <a:gd name="T37" fmla="*/ 134 h 144"/>
                  <a:gd name="T38" fmla="*/ 31 w 1072"/>
                  <a:gd name="T39" fmla="*/ 130 h 144"/>
                  <a:gd name="T40" fmla="*/ 34 w 1072"/>
                  <a:gd name="T41" fmla="*/ 122 h 144"/>
                  <a:gd name="T42" fmla="*/ 59 w 1072"/>
                  <a:gd name="T43" fmla="*/ 61 h 144"/>
                  <a:gd name="T44" fmla="*/ 125 w 1072"/>
                  <a:gd name="T45" fmla="*/ 35 h 144"/>
                  <a:gd name="T46" fmla="*/ 119 w 1072"/>
                  <a:gd name="T47" fmla="*/ 47 h 144"/>
                  <a:gd name="T48" fmla="*/ 117 w 1072"/>
                  <a:gd name="T49" fmla="*/ 50 h 144"/>
                  <a:gd name="T50" fmla="*/ 116 w 1072"/>
                  <a:gd name="T51" fmla="*/ 52 h 144"/>
                  <a:gd name="T52" fmla="*/ 129 w 1072"/>
                  <a:gd name="T53" fmla="*/ 37 h 144"/>
                  <a:gd name="T54" fmla="*/ 125 w 1072"/>
                  <a:gd name="T55" fmla="*/ 35 h 144"/>
                  <a:gd name="T56" fmla="*/ 1070 w 1072"/>
                  <a:gd name="T57" fmla="*/ 22 h 144"/>
                  <a:gd name="T58" fmla="*/ 1067 w 1072"/>
                  <a:gd name="T59" fmla="*/ 33 h 144"/>
                  <a:gd name="T60" fmla="*/ 1072 w 1072"/>
                  <a:gd name="T61" fmla="*/ 33 h 144"/>
                  <a:gd name="T62" fmla="*/ 1070 w 1072"/>
                  <a:gd name="T63" fmla="*/ 22 h 144"/>
                  <a:gd name="T64" fmla="*/ 651 w 1072"/>
                  <a:gd name="T65" fmla="*/ 0 h 144"/>
                  <a:gd name="T66" fmla="*/ 646 w 1072"/>
                  <a:gd name="T67" fmla="*/ 12 h 144"/>
                  <a:gd name="T68" fmla="*/ 646 w 1072"/>
                  <a:gd name="T69" fmla="*/ 14 h 144"/>
                  <a:gd name="T70" fmla="*/ 646 w 1072"/>
                  <a:gd name="T71" fmla="*/ 14 h 144"/>
                  <a:gd name="T72" fmla="*/ 656 w 1072"/>
                  <a:gd name="T73" fmla="*/ 0 h 144"/>
                  <a:gd name="T74" fmla="*/ 651 w 1072"/>
                  <a:gd name="T7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2" h="144">
                    <a:moveTo>
                      <a:pt x="3" y="127"/>
                    </a:moveTo>
                    <a:cubicBezTo>
                      <a:pt x="2" y="129"/>
                      <a:pt x="1" y="131"/>
                      <a:pt x="0" y="133"/>
                    </a:cubicBezTo>
                    <a:cubicBezTo>
                      <a:pt x="0" y="133"/>
                      <a:pt x="1" y="133"/>
                      <a:pt x="1" y="134"/>
                    </a:cubicBezTo>
                    <a:cubicBezTo>
                      <a:pt x="3" y="127"/>
                      <a:pt x="3" y="127"/>
                      <a:pt x="3" y="127"/>
                    </a:cubicBezTo>
                    <a:moveTo>
                      <a:pt x="52" y="65"/>
                    </a:moveTo>
                    <a:cubicBezTo>
                      <a:pt x="47" y="67"/>
                      <a:pt x="43" y="69"/>
                      <a:pt x="39" y="69"/>
                    </a:cubicBezTo>
                    <a:cubicBezTo>
                      <a:pt x="29" y="84"/>
                      <a:pt x="20" y="99"/>
                      <a:pt x="11" y="113"/>
                    </a:cubicBezTo>
                    <a:cubicBezTo>
                      <a:pt x="5" y="137"/>
                      <a:pt x="5" y="137"/>
                      <a:pt x="5" y="137"/>
                    </a:cubicBezTo>
                    <a:cubicBezTo>
                      <a:pt x="7" y="139"/>
                      <a:pt x="10" y="142"/>
                      <a:pt x="12" y="144"/>
                    </a:cubicBezTo>
                    <a:cubicBezTo>
                      <a:pt x="13" y="143"/>
                      <a:pt x="13" y="143"/>
                      <a:pt x="13" y="143"/>
                    </a:cubicBezTo>
                    <a:cubicBezTo>
                      <a:pt x="14" y="142"/>
                      <a:pt x="14" y="142"/>
                      <a:pt x="14" y="142"/>
                    </a:cubicBezTo>
                    <a:cubicBezTo>
                      <a:pt x="20" y="128"/>
                      <a:pt x="36" y="96"/>
                      <a:pt x="52" y="65"/>
                    </a:cubicBezTo>
                    <a:moveTo>
                      <a:pt x="59" y="61"/>
                    </a:moveTo>
                    <a:cubicBezTo>
                      <a:pt x="59" y="61"/>
                      <a:pt x="59" y="61"/>
                      <a:pt x="58" y="61"/>
                    </a:cubicBezTo>
                    <a:cubicBezTo>
                      <a:pt x="45" y="91"/>
                      <a:pt x="31" y="119"/>
                      <a:pt x="18" y="139"/>
                    </a:cubicBezTo>
                    <a:cubicBezTo>
                      <a:pt x="24" y="135"/>
                      <a:pt x="24" y="135"/>
                      <a:pt x="24" y="135"/>
                    </a:cubicBezTo>
                    <a:cubicBezTo>
                      <a:pt x="25" y="134"/>
                      <a:pt x="25" y="134"/>
                      <a:pt x="25" y="134"/>
                    </a:cubicBezTo>
                    <a:cubicBezTo>
                      <a:pt x="26" y="135"/>
                      <a:pt x="27" y="135"/>
                      <a:pt x="27" y="135"/>
                    </a:cubicBezTo>
                    <a:cubicBezTo>
                      <a:pt x="27" y="135"/>
                      <a:pt x="26" y="135"/>
                      <a:pt x="26" y="134"/>
                    </a:cubicBezTo>
                    <a:cubicBezTo>
                      <a:pt x="31" y="130"/>
                      <a:pt x="31" y="130"/>
                      <a:pt x="31" y="130"/>
                    </a:cubicBezTo>
                    <a:cubicBezTo>
                      <a:pt x="34" y="122"/>
                      <a:pt x="34" y="122"/>
                      <a:pt x="34" y="122"/>
                    </a:cubicBezTo>
                    <a:cubicBezTo>
                      <a:pt x="42" y="102"/>
                      <a:pt x="50" y="81"/>
                      <a:pt x="59" y="61"/>
                    </a:cubicBezTo>
                    <a:moveTo>
                      <a:pt x="125" y="35"/>
                    </a:moveTo>
                    <a:cubicBezTo>
                      <a:pt x="123" y="39"/>
                      <a:pt x="121" y="43"/>
                      <a:pt x="119" y="47"/>
                    </a:cubicBezTo>
                    <a:cubicBezTo>
                      <a:pt x="118" y="48"/>
                      <a:pt x="118" y="49"/>
                      <a:pt x="117" y="50"/>
                    </a:cubicBezTo>
                    <a:cubicBezTo>
                      <a:pt x="117" y="51"/>
                      <a:pt x="117" y="51"/>
                      <a:pt x="116" y="52"/>
                    </a:cubicBezTo>
                    <a:cubicBezTo>
                      <a:pt x="121" y="47"/>
                      <a:pt x="125" y="42"/>
                      <a:pt x="129" y="37"/>
                    </a:cubicBezTo>
                    <a:cubicBezTo>
                      <a:pt x="128" y="36"/>
                      <a:pt x="127" y="36"/>
                      <a:pt x="125" y="35"/>
                    </a:cubicBezTo>
                    <a:moveTo>
                      <a:pt x="1070" y="22"/>
                    </a:moveTo>
                    <a:cubicBezTo>
                      <a:pt x="1069" y="26"/>
                      <a:pt x="1068" y="30"/>
                      <a:pt x="1067" y="33"/>
                    </a:cubicBezTo>
                    <a:cubicBezTo>
                      <a:pt x="1069" y="33"/>
                      <a:pt x="1070" y="33"/>
                      <a:pt x="1072" y="33"/>
                    </a:cubicBezTo>
                    <a:cubicBezTo>
                      <a:pt x="1070" y="22"/>
                      <a:pt x="1070" y="22"/>
                      <a:pt x="1070" y="22"/>
                    </a:cubicBezTo>
                    <a:moveTo>
                      <a:pt x="651" y="0"/>
                    </a:moveTo>
                    <a:cubicBezTo>
                      <a:pt x="649" y="4"/>
                      <a:pt x="648" y="8"/>
                      <a:pt x="646" y="12"/>
                    </a:cubicBezTo>
                    <a:cubicBezTo>
                      <a:pt x="646" y="14"/>
                      <a:pt x="646" y="14"/>
                      <a:pt x="646" y="14"/>
                    </a:cubicBezTo>
                    <a:cubicBezTo>
                      <a:pt x="646" y="14"/>
                      <a:pt x="646" y="14"/>
                      <a:pt x="646" y="14"/>
                    </a:cubicBezTo>
                    <a:cubicBezTo>
                      <a:pt x="650" y="9"/>
                      <a:pt x="653" y="5"/>
                      <a:pt x="656" y="0"/>
                    </a:cubicBezTo>
                    <a:cubicBezTo>
                      <a:pt x="654" y="0"/>
                      <a:pt x="653" y="0"/>
                      <a:pt x="651"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198" name="Freeform 78"/>
              <p:cNvSpPr>
                <a:spLocks noEditPoints="1"/>
              </p:cNvSpPr>
              <p:nvPr/>
            </p:nvSpPr>
            <p:spPr bwMode="auto">
              <a:xfrm>
                <a:off x="2377" y="2806"/>
                <a:ext cx="78" cy="86"/>
              </a:xfrm>
              <a:custGeom>
                <a:avLst/>
                <a:gdLst>
                  <a:gd name="T0" fmla="*/ 65 w 94"/>
                  <a:gd name="T1" fmla="*/ 3 h 103"/>
                  <a:gd name="T2" fmla="*/ 28 w 94"/>
                  <a:gd name="T3" fmla="*/ 34 h 103"/>
                  <a:gd name="T4" fmla="*/ 3 w 94"/>
                  <a:gd name="T5" fmla="*/ 95 h 103"/>
                  <a:gd name="T6" fmla="*/ 0 w 94"/>
                  <a:gd name="T7" fmla="*/ 103 h 103"/>
                  <a:gd name="T8" fmla="*/ 18 w 94"/>
                  <a:gd name="T9" fmla="*/ 90 h 103"/>
                  <a:gd name="T10" fmla="*/ 25 w 94"/>
                  <a:gd name="T11" fmla="*/ 84 h 103"/>
                  <a:gd name="T12" fmla="*/ 65 w 94"/>
                  <a:gd name="T13" fmla="*/ 3 h 103"/>
                  <a:gd name="T14" fmla="*/ 70 w 94"/>
                  <a:gd name="T15" fmla="*/ 0 h 103"/>
                  <a:gd name="T16" fmla="*/ 34 w 94"/>
                  <a:gd name="T17" fmla="*/ 76 h 103"/>
                  <a:gd name="T18" fmla="*/ 85 w 94"/>
                  <a:gd name="T19" fmla="*/ 25 h 103"/>
                  <a:gd name="T20" fmla="*/ 86 w 94"/>
                  <a:gd name="T21" fmla="*/ 23 h 103"/>
                  <a:gd name="T22" fmla="*/ 88 w 94"/>
                  <a:gd name="T23" fmla="*/ 20 h 103"/>
                  <a:gd name="T24" fmla="*/ 94 w 94"/>
                  <a:gd name="T25" fmla="*/ 8 h 103"/>
                  <a:gd name="T26" fmla="*/ 70 w 94"/>
                  <a:gd name="T2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103">
                    <a:moveTo>
                      <a:pt x="65" y="3"/>
                    </a:moveTo>
                    <a:cubicBezTo>
                      <a:pt x="51" y="16"/>
                      <a:pt x="39" y="27"/>
                      <a:pt x="28" y="34"/>
                    </a:cubicBezTo>
                    <a:cubicBezTo>
                      <a:pt x="19" y="54"/>
                      <a:pt x="11" y="75"/>
                      <a:pt x="3" y="95"/>
                    </a:cubicBezTo>
                    <a:cubicBezTo>
                      <a:pt x="0" y="103"/>
                      <a:pt x="0" y="103"/>
                      <a:pt x="0" y="103"/>
                    </a:cubicBezTo>
                    <a:cubicBezTo>
                      <a:pt x="18" y="90"/>
                      <a:pt x="18" y="90"/>
                      <a:pt x="18" y="90"/>
                    </a:cubicBezTo>
                    <a:cubicBezTo>
                      <a:pt x="20" y="88"/>
                      <a:pt x="23" y="86"/>
                      <a:pt x="25" y="84"/>
                    </a:cubicBezTo>
                    <a:cubicBezTo>
                      <a:pt x="36" y="62"/>
                      <a:pt x="51" y="32"/>
                      <a:pt x="65" y="3"/>
                    </a:cubicBezTo>
                    <a:moveTo>
                      <a:pt x="70" y="0"/>
                    </a:moveTo>
                    <a:cubicBezTo>
                      <a:pt x="59" y="27"/>
                      <a:pt x="47" y="54"/>
                      <a:pt x="34" y="76"/>
                    </a:cubicBezTo>
                    <a:cubicBezTo>
                      <a:pt x="52" y="60"/>
                      <a:pt x="69" y="43"/>
                      <a:pt x="85" y="25"/>
                    </a:cubicBezTo>
                    <a:cubicBezTo>
                      <a:pt x="86" y="24"/>
                      <a:pt x="86" y="24"/>
                      <a:pt x="86" y="23"/>
                    </a:cubicBezTo>
                    <a:cubicBezTo>
                      <a:pt x="87" y="22"/>
                      <a:pt x="87" y="21"/>
                      <a:pt x="88" y="20"/>
                    </a:cubicBezTo>
                    <a:cubicBezTo>
                      <a:pt x="90" y="16"/>
                      <a:pt x="92" y="12"/>
                      <a:pt x="94" y="8"/>
                    </a:cubicBezTo>
                    <a:cubicBezTo>
                      <a:pt x="88" y="6"/>
                      <a:pt x="79" y="3"/>
                      <a:pt x="7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199" name="Freeform 79"/>
              <p:cNvSpPr>
                <a:spLocks noEditPoints="1"/>
              </p:cNvSpPr>
              <p:nvPr/>
            </p:nvSpPr>
            <p:spPr bwMode="auto">
              <a:xfrm>
                <a:off x="2636" y="2525"/>
                <a:ext cx="50" cy="20"/>
              </a:xfrm>
              <a:custGeom>
                <a:avLst/>
                <a:gdLst>
                  <a:gd name="T0" fmla="*/ 32 w 61"/>
                  <a:gd name="T1" fmla="*/ 9 h 24"/>
                  <a:gd name="T2" fmla="*/ 57 w 61"/>
                  <a:gd name="T3" fmla="*/ 24 h 24"/>
                  <a:gd name="T4" fmla="*/ 61 w 61"/>
                  <a:gd name="T5" fmla="*/ 17 h 24"/>
                  <a:gd name="T6" fmla="*/ 42 w 61"/>
                  <a:gd name="T7" fmla="*/ 12 h 24"/>
                  <a:gd name="T8" fmla="*/ 32 w 61"/>
                  <a:gd name="T9" fmla="*/ 9 h 24"/>
                  <a:gd name="T10" fmla="*/ 0 w 61"/>
                  <a:gd name="T11" fmla="*/ 0 h 24"/>
                  <a:gd name="T12" fmla="*/ 14 w 61"/>
                  <a:gd name="T13" fmla="*/ 5 h 24"/>
                  <a:gd name="T14" fmla="*/ 7 w 61"/>
                  <a:gd name="T15" fmla="*/ 20 h 24"/>
                  <a:gd name="T16" fmla="*/ 17 w 61"/>
                  <a:gd name="T17" fmla="*/ 6 h 24"/>
                  <a:gd name="T18" fmla="*/ 18 w 61"/>
                  <a:gd name="T19" fmla="*/ 5 h 24"/>
                  <a:gd name="T20" fmla="*/ 0 w 61"/>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4">
                    <a:moveTo>
                      <a:pt x="32" y="9"/>
                    </a:moveTo>
                    <a:cubicBezTo>
                      <a:pt x="39" y="13"/>
                      <a:pt x="47" y="17"/>
                      <a:pt x="57" y="24"/>
                    </a:cubicBezTo>
                    <a:cubicBezTo>
                      <a:pt x="61" y="17"/>
                      <a:pt x="61" y="17"/>
                      <a:pt x="61" y="17"/>
                    </a:cubicBezTo>
                    <a:cubicBezTo>
                      <a:pt x="55" y="15"/>
                      <a:pt x="49" y="13"/>
                      <a:pt x="42" y="12"/>
                    </a:cubicBezTo>
                    <a:cubicBezTo>
                      <a:pt x="39" y="11"/>
                      <a:pt x="35" y="10"/>
                      <a:pt x="32" y="9"/>
                    </a:cubicBezTo>
                    <a:moveTo>
                      <a:pt x="0" y="0"/>
                    </a:moveTo>
                    <a:cubicBezTo>
                      <a:pt x="0" y="0"/>
                      <a:pt x="4" y="2"/>
                      <a:pt x="14" y="5"/>
                    </a:cubicBezTo>
                    <a:cubicBezTo>
                      <a:pt x="7" y="20"/>
                      <a:pt x="7" y="20"/>
                      <a:pt x="7" y="20"/>
                    </a:cubicBezTo>
                    <a:cubicBezTo>
                      <a:pt x="17" y="6"/>
                      <a:pt x="17" y="6"/>
                      <a:pt x="17" y="6"/>
                    </a:cubicBezTo>
                    <a:cubicBezTo>
                      <a:pt x="18" y="5"/>
                      <a:pt x="18" y="5"/>
                      <a:pt x="18" y="5"/>
                    </a:cubicBezTo>
                    <a:cubicBezTo>
                      <a:pt x="8" y="2"/>
                      <a:pt x="1" y="0"/>
                      <a:pt x="0"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00" name="Freeform 80"/>
              <p:cNvSpPr>
                <a:spLocks noEditPoints="1"/>
              </p:cNvSpPr>
              <p:nvPr/>
            </p:nvSpPr>
            <p:spPr bwMode="auto">
              <a:xfrm>
                <a:off x="2614" y="2529"/>
                <a:ext cx="95" cy="105"/>
              </a:xfrm>
              <a:custGeom>
                <a:avLst/>
                <a:gdLst>
                  <a:gd name="T0" fmla="*/ 22 w 115"/>
                  <a:gd name="T1" fmla="*/ 106 h 126"/>
                  <a:gd name="T2" fmla="*/ 11 w 115"/>
                  <a:gd name="T3" fmla="*/ 107 h 126"/>
                  <a:gd name="T4" fmla="*/ 0 w 115"/>
                  <a:gd name="T5" fmla="*/ 126 h 126"/>
                  <a:gd name="T6" fmla="*/ 22 w 115"/>
                  <a:gd name="T7" fmla="*/ 106 h 126"/>
                  <a:gd name="T8" fmla="*/ 106 w 115"/>
                  <a:gd name="T9" fmla="*/ 97 h 126"/>
                  <a:gd name="T10" fmla="*/ 106 w 115"/>
                  <a:gd name="T11" fmla="*/ 97 h 126"/>
                  <a:gd name="T12" fmla="*/ 106 w 115"/>
                  <a:gd name="T13" fmla="*/ 97 h 126"/>
                  <a:gd name="T14" fmla="*/ 106 w 115"/>
                  <a:gd name="T15" fmla="*/ 97 h 126"/>
                  <a:gd name="T16" fmla="*/ 44 w 115"/>
                  <a:gd name="T17" fmla="*/ 0 h 126"/>
                  <a:gd name="T18" fmla="*/ 43 w 115"/>
                  <a:gd name="T19" fmla="*/ 1 h 126"/>
                  <a:gd name="T20" fmla="*/ 33 w 115"/>
                  <a:gd name="T21" fmla="*/ 15 h 126"/>
                  <a:gd name="T22" fmla="*/ 22 w 115"/>
                  <a:gd name="T23" fmla="*/ 35 h 126"/>
                  <a:gd name="T24" fmla="*/ 14 w 115"/>
                  <a:gd name="T25" fmla="*/ 52 h 126"/>
                  <a:gd name="T26" fmla="*/ 38 w 115"/>
                  <a:gd name="T27" fmla="*/ 70 h 126"/>
                  <a:gd name="T28" fmla="*/ 33 w 115"/>
                  <a:gd name="T29" fmla="*/ 67 h 126"/>
                  <a:gd name="T30" fmla="*/ 28 w 115"/>
                  <a:gd name="T31" fmla="*/ 63 h 126"/>
                  <a:gd name="T32" fmla="*/ 33 w 115"/>
                  <a:gd name="T33" fmla="*/ 67 h 126"/>
                  <a:gd name="T34" fmla="*/ 32 w 115"/>
                  <a:gd name="T35" fmla="*/ 68 h 126"/>
                  <a:gd name="T36" fmla="*/ 30 w 115"/>
                  <a:gd name="T37" fmla="*/ 72 h 126"/>
                  <a:gd name="T38" fmla="*/ 14 w 115"/>
                  <a:gd name="T39" fmla="*/ 102 h 126"/>
                  <a:gd name="T40" fmla="*/ 12 w 115"/>
                  <a:gd name="T41" fmla="*/ 106 h 126"/>
                  <a:gd name="T42" fmla="*/ 24 w 115"/>
                  <a:gd name="T43" fmla="*/ 104 h 126"/>
                  <a:gd name="T44" fmla="*/ 50 w 115"/>
                  <a:gd name="T45" fmla="*/ 83 h 126"/>
                  <a:gd name="T46" fmla="*/ 66 w 115"/>
                  <a:gd name="T47" fmla="*/ 71 h 126"/>
                  <a:gd name="T48" fmla="*/ 72 w 115"/>
                  <a:gd name="T49" fmla="*/ 75 h 126"/>
                  <a:gd name="T50" fmla="*/ 67 w 115"/>
                  <a:gd name="T51" fmla="*/ 71 h 126"/>
                  <a:gd name="T52" fmla="*/ 61 w 115"/>
                  <a:gd name="T53" fmla="*/ 67 h 126"/>
                  <a:gd name="T54" fmla="*/ 103 w 115"/>
                  <a:gd name="T55" fmla="*/ 95 h 126"/>
                  <a:gd name="T56" fmla="*/ 106 w 115"/>
                  <a:gd name="T57" fmla="*/ 94 h 126"/>
                  <a:gd name="T58" fmla="*/ 106 w 115"/>
                  <a:gd name="T59" fmla="*/ 53 h 126"/>
                  <a:gd name="T60" fmla="*/ 106 w 115"/>
                  <a:gd name="T61" fmla="*/ 37 h 126"/>
                  <a:gd name="T62" fmla="*/ 115 w 115"/>
                  <a:gd name="T63" fmla="*/ 39 h 126"/>
                  <a:gd name="T64" fmla="*/ 106 w 115"/>
                  <a:gd name="T65" fmla="*/ 37 h 126"/>
                  <a:gd name="T66" fmla="*/ 106 w 115"/>
                  <a:gd name="T67" fmla="*/ 35 h 126"/>
                  <a:gd name="T68" fmla="*/ 106 w 115"/>
                  <a:gd name="T69" fmla="*/ 26 h 126"/>
                  <a:gd name="T70" fmla="*/ 106 w 115"/>
                  <a:gd name="T71" fmla="*/ 21 h 126"/>
                  <a:gd name="T72" fmla="*/ 106 w 115"/>
                  <a:gd name="T73" fmla="*/ 19 h 126"/>
                  <a:gd name="T74" fmla="*/ 106 w 115"/>
                  <a:gd name="T75" fmla="*/ 18 h 126"/>
                  <a:gd name="T76" fmla="*/ 107 w 115"/>
                  <a:gd name="T77" fmla="*/ 18 h 126"/>
                  <a:gd name="T78" fmla="*/ 87 w 115"/>
                  <a:gd name="T79" fmla="*/ 12 h 126"/>
                  <a:gd name="T80" fmla="*/ 83 w 115"/>
                  <a:gd name="T81" fmla="*/ 19 h 126"/>
                  <a:gd name="T82" fmla="*/ 58 w 115"/>
                  <a:gd name="T83" fmla="*/ 4 h 126"/>
                  <a:gd name="T84" fmla="*/ 44 w 115"/>
                  <a:gd name="T8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125">
                    <a:moveTo>
                      <a:pt x="22" y="106"/>
                    </a:moveTo>
                    <a:cubicBezTo>
                      <a:pt x="18" y="106"/>
                      <a:pt x="15" y="107"/>
                      <a:pt x="11" y="107"/>
                    </a:cubicBezTo>
                    <a:cubicBezTo>
                      <a:pt x="7" y="113"/>
                      <a:pt x="4" y="120"/>
                      <a:pt x="0" y="126"/>
                    </a:cubicBezTo>
                    <a:cubicBezTo>
                      <a:pt x="7" y="119"/>
                      <a:pt x="14" y="112"/>
                      <a:pt x="22" y="106"/>
                    </a:cubicBezTo>
                    <a:moveTo>
                      <a:pt x="106" y="97"/>
                    </a:moveTo>
                    <a:cubicBezTo>
                      <a:pt x="106" y="97"/>
                      <a:pt x="106" y="97"/>
                      <a:pt x="106" y="97"/>
                    </a:cubicBezTo>
                    <a:cubicBezTo>
                      <a:pt x="106" y="97"/>
                      <a:pt x="106" y="97"/>
                      <a:pt x="106" y="97"/>
                    </a:cubicBezTo>
                    <a:cubicBezTo>
                      <a:pt x="106" y="97"/>
                      <a:pt x="106" y="97"/>
                      <a:pt x="106" y="97"/>
                    </a:cubicBezTo>
                    <a:moveTo>
                      <a:pt x="44" y="0"/>
                    </a:moveTo>
                    <a:cubicBezTo>
                      <a:pt x="43" y="1"/>
                      <a:pt x="43" y="1"/>
                      <a:pt x="43" y="1"/>
                    </a:cubicBezTo>
                    <a:cubicBezTo>
                      <a:pt x="33" y="15"/>
                      <a:pt x="33" y="15"/>
                      <a:pt x="33" y="15"/>
                    </a:cubicBezTo>
                    <a:cubicBezTo>
                      <a:pt x="22" y="35"/>
                      <a:pt x="22" y="35"/>
                      <a:pt x="22" y="35"/>
                    </a:cubicBezTo>
                    <a:cubicBezTo>
                      <a:pt x="19" y="40"/>
                      <a:pt x="17" y="46"/>
                      <a:pt x="14" y="52"/>
                    </a:cubicBezTo>
                    <a:cubicBezTo>
                      <a:pt x="33" y="66"/>
                      <a:pt x="38" y="70"/>
                      <a:pt x="38" y="70"/>
                    </a:cubicBezTo>
                    <a:cubicBezTo>
                      <a:pt x="38" y="70"/>
                      <a:pt x="36" y="69"/>
                      <a:pt x="33" y="67"/>
                    </a:cubicBezTo>
                    <a:cubicBezTo>
                      <a:pt x="31" y="65"/>
                      <a:pt x="28" y="63"/>
                      <a:pt x="28" y="63"/>
                    </a:cubicBezTo>
                    <a:cubicBezTo>
                      <a:pt x="28" y="63"/>
                      <a:pt x="29" y="64"/>
                      <a:pt x="33" y="67"/>
                    </a:cubicBezTo>
                    <a:cubicBezTo>
                      <a:pt x="32" y="68"/>
                      <a:pt x="32" y="68"/>
                      <a:pt x="32" y="68"/>
                    </a:cubicBezTo>
                    <a:cubicBezTo>
                      <a:pt x="30" y="72"/>
                      <a:pt x="30" y="72"/>
                      <a:pt x="30" y="72"/>
                    </a:cubicBezTo>
                    <a:cubicBezTo>
                      <a:pt x="14" y="102"/>
                      <a:pt x="14" y="102"/>
                      <a:pt x="14" y="102"/>
                    </a:cubicBezTo>
                    <a:cubicBezTo>
                      <a:pt x="13" y="103"/>
                      <a:pt x="13" y="105"/>
                      <a:pt x="12" y="106"/>
                    </a:cubicBezTo>
                    <a:cubicBezTo>
                      <a:pt x="16" y="105"/>
                      <a:pt x="20" y="105"/>
                      <a:pt x="24" y="104"/>
                    </a:cubicBezTo>
                    <a:cubicBezTo>
                      <a:pt x="32" y="97"/>
                      <a:pt x="41" y="90"/>
                      <a:pt x="50" y="83"/>
                    </a:cubicBezTo>
                    <a:cubicBezTo>
                      <a:pt x="66" y="71"/>
                      <a:pt x="66" y="71"/>
                      <a:pt x="66" y="71"/>
                    </a:cubicBezTo>
                    <a:cubicBezTo>
                      <a:pt x="70" y="74"/>
                      <a:pt x="72" y="75"/>
                      <a:pt x="72" y="75"/>
                    </a:cubicBezTo>
                    <a:cubicBezTo>
                      <a:pt x="72" y="75"/>
                      <a:pt x="69" y="73"/>
                      <a:pt x="67" y="71"/>
                    </a:cubicBezTo>
                    <a:cubicBezTo>
                      <a:pt x="64" y="69"/>
                      <a:pt x="61" y="67"/>
                      <a:pt x="61" y="67"/>
                    </a:cubicBezTo>
                    <a:cubicBezTo>
                      <a:pt x="62" y="67"/>
                      <a:pt x="70" y="73"/>
                      <a:pt x="103" y="95"/>
                    </a:cubicBezTo>
                    <a:cubicBezTo>
                      <a:pt x="104" y="95"/>
                      <a:pt x="105" y="95"/>
                      <a:pt x="106" y="94"/>
                    </a:cubicBezTo>
                    <a:cubicBezTo>
                      <a:pt x="106" y="81"/>
                      <a:pt x="106" y="67"/>
                      <a:pt x="106" y="53"/>
                    </a:cubicBezTo>
                    <a:cubicBezTo>
                      <a:pt x="106" y="37"/>
                      <a:pt x="106" y="37"/>
                      <a:pt x="106" y="37"/>
                    </a:cubicBezTo>
                    <a:cubicBezTo>
                      <a:pt x="112" y="39"/>
                      <a:pt x="115" y="39"/>
                      <a:pt x="115" y="39"/>
                    </a:cubicBezTo>
                    <a:cubicBezTo>
                      <a:pt x="115" y="39"/>
                      <a:pt x="112" y="38"/>
                      <a:pt x="106" y="37"/>
                    </a:cubicBezTo>
                    <a:cubicBezTo>
                      <a:pt x="106" y="35"/>
                      <a:pt x="106" y="35"/>
                      <a:pt x="106" y="35"/>
                    </a:cubicBezTo>
                    <a:cubicBezTo>
                      <a:pt x="106" y="26"/>
                      <a:pt x="106" y="26"/>
                      <a:pt x="106" y="26"/>
                    </a:cubicBezTo>
                    <a:cubicBezTo>
                      <a:pt x="106" y="21"/>
                      <a:pt x="106" y="21"/>
                      <a:pt x="106" y="21"/>
                    </a:cubicBezTo>
                    <a:cubicBezTo>
                      <a:pt x="106" y="19"/>
                      <a:pt x="106" y="19"/>
                      <a:pt x="106" y="19"/>
                    </a:cubicBezTo>
                    <a:cubicBezTo>
                      <a:pt x="106" y="18"/>
                      <a:pt x="106" y="18"/>
                      <a:pt x="106" y="18"/>
                    </a:cubicBezTo>
                    <a:cubicBezTo>
                      <a:pt x="107" y="18"/>
                      <a:pt x="107" y="18"/>
                      <a:pt x="107" y="18"/>
                    </a:cubicBezTo>
                    <a:cubicBezTo>
                      <a:pt x="108" y="18"/>
                      <a:pt x="99" y="15"/>
                      <a:pt x="87" y="12"/>
                    </a:cubicBezTo>
                    <a:cubicBezTo>
                      <a:pt x="83" y="19"/>
                      <a:pt x="83" y="19"/>
                      <a:pt x="83" y="19"/>
                    </a:cubicBezTo>
                    <a:cubicBezTo>
                      <a:pt x="73" y="12"/>
                      <a:pt x="65" y="8"/>
                      <a:pt x="58" y="4"/>
                    </a:cubicBezTo>
                    <a:cubicBezTo>
                      <a:pt x="53" y="3"/>
                      <a:pt x="48" y="1"/>
                      <a:pt x="4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01" name="Freeform 81"/>
              <p:cNvSpPr>
                <a:spLocks noEditPoints="1"/>
              </p:cNvSpPr>
              <p:nvPr/>
            </p:nvSpPr>
            <p:spPr bwMode="auto">
              <a:xfrm>
                <a:off x="3146" y="2556"/>
                <a:ext cx="182" cy="246"/>
              </a:xfrm>
              <a:custGeom>
                <a:avLst/>
                <a:gdLst>
                  <a:gd name="T0" fmla="*/ 106 w 219"/>
                  <a:gd name="T1" fmla="*/ 270 h 296"/>
                  <a:gd name="T2" fmla="*/ 107 w 219"/>
                  <a:gd name="T3" fmla="*/ 270 h 296"/>
                  <a:gd name="T4" fmla="*/ 108 w 219"/>
                  <a:gd name="T5" fmla="*/ 263 h 296"/>
                  <a:gd name="T6" fmla="*/ 106 w 219"/>
                  <a:gd name="T7" fmla="*/ 269 h 296"/>
                  <a:gd name="T8" fmla="*/ 107 w 219"/>
                  <a:gd name="T9" fmla="*/ 270 h 296"/>
                  <a:gd name="T10" fmla="*/ 117 w 219"/>
                  <a:gd name="T11" fmla="*/ 239 h 296"/>
                  <a:gd name="T12" fmla="*/ 111 w 219"/>
                  <a:gd name="T13" fmla="*/ 266 h 296"/>
                  <a:gd name="T14" fmla="*/ 125 w 219"/>
                  <a:gd name="T15" fmla="*/ 230 h 296"/>
                  <a:gd name="T16" fmla="*/ 126 w 219"/>
                  <a:gd name="T17" fmla="*/ 234 h 296"/>
                  <a:gd name="T18" fmla="*/ 122 w 219"/>
                  <a:gd name="T19" fmla="*/ 212 h 296"/>
                  <a:gd name="T20" fmla="*/ 109 w 219"/>
                  <a:gd name="T21" fmla="*/ 285 h 296"/>
                  <a:gd name="T22" fmla="*/ 112 w 219"/>
                  <a:gd name="T23" fmla="*/ 296 h 296"/>
                  <a:gd name="T24" fmla="*/ 124 w 219"/>
                  <a:gd name="T25" fmla="*/ 223 h 296"/>
                  <a:gd name="T26" fmla="*/ 209 w 219"/>
                  <a:gd name="T27" fmla="*/ 40 h 296"/>
                  <a:gd name="T28" fmla="*/ 207 w 219"/>
                  <a:gd name="T29" fmla="*/ 47 h 296"/>
                  <a:gd name="T30" fmla="*/ 219 w 219"/>
                  <a:gd name="T31" fmla="*/ 76 h 296"/>
                  <a:gd name="T32" fmla="*/ 209 w 219"/>
                  <a:gd name="T33" fmla="*/ 40 h 296"/>
                  <a:gd name="T34" fmla="*/ 209 w 219"/>
                  <a:gd name="T35" fmla="*/ 27 h 296"/>
                  <a:gd name="T36" fmla="*/ 158 w 219"/>
                  <a:gd name="T37" fmla="*/ 25 h 296"/>
                  <a:gd name="T38" fmla="*/ 147 w 219"/>
                  <a:gd name="T39" fmla="*/ 45 h 296"/>
                  <a:gd name="T40" fmla="*/ 153 w 219"/>
                  <a:gd name="T41" fmla="*/ 44 h 296"/>
                  <a:gd name="T42" fmla="*/ 181 w 219"/>
                  <a:gd name="T43" fmla="*/ 40 h 296"/>
                  <a:gd name="T44" fmla="*/ 190 w 219"/>
                  <a:gd name="T45" fmla="*/ 29 h 296"/>
                  <a:gd name="T46" fmla="*/ 190 w 219"/>
                  <a:gd name="T47" fmla="*/ 28 h 296"/>
                  <a:gd name="T48" fmla="*/ 204 w 219"/>
                  <a:gd name="T49" fmla="*/ 30 h 296"/>
                  <a:gd name="T50" fmla="*/ 204 w 219"/>
                  <a:gd name="T51" fmla="*/ 27 h 296"/>
                  <a:gd name="T52" fmla="*/ 158 w 219"/>
                  <a:gd name="T53" fmla="*/ 25 h 296"/>
                  <a:gd name="T54" fmla="*/ 86 w 219"/>
                  <a:gd name="T55" fmla="*/ 23 h 296"/>
                  <a:gd name="T56" fmla="*/ 86 w 219"/>
                  <a:gd name="T57" fmla="*/ 23 h 296"/>
                  <a:gd name="T58" fmla="*/ 79 w 219"/>
                  <a:gd name="T59" fmla="*/ 32 h 296"/>
                  <a:gd name="T60" fmla="*/ 79 w 219"/>
                  <a:gd name="T61" fmla="*/ 32 h 296"/>
                  <a:gd name="T62" fmla="*/ 76 w 219"/>
                  <a:gd name="T63" fmla="*/ 42 h 296"/>
                  <a:gd name="T64" fmla="*/ 83 w 219"/>
                  <a:gd name="T65" fmla="*/ 23 h 296"/>
                  <a:gd name="T66" fmla="*/ 7 w 219"/>
                  <a:gd name="T67" fmla="*/ 0 h 296"/>
                  <a:gd name="T68" fmla="*/ 6 w 219"/>
                  <a:gd name="T69" fmla="*/ 23 h 296"/>
                  <a:gd name="T70" fmla="*/ 11 w 219"/>
                  <a:gd name="T71" fmla="*/ 10 h 296"/>
                  <a:gd name="T72" fmla="*/ 6 w 219"/>
                  <a:gd name="T73" fmla="*/ 5 h 296"/>
                  <a:gd name="T74" fmla="*/ 7 w 219"/>
                  <a:gd name="T75" fmla="*/ 2 h 296"/>
                  <a:gd name="T76" fmla="*/ 7 w 219"/>
                  <a:gd name="T7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96">
                    <a:moveTo>
                      <a:pt x="107" y="270"/>
                    </a:moveTo>
                    <a:cubicBezTo>
                      <a:pt x="107" y="270"/>
                      <a:pt x="107" y="270"/>
                      <a:pt x="106" y="270"/>
                    </a:cubicBezTo>
                    <a:cubicBezTo>
                      <a:pt x="107" y="271"/>
                      <a:pt x="107" y="271"/>
                      <a:pt x="107" y="271"/>
                    </a:cubicBezTo>
                    <a:cubicBezTo>
                      <a:pt x="107" y="271"/>
                      <a:pt x="107" y="270"/>
                      <a:pt x="107" y="270"/>
                    </a:cubicBezTo>
                    <a:moveTo>
                      <a:pt x="108" y="263"/>
                    </a:moveTo>
                    <a:cubicBezTo>
                      <a:pt x="108" y="263"/>
                      <a:pt x="108" y="263"/>
                      <a:pt x="108" y="263"/>
                    </a:cubicBezTo>
                    <a:cubicBezTo>
                      <a:pt x="107" y="267"/>
                      <a:pt x="107" y="267"/>
                      <a:pt x="107" y="267"/>
                    </a:cubicBezTo>
                    <a:cubicBezTo>
                      <a:pt x="106" y="269"/>
                      <a:pt x="106" y="269"/>
                      <a:pt x="106" y="269"/>
                    </a:cubicBezTo>
                    <a:cubicBezTo>
                      <a:pt x="106" y="270"/>
                      <a:pt x="106" y="270"/>
                      <a:pt x="106" y="270"/>
                    </a:cubicBezTo>
                    <a:cubicBezTo>
                      <a:pt x="106" y="270"/>
                      <a:pt x="107" y="270"/>
                      <a:pt x="107" y="270"/>
                    </a:cubicBezTo>
                    <a:cubicBezTo>
                      <a:pt x="107" y="267"/>
                      <a:pt x="108" y="265"/>
                      <a:pt x="108" y="263"/>
                    </a:cubicBezTo>
                    <a:moveTo>
                      <a:pt x="117" y="239"/>
                    </a:moveTo>
                    <a:cubicBezTo>
                      <a:pt x="116" y="242"/>
                      <a:pt x="115" y="245"/>
                      <a:pt x="114" y="249"/>
                    </a:cubicBezTo>
                    <a:cubicBezTo>
                      <a:pt x="113" y="254"/>
                      <a:pt x="112" y="260"/>
                      <a:pt x="111" y="266"/>
                    </a:cubicBezTo>
                    <a:cubicBezTo>
                      <a:pt x="114" y="255"/>
                      <a:pt x="116" y="245"/>
                      <a:pt x="117" y="239"/>
                    </a:cubicBezTo>
                    <a:moveTo>
                      <a:pt x="125" y="230"/>
                    </a:moveTo>
                    <a:cubicBezTo>
                      <a:pt x="125" y="233"/>
                      <a:pt x="124" y="236"/>
                      <a:pt x="124" y="240"/>
                    </a:cubicBezTo>
                    <a:cubicBezTo>
                      <a:pt x="125" y="238"/>
                      <a:pt x="125" y="236"/>
                      <a:pt x="126" y="234"/>
                    </a:cubicBezTo>
                    <a:cubicBezTo>
                      <a:pt x="125" y="233"/>
                      <a:pt x="125" y="231"/>
                      <a:pt x="125" y="230"/>
                    </a:cubicBezTo>
                    <a:moveTo>
                      <a:pt x="122" y="212"/>
                    </a:moveTo>
                    <a:cubicBezTo>
                      <a:pt x="121" y="220"/>
                      <a:pt x="120" y="227"/>
                      <a:pt x="118" y="235"/>
                    </a:cubicBezTo>
                    <a:cubicBezTo>
                      <a:pt x="117" y="249"/>
                      <a:pt x="114" y="267"/>
                      <a:pt x="109" y="285"/>
                    </a:cubicBezTo>
                    <a:cubicBezTo>
                      <a:pt x="111" y="293"/>
                      <a:pt x="111" y="293"/>
                      <a:pt x="111" y="293"/>
                    </a:cubicBezTo>
                    <a:cubicBezTo>
                      <a:pt x="112" y="296"/>
                      <a:pt x="112" y="296"/>
                      <a:pt x="112" y="296"/>
                    </a:cubicBezTo>
                    <a:cubicBezTo>
                      <a:pt x="114" y="285"/>
                      <a:pt x="117" y="273"/>
                      <a:pt x="119" y="262"/>
                    </a:cubicBezTo>
                    <a:cubicBezTo>
                      <a:pt x="121" y="248"/>
                      <a:pt x="122" y="235"/>
                      <a:pt x="124" y="223"/>
                    </a:cubicBezTo>
                    <a:cubicBezTo>
                      <a:pt x="123" y="219"/>
                      <a:pt x="123" y="216"/>
                      <a:pt x="122" y="212"/>
                    </a:cubicBezTo>
                    <a:moveTo>
                      <a:pt x="209" y="40"/>
                    </a:moveTo>
                    <a:cubicBezTo>
                      <a:pt x="207" y="41"/>
                      <a:pt x="206" y="41"/>
                      <a:pt x="204" y="42"/>
                    </a:cubicBezTo>
                    <a:cubicBezTo>
                      <a:pt x="207" y="47"/>
                      <a:pt x="207" y="47"/>
                      <a:pt x="207" y="47"/>
                    </a:cubicBezTo>
                    <a:cubicBezTo>
                      <a:pt x="211" y="58"/>
                      <a:pt x="211" y="58"/>
                      <a:pt x="211" y="58"/>
                    </a:cubicBezTo>
                    <a:cubicBezTo>
                      <a:pt x="219" y="76"/>
                      <a:pt x="219" y="76"/>
                      <a:pt x="219" y="76"/>
                    </a:cubicBezTo>
                    <a:cubicBezTo>
                      <a:pt x="218" y="70"/>
                      <a:pt x="216" y="64"/>
                      <a:pt x="214" y="58"/>
                    </a:cubicBezTo>
                    <a:cubicBezTo>
                      <a:pt x="209" y="40"/>
                      <a:pt x="209" y="40"/>
                      <a:pt x="209" y="40"/>
                    </a:cubicBezTo>
                    <a:moveTo>
                      <a:pt x="209" y="27"/>
                    </a:moveTo>
                    <a:cubicBezTo>
                      <a:pt x="209" y="27"/>
                      <a:pt x="209" y="27"/>
                      <a:pt x="209" y="27"/>
                    </a:cubicBezTo>
                    <a:cubicBezTo>
                      <a:pt x="210" y="27"/>
                      <a:pt x="211" y="27"/>
                      <a:pt x="209" y="27"/>
                    </a:cubicBezTo>
                    <a:moveTo>
                      <a:pt x="158" y="25"/>
                    </a:moveTo>
                    <a:cubicBezTo>
                      <a:pt x="155" y="30"/>
                      <a:pt x="151" y="36"/>
                      <a:pt x="148" y="41"/>
                    </a:cubicBezTo>
                    <a:cubicBezTo>
                      <a:pt x="147" y="45"/>
                      <a:pt x="147" y="45"/>
                      <a:pt x="147" y="45"/>
                    </a:cubicBezTo>
                    <a:cubicBezTo>
                      <a:pt x="149" y="52"/>
                      <a:pt x="149" y="52"/>
                      <a:pt x="149" y="52"/>
                    </a:cubicBezTo>
                    <a:cubicBezTo>
                      <a:pt x="150" y="50"/>
                      <a:pt x="152" y="47"/>
                      <a:pt x="153" y="44"/>
                    </a:cubicBezTo>
                    <a:cubicBezTo>
                      <a:pt x="154" y="41"/>
                      <a:pt x="154" y="41"/>
                      <a:pt x="154" y="41"/>
                    </a:cubicBezTo>
                    <a:cubicBezTo>
                      <a:pt x="174" y="41"/>
                      <a:pt x="118" y="40"/>
                      <a:pt x="181" y="40"/>
                    </a:cubicBezTo>
                    <a:cubicBezTo>
                      <a:pt x="184" y="39"/>
                      <a:pt x="187" y="37"/>
                      <a:pt x="190" y="36"/>
                    </a:cubicBezTo>
                    <a:cubicBezTo>
                      <a:pt x="189" y="33"/>
                      <a:pt x="189" y="30"/>
                      <a:pt x="190" y="29"/>
                    </a:cubicBezTo>
                    <a:cubicBezTo>
                      <a:pt x="190" y="28"/>
                      <a:pt x="190" y="28"/>
                      <a:pt x="190" y="28"/>
                    </a:cubicBezTo>
                    <a:cubicBezTo>
                      <a:pt x="190" y="28"/>
                      <a:pt x="190" y="28"/>
                      <a:pt x="190" y="28"/>
                    </a:cubicBezTo>
                    <a:cubicBezTo>
                      <a:pt x="191" y="31"/>
                      <a:pt x="193" y="32"/>
                      <a:pt x="194" y="34"/>
                    </a:cubicBezTo>
                    <a:cubicBezTo>
                      <a:pt x="198" y="33"/>
                      <a:pt x="201" y="31"/>
                      <a:pt x="204" y="30"/>
                    </a:cubicBezTo>
                    <a:cubicBezTo>
                      <a:pt x="204" y="29"/>
                      <a:pt x="204" y="28"/>
                      <a:pt x="204" y="27"/>
                    </a:cubicBezTo>
                    <a:cubicBezTo>
                      <a:pt x="198" y="27"/>
                      <a:pt x="201" y="27"/>
                      <a:pt x="204" y="27"/>
                    </a:cubicBezTo>
                    <a:cubicBezTo>
                      <a:pt x="204" y="27"/>
                      <a:pt x="204" y="27"/>
                      <a:pt x="204" y="27"/>
                    </a:cubicBezTo>
                    <a:cubicBezTo>
                      <a:pt x="197" y="26"/>
                      <a:pt x="183" y="26"/>
                      <a:pt x="158" y="25"/>
                    </a:cubicBezTo>
                    <a:moveTo>
                      <a:pt x="86" y="23"/>
                    </a:moveTo>
                    <a:cubicBezTo>
                      <a:pt x="86" y="23"/>
                      <a:pt x="86" y="23"/>
                      <a:pt x="86" y="23"/>
                    </a:cubicBezTo>
                    <a:cubicBezTo>
                      <a:pt x="86" y="23"/>
                      <a:pt x="86" y="23"/>
                      <a:pt x="86" y="23"/>
                    </a:cubicBezTo>
                    <a:cubicBezTo>
                      <a:pt x="86" y="23"/>
                      <a:pt x="86" y="23"/>
                      <a:pt x="86" y="23"/>
                    </a:cubicBezTo>
                    <a:moveTo>
                      <a:pt x="82" y="23"/>
                    </a:moveTo>
                    <a:cubicBezTo>
                      <a:pt x="81" y="26"/>
                      <a:pt x="80" y="29"/>
                      <a:pt x="79" y="32"/>
                    </a:cubicBezTo>
                    <a:cubicBezTo>
                      <a:pt x="79" y="32"/>
                      <a:pt x="79" y="32"/>
                      <a:pt x="79" y="32"/>
                    </a:cubicBezTo>
                    <a:cubicBezTo>
                      <a:pt x="79" y="32"/>
                      <a:pt x="79" y="32"/>
                      <a:pt x="79" y="32"/>
                    </a:cubicBezTo>
                    <a:cubicBezTo>
                      <a:pt x="78" y="35"/>
                      <a:pt x="77" y="38"/>
                      <a:pt x="76" y="41"/>
                    </a:cubicBezTo>
                    <a:cubicBezTo>
                      <a:pt x="76" y="42"/>
                      <a:pt x="76" y="42"/>
                      <a:pt x="76" y="42"/>
                    </a:cubicBezTo>
                    <a:cubicBezTo>
                      <a:pt x="76" y="40"/>
                      <a:pt x="77" y="39"/>
                      <a:pt x="78" y="37"/>
                    </a:cubicBezTo>
                    <a:cubicBezTo>
                      <a:pt x="83" y="23"/>
                      <a:pt x="83" y="23"/>
                      <a:pt x="83" y="23"/>
                    </a:cubicBezTo>
                    <a:cubicBezTo>
                      <a:pt x="83" y="23"/>
                      <a:pt x="82" y="23"/>
                      <a:pt x="82" y="23"/>
                    </a:cubicBezTo>
                    <a:moveTo>
                      <a:pt x="7" y="0"/>
                    </a:moveTo>
                    <a:cubicBezTo>
                      <a:pt x="7" y="0"/>
                      <a:pt x="4" y="0"/>
                      <a:pt x="0" y="1"/>
                    </a:cubicBezTo>
                    <a:cubicBezTo>
                      <a:pt x="2" y="8"/>
                      <a:pt x="4" y="16"/>
                      <a:pt x="6" y="23"/>
                    </a:cubicBezTo>
                    <a:cubicBezTo>
                      <a:pt x="11" y="11"/>
                      <a:pt x="11" y="11"/>
                      <a:pt x="11" y="11"/>
                    </a:cubicBezTo>
                    <a:cubicBezTo>
                      <a:pt x="11" y="10"/>
                      <a:pt x="11" y="10"/>
                      <a:pt x="11" y="10"/>
                    </a:cubicBezTo>
                    <a:cubicBezTo>
                      <a:pt x="9" y="6"/>
                      <a:pt x="9" y="6"/>
                      <a:pt x="9" y="6"/>
                    </a:cubicBezTo>
                    <a:cubicBezTo>
                      <a:pt x="7" y="6"/>
                      <a:pt x="6" y="5"/>
                      <a:pt x="6" y="5"/>
                    </a:cubicBezTo>
                    <a:cubicBezTo>
                      <a:pt x="7" y="5"/>
                      <a:pt x="7" y="5"/>
                      <a:pt x="9" y="6"/>
                    </a:cubicBezTo>
                    <a:cubicBezTo>
                      <a:pt x="7" y="2"/>
                      <a:pt x="7" y="2"/>
                      <a:pt x="7" y="2"/>
                    </a:cubicBezTo>
                    <a:cubicBezTo>
                      <a:pt x="6" y="0"/>
                      <a:pt x="6" y="0"/>
                      <a:pt x="6" y="0"/>
                    </a:cubicBezTo>
                    <a:cubicBezTo>
                      <a:pt x="7" y="0"/>
                      <a:pt x="7" y="0"/>
                      <a:pt x="7"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02" name="Freeform 82"/>
              <p:cNvSpPr>
                <a:spLocks noEditPoints="1"/>
              </p:cNvSpPr>
              <p:nvPr/>
            </p:nvSpPr>
            <p:spPr bwMode="auto">
              <a:xfrm>
                <a:off x="2710" y="2540"/>
                <a:ext cx="625" cy="250"/>
              </a:xfrm>
              <a:custGeom>
                <a:avLst/>
                <a:gdLst>
                  <a:gd name="T0" fmla="*/ 500 w 753"/>
                  <a:gd name="T1" fmla="*/ 297 h 302"/>
                  <a:gd name="T2" fmla="*/ 610 w 753"/>
                  <a:gd name="T3" fmla="*/ 198 h 302"/>
                  <a:gd name="T4" fmla="*/ 627 w 753"/>
                  <a:gd name="T5" fmla="*/ 196 h 302"/>
                  <a:gd name="T6" fmla="*/ 634 w 753"/>
                  <a:gd name="T7" fmla="*/ 224 h 302"/>
                  <a:gd name="T8" fmla="*/ 642 w 753"/>
                  <a:gd name="T9" fmla="*/ 239 h 302"/>
                  <a:gd name="T10" fmla="*/ 649 w 753"/>
                  <a:gd name="T11" fmla="*/ 243 h 302"/>
                  <a:gd name="T12" fmla="*/ 655 w 753"/>
                  <a:gd name="T13" fmla="*/ 194 h 302"/>
                  <a:gd name="T14" fmla="*/ 667 w 753"/>
                  <a:gd name="T15" fmla="*/ 196 h 302"/>
                  <a:gd name="T16" fmla="*/ 559 w 753"/>
                  <a:gd name="T17" fmla="*/ 173 h 302"/>
                  <a:gd name="T18" fmla="*/ 578 w 753"/>
                  <a:gd name="T19" fmla="*/ 160 h 302"/>
                  <a:gd name="T20" fmla="*/ 582 w 753"/>
                  <a:gd name="T21" fmla="*/ 172 h 302"/>
                  <a:gd name="T22" fmla="*/ 669 w 753"/>
                  <a:gd name="T23" fmla="*/ 147 h 302"/>
                  <a:gd name="T24" fmla="*/ 660 w 753"/>
                  <a:gd name="T25" fmla="*/ 167 h 302"/>
                  <a:gd name="T26" fmla="*/ 417 w 753"/>
                  <a:gd name="T27" fmla="*/ 138 h 302"/>
                  <a:gd name="T28" fmla="*/ 630 w 753"/>
                  <a:gd name="T29" fmla="*/ 135 h 302"/>
                  <a:gd name="T30" fmla="*/ 625 w 753"/>
                  <a:gd name="T31" fmla="*/ 133 h 302"/>
                  <a:gd name="T32" fmla="*/ 603 w 753"/>
                  <a:gd name="T33" fmla="*/ 127 h 302"/>
                  <a:gd name="T34" fmla="*/ 625 w 753"/>
                  <a:gd name="T35" fmla="*/ 122 h 302"/>
                  <a:gd name="T36" fmla="*/ 541 w 753"/>
                  <a:gd name="T37" fmla="*/ 112 h 302"/>
                  <a:gd name="T38" fmla="*/ 534 w 753"/>
                  <a:gd name="T39" fmla="*/ 180 h 302"/>
                  <a:gd name="T40" fmla="*/ 554 w 753"/>
                  <a:gd name="T41" fmla="*/ 173 h 302"/>
                  <a:gd name="T42" fmla="*/ 634 w 753"/>
                  <a:gd name="T43" fmla="*/ 120 h 302"/>
                  <a:gd name="T44" fmla="*/ 523 w 753"/>
                  <a:gd name="T45" fmla="*/ 153 h 302"/>
                  <a:gd name="T46" fmla="*/ 541 w 753"/>
                  <a:gd name="T47" fmla="*/ 112 h 302"/>
                  <a:gd name="T48" fmla="*/ 481 w 753"/>
                  <a:gd name="T49" fmla="*/ 136 h 302"/>
                  <a:gd name="T50" fmla="*/ 661 w 753"/>
                  <a:gd name="T51" fmla="*/ 101 h 302"/>
                  <a:gd name="T52" fmla="*/ 433 w 753"/>
                  <a:gd name="T53" fmla="*/ 126 h 302"/>
                  <a:gd name="T54" fmla="*/ 371 w 753"/>
                  <a:gd name="T55" fmla="*/ 248 h 302"/>
                  <a:gd name="T56" fmla="*/ 416 w 753"/>
                  <a:gd name="T57" fmla="*/ 137 h 302"/>
                  <a:gd name="T58" fmla="*/ 685 w 753"/>
                  <a:gd name="T59" fmla="*/ 143 h 302"/>
                  <a:gd name="T60" fmla="*/ 644 w 753"/>
                  <a:gd name="T61" fmla="*/ 97 h 302"/>
                  <a:gd name="T62" fmla="*/ 9 w 753"/>
                  <a:gd name="T63" fmla="*/ 97 h 302"/>
                  <a:gd name="T64" fmla="*/ 666 w 753"/>
                  <a:gd name="T65" fmla="*/ 82 h 302"/>
                  <a:gd name="T66" fmla="*/ 698 w 753"/>
                  <a:gd name="T67" fmla="*/ 127 h 302"/>
                  <a:gd name="T68" fmla="*/ 113 w 753"/>
                  <a:gd name="T69" fmla="*/ 110 h 302"/>
                  <a:gd name="T70" fmla="*/ 143 w 753"/>
                  <a:gd name="T71" fmla="*/ 76 h 302"/>
                  <a:gd name="T72" fmla="*/ 233 w 753"/>
                  <a:gd name="T73" fmla="*/ 76 h 302"/>
                  <a:gd name="T74" fmla="*/ 698 w 753"/>
                  <a:gd name="T75" fmla="*/ 75 h 302"/>
                  <a:gd name="T76" fmla="*/ 639 w 753"/>
                  <a:gd name="T77" fmla="*/ 65 h 302"/>
                  <a:gd name="T78" fmla="*/ 752 w 753"/>
                  <a:gd name="T79" fmla="*/ 134 h 302"/>
                  <a:gd name="T80" fmla="*/ 670 w 753"/>
                  <a:gd name="T81" fmla="*/ 70 h 302"/>
                  <a:gd name="T82" fmla="*/ 134 w 753"/>
                  <a:gd name="T83" fmla="*/ 56 h 302"/>
                  <a:gd name="T84" fmla="*/ 621 w 753"/>
                  <a:gd name="T85" fmla="*/ 61 h 302"/>
                  <a:gd name="T86" fmla="*/ 611 w 753"/>
                  <a:gd name="T87" fmla="*/ 43 h 302"/>
                  <a:gd name="T88" fmla="*/ 520 w 753"/>
                  <a:gd name="T89" fmla="*/ 87 h 302"/>
                  <a:gd name="T90" fmla="*/ 581 w 753"/>
                  <a:gd name="T91" fmla="*/ 43 h 302"/>
                  <a:gd name="T92" fmla="*/ 536 w 753"/>
                  <a:gd name="T93" fmla="*/ 31 h 302"/>
                  <a:gd name="T94" fmla="*/ 44 w 753"/>
                  <a:gd name="T95" fmla="*/ 16 h 302"/>
                  <a:gd name="T96" fmla="*/ 46 w 753"/>
                  <a:gd name="T97" fmla="*/ 74 h 302"/>
                  <a:gd name="T98" fmla="*/ 215 w 753"/>
                  <a:gd name="T99" fmla="*/ 29 h 302"/>
                  <a:gd name="T100" fmla="*/ 142 w 753"/>
                  <a:gd name="T101" fmla="*/ 4 h 302"/>
                  <a:gd name="T102" fmla="*/ 162 w 753"/>
                  <a:gd name="T103" fmla="*/ 49 h 302"/>
                  <a:gd name="T104" fmla="*/ 232 w 753"/>
                  <a:gd name="T105" fmla="*/ 72 h 302"/>
                  <a:gd name="T106" fmla="*/ 397 w 753"/>
                  <a:gd name="T107" fmla="*/ 4 h 302"/>
                  <a:gd name="T108" fmla="*/ 405 w 753"/>
                  <a:gd name="T109" fmla="*/ 4 h 302"/>
                  <a:gd name="T110" fmla="*/ 421 w 753"/>
                  <a:gd name="T111" fmla="*/ 82 h 302"/>
                  <a:gd name="T112" fmla="*/ 494 w 753"/>
                  <a:gd name="T113" fmla="*/ 2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3" h="302">
                    <a:moveTo>
                      <a:pt x="631" y="290"/>
                    </a:moveTo>
                    <a:cubicBezTo>
                      <a:pt x="631" y="290"/>
                      <a:pt x="631" y="290"/>
                      <a:pt x="631" y="290"/>
                    </a:cubicBezTo>
                    <a:cubicBezTo>
                      <a:pt x="632" y="290"/>
                      <a:pt x="632" y="290"/>
                      <a:pt x="632" y="290"/>
                    </a:cubicBezTo>
                    <a:cubicBezTo>
                      <a:pt x="632" y="290"/>
                      <a:pt x="632" y="290"/>
                      <a:pt x="632" y="290"/>
                    </a:cubicBezTo>
                    <a:cubicBezTo>
                      <a:pt x="632" y="290"/>
                      <a:pt x="631" y="290"/>
                      <a:pt x="631" y="290"/>
                    </a:cubicBezTo>
                    <a:moveTo>
                      <a:pt x="511" y="237"/>
                    </a:moveTo>
                    <a:cubicBezTo>
                      <a:pt x="497" y="257"/>
                      <a:pt x="497" y="257"/>
                      <a:pt x="497" y="257"/>
                    </a:cubicBezTo>
                    <a:cubicBezTo>
                      <a:pt x="497" y="257"/>
                      <a:pt x="497" y="257"/>
                      <a:pt x="496" y="258"/>
                    </a:cubicBezTo>
                    <a:cubicBezTo>
                      <a:pt x="496" y="273"/>
                      <a:pt x="497" y="288"/>
                      <a:pt x="498" y="302"/>
                    </a:cubicBezTo>
                    <a:cubicBezTo>
                      <a:pt x="499" y="300"/>
                      <a:pt x="499" y="299"/>
                      <a:pt x="500" y="297"/>
                    </a:cubicBezTo>
                    <a:cubicBezTo>
                      <a:pt x="502" y="282"/>
                      <a:pt x="507" y="259"/>
                      <a:pt x="511" y="237"/>
                    </a:cubicBezTo>
                    <a:moveTo>
                      <a:pt x="517" y="229"/>
                    </a:moveTo>
                    <a:cubicBezTo>
                      <a:pt x="516" y="231"/>
                      <a:pt x="516" y="231"/>
                      <a:pt x="516" y="231"/>
                    </a:cubicBezTo>
                    <a:cubicBezTo>
                      <a:pt x="515" y="237"/>
                      <a:pt x="514" y="243"/>
                      <a:pt x="513" y="249"/>
                    </a:cubicBezTo>
                    <a:cubicBezTo>
                      <a:pt x="515" y="243"/>
                      <a:pt x="516" y="236"/>
                      <a:pt x="517" y="229"/>
                    </a:cubicBezTo>
                    <a:moveTo>
                      <a:pt x="527" y="216"/>
                    </a:moveTo>
                    <a:cubicBezTo>
                      <a:pt x="523" y="221"/>
                      <a:pt x="523" y="221"/>
                      <a:pt x="523" y="221"/>
                    </a:cubicBezTo>
                    <a:cubicBezTo>
                      <a:pt x="522" y="227"/>
                      <a:pt x="521" y="234"/>
                      <a:pt x="520" y="240"/>
                    </a:cubicBezTo>
                    <a:cubicBezTo>
                      <a:pt x="522" y="232"/>
                      <a:pt x="524" y="224"/>
                      <a:pt x="527" y="216"/>
                    </a:cubicBezTo>
                    <a:moveTo>
                      <a:pt x="610" y="198"/>
                    </a:moveTo>
                    <a:cubicBezTo>
                      <a:pt x="607" y="198"/>
                      <a:pt x="607" y="198"/>
                      <a:pt x="607" y="198"/>
                    </a:cubicBezTo>
                    <a:cubicBezTo>
                      <a:pt x="607" y="200"/>
                      <a:pt x="606" y="202"/>
                      <a:pt x="606" y="203"/>
                    </a:cubicBezTo>
                    <a:cubicBezTo>
                      <a:pt x="607" y="206"/>
                      <a:pt x="608" y="208"/>
                      <a:pt x="609" y="211"/>
                    </a:cubicBezTo>
                    <a:cubicBezTo>
                      <a:pt x="609" y="206"/>
                      <a:pt x="609" y="202"/>
                      <a:pt x="610" y="198"/>
                    </a:cubicBezTo>
                    <a:moveTo>
                      <a:pt x="617" y="197"/>
                    </a:moveTo>
                    <a:cubicBezTo>
                      <a:pt x="611" y="197"/>
                      <a:pt x="611" y="197"/>
                      <a:pt x="611" y="197"/>
                    </a:cubicBezTo>
                    <a:cubicBezTo>
                      <a:pt x="613" y="205"/>
                      <a:pt x="614" y="212"/>
                      <a:pt x="616" y="219"/>
                    </a:cubicBezTo>
                    <a:cubicBezTo>
                      <a:pt x="617" y="224"/>
                      <a:pt x="617" y="224"/>
                      <a:pt x="617" y="224"/>
                    </a:cubicBezTo>
                    <a:cubicBezTo>
                      <a:pt x="617" y="215"/>
                      <a:pt x="617" y="206"/>
                      <a:pt x="617" y="197"/>
                    </a:cubicBezTo>
                    <a:moveTo>
                      <a:pt x="627" y="196"/>
                    </a:moveTo>
                    <a:cubicBezTo>
                      <a:pt x="621" y="197"/>
                      <a:pt x="621" y="197"/>
                      <a:pt x="621" y="197"/>
                    </a:cubicBezTo>
                    <a:cubicBezTo>
                      <a:pt x="621" y="209"/>
                      <a:pt x="621" y="223"/>
                      <a:pt x="620" y="235"/>
                    </a:cubicBezTo>
                    <a:cubicBezTo>
                      <a:pt x="622" y="248"/>
                      <a:pt x="622" y="248"/>
                      <a:pt x="622" y="248"/>
                    </a:cubicBezTo>
                    <a:cubicBezTo>
                      <a:pt x="623" y="245"/>
                      <a:pt x="623" y="245"/>
                      <a:pt x="623" y="245"/>
                    </a:cubicBezTo>
                    <a:cubicBezTo>
                      <a:pt x="625" y="232"/>
                      <a:pt x="627" y="214"/>
                      <a:pt x="627" y="196"/>
                    </a:cubicBezTo>
                    <a:moveTo>
                      <a:pt x="653" y="195"/>
                    </a:moveTo>
                    <a:cubicBezTo>
                      <a:pt x="638" y="196"/>
                      <a:pt x="638" y="196"/>
                      <a:pt x="638" y="196"/>
                    </a:cubicBezTo>
                    <a:cubicBezTo>
                      <a:pt x="638" y="206"/>
                      <a:pt x="636" y="214"/>
                      <a:pt x="635" y="219"/>
                    </a:cubicBezTo>
                    <a:cubicBezTo>
                      <a:pt x="633" y="231"/>
                      <a:pt x="633" y="231"/>
                      <a:pt x="633" y="231"/>
                    </a:cubicBezTo>
                    <a:cubicBezTo>
                      <a:pt x="634" y="224"/>
                      <a:pt x="634" y="224"/>
                      <a:pt x="634" y="224"/>
                    </a:cubicBezTo>
                    <a:cubicBezTo>
                      <a:pt x="635" y="216"/>
                      <a:pt x="636" y="206"/>
                      <a:pt x="636" y="196"/>
                    </a:cubicBezTo>
                    <a:cubicBezTo>
                      <a:pt x="631" y="196"/>
                      <a:pt x="631" y="196"/>
                      <a:pt x="631" y="196"/>
                    </a:cubicBezTo>
                    <a:cubicBezTo>
                      <a:pt x="629" y="214"/>
                      <a:pt x="627" y="231"/>
                      <a:pt x="624" y="239"/>
                    </a:cubicBezTo>
                    <a:cubicBezTo>
                      <a:pt x="623" y="249"/>
                      <a:pt x="623" y="249"/>
                      <a:pt x="623" y="249"/>
                    </a:cubicBezTo>
                    <a:cubicBezTo>
                      <a:pt x="630" y="282"/>
                      <a:pt x="630" y="282"/>
                      <a:pt x="630" y="282"/>
                    </a:cubicBezTo>
                    <a:cubicBezTo>
                      <a:pt x="631" y="289"/>
                      <a:pt x="631" y="289"/>
                      <a:pt x="631" y="289"/>
                    </a:cubicBezTo>
                    <a:cubicBezTo>
                      <a:pt x="632" y="287"/>
                      <a:pt x="632" y="287"/>
                      <a:pt x="632" y="287"/>
                    </a:cubicBezTo>
                    <a:cubicBezTo>
                      <a:pt x="633" y="283"/>
                      <a:pt x="633" y="283"/>
                      <a:pt x="633" y="283"/>
                    </a:cubicBezTo>
                    <a:cubicBezTo>
                      <a:pt x="633" y="283"/>
                      <a:pt x="633" y="283"/>
                      <a:pt x="633" y="283"/>
                    </a:cubicBezTo>
                    <a:cubicBezTo>
                      <a:pt x="638" y="264"/>
                      <a:pt x="641" y="248"/>
                      <a:pt x="642" y="239"/>
                    </a:cubicBezTo>
                    <a:cubicBezTo>
                      <a:pt x="645" y="222"/>
                      <a:pt x="645" y="222"/>
                      <a:pt x="645" y="222"/>
                    </a:cubicBezTo>
                    <a:cubicBezTo>
                      <a:pt x="643" y="232"/>
                      <a:pt x="643" y="232"/>
                      <a:pt x="643" y="232"/>
                    </a:cubicBezTo>
                    <a:cubicBezTo>
                      <a:pt x="642" y="242"/>
                      <a:pt x="641" y="255"/>
                      <a:pt x="639" y="269"/>
                    </a:cubicBezTo>
                    <a:cubicBezTo>
                      <a:pt x="640" y="265"/>
                      <a:pt x="641" y="262"/>
                      <a:pt x="642" y="259"/>
                    </a:cubicBezTo>
                    <a:cubicBezTo>
                      <a:pt x="642" y="259"/>
                      <a:pt x="642" y="258"/>
                      <a:pt x="642" y="258"/>
                    </a:cubicBezTo>
                    <a:cubicBezTo>
                      <a:pt x="644" y="244"/>
                      <a:pt x="644" y="244"/>
                      <a:pt x="644" y="244"/>
                    </a:cubicBezTo>
                    <a:cubicBezTo>
                      <a:pt x="643" y="252"/>
                      <a:pt x="643" y="252"/>
                      <a:pt x="643" y="252"/>
                    </a:cubicBezTo>
                    <a:cubicBezTo>
                      <a:pt x="643" y="253"/>
                      <a:pt x="643" y="254"/>
                      <a:pt x="643" y="255"/>
                    </a:cubicBezTo>
                    <a:cubicBezTo>
                      <a:pt x="645" y="247"/>
                      <a:pt x="646" y="240"/>
                      <a:pt x="647" y="232"/>
                    </a:cubicBezTo>
                    <a:cubicBezTo>
                      <a:pt x="648" y="236"/>
                      <a:pt x="648" y="239"/>
                      <a:pt x="649" y="243"/>
                    </a:cubicBezTo>
                    <a:cubicBezTo>
                      <a:pt x="650" y="232"/>
                      <a:pt x="652" y="222"/>
                      <a:pt x="653" y="216"/>
                    </a:cubicBezTo>
                    <a:cubicBezTo>
                      <a:pt x="654" y="204"/>
                      <a:pt x="654" y="204"/>
                      <a:pt x="654" y="204"/>
                    </a:cubicBezTo>
                    <a:cubicBezTo>
                      <a:pt x="653" y="210"/>
                      <a:pt x="652" y="215"/>
                      <a:pt x="650" y="219"/>
                    </a:cubicBezTo>
                    <a:cubicBezTo>
                      <a:pt x="647" y="233"/>
                      <a:pt x="647" y="233"/>
                      <a:pt x="647" y="233"/>
                    </a:cubicBezTo>
                    <a:cubicBezTo>
                      <a:pt x="648" y="225"/>
                      <a:pt x="648" y="225"/>
                      <a:pt x="648" y="225"/>
                    </a:cubicBezTo>
                    <a:cubicBezTo>
                      <a:pt x="651" y="216"/>
                      <a:pt x="652" y="206"/>
                      <a:pt x="653" y="195"/>
                    </a:cubicBezTo>
                    <a:moveTo>
                      <a:pt x="660" y="194"/>
                    </a:moveTo>
                    <a:cubicBezTo>
                      <a:pt x="655" y="194"/>
                      <a:pt x="655" y="194"/>
                      <a:pt x="655" y="194"/>
                    </a:cubicBezTo>
                    <a:cubicBezTo>
                      <a:pt x="655" y="195"/>
                      <a:pt x="655" y="195"/>
                      <a:pt x="655" y="195"/>
                    </a:cubicBezTo>
                    <a:cubicBezTo>
                      <a:pt x="655" y="194"/>
                      <a:pt x="655" y="194"/>
                      <a:pt x="655" y="194"/>
                    </a:cubicBezTo>
                    <a:cubicBezTo>
                      <a:pt x="654" y="206"/>
                      <a:pt x="654" y="206"/>
                      <a:pt x="654" y="206"/>
                    </a:cubicBezTo>
                    <a:cubicBezTo>
                      <a:pt x="652" y="219"/>
                      <a:pt x="651" y="234"/>
                      <a:pt x="650" y="250"/>
                    </a:cubicBezTo>
                    <a:cubicBezTo>
                      <a:pt x="650" y="251"/>
                      <a:pt x="650" y="253"/>
                      <a:pt x="651" y="254"/>
                    </a:cubicBezTo>
                    <a:cubicBezTo>
                      <a:pt x="651" y="250"/>
                      <a:pt x="652" y="246"/>
                      <a:pt x="653" y="242"/>
                    </a:cubicBezTo>
                    <a:cubicBezTo>
                      <a:pt x="656" y="232"/>
                      <a:pt x="659" y="221"/>
                      <a:pt x="663" y="210"/>
                    </a:cubicBezTo>
                    <a:cubicBezTo>
                      <a:pt x="660" y="194"/>
                      <a:pt x="660" y="194"/>
                      <a:pt x="660" y="194"/>
                    </a:cubicBezTo>
                    <a:moveTo>
                      <a:pt x="667" y="194"/>
                    </a:moveTo>
                    <a:cubicBezTo>
                      <a:pt x="664" y="194"/>
                      <a:pt x="664" y="194"/>
                      <a:pt x="664" y="194"/>
                    </a:cubicBezTo>
                    <a:cubicBezTo>
                      <a:pt x="666" y="201"/>
                      <a:pt x="666" y="201"/>
                      <a:pt x="666" y="201"/>
                    </a:cubicBezTo>
                    <a:cubicBezTo>
                      <a:pt x="666" y="199"/>
                      <a:pt x="667" y="197"/>
                      <a:pt x="667" y="196"/>
                    </a:cubicBezTo>
                    <a:cubicBezTo>
                      <a:pt x="667" y="195"/>
                      <a:pt x="667" y="194"/>
                      <a:pt x="667" y="194"/>
                    </a:cubicBezTo>
                    <a:moveTo>
                      <a:pt x="562" y="173"/>
                    </a:moveTo>
                    <a:cubicBezTo>
                      <a:pt x="562" y="174"/>
                      <a:pt x="562" y="174"/>
                      <a:pt x="562" y="174"/>
                    </a:cubicBezTo>
                    <a:cubicBezTo>
                      <a:pt x="562" y="174"/>
                      <a:pt x="562" y="174"/>
                      <a:pt x="562" y="174"/>
                    </a:cubicBezTo>
                    <a:cubicBezTo>
                      <a:pt x="562" y="173"/>
                      <a:pt x="562" y="173"/>
                      <a:pt x="562" y="173"/>
                    </a:cubicBezTo>
                    <a:moveTo>
                      <a:pt x="560" y="172"/>
                    </a:moveTo>
                    <a:cubicBezTo>
                      <a:pt x="559" y="173"/>
                      <a:pt x="558" y="173"/>
                      <a:pt x="558" y="174"/>
                    </a:cubicBezTo>
                    <a:cubicBezTo>
                      <a:pt x="558" y="174"/>
                      <a:pt x="558" y="174"/>
                      <a:pt x="558" y="174"/>
                    </a:cubicBezTo>
                    <a:cubicBezTo>
                      <a:pt x="559" y="174"/>
                      <a:pt x="559" y="174"/>
                      <a:pt x="559" y="174"/>
                    </a:cubicBezTo>
                    <a:cubicBezTo>
                      <a:pt x="559" y="173"/>
                      <a:pt x="559" y="173"/>
                      <a:pt x="559" y="173"/>
                    </a:cubicBezTo>
                    <a:cubicBezTo>
                      <a:pt x="559" y="173"/>
                      <a:pt x="560" y="172"/>
                      <a:pt x="560" y="172"/>
                    </a:cubicBezTo>
                    <a:moveTo>
                      <a:pt x="602" y="168"/>
                    </a:moveTo>
                    <a:cubicBezTo>
                      <a:pt x="602" y="169"/>
                      <a:pt x="601" y="170"/>
                      <a:pt x="600" y="171"/>
                    </a:cubicBezTo>
                    <a:cubicBezTo>
                      <a:pt x="602" y="171"/>
                      <a:pt x="602" y="171"/>
                      <a:pt x="602" y="171"/>
                    </a:cubicBezTo>
                    <a:cubicBezTo>
                      <a:pt x="602" y="170"/>
                      <a:pt x="602" y="169"/>
                      <a:pt x="602" y="168"/>
                    </a:cubicBezTo>
                    <a:moveTo>
                      <a:pt x="578" y="160"/>
                    </a:moveTo>
                    <a:cubicBezTo>
                      <a:pt x="575" y="165"/>
                      <a:pt x="571" y="169"/>
                      <a:pt x="567" y="173"/>
                    </a:cubicBezTo>
                    <a:cubicBezTo>
                      <a:pt x="570" y="173"/>
                      <a:pt x="570" y="173"/>
                      <a:pt x="570" y="173"/>
                    </a:cubicBezTo>
                    <a:cubicBezTo>
                      <a:pt x="570" y="173"/>
                      <a:pt x="571" y="172"/>
                      <a:pt x="571" y="171"/>
                    </a:cubicBezTo>
                    <a:cubicBezTo>
                      <a:pt x="574" y="168"/>
                      <a:pt x="576" y="164"/>
                      <a:pt x="578" y="160"/>
                    </a:cubicBezTo>
                    <a:moveTo>
                      <a:pt x="613" y="153"/>
                    </a:moveTo>
                    <a:cubicBezTo>
                      <a:pt x="610" y="156"/>
                      <a:pt x="608" y="159"/>
                      <a:pt x="606" y="163"/>
                    </a:cubicBezTo>
                    <a:cubicBezTo>
                      <a:pt x="606" y="165"/>
                      <a:pt x="606" y="168"/>
                      <a:pt x="607" y="171"/>
                    </a:cubicBezTo>
                    <a:cubicBezTo>
                      <a:pt x="615" y="170"/>
                      <a:pt x="615" y="170"/>
                      <a:pt x="615" y="170"/>
                    </a:cubicBezTo>
                    <a:cubicBezTo>
                      <a:pt x="614" y="164"/>
                      <a:pt x="614" y="158"/>
                      <a:pt x="613" y="153"/>
                    </a:cubicBezTo>
                    <a:moveTo>
                      <a:pt x="592" y="152"/>
                    </a:moveTo>
                    <a:cubicBezTo>
                      <a:pt x="591" y="153"/>
                      <a:pt x="591" y="153"/>
                      <a:pt x="591" y="153"/>
                    </a:cubicBezTo>
                    <a:cubicBezTo>
                      <a:pt x="586" y="160"/>
                      <a:pt x="580" y="167"/>
                      <a:pt x="574" y="173"/>
                    </a:cubicBezTo>
                    <a:cubicBezTo>
                      <a:pt x="581" y="172"/>
                      <a:pt x="581" y="172"/>
                      <a:pt x="581" y="172"/>
                    </a:cubicBezTo>
                    <a:cubicBezTo>
                      <a:pt x="582" y="172"/>
                      <a:pt x="582" y="172"/>
                      <a:pt x="582" y="172"/>
                    </a:cubicBezTo>
                    <a:cubicBezTo>
                      <a:pt x="582" y="172"/>
                      <a:pt x="582" y="172"/>
                      <a:pt x="582" y="172"/>
                    </a:cubicBezTo>
                    <a:cubicBezTo>
                      <a:pt x="584" y="172"/>
                      <a:pt x="584" y="172"/>
                      <a:pt x="584" y="172"/>
                    </a:cubicBezTo>
                    <a:cubicBezTo>
                      <a:pt x="586" y="167"/>
                      <a:pt x="589" y="160"/>
                      <a:pt x="592" y="152"/>
                    </a:cubicBezTo>
                    <a:moveTo>
                      <a:pt x="676" y="149"/>
                    </a:moveTo>
                    <a:cubicBezTo>
                      <a:pt x="675" y="155"/>
                      <a:pt x="674" y="161"/>
                      <a:pt x="673" y="165"/>
                    </a:cubicBezTo>
                    <a:cubicBezTo>
                      <a:pt x="673" y="166"/>
                      <a:pt x="673" y="166"/>
                      <a:pt x="673" y="166"/>
                    </a:cubicBezTo>
                    <a:cubicBezTo>
                      <a:pt x="679" y="166"/>
                      <a:pt x="679" y="166"/>
                      <a:pt x="679" y="166"/>
                    </a:cubicBezTo>
                    <a:cubicBezTo>
                      <a:pt x="681" y="161"/>
                      <a:pt x="683" y="156"/>
                      <a:pt x="685" y="152"/>
                    </a:cubicBezTo>
                    <a:cubicBezTo>
                      <a:pt x="682" y="151"/>
                      <a:pt x="679" y="150"/>
                      <a:pt x="676" y="149"/>
                    </a:cubicBezTo>
                    <a:moveTo>
                      <a:pt x="669" y="147"/>
                    </a:moveTo>
                    <a:cubicBezTo>
                      <a:pt x="670" y="153"/>
                      <a:pt x="670" y="160"/>
                      <a:pt x="670" y="166"/>
                    </a:cubicBezTo>
                    <a:cubicBezTo>
                      <a:pt x="673" y="166"/>
                      <a:pt x="673" y="166"/>
                      <a:pt x="673" y="166"/>
                    </a:cubicBezTo>
                    <a:cubicBezTo>
                      <a:pt x="673" y="161"/>
                      <a:pt x="674" y="154"/>
                      <a:pt x="674" y="148"/>
                    </a:cubicBezTo>
                    <a:cubicBezTo>
                      <a:pt x="672" y="147"/>
                      <a:pt x="671" y="147"/>
                      <a:pt x="669" y="147"/>
                    </a:cubicBezTo>
                    <a:moveTo>
                      <a:pt x="689" y="144"/>
                    </a:moveTo>
                    <a:cubicBezTo>
                      <a:pt x="689" y="144"/>
                      <a:pt x="689" y="145"/>
                      <a:pt x="689" y="145"/>
                    </a:cubicBezTo>
                    <a:cubicBezTo>
                      <a:pt x="689" y="145"/>
                      <a:pt x="689" y="144"/>
                      <a:pt x="690" y="144"/>
                    </a:cubicBezTo>
                    <a:cubicBezTo>
                      <a:pt x="689" y="144"/>
                      <a:pt x="689" y="144"/>
                      <a:pt x="689" y="144"/>
                    </a:cubicBezTo>
                    <a:moveTo>
                      <a:pt x="656" y="142"/>
                    </a:moveTo>
                    <a:cubicBezTo>
                      <a:pt x="660" y="167"/>
                      <a:pt x="660" y="167"/>
                      <a:pt x="660" y="167"/>
                    </a:cubicBezTo>
                    <a:cubicBezTo>
                      <a:pt x="667" y="166"/>
                      <a:pt x="667" y="166"/>
                      <a:pt x="667" y="166"/>
                    </a:cubicBezTo>
                    <a:cubicBezTo>
                      <a:pt x="666" y="159"/>
                      <a:pt x="666" y="152"/>
                      <a:pt x="665" y="145"/>
                    </a:cubicBezTo>
                    <a:cubicBezTo>
                      <a:pt x="662" y="144"/>
                      <a:pt x="659" y="143"/>
                      <a:pt x="656" y="142"/>
                    </a:cubicBezTo>
                    <a:moveTo>
                      <a:pt x="501" y="141"/>
                    </a:moveTo>
                    <a:cubicBezTo>
                      <a:pt x="501" y="150"/>
                      <a:pt x="501" y="150"/>
                      <a:pt x="501" y="150"/>
                    </a:cubicBezTo>
                    <a:cubicBezTo>
                      <a:pt x="500" y="185"/>
                      <a:pt x="500" y="185"/>
                      <a:pt x="500" y="185"/>
                    </a:cubicBezTo>
                    <a:cubicBezTo>
                      <a:pt x="499" y="198"/>
                      <a:pt x="498" y="211"/>
                      <a:pt x="498" y="224"/>
                    </a:cubicBezTo>
                    <a:cubicBezTo>
                      <a:pt x="502" y="197"/>
                      <a:pt x="507" y="168"/>
                      <a:pt x="512" y="143"/>
                    </a:cubicBezTo>
                    <a:cubicBezTo>
                      <a:pt x="509" y="143"/>
                      <a:pt x="506" y="142"/>
                      <a:pt x="501" y="141"/>
                    </a:cubicBezTo>
                    <a:moveTo>
                      <a:pt x="417" y="138"/>
                    </a:moveTo>
                    <a:cubicBezTo>
                      <a:pt x="417" y="145"/>
                      <a:pt x="416" y="153"/>
                      <a:pt x="416" y="162"/>
                    </a:cubicBezTo>
                    <a:cubicBezTo>
                      <a:pt x="423" y="147"/>
                      <a:pt x="423" y="147"/>
                      <a:pt x="423" y="147"/>
                    </a:cubicBezTo>
                    <a:cubicBezTo>
                      <a:pt x="426" y="140"/>
                      <a:pt x="426" y="140"/>
                      <a:pt x="426" y="140"/>
                    </a:cubicBezTo>
                    <a:cubicBezTo>
                      <a:pt x="422" y="139"/>
                      <a:pt x="419" y="138"/>
                      <a:pt x="417" y="138"/>
                    </a:cubicBezTo>
                    <a:moveTo>
                      <a:pt x="638" y="137"/>
                    </a:moveTo>
                    <a:cubicBezTo>
                      <a:pt x="639" y="146"/>
                      <a:pt x="639" y="157"/>
                      <a:pt x="639" y="168"/>
                    </a:cubicBezTo>
                    <a:cubicBezTo>
                      <a:pt x="653" y="167"/>
                      <a:pt x="653" y="167"/>
                      <a:pt x="653" y="167"/>
                    </a:cubicBezTo>
                    <a:cubicBezTo>
                      <a:pt x="653" y="158"/>
                      <a:pt x="652" y="149"/>
                      <a:pt x="651" y="141"/>
                    </a:cubicBezTo>
                    <a:cubicBezTo>
                      <a:pt x="647" y="140"/>
                      <a:pt x="642" y="138"/>
                      <a:pt x="638" y="137"/>
                    </a:cubicBezTo>
                    <a:moveTo>
                      <a:pt x="630" y="135"/>
                    </a:moveTo>
                    <a:cubicBezTo>
                      <a:pt x="632" y="144"/>
                      <a:pt x="632" y="156"/>
                      <a:pt x="632" y="169"/>
                    </a:cubicBezTo>
                    <a:cubicBezTo>
                      <a:pt x="635" y="169"/>
                      <a:pt x="635" y="169"/>
                      <a:pt x="635" y="169"/>
                    </a:cubicBezTo>
                    <a:cubicBezTo>
                      <a:pt x="635" y="157"/>
                      <a:pt x="634" y="146"/>
                      <a:pt x="634" y="136"/>
                    </a:cubicBezTo>
                    <a:cubicBezTo>
                      <a:pt x="633" y="135"/>
                      <a:pt x="632" y="135"/>
                      <a:pt x="630" y="135"/>
                    </a:cubicBezTo>
                    <a:moveTo>
                      <a:pt x="625" y="133"/>
                    </a:moveTo>
                    <a:cubicBezTo>
                      <a:pt x="621" y="139"/>
                      <a:pt x="618" y="145"/>
                      <a:pt x="614" y="151"/>
                    </a:cubicBezTo>
                    <a:cubicBezTo>
                      <a:pt x="616" y="154"/>
                      <a:pt x="618" y="161"/>
                      <a:pt x="619" y="170"/>
                    </a:cubicBezTo>
                    <a:cubicBezTo>
                      <a:pt x="628" y="169"/>
                      <a:pt x="628" y="169"/>
                      <a:pt x="628" y="169"/>
                    </a:cubicBezTo>
                    <a:cubicBezTo>
                      <a:pt x="628" y="156"/>
                      <a:pt x="628" y="144"/>
                      <a:pt x="627" y="134"/>
                    </a:cubicBezTo>
                    <a:cubicBezTo>
                      <a:pt x="626" y="134"/>
                      <a:pt x="626" y="134"/>
                      <a:pt x="625" y="133"/>
                    </a:cubicBezTo>
                    <a:moveTo>
                      <a:pt x="616" y="131"/>
                    </a:moveTo>
                    <a:cubicBezTo>
                      <a:pt x="610" y="135"/>
                      <a:pt x="605" y="140"/>
                      <a:pt x="600" y="145"/>
                    </a:cubicBezTo>
                    <a:cubicBezTo>
                      <a:pt x="595" y="154"/>
                      <a:pt x="591" y="164"/>
                      <a:pt x="587" y="172"/>
                    </a:cubicBezTo>
                    <a:cubicBezTo>
                      <a:pt x="598" y="171"/>
                      <a:pt x="598" y="171"/>
                      <a:pt x="598" y="171"/>
                    </a:cubicBezTo>
                    <a:cubicBezTo>
                      <a:pt x="599" y="169"/>
                      <a:pt x="600" y="166"/>
                      <a:pt x="602" y="164"/>
                    </a:cubicBezTo>
                    <a:cubicBezTo>
                      <a:pt x="602" y="157"/>
                      <a:pt x="601" y="151"/>
                      <a:pt x="601" y="146"/>
                    </a:cubicBezTo>
                    <a:cubicBezTo>
                      <a:pt x="603" y="147"/>
                      <a:pt x="604" y="152"/>
                      <a:pt x="605" y="158"/>
                    </a:cubicBezTo>
                    <a:cubicBezTo>
                      <a:pt x="610" y="151"/>
                      <a:pt x="615" y="142"/>
                      <a:pt x="621" y="132"/>
                    </a:cubicBezTo>
                    <a:cubicBezTo>
                      <a:pt x="619" y="132"/>
                      <a:pt x="617" y="131"/>
                      <a:pt x="616" y="131"/>
                    </a:cubicBezTo>
                    <a:moveTo>
                      <a:pt x="603" y="127"/>
                    </a:moveTo>
                    <a:cubicBezTo>
                      <a:pt x="596" y="137"/>
                      <a:pt x="590" y="147"/>
                      <a:pt x="584" y="156"/>
                    </a:cubicBezTo>
                    <a:cubicBezTo>
                      <a:pt x="586" y="154"/>
                      <a:pt x="588" y="152"/>
                      <a:pt x="590" y="149"/>
                    </a:cubicBezTo>
                    <a:cubicBezTo>
                      <a:pt x="593" y="145"/>
                      <a:pt x="596" y="141"/>
                      <a:pt x="599" y="137"/>
                    </a:cubicBezTo>
                    <a:cubicBezTo>
                      <a:pt x="601" y="134"/>
                      <a:pt x="602" y="131"/>
                      <a:pt x="604" y="128"/>
                    </a:cubicBezTo>
                    <a:cubicBezTo>
                      <a:pt x="603" y="127"/>
                      <a:pt x="603" y="127"/>
                      <a:pt x="603" y="127"/>
                    </a:cubicBezTo>
                    <a:moveTo>
                      <a:pt x="625" y="122"/>
                    </a:moveTo>
                    <a:cubicBezTo>
                      <a:pt x="624" y="124"/>
                      <a:pt x="622" y="125"/>
                      <a:pt x="620" y="127"/>
                    </a:cubicBezTo>
                    <a:cubicBezTo>
                      <a:pt x="621" y="127"/>
                      <a:pt x="622" y="128"/>
                      <a:pt x="624" y="128"/>
                    </a:cubicBezTo>
                    <a:cubicBezTo>
                      <a:pt x="624" y="127"/>
                      <a:pt x="625" y="126"/>
                      <a:pt x="626" y="125"/>
                    </a:cubicBezTo>
                    <a:cubicBezTo>
                      <a:pt x="626" y="124"/>
                      <a:pt x="626" y="123"/>
                      <a:pt x="625" y="122"/>
                    </a:cubicBezTo>
                    <a:moveTo>
                      <a:pt x="633" y="122"/>
                    </a:moveTo>
                    <a:cubicBezTo>
                      <a:pt x="632" y="124"/>
                      <a:pt x="630" y="126"/>
                      <a:pt x="629" y="128"/>
                    </a:cubicBezTo>
                    <a:cubicBezTo>
                      <a:pt x="629" y="128"/>
                      <a:pt x="629" y="129"/>
                      <a:pt x="630" y="130"/>
                    </a:cubicBezTo>
                    <a:cubicBezTo>
                      <a:pt x="631" y="130"/>
                      <a:pt x="632" y="131"/>
                      <a:pt x="633" y="131"/>
                    </a:cubicBezTo>
                    <a:cubicBezTo>
                      <a:pt x="633" y="128"/>
                      <a:pt x="633" y="125"/>
                      <a:pt x="633" y="122"/>
                    </a:cubicBezTo>
                    <a:moveTo>
                      <a:pt x="630" y="119"/>
                    </a:moveTo>
                    <a:cubicBezTo>
                      <a:pt x="629" y="120"/>
                      <a:pt x="628" y="121"/>
                      <a:pt x="627" y="121"/>
                    </a:cubicBezTo>
                    <a:cubicBezTo>
                      <a:pt x="627" y="122"/>
                      <a:pt x="627" y="122"/>
                      <a:pt x="627" y="123"/>
                    </a:cubicBezTo>
                    <a:cubicBezTo>
                      <a:pt x="628" y="121"/>
                      <a:pt x="629" y="120"/>
                      <a:pt x="630" y="119"/>
                    </a:cubicBezTo>
                    <a:moveTo>
                      <a:pt x="541" y="112"/>
                    </a:moveTo>
                    <a:cubicBezTo>
                      <a:pt x="537" y="140"/>
                      <a:pt x="531" y="176"/>
                      <a:pt x="525" y="211"/>
                    </a:cubicBezTo>
                    <a:cubicBezTo>
                      <a:pt x="530" y="204"/>
                      <a:pt x="530" y="204"/>
                      <a:pt x="530" y="204"/>
                    </a:cubicBezTo>
                    <a:cubicBezTo>
                      <a:pt x="531" y="203"/>
                      <a:pt x="531" y="201"/>
                      <a:pt x="531" y="200"/>
                    </a:cubicBezTo>
                    <a:cubicBezTo>
                      <a:pt x="534" y="190"/>
                      <a:pt x="534" y="190"/>
                      <a:pt x="534" y="190"/>
                    </a:cubicBezTo>
                    <a:cubicBezTo>
                      <a:pt x="534" y="189"/>
                      <a:pt x="533" y="188"/>
                      <a:pt x="533" y="187"/>
                    </a:cubicBezTo>
                    <a:cubicBezTo>
                      <a:pt x="533" y="185"/>
                      <a:pt x="534" y="183"/>
                      <a:pt x="534" y="182"/>
                    </a:cubicBezTo>
                    <a:cubicBezTo>
                      <a:pt x="534" y="181"/>
                      <a:pt x="534" y="181"/>
                      <a:pt x="534" y="181"/>
                    </a:cubicBezTo>
                    <a:cubicBezTo>
                      <a:pt x="534" y="180"/>
                      <a:pt x="534" y="180"/>
                      <a:pt x="534" y="180"/>
                    </a:cubicBezTo>
                    <a:cubicBezTo>
                      <a:pt x="534" y="180"/>
                      <a:pt x="534" y="180"/>
                      <a:pt x="534" y="180"/>
                    </a:cubicBezTo>
                    <a:cubicBezTo>
                      <a:pt x="534" y="180"/>
                      <a:pt x="534" y="180"/>
                      <a:pt x="534" y="180"/>
                    </a:cubicBezTo>
                    <a:cubicBezTo>
                      <a:pt x="535" y="179"/>
                      <a:pt x="536" y="178"/>
                      <a:pt x="536" y="178"/>
                    </a:cubicBezTo>
                    <a:cubicBezTo>
                      <a:pt x="537" y="178"/>
                      <a:pt x="537" y="179"/>
                      <a:pt x="538" y="179"/>
                    </a:cubicBezTo>
                    <a:cubicBezTo>
                      <a:pt x="538" y="179"/>
                      <a:pt x="539" y="179"/>
                      <a:pt x="539" y="179"/>
                    </a:cubicBezTo>
                    <a:cubicBezTo>
                      <a:pt x="539" y="179"/>
                      <a:pt x="539" y="179"/>
                      <a:pt x="539" y="179"/>
                    </a:cubicBezTo>
                    <a:cubicBezTo>
                      <a:pt x="540" y="179"/>
                      <a:pt x="541" y="179"/>
                      <a:pt x="541" y="179"/>
                    </a:cubicBezTo>
                    <a:cubicBezTo>
                      <a:pt x="541" y="179"/>
                      <a:pt x="541" y="179"/>
                      <a:pt x="541" y="179"/>
                    </a:cubicBezTo>
                    <a:cubicBezTo>
                      <a:pt x="541" y="175"/>
                      <a:pt x="541" y="175"/>
                      <a:pt x="541" y="175"/>
                    </a:cubicBezTo>
                    <a:cubicBezTo>
                      <a:pt x="552" y="174"/>
                      <a:pt x="552" y="174"/>
                      <a:pt x="552" y="174"/>
                    </a:cubicBezTo>
                    <a:cubicBezTo>
                      <a:pt x="553" y="173"/>
                      <a:pt x="553" y="173"/>
                      <a:pt x="553" y="173"/>
                    </a:cubicBezTo>
                    <a:cubicBezTo>
                      <a:pt x="554" y="173"/>
                      <a:pt x="554" y="173"/>
                      <a:pt x="554" y="173"/>
                    </a:cubicBezTo>
                    <a:cubicBezTo>
                      <a:pt x="558" y="164"/>
                      <a:pt x="565" y="148"/>
                      <a:pt x="573" y="129"/>
                    </a:cubicBezTo>
                    <a:cubicBezTo>
                      <a:pt x="574" y="126"/>
                      <a:pt x="575" y="123"/>
                      <a:pt x="576" y="120"/>
                    </a:cubicBezTo>
                    <a:cubicBezTo>
                      <a:pt x="565" y="117"/>
                      <a:pt x="553" y="115"/>
                      <a:pt x="541" y="112"/>
                    </a:cubicBezTo>
                    <a:moveTo>
                      <a:pt x="615" y="107"/>
                    </a:moveTo>
                    <a:cubicBezTo>
                      <a:pt x="612" y="112"/>
                      <a:pt x="608" y="118"/>
                      <a:pt x="605" y="123"/>
                    </a:cubicBezTo>
                    <a:cubicBezTo>
                      <a:pt x="606" y="123"/>
                      <a:pt x="606" y="123"/>
                      <a:pt x="606" y="123"/>
                    </a:cubicBezTo>
                    <a:cubicBezTo>
                      <a:pt x="609" y="118"/>
                      <a:pt x="612" y="112"/>
                      <a:pt x="615" y="107"/>
                    </a:cubicBezTo>
                    <a:moveTo>
                      <a:pt x="645" y="107"/>
                    </a:moveTo>
                    <a:cubicBezTo>
                      <a:pt x="644" y="108"/>
                      <a:pt x="642" y="109"/>
                      <a:pt x="641" y="110"/>
                    </a:cubicBezTo>
                    <a:cubicBezTo>
                      <a:pt x="638" y="114"/>
                      <a:pt x="636" y="117"/>
                      <a:pt x="634" y="120"/>
                    </a:cubicBezTo>
                    <a:cubicBezTo>
                      <a:pt x="635" y="123"/>
                      <a:pt x="636" y="127"/>
                      <a:pt x="637" y="132"/>
                    </a:cubicBezTo>
                    <a:cubicBezTo>
                      <a:pt x="642" y="133"/>
                      <a:pt x="646" y="135"/>
                      <a:pt x="650" y="136"/>
                    </a:cubicBezTo>
                    <a:cubicBezTo>
                      <a:pt x="645" y="107"/>
                      <a:pt x="645" y="107"/>
                      <a:pt x="645" y="107"/>
                    </a:cubicBezTo>
                    <a:moveTo>
                      <a:pt x="518" y="107"/>
                    </a:moveTo>
                    <a:cubicBezTo>
                      <a:pt x="517" y="119"/>
                      <a:pt x="516" y="131"/>
                      <a:pt x="514" y="144"/>
                    </a:cubicBezTo>
                    <a:cubicBezTo>
                      <a:pt x="516" y="144"/>
                      <a:pt x="516" y="144"/>
                      <a:pt x="516" y="144"/>
                    </a:cubicBezTo>
                    <a:cubicBezTo>
                      <a:pt x="516" y="144"/>
                      <a:pt x="515" y="144"/>
                      <a:pt x="514" y="144"/>
                    </a:cubicBezTo>
                    <a:cubicBezTo>
                      <a:pt x="512" y="163"/>
                      <a:pt x="509" y="183"/>
                      <a:pt x="506" y="203"/>
                    </a:cubicBezTo>
                    <a:cubicBezTo>
                      <a:pt x="510" y="190"/>
                      <a:pt x="513" y="180"/>
                      <a:pt x="516" y="174"/>
                    </a:cubicBezTo>
                    <a:cubicBezTo>
                      <a:pt x="523" y="153"/>
                      <a:pt x="523" y="153"/>
                      <a:pt x="523" y="153"/>
                    </a:cubicBezTo>
                    <a:cubicBezTo>
                      <a:pt x="520" y="164"/>
                      <a:pt x="520" y="164"/>
                      <a:pt x="520" y="164"/>
                    </a:cubicBezTo>
                    <a:cubicBezTo>
                      <a:pt x="514" y="181"/>
                      <a:pt x="508" y="201"/>
                      <a:pt x="503" y="224"/>
                    </a:cubicBezTo>
                    <a:cubicBezTo>
                      <a:pt x="501" y="231"/>
                      <a:pt x="500" y="239"/>
                      <a:pt x="499" y="246"/>
                    </a:cubicBezTo>
                    <a:cubicBezTo>
                      <a:pt x="513" y="227"/>
                      <a:pt x="513" y="227"/>
                      <a:pt x="513" y="227"/>
                    </a:cubicBezTo>
                    <a:cubicBezTo>
                      <a:pt x="517" y="207"/>
                      <a:pt x="521" y="188"/>
                      <a:pt x="521" y="178"/>
                    </a:cubicBezTo>
                    <a:cubicBezTo>
                      <a:pt x="524" y="161"/>
                      <a:pt x="524" y="161"/>
                      <a:pt x="524" y="161"/>
                    </a:cubicBezTo>
                    <a:cubicBezTo>
                      <a:pt x="523" y="171"/>
                      <a:pt x="523" y="171"/>
                      <a:pt x="523" y="171"/>
                    </a:cubicBezTo>
                    <a:cubicBezTo>
                      <a:pt x="522" y="185"/>
                      <a:pt x="520" y="203"/>
                      <a:pt x="517" y="222"/>
                    </a:cubicBezTo>
                    <a:cubicBezTo>
                      <a:pt x="520" y="218"/>
                      <a:pt x="520" y="218"/>
                      <a:pt x="520" y="218"/>
                    </a:cubicBezTo>
                    <a:cubicBezTo>
                      <a:pt x="529" y="175"/>
                      <a:pt x="537" y="132"/>
                      <a:pt x="541" y="112"/>
                    </a:cubicBezTo>
                    <a:cubicBezTo>
                      <a:pt x="533" y="110"/>
                      <a:pt x="526" y="108"/>
                      <a:pt x="518" y="107"/>
                    </a:cubicBezTo>
                    <a:moveTo>
                      <a:pt x="488" y="101"/>
                    </a:moveTo>
                    <a:cubicBezTo>
                      <a:pt x="487" y="113"/>
                      <a:pt x="486" y="125"/>
                      <a:pt x="484" y="136"/>
                    </a:cubicBezTo>
                    <a:cubicBezTo>
                      <a:pt x="496" y="139"/>
                      <a:pt x="506" y="142"/>
                      <a:pt x="512" y="143"/>
                    </a:cubicBezTo>
                    <a:cubicBezTo>
                      <a:pt x="514" y="130"/>
                      <a:pt x="516" y="117"/>
                      <a:pt x="517" y="107"/>
                    </a:cubicBezTo>
                    <a:cubicBezTo>
                      <a:pt x="508" y="105"/>
                      <a:pt x="498" y="103"/>
                      <a:pt x="488" y="101"/>
                    </a:cubicBezTo>
                    <a:moveTo>
                      <a:pt x="448" y="94"/>
                    </a:moveTo>
                    <a:cubicBezTo>
                      <a:pt x="447" y="105"/>
                      <a:pt x="447" y="116"/>
                      <a:pt x="446" y="127"/>
                    </a:cubicBezTo>
                    <a:cubicBezTo>
                      <a:pt x="454" y="129"/>
                      <a:pt x="465" y="132"/>
                      <a:pt x="476" y="134"/>
                    </a:cubicBezTo>
                    <a:cubicBezTo>
                      <a:pt x="477" y="135"/>
                      <a:pt x="479" y="135"/>
                      <a:pt x="481" y="136"/>
                    </a:cubicBezTo>
                    <a:cubicBezTo>
                      <a:pt x="482" y="124"/>
                      <a:pt x="483" y="112"/>
                      <a:pt x="485" y="100"/>
                    </a:cubicBezTo>
                    <a:cubicBezTo>
                      <a:pt x="473" y="98"/>
                      <a:pt x="460" y="96"/>
                      <a:pt x="448" y="94"/>
                    </a:cubicBezTo>
                    <a:moveTo>
                      <a:pt x="669" y="91"/>
                    </a:moveTo>
                    <a:cubicBezTo>
                      <a:pt x="667" y="92"/>
                      <a:pt x="664" y="94"/>
                      <a:pt x="662" y="95"/>
                    </a:cubicBezTo>
                    <a:cubicBezTo>
                      <a:pt x="660" y="103"/>
                      <a:pt x="658" y="111"/>
                      <a:pt x="657" y="118"/>
                    </a:cubicBezTo>
                    <a:cubicBezTo>
                      <a:pt x="655" y="113"/>
                      <a:pt x="654" y="108"/>
                      <a:pt x="652" y="102"/>
                    </a:cubicBezTo>
                    <a:cubicBezTo>
                      <a:pt x="651" y="103"/>
                      <a:pt x="650" y="103"/>
                      <a:pt x="650" y="104"/>
                    </a:cubicBezTo>
                    <a:cubicBezTo>
                      <a:pt x="655" y="138"/>
                      <a:pt x="655" y="138"/>
                      <a:pt x="655" y="138"/>
                    </a:cubicBezTo>
                    <a:cubicBezTo>
                      <a:pt x="658" y="138"/>
                      <a:pt x="661" y="140"/>
                      <a:pt x="665" y="141"/>
                    </a:cubicBezTo>
                    <a:cubicBezTo>
                      <a:pt x="663" y="125"/>
                      <a:pt x="662" y="111"/>
                      <a:pt x="661" y="101"/>
                    </a:cubicBezTo>
                    <a:cubicBezTo>
                      <a:pt x="665" y="104"/>
                      <a:pt x="668" y="121"/>
                      <a:pt x="669" y="142"/>
                    </a:cubicBezTo>
                    <a:cubicBezTo>
                      <a:pt x="671" y="142"/>
                      <a:pt x="672" y="143"/>
                      <a:pt x="674" y="144"/>
                    </a:cubicBezTo>
                    <a:cubicBezTo>
                      <a:pt x="674" y="126"/>
                      <a:pt x="672" y="107"/>
                      <a:pt x="669" y="91"/>
                    </a:cubicBezTo>
                    <a:moveTo>
                      <a:pt x="420" y="90"/>
                    </a:moveTo>
                    <a:cubicBezTo>
                      <a:pt x="420" y="98"/>
                      <a:pt x="420" y="98"/>
                      <a:pt x="420" y="98"/>
                    </a:cubicBezTo>
                    <a:cubicBezTo>
                      <a:pt x="419" y="110"/>
                      <a:pt x="418" y="123"/>
                      <a:pt x="417" y="138"/>
                    </a:cubicBezTo>
                    <a:cubicBezTo>
                      <a:pt x="419" y="138"/>
                      <a:pt x="422" y="139"/>
                      <a:pt x="426" y="140"/>
                    </a:cubicBezTo>
                    <a:cubicBezTo>
                      <a:pt x="430" y="132"/>
                      <a:pt x="430" y="132"/>
                      <a:pt x="430" y="132"/>
                    </a:cubicBezTo>
                    <a:cubicBezTo>
                      <a:pt x="432" y="128"/>
                      <a:pt x="432" y="128"/>
                      <a:pt x="432" y="128"/>
                    </a:cubicBezTo>
                    <a:cubicBezTo>
                      <a:pt x="433" y="126"/>
                      <a:pt x="433" y="126"/>
                      <a:pt x="433" y="126"/>
                    </a:cubicBezTo>
                    <a:cubicBezTo>
                      <a:pt x="434" y="125"/>
                      <a:pt x="434" y="125"/>
                      <a:pt x="434" y="125"/>
                    </a:cubicBezTo>
                    <a:cubicBezTo>
                      <a:pt x="433" y="125"/>
                      <a:pt x="433" y="124"/>
                      <a:pt x="433" y="124"/>
                    </a:cubicBezTo>
                    <a:cubicBezTo>
                      <a:pt x="433" y="124"/>
                      <a:pt x="437" y="125"/>
                      <a:pt x="443" y="127"/>
                    </a:cubicBezTo>
                    <a:cubicBezTo>
                      <a:pt x="444" y="115"/>
                      <a:pt x="445" y="104"/>
                      <a:pt x="445" y="93"/>
                    </a:cubicBezTo>
                    <a:cubicBezTo>
                      <a:pt x="437" y="92"/>
                      <a:pt x="429" y="91"/>
                      <a:pt x="420" y="90"/>
                    </a:cubicBezTo>
                    <a:moveTo>
                      <a:pt x="390" y="86"/>
                    </a:moveTo>
                    <a:cubicBezTo>
                      <a:pt x="384" y="107"/>
                      <a:pt x="378" y="127"/>
                      <a:pt x="373" y="144"/>
                    </a:cubicBezTo>
                    <a:cubicBezTo>
                      <a:pt x="370" y="170"/>
                      <a:pt x="364" y="194"/>
                      <a:pt x="362" y="216"/>
                    </a:cubicBezTo>
                    <a:cubicBezTo>
                      <a:pt x="360" y="228"/>
                      <a:pt x="358" y="239"/>
                      <a:pt x="357" y="250"/>
                    </a:cubicBezTo>
                    <a:cubicBezTo>
                      <a:pt x="361" y="250"/>
                      <a:pt x="366" y="249"/>
                      <a:pt x="371" y="248"/>
                    </a:cubicBezTo>
                    <a:cubicBezTo>
                      <a:pt x="374" y="243"/>
                      <a:pt x="377" y="238"/>
                      <a:pt x="380" y="233"/>
                    </a:cubicBezTo>
                    <a:cubicBezTo>
                      <a:pt x="383" y="211"/>
                      <a:pt x="386" y="191"/>
                      <a:pt x="388" y="181"/>
                    </a:cubicBezTo>
                    <a:cubicBezTo>
                      <a:pt x="391" y="162"/>
                      <a:pt x="391" y="162"/>
                      <a:pt x="391" y="162"/>
                    </a:cubicBezTo>
                    <a:cubicBezTo>
                      <a:pt x="389" y="173"/>
                      <a:pt x="389" y="173"/>
                      <a:pt x="389" y="173"/>
                    </a:cubicBezTo>
                    <a:cubicBezTo>
                      <a:pt x="387" y="188"/>
                      <a:pt x="385" y="206"/>
                      <a:pt x="384" y="226"/>
                    </a:cubicBezTo>
                    <a:cubicBezTo>
                      <a:pt x="387" y="220"/>
                      <a:pt x="389" y="215"/>
                      <a:pt x="392" y="209"/>
                    </a:cubicBezTo>
                    <a:cubicBezTo>
                      <a:pt x="413" y="168"/>
                      <a:pt x="413" y="168"/>
                      <a:pt x="413" y="168"/>
                    </a:cubicBezTo>
                    <a:cubicBezTo>
                      <a:pt x="414" y="157"/>
                      <a:pt x="415" y="146"/>
                      <a:pt x="416" y="137"/>
                    </a:cubicBezTo>
                    <a:cubicBezTo>
                      <a:pt x="415" y="137"/>
                      <a:pt x="415" y="137"/>
                      <a:pt x="415" y="137"/>
                    </a:cubicBezTo>
                    <a:cubicBezTo>
                      <a:pt x="415" y="137"/>
                      <a:pt x="416" y="137"/>
                      <a:pt x="416" y="137"/>
                    </a:cubicBezTo>
                    <a:cubicBezTo>
                      <a:pt x="417" y="126"/>
                      <a:pt x="418" y="117"/>
                      <a:pt x="418" y="110"/>
                    </a:cubicBezTo>
                    <a:cubicBezTo>
                      <a:pt x="420" y="90"/>
                      <a:pt x="420" y="90"/>
                      <a:pt x="420" y="90"/>
                    </a:cubicBezTo>
                    <a:cubicBezTo>
                      <a:pt x="410" y="88"/>
                      <a:pt x="400" y="87"/>
                      <a:pt x="390" y="86"/>
                    </a:cubicBezTo>
                    <a:moveTo>
                      <a:pt x="679" y="85"/>
                    </a:moveTo>
                    <a:cubicBezTo>
                      <a:pt x="678" y="86"/>
                      <a:pt x="676" y="87"/>
                      <a:pt x="675" y="87"/>
                    </a:cubicBezTo>
                    <a:cubicBezTo>
                      <a:pt x="674" y="88"/>
                      <a:pt x="674" y="88"/>
                      <a:pt x="673" y="88"/>
                    </a:cubicBezTo>
                    <a:cubicBezTo>
                      <a:pt x="676" y="105"/>
                      <a:pt x="677" y="127"/>
                      <a:pt x="676" y="144"/>
                    </a:cubicBezTo>
                    <a:cubicBezTo>
                      <a:pt x="680" y="145"/>
                      <a:pt x="683" y="146"/>
                      <a:pt x="686" y="147"/>
                    </a:cubicBezTo>
                    <a:cubicBezTo>
                      <a:pt x="686" y="146"/>
                      <a:pt x="686" y="145"/>
                      <a:pt x="686" y="143"/>
                    </a:cubicBezTo>
                    <a:cubicBezTo>
                      <a:pt x="685" y="143"/>
                      <a:pt x="685" y="143"/>
                      <a:pt x="685" y="143"/>
                    </a:cubicBezTo>
                    <a:cubicBezTo>
                      <a:pt x="685" y="143"/>
                      <a:pt x="685" y="143"/>
                      <a:pt x="686" y="143"/>
                    </a:cubicBezTo>
                    <a:cubicBezTo>
                      <a:pt x="684" y="123"/>
                      <a:pt x="681" y="101"/>
                      <a:pt x="679" y="85"/>
                    </a:cubicBezTo>
                    <a:moveTo>
                      <a:pt x="646" y="85"/>
                    </a:moveTo>
                    <a:cubicBezTo>
                      <a:pt x="648" y="92"/>
                      <a:pt x="648" y="92"/>
                      <a:pt x="648" y="92"/>
                    </a:cubicBezTo>
                    <a:cubicBezTo>
                      <a:pt x="648" y="91"/>
                      <a:pt x="648" y="91"/>
                      <a:pt x="648" y="91"/>
                    </a:cubicBezTo>
                    <a:cubicBezTo>
                      <a:pt x="648" y="89"/>
                      <a:pt x="647" y="87"/>
                      <a:pt x="646" y="85"/>
                    </a:cubicBezTo>
                    <a:moveTo>
                      <a:pt x="642" y="84"/>
                    </a:moveTo>
                    <a:cubicBezTo>
                      <a:pt x="633" y="98"/>
                      <a:pt x="623" y="112"/>
                      <a:pt x="614" y="124"/>
                    </a:cubicBezTo>
                    <a:cubicBezTo>
                      <a:pt x="623" y="116"/>
                      <a:pt x="632" y="107"/>
                      <a:pt x="643" y="99"/>
                    </a:cubicBezTo>
                    <a:cubicBezTo>
                      <a:pt x="643" y="98"/>
                      <a:pt x="643" y="98"/>
                      <a:pt x="644" y="97"/>
                    </a:cubicBezTo>
                    <a:cubicBezTo>
                      <a:pt x="642" y="84"/>
                      <a:pt x="642" y="84"/>
                      <a:pt x="642" y="84"/>
                    </a:cubicBezTo>
                    <a:moveTo>
                      <a:pt x="374" y="84"/>
                    </a:moveTo>
                    <a:cubicBezTo>
                      <a:pt x="376" y="103"/>
                      <a:pt x="376" y="121"/>
                      <a:pt x="374" y="138"/>
                    </a:cubicBezTo>
                    <a:cubicBezTo>
                      <a:pt x="379" y="121"/>
                      <a:pt x="384" y="104"/>
                      <a:pt x="388" y="86"/>
                    </a:cubicBezTo>
                    <a:cubicBezTo>
                      <a:pt x="384" y="85"/>
                      <a:pt x="380" y="85"/>
                      <a:pt x="376" y="84"/>
                    </a:cubicBezTo>
                    <a:cubicBezTo>
                      <a:pt x="375" y="84"/>
                      <a:pt x="375" y="84"/>
                      <a:pt x="374" y="84"/>
                    </a:cubicBezTo>
                    <a:moveTo>
                      <a:pt x="45" y="80"/>
                    </a:moveTo>
                    <a:cubicBezTo>
                      <a:pt x="31" y="81"/>
                      <a:pt x="18" y="82"/>
                      <a:pt x="4" y="83"/>
                    </a:cubicBezTo>
                    <a:cubicBezTo>
                      <a:pt x="3" y="86"/>
                      <a:pt x="2" y="88"/>
                      <a:pt x="0" y="91"/>
                    </a:cubicBezTo>
                    <a:cubicBezTo>
                      <a:pt x="3" y="93"/>
                      <a:pt x="6" y="95"/>
                      <a:pt x="9" y="97"/>
                    </a:cubicBezTo>
                    <a:cubicBezTo>
                      <a:pt x="8" y="98"/>
                      <a:pt x="8" y="98"/>
                      <a:pt x="8" y="98"/>
                    </a:cubicBezTo>
                    <a:cubicBezTo>
                      <a:pt x="8" y="101"/>
                      <a:pt x="8" y="101"/>
                      <a:pt x="8" y="101"/>
                    </a:cubicBezTo>
                    <a:cubicBezTo>
                      <a:pt x="6" y="106"/>
                      <a:pt x="6" y="106"/>
                      <a:pt x="6" y="106"/>
                    </a:cubicBezTo>
                    <a:cubicBezTo>
                      <a:pt x="3" y="117"/>
                      <a:pt x="3" y="117"/>
                      <a:pt x="3" y="117"/>
                    </a:cubicBezTo>
                    <a:cubicBezTo>
                      <a:pt x="3" y="117"/>
                      <a:pt x="3" y="117"/>
                      <a:pt x="3" y="118"/>
                    </a:cubicBezTo>
                    <a:cubicBezTo>
                      <a:pt x="5" y="116"/>
                      <a:pt x="7" y="114"/>
                      <a:pt x="9" y="112"/>
                    </a:cubicBezTo>
                    <a:cubicBezTo>
                      <a:pt x="18" y="102"/>
                      <a:pt x="29" y="93"/>
                      <a:pt x="40" y="84"/>
                    </a:cubicBezTo>
                    <a:cubicBezTo>
                      <a:pt x="45" y="80"/>
                      <a:pt x="45" y="80"/>
                      <a:pt x="45" y="80"/>
                    </a:cubicBezTo>
                    <a:moveTo>
                      <a:pt x="667" y="77"/>
                    </a:moveTo>
                    <a:cubicBezTo>
                      <a:pt x="667" y="79"/>
                      <a:pt x="666" y="80"/>
                      <a:pt x="666" y="82"/>
                    </a:cubicBezTo>
                    <a:cubicBezTo>
                      <a:pt x="667" y="81"/>
                      <a:pt x="667" y="81"/>
                      <a:pt x="668" y="81"/>
                    </a:cubicBezTo>
                    <a:cubicBezTo>
                      <a:pt x="668" y="79"/>
                      <a:pt x="668" y="78"/>
                      <a:pt x="667" y="77"/>
                    </a:cubicBezTo>
                    <a:moveTo>
                      <a:pt x="695" y="77"/>
                    </a:moveTo>
                    <a:cubicBezTo>
                      <a:pt x="690" y="79"/>
                      <a:pt x="686" y="81"/>
                      <a:pt x="682" y="84"/>
                    </a:cubicBezTo>
                    <a:cubicBezTo>
                      <a:pt x="686" y="97"/>
                      <a:pt x="688" y="122"/>
                      <a:pt x="689" y="143"/>
                    </a:cubicBezTo>
                    <a:cubicBezTo>
                      <a:pt x="689" y="144"/>
                      <a:pt x="689" y="144"/>
                      <a:pt x="690" y="144"/>
                    </a:cubicBezTo>
                    <a:cubicBezTo>
                      <a:pt x="690" y="142"/>
                      <a:pt x="691" y="141"/>
                      <a:pt x="692" y="140"/>
                    </a:cubicBezTo>
                    <a:cubicBezTo>
                      <a:pt x="698" y="128"/>
                      <a:pt x="698" y="128"/>
                      <a:pt x="698" y="128"/>
                    </a:cubicBezTo>
                    <a:cubicBezTo>
                      <a:pt x="699" y="127"/>
                      <a:pt x="699" y="127"/>
                      <a:pt x="699" y="127"/>
                    </a:cubicBezTo>
                    <a:cubicBezTo>
                      <a:pt x="698" y="127"/>
                      <a:pt x="698" y="127"/>
                      <a:pt x="698" y="127"/>
                    </a:cubicBezTo>
                    <a:cubicBezTo>
                      <a:pt x="698" y="127"/>
                      <a:pt x="699" y="127"/>
                      <a:pt x="701" y="127"/>
                    </a:cubicBezTo>
                    <a:cubicBezTo>
                      <a:pt x="700" y="110"/>
                      <a:pt x="698" y="91"/>
                      <a:pt x="695" y="77"/>
                    </a:cubicBezTo>
                    <a:moveTo>
                      <a:pt x="130" y="76"/>
                    </a:moveTo>
                    <a:cubicBezTo>
                      <a:pt x="105" y="77"/>
                      <a:pt x="80" y="78"/>
                      <a:pt x="56" y="79"/>
                    </a:cubicBezTo>
                    <a:cubicBezTo>
                      <a:pt x="65" y="83"/>
                      <a:pt x="79" y="90"/>
                      <a:pt x="101" y="100"/>
                    </a:cubicBezTo>
                    <a:cubicBezTo>
                      <a:pt x="100" y="81"/>
                      <a:pt x="100" y="81"/>
                      <a:pt x="100" y="81"/>
                    </a:cubicBezTo>
                    <a:cubicBezTo>
                      <a:pt x="101" y="96"/>
                      <a:pt x="101" y="96"/>
                      <a:pt x="101" y="96"/>
                    </a:cubicBezTo>
                    <a:cubicBezTo>
                      <a:pt x="101" y="97"/>
                      <a:pt x="101" y="99"/>
                      <a:pt x="101" y="101"/>
                    </a:cubicBezTo>
                    <a:cubicBezTo>
                      <a:pt x="105" y="102"/>
                      <a:pt x="109" y="104"/>
                      <a:pt x="113" y="106"/>
                    </a:cubicBezTo>
                    <a:cubicBezTo>
                      <a:pt x="113" y="110"/>
                      <a:pt x="113" y="110"/>
                      <a:pt x="113" y="110"/>
                    </a:cubicBezTo>
                    <a:cubicBezTo>
                      <a:pt x="112" y="116"/>
                      <a:pt x="112" y="116"/>
                      <a:pt x="112" y="116"/>
                    </a:cubicBezTo>
                    <a:cubicBezTo>
                      <a:pt x="112" y="119"/>
                      <a:pt x="112" y="122"/>
                      <a:pt x="112" y="125"/>
                    </a:cubicBezTo>
                    <a:cubicBezTo>
                      <a:pt x="116" y="119"/>
                      <a:pt x="120" y="112"/>
                      <a:pt x="124" y="105"/>
                    </a:cubicBezTo>
                    <a:cubicBezTo>
                      <a:pt x="126" y="95"/>
                      <a:pt x="128" y="86"/>
                      <a:pt x="130" y="76"/>
                    </a:cubicBezTo>
                    <a:moveTo>
                      <a:pt x="135" y="76"/>
                    </a:moveTo>
                    <a:cubicBezTo>
                      <a:pt x="134" y="76"/>
                      <a:pt x="133" y="76"/>
                      <a:pt x="131" y="76"/>
                    </a:cubicBezTo>
                    <a:cubicBezTo>
                      <a:pt x="130" y="85"/>
                      <a:pt x="128" y="93"/>
                      <a:pt x="126" y="102"/>
                    </a:cubicBezTo>
                    <a:cubicBezTo>
                      <a:pt x="129" y="97"/>
                      <a:pt x="133" y="92"/>
                      <a:pt x="136" y="87"/>
                    </a:cubicBezTo>
                    <a:cubicBezTo>
                      <a:pt x="136" y="83"/>
                      <a:pt x="136" y="79"/>
                      <a:pt x="135" y="76"/>
                    </a:cubicBezTo>
                    <a:moveTo>
                      <a:pt x="143" y="76"/>
                    </a:moveTo>
                    <a:cubicBezTo>
                      <a:pt x="141" y="76"/>
                      <a:pt x="138" y="76"/>
                      <a:pt x="136" y="76"/>
                    </a:cubicBezTo>
                    <a:cubicBezTo>
                      <a:pt x="136" y="79"/>
                      <a:pt x="136" y="82"/>
                      <a:pt x="136" y="86"/>
                    </a:cubicBezTo>
                    <a:cubicBezTo>
                      <a:pt x="139" y="82"/>
                      <a:pt x="141" y="79"/>
                      <a:pt x="143" y="76"/>
                    </a:cubicBezTo>
                    <a:moveTo>
                      <a:pt x="233" y="76"/>
                    </a:moveTo>
                    <a:cubicBezTo>
                      <a:pt x="233" y="81"/>
                      <a:pt x="233" y="81"/>
                      <a:pt x="233" y="81"/>
                    </a:cubicBezTo>
                    <a:cubicBezTo>
                      <a:pt x="234" y="105"/>
                      <a:pt x="234" y="105"/>
                      <a:pt x="234" y="105"/>
                    </a:cubicBezTo>
                    <a:cubicBezTo>
                      <a:pt x="234" y="108"/>
                      <a:pt x="234" y="111"/>
                      <a:pt x="234" y="114"/>
                    </a:cubicBezTo>
                    <a:cubicBezTo>
                      <a:pt x="240" y="103"/>
                      <a:pt x="247" y="91"/>
                      <a:pt x="255" y="81"/>
                    </a:cubicBezTo>
                    <a:cubicBezTo>
                      <a:pt x="257" y="79"/>
                      <a:pt x="258" y="78"/>
                      <a:pt x="259" y="76"/>
                    </a:cubicBezTo>
                    <a:cubicBezTo>
                      <a:pt x="250" y="76"/>
                      <a:pt x="241" y="76"/>
                      <a:pt x="233" y="76"/>
                    </a:cubicBezTo>
                    <a:moveTo>
                      <a:pt x="46" y="75"/>
                    </a:moveTo>
                    <a:cubicBezTo>
                      <a:pt x="47" y="77"/>
                      <a:pt x="47" y="77"/>
                      <a:pt x="47" y="77"/>
                    </a:cubicBezTo>
                    <a:cubicBezTo>
                      <a:pt x="47" y="77"/>
                      <a:pt x="48" y="77"/>
                      <a:pt x="49" y="77"/>
                    </a:cubicBezTo>
                    <a:cubicBezTo>
                      <a:pt x="49" y="76"/>
                      <a:pt x="49" y="76"/>
                      <a:pt x="49" y="76"/>
                    </a:cubicBezTo>
                    <a:cubicBezTo>
                      <a:pt x="49" y="77"/>
                      <a:pt x="49" y="77"/>
                      <a:pt x="49" y="77"/>
                    </a:cubicBezTo>
                    <a:cubicBezTo>
                      <a:pt x="49" y="77"/>
                      <a:pt x="50" y="77"/>
                      <a:pt x="50" y="77"/>
                    </a:cubicBezTo>
                    <a:cubicBezTo>
                      <a:pt x="50" y="76"/>
                      <a:pt x="49" y="76"/>
                      <a:pt x="49" y="76"/>
                    </a:cubicBezTo>
                    <a:cubicBezTo>
                      <a:pt x="48" y="76"/>
                      <a:pt x="47" y="75"/>
                      <a:pt x="46" y="75"/>
                    </a:cubicBezTo>
                    <a:moveTo>
                      <a:pt x="709" y="70"/>
                    </a:moveTo>
                    <a:cubicBezTo>
                      <a:pt x="706" y="72"/>
                      <a:pt x="702" y="73"/>
                      <a:pt x="698" y="75"/>
                    </a:cubicBezTo>
                    <a:cubicBezTo>
                      <a:pt x="702" y="87"/>
                      <a:pt x="704" y="109"/>
                      <a:pt x="704" y="128"/>
                    </a:cubicBezTo>
                    <a:cubicBezTo>
                      <a:pt x="710" y="129"/>
                      <a:pt x="717" y="130"/>
                      <a:pt x="725" y="132"/>
                    </a:cubicBezTo>
                    <a:cubicBezTo>
                      <a:pt x="723" y="110"/>
                      <a:pt x="716" y="86"/>
                      <a:pt x="709" y="70"/>
                    </a:cubicBezTo>
                    <a:moveTo>
                      <a:pt x="639" y="69"/>
                    </a:moveTo>
                    <a:cubicBezTo>
                      <a:pt x="631" y="85"/>
                      <a:pt x="622" y="101"/>
                      <a:pt x="614" y="117"/>
                    </a:cubicBezTo>
                    <a:cubicBezTo>
                      <a:pt x="623" y="105"/>
                      <a:pt x="632" y="92"/>
                      <a:pt x="641" y="78"/>
                    </a:cubicBezTo>
                    <a:cubicBezTo>
                      <a:pt x="639" y="69"/>
                      <a:pt x="639" y="69"/>
                      <a:pt x="639" y="69"/>
                    </a:cubicBezTo>
                    <a:moveTo>
                      <a:pt x="638" y="64"/>
                    </a:moveTo>
                    <a:cubicBezTo>
                      <a:pt x="636" y="68"/>
                      <a:pt x="634" y="73"/>
                      <a:pt x="632" y="77"/>
                    </a:cubicBezTo>
                    <a:cubicBezTo>
                      <a:pt x="634" y="73"/>
                      <a:pt x="636" y="69"/>
                      <a:pt x="639" y="65"/>
                    </a:cubicBezTo>
                    <a:cubicBezTo>
                      <a:pt x="638" y="64"/>
                      <a:pt x="638" y="64"/>
                      <a:pt x="638" y="64"/>
                    </a:cubicBezTo>
                    <a:moveTo>
                      <a:pt x="729" y="62"/>
                    </a:moveTo>
                    <a:cubicBezTo>
                      <a:pt x="724" y="64"/>
                      <a:pt x="718" y="66"/>
                      <a:pt x="712" y="69"/>
                    </a:cubicBezTo>
                    <a:cubicBezTo>
                      <a:pt x="720" y="81"/>
                      <a:pt x="726" y="109"/>
                      <a:pt x="728" y="133"/>
                    </a:cubicBezTo>
                    <a:cubicBezTo>
                      <a:pt x="728" y="133"/>
                      <a:pt x="729" y="133"/>
                      <a:pt x="729" y="133"/>
                    </a:cubicBezTo>
                    <a:cubicBezTo>
                      <a:pt x="734" y="134"/>
                      <a:pt x="738" y="134"/>
                      <a:pt x="742" y="135"/>
                    </a:cubicBezTo>
                    <a:cubicBezTo>
                      <a:pt x="739" y="109"/>
                      <a:pt x="731" y="82"/>
                      <a:pt x="725" y="66"/>
                    </a:cubicBezTo>
                    <a:cubicBezTo>
                      <a:pt x="733" y="69"/>
                      <a:pt x="743" y="106"/>
                      <a:pt x="745" y="136"/>
                    </a:cubicBezTo>
                    <a:cubicBezTo>
                      <a:pt x="748" y="136"/>
                      <a:pt x="751" y="137"/>
                      <a:pt x="753" y="137"/>
                    </a:cubicBezTo>
                    <a:cubicBezTo>
                      <a:pt x="753" y="136"/>
                      <a:pt x="753" y="135"/>
                      <a:pt x="752" y="134"/>
                    </a:cubicBezTo>
                    <a:cubicBezTo>
                      <a:pt x="750" y="121"/>
                      <a:pt x="747" y="109"/>
                      <a:pt x="744" y="96"/>
                    </a:cubicBezTo>
                    <a:cubicBezTo>
                      <a:pt x="736" y="78"/>
                      <a:pt x="736" y="78"/>
                      <a:pt x="736" y="78"/>
                    </a:cubicBezTo>
                    <a:cubicBezTo>
                      <a:pt x="732" y="67"/>
                      <a:pt x="732" y="67"/>
                      <a:pt x="732" y="67"/>
                    </a:cubicBezTo>
                    <a:cubicBezTo>
                      <a:pt x="729" y="62"/>
                      <a:pt x="729" y="62"/>
                      <a:pt x="729" y="62"/>
                    </a:cubicBezTo>
                    <a:moveTo>
                      <a:pt x="706" y="60"/>
                    </a:moveTo>
                    <a:cubicBezTo>
                      <a:pt x="643" y="60"/>
                      <a:pt x="699" y="61"/>
                      <a:pt x="679" y="61"/>
                    </a:cubicBezTo>
                    <a:cubicBezTo>
                      <a:pt x="678" y="64"/>
                      <a:pt x="678" y="64"/>
                      <a:pt x="678" y="64"/>
                    </a:cubicBezTo>
                    <a:cubicBezTo>
                      <a:pt x="677" y="67"/>
                      <a:pt x="675" y="70"/>
                      <a:pt x="674" y="72"/>
                    </a:cubicBezTo>
                    <a:cubicBezTo>
                      <a:pt x="672" y="65"/>
                      <a:pt x="672" y="65"/>
                      <a:pt x="672" y="65"/>
                    </a:cubicBezTo>
                    <a:cubicBezTo>
                      <a:pt x="670" y="70"/>
                      <a:pt x="670" y="70"/>
                      <a:pt x="670" y="70"/>
                    </a:cubicBezTo>
                    <a:cubicBezTo>
                      <a:pt x="669" y="71"/>
                      <a:pt x="669" y="71"/>
                      <a:pt x="669" y="71"/>
                    </a:cubicBezTo>
                    <a:cubicBezTo>
                      <a:pt x="670" y="73"/>
                      <a:pt x="671" y="76"/>
                      <a:pt x="672" y="79"/>
                    </a:cubicBezTo>
                    <a:cubicBezTo>
                      <a:pt x="673" y="77"/>
                      <a:pt x="675" y="76"/>
                      <a:pt x="677" y="75"/>
                    </a:cubicBezTo>
                    <a:cubicBezTo>
                      <a:pt x="677" y="75"/>
                      <a:pt x="677" y="75"/>
                      <a:pt x="677" y="75"/>
                    </a:cubicBezTo>
                    <a:cubicBezTo>
                      <a:pt x="677" y="75"/>
                      <a:pt x="677" y="75"/>
                      <a:pt x="677" y="75"/>
                    </a:cubicBezTo>
                    <a:cubicBezTo>
                      <a:pt x="682" y="72"/>
                      <a:pt x="687" y="69"/>
                      <a:pt x="693" y="67"/>
                    </a:cubicBezTo>
                    <a:cubicBezTo>
                      <a:pt x="692" y="66"/>
                      <a:pt x="692" y="66"/>
                      <a:pt x="692" y="66"/>
                    </a:cubicBezTo>
                    <a:cubicBezTo>
                      <a:pt x="693" y="66"/>
                      <a:pt x="693" y="66"/>
                      <a:pt x="693" y="66"/>
                    </a:cubicBezTo>
                    <a:cubicBezTo>
                      <a:pt x="697" y="64"/>
                      <a:pt x="701" y="62"/>
                      <a:pt x="706" y="60"/>
                    </a:cubicBezTo>
                    <a:moveTo>
                      <a:pt x="134" y="56"/>
                    </a:moveTo>
                    <a:cubicBezTo>
                      <a:pt x="134" y="62"/>
                      <a:pt x="133" y="67"/>
                      <a:pt x="132" y="73"/>
                    </a:cubicBezTo>
                    <a:cubicBezTo>
                      <a:pt x="133" y="72"/>
                      <a:pt x="134" y="72"/>
                      <a:pt x="135" y="72"/>
                    </a:cubicBezTo>
                    <a:cubicBezTo>
                      <a:pt x="135" y="72"/>
                      <a:pt x="135" y="72"/>
                      <a:pt x="135" y="72"/>
                    </a:cubicBezTo>
                    <a:cubicBezTo>
                      <a:pt x="134" y="56"/>
                      <a:pt x="134" y="56"/>
                      <a:pt x="134" y="56"/>
                    </a:cubicBezTo>
                    <a:moveTo>
                      <a:pt x="604" y="52"/>
                    </a:moveTo>
                    <a:cubicBezTo>
                      <a:pt x="604" y="52"/>
                      <a:pt x="604" y="52"/>
                      <a:pt x="604" y="52"/>
                    </a:cubicBezTo>
                    <a:cubicBezTo>
                      <a:pt x="604" y="52"/>
                      <a:pt x="604" y="52"/>
                      <a:pt x="604" y="52"/>
                    </a:cubicBezTo>
                    <a:cubicBezTo>
                      <a:pt x="604" y="52"/>
                      <a:pt x="604" y="52"/>
                      <a:pt x="604" y="52"/>
                    </a:cubicBezTo>
                    <a:moveTo>
                      <a:pt x="629" y="43"/>
                    </a:moveTo>
                    <a:cubicBezTo>
                      <a:pt x="626" y="49"/>
                      <a:pt x="623" y="55"/>
                      <a:pt x="621" y="61"/>
                    </a:cubicBezTo>
                    <a:cubicBezTo>
                      <a:pt x="622" y="59"/>
                      <a:pt x="623" y="57"/>
                      <a:pt x="624" y="55"/>
                    </a:cubicBezTo>
                    <a:cubicBezTo>
                      <a:pt x="626" y="51"/>
                      <a:pt x="628" y="47"/>
                      <a:pt x="629" y="43"/>
                    </a:cubicBezTo>
                    <a:cubicBezTo>
                      <a:pt x="629" y="43"/>
                      <a:pt x="629" y="43"/>
                      <a:pt x="629" y="43"/>
                    </a:cubicBezTo>
                    <a:moveTo>
                      <a:pt x="608" y="43"/>
                    </a:moveTo>
                    <a:cubicBezTo>
                      <a:pt x="603" y="57"/>
                      <a:pt x="603" y="57"/>
                      <a:pt x="603" y="57"/>
                    </a:cubicBezTo>
                    <a:cubicBezTo>
                      <a:pt x="602" y="59"/>
                      <a:pt x="601" y="60"/>
                      <a:pt x="601" y="62"/>
                    </a:cubicBezTo>
                    <a:cubicBezTo>
                      <a:pt x="601" y="61"/>
                      <a:pt x="601" y="61"/>
                      <a:pt x="601" y="61"/>
                    </a:cubicBezTo>
                    <a:cubicBezTo>
                      <a:pt x="597" y="72"/>
                      <a:pt x="593" y="83"/>
                      <a:pt x="589" y="94"/>
                    </a:cubicBezTo>
                    <a:cubicBezTo>
                      <a:pt x="596" y="77"/>
                      <a:pt x="604" y="60"/>
                      <a:pt x="611" y="43"/>
                    </a:cubicBezTo>
                    <a:cubicBezTo>
                      <a:pt x="611" y="43"/>
                      <a:pt x="611" y="43"/>
                      <a:pt x="611" y="43"/>
                    </a:cubicBezTo>
                    <a:cubicBezTo>
                      <a:pt x="610" y="43"/>
                      <a:pt x="609" y="43"/>
                      <a:pt x="608" y="43"/>
                    </a:cubicBezTo>
                    <a:moveTo>
                      <a:pt x="531" y="25"/>
                    </a:moveTo>
                    <a:cubicBezTo>
                      <a:pt x="531" y="25"/>
                      <a:pt x="532" y="26"/>
                      <a:pt x="534" y="26"/>
                    </a:cubicBezTo>
                    <a:cubicBezTo>
                      <a:pt x="534" y="26"/>
                      <a:pt x="534" y="26"/>
                      <a:pt x="534" y="26"/>
                    </a:cubicBezTo>
                    <a:cubicBezTo>
                      <a:pt x="532" y="25"/>
                      <a:pt x="532" y="25"/>
                      <a:pt x="531" y="25"/>
                    </a:cubicBezTo>
                    <a:moveTo>
                      <a:pt x="525" y="21"/>
                    </a:moveTo>
                    <a:cubicBezTo>
                      <a:pt x="519" y="22"/>
                      <a:pt x="507" y="24"/>
                      <a:pt x="496" y="26"/>
                    </a:cubicBezTo>
                    <a:cubicBezTo>
                      <a:pt x="494" y="48"/>
                      <a:pt x="492" y="72"/>
                      <a:pt x="489" y="96"/>
                    </a:cubicBezTo>
                    <a:cubicBezTo>
                      <a:pt x="499" y="98"/>
                      <a:pt x="508" y="100"/>
                      <a:pt x="518" y="102"/>
                    </a:cubicBezTo>
                    <a:cubicBezTo>
                      <a:pt x="519" y="96"/>
                      <a:pt x="519" y="91"/>
                      <a:pt x="520" y="87"/>
                    </a:cubicBezTo>
                    <a:cubicBezTo>
                      <a:pt x="523" y="59"/>
                      <a:pt x="523" y="59"/>
                      <a:pt x="523" y="59"/>
                    </a:cubicBezTo>
                    <a:cubicBezTo>
                      <a:pt x="521" y="75"/>
                      <a:pt x="521" y="75"/>
                      <a:pt x="521" y="75"/>
                    </a:cubicBezTo>
                    <a:cubicBezTo>
                      <a:pt x="521" y="83"/>
                      <a:pt x="520" y="92"/>
                      <a:pt x="519" y="102"/>
                    </a:cubicBezTo>
                    <a:cubicBezTo>
                      <a:pt x="526" y="103"/>
                      <a:pt x="534" y="105"/>
                      <a:pt x="542" y="107"/>
                    </a:cubicBezTo>
                    <a:cubicBezTo>
                      <a:pt x="546" y="81"/>
                      <a:pt x="546" y="81"/>
                      <a:pt x="546" y="81"/>
                    </a:cubicBezTo>
                    <a:cubicBezTo>
                      <a:pt x="544" y="98"/>
                      <a:pt x="544" y="98"/>
                      <a:pt x="544" y="98"/>
                    </a:cubicBezTo>
                    <a:cubicBezTo>
                      <a:pt x="543" y="101"/>
                      <a:pt x="543" y="104"/>
                      <a:pt x="542" y="107"/>
                    </a:cubicBezTo>
                    <a:cubicBezTo>
                      <a:pt x="554" y="110"/>
                      <a:pt x="566" y="113"/>
                      <a:pt x="578" y="116"/>
                    </a:cubicBezTo>
                    <a:cubicBezTo>
                      <a:pt x="585" y="93"/>
                      <a:pt x="593" y="69"/>
                      <a:pt x="601" y="43"/>
                    </a:cubicBezTo>
                    <a:cubicBezTo>
                      <a:pt x="592" y="43"/>
                      <a:pt x="586" y="43"/>
                      <a:pt x="581" y="43"/>
                    </a:cubicBezTo>
                    <a:cubicBezTo>
                      <a:pt x="543" y="43"/>
                      <a:pt x="593" y="44"/>
                      <a:pt x="571" y="44"/>
                    </a:cubicBezTo>
                    <a:cubicBezTo>
                      <a:pt x="571" y="46"/>
                      <a:pt x="571" y="46"/>
                      <a:pt x="571" y="46"/>
                    </a:cubicBezTo>
                    <a:cubicBezTo>
                      <a:pt x="567" y="58"/>
                      <a:pt x="562" y="70"/>
                      <a:pt x="559" y="81"/>
                    </a:cubicBezTo>
                    <a:cubicBezTo>
                      <a:pt x="556" y="71"/>
                      <a:pt x="552" y="61"/>
                      <a:pt x="547" y="51"/>
                    </a:cubicBezTo>
                    <a:cubicBezTo>
                      <a:pt x="544" y="44"/>
                      <a:pt x="544" y="44"/>
                      <a:pt x="544" y="44"/>
                    </a:cubicBezTo>
                    <a:cubicBezTo>
                      <a:pt x="548" y="43"/>
                      <a:pt x="550" y="43"/>
                      <a:pt x="550" y="43"/>
                    </a:cubicBezTo>
                    <a:cubicBezTo>
                      <a:pt x="550" y="43"/>
                      <a:pt x="547" y="43"/>
                      <a:pt x="543" y="44"/>
                    </a:cubicBezTo>
                    <a:cubicBezTo>
                      <a:pt x="537" y="32"/>
                      <a:pt x="537" y="32"/>
                      <a:pt x="537" y="32"/>
                    </a:cubicBezTo>
                    <a:cubicBezTo>
                      <a:pt x="536" y="30"/>
                      <a:pt x="536" y="30"/>
                      <a:pt x="536" y="30"/>
                    </a:cubicBezTo>
                    <a:cubicBezTo>
                      <a:pt x="536" y="31"/>
                      <a:pt x="536" y="31"/>
                      <a:pt x="536" y="31"/>
                    </a:cubicBezTo>
                    <a:cubicBezTo>
                      <a:pt x="531" y="43"/>
                      <a:pt x="531" y="43"/>
                      <a:pt x="531" y="43"/>
                    </a:cubicBezTo>
                    <a:cubicBezTo>
                      <a:pt x="529" y="36"/>
                      <a:pt x="527" y="28"/>
                      <a:pt x="525" y="21"/>
                    </a:cubicBezTo>
                    <a:moveTo>
                      <a:pt x="139" y="10"/>
                    </a:moveTo>
                    <a:cubicBezTo>
                      <a:pt x="137" y="14"/>
                      <a:pt x="137" y="14"/>
                      <a:pt x="137" y="14"/>
                    </a:cubicBezTo>
                    <a:cubicBezTo>
                      <a:pt x="133" y="23"/>
                      <a:pt x="133" y="23"/>
                      <a:pt x="133" y="23"/>
                    </a:cubicBezTo>
                    <a:cubicBezTo>
                      <a:pt x="130" y="31"/>
                      <a:pt x="126" y="38"/>
                      <a:pt x="123" y="45"/>
                    </a:cubicBezTo>
                    <a:cubicBezTo>
                      <a:pt x="120" y="38"/>
                      <a:pt x="116" y="31"/>
                      <a:pt x="110" y="24"/>
                    </a:cubicBezTo>
                    <a:cubicBezTo>
                      <a:pt x="101" y="12"/>
                      <a:pt x="101" y="12"/>
                      <a:pt x="101" y="12"/>
                    </a:cubicBezTo>
                    <a:cubicBezTo>
                      <a:pt x="45" y="16"/>
                      <a:pt x="36" y="16"/>
                      <a:pt x="39" y="16"/>
                    </a:cubicBezTo>
                    <a:cubicBezTo>
                      <a:pt x="40" y="16"/>
                      <a:pt x="42" y="16"/>
                      <a:pt x="44" y="16"/>
                    </a:cubicBezTo>
                    <a:cubicBezTo>
                      <a:pt x="46" y="16"/>
                      <a:pt x="47" y="16"/>
                      <a:pt x="48" y="16"/>
                    </a:cubicBezTo>
                    <a:cubicBezTo>
                      <a:pt x="49" y="16"/>
                      <a:pt x="49" y="16"/>
                      <a:pt x="43" y="17"/>
                    </a:cubicBezTo>
                    <a:cubicBezTo>
                      <a:pt x="43" y="18"/>
                      <a:pt x="43" y="18"/>
                      <a:pt x="43" y="18"/>
                    </a:cubicBezTo>
                    <a:cubicBezTo>
                      <a:pt x="41" y="20"/>
                      <a:pt x="41" y="20"/>
                      <a:pt x="41" y="20"/>
                    </a:cubicBezTo>
                    <a:cubicBezTo>
                      <a:pt x="38" y="25"/>
                      <a:pt x="38" y="25"/>
                      <a:pt x="38" y="25"/>
                    </a:cubicBezTo>
                    <a:cubicBezTo>
                      <a:pt x="25" y="43"/>
                      <a:pt x="15" y="62"/>
                      <a:pt x="6" y="80"/>
                    </a:cubicBezTo>
                    <a:cubicBezTo>
                      <a:pt x="19" y="79"/>
                      <a:pt x="33" y="78"/>
                      <a:pt x="46" y="77"/>
                    </a:cubicBezTo>
                    <a:cubicBezTo>
                      <a:pt x="46" y="75"/>
                      <a:pt x="46" y="75"/>
                      <a:pt x="46" y="75"/>
                    </a:cubicBezTo>
                    <a:cubicBezTo>
                      <a:pt x="45" y="74"/>
                      <a:pt x="43" y="73"/>
                      <a:pt x="44" y="73"/>
                    </a:cubicBezTo>
                    <a:cubicBezTo>
                      <a:pt x="44" y="73"/>
                      <a:pt x="44" y="73"/>
                      <a:pt x="46" y="74"/>
                    </a:cubicBezTo>
                    <a:cubicBezTo>
                      <a:pt x="45" y="64"/>
                      <a:pt x="45" y="64"/>
                      <a:pt x="45" y="64"/>
                    </a:cubicBezTo>
                    <a:cubicBezTo>
                      <a:pt x="46" y="74"/>
                      <a:pt x="46" y="74"/>
                      <a:pt x="46" y="74"/>
                    </a:cubicBezTo>
                    <a:cubicBezTo>
                      <a:pt x="47" y="75"/>
                      <a:pt x="49" y="76"/>
                      <a:pt x="51" y="77"/>
                    </a:cubicBezTo>
                    <a:cubicBezTo>
                      <a:pt x="77" y="75"/>
                      <a:pt x="104" y="73"/>
                      <a:pt x="130" y="73"/>
                    </a:cubicBezTo>
                    <a:cubicBezTo>
                      <a:pt x="132" y="64"/>
                      <a:pt x="133" y="56"/>
                      <a:pt x="134" y="47"/>
                    </a:cubicBezTo>
                    <a:cubicBezTo>
                      <a:pt x="134" y="40"/>
                      <a:pt x="134" y="40"/>
                      <a:pt x="134" y="40"/>
                    </a:cubicBezTo>
                    <a:cubicBezTo>
                      <a:pt x="134" y="47"/>
                      <a:pt x="134" y="47"/>
                      <a:pt x="134" y="47"/>
                    </a:cubicBezTo>
                    <a:cubicBezTo>
                      <a:pt x="136" y="35"/>
                      <a:pt x="138" y="22"/>
                      <a:pt x="139" y="10"/>
                    </a:cubicBezTo>
                    <a:moveTo>
                      <a:pt x="215" y="40"/>
                    </a:moveTo>
                    <a:cubicBezTo>
                      <a:pt x="215" y="29"/>
                      <a:pt x="215" y="29"/>
                      <a:pt x="215" y="29"/>
                    </a:cubicBezTo>
                    <a:cubicBezTo>
                      <a:pt x="216" y="29"/>
                      <a:pt x="220" y="30"/>
                      <a:pt x="230" y="32"/>
                    </a:cubicBezTo>
                    <a:cubicBezTo>
                      <a:pt x="229" y="34"/>
                      <a:pt x="229" y="34"/>
                      <a:pt x="229" y="34"/>
                    </a:cubicBezTo>
                    <a:cubicBezTo>
                      <a:pt x="227" y="36"/>
                      <a:pt x="227" y="36"/>
                      <a:pt x="227" y="36"/>
                    </a:cubicBezTo>
                    <a:cubicBezTo>
                      <a:pt x="220" y="47"/>
                      <a:pt x="220" y="47"/>
                      <a:pt x="220" y="47"/>
                    </a:cubicBezTo>
                    <a:cubicBezTo>
                      <a:pt x="218" y="50"/>
                      <a:pt x="217" y="53"/>
                      <a:pt x="215" y="55"/>
                    </a:cubicBezTo>
                    <a:cubicBezTo>
                      <a:pt x="215" y="42"/>
                      <a:pt x="215" y="42"/>
                      <a:pt x="215" y="42"/>
                    </a:cubicBezTo>
                    <a:cubicBezTo>
                      <a:pt x="215" y="40"/>
                      <a:pt x="215" y="40"/>
                      <a:pt x="215" y="40"/>
                    </a:cubicBezTo>
                    <a:cubicBezTo>
                      <a:pt x="216" y="40"/>
                      <a:pt x="217" y="40"/>
                      <a:pt x="217" y="40"/>
                    </a:cubicBezTo>
                    <a:cubicBezTo>
                      <a:pt x="217" y="40"/>
                      <a:pt x="217" y="40"/>
                      <a:pt x="215" y="40"/>
                    </a:cubicBezTo>
                    <a:moveTo>
                      <a:pt x="142" y="4"/>
                    </a:moveTo>
                    <a:cubicBezTo>
                      <a:pt x="142" y="4"/>
                      <a:pt x="142" y="5"/>
                      <a:pt x="142" y="5"/>
                    </a:cubicBezTo>
                    <a:cubicBezTo>
                      <a:pt x="145" y="6"/>
                      <a:pt x="148" y="6"/>
                      <a:pt x="148" y="6"/>
                    </a:cubicBezTo>
                    <a:cubicBezTo>
                      <a:pt x="148" y="6"/>
                      <a:pt x="146" y="6"/>
                      <a:pt x="142" y="5"/>
                    </a:cubicBezTo>
                    <a:cubicBezTo>
                      <a:pt x="140" y="22"/>
                      <a:pt x="137" y="39"/>
                      <a:pt x="135" y="55"/>
                    </a:cubicBezTo>
                    <a:cubicBezTo>
                      <a:pt x="135" y="58"/>
                      <a:pt x="135" y="58"/>
                      <a:pt x="135" y="58"/>
                    </a:cubicBezTo>
                    <a:cubicBezTo>
                      <a:pt x="135" y="63"/>
                      <a:pt x="135" y="67"/>
                      <a:pt x="136" y="72"/>
                    </a:cubicBezTo>
                    <a:cubicBezTo>
                      <a:pt x="139" y="72"/>
                      <a:pt x="142" y="72"/>
                      <a:pt x="146" y="72"/>
                    </a:cubicBezTo>
                    <a:cubicBezTo>
                      <a:pt x="149" y="67"/>
                      <a:pt x="153" y="61"/>
                      <a:pt x="157" y="55"/>
                    </a:cubicBezTo>
                    <a:cubicBezTo>
                      <a:pt x="160" y="51"/>
                      <a:pt x="160" y="51"/>
                      <a:pt x="160" y="51"/>
                    </a:cubicBezTo>
                    <a:cubicBezTo>
                      <a:pt x="162" y="49"/>
                      <a:pt x="162" y="49"/>
                      <a:pt x="162" y="49"/>
                    </a:cubicBezTo>
                    <a:cubicBezTo>
                      <a:pt x="168" y="50"/>
                      <a:pt x="174" y="52"/>
                      <a:pt x="179" y="53"/>
                    </a:cubicBezTo>
                    <a:cubicBezTo>
                      <a:pt x="179" y="34"/>
                      <a:pt x="179" y="34"/>
                      <a:pt x="179" y="34"/>
                    </a:cubicBezTo>
                    <a:cubicBezTo>
                      <a:pt x="179" y="52"/>
                      <a:pt x="179" y="52"/>
                      <a:pt x="179" y="52"/>
                    </a:cubicBezTo>
                    <a:cubicBezTo>
                      <a:pt x="179" y="52"/>
                      <a:pt x="179" y="53"/>
                      <a:pt x="179" y="53"/>
                    </a:cubicBezTo>
                    <a:cubicBezTo>
                      <a:pt x="228" y="65"/>
                      <a:pt x="239" y="68"/>
                      <a:pt x="238" y="68"/>
                    </a:cubicBezTo>
                    <a:cubicBezTo>
                      <a:pt x="238" y="68"/>
                      <a:pt x="235" y="67"/>
                      <a:pt x="232" y="66"/>
                    </a:cubicBezTo>
                    <a:cubicBezTo>
                      <a:pt x="229" y="66"/>
                      <a:pt x="226" y="65"/>
                      <a:pt x="226" y="65"/>
                    </a:cubicBezTo>
                    <a:cubicBezTo>
                      <a:pt x="225" y="65"/>
                      <a:pt x="227" y="66"/>
                      <a:pt x="232" y="67"/>
                    </a:cubicBezTo>
                    <a:cubicBezTo>
                      <a:pt x="232" y="69"/>
                      <a:pt x="232" y="69"/>
                      <a:pt x="232" y="69"/>
                    </a:cubicBezTo>
                    <a:cubicBezTo>
                      <a:pt x="232" y="72"/>
                      <a:pt x="232" y="72"/>
                      <a:pt x="232" y="72"/>
                    </a:cubicBezTo>
                    <a:cubicBezTo>
                      <a:pt x="242" y="72"/>
                      <a:pt x="252" y="72"/>
                      <a:pt x="261" y="73"/>
                    </a:cubicBezTo>
                    <a:cubicBezTo>
                      <a:pt x="268" y="64"/>
                      <a:pt x="274" y="55"/>
                      <a:pt x="283" y="48"/>
                    </a:cubicBezTo>
                    <a:cubicBezTo>
                      <a:pt x="287" y="43"/>
                      <a:pt x="287" y="43"/>
                      <a:pt x="287" y="43"/>
                    </a:cubicBezTo>
                    <a:cubicBezTo>
                      <a:pt x="280" y="42"/>
                      <a:pt x="270" y="40"/>
                      <a:pt x="259" y="38"/>
                    </a:cubicBezTo>
                    <a:cubicBezTo>
                      <a:pt x="239" y="34"/>
                      <a:pt x="218" y="29"/>
                      <a:pt x="215" y="29"/>
                    </a:cubicBezTo>
                    <a:cubicBezTo>
                      <a:pt x="215" y="21"/>
                      <a:pt x="215" y="21"/>
                      <a:pt x="215" y="21"/>
                    </a:cubicBezTo>
                    <a:cubicBezTo>
                      <a:pt x="173" y="11"/>
                      <a:pt x="152" y="6"/>
                      <a:pt x="142" y="4"/>
                    </a:cubicBezTo>
                    <a:moveTo>
                      <a:pt x="405" y="4"/>
                    </a:moveTo>
                    <a:cubicBezTo>
                      <a:pt x="398" y="4"/>
                      <a:pt x="395" y="4"/>
                      <a:pt x="397" y="4"/>
                    </a:cubicBezTo>
                    <a:cubicBezTo>
                      <a:pt x="397" y="4"/>
                      <a:pt x="397" y="4"/>
                      <a:pt x="397" y="4"/>
                    </a:cubicBezTo>
                    <a:cubicBezTo>
                      <a:pt x="397" y="6"/>
                      <a:pt x="397" y="6"/>
                      <a:pt x="397" y="6"/>
                    </a:cubicBezTo>
                    <a:cubicBezTo>
                      <a:pt x="395" y="11"/>
                      <a:pt x="395" y="11"/>
                      <a:pt x="395" y="11"/>
                    </a:cubicBezTo>
                    <a:cubicBezTo>
                      <a:pt x="386" y="31"/>
                      <a:pt x="386" y="31"/>
                      <a:pt x="386" y="31"/>
                    </a:cubicBezTo>
                    <a:cubicBezTo>
                      <a:pt x="383" y="37"/>
                      <a:pt x="380" y="43"/>
                      <a:pt x="378" y="49"/>
                    </a:cubicBezTo>
                    <a:cubicBezTo>
                      <a:pt x="377" y="49"/>
                      <a:pt x="376" y="49"/>
                      <a:pt x="375" y="49"/>
                    </a:cubicBezTo>
                    <a:cubicBezTo>
                      <a:pt x="372" y="48"/>
                      <a:pt x="369" y="47"/>
                      <a:pt x="367" y="47"/>
                    </a:cubicBezTo>
                    <a:cubicBezTo>
                      <a:pt x="369" y="54"/>
                      <a:pt x="369" y="54"/>
                      <a:pt x="369" y="54"/>
                    </a:cubicBezTo>
                    <a:cubicBezTo>
                      <a:pt x="371" y="63"/>
                      <a:pt x="372" y="71"/>
                      <a:pt x="373" y="79"/>
                    </a:cubicBezTo>
                    <a:cubicBezTo>
                      <a:pt x="379" y="80"/>
                      <a:pt x="384" y="80"/>
                      <a:pt x="389" y="81"/>
                    </a:cubicBezTo>
                    <a:cubicBezTo>
                      <a:pt x="395" y="56"/>
                      <a:pt x="401" y="30"/>
                      <a:pt x="405" y="4"/>
                    </a:cubicBezTo>
                    <a:moveTo>
                      <a:pt x="135" y="3"/>
                    </a:moveTo>
                    <a:cubicBezTo>
                      <a:pt x="135" y="3"/>
                      <a:pt x="137" y="3"/>
                      <a:pt x="140" y="4"/>
                    </a:cubicBezTo>
                    <a:cubicBezTo>
                      <a:pt x="140" y="4"/>
                      <a:pt x="140" y="4"/>
                      <a:pt x="140" y="4"/>
                    </a:cubicBezTo>
                    <a:cubicBezTo>
                      <a:pt x="137" y="3"/>
                      <a:pt x="135" y="3"/>
                      <a:pt x="135" y="3"/>
                    </a:cubicBezTo>
                    <a:moveTo>
                      <a:pt x="451" y="1"/>
                    </a:moveTo>
                    <a:cubicBezTo>
                      <a:pt x="445" y="1"/>
                      <a:pt x="438" y="2"/>
                      <a:pt x="431" y="2"/>
                    </a:cubicBezTo>
                    <a:cubicBezTo>
                      <a:pt x="422" y="3"/>
                      <a:pt x="414" y="3"/>
                      <a:pt x="407" y="4"/>
                    </a:cubicBezTo>
                    <a:cubicBezTo>
                      <a:pt x="403" y="31"/>
                      <a:pt x="397" y="57"/>
                      <a:pt x="391" y="81"/>
                    </a:cubicBezTo>
                    <a:cubicBezTo>
                      <a:pt x="401" y="82"/>
                      <a:pt x="411" y="83"/>
                      <a:pt x="421" y="85"/>
                    </a:cubicBezTo>
                    <a:cubicBezTo>
                      <a:pt x="421" y="82"/>
                      <a:pt x="421" y="82"/>
                      <a:pt x="421" y="82"/>
                    </a:cubicBezTo>
                    <a:cubicBezTo>
                      <a:pt x="421" y="85"/>
                      <a:pt x="421" y="85"/>
                      <a:pt x="421" y="85"/>
                    </a:cubicBezTo>
                    <a:cubicBezTo>
                      <a:pt x="429" y="86"/>
                      <a:pt x="438" y="87"/>
                      <a:pt x="446" y="88"/>
                    </a:cubicBezTo>
                    <a:cubicBezTo>
                      <a:pt x="448" y="60"/>
                      <a:pt x="450" y="37"/>
                      <a:pt x="450" y="23"/>
                    </a:cubicBezTo>
                    <a:cubicBezTo>
                      <a:pt x="451" y="1"/>
                      <a:pt x="451" y="1"/>
                      <a:pt x="451" y="1"/>
                    </a:cubicBezTo>
                    <a:moveTo>
                      <a:pt x="478" y="0"/>
                    </a:moveTo>
                    <a:cubicBezTo>
                      <a:pt x="476" y="0"/>
                      <a:pt x="465" y="0"/>
                      <a:pt x="452" y="1"/>
                    </a:cubicBezTo>
                    <a:cubicBezTo>
                      <a:pt x="451" y="5"/>
                      <a:pt x="451" y="5"/>
                      <a:pt x="451" y="5"/>
                    </a:cubicBezTo>
                    <a:cubicBezTo>
                      <a:pt x="451" y="29"/>
                      <a:pt x="450" y="58"/>
                      <a:pt x="448" y="89"/>
                    </a:cubicBezTo>
                    <a:cubicBezTo>
                      <a:pt x="461" y="91"/>
                      <a:pt x="473" y="93"/>
                      <a:pt x="486" y="95"/>
                    </a:cubicBezTo>
                    <a:cubicBezTo>
                      <a:pt x="489" y="70"/>
                      <a:pt x="492" y="47"/>
                      <a:pt x="494" y="26"/>
                    </a:cubicBezTo>
                    <a:cubicBezTo>
                      <a:pt x="492" y="26"/>
                      <a:pt x="491" y="27"/>
                      <a:pt x="489" y="27"/>
                    </a:cubicBezTo>
                    <a:cubicBezTo>
                      <a:pt x="485" y="28"/>
                      <a:pt x="481" y="28"/>
                      <a:pt x="477" y="29"/>
                    </a:cubicBezTo>
                    <a:cubicBezTo>
                      <a:pt x="475" y="25"/>
                      <a:pt x="474" y="21"/>
                      <a:pt x="472" y="16"/>
                    </a:cubicBezTo>
                    <a:cubicBezTo>
                      <a:pt x="466" y="4"/>
                      <a:pt x="466" y="4"/>
                      <a:pt x="466" y="4"/>
                    </a:cubicBezTo>
                    <a:cubicBezTo>
                      <a:pt x="464" y="1"/>
                      <a:pt x="464" y="1"/>
                      <a:pt x="464" y="1"/>
                    </a:cubicBezTo>
                    <a:cubicBezTo>
                      <a:pt x="476" y="0"/>
                      <a:pt x="480" y="0"/>
                      <a:pt x="478"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03" name="Freeform 83"/>
              <p:cNvSpPr/>
              <p:nvPr/>
            </p:nvSpPr>
            <p:spPr bwMode="auto">
              <a:xfrm>
                <a:off x="2498" y="2560"/>
                <a:ext cx="30" cy="33"/>
              </a:xfrm>
              <a:custGeom>
                <a:avLst/>
                <a:gdLst>
                  <a:gd name="T0" fmla="*/ 15 w 36"/>
                  <a:gd name="T1" fmla="*/ 0 h 40"/>
                  <a:gd name="T2" fmla="*/ 0 w 36"/>
                  <a:gd name="T3" fmla="*/ 40 h 40"/>
                  <a:gd name="T4" fmla="*/ 20 w 36"/>
                  <a:gd name="T5" fmla="*/ 29 h 40"/>
                  <a:gd name="T6" fmla="*/ 20 w 36"/>
                  <a:gd name="T7" fmla="*/ 28 h 40"/>
                  <a:gd name="T8" fmla="*/ 24 w 36"/>
                  <a:gd name="T9" fmla="*/ 17 h 40"/>
                  <a:gd name="T10" fmla="*/ 27 w 36"/>
                  <a:gd name="T11" fmla="*/ 11 h 40"/>
                  <a:gd name="T12" fmla="*/ 28 w 36"/>
                  <a:gd name="T13" fmla="*/ 8 h 40"/>
                  <a:gd name="T14" fmla="*/ 28 w 36"/>
                  <a:gd name="T15" fmla="*/ 6 h 40"/>
                  <a:gd name="T16" fmla="*/ 36 w 36"/>
                  <a:gd name="T17" fmla="*/ 9 h 40"/>
                  <a:gd name="T18" fmla="*/ 36 w 36"/>
                  <a:gd name="T19" fmla="*/ 9 h 40"/>
                  <a:gd name="T20" fmla="*/ 29 w 36"/>
                  <a:gd name="T21" fmla="*/ 6 h 40"/>
                  <a:gd name="T22" fmla="*/ 29 w 36"/>
                  <a:gd name="T23" fmla="*/ 6 h 40"/>
                  <a:gd name="T24" fmla="*/ 29 w 36"/>
                  <a:gd name="T25" fmla="*/ 6 h 40"/>
                  <a:gd name="T26" fmla="*/ 15 w 36"/>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0">
                    <a:moveTo>
                      <a:pt x="15" y="0"/>
                    </a:moveTo>
                    <a:cubicBezTo>
                      <a:pt x="10" y="13"/>
                      <a:pt x="5" y="26"/>
                      <a:pt x="0" y="40"/>
                    </a:cubicBezTo>
                    <a:cubicBezTo>
                      <a:pt x="6" y="36"/>
                      <a:pt x="13" y="32"/>
                      <a:pt x="20" y="29"/>
                    </a:cubicBezTo>
                    <a:cubicBezTo>
                      <a:pt x="20" y="28"/>
                      <a:pt x="20" y="28"/>
                      <a:pt x="20" y="28"/>
                    </a:cubicBezTo>
                    <a:cubicBezTo>
                      <a:pt x="24" y="17"/>
                      <a:pt x="24" y="17"/>
                      <a:pt x="24" y="17"/>
                    </a:cubicBezTo>
                    <a:cubicBezTo>
                      <a:pt x="27" y="11"/>
                      <a:pt x="27" y="11"/>
                      <a:pt x="27" y="11"/>
                    </a:cubicBezTo>
                    <a:cubicBezTo>
                      <a:pt x="28" y="8"/>
                      <a:pt x="28" y="8"/>
                      <a:pt x="28" y="8"/>
                    </a:cubicBezTo>
                    <a:cubicBezTo>
                      <a:pt x="28" y="6"/>
                      <a:pt x="28" y="6"/>
                      <a:pt x="28" y="6"/>
                    </a:cubicBezTo>
                    <a:cubicBezTo>
                      <a:pt x="32" y="8"/>
                      <a:pt x="35" y="9"/>
                      <a:pt x="36" y="9"/>
                    </a:cubicBezTo>
                    <a:cubicBezTo>
                      <a:pt x="36" y="9"/>
                      <a:pt x="36" y="9"/>
                      <a:pt x="36" y="9"/>
                    </a:cubicBezTo>
                    <a:cubicBezTo>
                      <a:pt x="35" y="9"/>
                      <a:pt x="32" y="7"/>
                      <a:pt x="29" y="6"/>
                    </a:cubicBezTo>
                    <a:cubicBezTo>
                      <a:pt x="29" y="6"/>
                      <a:pt x="29" y="6"/>
                      <a:pt x="29" y="6"/>
                    </a:cubicBezTo>
                    <a:cubicBezTo>
                      <a:pt x="29" y="6"/>
                      <a:pt x="29" y="6"/>
                      <a:pt x="29" y="6"/>
                    </a:cubicBezTo>
                    <a:cubicBezTo>
                      <a:pt x="30" y="6"/>
                      <a:pt x="23" y="3"/>
                      <a:pt x="15"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04" name="Freeform 84"/>
              <p:cNvSpPr/>
              <p:nvPr/>
            </p:nvSpPr>
            <p:spPr bwMode="auto">
              <a:xfrm>
                <a:off x="2487" y="2584"/>
                <a:ext cx="27" cy="35"/>
              </a:xfrm>
              <a:custGeom>
                <a:avLst/>
                <a:gdLst>
                  <a:gd name="T0" fmla="*/ 33 w 33"/>
                  <a:gd name="T1" fmla="*/ 0 h 42"/>
                  <a:gd name="T2" fmla="*/ 13 w 33"/>
                  <a:gd name="T3" fmla="*/ 11 h 42"/>
                  <a:gd name="T4" fmla="*/ 0 w 33"/>
                  <a:gd name="T5" fmla="*/ 42 h 42"/>
                  <a:gd name="T6" fmla="*/ 13 w 33"/>
                  <a:gd name="T7" fmla="*/ 25 h 42"/>
                  <a:gd name="T8" fmla="*/ 32 w 33"/>
                  <a:gd name="T9" fmla="*/ 2 h 42"/>
                  <a:gd name="T10" fmla="*/ 33 w 33"/>
                  <a:gd name="T11" fmla="*/ 0 h 42"/>
                </a:gdLst>
                <a:ahLst/>
                <a:cxnLst>
                  <a:cxn ang="0">
                    <a:pos x="T0" y="T1"/>
                  </a:cxn>
                  <a:cxn ang="0">
                    <a:pos x="T2" y="T3"/>
                  </a:cxn>
                  <a:cxn ang="0">
                    <a:pos x="T4" y="T5"/>
                  </a:cxn>
                  <a:cxn ang="0">
                    <a:pos x="T6" y="T7"/>
                  </a:cxn>
                  <a:cxn ang="0">
                    <a:pos x="T8" y="T9"/>
                  </a:cxn>
                  <a:cxn ang="0">
                    <a:pos x="T10" y="T11"/>
                  </a:cxn>
                </a:cxnLst>
                <a:rect l="0" t="0" r="r" b="b"/>
                <a:pathLst>
                  <a:path w="33" h="42">
                    <a:moveTo>
                      <a:pt x="33" y="0"/>
                    </a:moveTo>
                    <a:cubicBezTo>
                      <a:pt x="26" y="3"/>
                      <a:pt x="19" y="7"/>
                      <a:pt x="13" y="11"/>
                    </a:cubicBezTo>
                    <a:cubicBezTo>
                      <a:pt x="9" y="21"/>
                      <a:pt x="5" y="31"/>
                      <a:pt x="0" y="42"/>
                    </a:cubicBezTo>
                    <a:cubicBezTo>
                      <a:pt x="5" y="36"/>
                      <a:pt x="9" y="31"/>
                      <a:pt x="13" y="25"/>
                    </a:cubicBezTo>
                    <a:cubicBezTo>
                      <a:pt x="20" y="17"/>
                      <a:pt x="26" y="10"/>
                      <a:pt x="32" y="2"/>
                    </a:cubicBezTo>
                    <a:cubicBezTo>
                      <a:pt x="33" y="0"/>
                      <a:pt x="33" y="0"/>
                      <a:pt x="33"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05" name="Freeform 85"/>
              <p:cNvSpPr>
                <a:spLocks noEditPoints="1"/>
              </p:cNvSpPr>
              <p:nvPr/>
            </p:nvSpPr>
            <p:spPr bwMode="auto">
              <a:xfrm>
                <a:off x="3347" y="2664"/>
                <a:ext cx="62" cy="253"/>
              </a:xfrm>
              <a:custGeom>
                <a:avLst/>
                <a:gdLst>
                  <a:gd name="T0" fmla="*/ 75 w 75"/>
                  <a:gd name="T1" fmla="*/ 296 h 305"/>
                  <a:gd name="T2" fmla="*/ 73 w 75"/>
                  <a:gd name="T3" fmla="*/ 304 h 305"/>
                  <a:gd name="T4" fmla="*/ 73 w 75"/>
                  <a:gd name="T5" fmla="*/ 305 h 305"/>
                  <a:gd name="T6" fmla="*/ 75 w 75"/>
                  <a:gd name="T7" fmla="*/ 297 h 305"/>
                  <a:gd name="T8" fmla="*/ 75 w 75"/>
                  <a:gd name="T9" fmla="*/ 296 h 305"/>
                  <a:gd name="T10" fmla="*/ 5 w 75"/>
                  <a:gd name="T11" fmla="*/ 1 h 305"/>
                  <a:gd name="T12" fmla="*/ 5 w 75"/>
                  <a:gd name="T13" fmla="*/ 1 h 305"/>
                  <a:gd name="T14" fmla="*/ 5 w 75"/>
                  <a:gd name="T15" fmla="*/ 1 h 305"/>
                  <a:gd name="T16" fmla="*/ 5 w 75"/>
                  <a:gd name="T17" fmla="*/ 1 h 305"/>
                  <a:gd name="T18" fmla="*/ 5 w 75"/>
                  <a:gd name="T19" fmla="*/ 1 h 305"/>
                  <a:gd name="T20" fmla="*/ 0 w 75"/>
                  <a:gd name="T21" fmla="*/ 0 h 305"/>
                  <a:gd name="T22" fmla="*/ 0 w 75"/>
                  <a:gd name="T23" fmla="*/ 0 h 305"/>
                  <a:gd name="T24" fmla="*/ 3 w 75"/>
                  <a:gd name="T25" fmla="*/ 1 h 305"/>
                  <a:gd name="T26" fmla="*/ 3 w 75"/>
                  <a:gd name="T27" fmla="*/ 1 h 305"/>
                  <a:gd name="T28" fmla="*/ 0 w 75"/>
                  <a:gd name="T29"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305">
                    <a:moveTo>
                      <a:pt x="75" y="296"/>
                    </a:moveTo>
                    <a:cubicBezTo>
                      <a:pt x="74" y="299"/>
                      <a:pt x="74" y="301"/>
                      <a:pt x="73" y="304"/>
                    </a:cubicBezTo>
                    <a:cubicBezTo>
                      <a:pt x="73" y="305"/>
                      <a:pt x="73" y="305"/>
                      <a:pt x="73" y="305"/>
                    </a:cubicBezTo>
                    <a:cubicBezTo>
                      <a:pt x="74" y="302"/>
                      <a:pt x="74" y="300"/>
                      <a:pt x="75" y="297"/>
                    </a:cubicBezTo>
                    <a:cubicBezTo>
                      <a:pt x="75" y="297"/>
                      <a:pt x="75" y="297"/>
                      <a:pt x="75" y="296"/>
                    </a:cubicBezTo>
                    <a:moveTo>
                      <a:pt x="5" y="1"/>
                    </a:moveTo>
                    <a:cubicBezTo>
                      <a:pt x="5" y="1"/>
                      <a:pt x="5" y="1"/>
                      <a:pt x="5" y="1"/>
                    </a:cubicBezTo>
                    <a:cubicBezTo>
                      <a:pt x="5" y="1"/>
                      <a:pt x="5" y="1"/>
                      <a:pt x="5" y="1"/>
                    </a:cubicBezTo>
                    <a:cubicBezTo>
                      <a:pt x="5" y="1"/>
                      <a:pt x="5" y="1"/>
                      <a:pt x="5" y="1"/>
                    </a:cubicBezTo>
                    <a:cubicBezTo>
                      <a:pt x="5" y="1"/>
                      <a:pt x="5" y="1"/>
                      <a:pt x="5" y="1"/>
                    </a:cubicBezTo>
                    <a:moveTo>
                      <a:pt x="0" y="0"/>
                    </a:moveTo>
                    <a:cubicBezTo>
                      <a:pt x="0" y="0"/>
                      <a:pt x="0" y="0"/>
                      <a:pt x="0" y="0"/>
                    </a:cubicBezTo>
                    <a:cubicBezTo>
                      <a:pt x="1" y="0"/>
                      <a:pt x="2" y="0"/>
                      <a:pt x="3" y="1"/>
                    </a:cubicBezTo>
                    <a:cubicBezTo>
                      <a:pt x="3" y="1"/>
                      <a:pt x="3" y="1"/>
                      <a:pt x="3" y="1"/>
                    </a:cubicBezTo>
                    <a:cubicBezTo>
                      <a:pt x="2" y="0"/>
                      <a:pt x="1" y="0"/>
                      <a:pt x="0"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06" name="Freeform 86"/>
              <p:cNvSpPr>
                <a:spLocks noEditPoints="1"/>
              </p:cNvSpPr>
              <p:nvPr/>
            </p:nvSpPr>
            <p:spPr bwMode="auto">
              <a:xfrm>
                <a:off x="3330" y="2653"/>
                <a:ext cx="77" cy="269"/>
              </a:xfrm>
              <a:custGeom>
                <a:avLst/>
                <a:gdLst>
                  <a:gd name="T0" fmla="*/ 92 w 93"/>
                  <a:gd name="T1" fmla="*/ 325 h 325"/>
                  <a:gd name="T2" fmla="*/ 85 w 93"/>
                  <a:gd name="T3" fmla="*/ 281 h 325"/>
                  <a:gd name="T4" fmla="*/ 85 w 93"/>
                  <a:gd name="T5" fmla="*/ 281 h 325"/>
                  <a:gd name="T6" fmla="*/ 84 w 93"/>
                  <a:gd name="T7" fmla="*/ 304 h 325"/>
                  <a:gd name="T8" fmla="*/ 90 w 93"/>
                  <a:gd name="T9" fmla="*/ 277 h 325"/>
                  <a:gd name="T10" fmla="*/ 89 w 93"/>
                  <a:gd name="T11" fmla="*/ 271 h 325"/>
                  <a:gd name="T12" fmla="*/ 71 w 93"/>
                  <a:gd name="T13" fmla="*/ 260 h 325"/>
                  <a:gd name="T14" fmla="*/ 78 w 93"/>
                  <a:gd name="T15" fmla="*/ 252 h 325"/>
                  <a:gd name="T16" fmla="*/ 76 w 93"/>
                  <a:gd name="T17" fmla="*/ 277 h 325"/>
                  <a:gd name="T18" fmla="*/ 88 w 93"/>
                  <a:gd name="T19" fmla="*/ 266 h 325"/>
                  <a:gd name="T20" fmla="*/ 78 w 93"/>
                  <a:gd name="T21" fmla="*/ 209 h 325"/>
                  <a:gd name="T22" fmla="*/ 63 w 93"/>
                  <a:gd name="T23" fmla="*/ 97 h 325"/>
                  <a:gd name="T24" fmla="*/ 58 w 93"/>
                  <a:gd name="T25" fmla="*/ 168 h 325"/>
                  <a:gd name="T26" fmla="*/ 58 w 93"/>
                  <a:gd name="T27" fmla="*/ 117 h 325"/>
                  <a:gd name="T28" fmla="*/ 58 w 93"/>
                  <a:gd name="T29" fmla="*/ 98 h 325"/>
                  <a:gd name="T30" fmla="*/ 62 w 93"/>
                  <a:gd name="T31" fmla="*/ 226 h 325"/>
                  <a:gd name="T32" fmla="*/ 66 w 93"/>
                  <a:gd name="T33" fmla="*/ 200 h 325"/>
                  <a:gd name="T34" fmla="*/ 72 w 93"/>
                  <a:gd name="T35" fmla="*/ 210 h 325"/>
                  <a:gd name="T36" fmla="*/ 73 w 93"/>
                  <a:gd name="T37" fmla="*/ 215 h 325"/>
                  <a:gd name="T38" fmla="*/ 71 w 93"/>
                  <a:gd name="T39" fmla="*/ 191 h 325"/>
                  <a:gd name="T40" fmla="*/ 63 w 93"/>
                  <a:gd name="T41" fmla="*/ 97 h 325"/>
                  <a:gd name="T42" fmla="*/ 44 w 93"/>
                  <a:gd name="T43" fmla="*/ 86 h 325"/>
                  <a:gd name="T44" fmla="*/ 59 w 93"/>
                  <a:gd name="T45" fmla="*/ 97 h 325"/>
                  <a:gd name="T46" fmla="*/ 60 w 93"/>
                  <a:gd name="T47" fmla="*/ 65 h 325"/>
                  <a:gd name="T48" fmla="*/ 44 w 93"/>
                  <a:gd name="T49" fmla="*/ 53 h 325"/>
                  <a:gd name="T50" fmla="*/ 57 w 93"/>
                  <a:gd name="T51" fmla="*/ 89 h 325"/>
                  <a:gd name="T52" fmla="*/ 16 w 93"/>
                  <a:gd name="T53" fmla="*/ 51 h 325"/>
                  <a:gd name="T54" fmla="*/ 15 w 93"/>
                  <a:gd name="T55" fmla="*/ 51 h 325"/>
                  <a:gd name="T56" fmla="*/ 7 w 93"/>
                  <a:gd name="T57" fmla="*/ 130 h 325"/>
                  <a:gd name="T58" fmla="*/ 4 w 93"/>
                  <a:gd name="T59" fmla="*/ 52 h 325"/>
                  <a:gd name="T60" fmla="*/ 8 w 93"/>
                  <a:gd name="T61" fmla="*/ 132 h 325"/>
                  <a:gd name="T62" fmla="*/ 36 w 93"/>
                  <a:gd name="T63" fmla="*/ 49 h 325"/>
                  <a:gd name="T64" fmla="*/ 19 w 93"/>
                  <a:gd name="T65" fmla="*/ 102 h 325"/>
                  <a:gd name="T66" fmla="*/ 20 w 93"/>
                  <a:gd name="T67" fmla="*/ 100 h 325"/>
                  <a:gd name="T68" fmla="*/ 28 w 93"/>
                  <a:gd name="T69" fmla="*/ 83 h 325"/>
                  <a:gd name="T70" fmla="*/ 41 w 93"/>
                  <a:gd name="T71" fmla="*/ 51 h 325"/>
                  <a:gd name="T72" fmla="*/ 45 w 93"/>
                  <a:gd name="T73" fmla="*/ 49 h 325"/>
                  <a:gd name="T74" fmla="*/ 53 w 93"/>
                  <a:gd name="T75" fmla="*/ 48 h 325"/>
                  <a:gd name="T76" fmla="*/ 57 w 93"/>
                  <a:gd name="T77" fmla="*/ 54 h 325"/>
                  <a:gd name="T78" fmla="*/ 54 w 93"/>
                  <a:gd name="T79" fmla="*/ 20 h 325"/>
                  <a:gd name="T80" fmla="*/ 54 w 93"/>
                  <a:gd name="T81" fmla="*/ 20 h 325"/>
                  <a:gd name="T82" fmla="*/ 49 w 93"/>
                  <a:gd name="T83" fmla="*/ 21 h 325"/>
                  <a:gd name="T84" fmla="*/ 25 w 93"/>
                  <a:gd name="T85" fmla="*/ 15 h 325"/>
                  <a:gd name="T86" fmla="*/ 27 w 93"/>
                  <a:gd name="T87" fmla="*/ 16 h 325"/>
                  <a:gd name="T88" fmla="*/ 25 w 93"/>
                  <a:gd name="T89" fmla="*/ 23 h 325"/>
                  <a:gd name="T90" fmla="*/ 40 w 93"/>
                  <a:gd name="T91" fmla="*/ 18 h 325"/>
                  <a:gd name="T92" fmla="*/ 0 w 93"/>
                  <a:gd name="T93" fmla="*/ 2 h 325"/>
                  <a:gd name="T94" fmla="*/ 2 w 93"/>
                  <a:gd name="T95" fmla="*/ 25 h 325"/>
                  <a:gd name="T96" fmla="*/ 6 w 93"/>
                  <a:gd name="T97" fmla="*/ 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325">
                    <a:moveTo>
                      <a:pt x="93" y="318"/>
                    </a:moveTo>
                    <a:cubicBezTo>
                      <a:pt x="93" y="320"/>
                      <a:pt x="92" y="322"/>
                      <a:pt x="92" y="324"/>
                    </a:cubicBezTo>
                    <a:cubicBezTo>
                      <a:pt x="92" y="324"/>
                      <a:pt x="92" y="324"/>
                      <a:pt x="92" y="325"/>
                    </a:cubicBezTo>
                    <a:cubicBezTo>
                      <a:pt x="92" y="323"/>
                      <a:pt x="93" y="321"/>
                      <a:pt x="93" y="319"/>
                    </a:cubicBezTo>
                    <a:cubicBezTo>
                      <a:pt x="93" y="318"/>
                      <a:pt x="93" y="318"/>
                      <a:pt x="93" y="318"/>
                    </a:cubicBezTo>
                    <a:moveTo>
                      <a:pt x="85" y="281"/>
                    </a:moveTo>
                    <a:cubicBezTo>
                      <a:pt x="79" y="286"/>
                      <a:pt x="79" y="286"/>
                      <a:pt x="79" y="286"/>
                    </a:cubicBezTo>
                    <a:cubicBezTo>
                      <a:pt x="80" y="290"/>
                      <a:pt x="81" y="293"/>
                      <a:pt x="82" y="296"/>
                    </a:cubicBezTo>
                    <a:cubicBezTo>
                      <a:pt x="83" y="291"/>
                      <a:pt x="84" y="286"/>
                      <a:pt x="85" y="281"/>
                    </a:cubicBezTo>
                    <a:moveTo>
                      <a:pt x="90" y="277"/>
                    </a:moveTo>
                    <a:cubicBezTo>
                      <a:pt x="88" y="278"/>
                      <a:pt x="88" y="278"/>
                      <a:pt x="88" y="278"/>
                    </a:cubicBezTo>
                    <a:cubicBezTo>
                      <a:pt x="86" y="287"/>
                      <a:pt x="85" y="295"/>
                      <a:pt x="84" y="304"/>
                    </a:cubicBezTo>
                    <a:cubicBezTo>
                      <a:pt x="86" y="309"/>
                      <a:pt x="87" y="313"/>
                      <a:pt x="89" y="317"/>
                    </a:cubicBezTo>
                    <a:cubicBezTo>
                      <a:pt x="90" y="310"/>
                      <a:pt x="91" y="303"/>
                      <a:pt x="93" y="295"/>
                    </a:cubicBezTo>
                    <a:cubicBezTo>
                      <a:pt x="92" y="290"/>
                      <a:pt x="91" y="283"/>
                      <a:pt x="90" y="277"/>
                    </a:cubicBezTo>
                    <a:moveTo>
                      <a:pt x="89" y="270"/>
                    </a:moveTo>
                    <a:cubicBezTo>
                      <a:pt x="89" y="271"/>
                      <a:pt x="89" y="271"/>
                      <a:pt x="89" y="272"/>
                    </a:cubicBezTo>
                    <a:cubicBezTo>
                      <a:pt x="89" y="271"/>
                      <a:pt x="89" y="271"/>
                      <a:pt x="89" y="271"/>
                    </a:cubicBezTo>
                    <a:cubicBezTo>
                      <a:pt x="89" y="271"/>
                      <a:pt x="89" y="270"/>
                      <a:pt x="89" y="270"/>
                    </a:cubicBezTo>
                    <a:moveTo>
                      <a:pt x="78" y="252"/>
                    </a:moveTo>
                    <a:cubicBezTo>
                      <a:pt x="71" y="260"/>
                      <a:pt x="71" y="260"/>
                      <a:pt x="71" y="260"/>
                    </a:cubicBezTo>
                    <a:cubicBezTo>
                      <a:pt x="71" y="260"/>
                      <a:pt x="71" y="261"/>
                      <a:pt x="71" y="261"/>
                    </a:cubicBezTo>
                    <a:cubicBezTo>
                      <a:pt x="72" y="265"/>
                      <a:pt x="73" y="268"/>
                      <a:pt x="74" y="272"/>
                    </a:cubicBezTo>
                    <a:cubicBezTo>
                      <a:pt x="76" y="264"/>
                      <a:pt x="77" y="257"/>
                      <a:pt x="78" y="252"/>
                    </a:cubicBezTo>
                    <a:moveTo>
                      <a:pt x="85" y="244"/>
                    </a:moveTo>
                    <a:cubicBezTo>
                      <a:pt x="79" y="251"/>
                      <a:pt x="79" y="251"/>
                      <a:pt x="79" y="251"/>
                    </a:cubicBezTo>
                    <a:cubicBezTo>
                      <a:pt x="78" y="259"/>
                      <a:pt x="77" y="267"/>
                      <a:pt x="76" y="277"/>
                    </a:cubicBezTo>
                    <a:cubicBezTo>
                      <a:pt x="76" y="278"/>
                      <a:pt x="77" y="280"/>
                      <a:pt x="77" y="281"/>
                    </a:cubicBezTo>
                    <a:cubicBezTo>
                      <a:pt x="86" y="274"/>
                      <a:pt x="86" y="274"/>
                      <a:pt x="86" y="274"/>
                    </a:cubicBezTo>
                    <a:cubicBezTo>
                      <a:pt x="87" y="271"/>
                      <a:pt x="88" y="268"/>
                      <a:pt x="88" y="266"/>
                    </a:cubicBezTo>
                    <a:cubicBezTo>
                      <a:pt x="87" y="259"/>
                      <a:pt x="86" y="252"/>
                      <a:pt x="85" y="244"/>
                    </a:cubicBezTo>
                    <a:moveTo>
                      <a:pt x="78" y="204"/>
                    </a:moveTo>
                    <a:cubicBezTo>
                      <a:pt x="78" y="205"/>
                      <a:pt x="78" y="207"/>
                      <a:pt x="78" y="209"/>
                    </a:cubicBezTo>
                    <a:cubicBezTo>
                      <a:pt x="79" y="207"/>
                      <a:pt x="79" y="207"/>
                      <a:pt x="79" y="207"/>
                    </a:cubicBezTo>
                    <a:cubicBezTo>
                      <a:pt x="79" y="206"/>
                      <a:pt x="79" y="205"/>
                      <a:pt x="78" y="204"/>
                    </a:cubicBezTo>
                    <a:moveTo>
                      <a:pt x="63" y="97"/>
                    </a:moveTo>
                    <a:cubicBezTo>
                      <a:pt x="63" y="122"/>
                      <a:pt x="61" y="143"/>
                      <a:pt x="59" y="154"/>
                    </a:cubicBezTo>
                    <a:cubicBezTo>
                      <a:pt x="57" y="184"/>
                      <a:pt x="57" y="184"/>
                      <a:pt x="57" y="184"/>
                    </a:cubicBezTo>
                    <a:cubicBezTo>
                      <a:pt x="58" y="168"/>
                      <a:pt x="58" y="168"/>
                      <a:pt x="58" y="168"/>
                    </a:cubicBezTo>
                    <a:cubicBezTo>
                      <a:pt x="59" y="148"/>
                      <a:pt x="60" y="124"/>
                      <a:pt x="61" y="98"/>
                    </a:cubicBezTo>
                    <a:cubicBezTo>
                      <a:pt x="60" y="98"/>
                      <a:pt x="60" y="97"/>
                      <a:pt x="59" y="97"/>
                    </a:cubicBezTo>
                    <a:cubicBezTo>
                      <a:pt x="59" y="105"/>
                      <a:pt x="59" y="112"/>
                      <a:pt x="58" y="117"/>
                    </a:cubicBezTo>
                    <a:cubicBezTo>
                      <a:pt x="58" y="134"/>
                      <a:pt x="58" y="134"/>
                      <a:pt x="58" y="134"/>
                    </a:cubicBezTo>
                    <a:cubicBezTo>
                      <a:pt x="58" y="124"/>
                      <a:pt x="58" y="124"/>
                      <a:pt x="58" y="124"/>
                    </a:cubicBezTo>
                    <a:cubicBezTo>
                      <a:pt x="58" y="116"/>
                      <a:pt x="58" y="107"/>
                      <a:pt x="58" y="98"/>
                    </a:cubicBezTo>
                    <a:cubicBezTo>
                      <a:pt x="57" y="101"/>
                      <a:pt x="57" y="101"/>
                      <a:pt x="57" y="101"/>
                    </a:cubicBezTo>
                    <a:cubicBezTo>
                      <a:pt x="56" y="135"/>
                      <a:pt x="55" y="166"/>
                      <a:pt x="54" y="194"/>
                    </a:cubicBezTo>
                    <a:cubicBezTo>
                      <a:pt x="57" y="205"/>
                      <a:pt x="60" y="216"/>
                      <a:pt x="62" y="226"/>
                    </a:cubicBezTo>
                    <a:cubicBezTo>
                      <a:pt x="63" y="218"/>
                      <a:pt x="64" y="212"/>
                      <a:pt x="65" y="207"/>
                    </a:cubicBezTo>
                    <a:cubicBezTo>
                      <a:pt x="67" y="191"/>
                      <a:pt x="67" y="191"/>
                      <a:pt x="67" y="191"/>
                    </a:cubicBezTo>
                    <a:cubicBezTo>
                      <a:pt x="66" y="200"/>
                      <a:pt x="66" y="200"/>
                      <a:pt x="66" y="200"/>
                    </a:cubicBezTo>
                    <a:cubicBezTo>
                      <a:pt x="65" y="208"/>
                      <a:pt x="65" y="217"/>
                      <a:pt x="64" y="227"/>
                    </a:cubicBezTo>
                    <a:cubicBezTo>
                      <a:pt x="69" y="220"/>
                      <a:pt x="69" y="220"/>
                      <a:pt x="69" y="220"/>
                    </a:cubicBezTo>
                    <a:cubicBezTo>
                      <a:pt x="72" y="210"/>
                      <a:pt x="72" y="210"/>
                      <a:pt x="72" y="210"/>
                    </a:cubicBezTo>
                    <a:cubicBezTo>
                      <a:pt x="69" y="218"/>
                      <a:pt x="69" y="218"/>
                      <a:pt x="69" y="218"/>
                    </a:cubicBezTo>
                    <a:cubicBezTo>
                      <a:pt x="69" y="219"/>
                      <a:pt x="69" y="219"/>
                      <a:pt x="69" y="220"/>
                    </a:cubicBezTo>
                    <a:cubicBezTo>
                      <a:pt x="73" y="215"/>
                      <a:pt x="73" y="215"/>
                      <a:pt x="73" y="215"/>
                    </a:cubicBezTo>
                    <a:cubicBezTo>
                      <a:pt x="74" y="207"/>
                      <a:pt x="75" y="198"/>
                      <a:pt x="76" y="190"/>
                    </a:cubicBezTo>
                    <a:cubicBezTo>
                      <a:pt x="75" y="184"/>
                      <a:pt x="75" y="179"/>
                      <a:pt x="74" y="173"/>
                    </a:cubicBezTo>
                    <a:cubicBezTo>
                      <a:pt x="71" y="191"/>
                      <a:pt x="71" y="191"/>
                      <a:pt x="71" y="191"/>
                    </a:cubicBezTo>
                    <a:cubicBezTo>
                      <a:pt x="73" y="175"/>
                      <a:pt x="73" y="175"/>
                      <a:pt x="73" y="175"/>
                    </a:cubicBezTo>
                    <a:cubicBezTo>
                      <a:pt x="73" y="174"/>
                      <a:pt x="73" y="173"/>
                      <a:pt x="74" y="172"/>
                    </a:cubicBezTo>
                    <a:cubicBezTo>
                      <a:pt x="70" y="149"/>
                      <a:pt x="67" y="124"/>
                      <a:pt x="63" y="97"/>
                    </a:cubicBezTo>
                    <a:moveTo>
                      <a:pt x="43" y="75"/>
                    </a:moveTo>
                    <a:cubicBezTo>
                      <a:pt x="43" y="79"/>
                      <a:pt x="43" y="82"/>
                      <a:pt x="43" y="86"/>
                    </a:cubicBezTo>
                    <a:cubicBezTo>
                      <a:pt x="43" y="86"/>
                      <a:pt x="43" y="86"/>
                      <a:pt x="44" y="86"/>
                    </a:cubicBezTo>
                    <a:cubicBezTo>
                      <a:pt x="44" y="82"/>
                      <a:pt x="44" y="78"/>
                      <a:pt x="43" y="75"/>
                    </a:cubicBezTo>
                    <a:moveTo>
                      <a:pt x="58" y="58"/>
                    </a:moveTo>
                    <a:cubicBezTo>
                      <a:pt x="59" y="72"/>
                      <a:pt x="59" y="86"/>
                      <a:pt x="59" y="97"/>
                    </a:cubicBezTo>
                    <a:cubicBezTo>
                      <a:pt x="60" y="97"/>
                      <a:pt x="60" y="97"/>
                      <a:pt x="61" y="98"/>
                    </a:cubicBezTo>
                    <a:cubicBezTo>
                      <a:pt x="61" y="90"/>
                      <a:pt x="61" y="82"/>
                      <a:pt x="61" y="75"/>
                    </a:cubicBezTo>
                    <a:cubicBezTo>
                      <a:pt x="60" y="71"/>
                      <a:pt x="60" y="68"/>
                      <a:pt x="60" y="65"/>
                    </a:cubicBezTo>
                    <a:cubicBezTo>
                      <a:pt x="59" y="63"/>
                      <a:pt x="59" y="60"/>
                      <a:pt x="59" y="58"/>
                    </a:cubicBezTo>
                    <a:cubicBezTo>
                      <a:pt x="59" y="58"/>
                      <a:pt x="58" y="58"/>
                      <a:pt x="58" y="58"/>
                    </a:cubicBezTo>
                    <a:moveTo>
                      <a:pt x="44" y="53"/>
                    </a:moveTo>
                    <a:cubicBezTo>
                      <a:pt x="44" y="57"/>
                      <a:pt x="44" y="62"/>
                      <a:pt x="44" y="67"/>
                    </a:cubicBezTo>
                    <a:cubicBezTo>
                      <a:pt x="44" y="73"/>
                      <a:pt x="44" y="80"/>
                      <a:pt x="44" y="86"/>
                    </a:cubicBezTo>
                    <a:cubicBezTo>
                      <a:pt x="50" y="88"/>
                      <a:pt x="55" y="89"/>
                      <a:pt x="57" y="89"/>
                    </a:cubicBezTo>
                    <a:cubicBezTo>
                      <a:pt x="56" y="79"/>
                      <a:pt x="55" y="67"/>
                      <a:pt x="54" y="56"/>
                    </a:cubicBezTo>
                    <a:cubicBezTo>
                      <a:pt x="51" y="55"/>
                      <a:pt x="48" y="54"/>
                      <a:pt x="44" y="53"/>
                    </a:cubicBezTo>
                    <a:moveTo>
                      <a:pt x="16" y="51"/>
                    </a:moveTo>
                    <a:cubicBezTo>
                      <a:pt x="16" y="51"/>
                      <a:pt x="16" y="51"/>
                      <a:pt x="16" y="51"/>
                    </a:cubicBezTo>
                    <a:cubicBezTo>
                      <a:pt x="16" y="52"/>
                      <a:pt x="15" y="53"/>
                      <a:pt x="15" y="54"/>
                    </a:cubicBezTo>
                    <a:cubicBezTo>
                      <a:pt x="15" y="53"/>
                      <a:pt x="15" y="52"/>
                      <a:pt x="15" y="51"/>
                    </a:cubicBezTo>
                    <a:cubicBezTo>
                      <a:pt x="14" y="51"/>
                      <a:pt x="14" y="51"/>
                      <a:pt x="14" y="51"/>
                    </a:cubicBezTo>
                    <a:cubicBezTo>
                      <a:pt x="13" y="76"/>
                      <a:pt x="11" y="99"/>
                      <a:pt x="9" y="110"/>
                    </a:cubicBezTo>
                    <a:cubicBezTo>
                      <a:pt x="7" y="130"/>
                      <a:pt x="7" y="130"/>
                      <a:pt x="7" y="130"/>
                    </a:cubicBezTo>
                    <a:cubicBezTo>
                      <a:pt x="8" y="119"/>
                      <a:pt x="8" y="119"/>
                      <a:pt x="8" y="119"/>
                    </a:cubicBezTo>
                    <a:cubicBezTo>
                      <a:pt x="10" y="100"/>
                      <a:pt x="11" y="76"/>
                      <a:pt x="10" y="51"/>
                    </a:cubicBezTo>
                    <a:cubicBezTo>
                      <a:pt x="4" y="52"/>
                      <a:pt x="4" y="52"/>
                      <a:pt x="4" y="52"/>
                    </a:cubicBezTo>
                    <a:cubicBezTo>
                      <a:pt x="4" y="64"/>
                      <a:pt x="4" y="76"/>
                      <a:pt x="4" y="88"/>
                    </a:cubicBezTo>
                    <a:cubicBezTo>
                      <a:pt x="3" y="113"/>
                      <a:pt x="1" y="137"/>
                      <a:pt x="0" y="160"/>
                    </a:cubicBezTo>
                    <a:cubicBezTo>
                      <a:pt x="2" y="150"/>
                      <a:pt x="5" y="141"/>
                      <a:pt x="8" y="132"/>
                    </a:cubicBezTo>
                    <a:cubicBezTo>
                      <a:pt x="11" y="125"/>
                      <a:pt x="13" y="118"/>
                      <a:pt x="15" y="112"/>
                    </a:cubicBezTo>
                    <a:cubicBezTo>
                      <a:pt x="15" y="92"/>
                      <a:pt x="16" y="71"/>
                      <a:pt x="16" y="51"/>
                    </a:cubicBezTo>
                    <a:moveTo>
                      <a:pt x="36" y="49"/>
                    </a:moveTo>
                    <a:cubicBezTo>
                      <a:pt x="20" y="51"/>
                      <a:pt x="20" y="51"/>
                      <a:pt x="20" y="51"/>
                    </a:cubicBezTo>
                    <a:cubicBezTo>
                      <a:pt x="19" y="69"/>
                      <a:pt x="19" y="87"/>
                      <a:pt x="18" y="104"/>
                    </a:cubicBezTo>
                    <a:cubicBezTo>
                      <a:pt x="18" y="104"/>
                      <a:pt x="19" y="103"/>
                      <a:pt x="19" y="102"/>
                    </a:cubicBezTo>
                    <a:cubicBezTo>
                      <a:pt x="20" y="86"/>
                      <a:pt x="20" y="86"/>
                      <a:pt x="20" y="86"/>
                    </a:cubicBezTo>
                    <a:cubicBezTo>
                      <a:pt x="20" y="101"/>
                      <a:pt x="20" y="101"/>
                      <a:pt x="20" y="101"/>
                    </a:cubicBezTo>
                    <a:cubicBezTo>
                      <a:pt x="20" y="101"/>
                      <a:pt x="20" y="100"/>
                      <a:pt x="20" y="100"/>
                    </a:cubicBezTo>
                    <a:cubicBezTo>
                      <a:pt x="27" y="85"/>
                      <a:pt x="27" y="85"/>
                      <a:pt x="27" y="85"/>
                    </a:cubicBezTo>
                    <a:cubicBezTo>
                      <a:pt x="28" y="84"/>
                      <a:pt x="28" y="84"/>
                      <a:pt x="28" y="84"/>
                    </a:cubicBezTo>
                    <a:cubicBezTo>
                      <a:pt x="28" y="83"/>
                      <a:pt x="28" y="83"/>
                      <a:pt x="28" y="83"/>
                    </a:cubicBezTo>
                    <a:cubicBezTo>
                      <a:pt x="23" y="82"/>
                      <a:pt x="22" y="81"/>
                      <a:pt x="22" y="81"/>
                    </a:cubicBezTo>
                    <a:cubicBezTo>
                      <a:pt x="22" y="81"/>
                      <a:pt x="31" y="83"/>
                      <a:pt x="40" y="85"/>
                    </a:cubicBezTo>
                    <a:cubicBezTo>
                      <a:pt x="40" y="74"/>
                      <a:pt x="41" y="63"/>
                      <a:pt x="41" y="51"/>
                    </a:cubicBezTo>
                    <a:cubicBezTo>
                      <a:pt x="39" y="51"/>
                      <a:pt x="38" y="50"/>
                      <a:pt x="36" y="49"/>
                    </a:cubicBezTo>
                    <a:moveTo>
                      <a:pt x="53" y="48"/>
                    </a:moveTo>
                    <a:cubicBezTo>
                      <a:pt x="45" y="49"/>
                      <a:pt x="45" y="49"/>
                      <a:pt x="45" y="49"/>
                    </a:cubicBezTo>
                    <a:cubicBezTo>
                      <a:pt x="45" y="49"/>
                      <a:pt x="45" y="49"/>
                      <a:pt x="45" y="49"/>
                    </a:cubicBezTo>
                    <a:cubicBezTo>
                      <a:pt x="47" y="50"/>
                      <a:pt x="50" y="51"/>
                      <a:pt x="53" y="52"/>
                    </a:cubicBezTo>
                    <a:cubicBezTo>
                      <a:pt x="53" y="51"/>
                      <a:pt x="53" y="50"/>
                      <a:pt x="53" y="48"/>
                    </a:cubicBezTo>
                    <a:moveTo>
                      <a:pt x="59" y="48"/>
                    </a:moveTo>
                    <a:cubicBezTo>
                      <a:pt x="57" y="48"/>
                      <a:pt x="57" y="48"/>
                      <a:pt x="57" y="48"/>
                    </a:cubicBezTo>
                    <a:cubicBezTo>
                      <a:pt x="57" y="50"/>
                      <a:pt x="57" y="52"/>
                      <a:pt x="57" y="54"/>
                    </a:cubicBezTo>
                    <a:cubicBezTo>
                      <a:pt x="58" y="54"/>
                      <a:pt x="58" y="55"/>
                      <a:pt x="59" y="55"/>
                    </a:cubicBezTo>
                    <a:cubicBezTo>
                      <a:pt x="59" y="52"/>
                      <a:pt x="59" y="50"/>
                      <a:pt x="59" y="48"/>
                    </a:cubicBezTo>
                    <a:moveTo>
                      <a:pt x="54" y="20"/>
                    </a:moveTo>
                    <a:cubicBezTo>
                      <a:pt x="54" y="21"/>
                      <a:pt x="54" y="21"/>
                      <a:pt x="54" y="21"/>
                    </a:cubicBezTo>
                    <a:cubicBezTo>
                      <a:pt x="56" y="21"/>
                      <a:pt x="56" y="21"/>
                      <a:pt x="56" y="21"/>
                    </a:cubicBezTo>
                    <a:cubicBezTo>
                      <a:pt x="56" y="21"/>
                      <a:pt x="55" y="21"/>
                      <a:pt x="54" y="20"/>
                    </a:cubicBezTo>
                    <a:moveTo>
                      <a:pt x="46" y="19"/>
                    </a:moveTo>
                    <a:cubicBezTo>
                      <a:pt x="46" y="20"/>
                      <a:pt x="46" y="21"/>
                      <a:pt x="46" y="22"/>
                    </a:cubicBezTo>
                    <a:cubicBezTo>
                      <a:pt x="49" y="21"/>
                      <a:pt x="49" y="21"/>
                      <a:pt x="49" y="21"/>
                    </a:cubicBezTo>
                    <a:cubicBezTo>
                      <a:pt x="49" y="21"/>
                      <a:pt x="49" y="20"/>
                      <a:pt x="49" y="20"/>
                    </a:cubicBezTo>
                    <a:cubicBezTo>
                      <a:pt x="48" y="19"/>
                      <a:pt x="47" y="19"/>
                      <a:pt x="46" y="19"/>
                    </a:cubicBezTo>
                    <a:moveTo>
                      <a:pt x="25" y="15"/>
                    </a:moveTo>
                    <a:cubicBezTo>
                      <a:pt x="25" y="15"/>
                      <a:pt x="25" y="15"/>
                      <a:pt x="25" y="15"/>
                    </a:cubicBezTo>
                    <a:cubicBezTo>
                      <a:pt x="26" y="15"/>
                      <a:pt x="26" y="15"/>
                      <a:pt x="27" y="15"/>
                    </a:cubicBezTo>
                    <a:cubicBezTo>
                      <a:pt x="27" y="16"/>
                      <a:pt x="27" y="16"/>
                      <a:pt x="27" y="16"/>
                    </a:cubicBezTo>
                    <a:cubicBezTo>
                      <a:pt x="25" y="20"/>
                      <a:pt x="25" y="20"/>
                      <a:pt x="25" y="20"/>
                    </a:cubicBezTo>
                    <a:cubicBezTo>
                      <a:pt x="25" y="21"/>
                      <a:pt x="25" y="21"/>
                      <a:pt x="25" y="21"/>
                    </a:cubicBezTo>
                    <a:cubicBezTo>
                      <a:pt x="25" y="22"/>
                      <a:pt x="25" y="22"/>
                      <a:pt x="25" y="23"/>
                    </a:cubicBezTo>
                    <a:cubicBezTo>
                      <a:pt x="42" y="22"/>
                      <a:pt x="42" y="22"/>
                      <a:pt x="42" y="22"/>
                    </a:cubicBezTo>
                    <a:cubicBezTo>
                      <a:pt x="42" y="21"/>
                      <a:pt x="42" y="19"/>
                      <a:pt x="42" y="18"/>
                    </a:cubicBezTo>
                    <a:cubicBezTo>
                      <a:pt x="41" y="18"/>
                      <a:pt x="41" y="18"/>
                      <a:pt x="40" y="18"/>
                    </a:cubicBezTo>
                    <a:cubicBezTo>
                      <a:pt x="35" y="17"/>
                      <a:pt x="29" y="16"/>
                      <a:pt x="25" y="15"/>
                    </a:cubicBezTo>
                    <a:moveTo>
                      <a:pt x="0" y="0"/>
                    </a:moveTo>
                    <a:cubicBezTo>
                      <a:pt x="0" y="2"/>
                      <a:pt x="0" y="2"/>
                      <a:pt x="0" y="2"/>
                    </a:cubicBezTo>
                    <a:cubicBezTo>
                      <a:pt x="0" y="5"/>
                      <a:pt x="0" y="5"/>
                      <a:pt x="0" y="5"/>
                    </a:cubicBezTo>
                    <a:cubicBezTo>
                      <a:pt x="1" y="12"/>
                      <a:pt x="1" y="12"/>
                      <a:pt x="1" y="12"/>
                    </a:cubicBezTo>
                    <a:cubicBezTo>
                      <a:pt x="2" y="25"/>
                      <a:pt x="2" y="25"/>
                      <a:pt x="2" y="25"/>
                    </a:cubicBezTo>
                    <a:cubicBezTo>
                      <a:pt x="10" y="24"/>
                      <a:pt x="10" y="24"/>
                      <a:pt x="10" y="24"/>
                    </a:cubicBezTo>
                    <a:cubicBezTo>
                      <a:pt x="10" y="23"/>
                      <a:pt x="10" y="21"/>
                      <a:pt x="10" y="20"/>
                    </a:cubicBezTo>
                    <a:cubicBezTo>
                      <a:pt x="9" y="14"/>
                      <a:pt x="7" y="8"/>
                      <a:pt x="6" y="2"/>
                    </a:cubicBezTo>
                    <a:cubicBezTo>
                      <a:pt x="5" y="1"/>
                      <a:pt x="3" y="1"/>
                      <a:pt x="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07" name="Freeform 87"/>
              <p:cNvSpPr>
                <a:spLocks noEditPoints="1"/>
              </p:cNvSpPr>
              <p:nvPr/>
            </p:nvSpPr>
            <p:spPr bwMode="auto">
              <a:xfrm>
                <a:off x="2912" y="2756"/>
                <a:ext cx="32" cy="7"/>
              </a:xfrm>
              <a:custGeom>
                <a:avLst/>
                <a:gdLst>
                  <a:gd name="T0" fmla="*/ 33 w 39"/>
                  <a:gd name="T1" fmla="*/ 4 h 9"/>
                  <a:gd name="T2" fmla="*/ 33 w 39"/>
                  <a:gd name="T3" fmla="*/ 8 h 9"/>
                  <a:gd name="T4" fmla="*/ 39 w 39"/>
                  <a:gd name="T5" fmla="*/ 9 h 9"/>
                  <a:gd name="T6" fmla="*/ 39 w 39"/>
                  <a:gd name="T7" fmla="*/ 5 h 9"/>
                  <a:gd name="T8" fmla="*/ 33 w 39"/>
                  <a:gd name="T9" fmla="*/ 4 h 9"/>
                  <a:gd name="T10" fmla="*/ 16 w 39"/>
                  <a:gd name="T11" fmla="*/ 2 h 9"/>
                  <a:gd name="T12" fmla="*/ 17 w 39"/>
                  <a:gd name="T13" fmla="*/ 4 h 9"/>
                  <a:gd name="T14" fmla="*/ 26 w 39"/>
                  <a:gd name="T15" fmla="*/ 6 h 9"/>
                  <a:gd name="T16" fmla="*/ 26 w 39"/>
                  <a:gd name="T17" fmla="*/ 3 h 9"/>
                  <a:gd name="T18" fmla="*/ 23 w 39"/>
                  <a:gd name="T19" fmla="*/ 3 h 9"/>
                  <a:gd name="T20" fmla="*/ 16 w 39"/>
                  <a:gd name="T21" fmla="*/ 2 h 9"/>
                  <a:gd name="T22" fmla="*/ 1 w 39"/>
                  <a:gd name="T23" fmla="*/ 0 h 9"/>
                  <a:gd name="T24" fmla="*/ 0 w 39"/>
                  <a:gd name="T25" fmla="*/ 0 h 9"/>
                  <a:gd name="T26" fmla="*/ 14 w 39"/>
                  <a:gd name="T27" fmla="*/ 3 h 9"/>
                  <a:gd name="T28" fmla="*/ 14 w 39"/>
                  <a:gd name="T29" fmla="*/ 2 h 9"/>
                  <a:gd name="T30" fmla="*/ 1 w 39"/>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9">
                    <a:moveTo>
                      <a:pt x="33" y="4"/>
                    </a:moveTo>
                    <a:cubicBezTo>
                      <a:pt x="33" y="6"/>
                      <a:pt x="33" y="7"/>
                      <a:pt x="33" y="8"/>
                    </a:cubicBezTo>
                    <a:cubicBezTo>
                      <a:pt x="35" y="8"/>
                      <a:pt x="37" y="9"/>
                      <a:pt x="39" y="9"/>
                    </a:cubicBezTo>
                    <a:cubicBezTo>
                      <a:pt x="39" y="8"/>
                      <a:pt x="39" y="7"/>
                      <a:pt x="39" y="5"/>
                    </a:cubicBezTo>
                    <a:cubicBezTo>
                      <a:pt x="37" y="5"/>
                      <a:pt x="35" y="5"/>
                      <a:pt x="33" y="4"/>
                    </a:cubicBezTo>
                    <a:moveTo>
                      <a:pt x="16" y="2"/>
                    </a:moveTo>
                    <a:cubicBezTo>
                      <a:pt x="17" y="3"/>
                      <a:pt x="17" y="3"/>
                      <a:pt x="17" y="4"/>
                    </a:cubicBezTo>
                    <a:cubicBezTo>
                      <a:pt x="20" y="5"/>
                      <a:pt x="23" y="6"/>
                      <a:pt x="26" y="6"/>
                    </a:cubicBezTo>
                    <a:cubicBezTo>
                      <a:pt x="26" y="5"/>
                      <a:pt x="26" y="4"/>
                      <a:pt x="26" y="3"/>
                    </a:cubicBezTo>
                    <a:cubicBezTo>
                      <a:pt x="25" y="3"/>
                      <a:pt x="24" y="3"/>
                      <a:pt x="23" y="3"/>
                    </a:cubicBezTo>
                    <a:cubicBezTo>
                      <a:pt x="21" y="3"/>
                      <a:pt x="19" y="2"/>
                      <a:pt x="16" y="2"/>
                    </a:cubicBezTo>
                    <a:moveTo>
                      <a:pt x="1" y="0"/>
                    </a:moveTo>
                    <a:cubicBezTo>
                      <a:pt x="1" y="0"/>
                      <a:pt x="0" y="0"/>
                      <a:pt x="0" y="0"/>
                    </a:cubicBezTo>
                    <a:cubicBezTo>
                      <a:pt x="5" y="1"/>
                      <a:pt x="9" y="2"/>
                      <a:pt x="14" y="3"/>
                    </a:cubicBezTo>
                    <a:cubicBezTo>
                      <a:pt x="14" y="3"/>
                      <a:pt x="14" y="2"/>
                      <a:pt x="14" y="2"/>
                    </a:cubicBezTo>
                    <a:cubicBezTo>
                      <a:pt x="9" y="1"/>
                      <a:pt x="5" y="0"/>
                      <a:pt x="1"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08" name="Freeform 88"/>
              <p:cNvSpPr>
                <a:spLocks noEditPoints="1"/>
              </p:cNvSpPr>
              <p:nvPr/>
            </p:nvSpPr>
            <p:spPr bwMode="auto">
              <a:xfrm>
                <a:off x="2913" y="2674"/>
                <a:ext cx="42" cy="86"/>
              </a:xfrm>
              <a:custGeom>
                <a:avLst/>
                <a:gdLst>
                  <a:gd name="T0" fmla="*/ 13 w 51"/>
                  <a:gd name="T1" fmla="*/ 72 h 103"/>
                  <a:gd name="T2" fmla="*/ 0 w 51"/>
                  <a:gd name="T3" fmla="*/ 98 h 103"/>
                  <a:gd name="T4" fmla="*/ 13 w 51"/>
                  <a:gd name="T5" fmla="*/ 100 h 103"/>
                  <a:gd name="T6" fmla="*/ 13 w 51"/>
                  <a:gd name="T7" fmla="*/ 74 h 103"/>
                  <a:gd name="T8" fmla="*/ 13 w 51"/>
                  <a:gd name="T9" fmla="*/ 72 h 103"/>
                  <a:gd name="T10" fmla="*/ 25 w 51"/>
                  <a:gd name="T11" fmla="*/ 48 h 103"/>
                  <a:gd name="T12" fmla="*/ 13 w 51"/>
                  <a:gd name="T13" fmla="*/ 72 h 103"/>
                  <a:gd name="T14" fmla="*/ 15 w 51"/>
                  <a:gd name="T15" fmla="*/ 100 h 103"/>
                  <a:gd name="T16" fmla="*/ 22 w 51"/>
                  <a:gd name="T17" fmla="*/ 101 h 103"/>
                  <a:gd name="T18" fmla="*/ 25 w 51"/>
                  <a:gd name="T19" fmla="*/ 101 h 103"/>
                  <a:gd name="T20" fmla="*/ 26 w 51"/>
                  <a:gd name="T21" fmla="*/ 85 h 103"/>
                  <a:gd name="T22" fmla="*/ 25 w 51"/>
                  <a:gd name="T23" fmla="*/ 48 h 103"/>
                  <a:gd name="T24" fmla="*/ 30 w 51"/>
                  <a:gd name="T25" fmla="*/ 38 h 103"/>
                  <a:gd name="T26" fmla="*/ 29 w 51"/>
                  <a:gd name="T27" fmla="*/ 41 h 103"/>
                  <a:gd name="T28" fmla="*/ 29 w 51"/>
                  <a:gd name="T29" fmla="*/ 49 h 103"/>
                  <a:gd name="T30" fmla="*/ 30 w 51"/>
                  <a:gd name="T31" fmla="*/ 38 h 103"/>
                  <a:gd name="T32" fmla="*/ 51 w 51"/>
                  <a:gd name="T33" fmla="*/ 0 h 103"/>
                  <a:gd name="T34" fmla="*/ 38 w 51"/>
                  <a:gd name="T35" fmla="*/ 23 h 103"/>
                  <a:gd name="T36" fmla="*/ 34 w 51"/>
                  <a:gd name="T37" fmla="*/ 30 h 103"/>
                  <a:gd name="T38" fmla="*/ 31 w 51"/>
                  <a:gd name="T39" fmla="*/ 79 h 103"/>
                  <a:gd name="T40" fmla="*/ 32 w 51"/>
                  <a:gd name="T41" fmla="*/ 102 h 103"/>
                  <a:gd name="T42" fmla="*/ 38 w 51"/>
                  <a:gd name="T43" fmla="*/ 103 h 103"/>
                  <a:gd name="T44" fmla="*/ 44 w 51"/>
                  <a:gd name="T45" fmla="*/ 43 h 103"/>
                  <a:gd name="T46" fmla="*/ 51 w 51"/>
                  <a:gd name="T4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103">
                    <a:moveTo>
                      <a:pt x="13" y="72"/>
                    </a:moveTo>
                    <a:cubicBezTo>
                      <a:pt x="9" y="81"/>
                      <a:pt x="4" y="89"/>
                      <a:pt x="0" y="98"/>
                    </a:cubicBezTo>
                    <a:cubicBezTo>
                      <a:pt x="4" y="98"/>
                      <a:pt x="8" y="99"/>
                      <a:pt x="13" y="100"/>
                    </a:cubicBezTo>
                    <a:cubicBezTo>
                      <a:pt x="13" y="89"/>
                      <a:pt x="13" y="79"/>
                      <a:pt x="13" y="74"/>
                    </a:cubicBezTo>
                    <a:cubicBezTo>
                      <a:pt x="13" y="72"/>
                      <a:pt x="13" y="72"/>
                      <a:pt x="13" y="72"/>
                    </a:cubicBezTo>
                    <a:moveTo>
                      <a:pt x="25" y="48"/>
                    </a:moveTo>
                    <a:cubicBezTo>
                      <a:pt x="21" y="56"/>
                      <a:pt x="18" y="64"/>
                      <a:pt x="13" y="72"/>
                    </a:cubicBezTo>
                    <a:cubicBezTo>
                      <a:pt x="14" y="80"/>
                      <a:pt x="15" y="90"/>
                      <a:pt x="15" y="100"/>
                    </a:cubicBezTo>
                    <a:cubicBezTo>
                      <a:pt x="18" y="100"/>
                      <a:pt x="20" y="101"/>
                      <a:pt x="22" y="101"/>
                    </a:cubicBezTo>
                    <a:cubicBezTo>
                      <a:pt x="23" y="101"/>
                      <a:pt x="24" y="101"/>
                      <a:pt x="25" y="101"/>
                    </a:cubicBezTo>
                    <a:cubicBezTo>
                      <a:pt x="26" y="96"/>
                      <a:pt x="26" y="91"/>
                      <a:pt x="26" y="85"/>
                    </a:cubicBezTo>
                    <a:cubicBezTo>
                      <a:pt x="26" y="73"/>
                      <a:pt x="26" y="61"/>
                      <a:pt x="25" y="48"/>
                    </a:cubicBezTo>
                    <a:moveTo>
                      <a:pt x="30" y="38"/>
                    </a:moveTo>
                    <a:cubicBezTo>
                      <a:pt x="30" y="39"/>
                      <a:pt x="29" y="40"/>
                      <a:pt x="29" y="41"/>
                    </a:cubicBezTo>
                    <a:cubicBezTo>
                      <a:pt x="29" y="44"/>
                      <a:pt x="29" y="46"/>
                      <a:pt x="29" y="49"/>
                    </a:cubicBezTo>
                    <a:cubicBezTo>
                      <a:pt x="30" y="45"/>
                      <a:pt x="30" y="42"/>
                      <a:pt x="30" y="38"/>
                    </a:cubicBezTo>
                    <a:moveTo>
                      <a:pt x="51" y="0"/>
                    </a:moveTo>
                    <a:cubicBezTo>
                      <a:pt x="46" y="7"/>
                      <a:pt x="42" y="15"/>
                      <a:pt x="38" y="23"/>
                    </a:cubicBezTo>
                    <a:cubicBezTo>
                      <a:pt x="37" y="26"/>
                      <a:pt x="36" y="28"/>
                      <a:pt x="34" y="30"/>
                    </a:cubicBezTo>
                    <a:cubicBezTo>
                      <a:pt x="33" y="46"/>
                      <a:pt x="32" y="63"/>
                      <a:pt x="31" y="79"/>
                    </a:cubicBezTo>
                    <a:cubicBezTo>
                      <a:pt x="31" y="87"/>
                      <a:pt x="32" y="95"/>
                      <a:pt x="32" y="102"/>
                    </a:cubicBezTo>
                    <a:cubicBezTo>
                      <a:pt x="34" y="103"/>
                      <a:pt x="36" y="103"/>
                      <a:pt x="38" y="103"/>
                    </a:cubicBezTo>
                    <a:cubicBezTo>
                      <a:pt x="38" y="82"/>
                      <a:pt x="41" y="62"/>
                      <a:pt x="44" y="43"/>
                    </a:cubicBezTo>
                    <a:cubicBezTo>
                      <a:pt x="46" y="28"/>
                      <a:pt x="48" y="14"/>
                      <a:pt x="5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09" name="Freeform 89"/>
              <p:cNvSpPr>
                <a:spLocks noEditPoints="1"/>
              </p:cNvSpPr>
              <p:nvPr/>
            </p:nvSpPr>
            <p:spPr bwMode="auto">
              <a:xfrm>
                <a:off x="2697" y="2755"/>
                <a:ext cx="12" cy="18"/>
              </a:xfrm>
              <a:custGeom>
                <a:avLst/>
                <a:gdLst>
                  <a:gd name="T0" fmla="*/ 11 w 14"/>
                  <a:gd name="T1" fmla="*/ 4 h 22"/>
                  <a:gd name="T2" fmla="*/ 0 w 14"/>
                  <a:gd name="T3" fmla="*/ 22 h 22"/>
                  <a:gd name="T4" fmla="*/ 0 w 14"/>
                  <a:gd name="T5" fmla="*/ 22 h 22"/>
                  <a:gd name="T6" fmla="*/ 2 w 14"/>
                  <a:gd name="T7" fmla="*/ 20 h 22"/>
                  <a:gd name="T8" fmla="*/ 5 w 14"/>
                  <a:gd name="T9" fmla="*/ 16 h 22"/>
                  <a:gd name="T10" fmla="*/ 11 w 14"/>
                  <a:gd name="T11" fmla="*/ 6 h 22"/>
                  <a:gd name="T12" fmla="*/ 11 w 14"/>
                  <a:gd name="T13" fmla="*/ 4 h 22"/>
                  <a:gd name="T14" fmla="*/ 14 w 14"/>
                  <a:gd name="T15" fmla="*/ 0 h 22"/>
                  <a:gd name="T16" fmla="*/ 13 w 14"/>
                  <a:gd name="T17" fmla="*/ 0 h 22"/>
                  <a:gd name="T18" fmla="*/ 14 w 14"/>
                  <a:gd name="T19" fmla="*/ 2 h 22"/>
                  <a:gd name="T20" fmla="*/ 14 w 14"/>
                  <a:gd name="T21" fmla="*/ 2 h 22"/>
                  <a:gd name="T22" fmla="*/ 14 w 14"/>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22">
                    <a:moveTo>
                      <a:pt x="11" y="4"/>
                    </a:moveTo>
                    <a:cubicBezTo>
                      <a:pt x="7" y="10"/>
                      <a:pt x="4" y="16"/>
                      <a:pt x="0" y="22"/>
                    </a:cubicBezTo>
                    <a:cubicBezTo>
                      <a:pt x="0" y="22"/>
                      <a:pt x="0" y="22"/>
                      <a:pt x="0" y="22"/>
                    </a:cubicBezTo>
                    <a:cubicBezTo>
                      <a:pt x="2" y="20"/>
                      <a:pt x="2" y="20"/>
                      <a:pt x="2" y="20"/>
                    </a:cubicBezTo>
                    <a:cubicBezTo>
                      <a:pt x="5" y="16"/>
                      <a:pt x="5" y="16"/>
                      <a:pt x="5" y="16"/>
                    </a:cubicBezTo>
                    <a:cubicBezTo>
                      <a:pt x="7" y="13"/>
                      <a:pt x="9" y="9"/>
                      <a:pt x="11" y="6"/>
                    </a:cubicBezTo>
                    <a:cubicBezTo>
                      <a:pt x="11" y="6"/>
                      <a:pt x="11" y="5"/>
                      <a:pt x="11" y="4"/>
                    </a:cubicBezTo>
                    <a:moveTo>
                      <a:pt x="14" y="0"/>
                    </a:moveTo>
                    <a:cubicBezTo>
                      <a:pt x="14" y="0"/>
                      <a:pt x="13" y="0"/>
                      <a:pt x="13" y="0"/>
                    </a:cubicBezTo>
                    <a:cubicBezTo>
                      <a:pt x="13" y="1"/>
                      <a:pt x="13" y="2"/>
                      <a:pt x="14" y="2"/>
                    </a:cubicBezTo>
                    <a:cubicBezTo>
                      <a:pt x="14" y="2"/>
                      <a:pt x="14" y="2"/>
                      <a:pt x="14" y="2"/>
                    </a:cubicBezTo>
                    <a:cubicBezTo>
                      <a:pt x="14" y="1"/>
                      <a:pt x="14" y="0"/>
                      <a:pt x="14"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10" name="Freeform 90"/>
              <p:cNvSpPr>
                <a:spLocks noEditPoints="1"/>
              </p:cNvSpPr>
              <p:nvPr/>
            </p:nvSpPr>
            <p:spPr bwMode="auto">
              <a:xfrm>
                <a:off x="2683" y="2736"/>
                <a:ext cx="26" cy="37"/>
              </a:xfrm>
              <a:custGeom>
                <a:avLst/>
                <a:gdLst>
                  <a:gd name="T0" fmla="*/ 10 w 32"/>
                  <a:gd name="T1" fmla="*/ 27 h 44"/>
                  <a:gd name="T2" fmla="*/ 0 w 32"/>
                  <a:gd name="T3" fmla="*/ 39 h 44"/>
                  <a:gd name="T4" fmla="*/ 11 w 32"/>
                  <a:gd name="T5" fmla="*/ 42 h 44"/>
                  <a:gd name="T6" fmla="*/ 10 w 32"/>
                  <a:gd name="T7" fmla="*/ 27 h 44"/>
                  <a:gd name="T8" fmla="*/ 27 w 32"/>
                  <a:gd name="T9" fmla="*/ 7 h 44"/>
                  <a:gd name="T10" fmla="*/ 14 w 32"/>
                  <a:gd name="T11" fmla="*/ 22 h 44"/>
                  <a:gd name="T12" fmla="*/ 16 w 32"/>
                  <a:gd name="T13" fmla="*/ 44 h 44"/>
                  <a:gd name="T14" fmla="*/ 17 w 32"/>
                  <a:gd name="T15" fmla="*/ 44 h 44"/>
                  <a:gd name="T16" fmla="*/ 28 w 32"/>
                  <a:gd name="T17" fmla="*/ 26 h 44"/>
                  <a:gd name="T18" fmla="*/ 27 w 32"/>
                  <a:gd name="T19" fmla="*/ 7 h 44"/>
                  <a:gd name="T20" fmla="*/ 32 w 32"/>
                  <a:gd name="T21" fmla="*/ 0 h 44"/>
                  <a:gd name="T22" fmla="*/ 28 w 32"/>
                  <a:gd name="T23" fmla="*/ 5 h 44"/>
                  <a:gd name="T24" fmla="*/ 30 w 32"/>
                  <a:gd name="T25" fmla="*/ 22 h 44"/>
                  <a:gd name="T26" fmla="*/ 31 w 32"/>
                  <a:gd name="T27" fmla="*/ 22 h 44"/>
                  <a:gd name="T28" fmla="*/ 31 w 32"/>
                  <a:gd name="T29" fmla="*/ 6 h 44"/>
                  <a:gd name="T30" fmla="*/ 32 w 32"/>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10" y="27"/>
                    </a:moveTo>
                    <a:cubicBezTo>
                      <a:pt x="7" y="31"/>
                      <a:pt x="4" y="35"/>
                      <a:pt x="0" y="39"/>
                    </a:cubicBezTo>
                    <a:cubicBezTo>
                      <a:pt x="4" y="40"/>
                      <a:pt x="7" y="41"/>
                      <a:pt x="11" y="42"/>
                    </a:cubicBezTo>
                    <a:cubicBezTo>
                      <a:pt x="11" y="37"/>
                      <a:pt x="10" y="32"/>
                      <a:pt x="10" y="27"/>
                    </a:cubicBezTo>
                    <a:moveTo>
                      <a:pt x="27" y="7"/>
                    </a:moveTo>
                    <a:cubicBezTo>
                      <a:pt x="23" y="12"/>
                      <a:pt x="18" y="17"/>
                      <a:pt x="14" y="22"/>
                    </a:cubicBezTo>
                    <a:cubicBezTo>
                      <a:pt x="15" y="29"/>
                      <a:pt x="15" y="37"/>
                      <a:pt x="16" y="44"/>
                    </a:cubicBezTo>
                    <a:cubicBezTo>
                      <a:pt x="16" y="44"/>
                      <a:pt x="17" y="44"/>
                      <a:pt x="17" y="44"/>
                    </a:cubicBezTo>
                    <a:cubicBezTo>
                      <a:pt x="21" y="38"/>
                      <a:pt x="24" y="32"/>
                      <a:pt x="28" y="26"/>
                    </a:cubicBezTo>
                    <a:cubicBezTo>
                      <a:pt x="27" y="19"/>
                      <a:pt x="27" y="12"/>
                      <a:pt x="27" y="7"/>
                    </a:cubicBezTo>
                    <a:moveTo>
                      <a:pt x="32" y="0"/>
                    </a:moveTo>
                    <a:cubicBezTo>
                      <a:pt x="31" y="2"/>
                      <a:pt x="29" y="4"/>
                      <a:pt x="28" y="5"/>
                    </a:cubicBezTo>
                    <a:cubicBezTo>
                      <a:pt x="29" y="11"/>
                      <a:pt x="29" y="16"/>
                      <a:pt x="30" y="22"/>
                    </a:cubicBezTo>
                    <a:cubicBezTo>
                      <a:pt x="30" y="22"/>
                      <a:pt x="31" y="22"/>
                      <a:pt x="31" y="22"/>
                    </a:cubicBezTo>
                    <a:cubicBezTo>
                      <a:pt x="31" y="16"/>
                      <a:pt x="31" y="11"/>
                      <a:pt x="31" y="6"/>
                    </a:cubicBezTo>
                    <a:cubicBezTo>
                      <a:pt x="32" y="4"/>
                      <a:pt x="32" y="2"/>
                      <a:pt x="32"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11" name="Freeform 91"/>
              <p:cNvSpPr>
                <a:spLocks noEditPoints="1"/>
              </p:cNvSpPr>
              <p:nvPr/>
            </p:nvSpPr>
            <p:spPr bwMode="auto">
              <a:xfrm>
                <a:off x="2557" y="2768"/>
                <a:ext cx="20" cy="22"/>
              </a:xfrm>
              <a:custGeom>
                <a:avLst/>
                <a:gdLst>
                  <a:gd name="T0" fmla="*/ 9 w 24"/>
                  <a:gd name="T1" fmla="*/ 13 h 27"/>
                  <a:gd name="T2" fmla="*/ 4 w 24"/>
                  <a:gd name="T3" fmla="*/ 26 h 27"/>
                  <a:gd name="T4" fmla="*/ 6 w 24"/>
                  <a:gd name="T5" fmla="*/ 27 h 27"/>
                  <a:gd name="T6" fmla="*/ 9 w 24"/>
                  <a:gd name="T7" fmla="*/ 13 h 27"/>
                  <a:gd name="T8" fmla="*/ 10 w 24"/>
                  <a:gd name="T9" fmla="*/ 8 h 27"/>
                  <a:gd name="T10" fmla="*/ 2 w 24"/>
                  <a:gd name="T11" fmla="*/ 16 h 27"/>
                  <a:gd name="T12" fmla="*/ 0 w 24"/>
                  <a:gd name="T13" fmla="*/ 24 h 27"/>
                  <a:gd name="T14" fmla="*/ 4 w 24"/>
                  <a:gd name="T15" fmla="*/ 26 h 27"/>
                  <a:gd name="T16" fmla="*/ 6 w 24"/>
                  <a:gd name="T17" fmla="*/ 19 h 27"/>
                  <a:gd name="T18" fmla="*/ 9 w 24"/>
                  <a:gd name="T19" fmla="*/ 11 h 27"/>
                  <a:gd name="T20" fmla="*/ 10 w 24"/>
                  <a:gd name="T21" fmla="*/ 8 h 27"/>
                  <a:gd name="T22" fmla="*/ 18 w 24"/>
                  <a:gd name="T23" fmla="*/ 0 h 27"/>
                  <a:gd name="T24" fmla="*/ 14 w 24"/>
                  <a:gd name="T25" fmla="*/ 4 h 27"/>
                  <a:gd name="T26" fmla="*/ 13 w 24"/>
                  <a:gd name="T27" fmla="*/ 5 h 27"/>
                  <a:gd name="T28" fmla="*/ 9 w 24"/>
                  <a:gd name="T29" fmla="*/ 26 h 27"/>
                  <a:gd name="T30" fmla="*/ 10 w 24"/>
                  <a:gd name="T31" fmla="*/ 25 h 27"/>
                  <a:gd name="T32" fmla="*/ 15 w 24"/>
                  <a:gd name="T33" fmla="*/ 20 h 27"/>
                  <a:gd name="T34" fmla="*/ 13 w 24"/>
                  <a:gd name="T35" fmla="*/ 19 h 27"/>
                  <a:gd name="T36" fmla="*/ 15 w 24"/>
                  <a:gd name="T37" fmla="*/ 20 h 27"/>
                  <a:gd name="T38" fmla="*/ 17 w 24"/>
                  <a:gd name="T39" fmla="*/ 18 h 27"/>
                  <a:gd name="T40" fmla="*/ 21 w 24"/>
                  <a:gd name="T41" fmla="*/ 15 h 27"/>
                  <a:gd name="T42" fmla="*/ 24 w 24"/>
                  <a:gd name="T43" fmla="*/ 3 h 27"/>
                  <a:gd name="T44" fmla="*/ 18 w 24"/>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7">
                    <a:moveTo>
                      <a:pt x="9" y="13"/>
                    </a:moveTo>
                    <a:cubicBezTo>
                      <a:pt x="7" y="17"/>
                      <a:pt x="6" y="22"/>
                      <a:pt x="4" y="26"/>
                    </a:cubicBezTo>
                    <a:cubicBezTo>
                      <a:pt x="5" y="26"/>
                      <a:pt x="6" y="26"/>
                      <a:pt x="6" y="27"/>
                    </a:cubicBezTo>
                    <a:cubicBezTo>
                      <a:pt x="9" y="13"/>
                      <a:pt x="9" y="13"/>
                      <a:pt x="9" y="13"/>
                    </a:cubicBezTo>
                    <a:moveTo>
                      <a:pt x="10" y="8"/>
                    </a:moveTo>
                    <a:cubicBezTo>
                      <a:pt x="7" y="11"/>
                      <a:pt x="4" y="14"/>
                      <a:pt x="2" y="16"/>
                    </a:cubicBezTo>
                    <a:cubicBezTo>
                      <a:pt x="1" y="19"/>
                      <a:pt x="1" y="21"/>
                      <a:pt x="0" y="24"/>
                    </a:cubicBezTo>
                    <a:cubicBezTo>
                      <a:pt x="1" y="24"/>
                      <a:pt x="3" y="25"/>
                      <a:pt x="4" y="26"/>
                    </a:cubicBezTo>
                    <a:cubicBezTo>
                      <a:pt x="6" y="19"/>
                      <a:pt x="6" y="19"/>
                      <a:pt x="6" y="19"/>
                    </a:cubicBezTo>
                    <a:cubicBezTo>
                      <a:pt x="7" y="17"/>
                      <a:pt x="8" y="14"/>
                      <a:pt x="9" y="11"/>
                    </a:cubicBezTo>
                    <a:cubicBezTo>
                      <a:pt x="10" y="8"/>
                      <a:pt x="10" y="8"/>
                      <a:pt x="10" y="8"/>
                    </a:cubicBezTo>
                    <a:moveTo>
                      <a:pt x="18" y="0"/>
                    </a:moveTo>
                    <a:cubicBezTo>
                      <a:pt x="16" y="1"/>
                      <a:pt x="15" y="3"/>
                      <a:pt x="14" y="4"/>
                    </a:cubicBezTo>
                    <a:cubicBezTo>
                      <a:pt x="13" y="4"/>
                      <a:pt x="13" y="5"/>
                      <a:pt x="13" y="5"/>
                    </a:cubicBezTo>
                    <a:cubicBezTo>
                      <a:pt x="9" y="26"/>
                      <a:pt x="9" y="26"/>
                      <a:pt x="9" y="26"/>
                    </a:cubicBezTo>
                    <a:cubicBezTo>
                      <a:pt x="10" y="25"/>
                      <a:pt x="10" y="25"/>
                      <a:pt x="10" y="25"/>
                    </a:cubicBezTo>
                    <a:cubicBezTo>
                      <a:pt x="15" y="20"/>
                      <a:pt x="15" y="20"/>
                      <a:pt x="15" y="20"/>
                    </a:cubicBezTo>
                    <a:cubicBezTo>
                      <a:pt x="14" y="19"/>
                      <a:pt x="13" y="19"/>
                      <a:pt x="13" y="19"/>
                    </a:cubicBezTo>
                    <a:cubicBezTo>
                      <a:pt x="13" y="19"/>
                      <a:pt x="14" y="19"/>
                      <a:pt x="15" y="20"/>
                    </a:cubicBezTo>
                    <a:cubicBezTo>
                      <a:pt x="17" y="18"/>
                      <a:pt x="17" y="18"/>
                      <a:pt x="17" y="18"/>
                    </a:cubicBezTo>
                    <a:cubicBezTo>
                      <a:pt x="21" y="15"/>
                      <a:pt x="21" y="15"/>
                      <a:pt x="21" y="15"/>
                    </a:cubicBezTo>
                    <a:cubicBezTo>
                      <a:pt x="22" y="10"/>
                      <a:pt x="23" y="7"/>
                      <a:pt x="24" y="3"/>
                    </a:cubicBezTo>
                    <a:cubicBezTo>
                      <a:pt x="22" y="2"/>
                      <a:pt x="20" y="1"/>
                      <a:pt x="18"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12" name="Freeform 92"/>
              <p:cNvSpPr/>
              <p:nvPr/>
            </p:nvSpPr>
            <p:spPr bwMode="auto">
              <a:xfrm>
                <a:off x="2572" y="2761"/>
                <a:ext cx="6" cy="9"/>
              </a:xfrm>
              <a:custGeom>
                <a:avLst/>
                <a:gdLst>
                  <a:gd name="T0" fmla="*/ 8 w 8"/>
                  <a:gd name="T1" fmla="*/ 0 h 12"/>
                  <a:gd name="T2" fmla="*/ 0 w 8"/>
                  <a:gd name="T3" fmla="*/ 9 h 12"/>
                  <a:gd name="T4" fmla="*/ 6 w 8"/>
                  <a:gd name="T5" fmla="*/ 12 h 12"/>
                  <a:gd name="T6" fmla="*/ 7 w 8"/>
                  <a:gd name="T7" fmla="*/ 11 h 12"/>
                  <a:gd name="T8" fmla="*/ 8 w 8"/>
                  <a:gd name="T9" fmla="*/ 0 h 12"/>
                </a:gdLst>
                <a:ahLst/>
                <a:cxnLst>
                  <a:cxn ang="0">
                    <a:pos x="T0" y="T1"/>
                  </a:cxn>
                  <a:cxn ang="0">
                    <a:pos x="T2" y="T3"/>
                  </a:cxn>
                  <a:cxn ang="0">
                    <a:pos x="T4" y="T5"/>
                  </a:cxn>
                  <a:cxn ang="0">
                    <a:pos x="T6" y="T7"/>
                  </a:cxn>
                  <a:cxn ang="0">
                    <a:pos x="T8" y="T9"/>
                  </a:cxn>
                </a:cxnLst>
                <a:rect l="0" t="0" r="r" b="b"/>
                <a:pathLst>
                  <a:path w="8" h="12">
                    <a:moveTo>
                      <a:pt x="8" y="0"/>
                    </a:moveTo>
                    <a:cubicBezTo>
                      <a:pt x="5" y="3"/>
                      <a:pt x="3" y="6"/>
                      <a:pt x="0" y="9"/>
                    </a:cubicBezTo>
                    <a:cubicBezTo>
                      <a:pt x="2" y="10"/>
                      <a:pt x="4" y="11"/>
                      <a:pt x="6" y="12"/>
                    </a:cubicBezTo>
                    <a:cubicBezTo>
                      <a:pt x="6" y="11"/>
                      <a:pt x="6" y="11"/>
                      <a:pt x="7" y="11"/>
                    </a:cubicBezTo>
                    <a:cubicBezTo>
                      <a:pt x="7" y="7"/>
                      <a:pt x="8" y="4"/>
                      <a:pt x="8"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13" name="Freeform 93"/>
              <p:cNvSpPr/>
              <p:nvPr/>
            </p:nvSpPr>
            <p:spPr bwMode="auto">
              <a:xfrm>
                <a:off x="3285" y="2785"/>
                <a:ext cx="6" cy="27"/>
              </a:xfrm>
              <a:custGeom>
                <a:avLst/>
                <a:gdLst>
                  <a:gd name="T0" fmla="*/ 7 w 7"/>
                  <a:gd name="T1" fmla="*/ 0 h 33"/>
                  <a:gd name="T2" fmla="*/ 6 w 7"/>
                  <a:gd name="T3" fmla="*/ 0 h 33"/>
                  <a:gd name="T4" fmla="*/ 0 w 7"/>
                  <a:gd name="T5" fmla="*/ 33 h 33"/>
                  <a:gd name="T6" fmla="*/ 6 w 7"/>
                  <a:gd name="T7" fmla="*/ 32 h 33"/>
                  <a:gd name="T8" fmla="*/ 7 w 7"/>
                  <a:gd name="T9" fmla="*/ 0 h 33"/>
                </a:gdLst>
                <a:ahLst/>
                <a:cxnLst>
                  <a:cxn ang="0">
                    <a:pos x="T0" y="T1"/>
                  </a:cxn>
                  <a:cxn ang="0">
                    <a:pos x="T2" y="T3"/>
                  </a:cxn>
                  <a:cxn ang="0">
                    <a:pos x="T4" y="T5"/>
                  </a:cxn>
                  <a:cxn ang="0">
                    <a:pos x="T6" y="T7"/>
                  </a:cxn>
                  <a:cxn ang="0">
                    <a:pos x="T8" y="T9"/>
                  </a:cxn>
                </a:cxnLst>
                <a:rect l="0" t="0" r="r" b="b"/>
                <a:pathLst>
                  <a:path w="7" h="33">
                    <a:moveTo>
                      <a:pt x="7" y="0"/>
                    </a:moveTo>
                    <a:cubicBezTo>
                      <a:pt x="6" y="0"/>
                      <a:pt x="6" y="0"/>
                      <a:pt x="6" y="0"/>
                    </a:cubicBezTo>
                    <a:cubicBezTo>
                      <a:pt x="4" y="11"/>
                      <a:pt x="2" y="22"/>
                      <a:pt x="0" y="33"/>
                    </a:cubicBezTo>
                    <a:cubicBezTo>
                      <a:pt x="2" y="33"/>
                      <a:pt x="4" y="33"/>
                      <a:pt x="6" y="32"/>
                    </a:cubicBezTo>
                    <a:cubicBezTo>
                      <a:pt x="6" y="22"/>
                      <a:pt x="6" y="11"/>
                      <a:pt x="7"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14" name="Freeform 94"/>
              <p:cNvSpPr/>
              <p:nvPr/>
            </p:nvSpPr>
            <p:spPr bwMode="auto">
              <a:xfrm>
                <a:off x="3290" y="2782"/>
                <a:ext cx="1" cy="3"/>
              </a:xfrm>
              <a:custGeom>
                <a:avLst/>
                <a:gdLst>
                  <a:gd name="T0" fmla="*/ 1 w 1"/>
                  <a:gd name="T1" fmla="*/ 0 h 3"/>
                  <a:gd name="T2" fmla="*/ 0 w 1"/>
                  <a:gd name="T3" fmla="*/ 3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3"/>
                    </a:cubicBezTo>
                    <a:cubicBezTo>
                      <a:pt x="0" y="3"/>
                      <a:pt x="0" y="3"/>
                      <a:pt x="1" y="3"/>
                    </a:cubicBezTo>
                    <a:cubicBezTo>
                      <a:pt x="1" y="2"/>
                      <a:pt x="1" y="1"/>
                      <a:pt x="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15" name="Freeform 95"/>
              <p:cNvSpPr>
                <a:spLocks noEditPoints="1"/>
              </p:cNvSpPr>
              <p:nvPr/>
            </p:nvSpPr>
            <p:spPr bwMode="auto">
              <a:xfrm>
                <a:off x="2887" y="2784"/>
                <a:ext cx="461" cy="104"/>
              </a:xfrm>
              <a:custGeom>
                <a:avLst/>
                <a:gdLst>
                  <a:gd name="T0" fmla="*/ 553 w 555"/>
                  <a:gd name="T1" fmla="*/ 122 h 126"/>
                  <a:gd name="T2" fmla="*/ 552 w 555"/>
                  <a:gd name="T3" fmla="*/ 126 h 126"/>
                  <a:gd name="T4" fmla="*/ 555 w 555"/>
                  <a:gd name="T5" fmla="*/ 122 h 126"/>
                  <a:gd name="T6" fmla="*/ 553 w 555"/>
                  <a:gd name="T7" fmla="*/ 122 h 126"/>
                  <a:gd name="T8" fmla="*/ 346 w 555"/>
                  <a:gd name="T9" fmla="*/ 34 h 126"/>
                  <a:gd name="T10" fmla="*/ 343 w 555"/>
                  <a:gd name="T11" fmla="*/ 41 h 126"/>
                  <a:gd name="T12" fmla="*/ 347 w 555"/>
                  <a:gd name="T13" fmla="*/ 42 h 126"/>
                  <a:gd name="T14" fmla="*/ 346 w 555"/>
                  <a:gd name="T15" fmla="*/ 34 h 126"/>
                  <a:gd name="T16" fmla="*/ 421 w 555"/>
                  <a:gd name="T17" fmla="*/ 33 h 126"/>
                  <a:gd name="T18" fmla="*/ 416 w 555"/>
                  <a:gd name="T19" fmla="*/ 34 h 126"/>
                  <a:gd name="T20" fmla="*/ 416 w 555"/>
                  <a:gd name="T21" fmla="*/ 34 h 126"/>
                  <a:gd name="T22" fmla="*/ 421 w 555"/>
                  <a:gd name="T23" fmla="*/ 34 h 126"/>
                  <a:gd name="T24" fmla="*/ 421 w 555"/>
                  <a:gd name="T25" fmla="*/ 33 h 126"/>
                  <a:gd name="T26" fmla="*/ 0 w 555"/>
                  <a:gd name="T27" fmla="*/ 14 h 126"/>
                  <a:gd name="T28" fmla="*/ 0 w 555"/>
                  <a:gd name="T29" fmla="*/ 14 h 126"/>
                  <a:gd name="T30" fmla="*/ 1 w 555"/>
                  <a:gd name="T31" fmla="*/ 14 h 126"/>
                  <a:gd name="T32" fmla="*/ 0 w 555"/>
                  <a:gd name="T33" fmla="*/ 14 h 126"/>
                  <a:gd name="T34" fmla="*/ 10 w 555"/>
                  <a:gd name="T35" fmla="*/ 0 h 126"/>
                  <a:gd name="T36" fmla="*/ 10 w 555"/>
                  <a:gd name="T37" fmla="*/ 0 h 126"/>
                  <a:gd name="T38" fmla="*/ 19 w 555"/>
                  <a:gd name="T39" fmla="*/ 2 h 126"/>
                  <a:gd name="T40" fmla="*/ 10 w 555"/>
                  <a:gd name="T4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5" h="125">
                    <a:moveTo>
                      <a:pt x="553" y="122"/>
                    </a:moveTo>
                    <a:cubicBezTo>
                      <a:pt x="552" y="124"/>
                      <a:pt x="552" y="125"/>
                      <a:pt x="552" y="126"/>
                    </a:cubicBezTo>
                    <a:cubicBezTo>
                      <a:pt x="555" y="122"/>
                      <a:pt x="555" y="122"/>
                      <a:pt x="555" y="122"/>
                    </a:cubicBezTo>
                    <a:cubicBezTo>
                      <a:pt x="554" y="122"/>
                      <a:pt x="553" y="122"/>
                      <a:pt x="553" y="122"/>
                    </a:cubicBezTo>
                    <a:moveTo>
                      <a:pt x="346" y="34"/>
                    </a:moveTo>
                    <a:cubicBezTo>
                      <a:pt x="345" y="36"/>
                      <a:pt x="344" y="39"/>
                      <a:pt x="343" y="41"/>
                    </a:cubicBezTo>
                    <a:cubicBezTo>
                      <a:pt x="344" y="41"/>
                      <a:pt x="346" y="42"/>
                      <a:pt x="347" y="42"/>
                    </a:cubicBezTo>
                    <a:cubicBezTo>
                      <a:pt x="347" y="39"/>
                      <a:pt x="347" y="37"/>
                      <a:pt x="346" y="34"/>
                    </a:cubicBezTo>
                    <a:moveTo>
                      <a:pt x="421" y="33"/>
                    </a:moveTo>
                    <a:cubicBezTo>
                      <a:pt x="419" y="34"/>
                      <a:pt x="417" y="34"/>
                      <a:pt x="416" y="34"/>
                    </a:cubicBezTo>
                    <a:cubicBezTo>
                      <a:pt x="416" y="34"/>
                      <a:pt x="416" y="34"/>
                      <a:pt x="416" y="34"/>
                    </a:cubicBezTo>
                    <a:cubicBezTo>
                      <a:pt x="417" y="34"/>
                      <a:pt x="419" y="34"/>
                      <a:pt x="421" y="34"/>
                    </a:cubicBezTo>
                    <a:cubicBezTo>
                      <a:pt x="421" y="34"/>
                      <a:pt x="421" y="34"/>
                      <a:pt x="421" y="33"/>
                    </a:cubicBezTo>
                    <a:moveTo>
                      <a:pt x="0" y="14"/>
                    </a:moveTo>
                    <a:cubicBezTo>
                      <a:pt x="0" y="14"/>
                      <a:pt x="0" y="14"/>
                      <a:pt x="0" y="14"/>
                    </a:cubicBezTo>
                    <a:cubicBezTo>
                      <a:pt x="0" y="14"/>
                      <a:pt x="1" y="14"/>
                      <a:pt x="1" y="14"/>
                    </a:cubicBezTo>
                    <a:cubicBezTo>
                      <a:pt x="1" y="14"/>
                      <a:pt x="1" y="14"/>
                      <a:pt x="0" y="14"/>
                    </a:cubicBezTo>
                    <a:moveTo>
                      <a:pt x="10" y="0"/>
                    </a:moveTo>
                    <a:cubicBezTo>
                      <a:pt x="10" y="0"/>
                      <a:pt x="10" y="0"/>
                      <a:pt x="10" y="0"/>
                    </a:cubicBezTo>
                    <a:cubicBezTo>
                      <a:pt x="15" y="1"/>
                      <a:pt x="18" y="2"/>
                      <a:pt x="19" y="2"/>
                    </a:cubicBezTo>
                    <a:cubicBezTo>
                      <a:pt x="19" y="2"/>
                      <a:pt x="17" y="1"/>
                      <a:pt x="10"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16" name="Freeform 96"/>
              <p:cNvSpPr>
                <a:spLocks noEditPoints="1"/>
              </p:cNvSpPr>
              <p:nvPr/>
            </p:nvSpPr>
            <p:spPr bwMode="auto">
              <a:xfrm>
                <a:off x="3346" y="2814"/>
                <a:ext cx="11" cy="71"/>
              </a:xfrm>
              <a:custGeom>
                <a:avLst/>
                <a:gdLst>
                  <a:gd name="T0" fmla="*/ 12 w 13"/>
                  <a:gd name="T1" fmla="*/ 26 h 86"/>
                  <a:gd name="T2" fmla="*/ 0 w 13"/>
                  <a:gd name="T3" fmla="*/ 86 h 86"/>
                  <a:gd name="T4" fmla="*/ 2 w 13"/>
                  <a:gd name="T5" fmla="*/ 86 h 86"/>
                  <a:gd name="T6" fmla="*/ 11 w 13"/>
                  <a:gd name="T7" fmla="*/ 75 h 86"/>
                  <a:gd name="T8" fmla="*/ 13 w 13"/>
                  <a:gd name="T9" fmla="*/ 51 h 86"/>
                  <a:gd name="T10" fmla="*/ 12 w 13"/>
                  <a:gd name="T11" fmla="*/ 26 h 86"/>
                  <a:gd name="T12" fmla="*/ 11 w 13"/>
                  <a:gd name="T13" fmla="*/ 0 h 86"/>
                  <a:gd name="T14" fmla="*/ 9 w 13"/>
                  <a:gd name="T15" fmla="*/ 12 h 86"/>
                  <a:gd name="T16" fmla="*/ 4 w 13"/>
                  <a:gd name="T17" fmla="*/ 48 h 86"/>
                  <a:gd name="T18" fmla="*/ 12 w 13"/>
                  <a:gd name="T19" fmla="*/ 20 h 86"/>
                  <a:gd name="T20" fmla="*/ 11 w 13"/>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86">
                    <a:moveTo>
                      <a:pt x="12" y="26"/>
                    </a:moveTo>
                    <a:cubicBezTo>
                      <a:pt x="9" y="45"/>
                      <a:pt x="4" y="67"/>
                      <a:pt x="0" y="86"/>
                    </a:cubicBezTo>
                    <a:cubicBezTo>
                      <a:pt x="0" y="86"/>
                      <a:pt x="1" y="86"/>
                      <a:pt x="2" y="86"/>
                    </a:cubicBezTo>
                    <a:cubicBezTo>
                      <a:pt x="11" y="75"/>
                      <a:pt x="11" y="75"/>
                      <a:pt x="11" y="75"/>
                    </a:cubicBezTo>
                    <a:cubicBezTo>
                      <a:pt x="12" y="67"/>
                      <a:pt x="13" y="59"/>
                      <a:pt x="13" y="51"/>
                    </a:cubicBezTo>
                    <a:cubicBezTo>
                      <a:pt x="13" y="43"/>
                      <a:pt x="13" y="35"/>
                      <a:pt x="12" y="26"/>
                    </a:cubicBezTo>
                    <a:moveTo>
                      <a:pt x="11" y="0"/>
                    </a:moveTo>
                    <a:cubicBezTo>
                      <a:pt x="10" y="4"/>
                      <a:pt x="10" y="8"/>
                      <a:pt x="9" y="12"/>
                    </a:cubicBezTo>
                    <a:cubicBezTo>
                      <a:pt x="8" y="24"/>
                      <a:pt x="6" y="36"/>
                      <a:pt x="4" y="48"/>
                    </a:cubicBezTo>
                    <a:cubicBezTo>
                      <a:pt x="7" y="38"/>
                      <a:pt x="10" y="28"/>
                      <a:pt x="12" y="20"/>
                    </a:cubicBezTo>
                    <a:cubicBezTo>
                      <a:pt x="12" y="13"/>
                      <a:pt x="11" y="7"/>
                      <a:pt x="1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17" name="Freeform 97"/>
              <p:cNvSpPr>
                <a:spLocks noEditPoints="1"/>
              </p:cNvSpPr>
              <p:nvPr/>
            </p:nvSpPr>
            <p:spPr bwMode="auto">
              <a:xfrm>
                <a:off x="2338" y="2814"/>
                <a:ext cx="122" cy="88"/>
              </a:xfrm>
              <a:custGeom>
                <a:avLst/>
                <a:gdLst>
                  <a:gd name="T0" fmla="*/ 10 w 147"/>
                  <a:gd name="T1" fmla="*/ 106 h 106"/>
                  <a:gd name="T2" fmla="*/ 10 w 147"/>
                  <a:gd name="T3" fmla="*/ 106 h 106"/>
                  <a:gd name="T4" fmla="*/ 10 w 147"/>
                  <a:gd name="T5" fmla="*/ 106 h 106"/>
                  <a:gd name="T6" fmla="*/ 10 w 147"/>
                  <a:gd name="T7" fmla="*/ 106 h 106"/>
                  <a:gd name="T8" fmla="*/ 8 w 147"/>
                  <a:gd name="T9" fmla="*/ 89 h 106"/>
                  <a:gd name="T10" fmla="*/ 0 w 147"/>
                  <a:gd name="T11" fmla="*/ 104 h 106"/>
                  <a:gd name="T12" fmla="*/ 6 w 147"/>
                  <a:gd name="T13" fmla="*/ 105 h 106"/>
                  <a:gd name="T14" fmla="*/ 6 w 147"/>
                  <a:gd name="T15" fmla="*/ 105 h 106"/>
                  <a:gd name="T16" fmla="*/ 6 w 147"/>
                  <a:gd name="T17" fmla="*/ 105 h 106"/>
                  <a:gd name="T18" fmla="*/ 6 w 147"/>
                  <a:gd name="T19" fmla="*/ 105 h 106"/>
                  <a:gd name="T20" fmla="*/ 12 w 147"/>
                  <a:gd name="T21" fmla="*/ 93 h 106"/>
                  <a:gd name="T22" fmla="*/ 8 w 147"/>
                  <a:gd name="T23" fmla="*/ 89 h 106"/>
                  <a:gd name="T24" fmla="*/ 145 w 147"/>
                  <a:gd name="T25" fmla="*/ 0 h 106"/>
                  <a:gd name="T26" fmla="*/ 145 w 147"/>
                  <a:gd name="T27" fmla="*/ 0 h 106"/>
                  <a:gd name="T28" fmla="*/ 147 w 147"/>
                  <a:gd name="T29" fmla="*/ 0 h 106"/>
                  <a:gd name="T30" fmla="*/ 145 w 147"/>
                  <a:gd name="T3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05">
                    <a:moveTo>
                      <a:pt x="10" y="106"/>
                    </a:moveTo>
                    <a:cubicBezTo>
                      <a:pt x="10" y="106"/>
                      <a:pt x="10" y="106"/>
                      <a:pt x="10" y="106"/>
                    </a:cubicBezTo>
                    <a:cubicBezTo>
                      <a:pt x="10" y="106"/>
                      <a:pt x="10" y="106"/>
                      <a:pt x="10" y="106"/>
                    </a:cubicBezTo>
                    <a:cubicBezTo>
                      <a:pt x="10" y="106"/>
                      <a:pt x="10" y="106"/>
                      <a:pt x="10" y="106"/>
                    </a:cubicBezTo>
                    <a:moveTo>
                      <a:pt x="8" y="89"/>
                    </a:moveTo>
                    <a:cubicBezTo>
                      <a:pt x="6" y="94"/>
                      <a:pt x="3" y="99"/>
                      <a:pt x="0" y="104"/>
                    </a:cubicBezTo>
                    <a:cubicBezTo>
                      <a:pt x="3" y="105"/>
                      <a:pt x="4" y="105"/>
                      <a:pt x="6" y="105"/>
                    </a:cubicBezTo>
                    <a:cubicBezTo>
                      <a:pt x="6" y="105"/>
                      <a:pt x="6" y="105"/>
                      <a:pt x="6" y="105"/>
                    </a:cubicBezTo>
                    <a:cubicBezTo>
                      <a:pt x="6" y="105"/>
                      <a:pt x="6" y="105"/>
                      <a:pt x="6" y="105"/>
                    </a:cubicBezTo>
                    <a:cubicBezTo>
                      <a:pt x="6" y="105"/>
                      <a:pt x="6" y="105"/>
                      <a:pt x="6" y="105"/>
                    </a:cubicBezTo>
                    <a:cubicBezTo>
                      <a:pt x="8" y="101"/>
                      <a:pt x="10" y="97"/>
                      <a:pt x="12" y="93"/>
                    </a:cubicBezTo>
                    <a:cubicBezTo>
                      <a:pt x="11" y="91"/>
                      <a:pt x="10" y="90"/>
                      <a:pt x="8" y="89"/>
                    </a:cubicBezTo>
                    <a:moveTo>
                      <a:pt x="145" y="0"/>
                    </a:moveTo>
                    <a:cubicBezTo>
                      <a:pt x="145" y="0"/>
                      <a:pt x="145" y="0"/>
                      <a:pt x="145" y="0"/>
                    </a:cubicBezTo>
                    <a:cubicBezTo>
                      <a:pt x="147" y="0"/>
                      <a:pt x="147" y="0"/>
                      <a:pt x="147" y="0"/>
                    </a:cubicBezTo>
                    <a:cubicBezTo>
                      <a:pt x="147" y="0"/>
                      <a:pt x="147" y="0"/>
                      <a:pt x="145"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18" name="Freeform 98"/>
              <p:cNvSpPr>
                <a:spLocks noEditPoints="1"/>
              </p:cNvSpPr>
              <p:nvPr/>
            </p:nvSpPr>
            <p:spPr bwMode="auto">
              <a:xfrm>
                <a:off x="2455" y="2553"/>
                <a:ext cx="511" cy="261"/>
              </a:xfrm>
              <a:custGeom>
                <a:avLst/>
                <a:gdLst>
                  <a:gd name="T0" fmla="*/ 4 w 616"/>
                  <a:gd name="T1" fmla="*/ 315 h 315"/>
                  <a:gd name="T2" fmla="*/ 429 w 616"/>
                  <a:gd name="T3" fmla="*/ 274 h 315"/>
                  <a:gd name="T4" fmla="*/ 429 w 616"/>
                  <a:gd name="T5" fmla="*/ 274 h 315"/>
                  <a:gd name="T6" fmla="*/ 18 w 616"/>
                  <a:gd name="T7" fmla="*/ 282 h 315"/>
                  <a:gd name="T8" fmla="*/ 152 w 616"/>
                  <a:gd name="T9" fmla="*/ 266 h 315"/>
                  <a:gd name="T10" fmla="*/ 147 w 616"/>
                  <a:gd name="T11" fmla="*/ 262 h 315"/>
                  <a:gd name="T12" fmla="*/ 147 w 616"/>
                  <a:gd name="T13" fmla="*/ 262 h 315"/>
                  <a:gd name="T14" fmla="*/ 137 w 616"/>
                  <a:gd name="T15" fmla="*/ 260 h 315"/>
                  <a:gd name="T16" fmla="*/ 141 w 616"/>
                  <a:gd name="T17" fmla="*/ 259 h 315"/>
                  <a:gd name="T18" fmla="*/ 137 w 616"/>
                  <a:gd name="T19" fmla="*/ 258 h 315"/>
                  <a:gd name="T20" fmla="*/ 128 w 616"/>
                  <a:gd name="T21" fmla="*/ 254 h 315"/>
                  <a:gd name="T22" fmla="*/ 135 w 616"/>
                  <a:gd name="T23" fmla="*/ 257 h 315"/>
                  <a:gd name="T24" fmla="*/ 129 w 616"/>
                  <a:gd name="T25" fmla="*/ 253 h 315"/>
                  <a:gd name="T26" fmla="*/ 613 w 616"/>
                  <a:gd name="T27" fmla="*/ 252 h 315"/>
                  <a:gd name="T28" fmla="*/ 616 w 616"/>
                  <a:gd name="T29" fmla="*/ 259 h 315"/>
                  <a:gd name="T30" fmla="*/ 616 w 616"/>
                  <a:gd name="T31" fmla="*/ 253 h 315"/>
                  <a:gd name="T32" fmla="*/ 107 w 616"/>
                  <a:gd name="T33" fmla="*/ 275 h 315"/>
                  <a:gd name="T34" fmla="*/ 123 w 616"/>
                  <a:gd name="T35" fmla="*/ 252 h 315"/>
                  <a:gd name="T36" fmla="*/ 124 w 616"/>
                  <a:gd name="T37" fmla="*/ 252 h 315"/>
                  <a:gd name="T38" fmla="*/ 597 w 616"/>
                  <a:gd name="T39" fmla="*/ 255 h 315"/>
                  <a:gd name="T40" fmla="*/ 597 w 616"/>
                  <a:gd name="T41" fmla="*/ 250 h 315"/>
                  <a:gd name="T42" fmla="*/ 593 w 616"/>
                  <a:gd name="T43" fmla="*/ 254 h 315"/>
                  <a:gd name="T44" fmla="*/ 548 w 616"/>
                  <a:gd name="T45" fmla="*/ 243 h 315"/>
                  <a:gd name="T46" fmla="*/ 552 w 616"/>
                  <a:gd name="T47" fmla="*/ 244 h 315"/>
                  <a:gd name="T48" fmla="*/ 130 w 616"/>
                  <a:gd name="T49" fmla="*/ 241 h 315"/>
                  <a:gd name="T50" fmla="*/ 132 w 616"/>
                  <a:gd name="T51" fmla="*/ 240 h 315"/>
                  <a:gd name="T52" fmla="*/ 515 w 616"/>
                  <a:gd name="T53" fmla="*/ 291 h 315"/>
                  <a:gd name="T54" fmla="*/ 521 w 616"/>
                  <a:gd name="T55" fmla="*/ 292 h 315"/>
                  <a:gd name="T56" fmla="*/ 531 w 616"/>
                  <a:gd name="T57" fmla="*/ 278 h 315"/>
                  <a:gd name="T58" fmla="*/ 537 w 616"/>
                  <a:gd name="T59" fmla="*/ 242 h 315"/>
                  <a:gd name="T60" fmla="*/ 540 w 616"/>
                  <a:gd name="T61" fmla="*/ 231 h 315"/>
                  <a:gd name="T62" fmla="*/ 487 w 616"/>
                  <a:gd name="T63" fmla="*/ 285 h 315"/>
                  <a:gd name="T64" fmla="*/ 489 w 616"/>
                  <a:gd name="T65" fmla="*/ 228 h 315"/>
                  <a:gd name="T66" fmla="*/ 473 w 616"/>
                  <a:gd name="T67" fmla="*/ 283 h 315"/>
                  <a:gd name="T68" fmla="*/ 465 w 616"/>
                  <a:gd name="T69" fmla="*/ 226 h 315"/>
                  <a:gd name="T70" fmla="*/ 462 w 616"/>
                  <a:gd name="T71" fmla="*/ 280 h 315"/>
                  <a:gd name="T72" fmla="*/ 462 w 616"/>
                  <a:gd name="T73" fmla="*/ 220 h 315"/>
                  <a:gd name="T74" fmla="*/ 306 w 616"/>
                  <a:gd name="T75" fmla="*/ 243 h 315"/>
                  <a:gd name="T76" fmla="*/ 320 w 616"/>
                  <a:gd name="T77" fmla="*/ 219 h 315"/>
                  <a:gd name="T78" fmla="*/ 541 w 616"/>
                  <a:gd name="T79" fmla="*/ 226 h 315"/>
                  <a:gd name="T80" fmla="*/ 540 w 616"/>
                  <a:gd name="T81" fmla="*/ 231 h 315"/>
                  <a:gd name="T82" fmla="*/ 336 w 616"/>
                  <a:gd name="T83" fmla="*/ 190 h 315"/>
                  <a:gd name="T84" fmla="*/ 336 w 616"/>
                  <a:gd name="T85" fmla="*/ 191 h 315"/>
                  <a:gd name="T86" fmla="*/ 441 w 616"/>
                  <a:gd name="T87" fmla="*/ 200 h 315"/>
                  <a:gd name="T88" fmla="*/ 445 w 616"/>
                  <a:gd name="T89" fmla="*/ 258 h 315"/>
                  <a:gd name="T90" fmla="*/ 445 w 616"/>
                  <a:gd name="T91" fmla="*/ 277 h 315"/>
                  <a:gd name="T92" fmla="*/ 446 w 616"/>
                  <a:gd name="T93" fmla="*/ 277 h 315"/>
                  <a:gd name="T94" fmla="*/ 446 w 616"/>
                  <a:gd name="T95" fmla="*/ 189 h 315"/>
                  <a:gd name="T96" fmla="*/ 337 w 616"/>
                  <a:gd name="T97" fmla="*/ 190 h 315"/>
                  <a:gd name="T98" fmla="*/ 463 w 616"/>
                  <a:gd name="T99" fmla="*/ 152 h 315"/>
                  <a:gd name="T100" fmla="*/ 462 w 616"/>
                  <a:gd name="T101" fmla="*/ 219 h 315"/>
                  <a:gd name="T102" fmla="*/ 62 w 616"/>
                  <a:gd name="T103" fmla="*/ 103 h 315"/>
                  <a:gd name="T104" fmla="*/ 60 w 616"/>
                  <a:gd name="T105" fmla="*/ 107 h 315"/>
                  <a:gd name="T106" fmla="*/ 69 w 616"/>
                  <a:gd name="T107" fmla="*/ 79 h 315"/>
                  <a:gd name="T108" fmla="*/ 62 w 616"/>
                  <a:gd name="T109" fmla="*/ 102 h 315"/>
                  <a:gd name="T110" fmla="*/ 119 w 616"/>
                  <a:gd name="T111" fmla="*/ 3 h 315"/>
                  <a:gd name="T112" fmla="*/ 118 w 616"/>
                  <a:gd name="T113" fmla="*/ 4 h 315"/>
                  <a:gd name="T114" fmla="*/ 104 w 616"/>
                  <a:gd name="T115" fmla="*/ 23 h 315"/>
                  <a:gd name="T116" fmla="*/ 124 w 616"/>
                  <a:gd name="T117" fmla="*/ 3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6" h="315">
                    <a:moveTo>
                      <a:pt x="0" y="313"/>
                    </a:moveTo>
                    <a:cubicBezTo>
                      <a:pt x="0" y="313"/>
                      <a:pt x="0" y="313"/>
                      <a:pt x="0" y="313"/>
                    </a:cubicBezTo>
                    <a:cubicBezTo>
                      <a:pt x="2" y="314"/>
                      <a:pt x="3" y="314"/>
                      <a:pt x="4" y="315"/>
                    </a:cubicBezTo>
                    <a:cubicBezTo>
                      <a:pt x="4" y="315"/>
                      <a:pt x="4" y="315"/>
                      <a:pt x="4" y="315"/>
                    </a:cubicBezTo>
                    <a:cubicBezTo>
                      <a:pt x="3" y="314"/>
                      <a:pt x="2" y="314"/>
                      <a:pt x="0" y="313"/>
                    </a:cubicBezTo>
                    <a:moveTo>
                      <a:pt x="429" y="274"/>
                    </a:moveTo>
                    <a:cubicBezTo>
                      <a:pt x="429" y="274"/>
                      <a:pt x="429" y="274"/>
                      <a:pt x="429" y="274"/>
                    </a:cubicBezTo>
                    <a:cubicBezTo>
                      <a:pt x="429" y="274"/>
                      <a:pt x="429" y="274"/>
                      <a:pt x="429" y="274"/>
                    </a:cubicBezTo>
                    <a:cubicBezTo>
                      <a:pt x="429" y="274"/>
                      <a:pt x="429" y="274"/>
                      <a:pt x="429" y="274"/>
                    </a:cubicBezTo>
                    <a:moveTo>
                      <a:pt x="20" y="273"/>
                    </a:moveTo>
                    <a:cubicBezTo>
                      <a:pt x="17" y="279"/>
                      <a:pt x="14" y="285"/>
                      <a:pt x="10" y="292"/>
                    </a:cubicBezTo>
                    <a:cubicBezTo>
                      <a:pt x="13" y="288"/>
                      <a:pt x="16" y="285"/>
                      <a:pt x="18" y="282"/>
                    </a:cubicBezTo>
                    <a:cubicBezTo>
                      <a:pt x="20" y="273"/>
                      <a:pt x="20" y="273"/>
                      <a:pt x="20" y="273"/>
                    </a:cubicBezTo>
                    <a:moveTo>
                      <a:pt x="152" y="264"/>
                    </a:moveTo>
                    <a:cubicBezTo>
                      <a:pt x="152" y="265"/>
                      <a:pt x="152" y="265"/>
                      <a:pt x="152" y="266"/>
                    </a:cubicBezTo>
                    <a:cubicBezTo>
                      <a:pt x="154" y="264"/>
                      <a:pt x="154" y="264"/>
                      <a:pt x="154" y="264"/>
                    </a:cubicBezTo>
                    <a:cubicBezTo>
                      <a:pt x="153" y="264"/>
                      <a:pt x="153" y="264"/>
                      <a:pt x="152" y="264"/>
                    </a:cubicBezTo>
                    <a:moveTo>
                      <a:pt x="147" y="262"/>
                    </a:moveTo>
                    <a:cubicBezTo>
                      <a:pt x="146" y="266"/>
                      <a:pt x="145" y="269"/>
                      <a:pt x="144" y="274"/>
                    </a:cubicBezTo>
                    <a:cubicBezTo>
                      <a:pt x="145" y="272"/>
                      <a:pt x="145" y="272"/>
                      <a:pt x="145" y="272"/>
                    </a:cubicBezTo>
                    <a:cubicBezTo>
                      <a:pt x="146" y="269"/>
                      <a:pt x="147" y="265"/>
                      <a:pt x="147" y="262"/>
                    </a:cubicBezTo>
                    <a:cubicBezTo>
                      <a:pt x="147" y="262"/>
                      <a:pt x="147" y="262"/>
                      <a:pt x="147" y="262"/>
                    </a:cubicBezTo>
                    <a:moveTo>
                      <a:pt x="137" y="258"/>
                    </a:moveTo>
                    <a:cubicBezTo>
                      <a:pt x="137" y="258"/>
                      <a:pt x="137" y="259"/>
                      <a:pt x="137" y="260"/>
                    </a:cubicBezTo>
                    <a:cubicBezTo>
                      <a:pt x="136" y="264"/>
                      <a:pt x="136" y="264"/>
                      <a:pt x="136" y="264"/>
                    </a:cubicBezTo>
                    <a:cubicBezTo>
                      <a:pt x="136" y="264"/>
                      <a:pt x="136" y="263"/>
                      <a:pt x="137" y="263"/>
                    </a:cubicBezTo>
                    <a:cubicBezTo>
                      <a:pt x="138" y="262"/>
                      <a:pt x="139" y="260"/>
                      <a:pt x="141" y="259"/>
                    </a:cubicBezTo>
                    <a:cubicBezTo>
                      <a:pt x="139" y="259"/>
                      <a:pt x="138" y="258"/>
                      <a:pt x="137" y="258"/>
                    </a:cubicBezTo>
                    <a:moveTo>
                      <a:pt x="137" y="257"/>
                    </a:moveTo>
                    <a:cubicBezTo>
                      <a:pt x="137" y="258"/>
                      <a:pt x="137" y="258"/>
                      <a:pt x="137" y="258"/>
                    </a:cubicBezTo>
                    <a:cubicBezTo>
                      <a:pt x="137" y="258"/>
                      <a:pt x="137" y="258"/>
                      <a:pt x="137" y="258"/>
                    </a:cubicBezTo>
                    <a:cubicBezTo>
                      <a:pt x="137" y="258"/>
                      <a:pt x="137" y="258"/>
                      <a:pt x="137" y="257"/>
                    </a:cubicBezTo>
                    <a:moveTo>
                      <a:pt x="128" y="254"/>
                    </a:moveTo>
                    <a:cubicBezTo>
                      <a:pt x="127" y="261"/>
                      <a:pt x="126" y="268"/>
                      <a:pt x="125" y="275"/>
                    </a:cubicBezTo>
                    <a:cubicBezTo>
                      <a:pt x="127" y="273"/>
                      <a:pt x="130" y="270"/>
                      <a:pt x="133" y="267"/>
                    </a:cubicBezTo>
                    <a:cubicBezTo>
                      <a:pt x="135" y="257"/>
                      <a:pt x="135" y="257"/>
                      <a:pt x="135" y="257"/>
                    </a:cubicBezTo>
                    <a:cubicBezTo>
                      <a:pt x="132" y="256"/>
                      <a:pt x="130" y="255"/>
                      <a:pt x="128" y="254"/>
                    </a:cubicBezTo>
                    <a:moveTo>
                      <a:pt x="129" y="253"/>
                    </a:moveTo>
                    <a:cubicBezTo>
                      <a:pt x="129" y="253"/>
                      <a:pt x="129" y="253"/>
                      <a:pt x="129" y="253"/>
                    </a:cubicBezTo>
                    <a:cubicBezTo>
                      <a:pt x="131" y="254"/>
                      <a:pt x="134" y="255"/>
                      <a:pt x="134" y="255"/>
                    </a:cubicBezTo>
                    <a:cubicBezTo>
                      <a:pt x="134" y="255"/>
                      <a:pt x="133" y="254"/>
                      <a:pt x="129" y="253"/>
                    </a:cubicBezTo>
                    <a:moveTo>
                      <a:pt x="613" y="252"/>
                    </a:moveTo>
                    <a:cubicBezTo>
                      <a:pt x="613" y="254"/>
                      <a:pt x="613" y="257"/>
                      <a:pt x="613" y="259"/>
                    </a:cubicBezTo>
                    <a:cubicBezTo>
                      <a:pt x="614" y="259"/>
                      <a:pt x="615" y="259"/>
                      <a:pt x="616" y="260"/>
                    </a:cubicBezTo>
                    <a:cubicBezTo>
                      <a:pt x="616" y="259"/>
                      <a:pt x="616" y="259"/>
                      <a:pt x="616" y="259"/>
                    </a:cubicBezTo>
                    <a:cubicBezTo>
                      <a:pt x="615" y="259"/>
                      <a:pt x="615" y="258"/>
                      <a:pt x="615" y="258"/>
                    </a:cubicBezTo>
                    <a:cubicBezTo>
                      <a:pt x="615" y="258"/>
                      <a:pt x="616" y="258"/>
                      <a:pt x="616" y="259"/>
                    </a:cubicBezTo>
                    <a:cubicBezTo>
                      <a:pt x="616" y="253"/>
                      <a:pt x="616" y="253"/>
                      <a:pt x="616" y="253"/>
                    </a:cubicBezTo>
                    <a:cubicBezTo>
                      <a:pt x="615" y="253"/>
                      <a:pt x="614" y="252"/>
                      <a:pt x="613" y="252"/>
                    </a:cubicBezTo>
                    <a:moveTo>
                      <a:pt x="123" y="252"/>
                    </a:moveTo>
                    <a:cubicBezTo>
                      <a:pt x="118" y="259"/>
                      <a:pt x="112" y="267"/>
                      <a:pt x="107" y="275"/>
                    </a:cubicBezTo>
                    <a:cubicBezTo>
                      <a:pt x="110" y="277"/>
                      <a:pt x="114" y="278"/>
                      <a:pt x="118" y="280"/>
                    </a:cubicBezTo>
                    <a:cubicBezTo>
                      <a:pt x="120" y="271"/>
                      <a:pt x="122" y="262"/>
                      <a:pt x="124" y="252"/>
                    </a:cubicBezTo>
                    <a:cubicBezTo>
                      <a:pt x="123" y="252"/>
                      <a:pt x="123" y="252"/>
                      <a:pt x="123" y="252"/>
                    </a:cubicBezTo>
                    <a:moveTo>
                      <a:pt x="124" y="251"/>
                    </a:moveTo>
                    <a:cubicBezTo>
                      <a:pt x="124" y="251"/>
                      <a:pt x="124" y="251"/>
                      <a:pt x="123" y="251"/>
                    </a:cubicBezTo>
                    <a:cubicBezTo>
                      <a:pt x="123" y="251"/>
                      <a:pt x="124" y="252"/>
                      <a:pt x="124" y="252"/>
                    </a:cubicBezTo>
                    <a:cubicBezTo>
                      <a:pt x="124" y="251"/>
                      <a:pt x="124" y="251"/>
                      <a:pt x="124" y="251"/>
                    </a:cubicBezTo>
                    <a:moveTo>
                      <a:pt x="597" y="250"/>
                    </a:moveTo>
                    <a:cubicBezTo>
                      <a:pt x="597" y="252"/>
                      <a:pt x="597" y="253"/>
                      <a:pt x="597" y="255"/>
                    </a:cubicBezTo>
                    <a:cubicBezTo>
                      <a:pt x="601" y="256"/>
                      <a:pt x="605" y="257"/>
                      <a:pt x="608" y="258"/>
                    </a:cubicBezTo>
                    <a:cubicBezTo>
                      <a:pt x="608" y="256"/>
                      <a:pt x="608" y="254"/>
                      <a:pt x="608" y="252"/>
                    </a:cubicBezTo>
                    <a:cubicBezTo>
                      <a:pt x="605" y="251"/>
                      <a:pt x="601" y="251"/>
                      <a:pt x="597" y="250"/>
                    </a:cubicBezTo>
                    <a:moveTo>
                      <a:pt x="590" y="249"/>
                    </a:moveTo>
                    <a:cubicBezTo>
                      <a:pt x="590" y="251"/>
                      <a:pt x="590" y="252"/>
                      <a:pt x="590" y="253"/>
                    </a:cubicBezTo>
                    <a:cubicBezTo>
                      <a:pt x="591" y="254"/>
                      <a:pt x="592" y="254"/>
                      <a:pt x="593" y="254"/>
                    </a:cubicBezTo>
                    <a:cubicBezTo>
                      <a:pt x="593" y="253"/>
                      <a:pt x="594" y="251"/>
                      <a:pt x="594" y="250"/>
                    </a:cubicBezTo>
                    <a:cubicBezTo>
                      <a:pt x="592" y="250"/>
                      <a:pt x="591" y="249"/>
                      <a:pt x="590" y="249"/>
                    </a:cubicBezTo>
                    <a:moveTo>
                      <a:pt x="548" y="243"/>
                    </a:moveTo>
                    <a:cubicBezTo>
                      <a:pt x="548" y="243"/>
                      <a:pt x="548" y="243"/>
                      <a:pt x="548" y="243"/>
                    </a:cubicBezTo>
                    <a:cubicBezTo>
                      <a:pt x="549" y="244"/>
                      <a:pt x="550" y="244"/>
                      <a:pt x="551" y="244"/>
                    </a:cubicBezTo>
                    <a:cubicBezTo>
                      <a:pt x="551" y="244"/>
                      <a:pt x="552" y="244"/>
                      <a:pt x="552" y="244"/>
                    </a:cubicBezTo>
                    <a:cubicBezTo>
                      <a:pt x="550" y="244"/>
                      <a:pt x="549" y="243"/>
                      <a:pt x="548" y="243"/>
                    </a:cubicBezTo>
                    <a:moveTo>
                      <a:pt x="132" y="239"/>
                    </a:moveTo>
                    <a:cubicBezTo>
                      <a:pt x="131" y="240"/>
                      <a:pt x="131" y="240"/>
                      <a:pt x="130" y="241"/>
                    </a:cubicBezTo>
                    <a:cubicBezTo>
                      <a:pt x="130" y="244"/>
                      <a:pt x="129" y="247"/>
                      <a:pt x="129" y="251"/>
                    </a:cubicBezTo>
                    <a:cubicBezTo>
                      <a:pt x="130" y="247"/>
                      <a:pt x="130" y="247"/>
                      <a:pt x="130" y="247"/>
                    </a:cubicBezTo>
                    <a:cubicBezTo>
                      <a:pt x="132" y="240"/>
                      <a:pt x="132" y="240"/>
                      <a:pt x="132" y="240"/>
                    </a:cubicBezTo>
                    <a:cubicBezTo>
                      <a:pt x="132" y="239"/>
                      <a:pt x="132" y="239"/>
                      <a:pt x="132" y="239"/>
                    </a:cubicBezTo>
                    <a:moveTo>
                      <a:pt x="523" y="230"/>
                    </a:moveTo>
                    <a:cubicBezTo>
                      <a:pt x="522" y="253"/>
                      <a:pt x="520" y="274"/>
                      <a:pt x="515" y="291"/>
                    </a:cubicBezTo>
                    <a:cubicBezTo>
                      <a:pt x="518" y="291"/>
                      <a:pt x="520" y="292"/>
                      <a:pt x="521" y="292"/>
                    </a:cubicBezTo>
                    <a:cubicBezTo>
                      <a:pt x="521" y="292"/>
                      <a:pt x="521" y="292"/>
                      <a:pt x="521" y="292"/>
                    </a:cubicBezTo>
                    <a:cubicBezTo>
                      <a:pt x="521" y="292"/>
                      <a:pt x="521" y="292"/>
                      <a:pt x="521" y="292"/>
                    </a:cubicBezTo>
                    <a:cubicBezTo>
                      <a:pt x="521" y="290"/>
                      <a:pt x="521" y="290"/>
                      <a:pt x="521" y="290"/>
                    </a:cubicBezTo>
                    <a:cubicBezTo>
                      <a:pt x="523" y="286"/>
                      <a:pt x="524" y="282"/>
                      <a:pt x="526" y="278"/>
                    </a:cubicBezTo>
                    <a:cubicBezTo>
                      <a:pt x="528" y="278"/>
                      <a:pt x="529" y="278"/>
                      <a:pt x="531" y="278"/>
                    </a:cubicBezTo>
                    <a:cubicBezTo>
                      <a:pt x="531" y="278"/>
                      <a:pt x="531" y="278"/>
                      <a:pt x="531" y="278"/>
                    </a:cubicBezTo>
                    <a:cubicBezTo>
                      <a:pt x="529" y="278"/>
                      <a:pt x="528" y="277"/>
                      <a:pt x="526" y="277"/>
                    </a:cubicBezTo>
                    <a:cubicBezTo>
                      <a:pt x="530" y="265"/>
                      <a:pt x="534" y="253"/>
                      <a:pt x="537" y="242"/>
                    </a:cubicBezTo>
                    <a:cubicBezTo>
                      <a:pt x="533" y="241"/>
                      <a:pt x="530" y="240"/>
                      <a:pt x="531" y="240"/>
                    </a:cubicBezTo>
                    <a:cubicBezTo>
                      <a:pt x="531" y="240"/>
                      <a:pt x="533" y="241"/>
                      <a:pt x="538" y="241"/>
                    </a:cubicBezTo>
                    <a:cubicBezTo>
                      <a:pt x="538" y="238"/>
                      <a:pt x="539" y="235"/>
                      <a:pt x="540" y="231"/>
                    </a:cubicBezTo>
                    <a:cubicBezTo>
                      <a:pt x="535" y="231"/>
                      <a:pt x="529" y="231"/>
                      <a:pt x="523" y="230"/>
                    </a:cubicBezTo>
                    <a:moveTo>
                      <a:pt x="489" y="228"/>
                    </a:moveTo>
                    <a:cubicBezTo>
                      <a:pt x="489" y="249"/>
                      <a:pt x="488" y="269"/>
                      <a:pt x="487" y="285"/>
                    </a:cubicBezTo>
                    <a:cubicBezTo>
                      <a:pt x="497" y="287"/>
                      <a:pt x="507" y="289"/>
                      <a:pt x="513" y="291"/>
                    </a:cubicBezTo>
                    <a:cubicBezTo>
                      <a:pt x="515" y="278"/>
                      <a:pt x="516" y="255"/>
                      <a:pt x="518" y="230"/>
                    </a:cubicBezTo>
                    <a:cubicBezTo>
                      <a:pt x="508" y="229"/>
                      <a:pt x="498" y="229"/>
                      <a:pt x="489" y="228"/>
                    </a:cubicBezTo>
                    <a:moveTo>
                      <a:pt x="465" y="226"/>
                    </a:moveTo>
                    <a:cubicBezTo>
                      <a:pt x="466" y="246"/>
                      <a:pt x="466" y="265"/>
                      <a:pt x="466" y="281"/>
                    </a:cubicBezTo>
                    <a:cubicBezTo>
                      <a:pt x="469" y="282"/>
                      <a:pt x="471" y="282"/>
                      <a:pt x="473" y="283"/>
                    </a:cubicBezTo>
                    <a:cubicBezTo>
                      <a:pt x="477" y="283"/>
                      <a:pt x="481" y="284"/>
                      <a:pt x="485" y="285"/>
                    </a:cubicBezTo>
                    <a:cubicBezTo>
                      <a:pt x="484" y="271"/>
                      <a:pt x="484" y="251"/>
                      <a:pt x="484" y="228"/>
                    </a:cubicBezTo>
                    <a:cubicBezTo>
                      <a:pt x="476" y="227"/>
                      <a:pt x="470" y="227"/>
                      <a:pt x="465" y="226"/>
                    </a:cubicBezTo>
                    <a:moveTo>
                      <a:pt x="451" y="219"/>
                    </a:moveTo>
                    <a:cubicBezTo>
                      <a:pt x="451" y="240"/>
                      <a:pt x="451" y="260"/>
                      <a:pt x="449" y="278"/>
                    </a:cubicBezTo>
                    <a:cubicBezTo>
                      <a:pt x="453" y="279"/>
                      <a:pt x="457" y="280"/>
                      <a:pt x="462" y="280"/>
                    </a:cubicBezTo>
                    <a:cubicBezTo>
                      <a:pt x="461" y="265"/>
                      <a:pt x="461" y="245"/>
                      <a:pt x="462" y="226"/>
                    </a:cubicBezTo>
                    <a:cubicBezTo>
                      <a:pt x="461" y="226"/>
                      <a:pt x="461" y="226"/>
                      <a:pt x="462" y="226"/>
                    </a:cubicBezTo>
                    <a:cubicBezTo>
                      <a:pt x="462" y="224"/>
                      <a:pt x="462" y="222"/>
                      <a:pt x="462" y="220"/>
                    </a:cubicBezTo>
                    <a:cubicBezTo>
                      <a:pt x="457" y="220"/>
                      <a:pt x="454" y="220"/>
                      <a:pt x="451" y="219"/>
                    </a:cubicBezTo>
                    <a:moveTo>
                      <a:pt x="320" y="219"/>
                    </a:moveTo>
                    <a:cubicBezTo>
                      <a:pt x="315" y="227"/>
                      <a:pt x="310" y="235"/>
                      <a:pt x="306" y="243"/>
                    </a:cubicBezTo>
                    <a:cubicBezTo>
                      <a:pt x="306" y="243"/>
                      <a:pt x="306" y="244"/>
                      <a:pt x="306" y="245"/>
                    </a:cubicBezTo>
                    <a:cubicBezTo>
                      <a:pt x="311" y="237"/>
                      <a:pt x="315" y="230"/>
                      <a:pt x="320" y="222"/>
                    </a:cubicBezTo>
                    <a:cubicBezTo>
                      <a:pt x="320" y="221"/>
                      <a:pt x="320" y="220"/>
                      <a:pt x="320" y="219"/>
                    </a:cubicBezTo>
                    <a:moveTo>
                      <a:pt x="544" y="211"/>
                    </a:moveTo>
                    <a:cubicBezTo>
                      <a:pt x="541" y="226"/>
                      <a:pt x="541" y="226"/>
                      <a:pt x="541" y="226"/>
                    </a:cubicBezTo>
                    <a:cubicBezTo>
                      <a:pt x="542" y="226"/>
                      <a:pt x="542" y="226"/>
                      <a:pt x="541" y="226"/>
                    </a:cubicBezTo>
                    <a:cubicBezTo>
                      <a:pt x="541" y="227"/>
                      <a:pt x="541" y="227"/>
                      <a:pt x="541" y="227"/>
                    </a:cubicBezTo>
                    <a:cubicBezTo>
                      <a:pt x="540" y="231"/>
                      <a:pt x="540" y="231"/>
                      <a:pt x="540" y="231"/>
                    </a:cubicBezTo>
                    <a:cubicBezTo>
                      <a:pt x="540" y="231"/>
                      <a:pt x="540" y="231"/>
                      <a:pt x="540" y="231"/>
                    </a:cubicBezTo>
                    <a:cubicBezTo>
                      <a:pt x="541" y="227"/>
                      <a:pt x="542" y="223"/>
                      <a:pt x="543" y="220"/>
                    </a:cubicBezTo>
                    <a:cubicBezTo>
                      <a:pt x="544" y="217"/>
                      <a:pt x="544" y="214"/>
                      <a:pt x="544" y="211"/>
                    </a:cubicBezTo>
                    <a:moveTo>
                      <a:pt x="336" y="190"/>
                    </a:moveTo>
                    <a:cubicBezTo>
                      <a:pt x="332" y="197"/>
                      <a:pt x="328" y="205"/>
                      <a:pt x="324" y="212"/>
                    </a:cubicBezTo>
                    <a:cubicBezTo>
                      <a:pt x="324" y="213"/>
                      <a:pt x="324" y="214"/>
                      <a:pt x="324" y="215"/>
                    </a:cubicBezTo>
                    <a:cubicBezTo>
                      <a:pt x="328" y="207"/>
                      <a:pt x="332" y="199"/>
                      <a:pt x="336" y="191"/>
                    </a:cubicBezTo>
                    <a:cubicBezTo>
                      <a:pt x="336" y="191"/>
                      <a:pt x="336" y="190"/>
                      <a:pt x="336" y="190"/>
                    </a:cubicBezTo>
                    <a:moveTo>
                      <a:pt x="446" y="189"/>
                    </a:moveTo>
                    <a:cubicBezTo>
                      <a:pt x="444" y="193"/>
                      <a:pt x="443" y="196"/>
                      <a:pt x="441" y="200"/>
                    </a:cubicBezTo>
                    <a:cubicBezTo>
                      <a:pt x="443" y="200"/>
                      <a:pt x="444" y="200"/>
                      <a:pt x="445" y="201"/>
                    </a:cubicBezTo>
                    <a:cubicBezTo>
                      <a:pt x="445" y="237"/>
                      <a:pt x="445" y="237"/>
                      <a:pt x="445" y="237"/>
                    </a:cubicBezTo>
                    <a:cubicBezTo>
                      <a:pt x="445" y="258"/>
                      <a:pt x="445" y="258"/>
                      <a:pt x="445" y="258"/>
                    </a:cubicBezTo>
                    <a:cubicBezTo>
                      <a:pt x="445" y="269"/>
                      <a:pt x="445" y="269"/>
                      <a:pt x="445" y="269"/>
                    </a:cubicBezTo>
                    <a:cubicBezTo>
                      <a:pt x="445" y="274"/>
                      <a:pt x="445" y="274"/>
                      <a:pt x="445" y="274"/>
                    </a:cubicBezTo>
                    <a:cubicBezTo>
                      <a:pt x="445" y="277"/>
                      <a:pt x="445" y="277"/>
                      <a:pt x="445" y="277"/>
                    </a:cubicBezTo>
                    <a:cubicBezTo>
                      <a:pt x="440" y="276"/>
                      <a:pt x="437" y="275"/>
                      <a:pt x="434" y="274"/>
                    </a:cubicBezTo>
                    <a:cubicBezTo>
                      <a:pt x="434" y="275"/>
                      <a:pt x="434" y="275"/>
                      <a:pt x="434" y="275"/>
                    </a:cubicBezTo>
                    <a:cubicBezTo>
                      <a:pt x="437" y="275"/>
                      <a:pt x="441" y="276"/>
                      <a:pt x="446" y="277"/>
                    </a:cubicBezTo>
                    <a:cubicBezTo>
                      <a:pt x="446" y="262"/>
                      <a:pt x="446" y="241"/>
                      <a:pt x="446" y="219"/>
                    </a:cubicBezTo>
                    <a:cubicBezTo>
                      <a:pt x="445" y="219"/>
                      <a:pt x="445" y="219"/>
                      <a:pt x="446" y="219"/>
                    </a:cubicBezTo>
                    <a:cubicBezTo>
                      <a:pt x="446" y="209"/>
                      <a:pt x="446" y="199"/>
                      <a:pt x="446" y="189"/>
                    </a:cubicBezTo>
                    <a:moveTo>
                      <a:pt x="339" y="184"/>
                    </a:moveTo>
                    <a:cubicBezTo>
                      <a:pt x="339" y="186"/>
                      <a:pt x="338" y="187"/>
                      <a:pt x="337" y="189"/>
                    </a:cubicBezTo>
                    <a:cubicBezTo>
                      <a:pt x="337" y="189"/>
                      <a:pt x="337" y="189"/>
                      <a:pt x="337" y="190"/>
                    </a:cubicBezTo>
                    <a:cubicBezTo>
                      <a:pt x="337" y="188"/>
                      <a:pt x="338" y="187"/>
                      <a:pt x="338" y="186"/>
                    </a:cubicBezTo>
                    <a:cubicBezTo>
                      <a:pt x="339" y="185"/>
                      <a:pt x="339" y="185"/>
                      <a:pt x="339" y="184"/>
                    </a:cubicBezTo>
                    <a:moveTo>
                      <a:pt x="463" y="152"/>
                    </a:moveTo>
                    <a:cubicBezTo>
                      <a:pt x="459" y="161"/>
                      <a:pt x="454" y="170"/>
                      <a:pt x="450" y="179"/>
                    </a:cubicBezTo>
                    <a:cubicBezTo>
                      <a:pt x="451" y="193"/>
                      <a:pt x="451" y="206"/>
                      <a:pt x="451" y="219"/>
                    </a:cubicBezTo>
                    <a:cubicBezTo>
                      <a:pt x="454" y="219"/>
                      <a:pt x="457" y="219"/>
                      <a:pt x="462" y="219"/>
                    </a:cubicBezTo>
                    <a:cubicBezTo>
                      <a:pt x="462" y="205"/>
                      <a:pt x="462" y="191"/>
                      <a:pt x="463" y="180"/>
                    </a:cubicBezTo>
                    <a:cubicBezTo>
                      <a:pt x="463" y="152"/>
                      <a:pt x="463" y="152"/>
                      <a:pt x="463" y="152"/>
                    </a:cubicBezTo>
                    <a:moveTo>
                      <a:pt x="62" y="103"/>
                    </a:moveTo>
                    <a:cubicBezTo>
                      <a:pt x="59" y="103"/>
                      <a:pt x="57" y="104"/>
                      <a:pt x="54" y="104"/>
                    </a:cubicBezTo>
                    <a:cubicBezTo>
                      <a:pt x="53" y="107"/>
                      <a:pt x="51" y="109"/>
                      <a:pt x="50" y="112"/>
                    </a:cubicBezTo>
                    <a:cubicBezTo>
                      <a:pt x="53" y="110"/>
                      <a:pt x="57" y="109"/>
                      <a:pt x="60" y="107"/>
                    </a:cubicBezTo>
                    <a:cubicBezTo>
                      <a:pt x="60" y="106"/>
                      <a:pt x="61" y="104"/>
                      <a:pt x="62" y="103"/>
                    </a:cubicBezTo>
                    <a:moveTo>
                      <a:pt x="74" y="75"/>
                    </a:moveTo>
                    <a:cubicBezTo>
                      <a:pt x="73" y="76"/>
                      <a:pt x="71" y="78"/>
                      <a:pt x="69" y="79"/>
                    </a:cubicBezTo>
                    <a:cubicBezTo>
                      <a:pt x="68" y="80"/>
                      <a:pt x="67" y="81"/>
                      <a:pt x="67" y="82"/>
                    </a:cubicBezTo>
                    <a:cubicBezTo>
                      <a:pt x="62" y="90"/>
                      <a:pt x="58" y="97"/>
                      <a:pt x="54" y="104"/>
                    </a:cubicBezTo>
                    <a:cubicBezTo>
                      <a:pt x="57" y="103"/>
                      <a:pt x="60" y="103"/>
                      <a:pt x="62" y="102"/>
                    </a:cubicBezTo>
                    <a:cubicBezTo>
                      <a:pt x="66" y="93"/>
                      <a:pt x="70" y="84"/>
                      <a:pt x="74" y="75"/>
                    </a:cubicBezTo>
                    <a:moveTo>
                      <a:pt x="114" y="0"/>
                    </a:moveTo>
                    <a:cubicBezTo>
                      <a:pt x="114" y="0"/>
                      <a:pt x="117" y="1"/>
                      <a:pt x="119" y="3"/>
                    </a:cubicBezTo>
                    <a:cubicBezTo>
                      <a:pt x="122" y="5"/>
                      <a:pt x="124" y="6"/>
                      <a:pt x="124" y="6"/>
                    </a:cubicBezTo>
                    <a:cubicBezTo>
                      <a:pt x="124" y="6"/>
                      <a:pt x="122" y="6"/>
                      <a:pt x="119" y="3"/>
                    </a:cubicBezTo>
                    <a:cubicBezTo>
                      <a:pt x="118" y="4"/>
                      <a:pt x="118" y="4"/>
                      <a:pt x="118" y="4"/>
                    </a:cubicBezTo>
                    <a:cubicBezTo>
                      <a:pt x="117" y="6"/>
                      <a:pt x="117" y="6"/>
                      <a:pt x="117" y="6"/>
                    </a:cubicBezTo>
                    <a:cubicBezTo>
                      <a:pt x="112" y="13"/>
                      <a:pt x="112" y="13"/>
                      <a:pt x="112" y="13"/>
                    </a:cubicBezTo>
                    <a:cubicBezTo>
                      <a:pt x="104" y="23"/>
                      <a:pt x="104" y="23"/>
                      <a:pt x="104" y="23"/>
                    </a:cubicBezTo>
                    <a:cubicBezTo>
                      <a:pt x="107" y="26"/>
                      <a:pt x="110" y="29"/>
                      <a:pt x="113" y="32"/>
                    </a:cubicBezTo>
                    <a:cubicBezTo>
                      <a:pt x="115" y="33"/>
                      <a:pt x="116" y="35"/>
                      <a:pt x="118" y="37"/>
                    </a:cubicBezTo>
                    <a:cubicBezTo>
                      <a:pt x="120" y="35"/>
                      <a:pt x="122" y="33"/>
                      <a:pt x="124" y="32"/>
                    </a:cubicBezTo>
                    <a:cubicBezTo>
                      <a:pt x="129" y="26"/>
                      <a:pt x="135" y="21"/>
                      <a:pt x="141" y="16"/>
                    </a:cubicBezTo>
                    <a:cubicBezTo>
                      <a:pt x="121" y="3"/>
                      <a:pt x="115" y="0"/>
                      <a:pt x="11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19" name="Freeform 99"/>
              <p:cNvSpPr>
                <a:spLocks noEditPoints="1"/>
              </p:cNvSpPr>
              <p:nvPr/>
            </p:nvSpPr>
            <p:spPr bwMode="auto">
              <a:xfrm>
                <a:off x="2435" y="2566"/>
                <a:ext cx="587" cy="247"/>
              </a:xfrm>
              <a:custGeom>
                <a:avLst/>
                <a:gdLst>
                  <a:gd name="T0" fmla="*/ 652 w 708"/>
                  <a:gd name="T1" fmla="*/ 246 h 297"/>
                  <a:gd name="T2" fmla="*/ 96 w 708"/>
                  <a:gd name="T3" fmla="*/ 242 h 297"/>
                  <a:gd name="T4" fmla="*/ 561 w 708"/>
                  <a:gd name="T5" fmla="*/ 226 h 297"/>
                  <a:gd name="T6" fmla="*/ 670 w 708"/>
                  <a:gd name="T7" fmla="*/ 220 h 297"/>
                  <a:gd name="T8" fmla="*/ 486 w 708"/>
                  <a:gd name="T9" fmla="*/ 210 h 297"/>
                  <a:gd name="T10" fmla="*/ 470 w 708"/>
                  <a:gd name="T11" fmla="*/ 203 h 297"/>
                  <a:gd name="T12" fmla="*/ 182 w 708"/>
                  <a:gd name="T13" fmla="*/ 182 h 297"/>
                  <a:gd name="T14" fmla="*/ 434 w 708"/>
                  <a:gd name="T15" fmla="*/ 180 h 297"/>
                  <a:gd name="T16" fmla="*/ 682 w 708"/>
                  <a:gd name="T17" fmla="*/ 218 h 297"/>
                  <a:gd name="T18" fmla="*/ 690 w 708"/>
                  <a:gd name="T19" fmla="*/ 201 h 297"/>
                  <a:gd name="T20" fmla="*/ 161 w 708"/>
                  <a:gd name="T21" fmla="*/ 241 h 297"/>
                  <a:gd name="T22" fmla="*/ 205 w 708"/>
                  <a:gd name="T23" fmla="*/ 69 h 297"/>
                  <a:gd name="T24" fmla="*/ 2 w 708"/>
                  <a:gd name="T25" fmla="*/ 284 h 297"/>
                  <a:gd name="T26" fmla="*/ 34 w 708"/>
                  <a:gd name="T27" fmla="*/ 276 h 297"/>
                  <a:gd name="T28" fmla="*/ 82 w 708"/>
                  <a:gd name="T29" fmla="*/ 203 h 297"/>
                  <a:gd name="T30" fmla="*/ 101 w 708"/>
                  <a:gd name="T31" fmla="*/ 243 h 297"/>
                  <a:gd name="T32" fmla="*/ 103 w 708"/>
                  <a:gd name="T33" fmla="*/ 245 h 297"/>
                  <a:gd name="T34" fmla="*/ 148 w 708"/>
                  <a:gd name="T35" fmla="*/ 235 h 297"/>
                  <a:gd name="T36" fmla="*/ 154 w 708"/>
                  <a:gd name="T37" fmla="*/ 231 h 297"/>
                  <a:gd name="T38" fmla="*/ 180 w 708"/>
                  <a:gd name="T39" fmla="*/ 126 h 297"/>
                  <a:gd name="T40" fmla="*/ 444 w 708"/>
                  <a:gd name="T41" fmla="*/ 84 h 297"/>
                  <a:gd name="T42" fmla="*/ 335 w 708"/>
                  <a:gd name="T43" fmla="*/ 85 h 297"/>
                  <a:gd name="T44" fmla="*/ 458 w 708"/>
                  <a:gd name="T45" fmla="*/ 70 h 297"/>
                  <a:gd name="T46" fmla="*/ 470 w 708"/>
                  <a:gd name="T47" fmla="*/ 173 h 297"/>
                  <a:gd name="T48" fmla="*/ 186 w 708"/>
                  <a:gd name="T49" fmla="*/ 166 h 297"/>
                  <a:gd name="T50" fmla="*/ 221 w 708"/>
                  <a:gd name="T51" fmla="*/ 142 h 297"/>
                  <a:gd name="T52" fmla="*/ 251 w 708"/>
                  <a:gd name="T53" fmla="*/ 225 h 297"/>
                  <a:gd name="T54" fmla="*/ 256 w 708"/>
                  <a:gd name="T55" fmla="*/ 229 h 297"/>
                  <a:gd name="T56" fmla="*/ 293 w 708"/>
                  <a:gd name="T57" fmla="*/ 241 h 297"/>
                  <a:gd name="T58" fmla="*/ 326 w 708"/>
                  <a:gd name="T59" fmla="*/ 212 h 297"/>
                  <a:gd name="T60" fmla="*/ 330 w 708"/>
                  <a:gd name="T61" fmla="*/ 227 h 297"/>
                  <a:gd name="T62" fmla="*/ 687 w 708"/>
                  <a:gd name="T63" fmla="*/ 50 h 297"/>
                  <a:gd name="T64" fmla="*/ 377 w 708"/>
                  <a:gd name="T65" fmla="*/ 48 h 297"/>
                  <a:gd name="T66" fmla="*/ 358 w 708"/>
                  <a:gd name="T67" fmla="*/ 154 h 297"/>
                  <a:gd name="T68" fmla="*/ 388 w 708"/>
                  <a:gd name="T69" fmla="*/ 47 h 297"/>
                  <a:gd name="T70" fmla="*/ 402 w 708"/>
                  <a:gd name="T71" fmla="*/ 176 h 297"/>
                  <a:gd name="T72" fmla="*/ 410 w 708"/>
                  <a:gd name="T73" fmla="*/ 177 h 297"/>
                  <a:gd name="T74" fmla="*/ 381 w 708"/>
                  <a:gd name="T75" fmla="*/ 44 h 297"/>
                  <a:gd name="T76" fmla="*/ 474 w 708"/>
                  <a:gd name="T77" fmla="*/ 163 h 297"/>
                  <a:gd name="T78" fmla="*/ 508 w 708"/>
                  <a:gd name="T79" fmla="*/ 212 h 297"/>
                  <a:gd name="T80" fmla="*/ 545 w 708"/>
                  <a:gd name="T81" fmla="*/ 81 h 297"/>
                  <a:gd name="T82" fmla="*/ 565 w 708"/>
                  <a:gd name="T83" fmla="*/ 210 h 297"/>
                  <a:gd name="T84" fmla="*/ 576 w 708"/>
                  <a:gd name="T85" fmla="*/ 228 h 297"/>
                  <a:gd name="T86" fmla="*/ 600 w 708"/>
                  <a:gd name="T87" fmla="*/ 69 h 297"/>
                  <a:gd name="T88" fmla="*/ 610 w 708"/>
                  <a:gd name="T89" fmla="*/ 160 h 297"/>
                  <a:gd name="T90" fmla="*/ 623 w 708"/>
                  <a:gd name="T91" fmla="*/ 187 h 297"/>
                  <a:gd name="T92" fmla="*/ 637 w 708"/>
                  <a:gd name="T93" fmla="*/ 236 h 297"/>
                  <a:gd name="T94" fmla="*/ 669 w 708"/>
                  <a:gd name="T95" fmla="*/ 192 h 297"/>
                  <a:gd name="T96" fmla="*/ 640 w 708"/>
                  <a:gd name="T97" fmla="*/ 50 h 297"/>
                  <a:gd name="T98" fmla="*/ 565 w 708"/>
                  <a:gd name="T99" fmla="*/ 49 h 297"/>
                  <a:gd name="T100" fmla="*/ 383 w 708"/>
                  <a:gd name="T101" fmla="*/ 45 h 297"/>
                  <a:gd name="T102" fmla="*/ 283 w 708"/>
                  <a:gd name="T103" fmla="*/ 26 h 297"/>
                  <a:gd name="T104" fmla="*/ 511 w 708"/>
                  <a:gd name="T105" fmla="*/ 21 h 297"/>
                  <a:gd name="T106" fmla="*/ 564 w 708"/>
                  <a:gd name="T107" fmla="*/ 34 h 297"/>
                  <a:gd name="T108" fmla="*/ 511 w 708"/>
                  <a:gd name="T109" fmla="*/ 40 h 297"/>
                  <a:gd name="T110" fmla="*/ 637 w 708"/>
                  <a:gd name="T111" fmla="*/ 42 h 297"/>
                  <a:gd name="T112" fmla="*/ 208 w 708"/>
                  <a:gd name="T113" fmla="*/ 60 h 297"/>
                  <a:gd name="T114" fmla="*/ 244 w 708"/>
                  <a:gd name="T115" fmla="*/ 18 h 297"/>
                  <a:gd name="T116" fmla="*/ 657 w 708"/>
                  <a:gd name="T117" fmla="*/ 14 h 297"/>
                  <a:gd name="T118" fmla="*/ 688 w 708"/>
                  <a:gd name="T119" fmla="*/ 37 h 297"/>
                  <a:gd name="T120" fmla="*/ 148 w 708"/>
                  <a:gd name="T121" fmla="*/ 16 h 297"/>
                  <a:gd name="T122" fmla="*/ 86 w 708"/>
                  <a:gd name="T123" fmla="*/ 86 h 297"/>
                  <a:gd name="T124" fmla="*/ 195 w 708"/>
                  <a:gd name="T125" fmla="*/ 2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297">
                    <a:moveTo>
                      <a:pt x="172" y="245"/>
                    </a:moveTo>
                    <a:cubicBezTo>
                      <a:pt x="171" y="245"/>
                      <a:pt x="171" y="245"/>
                      <a:pt x="171" y="246"/>
                    </a:cubicBezTo>
                    <a:cubicBezTo>
                      <a:pt x="171" y="246"/>
                      <a:pt x="171" y="246"/>
                      <a:pt x="171" y="246"/>
                    </a:cubicBezTo>
                    <a:cubicBezTo>
                      <a:pt x="171" y="245"/>
                      <a:pt x="171" y="245"/>
                      <a:pt x="172" y="245"/>
                    </a:cubicBezTo>
                    <a:moveTo>
                      <a:pt x="640" y="243"/>
                    </a:moveTo>
                    <a:cubicBezTo>
                      <a:pt x="640" y="244"/>
                      <a:pt x="640" y="244"/>
                      <a:pt x="640" y="244"/>
                    </a:cubicBezTo>
                    <a:cubicBezTo>
                      <a:pt x="649" y="245"/>
                      <a:pt x="652" y="246"/>
                      <a:pt x="652" y="246"/>
                    </a:cubicBezTo>
                    <a:cubicBezTo>
                      <a:pt x="653" y="246"/>
                      <a:pt x="649" y="245"/>
                      <a:pt x="646" y="244"/>
                    </a:cubicBezTo>
                    <a:cubicBezTo>
                      <a:pt x="644" y="244"/>
                      <a:pt x="642" y="243"/>
                      <a:pt x="640" y="243"/>
                    </a:cubicBezTo>
                    <a:moveTo>
                      <a:pt x="96" y="242"/>
                    </a:moveTo>
                    <a:cubicBezTo>
                      <a:pt x="96" y="242"/>
                      <a:pt x="97" y="242"/>
                      <a:pt x="101" y="245"/>
                    </a:cubicBezTo>
                    <a:cubicBezTo>
                      <a:pt x="101" y="244"/>
                      <a:pt x="101" y="244"/>
                      <a:pt x="101" y="244"/>
                    </a:cubicBezTo>
                    <a:cubicBezTo>
                      <a:pt x="101" y="244"/>
                      <a:pt x="101" y="244"/>
                      <a:pt x="101" y="244"/>
                    </a:cubicBezTo>
                    <a:cubicBezTo>
                      <a:pt x="98" y="243"/>
                      <a:pt x="96" y="242"/>
                      <a:pt x="96" y="242"/>
                    </a:cubicBezTo>
                    <a:moveTo>
                      <a:pt x="244" y="225"/>
                    </a:moveTo>
                    <a:cubicBezTo>
                      <a:pt x="244" y="225"/>
                      <a:pt x="246" y="226"/>
                      <a:pt x="252" y="228"/>
                    </a:cubicBezTo>
                    <a:cubicBezTo>
                      <a:pt x="252" y="228"/>
                      <a:pt x="252" y="227"/>
                      <a:pt x="252" y="227"/>
                    </a:cubicBezTo>
                    <a:cubicBezTo>
                      <a:pt x="252" y="227"/>
                      <a:pt x="251" y="227"/>
                      <a:pt x="250" y="227"/>
                    </a:cubicBezTo>
                    <a:cubicBezTo>
                      <a:pt x="248" y="226"/>
                      <a:pt x="245" y="225"/>
                      <a:pt x="244" y="225"/>
                    </a:cubicBezTo>
                    <a:moveTo>
                      <a:pt x="555" y="224"/>
                    </a:moveTo>
                    <a:cubicBezTo>
                      <a:pt x="554" y="224"/>
                      <a:pt x="557" y="225"/>
                      <a:pt x="561" y="226"/>
                    </a:cubicBezTo>
                    <a:cubicBezTo>
                      <a:pt x="561" y="225"/>
                      <a:pt x="561" y="225"/>
                      <a:pt x="562" y="225"/>
                    </a:cubicBezTo>
                    <a:cubicBezTo>
                      <a:pt x="557" y="225"/>
                      <a:pt x="555" y="224"/>
                      <a:pt x="555" y="224"/>
                    </a:cubicBezTo>
                    <a:moveTo>
                      <a:pt x="668" y="220"/>
                    </a:moveTo>
                    <a:cubicBezTo>
                      <a:pt x="668" y="220"/>
                      <a:pt x="668" y="220"/>
                      <a:pt x="668" y="220"/>
                    </a:cubicBezTo>
                    <a:cubicBezTo>
                      <a:pt x="668" y="220"/>
                      <a:pt x="668" y="220"/>
                      <a:pt x="668" y="220"/>
                    </a:cubicBezTo>
                    <a:cubicBezTo>
                      <a:pt x="668" y="220"/>
                      <a:pt x="668" y="220"/>
                      <a:pt x="668" y="220"/>
                    </a:cubicBezTo>
                    <a:moveTo>
                      <a:pt x="670" y="220"/>
                    </a:moveTo>
                    <a:cubicBezTo>
                      <a:pt x="669" y="220"/>
                      <a:pt x="669" y="220"/>
                      <a:pt x="669" y="220"/>
                    </a:cubicBezTo>
                    <a:cubicBezTo>
                      <a:pt x="669" y="220"/>
                      <a:pt x="669" y="220"/>
                      <a:pt x="669" y="220"/>
                    </a:cubicBezTo>
                    <a:cubicBezTo>
                      <a:pt x="669" y="220"/>
                      <a:pt x="669" y="220"/>
                      <a:pt x="670" y="220"/>
                    </a:cubicBezTo>
                    <a:cubicBezTo>
                      <a:pt x="670" y="220"/>
                      <a:pt x="670" y="220"/>
                      <a:pt x="670" y="220"/>
                    </a:cubicBezTo>
                    <a:moveTo>
                      <a:pt x="486" y="210"/>
                    </a:moveTo>
                    <a:cubicBezTo>
                      <a:pt x="485" y="210"/>
                      <a:pt x="485" y="210"/>
                      <a:pt x="486" y="210"/>
                    </a:cubicBezTo>
                    <a:cubicBezTo>
                      <a:pt x="486" y="210"/>
                      <a:pt x="486" y="210"/>
                      <a:pt x="486" y="210"/>
                    </a:cubicBezTo>
                    <a:moveTo>
                      <a:pt x="475" y="203"/>
                    </a:moveTo>
                    <a:cubicBezTo>
                      <a:pt x="475" y="203"/>
                      <a:pt x="475" y="203"/>
                      <a:pt x="475" y="203"/>
                    </a:cubicBezTo>
                    <a:cubicBezTo>
                      <a:pt x="478" y="204"/>
                      <a:pt x="481" y="204"/>
                      <a:pt x="486" y="204"/>
                    </a:cubicBezTo>
                    <a:cubicBezTo>
                      <a:pt x="486" y="204"/>
                      <a:pt x="486" y="204"/>
                      <a:pt x="486" y="203"/>
                    </a:cubicBezTo>
                    <a:cubicBezTo>
                      <a:pt x="481" y="203"/>
                      <a:pt x="478" y="203"/>
                      <a:pt x="475" y="203"/>
                    </a:cubicBezTo>
                    <a:moveTo>
                      <a:pt x="470" y="203"/>
                    </a:moveTo>
                    <a:cubicBezTo>
                      <a:pt x="469" y="203"/>
                      <a:pt x="469" y="203"/>
                      <a:pt x="470" y="203"/>
                    </a:cubicBezTo>
                    <a:cubicBezTo>
                      <a:pt x="470" y="203"/>
                      <a:pt x="470" y="203"/>
                      <a:pt x="470" y="203"/>
                    </a:cubicBezTo>
                    <a:moveTo>
                      <a:pt x="182" y="182"/>
                    </a:moveTo>
                    <a:cubicBezTo>
                      <a:pt x="178" y="195"/>
                      <a:pt x="174" y="207"/>
                      <a:pt x="170" y="216"/>
                    </a:cubicBezTo>
                    <a:cubicBezTo>
                      <a:pt x="167" y="225"/>
                      <a:pt x="164" y="233"/>
                      <a:pt x="161" y="242"/>
                    </a:cubicBezTo>
                    <a:cubicBezTo>
                      <a:pt x="162" y="242"/>
                      <a:pt x="163" y="243"/>
                      <a:pt x="165" y="243"/>
                    </a:cubicBezTo>
                    <a:cubicBezTo>
                      <a:pt x="168" y="240"/>
                      <a:pt x="170" y="237"/>
                      <a:pt x="173" y="234"/>
                    </a:cubicBezTo>
                    <a:cubicBezTo>
                      <a:pt x="176" y="217"/>
                      <a:pt x="179" y="199"/>
                      <a:pt x="182" y="182"/>
                    </a:cubicBezTo>
                    <a:moveTo>
                      <a:pt x="386" y="174"/>
                    </a:moveTo>
                    <a:cubicBezTo>
                      <a:pt x="385" y="174"/>
                      <a:pt x="386" y="174"/>
                      <a:pt x="388" y="174"/>
                    </a:cubicBezTo>
                    <a:cubicBezTo>
                      <a:pt x="388" y="174"/>
                      <a:pt x="388" y="174"/>
                      <a:pt x="388" y="174"/>
                    </a:cubicBezTo>
                    <a:cubicBezTo>
                      <a:pt x="387" y="174"/>
                      <a:pt x="386" y="174"/>
                      <a:pt x="386" y="174"/>
                    </a:cubicBezTo>
                    <a:moveTo>
                      <a:pt x="434" y="171"/>
                    </a:moveTo>
                    <a:cubicBezTo>
                      <a:pt x="431" y="180"/>
                      <a:pt x="431" y="180"/>
                      <a:pt x="431" y="180"/>
                    </a:cubicBezTo>
                    <a:cubicBezTo>
                      <a:pt x="432" y="180"/>
                      <a:pt x="433" y="180"/>
                      <a:pt x="434" y="180"/>
                    </a:cubicBezTo>
                    <a:cubicBezTo>
                      <a:pt x="434" y="177"/>
                      <a:pt x="434" y="174"/>
                      <a:pt x="434" y="171"/>
                    </a:cubicBezTo>
                    <a:moveTo>
                      <a:pt x="705" y="112"/>
                    </a:moveTo>
                    <a:cubicBezTo>
                      <a:pt x="700" y="130"/>
                      <a:pt x="695" y="145"/>
                      <a:pt x="691" y="157"/>
                    </a:cubicBezTo>
                    <a:cubicBezTo>
                      <a:pt x="677" y="197"/>
                      <a:pt x="677" y="197"/>
                      <a:pt x="677" y="197"/>
                    </a:cubicBezTo>
                    <a:cubicBezTo>
                      <a:pt x="676" y="204"/>
                      <a:pt x="676" y="212"/>
                      <a:pt x="675" y="219"/>
                    </a:cubicBezTo>
                    <a:cubicBezTo>
                      <a:pt x="675" y="219"/>
                      <a:pt x="675" y="219"/>
                      <a:pt x="675" y="219"/>
                    </a:cubicBezTo>
                    <a:cubicBezTo>
                      <a:pt x="679" y="218"/>
                      <a:pt x="681" y="218"/>
                      <a:pt x="682" y="218"/>
                    </a:cubicBezTo>
                    <a:cubicBezTo>
                      <a:pt x="683" y="218"/>
                      <a:pt x="679" y="219"/>
                      <a:pt x="675" y="219"/>
                    </a:cubicBezTo>
                    <a:cubicBezTo>
                      <a:pt x="675" y="219"/>
                      <a:pt x="675" y="219"/>
                      <a:pt x="675" y="219"/>
                    </a:cubicBezTo>
                    <a:cubicBezTo>
                      <a:pt x="675" y="219"/>
                      <a:pt x="675" y="220"/>
                      <a:pt x="675" y="220"/>
                    </a:cubicBezTo>
                    <a:cubicBezTo>
                      <a:pt x="677" y="219"/>
                      <a:pt x="681" y="219"/>
                      <a:pt x="686" y="218"/>
                    </a:cubicBezTo>
                    <a:cubicBezTo>
                      <a:pt x="687" y="213"/>
                      <a:pt x="688" y="208"/>
                      <a:pt x="689" y="205"/>
                    </a:cubicBezTo>
                    <a:cubicBezTo>
                      <a:pt x="691" y="194"/>
                      <a:pt x="691" y="194"/>
                      <a:pt x="691" y="194"/>
                    </a:cubicBezTo>
                    <a:cubicBezTo>
                      <a:pt x="690" y="201"/>
                      <a:pt x="690" y="201"/>
                      <a:pt x="690" y="201"/>
                    </a:cubicBezTo>
                    <a:cubicBezTo>
                      <a:pt x="689" y="206"/>
                      <a:pt x="688" y="212"/>
                      <a:pt x="688" y="218"/>
                    </a:cubicBezTo>
                    <a:cubicBezTo>
                      <a:pt x="688" y="218"/>
                      <a:pt x="689" y="218"/>
                      <a:pt x="689" y="218"/>
                    </a:cubicBezTo>
                    <a:cubicBezTo>
                      <a:pt x="690" y="207"/>
                      <a:pt x="692" y="196"/>
                      <a:pt x="694" y="184"/>
                    </a:cubicBezTo>
                    <a:cubicBezTo>
                      <a:pt x="696" y="162"/>
                      <a:pt x="702" y="138"/>
                      <a:pt x="705" y="112"/>
                    </a:cubicBezTo>
                    <a:moveTo>
                      <a:pt x="189" y="107"/>
                    </a:moveTo>
                    <a:cubicBezTo>
                      <a:pt x="187" y="111"/>
                      <a:pt x="186" y="114"/>
                      <a:pt x="184" y="118"/>
                    </a:cubicBezTo>
                    <a:cubicBezTo>
                      <a:pt x="161" y="241"/>
                      <a:pt x="161" y="241"/>
                      <a:pt x="161" y="241"/>
                    </a:cubicBezTo>
                    <a:cubicBezTo>
                      <a:pt x="161" y="242"/>
                      <a:pt x="161" y="242"/>
                      <a:pt x="161" y="242"/>
                    </a:cubicBezTo>
                    <a:cubicBezTo>
                      <a:pt x="169" y="219"/>
                      <a:pt x="176" y="196"/>
                      <a:pt x="183" y="170"/>
                    </a:cubicBezTo>
                    <a:cubicBezTo>
                      <a:pt x="187" y="145"/>
                      <a:pt x="189" y="122"/>
                      <a:pt x="189" y="107"/>
                    </a:cubicBezTo>
                    <a:moveTo>
                      <a:pt x="205" y="69"/>
                    </a:moveTo>
                    <a:cubicBezTo>
                      <a:pt x="200" y="82"/>
                      <a:pt x="195" y="94"/>
                      <a:pt x="190" y="106"/>
                    </a:cubicBezTo>
                    <a:cubicBezTo>
                      <a:pt x="189" y="121"/>
                      <a:pt x="188" y="138"/>
                      <a:pt x="187" y="156"/>
                    </a:cubicBezTo>
                    <a:cubicBezTo>
                      <a:pt x="194" y="129"/>
                      <a:pt x="200" y="100"/>
                      <a:pt x="205" y="69"/>
                    </a:cubicBezTo>
                    <a:moveTo>
                      <a:pt x="179" y="69"/>
                    </a:moveTo>
                    <a:cubicBezTo>
                      <a:pt x="144" y="75"/>
                      <a:pt x="113" y="81"/>
                      <a:pt x="86" y="87"/>
                    </a:cubicBezTo>
                    <a:cubicBezTo>
                      <a:pt x="85" y="88"/>
                      <a:pt x="84" y="90"/>
                      <a:pt x="84" y="91"/>
                    </a:cubicBezTo>
                    <a:cubicBezTo>
                      <a:pt x="87" y="90"/>
                      <a:pt x="90" y="90"/>
                      <a:pt x="93" y="90"/>
                    </a:cubicBezTo>
                    <a:cubicBezTo>
                      <a:pt x="95" y="90"/>
                      <a:pt x="98" y="90"/>
                      <a:pt x="100" y="91"/>
                    </a:cubicBezTo>
                    <a:cubicBezTo>
                      <a:pt x="118" y="101"/>
                      <a:pt x="97" y="170"/>
                      <a:pt x="45" y="234"/>
                    </a:cubicBezTo>
                    <a:cubicBezTo>
                      <a:pt x="30" y="253"/>
                      <a:pt x="16" y="270"/>
                      <a:pt x="2" y="284"/>
                    </a:cubicBezTo>
                    <a:cubicBezTo>
                      <a:pt x="2" y="286"/>
                      <a:pt x="1" y="288"/>
                      <a:pt x="0" y="289"/>
                    </a:cubicBezTo>
                    <a:cubicBezTo>
                      <a:pt x="9" y="292"/>
                      <a:pt x="18" y="295"/>
                      <a:pt x="24" y="297"/>
                    </a:cubicBezTo>
                    <a:cubicBezTo>
                      <a:pt x="24" y="297"/>
                      <a:pt x="24" y="297"/>
                      <a:pt x="24" y="297"/>
                    </a:cubicBezTo>
                    <a:cubicBezTo>
                      <a:pt x="23" y="296"/>
                      <a:pt x="21" y="296"/>
                      <a:pt x="20" y="295"/>
                    </a:cubicBezTo>
                    <a:cubicBezTo>
                      <a:pt x="22" y="292"/>
                      <a:pt x="22" y="292"/>
                      <a:pt x="22" y="292"/>
                    </a:cubicBezTo>
                    <a:cubicBezTo>
                      <a:pt x="31" y="280"/>
                      <a:pt x="31" y="280"/>
                      <a:pt x="31" y="280"/>
                    </a:cubicBezTo>
                    <a:cubicBezTo>
                      <a:pt x="32" y="279"/>
                      <a:pt x="33" y="277"/>
                      <a:pt x="34" y="276"/>
                    </a:cubicBezTo>
                    <a:cubicBezTo>
                      <a:pt x="38" y="269"/>
                      <a:pt x="41" y="263"/>
                      <a:pt x="44" y="257"/>
                    </a:cubicBezTo>
                    <a:cubicBezTo>
                      <a:pt x="42" y="266"/>
                      <a:pt x="42" y="266"/>
                      <a:pt x="42" y="266"/>
                    </a:cubicBezTo>
                    <a:cubicBezTo>
                      <a:pt x="45" y="262"/>
                      <a:pt x="47" y="259"/>
                      <a:pt x="49" y="255"/>
                    </a:cubicBezTo>
                    <a:cubicBezTo>
                      <a:pt x="58" y="243"/>
                      <a:pt x="66" y="229"/>
                      <a:pt x="74" y="216"/>
                    </a:cubicBezTo>
                    <a:cubicBezTo>
                      <a:pt x="77" y="208"/>
                      <a:pt x="77" y="208"/>
                      <a:pt x="77" y="208"/>
                    </a:cubicBezTo>
                    <a:cubicBezTo>
                      <a:pt x="75" y="215"/>
                      <a:pt x="75" y="215"/>
                      <a:pt x="75" y="215"/>
                    </a:cubicBezTo>
                    <a:cubicBezTo>
                      <a:pt x="77" y="211"/>
                      <a:pt x="79" y="207"/>
                      <a:pt x="82" y="203"/>
                    </a:cubicBezTo>
                    <a:cubicBezTo>
                      <a:pt x="89" y="192"/>
                      <a:pt x="96" y="180"/>
                      <a:pt x="102" y="168"/>
                    </a:cubicBezTo>
                    <a:cubicBezTo>
                      <a:pt x="102" y="168"/>
                      <a:pt x="102" y="168"/>
                      <a:pt x="102" y="168"/>
                    </a:cubicBezTo>
                    <a:cubicBezTo>
                      <a:pt x="103" y="166"/>
                      <a:pt x="103" y="166"/>
                      <a:pt x="103" y="166"/>
                    </a:cubicBezTo>
                    <a:cubicBezTo>
                      <a:pt x="102" y="168"/>
                      <a:pt x="102" y="168"/>
                      <a:pt x="102" y="168"/>
                    </a:cubicBezTo>
                    <a:cubicBezTo>
                      <a:pt x="102" y="169"/>
                      <a:pt x="102" y="169"/>
                      <a:pt x="102" y="170"/>
                    </a:cubicBezTo>
                    <a:cubicBezTo>
                      <a:pt x="101" y="193"/>
                      <a:pt x="101" y="216"/>
                      <a:pt x="101" y="239"/>
                    </a:cubicBezTo>
                    <a:cubicBezTo>
                      <a:pt x="101" y="243"/>
                      <a:pt x="101" y="243"/>
                      <a:pt x="101" y="243"/>
                    </a:cubicBezTo>
                    <a:cubicBezTo>
                      <a:pt x="101" y="244"/>
                      <a:pt x="101" y="244"/>
                      <a:pt x="102" y="244"/>
                    </a:cubicBezTo>
                    <a:cubicBezTo>
                      <a:pt x="104" y="234"/>
                      <a:pt x="105" y="226"/>
                      <a:pt x="106" y="221"/>
                    </a:cubicBezTo>
                    <a:cubicBezTo>
                      <a:pt x="109" y="203"/>
                      <a:pt x="109" y="203"/>
                      <a:pt x="109" y="203"/>
                    </a:cubicBezTo>
                    <a:cubicBezTo>
                      <a:pt x="107" y="213"/>
                      <a:pt x="107" y="213"/>
                      <a:pt x="107" y="213"/>
                    </a:cubicBezTo>
                    <a:cubicBezTo>
                      <a:pt x="106" y="222"/>
                      <a:pt x="105" y="233"/>
                      <a:pt x="103" y="245"/>
                    </a:cubicBezTo>
                    <a:cubicBezTo>
                      <a:pt x="105" y="246"/>
                      <a:pt x="106" y="246"/>
                      <a:pt x="106" y="246"/>
                    </a:cubicBezTo>
                    <a:cubicBezTo>
                      <a:pt x="105" y="246"/>
                      <a:pt x="104" y="245"/>
                      <a:pt x="103" y="245"/>
                    </a:cubicBezTo>
                    <a:cubicBezTo>
                      <a:pt x="103" y="245"/>
                      <a:pt x="103" y="245"/>
                      <a:pt x="103" y="245"/>
                    </a:cubicBezTo>
                    <a:cubicBezTo>
                      <a:pt x="108" y="248"/>
                      <a:pt x="117" y="252"/>
                      <a:pt x="131" y="259"/>
                    </a:cubicBezTo>
                    <a:cubicBezTo>
                      <a:pt x="136" y="251"/>
                      <a:pt x="142" y="243"/>
                      <a:pt x="147" y="236"/>
                    </a:cubicBezTo>
                    <a:cubicBezTo>
                      <a:pt x="147" y="236"/>
                      <a:pt x="147" y="236"/>
                      <a:pt x="148" y="236"/>
                    </a:cubicBezTo>
                    <a:cubicBezTo>
                      <a:pt x="148" y="236"/>
                      <a:pt x="148" y="236"/>
                      <a:pt x="148" y="236"/>
                    </a:cubicBezTo>
                    <a:cubicBezTo>
                      <a:pt x="148" y="236"/>
                      <a:pt x="147" y="235"/>
                      <a:pt x="147" y="235"/>
                    </a:cubicBezTo>
                    <a:cubicBezTo>
                      <a:pt x="148" y="235"/>
                      <a:pt x="148" y="235"/>
                      <a:pt x="148" y="235"/>
                    </a:cubicBezTo>
                    <a:cubicBezTo>
                      <a:pt x="157" y="188"/>
                      <a:pt x="165" y="138"/>
                      <a:pt x="165" y="116"/>
                    </a:cubicBezTo>
                    <a:cubicBezTo>
                      <a:pt x="168" y="88"/>
                      <a:pt x="168" y="88"/>
                      <a:pt x="168" y="88"/>
                    </a:cubicBezTo>
                    <a:cubicBezTo>
                      <a:pt x="167" y="104"/>
                      <a:pt x="167" y="104"/>
                      <a:pt x="167" y="104"/>
                    </a:cubicBezTo>
                    <a:cubicBezTo>
                      <a:pt x="164" y="136"/>
                      <a:pt x="161" y="181"/>
                      <a:pt x="154" y="225"/>
                    </a:cubicBezTo>
                    <a:cubicBezTo>
                      <a:pt x="155" y="224"/>
                      <a:pt x="155" y="224"/>
                      <a:pt x="156" y="223"/>
                    </a:cubicBezTo>
                    <a:cubicBezTo>
                      <a:pt x="156" y="224"/>
                      <a:pt x="156" y="224"/>
                      <a:pt x="156" y="224"/>
                    </a:cubicBezTo>
                    <a:cubicBezTo>
                      <a:pt x="154" y="231"/>
                      <a:pt x="154" y="231"/>
                      <a:pt x="154" y="231"/>
                    </a:cubicBezTo>
                    <a:cubicBezTo>
                      <a:pt x="153" y="235"/>
                      <a:pt x="153" y="235"/>
                      <a:pt x="153" y="235"/>
                    </a:cubicBezTo>
                    <a:cubicBezTo>
                      <a:pt x="153" y="235"/>
                      <a:pt x="153" y="236"/>
                      <a:pt x="153" y="237"/>
                    </a:cubicBezTo>
                    <a:cubicBezTo>
                      <a:pt x="157" y="238"/>
                      <a:pt x="158" y="239"/>
                      <a:pt x="158" y="239"/>
                    </a:cubicBezTo>
                    <a:cubicBezTo>
                      <a:pt x="158" y="239"/>
                      <a:pt x="155" y="238"/>
                      <a:pt x="153" y="237"/>
                    </a:cubicBezTo>
                    <a:cubicBezTo>
                      <a:pt x="153" y="237"/>
                      <a:pt x="152" y="238"/>
                      <a:pt x="152" y="238"/>
                    </a:cubicBezTo>
                    <a:cubicBezTo>
                      <a:pt x="154" y="239"/>
                      <a:pt x="156" y="240"/>
                      <a:pt x="159" y="241"/>
                    </a:cubicBezTo>
                    <a:cubicBezTo>
                      <a:pt x="180" y="126"/>
                      <a:pt x="180" y="126"/>
                      <a:pt x="180" y="126"/>
                    </a:cubicBezTo>
                    <a:cubicBezTo>
                      <a:pt x="176" y="134"/>
                      <a:pt x="172" y="142"/>
                      <a:pt x="168" y="149"/>
                    </a:cubicBezTo>
                    <a:cubicBezTo>
                      <a:pt x="169" y="121"/>
                      <a:pt x="173" y="94"/>
                      <a:pt x="179" y="69"/>
                    </a:cubicBezTo>
                    <a:moveTo>
                      <a:pt x="433" y="69"/>
                    </a:moveTo>
                    <a:cubicBezTo>
                      <a:pt x="434" y="93"/>
                      <a:pt x="436" y="124"/>
                      <a:pt x="437" y="156"/>
                    </a:cubicBezTo>
                    <a:cubicBezTo>
                      <a:pt x="444" y="130"/>
                      <a:pt x="451" y="102"/>
                      <a:pt x="456" y="73"/>
                    </a:cubicBezTo>
                    <a:cubicBezTo>
                      <a:pt x="452" y="80"/>
                      <a:pt x="448" y="87"/>
                      <a:pt x="444" y="93"/>
                    </a:cubicBezTo>
                    <a:cubicBezTo>
                      <a:pt x="444" y="90"/>
                      <a:pt x="444" y="87"/>
                      <a:pt x="444" y="84"/>
                    </a:cubicBezTo>
                    <a:cubicBezTo>
                      <a:pt x="445" y="78"/>
                      <a:pt x="445" y="78"/>
                      <a:pt x="445" y="78"/>
                    </a:cubicBezTo>
                    <a:cubicBezTo>
                      <a:pt x="445" y="74"/>
                      <a:pt x="445" y="74"/>
                      <a:pt x="445" y="74"/>
                    </a:cubicBezTo>
                    <a:cubicBezTo>
                      <a:pt x="441" y="72"/>
                      <a:pt x="437" y="70"/>
                      <a:pt x="433" y="69"/>
                    </a:cubicBezTo>
                    <a:moveTo>
                      <a:pt x="332" y="59"/>
                    </a:moveTo>
                    <a:cubicBezTo>
                      <a:pt x="332" y="59"/>
                      <a:pt x="332" y="60"/>
                      <a:pt x="332" y="60"/>
                    </a:cubicBezTo>
                    <a:cubicBezTo>
                      <a:pt x="332" y="64"/>
                      <a:pt x="332" y="64"/>
                      <a:pt x="332" y="64"/>
                    </a:cubicBezTo>
                    <a:cubicBezTo>
                      <a:pt x="333" y="71"/>
                      <a:pt x="334" y="78"/>
                      <a:pt x="335" y="85"/>
                    </a:cubicBezTo>
                    <a:cubicBezTo>
                      <a:pt x="338" y="74"/>
                      <a:pt x="338" y="74"/>
                      <a:pt x="338" y="74"/>
                    </a:cubicBezTo>
                    <a:cubicBezTo>
                      <a:pt x="340" y="69"/>
                      <a:pt x="340" y="69"/>
                      <a:pt x="340" y="69"/>
                    </a:cubicBezTo>
                    <a:cubicBezTo>
                      <a:pt x="340" y="66"/>
                      <a:pt x="340" y="66"/>
                      <a:pt x="340" y="66"/>
                    </a:cubicBezTo>
                    <a:cubicBezTo>
                      <a:pt x="341" y="65"/>
                      <a:pt x="341" y="65"/>
                      <a:pt x="341" y="65"/>
                    </a:cubicBezTo>
                    <a:cubicBezTo>
                      <a:pt x="338" y="63"/>
                      <a:pt x="335" y="61"/>
                      <a:pt x="332" y="59"/>
                    </a:cubicBezTo>
                    <a:moveTo>
                      <a:pt x="468" y="55"/>
                    </a:moveTo>
                    <a:cubicBezTo>
                      <a:pt x="465" y="60"/>
                      <a:pt x="461" y="65"/>
                      <a:pt x="458" y="70"/>
                    </a:cubicBezTo>
                    <a:cubicBezTo>
                      <a:pt x="451" y="105"/>
                      <a:pt x="444" y="135"/>
                      <a:pt x="437" y="158"/>
                    </a:cubicBezTo>
                    <a:cubicBezTo>
                      <a:pt x="438" y="166"/>
                      <a:pt x="438" y="173"/>
                      <a:pt x="438" y="181"/>
                    </a:cubicBezTo>
                    <a:cubicBezTo>
                      <a:pt x="443" y="181"/>
                      <a:pt x="448" y="182"/>
                      <a:pt x="452" y="182"/>
                    </a:cubicBezTo>
                    <a:cubicBezTo>
                      <a:pt x="452" y="181"/>
                      <a:pt x="452" y="181"/>
                      <a:pt x="452" y="181"/>
                    </a:cubicBezTo>
                    <a:cubicBezTo>
                      <a:pt x="452" y="182"/>
                      <a:pt x="452" y="182"/>
                      <a:pt x="452" y="182"/>
                    </a:cubicBezTo>
                    <a:cubicBezTo>
                      <a:pt x="457" y="183"/>
                      <a:pt x="461" y="184"/>
                      <a:pt x="465" y="184"/>
                    </a:cubicBezTo>
                    <a:cubicBezTo>
                      <a:pt x="467" y="180"/>
                      <a:pt x="468" y="177"/>
                      <a:pt x="470" y="173"/>
                    </a:cubicBezTo>
                    <a:cubicBezTo>
                      <a:pt x="470" y="129"/>
                      <a:pt x="469" y="83"/>
                      <a:pt x="468" y="55"/>
                    </a:cubicBezTo>
                    <a:moveTo>
                      <a:pt x="322" y="52"/>
                    </a:moveTo>
                    <a:cubicBezTo>
                      <a:pt x="293" y="55"/>
                      <a:pt x="264" y="58"/>
                      <a:pt x="238" y="61"/>
                    </a:cubicBezTo>
                    <a:cubicBezTo>
                      <a:pt x="230" y="67"/>
                      <a:pt x="223" y="74"/>
                      <a:pt x="216" y="81"/>
                    </a:cubicBezTo>
                    <a:cubicBezTo>
                      <a:pt x="220" y="75"/>
                      <a:pt x="223" y="68"/>
                      <a:pt x="227" y="62"/>
                    </a:cubicBezTo>
                    <a:cubicBezTo>
                      <a:pt x="220" y="63"/>
                      <a:pt x="214" y="64"/>
                      <a:pt x="208" y="65"/>
                    </a:cubicBezTo>
                    <a:cubicBezTo>
                      <a:pt x="202" y="103"/>
                      <a:pt x="194" y="138"/>
                      <a:pt x="186" y="166"/>
                    </a:cubicBezTo>
                    <a:cubicBezTo>
                      <a:pt x="184" y="193"/>
                      <a:pt x="181" y="221"/>
                      <a:pt x="176" y="248"/>
                    </a:cubicBezTo>
                    <a:cubicBezTo>
                      <a:pt x="177" y="248"/>
                      <a:pt x="177" y="248"/>
                      <a:pt x="178" y="248"/>
                    </a:cubicBezTo>
                    <a:cubicBezTo>
                      <a:pt x="179" y="247"/>
                      <a:pt x="179" y="247"/>
                      <a:pt x="179" y="247"/>
                    </a:cubicBezTo>
                    <a:cubicBezTo>
                      <a:pt x="189" y="239"/>
                      <a:pt x="196" y="228"/>
                      <a:pt x="204" y="217"/>
                    </a:cubicBezTo>
                    <a:cubicBezTo>
                      <a:pt x="206" y="214"/>
                      <a:pt x="209" y="211"/>
                      <a:pt x="211" y="208"/>
                    </a:cubicBezTo>
                    <a:cubicBezTo>
                      <a:pt x="215" y="189"/>
                      <a:pt x="218" y="173"/>
                      <a:pt x="218" y="164"/>
                    </a:cubicBezTo>
                    <a:cubicBezTo>
                      <a:pt x="221" y="142"/>
                      <a:pt x="221" y="142"/>
                      <a:pt x="221" y="142"/>
                    </a:cubicBezTo>
                    <a:cubicBezTo>
                      <a:pt x="220" y="154"/>
                      <a:pt x="220" y="154"/>
                      <a:pt x="220" y="154"/>
                    </a:cubicBezTo>
                    <a:cubicBezTo>
                      <a:pt x="219" y="168"/>
                      <a:pt x="217" y="185"/>
                      <a:pt x="214" y="203"/>
                    </a:cubicBezTo>
                    <a:cubicBezTo>
                      <a:pt x="229" y="181"/>
                      <a:pt x="240" y="158"/>
                      <a:pt x="251" y="135"/>
                    </a:cubicBezTo>
                    <a:cubicBezTo>
                      <a:pt x="251" y="143"/>
                      <a:pt x="251" y="151"/>
                      <a:pt x="251" y="158"/>
                    </a:cubicBezTo>
                    <a:cubicBezTo>
                      <a:pt x="251" y="196"/>
                      <a:pt x="251" y="196"/>
                      <a:pt x="251" y="196"/>
                    </a:cubicBezTo>
                    <a:cubicBezTo>
                      <a:pt x="251" y="216"/>
                      <a:pt x="251" y="216"/>
                      <a:pt x="251" y="216"/>
                    </a:cubicBezTo>
                    <a:cubicBezTo>
                      <a:pt x="251" y="225"/>
                      <a:pt x="251" y="225"/>
                      <a:pt x="251" y="225"/>
                    </a:cubicBezTo>
                    <a:cubicBezTo>
                      <a:pt x="251" y="226"/>
                      <a:pt x="251" y="226"/>
                      <a:pt x="251" y="226"/>
                    </a:cubicBezTo>
                    <a:cubicBezTo>
                      <a:pt x="251" y="227"/>
                      <a:pt x="252" y="227"/>
                      <a:pt x="252" y="227"/>
                    </a:cubicBezTo>
                    <a:cubicBezTo>
                      <a:pt x="257" y="195"/>
                      <a:pt x="260" y="162"/>
                      <a:pt x="259" y="147"/>
                    </a:cubicBezTo>
                    <a:cubicBezTo>
                      <a:pt x="260" y="125"/>
                      <a:pt x="260" y="125"/>
                      <a:pt x="260" y="125"/>
                    </a:cubicBezTo>
                    <a:cubicBezTo>
                      <a:pt x="260" y="138"/>
                      <a:pt x="260" y="138"/>
                      <a:pt x="260" y="138"/>
                    </a:cubicBezTo>
                    <a:cubicBezTo>
                      <a:pt x="260" y="162"/>
                      <a:pt x="259" y="196"/>
                      <a:pt x="256" y="229"/>
                    </a:cubicBezTo>
                    <a:cubicBezTo>
                      <a:pt x="256" y="229"/>
                      <a:pt x="256" y="229"/>
                      <a:pt x="256" y="229"/>
                    </a:cubicBezTo>
                    <a:cubicBezTo>
                      <a:pt x="256" y="229"/>
                      <a:pt x="256" y="229"/>
                      <a:pt x="256" y="229"/>
                    </a:cubicBezTo>
                    <a:cubicBezTo>
                      <a:pt x="256" y="229"/>
                      <a:pt x="256" y="229"/>
                      <a:pt x="256" y="229"/>
                    </a:cubicBezTo>
                    <a:cubicBezTo>
                      <a:pt x="263" y="232"/>
                      <a:pt x="274" y="235"/>
                      <a:pt x="289" y="240"/>
                    </a:cubicBezTo>
                    <a:cubicBezTo>
                      <a:pt x="289" y="218"/>
                      <a:pt x="290" y="196"/>
                      <a:pt x="292" y="186"/>
                    </a:cubicBezTo>
                    <a:cubicBezTo>
                      <a:pt x="293" y="170"/>
                      <a:pt x="293" y="170"/>
                      <a:pt x="293" y="170"/>
                    </a:cubicBezTo>
                    <a:cubicBezTo>
                      <a:pt x="293" y="179"/>
                      <a:pt x="293" y="179"/>
                      <a:pt x="293" y="179"/>
                    </a:cubicBezTo>
                    <a:cubicBezTo>
                      <a:pt x="291" y="196"/>
                      <a:pt x="292" y="219"/>
                      <a:pt x="293" y="241"/>
                    </a:cubicBezTo>
                    <a:cubicBezTo>
                      <a:pt x="295" y="242"/>
                      <a:pt x="297" y="243"/>
                      <a:pt x="299" y="244"/>
                    </a:cubicBezTo>
                    <a:cubicBezTo>
                      <a:pt x="303" y="240"/>
                      <a:pt x="306" y="236"/>
                      <a:pt x="309" y="232"/>
                    </a:cubicBezTo>
                    <a:cubicBezTo>
                      <a:pt x="307" y="196"/>
                      <a:pt x="304" y="159"/>
                      <a:pt x="302" y="143"/>
                    </a:cubicBezTo>
                    <a:cubicBezTo>
                      <a:pt x="300" y="122"/>
                      <a:pt x="300" y="122"/>
                      <a:pt x="300" y="122"/>
                    </a:cubicBezTo>
                    <a:cubicBezTo>
                      <a:pt x="301" y="134"/>
                      <a:pt x="301" y="134"/>
                      <a:pt x="301" y="134"/>
                    </a:cubicBezTo>
                    <a:cubicBezTo>
                      <a:pt x="305" y="158"/>
                      <a:pt x="310" y="193"/>
                      <a:pt x="313" y="227"/>
                    </a:cubicBezTo>
                    <a:cubicBezTo>
                      <a:pt x="317" y="222"/>
                      <a:pt x="322" y="217"/>
                      <a:pt x="326" y="212"/>
                    </a:cubicBezTo>
                    <a:cubicBezTo>
                      <a:pt x="326" y="208"/>
                      <a:pt x="326" y="205"/>
                      <a:pt x="325" y="203"/>
                    </a:cubicBezTo>
                    <a:cubicBezTo>
                      <a:pt x="324" y="192"/>
                      <a:pt x="324" y="192"/>
                      <a:pt x="324" y="192"/>
                    </a:cubicBezTo>
                    <a:cubicBezTo>
                      <a:pt x="325" y="198"/>
                      <a:pt x="325" y="198"/>
                      <a:pt x="325" y="198"/>
                    </a:cubicBezTo>
                    <a:cubicBezTo>
                      <a:pt x="326" y="202"/>
                      <a:pt x="326" y="206"/>
                      <a:pt x="327" y="210"/>
                    </a:cubicBezTo>
                    <a:cubicBezTo>
                      <a:pt x="328" y="209"/>
                      <a:pt x="330" y="207"/>
                      <a:pt x="331" y="205"/>
                    </a:cubicBezTo>
                    <a:cubicBezTo>
                      <a:pt x="331" y="207"/>
                      <a:pt x="331" y="209"/>
                      <a:pt x="330" y="211"/>
                    </a:cubicBezTo>
                    <a:cubicBezTo>
                      <a:pt x="330" y="216"/>
                      <a:pt x="330" y="221"/>
                      <a:pt x="330" y="227"/>
                    </a:cubicBezTo>
                    <a:cubicBezTo>
                      <a:pt x="334" y="219"/>
                      <a:pt x="339" y="211"/>
                      <a:pt x="344" y="203"/>
                    </a:cubicBezTo>
                    <a:cubicBezTo>
                      <a:pt x="340" y="155"/>
                      <a:pt x="336" y="98"/>
                      <a:pt x="333" y="76"/>
                    </a:cubicBezTo>
                    <a:cubicBezTo>
                      <a:pt x="332" y="60"/>
                      <a:pt x="332" y="60"/>
                      <a:pt x="332" y="60"/>
                    </a:cubicBezTo>
                    <a:cubicBezTo>
                      <a:pt x="328" y="67"/>
                      <a:pt x="325" y="73"/>
                      <a:pt x="323" y="80"/>
                    </a:cubicBezTo>
                    <a:cubicBezTo>
                      <a:pt x="323" y="71"/>
                      <a:pt x="322" y="61"/>
                      <a:pt x="322" y="52"/>
                    </a:cubicBezTo>
                    <a:cubicBezTo>
                      <a:pt x="322" y="52"/>
                      <a:pt x="322" y="52"/>
                      <a:pt x="322" y="52"/>
                    </a:cubicBezTo>
                    <a:moveTo>
                      <a:pt x="687" y="50"/>
                    </a:moveTo>
                    <a:cubicBezTo>
                      <a:pt x="686" y="53"/>
                      <a:pt x="686" y="53"/>
                      <a:pt x="686" y="53"/>
                    </a:cubicBezTo>
                    <a:cubicBezTo>
                      <a:pt x="684" y="91"/>
                      <a:pt x="681" y="145"/>
                      <a:pt x="677" y="196"/>
                    </a:cubicBezTo>
                    <a:cubicBezTo>
                      <a:pt x="686" y="169"/>
                      <a:pt x="696" y="138"/>
                      <a:pt x="706" y="106"/>
                    </a:cubicBezTo>
                    <a:cubicBezTo>
                      <a:pt x="708" y="89"/>
                      <a:pt x="708" y="71"/>
                      <a:pt x="706" y="52"/>
                    </a:cubicBezTo>
                    <a:cubicBezTo>
                      <a:pt x="700" y="51"/>
                      <a:pt x="693" y="51"/>
                      <a:pt x="687" y="50"/>
                    </a:cubicBezTo>
                    <a:moveTo>
                      <a:pt x="379" y="48"/>
                    </a:moveTo>
                    <a:cubicBezTo>
                      <a:pt x="378" y="48"/>
                      <a:pt x="378" y="48"/>
                      <a:pt x="377" y="48"/>
                    </a:cubicBezTo>
                    <a:cubicBezTo>
                      <a:pt x="372" y="52"/>
                      <a:pt x="372" y="52"/>
                      <a:pt x="372" y="52"/>
                    </a:cubicBezTo>
                    <a:cubicBezTo>
                      <a:pt x="361" y="61"/>
                      <a:pt x="350" y="70"/>
                      <a:pt x="341" y="80"/>
                    </a:cubicBezTo>
                    <a:cubicBezTo>
                      <a:pt x="339" y="82"/>
                      <a:pt x="337" y="84"/>
                      <a:pt x="335" y="86"/>
                    </a:cubicBezTo>
                    <a:cubicBezTo>
                      <a:pt x="340" y="118"/>
                      <a:pt x="344" y="158"/>
                      <a:pt x="348" y="196"/>
                    </a:cubicBezTo>
                    <a:cubicBezTo>
                      <a:pt x="352" y="189"/>
                      <a:pt x="356" y="181"/>
                      <a:pt x="360" y="174"/>
                    </a:cubicBezTo>
                    <a:cubicBezTo>
                      <a:pt x="360" y="172"/>
                      <a:pt x="360" y="171"/>
                      <a:pt x="360" y="170"/>
                    </a:cubicBezTo>
                    <a:cubicBezTo>
                      <a:pt x="358" y="154"/>
                      <a:pt x="358" y="154"/>
                      <a:pt x="358" y="154"/>
                    </a:cubicBezTo>
                    <a:cubicBezTo>
                      <a:pt x="359" y="163"/>
                      <a:pt x="359" y="163"/>
                      <a:pt x="359" y="163"/>
                    </a:cubicBezTo>
                    <a:cubicBezTo>
                      <a:pt x="360" y="166"/>
                      <a:pt x="360" y="169"/>
                      <a:pt x="361" y="173"/>
                    </a:cubicBezTo>
                    <a:cubicBezTo>
                      <a:pt x="362" y="171"/>
                      <a:pt x="363" y="170"/>
                      <a:pt x="363" y="168"/>
                    </a:cubicBezTo>
                    <a:cubicBezTo>
                      <a:pt x="371" y="152"/>
                      <a:pt x="378" y="136"/>
                      <a:pt x="385" y="121"/>
                    </a:cubicBezTo>
                    <a:cubicBezTo>
                      <a:pt x="384" y="95"/>
                      <a:pt x="382" y="73"/>
                      <a:pt x="380" y="61"/>
                    </a:cubicBezTo>
                    <a:cubicBezTo>
                      <a:pt x="379" y="48"/>
                      <a:pt x="379" y="48"/>
                      <a:pt x="379" y="48"/>
                    </a:cubicBezTo>
                    <a:moveTo>
                      <a:pt x="388" y="47"/>
                    </a:moveTo>
                    <a:cubicBezTo>
                      <a:pt x="385" y="47"/>
                      <a:pt x="382" y="47"/>
                      <a:pt x="379" y="48"/>
                    </a:cubicBezTo>
                    <a:cubicBezTo>
                      <a:pt x="379" y="48"/>
                      <a:pt x="379" y="48"/>
                      <a:pt x="379" y="48"/>
                    </a:cubicBezTo>
                    <a:cubicBezTo>
                      <a:pt x="381" y="67"/>
                      <a:pt x="384" y="91"/>
                      <a:pt x="387" y="117"/>
                    </a:cubicBezTo>
                    <a:cubicBezTo>
                      <a:pt x="391" y="108"/>
                      <a:pt x="395" y="100"/>
                      <a:pt x="399" y="92"/>
                    </a:cubicBezTo>
                    <a:cubicBezTo>
                      <a:pt x="401" y="111"/>
                      <a:pt x="402" y="130"/>
                      <a:pt x="402" y="151"/>
                    </a:cubicBezTo>
                    <a:cubicBezTo>
                      <a:pt x="402" y="171"/>
                      <a:pt x="402" y="171"/>
                      <a:pt x="402" y="171"/>
                    </a:cubicBezTo>
                    <a:cubicBezTo>
                      <a:pt x="402" y="176"/>
                      <a:pt x="402" y="176"/>
                      <a:pt x="402" y="176"/>
                    </a:cubicBezTo>
                    <a:cubicBezTo>
                      <a:pt x="398" y="175"/>
                      <a:pt x="395" y="175"/>
                      <a:pt x="393" y="174"/>
                    </a:cubicBezTo>
                    <a:cubicBezTo>
                      <a:pt x="393" y="175"/>
                      <a:pt x="393" y="175"/>
                      <a:pt x="393" y="175"/>
                    </a:cubicBezTo>
                    <a:cubicBezTo>
                      <a:pt x="397" y="175"/>
                      <a:pt x="402" y="176"/>
                      <a:pt x="409" y="177"/>
                    </a:cubicBezTo>
                    <a:cubicBezTo>
                      <a:pt x="408" y="169"/>
                      <a:pt x="408" y="163"/>
                      <a:pt x="407" y="158"/>
                    </a:cubicBezTo>
                    <a:cubicBezTo>
                      <a:pt x="406" y="142"/>
                      <a:pt x="406" y="142"/>
                      <a:pt x="406" y="142"/>
                    </a:cubicBezTo>
                    <a:cubicBezTo>
                      <a:pt x="407" y="151"/>
                      <a:pt x="407" y="151"/>
                      <a:pt x="407" y="151"/>
                    </a:cubicBezTo>
                    <a:cubicBezTo>
                      <a:pt x="408" y="159"/>
                      <a:pt x="409" y="167"/>
                      <a:pt x="410" y="177"/>
                    </a:cubicBezTo>
                    <a:cubicBezTo>
                      <a:pt x="416" y="178"/>
                      <a:pt x="423" y="179"/>
                      <a:pt x="430" y="180"/>
                    </a:cubicBezTo>
                    <a:cubicBezTo>
                      <a:pt x="430" y="180"/>
                      <a:pt x="431" y="180"/>
                      <a:pt x="431" y="180"/>
                    </a:cubicBezTo>
                    <a:cubicBezTo>
                      <a:pt x="432" y="176"/>
                      <a:pt x="433" y="173"/>
                      <a:pt x="434" y="170"/>
                    </a:cubicBezTo>
                    <a:cubicBezTo>
                      <a:pt x="434" y="131"/>
                      <a:pt x="434" y="93"/>
                      <a:pt x="433" y="76"/>
                    </a:cubicBezTo>
                    <a:cubicBezTo>
                      <a:pt x="433" y="68"/>
                      <a:pt x="433" y="68"/>
                      <a:pt x="433" y="68"/>
                    </a:cubicBezTo>
                    <a:cubicBezTo>
                      <a:pt x="411" y="58"/>
                      <a:pt x="397" y="51"/>
                      <a:pt x="388" y="47"/>
                    </a:cubicBezTo>
                    <a:moveTo>
                      <a:pt x="381" y="44"/>
                    </a:moveTo>
                    <a:cubicBezTo>
                      <a:pt x="381" y="45"/>
                      <a:pt x="381" y="45"/>
                      <a:pt x="381" y="45"/>
                    </a:cubicBezTo>
                    <a:cubicBezTo>
                      <a:pt x="381" y="45"/>
                      <a:pt x="381" y="45"/>
                      <a:pt x="381" y="45"/>
                    </a:cubicBezTo>
                    <a:cubicBezTo>
                      <a:pt x="381" y="45"/>
                      <a:pt x="381" y="45"/>
                      <a:pt x="381" y="44"/>
                    </a:cubicBezTo>
                    <a:moveTo>
                      <a:pt x="511" y="43"/>
                    </a:moveTo>
                    <a:cubicBezTo>
                      <a:pt x="499" y="43"/>
                      <a:pt x="487" y="43"/>
                      <a:pt x="475" y="44"/>
                    </a:cubicBezTo>
                    <a:cubicBezTo>
                      <a:pt x="473" y="47"/>
                      <a:pt x="471" y="50"/>
                      <a:pt x="468" y="54"/>
                    </a:cubicBezTo>
                    <a:cubicBezTo>
                      <a:pt x="471" y="86"/>
                      <a:pt x="473" y="125"/>
                      <a:pt x="474" y="163"/>
                    </a:cubicBezTo>
                    <a:cubicBezTo>
                      <a:pt x="478" y="154"/>
                      <a:pt x="483" y="145"/>
                      <a:pt x="487" y="136"/>
                    </a:cubicBezTo>
                    <a:cubicBezTo>
                      <a:pt x="487" y="164"/>
                      <a:pt x="487" y="164"/>
                      <a:pt x="487" y="164"/>
                    </a:cubicBezTo>
                    <a:cubicBezTo>
                      <a:pt x="487" y="157"/>
                      <a:pt x="487" y="152"/>
                      <a:pt x="487" y="147"/>
                    </a:cubicBezTo>
                    <a:cubicBezTo>
                      <a:pt x="487" y="129"/>
                      <a:pt x="487" y="129"/>
                      <a:pt x="487" y="129"/>
                    </a:cubicBezTo>
                    <a:cubicBezTo>
                      <a:pt x="487" y="140"/>
                      <a:pt x="487" y="140"/>
                      <a:pt x="487" y="140"/>
                    </a:cubicBezTo>
                    <a:cubicBezTo>
                      <a:pt x="487" y="159"/>
                      <a:pt x="489" y="184"/>
                      <a:pt x="489" y="210"/>
                    </a:cubicBezTo>
                    <a:cubicBezTo>
                      <a:pt x="494" y="211"/>
                      <a:pt x="500" y="211"/>
                      <a:pt x="508" y="212"/>
                    </a:cubicBezTo>
                    <a:cubicBezTo>
                      <a:pt x="509" y="154"/>
                      <a:pt x="511" y="79"/>
                      <a:pt x="511" y="43"/>
                    </a:cubicBezTo>
                    <a:moveTo>
                      <a:pt x="520" y="43"/>
                    </a:moveTo>
                    <a:cubicBezTo>
                      <a:pt x="517" y="43"/>
                      <a:pt x="514" y="43"/>
                      <a:pt x="511" y="43"/>
                    </a:cubicBezTo>
                    <a:cubicBezTo>
                      <a:pt x="513" y="92"/>
                      <a:pt x="514" y="157"/>
                      <a:pt x="513" y="212"/>
                    </a:cubicBezTo>
                    <a:cubicBezTo>
                      <a:pt x="522" y="213"/>
                      <a:pt x="532" y="213"/>
                      <a:pt x="542" y="214"/>
                    </a:cubicBezTo>
                    <a:cubicBezTo>
                      <a:pt x="545" y="172"/>
                      <a:pt x="547" y="124"/>
                      <a:pt x="545" y="104"/>
                    </a:cubicBezTo>
                    <a:cubicBezTo>
                      <a:pt x="545" y="81"/>
                      <a:pt x="545" y="81"/>
                      <a:pt x="545" y="81"/>
                    </a:cubicBezTo>
                    <a:cubicBezTo>
                      <a:pt x="545" y="94"/>
                      <a:pt x="545" y="94"/>
                      <a:pt x="545" y="94"/>
                    </a:cubicBezTo>
                    <a:cubicBezTo>
                      <a:pt x="547" y="126"/>
                      <a:pt x="549" y="173"/>
                      <a:pt x="547" y="214"/>
                    </a:cubicBezTo>
                    <a:cubicBezTo>
                      <a:pt x="553" y="215"/>
                      <a:pt x="559" y="215"/>
                      <a:pt x="564" y="215"/>
                    </a:cubicBezTo>
                    <a:cubicBezTo>
                      <a:pt x="564" y="215"/>
                      <a:pt x="564" y="215"/>
                      <a:pt x="564" y="215"/>
                    </a:cubicBezTo>
                    <a:cubicBezTo>
                      <a:pt x="564" y="215"/>
                      <a:pt x="564" y="215"/>
                      <a:pt x="564" y="215"/>
                    </a:cubicBezTo>
                    <a:cubicBezTo>
                      <a:pt x="565" y="211"/>
                      <a:pt x="565" y="211"/>
                      <a:pt x="565" y="211"/>
                    </a:cubicBezTo>
                    <a:cubicBezTo>
                      <a:pt x="565" y="210"/>
                      <a:pt x="565" y="210"/>
                      <a:pt x="565" y="210"/>
                    </a:cubicBezTo>
                    <a:cubicBezTo>
                      <a:pt x="566" y="210"/>
                      <a:pt x="566" y="210"/>
                      <a:pt x="565" y="210"/>
                    </a:cubicBezTo>
                    <a:cubicBezTo>
                      <a:pt x="568" y="195"/>
                      <a:pt x="568" y="195"/>
                      <a:pt x="568" y="195"/>
                    </a:cubicBezTo>
                    <a:cubicBezTo>
                      <a:pt x="569" y="155"/>
                      <a:pt x="571" y="113"/>
                      <a:pt x="572" y="95"/>
                    </a:cubicBezTo>
                    <a:cubicBezTo>
                      <a:pt x="573" y="71"/>
                      <a:pt x="573" y="71"/>
                      <a:pt x="573" y="71"/>
                    </a:cubicBezTo>
                    <a:cubicBezTo>
                      <a:pt x="573" y="85"/>
                      <a:pt x="573" y="85"/>
                      <a:pt x="573" y="85"/>
                    </a:cubicBezTo>
                    <a:cubicBezTo>
                      <a:pt x="572" y="122"/>
                      <a:pt x="573" y="179"/>
                      <a:pt x="572" y="227"/>
                    </a:cubicBezTo>
                    <a:cubicBezTo>
                      <a:pt x="573" y="227"/>
                      <a:pt x="574" y="228"/>
                      <a:pt x="576" y="228"/>
                    </a:cubicBezTo>
                    <a:cubicBezTo>
                      <a:pt x="580" y="219"/>
                      <a:pt x="585" y="211"/>
                      <a:pt x="589" y="202"/>
                    </a:cubicBezTo>
                    <a:cubicBezTo>
                      <a:pt x="589" y="192"/>
                      <a:pt x="589" y="192"/>
                      <a:pt x="589" y="192"/>
                    </a:cubicBezTo>
                    <a:cubicBezTo>
                      <a:pt x="589" y="199"/>
                      <a:pt x="589" y="199"/>
                      <a:pt x="589" y="199"/>
                    </a:cubicBezTo>
                    <a:cubicBezTo>
                      <a:pt x="589" y="200"/>
                      <a:pt x="589" y="201"/>
                      <a:pt x="589" y="202"/>
                    </a:cubicBezTo>
                    <a:cubicBezTo>
                      <a:pt x="594" y="194"/>
                      <a:pt x="597" y="186"/>
                      <a:pt x="601" y="178"/>
                    </a:cubicBezTo>
                    <a:cubicBezTo>
                      <a:pt x="600" y="143"/>
                      <a:pt x="600" y="108"/>
                      <a:pt x="600" y="92"/>
                    </a:cubicBezTo>
                    <a:cubicBezTo>
                      <a:pt x="600" y="69"/>
                      <a:pt x="600" y="69"/>
                      <a:pt x="600" y="69"/>
                    </a:cubicBezTo>
                    <a:cubicBezTo>
                      <a:pt x="600" y="82"/>
                      <a:pt x="600" y="82"/>
                      <a:pt x="600" y="82"/>
                    </a:cubicBezTo>
                    <a:cubicBezTo>
                      <a:pt x="601" y="106"/>
                      <a:pt x="603" y="138"/>
                      <a:pt x="605" y="171"/>
                    </a:cubicBezTo>
                    <a:cubicBezTo>
                      <a:pt x="605" y="170"/>
                      <a:pt x="606" y="169"/>
                      <a:pt x="606" y="168"/>
                    </a:cubicBezTo>
                    <a:cubicBezTo>
                      <a:pt x="610" y="135"/>
                      <a:pt x="614" y="105"/>
                      <a:pt x="617" y="90"/>
                    </a:cubicBezTo>
                    <a:cubicBezTo>
                      <a:pt x="621" y="64"/>
                      <a:pt x="621" y="64"/>
                      <a:pt x="621" y="64"/>
                    </a:cubicBezTo>
                    <a:cubicBezTo>
                      <a:pt x="619" y="79"/>
                      <a:pt x="619" y="79"/>
                      <a:pt x="619" y="79"/>
                    </a:cubicBezTo>
                    <a:cubicBezTo>
                      <a:pt x="616" y="101"/>
                      <a:pt x="613" y="130"/>
                      <a:pt x="610" y="160"/>
                    </a:cubicBezTo>
                    <a:cubicBezTo>
                      <a:pt x="612" y="158"/>
                      <a:pt x="613" y="156"/>
                      <a:pt x="614" y="153"/>
                    </a:cubicBezTo>
                    <a:cubicBezTo>
                      <a:pt x="618" y="145"/>
                      <a:pt x="622" y="137"/>
                      <a:pt x="627" y="130"/>
                    </a:cubicBezTo>
                    <a:cubicBezTo>
                      <a:pt x="624" y="144"/>
                      <a:pt x="622" y="158"/>
                      <a:pt x="620" y="173"/>
                    </a:cubicBezTo>
                    <a:cubicBezTo>
                      <a:pt x="617" y="192"/>
                      <a:pt x="614" y="212"/>
                      <a:pt x="614" y="233"/>
                    </a:cubicBezTo>
                    <a:cubicBezTo>
                      <a:pt x="615" y="233"/>
                      <a:pt x="616" y="234"/>
                      <a:pt x="618" y="234"/>
                    </a:cubicBezTo>
                    <a:cubicBezTo>
                      <a:pt x="619" y="219"/>
                      <a:pt x="620" y="204"/>
                      <a:pt x="622" y="198"/>
                    </a:cubicBezTo>
                    <a:cubicBezTo>
                      <a:pt x="623" y="187"/>
                      <a:pt x="623" y="187"/>
                      <a:pt x="623" y="187"/>
                    </a:cubicBezTo>
                    <a:cubicBezTo>
                      <a:pt x="623" y="193"/>
                      <a:pt x="623" y="193"/>
                      <a:pt x="623" y="193"/>
                    </a:cubicBezTo>
                    <a:cubicBezTo>
                      <a:pt x="621" y="204"/>
                      <a:pt x="621" y="219"/>
                      <a:pt x="621" y="234"/>
                    </a:cubicBezTo>
                    <a:cubicBezTo>
                      <a:pt x="625" y="235"/>
                      <a:pt x="629" y="235"/>
                      <a:pt x="632" y="236"/>
                    </a:cubicBezTo>
                    <a:cubicBezTo>
                      <a:pt x="634" y="191"/>
                      <a:pt x="636" y="134"/>
                      <a:pt x="636" y="113"/>
                    </a:cubicBezTo>
                    <a:cubicBezTo>
                      <a:pt x="636" y="89"/>
                      <a:pt x="636" y="89"/>
                      <a:pt x="636" y="89"/>
                    </a:cubicBezTo>
                    <a:cubicBezTo>
                      <a:pt x="636" y="103"/>
                      <a:pt x="636" y="103"/>
                      <a:pt x="636" y="103"/>
                    </a:cubicBezTo>
                    <a:cubicBezTo>
                      <a:pt x="636" y="138"/>
                      <a:pt x="639" y="191"/>
                      <a:pt x="637" y="236"/>
                    </a:cubicBezTo>
                    <a:cubicBezTo>
                      <a:pt x="638" y="236"/>
                      <a:pt x="639" y="237"/>
                      <a:pt x="640" y="237"/>
                    </a:cubicBezTo>
                    <a:cubicBezTo>
                      <a:pt x="640" y="243"/>
                      <a:pt x="640" y="243"/>
                      <a:pt x="640" y="243"/>
                    </a:cubicBezTo>
                    <a:cubicBezTo>
                      <a:pt x="642" y="243"/>
                      <a:pt x="643" y="243"/>
                      <a:pt x="646" y="244"/>
                    </a:cubicBezTo>
                    <a:cubicBezTo>
                      <a:pt x="647" y="242"/>
                      <a:pt x="647" y="242"/>
                      <a:pt x="647" y="242"/>
                    </a:cubicBezTo>
                    <a:cubicBezTo>
                      <a:pt x="649" y="237"/>
                      <a:pt x="649" y="237"/>
                      <a:pt x="649" y="237"/>
                    </a:cubicBezTo>
                    <a:cubicBezTo>
                      <a:pt x="654" y="227"/>
                      <a:pt x="654" y="227"/>
                      <a:pt x="654" y="227"/>
                    </a:cubicBezTo>
                    <a:cubicBezTo>
                      <a:pt x="659" y="215"/>
                      <a:pt x="664" y="204"/>
                      <a:pt x="669" y="192"/>
                    </a:cubicBezTo>
                    <a:cubicBezTo>
                      <a:pt x="670" y="196"/>
                      <a:pt x="670" y="200"/>
                      <a:pt x="671" y="204"/>
                    </a:cubicBezTo>
                    <a:cubicBezTo>
                      <a:pt x="677" y="151"/>
                      <a:pt x="683" y="90"/>
                      <a:pt x="685" y="66"/>
                    </a:cubicBezTo>
                    <a:cubicBezTo>
                      <a:pt x="686" y="50"/>
                      <a:pt x="686" y="50"/>
                      <a:pt x="686" y="50"/>
                    </a:cubicBezTo>
                    <a:cubicBezTo>
                      <a:pt x="672" y="49"/>
                      <a:pt x="657" y="48"/>
                      <a:pt x="642" y="47"/>
                    </a:cubicBezTo>
                    <a:cubicBezTo>
                      <a:pt x="641" y="49"/>
                      <a:pt x="640" y="51"/>
                      <a:pt x="639" y="54"/>
                    </a:cubicBezTo>
                    <a:cubicBezTo>
                      <a:pt x="639" y="52"/>
                      <a:pt x="639" y="51"/>
                      <a:pt x="639" y="50"/>
                    </a:cubicBezTo>
                    <a:cubicBezTo>
                      <a:pt x="639" y="50"/>
                      <a:pt x="640" y="50"/>
                      <a:pt x="640" y="50"/>
                    </a:cubicBezTo>
                    <a:cubicBezTo>
                      <a:pt x="640" y="50"/>
                      <a:pt x="639" y="50"/>
                      <a:pt x="638" y="50"/>
                    </a:cubicBezTo>
                    <a:cubicBezTo>
                      <a:pt x="638" y="49"/>
                      <a:pt x="638" y="48"/>
                      <a:pt x="638" y="47"/>
                    </a:cubicBezTo>
                    <a:cubicBezTo>
                      <a:pt x="622" y="46"/>
                      <a:pt x="606" y="45"/>
                      <a:pt x="591" y="44"/>
                    </a:cubicBezTo>
                    <a:cubicBezTo>
                      <a:pt x="590" y="46"/>
                      <a:pt x="589" y="47"/>
                      <a:pt x="587" y="49"/>
                    </a:cubicBezTo>
                    <a:cubicBezTo>
                      <a:pt x="579" y="59"/>
                      <a:pt x="572" y="71"/>
                      <a:pt x="566" y="82"/>
                    </a:cubicBezTo>
                    <a:cubicBezTo>
                      <a:pt x="566" y="79"/>
                      <a:pt x="566" y="76"/>
                      <a:pt x="566" y="73"/>
                    </a:cubicBezTo>
                    <a:cubicBezTo>
                      <a:pt x="565" y="49"/>
                      <a:pt x="565" y="49"/>
                      <a:pt x="565" y="49"/>
                    </a:cubicBezTo>
                    <a:cubicBezTo>
                      <a:pt x="565" y="44"/>
                      <a:pt x="565" y="44"/>
                      <a:pt x="565" y="44"/>
                    </a:cubicBezTo>
                    <a:cubicBezTo>
                      <a:pt x="550" y="43"/>
                      <a:pt x="535" y="43"/>
                      <a:pt x="520" y="43"/>
                    </a:cubicBezTo>
                    <a:moveTo>
                      <a:pt x="378" y="42"/>
                    </a:moveTo>
                    <a:cubicBezTo>
                      <a:pt x="378" y="43"/>
                      <a:pt x="378" y="43"/>
                      <a:pt x="378" y="43"/>
                    </a:cubicBezTo>
                    <a:cubicBezTo>
                      <a:pt x="379" y="43"/>
                      <a:pt x="380" y="44"/>
                      <a:pt x="381" y="44"/>
                    </a:cubicBezTo>
                    <a:cubicBezTo>
                      <a:pt x="381" y="44"/>
                      <a:pt x="382" y="44"/>
                      <a:pt x="382" y="45"/>
                    </a:cubicBezTo>
                    <a:cubicBezTo>
                      <a:pt x="382" y="45"/>
                      <a:pt x="383" y="45"/>
                      <a:pt x="383" y="45"/>
                    </a:cubicBezTo>
                    <a:cubicBezTo>
                      <a:pt x="381" y="44"/>
                      <a:pt x="379" y="43"/>
                      <a:pt x="378" y="42"/>
                    </a:cubicBezTo>
                    <a:moveTo>
                      <a:pt x="376" y="41"/>
                    </a:moveTo>
                    <a:cubicBezTo>
                      <a:pt x="375" y="41"/>
                      <a:pt x="377" y="42"/>
                      <a:pt x="378" y="43"/>
                    </a:cubicBezTo>
                    <a:cubicBezTo>
                      <a:pt x="378" y="42"/>
                      <a:pt x="378" y="42"/>
                      <a:pt x="378" y="42"/>
                    </a:cubicBezTo>
                    <a:cubicBezTo>
                      <a:pt x="376" y="41"/>
                      <a:pt x="376" y="41"/>
                      <a:pt x="376" y="41"/>
                    </a:cubicBezTo>
                    <a:moveTo>
                      <a:pt x="277" y="22"/>
                    </a:moveTo>
                    <a:cubicBezTo>
                      <a:pt x="277" y="22"/>
                      <a:pt x="280" y="24"/>
                      <a:pt x="283" y="26"/>
                    </a:cubicBezTo>
                    <a:cubicBezTo>
                      <a:pt x="285" y="28"/>
                      <a:pt x="288" y="30"/>
                      <a:pt x="288" y="30"/>
                    </a:cubicBezTo>
                    <a:cubicBezTo>
                      <a:pt x="288" y="30"/>
                      <a:pt x="286" y="29"/>
                      <a:pt x="282" y="26"/>
                    </a:cubicBezTo>
                    <a:cubicBezTo>
                      <a:pt x="266" y="38"/>
                      <a:pt x="266" y="38"/>
                      <a:pt x="266" y="38"/>
                    </a:cubicBezTo>
                    <a:cubicBezTo>
                      <a:pt x="257" y="45"/>
                      <a:pt x="248" y="52"/>
                      <a:pt x="240" y="59"/>
                    </a:cubicBezTo>
                    <a:cubicBezTo>
                      <a:pt x="266" y="56"/>
                      <a:pt x="292" y="52"/>
                      <a:pt x="319" y="50"/>
                    </a:cubicBezTo>
                    <a:cubicBezTo>
                      <a:pt x="286" y="28"/>
                      <a:pt x="278" y="22"/>
                      <a:pt x="277" y="22"/>
                    </a:cubicBezTo>
                    <a:moveTo>
                      <a:pt x="511" y="21"/>
                    </a:moveTo>
                    <a:cubicBezTo>
                      <a:pt x="511" y="27"/>
                      <a:pt x="511" y="33"/>
                      <a:pt x="511" y="40"/>
                    </a:cubicBezTo>
                    <a:cubicBezTo>
                      <a:pt x="517" y="40"/>
                      <a:pt x="523" y="40"/>
                      <a:pt x="528" y="40"/>
                    </a:cubicBezTo>
                    <a:cubicBezTo>
                      <a:pt x="540" y="40"/>
                      <a:pt x="552" y="40"/>
                      <a:pt x="564" y="40"/>
                    </a:cubicBezTo>
                    <a:cubicBezTo>
                      <a:pt x="564" y="37"/>
                      <a:pt x="564" y="37"/>
                      <a:pt x="564" y="37"/>
                    </a:cubicBezTo>
                    <a:cubicBezTo>
                      <a:pt x="564" y="35"/>
                      <a:pt x="564" y="35"/>
                      <a:pt x="564" y="35"/>
                    </a:cubicBezTo>
                    <a:cubicBezTo>
                      <a:pt x="559" y="34"/>
                      <a:pt x="557" y="33"/>
                      <a:pt x="558" y="33"/>
                    </a:cubicBezTo>
                    <a:cubicBezTo>
                      <a:pt x="558" y="33"/>
                      <a:pt x="561" y="34"/>
                      <a:pt x="564" y="34"/>
                    </a:cubicBezTo>
                    <a:cubicBezTo>
                      <a:pt x="567" y="35"/>
                      <a:pt x="570" y="36"/>
                      <a:pt x="570" y="36"/>
                    </a:cubicBezTo>
                    <a:cubicBezTo>
                      <a:pt x="571" y="36"/>
                      <a:pt x="560" y="33"/>
                      <a:pt x="511" y="21"/>
                    </a:cubicBezTo>
                    <a:moveTo>
                      <a:pt x="494" y="17"/>
                    </a:moveTo>
                    <a:cubicBezTo>
                      <a:pt x="492" y="19"/>
                      <a:pt x="492" y="19"/>
                      <a:pt x="492" y="19"/>
                    </a:cubicBezTo>
                    <a:cubicBezTo>
                      <a:pt x="489" y="23"/>
                      <a:pt x="489" y="23"/>
                      <a:pt x="489" y="23"/>
                    </a:cubicBezTo>
                    <a:cubicBezTo>
                      <a:pt x="485" y="29"/>
                      <a:pt x="481" y="35"/>
                      <a:pt x="478" y="40"/>
                    </a:cubicBezTo>
                    <a:cubicBezTo>
                      <a:pt x="489" y="40"/>
                      <a:pt x="500" y="40"/>
                      <a:pt x="511" y="40"/>
                    </a:cubicBezTo>
                    <a:cubicBezTo>
                      <a:pt x="511" y="38"/>
                      <a:pt x="511" y="35"/>
                      <a:pt x="511" y="34"/>
                    </a:cubicBezTo>
                    <a:cubicBezTo>
                      <a:pt x="511" y="21"/>
                      <a:pt x="511" y="21"/>
                      <a:pt x="511" y="21"/>
                    </a:cubicBezTo>
                    <a:cubicBezTo>
                      <a:pt x="506" y="20"/>
                      <a:pt x="500" y="18"/>
                      <a:pt x="494" y="17"/>
                    </a:cubicBezTo>
                    <a:moveTo>
                      <a:pt x="619" y="11"/>
                    </a:moveTo>
                    <a:cubicBezTo>
                      <a:pt x="615" y="16"/>
                      <a:pt x="615" y="16"/>
                      <a:pt x="615" y="16"/>
                    </a:cubicBezTo>
                    <a:cubicBezTo>
                      <a:pt x="606" y="23"/>
                      <a:pt x="600" y="32"/>
                      <a:pt x="593" y="41"/>
                    </a:cubicBezTo>
                    <a:cubicBezTo>
                      <a:pt x="608" y="41"/>
                      <a:pt x="623" y="42"/>
                      <a:pt x="637" y="42"/>
                    </a:cubicBezTo>
                    <a:cubicBezTo>
                      <a:pt x="636" y="35"/>
                      <a:pt x="634" y="28"/>
                      <a:pt x="633" y="20"/>
                    </a:cubicBezTo>
                    <a:cubicBezTo>
                      <a:pt x="631" y="14"/>
                      <a:pt x="631" y="14"/>
                      <a:pt x="631" y="14"/>
                    </a:cubicBezTo>
                    <a:cubicBezTo>
                      <a:pt x="632" y="14"/>
                      <a:pt x="632" y="14"/>
                      <a:pt x="633" y="14"/>
                    </a:cubicBezTo>
                    <a:cubicBezTo>
                      <a:pt x="633" y="14"/>
                      <a:pt x="628" y="13"/>
                      <a:pt x="619" y="11"/>
                    </a:cubicBezTo>
                    <a:moveTo>
                      <a:pt x="230" y="7"/>
                    </a:moveTo>
                    <a:cubicBezTo>
                      <a:pt x="223" y="24"/>
                      <a:pt x="216" y="42"/>
                      <a:pt x="209" y="59"/>
                    </a:cubicBezTo>
                    <a:cubicBezTo>
                      <a:pt x="209" y="59"/>
                      <a:pt x="209" y="60"/>
                      <a:pt x="208" y="60"/>
                    </a:cubicBezTo>
                    <a:cubicBezTo>
                      <a:pt x="208" y="61"/>
                      <a:pt x="208" y="62"/>
                      <a:pt x="208" y="64"/>
                    </a:cubicBezTo>
                    <a:cubicBezTo>
                      <a:pt x="215" y="63"/>
                      <a:pt x="221" y="62"/>
                      <a:pt x="228" y="61"/>
                    </a:cubicBezTo>
                    <a:cubicBezTo>
                      <a:pt x="229" y="60"/>
                      <a:pt x="229" y="58"/>
                      <a:pt x="230" y="57"/>
                    </a:cubicBezTo>
                    <a:cubicBezTo>
                      <a:pt x="246" y="27"/>
                      <a:pt x="246" y="27"/>
                      <a:pt x="246" y="27"/>
                    </a:cubicBezTo>
                    <a:cubicBezTo>
                      <a:pt x="248" y="23"/>
                      <a:pt x="248" y="23"/>
                      <a:pt x="248" y="23"/>
                    </a:cubicBezTo>
                    <a:cubicBezTo>
                      <a:pt x="249" y="22"/>
                      <a:pt x="249" y="22"/>
                      <a:pt x="249" y="22"/>
                    </a:cubicBezTo>
                    <a:cubicBezTo>
                      <a:pt x="245" y="19"/>
                      <a:pt x="244" y="18"/>
                      <a:pt x="244" y="18"/>
                    </a:cubicBezTo>
                    <a:cubicBezTo>
                      <a:pt x="244" y="18"/>
                      <a:pt x="247" y="20"/>
                      <a:pt x="249" y="22"/>
                    </a:cubicBezTo>
                    <a:cubicBezTo>
                      <a:pt x="252" y="24"/>
                      <a:pt x="254" y="25"/>
                      <a:pt x="254" y="25"/>
                    </a:cubicBezTo>
                    <a:cubicBezTo>
                      <a:pt x="254" y="25"/>
                      <a:pt x="249" y="21"/>
                      <a:pt x="230" y="7"/>
                    </a:cubicBezTo>
                    <a:moveTo>
                      <a:pt x="659" y="6"/>
                    </a:moveTo>
                    <a:cubicBezTo>
                      <a:pt x="659" y="6"/>
                      <a:pt x="660" y="6"/>
                      <a:pt x="660" y="6"/>
                    </a:cubicBezTo>
                    <a:cubicBezTo>
                      <a:pt x="659" y="9"/>
                      <a:pt x="659" y="9"/>
                      <a:pt x="659" y="9"/>
                    </a:cubicBezTo>
                    <a:cubicBezTo>
                      <a:pt x="657" y="14"/>
                      <a:pt x="657" y="14"/>
                      <a:pt x="657" y="14"/>
                    </a:cubicBezTo>
                    <a:cubicBezTo>
                      <a:pt x="653" y="23"/>
                      <a:pt x="653" y="23"/>
                      <a:pt x="653" y="23"/>
                    </a:cubicBezTo>
                    <a:cubicBezTo>
                      <a:pt x="646" y="21"/>
                      <a:pt x="641" y="20"/>
                      <a:pt x="640" y="20"/>
                    </a:cubicBezTo>
                    <a:cubicBezTo>
                      <a:pt x="640" y="20"/>
                      <a:pt x="644" y="21"/>
                      <a:pt x="653" y="23"/>
                    </a:cubicBezTo>
                    <a:cubicBezTo>
                      <a:pt x="648" y="34"/>
                      <a:pt x="648" y="34"/>
                      <a:pt x="648" y="34"/>
                    </a:cubicBezTo>
                    <a:cubicBezTo>
                      <a:pt x="646" y="37"/>
                      <a:pt x="645" y="40"/>
                      <a:pt x="644" y="43"/>
                    </a:cubicBezTo>
                    <a:cubicBezTo>
                      <a:pt x="658" y="43"/>
                      <a:pt x="673" y="44"/>
                      <a:pt x="687" y="45"/>
                    </a:cubicBezTo>
                    <a:cubicBezTo>
                      <a:pt x="688" y="37"/>
                      <a:pt x="688" y="37"/>
                      <a:pt x="688" y="37"/>
                    </a:cubicBezTo>
                    <a:cubicBezTo>
                      <a:pt x="687" y="45"/>
                      <a:pt x="687" y="45"/>
                      <a:pt x="687" y="45"/>
                    </a:cubicBezTo>
                    <a:cubicBezTo>
                      <a:pt x="693" y="46"/>
                      <a:pt x="699" y="46"/>
                      <a:pt x="705" y="47"/>
                    </a:cubicBezTo>
                    <a:cubicBezTo>
                      <a:pt x="704" y="39"/>
                      <a:pt x="703" y="31"/>
                      <a:pt x="701" y="22"/>
                    </a:cubicBezTo>
                    <a:cubicBezTo>
                      <a:pt x="699" y="15"/>
                      <a:pt x="699" y="15"/>
                      <a:pt x="699" y="15"/>
                    </a:cubicBezTo>
                    <a:cubicBezTo>
                      <a:pt x="679" y="10"/>
                      <a:pt x="660" y="6"/>
                      <a:pt x="659" y="6"/>
                    </a:cubicBezTo>
                    <a:moveTo>
                      <a:pt x="165" y="0"/>
                    </a:moveTo>
                    <a:cubicBezTo>
                      <a:pt x="159" y="5"/>
                      <a:pt x="153" y="10"/>
                      <a:pt x="148" y="16"/>
                    </a:cubicBezTo>
                    <a:cubicBezTo>
                      <a:pt x="146" y="17"/>
                      <a:pt x="144" y="19"/>
                      <a:pt x="142" y="21"/>
                    </a:cubicBezTo>
                    <a:cubicBezTo>
                      <a:pt x="140" y="19"/>
                      <a:pt x="139" y="17"/>
                      <a:pt x="137" y="16"/>
                    </a:cubicBezTo>
                    <a:cubicBezTo>
                      <a:pt x="134" y="13"/>
                      <a:pt x="131" y="10"/>
                      <a:pt x="128" y="7"/>
                    </a:cubicBezTo>
                    <a:cubicBezTo>
                      <a:pt x="126" y="11"/>
                      <a:pt x="126" y="11"/>
                      <a:pt x="126" y="11"/>
                    </a:cubicBezTo>
                    <a:cubicBezTo>
                      <a:pt x="114" y="28"/>
                      <a:pt x="103" y="45"/>
                      <a:pt x="93" y="63"/>
                    </a:cubicBezTo>
                    <a:cubicBezTo>
                      <a:pt x="95" y="62"/>
                      <a:pt x="97" y="60"/>
                      <a:pt x="98" y="59"/>
                    </a:cubicBezTo>
                    <a:cubicBezTo>
                      <a:pt x="94" y="68"/>
                      <a:pt x="90" y="77"/>
                      <a:pt x="86" y="86"/>
                    </a:cubicBezTo>
                    <a:cubicBezTo>
                      <a:pt x="116" y="80"/>
                      <a:pt x="147" y="74"/>
                      <a:pt x="179" y="68"/>
                    </a:cubicBezTo>
                    <a:cubicBezTo>
                      <a:pt x="180" y="62"/>
                      <a:pt x="182" y="56"/>
                      <a:pt x="184" y="50"/>
                    </a:cubicBezTo>
                    <a:cubicBezTo>
                      <a:pt x="186" y="42"/>
                      <a:pt x="190" y="34"/>
                      <a:pt x="193" y="27"/>
                    </a:cubicBezTo>
                    <a:cubicBezTo>
                      <a:pt x="195" y="28"/>
                      <a:pt x="197" y="29"/>
                      <a:pt x="197" y="29"/>
                    </a:cubicBezTo>
                    <a:cubicBezTo>
                      <a:pt x="197" y="29"/>
                      <a:pt x="196" y="28"/>
                      <a:pt x="193" y="26"/>
                    </a:cubicBezTo>
                    <a:cubicBezTo>
                      <a:pt x="193" y="25"/>
                      <a:pt x="194" y="24"/>
                      <a:pt x="194" y="23"/>
                    </a:cubicBezTo>
                    <a:cubicBezTo>
                      <a:pt x="195" y="20"/>
                      <a:pt x="195" y="20"/>
                      <a:pt x="195" y="20"/>
                    </a:cubicBezTo>
                    <a:cubicBezTo>
                      <a:pt x="183" y="12"/>
                      <a:pt x="172" y="5"/>
                      <a:pt x="165"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20" name="Freeform 100"/>
              <p:cNvSpPr>
                <a:spLocks noEditPoints="1"/>
              </p:cNvSpPr>
              <p:nvPr/>
            </p:nvSpPr>
            <p:spPr bwMode="auto">
              <a:xfrm>
                <a:off x="2463" y="2567"/>
                <a:ext cx="66" cy="106"/>
              </a:xfrm>
              <a:custGeom>
                <a:avLst/>
                <a:gdLst>
                  <a:gd name="T0" fmla="*/ 34 w 80"/>
                  <a:gd name="T1" fmla="*/ 90 h 128"/>
                  <a:gd name="T2" fmla="*/ 15 w 80"/>
                  <a:gd name="T3" fmla="*/ 94 h 128"/>
                  <a:gd name="T4" fmla="*/ 0 w 80"/>
                  <a:gd name="T5" fmla="*/ 128 h 128"/>
                  <a:gd name="T6" fmla="*/ 30 w 80"/>
                  <a:gd name="T7" fmla="*/ 102 h 128"/>
                  <a:gd name="T8" fmla="*/ 34 w 80"/>
                  <a:gd name="T9" fmla="*/ 90 h 128"/>
                  <a:gd name="T10" fmla="*/ 40 w 80"/>
                  <a:gd name="T11" fmla="*/ 74 h 128"/>
                  <a:gd name="T12" fmla="*/ 39 w 80"/>
                  <a:gd name="T13" fmla="*/ 75 h 128"/>
                  <a:gd name="T14" fmla="*/ 16 w 80"/>
                  <a:gd name="T15" fmla="*/ 92 h 128"/>
                  <a:gd name="T16" fmla="*/ 16 w 80"/>
                  <a:gd name="T17" fmla="*/ 94 h 128"/>
                  <a:gd name="T18" fmla="*/ 34 w 80"/>
                  <a:gd name="T19" fmla="*/ 89 h 128"/>
                  <a:gd name="T20" fmla="*/ 40 w 80"/>
                  <a:gd name="T21" fmla="*/ 74 h 128"/>
                  <a:gd name="T22" fmla="*/ 78 w 80"/>
                  <a:gd name="T23" fmla="*/ 0 h 128"/>
                  <a:gd name="T24" fmla="*/ 78 w 80"/>
                  <a:gd name="T25" fmla="*/ 0 h 128"/>
                  <a:gd name="T26" fmla="*/ 80 w 80"/>
                  <a:gd name="T27" fmla="*/ 1 h 128"/>
                  <a:gd name="T28" fmla="*/ 78 w 8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28">
                    <a:moveTo>
                      <a:pt x="34" y="90"/>
                    </a:moveTo>
                    <a:cubicBezTo>
                      <a:pt x="28" y="91"/>
                      <a:pt x="21" y="93"/>
                      <a:pt x="15" y="94"/>
                    </a:cubicBezTo>
                    <a:cubicBezTo>
                      <a:pt x="11" y="105"/>
                      <a:pt x="5" y="117"/>
                      <a:pt x="0" y="128"/>
                    </a:cubicBezTo>
                    <a:cubicBezTo>
                      <a:pt x="11" y="117"/>
                      <a:pt x="21" y="108"/>
                      <a:pt x="30" y="102"/>
                    </a:cubicBezTo>
                    <a:cubicBezTo>
                      <a:pt x="31" y="98"/>
                      <a:pt x="33" y="94"/>
                      <a:pt x="34" y="90"/>
                    </a:cubicBezTo>
                    <a:moveTo>
                      <a:pt x="40" y="74"/>
                    </a:moveTo>
                    <a:cubicBezTo>
                      <a:pt x="40" y="74"/>
                      <a:pt x="39" y="75"/>
                      <a:pt x="39" y="75"/>
                    </a:cubicBezTo>
                    <a:cubicBezTo>
                      <a:pt x="31" y="80"/>
                      <a:pt x="23" y="86"/>
                      <a:pt x="16" y="92"/>
                    </a:cubicBezTo>
                    <a:cubicBezTo>
                      <a:pt x="16" y="93"/>
                      <a:pt x="16" y="93"/>
                      <a:pt x="16" y="94"/>
                    </a:cubicBezTo>
                    <a:cubicBezTo>
                      <a:pt x="22" y="92"/>
                      <a:pt x="28" y="91"/>
                      <a:pt x="34" y="89"/>
                    </a:cubicBezTo>
                    <a:cubicBezTo>
                      <a:pt x="36" y="84"/>
                      <a:pt x="38" y="79"/>
                      <a:pt x="40" y="74"/>
                    </a:cubicBezTo>
                    <a:moveTo>
                      <a:pt x="78" y="0"/>
                    </a:moveTo>
                    <a:cubicBezTo>
                      <a:pt x="78" y="0"/>
                      <a:pt x="78" y="0"/>
                      <a:pt x="78" y="0"/>
                    </a:cubicBezTo>
                    <a:cubicBezTo>
                      <a:pt x="80" y="1"/>
                      <a:pt x="80" y="1"/>
                      <a:pt x="80" y="1"/>
                    </a:cubicBezTo>
                    <a:cubicBezTo>
                      <a:pt x="80" y="1"/>
                      <a:pt x="80" y="1"/>
                      <a:pt x="78"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21" name="Freeform 101"/>
              <p:cNvSpPr/>
              <p:nvPr/>
            </p:nvSpPr>
            <p:spPr bwMode="auto">
              <a:xfrm>
                <a:off x="2476" y="2585"/>
                <a:ext cx="38" cy="59"/>
              </a:xfrm>
              <a:custGeom>
                <a:avLst/>
                <a:gdLst>
                  <a:gd name="T0" fmla="*/ 45 w 45"/>
                  <a:gd name="T1" fmla="*/ 0 h 70"/>
                  <a:gd name="T2" fmla="*/ 26 w 45"/>
                  <a:gd name="T3" fmla="*/ 23 h 70"/>
                  <a:gd name="T4" fmla="*/ 13 w 45"/>
                  <a:gd name="T5" fmla="*/ 40 h 70"/>
                  <a:gd name="T6" fmla="*/ 0 w 45"/>
                  <a:gd name="T7" fmla="*/ 70 h 70"/>
                  <a:gd name="T8" fmla="*/ 23 w 45"/>
                  <a:gd name="T9" fmla="*/ 53 h 70"/>
                  <a:gd name="T10" fmla="*/ 24 w 45"/>
                  <a:gd name="T11" fmla="*/ 52 h 70"/>
                  <a:gd name="T12" fmla="*/ 27 w 45"/>
                  <a:gd name="T13" fmla="*/ 45 h 70"/>
                  <a:gd name="T14" fmla="*/ 45 w 4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70">
                    <a:moveTo>
                      <a:pt x="45" y="0"/>
                    </a:moveTo>
                    <a:cubicBezTo>
                      <a:pt x="39" y="8"/>
                      <a:pt x="33" y="15"/>
                      <a:pt x="26" y="23"/>
                    </a:cubicBezTo>
                    <a:cubicBezTo>
                      <a:pt x="22" y="29"/>
                      <a:pt x="18" y="34"/>
                      <a:pt x="13" y="40"/>
                    </a:cubicBezTo>
                    <a:cubicBezTo>
                      <a:pt x="9" y="50"/>
                      <a:pt x="5" y="60"/>
                      <a:pt x="0" y="70"/>
                    </a:cubicBezTo>
                    <a:cubicBezTo>
                      <a:pt x="7" y="64"/>
                      <a:pt x="15" y="58"/>
                      <a:pt x="23" y="53"/>
                    </a:cubicBezTo>
                    <a:cubicBezTo>
                      <a:pt x="23" y="53"/>
                      <a:pt x="24" y="52"/>
                      <a:pt x="24" y="52"/>
                    </a:cubicBezTo>
                    <a:cubicBezTo>
                      <a:pt x="25" y="50"/>
                      <a:pt x="26" y="47"/>
                      <a:pt x="27" y="45"/>
                    </a:cubicBezTo>
                    <a:cubicBezTo>
                      <a:pt x="45" y="0"/>
                      <a:pt x="45" y="0"/>
                      <a:pt x="45"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22" name="Freeform 102"/>
              <p:cNvSpPr>
                <a:spLocks noEditPoints="1"/>
              </p:cNvSpPr>
              <p:nvPr/>
            </p:nvSpPr>
            <p:spPr bwMode="auto">
              <a:xfrm>
                <a:off x="3036" y="2741"/>
                <a:ext cx="173" cy="81"/>
              </a:xfrm>
              <a:custGeom>
                <a:avLst/>
                <a:gdLst>
                  <a:gd name="T0" fmla="*/ 134 w 208"/>
                  <a:gd name="T1" fmla="*/ 72 h 97"/>
                  <a:gd name="T2" fmla="*/ 130 w 208"/>
                  <a:gd name="T3" fmla="*/ 86 h 97"/>
                  <a:gd name="T4" fmla="*/ 141 w 208"/>
                  <a:gd name="T5" fmla="*/ 88 h 97"/>
                  <a:gd name="T6" fmla="*/ 143 w 208"/>
                  <a:gd name="T7" fmla="*/ 73 h 97"/>
                  <a:gd name="T8" fmla="*/ 134 w 208"/>
                  <a:gd name="T9" fmla="*/ 72 h 97"/>
                  <a:gd name="T10" fmla="*/ 123 w 208"/>
                  <a:gd name="T11" fmla="*/ 71 h 97"/>
                  <a:gd name="T12" fmla="*/ 123 w 208"/>
                  <a:gd name="T13" fmla="*/ 78 h 97"/>
                  <a:gd name="T14" fmla="*/ 123 w 208"/>
                  <a:gd name="T15" fmla="*/ 83 h 97"/>
                  <a:gd name="T16" fmla="*/ 123 w 208"/>
                  <a:gd name="T17" fmla="*/ 84 h 97"/>
                  <a:gd name="T18" fmla="*/ 112 w 208"/>
                  <a:gd name="T19" fmla="*/ 82 h 97"/>
                  <a:gd name="T20" fmla="*/ 112 w 208"/>
                  <a:gd name="T21" fmla="*/ 82 h 97"/>
                  <a:gd name="T22" fmla="*/ 126 w 208"/>
                  <a:gd name="T23" fmla="*/ 85 h 97"/>
                  <a:gd name="T24" fmla="*/ 130 w 208"/>
                  <a:gd name="T25" fmla="*/ 71 h 97"/>
                  <a:gd name="T26" fmla="*/ 123 w 208"/>
                  <a:gd name="T27" fmla="*/ 71 h 97"/>
                  <a:gd name="T28" fmla="*/ 184 w 208"/>
                  <a:gd name="T29" fmla="*/ 47 h 97"/>
                  <a:gd name="T30" fmla="*/ 179 w 208"/>
                  <a:gd name="T31" fmla="*/ 95 h 97"/>
                  <a:gd name="T32" fmla="*/ 191 w 208"/>
                  <a:gd name="T33" fmla="*/ 97 h 97"/>
                  <a:gd name="T34" fmla="*/ 190 w 208"/>
                  <a:gd name="T35" fmla="*/ 97 h 97"/>
                  <a:gd name="T36" fmla="*/ 191 w 208"/>
                  <a:gd name="T37" fmla="*/ 94 h 97"/>
                  <a:gd name="T38" fmla="*/ 194 w 208"/>
                  <a:gd name="T39" fmla="*/ 85 h 97"/>
                  <a:gd name="T40" fmla="*/ 194 w 208"/>
                  <a:gd name="T41" fmla="*/ 85 h 97"/>
                  <a:gd name="T42" fmla="*/ 207 w 208"/>
                  <a:gd name="T43" fmla="*/ 87 h 97"/>
                  <a:gd name="T44" fmla="*/ 194 w 208"/>
                  <a:gd name="T45" fmla="*/ 84 h 97"/>
                  <a:gd name="T46" fmla="*/ 200 w 208"/>
                  <a:gd name="T47" fmla="*/ 65 h 97"/>
                  <a:gd name="T48" fmla="*/ 205 w 208"/>
                  <a:gd name="T49" fmla="*/ 47 h 97"/>
                  <a:gd name="T50" fmla="*/ 184 w 208"/>
                  <a:gd name="T51" fmla="*/ 47 h 97"/>
                  <a:gd name="T52" fmla="*/ 167 w 208"/>
                  <a:gd name="T53" fmla="*/ 14 h 97"/>
                  <a:gd name="T54" fmla="*/ 164 w 208"/>
                  <a:gd name="T55" fmla="*/ 36 h 97"/>
                  <a:gd name="T56" fmla="*/ 159 w 208"/>
                  <a:gd name="T57" fmla="*/ 65 h 97"/>
                  <a:gd name="T58" fmla="*/ 158 w 208"/>
                  <a:gd name="T59" fmla="*/ 73 h 97"/>
                  <a:gd name="T60" fmla="*/ 152 w 208"/>
                  <a:gd name="T61" fmla="*/ 72 h 97"/>
                  <a:gd name="T62" fmla="*/ 157 w 208"/>
                  <a:gd name="T63" fmla="*/ 73 h 97"/>
                  <a:gd name="T64" fmla="*/ 163 w 208"/>
                  <a:gd name="T65" fmla="*/ 74 h 97"/>
                  <a:gd name="T66" fmla="*/ 148 w 208"/>
                  <a:gd name="T67" fmla="*/ 73 h 97"/>
                  <a:gd name="T68" fmla="*/ 145 w 208"/>
                  <a:gd name="T69" fmla="*/ 89 h 97"/>
                  <a:gd name="T70" fmla="*/ 148 w 208"/>
                  <a:gd name="T71" fmla="*/ 89 h 97"/>
                  <a:gd name="T72" fmla="*/ 163 w 208"/>
                  <a:gd name="T73" fmla="*/ 92 h 97"/>
                  <a:gd name="T74" fmla="*/ 166 w 208"/>
                  <a:gd name="T75" fmla="*/ 85 h 97"/>
                  <a:gd name="T76" fmla="*/ 167 w 208"/>
                  <a:gd name="T77" fmla="*/ 93 h 97"/>
                  <a:gd name="T78" fmla="*/ 174 w 208"/>
                  <a:gd name="T79" fmla="*/ 94 h 97"/>
                  <a:gd name="T80" fmla="*/ 181 w 208"/>
                  <a:gd name="T81" fmla="*/ 47 h 97"/>
                  <a:gd name="T82" fmla="*/ 180 w 208"/>
                  <a:gd name="T83" fmla="*/ 47 h 97"/>
                  <a:gd name="T84" fmla="*/ 178 w 208"/>
                  <a:gd name="T85" fmla="*/ 41 h 97"/>
                  <a:gd name="T86" fmla="*/ 172 w 208"/>
                  <a:gd name="T87" fmla="*/ 27 h 97"/>
                  <a:gd name="T88" fmla="*/ 167 w 208"/>
                  <a:gd name="T89" fmla="*/ 14 h 97"/>
                  <a:gd name="T90" fmla="*/ 1 w 208"/>
                  <a:gd name="T91" fmla="*/ 0 h 97"/>
                  <a:gd name="T92" fmla="*/ 0 w 208"/>
                  <a:gd name="T93" fmla="*/ 2 h 97"/>
                  <a:gd name="T94" fmla="*/ 1 w 208"/>
                  <a:gd name="T95" fmla="*/ 2 h 97"/>
                  <a:gd name="T96" fmla="*/ 1 w 208"/>
                  <a:gd name="T9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8" h="97">
                    <a:moveTo>
                      <a:pt x="134" y="72"/>
                    </a:moveTo>
                    <a:cubicBezTo>
                      <a:pt x="133" y="77"/>
                      <a:pt x="131" y="81"/>
                      <a:pt x="130" y="86"/>
                    </a:cubicBezTo>
                    <a:cubicBezTo>
                      <a:pt x="133" y="86"/>
                      <a:pt x="137" y="87"/>
                      <a:pt x="141" y="88"/>
                    </a:cubicBezTo>
                    <a:cubicBezTo>
                      <a:pt x="142" y="83"/>
                      <a:pt x="142" y="78"/>
                      <a:pt x="143" y="73"/>
                    </a:cubicBezTo>
                    <a:cubicBezTo>
                      <a:pt x="141" y="72"/>
                      <a:pt x="138" y="72"/>
                      <a:pt x="134" y="72"/>
                    </a:cubicBezTo>
                    <a:moveTo>
                      <a:pt x="123" y="71"/>
                    </a:moveTo>
                    <a:cubicBezTo>
                      <a:pt x="123" y="78"/>
                      <a:pt x="123" y="78"/>
                      <a:pt x="123" y="78"/>
                    </a:cubicBezTo>
                    <a:cubicBezTo>
                      <a:pt x="123" y="83"/>
                      <a:pt x="123" y="83"/>
                      <a:pt x="123" y="83"/>
                    </a:cubicBezTo>
                    <a:cubicBezTo>
                      <a:pt x="123" y="84"/>
                      <a:pt x="123" y="84"/>
                      <a:pt x="123" y="84"/>
                    </a:cubicBezTo>
                    <a:cubicBezTo>
                      <a:pt x="118" y="83"/>
                      <a:pt x="115" y="82"/>
                      <a:pt x="112" y="82"/>
                    </a:cubicBezTo>
                    <a:cubicBezTo>
                      <a:pt x="112" y="82"/>
                      <a:pt x="112" y="82"/>
                      <a:pt x="112" y="82"/>
                    </a:cubicBezTo>
                    <a:cubicBezTo>
                      <a:pt x="115" y="83"/>
                      <a:pt x="120" y="84"/>
                      <a:pt x="126" y="85"/>
                    </a:cubicBezTo>
                    <a:cubicBezTo>
                      <a:pt x="127" y="81"/>
                      <a:pt x="128" y="76"/>
                      <a:pt x="130" y="71"/>
                    </a:cubicBezTo>
                    <a:cubicBezTo>
                      <a:pt x="128" y="71"/>
                      <a:pt x="125" y="71"/>
                      <a:pt x="123" y="71"/>
                    </a:cubicBezTo>
                    <a:moveTo>
                      <a:pt x="184" y="47"/>
                    </a:moveTo>
                    <a:cubicBezTo>
                      <a:pt x="183" y="64"/>
                      <a:pt x="181" y="80"/>
                      <a:pt x="179" y="95"/>
                    </a:cubicBezTo>
                    <a:cubicBezTo>
                      <a:pt x="186" y="96"/>
                      <a:pt x="191" y="97"/>
                      <a:pt x="191" y="97"/>
                    </a:cubicBezTo>
                    <a:cubicBezTo>
                      <a:pt x="191" y="97"/>
                      <a:pt x="191" y="97"/>
                      <a:pt x="190" y="97"/>
                    </a:cubicBezTo>
                    <a:cubicBezTo>
                      <a:pt x="191" y="94"/>
                      <a:pt x="191" y="94"/>
                      <a:pt x="191" y="94"/>
                    </a:cubicBezTo>
                    <a:cubicBezTo>
                      <a:pt x="194" y="85"/>
                      <a:pt x="194" y="85"/>
                      <a:pt x="194" y="85"/>
                    </a:cubicBezTo>
                    <a:cubicBezTo>
                      <a:pt x="194" y="85"/>
                      <a:pt x="194" y="85"/>
                      <a:pt x="194" y="85"/>
                    </a:cubicBezTo>
                    <a:cubicBezTo>
                      <a:pt x="202" y="86"/>
                      <a:pt x="207" y="87"/>
                      <a:pt x="207" y="87"/>
                    </a:cubicBezTo>
                    <a:cubicBezTo>
                      <a:pt x="208" y="87"/>
                      <a:pt x="204" y="86"/>
                      <a:pt x="194" y="84"/>
                    </a:cubicBezTo>
                    <a:cubicBezTo>
                      <a:pt x="200" y="65"/>
                      <a:pt x="200" y="65"/>
                      <a:pt x="200" y="65"/>
                    </a:cubicBezTo>
                    <a:cubicBezTo>
                      <a:pt x="202" y="59"/>
                      <a:pt x="203" y="53"/>
                      <a:pt x="205" y="47"/>
                    </a:cubicBezTo>
                    <a:cubicBezTo>
                      <a:pt x="199" y="47"/>
                      <a:pt x="192" y="47"/>
                      <a:pt x="184" y="47"/>
                    </a:cubicBezTo>
                    <a:moveTo>
                      <a:pt x="167" y="14"/>
                    </a:moveTo>
                    <a:cubicBezTo>
                      <a:pt x="166" y="21"/>
                      <a:pt x="165" y="29"/>
                      <a:pt x="164" y="36"/>
                    </a:cubicBezTo>
                    <a:cubicBezTo>
                      <a:pt x="159" y="65"/>
                      <a:pt x="159" y="65"/>
                      <a:pt x="159" y="65"/>
                    </a:cubicBezTo>
                    <a:cubicBezTo>
                      <a:pt x="158" y="73"/>
                      <a:pt x="158" y="73"/>
                      <a:pt x="158" y="73"/>
                    </a:cubicBezTo>
                    <a:cubicBezTo>
                      <a:pt x="154" y="72"/>
                      <a:pt x="152" y="72"/>
                      <a:pt x="152" y="72"/>
                    </a:cubicBezTo>
                    <a:cubicBezTo>
                      <a:pt x="150" y="72"/>
                      <a:pt x="154" y="73"/>
                      <a:pt x="157" y="73"/>
                    </a:cubicBezTo>
                    <a:cubicBezTo>
                      <a:pt x="161" y="74"/>
                      <a:pt x="165" y="74"/>
                      <a:pt x="163" y="74"/>
                    </a:cubicBezTo>
                    <a:cubicBezTo>
                      <a:pt x="162" y="74"/>
                      <a:pt x="158" y="74"/>
                      <a:pt x="148" y="73"/>
                    </a:cubicBezTo>
                    <a:cubicBezTo>
                      <a:pt x="147" y="78"/>
                      <a:pt x="146" y="84"/>
                      <a:pt x="145" y="89"/>
                    </a:cubicBezTo>
                    <a:cubicBezTo>
                      <a:pt x="146" y="89"/>
                      <a:pt x="147" y="89"/>
                      <a:pt x="148" y="89"/>
                    </a:cubicBezTo>
                    <a:cubicBezTo>
                      <a:pt x="153" y="90"/>
                      <a:pt x="158" y="91"/>
                      <a:pt x="163" y="92"/>
                    </a:cubicBezTo>
                    <a:cubicBezTo>
                      <a:pt x="164" y="90"/>
                      <a:pt x="165" y="87"/>
                      <a:pt x="166" y="85"/>
                    </a:cubicBezTo>
                    <a:cubicBezTo>
                      <a:pt x="167" y="88"/>
                      <a:pt x="167" y="90"/>
                      <a:pt x="167" y="93"/>
                    </a:cubicBezTo>
                    <a:cubicBezTo>
                      <a:pt x="170" y="93"/>
                      <a:pt x="172" y="94"/>
                      <a:pt x="174" y="94"/>
                    </a:cubicBezTo>
                    <a:cubicBezTo>
                      <a:pt x="176" y="80"/>
                      <a:pt x="179" y="63"/>
                      <a:pt x="181" y="47"/>
                    </a:cubicBezTo>
                    <a:cubicBezTo>
                      <a:pt x="181" y="47"/>
                      <a:pt x="181" y="47"/>
                      <a:pt x="180" y="47"/>
                    </a:cubicBezTo>
                    <a:cubicBezTo>
                      <a:pt x="178" y="41"/>
                      <a:pt x="178" y="41"/>
                      <a:pt x="178" y="41"/>
                    </a:cubicBezTo>
                    <a:cubicBezTo>
                      <a:pt x="172" y="27"/>
                      <a:pt x="172" y="27"/>
                      <a:pt x="172" y="27"/>
                    </a:cubicBezTo>
                    <a:cubicBezTo>
                      <a:pt x="170" y="23"/>
                      <a:pt x="168" y="19"/>
                      <a:pt x="167" y="14"/>
                    </a:cubicBezTo>
                    <a:moveTo>
                      <a:pt x="1" y="0"/>
                    </a:moveTo>
                    <a:cubicBezTo>
                      <a:pt x="0" y="2"/>
                      <a:pt x="0" y="2"/>
                      <a:pt x="0" y="2"/>
                    </a:cubicBezTo>
                    <a:cubicBezTo>
                      <a:pt x="1" y="2"/>
                      <a:pt x="1" y="2"/>
                      <a:pt x="1" y="2"/>
                    </a:cubicBezTo>
                    <a:cubicBezTo>
                      <a:pt x="1" y="2"/>
                      <a:pt x="1" y="1"/>
                      <a:pt x="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23" name="Freeform 103"/>
              <p:cNvSpPr>
                <a:spLocks noEditPoints="1"/>
              </p:cNvSpPr>
              <p:nvPr/>
            </p:nvSpPr>
            <p:spPr bwMode="auto">
              <a:xfrm>
                <a:off x="3018" y="2643"/>
                <a:ext cx="198" cy="160"/>
              </a:xfrm>
              <a:custGeom>
                <a:avLst/>
                <a:gdLst>
                  <a:gd name="T0" fmla="*/ 94 w 238"/>
                  <a:gd name="T1" fmla="*/ 176 h 193"/>
                  <a:gd name="T2" fmla="*/ 59 w 238"/>
                  <a:gd name="T3" fmla="*/ 170 h 193"/>
                  <a:gd name="T4" fmla="*/ 51 w 238"/>
                  <a:gd name="T5" fmla="*/ 168 h 193"/>
                  <a:gd name="T6" fmla="*/ 101 w 238"/>
                  <a:gd name="T7" fmla="*/ 178 h 193"/>
                  <a:gd name="T8" fmla="*/ 145 w 238"/>
                  <a:gd name="T9" fmla="*/ 135 h 193"/>
                  <a:gd name="T10" fmla="*/ 145 w 238"/>
                  <a:gd name="T11" fmla="*/ 135 h 193"/>
                  <a:gd name="T12" fmla="*/ 116 w 238"/>
                  <a:gd name="T13" fmla="*/ 168 h 193"/>
                  <a:gd name="T14" fmla="*/ 129 w 238"/>
                  <a:gd name="T15" fmla="*/ 173 h 193"/>
                  <a:gd name="T16" fmla="*/ 212 w 238"/>
                  <a:gd name="T17" fmla="*/ 116 h 193"/>
                  <a:gd name="T18" fmla="*/ 209 w 238"/>
                  <a:gd name="T19" fmla="*/ 138 h 193"/>
                  <a:gd name="T20" fmla="*/ 227 w 238"/>
                  <a:gd name="T21" fmla="*/ 166 h 193"/>
                  <a:gd name="T22" fmla="*/ 223 w 238"/>
                  <a:gd name="T23" fmla="*/ 146 h 193"/>
                  <a:gd name="T24" fmla="*/ 9 w 238"/>
                  <a:gd name="T25" fmla="*/ 109 h 193"/>
                  <a:gd name="T26" fmla="*/ 9 w 238"/>
                  <a:gd name="T27" fmla="*/ 109 h 193"/>
                  <a:gd name="T28" fmla="*/ 149 w 238"/>
                  <a:gd name="T29" fmla="*/ 116 h 193"/>
                  <a:gd name="T30" fmla="*/ 144 w 238"/>
                  <a:gd name="T31" fmla="*/ 146 h 193"/>
                  <a:gd name="T32" fmla="*/ 164 w 238"/>
                  <a:gd name="T33" fmla="*/ 81 h 193"/>
                  <a:gd name="T34" fmla="*/ 226 w 238"/>
                  <a:gd name="T35" fmla="*/ 134 h 193"/>
                  <a:gd name="T36" fmla="*/ 235 w 238"/>
                  <a:gd name="T37" fmla="*/ 79 h 193"/>
                  <a:gd name="T38" fmla="*/ 210 w 238"/>
                  <a:gd name="T39" fmla="*/ 101 h 193"/>
                  <a:gd name="T40" fmla="*/ 214 w 238"/>
                  <a:gd name="T41" fmla="*/ 75 h 193"/>
                  <a:gd name="T42" fmla="*/ 232 w 238"/>
                  <a:gd name="T43" fmla="*/ 74 h 193"/>
                  <a:gd name="T44" fmla="*/ 145 w 238"/>
                  <a:gd name="T45" fmla="*/ 182 h 193"/>
                  <a:gd name="T46" fmla="*/ 176 w 238"/>
                  <a:gd name="T47" fmla="*/ 123 h 193"/>
                  <a:gd name="T48" fmla="*/ 156 w 238"/>
                  <a:gd name="T49" fmla="*/ 191 h 193"/>
                  <a:gd name="T50" fmla="*/ 187 w 238"/>
                  <a:gd name="T51" fmla="*/ 90 h 193"/>
                  <a:gd name="T52" fmla="*/ 185 w 238"/>
                  <a:gd name="T53" fmla="*/ 193 h 193"/>
                  <a:gd name="T54" fmla="*/ 180 w 238"/>
                  <a:gd name="T55" fmla="*/ 192 h 193"/>
                  <a:gd name="T56" fmla="*/ 189 w 238"/>
                  <a:gd name="T57" fmla="*/ 133 h 193"/>
                  <a:gd name="T58" fmla="*/ 202 w 238"/>
                  <a:gd name="T59" fmla="*/ 166 h 193"/>
                  <a:gd name="T60" fmla="*/ 210 w 238"/>
                  <a:gd name="T61" fmla="*/ 112 h 193"/>
                  <a:gd name="T62" fmla="*/ 172 w 238"/>
                  <a:gd name="T63" fmla="*/ 72 h 193"/>
                  <a:gd name="T64" fmla="*/ 171 w 238"/>
                  <a:gd name="T65" fmla="*/ 71 h 193"/>
                  <a:gd name="T66" fmla="*/ 165 w 238"/>
                  <a:gd name="T67" fmla="*/ 68 h 193"/>
                  <a:gd name="T68" fmla="*/ 165 w 238"/>
                  <a:gd name="T69" fmla="*/ 68 h 193"/>
                  <a:gd name="T70" fmla="*/ 159 w 238"/>
                  <a:gd name="T71" fmla="*/ 80 h 193"/>
                  <a:gd name="T72" fmla="*/ 165 w 238"/>
                  <a:gd name="T73" fmla="*/ 67 h 193"/>
                  <a:gd name="T74" fmla="*/ 21 w 238"/>
                  <a:gd name="T75" fmla="*/ 85 h 193"/>
                  <a:gd name="T76" fmla="*/ 22 w 238"/>
                  <a:gd name="T77" fmla="*/ 121 h 193"/>
                  <a:gd name="T78" fmla="*/ 32 w 238"/>
                  <a:gd name="T79" fmla="*/ 120 h 193"/>
                  <a:gd name="T80" fmla="*/ 143 w 238"/>
                  <a:gd name="T81" fmla="*/ 20 h 193"/>
                  <a:gd name="T82" fmla="*/ 44 w 238"/>
                  <a:gd name="T83" fmla="*/ 13 h 193"/>
                  <a:gd name="T84" fmla="*/ 44 w 238"/>
                  <a:gd name="T85" fmla="*/ 13 h 193"/>
                  <a:gd name="T86" fmla="*/ 111 w 238"/>
                  <a:gd name="T87" fmla="*/ 60 h 193"/>
                  <a:gd name="T88" fmla="*/ 102 w 238"/>
                  <a:gd name="T89" fmla="*/ 141 h 193"/>
                  <a:gd name="T90" fmla="*/ 121 w 238"/>
                  <a:gd name="T91" fmla="*/ 63 h 193"/>
                  <a:gd name="T92" fmla="*/ 123 w 238"/>
                  <a:gd name="T93" fmla="*/ 119 h 193"/>
                  <a:gd name="T94" fmla="*/ 130 w 238"/>
                  <a:gd name="T95" fmla="*/ 26 h 193"/>
                  <a:gd name="T96" fmla="*/ 141 w 238"/>
                  <a:gd name="T97" fmla="*/ 19 h 193"/>
                  <a:gd name="T98" fmla="*/ 63 w 238"/>
                  <a:gd name="T99" fmla="*/ 169 h 193"/>
                  <a:gd name="T100" fmla="*/ 63 w 238"/>
                  <a:gd name="T101" fmla="*/ 170 h 193"/>
                  <a:gd name="T102" fmla="*/ 83 w 238"/>
                  <a:gd name="T103" fmla="*/ 86 h 193"/>
                  <a:gd name="T104" fmla="*/ 88 w 238"/>
                  <a:gd name="T105" fmla="*/ 175 h 193"/>
                  <a:gd name="T106" fmla="*/ 105 w 238"/>
                  <a:gd name="T107" fmla="*/ 10 h 193"/>
                  <a:gd name="T108" fmla="*/ 63 w 238"/>
                  <a:gd name="T109" fmla="*/ 1 h 193"/>
                  <a:gd name="T110" fmla="*/ 59 w 238"/>
                  <a:gd name="T111" fmla="*/ 8 h 193"/>
                  <a:gd name="T112" fmla="*/ 46 w 238"/>
                  <a:gd name="T113" fmla="*/ 14 h 193"/>
                  <a:gd name="T114" fmla="*/ 45 w 238"/>
                  <a:gd name="T115" fmla="*/ 38 h 193"/>
                  <a:gd name="T116" fmla="*/ 48 w 238"/>
                  <a:gd name="T117" fmla="*/ 117 h 193"/>
                  <a:gd name="T118" fmla="*/ 54 w 238"/>
                  <a:gd name="T119" fmla="*/ 108 h 193"/>
                  <a:gd name="T120" fmla="*/ 50 w 238"/>
                  <a:gd name="T121" fmla="*/ 85 h 193"/>
                  <a:gd name="T122" fmla="*/ 57 w 238"/>
                  <a:gd name="T123" fmla="*/ 149 h 193"/>
                  <a:gd name="T124" fmla="*/ 72 w 238"/>
                  <a:gd name="T125" fmla="*/ 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193">
                    <a:moveTo>
                      <a:pt x="94" y="175"/>
                    </a:moveTo>
                    <a:cubicBezTo>
                      <a:pt x="93" y="176"/>
                      <a:pt x="93" y="176"/>
                      <a:pt x="93" y="176"/>
                    </a:cubicBezTo>
                    <a:cubicBezTo>
                      <a:pt x="94" y="176"/>
                      <a:pt x="94" y="176"/>
                      <a:pt x="94" y="176"/>
                    </a:cubicBezTo>
                    <a:cubicBezTo>
                      <a:pt x="94" y="176"/>
                      <a:pt x="94" y="176"/>
                      <a:pt x="94" y="175"/>
                    </a:cubicBezTo>
                    <a:moveTo>
                      <a:pt x="51" y="168"/>
                    </a:moveTo>
                    <a:cubicBezTo>
                      <a:pt x="50" y="168"/>
                      <a:pt x="52" y="168"/>
                      <a:pt x="59" y="170"/>
                    </a:cubicBezTo>
                    <a:cubicBezTo>
                      <a:pt x="59" y="169"/>
                      <a:pt x="59" y="169"/>
                      <a:pt x="59" y="169"/>
                    </a:cubicBezTo>
                    <a:cubicBezTo>
                      <a:pt x="59" y="169"/>
                      <a:pt x="58" y="169"/>
                      <a:pt x="57" y="169"/>
                    </a:cubicBezTo>
                    <a:cubicBezTo>
                      <a:pt x="54" y="168"/>
                      <a:pt x="51" y="168"/>
                      <a:pt x="51" y="168"/>
                    </a:cubicBezTo>
                    <a:moveTo>
                      <a:pt x="117" y="145"/>
                    </a:moveTo>
                    <a:cubicBezTo>
                      <a:pt x="101" y="165"/>
                      <a:pt x="101" y="165"/>
                      <a:pt x="101" y="165"/>
                    </a:cubicBezTo>
                    <a:cubicBezTo>
                      <a:pt x="101" y="170"/>
                      <a:pt x="101" y="174"/>
                      <a:pt x="101" y="178"/>
                    </a:cubicBezTo>
                    <a:cubicBezTo>
                      <a:pt x="104" y="178"/>
                      <a:pt x="106" y="179"/>
                      <a:pt x="109" y="179"/>
                    </a:cubicBezTo>
                    <a:cubicBezTo>
                      <a:pt x="111" y="169"/>
                      <a:pt x="114" y="157"/>
                      <a:pt x="117" y="145"/>
                    </a:cubicBezTo>
                    <a:moveTo>
                      <a:pt x="145" y="135"/>
                    </a:moveTo>
                    <a:cubicBezTo>
                      <a:pt x="145" y="136"/>
                      <a:pt x="145" y="138"/>
                      <a:pt x="144" y="139"/>
                    </a:cubicBezTo>
                    <a:cubicBezTo>
                      <a:pt x="144" y="140"/>
                      <a:pt x="144" y="140"/>
                      <a:pt x="144" y="140"/>
                    </a:cubicBezTo>
                    <a:cubicBezTo>
                      <a:pt x="145" y="138"/>
                      <a:pt x="145" y="136"/>
                      <a:pt x="145" y="135"/>
                    </a:cubicBezTo>
                    <a:moveTo>
                      <a:pt x="125" y="134"/>
                    </a:moveTo>
                    <a:cubicBezTo>
                      <a:pt x="122" y="150"/>
                      <a:pt x="119" y="165"/>
                      <a:pt x="115" y="176"/>
                    </a:cubicBezTo>
                    <a:cubicBezTo>
                      <a:pt x="115" y="175"/>
                      <a:pt x="116" y="172"/>
                      <a:pt x="116" y="168"/>
                    </a:cubicBezTo>
                    <a:cubicBezTo>
                      <a:pt x="115" y="172"/>
                      <a:pt x="114" y="176"/>
                      <a:pt x="113" y="180"/>
                    </a:cubicBezTo>
                    <a:cubicBezTo>
                      <a:pt x="118" y="181"/>
                      <a:pt x="123" y="182"/>
                      <a:pt x="128" y="183"/>
                    </a:cubicBezTo>
                    <a:cubicBezTo>
                      <a:pt x="128" y="180"/>
                      <a:pt x="128" y="177"/>
                      <a:pt x="129" y="173"/>
                    </a:cubicBezTo>
                    <a:cubicBezTo>
                      <a:pt x="128" y="175"/>
                      <a:pt x="128" y="176"/>
                      <a:pt x="127" y="178"/>
                    </a:cubicBezTo>
                    <a:cubicBezTo>
                      <a:pt x="126" y="164"/>
                      <a:pt x="125" y="149"/>
                      <a:pt x="125" y="134"/>
                    </a:cubicBezTo>
                    <a:moveTo>
                      <a:pt x="212" y="116"/>
                    </a:moveTo>
                    <a:cubicBezTo>
                      <a:pt x="212" y="124"/>
                      <a:pt x="211" y="130"/>
                      <a:pt x="210" y="133"/>
                    </a:cubicBezTo>
                    <a:cubicBezTo>
                      <a:pt x="209" y="144"/>
                      <a:pt x="209" y="144"/>
                      <a:pt x="209" y="144"/>
                    </a:cubicBezTo>
                    <a:cubicBezTo>
                      <a:pt x="209" y="138"/>
                      <a:pt x="209" y="138"/>
                      <a:pt x="209" y="138"/>
                    </a:cubicBezTo>
                    <a:cubicBezTo>
                      <a:pt x="210" y="135"/>
                      <a:pt x="210" y="132"/>
                      <a:pt x="210" y="129"/>
                    </a:cubicBezTo>
                    <a:cubicBezTo>
                      <a:pt x="209" y="140"/>
                      <a:pt x="208" y="153"/>
                      <a:pt x="206" y="166"/>
                    </a:cubicBezTo>
                    <a:cubicBezTo>
                      <a:pt x="214" y="166"/>
                      <a:pt x="221" y="166"/>
                      <a:pt x="227" y="166"/>
                    </a:cubicBezTo>
                    <a:cubicBezTo>
                      <a:pt x="227" y="162"/>
                      <a:pt x="228" y="157"/>
                      <a:pt x="229" y="153"/>
                    </a:cubicBezTo>
                    <a:cubicBezTo>
                      <a:pt x="224" y="141"/>
                      <a:pt x="224" y="141"/>
                      <a:pt x="224" y="141"/>
                    </a:cubicBezTo>
                    <a:cubicBezTo>
                      <a:pt x="223" y="146"/>
                      <a:pt x="223" y="146"/>
                      <a:pt x="223" y="146"/>
                    </a:cubicBezTo>
                    <a:cubicBezTo>
                      <a:pt x="224" y="141"/>
                      <a:pt x="224" y="141"/>
                      <a:pt x="224" y="141"/>
                    </a:cubicBezTo>
                    <a:cubicBezTo>
                      <a:pt x="212" y="116"/>
                      <a:pt x="212" y="116"/>
                      <a:pt x="212" y="116"/>
                    </a:cubicBezTo>
                    <a:moveTo>
                      <a:pt x="9" y="109"/>
                    </a:moveTo>
                    <a:cubicBezTo>
                      <a:pt x="6" y="114"/>
                      <a:pt x="3" y="119"/>
                      <a:pt x="0" y="124"/>
                    </a:cubicBezTo>
                    <a:cubicBezTo>
                      <a:pt x="2" y="124"/>
                      <a:pt x="5" y="124"/>
                      <a:pt x="7" y="123"/>
                    </a:cubicBezTo>
                    <a:cubicBezTo>
                      <a:pt x="8" y="119"/>
                      <a:pt x="8" y="114"/>
                      <a:pt x="9" y="109"/>
                    </a:cubicBezTo>
                    <a:moveTo>
                      <a:pt x="164" y="81"/>
                    </a:moveTo>
                    <a:cubicBezTo>
                      <a:pt x="156" y="92"/>
                      <a:pt x="156" y="92"/>
                      <a:pt x="156" y="92"/>
                    </a:cubicBezTo>
                    <a:cubicBezTo>
                      <a:pt x="153" y="100"/>
                      <a:pt x="151" y="108"/>
                      <a:pt x="149" y="116"/>
                    </a:cubicBezTo>
                    <a:cubicBezTo>
                      <a:pt x="148" y="119"/>
                      <a:pt x="148" y="122"/>
                      <a:pt x="147" y="124"/>
                    </a:cubicBezTo>
                    <a:cubicBezTo>
                      <a:pt x="146" y="129"/>
                      <a:pt x="146" y="129"/>
                      <a:pt x="146" y="129"/>
                    </a:cubicBezTo>
                    <a:cubicBezTo>
                      <a:pt x="146" y="134"/>
                      <a:pt x="145" y="140"/>
                      <a:pt x="144" y="146"/>
                    </a:cubicBezTo>
                    <a:cubicBezTo>
                      <a:pt x="145" y="151"/>
                      <a:pt x="145" y="156"/>
                      <a:pt x="145" y="161"/>
                    </a:cubicBezTo>
                    <a:cubicBezTo>
                      <a:pt x="145" y="169"/>
                      <a:pt x="145" y="169"/>
                      <a:pt x="145" y="169"/>
                    </a:cubicBezTo>
                    <a:cubicBezTo>
                      <a:pt x="151" y="144"/>
                      <a:pt x="161" y="102"/>
                      <a:pt x="164" y="81"/>
                    </a:cubicBezTo>
                    <a:moveTo>
                      <a:pt x="235" y="79"/>
                    </a:moveTo>
                    <a:cubicBezTo>
                      <a:pt x="234" y="101"/>
                      <a:pt x="231" y="123"/>
                      <a:pt x="226" y="132"/>
                    </a:cubicBezTo>
                    <a:cubicBezTo>
                      <a:pt x="226" y="134"/>
                      <a:pt x="226" y="134"/>
                      <a:pt x="226" y="134"/>
                    </a:cubicBezTo>
                    <a:cubicBezTo>
                      <a:pt x="231" y="145"/>
                      <a:pt x="231" y="145"/>
                      <a:pt x="231" y="145"/>
                    </a:cubicBezTo>
                    <a:cubicBezTo>
                      <a:pt x="234" y="125"/>
                      <a:pt x="236" y="106"/>
                      <a:pt x="238" y="87"/>
                    </a:cubicBezTo>
                    <a:cubicBezTo>
                      <a:pt x="237" y="84"/>
                      <a:pt x="236" y="82"/>
                      <a:pt x="235" y="79"/>
                    </a:cubicBezTo>
                    <a:moveTo>
                      <a:pt x="210" y="76"/>
                    </a:moveTo>
                    <a:cubicBezTo>
                      <a:pt x="199" y="76"/>
                      <a:pt x="199" y="76"/>
                      <a:pt x="199" y="76"/>
                    </a:cubicBezTo>
                    <a:cubicBezTo>
                      <a:pt x="210" y="101"/>
                      <a:pt x="210" y="101"/>
                      <a:pt x="210" y="101"/>
                    </a:cubicBezTo>
                    <a:cubicBezTo>
                      <a:pt x="210" y="92"/>
                      <a:pt x="210" y="84"/>
                      <a:pt x="210" y="76"/>
                    </a:cubicBezTo>
                    <a:moveTo>
                      <a:pt x="232" y="74"/>
                    </a:moveTo>
                    <a:cubicBezTo>
                      <a:pt x="214" y="75"/>
                      <a:pt x="214" y="75"/>
                      <a:pt x="214" y="75"/>
                    </a:cubicBezTo>
                    <a:cubicBezTo>
                      <a:pt x="214" y="85"/>
                      <a:pt x="214" y="97"/>
                      <a:pt x="213" y="107"/>
                    </a:cubicBezTo>
                    <a:cubicBezTo>
                      <a:pt x="225" y="134"/>
                      <a:pt x="225" y="134"/>
                      <a:pt x="225" y="134"/>
                    </a:cubicBezTo>
                    <a:cubicBezTo>
                      <a:pt x="230" y="117"/>
                      <a:pt x="232" y="95"/>
                      <a:pt x="232" y="74"/>
                    </a:cubicBezTo>
                    <a:moveTo>
                      <a:pt x="171" y="72"/>
                    </a:moveTo>
                    <a:cubicBezTo>
                      <a:pt x="165" y="80"/>
                      <a:pt x="165" y="80"/>
                      <a:pt x="165" y="80"/>
                    </a:cubicBezTo>
                    <a:cubicBezTo>
                      <a:pt x="162" y="112"/>
                      <a:pt x="156" y="156"/>
                      <a:pt x="145" y="182"/>
                    </a:cubicBezTo>
                    <a:cubicBezTo>
                      <a:pt x="145" y="190"/>
                      <a:pt x="145" y="190"/>
                      <a:pt x="145" y="190"/>
                    </a:cubicBezTo>
                    <a:cubicBezTo>
                      <a:pt x="147" y="190"/>
                      <a:pt x="150" y="190"/>
                      <a:pt x="152" y="190"/>
                    </a:cubicBezTo>
                    <a:cubicBezTo>
                      <a:pt x="160" y="164"/>
                      <a:pt x="171" y="134"/>
                      <a:pt x="176" y="123"/>
                    </a:cubicBezTo>
                    <a:cubicBezTo>
                      <a:pt x="181" y="109"/>
                      <a:pt x="181" y="109"/>
                      <a:pt x="181" y="109"/>
                    </a:cubicBezTo>
                    <a:cubicBezTo>
                      <a:pt x="178" y="117"/>
                      <a:pt x="178" y="117"/>
                      <a:pt x="178" y="117"/>
                    </a:cubicBezTo>
                    <a:cubicBezTo>
                      <a:pt x="172" y="136"/>
                      <a:pt x="164" y="165"/>
                      <a:pt x="156" y="191"/>
                    </a:cubicBezTo>
                    <a:cubicBezTo>
                      <a:pt x="160" y="191"/>
                      <a:pt x="163" y="191"/>
                      <a:pt x="165" y="192"/>
                    </a:cubicBezTo>
                    <a:cubicBezTo>
                      <a:pt x="171" y="160"/>
                      <a:pt x="180" y="121"/>
                      <a:pt x="184" y="106"/>
                    </a:cubicBezTo>
                    <a:cubicBezTo>
                      <a:pt x="187" y="90"/>
                      <a:pt x="187" y="90"/>
                      <a:pt x="187" y="90"/>
                    </a:cubicBezTo>
                    <a:cubicBezTo>
                      <a:pt x="186" y="99"/>
                      <a:pt x="186" y="99"/>
                      <a:pt x="186" y="99"/>
                    </a:cubicBezTo>
                    <a:cubicBezTo>
                      <a:pt x="181" y="123"/>
                      <a:pt x="176" y="160"/>
                      <a:pt x="170" y="192"/>
                    </a:cubicBezTo>
                    <a:cubicBezTo>
                      <a:pt x="180" y="193"/>
                      <a:pt x="184" y="193"/>
                      <a:pt x="185" y="193"/>
                    </a:cubicBezTo>
                    <a:cubicBezTo>
                      <a:pt x="187" y="193"/>
                      <a:pt x="183" y="193"/>
                      <a:pt x="179" y="192"/>
                    </a:cubicBezTo>
                    <a:cubicBezTo>
                      <a:pt x="176" y="192"/>
                      <a:pt x="172" y="191"/>
                      <a:pt x="174" y="191"/>
                    </a:cubicBezTo>
                    <a:cubicBezTo>
                      <a:pt x="174" y="191"/>
                      <a:pt x="176" y="191"/>
                      <a:pt x="180" y="192"/>
                    </a:cubicBezTo>
                    <a:cubicBezTo>
                      <a:pt x="181" y="184"/>
                      <a:pt x="181" y="184"/>
                      <a:pt x="181" y="184"/>
                    </a:cubicBezTo>
                    <a:cubicBezTo>
                      <a:pt x="186" y="155"/>
                      <a:pt x="186" y="155"/>
                      <a:pt x="186" y="155"/>
                    </a:cubicBezTo>
                    <a:cubicBezTo>
                      <a:pt x="187" y="148"/>
                      <a:pt x="188" y="140"/>
                      <a:pt x="189" y="133"/>
                    </a:cubicBezTo>
                    <a:cubicBezTo>
                      <a:pt x="190" y="138"/>
                      <a:pt x="192" y="142"/>
                      <a:pt x="194" y="146"/>
                    </a:cubicBezTo>
                    <a:cubicBezTo>
                      <a:pt x="200" y="160"/>
                      <a:pt x="200" y="160"/>
                      <a:pt x="200" y="160"/>
                    </a:cubicBezTo>
                    <a:cubicBezTo>
                      <a:pt x="202" y="166"/>
                      <a:pt x="202" y="166"/>
                      <a:pt x="202" y="166"/>
                    </a:cubicBezTo>
                    <a:cubicBezTo>
                      <a:pt x="203" y="166"/>
                      <a:pt x="203" y="166"/>
                      <a:pt x="203" y="166"/>
                    </a:cubicBezTo>
                    <a:cubicBezTo>
                      <a:pt x="206" y="149"/>
                      <a:pt x="209" y="133"/>
                      <a:pt x="210" y="125"/>
                    </a:cubicBezTo>
                    <a:cubicBezTo>
                      <a:pt x="210" y="121"/>
                      <a:pt x="210" y="116"/>
                      <a:pt x="210" y="112"/>
                    </a:cubicBezTo>
                    <a:cubicBezTo>
                      <a:pt x="194" y="77"/>
                      <a:pt x="194" y="77"/>
                      <a:pt x="194" y="77"/>
                    </a:cubicBezTo>
                    <a:cubicBezTo>
                      <a:pt x="172" y="78"/>
                      <a:pt x="172" y="78"/>
                      <a:pt x="172" y="78"/>
                    </a:cubicBezTo>
                    <a:cubicBezTo>
                      <a:pt x="172" y="72"/>
                      <a:pt x="172" y="72"/>
                      <a:pt x="172" y="72"/>
                    </a:cubicBezTo>
                    <a:cubicBezTo>
                      <a:pt x="171" y="72"/>
                      <a:pt x="171" y="72"/>
                      <a:pt x="171" y="72"/>
                    </a:cubicBezTo>
                    <a:moveTo>
                      <a:pt x="171" y="71"/>
                    </a:moveTo>
                    <a:cubicBezTo>
                      <a:pt x="171" y="71"/>
                      <a:pt x="171" y="71"/>
                      <a:pt x="171" y="71"/>
                    </a:cubicBezTo>
                    <a:cubicBezTo>
                      <a:pt x="172" y="71"/>
                      <a:pt x="172" y="71"/>
                      <a:pt x="172" y="71"/>
                    </a:cubicBezTo>
                    <a:cubicBezTo>
                      <a:pt x="171" y="71"/>
                      <a:pt x="171" y="71"/>
                      <a:pt x="171" y="71"/>
                    </a:cubicBezTo>
                    <a:moveTo>
                      <a:pt x="165" y="68"/>
                    </a:moveTo>
                    <a:cubicBezTo>
                      <a:pt x="165" y="69"/>
                      <a:pt x="165" y="71"/>
                      <a:pt x="165" y="72"/>
                    </a:cubicBezTo>
                    <a:cubicBezTo>
                      <a:pt x="167" y="70"/>
                      <a:pt x="167" y="70"/>
                      <a:pt x="167" y="70"/>
                    </a:cubicBezTo>
                    <a:cubicBezTo>
                      <a:pt x="166" y="69"/>
                      <a:pt x="166" y="69"/>
                      <a:pt x="165" y="68"/>
                    </a:cubicBezTo>
                    <a:moveTo>
                      <a:pt x="163" y="66"/>
                    </a:moveTo>
                    <a:cubicBezTo>
                      <a:pt x="160" y="76"/>
                      <a:pt x="160" y="76"/>
                      <a:pt x="160" y="76"/>
                    </a:cubicBezTo>
                    <a:cubicBezTo>
                      <a:pt x="160" y="77"/>
                      <a:pt x="160" y="79"/>
                      <a:pt x="159" y="80"/>
                    </a:cubicBezTo>
                    <a:cubicBezTo>
                      <a:pt x="164" y="73"/>
                      <a:pt x="164" y="73"/>
                      <a:pt x="164" y="73"/>
                    </a:cubicBezTo>
                    <a:cubicBezTo>
                      <a:pt x="165" y="68"/>
                      <a:pt x="165" y="68"/>
                      <a:pt x="165" y="68"/>
                    </a:cubicBezTo>
                    <a:cubicBezTo>
                      <a:pt x="165" y="67"/>
                      <a:pt x="165" y="67"/>
                      <a:pt x="165" y="67"/>
                    </a:cubicBezTo>
                    <a:cubicBezTo>
                      <a:pt x="164" y="67"/>
                      <a:pt x="164" y="66"/>
                      <a:pt x="163" y="66"/>
                    </a:cubicBezTo>
                    <a:moveTo>
                      <a:pt x="42" y="44"/>
                    </a:moveTo>
                    <a:cubicBezTo>
                      <a:pt x="21" y="85"/>
                      <a:pt x="21" y="85"/>
                      <a:pt x="21" y="85"/>
                    </a:cubicBezTo>
                    <a:cubicBezTo>
                      <a:pt x="18" y="91"/>
                      <a:pt x="16" y="96"/>
                      <a:pt x="13" y="102"/>
                    </a:cubicBezTo>
                    <a:cubicBezTo>
                      <a:pt x="12" y="109"/>
                      <a:pt x="11" y="116"/>
                      <a:pt x="11" y="123"/>
                    </a:cubicBezTo>
                    <a:cubicBezTo>
                      <a:pt x="14" y="122"/>
                      <a:pt x="18" y="122"/>
                      <a:pt x="22" y="121"/>
                    </a:cubicBezTo>
                    <a:cubicBezTo>
                      <a:pt x="23" y="119"/>
                      <a:pt x="23" y="119"/>
                      <a:pt x="23" y="119"/>
                    </a:cubicBezTo>
                    <a:cubicBezTo>
                      <a:pt x="23" y="120"/>
                      <a:pt x="23" y="121"/>
                      <a:pt x="23" y="121"/>
                    </a:cubicBezTo>
                    <a:cubicBezTo>
                      <a:pt x="26" y="121"/>
                      <a:pt x="29" y="121"/>
                      <a:pt x="32" y="120"/>
                    </a:cubicBezTo>
                    <a:cubicBezTo>
                      <a:pt x="35" y="95"/>
                      <a:pt x="39" y="67"/>
                      <a:pt x="42" y="44"/>
                    </a:cubicBezTo>
                    <a:moveTo>
                      <a:pt x="143" y="20"/>
                    </a:moveTo>
                    <a:cubicBezTo>
                      <a:pt x="143" y="20"/>
                      <a:pt x="143" y="20"/>
                      <a:pt x="143" y="20"/>
                    </a:cubicBezTo>
                    <a:cubicBezTo>
                      <a:pt x="144" y="20"/>
                      <a:pt x="145" y="20"/>
                      <a:pt x="145" y="20"/>
                    </a:cubicBezTo>
                    <a:cubicBezTo>
                      <a:pt x="145" y="20"/>
                      <a:pt x="145" y="20"/>
                      <a:pt x="143" y="20"/>
                    </a:cubicBezTo>
                    <a:moveTo>
                      <a:pt x="44" y="13"/>
                    </a:moveTo>
                    <a:cubicBezTo>
                      <a:pt x="44" y="13"/>
                      <a:pt x="44" y="13"/>
                      <a:pt x="45" y="13"/>
                    </a:cubicBezTo>
                    <a:cubicBezTo>
                      <a:pt x="45" y="13"/>
                      <a:pt x="45" y="13"/>
                      <a:pt x="45" y="13"/>
                    </a:cubicBezTo>
                    <a:cubicBezTo>
                      <a:pt x="45" y="13"/>
                      <a:pt x="44" y="13"/>
                      <a:pt x="44" y="13"/>
                    </a:cubicBezTo>
                    <a:moveTo>
                      <a:pt x="113" y="12"/>
                    </a:moveTo>
                    <a:cubicBezTo>
                      <a:pt x="111" y="35"/>
                      <a:pt x="108" y="58"/>
                      <a:pt x="106" y="80"/>
                    </a:cubicBezTo>
                    <a:cubicBezTo>
                      <a:pt x="108" y="72"/>
                      <a:pt x="109" y="65"/>
                      <a:pt x="111" y="60"/>
                    </a:cubicBezTo>
                    <a:cubicBezTo>
                      <a:pt x="116" y="40"/>
                      <a:pt x="116" y="40"/>
                      <a:pt x="116" y="40"/>
                    </a:cubicBezTo>
                    <a:cubicBezTo>
                      <a:pt x="114" y="51"/>
                      <a:pt x="114" y="51"/>
                      <a:pt x="114" y="51"/>
                    </a:cubicBezTo>
                    <a:cubicBezTo>
                      <a:pt x="107" y="75"/>
                      <a:pt x="104" y="109"/>
                      <a:pt x="102" y="141"/>
                    </a:cubicBezTo>
                    <a:cubicBezTo>
                      <a:pt x="109" y="115"/>
                      <a:pt x="119" y="82"/>
                      <a:pt x="120" y="69"/>
                    </a:cubicBezTo>
                    <a:cubicBezTo>
                      <a:pt x="123" y="55"/>
                      <a:pt x="123" y="55"/>
                      <a:pt x="123" y="55"/>
                    </a:cubicBezTo>
                    <a:cubicBezTo>
                      <a:pt x="121" y="63"/>
                      <a:pt x="121" y="63"/>
                      <a:pt x="121" y="63"/>
                    </a:cubicBezTo>
                    <a:cubicBezTo>
                      <a:pt x="119" y="87"/>
                      <a:pt x="112" y="128"/>
                      <a:pt x="103" y="155"/>
                    </a:cubicBezTo>
                    <a:cubicBezTo>
                      <a:pt x="120" y="133"/>
                      <a:pt x="120" y="133"/>
                      <a:pt x="120" y="133"/>
                    </a:cubicBezTo>
                    <a:cubicBezTo>
                      <a:pt x="121" y="129"/>
                      <a:pt x="122" y="124"/>
                      <a:pt x="123" y="119"/>
                    </a:cubicBezTo>
                    <a:cubicBezTo>
                      <a:pt x="124" y="113"/>
                      <a:pt x="126" y="106"/>
                      <a:pt x="127" y="100"/>
                    </a:cubicBezTo>
                    <a:cubicBezTo>
                      <a:pt x="127" y="87"/>
                      <a:pt x="128" y="74"/>
                      <a:pt x="129" y="61"/>
                    </a:cubicBezTo>
                    <a:cubicBezTo>
                      <a:pt x="130" y="26"/>
                      <a:pt x="130" y="26"/>
                      <a:pt x="130" y="26"/>
                    </a:cubicBezTo>
                    <a:cubicBezTo>
                      <a:pt x="130" y="17"/>
                      <a:pt x="130" y="17"/>
                      <a:pt x="130" y="17"/>
                    </a:cubicBezTo>
                    <a:cubicBezTo>
                      <a:pt x="135" y="18"/>
                      <a:pt x="138" y="19"/>
                      <a:pt x="141" y="19"/>
                    </a:cubicBezTo>
                    <a:cubicBezTo>
                      <a:pt x="141" y="19"/>
                      <a:pt x="141" y="19"/>
                      <a:pt x="141" y="19"/>
                    </a:cubicBezTo>
                    <a:cubicBezTo>
                      <a:pt x="135" y="18"/>
                      <a:pt x="125" y="15"/>
                      <a:pt x="113" y="12"/>
                    </a:cubicBezTo>
                    <a:moveTo>
                      <a:pt x="75" y="3"/>
                    </a:moveTo>
                    <a:cubicBezTo>
                      <a:pt x="71" y="61"/>
                      <a:pt x="67" y="122"/>
                      <a:pt x="63" y="169"/>
                    </a:cubicBezTo>
                    <a:cubicBezTo>
                      <a:pt x="64" y="170"/>
                      <a:pt x="64" y="170"/>
                      <a:pt x="64" y="170"/>
                    </a:cubicBezTo>
                    <a:cubicBezTo>
                      <a:pt x="64" y="170"/>
                      <a:pt x="63" y="170"/>
                      <a:pt x="63" y="170"/>
                    </a:cubicBezTo>
                    <a:cubicBezTo>
                      <a:pt x="63" y="170"/>
                      <a:pt x="63" y="170"/>
                      <a:pt x="63" y="170"/>
                    </a:cubicBezTo>
                    <a:cubicBezTo>
                      <a:pt x="66" y="171"/>
                      <a:pt x="71" y="172"/>
                      <a:pt x="76" y="173"/>
                    </a:cubicBezTo>
                    <a:cubicBezTo>
                      <a:pt x="78" y="145"/>
                      <a:pt x="81" y="114"/>
                      <a:pt x="82" y="101"/>
                    </a:cubicBezTo>
                    <a:cubicBezTo>
                      <a:pt x="83" y="86"/>
                      <a:pt x="83" y="86"/>
                      <a:pt x="83" y="86"/>
                    </a:cubicBezTo>
                    <a:cubicBezTo>
                      <a:pt x="82" y="94"/>
                      <a:pt x="82" y="94"/>
                      <a:pt x="82" y="94"/>
                    </a:cubicBezTo>
                    <a:cubicBezTo>
                      <a:pt x="81" y="115"/>
                      <a:pt x="82" y="146"/>
                      <a:pt x="81" y="174"/>
                    </a:cubicBezTo>
                    <a:cubicBezTo>
                      <a:pt x="83" y="174"/>
                      <a:pt x="86" y="175"/>
                      <a:pt x="88" y="175"/>
                    </a:cubicBezTo>
                    <a:cubicBezTo>
                      <a:pt x="94" y="168"/>
                      <a:pt x="94" y="168"/>
                      <a:pt x="94" y="168"/>
                    </a:cubicBezTo>
                    <a:cubicBezTo>
                      <a:pt x="96" y="128"/>
                      <a:pt x="103" y="70"/>
                      <a:pt x="110" y="12"/>
                    </a:cubicBezTo>
                    <a:cubicBezTo>
                      <a:pt x="108" y="11"/>
                      <a:pt x="106" y="11"/>
                      <a:pt x="105" y="10"/>
                    </a:cubicBezTo>
                    <a:cubicBezTo>
                      <a:pt x="94" y="8"/>
                      <a:pt x="83" y="5"/>
                      <a:pt x="75" y="3"/>
                    </a:cubicBezTo>
                    <a:moveTo>
                      <a:pt x="62" y="0"/>
                    </a:moveTo>
                    <a:cubicBezTo>
                      <a:pt x="62" y="0"/>
                      <a:pt x="62" y="1"/>
                      <a:pt x="63" y="1"/>
                    </a:cubicBezTo>
                    <a:cubicBezTo>
                      <a:pt x="62" y="2"/>
                      <a:pt x="62" y="2"/>
                      <a:pt x="62" y="2"/>
                    </a:cubicBezTo>
                    <a:cubicBezTo>
                      <a:pt x="61" y="4"/>
                      <a:pt x="61" y="4"/>
                      <a:pt x="61" y="4"/>
                    </a:cubicBezTo>
                    <a:cubicBezTo>
                      <a:pt x="59" y="8"/>
                      <a:pt x="59" y="8"/>
                      <a:pt x="59" y="8"/>
                    </a:cubicBezTo>
                    <a:cubicBezTo>
                      <a:pt x="55" y="16"/>
                      <a:pt x="55" y="16"/>
                      <a:pt x="55" y="16"/>
                    </a:cubicBezTo>
                    <a:cubicBezTo>
                      <a:pt x="51" y="15"/>
                      <a:pt x="48" y="14"/>
                      <a:pt x="46" y="14"/>
                    </a:cubicBezTo>
                    <a:cubicBezTo>
                      <a:pt x="46" y="14"/>
                      <a:pt x="46" y="14"/>
                      <a:pt x="46" y="14"/>
                    </a:cubicBezTo>
                    <a:cubicBezTo>
                      <a:pt x="48" y="14"/>
                      <a:pt x="51" y="15"/>
                      <a:pt x="55" y="16"/>
                    </a:cubicBezTo>
                    <a:cubicBezTo>
                      <a:pt x="52" y="23"/>
                      <a:pt x="52" y="23"/>
                      <a:pt x="52" y="23"/>
                    </a:cubicBezTo>
                    <a:cubicBezTo>
                      <a:pt x="45" y="38"/>
                      <a:pt x="45" y="38"/>
                      <a:pt x="45" y="38"/>
                    </a:cubicBezTo>
                    <a:cubicBezTo>
                      <a:pt x="43" y="64"/>
                      <a:pt x="40" y="93"/>
                      <a:pt x="37" y="120"/>
                    </a:cubicBezTo>
                    <a:cubicBezTo>
                      <a:pt x="40" y="119"/>
                      <a:pt x="44" y="119"/>
                      <a:pt x="48" y="118"/>
                    </a:cubicBezTo>
                    <a:cubicBezTo>
                      <a:pt x="48" y="117"/>
                      <a:pt x="48" y="117"/>
                      <a:pt x="48" y="117"/>
                    </a:cubicBezTo>
                    <a:cubicBezTo>
                      <a:pt x="48" y="114"/>
                      <a:pt x="48" y="114"/>
                      <a:pt x="48" y="114"/>
                    </a:cubicBezTo>
                    <a:cubicBezTo>
                      <a:pt x="49" y="109"/>
                      <a:pt x="49" y="109"/>
                      <a:pt x="49" y="109"/>
                    </a:cubicBezTo>
                    <a:cubicBezTo>
                      <a:pt x="53" y="108"/>
                      <a:pt x="55" y="108"/>
                      <a:pt x="54" y="108"/>
                    </a:cubicBezTo>
                    <a:cubicBezTo>
                      <a:pt x="53" y="108"/>
                      <a:pt x="51" y="108"/>
                      <a:pt x="49" y="108"/>
                    </a:cubicBezTo>
                    <a:cubicBezTo>
                      <a:pt x="49" y="105"/>
                      <a:pt x="49" y="105"/>
                      <a:pt x="49" y="105"/>
                    </a:cubicBezTo>
                    <a:cubicBezTo>
                      <a:pt x="50" y="85"/>
                      <a:pt x="50" y="85"/>
                      <a:pt x="50" y="85"/>
                    </a:cubicBezTo>
                    <a:cubicBezTo>
                      <a:pt x="51" y="72"/>
                      <a:pt x="51" y="59"/>
                      <a:pt x="54" y="47"/>
                    </a:cubicBezTo>
                    <a:cubicBezTo>
                      <a:pt x="54" y="46"/>
                      <a:pt x="54" y="46"/>
                      <a:pt x="54" y="45"/>
                    </a:cubicBezTo>
                    <a:cubicBezTo>
                      <a:pt x="56" y="79"/>
                      <a:pt x="57" y="114"/>
                      <a:pt x="57" y="149"/>
                    </a:cubicBezTo>
                    <a:cubicBezTo>
                      <a:pt x="57" y="168"/>
                      <a:pt x="57" y="168"/>
                      <a:pt x="57" y="168"/>
                    </a:cubicBezTo>
                    <a:cubicBezTo>
                      <a:pt x="58" y="168"/>
                      <a:pt x="59" y="169"/>
                      <a:pt x="59" y="169"/>
                    </a:cubicBezTo>
                    <a:cubicBezTo>
                      <a:pt x="61" y="126"/>
                      <a:pt x="67" y="60"/>
                      <a:pt x="72" y="3"/>
                    </a:cubicBezTo>
                    <a:cubicBezTo>
                      <a:pt x="66" y="1"/>
                      <a:pt x="62" y="0"/>
                      <a:pt x="62"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24" name="Freeform 104"/>
              <p:cNvSpPr>
                <a:spLocks noEditPoints="1"/>
              </p:cNvSpPr>
              <p:nvPr/>
            </p:nvSpPr>
            <p:spPr bwMode="auto">
              <a:xfrm>
                <a:off x="3236" y="2697"/>
                <a:ext cx="106" cy="203"/>
              </a:xfrm>
              <a:custGeom>
                <a:avLst/>
                <a:gdLst>
                  <a:gd name="T0" fmla="*/ 97 w 127"/>
                  <a:gd name="T1" fmla="*/ 239 h 244"/>
                  <a:gd name="T2" fmla="*/ 90 w 127"/>
                  <a:gd name="T3" fmla="*/ 238 h 244"/>
                  <a:gd name="T4" fmla="*/ 117 w 127"/>
                  <a:gd name="T5" fmla="*/ 243 h 244"/>
                  <a:gd name="T6" fmla="*/ 124 w 127"/>
                  <a:gd name="T7" fmla="*/ 239 h 244"/>
                  <a:gd name="T8" fmla="*/ 120 w 127"/>
                  <a:gd name="T9" fmla="*/ 226 h 244"/>
                  <a:gd name="T10" fmla="*/ 101 w 127"/>
                  <a:gd name="T11" fmla="*/ 240 h 244"/>
                  <a:gd name="T12" fmla="*/ 115 w 127"/>
                  <a:gd name="T13" fmla="*/ 226 h 244"/>
                  <a:gd name="T14" fmla="*/ 108 w 127"/>
                  <a:gd name="T15" fmla="*/ 185 h 244"/>
                  <a:gd name="T16" fmla="*/ 109 w 127"/>
                  <a:gd name="T17" fmla="*/ 225 h 244"/>
                  <a:gd name="T18" fmla="*/ 114 w 127"/>
                  <a:gd name="T19" fmla="*/ 224 h 244"/>
                  <a:gd name="T20" fmla="*/ 113 w 127"/>
                  <a:gd name="T21" fmla="*/ 216 h 244"/>
                  <a:gd name="T22" fmla="*/ 80 w 127"/>
                  <a:gd name="T23" fmla="*/ 136 h 244"/>
                  <a:gd name="T24" fmla="*/ 73 w 127"/>
                  <a:gd name="T25" fmla="*/ 136 h 244"/>
                  <a:gd name="T26" fmla="*/ 44 w 127"/>
                  <a:gd name="T27" fmla="*/ 115 h 244"/>
                  <a:gd name="T28" fmla="*/ 45 w 127"/>
                  <a:gd name="T29" fmla="*/ 140 h 244"/>
                  <a:gd name="T30" fmla="*/ 44 w 127"/>
                  <a:gd name="T31" fmla="*/ 115 h 244"/>
                  <a:gd name="T32" fmla="*/ 27 w 127"/>
                  <a:gd name="T33" fmla="*/ 109 h 244"/>
                  <a:gd name="T34" fmla="*/ 26 w 127"/>
                  <a:gd name="T35" fmla="*/ 141 h 244"/>
                  <a:gd name="T36" fmla="*/ 41 w 127"/>
                  <a:gd name="T37" fmla="*/ 107 h 244"/>
                  <a:gd name="T38" fmla="*/ 63 w 127"/>
                  <a:gd name="T39" fmla="*/ 105 h 244"/>
                  <a:gd name="T40" fmla="*/ 53 w 127"/>
                  <a:gd name="T41" fmla="*/ 139 h 244"/>
                  <a:gd name="T42" fmla="*/ 65 w 127"/>
                  <a:gd name="T43" fmla="*/ 105 h 244"/>
                  <a:gd name="T44" fmla="*/ 66 w 127"/>
                  <a:gd name="T45" fmla="*/ 105 h 244"/>
                  <a:gd name="T46" fmla="*/ 69 w 127"/>
                  <a:gd name="T47" fmla="*/ 137 h 244"/>
                  <a:gd name="T48" fmla="*/ 66 w 127"/>
                  <a:gd name="T49" fmla="*/ 137 h 244"/>
                  <a:gd name="T50" fmla="*/ 66 w 127"/>
                  <a:gd name="T51" fmla="*/ 131 h 244"/>
                  <a:gd name="T52" fmla="*/ 66 w 127"/>
                  <a:gd name="T53" fmla="*/ 131 h 244"/>
                  <a:gd name="T54" fmla="*/ 66 w 127"/>
                  <a:gd name="T55" fmla="*/ 105 h 244"/>
                  <a:gd name="T56" fmla="*/ 13 w 127"/>
                  <a:gd name="T57" fmla="*/ 104 h 244"/>
                  <a:gd name="T58" fmla="*/ 16 w 127"/>
                  <a:gd name="T59" fmla="*/ 104 h 244"/>
                  <a:gd name="T60" fmla="*/ 19 w 127"/>
                  <a:gd name="T61" fmla="*/ 104 h 244"/>
                  <a:gd name="T62" fmla="*/ 23 w 127"/>
                  <a:gd name="T63" fmla="*/ 142 h 244"/>
                  <a:gd name="T64" fmla="*/ 27 w 127"/>
                  <a:gd name="T65" fmla="*/ 109 h 244"/>
                  <a:gd name="T66" fmla="*/ 25 w 127"/>
                  <a:gd name="T67" fmla="*/ 109 h 244"/>
                  <a:gd name="T68" fmla="*/ 98 w 127"/>
                  <a:gd name="T69" fmla="*/ 98 h 244"/>
                  <a:gd name="T70" fmla="*/ 95 w 127"/>
                  <a:gd name="T71" fmla="*/ 156 h 244"/>
                  <a:gd name="T72" fmla="*/ 99 w 127"/>
                  <a:gd name="T73" fmla="*/ 226 h 244"/>
                  <a:gd name="T74" fmla="*/ 106 w 127"/>
                  <a:gd name="T75" fmla="*/ 167 h 244"/>
                  <a:gd name="T76" fmla="*/ 10 w 127"/>
                  <a:gd name="T77" fmla="*/ 92 h 244"/>
                  <a:gd name="T78" fmla="*/ 5 w 127"/>
                  <a:gd name="T79" fmla="*/ 137 h 244"/>
                  <a:gd name="T80" fmla="*/ 0 w 127"/>
                  <a:gd name="T81" fmla="*/ 138 h 244"/>
                  <a:gd name="T82" fmla="*/ 5 w 127"/>
                  <a:gd name="T83" fmla="*/ 138 h 244"/>
                  <a:gd name="T84" fmla="*/ 21 w 127"/>
                  <a:gd name="T85" fmla="*/ 90 h 244"/>
                  <a:gd name="T86" fmla="*/ 24 w 127"/>
                  <a:gd name="T87" fmla="*/ 103 h 244"/>
                  <a:gd name="T88" fmla="*/ 21 w 127"/>
                  <a:gd name="T89" fmla="*/ 90 h 244"/>
                  <a:gd name="T90" fmla="*/ 15 w 127"/>
                  <a:gd name="T91" fmla="*/ 70 h 244"/>
                  <a:gd name="T92" fmla="*/ 16 w 127"/>
                  <a:gd name="T93" fmla="*/ 103 h 244"/>
                  <a:gd name="T94" fmla="*/ 17 w 127"/>
                  <a:gd name="T95" fmla="*/ 64 h 244"/>
                  <a:gd name="T96" fmla="*/ 77 w 127"/>
                  <a:gd name="T97" fmla="*/ 0 h 244"/>
                  <a:gd name="T98" fmla="*/ 82 w 127"/>
                  <a:gd name="T99" fmla="*/ 37 h 244"/>
                  <a:gd name="T100" fmla="*/ 83 w 127"/>
                  <a:gd name="T101" fmla="*/ 37 h 244"/>
                  <a:gd name="T102" fmla="*/ 91 w 127"/>
                  <a:gd name="T103" fmla="*/ 102 h 244"/>
                  <a:gd name="T104" fmla="*/ 91 w 127"/>
                  <a:gd name="T105" fmla="*/ 102 h 244"/>
                  <a:gd name="T106" fmla="*/ 96 w 127"/>
                  <a:gd name="T107" fmla="*/ 86 h 244"/>
                  <a:gd name="T108" fmla="*/ 82 w 127"/>
                  <a:gd name="T10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244">
                    <a:moveTo>
                      <a:pt x="90" y="238"/>
                    </a:moveTo>
                    <a:cubicBezTo>
                      <a:pt x="89" y="238"/>
                      <a:pt x="93" y="238"/>
                      <a:pt x="97" y="239"/>
                    </a:cubicBezTo>
                    <a:cubicBezTo>
                      <a:pt x="97" y="239"/>
                      <a:pt x="97" y="239"/>
                      <a:pt x="97" y="239"/>
                    </a:cubicBezTo>
                    <a:cubicBezTo>
                      <a:pt x="92" y="238"/>
                      <a:pt x="90" y="238"/>
                      <a:pt x="90" y="238"/>
                    </a:cubicBezTo>
                    <a:moveTo>
                      <a:pt x="120" y="226"/>
                    </a:moveTo>
                    <a:cubicBezTo>
                      <a:pt x="119" y="232"/>
                      <a:pt x="118" y="238"/>
                      <a:pt x="117" y="243"/>
                    </a:cubicBezTo>
                    <a:cubicBezTo>
                      <a:pt x="118" y="243"/>
                      <a:pt x="119" y="243"/>
                      <a:pt x="120" y="244"/>
                    </a:cubicBezTo>
                    <a:cubicBezTo>
                      <a:pt x="124" y="239"/>
                      <a:pt x="124" y="239"/>
                      <a:pt x="124" y="239"/>
                    </a:cubicBezTo>
                    <a:cubicBezTo>
                      <a:pt x="124" y="235"/>
                      <a:pt x="126" y="231"/>
                      <a:pt x="127" y="226"/>
                    </a:cubicBezTo>
                    <a:cubicBezTo>
                      <a:pt x="124" y="226"/>
                      <a:pt x="122" y="226"/>
                      <a:pt x="120" y="226"/>
                    </a:cubicBezTo>
                    <a:moveTo>
                      <a:pt x="104" y="225"/>
                    </a:moveTo>
                    <a:cubicBezTo>
                      <a:pt x="103" y="231"/>
                      <a:pt x="102" y="235"/>
                      <a:pt x="101" y="240"/>
                    </a:cubicBezTo>
                    <a:cubicBezTo>
                      <a:pt x="105" y="241"/>
                      <a:pt x="109" y="242"/>
                      <a:pt x="113" y="242"/>
                    </a:cubicBezTo>
                    <a:cubicBezTo>
                      <a:pt x="114" y="237"/>
                      <a:pt x="115" y="232"/>
                      <a:pt x="115" y="226"/>
                    </a:cubicBezTo>
                    <a:cubicBezTo>
                      <a:pt x="110" y="226"/>
                      <a:pt x="105" y="226"/>
                      <a:pt x="104" y="225"/>
                    </a:cubicBezTo>
                    <a:moveTo>
                      <a:pt x="108" y="185"/>
                    </a:moveTo>
                    <a:cubicBezTo>
                      <a:pt x="107" y="199"/>
                      <a:pt x="106" y="213"/>
                      <a:pt x="104" y="225"/>
                    </a:cubicBezTo>
                    <a:cubicBezTo>
                      <a:pt x="105" y="225"/>
                      <a:pt x="106" y="225"/>
                      <a:pt x="109" y="225"/>
                    </a:cubicBezTo>
                    <a:cubicBezTo>
                      <a:pt x="111" y="225"/>
                      <a:pt x="112" y="225"/>
                      <a:pt x="114" y="225"/>
                    </a:cubicBezTo>
                    <a:cubicBezTo>
                      <a:pt x="114" y="224"/>
                      <a:pt x="114" y="224"/>
                      <a:pt x="114" y="224"/>
                    </a:cubicBezTo>
                    <a:cubicBezTo>
                      <a:pt x="113" y="221"/>
                      <a:pt x="113" y="221"/>
                      <a:pt x="113" y="221"/>
                    </a:cubicBezTo>
                    <a:cubicBezTo>
                      <a:pt x="113" y="216"/>
                      <a:pt x="113" y="216"/>
                      <a:pt x="113" y="216"/>
                    </a:cubicBezTo>
                    <a:cubicBezTo>
                      <a:pt x="108" y="185"/>
                      <a:pt x="108" y="185"/>
                      <a:pt x="108" y="185"/>
                    </a:cubicBezTo>
                    <a:moveTo>
                      <a:pt x="80" y="136"/>
                    </a:moveTo>
                    <a:cubicBezTo>
                      <a:pt x="79" y="136"/>
                      <a:pt x="77" y="136"/>
                      <a:pt x="73" y="136"/>
                    </a:cubicBezTo>
                    <a:cubicBezTo>
                      <a:pt x="73" y="136"/>
                      <a:pt x="73" y="136"/>
                      <a:pt x="73" y="136"/>
                    </a:cubicBezTo>
                    <a:cubicBezTo>
                      <a:pt x="78" y="136"/>
                      <a:pt x="80" y="136"/>
                      <a:pt x="80" y="136"/>
                    </a:cubicBezTo>
                    <a:moveTo>
                      <a:pt x="44" y="115"/>
                    </a:moveTo>
                    <a:cubicBezTo>
                      <a:pt x="44" y="123"/>
                      <a:pt x="43" y="132"/>
                      <a:pt x="42" y="140"/>
                    </a:cubicBezTo>
                    <a:cubicBezTo>
                      <a:pt x="43" y="140"/>
                      <a:pt x="44" y="140"/>
                      <a:pt x="45" y="140"/>
                    </a:cubicBezTo>
                    <a:cubicBezTo>
                      <a:pt x="46" y="139"/>
                      <a:pt x="47" y="139"/>
                      <a:pt x="48" y="139"/>
                    </a:cubicBezTo>
                    <a:cubicBezTo>
                      <a:pt x="44" y="115"/>
                      <a:pt x="44" y="115"/>
                      <a:pt x="44" y="115"/>
                    </a:cubicBezTo>
                    <a:moveTo>
                      <a:pt x="41" y="107"/>
                    </a:moveTo>
                    <a:cubicBezTo>
                      <a:pt x="35" y="108"/>
                      <a:pt x="31" y="108"/>
                      <a:pt x="27" y="109"/>
                    </a:cubicBezTo>
                    <a:cubicBezTo>
                      <a:pt x="27" y="112"/>
                      <a:pt x="27" y="112"/>
                      <a:pt x="27" y="112"/>
                    </a:cubicBezTo>
                    <a:cubicBezTo>
                      <a:pt x="27" y="120"/>
                      <a:pt x="27" y="131"/>
                      <a:pt x="26" y="141"/>
                    </a:cubicBezTo>
                    <a:cubicBezTo>
                      <a:pt x="29" y="141"/>
                      <a:pt x="33" y="141"/>
                      <a:pt x="37" y="140"/>
                    </a:cubicBezTo>
                    <a:cubicBezTo>
                      <a:pt x="38" y="130"/>
                      <a:pt x="40" y="118"/>
                      <a:pt x="41" y="107"/>
                    </a:cubicBezTo>
                    <a:moveTo>
                      <a:pt x="65" y="105"/>
                    </a:moveTo>
                    <a:cubicBezTo>
                      <a:pt x="64" y="105"/>
                      <a:pt x="64" y="105"/>
                      <a:pt x="63" y="105"/>
                    </a:cubicBezTo>
                    <a:cubicBezTo>
                      <a:pt x="58" y="106"/>
                      <a:pt x="52" y="106"/>
                      <a:pt x="48" y="107"/>
                    </a:cubicBezTo>
                    <a:cubicBezTo>
                      <a:pt x="53" y="139"/>
                      <a:pt x="53" y="139"/>
                      <a:pt x="53" y="139"/>
                    </a:cubicBezTo>
                    <a:cubicBezTo>
                      <a:pt x="55" y="138"/>
                      <a:pt x="57" y="138"/>
                      <a:pt x="59" y="138"/>
                    </a:cubicBezTo>
                    <a:cubicBezTo>
                      <a:pt x="61" y="127"/>
                      <a:pt x="63" y="116"/>
                      <a:pt x="65" y="105"/>
                    </a:cubicBezTo>
                    <a:moveTo>
                      <a:pt x="66" y="105"/>
                    </a:moveTo>
                    <a:cubicBezTo>
                      <a:pt x="66" y="105"/>
                      <a:pt x="66" y="105"/>
                      <a:pt x="66" y="105"/>
                    </a:cubicBezTo>
                    <a:cubicBezTo>
                      <a:pt x="65" y="116"/>
                      <a:pt x="65" y="127"/>
                      <a:pt x="65" y="137"/>
                    </a:cubicBezTo>
                    <a:cubicBezTo>
                      <a:pt x="67" y="137"/>
                      <a:pt x="68" y="137"/>
                      <a:pt x="69" y="137"/>
                    </a:cubicBezTo>
                    <a:cubicBezTo>
                      <a:pt x="69" y="137"/>
                      <a:pt x="69" y="137"/>
                      <a:pt x="69" y="137"/>
                    </a:cubicBezTo>
                    <a:cubicBezTo>
                      <a:pt x="68" y="137"/>
                      <a:pt x="67" y="137"/>
                      <a:pt x="66" y="137"/>
                    </a:cubicBezTo>
                    <a:cubicBezTo>
                      <a:pt x="66" y="135"/>
                      <a:pt x="66" y="135"/>
                      <a:pt x="66" y="135"/>
                    </a:cubicBezTo>
                    <a:cubicBezTo>
                      <a:pt x="66" y="131"/>
                      <a:pt x="66" y="131"/>
                      <a:pt x="66" y="131"/>
                    </a:cubicBezTo>
                    <a:cubicBezTo>
                      <a:pt x="67" y="131"/>
                      <a:pt x="67" y="131"/>
                      <a:pt x="66" y="131"/>
                    </a:cubicBezTo>
                    <a:cubicBezTo>
                      <a:pt x="66" y="131"/>
                      <a:pt x="66" y="131"/>
                      <a:pt x="66" y="131"/>
                    </a:cubicBezTo>
                    <a:cubicBezTo>
                      <a:pt x="66" y="127"/>
                      <a:pt x="66" y="127"/>
                      <a:pt x="66" y="127"/>
                    </a:cubicBezTo>
                    <a:cubicBezTo>
                      <a:pt x="66" y="120"/>
                      <a:pt x="66" y="112"/>
                      <a:pt x="66" y="105"/>
                    </a:cubicBezTo>
                    <a:moveTo>
                      <a:pt x="16" y="104"/>
                    </a:moveTo>
                    <a:cubicBezTo>
                      <a:pt x="15" y="104"/>
                      <a:pt x="14" y="104"/>
                      <a:pt x="13" y="104"/>
                    </a:cubicBezTo>
                    <a:cubicBezTo>
                      <a:pt x="12" y="111"/>
                      <a:pt x="12" y="119"/>
                      <a:pt x="11" y="126"/>
                    </a:cubicBezTo>
                    <a:cubicBezTo>
                      <a:pt x="13" y="118"/>
                      <a:pt x="15" y="111"/>
                      <a:pt x="16" y="104"/>
                    </a:cubicBezTo>
                    <a:moveTo>
                      <a:pt x="24" y="103"/>
                    </a:moveTo>
                    <a:cubicBezTo>
                      <a:pt x="22" y="103"/>
                      <a:pt x="20" y="103"/>
                      <a:pt x="19" y="104"/>
                    </a:cubicBezTo>
                    <a:cubicBezTo>
                      <a:pt x="17" y="116"/>
                      <a:pt x="14" y="130"/>
                      <a:pt x="12" y="143"/>
                    </a:cubicBezTo>
                    <a:cubicBezTo>
                      <a:pt x="15" y="143"/>
                      <a:pt x="19" y="142"/>
                      <a:pt x="23" y="142"/>
                    </a:cubicBezTo>
                    <a:cubicBezTo>
                      <a:pt x="25" y="131"/>
                      <a:pt x="26" y="122"/>
                      <a:pt x="26" y="117"/>
                    </a:cubicBezTo>
                    <a:cubicBezTo>
                      <a:pt x="27" y="109"/>
                      <a:pt x="27" y="109"/>
                      <a:pt x="27" y="109"/>
                    </a:cubicBezTo>
                    <a:cubicBezTo>
                      <a:pt x="26" y="109"/>
                      <a:pt x="25" y="109"/>
                      <a:pt x="24" y="109"/>
                    </a:cubicBezTo>
                    <a:cubicBezTo>
                      <a:pt x="24" y="109"/>
                      <a:pt x="24" y="109"/>
                      <a:pt x="25" y="109"/>
                    </a:cubicBezTo>
                    <a:cubicBezTo>
                      <a:pt x="24" y="103"/>
                      <a:pt x="24" y="103"/>
                      <a:pt x="24" y="103"/>
                    </a:cubicBezTo>
                    <a:moveTo>
                      <a:pt x="98" y="98"/>
                    </a:moveTo>
                    <a:cubicBezTo>
                      <a:pt x="97" y="116"/>
                      <a:pt x="96" y="135"/>
                      <a:pt x="95" y="154"/>
                    </a:cubicBezTo>
                    <a:cubicBezTo>
                      <a:pt x="95" y="155"/>
                      <a:pt x="95" y="155"/>
                      <a:pt x="95" y="156"/>
                    </a:cubicBezTo>
                    <a:cubicBezTo>
                      <a:pt x="96" y="172"/>
                      <a:pt x="98" y="187"/>
                      <a:pt x="98" y="203"/>
                    </a:cubicBezTo>
                    <a:cubicBezTo>
                      <a:pt x="99" y="226"/>
                      <a:pt x="99" y="226"/>
                      <a:pt x="99" y="226"/>
                    </a:cubicBezTo>
                    <a:cubicBezTo>
                      <a:pt x="99" y="227"/>
                      <a:pt x="99" y="227"/>
                      <a:pt x="99" y="227"/>
                    </a:cubicBezTo>
                    <a:cubicBezTo>
                      <a:pt x="101" y="210"/>
                      <a:pt x="103" y="188"/>
                      <a:pt x="106" y="167"/>
                    </a:cubicBezTo>
                    <a:cubicBezTo>
                      <a:pt x="103" y="144"/>
                      <a:pt x="101" y="121"/>
                      <a:pt x="98" y="98"/>
                    </a:cubicBezTo>
                    <a:moveTo>
                      <a:pt x="10" y="92"/>
                    </a:moveTo>
                    <a:cubicBezTo>
                      <a:pt x="8" y="103"/>
                      <a:pt x="5" y="115"/>
                      <a:pt x="3" y="126"/>
                    </a:cubicBezTo>
                    <a:cubicBezTo>
                      <a:pt x="5" y="137"/>
                      <a:pt x="5" y="137"/>
                      <a:pt x="5" y="137"/>
                    </a:cubicBezTo>
                    <a:cubicBezTo>
                      <a:pt x="3" y="137"/>
                      <a:pt x="2" y="137"/>
                      <a:pt x="0" y="137"/>
                    </a:cubicBezTo>
                    <a:cubicBezTo>
                      <a:pt x="0" y="138"/>
                      <a:pt x="0" y="138"/>
                      <a:pt x="0" y="138"/>
                    </a:cubicBezTo>
                    <a:cubicBezTo>
                      <a:pt x="2" y="138"/>
                      <a:pt x="3" y="137"/>
                      <a:pt x="5" y="137"/>
                    </a:cubicBezTo>
                    <a:cubicBezTo>
                      <a:pt x="5" y="138"/>
                      <a:pt x="5" y="138"/>
                      <a:pt x="5" y="138"/>
                    </a:cubicBezTo>
                    <a:cubicBezTo>
                      <a:pt x="7" y="123"/>
                      <a:pt x="8" y="107"/>
                      <a:pt x="10" y="92"/>
                    </a:cubicBezTo>
                    <a:moveTo>
                      <a:pt x="21" y="90"/>
                    </a:moveTo>
                    <a:cubicBezTo>
                      <a:pt x="20" y="94"/>
                      <a:pt x="20" y="99"/>
                      <a:pt x="19" y="103"/>
                    </a:cubicBezTo>
                    <a:cubicBezTo>
                      <a:pt x="20" y="103"/>
                      <a:pt x="22" y="103"/>
                      <a:pt x="24" y="103"/>
                    </a:cubicBezTo>
                    <a:cubicBezTo>
                      <a:pt x="22" y="97"/>
                      <a:pt x="22" y="97"/>
                      <a:pt x="22" y="97"/>
                    </a:cubicBezTo>
                    <a:cubicBezTo>
                      <a:pt x="22" y="94"/>
                      <a:pt x="22" y="92"/>
                      <a:pt x="21" y="90"/>
                    </a:cubicBezTo>
                    <a:moveTo>
                      <a:pt x="17" y="64"/>
                    </a:moveTo>
                    <a:cubicBezTo>
                      <a:pt x="16" y="66"/>
                      <a:pt x="16" y="68"/>
                      <a:pt x="15" y="70"/>
                    </a:cubicBezTo>
                    <a:cubicBezTo>
                      <a:pt x="14" y="81"/>
                      <a:pt x="14" y="92"/>
                      <a:pt x="13" y="104"/>
                    </a:cubicBezTo>
                    <a:cubicBezTo>
                      <a:pt x="14" y="104"/>
                      <a:pt x="15" y="104"/>
                      <a:pt x="16" y="103"/>
                    </a:cubicBezTo>
                    <a:cubicBezTo>
                      <a:pt x="18" y="97"/>
                      <a:pt x="19" y="91"/>
                      <a:pt x="20" y="86"/>
                    </a:cubicBezTo>
                    <a:cubicBezTo>
                      <a:pt x="19" y="79"/>
                      <a:pt x="18" y="71"/>
                      <a:pt x="17" y="64"/>
                    </a:cubicBezTo>
                    <a:moveTo>
                      <a:pt x="82" y="0"/>
                    </a:moveTo>
                    <a:cubicBezTo>
                      <a:pt x="77" y="0"/>
                      <a:pt x="77" y="0"/>
                      <a:pt x="77" y="0"/>
                    </a:cubicBezTo>
                    <a:cubicBezTo>
                      <a:pt x="77" y="2"/>
                      <a:pt x="77" y="4"/>
                      <a:pt x="77" y="6"/>
                    </a:cubicBezTo>
                    <a:cubicBezTo>
                      <a:pt x="79" y="16"/>
                      <a:pt x="81" y="27"/>
                      <a:pt x="82" y="37"/>
                    </a:cubicBezTo>
                    <a:cubicBezTo>
                      <a:pt x="83" y="34"/>
                      <a:pt x="83" y="34"/>
                      <a:pt x="83" y="34"/>
                    </a:cubicBezTo>
                    <a:cubicBezTo>
                      <a:pt x="83" y="37"/>
                      <a:pt x="83" y="37"/>
                      <a:pt x="83" y="37"/>
                    </a:cubicBezTo>
                    <a:cubicBezTo>
                      <a:pt x="84" y="44"/>
                      <a:pt x="84" y="51"/>
                      <a:pt x="85" y="57"/>
                    </a:cubicBezTo>
                    <a:cubicBezTo>
                      <a:pt x="87" y="72"/>
                      <a:pt x="89" y="87"/>
                      <a:pt x="91" y="102"/>
                    </a:cubicBezTo>
                    <a:cubicBezTo>
                      <a:pt x="93" y="102"/>
                      <a:pt x="94" y="101"/>
                      <a:pt x="94" y="101"/>
                    </a:cubicBezTo>
                    <a:cubicBezTo>
                      <a:pt x="95" y="101"/>
                      <a:pt x="94" y="102"/>
                      <a:pt x="91" y="102"/>
                    </a:cubicBezTo>
                    <a:cubicBezTo>
                      <a:pt x="92" y="110"/>
                      <a:pt x="92" y="118"/>
                      <a:pt x="93" y="126"/>
                    </a:cubicBezTo>
                    <a:cubicBezTo>
                      <a:pt x="94" y="112"/>
                      <a:pt x="95" y="98"/>
                      <a:pt x="96" y="86"/>
                    </a:cubicBezTo>
                    <a:cubicBezTo>
                      <a:pt x="93" y="60"/>
                      <a:pt x="89" y="35"/>
                      <a:pt x="84" y="10"/>
                    </a:cubicBezTo>
                    <a:cubicBezTo>
                      <a:pt x="83" y="6"/>
                      <a:pt x="83" y="3"/>
                      <a:pt x="82"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25" name="Freeform 105"/>
              <p:cNvSpPr>
                <a:spLocks noEditPoints="1"/>
              </p:cNvSpPr>
              <p:nvPr/>
            </p:nvSpPr>
            <p:spPr bwMode="auto">
              <a:xfrm>
                <a:off x="3247" y="2645"/>
                <a:ext cx="134" cy="240"/>
              </a:xfrm>
              <a:custGeom>
                <a:avLst/>
                <a:gdLst>
                  <a:gd name="T0" fmla="*/ 0 w 161"/>
                  <a:gd name="T1" fmla="*/ 167 h 289"/>
                  <a:gd name="T2" fmla="*/ 81 w 161"/>
                  <a:gd name="T3" fmla="*/ 164 h 289"/>
                  <a:gd name="T4" fmla="*/ 81 w 161"/>
                  <a:gd name="T5" fmla="*/ 164 h 289"/>
                  <a:gd name="T6" fmla="*/ 114 w 161"/>
                  <a:gd name="T7" fmla="*/ 177 h 289"/>
                  <a:gd name="T8" fmla="*/ 159 w 161"/>
                  <a:gd name="T9" fmla="*/ 106 h 289"/>
                  <a:gd name="T10" fmla="*/ 161 w 161"/>
                  <a:gd name="T11" fmla="*/ 107 h 289"/>
                  <a:gd name="T12" fmla="*/ 136 w 161"/>
                  <a:gd name="T13" fmla="*/ 271 h 289"/>
                  <a:gd name="T14" fmla="*/ 154 w 161"/>
                  <a:gd name="T15" fmla="*/ 203 h 289"/>
                  <a:gd name="T16" fmla="*/ 157 w 161"/>
                  <a:gd name="T17" fmla="*/ 98 h 289"/>
                  <a:gd name="T18" fmla="*/ 128 w 161"/>
                  <a:gd name="T19" fmla="*/ 92 h 289"/>
                  <a:gd name="T20" fmla="*/ 120 w 161"/>
                  <a:gd name="T21" fmla="*/ 109 h 289"/>
                  <a:gd name="T22" fmla="*/ 107 w 161"/>
                  <a:gd name="T23" fmla="*/ 289 h 289"/>
                  <a:gd name="T24" fmla="*/ 128 w 161"/>
                  <a:gd name="T25" fmla="*/ 215 h 289"/>
                  <a:gd name="T26" fmla="*/ 134 w 161"/>
                  <a:gd name="T27" fmla="*/ 210 h 289"/>
                  <a:gd name="T28" fmla="*/ 131 w 161"/>
                  <a:gd name="T29" fmla="*/ 229 h 289"/>
                  <a:gd name="T30" fmla="*/ 143 w 161"/>
                  <a:gd name="T31" fmla="*/ 95 h 289"/>
                  <a:gd name="T32" fmla="*/ 133 w 161"/>
                  <a:gd name="T33" fmla="*/ 190 h 289"/>
                  <a:gd name="T34" fmla="*/ 16 w 161"/>
                  <a:gd name="T35" fmla="*/ 83 h 289"/>
                  <a:gd name="T36" fmla="*/ 7 w 161"/>
                  <a:gd name="T37" fmla="*/ 149 h 289"/>
                  <a:gd name="T38" fmla="*/ 14 w 161"/>
                  <a:gd name="T39" fmla="*/ 124 h 289"/>
                  <a:gd name="T40" fmla="*/ 11 w 161"/>
                  <a:gd name="T41" fmla="*/ 166 h 289"/>
                  <a:gd name="T42" fmla="*/ 11 w 161"/>
                  <a:gd name="T43" fmla="*/ 166 h 289"/>
                  <a:gd name="T44" fmla="*/ 14 w 161"/>
                  <a:gd name="T45" fmla="*/ 172 h 289"/>
                  <a:gd name="T46" fmla="*/ 28 w 161"/>
                  <a:gd name="T47" fmla="*/ 170 h 289"/>
                  <a:gd name="T48" fmla="*/ 18 w 161"/>
                  <a:gd name="T49" fmla="*/ 102 h 289"/>
                  <a:gd name="T50" fmla="*/ 20 w 161"/>
                  <a:gd name="T51" fmla="*/ 69 h 289"/>
                  <a:gd name="T52" fmla="*/ 20 w 161"/>
                  <a:gd name="T53" fmla="*/ 69 h 289"/>
                  <a:gd name="T54" fmla="*/ 20 w 161"/>
                  <a:gd name="T55" fmla="*/ 84 h 289"/>
                  <a:gd name="T56" fmla="*/ 38 w 161"/>
                  <a:gd name="T57" fmla="*/ 65 h 289"/>
                  <a:gd name="T58" fmla="*/ 37 w 161"/>
                  <a:gd name="T59" fmla="*/ 79 h 289"/>
                  <a:gd name="T60" fmla="*/ 50 w 161"/>
                  <a:gd name="T61" fmla="*/ 168 h 289"/>
                  <a:gd name="T62" fmla="*/ 53 w 161"/>
                  <a:gd name="T63" fmla="*/ 168 h 289"/>
                  <a:gd name="T64" fmla="*/ 64 w 161"/>
                  <a:gd name="T65" fmla="*/ 63 h 289"/>
                  <a:gd name="T66" fmla="*/ 64 w 161"/>
                  <a:gd name="T67" fmla="*/ 63 h 289"/>
                  <a:gd name="T68" fmla="*/ 71 w 161"/>
                  <a:gd name="T69" fmla="*/ 73 h 289"/>
                  <a:gd name="T70" fmla="*/ 87 w 161"/>
                  <a:gd name="T71" fmla="*/ 85 h 289"/>
                  <a:gd name="T72" fmla="*/ 93 w 161"/>
                  <a:gd name="T73" fmla="*/ 230 h 289"/>
                  <a:gd name="T74" fmla="*/ 105 w 161"/>
                  <a:gd name="T75" fmla="*/ 158 h 289"/>
                  <a:gd name="T76" fmla="*/ 100 w 161"/>
                  <a:gd name="T77" fmla="*/ 284 h 289"/>
                  <a:gd name="T78" fmla="*/ 96 w 161"/>
                  <a:gd name="T79" fmla="*/ 288 h 289"/>
                  <a:gd name="T80" fmla="*/ 102 w 161"/>
                  <a:gd name="T81" fmla="*/ 289 h 289"/>
                  <a:gd name="T82" fmla="*/ 108 w 161"/>
                  <a:gd name="T83" fmla="*/ 141 h 289"/>
                  <a:gd name="T84" fmla="*/ 104 w 161"/>
                  <a:gd name="T85" fmla="*/ 61 h 289"/>
                  <a:gd name="T86" fmla="*/ 54 w 161"/>
                  <a:gd name="T87" fmla="*/ 37 h 289"/>
                  <a:gd name="T88" fmla="*/ 42 w 161"/>
                  <a:gd name="T89" fmla="*/ 26 h 289"/>
                  <a:gd name="T90" fmla="*/ 54 w 161"/>
                  <a:gd name="T91" fmla="*/ 30 h 289"/>
                  <a:gd name="T92" fmla="*/ 32 w 161"/>
                  <a:gd name="T93" fmla="*/ 39 h 289"/>
                  <a:gd name="T94" fmla="*/ 38 w 161"/>
                  <a:gd name="T95" fmla="*/ 25 h 289"/>
                  <a:gd name="T96" fmla="*/ 39 w 161"/>
                  <a:gd name="T97" fmla="*/ 16 h 289"/>
                  <a:gd name="T98" fmla="*/ 99 w 161"/>
                  <a:gd name="T99" fmla="*/ 34 h 289"/>
                  <a:gd name="T100" fmla="*/ 100 w 161"/>
                  <a:gd name="T101" fmla="*/ 14 h 289"/>
                  <a:gd name="T102" fmla="*/ 106 w 161"/>
                  <a:gd name="T103" fmla="*/ 11 h 289"/>
                  <a:gd name="T104" fmla="*/ 81 w 161"/>
                  <a:gd name="T105" fmla="*/ 6 h 289"/>
                  <a:gd name="T106" fmla="*/ 98 w 161"/>
                  <a:gd name="T107" fmla="*/ 34 h 289"/>
                  <a:gd name="T108" fmla="*/ 81 w 161"/>
                  <a:gd name="T109" fmla="*/ 6 h 289"/>
                  <a:gd name="T110" fmla="*/ 79 w 161"/>
                  <a:gd name="T111" fmla="*/ 34 h 289"/>
                  <a:gd name="T112" fmla="*/ 51 w 161"/>
                  <a:gd name="T113" fmla="*/ 0 h 289"/>
                  <a:gd name="T114" fmla="*/ 45 w 161"/>
                  <a:gd name="T115" fmla="*/ 13 h 289"/>
                  <a:gd name="T116" fmla="*/ 42 w 161"/>
                  <a:gd name="T117" fmla="*/ 17 h 289"/>
                  <a:gd name="T118" fmla="*/ 42 w 161"/>
                  <a:gd name="T119" fmla="*/ 21 h 289"/>
                  <a:gd name="T120" fmla="*/ 51 w 161"/>
                  <a:gd name="T12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289">
                    <a:moveTo>
                      <a:pt x="3" y="166"/>
                    </a:moveTo>
                    <a:cubicBezTo>
                      <a:pt x="2" y="167"/>
                      <a:pt x="1" y="167"/>
                      <a:pt x="0" y="167"/>
                    </a:cubicBezTo>
                    <a:cubicBezTo>
                      <a:pt x="0" y="167"/>
                      <a:pt x="0" y="167"/>
                      <a:pt x="0" y="167"/>
                    </a:cubicBezTo>
                    <a:cubicBezTo>
                      <a:pt x="1" y="167"/>
                      <a:pt x="2" y="167"/>
                      <a:pt x="3" y="167"/>
                    </a:cubicBezTo>
                    <a:cubicBezTo>
                      <a:pt x="3" y="167"/>
                      <a:pt x="3" y="167"/>
                      <a:pt x="3" y="166"/>
                    </a:cubicBezTo>
                    <a:moveTo>
                      <a:pt x="81" y="164"/>
                    </a:moveTo>
                    <a:cubicBezTo>
                      <a:pt x="81" y="164"/>
                      <a:pt x="80" y="165"/>
                      <a:pt x="78" y="165"/>
                    </a:cubicBezTo>
                    <a:cubicBezTo>
                      <a:pt x="78" y="165"/>
                      <a:pt x="78" y="165"/>
                      <a:pt x="78" y="165"/>
                    </a:cubicBezTo>
                    <a:cubicBezTo>
                      <a:pt x="81" y="165"/>
                      <a:pt x="82" y="164"/>
                      <a:pt x="81" y="164"/>
                    </a:cubicBezTo>
                    <a:moveTo>
                      <a:pt x="119" y="111"/>
                    </a:moveTo>
                    <a:cubicBezTo>
                      <a:pt x="119" y="112"/>
                      <a:pt x="118" y="113"/>
                      <a:pt x="118" y="113"/>
                    </a:cubicBezTo>
                    <a:cubicBezTo>
                      <a:pt x="117" y="140"/>
                      <a:pt x="115" y="162"/>
                      <a:pt x="114" y="177"/>
                    </a:cubicBezTo>
                    <a:cubicBezTo>
                      <a:pt x="117" y="154"/>
                      <a:pt x="118" y="134"/>
                      <a:pt x="119" y="122"/>
                    </a:cubicBezTo>
                    <a:cubicBezTo>
                      <a:pt x="119" y="111"/>
                      <a:pt x="119" y="111"/>
                      <a:pt x="119" y="111"/>
                    </a:cubicBezTo>
                    <a:moveTo>
                      <a:pt x="159" y="106"/>
                    </a:moveTo>
                    <a:cubicBezTo>
                      <a:pt x="159" y="106"/>
                      <a:pt x="159" y="106"/>
                      <a:pt x="159" y="106"/>
                    </a:cubicBezTo>
                    <a:cubicBezTo>
                      <a:pt x="160" y="106"/>
                      <a:pt x="160" y="107"/>
                      <a:pt x="161" y="107"/>
                    </a:cubicBezTo>
                    <a:cubicBezTo>
                      <a:pt x="161" y="107"/>
                      <a:pt x="161" y="107"/>
                      <a:pt x="161" y="107"/>
                    </a:cubicBezTo>
                    <a:cubicBezTo>
                      <a:pt x="160" y="106"/>
                      <a:pt x="160" y="106"/>
                      <a:pt x="159" y="106"/>
                    </a:cubicBezTo>
                    <a:moveTo>
                      <a:pt x="144" y="95"/>
                    </a:moveTo>
                    <a:cubicBezTo>
                      <a:pt x="145" y="147"/>
                      <a:pt x="142" y="214"/>
                      <a:pt x="136" y="271"/>
                    </a:cubicBezTo>
                    <a:cubicBezTo>
                      <a:pt x="140" y="265"/>
                      <a:pt x="140" y="265"/>
                      <a:pt x="140" y="265"/>
                    </a:cubicBezTo>
                    <a:cubicBezTo>
                      <a:pt x="147" y="227"/>
                      <a:pt x="145" y="190"/>
                      <a:pt x="144" y="158"/>
                    </a:cubicBezTo>
                    <a:cubicBezTo>
                      <a:pt x="148" y="174"/>
                      <a:pt x="151" y="189"/>
                      <a:pt x="154" y="203"/>
                    </a:cubicBezTo>
                    <a:cubicBezTo>
                      <a:pt x="155" y="175"/>
                      <a:pt x="156" y="144"/>
                      <a:pt x="157" y="110"/>
                    </a:cubicBezTo>
                    <a:cubicBezTo>
                      <a:pt x="158" y="107"/>
                      <a:pt x="158" y="107"/>
                      <a:pt x="158" y="107"/>
                    </a:cubicBezTo>
                    <a:cubicBezTo>
                      <a:pt x="157" y="104"/>
                      <a:pt x="157" y="101"/>
                      <a:pt x="157" y="98"/>
                    </a:cubicBezTo>
                    <a:cubicBezTo>
                      <a:pt x="155" y="98"/>
                      <a:pt x="150" y="97"/>
                      <a:pt x="144" y="95"/>
                    </a:cubicBezTo>
                    <a:moveTo>
                      <a:pt x="122" y="90"/>
                    </a:moveTo>
                    <a:cubicBezTo>
                      <a:pt x="122" y="90"/>
                      <a:pt x="123" y="91"/>
                      <a:pt x="128" y="92"/>
                    </a:cubicBezTo>
                    <a:cubicBezTo>
                      <a:pt x="128" y="93"/>
                      <a:pt x="128" y="93"/>
                      <a:pt x="128" y="93"/>
                    </a:cubicBezTo>
                    <a:cubicBezTo>
                      <a:pt x="127" y="94"/>
                      <a:pt x="127" y="94"/>
                      <a:pt x="127" y="94"/>
                    </a:cubicBezTo>
                    <a:cubicBezTo>
                      <a:pt x="120" y="109"/>
                      <a:pt x="120" y="109"/>
                      <a:pt x="120" y="109"/>
                    </a:cubicBezTo>
                    <a:cubicBezTo>
                      <a:pt x="120" y="109"/>
                      <a:pt x="120" y="110"/>
                      <a:pt x="120" y="110"/>
                    </a:cubicBezTo>
                    <a:cubicBezTo>
                      <a:pt x="120" y="110"/>
                      <a:pt x="120" y="110"/>
                      <a:pt x="120" y="110"/>
                    </a:cubicBezTo>
                    <a:cubicBezTo>
                      <a:pt x="118" y="157"/>
                      <a:pt x="116" y="232"/>
                      <a:pt x="107" y="289"/>
                    </a:cubicBezTo>
                    <a:cubicBezTo>
                      <a:pt x="109" y="289"/>
                      <a:pt x="111" y="289"/>
                      <a:pt x="114" y="289"/>
                    </a:cubicBezTo>
                    <a:cubicBezTo>
                      <a:pt x="117" y="277"/>
                      <a:pt x="120" y="264"/>
                      <a:pt x="123" y="251"/>
                    </a:cubicBezTo>
                    <a:cubicBezTo>
                      <a:pt x="125" y="239"/>
                      <a:pt x="127" y="227"/>
                      <a:pt x="128" y="215"/>
                    </a:cubicBezTo>
                    <a:cubicBezTo>
                      <a:pt x="129" y="211"/>
                      <a:pt x="129" y="207"/>
                      <a:pt x="130" y="203"/>
                    </a:cubicBezTo>
                    <a:cubicBezTo>
                      <a:pt x="130" y="210"/>
                      <a:pt x="131" y="216"/>
                      <a:pt x="131" y="223"/>
                    </a:cubicBezTo>
                    <a:cubicBezTo>
                      <a:pt x="132" y="218"/>
                      <a:pt x="133" y="213"/>
                      <a:pt x="134" y="210"/>
                    </a:cubicBezTo>
                    <a:cubicBezTo>
                      <a:pt x="137" y="195"/>
                      <a:pt x="137" y="195"/>
                      <a:pt x="137" y="195"/>
                    </a:cubicBezTo>
                    <a:cubicBezTo>
                      <a:pt x="136" y="203"/>
                      <a:pt x="136" y="203"/>
                      <a:pt x="136" y="203"/>
                    </a:cubicBezTo>
                    <a:cubicBezTo>
                      <a:pt x="134" y="211"/>
                      <a:pt x="133" y="219"/>
                      <a:pt x="131" y="229"/>
                    </a:cubicBezTo>
                    <a:cubicBezTo>
                      <a:pt x="132" y="238"/>
                      <a:pt x="132" y="246"/>
                      <a:pt x="132" y="254"/>
                    </a:cubicBezTo>
                    <a:cubicBezTo>
                      <a:pt x="138" y="198"/>
                      <a:pt x="144" y="131"/>
                      <a:pt x="144" y="95"/>
                    </a:cubicBezTo>
                    <a:cubicBezTo>
                      <a:pt x="143" y="95"/>
                      <a:pt x="143" y="95"/>
                      <a:pt x="143" y="95"/>
                    </a:cubicBezTo>
                    <a:cubicBezTo>
                      <a:pt x="140" y="129"/>
                      <a:pt x="137" y="160"/>
                      <a:pt x="135" y="176"/>
                    </a:cubicBezTo>
                    <a:cubicBezTo>
                      <a:pt x="132" y="209"/>
                      <a:pt x="132" y="209"/>
                      <a:pt x="132" y="209"/>
                    </a:cubicBezTo>
                    <a:cubicBezTo>
                      <a:pt x="133" y="190"/>
                      <a:pt x="133" y="190"/>
                      <a:pt x="133" y="190"/>
                    </a:cubicBezTo>
                    <a:cubicBezTo>
                      <a:pt x="135" y="164"/>
                      <a:pt x="138" y="130"/>
                      <a:pt x="140" y="94"/>
                    </a:cubicBezTo>
                    <a:cubicBezTo>
                      <a:pt x="131" y="92"/>
                      <a:pt x="122" y="90"/>
                      <a:pt x="122" y="90"/>
                    </a:cubicBezTo>
                    <a:moveTo>
                      <a:pt x="16" y="83"/>
                    </a:moveTo>
                    <a:cubicBezTo>
                      <a:pt x="12" y="94"/>
                      <a:pt x="9" y="105"/>
                      <a:pt x="6" y="115"/>
                    </a:cubicBezTo>
                    <a:cubicBezTo>
                      <a:pt x="5" y="119"/>
                      <a:pt x="4" y="123"/>
                      <a:pt x="4" y="127"/>
                    </a:cubicBezTo>
                    <a:cubicBezTo>
                      <a:pt x="5" y="134"/>
                      <a:pt x="6" y="142"/>
                      <a:pt x="7" y="149"/>
                    </a:cubicBezTo>
                    <a:cubicBezTo>
                      <a:pt x="9" y="142"/>
                      <a:pt x="11" y="136"/>
                      <a:pt x="12" y="132"/>
                    </a:cubicBezTo>
                    <a:cubicBezTo>
                      <a:pt x="15" y="115"/>
                      <a:pt x="15" y="115"/>
                      <a:pt x="15" y="115"/>
                    </a:cubicBezTo>
                    <a:cubicBezTo>
                      <a:pt x="14" y="124"/>
                      <a:pt x="14" y="124"/>
                      <a:pt x="14" y="124"/>
                    </a:cubicBezTo>
                    <a:cubicBezTo>
                      <a:pt x="12" y="133"/>
                      <a:pt x="10" y="143"/>
                      <a:pt x="8" y="153"/>
                    </a:cubicBezTo>
                    <a:cubicBezTo>
                      <a:pt x="9" y="155"/>
                      <a:pt x="9" y="157"/>
                      <a:pt x="9" y="160"/>
                    </a:cubicBezTo>
                    <a:cubicBezTo>
                      <a:pt x="11" y="166"/>
                      <a:pt x="11" y="166"/>
                      <a:pt x="11" y="166"/>
                    </a:cubicBezTo>
                    <a:cubicBezTo>
                      <a:pt x="9" y="166"/>
                      <a:pt x="7" y="166"/>
                      <a:pt x="6" y="166"/>
                    </a:cubicBezTo>
                    <a:cubicBezTo>
                      <a:pt x="6" y="166"/>
                      <a:pt x="6" y="166"/>
                      <a:pt x="6" y="167"/>
                    </a:cubicBezTo>
                    <a:cubicBezTo>
                      <a:pt x="7" y="166"/>
                      <a:pt x="9" y="166"/>
                      <a:pt x="11" y="166"/>
                    </a:cubicBezTo>
                    <a:cubicBezTo>
                      <a:pt x="12" y="172"/>
                      <a:pt x="12" y="172"/>
                      <a:pt x="12" y="172"/>
                    </a:cubicBezTo>
                    <a:cubicBezTo>
                      <a:pt x="11" y="172"/>
                      <a:pt x="11" y="172"/>
                      <a:pt x="11" y="172"/>
                    </a:cubicBezTo>
                    <a:cubicBezTo>
                      <a:pt x="12" y="172"/>
                      <a:pt x="13" y="172"/>
                      <a:pt x="14" y="172"/>
                    </a:cubicBezTo>
                    <a:cubicBezTo>
                      <a:pt x="15" y="168"/>
                      <a:pt x="15" y="168"/>
                      <a:pt x="15" y="168"/>
                    </a:cubicBezTo>
                    <a:cubicBezTo>
                      <a:pt x="14" y="172"/>
                      <a:pt x="14" y="172"/>
                      <a:pt x="14" y="172"/>
                    </a:cubicBezTo>
                    <a:cubicBezTo>
                      <a:pt x="18" y="171"/>
                      <a:pt x="22" y="171"/>
                      <a:pt x="28" y="170"/>
                    </a:cubicBezTo>
                    <a:cubicBezTo>
                      <a:pt x="28" y="168"/>
                      <a:pt x="29" y="166"/>
                      <a:pt x="29" y="163"/>
                    </a:cubicBezTo>
                    <a:cubicBezTo>
                      <a:pt x="18" y="99"/>
                      <a:pt x="18" y="99"/>
                      <a:pt x="18" y="99"/>
                    </a:cubicBezTo>
                    <a:cubicBezTo>
                      <a:pt x="18" y="102"/>
                      <a:pt x="18" y="102"/>
                      <a:pt x="18" y="102"/>
                    </a:cubicBezTo>
                    <a:cubicBezTo>
                      <a:pt x="18" y="98"/>
                      <a:pt x="18" y="98"/>
                      <a:pt x="18" y="98"/>
                    </a:cubicBezTo>
                    <a:cubicBezTo>
                      <a:pt x="16" y="83"/>
                      <a:pt x="16" y="83"/>
                      <a:pt x="16" y="83"/>
                    </a:cubicBezTo>
                    <a:moveTo>
                      <a:pt x="20" y="69"/>
                    </a:moveTo>
                    <a:cubicBezTo>
                      <a:pt x="20" y="70"/>
                      <a:pt x="19" y="72"/>
                      <a:pt x="19" y="74"/>
                    </a:cubicBezTo>
                    <a:cubicBezTo>
                      <a:pt x="20" y="81"/>
                      <a:pt x="20" y="81"/>
                      <a:pt x="20" y="81"/>
                    </a:cubicBezTo>
                    <a:cubicBezTo>
                      <a:pt x="20" y="77"/>
                      <a:pt x="20" y="73"/>
                      <a:pt x="20" y="69"/>
                    </a:cubicBezTo>
                    <a:moveTo>
                      <a:pt x="38" y="65"/>
                    </a:moveTo>
                    <a:cubicBezTo>
                      <a:pt x="22" y="66"/>
                      <a:pt x="22" y="66"/>
                      <a:pt x="22" y="66"/>
                    </a:cubicBezTo>
                    <a:cubicBezTo>
                      <a:pt x="22" y="73"/>
                      <a:pt x="21" y="79"/>
                      <a:pt x="20" y="84"/>
                    </a:cubicBezTo>
                    <a:cubicBezTo>
                      <a:pt x="31" y="147"/>
                      <a:pt x="31" y="147"/>
                      <a:pt x="31" y="147"/>
                    </a:cubicBezTo>
                    <a:cubicBezTo>
                      <a:pt x="34" y="123"/>
                      <a:pt x="36" y="101"/>
                      <a:pt x="36" y="90"/>
                    </a:cubicBezTo>
                    <a:cubicBezTo>
                      <a:pt x="38" y="65"/>
                      <a:pt x="38" y="65"/>
                      <a:pt x="38" y="65"/>
                    </a:cubicBezTo>
                    <a:moveTo>
                      <a:pt x="56" y="64"/>
                    </a:moveTo>
                    <a:cubicBezTo>
                      <a:pt x="38" y="65"/>
                      <a:pt x="38" y="65"/>
                      <a:pt x="38" y="65"/>
                    </a:cubicBezTo>
                    <a:cubicBezTo>
                      <a:pt x="37" y="79"/>
                      <a:pt x="37" y="79"/>
                      <a:pt x="37" y="79"/>
                    </a:cubicBezTo>
                    <a:cubicBezTo>
                      <a:pt x="36" y="101"/>
                      <a:pt x="35" y="130"/>
                      <a:pt x="33" y="159"/>
                    </a:cubicBezTo>
                    <a:cubicBezTo>
                      <a:pt x="35" y="170"/>
                      <a:pt x="35" y="170"/>
                      <a:pt x="35" y="170"/>
                    </a:cubicBezTo>
                    <a:cubicBezTo>
                      <a:pt x="39" y="169"/>
                      <a:pt x="45" y="169"/>
                      <a:pt x="50" y="168"/>
                    </a:cubicBezTo>
                    <a:cubicBezTo>
                      <a:pt x="51" y="168"/>
                      <a:pt x="51" y="168"/>
                      <a:pt x="52" y="168"/>
                    </a:cubicBezTo>
                    <a:cubicBezTo>
                      <a:pt x="52" y="167"/>
                      <a:pt x="52" y="166"/>
                      <a:pt x="53" y="165"/>
                    </a:cubicBezTo>
                    <a:cubicBezTo>
                      <a:pt x="53" y="166"/>
                      <a:pt x="53" y="167"/>
                      <a:pt x="53" y="168"/>
                    </a:cubicBezTo>
                    <a:cubicBezTo>
                      <a:pt x="53" y="168"/>
                      <a:pt x="53" y="168"/>
                      <a:pt x="53" y="168"/>
                    </a:cubicBezTo>
                    <a:cubicBezTo>
                      <a:pt x="53" y="132"/>
                      <a:pt x="54" y="97"/>
                      <a:pt x="56" y="64"/>
                    </a:cubicBezTo>
                    <a:moveTo>
                      <a:pt x="64" y="63"/>
                    </a:moveTo>
                    <a:cubicBezTo>
                      <a:pt x="63" y="64"/>
                      <a:pt x="63" y="64"/>
                      <a:pt x="63" y="64"/>
                    </a:cubicBezTo>
                    <a:cubicBezTo>
                      <a:pt x="64" y="65"/>
                      <a:pt x="64" y="67"/>
                      <a:pt x="64" y="69"/>
                    </a:cubicBezTo>
                    <a:cubicBezTo>
                      <a:pt x="64" y="67"/>
                      <a:pt x="64" y="65"/>
                      <a:pt x="64" y="63"/>
                    </a:cubicBezTo>
                    <a:moveTo>
                      <a:pt x="104" y="61"/>
                    </a:moveTo>
                    <a:cubicBezTo>
                      <a:pt x="69" y="63"/>
                      <a:pt x="69" y="63"/>
                      <a:pt x="69" y="63"/>
                    </a:cubicBezTo>
                    <a:cubicBezTo>
                      <a:pt x="70" y="66"/>
                      <a:pt x="70" y="69"/>
                      <a:pt x="71" y="73"/>
                    </a:cubicBezTo>
                    <a:cubicBezTo>
                      <a:pt x="76" y="98"/>
                      <a:pt x="80" y="123"/>
                      <a:pt x="83" y="149"/>
                    </a:cubicBezTo>
                    <a:cubicBezTo>
                      <a:pt x="85" y="132"/>
                      <a:pt x="86" y="119"/>
                      <a:pt x="86" y="110"/>
                    </a:cubicBezTo>
                    <a:cubicBezTo>
                      <a:pt x="87" y="85"/>
                      <a:pt x="87" y="85"/>
                      <a:pt x="87" y="85"/>
                    </a:cubicBezTo>
                    <a:cubicBezTo>
                      <a:pt x="87" y="99"/>
                      <a:pt x="87" y="99"/>
                      <a:pt x="87" y="99"/>
                    </a:cubicBezTo>
                    <a:cubicBezTo>
                      <a:pt x="86" y="116"/>
                      <a:pt x="86" y="138"/>
                      <a:pt x="85" y="161"/>
                    </a:cubicBezTo>
                    <a:cubicBezTo>
                      <a:pt x="88" y="184"/>
                      <a:pt x="90" y="207"/>
                      <a:pt x="93" y="230"/>
                    </a:cubicBezTo>
                    <a:cubicBezTo>
                      <a:pt x="97" y="204"/>
                      <a:pt x="100" y="179"/>
                      <a:pt x="103" y="167"/>
                    </a:cubicBezTo>
                    <a:cubicBezTo>
                      <a:pt x="106" y="147"/>
                      <a:pt x="106" y="147"/>
                      <a:pt x="106" y="147"/>
                    </a:cubicBezTo>
                    <a:cubicBezTo>
                      <a:pt x="105" y="158"/>
                      <a:pt x="105" y="158"/>
                      <a:pt x="105" y="158"/>
                    </a:cubicBezTo>
                    <a:cubicBezTo>
                      <a:pt x="100" y="182"/>
                      <a:pt x="98" y="215"/>
                      <a:pt x="95" y="248"/>
                    </a:cubicBezTo>
                    <a:cubicBezTo>
                      <a:pt x="100" y="279"/>
                      <a:pt x="100" y="279"/>
                      <a:pt x="100" y="279"/>
                    </a:cubicBezTo>
                    <a:cubicBezTo>
                      <a:pt x="100" y="284"/>
                      <a:pt x="100" y="284"/>
                      <a:pt x="100" y="284"/>
                    </a:cubicBezTo>
                    <a:cubicBezTo>
                      <a:pt x="101" y="287"/>
                      <a:pt x="101" y="287"/>
                      <a:pt x="101" y="287"/>
                    </a:cubicBezTo>
                    <a:cubicBezTo>
                      <a:pt x="101" y="288"/>
                      <a:pt x="101" y="288"/>
                      <a:pt x="101" y="288"/>
                    </a:cubicBezTo>
                    <a:cubicBezTo>
                      <a:pt x="99" y="288"/>
                      <a:pt x="98" y="288"/>
                      <a:pt x="96" y="288"/>
                    </a:cubicBezTo>
                    <a:cubicBezTo>
                      <a:pt x="93" y="288"/>
                      <a:pt x="92" y="288"/>
                      <a:pt x="91" y="288"/>
                    </a:cubicBezTo>
                    <a:cubicBezTo>
                      <a:pt x="91" y="288"/>
                      <a:pt x="91" y="288"/>
                      <a:pt x="91" y="288"/>
                    </a:cubicBezTo>
                    <a:cubicBezTo>
                      <a:pt x="92" y="289"/>
                      <a:pt x="97" y="289"/>
                      <a:pt x="102" y="289"/>
                    </a:cubicBezTo>
                    <a:cubicBezTo>
                      <a:pt x="106" y="259"/>
                      <a:pt x="110" y="219"/>
                      <a:pt x="114" y="185"/>
                    </a:cubicBezTo>
                    <a:cubicBezTo>
                      <a:pt x="114" y="166"/>
                      <a:pt x="114" y="144"/>
                      <a:pt x="115" y="121"/>
                    </a:cubicBezTo>
                    <a:cubicBezTo>
                      <a:pt x="113" y="127"/>
                      <a:pt x="111" y="134"/>
                      <a:pt x="108" y="141"/>
                    </a:cubicBezTo>
                    <a:cubicBezTo>
                      <a:pt x="105" y="150"/>
                      <a:pt x="102" y="159"/>
                      <a:pt x="100" y="169"/>
                    </a:cubicBezTo>
                    <a:cubicBezTo>
                      <a:pt x="101" y="146"/>
                      <a:pt x="103" y="122"/>
                      <a:pt x="104" y="97"/>
                    </a:cubicBezTo>
                    <a:cubicBezTo>
                      <a:pt x="104" y="85"/>
                      <a:pt x="104" y="73"/>
                      <a:pt x="104" y="61"/>
                    </a:cubicBezTo>
                    <a:moveTo>
                      <a:pt x="55" y="30"/>
                    </a:moveTo>
                    <a:cubicBezTo>
                      <a:pt x="55" y="31"/>
                      <a:pt x="55" y="32"/>
                      <a:pt x="54" y="33"/>
                    </a:cubicBezTo>
                    <a:cubicBezTo>
                      <a:pt x="54" y="37"/>
                      <a:pt x="54" y="37"/>
                      <a:pt x="54" y="37"/>
                    </a:cubicBezTo>
                    <a:cubicBezTo>
                      <a:pt x="73" y="36"/>
                      <a:pt x="73" y="36"/>
                      <a:pt x="73" y="36"/>
                    </a:cubicBezTo>
                    <a:cubicBezTo>
                      <a:pt x="67" y="34"/>
                      <a:pt x="61" y="32"/>
                      <a:pt x="55" y="30"/>
                    </a:cubicBezTo>
                    <a:moveTo>
                      <a:pt x="42" y="26"/>
                    </a:moveTo>
                    <a:cubicBezTo>
                      <a:pt x="42" y="30"/>
                      <a:pt x="42" y="34"/>
                      <a:pt x="41" y="38"/>
                    </a:cubicBezTo>
                    <a:cubicBezTo>
                      <a:pt x="54" y="37"/>
                      <a:pt x="54" y="37"/>
                      <a:pt x="54" y="37"/>
                    </a:cubicBezTo>
                    <a:cubicBezTo>
                      <a:pt x="54" y="35"/>
                      <a:pt x="54" y="32"/>
                      <a:pt x="54" y="30"/>
                    </a:cubicBezTo>
                    <a:cubicBezTo>
                      <a:pt x="50" y="28"/>
                      <a:pt x="46" y="27"/>
                      <a:pt x="42" y="26"/>
                    </a:cubicBezTo>
                    <a:moveTo>
                      <a:pt x="38" y="25"/>
                    </a:moveTo>
                    <a:cubicBezTo>
                      <a:pt x="36" y="29"/>
                      <a:pt x="34" y="34"/>
                      <a:pt x="32" y="39"/>
                    </a:cubicBezTo>
                    <a:cubicBezTo>
                      <a:pt x="40" y="38"/>
                      <a:pt x="40" y="38"/>
                      <a:pt x="40" y="38"/>
                    </a:cubicBezTo>
                    <a:cubicBezTo>
                      <a:pt x="40" y="34"/>
                      <a:pt x="40" y="29"/>
                      <a:pt x="39" y="25"/>
                    </a:cubicBezTo>
                    <a:cubicBezTo>
                      <a:pt x="39" y="25"/>
                      <a:pt x="39" y="25"/>
                      <a:pt x="38" y="25"/>
                    </a:cubicBezTo>
                    <a:moveTo>
                      <a:pt x="38" y="16"/>
                    </a:moveTo>
                    <a:cubicBezTo>
                      <a:pt x="38" y="16"/>
                      <a:pt x="38" y="16"/>
                      <a:pt x="39" y="16"/>
                    </a:cubicBezTo>
                    <a:cubicBezTo>
                      <a:pt x="39" y="16"/>
                      <a:pt x="39" y="16"/>
                      <a:pt x="39" y="16"/>
                    </a:cubicBezTo>
                    <a:cubicBezTo>
                      <a:pt x="38" y="16"/>
                      <a:pt x="38" y="16"/>
                      <a:pt x="38" y="16"/>
                    </a:cubicBezTo>
                    <a:moveTo>
                      <a:pt x="98" y="9"/>
                    </a:moveTo>
                    <a:cubicBezTo>
                      <a:pt x="99" y="18"/>
                      <a:pt x="100" y="27"/>
                      <a:pt x="99" y="34"/>
                    </a:cubicBezTo>
                    <a:cubicBezTo>
                      <a:pt x="102" y="34"/>
                      <a:pt x="102" y="34"/>
                      <a:pt x="102" y="34"/>
                    </a:cubicBezTo>
                    <a:cubicBezTo>
                      <a:pt x="101" y="21"/>
                      <a:pt x="101" y="21"/>
                      <a:pt x="101" y="21"/>
                    </a:cubicBezTo>
                    <a:cubicBezTo>
                      <a:pt x="100" y="14"/>
                      <a:pt x="100" y="14"/>
                      <a:pt x="100" y="14"/>
                    </a:cubicBezTo>
                    <a:cubicBezTo>
                      <a:pt x="100" y="11"/>
                      <a:pt x="100" y="11"/>
                      <a:pt x="100" y="11"/>
                    </a:cubicBezTo>
                    <a:cubicBezTo>
                      <a:pt x="100" y="9"/>
                      <a:pt x="100" y="9"/>
                      <a:pt x="100" y="9"/>
                    </a:cubicBezTo>
                    <a:cubicBezTo>
                      <a:pt x="103" y="10"/>
                      <a:pt x="105" y="10"/>
                      <a:pt x="106" y="11"/>
                    </a:cubicBezTo>
                    <a:cubicBezTo>
                      <a:pt x="106" y="11"/>
                      <a:pt x="106" y="10"/>
                      <a:pt x="106" y="10"/>
                    </a:cubicBezTo>
                    <a:cubicBezTo>
                      <a:pt x="104" y="10"/>
                      <a:pt x="101" y="9"/>
                      <a:pt x="98" y="9"/>
                    </a:cubicBezTo>
                    <a:moveTo>
                      <a:pt x="81" y="6"/>
                    </a:moveTo>
                    <a:cubicBezTo>
                      <a:pt x="82" y="17"/>
                      <a:pt x="82" y="28"/>
                      <a:pt x="80" y="34"/>
                    </a:cubicBezTo>
                    <a:cubicBezTo>
                      <a:pt x="81" y="35"/>
                      <a:pt x="82" y="35"/>
                      <a:pt x="82" y="35"/>
                    </a:cubicBezTo>
                    <a:cubicBezTo>
                      <a:pt x="98" y="34"/>
                      <a:pt x="98" y="34"/>
                      <a:pt x="98" y="34"/>
                    </a:cubicBezTo>
                    <a:cubicBezTo>
                      <a:pt x="97" y="26"/>
                      <a:pt x="97" y="17"/>
                      <a:pt x="95" y="8"/>
                    </a:cubicBezTo>
                    <a:cubicBezTo>
                      <a:pt x="91" y="7"/>
                      <a:pt x="87" y="7"/>
                      <a:pt x="82" y="6"/>
                    </a:cubicBezTo>
                    <a:cubicBezTo>
                      <a:pt x="82" y="6"/>
                      <a:pt x="81" y="6"/>
                      <a:pt x="81" y="6"/>
                    </a:cubicBezTo>
                    <a:moveTo>
                      <a:pt x="57" y="1"/>
                    </a:moveTo>
                    <a:cubicBezTo>
                      <a:pt x="57" y="11"/>
                      <a:pt x="57" y="19"/>
                      <a:pt x="56" y="26"/>
                    </a:cubicBezTo>
                    <a:cubicBezTo>
                      <a:pt x="64" y="29"/>
                      <a:pt x="72" y="31"/>
                      <a:pt x="79" y="34"/>
                    </a:cubicBezTo>
                    <a:cubicBezTo>
                      <a:pt x="80" y="25"/>
                      <a:pt x="80" y="15"/>
                      <a:pt x="78" y="5"/>
                    </a:cubicBezTo>
                    <a:cubicBezTo>
                      <a:pt x="70" y="3"/>
                      <a:pt x="63" y="2"/>
                      <a:pt x="57" y="1"/>
                    </a:cubicBezTo>
                    <a:moveTo>
                      <a:pt x="51" y="0"/>
                    </a:moveTo>
                    <a:cubicBezTo>
                      <a:pt x="51" y="0"/>
                      <a:pt x="51" y="0"/>
                      <a:pt x="52" y="0"/>
                    </a:cubicBezTo>
                    <a:cubicBezTo>
                      <a:pt x="51" y="1"/>
                      <a:pt x="51" y="1"/>
                      <a:pt x="51" y="1"/>
                    </a:cubicBezTo>
                    <a:cubicBezTo>
                      <a:pt x="45" y="13"/>
                      <a:pt x="45" y="13"/>
                      <a:pt x="45" y="13"/>
                    </a:cubicBezTo>
                    <a:cubicBezTo>
                      <a:pt x="44" y="14"/>
                      <a:pt x="43" y="15"/>
                      <a:pt x="43" y="17"/>
                    </a:cubicBezTo>
                    <a:cubicBezTo>
                      <a:pt x="42" y="17"/>
                      <a:pt x="42" y="17"/>
                      <a:pt x="42" y="16"/>
                    </a:cubicBezTo>
                    <a:cubicBezTo>
                      <a:pt x="42" y="17"/>
                      <a:pt x="42" y="17"/>
                      <a:pt x="42" y="17"/>
                    </a:cubicBezTo>
                    <a:cubicBezTo>
                      <a:pt x="42" y="17"/>
                      <a:pt x="42" y="17"/>
                      <a:pt x="43" y="17"/>
                    </a:cubicBezTo>
                    <a:cubicBezTo>
                      <a:pt x="42" y="17"/>
                      <a:pt x="42" y="18"/>
                      <a:pt x="42" y="18"/>
                    </a:cubicBezTo>
                    <a:cubicBezTo>
                      <a:pt x="42" y="19"/>
                      <a:pt x="42" y="20"/>
                      <a:pt x="42" y="21"/>
                    </a:cubicBezTo>
                    <a:cubicBezTo>
                      <a:pt x="46" y="23"/>
                      <a:pt x="50" y="24"/>
                      <a:pt x="55" y="26"/>
                    </a:cubicBezTo>
                    <a:cubicBezTo>
                      <a:pt x="55" y="18"/>
                      <a:pt x="55" y="9"/>
                      <a:pt x="54" y="0"/>
                    </a:cubicBezTo>
                    <a:cubicBezTo>
                      <a:pt x="52" y="0"/>
                      <a:pt x="51" y="0"/>
                      <a:pt x="51"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26" name="Freeform 106"/>
              <p:cNvSpPr>
                <a:spLocks noEditPoints="1"/>
              </p:cNvSpPr>
              <p:nvPr/>
            </p:nvSpPr>
            <p:spPr bwMode="auto">
              <a:xfrm>
                <a:off x="2344" y="2784"/>
                <a:ext cx="225" cy="108"/>
              </a:xfrm>
              <a:custGeom>
                <a:avLst/>
                <a:gdLst>
                  <a:gd name="T0" fmla="*/ 23 w 271"/>
                  <a:gd name="T1" fmla="*/ 82 h 130"/>
                  <a:gd name="T2" fmla="*/ 22 w 271"/>
                  <a:gd name="T3" fmla="*/ 83 h 130"/>
                  <a:gd name="T4" fmla="*/ 0 w 271"/>
                  <a:gd name="T5" fmla="*/ 126 h 130"/>
                  <a:gd name="T6" fmla="*/ 4 w 271"/>
                  <a:gd name="T7" fmla="*/ 130 h 130"/>
                  <a:gd name="T8" fmla="*/ 15 w 271"/>
                  <a:gd name="T9" fmla="*/ 111 h 130"/>
                  <a:gd name="T10" fmla="*/ 23 w 271"/>
                  <a:gd name="T11" fmla="*/ 82 h 130"/>
                  <a:gd name="T12" fmla="*/ 35 w 271"/>
                  <a:gd name="T13" fmla="*/ 64 h 130"/>
                  <a:gd name="T14" fmla="*/ 31 w 271"/>
                  <a:gd name="T15" fmla="*/ 70 h 130"/>
                  <a:gd name="T16" fmla="*/ 23 w 271"/>
                  <a:gd name="T17" fmla="*/ 98 h 130"/>
                  <a:gd name="T18" fmla="*/ 42 w 271"/>
                  <a:gd name="T19" fmla="*/ 69 h 130"/>
                  <a:gd name="T20" fmla="*/ 38 w 271"/>
                  <a:gd name="T21" fmla="*/ 68 h 130"/>
                  <a:gd name="T22" fmla="*/ 35 w 271"/>
                  <a:gd name="T23" fmla="*/ 64 h 130"/>
                  <a:gd name="T24" fmla="*/ 269 w 271"/>
                  <a:gd name="T25" fmla="*/ 0 h 130"/>
                  <a:gd name="T26" fmla="*/ 271 w 271"/>
                  <a:gd name="T27" fmla="*/ 1 h 130"/>
                  <a:gd name="T28" fmla="*/ 271 w 271"/>
                  <a:gd name="T29" fmla="*/ 1 h 130"/>
                  <a:gd name="T30" fmla="*/ 269 w 271"/>
                  <a:gd name="T3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1" h="130">
                    <a:moveTo>
                      <a:pt x="23" y="82"/>
                    </a:moveTo>
                    <a:cubicBezTo>
                      <a:pt x="23" y="82"/>
                      <a:pt x="22" y="82"/>
                      <a:pt x="22" y="83"/>
                    </a:cubicBezTo>
                    <a:cubicBezTo>
                      <a:pt x="15" y="98"/>
                      <a:pt x="8" y="112"/>
                      <a:pt x="0" y="126"/>
                    </a:cubicBezTo>
                    <a:cubicBezTo>
                      <a:pt x="2" y="127"/>
                      <a:pt x="3" y="128"/>
                      <a:pt x="4" y="130"/>
                    </a:cubicBezTo>
                    <a:cubicBezTo>
                      <a:pt x="8" y="124"/>
                      <a:pt x="11" y="118"/>
                      <a:pt x="15" y="111"/>
                    </a:cubicBezTo>
                    <a:cubicBezTo>
                      <a:pt x="23" y="82"/>
                      <a:pt x="23" y="82"/>
                      <a:pt x="23" y="82"/>
                    </a:cubicBezTo>
                    <a:moveTo>
                      <a:pt x="35" y="64"/>
                    </a:moveTo>
                    <a:cubicBezTo>
                      <a:pt x="33" y="66"/>
                      <a:pt x="32" y="68"/>
                      <a:pt x="31" y="70"/>
                    </a:cubicBezTo>
                    <a:cubicBezTo>
                      <a:pt x="23" y="98"/>
                      <a:pt x="23" y="98"/>
                      <a:pt x="23" y="98"/>
                    </a:cubicBezTo>
                    <a:cubicBezTo>
                      <a:pt x="29" y="89"/>
                      <a:pt x="36" y="79"/>
                      <a:pt x="42" y="69"/>
                    </a:cubicBezTo>
                    <a:cubicBezTo>
                      <a:pt x="41" y="69"/>
                      <a:pt x="40" y="68"/>
                      <a:pt x="38" y="68"/>
                    </a:cubicBezTo>
                    <a:cubicBezTo>
                      <a:pt x="37" y="67"/>
                      <a:pt x="36" y="66"/>
                      <a:pt x="35" y="64"/>
                    </a:cubicBezTo>
                    <a:moveTo>
                      <a:pt x="269" y="0"/>
                    </a:moveTo>
                    <a:cubicBezTo>
                      <a:pt x="269" y="0"/>
                      <a:pt x="270" y="0"/>
                      <a:pt x="271" y="1"/>
                    </a:cubicBezTo>
                    <a:cubicBezTo>
                      <a:pt x="271" y="1"/>
                      <a:pt x="271" y="1"/>
                      <a:pt x="271" y="1"/>
                    </a:cubicBezTo>
                    <a:cubicBezTo>
                      <a:pt x="270" y="0"/>
                      <a:pt x="269" y="0"/>
                      <a:pt x="269"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27" name="Freeform 107"/>
              <p:cNvSpPr>
                <a:spLocks noEditPoints="1"/>
              </p:cNvSpPr>
              <p:nvPr/>
            </p:nvSpPr>
            <p:spPr bwMode="auto">
              <a:xfrm>
                <a:off x="2383" y="2646"/>
                <a:ext cx="113" cy="195"/>
              </a:xfrm>
              <a:custGeom>
                <a:avLst/>
                <a:gdLst>
                  <a:gd name="T0" fmla="*/ 38 w 136"/>
                  <a:gd name="T1" fmla="*/ 185 h 235"/>
                  <a:gd name="T2" fmla="*/ 19 w 136"/>
                  <a:gd name="T3" fmla="*/ 227 h 235"/>
                  <a:gd name="T4" fmla="*/ 20 w 136"/>
                  <a:gd name="T5" fmla="*/ 227 h 235"/>
                  <a:gd name="T6" fmla="*/ 39 w 136"/>
                  <a:gd name="T7" fmla="*/ 185 h 235"/>
                  <a:gd name="T8" fmla="*/ 38 w 136"/>
                  <a:gd name="T9" fmla="*/ 185 h 235"/>
                  <a:gd name="T10" fmla="*/ 32 w 136"/>
                  <a:gd name="T11" fmla="*/ 183 h 235"/>
                  <a:gd name="T12" fmla="*/ 0 w 136"/>
                  <a:gd name="T13" fmla="*/ 235 h 235"/>
                  <a:gd name="T14" fmla="*/ 13 w 136"/>
                  <a:gd name="T15" fmla="*/ 231 h 235"/>
                  <a:gd name="T16" fmla="*/ 36 w 136"/>
                  <a:gd name="T17" fmla="*/ 184 h 235"/>
                  <a:gd name="T18" fmla="*/ 32 w 136"/>
                  <a:gd name="T19" fmla="*/ 183 h 235"/>
                  <a:gd name="T20" fmla="*/ 32 w 136"/>
                  <a:gd name="T21" fmla="*/ 175 h 235"/>
                  <a:gd name="T22" fmla="*/ 10 w 136"/>
                  <a:gd name="T23" fmla="*/ 212 h 235"/>
                  <a:gd name="T24" fmla="*/ 32 w 136"/>
                  <a:gd name="T25" fmla="*/ 180 h 235"/>
                  <a:gd name="T26" fmla="*/ 32 w 136"/>
                  <a:gd name="T27" fmla="*/ 179 h 235"/>
                  <a:gd name="T28" fmla="*/ 32 w 136"/>
                  <a:gd name="T29" fmla="*/ 175 h 235"/>
                  <a:gd name="T30" fmla="*/ 136 w 136"/>
                  <a:gd name="T31" fmla="*/ 0 h 235"/>
                  <a:gd name="T32" fmla="*/ 126 w 136"/>
                  <a:gd name="T33" fmla="*/ 7 h 235"/>
                  <a:gd name="T34" fmla="*/ 113 w 136"/>
                  <a:gd name="T35" fmla="*/ 43 h 235"/>
                  <a:gd name="T36" fmla="*/ 136 w 136"/>
                  <a:gd name="T3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235">
                    <a:moveTo>
                      <a:pt x="38" y="185"/>
                    </a:moveTo>
                    <a:cubicBezTo>
                      <a:pt x="32" y="198"/>
                      <a:pt x="26" y="213"/>
                      <a:pt x="19" y="227"/>
                    </a:cubicBezTo>
                    <a:cubicBezTo>
                      <a:pt x="20" y="227"/>
                      <a:pt x="20" y="227"/>
                      <a:pt x="20" y="227"/>
                    </a:cubicBezTo>
                    <a:cubicBezTo>
                      <a:pt x="26" y="213"/>
                      <a:pt x="32" y="199"/>
                      <a:pt x="39" y="185"/>
                    </a:cubicBezTo>
                    <a:cubicBezTo>
                      <a:pt x="39" y="185"/>
                      <a:pt x="38" y="185"/>
                      <a:pt x="38" y="185"/>
                    </a:cubicBezTo>
                    <a:moveTo>
                      <a:pt x="32" y="183"/>
                    </a:moveTo>
                    <a:cubicBezTo>
                      <a:pt x="23" y="199"/>
                      <a:pt x="11" y="217"/>
                      <a:pt x="0" y="235"/>
                    </a:cubicBezTo>
                    <a:cubicBezTo>
                      <a:pt x="4" y="235"/>
                      <a:pt x="8" y="233"/>
                      <a:pt x="13" y="231"/>
                    </a:cubicBezTo>
                    <a:cubicBezTo>
                      <a:pt x="21" y="214"/>
                      <a:pt x="30" y="198"/>
                      <a:pt x="36" y="184"/>
                    </a:cubicBezTo>
                    <a:cubicBezTo>
                      <a:pt x="35" y="183"/>
                      <a:pt x="33" y="183"/>
                      <a:pt x="32" y="183"/>
                    </a:cubicBezTo>
                    <a:moveTo>
                      <a:pt x="32" y="175"/>
                    </a:moveTo>
                    <a:cubicBezTo>
                      <a:pt x="25" y="188"/>
                      <a:pt x="18" y="200"/>
                      <a:pt x="10" y="212"/>
                    </a:cubicBezTo>
                    <a:cubicBezTo>
                      <a:pt x="18" y="201"/>
                      <a:pt x="26" y="190"/>
                      <a:pt x="32" y="180"/>
                    </a:cubicBezTo>
                    <a:cubicBezTo>
                      <a:pt x="32" y="179"/>
                      <a:pt x="32" y="179"/>
                      <a:pt x="32" y="179"/>
                    </a:cubicBezTo>
                    <a:cubicBezTo>
                      <a:pt x="32" y="175"/>
                      <a:pt x="32" y="175"/>
                      <a:pt x="32" y="175"/>
                    </a:cubicBezTo>
                    <a:moveTo>
                      <a:pt x="136" y="0"/>
                    </a:moveTo>
                    <a:cubicBezTo>
                      <a:pt x="133" y="2"/>
                      <a:pt x="129" y="4"/>
                      <a:pt x="126" y="7"/>
                    </a:cubicBezTo>
                    <a:cubicBezTo>
                      <a:pt x="121" y="19"/>
                      <a:pt x="117" y="31"/>
                      <a:pt x="113" y="43"/>
                    </a:cubicBezTo>
                    <a:cubicBezTo>
                      <a:pt x="120" y="29"/>
                      <a:pt x="128" y="15"/>
                      <a:pt x="136"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28" name="Freeform 108"/>
              <p:cNvSpPr/>
              <p:nvPr/>
            </p:nvSpPr>
            <p:spPr bwMode="auto">
              <a:xfrm>
                <a:off x="2400" y="2800"/>
                <a:ext cx="32" cy="34"/>
              </a:xfrm>
              <a:custGeom>
                <a:avLst/>
                <a:gdLst>
                  <a:gd name="T0" fmla="*/ 19 w 39"/>
                  <a:gd name="T1" fmla="*/ 0 h 42"/>
                  <a:gd name="T2" fmla="*/ 0 w 39"/>
                  <a:gd name="T3" fmla="*/ 42 h 42"/>
                  <a:gd name="T4" fmla="*/ 37 w 39"/>
                  <a:gd name="T5" fmla="*/ 11 h 42"/>
                  <a:gd name="T6" fmla="*/ 39 w 39"/>
                  <a:gd name="T7" fmla="*/ 7 h 42"/>
                  <a:gd name="T8" fmla="*/ 19 w 39"/>
                  <a:gd name="T9" fmla="*/ 0 h 42"/>
                </a:gdLst>
                <a:ahLst/>
                <a:cxnLst>
                  <a:cxn ang="0">
                    <a:pos x="T0" y="T1"/>
                  </a:cxn>
                  <a:cxn ang="0">
                    <a:pos x="T2" y="T3"/>
                  </a:cxn>
                  <a:cxn ang="0">
                    <a:pos x="T4" y="T5"/>
                  </a:cxn>
                  <a:cxn ang="0">
                    <a:pos x="T6" y="T7"/>
                  </a:cxn>
                  <a:cxn ang="0">
                    <a:pos x="T8" y="T9"/>
                  </a:cxn>
                </a:cxnLst>
                <a:rect l="0" t="0" r="r" b="b"/>
                <a:pathLst>
                  <a:path w="39" h="42">
                    <a:moveTo>
                      <a:pt x="19" y="0"/>
                    </a:moveTo>
                    <a:cubicBezTo>
                      <a:pt x="12" y="14"/>
                      <a:pt x="6" y="28"/>
                      <a:pt x="0" y="42"/>
                    </a:cubicBezTo>
                    <a:cubicBezTo>
                      <a:pt x="11" y="35"/>
                      <a:pt x="23" y="24"/>
                      <a:pt x="37" y="11"/>
                    </a:cubicBezTo>
                    <a:cubicBezTo>
                      <a:pt x="38" y="10"/>
                      <a:pt x="38" y="8"/>
                      <a:pt x="39" y="7"/>
                    </a:cubicBezTo>
                    <a:cubicBezTo>
                      <a:pt x="31" y="4"/>
                      <a:pt x="24" y="2"/>
                      <a:pt x="19"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29" name="Freeform 109"/>
              <p:cNvSpPr/>
              <p:nvPr/>
            </p:nvSpPr>
            <p:spPr bwMode="auto">
              <a:xfrm>
                <a:off x="2373" y="2642"/>
                <a:ext cx="131" cy="199"/>
              </a:xfrm>
              <a:custGeom>
                <a:avLst/>
                <a:gdLst>
                  <a:gd name="T0" fmla="*/ 158 w 158"/>
                  <a:gd name="T1" fmla="*/ 0 h 240"/>
                  <a:gd name="T2" fmla="*/ 148 w 158"/>
                  <a:gd name="T3" fmla="*/ 5 h 240"/>
                  <a:gd name="T4" fmla="*/ 125 w 158"/>
                  <a:gd name="T5" fmla="*/ 48 h 240"/>
                  <a:gd name="T6" fmla="*/ 138 w 158"/>
                  <a:gd name="T7" fmla="*/ 12 h 240"/>
                  <a:gd name="T8" fmla="*/ 108 w 158"/>
                  <a:gd name="T9" fmla="*/ 38 h 240"/>
                  <a:gd name="T10" fmla="*/ 69 w 158"/>
                  <a:gd name="T11" fmla="*/ 116 h 240"/>
                  <a:gd name="T12" fmla="*/ 0 w 158"/>
                  <a:gd name="T13" fmla="*/ 235 h 240"/>
                  <a:gd name="T14" fmla="*/ 3 w 158"/>
                  <a:gd name="T15" fmla="*/ 239 h 240"/>
                  <a:gd name="T16" fmla="*/ 7 w 158"/>
                  <a:gd name="T17" fmla="*/ 240 h 240"/>
                  <a:gd name="T18" fmla="*/ 22 w 158"/>
                  <a:gd name="T19" fmla="*/ 217 h 240"/>
                  <a:gd name="T20" fmla="*/ 44 w 158"/>
                  <a:gd name="T21" fmla="*/ 180 h 240"/>
                  <a:gd name="T22" fmla="*/ 44 w 158"/>
                  <a:gd name="T23" fmla="*/ 184 h 240"/>
                  <a:gd name="T24" fmla="*/ 44 w 158"/>
                  <a:gd name="T25" fmla="*/ 185 h 240"/>
                  <a:gd name="T26" fmla="*/ 54 w 158"/>
                  <a:gd name="T27" fmla="*/ 169 h 240"/>
                  <a:gd name="T28" fmla="*/ 66 w 158"/>
                  <a:gd name="T29" fmla="*/ 146 h 240"/>
                  <a:gd name="T30" fmla="*/ 59 w 158"/>
                  <a:gd name="T31" fmla="*/ 159 h 240"/>
                  <a:gd name="T32" fmla="*/ 44 w 158"/>
                  <a:gd name="T33" fmla="*/ 188 h 240"/>
                  <a:gd name="T34" fmla="*/ 48 w 158"/>
                  <a:gd name="T35" fmla="*/ 189 h 240"/>
                  <a:gd name="T36" fmla="*/ 61 w 158"/>
                  <a:gd name="T37" fmla="*/ 161 h 240"/>
                  <a:gd name="T38" fmla="*/ 70 w 158"/>
                  <a:gd name="T39" fmla="*/ 140 h 240"/>
                  <a:gd name="T40" fmla="*/ 66 w 158"/>
                  <a:gd name="T41" fmla="*/ 152 h 240"/>
                  <a:gd name="T42" fmla="*/ 50 w 158"/>
                  <a:gd name="T43" fmla="*/ 190 h 240"/>
                  <a:gd name="T44" fmla="*/ 51 w 158"/>
                  <a:gd name="T45" fmla="*/ 190 h 240"/>
                  <a:gd name="T46" fmla="*/ 73 w 158"/>
                  <a:gd name="T47" fmla="*/ 144 h 240"/>
                  <a:gd name="T48" fmla="*/ 156 w 158"/>
                  <a:gd name="T49" fmla="*/ 3 h 240"/>
                  <a:gd name="T50" fmla="*/ 158 w 158"/>
                  <a:gd name="T5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8" h="240">
                    <a:moveTo>
                      <a:pt x="158" y="0"/>
                    </a:moveTo>
                    <a:cubicBezTo>
                      <a:pt x="155" y="2"/>
                      <a:pt x="151" y="3"/>
                      <a:pt x="148" y="5"/>
                    </a:cubicBezTo>
                    <a:cubicBezTo>
                      <a:pt x="140" y="20"/>
                      <a:pt x="132" y="34"/>
                      <a:pt x="125" y="48"/>
                    </a:cubicBezTo>
                    <a:cubicBezTo>
                      <a:pt x="129" y="36"/>
                      <a:pt x="133" y="24"/>
                      <a:pt x="138" y="12"/>
                    </a:cubicBezTo>
                    <a:cubicBezTo>
                      <a:pt x="129" y="18"/>
                      <a:pt x="119" y="27"/>
                      <a:pt x="108" y="38"/>
                    </a:cubicBezTo>
                    <a:cubicBezTo>
                      <a:pt x="96" y="63"/>
                      <a:pt x="83" y="89"/>
                      <a:pt x="69" y="116"/>
                    </a:cubicBezTo>
                    <a:cubicBezTo>
                      <a:pt x="47" y="159"/>
                      <a:pt x="23" y="199"/>
                      <a:pt x="0" y="235"/>
                    </a:cubicBezTo>
                    <a:cubicBezTo>
                      <a:pt x="1" y="237"/>
                      <a:pt x="2" y="238"/>
                      <a:pt x="3" y="239"/>
                    </a:cubicBezTo>
                    <a:cubicBezTo>
                      <a:pt x="5" y="239"/>
                      <a:pt x="6" y="240"/>
                      <a:pt x="7" y="240"/>
                    </a:cubicBezTo>
                    <a:cubicBezTo>
                      <a:pt x="12" y="232"/>
                      <a:pt x="18" y="225"/>
                      <a:pt x="22" y="217"/>
                    </a:cubicBezTo>
                    <a:cubicBezTo>
                      <a:pt x="30" y="205"/>
                      <a:pt x="37" y="193"/>
                      <a:pt x="44" y="180"/>
                    </a:cubicBezTo>
                    <a:cubicBezTo>
                      <a:pt x="44" y="184"/>
                      <a:pt x="44" y="184"/>
                      <a:pt x="44" y="184"/>
                    </a:cubicBezTo>
                    <a:cubicBezTo>
                      <a:pt x="44" y="185"/>
                      <a:pt x="44" y="185"/>
                      <a:pt x="44" y="185"/>
                    </a:cubicBezTo>
                    <a:cubicBezTo>
                      <a:pt x="48" y="179"/>
                      <a:pt x="52" y="173"/>
                      <a:pt x="54" y="169"/>
                    </a:cubicBezTo>
                    <a:cubicBezTo>
                      <a:pt x="66" y="146"/>
                      <a:pt x="66" y="146"/>
                      <a:pt x="66" y="146"/>
                    </a:cubicBezTo>
                    <a:cubicBezTo>
                      <a:pt x="59" y="159"/>
                      <a:pt x="59" y="159"/>
                      <a:pt x="59" y="159"/>
                    </a:cubicBezTo>
                    <a:cubicBezTo>
                      <a:pt x="55" y="168"/>
                      <a:pt x="50" y="177"/>
                      <a:pt x="44" y="188"/>
                    </a:cubicBezTo>
                    <a:cubicBezTo>
                      <a:pt x="45" y="188"/>
                      <a:pt x="47" y="188"/>
                      <a:pt x="48" y="189"/>
                    </a:cubicBezTo>
                    <a:cubicBezTo>
                      <a:pt x="54" y="177"/>
                      <a:pt x="59" y="167"/>
                      <a:pt x="61" y="161"/>
                    </a:cubicBezTo>
                    <a:cubicBezTo>
                      <a:pt x="70" y="140"/>
                      <a:pt x="70" y="140"/>
                      <a:pt x="70" y="140"/>
                    </a:cubicBezTo>
                    <a:cubicBezTo>
                      <a:pt x="66" y="152"/>
                      <a:pt x="66" y="152"/>
                      <a:pt x="66" y="152"/>
                    </a:cubicBezTo>
                    <a:cubicBezTo>
                      <a:pt x="61" y="163"/>
                      <a:pt x="56" y="176"/>
                      <a:pt x="50" y="190"/>
                    </a:cubicBezTo>
                    <a:cubicBezTo>
                      <a:pt x="50" y="190"/>
                      <a:pt x="51" y="190"/>
                      <a:pt x="51" y="190"/>
                    </a:cubicBezTo>
                    <a:cubicBezTo>
                      <a:pt x="58" y="175"/>
                      <a:pt x="65" y="160"/>
                      <a:pt x="73" y="144"/>
                    </a:cubicBezTo>
                    <a:cubicBezTo>
                      <a:pt x="97" y="97"/>
                      <a:pt x="124" y="49"/>
                      <a:pt x="156" y="3"/>
                    </a:cubicBezTo>
                    <a:cubicBezTo>
                      <a:pt x="157" y="2"/>
                      <a:pt x="157" y="1"/>
                      <a:pt x="158"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30" name="Freeform 110"/>
              <p:cNvSpPr/>
              <p:nvPr/>
            </p:nvSpPr>
            <p:spPr bwMode="auto">
              <a:xfrm>
                <a:off x="2416" y="2641"/>
                <a:ext cx="117" cy="164"/>
              </a:xfrm>
              <a:custGeom>
                <a:avLst/>
                <a:gdLst>
                  <a:gd name="T0" fmla="*/ 116 w 141"/>
                  <a:gd name="T1" fmla="*/ 0 h 198"/>
                  <a:gd name="T2" fmla="*/ 107 w 141"/>
                  <a:gd name="T3" fmla="*/ 1 h 198"/>
                  <a:gd name="T4" fmla="*/ 105 w 141"/>
                  <a:gd name="T5" fmla="*/ 4 h 198"/>
                  <a:gd name="T6" fmla="*/ 22 w 141"/>
                  <a:gd name="T7" fmla="*/ 145 h 198"/>
                  <a:gd name="T8" fmla="*/ 0 w 141"/>
                  <a:gd name="T9" fmla="*/ 191 h 198"/>
                  <a:gd name="T10" fmla="*/ 20 w 141"/>
                  <a:gd name="T11" fmla="*/ 198 h 198"/>
                  <a:gd name="T12" fmla="*/ 52 w 141"/>
                  <a:gd name="T13" fmla="*/ 127 h 198"/>
                  <a:gd name="T14" fmla="*/ 62 w 141"/>
                  <a:gd name="T15" fmla="*/ 103 h 198"/>
                  <a:gd name="T16" fmla="*/ 56 w 141"/>
                  <a:gd name="T17" fmla="*/ 116 h 198"/>
                  <a:gd name="T18" fmla="*/ 25 w 141"/>
                  <a:gd name="T19" fmla="*/ 194 h 198"/>
                  <a:gd name="T20" fmla="*/ 68 w 141"/>
                  <a:gd name="T21" fmla="*/ 144 h 198"/>
                  <a:gd name="T22" fmla="*/ 123 w 141"/>
                  <a:gd name="T23" fmla="*/ 1 h 198"/>
                  <a:gd name="T24" fmla="*/ 116 w 141"/>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 h="198">
                    <a:moveTo>
                      <a:pt x="116" y="0"/>
                    </a:moveTo>
                    <a:cubicBezTo>
                      <a:pt x="113" y="0"/>
                      <a:pt x="110" y="0"/>
                      <a:pt x="107" y="1"/>
                    </a:cubicBezTo>
                    <a:cubicBezTo>
                      <a:pt x="106" y="2"/>
                      <a:pt x="106" y="3"/>
                      <a:pt x="105" y="4"/>
                    </a:cubicBezTo>
                    <a:cubicBezTo>
                      <a:pt x="73" y="50"/>
                      <a:pt x="46" y="98"/>
                      <a:pt x="22" y="145"/>
                    </a:cubicBezTo>
                    <a:cubicBezTo>
                      <a:pt x="14" y="161"/>
                      <a:pt x="7" y="176"/>
                      <a:pt x="0" y="191"/>
                    </a:cubicBezTo>
                    <a:cubicBezTo>
                      <a:pt x="5" y="193"/>
                      <a:pt x="12" y="195"/>
                      <a:pt x="20" y="198"/>
                    </a:cubicBezTo>
                    <a:cubicBezTo>
                      <a:pt x="34" y="168"/>
                      <a:pt x="47" y="141"/>
                      <a:pt x="52" y="127"/>
                    </a:cubicBezTo>
                    <a:cubicBezTo>
                      <a:pt x="62" y="103"/>
                      <a:pt x="62" y="103"/>
                      <a:pt x="62" y="103"/>
                    </a:cubicBezTo>
                    <a:cubicBezTo>
                      <a:pt x="56" y="116"/>
                      <a:pt x="56" y="116"/>
                      <a:pt x="56" y="116"/>
                    </a:cubicBezTo>
                    <a:cubicBezTo>
                      <a:pt x="48" y="138"/>
                      <a:pt x="37" y="166"/>
                      <a:pt x="25" y="194"/>
                    </a:cubicBezTo>
                    <a:cubicBezTo>
                      <a:pt x="39" y="180"/>
                      <a:pt x="53" y="163"/>
                      <a:pt x="68" y="144"/>
                    </a:cubicBezTo>
                    <a:cubicBezTo>
                      <a:pt x="120" y="80"/>
                      <a:pt x="141" y="11"/>
                      <a:pt x="123" y="1"/>
                    </a:cubicBezTo>
                    <a:cubicBezTo>
                      <a:pt x="121" y="0"/>
                      <a:pt x="118" y="0"/>
                      <a:pt x="116"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31" name="Freeform 111"/>
              <p:cNvSpPr/>
              <p:nvPr/>
            </p:nvSpPr>
            <p:spPr bwMode="auto">
              <a:xfrm>
                <a:off x="2447" y="2444"/>
                <a:ext cx="95" cy="190"/>
              </a:xfrm>
              <a:custGeom>
                <a:avLst/>
                <a:gdLst>
                  <a:gd name="T0" fmla="*/ 100 w 114"/>
                  <a:gd name="T1" fmla="*/ 0 h 229"/>
                  <a:gd name="T2" fmla="*/ 23 w 114"/>
                  <a:gd name="T3" fmla="*/ 109 h 229"/>
                  <a:gd name="T4" fmla="*/ 0 w 114"/>
                  <a:gd name="T5" fmla="*/ 229 h 229"/>
                  <a:gd name="T6" fmla="*/ 4 w 114"/>
                  <a:gd name="T7" fmla="*/ 225 h 229"/>
                  <a:gd name="T8" fmla="*/ 16 w 114"/>
                  <a:gd name="T9" fmla="*/ 196 h 229"/>
                  <a:gd name="T10" fmla="*/ 36 w 114"/>
                  <a:gd name="T11" fmla="*/ 149 h 229"/>
                  <a:gd name="T12" fmla="*/ 41 w 114"/>
                  <a:gd name="T13" fmla="*/ 138 h 229"/>
                  <a:gd name="T14" fmla="*/ 43 w 114"/>
                  <a:gd name="T15" fmla="*/ 132 h 229"/>
                  <a:gd name="T16" fmla="*/ 45 w 114"/>
                  <a:gd name="T17" fmla="*/ 129 h 229"/>
                  <a:gd name="T18" fmla="*/ 45 w 114"/>
                  <a:gd name="T19" fmla="*/ 128 h 229"/>
                  <a:gd name="T20" fmla="*/ 44 w 114"/>
                  <a:gd name="T21" fmla="*/ 128 h 229"/>
                  <a:gd name="T22" fmla="*/ 45 w 114"/>
                  <a:gd name="T23" fmla="*/ 128 h 229"/>
                  <a:gd name="T24" fmla="*/ 45 w 114"/>
                  <a:gd name="T25" fmla="*/ 128 h 229"/>
                  <a:gd name="T26" fmla="*/ 35 w 114"/>
                  <a:gd name="T27" fmla="*/ 124 h 229"/>
                  <a:gd name="T28" fmla="*/ 64 w 114"/>
                  <a:gd name="T29" fmla="*/ 134 h 229"/>
                  <a:gd name="T30" fmla="*/ 76 w 114"/>
                  <a:gd name="T31" fmla="*/ 139 h 229"/>
                  <a:gd name="T32" fmla="*/ 102 w 114"/>
                  <a:gd name="T33" fmla="*/ 0 h 229"/>
                  <a:gd name="T34" fmla="*/ 100 w 114"/>
                  <a:gd name="T3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229">
                    <a:moveTo>
                      <a:pt x="100" y="0"/>
                    </a:moveTo>
                    <a:cubicBezTo>
                      <a:pt x="89" y="0"/>
                      <a:pt x="61" y="42"/>
                      <a:pt x="23" y="109"/>
                    </a:cubicBezTo>
                    <a:cubicBezTo>
                      <a:pt x="19" y="142"/>
                      <a:pt x="12" y="184"/>
                      <a:pt x="0" y="229"/>
                    </a:cubicBezTo>
                    <a:cubicBezTo>
                      <a:pt x="1" y="227"/>
                      <a:pt x="3" y="226"/>
                      <a:pt x="4" y="225"/>
                    </a:cubicBezTo>
                    <a:cubicBezTo>
                      <a:pt x="8" y="215"/>
                      <a:pt x="12" y="205"/>
                      <a:pt x="16" y="196"/>
                    </a:cubicBezTo>
                    <a:cubicBezTo>
                      <a:pt x="36" y="149"/>
                      <a:pt x="36" y="149"/>
                      <a:pt x="36" y="149"/>
                    </a:cubicBezTo>
                    <a:cubicBezTo>
                      <a:pt x="41" y="138"/>
                      <a:pt x="41" y="138"/>
                      <a:pt x="41" y="138"/>
                    </a:cubicBezTo>
                    <a:cubicBezTo>
                      <a:pt x="43" y="132"/>
                      <a:pt x="43" y="132"/>
                      <a:pt x="43" y="132"/>
                    </a:cubicBezTo>
                    <a:cubicBezTo>
                      <a:pt x="45" y="129"/>
                      <a:pt x="45" y="129"/>
                      <a:pt x="45" y="129"/>
                    </a:cubicBezTo>
                    <a:cubicBezTo>
                      <a:pt x="45" y="128"/>
                      <a:pt x="45" y="128"/>
                      <a:pt x="45" y="128"/>
                    </a:cubicBezTo>
                    <a:cubicBezTo>
                      <a:pt x="45" y="128"/>
                      <a:pt x="44" y="128"/>
                      <a:pt x="44" y="128"/>
                    </a:cubicBezTo>
                    <a:cubicBezTo>
                      <a:pt x="45" y="128"/>
                      <a:pt x="45" y="128"/>
                      <a:pt x="45" y="128"/>
                    </a:cubicBezTo>
                    <a:cubicBezTo>
                      <a:pt x="45" y="128"/>
                      <a:pt x="45" y="128"/>
                      <a:pt x="45" y="128"/>
                    </a:cubicBezTo>
                    <a:cubicBezTo>
                      <a:pt x="38" y="125"/>
                      <a:pt x="35" y="124"/>
                      <a:pt x="35" y="124"/>
                    </a:cubicBezTo>
                    <a:cubicBezTo>
                      <a:pt x="36" y="124"/>
                      <a:pt x="50" y="129"/>
                      <a:pt x="64" y="134"/>
                    </a:cubicBezTo>
                    <a:cubicBezTo>
                      <a:pt x="68" y="136"/>
                      <a:pt x="72" y="138"/>
                      <a:pt x="76" y="139"/>
                    </a:cubicBezTo>
                    <a:cubicBezTo>
                      <a:pt x="105" y="59"/>
                      <a:pt x="114" y="4"/>
                      <a:pt x="102" y="0"/>
                    </a:cubicBezTo>
                    <a:cubicBezTo>
                      <a:pt x="101" y="0"/>
                      <a:pt x="101" y="0"/>
                      <a:pt x="100"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32" name="Freeform 112"/>
              <p:cNvSpPr/>
              <p:nvPr/>
            </p:nvSpPr>
            <p:spPr bwMode="auto">
              <a:xfrm>
                <a:off x="2442" y="2631"/>
                <a:ext cx="9" cy="20"/>
              </a:xfrm>
              <a:custGeom>
                <a:avLst/>
                <a:gdLst>
                  <a:gd name="T0" fmla="*/ 10 w 10"/>
                  <a:gd name="T1" fmla="*/ 0 h 24"/>
                  <a:gd name="T2" fmla="*/ 6 w 10"/>
                  <a:gd name="T3" fmla="*/ 4 h 24"/>
                  <a:gd name="T4" fmla="*/ 0 w 10"/>
                  <a:gd name="T5" fmla="*/ 24 h 24"/>
                  <a:gd name="T6" fmla="*/ 10 w 10"/>
                  <a:gd name="T7" fmla="*/ 0 h 24"/>
                </a:gdLst>
                <a:ahLst/>
                <a:cxnLst>
                  <a:cxn ang="0">
                    <a:pos x="T0" y="T1"/>
                  </a:cxn>
                  <a:cxn ang="0">
                    <a:pos x="T2" y="T3"/>
                  </a:cxn>
                  <a:cxn ang="0">
                    <a:pos x="T4" y="T5"/>
                  </a:cxn>
                  <a:cxn ang="0">
                    <a:pos x="T6" y="T7"/>
                  </a:cxn>
                </a:cxnLst>
                <a:rect l="0" t="0" r="r" b="b"/>
                <a:pathLst>
                  <a:path w="10" h="24">
                    <a:moveTo>
                      <a:pt x="10" y="0"/>
                    </a:moveTo>
                    <a:cubicBezTo>
                      <a:pt x="9" y="1"/>
                      <a:pt x="7" y="2"/>
                      <a:pt x="6" y="4"/>
                    </a:cubicBezTo>
                    <a:cubicBezTo>
                      <a:pt x="4" y="10"/>
                      <a:pt x="2" y="17"/>
                      <a:pt x="0" y="24"/>
                    </a:cubicBezTo>
                    <a:cubicBezTo>
                      <a:pt x="3" y="16"/>
                      <a:pt x="7" y="8"/>
                      <a:pt x="1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33" name="Freeform 113"/>
              <p:cNvSpPr>
                <a:spLocks noEditPoints="1"/>
              </p:cNvSpPr>
              <p:nvPr/>
            </p:nvSpPr>
            <p:spPr bwMode="auto">
              <a:xfrm>
                <a:off x="2425" y="2547"/>
                <a:ext cx="85" cy="158"/>
              </a:xfrm>
              <a:custGeom>
                <a:avLst/>
                <a:gdLst>
                  <a:gd name="T0" fmla="*/ 29 w 103"/>
                  <a:gd name="T1" fmla="*/ 149 h 190"/>
                  <a:gd name="T2" fmla="*/ 10 w 103"/>
                  <a:gd name="T3" fmla="*/ 170 h 190"/>
                  <a:gd name="T4" fmla="*/ 5 w 103"/>
                  <a:gd name="T5" fmla="*/ 176 h 190"/>
                  <a:gd name="T6" fmla="*/ 0 w 103"/>
                  <a:gd name="T7" fmla="*/ 190 h 190"/>
                  <a:gd name="T8" fmla="*/ 29 w 103"/>
                  <a:gd name="T9" fmla="*/ 149 h 190"/>
                  <a:gd name="T10" fmla="*/ 62 w 103"/>
                  <a:gd name="T11" fmla="*/ 0 h 190"/>
                  <a:gd name="T12" fmla="*/ 72 w 103"/>
                  <a:gd name="T13" fmla="*/ 4 h 190"/>
                  <a:gd name="T14" fmla="*/ 72 w 103"/>
                  <a:gd name="T15" fmla="*/ 4 h 190"/>
                  <a:gd name="T16" fmla="*/ 71 w 103"/>
                  <a:gd name="T17" fmla="*/ 4 h 190"/>
                  <a:gd name="T18" fmla="*/ 72 w 103"/>
                  <a:gd name="T19" fmla="*/ 4 h 190"/>
                  <a:gd name="T20" fmla="*/ 72 w 103"/>
                  <a:gd name="T21" fmla="*/ 5 h 190"/>
                  <a:gd name="T22" fmla="*/ 70 w 103"/>
                  <a:gd name="T23" fmla="*/ 8 h 190"/>
                  <a:gd name="T24" fmla="*/ 68 w 103"/>
                  <a:gd name="T25" fmla="*/ 14 h 190"/>
                  <a:gd name="T26" fmla="*/ 63 w 103"/>
                  <a:gd name="T27" fmla="*/ 25 h 190"/>
                  <a:gd name="T28" fmla="*/ 43 w 103"/>
                  <a:gd name="T29" fmla="*/ 72 h 190"/>
                  <a:gd name="T30" fmla="*/ 31 w 103"/>
                  <a:gd name="T31" fmla="*/ 101 h 190"/>
                  <a:gd name="T32" fmla="*/ 65 w 103"/>
                  <a:gd name="T33" fmla="*/ 72 h 190"/>
                  <a:gd name="T34" fmla="*/ 88 w 103"/>
                  <a:gd name="T35" fmla="*/ 55 h 190"/>
                  <a:gd name="T36" fmla="*/ 103 w 103"/>
                  <a:gd name="T37" fmla="*/ 15 h 190"/>
                  <a:gd name="T38" fmla="*/ 91 w 103"/>
                  <a:gd name="T39" fmla="*/ 10 h 190"/>
                  <a:gd name="T40" fmla="*/ 62 w 103"/>
                  <a:gd name="T4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190">
                    <a:moveTo>
                      <a:pt x="29" y="149"/>
                    </a:moveTo>
                    <a:cubicBezTo>
                      <a:pt x="22" y="156"/>
                      <a:pt x="16" y="163"/>
                      <a:pt x="10" y="170"/>
                    </a:cubicBezTo>
                    <a:cubicBezTo>
                      <a:pt x="8" y="172"/>
                      <a:pt x="7" y="174"/>
                      <a:pt x="5" y="176"/>
                    </a:cubicBezTo>
                    <a:cubicBezTo>
                      <a:pt x="4" y="181"/>
                      <a:pt x="2" y="185"/>
                      <a:pt x="0" y="190"/>
                    </a:cubicBezTo>
                    <a:cubicBezTo>
                      <a:pt x="10" y="176"/>
                      <a:pt x="19" y="162"/>
                      <a:pt x="29" y="149"/>
                    </a:cubicBezTo>
                    <a:moveTo>
                      <a:pt x="62" y="0"/>
                    </a:moveTo>
                    <a:cubicBezTo>
                      <a:pt x="62" y="0"/>
                      <a:pt x="65" y="1"/>
                      <a:pt x="72" y="4"/>
                    </a:cubicBezTo>
                    <a:cubicBezTo>
                      <a:pt x="72" y="4"/>
                      <a:pt x="72" y="4"/>
                      <a:pt x="72" y="4"/>
                    </a:cubicBezTo>
                    <a:cubicBezTo>
                      <a:pt x="72" y="4"/>
                      <a:pt x="72" y="4"/>
                      <a:pt x="71" y="4"/>
                    </a:cubicBezTo>
                    <a:cubicBezTo>
                      <a:pt x="71" y="4"/>
                      <a:pt x="72" y="4"/>
                      <a:pt x="72" y="4"/>
                    </a:cubicBezTo>
                    <a:cubicBezTo>
                      <a:pt x="72" y="5"/>
                      <a:pt x="72" y="5"/>
                      <a:pt x="72" y="5"/>
                    </a:cubicBezTo>
                    <a:cubicBezTo>
                      <a:pt x="70" y="8"/>
                      <a:pt x="70" y="8"/>
                      <a:pt x="70" y="8"/>
                    </a:cubicBezTo>
                    <a:cubicBezTo>
                      <a:pt x="68" y="14"/>
                      <a:pt x="68" y="14"/>
                      <a:pt x="68" y="14"/>
                    </a:cubicBezTo>
                    <a:cubicBezTo>
                      <a:pt x="63" y="25"/>
                      <a:pt x="63" y="25"/>
                      <a:pt x="63" y="25"/>
                    </a:cubicBezTo>
                    <a:cubicBezTo>
                      <a:pt x="43" y="72"/>
                      <a:pt x="43" y="72"/>
                      <a:pt x="43" y="72"/>
                    </a:cubicBezTo>
                    <a:cubicBezTo>
                      <a:pt x="39" y="81"/>
                      <a:pt x="35" y="91"/>
                      <a:pt x="31" y="101"/>
                    </a:cubicBezTo>
                    <a:cubicBezTo>
                      <a:pt x="41" y="91"/>
                      <a:pt x="52" y="81"/>
                      <a:pt x="65" y="72"/>
                    </a:cubicBezTo>
                    <a:cubicBezTo>
                      <a:pt x="72" y="66"/>
                      <a:pt x="80" y="61"/>
                      <a:pt x="88" y="55"/>
                    </a:cubicBezTo>
                    <a:cubicBezTo>
                      <a:pt x="93" y="41"/>
                      <a:pt x="98" y="28"/>
                      <a:pt x="103" y="15"/>
                    </a:cubicBezTo>
                    <a:cubicBezTo>
                      <a:pt x="99" y="14"/>
                      <a:pt x="95" y="12"/>
                      <a:pt x="91" y="10"/>
                    </a:cubicBezTo>
                    <a:cubicBezTo>
                      <a:pt x="77" y="5"/>
                      <a:pt x="63" y="0"/>
                      <a:pt x="62"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34" name="Freeform 114"/>
              <p:cNvSpPr>
                <a:spLocks noEditPoints="1"/>
              </p:cNvSpPr>
              <p:nvPr/>
            </p:nvSpPr>
            <p:spPr bwMode="auto">
              <a:xfrm>
                <a:off x="2429" y="2593"/>
                <a:ext cx="69" cy="100"/>
              </a:xfrm>
              <a:custGeom>
                <a:avLst/>
                <a:gdLst>
                  <a:gd name="T0" fmla="*/ 43 w 83"/>
                  <a:gd name="T1" fmla="*/ 67 h 121"/>
                  <a:gd name="T2" fmla="*/ 43 w 83"/>
                  <a:gd name="T3" fmla="*/ 67 h 121"/>
                  <a:gd name="T4" fmla="*/ 15 w 83"/>
                  <a:gd name="T5" fmla="*/ 75 h 121"/>
                  <a:gd name="T6" fmla="*/ 0 w 83"/>
                  <a:gd name="T7" fmla="*/ 121 h 121"/>
                  <a:gd name="T8" fmla="*/ 5 w 83"/>
                  <a:gd name="T9" fmla="*/ 115 h 121"/>
                  <a:gd name="T10" fmla="*/ 24 w 83"/>
                  <a:gd name="T11" fmla="*/ 94 h 121"/>
                  <a:gd name="T12" fmla="*/ 43 w 83"/>
                  <a:gd name="T13" fmla="*/ 67 h 121"/>
                  <a:gd name="T14" fmla="*/ 83 w 83"/>
                  <a:gd name="T15" fmla="*/ 0 h 121"/>
                  <a:gd name="T16" fmla="*/ 60 w 83"/>
                  <a:gd name="T17" fmla="*/ 17 h 121"/>
                  <a:gd name="T18" fmla="*/ 26 w 83"/>
                  <a:gd name="T19" fmla="*/ 46 h 121"/>
                  <a:gd name="T20" fmla="*/ 16 w 83"/>
                  <a:gd name="T21" fmla="*/ 70 h 121"/>
                  <a:gd name="T22" fmla="*/ 15 w 83"/>
                  <a:gd name="T23" fmla="*/ 74 h 121"/>
                  <a:gd name="T24" fmla="*/ 44 w 83"/>
                  <a:gd name="T25" fmla="*/ 66 h 121"/>
                  <a:gd name="T26" fmla="*/ 70 w 83"/>
                  <a:gd name="T27" fmla="*/ 31 h 121"/>
                  <a:gd name="T28" fmla="*/ 83 w 83"/>
                  <a:gd name="T2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20">
                    <a:moveTo>
                      <a:pt x="43" y="67"/>
                    </a:moveTo>
                    <a:cubicBezTo>
                      <a:pt x="43" y="67"/>
                      <a:pt x="43" y="67"/>
                      <a:pt x="43" y="67"/>
                    </a:cubicBezTo>
                    <a:cubicBezTo>
                      <a:pt x="34" y="70"/>
                      <a:pt x="24" y="72"/>
                      <a:pt x="15" y="75"/>
                    </a:cubicBezTo>
                    <a:cubicBezTo>
                      <a:pt x="11" y="90"/>
                      <a:pt x="6" y="105"/>
                      <a:pt x="0" y="121"/>
                    </a:cubicBezTo>
                    <a:cubicBezTo>
                      <a:pt x="2" y="119"/>
                      <a:pt x="3" y="117"/>
                      <a:pt x="5" y="115"/>
                    </a:cubicBezTo>
                    <a:cubicBezTo>
                      <a:pt x="11" y="108"/>
                      <a:pt x="17" y="101"/>
                      <a:pt x="24" y="94"/>
                    </a:cubicBezTo>
                    <a:cubicBezTo>
                      <a:pt x="30" y="85"/>
                      <a:pt x="37" y="76"/>
                      <a:pt x="43" y="67"/>
                    </a:cubicBezTo>
                    <a:moveTo>
                      <a:pt x="83" y="0"/>
                    </a:moveTo>
                    <a:cubicBezTo>
                      <a:pt x="75" y="6"/>
                      <a:pt x="67" y="11"/>
                      <a:pt x="60" y="17"/>
                    </a:cubicBezTo>
                    <a:cubicBezTo>
                      <a:pt x="47" y="26"/>
                      <a:pt x="36" y="36"/>
                      <a:pt x="26" y="46"/>
                    </a:cubicBezTo>
                    <a:cubicBezTo>
                      <a:pt x="23" y="54"/>
                      <a:pt x="19" y="62"/>
                      <a:pt x="16" y="70"/>
                    </a:cubicBezTo>
                    <a:cubicBezTo>
                      <a:pt x="16" y="71"/>
                      <a:pt x="16" y="72"/>
                      <a:pt x="15" y="74"/>
                    </a:cubicBezTo>
                    <a:cubicBezTo>
                      <a:pt x="25" y="71"/>
                      <a:pt x="34" y="68"/>
                      <a:pt x="44" y="66"/>
                    </a:cubicBezTo>
                    <a:cubicBezTo>
                      <a:pt x="53" y="54"/>
                      <a:pt x="62" y="42"/>
                      <a:pt x="70" y="31"/>
                    </a:cubicBezTo>
                    <a:cubicBezTo>
                      <a:pt x="75" y="20"/>
                      <a:pt x="79" y="10"/>
                      <a:pt x="83"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35" name="Freeform 115"/>
              <p:cNvSpPr>
                <a:spLocks noEditPoints="1"/>
              </p:cNvSpPr>
              <p:nvPr/>
            </p:nvSpPr>
            <p:spPr bwMode="auto">
              <a:xfrm>
                <a:off x="2417" y="2644"/>
                <a:ext cx="59" cy="82"/>
              </a:xfrm>
              <a:custGeom>
                <a:avLst/>
                <a:gdLst>
                  <a:gd name="T0" fmla="*/ 70 w 71"/>
                  <a:gd name="T1" fmla="*/ 2 h 99"/>
                  <a:gd name="T2" fmla="*/ 68 w 71"/>
                  <a:gd name="T3" fmla="*/ 3 h 99"/>
                  <a:gd name="T4" fmla="*/ 38 w 71"/>
                  <a:gd name="T5" fmla="*/ 33 h 99"/>
                  <a:gd name="T6" fmla="*/ 9 w 71"/>
                  <a:gd name="T7" fmla="*/ 74 h 99"/>
                  <a:gd name="T8" fmla="*/ 0 w 71"/>
                  <a:gd name="T9" fmla="*/ 99 h 99"/>
                  <a:gd name="T10" fmla="*/ 5 w 71"/>
                  <a:gd name="T11" fmla="*/ 93 h 99"/>
                  <a:gd name="T12" fmla="*/ 55 w 71"/>
                  <a:gd name="T13" fmla="*/ 36 h 99"/>
                  <a:gd name="T14" fmla="*/ 70 w 71"/>
                  <a:gd name="T15" fmla="*/ 2 h 99"/>
                  <a:gd name="T16" fmla="*/ 71 w 71"/>
                  <a:gd name="T17" fmla="*/ 0 h 99"/>
                  <a:gd name="T18" fmla="*/ 69 w 71"/>
                  <a:gd name="T19" fmla="*/ 2 h 99"/>
                  <a:gd name="T20" fmla="*/ 71 w 71"/>
                  <a:gd name="T21" fmla="*/ 2 h 99"/>
                  <a:gd name="T22" fmla="*/ 71 w 71"/>
                  <a:gd name="T2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99">
                    <a:moveTo>
                      <a:pt x="70" y="2"/>
                    </a:moveTo>
                    <a:cubicBezTo>
                      <a:pt x="70" y="3"/>
                      <a:pt x="69" y="3"/>
                      <a:pt x="68" y="3"/>
                    </a:cubicBezTo>
                    <a:cubicBezTo>
                      <a:pt x="58" y="13"/>
                      <a:pt x="48" y="23"/>
                      <a:pt x="38" y="33"/>
                    </a:cubicBezTo>
                    <a:cubicBezTo>
                      <a:pt x="28" y="46"/>
                      <a:pt x="19" y="60"/>
                      <a:pt x="9" y="74"/>
                    </a:cubicBezTo>
                    <a:cubicBezTo>
                      <a:pt x="6" y="82"/>
                      <a:pt x="3" y="91"/>
                      <a:pt x="0" y="99"/>
                    </a:cubicBezTo>
                    <a:cubicBezTo>
                      <a:pt x="2" y="97"/>
                      <a:pt x="3" y="95"/>
                      <a:pt x="5" y="93"/>
                    </a:cubicBezTo>
                    <a:cubicBezTo>
                      <a:pt x="22" y="71"/>
                      <a:pt x="39" y="52"/>
                      <a:pt x="55" y="36"/>
                    </a:cubicBezTo>
                    <a:cubicBezTo>
                      <a:pt x="60" y="25"/>
                      <a:pt x="66" y="13"/>
                      <a:pt x="70" y="2"/>
                    </a:cubicBezTo>
                    <a:moveTo>
                      <a:pt x="71" y="0"/>
                    </a:moveTo>
                    <a:cubicBezTo>
                      <a:pt x="71" y="1"/>
                      <a:pt x="70" y="2"/>
                      <a:pt x="69" y="2"/>
                    </a:cubicBezTo>
                    <a:cubicBezTo>
                      <a:pt x="70" y="2"/>
                      <a:pt x="70" y="2"/>
                      <a:pt x="71" y="2"/>
                    </a:cubicBezTo>
                    <a:cubicBezTo>
                      <a:pt x="71" y="1"/>
                      <a:pt x="71" y="1"/>
                      <a:pt x="71"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36" name="Freeform 116"/>
              <p:cNvSpPr>
                <a:spLocks noEditPoints="1"/>
              </p:cNvSpPr>
              <p:nvPr/>
            </p:nvSpPr>
            <p:spPr bwMode="auto">
              <a:xfrm>
                <a:off x="2449" y="2619"/>
                <a:ext cx="38" cy="52"/>
              </a:xfrm>
              <a:custGeom>
                <a:avLst/>
                <a:gdLst>
                  <a:gd name="T0" fmla="*/ 30 w 46"/>
                  <a:gd name="T1" fmla="*/ 33 h 63"/>
                  <a:gd name="T2" fmla="*/ 19 w 46"/>
                  <a:gd name="T3" fmla="*/ 36 h 63"/>
                  <a:gd name="T4" fmla="*/ 0 w 46"/>
                  <a:gd name="T5" fmla="*/ 63 h 63"/>
                  <a:gd name="T6" fmla="*/ 30 w 46"/>
                  <a:gd name="T7" fmla="*/ 33 h 63"/>
                  <a:gd name="T8" fmla="*/ 46 w 46"/>
                  <a:gd name="T9" fmla="*/ 0 h 63"/>
                  <a:gd name="T10" fmla="*/ 20 w 46"/>
                  <a:gd name="T11" fmla="*/ 35 h 63"/>
                  <a:gd name="T12" fmla="*/ 31 w 46"/>
                  <a:gd name="T13" fmla="*/ 32 h 63"/>
                  <a:gd name="T14" fmla="*/ 33 w 46"/>
                  <a:gd name="T15" fmla="*/ 30 h 63"/>
                  <a:gd name="T16" fmla="*/ 46 w 46"/>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2">
                    <a:moveTo>
                      <a:pt x="30" y="33"/>
                    </a:moveTo>
                    <a:cubicBezTo>
                      <a:pt x="26" y="34"/>
                      <a:pt x="23" y="35"/>
                      <a:pt x="19" y="36"/>
                    </a:cubicBezTo>
                    <a:cubicBezTo>
                      <a:pt x="13" y="45"/>
                      <a:pt x="6" y="54"/>
                      <a:pt x="0" y="63"/>
                    </a:cubicBezTo>
                    <a:cubicBezTo>
                      <a:pt x="10" y="53"/>
                      <a:pt x="20" y="43"/>
                      <a:pt x="30" y="33"/>
                    </a:cubicBezTo>
                    <a:moveTo>
                      <a:pt x="46" y="0"/>
                    </a:moveTo>
                    <a:cubicBezTo>
                      <a:pt x="38" y="11"/>
                      <a:pt x="29" y="23"/>
                      <a:pt x="20" y="35"/>
                    </a:cubicBezTo>
                    <a:cubicBezTo>
                      <a:pt x="24" y="34"/>
                      <a:pt x="28" y="33"/>
                      <a:pt x="31" y="32"/>
                    </a:cubicBezTo>
                    <a:cubicBezTo>
                      <a:pt x="32" y="32"/>
                      <a:pt x="33" y="31"/>
                      <a:pt x="33" y="30"/>
                    </a:cubicBezTo>
                    <a:cubicBezTo>
                      <a:pt x="38" y="20"/>
                      <a:pt x="42" y="10"/>
                      <a:pt x="46"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37" name="Freeform 117"/>
              <p:cNvSpPr>
                <a:spLocks noEditPoints="1"/>
              </p:cNvSpPr>
              <p:nvPr/>
            </p:nvSpPr>
            <p:spPr bwMode="auto">
              <a:xfrm>
                <a:off x="2363" y="2834"/>
                <a:ext cx="10" cy="19"/>
              </a:xfrm>
              <a:custGeom>
                <a:avLst/>
                <a:gdLst>
                  <a:gd name="T0" fmla="*/ 1 w 13"/>
                  <a:gd name="T1" fmla="*/ 20 h 22"/>
                  <a:gd name="T2" fmla="*/ 0 w 13"/>
                  <a:gd name="T3" fmla="*/ 22 h 22"/>
                  <a:gd name="T4" fmla="*/ 1 w 13"/>
                  <a:gd name="T5" fmla="*/ 21 h 22"/>
                  <a:gd name="T6" fmla="*/ 1 w 13"/>
                  <a:gd name="T7" fmla="*/ 20 h 22"/>
                  <a:gd name="T8" fmla="*/ 11 w 13"/>
                  <a:gd name="T9" fmla="*/ 0 h 22"/>
                  <a:gd name="T10" fmla="*/ 9 w 13"/>
                  <a:gd name="T11" fmla="*/ 9 h 22"/>
                  <a:gd name="T12" fmla="*/ 13 w 13"/>
                  <a:gd name="T13" fmla="*/ 3 h 22"/>
                  <a:gd name="T14" fmla="*/ 11 w 13"/>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1" y="20"/>
                    </a:moveTo>
                    <a:cubicBezTo>
                      <a:pt x="1" y="20"/>
                      <a:pt x="1" y="21"/>
                      <a:pt x="0" y="22"/>
                    </a:cubicBezTo>
                    <a:cubicBezTo>
                      <a:pt x="0" y="21"/>
                      <a:pt x="1" y="21"/>
                      <a:pt x="1" y="21"/>
                    </a:cubicBezTo>
                    <a:cubicBezTo>
                      <a:pt x="1" y="20"/>
                      <a:pt x="1" y="20"/>
                      <a:pt x="1" y="20"/>
                    </a:cubicBezTo>
                    <a:moveTo>
                      <a:pt x="11" y="0"/>
                    </a:moveTo>
                    <a:cubicBezTo>
                      <a:pt x="9" y="9"/>
                      <a:pt x="9" y="9"/>
                      <a:pt x="9" y="9"/>
                    </a:cubicBezTo>
                    <a:cubicBezTo>
                      <a:pt x="10" y="7"/>
                      <a:pt x="11" y="5"/>
                      <a:pt x="13" y="3"/>
                    </a:cubicBezTo>
                    <a:cubicBezTo>
                      <a:pt x="12" y="2"/>
                      <a:pt x="11" y="1"/>
                      <a:pt x="11"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38" name="Freeform 118"/>
              <p:cNvSpPr/>
              <p:nvPr/>
            </p:nvSpPr>
            <p:spPr bwMode="auto">
              <a:xfrm>
                <a:off x="2372" y="2673"/>
                <a:ext cx="91" cy="164"/>
              </a:xfrm>
              <a:custGeom>
                <a:avLst/>
                <a:gdLst>
                  <a:gd name="T0" fmla="*/ 110 w 110"/>
                  <a:gd name="T1" fmla="*/ 0 h 197"/>
                  <a:gd name="T2" fmla="*/ 60 w 110"/>
                  <a:gd name="T3" fmla="*/ 57 h 197"/>
                  <a:gd name="T4" fmla="*/ 55 w 110"/>
                  <a:gd name="T5" fmla="*/ 63 h 197"/>
                  <a:gd name="T6" fmla="*/ 50 w 110"/>
                  <a:gd name="T7" fmla="*/ 76 h 197"/>
                  <a:gd name="T8" fmla="*/ 17 w 110"/>
                  <a:gd name="T9" fmla="*/ 154 h 197"/>
                  <a:gd name="T10" fmla="*/ 18 w 110"/>
                  <a:gd name="T11" fmla="*/ 154 h 197"/>
                  <a:gd name="T12" fmla="*/ 32 w 110"/>
                  <a:gd name="T13" fmla="*/ 133 h 197"/>
                  <a:gd name="T14" fmla="*/ 25 w 110"/>
                  <a:gd name="T15" fmla="*/ 145 h 197"/>
                  <a:gd name="T16" fmla="*/ 17 w 110"/>
                  <a:gd name="T17" fmla="*/ 156 h 197"/>
                  <a:gd name="T18" fmla="*/ 0 w 110"/>
                  <a:gd name="T19" fmla="*/ 192 h 197"/>
                  <a:gd name="T20" fmla="*/ 0 w 110"/>
                  <a:gd name="T21" fmla="*/ 194 h 197"/>
                  <a:gd name="T22" fmla="*/ 2 w 110"/>
                  <a:gd name="T23" fmla="*/ 197 h 197"/>
                  <a:gd name="T24" fmla="*/ 71 w 110"/>
                  <a:gd name="T25" fmla="*/ 78 h 197"/>
                  <a:gd name="T26" fmla="*/ 110 w 110"/>
                  <a:gd name="T2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97">
                    <a:moveTo>
                      <a:pt x="110" y="0"/>
                    </a:moveTo>
                    <a:cubicBezTo>
                      <a:pt x="94" y="16"/>
                      <a:pt x="77" y="35"/>
                      <a:pt x="60" y="57"/>
                    </a:cubicBezTo>
                    <a:cubicBezTo>
                      <a:pt x="58" y="59"/>
                      <a:pt x="57" y="61"/>
                      <a:pt x="55" y="63"/>
                    </a:cubicBezTo>
                    <a:cubicBezTo>
                      <a:pt x="54" y="67"/>
                      <a:pt x="52" y="71"/>
                      <a:pt x="50" y="76"/>
                    </a:cubicBezTo>
                    <a:cubicBezTo>
                      <a:pt x="39" y="103"/>
                      <a:pt x="28" y="129"/>
                      <a:pt x="17" y="154"/>
                    </a:cubicBezTo>
                    <a:cubicBezTo>
                      <a:pt x="18" y="154"/>
                      <a:pt x="18" y="154"/>
                      <a:pt x="18" y="154"/>
                    </a:cubicBezTo>
                    <a:cubicBezTo>
                      <a:pt x="32" y="133"/>
                      <a:pt x="32" y="133"/>
                      <a:pt x="32" y="133"/>
                    </a:cubicBezTo>
                    <a:cubicBezTo>
                      <a:pt x="25" y="145"/>
                      <a:pt x="25" y="145"/>
                      <a:pt x="25" y="145"/>
                    </a:cubicBezTo>
                    <a:cubicBezTo>
                      <a:pt x="22" y="148"/>
                      <a:pt x="19" y="152"/>
                      <a:pt x="17" y="156"/>
                    </a:cubicBezTo>
                    <a:cubicBezTo>
                      <a:pt x="11" y="168"/>
                      <a:pt x="6" y="180"/>
                      <a:pt x="0" y="192"/>
                    </a:cubicBezTo>
                    <a:cubicBezTo>
                      <a:pt x="0" y="194"/>
                      <a:pt x="0" y="194"/>
                      <a:pt x="0" y="194"/>
                    </a:cubicBezTo>
                    <a:cubicBezTo>
                      <a:pt x="0" y="195"/>
                      <a:pt x="1" y="196"/>
                      <a:pt x="2" y="197"/>
                    </a:cubicBezTo>
                    <a:cubicBezTo>
                      <a:pt x="25" y="161"/>
                      <a:pt x="49" y="121"/>
                      <a:pt x="71" y="78"/>
                    </a:cubicBezTo>
                    <a:cubicBezTo>
                      <a:pt x="85" y="51"/>
                      <a:pt x="98" y="25"/>
                      <a:pt x="110"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39" name="Freeform 119"/>
              <p:cNvSpPr>
                <a:spLocks noEditPoints="1"/>
              </p:cNvSpPr>
              <p:nvPr/>
            </p:nvSpPr>
            <p:spPr bwMode="auto">
              <a:xfrm>
                <a:off x="2273" y="2458"/>
                <a:ext cx="197" cy="523"/>
              </a:xfrm>
              <a:custGeom>
                <a:avLst/>
                <a:gdLst>
                  <a:gd name="T0" fmla="*/ 53 w 238"/>
                  <a:gd name="T1" fmla="*/ 577 h 630"/>
                  <a:gd name="T2" fmla="*/ 39 w 238"/>
                  <a:gd name="T3" fmla="*/ 583 h 630"/>
                  <a:gd name="T4" fmla="*/ 38 w 238"/>
                  <a:gd name="T5" fmla="*/ 586 h 630"/>
                  <a:gd name="T6" fmla="*/ 38 w 238"/>
                  <a:gd name="T7" fmla="*/ 584 h 630"/>
                  <a:gd name="T8" fmla="*/ 22 w 238"/>
                  <a:gd name="T9" fmla="*/ 592 h 630"/>
                  <a:gd name="T10" fmla="*/ 13 w 238"/>
                  <a:gd name="T11" fmla="*/ 601 h 630"/>
                  <a:gd name="T12" fmla="*/ 0 w 238"/>
                  <a:gd name="T13" fmla="*/ 614 h 630"/>
                  <a:gd name="T14" fmla="*/ 5 w 238"/>
                  <a:gd name="T15" fmla="*/ 630 h 630"/>
                  <a:gd name="T16" fmla="*/ 7 w 238"/>
                  <a:gd name="T17" fmla="*/ 630 h 630"/>
                  <a:gd name="T18" fmla="*/ 53 w 238"/>
                  <a:gd name="T19" fmla="*/ 577 h 630"/>
                  <a:gd name="T20" fmla="*/ 41 w 238"/>
                  <a:gd name="T21" fmla="*/ 569 h 630"/>
                  <a:gd name="T22" fmla="*/ 39 w 238"/>
                  <a:gd name="T23" fmla="*/ 571 h 630"/>
                  <a:gd name="T24" fmla="*/ 40 w 238"/>
                  <a:gd name="T25" fmla="*/ 570 h 630"/>
                  <a:gd name="T26" fmla="*/ 41 w 238"/>
                  <a:gd name="T27" fmla="*/ 569 h 630"/>
                  <a:gd name="T28" fmla="*/ 67 w 238"/>
                  <a:gd name="T29" fmla="*/ 530 h 630"/>
                  <a:gd name="T30" fmla="*/ 63 w 238"/>
                  <a:gd name="T31" fmla="*/ 535 h 630"/>
                  <a:gd name="T32" fmla="*/ 53 w 238"/>
                  <a:gd name="T33" fmla="*/ 551 h 630"/>
                  <a:gd name="T34" fmla="*/ 45 w 238"/>
                  <a:gd name="T35" fmla="*/ 568 h 630"/>
                  <a:gd name="T36" fmla="*/ 64 w 238"/>
                  <a:gd name="T37" fmla="*/ 559 h 630"/>
                  <a:gd name="T38" fmla="*/ 78 w 238"/>
                  <a:gd name="T39" fmla="*/ 533 h 630"/>
                  <a:gd name="T40" fmla="*/ 67 w 238"/>
                  <a:gd name="T41" fmla="*/ 530 h 630"/>
                  <a:gd name="T42" fmla="*/ 234 w 238"/>
                  <a:gd name="T43" fmla="*/ 11 h 630"/>
                  <a:gd name="T44" fmla="*/ 195 w 238"/>
                  <a:gd name="T45" fmla="*/ 162 h 630"/>
                  <a:gd name="T46" fmla="*/ 233 w 238"/>
                  <a:gd name="T47" fmla="*/ 92 h 630"/>
                  <a:gd name="T48" fmla="*/ 234 w 238"/>
                  <a:gd name="T49" fmla="*/ 11 h 630"/>
                  <a:gd name="T50" fmla="*/ 226 w 238"/>
                  <a:gd name="T51" fmla="*/ 0 h 630"/>
                  <a:gd name="T52" fmla="*/ 124 w 238"/>
                  <a:gd name="T53" fmla="*/ 234 h 630"/>
                  <a:gd name="T54" fmla="*/ 156 w 238"/>
                  <a:gd name="T55" fmla="*/ 204 h 630"/>
                  <a:gd name="T56" fmla="*/ 158 w 238"/>
                  <a:gd name="T57" fmla="*/ 204 h 630"/>
                  <a:gd name="T58" fmla="*/ 165 w 238"/>
                  <a:gd name="T59" fmla="*/ 217 h 630"/>
                  <a:gd name="T60" fmla="*/ 186 w 238"/>
                  <a:gd name="T61" fmla="*/ 178 h 630"/>
                  <a:gd name="T62" fmla="*/ 231 w 238"/>
                  <a:gd name="T63" fmla="*/ 4 h 630"/>
                  <a:gd name="T64" fmla="*/ 226 w 238"/>
                  <a:gd name="T65" fmla="*/ 0 h 630"/>
                  <a:gd name="T66" fmla="*/ 226 w 238"/>
                  <a:gd name="T67"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8" h="630">
                    <a:moveTo>
                      <a:pt x="53" y="577"/>
                    </a:moveTo>
                    <a:cubicBezTo>
                      <a:pt x="49" y="579"/>
                      <a:pt x="44" y="581"/>
                      <a:pt x="39" y="583"/>
                    </a:cubicBezTo>
                    <a:cubicBezTo>
                      <a:pt x="39" y="584"/>
                      <a:pt x="39" y="585"/>
                      <a:pt x="38" y="586"/>
                    </a:cubicBezTo>
                    <a:cubicBezTo>
                      <a:pt x="38" y="586"/>
                      <a:pt x="38" y="585"/>
                      <a:pt x="38" y="584"/>
                    </a:cubicBezTo>
                    <a:cubicBezTo>
                      <a:pt x="32" y="587"/>
                      <a:pt x="27" y="590"/>
                      <a:pt x="22" y="592"/>
                    </a:cubicBezTo>
                    <a:cubicBezTo>
                      <a:pt x="19" y="595"/>
                      <a:pt x="16" y="598"/>
                      <a:pt x="13" y="601"/>
                    </a:cubicBezTo>
                    <a:cubicBezTo>
                      <a:pt x="9" y="606"/>
                      <a:pt x="4" y="611"/>
                      <a:pt x="0" y="614"/>
                    </a:cubicBezTo>
                    <a:cubicBezTo>
                      <a:pt x="0" y="623"/>
                      <a:pt x="2" y="628"/>
                      <a:pt x="5" y="630"/>
                    </a:cubicBezTo>
                    <a:cubicBezTo>
                      <a:pt x="6" y="630"/>
                      <a:pt x="6" y="630"/>
                      <a:pt x="7" y="630"/>
                    </a:cubicBezTo>
                    <a:cubicBezTo>
                      <a:pt x="15" y="630"/>
                      <a:pt x="32" y="611"/>
                      <a:pt x="53" y="577"/>
                    </a:cubicBezTo>
                    <a:moveTo>
                      <a:pt x="41" y="569"/>
                    </a:moveTo>
                    <a:cubicBezTo>
                      <a:pt x="40" y="569"/>
                      <a:pt x="40" y="570"/>
                      <a:pt x="39" y="571"/>
                    </a:cubicBezTo>
                    <a:cubicBezTo>
                      <a:pt x="39" y="571"/>
                      <a:pt x="40" y="571"/>
                      <a:pt x="40" y="570"/>
                    </a:cubicBezTo>
                    <a:cubicBezTo>
                      <a:pt x="40" y="570"/>
                      <a:pt x="41" y="569"/>
                      <a:pt x="41" y="569"/>
                    </a:cubicBezTo>
                    <a:moveTo>
                      <a:pt x="67" y="530"/>
                    </a:moveTo>
                    <a:cubicBezTo>
                      <a:pt x="66" y="532"/>
                      <a:pt x="64" y="533"/>
                      <a:pt x="63" y="535"/>
                    </a:cubicBezTo>
                    <a:cubicBezTo>
                      <a:pt x="60" y="541"/>
                      <a:pt x="56" y="546"/>
                      <a:pt x="53" y="551"/>
                    </a:cubicBezTo>
                    <a:cubicBezTo>
                      <a:pt x="50" y="557"/>
                      <a:pt x="48" y="562"/>
                      <a:pt x="45" y="568"/>
                    </a:cubicBezTo>
                    <a:cubicBezTo>
                      <a:pt x="51" y="565"/>
                      <a:pt x="58" y="562"/>
                      <a:pt x="64" y="559"/>
                    </a:cubicBezTo>
                    <a:cubicBezTo>
                      <a:pt x="69" y="551"/>
                      <a:pt x="73" y="542"/>
                      <a:pt x="78" y="533"/>
                    </a:cubicBezTo>
                    <a:cubicBezTo>
                      <a:pt x="76" y="532"/>
                      <a:pt x="72" y="531"/>
                      <a:pt x="67" y="530"/>
                    </a:cubicBezTo>
                    <a:moveTo>
                      <a:pt x="234" y="11"/>
                    </a:moveTo>
                    <a:cubicBezTo>
                      <a:pt x="195" y="162"/>
                      <a:pt x="195" y="162"/>
                      <a:pt x="195" y="162"/>
                    </a:cubicBezTo>
                    <a:cubicBezTo>
                      <a:pt x="209" y="136"/>
                      <a:pt x="222" y="113"/>
                      <a:pt x="233" y="92"/>
                    </a:cubicBezTo>
                    <a:cubicBezTo>
                      <a:pt x="238" y="54"/>
                      <a:pt x="238" y="26"/>
                      <a:pt x="234" y="11"/>
                    </a:cubicBezTo>
                    <a:moveTo>
                      <a:pt x="226" y="0"/>
                    </a:moveTo>
                    <a:cubicBezTo>
                      <a:pt x="207" y="0"/>
                      <a:pt x="175" y="101"/>
                      <a:pt x="124" y="234"/>
                    </a:cubicBezTo>
                    <a:cubicBezTo>
                      <a:pt x="137" y="215"/>
                      <a:pt x="148" y="204"/>
                      <a:pt x="156" y="204"/>
                    </a:cubicBezTo>
                    <a:cubicBezTo>
                      <a:pt x="157" y="204"/>
                      <a:pt x="158" y="204"/>
                      <a:pt x="158" y="204"/>
                    </a:cubicBezTo>
                    <a:cubicBezTo>
                      <a:pt x="162" y="206"/>
                      <a:pt x="164" y="210"/>
                      <a:pt x="165" y="217"/>
                    </a:cubicBezTo>
                    <a:cubicBezTo>
                      <a:pt x="172" y="204"/>
                      <a:pt x="179" y="191"/>
                      <a:pt x="186" y="178"/>
                    </a:cubicBezTo>
                    <a:cubicBezTo>
                      <a:pt x="231" y="4"/>
                      <a:pt x="231" y="4"/>
                      <a:pt x="231" y="4"/>
                    </a:cubicBezTo>
                    <a:cubicBezTo>
                      <a:pt x="230" y="1"/>
                      <a:pt x="228" y="0"/>
                      <a:pt x="226" y="0"/>
                    </a:cubicBezTo>
                    <a:cubicBezTo>
                      <a:pt x="226" y="0"/>
                      <a:pt x="226" y="0"/>
                      <a:pt x="226"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40" name="Freeform 120"/>
              <p:cNvSpPr/>
              <p:nvPr/>
            </p:nvSpPr>
            <p:spPr bwMode="auto">
              <a:xfrm>
                <a:off x="2329" y="2884"/>
                <a:ext cx="15" cy="17"/>
              </a:xfrm>
              <a:custGeom>
                <a:avLst/>
                <a:gdLst>
                  <a:gd name="T0" fmla="*/ 14 w 19"/>
                  <a:gd name="T1" fmla="*/ 0 h 20"/>
                  <a:gd name="T2" fmla="*/ 0 w 19"/>
                  <a:gd name="T3" fmla="*/ 17 h 20"/>
                  <a:gd name="T4" fmla="*/ 11 w 19"/>
                  <a:gd name="T5" fmla="*/ 20 h 20"/>
                  <a:gd name="T6" fmla="*/ 19 w 19"/>
                  <a:gd name="T7" fmla="*/ 5 h 20"/>
                  <a:gd name="T8" fmla="*/ 14 w 19"/>
                  <a:gd name="T9" fmla="*/ 0 h 20"/>
                </a:gdLst>
                <a:ahLst/>
                <a:cxnLst>
                  <a:cxn ang="0">
                    <a:pos x="T0" y="T1"/>
                  </a:cxn>
                  <a:cxn ang="0">
                    <a:pos x="T2" y="T3"/>
                  </a:cxn>
                  <a:cxn ang="0">
                    <a:pos x="T4" y="T5"/>
                  </a:cxn>
                  <a:cxn ang="0">
                    <a:pos x="T6" y="T7"/>
                  </a:cxn>
                  <a:cxn ang="0">
                    <a:pos x="T8" y="T9"/>
                  </a:cxn>
                </a:cxnLst>
                <a:rect l="0" t="0" r="r" b="b"/>
                <a:pathLst>
                  <a:path w="19" h="20">
                    <a:moveTo>
                      <a:pt x="14" y="0"/>
                    </a:moveTo>
                    <a:cubicBezTo>
                      <a:pt x="9" y="6"/>
                      <a:pt x="5" y="11"/>
                      <a:pt x="0" y="17"/>
                    </a:cubicBezTo>
                    <a:cubicBezTo>
                      <a:pt x="5" y="18"/>
                      <a:pt x="9" y="19"/>
                      <a:pt x="11" y="20"/>
                    </a:cubicBezTo>
                    <a:cubicBezTo>
                      <a:pt x="14" y="15"/>
                      <a:pt x="17" y="10"/>
                      <a:pt x="19" y="5"/>
                    </a:cubicBezTo>
                    <a:cubicBezTo>
                      <a:pt x="17" y="3"/>
                      <a:pt x="16" y="1"/>
                      <a:pt x="1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41" name="Freeform 121"/>
              <p:cNvSpPr/>
              <p:nvPr/>
            </p:nvSpPr>
            <p:spPr bwMode="auto">
              <a:xfrm>
                <a:off x="2340" y="2853"/>
                <a:ext cx="23" cy="35"/>
              </a:xfrm>
              <a:custGeom>
                <a:avLst/>
                <a:gdLst>
                  <a:gd name="T0" fmla="*/ 27 w 27"/>
                  <a:gd name="T1" fmla="*/ 0 h 43"/>
                  <a:gd name="T2" fmla="*/ 0 w 27"/>
                  <a:gd name="T3" fmla="*/ 38 h 43"/>
                  <a:gd name="T4" fmla="*/ 5 w 27"/>
                  <a:gd name="T5" fmla="*/ 43 h 43"/>
                  <a:gd name="T6" fmla="*/ 27 w 27"/>
                  <a:gd name="T7" fmla="*/ 0 h 43"/>
                </a:gdLst>
                <a:ahLst/>
                <a:cxnLst>
                  <a:cxn ang="0">
                    <a:pos x="T0" y="T1"/>
                  </a:cxn>
                  <a:cxn ang="0">
                    <a:pos x="T2" y="T3"/>
                  </a:cxn>
                  <a:cxn ang="0">
                    <a:pos x="T4" y="T5"/>
                  </a:cxn>
                  <a:cxn ang="0">
                    <a:pos x="T6" y="T7"/>
                  </a:cxn>
                </a:cxnLst>
                <a:rect l="0" t="0" r="r" b="b"/>
                <a:pathLst>
                  <a:path w="27" h="43">
                    <a:moveTo>
                      <a:pt x="27" y="0"/>
                    </a:moveTo>
                    <a:cubicBezTo>
                      <a:pt x="18" y="13"/>
                      <a:pt x="9" y="26"/>
                      <a:pt x="0" y="38"/>
                    </a:cubicBezTo>
                    <a:cubicBezTo>
                      <a:pt x="2" y="39"/>
                      <a:pt x="3" y="41"/>
                      <a:pt x="5" y="43"/>
                    </a:cubicBezTo>
                    <a:cubicBezTo>
                      <a:pt x="13" y="29"/>
                      <a:pt x="20" y="15"/>
                      <a:pt x="27"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42" name="Freeform 122"/>
              <p:cNvSpPr>
                <a:spLocks noEditPoints="1"/>
              </p:cNvSpPr>
              <p:nvPr/>
            </p:nvSpPr>
            <p:spPr bwMode="auto">
              <a:xfrm>
                <a:off x="2386" y="2535"/>
                <a:ext cx="80" cy="231"/>
              </a:xfrm>
              <a:custGeom>
                <a:avLst/>
                <a:gdLst>
                  <a:gd name="T0" fmla="*/ 0 w 97"/>
                  <a:gd name="T1" fmla="*/ 278 h 279"/>
                  <a:gd name="T2" fmla="*/ 0 w 97"/>
                  <a:gd name="T3" fmla="*/ 279 h 279"/>
                  <a:gd name="T4" fmla="*/ 0 w 97"/>
                  <a:gd name="T5" fmla="*/ 279 h 279"/>
                  <a:gd name="T6" fmla="*/ 0 w 97"/>
                  <a:gd name="T7" fmla="*/ 278 h 279"/>
                  <a:gd name="T8" fmla="*/ 36 w 97"/>
                  <a:gd name="T9" fmla="*/ 212 h 279"/>
                  <a:gd name="T10" fmla="*/ 14 w 97"/>
                  <a:gd name="T11" fmla="*/ 243 h 279"/>
                  <a:gd name="T12" fmla="*/ 8 w 97"/>
                  <a:gd name="T13" fmla="*/ 266 h 279"/>
                  <a:gd name="T14" fmla="*/ 17 w 97"/>
                  <a:gd name="T15" fmla="*/ 251 h 279"/>
                  <a:gd name="T16" fmla="*/ 36 w 97"/>
                  <a:gd name="T17" fmla="*/ 212 h 279"/>
                  <a:gd name="T18" fmla="*/ 32 w 97"/>
                  <a:gd name="T19" fmla="*/ 154 h 279"/>
                  <a:gd name="T20" fmla="*/ 29 w 97"/>
                  <a:gd name="T21" fmla="*/ 155 h 279"/>
                  <a:gd name="T22" fmla="*/ 26 w 97"/>
                  <a:gd name="T23" fmla="*/ 176 h 279"/>
                  <a:gd name="T24" fmla="*/ 27 w 97"/>
                  <a:gd name="T25" fmla="*/ 175 h 279"/>
                  <a:gd name="T26" fmla="*/ 32 w 97"/>
                  <a:gd name="T27" fmla="*/ 154 h 279"/>
                  <a:gd name="T28" fmla="*/ 46 w 97"/>
                  <a:gd name="T29" fmla="*/ 150 h 279"/>
                  <a:gd name="T30" fmla="*/ 37 w 97"/>
                  <a:gd name="T31" fmla="*/ 153 h 279"/>
                  <a:gd name="T32" fmla="*/ 34 w 97"/>
                  <a:gd name="T33" fmla="*/ 165 h 279"/>
                  <a:gd name="T34" fmla="*/ 46 w 97"/>
                  <a:gd name="T35" fmla="*/ 150 h 279"/>
                  <a:gd name="T36" fmla="*/ 50 w 97"/>
                  <a:gd name="T37" fmla="*/ 86 h 279"/>
                  <a:gd name="T38" fmla="*/ 29 w 97"/>
                  <a:gd name="T39" fmla="*/ 125 h 279"/>
                  <a:gd name="T40" fmla="*/ 29 w 97"/>
                  <a:gd name="T41" fmla="*/ 155 h 279"/>
                  <a:gd name="T42" fmla="*/ 32 w 97"/>
                  <a:gd name="T43" fmla="*/ 154 h 279"/>
                  <a:gd name="T44" fmla="*/ 50 w 97"/>
                  <a:gd name="T45" fmla="*/ 86 h 279"/>
                  <a:gd name="T46" fmla="*/ 97 w 97"/>
                  <a:gd name="T47" fmla="*/ 0 h 279"/>
                  <a:gd name="T48" fmla="*/ 59 w 97"/>
                  <a:gd name="T49" fmla="*/ 70 h 279"/>
                  <a:gd name="T50" fmla="*/ 37 w 97"/>
                  <a:gd name="T51" fmla="*/ 152 h 279"/>
                  <a:gd name="T52" fmla="*/ 47 w 97"/>
                  <a:gd name="T53" fmla="*/ 150 h 279"/>
                  <a:gd name="T54" fmla="*/ 74 w 97"/>
                  <a:gd name="T55" fmla="*/ 120 h 279"/>
                  <a:gd name="T56" fmla="*/ 97 w 97"/>
                  <a:gd name="T57"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 h="279">
                    <a:moveTo>
                      <a:pt x="0" y="278"/>
                    </a:moveTo>
                    <a:cubicBezTo>
                      <a:pt x="0" y="278"/>
                      <a:pt x="0" y="279"/>
                      <a:pt x="0" y="279"/>
                    </a:cubicBezTo>
                    <a:cubicBezTo>
                      <a:pt x="0" y="279"/>
                      <a:pt x="0" y="279"/>
                      <a:pt x="0" y="279"/>
                    </a:cubicBezTo>
                    <a:cubicBezTo>
                      <a:pt x="0" y="278"/>
                      <a:pt x="0" y="278"/>
                      <a:pt x="0" y="278"/>
                    </a:cubicBezTo>
                    <a:moveTo>
                      <a:pt x="36" y="212"/>
                    </a:moveTo>
                    <a:cubicBezTo>
                      <a:pt x="28" y="222"/>
                      <a:pt x="21" y="233"/>
                      <a:pt x="14" y="243"/>
                    </a:cubicBezTo>
                    <a:cubicBezTo>
                      <a:pt x="8" y="266"/>
                      <a:pt x="8" y="266"/>
                      <a:pt x="8" y="266"/>
                    </a:cubicBezTo>
                    <a:cubicBezTo>
                      <a:pt x="11" y="261"/>
                      <a:pt x="14" y="256"/>
                      <a:pt x="17" y="251"/>
                    </a:cubicBezTo>
                    <a:cubicBezTo>
                      <a:pt x="23" y="239"/>
                      <a:pt x="30" y="225"/>
                      <a:pt x="36" y="212"/>
                    </a:cubicBezTo>
                    <a:moveTo>
                      <a:pt x="32" y="154"/>
                    </a:moveTo>
                    <a:cubicBezTo>
                      <a:pt x="31" y="155"/>
                      <a:pt x="30" y="155"/>
                      <a:pt x="29" y="155"/>
                    </a:cubicBezTo>
                    <a:cubicBezTo>
                      <a:pt x="28" y="162"/>
                      <a:pt x="27" y="168"/>
                      <a:pt x="26" y="176"/>
                    </a:cubicBezTo>
                    <a:cubicBezTo>
                      <a:pt x="26" y="175"/>
                      <a:pt x="27" y="175"/>
                      <a:pt x="27" y="175"/>
                    </a:cubicBezTo>
                    <a:cubicBezTo>
                      <a:pt x="32" y="154"/>
                      <a:pt x="32" y="154"/>
                      <a:pt x="32" y="154"/>
                    </a:cubicBezTo>
                    <a:moveTo>
                      <a:pt x="46" y="150"/>
                    </a:moveTo>
                    <a:cubicBezTo>
                      <a:pt x="43" y="151"/>
                      <a:pt x="40" y="152"/>
                      <a:pt x="37" y="153"/>
                    </a:cubicBezTo>
                    <a:cubicBezTo>
                      <a:pt x="34" y="165"/>
                      <a:pt x="34" y="165"/>
                      <a:pt x="34" y="165"/>
                    </a:cubicBezTo>
                    <a:cubicBezTo>
                      <a:pt x="38" y="160"/>
                      <a:pt x="42" y="155"/>
                      <a:pt x="46" y="150"/>
                    </a:cubicBezTo>
                    <a:moveTo>
                      <a:pt x="50" y="86"/>
                    </a:moveTo>
                    <a:cubicBezTo>
                      <a:pt x="43" y="99"/>
                      <a:pt x="36" y="112"/>
                      <a:pt x="29" y="125"/>
                    </a:cubicBezTo>
                    <a:cubicBezTo>
                      <a:pt x="30" y="133"/>
                      <a:pt x="30" y="143"/>
                      <a:pt x="29" y="155"/>
                    </a:cubicBezTo>
                    <a:cubicBezTo>
                      <a:pt x="30" y="155"/>
                      <a:pt x="31" y="154"/>
                      <a:pt x="32" y="154"/>
                    </a:cubicBezTo>
                    <a:cubicBezTo>
                      <a:pt x="50" y="86"/>
                      <a:pt x="50" y="86"/>
                      <a:pt x="50" y="86"/>
                    </a:cubicBezTo>
                    <a:moveTo>
                      <a:pt x="97" y="0"/>
                    </a:moveTo>
                    <a:cubicBezTo>
                      <a:pt x="86" y="21"/>
                      <a:pt x="73" y="44"/>
                      <a:pt x="59" y="70"/>
                    </a:cubicBezTo>
                    <a:cubicBezTo>
                      <a:pt x="37" y="152"/>
                      <a:pt x="37" y="152"/>
                      <a:pt x="37" y="152"/>
                    </a:cubicBezTo>
                    <a:cubicBezTo>
                      <a:pt x="40" y="151"/>
                      <a:pt x="44" y="151"/>
                      <a:pt x="47" y="150"/>
                    </a:cubicBezTo>
                    <a:cubicBezTo>
                      <a:pt x="55" y="140"/>
                      <a:pt x="64" y="130"/>
                      <a:pt x="74" y="120"/>
                    </a:cubicBezTo>
                    <a:cubicBezTo>
                      <a:pt x="86" y="75"/>
                      <a:pt x="93" y="33"/>
                      <a:pt x="97"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43" name="Freeform 123"/>
              <p:cNvSpPr>
                <a:spLocks noEditPoints="1"/>
              </p:cNvSpPr>
              <p:nvPr/>
            </p:nvSpPr>
            <p:spPr bwMode="auto">
              <a:xfrm>
                <a:off x="2397" y="2634"/>
                <a:ext cx="50" cy="102"/>
              </a:xfrm>
              <a:custGeom>
                <a:avLst/>
                <a:gdLst>
                  <a:gd name="T0" fmla="*/ 13 w 60"/>
                  <a:gd name="T1" fmla="*/ 55 h 123"/>
                  <a:gd name="T2" fmla="*/ 12 w 60"/>
                  <a:gd name="T3" fmla="*/ 56 h 123"/>
                  <a:gd name="T4" fmla="*/ 11 w 60"/>
                  <a:gd name="T5" fmla="*/ 63 h 123"/>
                  <a:gd name="T6" fmla="*/ 13 w 60"/>
                  <a:gd name="T7" fmla="*/ 55 h 123"/>
                  <a:gd name="T8" fmla="*/ 52 w 60"/>
                  <a:gd name="T9" fmla="*/ 25 h 123"/>
                  <a:gd name="T10" fmla="*/ 32 w 60"/>
                  <a:gd name="T11" fmla="*/ 30 h 123"/>
                  <a:gd name="T12" fmla="*/ 20 w 60"/>
                  <a:gd name="T13" fmla="*/ 45 h 123"/>
                  <a:gd name="T14" fmla="*/ 0 w 60"/>
                  <a:gd name="T15" fmla="*/ 123 h 123"/>
                  <a:gd name="T16" fmla="*/ 22 w 60"/>
                  <a:gd name="T17" fmla="*/ 92 h 123"/>
                  <a:gd name="T18" fmla="*/ 47 w 60"/>
                  <a:gd name="T19" fmla="*/ 38 h 123"/>
                  <a:gd name="T20" fmla="*/ 52 w 60"/>
                  <a:gd name="T21" fmla="*/ 25 h 123"/>
                  <a:gd name="T22" fmla="*/ 60 w 60"/>
                  <a:gd name="T23" fmla="*/ 0 h 123"/>
                  <a:gd name="T24" fmla="*/ 33 w 60"/>
                  <a:gd name="T25" fmla="*/ 30 h 123"/>
                  <a:gd name="T26" fmla="*/ 53 w 60"/>
                  <a:gd name="T27" fmla="*/ 24 h 123"/>
                  <a:gd name="T28" fmla="*/ 54 w 60"/>
                  <a:gd name="T29" fmla="*/ 20 h 123"/>
                  <a:gd name="T30" fmla="*/ 60 w 60"/>
                  <a:gd name="T3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123">
                    <a:moveTo>
                      <a:pt x="13" y="55"/>
                    </a:moveTo>
                    <a:cubicBezTo>
                      <a:pt x="13" y="55"/>
                      <a:pt x="12" y="55"/>
                      <a:pt x="12" y="56"/>
                    </a:cubicBezTo>
                    <a:cubicBezTo>
                      <a:pt x="12" y="58"/>
                      <a:pt x="11" y="61"/>
                      <a:pt x="11" y="63"/>
                    </a:cubicBezTo>
                    <a:cubicBezTo>
                      <a:pt x="13" y="55"/>
                      <a:pt x="13" y="55"/>
                      <a:pt x="13" y="55"/>
                    </a:cubicBezTo>
                    <a:moveTo>
                      <a:pt x="52" y="25"/>
                    </a:moveTo>
                    <a:cubicBezTo>
                      <a:pt x="46" y="27"/>
                      <a:pt x="39" y="28"/>
                      <a:pt x="32" y="30"/>
                    </a:cubicBezTo>
                    <a:cubicBezTo>
                      <a:pt x="28" y="35"/>
                      <a:pt x="24" y="40"/>
                      <a:pt x="20" y="45"/>
                    </a:cubicBezTo>
                    <a:cubicBezTo>
                      <a:pt x="0" y="123"/>
                      <a:pt x="0" y="123"/>
                      <a:pt x="0" y="123"/>
                    </a:cubicBezTo>
                    <a:cubicBezTo>
                      <a:pt x="7" y="113"/>
                      <a:pt x="14" y="102"/>
                      <a:pt x="22" y="92"/>
                    </a:cubicBezTo>
                    <a:cubicBezTo>
                      <a:pt x="31" y="75"/>
                      <a:pt x="39" y="57"/>
                      <a:pt x="47" y="38"/>
                    </a:cubicBezTo>
                    <a:cubicBezTo>
                      <a:pt x="49" y="34"/>
                      <a:pt x="51" y="29"/>
                      <a:pt x="52" y="25"/>
                    </a:cubicBezTo>
                    <a:moveTo>
                      <a:pt x="60" y="0"/>
                    </a:moveTo>
                    <a:cubicBezTo>
                      <a:pt x="50" y="10"/>
                      <a:pt x="41" y="20"/>
                      <a:pt x="33" y="30"/>
                    </a:cubicBezTo>
                    <a:cubicBezTo>
                      <a:pt x="39" y="28"/>
                      <a:pt x="46" y="26"/>
                      <a:pt x="53" y="24"/>
                    </a:cubicBezTo>
                    <a:cubicBezTo>
                      <a:pt x="53" y="23"/>
                      <a:pt x="54" y="21"/>
                      <a:pt x="54" y="20"/>
                    </a:cubicBezTo>
                    <a:cubicBezTo>
                      <a:pt x="56" y="13"/>
                      <a:pt x="58" y="6"/>
                      <a:pt x="60"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44" name="Freeform 124"/>
              <p:cNvSpPr/>
              <p:nvPr/>
            </p:nvSpPr>
            <p:spPr bwMode="auto">
              <a:xfrm>
                <a:off x="2325" y="2898"/>
                <a:ext cx="4" cy="4"/>
              </a:xfrm>
              <a:custGeom>
                <a:avLst/>
                <a:gdLst>
                  <a:gd name="T0" fmla="*/ 3 w 4"/>
                  <a:gd name="T1" fmla="*/ 0 h 5"/>
                  <a:gd name="T2" fmla="*/ 0 w 4"/>
                  <a:gd name="T3" fmla="*/ 5 h 5"/>
                  <a:gd name="T4" fmla="*/ 4 w 4"/>
                  <a:gd name="T5" fmla="*/ 0 h 5"/>
                  <a:gd name="T6" fmla="*/ 3 w 4"/>
                  <a:gd name="T7" fmla="*/ 0 h 5"/>
                </a:gdLst>
                <a:ahLst/>
                <a:cxnLst>
                  <a:cxn ang="0">
                    <a:pos x="T0" y="T1"/>
                  </a:cxn>
                  <a:cxn ang="0">
                    <a:pos x="T2" y="T3"/>
                  </a:cxn>
                  <a:cxn ang="0">
                    <a:pos x="T4" y="T5"/>
                  </a:cxn>
                  <a:cxn ang="0">
                    <a:pos x="T6" y="T7"/>
                  </a:cxn>
                </a:cxnLst>
                <a:rect l="0" t="0" r="r" b="b"/>
                <a:pathLst>
                  <a:path w="4" h="5">
                    <a:moveTo>
                      <a:pt x="3" y="0"/>
                    </a:moveTo>
                    <a:cubicBezTo>
                      <a:pt x="2" y="2"/>
                      <a:pt x="1" y="3"/>
                      <a:pt x="0" y="5"/>
                    </a:cubicBezTo>
                    <a:cubicBezTo>
                      <a:pt x="1" y="3"/>
                      <a:pt x="3" y="2"/>
                      <a:pt x="4" y="0"/>
                    </a:cubicBezTo>
                    <a:cubicBezTo>
                      <a:pt x="4" y="0"/>
                      <a:pt x="4" y="0"/>
                      <a:pt x="3"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45" name="Freeform 125"/>
              <p:cNvSpPr>
                <a:spLocks noEditPoints="1"/>
              </p:cNvSpPr>
              <p:nvPr/>
            </p:nvSpPr>
            <p:spPr bwMode="auto">
              <a:xfrm>
                <a:off x="2380" y="2743"/>
                <a:ext cx="20" cy="40"/>
              </a:xfrm>
              <a:custGeom>
                <a:avLst/>
                <a:gdLst>
                  <a:gd name="T0" fmla="*/ 7 w 24"/>
                  <a:gd name="T1" fmla="*/ 28 h 48"/>
                  <a:gd name="T2" fmla="*/ 7 w 24"/>
                  <a:gd name="T3" fmla="*/ 28 h 48"/>
                  <a:gd name="T4" fmla="*/ 0 w 24"/>
                  <a:gd name="T5" fmla="*/ 48 h 48"/>
                  <a:gd name="T6" fmla="*/ 3 w 24"/>
                  <a:gd name="T7" fmla="*/ 41 h 48"/>
                  <a:gd name="T8" fmla="*/ 7 w 24"/>
                  <a:gd name="T9" fmla="*/ 28 h 48"/>
                  <a:gd name="T10" fmla="*/ 24 w 24"/>
                  <a:gd name="T11" fmla="*/ 0 h 48"/>
                  <a:gd name="T12" fmla="*/ 15 w 24"/>
                  <a:gd name="T13" fmla="*/ 15 h 48"/>
                  <a:gd name="T14" fmla="*/ 13 w 24"/>
                  <a:gd name="T15" fmla="*/ 23 h 48"/>
                  <a:gd name="T16" fmla="*/ 24 w 24"/>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8">
                    <a:moveTo>
                      <a:pt x="7" y="28"/>
                    </a:moveTo>
                    <a:cubicBezTo>
                      <a:pt x="7" y="28"/>
                      <a:pt x="7" y="28"/>
                      <a:pt x="7" y="28"/>
                    </a:cubicBezTo>
                    <a:cubicBezTo>
                      <a:pt x="4" y="34"/>
                      <a:pt x="2" y="41"/>
                      <a:pt x="0" y="48"/>
                    </a:cubicBezTo>
                    <a:cubicBezTo>
                      <a:pt x="1" y="46"/>
                      <a:pt x="2" y="43"/>
                      <a:pt x="3" y="41"/>
                    </a:cubicBezTo>
                    <a:cubicBezTo>
                      <a:pt x="7" y="28"/>
                      <a:pt x="7" y="28"/>
                      <a:pt x="7" y="28"/>
                    </a:cubicBezTo>
                    <a:moveTo>
                      <a:pt x="24" y="0"/>
                    </a:moveTo>
                    <a:cubicBezTo>
                      <a:pt x="21" y="5"/>
                      <a:pt x="18" y="10"/>
                      <a:pt x="15" y="15"/>
                    </a:cubicBezTo>
                    <a:cubicBezTo>
                      <a:pt x="13" y="23"/>
                      <a:pt x="13" y="23"/>
                      <a:pt x="13" y="23"/>
                    </a:cubicBezTo>
                    <a:cubicBezTo>
                      <a:pt x="16" y="15"/>
                      <a:pt x="20" y="8"/>
                      <a:pt x="24"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46" name="Freeform 126"/>
              <p:cNvSpPr/>
              <p:nvPr/>
            </p:nvSpPr>
            <p:spPr bwMode="auto">
              <a:xfrm>
                <a:off x="2400" y="2693"/>
                <a:ext cx="29" cy="50"/>
              </a:xfrm>
              <a:custGeom>
                <a:avLst/>
                <a:gdLst>
                  <a:gd name="T0" fmla="*/ 35 w 35"/>
                  <a:gd name="T1" fmla="*/ 0 h 60"/>
                  <a:gd name="T2" fmla="*/ 19 w 35"/>
                  <a:gd name="T3" fmla="*/ 21 h 60"/>
                  <a:gd name="T4" fmla="*/ 0 w 35"/>
                  <a:gd name="T5" fmla="*/ 60 h 60"/>
                  <a:gd name="T6" fmla="*/ 1 w 35"/>
                  <a:gd name="T7" fmla="*/ 58 h 60"/>
                  <a:gd name="T8" fmla="*/ 30 w 35"/>
                  <a:gd name="T9" fmla="*/ 14 h 60"/>
                  <a:gd name="T10" fmla="*/ 35 w 35"/>
                  <a:gd name="T11" fmla="*/ 0 h 60"/>
                </a:gdLst>
                <a:ahLst/>
                <a:cxnLst>
                  <a:cxn ang="0">
                    <a:pos x="T0" y="T1"/>
                  </a:cxn>
                  <a:cxn ang="0">
                    <a:pos x="T2" y="T3"/>
                  </a:cxn>
                  <a:cxn ang="0">
                    <a:pos x="T4" y="T5"/>
                  </a:cxn>
                  <a:cxn ang="0">
                    <a:pos x="T6" y="T7"/>
                  </a:cxn>
                  <a:cxn ang="0">
                    <a:pos x="T8" y="T9"/>
                  </a:cxn>
                  <a:cxn ang="0">
                    <a:pos x="T10" y="T11"/>
                  </a:cxn>
                </a:cxnLst>
                <a:rect l="0" t="0" r="r" b="b"/>
                <a:pathLst>
                  <a:path w="35" h="60">
                    <a:moveTo>
                      <a:pt x="35" y="0"/>
                    </a:moveTo>
                    <a:cubicBezTo>
                      <a:pt x="30" y="7"/>
                      <a:pt x="24" y="14"/>
                      <a:pt x="19" y="21"/>
                    </a:cubicBezTo>
                    <a:cubicBezTo>
                      <a:pt x="13" y="34"/>
                      <a:pt x="6" y="48"/>
                      <a:pt x="0" y="60"/>
                    </a:cubicBezTo>
                    <a:cubicBezTo>
                      <a:pt x="0" y="60"/>
                      <a:pt x="1" y="59"/>
                      <a:pt x="1" y="58"/>
                    </a:cubicBezTo>
                    <a:cubicBezTo>
                      <a:pt x="11" y="43"/>
                      <a:pt x="21" y="29"/>
                      <a:pt x="30" y="14"/>
                    </a:cubicBezTo>
                    <a:cubicBezTo>
                      <a:pt x="32" y="9"/>
                      <a:pt x="34" y="5"/>
                      <a:pt x="35"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47" name="Freeform 127"/>
              <p:cNvSpPr>
                <a:spLocks noEditPoints="1"/>
              </p:cNvSpPr>
              <p:nvPr/>
            </p:nvSpPr>
            <p:spPr bwMode="auto">
              <a:xfrm>
                <a:off x="2416" y="2651"/>
                <a:ext cx="26" cy="60"/>
              </a:xfrm>
              <a:custGeom>
                <a:avLst/>
                <a:gdLst>
                  <a:gd name="T0" fmla="*/ 31 w 32"/>
                  <a:gd name="T1" fmla="*/ 5 h 72"/>
                  <a:gd name="T2" fmla="*/ 30 w 32"/>
                  <a:gd name="T3" fmla="*/ 5 h 72"/>
                  <a:gd name="T4" fmla="*/ 25 w 32"/>
                  <a:gd name="T5" fmla="*/ 18 h 72"/>
                  <a:gd name="T6" fmla="*/ 0 w 32"/>
                  <a:gd name="T7" fmla="*/ 72 h 72"/>
                  <a:gd name="T8" fmla="*/ 16 w 32"/>
                  <a:gd name="T9" fmla="*/ 51 h 72"/>
                  <a:gd name="T10" fmla="*/ 31 w 32"/>
                  <a:gd name="T11" fmla="*/ 5 h 72"/>
                  <a:gd name="T12" fmla="*/ 32 w 32"/>
                  <a:gd name="T13" fmla="*/ 0 h 72"/>
                  <a:gd name="T14" fmla="*/ 31 w 32"/>
                  <a:gd name="T15" fmla="*/ 4 h 72"/>
                  <a:gd name="T16" fmla="*/ 31 w 32"/>
                  <a:gd name="T17" fmla="*/ 4 h 72"/>
                  <a:gd name="T18" fmla="*/ 32 w 32"/>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72">
                    <a:moveTo>
                      <a:pt x="31" y="5"/>
                    </a:moveTo>
                    <a:cubicBezTo>
                      <a:pt x="31" y="5"/>
                      <a:pt x="31" y="5"/>
                      <a:pt x="30" y="5"/>
                    </a:cubicBezTo>
                    <a:cubicBezTo>
                      <a:pt x="29" y="9"/>
                      <a:pt x="27" y="14"/>
                      <a:pt x="25" y="18"/>
                    </a:cubicBezTo>
                    <a:cubicBezTo>
                      <a:pt x="17" y="37"/>
                      <a:pt x="9" y="55"/>
                      <a:pt x="0" y="72"/>
                    </a:cubicBezTo>
                    <a:cubicBezTo>
                      <a:pt x="5" y="65"/>
                      <a:pt x="11" y="58"/>
                      <a:pt x="16" y="51"/>
                    </a:cubicBezTo>
                    <a:cubicBezTo>
                      <a:pt x="22" y="35"/>
                      <a:pt x="27" y="20"/>
                      <a:pt x="31" y="5"/>
                    </a:cubicBezTo>
                    <a:moveTo>
                      <a:pt x="32" y="0"/>
                    </a:moveTo>
                    <a:cubicBezTo>
                      <a:pt x="32" y="1"/>
                      <a:pt x="31" y="3"/>
                      <a:pt x="31" y="4"/>
                    </a:cubicBezTo>
                    <a:cubicBezTo>
                      <a:pt x="31" y="4"/>
                      <a:pt x="31" y="4"/>
                      <a:pt x="31" y="4"/>
                    </a:cubicBezTo>
                    <a:cubicBezTo>
                      <a:pt x="32" y="2"/>
                      <a:pt x="32" y="1"/>
                      <a:pt x="32"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48" name="Freeform 128"/>
              <p:cNvSpPr/>
              <p:nvPr/>
            </p:nvSpPr>
            <p:spPr bwMode="auto">
              <a:xfrm>
                <a:off x="2328" y="2882"/>
                <a:ext cx="12" cy="16"/>
              </a:xfrm>
              <a:custGeom>
                <a:avLst/>
                <a:gdLst>
                  <a:gd name="T0" fmla="*/ 12 w 15"/>
                  <a:gd name="T1" fmla="*/ 0 h 20"/>
                  <a:gd name="T2" fmla="*/ 0 w 15"/>
                  <a:gd name="T3" fmla="*/ 20 h 20"/>
                  <a:gd name="T4" fmla="*/ 1 w 15"/>
                  <a:gd name="T5" fmla="*/ 20 h 20"/>
                  <a:gd name="T6" fmla="*/ 15 w 15"/>
                  <a:gd name="T7" fmla="*/ 3 h 20"/>
                  <a:gd name="T8" fmla="*/ 12 w 15"/>
                  <a:gd name="T9" fmla="*/ 0 h 20"/>
                </a:gdLst>
                <a:ahLst/>
                <a:cxnLst>
                  <a:cxn ang="0">
                    <a:pos x="T0" y="T1"/>
                  </a:cxn>
                  <a:cxn ang="0">
                    <a:pos x="T2" y="T3"/>
                  </a:cxn>
                  <a:cxn ang="0">
                    <a:pos x="T4" y="T5"/>
                  </a:cxn>
                  <a:cxn ang="0">
                    <a:pos x="T6" y="T7"/>
                  </a:cxn>
                  <a:cxn ang="0">
                    <a:pos x="T8" y="T9"/>
                  </a:cxn>
                </a:cxnLst>
                <a:rect l="0" t="0" r="r" b="b"/>
                <a:pathLst>
                  <a:path w="15" h="20">
                    <a:moveTo>
                      <a:pt x="12" y="0"/>
                    </a:moveTo>
                    <a:cubicBezTo>
                      <a:pt x="8" y="7"/>
                      <a:pt x="4" y="13"/>
                      <a:pt x="0" y="20"/>
                    </a:cubicBezTo>
                    <a:cubicBezTo>
                      <a:pt x="1" y="20"/>
                      <a:pt x="1" y="20"/>
                      <a:pt x="1" y="20"/>
                    </a:cubicBezTo>
                    <a:cubicBezTo>
                      <a:pt x="6" y="14"/>
                      <a:pt x="10" y="9"/>
                      <a:pt x="15" y="3"/>
                    </a:cubicBezTo>
                    <a:cubicBezTo>
                      <a:pt x="14" y="2"/>
                      <a:pt x="13" y="1"/>
                      <a:pt x="12"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49" name="Freeform 129"/>
              <p:cNvSpPr>
                <a:spLocks noEditPoints="1"/>
              </p:cNvSpPr>
              <p:nvPr/>
            </p:nvSpPr>
            <p:spPr bwMode="auto">
              <a:xfrm>
                <a:off x="2338" y="2705"/>
                <a:ext cx="87" cy="179"/>
              </a:xfrm>
              <a:custGeom>
                <a:avLst/>
                <a:gdLst>
                  <a:gd name="T0" fmla="*/ 39 w 105"/>
                  <a:gd name="T1" fmla="*/ 146 h 216"/>
                  <a:gd name="T2" fmla="*/ 13 w 105"/>
                  <a:gd name="T3" fmla="*/ 187 h 216"/>
                  <a:gd name="T4" fmla="*/ 0 w 105"/>
                  <a:gd name="T5" fmla="*/ 213 h 216"/>
                  <a:gd name="T6" fmla="*/ 3 w 105"/>
                  <a:gd name="T7" fmla="*/ 216 h 216"/>
                  <a:gd name="T8" fmla="*/ 30 w 105"/>
                  <a:gd name="T9" fmla="*/ 178 h 216"/>
                  <a:gd name="T10" fmla="*/ 31 w 105"/>
                  <a:gd name="T11" fmla="*/ 176 h 216"/>
                  <a:gd name="T12" fmla="*/ 39 w 105"/>
                  <a:gd name="T13" fmla="*/ 146 h 216"/>
                  <a:gd name="T14" fmla="*/ 50 w 105"/>
                  <a:gd name="T15" fmla="*/ 104 h 216"/>
                  <a:gd name="T16" fmla="*/ 46 w 105"/>
                  <a:gd name="T17" fmla="*/ 111 h 216"/>
                  <a:gd name="T18" fmla="*/ 42 w 105"/>
                  <a:gd name="T19" fmla="*/ 119 h 216"/>
                  <a:gd name="T20" fmla="*/ 29 w 105"/>
                  <a:gd name="T21" fmla="*/ 151 h 216"/>
                  <a:gd name="T22" fmla="*/ 23 w 105"/>
                  <a:gd name="T23" fmla="*/ 165 h 216"/>
                  <a:gd name="T24" fmla="*/ 40 w 105"/>
                  <a:gd name="T25" fmla="*/ 140 h 216"/>
                  <a:gd name="T26" fmla="*/ 49 w 105"/>
                  <a:gd name="T27" fmla="*/ 106 h 216"/>
                  <a:gd name="T28" fmla="*/ 50 w 105"/>
                  <a:gd name="T29" fmla="*/ 104 h 216"/>
                  <a:gd name="T30" fmla="*/ 54 w 105"/>
                  <a:gd name="T31" fmla="*/ 87 h 216"/>
                  <a:gd name="T32" fmla="*/ 51 w 105"/>
                  <a:gd name="T33" fmla="*/ 94 h 216"/>
                  <a:gd name="T34" fmla="*/ 43 w 105"/>
                  <a:gd name="T35" fmla="*/ 116 h 216"/>
                  <a:gd name="T36" fmla="*/ 50 w 105"/>
                  <a:gd name="T37" fmla="*/ 103 h 216"/>
                  <a:gd name="T38" fmla="*/ 54 w 105"/>
                  <a:gd name="T39" fmla="*/ 87 h 216"/>
                  <a:gd name="T40" fmla="*/ 105 w 105"/>
                  <a:gd name="T41" fmla="*/ 0 h 216"/>
                  <a:gd name="T42" fmla="*/ 76 w 105"/>
                  <a:gd name="T43" fmla="*/ 44 h 216"/>
                  <a:gd name="T44" fmla="*/ 75 w 105"/>
                  <a:gd name="T45" fmla="*/ 46 h 216"/>
                  <a:gd name="T46" fmla="*/ 64 w 105"/>
                  <a:gd name="T47" fmla="*/ 69 h 216"/>
                  <a:gd name="T48" fmla="*/ 60 w 105"/>
                  <a:gd name="T49" fmla="*/ 81 h 216"/>
                  <a:gd name="T50" fmla="*/ 96 w 105"/>
                  <a:gd name="T51" fmla="*/ 25 h 216"/>
                  <a:gd name="T52" fmla="*/ 105 w 105"/>
                  <a:gd name="T5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216">
                    <a:moveTo>
                      <a:pt x="39" y="146"/>
                    </a:moveTo>
                    <a:cubicBezTo>
                      <a:pt x="30" y="159"/>
                      <a:pt x="21" y="173"/>
                      <a:pt x="13" y="187"/>
                    </a:cubicBezTo>
                    <a:cubicBezTo>
                      <a:pt x="8" y="196"/>
                      <a:pt x="4" y="205"/>
                      <a:pt x="0" y="213"/>
                    </a:cubicBezTo>
                    <a:cubicBezTo>
                      <a:pt x="1" y="214"/>
                      <a:pt x="2" y="215"/>
                      <a:pt x="3" y="216"/>
                    </a:cubicBezTo>
                    <a:cubicBezTo>
                      <a:pt x="12" y="204"/>
                      <a:pt x="21" y="191"/>
                      <a:pt x="30" y="178"/>
                    </a:cubicBezTo>
                    <a:cubicBezTo>
                      <a:pt x="31" y="177"/>
                      <a:pt x="31" y="176"/>
                      <a:pt x="31" y="176"/>
                    </a:cubicBezTo>
                    <a:cubicBezTo>
                      <a:pt x="39" y="146"/>
                      <a:pt x="39" y="146"/>
                      <a:pt x="39" y="146"/>
                    </a:cubicBezTo>
                    <a:moveTo>
                      <a:pt x="50" y="104"/>
                    </a:moveTo>
                    <a:cubicBezTo>
                      <a:pt x="46" y="111"/>
                      <a:pt x="46" y="111"/>
                      <a:pt x="46" y="111"/>
                    </a:cubicBezTo>
                    <a:cubicBezTo>
                      <a:pt x="45" y="113"/>
                      <a:pt x="43" y="116"/>
                      <a:pt x="42" y="119"/>
                    </a:cubicBezTo>
                    <a:cubicBezTo>
                      <a:pt x="38" y="129"/>
                      <a:pt x="34" y="140"/>
                      <a:pt x="29" y="151"/>
                    </a:cubicBezTo>
                    <a:cubicBezTo>
                      <a:pt x="27" y="155"/>
                      <a:pt x="25" y="160"/>
                      <a:pt x="23" y="165"/>
                    </a:cubicBezTo>
                    <a:cubicBezTo>
                      <a:pt x="29" y="156"/>
                      <a:pt x="35" y="148"/>
                      <a:pt x="40" y="140"/>
                    </a:cubicBezTo>
                    <a:cubicBezTo>
                      <a:pt x="41" y="131"/>
                      <a:pt x="44" y="119"/>
                      <a:pt x="49" y="106"/>
                    </a:cubicBezTo>
                    <a:cubicBezTo>
                      <a:pt x="50" y="104"/>
                      <a:pt x="50" y="104"/>
                      <a:pt x="50" y="104"/>
                    </a:cubicBezTo>
                    <a:moveTo>
                      <a:pt x="54" y="87"/>
                    </a:moveTo>
                    <a:cubicBezTo>
                      <a:pt x="53" y="89"/>
                      <a:pt x="52" y="92"/>
                      <a:pt x="51" y="94"/>
                    </a:cubicBezTo>
                    <a:cubicBezTo>
                      <a:pt x="48" y="101"/>
                      <a:pt x="46" y="109"/>
                      <a:pt x="43" y="116"/>
                    </a:cubicBezTo>
                    <a:cubicBezTo>
                      <a:pt x="50" y="103"/>
                      <a:pt x="50" y="103"/>
                      <a:pt x="50" y="103"/>
                    </a:cubicBezTo>
                    <a:cubicBezTo>
                      <a:pt x="54" y="87"/>
                      <a:pt x="54" y="87"/>
                      <a:pt x="54" y="87"/>
                    </a:cubicBezTo>
                    <a:moveTo>
                      <a:pt x="105" y="0"/>
                    </a:moveTo>
                    <a:cubicBezTo>
                      <a:pt x="96" y="15"/>
                      <a:pt x="86" y="29"/>
                      <a:pt x="76" y="44"/>
                    </a:cubicBezTo>
                    <a:cubicBezTo>
                      <a:pt x="76" y="45"/>
                      <a:pt x="75" y="46"/>
                      <a:pt x="75" y="46"/>
                    </a:cubicBezTo>
                    <a:cubicBezTo>
                      <a:pt x="71" y="54"/>
                      <a:pt x="67" y="61"/>
                      <a:pt x="64" y="69"/>
                    </a:cubicBezTo>
                    <a:cubicBezTo>
                      <a:pt x="60" y="81"/>
                      <a:pt x="60" y="81"/>
                      <a:pt x="60" y="81"/>
                    </a:cubicBezTo>
                    <a:cubicBezTo>
                      <a:pt x="70" y="63"/>
                      <a:pt x="82" y="44"/>
                      <a:pt x="96" y="25"/>
                    </a:cubicBezTo>
                    <a:cubicBezTo>
                      <a:pt x="99" y="17"/>
                      <a:pt x="102" y="8"/>
                      <a:pt x="105"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50" name="Freeform 130"/>
              <p:cNvSpPr>
                <a:spLocks noEditPoints="1"/>
              </p:cNvSpPr>
              <p:nvPr/>
            </p:nvSpPr>
            <p:spPr bwMode="auto">
              <a:xfrm>
                <a:off x="2371" y="2726"/>
                <a:ext cx="46" cy="107"/>
              </a:xfrm>
              <a:custGeom>
                <a:avLst/>
                <a:gdLst>
                  <a:gd name="T0" fmla="*/ 18 w 56"/>
                  <a:gd name="T1" fmla="*/ 93 h 129"/>
                  <a:gd name="T2" fmla="*/ 6 w 56"/>
                  <a:gd name="T3" fmla="*/ 110 h 129"/>
                  <a:gd name="T4" fmla="*/ 1 w 56"/>
                  <a:gd name="T5" fmla="*/ 129 h 129"/>
                  <a:gd name="T6" fmla="*/ 18 w 56"/>
                  <a:gd name="T7" fmla="*/ 93 h 129"/>
                  <a:gd name="T8" fmla="*/ 9 w 56"/>
                  <a:gd name="T9" fmla="*/ 81 h 129"/>
                  <a:gd name="T10" fmla="*/ 0 w 56"/>
                  <a:gd name="T11" fmla="*/ 115 h 129"/>
                  <a:gd name="T12" fmla="*/ 0 w 56"/>
                  <a:gd name="T13" fmla="*/ 115 h 129"/>
                  <a:gd name="T14" fmla="*/ 9 w 56"/>
                  <a:gd name="T15" fmla="*/ 81 h 129"/>
                  <a:gd name="T16" fmla="*/ 56 w 56"/>
                  <a:gd name="T17" fmla="*/ 0 h 129"/>
                  <a:gd name="T18" fmla="*/ 20 w 56"/>
                  <a:gd name="T19" fmla="*/ 56 h 129"/>
                  <a:gd name="T20" fmla="*/ 8 w 56"/>
                  <a:gd name="T21" fmla="*/ 105 h 129"/>
                  <a:gd name="T22" fmla="*/ 18 w 56"/>
                  <a:gd name="T23" fmla="*/ 91 h 129"/>
                  <a:gd name="T24" fmla="*/ 51 w 56"/>
                  <a:gd name="T25" fmla="*/ 13 h 129"/>
                  <a:gd name="T26" fmla="*/ 56 w 56"/>
                  <a:gd name="T27"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129">
                    <a:moveTo>
                      <a:pt x="18" y="93"/>
                    </a:moveTo>
                    <a:cubicBezTo>
                      <a:pt x="14" y="98"/>
                      <a:pt x="10" y="104"/>
                      <a:pt x="6" y="110"/>
                    </a:cubicBezTo>
                    <a:cubicBezTo>
                      <a:pt x="1" y="129"/>
                      <a:pt x="1" y="129"/>
                      <a:pt x="1" y="129"/>
                    </a:cubicBezTo>
                    <a:cubicBezTo>
                      <a:pt x="7" y="117"/>
                      <a:pt x="12" y="105"/>
                      <a:pt x="18" y="93"/>
                    </a:cubicBezTo>
                    <a:moveTo>
                      <a:pt x="9" y="81"/>
                    </a:moveTo>
                    <a:cubicBezTo>
                      <a:pt x="4" y="94"/>
                      <a:pt x="1" y="106"/>
                      <a:pt x="0" y="115"/>
                    </a:cubicBezTo>
                    <a:cubicBezTo>
                      <a:pt x="0" y="115"/>
                      <a:pt x="0" y="115"/>
                      <a:pt x="0" y="115"/>
                    </a:cubicBezTo>
                    <a:cubicBezTo>
                      <a:pt x="9" y="81"/>
                      <a:pt x="9" y="81"/>
                      <a:pt x="9" y="81"/>
                    </a:cubicBezTo>
                    <a:moveTo>
                      <a:pt x="56" y="0"/>
                    </a:moveTo>
                    <a:cubicBezTo>
                      <a:pt x="42" y="19"/>
                      <a:pt x="30" y="38"/>
                      <a:pt x="20" y="56"/>
                    </a:cubicBezTo>
                    <a:cubicBezTo>
                      <a:pt x="8" y="105"/>
                      <a:pt x="8" y="105"/>
                      <a:pt x="8" y="105"/>
                    </a:cubicBezTo>
                    <a:cubicBezTo>
                      <a:pt x="12" y="100"/>
                      <a:pt x="16" y="95"/>
                      <a:pt x="18" y="91"/>
                    </a:cubicBezTo>
                    <a:cubicBezTo>
                      <a:pt x="29" y="66"/>
                      <a:pt x="40" y="40"/>
                      <a:pt x="51" y="13"/>
                    </a:cubicBezTo>
                    <a:cubicBezTo>
                      <a:pt x="53" y="8"/>
                      <a:pt x="55" y="4"/>
                      <a:pt x="56"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3251" name="Freeform 131"/>
              <p:cNvSpPr>
                <a:spLocks noEditPoints="1"/>
              </p:cNvSpPr>
              <p:nvPr/>
            </p:nvSpPr>
            <p:spPr bwMode="auto">
              <a:xfrm>
                <a:off x="2225" y="2653"/>
                <a:ext cx="151" cy="333"/>
              </a:xfrm>
              <a:custGeom>
                <a:avLst/>
                <a:gdLst>
                  <a:gd name="T0" fmla="*/ 59 w 182"/>
                  <a:gd name="T1" fmla="*/ 369 h 402"/>
                  <a:gd name="T2" fmla="*/ 0 w 182"/>
                  <a:gd name="T3" fmla="*/ 401 h 402"/>
                  <a:gd name="T4" fmla="*/ 9 w 182"/>
                  <a:gd name="T5" fmla="*/ 402 h 402"/>
                  <a:gd name="T6" fmla="*/ 58 w 182"/>
                  <a:gd name="T7" fmla="*/ 380 h 402"/>
                  <a:gd name="T8" fmla="*/ 59 w 182"/>
                  <a:gd name="T9" fmla="*/ 369 h 402"/>
                  <a:gd name="T10" fmla="*/ 171 w 182"/>
                  <a:gd name="T11" fmla="*/ 29 h 402"/>
                  <a:gd name="T12" fmla="*/ 164 w 182"/>
                  <a:gd name="T13" fmla="*/ 31 h 402"/>
                  <a:gd name="T14" fmla="*/ 161 w 182"/>
                  <a:gd name="T15" fmla="*/ 36 h 402"/>
                  <a:gd name="T16" fmla="*/ 122 w 182"/>
                  <a:gd name="T17" fmla="*/ 128 h 402"/>
                  <a:gd name="T18" fmla="*/ 128 w 182"/>
                  <a:gd name="T19" fmla="*/ 141 h 402"/>
                  <a:gd name="T20" fmla="*/ 154 w 182"/>
                  <a:gd name="T21" fmla="*/ 73 h 402"/>
                  <a:gd name="T22" fmla="*/ 170 w 182"/>
                  <a:gd name="T23" fmla="*/ 31 h 402"/>
                  <a:gd name="T24" fmla="*/ 171 w 182"/>
                  <a:gd name="T25" fmla="*/ 29 h 402"/>
                  <a:gd name="T26" fmla="*/ 171 w 182"/>
                  <a:gd name="T27" fmla="*/ 29 h 402"/>
                  <a:gd name="T28" fmla="*/ 171 w 182"/>
                  <a:gd name="T29" fmla="*/ 28 h 402"/>
                  <a:gd name="T30" fmla="*/ 171 w 182"/>
                  <a:gd name="T31" fmla="*/ 29 h 402"/>
                  <a:gd name="T32" fmla="*/ 171 w 182"/>
                  <a:gd name="T33" fmla="*/ 29 h 402"/>
                  <a:gd name="T34" fmla="*/ 171 w 182"/>
                  <a:gd name="T35" fmla="*/ 29 h 402"/>
                  <a:gd name="T36" fmla="*/ 171 w 182"/>
                  <a:gd name="T37" fmla="*/ 29 h 402"/>
                  <a:gd name="T38" fmla="*/ 170 w 182"/>
                  <a:gd name="T39" fmla="*/ 31 h 402"/>
                  <a:gd name="T40" fmla="*/ 171 w 182"/>
                  <a:gd name="T41" fmla="*/ 28 h 402"/>
                  <a:gd name="T42" fmla="*/ 182 w 182"/>
                  <a:gd name="T43" fmla="*/ 0 h 402"/>
                  <a:gd name="T44" fmla="*/ 164 w 182"/>
                  <a:gd name="T45" fmla="*/ 30 h 402"/>
                  <a:gd name="T46" fmla="*/ 171 w 182"/>
                  <a:gd name="T47" fmla="*/ 28 h 402"/>
                  <a:gd name="T48" fmla="*/ 171 w 182"/>
                  <a:gd name="T49" fmla="*/ 27 h 402"/>
                  <a:gd name="T50" fmla="*/ 171 w 182"/>
                  <a:gd name="T51" fmla="*/ 28 h 402"/>
                  <a:gd name="T52" fmla="*/ 171 w 182"/>
                  <a:gd name="T53" fmla="*/ 28 h 402"/>
                  <a:gd name="T54" fmla="*/ 182 w 182"/>
                  <a:gd name="T5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402">
                    <a:moveTo>
                      <a:pt x="59" y="369"/>
                    </a:moveTo>
                    <a:cubicBezTo>
                      <a:pt x="39" y="379"/>
                      <a:pt x="19" y="390"/>
                      <a:pt x="0" y="401"/>
                    </a:cubicBezTo>
                    <a:cubicBezTo>
                      <a:pt x="9" y="402"/>
                      <a:pt x="9" y="402"/>
                      <a:pt x="9" y="402"/>
                    </a:cubicBezTo>
                    <a:cubicBezTo>
                      <a:pt x="21" y="402"/>
                      <a:pt x="40" y="395"/>
                      <a:pt x="58" y="380"/>
                    </a:cubicBezTo>
                    <a:cubicBezTo>
                      <a:pt x="58" y="377"/>
                      <a:pt x="58" y="373"/>
                      <a:pt x="59" y="369"/>
                    </a:cubicBezTo>
                    <a:moveTo>
                      <a:pt x="171" y="29"/>
                    </a:moveTo>
                    <a:cubicBezTo>
                      <a:pt x="169" y="29"/>
                      <a:pt x="166" y="30"/>
                      <a:pt x="164" y="31"/>
                    </a:cubicBezTo>
                    <a:cubicBezTo>
                      <a:pt x="163" y="32"/>
                      <a:pt x="162" y="34"/>
                      <a:pt x="161" y="36"/>
                    </a:cubicBezTo>
                    <a:cubicBezTo>
                      <a:pt x="149" y="68"/>
                      <a:pt x="136" y="99"/>
                      <a:pt x="122" y="128"/>
                    </a:cubicBezTo>
                    <a:cubicBezTo>
                      <a:pt x="125" y="132"/>
                      <a:pt x="126" y="136"/>
                      <a:pt x="128" y="141"/>
                    </a:cubicBezTo>
                    <a:cubicBezTo>
                      <a:pt x="136" y="119"/>
                      <a:pt x="145" y="96"/>
                      <a:pt x="154" y="73"/>
                    </a:cubicBezTo>
                    <a:cubicBezTo>
                      <a:pt x="160" y="59"/>
                      <a:pt x="165" y="45"/>
                      <a:pt x="170" y="31"/>
                    </a:cubicBezTo>
                    <a:cubicBezTo>
                      <a:pt x="171" y="29"/>
                      <a:pt x="171" y="29"/>
                      <a:pt x="171" y="29"/>
                    </a:cubicBezTo>
                    <a:cubicBezTo>
                      <a:pt x="171" y="29"/>
                      <a:pt x="171" y="29"/>
                      <a:pt x="171" y="29"/>
                    </a:cubicBezTo>
                    <a:moveTo>
                      <a:pt x="171" y="28"/>
                    </a:moveTo>
                    <a:cubicBezTo>
                      <a:pt x="171" y="28"/>
                      <a:pt x="171" y="28"/>
                      <a:pt x="171" y="29"/>
                    </a:cubicBezTo>
                    <a:cubicBezTo>
                      <a:pt x="171" y="29"/>
                      <a:pt x="171" y="29"/>
                      <a:pt x="171" y="29"/>
                    </a:cubicBezTo>
                    <a:cubicBezTo>
                      <a:pt x="171" y="29"/>
                      <a:pt x="171" y="29"/>
                      <a:pt x="171" y="29"/>
                    </a:cubicBezTo>
                    <a:cubicBezTo>
                      <a:pt x="171" y="29"/>
                      <a:pt x="171" y="29"/>
                      <a:pt x="171" y="29"/>
                    </a:cubicBezTo>
                    <a:cubicBezTo>
                      <a:pt x="170" y="31"/>
                      <a:pt x="170" y="31"/>
                      <a:pt x="170" y="31"/>
                    </a:cubicBezTo>
                    <a:cubicBezTo>
                      <a:pt x="171" y="30"/>
                      <a:pt x="171" y="29"/>
                      <a:pt x="171" y="28"/>
                    </a:cubicBezTo>
                    <a:moveTo>
                      <a:pt x="182" y="0"/>
                    </a:moveTo>
                    <a:cubicBezTo>
                      <a:pt x="176" y="9"/>
                      <a:pt x="170" y="19"/>
                      <a:pt x="164" y="30"/>
                    </a:cubicBezTo>
                    <a:cubicBezTo>
                      <a:pt x="166" y="30"/>
                      <a:pt x="169" y="29"/>
                      <a:pt x="171" y="28"/>
                    </a:cubicBezTo>
                    <a:cubicBezTo>
                      <a:pt x="171" y="27"/>
                      <a:pt x="171" y="27"/>
                      <a:pt x="171" y="27"/>
                    </a:cubicBezTo>
                    <a:cubicBezTo>
                      <a:pt x="171" y="28"/>
                      <a:pt x="171" y="28"/>
                      <a:pt x="171" y="28"/>
                    </a:cubicBezTo>
                    <a:cubicBezTo>
                      <a:pt x="171" y="28"/>
                      <a:pt x="171" y="28"/>
                      <a:pt x="171" y="28"/>
                    </a:cubicBezTo>
                    <a:cubicBezTo>
                      <a:pt x="175" y="19"/>
                      <a:pt x="179" y="9"/>
                      <a:pt x="182"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52" name="Freeform 132"/>
              <p:cNvSpPr/>
              <p:nvPr/>
            </p:nvSpPr>
            <p:spPr bwMode="auto">
              <a:xfrm>
                <a:off x="2260" y="2929"/>
                <a:ext cx="20" cy="27"/>
              </a:xfrm>
              <a:custGeom>
                <a:avLst/>
                <a:gdLst>
                  <a:gd name="T0" fmla="*/ 23 w 23"/>
                  <a:gd name="T1" fmla="*/ 0 h 32"/>
                  <a:gd name="T2" fmla="*/ 6 w 23"/>
                  <a:gd name="T3" fmla="*/ 23 h 32"/>
                  <a:gd name="T4" fmla="*/ 0 w 23"/>
                  <a:gd name="T5" fmla="*/ 32 h 32"/>
                  <a:gd name="T6" fmla="*/ 18 w 23"/>
                  <a:gd name="T7" fmla="*/ 22 h 32"/>
                  <a:gd name="T8" fmla="*/ 23 w 23"/>
                  <a:gd name="T9" fmla="*/ 0 h 32"/>
                </a:gdLst>
                <a:ahLst/>
                <a:cxnLst>
                  <a:cxn ang="0">
                    <a:pos x="T0" y="T1"/>
                  </a:cxn>
                  <a:cxn ang="0">
                    <a:pos x="T2" y="T3"/>
                  </a:cxn>
                  <a:cxn ang="0">
                    <a:pos x="T4" y="T5"/>
                  </a:cxn>
                  <a:cxn ang="0">
                    <a:pos x="T6" y="T7"/>
                  </a:cxn>
                  <a:cxn ang="0">
                    <a:pos x="T8" y="T9"/>
                  </a:cxn>
                </a:cxnLst>
                <a:rect l="0" t="0" r="r" b="b"/>
                <a:pathLst>
                  <a:path w="23" h="32">
                    <a:moveTo>
                      <a:pt x="23" y="0"/>
                    </a:moveTo>
                    <a:cubicBezTo>
                      <a:pt x="17" y="8"/>
                      <a:pt x="11" y="16"/>
                      <a:pt x="6" y="23"/>
                    </a:cubicBezTo>
                    <a:cubicBezTo>
                      <a:pt x="4" y="26"/>
                      <a:pt x="2" y="29"/>
                      <a:pt x="0" y="32"/>
                    </a:cubicBezTo>
                    <a:cubicBezTo>
                      <a:pt x="6" y="29"/>
                      <a:pt x="12" y="25"/>
                      <a:pt x="18" y="22"/>
                    </a:cubicBezTo>
                    <a:cubicBezTo>
                      <a:pt x="19" y="15"/>
                      <a:pt x="21" y="8"/>
                      <a:pt x="23"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53" name="Freeform 133"/>
              <p:cNvSpPr>
                <a:spLocks noEditPoints="1"/>
              </p:cNvSpPr>
              <p:nvPr/>
            </p:nvSpPr>
            <p:spPr bwMode="auto">
              <a:xfrm>
                <a:off x="2331" y="2628"/>
                <a:ext cx="79" cy="153"/>
              </a:xfrm>
              <a:custGeom>
                <a:avLst/>
                <a:gdLst>
                  <a:gd name="T0" fmla="*/ 30 w 95"/>
                  <a:gd name="T1" fmla="*/ 120 h 185"/>
                  <a:gd name="T2" fmla="*/ 7 w 95"/>
                  <a:gd name="T3" fmla="*/ 181 h 185"/>
                  <a:gd name="T4" fmla="*/ 24 w 95"/>
                  <a:gd name="T5" fmla="*/ 148 h 185"/>
                  <a:gd name="T6" fmla="*/ 30 w 95"/>
                  <a:gd name="T7" fmla="*/ 120 h 185"/>
                  <a:gd name="T8" fmla="*/ 42 w 95"/>
                  <a:gd name="T9" fmla="*/ 61 h 185"/>
                  <a:gd name="T10" fmla="*/ 26 w 95"/>
                  <a:gd name="T11" fmla="*/ 103 h 185"/>
                  <a:gd name="T12" fmla="*/ 0 w 95"/>
                  <a:gd name="T13" fmla="*/ 171 h 185"/>
                  <a:gd name="T14" fmla="*/ 2 w 95"/>
                  <a:gd name="T15" fmla="*/ 185 h 185"/>
                  <a:gd name="T16" fmla="*/ 30 w 95"/>
                  <a:gd name="T17" fmla="*/ 119 h 185"/>
                  <a:gd name="T18" fmla="*/ 37 w 95"/>
                  <a:gd name="T19" fmla="*/ 85 h 185"/>
                  <a:gd name="T20" fmla="*/ 42 w 95"/>
                  <a:gd name="T21" fmla="*/ 61 h 185"/>
                  <a:gd name="T22" fmla="*/ 76 w 95"/>
                  <a:gd name="T23" fmla="*/ 49 h 185"/>
                  <a:gd name="T24" fmla="*/ 43 w 95"/>
                  <a:gd name="T25" fmla="*/ 58 h 185"/>
                  <a:gd name="T26" fmla="*/ 42 w 95"/>
                  <a:gd name="T27" fmla="*/ 61 h 185"/>
                  <a:gd name="T28" fmla="*/ 39 w 95"/>
                  <a:gd name="T29" fmla="*/ 79 h 185"/>
                  <a:gd name="T30" fmla="*/ 38 w 95"/>
                  <a:gd name="T31" fmla="*/ 86 h 185"/>
                  <a:gd name="T32" fmla="*/ 41 w 95"/>
                  <a:gd name="T33" fmla="*/ 116 h 185"/>
                  <a:gd name="T34" fmla="*/ 51 w 95"/>
                  <a:gd name="T35" fmla="*/ 96 h 185"/>
                  <a:gd name="T36" fmla="*/ 76 w 95"/>
                  <a:gd name="T37" fmla="*/ 49 h 185"/>
                  <a:gd name="T38" fmla="*/ 86 w 95"/>
                  <a:gd name="T39" fmla="*/ 0 h 185"/>
                  <a:gd name="T40" fmla="*/ 54 w 95"/>
                  <a:gd name="T41" fmla="*/ 30 h 185"/>
                  <a:gd name="T42" fmla="*/ 43 w 95"/>
                  <a:gd name="T43" fmla="*/ 58 h 185"/>
                  <a:gd name="T44" fmla="*/ 76 w 95"/>
                  <a:gd name="T45" fmla="*/ 48 h 185"/>
                  <a:gd name="T46" fmla="*/ 95 w 95"/>
                  <a:gd name="T47" fmla="*/ 13 h 185"/>
                  <a:gd name="T48" fmla="*/ 88 w 95"/>
                  <a:gd name="T49" fmla="*/ 0 h 185"/>
                  <a:gd name="T50" fmla="*/ 86 w 95"/>
                  <a:gd name="T5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185">
                    <a:moveTo>
                      <a:pt x="30" y="120"/>
                    </a:moveTo>
                    <a:cubicBezTo>
                      <a:pt x="24" y="139"/>
                      <a:pt x="16" y="160"/>
                      <a:pt x="7" y="181"/>
                    </a:cubicBezTo>
                    <a:cubicBezTo>
                      <a:pt x="12" y="170"/>
                      <a:pt x="18" y="159"/>
                      <a:pt x="24" y="148"/>
                    </a:cubicBezTo>
                    <a:cubicBezTo>
                      <a:pt x="27" y="137"/>
                      <a:pt x="28" y="128"/>
                      <a:pt x="30" y="120"/>
                    </a:cubicBezTo>
                    <a:moveTo>
                      <a:pt x="42" y="61"/>
                    </a:moveTo>
                    <a:cubicBezTo>
                      <a:pt x="37" y="75"/>
                      <a:pt x="32" y="89"/>
                      <a:pt x="26" y="103"/>
                    </a:cubicBezTo>
                    <a:cubicBezTo>
                      <a:pt x="17" y="126"/>
                      <a:pt x="8" y="149"/>
                      <a:pt x="0" y="171"/>
                    </a:cubicBezTo>
                    <a:cubicBezTo>
                      <a:pt x="1" y="175"/>
                      <a:pt x="1" y="180"/>
                      <a:pt x="2" y="185"/>
                    </a:cubicBezTo>
                    <a:cubicBezTo>
                      <a:pt x="14" y="160"/>
                      <a:pt x="24" y="138"/>
                      <a:pt x="30" y="119"/>
                    </a:cubicBezTo>
                    <a:cubicBezTo>
                      <a:pt x="34" y="98"/>
                      <a:pt x="35" y="86"/>
                      <a:pt x="37" y="85"/>
                    </a:cubicBezTo>
                    <a:cubicBezTo>
                      <a:pt x="42" y="61"/>
                      <a:pt x="42" y="61"/>
                      <a:pt x="42" y="61"/>
                    </a:cubicBezTo>
                    <a:moveTo>
                      <a:pt x="76" y="49"/>
                    </a:moveTo>
                    <a:cubicBezTo>
                      <a:pt x="65" y="52"/>
                      <a:pt x="54" y="55"/>
                      <a:pt x="43" y="58"/>
                    </a:cubicBezTo>
                    <a:cubicBezTo>
                      <a:pt x="43" y="59"/>
                      <a:pt x="43" y="60"/>
                      <a:pt x="42" y="61"/>
                    </a:cubicBezTo>
                    <a:cubicBezTo>
                      <a:pt x="39" y="79"/>
                      <a:pt x="39" y="79"/>
                      <a:pt x="39" y="79"/>
                    </a:cubicBezTo>
                    <a:cubicBezTo>
                      <a:pt x="39" y="81"/>
                      <a:pt x="38" y="83"/>
                      <a:pt x="38" y="86"/>
                    </a:cubicBezTo>
                    <a:cubicBezTo>
                      <a:pt x="39" y="88"/>
                      <a:pt x="41" y="98"/>
                      <a:pt x="41" y="116"/>
                    </a:cubicBezTo>
                    <a:cubicBezTo>
                      <a:pt x="44" y="109"/>
                      <a:pt x="48" y="103"/>
                      <a:pt x="51" y="96"/>
                    </a:cubicBezTo>
                    <a:cubicBezTo>
                      <a:pt x="60" y="80"/>
                      <a:pt x="68" y="64"/>
                      <a:pt x="76" y="49"/>
                    </a:cubicBezTo>
                    <a:moveTo>
                      <a:pt x="86" y="0"/>
                    </a:moveTo>
                    <a:cubicBezTo>
                      <a:pt x="78" y="0"/>
                      <a:pt x="67" y="11"/>
                      <a:pt x="54" y="30"/>
                    </a:cubicBezTo>
                    <a:cubicBezTo>
                      <a:pt x="51" y="39"/>
                      <a:pt x="47" y="49"/>
                      <a:pt x="43" y="58"/>
                    </a:cubicBezTo>
                    <a:cubicBezTo>
                      <a:pt x="54" y="55"/>
                      <a:pt x="65" y="52"/>
                      <a:pt x="76" y="48"/>
                    </a:cubicBezTo>
                    <a:cubicBezTo>
                      <a:pt x="83" y="36"/>
                      <a:pt x="89" y="25"/>
                      <a:pt x="95" y="13"/>
                    </a:cubicBezTo>
                    <a:cubicBezTo>
                      <a:pt x="94" y="6"/>
                      <a:pt x="92" y="2"/>
                      <a:pt x="88" y="0"/>
                    </a:cubicBezTo>
                    <a:cubicBezTo>
                      <a:pt x="88" y="0"/>
                      <a:pt x="87" y="0"/>
                      <a:pt x="86"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54" name="Freeform 134"/>
              <p:cNvSpPr/>
              <p:nvPr/>
            </p:nvSpPr>
            <p:spPr bwMode="auto">
              <a:xfrm>
                <a:off x="2351" y="2698"/>
                <a:ext cx="14" cy="53"/>
              </a:xfrm>
              <a:custGeom>
                <a:avLst/>
                <a:gdLst>
                  <a:gd name="T0" fmla="*/ 13 w 17"/>
                  <a:gd name="T1" fmla="*/ 0 h 63"/>
                  <a:gd name="T2" fmla="*/ 6 w 17"/>
                  <a:gd name="T3" fmla="*/ 34 h 63"/>
                  <a:gd name="T4" fmla="*/ 7 w 17"/>
                  <a:gd name="T5" fmla="*/ 30 h 63"/>
                  <a:gd name="T6" fmla="*/ 8 w 17"/>
                  <a:gd name="T7" fmla="*/ 25 h 63"/>
                  <a:gd name="T8" fmla="*/ 8 w 17"/>
                  <a:gd name="T9" fmla="*/ 25 h 63"/>
                  <a:gd name="T10" fmla="*/ 8 w 17"/>
                  <a:gd name="T11" fmla="*/ 25 h 63"/>
                  <a:gd name="T12" fmla="*/ 7 w 17"/>
                  <a:gd name="T13" fmla="*/ 30 h 63"/>
                  <a:gd name="T14" fmla="*/ 6 w 17"/>
                  <a:gd name="T15" fmla="*/ 35 h 63"/>
                  <a:gd name="T16" fmla="*/ 0 w 17"/>
                  <a:gd name="T17" fmla="*/ 63 h 63"/>
                  <a:gd name="T18" fmla="*/ 17 w 17"/>
                  <a:gd name="T19" fmla="*/ 31 h 63"/>
                  <a:gd name="T20" fmla="*/ 14 w 17"/>
                  <a:gd name="T21" fmla="*/ 1 h 63"/>
                  <a:gd name="T22" fmla="*/ 9 w 17"/>
                  <a:gd name="T23" fmla="*/ 23 h 63"/>
                  <a:gd name="T24" fmla="*/ 11 w 17"/>
                  <a:gd name="T25" fmla="*/ 11 h 63"/>
                  <a:gd name="T26" fmla="*/ 13 w 17"/>
                  <a:gd name="T2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62">
                    <a:moveTo>
                      <a:pt x="13" y="0"/>
                    </a:moveTo>
                    <a:cubicBezTo>
                      <a:pt x="11" y="1"/>
                      <a:pt x="10" y="13"/>
                      <a:pt x="6" y="34"/>
                    </a:cubicBezTo>
                    <a:cubicBezTo>
                      <a:pt x="6" y="33"/>
                      <a:pt x="7" y="32"/>
                      <a:pt x="7" y="30"/>
                    </a:cubicBezTo>
                    <a:cubicBezTo>
                      <a:pt x="7" y="29"/>
                      <a:pt x="8" y="27"/>
                      <a:pt x="8" y="25"/>
                    </a:cubicBezTo>
                    <a:cubicBezTo>
                      <a:pt x="8" y="25"/>
                      <a:pt x="8" y="25"/>
                      <a:pt x="8" y="25"/>
                    </a:cubicBezTo>
                    <a:cubicBezTo>
                      <a:pt x="8" y="25"/>
                      <a:pt x="8" y="25"/>
                      <a:pt x="8" y="25"/>
                    </a:cubicBezTo>
                    <a:cubicBezTo>
                      <a:pt x="8" y="27"/>
                      <a:pt x="7" y="29"/>
                      <a:pt x="7" y="30"/>
                    </a:cubicBezTo>
                    <a:cubicBezTo>
                      <a:pt x="7" y="32"/>
                      <a:pt x="6" y="33"/>
                      <a:pt x="6" y="35"/>
                    </a:cubicBezTo>
                    <a:cubicBezTo>
                      <a:pt x="4" y="43"/>
                      <a:pt x="3" y="52"/>
                      <a:pt x="0" y="63"/>
                    </a:cubicBezTo>
                    <a:cubicBezTo>
                      <a:pt x="6" y="52"/>
                      <a:pt x="11" y="42"/>
                      <a:pt x="17" y="31"/>
                    </a:cubicBezTo>
                    <a:cubicBezTo>
                      <a:pt x="17" y="13"/>
                      <a:pt x="15" y="3"/>
                      <a:pt x="14" y="1"/>
                    </a:cubicBezTo>
                    <a:cubicBezTo>
                      <a:pt x="13" y="8"/>
                      <a:pt x="11" y="15"/>
                      <a:pt x="9" y="23"/>
                    </a:cubicBezTo>
                    <a:cubicBezTo>
                      <a:pt x="10" y="18"/>
                      <a:pt x="11" y="14"/>
                      <a:pt x="11" y="11"/>
                    </a:cubicBezTo>
                    <a:cubicBezTo>
                      <a:pt x="13" y="0"/>
                      <a:pt x="13" y="0"/>
                      <a:pt x="13"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55" name="Freeform 135"/>
              <p:cNvSpPr>
                <a:spLocks noEditPoints="1"/>
              </p:cNvSpPr>
              <p:nvPr/>
            </p:nvSpPr>
            <p:spPr bwMode="auto">
              <a:xfrm>
                <a:off x="2273" y="2902"/>
                <a:ext cx="52" cy="66"/>
              </a:xfrm>
              <a:custGeom>
                <a:avLst/>
                <a:gdLst>
                  <a:gd name="T0" fmla="*/ 22 w 63"/>
                  <a:gd name="T1" fmla="*/ 57 h 79"/>
                  <a:gd name="T2" fmla="*/ 1 w 63"/>
                  <a:gd name="T3" fmla="*/ 68 h 79"/>
                  <a:gd name="T4" fmla="*/ 0 w 63"/>
                  <a:gd name="T5" fmla="*/ 79 h 79"/>
                  <a:gd name="T6" fmla="*/ 13 w 63"/>
                  <a:gd name="T7" fmla="*/ 66 h 79"/>
                  <a:gd name="T8" fmla="*/ 22 w 63"/>
                  <a:gd name="T9" fmla="*/ 57 h 79"/>
                  <a:gd name="T10" fmla="*/ 47 w 63"/>
                  <a:gd name="T11" fmla="*/ 19 h 79"/>
                  <a:gd name="T12" fmla="*/ 42 w 63"/>
                  <a:gd name="T13" fmla="*/ 24 h 79"/>
                  <a:gd name="T14" fmla="*/ 40 w 63"/>
                  <a:gd name="T15" fmla="*/ 26 h 79"/>
                  <a:gd name="T16" fmla="*/ 32 w 63"/>
                  <a:gd name="T17" fmla="*/ 39 h 79"/>
                  <a:gd name="T18" fmla="*/ 34 w 63"/>
                  <a:gd name="T19" fmla="*/ 33 h 79"/>
                  <a:gd name="T20" fmla="*/ 21 w 63"/>
                  <a:gd name="T21" fmla="*/ 45 h 79"/>
                  <a:gd name="T22" fmla="*/ 39 w 63"/>
                  <a:gd name="T23" fmla="*/ 36 h 79"/>
                  <a:gd name="T24" fmla="*/ 41 w 63"/>
                  <a:gd name="T25" fmla="*/ 34 h 79"/>
                  <a:gd name="T26" fmla="*/ 47 w 63"/>
                  <a:gd name="T27" fmla="*/ 19 h 79"/>
                  <a:gd name="T28" fmla="*/ 63 w 63"/>
                  <a:gd name="T29" fmla="*/ 0 h 79"/>
                  <a:gd name="T30" fmla="*/ 58 w 63"/>
                  <a:gd name="T31" fmla="*/ 6 h 79"/>
                  <a:gd name="T32" fmla="*/ 53 w 63"/>
                  <a:gd name="T33" fmla="*/ 16 h 79"/>
                  <a:gd name="T34" fmla="*/ 63 w 63"/>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79">
                    <a:moveTo>
                      <a:pt x="22" y="57"/>
                    </a:moveTo>
                    <a:cubicBezTo>
                      <a:pt x="15" y="61"/>
                      <a:pt x="8" y="64"/>
                      <a:pt x="1" y="68"/>
                    </a:cubicBezTo>
                    <a:cubicBezTo>
                      <a:pt x="0" y="72"/>
                      <a:pt x="0" y="76"/>
                      <a:pt x="0" y="79"/>
                    </a:cubicBezTo>
                    <a:cubicBezTo>
                      <a:pt x="4" y="76"/>
                      <a:pt x="9" y="71"/>
                      <a:pt x="13" y="66"/>
                    </a:cubicBezTo>
                    <a:cubicBezTo>
                      <a:pt x="16" y="63"/>
                      <a:pt x="19" y="60"/>
                      <a:pt x="22" y="57"/>
                    </a:cubicBezTo>
                    <a:moveTo>
                      <a:pt x="47" y="19"/>
                    </a:moveTo>
                    <a:cubicBezTo>
                      <a:pt x="45" y="21"/>
                      <a:pt x="44" y="22"/>
                      <a:pt x="42" y="24"/>
                    </a:cubicBezTo>
                    <a:cubicBezTo>
                      <a:pt x="42" y="25"/>
                      <a:pt x="41" y="25"/>
                      <a:pt x="40" y="26"/>
                    </a:cubicBezTo>
                    <a:cubicBezTo>
                      <a:pt x="37" y="31"/>
                      <a:pt x="34" y="35"/>
                      <a:pt x="32" y="39"/>
                    </a:cubicBezTo>
                    <a:cubicBezTo>
                      <a:pt x="32" y="37"/>
                      <a:pt x="33" y="35"/>
                      <a:pt x="34" y="33"/>
                    </a:cubicBezTo>
                    <a:cubicBezTo>
                      <a:pt x="29" y="37"/>
                      <a:pt x="25" y="41"/>
                      <a:pt x="21" y="45"/>
                    </a:cubicBezTo>
                    <a:cubicBezTo>
                      <a:pt x="27" y="42"/>
                      <a:pt x="33" y="39"/>
                      <a:pt x="39" y="36"/>
                    </a:cubicBezTo>
                    <a:cubicBezTo>
                      <a:pt x="40" y="35"/>
                      <a:pt x="40" y="34"/>
                      <a:pt x="41" y="34"/>
                    </a:cubicBezTo>
                    <a:cubicBezTo>
                      <a:pt x="42" y="29"/>
                      <a:pt x="44" y="24"/>
                      <a:pt x="47" y="19"/>
                    </a:cubicBezTo>
                    <a:moveTo>
                      <a:pt x="63" y="0"/>
                    </a:moveTo>
                    <a:cubicBezTo>
                      <a:pt x="61" y="2"/>
                      <a:pt x="60" y="4"/>
                      <a:pt x="58" y="6"/>
                    </a:cubicBezTo>
                    <a:cubicBezTo>
                      <a:pt x="56" y="10"/>
                      <a:pt x="55" y="13"/>
                      <a:pt x="53" y="16"/>
                    </a:cubicBezTo>
                    <a:cubicBezTo>
                      <a:pt x="56" y="11"/>
                      <a:pt x="60" y="6"/>
                      <a:pt x="63"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56" name="Freeform 136"/>
              <p:cNvSpPr>
                <a:spLocks noEditPoints="1"/>
              </p:cNvSpPr>
              <p:nvPr/>
            </p:nvSpPr>
            <p:spPr bwMode="auto">
              <a:xfrm>
                <a:off x="2356" y="2639"/>
                <a:ext cx="55" cy="169"/>
              </a:xfrm>
              <a:custGeom>
                <a:avLst/>
                <a:gdLst>
                  <a:gd name="T0" fmla="*/ 42 w 66"/>
                  <a:gd name="T1" fmla="*/ 128 h 204"/>
                  <a:gd name="T2" fmla="*/ 3 w 66"/>
                  <a:gd name="T3" fmla="*/ 187 h 204"/>
                  <a:gd name="T4" fmla="*/ 0 w 66"/>
                  <a:gd name="T5" fmla="*/ 204 h 204"/>
                  <a:gd name="T6" fmla="*/ 21 w 66"/>
                  <a:gd name="T7" fmla="*/ 178 h 204"/>
                  <a:gd name="T8" fmla="*/ 36 w 66"/>
                  <a:gd name="T9" fmla="*/ 154 h 204"/>
                  <a:gd name="T10" fmla="*/ 36 w 66"/>
                  <a:gd name="T11" fmla="*/ 153 h 204"/>
                  <a:gd name="T12" fmla="*/ 42 w 66"/>
                  <a:gd name="T13" fmla="*/ 128 h 204"/>
                  <a:gd name="T14" fmla="*/ 65 w 66"/>
                  <a:gd name="T15" fmla="*/ 30 h 204"/>
                  <a:gd name="T16" fmla="*/ 46 w 66"/>
                  <a:gd name="T17" fmla="*/ 36 h 204"/>
                  <a:gd name="T18" fmla="*/ 21 w 66"/>
                  <a:gd name="T19" fmla="*/ 83 h 204"/>
                  <a:gd name="T20" fmla="*/ 11 w 66"/>
                  <a:gd name="T21" fmla="*/ 103 h 204"/>
                  <a:gd name="T22" fmla="*/ 11 w 66"/>
                  <a:gd name="T23" fmla="*/ 121 h 204"/>
                  <a:gd name="T24" fmla="*/ 21 w 66"/>
                  <a:gd name="T25" fmla="*/ 102 h 204"/>
                  <a:gd name="T26" fmla="*/ 10 w 66"/>
                  <a:gd name="T27" fmla="*/ 121 h 204"/>
                  <a:gd name="T28" fmla="*/ 10 w 66"/>
                  <a:gd name="T29" fmla="*/ 128 h 204"/>
                  <a:gd name="T30" fmla="*/ 62 w 66"/>
                  <a:gd name="T31" fmla="*/ 51 h 204"/>
                  <a:gd name="T32" fmla="*/ 65 w 66"/>
                  <a:gd name="T33" fmla="*/ 30 h 204"/>
                  <a:gd name="T34" fmla="*/ 65 w 66"/>
                  <a:gd name="T35" fmla="*/ 0 h 204"/>
                  <a:gd name="T36" fmla="*/ 46 w 66"/>
                  <a:gd name="T37" fmla="*/ 35 h 204"/>
                  <a:gd name="T38" fmla="*/ 64 w 66"/>
                  <a:gd name="T39" fmla="*/ 30 h 204"/>
                  <a:gd name="T40" fmla="*/ 65 w 66"/>
                  <a:gd name="T41" fmla="*/ 30 h 204"/>
                  <a:gd name="T42" fmla="*/ 65 w 66"/>
                  <a:gd name="T4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204">
                    <a:moveTo>
                      <a:pt x="42" y="128"/>
                    </a:moveTo>
                    <a:cubicBezTo>
                      <a:pt x="28" y="149"/>
                      <a:pt x="15" y="168"/>
                      <a:pt x="3" y="187"/>
                    </a:cubicBezTo>
                    <a:cubicBezTo>
                      <a:pt x="2" y="193"/>
                      <a:pt x="1" y="198"/>
                      <a:pt x="0" y="204"/>
                    </a:cubicBezTo>
                    <a:cubicBezTo>
                      <a:pt x="7" y="196"/>
                      <a:pt x="14" y="187"/>
                      <a:pt x="21" y="178"/>
                    </a:cubicBezTo>
                    <a:cubicBezTo>
                      <a:pt x="26" y="170"/>
                      <a:pt x="31" y="162"/>
                      <a:pt x="36" y="154"/>
                    </a:cubicBezTo>
                    <a:cubicBezTo>
                      <a:pt x="36" y="154"/>
                      <a:pt x="36" y="153"/>
                      <a:pt x="36" y="153"/>
                    </a:cubicBezTo>
                    <a:cubicBezTo>
                      <a:pt x="42" y="128"/>
                      <a:pt x="42" y="128"/>
                      <a:pt x="42" y="128"/>
                    </a:cubicBezTo>
                    <a:moveTo>
                      <a:pt x="65" y="30"/>
                    </a:moveTo>
                    <a:cubicBezTo>
                      <a:pt x="58" y="32"/>
                      <a:pt x="52" y="34"/>
                      <a:pt x="46" y="36"/>
                    </a:cubicBezTo>
                    <a:cubicBezTo>
                      <a:pt x="38" y="51"/>
                      <a:pt x="30" y="67"/>
                      <a:pt x="21" y="83"/>
                    </a:cubicBezTo>
                    <a:cubicBezTo>
                      <a:pt x="18" y="90"/>
                      <a:pt x="14" y="96"/>
                      <a:pt x="11" y="103"/>
                    </a:cubicBezTo>
                    <a:cubicBezTo>
                      <a:pt x="11" y="108"/>
                      <a:pt x="11" y="114"/>
                      <a:pt x="11" y="121"/>
                    </a:cubicBezTo>
                    <a:cubicBezTo>
                      <a:pt x="21" y="102"/>
                      <a:pt x="21" y="102"/>
                      <a:pt x="21" y="102"/>
                    </a:cubicBezTo>
                    <a:cubicBezTo>
                      <a:pt x="10" y="121"/>
                      <a:pt x="10" y="121"/>
                      <a:pt x="10" y="121"/>
                    </a:cubicBezTo>
                    <a:cubicBezTo>
                      <a:pt x="10" y="124"/>
                      <a:pt x="10" y="126"/>
                      <a:pt x="10" y="128"/>
                    </a:cubicBezTo>
                    <a:cubicBezTo>
                      <a:pt x="25" y="104"/>
                      <a:pt x="43" y="78"/>
                      <a:pt x="62" y="51"/>
                    </a:cubicBezTo>
                    <a:cubicBezTo>
                      <a:pt x="63" y="43"/>
                      <a:pt x="64" y="37"/>
                      <a:pt x="65" y="30"/>
                    </a:cubicBezTo>
                    <a:moveTo>
                      <a:pt x="65" y="0"/>
                    </a:moveTo>
                    <a:cubicBezTo>
                      <a:pt x="59" y="12"/>
                      <a:pt x="53" y="23"/>
                      <a:pt x="46" y="35"/>
                    </a:cubicBezTo>
                    <a:cubicBezTo>
                      <a:pt x="52" y="34"/>
                      <a:pt x="58" y="32"/>
                      <a:pt x="64" y="30"/>
                    </a:cubicBezTo>
                    <a:cubicBezTo>
                      <a:pt x="64" y="30"/>
                      <a:pt x="64" y="30"/>
                      <a:pt x="65" y="30"/>
                    </a:cubicBezTo>
                    <a:cubicBezTo>
                      <a:pt x="66" y="18"/>
                      <a:pt x="66" y="8"/>
                      <a:pt x="65"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57" name="Freeform 137"/>
              <p:cNvSpPr/>
              <p:nvPr/>
            </p:nvSpPr>
            <p:spPr bwMode="auto">
              <a:xfrm>
                <a:off x="2358" y="2681"/>
                <a:ext cx="49" cy="113"/>
              </a:xfrm>
              <a:custGeom>
                <a:avLst/>
                <a:gdLst>
                  <a:gd name="T0" fmla="*/ 59 w 59"/>
                  <a:gd name="T1" fmla="*/ 0 h 136"/>
                  <a:gd name="T2" fmla="*/ 7 w 59"/>
                  <a:gd name="T3" fmla="*/ 77 h 136"/>
                  <a:gd name="T4" fmla="*/ 6 w 59"/>
                  <a:gd name="T5" fmla="*/ 91 h 136"/>
                  <a:gd name="T6" fmla="*/ 3 w 59"/>
                  <a:gd name="T7" fmla="*/ 115 h 136"/>
                  <a:gd name="T8" fmla="*/ 9 w 59"/>
                  <a:gd name="T9" fmla="*/ 106 h 136"/>
                  <a:gd name="T10" fmla="*/ 3 w 59"/>
                  <a:gd name="T11" fmla="*/ 115 h 136"/>
                  <a:gd name="T12" fmla="*/ 2 w 59"/>
                  <a:gd name="T13" fmla="*/ 122 h 136"/>
                  <a:gd name="T14" fmla="*/ 17 w 59"/>
                  <a:gd name="T15" fmla="*/ 85 h 136"/>
                  <a:gd name="T16" fmla="*/ 31 w 59"/>
                  <a:gd name="T17" fmla="*/ 50 h 136"/>
                  <a:gd name="T18" fmla="*/ 23 w 59"/>
                  <a:gd name="T19" fmla="*/ 70 h 136"/>
                  <a:gd name="T20" fmla="*/ 1 w 59"/>
                  <a:gd name="T21" fmla="*/ 125 h 136"/>
                  <a:gd name="T22" fmla="*/ 0 w 59"/>
                  <a:gd name="T23" fmla="*/ 136 h 136"/>
                  <a:gd name="T24" fmla="*/ 39 w 59"/>
                  <a:gd name="T25" fmla="*/ 77 h 136"/>
                  <a:gd name="T26" fmla="*/ 58 w 59"/>
                  <a:gd name="T27" fmla="*/ 7 h 136"/>
                  <a:gd name="T28" fmla="*/ 59 w 59"/>
                  <a:gd name="T2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136">
                    <a:moveTo>
                      <a:pt x="59" y="0"/>
                    </a:moveTo>
                    <a:cubicBezTo>
                      <a:pt x="40" y="27"/>
                      <a:pt x="22" y="53"/>
                      <a:pt x="7" y="77"/>
                    </a:cubicBezTo>
                    <a:cubicBezTo>
                      <a:pt x="7" y="82"/>
                      <a:pt x="6" y="86"/>
                      <a:pt x="6" y="91"/>
                    </a:cubicBezTo>
                    <a:cubicBezTo>
                      <a:pt x="5" y="98"/>
                      <a:pt x="4" y="106"/>
                      <a:pt x="3" y="115"/>
                    </a:cubicBezTo>
                    <a:cubicBezTo>
                      <a:pt x="9" y="106"/>
                      <a:pt x="9" y="106"/>
                      <a:pt x="9" y="106"/>
                    </a:cubicBezTo>
                    <a:cubicBezTo>
                      <a:pt x="3" y="115"/>
                      <a:pt x="3" y="115"/>
                      <a:pt x="3" y="115"/>
                    </a:cubicBezTo>
                    <a:cubicBezTo>
                      <a:pt x="3" y="117"/>
                      <a:pt x="2" y="120"/>
                      <a:pt x="2" y="122"/>
                    </a:cubicBezTo>
                    <a:cubicBezTo>
                      <a:pt x="9" y="107"/>
                      <a:pt x="15" y="94"/>
                      <a:pt x="17" y="85"/>
                    </a:cubicBezTo>
                    <a:cubicBezTo>
                      <a:pt x="31" y="50"/>
                      <a:pt x="31" y="50"/>
                      <a:pt x="31" y="50"/>
                    </a:cubicBezTo>
                    <a:cubicBezTo>
                      <a:pt x="23" y="70"/>
                      <a:pt x="23" y="70"/>
                      <a:pt x="23" y="70"/>
                    </a:cubicBezTo>
                    <a:cubicBezTo>
                      <a:pt x="18" y="86"/>
                      <a:pt x="10" y="105"/>
                      <a:pt x="1" y="125"/>
                    </a:cubicBezTo>
                    <a:cubicBezTo>
                      <a:pt x="1" y="129"/>
                      <a:pt x="0" y="133"/>
                      <a:pt x="0" y="136"/>
                    </a:cubicBezTo>
                    <a:cubicBezTo>
                      <a:pt x="12" y="117"/>
                      <a:pt x="25" y="98"/>
                      <a:pt x="39" y="77"/>
                    </a:cubicBezTo>
                    <a:cubicBezTo>
                      <a:pt x="58" y="7"/>
                      <a:pt x="58" y="7"/>
                      <a:pt x="58" y="7"/>
                    </a:cubicBezTo>
                    <a:cubicBezTo>
                      <a:pt x="58" y="5"/>
                      <a:pt x="59" y="2"/>
                      <a:pt x="59"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58" name="Freeform 138"/>
              <p:cNvSpPr>
                <a:spLocks noEditPoints="1"/>
              </p:cNvSpPr>
              <p:nvPr/>
            </p:nvSpPr>
            <p:spPr bwMode="auto">
              <a:xfrm>
                <a:off x="2333" y="2751"/>
                <a:ext cx="18" cy="47"/>
              </a:xfrm>
              <a:custGeom>
                <a:avLst/>
                <a:gdLst>
                  <a:gd name="T0" fmla="*/ 16 w 22"/>
                  <a:gd name="T1" fmla="*/ 27 h 57"/>
                  <a:gd name="T2" fmla="*/ 0 w 22"/>
                  <a:gd name="T3" fmla="*/ 53 h 57"/>
                  <a:gd name="T4" fmla="*/ 0 w 22"/>
                  <a:gd name="T5" fmla="*/ 57 h 57"/>
                  <a:gd name="T6" fmla="*/ 15 w 22"/>
                  <a:gd name="T7" fmla="*/ 31 h 57"/>
                  <a:gd name="T8" fmla="*/ 16 w 22"/>
                  <a:gd name="T9" fmla="*/ 27 h 57"/>
                  <a:gd name="T10" fmla="*/ 22 w 22"/>
                  <a:gd name="T11" fmla="*/ 0 h 57"/>
                  <a:gd name="T12" fmla="*/ 5 w 22"/>
                  <a:gd name="T13" fmla="*/ 33 h 57"/>
                  <a:gd name="T14" fmla="*/ 0 w 22"/>
                  <a:gd name="T15" fmla="*/ 43 h 57"/>
                  <a:gd name="T16" fmla="*/ 0 w 22"/>
                  <a:gd name="T17" fmla="*/ 51 h 57"/>
                  <a:gd name="T18" fmla="*/ 17 w 22"/>
                  <a:gd name="T19" fmla="*/ 25 h 57"/>
                  <a:gd name="T20" fmla="*/ 21 w 22"/>
                  <a:gd name="T21" fmla="*/ 5 h 57"/>
                  <a:gd name="T22" fmla="*/ 22 w 22"/>
                  <a:gd name="T2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7">
                    <a:moveTo>
                      <a:pt x="16" y="27"/>
                    </a:moveTo>
                    <a:cubicBezTo>
                      <a:pt x="11" y="35"/>
                      <a:pt x="6" y="44"/>
                      <a:pt x="0" y="53"/>
                    </a:cubicBezTo>
                    <a:cubicBezTo>
                      <a:pt x="0" y="55"/>
                      <a:pt x="0" y="56"/>
                      <a:pt x="0" y="57"/>
                    </a:cubicBezTo>
                    <a:cubicBezTo>
                      <a:pt x="5" y="48"/>
                      <a:pt x="10" y="40"/>
                      <a:pt x="15" y="31"/>
                    </a:cubicBezTo>
                    <a:cubicBezTo>
                      <a:pt x="16" y="29"/>
                      <a:pt x="16" y="28"/>
                      <a:pt x="16" y="27"/>
                    </a:cubicBezTo>
                    <a:moveTo>
                      <a:pt x="22" y="0"/>
                    </a:moveTo>
                    <a:cubicBezTo>
                      <a:pt x="16" y="11"/>
                      <a:pt x="10" y="22"/>
                      <a:pt x="5" y="33"/>
                    </a:cubicBezTo>
                    <a:cubicBezTo>
                      <a:pt x="3" y="36"/>
                      <a:pt x="2" y="40"/>
                      <a:pt x="0" y="43"/>
                    </a:cubicBezTo>
                    <a:cubicBezTo>
                      <a:pt x="0" y="46"/>
                      <a:pt x="0" y="48"/>
                      <a:pt x="0" y="51"/>
                    </a:cubicBezTo>
                    <a:cubicBezTo>
                      <a:pt x="6" y="42"/>
                      <a:pt x="12" y="33"/>
                      <a:pt x="17" y="25"/>
                    </a:cubicBezTo>
                    <a:cubicBezTo>
                      <a:pt x="18" y="18"/>
                      <a:pt x="20" y="11"/>
                      <a:pt x="21" y="5"/>
                    </a:cubicBezTo>
                    <a:cubicBezTo>
                      <a:pt x="22" y="3"/>
                      <a:pt x="22" y="1"/>
                      <a:pt x="22"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59" name="Freeform 139"/>
              <p:cNvSpPr>
                <a:spLocks noEditPoints="1"/>
              </p:cNvSpPr>
              <p:nvPr/>
            </p:nvSpPr>
            <p:spPr bwMode="auto">
              <a:xfrm>
                <a:off x="2322" y="2776"/>
                <a:ext cx="23" cy="74"/>
              </a:xfrm>
              <a:custGeom>
                <a:avLst/>
                <a:gdLst>
                  <a:gd name="T0" fmla="*/ 17 w 28"/>
                  <a:gd name="T1" fmla="*/ 45 h 89"/>
                  <a:gd name="T2" fmla="*/ 9 w 28"/>
                  <a:gd name="T3" fmla="*/ 57 h 89"/>
                  <a:gd name="T4" fmla="*/ 0 w 28"/>
                  <a:gd name="T5" fmla="*/ 89 h 89"/>
                  <a:gd name="T6" fmla="*/ 1 w 28"/>
                  <a:gd name="T7" fmla="*/ 87 h 89"/>
                  <a:gd name="T8" fmla="*/ 11 w 28"/>
                  <a:gd name="T9" fmla="*/ 71 h 89"/>
                  <a:gd name="T10" fmla="*/ 15 w 28"/>
                  <a:gd name="T11" fmla="*/ 54 h 89"/>
                  <a:gd name="T12" fmla="*/ 17 w 28"/>
                  <a:gd name="T13" fmla="*/ 45 h 89"/>
                  <a:gd name="T14" fmla="*/ 28 w 28"/>
                  <a:gd name="T15" fmla="*/ 0 h 89"/>
                  <a:gd name="T16" fmla="*/ 13 w 28"/>
                  <a:gd name="T17" fmla="*/ 26 h 89"/>
                  <a:gd name="T18" fmla="*/ 9 w 28"/>
                  <a:gd name="T19" fmla="*/ 53 h 89"/>
                  <a:gd name="T20" fmla="*/ 18 w 28"/>
                  <a:gd name="T21" fmla="*/ 41 h 89"/>
                  <a:gd name="T22" fmla="*/ 28 w 28"/>
                  <a:gd name="T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89">
                    <a:moveTo>
                      <a:pt x="17" y="45"/>
                    </a:moveTo>
                    <a:cubicBezTo>
                      <a:pt x="14" y="49"/>
                      <a:pt x="11" y="53"/>
                      <a:pt x="9" y="57"/>
                    </a:cubicBezTo>
                    <a:cubicBezTo>
                      <a:pt x="6" y="67"/>
                      <a:pt x="3" y="78"/>
                      <a:pt x="0" y="89"/>
                    </a:cubicBezTo>
                    <a:cubicBezTo>
                      <a:pt x="0" y="88"/>
                      <a:pt x="1" y="87"/>
                      <a:pt x="1" y="87"/>
                    </a:cubicBezTo>
                    <a:cubicBezTo>
                      <a:pt x="5" y="81"/>
                      <a:pt x="8" y="76"/>
                      <a:pt x="11" y="71"/>
                    </a:cubicBezTo>
                    <a:cubicBezTo>
                      <a:pt x="12" y="65"/>
                      <a:pt x="13" y="60"/>
                      <a:pt x="15" y="54"/>
                    </a:cubicBezTo>
                    <a:cubicBezTo>
                      <a:pt x="15" y="51"/>
                      <a:pt x="16" y="48"/>
                      <a:pt x="17" y="45"/>
                    </a:cubicBezTo>
                    <a:moveTo>
                      <a:pt x="28" y="0"/>
                    </a:moveTo>
                    <a:cubicBezTo>
                      <a:pt x="23" y="9"/>
                      <a:pt x="18" y="17"/>
                      <a:pt x="13" y="26"/>
                    </a:cubicBezTo>
                    <a:cubicBezTo>
                      <a:pt x="12" y="34"/>
                      <a:pt x="11" y="43"/>
                      <a:pt x="9" y="53"/>
                    </a:cubicBezTo>
                    <a:cubicBezTo>
                      <a:pt x="12" y="49"/>
                      <a:pt x="15" y="45"/>
                      <a:pt x="18" y="41"/>
                    </a:cubicBezTo>
                    <a:cubicBezTo>
                      <a:pt x="22" y="26"/>
                      <a:pt x="25" y="12"/>
                      <a:pt x="28"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60" name="Freeform 140"/>
              <p:cNvSpPr>
                <a:spLocks noEditPoints="1"/>
              </p:cNvSpPr>
              <p:nvPr/>
            </p:nvSpPr>
            <p:spPr bwMode="auto">
              <a:xfrm>
                <a:off x="2275" y="2873"/>
                <a:ext cx="53" cy="74"/>
              </a:xfrm>
              <a:custGeom>
                <a:avLst/>
                <a:gdLst>
                  <a:gd name="T0" fmla="*/ 61 w 63"/>
                  <a:gd name="T1" fmla="*/ 30 h 90"/>
                  <a:gd name="T2" fmla="*/ 55 w 63"/>
                  <a:gd name="T3" fmla="*/ 42 h 90"/>
                  <a:gd name="T4" fmla="*/ 60 w 63"/>
                  <a:gd name="T5" fmla="*/ 36 h 90"/>
                  <a:gd name="T6" fmla="*/ 63 w 63"/>
                  <a:gd name="T7" fmla="*/ 31 h 90"/>
                  <a:gd name="T8" fmla="*/ 61 w 63"/>
                  <a:gd name="T9" fmla="*/ 30 h 90"/>
                  <a:gd name="T10" fmla="*/ 57 w 63"/>
                  <a:gd name="T11" fmla="*/ 29 h 90"/>
                  <a:gd name="T12" fmla="*/ 37 w 63"/>
                  <a:gd name="T13" fmla="*/ 62 h 90"/>
                  <a:gd name="T14" fmla="*/ 39 w 63"/>
                  <a:gd name="T15" fmla="*/ 60 h 90"/>
                  <a:gd name="T16" fmla="*/ 44 w 63"/>
                  <a:gd name="T17" fmla="*/ 55 h 90"/>
                  <a:gd name="T18" fmla="*/ 57 w 63"/>
                  <a:gd name="T19" fmla="*/ 29 h 90"/>
                  <a:gd name="T20" fmla="*/ 57 w 63"/>
                  <a:gd name="T21" fmla="*/ 29 h 90"/>
                  <a:gd name="T22" fmla="*/ 30 w 63"/>
                  <a:gd name="T23" fmla="*/ 27 h 90"/>
                  <a:gd name="T24" fmla="*/ 5 w 63"/>
                  <a:gd name="T25" fmla="*/ 68 h 90"/>
                  <a:gd name="T26" fmla="*/ 0 w 63"/>
                  <a:gd name="T27" fmla="*/ 90 h 90"/>
                  <a:gd name="T28" fmla="*/ 6 w 63"/>
                  <a:gd name="T29" fmla="*/ 87 h 90"/>
                  <a:gd name="T30" fmla="*/ 30 w 63"/>
                  <a:gd name="T31" fmla="*/ 27 h 90"/>
                  <a:gd name="T32" fmla="*/ 58 w 63"/>
                  <a:gd name="T33" fmla="*/ 0 h 90"/>
                  <a:gd name="T34" fmla="*/ 39 w 63"/>
                  <a:gd name="T35" fmla="*/ 18 h 90"/>
                  <a:gd name="T36" fmla="*/ 6 w 63"/>
                  <a:gd name="T37" fmla="*/ 87 h 90"/>
                  <a:gd name="T38" fmla="*/ 18 w 63"/>
                  <a:gd name="T39" fmla="*/ 81 h 90"/>
                  <a:gd name="T40" fmla="*/ 31 w 63"/>
                  <a:gd name="T41" fmla="*/ 69 h 90"/>
                  <a:gd name="T42" fmla="*/ 56 w 63"/>
                  <a:gd name="T43" fmla="*/ 21 h 90"/>
                  <a:gd name="T44" fmla="*/ 55 w 63"/>
                  <a:gd name="T45" fmla="*/ 21 h 90"/>
                  <a:gd name="T46" fmla="*/ 56 w 63"/>
                  <a:gd name="T47" fmla="*/ 21 h 90"/>
                  <a:gd name="T48" fmla="*/ 56 w 63"/>
                  <a:gd name="T49" fmla="*/ 20 h 90"/>
                  <a:gd name="T50" fmla="*/ 58 w 63"/>
                  <a:gd name="T5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90">
                    <a:moveTo>
                      <a:pt x="61" y="30"/>
                    </a:moveTo>
                    <a:cubicBezTo>
                      <a:pt x="59" y="34"/>
                      <a:pt x="57" y="38"/>
                      <a:pt x="55" y="42"/>
                    </a:cubicBezTo>
                    <a:cubicBezTo>
                      <a:pt x="57" y="40"/>
                      <a:pt x="58" y="38"/>
                      <a:pt x="60" y="36"/>
                    </a:cubicBezTo>
                    <a:cubicBezTo>
                      <a:pt x="61" y="34"/>
                      <a:pt x="62" y="33"/>
                      <a:pt x="63" y="31"/>
                    </a:cubicBezTo>
                    <a:cubicBezTo>
                      <a:pt x="63" y="31"/>
                      <a:pt x="62" y="30"/>
                      <a:pt x="61" y="30"/>
                    </a:cubicBezTo>
                    <a:moveTo>
                      <a:pt x="57" y="29"/>
                    </a:moveTo>
                    <a:cubicBezTo>
                      <a:pt x="50" y="41"/>
                      <a:pt x="43" y="52"/>
                      <a:pt x="37" y="62"/>
                    </a:cubicBezTo>
                    <a:cubicBezTo>
                      <a:pt x="38" y="61"/>
                      <a:pt x="39" y="61"/>
                      <a:pt x="39" y="60"/>
                    </a:cubicBezTo>
                    <a:cubicBezTo>
                      <a:pt x="41" y="58"/>
                      <a:pt x="42" y="57"/>
                      <a:pt x="44" y="55"/>
                    </a:cubicBezTo>
                    <a:cubicBezTo>
                      <a:pt x="47" y="47"/>
                      <a:pt x="52" y="38"/>
                      <a:pt x="57" y="29"/>
                    </a:cubicBezTo>
                    <a:cubicBezTo>
                      <a:pt x="57" y="29"/>
                      <a:pt x="57" y="29"/>
                      <a:pt x="57" y="29"/>
                    </a:cubicBezTo>
                    <a:moveTo>
                      <a:pt x="30" y="27"/>
                    </a:moveTo>
                    <a:cubicBezTo>
                      <a:pt x="21" y="42"/>
                      <a:pt x="13" y="56"/>
                      <a:pt x="5" y="68"/>
                    </a:cubicBezTo>
                    <a:cubicBezTo>
                      <a:pt x="3" y="76"/>
                      <a:pt x="1" y="83"/>
                      <a:pt x="0" y="90"/>
                    </a:cubicBezTo>
                    <a:cubicBezTo>
                      <a:pt x="2" y="89"/>
                      <a:pt x="4" y="88"/>
                      <a:pt x="6" y="87"/>
                    </a:cubicBezTo>
                    <a:cubicBezTo>
                      <a:pt x="5" y="80"/>
                      <a:pt x="16" y="55"/>
                      <a:pt x="30" y="27"/>
                    </a:cubicBezTo>
                    <a:moveTo>
                      <a:pt x="58" y="0"/>
                    </a:moveTo>
                    <a:cubicBezTo>
                      <a:pt x="51" y="7"/>
                      <a:pt x="45" y="13"/>
                      <a:pt x="39" y="18"/>
                    </a:cubicBezTo>
                    <a:cubicBezTo>
                      <a:pt x="26" y="45"/>
                      <a:pt x="15" y="70"/>
                      <a:pt x="6" y="87"/>
                    </a:cubicBezTo>
                    <a:cubicBezTo>
                      <a:pt x="10" y="85"/>
                      <a:pt x="14" y="83"/>
                      <a:pt x="18" y="81"/>
                    </a:cubicBezTo>
                    <a:cubicBezTo>
                      <a:pt x="22" y="77"/>
                      <a:pt x="26" y="73"/>
                      <a:pt x="31" y="69"/>
                    </a:cubicBezTo>
                    <a:cubicBezTo>
                      <a:pt x="35" y="59"/>
                      <a:pt x="45" y="41"/>
                      <a:pt x="56" y="21"/>
                    </a:cubicBezTo>
                    <a:cubicBezTo>
                      <a:pt x="55" y="21"/>
                      <a:pt x="55" y="21"/>
                      <a:pt x="55" y="21"/>
                    </a:cubicBezTo>
                    <a:cubicBezTo>
                      <a:pt x="55" y="21"/>
                      <a:pt x="56" y="21"/>
                      <a:pt x="56" y="21"/>
                    </a:cubicBezTo>
                    <a:cubicBezTo>
                      <a:pt x="56" y="21"/>
                      <a:pt x="56" y="20"/>
                      <a:pt x="56" y="20"/>
                    </a:cubicBezTo>
                    <a:cubicBezTo>
                      <a:pt x="57" y="13"/>
                      <a:pt x="57" y="6"/>
                      <a:pt x="58"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61" name="Freeform 141"/>
              <p:cNvSpPr>
                <a:spLocks noEditPoints="1"/>
              </p:cNvSpPr>
              <p:nvPr/>
            </p:nvSpPr>
            <p:spPr bwMode="auto">
              <a:xfrm>
                <a:off x="2308" y="2766"/>
                <a:ext cx="78" cy="122"/>
              </a:xfrm>
              <a:custGeom>
                <a:avLst/>
                <a:gdLst>
                  <a:gd name="T0" fmla="*/ 24 w 94"/>
                  <a:gd name="T1" fmla="*/ 98 h 146"/>
                  <a:gd name="T2" fmla="*/ 0 w 94"/>
                  <a:gd name="T3" fmla="*/ 146 h 146"/>
                  <a:gd name="T4" fmla="*/ 19 w 94"/>
                  <a:gd name="T5" fmla="*/ 128 h 146"/>
                  <a:gd name="T6" fmla="*/ 21 w 94"/>
                  <a:gd name="T7" fmla="*/ 120 h 146"/>
                  <a:gd name="T8" fmla="*/ 24 w 94"/>
                  <a:gd name="T9" fmla="*/ 98 h 146"/>
                  <a:gd name="T10" fmla="*/ 94 w 94"/>
                  <a:gd name="T11" fmla="*/ 0 h 146"/>
                  <a:gd name="T12" fmla="*/ 79 w 94"/>
                  <a:gd name="T13" fmla="*/ 24 h 146"/>
                  <a:gd name="T14" fmla="*/ 58 w 94"/>
                  <a:gd name="T15" fmla="*/ 50 h 146"/>
                  <a:gd name="T16" fmla="*/ 54 w 94"/>
                  <a:gd name="T17" fmla="*/ 71 h 146"/>
                  <a:gd name="T18" fmla="*/ 52 w 94"/>
                  <a:gd name="T19" fmla="*/ 87 h 146"/>
                  <a:gd name="T20" fmla="*/ 87 w 94"/>
                  <a:gd name="T21" fmla="*/ 20 h 146"/>
                  <a:gd name="T22" fmla="*/ 94 w 94"/>
                  <a:gd name="T2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6">
                    <a:moveTo>
                      <a:pt x="24" y="98"/>
                    </a:moveTo>
                    <a:cubicBezTo>
                      <a:pt x="16" y="113"/>
                      <a:pt x="8" y="130"/>
                      <a:pt x="0" y="146"/>
                    </a:cubicBezTo>
                    <a:cubicBezTo>
                      <a:pt x="6" y="141"/>
                      <a:pt x="12" y="135"/>
                      <a:pt x="19" y="128"/>
                    </a:cubicBezTo>
                    <a:cubicBezTo>
                      <a:pt x="20" y="125"/>
                      <a:pt x="20" y="122"/>
                      <a:pt x="21" y="120"/>
                    </a:cubicBezTo>
                    <a:cubicBezTo>
                      <a:pt x="22" y="112"/>
                      <a:pt x="23" y="105"/>
                      <a:pt x="24" y="98"/>
                    </a:cubicBezTo>
                    <a:moveTo>
                      <a:pt x="94" y="0"/>
                    </a:moveTo>
                    <a:cubicBezTo>
                      <a:pt x="89" y="8"/>
                      <a:pt x="84" y="16"/>
                      <a:pt x="79" y="24"/>
                    </a:cubicBezTo>
                    <a:cubicBezTo>
                      <a:pt x="72" y="33"/>
                      <a:pt x="65" y="42"/>
                      <a:pt x="58" y="50"/>
                    </a:cubicBezTo>
                    <a:cubicBezTo>
                      <a:pt x="57" y="57"/>
                      <a:pt x="56" y="64"/>
                      <a:pt x="54" y="71"/>
                    </a:cubicBezTo>
                    <a:cubicBezTo>
                      <a:pt x="54" y="76"/>
                      <a:pt x="53" y="81"/>
                      <a:pt x="52" y="87"/>
                    </a:cubicBezTo>
                    <a:cubicBezTo>
                      <a:pt x="63" y="65"/>
                      <a:pt x="75" y="43"/>
                      <a:pt x="87" y="20"/>
                    </a:cubicBezTo>
                    <a:cubicBezTo>
                      <a:pt x="89" y="13"/>
                      <a:pt x="91" y="6"/>
                      <a:pt x="94"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62" name="Freeform 142"/>
              <p:cNvSpPr/>
              <p:nvPr/>
            </p:nvSpPr>
            <p:spPr bwMode="auto">
              <a:xfrm>
                <a:off x="2321" y="2848"/>
                <a:ext cx="2" cy="3"/>
              </a:xfrm>
              <a:custGeom>
                <a:avLst/>
                <a:gdLst>
                  <a:gd name="T0" fmla="*/ 2 w 2"/>
                  <a:gd name="T1" fmla="*/ 0 h 3"/>
                  <a:gd name="T2" fmla="*/ 1 w 2"/>
                  <a:gd name="T3" fmla="*/ 2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1"/>
                      <a:pt x="1" y="2"/>
                    </a:cubicBezTo>
                    <a:cubicBezTo>
                      <a:pt x="1" y="2"/>
                      <a:pt x="0" y="3"/>
                      <a:pt x="0" y="3"/>
                    </a:cubicBezTo>
                    <a:cubicBezTo>
                      <a:pt x="1" y="2"/>
                      <a:pt x="2" y="1"/>
                      <a:pt x="2"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3263" name="Freeform 143"/>
              <p:cNvSpPr>
                <a:spLocks noEditPoints="1"/>
              </p:cNvSpPr>
              <p:nvPr/>
            </p:nvSpPr>
            <p:spPr bwMode="auto">
              <a:xfrm>
                <a:off x="2336" y="2724"/>
                <a:ext cx="29" cy="109"/>
              </a:xfrm>
              <a:custGeom>
                <a:avLst/>
                <a:gdLst>
                  <a:gd name="T0" fmla="*/ 27 w 35"/>
                  <a:gd name="T1" fmla="*/ 84 h 131"/>
                  <a:gd name="T2" fmla="*/ 13 w 35"/>
                  <a:gd name="T3" fmla="*/ 106 h 131"/>
                  <a:gd name="T4" fmla="*/ 0 w 35"/>
                  <a:gd name="T5" fmla="*/ 131 h 131"/>
                  <a:gd name="T6" fmla="*/ 8 w 35"/>
                  <a:gd name="T7" fmla="*/ 121 h 131"/>
                  <a:gd name="T8" fmla="*/ 12 w 35"/>
                  <a:gd name="T9" fmla="*/ 114 h 131"/>
                  <a:gd name="T10" fmla="*/ 9 w 35"/>
                  <a:gd name="T11" fmla="*/ 120 h 131"/>
                  <a:gd name="T12" fmla="*/ 24 w 35"/>
                  <a:gd name="T13" fmla="*/ 101 h 131"/>
                  <a:gd name="T14" fmla="*/ 27 w 35"/>
                  <a:gd name="T15" fmla="*/ 84 h 131"/>
                  <a:gd name="T16" fmla="*/ 34 w 35"/>
                  <a:gd name="T17" fmla="*/ 18 h 131"/>
                  <a:gd name="T18" fmla="*/ 33 w 35"/>
                  <a:gd name="T19" fmla="*/ 22 h 131"/>
                  <a:gd name="T20" fmla="*/ 12 w 35"/>
                  <a:gd name="T21" fmla="*/ 59 h 131"/>
                  <a:gd name="T22" fmla="*/ 11 w 35"/>
                  <a:gd name="T23" fmla="*/ 63 h 131"/>
                  <a:gd name="T24" fmla="*/ 34 w 35"/>
                  <a:gd name="T25" fmla="*/ 25 h 131"/>
                  <a:gd name="T26" fmla="*/ 34 w 35"/>
                  <a:gd name="T27" fmla="*/ 18 h 131"/>
                  <a:gd name="T28" fmla="*/ 35 w 35"/>
                  <a:gd name="T29" fmla="*/ 0 h 131"/>
                  <a:gd name="T30" fmla="*/ 18 w 35"/>
                  <a:gd name="T31" fmla="*/ 32 h 131"/>
                  <a:gd name="T32" fmla="*/ 17 w 35"/>
                  <a:gd name="T33" fmla="*/ 37 h 131"/>
                  <a:gd name="T34" fmla="*/ 13 w 35"/>
                  <a:gd name="T35" fmla="*/ 57 h 131"/>
                  <a:gd name="T36" fmla="*/ 23 w 35"/>
                  <a:gd name="T37" fmla="*/ 39 h 131"/>
                  <a:gd name="T38" fmla="*/ 35 w 35"/>
                  <a:gd name="T39" fmla="*/ 18 h 131"/>
                  <a:gd name="T40" fmla="*/ 35 w 35"/>
                  <a:gd name="T4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31">
                    <a:moveTo>
                      <a:pt x="27" y="84"/>
                    </a:moveTo>
                    <a:cubicBezTo>
                      <a:pt x="22" y="92"/>
                      <a:pt x="17" y="99"/>
                      <a:pt x="13" y="106"/>
                    </a:cubicBezTo>
                    <a:cubicBezTo>
                      <a:pt x="9" y="114"/>
                      <a:pt x="4" y="123"/>
                      <a:pt x="0" y="131"/>
                    </a:cubicBezTo>
                    <a:cubicBezTo>
                      <a:pt x="3" y="128"/>
                      <a:pt x="5" y="124"/>
                      <a:pt x="8" y="121"/>
                    </a:cubicBezTo>
                    <a:cubicBezTo>
                      <a:pt x="12" y="114"/>
                      <a:pt x="12" y="114"/>
                      <a:pt x="12" y="114"/>
                    </a:cubicBezTo>
                    <a:cubicBezTo>
                      <a:pt x="9" y="120"/>
                      <a:pt x="9" y="120"/>
                      <a:pt x="9" y="120"/>
                    </a:cubicBezTo>
                    <a:cubicBezTo>
                      <a:pt x="14" y="114"/>
                      <a:pt x="19" y="108"/>
                      <a:pt x="24" y="101"/>
                    </a:cubicBezTo>
                    <a:cubicBezTo>
                      <a:pt x="25" y="95"/>
                      <a:pt x="26" y="90"/>
                      <a:pt x="27" y="84"/>
                    </a:cubicBezTo>
                    <a:moveTo>
                      <a:pt x="34" y="18"/>
                    </a:moveTo>
                    <a:cubicBezTo>
                      <a:pt x="33" y="22"/>
                      <a:pt x="33" y="22"/>
                      <a:pt x="33" y="22"/>
                    </a:cubicBezTo>
                    <a:cubicBezTo>
                      <a:pt x="27" y="33"/>
                      <a:pt x="20" y="46"/>
                      <a:pt x="12" y="59"/>
                    </a:cubicBezTo>
                    <a:cubicBezTo>
                      <a:pt x="12" y="60"/>
                      <a:pt x="12" y="61"/>
                      <a:pt x="11" y="63"/>
                    </a:cubicBezTo>
                    <a:cubicBezTo>
                      <a:pt x="18" y="50"/>
                      <a:pt x="26" y="38"/>
                      <a:pt x="34" y="25"/>
                    </a:cubicBezTo>
                    <a:cubicBezTo>
                      <a:pt x="34" y="23"/>
                      <a:pt x="34" y="21"/>
                      <a:pt x="34" y="18"/>
                    </a:cubicBezTo>
                    <a:moveTo>
                      <a:pt x="35" y="0"/>
                    </a:moveTo>
                    <a:cubicBezTo>
                      <a:pt x="29" y="11"/>
                      <a:pt x="24" y="21"/>
                      <a:pt x="18" y="32"/>
                    </a:cubicBezTo>
                    <a:cubicBezTo>
                      <a:pt x="18" y="33"/>
                      <a:pt x="18" y="35"/>
                      <a:pt x="17" y="37"/>
                    </a:cubicBezTo>
                    <a:cubicBezTo>
                      <a:pt x="16" y="43"/>
                      <a:pt x="14" y="50"/>
                      <a:pt x="13" y="57"/>
                    </a:cubicBezTo>
                    <a:cubicBezTo>
                      <a:pt x="17" y="50"/>
                      <a:pt x="20" y="44"/>
                      <a:pt x="23" y="39"/>
                    </a:cubicBezTo>
                    <a:cubicBezTo>
                      <a:pt x="35" y="18"/>
                      <a:pt x="35" y="18"/>
                      <a:pt x="35" y="18"/>
                    </a:cubicBezTo>
                    <a:cubicBezTo>
                      <a:pt x="35" y="11"/>
                      <a:pt x="35" y="5"/>
                      <a:pt x="35"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64" name="Freeform 144"/>
              <p:cNvSpPr>
                <a:spLocks noEditPoints="1"/>
              </p:cNvSpPr>
              <p:nvPr/>
            </p:nvSpPr>
            <p:spPr bwMode="auto">
              <a:xfrm>
                <a:off x="2331" y="2745"/>
                <a:ext cx="33" cy="90"/>
              </a:xfrm>
              <a:custGeom>
                <a:avLst/>
                <a:gdLst>
                  <a:gd name="T0" fmla="*/ 34 w 40"/>
                  <a:gd name="T1" fmla="*/ 48 h 109"/>
                  <a:gd name="T2" fmla="*/ 19 w 40"/>
                  <a:gd name="T3" fmla="*/ 81 h 109"/>
                  <a:gd name="T4" fmla="*/ 33 w 40"/>
                  <a:gd name="T5" fmla="*/ 59 h 109"/>
                  <a:gd name="T6" fmla="*/ 34 w 40"/>
                  <a:gd name="T7" fmla="*/ 48 h 109"/>
                  <a:gd name="T8" fmla="*/ 36 w 40"/>
                  <a:gd name="T9" fmla="*/ 38 h 109"/>
                  <a:gd name="T10" fmla="*/ 32 w 40"/>
                  <a:gd name="T11" fmla="*/ 45 h 109"/>
                  <a:gd name="T12" fmla="*/ 6 w 40"/>
                  <a:gd name="T13" fmla="*/ 83 h 109"/>
                  <a:gd name="T14" fmla="*/ 4 w 40"/>
                  <a:gd name="T15" fmla="*/ 92 h 109"/>
                  <a:gd name="T16" fmla="*/ 0 w 40"/>
                  <a:gd name="T17" fmla="*/ 109 h 109"/>
                  <a:gd name="T18" fmla="*/ 35 w 40"/>
                  <a:gd name="T19" fmla="*/ 45 h 109"/>
                  <a:gd name="T20" fmla="*/ 36 w 40"/>
                  <a:gd name="T21" fmla="*/ 38 h 109"/>
                  <a:gd name="T22" fmla="*/ 40 w 40"/>
                  <a:gd name="T23" fmla="*/ 0 h 109"/>
                  <a:gd name="T24" fmla="*/ 17 w 40"/>
                  <a:gd name="T25" fmla="*/ 38 h 109"/>
                  <a:gd name="T26" fmla="*/ 7 w 40"/>
                  <a:gd name="T27" fmla="*/ 79 h 109"/>
                  <a:gd name="T28" fmla="*/ 23 w 40"/>
                  <a:gd name="T29" fmla="*/ 57 h 109"/>
                  <a:gd name="T30" fmla="*/ 36 w 40"/>
                  <a:gd name="T31" fmla="*/ 38 h 109"/>
                  <a:gd name="T32" fmla="*/ 39 w 40"/>
                  <a:gd name="T33" fmla="*/ 14 h 109"/>
                  <a:gd name="T34" fmla="*/ 40 w 40"/>
                  <a:gd name="T3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9">
                    <a:moveTo>
                      <a:pt x="34" y="48"/>
                    </a:moveTo>
                    <a:cubicBezTo>
                      <a:pt x="30" y="59"/>
                      <a:pt x="24" y="70"/>
                      <a:pt x="19" y="81"/>
                    </a:cubicBezTo>
                    <a:cubicBezTo>
                      <a:pt x="23" y="74"/>
                      <a:pt x="28" y="67"/>
                      <a:pt x="33" y="59"/>
                    </a:cubicBezTo>
                    <a:cubicBezTo>
                      <a:pt x="33" y="56"/>
                      <a:pt x="34" y="52"/>
                      <a:pt x="34" y="48"/>
                    </a:cubicBezTo>
                    <a:moveTo>
                      <a:pt x="36" y="38"/>
                    </a:moveTo>
                    <a:cubicBezTo>
                      <a:pt x="32" y="45"/>
                      <a:pt x="32" y="45"/>
                      <a:pt x="32" y="45"/>
                    </a:cubicBezTo>
                    <a:cubicBezTo>
                      <a:pt x="24" y="56"/>
                      <a:pt x="16" y="69"/>
                      <a:pt x="6" y="83"/>
                    </a:cubicBezTo>
                    <a:cubicBezTo>
                      <a:pt x="5" y="86"/>
                      <a:pt x="4" y="89"/>
                      <a:pt x="4" y="92"/>
                    </a:cubicBezTo>
                    <a:cubicBezTo>
                      <a:pt x="2" y="98"/>
                      <a:pt x="1" y="103"/>
                      <a:pt x="0" y="109"/>
                    </a:cubicBezTo>
                    <a:cubicBezTo>
                      <a:pt x="13" y="86"/>
                      <a:pt x="26" y="64"/>
                      <a:pt x="35" y="45"/>
                    </a:cubicBezTo>
                    <a:cubicBezTo>
                      <a:pt x="35" y="43"/>
                      <a:pt x="36" y="40"/>
                      <a:pt x="36" y="38"/>
                    </a:cubicBezTo>
                    <a:moveTo>
                      <a:pt x="40" y="0"/>
                    </a:moveTo>
                    <a:cubicBezTo>
                      <a:pt x="32" y="13"/>
                      <a:pt x="24" y="25"/>
                      <a:pt x="17" y="38"/>
                    </a:cubicBezTo>
                    <a:cubicBezTo>
                      <a:pt x="14" y="50"/>
                      <a:pt x="11" y="64"/>
                      <a:pt x="7" y="79"/>
                    </a:cubicBezTo>
                    <a:cubicBezTo>
                      <a:pt x="14" y="70"/>
                      <a:pt x="19" y="62"/>
                      <a:pt x="23" y="57"/>
                    </a:cubicBezTo>
                    <a:cubicBezTo>
                      <a:pt x="36" y="38"/>
                      <a:pt x="36" y="38"/>
                      <a:pt x="36" y="38"/>
                    </a:cubicBezTo>
                    <a:cubicBezTo>
                      <a:pt x="37" y="29"/>
                      <a:pt x="38" y="21"/>
                      <a:pt x="39" y="14"/>
                    </a:cubicBezTo>
                    <a:cubicBezTo>
                      <a:pt x="39" y="9"/>
                      <a:pt x="40" y="5"/>
                      <a:pt x="40"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3265" name="Freeform 145"/>
              <p:cNvSpPr>
                <a:spLocks noEditPoints="1"/>
              </p:cNvSpPr>
              <p:nvPr/>
            </p:nvSpPr>
            <p:spPr bwMode="auto">
              <a:xfrm>
                <a:off x="2321" y="2870"/>
                <a:ext cx="17" cy="28"/>
              </a:xfrm>
              <a:custGeom>
                <a:avLst/>
                <a:gdLst>
                  <a:gd name="T0" fmla="*/ 0 w 20"/>
                  <a:gd name="T1" fmla="*/ 24 h 34"/>
                  <a:gd name="T2" fmla="*/ 1 w 20"/>
                  <a:gd name="T3" fmla="*/ 24 h 34"/>
                  <a:gd name="T4" fmla="*/ 1 w 20"/>
                  <a:gd name="T5" fmla="*/ 24 h 34"/>
                  <a:gd name="T6" fmla="*/ 0 w 20"/>
                  <a:gd name="T7" fmla="*/ 24 h 34"/>
                  <a:gd name="T8" fmla="*/ 18 w 20"/>
                  <a:gd name="T9" fmla="*/ 13 h 34"/>
                  <a:gd name="T10" fmla="*/ 6 w 20"/>
                  <a:gd name="T11" fmla="*/ 33 h 34"/>
                  <a:gd name="T12" fmla="*/ 8 w 20"/>
                  <a:gd name="T13" fmla="*/ 34 h 34"/>
                  <a:gd name="T14" fmla="*/ 20 w 20"/>
                  <a:gd name="T15" fmla="*/ 14 h 34"/>
                  <a:gd name="T16" fmla="*/ 18 w 20"/>
                  <a:gd name="T17" fmla="*/ 13 h 34"/>
                  <a:gd name="T18" fmla="*/ 14 w 20"/>
                  <a:gd name="T19" fmla="*/ 9 h 34"/>
                  <a:gd name="T20" fmla="*/ 2 w 20"/>
                  <a:gd name="T21" fmla="*/ 32 h 34"/>
                  <a:gd name="T22" fmla="*/ 2 w 20"/>
                  <a:gd name="T23" fmla="*/ 32 h 34"/>
                  <a:gd name="T24" fmla="*/ 15 w 20"/>
                  <a:gd name="T25" fmla="*/ 10 h 34"/>
                  <a:gd name="T26" fmla="*/ 14 w 20"/>
                  <a:gd name="T27" fmla="*/ 9 h 34"/>
                  <a:gd name="T28" fmla="*/ 5 w 20"/>
                  <a:gd name="T29" fmla="*/ 1 h 34"/>
                  <a:gd name="T30" fmla="*/ 3 w 20"/>
                  <a:gd name="T31" fmla="*/ 3 h 34"/>
                  <a:gd name="T32" fmla="*/ 1 w 20"/>
                  <a:gd name="T33" fmla="*/ 23 h 34"/>
                  <a:gd name="T34" fmla="*/ 11 w 20"/>
                  <a:gd name="T35" fmla="*/ 6 h 34"/>
                  <a:gd name="T36" fmla="*/ 5 w 20"/>
                  <a:gd name="T37" fmla="*/ 1 h 34"/>
                  <a:gd name="T38" fmla="*/ 7 w 20"/>
                  <a:gd name="T39" fmla="*/ 0 h 34"/>
                  <a:gd name="T40" fmla="*/ 5 w 20"/>
                  <a:gd name="T41" fmla="*/ 1 h 34"/>
                  <a:gd name="T42" fmla="*/ 6 w 20"/>
                  <a:gd name="T43" fmla="*/ 1 h 34"/>
                  <a:gd name="T44" fmla="*/ 10 w 20"/>
                  <a:gd name="T45" fmla="*/ 4 h 34"/>
                  <a:gd name="T46" fmla="*/ 6 w 20"/>
                  <a:gd name="T47" fmla="*/ 1 h 34"/>
                  <a:gd name="T48" fmla="*/ 7 w 20"/>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34">
                    <a:moveTo>
                      <a:pt x="0" y="24"/>
                    </a:moveTo>
                    <a:cubicBezTo>
                      <a:pt x="0" y="24"/>
                      <a:pt x="0" y="24"/>
                      <a:pt x="1" y="24"/>
                    </a:cubicBezTo>
                    <a:cubicBezTo>
                      <a:pt x="1" y="24"/>
                      <a:pt x="1" y="24"/>
                      <a:pt x="1" y="24"/>
                    </a:cubicBezTo>
                    <a:cubicBezTo>
                      <a:pt x="1" y="24"/>
                      <a:pt x="0" y="24"/>
                      <a:pt x="0" y="24"/>
                    </a:cubicBezTo>
                    <a:moveTo>
                      <a:pt x="18" y="13"/>
                    </a:moveTo>
                    <a:cubicBezTo>
                      <a:pt x="14" y="20"/>
                      <a:pt x="10" y="26"/>
                      <a:pt x="6" y="33"/>
                    </a:cubicBezTo>
                    <a:cubicBezTo>
                      <a:pt x="7" y="33"/>
                      <a:pt x="8" y="34"/>
                      <a:pt x="8" y="34"/>
                    </a:cubicBezTo>
                    <a:cubicBezTo>
                      <a:pt x="12" y="27"/>
                      <a:pt x="16" y="21"/>
                      <a:pt x="20" y="14"/>
                    </a:cubicBezTo>
                    <a:cubicBezTo>
                      <a:pt x="19" y="13"/>
                      <a:pt x="19" y="13"/>
                      <a:pt x="18" y="13"/>
                    </a:cubicBezTo>
                    <a:moveTo>
                      <a:pt x="14" y="9"/>
                    </a:moveTo>
                    <a:cubicBezTo>
                      <a:pt x="10" y="17"/>
                      <a:pt x="6" y="25"/>
                      <a:pt x="2" y="32"/>
                    </a:cubicBezTo>
                    <a:cubicBezTo>
                      <a:pt x="2" y="32"/>
                      <a:pt x="2" y="32"/>
                      <a:pt x="2" y="32"/>
                    </a:cubicBezTo>
                    <a:cubicBezTo>
                      <a:pt x="6" y="25"/>
                      <a:pt x="10" y="17"/>
                      <a:pt x="15" y="10"/>
                    </a:cubicBezTo>
                    <a:cubicBezTo>
                      <a:pt x="15" y="10"/>
                      <a:pt x="15" y="9"/>
                      <a:pt x="14" y="9"/>
                    </a:cubicBezTo>
                    <a:moveTo>
                      <a:pt x="5" y="1"/>
                    </a:moveTo>
                    <a:cubicBezTo>
                      <a:pt x="5" y="2"/>
                      <a:pt x="4" y="2"/>
                      <a:pt x="3" y="3"/>
                    </a:cubicBezTo>
                    <a:cubicBezTo>
                      <a:pt x="2" y="9"/>
                      <a:pt x="2" y="16"/>
                      <a:pt x="1" y="23"/>
                    </a:cubicBezTo>
                    <a:cubicBezTo>
                      <a:pt x="5" y="18"/>
                      <a:pt x="8" y="12"/>
                      <a:pt x="11" y="6"/>
                    </a:cubicBezTo>
                    <a:cubicBezTo>
                      <a:pt x="9" y="4"/>
                      <a:pt x="7" y="2"/>
                      <a:pt x="5" y="1"/>
                    </a:cubicBezTo>
                    <a:moveTo>
                      <a:pt x="7" y="0"/>
                    </a:moveTo>
                    <a:cubicBezTo>
                      <a:pt x="6" y="0"/>
                      <a:pt x="6" y="0"/>
                      <a:pt x="5" y="1"/>
                    </a:cubicBezTo>
                    <a:cubicBezTo>
                      <a:pt x="6" y="1"/>
                      <a:pt x="6" y="1"/>
                      <a:pt x="6" y="1"/>
                    </a:cubicBezTo>
                    <a:cubicBezTo>
                      <a:pt x="8" y="3"/>
                      <a:pt x="10" y="4"/>
                      <a:pt x="10" y="4"/>
                    </a:cubicBezTo>
                    <a:cubicBezTo>
                      <a:pt x="10" y="4"/>
                      <a:pt x="9" y="3"/>
                      <a:pt x="6" y="1"/>
                    </a:cubicBezTo>
                    <a:cubicBezTo>
                      <a:pt x="7" y="0"/>
                      <a:pt x="7" y="0"/>
                      <a:pt x="7"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66" name="Freeform 146"/>
              <p:cNvSpPr>
                <a:spLocks noEditPoints="1"/>
              </p:cNvSpPr>
              <p:nvPr/>
            </p:nvSpPr>
            <p:spPr bwMode="auto">
              <a:xfrm>
                <a:off x="2324" y="2783"/>
                <a:ext cx="56" cy="99"/>
              </a:xfrm>
              <a:custGeom>
                <a:avLst/>
                <a:gdLst>
                  <a:gd name="T0" fmla="*/ 30 w 68"/>
                  <a:gd name="T1" fmla="*/ 93 h 119"/>
                  <a:gd name="T2" fmla="*/ 15 w 68"/>
                  <a:gd name="T3" fmla="*/ 118 h 119"/>
                  <a:gd name="T4" fmla="*/ 17 w 68"/>
                  <a:gd name="T5" fmla="*/ 119 h 119"/>
                  <a:gd name="T6" fmla="*/ 30 w 68"/>
                  <a:gd name="T7" fmla="*/ 93 h 119"/>
                  <a:gd name="T8" fmla="*/ 23 w 68"/>
                  <a:gd name="T9" fmla="*/ 50 h 119"/>
                  <a:gd name="T10" fmla="*/ 15 w 68"/>
                  <a:gd name="T11" fmla="*/ 60 h 119"/>
                  <a:gd name="T12" fmla="*/ 12 w 68"/>
                  <a:gd name="T13" fmla="*/ 66 h 119"/>
                  <a:gd name="T14" fmla="*/ 17 w 68"/>
                  <a:gd name="T15" fmla="*/ 60 h 119"/>
                  <a:gd name="T16" fmla="*/ 23 w 68"/>
                  <a:gd name="T17" fmla="*/ 50 h 119"/>
                  <a:gd name="T18" fmla="*/ 59 w 68"/>
                  <a:gd name="T19" fmla="*/ 25 h 119"/>
                  <a:gd name="T20" fmla="*/ 11 w 68"/>
                  <a:gd name="T21" fmla="*/ 114 h 119"/>
                  <a:gd name="T22" fmla="*/ 12 w 68"/>
                  <a:gd name="T23" fmla="*/ 115 h 119"/>
                  <a:gd name="T24" fmla="*/ 40 w 68"/>
                  <a:gd name="T25" fmla="*/ 71 h 119"/>
                  <a:gd name="T26" fmla="*/ 46 w 68"/>
                  <a:gd name="T27" fmla="*/ 57 h 119"/>
                  <a:gd name="T28" fmla="*/ 59 w 68"/>
                  <a:gd name="T29" fmla="*/ 25 h 119"/>
                  <a:gd name="T30" fmla="*/ 2 w 68"/>
                  <a:gd name="T31" fmla="*/ 106 h 119"/>
                  <a:gd name="T32" fmla="*/ 4 w 68"/>
                  <a:gd name="T33" fmla="*/ 105 h 119"/>
                  <a:gd name="T34" fmla="*/ 3 w 68"/>
                  <a:gd name="T35" fmla="*/ 106 h 119"/>
                  <a:gd name="T36" fmla="*/ 7 w 68"/>
                  <a:gd name="T37" fmla="*/ 109 h 119"/>
                  <a:gd name="T38" fmla="*/ 3 w 68"/>
                  <a:gd name="T39" fmla="*/ 106 h 119"/>
                  <a:gd name="T40" fmla="*/ 2 w 68"/>
                  <a:gd name="T41" fmla="*/ 106 h 119"/>
                  <a:gd name="T42" fmla="*/ 68 w 68"/>
                  <a:gd name="T43" fmla="*/ 0 h 119"/>
                  <a:gd name="T44" fmla="*/ 33 w 68"/>
                  <a:gd name="T45" fmla="*/ 67 h 119"/>
                  <a:gd name="T46" fmla="*/ 35 w 68"/>
                  <a:gd name="T47" fmla="*/ 51 h 119"/>
                  <a:gd name="T48" fmla="*/ 39 w 68"/>
                  <a:gd name="T49" fmla="*/ 30 h 119"/>
                  <a:gd name="T50" fmla="*/ 24 w 68"/>
                  <a:gd name="T51" fmla="*/ 49 h 119"/>
                  <a:gd name="T52" fmla="*/ 21 w 68"/>
                  <a:gd name="T53" fmla="*/ 53 h 119"/>
                  <a:gd name="T54" fmla="*/ 5 w 68"/>
                  <a:gd name="T55" fmla="*/ 78 h 119"/>
                  <a:gd name="T56" fmla="*/ 2 w 68"/>
                  <a:gd name="T57" fmla="*/ 100 h 119"/>
                  <a:gd name="T58" fmla="*/ 0 w 68"/>
                  <a:gd name="T59" fmla="*/ 108 h 119"/>
                  <a:gd name="T60" fmla="*/ 2 w 68"/>
                  <a:gd name="T61" fmla="*/ 106 h 119"/>
                  <a:gd name="T62" fmla="*/ 8 w 68"/>
                  <a:gd name="T63" fmla="*/ 111 h 119"/>
                  <a:gd name="T64" fmla="*/ 58 w 68"/>
                  <a:gd name="T65" fmla="*/ 25 h 119"/>
                  <a:gd name="T66" fmla="*/ 60 w 68"/>
                  <a:gd name="T67" fmla="*/ 22 h 119"/>
                  <a:gd name="T68" fmla="*/ 68 w 68"/>
                  <a:gd name="T6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119">
                    <a:moveTo>
                      <a:pt x="30" y="93"/>
                    </a:moveTo>
                    <a:cubicBezTo>
                      <a:pt x="25" y="101"/>
                      <a:pt x="20" y="109"/>
                      <a:pt x="15" y="118"/>
                    </a:cubicBezTo>
                    <a:cubicBezTo>
                      <a:pt x="16" y="118"/>
                      <a:pt x="16" y="118"/>
                      <a:pt x="17" y="119"/>
                    </a:cubicBezTo>
                    <a:cubicBezTo>
                      <a:pt x="21" y="111"/>
                      <a:pt x="25" y="102"/>
                      <a:pt x="30" y="93"/>
                    </a:cubicBezTo>
                    <a:moveTo>
                      <a:pt x="23" y="50"/>
                    </a:moveTo>
                    <a:cubicBezTo>
                      <a:pt x="20" y="53"/>
                      <a:pt x="18" y="57"/>
                      <a:pt x="15" y="60"/>
                    </a:cubicBezTo>
                    <a:cubicBezTo>
                      <a:pt x="14" y="62"/>
                      <a:pt x="13" y="64"/>
                      <a:pt x="12" y="66"/>
                    </a:cubicBezTo>
                    <a:cubicBezTo>
                      <a:pt x="13" y="64"/>
                      <a:pt x="15" y="61"/>
                      <a:pt x="17" y="60"/>
                    </a:cubicBezTo>
                    <a:cubicBezTo>
                      <a:pt x="23" y="50"/>
                      <a:pt x="23" y="50"/>
                      <a:pt x="23" y="50"/>
                    </a:cubicBezTo>
                    <a:moveTo>
                      <a:pt x="59" y="25"/>
                    </a:moveTo>
                    <a:cubicBezTo>
                      <a:pt x="45" y="50"/>
                      <a:pt x="28" y="83"/>
                      <a:pt x="11" y="114"/>
                    </a:cubicBezTo>
                    <a:cubicBezTo>
                      <a:pt x="12" y="114"/>
                      <a:pt x="12" y="115"/>
                      <a:pt x="12" y="115"/>
                    </a:cubicBezTo>
                    <a:cubicBezTo>
                      <a:pt x="21" y="100"/>
                      <a:pt x="31" y="85"/>
                      <a:pt x="40" y="71"/>
                    </a:cubicBezTo>
                    <a:cubicBezTo>
                      <a:pt x="42" y="66"/>
                      <a:pt x="44" y="61"/>
                      <a:pt x="46" y="57"/>
                    </a:cubicBezTo>
                    <a:cubicBezTo>
                      <a:pt x="51" y="46"/>
                      <a:pt x="55" y="35"/>
                      <a:pt x="59" y="25"/>
                    </a:cubicBezTo>
                    <a:moveTo>
                      <a:pt x="2" y="106"/>
                    </a:moveTo>
                    <a:cubicBezTo>
                      <a:pt x="3" y="105"/>
                      <a:pt x="3" y="105"/>
                      <a:pt x="4" y="105"/>
                    </a:cubicBezTo>
                    <a:cubicBezTo>
                      <a:pt x="3" y="106"/>
                      <a:pt x="3" y="106"/>
                      <a:pt x="3" y="106"/>
                    </a:cubicBezTo>
                    <a:cubicBezTo>
                      <a:pt x="6" y="108"/>
                      <a:pt x="7" y="109"/>
                      <a:pt x="7" y="109"/>
                    </a:cubicBezTo>
                    <a:cubicBezTo>
                      <a:pt x="7" y="109"/>
                      <a:pt x="5" y="108"/>
                      <a:pt x="3" y="106"/>
                    </a:cubicBezTo>
                    <a:cubicBezTo>
                      <a:pt x="3" y="106"/>
                      <a:pt x="3" y="106"/>
                      <a:pt x="2" y="106"/>
                    </a:cubicBezTo>
                    <a:moveTo>
                      <a:pt x="68" y="0"/>
                    </a:moveTo>
                    <a:cubicBezTo>
                      <a:pt x="56" y="23"/>
                      <a:pt x="44" y="45"/>
                      <a:pt x="33" y="67"/>
                    </a:cubicBezTo>
                    <a:cubicBezTo>
                      <a:pt x="34" y="61"/>
                      <a:pt x="35" y="56"/>
                      <a:pt x="35" y="51"/>
                    </a:cubicBezTo>
                    <a:cubicBezTo>
                      <a:pt x="37" y="44"/>
                      <a:pt x="38" y="37"/>
                      <a:pt x="39" y="30"/>
                    </a:cubicBezTo>
                    <a:cubicBezTo>
                      <a:pt x="34" y="37"/>
                      <a:pt x="29" y="43"/>
                      <a:pt x="24" y="49"/>
                    </a:cubicBezTo>
                    <a:cubicBezTo>
                      <a:pt x="21" y="53"/>
                      <a:pt x="21" y="53"/>
                      <a:pt x="21" y="53"/>
                    </a:cubicBezTo>
                    <a:cubicBezTo>
                      <a:pt x="16" y="60"/>
                      <a:pt x="11" y="69"/>
                      <a:pt x="5" y="78"/>
                    </a:cubicBezTo>
                    <a:cubicBezTo>
                      <a:pt x="4" y="85"/>
                      <a:pt x="3" y="92"/>
                      <a:pt x="2" y="100"/>
                    </a:cubicBezTo>
                    <a:cubicBezTo>
                      <a:pt x="1" y="102"/>
                      <a:pt x="1" y="105"/>
                      <a:pt x="0" y="108"/>
                    </a:cubicBezTo>
                    <a:cubicBezTo>
                      <a:pt x="1" y="107"/>
                      <a:pt x="2" y="107"/>
                      <a:pt x="2" y="106"/>
                    </a:cubicBezTo>
                    <a:cubicBezTo>
                      <a:pt x="4" y="107"/>
                      <a:pt x="6" y="109"/>
                      <a:pt x="8" y="111"/>
                    </a:cubicBezTo>
                    <a:cubicBezTo>
                      <a:pt x="28" y="77"/>
                      <a:pt x="49" y="41"/>
                      <a:pt x="58" y="25"/>
                    </a:cubicBezTo>
                    <a:cubicBezTo>
                      <a:pt x="60" y="22"/>
                      <a:pt x="60" y="22"/>
                      <a:pt x="60" y="22"/>
                    </a:cubicBezTo>
                    <a:cubicBezTo>
                      <a:pt x="63" y="15"/>
                      <a:pt x="65" y="7"/>
                      <a:pt x="68"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3267" name="Freeform 147"/>
              <p:cNvSpPr>
                <a:spLocks noEditPoints="1"/>
              </p:cNvSpPr>
              <p:nvPr/>
            </p:nvSpPr>
            <p:spPr bwMode="auto">
              <a:xfrm>
                <a:off x="2212" y="2756"/>
                <a:ext cx="105" cy="224"/>
              </a:xfrm>
              <a:custGeom>
                <a:avLst/>
                <a:gdLst>
                  <a:gd name="T0" fmla="*/ 2 w 126"/>
                  <a:gd name="T1" fmla="*/ 262 h 270"/>
                  <a:gd name="T2" fmla="*/ 12 w 126"/>
                  <a:gd name="T3" fmla="*/ 267 h 270"/>
                  <a:gd name="T4" fmla="*/ 18 w 126"/>
                  <a:gd name="T5" fmla="*/ 252 h 270"/>
                  <a:gd name="T6" fmla="*/ 14 w 126"/>
                  <a:gd name="T7" fmla="*/ 253 h 270"/>
                  <a:gd name="T8" fmla="*/ 10 w 126"/>
                  <a:gd name="T9" fmla="*/ 255 h 270"/>
                  <a:gd name="T10" fmla="*/ 11 w 126"/>
                  <a:gd name="T11" fmla="*/ 247 h 270"/>
                  <a:gd name="T12" fmla="*/ 0 w 126"/>
                  <a:gd name="T13" fmla="*/ 252 h 270"/>
                  <a:gd name="T14" fmla="*/ 9 w 126"/>
                  <a:gd name="T15" fmla="*/ 243 h 270"/>
                  <a:gd name="T16" fmla="*/ 44 w 126"/>
                  <a:gd name="T17" fmla="*/ 204 h 270"/>
                  <a:gd name="T18" fmla="*/ 37 w 126"/>
                  <a:gd name="T19" fmla="*/ 217 h 270"/>
                  <a:gd name="T20" fmla="*/ 57 w 126"/>
                  <a:gd name="T21" fmla="*/ 177 h 270"/>
                  <a:gd name="T22" fmla="*/ 11 w 126"/>
                  <a:gd name="T23" fmla="*/ 239 h 270"/>
                  <a:gd name="T24" fmla="*/ 45 w 126"/>
                  <a:gd name="T25" fmla="*/ 203 h 270"/>
                  <a:gd name="T26" fmla="*/ 20 w 126"/>
                  <a:gd name="T27" fmla="*/ 167 h 270"/>
                  <a:gd name="T28" fmla="*/ 21 w 126"/>
                  <a:gd name="T29" fmla="*/ 167 h 270"/>
                  <a:gd name="T30" fmla="*/ 38 w 126"/>
                  <a:gd name="T31" fmla="*/ 165 h 270"/>
                  <a:gd name="T32" fmla="*/ 37 w 126"/>
                  <a:gd name="T33" fmla="*/ 167 h 270"/>
                  <a:gd name="T34" fmla="*/ 27 w 126"/>
                  <a:gd name="T35" fmla="*/ 168 h 270"/>
                  <a:gd name="T36" fmla="*/ 20 w 126"/>
                  <a:gd name="T37" fmla="*/ 167 h 270"/>
                  <a:gd name="T38" fmla="*/ 40 w 126"/>
                  <a:gd name="T39" fmla="*/ 165 h 270"/>
                  <a:gd name="T40" fmla="*/ 37 w 126"/>
                  <a:gd name="T41" fmla="*/ 160 h 270"/>
                  <a:gd name="T42" fmla="*/ 37 w 126"/>
                  <a:gd name="T43" fmla="*/ 160 h 270"/>
                  <a:gd name="T44" fmla="*/ 26 w 126"/>
                  <a:gd name="T45" fmla="*/ 154 h 270"/>
                  <a:gd name="T46" fmla="*/ 31 w 126"/>
                  <a:gd name="T47" fmla="*/ 155 h 270"/>
                  <a:gd name="T48" fmla="*/ 74 w 126"/>
                  <a:gd name="T49" fmla="*/ 107 h 270"/>
                  <a:gd name="T50" fmla="*/ 46 w 126"/>
                  <a:gd name="T51" fmla="*/ 145 h 270"/>
                  <a:gd name="T52" fmla="*/ 42 w 126"/>
                  <a:gd name="T53" fmla="*/ 157 h 270"/>
                  <a:gd name="T54" fmla="*/ 40 w 126"/>
                  <a:gd name="T55" fmla="*/ 161 h 270"/>
                  <a:gd name="T56" fmla="*/ 74 w 126"/>
                  <a:gd name="T57" fmla="*/ 107 h 270"/>
                  <a:gd name="T58" fmla="*/ 2 w 126"/>
                  <a:gd name="T59" fmla="*/ 232 h 270"/>
                  <a:gd name="T60" fmla="*/ 68 w 126"/>
                  <a:gd name="T61" fmla="*/ 155 h 270"/>
                  <a:gd name="T62" fmla="*/ 111 w 126"/>
                  <a:gd name="T63" fmla="*/ 21 h 270"/>
                  <a:gd name="T64" fmla="*/ 83 w 126"/>
                  <a:gd name="T65" fmla="*/ 86 h 270"/>
                  <a:gd name="T66" fmla="*/ 97 w 126"/>
                  <a:gd name="T67" fmla="*/ 56 h 270"/>
                  <a:gd name="T68" fmla="*/ 87 w 126"/>
                  <a:gd name="T69" fmla="*/ 82 h 270"/>
                  <a:gd name="T70" fmla="*/ 108 w 126"/>
                  <a:gd name="T71" fmla="*/ 42 h 270"/>
                  <a:gd name="T72" fmla="*/ 111 w 126"/>
                  <a:gd name="T73" fmla="*/ 21 h 270"/>
                  <a:gd name="T74" fmla="*/ 109 w 126"/>
                  <a:gd name="T75" fmla="*/ 21 h 270"/>
                  <a:gd name="T76" fmla="*/ 109 w 126"/>
                  <a:gd name="T77" fmla="*/ 21 h 270"/>
                  <a:gd name="T78" fmla="*/ 86 w 126"/>
                  <a:gd name="T79" fmla="*/ 43 h 270"/>
                  <a:gd name="T80" fmla="*/ 28 w 126"/>
                  <a:gd name="T81" fmla="*/ 150 h 270"/>
                  <a:gd name="T82" fmla="*/ 39 w 126"/>
                  <a:gd name="T83" fmla="*/ 152 h 270"/>
                  <a:gd name="T84" fmla="*/ 39 w 126"/>
                  <a:gd name="T85" fmla="*/ 149 h 270"/>
                  <a:gd name="T86" fmla="*/ 35 w 126"/>
                  <a:gd name="T87" fmla="*/ 151 h 270"/>
                  <a:gd name="T88" fmla="*/ 68 w 126"/>
                  <a:gd name="T89" fmla="*/ 89 h 270"/>
                  <a:gd name="T90" fmla="*/ 70 w 126"/>
                  <a:gd name="T91" fmla="*/ 85 h 270"/>
                  <a:gd name="T92" fmla="*/ 62 w 126"/>
                  <a:gd name="T93" fmla="*/ 116 h 270"/>
                  <a:gd name="T94" fmla="*/ 57 w 126"/>
                  <a:gd name="T95" fmla="*/ 120 h 270"/>
                  <a:gd name="T96" fmla="*/ 108 w 126"/>
                  <a:gd name="T97" fmla="*/ 21 h 270"/>
                  <a:gd name="T98" fmla="*/ 113 w 126"/>
                  <a:gd name="T99" fmla="*/ 7 h 270"/>
                  <a:gd name="T100" fmla="*/ 108 w 126"/>
                  <a:gd name="T101" fmla="*/ 19 h 270"/>
                  <a:gd name="T102" fmla="*/ 116 w 126"/>
                  <a:gd name="T103" fmla="*/ 5 h 270"/>
                  <a:gd name="T104" fmla="*/ 109 w 126"/>
                  <a:gd name="T105" fmla="*/ 19 h 270"/>
                  <a:gd name="T106" fmla="*/ 116 w 126"/>
                  <a:gd name="T107" fmla="*/ 5 h 270"/>
                  <a:gd name="T108" fmla="*/ 117 w 126"/>
                  <a:gd name="T109" fmla="*/ 4 h 270"/>
                  <a:gd name="T110" fmla="*/ 117 w 126"/>
                  <a:gd name="T111" fmla="*/ 2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270">
                    <a:moveTo>
                      <a:pt x="11" y="247"/>
                    </a:moveTo>
                    <a:cubicBezTo>
                      <a:pt x="8" y="252"/>
                      <a:pt x="5" y="257"/>
                      <a:pt x="2" y="262"/>
                    </a:cubicBezTo>
                    <a:cubicBezTo>
                      <a:pt x="3" y="266"/>
                      <a:pt x="5" y="269"/>
                      <a:pt x="7" y="270"/>
                    </a:cubicBezTo>
                    <a:cubicBezTo>
                      <a:pt x="9" y="269"/>
                      <a:pt x="10" y="268"/>
                      <a:pt x="12" y="267"/>
                    </a:cubicBezTo>
                    <a:cubicBezTo>
                      <a:pt x="13" y="264"/>
                      <a:pt x="16" y="259"/>
                      <a:pt x="19" y="253"/>
                    </a:cubicBezTo>
                    <a:cubicBezTo>
                      <a:pt x="19" y="252"/>
                      <a:pt x="18" y="252"/>
                      <a:pt x="18" y="252"/>
                    </a:cubicBezTo>
                    <a:cubicBezTo>
                      <a:pt x="15" y="255"/>
                      <a:pt x="12" y="258"/>
                      <a:pt x="10" y="261"/>
                    </a:cubicBezTo>
                    <a:cubicBezTo>
                      <a:pt x="11" y="260"/>
                      <a:pt x="12" y="257"/>
                      <a:pt x="14" y="253"/>
                    </a:cubicBezTo>
                    <a:cubicBezTo>
                      <a:pt x="12" y="254"/>
                      <a:pt x="11" y="255"/>
                      <a:pt x="10" y="255"/>
                    </a:cubicBezTo>
                    <a:cubicBezTo>
                      <a:pt x="10" y="255"/>
                      <a:pt x="10" y="255"/>
                      <a:pt x="10" y="255"/>
                    </a:cubicBezTo>
                    <a:cubicBezTo>
                      <a:pt x="9" y="254"/>
                      <a:pt x="11" y="252"/>
                      <a:pt x="13" y="249"/>
                    </a:cubicBezTo>
                    <a:cubicBezTo>
                      <a:pt x="13" y="248"/>
                      <a:pt x="12" y="247"/>
                      <a:pt x="11" y="247"/>
                    </a:cubicBezTo>
                    <a:moveTo>
                      <a:pt x="8" y="242"/>
                    </a:moveTo>
                    <a:cubicBezTo>
                      <a:pt x="6" y="245"/>
                      <a:pt x="3" y="249"/>
                      <a:pt x="0" y="252"/>
                    </a:cubicBezTo>
                    <a:cubicBezTo>
                      <a:pt x="0" y="253"/>
                      <a:pt x="0" y="255"/>
                      <a:pt x="1" y="256"/>
                    </a:cubicBezTo>
                    <a:cubicBezTo>
                      <a:pt x="3" y="252"/>
                      <a:pt x="6" y="247"/>
                      <a:pt x="9" y="243"/>
                    </a:cubicBezTo>
                    <a:cubicBezTo>
                      <a:pt x="9" y="242"/>
                      <a:pt x="9" y="242"/>
                      <a:pt x="8" y="242"/>
                    </a:cubicBezTo>
                    <a:moveTo>
                      <a:pt x="44" y="204"/>
                    </a:moveTo>
                    <a:cubicBezTo>
                      <a:pt x="35" y="212"/>
                      <a:pt x="25" y="226"/>
                      <a:pt x="16" y="240"/>
                    </a:cubicBezTo>
                    <a:cubicBezTo>
                      <a:pt x="21" y="237"/>
                      <a:pt x="28" y="230"/>
                      <a:pt x="37" y="217"/>
                    </a:cubicBezTo>
                    <a:cubicBezTo>
                      <a:pt x="40" y="213"/>
                      <a:pt x="42" y="209"/>
                      <a:pt x="44" y="204"/>
                    </a:cubicBezTo>
                    <a:moveTo>
                      <a:pt x="57" y="177"/>
                    </a:moveTo>
                    <a:cubicBezTo>
                      <a:pt x="41" y="199"/>
                      <a:pt x="25" y="220"/>
                      <a:pt x="11" y="239"/>
                    </a:cubicBezTo>
                    <a:cubicBezTo>
                      <a:pt x="11" y="239"/>
                      <a:pt x="11" y="239"/>
                      <a:pt x="11" y="239"/>
                    </a:cubicBezTo>
                    <a:cubicBezTo>
                      <a:pt x="22" y="225"/>
                      <a:pt x="34" y="211"/>
                      <a:pt x="41" y="207"/>
                    </a:cubicBezTo>
                    <a:cubicBezTo>
                      <a:pt x="45" y="203"/>
                      <a:pt x="45" y="203"/>
                      <a:pt x="45" y="203"/>
                    </a:cubicBezTo>
                    <a:cubicBezTo>
                      <a:pt x="49" y="195"/>
                      <a:pt x="53" y="186"/>
                      <a:pt x="57" y="177"/>
                    </a:cubicBezTo>
                    <a:moveTo>
                      <a:pt x="20" y="167"/>
                    </a:moveTo>
                    <a:cubicBezTo>
                      <a:pt x="20" y="167"/>
                      <a:pt x="20" y="167"/>
                      <a:pt x="20" y="167"/>
                    </a:cubicBezTo>
                    <a:cubicBezTo>
                      <a:pt x="21" y="167"/>
                      <a:pt x="21" y="167"/>
                      <a:pt x="21" y="167"/>
                    </a:cubicBezTo>
                    <a:cubicBezTo>
                      <a:pt x="21" y="167"/>
                      <a:pt x="21" y="167"/>
                      <a:pt x="20" y="167"/>
                    </a:cubicBezTo>
                    <a:moveTo>
                      <a:pt x="38" y="165"/>
                    </a:moveTo>
                    <a:cubicBezTo>
                      <a:pt x="38" y="165"/>
                      <a:pt x="38" y="165"/>
                      <a:pt x="38" y="165"/>
                    </a:cubicBezTo>
                    <a:cubicBezTo>
                      <a:pt x="37" y="166"/>
                      <a:pt x="37" y="167"/>
                      <a:pt x="37" y="167"/>
                    </a:cubicBezTo>
                    <a:cubicBezTo>
                      <a:pt x="37" y="166"/>
                      <a:pt x="37" y="166"/>
                      <a:pt x="37" y="166"/>
                    </a:cubicBezTo>
                    <a:cubicBezTo>
                      <a:pt x="34" y="167"/>
                      <a:pt x="31" y="168"/>
                      <a:pt x="27" y="168"/>
                    </a:cubicBezTo>
                    <a:cubicBezTo>
                      <a:pt x="25" y="168"/>
                      <a:pt x="23" y="168"/>
                      <a:pt x="21" y="167"/>
                    </a:cubicBezTo>
                    <a:cubicBezTo>
                      <a:pt x="21" y="167"/>
                      <a:pt x="21" y="167"/>
                      <a:pt x="20" y="167"/>
                    </a:cubicBezTo>
                    <a:cubicBezTo>
                      <a:pt x="12" y="187"/>
                      <a:pt x="7" y="206"/>
                      <a:pt x="3" y="222"/>
                    </a:cubicBezTo>
                    <a:cubicBezTo>
                      <a:pt x="15" y="204"/>
                      <a:pt x="27" y="185"/>
                      <a:pt x="40" y="165"/>
                    </a:cubicBezTo>
                    <a:cubicBezTo>
                      <a:pt x="39" y="165"/>
                      <a:pt x="39" y="165"/>
                      <a:pt x="38" y="165"/>
                    </a:cubicBezTo>
                    <a:moveTo>
                      <a:pt x="37" y="160"/>
                    </a:moveTo>
                    <a:cubicBezTo>
                      <a:pt x="37" y="160"/>
                      <a:pt x="37" y="160"/>
                      <a:pt x="37" y="160"/>
                    </a:cubicBezTo>
                    <a:cubicBezTo>
                      <a:pt x="37" y="160"/>
                      <a:pt x="37" y="160"/>
                      <a:pt x="37" y="160"/>
                    </a:cubicBezTo>
                    <a:cubicBezTo>
                      <a:pt x="37" y="160"/>
                      <a:pt x="37" y="160"/>
                      <a:pt x="37" y="160"/>
                    </a:cubicBezTo>
                    <a:moveTo>
                      <a:pt x="26" y="154"/>
                    </a:moveTo>
                    <a:cubicBezTo>
                      <a:pt x="26" y="154"/>
                      <a:pt x="26" y="155"/>
                      <a:pt x="25" y="156"/>
                    </a:cubicBezTo>
                    <a:cubicBezTo>
                      <a:pt x="27" y="155"/>
                      <a:pt x="29" y="155"/>
                      <a:pt x="31" y="155"/>
                    </a:cubicBezTo>
                    <a:cubicBezTo>
                      <a:pt x="30" y="154"/>
                      <a:pt x="28" y="154"/>
                      <a:pt x="26" y="154"/>
                    </a:cubicBezTo>
                    <a:moveTo>
                      <a:pt x="74" y="107"/>
                    </a:moveTo>
                    <a:cubicBezTo>
                      <a:pt x="67" y="118"/>
                      <a:pt x="59" y="128"/>
                      <a:pt x="51" y="136"/>
                    </a:cubicBezTo>
                    <a:cubicBezTo>
                      <a:pt x="50" y="139"/>
                      <a:pt x="48" y="143"/>
                      <a:pt x="46" y="145"/>
                    </a:cubicBezTo>
                    <a:cubicBezTo>
                      <a:pt x="44" y="149"/>
                      <a:pt x="43" y="153"/>
                      <a:pt x="41" y="157"/>
                    </a:cubicBezTo>
                    <a:cubicBezTo>
                      <a:pt x="42" y="157"/>
                      <a:pt x="42" y="157"/>
                      <a:pt x="42" y="157"/>
                    </a:cubicBezTo>
                    <a:cubicBezTo>
                      <a:pt x="42" y="158"/>
                      <a:pt x="41" y="158"/>
                      <a:pt x="41" y="159"/>
                    </a:cubicBezTo>
                    <a:cubicBezTo>
                      <a:pt x="40" y="159"/>
                      <a:pt x="40" y="160"/>
                      <a:pt x="40" y="161"/>
                    </a:cubicBezTo>
                    <a:cubicBezTo>
                      <a:pt x="40" y="161"/>
                      <a:pt x="41" y="161"/>
                      <a:pt x="42" y="162"/>
                    </a:cubicBezTo>
                    <a:cubicBezTo>
                      <a:pt x="52" y="144"/>
                      <a:pt x="63" y="126"/>
                      <a:pt x="74" y="107"/>
                    </a:cubicBezTo>
                    <a:moveTo>
                      <a:pt x="103" y="73"/>
                    </a:moveTo>
                    <a:cubicBezTo>
                      <a:pt x="69" y="136"/>
                      <a:pt x="33" y="189"/>
                      <a:pt x="2" y="232"/>
                    </a:cubicBezTo>
                    <a:cubicBezTo>
                      <a:pt x="1" y="237"/>
                      <a:pt x="0" y="241"/>
                      <a:pt x="0" y="246"/>
                    </a:cubicBezTo>
                    <a:cubicBezTo>
                      <a:pt x="19" y="221"/>
                      <a:pt x="43" y="188"/>
                      <a:pt x="68" y="155"/>
                    </a:cubicBezTo>
                    <a:cubicBezTo>
                      <a:pt x="79" y="131"/>
                      <a:pt x="90" y="104"/>
                      <a:pt x="103" y="73"/>
                    </a:cubicBezTo>
                    <a:moveTo>
                      <a:pt x="111" y="21"/>
                    </a:moveTo>
                    <a:cubicBezTo>
                      <a:pt x="106" y="34"/>
                      <a:pt x="100" y="49"/>
                      <a:pt x="94" y="62"/>
                    </a:cubicBezTo>
                    <a:cubicBezTo>
                      <a:pt x="90" y="70"/>
                      <a:pt x="87" y="78"/>
                      <a:pt x="83" y="86"/>
                    </a:cubicBezTo>
                    <a:cubicBezTo>
                      <a:pt x="88" y="79"/>
                      <a:pt x="91" y="73"/>
                      <a:pt x="92" y="68"/>
                    </a:cubicBezTo>
                    <a:cubicBezTo>
                      <a:pt x="97" y="56"/>
                      <a:pt x="97" y="56"/>
                      <a:pt x="97" y="56"/>
                    </a:cubicBezTo>
                    <a:cubicBezTo>
                      <a:pt x="94" y="63"/>
                      <a:pt x="94" y="63"/>
                      <a:pt x="94" y="63"/>
                    </a:cubicBezTo>
                    <a:cubicBezTo>
                      <a:pt x="93" y="69"/>
                      <a:pt x="90" y="75"/>
                      <a:pt x="87" y="82"/>
                    </a:cubicBezTo>
                    <a:cubicBezTo>
                      <a:pt x="94" y="69"/>
                      <a:pt x="101" y="55"/>
                      <a:pt x="108" y="41"/>
                    </a:cubicBezTo>
                    <a:cubicBezTo>
                      <a:pt x="108" y="42"/>
                      <a:pt x="108" y="42"/>
                      <a:pt x="108" y="42"/>
                    </a:cubicBezTo>
                    <a:cubicBezTo>
                      <a:pt x="109" y="39"/>
                      <a:pt x="112" y="31"/>
                      <a:pt x="117" y="21"/>
                    </a:cubicBezTo>
                    <a:cubicBezTo>
                      <a:pt x="115" y="21"/>
                      <a:pt x="113" y="21"/>
                      <a:pt x="111" y="21"/>
                    </a:cubicBezTo>
                    <a:moveTo>
                      <a:pt x="109" y="21"/>
                    </a:moveTo>
                    <a:cubicBezTo>
                      <a:pt x="109" y="21"/>
                      <a:pt x="109" y="21"/>
                      <a:pt x="109" y="21"/>
                    </a:cubicBezTo>
                    <a:cubicBezTo>
                      <a:pt x="108" y="22"/>
                      <a:pt x="108" y="22"/>
                      <a:pt x="108" y="23"/>
                    </a:cubicBezTo>
                    <a:cubicBezTo>
                      <a:pt x="108" y="22"/>
                      <a:pt x="108" y="22"/>
                      <a:pt x="109" y="21"/>
                    </a:cubicBezTo>
                    <a:moveTo>
                      <a:pt x="101" y="21"/>
                    </a:moveTo>
                    <a:cubicBezTo>
                      <a:pt x="96" y="27"/>
                      <a:pt x="91" y="34"/>
                      <a:pt x="86" y="43"/>
                    </a:cubicBezTo>
                    <a:cubicBezTo>
                      <a:pt x="71" y="80"/>
                      <a:pt x="52" y="122"/>
                      <a:pt x="30" y="145"/>
                    </a:cubicBezTo>
                    <a:cubicBezTo>
                      <a:pt x="29" y="147"/>
                      <a:pt x="29" y="148"/>
                      <a:pt x="28" y="150"/>
                    </a:cubicBezTo>
                    <a:cubicBezTo>
                      <a:pt x="29" y="150"/>
                      <a:pt x="29" y="150"/>
                      <a:pt x="30" y="150"/>
                    </a:cubicBezTo>
                    <a:cubicBezTo>
                      <a:pt x="33" y="150"/>
                      <a:pt x="36" y="151"/>
                      <a:pt x="39" y="152"/>
                    </a:cubicBezTo>
                    <a:cubicBezTo>
                      <a:pt x="39" y="151"/>
                      <a:pt x="40" y="150"/>
                      <a:pt x="40" y="149"/>
                    </a:cubicBezTo>
                    <a:cubicBezTo>
                      <a:pt x="39" y="149"/>
                      <a:pt x="39" y="149"/>
                      <a:pt x="39" y="149"/>
                    </a:cubicBezTo>
                    <a:cubicBezTo>
                      <a:pt x="39" y="149"/>
                      <a:pt x="39" y="148"/>
                      <a:pt x="39" y="148"/>
                    </a:cubicBezTo>
                    <a:cubicBezTo>
                      <a:pt x="38" y="149"/>
                      <a:pt x="37" y="150"/>
                      <a:pt x="35" y="151"/>
                    </a:cubicBezTo>
                    <a:cubicBezTo>
                      <a:pt x="36" y="149"/>
                      <a:pt x="39" y="144"/>
                      <a:pt x="44" y="138"/>
                    </a:cubicBezTo>
                    <a:cubicBezTo>
                      <a:pt x="51" y="119"/>
                      <a:pt x="63" y="97"/>
                      <a:pt x="68" y="89"/>
                    </a:cubicBezTo>
                    <a:cubicBezTo>
                      <a:pt x="73" y="79"/>
                      <a:pt x="73" y="79"/>
                      <a:pt x="73" y="79"/>
                    </a:cubicBezTo>
                    <a:cubicBezTo>
                      <a:pt x="70" y="85"/>
                      <a:pt x="70" y="85"/>
                      <a:pt x="70" y="85"/>
                    </a:cubicBezTo>
                    <a:cubicBezTo>
                      <a:pt x="65" y="96"/>
                      <a:pt x="59" y="111"/>
                      <a:pt x="53" y="127"/>
                    </a:cubicBezTo>
                    <a:cubicBezTo>
                      <a:pt x="56" y="123"/>
                      <a:pt x="59" y="119"/>
                      <a:pt x="62" y="116"/>
                    </a:cubicBezTo>
                    <a:cubicBezTo>
                      <a:pt x="62" y="115"/>
                      <a:pt x="62" y="114"/>
                      <a:pt x="63" y="114"/>
                    </a:cubicBezTo>
                    <a:cubicBezTo>
                      <a:pt x="61" y="116"/>
                      <a:pt x="59" y="118"/>
                      <a:pt x="57" y="120"/>
                    </a:cubicBezTo>
                    <a:cubicBezTo>
                      <a:pt x="60" y="113"/>
                      <a:pt x="81" y="77"/>
                      <a:pt x="98" y="44"/>
                    </a:cubicBezTo>
                    <a:cubicBezTo>
                      <a:pt x="101" y="36"/>
                      <a:pt x="105" y="28"/>
                      <a:pt x="108" y="21"/>
                    </a:cubicBezTo>
                    <a:cubicBezTo>
                      <a:pt x="105" y="21"/>
                      <a:pt x="103" y="21"/>
                      <a:pt x="101" y="21"/>
                    </a:cubicBezTo>
                    <a:moveTo>
                      <a:pt x="113" y="7"/>
                    </a:moveTo>
                    <a:cubicBezTo>
                      <a:pt x="109" y="10"/>
                      <a:pt x="106" y="14"/>
                      <a:pt x="103" y="18"/>
                    </a:cubicBezTo>
                    <a:cubicBezTo>
                      <a:pt x="105" y="19"/>
                      <a:pt x="106" y="19"/>
                      <a:pt x="108" y="19"/>
                    </a:cubicBezTo>
                    <a:cubicBezTo>
                      <a:pt x="110" y="15"/>
                      <a:pt x="111" y="11"/>
                      <a:pt x="113" y="7"/>
                    </a:cubicBezTo>
                    <a:moveTo>
                      <a:pt x="116" y="5"/>
                    </a:moveTo>
                    <a:cubicBezTo>
                      <a:pt x="115" y="5"/>
                      <a:pt x="114" y="6"/>
                      <a:pt x="113" y="7"/>
                    </a:cubicBezTo>
                    <a:cubicBezTo>
                      <a:pt x="112" y="11"/>
                      <a:pt x="111" y="15"/>
                      <a:pt x="109" y="19"/>
                    </a:cubicBezTo>
                    <a:cubicBezTo>
                      <a:pt x="110" y="19"/>
                      <a:pt x="110" y="19"/>
                      <a:pt x="110" y="19"/>
                    </a:cubicBezTo>
                    <a:cubicBezTo>
                      <a:pt x="112" y="14"/>
                      <a:pt x="114" y="9"/>
                      <a:pt x="116" y="5"/>
                    </a:cubicBezTo>
                    <a:moveTo>
                      <a:pt x="126" y="0"/>
                    </a:moveTo>
                    <a:cubicBezTo>
                      <a:pt x="123" y="0"/>
                      <a:pt x="120" y="2"/>
                      <a:pt x="117" y="4"/>
                    </a:cubicBezTo>
                    <a:cubicBezTo>
                      <a:pt x="115" y="9"/>
                      <a:pt x="113" y="14"/>
                      <a:pt x="111" y="19"/>
                    </a:cubicBezTo>
                    <a:cubicBezTo>
                      <a:pt x="113" y="20"/>
                      <a:pt x="115" y="20"/>
                      <a:pt x="117" y="20"/>
                    </a:cubicBezTo>
                    <a:cubicBezTo>
                      <a:pt x="120" y="14"/>
                      <a:pt x="123" y="7"/>
                      <a:pt x="126"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68" name="Freeform 148"/>
              <p:cNvSpPr/>
              <p:nvPr/>
            </p:nvSpPr>
            <p:spPr bwMode="auto">
              <a:xfrm>
                <a:off x="2220" y="2962"/>
                <a:ext cx="6" cy="5"/>
              </a:xfrm>
              <a:custGeom>
                <a:avLst/>
                <a:gdLst>
                  <a:gd name="T0" fmla="*/ 4 w 7"/>
                  <a:gd name="T1" fmla="*/ 0 h 6"/>
                  <a:gd name="T2" fmla="*/ 1 w 7"/>
                  <a:gd name="T3" fmla="*/ 6 h 6"/>
                  <a:gd name="T4" fmla="*/ 1 w 7"/>
                  <a:gd name="T5" fmla="*/ 6 h 6"/>
                  <a:gd name="T6" fmla="*/ 5 w 7"/>
                  <a:gd name="T7" fmla="*/ 4 h 6"/>
                  <a:gd name="T8" fmla="*/ 7 w 7"/>
                  <a:gd name="T9" fmla="*/ 2 h 6"/>
                  <a:gd name="T10" fmla="*/ 4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4" y="0"/>
                    </a:moveTo>
                    <a:cubicBezTo>
                      <a:pt x="2" y="3"/>
                      <a:pt x="0" y="5"/>
                      <a:pt x="1" y="6"/>
                    </a:cubicBezTo>
                    <a:cubicBezTo>
                      <a:pt x="1" y="6"/>
                      <a:pt x="1" y="6"/>
                      <a:pt x="1" y="6"/>
                    </a:cubicBezTo>
                    <a:cubicBezTo>
                      <a:pt x="2" y="6"/>
                      <a:pt x="3" y="5"/>
                      <a:pt x="5" y="4"/>
                    </a:cubicBezTo>
                    <a:cubicBezTo>
                      <a:pt x="6" y="3"/>
                      <a:pt x="6" y="2"/>
                      <a:pt x="7" y="2"/>
                    </a:cubicBezTo>
                    <a:cubicBezTo>
                      <a:pt x="6" y="1"/>
                      <a:pt x="5" y="0"/>
                      <a:pt x="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69" name="Freeform 149"/>
              <p:cNvSpPr>
                <a:spLocks noEditPoints="1"/>
              </p:cNvSpPr>
              <p:nvPr/>
            </p:nvSpPr>
            <p:spPr bwMode="auto">
              <a:xfrm>
                <a:off x="2219" y="2936"/>
                <a:ext cx="24" cy="30"/>
              </a:xfrm>
              <a:custGeom>
                <a:avLst/>
                <a:gdLst>
                  <a:gd name="T0" fmla="*/ 14 w 29"/>
                  <a:gd name="T1" fmla="*/ 30 h 36"/>
                  <a:gd name="T2" fmla="*/ 11 w 29"/>
                  <a:gd name="T3" fmla="*/ 32 h 36"/>
                  <a:gd name="T4" fmla="*/ 10 w 29"/>
                  <a:gd name="T5" fmla="*/ 35 h 36"/>
                  <a:gd name="T6" fmla="*/ 11 w 29"/>
                  <a:gd name="T7" fmla="*/ 36 h 36"/>
                  <a:gd name="T8" fmla="*/ 14 w 29"/>
                  <a:gd name="T9" fmla="*/ 30 h 36"/>
                  <a:gd name="T10" fmla="*/ 3 w 29"/>
                  <a:gd name="T11" fmla="*/ 22 h 36"/>
                  <a:gd name="T12" fmla="*/ 0 w 29"/>
                  <a:gd name="T13" fmla="*/ 25 h 36"/>
                  <a:gd name="T14" fmla="*/ 1 w 29"/>
                  <a:gd name="T15" fmla="*/ 26 h 36"/>
                  <a:gd name="T16" fmla="*/ 3 w 29"/>
                  <a:gd name="T17" fmla="*/ 22 h 36"/>
                  <a:gd name="T18" fmla="*/ 3 w 29"/>
                  <a:gd name="T19" fmla="*/ 22 h 36"/>
                  <a:gd name="T20" fmla="*/ 29 w 29"/>
                  <a:gd name="T21" fmla="*/ 0 h 36"/>
                  <a:gd name="T22" fmla="*/ 8 w 29"/>
                  <a:gd name="T23" fmla="*/ 23 h 36"/>
                  <a:gd name="T24" fmla="*/ 3 w 29"/>
                  <a:gd name="T25" fmla="*/ 30 h 36"/>
                  <a:gd name="T26" fmla="*/ 5 w 29"/>
                  <a:gd name="T27" fmla="*/ 32 h 36"/>
                  <a:gd name="T28" fmla="*/ 22 w 29"/>
                  <a:gd name="T29" fmla="*/ 12 h 36"/>
                  <a:gd name="T30" fmla="*/ 27 w 29"/>
                  <a:gd name="T31" fmla="*/ 5 h 36"/>
                  <a:gd name="T32" fmla="*/ 29 w 29"/>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14" y="30"/>
                    </a:moveTo>
                    <a:cubicBezTo>
                      <a:pt x="13" y="31"/>
                      <a:pt x="12" y="32"/>
                      <a:pt x="11" y="32"/>
                    </a:cubicBezTo>
                    <a:cubicBezTo>
                      <a:pt x="11" y="33"/>
                      <a:pt x="10" y="34"/>
                      <a:pt x="10" y="35"/>
                    </a:cubicBezTo>
                    <a:cubicBezTo>
                      <a:pt x="10" y="35"/>
                      <a:pt x="11" y="35"/>
                      <a:pt x="11" y="36"/>
                    </a:cubicBezTo>
                    <a:cubicBezTo>
                      <a:pt x="12" y="34"/>
                      <a:pt x="13" y="32"/>
                      <a:pt x="14" y="30"/>
                    </a:cubicBezTo>
                    <a:moveTo>
                      <a:pt x="3" y="22"/>
                    </a:moveTo>
                    <a:cubicBezTo>
                      <a:pt x="2" y="23"/>
                      <a:pt x="1" y="24"/>
                      <a:pt x="0" y="25"/>
                    </a:cubicBezTo>
                    <a:cubicBezTo>
                      <a:pt x="1" y="25"/>
                      <a:pt x="1" y="25"/>
                      <a:pt x="1" y="26"/>
                    </a:cubicBezTo>
                    <a:cubicBezTo>
                      <a:pt x="2" y="25"/>
                      <a:pt x="3" y="24"/>
                      <a:pt x="3" y="22"/>
                    </a:cubicBezTo>
                    <a:cubicBezTo>
                      <a:pt x="3" y="22"/>
                      <a:pt x="3" y="22"/>
                      <a:pt x="3" y="22"/>
                    </a:cubicBezTo>
                    <a:moveTo>
                      <a:pt x="29" y="0"/>
                    </a:moveTo>
                    <a:cubicBezTo>
                      <a:pt x="20" y="13"/>
                      <a:pt x="13" y="20"/>
                      <a:pt x="8" y="23"/>
                    </a:cubicBezTo>
                    <a:cubicBezTo>
                      <a:pt x="6" y="25"/>
                      <a:pt x="5" y="27"/>
                      <a:pt x="3" y="30"/>
                    </a:cubicBezTo>
                    <a:cubicBezTo>
                      <a:pt x="4" y="30"/>
                      <a:pt x="5" y="31"/>
                      <a:pt x="5" y="32"/>
                    </a:cubicBezTo>
                    <a:cubicBezTo>
                      <a:pt x="9" y="28"/>
                      <a:pt x="14" y="21"/>
                      <a:pt x="22" y="12"/>
                    </a:cubicBezTo>
                    <a:cubicBezTo>
                      <a:pt x="24" y="10"/>
                      <a:pt x="25" y="7"/>
                      <a:pt x="27" y="5"/>
                    </a:cubicBezTo>
                    <a:cubicBezTo>
                      <a:pt x="28" y="3"/>
                      <a:pt x="29" y="2"/>
                      <a:pt x="29"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70" name="Freeform 150"/>
              <p:cNvSpPr>
                <a:spLocks noEditPoints="1"/>
              </p:cNvSpPr>
              <p:nvPr/>
            </p:nvSpPr>
            <p:spPr bwMode="auto">
              <a:xfrm>
                <a:off x="2223" y="2946"/>
                <a:ext cx="14" cy="18"/>
              </a:xfrm>
              <a:custGeom>
                <a:avLst/>
                <a:gdLst>
                  <a:gd name="T0" fmla="*/ 11 w 17"/>
                  <a:gd name="T1" fmla="*/ 14 h 22"/>
                  <a:gd name="T2" fmla="*/ 6 w 17"/>
                  <a:gd name="T3" fmla="*/ 20 h 22"/>
                  <a:gd name="T4" fmla="*/ 9 w 17"/>
                  <a:gd name="T5" fmla="*/ 18 h 22"/>
                  <a:gd name="T6" fmla="*/ 11 w 17"/>
                  <a:gd name="T7" fmla="*/ 14 h 22"/>
                  <a:gd name="T8" fmla="*/ 17 w 17"/>
                  <a:gd name="T9" fmla="*/ 0 h 22"/>
                  <a:gd name="T10" fmla="*/ 0 w 17"/>
                  <a:gd name="T11" fmla="*/ 20 h 22"/>
                  <a:gd name="T12" fmla="*/ 3 w 17"/>
                  <a:gd name="T13" fmla="*/ 22 h 22"/>
                  <a:gd name="T14" fmla="*/ 17 w 17"/>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2">
                    <a:moveTo>
                      <a:pt x="11" y="14"/>
                    </a:moveTo>
                    <a:cubicBezTo>
                      <a:pt x="10" y="16"/>
                      <a:pt x="8" y="18"/>
                      <a:pt x="6" y="20"/>
                    </a:cubicBezTo>
                    <a:cubicBezTo>
                      <a:pt x="7" y="20"/>
                      <a:pt x="8" y="19"/>
                      <a:pt x="9" y="18"/>
                    </a:cubicBezTo>
                    <a:cubicBezTo>
                      <a:pt x="10" y="17"/>
                      <a:pt x="10" y="16"/>
                      <a:pt x="11" y="14"/>
                    </a:cubicBezTo>
                    <a:moveTo>
                      <a:pt x="17" y="0"/>
                    </a:moveTo>
                    <a:cubicBezTo>
                      <a:pt x="9" y="9"/>
                      <a:pt x="4" y="16"/>
                      <a:pt x="0" y="20"/>
                    </a:cubicBezTo>
                    <a:cubicBezTo>
                      <a:pt x="1" y="20"/>
                      <a:pt x="2" y="21"/>
                      <a:pt x="3" y="22"/>
                    </a:cubicBezTo>
                    <a:cubicBezTo>
                      <a:pt x="6" y="16"/>
                      <a:pt x="11" y="9"/>
                      <a:pt x="17"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71" name="Freeform 151"/>
              <p:cNvSpPr>
                <a:spLocks noEditPoints="1"/>
              </p:cNvSpPr>
              <p:nvPr/>
            </p:nvSpPr>
            <p:spPr bwMode="auto">
              <a:xfrm>
                <a:off x="2222" y="2759"/>
                <a:ext cx="109" cy="218"/>
              </a:xfrm>
              <a:custGeom>
                <a:avLst/>
                <a:gdLst>
                  <a:gd name="T0" fmla="*/ 7 w 131"/>
                  <a:gd name="T1" fmla="*/ 249 h 263"/>
                  <a:gd name="T2" fmla="*/ 0 w 131"/>
                  <a:gd name="T3" fmla="*/ 263 h 263"/>
                  <a:gd name="T4" fmla="*/ 14 w 131"/>
                  <a:gd name="T5" fmla="*/ 255 h 263"/>
                  <a:gd name="T6" fmla="*/ 17 w 131"/>
                  <a:gd name="T7" fmla="*/ 251 h 263"/>
                  <a:gd name="T8" fmla="*/ 7 w 131"/>
                  <a:gd name="T9" fmla="*/ 249 h 263"/>
                  <a:gd name="T10" fmla="*/ 78 w 131"/>
                  <a:gd name="T11" fmla="*/ 128 h 263"/>
                  <a:gd name="T12" fmla="*/ 45 w 131"/>
                  <a:gd name="T13" fmla="*/ 173 h 263"/>
                  <a:gd name="T14" fmla="*/ 33 w 131"/>
                  <a:gd name="T15" fmla="*/ 199 h 263"/>
                  <a:gd name="T16" fmla="*/ 37 w 131"/>
                  <a:gd name="T17" fmla="*/ 195 h 263"/>
                  <a:gd name="T18" fmla="*/ 33 w 131"/>
                  <a:gd name="T19" fmla="*/ 199 h 263"/>
                  <a:gd name="T20" fmla="*/ 32 w 131"/>
                  <a:gd name="T21" fmla="*/ 200 h 263"/>
                  <a:gd name="T22" fmla="*/ 25 w 131"/>
                  <a:gd name="T23" fmla="*/ 213 h 263"/>
                  <a:gd name="T24" fmla="*/ 38 w 131"/>
                  <a:gd name="T25" fmla="*/ 195 h 263"/>
                  <a:gd name="T26" fmla="*/ 78 w 131"/>
                  <a:gd name="T27" fmla="*/ 128 h 263"/>
                  <a:gd name="T28" fmla="*/ 125 w 131"/>
                  <a:gd name="T29" fmla="*/ 0 h 263"/>
                  <a:gd name="T30" fmla="*/ 91 w 131"/>
                  <a:gd name="T31" fmla="*/ 69 h 263"/>
                  <a:gd name="T32" fmla="*/ 56 w 131"/>
                  <a:gd name="T33" fmla="*/ 151 h 263"/>
                  <a:gd name="T34" fmla="*/ 97 w 131"/>
                  <a:gd name="T35" fmla="*/ 94 h 263"/>
                  <a:gd name="T36" fmla="*/ 111 w 131"/>
                  <a:gd name="T37" fmla="*/ 69 h 263"/>
                  <a:gd name="T38" fmla="*/ 131 w 131"/>
                  <a:gd name="T39" fmla="*/ 13 h 263"/>
                  <a:gd name="T40" fmla="*/ 125 w 131"/>
                  <a:gd name="T41"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 h="263">
                    <a:moveTo>
                      <a:pt x="7" y="249"/>
                    </a:moveTo>
                    <a:cubicBezTo>
                      <a:pt x="4" y="255"/>
                      <a:pt x="1" y="260"/>
                      <a:pt x="0" y="263"/>
                    </a:cubicBezTo>
                    <a:cubicBezTo>
                      <a:pt x="5" y="261"/>
                      <a:pt x="9" y="258"/>
                      <a:pt x="14" y="255"/>
                    </a:cubicBezTo>
                    <a:cubicBezTo>
                      <a:pt x="15" y="254"/>
                      <a:pt x="16" y="252"/>
                      <a:pt x="17" y="251"/>
                    </a:cubicBezTo>
                    <a:cubicBezTo>
                      <a:pt x="13" y="251"/>
                      <a:pt x="10" y="250"/>
                      <a:pt x="7" y="249"/>
                    </a:cubicBezTo>
                    <a:moveTo>
                      <a:pt x="78" y="128"/>
                    </a:moveTo>
                    <a:cubicBezTo>
                      <a:pt x="67" y="143"/>
                      <a:pt x="56" y="158"/>
                      <a:pt x="45" y="173"/>
                    </a:cubicBezTo>
                    <a:cubicBezTo>
                      <a:pt x="41" y="182"/>
                      <a:pt x="37" y="191"/>
                      <a:pt x="33" y="199"/>
                    </a:cubicBezTo>
                    <a:cubicBezTo>
                      <a:pt x="37" y="195"/>
                      <a:pt x="37" y="195"/>
                      <a:pt x="37" y="195"/>
                    </a:cubicBezTo>
                    <a:cubicBezTo>
                      <a:pt x="33" y="199"/>
                      <a:pt x="33" y="199"/>
                      <a:pt x="33" y="199"/>
                    </a:cubicBezTo>
                    <a:cubicBezTo>
                      <a:pt x="33" y="199"/>
                      <a:pt x="32" y="200"/>
                      <a:pt x="32" y="200"/>
                    </a:cubicBezTo>
                    <a:cubicBezTo>
                      <a:pt x="30" y="205"/>
                      <a:pt x="28" y="209"/>
                      <a:pt x="25" y="213"/>
                    </a:cubicBezTo>
                    <a:cubicBezTo>
                      <a:pt x="29" y="208"/>
                      <a:pt x="34" y="202"/>
                      <a:pt x="38" y="195"/>
                    </a:cubicBezTo>
                    <a:cubicBezTo>
                      <a:pt x="47" y="180"/>
                      <a:pt x="61" y="156"/>
                      <a:pt x="78" y="128"/>
                    </a:cubicBezTo>
                    <a:moveTo>
                      <a:pt x="125" y="0"/>
                    </a:moveTo>
                    <a:cubicBezTo>
                      <a:pt x="114" y="24"/>
                      <a:pt x="102" y="47"/>
                      <a:pt x="91" y="69"/>
                    </a:cubicBezTo>
                    <a:cubicBezTo>
                      <a:pt x="78" y="100"/>
                      <a:pt x="67" y="127"/>
                      <a:pt x="56" y="151"/>
                    </a:cubicBezTo>
                    <a:cubicBezTo>
                      <a:pt x="70" y="132"/>
                      <a:pt x="84" y="112"/>
                      <a:pt x="97" y="94"/>
                    </a:cubicBezTo>
                    <a:cubicBezTo>
                      <a:pt x="101" y="86"/>
                      <a:pt x="106" y="77"/>
                      <a:pt x="111" y="69"/>
                    </a:cubicBezTo>
                    <a:cubicBezTo>
                      <a:pt x="117" y="51"/>
                      <a:pt x="124" y="32"/>
                      <a:pt x="131" y="13"/>
                    </a:cubicBezTo>
                    <a:cubicBezTo>
                      <a:pt x="129" y="8"/>
                      <a:pt x="128" y="4"/>
                      <a:pt x="125"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72" name="Freeform 152"/>
              <p:cNvSpPr>
                <a:spLocks noEditPoints="1"/>
              </p:cNvSpPr>
              <p:nvPr/>
            </p:nvSpPr>
            <p:spPr bwMode="auto">
              <a:xfrm>
                <a:off x="2228" y="2839"/>
                <a:ext cx="78" cy="128"/>
              </a:xfrm>
              <a:custGeom>
                <a:avLst/>
                <a:gdLst>
                  <a:gd name="T0" fmla="*/ 49 w 94"/>
                  <a:gd name="T1" fmla="*/ 101 h 155"/>
                  <a:gd name="T2" fmla="*/ 3 w 94"/>
                  <a:gd name="T3" fmla="*/ 147 h 155"/>
                  <a:gd name="T4" fmla="*/ 0 w 94"/>
                  <a:gd name="T5" fmla="*/ 153 h 155"/>
                  <a:gd name="T6" fmla="*/ 10 w 94"/>
                  <a:gd name="T7" fmla="*/ 155 h 155"/>
                  <a:gd name="T8" fmla="*/ 49 w 94"/>
                  <a:gd name="T9" fmla="*/ 101 h 155"/>
                  <a:gd name="T10" fmla="*/ 64 w 94"/>
                  <a:gd name="T11" fmla="*/ 100 h 155"/>
                  <a:gd name="T12" fmla="*/ 56 w 94"/>
                  <a:gd name="T13" fmla="*/ 111 h 155"/>
                  <a:gd name="T14" fmla="*/ 45 w 94"/>
                  <a:gd name="T15" fmla="*/ 132 h 155"/>
                  <a:gd name="T16" fmla="*/ 62 w 94"/>
                  <a:gd name="T17" fmla="*/ 109 h 155"/>
                  <a:gd name="T18" fmla="*/ 64 w 94"/>
                  <a:gd name="T19" fmla="*/ 100 h 155"/>
                  <a:gd name="T20" fmla="*/ 31 w 94"/>
                  <a:gd name="T21" fmla="*/ 99 h 155"/>
                  <a:gd name="T22" fmla="*/ 18 w 94"/>
                  <a:gd name="T23" fmla="*/ 117 h 155"/>
                  <a:gd name="T24" fmla="*/ 16 w 94"/>
                  <a:gd name="T25" fmla="*/ 122 h 155"/>
                  <a:gd name="T26" fmla="*/ 28 w 94"/>
                  <a:gd name="T27" fmla="*/ 106 h 155"/>
                  <a:gd name="T28" fmla="*/ 31 w 94"/>
                  <a:gd name="T29" fmla="*/ 99 h 155"/>
                  <a:gd name="T30" fmla="*/ 61 w 94"/>
                  <a:gd name="T31" fmla="*/ 91 h 155"/>
                  <a:gd name="T32" fmla="*/ 54 w 94"/>
                  <a:gd name="T33" fmla="*/ 96 h 155"/>
                  <a:gd name="T34" fmla="*/ 52 w 94"/>
                  <a:gd name="T35" fmla="*/ 99 h 155"/>
                  <a:gd name="T36" fmla="*/ 16 w 94"/>
                  <a:gd name="T37" fmla="*/ 154 h 155"/>
                  <a:gd name="T38" fmla="*/ 35 w 94"/>
                  <a:gd name="T39" fmla="*/ 143 h 155"/>
                  <a:gd name="T40" fmla="*/ 41 w 94"/>
                  <a:gd name="T41" fmla="*/ 129 h 155"/>
                  <a:gd name="T42" fmla="*/ 27 w 94"/>
                  <a:gd name="T43" fmla="*/ 145 h 155"/>
                  <a:gd name="T44" fmla="*/ 49 w 94"/>
                  <a:gd name="T45" fmla="*/ 113 h 155"/>
                  <a:gd name="T46" fmla="*/ 61 w 94"/>
                  <a:gd name="T47" fmla="*/ 91 h 155"/>
                  <a:gd name="T48" fmla="*/ 68 w 94"/>
                  <a:gd name="T49" fmla="*/ 85 h 155"/>
                  <a:gd name="T50" fmla="*/ 66 w 94"/>
                  <a:gd name="T51" fmla="*/ 86 h 155"/>
                  <a:gd name="T52" fmla="*/ 65 w 94"/>
                  <a:gd name="T53" fmla="*/ 90 h 155"/>
                  <a:gd name="T54" fmla="*/ 68 w 94"/>
                  <a:gd name="T55" fmla="*/ 85 h 155"/>
                  <a:gd name="T56" fmla="*/ 68 w 94"/>
                  <a:gd name="T57" fmla="*/ 85 h 155"/>
                  <a:gd name="T58" fmla="*/ 94 w 94"/>
                  <a:gd name="T59" fmla="*/ 0 h 155"/>
                  <a:gd name="T60" fmla="*/ 45 w 94"/>
                  <a:gd name="T61" fmla="*/ 82 h 155"/>
                  <a:gd name="T62" fmla="*/ 65 w 94"/>
                  <a:gd name="T63" fmla="*/ 55 h 155"/>
                  <a:gd name="T64" fmla="*/ 89 w 94"/>
                  <a:gd name="T65" fmla="*/ 15 h 155"/>
                  <a:gd name="T66" fmla="*/ 94 w 94"/>
                  <a:gd name="T6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55">
                    <a:moveTo>
                      <a:pt x="49" y="101"/>
                    </a:moveTo>
                    <a:cubicBezTo>
                      <a:pt x="30" y="125"/>
                      <a:pt x="13" y="139"/>
                      <a:pt x="3" y="147"/>
                    </a:cubicBezTo>
                    <a:cubicBezTo>
                      <a:pt x="2" y="149"/>
                      <a:pt x="1" y="151"/>
                      <a:pt x="0" y="153"/>
                    </a:cubicBezTo>
                    <a:cubicBezTo>
                      <a:pt x="3" y="154"/>
                      <a:pt x="6" y="155"/>
                      <a:pt x="10" y="155"/>
                    </a:cubicBezTo>
                    <a:cubicBezTo>
                      <a:pt x="21" y="139"/>
                      <a:pt x="42" y="113"/>
                      <a:pt x="49" y="101"/>
                    </a:cubicBezTo>
                    <a:moveTo>
                      <a:pt x="64" y="100"/>
                    </a:moveTo>
                    <a:cubicBezTo>
                      <a:pt x="61" y="104"/>
                      <a:pt x="58" y="107"/>
                      <a:pt x="56" y="111"/>
                    </a:cubicBezTo>
                    <a:cubicBezTo>
                      <a:pt x="52" y="118"/>
                      <a:pt x="49" y="125"/>
                      <a:pt x="45" y="132"/>
                    </a:cubicBezTo>
                    <a:cubicBezTo>
                      <a:pt x="50" y="125"/>
                      <a:pt x="56" y="117"/>
                      <a:pt x="62" y="109"/>
                    </a:cubicBezTo>
                    <a:cubicBezTo>
                      <a:pt x="62" y="106"/>
                      <a:pt x="63" y="103"/>
                      <a:pt x="64" y="100"/>
                    </a:cubicBezTo>
                    <a:moveTo>
                      <a:pt x="31" y="99"/>
                    </a:moveTo>
                    <a:cubicBezTo>
                      <a:pt x="27" y="106"/>
                      <a:pt x="22" y="112"/>
                      <a:pt x="18" y="117"/>
                    </a:cubicBezTo>
                    <a:cubicBezTo>
                      <a:pt x="18" y="119"/>
                      <a:pt x="17" y="120"/>
                      <a:pt x="16" y="122"/>
                    </a:cubicBezTo>
                    <a:cubicBezTo>
                      <a:pt x="20" y="117"/>
                      <a:pt x="24" y="111"/>
                      <a:pt x="28" y="106"/>
                    </a:cubicBezTo>
                    <a:cubicBezTo>
                      <a:pt x="29" y="104"/>
                      <a:pt x="30" y="102"/>
                      <a:pt x="31" y="99"/>
                    </a:cubicBezTo>
                    <a:moveTo>
                      <a:pt x="61" y="91"/>
                    </a:moveTo>
                    <a:cubicBezTo>
                      <a:pt x="58" y="93"/>
                      <a:pt x="56" y="95"/>
                      <a:pt x="54" y="96"/>
                    </a:cubicBezTo>
                    <a:cubicBezTo>
                      <a:pt x="53" y="97"/>
                      <a:pt x="52" y="98"/>
                      <a:pt x="52" y="99"/>
                    </a:cubicBezTo>
                    <a:cubicBezTo>
                      <a:pt x="43" y="114"/>
                      <a:pt x="29" y="137"/>
                      <a:pt x="16" y="154"/>
                    </a:cubicBezTo>
                    <a:cubicBezTo>
                      <a:pt x="22" y="150"/>
                      <a:pt x="28" y="147"/>
                      <a:pt x="35" y="143"/>
                    </a:cubicBezTo>
                    <a:cubicBezTo>
                      <a:pt x="36" y="140"/>
                      <a:pt x="38" y="135"/>
                      <a:pt x="41" y="129"/>
                    </a:cubicBezTo>
                    <a:cubicBezTo>
                      <a:pt x="36" y="135"/>
                      <a:pt x="31" y="140"/>
                      <a:pt x="27" y="145"/>
                    </a:cubicBezTo>
                    <a:cubicBezTo>
                      <a:pt x="30" y="141"/>
                      <a:pt x="38" y="129"/>
                      <a:pt x="49" y="113"/>
                    </a:cubicBezTo>
                    <a:cubicBezTo>
                      <a:pt x="53" y="106"/>
                      <a:pt x="57" y="98"/>
                      <a:pt x="61" y="91"/>
                    </a:cubicBezTo>
                    <a:moveTo>
                      <a:pt x="68" y="85"/>
                    </a:moveTo>
                    <a:cubicBezTo>
                      <a:pt x="67" y="85"/>
                      <a:pt x="67" y="85"/>
                      <a:pt x="66" y="86"/>
                    </a:cubicBezTo>
                    <a:cubicBezTo>
                      <a:pt x="66" y="87"/>
                      <a:pt x="65" y="88"/>
                      <a:pt x="65" y="90"/>
                    </a:cubicBezTo>
                    <a:cubicBezTo>
                      <a:pt x="66" y="88"/>
                      <a:pt x="67" y="87"/>
                      <a:pt x="68" y="85"/>
                    </a:cubicBezTo>
                    <a:cubicBezTo>
                      <a:pt x="68" y="85"/>
                      <a:pt x="68" y="85"/>
                      <a:pt x="68" y="85"/>
                    </a:cubicBezTo>
                    <a:moveTo>
                      <a:pt x="94" y="0"/>
                    </a:moveTo>
                    <a:cubicBezTo>
                      <a:pt x="78" y="30"/>
                      <a:pt x="61" y="58"/>
                      <a:pt x="45" y="82"/>
                    </a:cubicBezTo>
                    <a:cubicBezTo>
                      <a:pt x="52" y="73"/>
                      <a:pt x="58" y="64"/>
                      <a:pt x="65" y="55"/>
                    </a:cubicBezTo>
                    <a:cubicBezTo>
                      <a:pt x="73" y="43"/>
                      <a:pt x="81" y="30"/>
                      <a:pt x="89" y="15"/>
                    </a:cubicBezTo>
                    <a:cubicBezTo>
                      <a:pt x="91" y="10"/>
                      <a:pt x="93" y="5"/>
                      <a:pt x="94"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73" name="Freeform 153"/>
              <p:cNvSpPr>
                <a:spLocks noEditPoints="1"/>
              </p:cNvSpPr>
              <p:nvPr/>
            </p:nvSpPr>
            <p:spPr bwMode="auto">
              <a:xfrm>
                <a:off x="2231" y="2851"/>
                <a:ext cx="71" cy="110"/>
              </a:xfrm>
              <a:custGeom>
                <a:avLst/>
                <a:gdLst>
                  <a:gd name="T0" fmla="*/ 51 w 86"/>
                  <a:gd name="T1" fmla="*/ 81 h 132"/>
                  <a:gd name="T2" fmla="*/ 50 w 86"/>
                  <a:gd name="T3" fmla="*/ 82 h 132"/>
                  <a:gd name="T4" fmla="*/ 49 w 86"/>
                  <a:gd name="T5" fmla="*/ 84 h 132"/>
                  <a:gd name="T6" fmla="*/ 51 w 86"/>
                  <a:gd name="T7" fmla="*/ 81 h 132"/>
                  <a:gd name="T8" fmla="*/ 78 w 86"/>
                  <a:gd name="T9" fmla="*/ 25 h 132"/>
                  <a:gd name="T10" fmla="*/ 2 w 86"/>
                  <a:gd name="T11" fmla="*/ 128 h 132"/>
                  <a:gd name="T12" fmla="*/ 0 w 86"/>
                  <a:gd name="T13" fmla="*/ 132 h 132"/>
                  <a:gd name="T14" fmla="*/ 46 w 86"/>
                  <a:gd name="T15" fmla="*/ 86 h 132"/>
                  <a:gd name="T16" fmla="*/ 47 w 86"/>
                  <a:gd name="T17" fmla="*/ 85 h 132"/>
                  <a:gd name="T18" fmla="*/ 49 w 86"/>
                  <a:gd name="T19" fmla="*/ 83 h 132"/>
                  <a:gd name="T20" fmla="*/ 39 w 86"/>
                  <a:gd name="T21" fmla="*/ 89 h 132"/>
                  <a:gd name="T22" fmla="*/ 39 w 86"/>
                  <a:gd name="T23" fmla="*/ 89 h 132"/>
                  <a:gd name="T24" fmla="*/ 73 w 86"/>
                  <a:gd name="T25" fmla="*/ 43 h 132"/>
                  <a:gd name="T26" fmla="*/ 78 w 86"/>
                  <a:gd name="T27" fmla="*/ 25 h 132"/>
                  <a:gd name="T28" fmla="*/ 86 w 86"/>
                  <a:gd name="T29" fmla="*/ 0 h 132"/>
                  <a:gd name="T30" fmla="*/ 62 w 86"/>
                  <a:gd name="T31" fmla="*/ 40 h 132"/>
                  <a:gd name="T32" fmla="*/ 82 w 86"/>
                  <a:gd name="T33" fmla="*/ 13 h 132"/>
                  <a:gd name="T34" fmla="*/ 86 w 86"/>
                  <a:gd name="T3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132">
                    <a:moveTo>
                      <a:pt x="51" y="81"/>
                    </a:moveTo>
                    <a:cubicBezTo>
                      <a:pt x="50" y="81"/>
                      <a:pt x="50" y="82"/>
                      <a:pt x="50" y="82"/>
                    </a:cubicBezTo>
                    <a:cubicBezTo>
                      <a:pt x="49" y="83"/>
                      <a:pt x="49" y="83"/>
                      <a:pt x="49" y="84"/>
                    </a:cubicBezTo>
                    <a:cubicBezTo>
                      <a:pt x="49" y="83"/>
                      <a:pt x="50" y="82"/>
                      <a:pt x="51" y="81"/>
                    </a:cubicBezTo>
                    <a:moveTo>
                      <a:pt x="78" y="25"/>
                    </a:moveTo>
                    <a:cubicBezTo>
                      <a:pt x="51" y="62"/>
                      <a:pt x="24" y="100"/>
                      <a:pt x="2" y="128"/>
                    </a:cubicBezTo>
                    <a:cubicBezTo>
                      <a:pt x="1" y="130"/>
                      <a:pt x="1" y="131"/>
                      <a:pt x="0" y="132"/>
                    </a:cubicBezTo>
                    <a:cubicBezTo>
                      <a:pt x="10" y="124"/>
                      <a:pt x="27" y="110"/>
                      <a:pt x="46" y="86"/>
                    </a:cubicBezTo>
                    <a:cubicBezTo>
                      <a:pt x="47" y="86"/>
                      <a:pt x="47" y="85"/>
                      <a:pt x="47" y="85"/>
                    </a:cubicBezTo>
                    <a:cubicBezTo>
                      <a:pt x="49" y="83"/>
                      <a:pt x="49" y="83"/>
                      <a:pt x="49" y="83"/>
                    </a:cubicBezTo>
                    <a:cubicBezTo>
                      <a:pt x="43" y="87"/>
                      <a:pt x="40" y="89"/>
                      <a:pt x="39" y="89"/>
                    </a:cubicBezTo>
                    <a:cubicBezTo>
                      <a:pt x="39" y="89"/>
                      <a:pt x="39" y="89"/>
                      <a:pt x="39" y="89"/>
                    </a:cubicBezTo>
                    <a:cubicBezTo>
                      <a:pt x="36" y="86"/>
                      <a:pt x="49" y="71"/>
                      <a:pt x="73" y="43"/>
                    </a:cubicBezTo>
                    <a:cubicBezTo>
                      <a:pt x="74" y="37"/>
                      <a:pt x="76" y="31"/>
                      <a:pt x="78" y="25"/>
                    </a:cubicBezTo>
                    <a:moveTo>
                      <a:pt x="86" y="0"/>
                    </a:moveTo>
                    <a:cubicBezTo>
                      <a:pt x="78" y="15"/>
                      <a:pt x="70" y="28"/>
                      <a:pt x="62" y="40"/>
                    </a:cubicBezTo>
                    <a:cubicBezTo>
                      <a:pt x="69" y="31"/>
                      <a:pt x="75" y="22"/>
                      <a:pt x="82" y="13"/>
                    </a:cubicBezTo>
                    <a:cubicBezTo>
                      <a:pt x="83" y="9"/>
                      <a:pt x="85" y="5"/>
                      <a:pt x="86"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74" name="Freeform 154"/>
              <p:cNvSpPr>
                <a:spLocks noEditPoints="1"/>
              </p:cNvSpPr>
              <p:nvPr/>
            </p:nvSpPr>
            <p:spPr bwMode="auto">
              <a:xfrm>
                <a:off x="2273" y="2901"/>
                <a:ext cx="13" cy="17"/>
              </a:xfrm>
              <a:custGeom>
                <a:avLst/>
                <a:gdLst>
                  <a:gd name="T0" fmla="*/ 11 w 16"/>
                  <a:gd name="T1" fmla="*/ 8 h 21"/>
                  <a:gd name="T2" fmla="*/ 0 w 16"/>
                  <a:gd name="T3" fmla="*/ 21 h 21"/>
                  <a:gd name="T4" fmla="*/ 7 w 16"/>
                  <a:gd name="T5" fmla="*/ 16 h 21"/>
                  <a:gd name="T6" fmla="*/ 11 w 16"/>
                  <a:gd name="T7" fmla="*/ 8 h 21"/>
                  <a:gd name="T8" fmla="*/ 16 w 16"/>
                  <a:gd name="T9" fmla="*/ 0 h 21"/>
                  <a:gd name="T10" fmla="*/ 16 w 16"/>
                  <a:gd name="T11" fmla="*/ 1 h 21"/>
                  <a:gd name="T12" fmla="*/ 12 w 16"/>
                  <a:gd name="T13" fmla="*/ 11 h 21"/>
                  <a:gd name="T14" fmla="*/ 14 w 16"/>
                  <a:gd name="T15" fmla="*/ 10 h 21"/>
                  <a:gd name="T16" fmla="*/ 16 w 1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
                    <a:moveTo>
                      <a:pt x="11" y="8"/>
                    </a:moveTo>
                    <a:cubicBezTo>
                      <a:pt x="7" y="13"/>
                      <a:pt x="3" y="17"/>
                      <a:pt x="0" y="21"/>
                    </a:cubicBezTo>
                    <a:cubicBezTo>
                      <a:pt x="2" y="20"/>
                      <a:pt x="4" y="18"/>
                      <a:pt x="7" y="16"/>
                    </a:cubicBezTo>
                    <a:cubicBezTo>
                      <a:pt x="8" y="13"/>
                      <a:pt x="9" y="10"/>
                      <a:pt x="11" y="8"/>
                    </a:cubicBezTo>
                    <a:moveTo>
                      <a:pt x="16" y="0"/>
                    </a:moveTo>
                    <a:cubicBezTo>
                      <a:pt x="16" y="0"/>
                      <a:pt x="16" y="1"/>
                      <a:pt x="16" y="1"/>
                    </a:cubicBezTo>
                    <a:cubicBezTo>
                      <a:pt x="15" y="4"/>
                      <a:pt x="14" y="7"/>
                      <a:pt x="12" y="11"/>
                    </a:cubicBezTo>
                    <a:cubicBezTo>
                      <a:pt x="13" y="10"/>
                      <a:pt x="13" y="10"/>
                      <a:pt x="14" y="10"/>
                    </a:cubicBezTo>
                    <a:cubicBezTo>
                      <a:pt x="15" y="7"/>
                      <a:pt x="16" y="4"/>
                      <a:pt x="16"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75" name="Freeform 155"/>
              <p:cNvSpPr>
                <a:spLocks noEditPoints="1"/>
              </p:cNvSpPr>
              <p:nvPr/>
            </p:nvSpPr>
            <p:spPr bwMode="auto">
              <a:xfrm>
                <a:off x="2260" y="2887"/>
                <a:ext cx="31" cy="38"/>
              </a:xfrm>
              <a:custGeom>
                <a:avLst/>
                <a:gdLst>
                  <a:gd name="T0" fmla="*/ 32 w 37"/>
                  <a:gd name="T1" fmla="*/ 16 h 46"/>
                  <a:gd name="T2" fmla="*/ 31 w 37"/>
                  <a:gd name="T3" fmla="*/ 18 h 46"/>
                  <a:gd name="T4" fmla="*/ 31 w 37"/>
                  <a:gd name="T5" fmla="*/ 17 h 46"/>
                  <a:gd name="T6" fmla="*/ 32 w 37"/>
                  <a:gd name="T7" fmla="*/ 16 h 46"/>
                  <a:gd name="T8" fmla="*/ 37 w 37"/>
                  <a:gd name="T9" fmla="*/ 0 h 46"/>
                  <a:gd name="T10" fmla="*/ 3 w 37"/>
                  <a:gd name="T11" fmla="*/ 46 h 46"/>
                  <a:gd name="T12" fmla="*/ 3 w 37"/>
                  <a:gd name="T13" fmla="*/ 46 h 46"/>
                  <a:gd name="T14" fmla="*/ 13 w 37"/>
                  <a:gd name="T15" fmla="*/ 40 h 46"/>
                  <a:gd name="T16" fmla="*/ 17 w 37"/>
                  <a:gd name="T17" fmla="*/ 33 h 46"/>
                  <a:gd name="T18" fmla="*/ 14 w 37"/>
                  <a:gd name="T19" fmla="*/ 38 h 46"/>
                  <a:gd name="T20" fmla="*/ 14 w 37"/>
                  <a:gd name="T21" fmla="*/ 39 h 46"/>
                  <a:gd name="T22" fmla="*/ 15 w 37"/>
                  <a:gd name="T23" fmla="*/ 38 h 46"/>
                  <a:gd name="T24" fmla="*/ 26 w 37"/>
                  <a:gd name="T25" fmla="*/ 25 h 46"/>
                  <a:gd name="T26" fmla="*/ 36 w 37"/>
                  <a:gd name="T27" fmla="*/ 2 h 46"/>
                  <a:gd name="T28" fmla="*/ 37 w 37"/>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6">
                    <a:moveTo>
                      <a:pt x="32" y="16"/>
                    </a:moveTo>
                    <a:cubicBezTo>
                      <a:pt x="32" y="17"/>
                      <a:pt x="31" y="17"/>
                      <a:pt x="31" y="18"/>
                    </a:cubicBezTo>
                    <a:cubicBezTo>
                      <a:pt x="31" y="18"/>
                      <a:pt x="31" y="17"/>
                      <a:pt x="31" y="17"/>
                    </a:cubicBezTo>
                    <a:cubicBezTo>
                      <a:pt x="32" y="17"/>
                      <a:pt x="32" y="17"/>
                      <a:pt x="32" y="16"/>
                    </a:cubicBezTo>
                    <a:moveTo>
                      <a:pt x="37" y="0"/>
                    </a:moveTo>
                    <a:cubicBezTo>
                      <a:pt x="13" y="28"/>
                      <a:pt x="0" y="43"/>
                      <a:pt x="3" y="46"/>
                    </a:cubicBezTo>
                    <a:cubicBezTo>
                      <a:pt x="3" y="46"/>
                      <a:pt x="3" y="46"/>
                      <a:pt x="3" y="46"/>
                    </a:cubicBezTo>
                    <a:cubicBezTo>
                      <a:pt x="4" y="46"/>
                      <a:pt x="7" y="44"/>
                      <a:pt x="13" y="40"/>
                    </a:cubicBezTo>
                    <a:cubicBezTo>
                      <a:pt x="17" y="33"/>
                      <a:pt x="17" y="33"/>
                      <a:pt x="17" y="33"/>
                    </a:cubicBezTo>
                    <a:cubicBezTo>
                      <a:pt x="14" y="38"/>
                      <a:pt x="14" y="38"/>
                      <a:pt x="14" y="38"/>
                    </a:cubicBezTo>
                    <a:cubicBezTo>
                      <a:pt x="14" y="38"/>
                      <a:pt x="14" y="39"/>
                      <a:pt x="14" y="39"/>
                    </a:cubicBezTo>
                    <a:cubicBezTo>
                      <a:pt x="14" y="39"/>
                      <a:pt x="14" y="38"/>
                      <a:pt x="15" y="38"/>
                    </a:cubicBezTo>
                    <a:cubicBezTo>
                      <a:pt x="18" y="34"/>
                      <a:pt x="22" y="30"/>
                      <a:pt x="26" y="25"/>
                    </a:cubicBezTo>
                    <a:cubicBezTo>
                      <a:pt x="30" y="16"/>
                      <a:pt x="34" y="8"/>
                      <a:pt x="36" y="2"/>
                    </a:cubicBezTo>
                    <a:cubicBezTo>
                      <a:pt x="36" y="1"/>
                      <a:pt x="36" y="1"/>
                      <a:pt x="37"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3276" name="Freeform 156"/>
              <p:cNvSpPr/>
              <p:nvPr/>
            </p:nvSpPr>
            <p:spPr bwMode="auto">
              <a:xfrm>
                <a:off x="2314" y="2770"/>
                <a:ext cx="19" cy="46"/>
              </a:xfrm>
              <a:custGeom>
                <a:avLst/>
                <a:gdLst>
                  <a:gd name="T0" fmla="*/ 20 w 22"/>
                  <a:gd name="T1" fmla="*/ 0 h 56"/>
                  <a:gd name="T2" fmla="*/ 0 w 22"/>
                  <a:gd name="T3" fmla="*/ 56 h 56"/>
                  <a:gd name="T4" fmla="*/ 22 w 22"/>
                  <a:gd name="T5" fmla="*/ 14 h 56"/>
                  <a:gd name="T6" fmla="*/ 20 w 22"/>
                  <a:gd name="T7" fmla="*/ 0 h 56"/>
                </a:gdLst>
                <a:ahLst/>
                <a:cxnLst>
                  <a:cxn ang="0">
                    <a:pos x="T0" y="T1"/>
                  </a:cxn>
                  <a:cxn ang="0">
                    <a:pos x="T2" y="T3"/>
                  </a:cxn>
                  <a:cxn ang="0">
                    <a:pos x="T4" y="T5"/>
                  </a:cxn>
                  <a:cxn ang="0">
                    <a:pos x="T6" y="T7"/>
                  </a:cxn>
                </a:cxnLst>
                <a:rect l="0" t="0" r="r" b="b"/>
                <a:pathLst>
                  <a:path w="22" h="56">
                    <a:moveTo>
                      <a:pt x="20" y="0"/>
                    </a:moveTo>
                    <a:cubicBezTo>
                      <a:pt x="13" y="19"/>
                      <a:pt x="6" y="38"/>
                      <a:pt x="0" y="56"/>
                    </a:cubicBezTo>
                    <a:cubicBezTo>
                      <a:pt x="7" y="42"/>
                      <a:pt x="15" y="27"/>
                      <a:pt x="22" y="14"/>
                    </a:cubicBezTo>
                    <a:cubicBezTo>
                      <a:pt x="21" y="9"/>
                      <a:pt x="21" y="4"/>
                      <a:pt x="20"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77" name="Freeform 157"/>
              <p:cNvSpPr>
                <a:spLocks noEditPoints="1"/>
              </p:cNvSpPr>
              <p:nvPr/>
            </p:nvSpPr>
            <p:spPr bwMode="auto">
              <a:xfrm>
                <a:off x="2302" y="2786"/>
                <a:ext cx="31" cy="65"/>
              </a:xfrm>
              <a:custGeom>
                <a:avLst/>
                <a:gdLst>
                  <a:gd name="T0" fmla="*/ 37 w 37"/>
                  <a:gd name="T1" fmla="*/ 10 h 78"/>
                  <a:gd name="T2" fmla="*/ 15 w 37"/>
                  <a:gd name="T3" fmla="*/ 46 h 78"/>
                  <a:gd name="T4" fmla="*/ 5 w 37"/>
                  <a:gd name="T5" fmla="*/ 63 h 78"/>
                  <a:gd name="T6" fmla="*/ 0 w 37"/>
                  <a:gd name="T7" fmla="*/ 78 h 78"/>
                  <a:gd name="T8" fmla="*/ 37 w 37"/>
                  <a:gd name="T9" fmla="*/ 14 h 78"/>
                  <a:gd name="T10" fmla="*/ 37 w 37"/>
                  <a:gd name="T11" fmla="*/ 10 h 78"/>
                  <a:gd name="T12" fmla="*/ 37 w 37"/>
                  <a:gd name="T13" fmla="*/ 0 h 78"/>
                  <a:gd name="T14" fmla="*/ 23 w 37"/>
                  <a:gd name="T15" fmla="*/ 28 h 78"/>
                  <a:gd name="T16" fmla="*/ 37 w 37"/>
                  <a:gd name="T17" fmla="*/ 8 h 78"/>
                  <a:gd name="T18" fmla="*/ 37 w 37"/>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78">
                    <a:moveTo>
                      <a:pt x="37" y="10"/>
                    </a:moveTo>
                    <a:cubicBezTo>
                      <a:pt x="30" y="22"/>
                      <a:pt x="22" y="34"/>
                      <a:pt x="15" y="46"/>
                    </a:cubicBezTo>
                    <a:cubicBezTo>
                      <a:pt x="12" y="51"/>
                      <a:pt x="9" y="57"/>
                      <a:pt x="5" y="63"/>
                    </a:cubicBezTo>
                    <a:cubicBezTo>
                      <a:pt x="4" y="68"/>
                      <a:pt x="2" y="73"/>
                      <a:pt x="0" y="78"/>
                    </a:cubicBezTo>
                    <a:cubicBezTo>
                      <a:pt x="12" y="59"/>
                      <a:pt x="24" y="37"/>
                      <a:pt x="37" y="14"/>
                    </a:cubicBezTo>
                    <a:cubicBezTo>
                      <a:pt x="37" y="13"/>
                      <a:pt x="37" y="12"/>
                      <a:pt x="37" y="10"/>
                    </a:cubicBezTo>
                    <a:moveTo>
                      <a:pt x="37" y="0"/>
                    </a:moveTo>
                    <a:cubicBezTo>
                      <a:pt x="33" y="10"/>
                      <a:pt x="28" y="19"/>
                      <a:pt x="23" y="28"/>
                    </a:cubicBezTo>
                    <a:cubicBezTo>
                      <a:pt x="28" y="21"/>
                      <a:pt x="33" y="15"/>
                      <a:pt x="37" y="8"/>
                    </a:cubicBezTo>
                    <a:cubicBezTo>
                      <a:pt x="37" y="5"/>
                      <a:pt x="37" y="3"/>
                      <a:pt x="37"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78" name="Freeform 158"/>
              <p:cNvSpPr>
                <a:spLocks noEditPoints="1"/>
              </p:cNvSpPr>
              <p:nvPr/>
            </p:nvSpPr>
            <p:spPr bwMode="auto">
              <a:xfrm>
                <a:off x="2291" y="2798"/>
                <a:ext cx="42" cy="89"/>
              </a:xfrm>
              <a:custGeom>
                <a:avLst/>
                <a:gdLst>
                  <a:gd name="T0" fmla="*/ 46 w 50"/>
                  <a:gd name="T1" fmla="*/ 31 h 107"/>
                  <a:gd name="T2" fmla="*/ 5 w 50"/>
                  <a:gd name="T3" fmla="*/ 89 h 107"/>
                  <a:gd name="T4" fmla="*/ 0 w 50"/>
                  <a:gd name="T5" fmla="*/ 107 h 107"/>
                  <a:gd name="T6" fmla="*/ 0 w 50"/>
                  <a:gd name="T7" fmla="*/ 107 h 107"/>
                  <a:gd name="T8" fmla="*/ 0 w 50"/>
                  <a:gd name="T9" fmla="*/ 105 h 107"/>
                  <a:gd name="T10" fmla="*/ 5 w 50"/>
                  <a:gd name="T11" fmla="*/ 92 h 107"/>
                  <a:gd name="T12" fmla="*/ 3 w 50"/>
                  <a:gd name="T13" fmla="*/ 100 h 107"/>
                  <a:gd name="T14" fmla="*/ 1 w 50"/>
                  <a:gd name="T15" fmla="*/ 105 h 107"/>
                  <a:gd name="T16" fmla="*/ 37 w 50"/>
                  <a:gd name="T17" fmla="*/ 63 h 107"/>
                  <a:gd name="T18" fmla="*/ 46 w 50"/>
                  <a:gd name="T19" fmla="*/ 31 h 107"/>
                  <a:gd name="T20" fmla="*/ 50 w 50"/>
                  <a:gd name="T21" fmla="*/ 0 h 107"/>
                  <a:gd name="T22" fmla="*/ 13 w 50"/>
                  <a:gd name="T23" fmla="*/ 64 h 107"/>
                  <a:gd name="T24" fmla="*/ 9 w 50"/>
                  <a:gd name="T25" fmla="*/ 77 h 107"/>
                  <a:gd name="T26" fmla="*/ 46 w 50"/>
                  <a:gd name="T27" fmla="*/ 27 h 107"/>
                  <a:gd name="T28" fmla="*/ 50 w 50"/>
                  <a:gd name="T2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07">
                    <a:moveTo>
                      <a:pt x="46" y="31"/>
                    </a:moveTo>
                    <a:cubicBezTo>
                      <a:pt x="33" y="50"/>
                      <a:pt x="19" y="69"/>
                      <a:pt x="5" y="89"/>
                    </a:cubicBezTo>
                    <a:cubicBezTo>
                      <a:pt x="3" y="95"/>
                      <a:pt x="1" y="101"/>
                      <a:pt x="0" y="107"/>
                    </a:cubicBezTo>
                    <a:cubicBezTo>
                      <a:pt x="0" y="107"/>
                      <a:pt x="0" y="107"/>
                      <a:pt x="0" y="107"/>
                    </a:cubicBezTo>
                    <a:cubicBezTo>
                      <a:pt x="0" y="106"/>
                      <a:pt x="0" y="105"/>
                      <a:pt x="0" y="105"/>
                    </a:cubicBezTo>
                    <a:cubicBezTo>
                      <a:pt x="5" y="92"/>
                      <a:pt x="5" y="92"/>
                      <a:pt x="5" y="92"/>
                    </a:cubicBezTo>
                    <a:cubicBezTo>
                      <a:pt x="3" y="100"/>
                      <a:pt x="3" y="100"/>
                      <a:pt x="3" y="100"/>
                    </a:cubicBezTo>
                    <a:cubicBezTo>
                      <a:pt x="2" y="101"/>
                      <a:pt x="2" y="103"/>
                      <a:pt x="1" y="105"/>
                    </a:cubicBezTo>
                    <a:cubicBezTo>
                      <a:pt x="11" y="93"/>
                      <a:pt x="23" y="79"/>
                      <a:pt x="37" y="63"/>
                    </a:cubicBezTo>
                    <a:cubicBezTo>
                      <a:pt x="40" y="52"/>
                      <a:pt x="43" y="41"/>
                      <a:pt x="46" y="31"/>
                    </a:cubicBezTo>
                    <a:moveTo>
                      <a:pt x="50" y="0"/>
                    </a:moveTo>
                    <a:cubicBezTo>
                      <a:pt x="37" y="23"/>
                      <a:pt x="25" y="45"/>
                      <a:pt x="13" y="64"/>
                    </a:cubicBezTo>
                    <a:cubicBezTo>
                      <a:pt x="12" y="69"/>
                      <a:pt x="10" y="73"/>
                      <a:pt x="9" y="77"/>
                    </a:cubicBezTo>
                    <a:cubicBezTo>
                      <a:pt x="22" y="59"/>
                      <a:pt x="35" y="42"/>
                      <a:pt x="46" y="27"/>
                    </a:cubicBezTo>
                    <a:cubicBezTo>
                      <a:pt x="48" y="17"/>
                      <a:pt x="49" y="8"/>
                      <a:pt x="50"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3279" name="Freeform 159"/>
              <p:cNvSpPr>
                <a:spLocks noEditPoints="1"/>
              </p:cNvSpPr>
              <p:nvPr/>
            </p:nvSpPr>
            <p:spPr bwMode="auto">
              <a:xfrm>
                <a:off x="2280" y="2894"/>
                <a:ext cx="20" cy="35"/>
              </a:xfrm>
              <a:custGeom>
                <a:avLst/>
                <a:gdLst>
                  <a:gd name="T0" fmla="*/ 7 w 25"/>
                  <a:gd name="T1" fmla="*/ 17 h 42"/>
                  <a:gd name="T2" fmla="*/ 6 w 25"/>
                  <a:gd name="T3" fmla="*/ 18 h 42"/>
                  <a:gd name="T4" fmla="*/ 6 w 25"/>
                  <a:gd name="T5" fmla="*/ 18 h 42"/>
                  <a:gd name="T6" fmla="*/ 7 w 25"/>
                  <a:gd name="T7" fmla="*/ 17 h 42"/>
                  <a:gd name="T8" fmla="*/ 25 w 25"/>
                  <a:gd name="T9" fmla="*/ 0 h 42"/>
                  <a:gd name="T10" fmla="*/ 22 w 25"/>
                  <a:gd name="T11" fmla="*/ 3 h 42"/>
                  <a:gd name="T12" fmla="*/ 2 w 25"/>
                  <a:gd name="T13" fmla="*/ 33 h 42"/>
                  <a:gd name="T14" fmla="*/ 0 w 25"/>
                  <a:gd name="T15" fmla="*/ 42 h 42"/>
                  <a:gd name="T16" fmla="*/ 25 w 25"/>
                  <a:gd name="T17" fmla="*/ 1 h 42"/>
                  <a:gd name="T18" fmla="*/ 25 w 25"/>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2">
                    <a:moveTo>
                      <a:pt x="7" y="17"/>
                    </a:moveTo>
                    <a:cubicBezTo>
                      <a:pt x="6" y="17"/>
                      <a:pt x="6" y="17"/>
                      <a:pt x="6" y="18"/>
                    </a:cubicBezTo>
                    <a:cubicBezTo>
                      <a:pt x="6" y="18"/>
                      <a:pt x="6" y="18"/>
                      <a:pt x="6" y="18"/>
                    </a:cubicBezTo>
                    <a:cubicBezTo>
                      <a:pt x="6" y="18"/>
                      <a:pt x="6" y="17"/>
                      <a:pt x="7" y="17"/>
                    </a:cubicBezTo>
                    <a:moveTo>
                      <a:pt x="25" y="0"/>
                    </a:moveTo>
                    <a:cubicBezTo>
                      <a:pt x="24" y="1"/>
                      <a:pt x="23" y="2"/>
                      <a:pt x="22" y="3"/>
                    </a:cubicBezTo>
                    <a:cubicBezTo>
                      <a:pt x="15" y="14"/>
                      <a:pt x="9" y="23"/>
                      <a:pt x="2" y="33"/>
                    </a:cubicBezTo>
                    <a:cubicBezTo>
                      <a:pt x="1" y="36"/>
                      <a:pt x="0" y="39"/>
                      <a:pt x="0" y="42"/>
                    </a:cubicBezTo>
                    <a:cubicBezTo>
                      <a:pt x="8" y="30"/>
                      <a:pt x="16" y="16"/>
                      <a:pt x="25" y="1"/>
                    </a:cubicBezTo>
                    <a:cubicBezTo>
                      <a:pt x="25" y="1"/>
                      <a:pt x="25" y="1"/>
                      <a:pt x="25"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280" name="Freeform 160"/>
              <p:cNvSpPr>
                <a:spLocks noEditPoints="1"/>
              </p:cNvSpPr>
              <p:nvPr/>
            </p:nvSpPr>
            <p:spPr bwMode="auto">
              <a:xfrm>
                <a:off x="2285" y="2860"/>
                <a:ext cx="30" cy="49"/>
              </a:xfrm>
              <a:custGeom>
                <a:avLst/>
                <a:gdLst>
                  <a:gd name="T0" fmla="*/ 25 w 37"/>
                  <a:gd name="T1" fmla="*/ 31 h 59"/>
                  <a:gd name="T2" fmla="*/ 16 w 37"/>
                  <a:gd name="T3" fmla="*/ 44 h 59"/>
                  <a:gd name="T4" fmla="*/ 19 w 37"/>
                  <a:gd name="T5" fmla="*/ 41 h 59"/>
                  <a:gd name="T6" fmla="*/ 25 w 37"/>
                  <a:gd name="T7" fmla="*/ 31 h 59"/>
                  <a:gd name="T8" fmla="*/ 37 w 37"/>
                  <a:gd name="T9" fmla="*/ 0 h 59"/>
                  <a:gd name="T10" fmla="*/ 2 w 37"/>
                  <a:gd name="T11" fmla="*/ 49 h 59"/>
                  <a:gd name="T12" fmla="*/ 0 w 37"/>
                  <a:gd name="T13" fmla="*/ 59 h 59"/>
                  <a:gd name="T14" fmla="*/ 1 w 37"/>
                  <a:gd name="T15" fmla="*/ 58 h 59"/>
                  <a:gd name="T16" fmla="*/ 37 w 37"/>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9">
                    <a:moveTo>
                      <a:pt x="25" y="31"/>
                    </a:moveTo>
                    <a:cubicBezTo>
                      <a:pt x="22" y="35"/>
                      <a:pt x="19" y="40"/>
                      <a:pt x="16" y="44"/>
                    </a:cubicBezTo>
                    <a:cubicBezTo>
                      <a:pt x="17" y="43"/>
                      <a:pt x="18" y="42"/>
                      <a:pt x="19" y="41"/>
                    </a:cubicBezTo>
                    <a:cubicBezTo>
                      <a:pt x="21" y="38"/>
                      <a:pt x="23" y="34"/>
                      <a:pt x="25" y="31"/>
                    </a:cubicBezTo>
                    <a:moveTo>
                      <a:pt x="37" y="0"/>
                    </a:moveTo>
                    <a:cubicBezTo>
                      <a:pt x="25" y="19"/>
                      <a:pt x="14" y="35"/>
                      <a:pt x="2" y="49"/>
                    </a:cubicBezTo>
                    <a:cubicBezTo>
                      <a:pt x="2" y="53"/>
                      <a:pt x="1" y="56"/>
                      <a:pt x="0" y="59"/>
                    </a:cubicBezTo>
                    <a:cubicBezTo>
                      <a:pt x="0" y="58"/>
                      <a:pt x="0" y="58"/>
                      <a:pt x="1" y="58"/>
                    </a:cubicBezTo>
                    <a:cubicBezTo>
                      <a:pt x="12" y="40"/>
                      <a:pt x="25" y="21"/>
                      <a:pt x="37"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3281" name="Freeform 161"/>
              <p:cNvSpPr>
                <a:spLocks noEditPoints="1"/>
              </p:cNvSpPr>
              <p:nvPr/>
            </p:nvSpPr>
            <p:spPr bwMode="auto">
              <a:xfrm>
                <a:off x="2286" y="2850"/>
                <a:ext cx="36" cy="51"/>
              </a:xfrm>
              <a:custGeom>
                <a:avLst/>
                <a:gdLst>
                  <a:gd name="T0" fmla="*/ 6 w 43"/>
                  <a:gd name="T1" fmla="*/ 44 h 61"/>
                  <a:gd name="T2" fmla="*/ 6 w 43"/>
                  <a:gd name="T3" fmla="*/ 44 h 61"/>
                  <a:gd name="T4" fmla="*/ 5 w 43"/>
                  <a:gd name="T5" fmla="*/ 46 h 61"/>
                  <a:gd name="T6" fmla="*/ 6 w 43"/>
                  <a:gd name="T7" fmla="*/ 44 h 61"/>
                  <a:gd name="T8" fmla="*/ 43 w 43"/>
                  <a:gd name="T9" fmla="*/ 0 h 61"/>
                  <a:gd name="T10" fmla="*/ 7 w 43"/>
                  <a:gd name="T11" fmla="*/ 42 h 61"/>
                  <a:gd name="T12" fmla="*/ 1 w 43"/>
                  <a:gd name="T13" fmla="*/ 60 h 61"/>
                  <a:gd name="T14" fmla="*/ 0 w 43"/>
                  <a:gd name="T15" fmla="*/ 61 h 61"/>
                  <a:gd name="T16" fmla="*/ 35 w 43"/>
                  <a:gd name="T17" fmla="*/ 12 h 61"/>
                  <a:gd name="T18" fmla="*/ 42 w 43"/>
                  <a:gd name="T19" fmla="*/ 1 h 61"/>
                  <a:gd name="T20" fmla="*/ 43 w 43"/>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1">
                    <a:moveTo>
                      <a:pt x="6" y="44"/>
                    </a:moveTo>
                    <a:cubicBezTo>
                      <a:pt x="6" y="44"/>
                      <a:pt x="6" y="44"/>
                      <a:pt x="6" y="44"/>
                    </a:cubicBezTo>
                    <a:cubicBezTo>
                      <a:pt x="5" y="45"/>
                      <a:pt x="5" y="45"/>
                      <a:pt x="5" y="46"/>
                    </a:cubicBezTo>
                    <a:cubicBezTo>
                      <a:pt x="5" y="45"/>
                      <a:pt x="6" y="44"/>
                      <a:pt x="6" y="44"/>
                    </a:cubicBezTo>
                    <a:moveTo>
                      <a:pt x="43" y="0"/>
                    </a:moveTo>
                    <a:cubicBezTo>
                      <a:pt x="29" y="16"/>
                      <a:pt x="17" y="30"/>
                      <a:pt x="7" y="42"/>
                    </a:cubicBezTo>
                    <a:cubicBezTo>
                      <a:pt x="5" y="48"/>
                      <a:pt x="3" y="54"/>
                      <a:pt x="1" y="60"/>
                    </a:cubicBezTo>
                    <a:cubicBezTo>
                      <a:pt x="1" y="61"/>
                      <a:pt x="1" y="61"/>
                      <a:pt x="0" y="61"/>
                    </a:cubicBezTo>
                    <a:cubicBezTo>
                      <a:pt x="12" y="47"/>
                      <a:pt x="23" y="31"/>
                      <a:pt x="35" y="12"/>
                    </a:cubicBezTo>
                    <a:cubicBezTo>
                      <a:pt x="38" y="9"/>
                      <a:pt x="40" y="5"/>
                      <a:pt x="42" y="1"/>
                    </a:cubicBezTo>
                    <a:cubicBezTo>
                      <a:pt x="42" y="1"/>
                      <a:pt x="43" y="0"/>
                      <a:pt x="43" y="0"/>
                    </a:cubicBezTo>
                  </a:path>
                </a:pathLst>
              </a:custGeom>
              <a:solidFill>
                <a:srgbClr val="618AB7"/>
              </a:solidFill>
              <a:ln>
                <a:noFill/>
              </a:ln>
            </p:spPr>
            <p:txBody>
              <a:bodyPr vert="horz" wrap="square" lIns="91440" tIns="45720" rIns="91440" bIns="45720" numCol="1" anchor="t" anchorCtr="0" compatLnSpc="1"/>
              <a:lstStyle/>
              <a:p>
                <a:endParaRPr lang="zh-CN" altLang="en-US"/>
              </a:p>
            </p:txBody>
          </p:sp>
          <p:sp>
            <p:nvSpPr>
              <p:cNvPr id="3282" name="Freeform 162"/>
              <p:cNvSpPr>
                <a:spLocks noEditPoints="1"/>
              </p:cNvSpPr>
              <p:nvPr/>
            </p:nvSpPr>
            <p:spPr bwMode="auto">
              <a:xfrm>
                <a:off x="2516" y="1411"/>
                <a:ext cx="636" cy="224"/>
              </a:xfrm>
              <a:custGeom>
                <a:avLst/>
                <a:gdLst>
                  <a:gd name="T0" fmla="*/ 734 w 766"/>
                  <a:gd name="T1" fmla="*/ 234 h 270"/>
                  <a:gd name="T2" fmla="*/ 737 w 766"/>
                  <a:gd name="T3" fmla="*/ 262 h 270"/>
                  <a:gd name="T4" fmla="*/ 66 w 766"/>
                  <a:gd name="T5" fmla="*/ 221 h 270"/>
                  <a:gd name="T6" fmla="*/ 766 w 766"/>
                  <a:gd name="T7" fmla="*/ 205 h 270"/>
                  <a:gd name="T8" fmla="*/ 761 w 766"/>
                  <a:gd name="T9" fmla="*/ 207 h 270"/>
                  <a:gd name="T10" fmla="*/ 701 w 766"/>
                  <a:gd name="T11" fmla="*/ 193 h 270"/>
                  <a:gd name="T12" fmla="*/ 125 w 766"/>
                  <a:gd name="T13" fmla="*/ 209 h 270"/>
                  <a:gd name="T14" fmla="*/ 68 w 766"/>
                  <a:gd name="T15" fmla="*/ 221 h 270"/>
                  <a:gd name="T16" fmla="*/ 64 w 766"/>
                  <a:gd name="T17" fmla="*/ 234 h 270"/>
                  <a:gd name="T18" fmla="*/ 64 w 766"/>
                  <a:gd name="T19" fmla="*/ 235 h 270"/>
                  <a:gd name="T20" fmla="*/ 110 w 766"/>
                  <a:gd name="T21" fmla="*/ 246 h 270"/>
                  <a:gd name="T22" fmla="*/ 117 w 766"/>
                  <a:gd name="T23" fmla="*/ 214 h 270"/>
                  <a:gd name="T24" fmla="*/ 2 w 766"/>
                  <a:gd name="T25" fmla="*/ 223 h 270"/>
                  <a:gd name="T26" fmla="*/ 184 w 766"/>
                  <a:gd name="T27" fmla="*/ 230 h 270"/>
                  <a:gd name="T28" fmla="*/ 190 w 766"/>
                  <a:gd name="T29" fmla="*/ 214 h 270"/>
                  <a:gd name="T30" fmla="*/ 693 w 766"/>
                  <a:gd name="T31" fmla="*/ 141 h 270"/>
                  <a:gd name="T32" fmla="*/ 743 w 766"/>
                  <a:gd name="T33" fmla="*/ 140 h 270"/>
                  <a:gd name="T34" fmla="*/ 36 w 766"/>
                  <a:gd name="T35" fmla="*/ 127 h 270"/>
                  <a:gd name="T36" fmla="*/ 148 w 766"/>
                  <a:gd name="T37" fmla="*/ 181 h 270"/>
                  <a:gd name="T38" fmla="*/ 55 w 766"/>
                  <a:gd name="T39" fmla="*/ 96 h 270"/>
                  <a:gd name="T40" fmla="*/ 43 w 766"/>
                  <a:gd name="T41" fmla="*/ 108 h 270"/>
                  <a:gd name="T42" fmla="*/ 571 w 766"/>
                  <a:gd name="T43" fmla="*/ 84 h 270"/>
                  <a:gd name="T44" fmla="*/ 105 w 766"/>
                  <a:gd name="T45" fmla="*/ 95 h 270"/>
                  <a:gd name="T46" fmla="*/ 80 w 766"/>
                  <a:gd name="T47" fmla="*/ 136 h 270"/>
                  <a:gd name="T48" fmla="*/ 67 w 766"/>
                  <a:gd name="T49" fmla="*/ 217 h 270"/>
                  <a:gd name="T50" fmla="*/ 198 w 766"/>
                  <a:gd name="T51" fmla="*/ 138 h 270"/>
                  <a:gd name="T52" fmla="*/ 55 w 766"/>
                  <a:gd name="T53" fmla="*/ 78 h 270"/>
                  <a:gd name="T54" fmla="*/ 547 w 766"/>
                  <a:gd name="T55" fmla="*/ 90 h 270"/>
                  <a:gd name="T56" fmla="*/ 132 w 766"/>
                  <a:gd name="T57" fmla="*/ 64 h 270"/>
                  <a:gd name="T58" fmla="*/ 135 w 766"/>
                  <a:gd name="T59" fmla="*/ 128 h 270"/>
                  <a:gd name="T60" fmla="*/ 406 w 766"/>
                  <a:gd name="T61" fmla="*/ 58 h 270"/>
                  <a:gd name="T62" fmla="*/ 67 w 766"/>
                  <a:gd name="T63" fmla="*/ 60 h 270"/>
                  <a:gd name="T64" fmla="*/ 663 w 766"/>
                  <a:gd name="T65" fmla="*/ 77 h 270"/>
                  <a:gd name="T66" fmla="*/ 686 w 766"/>
                  <a:gd name="T67" fmla="*/ 93 h 270"/>
                  <a:gd name="T68" fmla="*/ 725 w 766"/>
                  <a:gd name="T69" fmla="*/ 195 h 270"/>
                  <a:gd name="T70" fmla="*/ 714 w 766"/>
                  <a:gd name="T71" fmla="*/ 89 h 270"/>
                  <a:gd name="T72" fmla="*/ 641 w 766"/>
                  <a:gd name="T73" fmla="*/ 55 h 270"/>
                  <a:gd name="T74" fmla="*/ 610 w 766"/>
                  <a:gd name="T75" fmla="*/ 54 h 270"/>
                  <a:gd name="T76" fmla="*/ 611 w 766"/>
                  <a:gd name="T77" fmla="*/ 81 h 270"/>
                  <a:gd name="T78" fmla="*/ 579 w 766"/>
                  <a:gd name="T79" fmla="*/ 59 h 270"/>
                  <a:gd name="T80" fmla="*/ 537 w 766"/>
                  <a:gd name="T81" fmla="*/ 50 h 270"/>
                  <a:gd name="T82" fmla="*/ 537 w 766"/>
                  <a:gd name="T83" fmla="*/ 50 h 270"/>
                  <a:gd name="T84" fmla="*/ 180 w 766"/>
                  <a:gd name="T85" fmla="*/ 148 h 270"/>
                  <a:gd name="T86" fmla="*/ 202 w 766"/>
                  <a:gd name="T87" fmla="*/ 159 h 270"/>
                  <a:gd name="T88" fmla="*/ 434 w 766"/>
                  <a:gd name="T89" fmla="*/ 52 h 270"/>
                  <a:gd name="T90" fmla="*/ 68 w 766"/>
                  <a:gd name="T91" fmla="*/ 53 h 270"/>
                  <a:gd name="T92" fmla="*/ 85 w 766"/>
                  <a:gd name="T93" fmla="*/ 72 h 270"/>
                  <a:gd name="T94" fmla="*/ 101 w 766"/>
                  <a:gd name="T95" fmla="*/ 44 h 270"/>
                  <a:gd name="T96" fmla="*/ 430 w 766"/>
                  <a:gd name="T97" fmla="*/ 58 h 270"/>
                  <a:gd name="T98" fmla="*/ 411 w 766"/>
                  <a:gd name="T99" fmla="*/ 58 h 270"/>
                  <a:gd name="T100" fmla="*/ 419 w 766"/>
                  <a:gd name="T101" fmla="*/ 79 h 270"/>
                  <a:gd name="T102" fmla="*/ 399 w 766"/>
                  <a:gd name="T103" fmla="*/ 42 h 270"/>
                  <a:gd name="T104" fmla="*/ 360 w 766"/>
                  <a:gd name="T105" fmla="*/ 40 h 270"/>
                  <a:gd name="T106" fmla="*/ 354 w 766"/>
                  <a:gd name="T107" fmla="*/ 40 h 270"/>
                  <a:gd name="T108" fmla="*/ 235 w 766"/>
                  <a:gd name="T109" fmla="*/ 63 h 270"/>
                  <a:gd name="T110" fmla="*/ 233 w 766"/>
                  <a:gd name="T111" fmla="*/ 68 h 270"/>
                  <a:gd name="T112" fmla="*/ 250 w 766"/>
                  <a:gd name="T113" fmla="*/ 2 h 270"/>
                  <a:gd name="T114" fmla="*/ 239 w 766"/>
                  <a:gd name="T115" fmla="*/ 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6" h="270">
                    <a:moveTo>
                      <a:pt x="746" y="266"/>
                    </a:moveTo>
                    <a:cubicBezTo>
                      <a:pt x="745" y="267"/>
                      <a:pt x="744" y="267"/>
                      <a:pt x="742" y="268"/>
                    </a:cubicBezTo>
                    <a:cubicBezTo>
                      <a:pt x="740" y="268"/>
                      <a:pt x="738" y="269"/>
                      <a:pt x="738" y="269"/>
                    </a:cubicBezTo>
                    <a:cubicBezTo>
                      <a:pt x="738" y="270"/>
                      <a:pt x="738" y="270"/>
                      <a:pt x="738" y="270"/>
                    </a:cubicBezTo>
                    <a:cubicBezTo>
                      <a:pt x="743" y="268"/>
                      <a:pt x="745" y="267"/>
                      <a:pt x="746" y="266"/>
                    </a:cubicBezTo>
                    <a:cubicBezTo>
                      <a:pt x="746" y="266"/>
                      <a:pt x="746" y="266"/>
                      <a:pt x="746" y="266"/>
                    </a:cubicBezTo>
                    <a:moveTo>
                      <a:pt x="734" y="234"/>
                    </a:moveTo>
                    <a:cubicBezTo>
                      <a:pt x="733" y="234"/>
                      <a:pt x="733" y="234"/>
                      <a:pt x="732" y="235"/>
                    </a:cubicBezTo>
                    <a:cubicBezTo>
                      <a:pt x="729" y="235"/>
                      <a:pt x="725" y="236"/>
                      <a:pt x="726" y="236"/>
                    </a:cubicBezTo>
                    <a:cubicBezTo>
                      <a:pt x="727" y="236"/>
                      <a:pt x="729" y="235"/>
                      <a:pt x="732" y="235"/>
                    </a:cubicBezTo>
                    <a:cubicBezTo>
                      <a:pt x="732" y="237"/>
                      <a:pt x="732" y="237"/>
                      <a:pt x="732" y="237"/>
                    </a:cubicBezTo>
                    <a:cubicBezTo>
                      <a:pt x="733" y="241"/>
                      <a:pt x="733" y="241"/>
                      <a:pt x="733" y="241"/>
                    </a:cubicBezTo>
                    <a:cubicBezTo>
                      <a:pt x="734" y="248"/>
                      <a:pt x="734" y="248"/>
                      <a:pt x="734" y="248"/>
                    </a:cubicBezTo>
                    <a:cubicBezTo>
                      <a:pt x="737" y="262"/>
                      <a:pt x="737" y="262"/>
                      <a:pt x="737" y="262"/>
                    </a:cubicBezTo>
                    <a:cubicBezTo>
                      <a:pt x="738" y="269"/>
                      <a:pt x="738" y="269"/>
                      <a:pt x="738" y="269"/>
                    </a:cubicBezTo>
                    <a:cubicBezTo>
                      <a:pt x="738" y="269"/>
                      <a:pt x="739" y="269"/>
                      <a:pt x="742" y="268"/>
                    </a:cubicBezTo>
                    <a:cubicBezTo>
                      <a:pt x="742" y="267"/>
                      <a:pt x="742" y="267"/>
                      <a:pt x="742" y="267"/>
                    </a:cubicBezTo>
                    <a:cubicBezTo>
                      <a:pt x="741" y="263"/>
                      <a:pt x="741" y="263"/>
                      <a:pt x="741" y="263"/>
                    </a:cubicBezTo>
                    <a:cubicBezTo>
                      <a:pt x="739" y="253"/>
                      <a:pt x="736" y="244"/>
                      <a:pt x="734" y="234"/>
                    </a:cubicBezTo>
                    <a:moveTo>
                      <a:pt x="67" y="218"/>
                    </a:moveTo>
                    <a:cubicBezTo>
                      <a:pt x="66" y="221"/>
                      <a:pt x="66" y="221"/>
                      <a:pt x="66" y="221"/>
                    </a:cubicBezTo>
                    <a:cubicBezTo>
                      <a:pt x="67" y="221"/>
                      <a:pt x="67" y="221"/>
                      <a:pt x="68" y="221"/>
                    </a:cubicBezTo>
                    <a:cubicBezTo>
                      <a:pt x="68" y="219"/>
                      <a:pt x="68" y="219"/>
                      <a:pt x="68" y="219"/>
                    </a:cubicBezTo>
                    <a:cubicBezTo>
                      <a:pt x="67" y="219"/>
                      <a:pt x="67" y="218"/>
                      <a:pt x="67" y="218"/>
                    </a:cubicBezTo>
                    <a:moveTo>
                      <a:pt x="766" y="205"/>
                    </a:moveTo>
                    <a:cubicBezTo>
                      <a:pt x="766" y="205"/>
                      <a:pt x="765" y="205"/>
                      <a:pt x="765" y="206"/>
                    </a:cubicBezTo>
                    <a:cubicBezTo>
                      <a:pt x="765" y="206"/>
                      <a:pt x="765" y="206"/>
                      <a:pt x="765" y="206"/>
                    </a:cubicBezTo>
                    <a:cubicBezTo>
                      <a:pt x="766" y="205"/>
                      <a:pt x="766" y="205"/>
                      <a:pt x="766" y="205"/>
                    </a:cubicBezTo>
                    <a:moveTo>
                      <a:pt x="727" y="199"/>
                    </a:moveTo>
                    <a:cubicBezTo>
                      <a:pt x="730" y="203"/>
                      <a:pt x="733" y="206"/>
                      <a:pt x="736" y="209"/>
                    </a:cubicBezTo>
                    <a:cubicBezTo>
                      <a:pt x="739" y="213"/>
                      <a:pt x="739" y="213"/>
                      <a:pt x="739" y="213"/>
                    </a:cubicBezTo>
                    <a:cubicBezTo>
                      <a:pt x="740" y="214"/>
                      <a:pt x="740" y="214"/>
                      <a:pt x="740" y="214"/>
                    </a:cubicBezTo>
                    <a:cubicBezTo>
                      <a:pt x="741" y="215"/>
                      <a:pt x="741" y="215"/>
                      <a:pt x="741" y="215"/>
                    </a:cubicBezTo>
                    <a:cubicBezTo>
                      <a:pt x="742" y="215"/>
                      <a:pt x="742" y="215"/>
                      <a:pt x="742" y="215"/>
                    </a:cubicBezTo>
                    <a:cubicBezTo>
                      <a:pt x="751" y="211"/>
                      <a:pt x="757" y="209"/>
                      <a:pt x="761" y="207"/>
                    </a:cubicBezTo>
                    <a:cubicBezTo>
                      <a:pt x="751" y="205"/>
                      <a:pt x="740" y="202"/>
                      <a:pt x="727" y="199"/>
                    </a:cubicBezTo>
                    <a:moveTo>
                      <a:pt x="701" y="193"/>
                    </a:moveTo>
                    <a:cubicBezTo>
                      <a:pt x="701" y="208"/>
                      <a:pt x="700" y="224"/>
                      <a:pt x="695" y="238"/>
                    </a:cubicBezTo>
                    <a:cubicBezTo>
                      <a:pt x="717" y="235"/>
                      <a:pt x="728" y="234"/>
                      <a:pt x="734" y="234"/>
                    </a:cubicBezTo>
                    <a:cubicBezTo>
                      <a:pt x="732" y="229"/>
                      <a:pt x="731" y="224"/>
                      <a:pt x="730" y="219"/>
                    </a:cubicBezTo>
                    <a:cubicBezTo>
                      <a:pt x="727" y="212"/>
                      <a:pt x="724" y="205"/>
                      <a:pt x="721" y="198"/>
                    </a:cubicBezTo>
                    <a:cubicBezTo>
                      <a:pt x="715" y="196"/>
                      <a:pt x="708" y="195"/>
                      <a:pt x="701" y="193"/>
                    </a:cubicBezTo>
                    <a:moveTo>
                      <a:pt x="156" y="180"/>
                    </a:moveTo>
                    <a:cubicBezTo>
                      <a:pt x="153" y="181"/>
                      <a:pt x="151" y="182"/>
                      <a:pt x="148" y="183"/>
                    </a:cubicBezTo>
                    <a:cubicBezTo>
                      <a:pt x="149" y="187"/>
                      <a:pt x="149" y="187"/>
                      <a:pt x="149" y="187"/>
                    </a:cubicBezTo>
                    <a:cubicBezTo>
                      <a:pt x="148" y="183"/>
                      <a:pt x="148" y="183"/>
                      <a:pt x="148" y="183"/>
                    </a:cubicBezTo>
                    <a:cubicBezTo>
                      <a:pt x="141" y="186"/>
                      <a:pt x="135" y="188"/>
                      <a:pt x="129" y="191"/>
                    </a:cubicBezTo>
                    <a:cubicBezTo>
                      <a:pt x="128" y="194"/>
                      <a:pt x="127" y="197"/>
                      <a:pt x="127" y="200"/>
                    </a:cubicBezTo>
                    <a:cubicBezTo>
                      <a:pt x="125" y="209"/>
                      <a:pt x="125" y="209"/>
                      <a:pt x="125" y="209"/>
                    </a:cubicBezTo>
                    <a:cubicBezTo>
                      <a:pt x="124" y="213"/>
                      <a:pt x="124" y="213"/>
                      <a:pt x="124" y="213"/>
                    </a:cubicBezTo>
                    <a:cubicBezTo>
                      <a:pt x="124" y="215"/>
                      <a:pt x="124" y="215"/>
                      <a:pt x="124" y="215"/>
                    </a:cubicBezTo>
                    <a:cubicBezTo>
                      <a:pt x="124" y="215"/>
                      <a:pt x="124" y="215"/>
                      <a:pt x="124" y="215"/>
                    </a:cubicBezTo>
                    <a:cubicBezTo>
                      <a:pt x="121" y="214"/>
                      <a:pt x="119" y="214"/>
                      <a:pt x="117" y="213"/>
                    </a:cubicBezTo>
                    <a:cubicBezTo>
                      <a:pt x="121" y="194"/>
                      <a:pt x="121" y="194"/>
                      <a:pt x="121" y="194"/>
                    </a:cubicBezTo>
                    <a:cubicBezTo>
                      <a:pt x="113" y="198"/>
                      <a:pt x="105" y="202"/>
                      <a:pt x="98" y="205"/>
                    </a:cubicBezTo>
                    <a:cubicBezTo>
                      <a:pt x="88" y="210"/>
                      <a:pt x="78" y="215"/>
                      <a:pt x="68" y="221"/>
                    </a:cubicBezTo>
                    <a:cubicBezTo>
                      <a:pt x="70" y="229"/>
                      <a:pt x="70" y="229"/>
                      <a:pt x="70" y="229"/>
                    </a:cubicBezTo>
                    <a:cubicBezTo>
                      <a:pt x="68" y="221"/>
                      <a:pt x="68" y="221"/>
                      <a:pt x="68" y="221"/>
                    </a:cubicBezTo>
                    <a:cubicBezTo>
                      <a:pt x="67" y="221"/>
                      <a:pt x="67" y="222"/>
                      <a:pt x="66" y="222"/>
                    </a:cubicBezTo>
                    <a:cubicBezTo>
                      <a:pt x="66" y="225"/>
                      <a:pt x="66" y="225"/>
                      <a:pt x="66" y="225"/>
                    </a:cubicBezTo>
                    <a:cubicBezTo>
                      <a:pt x="65" y="231"/>
                      <a:pt x="65" y="231"/>
                      <a:pt x="65" y="231"/>
                    </a:cubicBezTo>
                    <a:cubicBezTo>
                      <a:pt x="64" y="233"/>
                      <a:pt x="64" y="233"/>
                      <a:pt x="64" y="233"/>
                    </a:cubicBezTo>
                    <a:cubicBezTo>
                      <a:pt x="64" y="234"/>
                      <a:pt x="64" y="234"/>
                      <a:pt x="64" y="234"/>
                    </a:cubicBezTo>
                    <a:cubicBezTo>
                      <a:pt x="64" y="234"/>
                      <a:pt x="64" y="234"/>
                      <a:pt x="64" y="234"/>
                    </a:cubicBezTo>
                    <a:cubicBezTo>
                      <a:pt x="64" y="234"/>
                      <a:pt x="64" y="234"/>
                      <a:pt x="64" y="234"/>
                    </a:cubicBezTo>
                    <a:cubicBezTo>
                      <a:pt x="64" y="234"/>
                      <a:pt x="64" y="234"/>
                      <a:pt x="64" y="234"/>
                    </a:cubicBezTo>
                    <a:cubicBezTo>
                      <a:pt x="64" y="234"/>
                      <a:pt x="64" y="234"/>
                      <a:pt x="64" y="234"/>
                    </a:cubicBezTo>
                    <a:cubicBezTo>
                      <a:pt x="62" y="234"/>
                      <a:pt x="60" y="233"/>
                      <a:pt x="60" y="233"/>
                    </a:cubicBezTo>
                    <a:cubicBezTo>
                      <a:pt x="60" y="233"/>
                      <a:pt x="61" y="234"/>
                      <a:pt x="64" y="234"/>
                    </a:cubicBezTo>
                    <a:cubicBezTo>
                      <a:pt x="64" y="235"/>
                      <a:pt x="64" y="235"/>
                      <a:pt x="64" y="235"/>
                    </a:cubicBezTo>
                    <a:cubicBezTo>
                      <a:pt x="73" y="237"/>
                      <a:pt x="80" y="239"/>
                      <a:pt x="86" y="240"/>
                    </a:cubicBezTo>
                    <a:cubicBezTo>
                      <a:pt x="92" y="242"/>
                      <a:pt x="100" y="244"/>
                      <a:pt x="110" y="246"/>
                    </a:cubicBezTo>
                    <a:cubicBezTo>
                      <a:pt x="110" y="246"/>
                      <a:pt x="110" y="246"/>
                      <a:pt x="110" y="246"/>
                    </a:cubicBezTo>
                    <a:cubicBezTo>
                      <a:pt x="113" y="247"/>
                      <a:pt x="114" y="247"/>
                      <a:pt x="114" y="247"/>
                    </a:cubicBezTo>
                    <a:cubicBezTo>
                      <a:pt x="114" y="247"/>
                      <a:pt x="112" y="246"/>
                      <a:pt x="110" y="246"/>
                    </a:cubicBezTo>
                    <a:cubicBezTo>
                      <a:pt x="110" y="246"/>
                      <a:pt x="110" y="246"/>
                      <a:pt x="110" y="246"/>
                    </a:cubicBezTo>
                    <a:cubicBezTo>
                      <a:pt x="110" y="246"/>
                      <a:pt x="110" y="246"/>
                      <a:pt x="110" y="246"/>
                    </a:cubicBezTo>
                    <a:cubicBezTo>
                      <a:pt x="110" y="246"/>
                      <a:pt x="110" y="246"/>
                      <a:pt x="110" y="246"/>
                    </a:cubicBezTo>
                    <a:cubicBezTo>
                      <a:pt x="110" y="245"/>
                      <a:pt x="110" y="245"/>
                      <a:pt x="110" y="245"/>
                    </a:cubicBezTo>
                    <a:cubicBezTo>
                      <a:pt x="110" y="244"/>
                      <a:pt x="110" y="244"/>
                      <a:pt x="110" y="244"/>
                    </a:cubicBezTo>
                    <a:cubicBezTo>
                      <a:pt x="110" y="242"/>
                      <a:pt x="110" y="242"/>
                      <a:pt x="110" y="242"/>
                    </a:cubicBezTo>
                    <a:cubicBezTo>
                      <a:pt x="112" y="235"/>
                      <a:pt x="112" y="235"/>
                      <a:pt x="112" y="235"/>
                    </a:cubicBezTo>
                    <a:cubicBezTo>
                      <a:pt x="116" y="221"/>
                      <a:pt x="116" y="221"/>
                      <a:pt x="116" y="221"/>
                    </a:cubicBezTo>
                    <a:cubicBezTo>
                      <a:pt x="117" y="214"/>
                      <a:pt x="117" y="214"/>
                      <a:pt x="117" y="214"/>
                    </a:cubicBezTo>
                    <a:cubicBezTo>
                      <a:pt x="120" y="214"/>
                      <a:pt x="123" y="215"/>
                      <a:pt x="127" y="216"/>
                    </a:cubicBezTo>
                    <a:cubicBezTo>
                      <a:pt x="132" y="218"/>
                      <a:pt x="143" y="220"/>
                      <a:pt x="154" y="223"/>
                    </a:cubicBezTo>
                    <a:cubicBezTo>
                      <a:pt x="156" y="223"/>
                      <a:pt x="159" y="224"/>
                      <a:pt x="161" y="225"/>
                    </a:cubicBezTo>
                    <a:cubicBezTo>
                      <a:pt x="160" y="209"/>
                      <a:pt x="158" y="195"/>
                      <a:pt x="156" y="180"/>
                    </a:cubicBezTo>
                    <a:moveTo>
                      <a:pt x="17" y="178"/>
                    </a:moveTo>
                    <a:cubicBezTo>
                      <a:pt x="9" y="195"/>
                      <a:pt x="9" y="195"/>
                      <a:pt x="9" y="195"/>
                    </a:cubicBezTo>
                    <a:cubicBezTo>
                      <a:pt x="3" y="213"/>
                      <a:pt x="0" y="222"/>
                      <a:pt x="2" y="223"/>
                    </a:cubicBezTo>
                    <a:cubicBezTo>
                      <a:pt x="2" y="223"/>
                      <a:pt x="2" y="223"/>
                      <a:pt x="2" y="223"/>
                    </a:cubicBezTo>
                    <a:cubicBezTo>
                      <a:pt x="4" y="223"/>
                      <a:pt x="9" y="219"/>
                      <a:pt x="15" y="211"/>
                    </a:cubicBezTo>
                    <a:cubicBezTo>
                      <a:pt x="16" y="200"/>
                      <a:pt x="17" y="189"/>
                      <a:pt x="17" y="178"/>
                    </a:cubicBezTo>
                    <a:moveTo>
                      <a:pt x="200" y="165"/>
                    </a:moveTo>
                    <a:cubicBezTo>
                      <a:pt x="186" y="169"/>
                      <a:pt x="173" y="174"/>
                      <a:pt x="160" y="178"/>
                    </a:cubicBezTo>
                    <a:cubicBezTo>
                      <a:pt x="163" y="194"/>
                      <a:pt x="165" y="210"/>
                      <a:pt x="166" y="226"/>
                    </a:cubicBezTo>
                    <a:cubicBezTo>
                      <a:pt x="174" y="228"/>
                      <a:pt x="180" y="229"/>
                      <a:pt x="184" y="230"/>
                    </a:cubicBezTo>
                    <a:cubicBezTo>
                      <a:pt x="193" y="233"/>
                      <a:pt x="200" y="234"/>
                      <a:pt x="200" y="234"/>
                    </a:cubicBezTo>
                    <a:cubicBezTo>
                      <a:pt x="200" y="234"/>
                      <a:pt x="196" y="233"/>
                      <a:pt x="186" y="231"/>
                    </a:cubicBezTo>
                    <a:cubicBezTo>
                      <a:pt x="186" y="230"/>
                      <a:pt x="186" y="230"/>
                      <a:pt x="186" y="230"/>
                    </a:cubicBezTo>
                    <a:cubicBezTo>
                      <a:pt x="186" y="230"/>
                      <a:pt x="186" y="230"/>
                      <a:pt x="186" y="230"/>
                    </a:cubicBezTo>
                    <a:cubicBezTo>
                      <a:pt x="187" y="229"/>
                      <a:pt x="187" y="229"/>
                      <a:pt x="187" y="229"/>
                    </a:cubicBezTo>
                    <a:cubicBezTo>
                      <a:pt x="188" y="224"/>
                      <a:pt x="188" y="224"/>
                      <a:pt x="188" y="224"/>
                    </a:cubicBezTo>
                    <a:cubicBezTo>
                      <a:pt x="190" y="214"/>
                      <a:pt x="190" y="214"/>
                      <a:pt x="190" y="214"/>
                    </a:cubicBezTo>
                    <a:cubicBezTo>
                      <a:pt x="194" y="197"/>
                      <a:pt x="197" y="181"/>
                      <a:pt x="200" y="165"/>
                    </a:cubicBezTo>
                    <a:moveTo>
                      <a:pt x="137" y="143"/>
                    </a:moveTo>
                    <a:cubicBezTo>
                      <a:pt x="134" y="159"/>
                      <a:pt x="132" y="175"/>
                      <a:pt x="129" y="189"/>
                    </a:cubicBezTo>
                    <a:cubicBezTo>
                      <a:pt x="135" y="187"/>
                      <a:pt x="141" y="184"/>
                      <a:pt x="148" y="182"/>
                    </a:cubicBezTo>
                    <a:cubicBezTo>
                      <a:pt x="147" y="178"/>
                      <a:pt x="147" y="178"/>
                      <a:pt x="147" y="178"/>
                    </a:cubicBezTo>
                    <a:cubicBezTo>
                      <a:pt x="145" y="168"/>
                      <a:pt x="141" y="156"/>
                      <a:pt x="137" y="143"/>
                    </a:cubicBezTo>
                    <a:moveTo>
                      <a:pt x="693" y="141"/>
                    </a:moveTo>
                    <a:cubicBezTo>
                      <a:pt x="697" y="157"/>
                      <a:pt x="700" y="173"/>
                      <a:pt x="701" y="189"/>
                    </a:cubicBezTo>
                    <a:cubicBezTo>
                      <a:pt x="707" y="191"/>
                      <a:pt x="713" y="192"/>
                      <a:pt x="719" y="194"/>
                    </a:cubicBezTo>
                    <a:cubicBezTo>
                      <a:pt x="711" y="175"/>
                      <a:pt x="702" y="158"/>
                      <a:pt x="693" y="141"/>
                    </a:cubicBezTo>
                    <a:moveTo>
                      <a:pt x="743" y="140"/>
                    </a:moveTo>
                    <a:cubicBezTo>
                      <a:pt x="750" y="159"/>
                      <a:pt x="756" y="177"/>
                      <a:pt x="761" y="192"/>
                    </a:cubicBezTo>
                    <a:cubicBezTo>
                      <a:pt x="760" y="182"/>
                      <a:pt x="760" y="182"/>
                      <a:pt x="760" y="182"/>
                    </a:cubicBezTo>
                    <a:cubicBezTo>
                      <a:pt x="755" y="165"/>
                      <a:pt x="749" y="151"/>
                      <a:pt x="743" y="140"/>
                    </a:cubicBezTo>
                    <a:moveTo>
                      <a:pt x="42" y="124"/>
                    </a:moveTo>
                    <a:cubicBezTo>
                      <a:pt x="27" y="156"/>
                      <a:pt x="27" y="156"/>
                      <a:pt x="27" y="156"/>
                    </a:cubicBezTo>
                    <a:cubicBezTo>
                      <a:pt x="27" y="168"/>
                      <a:pt x="27" y="181"/>
                      <a:pt x="26" y="194"/>
                    </a:cubicBezTo>
                    <a:cubicBezTo>
                      <a:pt x="33" y="184"/>
                      <a:pt x="41" y="170"/>
                      <a:pt x="50" y="155"/>
                    </a:cubicBezTo>
                    <a:cubicBezTo>
                      <a:pt x="47" y="144"/>
                      <a:pt x="44" y="134"/>
                      <a:pt x="42" y="124"/>
                    </a:cubicBezTo>
                    <a:moveTo>
                      <a:pt x="40" y="116"/>
                    </a:moveTo>
                    <a:cubicBezTo>
                      <a:pt x="39" y="119"/>
                      <a:pt x="37" y="123"/>
                      <a:pt x="36" y="127"/>
                    </a:cubicBezTo>
                    <a:cubicBezTo>
                      <a:pt x="41" y="117"/>
                      <a:pt x="41" y="117"/>
                      <a:pt x="41" y="117"/>
                    </a:cubicBezTo>
                    <a:cubicBezTo>
                      <a:pt x="40" y="116"/>
                      <a:pt x="40" y="116"/>
                      <a:pt x="40" y="116"/>
                    </a:cubicBezTo>
                    <a:moveTo>
                      <a:pt x="143" y="111"/>
                    </a:moveTo>
                    <a:cubicBezTo>
                      <a:pt x="143" y="113"/>
                      <a:pt x="143" y="116"/>
                      <a:pt x="143" y="118"/>
                    </a:cubicBezTo>
                    <a:cubicBezTo>
                      <a:pt x="141" y="125"/>
                      <a:pt x="140" y="131"/>
                      <a:pt x="138" y="138"/>
                    </a:cubicBezTo>
                    <a:cubicBezTo>
                      <a:pt x="142" y="152"/>
                      <a:pt x="145" y="164"/>
                      <a:pt x="146" y="171"/>
                    </a:cubicBezTo>
                    <a:cubicBezTo>
                      <a:pt x="148" y="181"/>
                      <a:pt x="148" y="181"/>
                      <a:pt x="148" y="181"/>
                    </a:cubicBezTo>
                    <a:cubicBezTo>
                      <a:pt x="151" y="180"/>
                      <a:pt x="153" y="179"/>
                      <a:pt x="156" y="178"/>
                    </a:cubicBezTo>
                    <a:cubicBezTo>
                      <a:pt x="152" y="155"/>
                      <a:pt x="148" y="132"/>
                      <a:pt x="143" y="111"/>
                    </a:cubicBezTo>
                    <a:moveTo>
                      <a:pt x="55" y="96"/>
                    </a:moveTo>
                    <a:cubicBezTo>
                      <a:pt x="45" y="117"/>
                      <a:pt x="45" y="117"/>
                      <a:pt x="45" y="117"/>
                    </a:cubicBezTo>
                    <a:cubicBezTo>
                      <a:pt x="48" y="127"/>
                      <a:pt x="50" y="138"/>
                      <a:pt x="52" y="149"/>
                    </a:cubicBezTo>
                    <a:cubicBezTo>
                      <a:pt x="54" y="143"/>
                      <a:pt x="57" y="133"/>
                      <a:pt x="63" y="119"/>
                    </a:cubicBezTo>
                    <a:cubicBezTo>
                      <a:pt x="61" y="111"/>
                      <a:pt x="58" y="103"/>
                      <a:pt x="55" y="96"/>
                    </a:cubicBezTo>
                    <a:moveTo>
                      <a:pt x="59" y="87"/>
                    </a:moveTo>
                    <a:cubicBezTo>
                      <a:pt x="57" y="91"/>
                      <a:pt x="57" y="91"/>
                      <a:pt x="57" y="91"/>
                    </a:cubicBezTo>
                    <a:cubicBezTo>
                      <a:pt x="60" y="99"/>
                      <a:pt x="62" y="108"/>
                      <a:pt x="65" y="116"/>
                    </a:cubicBezTo>
                    <a:cubicBezTo>
                      <a:pt x="65" y="113"/>
                      <a:pt x="66" y="111"/>
                      <a:pt x="68" y="109"/>
                    </a:cubicBezTo>
                    <a:cubicBezTo>
                      <a:pt x="65" y="102"/>
                      <a:pt x="62" y="94"/>
                      <a:pt x="59" y="87"/>
                    </a:cubicBezTo>
                    <a:moveTo>
                      <a:pt x="52" y="86"/>
                    </a:moveTo>
                    <a:cubicBezTo>
                      <a:pt x="49" y="93"/>
                      <a:pt x="46" y="101"/>
                      <a:pt x="43" y="108"/>
                    </a:cubicBezTo>
                    <a:cubicBezTo>
                      <a:pt x="44" y="108"/>
                      <a:pt x="44" y="109"/>
                      <a:pt x="44" y="110"/>
                    </a:cubicBezTo>
                    <a:cubicBezTo>
                      <a:pt x="53" y="89"/>
                      <a:pt x="53" y="89"/>
                      <a:pt x="53" y="89"/>
                    </a:cubicBezTo>
                    <a:cubicBezTo>
                      <a:pt x="53" y="88"/>
                      <a:pt x="52" y="87"/>
                      <a:pt x="52" y="86"/>
                    </a:cubicBezTo>
                    <a:moveTo>
                      <a:pt x="571" y="84"/>
                    </a:moveTo>
                    <a:cubicBezTo>
                      <a:pt x="570" y="85"/>
                      <a:pt x="570" y="86"/>
                      <a:pt x="570" y="87"/>
                    </a:cubicBezTo>
                    <a:cubicBezTo>
                      <a:pt x="571" y="87"/>
                      <a:pt x="571" y="87"/>
                      <a:pt x="572" y="87"/>
                    </a:cubicBezTo>
                    <a:cubicBezTo>
                      <a:pt x="572" y="86"/>
                      <a:pt x="571" y="85"/>
                      <a:pt x="571" y="84"/>
                    </a:cubicBezTo>
                    <a:moveTo>
                      <a:pt x="115" y="83"/>
                    </a:moveTo>
                    <a:cubicBezTo>
                      <a:pt x="113" y="85"/>
                      <a:pt x="112" y="87"/>
                      <a:pt x="110" y="89"/>
                    </a:cubicBezTo>
                    <a:cubicBezTo>
                      <a:pt x="109" y="90"/>
                      <a:pt x="109" y="91"/>
                      <a:pt x="108" y="92"/>
                    </a:cubicBezTo>
                    <a:cubicBezTo>
                      <a:pt x="115" y="113"/>
                      <a:pt x="121" y="132"/>
                      <a:pt x="123" y="142"/>
                    </a:cubicBezTo>
                    <a:cubicBezTo>
                      <a:pt x="128" y="160"/>
                      <a:pt x="128" y="160"/>
                      <a:pt x="128" y="160"/>
                    </a:cubicBezTo>
                    <a:cubicBezTo>
                      <a:pt x="125" y="150"/>
                      <a:pt x="125" y="150"/>
                      <a:pt x="125" y="150"/>
                    </a:cubicBezTo>
                    <a:cubicBezTo>
                      <a:pt x="120" y="135"/>
                      <a:pt x="113" y="115"/>
                      <a:pt x="105" y="95"/>
                    </a:cubicBezTo>
                    <a:cubicBezTo>
                      <a:pt x="101" y="102"/>
                      <a:pt x="97" y="108"/>
                      <a:pt x="92" y="113"/>
                    </a:cubicBezTo>
                    <a:cubicBezTo>
                      <a:pt x="100" y="134"/>
                      <a:pt x="105" y="152"/>
                      <a:pt x="106" y="162"/>
                    </a:cubicBezTo>
                    <a:cubicBezTo>
                      <a:pt x="111" y="182"/>
                      <a:pt x="111" y="182"/>
                      <a:pt x="111" y="182"/>
                    </a:cubicBezTo>
                    <a:cubicBezTo>
                      <a:pt x="108" y="171"/>
                      <a:pt x="108" y="171"/>
                      <a:pt x="108" y="171"/>
                    </a:cubicBezTo>
                    <a:cubicBezTo>
                      <a:pt x="104" y="155"/>
                      <a:pt x="98" y="136"/>
                      <a:pt x="90" y="116"/>
                    </a:cubicBezTo>
                    <a:cubicBezTo>
                      <a:pt x="87" y="120"/>
                      <a:pt x="84" y="124"/>
                      <a:pt x="82" y="127"/>
                    </a:cubicBezTo>
                    <a:cubicBezTo>
                      <a:pt x="81" y="130"/>
                      <a:pt x="81" y="133"/>
                      <a:pt x="80" y="136"/>
                    </a:cubicBezTo>
                    <a:cubicBezTo>
                      <a:pt x="84" y="150"/>
                      <a:pt x="88" y="162"/>
                      <a:pt x="89" y="169"/>
                    </a:cubicBezTo>
                    <a:cubicBezTo>
                      <a:pt x="96" y="189"/>
                      <a:pt x="96" y="189"/>
                      <a:pt x="96" y="189"/>
                    </a:cubicBezTo>
                    <a:cubicBezTo>
                      <a:pt x="92" y="178"/>
                      <a:pt x="92" y="178"/>
                      <a:pt x="92" y="178"/>
                    </a:cubicBezTo>
                    <a:cubicBezTo>
                      <a:pt x="88" y="167"/>
                      <a:pt x="84" y="154"/>
                      <a:pt x="79" y="141"/>
                    </a:cubicBezTo>
                    <a:cubicBezTo>
                      <a:pt x="77" y="156"/>
                      <a:pt x="75" y="170"/>
                      <a:pt x="73" y="184"/>
                    </a:cubicBezTo>
                    <a:cubicBezTo>
                      <a:pt x="68" y="212"/>
                      <a:pt x="68" y="212"/>
                      <a:pt x="68" y="212"/>
                    </a:cubicBezTo>
                    <a:cubicBezTo>
                      <a:pt x="67" y="217"/>
                      <a:pt x="67" y="217"/>
                      <a:pt x="67" y="217"/>
                    </a:cubicBezTo>
                    <a:cubicBezTo>
                      <a:pt x="68" y="220"/>
                      <a:pt x="68" y="220"/>
                      <a:pt x="68" y="220"/>
                    </a:cubicBezTo>
                    <a:cubicBezTo>
                      <a:pt x="84" y="211"/>
                      <a:pt x="102" y="201"/>
                      <a:pt x="122" y="193"/>
                    </a:cubicBezTo>
                    <a:cubicBezTo>
                      <a:pt x="122" y="192"/>
                      <a:pt x="122" y="192"/>
                      <a:pt x="122" y="192"/>
                    </a:cubicBezTo>
                    <a:cubicBezTo>
                      <a:pt x="125" y="173"/>
                      <a:pt x="129" y="153"/>
                      <a:pt x="134" y="134"/>
                    </a:cubicBezTo>
                    <a:cubicBezTo>
                      <a:pt x="128" y="117"/>
                      <a:pt x="121" y="99"/>
                      <a:pt x="115" y="83"/>
                    </a:cubicBezTo>
                    <a:moveTo>
                      <a:pt x="178" y="81"/>
                    </a:moveTo>
                    <a:cubicBezTo>
                      <a:pt x="186" y="100"/>
                      <a:pt x="193" y="120"/>
                      <a:pt x="198" y="138"/>
                    </a:cubicBezTo>
                    <a:cubicBezTo>
                      <a:pt x="193" y="117"/>
                      <a:pt x="186" y="98"/>
                      <a:pt x="178" y="81"/>
                    </a:cubicBezTo>
                    <a:moveTo>
                      <a:pt x="572" y="78"/>
                    </a:moveTo>
                    <a:cubicBezTo>
                      <a:pt x="572" y="78"/>
                      <a:pt x="572" y="78"/>
                      <a:pt x="572" y="78"/>
                    </a:cubicBezTo>
                    <a:cubicBezTo>
                      <a:pt x="574" y="81"/>
                      <a:pt x="575" y="84"/>
                      <a:pt x="577" y="88"/>
                    </a:cubicBezTo>
                    <a:cubicBezTo>
                      <a:pt x="577" y="88"/>
                      <a:pt x="577" y="88"/>
                      <a:pt x="577" y="88"/>
                    </a:cubicBezTo>
                    <a:cubicBezTo>
                      <a:pt x="575" y="84"/>
                      <a:pt x="574" y="81"/>
                      <a:pt x="572" y="78"/>
                    </a:cubicBezTo>
                    <a:moveTo>
                      <a:pt x="55" y="78"/>
                    </a:moveTo>
                    <a:cubicBezTo>
                      <a:pt x="55" y="79"/>
                      <a:pt x="54" y="79"/>
                      <a:pt x="54" y="80"/>
                    </a:cubicBezTo>
                    <a:cubicBezTo>
                      <a:pt x="54" y="82"/>
                      <a:pt x="55" y="83"/>
                      <a:pt x="55" y="85"/>
                    </a:cubicBezTo>
                    <a:cubicBezTo>
                      <a:pt x="57" y="81"/>
                      <a:pt x="57" y="81"/>
                      <a:pt x="57" y="81"/>
                    </a:cubicBezTo>
                    <a:cubicBezTo>
                      <a:pt x="56" y="80"/>
                      <a:pt x="56" y="79"/>
                      <a:pt x="55" y="78"/>
                    </a:cubicBezTo>
                    <a:moveTo>
                      <a:pt x="539" y="75"/>
                    </a:moveTo>
                    <a:cubicBezTo>
                      <a:pt x="542" y="80"/>
                      <a:pt x="544" y="86"/>
                      <a:pt x="546" y="91"/>
                    </a:cubicBezTo>
                    <a:cubicBezTo>
                      <a:pt x="547" y="90"/>
                      <a:pt x="547" y="90"/>
                      <a:pt x="547" y="90"/>
                    </a:cubicBezTo>
                    <a:cubicBezTo>
                      <a:pt x="545" y="84"/>
                      <a:pt x="542" y="80"/>
                      <a:pt x="539" y="75"/>
                    </a:cubicBezTo>
                    <a:moveTo>
                      <a:pt x="69" y="65"/>
                    </a:moveTo>
                    <a:cubicBezTo>
                      <a:pt x="61" y="82"/>
                      <a:pt x="61" y="82"/>
                      <a:pt x="61" y="82"/>
                    </a:cubicBezTo>
                    <a:cubicBezTo>
                      <a:pt x="64" y="90"/>
                      <a:pt x="67" y="97"/>
                      <a:pt x="70" y="104"/>
                    </a:cubicBezTo>
                    <a:cubicBezTo>
                      <a:pt x="72" y="99"/>
                      <a:pt x="75" y="92"/>
                      <a:pt x="78" y="86"/>
                    </a:cubicBezTo>
                    <a:cubicBezTo>
                      <a:pt x="75" y="79"/>
                      <a:pt x="72" y="72"/>
                      <a:pt x="69" y="65"/>
                    </a:cubicBezTo>
                    <a:moveTo>
                      <a:pt x="132" y="64"/>
                    </a:moveTo>
                    <a:cubicBezTo>
                      <a:pt x="130" y="65"/>
                      <a:pt x="129" y="67"/>
                      <a:pt x="127" y="69"/>
                    </a:cubicBezTo>
                    <a:cubicBezTo>
                      <a:pt x="129" y="77"/>
                      <a:pt x="131" y="85"/>
                      <a:pt x="131" y="89"/>
                    </a:cubicBezTo>
                    <a:cubicBezTo>
                      <a:pt x="133" y="98"/>
                      <a:pt x="133" y="98"/>
                      <a:pt x="133" y="98"/>
                    </a:cubicBezTo>
                    <a:cubicBezTo>
                      <a:pt x="132" y="93"/>
                      <a:pt x="132" y="93"/>
                      <a:pt x="132" y="93"/>
                    </a:cubicBezTo>
                    <a:cubicBezTo>
                      <a:pt x="131" y="86"/>
                      <a:pt x="128" y="79"/>
                      <a:pt x="125" y="71"/>
                    </a:cubicBezTo>
                    <a:cubicBezTo>
                      <a:pt x="123" y="74"/>
                      <a:pt x="120" y="76"/>
                      <a:pt x="118" y="79"/>
                    </a:cubicBezTo>
                    <a:cubicBezTo>
                      <a:pt x="124" y="94"/>
                      <a:pt x="130" y="112"/>
                      <a:pt x="135" y="128"/>
                    </a:cubicBezTo>
                    <a:cubicBezTo>
                      <a:pt x="137" y="121"/>
                      <a:pt x="140" y="113"/>
                      <a:pt x="142" y="106"/>
                    </a:cubicBezTo>
                    <a:cubicBezTo>
                      <a:pt x="139" y="91"/>
                      <a:pt x="135" y="77"/>
                      <a:pt x="132" y="64"/>
                    </a:cubicBezTo>
                    <a:moveTo>
                      <a:pt x="693" y="58"/>
                    </a:moveTo>
                    <a:cubicBezTo>
                      <a:pt x="698" y="62"/>
                      <a:pt x="704" y="68"/>
                      <a:pt x="710" y="76"/>
                    </a:cubicBezTo>
                    <a:cubicBezTo>
                      <a:pt x="709" y="71"/>
                      <a:pt x="707" y="65"/>
                      <a:pt x="706" y="59"/>
                    </a:cubicBezTo>
                    <a:cubicBezTo>
                      <a:pt x="693" y="58"/>
                      <a:pt x="693" y="58"/>
                      <a:pt x="693" y="58"/>
                    </a:cubicBezTo>
                    <a:moveTo>
                      <a:pt x="406" y="58"/>
                    </a:moveTo>
                    <a:cubicBezTo>
                      <a:pt x="406" y="58"/>
                      <a:pt x="406" y="58"/>
                      <a:pt x="406" y="58"/>
                    </a:cubicBezTo>
                    <a:cubicBezTo>
                      <a:pt x="406" y="58"/>
                      <a:pt x="406" y="58"/>
                      <a:pt x="406" y="58"/>
                    </a:cubicBezTo>
                    <a:cubicBezTo>
                      <a:pt x="406" y="58"/>
                      <a:pt x="406" y="58"/>
                      <a:pt x="406" y="58"/>
                    </a:cubicBezTo>
                    <a:moveTo>
                      <a:pt x="65" y="57"/>
                    </a:moveTo>
                    <a:cubicBezTo>
                      <a:pt x="63" y="63"/>
                      <a:pt x="60" y="68"/>
                      <a:pt x="58" y="73"/>
                    </a:cubicBezTo>
                    <a:cubicBezTo>
                      <a:pt x="58" y="74"/>
                      <a:pt x="59" y="75"/>
                      <a:pt x="59" y="77"/>
                    </a:cubicBezTo>
                    <a:cubicBezTo>
                      <a:pt x="67" y="60"/>
                      <a:pt x="67" y="60"/>
                      <a:pt x="67" y="60"/>
                    </a:cubicBezTo>
                    <a:cubicBezTo>
                      <a:pt x="66" y="59"/>
                      <a:pt x="66" y="58"/>
                      <a:pt x="65" y="57"/>
                    </a:cubicBezTo>
                    <a:moveTo>
                      <a:pt x="662" y="57"/>
                    </a:moveTo>
                    <a:cubicBezTo>
                      <a:pt x="662" y="57"/>
                      <a:pt x="662" y="57"/>
                      <a:pt x="662" y="57"/>
                    </a:cubicBezTo>
                    <a:cubicBezTo>
                      <a:pt x="686" y="80"/>
                      <a:pt x="721" y="132"/>
                      <a:pt x="721" y="155"/>
                    </a:cubicBezTo>
                    <a:cubicBezTo>
                      <a:pt x="712" y="124"/>
                      <a:pt x="686" y="87"/>
                      <a:pt x="663" y="63"/>
                    </a:cubicBezTo>
                    <a:cubicBezTo>
                      <a:pt x="663" y="65"/>
                      <a:pt x="663" y="65"/>
                      <a:pt x="663" y="65"/>
                    </a:cubicBezTo>
                    <a:cubicBezTo>
                      <a:pt x="663" y="77"/>
                      <a:pt x="663" y="77"/>
                      <a:pt x="663" y="77"/>
                    </a:cubicBezTo>
                    <a:cubicBezTo>
                      <a:pt x="663" y="79"/>
                      <a:pt x="663" y="79"/>
                      <a:pt x="663" y="79"/>
                    </a:cubicBezTo>
                    <a:cubicBezTo>
                      <a:pt x="669" y="79"/>
                      <a:pt x="674" y="79"/>
                      <a:pt x="675" y="79"/>
                    </a:cubicBezTo>
                    <a:cubicBezTo>
                      <a:pt x="675" y="79"/>
                      <a:pt x="675" y="79"/>
                      <a:pt x="674" y="79"/>
                    </a:cubicBezTo>
                    <a:cubicBezTo>
                      <a:pt x="675" y="81"/>
                      <a:pt x="675" y="81"/>
                      <a:pt x="675" y="81"/>
                    </a:cubicBezTo>
                    <a:cubicBezTo>
                      <a:pt x="677" y="89"/>
                      <a:pt x="677" y="89"/>
                      <a:pt x="677" y="89"/>
                    </a:cubicBezTo>
                    <a:cubicBezTo>
                      <a:pt x="679" y="93"/>
                      <a:pt x="679" y="93"/>
                      <a:pt x="679" y="93"/>
                    </a:cubicBezTo>
                    <a:cubicBezTo>
                      <a:pt x="683" y="93"/>
                      <a:pt x="685" y="93"/>
                      <a:pt x="686" y="93"/>
                    </a:cubicBezTo>
                    <a:cubicBezTo>
                      <a:pt x="686" y="93"/>
                      <a:pt x="684" y="93"/>
                      <a:pt x="679" y="93"/>
                    </a:cubicBezTo>
                    <a:cubicBezTo>
                      <a:pt x="686" y="119"/>
                      <a:pt x="686" y="119"/>
                      <a:pt x="686" y="119"/>
                    </a:cubicBezTo>
                    <a:cubicBezTo>
                      <a:pt x="690" y="126"/>
                      <a:pt x="693" y="132"/>
                      <a:pt x="695" y="136"/>
                    </a:cubicBezTo>
                    <a:cubicBezTo>
                      <a:pt x="698" y="141"/>
                      <a:pt x="701" y="146"/>
                      <a:pt x="703" y="151"/>
                    </a:cubicBezTo>
                    <a:cubicBezTo>
                      <a:pt x="705" y="154"/>
                      <a:pt x="705" y="154"/>
                      <a:pt x="705" y="154"/>
                    </a:cubicBezTo>
                    <a:cubicBezTo>
                      <a:pt x="704" y="152"/>
                      <a:pt x="704" y="152"/>
                      <a:pt x="704" y="152"/>
                    </a:cubicBezTo>
                    <a:cubicBezTo>
                      <a:pt x="711" y="166"/>
                      <a:pt x="718" y="180"/>
                      <a:pt x="725" y="195"/>
                    </a:cubicBezTo>
                    <a:cubicBezTo>
                      <a:pt x="738" y="199"/>
                      <a:pt x="751" y="202"/>
                      <a:pt x="764" y="206"/>
                    </a:cubicBezTo>
                    <a:cubicBezTo>
                      <a:pt x="762" y="197"/>
                      <a:pt x="762" y="197"/>
                      <a:pt x="762" y="197"/>
                    </a:cubicBezTo>
                    <a:cubicBezTo>
                      <a:pt x="762" y="195"/>
                      <a:pt x="762" y="195"/>
                      <a:pt x="762" y="195"/>
                    </a:cubicBezTo>
                    <a:cubicBezTo>
                      <a:pt x="751" y="171"/>
                      <a:pt x="740" y="141"/>
                      <a:pt x="727" y="114"/>
                    </a:cubicBezTo>
                    <a:cubicBezTo>
                      <a:pt x="723" y="109"/>
                      <a:pt x="720" y="106"/>
                      <a:pt x="718" y="104"/>
                    </a:cubicBezTo>
                    <a:cubicBezTo>
                      <a:pt x="717" y="100"/>
                      <a:pt x="716" y="96"/>
                      <a:pt x="715" y="92"/>
                    </a:cubicBezTo>
                    <a:cubicBezTo>
                      <a:pt x="714" y="91"/>
                      <a:pt x="714" y="90"/>
                      <a:pt x="714" y="89"/>
                    </a:cubicBezTo>
                    <a:cubicBezTo>
                      <a:pt x="707" y="77"/>
                      <a:pt x="700" y="66"/>
                      <a:pt x="692" y="58"/>
                    </a:cubicBezTo>
                    <a:cubicBezTo>
                      <a:pt x="662" y="57"/>
                      <a:pt x="662" y="57"/>
                      <a:pt x="662" y="57"/>
                    </a:cubicBezTo>
                    <a:moveTo>
                      <a:pt x="625" y="55"/>
                    </a:moveTo>
                    <a:cubicBezTo>
                      <a:pt x="632" y="61"/>
                      <a:pt x="639" y="70"/>
                      <a:pt x="646" y="80"/>
                    </a:cubicBezTo>
                    <a:cubicBezTo>
                      <a:pt x="647" y="80"/>
                      <a:pt x="648" y="80"/>
                      <a:pt x="649" y="80"/>
                    </a:cubicBezTo>
                    <a:cubicBezTo>
                      <a:pt x="646" y="63"/>
                      <a:pt x="646" y="63"/>
                      <a:pt x="646" y="63"/>
                    </a:cubicBezTo>
                    <a:cubicBezTo>
                      <a:pt x="644" y="60"/>
                      <a:pt x="642" y="58"/>
                      <a:pt x="641" y="55"/>
                    </a:cubicBezTo>
                    <a:cubicBezTo>
                      <a:pt x="625" y="55"/>
                      <a:pt x="625" y="55"/>
                      <a:pt x="625" y="55"/>
                    </a:cubicBezTo>
                    <a:moveTo>
                      <a:pt x="610" y="54"/>
                    </a:moveTo>
                    <a:cubicBezTo>
                      <a:pt x="615" y="62"/>
                      <a:pt x="620" y="71"/>
                      <a:pt x="625" y="80"/>
                    </a:cubicBezTo>
                    <a:cubicBezTo>
                      <a:pt x="630" y="80"/>
                      <a:pt x="636" y="80"/>
                      <a:pt x="641" y="80"/>
                    </a:cubicBezTo>
                    <a:cubicBezTo>
                      <a:pt x="641" y="80"/>
                      <a:pt x="642" y="80"/>
                      <a:pt x="642" y="80"/>
                    </a:cubicBezTo>
                    <a:cubicBezTo>
                      <a:pt x="634" y="70"/>
                      <a:pt x="626" y="62"/>
                      <a:pt x="619" y="54"/>
                    </a:cubicBezTo>
                    <a:cubicBezTo>
                      <a:pt x="610" y="54"/>
                      <a:pt x="610" y="54"/>
                      <a:pt x="610" y="54"/>
                    </a:cubicBezTo>
                    <a:moveTo>
                      <a:pt x="588" y="53"/>
                    </a:moveTo>
                    <a:cubicBezTo>
                      <a:pt x="594" y="63"/>
                      <a:pt x="601" y="77"/>
                      <a:pt x="608" y="92"/>
                    </a:cubicBezTo>
                    <a:cubicBezTo>
                      <a:pt x="615" y="93"/>
                      <a:pt x="618" y="93"/>
                      <a:pt x="620" y="93"/>
                    </a:cubicBezTo>
                    <a:cubicBezTo>
                      <a:pt x="621" y="87"/>
                      <a:pt x="621" y="87"/>
                      <a:pt x="621" y="87"/>
                    </a:cubicBezTo>
                    <a:cubicBezTo>
                      <a:pt x="622" y="83"/>
                      <a:pt x="622" y="83"/>
                      <a:pt x="622" y="83"/>
                    </a:cubicBezTo>
                    <a:cubicBezTo>
                      <a:pt x="622" y="82"/>
                      <a:pt x="621" y="82"/>
                      <a:pt x="621" y="81"/>
                    </a:cubicBezTo>
                    <a:cubicBezTo>
                      <a:pt x="615" y="81"/>
                      <a:pt x="612" y="81"/>
                      <a:pt x="611" y="81"/>
                    </a:cubicBezTo>
                    <a:cubicBezTo>
                      <a:pt x="611" y="81"/>
                      <a:pt x="615" y="81"/>
                      <a:pt x="621" y="81"/>
                    </a:cubicBezTo>
                    <a:cubicBezTo>
                      <a:pt x="616" y="71"/>
                      <a:pt x="610" y="62"/>
                      <a:pt x="605" y="54"/>
                    </a:cubicBezTo>
                    <a:cubicBezTo>
                      <a:pt x="588" y="53"/>
                      <a:pt x="588" y="53"/>
                      <a:pt x="588" y="53"/>
                    </a:cubicBezTo>
                    <a:moveTo>
                      <a:pt x="581" y="52"/>
                    </a:moveTo>
                    <a:cubicBezTo>
                      <a:pt x="579" y="58"/>
                      <a:pt x="579" y="58"/>
                      <a:pt x="579" y="58"/>
                    </a:cubicBezTo>
                    <a:cubicBezTo>
                      <a:pt x="574" y="58"/>
                      <a:pt x="572" y="58"/>
                      <a:pt x="571" y="58"/>
                    </a:cubicBezTo>
                    <a:cubicBezTo>
                      <a:pt x="571" y="58"/>
                      <a:pt x="573" y="58"/>
                      <a:pt x="579" y="59"/>
                    </a:cubicBezTo>
                    <a:cubicBezTo>
                      <a:pt x="577" y="62"/>
                      <a:pt x="577" y="62"/>
                      <a:pt x="577" y="62"/>
                    </a:cubicBezTo>
                    <a:cubicBezTo>
                      <a:pt x="576" y="66"/>
                      <a:pt x="575" y="69"/>
                      <a:pt x="574" y="72"/>
                    </a:cubicBezTo>
                    <a:cubicBezTo>
                      <a:pt x="577" y="77"/>
                      <a:pt x="580" y="83"/>
                      <a:pt x="583" y="88"/>
                    </a:cubicBezTo>
                    <a:cubicBezTo>
                      <a:pt x="591" y="90"/>
                      <a:pt x="598" y="90"/>
                      <a:pt x="603" y="91"/>
                    </a:cubicBezTo>
                    <a:cubicBezTo>
                      <a:pt x="596" y="77"/>
                      <a:pt x="590" y="64"/>
                      <a:pt x="584" y="52"/>
                    </a:cubicBezTo>
                    <a:cubicBezTo>
                      <a:pt x="581" y="52"/>
                      <a:pt x="581" y="52"/>
                      <a:pt x="581" y="52"/>
                    </a:cubicBezTo>
                    <a:moveTo>
                      <a:pt x="537" y="50"/>
                    </a:moveTo>
                    <a:cubicBezTo>
                      <a:pt x="534" y="50"/>
                      <a:pt x="532" y="51"/>
                      <a:pt x="530" y="52"/>
                    </a:cubicBezTo>
                    <a:cubicBezTo>
                      <a:pt x="537" y="61"/>
                      <a:pt x="544" y="72"/>
                      <a:pt x="551" y="84"/>
                    </a:cubicBezTo>
                    <a:cubicBezTo>
                      <a:pt x="557" y="85"/>
                      <a:pt x="563" y="86"/>
                      <a:pt x="568" y="86"/>
                    </a:cubicBezTo>
                    <a:cubicBezTo>
                      <a:pt x="566" y="83"/>
                      <a:pt x="564" y="80"/>
                      <a:pt x="562" y="77"/>
                    </a:cubicBezTo>
                    <a:cubicBezTo>
                      <a:pt x="549" y="58"/>
                      <a:pt x="549" y="58"/>
                      <a:pt x="549" y="58"/>
                    </a:cubicBezTo>
                    <a:cubicBezTo>
                      <a:pt x="543" y="50"/>
                      <a:pt x="543" y="50"/>
                      <a:pt x="543" y="50"/>
                    </a:cubicBezTo>
                    <a:cubicBezTo>
                      <a:pt x="537" y="50"/>
                      <a:pt x="537" y="50"/>
                      <a:pt x="537" y="50"/>
                    </a:cubicBezTo>
                    <a:moveTo>
                      <a:pt x="358" y="48"/>
                    </a:moveTo>
                    <a:cubicBezTo>
                      <a:pt x="357" y="54"/>
                      <a:pt x="357" y="54"/>
                      <a:pt x="357" y="54"/>
                    </a:cubicBezTo>
                    <a:cubicBezTo>
                      <a:pt x="358" y="54"/>
                      <a:pt x="360" y="54"/>
                      <a:pt x="361" y="55"/>
                    </a:cubicBezTo>
                    <a:cubicBezTo>
                      <a:pt x="360" y="52"/>
                      <a:pt x="359" y="50"/>
                      <a:pt x="358" y="48"/>
                    </a:cubicBezTo>
                    <a:moveTo>
                      <a:pt x="153" y="45"/>
                    </a:moveTo>
                    <a:cubicBezTo>
                      <a:pt x="149" y="48"/>
                      <a:pt x="145" y="52"/>
                      <a:pt x="141" y="55"/>
                    </a:cubicBezTo>
                    <a:cubicBezTo>
                      <a:pt x="157" y="86"/>
                      <a:pt x="176" y="131"/>
                      <a:pt x="180" y="148"/>
                    </a:cubicBezTo>
                    <a:cubicBezTo>
                      <a:pt x="185" y="165"/>
                      <a:pt x="185" y="165"/>
                      <a:pt x="185" y="165"/>
                    </a:cubicBezTo>
                    <a:cubicBezTo>
                      <a:pt x="182" y="156"/>
                      <a:pt x="182" y="156"/>
                      <a:pt x="182" y="156"/>
                    </a:cubicBezTo>
                    <a:cubicBezTo>
                      <a:pt x="174" y="128"/>
                      <a:pt x="153" y="90"/>
                      <a:pt x="137" y="59"/>
                    </a:cubicBezTo>
                    <a:cubicBezTo>
                      <a:pt x="136" y="60"/>
                      <a:pt x="135" y="61"/>
                      <a:pt x="134" y="62"/>
                    </a:cubicBezTo>
                    <a:cubicBezTo>
                      <a:pt x="143" y="91"/>
                      <a:pt x="153" y="131"/>
                      <a:pt x="160" y="177"/>
                    </a:cubicBezTo>
                    <a:cubicBezTo>
                      <a:pt x="173" y="172"/>
                      <a:pt x="187" y="167"/>
                      <a:pt x="201" y="163"/>
                    </a:cubicBezTo>
                    <a:cubicBezTo>
                      <a:pt x="201" y="162"/>
                      <a:pt x="201" y="160"/>
                      <a:pt x="202" y="159"/>
                    </a:cubicBezTo>
                    <a:cubicBezTo>
                      <a:pt x="192" y="125"/>
                      <a:pt x="177" y="87"/>
                      <a:pt x="163" y="56"/>
                    </a:cubicBezTo>
                    <a:cubicBezTo>
                      <a:pt x="160" y="53"/>
                      <a:pt x="157" y="49"/>
                      <a:pt x="154" y="46"/>
                    </a:cubicBezTo>
                    <a:cubicBezTo>
                      <a:pt x="153" y="45"/>
                      <a:pt x="153" y="45"/>
                      <a:pt x="153" y="45"/>
                    </a:cubicBezTo>
                    <a:moveTo>
                      <a:pt x="426" y="44"/>
                    </a:moveTo>
                    <a:cubicBezTo>
                      <a:pt x="428" y="47"/>
                      <a:pt x="430" y="51"/>
                      <a:pt x="432" y="55"/>
                    </a:cubicBezTo>
                    <a:cubicBezTo>
                      <a:pt x="432" y="55"/>
                      <a:pt x="432" y="55"/>
                      <a:pt x="432" y="55"/>
                    </a:cubicBezTo>
                    <a:cubicBezTo>
                      <a:pt x="434" y="52"/>
                      <a:pt x="434" y="52"/>
                      <a:pt x="434" y="52"/>
                    </a:cubicBezTo>
                    <a:cubicBezTo>
                      <a:pt x="433" y="49"/>
                      <a:pt x="431" y="46"/>
                      <a:pt x="430" y="44"/>
                    </a:cubicBezTo>
                    <a:cubicBezTo>
                      <a:pt x="426" y="44"/>
                      <a:pt x="426" y="44"/>
                      <a:pt x="426" y="44"/>
                    </a:cubicBezTo>
                    <a:moveTo>
                      <a:pt x="74" y="44"/>
                    </a:moveTo>
                    <a:cubicBezTo>
                      <a:pt x="74" y="44"/>
                      <a:pt x="73" y="44"/>
                      <a:pt x="72" y="44"/>
                    </a:cubicBezTo>
                    <a:cubicBezTo>
                      <a:pt x="72" y="44"/>
                      <a:pt x="72" y="44"/>
                      <a:pt x="72" y="44"/>
                    </a:cubicBezTo>
                    <a:cubicBezTo>
                      <a:pt x="72" y="45"/>
                      <a:pt x="72" y="45"/>
                      <a:pt x="72" y="45"/>
                    </a:cubicBezTo>
                    <a:cubicBezTo>
                      <a:pt x="70" y="48"/>
                      <a:pt x="69" y="50"/>
                      <a:pt x="68" y="53"/>
                    </a:cubicBezTo>
                    <a:cubicBezTo>
                      <a:pt x="68" y="53"/>
                      <a:pt x="69" y="54"/>
                      <a:pt x="69" y="55"/>
                    </a:cubicBezTo>
                    <a:cubicBezTo>
                      <a:pt x="74" y="44"/>
                      <a:pt x="74" y="44"/>
                      <a:pt x="74" y="44"/>
                    </a:cubicBezTo>
                    <a:moveTo>
                      <a:pt x="85" y="44"/>
                    </a:moveTo>
                    <a:cubicBezTo>
                      <a:pt x="83" y="44"/>
                      <a:pt x="81" y="44"/>
                      <a:pt x="79" y="44"/>
                    </a:cubicBezTo>
                    <a:cubicBezTo>
                      <a:pt x="71" y="60"/>
                      <a:pt x="71" y="60"/>
                      <a:pt x="71" y="60"/>
                    </a:cubicBezTo>
                    <a:cubicBezTo>
                      <a:pt x="75" y="67"/>
                      <a:pt x="78" y="74"/>
                      <a:pt x="80" y="81"/>
                    </a:cubicBezTo>
                    <a:cubicBezTo>
                      <a:pt x="82" y="78"/>
                      <a:pt x="83" y="75"/>
                      <a:pt x="85" y="72"/>
                    </a:cubicBezTo>
                    <a:cubicBezTo>
                      <a:pt x="87" y="68"/>
                      <a:pt x="89" y="64"/>
                      <a:pt x="92" y="60"/>
                    </a:cubicBezTo>
                    <a:cubicBezTo>
                      <a:pt x="89" y="54"/>
                      <a:pt x="87" y="49"/>
                      <a:pt x="85" y="44"/>
                    </a:cubicBezTo>
                    <a:moveTo>
                      <a:pt x="93" y="43"/>
                    </a:moveTo>
                    <a:cubicBezTo>
                      <a:pt x="92" y="43"/>
                      <a:pt x="91" y="43"/>
                      <a:pt x="89" y="43"/>
                    </a:cubicBezTo>
                    <a:cubicBezTo>
                      <a:pt x="91" y="47"/>
                      <a:pt x="93" y="51"/>
                      <a:pt x="94" y="56"/>
                    </a:cubicBezTo>
                    <a:cubicBezTo>
                      <a:pt x="97" y="52"/>
                      <a:pt x="99" y="48"/>
                      <a:pt x="102" y="45"/>
                    </a:cubicBezTo>
                    <a:cubicBezTo>
                      <a:pt x="101" y="44"/>
                      <a:pt x="101" y="44"/>
                      <a:pt x="101" y="44"/>
                    </a:cubicBezTo>
                    <a:cubicBezTo>
                      <a:pt x="101" y="44"/>
                      <a:pt x="101" y="44"/>
                      <a:pt x="101" y="44"/>
                    </a:cubicBezTo>
                    <a:cubicBezTo>
                      <a:pt x="96" y="44"/>
                      <a:pt x="100" y="44"/>
                      <a:pt x="102" y="44"/>
                    </a:cubicBezTo>
                    <a:cubicBezTo>
                      <a:pt x="102" y="44"/>
                      <a:pt x="102" y="44"/>
                      <a:pt x="102" y="44"/>
                    </a:cubicBezTo>
                    <a:cubicBezTo>
                      <a:pt x="101" y="44"/>
                      <a:pt x="98" y="43"/>
                      <a:pt x="93" y="43"/>
                    </a:cubicBezTo>
                    <a:moveTo>
                      <a:pt x="418" y="43"/>
                    </a:moveTo>
                    <a:cubicBezTo>
                      <a:pt x="421" y="47"/>
                      <a:pt x="425" y="53"/>
                      <a:pt x="429" y="59"/>
                    </a:cubicBezTo>
                    <a:cubicBezTo>
                      <a:pt x="430" y="59"/>
                      <a:pt x="430" y="58"/>
                      <a:pt x="430" y="58"/>
                    </a:cubicBezTo>
                    <a:cubicBezTo>
                      <a:pt x="429" y="53"/>
                      <a:pt x="427" y="48"/>
                      <a:pt x="425" y="44"/>
                    </a:cubicBezTo>
                    <a:cubicBezTo>
                      <a:pt x="418" y="43"/>
                      <a:pt x="418" y="43"/>
                      <a:pt x="418" y="43"/>
                    </a:cubicBezTo>
                    <a:moveTo>
                      <a:pt x="403" y="42"/>
                    </a:moveTo>
                    <a:cubicBezTo>
                      <a:pt x="405" y="47"/>
                      <a:pt x="408" y="52"/>
                      <a:pt x="411" y="58"/>
                    </a:cubicBezTo>
                    <a:cubicBezTo>
                      <a:pt x="417" y="59"/>
                      <a:pt x="419" y="59"/>
                      <a:pt x="418" y="59"/>
                    </a:cubicBezTo>
                    <a:cubicBezTo>
                      <a:pt x="418" y="59"/>
                      <a:pt x="415" y="59"/>
                      <a:pt x="412" y="58"/>
                    </a:cubicBezTo>
                    <a:cubicBezTo>
                      <a:pt x="411" y="58"/>
                      <a:pt x="411" y="58"/>
                      <a:pt x="411" y="58"/>
                    </a:cubicBezTo>
                    <a:cubicBezTo>
                      <a:pt x="411" y="58"/>
                      <a:pt x="411" y="58"/>
                      <a:pt x="411" y="58"/>
                    </a:cubicBezTo>
                    <a:cubicBezTo>
                      <a:pt x="411" y="58"/>
                      <a:pt x="411" y="58"/>
                      <a:pt x="412" y="58"/>
                    </a:cubicBezTo>
                    <a:cubicBezTo>
                      <a:pt x="412" y="59"/>
                      <a:pt x="412" y="59"/>
                      <a:pt x="412" y="59"/>
                    </a:cubicBezTo>
                    <a:cubicBezTo>
                      <a:pt x="412" y="60"/>
                      <a:pt x="412" y="60"/>
                      <a:pt x="412" y="60"/>
                    </a:cubicBezTo>
                    <a:cubicBezTo>
                      <a:pt x="417" y="72"/>
                      <a:pt x="417" y="72"/>
                      <a:pt x="417" y="72"/>
                    </a:cubicBezTo>
                    <a:cubicBezTo>
                      <a:pt x="417" y="73"/>
                      <a:pt x="417" y="73"/>
                      <a:pt x="417" y="73"/>
                    </a:cubicBezTo>
                    <a:cubicBezTo>
                      <a:pt x="418" y="75"/>
                      <a:pt x="418" y="77"/>
                      <a:pt x="419" y="79"/>
                    </a:cubicBezTo>
                    <a:cubicBezTo>
                      <a:pt x="422" y="74"/>
                      <a:pt x="424" y="69"/>
                      <a:pt x="427" y="64"/>
                    </a:cubicBezTo>
                    <a:cubicBezTo>
                      <a:pt x="423" y="56"/>
                      <a:pt x="419" y="49"/>
                      <a:pt x="415" y="43"/>
                    </a:cubicBezTo>
                    <a:cubicBezTo>
                      <a:pt x="403" y="42"/>
                      <a:pt x="403" y="42"/>
                      <a:pt x="403" y="42"/>
                    </a:cubicBezTo>
                    <a:moveTo>
                      <a:pt x="380" y="41"/>
                    </a:moveTo>
                    <a:cubicBezTo>
                      <a:pt x="384" y="46"/>
                      <a:pt x="388" y="51"/>
                      <a:pt x="392" y="57"/>
                    </a:cubicBezTo>
                    <a:cubicBezTo>
                      <a:pt x="398" y="57"/>
                      <a:pt x="402" y="57"/>
                      <a:pt x="406" y="58"/>
                    </a:cubicBezTo>
                    <a:cubicBezTo>
                      <a:pt x="403" y="52"/>
                      <a:pt x="401" y="47"/>
                      <a:pt x="399" y="42"/>
                    </a:cubicBezTo>
                    <a:cubicBezTo>
                      <a:pt x="380" y="41"/>
                      <a:pt x="380" y="41"/>
                      <a:pt x="380" y="41"/>
                    </a:cubicBezTo>
                    <a:moveTo>
                      <a:pt x="360" y="40"/>
                    </a:moveTo>
                    <a:cubicBezTo>
                      <a:pt x="359" y="41"/>
                      <a:pt x="359" y="41"/>
                      <a:pt x="359" y="41"/>
                    </a:cubicBezTo>
                    <a:cubicBezTo>
                      <a:pt x="361" y="45"/>
                      <a:pt x="364" y="50"/>
                      <a:pt x="366" y="55"/>
                    </a:cubicBezTo>
                    <a:cubicBezTo>
                      <a:pt x="373" y="55"/>
                      <a:pt x="380" y="56"/>
                      <a:pt x="386" y="56"/>
                    </a:cubicBezTo>
                    <a:cubicBezTo>
                      <a:pt x="382" y="51"/>
                      <a:pt x="379" y="46"/>
                      <a:pt x="375" y="41"/>
                    </a:cubicBezTo>
                    <a:cubicBezTo>
                      <a:pt x="360" y="40"/>
                      <a:pt x="360" y="40"/>
                      <a:pt x="360" y="40"/>
                    </a:cubicBezTo>
                    <a:moveTo>
                      <a:pt x="354" y="40"/>
                    </a:moveTo>
                    <a:cubicBezTo>
                      <a:pt x="349" y="45"/>
                      <a:pt x="349" y="45"/>
                      <a:pt x="349" y="45"/>
                    </a:cubicBezTo>
                    <a:cubicBezTo>
                      <a:pt x="348" y="47"/>
                      <a:pt x="347" y="49"/>
                      <a:pt x="346" y="50"/>
                    </a:cubicBezTo>
                    <a:cubicBezTo>
                      <a:pt x="346" y="51"/>
                      <a:pt x="347" y="52"/>
                      <a:pt x="348" y="54"/>
                    </a:cubicBezTo>
                    <a:cubicBezTo>
                      <a:pt x="350" y="54"/>
                      <a:pt x="352" y="54"/>
                      <a:pt x="355" y="54"/>
                    </a:cubicBezTo>
                    <a:cubicBezTo>
                      <a:pt x="357" y="45"/>
                      <a:pt x="357" y="45"/>
                      <a:pt x="357" y="45"/>
                    </a:cubicBezTo>
                    <a:cubicBezTo>
                      <a:pt x="356" y="43"/>
                      <a:pt x="355" y="41"/>
                      <a:pt x="354" y="40"/>
                    </a:cubicBezTo>
                    <a:cubicBezTo>
                      <a:pt x="354" y="40"/>
                      <a:pt x="354" y="40"/>
                      <a:pt x="354" y="40"/>
                    </a:cubicBezTo>
                    <a:moveTo>
                      <a:pt x="246" y="34"/>
                    </a:moveTo>
                    <a:cubicBezTo>
                      <a:pt x="247" y="35"/>
                      <a:pt x="248" y="36"/>
                      <a:pt x="248" y="37"/>
                    </a:cubicBezTo>
                    <a:cubicBezTo>
                      <a:pt x="249" y="36"/>
                      <a:pt x="250" y="35"/>
                      <a:pt x="250" y="34"/>
                    </a:cubicBezTo>
                    <a:cubicBezTo>
                      <a:pt x="246" y="34"/>
                      <a:pt x="246" y="34"/>
                      <a:pt x="246" y="34"/>
                    </a:cubicBezTo>
                    <a:moveTo>
                      <a:pt x="218" y="32"/>
                    </a:moveTo>
                    <a:cubicBezTo>
                      <a:pt x="223" y="40"/>
                      <a:pt x="229" y="50"/>
                      <a:pt x="235" y="63"/>
                    </a:cubicBezTo>
                    <a:cubicBezTo>
                      <a:pt x="236" y="61"/>
                      <a:pt x="237" y="59"/>
                      <a:pt x="238" y="57"/>
                    </a:cubicBezTo>
                    <a:cubicBezTo>
                      <a:pt x="240" y="52"/>
                      <a:pt x="243" y="47"/>
                      <a:pt x="246" y="42"/>
                    </a:cubicBezTo>
                    <a:cubicBezTo>
                      <a:pt x="244" y="39"/>
                      <a:pt x="242" y="36"/>
                      <a:pt x="241" y="33"/>
                    </a:cubicBezTo>
                    <a:cubicBezTo>
                      <a:pt x="218" y="32"/>
                      <a:pt x="218" y="32"/>
                      <a:pt x="218" y="32"/>
                    </a:cubicBezTo>
                    <a:moveTo>
                      <a:pt x="201" y="31"/>
                    </a:moveTo>
                    <a:cubicBezTo>
                      <a:pt x="213" y="44"/>
                      <a:pt x="222" y="59"/>
                      <a:pt x="230" y="75"/>
                    </a:cubicBezTo>
                    <a:cubicBezTo>
                      <a:pt x="231" y="72"/>
                      <a:pt x="232" y="70"/>
                      <a:pt x="233" y="68"/>
                    </a:cubicBezTo>
                    <a:cubicBezTo>
                      <a:pt x="226" y="55"/>
                      <a:pt x="220" y="42"/>
                      <a:pt x="214" y="32"/>
                    </a:cubicBezTo>
                    <a:cubicBezTo>
                      <a:pt x="201" y="31"/>
                      <a:pt x="201" y="31"/>
                      <a:pt x="201" y="31"/>
                    </a:cubicBezTo>
                    <a:moveTo>
                      <a:pt x="178" y="3"/>
                    </a:moveTo>
                    <a:cubicBezTo>
                      <a:pt x="182" y="3"/>
                      <a:pt x="182" y="3"/>
                      <a:pt x="182" y="3"/>
                    </a:cubicBezTo>
                    <a:cubicBezTo>
                      <a:pt x="184" y="3"/>
                      <a:pt x="184" y="3"/>
                      <a:pt x="178" y="3"/>
                    </a:cubicBezTo>
                    <a:moveTo>
                      <a:pt x="246" y="0"/>
                    </a:moveTo>
                    <a:cubicBezTo>
                      <a:pt x="246" y="0"/>
                      <a:pt x="248" y="1"/>
                      <a:pt x="250" y="2"/>
                    </a:cubicBezTo>
                    <a:cubicBezTo>
                      <a:pt x="251" y="3"/>
                      <a:pt x="253" y="4"/>
                      <a:pt x="253" y="4"/>
                    </a:cubicBezTo>
                    <a:cubicBezTo>
                      <a:pt x="253" y="4"/>
                      <a:pt x="252" y="3"/>
                      <a:pt x="249" y="2"/>
                    </a:cubicBezTo>
                    <a:cubicBezTo>
                      <a:pt x="249" y="2"/>
                      <a:pt x="249" y="2"/>
                      <a:pt x="249" y="2"/>
                    </a:cubicBezTo>
                    <a:cubicBezTo>
                      <a:pt x="247" y="3"/>
                      <a:pt x="247" y="3"/>
                      <a:pt x="247" y="3"/>
                    </a:cubicBezTo>
                    <a:cubicBezTo>
                      <a:pt x="237" y="6"/>
                      <a:pt x="237" y="6"/>
                      <a:pt x="237" y="6"/>
                    </a:cubicBezTo>
                    <a:cubicBezTo>
                      <a:pt x="240" y="6"/>
                      <a:pt x="240" y="6"/>
                      <a:pt x="240" y="6"/>
                    </a:cubicBezTo>
                    <a:cubicBezTo>
                      <a:pt x="239" y="6"/>
                      <a:pt x="239" y="6"/>
                      <a:pt x="239" y="6"/>
                    </a:cubicBezTo>
                    <a:cubicBezTo>
                      <a:pt x="240" y="6"/>
                      <a:pt x="240" y="6"/>
                      <a:pt x="241" y="6"/>
                    </a:cubicBezTo>
                    <a:cubicBezTo>
                      <a:pt x="261" y="7"/>
                      <a:pt x="261" y="7"/>
                      <a:pt x="261" y="7"/>
                    </a:cubicBezTo>
                    <a:cubicBezTo>
                      <a:pt x="250" y="1"/>
                      <a:pt x="246" y="0"/>
                      <a:pt x="246"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83" name="Freeform 163"/>
              <p:cNvSpPr/>
              <p:nvPr/>
            </p:nvSpPr>
            <p:spPr bwMode="auto">
              <a:xfrm>
                <a:off x="3084" y="1605"/>
                <a:ext cx="44" cy="42"/>
              </a:xfrm>
              <a:custGeom>
                <a:avLst/>
                <a:gdLst>
                  <a:gd name="T0" fmla="*/ 50 w 54"/>
                  <a:gd name="T1" fmla="*/ 0 h 50"/>
                  <a:gd name="T2" fmla="*/ 11 w 54"/>
                  <a:gd name="T3" fmla="*/ 4 h 50"/>
                  <a:gd name="T4" fmla="*/ 4 w 54"/>
                  <a:gd name="T5" fmla="*/ 20 h 50"/>
                  <a:gd name="T6" fmla="*/ 0 w 54"/>
                  <a:gd name="T7" fmla="*/ 27 h 50"/>
                  <a:gd name="T8" fmla="*/ 0 w 54"/>
                  <a:gd name="T9" fmla="*/ 28 h 50"/>
                  <a:gd name="T10" fmla="*/ 0 w 54"/>
                  <a:gd name="T11" fmla="*/ 28 h 50"/>
                  <a:gd name="T12" fmla="*/ 1 w 54"/>
                  <a:gd name="T13" fmla="*/ 28 h 50"/>
                  <a:gd name="T14" fmla="*/ 0 w 54"/>
                  <a:gd name="T15" fmla="*/ 28 h 50"/>
                  <a:gd name="T16" fmla="*/ 1 w 54"/>
                  <a:gd name="T17" fmla="*/ 38 h 50"/>
                  <a:gd name="T18" fmla="*/ 4 w 54"/>
                  <a:gd name="T19" fmla="*/ 43 h 50"/>
                  <a:gd name="T20" fmla="*/ 5 w 54"/>
                  <a:gd name="T21" fmla="*/ 44 h 50"/>
                  <a:gd name="T22" fmla="*/ 26 w 54"/>
                  <a:gd name="T23" fmla="*/ 39 h 50"/>
                  <a:gd name="T24" fmla="*/ 12 w 54"/>
                  <a:gd name="T25" fmla="*/ 43 h 50"/>
                  <a:gd name="T26" fmla="*/ 12 w 54"/>
                  <a:gd name="T27" fmla="*/ 43 h 50"/>
                  <a:gd name="T28" fmla="*/ 15 w 54"/>
                  <a:gd name="T29" fmla="*/ 49 h 50"/>
                  <a:gd name="T30" fmla="*/ 15 w 54"/>
                  <a:gd name="T31" fmla="*/ 50 h 50"/>
                  <a:gd name="T32" fmla="*/ 54 w 54"/>
                  <a:gd name="T33" fmla="*/ 36 h 50"/>
                  <a:gd name="T34" fmla="*/ 54 w 54"/>
                  <a:gd name="T35" fmla="*/ 35 h 50"/>
                  <a:gd name="T36" fmla="*/ 54 w 54"/>
                  <a:gd name="T37" fmla="*/ 35 h 50"/>
                  <a:gd name="T38" fmla="*/ 54 w 54"/>
                  <a:gd name="T39" fmla="*/ 35 h 50"/>
                  <a:gd name="T40" fmla="*/ 53 w 54"/>
                  <a:gd name="T41" fmla="*/ 28 h 50"/>
                  <a:gd name="T42" fmla="*/ 50 w 54"/>
                  <a:gd name="T43" fmla="*/ 14 h 50"/>
                  <a:gd name="T44" fmla="*/ 49 w 54"/>
                  <a:gd name="T45" fmla="*/ 7 h 50"/>
                  <a:gd name="T46" fmla="*/ 48 w 54"/>
                  <a:gd name="T47" fmla="*/ 3 h 50"/>
                  <a:gd name="T48" fmla="*/ 48 w 54"/>
                  <a:gd name="T49" fmla="*/ 1 h 50"/>
                  <a:gd name="T50" fmla="*/ 42 w 54"/>
                  <a:gd name="T51" fmla="*/ 2 h 50"/>
                  <a:gd name="T52" fmla="*/ 48 w 54"/>
                  <a:gd name="T53" fmla="*/ 1 h 50"/>
                  <a:gd name="T54" fmla="*/ 50 w 54"/>
                  <a:gd name="T55" fmla="*/ 0 h 50"/>
                  <a:gd name="T56" fmla="*/ 50 w 54"/>
                  <a:gd name="T5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0">
                    <a:moveTo>
                      <a:pt x="50" y="0"/>
                    </a:moveTo>
                    <a:cubicBezTo>
                      <a:pt x="44" y="0"/>
                      <a:pt x="33" y="1"/>
                      <a:pt x="11" y="4"/>
                    </a:cubicBezTo>
                    <a:cubicBezTo>
                      <a:pt x="10" y="9"/>
                      <a:pt x="7" y="15"/>
                      <a:pt x="4" y="20"/>
                    </a:cubicBezTo>
                    <a:cubicBezTo>
                      <a:pt x="0" y="27"/>
                      <a:pt x="0" y="27"/>
                      <a:pt x="0" y="27"/>
                    </a:cubicBezTo>
                    <a:cubicBezTo>
                      <a:pt x="0" y="28"/>
                      <a:pt x="0" y="28"/>
                      <a:pt x="0" y="28"/>
                    </a:cubicBezTo>
                    <a:cubicBezTo>
                      <a:pt x="0" y="28"/>
                      <a:pt x="0" y="28"/>
                      <a:pt x="0" y="28"/>
                    </a:cubicBezTo>
                    <a:cubicBezTo>
                      <a:pt x="1" y="28"/>
                      <a:pt x="1" y="28"/>
                      <a:pt x="1" y="28"/>
                    </a:cubicBezTo>
                    <a:cubicBezTo>
                      <a:pt x="1" y="28"/>
                      <a:pt x="1" y="28"/>
                      <a:pt x="0" y="28"/>
                    </a:cubicBezTo>
                    <a:cubicBezTo>
                      <a:pt x="1" y="38"/>
                      <a:pt x="1" y="38"/>
                      <a:pt x="1" y="38"/>
                    </a:cubicBezTo>
                    <a:cubicBezTo>
                      <a:pt x="4" y="43"/>
                      <a:pt x="4" y="43"/>
                      <a:pt x="4" y="43"/>
                    </a:cubicBezTo>
                    <a:cubicBezTo>
                      <a:pt x="5" y="44"/>
                      <a:pt x="5" y="44"/>
                      <a:pt x="5" y="44"/>
                    </a:cubicBezTo>
                    <a:cubicBezTo>
                      <a:pt x="16" y="41"/>
                      <a:pt x="25" y="39"/>
                      <a:pt x="26" y="39"/>
                    </a:cubicBezTo>
                    <a:cubicBezTo>
                      <a:pt x="26" y="39"/>
                      <a:pt x="22" y="40"/>
                      <a:pt x="12" y="43"/>
                    </a:cubicBezTo>
                    <a:cubicBezTo>
                      <a:pt x="12" y="43"/>
                      <a:pt x="12" y="43"/>
                      <a:pt x="12" y="43"/>
                    </a:cubicBezTo>
                    <a:cubicBezTo>
                      <a:pt x="15" y="49"/>
                      <a:pt x="15" y="49"/>
                      <a:pt x="15" y="49"/>
                    </a:cubicBezTo>
                    <a:cubicBezTo>
                      <a:pt x="15" y="50"/>
                      <a:pt x="15" y="50"/>
                      <a:pt x="15" y="50"/>
                    </a:cubicBezTo>
                    <a:cubicBezTo>
                      <a:pt x="35" y="43"/>
                      <a:pt x="47" y="38"/>
                      <a:pt x="54" y="36"/>
                    </a:cubicBezTo>
                    <a:cubicBezTo>
                      <a:pt x="54" y="35"/>
                      <a:pt x="54" y="35"/>
                      <a:pt x="54" y="35"/>
                    </a:cubicBezTo>
                    <a:cubicBezTo>
                      <a:pt x="54" y="35"/>
                      <a:pt x="54" y="35"/>
                      <a:pt x="54" y="35"/>
                    </a:cubicBezTo>
                    <a:cubicBezTo>
                      <a:pt x="54" y="35"/>
                      <a:pt x="54" y="35"/>
                      <a:pt x="54" y="35"/>
                    </a:cubicBezTo>
                    <a:cubicBezTo>
                      <a:pt x="53" y="28"/>
                      <a:pt x="53" y="28"/>
                      <a:pt x="53" y="28"/>
                    </a:cubicBezTo>
                    <a:cubicBezTo>
                      <a:pt x="50" y="14"/>
                      <a:pt x="50" y="14"/>
                      <a:pt x="50" y="14"/>
                    </a:cubicBezTo>
                    <a:cubicBezTo>
                      <a:pt x="49" y="7"/>
                      <a:pt x="49" y="7"/>
                      <a:pt x="49" y="7"/>
                    </a:cubicBezTo>
                    <a:cubicBezTo>
                      <a:pt x="48" y="3"/>
                      <a:pt x="48" y="3"/>
                      <a:pt x="48" y="3"/>
                    </a:cubicBezTo>
                    <a:cubicBezTo>
                      <a:pt x="48" y="1"/>
                      <a:pt x="48" y="1"/>
                      <a:pt x="48" y="1"/>
                    </a:cubicBezTo>
                    <a:cubicBezTo>
                      <a:pt x="45" y="1"/>
                      <a:pt x="43" y="2"/>
                      <a:pt x="42" y="2"/>
                    </a:cubicBezTo>
                    <a:cubicBezTo>
                      <a:pt x="41" y="2"/>
                      <a:pt x="45" y="1"/>
                      <a:pt x="48" y="1"/>
                    </a:cubicBezTo>
                    <a:cubicBezTo>
                      <a:pt x="49" y="0"/>
                      <a:pt x="49" y="0"/>
                      <a:pt x="50" y="0"/>
                    </a:cubicBezTo>
                    <a:cubicBezTo>
                      <a:pt x="50" y="0"/>
                      <a:pt x="50" y="0"/>
                      <a:pt x="5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84" name="Freeform 164"/>
              <p:cNvSpPr>
                <a:spLocks noEditPoints="1"/>
              </p:cNvSpPr>
              <p:nvPr/>
            </p:nvSpPr>
            <p:spPr bwMode="auto">
              <a:xfrm>
                <a:off x="2694" y="1510"/>
                <a:ext cx="376" cy="141"/>
              </a:xfrm>
              <a:custGeom>
                <a:avLst/>
                <a:gdLst>
                  <a:gd name="T0" fmla="*/ 411 w 453"/>
                  <a:gd name="T1" fmla="*/ 168 h 170"/>
                  <a:gd name="T2" fmla="*/ 415 w 453"/>
                  <a:gd name="T3" fmla="*/ 162 h 170"/>
                  <a:gd name="T4" fmla="*/ 450 w 453"/>
                  <a:gd name="T5" fmla="*/ 159 h 170"/>
                  <a:gd name="T6" fmla="*/ 449 w 453"/>
                  <a:gd name="T7" fmla="*/ 159 h 170"/>
                  <a:gd name="T8" fmla="*/ 262 w 453"/>
                  <a:gd name="T9" fmla="*/ 151 h 170"/>
                  <a:gd name="T10" fmla="*/ 105 w 453"/>
                  <a:gd name="T11" fmla="*/ 138 h 170"/>
                  <a:gd name="T12" fmla="*/ 215 w 453"/>
                  <a:gd name="T13" fmla="*/ 110 h 170"/>
                  <a:gd name="T14" fmla="*/ 174 w 453"/>
                  <a:gd name="T15" fmla="*/ 110 h 170"/>
                  <a:gd name="T16" fmla="*/ 176 w 453"/>
                  <a:gd name="T17" fmla="*/ 115 h 170"/>
                  <a:gd name="T18" fmla="*/ 252 w 453"/>
                  <a:gd name="T19" fmla="*/ 104 h 170"/>
                  <a:gd name="T20" fmla="*/ 252 w 453"/>
                  <a:gd name="T21" fmla="*/ 104 h 170"/>
                  <a:gd name="T22" fmla="*/ 372 w 453"/>
                  <a:gd name="T23" fmla="*/ 91 h 170"/>
                  <a:gd name="T24" fmla="*/ 370 w 453"/>
                  <a:gd name="T25" fmla="*/ 146 h 170"/>
                  <a:gd name="T26" fmla="*/ 400 w 453"/>
                  <a:gd name="T27" fmla="*/ 156 h 170"/>
                  <a:gd name="T28" fmla="*/ 380 w 453"/>
                  <a:gd name="T29" fmla="*/ 109 h 170"/>
                  <a:gd name="T30" fmla="*/ 255 w 453"/>
                  <a:gd name="T31" fmla="*/ 66 h 170"/>
                  <a:gd name="T32" fmla="*/ 118 w 453"/>
                  <a:gd name="T33" fmla="*/ 53 h 170"/>
                  <a:gd name="T34" fmla="*/ 118 w 453"/>
                  <a:gd name="T35" fmla="*/ 53 h 170"/>
                  <a:gd name="T36" fmla="*/ 151 w 453"/>
                  <a:gd name="T37" fmla="*/ 41 h 170"/>
                  <a:gd name="T38" fmla="*/ 147 w 453"/>
                  <a:gd name="T39" fmla="*/ 53 h 170"/>
                  <a:gd name="T40" fmla="*/ 133 w 453"/>
                  <a:gd name="T41" fmla="*/ 53 h 170"/>
                  <a:gd name="T42" fmla="*/ 133 w 453"/>
                  <a:gd name="T43" fmla="*/ 53 h 170"/>
                  <a:gd name="T44" fmla="*/ 121 w 453"/>
                  <a:gd name="T45" fmla="*/ 63 h 170"/>
                  <a:gd name="T46" fmla="*/ 111 w 453"/>
                  <a:gd name="T47" fmla="*/ 107 h 170"/>
                  <a:gd name="T48" fmla="*/ 167 w 453"/>
                  <a:gd name="T49" fmla="*/ 138 h 170"/>
                  <a:gd name="T50" fmla="*/ 167 w 453"/>
                  <a:gd name="T51" fmla="*/ 118 h 170"/>
                  <a:gd name="T52" fmla="*/ 167 w 453"/>
                  <a:gd name="T53" fmla="*/ 105 h 170"/>
                  <a:gd name="T54" fmla="*/ 150 w 453"/>
                  <a:gd name="T55" fmla="*/ 36 h 170"/>
                  <a:gd name="T56" fmla="*/ 272 w 453"/>
                  <a:gd name="T57" fmla="*/ 70 h 170"/>
                  <a:gd name="T58" fmla="*/ 266 w 453"/>
                  <a:gd name="T59" fmla="*/ 89 h 170"/>
                  <a:gd name="T60" fmla="*/ 278 w 453"/>
                  <a:gd name="T61" fmla="*/ 147 h 170"/>
                  <a:gd name="T62" fmla="*/ 278 w 453"/>
                  <a:gd name="T63" fmla="*/ 148 h 170"/>
                  <a:gd name="T64" fmla="*/ 269 w 453"/>
                  <a:gd name="T65" fmla="*/ 31 h 170"/>
                  <a:gd name="T66" fmla="*/ 89 w 453"/>
                  <a:gd name="T67" fmla="*/ 116 h 170"/>
                  <a:gd name="T68" fmla="*/ 89 w 453"/>
                  <a:gd name="T69" fmla="*/ 137 h 170"/>
                  <a:gd name="T70" fmla="*/ 60 w 453"/>
                  <a:gd name="T71" fmla="*/ 29 h 170"/>
                  <a:gd name="T72" fmla="*/ 56 w 453"/>
                  <a:gd name="T73" fmla="*/ 56 h 170"/>
                  <a:gd name="T74" fmla="*/ 55 w 453"/>
                  <a:gd name="T75" fmla="*/ 65 h 170"/>
                  <a:gd name="T76" fmla="*/ 56 w 453"/>
                  <a:gd name="T77" fmla="*/ 70 h 170"/>
                  <a:gd name="T78" fmla="*/ 48 w 453"/>
                  <a:gd name="T79" fmla="*/ 71 h 170"/>
                  <a:gd name="T80" fmla="*/ 7 w 453"/>
                  <a:gd name="T81" fmla="*/ 135 h 170"/>
                  <a:gd name="T82" fmla="*/ 6 w 453"/>
                  <a:gd name="T83" fmla="*/ 147 h 170"/>
                  <a:gd name="T84" fmla="*/ 86 w 453"/>
                  <a:gd name="T85" fmla="*/ 165 h 170"/>
                  <a:gd name="T86" fmla="*/ 80 w 453"/>
                  <a:gd name="T87" fmla="*/ 161 h 170"/>
                  <a:gd name="T88" fmla="*/ 99 w 453"/>
                  <a:gd name="T89" fmla="*/ 53 h 170"/>
                  <a:gd name="T90" fmla="*/ 75 w 453"/>
                  <a:gd name="T91" fmla="*/ 53 h 170"/>
                  <a:gd name="T92" fmla="*/ 74 w 453"/>
                  <a:gd name="T93" fmla="*/ 35 h 170"/>
                  <a:gd name="T94" fmla="*/ 268 w 453"/>
                  <a:gd name="T95" fmla="*/ 26 h 170"/>
                  <a:gd name="T96" fmla="*/ 61 w 453"/>
                  <a:gd name="T97" fmla="*/ 2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2" h="170">
                    <a:moveTo>
                      <a:pt x="411" y="163"/>
                    </a:moveTo>
                    <a:cubicBezTo>
                      <a:pt x="409" y="164"/>
                      <a:pt x="406" y="165"/>
                      <a:pt x="404" y="165"/>
                    </a:cubicBezTo>
                    <a:cubicBezTo>
                      <a:pt x="405" y="167"/>
                      <a:pt x="405" y="167"/>
                      <a:pt x="405" y="167"/>
                    </a:cubicBezTo>
                    <a:cubicBezTo>
                      <a:pt x="407" y="168"/>
                      <a:pt x="409" y="168"/>
                      <a:pt x="411" y="168"/>
                    </a:cubicBezTo>
                    <a:cubicBezTo>
                      <a:pt x="411" y="167"/>
                      <a:pt x="411" y="165"/>
                      <a:pt x="411" y="163"/>
                    </a:cubicBezTo>
                    <a:moveTo>
                      <a:pt x="446" y="151"/>
                    </a:moveTo>
                    <a:cubicBezTo>
                      <a:pt x="443" y="152"/>
                      <a:pt x="441" y="153"/>
                      <a:pt x="438" y="154"/>
                    </a:cubicBezTo>
                    <a:cubicBezTo>
                      <a:pt x="432" y="156"/>
                      <a:pt x="424" y="159"/>
                      <a:pt x="415" y="162"/>
                    </a:cubicBezTo>
                    <a:cubicBezTo>
                      <a:pt x="416" y="164"/>
                      <a:pt x="416" y="167"/>
                      <a:pt x="416" y="169"/>
                    </a:cubicBezTo>
                    <a:cubicBezTo>
                      <a:pt x="418" y="169"/>
                      <a:pt x="421" y="170"/>
                      <a:pt x="423" y="170"/>
                    </a:cubicBezTo>
                    <a:cubicBezTo>
                      <a:pt x="438" y="164"/>
                      <a:pt x="451" y="159"/>
                      <a:pt x="450" y="159"/>
                    </a:cubicBezTo>
                    <a:cubicBezTo>
                      <a:pt x="450" y="159"/>
                      <a:pt x="450" y="159"/>
                      <a:pt x="450" y="159"/>
                    </a:cubicBezTo>
                    <a:cubicBezTo>
                      <a:pt x="451" y="159"/>
                      <a:pt x="452" y="158"/>
                      <a:pt x="453" y="158"/>
                    </a:cubicBezTo>
                    <a:cubicBezTo>
                      <a:pt x="453" y="158"/>
                      <a:pt x="453" y="158"/>
                      <a:pt x="453" y="158"/>
                    </a:cubicBezTo>
                    <a:cubicBezTo>
                      <a:pt x="452" y="158"/>
                      <a:pt x="451" y="159"/>
                      <a:pt x="449" y="159"/>
                    </a:cubicBezTo>
                    <a:cubicBezTo>
                      <a:pt x="449" y="159"/>
                      <a:pt x="449" y="159"/>
                      <a:pt x="449" y="159"/>
                    </a:cubicBezTo>
                    <a:cubicBezTo>
                      <a:pt x="449" y="158"/>
                      <a:pt x="449" y="158"/>
                      <a:pt x="449" y="158"/>
                    </a:cubicBezTo>
                    <a:cubicBezTo>
                      <a:pt x="446" y="151"/>
                      <a:pt x="446" y="151"/>
                      <a:pt x="446" y="151"/>
                    </a:cubicBezTo>
                    <a:moveTo>
                      <a:pt x="269" y="149"/>
                    </a:moveTo>
                    <a:cubicBezTo>
                      <a:pt x="264" y="151"/>
                      <a:pt x="262" y="151"/>
                      <a:pt x="262" y="151"/>
                    </a:cubicBezTo>
                    <a:cubicBezTo>
                      <a:pt x="262" y="151"/>
                      <a:pt x="265" y="151"/>
                      <a:pt x="269" y="150"/>
                    </a:cubicBezTo>
                    <a:cubicBezTo>
                      <a:pt x="269" y="150"/>
                      <a:pt x="269" y="149"/>
                      <a:pt x="269" y="149"/>
                    </a:cubicBezTo>
                    <a:moveTo>
                      <a:pt x="108" y="125"/>
                    </a:moveTo>
                    <a:cubicBezTo>
                      <a:pt x="105" y="138"/>
                      <a:pt x="105" y="138"/>
                      <a:pt x="105" y="138"/>
                    </a:cubicBezTo>
                    <a:cubicBezTo>
                      <a:pt x="105" y="138"/>
                      <a:pt x="105" y="138"/>
                      <a:pt x="106" y="138"/>
                    </a:cubicBezTo>
                    <a:cubicBezTo>
                      <a:pt x="106" y="138"/>
                      <a:pt x="107" y="138"/>
                      <a:pt x="108" y="138"/>
                    </a:cubicBezTo>
                    <a:cubicBezTo>
                      <a:pt x="108" y="134"/>
                      <a:pt x="108" y="130"/>
                      <a:pt x="108" y="125"/>
                    </a:cubicBezTo>
                    <a:moveTo>
                      <a:pt x="215" y="110"/>
                    </a:moveTo>
                    <a:cubicBezTo>
                      <a:pt x="212" y="111"/>
                      <a:pt x="210" y="111"/>
                      <a:pt x="207" y="111"/>
                    </a:cubicBezTo>
                    <a:cubicBezTo>
                      <a:pt x="196" y="113"/>
                      <a:pt x="185" y="115"/>
                      <a:pt x="176" y="116"/>
                    </a:cubicBezTo>
                    <a:cubicBezTo>
                      <a:pt x="180" y="116"/>
                      <a:pt x="197" y="113"/>
                      <a:pt x="215" y="110"/>
                    </a:cubicBezTo>
                    <a:moveTo>
                      <a:pt x="174" y="110"/>
                    </a:moveTo>
                    <a:cubicBezTo>
                      <a:pt x="175" y="111"/>
                      <a:pt x="175" y="113"/>
                      <a:pt x="176" y="114"/>
                    </a:cubicBezTo>
                    <a:cubicBezTo>
                      <a:pt x="176" y="116"/>
                      <a:pt x="176" y="116"/>
                      <a:pt x="176" y="116"/>
                    </a:cubicBezTo>
                    <a:cubicBezTo>
                      <a:pt x="176" y="116"/>
                      <a:pt x="176" y="116"/>
                      <a:pt x="176" y="116"/>
                    </a:cubicBezTo>
                    <a:cubicBezTo>
                      <a:pt x="176" y="115"/>
                      <a:pt x="176" y="115"/>
                      <a:pt x="176" y="115"/>
                    </a:cubicBezTo>
                    <a:cubicBezTo>
                      <a:pt x="175" y="111"/>
                      <a:pt x="175" y="111"/>
                      <a:pt x="175" y="111"/>
                    </a:cubicBezTo>
                    <a:cubicBezTo>
                      <a:pt x="174" y="110"/>
                      <a:pt x="174" y="110"/>
                      <a:pt x="174" y="110"/>
                    </a:cubicBezTo>
                    <a:moveTo>
                      <a:pt x="263" y="102"/>
                    </a:moveTo>
                    <a:cubicBezTo>
                      <a:pt x="261" y="102"/>
                      <a:pt x="257" y="103"/>
                      <a:pt x="252" y="104"/>
                    </a:cubicBezTo>
                    <a:cubicBezTo>
                      <a:pt x="252" y="103"/>
                      <a:pt x="252" y="103"/>
                      <a:pt x="252" y="103"/>
                    </a:cubicBezTo>
                    <a:cubicBezTo>
                      <a:pt x="252" y="102"/>
                      <a:pt x="252" y="102"/>
                      <a:pt x="252" y="102"/>
                    </a:cubicBezTo>
                    <a:cubicBezTo>
                      <a:pt x="252" y="103"/>
                      <a:pt x="252" y="103"/>
                      <a:pt x="252" y="103"/>
                    </a:cubicBezTo>
                    <a:cubicBezTo>
                      <a:pt x="252" y="104"/>
                      <a:pt x="252" y="104"/>
                      <a:pt x="252" y="104"/>
                    </a:cubicBezTo>
                    <a:cubicBezTo>
                      <a:pt x="252" y="104"/>
                      <a:pt x="252" y="104"/>
                      <a:pt x="252" y="104"/>
                    </a:cubicBezTo>
                    <a:cubicBezTo>
                      <a:pt x="257" y="103"/>
                      <a:pt x="260" y="103"/>
                      <a:pt x="263" y="102"/>
                    </a:cubicBezTo>
                    <a:cubicBezTo>
                      <a:pt x="263" y="102"/>
                      <a:pt x="263" y="102"/>
                      <a:pt x="263" y="102"/>
                    </a:cubicBezTo>
                    <a:moveTo>
                      <a:pt x="372" y="91"/>
                    </a:moveTo>
                    <a:cubicBezTo>
                      <a:pt x="371" y="106"/>
                      <a:pt x="371" y="122"/>
                      <a:pt x="370" y="138"/>
                    </a:cubicBezTo>
                    <a:cubicBezTo>
                      <a:pt x="370" y="146"/>
                      <a:pt x="370" y="146"/>
                      <a:pt x="370" y="146"/>
                    </a:cubicBezTo>
                    <a:cubicBezTo>
                      <a:pt x="381" y="144"/>
                      <a:pt x="386" y="144"/>
                      <a:pt x="386" y="144"/>
                    </a:cubicBezTo>
                    <a:cubicBezTo>
                      <a:pt x="386" y="144"/>
                      <a:pt x="380" y="145"/>
                      <a:pt x="370" y="146"/>
                    </a:cubicBezTo>
                    <a:cubicBezTo>
                      <a:pt x="371" y="150"/>
                      <a:pt x="371" y="150"/>
                      <a:pt x="371" y="150"/>
                    </a:cubicBezTo>
                    <a:cubicBezTo>
                      <a:pt x="372" y="154"/>
                      <a:pt x="374" y="157"/>
                      <a:pt x="375" y="161"/>
                    </a:cubicBezTo>
                    <a:cubicBezTo>
                      <a:pt x="387" y="160"/>
                      <a:pt x="397" y="159"/>
                      <a:pt x="401" y="159"/>
                    </a:cubicBezTo>
                    <a:cubicBezTo>
                      <a:pt x="400" y="156"/>
                      <a:pt x="400" y="156"/>
                      <a:pt x="400" y="156"/>
                    </a:cubicBezTo>
                    <a:cubicBezTo>
                      <a:pt x="396" y="146"/>
                      <a:pt x="396" y="146"/>
                      <a:pt x="396" y="146"/>
                    </a:cubicBezTo>
                    <a:cubicBezTo>
                      <a:pt x="388" y="126"/>
                      <a:pt x="388" y="126"/>
                      <a:pt x="388" y="126"/>
                    </a:cubicBezTo>
                    <a:cubicBezTo>
                      <a:pt x="380" y="108"/>
                      <a:pt x="380" y="108"/>
                      <a:pt x="380" y="108"/>
                    </a:cubicBezTo>
                    <a:cubicBezTo>
                      <a:pt x="380" y="109"/>
                      <a:pt x="380" y="109"/>
                      <a:pt x="380" y="109"/>
                    </a:cubicBezTo>
                    <a:cubicBezTo>
                      <a:pt x="380" y="108"/>
                      <a:pt x="380" y="108"/>
                      <a:pt x="380" y="108"/>
                    </a:cubicBezTo>
                    <a:cubicBezTo>
                      <a:pt x="372" y="91"/>
                      <a:pt x="372" y="91"/>
                      <a:pt x="372" y="91"/>
                    </a:cubicBezTo>
                    <a:moveTo>
                      <a:pt x="255" y="62"/>
                    </a:moveTo>
                    <a:cubicBezTo>
                      <a:pt x="255" y="63"/>
                      <a:pt x="255" y="65"/>
                      <a:pt x="255" y="66"/>
                    </a:cubicBezTo>
                    <a:cubicBezTo>
                      <a:pt x="254" y="71"/>
                      <a:pt x="254" y="71"/>
                      <a:pt x="254" y="71"/>
                    </a:cubicBezTo>
                    <a:cubicBezTo>
                      <a:pt x="257" y="76"/>
                      <a:pt x="259" y="82"/>
                      <a:pt x="261" y="87"/>
                    </a:cubicBezTo>
                    <a:cubicBezTo>
                      <a:pt x="259" y="79"/>
                      <a:pt x="257" y="70"/>
                      <a:pt x="255" y="62"/>
                    </a:cubicBezTo>
                    <a:moveTo>
                      <a:pt x="118" y="53"/>
                    </a:moveTo>
                    <a:cubicBezTo>
                      <a:pt x="114" y="53"/>
                      <a:pt x="109" y="53"/>
                      <a:pt x="104" y="53"/>
                    </a:cubicBezTo>
                    <a:cubicBezTo>
                      <a:pt x="107" y="68"/>
                      <a:pt x="109" y="83"/>
                      <a:pt x="110" y="99"/>
                    </a:cubicBezTo>
                    <a:cubicBezTo>
                      <a:pt x="119" y="54"/>
                      <a:pt x="119" y="54"/>
                      <a:pt x="119" y="54"/>
                    </a:cubicBezTo>
                    <a:cubicBezTo>
                      <a:pt x="119" y="54"/>
                      <a:pt x="119" y="53"/>
                      <a:pt x="118" y="53"/>
                    </a:cubicBezTo>
                    <a:moveTo>
                      <a:pt x="150" y="36"/>
                    </a:moveTo>
                    <a:cubicBezTo>
                      <a:pt x="150" y="36"/>
                      <a:pt x="150" y="36"/>
                      <a:pt x="150" y="36"/>
                    </a:cubicBezTo>
                    <a:cubicBezTo>
                      <a:pt x="153" y="52"/>
                      <a:pt x="153" y="52"/>
                      <a:pt x="153" y="52"/>
                    </a:cubicBezTo>
                    <a:cubicBezTo>
                      <a:pt x="151" y="41"/>
                      <a:pt x="151" y="41"/>
                      <a:pt x="151" y="41"/>
                    </a:cubicBezTo>
                    <a:cubicBezTo>
                      <a:pt x="151" y="40"/>
                      <a:pt x="150" y="38"/>
                      <a:pt x="150" y="36"/>
                    </a:cubicBezTo>
                    <a:cubicBezTo>
                      <a:pt x="148" y="41"/>
                      <a:pt x="148" y="45"/>
                      <a:pt x="147" y="51"/>
                    </a:cubicBezTo>
                    <a:cubicBezTo>
                      <a:pt x="147" y="53"/>
                      <a:pt x="147" y="53"/>
                      <a:pt x="147" y="53"/>
                    </a:cubicBezTo>
                    <a:cubicBezTo>
                      <a:pt x="147" y="53"/>
                      <a:pt x="147" y="53"/>
                      <a:pt x="147" y="53"/>
                    </a:cubicBezTo>
                    <a:cubicBezTo>
                      <a:pt x="147" y="53"/>
                      <a:pt x="147" y="53"/>
                      <a:pt x="147" y="53"/>
                    </a:cubicBezTo>
                    <a:cubicBezTo>
                      <a:pt x="153" y="53"/>
                      <a:pt x="159" y="53"/>
                      <a:pt x="147" y="53"/>
                    </a:cubicBezTo>
                    <a:cubicBezTo>
                      <a:pt x="147" y="53"/>
                      <a:pt x="147" y="53"/>
                      <a:pt x="147" y="53"/>
                    </a:cubicBezTo>
                    <a:cubicBezTo>
                      <a:pt x="142" y="53"/>
                      <a:pt x="137" y="53"/>
                      <a:pt x="133" y="53"/>
                    </a:cubicBezTo>
                    <a:cubicBezTo>
                      <a:pt x="134" y="57"/>
                      <a:pt x="135" y="61"/>
                      <a:pt x="135" y="63"/>
                    </a:cubicBezTo>
                    <a:cubicBezTo>
                      <a:pt x="140" y="85"/>
                      <a:pt x="140" y="85"/>
                      <a:pt x="140" y="85"/>
                    </a:cubicBezTo>
                    <a:cubicBezTo>
                      <a:pt x="137" y="73"/>
                      <a:pt x="137" y="73"/>
                      <a:pt x="137" y="73"/>
                    </a:cubicBezTo>
                    <a:cubicBezTo>
                      <a:pt x="136" y="67"/>
                      <a:pt x="134" y="60"/>
                      <a:pt x="133" y="53"/>
                    </a:cubicBezTo>
                    <a:cubicBezTo>
                      <a:pt x="131" y="53"/>
                      <a:pt x="130" y="53"/>
                      <a:pt x="129" y="53"/>
                    </a:cubicBezTo>
                    <a:cubicBezTo>
                      <a:pt x="127" y="53"/>
                      <a:pt x="124" y="53"/>
                      <a:pt x="121" y="53"/>
                    </a:cubicBezTo>
                    <a:cubicBezTo>
                      <a:pt x="120" y="58"/>
                      <a:pt x="120" y="58"/>
                      <a:pt x="120" y="58"/>
                    </a:cubicBezTo>
                    <a:cubicBezTo>
                      <a:pt x="120" y="60"/>
                      <a:pt x="121" y="62"/>
                      <a:pt x="121" y="63"/>
                    </a:cubicBezTo>
                    <a:cubicBezTo>
                      <a:pt x="127" y="86"/>
                      <a:pt x="127" y="86"/>
                      <a:pt x="127" y="86"/>
                    </a:cubicBezTo>
                    <a:cubicBezTo>
                      <a:pt x="123" y="73"/>
                      <a:pt x="123" y="73"/>
                      <a:pt x="123" y="73"/>
                    </a:cubicBezTo>
                    <a:cubicBezTo>
                      <a:pt x="122" y="69"/>
                      <a:pt x="121" y="64"/>
                      <a:pt x="120" y="59"/>
                    </a:cubicBezTo>
                    <a:cubicBezTo>
                      <a:pt x="111" y="107"/>
                      <a:pt x="111" y="107"/>
                      <a:pt x="111" y="107"/>
                    </a:cubicBezTo>
                    <a:cubicBezTo>
                      <a:pt x="112" y="117"/>
                      <a:pt x="112" y="128"/>
                      <a:pt x="113" y="138"/>
                    </a:cubicBezTo>
                    <a:cubicBezTo>
                      <a:pt x="117" y="138"/>
                      <a:pt x="122" y="138"/>
                      <a:pt x="128" y="138"/>
                    </a:cubicBezTo>
                    <a:cubicBezTo>
                      <a:pt x="137" y="138"/>
                      <a:pt x="144" y="138"/>
                      <a:pt x="150" y="138"/>
                    </a:cubicBezTo>
                    <a:cubicBezTo>
                      <a:pt x="183" y="138"/>
                      <a:pt x="175" y="138"/>
                      <a:pt x="167" y="138"/>
                    </a:cubicBezTo>
                    <a:cubicBezTo>
                      <a:pt x="167" y="137"/>
                      <a:pt x="167" y="137"/>
                      <a:pt x="167" y="137"/>
                    </a:cubicBezTo>
                    <a:cubicBezTo>
                      <a:pt x="167" y="118"/>
                      <a:pt x="167" y="118"/>
                      <a:pt x="167" y="118"/>
                    </a:cubicBezTo>
                    <a:cubicBezTo>
                      <a:pt x="163" y="119"/>
                      <a:pt x="160" y="119"/>
                      <a:pt x="160" y="119"/>
                    </a:cubicBezTo>
                    <a:cubicBezTo>
                      <a:pt x="160" y="119"/>
                      <a:pt x="162" y="119"/>
                      <a:pt x="167" y="118"/>
                    </a:cubicBezTo>
                    <a:cubicBezTo>
                      <a:pt x="167" y="105"/>
                      <a:pt x="167" y="105"/>
                      <a:pt x="167" y="105"/>
                    </a:cubicBezTo>
                    <a:cubicBezTo>
                      <a:pt x="169" y="105"/>
                      <a:pt x="171" y="105"/>
                      <a:pt x="173" y="104"/>
                    </a:cubicBezTo>
                    <a:cubicBezTo>
                      <a:pt x="172" y="104"/>
                      <a:pt x="172" y="104"/>
                      <a:pt x="172" y="104"/>
                    </a:cubicBezTo>
                    <a:cubicBezTo>
                      <a:pt x="171" y="104"/>
                      <a:pt x="169" y="105"/>
                      <a:pt x="167" y="105"/>
                    </a:cubicBezTo>
                    <a:cubicBezTo>
                      <a:pt x="168" y="90"/>
                      <a:pt x="168" y="90"/>
                      <a:pt x="168" y="90"/>
                    </a:cubicBezTo>
                    <a:cubicBezTo>
                      <a:pt x="168" y="90"/>
                      <a:pt x="168" y="90"/>
                      <a:pt x="168" y="90"/>
                    </a:cubicBezTo>
                    <a:cubicBezTo>
                      <a:pt x="156" y="53"/>
                      <a:pt x="156" y="53"/>
                      <a:pt x="156" y="53"/>
                    </a:cubicBezTo>
                    <a:cubicBezTo>
                      <a:pt x="150" y="36"/>
                      <a:pt x="150" y="36"/>
                      <a:pt x="150" y="36"/>
                    </a:cubicBezTo>
                    <a:moveTo>
                      <a:pt x="263" y="30"/>
                    </a:moveTo>
                    <a:cubicBezTo>
                      <a:pt x="262" y="31"/>
                      <a:pt x="262" y="32"/>
                      <a:pt x="262" y="32"/>
                    </a:cubicBezTo>
                    <a:cubicBezTo>
                      <a:pt x="264" y="40"/>
                      <a:pt x="266" y="46"/>
                      <a:pt x="266" y="50"/>
                    </a:cubicBezTo>
                    <a:cubicBezTo>
                      <a:pt x="272" y="70"/>
                      <a:pt x="272" y="70"/>
                      <a:pt x="272" y="70"/>
                    </a:cubicBezTo>
                    <a:cubicBezTo>
                      <a:pt x="269" y="59"/>
                      <a:pt x="269" y="59"/>
                      <a:pt x="269" y="59"/>
                    </a:cubicBezTo>
                    <a:cubicBezTo>
                      <a:pt x="267" y="52"/>
                      <a:pt x="264" y="44"/>
                      <a:pt x="261" y="35"/>
                    </a:cubicBezTo>
                    <a:cubicBezTo>
                      <a:pt x="260" y="40"/>
                      <a:pt x="259" y="46"/>
                      <a:pt x="257" y="51"/>
                    </a:cubicBezTo>
                    <a:cubicBezTo>
                      <a:pt x="261" y="63"/>
                      <a:pt x="263" y="76"/>
                      <a:pt x="266" y="89"/>
                    </a:cubicBezTo>
                    <a:cubicBezTo>
                      <a:pt x="266" y="89"/>
                      <a:pt x="267" y="89"/>
                      <a:pt x="267" y="89"/>
                    </a:cubicBezTo>
                    <a:cubicBezTo>
                      <a:pt x="267" y="89"/>
                      <a:pt x="266" y="89"/>
                      <a:pt x="266" y="89"/>
                    </a:cubicBezTo>
                    <a:cubicBezTo>
                      <a:pt x="267" y="98"/>
                      <a:pt x="269" y="106"/>
                      <a:pt x="270" y="115"/>
                    </a:cubicBezTo>
                    <a:cubicBezTo>
                      <a:pt x="273" y="125"/>
                      <a:pt x="276" y="136"/>
                      <a:pt x="278" y="147"/>
                    </a:cubicBezTo>
                    <a:cubicBezTo>
                      <a:pt x="279" y="147"/>
                      <a:pt x="279" y="147"/>
                      <a:pt x="279" y="147"/>
                    </a:cubicBezTo>
                    <a:cubicBezTo>
                      <a:pt x="277" y="147"/>
                      <a:pt x="275" y="148"/>
                      <a:pt x="273" y="148"/>
                    </a:cubicBezTo>
                    <a:cubicBezTo>
                      <a:pt x="273" y="148"/>
                      <a:pt x="273" y="149"/>
                      <a:pt x="273" y="149"/>
                    </a:cubicBezTo>
                    <a:cubicBezTo>
                      <a:pt x="275" y="148"/>
                      <a:pt x="276" y="148"/>
                      <a:pt x="278" y="148"/>
                    </a:cubicBezTo>
                    <a:cubicBezTo>
                      <a:pt x="277" y="148"/>
                      <a:pt x="277" y="148"/>
                      <a:pt x="277" y="148"/>
                    </a:cubicBezTo>
                    <a:cubicBezTo>
                      <a:pt x="278" y="148"/>
                      <a:pt x="283" y="146"/>
                      <a:pt x="291" y="144"/>
                    </a:cubicBezTo>
                    <a:cubicBezTo>
                      <a:pt x="290" y="138"/>
                      <a:pt x="288" y="132"/>
                      <a:pt x="288" y="127"/>
                    </a:cubicBezTo>
                    <a:cubicBezTo>
                      <a:pt x="281" y="93"/>
                      <a:pt x="277" y="60"/>
                      <a:pt x="269" y="31"/>
                    </a:cubicBezTo>
                    <a:cubicBezTo>
                      <a:pt x="267" y="30"/>
                      <a:pt x="266" y="30"/>
                      <a:pt x="264" y="30"/>
                    </a:cubicBezTo>
                    <a:cubicBezTo>
                      <a:pt x="263" y="30"/>
                      <a:pt x="263" y="30"/>
                      <a:pt x="263" y="30"/>
                    </a:cubicBezTo>
                    <a:moveTo>
                      <a:pt x="85" y="138"/>
                    </a:moveTo>
                    <a:cubicBezTo>
                      <a:pt x="86" y="131"/>
                      <a:pt x="88" y="123"/>
                      <a:pt x="89" y="116"/>
                    </a:cubicBezTo>
                    <a:cubicBezTo>
                      <a:pt x="89" y="117"/>
                      <a:pt x="89" y="117"/>
                      <a:pt x="89" y="117"/>
                    </a:cubicBezTo>
                    <a:cubicBezTo>
                      <a:pt x="89" y="128"/>
                      <a:pt x="89" y="128"/>
                      <a:pt x="89" y="128"/>
                    </a:cubicBezTo>
                    <a:cubicBezTo>
                      <a:pt x="89" y="134"/>
                      <a:pt x="89" y="134"/>
                      <a:pt x="89" y="134"/>
                    </a:cubicBezTo>
                    <a:cubicBezTo>
                      <a:pt x="89" y="137"/>
                      <a:pt x="89" y="137"/>
                      <a:pt x="89" y="137"/>
                    </a:cubicBezTo>
                    <a:cubicBezTo>
                      <a:pt x="89" y="138"/>
                      <a:pt x="89" y="138"/>
                      <a:pt x="89" y="138"/>
                    </a:cubicBezTo>
                    <a:cubicBezTo>
                      <a:pt x="88" y="138"/>
                      <a:pt x="86" y="138"/>
                      <a:pt x="85" y="138"/>
                    </a:cubicBezTo>
                    <a:moveTo>
                      <a:pt x="73" y="27"/>
                    </a:moveTo>
                    <a:cubicBezTo>
                      <a:pt x="69" y="28"/>
                      <a:pt x="65" y="29"/>
                      <a:pt x="60" y="29"/>
                    </a:cubicBezTo>
                    <a:cubicBezTo>
                      <a:pt x="60" y="32"/>
                      <a:pt x="59" y="35"/>
                      <a:pt x="59" y="37"/>
                    </a:cubicBezTo>
                    <a:cubicBezTo>
                      <a:pt x="61" y="44"/>
                      <a:pt x="62" y="50"/>
                      <a:pt x="62" y="54"/>
                    </a:cubicBezTo>
                    <a:cubicBezTo>
                      <a:pt x="61" y="50"/>
                      <a:pt x="60" y="45"/>
                      <a:pt x="58" y="41"/>
                    </a:cubicBezTo>
                    <a:cubicBezTo>
                      <a:pt x="56" y="56"/>
                      <a:pt x="56" y="56"/>
                      <a:pt x="56" y="56"/>
                    </a:cubicBezTo>
                    <a:cubicBezTo>
                      <a:pt x="56" y="63"/>
                      <a:pt x="56" y="63"/>
                      <a:pt x="56" y="63"/>
                    </a:cubicBezTo>
                    <a:cubicBezTo>
                      <a:pt x="63" y="62"/>
                      <a:pt x="67" y="61"/>
                      <a:pt x="67" y="61"/>
                    </a:cubicBezTo>
                    <a:cubicBezTo>
                      <a:pt x="67" y="61"/>
                      <a:pt x="63" y="62"/>
                      <a:pt x="56" y="63"/>
                    </a:cubicBezTo>
                    <a:cubicBezTo>
                      <a:pt x="55" y="65"/>
                      <a:pt x="55" y="65"/>
                      <a:pt x="55" y="65"/>
                    </a:cubicBezTo>
                    <a:cubicBezTo>
                      <a:pt x="55" y="69"/>
                      <a:pt x="55" y="69"/>
                      <a:pt x="55" y="69"/>
                    </a:cubicBezTo>
                    <a:cubicBezTo>
                      <a:pt x="55" y="70"/>
                      <a:pt x="55" y="70"/>
                      <a:pt x="55" y="70"/>
                    </a:cubicBezTo>
                    <a:cubicBezTo>
                      <a:pt x="55" y="70"/>
                      <a:pt x="55" y="70"/>
                      <a:pt x="55" y="70"/>
                    </a:cubicBezTo>
                    <a:cubicBezTo>
                      <a:pt x="56" y="70"/>
                      <a:pt x="56" y="70"/>
                      <a:pt x="56" y="70"/>
                    </a:cubicBezTo>
                    <a:cubicBezTo>
                      <a:pt x="56" y="70"/>
                      <a:pt x="53" y="70"/>
                      <a:pt x="48" y="71"/>
                    </a:cubicBezTo>
                    <a:cubicBezTo>
                      <a:pt x="52" y="90"/>
                      <a:pt x="52" y="90"/>
                      <a:pt x="52" y="90"/>
                    </a:cubicBezTo>
                    <a:cubicBezTo>
                      <a:pt x="49" y="77"/>
                      <a:pt x="49" y="77"/>
                      <a:pt x="49" y="77"/>
                    </a:cubicBezTo>
                    <a:cubicBezTo>
                      <a:pt x="49" y="75"/>
                      <a:pt x="48" y="73"/>
                      <a:pt x="48" y="71"/>
                    </a:cubicBezTo>
                    <a:cubicBezTo>
                      <a:pt x="41" y="72"/>
                      <a:pt x="31" y="73"/>
                      <a:pt x="21" y="74"/>
                    </a:cubicBezTo>
                    <a:cubicBezTo>
                      <a:pt x="19" y="75"/>
                      <a:pt x="16" y="75"/>
                      <a:pt x="14" y="75"/>
                    </a:cubicBezTo>
                    <a:cubicBezTo>
                      <a:pt x="12" y="87"/>
                      <a:pt x="10" y="98"/>
                      <a:pt x="9" y="111"/>
                    </a:cubicBezTo>
                    <a:cubicBezTo>
                      <a:pt x="7" y="135"/>
                      <a:pt x="7" y="135"/>
                      <a:pt x="7" y="135"/>
                    </a:cubicBezTo>
                    <a:cubicBezTo>
                      <a:pt x="6" y="146"/>
                      <a:pt x="6" y="146"/>
                      <a:pt x="6" y="146"/>
                    </a:cubicBezTo>
                    <a:cubicBezTo>
                      <a:pt x="3" y="146"/>
                      <a:pt x="1" y="145"/>
                      <a:pt x="0" y="145"/>
                    </a:cubicBezTo>
                    <a:cubicBezTo>
                      <a:pt x="0" y="145"/>
                      <a:pt x="2" y="146"/>
                      <a:pt x="6" y="146"/>
                    </a:cubicBezTo>
                    <a:cubicBezTo>
                      <a:pt x="6" y="147"/>
                      <a:pt x="6" y="147"/>
                      <a:pt x="6" y="147"/>
                    </a:cubicBezTo>
                    <a:cubicBezTo>
                      <a:pt x="6" y="153"/>
                      <a:pt x="6" y="153"/>
                      <a:pt x="6" y="153"/>
                    </a:cubicBezTo>
                    <a:cubicBezTo>
                      <a:pt x="6" y="154"/>
                      <a:pt x="6" y="154"/>
                      <a:pt x="6" y="154"/>
                    </a:cubicBezTo>
                    <a:cubicBezTo>
                      <a:pt x="6" y="155"/>
                      <a:pt x="6" y="155"/>
                      <a:pt x="6" y="155"/>
                    </a:cubicBezTo>
                    <a:cubicBezTo>
                      <a:pt x="69" y="163"/>
                      <a:pt x="85" y="165"/>
                      <a:pt x="86" y="165"/>
                    </a:cubicBezTo>
                    <a:cubicBezTo>
                      <a:pt x="86" y="165"/>
                      <a:pt x="83" y="164"/>
                      <a:pt x="79" y="164"/>
                    </a:cubicBezTo>
                    <a:cubicBezTo>
                      <a:pt x="76" y="163"/>
                      <a:pt x="72" y="163"/>
                      <a:pt x="72" y="163"/>
                    </a:cubicBezTo>
                    <a:cubicBezTo>
                      <a:pt x="73" y="163"/>
                      <a:pt x="75" y="163"/>
                      <a:pt x="79" y="164"/>
                    </a:cubicBezTo>
                    <a:cubicBezTo>
                      <a:pt x="80" y="161"/>
                      <a:pt x="80" y="161"/>
                      <a:pt x="80" y="161"/>
                    </a:cubicBezTo>
                    <a:cubicBezTo>
                      <a:pt x="82" y="153"/>
                      <a:pt x="83" y="146"/>
                      <a:pt x="85" y="138"/>
                    </a:cubicBezTo>
                    <a:cubicBezTo>
                      <a:pt x="88" y="138"/>
                      <a:pt x="93" y="138"/>
                      <a:pt x="103" y="138"/>
                    </a:cubicBezTo>
                    <a:cubicBezTo>
                      <a:pt x="107" y="116"/>
                      <a:pt x="107" y="116"/>
                      <a:pt x="107" y="116"/>
                    </a:cubicBezTo>
                    <a:cubicBezTo>
                      <a:pt x="105" y="94"/>
                      <a:pt x="103" y="73"/>
                      <a:pt x="99" y="53"/>
                    </a:cubicBezTo>
                    <a:cubicBezTo>
                      <a:pt x="92" y="53"/>
                      <a:pt x="84" y="53"/>
                      <a:pt x="75" y="53"/>
                    </a:cubicBezTo>
                    <a:cubicBezTo>
                      <a:pt x="75" y="53"/>
                      <a:pt x="75" y="53"/>
                      <a:pt x="75" y="53"/>
                    </a:cubicBezTo>
                    <a:cubicBezTo>
                      <a:pt x="64" y="53"/>
                      <a:pt x="69" y="53"/>
                      <a:pt x="75" y="53"/>
                    </a:cubicBezTo>
                    <a:cubicBezTo>
                      <a:pt x="75" y="53"/>
                      <a:pt x="75" y="53"/>
                      <a:pt x="75" y="53"/>
                    </a:cubicBezTo>
                    <a:cubicBezTo>
                      <a:pt x="75" y="52"/>
                      <a:pt x="75" y="52"/>
                      <a:pt x="75" y="52"/>
                    </a:cubicBezTo>
                    <a:cubicBezTo>
                      <a:pt x="75" y="51"/>
                      <a:pt x="75" y="51"/>
                      <a:pt x="75" y="51"/>
                    </a:cubicBezTo>
                    <a:cubicBezTo>
                      <a:pt x="75" y="46"/>
                      <a:pt x="75" y="46"/>
                      <a:pt x="75" y="46"/>
                    </a:cubicBezTo>
                    <a:cubicBezTo>
                      <a:pt x="74" y="35"/>
                      <a:pt x="74" y="35"/>
                      <a:pt x="74" y="35"/>
                    </a:cubicBezTo>
                    <a:cubicBezTo>
                      <a:pt x="74" y="33"/>
                      <a:pt x="74" y="30"/>
                      <a:pt x="73" y="27"/>
                    </a:cubicBezTo>
                    <a:moveTo>
                      <a:pt x="266" y="18"/>
                    </a:moveTo>
                    <a:cubicBezTo>
                      <a:pt x="265" y="21"/>
                      <a:pt x="264" y="23"/>
                      <a:pt x="264" y="26"/>
                    </a:cubicBezTo>
                    <a:cubicBezTo>
                      <a:pt x="265" y="26"/>
                      <a:pt x="267" y="26"/>
                      <a:pt x="268" y="26"/>
                    </a:cubicBezTo>
                    <a:cubicBezTo>
                      <a:pt x="268" y="25"/>
                      <a:pt x="268" y="24"/>
                      <a:pt x="267" y="23"/>
                    </a:cubicBezTo>
                    <a:cubicBezTo>
                      <a:pt x="267" y="21"/>
                      <a:pt x="266" y="20"/>
                      <a:pt x="266" y="18"/>
                    </a:cubicBezTo>
                    <a:moveTo>
                      <a:pt x="68" y="0"/>
                    </a:moveTo>
                    <a:cubicBezTo>
                      <a:pt x="65" y="9"/>
                      <a:pt x="63" y="18"/>
                      <a:pt x="61" y="27"/>
                    </a:cubicBezTo>
                    <a:cubicBezTo>
                      <a:pt x="65" y="26"/>
                      <a:pt x="69" y="26"/>
                      <a:pt x="73" y="25"/>
                    </a:cubicBezTo>
                    <a:cubicBezTo>
                      <a:pt x="73" y="22"/>
                      <a:pt x="72" y="18"/>
                      <a:pt x="71" y="15"/>
                    </a:cubicBezTo>
                    <a:cubicBezTo>
                      <a:pt x="70" y="10"/>
                      <a:pt x="69" y="5"/>
                      <a:pt x="68"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85" name="Freeform 165"/>
              <p:cNvSpPr>
                <a:spLocks noEditPoints="1"/>
              </p:cNvSpPr>
              <p:nvPr/>
            </p:nvSpPr>
            <p:spPr bwMode="auto">
              <a:xfrm>
                <a:off x="3030" y="1638"/>
                <a:ext cx="49" cy="18"/>
              </a:xfrm>
              <a:custGeom>
                <a:avLst/>
                <a:gdLst>
                  <a:gd name="T0" fmla="*/ 11 w 59"/>
                  <a:gd name="T1" fmla="*/ 15 h 22"/>
                  <a:gd name="T2" fmla="*/ 11 w 59"/>
                  <a:gd name="T3" fmla="*/ 19 h 22"/>
                  <a:gd name="T4" fmla="*/ 18 w 59"/>
                  <a:gd name="T5" fmla="*/ 16 h 22"/>
                  <a:gd name="T6" fmla="*/ 11 w 59"/>
                  <a:gd name="T7" fmla="*/ 15 h 22"/>
                  <a:gd name="T8" fmla="*/ 0 w 59"/>
                  <a:gd name="T9" fmla="*/ 13 h 22"/>
                  <a:gd name="T10" fmla="*/ 1 w 59"/>
                  <a:gd name="T11" fmla="*/ 16 h 22"/>
                  <a:gd name="T12" fmla="*/ 3 w 59"/>
                  <a:gd name="T13" fmla="*/ 22 h 22"/>
                  <a:gd name="T14" fmla="*/ 7 w 59"/>
                  <a:gd name="T15" fmla="*/ 21 h 22"/>
                  <a:gd name="T16" fmla="*/ 6 w 59"/>
                  <a:gd name="T17" fmla="*/ 14 h 22"/>
                  <a:gd name="T18" fmla="*/ 0 w 59"/>
                  <a:gd name="T19" fmla="*/ 13 h 22"/>
                  <a:gd name="T20" fmla="*/ 58 w 59"/>
                  <a:gd name="T21" fmla="*/ 0 h 22"/>
                  <a:gd name="T22" fmla="*/ 48 w 59"/>
                  <a:gd name="T23" fmla="*/ 4 h 22"/>
                  <a:gd name="T24" fmla="*/ 48 w 59"/>
                  <a:gd name="T25" fmla="*/ 4 h 22"/>
                  <a:gd name="T26" fmla="*/ 58 w 59"/>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22">
                    <a:moveTo>
                      <a:pt x="11" y="15"/>
                    </a:moveTo>
                    <a:cubicBezTo>
                      <a:pt x="11" y="16"/>
                      <a:pt x="11" y="18"/>
                      <a:pt x="11" y="19"/>
                    </a:cubicBezTo>
                    <a:cubicBezTo>
                      <a:pt x="13" y="18"/>
                      <a:pt x="16" y="17"/>
                      <a:pt x="18" y="16"/>
                    </a:cubicBezTo>
                    <a:cubicBezTo>
                      <a:pt x="16" y="16"/>
                      <a:pt x="13" y="15"/>
                      <a:pt x="11" y="15"/>
                    </a:cubicBezTo>
                    <a:moveTo>
                      <a:pt x="0" y="13"/>
                    </a:moveTo>
                    <a:cubicBezTo>
                      <a:pt x="1" y="16"/>
                      <a:pt x="1" y="16"/>
                      <a:pt x="1" y="16"/>
                    </a:cubicBezTo>
                    <a:cubicBezTo>
                      <a:pt x="2" y="18"/>
                      <a:pt x="2" y="20"/>
                      <a:pt x="3" y="22"/>
                    </a:cubicBezTo>
                    <a:cubicBezTo>
                      <a:pt x="4" y="22"/>
                      <a:pt x="6" y="21"/>
                      <a:pt x="7" y="21"/>
                    </a:cubicBezTo>
                    <a:cubicBezTo>
                      <a:pt x="7" y="18"/>
                      <a:pt x="7" y="16"/>
                      <a:pt x="6" y="14"/>
                    </a:cubicBezTo>
                    <a:cubicBezTo>
                      <a:pt x="4" y="14"/>
                      <a:pt x="2" y="14"/>
                      <a:pt x="0" y="13"/>
                    </a:cubicBezTo>
                    <a:moveTo>
                      <a:pt x="58" y="0"/>
                    </a:moveTo>
                    <a:cubicBezTo>
                      <a:pt x="58" y="0"/>
                      <a:pt x="55" y="1"/>
                      <a:pt x="48" y="4"/>
                    </a:cubicBezTo>
                    <a:cubicBezTo>
                      <a:pt x="48" y="4"/>
                      <a:pt x="48" y="4"/>
                      <a:pt x="48" y="4"/>
                    </a:cubicBezTo>
                    <a:cubicBezTo>
                      <a:pt x="54" y="1"/>
                      <a:pt x="59" y="0"/>
                      <a:pt x="58"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86" name="Freeform 166"/>
              <p:cNvSpPr/>
              <p:nvPr/>
            </p:nvSpPr>
            <p:spPr bwMode="auto">
              <a:xfrm>
                <a:off x="3021" y="1487"/>
                <a:ext cx="10" cy="9"/>
              </a:xfrm>
              <a:custGeom>
                <a:avLst/>
                <a:gdLst>
                  <a:gd name="T0" fmla="*/ 0 w 11"/>
                  <a:gd name="T1" fmla="*/ 0 h 10"/>
                  <a:gd name="T2" fmla="*/ 6 w 11"/>
                  <a:gd name="T3" fmla="*/ 1 h 10"/>
                  <a:gd name="T4" fmla="*/ 6 w 11"/>
                  <a:gd name="T5" fmla="*/ 2 h 10"/>
                  <a:gd name="T6" fmla="*/ 8 w 11"/>
                  <a:gd name="T7" fmla="*/ 8 h 10"/>
                  <a:gd name="T8" fmla="*/ 9 w 11"/>
                  <a:gd name="T9" fmla="*/ 10 h 10"/>
                  <a:gd name="T10" fmla="*/ 11 w 11"/>
                  <a:gd name="T11" fmla="*/ 1 h 10"/>
                  <a:gd name="T12" fmla="*/ 6 w 11"/>
                  <a:gd name="T13" fmla="*/ 1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cubicBezTo>
                      <a:pt x="0" y="0"/>
                      <a:pt x="1" y="0"/>
                      <a:pt x="6" y="1"/>
                    </a:cubicBezTo>
                    <a:cubicBezTo>
                      <a:pt x="6" y="2"/>
                      <a:pt x="6" y="2"/>
                      <a:pt x="6" y="2"/>
                    </a:cubicBezTo>
                    <a:cubicBezTo>
                      <a:pt x="8" y="8"/>
                      <a:pt x="8" y="8"/>
                      <a:pt x="8" y="8"/>
                    </a:cubicBezTo>
                    <a:cubicBezTo>
                      <a:pt x="9" y="10"/>
                      <a:pt x="9" y="10"/>
                      <a:pt x="9" y="10"/>
                    </a:cubicBezTo>
                    <a:cubicBezTo>
                      <a:pt x="11" y="1"/>
                      <a:pt x="11" y="1"/>
                      <a:pt x="11" y="1"/>
                    </a:cubicBezTo>
                    <a:cubicBezTo>
                      <a:pt x="10" y="1"/>
                      <a:pt x="8" y="1"/>
                      <a:pt x="6" y="1"/>
                    </a:cubicBezTo>
                    <a:cubicBezTo>
                      <a:pt x="3" y="0"/>
                      <a:pt x="0" y="0"/>
                      <a:pt x="0"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87" name="Freeform 167"/>
              <p:cNvSpPr>
                <a:spLocks noEditPoints="1"/>
              </p:cNvSpPr>
              <p:nvPr/>
            </p:nvSpPr>
            <p:spPr bwMode="auto">
              <a:xfrm>
                <a:off x="2559" y="1412"/>
                <a:ext cx="511" cy="223"/>
              </a:xfrm>
              <a:custGeom>
                <a:avLst/>
                <a:gdLst>
                  <a:gd name="T0" fmla="*/ 158 w 615"/>
                  <a:gd name="T1" fmla="*/ 195 h 269"/>
                  <a:gd name="T2" fmla="*/ 589 w 615"/>
                  <a:gd name="T3" fmla="*/ 213 h 269"/>
                  <a:gd name="T4" fmla="*/ 608 w 615"/>
                  <a:gd name="T5" fmla="*/ 269 h 269"/>
                  <a:gd name="T6" fmla="*/ 610 w 615"/>
                  <a:gd name="T7" fmla="*/ 247 h 269"/>
                  <a:gd name="T8" fmla="*/ 615 w 615"/>
                  <a:gd name="T9" fmla="*/ 240 h 269"/>
                  <a:gd name="T10" fmla="*/ 604 w 615"/>
                  <a:gd name="T11" fmla="*/ 230 h 269"/>
                  <a:gd name="T12" fmla="*/ 582 w 615"/>
                  <a:gd name="T13" fmla="*/ 182 h 269"/>
                  <a:gd name="T14" fmla="*/ 414 w 615"/>
                  <a:gd name="T15" fmla="*/ 211 h 269"/>
                  <a:gd name="T16" fmla="*/ 415 w 615"/>
                  <a:gd name="T17" fmla="*/ 209 h 269"/>
                  <a:gd name="T18" fmla="*/ 415 w 615"/>
                  <a:gd name="T19" fmla="*/ 209 h 269"/>
                  <a:gd name="T20" fmla="*/ 414 w 615"/>
                  <a:gd name="T21" fmla="*/ 183 h 269"/>
                  <a:gd name="T22" fmla="*/ 153 w 615"/>
                  <a:gd name="T23" fmla="*/ 163 h 269"/>
                  <a:gd name="T24" fmla="*/ 158 w 615"/>
                  <a:gd name="T25" fmla="*/ 188 h 269"/>
                  <a:gd name="T26" fmla="*/ 159 w 615"/>
                  <a:gd name="T27" fmla="*/ 194 h 269"/>
                  <a:gd name="T28" fmla="*/ 158 w 615"/>
                  <a:gd name="T29" fmla="*/ 195 h 269"/>
                  <a:gd name="T30" fmla="*/ 171 w 615"/>
                  <a:gd name="T31" fmla="*/ 158 h 269"/>
                  <a:gd name="T32" fmla="*/ 171 w 615"/>
                  <a:gd name="T33" fmla="*/ 159 h 269"/>
                  <a:gd name="T34" fmla="*/ 181 w 615"/>
                  <a:gd name="T35" fmla="*/ 155 h 269"/>
                  <a:gd name="T36" fmla="*/ 177 w 615"/>
                  <a:gd name="T37" fmla="*/ 179 h 269"/>
                  <a:gd name="T38" fmla="*/ 176 w 615"/>
                  <a:gd name="T39" fmla="*/ 193 h 269"/>
                  <a:gd name="T40" fmla="*/ 181 w 615"/>
                  <a:gd name="T41" fmla="*/ 154 h 269"/>
                  <a:gd name="T42" fmla="*/ 13 w 615"/>
                  <a:gd name="T43" fmla="*/ 125 h 269"/>
                  <a:gd name="T44" fmla="*/ 2 w 615"/>
                  <a:gd name="T45" fmla="*/ 154 h 269"/>
                  <a:gd name="T46" fmla="*/ 159 w 615"/>
                  <a:gd name="T47" fmla="*/ 124 h 269"/>
                  <a:gd name="T48" fmla="*/ 170 w 615"/>
                  <a:gd name="T49" fmla="*/ 156 h 269"/>
                  <a:gd name="T50" fmla="*/ 14 w 615"/>
                  <a:gd name="T51" fmla="*/ 122 h 269"/>
                  <a:gd name="T52" fmla="*/ 18 w 615"/>
                  <a:gd name="T53" fmla="*/ 115 h 269"/>
                  <a:gd name="T54" fmla="*/ 20 w 615"/>
                  <a:gd name="T55" fmla="*/ 111 h 269"/>
                  <a:gd name="T56" fmla="*/ 34 w 615"/>
                  <a:gd name="T57" fmla="*/ 107 h 269"/>
                  <a:gd name="T58" fmla="*/ 175 w 615"/>
                  <a:gd name="T59" fmla="*/ 92 h 269"/>
                  <a:gd name="T60" fmla="*/ 176 w 615"/>
                  <a:gd name="T61" fmla="*/ 155 h 269"/>
                  <a:gd name="T62" fmla="*/ 175 w 615"/>
                  <a:gd name="T63" fmla="*/ 92 h 269"/>
                  <a:gd name="T64" fmla="*/ 518 w 615"/>
                  <a:gd name="T65" fmla="*/ 86 h 269"/>
                  <a:gd name="T66" fmla="*/ 179 w 615"/>
                  <a:gd name="T67" fmla="*/ 88 h 269"/>
                  <a:gd name="T68" fmla="*/ 182 w 615"/>
                  <a:gd name="T69" fmla="*/ 85 h 269"/>
                  <a:gd name="T70" fmla="*/ 602 w 615"/>
                  <a:gd name="T71" fmla="*/ 81 h 269"/>
                  <a:gd name="T72" fmla="*/ 612 w 615"/>
                  <a:gd name="T73" fmla="*/ 105 h 269"/>
                  <a:gd name="T74" fmla="*/ 605 w 615"/>
                  <a:gd name="T75" fmla="*/ 78 h 269"/>
                  <a:gd name="T76" fmla="*/ 611 w 615"/>
                  <a:gd name="T77" fmla="*/ 79 h 269"/>
                  <a:gd name="T78" fmla="*/ 387 w 615"/>
                  <a:gd name="T79" fmla="*/ 66 h 269"/>
                  <a:gd name="T80" fmla="*/ 248 w 615"/>
                  <a:gd name="T81" fmla="*/ 53 h 269"/>
                  <a:gd name="T82" fmla="*/ 254 w 615"/>
                  <a:gd name="T83" fmla="*/ 65 h 269"/>
                  <a:gd name="T84" fmla="*/ 459 w 615"/>
                  <a:gd name="T85" fmla="*/ 57 h 269"/>
                  <a:gd name="T86" fmla="*/ 471 w 615"/>
                  <a:gd name="T87" fmla="*/ 48 h 269"/>
                  <a:gd name="T88" fmla="*/ 409 w 615"/>
                  <a:gd name="T89" fmla="*/ 61 h 269"/>
                  <a:gd name="T90" fmla="*/ 420 w 615"/>
                  <a:gd name="T91" fmla="*/ 59 h 269"/>
                  <a:gd name="T92" fmla="*/ 428 w 615"/>
                  <a:gd name="T93" fmla="*/ 68 h 269"/>
                  <a:gd name="T94" fmla="*/ 435 w 615"/>
                  <a:gd name="T95" fmla="*/ 65 h 269"/>
                  <a:gd name="T96" fmla="*/ 395 w 615"/>
                  <a:gd name="T97" fmla="*/ 44 h 269"/>
                  <a:gd name="T98" fmla="*/ 393 w 615"/>
                  <a:gd name="T99" fmla="*/ 65 h 269"/>
                  <a:gd name="T100" fmla="*/ 386 w 615"/>
                  <a:gd name="T101" fmla="*/ 43 h 269"/>
                  <a:gd name="T102" fmla="*/ 291 w 615"/>
                  <a:gd name="T103" fmla="*/ 53 h 269"/>
                  <a:gd name="T104" fmla="*/ 289 w 615"/>
                  <a:gd name="T105" fmla="*/ 55 h 269"/>
                  <a:gd name="T106" fmla="*/ 276 w 615"/>
                  <a:gd name="T107" fmla="*/ 37 h 269"/>
                  <a:gd name="T108" fmla="*/ 244 w 615"/>
                  <a:gd name="T109" fmla="*/ 42 h 269"/>
                  <a:gd name="T110" fmla="*/ 262 w 615"/>
                  <a:gd name="T111" fmla="*/ 36 h 269"/>
                  <a:gd name="T112" fmla="*/ 50 w 615"/>
                  <a:gd name="T113" fmla="*/ 43 h 269"/>
                  <a:gd name="T114" fmla="*/ 51 w 615"/>
                  <a:gd name="T115" fmla="*/ 46 h 269"/>
                  <a:gd name="T116" fmla="*/ 58 w 615"/>
                  <a:gd name="T117" fmla="*/ 32 h 269"/>
                  <a:gd name="T118" fmla="*/ 62 w 615"/>
                  <a:gd name="T119" fmla="*/ 30 h 269"/>
                  <a:gd name="T120" fmla="*/ 104 w 615"/>
                  <a:gd name="T121" fmla="*/ 0 h 269"/>
                  <a:gd name="T122" fmla="*/ 115 w 615"/>
                  <a:gd name="T123" fmla="*/ 1 h 269"/>
                  <a:gd name="T124" fmla="*/ 104 w 615"/>
                  <a:gd name="T12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5" h="269">
                    <a:moveTo>
                      <a:pt x="158" y="195"/>
                    </a:moveTo>
                    <a:cubicBezTo>
                      <a:pt x="150" y="196"/>
                      <a:pt x="147" y="197"/>
                      <a:pt x="147" y="197"/>
                    </a:cubicBezTo>
                    <a:cubicBezTo>
                      <a:pt x="147" y="197"/>
                      <a:pt x="152" y="196"/>
                      <a:pt x="158" y="195"/>
                    </a:cubicBezTo>
                    <a:cubicBezTo>
                      <a:pt x="158" y="195"/>
                      <a:pt x="158" y="195"/>
                      <a:pt x="158" y="195"/>
                    </a:cubicBezTo>
                    <a:moveTo>
                      <a:pt x="582" y="182"/>
                    </a:moveTo>
                    <a:cubicBezTo>
                      <a:pt x="584" y="192"/>
                      <a:pt x="586" y="203"/>
                      <a:pt x="589" y="213"/>
                    </a:cubicBezTo>
                    <a:cubicBezTo>
                      <a:pt x="592" y="225"/>
                      <a:pt x="596" y="237"/>
                      <a:pt x="600" y="249"/>
                    </a:cubicBezTo>
                    <a:cubicBezTo>
                      <a:pt x="607" y="267"/>
                      <a:pt x="607" y="267"/>
                      <a:pt x="607" y="267"/>
                    </a:cubicBezTo>
                    <a:cubicBezTo>
                      <a:pt x="608" y="269"/>
                      <a:pt x="608" y="269"/>
                      <a:pt x="608" y="269"/>
                    </a:cubicBezTo>
                    <a:cubicBezTo>
                      <a:pt x="610" y="269"/>
                      <a:pt x="613" y="268"/>
                      <a:pt x="615" y="267"/>
                    </a:cubicBezTo>
                    <a:cubicBezTo>
                      <a:pt x="615" y="246"/>
                      <a:pt x="615" y="246"/>
                      <a:pt x="615" y="246"/>
                    </a:cubicBezTo>
                    <a:cubicBezTo>
                      <a:pt x="613" y="246"/>
                      <a:pt x="611" y="247"/>
                      <a:pt x="610" y="247"/>
                    </a:cubicBezTo>
                    <a:cubicBezTo>
                      <a:pt x="609" y="247"/>
                      <a:pt x="610" y="246"/>
                      <a:pt x="615" y="246"/>
                    </a:cubicBezTo>
                    <a:cubicBezTo>
                      <a:pt x="615" y="240"/>
                      <a:pt x="615" y="240"/>
                      <a:pt x="615" y="240"/>
                    </a:cubicBezTo>
                    <a:cubicBezTo>
                      <a:pt x="615" y="240"/>
                      <a:pt x="615" y="240"/>
                      <a:pt x="615" y="240"/>
                    </a:cubicBezTo>
                    <a:cubicBezTo>
                      <a:pt x="613" y="236"/>
                      <a:pt x="613" y="236"/>
                      <a:pt x="613" y="236"/>
                    </a:cubicBezTo>
                    <a:cubicBezTo>
                      <a:pt x="608" y="228"/>
                      <a:pt x="603" y="220"/>
                      <a:pt x="598" y="211"/>
                    </a:cubicBezTo>
                    <a:cubicBezTo>
                      <a:pt x="604" y="230"/>
                      <a:pt x="604" y="230"/>
                      <a:pt x="604" y="230"/>
                    </a:cubicBezTo>
                    <a:cubicBezTo>
                      <a:pt x="599" y="216"/>
                      <a:pt x="599" y="216"/>
                      <a:pt x="599" y="216"/>
                    </a:cubicBezTo>
                    <a:cubicBezTo>
                      <a:pt x="599" y="214"/>
                      <a:pt x="598" y="213"/>
                      <a:pt x="598" y="211"/>
                    </a:cubicBezTo>
                    <a:cubicBezTo>
                      <a:pt x="592" y="201"/>
                      <a:pt x="587" y="192"/>
                      <a:pt x="582" y="182"/>
                    </a:cubicBezTo>
                    <a:moveTo>
                      <a:pt x="412" y="179"/>
                    </a:moveTo>
                    <a:cubicBezTo>
                      <a:pt x="413" y="197"/>
                      <a:pt x="413" y="197"/>
                      <a:pt x="413" y="197"/>
                    </a:cubicBezTo>
                    <a:cubicBezTo>
                      <a:pt x="414" y="211"/>
                      <a:pt x="414" y="211"/>
                      <a:pt x="414" y="211"/>
                    </a:cubicBezTo>
                    <a:cubicBezTo>
                      <a:pt x="414" y="217"/>
                      <a:pt x="414" y="217"/>
                      <a:pt x="414" y="217"/>
                    </a:cubicBezTo>
                    <a:cubicBezTo>
                      <a:pt x="414" y="220"/>
                      <a:pt x="414" y="220"/>
                      <a:pt x="414" y="220"/>
                    </a:cubicBezTo>
                    <a:cubicBezTo>
                      <a:pt x="415" y="209"/>
                      <a:pt x="415" y="209"/>
                      <a:pt x="415" y="209"/>
                    </a:cubicBezTo>
                    <a:cubicBezTo>
                      <a:pt x="418" y="209"/>
                      <a:pt x="421" y="208"/>
                      <a:pt x="423" y="208"/>
                    </a:cubicBezTo>
                    <a:cubicBezTo>
                      <a:pt x="423" y="208"/>
                      <a:pt x="423" y="208"/>
                      <a:pt x="423" y="208"/>
                    </a:cubicBezTo>
                    <a:cubicBezTo>
                      <a:pt x="421" y="208"/>
                      <a:pt x="418" y="209"/>
                      <a:pt x="415" y="209"/>
                    </a:cubicBezTo>
                    <a:cubicBezTo>
                      <a:pt x="415" y="209"/>
                      <a:pt x="415" y="209"/>
                      <a:pt x="415" y="209"/>
                    </a:cubicBezTo>
                    <a:cubicBezTo>
                      <a:pt x="416" y="189"/>
                      <a:pt x="416" y="189"/>
                      <a:pt x="416" y="189"/>
                    </a:cubicBezTo>
                    <a:cubicBezTo>
                      <a:pt x="416" y="187"/>
                      <a:pt x="415" y="185"/>
                      <a:pt x="414" y="183"/>
                    </a:cubicBezTo>
                    <a:cubicBezTo>
                      <a:pt x="413" y="182"/>
                      <a:pt x="412" y="180"/>
                      <a:pt x="412" y="179"/>
                    </a:cubicBezTo>
                    <a:moveTo>
                      <a:pt x="171" y="158"/>
                    </a:moveTo>
                    <a:cubicBezTo>
                      <a:pt x="165" y="159"/>
                      <a:pt x="159" y="161"/>
                      <a:pt x="153" y="163"/>
                    </a:cubicBezTo>
                    <a:cubicBezTo>
                      <a:pt x="154" y="167"/>
                      <a:pt x="155" y="171"/>
                      <a:pt x="155" y="175"/>
                    </a:cubicBezTo>
                    <a:cubicBezTo>
                      <a:pt x="156" y="179"/>
                      <a:pt x="157" y="184"/>
                      <a:pt x="158" y="188"/>
                    </a:cubicBezTo>
                    <a:cubicBezTo>
                      <a:pt x="158" y="188"/>
                      <a:pt x="158" y="188"/>
                      <a:pt x="158" y="188"/>
                    </a:cubicBezTo>
                    <a:cubicBezTo>
                      <a:pt x="158" y="188"/>
                      <a:pt x="158" y="188"/>
                      <a:pt x="158" y="188"/>
                    </a:cubicBezTo>
                    <a:cubicBezTo>
                      <a:pt x="158" y="189"/>
                      <a:pt x="159" y="190"/>
                      <a:pt x="159" y="191"/>
                    </a:cubicBezTo>
                    <a:cubicBezTo>
                      <a:pt x="159" y="194"/>
                      <a:pt x="159" y="194"/>
                      <a:pt x="159" y="194"/>
                    </a:cubicBezTo>
                    <a:cubicBezTo>
                      <a:pt x="160" y="195"/>
                      <a:pt x="160" y="195"/>
                      <a:pt x="160" y="195"/>
                    </a:cubicBezTo>
                    <a:cubicBezTo>
                      <a:pt x="159" y="195"/>
                      <a:pt x="159" y="195"/>
                      <a:pt x="158" y="195"/>
                    </a:cubicBezTo>
                    <a:cubicBezTo>
                      <a:pt x="158" y="195"/>
                      <a:pt x="158" y="195"/>
                      <a:pt x="158" y="195"/>
                    </a:cubicBezTo>
                    <a:cubicBezTo>
                      <a:pt x="160" y="195"/>
                      <a:pt x="163" y="195"/>
                      <a:pt x="166" y="194"/>
                    </a:cubicBezTo>
                    <a:cubicBezTo>
                      <a:pt x="173" y="166"/>
                      <a:pt x="173" y="166"/>
                      <a:pt x="173" y="166"/>
                    </a:cubicBezTo>
                    <a:cubicBezTo>
                      <a:pt x="172" y="163"/>
                      <a:pt x="172" y="161"/>
                      <a:pt x="171" y="158"/>
                    </a:cubicBezTo>
                    <a:moveTo>
                      <a:pt x="175" y="157"/>
                    </a:moveTo>
                    <a:cubicBezTo>
                      <a:pt x="174" y="157"/>
                      <a:pt x="172" y="157"/>
                      <a:pt x="171" y="158"/>
                    </a:cubicBezTo>
                    <a:cubicBezTo>
                      <a:pt x="171" y="159"/>
                      <a:pt x="171" y="159"/>
                      <a:pt x="171" y="159"/>
                    </a:cubicBezTo>
                    <a:cubicBezTo>
                      <a:pt x="173" y="166"/>
                      <a:pt x="173" y="166"/>
                      <a:pt x="173" y="166"/>
                    </a:cubicBezTo>
                    <a:cubicBezTo>
                      <a:pt x="175" y="157"/>
                      <a:pt x="175" y="157"/>
                      <a:pt x="175" y="157"/>
                    </a:cubicBezTo>
                    <a:moveTo>
                      <a:pt x="181" y="155"/>
                    </a:moveTo>
                    <a:cubicBezTo>
                      <a:pt x="181" y="155"/>
                      <a:pt x="181" y="155"/>
                      <a:pt x="180" y="155"/>
                    </a:cubicBezTo>
                    <a:cubicBezTo>
                      <a:pt x="175" y="174"/>
                      <a:pt x="175" y="174"/>
                      <a:pt x="175" y="174"/>
                    </a:cubicBezTo>
                    <a:cubicBezTo>
                      <a:pt x="177" y="179"/>
                      <a:pt x="177" y="179"/>
                      <a:pt x="177" y="179"/>
                    </a:cubicBezTo>
                    <a:cubicBezTo>
                      <a:pt x="175" y="174"/>
                      <a:pt x="175" y="174"/>
                      <a:pt x="175" y="174"/>
                    </a:cubicBezTo>
                    <a:cubicBezTo>
                      <a:pt x="170" y="194"/>
                      <a:pt x="170" y="194"/>
                      <a:pt x="170" y="194"/>
                    </a:cubicBezTo>
                    <a:cubicBezTo>
                      <a:pt x="172" y="194"/>
                      <a:pt x="174" y="193"/>
                      <a:pt x="176" y="193"/>
                    </a:cubicBezTo>
                    <a:cubicBezTo>
                      <a:pt x="178" y="180"/>
                      <a:pt x="180" y="167"/>
                      <a:pt x="181" y="155"/>
                    </a:cubicBezTo>
                    <a:moveTo>
                      <a:pt x="182" y="150"/>
                    </a:moveTo>
                    <a:cubicBezTo>
                      <a:pt x="181" y="154"/>
                      <a:pt x="181" y="154"/>
                      <a:pt x="181" y="154"/>
                    </a:cubicBezTo>
                    <a:cubicBezTo>
                      <a:pt x="181" y="154"/>
                      <a:pt x="181" y="154"/>
                      <a:pt x="181" y="153"/>
                    </a:cubicBezTo>
                    <a:cubicBezTo>
                      <a:pt x="181" y="152"/>
                      <a:pt x="182" y="151"/>
                      <a:pt x="182" y="150"/>
                    </a:cubicBezTo>
                    <a:moveTo>
                      <a:pt x="13" y="125"/>
                    </a:moveTo>
                    <a:cubicBezTo>
                      <a:pt x="9" y="133"/>
                      <a:pt x="5" y="141"/>
                      <a:pt x="0" y="148"/>
                    </a:cubicBezTo>
                    <a:cubicBezTo>
                      <a:pt x="1" y="150"/>
                      <a:pt x="1" y="152"/>
                      <a:pt x="2" y="154"/>
                    </a:cubicBezTo>
                    <a:cubicBezTo>
                      <a:pt x="2" y="154"/>
                      <a:pt x="2" y="154"/>
                      <a:pt x="2" y="154"/>
                    </a:cubicBezTo>
                    <a:cubicBezTo>
                      <a:pt x="4" y="154"/>
                      <a:pt x="10" y="150"/>
                      <a:pt x="18" y="141"/>
                    </a:cubicBezTo>
                    <a:cubicBezTo>
                      <a:pt x="16" y="136"/>
                      <a:pt x="15" y="130"/>
                      <a:pt x="13" y="125"/>
                    </a:cubicBezTo>
                    <a:moveTo>
                      <a:pt x="159" y="124"/>
                    </a:moveTo>
                    <a:cubicBezTo>
                      <a:pt x="156" y="133"/>
                      <a:pt x="153" y="143"/>
                      <a:pt x="151" y="153"/>
                    </a:cubicBezTo>
                    <a:cubicBezTo>
                      <a:pt x="152" y="156"/>
                      <a:pt x="152" y="159"/>
                      <a:pt x="153" y="161"/>
                    </a:cubicBezTo>
                    <a:cubicBezTo>
                      <a:pt x="158" y="159"/>
                      <a:pt x="164" y="158"/>
                      <a:pt x="170" y="156"/>
                    </a:cubicBezTo>
                    <a:cubicBezTo>
                      <a:pt x="167" y="146"/>
                      <a:pt x="164" y="135"/>
                      <a:pt x="159" y="124"/>
                    </a:cubicBezTo>
                    <a:moveTo>
                      <a:pt x="18" y="115"/>
                    </a:moveTo>
                    <a:cubicBezTo>
                      <a:pt x="17" y="117"/>
                      <a:pt x="16" y="120"/>
                      <a:pt x="14" y="122"/>
                    </a:cubicBezTo>
                    <a:cubicBezTo>
                      <a:pt x="16" y="129"/>
                      <a:pt x="18" y="136"/>
                      <a:pt x="18" y="140"/>
                    </a:cubicBezTo>
                    <a:cubicBezTo>
                      <a:pt x="20" y="138"/>
                      <a:pt x="22" y="135"/>
                      <a:pt x="25" y="133"/>
                    </a:cubicBezTo>
                    <a:cubicBezTo>
                      <a:pt x="23" y="127"/>
                      <a:pt x="20" y="121"/>
                      <a:pt x="18" y="115"/>
                    </a:cubicBezTo>
                    <a:moveTo>
                      <a:pt x="29" y="93"/>
                    </a:moveTo>
                    <a:cubicBezTo>
                      <a:pt x="29" y="93"/>
                      <a:pt x="29" y="94"/>
                      <a:pt x="29" y="94"/>
                    </a:cubicBezTo>
                    <a:cubicBezTo>
                      <a:pt x="26" y="100"/>
                      <a:pt x="23" y="105"/>
                      <a:pt x="20" y="111"/>
                    </a:cubicBezTo>
                    <a:cubicBezTo>
                      <a:pt x="23" y="117"/>
                      <a:pt x="25" y="124"/>
                      <a:pt x="27" y="130"/>
                    </a:cubicBezTo>
                    <a:cubicBezTo>
                      <a:pt x="28" y="129"/>
                      <a:pt x="29" y="128"/>
                      <a:pt x="30" y="126"/>
                    </a:cubicBezTo>
                    <a:cubicBezTo>
                      <a:pt x="31" y="120"/>
                      <a:pt x="32" y="113"/>
                      <a:pt x="34" y="107"/>
                    </a:cubicBezTo>
                    <a:cubicBezTo>
                      <a:pt x="34" y="105"/>
                      <a:pt x="34" y="104"/>
                      <a:pt x="34" y="103"/>
                    </a:cubicBezTo>
                    <a:cubicBezTo>
                      <a:pt x="32" y="99"/>
                      <a:pt x="31" y="96"/>
                      <a:pt x="29" y="93"/>
                    </a:cubicBezTo>
                    <a:moveTo>
                      <a:pt x="175" y="92"/>
                    </a:moveTo>
                    <a:cubicBezTo>
                      <a:pt x="170" y="100"/>
                      <a:pt x="165" y="110"/>
                      <a:pt x="161" y="120"/>
                    </a:cubicBezTo>
                    <a:cubicBezTo>
                      <a:pt x="166" y="135"/>
                      <a:pt x="169" y="148"/>
                      <a:pt x="171" y="156"/>
                    </a:cubicBezTo>
                    <a:cubicBezTo>
                      <a:pt x="172" y="156"/>
                      <a:pt x="174" y="155"/>
                      <a:pt x="176" y="155"/>
                    </a:cubicBezTo>
                    <a:cubicBezTo>
                      <a:pt x="184" y="123"/>
                      <a:pt x="184" y="123"/>
                      <a:pt x="184" y="123"/>
                    </a:cubicBezTo>
                    <a:cubicBezTo>
                      <a:pt x="184" y="119"/>
                      <a:pt x="184" y="115"/>
                      <a:pt x="184" y="112"/>
                    </a:cubicBezTo>
                    <a:cubicBezTo>
                      <a:pt x="181" y="105"/>
                      <a:pt x="178" y="99"/>
                      <a:pt x="175" y="92"/>
                    </a:cubicBezTo>
                    <a:moveTo>
                      <a:pt x="516" y="85"/>
                    </a:moveTo>
                    <a:cubicBezTo>
                      <a:pt x="516" y="86"/>
                      <a:pt x="517" y="87"/>
                      <a:pt x="517" y="88"/>
                    </a:cubicBezTo>
                    <a:cubicBezTo>
                      <a:pt x="518" y="87"/>
                      <a:pt x="518" y="86"/>
                      <a:pt x="518" y="86"/>
                    </a:cubicBezTo>
                    <a:cubicBezTo>
                      <a:pt x="517" y="86"/>
                      <a:pt x="517" y="85"/>
                      <a:pt x="516" y="85"/>
                    </a:cubicBezTo>
                    <a:moveTo>
                      <a:pt x="182" y="85"/>
                    </a:moveTo>
                    <a:cubicBezTo>
                      <a:pt x="181" y="86"/>
                      <a:pt x="180" y="87"/>
                      <a:pt x="179" y="88"/>
                    </a:cubicBezTo>
                    <a:cubicBezTo>
                      <a:pt x="180" y="90"/>
                      <a:pt x="181" y="92"/>
                      <a:pt x="181" y="94"/>
                    </a:cubicBezTo>
                    <a:cubicBezTo>
                      <a:pt x="182" y="95"/>
                      <a:pt x="183" y="96"/>
                      <a:pt x="183" y="98"/>
                    </a:cubicBezTo>
                    <a:cubicBezTo>
                      <a:pt x="183" y="93"/>
                      <a:pt x="182" y="89"/>
                      <a:pt x="182" y="85"/>
                    </a:cubicBezTo>
                    <a:moveTo>
                      <a:pt x="605" y="78"/>
                    </a:moveTo>
                    <a:cubicBezTo>
                      <a:pt x="604" y="78"/>
                      <a:pt x="602" y="78"/>
                      <a:pt x="601" y="78"/>
                    </a:cubicBezTo>
                    <a:cubicBezTo>
                      <a:pt x="602" y="81"/>
                      <a:pt x="602" y="81"/>
                      <a:pt x="602" y="81"/>
                    </a:cubicBezTo>
                    <a:cubicBezTo>
                      <a:pt x="603" y="84"/>
                      <a:pt x="604" y="87"/>
                      <a:pt x="605" y="91"/>
                    </a:cubicBezTo>
                    <a:cubicBezTo>
                      <a:pt x="606" y="94"/>
                      <a:pt x="607" y="97"/>
                      <a:pt x="608" y="100"/>
                    </a:cubicBezTo>
                    <a:cubicBezTo>
                      <a:pt x="610" y="102"/>
                      <a:pt x="611" y="104"/>
                      <a:pt x="612" y="105"/>
                    </a:cubicBezTo>
                    <a:cubicBezTo>
                      <a:pt x="612" y="105"/>
                      <a:pt x="612" y="104"/>
                      <a:pt x="612" y="103"/>
                    </a:cubicBezTo>
                    <a:cubicBezTo>
                      <a:pt x="611" y="89"/>
                      <a:pt x="611" y="89"/>
                      <a:pt x="611" y="89"/>
                    </a:cubicBezTo>
                    <a:cubicBezTo>
                      <a:pt x="609" y="85"/>
                      <a:pt x="607" y="82"/>
                      <a:pt x="605" y="78"/>
                    </a:cubicBezTo>
                    <a:moveTo>
                      <a:pt x="611" y="78"/>
                    </a:moveTo>
                    <a:cubicBezTo>
                      <a:pt x="611" y="78"/>
                      <a:pt x="610" y="78"/>
                      <a:pt x="610" y="78"/>
                    </a:cubicBezTo>
                    <a:cubicBezTo>
                      <a:pt x="610" y="78"/>
                      <a:pt x="611" y="79"/>
                      <a:pt x="611" y="79"/>
                    </a:cubicBezTo>
                    <a:cubicBezTo>
                      <a:pt x="611" y="78"/>
                      <a:pt x="611" y="78"/>
                      <a:pt x="611" y="78"/>
                    </a:cubicBezTo>
                    <a:moveTo>
                      <a:pt x="383" y="53"/>
                    </a:moveTo>
                    <a:cubicBezTo>
                      <a:pt x="387" y="66"/>
                      <a:pt x="387" y="66"/>
                      <a:pt x="387" y="66"/>
                    </a:cubicBezTo>
                    <a:cubicBezTo>
                      <a:pt x="387" y="66"/>
                      <a:pt x="388" y="66"/>
                      <a:pt x="388" y="66"/>
                    </a:cubicBezTo>
                    <a:cubicBezTo>
                      <a:pt x="386" y="62"/>
                      <a:pt x="385" y="57"/>
                      <a:pt x="383" y="53"/>
                    </a:cubicBezTo>
                    <a:moveTo>
                      <a:pt x="248" y="53"/>
                    </a:moveTo>
                    <a:cubicBezTo>
                      <a:pt x="248" y="54"/>
                      <a:pt x="248" y="54"/>
                      <a:pt x="248" y="54"/>
                    </a:cubicBezTo>
                    <a:cubicBezTo>
                      <a:pt x="249" y="57"/>
                      <a:pt x="249" y="61"/>
                      <a:pt x="250" y="65"/>
                    </a:cubicBezTo>
                    <a:cubicBezTo>
                      <a:pt x="252" y="65"/>
                      <a:pt x="253" y="65"/>
                      <a:pt x="254" y="65"/>
                    </a:cubicBezTo>
                    <a:cubicBezTo>
                      <a:pt x="252" y="61"/>
                      <a:pt x="250" y="57"/>
                      <a:pt x="248" y="53"/>
                    </a:cubicBezTo>
                    <a:moveTo>
                      <a:pt x="449" y="47"/>
                    </a:moveTo>
                    <a:cubicBezTo>
                      <a:pt x="452" y="50"/>
                      <a:pt x="456" y="53"/>
                      <a:pt x="459" y="57"/>
                    </a:cubicBezTo>
                    <a:cubicBezTo>
                      <a:pt x="460" y="57"/>
                      <a:pt x="462" y="56"/>
                      <a:pt x="463" y="56"/>
                    </a:cubicBezTo>
                    <a:cubicBezTo>
                      <a:pt x="467" y="55"/>
                      <a:pt x="470" y="53"/>
                      <a:pt x="474" y="52"/>
                    </a:cubicBezTo>
                    <a:cubicBezTo>
                      <a:pt x="473" y="51"/>
                      <a:pt x="472" y="49"/>
                      <a:pt x="471" y="48"/>
                    </a:cubicBezTo>
                    <a:cubicBezTo>
                      <a:pt x="449" y="47"/>
                      <a:pt x="449" y="47"/>
                      <a:pt x="449" y="47"/>
                    </a:cubicBezTo>
                    <a:moveTo>
                      <a:pt x="395" y="44"/>
                    </a:moveTo>
                    <a:cubicBezTo>
                      <a:pt x="399" y="48"/>
                      <a:pt x="404" y="54"/>
                      <a:pt x="409" y="61"/>
                    </a:cubicBezTo>
                    <a:cubicBezTo>
                      <a:pt x="416" y="60"/>
                      <a:pt x="421" y="59"/>
                      <a:pt x="421" y="59"/>
                    </a:cubicBezTo>
                    <a:cubicBezTo>
                      <a:pt x="421" y="59"/>
                      <a:pt x="421" y="59"/>
                      <a:pt x="420" y="59"/>
                    </a:cubicBezTo>
                    <a:cubicBezTo>
                      <a:pt x="420" y="59"/>
                      <a:pt x="420" y="59"/>
                      <a:pt x="420" y="59"/>
                    </a:cubicBezTo>
                    <a:cubicBezTo>
                      <a:pt x="422" y="61"/>
                      <a:pt x="422" y="61"/>
                      <a:pt x="422" y="61"/>
                    </a:cubicBezTo>
                    <a:cubicBezTo>
                      <a:pt x="424" y="63"/>
                      <a:pt x="424" y="63"/>
                      <a:pt x="424" y="63"/>
                    </a:cubicBezTo>
                    <a:cubicBezTo>
                      <a:pt x="425" y="65"/>
                      <a:pt x="427" y="66"/>
                      <a:pt x="428" y="68"/>
                    </a:cubicBezTo>
                    <a:cubicBezTo>
                      <a:pt x="429" y="67"/>
                      <a:pt x="431" y="67"/>
                      <a:pt x="432" y="66"/>
                    </a:cubicBezTo>
                    <a:cubicBezTo>
                      <a:pt x="432" y="65"/>
                      <a:pt x="431" y="64"/>
                      <a:pt x="431" y="63"/>
                    </a:cubicBezTo>
                    <a:cubicBezTo>
                      <a:pt x="432" y="63"/>
                      <a:pt x="433" y="64"/>
                      <a:pt x="435" y="65"/>
                    </a:cubicBezTo>
                    <a:cubicBezTo>
                      <a:pt x="440" y="64"/>
                      <a:pt x="448" y="61"/>
                      <a:pt x="455" y="58"/>
                    </a:cubicBezTo>
                    <a:cubicBezTo>
                      <a:pt x="452" y="54"/>
                      <a:pt x="449" y="50"/>
                      <a:pt x="446" y="47"/>
                    </a:cubicBezTo>
                    <a:cubicBezTo>
                      <a:pt x="395" y="44"/>
                      <a:pt x="395" y="44"/>
                      <a:pt x="395" y="44"/>
                    </a:cubicBezTo>
                    <a:moveTo>
                      <a:pt x="386" y="43"/>
                    </a:moveTo>
                    <a:cubicBezTo>
                      <a:pt x="384" y="46"/>
                      <a:pt x="384" y="46"/>
                      <a:pt x="384" y="46"/>
                    </a:cubicBezTo>
                    <a:cubicBezTo>
                      <a:pt x="387" y="52"/>
                      <a:pt x="390" y="58"/>
                      <a:pt x="393" y="65"/>
                    </a:cubicBezTo>
                    <a:cubicBezTo>
                      <a:pt x="397" y="64"/>
                      <a:pt x="401" y="63"/>
                      <a:pt x="405" y="62"/>
                    </a:cubicBezTo>
                    <a:cubicBezTo>
                      <a:pt x="400" y="55"/>
                      <a:pt x="395" y="49"/>
                      <a:pt x="391" y="44"/>
                    </a:cubicBezTo>
                    <a:cubicBezTo>
                      <a:pt x="386" y="43"/>
                      <a:pt x="386" y="43"/>
                      <a:pt x="386" y="43"/>
                    </a:cubicBezTo>
                    <a:moveTo>
                      <a:pt x="266" y="37"/>
                    </a:moveTo>
                    <a:cubicBezTo>
                      <a:pt x="273" y="44"/>
                      <a:pt x="279" y="53"/>
                      <a:pt x="285" y="63"/>
                    </a:cubicBezTo>
                    <a:cubicBezTo>
                      <a:pt x="287" y="60"/>
                      <a:pt x="289" y="57"/>
                      <a:pt x="291" y="53"/>
                    </a:cubicBezTo>
                    <a:cubicBezTo>
                      <a:pt x="291" y="53"/>
                      <a:pt x="290" y="53"/>
                      <a:pt x="290" y="53"/>
                    </a:cubicBezTo>
                    <a:cubicBezTo>
                      <a:pt x="290" y="53"/>
                      <a:pt x="290" y="53"/>
                      <a:pt x="290" y="53"/>
                    </a:cubicBezTo>
                    <a:cubicBezTo>
                      <a:pt x="289" y="55"/>
                      <a:pt x="289" y="55"/>
                      <a:pt x="289" y="55"/>
                    </a:cubicBezTo>
                    <a:cubicBezTo>
                      <a:pt x="287" y="59"/>
                      <a:pt x="287" y="59"/>
                      <a:pt x="287" y="59"/>
                    </a:cubicBezTo>
                    <a:cubicBezTo>
                      <a:pt x="286" y="60"/>
                      <a:pt x="286" y="61"/>
                      <a:pt x="285" y="62"/>
                    </a:cubicBezTo>
                    <a:cubicBezTo>
                      <a:pt x="282" y="53"/>
                      <a:pt x="279" y="45"/>
                      <a:pt x="276" y="37"/>
                    </a:cubicBezTo>
                    <a:cubicBezTo>
                      <a:pt x="266" y="37"/>
                      <a:pt x="266" y="37"/>
                      <a:pt x="266" y="37"/>
                    </a:cubicBezTo>
                    <a:moveTo>
                      <a:pt x="242" y="35"/>
                    </a:moveTo>
                    <a:cubicBezTo>
                      <a:pt x="244" y="42"/>
                      <a:pt x="244" y="42"/>
                      <a:pt x="244" y="42"/>
                    </a:cubicBezTo>
                    <a:cubicBezTo>
                      <a:pt x="249" y="48"/>
                      <a:pt x="255" y="56"/>
                      <a:pt x="260" y="65"/>
                    </a:cubicBezTo>
                    <a:cubicBezTo>
                      <a:pt x="267" y="65"/>
                      <a:pt x="274" y="65"/>
                      <a:pt x="280" y="65"/>
                    </a:cubicBezTo>
                    <a:cubicBezTo>
                      <a:pt x="274" y="54"/>
                      <a:pt x="268" y="45"/>
                      <a:pt x="262" y="36"/>
                    </a:cubicBezTo>
                    <a:cubicBezTo>
                      <a:pt x="242" y="35"/>
                      <a:pt x="242" y="35"/>
                      <a:pt x="242" y="35"/>
                    </a:cubicBezTo>
                    <a:moveTo>
                      <a:pt x="58" y="32"/>
                    </a:moveTo>
                    <a:cubicBezTo>
                      <a:pt x="55" y="36"/>
                      <a:pt x="53" y="39"/>
                      <a:pt x="50" y="43"/>
                    </a:cubicBezTo>
                    <a:cubicBezTo>
                      <a:pt x="52" y="43"/>
                      <a:pt x="52" y="43"/>
                      <a:pt x="50" y="43"/>
                    </a:cubicBezTo>
                    <a:cubicBezTo>
                      <a:pt x="50" y="43"/>
                      <a:pt x="50" y="43"/>
                      <a:pt x="50" y="44"/>
                    </a:cubicBezTo>
                    <a:cubicBezTo>
                      <a:pt x="51" y="46"/>
                      <a:pt x="51" y="46"/>
                      <a:pt x="51" y="46"/>
                    </a:cubicBezTo>
                    <a:cubicBezTo>
                      <a:pt x="53" y="49"/>
                      <a:pt x="53" y="49"/>
                      <a:pt x="53" y="49"/>
                    </a:cubicBezTo>
                    <a:cubicBezTo>
                      <a:pt x="55" y="44"/>
                      <a:pt x="57" y="40"/>
                      <a:pt x="59" y="35"/>
                    </a:cubicBezTo>
                    <a:cubicBezTo>
                      <a:pt x="59" y="34"/>
                      <a:pt x="59" y="33"/>
                      <a:pt x="58" y="32"/>
                    </a:cubicBezTo>
                    <a:moveTo>
                      <a:pt x="64" y="26"/>
                    </a:moveTo>
                    <a:cubicBezTo>
                      <a:pt x="63" y="27"/>
                      <a:pt x="62" y="28"/>
                      <a:pt x="61" y="29"/>
                    </a:cubicBezTo>
                    <a:cubicBezTo>
                      <a:pt x="61" y="29"/>
                      <a:pt x="61" y="30"/>
                      <a:pt x="62" y="30"/>
                    </a:cubicBezTo>
                    <a:cubicBezTo>
                      <a:pt x="62" y="29"/>
                      <a:pt x="63" y="27"/>
                      <a:pt x="64" y="26"/>
                    </a:cubicBezTo>
                    <a:cubicBezTo>
                      <a:pt x="64" y="26"/>
                      <a:pt x="64" y="26"/>
                      <a:pt x="64" y="26"/>
                    </a:cubicBezTo>
                    <a:moveTo>
                      <a:pt x="104" y="0"/>
                    </a:moveTo>
                    <a:cubicBezTo>
                      <a:pt x="102" y="0"/>
                      <a:pt x="101" y="0"/>
                      <a:pt x="100" y="0"/>
                    </a:cubicBezTo>
                    <a:cubicBezTo>
                      <a:pt x="116" y="1"/>
                      <a:pt x="116" y="1"/>
                      <a:pt x="116" y="1"/>
                    </a:cubicBezTo>
                    <a:cubicBezTo>
                      <a:pt x="115" y="1"/>
                      <a:pt x="115" y="1"/>
                      <a:pt x="115" y="1"/>
                    </a:cubicBezTo>
                    <a:cubicBezTo>
                      <a:pt x="115" y="1"/>
                      <a:pt x="115" y="1"/>
                      <a:pt x="115" y="1"/>
                    </a:cubicBezTo>
                    <a:cubicBezTo>
                      <a:pt x="115" y="1"/>
                      <a:pt x="115" y="1"/>
                      <a:pt x="115" y="1"/>
                    </a:cubicBezTo>
                    <a:cubicBezTo>
                      <a:pt x="127" y="0"/>
                      <a:pt x="115" y="0"/>
                      <a:pt x="104"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88" name="Freeform 168"/>
              <p:cNvSpPr/>
              <p:nvPr/>
            </p:nvSpPr>
            <p:spPr bwMode="auto">
              <a:xfrm>
                <a:off x="3065" y="1611"/>
                <a:ext cx="15" cy="23"/>
              </a:xfrm>
              <a:custGeom>
                <a:avLst/>
                <a:gdLst>
                  <a:gd name="T0" fmla="*/ 6 w 19"/>
                  <a:gd name="T1" fmla="*/ 0 h 27"/>
                  <a:gd name="T2" fmla="*/ 6 w 19"/>
                  <a:gd name="T3" fmla="*/ 0 h 27"/>
                  <a:gd name="T4" fmla="*/ 6 w 19"/>
                  <a:gd name="T5" fmla="*/ 6 h 27"/>
                  <a:gd name="T6" fmla="*/ 1 w 19"/>
                  <a:gd name="T7" fmla="*/ 7 h 27"/>
                  <a:gd name="T8" fmla="*/ 6 w 19"/>
                  <a:gd name="T9" fmla="*/ 6 h 27"/>
                  <a:gd name="T10" fmla="*/ 6 w 19"/>
                  <a:gd name="T11" fmla="*/ 27 h 27"/>
                  <a:gd name="T12" fmla="*/ 11 w 19"/>
                  <a:gd name="T13" fmla="*/ 26 h 27"/>
                  <a:gd name="T14" fmla="*/ 19 w 19"/>
                  <a:gd name="T15" fmla="*/ 26 h 27"/>
                  <a:gd name="T16" fmla="*/ 18 w 19"/>
                  <a:gd name="T17" fmla="*/ 20 h 27"/>
                  <a:gd name="T18" fmla="*/ 6 w 19"/>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7">
                    <a:moveTo>
                      <a:pt x="6" y="0"/>
                    </a:moveTo>
                    <a:cubicBezTo>
                      <a:pt x="6" y="0"/>
                      <a:pt x="6" y="0"/>
                      <a:pt x="6" y="0"/>
                    </a:cubicBezTo>
                    <a:cubicBezTo>
                      <a:pt x="6" y="6"/>
                      <a:pt x="6" y="6"/>
                      <a:pt x="6" y="6"/>
                    </a:cubicBezTo>
                    <a:cubicBezTo>
                      <a:pt x="1" y="6"/>
                      <a:pt x="0" y="7"/>
                      <a:pt x="1" y="7"/>
                    </a:cubicBezTo>
                    <a:cubicBezTo>
                      <a:pt x="2" y="7"/>
                      <a:pt x="4" y="6"/>
                      <a:pt x="6" y="6"/>
                    </a:cubicBezTo>
                    <a:cubicBezTo>
                      <a:pt x="6" y="27"/>
                      <a:pt x="6" y="27"/>
                      <a:pt x="6" y="27"/>
                    </a:cubicBezTo>
                    <a:cubicBezTo>
                      <a:pt x="7" y="27"/>
                      <a:pt x="9" y="26"/>
                      <a:pt x="11" y="26"/>
                    </a:cubicBezTo>
                    <a:cubicBezTo>
                      <a:pt x="13" y="26"/>
                      <a:pt x="16" y="26"/>
                      <a:pt x="19" y="26"/>
                    </a:cubicBezTo>
                    <a:cubicBezTo>
                      <a:pt x="18" y="20"/>
                      <a:pt x="18" y="20"/>
                      <a:pt x="18" y="20"/>
                    </a:cubicBezTo>
                    <a:cubicBezTo>
                      <a:pt x="6" y="0"/>
                      <a:pt x="6" y="0"/>
                      <a:pt x="6"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89" name="Freeform 169"/>
              <p:cNvSpPr>
                <a:spLocks noEditPoints="1"/>
              </p:cNvSpPr>
              <p:nvPr/>
            </p:nvSpPr>
            <p:spPr bwMode="auto">
              <a:xfrm>
                <a:off x="2832" y="1575"/>
                <a:ext cx="170" cy="73"/>
              </a:xfrm>
              <a:custGeom>
                <a:avLst/>
                <a:gdLst>
                  <a:gd name="T0" fmla="*/ 193 w 205"/>
                  <a:gd name="T1" fmla="*/ 48 h 87"/>
                  <a:gd name="T2" fmla="*/ 186 w 205"/>
                  <a:gd name="T3" fmla="*/ 50 h 87"/>
                  <a:gd name="T4" fmla="*/ 151 w 205"/>
                  <a:gd name="T5" fmla="*/ 59 h 87"/>
                  <a:gd name="T6" fmla="*/ 124 w 205"/>
                  <a:gd name="T7" fmla="*/ 65 h 87"/>
                  <a:gd name="T8" fmla="*/ 126 w 205"/>
                  <a:gd name="T9" fmla="*/ 76 h 87"/>
                  <a:gd name="T10" fmla="*/ 126 w 205"/>
                  <a:gd name="T11" fmla="*/ 76 h 87"/>
                  <a:gd name="T12" fmla="*/ 126 w 205"/>
                  <a:gd name="T13" fmla="*/ 76 h 87"/>
                  <a:gd name="T14" fmla="*/ 126 w 205"/>
                  <a:gd name="T15" fmla="*/ 76 h 87"/>
                  <a:gd name="T16" fmla="*/ 128 w 205"/>
                  <a:gd name="T17" fmla="*/ 83 h 87"/>
                  <a:gd name="T18" fmla="*/ 128 w 205"/>
                  <a:gd name="T19" fmla="*/ 85 h 87"/>
                  <a:gd name="T20" fmla="*/ 128 w 205"/>
                  <a:gd name="T21" fmla="*/ 85 h 87"/>
                  <a:gd name="T22" fmla="*/ 112 w 205"/>
                  <a:gd name="T23" fmla="*/ 87 h 87"/>
                  <a:gd name="T24" fmla="*/ 159 w 205"/>
                  <a:gd name="T25" fmla="*/ 82 h 87"/>
                  <a:gd name="T26" fmla="*/ 205 w 205"/>
                  <a:gd name="T27" fmla="*/ 76 h 87"/>
                  <a:gd name="T28" fmla="*/ 204 w 205"/>
                  <a:gd name="T29" fmla="*/ 76 h 87"/>
                  <a:gd name="T30" fmla="*/ 204 w 205"/>
                  <a:gd name="T31" fmla="*/ 75 h 87"/>
                  <a:gd name="T32" fmla="*/ 204 w 205"/>
                  <a:gd name="T33" fmla="*/ 72 h 87"/>
                  <a:gd name="T34" fmla="*/ 204 w 205"/>
                  <a:gd name="T35" fmla="*/ 71 h 87"/>
                  <a:gd name="T36" fmla="*/ 193 w 205"/>
                  <a:gd name="T37" fmla="*/ 48 h 87"/>
                  <a:gd name="T38" fmla="*/ 9 w 205"/>
                  <a:gd name="T39" fmla="*/ 37 h 87"/>
                  <a:gd name="T40" fmla="*/ 0 w 205"/>
                  <a:gd name="T41" fmla="*/ 39 h 87"/>
                  <a:gd name="T42" fmla="*/ 0 w 205"/>
                  <a:gd name="T43" fmla="*/ 39 h 87"/>
                  <a:gd name="T44" fmla="*/ 9 w 205"/>
                  <a:gd name="T45" fmla="*/ 37 h 87"/>
                  <a:gd name="T46" fmla="*/ 8 w 205"/>
                  <a:gd name="T47" fmla="*/ 38 h 87"/>
                  <a:gd name="T48" fmla="*/ 9 w 205"/>
                  <a:gd name="T49" fmla="*/ 37 h 87"/>
                  <a:gd name="T50" fmla="*/ 9 w 205"/>
                  <a:gd name="T51" fmla="*/ 37 h 87"/>
                  <a:gd name="T52" fmla="*/ 6 w 205"/>
                  <a:gd name="T53" fmla="*/ 25 h 87"/>
                  <a:gd name="T54" fmla="*/ 6 w 205"/>
                  <a:gd name="T55" fmla="*/ 25 h 87"/>
                  <a:gd name="T56" fmla="*/ 6 w 205"/>
                  <a:gd name="T57" fmla="*/ 26 h 87"/>
                  <a:gd name="T58" fmla="*/ 7 w 205"/>
                  <a:gd name="T59" fmla="*/ 31 h 87"/>
                  <a:gd name="T60" fmla="*/ 6 w 205"/>
                  <a:gd name="T61" fmla="*/ 25 h 87"/>
                  <a:gd name="T62" fmla="*/ 86 w 205"/>
                  <a:gd name="T63" fmla="*/ 25 h 87"/>
                  <a:gd name="T64" fmla="*/ 85 w 205"/>
                  <a:gd name="T65" fmla="*/ 25 h 87"/>
                  <a:gd name="T66" fmla="*/ 85 w 205"/>
                  <a:gd name="T67" fmla="*/ 25 h 87"/>
                  <a:gd name="T68" fmla="*/ 56 w 205"/>
                  <a:gd name="T69" fmla="*/ 30 h 87"/>
                  <a:gd name="T70" fmla="*/ 48 w 205"/>
                  <a:gd name="T71" fmla="*/ 31 h 87"/>
                  <a:gd name="T72" fmla="*/ 86 w 205"/>
                  <a:gd name="T73" fmla="*/ 25 h 87"/>
                  <a:gd name="T74" fmla="*/ 178 w 205"/>
                  <a:gd name="T75" fmla="*/ 18 h 87"/>
                  <a:gd name="T76" fmla="*/ 181 w 205"/>
                  <a:gd name="T77" fmla="*/ 30 h 87"/>
                  <a:gd name="T78" fmla="*/ 183 w 205"/>
                  <a:gd name="T79" fmla="*/ 41 h 87"/>
                  <a:gd name="T80" fmla="*/ 184 w 205"/>
                  <a:gd name="T81" fmla="*/ 46 h 87"/>
                  <a:gd name="T82" fmla="*/ 185 w 205"/>
                  <a:gd name="T83" fmla="*/ 48 h 87"/>
                  <a:gd name="T84" fmla="*/ 185 w 205"/>
                  <a:gd name="T85" fmla="*/ 50 h 87"/>
                  <a:gd name="T86" fmla="*/ 193 w 205"/>
                  <a:gd name="T87" fmla="*/ 48 h 87"/>
                  <a:gd name="T88" fmla="*/ 178 w 205"/>
                  <a:gd name="T89" fmla="*/ 18 h 87"/>
                  <a:gd name="T90" fmla="*/ 1 w 205"/>
                  <a:gd name="T91" fmla="*/ 0 h 87"/>
                  <a:gd name="T92" fmla="*/ 1 w 205"/>
                  <a:gd name="T93" fmla="*/ 11 h 87"/>
                  <a:gd name="T94" fmla="*/ 5 w 205"/>
                  <a:gd name="T95" fmla="*/ 25 h 87"/>
                  <a:gd name="T96" fmla="*/ 6 w 205"/>
                  <a:gd name="T97" fmla="*/ 25 h 87"/>
                  <a:gd name="T98" fmla="*/ 1 w 205"/>
                  <a:gd name="T9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87">
                    <a:moveTo>
                      <a:pt x="193" y="48"/>
                    </a:moveTo>
                    <a:cubicBezTo>
                      <a:pt x="191" y="48"/>
                      <a:pt x="189" y="49"/>
                      <a:pt x="186" y="50"/>
                    </a:cubicBezTo>
                    <a:cubicBezTo>
                      <a:pt x="184" y="50"/>
                      <a:pt x="168" y="54"/>
                      <a:pt x="151" y="59"/>
                    </a:cubicBezTo>
                    <a:cubicBezTo>
                      <a:pt x="141" y="61"/>
                      <a:pt x="131" y="63"/>
                      <a:pt x="124" y="65"/>
                    </a:cubicBezTo>
                    <a:cubicBezTo>
                      <a:pt x="125" y="69"/>
                      <a:pt x="126" y="72"/>
                      <a:pt x="126" y="76"/>
                    </a:cubicBezTo>
                    <a:cubicBezTo>
                      <a:pt x="126" y="76"/>
                      <a:pt x="126" y="76"/>
                      <a:pt x="126" y="76"/>
                    </a:cubicBezTo>
                    <a:cubicBezTo>
                      <a:pt x="126" y="76"/>
                      <a:pt x="126" y="76"/>
                      <a:pt x="126" y="76"/>
                    </a:cubicBezTo>
                    <a:cubicBezTo>
                      <a:pt x="126" y="76"/>
                      <a:pt x="126" y="76"/>
                      <a:pt x="126" y="76"/>
                    </a:cubicBezTo>
                    <a:cubicBezTo>
                      <a:pt x="128" y="83"/>
                      <a:pt x="128" y="83"/>
                      <a:pt x="128" y="83"/>
                    </a:cubicBezTo>
                    <a:cubicBezTo>
                      <a:pt x="128" y="85"/>
                      <a:pt x="128" y="85"/>
                      <a:pt x="128" y="85"/>
                    </a:cubicBezTo>
                    <a:cubicBezTo>
                      <a:pt x="128" y="85"/>
                      <a:pt x="128" y="85"/>
                      <a:pt x="128" y="85"/>
                    </a:cubicBezTo>
                    <a:cubicBezTo>
                      <a:pt x="116" y="87"/>
                      <a:pt x="112" y="87"/>
                      <a:pt x="112" y="87"/>
                    </a:cubicBezTo>
                    <a:cubicBezTo>
                      <a:pt x="112" y="87"/>
                      <a:pt x="136" y="85"/>
                      <a:pt x="159" y="82"/>
                    </a:cubicBezTo>
                    <a:cubicBezTo>
                      <a:pt x="182" y="79"/>
                      <a:pt x="205" y="76"/>
                      <a:pt x="205" y="76"/>
                    </a:cubicBezTo>
                    <a:cubicBezTo>
                      <a:pt x="205" y="76"/>
                      <a:pt x="204" y="76"/>
                      <a:pt x="204" y="76"/>
                    </a:cubicBezTo>
                    <a:cubicBezTo>
                      <a:pt x="204" y="75"/>
                      <a:pt x="204" y="75"/>
                      <a:pt x="204" y="75"/>
                    </a:cubicBezTo>
                    <a:cubicBezTo>
                      <a:pt x="204" y="72"/>
                      <a:pt x="204" y="72"/>
                      <a:pt x="204" y="72"/>
                    </a:cubicBezTo>
                    <a:cubicBezTo>
                      <a:pt x="204" y="71"/>
                      <a:pt x="204" y="71"/>
                      <a:pt x="204" y="71"/>
                    </a:cubicBezTo>
                    <a:cubicBezTo>
                      <a:pt x="200" y="63"/>
                      <a:pt x="197" y="56"/>
                      <a:pt x="193" y="48"/>
                    </a:cubicBezTo>
                    <a:moveTo>
                      <a:pt x="9" y="37"/>
                    </a:moveTo>
                    <a:cubicBezTo>
                      <a:pt x="6" y="38"/>
                      <a:pt x="3" y="38"/>
                      <a:pt x="0" y="39"/>
                    </a:cubicBezTo>
                    <a:cubicBezTo>
                      <a:pt x="0" y="39"/>
                      <a:pt x="0" y="39"/>
                      <a:pt x="0" y="39"/>
                    </a:cubicBezTo>
                    <a:cubicBezTo>
                      <a:pt x="3" y="38"/>
                      <a:pt x="6" y="38"/>
                      <a:pt x="9" y="37"/>
                    </a:cubicBezTo>
                    <a:cubicBezTo>
                      <a:pt x="8" y="37"/>
                      <a:pt x="8" y="38"/>
                      <a:pt x="8" y="38"/>
                    </a:cubicBezTo>
                    <a:cubicBezTo>
                      <a:pt x="8" y="38"/>
                      <a:pt x="8" y="37"/>
                      <a:pt x="9" y="37"/>
                    </a:cubicBezTo>
                    <a:cubicBezTo>
                      <a:pt x="9" y="37"/>
                      <a:pt x="9" y="37"/>
                      <a:pt x="9" y="37"/>
                    </a:cubicBezTo>
                    <a:moveTo>
                      <a:pt x="6" y="25"/>
                    </a:moveTo>
                    <a:cubicBezTo>
                      <a:pt x="6" y="25"/>
                      <a:pt x="6" y="25"/>
                      <a:pt x="6" y="25"/>
                    </a:cubicBezTo>
                    <a:cubicBezTo>
                      <a:pt x="6" y="26"/>
                      <a:pt x="6" y="26"/>
                      <a:pt x="6" y="26"/>
                    </a:cubicBezTo>
                    <a:cubicBezTo>
                      <a:pt x="7" y="31"/>
                      <a:pt x="7" y="31"/>
                      <a:pt x="7" y="31"/>
                    </a:cubicBezTo>
                    <a:cubicBezTo>
                      <a:pt x="7" y="29"/>
                      <a:pt x="6" y="27"/>
                      <a:pt x="6" y="25"/>
                    </a:cubicBezTo>
                    <a:moveTo>
                      <a:pt x="86" y="25"/>
                    </a:moveTo>
                    <a:cubicBezTo>
                      <a:pt x="86" y="25"/>
                      <a:pt x="86" y="25"/>
                      <a:pt x="85" y="25"/>
                    </a:cubicBezTo>
                    <a:cubicBezTo>
                      <a:pt x="85" y="25"/>
                      <a:pt x="85" y="25"/>
                      <a:pt x="85" y="25"/>
                    </a:cubicBezTo>
                    <a:cubicBezTo>
                      <a:pt x="77" y="26"/>
                      <a:pt x="67" y="28"/>
                      <a:pt x="56" y="30"/>
                    </a:cubicBezTo>
                    <a:cubicBezTo>
                      <a:pt x="53" y="30"/>
                      <a:pt x="50" y="31"/>
                      <a:pt x="48" y="31"/>
                    </a:cubicBezTo>
                    <a:cubicBezTo>
                      <a:pt x="68" y="28"/>
                      <a:pt x="87" y="25"/>
                      <a:pt x="86" y="25"/>
                    </a:cubicBezTo>
                    <a:moveTo>
                      <a:pt x="178" y="18"/>
                    </a:moveTo>
                    <a:cubicBezTo>
                      <a:pt x="181" y="30"/>
                      <a:pt x="181" y="30"/>
                      <a:pt x="181" y="30"/>
                    </a:cubicBezTo>
                    <a:cubicBezTo>
                      <a:pt x="183" y="41"/>
                      <a:pt x="183" y="41"/>
                      <a:pt x="183" y="41"/>
                    </a:cubicBezTo>
                    <a:cubicBezTo>
                      <a:pt x="184" y="46"/>
                      <a:pt x="184" y="46"/>
                      <a:pt x="184" y="46"/>
                    </a:cubicBezTo>
                    <a:cubicBezTo>
                      <a:pt x="185" y="48"/>
                      <a:pt x="185" y="48"/>
                      <a:pt x="185" y="48"/>
                    </a:cubicBezTo>
                    <a:cubicBezTo>
                      <a:pt x="185" y="50"/>
                      <a:pt x="185" y="50"/>
                      <a:pt x="185" y="50"/>
                    </a:cubicBezTo>
                    <a:cubicBezTo>
                      <a:pt x="188" y="49"/>
                      <a:pt x="191" y="48"/>
                      <a:pt x="193" y="48"/>
                    </a:cubicBezTo>
                    <a:cubicBezTo>
                      <a:pt x="188" y="38"/>
                      <a:pt x="183" y="28"/>
                      <a:pt x="178" y="18"/>
                    </a:cubicBezTo>
                    <a:moveTo>
                      <a:pt x="1" y="0"/>
                    </a:moveTo>
                    <a:cubicBezTo>
                      <a:pt x="1" y="4"/>
                      <a:pt x="1" y="7"/>
                      <a:pt x="1" y="11"/>
                    </a:cubicBezTo>
                    <a:cubicBezTo>
                      <a:pt x="5" y="25"/>
                      <a:pt x="5" y="25"/>
                      <a:pt x="5" y="25"/>
                    </a:cubicBezTo>
                    <a:cubicBezTo>
                      <a:pt x="6" y="25"/>
                      <a:pt x="6" y="25"/>
                      <a:pt x="6" y="25"/>
                    </a:cubicBezTo>
                    <a:cubicBezTo>
                      <a:pt x="4" y="17"/>
                      <a:pt x="2" y="9"/>
                      <a:pt x="1"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90" name="Freeform 170"/>
              <p:cNvSpPr>
                <a:spLocks noEditPoints="1"/>
              </p:cNvSpPr>
              <p:nvPr/>
            </p:nvSpPr>
            <p:spPr bwMode="auto">
              <a:xfrm>
                <a:off x="2559" y="1434"/>
                <a:ext cx="539" cy="213"/>
              </a:xfrm>
              <a:custGeom>
                <a:avLst/>
                <a:gdLst>
                  <a:gd name="T0" fmla="*/ 613 w 649"/>
                  <a:gd name="T1" fmla="*/ 210 h 257"/>
                  <a:gd name="T2" fmla="*/ 600 w 649"/>
                  <a:gd name="T3" fmla="*/ 246 h 257"/>
                  <a:gd name="T4" fmla="*/ 527 w 649"/>
                  <a:gd name="T5" fmla="*/ 139 h 257"/>
                  <a:gd name="T6" fmla="*/ 564 w 649"/>
                  <a:gd name="T7" fmla="*/ 252 h 257"/>
                  <a:gd name="T8" fmla="*/ 176 w 649"/>
                  <a:gd name="T9" fmla="*/ 167 h 257"/>
                  <a:gd name="T10" fmla="*/ 507 w 649"/>
                  <a:gd name="T11" fmla="*/ 189 h 257"/>
                  <a:gd name="T12" fmla="*/ 533 w 649"/>
                  <a:gd name="T13" fmla="*/ 242 h 257"/>
                  <a:gd name="T14" fmla="*/ 504 w 649"/>
                  <a:gd name="T15" fmla="*/ 135 h 257"/>
                  <a:gd name="T16" fmla="*/ 478 w 649"/>
                  <a:gd name="T17" fmla="*/ 130 h 257"/>
                  <a:gd name="T18" fmla="*/ 218 w 649"/>
                  <a:gd name="T19" fmla="*/ 162 h 257"/>
                  <a:gd name="T20" fmla="*/ 220 w 649"/>
                  <a:gd name="T21" fmla="*/ 133 h 257"/>
                  <a:gd name="T22" fmla="*/ 222 w 649"/>
                  <a:gd name="T23" fmla="*/ 121 h 257"/>
                  <a:gd name="T24" fmla="*/ 421 w 649"/>
                  <a:gd name="T25" fmla="*/ 121 h 257"/>
                  <a:gd name="T26" fmla="*/ 237 w 649"/>
                  <a:gd name="T27" fmla="*/ 145 h 257"/>
                  <a:gd name="T28" fmla="*/ 256 w 649"/>
                  <a:gd name="T29" fmla="*/ 117 h 257"/>
                  <a:gd name="T30" fmla="*/ 286 w 649"/>
                  <a:gd name="T31" fmla="*/ 116 h 257"/>
                  <a:gd name="T32" fmla="*/ 309 w 649"/>
                  <a:gd name="T33" fmla="*/ 145 h 257"/>
                  <a:gd name="T34" fmla="*/ 312 w 649"/>
                  <a:gd name="T35" fmla="*/ 128 h 257"/>
                  <a:gd name="T36" fmla="*/ 337 w 649"/>
                  <a:gd name="T37" fmla="*/ 203 h 257"/>
                  <a:gd name="T38" fmla="*/ 385 w 649"/>
                  <a:gd name="T39" fmla="*/ 201 h 257"/>
                  <a:gd name="T40" fmla="*/ 414 w 649"/>
                  <a:gd name="T41" fmla="*/ 157 h 257"/>
                  <a:gd name="T42" fmla="*/ 404 w 649"/>
                  <a:gd name="T43" fmla="*/ 119 h 257"/>
                  <a:gd name="T44" fmla="*/ 372 w 649"/>
                  <a:gd name="T45" fmla="*/ 156 h 257"/>
                  <a:gd name="T46" fmla="*/ 323 w 649"/>
                  <a:gd name="T47" fmla="*/ 115 h 257"/>
                  <a:gd name="T48" fmla="*/ 407 w 649"/>
                  <a:gd name="T49" fmla="*/ 115 h 257"/>
                  <a:gd name="T50" fmla="*/ 186 w 649"/>
                  <a:gd name="T51" fmla="*/ 90 h 257"/>
                  <a:gd name="T52" fmla="*/ 30 w 649"/>
                  <a:gd name="T53" fmla="*/ 100 h 257"/>
                  <a:gd name="T54" fmla="*/ 201 w 649"/>
                  <a:gd name="T55" fmla="*/ 123 h 257"/>
                  <a:gd name="T56" fmla="*/ 605 w 649"/>
                  <a:gd name="T57" fmla="*/ 74 h 257"/>
                  <a:gd name="T58" fmla="*/ 551 w 649"/>
                  <a:gd name="T59" fmla="*/ 64 h 257"/>
                  <a:gd name="T60" fmla="*/ 29 w 649"/>
                  <a:gd name="T61" fmla="*/ 68 h 257"/>
                  <a:gd name="T62" fmla="*/ 517 w 649"/>
                  <a:gd name="T63" fmla="*/ 62 h 257"/>
                  <a:gd name="T64" fmla="*/ 568 w 649"/>
                  <a:gd name="T65" fmla="*/ 66 h 257"/>
                  <a:gd name="T66" fmla="*/ 570 w 649"/>
                  <a:gd name="T67" fmla="*/ 56 h 257"/>
                  <a:gd name="T68" fmla="*/ 569 w 649"/>
                  <a:gd name="T69" fmla="*/ 54 h 257"/>
                  <a:gd name="T70" fmla="*/ 597 w 649"/>
                  <a:gd name="T71" fmla="*/ 53 h 257"/>
                  <a:gd name="T72" fmla="*/ 634 w 649"/>
                  <a:gd name="T73" fmla="*/ 66 h 257"/>
                  <a:gd name="T74" fmla="*/ 322 w 649"/>
                  <a:gd name="T75" fmla="*/ 110 h 257"/>
                  <a:gd name="T76" fmla="*/ 367 w 649"/>
                  <a:gd name="T77" fmla="*/ 52 h 257"/>
                  <a:gd name="T78" fmla="*/ 429 w 649"/>
                  <a:gd name="T79" fmla="*/ 115 h 257"/>
                  <a:gd name="T80" fmla="*/ 40 w 649"/>
                  <a:gd name="T81" fmla="*/ 33 h 257"/>
                  <a:gd name="T82" fmla="*/ 420 w 649"/>
                  <a:gd name="T83" fmla="*/ 33 h 257"/>
                  <a:gd name="T84" fmla="*/ 365 w 649"/>
                  <a:gd name="T85" fmla="*/ 46 h 257"/>
                  <a:gd name="T86" fmla="*/ 366 w 649"/>
                  <a:gd name="T87" fmla="*/ 32 h 257"/>
                  <a:gd name="T88" fmla="*/ 385 w 649"/>
                  <a:gd name="T89" fmla="*/ 113 h 257"/>
                  <a:gd name="T90" fmla="*/ 334 w 649"/>
                  <a:gd name="T91" fmla="*/ 29 h 257"/>
                  <a:gd name="T92" fmla="*/ 303 w 649"/>
                  <a:gd name="T93" fmla="*/ 40 h 257"/>
                  <a:gd name="T94" fmla="*/ 296 w 649"/>
                  <a:gd name="T95" fmla="*/ 27 h 257"/>
                  <a:gd name="T96" fmla="*/ 487 w 649"/>
                  <a:gd name="T97" fmla="*/ 48 h 257"/>
                  <a:gd name="T98" fmla="*/ 383 w 649"/>
                  <a:gd name="T99" fmla="*/ 27 h 257"/>
                  <a:gd name="T100" fmla="*/ 206 w 649"/>
                  <a:gd name="T101" fmla="*/ 29 h 257"/>
                  <a:gd name="T102" fmla="*/ 233 w 649"/>
                  <a:gd name="T103" fmla="*/ 107 h 257"/>
                  <a:gd name="T104" fmla="*/ 53 w 649"/>
                  <a:gd name="T105" fmla="*/ 23 h 257"/>
                  <a:gd name="T106" fmla="*/ 73 w 649"/>
                  <a:gd name="T107" fmla="*/ 44 h 257"/>
                  <a:gd name="T108" fmla="*/ 248 w 649"/>
                  <a:gd name="T109" fmla="*/ 27 h 257"/>
                  <a:gd name="T110" fmla="*/ 272 w 649"/>
                  <a:gd name="T111" fmla="*/ 113 h 257"/>
                  <a:gd name="T112" fmla="*/ 179 w 649"/>
                  <a:gd name="T113" fmla="*/ 62 h 257"/>
                  <a:gd name="T114" fmla="*/ 122 w 649"/>
                  <a:gd name="T115" fmla="*/ 3 h 257"/>
                  <a:gd name="T116" fmla="*/ 159 w 649"/>
                  <a:gd name="T117" fmla="*/ 98 h 257"/>
                  <a:gd name="T118" fmla="*/ 72 w 649"/>
                  <a:gd name="T119" fmla="*/ 0 h 257"/>
                  <a:gd name="T120" fmla="*/ 80 w 649"/>
                  <a:gd name="T121" fmla="*/ 3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9" h="257">
                    <a:moveTo>
                      <a:pt x="619" y="159"/>
                    </a:moveTo>
                    <a:cubicBezTo>
                      <a:pt x="628" y="212"/>
                      <a:pt x="628" y="212"/>
                      <a:pt x="628" y="212"/>
                    </a:cubicBezTo>
                    <a:cubicBezTo>
                      <a:pt x="634" y="212"/>
                      <a:pt x="639" y="211"/>
                      <a:pt x="643" y="211"/>
                    </a:cubicBezTo>
                    <a:cubicBezTo>
                      <a:pt x="648" y="197"/>
                      <a:pt x="649" y="181"/>
                      <a:pt x="649" y="166"/>
                    </a:cubicBezTo>
                    <a:cubicBezTo>
                      <a:pt x="640" y="164"/>
                      <a:pt x="630" y="161"/>
                      <a:pt x="619" y="159"/>
                    </a:cubicBezTo>
                    <a:moveTo>
                      <a:pt x="589" y="152"/>
                    </a:moveTo>
                    <a:cubicBezTo>
                      <a:pt x="593" y="164"/>
                      <a:pt x="596" y="173"/>
                      <a:pt x="597" y="180"/>
                    </a:cubicBezTo>
                    <a:cubicBezTo>
                      <a:pt x="598" y="185"/>
                      <a:pt x="598" y="185"/>
                      <a:pt x="598" y="185"/>
                    </a:cubicBezTo>
                    <a:cubicBezTo>
                      <a:pt x="603" y="194"/>
                      <a:pt x="608" y="202"/>
                      <a:pt x="613" y="210"/>
                    </a:cubicBezTo>
                    <a:cubicBezTo>
                      <a:pt x="615" y="214"/>
                      <a:pt x="615" y="214"/>
                      <a:pt x="615" y="214"/>
                    </a:cubicBezTo>
                    <a:cubicBezTo>
                      <a:pt x="618" y="213"/>
                      <a:pt x="621" y="213"/>
                      <a:pt x="623" y="213"/>
                    </a:cubicBezTo>
                    <a:cubicBezTo>
                      <a:pt x="614" y="158"/>
                      <a:pt x="614" y="158"/>
                      <a:pt x="614" y="158"/>
                    </a:cubicBezTo>
                    <a:cubicBezTo>
                      <a:pt x="606" y="156"/>
                      <a:pt x="598" y="154"/>
                      <a:pt x="589" y="152"/>
                    </a:cubicBezTo>
                    <a:moveTo>
                      <a:pt x="558" y="146"/>
                    </a:moveTo>
                    <a:cubicBezTo>
                      <a:pt x="559" y="151"/>
                      <a:pt x="560" y="156"/>
                      <a:pt x="561" y="161"/>
                    </a:cubicBezTo>
                    <a:cubicBezTo>
                      <a:pt x="566" y="180"/>
                      <a:pt x="571" y="201"/>
                      <a:pt x="574" y="222"/>
                    </a:cubicBezTo>
                    <a:cubicBezTo>
                      <a:pt x="575" y="233"/>
                      <a:pt x="577" y="243"/>
                      <a:pt x="577" y="254"/>
                    </a:cubicBezTo>
                    <a:cubicBezTo>
                      <a:pt x="586" y="251"/>
                      <a:pt x="594" y="248"/>
                      <a:pt x="600" y="246"/>
                    </a:cubicBezTo>
                    <a:cubicBezTo>
                      <a:pt x="603" y="245"/>
                      <a:pt x="605" y="244"/>
                      <a:pt x="608" y="243"/>
                    </a:cubicBezTo>
                    <a:cubicBezTo>
                      <a:pt x="607" y="241"/>
                      <a:pt x="607" y="241"/>
                      <a:pt x="607" y="241"/>
                    </a:cubicBezTo>
                    <a:cubicBezTo>
                      <a:pt x="600" y="223"/>
                      <a:pt x="600" y="223"/>
                      <a:pt x="600" y="223"/>
                    </a:cubicBezTo>
                    <a:cubicBezTo>
                      <a:pt x="596" y="211"/>
                      <a:pt x="592" y="199"/>
                      <a:pt x="589" y="187"/>
                    </a:cubicBezTo>
                    <a:cubicBezTo>
                      <a:pt x="586" y="177"/>
                      <a:pt x="584" y="166"/>
                      <a:pt x="582" y="156"/>
                    </a:cubicBezTo>
                    <a:cubicBezTo>
                      <a:pt x="587" y="166"/>
                      <a:pt x="592" y="175"/>
                      <a:pt x="598" y="185"/>
                    </a:cubicBezTo>
                    <a:cubicBezTo>
                      <a:pt x="595" y="175"/>
                      <a:pt x="591" y="163"/>
                      <a:pt x="587" y="152"/>
                    </a:cubicBezTo>
                    <a:cubicBezTo>
                      <a:pt x="578" y="150"/>
                      <a:pt x="568" y="148"/>
                      <a:pt x="558" y="146"/>
                    </a:cubicBezTo>
                    <a:moveTo>
                      <a:pt x="527" y="139"/>
                    </a:moveTo>
                    <a:cubicBezTo>
                      <a:pt x="531" y="155"/>
                      <a:pt x="534" y="168"/>
                      <a:pt x="536" y="176"/>
                    </a:cubicBezTo>
                    <a:cubicBezTo>
                      <a:pt x="542" y="200"/>
                      <a:pt x="542" y="200"/>
                      <a:pt x="542" y="200"/>
                    </a:cubicBezTo>
                    <a:cubicBezTo>
                      <a:pt x="550" y="218"/>
                      <a:pt x="550" y="218"/>
                      <a:pt x="550" y="218"/>
                    </a:cubicBezTo>
                    <a:cubicBezTo>
                      <a:pt x="558" y="238"/>
                      <a:pt x="558" y="238"/>
                      <a:pt x="558" y="238"/>
                    </a:cubicBezTo>
                    <a:cubicBezTo>
                      <a:pt x="562" y="248"/>
                      <a:pt x="562" y="248"/>
                      <a:pt x="562" y="248"/>
                    </a:cubicBezTo>
                    <a:cubicBezTo>
                      <a:pt x="563" y="251"/>
                      <a:pt x="563" y="251"/>
                      <a:pt x="563" y="251"/>
                    </a:cubicBezTo>
                    <a:cubicBezTo>
                      <a:pt x="564" y="251"/>
                      <a:pt x="564" y="251"/>
                      <a:pt x="564" y="251"/>
                    </a:cubicBezTo>
                    <a:cubicBezTo>
                      <a:pt x="565" y="251"/>
                      <a:pt x="564" y="251"/>
                      <a:pt x="563" y="251"/>
                    </a:cubicBezTo>
                    <a:cubicBezTo>
                      <a:pt x="564" y="252"/>
                      <a:pt x="564" y="252"/>
                      <a:pt x="564" y="252"/>
                    </a:cubicBezTo>
                    <a:cubicBezTo>
                      <a:pt x="565" y="255"/>
                      <a:pt x="565" y="255"/>
                      <a:pt x="565" y="255"/>
                    </a:cubicBezTo>
                    <a:cubicBezTo>
                      <a:pt x="566" y="257"/>
                      <a:pt x="566" y="257"/>
                      <a:pt x="566" y="257"/>
                    </a:cubicBezTo>
                    <a:cubicBezTo>
                      <a:pt x="568" y="257"/>
                      <a:pt x="571" y="256"/>
                      <a:pt x="573" y="255"/>
                    </a:cubicBezTo>
                    <a:cubicBezTo>
                      <a:pt x="573" y="254"/>
                      <a:pt x="573" y="254"/>
                      <a:pt x="573" y="253"/>
                    </a:cubicBezTo>
                    <a:cubicBezTo>
                      <a:pt x="570" y="215"/>
                      <a:pt x="562" y="178"/>
                      <a:pt x="552" y="144"/>
                    </a:cubicBezTo>
                    <a:cubicBezTo>
                      <a:pt x="544" y="143"/>
                      <a:pt x="536" y="141"/>
                      <a:pt x="527" y="139"/>
                    </a:cubicBezTo>
                    <a:moveTo>
                      <a:pt x="199" y="125"/>
                    </a:moveTo>
                    <a:cubicBezTo>
                      <a:pt x="193" y="126"/>
                      <a:pt x="187" y="128"/>
                      <a:pt x="181" y="129"/>
                    </a:cubicBezTo>
                    <a:cubicBezTo>
                      <a:pt x="180" y="141"/>
                      <a:pt x="178" y="154"/>
                      <a:pt x="176" y="167"/>
                    </a:cubicBezTo>
                    <a:cubicBezTo>
                      <a:pt x="178" y="167"/>
                      <a:pt x="181" y="167"/>
                      <a:pt x="183" y="166"/>
                    </a:cubicBezTo>
                    <a:cubicBezTo>
                      <a:pt x="193" y="165"/>
                      <a:pt x="203" y="164"/>
                      <a:pt x="210" y="163"/>
                    </a:cubicBezTo>
                    <a:cubicBezTo>
                      <a:pt x="208" y="151"/>
                      <a:pt x="204" y="138"/>
                      <a:pt x="199" y="125"/>
                    </a:cubicBezTo>
                    <a:moveTo>
                      <a:pt x="514" y="221"/>
                    </a:moveTo>
                    <a:cubicBezTo>
                      <a:pt x="514" y="219"/>
                      <a:pt x="514" y="219"/>
                      <a:pt x="514" y="219"/>
                    </a:cubicBezTo>
                    <a:cubicBezTo>
                      <a:pt x="513" y="217"/>
                      <a:pt x="513" y="217"/>
                      <a:pt x="513" y="217"/>
                    </a:cubicBezTo>
                    <a:cubicBezTo>
                      <a:pt x="512" y="212"/>
                      <a:pt x="512" y="212"/>
                      <a:pt x="512" y="212"/>
                    </a:cubicBezTo>
                    <a:cubicBezTo>
                      <a:pt x="510" y="201"/>
                      <a:pt x="510" y="201"/>
                      <a:pt x="510" y="201"/>
                    </a:cubicBezTo>
                    <a:cubicBezTo>
                      <a:pt x="507" y="189"/>
                      <a:pt x="507" y="189"/>
                      <a:pt x="507" y="189"/>
                    </a:cubicBezTo>
                    <a:cubicBezTo>
                      <a:pt x="512" y="199"/>
                      <a:pt x="517" y="209"/>
                      <a:pt x="522" y="219"/>
                    </a:cubicBezTo>
                    <a:cubicBezTo>
                      <a:pt x="520" y="219"/>
                      <a:pt x="517" y="220"/>
                      <a:pt x="514" y="221"/>
                    </a:cubicBezTo>
                    <a:moveTo>
                      <a:pt x="431" y="123"/>
                    </a:moveTo>
                    <a:cubicBezTo>
                      <a:pt x="439" y="152"/>
                      <a:pt x="443" y="185"/>
                      <a:pt x="450" y="219"/>
                    </a:cubicBezTo>
                    <a:cubicBezTo>
                      <a:pt x="450" y="224"/>
                      <a:pt x="452" y="230"/>
                      <a:pt x="453" y="236"/>
                    </a:cubicBezTo>
                    <a:cubicBezTo>
                      <a:pt x="460" y="234"/>
                      <a:pt x="470" y="232"/>
                      <a:pt x="480" y="230"/>
                    </a:cubicBezTo>
                    <a:cubicBezTo>
                      <a:pt x="497" y="225"/>
                      <a:pt x="513" y="221"/>
                      <a:pt x="515" y="221"/>
                    </a:cubicBezTo>
                    <a:cubicBezTo>
                      <a:pt x="518" y="220"/>
                      <a:pt x="520" y="219"/>
                      <a:pt x="522" y="219"/>
                    </a:cubicBezTo>
                    <a:cubicBezTo>
                      <a:pt x="526" y="227"/>
                      <a:pt x="529" y="234"/>
                      <a:pt x="533" y="242"/>
                    </a:cubicBezTo>
                    <a:cubicBezTo>
                      <a:pt x="532" y="238"/>
                      <a:pt x="532" y="238"/>
                      <a:pt x="532" y="238"/>
                    </a:cubicBezTo>
                    <a:cubicBezTo>
                      <a:pt x="542" y="237"/>
                      <a:pt x="548" y="236"/>
                      <a:pt x="548" y="236"/>
                    </a:cubicBezTo>
                    <a:cubicBezTo>
                      <a:pt x="548" y="236"/>
                      <a:pt x="543" y="236"/>
                      <a:pt x="532" y="238"/>
                    </a:cubicBezTo>
                    <a:cubicBezTo>
                      <a:pt x="532" y="230"/>
                      <a:pt x="532" y="230"/>
                      <a:pt x="532" y="230"/>
                    </a:cubicBezTo>
                    <a:cubicBezTo>
                      <a:pt x="533" y="214"/>
                      <a:pt x="533" y="198"/>
                      <a:pt x="534" y="183"/>
                    </a:cubicBezTo>
                    <a:cubicBezTo>
                      <a:pt x="542" y="200"/>
                      <a:pt x="542" y="200"/>
                      <a:pt x="542" y="200"/>
                    </a:cubicBezTo>
                    <a:cubicBezTo>
                      <a:pt x="538" y="187"/>
                      <a:pt x="538" y="187"/>
                      <a:pt x="538" y="187"/>
                    </a:cubicBezTo>
                    <a:cubicBezTo>
                      <a:pt x="536" y="173"/>
                      <a:pt x="531" y="156"/>
                      <a:pt x="526" y="139"/>
                    </a:cubicBezTo>
                    <a:cubicBezTo>
                      <a:pt x="519" y="138"/>
                      <a:pt x="512" y="136"/>
                      <a:pt x="504" y="135"/>
                    </a:cubicBezTo>
                    <a:cubicBezTo>
                      <a:pt x="507" y="145"/>
                      <a:pt x="508" y="153"/>
                      <a:pt x="509" y="159"/>
                    </a:cubicBezTo>
                    <a:cubicBezTo>
                      <a:pt x="513" y="179"/>
                      <a:pt x="513" y="179"/>
                      <a:pt x="513" y="179"/>
                    </a:cubicBezTo>
                    <a:cubicBezTo>
                      <a:pt x="511" y="168"/>
                      <a:pt x="511" y="168"/>
                      <a:pt x="511" y="168"/>
                    </a:cubicBezTo>
                    <a:cubicBezTo>
                      <a:pt x="509" y="158"/>
                      <a:pt x="507" y="147"/>
                      <a:pt x="503" y="135"/>
                    </a:cubicBezTo>
                    <a:cubicBezTo>
                      <a:pt x="495" y="133"/>
                      <a:pt x="488" y="132"/>
                      <a:pt x="480" y="130"/>
                    </a:cubicBezTo>
                    <a:cubicBezTo>
                      <a:pt x="481" y="136"/>
                      <a:pt x="482" y="142"/>
                      <a:pt x="482" y="145"/>
                    </a:cubicBezTo>
                    <a:cubicBezTo>
                      <a:pt x="485" y="161"/>
                      <a:pt x="485" y="161"/>
                      <a:pt x="485" y="161"/>
                    </a:cubicBezTo>
                    <a:cubicBezTo>
                      <a:pt x="483" y="152"/>
                      <a:pt x="483" y="152"/>
                      <a:pt x="483" y="152"/>
                    </a:cubicBezTo>
                    <a:cubicBezTo>
                      <a:pt x="482" y="145"/>
                      <a:pt x="480" y="138"/>
                      <a:pt x="478" y="130"/>
                    </a:cubicBezTo>
                    <a:cubicBezTo>
                      <a:pt x="468" y="129"/>
                      <a:pt x="459" y="127"/>
                      <a:pt x="450" y="126"/>
                    </a:cubicBezTo>
                    <a:cubicBezTo>
                      <a:pt x="450" y="127"/>
                      <a:pt x="450" y="129"/>
                      <a:pt x="450" y="130"/>
                    </a:cubicBezTo>
                    <a:cubicBezTo>
                      <a:pt x="450" y="129"/>
                      <a:pt x="449" y="127"/>
                      <a:pt x="449" y="125"/>
                    </a:cubicBezTo>
                    <a:cubicBezTo>
                      <a:pt x="443" y="124"/>
                      <a:pt x="437" y="124"/>
                      <a:pt x="431" y="123"/>
                    </a:cubicBezTo>
                    <a:moveTo>
                      <a:pt x="217" y="122"/>
                    </a:moveTo>
                    <a:cubicBezTo>
                      <a:pt x="211" y="123"/>
                      <a:pt x="206" y="124"/>
                      <a:pt x="201" y="125"/>
                    </a:cubicBezTo>
                    <a:cubicBezTo>
                      <a:pt x="205" y="139"/>
                      <a:pt x="208" y="152"/>
                      <a:pt x="209" y="160"/>
                    </a:cubicBezTo>
                    <a:cubicBezTo>
                      <a:pt x="210" y="163"/>
                      <a:pt x="210" y="163"/>
                      <a:pt x="210" y="163"/>
                    </a:cubicBezTo>
                    <a:cubicBezTo>
                      <a:pt x="215" y="162"/>
                      <a:pt x="218" y="162"/>
                      <a:pt x="218" y="162"/>
                    </a:cubicBezTo>
                    <a:cubicBezTo>
                      <a:pt x="218" y="162"/>
                      <a:pt x="218" y="162"/>
                      <a:pt x="217" y="162"/>
                    </a:cubicBezTo>
                    <a:cubicBezTo>
                      <a:pt x="217" y="162"/>
                      <a:pt x="217" y="162"/>
                      <a:pt x="217" y="162"/>
                    </a:cubicBezTo>
                    <a:cubicBezTo>
                      <a:pt x="217" y="161"/>
                      <a:pt x="217" y="161"/>
                      <a:pt x="217" y="161"/>
                    </a:cubicBezTo>
                    <a:cubicBezTo>
                      <a:pt x="217" y="157"/>
                      <a:pt x="217" y="157"/>
                      <a:pt x="217" y="157"/>
                    </a:cubicBezTo>
                    <a:cubicBezTo>
                      <a:pt x="218" y="155"/>
                      <a:pt x="218" y="155"/>
                      <a:pt x="218" y="155"/>
                    </a:cubicBezTo>
                    <a:cubicBezTo>
                      <a:pt x="225" y="154"/>
                      <a:pt x="229" y="153"/>
                      <a:pt x="229" y="153"/>
                    </a:cubicBezTo>
                    <a:cubicBezTo>
                      <a:pt x="229" y="153"/>
                      <a:pt x="225" y="154"/>
                      <a:pt x="218" y="155"/>
                    </a:cubicBezTo>
                    <a:cubicBezTo>
                      <a:pt x="218" y="148"/>
                      <a:pt x="218" y="148"/>
                      <a:pt x="218" y="148"/>
                    </a:cubicBezTo>
                    <a:cubicBezTo>
                      <a:pt x="220" y="133"/>
                      <a:pt x="220" y="133"/>
                      <a:pt x="220" y="133"/>
                    </a:cubicBezTo>
                    <a:cubicBezTo>
                      <a:pt x="219" y="129"/>
                      <a:pt x="218" y="126"/>
                      <a:pt x="217" y="122"/>
                    </a:cubicBezTo>
                    <a:moveTo>
                      <a:pt x="423" y="122"/>
                    </a:moveTo>
                    <a:cubicBezTo>
                      <a:pt x="423" y="123"/>
                      <a:pt x="424" y="123"/>
                      <a:pt x="424" y="124"/>
                    </a:cubicBezTo>
                    <a:cubicBezTo>
                      <a:pt x="424" y="124"/>
                      <a:pt x="424" y="123"/>
                      <a:pt x="425" y="122"/>
                    </a:cubicBezTo>
                    <a:cubicBezTo>
                      <a:pt x="424" y="122"/>
                      <a:pt x="423" y="122"/>
                      <a:pt x="423" y="122"/>
                    </a:cubicBezTo>
                    <a:moveTo>
                      <a:pt x="222" y="121"/>
                    </a:moveTo>
                    <a:cubicBezTo>
                      <a:pt x="221" y="121"/>
                      <a:pt x="220" y="122"/>
                      <a:pt x="219" y="122"/>
                    </a:cubicBezTo>
                    <a:cubicBezTo>
                      <a:pt x="219" y="124"/>
                      <a:pt x="220" y="127"/>
                      <a:pt x="221" y="129"/>
                    </a:cubicBezTo>
                    <a:cubicBezTo>
                      <a:pt x="221" y="127"/>
                      <a:pt x="222" y="124"/>
                      <a:pt x="222" y="121"/>
                    </a:cubicBezTo>
                    <a:moveTo>
                      <a:pt x="288" y="121"/>
                    </a:moveTo>
                    <a:cubicBezTo>
                      <a:pt x="283" y="145"/>
                      <a:pt x="283" y="145"/>
                      <a:pt x="283" y="145"/>
                    </a:cubicBezTo>
                    <a:cubicBezTo>
                      <a:pt x="286" y="145"/>
                      <a:pt x="289" y="145"/>
                      <a:pt x="291" y="145"/>
                    </a:cubicBezTo>
                    <a:cubicBezTo>
                      <a:pt x="292" y="145"/>
                      <a:pt x="293" y="145"/>
                      <a:pt x="295" y="145"/>
                    </a:cubicBezTo>
                    <a:cubicBezTo>
                      <a:pt x="293" y="137"/>
                      <a:pt x="290" y="129"/>
                      <a:pt x="288" y="121"/>
                    </a:cubicBezTo>
                    <a:moveTo>
                      <a:pt x="413" y="120"/>
                    </a:moveTo>
                    <a:cubicBezTo>
                      <a:pt x="416" y="128"/>
                      <a:pt x="418" y="135"/>
                      <a:pt x="419" y="143"/>
                    </a:cubicBezTo>
                    <a:cubicBezTo>
                      <a:pt x="421" y="138"/>
                      <a:pt x="422" y="132"/>
                      <a:pt x="423" y="127"/>
                    </a:cubicBezTo>
                    <a:cubicBezTo>
                      <a:pt x="422" y="125"/>
                      <a:pt x="422" y="123"/>
                      <a:pt x="421" y="121"/>
                    </a:cubicBezTo>
                    <a:cubicBezTo>
                      <a:pt x="419" y="121"/>
                      <a:pt x="416" y="121"/>
                      <a:pt x="413" y="120"/>
                    </a:cubicBezTo>
                    <a:moveTo>
                      <a:pt x="255" y="117"/>
                    </a:moveTo>
                    <a:cubicBezTo>
                      <a:pt x="249" y="118"/>
                      <a:pt x="242" y="118"/>
                      <a:pt x="235" y="119"/>
                    </a:cubicBezTo>
                    <a:cubicBezTo>
                      <a:pt x="236" y="122"/>
                      <a:pt x="236" y="125"/>
                      <a:pt x="236" y="127"/>
                    </a:cubicBezTo>
                    <a:cubicBezTo>
                      <a:pt x="237" y="138"/>
                      <a:pt x="237" y="138"/>
                      <a:pt x="237" y="138"/>
                    </a:cubicBezTo>
                    <a:cubicBezTo>
                      <a:pt x="237" y="143"/>
                      <a:pt x="237" y="143"/>
                      <a:pt x="237" y="143"/>
                    </a:cubicBezTo>
                    <a:cubicBezTo>
                      <a:pt x="237" y="144"/>
                      <a:pt x="237" y="144"/>
                      <a:pt x="237" y="144"/>
                    </a:cubicBezTo>
                    <a:cubicBezTo>
                      <a:pt x="237" y="145"/>
                      <a:pt x="237" y="145"/>
                      <a:pt x="237" y="145"/>
                    </a:cubicBezTo>
                    <a:cubicBezTo>
                      <a:pt x="237" y="145"/>
                      <a:pt x="237" y="145"/>
                      <a:pt x="237" y="145"/>
                    </a:cubicBezTo>
                    <a:cubicBezTo>
                      <a:pt x="231" y="145"/>
                      <a:pt x="226" y="145"/>
                      <a:pt x="237" y="145"/>
                    </a:cubicBezTo>
                    <a:cubicBezTo>
                      <a:pt x="237" y="145"/>
                      <a:pt x="237" y="145"/>
                      <a:pt x="237" y="145"/>
                    </a:cubicBezTo>
                    <a:cubicBezTo>
                      <a:pt x="246" y="145"/>
                      <a:pt x="254" y="145"/>
                      <a:pt x="261" y="145"/>
                    </a:cubicBezTo>
                    <a:cubicBezTo>
                      <a:pt x="260" y="138"/>
                      <a:pt x="259" y="132"/>
                      <a:pt x="258" y="126"/>
                    </a:cubicBezTo>
                    <a:cubicBezTo>
                      <a:pt x="257" y="123"/>
                      <a:pt x="256" y="120"/>
                      <a:pt x="255" y="117"/>
                    </a:cubicBezTo>
                    <a:moveTo>
                      <a:pt x="256" y="117"/>
                    </a:moveTo>
                    <a:cubicBezTo>
                      <a:pt x="256" y="117"/>
                      <a:pt x="256" y="117"/>
                      <a:pt x="256" y="117"/>
                    </a:cubicBezTo>
                    <a:cubicBezTo>
                      <a:pt x="256" y="118"/>
                      <a:pt x="257" y="120"/>
                      <a:pt x="257" y="121"/>
                    </a:cubicBezTo>
                    <a:cubicBezTo>
                      <a:pt x="257" y="120"/>
                      <a:pt x="257" y="118"/>
                      <a:pt x="256" y="117"/>
                    </a:cubicBezTo>
                    <a:moveTo>
                      <a:pt x="273" y="116"/>
                    </a:moveTo>
                    <a:cubicBezTo>
                      <a:pt x="269" y="116"/>
                      <a:pt x="265" y="116"/>
                      <a:pt x="261" y="117"/>
                    </a:cubicBezTo>
                    <a:cubicBezTo>
                      <a:pt x="263" y="126"/>
                      <a:pt x="265" y="135"/>
                      <a:pt x="266" y="145"/>
                    </a:cubicBezTo>
                    <a:cubicBezTo>
                      <a:pt x="271" y="145"/>
                      <a:pt x="276" y="145"/>
                      <a:pt x="280" y="145"/>
                    </a:cubicBezTo>
                    <a:cubicBezTo>
                      <a:pt x="278" y="136"/>
                      <a:pt x="276" y="126"/>
                      <a:pt x="273" y="116"/>
                    </a:cubicBezTo>
                    <a:moveTo>
                      <a:pt x="286" y="115"/>
                    </a:moveTo>
                    <a:cubicBezTo>
                      <a:pt x="282" y="115"/>
                      <a:pt x="278" y="116"/>
                      <a:pt x="275" y="116"/>
                    </a:cubicBezTo>
                    <a:cubicBezTo>
                      <a:pt x="277" y="127"/>
                      <a:pt x="279" y="137"/>
                      <a:pt x="281" y="145"/>
                    </a:cubicBezTo>
                    <a:cubicBezTo>
                      <a:pt x="286" y="116"/>
                      <a:pt x="286" y="116"/>
                      <a:pt x="286" y="116"/>
                    </a:cubicBezTo>
                    <a:cubicBezTo>
                      <a:pt x="286" y="115"/>
                      <a:pt x="286" y="115"/>
                      <a:pt x="286" y="115"/>
                    </a:cubicBezTo>
                    <a:moveTo>
                      <a:pt x="309" y="114"/>
                    </a:moveTo>
                    <a:cubicBezTo>
                      <a:pt x="302" y="115"/>
                      <a:pt x="295" y="115"/>
                      <a:pt x="289" y="115"/>
                    </a:cubicBezTo>
                    <a:cubicBezTo>
                      <a:pt x="288" y="116"/>
                      <a:pt x="288" y="116"/>
                      <a:pt x="288" y="116"/>
                    </a:cubicBezTo>
                    <a:cubicBezTo>
                      <a:pt x="291" y="127"/>
                      <a:pt x="293" y="137"/>
                      <a:pt x="295" y="145"/>
                    </a:cubicBezTo>
                    <a:cubicBezTo>
                      <a:pt x="299" y="145"/>
                      <a:pt x="304" y="145"/>
                      <a:pt x="309" y="145"/>
                    </a:cubicBezTo>
                    <a:cubicBezTo>
                      <a:pt x="309" y="145"/>
                      <a:pt x="309" y="145"/>
                      <a:pt x="309" y="145"/>
                    </a:cubicBezTo>
                    <a:cubicBezTo>
                      <a:pt x="321" y="145"/>
                      <a:pt x="315" y="145"/>
                      <a:pt x="309" y="145"/>
                    </a:cubicBezTo>
                    <a:cubicBezTo>
                      <a:pt x="309" y="145"/>
                      <a:pt x="309" y="145"/>
                      <a:pt x="309" y="145"/>
                    </a:cubicBezTo>
                    <a:cubicBezTo>
                      <a:pt x="309" y="145"/>
                      <a:pt x="309" y="145"/>
                      <a:pt x="309" y="145"/>
                    </a:cubicBezTo>
                    <a:cubicBezTo>
                      <a:pt x="309" y="143"/>
                      <a:pt x="309" y="143"/>
                      <a:pt x="309" y="143"/>
                    </a:cubicBezTo>
                    <a:cubicBezTo>
                      <a:pt x="310" y="137"/>
                      <a:pt x="310" y="133"/>
                      <a:pt x="312" y="128"/>
                    </a:cubicBezTo>
                    <a:cubicBezTo>
                      <a:pt x="311" y="124"/>
                      <a:pt x="310" y="119"/>
                      <a:pt x="309" y="114"/>
                    </a:cubicBezTo>
                    <a:moveTo>
                      <a:pt x="312" y="114"/>
                    </a:moveTo>
                    <a:cubicBezTo>
                      <a:pt x="311" y="114"/>
                      <a:pt x="310" y="114"/>
                      <a:pt x="309" y="114"/>
                    </a:cubicBezTo>
                    <a:cubicBezTo>
                      <a:pt x="310" y="119"/>
                      <a:pt x="311" y="122"/>
                      <a:pt x="311" y="125"/>
                    </a:cubicBezTo>
                    <a:cubicBezTo>
                      <a:pt x="312" y="128"/>
                      <a:pt x="312" y="128"/>
                      <a:pt x="312" y="128"/>
                    </a:cubicBezTo>
                    <a:cubicBezTo>
                      <a:pt x="312" y="128"/>
                      <a:pt x="312" y="128"/>
                      <a:pt x="312" y="128"/>
                    </a:cubicBezTo>
                    <a:cubicBezTo>
                      <a:pt x="318" y="145"/>
                      <a:pt x="318" y="145"/>
                      <a:pt x="318" y="145"/>
                    </a:cubicBezTo>
                    <a:cubicBezTo>
                      <a:pt x="330" y="182"/>
                      <a:pt x="330" y="182"/>
                      <a:pt x="330" y="182"/>
                    </a:cubicBezTo>
                    <a:cubicBezTo>
                      <a:pt x="330" y="178"/>
                      <a:pt x="330" y="175"/>
                      <a:pt x="330" y="171"/>
                    </a:cubicBezTo>
                    <a:cubicBezTo>
                      <a:pt x="331" y="180"/>
                      <a:pt x="333" y="188"/>
                      <a:pt x="335" y="196"/>
                    </a:cubicBezTo>
                    <a:cubicBezTo>
                      <a:pt x="335" y="196"/>
                      <a:pt x="335" y="196"/>
                      <a:pt x="334" y="196"/>
                    </a:cubicBezTo>
                    <a:cubicBezTo>
                      <a:pt x="335" y="196"/>
                      <a:pt x="335" y="196"/>
                      <a:pt x="335" y="196"/>
                    </a:cubicBezTo>
                    <a:cubicBezTo>
                      <a:pt x="335" y="196"/>
                      <a:pt x="335" y="196"/>
                      <a:pt x="335" y="196"/>
                    </a:cubicBezTo>
                    <a:cubicBezTo>
                      <a:pt x="335" y="198"/>
                      <a:pt x="336" y="200"/>
                      <a:pt x="336" y="202"/>
                    </a:cubicBezTo>
                    <a:cubicBezTo>
                      <a:pt x="337" y="203"/>
                      <a:pt x="337" y="203"/>
                      <a:pt x="337" y="203"/>
                    </a:cubicBezTo>
                    <a:cubicBezTo>
                      <a:pt x="338" y="207"/>
                      <a:pt x="338" y="207"/>
                      <a:pt x="338" y="207"/>
                    </a:cubicBezTo>
                    <a:cubicBezTo>
                      <a:pt x="338" y="208"/>
                      <a:pt x="338" y="208"/>
                      <a:pt x="338" y="208"/>
                    </a:cubicBezTo>
                    <a:cubicBezTo>
                      <a:pt x="338" y="208"/>
                      <a:pt x="338" y="208"/>
                      <a:pt x="338" y="208"/>
                    </a:cubicBezTo>
                    <a:cubicBezTo>
                      <a:pt x="338" y="208"/>
                      <a:pt x="338" y="208"/>
                      <a:pt x="338" y="208"/>
                    </a:cubicBezTo>
                    <a:cubicBezTo>
                      <a:pt x="337" y="208"/>
                      <a:pt x="337" y="209"/>
                      <a:pt x="337" y="209"/>
                    </a:cubicBezTo>
                    <a:cubicBezTo>
                      <a:pt x="337" y="209"/>
                      <a:pt x="337" y="208"/>
                      <a:pt x="338" y="208"/>
                    </a:cubicBezTo>
                    <a:cubicBezTo>
                      <a:pt x="347" y="207"/>
                      <a:pt x="358" y="205"/>
                      <a:pt x="369" y="203"/>
                    </a:cubicBezTo>
                    <a:cubicBezTo>
                      <a:pt x="372" y="203"/>
                      <a:pt x="374" y="203"/>
                      <a:pt x="377" y="202"/>
                    </a:cubicBezTo>
                    <a:cubicBezTo>
                      <a:pt x="379" y="202"/>
                      <a:pt x="382" y="201"/>
                      <a:pt x="385" y="201"/>
                    </a:cubicBezTo>
                    <a:cubicBezTo>
                      <a:pt x="396" y="199"/>
                      <a:pt x="406" y="197"/>
                      <a:pt x="414" y="196"/>
                    </a:cubicBezTo>
                    <a:cubicBezTo>
                      <a:pt x="414" y="196"/>
                      <a:pt x="414" y="196"/>
                      <a:pt x="414" y="196"/>
                    </a:cubicBezTo>
                    <a:cubicBezTo>
                      <a:pt x="414" y="195"/>
                      <a:pt x="414" y="195"/>
                      <a:pt x="414" y="195"/>
                    </a:cubicBezTo>
                    <a:cubicBezTo>
                      <a:pt x="414" y="194"/>
                      <a:pt x="414" y="194"/>
                      <a:pt x="414" y="194"/>
                    </a:cubicBezTo>
                    <a:cubicBezTo>
                      <a:pt x="414" y="191"/>
                      <a:pt x="414" y="191"/>
                      <a:pt x="414" y="191"/>
                    </a:cubicBezTo>
                    <a:cubicBezTo>
                      <a:pt x="414" y="185"/>
                      <a:pt x="414" y="185"/>
                      <a:pt x="414" y="185"/>
                    </a:cubicBezTo>
                    <a:cubicBezTo>
                      <a:pt x="413" y="171"/>
                      <a:pt x="413" y="171"/>
                      <a:pt x="413" y="171"/>
                    </a:cubicBezTo>
                    <a:cubicBezTo>
                      <a:pt x="412" y="153"/>
                      <a:pt x="412" y="153"/>
                      <a:pt x="412" y="153"/>
                    </a:cubicBezTo>
                    <a:cubicBezTo>
                      <a:pt x="412" y="154"/>
                      <a:pt x="413" y="156"/>
                      <a:pt x="414" y="157"/>
                    </a:cubicBezTo>
                    <a:cubicBezTo>
                      <a:pt x="415" y="159"/>
                      <a:pt x="416" y="161"/>
                      <a:pt x="416" y="163"/>
                    </a:cubicBezTo>
                    <a:cubicBezTo>
                      <a:pt x="417" y="158"/>
                      <a:pt x="417" y="158"/>
                      <a:pt x="417" y="158"/>
                    </a:cubicBezTo>
                    <a:cubicBezTo>
                      <a:pt x="417" y="157"/>
                      <a:pt x="417" y="155"/>
                      <a:pt x="417" y="154"/>
                    </a:cubicBezTo>
                    <a:cubicBezTo>
                      <a:pt x="415" y="142"/>
                      <a:pt x="412" y="131"/>
                      <a:pt x="408" y="120"/>
                    </a:cubicBezTo>
                    <a:cubicBezTo>
                      <a:pt x="407" y="120"/>
                      <a:pt x="406" y="120"/>
                      <a:pt x="405" y="119"/>
                    </a:cubicBezTo>
                    <a:cubicBezTo>
                      <a:pt x="407" y="129"/>
                      <a:pt x="408" y="138"/>
                      <a:pt x="408" y="143"/>
                    </a:cubicBezTo>
                    <a:cubicBezTo>
                      <a:pt x="410" y="162"/>
                      <a:pt x="410" y="162"/>
                      <a:pt x="410" y="162"/>
                    </a:cubicBezTo>
                    <a:cubicBezTo>
                      <a:pt x="409" y="151"/>
                      <a:pt x="409" y="151"/>
                      <a:pt x="409" y="151"/>
                    </a:cubicBezTo>
                    <a:cubicBezTo>
                      <a:pt x="408" y="142"/>
                      <a:pt x="407" y="131"/>
                      <a:pt x="404" y="119"/>
                    </a:cubicBezTo>
                    <a:cubicBezTo>
                      <a:pt x="399" y="119"/>
                      <a:pt x="393" y="118"/>
                      <a:pt x="387" y="118"/>
                    </a:cubicBezTo>
                    <a:cubicBezTo>
                      <a:pt x="388" y="121"/>
                      <a:pt x="389" y="124"/>
                      <a:pt x="389" y="126"/>
                    </a:cubicBezTo>
                    <a:cubicBezTo>
                      <a:pt x="392" y="142"/>
                      <a:pt x="392" y="142"/>
                      <a:pt x="392" y="142"/>
                    </a:cubicBezTo>
                    <a:cubicBezTo>
                      <a:pt x="390" y="133"/>
                      <a:pt x="390" y="133"/>
                      <a:pt x="390" y="133"/>
                    </a:cubicBezTo>
                    <a:cubicBezTo>
                      <a:pt x="389" y="128"/>
                      <a:pt x="388" y="123"/>
                      <a:pt x="386" y="118"/>
                    </a:cubicBezTo>
                    <a:cubicBezTo>
                      <a:pt x="380" y="117"/>
                      <a:pt x="374" y="116"/>
                      <a:pt x="368" y="116"/>
                    </a:cubicBezTo>
                    <a:cubicBezTo>
                      <a:pt x="369" y="129"/>
                      <a:pt x="370" y="139"/>
                      <a:pt x="371" y="146"/>
                    </a:cubicBezTo>
                    <a:cubicBezTo>
                      <a:pt x="373" y="168"/>
                      <a:pt x="373" y="168"/>
                      <a:pt x="373" y="168"/>
                    </a:cubicBezTo>
                    <a:cubicBezTo>
                      <a:pt x="372" y="156"/>
                      <a:pt x="372" y="156"/>
                      <a:pt x="372" y="156"/>
                    </a:cubicBezTo>
                    <a:cubicBezTo>
                      <a:pt x="371" y="144"/>
                      <a:pt x="369" y="130"/>
                      <a:pt x="366" y="116"/>
                    </a:cubicBezTo>
                    <a:cubicBezTo>
                      <a:pt x="360" y="116"/>
                      <a:pt x="354" y="115"/>
                      <a:pt x="348" y="115"/>
                    </a:cubicBezTo>
                    <a:cubicBezTo>
                      <a:pt x="354" y="135"/>
                      <a:pt x="359" y="153"/>
                      <a:pt x="359" y="164"/>
                    </a:cubicBezTo>
                    <a:cubicBezTo>
                      <a:pt x="356" y="149"/>
                      <a:pt x="351" y="132"/>
                      <a:pt x="345" y="115"/>
                    </a:cubicBezTo>
                    <a:cubicBezTo>
                      <a:pt x="338" y="115"/>
                      <a:pt x="332" y="115"/>
                      <a:pt x="326" y="115"/>
                    </a:cubicBezTo>
                    <a:cubicBezTo>
                      <a:pt x="330" y="135"/>
                      <a:pt x="333" y="153"/>
                      <a:pt x="335" y="163"/>
                    </a:cubicBezTo>
                    <a:cubicBezTo>
                      <a:pt x="340" y="187"/>
                      <a:pt x="340" y="187"/>
                      <a:pt x="340" y="187"/>
                    </a:cubicBezTo>
                    <a:cubicBezTo>
                      <a:pt x="337" y="173"/>
                      <a:pt x="337" y="173"/>
                      <a:pt x="337" y="173"/>
                    </a:cubicBezTo>
                    <a:cubicBezTo>
                      <a:pt x="334" y="157"/>
                      <a:pt x="329" y="136"/>
                      <a:pt x="323" y="115"/>
                    </a:cubicBezTo>
                    <a:cubicBezTo>
                      <a:pt x="319" y="115"/>
                      <a:pt x="316" y="114"/>
                      <a:pt x="312" y="114"/>
                    </a:cubicBezTo>
                    <a:moveTo>
                      <a:pt x="189" y="97"/>
                    </a:moveTo>
                    <a:cubicBezTo>
                      <a:pt x="182" y="124"/>
                      <a:pt x="182" y="124"/>
                      <a:pt x="182" y="124"/>
                    </a:cubicBezTo>
                    <a:cubicBezTo>
                      <a:pt x="182" y="125"/>
                      <a:pt x="181" y="126"/>
                      <a:pt x="181" y="127"/>
                    </a:cubicBezTo>
                    <a:cubicBezTo>
                      <a:pt x="187" y="126"/>
                      <a:pt x="193" y="125"/>
                      <a:pt x="199" y="124"/>
                    </a:cubicBezTo>
                    <a:cubicBezTo>
                      <a:pt x="196" y="115"/>
                      <a:pt x="193" y="106"/>
                      <a:pt x="189" y="97"/>
                    </a:cubicBezTo>
                    <a:moveTo>
                      <a:pt x="401" y="96"/>
                    </a:moveTo>
                    <a:cubicBezTo>
                      <a:pt x="403" y="103"/>
                      <a:pt x="404" y="109"/>
                      <a:pt x="405" y="115"/>
                    </a:cubicBezTo>
                    <a:cubicBezTo>
                      <a:pt x="406" y="115"/>
                      <a:pt x="406" y="115"/>
                      <a:pt x="407" y="115"/>
                    </a:cubicBezTo>
                    <a:cubicBezTo>
                      <a:pt x="405" y="109"/>
                      <a:pt x="403" y="102"/>
                      <a:pt x="401" y="96"/>
                    </a:cubicBezTo>
                    <a:moveTo>
                      <a:pt x="11" y="92"/>
                    </a:moveTo>
                    <a:cubicBezTo>
                      <a:pt x="5" y="106"/>
                      <a:pt x="2" y="116"/>
                      <a:pt x="0" y="122"/>
                    </a:cubicBezTo>
                    <a:cubicBezTo>
                      <a:pt x="0" y="122"/>
                      <a:pt x="0" y="122"/>
                      <a:pt x="0" y="122"/>
                    </a:cubicBezTo>
                    <a:cubicBezTo>
                      <a:pt x="5" y="115"/>
                      <a:pt x="9" y="107"/>
                      <a:pt x="13" y="99"/>
                    </a:cubicBezTo>
                    <a:cubicBezTo>
                      <a:pt x="12" y="96"/>
                      <a:pt x="12" y="94"/>
                      <a:pt x="11" y="92"/>
                    </a:cubicBezTo>
                    <a:moveTo>
                      <a:pt x="184" y="86"/>
                    </a:moveTo>
                    <a:cubicBezTo>
                      <a:pt x="184" y="89"/>
                      <a:pt x="184" y="93"/>
                      <a:pt x="184" y="97"/>
                    </a:cubicBezTo>
                    <a:cubicBezTo>
                      <a:pt x="186" y="90"/>
                      <a:pt x="186" y="90"/>
                      <a:pt x="186" y="90"/>
                    </a:cubicBezTo>
                    <a:cubicBezTo>
                      <a:pt x="185" y="88"/>
                      <a:pt x="185" y="87"/>
                      <a:pt x="184" y="86"/>
                    </a:cubicBezTo>
                    <a:moveTo>
                      <a:pt x="16" y="82"/>
                    </a:moveTo>
                    <a:cubicBezTo>
                      <a:pt x="14" y="84"/>
                      <a:pt x="13" y="86"/>
                      <a:pt x="13" y="89"/>
                    </a:cubicBezTo>
                    <a:cubicBezTo>
                      <a:pt x="13" y="91"/>
                      <a:pt x="14" y="94"/>
                      <a:pt x="14" y="96"/>
                    </a:cubicBezTo>
                    <a:cubicBezTo>
                      <a:pt x="16" y="94"/>
                      <a:pt x="17" y="91"/>
                      <a:pt x="18" y="89"/>
                    </a:cubicBezTo>
                    <a:cubicBezTo>
                      <a:pt x="17" y="86"/>
                      <a:pt x="16" y="84"/>
                      <a:pt x="16" y="82"/>
                    </a:cubicBezTo>
                    <a:moveTo>
                      <a:pt x="34" y="77"/>
                    </a:moveTo>
                    <a:cubicBezTo>
                      <a:pt x="34" y="78"/>
                      <a:pt x="34" y="79"/>
                      <a:pt x="34" y="81"/>
                    </a:cubicBezTo>
                    <a:cubicBezTo>
                      <a:pt x="32" y="87"/>
                      <a:pt x="31" y="94"/>
                      <a:pt x="30" y="100"/>
                    </a:cubicBezTo>
                    <a:cubicBezTo>
                      <a:pt x="32" y="97"/>
                      <a:pt x="35" y="93"/>
                      <a:pt x="38" y="89"/>
                    </a:cubicBezTo>
                    <a:cubicBezTo>
                      <a:pt x="37" y="85"/>
                      <a:pt x="35" y="81"/>
                      <a:pt x="34" y="77"/>
                    </a:cubicBezTo>
                    <a:moveTo>
                      <a:pt x="296" y="75"/>
                    </a:moveTo>
                    <a:cubicBezTo>
                      <a:pt x="289" y="111"/>
                      <a:pt x="289" y="111"/>
                      <a:pt x="289" y="111"/>
                    </a:cubicBezTo>
                    <a:cubicBezTo>
                      <a:pt x="296" y="111"/>
                      <a:pt x="302" y="110"/>
                      <a:pt x="308" y="110"/>
                    </a:cubicBezTo>
                    <a:cubicBezTo>
                      <a:pt x="305" y="99"/>
                      <a:pt x="301" y="87"/>
                      <a:pt x="296" y="75"/>
                    </a:cubicBezTo>
                    <a:moveTo>
                      <a:pt x="196" y="71"/>
                    </a:moveTo>
                    <a:cubicBezTo>
                      <a:pt x="191" y="90"/>
                      <a:pt x="191" y="90"/>
                      <a:pt x="191" y="90"/>
                    </a:cubicBezTo>
                    <a:cubicBezTo>
                      <a:pt x="195" y="102"/>
                      <a:pt x="198" y="113"/>
                      <a:pt x="201" y="123"/>
                    </a:cubicBezTo>
                    <a:cubicBezTo>
                      <a:pt x="206" y="122"/>
                      <a:pt x="211" y="121"/>
                      <a:pt x="216" y="120"/>
                    </a:cubicBezTo>
                    <a:cubicBezTo>
                      <a:pt x="210" y="104"/>
                      <a:pt x="203" y="88"/>
                      <a:pt x="196" y="71"/>
                    </a:cubicBezTo>
                    <a:moveTo>
                      <a:pt x="611" y="63"/>
                    </a:moveTo>
                    <a:cubicBezTo>
                      <a:pt x="612" y="77"/>
                      <a:pt x="612" y="77"/>
                      <a:pt x="612" y="77"/>
                    </a:cubicBezTo>
                    <a:cubicBezTo>
                      <a:pt x="612" y="78"/>
                      <a:pt x="612" y="79"/>
                      <a:pt x="612" y="79"/>
                    </a:cubicBezTo>
                    <a:cubicBezTo>
                      <a:pt x="620" y="93"/>
                      <a:pt x="626" y="106"/>
                      <a:pt x="626" y="114"/>
                    </a:cubicBezTo>
                    <a:cubicBezTo>
                      <a:pt x="632" y="129"/>
                      <a:pt x="632" y="129"/>
                      <a:pt x="632" y="129"/>
                    </a:cubicBezTo>
                    <a:cubicBezTo>
                      <a:pt x="628" y="121"/>
                      <a:pt x="628" y="121"/>
                      <a:pt x="628" y="121"/>
                    </a:cubicBezTo>
                    <a:cubicBezTo>
                      <a:pt x="624" y="107"/>
                      <a:pt x="615" y="90"/>
                      <a:pt x="605" y="74"/>
                    </a:cubicBezTo>
                    <a:cubicBezTo>
                      <a:pt x="618" y="155"/>
                      <a:pt x="618" y="155"/>
                      <a:pt x="618" y="155"/>
                    </a:cubicBezTo>
                    <a:cubicBezTo>
                      <a:pt x="629" y="157"/>
                      <a:pt x="639" y="160"/>
                      <a:pt x="649" y="162"/>
                    </a:cubicBezTo>
                    <a:cubicBezTo>
                      <a:pt x="648" y="146"/>
                      <a:pt x="645" y="130"/>
                      <a:pt x="641" y="114"/>
                    </a:cubicBezTo>
                    <a:cubicBezTo>
                      <a:pt x="631" y="96"/>
                      <a:pt x="621" y="79"/>
                      <a:pt x="611" y="63"/>
                    </a:cubicBezTo>
                    <a:moveTo>
                      <a:pt x="531" y="61"/>
                    </a:moveTo>
                    <a:cubicBezTo>
                      <a:pt x="536" y="71"/>
                      <a:pt x="540" y="81"/>
                      <a:pt x="544" y="92"/>
                    </a:cubicBezTo>
                    <a:cubicBezTo>
                      <a:pt x="549" y="108"/>
                      <a:pt x="554" y="125"/>
                      <a:pt x="557" y="140"/>
                    </a:cubicBezTo>
                    <a:cubicBezTo>
                      <a:pt x="567" y="142"/>
                      <a:pt x="576" y="145"/>
                      <a:pt x="585" y="147"/>
                    </a:cubicBezTo>
                    <a:cubicBezTo>
                      <a:pt x="575" y="120"/>
                      <a:pt x="563" y="91"/>
                      <a:pt x="551" y="64"/>
                    </a:cubicBezTo>
                    <a:cubicBezTo>
                      <a:pt x="546" y="63"/>
                      <a:pt x="539" y="63"/>
                      <a:pt x="531" y="61"/>
                    </a:cubicBezTo>
                    <a:moveTo>
                      <a:pt x="525" y="61"/>
                    </a:moveTo>
                    <a:cubicBezTo>
                      <a:pt x="530" y="71"/>
                      <a:pt x="535" y="83"/>
                      <a:pt x="539" y="95"/>
                    </a:cubicBezTo>
                    <a:cubicBezTo>
                      <a:pt x="535" y="83"/>
                      <a:pt x="530" y="71"/>
                      <a:pt x="525" y="61"/>
                    </a:cubicBezTo>
                    <a:cubicBezTo>
                      <a:pt x="525" y="61"/>
                      <a:pt x="525" y="61"/>
                      <a:pt x="525" y="61"/>
                    </a:cubicBezTo>
                    <a:moveTo>
                      <a:pt x="26" y="59"/>
                    </a:moveTo>
                    <a:cubicBezTo>
                      <a:pt x="23" y="65"/>
                      <a:pt x="20" y="72"/>
                      <a:pt x="18" y="77"/>
                    </a:cubicBezTo>
                    <a:cubicBezTo>
                      <a:pt x="19" y="80"/>
                      <a:pt x="19" y="82"/>
                      <a:pt x="20" y="85"/>
                    </a:cubicBezTo>
                    <a:cubicBezTo>
                      <a:pt x="23" y="79"/>
                      <a:pt x="26" y="74"/>
                      <a:pt x="29" y="68"/>
                    </a:cubicBezTo>
                    <a:cubicBezTo>
                      <a:pt x="29" y="68"/>
                      <a:pt x="29" y="67"/>
                      <a:pt x="29" y="67"/>
                    </a:cubicBezTo>
                    <a:cubicBezTo>
                      <a:pt x="28" y="64"/>
                      <a:pt x="27" y="61"/>
                      <a:pt x="26" y="59"/>
                    </a:cubicBezTo>
                    <a:moveTo>
                      <a:pt x="499" y="57"/>
                    </a:moveTo>
                    <a:cubicBezTo>
                      <a:pt x="501" y="62"/>
                      <a:pt x="504" y="67"/>
                      <a:pt x="506" y="73"/>
                    </a:cubicBezTo>
                    <a:cubicBezTo>
                      <a:pt x="515" y="93"/>
                      <a:pt x="521" y="115"/>
                      <a:pt x="526" y="134"/>
                    </a:cubicBezTo>
                    <a:cubicBezTo>
                      <a:pt x="534" y="136"/>
                      <a:pt x="542" y="137"/>
                      <a:pt x="550" y="139"/>
                    </a:cubicBezTo>
                    <a:cubicBezTo>
                      <a:pt x="541" y="111"/>
                      <a:pt x="531" y="84"/>
                      <a:pt x="520" y="60"/>
                    </a:cubicBezTo>
                    <a:cubicBezTo>
                      <a:pt x="519" y="60"/>
                      <a:pt x="519" y="60"/>
                      <a:pt x="518" y="60"/>
                    </a:cubicBezTo>
                    <a:cubicBezTo>
                      <a:pt x="518" y="60"/>
                      <a:pt x="518" y="61"/>
                      <a:pt x="517" y="62"/>
                    </a:cubicBezTo>
                    <a:cubicBezTo>
                      <a:pt x="517" y="61"/>
                      <a:pt x="516" y="60"/>
                      <a:pt x="516" y="59"/>
                    </a:cubicBezTo>
                    <a:cubicBezTo>
                      <a:pt x="511" y="59"/>
                      <a:pt x="505" y="58"/>
                      <a:pt x="499" y="57"/>
                    </a:cubicBezTo>
                    <a:moveTo>
                      <a:pt x="566" y="75"/>
                    </a:moveTo>
                    <a:cubicBezTo>
                      <a:pt x="565" y="73"/>
                      <a:pt x="565" y="73"/>
                      <a:pt x="565" y="73"/>
                    </a:cubicBezTo>
                    <a:cubicBezTo>
                      <a:pt x="563" y="67"/>
                      <a:pt x="563" y="67"/>
                      <a:pt x="563" y="67"/>
                    </a:cubicBezTo>
                    <a:cubicBezTo>
                      <a:pt x="563" y="66"/>
                      <a:pt x="563" y="66"/>
                      <a:pt x="563" y="66"/>
                    </a:cubicBezTo>
                    <a:cubicBezTo>
                      <a:pt x="558" y="65"/>
                      <a:pt x="557" y="65"/>
                      <a:pt x="557" y="65"/>
                    </a:cubicBezTo>
                    <a:cubicBezTo>
                      <a:pt x="557" y="65"/>
                      <a:pt x="560" y="65"/>
                      <a:pt x="563" y="66"/>
                    </a:cubicBezTo>
                    <a:cubicBezTo>
                      <a:pt x="565" y="66"/>
                      <a:pt x="567" y="66"/>
                      <a:pt x="568" y="66"/>
                    </a:cubicBezTo>
                    <a:cubicBezTo>
                      <a:pt x="566" y="75"/>
                      <a:pt x="566" y="75"/>
                      <a:pt x="566" y="75"/>
                    </a:cubicBezTo>
                    <a:moveTo>
                      <a:pt x="570" y="56"/>
                    </a:moveTo>
                    <a:cubicBezTo>
                      <a:pt x="569" y="60"/>
                      <a:pt x="569" y="60"/>
                      <a:pt x="569" y="60"/>
                    </a:cubicBezTo>
                    <a:cubicBezTo>
                      <a:pt x="568" y="66"/>
                      <a:pt x="568" y="66"/>
                      <a:pt x="568" y="66"/>
                    </a:cubicBezTo>
                    <a:cubicBezTo>
                      <a:pt x="566" y="66"/>
                      <a:pt x="563" y="66"/>
                      <a:pt x="556" y="65"/>
                    </a:cubicBezTo>
                    <a:cubicBezTo>
                      <a:pt x="568" y="92"/>
                      <a:pt x="580" y="123"/>
                      <a:pt x="588" y="147"/>
                    </a:cubicBezTo>
                    <a:cubicBezTo>
                      <a:pt x="596" y="149"/>
                      <a:pt x="604" y="151"/>
                      <a:pt x="611" y="153"/>
                    </a:cubicBezTo>
                    <a:cubicBezTo>
                      <a:pt x="609" y="146"/>
                      <a:pt x="609" y="146"/>
                      <a:pt x="609" y="146"/>
                    </a:cubicBezTo>
                    <a:cubicBezTo>
                      <a:pt x="602" y="121"/>
                      <a:pt x="587" y="87"/>
                      <a:pt x="570" y="56"/>
                    </a:cubicBezTo>
                    <a:moveTo>
                      <a:pt x="602" y="55"/>
                    </a:moveTo>
                    <a:cubicBezTo>
                      <a:pt x="604" y="67"/>
                      <a:pt x="604" y="67"/>
                      <a:pt x="604" y="67"/>
                    </a:cubicBezTo>
                    <a:cubicBezTo>
                      <a:pt x="605" y="69"/>
                      <a:pt x="607" y="71"/>
                      <a:pt x="608" y="74"/>
                    </a:cubicBezTo>
                    <a:cubicBezTo>
                      <a:pt x="607" y="71"/>
                      <a:pt x="606" y="68"/>
                      <a:pt x="605" y="65"/>
                    </a:cubicBezTo>
                    <a:cubicBezTo>
                      <a:pt x="604" y="61"/>
                      <a:pt x="603" y="58"/>
                      <a:pt x="602" y="55"/>
                    </a:cubicBezTo>
                    <a:moveTo>
                      <a:pt x="569" y="54"/>
                    </a:moveTo>
                    <a:cubicBezTo>
                      <a:pt x="563" y="54"/>
                      <a:pt x="559" y="54"/>
                      <a:pt x="559" y="54"/>
                    </a:cubicBezTo>
                    <a:cubicBezTo>
                      <a:pt x="560" y="54"/>
                      <a:pt x="563" y="54"/>
                      <a:pt x="569" y="54"/>
                    </a:cubicBezTo>
                    <a:cubicBezTo>
                      <a:pt x="569" y="54"/>
                      <a:pt x="569" y="54"/>
                      <a:pt x="569" y="54"/>
                    </a:cubicBezTo>
                    <a:moveTo>
                      <a:pt x="590" y="53"/>
                    </a:moveTo>
                    <a:cubicBezTo>
                      <a:pt x="590" y="53"/>
                      <a:pt x="589" y="53"/>
                      <a:pt x="589" y="53"/>
                    </a:cubicBezTo>
                    <a:cubicBezTo>
                      <a:pt x="584" y="53"/>
                      <a:pt x="578" y="53"/>
                      <a:pt x="573" y="53"/>
                    </a:cubicBezTo>
                    <a:cubicBezTo>
                      <a:pt x="590" y="85"/>
                      <a:pt x="605" y="122"/>
                      <a:pt x="607" y="138"/>
                    </a:cubicBezTo>
                    <a:cubicBezTo>
                      <a:pt x="612" y="153"/>
                      <a:pt x="612" y="153"/>
                      <a:pt x="612" y="153"/>
                    </a:cubicBezTo>
                    <a:cubicBezTo>
                      <a:pt x="612" y="153"/>
                      <a:pt x="613" y="153"/>
                      <a:pt x="614" y="153"/>
                    </a:cubicBezTo>
                    <a:cubicBezTo>
                      <a:pt x="599" y="65"/>
                      <a:pt x="599" y="65"/>
                      <a:pt x="599" y="65"/>
                    </a:cubicBezTo>
                    <a:cubicBezTo>
                      <a:pt x="596" y="61"/>
                      <a:pt x="593" y="57"/>
                      <a:pt x="590" y="53"/>
                    </a:cubicBezTo>
                    <a:moveTo>
                      <a:pt x="597" y="53"/>
                    </a:moveTo>
                    <a:cubicBezTo>
                      <a:pt x="596" y="53"/>
                      <a:pt x="595" y="53"/>
                      <a:pt x="594" y="53"/>
                    </a:cubicBezTo>
                    <a:cubicBezTo>
                      <a:pt x="595" y="54"/>
                      <a:pt x="596" y="56"/>
                      <a:pt x="598" y="58"/>
                    </a:cubicBezTo>
                    <a:cubicBezTo>
                      <a:pt x="597" y="53"/>
                      <a:pt x="597" y="53"/>
                      <a:pt x="597" y="53"/>
                    </a:cubicBezTo>
                    <a:moveTo>
                      <a:pt x="623" y="52"/>
                    </a:moveTo>
                    <a:cubicBezTo>
                      <a:pt x="622" y="52"/>
                      <a:pt x="617" y="52"/>
                      <a:pt x="611" y="52"/>
                    </a:cubicBezTo>
                    <a:cubicBezTo>
                      <a:pt x="611" y="53"/>
                      <a:pt x="611" y="53"/>
                      <a:pt x="611" y="53"/>
                    </a:cubicBezTo>
                    <a:cubicBezTo>
                      <a:pt x="620" y="67"/>
                      <a:pt x="628" y="80"/>
                      <a:pt x="634" y="92"/>
                    </a:cubicBezTo>
                    <a:cubicBezTo>
                      <a:pt x="627" y="66"/>
                      <a:pt x="627" y="66"/>
                      <a:pt x="627" y="66"/>
                    </a:cubicBezTo>
                    <a:cubicBezTo>
                      <a:pt x="632" y="66"/>
                      <a:pt x="634" y="66"/>
                      <a:pt x="634" y="66"/>
                    </a:cubicBezTo>
                    <a:cubicBezTo>
                      <a:pt x="633" y="66"/>
                      <a:pt x="631" y="66"/>
                      <a:pt x="627" y="66"/>
                    </a:cubicBezTo>
                    <a:cubicBezTo>
                      <a:pt x="625" y="62"/>
                      <a:pt x="625" y="62"/>
                      <a:pt x="625" y="62"/>
                    </a:cubicBezTo>
                    <a:cubicBezTo>
                      <a:pt x="623" y="54"/>
                      <a:pt x="623" y="54"/>
                      <a:pt x="623" y="54"/>
                    </a:cubicBezTo>
                    <a:cubicBezTo>
                      <a:pt x="622" y="52"/>
                      <a:pt x="622" y="52"/>
                      <a:pt x="622" y="52"/>
                    </a:cubicBezTo>
                    <a:cubicBezTo>
                      <a:pt x="623" y="52"/>
                      <a:pt x="623" y="52"/>
                      <a:pt x="623" y="52"/>
                    </a:cubicBezTo>
                    <a:moveTo>
                      <a:pt x="301" y="50"/>
                    </a:moveTo>
                    <a:cubicBezTo>
                      <a:pt x="297" y="68"/>
                      <a:pt x="297" y="68"/>
                      <a:pt x="297" y="68"/>
                    </a:cubicBezTo>
                    <a:cubicBezTo>
                      <a:pt x="303" y="83"/>
                      <a:pt x="306" y="99"/>
                      <a:pt x="308" y="110"/>
                    </a:cubicBezTo>
                    <a:cubicBezTo>
                      <a:pt x="313" y="110"/>
                      <a:pt x="317" y="110"/>
                      <a:pt x="322" y="110"/>
                    </a:cubicBezTo>
                    <a:cubicBezTo>
                      <a:pt x="316" y="90"/>
                      <a:pt x="309" y="69"/>
                      <a:pt x="301" y="50"/>
                    </a:cubicBezTo>
                    <a:moveTo>
                      <a:pt x="260" y="39"/>
                    </a:moveTo>
                    <a:cubicBezTo>
                      <a:pt x="265" y="47"/>
                      <a:pt x="269" y="56"/>
                      <a:pt x="273" y="66"/>
                    </a:cubicBezTo>
                    <a:cubicBezTo>
                      <a:pt x="279" y="81"/>
                      <a:pt x="283" y="97"/>
                      <a:pt x="287" y="111"/>
                    </a:cubicBezTo>
                    <a:cubicBezTo>
                      <a:pt x="295" y="71"/>
                      <a:pt x="295" y="71"/>
                      <a:pt x="295" y="71"/>
                    </a:cubicBezTo>
                    <a:cubicBezTo>
                      <a:pt x="290" y="60"/>
                      <a:pt x="285" y="49"/>
                      <a:pt x="280" y="39"/>
                    </a:cubicBezTo>
                    <a:cubicBezTo>
                      <a:pt x="274" y="39"/>
                      <a:pt x="267" y="39"/>
                      <a:pt x="260" y="39"/>
                    </a:cubicBezTo>
                    <a:moveTo>
                      <a:pt x="375" y="37"/>
                    </a:moveTo>
                    <a:cubicBezTo>
                      <a:pt x="372" y="42"/>
                      <a:pt x="370" y="47"/>
                      <a:pt x="367" y="52"/>
                    </a:cubicBezTo>
                    <a:cubicBezTo>
                      <a:pt x="375" y="73"/>
                      <a:pt x="383" y="97"/>
                      <a:pt x="387" y="113"/>
                    </a:cubicBezTo>
                    <a:cubicBezTo>
                      <a:pt x="392" y="114"/>
                      <a:pt x="398" y="115"/>
                      <a:pt x="403" y="115"/>
                    </a:cubicBezTo>
                    <a:cubicBezTo>
                      <a:pt x="397" y="89"/>
                      <a:pt x="387" y="60"/>
                      <a:pt x="375" y="37"/>
                    </a:cubicBezTo>
                    <a:moveTo>
                      <a:pt x="405" y="36"/>
                    </a:moveTo>
                    <a:cubicBezTo>
                      <a:pt x="401" y="37"/>
                      <a:pt x="397" y="38"/>
                      <a:pt x="393" y="39"/>
                    </a:cubicBezTo>
                    <a:cubicBezTo>
                      <a:pt x="403" y="64"/>
                      <a:pt x="414" y="94"/>
                      <a:pt x="422" y="117"/>
                    </a:cubicBezTo>
                    <a:cubicBezTo>
                      <a:pt x="423" y="117"/>
                      <a:pt x="424" y="117"/>
                      <a:pt x="426" y="118"/>
                    </a:cubicBezTo>
                    <a:cubicBezTo>
                      <a:pt x="426" y="115"/>
                      <a:pt x="427" y="113"/>
                      <a:pt x="428" y="110"/>
                    </a:cubicBezTo>
                    <a:cubicBezTo>
                      <a:pt x="428" y="112"/>
                      <a:pt x="429" y="113"/>
                      <a:pt x="429" y="115"/>
                    </a:cubicBezTo>
                    <a:cubicBezTo>
                      <a:pt x="430" y="116"/>
                      <a:pt x="430" y="117"/>
                      <a:pt x="430" y="118"/>
                    </a:cubicBezTo>
                    <a:cubicBezTo>
                      <a:pt x="436" y="119"/>
                      <a:pt x="442" y="120"/>
                      <a:pt x="447" y="120"/>
                    </a:cubicBezTo>
                    <a:cubicBezTo>
                      <a:pt x="439" y="93"/>
                      <a:pt x="421" y="61"/>
                      <a:pt x="405" y="36"/>
                    </a:cubicBezTo>
                    <a:moveTo>
                      <a:pt x="40" y="33"/>
                    </a:moveTo>
                    <a:cubicBezTo>
                      <a:pt x="37" y="37"/>
                      <a:pt x="35" y="41"/>
                      <a:pt x="33" y="45"/>
                    </a:cubicBezTo>
                    <a:cubicBezTo>
                      <a:pt x="31" y="48"/>
                      <a:pt x="30" y="51"/>
                      <a:pt x="28" y="54"/>
                    </a:cubicBezTo>
                    <a:cubicBezTo>
                      <a:pt x="33" y="65"/>
                      <a:pt x="37" y="76"/>
                      <a:pt x="40" y="86"/>
                    </a:cubicBezTo>
                    <a:cubicBezTo>
                      <a:pt x="45" y="81"/>
                      <a:pt x="49" y="75"/>
                      <a:pt x="53" y="68"/>
                    </a:cubicBezTo>
                    <a:cubicBezTo>
                      <a:pt x="49" y="57"/>
                      <a:pt x="44" y="44"/>
                      <a:pt x="40" y="33"/>
                    </a:cubicBezTo>
                    <a:moveTo>
                      <a:pt x="421" y="33"/>
                    </a:moveTo>
                    <a:cubicBezTo>
                      <a:pt x="421" y="33"/>
                      <a:pt x="416" y="34"/>
                      <a:pt x="409" y="35"/>
                    </a:cubicBezTo>
                    <a:cubicBezTo>
                      <a:pt x="426" y="60"/>
                      <a:pt x="444" y="98"/>
                      <a:pt x="449" y="121"/>
                    </a:cubicBezTo>
                    <a:cubicBezTo>
                      <a:pt x="458" y="122"/>
                      <a:pt x="467" y="123"/>
                      <a:pt x="476" y="125"/>
                    </a:cubicBezTo>
                    <a:cubicBezTo>
                      <a:pt x="465" y="94"/>
                      <a:pt x="446" y="60"/>
                      <a:pt x="432" y="40"/>
                    </a:cubicBezTo>
                    <a:cubicBezTo>
                      <a:pt x="431" y="41"/>
                      <a:pt x="429" y="41"/>
                      <a:pt x="428" y="42"/>
                    </a:cubicBezTo>
                    <a:cubicBezTo>
                      <a:pt x="427" y="40"/>
                      <a:pt x="425" y="39"/>
                      <a:pt x="424" y="37"/>
                    </a:cubicBezTo>
                    <a:cubicBezTo>
                      <a:pt x="422" y="35"/>
                      <a:pt x="422" y="35"/>
                      <a:pt x="422" y="35"/>
                    </a:cubicBezTo>
                    <a:cubicBezTo>
                      <a:pt x="420" y="33"/>
                      <a:pt x="420" y="33"/>
                      <a:pt x="420" y="33"/>
                    </a:cubicBezTo>
                    <a:cubicBezTo>
                      <a:pt x="420" y="33"/>
                      <a:pt x="420" y="33"/>
                      <a:pt x="420" y="33"/>
                    </a:cubicBezTo>
                    <a:cubicBezTo>
                      <a:pt x="421" y="33"/>
                      <a:pt x="421" y="33"/>
                      <a:pt x="421" y="33"/>
                    </a:cubicBezTo>
                    <a:moveTo>
                      <a:pt x="455" y="32"/>
                    </a:moveTo>
                    <a:cubicBezTo>
                      <a:pt x="448" y="35"/>
                      <a:pt x="440" y="38"/>
                      <a:pt x="435" y="39"/>
                    </a:cubicBezTo>
                    <a:cubicBezTo>
                      <a:pt x="447" y="50"/>
                      <a:pt x="470" y="95"/>
                      <a:pt x="478" y="125"/>
                    </a:cubicBezTo>
                    <a:cubicBezTo>
                      <a:pt x="486" y="127"/>
                      <a:pt x="494" y="128"/>
                      <a:pt x="502" y="129"/>
                    </a:cubicBezTo>
                    <a:cubicBezTo>
                      <a:pt x="491" y="96"/>
                      <a:pt x="474" y="58"/>
                      <a:pt x="455" y="32"/>
                    </a:cubicBezTo>
                    <a:moveTo>
                      <a:pt x="359" y="31"/>
                    </a:moveTo>
                    <a:cubicBezTo>
                      <a:pt x="361" y="36"/>
                      <a:pt x="363" y="41"/>
                      <a:pt x="365" y="46"/>
                    </a:cubicBezTo>
                    <a:cubicBezTo>
                      <a:pt x="365" y="45"/>
                      <a:pt x="365" y="45"/>
                      <a:pt x="365" y="45"/>
                    </a:cubicBezTo>
                    <a:cubicBezTo>
                      <a:pt x="360" y="33"/>
                      <a:pt x="360" y="33"/>
                      <a:pt x="360" y="33"/>
                    </a:cubicBezTo>
                    <a:cubicBezTo>
                      <a:pt x="360" y="32"/>
                      <a:pt x="360" y="32"/>
                      <a:pt x="360" y="32"/>
                    </a:cubicBezTo>
                    <a:cubicBezTo>
                      <a:pt x="360" y="31"/>
                      <a:pt x="360" y="31"/>
                      <a:pt x="360" y="31"/>
                    </a:cubicBezTo>
                    <a:cubicBezTo>
                      <a:pt x="359" y="31"/>
                      <a:pt x="359" y="31"/>
                      <a:pt x="359" y="31"/>
                    </a:cubicBezTo>
                    <a:moveTo>
                      <a:pt x="359" y="31"/>
                    </a:moveTo>
                    <a:cubicBezTo>
                      <a:pt x="359" y="31"/>
                      <a:pt x="359" y="31"/>
                      <a:pt x="359" y="31"/>
                    </a:cubicBezTo>
                    <a:cubicBezTo>
                      <a:pt x="359" y="31"/>
                      <a:pt x="359" y="31"/>
                      <a:pt x="360" y="31"/>
                    </a:cubicBezTo>
                    <a:cubicBezTo>
                      <a:pt x="363" y="32"/>
                      <a:pt x="366" y="32"/>
                      <a:pt x="366" y="32"/>
                    </a:cubicBezTo>
                    <a:cubicBezTo>
                      <a:pt x="367" y="32"/>
                      <a:pt x="365" y="32"/>
                      <a:pt x="359" y="31"/>
                    </a:cubicBezTo>
                    <a:moveTo>
                      <a:pt x="378" y="31"/>
                    </a:moveTo>
                    <a:cubicBezTo>
                      <a:pt x="378" y="31"/>
                      <a:pt x="378" y="32"/>
                      <a:pt x="377" y="32"/>
                    </a:cubicBezTo>
                    <a:cubicBezTo>
                      <a:pt x="379" y="34"/>
                      <a:pt x="380" y="37"/>
                      <a:pt x="382" y="39"/>
                    </a:cubicBezTo>
                    <a:cubicBezTo>
                      <a:pt x="381" y="36"/>
                      <a:pt x="379" y="33"/>
                      <a:pt x="378" y="31"/>
                    </a:cubicBezTo>
                    <a:moveTo>
                      <a:pt x="340" y="30"/>
                    </a:moveTo>
                    <a:cubicBezTo>
                      <a:pt x="345" y="37"/>
                      <a:pt x="349" y="46"/>
                      <a:pt x="353" y="55"/>
                    </a:cubicBezTo>
                    <a:cubicBezTo>
                      <a:pt x="360" y="74"/>
                      <a:pt x="364" y="94"/>
                      <a:pt x="367" y="112"/>
                    </a:cubicBezTo>
                    <a:cubicBezTo>
                      <a:pt x="373" y="112"/>
                      <a:pt x="379" y="113"/>
                      <a:pt x="385" y="113"/>
                    </a:cubicBezTo>
                    <a:cubicBezTo>
                      <a:pt x="377" y="87"/>
                      <a:pt x="365" y="56"/>
                      <a:pt x="354" y="31"/>
                    </a:cubicBezTo>
                    <a:cubicBezTo>
                      <a:pt x="354" y="31"/>
                      <a:pt x="354" y="31"/>
                      <a:pt x="354" y="31"/>
                    </a:cubicBezTo>
                    <a:cubicBezTo>
                      <a:pt x="354" y="31"/>
                      <a:pt x="354" y="31"/>
                      <a:pt x="354" y="31"/>
                    </a:cubicBezTo>
                    <a:cubicBezTo>
                      <a:pt x="354" y="31"/>
                      <a:pt x="354" y="31"/>
                      <a:pt x="354" y="31"/>
                    </a:cubicBezTo>
                    <a:cubicBezTo>
                      <a:pt x="350" y="30"/>
                      <a:pt x="346" y="30"/>
                      <a:pt x="340" y="30"/>
                    </a:cubicBezTo>
                    <a:moveTo>
                      <a:pt x="314" y="28"/>
                    </a:moveTo>
                    <a:cubicBezTo>
                      <a:pt x="325" y="52"/>
                      <a:pt x="337" y="83"/>
                      <a:pt x="346" y="110"/>
                    </a:cubicBezTo>
                    <a:cubicBezTo>
                      <a:pt x="352" y="111"/>
                      <a:pt x="359" y="111"/>
                      <a:pt x="365" y="112"/>
                    </a:cubicBezTo>
                    <a:cubicBezTo>
                      <a:pt x="359" y="83"/>
                      <a:pt x="348" y="53"/>
                      <a:pt x="334" y="29"/>
                    </a:cubicBezTo>
                    <a:cubicBezTo>
                      <a:pt x="328" y="29"/>
                      <a:pt x="321" y="28"/>
                      <a:pt x="314" y="28"/>
                    </a:cubicBezTo>
                    <a:moveTo>
                      <a:pt x="291" y="27"/>
                    </a:moveTo>
                    <a:cubicBezTo>
                      <a:pt x="289" y="31"/>
                      <a:pt x="287" y="34"/>
                      <a:pt x="285" y="37"/>
                    </a:cubicBezTo>
                    <a:cubicBezTo>
                      <a:pt x="287" y="41"/>
                      <a:pt x="288" y="44"/>
                      <a:pt x="290" y="48"/>
                    </a:cubicBezTo>
                    <a:cubicBezTo>
                      <a:pt x="292" y="53"/>
                      <a:pt x="294" y="58"/>
                      <a:pt x="296" y="64"/>
                    </a:cubicBezTo>
                    <a:cubicBezTo>
                      <a:pt x="299" y="46"/>
                      <a:pt x="299" y="46"/>
                      <a:pt x="299" y="46"/>
                    </a:cubicBezTo>
                    <a:cubicBezTo>
                      <a:pt x="296" y="40"/>
                      <a:pt x="294" y="33"/>
                      <a:pt x="291" y="27"/>
                    </a:cubicBezTo>
                    <a:moveTo>
                      <a:pt x="305" y="27"/>
                    </a:moveTo>
                    <a:cubicBezTo>
                      <a:pt x="303" y="40"/>
                      <a:pt x="303" y="40"/>
                      <a:pt x="303" y="40"/>
                    </a:cubicBezTo>
                    <a:cubicBezTo>
                      <a:pt x="306" y="47"/>
                      <a:pt x="309" y="55"/>
                      <a:pt x="311" y="62"/>
                    </a:cubicBezTo>
                    <a:cubicBezTo>
                      <a:pt x="317" y="78"/>
                      <a:pt x="321" y="95"/>
                      <a:pt x="325" y="110"/>
                    </a:cubicBezTo>
                    <a:cubicBezTo>
                      <a:pt x="331" y="110"/>
                      <a:pt x="337" y="110"/>
                      <a:pt x="343" y="110"/>
                    </a:cubicBezTo>
                    <a:cubicBezTo>
                      <a:pt x="333" y="82"/>
                      <a:pt x="320" y="53"/>
                      <a:pt x="309" y="28"/>
                    </a:cubicBezTo>
                    <a:cubicBezTo>
                      <a:pt x="308" y="27"/>
                      <a:pt x="306" y="27"/>
                      <a:pt x="305" y="27"/>
                    </a:cubicBezTo>
                    <a:moveTo>
                      <a:pt x="296" y="27"/>
                    </a:moveTo>
                    <a:cubicBezTo>
                      <a:pt x="297" y="30"/>
                      <a:pt x="299" y="33"/>
                      <a:pt x="301" y="37"/>
                    </a:cubicBezTo>
                    <a:cubicBezTo>
                      <a:pt x="303" y="27"/>
                      <a:pt x="303" y="27"/>
                      <a:pt x="303" y="27"/>
                    </a:cubicBezTo>
                    <a:cubicBezTo>
                      <a:pt x="300" y="27"/>
                      <a:pt x="298" y="27"/>
                      <a:pt x="296" y="27"/>
                    </a:cubicBezTo>
                    <a:moveTo>
                      <a:pt x="474" y="26"/>
                    </a:moveTo>
                    <a:cubicBezTo>
                      <a:pt x="470" y="27"/>
                      <a:pt x="467" y="29"/>
                      <a:pt x="463" y="30"/>
                    </a:cubicBezTo>
                    <a:cubicBezTo>
                      <a:pt x="462" y="30"/>
                      <a:pt x="460" y="31"/>
                      <a:pt x="459" y="31"/>
                    </a:cubicBezTo>
                    <a:cubicBezTo>
                      <a:pt x="468" y="42"/>
                      <a:pt x="478" y="56"/>
                      <a:pt x="484" y="73"/>
                    </a:cubicBezTo>
                    <a:cubicBezTo>
                      <a:pt x="493" y="92"/>
                      <a:pt x="499" y="113"/>
                      <a:pt x="503" y="130"/>
                    </a:cubicBezTo>
                    <a:cubicBezTo>
                      <a:pt x="510" y="131"/>
                      <a:pt x="517" y="132"/>
                      <a:pt x="524" y="134"/>
                    </a:cubicBezTo>
                    <a:cubicBezTo>
                      <a:pt x="516" y="110"/>
                      <a:pt x="506" y="85"/>
                      <a:pt x="495" y="63"/>
                    </a:cubicBezTo>
                    <a:cubicBezTo>
                      <a:pt x="495" y="63"/>
                      <a:pt x="495" y="63"/>
                      <a:pt x="494" y="64"/>
                    </a:cubicBezTo>
                    <a:cubicBezTo>
                      <a:pt x="492" y="59"/>
                      <a:pt x="490" y="53"/>
                      <a:pt x="487" y="48"/>
                    </a:cubicBezTo>
                    <a:cubicBezTo>
                      <a:pt x="483" y="40"/>
                      <a:pt x="479" y="33"/>
                      <a:pt x="474" y="26"/>
                    </a:cubicBezTo>
                    <a:moveTo>
                      <a:pt x="382" y="25"/>
                    </a:moveTo>
                    <a:cubicBezTo>
                      <a:pt x="380" y="28"/>
                      <a:pt x="380" y="28"/>
                      <a:pt x="380" y="28"/>
                    </a:cubicBezTo>
                    <a:cubicBezTo>
                      <a:pt x="380" y="28"/>
                      <a:pt x="380" y="28"/>
                      <a:pt x="380" y="28"/>
                    </a:cubicBezTo>
                    <a:cubicBezTo>
                      <a:pt x="389" y="48"/>
                      <a:pt x="401" y="79"/>
                      <a:pt x="412" y="116"/>
                    </a:cubicBezTo>
                    <a:cubicBezTo>
                      <a:pt x="415" y="116"/>
                      <a:pt x="417" y="117"/>
                      <a:pt x="419" y="117"/>
                    </a:cubicBezTo>
                    <a:cubicBezTo>
                      <a:pt x="410" y="92"/>
                      <a:pt x="399" y="65"/>
                      <a:pt x="388" y="40"/>
                    </a:cubicBezTo>
                    <a:cubicBezTo>
                      <a:pt x="388" y="40"/>
                      <a:pt x="387" y="40"/>
                      <a:pt x="387" y="40"/>
                    </a:cubicBezTo>
                    <a:cubicBezTo>
                      <a:pt x="383" y="27"/>
                      <a:pt x="383" y="27"/>
                      <a:pt x="383" y="27"/>
                    </a:cubicBezTo>
                    <a:cubicBezTo>
                      <a:pt x="382" y="26"/>
                      <a:pt x="382" y="26"/>
                      <a:pt x="382" y="25"/>
                    </a:cubicBezTo>
                    <a:moveTo>
                      <a:pt x="194" y="15"/>
                    </a:moveTo>
                    <a:cubicBezTo>
                      <a:pt x="191" y="20"/>
                      <a:pt x="188" y="25"/>
                      <a:pt x="186" y="30"/>
                    </a:cubicBezTo>
                    <a:cubicBezTo>
                      <a:pt x="185" y="32"/>
                      <a:pt x="184" y="34"/>
                      <a:pt x="183" y="36"/>
                    </a:cubicBezTo>
                    <a:cubicBezTo>
                      <a:pt x="187" y="43"/>
                      <a:pt x="190" y="51"/>
                      <a:pt x="194" y="59"/>
                    </a:cubicBezTo>
                    <a:cubicBezTo>
                      <a:pt x="202" y="29"/>
                      <a:pt x="202" y="29"/>
                      <a:pt x="202" y="29"/>
                    </a:cubicBezTo>
                    <a:cubicBezTo>
                      <a:pt x="199" y="24"/>
                      <a:pt x="196" y="20"/>
                      <a:pt x="194" y="15"/>
                    </a:cubicBezTo>
                    <a:moveTo>
                      <a:pt x="211" y="10"/>
                    </a:moveTo>
                    <a:cubicBezTo>
                      <a:pt x="206" y="29"/>
                      <a:pt x="206" y="29"/>
                      <a:pt x="206" y="29"/>
                    </a:cubicBezTo>
                    <a:cubicBezTo>
                      <a:pt x="218" y="52"/>
                      <a:pt x="229" y="76"/>
                      <a:pt x="232" y="87"/>
                    </a:cubicBezTo>
                    <a:cubicBezTo>
                      <a:pt x="239" y="102"/>
                      <a:pt x="239" y="102"/>
                      <a:pt x="239" y="102"/>
                    </a:cubicBezTo>
                    <a:cubicBezTo>
                      <a:pt x="235" y="94"/>
                      <a:pt x="235" y="94"/>
                      <a:pt x="235" y="94"/>
                    </a:cubicBezTo>
                    <a:cubicBezTo>
                      <a:pt x="228" y="77"/>
                      <a:pt x="217" y="56"/>
                      <a:pt x="205" y="35"/>
                    </a:cubicBezTo>
                    <a:cubicBezTo>
                      <a:pt x="197" y="65"/>
                      <a:pt x="197" y="65"/>
                      <a:pt x="197" y="65"/>
                    </a:cubicBezTo>
                    <a:cubicBezTo>
                      <a:pt x="205" y="84"/>
                      <a:pt x="213" y="104"/>
                      <a:pt x="218" y="120"/>
                    </a:cubicBezTo>
                    <a:cubicBezTo>
                      <a:pt x="220" y="120"/>
                      <a:pt x="221" y="119"/>
                      <a:pt x="223" y="119"/>
                    </a:cubicBezTo>
                    <a:cubicBezTo>
                      <a:pt x="225" y="110"/>
                      <a:pt x="227" y="101"/>
                      <a:pt x="230" y="92"/>
                    </a:cubicBezTo>
                    <a:cubicBezTo>
                      <a:pt x="231" y="97"/>
                      <a:pt x="232" y="102"/>
                      <a:pt x="233" y="107"/>
                    </a:cubicBezTo>
                    <a:cubicBezTo>
                      <a:pt x="234" y="110"/>
                      <a:pt x="235" y="114"/>
                      <a:pt x="235" y="117"/>
                    </a:cubicBezTo>
                    <a:cubicBezTo>
                      <a:pt x="242" y="116"/>
                      <a:pt x="248" y="115"/>
                      <a:pt x="255" y="114"/>
                    </a:cubicBezTo>
                    <a:cubicBezTo>
                      <a:pt x="245" y="81"/>
                      <a:pt x="229" y="40"/>
                      <a:pt x="211" y="10"/>
                    </a:cubicBezTo>
                    <a:moveTo>
                      <a:pt x="238" y="9"/>
                    </a:moveTo>
                    <a:cubicBezTo>
                      <a:pt x="240" y="11"/>
                      <a:pt x="242" y="13"/>
                      <a:pt x="244" y="16"/>
                    </a:cubicBezTo>
                    <a:cubicBezTo>
                      <a:pt x="242" y="9"/>
                      <a:pt x="242" y="9"/>
                      <a:pt x="242" y="9"/>
                    </a:cubicBezTo>
                    <a:cubicBezTo>
                      <a:pt x="238" y="9"/>
                      <a:pt x="238" y="9"/>
                      <a:pt x="238" y="9"/>
                    </a:cubicBezTo>
                    <a:moveTo>
                      <a:pt x="59" y="9"/>
                    </a:moveTo>
                    <a:cubicBezTo>
                      <a:pt x="57" y="14"/>
                      <a:pt x="55" y="18"/>
                      <a:pt x="53" y="23"/>
                    </a:cubicBezTo>
                    <a:cubicBezTo>
                      <a:pt x="51" y="20"/>
                      <a:pt x="51" y="20"/>
                      <a:pt x="51" y="20"/>
                    </a:cubicBezTo>
                    <a:cubicBezTo>
                      <a:pt x="50" y="18"/>
                      <a:pt x="50" y="18"/>
                      <a:pt x="50" y="18"/>
                    </a:cubicBezTo>
                    <a:cubicBezTo>
                      <a:pt x="47" y="21"/>
                      <a:pt x="45" y="25"/>
                      <a:pt x="42" y="29"/>
                    </a:cubicBezTo>
                    <a:cubicBezTo>
                      <a:pt x="47" y="40"/>
                      <a:pt x="52" y="53"/>
                      <a:pt x="56" y="65"/>
                    </a:cubicBezTo>
                    <a:cubicBezTo>
                      <a:pt x="57" y="64"/>
                      <a:pt x="57" y="63"/>
                      <a:pt x="58" y="62"/>
                    </a:cubicBezTo>
                    <a:cubicBezTo>
                      <a:pt x="60" y="60"/>
                      <a:pt x="61" y="58"/>
                      <a:pt x="63" y="56"/>
                    </a:cubicBezTo>
                    <a:cubicBezTo>
                      <a:pt x="58" y="42"/>
                      <a:pt x="53" y="30"/>
                      <a:pt x="49" y="20"/>
                    </a:cubicBezTo>
                    <a:cubicBezTo>
                      <a:pt x="53" y="23"/>
                      <a:pt x="60" y="35"/>
                      <a:pt x="66" y="52"/>
                    </a:cubicBezTo>
                    <a:cubicBezTo>
                      <a:pt x="68" y="49"/>
                      <a:pt x="71" y="47"/>
                      <a:pt x="73" y="44"/>
                    </a:cubicBezTo>
                    <a:cubicBezTo>
                      <a:pt x="69" y="32"/>
                      <a:pt x="63" y="20"/>
                      <a:pt x="59" y="9"/>
                    </a:cubicBezTo>
                    <a:moveTo>
                      <a:pt x="229" y="9"/>
                    </a:moveTo>
                    <a:cubicBezTo>
                      <a:pt x="239" y="20"/>
                      <a:pt x="251" y="38"/>
                      <a:pt x="258" y="60"/>
                    </a:cubicBezTo>
                    <a:cubicBezTo>
                      <a:pt x="265" y="77"/>
                      <a:pt x="270" y="96"/>
                      <a:pt x="274" y="112"/>
                    </a:cubicBezTo>
                    <a:cubicBezTo>
                      <a:pt x="277" y="112"/>
                      <a:pt x="281" y="112"/>
                      <a:pt x="285" y="111"/>
                    </a:cubicBezTo>
                    <a:cubicBezTo>
                      <a:pt x="276" y="87"/>
                      <a:pt x="266" y="61"/>
                      <a:pt x="254" y="39"/>
                    </a:cubicBezTo>
                    <a:cubicBezTo>
                      <a:pt x="253" y="39"/>
                      <a:pt x="252" y="39"/>
                      <a:pt x="250" y="39"/>
                    </a:cubicBezTo>
                    <a:cubicBezTo>
                      <a:pt x="249" y="35"/>
                      <a:pt x="249" y="31"/>
                      <a:pt x="248" y="28"/>
                    </a:cubicBezTo>
                    <a:cubicBezTo>
                      <a:pt x="248" y="27"/>
                      <a:pt x="248" y="27"/>
                      <a:pt x="248" y="27"/>
                    </a:cubicBezTo>
                    <a:cubicBezTo>
                      <a:pt x="244" y="20"/>
                      <a:pt x="240" y="14"/>
                      <a:pt x="236" y="9"/>
                    </a:cubicBezTo>
                    <a:cubicBezTo>
                      <a:pt x="229" y="9"/>
                      <a:pt x="229" y="9"/>
                      <a:pt x="229" y="9"/>
                    </a:cubicBezTo>
                    <a:moveTo>
                      <a:pt x="215" y="8"/>
                    </a:moveTo>
                    <a:cubicBezTo>
                      <a:pt x="222" y="17"/>
                      <a:pt x="228" y="29"/>
                      <a:pt x="233" y="42"/>
                    </a:cubicBezTo>
                    <a:cubicBezTo>
                      <a:pt x="243" y="67"/>
                      <a:pt x="251" y="95"/>
                      <a:pt x="255" y="114"/>
                    </a:cubicBezTo>
                    <a:cubicBezTo>
                      <a:pt x="256" y="114"/>
                      <a:pt x="256" y="114"/>
                      <a:pt x="256" y="114"/>
                    </a:cubicBezTo>
                    <a:cubicBezTo>
                      <a:pt x="248" y="77"/>
                      <a:pt x="239" y="44"/>
                      <a:pt x="231" y="17"/>
                    </a:cubicBezTo>
                    <a:cubicBezTo>
                      <a:pt x="236" y="28"/>
                      <a:pt x="249" y="64"/>
                      <a:pt x="260" y="114"/>
                    </a:cubicBezTo>
                    <a:cubicBezTo>
                      <a:pt x="264" y="113"/>
                      <a:pt x="268" y="113"/>
                      <a:pt x="272" y="113"/>
                    </a:cubicBezTo>
                    <a:cubicBezTo>
                      <a:pt x="260" y="75"/>
                      <a:pt x="245" y="34"/>
                      <a:pt x="225" y="8"/>
                    </a:cubicBezTo>
                    <a:cubicBezTo>
                      <a:pt x="215" y="8"/>
                      <a:pt x="215" y="8"/>
                      <a:pt x="215" y="8"/>
                    </a:cubicBezTo>
                    <a:moveTo>
                      <a:pt x="198" y="7"/>
                    </a:moveTo>
                    <a:cubicBezTo>
                      <a:pt x="198" y="8"/>
                      <a:pt x="197" y="9"/>
                      <a:pt x="196" y="10"/>
                    </a:cubicBezTo>
                    <a:cubicBezTo>
                      <a:pt x="199" y="15"/>
                      <a:pt x="201" y="19"/>
                      <a:pt x="203" y="23"/>
                    </a:cubicBezTo>
                    <a:cubicBezTo>
                      <a:pt x="207" y="7"/>
                      <a:pt x="207" y="7"/>
                      <a:pt x="207" y="7"/>
                    </a:cubicBezTo>
                    <a:cubicBezTo>
                      <a:pt x="198" y="7"/>
                      <a:pt x="198" y="7"/>
                      <a:pt x="198" y="7"/>
                    </a:cubicBezTo>
                    <a:moveTo>
                      <a:pt x="135" y="3"/>
                    </a:moveTo>
                    <a:cubicBezTo>
                      <a:pt x="144" y="10"/>
                      <a:pt x="165" y="32"/>
                      <a:pt x="179" y="62"/>
                    </a:cubicBezTo>
                    <a:cubicBezTo>
                      <a:pt x="180" y="61"/>
                      <a:pt x="181" y="60"/>
                      <a:pt x="182" y="59"/>
                    </a:cubicBezTo>
                    <a:cubicBezTo>
                      <a:pt x="182" y="63"/>
                      <a:pt x="183" y="67"/>
                      <a:pt x="183" y="72"/>
                    </a:cubicBezTo>
                    <a:cubicBezTo>
                      <a:pt x="185" y="75"/>
                      <a:pt x="186" y="79"/>
                      <a:pt x="188" y="83"/>
                    </a:cubicBezTo>
                    <a:cubicBezTo>
                      <a:pt x="193" y="65"/>
                      <a:pt x="193" y="65"/>
                      <a:pt x="193" y="65"/>
                    </a:cubicBezTo>
                    <a:cubicBezTo>
                      <a:pt x="189" y="57"/>
                      <a:pt x="185" y="49"/>
                      <a:pt x="181" y="41"/>
                    </a:cubicBezTo>
                    <a:cubicBezTo>
                      <a:pt x="180" y="43"/>
                      <a:pt x="179" y="45"/>
                      <a:pt x="178" y="48"/>
                    </a:cubicBezTo>
                    <a:cubicBezTo>
                      <a:pt x="170" y="32"/>
                      <a:pt x="161" y="17"/>
                      <a:pt x="149" y="4"/>
                    </a:cubicBezTo>
                    <a:cubicBezTo>
                      <a:pt x="135" y="3"/>
                      <a:pt x="135" y="3"/>
                      <a:pt x="135" y="3"/>
                    </a:cubicBezTo>
                    <a:moveTo>
                      <a:pt x="122" y="3"/>
                    </a:moveTo>
                    <a:cubicBezTo>
                      <a:pt x="135" y="26"/>
                      <a:pt x="151" y="64"/>
                      <a:pt x="161" y="94"/>
                    </a:cubicBezTo>
                    <a:cubicBezTo>
                      <a:pt x="165" y="84"/>
                      <a:pt x="170" y="74"/>
                      <a:pt x="175" y="66"/>
                    </a:cubicBezTo>
                    <a:cubicBezTo>
                      <a:pt x="163" y="41"/>
                      <a:pt x="148" y="18"/>
                      <a:pt x="135" y="3"/>
                    </a:cubicBezTo>
                    <a:cubicBezTo>
                      <a:pt x="122" y="3"/>
                      <a:pt x="122" y="3"/>
                      <a:pt x="122" y="3"/>
                    </a:cubicBezTo>
                    <a:moveTo>
                      <a:pt x="100" y="2"/>
                    </a:moveTo>
                    <a:cubicBezTo>
                      <a:pt x="108" y="13"/>
                      <a:pt x="117" y="33"/>
                      <a:pt x="126" y="54"/>
                    </a:cubicBezTo>
                    <a:cubicBezTo>
                      <a:pt x="134" y="71"/>
                      <a:pt x="141" y="90"/>
                      <a:pt x="146" y="111"/>
                    </a:cubicBezTo>
                    <a:cubicBezTo>
                      <a:pt x="148" y="117"/>
                      <a:pt x="150" y="122"/>
                      <a:pt x="151" y="127"/>
                    </a:cubicBezTo>
                    <a:cubicBezTo>
                      <a:pt x="153" y="117"/>
                      <a:pt x="156" y="107"/>
                      <a:pt x="159" y="98"/>
                    </a:cubicBezTo>
                    <a:cubicBezTo>
                      <a:pt x="147" y="65"/>
                      <a:pt x="131" y="29"/>
                      <a:pt x="117" y="2"/>
                    </a:cubicBezTo>
                    <a:cubicBezTo>
                      <a:pt x="100" y="2"/>
                      <a:pt x="100" y="2"/>
                      <a:pt x="100" y="2"/>
                    </a:cubicBezTo>
                    <a:moveTo>
                      <a:pt x="72" y="0"/>
                    </a:moveTo>
                    <a:cubicBezTo>
                      <a:pt x="76" y="5"/>
                      <a:pt x="82" y="15"/>
                      <a:pt x="89" y="28"/>
                    </a:cubicBezTo>
                    <a:cubicBezTo>
                      <a:pt x="93" y="25"/>
                      <a:pt x="97" y="21"/>
                      <a:pt x="101" y="18"/>
                    </a:cubicBezTo>
                    <a:cubicBezTo>
                      <a:pt x="102" y="19"/>
                      <a:pt x="102" y="19"/>
                      <a:pt x="102" y="19"/>
                    </a:cubicBezTo>
                    <a:cubicBezTo>
                      <a:pt x="105" y="22"/>
                      <a:pt x="108" y="26"/>
                      <a:pt x="111" y="29"/>
                    </a:cubicBezTo>
                    <a:cubicBezTo>
                      <a:pt x="106" y="19"/>
                      <a:pt x="101" y="10"/>
                      <a:pt x="96" y="1"/>
                    </a:cubicBezTo>
                    <a:cubicBezTo>
                      <a:pt x="72" y="0"/>
                      <a:pt x="72" y="0"/>
                      <a:pt x="72" y="0"/>
                    </a:cubicBezTo>
                    <a:moveTo>
                      <a:pt x="70" y="0"/>
                    </a:moveTo>
                    <a:cubicBezTo>
                      <a:pt x="70" y="0"/>
                      <a:pt x="70" y="0"/>
                      <a:pt x="70" y="0"/>
                    </a:cubicBezTo>
                    <a:cubicBezTo>
                      <a:pt x="73" y="8"/>
                      <a:pt x="77" y="20"/>
                      <a:pt x="82" y="35"/>
                    </a:cubicBezTo>
                    <a:cubicBezTo>
                      <a:pt x="83" y="34"/>
                      <a:pt x="84" y="33"/>
                      <a:pt x="85" y="32"/>
                    </a:cubicBezTo>
                    <a:cubicBezTo>
                      <a:pt x="79" y="20"/>
                      <a:pt x="74" y="9"/>
                      <a:pt x="70" y="0"/>
                    </a:cubicBezTo>
                    <a:moveTo>
                      <a:pt x="64" y="0"/>
                    </a:moveTo>
                    <a:cubicBezTo>
                      <a:pt x="63" y="1"/>
                      <a:pt x="62" y="3"/>
                      <a:pt x="62" y="4"/>
                    </a:cubicBezTo>
                    <a:cubicBezTo>
                      <a:pt x="66" y="13"/>
                      <a:pt x="72" y="29"/>
                      <a:pt x="75" y="42"/>
                    </a:cubicBezTo>
                    <a:cubicBezTo>
                      <a:pt x="77" y="40"/>
                      <a:pt x="78" y="38"/>
                      <a:pt x="80" y="37"/>
                    </a:cubicBezTo>
                    <a:cubicBezTo>
                      <a:pt x="76" y="24"/>
                      <a:pt x="72" y="11"/>
                      <a:pt x="69" y="0"/>
                    </a:cubicBezTo>
                    <a:cubicBezTo>
                      <a:pt x="64" y="0"/>
                      <a:pt x="64" y="0"/>
                      <a:pt x="6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91" name="Freeform 171"/>
              <p:cNvSpPr>
                <a:spLocks noEditPoints="1"/>
              </p:cNvSpPr>
              <p:nvPr/>
            </p:nvSpPr>
            <p:spPr bwMode="auto">
              <a:xfrm>
                <a:off x="3070" y="1609"/>
                <a:ext cx="23" cy="20"/>
              </a:xfrm>
              <a:custGeom>
                <a:avLst/>
                <a:gdLst>
                  <a:gd name="T0" fmla="*/ 18 w 28"/>
                  <a:gd name="T1" fmla="*/ 24 h 24"/>
                  <a:gd name="T2" fmla="*/ 17 w 28"/>
                  <a:gd name="T3" fmla="*/ 24 h 24"/>
                  <a:gd name="T4" fmla="*/ 17 w 28"/>
                  <a:gd name="T5" fmla="*/ 24 h 24"/>
                  <a:gd name="T6" fmla="*/ 18 w 28"/>
                  <a:gd name="T7" fmla="*/ 24 h 24"/>
                  <a:gd name="T8" fmla="*/ 8 w 28"/>
                  <a:gd name="T9" fmla="*/ 2 h 24"/>
                  <a:gd name="T10" fmla="*/ 0 w 28"/>
                  <a:gd name="T11" fmla="*/ 3 h 24"/>
                  <a:gd name="T12" fmla="*/ 12 w 28"/>
                  <a:gd name="T13" fmla="*/ 23 h 24"/>
                  <a:gd name="T14" fmla="*/ 8 w 28"/>
                  <a:gd name="T15" fmla="*/ 2 h 24"/>
                  <a:gd name="T16" fmla="*/ 28 w 28"/>
                  <a:gd name="T17" fmla="*/ 0 h 24"/>
                  <a:gd name="T18" fmla="*/ 13 w 28"/>
                  <a:gd name="T19" fmla="*/ 1 h 24"/>
                  <a:gd name="T20" fmla="*/ 17 w 28"/>
                  <a:gd name="T21" fmla="*/ 24 h 24"/>
                  <a:gd name="T22" fmla="*/ 17 w 28"/>
                  <a:gd name="T23" fmla="*/ 23 h 24"/>
                  <a:gd name="T24" fmla="*/ 21 w 28"/>
                  <a:gd name="T25" fmla="*/ 16 h 24"/>
                  <a:gd name="T26" fmla="*/ 28 w 2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4">
                    <a:moveTo>
                      <a:pt x="18" y="24"/>
                    </a:moveTo>
                    <a:cubicBezTo>
                      <a:pt x="18" y="24"/>
                      <a:pt x="18" y="24"/>
                      <a:pt x="17" y="24"/>
                    </a:cubicBezTo>
                    <a:cubicBezTo>
                      <a:pt x="17" y="24"/>
                      <a:pt x="17" y="24"/>
                      <a:pt x="17" y="24"/>
                    </a:cubicBezTo>
                    <a:cubicBezTo>
                      <a:pt x="18" y="24"/>
                      <a:pt x="18" y="24"/>
                      <a:pt x="18" y="24"/>
                    </a:cubicBezTo>
                    <a:moveTo>
                      <a:pt x="8" y="2"/>
                    </a:moveTo>
                    <a:cubicBezTo>
                      <a:pt x="6" y="2"/>
                      <a:pt x="3" y="2"/>
                      <a:pt x="0" y="3"/>
                    </a:cubicBezTo>
                    <a:cubicBezTo>
                      <a:pt x="12" y="23"/>
                      <a:pt x="12" y="23"/>
                      <a:pt x="12" y="23"/>
                    </a:cubicBezTo>
                    <a:cubicBezTo>
                      <a:pt x="8" y="2"/>
                      <a:pt x="8" y="2"/>
                      <a:pt x="8" y="2"/>
                    </a:cubicBezTo>
                    <a:moveTo>
                      <a:pt x="28" y="0"/>
                    </a:moveTo>
                    <a:cubicBezTo>
                      <a:pt x="24" y="0"/>
                      <a:pt x="19" y="1"/>
                      <a:pt x="13" y="1"/>
                    </a:cubicBezTo>
                    <a:cubicBezTo>
                      <a:pt x="17" y="24"/>
                      <a:pt x="17" y="24"/>
                      <a:pt x="17" y="24"/>
                    </a:cubicBezTo>
                    <a:cubicBezTo>
                      <a:pt x="17" y="23"/>
                      <a:pt x="17" y="23"/>
                      <a:pt x="17" y="23"/>
                    </a:cubicBezTo>
                    <a:cubicBezTo>
                      <a:pt x="21" y="16"/>
                      <a:pt x="21" y="16"/>
                      <a:pt x="21" y="16"/>
                    </a:cubicBezTo>
                    <a:cubicBezTo>
                      <a:pt x="24" y="11"/>
                      <a:pt x="27" y="5"/>
                      <a:pt x="28"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92" name="Freeform 172"/>
              <p:cNvSpPr>
                <a:spLocks noEditPoints="1"/>
              </p:cNvSpPr>
              <p:nvPr/>
            </p:nvSpPr>
            <p:spPr bwMode="auto">
              <a:xfrm>
                <a:off x="2601" y="1448"/>
                <a:ext cx="314" cy="161"/>
              </a:xfrm>
              <a:custGeom>
                <a:avLst/>
                <a:gdLst>
                  <a:gd name="T0" fmla="*/ 279 w 379"/>
                  <a:gd name="T1" fmla="*/ 193 h 194"/>
                  <a:gd name="T2" fmla="*/ 272 w 379"/>
                  <a:gd name="T3" fmla="*/ 194 h 194"/>
                  <a:gd name="T4" fmla="*/ 279 w 379"/>
                  <a:gd name="T5" fmla="*/ 193 h 194"/>
                  <a:gd name="T6" fmla="*/ 279 w 379"/>
                  <a:gd name="T7" fmla="*/ 193 h 194"/>
                  <a:gd name="T8" fmla="*/ 379 w 379"/>
                  <a:gd name="T9" fmla="*/ 164 h 194"/>
                  <a:gd name="T10" fmla="*/ 378 w 379"/>
                  <a:gd name="T11" fmla="*/ 164 h 194"/>
                  <a:gd name="T12" fmla="*/ 378 w 379"/>
                  <a:gd name="T13" fmla="*/ 164 h 194"/>
                  <a:gd name="T14" fmla="*/ 379 w 379"/>
                  <a:gd name="T15" fmla="*/ 164 h 194"/>
                  <a:gd name="T16" fmla="*/ 0 w 379"/>
                  <a:gd name="T17" fmla="*/ 0 h 194"/>
                  <a:gd name="T18" fmla="*/ 0 w 379"/>
                  <a:gd name="T19" fmla="*/ 0 h 194"/>
                  <a:gd name="T20" fmla="*/ 0 w 379"/>
                  <a:gd name="T2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9" h="194">
                    <a:moveTo>
                      <a:pt x="279" y="193"/>
                    </a:moveTo>
                    <a:cubicBezTo>
                      <a:pt x="274" y="194"/>
                      <a:pt x="272" y="194"/>
                      <a:pt x="272" y="194"/>
                    </a:cubicBezTo>
                    <a:cubicBezTo>
                      <a:pt x="272" y="194"/>
                      <a:pt x="275" y="194"/>
                      <a:pt x="279" y="193"/>
                    </a:cubicBezTo>
                    <a:cubicBezTo>
                      <a:pt x="279" y="193"/>
                      <a:pt x="279" y="193"/>
                      <a:pt x="279" y="193"/>
                    </a:cubicBezTo>
                    <a:moveTo>
                      <a:pt x="379" y="164"/>
                    </a:moveTo>
                    <a:cubicBezTo>
                      <a:pt x="379" y="164"/>
                      <a:pt x="378" y="164"/>
                      <a:pt x="378" y="164"/>
                    </a:cubicBezTo>
                    <a:cubicBezTo>
                      <a:pt x="378" y="164"/>
                      <a:pt x="378" y="164"/>
                      <a:pt x="378" y="164"/>
                    </a:cubicBezTo>
                    <a:cubicBezTo>
                      <a:pt x="378" y="164"/>
                      <a:pt x="379" y="164"/>
                      <a:pt x="379" y="164"/>
                    </a:cubicBezTo>
                    <a:moveTo>
                      <a:pt x="0" y="0"/>
                    </a:moveTo>
                    <a:cubicBezTo>
                      <a:pt x="0" y="0"/>
                      <a:pt x="0" y="0"/>
                      <a:pt x="0" y="0"/>
                    </a:cubicBezTo>
                    <a:cubicBezTo>
                      <a:pt x="2" y="0"/>
                      <a:pt x="2" y="0"/>
                      <a:pt x="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93" name="Freeform 173"/>
              <p:cNvSpPr>
                <a:spLocks noEditPoints="1"/>
              </p:cNvSpPr>
              <p:nvPr/>
            </p:nvSpPr>
            <p:spPr bwMode="auto">
              <a:xfrm>
                <a:off x="2669" y="1643"/>
                <a:ext cx="500" cy="222"/>
              </a:xfrm>
              <a:custGeom>
                <a:avLst/>
                <a:gdLst>
                  <a:gd name="T0" fmla="*/ 564 w 603"/>
                  <a:gd name="T1" fmla="*/ 267 h 267"/>
                  <a:gd name="T2" fmla="*/ 573 w 603"/>
                  <a:gd name="T3" fmla="*/ 267 h 267"/>
                  <a:gd name="T4" fmla="*/ 276 w 603"/>
                  <a:gd name="T5" fmla="*/ 61 h 267"/>
                  <a:gd name="T6" fmla="*/ 280 w 603"/>
                  <a:gd name="T7" fmla="*/ 62 h 267"/>
                  <a:gd name="T8" fmla="*/ 378 w 603"/>
                  <a:gd name="T9" fmla="*/ 43 h 267"/>
                  <a:gd name="T10" fmla="*/ 383 w 603"/>
                  <a:gd name="T11" fmla="*/ 45 h 267"/>
                  <a:gd name="T12" fmla="*/ 63 w 603"/>
                  <a:gd name="T13" fmla="*/ 88 h 267"/>
                  <a:gd name="T14" fmla="*/ 63 w 603"/>
                  <a:gd name="T15" fmla="*/ 88 h 267"/>
                  <a:gd name="T16" fmla="*/ 94 w 603"/>
                  <a:gd name="T17" fmla="*/ 36 h 267"/>
                  <a:gd name="T18" fmla="*/ 105 w 603"/>
                  <a:gd name="T19" fmla="*/ 41 h 267"/>
                  <a:gd name="T20" fmla="*/ 99 w 603"/>
                  <a:gd name="T21" fmla="*/ 39 h 267"/>
                  <a:gd name="T22" fmla="*/ 87 w 603"/>
                  <a:gd name="T23" fmla="*/ 53 h 267"/>
                  <a:gd name="T24" fmla="*/ 63 w 603"/>
                  <a:gd name="T25" fmla="*/ 87 h 267"/>
                  <a:gd name="T26" fmla="*/ 11 w 603"/>
                  <a:gd name="T27" fmla="*/ 70 h 267"/>
                  <a:gd name="T28" fmla="*/ 11 w 603"/>
                  <a:gd name="T29" fmla="*/ 70 h 267"/>
                  <a:gd name="T30" fmla="*/ 3 w 603"/>
                  <a:gd name="T31" fmla="*/ 90 h 267"/>
                  <a:gd name="T32" fmla="*/ 14 w 603"/>
                  <a:gd name="T33" fmla="*/ 111 h 267"/>
                  <a:gd name="T34" fmla="*/ 30 w 603"/>
                  <a:gd name="T35" fmla="*/ 118 h 267"/>
                  <a:gd name="T36" fmla="*/ 34 w 603"/>
                  <a:gd name="T37" fmla="*/ 97 h 267"/>
                  <a:gd name="T38" fmla="*/ 35 w 603"/>
                  <a:gd name="T39" fmla="*/ 95 h 267"/>
                  <a:gd name="T40" fmla="*/ 19 w 603"/>
                  <a:gd name="T41" fmla="*/ 90 h 267"/>
                  <a:gd name="T42" fmla="*/ 100 w 603"/>
                  <a:gd name="T43" fmla="*/ 79 h 267"/>
                  <a:gd name="T44" fmla="*/ 115 w 603"/>
                  <a:gd name="T45" fmla="*/ 50 h 267"/>
                  <a:gd name="T46" fmla="*/ 94 w 603"/>
                  <a:gd name="T47" fmla="*/ 36 h 267"/>
                  <a:gd name="T48" fmla="*/ 584 w 603"/>
                  <a:gd name="T49" fmla="*/ 19 h 267"/>
                  <a:gd name="T50" fmla="*/ 594 w 603"/>
                  <a:gd name="T51" fmla="*/ 45 h 267"/>
                  <a:gd name="T52" fmla="*/ 597 w 603"/>
                  <a:gd name="T53" fmla="*/ 35 h 267"/>
                  <a:gd name="T54" fmla="*/ 592 w 603"/>
                  <a:gd name="T55" fmla="*/ 22 h 267"/>
                  <a:gd name="T56" fmla="*/ 591 w 603"/>
                  <a:gd name="T57" fmla="*/ 19 h 267"/>
                  <a:gd name="T58" fmla="*/ 171 w 603"/>
                  <a:gd name="T59" fmla="*/ 14 h 267"/>
                  <a:gd name="T60" fmla="*/ 163 w 603"/>
                  <a:gd name="T61" fmla="*/ 22 h 267"/>
                  <a:gd name="T62" fmla="*/ 146 w 603"/>
                  <a:gd name="T63" fmla="*/ 37 h 267"/>
                  <a:gd name="T64" fmla="*/ 171 w 603"/>
                  <a:gd name="T65" fmla="*/ 46 h 267"/>
                  <a:gd name="T66" fmla="*/ 188 w 603"/>
                  <a:gd name="T67" fmla="*/ 46 h 267"/>
                  <a:gd name="T68" fmla="*/ 211 w 603"/>
                  <a:gd name="T69" fmla="*/ 40 h 267"/>
                  <a:gd name="T70" fmla="*/ 226 w 603"/>
                  <a:gd name="T71" fmla="*/ 44 h 267"/>
                  <a:gd name="T72" fmla="*/ 294 w 603"/>
                  <a:gd name="T73" fmla="*/ 11 h 267"/>
                  <a:gd name="T74" fmla="*/ 291 w 603"/>
                  <a:gd name="T75" fmla="*/ 16 h 267"/>
                  <a:gd name="T76" fmla="*/ 285 w 603"/>
                  <a:gd name="T77" fmla="*/ 30 h 267"/>
                  <a:gd name="T78" fmla="*/ 245 w 603"/>
                  <a:gd name="T79" fmla="*/ 23 h 267"/>
                  <a:gd name="T80" fmla="*/ 242 w 603"/>
                  <a:gd name="T81" fmla="*/ 28 h 267"/>
                  <a:gd name="T82" fmla="*/ 280 w 603"/>
                  <a:gd name="T83" fmla="*/ 62 h 267"/>
                  <a:gd name="T84" fmla="*/ 300 w 603"/>
                  <a:gd name="T85" fmla="*/ 36 h 267"/>
                  <a:gd name="T86" fmla="*/ 300 w 603"/>
                  <a:gd name="T87" fmla="*/ 11 h 267"/>
                  <a:gd name="T88" fmla="*/ 483 w 603"/>
                  <a:gd name="T89" fmla="*/ 3 h 267"/>
                  <a:gd name="T90" fmla="*/ 459 w 603"/>
                  <a:gd name="T91" fmla="*/ 10 h 267"/>
                  <a:gd name="T92" fmla="*/ 483 w 603"/>
                  <a:gd name="T93" fmla="*/ 3 h 267"/>
                  <a:gd name="T94" fmla="*/ 359 w 603"/>
                  <a:gd name="T95" fmla="*/ 12 h 267"/>
                  <a:gd name="T96" fmla="*/ 395 w 603"/>
                  <a:gd name="T97" fmla="*/ 1 h 267"/>
                  <a:gd name="T98" fmla="*/ 344 w 603"/>
                  <a:gd name="T99" fmla="*/ 6 h 267"/>
                  <a:gd name="T100" fmla="*/ 360 w 603"/>
                  <a:gd name="T101" fmla="*/ 5 h 267"/>
                  <a:gd name="T102" fmla="*/ 305 w 603"/>
                  <a:gd name="T103" fmla="*/ 11 h 267"/>
                  <a:gd name="T104" fmla="*/ 309 w 603"/>
                  <a:gd name="T105" fmla="*/ 27 h 267"/>
                  <a:gd name="T106" fmla="*/ 320 w 603"/>
                  <a:gd name="T107" fmla="*/ 16 h 267"/>
                  <a:gd name="T108" fmla="*/ 383 w 603"/>
                  <a:gd name="T109" fmla="*/ 45 h 267"/>
                  <a:gd name="T110" fmla="*/ 392 w 603"/>
                  <a:gd name="T111" fmla="*/ 12 h 267"/>
                  <a:gd name="T112" fmla="*/ 392 w 603"/>
                  <a:gd name="T113" fmla="*/ 11 h 267"/>
                  <a:gd name="T114" fmla="*/ 395 w 603"/>
                  <a:gd name="T115" fmla="*/ 2 h 267"/>
                  <a:gd name="T116" fmla="*/ 405 w 603"/>
                  <a:gd name="T117" fmla="*/ 0 h 267"/>
                  <a:gd name="T118" fmla="*/ 406 w 603"/>
                  <a:gd name="T119" fmla="*/ 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3" h="267">
                    <a:moveTo>
                      <a:pt x="573" y="267"/>
                    </a:moveTo>
                    <a:cubicBezTo>
                      <a:pt x="570" y="267"/>
                      <a:pt x="567" y="267"/>
                      <a:pt x="564" y="267"/>
                    </a:cubicBezTo>
                    <a:cubicBezTo>
                      <a:pt x="564" y="267"/>
                      <a:pt x="564" y="267"/>
                      <a:pt x="564" y="267"/>
                    </a:cubicBezTo>
                    <a:cubicBezTo>
                      <a:pt x="567" y="267"/>
                      <a:pt x="571" y="267"/>
                      <a:pt x="573" y="267"/>
                    </a:cubicBezTo>
                    <a:cubicBezTo>
                      <a:pt x="573" y="267"/>
                      <a:pt x="573" y="267"/>
                      <a:pt x="573" y="267"/>
                    </a:cubicBezTo>
                    <a:moveTo>
                      <a:pt x="276" y="61"/>
                    </a:moveTo>
                    <a:cubicBezTo>
                      <a:pt x="276" y="61"/>
                      <a:pt x="277" y="62"/>
                      <a:pt x="280" y="63"/>
                    </a:cubicBezTo>
                    <a:cubicBezTo>
                      <a:pt x="280" y="62"/>
                      <a:pt x="280" y="62"/>
                      <a:pt x="280" y="62"/>
                    </a:cubicBezTo>
                    <a:cubicBezTo>
                      <a:pt x="278" y="62"/>
                      <a:pt x="276" y="61"/>
                      <a:pt x="276" y="61"/>
                    </a:cubicBezTo>
                    <a:moveTo>
                      <a:pt x="378" y="43"/>
                    </a:moveTo>
                    <a:cubicBezTo>
                      <a:pt x="378" y="43"/>
                      <a:pt x="379" y="44"/>
                      <a:pt x="383" y="46"/>
                    </a:cubicBezTo>
                    <a:cubicBezTo>
                      <a:pt x="383" y="46"/>
                      <a:pt x="383" y="46"/>
                      <a:pt x="383" y="45"/>
                    </a:cubicBezTo>
                    <a:cubicBezTo>
                      <a:pt x="381" y="44"/>
                      <a:pt x="378" y="43"/>
                      <a:pt x="378" y="43"/>
                    </a:cubicBezTo>
                    <a:moveTo>
                      <a:pt x="63" y="88"/>
                    </a:moveTo>
                    <a:cubicBezTo>
                      <a:pt x="62" y="87"/>
                      <a:pt x="62" y="87"/>
                      <a:pt x="62" y="87"/>
                    </a:cubicBezTo>
                    <a:cubicBezTo>
                      <a:pt x="62" y="87"/>
                      <a:pt x="62" y="87"/>
                      <a:pt x="63" y="88"/>
                    </a:cubicBezTo>
                    <a:cubicBezTo>
                      <a:pt x="63" y="88"/>
                      <a:pt x="63" y="88"/>
                      <a:pt x="63" y="88"/>
                    </a:cubicBezTo>
                    <a:moveTo>
                      <a:pt x="94" y="36"/>
                    </a:moveTo>
                    <a:cubicBezTo>
                      <a:pt x="94" y="36"/>
                      <a:pt x="97" y="37"/>
                      <a:pt x="99" y="38"/>
                    </a:cubicBezTo>
                    <a:cubicBezTo>
                      <a:pt x="102" y="40"/>
                      <a:pt x="105" y="41"/>
                      <a:pt x="105" y="41"/>
                    </a:cubicBezTo>
                    <a:cubicBezTo>
                      <a:pt x="105" y="41"/>
                      <a:pt x="103" y="40"/>
                      <a:pt x="99" y="39"/>
                    </a:cubicBezTo>
                    <a:cubicBezTo>
                      <a:pt x="99" y="39"/>
                      <a:pt x="99" y="39"/>
                      <a:pt x="99" y="39"/>
                    </a:cubicBezTo>
                    <a:cubicBezTo>
                      <a:pt x="96" y="42"/>
                      <a:pt x="96" y="42"/>
                      <a:pt x="96" y="42"/>
                    </a:cubicBezTo>
                    <a:cubicBezTo>
                      <a:pt x="87" y="53"/>
                      <a:pt x="87" y="53"/>
                      <a:pt x="87" y="53"/>
                    </a:cubicBezTo>
                    <a:cubicBezTo>
                      <a:pt x="80" y="60"/>
                      <a:pt x="75" y="68"/>
                      <a:pt x="71" y="76"/>
                    </a:cubicBezTo>
                    <a:cubicBezTo>
                      <a:pt x="68" y="80"/>
                      <a:pt x="66" y="84"/>
                      <a:pt x="63" y="87"/>
                    </a:cubicBezTo>
                    <a:cubicBezTo>
                      <a:pt x="55" y="84"/>
                      <a:pt x="39" y="79"/>
                      <a:pt x="12" y="69"/>
                    </a:cubicBezTo>
                    <a:cubicBezTo>
                      <a:pt x="11" y="70"/>
                      <a:pt x="11" y="70"/>
                      <a:pt x="11" y="70"/>
                    </a:cubicBezTo>
                    <a:cubicBezTo>
                      <a:pt x="7" y="69"/>
                      <a:pt x="6" y="68"/>
                      <a:pt x="6" y="68"/>
                    </a:cubicBezTo>
                    <a:cubicBezTo>
                      <a:pt x="6" y="68"/>
                      <a:pt x="8" y="69"/>
                      <a:pt x="11" y="70"/>
                    </a:cubicBezTo>
                    <a:cubicBezTo>
                      <a:pt x="11" y="71"/>
                      <a:pt x="11" y="71"/>
                      <a:pt x="11" y="71"/>
                    </a:cubicBezTo>
                    <a:cubicBezTo>
                      <a:pt x="3" y="90"/>
                      <a:pt x="3" y="90"/>
                      <a:pt x="3" y="90"/>
                    </a:cubicBezTo>
                    <a:cubicBezTo>
                      <a:pt x="2" y="93"/>
                      <a:pt x="1" y="96"/>
                      <a:pt x="0" y="99"/>
                    </a:cubicBezTo>
                    <a:cubicBezTo>
                      <a:pt x="4" y="102"/>
                      <a:pt x="8" y="106"/>
                      <a:pt x="14" y="111"/>
                    </a:cubicBezTo>
                    <a:cubicBezTo>
                      <a:pt x="20" y="115"/>
                      <a:pt x="25" y="118"/>
                      <a:pt x="29" y="121"/>
                    </a:cubicBezTo>
                    <a:cubicBezTo>
                      <a:pt x="30" y="120"/>
                      <a:pt x="30" y="119"/>
                      <a:pt x="30" y="118"/>
                    </a:cubicBezTo>
                    <a:cubicBezTo>
                      <a:pt x="33" y="103"/>
                      <a:pt x="33" y="103"/>
                      <a:pt x="33" y="103"/>
                    </a:cubicBezTo>
                    <a:cubicBezTo>
                      <a:pt x="34" y="97"/>
                      <a:pt x="34" y="97"/>
                      <a:pt x="34" y="97"/>
                    </a:cubicBezTo>
                    <a:cubicBezTo>
                      <a:pt x="34" y="97"/>
                      <a:pt x="34" y="97"/>
                      <a:pt x="34" y="97"/>
                    </a:cubicBezTo>
                    <a:cubicBezTo>
                      <a:pt x="35" y="95"/>
                      <a:pt x="35" y="95"/>
                      <a:pt x="35" y="95"/>
                    </a:cubicBezTo>
                    <a:cubicBezTo>
                      <a:pt x="36" y="92"/>
                      <a:pt x="36" y="92"/>
                      <a:pt x="36" y="92"/>
                    </a:cubicBezTo>
                    <a:cubicBezTo>
                      <a:pt x="22" y="90"/>
                      <a:pt x="18" y="90"/>
                      <a:pt x="19" y="90"/>
                    </a:cubicBezTo>
                    <a:cubicBezTo>
                      <a:pt x="24" y="90"/>
                      <a:pt x="59" y="92"/>
                      <a:pt x="85" y="94"/>
                    </a:cubicBezTo>
                    <a:cubicBezTo>
                      <a:pt x="90" y="89"/>
                      <a:pt x="95" y="84"/>
                      <a:pt x="100" y="79"/>
                    </a:cubicBezTo>
                    <a:cubicBezTo>
                      <a:pt x="105" y="75"/>
                      <a:pt x="105" y="75"/>
                      <a:pt x="105" y="75"/>
                    </a:cubicBezTo>
                    <a:cubicBezTo>
                      <a:pt x="108" y="67"/>
                      <a:pt x="112" y="58"/>
                      <a:pt x="115" y="50"/>
                    </a:cubicBezTo>
                    <a:cubicBezTo>
                      <a:pt x="117" y="45"/>
                      <a:pt x="117" y="45"/>
                      <a:pt x="117" y="45"/>
                    </a:cubicBezTo>
                    <a:cubicBezTo>
                      <a:pt x="100" y="38"/>
                      <a:pt x="94" y="36"/>
                      <a:pt x="94" y="36"/>
                    </a:cubicBezTo>
                    <a:moveTo>
                      <a:pt x="602" y="18"/>
                    </a:moveTo>
                    <a:cubicBezTo>
                      <a:pt x="602" y="18"/>
                      <a:pt x="594" y="18"/>
                      <a:pt x="584" y="19"/>
                    </a:cubicBezTo>
                    <a:cubicBezTo>
                      <a:pt x="584" y="20"/>
                      <a:pt x="584" y="20"/>
                      <a:pt x="584" y="20"/>
                    </a:cubicBezTo>
                    <a:cubicBezTo>
                      <a:pt x="588" y="28"/>
                      <a:pt x="591" y="37"/>
                      <a:pt x="594" y="45"/>
                    </a:cubicBezTo>
                    <a:cubicBezTo>
                      <a:pt x="596" y="45"/>
                      <a:pt x="598" y="45"/>
                      <a:pt x="600" y="45"/>
                    </a:cubicBezTo>
                    <a:cubicBezTo>
                      <a:pt x="597" y="35"/>
                      <a:pt x="597" y="35"/>
                      <a:pt x="597" y="35"/>
                    </a:cubicBezTo>
                    <a:cubicBezTo>
                      <a:pt x="594" y="26"/>
                      <a:pt x="594" y="26"/>
                      <a:pt x="594" y="26"/>
                    </a:cubicBezTo>
                    <a:cubicBezTo>
                      <a:pt x="592" y="22"/>
                      <a:pt x="592" y="22"/>
                      <a:pt x="592" y="22"/>
                    </a:cubicBezTo>
                    <a:cubicBezTo>
                      <a:pt x="591" y="19"/>
                      <a:pt x="591" y="19"/>
                      <a:pt x="591" y="19"/>
                    </a:cubicBezTo>
                    <a:cubicBezTo>
                      <a:pt x="591" y="19"/>
                      <a:pt x="591" y="19"/>
                      <a:pt x="591" y="19"/>
                    </a:cubicBezTo>
                    <a:cubicBezTo>
                      <a:pt x="600" y="18"/>
                      <a:pt x="603" y="18"/>
                      <a:pt x="602" y="18"/>
                    </a:cubicBezTo>
                    <a:moveTo>
                      <a:pt x="171" y="14"/>
                    </a:moveTo>
                    <a:cubicBezTo>
                      <a:pt x="170" y="16"/>
                      <a:pt x="170" y="16"/>
                      <a:pt x="170" y="16"/>
                    </a:cubicBezTo>
                    <a:cubicBezTo>
                      <a:pt x="163" y="22"/>
                      <a:pt x="163" y="22"/>
                      <a:pt x="163" y="22"/>
                    </a:cubicBezTo>
                    <a:cubicBezTo>
                      <a:pt x="149" y="34"/>
                      <a:pt x="149" y="34"/>
                      <a:pt x="149" y="34"/>
                    </a:cubicBezTo>
                    <a:cubicBezTo>
                      <a:pt x="148" y="35"/>
                      <a:pt x="147" y="36"/>
                      <a:pt x="146" y="37"/>
                    </a:cubicBezTo>
                    <a:cubicBezTo>
                      <a:pt x="153" y="40"/>
                      <a:pt x="161" y="42"/>
                      <a:pt x="168" y="45"/>
                    </a:cubicBezTo>
                    <a:cubicBezTo>
                      <a:pt x="169" y="45"/>
                      <a:pt x="170" y="45"/>
                      <a:pt x="171" y="46"/>
                    </a:cubicBezTo>
                    <a:cubicBezTo>
                      <a:pt x="172" y="46"/>
                      <a:pt x="172" y="46"/>
                      <a:pt x="172" y="46"/>
                    </a:cubicBezTo>
                    <a:cubicBezTo>
                      <a:pt x="178" y="46"/>
                      <a:pt x="183" y="46"/>
                      <a:pt x="188" y="46"/>
                    </a:cubicBezTo>
                    <a:cubicBezTo>
                      <a:pt x="196" y="46"/>
                      <a:pt x="203" y="46"/>
                      <a:pt x="208" y="46"/>
                    </a:cubicBezTo>
                    <a:cubicBezTo>
                      <a:pt x="211" y="40"/>
                      <a:pt x="211" y="40"/>
                      <a:pt x="211" y="40"/>
                    </a:cubicBezTo>
                    <a:cubicBezTo>
                      <a:pt x="212" y="39"/>
                      <a:pt x="212" y="39"/>
                      <a:pt x="212" y="39"/>
                    </a:cubicBezTo>
                    <a:cubicBezTo>
                      <a:pt x="217" y="41"/>
                      <a:pt x="222" y="42"/>
                      <a:pt x="226" y="44"/>
                    </a:cubicBezTo>
                    <a:cubicBezTo>
                      <a:pt x="217" y="39"/>
                      <a:pt x="200" y="30"/>
                      <a:pt x="171" y="14"/>
                    </a:cubicBezTo>
                    <a:moveTo>
                      <a:pt x="294" y="11"/>
                    </a:moveTo>
                    <a:cubicBezTo>
                      <a:pt x="293" y="12"/>
                      <a:pt x="293" y="12"/>
                      <a:pt x="293" y="12"/>
                    </a:cubicBezTo>
                    <a:cubicBezTo>
                      <a:pt x="291" y="16"/>
                      <a:pt x="291" y="16"/>
                      <a:pt x="291" y="16"/>
                    </a:cubicBezTo>
                    <a:cubicBezTo>
                      <a:pt x="288" y="24"/>
                      <a:pt x="288" y="24"/>
                      <a:pt x="288" y="24"/>
                    </a:cubicBezTo>
                    <a:cubicBezTo>
                      <a:pt x="285" y="30"/>
                      <a:pt x="285" y="30"/>
                      <a:pt x="285" y="30"/>
                    </a:cubicBezTo>
                    <a:cubicBezTo>
                      <a:pt x="275" y="28"/>
                      <a:pt x="262" y="25"/>
                      <a:pt x="246" y="22"/>
                    </a:cubicBezTo>
                    <a:cubicBezTo>
                      <a:pt x="245" y="23"/>
                      <a:pt x="245" y="23"/>
                      <a:pt x="245" y="23"/>
                    </a:cubicBezTo>
                    <a:cubicBezTo>
                      <a:pt x="244" y="25"/>
                      <a:pt x="244" y="25"/>
                      <a:pt x="244" y="25"/>
                    </a:cubicBezTo>
                    <a:cubicBezTo>
                      <a:pt x="242" y="28"/>
                      <a:pt x="242" y="28"/>
                      <a:pt x="242" y="28"/>
                    </a:cubicBezTo>
                    <a:cubicBezTo>
                      <a:pt x="238" y="34"/>
                      <a:pt x="234" y="40"/>
                      <a:pt x="231" y="45"/>
                    </a:cubicBezTo>
                    <a:cubicBezTo>
                      <a:pt x="257" y="54"/>
                      <a:pt x="272" y="59"/>
                      <a:pt x="280" y="62"/>
                    </a:cubicBezTo>
                    <a:cubicBezTo>
                      <a:pt x="285" y="55"/>
                      <a:pt x="290" y="48"/>
                      <a:pt x="295" y="41"/>
                    </a:cubicBezTo>
                    <a:cubicBezTo>
                      <a:pt x="300" y="36"/>
                      <a:pt x="300" y="36"/>
                      <a:pt x="300" y="36"/>
                    </a:cubicBezTo>
                    <a:cubicBezTo>
                      <a:pt x="300" y="29"/>
                      <a:pt x="300" y="22"/>
                      <a:pt x="300" y="16"/>
                    </a:cubicBezTo>
                    <a:cubicBezTo>
                      <a:pt x="300" y="14"/>
                      <a:pt x="300" y="13"/>
                      <a:pt x="300" y="11"/>
                    </a:cubicBezTo>
                    <a:cubicBezTo>
                      <a:pt x="298" y="11"/>
                      <a:pt x="296" y="11"/>
                      <a:pt x="294" y="11"/>
                    </a:cubicBezTo>
                    <a:moveTo>
                      <a:pt x="483" y="3"/>
                    </a:moveTo>
                    <a:cubicBezTo>
                      <a:pt x="472" y="6"/>
                      <a:pt x="462" y="8"/>
                      <a:pt x="456" y="10"/>
                    </a:cubicBezTo>
                    <a:cubicBezTo>
                      <a:pt x="457" y="10"/>
                      <a:pt x="458" y="10"/>
                      <a:pt x="459" y="10"/>
                    </a:cubicBezTo>
                    <a:cubicBezTo>
                      <a:pt x="465" y="10"/>
                      <a:pt x="474" y="9"/>
                      <a:pt x="483" y="8"/>
                    </a:cubicBezTo>
                    <a:cubicBezTo>
                      <a:pt x="483" y="3"/>
                      <a:pt x="483" y="3"/>
                      <a:pt x="483" y="3"/>
                    </a:cubicBezTo>
                    <a:moveTo>
                      <a:pt x="359" y="12"/>
                    </a:moveTo>
                    <a:cubicBezTo>
                      <a:pt x="357" y="12"/>
                      <a:pt x="357" y="12"/>
                      <a:pt x="359" y="12"/>
                    </a:cubicBezTo>
                    <a:cubicBezTo>
                      <a:pt x="359" y="12"/>
                      <a:pt x="359" y="12"/>
                      <a:pt x="359" y="12"/>
                    </a:cubicBezTo>
                    <a:moveTo>
                      <a:pt x="395" y="1"/>
                    </a:moveTo>
                    <a:cubicBezTo>
                      <a:pt x="392" y="1"/>
                      <a:pt x="389" y="1"/>
                      <a:pt x="386" y="2"/>
                    </a:cubicBezTo>
                    <a:cubicBezTo>
                      <a:pt x="364" y="4"/>
                      <a:pt x="343" y="6"/>
                      <a:pt x="344" y="6"/>
                    </a:cubicBezTo>
                    <a:cubicBezTo>
                      <a:pt x="345" y="6"/>
                      <a:pt x="349" y="5"/>
                      <a:pt x="360" y="4"/>
                    </a:cubicBezTo>
                    <a:cubicBezTo>
                      <a:pt x="360" y="5"/>
                      <a:pt x="360" y="5"/>
                      <a:pt x="360" y="5"/>
                    </a:cubicBezTo>
                    <a:cubicBezTo>
                      <a:pt x="359" y="11"/>
                      <a:pt x="359" y="11"/>
                      <a:pt x="359" y="11"/>
                    </a:cubicBezTo>
                    <a:cubicBezTo>
                      <a:pt x="349" y="11"/>
                      <a:pt x="332" y="11"/>
                      <a:pt x="305" y="11"/>
                    </a:cubicBezTo>
                    <a:cubicBezTo>
                      <a:pt x="305" y="18"/>
                      <a:pt x="305" y="25"/>
                      <a:pt x="305" y="32"/>
                    </a:cubicBezTo>
                    <a:cubicBezTo>
                      <a:pt x="309" y="27"/>
                      <a:pt x="309" y="27"/>
                      <a:pt x="309" y="27"/>
                    </a:cubicBezTo>
                    <a:cubicBezTo>
                      <a:pt x="317" y="20"/>
                      <a:pt x="317" y="20"/>
                      <a:pt x="317" y="20"/>
                    </a:cubicBezTo>
                    <a:cubicBezTo>
                      <a:pt x="320" y="16"/>
                      <a:pt x="320" y="16"/>
                      <a:pt x="320" y="16"/>
                    </a:cubicBezTo>
                    <a:cubicBezTo>
                      <a:pt x="322" y="15"/>
                      <a:pt x="322" y="15"/>
                      <a:pt x="322" y="15"/>
                    </a:cubicBezTo>
                    <a:cubicBezTo>
                      <a:pt x="357" y="32"/>
                      <a:pt x="375" y="41"/>
                      <a:pt x="383" y="45"/>
                    </a:cubicBezTo>
                    <a:cubicBezTo>
                      <a:pt x="385" y="39"/>
                      <a:pt x="386" y="33"/>
                      <a:pt x="388" y="27"/>
                    </a:cubicBezTo>
                    <a:cubicBezTo>
                      <a:pt x="392" y="12"/>
                      <a:pt x="392" y="12"/>
                      <a:pt x="392" y="12"/>
                    </a:cubicBezTo>
                    <a:cubicBezTo>
                      <a:pt x="389" y="11"/>
                      <a:pt x="387" y="11"/>
                      <a:pt x="387" y="11"/>
                    </a:cubicBezTo>
                    <a:cubicBezTo>
                      <a:pt x="388" y="11"/>
                      <a:pt x="389" y="11"/>
                      <a:pt x="392" y="11"/>
                    </a:cubicBezTo>
                    <a:cubicBezTo>
                      <a:pt x="393" y="10"/>
                      <a:pt x="393" y="10"/>
                      <a:pt x="393" y="10"/>
                    </a:cubicBezTo>
                    <a:cubicBezTo>
                      <a:pt x="395" y="2"/>
                      <a:pt x="395" y="2"/>
                      <a:pt x="395" y="2"/>
                    </a:cubicBezTo>
                    <a:cubicBezTo>
                      <a:pt x="395" y="1"/>
                      <a:pt x="395" y="1"/>
                      <a:pt x="395" y="1"/>
                    </a:cubicBezTo>
                    <a:moveTo>
                      <a:pt x="405" y="0"/>
                    </a:moveTo>
                    <a:cubicBezTo>
                      <a:pt x="403" y="0"/>
                      <a:pt x="401" y="0"/>
                      <a:pt x="399" y="0"/>
                    </a:cubicBezTo>
                    <a:cubicBezTo>
                      <a:pt x="401" y="1"/>
                      <a:pt x="404" y="1"/>
                      <a:pt x="406" y="2"/>
                    </a:cubicBezTo>
                    <a:cubicBezTo>
                      <a:pt x="406" y="1"/>
                      <a:pt x="405" y="0"/>
                      <a:pt x="405"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294" name="Freeform 174"/>
              <p:cNvSpPr>
                <a:spLocks noEditPoints="1"/>
              </p:cNvSpPr>
              <p:nvPr/>
            </p:nvSpPr>
            <p:spPr bwMode="auto">
              <a:xfrm>
                <a:off x="2448" y="1642"/>
                <a:ext cx="770" cy="359"/>
              </a:xfrm>
              <a:custGeom>
                <a:avLst/>
                <a:gdLst>
                  <a:gd name="T0" fmla="*/ 15 w 928"/>
                  <a:gd name="T1" fmla="*/ 428 h 433"/>
                  <a:gd name="T2" fmla="*/ 20 w 928"/>
                  <a:gd name="T3" fmla="*/ 405 h 433"/>
                  <a:gd name="T4" fmla="*/ 27 w 928"/>
                  <a:gd name="T5" fmla="*/ 396 h 433"/>
                  <a:gd name="T6" fmla="*/ 22 w 928"/>
                  <a:gd name="T7" fmla="*/ 402 h 433"/>
                  <a:gd name="T8" fmla="*/ 218 w 928"/>
                  <a:gd name="T9" fmla="*/ 297 h 433"/>
                  <a:gd name="T10" fmla="*/ 208 w 928"/>
                  <a:gd name="T11" fmla="*/ 330 h 433"/>
                  <a:gd name="T12" fmla="*/ 218 w 928"/>
                  <a:gd name="T13" fmla="*/ 297 h 433"/>
                  <a:gd name="T14" fmla="*/ 192 w 928"/>
                  <a:gd name="T15" fmla="*/ 328 h 433"/>
                  <a:gd name="T16" fmla="*/ 760 w 928"/>
                  <a:gd name="T17" fmla="*/ 261 h 433"/>
                  <a:gd name="T18" fmla="*/ 220 w 928"/>
                  <a:gd name="T19" fmla="*/ 265 h 433"/>
                  <a:gd name="T20" fmla="*/ 454 w 928"/>
                  <a:gd name="T21" fmla="*/ 273 h 433"/>
                  <a:gd name="T22" fmla="*/ 454 w 928"/>
                  <a:gd name="T23" fmla="*/ 260 h 433"/>
                  <a:gd name="T24" fmla="*/ 352 w 928"/>
                  <a:gd name="T25" fmla="*/ 245 h 433"/>
                  <a:gd name="T26" fmla="*/ 350 w 928"/>
                  <a:gd name="T27" fmla="*/ 242 h 433"/>
                  <a:gd name="T28" fmla="*/ 890 w 928"/>
                  <a:gd name="T29" fmla="*/ 274 h 433"/>
                  <a:gd name="T30" fmla="*/ 902 w 928"/>
                  <a:gd name="T31" fmla="*/ 253 h 433"/>
                  <a:gd name="T32" fmla="*/ 928 w 928"/>
                  <a:gd name="T33" fmla="*/ 297 h 433"/>
                  <a:gd name="T34" fmla="*/ 920 w 928"/>
                  <a:gd name="T35" fmla="*/ 298 h 433"/>
                  <a:gd name="T36" fmla="*/ 757 w 928"/>
                  <a:gd name="T37" fmla="*/ 238 h 433"/>
                  <a:gd name="T38" fmla="*/ 834 w 928"/>
                  <a:gd name="T39" fmla="*/ 225 h 433"/>
                  <a:gd name="T40" fmla="*/ 554 w 928"/>
                  <a:gd name="T41" fmla="*/ 252 h 433"/>
                  <a:gd name="T42" fmla="*/ 574 w 928"/>
                  <a:gd name="T43" fmla="*/ 202 h 433"/>
                  <a:gd name="T44" fmla="*/ 911 w 928"/>
                  <a:gd name="T45" fmla="*/ 243 h 433"/>
                  <a:gd name="T46" fmla="*/ 318 w 928"/>
                  <a:gd name="T47" fmla="*/ 138 h 433"/>
                  <a:gd name="T48" fmla="*/ 266 w 928"/>
                  <a:gd name="T49" fmla="*/ 101 h 433"/>
                  <a:gd name="T50" fmla="*/ 300 w 928"/>
                  <a:gd name="T51" fmla="*/ 99 h 433"/>
                  <a:gd name="T52" fmla="*/ 351 w 928"/>
                  <a:gd name="T53" fmla="*/ 96 h 433"/>
                  <a:gd name="T54" fmla="*/ 389 w 928"/>
                  <a:gd name="T55" fmla="*/ 65 h 433"/>
                  <a:gd name="T56" fmla="*/ 386 w 928"/>
                  <a:gd name="T57" fmla="*/ 61 h 433"/>
                  <a:gd name="T58" fmla="*/ 383 w 928"/>
                  <a:gd name="T59" fmla="*/ 47 h 433"/>
                  <a:gd name="T60" fmla="*/ 383 w 928"/>
                  <a:gd name="T61" fmla="*/ 47 h 433"/>
                  <a:gd name="T62" fmla="*/ 449 w 928"/>
                  <a:gd name="T63" fmla="*/ 86 h 433"/>
                  <a:gd name="T64" fmla="*/ 474 w 928"/>
                  <a:gd name="T65" fmla="*/ 48 h 433"/>
                  <a:gd name="T66" fmla="*/ 412 w 928"/>
                  <a:gd name="T67" fmla="*/ 39 h 433"/>
                  <a:gd name="T68" fmla="*/ 857 w 928"/>
                  <a:gd name="T69" fmla="*/ 119 h 433"/>
                  <a:gd name="T70" fmla="*/ 885 w 928"/>
                  <a:gd name="T71" fmla="*/ 111 h 433"/>
                  <a:gd name="T72" fmla="*/ 896 w 928"/>
                  <a:gd name="T73" fmla="*/ 104 h 433"/>
                  <a:gd name="T74" fmla="*/ 896 w 928"/>
                  <a:gd name="T75" fmla="*/ 98 h 433"/>
                  <a:gd name="T76" fmla="*/ 866 w 928"/>
                  <a:gd name="T77" fmla="*/ 47 h 433"/>
                  <a:gd name="T78" fmla="*/ 769 w 928"/>
                  <a:gd name="T79" fmla="*/ 4 h 433"/>
                  <a:gd name="T80" fmla="*/ 799 w 928"/>
                  <a:gd name="T81" fmla="*/ 115 h 433"/>
                  <a:gd name="T82" fmla="*/ 808 w 928"/>
                  <a:gd name="T83" fmla="*/ 121 h 433"/>
                  <a:gd name="T84" fmla="*/ 837 w 928"/>
                  <a:gd name="T85" fmla="*/ 22 h 433"/>
                  <a:gd name="T86" fmla="*/ 804 w 928"/>
                  <a:gd name="T87" fmla="*/ 40 h 433"/>
                  <a:gd name="T88" fmla="*/ 786 w 928"/>
                  <a:gd name="T89" fmla="*/ 16 h 433"/>
                  <a:gd name="T90" fmla="*/ 772 w 928"/>
                  <a:gd name="T91" fmla="*/ 3 h 433"/>
                  <a:gd name="T92" fmla="*/ 658 w 928"/>
                  <a:gd name="T93" fmla="*/ 13 h 433"/>
                  <a:gd name="T94" fmla="*/ 656 w 928"/>
                  <a:gd name="T95" fmla="*/ 51 h 433"/>
                  <a:gd name="T96" fmla="*/ 650 w 928"/>
                  <a:gd name="T97" fmla="*/ 49 h 433"/>
                  <a:gd name="T98" fmla="*/ 665 w 928"/>
                  <a:gd name="T99" fmla="*/ 97 h 433"/>
                  <a:gd name="T100" fmla="*/ 708 w 928"/>
                  <a:gd name="T101" fmla="*/ 28 h 433"/>
                  <a:gd name="T102" fmla="*/ 704 w 928"/>
                  <a:gd name="T103" fmla="*/ 17 h 433"/>
                  <a:gd name="T104" fmla="*/ 679 w 928"/>
                  <a:gd name="T105" fmla="*/ 19 h 433"/>
                  <a:gd name="T106" fmla="*/ 749 w 928"/>
                  <a:gd name="T107" fmla="*/ 5 h 433"/>
                  <a:gd name="T108" fmla="*/ 714 w 928"/>
                  <a:gd name="T109" fmla="*/ 14 h 433"/>
                  <a:gd name="T110" fmla="*/ 712 w 928"/>
                  <a:gd name="T111" fmla="*/ 20 h 433"/>
                  <a:gd name="T112" fmla="*/ 714 w 928"/>
                  <a:gd name="T113" fmla="*/ 29 h 433"/>
                  <a:gd name="T114" fmla="*/ 725 w 928"/>
                  <a:gd name="T115" fmla="*/ 113 h 433"/>
                  <a:gd name="T116" fmla="*/ 776 w 928"/>
                  <a:gd name="T117" fmla="*/ 102 h 433"/>
                  <a:gd name="T118" fmla="*/ 769 w 928"/>
                  <a:gd name="T119" fmla="*/ 4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6" h="432">
                    <a:moveTo>
                      <a:pt x="33" y="405"/>
                    </a:moveTo>
                    <a:cubicBezTo>
                      <a:pt x="31" y="407"/>
                      <a:pt x="30" y="409"/>
                      <a:pt x="28" y="411"/>
                    </a:cubicBezTo>
                    <a:cubicBezTo>
                      <a:pt x="29" y="411"/>
                      <a:pt x="30" y="412"/>
                      <a:pt x="30" y="412"/>
                    </a:cubicBezTo>
                    <a:cubicBezTo>
                      <a:pt x="30" y="412"/>
                      <a:pt x="29" y="411"/>
                      <a:pt x="28" y="411"/>
                    </a:cubicBezTo>
                    <a:cubicBezTo>
                      <a:pt x="24" y="417"/>
                      <a:pt x="19" y="423"/>
                      <a:pt x="15" y="428"/>
                    </a:cubicBezTo>
                    <a:cubicBezTo>
                      <a:pt x="15" y="428"/>
                      <a:pt x="16" y="428"/>
                      <a:pt x="16" y="428"/>
                    </a:cubicBezTo>
                    <a:cubicBezTo>
                      <a:pt x="23" y="423"/>
                      <a:pt x="30" y="416"/>
                      <a:pt x="39" y="407"/>
                    </a:cubicBezTo>
                    <a:cubicBezTo>
                      <a:pt x="39" y="407"/>
                      <a:pt x="39" y="407"/>
                      <a:pt x="39" y="407"/>
                    </a:cubicBezTo>
                    <a:cubicBezTo>
                      <a:pt x="37" y="407"/>
                      <a:pt x="34" y="406"/>
                      <a:pt x="33" y="405"/>
                    </a:cubicBezTo>
                    <a:moveTo>
                      <a:pt x="20" y="405"/>
                    </a:moveTo>
                    <a:cubicBezTo>
                      <a:pt x="10" y="418"/>
                      <a:pt x="4" y="427"/>
                      <a:pt x="0" y="433"/>
                    </a:cubicBezTo>
                    <a:cubicBezTo>
                      <a:pt x="3" y="432"/>
                      <a:pt x="5" y="432"/>
                      <a:pt x="7" y="431"/>
                    </a:cubicBezTo>
                    <a:cubicBezTo>
                      <a:pt x="12" y="424"/>
                      <a:pt x="18" y="416"/>
                      <a:pt x="25" y="408"/>
                    </a:cubicBezTo>
                    <a:cubicBezTo>
                      <a:pt x="24" y="407"/>
                      <a:pt x="22" y="406"/>
                      <a:pt x="20" y="405"/>
                    </a:cubicBezTo>
                    <a:moveTo>
                      <a:pt x="27" y="396"/>
                    </a:moveTo>
                    <a:cubicBezTo>
                      <a:pt x="24" y="400"/>
                      <a:pt x="24" y="400"/>
                      <a:pt x="24" y="400"/>
                    </a:cubicBezTo>
                    <a:cubicBezTo>
                      <a:pt x="23" y="400"/>
                      <a:pt x="23" y="400"/>
                      <a:pt x="23" y="400"/>
                    </a:cubicBezTo>
                    <a:cubicBezTo>
                      <a:pt x="23" y="401"/>
                      <a:pt x="23" y="401"/>
                      <a:pt x="22" y="402"/>
                    </a:cubicBezTo>
                    <a:cubicBezTo>
                      <a:pt x="23" y="402"/>
                      <a:pt x="23" y="402"/>
                      <a:pt x="23" y="402"/>
                    </a:cubicBezTo>
                    <a:cubicBezTo>
                      <a:pt x="23" y="402"/>
                      <a:pt x="22" y="402"/>
                      <a:pt x="22" y="402"/>
                    </a:cubicBezTo>
                    <a:cubicBezTo>
                      <a:pt x="22" y="403"/>
                      <a:pt x="21" y="404"/>
                      <a:pt x="20" y="405"/>
                    </a:cubicBezTo>
                    <a:cubicBezTo>
                      <a:pt x="22" y="406"/>
                      <a:pt x="24" y="407"/>
                      <a:pt x="25" y="408"/>
                    </a:cubicBezTo>
                    <a:cubicBezTo>
                      <a:pt x="27" y="406"/>
                      <a:pt x="28" y="404"/>
                      <a:pt x="30" y="403"/>
                    </a:cubicBezTo>
                    <a:cubicBezTo>
                      <a:pt x="29" y="401"/>
                      <a:pt x="27" y="399"/>
                      <a:pt x="27" y="396"/>
                    </a:cubicBezTo>
                    <a:moveTo>
                      <a:pt x="218" y="297"/>
                    </a:moveTo>
                    <a:cubicBezTo>
                      <a:pt x="213" y="309"/>
                      <a:pt x="207" y="320"/>
                      <a:pt x="201" y="331"/>
                    </a:cubicBezTo>
                    <a:cubicBezTo>
                      <a:pt x="207" y="333"/>
                      <a:pt x="213" y="334"/>
                      <a:pt x="215" y="335"/>
                    </a:cubicBezTo>
                    <a:cubicBezTo>
                      <a:pt x="215" y="335"/>
                      <a:pt x="215" y="335"/>
                      <a:pt x="215" y="335"/>
                    </a:cubicBezTo>
                    <a:cubicBezTo>
                      <a:pt x="214" y="334"/>
                      <a:pt x="211" y="333"/>
                      <a:pt x="207" y="332"/>
                    </a:cubicBezTo>
                    <a:cubicBezTo>
                      <a:pt x="208" y="330"/>
                      <a:pt x="208" y="330"/>
                      <a:pt x="208" y="330"/>
                    </a:cubicBezTo>
                    <a:cubicBezTo>
                      <a:pt x="210" y="327"/>
                      <a:pt x="210" y="327"/>
                      <a:pt x="210" y="327"/>
                    </a:cubicBezTo>
                    <a:cubicBezTo>
                      <a:pt x="215" y="319"/>
                      <a:pt x="215" y="319"/>
                      <a:pt x="215" y="319"/>
                    </a:cubicBezTo>
                    <a:cubicBezTo>
                      <a:pt x="216" y="318"/>
                      <a:pt x="216" y="317"/>
                      <a:pt x="217" y="316"/>
                    </a:cubicBezTo>
                    <a:cubicBezTo>
                      <a:pt x="217" y="314"/>
                      <a:pt x="217" y="314"/>
                      <a:pt x="217" y="314"/>
                    </a:cubicBezTo>
                    <a:cubicBezTo>
                      <a:pt x="218" y="297"/>
                      <a:pt x="218" y="297"/>
                      <a:pt x="218" y="297"/>
                    </a:cubicBezTo>
                    <a:cubicBezTo>
                      <a:pt x="218" y="297"/>
                      <a:pt x="218" y="297"/>
                      <a:pt x="218" y="297"/>
                    </a:cubicBezTo>
                    <a:moveTo>
                      <a:pt x="204" y="282"/>
                    </a:moveTo>
                    <a:cubicBezTo>
                      <a:pt x="194" y="296"/>
                      <a:pt x="184" y="310"/>
                      <a:pt x="173" y="323"/>
                    </a:cubicBezTo>
                    <a:cubicBezTo>
                      <a:pt x="178" y="324"/>
                      <a:pt x="183" y="326"/>
                      <a:pt x="188" y="327"/>
                    </a:cubicBezTo>
                    <a:cubicBezTo>
                      <a:pt x="190" y="328"/>
                      <a:pt x="191" y="328"/>
                      <a:pt x="192" y="328"/>
                    </a:cubicBezTo>
                    <a:cubicBezTo>
                      <a:pt x="204" y="282"/>
                      <a:pt x="204" y="282"/>
                      <a:pt x="204" y="282"/>
                    </a:cubicBezTo>
                    <a:moveTo>
                      <a:pt x="760" y="261"/>
                    </a:moveTo>
                    <a:cubicBezTo>
                      <a:pt x="760" y="264"/>
                      <a:pt x="759" y="268"/>
                      <a:pt x="759" y="271"/>
                    </a:cubicBezTo>
                    <a:cubicBezTo>
                      <a:pt x="760" y="271"/>
                      <a:pt x="761" y="271"/>
                      <a:pt x="761" y="271"/>
                    </a:cubicBezTo>
                    <a:cubicBezTo>
                      <a:pt x="761" y="267"/>
                      <a:pt x="761" y="264"/>
                      <a:pt x="760" y="261"/>
                    </a:cubicBezTo>
                    <a:moveTo>
                      <a:pt x="221" y="260"/>
                    </a:moveTo>
                    <a:cubicBezTo>
                      <a:pt x="218" y="264"/>
                      <a:pt x="215" y="268"/>
                      <a:pt x="212" y="273"/>
                    </a:cubicBezTo>
                    <a:cubicBezTo>
                      <a:pt x="197" y="327"/>
                      <a:pt x="197" y="327"/>
                      <a:pt x="197" y="327"/>
                    </a:cubicBezTo>
                    <a:cubicBezTo>
                      <a:pt x="205" y="315"/>
                      <a:pt x="212" y="302"/>
                      <a:pt x="218" y="289"/>
                    </a:cubicBezTo>
                    <a:cubicBezTo>
                      <a:pt x="220" y="265"/>
                      <a:pt x="220" y="265"/>
                      <a:pt x="220" y="265"/>
                    </a:cubicBezTo>
                    <a:cubicBezTo>
                      <a:pt x="221" y="263"/>
                      <a:pt x="221" y="262"/>
                      <a:pt x="221" y="260"/>
                    </a:cubicBezTo>
                    <a:moveTo>
                      <a:pt x="453" y="259"/>
                    </a:moveTo>
                    <a:cubicBezTo>
                      <a:pt x="452" y="264"/>
                      <a:pt x="450" y="269"/>
                      <a:pt x="449" y="274"/>
                    </a:cubicBezTo>
                    <a:cubicBezTo>
                      <a:pt x="450" y="274"/>
                      <a:pt x="452" y="275"/>
                      <a:pt x="454" y="275"/>
                    </a:cubicBezTo>
                    <a:cubicBezTo>
                      <a:pt x="454" y="273"/>
                      <a:pt x="454" y="273"/>
                      <a:pt x="454" y="273"/>
                    </a:cubicBezTo>
                    <a:cubicBezTo>
                      <a:pt x="454" y="268"/>
                      <a:pt x="454" y="264"/>
                      <a:pt x="454" y="260"/>
                    </a:cubicBezTo>
                    <a:cubicBezTo>
                      <a:pt x="454" y="260"/>
                      <a:pt x="453" y="260"/>
                      <a:pt x="453" y="259"/>
                    </a:cubicBezTo>
                    <a:moveTo>
                      <a:pt x="455" y="253"/>
                    </a:moveTo>
                    <a:cubicBezTo>
                      <a:pt x="454" y="255"/>
                      <a:pt x="454" y="257"/>
                      <a:pt x="453" y="259"/>
                    </a:cubicBezTo>
                    <a:cubicBezTo>
                      <a:pt x="453" y="259"/>
                      <a:pt x="454" y="260"/>
                      <a:pt x="454" y="260"/>
                    </a:cubicBezTo>
                    <a:cubicBezTo>
                      <a:pt x="455" y="258"/>
                      <a:pt x="455" y="255"/>
                      <a:pt x="455" y="253"/>
                    </a:cubicBezTo>
                    <a:moveTo>
                      <a:pt x="352" y="245"/>
                    </a:moveTo>
                    <a:cubicBezTo>
                      <a:pt x="350" y="253"/>
                      <a:pt x="350" y="253"/>
                      <a:pt x="350" y="253"/>
                    </a:cubicBezTo>
                    <a:cubicBezTo>
                      <a:pt x="351" y="253"/>
                      <a:pt x="351" y="253"/>
                      <a:pt x="352" y="253"/>
                    </a:cubicBezTo>
                    <a:cubicBezTo>
                      <a:pt x="352" y="250"/>
                      <a:pt x="352" y="247"/>
                      <a:pt x="352" y="245"/>
                    </a:cubicBezTo>
                    <a:moveTo>
                      <a:pt x="574" y="242"/>
                    </a:moveTo>
                    <a:cubicBezTo>
                      <a:pt x="573" y="245"/>
                      <a:pt x="572" y="248"/>
                      <a:pt x="571" y="252"/>
                    </a:cubicBezTo>
                    <a:cubicBezTo>
                      <a:pt x="572" y="252"/>
                      <a:pt x="573" y="252"/>
                      <a:pt x="574" y="252"/>
                    </a:cubicBezTo>
                    <a:cubicBezTo>
                      <a:pt x="574" y="242"/>
                      <a:pt x="574" y="242"/>
                      <a:pt x="574" y="242"/>
                    </a:cubicBezTo>
                    <a:moveTo>
                      <a:pt x="350" y="242"/>
                    </a:moveTo>
                    <a:cubicBezTo>
                      <a:pt x="348" y="246"/>
                      <a:pt x="347" y="249"/>
                      <a:pt x="345" y="252"/>
                    </a:cubicBezTo>
                    <a:cubicBezTo>
                      <a:pt x="346" y="252"/>
                      <a:pt x="347" y="253"/>
                      <a:pt x="348" y="253"/>
                    </a:cubicBezTo>
                    <a:cubicBezTo>
                      <a:pt x="350" y="242"/>
                      <a:pt x="350" y="242"/>
                      <a:pt x="350" y="242"/>
                    </a:cubicBezTo>
                    <a:moveTo>
                      <a:pt x="892" y="239"/>
                    </a:moveTo>
                    <a:cubicBezTo>
                      <a:pt x="891" y="250"/>
                      <a:pt x="890" y="262"/>
                      <a:pt x="890" y="274"/>
                    </a:cubicBezTo>
                    <a:cubicBezTo>
                      <a:pt x="890" y="276"/>
                      <a:pt x="890" y="278"/>
                      <a:pt x="890" y="280"/>
                    </a:cubicBezTo>
                    <a:cubicBezTo>
                      <a:pt x="890" y="289"/>
                      <a:pt x="890" y="297"/>
                      <a:pt x="890" y="306"/>
                    </a:cubicBezTo>
                    <a:cubicBezTo>
                      <a:pt x="894" y="305"/>
                      <a:pt x="898" y="304"/>
                      <a:pt x="902" y="303"/>
                    </a:cubicBezTo>
                    <a:cubicBezTo>
                      <a:pt x="903" y="290"/>
                      <a:pt x="903" y="279"/>
                      <a:pt x="902" y="273"/>
                    </a:cubicBezTo>
                    <a:cubicBezTo>
                      <a:pt x="902" y="253"/>
                      <a:pt x="902" y="253"/>
                      <a:pt x="902" y="253"/>
                    </a:cubicBezTo>
                    <a:cubicBezTo>
                      <a:pt x="903" y="264"/>
                      <a:pt x="903" y="264"/>
                      <a:pt x="903" y="264"/>
                    </a:cubicBezTo>
                    <a:cubicBezTo>
                      <a:pt x="903" y="275"/>
                      <a:pt x="904" y="288"/>
                      <a:pt x="904" y="302"/>
                    </a:cubicBezTo>
                    <a:cubicBezTo>
                      <a:pt x="905" y="302"/>
                      <a:pt x="905" y="302"/>
                      <a:pt x="905" y="302"/>
                    </a:cubicBezTo>
                    <a:cubicBezTo>
                      <a:pt x="915" y="300"/>
                      <a:pt x="925" y="298"/>
                      <a:pt x="928" y="297"/>
                    </a:cubicBezTo>
                    <a:cubicBezTo>
                      <a:pt x="928" y="297"/>
                      <a:pt x="928" y="297"/>
                      <a:pt x="928" y="297"/>
                    </a:cubicBezTo>
                    <a:cubicBezTo>
                      <a:pt x="927" y="297"/>
                      <a:pt x="924" y="298"/>
                      <a:pt x="920" y="299"/>
                    </a:cubicBezTo>
                    <a:cubicBezTo>
                      <a:pt x="920" y="298"/>
                      <a:pt x="920" y="298"/>
                      <a:pt x="920" y="298"/>
                    </a:cubicBezTo>
                    <a:cubicBezTo>
                      <a:pt x="920" y="298"/>
                      <a:pt x="920" y="298"/>
                      <a:pt x="920" y="298"/>
                    </a:cubicBezTo>
                    <a:cubicBezTo>
                      <a:pt x="921" y="298"/>
                      <a:pt x="921" y="298"/>
                      <a:pt x="921" y="298"/>
                    </a:cubicBezTo>
                    <a:cubicBezTo>
                      <a:pt x="921" y="298"/>
                      <a:pt x="920" y="298"/>
                      <a:pt x="920" y="298"/>
                    </a:cubicBezTo>
                    <a:cubicBezTo>
                      <a:pt x="920" y="295"/>
                      <a:pt x="920" y="295"/>
                      <a:pt x="920" y="295"/>
                    </a:cubicBezTo>
                    <a:cubicBezTo>
                      <a:pt x="917" y="281"/>
                      <a:pt x="917" y="281"/>
                      <a:pt x="917" y="281"/>
                    </a:cubicBezTo>
                    <a:cubicBezTo>
                      <a:pt x="915" y="269"/>
                      <a:pt x="913" y="258"/>
                      <a:pt x="911" y="246"/>
                    </a:cubicBezTo>
                    <a:cubicBezTo>
                      <a:pt x="905" y="244"/>
                      <a:pt x="899" y="242"/>
                      <a:pt x="892" y="239"/>
                    </a:cubicBezTo>
                    <a:moveTo>
                      <a:pt x="757" y="238"/>
                    </a:moveTo>
                    <a:cubicBezTo>
                      <a:pt x="755" y="249"/>
                      <a:pt x="754" y="261"/>
                      <a:pt x="753" y="272"/>
                    </a:cubicBezTo>
                    <a:cubicBezTo>
                      <a:pt x="753" y="272"/>
                      <a:pt x="754" y="272"/>
                      <a:pt x="755" y="272"/>
                    </a:cubicBezTo>
                    <a:cubicBezTo>
                      <a:pt x="756" y="264"/>
                      <a:pt x="757" y="256"/>
                      <a:pt x="759" y="249"/>
                    </a:cubicBezTo>
                    <a:cubicBezTo>
                      <a:pt x="758" y="245"/>
                      <a:pt x="758" y="242"/>
                      <a:pt x="757" y="238"/>
                    </a:cubicBezTo>
                    <a:moveTo>
                      <a:pt x="834" y="225"/>
                    </a:moveTo>
                    <a:cubicBezTo>
                      <a:pt x="832" y="239"/>
                      <a:pt x="831" y="254"/>
                      <a:pt x="830" y="269"/>
                    </a:cubicBezTo>
                    <a:cubicBezTo>
                      <a:pt x="833" y="269"/>
                      <a:pt x="836" y="269"/>
                      <a:pt x="839" y="269"/>
                    </a:cubicBezTo>
                    <a:cubicBezTo>
                      <a:pt x="838" y="254"/>
                      <a:pt x="836" y="240"/>
                      <a:pt x="834" y="225"/>
                    </a:cubicBezTo>
                    <a:moveTo>
                      <a:pt x="574" y="199"/>
                    </a:moveTo>
                    <a:cubicBezTo>
                      <a:pt x="568" y="216"/>
                      <a:pt x="562" y="234"/>
                      <a:pt x="554" y="252"/>
                    </a:cubicBezTo>
                    <a:cubicBezTo>
                      <a:pt x="556" y="252"/>
                      <a:pt x="557" y="252"/>
                      <a:pt x="558" y="252"/>
                    </a:cubicBezTo>
                    <a:cubicBezTo>
                      <a:pt x="560" y="252"/>
                      <a:pt x="563" y="252"/>
                      <a:pt x="565" y="252"/>
                    </a:cubicBezTo>
                    <a:cubicBezTo>
                      <a:pt x="566" y="252"/>
                      <a:pt x="567" y="252"/>
                      <a:pt x="568" y="252"/>
                    </a:cubicBezTo>
                    <a:cubicBezTo>
                      <a:pt x="570" y="245"/>
                      <a:pt x="572" y="238"/>
                      <a:pt x="574" y="231"/>
                    </a:cubicBezTo>
                    <a:cubicBezTo>
                      <a:pt x="574" y="202"/>
                      <a:pt x="574" y="202"/>
                      <a:pt x="574" y="202"/>
                    </a:cubicBezTo>
                    <a:cubicBezTo>
                      <a:pt x="574" y="199"/>
                      <a:pt x="574" y="199"/>
                      <a:pt x="574" y="199"/>
                    </a:cubicBezTo>
                    <a:moveTo>
                      <a:pt x="898" y="189"/>
                    </a:moveTo>
                    <a:cubicBezTo>
                      <a:pt x="898" y="191"/>
                      <a:pt x="898" y="192"/>
                      <a:pt x="898" y="193"/>
                    </a:cubicBezTo>
                    <a:cubicBezTo>
                      <a:pt x="895" y="207"/>
                      <a:pt x="893" y="221"/>
                      <a:pt x="892" y="236"/>
                    </a:cubicBezTo>
                    <a:cubicBezTo>
                      <a:pt x="898" y="238"/>
                      <a:pt x="905" y="240"/>
                      <a:pt x="911" y="243"/>
                    </a:cubicBezTo>
                    <a:cubicBezTo>
                      <a:pt x="906" y="227"/>
                      <a:pt x="902" y="209"/>
                      <a:pt x="898" y="189"/>
                    </a:cubicBezTo>
                    <a:moveTo>
                      <a:pt x="318" y="138"/>
                    </a:moveTo>
                    <a:cubicBezTo>
                      <a:pt x="318" y="138"/>
                      <a:pt x="318" y="139"/>
                      <a:pt x="319" y="139"/>
                    </a:cubicBezTo>
                    <a:cubicBezTo>
                      <a:pt x="319" y="139"/>
                      <a:pt x="319" y="139"/>
                      <a:pt x="319" y="139"/>
                    </a:cubicBezTo>
                    <a:cubicBezTo>
                      <a:pt x="318" y="139"/>
                      <a:pt x="318" y="138"/>
                      <a:pt x="318" y="138"/>
                    </a:cubicBezTo>
                    <a:moveTo>
                      <a:pt x="266" y="101"/>
                    </a:moveTo>
                    <a:cubicBezTo>
                      <a:pt x="265" y="102"/>
                      <a:pt x="264" y="104"/>
                      <a:pt x="264" y="106"/>
                    </a:cubicBezTo>
                    <a:cubicBezTo>
                      <a:pt x="266" y="104"/>
                      <a:pt x="266" y="104"/>
                      <a:pt x="266" y="104"/>
                    </a:cubicBezTo>
                    <a:cubicBezTo>
                      <a:pt x="271" y="107"/>
                      <a:pt x="276" y="110"/>
                      <a:pt x="280" y="113"/>
                    </a:cubicBezTo>
                    <a:cubicBezTo>
                      <a:pt x="274" y="108"/>
                      <a:pt x="270" y="104"/>
                      <a:pt x="266" y="101"/>
                    </a:cubicBezTo>
                    <a:moveTo>
                      <a:pt x="285" y="92"/>
                    </a:moveTo>
                    <a:cubicBezTo>
                      <a:pt x="284" y="92"/>
                      <a:pt x="288" y="92"/>
                      <a:pt x="302" y="94"/>
                    </a:cubicBezTo>
                    <a:cubicBezTo>
                      <a:pt x="301" y="97"/>
                      <a:pt x="301" y="97"/>
                      <a:pt x="301" y="97"/>
                    </a:cubicBezTo>
                    <a:cubicBezTo>
                      <a:pt x="300" y="99"/>
                      <a:pt x="300" y="99"/>
                      <a:pt x="300" y="99"/>
                    </a:cubicBezTo>
                    <a:cubicBezTo>
                      <a:pt x="300" y="99"/>
                      <a:pt x="300" y="99"/>
                      <a:pt x="300" y="99"/>
                    </a:cubicBezTo>
                    <a:cubicBezTo>
                      <a:pt x="299" y="105"/>
                      <a:pt x="299" y="105"/>
                      <a:pt x="299" y="105"/>
                    </a:cubicBezTo>
                    <a:cubicBezTo>
                      <a:pt x="296" y="120"/>
                      <a:pt x="296" y="120"/>
                      <a:pt x="296" y="120"/>
                    </a:cubicBezTo>
                    <a:cubicBezTo>
                      <a:pt x="296" y="121"/>
                      <a:pt x="296" y="122"/>
                      <a:pt x="295" y="123"/>
                    </a:cubicBezTo>
                    <a:cubicBezTo>
                      <a:pt x="306" y="130"/>
                      <a:pt x="314" y="135"/>
                      <a:pt x="319" y="139"/>
                    </a:cubicBezTo>
                    <a:cubicBezTo>
                      <a:pt x="328" y="125"/>
                      <a:pt x="338" y="110"/>
                      <a:pt x="351" y="96"/>
                    </a:cubicBezTo>
                    <a:cubicBezTo>
                      <a:pt x="325" y="94"/>
                      <a:pt x="290" y="92"/>
                      <a:pt x="285" y="92"/>
                    </a:cubicBezTo>
                    <a:moveTo>
                      <a:pt x="386" y="61"/>
                    </a:moveTo>
                    <a:cubicBezTo>
                      <a:pt x="385" y="67"/>
                      <a:pt x="385" y="67"/>
                      <a:pt x="385" y="67"/>
                    </a:cubicBezTo>
                    <a:cubicBezTo>
                      <a:pt x="388" y="65"/>
                      <a:pt x="388" y="65"/>
                      <a:pt x="388" y="65"/>
                    </a:cubicBezTo>
                    <a:cubicBezTo>
                      <a:pt x="389" y="65"/>
                      <a:pt x="389" y="65"/>
                      <a:pt x="389" y="65"/>
                    </a:cubicBezTo>
                    <a:cubicBezTo>
                      <a:pt x="393" y="68"/>
                      <a:pt x="394" y="69"/>
                      <a:pt x="394" y="69"/>
                    </a:cubicBezTo>
                    <a:cubicBezTo>
                      <a:pt x="394" y="69"/>
                      <a:pt x="392" y="67"/>
                      <a:pt x="389" y="64"/>
                    </a:cubicBezTo>
                    <a:cubicBezTo>
                      <a:pt x="388" y="63"/>
                      <a:pt x="387" y="62"/>
                      <a:pt x="386" y="61"/>
                    </a:cubicBezTo>
                    <a:moveTo>
                      <a:pt x="388" y="49"/>
                    </a:moveTo>
                    <a:cubicBezTo>
                      <a:pt x="386" y="61"/>
                      <a:pt x="386" y="61"/>
                      <a:pt x="386" y="61"/>
                    </a:cubicBezTo>
                    <a:cubicBezTo>
                      <a:pt x="388" y="63"/>
                      <a:pt x="392" y="66"/>
                      <a:pt x="401" y="73"/>
                    </a:cubicBezTo>
                    <a:cubicBezTo>
                      <a:pt x="401" y="65"/>
                      <a:pt x="402" y="58"/>
                      <a:pt x="403" y="51"/>
                    </a:cubicBezTo>
                    <a:cubicBezTo>
                      <a:pt x="402" y="52"/>
                      <a:pt x="401" y="53"/>
                      <a:pt x="400" y="54"/>
                    </a:cubicBezTo>
                    <a:cubicBezTo>
                      <a:pt x="396" y="53"/>
                      <a:pt x="392" y="51"/>
                      <a:pt x="388" y="49"/>
                    </a:cubicBezTo>
                    <a:moveTo>
                      <a:pt x="383" y="47"/>
                    </a:moveTo>
                    <a:cubicBezTo>
                      <a:pt x="381" y="52"/>
                      <a:pt x="381" y="52"/>
                      <a:pt x="381" y="52"/>
                    </a:cubicBezTo>
                    <a:cubicBezTo>
                      <a:pt x="378" y="60"/>
                      <a:pt x="374" y="69"/>
                      <a:pt x="371" y="77"/>
                    </a:cubicBezTo>
                    <a:cubicBezTo>
                      <a:pt x="382" y="69"/>
                      <a:pt x="382" y="69"/>
                      <a:pt x="382" y="69"/>
                    </a:cubicBezTo>
                    <a:cubicBezTo>
                      <a:pt x="386" y="49"/>
                      <a:pt x="386" y="49"/>
                      <a:pt x="386" y="49"/>
                    </a:cubicBezTo>
                    <a:cubicBezTo>
                      <a:pt x="385" y="48"/>
                      <a:pt x="384" y="48"/>
                      <a:pt x="383" y="47"/>
                    </a:cubicBezTo>
                    <a:moveTo>
                      <a:pt x="412" y="39"/>
                    </a:moveTo>
                    <a:cubicBezTo>
                      <a:pt x="410" y="41"/>
                      <a:pt x="409" y="43"/>
                      <a:pt x="408" y="44"/>
                    </a:cubicBezTo>
                    <a:cubicBezTo>
                      <a:pt x="407" y="55"/>
                      <a:pt x="406" y="65"/>
                      <a:pt x="404" y="75"/>
                    </a:cubicBezTo>
                    <a:cubicBezTo>
                      <a:pt x="412" y="82"/>
                      <a:pt x="423" y="91"/>
                      <a:pt x="438" y="103"/>
                    </a:cubicBezTo>
                    <a:cubicBezTo>
                      <a:pt x="441" y="97"/>
                      <a:pt x="445" y="91"/>
                      <a:pt x="449" y="86"/>
                    </a:cubicBezTo>
                    <a:cubicBezTo>
                      <a:pt x="464" y="63"/>
                      <a:pt x="464" y="63"/>
                      <a:pt x="464" y="63"/>
                    </a:cubicBezTo>
                    <a:cubicBezTo>
                      <a:pt x="464" y="63"/>
                      <a:pt x="464" y="63"/>
                      <a:pt x="464" y="63"/>
                    </a:cubicBezTo>
                    <a:cubicBezTo>
                      <a:pt x="464" y="63"/>
                      <a:pt x="464" y="63"/>
                      <a:pt x="464" y="63"/>
                    </a:cubicBezTo>
                    <a:cubicBezTo>
                      <a:pt x="468" y="56"/>
                      <a:pt x="468" y="56"/>
                      <a:pt x="468" y="56"/>
                    </a:cubicBezTo>
                    <a:cubicBezTo>
                      <a:pt x="474" y="48"/>
                      <a:pt x="474" y="48"/>
                      <a:pt x="474" y="48"/>
                    </a:cubicBezTo>
                    <a:cubicBezTo>
                      <a:pt x="469" y="48"/>
                      <a:pt x="462" y="48"/>
                      <a:pt x="454" y="48"/>
                    </a:cubicBezTo>
                    <a:cubicBezTo>
                      <a:pt x="449" y="48"/>
                      <a:pt x="444" y="48"/>
                      <a:pt x="438" y="48"/>
                    </a:cubicBezTo>
                    <a:cubicBezTo>
                      <a:pt x="438" y="48"/>
                      <a:pt x="438" y="48"/>
                      <a:pt x="437" y="48"/>
                    </a:cubicBezTo>
                    <a:cubicBezTo>
                      <a:pt x="436" y="47"/>
                      <a:pt x="435" y="47"/>
                      <a:pt x="434" y="47"/>
                    </a:cubicBezTo>
                    <a:cubicBezTo>
                      <a:pt x="427" y="44"/>
                      <a:pt x="419" y="42"/>
                      <a:pt x="412" y="39"/>
                    </a:cubicBezTo>
                    <a:moveTo>
                      <a:pt x="850" y="21"/>
                    </a:moveTo>
                    <a:cubicBezTo>
                      <a:pt x="848" y="21"/>
                      <a:pt x="845" y="21"/>
                      <a:pt x="842" y="22"/>
                    </a:cubicBezTo>
                    <a:cubicBezTo>
                      <a:pt x="849" y="54"/>
                      <a:pt x="851" y="87"/>
                      <a:pt x="849" y="118"/>
                    </a:cubicBezTo>
                    <a:cubicBezTo>
                      <a:pt x="851" y="118"/>
                      <a:pt x="853" y="117"/>
                      <a:pt x="856" y="117"/>
                    </a:cubicBezTo>
                    <a:cubicBezTo>
                      <a:pt x="857" y="119"/>
                      <a:pt x="857" y="119"/>
                      <a:pt x="857" y="119"/>
                    </a:cubicBezTo>
                    <a:cubicBezTo>
                      <a:pt x="862" y="131"/>
                      <a:pt x="862" y="131"/>
                      <a:pt x="862" y="131"/>
                    </a:cubicBezTo>
                    <a:cubicBezTo>
                      <a:pt x="866" y="137"/>
                      <a:pt x="869" y="143"/>
                      <a:pt x="871" y="149"/>
                    </a:cubicBezTo>
                    <a:cubicBezTo>
                      <a:pt x="873" y="143"/>
                      <a:pt x="875" y="136"/>
                      <a:pt x="878" y="130"/>
                    </a:cubicBezTo>
                    <a:cubicBezTo>
                      <a:pt x="883" y="117"/>
                      <a:pt x="883" y="117"/>
                      <a:pt x="883" y="117"/>
                    </a:cubicBezTo>
                    <a:cubicBezTo>
                      <a:pt x="885" y="111"/>
                      <a:pt x="885" y="111"/>
                      <a:pt x="885" y="111"/>
                    </a:cubicBezTo>
                    <a:cubicBezTo>
                      <a:pt x="886" y="110"/>
                      <a:pt x="886" y="110"/>
                      <a:pt x="886" y="110"/>
                    </a:cubicBezTo>
                    <a:cubicBezTo>
                      <a:pt x="886" y="110"/>
                      <a:pt x="886" y="110"/>
                      <a:pt x="886" y="110"/>
                    </a:cubicBezTo>
                    <a:cubicBezTo>
                      <a:pt x="880" y="109"/>
                      <a:pt x="879" y="109"/>
                      <a:pt x="879" y="109"/>
                    </a:cubicBezTo>
                    <a:cubicBezTo>
                      <a:pt x="879" y="109"/>
                      <a:pt x="888" y="110"/>
                      <a:pt x="896" y="110"/>
                    </a:cubicBezTo>
                    <a:cubicBezTo>
                      <a:pt x="896" y="104"/>
                      <a:pt x="896" y="104"/>
                      <a:pt x="896" y="104"/>
                    </a:cubicBezTo>
                    <a:cubicBezTo>
                      <a:pt x="896" y="104"/>
                      <a:pt x="896" y="104"/>
                      <a:pt x="896" y="103"/>
                    </a:cubicBezTo>
                    <a:cubicBezTo>
                      <a:pt x="896" y="99"/>
                      <a:pt x="896" y="99"/>
                      <a:pt x="896" y="99"/>
                    </a:cubicBezTo>
                    <a:cubicBezTo>
                      <a:pt x="896" y="99"/>
                      <a:pt x="896" y="99"/>
                      <a:pt x="896" y="99"/>
                    </a:cubicBezTo>
                    <a:cubicBezTo>
                      <a:pt x="898" y="99"/>
                      <a:pt x="900" y="99"/>
                      <a:pt x="896" y="99"/>
                    </a:cubicBezTo>
                    <a:cubicBezTo>
                      <a:pt x="896" y="98"/>
                      <a:pt x="896" y="98"/>
                      <a:pt x="896" y="98"/>
                    </a:cubicBezTo>
                    <a:cubicBezTo>
                      <a:pt x="891" y="98"/>
                      <a:pt x="887" y="98"/>
                      <a:pt x="884" y="98"/>
                    </a:cubicBezTo>
                    <a:cubicBezTo>
                      <a:pt x="883" y="98"/>
                      <a:pt x="882" y="98"/>
                      <a:pt x="881" y="98"/>
                    </a:cubicBezTo>
                    <a:cubicBezTo>
                      <a:pt x="881" y="96"/>
                      <a:pt x="880" y="93"/>
                      <a:pt x="879" y="90"/>
                    </a:cubicBezTo>
                    <a:cubicBezTo>
                      <a:pt x="868" y="55"/>
                      <a:pt x="868" y="55"/>
                      <a:pt x="868" y="55"/>
                    </a:cubicBezTo>
                    <a:cubicBezTo>
                      <a:pt x="866" y="47"/>
                      <a:pt x="866" y="47"/>
                      <a:pt x="866" y="47"/>
                    </a:cubicBezTo>
                    <a:cubicBezTo>
                      <a:pt x="864" y="47"/>
                      <a:pt x="862" y="47"/>
                      <a:pt x="860" y="47"/>
                    </a:cubicBezTo>
                    <a:cubicBezTo>
                      <a:pt x="857" y="39"/>
                      <a:pt x="854" y="30"/>
                      <a:pt x="850" y="22"/>
                    </a:cubicBezTo>
                    <a:cubicBezTo>
                      <a:pt x="850" y="21"/>
                      <a:pt x="850" y="21"/>
                      <a:pt x="850" y="21"/>
                    </a:cubicBezTo>
                    <a:moveTo>
                      <a:pt x="772" y="3"/>
                    </a:moveTo>
                    <a:cubicBezTo>
                      <a:pt x="771" y="4"/>
                      <a:pt x="770" y="4"/>
                      <a:pt x="769" y="4"/>
                    </a:cubicBezTo>
                    <a:cubicBezTo>
                      <a:pt x="786" y="104"/>
                      <a:pt x="786" y="104"/>
                      <a:pt x="786" y="104"/>
                    </a:cubicBezTo>
                    <a:cubicBezTo>
                      <a:pt x="799" y="108"/>
                      <a:pt x="810" y="111"/>
                      <a:pt x="809" y="111"/>
                    </a:cubicBezTo>
                    <a:cubicBezTo>
                      <a:pt x="809" y="111"/>
                      <a:pt x="806" y="110"/>
                      <a:pt x="797" y="108"/>
                    </a:cubicBezTo>
                    <a:cubicBezTo>
                      <a:pt x="797" y="109"/>
                      <a:pt x="797" y="109"/>
                      <a:pt x="797" y="109"/>
                    </a:cubicBezTo>
                    <a:cubicBezTo>
                      <a:pt x="799" y="115"/>
                      <a:pt x="799" y="115"/>
                      <a:pt x="799" y="115"/>
                    </a:cubicBezTo>
                    <a:cubicBezTo>
                      <a:pt x="803" y="132"/>
                      <a:pt x="803" y="132"/>
                      <a:pt x="803" y="132"/>
                    </a:cubicBezTo>
                    <a:cubicBezTo>
                      <a:pt x="803" y="131"/>
                      <a:pt x="803" y="130"/>
                      <a:pt x="804" y="129"/>
                    </a:cubicBezTo>
                    <a:cubicBezTo>
                      <a:pt x="806" y="124"/>
                      <a:pt x="806" y="124"/>
                      <a:pt x="806" y="124"/>
                    </a:cubicBezTo>
                    <a:cubicBezTo>
                      <a:pt x="808" y="121"/>
                      <a:pt x="808" y="121"/>
                      <a:pt x="808" y="121"/>
                    </a:cubicBezTo>
                    <a:cubicBezTo>
                      <a:pt x="808" y="121"/>
                      <a:pt x="808" y="121"/>
                      <a:pt x="808" y="121"/>
                    </a:cubicBezTo>
                    <a:cubicBezTo>
                      <a:pt x="812" y="120"/>
                      <a:pt x="813" y="120"/>
                      <a:pt x="812" y="120"/>
                    </a:cubicBezTo>
                    <a:cubicBezTo>
                      <a:pt x="811" y="120"/>
                      <a:pt x="810" y="120"/>
                      <a:pt x="808" y="121"/>
                    </a:cubicBezTo>
                    <a:cubicBezTo>
                      <a:pt x="806" y="121"/>
                      <a:pt x="805" y="121"/>
                      <a:pt x="804" y="121"/>
                    </a:cubicBezTo>
                    <a:cubicBezTo>
                      <a:pt x="802" y="121"/>
                      <a:pt x="809" y="120"/>
                      <a:pt x="846" y="118"/>
                    </a:cubicBezTo>
                    <a:cubicBezTo>
                      <a:pt x="848" y="86"/>
                      <a:pt x="845" y="54"/>
                      <a:pt x="837" y="22"/>
                    </a:cubicBezTo>
                    <a:cubicBezTo>
                      <a:pt x="836" y="22"/>
                      <a:pt x="836" y="22"/>
                      <a:pt x="835" y="22"/>
                    </a:cubicBezTo>
                    <a:cubicBezTo>
                      <a:pt x="820" y="23"/>
                      <a:pt x="805" y="24"/>
                      <a:pt x="807" y="24"/>
                    </a:cubicBezTo>
                    <a:cubicBezTo>
                      <a:pt x="807" y="24"/>
                      <a:pt x="807" y="24"/>
                      <a:pt x="807" y="24"/>
                    </a:cubicBezTo>
                    <a:cubicBezTo>
                      <a:pt x="807" y="25"/>
                      <a:pt x="807" y="25"/>
                      <a:pt x="807" y="25"/>
                    </a:cubicBezTo>
                    <a:cubicBezTo>
                      <a:pt x="806" y="30"/>
                      <a:pt x="805" y="35"/>
                      <a:pt x="804" y="40"/>
                    </a:cubicBezTo>
                    <a:cubicBezTo>
                      <a:pt x="800" y="41"/>
                      <a:pt x="797" y="41"/>
                      <a:pt x="797" y="41"/>
                    </a:cubicBezTo>
                    <a:cubicBezTo>
                      <a:pt x="798" y="41"/>
                      <a:pt x="800" y="41"/>
                      <a:pt x="804" y="41"/>
                    </a:cubicBezTo>
                    <a:cubicBezTo>
                      <a:pt x="803" y="45"/>
                      <a:pt x="802" y="49"/>
                      <a:pt x="801" y="53"/>
                    </a:cubicBezTo>
                    <a:cubicBezTo>
                      <a:pt x="799" y="49"/>
                      <a:pt x="798" y="44"/>
                      <a:pt x="795" y="39"/>
                    </a:cubicBezTo>
                    <a:cubicBezTo>
                      <a:pt x="786" y="16"/>
                      <a:pt x="786" y="16"/>
                      <a:pt x="786" y="16"/>
                    </a:cubicBezTo>
                    <a:cubicBezTo>
                      <a:pt x="781" y="6"/>
                      <a:pt x="781" y="6"/>
                      <a:pt x="781" y="6"/>
                    </a:cubicBezTo>
                    <a:cubicBezTo>
                      <a:pt x="779" y="7"/>
                      <a:pt x="777" y="7"/>
                      <a:pt x="775" y="8"/>
                    </a:cubicBezTo>
                    <a:cubicBezTo>
                      <a:pt x="775" y="8"/>
                      <a:pt x="775" y="8"/>
                      <a:pt x="775" y="8"/>
                    </a:cubicBezTo>
                    <a:cubicBezTo>
                      <a:pt x="774" y="6"/>
                      <a:pt x="774" y="6"/>
                      <a:pt x="774" y="6"/>
                    </a:cubicBezTo>
                    <a:cubicBezTo>
                      <a:pt x="772" y="3"/>
                      <a:pt x="772" y="3"/>
                      <a:pt x="772" y="3"/>
                    </a:cubicBezTo>
                    <a:moveTo>
                      <a:pt x="665" y="2"/>
                    </a:moveTo>
                    <a:cubicBezTo>
                      <a:pt x="664" y="3"/>
                      <a:pt x="663" y="3"/>
                      <a:pt x="661" y="3"/>
                    </a:cubicBezTo>
                    <a:cubicBezTo>
                      <a:pt x="661" y="4"/>
                      <a:pt x="661" y="4"/>
                      <a:pt x="661" y="4"/>
                    </a:cubicBezTo>
                    <a:cubicBezTo>
                      <a:pt x="659" y="12"/>
                      <a:pt x="659" y="12"/>
                      <a:pt x="659" y="12"/>
                    </a:cubicBezTo>
                    <a:cubicBezTo>
                      <a:pt x="658" y="13"/>
                      <a:pt x="658" y="13"/>
                      <a:pt x="658" y="13"/>
                    </a:cubicBezTo>
                    <a:cubicBezTo>
                      <a:pt x="655" y="13"/>
                      <a:pt x="654" y="13"/>
                      <a:pt x="653" y="13"/>
                    </a:cubicBezTo>
                    <a:cubicBezTo>
                      <a:pt x="653" y="13"/>
                      <a:pt x="655" y="13"/>
                      <a:pt x="658" y="14"/>
                    </a:cubicBezTo>
                    <a:cubicBezTo>
                      <a:pt x="654" y="29"/>
                      <a:pt x="654" y="29"/>
                      <a:pt x="654" y="29"/>
                    </a:cubicBezTo>
                    <a:cubicBezTo>
                      <a:pt x="652" y="35"/>
                      <a:pt x="651" y="41"/>
                      <a:pt x="649" y="47"/>
                    </a:cubicBezTo>
                    <a:cubicBezTo>
                      <a:pt x="654" y="50"/>
                      <a:pt x="656" y="51"/>
                      <a:pt x="656" y="51"/>
                    </a:cubicBezTo>
                    <a:cubicBezTo>
                      <a:pt x="655" y="51"/>
                      <a:pt x="653" y="49"/>
                      <a:pt x="650" y="48"/>
                    </a:cubicBezTo>
                    <a:cubicBezTo>
                      <a:pt x="650" y="48"/>
                      <a:pt x="649" y="48"/>
                      <a:pt x="649" y="47"/>
                    </a:cubicBezTo>
                    <a:cubicBezTo>
                      <a:pt x="649" y="48"/>
                      <a:pt x="649" y="48"/>
                      <a:pt x="649" y="48"/>
                    </a:cubicBezTo>
                    <a:cubicBezTo>
                      <a:pt x="649" y="48"/>
                      <a:pt x="650" y="48"/>
                      <a:pt x="650" y="48"/>
                    </a:cubicBezTo>
                    <a:cubicBezTo>
                      <a:pt x="650" y="49"/>
                      <a:pt x="650" y="49"/>
                      <a:pt x="650" y="49"/>
                    </a:cubicBezTo>
                    <a:cubicBezTo>
                      <a:pt x="650" y="80"/>
                      <a:pt x="650" y="80"/>
                      <a:pt x="650" y="80"/>
                    </a:cubicBezTo>
                    <a:cubicBezTo>
                      <a:pt x="650" y="125"/>
                      <a:pt x="650" y="125"/>
                      <a:pt x="650" y="125"/>
                    </a:cubicBezTo>
                    <a:cubicBezTo>
                      <a:pt x="653" y="117"/>
                      <a:pt x="657" y="110"/>
                      <a:pt x="662" y="102"/>
                    </a:cubicBezTo>
                    <a:cubicBezTo>
                      <a:pt x="664" y="98"/>
                      <a:pt x="664" y="98"/>
                      <a:pt x="664" y="98"/>
                    </a:cubicBezTo>
                    <a:cubicBezTo>
                      <a:pt x="665" y="97"/>
                      <a:pt x="665" y="97"/>
                      <a:pt x="665" y="97"/>
                    </a:cubicBezTo>
                    <a:cubicBezTo>
                      <a:pt x="666" y="96"/>
                      <a:pt x="666" y="96"/>
                      <a:pt x="666" y="96"/>
                    </a:cubicBezTo>
                    <a:cubicBezTo>
                      <a:pt x="655" y="92"/>
                      <a:pt x="651" y="91"/>
                      <a:pt x="651" y="91"/>
                    </a:cubicBezTo>
                    <a:cubicBezTo>
                      <a:pt x="651" y="91"/>
                      <a:pt x="673" y="97"/>
                      <a:pt x="693" y="104"/>
                    </a:cubicBezTo>
                    <a:cubicBezTo>
                      <a:pt x="697" y="104"/>
                      <a:pt x="700" y="105"/>
                      <a:pt x="703" y="106"/>
                    </a:cubicBezTo>
                    <a:cubicBezTo>
                      <a:pt x="707" y="81"/>
                      <a:pt x="709" y="54"/>
                      <a:pt x="708" y="28"/>
                    </a:cubicBezTo>
                    <a:cubicBezTo>
                      <a:pt x="707" y="25"/>
                      <a:pt x="706" y="23"/>
                      <a:pt x="706" y="20"/>
                    </a:cubicBezTo>
                    <a:cubicBezTo>
                      <a:pt x="706" y="20"/>
                      <a:pt x="707" y="20"/>
                      <a:pt x="708" y="20"/>
                    </a:cubicBezTo>
                    <a:cubicBezTo>
                      <a:pt x="708" y="20"/>
                      <a:pt x="708" y="20"/>
                      <a:pt x="708" y="20"/>
                    </a:cubicBezTo>
                    <a:cubicBezTo>
                      <a:pt x="707" y="20"/>
                      <a:pt x="706" y="20"/>
                      <a:pt x="705" y="20"/>
                    </a:cubicBezTo>
                    <a:cubicBezTo>
                      <a:pt x="705" y="19"/>
                      <a:pt x="705" y="18"/>
                      <a:pt x="704" y="17"/>
                    </a:cubicBezTo>
                    <a:cubicBezTo>
                      <a:pt x="692" y="22"/>
                      <a:pt x="682" y="26"/>
                      <a:pt x="681" y="26"/>
                    </a:cubicBezTo>
                    <a:cubicBezTo>
                      <a:pt x="673" y="29"/>
                      <a:pt x="668" y="31"/>
                      <a:pt x="667" y="31"/>
                    </a:cubicBezTo>
                    <a:cubicBezTo>
                      <a:pt x="667" y="31"/>
                      <a:pt x="671" y="30"/>
                      <a:pt x="682" y="26"/>
                    </a:cubicBezTo>
                    <a:cubicBezTo>
                      <a:pt x="681" y="23"/>
                      <a:pt x="681" y="23"/>
                      <a:pt x="681" y="23"/>
                    </a:cubicBezTo>
                    <a:cubicBezTo>
                      <a:pt x="679" y="19"/>
                      <a:pt x="679" y="19"/>
                      <a:pt x="679" y="19"/>
                    </a:cubicBezTo>
                    <a:cubicBezTo>
                      <a:pt x="676" y="14"/>
                      <a:pt x="674" y="9"/>
                      <a:pt x="672" y="4"/>
                    </a:cubicBezTo>
                    <a:cubicBezTo>
                      <a:pt x="670" y="3"/>
                      <a:pt x="667" y="3"/>
                      <a:pt x="665" y="2"/>
                    </a:cubicBezTo>
                    <a:moveTo>
                      <a:pt x="764" y="2"/>
                    </a:moveTo>
                    <a:cubicBezTo>
                      <a:pt x="760" y="3"/>
                      <a:pt x="756" y="4"/>
                      <a:pt x="752" y="5"/>
                    </a:cubicBezTo>
                    <a:cubicBezTo>
                      <a:pt x="751" y="5"/>
                      <a:pt x="750" y="5"/>
                      <a:pt x="749" y="5"/>
                    </a:cubicBezTo>
                    <a:cubicBezTo>
                      <a:pt x="749" y="10"/>
                      <a:pt x="749" y="10"/>
                      <a:pt x="749" y="10"/>
                    </a:cubicBezTo>
                    <a:cubicBezTo>
                      <a:pt x="740" y="11"/>
                      <a:pt x="731" y="12"/>
                      <a:pt x="725" y="12"/>
                    </a:cubicBezTo>
                    <a:cubicBezTo>
                      <a:pt x="724" y="12"/>
                      <a:pt x="723" y="12"/>
                      <a:pt x="722" y="12"/>
                    </a:cubicBezTo>
                    <a:cubicBezTo>
                      <a:pt x="716" y="13"/>
                      <a:pt x="713" y="14"/>
                      <a:pt x="713" y="14"/>
                    </a:cubicBezTo>
                    <a:cubicBezTo>
                      <a:pt x="713" y="14"/>
                      <a:pt x="714" y="14"/>
                      <a:pt x="714" y="14"/>
                    </a:cubicBezTo>
                    <a:cubicBezTo>
                      <a:pt x="714" y="15"/>
                      <a:pt x="714" y="15"/>
                      <a:pt x="714" y="15"/>
                    </a:cubicBezTo>
                    <a:cubicBezTo>
                      <a:pt x="714" y="18"/>
                      <a:pt x="714" y="18"/>
                      <a:pt x="714" y="18"/>
                    </a:cubicBezTo>
                    <a:cubicBezTo>
                      <a:pt x="714" y="19"/>
                      <a:pt x="714" y="19"/>
                      <a:pt x="714" y="20"/>
                    </a:cubicBezTo>
                    <a:cubicBezTo>
                      <a:pt x="714" y="20"/>
                      <a:pt x="713" y="20"/>
                      <a:pt x="712" y="20"/>
                    </a:cubicBezTo>
                    <a:cubicBezTo>
                      <a:pt x="712" y="20"/>
                      <a:pt x="712" y="20"/>
                      <a:pt x="712" y="20"/>
                    </a:cubicBezTo>
                    <a:cubicBezTo>
                      <a:pt x="713" y="20"/>
                      <a:pt x="714" y="20"/>
                      <a:pt x="714" y="20"/>
                    </a:cubicBezTo>
                    <a:cubicBezTo>
                      <a:pt x="714" y="23"/>
                      <a:pt x="714" y="26"/>
                      <a:pt x="714" y="29"/>
                    </a:cubicBezTo>
                    <a:cubicBezTo>
                      <a:pt x="713" y="29"/>
                      <a:pt x="713" y="30"/>
                      <a:pt x="712" y="30"/>
                    </a:cubicBezTo>
                    <a:cubicBezTo>
                      <a:pt x="712" y="30"/>
                      <a:pt x="712" y="30"/>
                      <a:pt x="712" y="30"/>
                    </a:cubicBezTo>
                    <a:cubicBezTo>
                      <a:pt x="713" y="30"/>
                      <a:pt x="713" y="30"/>
                      <a:pt x="714" y="29"/>
                    </a:cubicBezTo>
                    <a:cubicBezTo>
                      <a:pt x="714" y="34"/>
                      <a:pt x="714" y="38"/>
                      <a:pt x="714" y="42"/>
                    </a:cubicBezTo>
                    <a:cubicBezTo>
                      <a:pt x="713" y="40"/>
                      <a:pt x="713" y="39"/>
                      <a:pt x="712" y="38"/>
                    </a:cubicBezTo>
                    <a:cubicBezTo>
                      <a:pt x="712" y="61"/>
                      <a:pt x="709" y="85"/>
                      <a:pt x="705" y="107"/>
                    </a:cubicBezTo>
                    <a:cubicBezTo>
                      <a:pt x="713" y="109"/>
                      <a:pt x="720" y="112"/>
                      <a:pt x="725" y="113"/>
                    </a:cubicBezTo>
                    <a:cubicBezTo>
                      <a:pt x="725" y="113"/>
                      <a:pt x="725" y="113"/>
                      <a:pt x="725" y="113"/>
                    </a:cubicBezTo>
                    <a:cubicBezTo>
                      <a:pt x="737" y="98"/>
                      <a:pt x="737" y="98"/>
                      <a:pt x="737" y="98"/>
                    </a:cubicBezTo>
                    <a:cubicBezTo>
                      <a:pt x="739" y="94"/>
                      <a:pt x="739" y="94"/>
                      <a:pt x="739" y="94"/>
                    </a:cubicBezTo>
                    <a:cubicBezTo>
                      <a:pt x="741" y="92"/>
                      <a:pt x="741" y="92"/>
                      <a:pt x="741" y="92"/>
                    </a:cubicBezTo>
                    <a:cubicBezTo>
                      <a:pt x="740" y="92"/>
                      <a:pt x="740" y="92"/>
                      <a:pt x="740" y="92"/>
                    </a:cubicBezTo>
                    <a:cubicBezTo>
                      <a:pt x="741" y="92"/>
                      <a:pt x="758" y="97"/>
                      <a:pt x="776" y="102"/>
                    </a:cubicBezTo>
                    <a:cubicBezTo>
                      <a:pt x="777" y="102"/>
                      <a:pt x="779" y="103"/>
                      <a:pt x="781" y="103"/>
                    </a:cubicBezTo>
                    <a:cubicBezTo>
                      <a:pt x="764" y="2"/>
                      <a:pt x="764" y="2"/>
                      <a:pt x="764" y="2"/>
                    </a:cubicBezTo>
                    <a:moveTo>
                      <a:pt x="771" y="0"/>
                    </a:moveTo>
                    <a:cubicBezTo>
                      <a:pt x="770" y="0"/>
                      <a:pt x="769" y="0"/>
                      <a:pt x="768" y="1"/>
                    </a:cubicBezTo>
                    <a:cubicBezTo>
                      <a:pt x="769" y="4"/>
                      <a:pt x="769" y="4"/>
                      <a:pt x="769" y="4"/>
                    </a:cubicBezTo>
                    <a:cubicBezTo>
                      <a:pt x="770" y="4"/>
                      <a:pt x="771" y="3"/>
                      <a:pt x="772" y="3"/>
                    </a:cubicBezTo>
                    <a:cubicBezTo>
                      <a:pt x="771" y="0"/>
                      <a:pt x="771" y="0"/>
                      <a:pt x="77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95" name="Freeform 175"/>
              <p:cNvSpPr/>
              <p:nvPr/>
            </p:nvSpPr>
            <p:spPr bwMode="auto">
              <a:xfrm>
                <a:off x="3086" y="1638"/>
                <a:ext cx="19" cy="10"/>
              </a:xfrm>
              <a:custGeom>
                <a:avLst/>
                <a:gdLst>
                  <a:gd name="T0" fmla="*/ 23 w 23"/>
                  <a:gd name="T1" fmla="*/ 0 h 13"/>
                  <a:gd name="T2" fmla="*/ 2 w 23"/>
                  <a:gd name="T3" fmla="*/ 5 h 13"/>
                  <a:gd name="T4" fmla="*/ 3 w 23"/>
                  <a:gd name="T5" fmla="*/ 8 h 13"/>
                  <a:gd name="T6" fmla="*/ 0 w 23"/>
                  <a:gd name="T7" fmla="*/ 9 h 13"/>
                  <a:gd name="T8" fmla="*/ 0 w 23"/>
                  <a:gd name="T9" fmla="*/ 9 h 13"/>
                  <a:gd name="T10" fmla="*/ 3 w 23"/>
                  <a:gd name="T11" fmla="*/ 8 h 13"/>
                  <a:gd name="T12" fmla="*/ 5 w 23"/>
                  <a:gd name="T13" fmla="*/ 11 h 13"/>
                  <a:gd name="T14" fmla="*/ 6 w 23"/>
                  <a:gd name="T15" fmla="*/ 13 h 13"/>
                  <a:gd name="T16" fmla="*/ 6 w 23"/>
                  <a:gd name="T17" fmla="*/ 13 h 13"/>
                  <a:gd name="T18" fmla="*/ 12 w 23"/>
                  <a:gd name="T19" fmla="*/ 11 h 13"/>
                  <a:gd name="T20" fmla="*/ 12 w 23"/>
                  <a:gd name="T21" fmla="*/ 10 h 13"/>
                  <a:gd name="T22" fmla="*/ 9 w 23"/>
                  <a:gd name="T23" fmla="*/ 4 h 13"/>
                  <a:gd name="T24" fmla="*/ 9 w 23"/>
                  <a:gd name="T25" fmla="*/ 4 h 13"/>
                  <a:gd name="T26" fmla="*/ 23 w 23"/>
                  <a:gd name="T2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13">
                    <a:moveTo>
                      <a:pt x="23" y="0"/>
                    </a:moveTo>
                    <a:cubicBezTo>
                      <a:pt x="22" y="0"/>
                      <a:pt x="13" y="2"/>
                      <a:pt x="2" y="5"/>
                    </a:cubicBezTo>
                    <a:cubicBezTo>
                      <a:pt x="3" y="8"/>
                      <a:pt x="3" y="8"/>
                      <a:pt x="3" y="8"/>
                    </a:cubicBezTo>
                    <a:cubicBezTo>
                      <a:pt x="2" y="8"/>
                      <a:pt x="1" y="9"/>
                      <a:pt x="0" y="9"/>
                    </a:cubicBezTo>
                    <a:cubicBezTo>
                      <a:pt x="0" y="9"/>
                      <a:pt x="0" y="9"/>
                      <a:pt x="0" y="9"/>
                    </a:cubicBezTo>
                    <a:cubicBezTo>
                      <a:pt x="1" y="9"/>
                      <a:pt x="2" y="9"/>
                      <a:pt x="3" y="8"/>
                    </a:cubicBezTo>
                    <a:cubicBezTo>
                      <a:pt x="5" y="11"/>
                      <a:pt x="5" y="11"/>
                      <a:pt x="5" y="11"/>
                    </a:cubicBezTo>
                    <a:cubicBezTo>
                      <a:pt x="6" y="13"/>
                      <a:pt x="6" y="13"/>
                      <a:pt x="6" y="13"/>
                    </a:cubicBezTo>
                    <a:cubicBezTo>
                      <a:pt x="6" y="13"/>
                      <a:pt x="6" y="13"/>
                      <a:pt x="6" y="13"/>
                    </a:cubicBezTo>
                    <a:cubicBezTo>
                      <a:pt x="8" y="12"/>
                      <a:pt x="10" y="12"/>
                      <a:pt x="12" y="11"/>
                    </a:cubicBezTo>
                    <a:cubicBezTo>
                      <a:pt x="12" y="10"/>
                      <a:pt x="12" y="10"/>
                      <a:pt x="12" y="10"/>
                    </a:cubicBezTo>
                    <a:cubicBezTo>
                      <a:pt x="9" y="4"/>
                      <a:pt x="9" y="4"/>
                      <a:pt x="9" y="4"/>
                    </a:cubicBezTo>
                    <a:cubicBezTo>
                      <a:pt x="9" y="4"/>
                      <a:pt x="9" y="4"/>
                      <a:pt x="9" y="4"/>
                    </a:cubicBezTo>
                    <a:cubicBezTo>
                      <a:pt x="19" y="1"/>
                      <a:pt x="23" y="0"/>
                      <a:pt x="23"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96" name="Freeform 176"/>
              <p:cNvSpPr>
                <a:spLocks noEditPoints="1"/>
              </p:cNvSpPr>
              <p:nvPr/>
            </p:nvSpPr>
            <p:spPr bwMode="auto">
              <a:xfrm>
                <a:off x="3005" y="1642"/>
                <a:ext cx="25" cy="6"/>
              </a:xfrm>
              <a:custGeom>
                <a:avLst/>
                <a:gdLst>
                  <a:gd name="T0" fmla="*/ 29 w 30"/>
                  <a:gd name="T1" fmla="*/ 6 h 8"/>
                  <a:gd name="T2" fmla="*/ 25 w 30"/>
                  <a:gd name="T3" fmla="*/ 8 h 8"/>
                  <a:gd name="T4" fmla="*/ 30 w 30"/>
                  <a:gd name="T5" fmla="*/ 8 h 8"/>
                  <a:gd name="T6" fmla="*/ 29 w 30"/>
                  <a:gd name="T7" fmla="*/ 6 h 8"/>
                  <a:gd name="T8" fmla="*/ 29 w 30"/>
                  <a:gd name="T9" fmla="*/ 7 h 8"/>
                  <a:gd name="T10" fmla="*/ 29 w 30"/>
                  <a:gd name="T11" fmla="*/ 6 h 8"/>
                  <a:gd name="T12" fmla="*/ 26 w 30"/>
                  <a:gd name="T13" fmla="*/ 0 h 8"/>
                  <a:gd name="T14" fmla="*/ 0 w 30"/>
                  <a:gd name="T15" fmla="*/ 2 h 8"/>
                  <a:gd name="T16" fmla="*/ 1 w 30"/>
                  <a:gd name="T17" fmla="*/ 4 h 8"/>
                  <a:gd name="T18" fmla="*/ 25 w 30"/>
                  <a:gd name="T19" fmla="*/ 8 h 8"/>
                  <a:gd name="T20" fmla="*/ 29 w 30"/>
                  <a:gd name="T21" fmla="*/ 6 h 8"/>
                  <a:gd name="T22" fmla="*/ 29 w 30"/>
                  <a:gd name="T23" fmla="*/ 6 h 8"/>
                  <a:gd name="T24" fmla="*/ 29 w 30"/>
                  <a:gd name="T25" fmla="*/ 6 h 8"/>
                  <a:gd name="T26" fmla="*/ 28 w 30"/>
                  <a:gd name="T27" fmla="*/ 6 h 8"/>
                  <a:gd name="T28" fmla="*/ 28 w 30"/>
                  <a:gd name="T29" fmla="*/ 4 h 8"/>
                  <a:gd name="T30" fmla="*/ 27 w 30"/>
                  <a:gd name="T31" fmla="*/ 2 h 8"/>
                  <a:gd name="T32" fmla="*/ 26 w 30"/>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8">
                    <a:moveTo>
                      <a:pt x="29" y="6"/>
                    </a:moveTo>
                    <a:cubicBezTo>
                      <a:pt x="27" y="7"/>
                      <a:pt x="26" y="7"/>
                      <a:pt x="25" y="8"/>
                    </a:cubicBezTo>
                    <a:cubicBezTo>
                      <a:pt x="27" y="8"/>
                      <a:pt x="28" y="8"/>
                      <a:pt x="30" y="8"/>
                    </a:cubicBezTo>
                    <a:cubicBezTo>
                      <a:pt x="29" y="6"/>
                      <a:pt x="29" y="6"/>
                      <a:pt x="29" y="6"/>
                    </a:cubicBezTo>
                    <a:cubicBezTo>
                      <a:pt x="29" y="7"/>
                      <a:pt x="29" y="7"/>
                      <a:pt x="29" y="7"/>
                    </a:cubicBezTo>
                    <a:cubicBezTo>
                      <a:pt x="29" y="6"/>
                      <a:pt x="29" y="6"/>
                      <a:pt x="29" y="6"/>
                    </a:cubicBezTo>
                    <a:moveTo>
                      <a:pt x="26" y="0"/>
                    </a:moveTo>
                    <a:cubicBezTo>
                      <a:pt x="22" y="0"/>
                      <a:pt x="12" y="1"/>
                      <a:pt x="0" y="2"/>
                    </a:cubicBezTo>
                    <a:cubicBezTo>
                      <a:pt x="0" y="2"/>
                      <a:pt x="1" y="3"/>
                      <a:pt x="1" y="4"/>
                    </a:cubicBezTo>
                    <a:cubicBezTo>
                      <a:pt x="10" y="5"/>
                      <a:pt x="18" y="6"/>
                      <a:pt x="25" y="8"/>
                    </a:cubicBezTo>
                    <a:cubicBezTo>
                      <a:pt x="26" y="7"/>
                      <a:pt x="28" y="7"/>
                      <a:pt x="29" y="6"/>
                    </a:cubicBezTo>
                    <a:cubicBezTo>
                      <a:pt x="29" y="6"/>
                      <a:pt x="29" y="6"/>
                      <a:pt x="29" y="6"/>
                    </a:cubicBezTo>
                    <a:cubicBezTo>
                      <a:pt x="29" y="6"/>
                      <a:pt x="29" y="6"/>
                      <a:pt x="29" y="6"/>
                    </a:cubicBezTo>
                    <a:cubicBezTo>
                      <a:pt x="28" y="6"/>
                      <a:pt x="28" y="6"/>
                      <a:pt x="28" y="6"/>
                    </a:cubicBezTo>
                    <a:cubicBezTo>
                      <a:pt x="28" y="4"/>
                      <a:pt x="28" y="4"/>
                      <a:pt x="28" y="4"/>
                    </a:cubicBezTo>
                    <a:cubicBezTo>
                      <a:pt x="27" y="2"/>
                      <a:pt x="27" y="2"/>
                      <a:pt x="27" y="2"/>
                    </a:cubicBezTo>
                    <a:cubicBezTo>
                      <a:pt x="26" y="0"/>
                      <a:pt x="26" y="0"/>
                      <a:pt x="26"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297" name="Freeform 177"/>
              <p:cNvSpPr/>
              <p:nvPr/>
            </p:nvSpPr>
            <p:spPr bwMode="auto">
              <a:xfrm>
                <a:off x="3001" y="1645"/>
                <a:ext cx="31" cy="23"/>
              </a:xfrm>
              <a:custGeom>
                <a:avLst/>
                <a:gdLst>
                  <a:gd name="T0" fmla="*/ 5 w 37"/>
                  <a:gd name="T1" fmla="*/ 0 h 27"/>
                  <a:gd name="T2" fmla="*/ 12 w 37"/>
                  <a:gd name="T3" fmla="*/ 15 h 27"/>
                  <a:gd name="T4" fmla="*/ 14 w 37"/>
                  <a:gd name="T5" fmla="*/ 19 h 27"/>
                  <a:gd name="T6" fmla="*/ 15 w 37"/>
                  <a:gd name="T7" fmla="*/ 22 h 27"/>
                  <a:gd name="T8" fmla="*/ 0 w 37"/>
                  <a:gd name="T9" fmla="*/ 27 h 27"/>
                  <a:gd name="T10" fmla="*/ 14 w 37"/>
                  <a:gd name="T11" fmla="*/ 22 h 27"/>
                  <a:gd name="T12" fmla="*/ 37 w 37"/>
                  <a:gd name="T13" fmla="*/ 13 h 27"/>
                  <a:gd name="T14" fmla="*/ 35 w 37"/>
                  <a:gd name="T15" fmla="*/ 7 h 27"/>
                  <a:gd name="T16" fmla="*/ 34 w 37"/>
                  <a:gd name="T17" fmla="*/ 4 h 27"/>
                  <a:gd name="T18" fmla="*/ 29 w 37"/>
                  <a:gd name="T19" fmla="*/ 4 h 27"/>
                  <a:gd name="T20" fmla="*/ 27 w 37"/>
                  <a:gd name="T21" fmla="*/ 4 h 27"/>
                  <a:gd name="T22" fmla="*/ 29 w 37"/>
                  <a:gd name="T23" fmla="*/ 4 h 27"/>
                  <a:gd name="T24" fmla="*/ 5 w 37"/>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7">
                    <a:moveTo>
                      <a:pt x="5" y="0"/>
                    </a:moveTo>
                    <a:cubicBezTo>
                      <a:pt x="7" y="5"/>
                      <a:pt x="9" y="10"/>
                      <a:pt x="12" y="15"/>
                    </a:cubicBezTo>
                    <a:cubicBezTo>
                      <a:pt x="14" y="19"/>
                      <a:pt x="14" y="19"/>
                      <a:pt x="14" y="19"/>
                    </a:cubicBezTo>
                    <a:cubicBezTo>
                      <a:pt x="15" y="22"/>
                      <a:pt x="15" y="22"/>
                      <a:pt x="15" y="22"/>
                    </a:cubicBezTo>
                    <a:cubicBezTo>
                      <a:pt x="4" y="26"/>
                      <a:pt x="0" y="27"/>
                      <a:pt x="0" y="27"/>
                    </a:cubicBezTo>
                    <a:cubicBezTo>
                      <a:pt x="1" y="27"/>
                      <a:pt x="6" y="25"/>
                      <a:pt x="14" y="22"/>
                    </a:cubicBezTo>
                    <a:cubicBezTo>
                      <a:pt x="15" y="22"/>
                      <a:pt x="25" y="18"/>
                      <a:pt x="37" y="13"/>
                    </a:cubicBezTo>
                    <a:cubicBezTo>
                      <a:pt x="36" y="11"/>
                      <a:pt x="36" y="9"/>
                      <a:pt x="35" y="7"/>
                    </a:cubicBezTo>
                    <a:cubicBezTo>
                      <a:pt x="34" y="4"/>
                      <a:pt x="34" y="4"/>
                      <a:pt x="34" y="4"/>
                    </a:cubicBezTo>
                    <a:cubicBezTo>
                      <a:pt x="32" y="4"/>
                      <a:pt x="31" y="4"/>
                      <a:pt x="29" y="4"/>
                    </a:cubicBezTo>
                    <a:cubicBezTo>
                      <a:pt x="28" y="4"/>
                      <a:pt x="27" y="4"/>
                      <a:pt x="27" y="4"/>
                    </a:cubicBezTo>
                    <a:cubicBezTo>
                      <a:pt x="27" y="4"/>
                      <a:pt x="28" y="4"/>
                      <a:pt x="29" y="4"/>
                    </a:cubicBezTo>
                    <a:cubicBezTo>
                      <a:pt x="22" y="2"/>
                      <a:pt x="14" y="1"/>
                      <a:pt x="5"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98" name="Freeform 178"/>
              <p:cNvSpPr/>
              <p:nvPr/>
            </p:nvSpPr>
            <p:spPr bwMode="auto">
              <a:xfrm>
                <a:off x="3026" y="1642"/>
                <a:ext cx="3" cy="6"/>
              </a:xfrm>
              <a:custGeom>
                <a:avLst/>
                <a:gdLst>
                  <a:gd name="T0" fmla="*/ 2 w 4"/>
                  <a:gd name="T1" fmla="*/ 0 h 8"/>
                  <a:gd name="T2" fmla="*/ 1 w 4"/>
                  <a:gd name="T3" fmla="*/ 0 h 8"/>
                  <a:gd name="T4" fmla="*/ 2 w 4"/>
                  <a:gd name="T5" fmla="*/ 2 h 8"/>
                  <a:gd name="T6" fmla="*/ 3 w 4"/>
                  <a:gd name="T7" fmla="*/ 4 h 8"/>
                  <a:gd name="T8" fmla="*/ 3 w 4"/>
                  <a:gd name="T9" fmla="*/ 6 h 8"/>
                  <a:gd name="T10" fmla="*/ 4 w 4"/>
                  <a:gd name="T11" fmla="*/ 6 h 8"/>
                  <a:gd name="T12" fmla="*/ 4 w 4"/>
                  <a:gd name="T13" fmla="*/ 6 h 8"/>
                  <a:gd name="T14" fmla="*/ 4 w 4"/>
                  <a:gd name="T15" fmla="*/ 6 h 8"/>
                  <a:gd name="T16" fmla="*/ 0 w 4"/>
                  <a:gd name="T17" fmla="*/ 8 h 8"/>
                  <a:gd name="T18" fmla="*/ 0 w 4"/>
                  <a:gd name="T19" fmla="*/ 8 h 8"/>
                  <a:gd name="T20" fmla="*/ 4 w 4"/>
                  <a:gd name="T21" fmla="*/ 6 h 8"/>
                  <a:gd name="T22" fmla="*/ 4 w 4"/>
                  <a:gd name="T23" fmla="*/ 7 h 8"/>
                  <a:gd name="T24" fmla="*/ 4 w 4"/>
                  <a:gd name="T25" fmla="*/ 6 h 8"/>
                  <a:gd name="T26" fmla="*/ 3 w 4"/>
                  <a:gd name="T27" fmla="*/ 4 h 8"/>
                  <a:gd name="T28" fmla="*/ 2 w 4"/>
                  <a:gd name="T29" fmla="*/ 1 h 8"/>
                  <a:gd name="T30" fmla="*/ 1 w 4"/>
                  <a:gd name="T31" fmla="*/ 0 h 8"/>
                  <a:gd name="T32" fmla="*/ 2 w 4"/>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8">
                    <a:moveTo>
                      <a:pt x="2" y="0"/>
                    </a:moveTo>
                    <a:cubicBezTo>
                      <a:pt x="2" y="0"/>
                      <a:pt x="2" y="0"/>
                      <a:pt x="1" y="0"/>
                    </a:cubicBezTo>
                    <a:cubicBezTo>
                      <a:pt x="2" y="2"/>
                      <a:pt x="2" y="2"/>
                      <a:pt x="2" y="2"/>
                    </a:cubicBezTo>
                    <a:cubicBezTo>
                      <a:pt x="3" y="4"/>
                      <a:pt x="3" y="4"/>
                      <a:pt x="3" y="4"/>
                    </a:cubicBezTo>
                    <a:cubicBezTo>
                      <a:pt x="3" y="6"/>
                      <a:pt x="3" y="6"/>
                      <a:pt x="3" y="6"/>
                    </a:cubicBezTo>
                    <a:cubicBezTo>
                      <a:pt x="4" y="6"/>
                      <a:pt x="4" y="6"/>
                      <a:pt x="4" y="6"/>
                    </a:cubicBezTo>
                    <a:cubicBezTo>
                      <a:pt x="4" y="6"/>
                      <a:pt x="4" y="6"/>
                      <a:pt x="4" y="6"/>
                    </a:cubicBezTo>
                    <a:cubicBezTo>
                      <a:pt x="4" y="6"/>
                      <a:pt x="4" y="6"/>
                      <a:pt x="4" y="6"/>
                    </a:cubicBezTo>
                    <a:cubicBezTo>
                      <a:pt x="3" y="7"/>
                      <a:pt x="1" y="7"/>
                      <a:pt x="0" y="8"/>
                    </a:cubicBezTo>
                    <a:cubicBezTo>
                      <a:pt x="0" y="8"/>
                      <a:pt x="0" y="8"/>
                      <a:pt x="0" y="8"/>
                    </a:cubicBezTo>
                    <a:cubicBezTo>
                      <a:pt x="1" y="7"/>
                      <a:pt x="2" y="7"/>
                      <a:pt x="4" y="6"/>
                    </a:cubicBezTo>
                    <a:cubicBezTo>
                      <a:pt x="4" y="7"/>
                      <a:pt x="4" y="7"/>
                      <a:pt x="4" y="7"/>
                    </a:cubicBezTo>
                    <a:cubicBezTo>
                      <a:pt x="4" y="7"/>
                      <a:pt x="4" y="7"/>
                      <a:pt x="4" y="6"/>
                    </a:cubicBezTo>
                    <a:cubicBezTo>
                      <a:pt x="3" y="4"/>
                      <a:pt x="3" y="4"/>
                      <a:pt x="3" y="4"/>
                    </a:cubicBezTo>
                    <a:cubicBezTo>
                      <a:pt x="2" y="1"/>
                      <a:pt x="2" y="1"/>
                      <a:pt x="2" y="1"/>
                    </a:cubicBezTo>
                    <a:cubicBezTo>
                      <a:pt x="1" y="0"/>
                      <a:pt x="1" y="0"/>
                      <a:pt x="1" y="0"/>
                    </a:cubicBezTo>
                    <a:cubicBezTo>
                      <a:pt x="2" y="0"/>
                      <a:pt x="3" y="0"/>
                      <a:pt x="2"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299" name="Freeform 179"/>
              <p:cNvSpPr/>
              <p:nvPr/>
            </p:nvSpPr>
            <p:spPr bwMode="auto">
              <a:xfrm>
                <a:off x="3024" y="164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1" y="0"/>
                      <a:pt x="0" y="0"/>
                      <a:pt x="0" y="0"/>
                    </a:cubicBezTo>
                    <a:cubicBezTo>
                      <a:pt x="0" y="0"/>
                      <a:pt x="1" y="0"/>
                      <a:pt x="2" y="0"/>
                    </a:cubicBezTo>
                    <a:cubicBezTo>
                      <a:pt x="2" y="0"/>
                      <a:pt x="2" y="0"/>
                      <a:pt x="2"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3300" name="Freeform 180"/>
              <p:cNvSpPr>
                <a:spLocks noEditPoints="1"/>
              </p:cNvSpPr>
              <p:nvPr/>
            </p:nvSpPr>
            <p:spPr bwMode="auto">
              <a:xfrm>
                <a:off x="2758" y="1679"/>
                <a:ext cx="410" cy="271"/>
              </a:xfrm>
              <a:custGeom>
                <a:avLst/>
                <a:gdLst>
                  <a:gd name="T0" fmla="*/ 495 w 495"/>
                  <a:gd name="T1" fmla="*/ 326 h 326"/>
                  <a:gd name="T2" fmla="*/ 395 w 495"/>
                  <a:gd name="T3" fmla="*/ 308 h 326"/>
                  <a:gd name="T4" fmla="*/ 344 w 495"/>
                  <a:gd name="T5" fmla="*/ 282 h 326"/>
                  <a:gd name="T6" fmla="*/ 364 w 495"/>
                  <a:gd name="T7" fmla="*/ 292 h 326"/>
                  <a:gd name="T8" fmla="*/ 376 w 495"/>
                  <a:gd name="T9" fmla="*/ 281 h 326"/>
                  <a:gd name="T10" fmla="*/ 368 w 495"/>
                  <a:gd name="T11" fmla="*/ 287 h 326"/>
                  <a:gd name="T12" fmla="*/ 376 w 495"/>
                  <a:gd name="T13" fmla="*/ 291 h 326"/>
                  <a:gd name="T14" fmla="*/ 376 w 495"/>
                  <a:gd name="T15" fmla="*/ 281 h 326"/>
                  <a:gd name="T16" fmla="*/ 324 w 495"/>
                  <a:gd name="T17" fmla="*/ 292 h 326"/>
                  <a:gd name="T18" fmla="*/ 342 w 495"/>
                  <a:gd name="T19" fmla="*/ 282 h 326"/>
                  <a:gd name="T20" fmla="*/ 311 w 495"/>
                  <a:gd name="T21" fmla="*/ 286 h 326"/>
                  <a:gd name="T22" fmla="*/ 310 w 495"/>
                  <a:gd name="T23" fmla="*/ 291 h 326"/>
                  <a:gd name="T24" fmla="*/ 317 w 495"/>
                  <a:gd name="T25" fmla="*/ 277 h 326"/>
                  <a:gd name="T26" fmla="*/ 0 w 495"/>
                  <a:gd name="T27" fmla="*/ 262 h 326"/>
                  <a:gd name="T28" fmla="*/ 29 w 495"/>
                  <a:gd name="T29" fmla="*/ 267 h 326"/>
                  <a:gd name="T30" fmla="*/ 437 w 495"/>
                  <a:gd name="T31" fmla="*/ 233 h 326"/>
                  <a:gd name="T32" fmla="*/ 426 w 495"/>
                  <a:gd name="T33" fmla="*/ 309 h 326"/>
                  <a:gd name="T34" fmla="*/ 437 w 495"/>
                  <a:gd name="T35" fmla="*/ 233 h 326"/>
                  <a:gd name="T36" fmla="*/ 454 w 495"/>
                  <a:gd name="T37" fmla="*/ 309 h 326"/>
                  <a:gd name="T38" fmla="*/ 456 w 495"/>
                  <a:gd name="T39" fmla="*/ 308 h 326"/>
                  <a:gd name="T40" fmla="*/ 456 w 495"/>
                  <a:gd name="T41" fmla="*/ 307 h 326"/>
                  <a:gd name="T42" fmla="*/ 457 w 495"/>
                  <a:gd name="T43" fmla="*/ 224 h 326"/>
                  <a:gd name="T44" fmla="*/ 436 w 495"/>
                  <a:gd name="T45" fmla="*/ 224 h 326"/>
                  <a:gd name="T46" fmla="*/ 437 w 495"/>
                  <a:gd name="T47" fmla="*/ 231 h 326"/>
                  <a:gd name="T48" fmla="*/ 392 w 495"/>
                  <a:gd name="T49" fmla="*/ 225 h 326"/>
                  <a:gd name="T50" fmla="*/ 395 w 495"/>
                  <a:gd name="T51" fmla="*/ 300 h 326"/>
                  <a:gd name="T52" fmla="*/ 410 w 495"/>
                  <a:gd name="T53" fmla="*/ 224 h 326"/>
                  <a:gd name="T54" fmla="*/ 448 w 495"/>
                  <a:gd name="T55" fmla="*/ 268 h 326"/>
                  <a:gd name="T56" fmla="*/ 414 w 495"/>
                  <a:gd name="T57" fmla="*/ 224 h 326"/>
                  <a:gd name="T58" fmla="*/ 395 w 495"/>
                  <a:gd name="T59" fmla="*/ 308 h 326"/>
                  <a:gd name="T60" fmla="*/ 395 w 495"/>
                  <a:gd name="T61" fmla="*/ 309 h 326"/>
                  <a:gd name="T62" fmla="*/ 414 w 495"/>
                  <a:gd name="T63" fmla="*/ 279 h 326"/>
                  <a:gd name="T64" fmla="*/ 418 w 495"/>
                  <a:gd name="T65" fmla="*/ 309 h 326"/>
                  <a:gd name="T66" fmla="*/ 425 w 495"/>
                  <a:gd name="T67" fmla="*/ 257 h 326"/>
                  <a:gd name="T68" fmla="*/ 410 w 495"/>
                  <a:gd name="T69" fmla="*/ 224 h 326"/>
                  <a:gd name="T70" fmla="*/ 410 w 495"/>
                  <a:gd name="T71" fmla="*/ 224 h 326"/>
                  <a:gd name="T72" fmla="*/ 466 w 495"/>
                  <a:gd name="T73" fmla="*/ 224 h 326"/>
                  <a:gd name="T74" fmla="*/ 471 w 495"/>
                  <a:gd name="T75" fmla="*/ 320 h 326"/>
                  <a:gd name="T76" fmla="*/ 470 w 495"/>
                  <a:gd name="T77" fmla="*/ 326 h 326"/>
                  <a:gd name="T78" fmla="*/ 491 w 495"/>
                  <a:gd name="T79" fmla="*/ 308 h 326"/>
                  <a:gd name="T80" fmla="*/ 474 w 495"/>
                  <a:gd name="T81" fmla="*/ 221 h 326"/>
                  <a:gd name="T82" fmla="*/ 474 w 495"/>
                  <a:gd name="T83" fmla="*/ 221 h 326"/>
                  <a:gd name="T84" fmla="*/ 410 w 495"/>
                  <a:gd name="T85" fmla="*/ 219 h 326"/>
                  <a:gd name="T86" fmla="*/ 410 w 495"/>
                  <a:gd name="T87" fmla="*/ 223 h 326"/>
                  <a:gd name="T88" fmla="*/ 410 w 495"/>
                  <a:gd name="T89" fmla="*/ 194 h 326"/>
                  <a:gd name="T90" fmla="*/ 411 w 495"/>
                  <a:gd name="T91" fmla="*/ 215 h 326"/>
                  <a:gd name="T92" fmla="*/ 123 w 495"/>
                  <a:gd name="T93" fmla="*/ 4 h 326"/>
                  <a:gd name="T94" fmla="*/ 123 w 495"/>
                  <a:gd name="T95" fmla="*/ 4 h 326"/>
                  <a:gd name="T96" fmla="*/ 124 w 495"/>
                  <a:gd name="T97" fmla="*/ 2 h 326"/>
                  <a:gd name="T98" fmla="*/ 123 w 495"/>
                  <a:gd name="T99" fmla="*/ 3 h 326"/>
                  <a:gd name="T100" fmla="*/ 123 w 495"/>
                  <a:gd name="T101"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5" h="326">
                    <a:moveTo>
                      <a:pt x="494" y="321"/>
                    </a:moveTo>
                    <a:cubicBezTo>
                      <a:pt x="494" y="323"/>
                      <a:pt x="494" y="324"/>
                      <a:pt x="494" y="326"/>
                    </a:cubicBezTo>
                    <a:cubicBezTo>
                      <a:pt x="494" y="326"/>
                      <a:pt x="495" y="326"/>
                      <a:pt x="495" y="326"/>
                    </a:cubicBezTo>
                    <a:cubicBezTo>
                      <a:pt x="495" y="325"/>
                      <a:pt x="495" y="325"/>
                      <a:pt x="495" y="325"/>
                    </a:cubicBezTo>
                    <a:cubicBezTo>
                      <a:pt x="495" y="324"/>
                      <a:pt x="495" y="322"/>
                      <a:pt x="494" y="321"/>
                    </a:cubicBezTo>
                    <a:moveTo>
                      <a:pt x="395" y="308"/>
                    </a:moveTo>
                    <a:cubicBezTo>
                      <a:pt x="390" y="309"/>
                      <a:pt x="386" y="309"/>
                      <a:pt x="395" y="309"/>
                    </a:cubicBezTo>
                    <a:cubicBezTo>
                      <a:pt x="395" y="309"/>
                      <a:pt x="395" y="309"/>
                      <a:pt x="395" y="308"/>
                    </a:cubicBezTo>
                    <a:moveTo>
                      <a:pt x="344" y="282"/>
                    </a:moveTo>
                    <a:cubicBezTo>
                      <a:pt x="344" y="286"/>
                      <a:pt x="343" y="289"/>
                      <a:pt x="342" y="292"/>
                    </a:cubicBezTo>
                    <a:cubicBezTo>
                      <a:pt x="347" y="292"/>
                      <a:pt x="353" y="292"/>
                      <a:pt x="358" y="292"/>
                    </a:cubicBezTo>
                    <a:cubicBezTo>
                      <a:pt x="360" y="292"/>
                      <a:pt x="362" y="292"/>
                      <a:pt x="364" y="292"/>
                    </a:cubicBezTo>
                    <a:cubicBezTo>
                      <a:pt x="364" y="290"/>
                      <a:pt x="365" y="288"/>
                      <a:pt x="366" y="286"/>
                    </a:cubicBezTo>
                    <a:cubicBezTo>
                      <a:pt x="358" y="285"/>
                      <a:pt x="351" y="283"/>
                      <a:pt x="344" y="282"/>
                    </a:cubicBezTo>
                    <a:moveTo>
                      <a:pt x="376" y="281"/>
                    </a:moveTo>
                    <a:cubicBezTo>
                      <a:pt x="375" y="284"/>
                      <a:pt x="375" y="284"/>
                      <a:pt x="375" y="284"/>
                    </a:cubicBezTo>
                    <a:cubicBezTo>
                      <a:pt x="374" y="288"/>
                      <a:pt x="374" y="288"/>
                      <a:pt x="374" y="288"/>
                    </a:cubicBezTo>
                    <a:cubicBezTo>
                      <a:pt x="372" y="287"/>
                      <a:pt x="370" y="287"/>
                      <a:pt x="368" y="287"/>
                    </a:cubicBezTo>
                    <a:cubicBezTo>
                      <a:pt x="367" y="289"/>
                      <a:pt x="366" y="290"/>
                      <a:pt x="365" y="292"/>
                    </a:cubicBezTo>
                    <a:cubicBezTo>
                      <a:pt x="374" y="292"/>
                      <a:pt x="379" y="292"/>
                      <a:pt x="376" y="292"/>
                    </a:cubicBezTo>
                    <a:cubicBezTo>
                      <a:pt x="393" y="291"/>
                      <a:pt x="400" y="291"/>
                      <a:pt x="376" y="291"/>
                    </a:cubicBezTo>
                    <a:cubicBezTo>
                      <a:pt x="376" y="291"/>
                      <a:pt x="376" y="291"/>
                      <a:pt x="376" y="291"/>
                    </a:cubicBezTo>
                    <a:cubicBezTo>
                      <a:pt x="376" y="288"/>
                      <a:pt x="376" y="288"/>
                      <a:pt x="376" y="288"/>
                    </a:cubicBezTo>
                    <a:cubicBezTo>
                      <a:pt x="376" y="281"/>
                      <a:pt x="376" y="281"/>
                      <a:pt x="376" y="281"/>
                    </a:cubicBezTo>
                    <a:moveTo>
                      <a:pt x="321" y="278"/>
                    </a:moveTo>
                    <a:cubicBezTo>
                      <a:pt x="320" y="283"/>
                      <a:pt x="318" y="287"/>
                      <a:pt x="316" y="292"/>
                    </a:cubicBezTo>
                    <a:cubicBezTo>
                      <a:pt x="319" y="292"/>
                      <a:pt x="321" y="292"/>
                      <a:pt x="324" y="292"/>
                    </a:cubicBezTo>
                    <a:cubicBezTo>
                      <a:pt x="329" y="292"/>
                      <a:pt x="334" y="292"/>
                      <a:pt x="340" y="292"/>
                    </a:cubicBezTo>
                    <a:cubicBezTo>
                      <a:pt x="340" y="292"/>
                      <a:pt x="340" y="292"/>
                      <a:pt x="341" y="292"/>
                    </a:cubicBezTo>
                    <a:cubicBezTo>
                      <a:pt x="341" y="289"/>
                      <a:pt x="341" y="286"/>
                      <a:pt x="342" y="282"/>
                    </a:cubicBezTo>
                    <a:cubicBezTo>
                      <a:pt x="334" y="280"/>
                      <a:pt x="327" y="279"/>
                      <a:pt x="321" y="278"/>
                    </a:cubicBezTo>
                    <a:moveTo>
                      <a:pt x="313" y="276"/>
                    </a:moveTo>
                    <a:cubicBezTo>
                      <a:pt x="311" y="286"/>
                      <a:pt x="311" y="286"/>
                      <a:pt x="311" y="286"/>
                    </a:cubicBezTo>
                    <a:cubicBezTo>
                      <a:pt x="310" y="291"/>
                      <a:pt x="310" y="291"/>
                      <a:pt x="310" y="291"/>
                    </a:cubicBezTo>
                    <a:cubicBezTo>
                      <a:pt x="311" y="291"/>
                      <a:pt x="311" y="291"/>
                      <a:pt x="311" y="291"/>
                    </a:cubicBezTo>
                    <a:cubicBezTo>
                      <a:pt x="311" y="291"/>
                      <a:pt x="310" y="291"/>
                      <a:pt x="310" y="291"/>
                    </a:cubicBezTo>
                    <a:cubicBezTo>
                      <a:pt x="310" y="292"/>
                      <a:pt x="310" y="292"/>
                      <a:pt x="310" y="292"/>
                    </a:cubicBezTo>
                    <a:cubicBezTo>
                      <a:pt x="311" y="292"/>
                      <a:pt x="312" y="292"/>
                      <a:pt x="313" y="292"/>
                    </a:cubicBezTo>
                    <a:cubicBezTo>
                      <a:pt x="314" y="288"/>
                      <a:pt x="315" y="283"/>
                      <a:pt x="317" y="277"/>
                    </a:cubicBezTo>
                    <a:cubicBezTo>
                      <a:pt x="315" y="277"/>
                      <a:pt x="314" y="276"/>
                      <a:pt x="313" y="276"/>
                    </a:cubicBezTo>
                    <a:moveTo>
                      <a:pt x="0" y="262"/>
                    </a:moveTo>
                    <a:cubicBezTo>
                      <a:pt x="0" y="262"/>
                      <a:pt x="0" y="262"/>
                      <a:pt x="0" y="262"/>
                    </a:cubicBezTo>
                    <a:cubicBezTo>
                      <a:pt x="2" y="262"/>
                      <a:pt x="4" y="263"/>
                      <a:pt x="7" y="263"/>
                    </a:cubicBezTo>
                    <a:cubicBezTo>
                      <a:pt x="14" y="265"/>
                      <a:pt x="22" y="266"/>
                      <a:pt x="29" y="267"/>
                    </a:cubicBezTo>
                    <a:cubicBezTo>
                      <a:pt x="29" y="267"/>
                      <a:pt x="29" y="267"/>
                      <a:pt x="29" y="267"/>
                    </a:cubicBezTo>
                    <a:cubicBezTo>
                      <a:pt x="26" y="267"/>
                      <a:pt x="23" y="266"/>
                      <a:pt x="20" y="266"/>
                    </a:cubicBezTo>
                    <a:cubicBezTo>
                      <a:pt x="13" y="264"/>
                      <a:pt x="6" y="263"/>
                      <a:pt x="0" y="262"/>
                    </a:cubicBezTo>
                    <a:moveTo>
                      <a:pt x="437" y="233"/>
                    </a:moveTo>
                    <a:cubicBezTo>
                      <a:pt x="435" y="237"/>
                      <a:pt x="433" y="241"/>
                      <a:pt x="431" y="245"/>
                    </a:cubicBezTo>
                    <a:cubicBezTo>
                      <a:pt x="430" y="269"/>
                      <a:pt x="426" y="292"/>
                      <a:pt x="419" y="309"/>
                    </a:cubicBezTo>
                    <a:cubicBezTo>
                      <a:pt x="422" y="309"/>
                      <a:pt x="424" y="309"/>
                      <a:pt x="426" y="309"/>
                    </a:cubicBezTo>
                    <a:cubicBezTo>
                      <a:pt x="431" y="309"/>
                      <a:pt x="438" y="309"/>
                      <a:pt x="445" y="309"/>
                    </a:cubicBezTo>
                    <a:cubicBezTo>
                      <a:pt x="446" y="303"/>
                      <a:pt x="446" y="296"/>
                      <a:pt x="446" y="289"/>
                    </a:cubicBezTo>
                    <a:cubicBezTo>
                      <a:pt x="437" y="233"/>
                      <a:pt x="437" y="233"/>
                      <a:pt x="437" y="233"/>
                    </a:cubicBezTo>
                    <a:moveTo>
                      <a:pt x="452" y="224"/>
                    </a:moveTo>
                    <a:cubicBezTo>
                      <a:pt x="453" y="246"/>
                      <a:pt x="453" y="270"/>
                      <a:pt x="451" y="292"/>
                    </a:cubicBezTo>
                    <a:cubicBezTo>
                      <a:pt x="454" y="309"/>
                      <a:pt x="454" y="309"/>
                      <a:pt x="454" y="309"/>
                    </a:cubicBezTo>
                    <a:cubicBezTo>
                      <a:pt x="455" y="309"/>
                      <a:pt x="456" y="309"/>
                      <a:pt x="456" y="309"/>
                    </a:cubicBezTo>
                    <a:cubicBezTo>
                      <a:pt x="456" y="309"/>
                      <a:pt x="456" y="309"/>
                      <a:pt x="456" y="309"/>
                    </a:cubicBezTo>
                    <a:cubicBezTo>
                      <a:pt x="466" y="309"/>
                      <a:pt x="461" y="308"/>
                      <a:pt x="456" y="308"/>
                    </a:cubicBezTo>
                    <a:cubicBezTo>
                      <a:pt x="456" y="308"/>
                      <a:pt x="456" y="308"/>
                      <a:pt x="456" y="308"/>
                    </a:cubicBezTo>
                    <a:cubicBezTo>
                      <a:pt x="456" y="308"/>
                      <a:pt x="456" y="308"/>
                      <a:pt x="456" y="308"/>
                    </a:cubicBezTo>
                    <a:cubicBezTo>
                      <a:pt x="456" y="307"/>
                      <a:pt x="456" y="307"/>
                      <a:pt x="456" y="307"/>
                    </a:cubicBezTo>
                    <a:cubicBezTo>
                      <a:pt x="456" y="295"/>
                      <a:pt x="456" y="295"/>
                      <a:pt x="456" y="295"/>
                    </a:cubicBezTo>
                    <a:cubicBezTo>
                      <a:pt x="456" y="272"/>
                      <a:pt x="456" y="272"/>
                      <a:pt x="456" y="272"/>
                    </a:cubicBezTo>
                    <a:cubicBezTo>
                      <a:pt x="456" y="255"/>
                      <a:pt x="456" y="239"/>
                      <a:pt x="457" y="224"/>
                    </a:cubicBezTo>
                    <a:cubicBezTo>
                      <a:pt x="456" y="224"/>
                      <a:pt x="456" y="224"/>
                      <a:pt x="455" y="224"/>
                    </a:cubicBezTo>
                    <a:cubicBezTo>
                      <a:pt x="454" y="224"/>
                      <a:pt x="453" y="224"/>
                      <a:pt x="452" y="224"/>
                    </a:cubicBezTo>
                    <a:moveTo>
                      <a:pt x="436" y="224"/>
                    </a:moveTo>
                    <a:cubicBezTo>
                      <a:pt x="434" y="224"/>
                      <a:pt x="433" y="224"/>
                      <a:pt x="432" y="224"/>
                    </a:cubicBezTo>
                    <a:cubicBezTo>
                      <a:pt x="432" y="231"/>
                      <a:pt x="431" y="238"/>
                      <a:pt x="431" y="244"/>
                    </a:cubicBezTo>
                    <a:cubicBezTo>
                      <a:pt x="433" y="240"/>
                      <a:pt x="435" y="236"/>
                      <a:pt x="437" y="231"/>
                    </a:cubicBezTo>
                    <a:cubicBezTo>
                      <a:pt x="436" y="224"/>
                      <a:pt x="436" y="224"/>
                      <a:pt x="436" y="224"/>
                    </a:cubicBezTo>
                    <a:moveTo>
                      <a:pt x="410" y="224"/>
                    </a:moveTo>
                    <a:cubicBezTo>
                      <a:pt x="404" y="224"/>
                      <a:pt x="398" y="225"/>
                      <a:pt x="392" y="225"/>
                    </a:cubicBezTo>
                    <a:cubicBezTo>
                      <a:pt x="392" y="229"/>
                      <a:pt x="391" y="233"/>
                      <a:pt x="390" y="237"/>
                    </a:cubicBezTo>
                    <a:cubicBezTo>
                      <a:pt x="390" y="242"/>
                      <a:pt x="391" y="248"/>
                      <a:pt x="392" y="254"/>
                    </a:cubicBezTo>
                    <a:cubicBezTo>
                      <a:pt x="395" y="300"/>
                      <a:pt x="395" y="300"/>
                      <a:pt x="395" y="300"/>
                    </a:cubicBezTo>
                    <a:cubicBezTo>
                      <a:pt x="395" y="305"/>
                      <a:pt x="395" y="305"/>
                      <a:pt x="395" y="305"/>
                    </a:cubicBezTo>
                    <a:cubicBezTo>
                      <a:pt x="395" y="307"/>
                      <a:pt x="395" y="307"/>
                      <a:pt x="395" y="307"/>
                    </a:cubicBezTo>
                    <a:cubicBezTo>
                      <a:pt x="397" y="296"/>
                      <a:pt x="405" y="258"/>
                      <a:pt x="410" y="224"/>
                    </a:cubicBezTo>
                    <a:moveTo>
                      <a:pt x="441" y="224"/>
                    </a:moveTo>
                    <a:cubicBezTo>
                      <a:pt x="441" y="224"/>
                      <a:pt x="441" y="225"/>
                      <a:pt x="440" y="225"/>
                    </a:cubicBezTo>
                    <a:cubicBezTo>
                      <a:pt x="448" y="268"/>
                      <a:pt x="448" y="268"/>
                      <a:pt x="448" y="268"/>
                    </a:cubicBezTo>
                    <a:cubicBezTo>
                      <a:pt x="448" y="253"/>
                      <a:pt x="449" y="238"/>
                      <a:pt x="449" y="224"/>
                    </a:cubicBezTo>
                    <a:cubicBezTo>
                      <a:pt x="447" y="224"/>
                      <a:pt x="444" y="224"/>
                      <a:pt x="441" y="224"/>
                    </a:cubicBezTo>
                    <a:moveTo>
                      <a:pt x="414" y="224"/>
                    </a:moveTo>
                    <a:cubicBezTo>
                      <a:pt x="411" y="256"/>
                      <a:pt x="406" y="289"/>
                      <a:pt x="395" y="308"/>
                    </a:cubicBezTo>
                    <a:cubicBezTo>
                      <a:pt x="395" y="308"/>
                      <a:pt x="395" y="308"/>
                      <a:pt x="395" y="308"/>
                    </a:cubicBezTo>
                    <a:cubicBezTo>
                      <a:pt x="395" y="308"/>
                      <a:pt x="395" y="308"/>
                      <a:pt x="395" y="308"/>
                    </a:cubicBezTo>
                    <a:cubicBezTo>
                      <a:pt x="395" y="308"/>
                      <a:pt x="395" y="308"/>
                      <a:pt x="395" y="308"/>
                    </a:cubicBezTo>
                    <a:cubicBezTo>
                      <a:pt x="395" y="308"/>
                      <a:pt x="395" y="309"/>
                      <a:pt x="395" y="309"/>
                    </a:cubicBezTo>
                    <a:cubicBezTo>
                      <a:pt x="395" y="309"/>
                      <a:pt x="395" y="309"/>
                      <a:pt x="395" y="309"/>
                    </a:cubicBezTo>
                    <a:cubicBezTo>
                      <a:pt x="395" y="309"/>
                      <a:pt x="395" y="309"/>
                      <a:pt x="395" y="309"/>
                    </a:cubicBezTo>
                    <a:cubicBezTo>
                      <a:pt x="397" y="309"/>
                      <a:pt x="398" y="309"/>
                      <a:pt x="399" y="309"/>
                    </a:cubicBezTo>
                    <a:cubicBezTo>
                      <a:pt x="414" y="279"/>
                      <a:pt x="414" y="279"/>
                      <a:pt x="414" y="279"/>
                    </a:cubicBezTo>
                    <a:cubicBezTo>
                      <a:pt x="415" y="278"/>
                      <a:pt x="415" y="276"/>
                      <a:pt x="416" y="275"/>
                    </a:cubicBezTo>
                    <a:cubicBezTo>
                      <a:pt x="399" y="309"/>
                      <a:pt x="399" y="309"/>
                      <a:pt x="399" y="309"/>
                    </a:cubicBezTo>
                    <a:cubicBezTo>
                      <a:pt x="406" y="309"/>
                      <a:pt x="413" y="309"/>
                      <a:pt x="418" y="309"/>
                    </a:cubicBezTo>
                    <a:cubicBezTo>
                      <a:pt x="421" y="299"/>
                      <a:pt x="423" y="280"/>
                      <a:pt x="425" y="257"/>
                    </a:cubicBezTo>
                    <a:cubicBezTo>
                      <a:pt x="422" y="263"/>
                      <a:pt x="419" y="269"/>
                      <a:pt x="416" y="275"/>
                    </a:cubicBezTo>
                    <a:cubicBezTo>
                      <a:pt x="425" y="257"/>
                      <a:pt x="425" y="257"/>
                      <a:pt x="425" y="257"/>
                    </a:cubicBezTo>
                    <a:cubicBezTo>
                      <a:pt x="426" y="246"/>
                      <a:pt x="427" y="235"/>
                      <a:pt x="427" y="224"/>
                    </a:cubicBezTo>
                    <a:cubicBezTo>
                      <a:pt x="422" y="224"/>
                      <a:pt x="417" y="224"/>
                      <a:pt x="414" y="224"/>
                    </a:cubicBezTo>
                    <a:moveTo>
                      <a:pt x="410" y="224"/>
                    </a:moveTo>
                    <a:cubicBezTo>
                      <a:pt x="410" y="224"/>
                      <a:pt x="410" y="224"/>
                      <a:pt x="410" y="224"/>
                    </a:cubicBezTo>
                    <a:cubicBezTo>
                      <a:pt x="410" y="224"/>
                      <a:pt x="410" y="224"/>
                      <a:pt x="410" y="224"/>
                    </a:cubicBezTo>
                    <a:cubicBezTo>
                      <a:pt x="410" y="224"/>
                      <a:pt x="410" y="224"/>
                      <a:pt x="410" y="224"/>
                    </a:cubicBezTo>
                    <a:moveTo>
                      <a:pt x="474" y="224"/>
                    </a:moveTo>
                    <a:cubicBezTo>
                      <a:pt x="474" y="224"/>
                      <a:pt x="474" y="224"/>
                      <a:pt x="474" y="224"/>
                    </a:cubicBezTo>
                    <a:cubicBezTo>
                      <a:pt x="475" y="224"/>
                      <a:pt x="472" y="224"/>
                      <a:pt x="466" y="224"/>
                    </a:cubicBezTo>
                    <a:cubicBezTo>
                      <a:pt x="467" y="228"/>
                      <a:pt x="467" y="233"/>
                      <a:pt x="467" y="238"/>
                    </a:cubicBezTo>
                    <a:cubicBezTo>
                      <a:pt x="469" y="263"/>
                      <a:pt x="470" y="287"/>
                      <a:pt x="470" y="311"/>
                    </a:cubicBezTo>
                    <a:cubicBezTo>
                      <a:pt x="471" y="320"/>
                      <a:pt x="471" y="320"/>
                      <a:pt x="471" y="320"/>
                    </a:cubicBezTo>
                    <a:cubicBezTo>
                      <a:pt x="471" y="325"/>
                      <a:pt x="471" y="325"/>
                      <a:pt x="471" y="325"/>
                    </a:cubicBezTo>
                    <a:cubicBezTo>
                      <a:pt x="471" y="326"/>
                      <a:pt x="471" y="326"/>
                      <a:pt x="471" y="326"/>
                    </a:cubicBezTo>
                    <a:cubicBezTo>
                      <a:pt x="455" y="326"/>
                      <a:pt x="459" y="326"/>
                      <a:pt x="470" y="326"/>
                    </a:cubicBezTo>
                    <a:cubicBezTo>
                      <a:pt x="470" y="326"/>
                      <a:pt x="477" y="326"/>
                      <a:pt x="485" y="326"/>
                    </a:cubicBezTo>
                    <a:cubicBezTo>
                      <a:pt x="487" y="326"/>
                      <a:pt x="489" y="326"/>
                      <a:pt x="492" y="326"/>
                    </a:cubicBezTo>
                    <a:cubicBezTo>
                      <a:pt x="491" y="321"/>
                      <a:pt x="491" y="315"/>
                      <a:pt x="491" y="308"/>
                    </a:cubicBezTo>
                    <a:cubicBezTo>
                      <a:pt x="488" y="298"/>
                      <a:pt x="486" y="288"/>
                      <a:pt x="485" y="278"/>
                    </a:cubicBezTo>
                    <a:cubicBezTo>
                      <a:pt x="481" y="260"/>
                      <a:pt x="478" y="242"/>
                      <a:pt x="474" y="224"/>
                    </a:cubicBezTo>
                    <a:moveTo>
                      <a:pt x="474" y="221"/>
                    </a:moveTo>
                    <a:cubicBezTo>
                      <a:pt x="474" y="223"/>
                      <a:pt x="474" y="223"/>
                      <a:pt x="474" y="223"/>
                    </a:cubicBezTo>
                    <a:cubicBezTo>
                      <a:pt x="474" y="223"/>
                      <a:pt x="474" y="223"/>
                      <a:pt x="474" y="223"/>
                    </a:cubicBezTo>
                    <a:cubicBezTo>
                      <a:pt x="474" y="222"/>
                      <a:pt x="474" y="222"/>
                      <a:pt x="474" y="221"/>
                    </a:cubicBezTo>
                    <a:moveTo>
                      <a:pt x="411" y="216"/>
                    </a:moveTo>
                    <a:cubicBezTo>
                      <a:pt x="411" y="216"/>
                      <a:pt x="411" y="216"/>
                      <a:pt x="410" y="216"/>
                    </a:cubicBezTo>
                    <a:cubicBezTo>
                      <a:pt x="410" y="219"/>
                      <a:pt x="410" y="219"/>
                      <a:pt x="410" y="219"/>
                    </a:cubicBezTo>
                    <a:cubicBezTo>
                      <a:pt x="410" y="222"/>
                      <a:pt x="410" y="222"/>
                      <a:pt x="410" y="222"/>
                    </a:cubicBezTo>
                    <a:cubicBezTo>
                      <a:pt x="410" y="223"/>
                      <a:pt x="410" y="223"/>
                      <a:pt x="410" y="223"/>
                    </a:cubicBezTo>
                    <a:cubicBezTo>
                      <a:pt x="410" y="223"/>
                      <a:pt x="410" y="223"/>
                      <a:pt x="410" y="223"/>
                    </a:cubicBezTo>
                    <a:cubicBezTo>
                      <a:pt x="411" y="221"/>
                      <a:pt x="411" y="219"/>
                      <a:pt x="411" y="217"/>
                    </a:cubicBezTo>
                    <a:cubicBezTo>
                      <a:pt x="411" y="216"/>
                      <a:pt x="411" y="216"/>
                      <a:pt x="411" y="216"/>
                    </a:cubicBezTo>
                    <a:moveTo>
                      <a:pt x="410" y="194"/>
                    </a:moveTo>
                    <a:cubicBezTo>
                      <a:pt x="410" y="216"/>
                      <a:pt x="410" y="216"/>
                      <a:pt x="410" y="216"/>
                    </a:cubicBezTo>
                    <a:cubicBezTo>
                      <a:pt x="411" y="216"/>
                      <a:pt x="411" y="216"/>
                      <a:pt x="411" y="216"/>
                    </a:cubicBezTo>
                    <a:cubicBezTo>
                      <a:pt x="411" y="215"/>
                      <a:pt x="411" y="215"/>
                      <a:pt x="411" y="215"/>
                    </a:cubicBezTo>
                    <a:cubicBezTo>
                      <a:pt x="410" y="194"/>
                      <a:pt x="410" y="194"/>
                      <a:pt x="410" y="194"/>
                    </a:cubicBezTo>
                    <a:moveTo>
                      <a:pt x="123" y="4"/>
                    </a:moveTo>
                    <a:cubicBezTo>
                      <a:pt x="123" y="4"/>
                      <a:pt x="123" y="4"/>
                      <a:pt x="123" y="4"/>
                    </a:cubicBezTo>
                    <a:cubicBezTo>
                      <a:pt x="123" y="4"/>
                      <a:pt x="123" y="4"/>
                      <a:pt x="123" y="4"/>
                    </a:cubicBezTo>
                    <a:cubicBezTo>
                      <a:pt x="123" y="4"/>
                      <a:pt x="123" y="4"/>
                      <a:pt x="123" y="4"/>
                    </a:cubicBezTo>
                    <a:cubicBezTo>
                      <a:pt x="123" y="4"/>
                      <a:pt x="123" y="4"/>
                      <a:pt x="123" y="4"/>
                    </a:cubicBezTo>
                    <a:moveTo>
                      <a:pt x="119" y="1"/>
                    </a:moveTo>
                    <a:cubicBezTo>
                      <a:pt x="121" y="2"/>
                      <a:pt x="122" y="2"/>
                      <a:pt x="123" y="3"/>
                    </a:cubicBezTo>
                    <a:cubicBezTo>
                      <a:pt x="123" y="3"/>
                      <a:pt x="124" y="3"/>
                      <a:pt x="124" y="2"/>
                    </a:cubicBezTo>
                    <a:cubicBezTo>
                      <a:pt x="122" y="2"/>
                      <a:pt x="121" y="1"/>
                      <a:pt x="119" y="1"/>
                    </a:cubicBezTo>
                    <a:moveTo>
                      <a:pt x="117" y="0"/>
                    </a:moveTo>
                    <a:cubicBezTo>
                      <a:pt x="117" y="0"/>
                      <a:pt x="119" y="1"/>
                      <a:pt x="123" y="3"/>
                    </a:cubicBezTo>
                    <a:cubicBezTo>
                      <a:pt x="123" y="3"/>
                      <a:pt x="123" y="3"/>
                      <a:pt x="123" y="3"/>
                    </a:cubicBezTo>
                    <a:cubicBezTo>
                      <a:pt x="123" y="3"/>
                      <a:pt x="123" y="3"/>
                      <a:pt x="123" y="3"/>
                    </a:cubicBezTo>
                    <a:cubicBezTo>
                      <a:pt x="123" y="3"/>
                      <a:pt x="123" y="3"/>
                      <a:pt x="123" y="3"/>
                    </a:cubicBezTo>
                    <a:cubicBezTo>
                      <a:pt x="123" y="3"/>
                      <a:pt x="123" y="3"/>
                      <a:pt x="123" y="3"/>
                    </a:cubicBezTo>
                    <a:cubicBezTo>
                      <a:pt x="120" y="2"/>
                      <a:pt x="117" y="0"/>
                      <a:pt x="117"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301" name="Freeform 181"/>
              <p:cNvSpPr>
                <a:spLocks noEditPoints="1"/>
              </p:cNvSpPr>
              <p:nvPr/>
            </p:nvSpPr>
            <p:spPr bwMode="auto">
              <a:xfrm>
                <a:off x="2527" y="1682"/>
                <a:ext cx="708" cy="274"/>
              </a:xfrm>
              <a:custGeom>
                <a:avLst/>
                <a:gdLst>
                  <a:gd name="T0" fmla="*/ 78 w 854"/>
                  <a:gd name="T1" fmla="*/ 275 h 330"/>
                  <a:gd name="T2" fmla="*/ 435 w 854"/>
                  <a:gd name="T3" fmla="*/ 263 h 330"/>
                  <a:gd name="T4" fmla="*/ 33 w 854"/>
                  <a:gd name="T5" fmla="*/ 327 h 330"/>
                  <a:gd name="T6" fmla="*/ 65 w 854"/>
                  <a:gd name="T7" fmla="*/ 271 h 330"/>
                  <a:gd name="T8" fmla="*/ 793 w 854"/>
                  <a:gd name="T9" fmla="*/ 258 h 330"/>
                  <a:gd name="T10" fmla="*/ 343 w 854"/>
                  <a:gd name="T11" fmla="*/ 256 h 330"/>
                  <a:gd name="T12" fmla="*/ 3 w 854"/>
                  <a:gd name="T13" fmla="*/ 311 h 330"/>
                  <a:gd name="T14" fmla="*/ 221 w 854"/>
                  <a:gd name="T15" fmla="*/ 235 h 330"/>
                  <a:gd name="T16" fmla="*/ 183 w 854"/>
                  <a:gd name="T17" fmla="*/ 297 h 330"/>
                  <a:gd name="T18" fmla="*/ 381 w 854"/>
                  <a:gd name="T19" fmla="*/ 231 h 330"/>
                  <a:gd name="T20" fmla="*/ 658 w 854"/>
                  <a:gd name="T21" fmla="*/ 224 h 330"/>
                  <a:gd name="T22" fmla="*/ 666 w 854"/>
                  <a:gd name="T23" fmla="*/ 223 h 330"/>
                  <a:gd name="T24" fmla="*/ 385 w 854"/>
                  <a:gd name="T25" fmla="*/ 232 h 330"/>
                  <a:gd name="T26" fmla="*/ 688 w 854"/>
                  <a:gd name="T27" fmla="*/ 220 h 330"/>
                  <a:gd name="T28" fmla="*/ 689 w 854"/>
                  <a:gd name="T29" fmla="*/ 213 h 330"/>
                  <a:gd name="T30" fmla="*/ 539 w 854"/>
                  <a:gd name="T31" fmla="*/ 251 h 330"/>
                  <a:gd name="T32" fmla="*/ 156 w 854"/>
                  <a:gd name="T33" fmla="*/ 209 h 330"/>
                  <a:gd name="T34" fmla="*/ 563 w 854"/>
                  <a:gd name="T35" fmla="*/ 210 h 330"/>
                  <a:gd name="T36" fmla="*/ 568 w 854"/>
                  <a:gd name="T37" fmla="*/ 223 h 330"/>
                  <a:gd name="T38" fmla="*/ 257 w 854"/>
                  <a:gd name="T39" fmla="*/ 205 h 330"/>
                  <a:gd name="T40" fmla="*/ 173 w 854"/>
                  <a:gd name="T41" fmla="*/ 224 h 330"/>
                  <a:gd name="T42" fmla="*/ 583 w 854"/>
                  <a:gd name="T43" fmla="*/ 205 h 330"/>
                  <a:gd name="T44" fmla="*/ 612 w 854"/>
                  <a:gd name="T45" fmla="*/ 204 h 330"/>
                  <a:gd name="T46" fmla="*/ 617 w 854"/>
                  <a:gd name="T47" fmla="*/ 226 h 330"/>
                  <a:gd name="T48" fmla="*/ 840 w 854"/>
                  <a:gd name="T49" fmla="*/ 207 h 330"/>
                  <a:gd name="T50" fmla="*/ 256 w 854"/>
                  <a:gd name="T51" fmla="*/ 221 h 330"/>
                  <a:gd name="T52" fmla="*/ 278 w 854"/>
                  <a:gd name="T53" fmla="*/ 259 h 330"/>
                  <a:gd name="T54" fmla="*/ 337 w 854"/>
                  <a:gd name="T55" fmla="*/ 255 h 330"/>
                  <a:gd name="T56" fmla="*/ 325 w 854"/>
                  <a:gd name="T57" fmla="*/ 219 h 330"/>
                  <a:gd name="T58" fmla="*/ 459 w 854"/>
                  <a:gd name="T59" fmla="*/ 204 h 330"/>
                  <a:gd name="T60" fmla="*/ 431 w 854"/>
                  <a:gd name="T61" fmla="*/ 258 h 330"/>
                  <a:gd name="T62" fmla="*/ 479 w 854"/>
                  <a:gd name="T63" fmla="*/ 215 h 330"/>
                  <a:gd name="T64" fmla="*/ 516 w 854"/>
                  <a:gd name="T65" fmla="*/ 221 h 330"/>
                  <a:gd name="T66" fmla="*/ 404 w 854"/>
                  <a:gd name="T67" fmla="*/ 221 h 330"/>
                  <a:gd name="T68" fmla="*/ 225 w 854"/>
                  <a:gd name="T69" fmla="*/ 236 h 330"/>
                  <a:gd name="T70" fmla="*/ 236 w 854"/>
                  <a:gd name="T71" fmla="*/ 203 h 330"/>
                  <a:gd name="T72" fmla="*/ 65 w 854"/>
                  <a:gd name="T73" fmla="*/ 258 h 330"/>
                  <a:gd name="T74" fmla="*/ 159 w 854"/>
                  <a:gd name="T75" fmla="*/ 205 h 330"/>
                  <a:gd name="T76" fmla="*/ 240 w 854"/>
                  <a:gd name="T77" fmla="*/ 194 h 330"/>
                  <a:gd name="T78" fmla="*/ 505 w 854"/>
                  <a:gd name="T79" fmla="*/ 193 h 330"/>
                  <a:gd name="T80" fmla="*/ 688 w 854"/>
                  <a:gd name="T81" fmla="*/ 188 h 330"/>
                  <a:gd name="T82" fmla="*/ 242 w 854"/>
                  <a:gd name="T83" fmla="*/ 196 h 330"/>
                  <a:gd name="T84" fmla="*/ 787 w 854"/>
                  <a:gd name="T85" fmla="*/ 323 h 330"/>
                  <a:gd name="T86" fmla="*/ 786 w 854"/>
                  <a:gd name="T87" fmla="*/ 255 h 330"/>
                  <a:gd name="T88" fmla="*/ 752 w 854"/>
                  <a:gd name="T89" fmla="*/ 220 h 330"/>
                  <a:gd name="T90" fmla="*/ 752 w 854"/>
                  <a:gd name="T91" fmla="*/ 221 h 330"/>
                  <a:gd name="T92" fmla="*/ 767 w 854"/>
                  <a:gd name="T93" fmla="*/ 174 h 330"/>
                  <a:gd name="T94" fmla="*/ 325 w 854"/>
                  <a:gd name="T95" fmla="*/ 156 h 330"/>
                  <a:gd name="T96" fmla="*/ 418 w 854"/>
                  <a:gd name="T97" fmla="*/ 179 h 330"/>
                  <a:gd name="T98" fmla="*/ 590 w 854"/>
                  <a:gd name="T99" fmla="*/ 204 h 330"/>
                  <a:gd name="T100" fmla="*/ 588 w 854"/>
                  <a:gd name="T101" fmla="*/ 289 h 330"/>
                  <a:gd name="T102" fmla="*/ 607 w 854"/>
                  <a:gd name="T103" fmla="*/ 185 h 330"/>
                  <a:gd name="T104" fmla="*/ 584 w 854"/>
                  <a:gd name="T105" fmla="*/ 204 h 330"/>
                  <a:gd name="T106" fmla="*/ 591 w 854"/>
                  <a:gd name="T107" fmla="*/ 132 h 330"/>
                  <a:gd name="T108" fmla="*/ 751 w 854"/>
                  <a:gd name="T109" fmla="*/ 108 h 330"/>
                  <a:gd name="T110" fmla="*/ 103 w 854"/>
                  <a:gd name="T111" fmla="*/ 111 h 330"/>
                  <a:gd name="T112" fmla="*/ 131 w 854"/>
                  <a:gd name="T113" fmla="*/ 117 h 330"/>
                  <a:gd name="T114" fmla="*/ 133 w 854"/>
                  <a:gd name="T115" fmla="*/ 118 h 330"/>
                  <a:gd name="T116" fmla="*/ 823 w 854"/>
                  <a:gd name="T117" fmla="*/ 153 h 330"/>
                  <a:gd name="T118" fmla="*/ 829 w 854"/>
                  <a:gd name="T119" fmla="*/ 182 h 330"/>
                  <a:gd name="T120" fmla="*/ 822 w 854"/>
                  <a:gd name="T121" fmla="*/ 66 h 330"/>
                  <a:gd name="T122" fmla="*/ 147 w 854"/>
                  <a:gd name="T123" fmla="*/ 10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4" h="330">
                    <a:moveTo>
                      <a:pt x="187" y="298"/>
                    </a:moveTo>
                    <a:cubicBezTo>
                      <a:pt x="187" y="298"/>
                      <a:pt x="186" y="299"/>
                      <a:pt x="186" y="299"/>
                    </a:cubicBezTo>
                    <a:cubicBezTo>
                      <a:pt x="190" y="300"/>
                      <a:pt x="191" y="301"/>
                      <a:pt x="191" y="301"/>
                    </a:cubicBezTo>
                    <a:cubicBezTo>
                      <a:pt x="191" y="301"/>
                      <a:pt x="189" y="300"/>
                      <a:pt x="187" y="298"/>
                    </a:cubicBezTo>
                    <a:moveTo>
                      <a:pt x="78" y="275"/>
                    </a:moveTo>
                    <a:cubicBezTo>
                      <a:pt x="78" y="275"/>
                      <a:pt x="77" y="276"/>
                      <a:pt x="77" y="276"/>
                    </a:cubicBezTo>
                    <a:cubicBezTo>
                      <a:pt x="77" y="276"/>
                      <a:pt x="78" y="275"/>
                      <a:pt x="78" y="275"/>
                    </a:cubicBezTo>
                    <a:cubicBezTo>
                      <a:pt x="78" y="275"/>
                      <a:pt x="78" y="275"/>
                      <a:pt x="78" y="275"/>
                    </a:cubicBezTo>
                    <a:moveTo>
                      <a:pt x="654" y="267"/>
                    </a:moveTo>
                    <a:cubicBezTo>
                      <a:pt x="652" y="273"/>
                      <a:pt x="649" y="279"/>
                      <a:pt x="646" y="284"/>
                    </a:cubicBezTo>
                    <a:cubicBezTo>
                      <a:pt x="648" y="284"/>
                      <a:pt x="650" y="284"/>
                      <a:pt x="652" y="285"/>
                    </a:cubicBezTo>
                    <a:cubicBezTo>
                      <a:pt x="653" y="281"/>
                      <a:pt x="653" y="281"/>
                      <a:pt x="653" y="281"/>
                    </a:cubicBezTo>
                    <a:cubicBezTo>
                      <a:pt x="654" y="278"/>
                      <a:pt x="654" y="278"/>
                      <a:pt x="654" y="278"/>
                    </a:cubicBezTo>
                    <a:cubicBezTo>
                      <a:pt x="654" y="278"/>
                      <a:pt x="654" y="278"/>
                      <a:pt x="654" y="278"/>
                    </a:cubicBezTo>
                    <a:cubicBezTo>
                      <a:pt x="654" y="267"/>
                      <a:pt x="654" y="267"/>
                      <a:pt x="654" y="267"/>
                    </a:cubicBezTo>
                    <a:moveTo>
                      <a:pt x="435" y="263"/>
                    </a:moveTo>
                    <a:cubicBezTo>
                      <a:pt x="435" y="263"/>
                      <a:pt x="435" y="263"/>
                      <a:pt x="435" y="263"/>
                    </a:cubicBezTo>
                    <a:cubicBezTo>
                      <a:pt x="441" y="265"/>
                      <a:pt x="444" y="266"/>
                      <a:pt x="444" y="266"/>
                    </a:cubicBezTo>
                    <a:cubicBezTo>
                      <a:pt x="444" y="266"/>
                      <a:pt x="442" y="265"/>
                      <a:pt x="435" y="263"/>
                    </a:cubicBezTo>
                    <a:moveTo>
                      <a:pt x="67" y="261"/>
                    </a:moveTo>
                    <a:cubicBezTo>
                      <a:pt x="55" y="284"/>
                      <a:pt x="40" y="308"/>
                      <a:pt x="26" y="327"/>
                    </a:cubicBezTo>
                    <a:cubicBezTo>
                      <a:pt x="27" y="328"/>
                      <a:pt x="28" y="329"/>
                      <a:pt x="30" y="330"/>
                    </a:cubicBezTo>
                    <a:cubicBezTo>
                      <a:pt x="30" y="329"/>
                      <a:pt x="30" y="329"/>
                      <a:pt x="30" y="329"/>
                    </a:cubicBezTo>
                    <a:cubicBezTo>
                      <a:pt x="33" y="327"/>
                      <a:pt x="33" y="327"/>
                      <a:pt x="33" y="327"/>
                    </a:cubicBezTo>
                    <a:cubicBezTo>
                      <a:pt x="37" y="322"/>
                      <a:pt x="37" y="322"/>
                      <a:pt x="37" y="322"/>
                    </a:cubicBezTo>
                    <a:cubicBezTo>
                      <a:pt x="40" y="324"/>
                      <a:pt x="41" y="325"/>
                      <a:pt x="41" y="325"/>
                    </a:cubicBezTo>
                    <a:cubicBezTo>
                      <a:pt x="41" y="325"/>
                      <a:pt x="40" y="323"/>
                      <a:pt x="37" y="322"/>
                    </a:cubicBezTo>
                    <a:cubicBezTo>
                      <a:pt x="38" y="321"/>
                      <a:pt x="38" y="321"/>
                      <a:pt x="38" y="321"/>
                    </a:cubicBezTo>
                    <a:cubicBezTo>
                      <a:pt x="57" y="300"/>
                      <a:pt x="57" y="300"/>
                      <a:pt x="57" y="300"/>
                    </a:cubicBezTo>
                    <a:cubicBezTo>
                      <a:pt x="58" y="299"/>
                      <a:pt x="59" y="298"/>
                      <a:pt x="60" y="297"/>
                    </a:cubicBezTo>
                    <a:cubicBezTo>
                      <a:pt x="65" y="290"/>
                      <a:pt x="70" y="282"/>
                      <a:pt x="75" y="274"/>
                    </a:cubicBezTo>
                    <a:cubicBezTo>
                      <a:pt x="69" y="272"/>
                      <a:pt x="65" y="271"/>
                      <a:pt x="65" y="271"/>
                    </a:cubicBezTo>
                    <a:cubicBezTo>
                      <a:pt x="66" y="271"/>
                      <a:pt x="66" y="271"/>
                      <a:pt x="66" y="272"/>
                    </a:cubicBezTo>
                    <a:cubicBezTo>
                      <a:pt x="66" y="271"/>
                      <a:pt x="66" y="271"/>
                      <a:pt x="66" y="271"/>
                    </a:cubicBezTo>
                    <a:cubicBezTo>
                      <a:pt x="66" y="270"/>
                      <a:pt x="66" y="270"/>
                      <a:pt x="66" y="270"/>
                    </a:cubicBezTo>
                    <a:cubicBezTo>
                      <a:pt x="47" y="303"/>
                      <a:pt x="47" y="303"/>
                      <a:pt x="47" y="303"/>
                    </a:cubicBezTo>
                    <a:cubicBezTo>
                      <a:pt x="66" y="269"/>
                      <a:pt x="66" y="269"/>
                      <a:pt x="66" y="269"/>
                    </a:cubicBezTo>
                    <a:cubicBezTo>
                      <a:pt x="67" y="261"/>
                      <a:pt x="67" y="261"/>
                      <a:pt x="67" y="261"/>
                    </a:cubicBezTo>
                    <a:moveTo>
                      <a:pt x="795" y="258"/>
                    </a:moveTo>
                    <a:cubicBezTo>
                      <a:pt x="795" y="258"/>
                      <a:pt x="794" y="258"/>
                      <a:pt x="793" y="258"/>
                    </a:cubicBezTo>
                    <a:cubicBezTo>
                      <a:pt x="794" y="280"/>
                      <a:pt x="793" y="303"/>
                      <a:pt x="792" y="323"/>
                    </a:cubicBezTo>
                    <a:cubicBezTo>
                      <a:pt x="794" y="323"/>
                      <a:pt x="796" y="323"/>
                      <a:pt x="796" y="323"/>
                    </a:cubicBezTo>
                    <a:cubicBezTo>
                      <a:pt x="806" y="323"/>
                      <a:pt x="811" y="323"/>
                      <a:pt x="795" y="323"/>
                    </a:cubicBezTo>
                    <a:cubicBezTo>
                      <a:pt x="795" y="322"/>
                      <a:pt x="795" y="322"/>
                      <a:pt x="795" y="322"/>
                    </a:cubicBezTo>
                    <a:cubicBezTo>
                      <a:pt x="795" y="317"/>
                      <a:pt x="795" y="317"/>
                      <a:pt x="795" y="317"/>
                    </a:cubicBezTo>
                    <a:cubicBezTo>
                      <a:pt x="795" y="308"/>
                      <a:pt x="795" y="308"/>
                      <a:pt x="795" y="308"/>
                    </a:cubicBezTo>
                    <a:cubicBezTo>
                      <a:pt x="796" y="292"/>
                      <a:pt x="796" y="275"/>
                      <a:pt x="795" y="258"/>
                    </a:cubicBezTo>
                    <a:moveTo>
                      <a:pt x="343" y="256"/>
                    </a:moveTo>
                    <a:cubicBezTo>
                      <a:pt x="342" y="256"/>
                      <a:pt x="342" y="256"/>
                      <a:pt x="342" y="256"/>
                    </a:cubicBezTo>
                    <a:cubicBezTo>
                      <a:pt x="347" y="257"/>
                      <a:pt x="350" y="258"/>
                      <a:pt x="351" y="258"/>
                    </a:cubicBezTo>
                    <a:cubicBezTo>
                      <a:pt x="351" y="258"/>
                      <a:pt x="348" y="257"/>
                      <a:pt x="343" y="256"/>
                    </a:cubicBezTo>
                    <a:moveTo>
                      <a:pt x="34" y="254"/>
                    </a:moveTo>
                    <a:cubicBezTo>
                      <a:pt x="32" y="256"/>
                      <a:pt x="31" y="258"/>
                      <a:pt x="29" y="260"/>
                    </a:cubicBezTo>
                    <a:cubicBezTo>
                      <a:pt x="27" y="262"/>
                      <a:pt x="26" y="265"/>
                      <a:pt x="24" y="267"/>
                    </a:cubicBezTo>
                    <a:cubicBezTo>
                      <a:pt x="17" y="283"/>
                      <a:pt x="9" y="297"/>
                      <a:pt x="0" y="309"/>
                    </a:cubicBezTo>
                    <a:cubicBezTo>
                      <a:pt x="1" y="309"/>
                      <a:pt x="2" y="310"/>
                      <a:pt x="3" y="311"/>
                    </a:cubicBezTo>
                    <a:cubicBezTo>
                      <a:pt x="14" y="293"/>
                      <a:pt x="25" y="273"/>
                      <a:pt x="34" y="254"/>
                    </a:cubicBezTo>
                    <a:moveTo>
                      <a:pt x="243" y="252"/>
                    </a:moveTo>
                    <a:cubicBezTo>
                      <a:pt x="243" y="252"/>
                      <a:pt x="243" y="252"/>
                      <a:pt x="243" y="252"/>
                    </a:cubicBezTo>
                    <a:cubicBezTo>
                      <a:pt x="243" y="252"/>
                      <a:pt x="244" y="252"/>
                      <a:pt x="244" y="252"/>
                    </a:cubicBezTo>
                    <a:cubicBezTo>
                      <a:pt x="244" y="252"/>
                      <a:pt x="244" y="252"/>
                      <a:pt x="244" y="252"/>
                    </a:cubicBezTo>
                    <a:cubicBezTo>
                      <a:pt x="244" y="252"/>
                      <a:pt x="243" y="252"/>
                      <a:pt x="243" y="252"/>
                    </a:cubicBezTo>
                    <a:moveTo>
                      <a:pt x="216" y="233"/>
                    </a:moveTo>
                    <a:cubicBezTo>
                      <a:pt x="216" y="233"/>
                      <a:pt x="219" y="234"/>
                      <a:pt x="221" y="235"/>
                    </a:cubicBezTo>
                    <a:cubicBezTo>
                      <a:pt x="221" y="234"/>
                      <a:pt x="221" y="234"/>
                      <a:pt x="221" y="234"/>
                    </a:cubicBezTo>
                    <a:cubicBezTo>
                      <a:pt x="218" y="233"/>
                      <a:pt x="216" y="233"/>
                      <a:pt x="216" y="233"/>
                    </a:cubicBezTo>
                    <a:moveTo>
                      <a:pt x="202" y="230"/>
                    </a:moveTo>
                    <a:cubicBezTo>
                      <a:pt x="194" y="253"/>
                      <a:pt x="184" y="275"/>
                      <a:pt x="173" y="293"/>
                    </a:cubicBezTo>
                    <a:cubicBezTo>
                      <a:pt x="177" y="295"/>
                      <a:pt x="180" y="296"/>
                      <a:pt x="183" y="297"/>
                    </a:cubicBezTo>
                    <a:cubicBezTo>
                      <a:pt x="183" y="297"/>
                      <a:pt x="183" y="297"/>
                      <a:pt x="183" y="297"/>
                    </a:cubicBezTo>
                    <a:cubicBezTo>
                      <a:pt x="181" y="296"/>
                      <a:pt x="180" y="295"/>
                      <a:pt x="180" y="295"/>
                    </a:cubicBezTo>
                    <a:cubicBezTo>
                      <a:pt x="180" y="295"/>
                      <a:pt x="181" y="296"/>
                      <a:pt x="183" y="297"/>
                    </a:cubicBezTo>
                    <a:cubicBezTo>
                      <a:pt x="194" y="282"/>
                      <a:pt x="209" y="258"/>
                      <a:pt x="221" y="235"/>
                    </a:cubicBezTo>
                    <a:cubicBezTo>
                      <a:pt x="217" y="234"/>
                      <a:pt x="211" y="233"/>
                      <a:pt x="202" y="230"/>
                    </a:cubicBezTo>
                    <a:moveTo>
                      <a:pt x="359" y="227"/>
                    </a:moveTo>
                    <a:cubicBezTo>
                      <a:pt x="358" y="233"/>
                      <a:pt x="358" y="233"/>
                      <a:pt x="358" y="233"/>
                    </a:cubicBezTo>
                    <a:cubicBezTo>
                      <a:pt x="358" y="237"/>
                      <a:pt x="358" y="237"/>
                      <a:pt x="358" y="237"/>
                    </a:cubicBezTo>
                    <a:cubicBezTo>
                      <a:pt x="358" y="237"/>
                      <a:pt x="357" y="237"/>
                      <a:pt x="357" y="237"/>
                    </a:cubicBezTo>
                    <a:cubicBezTo>
                      <a:pt x="357" y="237"/>
                      <a:pt x="364" y="240"/>
                      <a:pt x="375" y="243"/>
                    </a:cubicBezTo>
                    <a:cubicBezTo>
                      <a:pt x="377" y="239"/>
                      <a:pt x="379" y="236"/>
                      <a:pt x="381" y="231"/>
                    </a:cubicBezTo>
                    <a:cubicBezTo>
                      <a:pt x="374" y="230"/>
                      <a:pt x="367" y="229"/>
                      <a:pt x="359" y="227"/>
                    </a:cubicBezTo>
                    <a:moveTo>
                      <a:pt x="177" y="224"/>
                    </a:moveTo>
                    <a:cubicBezTo>
                      <a:pt x="169" y="245"/>
                      <a:pt x="159" y="265"/>
                      <a:pt x="150" y="283"/>
                    </a:cubicBezTo>
                    <a:cubicBezTo>
                      <a:pt x="157" y="286"/>
                      <a:pt x="163" y="289"/>
                      <a:pt x="168" y="291"/>
                    </a:cubicBezTo>
                    <a:cubicBezTo>
                      <a:pt x="175" y="280"/>
                      <a:pt x="183" y="267"/>
                      <a:pt x="189" y="253"/>
                    </a:cubicBezTo>
                    <a:cubicBezTo>
                      <a:pt x="193" y="245"/>
                      <a:pt x="196" y="238"/>
                      <a:pt x="199" y="230"/>
                    </a:cubicBezTo>
                    <a:cubicBezTo>
                      <a:pt x="193" y="228"/>
                      <a:pt x="186" y="227"/>
                      <a:pt x="177" y="224"/>
                    </a:cubicBezTo>
                    <a:moveTo>
                      <a:pt x="658" y="224"/>
                    </a:moveTo>
                    <a:cubicBezTo>
                      <a:pt x="647" y="225"/>
                      <a:pt x="638" y="226"/>
                      <a:pt x="631" y="226"/>
                    </a:cubicBezTo>
                    <a:cubicBezTo>
                      <a:pt x="629" y="246"/>
                      <a:pt x="626" y="264"/>
                      <a:pt x="622" y="279"/>
                    </a:cubicBezTo>
                    <a:cubicBezTo>
                      <a:pt x="629" y="280"/>
                      <a:pt x="636" y="282"/>
                      <a:pt x="644" y="283"/>
                    </a:cubicBezTo>
                    <a:cubicBezTo>
                      <a:pt x="648" y="274"/>
                      <a:pt x="652" y="258"/>
                      <a:pt x="656" y="242"/>
                    </a:cubicBezTo>
                    <a:cubicBezTo>
                      <a:pt x="656" y="240"/>
                      <a:pt x="656" y="240"/>
                      <a:pt x="656" y="240"/>
                    </a:cubicBezTo>
                    <a:cubicBezTo>
                      <a:pt x="657" y="234"/>
                      <a:pt x="657" y="229"/>
                      <a:pt x="658" y="224"/>
                    </a:cubicBezTo>
                    <a:moveTo>
                      <a:pt x="670" y="222"/>
                    </a:moveTo>
                    <a:cubicBezTo>
                      <a:pt x="669" y="223"/>
                      <a:pt x="668" y="223"/>
                      <a:pt x="666" y="223"/>
                    </a:cubicBezTo>
                    <a:cubicBezTo>
                      <a:pt x="667" y="226"/>
                      <a:pt x="667" y="230"/>
                      <a:pt x="668" y="234"/>
                    </a:cubicBezTo>
                    <a:cubicBezTo>
                      <a:pt x="669" y="230"/>
                      <a:pt x="670" y="226"/>
                      <a:pt x="670" y="222"/>
                    </a:cubicBezTo>
                    <a:moveTo>
                      <a:pt x="404" y="221"/>
                    </a:moveTo>
                    <a:cubicBezTo>
                      <a:pt x="403" y="224"/>
                      <a:pt x="402" y="228"/>
                      <a:pt x="400" y="231"/>
                    </a:cubicBezTo>
                    <a:cubicBezTo>
                      <a:pt x="399" y="235"/>
                      <a:pt x="399" y="235"/>
                      <a:pt x="399" y="235"/>
                    </a:cubicBezTo>
                    <a:cubicBezTo>
                      <a:pt x="400" y="235"/>
                      <a:pt x="400" y="235"/>
                      <a:pt x="400" y="235"/>
                    </a:cubicBezTo>
                    <a:cubicBezTo>
                      <a:pt x="400" y="235"/>
                      <a:pt x="394" y="234"/>
                      <a:pt x="385" y="232"/>
                    </a:cubicBezTo>
                    <a:cubicBezTo>
                      <a:pt x="385" y="232"/>
                      <a:pt x="385" y="232"/>
                      <a:pt x="385" y="232"/>
                    </a:cubicBezTo>
                    <a:cubicBezTo>
                      <a:pt x="383" y="237"/>
                      <a:pt x="382" y="241"/>
                      <a:pt x="380" y="245"/>
                    </a:cubicBezTo>
                    <a:cubicBezTo>
                      <a:pt x="386" y="247"/>
                      <a:pt x="393" y="249"/>
                      <a:pt x="400" y="251"/>
                    </a:cubicBezTo>
                    <a:cubicBezTo>
                      <a:pt x="401" y="252"/>
                      <a:pt x="402" y="252"/>
                      <a:pt x="403" y="252"/>
                    </a:cubicBezTo>
                    <a:cubicBezTo>
                      <a:pt x="408" y="244"/>
                      <a:pt x="414" y="235"/>
                      <a:pt x="418" y="223"/>
                    </a:cubicBezTo>
                    <a:cubicBezTo>
                      <a:pt x="416" y="223"/>
                      <a:pt x="411" y="222"/>
                      <a:pt x="404" y="221"/>
                    </a:cubicBezTo>
                    <a:moveTo>
                      <a:pt x="688" y="220"/>
                    </a:moveTo>
                    <a:cubicBezTo>
                      <a:pt x="688" y="220"/>
                      <a:pt x="688" y="220"/>
                      <a:pt x="688" y="220"/>
                    </a:cubicBezTo>
                    <a:cubicBezTo>
                      <a:pt x="688" y="220"/>
                      <a:pt x="688" y="220"/>
                      <a:pt x="688" y="220"/>
                    </a:cubicBezTo>
                    <a:cubicBezTo>
                      <a:pt x="688" y="220"/>
                      <a:pt x="688" y="220"/>
                      <a:pt x="688" y="220"/>
                    </a:cubicBezTo>
                    <a:cubicBezTo>
                      <a:pt x="688" y="220"/>
                      <a:pt x="688" y="220"/>
                      <a:pt x="688" y="220"/>
                    </a:cubicBezTo>
                    <a:moveTo>
                      <a:pt x="466" y="214"/>
                    </a:moveTo>
                    <a:cubicBezTo>
                      <a:pt x="466" y="214"/>
                      <a:pt x="467" y="214"/>
                      <a:pt x="469" y="215"/>
                    </a:cubicBezTo>
                    <a:cubicBezTo>
                      <a:pt x="469" y="215"/>
                      <a:pt x="469" y="215"/>
                      <a:pt x="469" y="215"/>
                    </a:cubicBezTo>
                    <a:cubicBezTo>
                      <a:pt x="467" y="214"/>
                      <a:pt x="466" y="214"/>
                      <a:pt x="466" y="214"/>
                    </a:cubicBezTo>
                    <a:moveTo>
                      <a:pt x="689" y="213"/>
                    </a:moveTo>
                    <a:cubicBezTo>
                      <a:pt x="689" y="213"/>
                      <a:pt x="689" y="213"/>
                      <a:pt x="689" y="213"/>
                    </a:cubicBezTo>
                    <a:cubicBezTo>
                      <a:pt x="689" y="214"/>
                      <a:pt x="689" y="214"/>
                      <a:pt x="689" y="214"/>
                    </a:cubicBezTo>
                    <a:cubicBezTo>
                      <a:pt x="689" y="214"/>
                      <a:pt x="689" y="214"/>
                      <a:pt x="689" y="213"/>
                    </a:cubicBezTo>
                    <a:moveTo>
                      <a:pt x="553" y="212"/>
                    </a:moveTo>
                    <a:cubicBezTo>
                      <a:pt x="546" y="214"/>
                      <a:pt x="539" y="215"/>
                      <a:pt x="530" y="217"/>
                    </a:cubicBezTo>
                    <a:cubicBezTo>
                      <a:pt x="528" y="226"/>
                      <a:pt x="526" y="235"/>
                      <a:pt x="523" y="244"/>
                    </a:cubicBezTo>
                    <a:cubicBezTo>
                      <a:pt x="532" y="249"/>
                      <a:pt x="538" y="252"/>
                      <a:pt x="539" y="252"/>
                    </a:cubicBezTo>
                    <a:cubicBezTo>
                      <a:pt x="539" y="252"/>
                      <a:pt x="538" y="252"/>
                      <a:pt x="538" y="252"/>
                    </a:cubicBezTo>
                    <a:cubicBezTo>
                      <a:pt x="539" y="251"/>
                      <a:pt x="539" y="251"/>
                      <a:pt x="539" y="251"/>
                    </a:cubicBezTo>
                    <a:cubicBezTo>
                      <a:pt x="540" y="250"/>
                      <a:pt x="540" y="250"/>
                      <a:pt x="540" y="250"/>
                    </a:cubicBezTo>
                    <a:cubicBezTo>
                      <a:pt x="545" y="238"/>
                      <a:pt x="549" y="225"/>
                      <a:pt x="553" y="212"/>
                    </a:cubicBezTo>
                    <a:moveTo>
                      <a:pt x="562" y="210"/>
                    </a:moveTo>
                    <a:cubicBezTo>
                      <a:pt x="561" y="210"/>
                      <a:pt x="559" y="211"/>
                      <a:pt x="557" y="211"/>
                    </a:cubicBezTo>
                    <a:cubicBezTo>
                      <a:pt x="555" y="221"/>
                      <a:pt x="552" y="230"/>
                      <a:pt x="549" y="239"/>
                    </a:cubicBezTo>
                    <a:cubicBezTo>
                      <a:pt x="551" y="234"/>
                      <a:pt x="551" y="234"/>
                      <a:pt x="551" y="234"/>
                    </a:cubicBezTo>
                    <a:cubicBezTo>
                      <a:pt x="555" y="227"/>
                      <a:pt x="558" y="218"/>
                      <a:pt x="562" y="210"/>
                    </a:cubicBezTo>
                    <a:moveTo>
                      <a:pt x="156" y="209"/>
                    </a:moveTo>
                    <a:cubicBezTo>
                      <a:pt x="145" y="230"/>
                      <a:pt x="133" y="249"/>
                      <a:pt x="122" y="268"/>
                    </a:cubicBezTo>
                    <a:cubicBezTo>
                      <a:pt x="122" y="270"/>
                      <a:pt x="122" y="270"/>
                      <a:pt x="122" y="270"/>
                    </a:cubicBezTo>
                    <a:cubicBezTo>
                      <a:pt x="122" y="272"/>
                      <a:pt x="122" y="272"/>
                      <a:pt x="122" y="272"/>
                    </a:cubicBezTo>
                    <a:cubicBezTo>
                      <a:pt x="124" y="272"/>
                      <a:pt x="126" y="273"/>
                      <a:pt x="128" y="274"/>
                    </a:cubicBezTo>
                    <a:cubicBezTo>
                      <a:pt x="142" y="252"/>
                      <a:pt x="154" y="229"/>
                      <a:pt x="155" y="215"/>
                    </a:cubicBezTo>
                    <a:cubicBezTo>
                      <a:pt x="156" y="209"/>
                      <a:pt x="156" y="209"/>
                      <a:pt x="156" y="209"/>
                    </a:cubicBezTo>
                    <a:moveTo>
                      <a:pt x="572" y="208"/>
                    </a:moveTo>
                    <a:cubicBezTo>
                      <a:pt x="569" y="208"/>
                      <a:pt x="566" y="209"/>
                      <a:pt x="563" y="210"/>
                    </a:cubicBezTo>
                    <a:cubicBezTo>
                      <a:pt x="548" y="242"/>
                      <a:pt x="548" y="242"/>
                      <a:pt x="548" y="242"/>
                    </a:cubicBezTo>
                    <a:cubicBezTo>
                      <a:pt x="548" y="242"/>
                      <a:pt x="548" y="243"/>
                      <a:pt x="548" y="243"/>
                    </a:cubicBezTo>
                    <a:cubicBezTo>
                      <a:pt x="553" y="239"/>
                      <a:pt x="558" y="235"/>
                      <a:pt x="562" y="231"/>
                    </a:cubicBezTo>
                    <a:cubicBezTo>
                      <a:pt x="563" y="229"/>
                      <a:pt x="564" y="228"/>
                      <a:pt x="565" y="226"/>
                    </a:cubicBezTo>
                    <a:cubicBezTo>
                      <a:pt x="566" y="227"/>
                      <a:pt x="566" y="227"/>
                      <a:pt x="567" y="227"/>
                    </a:cubicBezTo>
                    <a:cubicBezTo>
                      <a:pt x="567" y="227"/>
                      <a:pt x="567" y="227"/>
                      <a:pt x="567" y="227"/>
                    </a:cubicBezTo>
                    <a:cubicBezTo>
                      <a:pt x="566" y="227"/>
                      <a:pt x="566" y="227"/>
                      <a:pt x="565" y="226"/>
                    </a:cubicBezTo>
                    <a:cubicBezTo>
                      <a:pt x="566" y="225"/>
                      <a:pt x="567" y="224"/>
                      <a:pt x="568" y="223"/>
                    </a:cubicBezTo>
                    <a:cubicBezTo>
                      <a:pt x="569" y="218"/>
                      <a:pt x="571" y="213"/>
                      <a:pt x="572" y="208"/>
                    </a:cubicBezTo>
                    <a:moveTo>
                      <a:pt x="583" y="205"/>
                    </a:moveTo>
                    <a:cubicBezTo>
                      <a:pt x="581" y="206"/>
                      <a:pt x="578" y="206"/>
                      <a:pt x="575" y="207"/>
                    </a:cubicBezTo>
                    <a:cubicBezTo>
                      <a:pt x="574" y="210"/>
                      <a:pt x="574" y="213"/>
                      <a:pt x="573" y="216"/>
                    </a:cubicBezTo>
                    <a:cubicBezTo>
                      <a:pt x="575" y="214"/>
                      <a:pt x="577" y="212"/>
                      <a:pt x="578" y="209"/>
                    </a:cubicBezTo>
                    <a:cubicBezTo>
                      <a:pt x="579" y="214"/>
                      <a:pt x="579" y="219"/>
                      <a:pt x="579" y="224"/>
                    </a:cubicBezTo>
                    <a:cubicBezTo>
                      <a:pt x="581" y="217"/>
                      <a:pt x="582" y="210"/>
                      <a:pt x="583" y="205"/>
                    </a:cubicBezTo>
                    <a:moveTo>
                      <a:pt x="257" y="205"/>
                    </a:moveTo>
                    <a:cubicBezTo>
                      <a:pt x="257" y="207"/>
                      <a:pt x="256" y="210"/>
                      <a:pt x="256" y="212"/>
                    </a:cubicBezTo>
                    <a:cubicBezTo>
                      <a:pt x="258" y="210"/>
                      <a:pt x="259" y="208"/>
                      <a:pt x="260" y="205"/>
                    </a:cubicBezTo>
                    <a:cubicBezTo>
                      <a:pt x="259" y="205"/>
                      <a:pt x="258" y="205"/>
                      <a:pt x="257" y="205"/>
                    </a:cubicBezTo>
                    <a:moveTo>
                      <a:pt x="159" y="205"/>
                    </a:moveTo>
                    <a:cubicBezTo>
                      <a:pt x="158" y="206"/>
                      <a:pt x="158" y="207"/>
                      <a:pt x="157" y="208"/>
                    </a:cubicBezTo>
                    <a:cubicBezTo>
                      <a:pt x="154" y="228"/>
                      <a:pt x="145" y="253"/>
                      <a:pt x="132" y="276"/>
                    </a:cubicBezTo>
                    <a:cubicBezTo>
                      <a:pt x="137" y="278"/>
                      <a:pt x="141" y="280"/>
                      <a:pt x="145" y="281"/>
                    </a:cubicBezTo>
                    <a:cubicBezTo>
                      <a:pt x="154" y="264"/>
                      <a:pt x="164" y="244"/>
                      <a:pt x="173" y="224"/>
                    </a:cubicBezTo>
                    <a:cubicBezTo>
                      <a:pt x="169" y="223"/>
                      <a:pt x="165" y="222"/>
                      <a:pt x="161" y="221"/>
                    </a:cubicBezTo>
                    <a:cubicBezTo>
                      <a:pt x="161" y="218"/>
                      <a:pt x="161" y="218"/>
                      <a:pt x="161" y="218"/>
                    </a:cubicBezTo>
                    <a:cubicBezTo>
                      <a:pt x="161" y="212"/>
                      <a:pt x="161" y="212"/>
                      <a:pt x="161" y="212"/>
                    </a:cubicBezTo>
                    <a:cubicBezTo>
                      <a:pt x="161" y="206"/>
                      <a:pt x="161" y="206"/>
                      <a:pt x="161" y="206"/>
                    </a:cubicBezTo>
                    <a:cubicBezTo>
                      <a:pt x="160" y="205"/>
                      <a:pt x="159" y="205"/>
                      <a:pt x="159" y="205"/>
                    </a:cubicBezTo>
                    <a:moveTo>
                      <a:pt x="583" y="204"/>
                    </a:moveTo>
                    <a:cubicBezTo>
                      <a:pt x="582" y="205"/>
                      <a:pt x="582" y="205"/>
                      <a:pt x="582" y="205"/>
                    </a:cubicBezTo>
                    <a:cubicBezTo>
                      <a:pt x="582" y="205"/>
                      <a:pt x="583" y="205"/>
                      <a:pt x="583" y="205"/>
                    </a:cubicBezTo>
                    <a:cubicBezTo>
                      <a:pt x="583" y="205"/>
                      <a:pt x="583" y="205"/>
                      <a:pt x="583" y="204"/>
                    </a:cubicBezTo>
                    <a:moveTo>
                      <a:pt x="249" y="204"/>
                    </a:moveTo>
                    <a:cubicBezTo>
                      <a:pt x="245" y="213"/>
                      <a:pt x="240" y="220"/>
                      <a:pt x="236" y="226"/>
                    </a:cubicBezTo>
                    <a:cubicBezTo>
                      <a:pt x="229" y="237"/>
                      <a:pt x="222" y="248"/>
                      <a:pt x="214" y="259"/>
                    </a:cubicBezTo>
                    <a:cubicBezTo>
                      <a:pt x="210" y="266"/>
                      <a:pt x="206" y="273"/>
                      <a:pt x="201" y="280"/>
                    </a:cubicBezTo>
                    <a:cubicBezTo>
                      <a:pt x="221" y="256"/>
                      <a:pt x="236" y="230"/>
                      <a:pt x="250" y="204"/>
                    </a:cubicBezTo>
                    <a:cubicBezTo>
                      <a:pt x="250" y="204"/>
                      <a:pt x="249" y="204"/>
                      <a:pt x="249" y="204"/>
                    </a:cubicBezTo>
                    <a:moveTo>
                      <a:pt x="612" y="204"/>
                    </a:moveTo>
                    <a:cubicBezTo>
                      <a:pt x="610" y="228"/>
                      <a:pt x="606" y="254"/>
                      <a:pt x="599" y="275"/>
                    </a:cubicBezTo>
                    <a:cubicBezTo>
                      <a:pt x="605" y="276"/>
                      <a:pt x="612" y="277"/>
                      <a:pt x="620" y="279"/>
                    </a:cubicBezTo>
                    <a:cubicBezTo>
                      <a:pt x="621" y="266"/>
                      <a:pt x="624" y="248"/>
                      <a:pt x="626" y="227"/>
                    </a:cubicBezTo>
                    <a:cubicBezTo>
                      <a:pt x="615" y="228"/>
                      <a:pt x="612" y="228"/>
                      <a:pt x="611" y="228"/>
                    </a:cubicBezTo>
                    <a:cubicBezTo>
                      <a:pt x="611" y="228"/>
                      <a:pt x="614" y="228"/>
                      <a:pt x="617" y="227"/>
                    </a:cubicBezTo>
                    <a:cubicBezTo>
                      <a:pt x="621" y="227"/>
                      <a:pt x="624" y="227"/>
                      <a:pt x="624" y="227"/>
                    </a:cubicBezTo>
                    <a:cubicBezTo>
                      <a:pt x="624" y="227"/>
                      <a:pt x="622" y="227"/>
                      <a:pt x="617" y="227"/>
                    </a:cubicBezTo>
                    <a:cubicBezTo>
                      <a:pt x="617" y="226"/>
                      <a:pt x="617" y="226"/>
                      <a:pt x="617" y="226"/>
                    </a:cubicBezTo>
                    <a:cubicBezTo>
                      <a:pt x="616" y="220"/>
                      <a:pt x="616" y="220"/>
                      <a:pt x="616" y="220"/>
                    </a:cubicBezTo>
                    <a:cubicBezTo>
                      <a:pt x="613" y="209"/>
                      <a:pt x="613" y="209"/>
                      <a:pt x="613" y="209"/>
                    </a:cubicBezTo>
                    <a:cubicBezTo>
                      <a:pt x="612" y="204"/>
                      <a:pt x="612" y="204"/>
                      <a:pt x="612" y="204"/>
                    </a:cubicBezTo>
                    <a:moveTo>
                      <a:pt x="832" y="204"/>
                    </a:moveTo>
                    <a:cubicBezTo>
                      <a:pt x="834" y="220"/>
                      <a:pt x="835" y="238"/>
                      <a:pt x="837" y="256"/>
                    </a:cubicBezTo>
                    <a:cubicBezTo>
                      <a:pt x="844" y="273"/>
                      <a:pt x="850" y="283"/>
                      <a:pt x="854" y="287"/>
                    </a:cubicBezTo>
                    <a:cubicBezTo>
                      <a:pt x="854" y="282"/>
                      <a:pt x="854" y="276"/>
                      <a:pt x="854" y="270"/>
                    </a:cubicBezTo>
                    <a:cubicBezTo>
                      <a:pt x="850" y="257"/>
                      <a:pt x="845" y="236"/>
                      <a:pt x="840" y="207"/>
                    </a:cubicBezTo>
                    <a:cubicBezTo>
                      <a:pt x="837" y="206"/>
                      <a:pt x="835" y="205"/>
                      <a:pt x="832" y="204"/>
                    </a:cubicBezTo>
                    <a:moveTo>
                      <a:pt x="315" y="204"/>
                    </a:moveTo>
                    <a:cubicBezTo>
                      <a:pt x="314" y="210"/>
                      <a:pt x="314" y="210"/>
                      <a:pt x="314" y="210"/>
                    </a:cubicBezTo>
                    <a:cubicBezTo>
                      <a:pt x="313" y="210"/>
                      <a:pt x="313" y="210"/>
                      <a:pt x="313" y="210"/>
                    </a:cubicBezTo>
                    <a:cubicBezTo>
                      <a:pt x="314" y="211"/>
                      <a:pt x="315" y="211"/>
                      <a:pt x="314" y="211"/>
                    </a:cubicBezTo>
                    <a:cubicBezTo>
                      <a:pt x="313" y="211"/>
                      <a:pt x="290" y="208"/>
                      <a:pt x="268" y="206"/>
                    </a:cubicBezTo>
                    <a:cubicBezTo>
                      <a:pt x="266" y="206"/>
                      <a:pt x="264" y="206"/>
                      <a:pt x="262" y="206"/>
                    </a:cubicBezTo>
                    <a:cubicBezTo>
                      <a:pt x="260" y="211"/>
                      <a:pt x="258" y="216"/>
                      <a:pt x="256" y="221"/>
                    </a:cubicBezTo>
                    <a:cubicBezTo>
                      <a:pt x="256" y="247"/>
                      <a:pt x="256" y="247"/>
                      <a:pt x="256" y="247"/>
                    </a:cubicBezTo>
                    <a:cubicBezTo>
                      <a:pt x="256" y="251"/>
                      <a:pt x="256" y="251"/>
                      <a:pt x="256" y="251"/>
                    </a:cubicBezTo>
                    <a:cubicBezTo>
                      <a:pt x="256" y="253"/>
                      <a:pt x="256" y="253"/>
                      <a:pt x="256" y="253"/>
                    </a:cubicBezTo>
                    <a:cubicBezTo>
                      <a:pt x="256" y="254"/>
                      <a:pt x="256" y="254"/>
                      <a:pt x="256" y="254"/>
                    </a:cubicBezTo>
                    <a:cubicBezTo>
                      <a:pt x="252" y="253"/>
                      <a:pt x="249" y="253"/>
                      <a:pt x="246" y="252"/>
                    </a:cubicBezTo>
                    <a:cubicBezTo>
                      <a:pt x="246" y="253"/>
                      <a:pt x="246" y="253"/>
                      <a:pt x="246" y="253"/>
                    </a:cubicBezTo>
                    <a:cubicBezTo>
                      <a:pt x="253" y="254"/>
                      <a:pt x="265" y="256"/>
                      <a:pt x="278" y="259"/>
                    </a:cubicBezTo>
                    <a:cubicBezTo>
                      <a:pt x="278" y="259"/>
                      <a:pt x="278" y="259"/>
                      <a:pt x="278" y="259"/>
                    </a:cubicBezTo>
                    <a:cubicBezTo>
                      <a:pt x="284" y="260"/>
                      <a:pt x="291" y="261"/>
                      <a:pt x="298" y="263"/>
                    </a:cubicBezTo>
                    <a:cubicBezTo>
                      <a:pt x="301" y="263"/>
                      <a:pt x="304" y="264"/>
                      <a:pt x="307" y="264"/>
                    </a:cubicBezTo>
                    <a:cubicBezTo>
                      <a:pt x="307" y="264"/>
                      <a:pt x="307" y="264"/>
                      <a:pt x="307" y="264"/>
                    </a:cubicBezTo>
                    <a:cubicBezTo>
                      <a:pt x="319" y="267"/>
                      <a:pt x="328" y="268"/>
                      <a:pt x="331" y="269"/>
                    </a:cubicBezTo>
                    <a:cubicBezTo>
                      <a:pt x="332" y="268"/>
                      <a:pt x="332" y="266"/>
                      <a:pt x="333" y="264"/>
                    </a:cubicBezTo>
                    <a:cubicBezTo>
                      <a:pt x="334" y="262"/>
                      <a:pt x="334" y="262"/>
                      <a:pt x="334" y="262"/>
                    </a:cubicBezTo>
                    <a:cubicBezTo>
                      <a:pt x="337" y="255"/>
                      <a:pt x="337" y="255"/>
                      <a:pt x="337" y="255"/>
                    </a:cubicBezTo>
                    <a:cubicBezTo>
                      <a:pt x="337" y="255"/>
                      <a:pt x="337" y="255"/>
                      <a:pt x="337" y="255"/>
                    </a:cubicBezTo>
                    <a:cubicBezTo>
                      <a:pt x="337" y="255"/>
                      <a:pt x="337" y="255"/>
                      <a:pt x="337" y="255"/>
                    </a:cubicBezTo>
                    <a:cubicBezTo>
                      <a:pt x="337" y="255"/>
                      <a:pt x="337" y="255"/>
                      <a:pt x="337" y="255"/>
                    </a:cubicBezTo>
                    <a:cubicBezTo>
                      <a:pt x="340" y="247"/>
                      <a:pt x="340" y="247"/>
                      <a:pt x="340" y="247"/>
                    </a:cubicBezTo>
                    <a:cubicBezTo>
                      <a:pt x="342" y="243"/>
                      <a:pt x="344" y="238"/>
                      <a:pt x="346" y="234"/>
                    </a:cubicBezTo>
                    <a:cubicBezTo>
                      <a:pt x="347" y="231"/>
                      <a:pt x="348" y="228"/>
                      <a:pt x="349" y="225"/>
                    </a:cubicBezTo>
                    <a:cubicBezTo>
                      <a:pt x="328" y="221"/>
                      <a:pt x="308" y="217"/>
                      <a:pt x="308" y="217"/>
                    </a:cubicBezTo>
                    <a:cubicBezTo>
                      <a:pt x="309" y="217"/>
                      <a:pt x="314" y="218"/>
                      <a:pt x="325" y="220"/>
                    </a:cubicBezTo>
                    <a:cubicBezTo>
                      <a:pt x="325" y="219"/>
                      <a:pt x="325" y="219"/>
                      <a:pt x="325" y="219"/>
                    </a:cubicBezTo>
                    <a:cubicBezTo>
                      <a:pt x="325" y="218"/>
                      <a:pt x="325" y="218"/>
                      <a:pt x="325" y="218"/>
                    </a:cubicBezTo>
                    <a:cubicBezTo>
                      <a:pt x="325" y="211"/>
                      <a:pt x="325" y="211"/>
                      <a:pt x="325" y="211"/>
                    </a:cubicBezTo>
                    <a:cubicBezTo>
                      <a:pt x="325" y="205"/>
                      <a:pt x="325" y="205"/>
                      <a:pt x="325" y="205"/>
                    </a:cubicBezTo>
                    <a:cubicBezTo>
                      <a:pt x="322" y="204"/>
                      <a:pt x="319" y="204"/>
                      <a:pt x="315" y="204"/>
                    </a:cubicBezTo>
                    <a:moveTo>
                      <a:pt x="458" y="204"/>
                    </a:moveTo>
                    <a:cubicBezTo>
                      <a:pt x="457" y="207"/>
                      <a:pt x="456" y="210"/>
                      <a:pt x="456" y="213"/>
                    </a:cubicBezTo>
                    <a:cubicBezTo>
                      <a:pt x="456" y="211"/>
                      <a:pt x="457" y="210"/>
                      <a:pt x="458" y="208"/>
                    </a:cubicBezTo>
                    <a:cubicBezTo>
                      <a:pt x="458" y="207"/>
                      <a:pt x="459" y="205"/>
                      <a:pt x="459" y="204"/>
                    </a:cubicBezTo>
                    <a:cubicBezTo>
                      <a:pt x="459" y="204"/>
                      <a:pt x="458" y="204"/>
                      <a:pt x="458" y="204"/>
                    </a:cubicBezTo>
                    <a:moveTo>
                      <a:pt x="427" y="204"/>
                    </a:moveTo>
                    <a:cubicBezTo>
                      <a:pt x="423" y="222"/>
                      <a:pt x="416" y="240"/>
                      <a:pt x="408" y="254"/>
                    </a:cubicBezTo>
                    <a:cubicBezTo>
                      <a:pt x="416" y="257"/>
                      <a:pt x="424" y="259"/>
                      <a:pt x="430" y="261"/>
                    </a:cubicBezTo>
                    <a:cubicBezTo>
                      <a:pt x="430" y="261"/>
                      <a:pt x="430" y="261"/>
                      <a:pt x="430" y="261"/>
                    </a:cubicBezTo>
                    <a:cubicBezTo>
                      <a:pt x="430" y="261"/>
                      <a:pt x="429" y="261"/>
                      <a:pt x="429" y="261"/>
                    </a:cubicBezTo>
                    <a:cubicBezTo>
                      <a:pt x="429" y="260"/>
                      <a:pt x="429" y="260"/>
                      <a:pt x="429" y="260"/>
                    </a:cubicBezTo>
                    <a:cubicBezTo>
                      <a:pt x="431" y="258"/>
                      <a:pt x="431" y="258"/>
                      <a:pt x="431" y="258"/>
                    </a:cubicBezTo>
                    <a:cubicBezTo>
                      <a:pt x="441" y="241"/>
                      <a:pt x="441" y="241"/>
                      <a:pt x="441" y="241"/>
                    </a:cubicBezTo>
                    <a:cubicBezTo>
                      <a:pt x="442" y="239"/>
                      <a:pt x="443" y="237"/>
                      <a:pt x="445" y="235"/>
                    </a:cubicBezTo>
                    <a:cubicBezTo>
                      <a:pt x="448" y="227"/>
                      <a:pt x="451" y="219"/>
                      <a:pt x="453" y="210"/>
                    </a:cubicBezTo>
                    <a:cubicBezTo>
                      <a:pt x="453" y="208"/>
                      <a:pt x="454" y="206"/>
                      <a:pt x="454" y="204"/>
                    </a:cubicBezTo>
                    <a:cubicBezTo>
                      <a:pt x="444" y="204"/>
                      <a:pt x="435" y="204"/>
                      <a:pt x="427" y="204"/>
                    </a:cubicBezTo>
                    <a:moveTo>
                      <a:pt x="509" y="204"/>
                    </a:moveTo>
                    <a:cubicBezTo>
                      <a:pt x="501" y="204"/>
                      <a:pt x="490" y="204"/>
                      <a:pt x="479" y="204"/>
                    </a:cubicBezTo>
                    <a:cubicBezTo>
                      <a:pt x="479" y="215"/>
                      <a:pt x="479" y="215"/>
                      <a:pt x="479" y="215"/>
                    </a:cubicBezTo>
                    <a:cubicBezTo>
                      <a:pt x="479" y="218"/>
                      <a:pt x="479" y="218"/>
                      <a:pt x="479" y="218"/>
                    </a:cubicBezTo>
                    <a:cubicBezTo>
                      <a:pt x="479" y="220"/>
                      <a:pt x="479" y="220"/>
                      <a:pt x="479" y="220"/>
                    </a:cubicBezTo>
                    <a:cubicBezTo>
                      <a:pt x="477" y="219"/>
                      <a:pt x="475" y="218"/>
                      <a:pt x="473" y="217"/>
                    </a:cubicBezTo>
                    <a:cubicBezTo>
                      <a:pt x="473" y="217"/>
                      <a:pt x="473" y="217"/>
                      <a:pt x="473" y="217"/>
                    </a:cubicBezTo>
                    <a:cubicBezTo>
                      <a:pt x="480" y="221"/>
                      <a:pt x="491" y="227"/>
                      <a:pt x="502" y="233"/>
                    </a:cubicBezTo>
                    <a:cubicBezTo>
                      <a:pt x="507" y="236"/>
                      <a:pt x="513" y="239"/>
                      <a:pt x="518" y="242"/>
                    </a:cubicBezTo>
                    <a:cubicBezTo>
                      <a:pt x="521" y="234"/>
                      <a:pt x="524" y="226"/>
                      <a:pt x="526" y="218"/>
                    </a:cubicBezTo>
                    <a:cubicBezTo>
                      <a:pt x="523" y="219"/>
                      <a:pt x="520" y="220"/>
                      <a:pt x="516" y="221"/>
                    </a:cubicBezTo>
                    <a:cubicBezTo>
                      <a:pt x="514" y="217"/>
                      <a:pt x="514" y="217"/>
                      <a:pt x="514" y="217"/>
                    </a:cubicBezTo>
                    <a:cubicBezTo>
                      <a:pt x="511" y="209"/>
                      <a:pt x="511" y="209"/>
                      <a:pt x="511" y="209"/>
                    </a:cubicBezTo>
                    <a:cubicBezTo>
                      <a:pt x="509" y="204"/>
                      <a:pt x="509" y="204"/>
                      <a:pt x="509" y="204"/>
                    </a:cubicBezTo>
                    <a:cubicBezTo>
                      <a:pt x="507" y="205"/>
                      <a:pt x="505" y="205"/>
                      <a:pt x="505" y="205"/>
                    </a:cubicBezTo>
                    <a:cubicBezTo>
                      <a:pt x="505" y="205"/>
                      <a:pt x="507" y="205"/>
                      <a:pt x="509" y="204"/>
                    </a:cubicBezTo>
                    <a:cubicBezTo>
                      <a:pt x="509" y="204"/>
                      <a:pt x="509" y="204"/>
                      <a:pt x="509" y="204"/>
                    </a:cubicBezTo>
                    <a:moveTo>
                      <a:pt x="410" y="203"/>
                    </a:moveTo>
                    <a:cubicBezTo>
                      <a:pt x="408" y="209"/>
                      <a:pt x="406" y="215"/>
                      <a:pt x="404" y="221"/>
                    </a:cubicBezTo>
                    <a:cubicBezTo>
                      <a:pt x="412" y="222"/>
                      <a:pt x="416" y="223"/>
                      <a:pt x="418" y="223"/>
                    </a:cubicBezTo>
                    <a:cubicBezTo>
                      <a:pt x="419" y="221"/>
                      <a:pt x="419" y="218"/>
                      <a:pt x="420" y="214"/>
                    </a:cubicBezTo>
                    <a:cubicBezTo>
                      <a:pt x="421" y="211"/>
                      <a:pt x="422" y="207"/>
                      <a:pt x="423" y="204"/>
                    </a:cubicBezTo>
                    <a:cubicBezTo>
                      <a:pt x="417" y="204"/>
                      <a:pt x="413" y="203"/>
                      <a:pt x="410" y="203"/>
                    </a:cubicBezTo>
                    <a:moveTo>
                      <a:pt x="238" y="203"/>
                    </a:moveTo>
                    <a:cubicBezTo>
                      <a:pt x="234" y="214"/>
                      <a:pt x="230" y="225"/>
                      <a:pt x="225" y="236"/>
                    </a:cubicBezTo>
                    <a:cubicBezTo>
                      <a:pt x="226" y="236"/>
                      <a:pt x="227" y="236"/>
                      <a:pt x="227" y="236"/>
                    </a:cubicBezTo>
                    <a:cubicBezTo>
                      <a:pt x="227" y="236"/>
                      <a:pt x="226" y="236"/>
                      <a:pt x="225" y="236"/>
                    </a:cubicBezTo>
                    <a:cubicBezTo>
                      <a:pt x="222" y="243"/>
                      <a:pt x="218" y="251"/>
                      <a:pt x="214" y="258"/>
                    </a:cubicBezTo>
                    <a:cubicBezTo>
                      <a:pt x="220" y="251"/>
                      <a:pt x="220" y="251"/>
                      <a:pt x="220" y="251"/>
                    </a:cubicBezTo>
                    <a:cubicBezTo>
                      <a:pt x="229" y="237"/>
                      <a:pt x="239" y="221"/>
                      <a:pt x="248" y="204"/>
                    </a:cubicBezTo>
                    <a:cubicBezTo>
                      <a:pt x="244" y="204"/>
                      <a:pt x="241" y="203"/>
                      <a:pt x="238" y="203"/>
                    </a:cubicBezTo>
                    <a:moveTo>
                      <a:pt x="236" y="203"/>
                    </a:moveTo>
                    <a:cubicBezTo>
                      <a:pt x="233" y="211"/>
                      <a:pt x="229" y="220"/>
                      <a:pt x="225" y="229"/>
                    </a:cubicBezTo>
                    <a:cubicBezTo>
                      <a:pt x="229" y="220"/>
                      <a:pt x="233" y="211"/>
                      <a:pt x="237" y="203"/>
                    </a:cubicBezTo>
                    <a:cubicBezTo>
                      <a:pt x="237" y="203"/>
                      <a:pt x="237" y="203"/>
                      <a:pt x="236" y="203"/>
                    </a:cubicBezTo>
                    <a:moveTo>
                      <a:pt x="76" y="201"/>
                    </a:moveTo>
                    <a:cubicBezTo>
                      <a:pt x="63" y="217"/>
                      <a:pt x="52" y="232"/>
                      <a:pt x="40" y="246"/>
                    </a:cubicBezTo>
                    <a:cubicBezTo>
                      <a:pt x="31" y="269"/>
                      <a:pt x="20" y="293"/>
                      <a:pt x="8" y="314"/>
                    </a:cubicBezTo>
                    <a:cubicBezTo>
                      <a:pt x="10" y="315"/>
                      <a:pt x="12" y="317"/>
                      <a:pt x="15" y="319"/>
                    </a:cubicBezTo>
                    <a:cubicBezTo>
                      <a:pt x="16" y="317"/>
                      <a:pt x="16" y="317"/>
                      <a:pt x="16" y="317"/>
                    </a:cubicBezTo>
                    <a:cubicBezTo>
                      <a:pt x="15" y="319"/>
                      <a:pt x="15" y="319"/>
                      <a:pt x="15" y="319"/>
                    </a:cubicBezTo>
                    <a:cubicBezTo>
                      <a:pt x="17" y="321"/>
                      <a:pt x="20" y="322"/>
                      <a:pt x="22" y="324"/>
                    </a:cubicBezTo>
                    <a:cubicBezTo>
                      <a:pt x="35" y="305"/>
                      <a:pt x="51" y="281"/>
                      <a:pt x="65" y="258"/>
                    </a:cubicBezTo>
                    <a:cubicBezTo>
                      <a:pt x="62" y="257"/>
                      <a:pt x="60" y="256"/>
                      <a:pt x="60" y="256"/>
                    </a:cubicBezTo>
                    <a:cubicBezTo>
                      <a:pt x="60" y="256"/>
                      <a:pt x="61" y="257"/>
                      <a:pt x="65" y="258"/>
                    </a:cubicBezTo>
                    <a:cubicBezTo>
                      <a:pt x="66" y="256"/>
                      <a:pt x="67" y="254"/>
                      <a:pt x="68" y="253"/>
                    </a:cubicBezTo>
                    <a:cubicBezTo>
                      <a:pt x="68" y="251"/>
                      <a:pt x="68" y="251"/>
                      <a:pt x="68" y="251"/>
                    </a:cubicBezTo>
                    <a:cubicBezTo>
                      <a:pt x="69" y="239"/>
                      <a:pt x="70" y="227"/>
                      <a:pt x="73" y="215"/>
                    </a:cubicBezTo>
                    <a:cubicBezTo>
                      <a:pt x="74" y="211"/>
                      <a:pt x="75" y="206"/>
                      <a:pt x="76" y="201"/>
                    </a:cubicBezTo>
                    <a:moveTo>
                      <a:pt x="161" y="201"/>
                    </a:moveTo>
                    <a:cubicBezTo>
                      <a:pt x="161" y="202"/>
                      <a:pt x="160" y="204"/>
                      <a:pt x="159" y="205"/>
                    </a:cubicBezTo>
                    <a:cubicBezTo>
                      <a:pt x="159" y="205"/>
                      <a:pt x="160" y="205"/>
                      <a:pt x="161" y="205"/>
                    </a:cubicBezTo>
                    <a:cubicBezTo>
                      <a:pt x="161" y="201"/>
                      <a:pt x="161" y="201"/>
                      <a:pt x="161" y="201"/>
                    </a:cubicBezTo>
                    <a:cubicBezTo>
                      <a:pt x="161" y="201"/>
                      <a:pt x="161" y="201"/>
                      <a:pt x="161" y="201"/>
                    </a:cubicBezTo>
                    <a:moveTo>
                      <a:pt x="817" y="198"/>
                    </a:moveTo>
                    <a:cubicBezTo>
                      <a:pt x="822" y="218"/>
                      <a:pt x="828" y="234"/>
                      <a:pt x="833" y="248"/>
                    </a:cubicBezTo>
                    <a:cubicBezTo>
                      <a:pt x="833" y="231"/>
                      <a:pt x="832" y="215"/>
                      <a:pt x="831" y="204"/>
                    </a:cubicBezTo>
                    <a:cubicBezTo>
                      <a:pt x="827" y="202"/>
                      <a:pt x="822" y="200"/>
                      <a:pt x="817" y="198"/>
                    </a:cubicBezTo>
                    <a:moveTo>
                      <a:pt x="240" y="194"/>
                    </a:moveTo>
                    <a:cubicBezTo>
                      <a:pt x="239" y="197"/>
                      <a:pt x="238" y="200"/>
                      <a:pt x="237" y="203"/>
                    </a:cubicBezTo>
                    <a:cubicBezTo>
                      <a:pt x="237" y="203"/>
                      <a:pt x="237" y="203"/>
                      <a:pt x="237" y="203"/>
                    </a:cubicBezTo>
                    <a:cubicBezTo>
                      <a:pt x="238" y="200"/>
                      <a:pt x="239" y="197"/>
                      <a:pt x="240" y="194"/>
                    </a:cubicBezTo>
                    <a:moveTo>
                      <a:pt x="505" y="192"/>
                    </a:moveTo>
                    <a:cubicBezTo>
                      <a:pt x="505" y="196"/>
                      <a:pt x="505" y="196"/>
                      <a:pt x="505" y="196"/>
                    </a:cubicBezTo>
                    <a:cubicBezTo>
                      <a:pt x="504" y="203"/>
                      <a:pt x="504" y="203"/>
                      <a:pt x="504" y="203"/>
                    </a:cubicBezTo>
                    <a:cubicBezTo>
                      <a:pt x="506" y="203"/>
                      <a:pt x="507" y="203"/>
                      <a:pt x="509" y="203"/>
                    </a:cubicBezTo>
                    <a:cubicBezTo>
                      <a:pt x="505" y="193"/>
                      <a:pt x="505" y="193"/>
                      <a:pt x="505" y="193"/>
                    </a:cubicBezTo>
                    <a:cubicBezTo>
                      <a:pt x="505" y="193"/>
                      <a:pt x="505" y="193"/>
                      <a:pt x="505" y="192"/>
                    </a:cubicBezTo>
                    <a:moveTo>
                      <a:pt x="688" y="188"/>
                    </a:moveTo>
                    <a:cubicBezTo>
                      <a:pt x="688" y="191"/>
                      <a:pt x="688" y="191"/>
                      <a:pt x="688" y="191"/>
                    </a:cubicBezTo>
                    <a:cubicBezTo>
                      <a:pt x="689" y="212"/>
                      <a:pt x="689" y="212"/>
                      <a:pt x="689" y="212"/>
                    </a:cubicBezTo>
                    <a:cubicBezTo>
                      <a:pt x="689" y="213"/>
                      <a:pt x="689" y="213"/>
                      <a:pt x="689" y="213"/>
                    </a:cubicBezTo>
                    <a:cubicBezTo>
                      <a:pt x="689" y="213"/>
                      <a:pt x="689" y="213"/>
                      <a:pt x="690" y="213"/>
                    </a:cubicBezTo>
                    <a:cubicBezTo>
                      <a:pt x="690" y="212"/>
                      <a:pt x="690" y="211"/>
                      <a:pt x="690" y="210"/>
                    </a:cubicBezTo>
                    <a:cubicBezTo>
                      <a:pt x="690" y="203"/>
                      <a:pt x="689" y="195"/>
                      <a:pt x="688" y="188"/>
                    </a:cubicBezTo>
                    <a:moveTo>
                      <a:pt x="243" y="187"/>
                    </a:moveTo>
                    <a:cubicBezTo>
                      <a:pt x="243" y="187"/>
                      <a:pt x="243" y="188"/>
                      <a:pt x="243" y="188"/>
                    </a:cubicBezTo>
                    <a:cubicBezTo>
                      <a:pt x="241" y="193"/>
                      <a:pt x="240" y="198"/>
                      <a:pt x="238" y="203"/>
                    </a:cubicBezTo>
                    <a:cubicBezTo>
                      <a:pt x="239" y="203"/>
                      <a:pt x="241" y="203"/>
                      <a:pt x="242" y="203"/>
                    </a:cubicBezTo>
                    <a:cubicBezTo>
                      <a:pt x="242" y="201"/>
                      <a:pt x="242" y="201"/>
                      <a:pt x="242" y="201"/>
                    </a:cubicBezTo>
                    <a:cubicBezTo>
                      <a:pt x="242" y="198"/>
                      <a:pt x="242" y="198"/>
                      <a:pt x="242" y="198"/>
                    </a:cubicBezTo>
                    <a:cubicBezTo>
                      <a:pt x="243" y="196"/>
                      <a:pt x="243" y="196"/>
                      <a:pt x="243" y="196"/>
                    </a:cubicBezTo>
                    <a:cubicBezTo>
                      <a:pt x="242" y="196"/>
                      <a:pt x="242" y="196"/>
                      <a:pt x="242" y="196"/>
                    </a:cubicBezTo>
                    <a:cubicBezTo>
                      <a:pt x="242" y="196"/>
                      <a:pt x="242" y="196"/>
                      <a:pt x="243" y="196"/>
                    </a:cubicBezTo>
                    <a:cubicBezTo>
                      <a:pt x="243" y="187"/>
                      <a:pt x="243" y="187"/>
                      <a:pt x="243" y="187"/>
                    </a:cubicBezTo>
                    <a:moveTo>
                      <a:pt x="768" y="181"/>
                    </a:moveTo>
                    <a:cubicBezTo>
                      <a:pt x="772" y="226"/>
                      <a:pt x="775" y="281"/>
                      <a:pt x="772" y="318"/>
                    </a:cubicBezTo>
                    <a:cubicBezTo>
                      <a:pt x="773" y="319"/>
                      <a:pt x="773" y="321"/>
                      <a:pt x="773" y="322"/>
                    </a:cubicBezTo>
                    <a:cubicBezTo>
                      <a:pt x="773" y="323"/>
                      <a:pt x="773" y="323"/>
                      <a:pt x="773" y="323"/>
                    </a:cubicBezTo>
                    <a:cubicBezTo>
                      <a:pt x="776" y="323"/>
                      <a:pt x="778" y="323"/>
                      <a:pt x="780" y="323"/>
                    </a:cubicBezTo>
                    <a:cubicBezTo>
                      <a:pt x="783" y="323"/>
                      <a:pt x="785" y="323"/>
                      <a:pt x="787" y="323"/>
                    </a:cubicBezTo>
                    <a:cubicBezTo>
                      <a:pt x="788" y="305"/>
                      <a:pt x="789" y="281"/>
                      <a:pt x="790" y="259"/>
                    </a:cubicBezTo>
                    <a:cubicBezTo>
                      <a:pt x="787" y="259"/>
                      <a:pt x="786" y="260"/>
                      <a:pt x="786" y="260"/>
                    </a:cubicBezTo>
                    <a:cubicBezTo>
                      <a:pt x="786" y="260"/>
                      <a:pt x="786" y="259"/>
                      <a:pt x="787" y="259"/>
                    </a:cubicBezTo>
                    <a:cubicBezTo>
                      <a:pt x="787" y="259"/>
                      <a:pt x="787" y="259"/>
                      <a:pt x="787" y="259"/>
                    </a:cubicBezTo>
                    <a:cubicBezTo>
                      <a:pt x="782" y="260"/>
                      <a:pt x="778" y="260"/>
                      <a:pt x="778" y="260"/>
                    </a:cubicBezTo>
                    <a:cubicBezTo>
                      <a:pt x="778" y="260"/>
                      <a:pt x="780" y="260"/>
                      <a:pt x="786" y="258"/>
                    </a:cubicBezTo>
                    <a:cubicBezTo>
                      <a:pt x="786" y="258"/>
                      <a:pt x="786" y="258"/>
                      <a:pt x="786" y="258"/>
                    </a:cubicBezTo>
                    <a:cubicBezTo>
                      <a:pt x="786" y="255"/>
                      <a:pt x="786" y="255"/>
                      <a:pt x="786" y="255"/>
                    </a:cubicBezTo>
                    <a:cubicBezTo>
                      <a:pt x="782" y="241"/>
                      <a:pt x="782" y="241"/>
                      <a:pt x="782" y="241"/>
                    </a:cubicBezTo>
                    <a:cubicBezTo>
                      <a:pt x="778" y="222"/>
                      <a:pt x="774" y="202"/>
                      <a:pt x="769" y="182"/>
                    </a:cubicBezTo>
                    <a:cubicBezTo>
                      <a:pt x="769" y="182"/>
                      <a:pt x="769" y="182"/>
                      <a:pt x="769" y="181"/>
                    </a:cubicBezTo>
                    <a:cubicBezTo>
                      <a:pt x="769" y="181"/>
                      <a:pt x="768" y="181"/>
                      <a:pt x="768" y="181"/>
                    </a:cubicBezTo>
                    <a:moveTo>
                      <a:pt x="752" y="220"/>
                    </a:moveTo>
                    <a:cubicBezTo>
                      <a:pt x="752" y="218"/>
                      <a:pt x="752" y="218"/>
                      <a:pt x="752" y="218"/>
                    </a:cubicBezTo>
                    <a:cubicBezTo>
                      <a:pt x="752" y="219"/>
                      <a:pt x="752" y="219"/>
                      <a:pt x="752" y="220"/>
                    </a:cubicBezTo>
                    <a:cubicBezTo>
                      <a:pt x="752" y="220"/>
                      <a:pt x="752" y="220"/>
                      <a:pt x="752" y="220"/>
                    </a:cubicBezTo>
                    <a:moveTo>
                      <a:pt x="751" y="175"/>
                    </a:moveTo>
                    <a:cubicBezTo>
                      <a:pt x="751" y="180"/>
                      <a:pt x="751" y="180"/>
                      <a:pt x="751" y="180"/>
                    </a:cubicBezTo>
                    <a:cubicBezTo>
                      <a:pt x="751" y="201"/>
                      <a:pt x="751" y="201"/>
                      <a:pt x="751" y="201"/>
                    </a:cubicBezTo>
                    <a:cubicBezTo>
                      <a:pt x="751" y="211"/>
                      <a:pt x="751" y="211"/>
                      <a:pt x="751" y="211"/>
                    </a:cubicBezTo>
                    <a:cubicBezTo>
                      <a:pt x="751" y="217"/>
                      <a:pt x="751" y="217"/>
                      <a:pt x="751" y="217"/>
                    </a:cubicBezTo>
                    <a:cubicBezTo>
                      <a:pt x="751" y="219"/>
                      <a:pt x="751" y="219"/>
                      <a:pt x="751" y="219"/>
                    </a:cubicBezTo>
                    <a:cubicBezTo>
                      <a:pt x="751" y="220"/>
                      <a:pt x="751" y="220"/>
                      <a:pt x="751" y="220"/>
                    </a:cubicBezTo>
                    <a:cubicBezTo>
                      <a:pt x="771" y="220"/>
                      <a:pt x="766" y="220"/>
                      <a:pt x="752" y="221"/>
                    </a:cubicBezTo>
                    <a:cubicBezTo>
                      <a:pt x="756" y="239"/>
                      <a:pt x="759" y="257"/>
                      <a:pt x="763" y="275"/>
                    </a:cubicBezTo>
                    <a:cubicBezTo>
                      <a:pt x="764" y="285"/>
                      <a:pt x="766" y="295"/>
                      <a:pt x="769" y="305"/>
                    </a:cubicBezTo>
                    <a:cubicBezTo>
                      <a:pt x="768" y="272"/>
                      <a:pt x="768" y="217"/>
                      <a:pt x="766" y="180"/>
                    </a:cubicBezTo>
                    <a:cubicBezTo>
                      <a:pt x="761" y="179"/>
                      <a:pt x="756" y="177"/>
                      <a:pt x="751" y="175"/>
                    </a:cubicBezTo>
                    <a:moveTo>
                      <a:pt x="767" y="174"/>
                    </a:moveTo>
                    <a:cubicBezTo>
                      <a:pt x="767" y="175"/>
                      <a:pt x="768" y="176"/>
                      <a:pt x="768" y="177"/>
                    </a:cubicBezTo>
                    <a:cubicBezTo>
                      <a:pt x="768" y="177"/>
                      <a:pt x="768" y="177"/>
                      <a:pt x="768" y="177"/>
                    </a:cubicBezTo>
                    <a:cubicBezTo>
                      <a:pt x="768" y="176"/>
                      <a:pt x="768" y="175"/>
                      <a:pt x="767" y="174"/>
                    </a:cubicBezTo>
                    <a:moveTo>
                      <a:pt x="426" y="167"/>
                    </a:moveTo>
                    <a:cubicBezTo>
                      <a:pt x="423" y="174"/>
                      <a:pt x="419" y="180"/>
                      <a:pt x="416" y="185"/>
                    </a:cubicBezTo>
                    <a:cubicBezTo>
                      <a:pt x="414" y="191"/>
                      <a:pt x="412" y="197"/>
                      <a:pt x="410" y="203"/>
                    </a:cubicBezTo>
                    <a:cubicBezTo>
                      <a:pt x="412" y="203"/>
                      <a:pt x="417" y="203"/>
                      <a:pt x="423" y="203"/>
                    </a:cubicBezTo>
                    <a:cubicBezTo>
                      <a:pt x="424" y="199"/>
                      <a:pt x="425" y="196"/>
                      <a:pt x="426" y="192"/>
                    </a:cubicBezTo>
                    <a:cubicBezTo>
                      <a:pt x="426" y="168"/>
                      <a:pt x="426" y="168"/>
                      <a:pt x="426" y="168"/>
                    </a:cubicBezTo>
                    <a:cubicBezTo>
                      <a:pt x="426" y="167"/>
                      <a:pt x="426" y="167"/>
                      <a:pt x="426" y="167"/>
                    </a:cubicBezTo>
                    <a:moveTo>
                      <a:pt x="325" y="156"/>
                    </a:moveTo>
                    <a:cubicBezTo>
                      <a:pt x="322" y="168"/>
                      <a:pt x="320" y="179"/>
                      <a:pt x="317" y="191"/>
                    </a:cubicBezTo>
                    <a:cubicBezTo>
                      <a:pt x="315" y="203"/>
                      <a:pt x="315" y="203"/>
                      <a:pt x="315" y="203"/>
                    </a:cubicBezTo>
                    <a:cubicBezTo>
                      <a:pt x="319" y="204"/>
                      <a:pt x="323" y="204"/>
                      <a:pt x="325" y="204"/>
                    </a:cubicBezTo>
                    <a:cubicBezTo>
                      <a:pt x="325" y="197"/>
                      <a:pt x="325" y="197"/>
                      <a:pt x="325" y="197"/>
                    </a:cubicBezTo>
                    <a:cubicBezTo>
                      <a:pt x="325" y="169"/>
                      <a:pt x="325" y="169"/>
                      <a:pt x="325" y="169"/>
                    </a:cubicBezTo>
                    <a:cubicBezTo>
                      <a:pt x="325" y="156"/>
                      <a:pt x="325" y="156"/>
                      <a:pt x="325" y="156"/>
                    </a:cubicBezTo>
                    <a:moveTo>
                      <a:pt x="426" y="152"/>
                    </a:moveTo>
                    <a:cubicBezTo>
                      <a:pt x="423" y="161"/>
                      <a:pt x="421" y="170"/>
                      <a:pt x="418" y="179"/>
                    </a:cubicBezTo>
                    <a:cubicBezTo>
                      <a:pt x="421" y="174"/>
                      <a:pt x="424" y="168"/>
                      <a:pt x="426" y="163"/>
                    </a:cubicBezTo>
                    <a:cubicBezTo>
                      <a:pt x="426" y="159"/>
                      <a:pt x="426" y="156"/>
                      <a:pt x="426" y="152"/>
                    </a:cubicBezTo>
                    <a:moveTo>
                      <a:pt x="595" y="144"/>
                    </a:moveTo>
                    <a:cubicBezTo>
                      <a:pt x="595" y="162"/>
                      <a:pt x="596" y="183"/>
                      <a:pt x="594" y="202"/>
                    </a:cubicBezTo>
                    <a:cubicBezTo>
                      <a:pt x="595" y="202"/>
                      <a:pt x="596" y="202"/>
                      <a:pt x="596" y="202"/>
                    </a:cubicBezTo>
                    <a:cubicBezTo>
                      <a:pt x="596" y="202"/>
                      <a:pt x="595" y="202"/>
                      <a:pt x="594" y="202"/>
                    </a:cubicBezTo>
                    <a:cubicBezTo>
                      <a:pt x="594" y="217"/>
                      <a:pt x="592" y="231"/>
                      <a:pt x="589" y="241"/>
                    </a:cubicBezTo>
                    <a:cubicBezTo>
                      <a:pt x="588" y="237"/>
                      <a:pt x="588" y="222"/>
                      <a:pt x="590" y="204"/>
                    </a:cubicBezTo>
                    <a:cubicBezTo>
                      <a:pt x="588" y="204"/>
                      <a:pt x="586" y="204"/>
                      <a:pt x="584" y="205"/>
                    </a:cubicBezTo>
                    <a:cubicBezTo>
                      <a:pt x="583" y="215"/>
                      <a:pt x="582" y="226"/>
                      <a:pt x="581" y="237"/>
                    </a:cubicBezTo>
                    <a:cubicBezTo>
                      <a:pt x="582" y="254"/>
                      <a:pt x="583" y="270"/>
                      <a:pt x="583" y="287"/>
                    </a:cubicBezTo>
                    <a:cubicBezTo>
                      <a:pt x="583" y="288"/>
                      <a:pt x="583" y="288"/>
                      <a:pt x="583" y="288"/>
                    </a:cubicBezTo>
                    <a:cubicBezTo>
                      <a:pt x="577" y="288"/>
                      <a:pt x="573" y="288"/>
                      <a:pt x="570" y="288"/>
                    </a:cubicBezTo>
                    <a:cubicBezTo>
                      <a:pt x="570" y="288"/>
                      <a:pt x="570" y="288"/>
                      <a:pt x="570" y="288"/>
                    </a:cubicBezTo>
                    <a:cubicBezTo>
                      <a:pt x="573" y="289"/>
                      <a:pt x="577" y="289"/>
                      <a:pt x="582" y="289"/>
                    </a:cubicBezTo>
                    <a:cubicBezTo>
                      <a:pt x="582" y="289"/>
                      <a:pt x="584" y="289"/>
                      <a:pt x="588" y="289"/>
                    </a:cubicBezTo>
                    <a:cubicBezTo>
                      <a:pt x="588" y="288"/>
                      <a:pt x="588" y="288"/>
                      <a:pt x="588" y="288"/>
                    </a:cubicBezTo>
                    <a:cubicBezTo>
                      <a:pt x="588" y="288"/>
                      <a:pt x="589" y="288"/>
                      <a:pt x="589" y="288"/>
                    </a:cubicBezTo>
                    <a:cubicBezTo>
                      <a:pt x="589" y="288"/>
                      <a:pt x="589" y="288"/>
                      <a:pt x="588" y="288"/>
                    </a:cubicBezTo>
                    <a:cubicBezTo>
                      <a:pt x="589" y="283"/>
                      <a:pt x="589" y="283"/>
                      <a:pt x="589" y="283"/>
                    </a:cubicBezTo>
                    <a:cubicBezTo>
                      <a:pt x="591" y="273"/>
                      <a:pt x="591" y="273"/>
                      <a:pt x="591" y="273"/>
                    </a:cubicBezTo>
                    <a:cubicBezTo>
                      <a:pt x="592" y="273"/>
                      <a:pt x="593" y="274"/>
                      <a:pt x="595" y="274"/>
                    </a:cubicBezTo>
                    <a:cubicBezTo>
                      <a:pt x="600" y="252"/>
                      <a:pt x="607" y="222"/>
                      <a:pt x="610" y="199"/>
                    </a:cubicBezTo>
                    <a:cubicBezTo>
                      <a:pt x="607" y="185"/>
                      <a:pt x="607" y="185"/>
                      <a:pt x="607" y="185"/>
                    </a:cubicBezTo>
                    <a:cubicBezTo>
                      <a:pt x="603" y="171"/>
                      <a:pt x="599" y="158"/>
                      <a:pt x="595" y="144"/>
                    </a:cubicBezTo>
                    <a:moveTo>
                      <a:pt x="591" y="134"/>
                    </a:moveTo>
                    <a:cubicBezTo>
                      <a:pt x="591" y="136"/>
                      <a:pt x="590" y="139"/>
                      <a:pt x="589" y="141"/>
                    </a:cubicBezTo>
                    <a:cubicBezTo>
                      <a:pt x="589" y="151"/>
                      <a:pt x="589" y="162"/>
                      <a:pt x="589" y="173"/>
                    </a:cubicBezTo>
                    <a:cubicBezTo>
                      <a:pt x="589" y="200"/>
                      <a:pt x="589" y="200"/>
                      <a:pt x="589" y="200"/>
                    </a:cubicBezTo>
                    <a:cubicBezTo>
                      <a:pt x="589" y="202"/>
                      <a:pt x="589" y="202"/>
                      <a:pt x="589" y="202"/>
                    </a:cubicBezTo>
                    <a:cubicBezTo>
                      <a:pt x="589" y="203"/>
                      <a:pt x="589" y="203"/>
                      <a:pt x="589" y="203"/>
                    </a:cubicBezTo>
                    <a:cubicBezTo>
                      <a:pt x="587" y="204"/>
                      <a:pt x="585" y="204"/>
                      <a:pt x="584" y="204"/>
                    </a:cubicBezTo>
                    <a:cubicBezTo>
                      <a:pt x="584" y="204"/>
                      <a:pt x="584" y="204"/>
                      <a:pt x="584" y="204"/>
                    </a:cubicBezTo>
                    <a:cubicBezTo>
                      <a:pt x="585" y="204"/>
                      <a:pt x="587" y="204"/>
                      <a:pt x="589" y="203"/>
                    </a:cubicBezTo>
                    <a:cubicBezTo>
                      <a:pt x="589" y="203"/>
                      <a:pt x="589" y="203"/>
                      <a:pt x="590" y="203"/>
                    </a:cubicBezTo>
                    <a:cubicBezTo>
                      <a:pt x="591" y="182"/>
                      <a:pt x="593" y="156"/>
                      <a:pt x="594" y="141"/>
                    </a:cubicBezTo>
                    <a:cubicBezTo>
                      <a:pt x="593" y="139"/>
                      <a:pt x="592" y="137"/>
                      <a:pt x="591" y="134"/>
                    </a:cubicBezTo>
                    <a:moveTo>
                      <a:pt x="589" y="131"/>
                    </a:moveTo>
                    <a:cubicBezTo>
                      <a:pt x="589" y="132"/>
                      <a:pt x="589" y="134"/>
                      <a:pt x="589" y="135"/>
                    </a:cubicBezTo>
                    <a:cubicBezTo>
                      <a:pt x="590" y="134"/>
                      <a:pt x="590" y="133"/>
                      <a:pt x="591" y="132"/>
                    </a:cubicBezTo>
                    <a:cubicBezTo>
                      <a:pt x="591" y="131"/>
                      <a:pt x="590" y="131"/>
                      <a:pt x="590" y="131"/>
                    </a:cubicBezTo>
                    <a:cubicBezTo>
                      <a:pt x="590" y="131"/>
                      <a:pt x="590" y="131"/>
                      <a:pt x="589" y="131"/>
                    </a:cubicBezTo>
                    <a:moveTo>
                      <a:pt x="751" y="108"/>
                    </a:moveTo>
                    <a:cubicBezTo>
                      <a:pt x="751" y="118"/>
                      <a:pt x="751" y="129"/>
                      <a:pt x="751" y="139"/>
                    </a:cubicBezTo>
                    <a:cubicBezTo>
                      <a:pt x="751" y="171"/>
                      <a:pt x="751" y="171"/>
                      <a:pt x="751" y="171"/>
                    </a:cubicBezTo>
                    <a:cubicBezTo>
                      <a:pt x="756" y="173"/>
                      <a:pt x="761" y="175"/>
                      <a:pt x="766" y="177"/>
                    </a:cubicBezTo>
                    <a:cubicBezTo>
                      <a:pt x="766" y="173"/>
                      <a:pt x="766" y="170"/>
                      <a:pt x="766" y="166"/>
                    </a:cubicBezTo>
                    <a:cubicBezTo>
                      <a:pt x="761" y="147"/>
                      <a:pt x="756" y="128"/>
                      <a:pt x="751" y="108"/>
                    </a:cubicBezTo>
                    <a:moveTo>
                      <a:pt x="106" y="73"/>
                    </a:moveTo>
                    <a:cubicBezTo>
                      <a:pt x="101" y="78"/>
                      <a:pt x="96" y="83"/>
                      <a:pt x="91" y="89"/>
                    </a:cubicBezTo>
                    <a:cubicBezTo>
                      <a:pt x="87" y="97"/>
                      <a:pt x="83" y="105"/>
                      <a:pt x="79" y="114"/>
                    </a:cubicBezTo>
                    <a:cubicBezTo>
                      <a:pt x="75" y="124"/>
                      <a:pt x="69" y="134"/>
                      <a:pt x="63" y="143"/>
                    </a:cubicBezTo>
                    <a:cubicBezTo>
                      <a:pt x="62" y="150"/>
                      <a:pt x="61" y="157"/>
                      <a:pt x="59" y="165"/>
                    </a:cubicBezTo>
                    <a:cubicBezTo>
                      <a:pt x="59" y="164"/>
                      <a:pt x="60" y="163"/>
                      <a:pt x="61" y="162"/>
                    </a:cubicBezTo>
                    <a:cubicBezTo>
                      <a:pt x="72" y="148"/>
                      <a:pt x="84" y="133"/>
                      <a:pt x="97" y="118"/>
                    </a:cubicBezTo>
                    <a:cubicBezTo>
                      <a:pt x="103" y="111"/>
                      <a:pt x="103" y="111"/>
                      <a:pt x="103" y="111"/>
                    </a:cubicBezTo>
                    <a:cubicBezTo>
                      <a:pt x="99" y="109"/>
                      <a:pt x="97" y="107"/>
                      <a:pt x="97" y="107"/>
                    </a:cubicBezTo>
                    <a:cubicBezTo>
                      <a:pt x="97" y="107"/>
                      <a:pt x="100" y="109"/>
                      <a:pt x="104" y="111"/>
                    </a:cubicBezTo>
                    <a:cubicBezTo>
                      <a:pt x="107" y="107"/>
                      <a:pt x="107" y="107"/>
                      <a:pt x="107" y="107"/>
                    </a:cubicBezTo>
                    <a:cubicBezTo>
                      <a:pt x="110" y="104"/>
                      <a:pt x="110" y="104"/>
                      <a:pt x="110" y="104"/>
                    </a:cubicBezTo>
                    <a:cubicBezTo>
                      <a:pt x="110" y="104"/>
                      <a:pt x="110" y="104"/>
                      <a:pt x="110" y="104"/>
                    </a:cubicBezTo>
                    <a:cubicBezTo>
                      <a:pt x="110" y="104"/>
                      <a:pt x="109" y="104"/>
                      <a:pt x="109" y="104"/>
                    </a:cubicBezTo>
                    <a:cubicBezTo>
                      <a:pt x="110" y="104"/>
                      <a:pt x="120" y="110"/>
                      <a:pt x="131" y="117"/>
                    </a:cubicBezTo>
                    <a:cubicBezTo>
                      <a:pt x="131" y="117"/>
                      <a:pt x="131" y="117"/>
                      <a:pt x="131" y="117"/>
                    </a:cubicBezTo>
                    <a:cubicBezTo>
                      <a:pt x="134" y="106"/>
                      <a:pt x="137" y="95"/>
                      <a:pt x="139" y="84"/>
                    </a:cubicBezTo>
                    <a:cubicBezTo>
                      <a:pt x="138" y="86"/>
                      <a:pt x="136" y="87"/>
                      <a:pt x="135" y="89"/>
                    </a:cubicBezTo>
                    <a:cubicBezTo>
                      <a:pt x="129" y="85"/>
                      <a:pt x="118" y="80"/>
                      <a:pt x="107" y="74"/>
                    </a:cubicBezTo>
                    <a:cubicBezTo>
                      <a:pt x="106" y="73"/>
                      <a:pt x="106" y="73"/>
                      <a:pt x="106" y="73"/>
                    </a:cubicBezTo>
                    <a:moveTo>
                      <a:pt x="152" y="73"/>
                    </a:moveTo>
                    <a:cubicBezTo>
                      <a:pt x="144" y="80"/>
                      <a:pt x="144" y="80"/>
                      <a:pt x="144" y="80"/>
                    </a:cubicBezTo>
                    <a:cubicBezTo>
                      <a:pt x="143" y="80"/>
                      <a:pt x="143" y="80"/>
                      <a:pt x="142" y="81"/>
                    </a:cubicBezTo>
                    <a:cubicBezTo>
                      <a:pt x="140" y="94"/>
                      <a:pt x="136" y="106"/>
                      <a:pt x="133" y="118"/>
                    </a:cubicBezTo>
                    <a:cubicBezTo>
                      <a:pt x="135" y="119"/>
                      <a:pt x="137" y="121"/>
                      <a:pt x="139" y="122"/>
                    </a:cubicBezTo>
                    <a:cubicBezTo>
                      <a:pt x="152" y="73"/>
                      <a:pt x="152" y="73"/>
                      <a:pt x="152" y="73"/>
                    </a:cubicBezTo>
                    <a:moveTo>
                      <a:pt x="801" y="62"/>
                    </a:moveTo>
                    <a:cubicBezTo>
                      <a:pt x="801" y="63"/>
                      <a:pt x="801" y="63"/>
                      <a:pt x="801" y="63"/>
                    </a:cubicBezTo>
                    <a:cubicBezTo>
                      <a:pt x="802" y="68"/>
                      <a:pt x="802" y="68"/>
                      <a:pt x="802" y="68"/>
                    </a:cubicBezTo>
                    <a:cubicBezTo>
                      <a:pt x="803" y="83"/>
                      <a:pt x="807" y="96"/>
                      <a:pt x="811" y="107"/>
                    </a:cubicBezTo>
                    <a:cubicBezTo>
                      <a:pt x="820" y="136"/>
                      <a:pt x="826" y="151"/>
                      <a:pt x="823" y="153"/>
                    </a:cubicBezTo>
                    <a:cubicBezTo>
                      <a:pt x="823" y="153"/>
                      <a:pt x="823" y="153"/>
                      <a:pt x="823" y="153"/>
                    </a:cubicBezTo>
                    <a:cubicBezTo>
                      <a:pt x="821" y="153"/>
                      <a:pt x="815" y="146"/>
                      <a:pt x="806" y="131"/>
                    </a:cubicBezTo>
                    <a:cubicBezTo>
                      <a:pt x="806" y="135"/>
                      <a:pt x="806" y="140"/>
                      <a:pt x="807" y="144"/>
                    </a:cubicBezTo>
                    <a:cubicBezTo>
                      <a:pt x="809" y="154"/>
                      <a:pt x="811" y="164"/>
                      <a:pt x="812" y="174"/>
                    </a:cubicBezTo>
                    <a:cubicBezTo>
                      <a:pt x="813" y="181"/>
                      <a:pt x="815" y="188"/>
                      <a:pt x="816" y="195"/>
                    </a:cubicBezTo>
                    <a:cubicBezTo>
                      <a:pt x="821" y="197"/>
                      <a:pt x="826" y="199"/>
                      <a:pt x="831" y="201"/>
                    </a:cubicBezTo>
                    <a:cubicBezTo>
                      <a:pt x="831" y="197"/>
                      <a:pt x="830" y="194"/>
                      <a:pt x="830" y="192"/>
                    </a:cubicBezTo>
                    <a:cubicBezTo>
                      <a:pt x="828" y="169"/>
                      <a:pt x="828" y="169"/>
                      <a:pt x="828" y="169"/>
                    </a:cubicBezTo>
                    <a:cubicBezTo>
                      <a:pt x="829" y="182"/>
                      <a:pt x="829" y="182"/>
                      <a:pt x="829" y="182"/>
                    </a:cubicBezTo>
                    <a:cubicBezTo>
                      <a:pt x="830" y="188"/>
                      <a:pt x="831" y="194"/>
                      <a:pt x="832" y="201"/>
                    </a:cubicBezTo>
                    <a:cubicBezTo>
                      <a:pt x="834" y="202"/>
                      <a:pt x="837" y="203"/>
                      <a:pt x="840" y="204"/>
                    </a:cubicBezTo>
                    <a:cubicBezTo>
                      <a:pt x="834" y="175"/>
                      <a:pt x="829" y="139"/>
                      <a:pt x="826" y="94"/>
                    </a:cubicBezTo>
                    <a:cubicBezTo>
                      <a:pt x="823" y="74"/>
                      <a:pt x="823" y="74"/>
                      <a:pt x="823" y="74"/>
                    </a:cubicBezTo>
                    <a:cubicBezTo>
                      <a:pt x="826" y="74"/>
                      <a:pt x="828" y="74"/>
                      <a:pt x="828" y="74"/>
                    </a:cubicBezTo>
                    <a:cubicBezTo>
                      <a:pt x="828" y="74"/>
                      <a:pt x="826" y="74"/>
                      <a:pt x="823" y="74"/>
                    </a:cubicBezTo>
                    <a:cubicBezTo>
                      <a:pt x="823" y="69"/>
                      <a:pt x="823" y="69"/>
                      <a:pt x="823" y="69"/>
                    </a:cubicBezTo>
                    <a:cubicBezTo>
                      <a:pt x="822" y="66"/>
                      <a:pt x="822" y="66"/>
                      <a:pt x="822" y="66"/>
                    </a:cubicBezTo>
                    <a:cubicBezTo>
                      <a:pt x="822" y="64"/>
                      <a:pt x="822" y="64"/>
                      <a:pt x="822" y="64"/>
                    </a:cubicBezTo>
                    <a:cubicBezTo>
                      <a:pt x="822" y="64"/>
                      <a:pt x="822" y="64"/>
                      <a:pt x="822" y="64"/>
                    </a:cubicBezTo>
                    <a:cubicBezTo>
                      <a:pt x="823" y="64"/>
                      <a:pt x="814" y="64"/>
                      <a:pt x="804" y="63"/>
                    </a:cubicBezTo>
                    <a:cubicBezTo>
                      <a:pt x="803" y="63"/>
                      <a:pt x="802" y="63"/>
                      <a:pt x="801" y="62"/>
                    </a:cubicBezTo>
                    <a:moveTo>
                      <a:pt x="169" y="58"/>
                    </a:moveTo>
                    <a:cubicBezTo>
                      <a:pt x="168" y="58"/>
                      <a:pt x="168" y="58"/>
                      <a:pt x="168" y="58"/>
                    </a:cubicBezTo>
                    <a:cubicBezTo>
                      <a:pt x="158" y="67"/>
                      <a:pt x="158" y="67"/>
                      <a:pt x="158" y="67"/>
                    </a:cubicBezTo>
                    <a:cubicBezTo>
                      <a:pt x="147" y="109"/>
                      <a:pt x="147" y="109"/>
                      <a:pt x="147" y="109"/>
                    </a:cubicBezTo>
                    <a:cubicBezTo>
                      <a:pt x="154" y="92"/>
                      <a:pt x="162" y="75"/>
                      <a:pt x="169" y="58"/>
                    </a:cubicBezTo>
                    <a:moveTo>
                      <a:pt x="401" y="0"/>
                    </a:moveTo>
                    <a:cubicBezTo>
                      <a:pt x="401" y="1"/>
                      <a:pt x="401" y="1"/>
                      <a:pt x="401" y="1"/>
                    </a:cubicBezTo>
                    <a:cubicBezTo>
                      <a:pt x="401" y="1"/>
                      <a:pt x="401" y="1"/>
                      <a:pt x="401" y="1"/>
                    </a:cubicBezTo>
                    <a:cubicBezTo>
                      <a:pt x="401" y="1"/>
                      <a:pt x="401" y="0"/>
                      <a:pt x="401" y="0"/>
                    </a:cubicBezTo>
                    <a:cubicBezTo>
                      <a:pt x="401" y="0"/>
                      <a:pt x="401" y="0"/>
                      <a:pt x="40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302" name="Freeform 182"/>
              <p:cNvSpPr>
                <a:spLocks noEditPoints="1"/>
              </p:cNvSpPr>
              <p:nvPr/>
            </p:nvSpPr>
            <p:spPr bwMode="auto">
              <a:xfrm>
                <a:off x="2680" y="1656"/>
                <a:ext cx="472" cy="210"/>
              </a:xfrm>
              <a:custGeom>
                <a:avLst/>
                <a:gdLst>
                  <a:gd name="T0" fmla="*/ 525 w 568"/>
                  <a:gd name="T1" fmla="*/ 252 h 253"/>
                  <a:gd name="T2" fmla="*/ 529 w 568"/>
                  <a:gd name="T3" fmla="*/ 252 h 253"/>
                  <a:gd name="T4" fmla="*/ 545 w 568"/>
                  <a:gd name="T5" fmla="*/ 252 h 253"/>
                  <a:gd name="T6" fmla="*/ 548 w 568"/>
                  <a:gd name="T7" fmla="*/ 252 h 253"/>
                  <a:gd name="T8" fmla="*/ 550 w 568"/>
                  <a:gd name="T9" fmla="*/ 252 h 253"/>
                  <a:gd name="T10" fmla="*/ 545 w 568"/>
                  <a:gd name="T11" fmla="*/ 252 h 253"/>
                  <a:gd name="T12" fmla="*/ 534 w 568"/>
                  <a:gd name="T13" fmla="*/ 252 h 253"/>
                  <a:gd name="T14" fmla="*/ 542 w 568"/>
                  <a:gd name="T15" fmla="*/ 252 h 253"/>
                  <a:gd name="T16" fmla="*/ 536 w 568"/>
                  <a:gd name="T17" fmla="*/ 252 h 253"/>
                  <a:gd name="T18" fmla="*/ 507 w 568"/>
                  <a:gd name="T19" fmla="*/ 252 h 253"/>
                  <a:gd name="T20" fmla="*/ 520 w 568"/>
                  <a:gd name="T21" fmla="*/ 252 h 253"/>
                  <a:gd name="T22" fmla="*/ 567 w 568"/>
                  <a:gd name="T23" fmla="*/ 252 h 253"/>
                  <a:gd name="T24" fmla="*/ 559 w 568"/>
                  <a:gd name="T25" fmla="*/ 252 h 253"/>
                  <a:gd name="T26" fmla="*/ 567 w 568"/>
                  <a:gd name="T27" fmla="*/ 252 h 253"/>
                  <a:gd name="T28" fmla="*/ 503 w 568"/>
                  <a:gd name="T29" fmla="*/ 221 h 253"/>
                  <a:gd name="T30" fmla="*/ 485 w 568"/>
                  <a:gd name="T31" fmla="*/ 253 h 253"/>
                  <a:gd name="T32" fmla="*/ 503 w 568"/>
                  <a:gd name="T33" fmla="*/ 252 h 253"/>
                  <a:gd name="T34" fmla="*/ 503 w 568"/>
                  <a:gd name="T35" fmla="*/ 252 h 253"/>
                  <a:gd name="T36" fmla="*/ 503 w 568"/>
                  <a:gd name="T37" fmla="*/ 251 h 253"/>
                  <a:gd name="T38" fmla="*/ 503 w 568"/>
                  <a:gd name="T39" fmla="*/ 247 h 253"/>
                  <a:gd name="T40" fmla="*/ 504 w 568"/>
                  <a:gd name="T41" fmla="*/ 244 h 253"/>
                  <a:gd name="T42" fmla="*/ 503 w 568"/>
                  <a:gd name="T43" fmla="*/ 244 h 253"/>
                  <a:gd name="T44" fmla="*/ 503 w 568"/>
                  <a:gd name="T45" fmla="*/ 221 h 253"/>
                  <a:gd name="T46" fmla="*/ 2 w 568"/>
                  <a:gd name="T47" fmla="*/ 148 h 253"/>
                  <a:gd name="T48" fmla="*/ 5 w 568"/>
                  <a:gd name="T49" fmla="*/ 143 h 253"/>
                  <a:gd name="T50" fmla="*/ 15 w 568"/>
                  <a:gd name="T51" fmla="*/ 109 h 253"/>
                  <a:gd name="T52" fmla="*/ 0 w 568"/>
                  <a:gd name="T53" fmla="*/ 96 h 253"/>
                  <a:gd name="T54" fmla="*/ 316 w 568"/>
                  <a:gd name="T55" fmla="*/ 66 h 253"/>
                  <a:gd name="T56" fmla="*/ 321 w 568"/>
                  <a:gd name="T57" fmla="*/ 80 h 253"/>
                  <a:gd name="T58" fmla="*/ 91 w 568"/>
                  <a:gd name="T59" fmla="*/ 60 h 253"/>
                  <a:gd name="T60" fmla="*/ 71 w 568"/>
                  <a:gd name="T61" fmla="*/ 79 h 253"/>
                  <a:gd name="T62" fmla="*/ 88 w 568"/>
                  <a:gd name="T63" fmla="*/ 68 h 253"/>
                  <a:gd name="T64" fmla="*/ 266 w 568"/>
                  <a:gd name="T65" fmla="*/ 48 h 253"/>
                  <a:gd name="T66" fmla="*/ 266 w 568"/>
                  <a:gd name="T67" fmla="*/ 47 h 253"/>
                  <a:gd name="T68" fmla="*/ 286 w 568"/>
                  <a:gd name="T69" fmla="*/ 21 h 253"/>
                  <a:gd name="T70" fmla="*/ 266 w 568"/>
                  <a:gd name="T71" fmla="*/ 47 h 253"/>
                  <a:gd name="T72" fmla="*/ 216 w 568"/>
                  <a:gd name="T73" fmla="*/ 31 h 253"/>
                  <a:gd name="T74" fmla="*/ 198 w 568"/>
                  <a:gd name="T75" fmla="*/ 24 h 253"/>
                  <a:gd name="T76" fmla="*/ 194 w 568"/>
                  <a:gd name="T77" fmla="*/ 31 h 253"/>
                  <a:gd name="T78" fmla="*/ 216 w 568"/>
                  <a:gd name="T79" fmla="*/ 31 h 253"/>
                  <a:gd name="T80" fmla="*/ 210 w 568"/>
                  <a:gd name="T81" fmla="*/ 28 h 253"/>
                  <a:gd name="T82" fmla="*/ 216 w 568"/>
                  <a:gd name="T83" fmla="*/ 31 h 253"/>
                  <a:gd name="T84" fmla="*/ 216 w 568"/>
                  <a:gd name="T85" fmla="*/ 32 h 253"/>
                  <a:gd name="T86" fmla="*/ 216 w 568"/>
                  <a:gd name="T87" fmla="*/ 32 h 253"/>
                  <a:gd name="T88" fmla="*/ 200 w 568"/>
                  <a:gd name="T89" fmla="*/ 32 h 253"/>
                  <a:gd name="T90" fmla="*/ 200 w 568"/>
                  <a:gd name="T91" fmla="*/ 60 h 253"/>
                  <a:gd name="T92" fmla="*/ 251 w 568"/>
                  <a:gd name="T93" fmla="*/ 66 h 253"/>
                  <a:gd name="T94" fmla="*/ 251 w 568"/>
                  <a:gd name="T95" fmla="*/ 67 h 253"/>
                  <a:gd name="T96" fmla="*/ 286 w 568"/>
                  <a:gd name="T97" fmla="*/ 21 h 253"/>
                  <a:gd name="T98" fmla="*/ 306 w 568"/>
                  <a:gd name="T99" fmla="*/ 1 h 253"/>
                  <a:gd name="T100" fmla="*/ 295 w 568"/>
                  <a:gd name="T101" fmla="*/ 12 h 253"/>
                  <a:gd name="T102" fmla="*/ 285 w 568"/>
                  <a:gd name="T103" fmla="*/ 66 h 253"/>
                  <a:gd name="T104" fmla="*/ 326 w 568"/>
                  <a:gd name="T105" fmla="*/ 54 h 253"/>
                  <a:gd name="T106" fmla="*/ 311 w 568"/>
                  <a:gd name="T107" fmla="*/ 47 h 253"/>
                  <a:gd name="T108" fmla="*/ 327 w 568"/>
                  <a:gd name="T109" fmla="*/ 46 h 253"/>
                  <a:gd name="T110" fmla="*/ 327 w 568"/>
                  <a:gd name="T111" fmla="*/ 42 h 253"/>
                  <a:gd name="T112" fmla="*/ 369 w 568"/>
                  <a:gd name="T113" fmla="*/ 31 h 253"/>
                  <a:gd name="T114" fmla="*/ 369 w 568"/>
                  <a:gd name="T115" fmla="*/ 30 h 253"/>
                  <a:gd name="T116" fmla="*/ 308 w 568"/>
                  <a:gd name="T117"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8" h="253">
                    <a:moveTo>
                      <a:pt x="528" y="252"/>
                    </a:moveTo>
                    <a:cubicBezTo>
                      <a:pt x="527" y="252"/>
                      <a:pt x="526" y="252"/>
                      <a:pt x="525" y="252"/>
                    </a:cubicBezTo>
                    <a:cubicBezTo>
                      <a:pt x="525" y="252"/>
                      <a:pt x="525" y="252"/>
                      <a:pt x="525" y="252"/>
                    </a:cubicBezTo>
                    <a:cubicBezTo>
                      <a:pt x="526" y="252"/>
                      <a:pt x="527" y="252"/>
                      <a:pt x="529" y="252"/>
                    </a:cubicBezTo>
                    <a:cubicBezTo>
                      <a:pt x="528" y="252"/>
                      <a:pt x="528" y="252"/>
                      <a:pt x="528" y="252"/>
                    </a:cubicBezTo>
                    <a:moveTo>
                      <a:pt x="545" y="252"/>
                    </a:moveTo>
                    <a:cubicBezTo>
                      <a:pt x="545" y="252"/>
                      <a:pt x="545" y="252"/>
                      <a:pt x="545" y="252"/>
                    </a:cubicBezTo>
                    <a:cubicBezTo>
                      <a:pt x="546" y="252"/>
                      <a:pt x="547" y="252"/>
                      <a:pt x="548" y="252"/>
                    </a:cubicBezTo>
                    <a:cubicBezTo>
                      <a:pt x="549" y="252"/>
                      <a:pt x="549" y="252"/>
                      <a:pt x="550" y="252"/>
                    </a:cubicBezTo>
                    <a:cubicBezTo>
                      <a:pt x="550" y="252"/>
                      <a:pt x="550" y="252"/>
                      <a:pt x="550" y="252"/>
                    </a:cubicBezTo>
                    <a:cubicBezTo>
                      <a:pt x="549" y="252"/>
                      <a:pt x="548" y="252"/>
                      <a:pt x="547" y="252"/>
                    </a:cubicBezTo>
                    <a:cubicBezTo>
                      <a:pt x="546" y="252"/>
                      <a:pt x="546" y="252"/>
                      <a:pt x="545" y="252"/>
                    </a:cubicBezTo>
                    <a:moveTo>
                      <a:pt x="536" y="252"/>
                    </a:moveTo>
                    <a:cubicBezTo>
                      <a:pt x="535" y="252"/>
                      <a:pt x="535" y="252"/>
                      <a:pt x="534" y="252"/>
                    </a:cubicBezTo>
                    <a:cubicBezTo>
                      <a:pt x="534" y="252"/>
                      <a:pt x="534" y="252"/>
                      <a:pt x="534" y="252"/>
                    </a:cubicBezTo>
                    <a:cubicBezTo>
                      <a:pt x="537" y="252"/>
                      <a:pt x="540" y="252"/>
                      <a:pt x="542" y="252"/>
                    </a:cubicBezTo>
                    <a:cubicBezTo>
                      <a:pt x="542" y="252"/>
                      <a:pt x="542" y="252"/>
                      <a:pt x="542" y="252"/>
                    </a:cubicBezTo>
                    <a:cubicBezTo>
                      <a:pt x="540" y="252"/>
                      <a:pt x="538" y="252"/>
                      <a:pt x="536" y="252"/>
                    </a:cubicBezTo>
                    <a:moveTo>
                      <a:pt x="507" y="252"/>
                    </a:moveTo>
                    <a:cubicBezTo>
                      <a:pt x="507" y="252"/>
                      <a:pt x="507" y="252"/>
                      <a:pt x="507" y="252"/>
                    </a:cubicBezTo>
                    <a:cubicBezTo>
                      <a:pt x="510" y="252"/>
                      <a:pt x="515" y="252"/>
                      <a:pt x="520" y="252"/>
                    </a:cubicBezTo>
                    <a:cubicBezTo>
                      <a:pt x="520" y="252"/>
                      <a:pt x="520" y="252"/>
                      <a:pt x="520" y="252"/>
                    </a:cubicBezTo>
                    <a:cubicBezTo>
                      <a:pt x="516" y="252"/>
                      <a:pt x="511" y="252"/>
                      <a:pt x="507" y="252"/>
                    </a:cubicBezTo>
                    <a:moveTo>
                      <a:pt x="567" y="252"/>
                    </a:moveTo>
                    <a:cubicBezTo>
                      <a:pt x="565" y="252"/>
                      <a:pt x="562" y="252"/>
                      <a:pt x="559" y="252"/>
                    </a:cubicBezTo>
                    <a:cubicBezTo>
                      <a:pt x="559" y="252"/>
                      <a:pt x="559" y="252"/>
                      <a:pt x="559" y="252"/>
                    </a:cubicBezTo>
                    <a:cubicBezTo>
                      <a:pt x="565" y="252"/>
                      <a:pt x="568" y="252"/>
                      <a:pt x="567" y="252"/>
                    </a:cubicBezTo>
                    <a:cubicBezTo>
                      <a:pt x="567" y="252"/>
                      <a:pt x="567" y="252"/>
                      <a:pt x="567" y="252"/>
                    </a:cubicBezTo>
                    <a:cubicBezTo>
                      <a:pt x="567" y="252"/>
                      <a:pt x="567" y="252"/>
                      <a:pt x="567" y="252"/>
                    </a:cubicBezTo>
                    <a:moveTo>
                      <a:pt x="503" y="221"/>
                    </a:moveTo>
                    <a:cubicBezTo>
                      <a:pt x="499" y="222"/>
                      <a:pt x="495" y="222"/>
                      <a:pt x="491" y="223"/>
                    </a:cubicBezTo>
                    <a:cubicBezTo>
                      <a:pt x="490" y="233"/>
                      <a:pt x="488" y="243"/>
                      <a:pt x="485" y="253"/>
                    </a:cubicBezTo>
                    <a:cubicBezTo>
                      <a:pt x="491" y="253"/>
                      <a:pt x="497" y="252"/>
                      <a:pt x="503" y="252"/>
                    </a:cubicBezTo>
                    <a:cubicBezTo>
                      <a:pt x="503" y="252"/>
                      <a:pt x="503" y="252"/>
                      <a:pt x="503" y="252"/>
                    </a:cubicBezTo>
                    <a:cubicBezTo>
                      <a:pt x="503" y="252"/>
                      <a:pt x="503" y="252"/>
                      <a:pt x="503" y="252"/>
                    </a:cubicBezTo>
                    <a:cubicBezTo>
                      <a:pt x="503" y="252"/>
                      <a:pt x="503" y="252"/>
                      <a:pt x="503" y="252"/>
                    </a:cubicBezTo>
                    <a:cubicBezTo>
                      <a:pt x="503" y="252"/>
                      <a:pt x="503" y="252"/>
                      <a:pt x="503" y="252"/>
                    </a:cubicBezTo>
                    <a:cubicBezTo>
                      <a:pt x="489" y="251"/>
                      <a:pt x="484" y="251"/>
                      <a:pt x="503" y="251"/>
                    </a:cubicBezTo>
                    <a:cubicBezTo>
                      <a:pt x="503" y="250"/>
                      <a:pt x="503" y="250"/>
                      <a:pt x="503" y="250"/>
                    </a:cubicBezTo>
                    <a:cubicBezTo>
                      <a:pt x="503" y="247"/>
                      <a:pt x="503" y="247"/>
                      <a:pt x="503" y="247"/>
                    </a:cubicBezTo>
                    <a:cubicBezTo>
                      <a:pt x="503" y="244"/>
                      <a:pt x="503" y="244"/>
                      <a:pt x="503" y="244"/>
                    </a:cubicBezTo>
                    <a:cubicBezTo>
                      <a:pt x="504" y="244"/>
                      <a:pt x="504" y="244"/>
                      <a:pt x="504" y="244"/>
                    </a:cubicBezTo>
                    <a:cubicBezTo>
                      <a:pt x="504" y="244"/>
                      <a:pt x="504" y="244"/>
                      <a:pt x="504" y="244"/>
                    </a:cubicBezTo>
                    <a:cubicBezTo>
                      <a:pt x="504" y="244"/>
                      <a:pt x="504" y="244"/>
                      <a:pt x="503" y="244"/>
                    </a:cubicBezTo>
                    <a:cubicBezTo>
                      <a:pt x="503" y="222"/>
                      <a:pt x="503" y="222"/>
                      <a:pt x="503" y="222"/>
                    </a:cubicBezTo>
                    <a:cubicBezTo>
                      <a:pt x="503" y="221"/>
                      <a:pt x="503" y="221"/>
                      <a:pt x="503" y="221"/>
                    </a:cubicBezTo>
                    <a:moveTo>
                      <a:pt x="5" y="143"/>
                    </a:moveTo>
                    <a:cubicBezTo>
                      <a:pt x="4" y="144"/>
                      <a:pt x="3" y="146"/>
                      <a:pt x="2" y="148"/>
                    </a:cubicBezTo>
                    <a:cubicBezTo>
                      <a:pt x="3" y="148"/>
                      <a:pt x="3" y="148"/>
                      <a:pt x="4" y="148"/>
                    </a:cubicBezTo>
                    <a:cubicBezTo>
                      <a:pt x="4" y="146"/>
                      <a:pt x="5" y="145"/>
                      <a:pt x="5" y="143"/>
                    </a:cubicBezTo>
                    <a:moveTo>
                      <a:pt x="0" y="96"/>
                    </a:moveTo>
                    <a:cubicBezTo>
                      <a:pt x="4" y="100"/>
                      <a:pt x="9" y="104"/>
                      <a:pt x="15" y="109"/>
                    </a:cubicBezTo>
                    <a:cubicBezTo>
                      <a:pt x="15" y="108"/>
                      <a:pt x="15" y="107"/>
                      <a:pt x="15" y="106"/>
                    </a:cubicBezTo>
                    <a:cubicBezTo>
                      <a:pt x="11" y="103"/>
                      <a:pt x="6" y="100"/>
                      <a:pt x="0" y="96"/>
                    </a:cubicBezTo>
                    <a:moveTo>
                      <a:pt x="324" y="65"/>
                    </a:moveTo>
                    <a:cubicBezTo>
                      <a:pt x="322" y="65"/>
                      <a:pt x="319" y="65"/>
                      <a:pt x="316" y="66"/>
                    </a:cubicBezTo>
                    <a:cubicBezTo>
                      <a:pt x="318" y="71"/>
                      <a:pt x="318" y="71"/>
                      <a:pt x="318" y="71"/>
                    </a:cubicBezTo>
                    <a:cubicBezTo>
                      <a:pt x="321" y="80"/>
                      <a:pt x="321" y="80"/>
                      <a:pt x="321" y="80"/>
                    </a:cubicBezTo>
                    <a:cubicBezTo>
                      <a:pt x="324" y="65"/>
                      <a:pt x="324" y="65"/>
                      <a:pt x="324" y="65"/>
                    </a:cubicBezTo>
                    <a:moveTo>
                      <a:pt x="91" y="60"/>
                    </a:moveTo>
                    <a:cubicBezTo>
                      <a:pt x="86" y="64"/>
                      <a:pt x="86" y="64"/>
                      <a:pt x="86" y="64"/>
                    </a:cubicBezTo>
                    <a:cubicBezTo>
                      <a:pt x="81" y="69"/>
                      <a:pt x="76" y="74"/>
                      <a:pt x="71" y="79"/>
                    </a:cubicBezTo>
                    <a:cubicBezTo>
                      <a:pt x="76" y="80"/>
                      <a:pt x="80" y="80"/>
                      <a:pt x="84" y="81"/>
                    </a:cubicBezTo>
                    <a:cubicBezTo>
                      <a:pt x="85" y="76"/>
                      <a:pt x="87" y="72"/>
                      <a:pt x="88" y="68"/>
                    </a:cubicBezTo>
                    <a:cubicBezTo>
                      <a:pt x="89" y="65"/>
                      <a:pt x="90" y="63"/>
                      <a:pt x="91" y="60"/>
                    </a:cubicBezTo>
                    <a:moveTo>
                      <a:pt x="266" y="48"/>
                    </a:moveTo>
                    <a:cubicBezTo>
                      <a:pt x="263" y="47"/>
                      <a:pt x="262" y="46"/>
                      <a:pt x="262" y="46"/>
                    </a:cubicBezTo>
                    <a:cubicBezTo>
                      <a:pt x="262" y="46"/>
                      <a:pt x="264" y="47"/>
                      <a:pt x="266" y="47"/>
                    </a:cubicBezTo>
                    <a:cubicBezTo>
                      <a:pt x="266" y="47"/>
                      <a:pt x="266" y="47"/>
                      <a:pt x="266" y="48"/>
                    </a:cubicBezTo>
                    <a:moveTo>
                      <a:pt x="286" y="21"/>
                    </a:moveTo>
                    <a:cubicBezTo>
                      <a:pt x="281" y="26"/>
                      <a:pt x="281" y="26"/>
                      <a:pt x="281" y="26"/>
                    </a:cubicBezTo>
                    <a:cubicBezTo>
                      <a:pt x="276" y="33"/>
                      <a:pt x="271" y="40"/>
                      <a:pt x="266" y="47"/>
                    </a:cubicBezTo>
                    <a:cubicBezTo>
                      <a:pt x="258" y="44"/>
                      <a:pt x="243" y="39"/>
                      <a:pt x="217" y="30"/>
                    </a:cubicBezTo>
                    <a:cubicBezTo>
                      <a:pt x="217" y="31"/>
                      <a:pt x="216" y="31"/>
                      <a:pt x="216" y="31"/>
                    </a:cubicBezTo>
                    <a:cubicBezTo>
                      <a:pt x="215" y="30"/>
                      <a:pt x="214" y="30"/>
                      <a:pt x="212" y="29"/>
                    </a:cubicBezTo>
                    <a:cubicBezTo>
                      <a:pt x="208" y="27"/>
                      <a:pt x="203" y="26"/>
                      <a:pt x="198" y="24"/>
                    </a:cubicBezTo>
                    <a:cubicBezTo>
                      <a:pt x="197" y="25"/>
                      <a:pt x="197" y="25"/>
                      <a:pt x="197" y="25"/>
                    </a:cubicBezTo>
                    <a:cubicBezTo>
                      <a:pt x="194" y="31"/>
                      <a:pt x="194" y="31"/>
                      <a:pt x="194" y="31"/>
                    </a:cubicBezTo>
                    <a:cubicBezTo>
                      <a:pt x="198" y="31"/>
                      <a:pt x="201" y="31"/>
                      <a:pt x="201" y="31"/>
                    </a:cubicBezTo>
                    <a:cubicBezTo>
                      <a:pt x="208" y="31"/>
                      <a:pt x="213" y="31"/>
                      <a:pt x="216" y="31"/>
                    </a:cubicBezTo>
                    <a:cubicBezTo>
                      <a:pt x="216" y="31"/>
                      <a:pt x="216" y="31"/>
                      <a:pt x="216" y="31"/>
                    </a:cubicBezTo>
                    <a:cubicBezTo>
                      <a:pt x="212" y="29"/>
                      <a:pt x="210" y="28"/>
                      <a:pt x="210" y="28"/>
                    </a:cubicBezTo>
                    <a:cubicBezTo>
                      <a:pt x="210" y="28"/>
                      <a:pt x="213" y="30"/>
                      <a:pt x="216" y="31"/>
                    </a:cubicBezTo>
                    <a:cubicBezTo>
                      <a:pt x="216" y="31"/>
                      <a:pt x="216" y="31"/>
                      <a:pt x="216" y="31"/>
                    </a:cubicBezTo>
                    <a:cubicBezTo>
                      <a:pt x="216" y="31"/>
                      <a:pt x="216" y="31"/>
                      <a:pt x="216" y="31"/>
                    </a:cubicBezTo>
                    <a:cubicBezTo>
                      <a:pt x="218" y="31"/>
                      <a:pt x="218" y="32"/>
                      <a:pt x="216" y="32"/>
                    </a:cubicBezTo>
                    <a:cubicBezTo>
                      <a:pt x="216" y="32"/>
                      <a:pt x="216" y="32"/>
                      <a:pt x="216" y="32"/>
                    </a:cubicBezTo>
                    <a:cubicBezTo>
                      <a:pt x="216" y="32"/>
                      <a:pt x="216" y="32"/>
                      <a:pt x="216" y="32"/>
                    </a:cubicBezTo>
                    <a:cubicBezTo>
                      <a:pt x="216" y="32"/>
                      <a:pt x="216" y="32"/>
                      <a:pt x="216" y="32"/>
                    </a:cubicBezTo>
                    <a:cubicBezTo>
                      <a:pt x="213" y="32"/>
                      <a:pt x="208" y="32"/>
                      <a:pt x="200" y="32"/>
                    </a:cubicBezTo>
                    <a:cubicBezTo>
                      <a:pt x="200" y="49"/>
                      <a:pt x="200" y="49"/>
                      <a:pt x="200" y="49"/>
                    </a:cubicBezTo>
                    <a:cubicBezTo>
                      <a:pt x="200" y="60"/>
                      <a:pt x="200" y="60"/>
                      <a:pt x="200" y="60"/>
                    </a:cubicBezTo>
                    <a:cubicBezTo>
                      <a:pt x="204" y="61"/>
                      <a:pt x="208" y="61"/>
                      <a:pt x="211" y="61"/>
                    </a:cubicBezTo>
                    <a:cubicBezTo>
                      <a:pt x="236" y="63"/>
                      <a:pt x="258" y="66"/>
                      <a:pt x="251" y="66"/>
                    </a:cubicBezTo>
                    <a:cubicBezTo>
                      <a:pt x="251" y="66"/>
                      <a:pt x="251" y="66"/>
                      <a:pt x="251" y="66"/>
                    </a:cubicBezTo>
                    <a:cubicBezTo>
                      <a:pt x="251" y="67"/>
                      <a:pt x="251" y="67"/>
                      <a:pt x="251" y="67"/>
                    </a:cubicBezTo>
                    <a:cubicBezTo>
                      <a:pt x="259" y="67"/>
                      <a:pt x="270" y="66"/>
                      <a:pt x="282" y="66"/>
                    </a:cubicBezTo>
                    <a:cubicBezTo>
                      <a:pt x="284" y="51"/>
                      <a:pt x="286" y="36"/>
                      <a:pt x="286" y="21"/>
                    </a:cubicBezTo>
                    <a:moveTo>
                      <a:pt x="308" y="0"/>
                    </a:moveTo>
                    <a:cubicBezTo>
                      <a:pt x="306" y="1"/>
                      <a:pt x="306" y="1"/>
                      <a:pt x="306" y="1"/>
                    </a:cubicBezTo>
                    <a:cubicBezTo>
                      <a:pt x="303" y="5"/>
                      <a:pt x="303" y="5"/>
                      <a:pt x="303" y="5"/>
                    </a:cubicBezTo>
                    <a:cubicBezTo>
                      <a:pt x="295" y="12"/>
                      <a:pt x="295" y="12"/>
                      <a:pt x="295" y="12"/>
                    </a:cubicBezTo>
                    <a:cubicBezTo>
                      <a:pt x="291" y="17"/>
                      <a:pt x="291" y="17"/>
                      <a:pt x="291" y="17"/>
                    </a:cubicBezTo>
                    <a:cubicBezTo>
                      <a:pt x="290" y="33"/>
                      <a:pt x="288" y="50"/>
                      <a:pt x="285" y="66"/>
                    </a:cubicBezTo>
                    <a:cubicBezTo>
                      <a:pt x="300" y="65"/>
                      <a:pt x="315" y="64"/>
                      <a:pt x="324" y="64"/>
                    </a:cubicBezTo>
                    <a:cubicBezTo>
                      <a:pt x="326" y="54"/>
                      <a:pt x="326" y="54"/>
                      <a:pt x="326" y="54"/>
                    </a:cubicBezTo>
                    <a:cubicBezTo>
                      <a:pt x="327" y="48"/>
                      <a:pt x="327" y="48"/>
                      <a:pt x="327" y="48"/>
                    </a:cubicBezTo>
                    <a:cubicBezTo>
                      <a:pt x="314" y="47"/>
                      <a:pt x="309" y="47"/>
                      <a:pt x="311" y="47"/>
                    </a:cubicBezTo>
                    <a:cubicBezTo>
                      <a:pt x="313" y="47"/>
                      <a:pt x="319" y="47"/>
                      <a:pt x="327" y="48"/>
                    </a:cubicBezTo>
                    <a:cubicBezTo>
                      <a:pt x="327" y="46"/>
                      <a:pt x="327" y="46"/>
                      <a:pt x="327" y="46"/>
                    </a:cubicBezTo>
                    <a:cubicBezTo>
                      <a:pt x="328" y="42"/>
                      <a:pt x="328" y="42"/>
                      <a:pt x="328" y="42"/>
                    </a:cubicBezTo>
                    <a:cubicBezTo>
                      <a:pt x="326" y="42"/>
                      <a:pt x="326" y="42"/>
                      <a:pt x="327" y="42"/>
                    </a:cubicBezTo>
                    <a:cubicBezTo>
                      <a:pt x="331" y="42"/>
                      <a:pt x="347" y="43"/>
                      <a:pt x="366" y="44"/>
                    </a:cubicBezTo>
                    <a:cubicBezTo>
                      <a:pt x="367" y="40"/>
                      <a:pt x="368" y="35"/>
                      <a:pt x="369" y="31"/>
                    </a:cubicBezTo>
                    <a:cubicBezTo>
                      <a:pt x="365" y="29"/>
                      <a:pt x="364" y="28"/>
                      <a:pt x="364" y="28"/>
                    </a:cubicBezTo>
                    <a:cubicBezTo>
                      <a:pt x="364" y="28"/>
                      <a:pt x="367" y="29"/>
                      <a:pt x="369" y="30"/>
                    </a:cubicBezTo>
                    <a:cubicBezTo>
                      <a:pt x="369" y="30"/>
                      <a:pt x="369" y="30"/>
                      <a:pt x="369" y="30"/>
                    </a:cubicBezTo>
                    <a:cubicBezTo>
                      <a:pt x="361" y="26"/>
                      <a:pt x="343" y="17"/>
                      <a:pt x="308"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303" name="Freeform 183"/>
              <p:cNvSpPr>
                <a:spLocks noEditPoints="1"/>
              </p:cNvSpPr>
              <p:nvPr/>
            </p:nvSpPr>
            <p:spPr bwMode="auto">
              <a:xfrm>
                <a:off x="2547" y="1681"/>
                <a:ext cx="665" cy="229"/>
              </a:xfrm>
              <a:custGeom>
                <a:avLst/>
                <a:gdLst>
                  <a:gd name="T0" fmla="*/ 664 w 802"/>
                  <a:gd name="T1" fmla="*/ 222 h 276"/>
                  <a:gd name="T2" fmla="*/ 565 w 802"/>
                  <a:gd name="T3" fmla="*/ 204 h 276"/>
                  <a:gd name="T4" fmla="*/ 695 w 802"/>
                  <a:gd name="T5" fmla="*/ 222 h 276"/>
                  <a:gd name="T6" fmla="*/ 226 w 802"/>
                  <a:gd name="T7" fmla="*/ 205 h 276"/>
                  <a:gd name="T8" fmla="*/ 765 w 802"/>
                  <a:gd name="T9" fmla="*/ 189 h 276"/>
                  <a:gd name="T10" fmla="*/ 375 w 802"/>
                  <a:gd name="T11" fmla="*/ 213 h 276"/>
                  <a:gd name="T12" fmla="*/ 399 w 802"/>
                  <a:gd name="T13" fmla="*/ 205 h 276"/>
                  <a:gd name="T14" fmla="*/ 754 w 802"/>
                  <a:gd name="T15" fmla="*/ 261 h 276"/>
                  <a:gd name="T16" fmla="*/ 539 w 802"/>
                  <a:gd name="T17" fmla="*/ 211 h 276"/>
                  <a:gd name="T18" fmla="*/ 728 w 802"/>
                  <a:gd name="T19" fmla="*/ 222 h 276"/>
                  <a:gd name="T20" fmla="*/ 702 w 802"/>
                  <a:gd name="T21" fmla="*/ 168 h 276"/>
                  <a:gd name="T22" fmla="*/ 684 w 802"/>
                  <a:gd name="T23" fmla="*/ 163 h 276"/>
                  <a:gd name="T24" fmla="*/ 72 w 802"/>
                  <a:gd name="T25" fmla="*/ 176 h 276"/>
                  <a:gd name="T26" fmla="*/ 679 w 802"/>
                  <a:gd name="T27" fmla="*/ 161 h 276"/>
                  <a:gd name="T28" fmla="*/ 73 w 802"/>
                  <a:gd name="T29" fmla="*/ 238 h 276"/>
                  <a:gd name="T30" fmla="*/ 402 w 802"/>
                  <a:gd name="T31" fmla="*/ 193 h 276"/>
                  <a:gd name="T32" fmla="*/ 664 w 802"/>
                  <a:gd name="T33" fmla="*/ 189 h 276"/>
                  <a:gd name="T34" fmla="*/ 641 w 802"/>
                  <a:gd name="T35" fmla="*/ 164 h 276"/>
                  <a:gd name="T36" fmla="*/ 560 w 802"/>
                  <a:gd name="T37" fmla="*/ 199 h 276"/>
                  <a:gd name="T38" fmla="*/ 137 w 802"/>
                  <a:gd name="T39" fmla="*/ 202 h 276"/>
                  <a:gd name="T40" fmla="*/ 99 w 802"/>
                  <a:gd name="T41" fmla="*/ 242 h 276"/>
                  <a:gd name="T42" fmla="*/ 133 w 802"/>
                  <a:gd name="T43" fmla="*/ 209 h 276"/>
                  <a:gd name="T44" fmla="*/ 570 w 802"/>
                  <a:gd name="T45" fmla="*/ 133 h 276"/>
                  <a:gd name="T46" fmla="*/ 593 w 802"/>
                  <a:gd name="T47" fmla="*/ 227 h 276"/>
                  <a:gd name="T48" fmla="*/ 570 w 802"/>
                  <a:gd name="T49" fmla="*/ 142 h 276"/>
                  <a:gd name="T50" fmla="*/ 180 w 802"/>
                  <a:gd name="T51" fmla="*/ 139 h 276"/>
                  <a:gd name="T52" fmla="*/ 197 w 802"/>
                  <a:gd name="T53" fmla="*/ 235 h 276"/>
                  <a:gd name="T54" fmla="*/ 219 w 802"/>
                  <a:gd name="T55" fmla="*/ 189 h 276"/>
                  <a:gd name="T56" fmla="*/ 224 w 802"/>
                  <a:gd name="T57" fmla="*/ 205 h 276"/>
                  <a:gd name="T58" fmla="*/ 236 w 802"/>
                  <a:gd name="T59" fmla="*/ 181 h 276"/>
                  <a:gd name="T60" fmla="*/ 435 w 802"/>
                  <a:gd name="T61" fmla="*/ 205 h 276"/>
                  <a:gd name="T62" fmla="*/ 485 w 802"/>
                  <a:gd name="T63" fmla="*/ 205 h 276"/>
                  <a:gd name="T64" fmla="*/ 506 w 802"/>
                  <a:gd name="T65" fmla="*/ 218 h 276"/>
                  <a:gd name="T66" fmla="*/ 554 w 802"/>
                  <a:gd name="T67" fmla="*/ 162 h 276"/>
                  <a:gd name="T68" fmla="*/ 437 w 802"/>
                  <a:gd name="T69" fmla="*/ 112 h 276"/>
                  <a:gd name="T70" fmla="*/ 394 w 802"/>
                  <a:gd name="T71" fmla="*/ 180 h 276"/>
                  <a:gd name="T72" fmla="*/ 301 w 802"/>
                  <a:gd name="T73" fmla="*/ 170 h 276"/>
                  <a:gd name="T74" fmla="*/ 247 w 802"/>
                  <a:gd name="T75" fmla="*/ 170 h 276"/>
                  <a:gd name="T76" fmla="*/ 301 w 802"/>
                  <a:gd name="T77" fmla="*/ 212 h 276"/>
                  <a:gd name="T78" fmla="*/ 335 w 802"/>
                  <a:gd name="T79" fmla="*/ 213 h 276"/>
                  <a:gd name="T80" fmla="*/ 370 w 802"/>
                  <a:gd name="T81" fmla="*/ 109 h 276"/>
                  <a:gd name="T82" fmla="*/ 35 w 802"/>
                  <a:gd name="T83" fmla="*/ 166 h 276"/>
                  <a:gd name="T84" fmla="*/ 767 w 802"/>
                  <a:gd name="T85" fmla="*/ 63 h 276"/>
                  <a:gd name="T86" fmla="*/ 714 w 802"/>
                  <a:gd name="T87" fmla="*/ 168 h 276"/>
                  <a:gd name="T88" fmla="*/ 765 w 802"/>
                  <a:gd name="T89" fmla="*/ 186 h 276"/>
                  <a:gd name="T90" fmla="*/ 782 w 802"/>
                  <a:gd name="T91" fmla="*/ 132 h 276"/>
                  <a:gd name="T92" fmla="*/ 682 w 802"/>
                  <a:gd name="T93" fmla="*/ 139 h 276"/>
                  <a:gd name="T94" fmla="*/ 689 w 802"/>
                  <a:gd name="T95" fmla="*/ 74 h 276"/>
                  <a:gd name="T96" fmla="*/ 622 w 802"/>
                  <a:gd name="T97" fmla="*/ 45 h 276"/>
                  <a:gd name="T98" fmla="*/ 615 w 802"/>
                  <a:gd name="T99" fmla="*/ 58 h 276"/>
                  <a:gd name="T100" fmla="*/ 163 w 802"/>
                  <a:gd name="T101" fmla="*/ 118 h 276"/>
                  <a:gd name="T102" fmla="*/ 249 w 802"/>
                  <a:gd name="T103" fmla="*/ 38 h 276"/>
                  <a:gd name="T104" fmla="*/ 111 w 802"/>
                  <a:gd name="T105" fmla="*/ 154 h 276"/>
                  <a:gd name="T106" fmla="*/ 270 w 802"/>
                  <a:gd name="T107" fmla="*/ 18 h 276"/>
                  <a:gd name="T108" fmla="*/ 482 w 802"/>
                  <a:gd name="T109" fmla="*/ 50 h 276"/>
                  <a:gd name="T110" fmla="*/ 488 w 802"/>
                  <a:gd name="T111" fmla="*/ 18 h 276"/>
                  <a:gd name="T112" fmla="*/ 438 w 802"/>
                  <a:gd name="T113" fmla="*/ 108 h 276"/>
                  <a:gd name="T114" fmla="*/ 545 w 802"/>
                  <a:gd name="T115" fmla="*/ 51 h 276"/>
                  <a:gd name="T116" fmla="*/ 345 w 802"/>
                  <a:gd name="T117" fmla="*/ 16 h 276"/>
                  <a:gd name="T118" fmla="*/ 389 w 802"/>
                  <a:gd name="T119" fmla="*/ 105 h 276"/>
                  <a:gd name="T120" fmla="*/ 361 w 802"/>
                  <a:gd name="T121" fmla="*/ 30 h 276"/>
                  <a:gd name="T122" fmla="*/ 537 w 802"/>
                  <a:gd name="T123" fmla="*/ 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2" h="276">
                    <a:moveTo>
                      <a:pt x="36" y="257"/>
                    </a:moveTo>
                    <a:cubicBezTo>
                      <a:pt x="36" y="257"/>
                      <a:pt x="38" y="258"/>
                      <a:pt x="41" y="259"/>
                    </a:cubicBezTo>
                    <a:cubicBezTo>
                      <a:pt x="41" y="259"/>
                      <a:pt x="41" y="259"/>
                      <a:pt x="41" y="259"/>
                    </a:cubicBezTo>
                    <a:cubicBezTo>
                      <a:pt x="37" y="258"/>
                      <a:pt x="36" y="257"/>
                      <a:pt x="36" y="257"/>
                    </a:cubicBezTo>
                    <a:moveTo>
                      <a:pt x="201" y="237"/>
                    </a:moveTo>
                    <a:cubicBezTo>
                      <a:pt x="201" y="237"/>
                      <a:pt x="201" y="237"/>
                      <a:pt x="201" y="237"/>
                    </a:cubicBezTo>
                    <a:cubicBezTo>
                      <a:pt x="202" y="237"/>
                      <a:pt x="203" y="237"/>
                      <a:pt x="203" y="237"/>
                    </a:cubicBezTo>
                    <a:cubicBezTo>
                      <a:pt x="203" y="237"/>
                      <a:pt x="202" y="237"/>
                      <a:pt x="201" y="237"/>
                    </a:cubicBezTo>
                    <a:moveTo>
                      <a:pt x="664" y="221"/>
                    </a:moveTo>
                    <a:cubicBezTo>
                      <a:pt x="645" y="221"/>
                      <a:pt x="650" y="221"/>
                      <a:pt x="664" y="222"/>
                    </a:cubicBezTo>
                    <a:cubicBezTo>
                      <a:pt x="664" y="221"/>
                      <a:pt x="664" y="221"/>
                      <a:pt x="664" y="221"/>
                    </a:cubicBezTo>
                    <a:cubicBezTo>
                      <a:pt x="664" y="221"/>
                      <a:pt x="664" y="221"/>
                      <a:pt x="664" y="221"/>
                    </a:cubicBezTo>
                    <a:cubicBezTo>
                      <a:pt x="664" y="221"/>
                      <a:pt x="664" y="221"/>
                      <a:pt x="664" y="221"/>
                    </a:cubicBezTo>
                    <a:moveTo>
                      <a:pt x="666" y="214"/>
                    </a:moveTo>
                    <a:cubicBezTo>
                      <a:pt x="665" y="214"/>
                      <a:pt x="665" y="214"/>
                      <a:pt x="665" y="214"/>
                    </a:cubicBezTo>
                    <a:cubicBezTo>
                      <a:pt x="665" y="214"/>
                      <a:pt x="665" y="214"/>
                      <a:pt x="665" y="214"/>
                    </a:cubicBezTo>
                    <a:cubicBezTo>
                      <a:pt x="665" y="214"/>
                      <a:pt x="665" y="214"/>
                      <a:pt x="665" y="214"/>
                    </a:cubicBezTo>
                    <a:cubicBezTo>
                      <a:pt x="665" y="214"/>
                      <a:pt x="665" y="214"/>
                      <a:pt x="666" y="214"/>
                    </a:cubicBezTo>
                    <a:moveTo>
                      <a:pt x="566" y="204"/>
                    </a:moveTo>
                    <a:cubicBezTo>
                      <a:pt x="565" y="204"/>
                      <a:pt x="565" y="204"/>
                      <a:pt x="565" y="204"/>
                    </a:cubicBezTo>
                    <a:cubicBezTo>
                      <a:pt x="563" y="205"/>
                      <a:pt x="561" y="205"/>
                      <a:pt x="560" y="205"/>
                    </a:cubicBezTo>
                    <a:cubicBezTo>
                      <a:pt x="560" y="206"/>
                      <a:pt x="560" y="206"/>
                      <a:pt x="560" y="206"/>
                    </a:cubicBezTo>
                    <a:cubicBezTo>
                      <a:pt x="562" y="205"/>
                      <a:pt x="564" y="205"/>
                      <a:pt x="566" y="205"/>
                    </a:cubicBezTo>
                    <a:cubicBezTo>
                      <a:pt x="566" y="204"/>
                      <a:pt x="566" y="204"/>
                      <a:pt x="566" y="204"/>
                    </a:cubicBezTo>
                    <a:moveTo>
                      <a:pt x="572" y="203"/>
                    </a:moveTo>
                    <a:cubicBezTo>
                      <a:pt x="572" y="203"/>
                      <a:pt x="571" y="203"/>
                      <a:pt x="570" y="203"/>
                    </a:cubicBezTo>
                    <a:cubicBezTo>
                      <a:pt x="570" y="203"/>
                      <a:pt x="570" y="203"/>
                      <a:pt x="570" y="203"/>
                    </a:cubicBezTo>
                    <a:cubicBezTo>
                      <a:pt x="571" y="203"/>
                      <a:pt x="572" y="203"/>
                      <a:pt x="572" y="203"/>
                    </a:cubicBezTo>
                    <a:moveTo>
                      <a:pt x="704" y="200"/>
                    </a:moveTo>
                    <a:cubicBezTo>
                      <a:pt x="701" y="208"/>
                      <a:pt x="698" y="215"/>
                      <a:pt x="695" y="222"/>
                    </a:cubicBezTo>
                    <a:cubicBezTo>
                      <a:pt x="696" y="222"/>
                      <a:pt x="696" y="222"/>
                      <a:pt x="697" y="222"/>
                    </a:cubicBezTo>
                    <a:cubicBezTo>
                      <a:pt x="699" y="222"/>
                      <a:pt x="701" y="222"/>
                      <a:pt x="703" y="222"/>
                    </a:cubicBezTo>
                    <a:cubicBezTo>
                      <a:pt x="704" y="214"/>
                      <a:pt x="704" y="206"/>
                      <a:pt x="704" y="200"/>
                    </a:cubicBezTo>
                    <a:moveTo>
                      <a:pt x="686" y="198"/>
                    </a:moveTo>
                    <a:cubicBezTo>
                      <a:pt x="686" y="206"/>
                      <a:pt x="686" y="214"/>
                      <a:pt x="686" y="222"/>
                    </a:cubicBezTo>
                    <a:cubicBezTo>
                      <a:pt x="687" y="222"/>
                      <a:pt x="688" y="222"/>
                      <a:pt x="689" y="222"/>
                    </a:cubicBezTo>
                    <a:cubicBezTo>
                      <a:pt x="686" y="198"/>
                      <a:pt x="686" y="198"/>
                      <a:pt x="686" y="198"/>
                    </a:cubicBezTo>
                    <a:moveTo>
                      <a:pt x="231" y="195"/>
                    </a:moveTo>
                    <a:cubicBezTo>
                      <a:pt x="229" y="198"/>
                      <a:pt x="227" y="202"/>
                      <a:pt x="225" y="205"/>
                    </a:cubicBezTo>
                    <a:cubicBezTo>
                      <a:pt x="225" y="205"/>
                      <a:pt x="226" y="205"/>
                      <a:pt x="226" y="205"/>
                    </a:cubicBezTo>
                    <a:cubicBezTo>
                      <a:pt x="228" y="202"/>
                      <a:pt x="229" y="199"/>
                      <a:pt x="231" y="195"/>
                    </a:cubicBezTo>
                    <a:cubicBezTo>
                      <a:pt x="231" y="195"/>
                      <a:pt x="231" y="195"/>
                      <a:pt x="231" y="195"/>
                    </a:cubicBezTo>
                    <a:moveTo>
                      <a:pt x="765" y="189"/>
                    </a:moveTo>
                    <a:cubicBezTo>
                      <a:pt x="765" y="190"/>
                      <a:pt x="765" y="190"/>
                      <a:pt x="765" y="190"/>
                    </a:cubicBezTo>
                    <a:cubicBezTo>
                      <a:pt x="767" y="209"/>
                      <a:pt x="769" y="233"/>
                      <a:pt x="769" y="259"/>
                    </a:cubicBezTo>
                    <a:cubicBezTo>
                      <a:pt x="770" y="259"/>
                      <a:pt x="771" y="259"/>
                      <a:pt x="771" y="259"/>
                    </a:cubicBezTo>
                    <a:cubicBezTo>
                      <a:pt x="771" y="250"/>
                      <a:pt x="771" y="242"/>
                      <a:pt x="771" y="233"/>
                    </a:cubicBezTo>
                    <a:cubicBezTo>
                      <a:pt x="771" y="231"/>
                      <a:pt x="771" y="229"/>
                      <a:pt x="771" y="227"/>
                    </a:cubicBezTo>
                    <a:cubicBezTo>
                      <a:pt x="771" y="215"/>
                      <a:pt x="772" y="203"/>
                      <a:pt x="773" y="192"/>
                    </a:cubicBezTo>
                    <a:cubicBezTo>
                      <a:pt x="770" y="191"/>
                      <a:pt x="768" y="190"/>
                      <a:pt x="765" y="189"/>
                    </a:cubicBezTo>
                    <a:moveTo>
                      <a:pt x="33" y="189"/>
                    </a:moveTo>
                    <a:cubicBezTo>
                      <a:pt x="31" y="190"/>
                      <a:pt x="29" y="191"/>
                      <a:pt x="28" y="192"/>
                    </a:cubicBezTo>
                    <a:cubicBezTo>
                      <a:pt x="23" y="208"/>
                      <a:pt x="17" y="226"/>
                      <a:pt x="9" y="245"/>
                    </a:cubicBezTo>
                    <a:cubicBezTo>
                      <a:pt x="6" y="253"/>
                      <a:pt x="3" y="261"/>
                      <a:pt x="0" y="268"/>
                    </a:cubicBezTo>
                    <a:cubicBezTo>
                      <a:pt x="2" y="266"/>
                      <a:pt x="3" y="263"/>
                      <a:pt x="5" y="261"/>
                    </a:cubicBezTo>
                    <a:cubicBezTo>
                      <a:pt x="7" y="259"/>
                      <a:pt x="8" y="257"/>
                      <a:pt x="10" y="255"/>
                    </a:cubicBezTo>
                    <a:cubicBezTo>
                      <a:pt x="20" y="234"/>
                      <a:pt x="28" y="215"/>
                      <a:pt x="29" y="204"/>
                    </a:cubicBezTo>
                    <a:cubicBezTo>
                      <a:pt x="33" y="189"/>
                      <a:pt x="33" y="189"/>
                      <a:pt x="33" y="189"/>
                    </a:cubicBezTo>
                    <a:moveTo>
                      <a:pt x="392" y="186"/>
                    </a:moveTo>
                    <a:cubicBezTo>
                      <a:pt x="386" y="197"/>
                      <a:pt x="380" y="206"/>
                      <a:pt x="375" y="213"/>
                    </a:cubicBezTo>
                    <a:cubicBezTo>
                      <a:pt x="371" y="220"/>
                      <a:pt x="366" y="227"/>
                      <a:pt x="361" y="233"/>
                    </a:cubicBezTo>
                    <a:cubicBezTo>
                      <a:pt x="370" y="235"/>
                      <a:pt x="376" y="236"/>
                      <a:pt x="376" y="236"/>
                    </a:cubicBezTo>
                    <a:cubicBezTo>
                      <a:pt x="376" y="236"/>
                      <a:pt x="376" y="236"/>
                      <a:pt x="375" y="236"/>
                    </a:cubicBezTo>
                    <a:cubicBezTo>
                      <a:pt x="376" y="232"/>
                      <a:pt x="376" y="232"/>
                      <a:pt x="376" y="232"/>
                    </a:cubicBezTo>
                    <a:cubicBezTo>
                      <a:pt x="378" y="229"/>
                      <a:pt x="379" y="225"/>
                      <a:pt x="380" y="222"/>
                    </a:cubicBezTo>
                    <a:cubicBezTo>
                      <a:pt x="387" y="223"/>
                      <a:pt x="392" y="224"/>
                      <a:pt x="394" y="224"/>
                    </a:cubicBezTo>
                    <a:cubicBezTo>
                      <a:pt x="394" y="224"/>
                      <a:pt x="394" y="224"/>
                      <a:pt x="394" y="224"/>
                    </a:cubicBezTo>
                    <a:cubicBezTo>
                      <a:pt x="392" y="224"/>
                      <a:pt x="388" y="223"/>
                      <a:pt x="380" y="222"/>
                    </a:cubicBezTo>
                    <a:cubicBezTo>
                      <a:pt x="382" y="216"/>
                      <a:pt x="384" y="210"/>
                      <a:pt x="386" y="204"/>
                    </a:cubicBezTo>
                    <a:cubicBezTo>
                      <a:pt x="389" y="204"/>
                      <a:pt x="393" y="205"/>
                      <a:pt x="399" y="205"/>
                    </a:cubicBezTo>
                    <a:cubicBezTo>
                      <a:pt x="399" y="204"/>
                      <a:pt x="399" y="204"/>
                      <a:pt x="399" y="204"/>
                    </a:cubicBezTo>
                    <a:cubicBezTo>
                      <a:pt x="393" y="204"/>
                      <a:pt x="388" y="204"/>
                      <a:pt x="386" y="204"/>
                    </a:cubicBezTo>
                    <a:cubicBezTo>
                      <a:pt x="388" y="198"/>
                      <a:pt x="390" y="192"/>
                      <a:pt x="392" y="186"/>
                    </a:cubicBezTo>
                    <a:moveTo>
                      <a:pt x="745" y="182"/>
                    </a:moveTo>
                    <a:cubicBezTo>
                      <a:pt x="745" y="183"/>
                      <a:pt x="745" y="183"/>
                      <a:pt x="745" y="183"/>
                    </a:cubicBezTo>
                    <a:cubicBezTo>
                      <a:pt x="750" y="203"/>
                      <a:pt x="754" y="223"/>
                      <a:pt x="758" y="242"/>
                    </a:cubicBezTo>
                    <a:cubicBezTo>
                      <a:pt x="762" y="256"/>
                      <a:pt x="762" y="256"/>
                      <a:pt x="762" y="256"/>
                    </a:cubicBezTo>
                    <a:cubicBezTo>
                      <a:pt x="762" y="259"/>
                      <a:pt x="762" y="259"/>
                      <a:pt x="762" y="259"/>
                    </a:cubicBezTo>
                    <a:cubicBezTo>
                      <a:pt x="762" y="259"/>
                      <a:pt x="762" y="259"/>
                      <a:pt x="762" y="259"/>
                    </a:cubicBezTo>
                    <a:cubicBezTo>
                      <a:pt x="756" y="261"/>
                      <a:pt x="754" y="261"/>
                      <a:pt x="754" y="261"/>
                    </a:cubicBezTo>
                    <a:cubicBezTo>
                      <a:pt x="754" y="261"/>
                      <a:pt x="758" y="261"/>
                      <a:pt x="763" y="260"/>
                    </a:cubicBezTo>
                    <a:cubicBezTo>
                      <a:pt x="763" y="260"/>
                      <a:pt x="763" y="260"/>
                      <a:pt x="763" y="260"/>
                    </a:cubicBezTo>
                    <a:cubicBezTo>
                      <a:pt x="762" y="260"/>
                      <a:pt x="762" y="261"/>
                      <a:pt x="762" y="261"/>
                    </a:cubicBezTo>
                    <a:cubicBezTo>
                      <a:pt x="762" y="261"/>
                      <a:pt x="763" y="260"/>
                      <a:pt x="766" y="260"/>
                    </a:cubicBezTo>
                    <a:cubicBezTo>
                      <a:pt x="766" y="234"/>
                      <a:pt x="767" y="211"/>
                      <a:pt x="765" y="199"/>
                    </a:cubicBezTo>
                    <a:cubicBezTo>
                      <a:pt x="765" y="189"/>
                      <a:pt x="765" y="189"/>
                      <a:pt x="765" y="189"/>
                    </a:cubicBezTo>
                    <a:cubicBezTo>
                      <a:pt x="759" y="187"/>
                      <a:pt x="752" y="185"/>
                      <a:pt x="745" y="182"/>
                    </a:cubicBezTo>
                    <a:moveTo>
                      <a:pt x="553" y="176"/>
                    </a:moveTo>
                    <a:cubicBezTo>
                      <a:pt x="548" y="189"/>
                      <a:pt x="544" y="200"/>
                      <a:pt x="540" y="208"/>
                    </a:cubicBezTo>
                    <a:cubicBezTo>
                      <a:pt x="539" y="211"/>
                      <a:pt x="539" y="211"/>
                      <a:pt x="539" y="211"/>
                    </a:cubicBezTo>
                    <a:cubicBezTo>
                      <a:pt x="542" y="210"/>
                      <a:pt x="545" y="209"/>
                      <a:pt x="548" y="209"/>
                    </a:cubicBezTo>
                    <a:cubicBezTo>
                      <a:pt x="551" y="196"/>
                      <a:pt x="553" y="184"/>
                      <a:pt x="553" y="176"/>
                    </a:cubicBezTo>
                    <a:moveTo>
                      <a:pt x="713" y="172"/>
                    </a:moveTo>
                    <a:cubicBezTo>
                      <a:pt x="710" y="181"/>
                      <a:pt x="707" y="190"/>
                      <a:pt x="704" y="198"/>
                    </a:cubicBezTo>
                    <a:cubicBezTo>
                      <a:pt x="705" y="205"/>
                      <a:pt x="705" y="213"/>
                      <a:pt x="706" y="222"/>
                    </a:cubicBezTo>
                    <a:cubicBezTo>
                      <a:pt x="707" y="222"/>
                      <a:pt x="707" y="222"/>
                      <a:pt x="708" y="222"/>
                    </a:cubicBezTo>
                    <a:cubicBezTo>
                      <a:pt x="709" y="222"/>
                      <a:pt x="710" y="222"/>
                      <a:pt x="711" y="222"/>
                    </a:cubicBezTo>
                    <a:cubicBezTo>
                      <a:pt x="712" y="207"/>
                      <a:pt x="713" y="192"/>
                      <a:pt x="715" y="178"/>
                    </a:cubicBezTo>
                    <a:cubicBezTo>
                      <a:pt x="717" y="193"/>
                      <a:pt x="719" y="207"/>
                      <a:pt x="720" y="222"/>
                    </a:cubicBezTo>
                    <a:cubicBezTo>
                      <a:pt x="723" y="222"/>
                      <a:pt x="726" y="222"/>
                      <a:pt x="728" y="222"/>
                    </a:cubicBezTo>
                    <a:cubicBezTo>
                      <a:pt x="728" y="222"/>
                      <a:pt x="728" y="222"/>
                      <a:pt x="728" y="222"/>
                    </a:cubicBezTo>
                    <a:cubicBezTo>
                      <a:pt x="742" y="221"/>
                      <a:pt x="747" y="221"/>
                      <a:pt x="727" y="221"/>
                    </a:cubicBezTo>
                    <a:cubicBezTo>
                      <a:pt x="727" y="220"/>
                      <a:pt x="727" y="220"/>
                      <a:pt x="727" y="220"/>
                    </a:cubicBezTo>
                    <a:cubicBezTo>
                      <a:pt x="727" y="218"/>
                      <a:pt x="727" y="218"/>
                      <a:pt x="727" y="218"/>
                    </a:cubicBezTo>
                    <a:cubicBezTo>
                      <a:pt x="727" y="212"/>
                      <a:pt x="727" y="212"/>
                      <a:pt x="727" y="212"/>
                    </a:cubicBezTo>
                    <a:cubicBezTo>
                      <a:pt x="727" y="202"/>
                      <a:pt x="727" y="202"/>
                      <a:pt x="727" y="202"/>
                    </a:cubicBezTo>
                    <a:cubicBezTo>
                      <a:pt x="727" y="181"/>
                      <a:pt x="727" y="181"/>
                      <a:pt x="727" y="181"/>
                    </a:cubicBezTo>
                    <a:cubicBezTo>
                      <a:pt x="727" y="176"/>
                      <a:pt x="727" y="176"/>
                      <a:pt x="727" y="176"/>
                    </a:cubicBezTo>
                    <a:cubicBezTo>
                      <a:pt x="722" y="175"/>
                      <a:pt x="717" y="173"/>
                      <a:pt x="713" y="172"/>
                    </a:cubicBezTo>
                    <a:moveTo>
                      <a:pt x="702" y="168"/>
                    </a:moveTo>
                    <a:cubicBezTo>
                      <a:pt x="703" y="179"/>
                      <a:pt x="703" y="179"/>
                      <a:pt x="703" y="179"/>
                    </a:cubicBezTo>
                    <a:cubicBezTo>
                      <a:pt x="703" y="183"/>
                      <a:pt x="704" y="188"/>
                      <a:pt x="704" y="194"/>
                    </a:cubicBezTo>
                    <a:cubicBezTo>
                      <a:pt x="706" y="186"/>
                      <a:pt x="709" y="179"/>
                      <a:pt x="711" y="171"/>
                    </a:cubicBezTo>
                    <a:cubicBezTo>
                      <a:pt x="708" y="170"/>
                      <a:pt x="705" y="169"/>
                      <a:pt x="702" y="168"/>
                    </a:cubicBezTo>
                    <a:moveTo>
                      <a:pt x="684" y="163"/>
                    </a:moveTo>
                    <a:cubicBezTo>
                      <a:pt x="694" y="221"/>
                      <a:pt x="694" y="221"/>
                      <a:pt x="694" y="221"/>
                    </a:cubicBezTo>
                    <a:cubicBezTo>
                      <a:pt x="697" y="213"/>
                      <a:pt x="700" y="204"/>
                      <a:pt x="703" y="195"/>
                    </a:cubicBezTo>
                    <a:cubicBezTo>
                      <a:pt x="703" y="192"/>
                      <a:pt x="703" y="189"/>
                      <a:pt x="703" y="187"/>
                    </a:cubicBezTo>
                    <a:cubicBezTo>
                      <a:pt x="702" y="168"/>
                      <a:pt x="702" y="168"/>
                      <a:pt x="702" y="168"/>
                    </a:cubicBezTo>
                    <a:cubicBezTo>
                      <a:pt x="696" y="166"/>
                      <a:pt x="690" y="165"/>
                      <a:pt x="684" y="163"/>
                    </a:cubicBezTo>
                    <a:moveTo>
                      <a:pt x="93" y="163"/>
                    </a:moveTo>
                    <a:cubicBezTo>
                      <a:pt x="72" y="171"/>
                      <a:pt x="52" y="180"/>
                      <a:pt x="33" y="189"/>
                    </a:cubicBezTo>
                    <a:cubicBezTo>
                      <a:pt x="32" y="194"/>
                      <a:pt x="32" y="194"/>
                      <a:pt x="32" y="194"/>
                    </a:cubicBezTo>
                    <a:cubicBezTo>
                      <a:pt x="29" y="209"/>
                      <a:pt x="24" y="228"/>
                      <a:pt x="16" y="247"/>
                    </a:cubicBezTo>
                    <a:cubicBezTo>
                      <a:pt x="28" y="233"/>
                      <a:pt x="39" y="218"/>
                      <a:pt x="52" y="202"/>
                    </a:cubicBezTo>
                    <a:cubicBezTo>
                      <a:pt x="51" y="207"/>
                      <a:pt x="50" y="212"/>
                      <a:pt x="49" y="216"/>
                    </a:cubicBezTo>
                    <a:cubicBezTo>
                      <a:pt x="46" y="228"/>
                      <a:pt x="45" y="240"/>
                      <a:pt x="44" y="252"/>
                    </a:cubicBezTo>
                    <a:cubicBezTo>
                      <a:pt x="44" y="254"/>
                      <a:pt x="44" y="254"/>
                      <a:pt x="44" y="254"/>
                    </a:cubicBezTo>
                    <a:cubicBezTo>
                      <a:pt x="56" y="232"/>
                      <a:pt x="66" y="211"/>
                      <a:pt x="67" y="199"/>
                    </a:cubicBezTo>
                    <a:cubicBezTo>
                      <a:pt x="72" y="176"/>
                      <a:pt x="72" y="176"/>
                      <a:pt x="72" y="176"/>
                    </a:cubicBezTo>
                    <a:cubicBezTo>
                      <a:pt x="70" y="189"/>
                      <a:pt x="70" y="189"/>
                      <a:pt x="70" y="189"/>
                    </a:cubicBezTo>
                    <a:cubicBezTo>
                      <a:pt x="67" y="210"/>
                      <a:pt x="56" y="236"/>
                      <a:pt x="43" y="262"/>
                    </a:cubicBezTo>
                    <a:cubicBezTo>
                      <a:pt x="42" y="270"/>
                      <a:pt x="42" y="270"/>
                      <a:pt x="42" y="270"/>
                    </a:cubicBezTo>
                    <a:cubicBezTo>
                      <a:pt x="44" y="268"/>
                      <a:pt x="44" y="268"/>
                      <a:pt x="44" y="268"/>
                    </a:cubicBezTo>
                    <a:cubicBezTo>
                      <a:pt x="62" y="239"/>
                      <a:pt x="79" y="203"/>
                      <a:pt x="93" y="163"/>
                    </a:cubicBezTo>
                    <a:moveTo>
                      <a:pt x="671" y="159"/>
                    </a:moveTo>
                    <a:cubicBezTo>
                      <a:pt x="671" y="176"/>
                      <a:pt x="670" y="199"/>
                      <a:pt x="668" y="222"/>
                    </a:cubicBezTo>
                    <a:cubicBezTo>
                      <a:pt x="672" y="222"/>
                      <a:pt x="677" y="222"/>
                      <a:pt x="681" y="222"/>
                    </a:cubicBezTo>
                    <a:cubicBezTo>
                      <a:pt x="682" y="208"/>
                      <a:pt x="683" y="195"/>
                      <a:pt x="683" y="183"/>
                    </a:cubicBezTo>
                    <a:cubicBezTo>
                      <a:pt x="679" y="161"/>
                      <a:pt x="679" y="161"/>
                      <a:pt x="679" y="161"/>
                    </a:cubicBezTo>
                    <a:cubicBezTo>
                      <a:pt x="677" y="160"/>
                      <a:pt x="674" y="160"/>
                      <a:pt x="671" y="159"/>
                    </a:cubicBezTo>
                    <a:moveTo>
                      <a:pt x="106" y="158"/>
                    </a:moveTo>
                    <a:cubicBezTo>
                      <a:pt x="102" y="159"/>
                      <a:pt x="99" y="160"/>
                      <a:pt x="96" y="162"/>
                    </a:cubicBezTo>
                    <a:cubicBezTo>
                      <a:pt x="84" y="196"/>
                      <a:pt x="71" y="224"/>
                      <a:pt x="60" y="241"/>
                    </a:cubicBezTo>
                    <a:cubicBezTo>
                      <a:pt x="42" y="271"/>
                      <a:pt x="42" y="271"/>
                      <a:pt x="42" y="271"/>
                    </a:cubicBezTo>
                    <a:cubicBezTo>
                      <a:pt x="42" y="272"/>
                      <a:pt x="42" y="272"/>
                      <a:pt x="42" y="272"/>
                    </a:cubicBezTo>
                    <a:cubicBezTo>
                      <a:pt x="42" y="273"/>
                      <a:pt x="42" y="273"/>
                      <a:pt x="42" y="273"/>
                    </a:cubicBezTo>
                    <a:cubicBezTo>
                      <a:pt x="42" y="272"/>
                      <a:pt x="42" y="272"/>
                      <a:pt x="41" y="272"/>
                    </a:cubicBezTo>
                    <a:cubicBezTo>
                      <a:pt x="41" y="272"/>
                      <a:pt x="45" y="273"/>
                      <a:pt x="51" y="275"/>
                    </a:cubicBezTo>
                    <a:cubicBezTo>
                      <a:pt x="61" y="259"/>
                      <a:pt x="70" y="245"/>
                      <a:pt x="73" y="238"/>
                    </a:cubicBezTo>
                    <a:cubicBezTo>
                      <a:pt x="82" y="223"/>
                      <a:pt x="82" y="223"/>
                      <a:pt x="82" y="223"/>
                    </a:cubicBezTo>
                    <a:cubicBezTo>
                      <a:pt x="77" y="231"/>
                      <a:pt x="77" y="231"/>
                      <a:pt x="77" y="231"/>
                    </a:cubicBezTo>
                    <a:cubicBezTo>
                      <a:pt x="71" y="244"/>
                      <a:pt x="63" y="260"/>
                      <a:pt x="54" y="276"/>
                    </a:cubicBezTo>
                    <a:cubicBezTo>
                      <a:pt x="54" y="276"/>
                      <a:pt x="54" y="276"/>
                      <a:pt x="54" y="276"/>
                    </a:cubicBezTo>
                    <a:cubicBezTo>
                      <a:pt x="65" y="263"/>
                      <a:pt x="75" y="249"/>
                      <a:pt x="85" y="235"/>
                    </a:cubicBezTo>
                    <a:cubicBezTo>
                      <a:pt x="106" y="158"/>
                      <a:pt x="106" y="158"/>
                      <a:pt x="106" y="158"/>
                    </a:cubicBezTo>
                    <a:moveTo>
                      <a:pt x="409" y="155"/>
                    </a:moveTo>
                    <a:cubicBezTo>
                      <a:pt x="406" y="159"/>
                      <a:pt x="404" y="164"/>
                      <a:pt x="402" y="168"/>
                    </a:cubicBezTo>
                    <a:cubicBezTo>
                      <a:pt x="402" y="168"/>
                      <a:pt x="402" y="168"/>
                      <a:pt x="402" y="169"/>
                    </a:cubicBezTo>
                    <a:cubicBezTo>
                      <a:pt x="402" y="193"/>
                      <a:pt x="402" y="193"/>
                      <a:pt x="402" y="193"/>
                    </a:cubicBezTo>
                    <a:cubicBezTo>
                      <a:pt x="405" y="179"/>
                      <a:pt x="407" y="166"/>
                      <a:pt x="409" y="155"/>
                    </a:cubicBezTo>
                    <a:moveTo>
                      <a:pt x="642" y="150"/>
                    </a:moveTo>
                    <a:cubicBezTo>
                      <a:pt x="642" y="156"/>
                      <a:pt x="642" y="156"/>
                      <a:pt x="642" y="156"/>
                    </a:cubicBezTo>
                    <a:cubicBezTo>
                      <a:pt x="643" y="172"/>
                      <a:pt x="643" y="192"/>
                      <a:pt x="641" y="214"/>
                    </a:cubicBezTo>
                    <a:cubicBezTo>
                      <a:pt x="642" y="217"/>
                      <a:pt x="642" y="220"/>
                      <a:pt x="642" y="224"/>
                    </a:cubicBezTo>
                    <a:cubicBezTo>
                      <a:pt x="644" y="224"/>
                      <a:pt x="645" y="224"/>
                      <a:pt x="646" y="223"/>
                    </a:cubicBezTo>
                    <a:cubicBezTo>
                      <a:pt x="649" y="213"/>
                      <a:pt x="651" y="203"/>
                      <a:pt x="652" y="193"/>
                    </a:cubicBezTo>
                    <a:cubicBezTo>
                      <a:pt x="656" y="192"/>
                      <a:pt x="660" y="192"/>
                      <a:pt x="664" y="191"/>
                    </a:cubicBezTo>
                    <a:cubicBezTo>
                      <a:pt x="664" y="192"/>
                      <a:pt x="664" y="192"/>
                      <a:pt x="664" y="192"/>
                    </a:cubicBezTo>
                    <a:cubicBezTo>
                      <a:pt x="664" y="189"/>
                      <a:pt x="664" y="189"/>
                      <a:pt x="664" y="189"/>
                    </a:cubicBezTo>
                    <a:cubicBezTo>
                      <a:pt x="665" y="196"/>
                      <a:pt x="666" y="204"/>
                      <a:pt x="666" y="211"/>
                    </a:cubicBezTo>
                    <a:cubicBezTo>
                      <a:pt x="669" y="192"/>
                      <a:pt x="670" y="175"/>
                      <a:pt x="670" y="165"/>
                    </a:cubicBezTo>
                    <a:cubicBezTo>
                      <a:pt x="670" y="159"/>
                      <a:pt x="670" y="159"/>
                      <a:pt x="670" y="159"/>
                    </a:cubicBezTo>
                    <a:cubicBezTo>
                      <a:pt x="661" y="156"/>
                      <a:pt x="651" y="153"/>
                      <a:pt x="642" y="150"/>
                    </a:cubicBezTo>
                    <a:moveTo>
                      <a:pt x="613" y="143"/>
                    </a:moveTo>
                    <a:cubicBezTo>
                      <a:pt x="612" y="171"/>
                      <a:pt x="610" y="200"/>
                      <a:pt x="607" y="227"/>
                    </a:cubicBezTo>
                    <a:cubicBezTo>
                      <a:pt x="614" y="227"/>
                      <a:pt x="623" y="226"/>
                      <a:pt x="634" y="225"/>
                    </a:cubicBezTo>
                    <a:cubicBezTo>
                      <a:pt x="635" y="214"/>
                      <a:pt x="636" y="202"/>
                      <a:pt x="638" y="191"/>
                    </a:cubicBezTo>
                    <a:cubicBezTo>
                      <a:pt x="639" y="195"/>
                      <a:pt x="639" y="198"/>
                      <a:pt x="640" y="202"/>
                    </a:cubicBezTo>
                    <a:cubicBezTo>
                      <a:pt x="642" y="186"/>
                      <a:pt x="643" y="172"/>
                      <a:pt x="641" y="164"/>
                    </a:cubicBezTo>
                    <a:cubicBezTo>
                      <a:pt x="642" y="150"/>
                      <a:pt x="642" y="150"/>
                      <a:pt x="642" y="150"/>
                    </a:cubicBezTo>
                    <a:cubicBezTo>
                      <a:pt x="632" y="148"/>
                      <a:pt x="623" y="145"/>
                      <a:pt x="613" y="143"/>
                    </a:cubicBezTo>
                    <a:moveTo>
                      <a:pt x="565" y="142"/>
                    </a:moveTo>
                    <a:cubicBezTo>
                      <a:pt x="561" y="154"/>
                      <a:pt x="557" y="165"/>
                      <a:pt x="554" y="175"/>
                    </a:cubicBezTo>
                    <a:cubicBezTo>
                      <a:pt x="553" y="185"/>
                      <a:pt x="552" y="196"/>
                      <a:pt x="551" y="208"/>
                    </a:cubicBezTo>
                    <a:cubicBezTo>
                      <a:pt x="554" y="207"/>
                      <a:pt x="557" y="207"/>
                      <a:pt x="559" y="206"/>
                    </a:cubicBezTo>
                    <a:cubicBezTo>
                      <a:pt x="559" y="206"/>
                      <a:pt x="559" y="206"/>
                      <a:pt x="559" y="206"/>
                    </a:cubicBezTo>
                    <a:cubicBezTo>
                      <a:pt x="559" y="206"/>
                      <a:pt x="558" y="206"/>
                      <a:pt x="558" y="206"/>
                    </a:cubicBezTo>
                    <a:cubicBezTo>
                      <a:pt x="558" y="206"/>
                      <a:pt x="558" y="206"/>
                      <a:pt x="559" y="205"/>
                    </a:cubicBezTo>
                    <a:cubicBezTo>
                      <a:pt x="560" y="203"/>
                      <a:pt x="560" y="201"/>
                      <a:pt x="560" y="199"/>
                    </a:cubicBezTo>
                    <a:cubicBezTo>
                      <a:pt x="562" y="186"/>
                      <a:pt x="562" y="186"/>
                      <a:pt x="562" y="186"/>
                    </a:cubicBezTo>
                    <a:cubicBezTo>
                      <a:pt x="561" y="193"/>
                      <a:pt x="561" y="193"/>
                      <a:pt x="561" y="193"/>
                    </a:cubicBezTo>
                    <a:cubicBezTo>
                      <a:pt x="561" y="197"/>
                      <a:pt x="560" y="201"/>
                      <a:pt x="560" y="205"/>
                    </a:cubicBezTo>
                    <a:cubicBezTo>
                      <a:pt x="561" y="205"/>
                      <a:pt x="563" y="205"/>
                      <a:pt x="565" y="204"/>
                    </a:cubicBezTo>
                    <a:cubicBezTo>
                      <a:pt x="565" y="203"/>
                      <a:pt x="565" y="203"/>
                      <a:pt x="565" y="203"/>
                    </a:cubicBezTo>
                    <a:cubicBezTo>
                      <a:pt x="565" y="201"/>
                      <a:pt x="565" y="201"/>
                      <a:pt x="565" y="201"/>
                    </a:cubicBezTo>
                    <a:cubicBezTo>
                      <a:pt x="565" y="174"/>
                      <a:pt x="565" y="174"/>
                      <a:pt x="565" y="174"/>
                    </a:cubicBezTo>
                    <a:cubicBezTo>
                      <a:pt x="565" y="163"/>
                      <a:pt x="565" y="152"/>
                      <a:pt x="565" y="142"/>
                    </a:cubicBezTo>
                    <a:moveTo>
                      <a:pt x="135" y="206"/>
                    </a:moveTo>
                    <a:cubicBezTo>
                      <a:pt x="136" y="205"/>
                      <a:pt x="137" y="203"/>
                      <a:pt x="137" y="202"/>
                    </a:cubicBezTo>
                    <a:cubicBezTo>
                      <a:pt x="137" y="202"/>
                      <a:pt x="137" y="202"/>
                      <a:pt x="137" y="202"/>
                    </a:cubicBezTo>
                    <a:cubicBezTo>
                      <a:pt x="137" y="206"/>
                      <a:pt x="137" y="206"/>
                      <a:pt x="137" y="206"/>
                    </a:cubicBezTo>
                    <a:cubicBezTo>
                      <a:pt x="136" y="206"/>
                      <a:pt x="135" y="206"/>
                      <a:pt x="135" y="206"/>
                    </a:cubicBezTo>
                    <a:moveTo>
                      <a:pt x="181" y="133"/>
                    </a:moveTo>
                    <a:cubicBezTo>
                      <a:pt x="166" y="137"/>
                      <a:pt x="151" y="142"/>
                      <a:pt x="137" y="146"/>
                    </a:cubicBezTo>
                    <a:cubicBezTo>
                      <a:pt x="128" y="149"/>
                      <a:pt x="119" y="153"/>
                      <a:pt x="111" y="156"/>
                    </a:cubicBezTo>
                    <a:cubicBezTo>
                      <a:pt x="93" y="226"/>
                      <a:pt x="93" y="226"/>
                      <a:pt x="93" y="226"/>
                    </a:cubicBezTo>
                    <a:cubicBezTo>
                      <a:pt x="96" y="221"/>
                      <a:pt x="99" y="217"/>
                      <a:pt x="102" y="213"/>
                    </a:cubicBezTo>
                    <a:cubicBezTo>
                      <a:pt x="102" y="215"/>
                      <a:pt x="102" y="216"/>
                      <a:pt x="101" y="218"/>
                    </a:cubicBezTo>
                    <a:cubicBezTo>
                      <a:pt x="99" y="242"/>
                      <a:pt x="99" y="242"/>
                      <a:pt x="99" y="242"/>
                    </a:cubicBezTo>
                    <a:cubicBezTo>
                      <a:pt x="108" y="227"/>
                      <a:pt x="114" y="212"/>
                      <a:pt x="115" y="203"/>
                    </a:cubicBezTo>
                    <a:cubicBezTo>
                      <a:pt x="121" y="185"/>
                      <a:pt x="121" y="185"/>
                      <a:pt x="121" y="185"/>
                    </a:cubicBezTo>
                    <a:cubicBezTo>
                      <a:pt x="118" y="195"/>
                      <a:pt x="118" y="195"/>
                      <a:pt x="118" y="195"/>
                    </a:cubicBezTo>
                    <a:cubicBezTo>
                      <a:pt x="115" y="211"/>
                      <a:pt x="108" y="231"/>
                      <a:pt x="99" y="250"/>
                    </a:cubicBezTo>
                    <a:cubicBezTo>
                      <a:pt x="99" y="250"/>
                      <a:pt x="99" y="250"/>
                      <a:pt x="99" y="250"/>
                    </a:cubicBezTo>
                    <a:cubicBezTo>
                      <a:pt x="98" y="267"/>
                      <a:pt x="98" y="267"/>
                      <a:pt x="98" y="267"/>
                    </a:cubicBezTo>
                    <a:cubicBezTo>
                      <a:pt x="98" y="269"/>
                      <a:pt x="98" y="269"/>
                      <a:pt x="98" y="269"/>
                    </a:cubicBezTo>
                    <a:cubicBezTo>
                      <a:pt x="109" y="250"/>
                      <a:pt x="121" y="231"/>
                      <a:pt x="132" y="210"/>
                    </a:cubicBezTo>
                    <a:cubicBezTo>
                      <a:pt x="136" y="199"/>
                      <a:pt x="136" y="199"/>
                      <a:pt x="136" y="199"/>
                    </a:cubicBezTo>
                    <a:cubicBezTo>
                      <a:pt x="133" y="209"/>
                      <a:pt x="133" y="209"/>
                      <a:pt x="133" y="209"/>
                    </a:cubicBezTo>
                    <a:cubicBezTo>
                      <a:pt x="133" y="209"/>
                      <a:pt x="133" y="209"/>
                      <a:pt x="133" y="209"/>
                    </a:cubicBezTo>
                    <a:cubicBezTo>
                      <a:pt x="134" y="208"/>
                      <a:pt x="134" y="207"/>
                      <a:pt x="135" y="206"/>
                    </a:cubicBezTo>
                    <a:cubicBezTo>
                      <a:pt x="135" y="206"/>
                      <a:pt x="136" y="206"/>
                      <a:pt x="137" y="207"/>
                    </a:cubicBezTo>
                    <a:cubicBezTo>
                      <a:pt x="137" y="213"/>
                      <a:pt x="137" y="213"/>
                      <a:pt x="137" y="213"/>
                    </a:cubicBezTo>
                    <a:cubicBezTo>
                      <a:pt x="137" y="219"/>
                      <a:pt x="137" y="219"/>
                      <a:pt x="137" y="219"/>
                    </a:cubicBezTo>
                    <a:cubicBezTo>
                      <a:pt x="137" y="222"/>
                      <a:pt x="137" y="222"/>
                      <a:pt x="137" y="222"/>
                    </a:cubicBezTo>
                    <a:cubicBezTo>
                      <a:pt x="141" y="223"/>
                      <a:pt x="145" y="224"/>
                      <a:pt x="149" y="225"/>
                    </a:cubicBezTo>
                    <a:cubicBezTo>
                      <a:pt x="163" y="194"/>
                      <a:pt x="175" y="165"/>
                      <a:pt x="177" y="149"/>
                    </a:cubicBezTo>
                    <a:cubicBezTo>
                      <a:pt x="181" y="133"/>
                      <a:pt x="181" y="133"/>
                      <a:pt x="181" y="133"/>
                    </a:cubicBezTo>
                    <a:moveTo>
                      <a:pt x="570" y="133"/>
                    </a:moveTo>
                    <a:cubicBezTo>
                      <a:pt x="570" y="137"/>
                      <a:pt x="571" y="141"/>
                      <a:pt x="571" y="145"/>
                    </a:cubicBezTo>
                    <a:cubicBezTo>
                      <a:pt x="575" y="159"/>
                      <a:pt x="579" y="172"/>
                      <a:pt x="583" y="186"/>
                    </a:cubicBezTo>
                    <a:cubicBezTo>
                      <a:pt x="586" y="200"/>
                      <a:pt x="586" y="200"/>
                      <a:pt x="586" y="200"/>
                    </a:cubicBezTo>
                    <a:cubicBezTo>
                      <a:pt x="588" y="190"/>
                      <a:pt x="589" y="181"/>
                      <a:pt x="588" y="176"/>
                    </a:cubicBezTo>
                    <a:cubicBezTo>
                      <a:pt x="589" y="159"/>
                      <a:pt x="589" y="159"/>
                      <a:pt x="589" y="159"/>
                    </a:cubicBezTo>
                    <a:cubicBezTo>
                      <a:pt x="589" y="169"/>
                      <a:pt x="589" y="169"/>
                      <a:pt x="589" y="169"/>
                    </a:cubicBezTo>
                    <a:cubicBezTo>
                      <a:pt x="589" y="179"/>
                      <a:pt x="589" y="192"/>
                      <a:pt x="588" y="205"/>
                    </a:cubicBezTo>
                    <a:cubicBezTo>
                      <a:pt x="589" y="210"/>
                      <a:pt x="589" y="210"/>
                      <a:pt x="589" y="210"/>
                    </a:cubicBezTo>
                    <a:cubicBezTo>
                      <a:pt x="592" y="221"/>
                      <a:pt x="592" y="221"/>
                      <a:pt x="592" y="221"/>
                    </a:cubicBezTo>
                    <a:cubicBezTo>
                      <a:pt x="593" y="227"/>
                      <a:pt x="593" y="227"/>
                      <a:pt x="593" y="227"/>
                    </a:cubicBezTo>
                    <a:cubicBezTo>
                      <a:pt x="593" y="228"/>
                      <a:pt x="593" y="228"/>
                      <a:pt x="593" y="228"/>
                    </a:cubicBezTo>
                    <a:cubicBezTo>
                      <a:pt x="598" y="228"/>
                      <a:pt x="600" y="228"/>
                      <a:pt x="600" y="228"/>
                    </a:cubicBezTo>
                    <a:cubicBezTo>
                      <a:pt x="600" y="228"/>
                      <a:pt x="597" y="228"/>
                      <a:pt x="593" y="228"/>
                    </a:cubicBezTo>
                    <a:cubicBezTo>
                      <a:pt x="590" y="229"/>
                      <a:pt x="587" y="229"/>
                      <a:pt x="587" y="229"/>
                    </a:cubicBezTo>
                    <a:cubicBezTo>
                      <a:pt x="588" y="229"/>
                      <a:pt x="591" y="229"/>
                      <a:pt x="602" y="228"/>
                    </a:cubicBezTo>
                    <a:cubicBezTo>
                      <a:pt x="605" y="201"/>
                      <a:pt x="608" y="169"/>
                      <a:pt x="611" y="142"/>
                    </a:cubicBezTo>
                    <a:cubicBezTo>
                      <a:pt x="597" y="139"/>
                      <a:pt x="584" y="136"/>
                      <a:pt x="570" y="133"/>
                    </a:cubicBezTo>
                    <a:moveTo>
                      <a:pt x="568" y="133"/>
                    </a:moveTo>
                    <a:cubicBezTo>
                      <a:pt x="568" y="133"/>
                      <a:pt x="568" y="134"/>
                      <a:pt x="567" y="135"/>
                    </a:cubicBezTo>
                    <a:cubicBezTo>
                      <a:pt x="568" y="138"/>
                      <a:pt x="569" y="140"/>
                      <a:pt x="570" y="142"/>
                    </a:cubicBezTo>
                    <a:cubicBezTo>
                      <a:pt x="570" y="139"/>
                      <a:pt x="570" y="137"/>
                      <a:pt x="570" y="135"/>
                    </a:cubicBezTo>
                    <a:cubicBezTo>
                      <a:pt x="570" y="133"/>
                      <a:pt x="570" y="133"/>
                      <a:pt x="570" y="133"/>
                    </a:cubicBezTo>
                    <a:cubicBezTo>
                      <a:pt x="569" y="133"/>
                      <a:pt x="569" y="133"/>
                      <a:pt x="568" y="133"/>
                    </a:cubicBezTo>
                    <a:moveTo>
                      <a:pt x="566" y="132"/>
                    </a:moveTo>
                    <a:cubicBezTo>
                      <a:pt x="566" y="132"/>
                      <a:pt x="567" y="132"/>
                      <a:pt x="567" y="133"/>
                    </a:cubicBezTo>
                    <a:cubicBezTo>
                      <a:pt x="567" y="132"/>
                      <a:pt x="567" y="132"/>
                      <a:pt x="567" y="132"/>
                    </a:cubicBezTo>
                    <a:cubicBezTo>
                      <a:pt x="567" y="132"/>
                      <a:pt x="567" y="132"/>
                      <a:pt x="566" y="132"/>
                    </a:cubicBezTo>
                    <a:moveTo>
                      <a:pt x="245" y="119"/>
                    </a:moveTo>
                    <a:cubicBezTo>
                      <a:pt x="223" y="123"/>
                      <a:pt x="202" y="128"/>
                      <a:pt x="181" y="133"/>
                    </a:cubicBezTo>
                    <a:cubicBezTo>
                      <a:pt x="180" y="139"/>
                      <a:pt x="180" y="139"/>
                      <a:pt x="180" y="139"/>
                    </a:cubicBezTo>
                    <a:cubicBezTo>
                      <a:pt x="176" y="163"/>
                      <a:pt x="166" y="195"/>
                      <a:pt x="153" y="225"/>
                    </a:cubicBezTo>
                    <a:cubicBezTo>
                      <a:pt x="162" y="228"/>
                      <a:pt x="169" y="229"/>
                      <a:pt x="175" y="231"/>
                    </a:cubicBezTo>
                    <a:cubicBezTo>
                      <a:pt x="187" y="200"/>
                      <a:pt x="195" y="169"/>
                      <a:pt x="198" y="154"/>
                    </a:cubicBezTo>
                    <a:cubicBezTo>
                      <a:pt x="202" y="130"/>
                      <a:pt x="202" y="130"/>
                      <a:pt x="202" y="130"/>
                    </a:cubicBezTo>
                    <a:cubicBezTo>
                      <a:pt x="200" y="143"/>
                      <a:pt x="200" y="143"/>
                      <a:pt x="200" y="143"/>
                    </a:cubicBezTo>
                    <a:cubicBezTo>
                      <a:pt x="198" y="168"/>
                      <a:pt x="190" y="200"/>
                      <a:pt x="178" y="231"/>
                    </a:cubicBezTo>
                    <a:cubicBezTo>
                      <a:pt x="187" y="234"/>
                      <a:pt x="193" y="235"/>
                      <a:pt x="197" y="236"/>
                    </a:cubicBezTo>
                    <a:cubicBezTo>
                      <a:pt x="197" y="236"/>
                      <a:pt x="197" y="236"/>
                      <a:pt x="197" y="236"/>
                    </a:cubicBezTo>
                    <a:cubicBezTo>
                      <a:pt x="195" y="235"/>
                      <a:pt x="192" y="234"/>
                      <a:pt x="192" y="234"/>
                    </a:cubicBezTo>
                    <a:cubicBezTo>
                      <a:pt x="192" y="234"/>
                      <a:pt x="194" y="234"/>
                      <a:pt x="197" y="235"/>
                    </a:cubicBezTo>
                    <a:cubicBezTo>
                      <a:pt x="199" y="233"/>
                      <a:pt x="200" y="231"/>
                      <a:pt x="201" y="230"/>
                    </a:cubicBezTo>
                    <a:cubicBezTo>
                      <a:pt x="205" y="221"/>
                      <a:pt x="209" y="212"/>
                      <a:pt x="212" y="204"/>
                    </a:cubicBezTo>
                    <a:cubicBezTo>
                      <a:pt x="213" y="204"/>
                      <a:pt x="213" y="204"/>
                      <a:pt x="213" y="204"/>
                    </a:cubicBezTo>
                    <a:cubicBezTo>
                      <a:pt x="213" y="204"/>
                      <a:pt x="213" y="204"/>
                      <a:pt x="213" y="204"/>
                    </a:cubicBezTo>
                    <a:cubicBezTo>
                      <a:pt x="213" y="204"/>
                      <a:pt x="213" y="204"/>
                      <a:pt x="213" y="204"/>
                    </a:cubicBezTo>
                    <a:cubicBezTo>
                      <a:pt x="214" y="201"/>
                      <a:pt x="215" y="198"/>
                      <a:pt x="216" y="195"/>
                    </a:cubicBezTo>
                    <a:cubicBezTo>
                      <a:pt x="218" y="189"/>
                      <a:pt x="220" y="184"/>
                      <a:pt x="220" y="180"/>
                    </a:cubicBezTo>
                    <a:cubicBezTo>
                      <a:pt x="226" y="162"/>
                      <a:pt x="226" y="162"/>
                      <a:pt x="226" y="162"/>
                    </a:cubicBezTo>
                    <a:cubicBezTo>
                      <a:pt x="223" y="172"/>
                      <a:pt x="223" y="172"/>
                      <a:pt x="223" y="172"/>
                    </a:cubicBezTo>
                    <a:cubicBezTo>
                      <a:pt x="222" y="178"/>
                      <a:pt x="220" y="183"/>
                      <a:pt x="219" y="189"/>
                    </a:cubicBezTo>
                    <a:cubicBezTo>
                      <a:pt x="219" y="189"/>
                      <a:pt x="219" y="188"/>
                      <a:pt x="219" y="188"/>
                    </a:cubicBezTo>
                    <a:cubicBezTo>
                      <a:pt x="219" y="197"/>
                      <a:pt x="219" y="197"/>
                      <a:pt x="219" y="197"/>
                    </a:cubicBezTo>
                    <a:cubicBezTo>
                      <a:pt x="218" y="197"/>
                      <a:pt x="218" y="197"/>
                      <a:pt x="218" y="197"/>
                    </a:cubicBezTo>
                    <a:cubicBezTo>
                      <a:pt x="218" y="197"/>
                      <a:pt x="218" y="197"/>
                      <a:pt x="219" y="197"/>
                    </a:cubicBezTo>
                    <a:cubicBezTo>
                      <a:pt x="218" y="199"/>
                      <a:pt x="218" y="199"/>
                      <a:pt x="218" y="199"/>
                    </a:cubicBezTo>
                    <a:cubicBezTo>
                      <a:pt x="218" y="202"/>
                      <a:pt x="218" y="202"/>
                      <a:pt x="218" y="202"/>
                    </a:cubicBezTo>
                    <a:cubicBezTo>
                      <a:pt x="218" y="204"/>
                      <a:pt x="218" y="204"/>
                      <a:pt x="218" y="204"/>
                    </a:cubicBezTo>
                    <a:cubicBezTo>
                      <a:pt x="217" y="204"/>
                      <a:pt x="215" y="204"/>
                      <a:pt x="214" y="204"/>
                    </a:cubicBezTo>
                    <a:cubicBezTo>
                      <a:pt x="214" y="204"/>
                      <a:pt x="214" y="204"/>
                      <a:pt x="214" y="204"/>
                    </a:cubicBezTo>
                    <a:cubicBezTo>
                      <a:pt x="217" y="204"/>
                      <a:pt x="220" y="205"/>
                      <a:pt x="224" y="205"/>
                    </a:cubicBezTo>
                    <a:cubicBezTo>
                      <a:pt x="227" y="200"/>
                      <a:pt x="229" y="195"/>
                      <a:pt x="232" y="189"/>
                    </a:cubicBezTo>
                    <a:cubicBezTo>
                      <a:pt x="245" y="119"/>
                      <a:pt x="245" y="119"/>
                      <a:pt x="245" y="119"/>
                    </a:cubicBezTo>
                    <a:moveTo>
                      <a:pt x="109" y="119"/>
                    </a:moveTo>
                    <a:cubicBezTo>
                      <a:pt x="105" y="133"/>
                      <a:pt x="101" y="147"/>
                      <a:pt x="97" y="159"/>
                    </a:cubicBezTo>
                    <a:cubicBezTo>
                      <a:pt x="100" y="158"/>
                      <a:pt x="103" y="157"/>
                      <a:pt x="106" y="156"/>
                    </a:cubicBezTo>
                    <a:cubicBezTo>
                      <a:pt x="115" y="123"/>
                      <a:pt x="115" y="123"/>
                      <a:pt x="115" y="123"/>
                    </a:cubicBezTo>
                    <a:cubicBezTo>
                      <a:pt x="113" y="122"/>
                      <a:pt x="111" y="120"/>
                      <a:pt x="109" y="119"/>
                    </a:cubicBezTo>
                    <a:moveTo>
                      <a:pt x="261" y="117"/>
                    </a:moveTo>
                    <a:cubicBezTo>
                      <a:pt x="256" y="118"/>
                      <a:pt x="252" y="118"/>
                      <a:pt x="247" y="119"/>
                    </a:cubicBezTo>
                    <a:cubicBezTo>
                      <a:pt x="236" y="181"/>
                      <a:pt x="236" y="181"/>
                      <a:pt x="236" y="181"/>
                    </a:cubicBezTo>
                    <a:cubicBezTo>
                      <a:pt x="245" y="161"/>
                      <a:pt x="254" y="140"/>
                      <a:pt x="261" y="117"/>
                    </a:cubicBezTo>
                    <a:moveTo>
                      <a:pt x="485" y="204"/>
                    </a:moveTo>
                    <a:cubicBezTo>
                      <a:pt x="483" y="204"/>
                      <a:pt x="482" y="204"/>
                      <a:pt x="480" y="204"/>
                    </a:cubicBezTo>
                    <a:cubicBezTo>
                      <a:pt x="481" y="197"/>
                      <a:pt x="481" y="197"/>
                      <a:pt x="481" y="197"/>
                    </a:cubicBezTo>
                    <a:cubicBezTo>
                      <a:pt x="481" y="193"/>
                      <a:pt x="481" y="193"/>
                      <a:pt x="481" y="193"/>
                    </a:cubicBezTo>
                    <a:cubicBezTo>
                      <a:pt x="481" y="194"/>
                      <a:pt x="481" y="194"/>
                      <a:pt x="481" y="194"/>
                    </a:cubicBezTo>
                    <a:cubicBezTo>
                      <a:pt x="485" y="204"/>
                      <a:pt x="485" y="204"/>
                      <a:pt x="485" y="204"/>
                    </a:cubicBezTo>
                    <a:moveTo>
                      <a:pt x="438" y="112"/>
                    </a:moveTo>
                    <a:cubicBezTo>
                      <a:pt x="441" y="138"/>
                      <a:pt x="440" y="173"/>
                      <a:pt x="434" y="205"/>
                    </a:cubicBezTo>
                    <a:cubicBezTo>
                      <a:pt x="434" y="205"/>
                      <a:pt x="435" y="205"/>
                      <a:pt x="435" y="205"/>
                    </a:cubicBezTo>
                    <a:cubicBezTo>
                      <a:pt x="443" y="187"/>
                      <a:pt x="449" y="169"/>
                      <a:pt x="455" y="152"/>
                    </a:cubicBezTo>
                    <a:cubicBezTo>
                      <a:pt x="455" y="155"/>
                      <a:pt x="455" y="155"/>
                      <a:pt x="455" y="155"/>
                    </a:cubicBezTo>
                    <a:cubicBezTo>
                      <a:pt x="455" y="184"/>
                      <a:pt x="455" y="184"/>
                      <a:pt x="455" y="184"/>
                    </a:cubicBezTo>
                    <a:cubicBezTo>
                      <a:pt x="459" y="168"/>
                      <a:pt x="463" y="153"/>
                      <a:pt x="463" y="144"/>
                    </a:cubicBezTo>
                    <a:cubicBezTo>
                      <a:pt x="466" y="125"/>
                      <a:pt x="466" y="125"/>
                      <a:pt x="466" y="125"/>
                    </a:cubicBezTo>
                    <a:cubicBezTo>
                      <a:pt x="464" y="136"/>
                      <a:pt x="464" y="136"/>
                      <a:pt x="464" y="136"/>
                    </a:cubicBezTo>
                    <a:cubicBezTo>
                      <a:pt x="463" y="152"/>
                      <a:pt x="460" y="173"/>
                      <a:pt x="455" y="195"/>
                    </a:cubicBezTo>
                    <a:cubicBezTo>
                      <a:pt x="455" y="205"/>
                      <a:pt x="455" y="205"/>
                      <a:pt x="455" y="205"/>
                    </a:cubicBezTo>
                    <a:cubicBezTo>
                      <a:pt x="466" y="205"/>
                      <a:pt x="477" y="205"/>
                      <a:pt x="485" y="205"/>
                    </a:cubicBezTo>
                    <a:cubicBezTo>
                      <a:pt x="485" y="205"/>
                      <a:pt x="485" y="205"/>
                      <a:pt x="485" y="205"/>
                    </a:cubicBezTo>
                    <a:cubicBezTo>
                      <a:pt x="483" y="206"/>
                      <a:pt x="481" y="206"/>
                      <a:pt x="481" y="206"/>
                    </a:cubicBezTo>
                    <a:cubicBezTo>
                      <a:pt x="481" y="206"/>
                      <a:pt x="483" y="206"/>
                      <a:pt x="485" y="205"/>
                    </a:cubicBezTo>
                    <a:cubicBezTo>
                      <a:pt x="487" y="210"/>
                      <a:pt x="487" y="210"/>
                      <a:pt x="487" y="210"/>
                    </a:cubicBezTo>
                    <a:cubicBezTo>
                      <a:pt x="490" y="218"/>
                      <a:pt x="490" y="218"/>
                      <a:pt x="490" y="218"/>
                    </a:cubicBezTo>
                    <a:cubicBezTo>
                      <a:pt x="492" y="222"/>
                      <a:pt x="492" y="222"/>
                      <a:pt x="492" y="222"/>
                    </a:cubicBezTo>
                    <a:cubicBezTo>
                      <a:pt x="496" y="221"/>
                      <a:pt x="499" y="220"/>
                      <a:pt x="502" y="219"/>
                    </a:cubicBezTo>
                    <a:cubicBezTo>
                      <a:pt x="508" y="200"/>
                      <a:pt x="513" y="182"/>
                      <a:pt x="512" y="172"/>
                    </a:cubicBezTo>
                    <a:cubicBezTo>
                      <a:pt x="514" y="155"/>
                      <a:pt x="514" y="155"/>
                      <a:pt x="514" y="155"/>
                    </a:cubicBezTo>
                    <a:cubicBezTo>
                      <a:pt x="513" y="165"/>
                      <a:pt x="513" y="165"/>
                      <a:pt x="513" y="165"/>
                    </a:cubicBezTo>
                    <a:cubicBezTo>
                      <a:pt x="513" y="179"/>
                      <a:pt x="511" y="199"/>
                      <a:pt x="506" y="218"/>
                    </a:cubicBezTo>
                    <a:cubicBezTo>
                      <a:pt x="515" y="216"/>
                      <a:pt x="522" y="215"/>
                      <a:pt x="529" y="213"/>
                    </a:cubicBezTo>
                    <a:cubicBezTo>
                      <a:pt x="537" y="188"/>
                      <a:pt x="542" y="164"/>
                      <a:pt x="539" y="151"/>
                    </a:cubicBezTo>
                    <a:cubicBezTo>
                      <a:pt x="539" y="132"/>
                      <a:pt x="539" y="132"/>
                      <a:pt x="539" y="132"/>
                    </a:cubicBezTo>
                    <a:cubicBezTo>
                      <a:pt x="539" y="143"/>
                      <a:pt x="539" y="143"/>
                      <a:pt x="539" y="143"/>
                    </a:cubicBezTo>
                    <a:cubicBezTo>
                      <a:pt x="542" y="162"/>
                      <a:pt x="539" y="187"/>
                      <a:pt x="533" y="212"/>
                    </a:cubicBezTo>
                    <a:cubicBezTo>
                      <a:pt x="535" y="212"/>
                      <a:pt x="537" y="211"/>
                      <a:pt x="538" y="211"/>
                    </a:cubicBezTo>
                    <a:cubicBezTo>
                      <a:pt x="543" y="199"/>
                      <a:pt x="548" y="186"/>
                      <a:pt x="553" y="173"/>
                    </a:cubicBezTo>
                    <a:cubicBezTo>
                      <a:pt x="553" y="172"/>
                      <a:pt x="553" y="170"/>
                      <a:pt x="553" y="169"/>
                    </a:cubicBezTo>
                    <a:cubicBezTo>
                      <a:pt x="554" y="152"/>
                      <a:pt x="554" y="152"/>
                      <a:pt x="554" y="152"/>
                    </a:cubicBezTo>
                    <a:cubicBezTo>
                      <a:pt x="554" y="162"/>
                      <a:pt x="554" y="162"/>
                      <a:pt x="554" y="162"/>
                    </a:cubicBezTo>
                    <a:cubicBezTo>
                      <a:pt x="554" y="165"/>
                      <a:pt x="554" y="168"/>
                      <a:pt x="554" y="171"/>
                    </a:cubicBezTo>
                    <a:cubicBezTo>
                      <a:pt x="558" y="160"/>
                      <a:pt x="562" y="148"/>
                      <a:pt x="565" y="136"/>
                    </a:cubicBezTo>
                    <a:cubicBezTo>
                      <a:pt x="565" y="135"/>
                      <a:pt x="565" y="133"/>
                      <a:pt x="565" y="132"/>
                    </a:cubicBezTo>
                    <a:cubicBezTo>
                      <a:pt x="526" y="124"/>
                      <a:pt x="485" y="117"/>
                      <a:pt x="443" y="113"/>
                    </a:cubicBezTo>
                    <a:cubicBezTo>
                      <a:pt x="441" y="112"/>
                      <a:pt x="440" y="112"/>
                      <a:pt x="438" y="112"/>
                    </a:cubicBezTo>
                    <a:moveTo>
                      <a:pt x="426" y="111"/>
                    </a:moveTo>
                    <a:cubicBezTo>
                      <a:pt x="422" y="124"/>
                      <a:pt x="417" y="137"/>
                      <a:pt x="411" y="149"/>
                    </a:cubicBezTo>
                    <a:cubicBezTo>
                      <a:pt x="410" y="166"/>
                      <a:pt x="408" y="186"/>
                      <a:pt x="403" y="205"/>
                    </a:cubicBezTo>
                    <a:cubicBezTo>
                      <a:pt x="411" y="205"/>
                      <a:pt x="420" y="205"/>
                      <a:pt x="430" y="205"/>
                    </a:cubicBezTo>
                    <a:cubicBezTo>
                      <a:pt x="438" y="168"/>
                      <a:pt x="437" y="129"/>
                      <a:pt x="437" y="112"/>
                    </a:cubicBezTo>
                    <a:cubicBezTo>
                      <a:pt x="433" y="112"/>
                      <a:pt x="430" y="111"/>
                      <a:pt x="426" y="111"/>
                    </a:cubicBezTo>
                    <a:moveTo>
                      <a:pt x="413" y="110"/>
                    </a:moveTo>
                    <a:cubicBezTo>
                      <a:pt x="413" y="118"/>
                      <a:pt x="413" y="118"/>
                      <a:pt x="413" y="118"/>
                    </a:cubicBezTo>
                    <a:cubicBezTo>
                      <a:pt x="413" y="125"/>
                      <a:pt x="412" y="134"/>
                      <a:pt x="412" y="143"/>
                    </a:cubicBezTo>
                    <a:cubicBezTo>
                      <a:pt x="416" y="133"/>
                      <a:pt x="420" y="122"/>
                      <a:pt x="424" y="111"/>
                    </a:cubicBezTo>
                    <a:cubicBezTo>
                      <a:pt x="420" y="111"/>
                      <a:pt x="417" y="110"/>
                      <a:pt x="413" y="110"/>
                    </a:cubicBezTo>
                    <a:moveTo>
                      <a:pt x="389" y="109"/>
                    </a:moveTo>
                    <a:cubicBezTo>
                      <a:pt x="388" y="118"/>
                      <a:pt x="388" y="118"/>
                      <a:pt x="388" y="118"/>
                    </a:cubicBezTo>
                    <a:cubicBezTo>
                      <a:pt x="388" y="149"/>
                      <a:pt x="377" y="195"/>
                      <a:pt x="361" y="233"/>
                    </a:cubicBezTo>
                    <a:cubicBezTo>
                      <a:pt x="373" y="217"/>
                      <a:pt x="384" y="199"/>
                      <a:pt x="394" y="180"/>
                    </a:cubicBezTo>
                    <a:cubicBezTo>
                      <a:pt x="397" y="171"/>
                      <a:pt x="399" y="162"/>
                      <a:pt x="402" y="153"/>
                    </a:cubicBezTo>
                    <a:cubicBezTo>
                      <a:pt x="402" y="157"/>
                      <a:pt x="402" y="160"/>
                      <a:pt x="402" y="164"/>
                    </a:cubicBezTo>
                    <a:cubicBezTo>
                      <a:pt x="405" y="159"/>
                      <a:pt x="407" y="154"/>
                      <a:pt x="409" y="149"/>
                    </a:cubicBezTo>
                    <a:cubicBezTo>
                      <a:pt x="410" y="140"/>
                      <a:pt x="411" y="132"/>
                      <a:pt x="412" y="127"/>
                    </a:cubicBezTo>
                    <a:cubicBezTo>
                      <a:pt x="413" y="110"/>
                      <a:pt x="413" y="110"/>
                      <a:pt x="413" y="110"/>
                    </a:cubicBezTo>
                    <a:cubicBezTo>
                      <a:pt x="405" y="110"/>
                      <a:pt x="397" y="109"/>
                      <a:pt x="389" y="109"/>
                    </a:cubicBezTo>
                    <a:moveTo>
                      <a:pt x="291" y="204"/>
                    </a:moveTo>
                    <a:cubicBezTo>
                      <a:pt x="293" y="192"/>
                      <a:pt x="293" y="192"/>
                      <a:pt x="293" y="192"/>
                    </a:cubicBezTo>
                    <a:cubicBezTo>
                      <a:pt x="296" y="180"/>
                      <a:pt x="298" y="169"/>
                      <a:pt x="301" y="157"/>
                    </a:cubicBezTo>
                    <a:cubicBezTo>
                      <a:pt x="301" y="170"/>
                      <a:pt x="301" y="170"/>
                      <a:pt x="301" y="170"/>
                    </a:cubicBezTo>
                    <a:cubicBezTo>
                      <a:pt x="301" y="198"/>
                      <a:pt x="301" y="198"/>
                      <a:pt x="301" y="198"/>
                    </a:cubicBezTo>
                    <a:cubicBezTo>
                      <a:pt x="301" y="205"/>
                      <a:pt x="301" y="205"/>
                      <a:pt x="301" y="205"/>
                    </a:cubicBezTo>
                    <a:cubicBezTo>
                      <a:pt x="299" y="205"/>
                      <a:pt x="295" y="205"/>
                      <a:pt x="291" y="204"/>
                    </a:cubicBezTo>
                    <a:moveTo>
                      <a:pt x="370" y="109"/>
                    </a:moveTo>
                    <a:cubicBezTo>
                      <a:pt x="334" y="109"/>
                      <a:pt x="298" y="112"/>
                      <a:pt x="264" y="116"/>
                    </a:cubicBezTo>
                    <a:cubicBezTo>
                      <a:pt x="255" y="143"/>
                      <a:pt x="245" y="168"/>
                      <a:pt x="235" y="187"/>
                    </a:cubicBezTo>
                    <a:cubicBezTo>
                      <a:pt x="233" y="198"/>
                      <a:pt x="233" y="198"/>
                      <a:pt x="233" y="198"/>
                    </a:cubicBezTo>
                    <a:cubicBezTo>
                      <a:pt x="233" y="200"/>
                      <a:pt x="233" y="203"/>
                      <a:pt x="233" y="206"/>
                    </a:cubicBezTo>
                    <a:cubicBezTo>
                      <a:pt x="234" y="206"/>
                      <a:pt x="235" y="206"/>
                      <a:pt x="236" y="206"/>
                    </a:cubicBezTo>
                    <a:cubicBezTo>
                      <a:pt x="242" y="191"/>
                      <a:pt x="247" y="178"/>
                      <a:pt x="247" y="170"/>
                    </a:cubicBezTo>
                    <a:cubicBezTo>
                      <a:pt x="252" y="152"/>
                      <a:pt x="252" y="152"/>
                      <a:pt x="252" y="152"/>
                    </a:cubicBezTo>
                    <a:cubicBezTo>
                      <a:pt x="250" y="162"/>
                      <a:pt x="250" y="162"/>
                      <a:pt x="250" y="162"/>
                    </a:cubicBezTo>
                    <a:cubicBezTo>
                      <a:pt x="247" y="174"/>
                      <a:pt x="243" y="190"/>
                      <a:pt x="238" y="207"/>
                    </a:cubicBezTo>
                    <a:cubicBezTo>
                      <a:pt x="240" y="207"/>
                      <a:pt x="242" y="207"/>
                      <a:pt x="244" y="207"/>
                    </a:cubicBezTo>
                    <a:cubicBezTo>
                      <a:pt x="266" y="209"/>
                      <a:pt x="289" y="212"/>
                      <a:pt x="290" y="212"/>
                    </a:cubicBezTo>
                    <a:cubicBezTo>
                      <a:pt x="291" y="212"/>
                      <a:pt x="290" y="212"/>
                      <a:pt x="289" y="211"/>
                    </a:cubicBezTo>
                    <a:cubicBezTo>
                      <a:pt x="290" y="211"/>
                      <a:pt x="290" y="211"/>
                      <a:pt x="290" y="211"/>
                    </a:cubicBezTo>
                    <a:cubicBezTo>
                      <a:pt x="291" y="205"/>
                      <a:pt x="291" y="205"/>
                      <a:pt x="291" y="205"/>
                    </a:cubicBezTo>
                    <a:cubicBezTo>
                      <a:pt x="295" y="205"/>
                      <a:pt x="298" y="205"/>
                      <a:pt x="301" y="206"/>
                    </a:cubicBezTo>
                    <a:cubicBezTo>
                      <a:pt x="301" y="212"/>
                      <a:pt x="301" y="212"/>
                      <a:pt x="301" y="212"/>
                    </a:cubicBezTo>
                    <a:cubicBezTo>
                      <a:pt x="301" y="219"/>
                      <a:pt x="301" y="219"/>
                      <a:pt x="301" y="219"/>
                    </a:cubicBezTo>
                    <a:cubicBezTo>
                      <a:pt x="301" y="220"/>
                      <a:pt x="301" y="220"/>
                      <a:pt x="301" y="220"/>
                    </a:cubicBezTo>
                    <a:cubicBezTo>
                      <a:pt x="301" y="221"/>
                      <a:pt x="301" y="221"/>
                      <a:pt x="301" y="221"/>
                    </a:cubicBezTo>
                    <a:cubicBezTo>
                      <a:pt x="290" y="219"/>
                      <a:pt x="285" y="218"/>
                      <a:pt x="284" y="218"/>
                    </a:cubicBezTo>
                    <a:cubicBezTo>
                      <a:pt x="284" y="218"/>
                      <a:pt x="304" y="222"/>
                      <a:pt x="325" y="226"/>
                    </a:cubicBezTo>
                    <a:cubicBezTo>
                      <a:pt x="335" y="199"/>
                      <a:pt x="344" y="172"/>
                      <a:pt x="346" y="158"/>
                    </a:cubicBezTo>
                    <a:cubicBezTo>
                      <a:pt x="350" y="140"/>
                      <a:pt x="350" y="140"/>
                      <a:pt x="350" y="140"/>
                    </a:cubicBezTo>
                    <a:cubicBezTo>
                      <a:pt x="348" y="151"/>
                      <a:pt x="348" y="151"/>
                      <a:pt x="348" y="151"/>
                    </a:cubicBezTo>
                    <a:cubicBezTo>
                      <a:pt x="345" y="166"/>
                      <a:pt x="341" y="186"/>
                      <a:pt x="336" y="206"/>
                    </a:cubicBezTo>
                    <a:cubicBezTo>
                      <a:pt x="336" y="208"/>
                      <a:pt x="336" y="211"/>
                      <a:pt x="335" y="213"/>
                    </a:cubicBezTo>
                    <a:cubicBezTo>
                      <a:pt x="335" y="213"/>
                      <a:pt x="334" y="212"/>
                      <a:pt x="334" y="212"/>
                    </a:cubicBezTo>
                    <a:cubicBezTo>
                      <a:pt x="334" y="212"/>
                      <a:pt x="334" y="212"/>
                      <a:pt x="334" y="212"/>
                    </a:cubicBezTo>
                    <a:cubicBezTo>
                      <a:pt x="334" y="213"/>
                      <a:pt x="335" y="213"/>
                      <a:pt x="335" y="213"/>
                    </a:cubicBezTo>
                    <a:cubicBezTo>
                      <a:pt x="335" y="217"/>
                      <a:pt x="335" y="221"/>
                      <a:pt x="335" y="226"/>
                    </a:cubicBezTo>
                    <a:cubicBezTo>
                      <a:pt x="335" y="228"/>
                      <a:pt x="335" y="228"/>
                      <a:pt x="335" y="228"/>
                    </a:cubicBezTo>
                    <a:cubicBezTo>
                      <a:pt x="343" y="230"/>
                      <a:pt x="350" y="231"/>
                      <a:pt x="357" y="232"/>
                    </a:cubicBezTo>
                    <a:cubicBezTo>
                      <a:pt x="359" y="228"/>
                      <a:pt x="361" y="223"/>
                      <a:pt x="362" y="218"/>
                    </a:cubicBezTo>
                    <a:cubicBezTo>
                      <a:pt x="377" y="184"/>
                      <a:pt x="385" y="144"/>
                      <a:pt x="386" y="127"/>
                    </a:cubicBezTo>
                    <a:cubicBezTo>
                      <a:pt x="389" y="109"/>
                      <a:pt x="389" y="109"/>
                      <a:pt x="389" y="109"/>
                    </a:cubicBezTo>
                    <a:cubicBezTo>
                      <a:pt x="383" y="109"/>
                      <a:pt x="376" y="109"/>
                      <a:pt x="370" y="109"/>
                    </a:cubicBezTo>
                    <a:moveTo>
                      <a:pt x="85" y="105"/>
                    </a:moveTo>
                    <a:cubicBezTo>
                      <a:pt x="85" y="105"/>
                      <a:pt x="86" y="105"/>
                      <a:pt x="86" y="105"/>
                    </a:cubicBezTo>
                    <a:cubicBezTo>
                      <a:pt x="86" y="105"/>
                      <a:pt x="86" y="105"/>
                      <a:pt x="86" y="105"/>
                    </a:cubicBezTo>
                    <a:cubicBezTo>
                      <a:pt x="83" y="108"/>
                      <a:pt x="83" y="108"/>
                      <a:pt x="83" y="108"/>
                    </a:cubicBezTo>
                    <a:cubicBezTo>
                      <a:pt x="80" y="112"/>
                      <a:pt x="80" y="112"/>
                      <a:pt x="80" y="112"/>
                    </a:cubicBezTo>
                    <a:cubicBezTo>
                      <a:pt x="76" y="110"/>
                      <a:pt x="73" y="108"/>
                      <a:pt x="73" y="108"/>
                    </a:cubicBezTo>
                    <a:cubicBezTo>
                      <a:pt x="73" y="108"/>
                      <a:pt x="75" y="110"/>
                      <a:pt x="79" y="112"/>
                    </a:cubicBezTo>
                    <a:cubicBezTo>
                      <a:pt x="73" y="119"/>
                      <a:pt x="73" y="119"/>
                      <a:pt x="73" y="119"/>
                    </a:cubicBezTo>
                    <a:cubicBezTo>
                      <a:pt x="60" y="134"/>
                      <a:pt x="48" y="149"/>
                      <a:pt x="37" y="163"/>
                    </a:cubicBezTo>
                    <a:cubicBezTo>
                      <a:pt x="36" y="164"/>
                      <a:pt x="35" y="165"/>
                      <a:pt x="35" y="166"/>
                    </a:cubicBezTo>
                    <a:cubicBezTo>
                      <a:pt x="33" y="174"/>
                      <a:pt x="31" y="181"/>
                      <a:pt x="28" y="189"/>
                    </a:cubicBezTo>
                    <a:cubicBezTo>
                      <a:pt x="30" y="188"/>
                      <a:pt x="32" y="187"/>
                      <a:pt x="34" y="187"/>
                    </a:cubicBezTo>
                    <a:cubicBezTo>
                      <a:pt x="35" y="182"/>
                      <a:pt x="35" y="182"/>
                      <a:pt x="35" y="182"/>
                    </a:cubicBezTo>
                    <a:cubicBezTo>
                      <a:pt x="34" y="187"/>
                      <a:pt x="34" y="187"/>
                      <a:pt x="34" y="187"/>
                    </a:cubicBezTo>
                    <a:cubicBezTo>
                      <a:pt x="53" y="177"/>
                      <a:pt x="73" y="168"/>
                      <a:pt x="94" y="160"/>
                    </a:cubicBezTo>
                    <a:cubicBezTo>
                      <a:pt x="99" y="147"/>
                      <a:pt x="103" y="132"/>
                      <a:pt x="107" y="118"/>
                    </a:cubicBezTo>
                    <a:cubicBezTo>
                      <a:pt x="107" y="118"/>
                      <a:pt x="107" y="118"/>
                      <a:pt x="107" y="118"/>
                    </a:cubicBezTo>
                    <a:cubicBezTo>
                      <a:pt x="96" y="111"/>
                      <a:pt x="86" y="105"/>
                      <a:pt x="85" y="105"/>
                    </a:cubicBezTo>
                    <a:moveTo>
                      <a:pt x="760" y="62"/>
                    </a:moveTo>
                    <a:cubicBezTo>
                      <a:pt x="760" y="62"/>
                      <a:pt x="761" y="62"/>
                      <a:pt x="767" y="63"/>
                    </a:cubicBezTo>
                    <a:cubicBezTo>
                      <a:pt x="767" y="63"/>
                      <a:pt x="767" y="63"/>
                      <a:pt x="767" y="63"/>
                    </a:cubicBezTo>
                    <a:cubicBezTo>
                      <a:pt x="766" y="64"/>
                      <a:pt x="766" y="64"/>
                      <a:pt x="766" y="64"/>
                    </a:cubicBezTo>
                    <a:cubicBezTo>
                      <a:pt x="764" y="70"/>
                      <a:pt x="764" y="70"/>
                      <a:pt x="764" y="70"/>
                    </a:cubicBezTo>
                    <a:cubicBezTo>
                      <a:pt x="759" y="83"/>
                      <a:pt x="759" y="83"/>
                      <a:pt x="759" y="83"/>
                    </a:cubicBezTo>
                    <a:cubicBezTo>
                      <a:pt x="756" y="89"/>
                      <a:pt x="754" y="96"/>
                      <a:pt x="752" y="102"/>
                    </a:cubicBezTo>
                    <a:cubicBezTo>
                      <a:pt x="750" y="96"/>
                      <a:pt x="747" y="90"/>
                      <a:pt x="743" y="84"/>
                    </a:cubicBezTo>
                    <a:cubicBezTo>
                      <a:pt x="738" y="72"/>
                      <a:pt x="738" y="72"/>
                      <a:pt x="738" y="72"/>
                    </a:cubicBezTo>
                    <a:cubicBezTo>
                      <a:pt x="737" y="70"/>
                      <a:pt x="737" y="70"/>
                      <a:pt x="737" y="70"/>
                    </a:cubicBezTo>
                    <a:cubicBezTo>
                      <a:pt x="734" y="70"/>
                      <a:pt x="732" y="71"/>
                      <a:pt x="730" y="71"/>
                    </a:cubicBezTo>
                    <a:cubicBezTo>
                      <a:pt x="728" y="106"/>
                      <a:pt x="722" y="139"/>
                      <a:pt x="714" y="168"/>
                    </a:cubicBezTo>
                    <a:cubicBezTo>
                      <a:pt x="718" y="169"/>
                      <a:pt x="722" y="171"/>
                      <a:pt x="727" y="172"/>
                    </a:cubicBezTo>
                    <a:cubicBezTo>
                      <a:pt x="727" y="140"/>
                      <a:pt x="727" y="140"/>
                      <a:pt x="727" y="140"/>
                    </a:cubicBezTo>
                    <a:cubicBezTo>
                      <a:pt x="727" y="130"/>
                      <a:pt x="727" y="119"/>
                      <a:pt x="727" y="109"/>
                    </a:cubicBezTo>
                    <a:cubicBezTo>
                      <a:pt x="732" y="129"/>
                      <a:pt x="737" y="148"/>
                      <a:pt x="742" y="167"/>
                    </a:cubicBezTo>
                    <a:cubicBezTo>
                      <a:pt x="741" y="161"/>
                      <a:pt x="741" y="155"/>
                      <a:pt x="740" y="151"/>
                    </a:cubicBezTo>
                    <a:cubicBezTo>
                      <a:pt x="739" y="128"/>
                      <a:pt x="739" y="128"/>
                      <a:pt x="739" y="128"/>
                    </a:cubicBezTo>
                    <a:cubicBezTo>
                      <a:pt x="740" y="141"/>
                      <a:pt x="740" y="141"/>
                      <a:pt x="740" y="141"/>
                    </a:cubicBezTo>
                    <a:cubicBezTo>
                      <a:pt x="741" y="151"/>
                      <a:pt x="742" y="162"/>
                      <a:pt x="743" y="175"/>
                    </a:cubicBezTo>
                    <a:cubicBezTo>
                      <a:pt x="744" y="176"/>
                      <a:pt x="744" y="177"/>
                      <a:pt x="744" y="178"/>
                    </a:cubicBezTo>
                    <a:cubicBezTo>
                      <a:pt x="751" y="181"/>
                      <a:pt x="758" y="183"/>
                      <a:pt x="765" y="186"/>
                    </a:cubicBezTo>
                    <a:cubicBezTo>
                      <a:pt x="765" y="179"/>
                      <a:pt x="765" y="179"/>
                      <a:pt x="765" y="179"/>
                    </a:cubicBezTo>
                    <a:cubicBezTo>
                      <a:pt x="765" y="186"/>
                      <a:pt x="765" y="186"/>
                      <a:pt x="765" y="186"/>
                    </a:cubicBezTo>
                    <a:cubicBezTo>
                      <a:pt x="768" y="187"/>
                      <a:pt x="770" y="188"/>
                      <a:pt x="773" y="189"/>
                    </a:cubicBezTo>
                    <a:cubicBezTo>
                      <a:pt x="774" y="174"/>
                      <a:pt x="776" y="160"/>
                      <a:pt x="779" y="146"/>
                    </a:cubicBezTo>
                    <a:cubicBezTo>
                      <a:pt x="779" y="145"/>
                      <a:pt x="779" y="144"/>
                      <a:pt x="779" y="142"/>
                    </a:cubicBezTo>
                    <a:cubicBezTo>
                      <a:pt x="783" y="162"/>
                      <a:pt x="787" y="180"/>
                      <a:pt x="792" y="196"/>
                    </a:cubicBezTo>
                    <a:cubicBezTo>
                      <a:pt x="792" y="196"/>
                      <a:pt x="792" y="196"/>
                      <a:pt x="792" y="196"/>
                    </a:cubicBezTo>
                    <a:cubicBezTo>
                      <a:pt x="791" y="189"/>
                      <a:pt x="789" y="182"/>
                      <a:pt x="788" y="175"/>
                    </a:cubicBezTo>
                    <a:cubicBezTo>
                      <a:pt x="787" y="165"/>
                      <a:pt x="785" y="155"/>
                      <a:pt x="783" y="145"/>
                    </a:cubicBezTo>
                    <a:cubicBezTo>
                      <a:pt x="782" y="141"/>
                      <a:pt x="782" y="136"/>
                      <a:pt x="782" y="132"/>
                    </a:cubicBezTo>
                    <a:cubicBezTo>
                      <a:pt x="791" y="147"/>
                      <a:pt x="797" y="154"/>
                      <a:pt x="799" y="154"/>
                    </a:cubicBezTo>
                    <a:cubicBezTo>
                      <a:pt x="799" y="154"/>
                      <a:pt x="799" y="154"/>
                      <a:pt x="799" y="154"/>
                    </a:cubicBezTo>
                    <a:cubicBezTo>
                      <a:pt x="802" y="152"/>
                      <a:pt x="796" y="137"/>
                      <a:pt x="787" y="108"/>
                    </a:cubicBezTo>
                    <a:cubicBezTo>
                      <a:pt x="783" y="97"/>
                      <a:pt x="779" y="84"/>
                      <a:pt x="778" y="69"/>
                    </a:cubicBezTo>
                    <a:cubicBezTo>
                      <a:pt x="777" y="64"/>
                      <a:pt x="777" y="64"/>
                      <a:pt x="777" y="64"/>
                    </a:cubicBezTo>
                    <a:cubicBezTo>
                      <a:pt x="777" y="63"/>
                      <a:pt x="777" y="63"/>
                      <a:pt x="777" y="63"/>
                    </a:cubicBezTo>
                    <a:cubicBezTo>
                      <a:pt x="769" y="63"/>
                      <a:pt x="760" y="62"/>
                      <a:pt x="760" y="62"/>
                    </a:cubicBezTo>
                    <a:moveTo>
                      <a:pt x="667" y="57"/>
                    </a:moveTo>
                    <a:cubicBezTo>
                      <a:pt x="683" y="156"/>
                      <a:pt x="683" y="156"/>
                      <a:pt x="683" y="156"/>
                    </a:cubicBezTo>
                    <a:cubicBezTo>
                      <a:pt x="683" y="149"/>
                      <a:pt x="683" y="143"/>
                      <a:pt x="682" y="139"/>
                    </a:cubicBezTo>
                    <a:cubicBezTo>
                      <a:pt x="682" y="117"/>
                      <a:pt x="682" y="117"/>
                      <a:pt x="682" y="117"/>
                    </a:cubicBezTo>
                    <a:cubicBezTo>
                      <a:pt x="682" y="129"/>
                      <a:pt x="682" y="129"/>
                      <a:pt x="682" y="129"/>
                    </a:cubicBezTo>
                    <a:cubicBezTo>
                      <a:pt x="683" y="138"/>
                      <a:pt x="683" y="148"/>
                      <a:pt x="684" y="158"/>
                    </a:cubicBezTo>
                    <a:cubicBezTo>
                      <a:pt x="693" y="161"/>
                      <a:pt x="703" y="164"/>
                      <a:pt x="712" y="167"/>
                    </a:cubicBezTo>
                    <a:cubicBezTo>
                      <a:pt x="720" y="137"/>
                      <a:pt x="726" y="104"/>
                      <a:pt x="727" y="71"/>
                    </a:cubicBezTo>
                    <a:cubicBezTo>
                      <a:pt x="690" y="73"/>
                      <a:pt x="683" y="74"/>
                      <a:pt x="685" y="74"/>
                    </a:cubicBezTo>
                    <a:cubicBezTo>
                      <a:pt x="686" y="74"/>
                      <a:pt x="687" y="74"/>
                      <a:pt x="689" y="74"/>
                    </a:cubicBezTo>
                    <a:cubicBezTo>
                      <a:pt x="691" y="73"/>
                      <a:pt x="692" y="73"/>
                      <a:pt x="693" y="73"/>
                    </a:cubicBezTo>
                    <a:cubicBezTo>
                      <a:pt x="694" y="73"/>
                      <a:pt x="693" y="73"/>
                      <a:pt x="689" y="74"/>
                    </a:cubicBezTo>
                    <a:cubicBezTo>
                      <a:pt x="689" y="74"/>
                      <a:pt x="689" y="74"/>
                      <a:pt x="689" y="74"/>
                    </a:cubicBezTo>
                    <a:cubicBezTo>
                      <a:pt x="687" y="77"/>
                      <a:pt x="687" y="77"/>
                      <a:pt x="687" y="77"/>
                    </a:cubicBezTo>
                    <a:cubicBezTo>
                      <a:pt x="685" y="82"/>
                      <a:pt x="685" y="82"/>
                      <a:pt x="685" y="82"/>
                    </a:cubicBezTo>
                    <a:cubicBezTo>
                      <a:pt x="684" y="83"/>
                      <a:pt x="684" y="84"/>
                      <a:pt x="684" y="85"/>
                    </a:cubicBezTo>
                    <a:cubicBezTo>
                      <a:pt x="680" y="68"/>
                      <a:pt x="680" y="68"/>
                      <a:pt x="680" y="68"/>
                    </a:cubicBezTo>
                    <a:cubicBezTo>
                      <a:pt x="678" y="62"/>
                      <a:pt x="678" y="62"/>
                      <a:pt x="678" y="62"/>
                    </a:cubicBezTo>
                    <a:cubicBezTo>
                      <a:pt x="678" y="61"/>
                      <a:pt x="678" y="61"/>
                      <a:pt x="678" y="61"/>
                    </a:cubicBezTo>
                    <a:cubicBezTo>
                      <a:pt x="687" y="63"/>
                      <a:pt x="690" y="64"/>
                      <a:pt x="690" y="64"/>
                    </a:cubicBezTo>
                    <a:cubicBezTo>
                      <a:pt x="691" y="64"/>
                      <a:pt x="680" y="61"/>
                      <a:pt x="667" y="57"/>
                    </a:cubicBezTo>
                    <a:moveTo>
                      <a:pt x="621" y="45"/>
                    </a:moveTo>
                    <a:cubicBezTo>
                      <a:pt x="621" y="45"/>
                      <a:pt x="621" y="45"/>
                      <a:pt x="622" y="45"/>
                    </a:cubicBezTo>
                    <a:cubicBezTo>
                      <a:pt x="620" y="47"/>
                      <a:pt x="620" y="47"/>
                      <a:pt x="620" y="47"/>
                    </a:cubicBezTo>
                    <a:cubicBezTo>
                      <a:pt x="618" y="51"/>
                      <a:pt x="618" y="51"/>
                      <a:pt x="618" y="51"/>
                    </a:cubicBezTo>
                    <a:cubicBezTo>
                      <a:pt x="606" y="66"/>
                      <a:pt x="606" y="66"/>
                      <a:pt x="606" y="66"/>
                    </a:cubicBezTo>
                    <a:cubicBezTo>
                      <a:pt x="606" y="66"/>
                      <a:pt x="606" y="66"/>
                      <a:pt x="606" y="66"/>
                    </a:cubicBezTo>
                    <a:cubicBezTo>
                      <a:pt x="601" y="65"/>
                      <a:pt x="594" y="62"/>
                      <a:pt x="586" y="60"/>
                    </a:cubicBezTo>
                    <a:cubicBezTo>
                      <a:pt x="582" y="84"/>
                      <a:pt x="576" y="107"/>
                      <a:pt x="570" y="127"/>
                    </a:cubicBezTo>
                    <a:cubicBezTo>
                      <a:pt x="570" y="128"/>
                      <a:pt x="570" y="128"/>
                      <a:pt x="570" y="128"/>
                    </a:cubicBezTo>
                    <a:cubicBezTo>
                      <a:pt x="584" y="131"/>
                      <a:pt x="597" y="134"/>
                      <a:pt x="611" y="137"/>
                    </a:cubicBezTo>
                    <a:cubicBezTo>
                      <a:pt x="613" y="115"/>
                      <a:pt x="614" y="96"/>
                      <a:pt x="614" y="85"/>
                    </a:cubicBezTo>
                    <a:cubicBezTo>
                      <a:pt x="615" y="58"/>
                      <a:pt x="615" y="58"/>
                      <a:pt x="615" y="58"/>
                    </a:cubicBezTo>
                    <a:cubicBezTo>
                      <a:pt x="615" y="73"/>
                      <a:pt x="615" y="73"/>
                      <a:pt x="615" y="73"/>
                    </a:cubicBezTo>
                    <a:cubicBezTo>
                      <a:pt x="614" y="92"/>
                      <a:pt x="614" y="114"/>
                      <a:pt x="613" y="138"/>
                    </a:cubicBezTo>
                    <a:cubicBezTo>
                      <a:pt x="633" y="143"/>
                      <a:pt x="652" y="148"/>
                      <a:pt x="671" y="154"/>
                    </a:cubicBezTo>
                    <a:cubicBezTo>
                      <a:pt x="671" y="147"/>
                      <a:pt x="671" y="147"/>
                      <a:pt x="671" y="147"/>
                    </a:cubicBezTo>
                    <a:cubicBezTo>
                      <a:pt x="671" y="154"/>
                      <a:pt x="671" y="154"/>
                      <a:pt x="671" y="154"/>
                    </a:cubicBezTo>
                    <a:cubicBezTo>
                      <a:pt x="673" y="155"/>
                      <a:pt x="676" y="156"/>
                      <a:pt x="679" y="156"/>
                    </a:cubicBezTo>
                    <a:cubicBezTo>
                      <a:pt x="662" y="56"/>
                      <a:pt x="662" y="56"/>
                      <a:pt x="662" y="56"/>
                    </a:cubicBezTo>
                    <a:cubicBezTo>
                      <a:pt x="660" y="56"/>
                      <a:pt x="658" y="55"/>
                      <a:pt x="657" y="55"/>
                    </a:cubicBezTo>
                    <a:cubicBezTo>
                      <a:pt x="639" y="50"/>
                      <a:pt x="622" y="45"/>
                      <a:pt x="621" y="45"/>
                    </a:cubicBezTo>
                    <a:moveTo>
                      <a:pt x="163" y="118"/>
                    </a:moveTo>
                    <a:cubicBezTo>
                      <a:pt x="164" y="116"/>
                      <a:pt x="165" y="114"/>
                      <a:pt x="166" y="113"/>
                    </a:cubicBezTo>
                    <a:cubicBezTo>
                      <a:pt x="166" y="115"/>
                      <a:pt x="165" y="116"/>
                      <a:pt x="165" y="118"/>
                    </a:cubicBezTo>
                    <a:cubicBezTo>
                      <a:pt x="164" y="118"/>
                      <a:pt x="164" y="118"/>
                      <a:pt x="163" y="118"/>
                    </a:cubicBezTo>
                    <a:moveTo>
                      <a:pt x="200" y="92"/>
                    </a:moveTo>
                    <a:cubicBezTo>
                      <a:pt x="199" y="92"/>
                      <a:pt x="199" y="91"/>
                      <a:pt x="199" y="91"/>
                    </a:cubicBezTo>
                    <a:cubicBezTo>
                      <a:pt x="199" y="91"/>
                      <a:pt x="199" y="92"/>
                      <a:pt x="200" y="92"/>
                    </a:cubicBezTo>
                    <a:cubicBezTo>
                      <a:pt x="200" y="92"/>
                      <a:pt x="200" y="92"/>
                      <a:pt x="200" y="92"/>
                    </a:cubicBezTo>
                    <a:moveTo>
                      <a:pt x="263" y="22"/>
                    </a:moveTo>
                    <a:cubicBezTo>
                      <a:pt x="252" y="30"/>
                      <a:pt x="252" y="30"/>
                      <a:pt x="252" y="30"/>
                    </a:cubicBezTo>
                    <a:cubicBezTo>
                      <a:pt x="251" y="33"/>
                      <a:pt x="250" y="35"/>
                      <a:pt x="249" y="38"/>
                    </a:cubicBezTo>
                    <a:cubicBezTo>
                      <a:pt x="248" y="42"/>
                      <a:pt x="246" y="46"/>
                      <a:pt x="245" y="51"/>
                    </a:cubicBezTo>
                    <a:cubicBezTo>
                      <a:pt x="241" y="50"/>
                      <a:pt x="237" y="50"/>
                      <a:pt x="232" y="49"/>
                    </a:cubicBezTo>
                    <a:cubicBezTo>
                      <a:pt x="219" y="63"/>
                      <a:pt x="209" y="78"/>
                      <a:pt x="200" y="92"/>
                    </a:cubicBezTo>
                    <a:cubicBezTo>
                      <a:pt x="195" y="88"/>
                      <a:pt x="187" y="83"/>
                      <a:pt x="176" y="76"/>
                    </a:cubicBezTo>
                    <a:cubicBezTo>
                      <a:pt x="176" y="77"/>
                      <a:pt x="176" y="78"/>
                      <a:pt x="176" y="79"/>
                    </a:cubicBezTo>
                    <a:cubicBezTo>
                      <a:pt x="170" y="74"/>
                      <a:pt x="165" y="70"/>
                      <a:pt x="161" y="66"/>
                    </a:cubicBezTo>
                    <a:cubicBezTo>
                      <a:pt x="157" y="63"/>
                      <a:pt x="152" y="60"/>
                      <a:pt x="147" y="57"/>
                    </a:cubicBezTo>
                    <a:cubicBezTo>
                      <a:pt x="145" y="59"/>
                      <a:pt x="145" y="59"/>
                      <a:pt x="145" y="59"/>
                    </a:cubicBezTo>
                    <a:cubicBezTo>
                      <a:pt x="138" y="76"/>
                      <a:pt x="130" y="93"/>
                      <a:pt x="123" y="110"/>
                    </a:cubicBezTo>
                    <a:cubicBezTo>
                      <a:pt x="111" y="154"/>
                      <a:pt x="111" y="154"/>
                      <a:pt x="111" y="154"/>
                    </a:cubicBezTo>
                    <a:cubicBezTo>
                      <a:pt x="134" y="145"/>
                      <a:pt x="157" y="137"/>
                      <a:pt x="181" y="131"/>
                    </a:cubicBezTo>
                    <a:cubicBezTo>
                      <a:pt x="183" y="126"/>
                      <a:pt x="183" y="126"/>
                      <a:pt x="183" y="126"/>
                    </a:cubicBezTo>
                    <a:cubicBezTo>
                      <a:pt x="182" y="131"/>
                      <a:pt x="182" y="131"/>
                      <a:pt x="182" y="131"/>
                    </a:cubicBezTo>
                    <a:cubicBezTo>
                      <a:pt x="203" y="125"/>
                      <a:pt x="224" y="120"/>
                      <a:pt x="246" y="116"/>
                    </a:cubicBezTo>
                    <a:cubicBezTo>
                      <a:pt x="263" y="22"/>
                      <a:pt x="263" y="22"/>
                      <a:pt x="263" y="22"/>
                    </a:cubicBezTo>
                    <a:moveTo>
                      <a:pt x="267" y="14"/>
                    </a:moveTo>
                    <a:cubicBezTo>
                      <a:pt x="267" y="14"/>
                      <a:pt x="267" y="14"/>
                      <a:pt x="267" y="14"/>
                    </a:cubicBezTo>
                    <a:cubicBezTo>
                      <a:pt x="268" y="15"/>
                      <a:pt x="269" y="16"/>
                      <a:pt x="270" y="17"/>
                    </a:cubicBezTo>
                    <a:cubicBezTo>
                      <a:pt x="273" y="20"/>
                      <a:pt x="275" y="22"/>
                      <a:pt x="275" y="22"/>
                    </a:cubicBezTo>
                    <a:cubicBezTo>
                      <a:pt x="275" y="22"/>
                      <a:pt x="274" y="21"/>
                      <a:pt x="270" y="18"/>
                    </a:cubicBezTo>
                    <a:cubicBezTo>
                      <a:pt x="269" y="18"/>
                      <a:pt x="269" y="18"/>
                      <a:pt x="269" y="18"/>
                    </a:cubicBezTo>
                    <a:cubicBezTo>
                      <a:pt x="266" y="20"/>
                      <a:pt x="266" y="20"/>
                      <a:pt x="266" y="20"/>
                    </a:cubicBezTo>
                    <a:cubicBezTo>
                      <a:pt x="248" y="115"/>
                      <a:pt x="248" y="115"/>
                      <a:pt x="248" y="115"/>
                    </a:cubicBezTo>
                    <a:cubicBezTo>
                      <a:pt x="253" y="114"/>
                      <a:pt x="258" y="114"/>
                      <a:pt x="262" y="113"/>
                    </a:cubicBezTo>
                    <a:cubicBezTo>
                      <a:pt x="271" y="85"/>
                      <a:pt x="278" y="56"/>
                      <a:pt x="282" y="26"/>
                    </a:cubicBezTo>
                    <a:cubicBezTo>
                      <a:pt x="273" y="19"/>
                      <a:pt x="269" y="16"/>
                      <a:pt x="267" y="14"/>
                    </a:cubicBezTo>
                    <a:moveTo>
                      <a:pt x="377" y="1"/>
                    </a:moveTo>
                    <a:cubicBezTo>
                      <a:pt x="377" y="1"/>
                      <a:pt x="377" y="2"/>
                      <a:pt x="377" y="2"/>
                    </a:cubicBezTo>
                    <a:cubicBezTo>
                      <a:pt x="379" y="2"/>
                      <a:pt x="379" y="1"/>
                      <a:pt x="377" y="1"/>
                    </a:cubicBezTo>
                    <a:moveTo>
                      <a:pt x="482" y="50"/>
                    </a:moveTo>
                    <a:cubicBezTo>
                      <a:pt x="479" y="41"/>
                      <a:pt x="479" y="41"/>
                      <a:pt x="479" y="41"/>
                    </a:cubicBezTo>
                    <a:cubicBezTo>
                      <a:pt x="477" y="36"/>
                      <a:pt x="477" y="36"/>
                      <a:pt x="477" y="36"/>
                    </a:cubicBezTo>
                    <a:cubicBezTo>
                      <a:pt x="480" y="35"/>
                      <a:pt x="483" y="35"/>
                      <a:pt x="485" y="35"/>
                    </a:cubicBezTo>
                    <a:cubicBezTo>
                      <a:pt x="482" y="50"/>
                      <a:pt x="482" y="50"/>
                      <a:pt x="482" y="50"/>
                    </a:cubicBezTo>
                    <a:moveTo>
                      <a:pt x="530" y="1"/>
                    </a:moveTo>
                    <a:cubicBezTo>
                      <a:pt x="529" y="5"/>
                      <a:pt x="528" y="10"/>
                      <a:pt x="527" y="14"/>
                    </a:cubicBezTo>
                    <a:cubicBezTo>
                      <a:pt x="508" y="13"/>
                      <a:pt x="492" y="12"/>
                      <a:pt x="488" y="12"/>
                    </a:cubicBezTo>
                    <a:cubicBezTo>
                      <a:pt x="487" y="12"/>
                      <a:pt x="487" y="12"/>
                      <a:pt x="489" y="12"/>
                    </a:cubicBezTo>
                    <a:cubicBezTo>
                      <a:pt x="488" y="16"/>
                      <a:pt x="488" y="16"/>
                      <a:pt x="488" y="16"/>
                    </a:cubicBezTo>
                    <a:cubicBezTo>
                      <a:pt x="488" y="18"/>
                      <a:pt x="488" y="18"/>
                      <a:pt x="488" y="18"/>
                    </a:cubicBezTo>
                    <a:cubicBezTo>
                      <a:pt x="480" y="17"/>
                      <a:pt x="474" y="17"/>
                      <a:pt x="472" y="17"/>
                    </a:cubicBezTo>
                    <a:cubicBezTo>
                      <a:pt x="470" y="17"/>
                      <a:pt x="475" y="17"/>
                      <a:pt x="488" y="18"/>
                    </a:cubicBezTo>
                    <a:cubicBezTo>
                      <a:pt x="487" y="24"/>
                      <a:pt x="487" y="24"/>
                      <a:pt x="487" y="24"/>
                    </a:cubicBezTo>
                    <a:cubicBezTo>
                      <a:pt x="485" y="34"/>
                      <a:pt x="485" y="34"/>
                      <a:pt x="485" y="34"/>
                    </a:cubicBezTo>
                    <a:cubicBezTo>
                      <a:pt x="476" y="34"/>
                      <a:pt x="461" y="35"/>
                      <a:pt x="446" y="36"/>
                    </a:cubicBezTo>
                    <a:cubicBezTo>
                      <a:pt x="442" y="61"/>
                      <a:pt x="435" y="85"/>
                      <a:pt x="428" y="107"/>
                    </a:cubicBezTo>
                    <a:cubicBezTo>
                      <a:pt x="431" y="107"/>
                      <a:pt x="434" y="108"/>
                      <a:pt x="437" y="108"/>
                    </a:cubicBezTo>
                    <a:cubicBezTo>
                      <a:pt x="436" y="88"/>
                      <a:pt x="436" y="88"/>
                      <a:pt x="436" y="88"/>
                    </a:cubicBezTo>
                    <a:cubicBezTo>
                      <a:pt x="437" y="101"/>
                      <a:pt x="437" y="101"/>
                      <a:pt x="437" y="101"/>
                    </a:cubicBezTo>
                    <a:cubicBezTo>
                      <a:pt x="437" y="103"/>
                      <a:pt x="437" y="106"/>
                      <a:pt x="438" y="108"/>
                    </a:cubicBezTo>
                    <a:cubicBezTo>
                      <a:pt x="482" y="112"/>
                      <a:pt x="526" y="118"/>
                      <a:pt x="568" y="127"/>
                    </a:cubicBezTo>
                    <a:cubicBezTo>
                      <a:pt x="569" y="125"/>
                      <a:pt x="569" y="123"/>
                      <a:pt x="570" y="121"/>
                    </a:cubicBezTo>
                    <a:cubicBezTo>
                      <a:pt x="570" y="121"/>
                      <a:pt x="570" y="121"/>
                      <a:pt x="570" y="121"/>
                    </a:cubicBezTo>
                    <a:cubicBezTo>
                      <a:pt x="570" y="121"/>
                      <a:pt x="570" y="121"/>
                      <a:pt x="570" y="121"/>
                    </a:cubicBezTo>
                    <a:cubicBezTo>
                      <a:pt x="576" y="102"/>
                      <a:pt x="580" y="81"/>
                      <a:pt x="584" y="59"/>
                    </a:cubicBezTo>
                    <a:cubicBezTo>
                      <a:pt x="581" y="58"/>
                      <a:pt x="578" y="57"/>
                      <a:pt x="574" y="57"/>
                    </a:cubicBezTo>
                    <a:cubicBezTo>
                      <a:pt x="554" y="50"/>
                      <a:pt x="532" y="44"/>
                      <a:pt x="532" y="44"/>
                    </a:cubicBezTo>
                    <a:cubicBezTo>
                      <a:pt x="532" y="44"/>
                      <a:pt x="536" y="45"/>
                      <a:pt x="547" y="49"/>
                    </a:cubicBezTo>
                    <a:cubicBezTo>
                      <a:pt x="546" y="50"/>
                      <a:pt x="546" y="50"/>
                      <a:pt x="546" y="50"/>
                    </a:cubicBezTo>
                    <a:cubicBezTo>
                      <a:pt x="545" y="51"/>
                      <a:pt x="545" y="51"/>
                      <a:pt x="545" y="51"/>
                    </a:cubicBezTo>
                    <a:cubicBezTo>
                      <a:pt x="543" y="55"/>
                      <a:pt x="543" y="55"/>
                      <a:pt x="543" y="55"/>
                    </a:cubicBezTo>
                    <a:cubicBezTo>
                      <a:pt x="538" y="63"/>
                      <a:pt x="534" y="70"/>
                      <a:pt x="531" y="78"/>
                    </a:cubicBezTo>
                    <a:cubicBezTo>
                      <a:pt x="531" y="33"/>
                      <a:pt x="531" y="33"/>
                      <a:pt x="531" y="33"/>
                    </a:cubicBezTo>
                    <a:cubicBezTo>
                      <a:pt x="531" y="2"/>
                      <a:pt x="531" y="2"/>
                      <a:pt x="531" y="2"/>
                    </a:cubicBezTo>
                    <a:cubicBezTo>
                      <a:pt x="531" y="1"/>
                      <a:pt x="531" y="1"/>
                      <a:pt x="531" y="1"/>
                    </a:cubicBezTo>
                    <a:cubicBezTo>
                      <a:pt x="531" y="1"/>
                      <a:pt x="530" y="1"/>
                      <a:pt x="530" y="1"/>
                    </a:cubicBezTo>
                    <a:moveTo>
                      <a:pt x="355" y="1"/>
                    </a:moveTo>
                    <a:cubicBezTo>
                      <a:pt x="349" y="9"/>
                      <a:pt x="349" y="9"/>
                      <a:pt x="349" y="9"/>
                    </a:cubicBezTo>
                    <a:cubicBezTo>
                      <a:pt x="345" y="16"/>
                      <a:pt x="345" y="16"/>
                      <a:pt x="345" y="16"/>
                    </a:cubicBezTo>
                    <a:cubicBezTo>
                      <a:pt x="345" y="16"/>
                      <a:pt x="345" y="16"/>
                      <a:pt x="345" y="16"/>
                    </a:cubicBezTo>
                    <a:cubicBezTo>
                      <a:pt x="345" y="16"/>
                      <a:pt x="345" y="16"/>
                      <a:pt x="345" y="16"/>
                    </a:cubicBezTo>
                    <a:cubicBezTo>
                      <a:pt x="330" y="39"/>
                      <a:pt x="330" y="39"/>
                      <a:pt x="330" y="39"/>
                    </a:cubicBezTo>
                    <a:cubicBezTo>
                      <a:pt x="326" y="44"/>
                      <a:pt x="322" y="50"/>
                      <a:pt x="319" y="56"/>
                    </a:cubicBezTo>
                    <a:cubicBezTo>
                      <a:pt x="304" y="44"/>
                      <a:pt x="293" y="35"/>
                      <a:pt x="285" y="28"/>
                    </a:cubicBezTo>
                    <a:cubicBezTo>
                      <a:pt x="280" y="58"/>
                      <a:pt x="273" y="86"/>
                      <a:pt x="265" y="112"/>
                    </a:cubicBezTo>
                    <a:cubicBezTo>
                      <a:pt x="297" y="108"/>
                      <a:pt x="329" y="105"/>
                      <a:pt x="362" y="105"/>
                    </a:cubicBezTo>
                    <a:cubicBezTo>
                      <a:pt x="370" y="105"/>
                      <a:pt x="379" y="105"/>
                      <a:pt x="387" y="105"/>
                    </a:cubicBezTo>
                    <a:cubicBezTo>
                      <a:pt x="388" y="105"/>
                      <a:pt x="389" y="105"/>
                      <a:pt x="389" y="105"/>
                    </a:cubicBezTo>
                    <a:cubicBezTo>
                      <a:pt x="389" y="105"/>
                      <a:pt x="389" y="105"/>
                      <a:pt x="389" y="105"/>
                    </a:cubicBezTo>
                    <a:cubicBezTo>
                      <a:pt x="389" y="105"/>
                      <a:pt x="389" y="105"/>
                      <a:pt x="389" y="105"/>
                    </a:cubicBezTo>
                    <a:cubicBezTo>
                      <a:pt x="397" y="106"/>
                      <a:pt x="405" y="106"/>
                      <a:pt x="413" y="106"/>
                    </a:cubicBezTo>
                    <a:cubicBezTo>
                      <a:pt x="413" y="105"/>
                      <a:pt x="413" y="105"/>
                      <a:pt x="413" y="105"/>
                    </a:cubicBezTo>
                    <a:cubicBezTo>
                      <a:pt x="413" y="106"/>
                      <a:pt x="413" y="106"/>
                      <a:pt x="413" y="106"/>
                    </a:cubicBezTo>
                    <a:cubicBezTo>
                      <a:pt x="417" y="107"/>
                      <a:pt x="421" y="107"/>
                      <a:pt x="426" y="107"/>
                    </a:cubicBezTo>
                    <a:cubicBezTo>
                      <a:pt x="433" y="84"/>
                      <a:pt x="439" y="60"/>
                      <a:pt x="443" y="36"/>
                    </a:cubicBezTo>
                    <a:cubicBezTo>
                      <a:pt x="431" y="36"/>
                      <a:pt x="420" y="37"/>
                      <a:pt x="412" y="37"/>
                    </a:cubicBezTo>
                    <a:cubicBezTo>
                      <a:pt x="412" y="36"/>
                      <a:pt x="412" y="36"/>
                      <a:pt x="412" y="36"/>
                    </a:cubicBezTo>
                    <a:cubicBezTo>
                      <a:pt x="412" y="36"/>
                      <a:pt x="412" y="36"/>
                      <a:pt x="412" y="36"/>
                    </a:cubicBezTo>
                    <a:cubicBezTo>
                      <a:pt x="419" y="36"/>
                      <a:pt x="397" y="33"/>
                      <a:pt x="372" y="31"/>
                    </a:cubicBezTo>
                    <a:cubicBezTo>
                      <a:pt x="369" y="31"/>
                      <a:pt x="365" y="31"/>
                      <a:pt x="361" y="30"/>
                    </a:cubicBezTo>
                    <a:cubicBezTo>
                      <a:pt x="361" y="19"/>
                      <a:pt x="361" y="19"/>
                      <a:pt x="361" y="19"/>
                    </a:cubicBezTo>
                    <a:cubicBezTo>
                      <a:pt x="361" y="2"/>
                      <a:pt x="361" y="2"/>
                      <a:pt x="361" y="2"/>
                    </a:cubicBezTo>
                    <a:cubicBezTo>
                      <a:pt x="369" y="2"/>
                      <a:pt x="374" y="2"/>
                      <a:pt x="377" y="2"/>
                    </a:cubicBezTo>
                    <a:cubicBezTo>
                      <a:pt x="377" y="1"/>
                      <a:pt x="377" y="1"/>
                      <a:pt x="377" y="1"/>
                    </a:cubicBezTo>
                    <a:cubicBezTo>
                      <a:pt x="374" y="1"/>
                      <a:pt x="369" y="1"/>
                      <a:pt x="362" y="1"/>
                    </a:cubicBezTo>
                    <a:cubicBezTo>
                      <a:pt x="362" y="1"/>
                      <a:pt x="359" y="1"/>
                      <a:pt x="355" y="1"/>
                    </a:cubicBezTo>
                    <a:moveTo>
                      <a:pt x="530" y="0"/>
                    </a:moveTo>
                    <a:cubicBezTo>
                      <a:pt x="530" y="0"/>
                      <a:pt x="530" y="0"/>
                      <a:pt x="530" y="0"/>
                    </a:cubicBezTo>
                    <a:cubicBezTo>
                      <a:pt x="530" y="1"/>
                      <a:pt x="531" y="1"/>
                      <a:pt x="531" y="1"/>
                    </a:cubicBezTo>
                    <a:cubicBezTo>
                      <a:pt x="534" y="2"/>
                      <a:pt x="536" y="4"/>
                      <a:pt x="537" y="4"/>
                    </a:cubicBezTo>
                    <a:cubicBezTo>
                      <a:pt x="537" y="4"/>
                      <a:pt x="535" y="3"/>
                      <a:pt x="530"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304" name="Freeform 184"/>
              <p:cNvSpPr>
                <a:spLocks noEditPoints="1"/>
              </p:cNvSpPr>
              <p:nvPr/>
            </p:nvSpPr>
            <p:spPr bwMode="auto">
              <a:xfrm>
                <a:off x="2426" y="1873"/>
                <a:ext cx="64" cy="105"/>
              </a:xfrm>
              <a:custGeom>
                <a:avLst/>
                <a:gdLst>
                  <a:gd name="T0" fmla="*/ 52 w 76"/>
                  <a:gd name="T1" fmla="*/ 116 h 127"/>
                  <a:gd name="T2" fmla="*/ 44 w 76"/>
                  <a:gd name="T3" fmla="*/ 126 h 127"/>
                  <a:gd name="T4" fmla="*/ 46 w 76"/>
                  <a:gd name="T5" fmla="*/ 127 h 127"/>
                  <a:gd name="T6" fmla="*/ 46 w 76"/>
                  <a:gd name="T7" fmla="*/ 127 h 127"/>
                  <a:gd name="T8" fmla="*/ 46 w 76"/>
                  <a:gd name="T9" fmla="*/ 127 h 127"/>
                  <a:gd name="T10" fmla="*/ 46 w 76"/>
                  <a:gd name="T11" fmla="*/ 126 h 127"/>
                  <a:gd name="T12" fmla="*/ 48 w 76"/>
                  <a:gd name="T13" fmla="*/ 124 h 127"/>
                  <a:gd name="T14" fmla="*/ 48 w 76"/>
                  <a:gd name="T15" fmla="*/ 124 h 127"/>
                  <a:gd name="T16" fmla="*/ 48 w 76"/>
                  <a:gd name="T17" fmla="*/ 124 h 127"/>
                  <a:gd name="T18" fmla="*/ 48 w 76"/>
                  <a:gd name="T19" fmla="*/ 124 h 127"/>
                  <a:gd name="T20" fmla="*/ 49 w 76"/>
                  <a:gd name="T21" fmla="*/ 122 h 127"/>
                  <a:gd name="T22" fmla="*/ 52 w 76"/>
                  <a:gd name="T23" fmla="*/ 118 h 127"/>
                  <a:gd name="T24" fmla="*/ 52 w 76"/>
                  <a:gd name="T25" fmla="*/ 116 h 127"/>
                  <a:gd name="T26" fmla="*/ 52 w 76"/>
                  <a:gd name="T27" fmla="*/ 87 h 127"/>
                  <a:gd name="T28" fmla="*/ 32 w 76"/>
                  <a:gd name="T29" fmla="*/ 117 h 127"/>
                  <a:gd name="T30" fmla="*/ 40 w 76"/>
                  <a:gd name="T31" fmla="*/ 123 h 127"/>
                  <a:gd name="T32" fmla="*/ 51 w 76"/>
                  <a:gd name="T33" fmla="*/ 109 h 127"/>
                  <a:gd name="T34" fmla="*/ 52 w 76"/>
                  <a:gd name="T35" fmla="*/ 87 h 127"/>
                  <a:gd name="T36" fmla="*/ 59 w 76"/>
                  <a:gd name="T37" fmla="*/ 53 h 127"/>
                  <a:gd name="T38" fmla="*/ 23 w 76"/>
                  <a:gd name="T39" fmla="*/ 111 h 127"/>
                  <a:gd name="T40" fmla="*/ 28 w 76"/>
                  <a:gd name="T41" fmla="*/ 114 h 127"/>
                  <a:gd name="T42" fmla="*/ 29 w 76"/>
                  <a:gd name="T43" fmla="*/ 116 h 127"/>
                  <a:gd name="T44" fmla="*/ 52 w 76"/>
                  <a:gd name="T45" fmla="*/ 86 h 127"/>
                  <a:gd name="T46" fmla="*/ 59 w 76"/>
                  <a:gd name="T47" fmla="*/ 53 h 127"/>
                  <a:gd name="T48" fmla="*/ 57 w 76"/>
                  <a:gd name="T49" fmla="*/ 24 h 127"/>
                  <a:gd name="T50" fmla="*/ 55 w 76"/>
                  <a:gd name="T51" fmla="*/ 25 h 127"/>
                  <a:gd name="T52" fmla="*/ 45 w 76"/>
                  <a:gd name="T53" fmla="*/ 42 h 127"/>
                  <a:gd name="T54" fmla="*/ 7 w 76"/>
                  <a:gd name="T55" fmla="*/ 87 h 127"/>
                  <a:gd name="T56" fmla="*/ 3 w 76"/>
                  <a:gd name="T57" fmla="*/ 92 h 127"/>
                  <a:gd name="T58" fmla="*/ 3 w 76"/>
                  <a:gd name="T59" fmla="*/ 92 h 127"/>
                  <a:gd name="T60" fmla="*/ 2 w 76"/>
                  <a:gd name="T61" fmla="*/ 91 h 127"/>
                  <a:gd name="T62" fmla="*/ 1 w 76"/>
                  <a:gd name="T63" fmla="*/ 92 h 127"/>
                  <a:gd name="T64" fmla="*/ 3 w 76"/>
                  <a:gd name="T65" fmla="*/ 93 h 127"/>
                  <a:gd name="T66" fmla="*/ 2 w 76"/>
                  <a:gd name="T67" fmla="*/ 95 h 127"/>
                  <a:gd name="T68" fmla="*/ 1 w 76"/>
                  <a:gd name="T69" fmla="*/ 96 h 127"/>
                  <a:gd name="T70" fmla="*/ 1 w 76"/>
                  <a:gd name="T71" fmla="*/ 95 h 127"/>
                  <a:gd name="T72" fmla="*/ 3 w 76"/>
                  <a:gd name="T73" fmla="*/ 97 h 127"/>
                  <a:gd name="T74" fmla="*/ 57 w 76"/>
                  <a:gd name="T75" fmla="*/ 24 h 127"/>
                  <a:gd name="T76" fmla="*/ 60 w 76"/>
                  <a:gd name="T77" fmla="*/ 19 h 127"/>
                  <a:gd name="T78" fmla="*/ 57 w 76"/>
                  <a:gd name="T79" fmla="*/ 23 h 127"/>
                  <a:gd name="T80" fmla="*/ 58 w 76"/>
                  <a:gd name="T81" fmla="*/ 22 h 127"/>
                  <a:gd name="T82" fmla="*/ 60 w 76"/>
                  <a:gd name="T83" fmla="*/ 19 h 127"/>
                  <a:gd name="T84" fmla="*/ 71 w 76"/>
                  <a:gd name="T85" fmla="*/ 15 h 127"/>
                  <a:gd name="T86" fmla="*/ 59 w 76"/>
                  <a:gd name="T87" fmla="*/ 23 h 127"/>
                  <a:gd name="T88" fmla="*/ 6 w 76"/>
                  <a:gd name="T89" fmla="*/ 99 h 127"/>
                  <a:gd name="T90" fmla="*/ 18 w 76"/>
                  <a:gd name="T91" fmla="*/ 108 h 127"/>
                  <a:gd name="T92" fmla="*/ 32 w 76"/>
                  <a:gd name="T93" fmla="*/ 88 h 127"/>
                  <a:gd name="T94" fmla="*/ 40 w 76"/>
                  <a:gd name="T95" fmla="*/ 77 h 127"/>
                  <a:gd name="T96" fmla="*/ 36 w 76"/>
                  <a:gd name="T97" fmla="*/ 83 h 127"/>
                  <a:gd name="T98" fmla="*/ 35 w 76"/>
                  <a:gd name="T99" fmla="*/ 85 h 127"/>
                  <a:gd name="T100" fmla="*/ 62 w 76"/>
                  <a:gd name="T101" fmla="*/ 43 h 127"/>
                  <a:gd name="T102" fmla="*/ 71 w 76"/>
                  <a:gd name="T103" fmla="*/ 15 h 127"/>
                  <a:gd name="T104" fmla="*/ 76 w 76"/>
                  <a:gd name="T105" fmla="*/ 0 h 127"/>
                  <a:gd name="T106" fmla="*/ 76 w 76"/>
                  <a:gd name="T107" fmla="*/ 1 h 127"/>
                  <a:gd name="T108" fmla="*/ 62 w 76"/>
                  <a:gd name="T109" fmla="*/ 17 h 127"/>
                  <a:gd name="T110" fmla="*/ 60 w 76"/>
                  <a:gd name="T111" fmla="*/ 21 h 127"/>
                  <a:gd name="T112" fmla="*/ 71 w 76"/>
                  <a:gd name="T113" fmla="*/ 14 h 127"/>
                  <a:gd name="T114" fmla="*/ 76 w 76"/>
                  <a:gd name="T11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 h="127">
                    <a:moveTo>
                      <a:pt x="52" y="116"/>
                    </a:moveTo>
                    <a:cubicBezTo>
                      <a:pt x="49" y="119"/>
                      <a:pt x="47" y="122"/>
                      <a:pt x="44" y="126"/>
                    </a:cubicBezTo>
                    <a:cubicBezTo>
                      <a:pt x="45" y="126"/>
                      <a:pt x="45" y="127"/>
                      <a:pt x="46" y="127"/>
                    </a:cubicBezTo>
                    <a:cubicBezTo>
                      <a:pt x="46" y="127"/>
                      <a:pt x="46" y="127"/>
                      <a:pt x="46" y="127"/>
                    </a:cubicBezTo>
                    <a:cubicBezTo>
                      <a:pt x="46" y="127"/>
                      <a:pt x="46" y="127"/>
                      <a:pt x="46" y="127"/>
                    </a:cubicBezTo>
                    <a:cubicBezTo>
                      <a:pt x="46" y="126"/>
                      <a:pt x="46" y="126"/>
                      <a:pt x="46" y="126"/>
                    </a:cubicBezTo>
                    <a:cubicBezTo>
                      <a:pt x="48" y="124"/>
                      <a:pt x="48" y="124"/>
                      <a:pt x="48" y="124"/>
                    </a:cubicBezTo>
                    <a:cubicBezTo>
                      <a:pt x="48" y="124"/>
                      <a:pt x="48" y="124"/>
                      <a:pt x="48" y="124"/>
                    </a:cubicBezTo>
                    <a:cubicBezTo>
                      <a:pt x="48" y="124"/>
                      <a:pt x="48" y="124"/>
                      <a:pt x="48" y="124"/>
                    </a:cubicBezTo>
                    <a:cubicBezTo>
                      <a:pt x="48" y="124"/>
                      <a:pt x="48" y="124"/>
                      <a:pt x="48" y="124"/>
                    </a:cubicBezTo>
                    <a:cubicBezTo>
                      <a:pt x="49" y="122"/>
                      <a:pt x="49" y="122"/>
                      <a:pt x="49" y="122"/>
                    </a:cubicBezTo>
                    <a:cubicBezTo>
                      <a:pt x="50" y="121"/>
                      <a:pt x="51" y="120"/>
                      <a:pt x="52" y="118"/>
                    </a:cubicBezTo>
                    <a:cubicBezTo>
                      <a:pt x="52" y="117"/>
                      <a:pt x="52" y="117"/>
                      <a:pt x="52" y="116"/>
                    </a:cubicBezTo>
                    <a:moveTo>
                      <a:pt x="52" y="87"/>
                    </a:moveTo>
                    <a:cubicBezTo>
                      <a:pt x="46" y="96"/>
                      <a:pt x="39" y="107"/>
                      <a:pt x="32" y="117"/>
                    </a:cubicBezTo>
                    <a:cubicBezTo>
                      <a:pt x="35" y="119"/>
                      <a:pt x="38" y="121"/>
                      <a:pt x="40" y="123"/>
                    </a:cubicBezTo>
                    <a:cubicBezTo>
                      <a:pt x="44" y="119"/>
                      <a:pt x="47" y="114"/>
                      <a:pt x="51" y="109"/>
                    </a:cubicBezTo>
                    <a:cubicBezTo>
                      <a:pt x="50" y="103"/>
                      <a:pt x="51" y="96"/>
                      <a:pt x="52" y="87"/>
                    </a:cubicBezTo>
                    <a:moveTo>
                      <a:pt x="59" y="53"/>
                    </a:moveTo>
                    <a:cubicBezTo>
                      <a:pt x="48" y="73"/>
                      <a:pt x="35" y="93"/>
                      <a:pt x="23" y="111"/>
                    </a:cubicBezTo>
                    <a:cubicBezTo>
                      <a:pt x="25" y="112"/>
                      <a:pt x="26" y="113"/>
                      <a:pt x="28" y="114"/>
                    </a:cubicBezTo>
                    <a:cubicBezTo>
                      <a:pt x="28" y="115"/>
                      <a:pt x="29" y="115"/>
                      <a:pt x="29" y="116"/>
                    </a:cubicBezTo>
                    <a:cubicBezTo>
                      <a:pt x="39" y="104"/>
                      <a:pt x="47" y="93"/>
                      <a:pt x="52" y="86"/>
                    </a:cubicBezTo>
                    <a:cubicBezTo>
                      <a:pt x="53" y="76"/>
                      <a:pt x="56" y="65"/>
                      <a:pt x="59" y="53"/>
                    </a:cubicBezTo>
                    <a:moveTo>
                      <a:pt x="57" y="24"/>
                    </a:moveTo>
                    <a:cubicBezTo>
                      <a:pt x="56" y="24"/>
                      <a:pt x="56" y="25"/>
                      <a:pt x="55" y="25"/>
                    </a:cubicBezTo>
                    <a:cubicBezTo>
                      <a:pt x="52" y="30"/>
                      <a:pt x="48" y="36"/>
                      <a:pt x="45" y="42"/>
                    </a:cubicBezTo>
                    <a:cubicBezTo>
                      <a:pt x="33" y="59"/>
                      <a:pt x="20" y="74"/>
                      <a:pt x="7" y="87"/>
                    </a:cubicBezTo>
                    <a:cubicBezTo>
                      <a:pt x="3" y="92"/>
                      <a:pt x="3" y="92"/>
                      <a:pt x="3" y="92"/>
                    </a:cubicBezTo>
                    <a:cubicBezTo>
                      <a:pt x="3" y="92"/>
                      <a:pt x="3" y="92"/>
                      <a:pt x="3" y="92"/>
                    </a:cubicBezTo>
                    <a:cubicBezTo>
                      <a:pt x="3" y="92"/>
                      <a:pt x="2" y="92"/>
                      <a:pt x="2" y="91"/>
                    </a:cubicBezTo>
                    <a:cubicBezTo>
                      <a:pt x="2" y="91"/>
                      <a:pt x="1" y="91"/>
                      <a:pt x="1" y="92"/>
                    </a:cubicBezTo>
                    <a:cubicBezTo>
                      <a:pt x="2" y="92"/>
                      <a:pt x="2" y="92"/>
                      <a:pt x="3" y="93"/>
                    </a:cubicBezTo>
                    <a:cubicBezTo>
                      <a:pt x="2" y="95"/>
                      <a:pt x="2" y="95"/>
                      <a:pt x="2" y="95"/>
                    </a:cubicBezTo>
                    <a:cubicBezTo>
                      <a:pt x="1" y="96"/>
                      <a:pt x="1" y="96"/>
                      <a:pt x="1" y="96"/>
                    </a:cubicBezTo>
                    <a:cubicBezTo>
                      <a:pt x="1" y="95"/>
                      <a:pt x="1" y="95"/>
                      <a:pt x="1" y="95"/>
                    </a:cubicBezTo>
                    <a:cubicBezTo>
                      <a:pt x="0" y="95"/>
                      <a:pt x="1" y="96"/>
                      <a:pt x="3" y="97"/>
                    </a:cubicBezTo>
                    <a:cubicBezTo>
                      <a:pt x="23" y="71"/>
                      <a:pt x="44" y="45"/>
                      <a:pt x="57" y="24"/>
                    </a:cubicBezTo>
                    <a:moveTo>
                      <a:pt x="60" y="19"/>
                    </a:moveTo>
                    <a:cubicBezTo>
                      <a:pt x="59" y="21"/>
                      <a:pt x="58" y="22"/>
                      <a:pt x="57" y="23"/>
                    </a:cubicBezTo>
                    <a:cubicBezTo>
                      <a:pt x="57" y="23"/>
                      <a:pt x="58" y="22"/>
                      <a:pt x="58" y="22"/>
                    </a:cubicBezTo>
                    <a:cubicBezTo>
                      <a:pt x="59" y="21"/>
                      <a:pt x="59" y="20"/>
                      <a:pt x="60" y="19"/>
                    </a:cubicBezTo>
                    <a:moveTo>
                      <a:pt x="71" y="15"/>
                    </a:moveTo>
                    <a:cubicBezTo>
                      <a:pt x="67" y="18"/>
                      <a:pt x="63" y="20"/>
                      <a:pt x="59" y="23"/>
                    </a:cubicBezTo>
                    <a:cubicBezTo>
                      <a:pt x="45" y="48"/>
                      <a:pt x="26" y="74"/>
                      <a:pt x="6" y="99"/>
                    </a:cubicBezTo>
                    <a:cubicBezTo>
                      <a:pt x="10" y="102"/>
                      <a:pt x="14" y="105"/>
                      <a:pt x="18" y="108"/>
                    </a:cubicBezTo>
                    <a:cubicBezTo>
                      <a:pt x="25" y="100"/>
                      <a:pt x="30" y="93"/>
                      <a:pt x="32" y="88"/>
                    </a:cubicBezTo>
                    <a:cubicBezTo>
                      <a:pt x="40" y="77"/>
                      <a:pt x="40" y="77"/>
                      <a:pt x="40" y="77"/>
                    </a:cubicBezTo>
                    <a:cubicBezTo>
                      <a:pt x="36" y="83"/>
                      <a:pt x="36" y="83"/>
                      <a:pt x="36" y="83"/>
                    </a:cubicBezTo>
                    <a:cubicBezTo>
                      <a:pt x="35" y="84"/>
                      <a:pt x="35" y="85"/>
                      <a:pt x="35" y="85"/>
                    </a:cubicBezTo>
                    <a:cubicBezTo>
                      <a:pt x="44" y="71"/>
                      <a:pt x="54" y="56"/>
                      <a:pt x="62" y="43"/>
                    </a:cubicBezTo>
                    <a:cubicBezTo>
                      <a:pt x="65" y="34"/>
                      <a:pt x="68" y="25"/>
                      <a:pt x="71" y="15"/>
                    </a:cubicBezTo>
                    <a:moveTo>
                      <a:pt x="76" y="0"/>
                    </a:moveTo>
                    <a:cubicBezTo>
                      <a:pt x="76" y="0"/>
                      <a:pt x="76" y="1"/>
                      <a:pt x="76" y="1"/>
                    </a:cubicBezTo>
                    <a:cubicBezTo>
                      <a:pt x="71" y="6"/>
                      <a:pt x="66" y="11"/>
                      <a:pt x="62" y="17"/>
                    </a:cubicBezTo>
                    <a:cubicBezTo>
                      <a:pt x="61" y="18"/>
                      <a:pt x="61" y="20"/>
                      <a:pt x="60" y="21"/>
                    </a:cubicBezTo>
                    <a:cubicBezTo>
                      <a:pt x="63" y="19"/>
                      <a:pt x="67" y="16"/>
                      <a:pt x="71" y="14"/>
                    </a:cubicBezTo>
                    <a:cubicBezTo>
                      <a:pt x="73" y="10"/>
                      <a:pt x="74" y="5"/>
                      <a:pt x="76"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305" name="Freeform 185"/>
              <p:cNvSpPr>
                <a:spLocks noEditPoints="1"/>
              </p:cNvSpPr>
              <p:nvPr/>
            </p:nvSpPr>
            <p:spPr bwMode="auto">
              <a:xfrm>
                <a:off x="2465" y="1970"/>
                <a:ext cx="8" cy="14"/>
              </a:xfrm>
              <a:custGeom>
                <a:avLst/>
                <a:gdLst>
                  <a:gd name="T0" fmla="*/ 8 w 10"/>
                  <a:gd name="T1" fmla="*/ 15 h 16"/>
                  <a:gd name="T2" fmla="*/ 8 w 10"/>
                  <a:gd name="T3" fmla="*/ 15 h 16"/>
                  <a:gd name="T4" fmla="*/ 10 w 10"/>
                  <a:gd name="T5" fmla="*/ 16 h 16"/>
                  <a:gd name="T6" fmla="*/ 8 w 10"/>
                  <a:gd name="T7" fmla="*/ 15 h 16"/>
                  <a:gd name="T8" fmla="*/ 0 w 10"/>
                  <a:gd name="T9" fmla="*/ 9 h 16"/>
                  <a:gd name="T10" fmla="*/ 0 w 10"/>
                  <a:gd name="T11" fmla="*/ 9 h 16"/>
                  <a:gd name="T12" fmla="*/ 5 w 10"/>
                  <a:gd name="T13" fmla="*/ 12 h 16"/>
                  <a:gd name="T14" fmla="*/ 5 w 10"/>
                  <a:gd name="T15" fmla="*/ 12 h 16"/>
                  <a:gd name="T16" fmla="*/ 0 w 10"/>
                  <a:gd name="T17" fmla="*/ 9 h 16"/>
                  <a:gd name="T18" fmla="*/ 2 w 10"/>
                  <a:gd name="T19" fmla="*/ 6 h 16"/>
                  <a:gd name="T20" fmla="*/ 2 w 10"/>
                  <a:gd name="T21" fmla="*/ 6 h 16"/>
                  <a:gd name="T22" fmla="*/ 3 w 10"/>
                  <a:gd name="T23" fmla="*/ 6 h 16"/>
                  <a:gd name="T24" fmla="*/ 2 w 10"/>
                  <a:gd name="T25" fmla="*/ 6 h 16"/>
                  <a:gd name="T26" fmla="*/ 6 w 10"/>
                  <a:gd name="T27" fmla="*/ 0 h 16"/>
                  <a:gd name="T28" fmla="*/ 3 w 10"/>
                  <a:gd name="T29" fmla="*/ 4 h 16"/>
                  <a:gd name="T30" fmla="*/ 4 w 10"/>
                  <a:gd name="T31" fmla="*/ 4 h 16"/>
                  <a:gd name="T32" fmla="*/ 7 w 10"/>
                  <a:gd name="T33" fmla="*/ 0 h 16"/>
                  <a:gd name="T34" fmla="*/ 6 w 10"/>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8" y="15"/>
                    </a:moveTo>
                    <a:cubicBezTo>
                      <a:pt x="8" y="15"/>
                      <a:pt x="8" y="15"/>
                      <a:pt x="8" y="15"/>
                    </a:cubicBezTo>
                    <a:cubicBezTo>
                      <a:pt x="9" y="15"/>
                      <a:pt x="10" y="16"/>
                      <a:pt x="10" y="16"/>
                    </a:cubicBezTo>
                    <a:cubicBezTo>
                      <a:pt x="10" y="16"/>
                      <a:pt x="9" y="15"/>
                      <a:pt x="8" y="15"/>
                    </a:cubicBezTo>
                    <a:moveTo>
                      <a:pt x="0" y="9"/>
                    </a:moveTo>
                    <a:cubicBezTo>
                      <a:pt x="0" y="9"/>
                      <a:pt x="0" y="9"/>
                      <a:pt x="0" y="9"/>
                    </a:cubicBezTo>
                    <a:cubicBezTo>
                      <a:pt x="2" y="10"/>
                      <a:pt x="4" y="11"/>
                      <a:pt x="5" y="12"/>
                    </a:cubicBezTo>
                    <a:cubicBezTo>
                      <a:pt x="5" y="12"/>
                      <a:pt x="5" y="12"/>
                      <a:pt x="5" y="12"/>
                    </a:cubicBezTo>
                    <a:cubicBezTo>
                      <a:pt x="4" y="11"/>
                      <a:pt x="2" y="10"/>
                      <a:pt x="0" y="9"/>
                    </a:cubicBezTo>
                    <a:moveTo>
                      <a:pt x="2" y="6"/>
                    </a:moveTo>
                    <a:cubicBezTo>
                      <a:pt x="2" y="6"/>
                      <a:pt x="2" y="6"/>
                      <a:pt x="2" y="6"/>
                    </a:cubicBezTo>
                    <a:cubicBezTo>
                      <a:pt x="2" y="6"/>
                      <a:pt x="3" y="6"/>
                      <a:pt x="3" y="6"/>
                    </a:cubicBezTo>
                    <a:cubicBezTo>
                      <a:pt x="3" y="6"/>
                      <a:pt x="3" y="6"/>
                      <a:pt x="2" y="6"/>
                    </a:cubicBezTo>
                    <a:moveTo>
                      <a:pt x="6" y="0"/>
                    </a:moveTo>
                    <a:cubicBezTo>
                      <a:pt x="5" y="2"/>
                      <a:pt x="4" y="3"/>
                      <a:pt x="3" y="4"/>
                    </a:cubicBezTo>
                    <a:cubicBezTo>
                      <a:pt x="4" y="4"/>
                      <a:pt x="4" y="4"/>
                      <a:pt x="4" y="4"/>
                    </a:cubicBezTo>
                    <a:cubicBezTo>
                      <a:pt x="7" y="0"/>
                      <a:pt x="7" y="0"/>
                      <a:pt x="7" y="0"/>
                    </a:cubicBezTo>
                    <a:cubicBezTo>
                      <a:pt x="7" y="0"/>
                      <a:pt x="7" y="0"/>
                      <a:pt x="6"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306" name="Freeform 186"/>
              <p:cNvSpPr>
                <a:spLocks noEditPoints="1"/>
              </p:cNvSpPr>
              <p:nvPr/>
            </p:nvSpPr>
            <p:spPr bwMode="auto">
              <a:xfrm>
                <a:off x="2319" y="1965"/>
                <a:ext cx="32" cy="41"/>
              </a:xfrm>
              <a:custGeom>
                <a:avLst/>
                <a:gdLst>
                  <a:gd name="T0" fmla="*/ 9 w 38"/>
                  <a:gd name="T1" fmla="*/ 34 h 49"/>
                  <a:gd name="T2" fmla="*/ 5 w 38"/>
                  <a:gd name="T3" fmla="*/ 40 h 49"/>
                  <a:gd name="T4" fmla="*/ 0 w 38"/>
                  <a:gd name="T5" fmla="*/ 47 h 49"/>
                  <a:gd name="T6" fmla="*/ 0 w 38"/>
                  <a:gd name="T7" fmla="*/ 49 h 49"/>
                  <a:gd name="T8" fmla="*/ 1 w 38"/>
                  <a:gd name="T9" fmla="*/ 49 h 49"/>
                  <a:gd name="T10" fmla="*/ 2 w 38"/>
                  <a:gd name="T11" fmla="*/ 49 h 49"/>
                  <a:gd name="T12" fmla="*/ 9 w 38"/>
                  <a:gd name="T13" fmla="*/ 34 h 49"/>
                  <a:gd name="T14" fmla="*/ 34 w 38"/>
                  <a:gd name="T15" fmla="*/ 0 h 49"/>
                  <a:gd name="T16" fmla="*/ 21 w 38"/>
                  <a:gd name="T17" fmla="*/ 17 h 49"/>
                  <a:gd name="T18" fmla="*/ 8 w 38"/>
                  <a:gd name="T19" fmla="*/ 45 h 49"/>
                  <a:gd name="T20" fmla="*/ 38 w 38"/>
                  <a:gd name="T21" fmla="*/ 19 h 49"/>
                  <a:gd name="T22" fmla="*/ 34 w 38"/>
                  <a:gd name="T23" fmla="*/ 15 h 49"/>
                  <a:gd name="T24" fmla="*/ 34 w 38"/>
                  <a:gd name="T2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9">
                    <a:moveTo>
                      <a:pt x="9" y="34"/>
                    </a:moveTo>
                    <a:cubicBezTo>
                      <a:pt x="7" y="36"/>
                      <a:pt x="6" y="38"/>
                      <a:pt x="5" y="40"/>
                    </a:cubicBezTo>
                    <a:cubicBezTo>
                      <a:pt x="3" y="42"/>
                      <a:pt x="2" y="45"/>
                      <a:pt x="0" y="47"/>
                    </a:cubicBezTo>
                    <a:cubicBezTo>
                      <a:pt x="0" y="48"/>
                      <a:pt x="0" y="49"/>
                      <a:pt x="0" y="49"/>
                    </a:cubicBezTo>
                    <a:cubicBezTo>
                      <a:pt x="0" y="49"/>
                      <a:pt x="1" y="49"/>
                      <a:pt x="1" y="49"/>
                    </a:cubicBezTo>
                    <a:cubicBezTo>
                      <a:pt x="1" y="49"/>
                      <a:pt x="1" y="49"/>
                      <a:pt x="2" y="49"/>
                    </a:cubicBezTo>
                    <a:cubicBezTo>
                      <a:pt x="9" y="34"/>
                      <a:pt x="9" y="34"/>
                      <a:pt x="9" y="34"/>
                    </a:cubicBezTo>
                    <a:moveTo>
                      <a:pt x="34" y="0"/>
                    </a:moveTo>
                    <a:cubicBezTo>
                      <a:pt x="30" y="6"/>
                      <a:pt x="25" y="12"/>
                      <a:pt x="21" y="17"/>
                    </a:cubicBezTo>
                    <a:cubicBezTo>
                      <a:pt x="8" y="45"/>
                      <a:pt x="8" y="45"/>
                      <a:pt x="8" y="45"/>
                    </a:cubicBezTo>
                    <a:cubicBezTo>
                      <a:pt x="15" y="41"/>
                      <a:pt x="25" y="32"/>
                      <a:pt x="38" y="19"/>
                    </a:cubicBezTo>
                    <a:cubicBezTo>
                      <a:pt x="37" y="18"/>
                      <a:pt x="35" y="17"/>
                      <a:pt x="34" y="15"/>
                    </a:cubicBezTo>
                    <a:cubicBezTo>
                      <a:pt x="32" y="11"/>
                      <a:pt x="33" y="6"/>
                      <a:pt x="3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307" name="Freeform 187"/>
              <p:cNvSpPr>
                <a:spLocks noEditPoints="1"/>
              </p:cNvSpPr>
              <p:nvPr/>
            </p:nvSpPr>
            <p:spPr bwMode="auto">
              <a:xfrm>
                <a:off x="2491" y="1674"/>
                <a:ext cx="89" cy="106"/>
              </a:xfrm>
              <a:custGeom>
                <a:avLst/>
                <a:gdLst>
                  <a:gd name="T0" fmla="*/ 79 w 107"/>
                  <a:gd name="T1" fmla="*/ 42 h 128"/>
                  <a:gd name="T2" fmla="*/ 65 w 107"/>
                  <a:gd name="T3" fmla="*/ 57 h 128"/>
                  <a:gd name="T4" fmla="*/ 23 w 107"/>
                  <a:gd name="T5" fmla="*/ 99 h 128"/>
                  <a:gd name="T6" fmla="*/ 4 w 107"/>
                  <a:gd name="T7" fmla="*/ 118 h 128"/>
                  <a:gd name="T8" fmla="*/ 0 w 107"/>
                  <a:gd name="T9" fmla="*/ 128 h 128"/>
                  <a:gd name="T10" fmla="*/ 5 w 107"/>
                  <a:gd name="T11" fmla="*/ 126 h 128"/>
                  <a:gd name="T12" fmla="*/ 48 w 107"/>
                  <a:gd name="T13" fmla="*/ 82 h 128"/>
                  <a:gd name="T14" fmla="*/ 49 w 107"/>
                  <a:gd name="T15" fmla="*/ 82 h 128"/>
                  <a:gd name="T16" fmla="*/ 64 w 107"/>
                  <a:gd name="T17" fmla="*/ 66 h 128"/>
                  <a:gd name="T18" fmla="*/ 79 w 107"/>
                  <a:gd name="T19" fmla="*/ 42 h 128"/>
                  <a:gd name="T20" fmla="*/ 99 w 107"/>
                  <a:gd name="T21" fmla="*/ 0 h 128"/>
                  <a:gd name="T22" fmla="*/ 107 w 107"/>
                  <a:gd name="T23" fmla="*/ 9 h 128"/>
                  <a:gd name="T24" fmla="*/ 107 w 107"/>
                  <a:gd name="T25" fmla="*/ 9 h 128"/>
                  <a:gd name="T26" fmla="*/ 99 w 107"/>
                  <a:gd name="T2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 h="128">
                    <a:moveTo>
                      <a:pt x="79" y="42"/>
                    </a:moveTo>
                    <a:cubicBezTo>
                      <a:pt x="74" y="47"/>
                      <a:pt x="69" y="52"/>
                      <a:pt x="65" y="57"/>
                    </a:cubicBezTo>
                    <a:cubicBezTo>
                      <a:pt x="51" y="70"/>
                      <a:pt x="37" y="84"/>
                      <a:pt x="23" y="99"/>
                    </a:cubicBezTo>
                    <a:cubicBezTo>
                      <a:pt x="16" y="105"/>
                      <a:pt x="10" y="112"/>
                      <a:pt x="4" y="118"/>
                    </a:cubicBezTo>
                    <a:cubicBezTo>
                      <a:pt x="3" y="121"/>
                      <a:pt x="2" y="124"/>
                      <a:pt x="0" y="128"/>
                    </a:cubicBezTo>
                    <a:cubicBezTo>
                      <a:pt x="2" y="127"/>
                      <a:pt x="3" y="127"/>
                      <a:pt x="5" y="126"/>
                    </a:cubicBezTo>
                    <a:cubicBezTo>
                      <a:pt x="18" y="111"/>
                      <a:pt x="33" y="97"/>
                      <a:pt x="48" y="82"/>
                    </a:cubicBezTo>
                    <a:cubicBezTo>
                      <a:pt x="49" y="82"/>
                      <a:pt x="49" y="82"/>
                      <a:pt x="49" y="82"/>
                    </a:cubicBezTo>
                    <a:cubicBezTo>
                      <a:pt x="54" y="75"/>
                      <a:pt x="59" y="69"/>
                      <a:pt x="64" y="66"/>
                    </a:cubicBezTo>
                    <a:cubicBezTo>
                      <a:pt x="68" y="57"/>
                      <a:pt x="74" y="49"/>
                      <a:pt x="79" y="42"/>
                    </a:cubicBezTo>
                    <a:moveTo>
                      <a:pt x="99" y="0"/>
                    </a:moveTo>
                    <a:cubicBezTo>
                      <a:pt x="99" y="0"/>
                      <a:pt x="101" y="3"/>
                      <a:pt x="107" y="9"/>
                    </a:cubicBezTo>
                    <a:cubicBezTo>
                      <a:pt x="107" y="9"/>
                      <a:pt x="107" y="9"/>
                      <a:pt x="107" y="9"/>
                    </a:cubicBezTo>
                    <a:cubicBezTo>
                      <a:pt x="102" y="4"/>
                      <a:pt x="99" y="0"/>
                      <a:pt x="99"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308" name="Freeform 188"/>
              <p:cNvSpPr/>
              <p:nvPr/>
            </p:nvSpPr>
            <p:spPr bwMode="auto">
              <a:xfrm>
                <a:off x="2495" y="1742"/>
                <a:ext cx="37" cy="37"/>
              </a:xfrm>
              <a:custGeom>
                <a:avLst/>
                <a:gdLst>
                  <a:gd name="T0" fmla="*/ 44 w 44"/>
                  <a:gd name="T1" fmla="*/ 0 h 44"/>
                  <a:gd name="T2" fmla="*/ 43 w 44"/>
                  <a:gd name="T3" fmla="*/ 0 h 44"/>
                  <a:gd name="T4" fmla="*/ 0 w 44"/>
                  <a:gd name="T5" fmla="*/ 44 h 44"/>
                  <a:gd name="T6" fmla="*/ 3 w 44"/>
                  <a:gd name="T7" fmla="*/ 44 h 44"/>
                  <a:gd name="T8" fmla="*/ 6 w 44"/>
                  <a:gd name="T9" fmla="*/ 44 h 44"/>
                  <a:gd name="T10" fmla="*/ 20 w 44"/>
                  <a:gd name="T11" fmla="*/ 31 h 44"/>
                  <a:gd name="T12" fmla="*/ 32 w 44"/>
                  <a:gd name="T13" fmla="*/ 21 h 44"/>
                  <a:gd name="T14" fmla="*/ 44 w 44"/>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4">
                    <a:moveTo>
                      <a:pt x="44" y="0"/>
                    </a:moveTo>
                    <a:cubicBezTo>
                      <a:pt x="44" y="0"/>
                      <a:pt x="44" y="0"/>
                      <a:pt x="43" y="0"/>
                    </a:cubicBezTo>
                    <a:cubicBezTo>
                      <a:pt x="28" y="15"/>
                      <a:pt x="13" y="29"/>
                      <a:pt x="0" y="44"/>
                    </a:cubicBezTo>
                    <a:cubicBezTo>
                      <a:pt x="1" y="44"/>
                      <a:pt x="2" y="44"/>
                      <a:pt x="3" y="44"/>
                    </a:cubicBezTo>
                    <a:cubicBezTo>
                      <a:pt x="4" y="44"/>
                      <a:pt x="5" y="44"/>
                      <a:pt x="6" y="44"/>
                    </a:cubicBezTo>
                    <a:cubicBezTo>
                      <a:pt x="11" y="40"/>
                      <a:pt x="15" y="36"/>
                      <a:pt x="20" y="31"/>
                    </a:cubicBezTo>
                    <a:cubicBezTo>
                      <a:pt x="23" y="27"/>
                      <a:pt x="27" y="24"/>
                      <a:pt x="32" y="21"/>
                    </a:cubicBezTo>
                    <a:cubicBezTo>
                      <a:pt x="36" y="13"/>
                      <a:pt x="40" y="6"/>
                      <a:pt x="44"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309" name="Freeform 189"/>
              <p:cNvSpPr/>
              <p:nvPr/>
            </p:nvSpPr>
            <p:spPr bwMode="auto">
              <a:xfrm>
                <a:off x="2500" y="1760"/>
                <a:ext cx="22" cy="30"/>
              </a:xfrm>
              <a:custGeom>
                <a:avLst/>
                <a:gdLst>
                  <a:gd name="T0" fmla="*/ 26 w 26"/>
                  <a:gd name="T1" fmla="*/ 0 h 37"/>
                  <a:gd name="T2" fmla="*/ 14 w 26"/>
                  <a:gd name="T3" fmla="*/ 10 h 37"/>
                  <a:gd name="T4" fmla="*/ 0 w 26"/>
                  <a:gd name="T5" fmla="*/ 23 h 37"/>
                  <a:gd name="T6" fmla="*/ 4 w 26"/>
                  <a:gd name="T7" fmla="*/ 25 h 37"/>
                  <a:gd name="T8" fmla="*/ 10 w 26"/>
                  <a:gd name="T9" fmla="*/ 37 h 37"/>
                  <a:gd name="T10" fmla="*/ 26 w 26"/>
                  <a:gd name="T11" fmla="*/ 0 h 37"/>
                </a:gdLst>
                <a:ahLst/>
                <a:cxnLst>
                  <a:cxn ang="0">
                    <a:pos x="T0" y="T1"/>
                  </a:cxn>
                  <a:cxn ang="0">
                    <a:pos x="T2" y="T3"/>
                  </a:cxn>
                  <a:cxn ang="0">
                    <a:pos x="T4" y="T5"/>
                  </a:cxn>
                  <a:cxn ang="0">
                    <a:pos x="T6" y="T7"/>
                  </a:cxn>
                  <a:cxn ang="0">
                    <a:pos x="T8" y="T9"/>
                  </a:cxn>
                  <a:cxn ang="0">
                    <a:pos x="T10" y="T11"/>
                  </a:cxn>
                </a:cxnLst>
                <a:rect l="0" t="0" r="r" b="b"/>
                <a:pathLst>
                  <a:path w="26" h="37">
                    <a:moveTo>
                      <a:pt x="26" y="0"/>
                    </a:moveTo>
                    <a:cubicBezTo>
                      <a:pt x="21" y="3"/>
                      <a:pt x="17" y="6"/>
                      <a:pt x="14" y="10"/>
                    </a:cubicBezTo>
                    <a:cubicBezTo>
                      <a:pt x="9" y="15"/>
                      <a:pt x="5" y="19"/>
                      <a:pt x="0" y="23"/>
                    </a:cubicBezTo>
                    <a:cubicBezTo>
                      <a:pt x="2" y="23"/>
                      <a:pt x="3" y="24"/>
                      <a:pt x="4" y="25"/>
                    </a:cubicBezTo>
                    <a:cubicBezTo>
                      <a:pt x="7" y="27"/>
                      <a:pt x="9" y="31"/>
                      <a:pt x="10" y="37"/>
                    </a:cubicBezTo>
                    <a:cubicBezTo>
                      <a:pt x="15" y="23"/>
                      <a:pt x="20" y="11"/>
                      <a:pt x="26"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310" name="Freeform 190"/>
              <p:cNvSpPr/>
              <p:nvPr/>
            </p:nvSpPr>
            <p:spPr bwMode="auto">
              <a:xfrm>
                <a:off x="2608" y="1721"/>
                <a:ext cx="23" cy="24"/>
              </a:xfrm>
              <a:custGeom>
                <a:avLst/>
                <a:gdLst>
                  <a:gd name="T0" fmla="*/ 8 w 28"/>
                  <a:gd name="T1" fmla="*/ 0 h 29"/>
                  <a:gd name="T2" fmla="*/ 0 w 28"/>
                  <a:gd name="T3" fmla="*/ 22 h 29"/>
                  <a:gd name="T4" fmla="*/ 8 w 28"/>
                  <a:gd name="T5" fmla="*/ 26 h 29"/>
                  <a:gd name="T6" fmla="*/ 9 w 28"/>
                  <a:gd name="T7" fmla="*/ 25 h 29"/>
                  <a:gd name="T8" fmla="*/ 17 w 28"/>
                  <a:gd name="T9" fmla="*/ 16 h 29"/>
                  <a:gd name="T10" fmla="*/ 28 w 28"/>
                  <a:gd name="T11" fmla="*/ 29 h 29"/>
                  <a:gd name="T12" fmla="*/ 17 w 28"/>
                  <a:gd name="T13" fmla="*/ 16 h 29"/>
                  <a:gd name="T14" fmla="*/ 17 w 28"/>
                  <a:gd name="T15" fmla="*/ 16 h 29"/>
                  <a:gd name="T16" fmla="*/ 20 w 28"/>
                  <a:gd name="T17" fmla="*/ 14 h 29"/>
                  <a:gd name="T18" fmla="*/ 20 w 28"/>
                  <a:gd name="T19" fmla="*/ 13 h 29"/>
                  <a:gd name="T20" fmla="*/ 20 w 28"/>
                  <a:gd name="T21" fmla="*/ 14 h 29"/>
                  <a:gd name="T22" fmla="*/ 8 w 28"/>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8" y="0"/>
                    </a:moveTo>
                    <a:cubicBezTo>
                      <a:pt x="6" y="7"/>
                      <a:pt x="3" y="14"/>
                      <a:pt x="0" y="22"/>
                    </a:cubicBezTo>
                    <a:cubicBezTo>
                      <a:pt x="3" y="23"/>
                      <a:pt x="5" y="25"/>
                      <a:pt x="8" y="26"/>
                    </a:cubicBezTo>
                    <a:cubicBezTo>
                      <a:pt x="8" y="26"/>
                      <a:pt x="8" y="25"/>
                      <a:pt x="9" y="25"/>
                    </a:cubicBezTo>
                    <a:cubicBezTo>
                      <a:pt x="17" y="16"/>
                      <a:pt x="17" y="16"/>
                      <a:pt x="17" y="16"/>
                    </a:cubicBezTo>
                    <a:cubicBezTo>
                      <a:pt x="24" y="25"/>
                      <a:pt x="28" y="29"/>
                      <a:pt x="28" y="29"/>
                    </a:cubicBezTo>
                    <a:cubicBezTo>
                      <a:pt x="28" y="29"/>
                      <a:pt x="23" y="24"/>
                      <a:pt x="17" y="16"/>
                    </a:cubicBezTo>
                    <a:cubicBezTo>
                      <a:pt x="17" y="16"/>
                      <a:pt x="17" y="16"/>
                      <a:pt x="17" y="16"/>
                    </a:cubicBezTo>
                    <a:cubicBezTo>
                      <a:pt x="20" y="14"/>
                      <a:pt x="20" y="14"/>
                      <a:pt x="20" y="14"/>
                    </a:cubicBezTo>
                    <a:cubicBezTo>
                      <a:pt x="20" y="13"/>
                      <a:pt x="20" y="13"/>
                      <a:pt x="20" y="13"/>
                    </a:cubicBezTo>
                    <a:cubicBezTo>
                      <a:pt x="20" y="14"/>
                      <a:pt x="20" y="14"/>
                      <a:pt x="20" y="14"/>
                    </a:cubicBezTo>
                    <a:cubicBezTo>
                      <a:pt x="20" y="14"/>
                      <a:pt x="15" y="8"/>
                      <a:pt x="8"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311" name="Freeform 191"/>
              <p:cNvSpPr/>
              <p:nvPr/>
            </p:nvSpPr>
            <p:spPr bwMode="auto">
              <a:xfrm>
                <a:off x="2602" y="1739"/>
                <a:ext cx="13" cy="17"/>
              </a:xfrm>
              <a:custGeom>
                <a:avLst/>
                <a:gdLst>
                  <a:gd name="T0" fmla="*/ 7 w 15"/>
                  <a:gd name="T1" fmla="*/ 0 h 20"/>
                  <a:gd name="T2" fmla="*/ 0 w 15"/>
                  <a:gd name="T3" fmla="*/ 20 h 20"/>
                  <a:gd name="T4" fmla="*/ 15 w 15"/>
                  <a:gd name="T5" fmla="*/ 4 h 20"/>
                  <a:gd name="T6" fmla="*/ 7 w 15"/>
                  <a:gd name="T7" fmla="*/ 0 h 20"/>
                </a:gdLst>
                <a:ahLst/>
                <a:cxnLst>
                  <a:cxn ang="0">
                    <a:pos x="T0" y="T1"/>
                  </a:cxn>
                  <a:cxn ang="0">
                    <a:pos x="T2" y="T3"/>
                  </a:cxn>
                  <a:cxn ang="0">
                    <a:pos x="T4" y="T5"/>
                  </a:cxn>
                  <a:cxn ang="0">
                    <a:pos x="T6" y="T7"/>
                  </a:cxn>
                </a:cxnLst>
                <a:rect l="0" t="0" r="r" b="b"/>
                <a:pathLst>
                  <a:path w="15" h="20">
                    <a:moveTo>
                      <a:pt x="7" y="0"/>
                    </a:moveTo>
                    <a:cubicBezTo>
                      <a:pt x="5" y="6"/>
                      <a:pt x="2" y="13"/>
                      <a:pt x="0" y="20"/>
                    </a:cubicBezTo>
                    <a:cubicBezTo>
                      <a:pt x="5" y="14"/>
                      <a:pt x="10" y="9"/>
                      <a:pt x="15" y="4"/>
                    </a:cubicBezTo>
                    <a:cubicBezTo>
                      <a:pt x="12" y="3"/>
                      <a:pt x="10" y="1"/>
                      <a:pt x="7"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312" name="Freeform 192"/>
              <p:cNvSpPr>
                <a:spLocks noEditPoints="1"/>
              </p:cNvSpPr>
              <p:nvPr/>
            </p:nvSpPr>
            <p:spPr bwMode="auto">
              <a:xfrm>
                <a:off x="2342" y="1780"/>
                <a:ext cx="122" cy="159"/>
              </a:xfrm>
              <a:custGeom>
                <a:avLst/>
                <a:gdLst>
                  <a:gd name="T0" fmla="*/ 0 w 147"/>
                  <a:gd name="T1" fmla="*/ 182 h 192"/>
                  <a:gd name="T2" fmla="*/ 1 w 147"/>
                  <a:gd name="T3" fmla="*/ 183 h 192"/>
                  <a:gd name="T4" fmla="*/ 1 w 147"/>
                  <a:gd name="T5" fmla="*/ 183 h 192"/>
                  <a:gd name="T6" fmla="*/ 0 w 147"/>
                  <a:gd name="T7" fmla="*/ 182 h 192"/>
                  <a:gd name="T8" fmla="*/ 43 w 147"/>
                  <a:gd name="T9" fmla="*/ 135 h 192"/>
                  <a:gd name="T10" fmla="*/ 33 w 147"/>
                  <a:gd name="T11" fmla="*/ 157 h 192"/>
                  <a:gd name="T12" fmla="*/ 35 w 147"/>
                  <a:gd name="T13" fmla="*/ 158 h 192"/>
                  <a:gd name="T14" fmla="*/ 35 w 147"/>
                  <a:gd name="T15" fmla="*/ 158 h 192"/>
                  <a:gd name="T16" fmla="*/ 35 w 147"/>
                  <a:gd name="T17" fmla="*/ 158 h 192"/>
                  <a:gd name="T18" fmla="*/ 40 w 147"/>
                  <a:gd name="T19" fmla="*/ 160 h 192"/>
                  <a:gd name="T20" fmla="*/ 35 w 147"/>
                  <a:gd name="T21" fmla="*/ 158 h 192"/>
                  <a:gd name="T22" fmla="*/ 34 w 147"/>
                  <a:gd name="T23" fmla="*/ 159 h 192"/>
                  <a:gd name="T24" fmla="*/ 34 w 147"/>
                  <a:gd name="T25" fmla="*/ 162 h 192"/>
                  <a:gd name="T26" fmla="*/ 32 w 147"/>
                  <a:gd name="T27" fmla="*/ 167 h 192"/>
                  <a:gd name="T28" fmla="*/ 24 w 147"/>
                  <a:gd name="T29" fmla="*/ 192 h 192"/>
                  <a:gd name="T30" fmla="*/ 44 w 147"/>
                  <a:gd name="T31" fmla="*/ 164 h 192"/>
                  <a:gd name="T32" fmla="*/ 46 w 147"/>
                  <a:gd name="T33" fmla="*/ 138 h 192"/>
                  <a:gd name="T34" fmla="*/ 47 w 147"/>
                  <a:gd name="T35" fmla="*/ 136 h 192"/>
                  <a:gd name="T36" fmla="*/ 43 w 147"/>
                  <a:gd name="T37" fmla="*/ 135 h 192"/>
                  <a:gd name="T38" fmla="*/ 141 w 147"/>
                  <a:gd name="T39" fmla="*/ 0 h 192"/>
                  <a:gd name="T40" fmla="*/ 117 w 147"/>
                  <a:gd name="T41" fmla="*/ 19 h 192"/>
                  <a:gd name="T42" fmla="*/ 112 w 147"/>
                  <a:gd name="T43" fmla="*/ 66 h 192"/>
                  <a:gd name="T44" fmla="*/ 116 w 147"/>
                  <a:gd name="T45" fmla="*/ 21 h 192"/>
                  <a:gd name="T46" fmla="*/ 50 w 147"/>
                  <a:gd name="T47" fmla="*/ 121 h 192"/>
                  <a:gd name="T48" fmla="*/ 45 w 147"/>
                  <a:gd name="T49" fmla="*/ 131 h 192"/>
                  <a:gd name="T50" fmla="*/ 45 w 147"/>
                  <a:gd name="T51" fmla="*/ 131 h 192"/>
                  <a:gd name="T52" fmla="*/ 50 w 147"/>
                  <a:gd name="T53" fmla="*/ 132 h 192"/>
                  <a:gd name="T54" fmla="*/ 73 w 147"/>
                  <a:gd name="T55" fmla="*/ 122 h 192"/>
                  <a:gd name="T56" fmla="*/ 82 w 147"/>
                  <a:gd name="T57" fmla="*/ 109 h 192"/>
                  <a:gd name="T58" fmla="*/ 139 w 147"/>
                  <a:gd name="T59" fmla="*/ 35 h 192"/>
                  <a:gd name="T60" fmla="*/ 143 w 147"/>
                  <a:gd name="T61" fmla="*/ 1 h 192"/>
                  <a:gd name="T62" fmla="*/ 141 w 147"/>
                  <a:gd name="T6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7" h="192">
                    <a:moveTo>
                      <a:pt x="0" y="182"/>
                    </a:moveTo>
                    <a:cubicBezTo>
                      <a:pt x="0" y="182"/>
                      <a:pt x="0" y="183"/>
                      <a:pt x="1" y="183"/>
                    </a:cubicBezTo>
                    <a:cubicBezTo>
                      <a:pt x="1" y="183"/>
                      <a:pt x="1" y="183"/>
                      <a:pt x="1" y="183"/>
                    </a:cubicBezTo>
                    <a:cubicBezTo>
                      <a:pt x="0" y="183"/>
                      <a:pt x="0" y="182"/>
                      <a:pt x="0" y="182"/>
                    </a:cubicBezTo>
                    <a:moveTo>
                      <a:pt x="43" y="135"/>
                    </a:moveTo>
                    <a:cubicBezTo>
                      <a:pt x="33" y="157"/>
                      <a:pt x="33" y="157"/>
                      <a:pt x="33" y="157"/>
                    </a:cubicBezTo>
                    <a:cubicBezTo>
                      <a:pt x="35" y="157"/>
                      <a:pt x="36" y="158"/>
                      <a:pt x="35" y="158"/>
                    </a:cubicBezTo>
                    <a:cubicBezTo>
                      <a:pt x="35" y="158"/>
                      <a:pt x="35" y="158"/>
                      <a:pt x="35" y="158"/>
                    </a:cubicBezTo>
                    <a:cubicBezTo>
                      <a:pt x="35" y="158"/>
                      <a:pt x="35" y="158"/>
                      <a:pt x="35" y="158"/>
                    </a:cubicBezTo>
                    <a:cubicBezTo>
                      <a:pt x="38" y="159"/>
                      <a:pt x="40" y="160"/>
                      <a:pt x="40" y="160"/>
                    </a:cubicBezTo>
                    <a:cubicBezTo>
                      <a:pt x="39" y="160"/>
                      <a:pt x="38" y="160"/>
                      <a:pt x="35" y="158"/>
                    </a:cubicBezTo>
                    <a:cubicBezTo>
                      <a:pt x="34" y="159"/>
                      <a:pt x="34" y="159"/>
                      <a:pt x="34" y="159"/>
                    </a:cubicBezTo>
                    <a:cubicBezTo>
                      <a:pt x="34" y="162"/>
                      <a:pt x="34" y="162"/>
                      <a:pt x="34" y="162"/>
                    </a:cubicBezTo>
                    <a:cubicBezTo>
                      <a:pt x="32" y="167"/>
                      <a:pt x="32" y="167"/>
                      <a:pt x="32" y="167"/>
                    </a:cubicBezTo>
                    <a:cubicBezTo>
                      <a:pt x="30" y="175"/>
                      <a:pt x="27" y="184"/>
                      <a:pt x="24" y="192"/>
                    </a:cubicBezTo>
                    <a:cubicBezTo>
                      <a:pt x="30" y="184"/>
                      <a:pt x="37" y="174"/>
                      <a:pt x="44" y="164"/>
                    </a:cubicBezTo>
                    <a:cubicBezTo>
                      <a:pt x="42" y="154"/>
                      <a:pt x="42" y="146"/>
                      <a:pt x="46" y="138"/>
                    </a:cubicBezTo>
                    <a:cubicBezTo>
                      <a:pt x="46" y="137"/>
                      <a:pt x="47" y="136"/>
                      <a:pt x="47" y="136"/>
                    </a:cubicBezTo>
                    <a:cubicBezTo>
                      <a:pt x="46" y="135"/>
                      <a:pt x="44" y="135"/>
                      <a:pt x="43" y="135"/>
                    </a:cubicBezTo>
                    <a:moveTo>
                      <a:pt x="141" y="0"/>
                    </a:moveTo>
                    <a:cubicBezTo>
                      <a:pt x="137" y="0"/>
                      <a:pt x="128" y="7"/>
                      <a:pt x="117" y="19"/>
                    </a:cubicBezTo>
                    <a:cubicBezTo>
                      <a:pt x="116" y="37"/>
                      <a:pt x="114" y="53"/>
                      <a:pt x="112" y="66"/>
                    </a:cubicBezTo>
                    <a:cubicBezTo>
                      <a:pt x="114" y="52"/>
                      <a:pt x="115" y="36"/>
                      <a:pt x="116" y="21"/>
                    </a:cubicBezTo>
                    <a:cubicBezTo>
                      <a:pt x="98" y="41"/>
                      <a:pt x="75" y="75"/>
                      <a:pt x="50" y="121"/>
                    </a:cubicBezTo>
                    <a:cubicBezTo>
                      <a:pt x="49" y="124"/>
                      <a:pt x="47" y="128"/>
                      <a:pt x="45" y="131"/>
                    </a:cubicBezTo>
                    <a:cubicBezTo>
                      <a:pt x="45" y="131"/>
                      <a:pt x="45" y="131"/>
                      <a:pt x="45" y="131"/>
                    </a:cubicBezTo>
                    <a:cubicBezTo>
                      <a:pt x="47" y="131"/>
                      <a:pt x="48" y="132"/>
                      <a:pt x="50" y="132"/>
                    </a:cubicBezTo>
                    <a:cubicBezTo>
                      <a:pt x="56" y="126"/>
                      <a:pt x="64" y="124"/>
                      <a:pt x="73" y="122"/>
                    </a:cubicBezTo>
                    <a:cubicBezTo>
                      <a:pt x="76" y="118"/>
                      <a:pt x="79" y="113"/>
                      <a:pt x="82" y="109"/>
                    </a:cubicBezTo>
                    <a:cubicBezTo>
                      <a:pt x="101" y="80"/>
                      <a:pt x="121" y="54"/>
                      <a:pt x="139" y="35"/>
                    </a:cubicBezTo>
                    <a:cubicBezTo>
                      <a:pt x="145" y="15"/>
                      <a:pt x="147" y="3"/>
                      <a:pt x="143" y="1"/>
                    </a:cubicBezTo>
                    <a:cubicBezTo>
                      <a:pt x="143" y="0"/>
                      <a:pt x="142" y="0"/>
                      <a:pt x="141"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313" name="Freeform 193"/>
              <p:cNvSpPr>
                <a:spLocks noEditPoints="1"/>
              </p:cNvSpPr>
              <p:nvPr/>
            </p:nvSpPr>
            <p:spPr bwMode="auto">
              <a:xfrm>
                <a:off x="2343" y="1910"/>
                <a:ext cx="32" cy="32"/>
              </a:xfrm>
              <a:custGeom>
                <a:avLst/>
                <a:gdLst>
                  <a:gd name="T0" fmla="*/ 14 w 39"/>
                  <a:gd name="T1" fmla="*/ 27 h 39"/>
                  <a:gd name="T2" fmla="*/ 13 w 39"/>
                  <a:gd name="T3" fmla="*/ 29 h 39"/>
                  <a:gd name="T4" fmla="*/ 12 w 39"/>
                  <a:gd name="T5" fmla="*/ 32 h 39"/>
                  <a:gd name="T6" fmla="*/ 11 w 39"/>
                  <a:gd name="T7" fmla="*/ 33 h 39"/>
                  <a:gd name="T8" fmla="*/ 11 w 39"/>
                  <a:gd name="T9" fmla="*/ 33 h 39"/>
                  <a:gd name="T10" fmla="*/ 5 w 39"/>
                  <a:gd name="T11" fmla="*/ 29 h 39"/>
                  <a:gd name="T12" fmla="*/ 5 w 39"/>
                  <a:gd name="T13" fmla="*/ 29 h 39"/>
                  <a:gd name="T14" fmla="*/ 12 w 39"/>
                  <a:gd name="T15" fmla="*/ 34 h 39"/>
                  <a:gd name="T16" fmla="*/ 14 w 39"/>
                  <a:gd name="T17" fmla="*/ 27 h 39"/>
                  <a:gd name="T18" fmla="*/ 14 w 39"/>
                  <a:gd name="T19" fmla="*/ 26 h 39"/>
                  <a:gd name="T20" fmla="*/ 15 w 39"/>
                  <a:gd name="T21" fmla="*/ 27 h 39"/>
                  <a:gd name="T22" fmla="*/ 15 w 39"/>
                  <a:gd name="T23" fmla="*/ 27 h 39"/>
                  <a:gd name="T24" fmla="*/ 14 w 39"/>
                  <a:gd name="T25" fmla="*/ 26 h 39"/>
                  <a:gd name="T26" fmla="*/ 0 w 39"/>
                  <a:gd name="T27" fmla="*/ 26 h 39"/>
                  <a:gd name="T28" fmla="*/ 0 w 39"/>
                  <a:gd name="T29" fmla="*/ 26 h 39"/>
                  <a:gd name="T30" fmla="*/ 5 w 39"/>
                  <a:gd name="T31" fmla="*/ 29 h 39"/>
                  <a:gd name="T32" fmla="*/ 5 w 39"/>
                  <a:gd name="T33" fmla="*/ 29 h 39"/>
                  <a:gd name="T34" fmla="*/ 0 w 39"/>
                  <a:gd name="T35" fmla="*/ 26 h 39"/>
                  <a:gd name="T36" fmla="*/ 32 w 39"/>
                  <a:gd name="T37" fmla="*/ 0 h 39"/>
                  <a:gd name="T38" fmla="*/ 15 w 39"/>
                  <a:gd name="T39" fmla="*/ 36 h 39"/>
                  <a:gd name="T40" fmla="*/ 21 w 39"/>
                  <a:gd name="T41" fmla="*/ 39 h 39"/>
                  <a:gd name="T42" fmla="*/ 23 w 39"/>
                  <a:gd name="T43" fmla="*/ 35 h 39"/>
                  <a:gd name="T44" fmla="*/ 31 w 39"/>
                  <a:gd name="T45" fmla="*/ 10 h 39"/>
                  <a:gd name="T46" fmla="*/ 33 w 39"/>
                  <a:gd name="T47" fmla="*/ 5 h 39"/>
                  <a:gd name="T48" fmla="*/ 33 w 39"/>
                  <a:gd name="T49" fmla="*/ 2 h 39"/>
                  <a:gd name="T50" fmla="*/ 34 w 39"/>
                  <a:gd name="T51" fmla="*/ 1 h 39"/>
                  <a:gd name="T52" fmla="*/ 39 w 39"/>
                  <a:gd name="T53" fmla="*/ 3 h 39"/>
                  <a:gd name="T54" fmla="*/ 34 w 39"/>
                  <a:gd name="T55" fmla="*/ 1 h 39"/>
                  <a:gd name="T56" fmla="*/ 34 w 39"/>
                  <a:gd name="T57" fmla="*/ 1 h 39"/>
                  <a:gd name="T58" fmla="*/ 34 w 39"/>
                  <a:gd name="T59" fmla="*/ 1 h 39"/>
                  <a:gd name="T60" fmla="*/ 32 w 39"/>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9">
                    <a:moveTo>
                      <a:pt x="14" y="27"/>
                    </a:moveTo>
                    <a:cubicBezTo>
                      <a:pt x="14" y="28"/>
                      <a:pt x="14" y="29"/>
                      <a:pt x="13" y="29"/>
                    </a:cubicBezTo>
                    <a:cubicBezTo>
                      <a:pt x="12" y="32"/>
                      <a:pt x="12" y="32"/>
                      <a:pt x="12" y="32"/>
                    </a:cubicBezTo>
                    <a:cubicBezTo>
                      <a:pt x="11" y="33"/>
                      <a:pt x="11" y="33"/>
                      <a:pt x="11" y="33"/>
                    </a:cubicBezTo>
                    <a:cubicBezTo>
                      <a:pt x="11" y="33"/>
                      <a:pt x="11" y="33"/>
                      <a:pt x="11" y="33"/>
                    </a:cubicBezTo>
                    <a:cubicBezTo>
                      <a:pt x="9" y="32"/>
                      <a:pt x="7" y="30"/>
                      <a:pt x="5" y="29"/>
                    </a:cubicBezTo>
                    <a:cubicBezTo>
                      <a:pt x="5" y="29"/>
                      <a:pt x="5" y="29"/>
                      <a:pt x="5" y="29"/>
                    </a:cubicBezTo>
                    <a:cubicBezTo>
                      <a:pt x="7" y="31"/>
                      <a:pt x="9" y="32"/>
                      <a:pt x="12" y="34"/>
                    </a:cubicBezTo>
                    <a:cubicBezTo>
                      <a:pt x="14" y="27"/>
                      <a:pt x="14" y="27"/>
                      <a:pt x="14" y="27"/>
                    </a:cubicBezTo>
                    <a:moveTo>
                      <a:pt x="14" y="26"/>
                    </a:moveTo>
                    <a:cubicBezTo>
                      <a:pt x="14" y="26"/>
                      <a:pt x="14" y="26"/>
                      <a:pt x="15" y="27"/>
                    </a:cubicBezTo>
                    <a:cubicBezTo>
                      <a:pt x="15" y="27"/>
                      <a:pt x="15" y="27"/>
                      <a:pt x="15" y="27"/>
                    </a:cubicBezTo>
                    <a:cubicBezTo>
                      <a:pt x="15" y="26"/>
                      <a:pt x="14" y="26"/>
                      <a:pt x="14" y="26"/>
                    </a:cubicBezTo>
                    <a:moveTo>
                      <a:pt x="0" y="26"/>
                    </a:moveTo>
                    <a:cubicBezTo>
                      <a:pt x="0" y="26"/>
                      <a:pt x="0" y="26"/>
                      <a:pt x="0" y="26"/>
                    </a:cubicBezTo>
                    <a:cubicBezTo>
                      <a:pt x="1" y="27"/>
                      <a:pt x="3" y="28"/>
                      <a:pt x="5" y="29"/>
                    </a:cubicBezTo>
                    <a:cubicBezTo>
                      <a:pt x="5" y="29"/>
                      <a:pt x="5" y="29"/>
                      <a:pt x="5" y="29"/>
                    </a:cubicBezTo>
                    <a:cubicBezTo>
                      <a:pt x="3" y="28"/>
                      <a:pt x="1" y="27"/>
                      <a:pt x="0" y="26"/>
                    </a:cubicBezTo>
                    <a:moveTo>
                      <a:pt x="32" y="0"/>
                    </a:moveTo>
                    <a:cubicBezTo>
                      <a:pt x="15" y="36"/>
                      <a:pt x="15" y="36"/>
                      <a:pt x="15" y="36"/>
                    </a:cubicBezTo>
                    <a:cubicBezTo>
                      <a:pt x="17" y="37"/>
                      <a:pt x="19" y="38"/>
                      <a:pt x="21" y="39"/>
                    </a:cubicBezTo>
                    <a:cubicBezTo>
                      <a:pt x="21" y="38"/>
                      <a:pt x="22" y="37"/>
                      <a:pt x="23" y="35"/>
                    </a:cubicBezTo>
                    <a:cubicBezTo>
                      <a:pt x="26" y="27"/>
                      <a:pt x="29" y="18"/>
                      <a:pt x="31" y="10"/>
                    </a:cubicBezTo>
                    <a:cubicBezTo>
                      <a:pt x="33" y="5"/>
                      <a:pt x="33" y="5"/>
                      <a:pt x="33" y="5"/>
                    </a:cubicBezTo>
                    <a:cubicBezTo>
                      <a:pt x="33" y="2"/>
                      <a:pt x="33" y="2"/>
                      <a:pt x="33" y="2"/>
                    </a:cubicBezTo>
                    <a:cubicBezTo>
                      <a:pt x="34" y="1"/>
                      <a:pt x="34" y="1"/>
                      <a:pt x="34" y="1"/>
                    </a:cubicBezTo>
                    <a:cubicBezTo>
                      <a:pt x="37" y="3"/>
                      <a:pt x="38" y="3"/>
                      <a:pt x="39" y="3"/>
                    </a:cubicBezTo>
                    <a:cubicBezTo>
                      <a:pt x="39" y="3"/>
                      <a:pt x="37" y="2"/>
                      <a:pt x="34" y="1"/>
                    </a:cubicBezTo>
                    <a:cubicBezTo>
                      <a:pt x="34" y="1"/>
                      <a:pt x="34" y="1"/>
                      <a:pt x="34" y="1"/>
                    </a:cubicBezTo>
                    <a:cubicBezTo>
                      <a:pt x="34" y="1"/>
                      <a:pt x="34" y="1"/>
                      <a:pt x="34" y="1"/>
                    </a:cubicBezTo>
                    <a:cubicBezTo>
                      <a:pt x="35" y="1"/>
                      <a:pt x="34" y="0"/>
                      <a:pt x="32"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314" name="Freeform 194"/>
              <p:cNvSpPr>
                <a:spLocks noEditPoints="1"/>
              </p:cNvSpPr>
              <p:nvPr/>
            </p:nvSpPr>
            <p:spPr bwMode="auto">
              <a:xfrm>
                <a:off x="2473" y="1853"/>
                <a:ext cx="21" cy="39"/>
              </a:xfrm>
              <a:custGeom>
                <a:avLst/>
                <a:gdLst>
                  <a:gd name="T0" fmla="*/ 14 w 25"/>
                  <a:gd name="T1" fmla="*/ 23 h 46"/>
                  <a:gd name="T2" fmla="*/ 0 w 25"/>
                  <a:gd name="T3" fmla="*/ 46 h 46"/>
                  <a:gd name="T4" fmla="*/ 1 w 25"/>
                  <a:gd name="T5" fmla="*/ 46 h 46"/>
                  <a:gd name="T6" fmla="*/ 4 w 25"/>
                  <a:gd name="T7" fmla="*/ 42 h 46"/>
                  <a:gd name="T8" fmla="*/ 13 w 25"/>
                  <a:gd name="T9" fmla="*/ 23 h 46"/>
                  <a:gd name="T10" fmla="*/ 14 w 25"/>
                  <a:gd name="T11" fmla="*/ 23 h 46"/>
                  <a:gd name="T12" fmla="*/ 25 w 25"/>
                  <a:gd name="T13" fmla="*/ 0 h 46"/>
                  <a:gd name="T14" fmla="*/ 17 w 25"/>
                  <a:gd name="T15" fmla="*/ 17 h 46"/>
                  <a:gd name="T16" fmla="*/ 6 w 25"/>
                  <a:gd name="T17" fmla="*/ 40 h 46"/>
                  <a:gd name="T18" fmla="*/ 20 w 25"/>
                  <a:gd name="T19" fmla="*/ 24 h 46"/>
                  <a:gd name="T20" fmla="*/ 20 w 25"/>
                  <a:gd name="T21" fmla="*/ 23 h 46"/>
                  <a:gd name="T22" fmla="*/ 24 w 25"/>
                  <a:gd name="T23" fmla="*/ 13 h 46"/>
                  <a:gd name="T24" fmla="*/ 25 w 25"/>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6">
                    <a:moveTo>
                      <a:pt x="14" y="23"/>
                    </a:moveTo>
                    <a:cubicBezTo>
                      <a:pt x="10" y="30"/>
                      <a:pt x="5" y="38"/>
                      <a:pt x="0" y="46"/>
                    </a:cubicBezTo>
                    <a:cubicBezTo>
                      <a:pt x="0" y="46"/>
                      <a:pt x="1" y="46"/>
                      <a:pt x="1" y="46"/>
                    </a:cubicBezTo>
                    <a:cubicBezTo>
                      <a:pt x="2" y="45"/>
                      <a:pt x="3" y="44"/>
                      <a:pt x="4" y="42"/>
                    </a:cubicBezTo>
                    <a:cubicBezTo>
                      <a:pt x="8" y="35"/>
                      <a:pt x="12" y="29"/>
                      <a:pt x="13" y="23"/>
                    </a:cubicBezTo>
                    <a:cubicBezTo>
                      <a:pt x="14" y="23"/>
                      <a:pt x="14" y="23"/>
                      <a:pt x="14" y="23"/>
                    </a:cubicBezTo>
                    <a:moveTo>
                      <a:pt x="25" y="0"/>
                    </a:moveTo>
                    <a:cubicBezTo>
                      <a:pt x="22" y="5"/>
                      <a:pt x="19" y="11"/>
                      <a:pt x="17" y="17"/>
                    </a:cubicBezTo>
                    <a:cubicBezTo>
                      <a:pt x="14" y="24"/>
                      <a:pt x="10" y="32"/>
                      <a:pt x="6" y="40"/>
                    </a:cubicBezTo>
                    <a:cubicBezTo>
                      <a:pt x="10" y="34"/>
                      <a:pt x="15" y="29"/>
                      <a:pt x="20" y="24"/>
                    </a:cubicBezTo>
                    <a:cubicBezTo>
                      <a:pt x="20" y="24"/>
                      <a:pt x="20" y="23"/>
                      <a:pt x="20" y="23"/>
                    </a:cubicBezTo>
                    <a:cubicBezTo>
                      <a:pt x="21" y="20"/>
                      <a:pt x="23" y="16"/>
                      <a:pt x="24" y="13"/>
                    </a:cubicBezTo>
                    <a:cubicBezTo>
                      <a:pt x="24" y="9"/>
                      <a:pt x="24" y="4"/>
                      <a:pt x="25"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315" name="Freeform 195"/>
              <p:cNvSpPr>
                <a:spLocks noEditPoints="1"/>
              </p:cNvSpPr>
              <p:nvPr/>
            </p:nvSpPr>
            <p:spPr bwMode="auto">
              <a:xfrm>
                <a:off x="2408" y="1959"/>
                <a:ext cx="6" cy="9"/>
              </a:xfrm>
              <a:custGeom>
                <a:avLst/>
                <a:gdLst>
                  <a:gd name="T0" fmla="*/ 0 w 7"/>
                  <a:gd name="T1" fmla="*/ 10 h 11"/>
                  <a:gd name="T2" fmla="*/ 0 w 7"/>
                  <a:gd name="T3" fmla="*/ 10 h 11"/>
                  <a:gd name="T4" fmla="*/ 3 w 7"/>
                  <a:gd name="T5" fmla="*/ 11 h 11"/>
                  <a:gd name="T6" fmla="*/ 0 w 7"/>
                  <a:gd name="T7" fmla="*/ 10 h 11"/>
                  <a:gd name="T8" fmla="*/ 7 w 7"/>
                  <a:gd name="T9" fmla="*/ 0 h 11"/>
                  <a:gd name="T10" fmla="*/ 7 w 7"/>
                  <a:gd name="T11" fmla="*/ 1 h 11"/>
                  <a:gd name="T12" fmla="*/ 7 w 7"/>
                  <a:gd name="T13" fmla="*/ 1 h 11"/>
                  <a:gd name="T14" fmla="*/ 7 w 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0" y="10"/>
                    </a:moveTo>
                    <a:cubicBezTo>
                      <a:pt x="0" y="10"/>
                      <a:pt x="0" y="10"/>
                      <a:pt x="0" y="10"/>
                    </a:cubicBezTo>
                    <a:cubicBezTo>
                      <a:pt x="2" y="11"/>
                      <a:pt x="3" y="11"/>
                      <a:pt x="3" y="11"/>
                    </a:cubicBezTo>
                    <a:cubicBezTo>
                      <a:pt x="3" y="11"/>
                      <a:pt x="2" y="11"/>
                      <a:pt x="0" y="10"/>
                    </a:cubicBezTo>
                    <a:moveTo>
                      <a:pt x="7" y="0"/>
                    </a:moveTo>
                    <a:cubicBezTo>
                      <a:pt x="7" y="1"/>
                      <a:pt x="7" y="1"/>
                      <a:pt x="7" y="1"/>
                    </a:cubicBezTo>
                    <a:cubicBezTo>
                      <a:pt x="7" y="1"/>
                      <a:pt x="7" y="1"/>
                      <a:pt x="7" y="1"/>
                    </a:cubicBezTo>
                    <a:cubicBezTo>
                      <a:pt x="7" y="1"/>
                      <a:pt x="7" y="1"/>
                      <a:pt x="7"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316" name="Freeform 196"/>
              <p:cNvSpPr/>
              <p:nvPr/>
            </p:nvSpPr>
            <p:spPr bwMode="auto">
              <a:xfrm>
                <a:off x="2455" y="1790"/>
                <a:ext cx="21" cy="24"/>
              </a:xfrm>
              <a:custGeom>
                <a:avLst/>
                <a:gdLst>
                  <a:gd name="T0" fmla="*/ 25 w 25"/>
                  <a:gd name="T1" fmla="*/ 0 h 29"/>
                  <a:gd name="T2" fmla="*/ 2 w 25"/>
                  <a:gd name="T3" fmla="*/ 23 h 29"/>
                  <a:gd name="T4" fmla="*/ 0 w 25"/>
                  <a:gd name="T5" fmla="*/ 29 h 29"/>
                  <a:gd name="T6" fmla="*/ 24 w 25"/>
                  <a:gd name="T7" fmla="*/ 4 h 29"/>
                  <a:gd name="T8" fmla="*/ 25 w 25"/>
                  <a:gd name="T9" fmla="*/ 0 h 29"/>
                </a:gdLst>
                <a:ahLst/>
                <a:cxnLst>
                  <a:cxn ang="0">
                    <a:pos x="T0" y="T1"/>
                  </a:cxn>
                  <a:cxn ang="0">
                    <a:pos x="T2" y="T3"/>
                  </a:cxn>
                  <a:cxn ang="0">
                    <a:pos x="T4" y="T5"/>
                  </a:cxn>
                  <a:cxn ang="0">
                    <a:pos x="T6" y="T7"/>
                  </a:cxn>
                  <a:cxn ang="0">
                    <a:pos x="T8" y="T9"/>
                  </a:cxn>
                </a:cxnLst>
                <a:rect l="0" t="0" r="r" b="b"/>
                <a:pathLst>
                  <a:path w="25" h="28">
                    <a:moveTo>
                      <a:pt x="25" y="0"/>
                    </a:moveTo>
                    <a:cubicBezTo>
                      <a:pt x="18" y="6"/>
                      <a:pt x="10" y="14"/>
                      <a:pt x="2" y="23"/>
                    </a:cubicBezTo>
                    <a:cubicBezTo>
                      <a:pt x="2" y="25"/>
                      <a:pt x="1" y="27"/>
                      <a:pt x="0" y="29"/>
                    </a:cubicBezTo>
                    <a:cubicBezTo>
                      <a:pt x="8" y="20"/>
                      <a:pt x="16" y="12"/>
                      <a:pt x="24" y="4"/>
                    </a:cubicBezTo>
                    <a:cubicBezTo>
                      <a:pt x="24" y="2"/>
                      <a:pt x="24" y="1"/>
                      <a:pt x="25"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317" name="Freeform 197"/>
              <p:cNvSpPr>
                <a:spLocks noEditPoints="1"/>
              </p:cNvSpPr>
              <p:nvPr/>
            </p:nvSpPr>
            <p:spPr bwMode="auto">
              <a:xfrm>
                <a:off x="2414" y="1931"/>
                <a:ext cx="27" cy="28"/>
              </a:xfrm>
              <a:custGeom>
                <a:avLst/>
                <a:gdLst>
                  <a:gd name="T0" fmla="*/ 15 w 32"/>
                  <a:gd name="T1" fmla="*/ 19 h 33"/>
                  <a:gd name="T2" fmla="*/ 0 w 32"/>
                  <a:gd name="T3" fmla="*/ 33 h 33"/>
                  <a:gd name="T4" fmla="*/ 16 w 32"/>
                  <a:gd name="T5" fmla="*/ 21 h 33"/>
                  <a:gd name="T6" fmla="*/ 15 w 32"/>
                  <a:gd name="T7" fmla="*/ 19 h 33"/>
                  <a:gd name="T8" fmla="*/ 32 w 32"/>
                  <a:gd name="T9" fmla="*/ 0 h 33"/>
                  <a:gd name="T10" fmla="*/ 15 w 32"/>
                  <a:gd name="T11" fmla="*/ 19 h 33"/>
                  <a:gd name="T12" fmla="*/ 17 w 32"/>
                  <a:gd name="T13" fmla="*/ 20 h 33"/>
                  <a:gd name="T14" fmla="*/ 22 w 32"/>
                  <a:gd name="T15" fmla="*/ 16 h 33"/>
                  <a:gd name="T16" fmla="*/ 24 w 32"/>
                  <a:gd name="T17" fmla="*/ 12 h 33"/>
                  <a:gd name="T18" fmla="*/ 32 w 32"/>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3">
                    <a:moveTo>
                      <a:pt x="15" y="19"/>
                    </a:moveTo>
                    <a:cubicBezTo>
                      <a:pt x="9" y="25"/>
                      <a:pt x="4" y="30"/>
                      <a:pt x="0" y="33"/>
                    </a:cubicBezTo>
                    <a:cubicBezTo>
                      <a:pt x="6" y="30"/>
                      <a:pt x="11" y="25"/>
                      <a:pt x="16" y="21"/>
                    </a:cubicBezTo>
                    <a:cubicBezTo>
                      <a:pt x="16" y="20"/>
                      <a:pt x="15" y="20"/>
                      <a:pt x="15" y="19"/>
                    </a:cubicBezTo>
                    <a:moveTo>
                      <a:pt x="32" y="0"/>
                    </a:moveTo>
                    <a:cubicBezTo>
                      <a:pt x="25" y="7"/>
                      <a:pt x="20" y="14"/>
                      <a:pt x="15" y="19"/>
                    </a:cubicBezTo>
                    <a:cubicBezTo>
                      <a:pt x="15" y="19"/>
                      <a:pt x="16" y="20"/>
                      <a:pt x="17" y="20"/>
                    </a:cubicBezTo>
                    <a:cubicBezTo>
                      <a:pt x="18" y="19"/>
                      <a:pt x="20" y="17"/>
                      <a:pt x="22" y="16"/>
                    </a:cubicBezTo>
                    <a:cubicBezTo>
                      <a:pt x="24" y="12"/>
                      <a:pt x="24" y="12"/>
                      <a:pt x="24" y="12"/>
                    </a:cubicBezTo>
                    <a:cubicBezTo>
                      <a:pt x="32" y="0"/>
                      <a:pt x="32" y="0"/>
                      <a:pt x="32"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318" name="Freeform 198"/>
              <p:cNvSpPr>
                <a:spLocks noEditPoints="1"/>
              </p:cNvSpPr>
              <p:nvPr/>
            </p:nvSpPr>
            <p:spPr bwMode="auto">
              <a:xfrm>
                <a:off x="2426" y="1893"/>
                <a:ext cx="46" cy="56"/>
              </a:xfrm>
              <a:custGeom>
                <a:avLst/>
                <a:gdLst>
                  <a:gd name="T0" fmla="*/ 0 w 55"/>
                  <a:gd name="T1" fmla="*/ 65 h 67"/>
                  <a:gd name="T2" fmla="*/ 0 w 55"/>
                  <a:gd name="T3" fmla="*/ 65 h 67"/>
                  <a:gd name="T4" fmla="*/ 1 w 55"/>
                  <a:gd name="T5" fmla="*/ 67 h 67"/>
                  <a:gd name="T6" fmla="*/ 2 w 55"/>
                  <a:gd name="T7" fmla="*/ 66 h 67"/>
                  <a:gd name="T8" fmla="*/ 0 w 55"/>
                  <a:gd name="T9" fmla="*/ 65 h 67"/>
                  <a:gd name="T10" fmla="*/ 55 w 55"/>
                  <a:gd name="T11" fmla="*/ 0 h 67"/>
                  <a:gd name="T12" fmla="*/ 55 w 55"/>
                  <a:gd name="T13" fmla="*/ 0 h 67"/>
                  <a:gd name="T14" fmla="*/ 17 w 55"/>
                  <a:gd name="T15" fmla="*/ 46 h 67"/>
                  <a:gd name="T16" fmla="*/ 9 w 55"/>
                  <a:gd name="T17" fmla="*/ 58 h 67"/>
                  <a:gd name="T18" fmla="*/ 7 w 55"/>
                  <a:gd name="T19" fmla="*/ 62 h 67"/>
                  <a:gd name="T20" fmla="*/ 45 w 55"/>
                  <a:gd name="T21" fmla="*/ 17 h 67"/>
                  <a:gd name="T22" fmla="*/ 55 w 55"/>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67">
                    <a:moveTo>
                      <a:pt x="0" y="65"/>
                    </a:moveTo>
                    <a:cubicBezTo>
                      <a:pt x="0" y="65"/>
                      <a:pt x="0" y="65"/>
                      <a:pt x="0" y="65"/>
                    </a:cubicBezTo>
                    <a:cubicBezTo>
                      <a:pt x="0" y="66"/>
                      <a:pt x="1" y="66"/>
                      <a:pt x="1" y="67"/>
                    </a:cubicBezTo>
                    <a:cubicBezTo>
                      <a:pt x="1" y="66"/>
                      <a:pt x="2" y="66"/>
                      <a:pt x="2" y="66"/>
                    </a:cubicBezTo>
                    <a:cubicBezTo>
                      <a:pt x="1" y="66"/>
                      <a:pt x="0" y="65"/>
                      <a:pt x="0" y="65"/>
                    </a:cubicBezTo>
                    <a:moveTo>
                      <a:pt x="55" y="0"/>
                    </a:moveTo>
                    <a:cubicBezTo>
                      <a:pt x="55" y="0"/>
                      <a:pt x="55" y="0"/>
                      <a:pt x="55" y="0"/>
                    </a:cubicBezTo>
                    <a:cubicBezTo>
                      <a:pt x="40" y="18"/>
                      <a:pt x="27" y="33"/>
                      <a:pt x="17" y="46"/>
                    </a:cubicBezTo>
                    <a:cubicBezTo>
                      <a:pt x="9" y="58"/>
                      <a:pt x="9" y="58"/>
                      <a:pt x="9" y="58"/>
                    </a:cubicBezTo>
                    <a:cubicBezTo>
                      <a:pt x="7" y="62"/>
                      <a:pt x="7" y="62"/>
                      <a:pt x="7" y="62"/>
                    </a:cubicBezTo>
                    <a:cubicBezTo>
                      <a:pt x="20" y="49"/>
                      <a:pt x="33" y="34"/>
                      <a:pt x="45" y="17"/>
                    </a:cubicBezTo>
                    <a:cubicBezTo>
                      <a:pt x="48" y="11"/>
                      <a:pt x="52" y="5"/>
                      <a:pt x="55"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319" name="Freeform 199"/>
              <p:cNvSpPr/>
              <p:nvPr/>
            </p:nvSpPr>
            <p:spPr bwMode="auto">
              <a:xfrm>
                <a:off x="2358" y="1943"/>
                <a:ext cx="5" cy="9"/>
              </a:xfrm>
              <a:custGeom>
                <a:avLst/>
                <a:gdLst>
                  <a:gd name="T0" fmla="*/ 4 w 7"/>
                  <a:gd name="T1" fmla="*/ 0 h 11"/>
                  <a:gd name="T2" fmla="*/ 0 w 7"/>
                  <a:gd name="T3" fmla="*/ 11 h 11"/>
                  <a:gd name="T4" fmla="*/ 7 w 7"/>
                  <a:gd name="T5" fmla="*/ 2 h 11"/>
                  <a:gd name="T6" fmla="*/ 4 w 7"/>
                  <a:gd name="T7" fmla="*/ 0 h 11"/>
                </a:gdLst>
                <a:ahLst/>
                <a:cxnLst>
                  <a:cxn ang="0">
                    <a:pos x="T0" y="T1"/>
                  </a:cxn>
                  <a:cxn ang="0">
                    <a:pos x="T2" y="T3"/>
                  </a:cxn>
                  <a:cxn ang="0">
                    <a:pos x="T4" y="T5"/>
                  </a:cxn>
                  <a:cxn ang="0">
                    <a:pos x="T6" y="T7"/>
                  </a:cxn>
                </a:cxnLst>
                <a:rect l="0" t="0" r="r" b="b"/>
                <a:pathLst>
                  <a:path w="7" h="11">
                    <a:moveTo>
                      <a:pt x="4" y="0"/>
                    </a:moveTo>
                    <a:cubicBezTo>
                      <a:pt x="3" y="4"/>
                      <a:pt x="1" y="7"/>
                      <a:pt x="0" y="11"/>
                    </a:cubicBezTo>
                    <a:cubicBezTo>
                      <a:pt x="2" y="8"/>
                      <a:pt x="5" y="5"/>
                      <a:pt x="7" y="2"/>
                    </a:cubicBezTo>
                    <a:cubicBezTo>
                      <a:pt x="6" y="2"/>
                      <a:pt x="5" y="1"/>
                      <a:pt x="4"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320" name="Freeform 200"/>
              <p:cNvSpPr/>
              <p:nvPr/>
            </p:nvSpPr>
            <p:spPr bwMode="auto">
              <a:xfrm>
                <a:off x="2348" y="1942"/>
                <a:ext cx="15" cy="23"/>
              </a:xfrm>
              <a:custGeom>
                <a:avLst/>
                <a:gdLst>
                  <a:gd name="T0" fmla="*/ 15 w 19"/>
                  <a:gd name="T1" fmla="*/ 0 h 28"/>
                  <a:gd name="T2" fmla="*/ 0 w 19"/>
                  <a:gd name="T3" fmla="*/ 28 h 28"/>
                  <a:gd name="T4" fmla="*/ 19 w 19"/>
                  <a:gd name="T5" fmla="*/ 4 h 28"/>
                  <a:gd name="T6" fmla="*/ 19 w 19"/>
                  <a:gd name="T7" fmla="*/ 3 h 28"/>
                  <a:gd name="T8" fmla="*/ 12 w 19"/>
                  <a:gd name="T9" fmla="*/ 12 h 28"/>
                  <a:gd name="T10" fmla="*/ 16 w 19"/>
                  <a:gd name="T11" fmla="*/ 1 h 28"/>
                  <a:gd name="T12" fmla="*/ 15 w 1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9" h="28">
                    <a:moveTo>
                      <a:pt x="15" y="0"/>
                    </a:moveTo>
                    <a:cubicBezTo>
                      <a:pt x="8" y="11"/>
                      <a:pt x="3" y="21"/>
                      <a:pt x="0" y="28"/>
                    </a:cubicBezTo>
                    <a:cubicBezTo>
                      <a:pt x="6" y="21"/>
                      <a:pt x="12" y="13"/>
                      <a:pt x="19" y="4"/>
                    </a:cubicBezTo>
                    <a:cubicBezTo>
                      <a:pt x="19" y="3"/>
                      <a:pt x="19" y="3"/>
                      <a:pt x="19" y="3"/>
                    </a:cubicBezTo>
                    <a:cubicBezTo>
                      <a:pt x="17" y="6"/>
                      <a:pt x="14" y="9"/>
                      <a:pt x="12" y="12"/>
                    </a:cubicBezTo>
                    <a:cubicBezTo>
                      <a:pt x="13" y="8"/>
                      <a:pt x="15" y="5"/>
                      <a:pt x="16" y="1"/>
                    </a:cubicBezTo>
                    <a:cubicBezTo>
                      <a:pt x="15" y="1"/>
                      <a:pt x="15" y="1"/>
                      <a:pt x="15"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321" name="Freeform 201"/>
              <p:cNvSpPr>
                <a:spLocks noEditPoints="1"/>
              </p:cNvSpPr>
              <p:nvPr/>
            </p:nvSpPr>
            <p:spPr bwMode="auto">
              <a:xfrm>
                <a:off x="2368" y="1960"/>
                <a:ext cx="19" cy="22"/>
              </a:xfrm>
              <a:custGeom>
                <a:avLst/>
                <a:gdLst>
                  <a:gd name="T0" fmla="*/ 7 w 24"/>
                  <a:gd name="T1" fmla="*/ 18 h 27"/>
                  <a:gd name="T2" fmla="*/ 0 w 24"/>
                  <a:gd name="T3" fmla="*/ 27 h 27"/>
                  <a:gd name="T4" fmla="*/ 8 w 24"/>
                  <a:gd name="T5" fmla="*/ 25 h 27"/>
                  <a:gd name="T6" fmla="*/ 6 w 24"/>
                  <a:gd name="T7" fmla="*/ 23 h 27"/>
                  <a:gd name="T8" fmla="*/ 7 w 24"/>
                  <a:gd name="T9" fmla="*/ 24 h 27"/>
                  <a:gd name="T10" fmla="*/ 8 w 24"/>
                  <a:gd name="T11" fmla="*/ 23 h 27"/>
                  <a:gd name="T12" fmla="*/ 9 w 24"/>
                  <a:gd name="T13" fmla="*/ 21 h 27"/>
                  <a:gd name="T14" fmla="*/ 7 w 24"/>
                  <a:gd name="T15" fmla="*/ 18 h 27"/>
                  <a:gd name="T16" fmla="*/ 22 w 24"/>
                  <a:gd name="T17" fmla="*/ 0 h 27"/>
                  <a:gd name="T18" fmla="*/ 7 w 24"/>
                  <a:gd name="T19" fmla="*/ 18 h 27"/>
                  <a:gd name="T20" fmla="*/ 10 w 24"/>
                  <a:gd name="T21" fmla="*/ 20 h 27"/>
                  <a:gd name="T22" fmla="*/ 13 w 24"/>
                  <a:gd name="T23" fmla="*/ 16 h 27"/>
                  <a:gd name="T24" fmla="*/ 24 w 24"/>
                  <a:gd name="T25" fmla="*/ 1 h 27"/>
                  <a:gd name="T26" fmla="*/ 22 w 24"/>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7">
                    <a:moveTo>
                      <a:pt x="7" y="18"/>
                    </a:moveTo>
                    <a:cubicBezTo>
                      <a:pt x="4" y="21"/>
                      <a:pt x="2" y="24"/>
                      <a:pt x="0" y="27"/>
                    </a:cubicBezTo>
                    <a:cubicBezTo>
                      <a:pt x="2" y="27"/>
                      <a:pt x="5" y="26"/>
                      <a:pt x="8" y="25"/>
                    </a:cubicBezTo>
                    <a:cubicBezTo>
                      <a:pt x="7" y="24"/>
                      <a:pt x="6" y="23"/>
                      <a:pt x="6" y="23"/>
                    </a:cubicBezTo>
                    <a:cubicBezTo>
                      <a:pt x="6" y="23"/>
                      <a:pt x="7" y="24"/>
                      <a:pt x="7" y="24"/>
                    </a:cubicBezTo>
                    <a:cubicBezTo>
                      <a:pt x="8" y="23"/>
                      <a:pt x="8" y="23"/>
                      <a:pt x="8" y="23"/>
                    </a:cubicBezTo>
                    <a:cubicBezTo>
                      <a:pt x="9" y="21"/>
                      <a:pt x="9" y="21"/>
                      <a:pt x="9" y="21"/>
                    </a:cubicBezTo>
                    <a:cubicBezTo>
                      <a:pt x="9" y="20"/>
                      <a:pt x="8" y="19"/>
                      <a:pt x="7" y="18"/>
                    </a:cubicBezTo>
                    <a:moveTo>
                      <a:pt x="22" y="0"/>
                    </a:moveTo>
                    <a:cubicBezTo>
                      <a:pt x="17" y="6"/>
                      <a:pt x="12" y="12"/>
                      <a:pt x="7" y="18"/>
                    </a:cubicBezTo>
                    <a:cubicBezTo>
                      <a:pt x="8" y="19"/>
                      <a:pt x="9" y="19"/>
                      <a:pt x="10" y="20"/>
                    </a:cubicBezTo>
                    <a:cubicBezTo>
                      <a:pt x="13" y="16"/>
                      <a:pt x="13" y="16"/>
                      <a:pt x="13" y="16"/>
                    </a:cubicBezTo>
                    <a:cubicBezTo>
                      <a:pt x="24" y="1"/>
                      <a:pt x="24" y="1"/>
                      <a:pt x="24" y="1"/>
                    </a:cubicBezTo>
                    <a:cubicBezTo>
                      <a:pt x="23" y="1"/>
                      <a:pt x="23" y="0"/>
                      <a:pt x="22"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3322" name="Freeform 202"/>
              <p:cNvSpPr>
                <a:spLocks noEditPoints="1"/>
              </p:cNvSpPr>
              <p:nvPr/>
            </p:nvSpPr>
            <p:spPr bwMode="auto">
              <a:xfrm>
                <a:off x="2351" y="1957"/>
                <a:ext cx="55" cy="26"/>
              </a:xfrm>
              <a:custGeom>
                <a:avLst/>
                <a:gdLst>
                  <a:gd name="T0" fmla="*/ 11 w 66"/>
                  <a:gd name="T1" fmla="*/ 19 h 31"/>
                  <a:gd name="T2" fmla="*/ 0 w 66"/>
                  <a:gd name="T3" fmla="*/ 29 h 31"/>
                  <a:gd name="T4" fmla="*/ 2 w 66"/>
                  <a:gd name="T5" fmla="*/ 30 h 31"/>
                  <a:gd name="T6" fmla="*/ 11 w 66"/>
                  <a:gd name="T7" fmla="*/ 19 h 31"/>
                  <a:gd name="T8" fmla="*/ 61 w 66"/>
                  <a:gd name="T9" fmla="*/ 6 h 31"/>
                  <a:gd name="T10" fmla="*/ 59 w 66"/>
                  <a:gd name="T11" fmla="*/ 8 h 31"/>
                  <a:gd name="T12" fmla="*/ 56 w 66"/>
                  <a:gd name="T13" fmla="*/ 11 h 31"/>
                  <a:gd name="T14" fmla="*/ 56 w 66"/>
                  <a:gd name="T15" fmla="*/ 12 h 31"/>
                  <a:gd name="T16" fmla="*/ 55 w 66"/>
                  <a:gd name="T17" fmla="*/ 12 h 31"/>
                  <a:gd name="T18" fmla="*/ 56 w 66"/>
                  <a:gd name="T19" fmla="*/ 12 h 31"/>
                  <a:gd name="T20" fmla="*/ 49 w 66"/>
                  <a:gd name="T21" fmla="*/ 7 h 31"/>
                  <a:gd name="T22" fmla="*/ 36 w 66"/>
                  <a:gd name="T23" fmla="*/ 25 h 31"/>
                  <a:gd name="T24" fmla="*/ 65 w 66"/>
                  <a:gd name="T25" fmla="*/ 10 h 31"/>
                  <a:gd name="T26" fmla="*/ 66 w 66"/>
                  <a:gd name="T27" fmla="*/ 9 h 31"/>
                  <a:gd name="T28" fmla="*/ 61 w 66"/>
                  <a:gd name="T29" fmla="*/ 6 h 31"/>
                  <a:gd name="T30" fmla="*/ 37 w 66"/>
                  <a:gd name="T31" fmla="*/ 0 h 31"/>
                  <a:gd name="T32" fmla="*/ 9 w 66"/>
                  <a:gd name="T33" fmla="*/ 31 h 31"/>
                  <a:gd name="T34" fmla="*/ 10 w 66"/>
                  <a:gd name="T35" fmla="*/ 31 h 31"/>
                  <a:gd name="T36" fmla="*/ 20 w 66"/>
                  <a:gd name="T37" fmla="*/ 30 h 31"/>
                  <a:gd name="T38" fmla="*/ 27 w 66"/>
                  <a:gd name="T39" fmla="*/ 21 h 31"/>
                  <a:gd name="T40" fmla="*/ 29 w 66"/>
                  <a:gd name="T41" fmla="*/ 24 h 31"/>
                  <a:gd name="T42" fmla="*/ 28 w 66"/>
                  <a:gd name="T43" fmla="*/ 26 h 31"/>
                  <a:gd name="T44" fmla="*/ 27 w 66"/>
                  <a:gd name="T45" fmla="*/ 27 h 31"/>
                  <a:gd name="T46" fmla="*/ 26 w 66"/>
                  <a:gd name="T47" fmla="*/ 26 h 31"/>
                  <a:gd name="T48" fmla="*/ 28 w 66"/>
                  <a:gd name="T49" fmla="*/ 28 h 31"/>
                  <a:gd name="T50" fmla="*/ 30 w 66"/>
                  <a:gd name="T51" fmla="*/ 28 h 31"/>
                  <a:gd name="T52" fmla="*/ 47 w 66"/>
                  <a:gd name="T53" fmla="*/ 6 h 31"/>
                  <a:gd name="T54" fmla="*/ 44 w 66"/>
                  <a:gd name="T55" fmla="*/ 4 h 31"/>
                  <a:gd name="T56" fmla="*/ 33 w 66"/>
                  <a:gd name="T57" fmla="*/ 19 h 31"/>
                  <a:gd name="T58" fmla="*/ 30 w 66"/>
                  <a:gd name="T59" fmla="*/ 23 h 31"/>
                  <a:gd name="T60" fmla="*/ 27 w 66"/>
                  <a:gd name="T61" fmla="*/ 21 h 31"/>
                  <a:gd name="T62" fmla="*/ 42 w 66"/>
                  <a:gd name="T63" fmla="*/ 3 h 31"/>
                  <a:gd name="T64" fmla="*/ 37 w 66"/>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31">
                    <a:moveTo>
                      <a:pt x="11" y="19"/>
                    </a:moveTo>
                    <a:cubicBezTo>
                      <a:pt x="8" y="23"/>
                      <a:pt x="4" y="26"/>
                      <a:pt x="0" y="29"/>
                    </a:cubicBezTo>
                    <a:cubicBezTo>
                      <a:pt x="1" y="30"/>
                      <a:pt x="1" y="30"/>
                      <a:pt x="2" y="30"/>
                    </a:cubicBezTo>
                    <a:cubicBezTo>
                      <a:pt x="5" y="27"/>
                      <a:pt x="8" y="23"/>
                      <a:pt x="11" y="19"/>
                    </a:cubicBezTo>
                    <a:moveTo>
                      <a:pt x="61" y="6"/>
                    </a:moveTo>
                    <a:cubicBezTo>
                      <a:pt x="59" y="8"/>
                      <a:pt x="59" y="8"/>
                      <a:pt x="59" y="8"/>
                    </a:cubicBezTo>
                    <a:cubicBezTo>
                      <a:pt x="56" y="11"/>
                      <a:pt x="56" y="11"/>
                      <a:pt x="56" y="11"/>
                    </a:cubicBezTo>
                    <a:cubicBezTo>
                      <a:pt x="56" y="12"/>
                      <a:pt x="56" y="12"/>
                      <a:pt x="56" y="12"/>
                    </a:cubicBezTo>
                    <a:cubicBezTo>
                      <a:pt x="55" y="12"/>
                      <a:pt x="55" y="12"/>
                      <a:pt x="55" y="12"/>
                    </a:cubicBezTo>
                    <a:cubicBezTo>
                      <a:pt x="56" y="12"/>
                      <a:pt x="56" y="12"/>
                      <a:pt x="56" y="12"/>
                    </a:cubicBezTo>
                    <a:cubicBezTo>
                      <a:pt x="56" y="12"/>
                      <a:pt x="53" y="10"/>
                      <a:pt x="49" y="7"/>
                    </a:cubicBezTo>
                    <a:cubicBezTo>
                      <a:pt x="45" y="13"/>
                      <a:pt x="41" y="19"/>
                      <a:pt x="36" y="25"/>
                    </a:cubicBezTo>
                    <a:cubicBezTo>
                      <a:pt x="45" y="22"/>
                      <a:pt x="55" y="17"/>
                      <a:pt x="65" y="10"/>
                    </a:cubicBezTo>
                    <a:cubicBezTo>
                      <a:pt x="65" y="10"/>
                      <a:pt x="66" y="10"/>
                      <a:pt x="66" y="9"/>
                    </a:cubicBezTo>
                    <a:cubicBezTo>
                      <a:pt x="64" y="9"/>
                      <a:pt x="63" y="7"/>
                      <a:pt x="61" y="6"/>
                    </a:cubicBezTo>
                    <a:moveTo>
                      <a:pt x="37" y="0"/>
                    </a:moveTo>
                    <a:cubicBezTo>
                      <a:pt x="28" y="11"/>
                      <a:pt x="18" y="22"/>
                      <a:pt x="9" y="31"/>
                    </a:cubicBezTo>
                    <a:cubicBezTo>
                      <a:pt x="9" y="31"/>
                      <a:pt x="10" y="31"/>
                      <a:pt x="10" y="31"/>
                    </a:cubicBezTo>
                    <a:cubicBezTo>
                      <a:pt x="13" y="31"/>
                      <a:pt x="16" y="31"/>
                      <a:pt x="20" y="30"/>
                    </a:cubicBezTo>
                    <a:cubicBezTo>
                      <a:pt x="22" y="27"/>
                      <a:pt x="24" y="24"/>
                      <a:pt x="27" y="21"/>
                    </a:cubicBezTo>
                    <a:cubicBezTo>
                      <a:pt x="28" y="22"/>
                      <a:pt x="29" y="23"/>
                      <a:pt x="29" y="24"/>
                    </a:cubicBezTo>
                    <a:cubicBezTo>
                      <a:pt x="28" y="26"/>
                      <a:pt x="28" y="26"/>
                      <a:pt x="28" y="26"/>
                    </a:cubicBezTo>
                    <a:cubicBezTo>
                      <a:pt x="27" y="27"/>
                      <a:pt x="27" y="27"/>
                      <a:pt x="27" y="27"/>
                    </a:cubicBezTo>
                    <a:cubicBezTo>
                      <a:pt x="27" y="27"/>
                      <a:pt x="26" y="26"/>
                      <a:pt x="26" y="26"/>
                    </a:cubicBezTo>
                    <a:cubicBezTo>
                      <a:pt x="26" y="26"/>
                      <a:pt x="27" y="27"/>
                      <a:pt x="28" y="28"/>
                    </a:cubicBezTo>
                    <a:cubicBezTo>
                      <a:pt x="29" y="28"/>
                      <a:pt x="29" y="28"/>
                      <a:pt x="30" y="28"/>
                    </a:cubicBezTo>
                    <a:cubicBezTo>
                      <a:pt x="36" y="20"/>
                      <a:pt x="42" y="13"/>
                      <a:pt x="47" y="6"/>
                    </a:cubicBezTo>
                    <a:cubicBezTo>
                      <a:pt x="46" y="6"/>
                      <a:pt x="45" y="5"/>
                      <a:pt x="44" y="4"/>
                    </a:cubicBezTo>
                    <a:cubicBezTo>
                      <a:pt x="33" y="19"/>
                      <a:pt x="33" y="19"/>
                      <a:pt x="33" y="19"/>
                    </a:cubicBezTo>
                    <a:cubicBezTo>
                      <a:pt x="30" y="23"/>
                      <a:pt x="30" y="23"/>
                      <a:pt x="30" y="23"/>
                    </a:cubicBezTo>
                    <a:cubicBezTo>
                      <a:pt x="29" y="22"/>
                      <a:pt x="28" y="22"/>
                      <a:pt x="27" y="21"/>
                    </a:cubicBezTo>
                    <a:cubicBezTo>
                      <a:pt x="32" y="15"/>
                      <a:pt x="37" y="9"/>
                      <a:pt x="42" y="3"/>
                    </a:cubicBezTo>
                    <a:cubicBezTo>
                      <a:pt x="40" y="2"/>
                      <a:pt x="39" y="1"/>
                      <a:pt x="37"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3323" name="Freeform 203"/>
              <p:cNvSpPr/>
              <p:nvPr/>
            </p:nvSpPr>
            <p:spPr bwMode="auto">
              <a:xfrm>
                <a:off x="2346" y="1946"/>
                <a:ext cx="31" cy="35"/>
              </a:xfrm>
              <a:custGeom>
                <a:avLst/>
                <a:gdLst>
                  <a:gd name="T0" fmla="*/ 21 w 37"/>
                  <a:gd name="T1" fmla="*/ 0 h 43"/>
                  <a:gd name="T2" fmla="*/ 2 w 37"/>
                  <a:gd name="T3" fmla="*/ 24 h 43"/>
                  <a:gd name="T4" fmla="*/ 2 w 37"/>
                  <a:gd name="T5" fmla="*/ 39 h 43"/>
                  <a:gd name="T6" fmla="*/ 6 w 37"/>
                  <a:gd name="T7" fmla="*/ 43 h 43"/>
                  <a:gd name="T8" fmla="*/ 17 w 37"/>
                  <a:gd name="T9" fmla="*/ 33 h 43"/>
                  <a:gd name="T10" fmla="*/ 37 w 37"/>
                  <a:gd name="T11" fmla="*/ 10 h 43"/>
                  <a:gd name="T12" fmla="*/ 29 w 37"/>
                  <a:gd name="T13" fmla="*/ 4 h 43"/>
                  <a:gd name="T14" fmla="*/ 21 w 37"/>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3">
                    <a:moveTo>
                      <a:pt x="21" y="0"/>
                    </a:moveTo>
                    <a:cubicBezTo>
                      <a:pt x="14" y="9"/>
                      <a:pt x="8" y="17"/>
                      <a:pt x="2" y="24"/>
                    </a:cubicBezTo>
                    <a:cubicBezTo>
                      <a:pt x="1" y="30"/>
                      <a:pt x="0" y="35"/>
                      <a:pt x="2" y="39"/>
                    </a:cubicBezTo>
                    <a:cubicBezTo>
                      <a:pt x="3" y="41"/>
                      <a:pt x="5" y="42"/>
                      <a:pt x="6" y="43"/>
                    </a:cubicBezTo>
                    <a:cubicBezTo>
                      <a:pt x="10" y="40"/>
                      <a:pt x="14" y="37"/>
                      <a:pt x="17" y="33"/>
                    </a:cubicBezTo>
                    <a:cubicBezTo>
                      <a:pt x="24" y="26"/>
                      <a:pt x="30" y="18"/>
                      <a:pt x="37" y="10"/>
                    </a:cubicBezTo>
                    <a:cubicBezTo>
                      <a:pt x="34" y="8"/>
                      <a:pt x="31" y="6"/>
                      <a:pt x="29" y="4"/>
                    </a:cubicBezTo>
                    <a:cubicBezTo>
                      <a:pt x="26" y="3"/>
                      <a:pt x="24" y="1"/>
                      <a:pt x="21"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3324" name="Freeform 204"/>
              <p:cNvSpPr/>
              <p:nvPr/>
            </p:nvSpPr>
            <p:spPr bwMode="auto">
              <a:xfrm>
                <a:off x="2402" y="1961"/>
                <a:ext cx="5" cy="4"/>
              </a:xfrm>
              <a:custGeom>
                <a:avLst/>
                <a:gdLst>
                  <a:gd name="T0" fmla="*/ 1 w 6"/>
                  <a:gd name="T1" fmla="*/ 0 h 4"/>
                  <a:gd name="T2" fmla="*/ 0 w 6"/>
                  <a:gd name="T3" fmla="*/ 1 h 4"/>
                  <a:gd name="T4" fmla="*/ 5 w 6"/>
                  <a:gd name="T5" fmla="*/ 4 h 4"/>
                  <a:gd name="T6" fmla="*/ 6 w 6"/>
                  <a:gd name="T7" fmla="*/ 3 h 4"/>
                  <a:gd name="T8" fmla="*/ 5 w 6"/>
                  <a:gd name="T9" fmla="*/ 3 h 4"/>
                  <a:gd name="T10" fmla="*/ 3 w 6"/>
                  <a:gd name="T11" fmla="*/ 3 h 4"/>
                  <a:gd name="T12" fmla="*/ 1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1" y="0"/>
                    </a:moveTo>
                    <a:cubicBezTo>
                      <a:pt x="0" y="1"/>
                      <a:pt x="0" y="1"/>
                      <a:pt x="0" y="1"/>
                    </a:cubicBezTo>
                    <a:cubicBezTo>
                      <a:pt x="2" y="2"/>
                      <a:pt x="3" y="4"/>
                      <a:pt x="5" y="4"/>
                    </a:cubicBezTo>
                    <a:cubicBezTo>
                      <a:pt x="5" y="4"/>
                      <a:pt x="6" y="4"/>
                      <a:pt x="6" y="3"/>
                    </a:cubicBezTo>
                    <a:cubicBezTo>
                      <a:pt x="6" y="3"/>
                      <a:pt x="5" y="3"/>
                      <a:pt x="5" y="3"/>
                    </a:cubicBezTo>
                    <a:cubicBezTo>
                      <a:pt x="4" y="3"/>
                      <a:pt x="4" y="3"/>
                      <a:pt x="3" y="3"/>
                    </a:cubicBezTo>
                    <a:cubicBezTo>
                      <a:pt x="2" y="2"/>
                      <a:pt x="2" y="1"/>
                      <a:pt x="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grpSp>
        <p:grpSp>
          <p:nvGrpSpPr>
            <p:cNvPr id="38" name="Group 406"/>
            <p:cNvGrpSpPr/>
            <p:nvPr/>
          </p:nvGrpSpPr>
          <p:grpSpPr>
            <a:xfrm>
              <a:off x="1667" y="381"/>
              <a:ext cx="1617" cy="3336"/>
              <a:chOff x="1667" y="381"/>
              <a:chExt cx="1617" cy="3336"/>
            </a:xfrm>
          </p:grpSpPr>
          <p:sp>
            <p:nvSpPr>
              <p:cNvPr id="2925" name="Freeform 206"/>
              <p:cNvSpPr>
                <a:spLocks noEditPoints="1"/>
              </p:cNvSpPr>
              <p:nvPr/>
            </p:nvSpPr>
            <p:spPr bwMode="auto">
              <a:xfrm>
                <a:off x="2402" y="1779"/>
                <a:ext cx="93" cy="102"/>
              </a:xfrm>
              <a:custGeom>
                <a:avLst/>
                <a:gdLst>
                  <a:gd name="T0" fmla="*/ 88 w 112"/>
                  <a:gd name="T1" fmla="*/ 17 h 123"/>
                  <a:gd name="T2" fmla="*/ 64 w 112"/>
                  <a:gd name="T3" fmla="*/ 42 h 123"/>
                  <a:gd name="T4" fmla="*/ 66 w 112"/>
                  <a:gd name="T5" fmla="*/ 36 h 123"/>
                  <a:gd name="T6" fmla="*/ 9 w 112"/>
                  <a:gd name="T7" fmla="*/ 110 h 123"/>
                  <a:gd name="T8" fmla="*/ 0 w 112"/>
                  <a:gd name="T9" fmla="*/ 123 h 123"/>
                  <a:gd name="T10" fmla="*/ 12 w 112"/>
                  <a:gd name="T11" fmla="*/ 122 h 123"/>
                  <a:gd name="T12" fmla="*/ 63 w 112"/>
                  <a:gd name="T13" fmla="*/ 57 h 123"/>
                  <a:gd name="T14" fmla="*/ 77 w 112"/>
                  <a:gd name="T15" fmla="*/ 40 h 123"/>
                  <a:gd name="T16" fmla="*/ 88 w 112"/>
                  <a:gd name="T17" fmla="*/ 17 h 123"/>
                  <a:gd name="T18" fmla="*/ 112 w 112"/>
                  <a:gd name="T19" fmla="*/ 0 h 123"/>
                  <a:gd name="T20" fmla="*/ 107 w 112"/>
                  <a:gd name="T21" fmla="*/ 2 h 123"/>
                  <a:gd name="T22" fmla="*/ 105 w 112"/>
                  <a:gd name="T23" fmla="*/ 8 h 123"/>
                  <a:gd name="T24" fmla="*/ 112 w 112"/>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23">
                    <a:moveTo>
                      <a:pt x="88" y="17"/>
                    </a:moveTo>
                    <a:cubicBezTo>
                      <a:pt x="80" y="25"/>
                      <a:pt x="72" y="33"/>
                      <a:pt x="64" y="42"/>
                    </a:cubicBezTo>
                    <a:cubicBezTo>
                      <a:pt x="65" y="40"/>
                      <a:pt x="66" y="38"/>
                      <a:pt x="66" y="36"/>
                    </a:cubicBezTo>
                    <a:cubicBezTo>
                      <a:pt x="48" y="55"/>
                      <a:pt x="28" y="81"/>
                      <a:pt x="9" y="110"/>
                    </a:cubicBezTo>
                    <a:cubicBezTo>
                      <a:pt x="6" y="114"/>
                      <a:pt x="3" y="119"/>
                      <a:pt x="0" y="123"/>
                    </a:cubicBezTo>
                    <a:cubicBezTo>
                      <a:pt x="4" y="123"/>
                      <a:pt x="8" y="122"/>
                      <a:pt x="12" y="122"/>
                    </a:cubicBezTo>
                    <a:cubicBezTo>
                      <a:pt x="28" y="101"/>
                      <a:pt x="45" y="79"/>
                      <a:pt x="63" y="57"/>
                    </a:cubicBezTo>
                    <a:cubicBezTo>
                      <a:pt x="68" y="51"/>
                      <a:pt x="72" y="46"/>
                      <a:pt x="77" y="40"/>
                    </a:cubicBezTo>
                    <a:cubicBezTo>
                      <a:pt x="81" y="32"/>
                      <a:pt x="84" y="24"/>
                      <a:pt x="88" y="17"/>
                    </a:cubicBezTo>
                    <a:moveTo>
                      <a:pt x="112" y="0"/>
                    </a:moveTo>
                    <a:cubicBezTo>
                      <a:pt x="110" y="1"/>
                      <a:pt x="109" y="1"/>
                      <a:pt x="107" y="2"/>
                    </a:cubicBezTo>
                    <a:cubicBezTo>
                      <a:pt x="107" y="4"/>
                      <a:pt x="106" y="6"/>
                      <a:pt x="105" y="8"/>
                    </a:cubicBezTo>
                    <a:cubicBezTo>
                      <a:pt x="107" y="5"/>
                      <a:pt x="109" y="3"/>
                      <a:pt x="112"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2926" name="Freeform 207"/>
              <p:cNvSpPr>
                <a:spLocks noEditPoints="1"/>
              </p:cNvSpPr>
              <p:nvPr/>
            </p:nvSpPr>
            <p:spPr bwMode="auto">
              <a:xfrm>
                <a:off x="2412" y="1779"/>
                <a:ext cx="88" cy="101"/>
              </a:xfrm>
              <a:custGeom>
                <a:avLst/>
                <a:gdLst>
                  <a:gd name="T0" fmla="*/ 65 w 106"/>
                  <a:gd name="T1" fmla="*/ 40 h 122"/>
                  <a:gd name="T2" fmla="*/ 51 w 106"/>
                  <a:gd name="T3" fmla="*/ 57 h 122"/>
                  <a:gd name="T4" fmla="*/ 0 w 106"/>
                  <a:gd name="T5" fmla="*/ 122 h 122"/>
                  <a:gd name="T6" fmla="*/ 2 w 106"/>
                  <a:gd name="T7" fmla="*/ 121 h 122"/>
                  <a:gd name="T8" fmla="*/ 7 w 106"/>
                  <a:gd name="T9" fmla="*/ 115 h 122"/>
                  <a:gd name="T10" fmla="*/ 61 w 106"/>
                  <a:gd name="T11" fmla="*/ 49 h 122"/>
                  <a:gd name="T12" fmla="*/ 65 w 106"/>
                  <a:gd name="T13" fmla="*/ 40 h 122"/>
                  <a:gd name="T14" fmla="*/ 103 w 106"/>
                  <a:gd name="T15" fmla="*/ 0 h 122"/>
                  <a:gd name="T16" fmla="*/ 100 w 106"/>
                  <a:gd name="T17" fmla="*/ 0 h 122"/>
                  <a:gd name="T18" fmla="*/ 93 w 106"/>
                  <a:gd name="T19" fmla="*/ 8 h 122"/>
                  <a:gd name="T20" fmla="*/ 89 w 106"/>
                  <a:gd name="T21" fmla="*/ 18 h 122"/>
                  <a:gd name="T22" fmla="*/ 106 w 106"/>
                  <a:gd name="T23" fmla="*/ 0 h 122"/>
                  <a:gd name="T24" fmla="*/ 103 w 106"/>
                  <a:gd name="T2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22">
                    <a:moveTo>
                      <a:pt x="65" y="40"/>
                    </a:moveTo>
                    <a:cubicBezTo>
                      <a:pt x="60" y="46"/>
                      <a:pt x="56" y="51"/>
                      <a:pt x="51" y="57"/>
                    </a:cubicBezTo>
                    <a:cubicBezTo>
                      <a:pt x="33" y="79"/>
                      <a:pt x="16" y="101"/>
                      <a:pt x="0" y="122"/>
                    </a:cubicBezTo>
                    <a:cubicBezTo>
                      <a:pt x="1" y="122"/>
                      <a:pt x="2" y="122"/>
                      <a:pt x="2" y="121"/>
                    </a:cubicBezTo>
                    <a:cubicBezTo>
                      <a:pt x="4" y="119"/>
                      <a:pt x="6" y="117"/>
                      <a:pt x="7" y="115"/>
                    </a:cubicBezTo>
                    <a:cubicBezTo>
                      <a:pt x="23" y="95"/>
                      <a:pt x="41" y="72"/>
                      <a:pt x="61" y="49"/>
                    </a:cubicBezTo>
                    <a:cubicBezTo>
                      <a:pt x="62" y="46"/>
                      <a:pt x="64" y="43"/>
                      <a:pt x="65" y="40"/>
                    </a:cubicBezTo>
                    <a:moveTo>
                      <a:pt x="103" y="0"/>
                    </a:moveTo>
                    <a:cubicBezTo>
                      <a:pt x="102" y="0"/>
                      <a:pt x="101" y="0"/>
                      <a:pt x="100" y="0"/>
                    </a:cubicBezTo>
                    <a:cubicBezTo>
                      <a:pt x="97" y="3"/>
                      <a:pt x="95" y="5"/>
                      <a:pt x="93" y="8"/>
                    </a:cubicBezTo>
                    <a:cubicBezTo>
                      <a:pt x="92" y="11"/>
                      <a:pt x="90" y="14"/>
                      <a:pt x="89" y="18"/>
                    </a:cubicBezTo>
                    <a:cubicBezTo>
                      <a:pt x="94" y="12"/>
                      <a:pt x="100" y="6"/>
                      <a:pt x="106" y="0"/>
                    </a:cubicBezTo>
                    <a:cubicBezTo>
                      <a:pt x="105" y="0"/>
                      <a:pt x="104" y="0"/>
                      <a:pt x="103"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27" name="Freeform 208"/>
              <p:cNvSpPr>
                <a:spLocks noEditPoints="1"/>
              </p:cNvSpPr>
              <p:nvPr/>
            </p:nvSpPr>
            <p:spPr bwMode="auto">
              <a:xfrm>
                <a:off x="2386" y="1839"/>
                <a:ext cx="99" cy="121"/>
              </a:xfrm>
              <a:custGeom>
                <a:avLst/>
                <a:gdLst>
                  <a:gd name="T0" fmla="*/ 17 w 120"/>
                  <a:gd name="T1" fmla="*/ 124 h 146"/>
                  <a:gd name="T2" fmla="*/ 0 w 120"/>
                  <a:gd name="T3" fmla="*/ 145 h 146"/>
                  <a:gd name="T4" fmla="*/ 2 w 120"/>
                  <a:gd name="T5" fmla="*/ 146 h 146"/>
                  <a:gd name="T6" fmla="*/ 17 w 120"/>
                  <a:gd name="T7" fmla="*/ 127 h 146"/>
                  <a:gd name="T8" fmla="*/ 19 w 120"/>
                  <a:gd name="T9" fmla="*/ 124 h 146"/>
                  <a:gd name="T10" fmla="*/ 17 w 120"/>
                  <a:gd name="T11" fmla="*/ 124 h 146"/>
                  <a:gd name="T12" fmla="*/ 120 w 120"/>
                  <a:gd name="T13" fmla="*/ 0 h 146"/>
                  <a:gd name="T14" fmla="*/ 109 w 120"/>
                  <a:gd name="T15" fmla="*/ 11 h 146"/>
                  <a:gd name="T16" fmla="*/ 64 w 120"/>
                  <a:gd name="T17" fmla="*/ 65 h 146"/>
                  <a:gd name="T18" fmla="*/ 65 w 120"/>
                  <a:gd name="T19" fmla="*/ 67 h 146"/>
                  <a:gd name="T20" fmla="*/ 115 w 120"/>
                  <a:gd name="T21" fmla="*/ 7 h 146"/>
                  <a:gd name="T22" fmla="*/ 120 w 120"/>
                  <a:gd name="T2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46">
                    <a:moveTo>
                      <a:pt x="17" y="124"/>
                    </a:moveTo>
                    <a:cubicBezTo>
                      <a:pt x="11" y="131"/>
                      <a:pt x="5" y="138"/>
                      <a:pt x="0" y="145"/>
                    </a:cubicBezTo>
                    <a:cubicBezTo>
                      <a:pt x="1" y="145"/>
                      <a:pt x="1" y="146"/>
                      <a:pt x="2" y="146"/>
                    </a:cubicBezTo>
                    <a:cubicBezTo>
                      <a:pt x="17" y="127"/>
                      <a:pt x="17" y="127"/>
                      <a:pt x="17" y="127"/>
                    </a:cubicBezTo>
                    <a:cubicBezTo>
                      <a:pt x="18" y="126"/>
                      <a:pt x="18" y="125"/>
                      <a:pt x="19" y="124"/>
                    </a:cubicBezTo>
                    <a:cubicBezTo>
                      <a:pt x="18" y="124"/>
                      <a:pt x="17" y="124"/>
                      <a:pt x="17" y="124"/>
                    </a:cubicBezTo>
                    <a:moveTo>
                      <a:pt x="120" y="0"/>
                    </a:moveTo>
                    <a:cubicBezTo>
                      <a:pt x="116" y="4"/>
                      <a:pt x="113" y="7"/>
                      <a:pt x="109" y="11"/>
                    </a:cubicBezTo>
                    <a:cubicBezTo>
                      <a:pt x="94" y="29"/>
                      <a:pt x="79" y="47"/>
                      <a:pt x="64" y="65"/>
                    </a:cubicBezTo>
                    <a:cubicBezTo>
                      <a:pt x="64" y="66"/>
                      <a:pt x="65" y="66"/>
                      <a:pt x="65" y="67"/>
                    </a:cubicBezTo>
                    <a:cubicBezTo>
                      <a:pt x="82" y="47"/>
                      <a:pt x="98" y="27"/>
                      <a:pt x="115" y="7"/>
                    </a:cubicBezTo>
                    <a:cubicBezTo>
                      <a:pt x="116" y="5"/>
                      <a:pt x="118" y="2"/>
                      <a:pt x="12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2928" name="Freeform 209"/>
              <p:cNvSpPr>
                <a:spLocks noEditPoints="1"/>
              </p:cNvSpPr>
              <p:nvPr/>
            </p:nvSpPr>
            <p:spPr bwMode="auto">
              <a:xfrm>
                <a:off x="2382" y="1826"/>
                <a:ext cx="116" cy="141"/>
              </a:xfrm>
              <a:custGeom>
                <a:avLst/>
                <a:gdLst>
                  <a:gd name="T0" fmla="*/ 39 w 140"/>
                  <a:gd name="T1" fmla="*/ 161 h 170"/>
                  <a:gd name="T2" fmla="*/ 54 w 140"/>
                  <a:gd name="T3" fmla="*/ 146 h 170"/>
                  <a:gd name="T4" fmla="*/ 24 w 140"/>
                  <a:gd name="T5" fmla="*/ 140 h 170"/>
                  <a:gd name="T6" fmla="*/ 7 w 140"/>
                  <a:gd name="T7" fmla="*/ 162 h 170"/>
                  <a:gd name="T8" fmla="*/ 27 w 140"/>
                  <a:gd name="T9" fmla="*/ 141 h 170"/>
                  <a:gd name="T10" fmla="*/ 17 w 140"/>
                  <a:gd name="T11" fmla="*/ 138 h 170"/>
                  <a:gd name="T12" fmla="*/ 5 w 140"/>
                  <a:gd name="T13" fmla="*/ 161 h 170"/>
                  <a:gd name="T14" fmla="*/ 17 w 140"/>
                  <a:gd name="T15" fmla="*/ 138 h 170"/>
                  <a:gd name="T16" fmla="*/ 31 w 140"/>
                  <a:gd name="T17" fmla="*/ 141 h 170"/>
                  <a:gd name="T18" fmla="*/ 12 w 140"/>
                  <a:gd name="T19" fmla="*/ 165 h 170"/>
                  <a:gd name="T20" fmla="*/ 18 w 140"/>
                  <a:gd name="T21" fmla="*/ 170 h 170"/>
                  <a:gd name="T22" fmla="*/ 19 w 140"/>
                  <a:gd name="T23" fmla="*/ 169 h 170"/>
                  <a:gd name="T24" fmla="*/ 24 w 140"/>
                  <a:gd name="T25" fmla="*/ 164 h 170"/>
                  <a:gd name="T26" fmla="*/ 29 w 140"/>
                  <a:gd name="T27" fmla="*/ 167 h 170"/>
                  <a:gd name="T28" fmla="*/ 25 w 140"/>
                  <a:gd name="T29" fmla="*/ 163 h 170"/>
                  <a:gd name="T30" fmla="*/ 29 w 140"/>
                  <a:gd name="T31" fmla="*/ 166 h 170"/>
                  <a:gd name="T32" fmla="*/ 49 w 140"/>
                  <a:gd name="T33" fmla="*/ 143 h 170"/>
                  <a:gd name="T34" fmla="*/ 49 w 140"/>
                  <a:gd name="T35" fmla="*/ 143 h 170"/>
                  <a:gd name="T36" fmla="*/ 77 w 140"/>
                  <a:gd name="T37" fmla="*/ 101 h 170"/>
                  <a:gd name="T38" fmla="*/ 67 w 140"/>
                  <a:gd name="T39" fmla="*/ 118 h 170"/>
                  <a:gd name="T40" fmla="*/ 93 w 140"/>
                  <a:gd name="T41" fmla="*/ 91 h 170"/>
                  <a:gd name="T42" fmla="*/ 51 w 140"/>
                  <a:gd name="T43" fmla="*/ 144 h 170"/>
                  <a:gd name="T44" fmla="*/ 71 w 140"/>
                  <a:gd name="T45" fmla="*/ 127 h 170"/>
                  <a:gd name="T46" fmla="*/ 93 w 140"/>
                  <a:gd name="T47" fmla="*/ 91 h 170"/>
                  <a:gd name="T48" fmla="*/ 68 w 140"/>
                  <a:gd name="T49" fmla="*/ 77 h 170"/>
                  <a:gd name="T50" fmla="*/ 69 w 140"/>
                  <a:gd name="T51" fmla="*/ 81 h 170"/>
                  <a:gd name="T52" fmla="*/ 140 w 140"/>
                  <a:gd name="T53" fmla="*/ 0 h 170"/>
                  <a:gd name="T54" fmla="*/ 125 w 140"/>
                  <a:gd name="T55" fmla="*/ 16 h 170"/>
                  <a:gd name="T56" fmla="*/ 70 w 140"/>
                  <a:gd name="T57" fmla="*/ 83 h 170"/>
                  <a:gd name="T58" fmla="*/ 77 w 140"/>
                  <a:gd name="T59" fmla="*/ 100 h 170"/>
                  <a:gd name="T60" fmla="*/ 93 w 140"/>
                  <a:gd name="T61" fmla="*/ 72 h 170"/>
                  <a:gd name="T62" fmla="*/ 79 w 140"/>
                  <a:gd name="T63" fmla="*/ 100 h 170"/>
                  <a:gd name="T64" fmla="*/ 93 w 140"/>
                  <a:gd name="T65" fmla="*/ 90 h 170"/>
                  <a:gd name="T66" fmla="*/ 137 w 140"/>
                  <a:gd name="T67" fmla="*/ 1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70">
                    <a:moveTo>
                      <a:pt x="51" y="144"/>
                    </a:moveTo>
                    <a:cubicBezTo>
                      <a:pt x="47" y="150"/>
                      <a:pt x="43" y="155"/>
                      <a:pt x="39" y="161"/>
                    </a:cubicBezTo>
                    <a:cubicBezTo>
                      <a:pt x="39" y="161"/>
                      <a:pt x="39" y="161"/>
                      <a:pt x="39" y="160"/>
                    </a:cubicBezTo>
                    <a:cubicBezTo>
                      <a:pt x="43" y="157"/>
                      <a:pt x="48" y="152"/>
                      <a:pt x="54" y="146"/>
                    </a:cubicBezTo>
                    <a:cubicBezTo>
                      <a:pt x="53" y="146"/>
                      <a:pt x="52" y="145"/>
                      <a:pt x="51" y="144"/>
                    </a:cubicBezTo>
                    <a:moveTo>
                      <a:pt x="24" y="140"/>
                    </a:moveTo>
                    <a:cubicBezTo>
                      <a:pt x="23" y="141"/>
                      <a:pt x="23" y="142"/>
                      <a:pt x="22" y="143"/>
                    </a:cubicBezTo>
                    <a:cubicBezTo>
                      <a:pt x="7" y="162"/>
                      <a:pt x="7" y="162"/>
                      <a:pt x="7" y="162"/>
                    </a:cubicBezTo>
                    <a:cubicBezTo>
                      <a:pt x="8" y="163"/>
                      <a:pt x="9" y="164"/>
                      <a:pt x="10" y="164"/>
                    </a:cubicBezTo>
                    <a:cubicBezTo>
                      <a:pt x="16" y="156"/>
                      <a:pt x="22" y="148"/>
                      <a:pt x="27" y="141"/>
                    </a:cubicBezTo>
                    <a:cubicBezTo>
                      <a:pt x="26" y="141"/>
                      <a:pt x="25" y="140"/>
                      <a:pt x="24" y="140"/>
                    </a:cubicBezTo>
                    <a:moveTo>
                      <a:pt x="17" y="138"/>
                    </a:moveTo>
                    <a:cubicBezTo>
                      <a:pt x="12" y="145"/>
                      <a:pt x="6" y="151"/>
                      <a:pt x="0" y="158"/>
                    </a:cubicBezTo>
                    <a:cubicBezTo>
                      <a:pt x="2" y="159"/>
                      <a:pt x="3" y="160"/>
                      <a:pt x="5" y="161"/>
                    </a:cubicBezTo>
                    <a:cubicBezTo>
                      <a:pt x="10" y="154"/>
                      <a:pt x="16" y="147"/>
                      <a:pt x="22" y="140"/>
                    </a:cubicBezTo>
                    <a:cubicBezTo>
                      <a:pt x="20" y="139"/>
                      <a:pt x="19" y="139"/>
                      <a:pt x="17" y="138"/>
                    </a:cubicBezTo>
                    <a:moveTo>
                      <a:pt x="60" y="128"/>
                    </a:moveTo>
                    <a:cubicBezTo>
                      <a:pt x="52" y="137"/>
                      <a:pt x="41" y="141"/>
                      <a:pt x="31" y="141"/>
                    </a:cubicBezTo>
                    <a:cubicBezTo>
                      <a:pt x="30" y="141"/>
                      <a:pt x="29" y="141"/>
                      <a:pt x="28" y="141"/>
                    </a:cubicBezTo>
                    <a:cubicBezTo>
                      <a:pt x="23" y="149"/>
                      <a:pt x="17" y="157"/>
                      <a:pt x="12" y="165"/>
                    </a:cubicBezTo>
                    <a:cubicBezTo>
                      <a:pt x="16" y="168"/>
                      <a:pt x="19" y="170"/>
                      <a:pt x="19" y="170"/>
                    </a:cubicBezTo>
                    <a:cubicBezTo>
                      <a:pt x="19" y="170"/>
                      <a:pt x="19" y="170"/>
                      <a:pt x="18" y="170"/>
                    </a:cubicBezTo>
                    <a:cubicBezTo>
                      <a:pt x="19" y="170"/>
                      <a:pt x="19" y="170"/>
                      <a:pt x="19" y="170"/>
                    </a:cubicBezTo>
                    <a:cubicBezTo>
                      <a:pt x="19" y="169"/>
                      <a:pt x="19" y="169"/>
                      <a:pt x="19" y="169"/>
                    </a:cubicBezTo>
                    <a:cubicBezTo>
                      <a:pt x="22" y="166"/>
                      <a:pt x="22" y="166"/>
                      <a:pt x="22" y="166"/>
                    </a:cubicBezTo>
                    <a:cubicBezTo>
                      <a:pt x="24" y="164"/>
                      <a:pt x="24" y="164"/>
                      <a:pt x="24" y="164"/>
                    </a:cubicBezTo>
                    <a:cubicBezTo>
                      <a:pt x="26" y="165"/>
                      <a:pt x="27" y="167"/>
                      <a:pt x="29" y="167"/>
                    </a:cubicBezTo>
                    <a:cubicBezTo>
                      <a:pt x="29" y="167"/>
                      <a:pt x="29" y="167"/>
                      <a:pt x="29" y="167"/>
                    </a:cubicBezTo>
                    <a:cubicBezTo>
                      <a:pt x="27" y="167"/>
                      <a:pt x="26" y="165"/>
                      <a:pt x="24" y="164"/>
                    </a:cubicBezTo>
                    <a:cubicBezTo>
                      <a:pt x="25" y="163"/>
                      <a:pt x="25" y="163"/>
                      <a:pt x="25" y="163"/>
                    </a:cubicBezTo>
                    <a:cubicBezTo>
                      <a:pt x="26" y="164"/>
                      <a:pt x="26" y="165"/>
                      <a:pt x="27" y="166"/>
                    </a:cubicBezTo>
                    <a:cubicBezTo>
                      <a:pt x="28" y="166"/>
                      <a:pt x="28" y="166"/>
                      <a:pt x="29" y="166"/>
                    </a:cubicBezTo>
                    <a:cubicBezTo>
                      <a:pt x="29" y="166"/>
                      <a:pt x="30" y="166"/>
                      <a:pt x="30" y="166"/>
                    </a:cubicBezTo>
                    <a:cubicBezTo>
                      <a:pt x="37" y="158"/>
                      <a:pt x="43" y="150"/>
                      <a:pt x="49" y="143"/>
                    </a:cubicBezTo>
                    <a:cubicBezTo>
                      <a:pt x="48" y="142"/>
                      <a:pt x="47" y="142"/>
                      <a:pt x="47" y="142"/>
                    </a:cubicBezTo>
                    <a:cubicBezTo>
                      <a:pt x="47" y="142"/>
                      <a:pt x="48" y="142"/>
                      <a:pt x="49" y="143"/>
                    </a:cubicBezTo>
                    <a:cubicBezTo>
                      <a:pt x="53" y="138"/>
                      <a:pt x="57" y="133"/>
                      <a:pt x="60" y="128"/>
                    </a:cubicBezTo>
                    <a:moveTo>
                      <a:pt x="77" y="101"/>
                    </a:moveTo>
                    <a:cubicBezTo>
                      <a:pt x="76" y="102"/>
                      <a:pt x="74" y="103"/>
                      <a:pt x="72" y="104"/>
                    </a:cubicBezTo>
                    <a:cubicBezTo>
                      <a:pt x="71" y="109"/>
                      <a:pt x="70" y="113"/>
                      <a:pt x="67" y="118"/>
                    </a:cubicBezTo>
                    <a:cubicBezTo>
                      <a:pt x="72" y="111"/>
                      <a:pt x="75" y="106"/>
                      <a:pt x="77" y="101"/>
                    </a:cubicBezTo>
                    <a:moveTo>
                      <a:pt x="93" y="91"/>
                    </a:moveTo>
                    <a:cubicBezTo>
                      <a:pt x="88" y="94"/>
                      <a:pt x="83" y="97"/>
                      <a:pt x="79" y="100"/>
                    </a:cubicBezTo>
                    <a:cubicBezTo>
                      <a:pt x="71" y="114"/>
                      <a:pt x="62" y="129"/>
                      <a:pt x="51" y="144"/>
                    </a:cubicBezTo>
                    <a:cubicBezTo>
                      <a:pt x="52" y="145"/>
                      <a:pt x="53" y="145"/>
                      <a:pt x="54" y="146"/>
                    </a:cubicBezTo>
                    <a:cubicBezTo>
                      <a:pt x="59" y="141"/>
                      <a:pt x="64" y="134"/>
                      <a:pt x="71" y="127"/>
                    </a:cubicBezTo>
                    <a:cubicBezTo>
                      <a:pt x="84" y="104"/>
                      <a:pt x="84" y="104"/>
                      <a:pt x="84" y="104"/>
                    </a:cubicBezTo>
                    <a:cubicBezTo>
                      <a:pt x="87" y="100"/>
                      <a:pt x="90" y="96"/>
                      <a:pt x="93" y="91"/>
                    </a:cubicBezTo>
                    <a:moveTo>
                      <a:pt x="114" y="27"/>
                    </a:moveTo>
                    <a:cubicBezTo>
                      <a:pt x="97" y="44"/>
                      <a:pt x="82" y="62"/>
                      <a:pt x="68" y="77"/>
                    </a:cubicBezTo>
                    <a:cubicBezTo>
                      <a:pt x="68" y="78"/>
                      <a:pt x="68" y="78"/>
                      <a:pt x="68" y="78"/>
                    </a:cubicBezTo>
                    <a:cubicBezTo>
                      <a:pt x="68" y="79"/>
                      <a:pt x="69" y="80"/>
                      <a:pt x="69" y="81"/>
                    </a:cubicBezTo>
                    <a:cubicBezTo>
                      <a:pt x="84" y="63"/>
                      <a:pt x="99" y="45"/>
                      <a:pt x="114" y="27"/>
                    </a:cubicBezTo>
                    <a:moveTo>
                      <a:pt x="140" y="0"/>
                    </a:moveTo>
                    <a:cubicBezTo>
                      <a:pt x="140" y="1"/>
                      <a:pt x="140" y="1"/>
                      <a:pt x="140" y="1"/>
                    </a:cubicBezTo>
                    <a:cubicBezTo>
                      <a:pt x="135" y="6"/>
                      <a:pt x="130" y="11"/>
                      <a:pt x="125" y="16"/>
                    </a:cubicBezTo>
                    <a:cubicBezTo>
                      <a:pt x="123" y="18"/>
                      <a:pt x="121" y="21"/>
                      <a:pt x="120" y="23"/>
                    </a:cubicBezTo>
                    <a:cubicBezTo>
                      <a:pt x="103" y="43"/>
                      <a:pt x="87" y="63"/>
                      <a:pt x="70" y="83"/>
                    </a:cubicBezTo>
                    <a:cubicBezTo>
                      <a:pt x="72" y="90"/>
                      <a:pt x="73" y="97"/>
                      <a:pt x="72" y="104"/>
                    </a:cubicBezTo>
                    <a:cubicBezTo>
                      <a:pt x="77" y="100"/>
                      <a:pt x="77" y="100"/>
                      <a:pt x="77" y="100"/>
                    </a:cubicBezTo>
                    <a:cubicBezTo>
                      <a:pt x="78" y="99"/>
                      <a:pt x="79" y="98"/>
                      <a:pt x="79" y="96"/>
                    </a:cubicBezTo>
                    <a:cubicBezTo>
                      <a:pt x="93" y="72"/>
                      <a:pt x="93" y="72"/>
                      <a:pt x="93" y="72"/>
                    </a:cubicBezTo>
                    <a:cubicBezTo>
                      <a:pt x="85" y="86"/>
                      <a:pt x="85" y="86"/>
                      <a:pt x="85" y="86"/>
                    </a:cubicBezTo>
                    <a:cubicBezTo>
                      <a:pt x="84" y="90"/>
                      <a:pt x="81" y="95"/>
                      <a:pt x="79" y="100"/>
                    </a:cubicBezTo>
                    <a:cubicBezTo>
                      <a:pt x="87" y="94"/>
                      <a:pt x="87" y="94"/>
                      <a:pt x="87" y="94"/>
                    </a:cubicBezTo>
                    <a:cubicBezTo>
                      <a:pt x="89" y="93"/>
                      <a:pt x="91" y="92"/>
                      <a:pt x="93" y="90"/>
                    </a:cubicBezTo>
                    <a:cubicBezTo>
                      <a:pt x="104" y="72"/>
                      <a:pt x="115" y="54"/>
                      <a:pt x="125" y="37"/>
                    </a:cubicBezTo>
                    <a:cubicBezTo>
                      <a:pt x="129" y="30"/>
                      <a:pt x="133" y="23"/>
                      <a:pt x="137" y="16"/>
                    </a:cubicBezTo>
                    <a:cubicBezTo>
                      <a:pt x="138" y="11"/>
                      <a:pt x="139" y="6"/>
                      <a:pt x="140"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29" name="Freeform 210"/>
              <p:cNvSpPr/>
              <p:nvPr/>
            </p:nvSpPr>
            <p:spPr bwMode="auto">
              <a:xfrm>
                <a:off x="2361" y="1916"/>
                <a:ext cx="20" cy="29"/>
              </a:xfrm>
              <a:custGeom>
                <a:avLst/>
                <a:gdLst>
                  <a:gd name="T0" fmla="*/ 21 w 24"/>
                  <a:gd name="T1" fmla="*/ 0 h 35"/>
                  <a:gd name="T2" fmla="*/ 1 w 24"/>
                  <a:gd name="T3" fmla="*/ 28 h 35"/>
                  <a:gd name="T4" fmla="*/ 0 w 24"/>
                  <a:gd name="T5" fmla="*/ 33 h 35"/>
                  <a:gd name="T6" fmla="*/ 3 w 24"/>
                  <a:gd name="T7" fmla="*/ 35 h 35"/>
                  <a:gd name="T8" fmla="*/ 24 w 24"/>
                  <a:gd name="T9" fmla="*/ 7 h 35"/>
                  <a:gd name="T10" fmla="*/ 21 w 24"/>
                  <a:gd name="T11" fmla="*/ 0 h 35"/>
                </a:gdLst>
                <a:ahLst/>
                <a:cxnLst>
                  <a:cxn ang="0">
                    <a:pos x="T0" y="T1"/>
                  </a:cxn>
                  <a:cxn ang="0">
                    <a:pos x="T2" y="T3"/>
                  </a:cxn>
                  <a:cxn ang="0">
                    <a:pos x="T4" y="T5"/>
                  </a:cxn>
                  <a:cxn ang="0">
                    <a:pos x="T6" y="T7"/>
                  </a:cxn>
                  <a:cxn ang="0">
                    <a:pos x="T8" y="T9"/>
                  </a:cxn>
                  <a:cxn ang="0">
                    <a:pos x="T10" y="T11"/>
                  </a:cxn>
                </a:cxnLst>
                <a:rect l="0" t="0" r="r" b="b"/>
                <a:pathLst>
                  <a:path w="24" h="35">
                    <a:moveTo>
                      <a:pt x="21" y="0"/>
                    </a:moveTo>
                    <a:cubicBezTo>
                      <a:pt x="14" y="10"/>
                      <a:pt x="7" y="20"/>
                      <a:pt x="1" y="28"/>
                    </a:cubicBezTo>
                    <a:cubicBezTo>
                      <a:pt x="1" y="30"/>
                      <a:pt x="0" y="32"/>
                      <a:pt x="0" y="33"/>
                    </a:cubicBezTo>
                    <a:cubicBezTo>
                      <a:pt x="1" y="34"/>
                      <a:pt x="2" y="35"/>
                      <a:pt x="3" y="35"/>
                    </a:cubicBezTo>
                    <a:cubicBezTo>
                      <a:pt x="10" y="26"/>
                      <a:pt x="17" y="16"/>
                      <a:pt x="24" y="7"/>
                    </a:cubicBezTo>
                    <a:cubicBezTo>
                      <a:pt x="23" y="4"/>
                      <a:pt x="22" y="2"/>
                      <a:pt x="2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2930" name="Freeform 211"/>
              <p:cNvSpPr>
                <a:spLocks noEditPoints="1"/>
              </p:cNvSpPr>
              <p:nvPr/>
            </p:nvSpPr>
            <p:spPr bwMode="auto">
              <a:xfrm>
                <a:off x="2360" y="1921"/>
                <a:ext cx="22" cy="25"/>
              </a:xfrm>
              <a:custGeom>
                <a:avLst/>
                <a:gdLst>
                  <a:gd name="T0" fmla="*/ 2 w 26"/>
                  <a:gd name="T1" fmla="*/ 21 h 29"/>
                  <a:gd name="T2" fmla="*/ 0 w 26"/>
                  <a:gd name="T3" fmla="*/ 25 h 29"/>
                  <a:gd name="T4" fmla="*/ 1 w 26"/>
                  <a:gd name="T5" fmla="*/ 26 h 29"/>
                  <a:gd name="T6" fmla="*/ 2 w 26"/>
                  <a:gd name="T7" fmla="*/ 21 h 29"/>
                  <a:gd name="T8" fmla="*/ 25 w 26"/>
                  <a:gd name="T9" fmla="*/ 0 h 29"/>
                  <a:gd name="T10" fmla="*/ 4 w 26"/>
                  <a:gd name="T11" fmla="*/ 28 h 29"/>
                  <a:gd name="T12" fmla="*/ 4 w 26"/>
                  <a:gd name="T13" fmla="*/ 29 h 29"/>
                  <a:gd name="T14" fmla="*/ 26 w 26"/>
                  <a:gd name="T15" fmla="*/ 1 h 29"/>
                  <a:gd name="T16" fmla="*/ 25 w 26"/>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8">
                    <a:moveTo>
                      <a:pt x="2" y="21"/>
                    </a:moveTo>
                    <a:cubicBezTo>
                      <a:pt x="1" y="23"/>
                      <a:pt x="0" y="24"/>
                      <a:pt x="0" y="25"/>
                    </a:cubicBezTo>
                    <a:cubicBezTo>
                      <a:pt x="0" y="26"/>
                      <a:pt x="0" y="26"/>
                      <a:pt x="1" y="26"/>
                    </a:cubicBezTo>
                    <a:cubicBezTo>
                      <a:pt x="1" y="25"/>
                      <a:pt x="2" y="23"/>
                      <a:pt x="2" y="21"/>
                    </a:cubicBezTo>
                    <a:moveTo>
                      <a:pt x="25" y="0"/>
                    </a:moveTo>
                    <a:cubicBezTo>
                      <a:pt x="18" y="9"/>
                      <a:pt x="11" y="19"/>
                      <a:pt x="4" y="28"/>
                    </a:cubicBezTo>
                    <a:cubicBezTo>
                      <a:pt x="4" y="28"/>
                      <a:pt x="4" y="28"/>
                      <a:pt x="4" y="29"/>
                    </a:cubicBezTo>
                    <a:cubicBezTo>
                      <a:pt x="11" y="20"/>
                      <a:pt x="18" y="11"/>
                      <a:pt x="26" y="1"/>
                    </a:cubicBezTo>
                    <a:cubicBezTo>
                      <a:pt x="26" y="1"/>
                      <a:pt x="25" y="0"/>
                      <a:pt x="25"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31" name="Freeform 212"/>
              <p:cNvSpPr/>
              <p:nvPr/>
            </p:nvSpPr>
            <p:spPr bwMode="auto">
              <a:xfrm>
                <a:off x="2476" y="1833"/>
                <a:ext cx="14" cy="15"/>
              </a:xfrm>
              <a:custGeom>
                <a:avLst/>
                <a:gdLst>
                  <a:gd name="T0" fmla="*/ 16 w 16"/>
                  <a:gd name="T1" fmla="*/ 0 h 19"/>
                  <a:gd name="T2" fmla="*/ 3 w 16"/>
                  <a:gd name="T3" fmla="*/ 16 h 19"/>
                  <a:gd name="T4" fmla="*/ 0 w 16"/>
                  <a:gd name="T5" fmla="*/ 19 h 19"/>
                  <a:gd name="T6" fmla="*/ 11 w 16"/>
                  <a:gd name="T7" fmla="*/ 8 h 19"/>
                  <a:gd name="T8" fmla="*/ 16 w 16"/>
                  <a:gd name="T9" fmla="*/ 0 h 19"/>
                </a:gdLst>
                <a:ahLst/>
                <a:cxnLst>
                  <a:cxn ang="0">
                    <a:pos x="T0" y="T1"/>
                  </a:cxn>
                  <a:cxn ang="0">
                    <a:pos x="T2" y="T3"/>
                  </a:cxn>
                  <a:cxn ang="0">
                    <a:pos x="T4" y="T5"/>
                  </a:cxn>
                  <a:cxn ang="0">
                    <a:pos x="T6" y="T7"/>
                  </a:cxn>
                  <a:cxn ang="0">
                    <a:pos x="T8" y="T9"/>
                  </a:cxn>
                </a:cxnLst>
                <a:rect l="0" t="0" r="r" b="b"/>
                <a:pathLst>
                  <a:path w="16" h="19">
                    <a:moveTo>
                      <a:pt x="16" y="0"/>
                    </a:moveTo>
                    <a:cubicBezTo>
                      <a:pt x="12" y="6"/>
                      <a:pt x="7" y="11"/>
                      <a:pt x="3" y="16"/>
                    </a:cubicBezTo>
                    <a:cubicBezTo>
                      <a:pt x="2" y="17"/>
                      <a:pt x="1" y="18"/>
                      <a:pt x="0" y="19"/>
                    </a:cubicBezTo>
                    <a:cubicBezTo>
                      <a:pt x="4" y="15"/>
                      <a:pt x="7" y="12"/>
                      <a:pt x="11" y="8"/>
                    </a:cubicBezTo>
                    <a:cubicBezTo>
                      <a:pt x="12" y="5"/>
                      <a:pt x="14" y="3"/>
                      <a:pt x="16"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32" name="Freeform 213"/>
              <p:cNvSpPr>
                <a:spLocks noEditPoints="1"/>
              </p:cNvSpPr>
              <p:nvPr/>
            </p:nvSpPr>
            <p:spPr bwMode="auto">
              <a:xfrm>
                <a:off x="2363" y="1779"/>
                <a:ext cx="146" cy="175"/>
              </a:xfrm>
              <a:custGeom>
                <a:avLst/>
                <a:gdLst>
                  <a:gd name="T0" fmla="*/ 73 w 175"/>
                  <a:gd name="T1" fmla="*/ 201 h 211"/>
                  <a:gd name="T2" fmla="*/ 73 w 175"/>
                  <a:gd name="T3" fmla="*/ 201 h 211"/>
                  <a:gd name="T4" fmla="*/ 76 w 175"/>
                  <a:gd name="T5" fmla="*/ 203 h 211"/>
                  <a:gd name="T6" fmla="*/ 76 w 175"/>
                  <a:gd name="T7" fmla="*/ 203 h 211"/>
                  <a:gd name="T8" fmla="*/ 73 w 175"/>
                  <a:gd name="T9" fmla="*/ 201 h 211"/>
                  <a:gd name="T10" fmla="*/ 69 w 175"/>
                  <a:gd name="T11" fmla="*/ 199 h 211"/>
                  <a:gd name="T12" fmla="*/ 71 w 175"/>
                  <a:gd name="T13" fmla="*/ 200 h 211"/>
                  <a:gd name="T14" fmla="*/ 71 w 175"/>
                  <a:gd name="T15" fmla="*/ 200 h 211"/>
                  <a:gd name="T16" fmla="*/ 69 w 175"/>
                  <a:gd name="T17" fmla="*/ 199 h 211"/>
                  <a:gd name="T18" fmla="*/ 22 w 175"/>
                  <a:gd name="T19" fmla="*/ 173 h 211"/>
                  <a:gd name="T20" fmla="*/ 0 w 175"/>
                  <a:gd name="T21" fmla="*/ 201 h 211"/>
                  <a:gd name="T22" fmla="*/ 8 w 175"/>
                  <a:gd name="T23" fmla="*/ 205 h 211"/>
                  <a:gd name="T24" fmla="*/ 16 w 175"/>
                  <a:gd name="T25" fmla="*/ 211 h 211"/>
                  <a:gd name="T26" fmla="*/ 33 w 175"/>
                  <a:gd name="T27" fmla="*/ 189 h 211"/>
                  <a:gd name="T28" fmla="*/ 32 w 175"/>
                  <a:gd name="T29" fmla="*/ 189 h 211"/>
                  <a:gd name="T30" fmla="*/ 22 w 175"/>
                  <a:gd name="T31" fmla="*/ 173 h 211"/>
                  <a:gd name="T32" fmla="*/ 131 w 175"/>
                  <a:gd name="T33" fmla="*/ 138 h 211"/>
                  <a:gd name="T34" fmla="*/ 115 w 175"/>
                  <a:gd name="T35" fmla="*/ 148 h 211"/>
                  <a:gd name="T36" fmla="*/ 106 w 175"/>
                  <a:gd name="T37" fmla="*/ 161 h 211"/>
                  <a:gd name="T38" fmla="*/ 93 w 175"/>
                  <a:gd name="T39" fmla="*/ 184 h 211"/>
                  <a:gd name="T40" fmla="*/ 131 w 175"/>
                  <a:gd name="T41" fmla="*/ 138 h 211"/>
                  <a:gd name="T42" fmla="*/ 159 w 175"/>
                  <a:gd name="T43" fmla="*/ 73 h 211"/>
                  <a:gd name="T44" fmla="*/ 147 w 175"/>
                  <a:gd name="T45" fmla="*/ 94 h 211"/>
                  <a:gd name="T46" fmla="*/ 115 w 175"/>
                  <a:gd name="T47" fmla="*/ 147 h 211"/>
                  <a:gd name="T48" fmla="*/ 132 w 175"/>
                  <a:gd name="T49" fmla="*/ 136 h 211"/>
                  <a:gd name="T50" fmla="*/ 146 w 175"/>
                  <a:gd name="T51" fmla="*/ 113 h 211"/>
                  <a:gd name="T52" fmla="*/ 157 w 175"/>
                  <a:gd name="T53" fmla="*/ 86 h 211"/>
                  <a:gd name="T54" fmla="*/ 150 w 175"/>
                  <a:gd name="T55" fmla="*/ 101 h 211"/>
                  <a:gd name="T56" fmla="*/ 149 w 175"/>
                  <a:gd name="T57" fmla="*/ 107 h 211"/>
                  <a:gd name="T58" fmla="*/ 157 w 175"/>
                  <a:gd name="T59" fmla="*/ 90 h 211"/>
                  <a:gd name="T60" fmla="*/ 159 w 175"/>
                  <a:gd name="T61" fmla="*/ 73 h 211"/>
                  <a:gd name="T62" fmla="*/ 120 w 175"/>
                  <a:gd name="T63" fmla="*/ 49 h 211"/>
                  <a:gd name="T64" fmla="*/ 66 w 175"/>
                  <a:gd name="T65" fmla="*/ 115 h 211"/>
                  <a:gd name="T66" fmla="*/ 61 w 175"/>
                  <a:gd name="T67" fmla="*/ 121 h 211"/>
                  <a:gd name="T68" fmla="*/ 66 w 175"/>
                  <a:gd name="T69" fmla="*/ 121 h 211"/>
                  <a:gd name="T70" fmla="*/ 69 w 175"/>
                  <a:gd name="T71" fmla="*/ 121 h 211"/>
                  <a:gd name="T72" fmla="*/ 79 w 175"/>
                  <a:gd name="T73" fmla="*/ 123 h 211"/>
                  <a:gd name="T74" fmla="*/ 120 w 175"/>
                  <a:gd name="T75" fmla="*/ 49 h 211"/>
                  <a:gd name="T76" fmla="*/ 165 w 175"/>
                  <a:gd name="T77" fmla="*/ 0 h 211"/>
                  <a:gd name="T78" fmla="*/ 148 w 175"/>
                  <a:gd name="T79" fmla="*/ 18 h 211"/>
                  <a:gd name="T80" fmla="*/ 87 w 175"/>
                  <a:gd name="T81" fmla="*/ 131 h 211"/>
                  <a:gd name="T82" fmla="*/ 90 w 175"/>
                  <a:gd name="T83" fmla="*/ 135 h 211"/>
                  <a:gd name="T84" fmla="*/ 90 w 175"/>
                  <a:gd name="T85" fmla="*/ 134 h 211"/>
                  <a:gd name="T86" fmla="*/ 136 w 175"/>
                  <a:gd name="T87" fmla="*/ 84 h 211"/>
                  <a:gd name="T88" fmla="*/ 139 w 175"/>
                  <a:gd name="T89" fmla="*/ 81 h 211"/>
                  <a:gd name="T90" fmla="*/ 152 w 175"/>
                  <a:gd name="T91" fmla="*/ 65 h 211"/>
                  <a:gd name="T92" fmla="*/ 147 w 175"/>
                  <a:gd name="T93" fmla="*/ 73 h 211"/>
                  <a:gd name="T94" fmla="*/ 162 w 175"/>
                  <a:gd name="T95" fmla="*/ 58 h 211"/>
                  <a:gd name="T96" fmla="*/ 162 w 175"/>
                  <a:gd name="T97" fmla="*/ 57 h 211"/>
                  <a:gd name="T98" fmla="*/ 171 w 175"/>
                  <a:gd name="T99" fmla="*/ 26 h 211"/>
                  <a:gd name="T100" fmla="*/ 175 w 175"/>
                  <a:gd name="T101" fmla="*/ 14 h 211"/>
                  <a:gd name="T102" fmla="*/ 169 w 175"/>
                  <a:gd name="T103" fmla="*/ 2 h 211"/>
                  <a:gd name="T104" fmla="*/ 165 w 175"/>
                  <a:gd name="T10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 h="211">
                    <a:moveTo>
                      <a:pt x="73" y="201"/>
                    </a:moveTo>
                    <a:cubicBezTo>
                      <a:pt x="73" y="201"/>
                      <a:pt x="73" y="201"/>
                      <a:pt x="73" y="201"/>
                    </a:cubicBezTo>
                    <a:cubicBezTo>
                      <a:pt x="74" y="202"/>
                      <a:pt x="75" y="203"/>
                      <a:pt x="76" y="203"/>
                    </a:cubicBezTo>
                    <a:cubicBezTo>
                      <a:pt x="76" y="203"/>
                      <a:pt x="76" y="203"/>
                      <a:pt x="76" y="203"/>
                    </a:cubicBezTo>
                    <a:cubicBezTo>
                      <a:pt x="75" y="202"/>
                      <a:pt x="74" y="202"/>
                      <a:pt x="73" y="201"/>
                    </a:cubicBezTo>
                    <a:moveTo>
                      <a:pt x="69" y="199"/>
                    </a:moveTo>
                    <a:cubicBezTo>
                      <a:pt x="69" y="199"/>
                      <a:pt x="70" y="199"/>
                      <a:pt x="71" y="200"/>
                    </a:cubicBezTo>
                    <a:cubicBezTo>
                      <a:pt x="71" y="200"/>
                      <a:pt x="71" y="200"/>
                      <a:pt x="71" y="200"/>
                    </a:cubicBezTo>
                    <a:cubicBezTo>
                      <a:pt x="70" y="199"/>
                      <a:pt x="69" y="199"/>
                      <a:pt x="69" y="199"/>
                    </a:cubicBezTo>
                    <a:moveTo>
                      <a:pt x="22" y="173"/>
                    </a:moveTo>
                    <a:cubicBezTo>
                      <a:pt x="14" y="183"/>
                      <a:pt x="7" y="192"/>
                      <a:pt x="0" y="201"/>
                    </a:cubicBezTo>
                    <a:cubicBezTo>
                      <a:pt x="3" y="202"/>
                      <a:pt x="5" y="204"/>
                      <a:pt x="8" y="205"/>
                    </a:cubicBezTo>
                    <a:cubicBezTo>
                      <a:pt x="10" y="207"/>
                      <a:pt x="13" y="209"/>
                      <a:pt x="16" y="211"/>
                    </a:cubicBezTo>
                    <a:cubicBezTo>
                      <a:pt x="21" y="204"/>
                      <a:pt x="27" y="197"/>
                      <a:pt x="33" y="189"/>
                    </a:cubicBezTo>
                    <a:cubicBezTo>
                      <a:pt x="32" y="189"/>
                      <a:pt x="32" y="189"/>
                      <a:pt x="32" y="189"/>
                    </a:cubicBezTo>
                    <a:cubicBezTo>
                      <a:pt x="28" y="184"/>
                      <a:pt x="24" y="178"/>
                      <a:pt x="22" y="173"/>
                    </a:cubicBezTo>
                    <a:moveTo>
                      <a:pt x="131" y="138"/>
                    </a:moveTo>
                    <a:cubicBezTo>
                      <a:pt x="126" y="141"/>
                      <a:pt x="120" y="145"/>
                      <a:pt x="115" y="148"/>
                    </a:cubicBezTo>
                    <a:cubicBezTo>
                      <a:pt x="112" y="153"/>
                      <a:pt x="109" y="157"/>
                      <a:pt x="106" y="161"/>
                    </a:cubicBezTo>
                    <a:cubicBezTo>
                      <a:pt x="93" y="184"/>
                      <a:pt x="93" y="184"/>
                      <a:pt x="93" y="184"/>
                    </a:cubicBezTo>
                    <a:cubicBezTo>
                      <a:pt x="103" y="171"/>
                      <a:pt x="116" y="156"/>
                      <a:pt x="131" y="138"/>
                    </a:cubicBezTo>
                    <a:moveTo>
                      <a:pt x="159" y="73"/>
                    </a:moveTo>
                    <a:cubicBezTo>
                      <a:pt x="155" y="80"/>
                      <a:pt x="151" y="87"/>
                      <a:pt x="147" y="94"/>
                    </a:cubicBezTo>
                    <a:cubicBezTo>
                      <a:pt x="137" y="111"/>
                      <a:pt x="126" y="129"/>
                      <a:pt x="115" y="147"/>
                    </a:cubicBezTo>
                    <a:cubicBezTo>
                      <a:pt x="121" y="144"/>
                      <a:pt x="126" y="140"/>
                      <a:pt x="132" y="136"/>
                    </a:cubicBezTo>
                    <a:cubicBezTo>
                      <a:pt x="137" y="128"/>
                      <a:pt x="142" y="120"/>
                      <a:pt x="146" y="113"/>
                    </a:cubicBezTo>
                    <a:cubicBezTo>
                      <a:pt x="157" y="86"/>
                      <a:pt x="157" y="86"/>
                      <a:pt x="157" y="86"/>
                    </a:cubicBezTo>
                    <a:cubicBezTo>
                      <a:pt x="150" y="101"/>
                      <a:pt x="150" y="101"/>
                      <a:pt x="150" y="101"/>
                    </a:cubicBezTo>
                    <a:cubicBezTo>
                      <a:pt x="150" y="103"/>
                      <a:pt x="149" y="105"/>
                      <a:pt x="149" y="107"/>
                    </a:cubicBezTo>
                    <a:cubicBezTo>
                      <a:pt x="151" y="101"/>
                      <a:pt x="154" y="95"/>
                      <a:pt x="157" y="90"/>
                    </a:cubicBezTo>
                    <a:cubicBezTo>
                      <a:pt x="157" y="84"/>
                      <a:pt x="158" y="79"/>
                      <a:pt x="159" y="73"/>
                    </a:cubicBezTo>
                    <a:moveTo>
                      <a:pt x="120" y="49"/>
                    </a:moveTo>
                    <a:cubicBezTo>
                      <a:pt x="100" y="72"/>
                      <a:pt x="82" y="95"/>
                      <a:pt x="66" y="115"/>
                    </a:cubicBezTo>
                    <a:cubicBezTo>
                      <a:pt x="65" y="117"/>
                      <a:pt x="63" y="119"/>
                      <a:pt x="61" y="121"/>
                    </a:cubicBezTo>
                    <a:cubicBezTo>
                      <a:pt x="63" y="121"/>
                      <a:pt x="65" y="121"/>
                      <a:pt x="66" y="121"/>
                    </a:cubicBezTo>
                    <a:cubicBezTo>
                      <a:pt x="67" y="121"/>
                      <a:pt x="68" y="121"/>
                      <a:pt x="69" y="121"/>
                    </a:cubicBezTo>
                    <a:cubicBezTo>
                      <a:pt x="73" y="121"/>
                      <a:pt x="76" y="121"/>
                      <a:pt x="79" y="123"/>
                    </a:cubicBezTo>
                    <a:cubicBezTo>
                      <a:pt x="93" y="100"/>
                      <a:pt x="107" y="75"/>
                      <a:pt x="120" y="49"/>
                    </a:cubicBezTo>
                    <a:moveTo>
                      <a:pt x="165" y="0"/>
                    </a:moveTo>
                    <a:cubicBezTo>
                      <a:pt x="159" y="6"/>
                      <a:pt x="153" y="12"/>
                      <a:pt x="148" y="18"/>
                    </a:cubicBezTo>
                    <a:cubicBezTo>
                      <a:pt x="130" y="59"/>
                      <a:pt x="109" y="97"/>
                      <a:pt x="87" y="131"/>
                    </a:cubicBezTo>
                    <a:cubicBezTo>
                      <a:pt x="88" y="132"/>
                      <a:pt x="89" y="133"/>
                      <a:pt x="90" y="135"/>
                    </a:cubicBezTo>
                    <a:cubicBezTo>
                      <a:pt x="90" y="135"/>
                      <a:pt x="90" y="135"/>
                      <a:pt x="90" y="134"/>
                    </a:cubicBezTo>
                    <a:cubicBezTo>
                      <a:pt x="104" y="119"/>
                      <a:pt x="119" y="101"/>
                      <a:pt x="136" y="84"/>
                    </a:cubicBezTo>
                    <a:cubicBezTo>
                      <a:pt x="137" y="83"/>
                      <a:pt x="138" y="82"/>
                      <a:pt x="139" y="81"/>
                    </a:cubicBezTo>
                    <a:cubicBezTo>
                      <a:pt x="143" y="76"/>
                      <a:pt x="148" y="71"/>
                      <a:pt x="152" y="65"/>
                    </a:cubicBezTo>
                    <a:cubicBezTo>
                      <a:pt x="150" y="68"/>
                      <a:pt x="148" y="70"/>
                      <a:pt x="147" y="73"/>
                    </a:cubicBezTo>
                    <a:cubicBezTo>
                      <a:pt x="152" y="68"/>
                      <a:pt x="157" y="63"/>
                      <a:pt x="162" y="58"/>
                    </a:cubicBezTo>
                    <a:cubicBezTo>
                      <a:pt x="162" y="58"/>
                      <a:pt x="162" y="58"/>
                      <a:pt x="162" y="57"/>
                    </a:cubicBezTo>
                    <a:cubicBezTo>
                      <a:pt x="165" y="47"/>
                      <a:pt x="168" y="37"/>
                      <a:pt x="171" y="26"/>
                    </a:cubicBezTo>
                    <a:cubicBezTo>
                      <a:pt x="172" y="22"/>
                      <a:pt x="174" y="18"/>
                      <a:pt x="175" y="14"/>
                    </a:cubicBezTo>
                    <a:cubicBezTo>
                      <a:pt x="174" y="8"/>
                      <a:pt x="172" y="4"/>
                      <a:pt x="169" y="2"/>
                    </a:cubicBezTo>
                    <a:cubicBezTo>
                      <a:pt x="168" y="1"/>
                      <a:pt x="167" y="0"/>
                      <a:pt x="165"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2933" name="Freeform 214"/>
              <p:cNvSpPr>
                <a:spLocks noEditPoints="1"/>
              </p:cNvSpPr>
              <p:nvPr/>
            </p:nvSpPr>
            <p:spPr bwMode="auto">
              <a:xfrm>
                <a:off x="2377" y="1881"/>
                <a:ext cx="25" cy="35"/>
              </a:xfrm>
              <a:custGeom>
                <a:avLst/>
                <a:gdLst>
                  <a:gd name="T0" fmla="*/ 5 w 31"/>
                  <a:gd name="T1" fmla="*/ 14 h 42"/>
                  <a:gd name="T2" fmla="*/ 4 w 31"/>
                  <a:gd name="T3" fmla="*/ 16 h 42"/>
                  <a:gd name="T4" fmla="*/ 2 w 31"/>
                  <a:gd name="T5" fmla="*/ 42 h 42"/>
                  <a:gd name="T6" fmla="*/ 21 w 31"/>
                  <a:gd name="T7" fmla="*/ 15 h 42"/>
                  <a:gd name="T8" fmla="*/ 5 w 31"/>
                  <a:gd name="T9" fmla="*/ 14 h 42"/>
                  <a:gd name="T10" fmla="*/ 31 w 31"/>
                  <a:gd name="T11" fmla="*/ 0 h 42"/>
                  <a:gd name="T12" fmla="*/ 8 w 31"/>
                  <a:gd name="T13" fmla="*/ 10 h 42"/>
                  <a:gd name="T14" fmla="*/ 24 w 31"/>
                  <a:gd name="T15" fmla="*/ 11 h 42"/>
                  <a:gd name="T16" fmla="*/ 31 w 31"/>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2">
                    <a:moveTo>
                      <a:pt x="5" y="14"/>
                    </a:moveTo>
                    <a:cubicBezTo>
                      <a:pt x="5" y="14"/>
                      <a:pt x="4" y="15"/>
                      <a:pt x="4" y="16"/>
                    </a:cubicBezTo>
                    <a:cubicBezTo>
                      <a:pt x="0" y="24"/>
                      <a:pt x="0" y="32"/>
                      <a:pt x="2" y="42"/>
                    </a:cubicBezTo>
                    <a:cubicBezTo>
                      <a:pt x="8" y="33"/>
                      <a:pt x="15" y="24"/>
                      <a:pt x="21" y="15"/>
                    </a:cubicBezTo>
                    <a:cubicBezTo>
                      <a:pt x="16" y="14"/>
                      <a:pt x="11" y="14"/>
                      <a:pt x="5" y="14"/>
                    </a:cubicBezTo>
                    <a:moveTo>
                      <a:pt x="31" y="0"/>
                    </a:moveTo>
                    <a:cubicBezTo>
                      <a:pt x="22" y="2"/>
                      <a:pt x="14" y="4"/>
                      <a:pt x="8" y="10"/>
                    </a:cubicBezTo>
                    <a:cubicBezTo>
                      <a:pt x="14" y="10"/>
                      <a:pt x="19" y="11"/>
                      <a:pt x="24" y="11"/>
                    </a:cubicBezTo>
                    <a:cubicBezTo>
                      <a:pt x="26" y="8"/>
                      <a:pt x="29" y="4"/>
                      <a:pt x="3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2934" name="Freeform 215"/>
              <p:cNvSpPr>
                <a:spLocks noEditPoints="1"/>
              </p:cNvSpPr>
              <p:nvPr/>
            </p:nvSpPr>
            <p:spPr bwMode="auto">
              <a:xfrm>
                <a:off x="2378" y="1880"/>
                <a:ext cx="34" cy="41"/>
              </a:xfrm>
              <a:custGeom>
                <a:avLst/>
                <a:gdLst>
                  <a:gd name="T0" fmla="*/ 19 w 41"/>
                  <a:gd name="T1" fmla="*/ 16 h 50"/>
                  <a:gd name="T2" fmla="*/ 0 w 41"/>
                  <a:gd name="T3" fmla="*/ 43 h 50"/>
                  <a:gd name="T4" fmla="*/ 3 w 41"/>
                  <a:gd name="T5" fmla="*/ 50 h 50"/>
                  <a:gd name="T6" fmla="*/ 28 w 41"/>
                  <a:gd name="T7" fmla="*/ 16 h 50"/>
                  <a:gd name="T8" fmla="*/ 19 w 41"/>
                  <a:gd name="T9" fmla="*/ 16 h 50"/>
                  <a:gd name="T10" fmla="*/ 41 w 41"/>
                  <a:gd name="T11" fmla="*/ 0 h 50"/>
                  <a:gd name="T12" fmla="*/ 29 w 41"/>
                  <a:gd name="T13" fmla="*/ 1 h 50"/>
                  <a:gd name="T14" fmla="*/ 22 w 41"/>
                  <a:gd name="T15" fmla="*/ 12 h 50"/>
                  <a:gd name="T16" fmla="*/ 30 w 41"/>
                  <a:gd name="T17" fmla="*/ 14 h 50"/>
                  <a:gd name="T18" fmla="*/ 41 w 41"/>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0">
                    <a:moveTo>
                      <a:pt x="19" y="16"/>
                    </a:moveTo>
                    <a:cubicBezTo>
                      <a:pt x="13" y="25"/>
                      <a:pt x="6" y="34"/>
                      <a:pt x="0" y="43"/>
                    </a:cubicBezTo>
                    <a:cubicBezTo>
                      <a:pt x="1" y="45"/>
                      <a:pt x="2" y="47"/>
                      <a:pt x="3" y="50"/>
                    </a:cubicBezTo>
                    <a:cubicBezTo>
                      <a:pt x="11" y="39"/>
                      <a:pt x="20" y="28"/>
                      <a:pt x="28" y="16"/>
                    </a:cubicBezTo>
                    <a:cubicBezTo>
                      <a:pt x="26" y="16"/>
                      <a:pt x="23" y="16"/>
                      <a:pt x="19" y="16"/>
                    </a:cubicBezTo>
                    <a:moveTo>
                      <a:pt x="41" y="0"/>
                    </a:moveTo>
                    <a:cubicBezTo>
                      <a:pt x="37" y="0"/>
                      <a:pt x="33" y="1"/>
                      <a:pt x="29" y="1"/>
                    </a:cubicBezTo>
                    <a:cubicBezTo>
                      <a:pt x="27" y="5"/>
                      <a:pt x="24" y="9"/>
                      <a:pt x="22" y="12"/>
                    </a:cubicBezTo>
                    <a:cubicBezTo>
                      <a:pt x="25" y="13"/>
                      <a:pt x="28" y="13"/>
                      <a:pt x="30" y="14"/>
                    </a:cubicBezTo>
                    <a:cubicBezTo>
                      <a:pt x="34" y="9"/>
                      <a:pt x="37" y="4"/>
                      <a:pt x="41"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35" name="Freeform 216"/>
              <p:cNvSpPr>
                <a:spLocks noEditPoints="1"/>
              </p:cNvSpPr>
              <p:nvPr/>
            </p:nvSpPr>
            <p:spPr bwMode="auto">
              <a:xfrm>
                <a:off x="2381" y="1879"/>
                <a:ext cx="33" cy="43"/>
              </a:xfrm>
              <a:custGeom>
                <a:avLst/>
                <a:gdLst>
                  <a:gd name="T0" fmla="*/ 25 w 40"/>
                  <a:gd name="T1" fmla="*/ 17 h 52"/>
                  <a:gd name="T2" fmla="*/ 0 w 40"/>
                  <a:gd name="T3" fmla="*/ 51 h 52"/>
                  <a:gd name="T4" fmla="*/ 1 w 40"/>
                  <a:gd name="T5" fmla="*/ 52 h 52"/>
                  <a:gd name="T6" fmla="*/ 28 w 40"/>
                  <a:gd name="T7" fmla="*/ 17 h 52"/>
                  <a:gd name="T8" fmla="*/ 25 w 40"/>
                  <a:gd name="T9" fmla="*/ 17 h 52"/>
                  <a:gd name="T10" fmla="*/ 40 w 40"/>
                  <a:gd name="T11" fmla="*/ 0 h 52"/>
                  <a:gd name="T12" fmla="*/ 38 w 40"/>
                  <a:gd name="T13" fmla="*/ 1 h 52"/>
                  <a:gd name="T14" fmla="*/ 27 w 40"/>
                  <a:gd name="T15" fmla="*/ 15 h 52"/>
                  <a:gd name="T16" fmla="*/ 29 w 40"/>
                  <a:gd name="T17" fmla="*/ 15 h 52"/>
                  <a:gd name="T18" fmla="*/ 40 w 40"/>
                  <a:gd name="T1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2">
                    <a:moveTo>
                      <a:pt x="25" y="17"/>
                    </a:moveTo>
                    <a:cubicBezTo>
                      <a:pt x="17" y="29"/>
                      <a:pt x="8" y="40"/>
                      <a:pt x="0" y="51"/>
                    </a:cubicBezTo>
                    <a:cubicBezTo>
                      <a:pt x="0" y="51"/>
                      <a:pt x="1" y="52"/>
                      <a:pt x="1" y="52"/>
                    </a:cubicBezTo>
                    <a:cubicBezTo>
                      <a:pt x="9" y="41"/>
                      <a:pt x="18" y="30"/>
                      <a:pt x="28" y="17"/>
                    </a:cubicBezTo>
                    <a:cubicBezTo>
                      <a:pt x="27" y="17"/>
                      <a:pt x="26" y="17"/>
                      <a:pt x="25" y="17"/>
                    </a:cubicBezTo>
                    <a:moveTo>
                      <a:pt x="40" y="0"/>
                    </a:moveTo>
                    <a:cubicBezTo>
                      <a:pt x="40" y="1"/>
                      <a:pt x="39" y="1"/>
                      <a:pt x="38" y="1"/>
                    </a:cubicBezTo>
                    <a:cubicBezTo>
                      <a:pt x="34" y="5"/>
                      <a:pt x="31" y="10"/>
                      <a:pt x="27" y="15"/>
                    </a:cubicBezTo>
                    <a:cubicBezTo>
                      <a:pt x="28" y="15"/>
                      <a:pt x="29" y="15"/>
                      <a:pt x="29" y="15"/>
                    </a:cubicBezTo>
                    <a:cubicBezTo>
                      <a:pt x="33" y="10"/>
                      <a:pt x="37" y="5"/>
                      <a:pt x="40"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2936" name="Freeform 217"/>
              <p:cNvSpPr>
                <a:spLocks noEditPoints="1"/>
              </p:cNvSpPr>
              <p:nvPr/>
            </p:nvSpPr>
            <p:spPr bwMode="auto">
              <a:xfrm>
                <a:off x="2400" y="1893"/>
                <a:ext cx="40" cy="49"/>
              </a:xfrm>
              <a:custGeom>
                <a:avLst/>
                <a:gdLst>
                  <a:gd name="T0" fmla="*/ 11 w 48"/>
                  <a:gd name="T1" fmla="*/ 48 h 59"/>
                  <a:gd name="T2" fmla="*/ 8 w 48"/>
                  <a:gd name="T3" fmla="*/ 50 h 59"/>
                  <a:gd name="T4" fmla="*/ 6 w 48"/>
                  <a:gd name="T5" fmla="*/ 51 h 59"/>
                  <a:gd name="T6" fmla="*/ 0 w 48"/>
                  <a:gd name="T7" fmla="*/ 59 h 59"/>
                  <a:gd name="T8" fmla="*/ 2 w 48"/>
                  <a:gd name="T9" fmla="*/ 59 h 59"/>
                  <a:gd name="T10" fmla="*/ 11 w 48"/>
                  <a:gd name="T11" fmla="*/ 48 h 59"/>
                  <a:gd name="T12" fmla="*/ 47 w 48"/>
                  <a:gd name="T13" fmla="*/ 0 h 59"/>
                  <a:gd name="T14" fmla="*/ 6 w 48"/>
                  <a:gd name="T15" fmla="*/ 51 h 59"/>
                  <a:gd name="T16" fmla="*/ 8 w 48"/>
                  <a:gd name="T17" fmla="*/ 50 h 59"/>
                  <a:gd name="T18" fmla="*/ 11 w 48"/>
                  <a:gd name="T19" fmla="*/ 48 h 59"/>
                  <a:gd name="T20" fmla="*/ 19 w 48"/>
                  <a:gd name="T21" fmla="*/ 38 h 59"/>
                  <a:gd name="T22" fmla="*/ 24 w 48"/>
                  <a:gd name="T23" fmla="*/ 30 h 59"/>
                  <a:gd name="T24" fmla="*/ 20 w 48"/>
                  <a:gd name="T25" fmla="*/ 36 h 59"/>
                  <a:gd name="T26" fmla="*/ 48 w 48"/>
                  <a:gd name="T27" fmla="*/ 2 h 59"/>
                  <a:gd name="T28" fmla="*/ 47 w 48"/>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9">
                    <a:moveTo>
                      <a:pt x="11" y="48"/>
                    </a:moveTo>
                    <a:cubicBezTo>
                      <a:pt x="10" y="48"/>
                      <a:pt x="9" y="49"/>
                      <a:pt x="8" y="50"/>
                    </a:cubicBezTo>
                    <a:cubicBezTo>
                      <a:pt x="6" y="51"/>
                      <a:pt x="6" y="51"/>
                      <a:pt x="6" y="51"/>
                    </a:cubicBezTo>
                    <a:cubicBezTo>
                      <a:pt x="4" y="53"/>
                      <a:pt x="2" y="56"/>
                      <a:pt x="0" y="59"/>
                    </a:cubicBezTo>
                    <a:cubicBezTo>
                      <a:pt x="0" y="59"/>
                      <a:pt x="1" y="59"/>
                      <a:pt x="2" y="59"/>
                    </a:cubicBezTo>
                    <a:cubicBezTo>
                      <a:pt x="5" y="55"/>
                      <a:pt x="8" y="52"/>
                      <a:pt x="11" y="48"/>
                    </a:cubicBezTo>
                    <a:moveTo>
                      <a:pt x="47" y="0"/>
                    </a:moveTo>
                    <a:cubicBezTo>
                      <a:pt x="33" y="17"/>
                      <a:pt x="19" y="34"/>
                      <a:pt x="6" y="51"/>
                    </a:cubicBezTo>
                    <a:cubicBezTo>
                      <a:pt x="7" y="50"/>
                      <a:pt x="7" y="50"/>
                      <a:pt x="8" y="50"/>
                    </a:cubicBezTo>
                    <a:cubicBezTo>
                      <a:pt x="11" y="48"/>
                      <a:pt x="11" y="48"/>
                      <a:pt x="11" y="48"/>
                    </a:cubicBezTo>
                    <a:cubicBezTo>
                      <a:pt x="14" y="44"/>
                      <a:pt x="16" y="41"/>
                      <a:pt x="19" y="38"/>
                    </a:cubicBezTo>
                    <a:cubicBezTo>
                      <a:pt x="24" y="30"/>
                      <a:pt x="24" y="30"/>
                      <a:pt x="24" y="30"/>
                    </a:cubicBezTo>
                    <a:cubicBezTo>
                      <a:pt x="20" y="36"/>
                      <a:pt x="20" y="36"/>
                      <a:pt x="20" y="36"/>
                    </a:cubicBezTo>
                    <a:cubicBezTo>
                      <a:pt x="29" y="25"/>
                      <a:pt x="39" y="13"/>
                      <a:pt x="48" y="2"/>
                    </a:cubicBezTo>
                    <a:cubicBezTo>
                      <a:pt x="48" y="1"/>
                      <a:pt x="47" y="1"/>
                      <a:pt x="47"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37" name="Freeform 218"/>
              <p:cNvSpPr>
                <a:spLocks noEditPoints="1"/>
              </p:cNvSpPr>
              <p:nvPr/>
            </p:nvSpPr>
            <p:spPr bwMode="auto">
              <a:xfrm>
                <a:off x="2396" y="1891"/>
                <a:ext cx="46" cy="52"/>
              </a:xfrm>
              <a:custGeom>
                <a:avLst/>
                <a:gdLst>
                  <a:gd name="T0" fmla="*/ 18 w 56"/>
                  <a:gd name="T1" fmla="*/ 49 h 63"/>
                  <a:gd name="T2" fmla="*/ 16 w 56"/>
                  <a:gd name="T3" fmla="*/ 51 h 63"/>
                  <a:gd name="T4" fmla="*/ 7 w 56"/>
                  <a:gd name="T5" fmla="*/ 62 h 63"/>
                  <a:gd name="T6" fmla="*/ 10 w 56"/>
                  <a:gd name="T7" fmla="*/ 63 h 63"/>
                  <a:gd name="T8" fmla="*/ 17 w 56"/>
                  <a:gd name="T9" fmla="*/ 51 h 63"/>
                  <a:gd name="T10" fmla="*/ 18 w 56"/>
                  <a:gd name="T11" fmla="*/ 49 h 63"/>
                  <a:gd name="T12" fmla="*/ 24 w 56"/>
                  <a:gd name="T13" fmla="*/ 41 h 63"/>
                  <a:gd name="T14" fmla="*/ 16 w 56"/>
                  <a:gd name="T15" fmla="*/ 51 h 63"/>
                  <a:gd name="T16" fmla="*/ 18 w 56"/>
                  <a:gd name="T17" fmla="*/ 49 h 63"/>
                  <a:gd name="T18" fmla="*/ 24 w 56"/>
                  <a:gd name="T19" fmla="*/ 41 h 63"/>
                  <a:gd name="T20" fmla="*/ 55 w 56"/>
                  <a:gd name="T21" fmla="*/ 26 h 63"/>
                  <a:gd name="T22" fmla="*/ 19 w 56"/>
                  <a:gd name="T23" fmla="*/ 49 h 63"/>
                  <a:gd name="T24" fmla="*/ 11 w 56"/>
                  <a:gd name="T25" fmla="*/ 63 h 63"/>
                  <a:gd name="T26" fmla="*/ 14 w 56"/>
                  <a:gd name="T27" fmla="*/ 63 h 63"/>
                  <a:gd name="T28" fmla="*/ 43 w 56"/>
                  <a:gd name="T29" fmla="*/ 50 h 63"/>
                  <a:gd name="T30" fmla="*/ 50 w 56"/>
                  <a:gd name="T31" fmla="*/ 40 h 63"/>
                  <a:gd name="T32" fmla="*/ 55 w 56"/>
                  <a:gd name="T33" fmla="*/ 26 h 63"/>
                  <a:gd name="T34" fmla="*/ 53 w 56"/>
                  <a:gd name="T35" fmla="*/ 5 h 63"/>
                  <a:gd name="T36" fmla="*/ 25 w 56"/>
                  <a:gd name="T37" fmla="*/ 39 h 63"/>
                  <a:gd name="T38" fmla="*/ 22 w 56"/>
                  <a:gd name="T39" fmla="*/ 44 h 63"/>
                  <a:gd name="T40" fmla="*/ 19 w 56"/>
                  <a:gd name="T41" fmla="*/ 48 h 63"/>
                  <a:gd name="T42" fmla="*/ 55 w 56"/>
                  <a:gd name="T43" fmla="*/ 26 h 63"/>
                  <a:gd name="T44" fmla="*/ 53 w 56"/>
                  <a:gd name="T45" fmla="*/ 5 h 63"/>
                  <a:gd name="T46" fmla="*/ 51 w 56"/>
                  <a:gd name="T47" fmla="*/ 0 h 63"/>
                  <a:gd name="T48" fmla="*/ 24 w 56"/>
                  <a:gd name="T49" fmla="*/ 29 h 63"/>
                  <a:gd name="T50" fmla="*/ 0 w 56"/>
                  <a:gd name="T51" fmla="*/ 60 h 63"/>
                  <a:gd name="T52" fmla="*/ 5 w 56"/>
                  <a:gd name="T53" fmla="*/ 62 h 63"/>
                  <a:gd name="T54" fmla="*/ 11 w 56"/>
                  <a:gd name="T55" fmla="*/ 54 h 63"/>
                  <a:gd name="T56" fmla="*/ 10 w 56"/>
                  <a:gd name="T57" fmla="*/ 55 h 63"/>
                  <a:gd name="T58" fmla="*/ 11 w 56"/>
                  <a:gd name="T59" fmla="*/ 54 h 63"/>
                  <a:gd name="T60" fmla="*/ 52 w 56"/>
                  <a:gd name="T61" fmla="*/ 3 h 63"/>
                  <a:gd name="T62" fmla="*/ 51 w 56"/>
                  <a:gd name="T6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62">
                    <a:moveTo>
                      <a:pt x="18" y="49"/>
                    </a:moveTo>
                    <a:cubicBezTo>
                      <a:pt x="17" y="50"/>
                      <a:pt x="17" y="50"/>
                      <a:pt x="16" y="51"/>
                    </a:cubicBezTo>
                    <a:cubicBezTo>
                      <a:pt x="13" y="55"/>
                      <a:pt x="10" y="58"/>
                      <a:pt x="7" y="62"/>
                    </a:cubicBezTo>
                    <a:cubicBezTo>
                      <a:pt x="8" y="62"/>
                      <a:pt x="9" y="63"/>
                      <a:pt x="10" y="63"/>
                    </a:cubicBezTo>
                    <a:cubicBezTo>
                      <a:pt x="13" y="58"/>
                      <a:pt x="15" y="54"/>
                      <a:pt x="17" y="51"/>
                    </a:cubicBezTo>
                    <a:cubicBezTo>
                      <a:pt x="18" y="49"/>
                      <a:pt x="18" y="49"/>
                      <a:pt x="18" y="49"/>
                    </a:cubicBezTo>
                    <a:moveTo>
                      <a:pt x="24" y="41"/>
                    </a:moveTo>
                    <a:cubicBezTo>
                      <a:pt x="21" y="44"/>
                      <a:pt x="19" y="47"/>
                      <a:pt x="16" y="51"/>
                    </a:cubicBezTo>
                    <a:cubicBezTo>
                      <a:pt x="18" y="49"/>
                      <a:pt x="18" y="49"/>
                      <a:pt x="18" y="49"/>
                    </a:cubicBezTo>
                    <a:cubicBezTo>
                      <a:pt x="24" y="41"/>
                      <a:pt x="24" y="41"/>
                      <a:pt x="24" y="41"/>
                    </a:cubicBezTo>
                    <a:moveTo>
                      <a:pt x="55" y="26"/>
                    </a:moveTo>
                    <a:cubicBezTo>
                      <a:pt x="43" y="34"/>
                      <a:pt x="31" y="41"/>
                      <a:pt x="19" y="49"/>
                    </a:cubicBezTo>
                    <a:cubicBezTo>
                      <a:pt x="17" y="53"/>
                      <a:pt x="14" y="58"/>
                      <a:pt x="11" y="63"/>
                    </a:cubicBezTo>
                    <a:cubicBezTo>
                      <a:pt x="12" y="63"/>
                      <a:pt x="13" y="63"/>
                      <a:pt x="14" y="63"/>
                    </a:cubicBezTo>
                    <a:cubicBezTo>
                      <a:pt x="24" y="63"/>
                      <a:pt x="35" y="59"/>
                      <a:pt x="43" y="50"/>
                    </a:cubicBezTo>
                    <a:cubicBezTo>
                      <a:pt x="46" y="47"/>
                      <a:pt x="48" y="43"/>
                      <a:pt x="50" y="40"/>
                    </a:cubicBezTo>
                    <a:cubicBezTo>
                      <a:pt x="53" y="35"/>
                      <a:pt x="54" y="31"/>
                      <a:pt x="55" y="26"/>
                    </a:cubicBezTo>
                    <a:moveTo>
                      <a:pt x="53" y="5"/>
                    </a:moveTo>
                    <a:cubicBezTo>
                      <a:pt x="44" y="16"/>
                      <a:pt x="34" y="28"/>
                      <a:pt x="25" y="39"/>
                    </a:cubicBezTo>
                    <a:cubicBezTo>
                      <a:pt x="22" y="44"/>
                      <a:pt x="22" y="44"/>
                      <a:pt x="22" y="44"/>
                    </a:cubicBezTo>
                    <a:cubicBezTo>
                      <a:pt x="22" y="45"/>
                      <a:pt x="20" y="47"/>
                      <a:pt x="19" y="48"/>
                    </a:cubicBezTo>
                    <a:cubicBezTo>
                      <a:pt x="55" y="26"/>
                      <a:pt x="55" y="26"/>
                      <a:pt x="55" y="26"/>
                    </a:cubicBezTo>
                    <a:cubicBezTo>
                      <a:pt x="56" y="19"/>
                      <a:pt x="55" y="12"/>
                      <a:pt x="53" y="5"/>
                    </a:cubicBezTo>
                    <a:moveTo>
                      <a:pt x="51" y="0"/>
                    </a:moveTo>
                    <a:cubicBezTo>
                      <a:pt x="41" y="10"/>
                      <a:pt x="33" y="20"/>
                      <a:pt x="24" y="29"/>
                    </a:cubicBezTo>
                    <a:cubicBezTo>
                      <a:pt x="16" y="40"/>
                      <a:pt x="8" y="50"/>
                      <a:pt x="0" y="60"/>
                    </a:cubicBezTo>
                    <a:cubicBezTo>
                      <a:pt x="2" y="61"/>
                      <a:pt x="3" y="61"/>
                      <a:pt x="5" y="62"/>
                    </a:cubicBezTo>
                    <a:cubicBezTo>
                      <a:pt x="7" y="59"/>
                      <a:pt x="9" y="56"/>
                      <a:pt x="11" y="54"/>
                    </a:cubicBezTo>
                    <a:cubicBezTo>
                      <a:pt x="10" y="55"/>
                      <a:pt x="10" y="55"/>
                      <a:pt x="10" y="55"/>
                    </a:cubicBezTo>
                    <a:cubicBezTo>
                      <a:pt x="10" y="54"/>
                      <a:pt x="11" y="54"/>
                      <a:pt x="11" y="54"/>
                    </a:cubicBezTo>
                    <a:cubicBezTo>
                      <a:pt x="24" y="37"/>
                      <a:pt x="38" y="20"/>
                      <a:pt x="52" y="3"/>
                    </a:cubicBezTo>
                    <a:cubicBezTo>
                      <a:pt x="52" y="2"/>
                      <a:pt x="51" y="1"/>
                      <a:pt x="51"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2938" name="Freeform 219"/>
              <p:cNvSpPr>
                <a:spLocks noEditPoints="1"/>
              </p:cNvSpPr>
              <p:nvPr/>
            </p:nvSpPr>
            <p:spPr bwMode="auto">
              <a:xfrm>
                <a:off x="2382" y="1879"/>
                <a:ext cx="56" cy="57"/>
              </a:xfrm>
              <a:custGeom>
                <a:avLst/>
                <a:gdLst>
                  <a:gd name="T0" fmla="*/ 27 w 68"/>
                  <a:gd name="T1" fmla="*/ 17 h 68"/>
                  <a:gd name="T2" fmla="*/ 0 w 68"/>
                  <a:gd name="T3" fmla="*/ 52 h 68"/>
                  <a:gd name="T4" fmla="*/ 10 w 68"/>
                  <a:gd name="T5" fmla="*/ 68 h 68"/>
                  <a:gd name="T6" fmla="*/ 11 w 68"/>
                  <a:gd name="T7" fmla="*/ 68 h 68"/>
                  <a:gd name="T8" fmla="*/ 46 w 68"/>
                  <a:gd name="T9" fmla="*/ 19 h 68"/>
                  <a:gd name="T10" fmla="*/ 27 w 68"/>
                  <a:gd name="T11" fmla="*/ 17 h 68"/>
                  <a:gd name="T12" fmla="*/ 65 w 68"/>
                  <a:gd name="T13" fmla="*/ 10 h 68"/>
                  <a:gd name="T14" fmla="*/ 41 w 68"/>
                  <a:gd name="T15" fmla="*/ 43 h 68"/>
                  <a:gd name="T16" fmla="*/ 68 w 68"/>
                  <a:gd name="T17" fmla="*/ 14 h 68"/>
                  <a:gd name="T18" fmla="*/ 65 w 68"/>
                  <a:gd name="T19" fmla="*/ 10 h 68"/>
                  <a:gd name="T20" fmla="*/ 47 w 68"/>
                  <a:gd name="T21" fmla="*/ 0 h 68"/>
                  <a:gd name="T22" fmla="*/ 44 w 68"/>
                  <a:gd name="T23" fmla="*/ 0 h 68"/>
                  <a:gd name="T24" fmla="*/ 39 w 68"/>
                  <a:gd name="T25" fmla="*/ 0 h 68"/>
                  <a:gd name="T26" fmla="*/ 28 w 68"/>
                  <a:gd name="T27" fmla="*/ 15 h 68"/>
                  <a:gd name="T28" fmla="*/ 46 w 68"/>
                  <a:gd name="T29" fmla="*/ 18 h 68"/>
                  <a:gd name="T30" fmla="*/ 47 w 68"/>
                  <a:gd name="T31" fmla="*/ 17 h 68"/>
                  <a:gd name="T32" fmla="*/ 50 w 68"/>
                  <a:gd name="T33" fmla="*/ 4 h 68"/>
                  <a:gd name="T34" fmla="*/ 51 w 68"/>
                  <a:gd name="T35" fmla="*/ 2 h 68"/>
                  <a:gd name="T36" fmla="*/ 47 w 68"/>
                  <a:gd name="T37" fmla="*/ 17 h 68"/>
                  <a:gd name="T38" fmla="*/ 57 w 68"/>
                  <a:gd name="T39" fmla="*/ 2 h 68"/>
                  <a:gd name="T40" fmla="*/ 47 w 68"/>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68">
                    <a:moveTo>
                      <a:pt x="27" y="17"/>
                    </a:moveTo>
                    <a:cubicBezTo>
                      <a:pt x="17" y="30"/>
                      <a:pt x="8" y="41"/>
                      <a:pt x="0" y="52"/>
                    </a:cubicBezTo>
                    <a:cubicBezTo>
                      <a:pt x="2" y="57"/>
                      <a:pt x="6" y="63"/>
                      <a:pt x="10" y="68"/>
                    </a:cubicBezTo>
                    <a:cubicBezTo>
                      <a:pt x="10" y="68"/>
                      <a:pt x="10" y="68"/>
                      <a:pt x="11" y="68"/>
                    </a:cubicBezTo>
                    <a:cubicBezTo>
                      <a:pt x="22" y="53"/>
                      <a:pt x="34" y="36"/>
                      <a:pt x="46" y="19"/>
                    </a:cubicBezTo>
                    <a:cubicBezTo>
                      <a:pt x="42" y="19"/>
                      <a:pt x="35" y="18"/>
                      <a:pt x="27" y="17"/>
                    </a:cubicBezTo>
                    <a:moveTo>
                      <a:pt x="65" y="10"/>
                    </a:moveTo>
                    <a:cubicBezTo>
                      <a:pt x="57" y="21"/>
                      <a:pt x="49" y="33"/>
                      <a:pt x="41" y="43"/>
                    </a:cubicBezTo>
                    <a:cubicBezTo>
                      <a:pt x="50" y="34"/>
                      <a:pt x="58" y="24"/>
                      <a:pt x="68" y="14"/>
                    </a:cubicBezTo>
                    <a:cubicBezTo>
                      <a:pt x="67" y="12"/>
                      <a:pt x="66" y="11"/>
                      <a:pt x="65" y="10"/>
                    </a:cubicBezTo>
                    <a:moveTo>
                      <a:pt x="47" y="0"/>
                    </a:moveTo>
                    <a:cubicBezTo>
                      <a:pt x="46" y="0"/>
                      <a:pt x="45" y="0"/>
                      <a:pt x="44" y="0"/>
                    </a:cubicBezTo>
                    <a:cubicBezTo>
                      <a:pt x="43" y="0"/>
                      <a:pt x="41" y="0"/>
                      <a:pt x="39" y="0"/>
                    </a:cubicBezTo>
                    <a:cubicBezTo>
                      <a:pt x="36" y="5"/>
                      <a:pt x="32" y="10"/>
                      <a:pt x="28" y="15"/>
                    </a:cubicBezTo>
                    <a:cubicBezTo>
                      <a:pt x="35" y="16"/>
                      <a:pt x="41" y="17"/>
                      <a:pt x="46" y="18"/>
                    </a:cubicBezTo>
                    <a:cubicBezTo>
                      <a:pt x="47" y="17"/>
                      <a:pt x="47" y="17"/>
                      <a:pt x="47" y="17"/>
                    </a:cubicBezTo>
                    <a:cubicBezTo>
                      <a:pt x="50" y="4"/>
                      <a:pt x="50" y="4"/>
                      <a:pt x="50" y="4"/>
                    </a:cubicBezTo>
                    <a:cubicBezTo>
                      <a:pt x="51" y="2"/>
                      <a:pt x="51" y="2"/>
                      <a:pt x="51" y="2"/>
                    </a:cubicBezTo>
                    <a:cubicBezTo>
                      <a:pt x="47" y="17"/>
                      <a:pt x="47" y="17"/>
                      <a:pt x="47" y="17"/>
                    </a:cubicBezTo>
                    <a:cubicBezTo>
                      <a:pt x="50" y="12"/>
                      <a:pt x="53" y="7"/>
                      <a:pt x="57" y="2"/>
                    </a:cubicBezTo>
                    <a:cubicBezTo>
                      <a:pt x="54" y="0"/>
                      <a:pt x="51" y="0"/>
                      <a:pt x="47"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2939" name="Freeform 220"/>
              <p:cNvSpPr/>
              <p:nvPr/>
            </p:nvSpPr>
            <p:spPr bwMode="auto">
              <a:xfrm>
                <a:off x="2580" y="1664"/>
                <a:ext cx="44" cy="53"/>
              </a:xfrm>
              <a:custGeom>
                <a:avLst/>
                <a:gdLst>
                  <a:gd name="T0" fmla="*/ 36 w 53"/>
                  <a:gd name="T1" fmla="*/ 0 h 63"/>
                  <a:gd name="T2" fmla="*/ 0 w 53"/>
                  <a:gd name="T3" fmla="*/ 21 h 63"/>
                  <a:gd name="T4" fmla="*/ 14 w 53"/>
                  <a:gd name="T5" fmla="*/ 37 h 63"/>
                  <a:gd name="T6" fmla="*/ 15 w 53"/>
                  <a:gd name="T7" fmla="*/ 37 h 63"/>
                  <a:gd name="T8" fmla="*/ 16 w 53"/>
                  <a:gd name="T9" fmla="*/ 36 h 63"/>
                  <a:gd name="T10" fmla="*/ 15 w 53"/>
                  <a:gd name="T11" fmla="*/ 36 h 63"/>
                  <a:gd name="T12" fmla="*/ 34 w 53"/>
                  <a:gd name="T13" fmla="*/ 54 h 63"/>
                  <a:gd name="T14" fmla="*/ 40 w 53"/>
                  <a:gd name="T15" fmla="*/ 60 h 63"/>
                  <a:gd name="T16" fmla="*/ 44 w 53"/>
                  <a:gd name="T17" fmla="*/ 63 h 63"/>
                  <a:gd name="T18" fmla="*/ 44 w 53"/>
                  <a:gd name="T19" fmla="*/ 3 h 63"/>
                  <a:gd name="T20" fmla="*/ 36 w 53"/>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62">
                    <a:moveTo>
                      <a:pt x="36" y="0"/>
                    </a:moveTo>
                    <a:cubicBezTo>
                      <a:pt x="26" y="0"/>
                      <a:pt x="13" y="8"/>
                      <a:pt x="0" y="21"/>
                    </a:cubicBezTo>
                    <a:cubicBezTo>
                      <a:pt x="4" y="26"/>
                      <a:pt x="9" y="31"/>
                      <a:pt x="14" y="37"/>
                    </a:cubicBezTo>
                    <a:cubicBezTo>
                      <a:pt x="15" y="37"/>
                      <a:pt x="15" y="37"/>
                      <a:pt x="15" y="37"/>
                    </a:cubicBezTo>
                    <a:cubicBezTo>
                      <a:pt x="16" y="36"/>
                      <a:pt x="16" y="36"/>
                      <a:pt x="16" y="36"/>
                    </a:cubicBezTo>
                    <a:cubicBezTo>
                      <a:pt x="16" y="36"/>
                      <a:pt x="15" y="36"/>
                      <a:pt x="15" y="36"/>
                    </a:cubicBezTo>
                    <a:cubicBezTo>
                      <a:pt x="16" y="36"/>
                      <a:pt x="25" y="45"/>
                      <a:pt x="34" y="54"/>
                    </a:cubicBezTo>
                    <a:cubicBezTo>
                      <a:pt x="36" y="56"/>
                      <a:pt x="38" y="58"/>
                      <a:pt x="40" y="60"/>
                    </a:cubicBezTo>
                    <a:cubicBezTo>
                      <a:pt x="41" y="61"/>
                      <a:pt x="42" y="62"/>
                      <a:pt x="44" y="63"/>
                    </a:cubicBezTo>
                    <a:cubicBezTo>
                      <a:pt x="52" y="33"/>
                      <a:pt x="53" y="12"/>
                      <a:pt x="44" y="3"/>
                    </a:cubicBezTo>
                    <a:cubicBezTo>
                      <a:pt x="42" y="1"/>
                      <a:pt x="39" y="0"/>
                      <a:pt x="36"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2940" name="Freeform 221"/>
              <p:cNvSpPr/>
              <p:nvPr/>
            </p:nvSpPr>
            <p:spPr bwMode="auto">
              <a:xfrm>
                <a:off x="2592" y="1694"/>
                <a:ext cx="24" cy="27"/>
              </a:xfrm>
              <a:custGeom>
                <a:avLst/>
                <a:gdLst>
                  <a:gd name="T0" fmla="*/ 1 w 30"/>
                  <a:gd name="T1" fmla="*/ 0 h 32"/>
                  <a:gd name="T2" fmla="*/ 2 w 30"/>
                  <a:gd name="T3" fmla="*/ 0 h 32"/>
                  <a:gd name="T4" fmla="*/ 1 w 30"/>
                  <a:gd name="T5" fmla="*/ 1 h 32"/>
                  <a:gd name="T6" fmla="*/ 0 w 30"/>
                  <a:gd name="T7" fmla="*/ 1 h 32"/>
                  <a:gd name="T8" fmla="*/ 9 w 30"/>
                  <a:gd name="T9" fmla="*/ 11 h 32"/>
                  <a:gd name="T10" fmla="*/ 28 w 30"/>
                  <a:gd name="T11" fmla="*/ 32 h 32"/>
                  <a:gd name="T12" fmla="*/ 30 w 30"/>
                  <a:gd name="T13" fmla="*/ 27 h 32"/>
                  <a:gd name="T14" fmla="*/ 26 w 30"/>
                  <a:gd name="T15" fmla="*/ 24 h 32"/>
                  <a:gd name="T16" fmla="*/ 20 w 30"/>
                  <a:gd name="T17" fmla="*/ 18 h 32"/>
                  <a:gd name="T18" fmla="*/ 1 w 30"/>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2">
                    <a:moveTo>
                      <a:pt x="1" y="0"/>
                    </a:moveTo>
                    <a:cubicBezTo>
                      <a:pt x="1" y="0"/>
                      <a:pt x="2" y="0"/>
                      <a:pt x="2" y="0"/>
                    </a:cubicBezTo>
                    <a:cubicBezTo>
                      <a:pt x="1" y="1"/>
                      <a:pt x="1" y="1"/>
                      <a:pt x="1" y="1"/>
                    </a:cubicBezTo>
                    <a:cubicBezTo>
                      <a:pt x="0" y="1"/>
                      <a:pt x="0" y="1"/>
                      <a:pt x="0" y="1"/>
                    </a:cubicBezTo>
                    <a:cubicBezTo>
                      <a:pt x="3" y="5"/>
                      <a:pt x="6" y="8"/>
                      <a:pt x="9" y="11"/>
                    </a:cubicBezTo>
                    <a:cubicBezTo>
                      <a:pt x="16" y="19"/>
                      <a:pt x="22" y="26"/>
                      <a:pt x="28" y="32"/>
                    </a:cubicBezTo>
                    <a:cubicBezTo>
                      <a:pt x="28" y="30"/>
                      <a:pt x="29" y="28"/>
                      <a:pt x="30" y="27"/>
                    </a:cubicBezTo>
                    <a:cubicBezTo>
                      <a:pt x="28" y="26"/>
                      <a:pt x="27" y="25"/>
                      <a:pt x="26" y="24"/>
                    </a:cubicBezTo>
                    <a:cubicBezTo>
                      <a:pt x="24" y="22"/>
                      <a:pt x="22" y="20"/>
                      <a:pt x="20" y="18"/>
                    </a:cubicBezTo>
                    <a:cubicBezTo>
                      <a:pt x="11" y="9"/>
                      <a:pt x="2" y="0"/>
                      <a:pt x="1"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2941" name="Freeform 222"/>
              <p:cNvSpPr/>
              <p:nvPr/>
            </p:nvSpPr>
            <p:spPr bwMode="auto">
              <a:xfrm>
                <a:off x="2557" y="1682"/>
                <a:ext cx="25" cy="27"/>
              </a:xfrm>
              <a:custGeom>
                <a:avLst/>
                <a:gdLst>
                  <a:gd name="T0" fmla="*/ 28 w 31"/>
                  <a:gd name="T1" fmla="*/ 0 h 33"/>
                  <a:gd name="T2" fmla="*/ 0 w 31"/>
                  <a:gd name="T3" fmla="*/ 33 h 33"/>
                  <a:gd name="T4" fmla="*/ 5 w 31"/>
                  <a:gd name="T5" fmla="*/ 28 h 33"/>
                  <a:gd name="T6" fmla="*/ 24 w 31"/>
                  <a:gd name="T7" fmla="*/ 10 h 33"/>
                  <a:gd name="T8" fmla="*/ 26 w 31"/>
                  <a:gd name="T9" fmla="*/ 8 h 33"/>
                  <a:gd name="T10" fmla="*/ 28 w 31"/>
                  <a:gd name="T11" fmla="*/ 7 h 33"/>
                  <a:gd name="T12" fmla="*/ 28 w 31"/>
                  <a:gd name="T13" fmla="*/ 7 h 33"/>
                  <a:gd name="T14" fmla="*/ 27 w 31"/>
                  <a:gd name="T15" fmla="*/ 6 h 33"/>
                  <a:gd name="T16" fmla="*/ 28 w 31"/>
                  <a:gd name="T17" fmla="*/ 7 h 33"/>
                  <a:gd name="T18" fmla="*/ 29 w 31"/>
                  <a:gd name="T19" fmla="*/ 6 h 33"/>
                  <a:gd name="T20" fmla="*/ 30 w 31"/>
                  <a:gd name="T21" fmla="*/ 5 h 33"/>
                  <a:gd name="T22" fmla="*/ 31 w 31"/>
                  <a:gd name="T23" fmla="*/ 4 h 33"/>
                  <a:gd name="T24" fmla="*/ 31 w 31"/>
                  <a:gd name="T25" fmla="*/ 4 h 33"/>
                  <a:gd name="T26" fmla="*/ 28 w 31"/>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3">
                    <a:moveTo>
                      <a:pt x="28" y="0"/>
                    </a:moveTo>
                    <a:cubicBezTo>
                      <a:pt x="18" y="9"/>
                      <a:pt x="9" y="20"/>
                      <a:pt x="0" y="33"/>
                    </a:cubicBezTo>
                    <a:cubicBezTo>
                      <a:pt x="1" y="31"/>
                      <a:pt x="3" y="30"/>
                      <a:pt x="5" y="28"/>
                    </a:cubicBezTo>
                    <a:cubicBezTo>
                      <a:pt x="24" y="10"/>
                      <a:pt x="24" y="10"/>
                      <a:pt x="24" y="10"/>
                    </a:cubicBezTo>
                    <a:cubicBezTo>
                      <a:pt x="26" y="8"/>
                      <a:pt x="26" y="8"/>
                      <a:pt x="26" y="8"/>
                    </a:cubicBezTo>
                    <a:cubicBezTo>
                      <a:pt x="28" y="7"/>
                      <a:pt x="28" y="7"/>
                      <a:pt x="28" y="7"/>
                    </a:cubicBezTo>
                    <a:cubicBezTo>
                      <a:pt x="28" y="7"/>
                      <a:pt x="28" y="7"/>
                      <a:pt x="28" y="7"/>
                    </a:cubicBezTo>
                    <a:cubicBezTo>
                      <a:pt x="27" y="6"/>
                      <a:pt x="27" y="6"/>
                      <a:pt x="27" y="6"/>
                    </a:cubicBezTo>
                    <a:cubicBezTo>
                      <a:pt x="27" y="6"/>
                      <a:pt x="27" y="6"/>
                      <a:pt x="28" y="7"/>
                    </a:cubicBezTo>
                    <a:cubicBezTo>
                      <a:pt x="29" y="6"/>
                      <a:pt x="29" y="6"/>
                      <a:pt x="29" y="6"/>
                    </a:cubicBezTo>
                    <a:cubicBezTo>
                      <a:pt x="30" y="5"/>
                      <a:pt x="30" y="5"/>
                      <a:pt x="30" y="5"/>
                    </a:cubicBezTo>
                    <a:cubicBezTo>
                      <a:pt x="31" y="4"/>
                      <a:pt x="31" y="4"/>
                      <a:pt x="31" y="4"/>
                    </a:cubicBezTo>
                    <a:cubicBezTo>
                      <a:pt x="31" y="4"/>
                      <a:pt x="31" y="4"/>
                      <a:pt x="31" y="4"/>
                    </a:cubicBezTo>
                    <a:cubicBezTo>
                      <a:pt x="30" y="2"/>
                      <a:pt x="29" y="1"/>
                      <a:pt x="28" y="0"/>
                    </a:cubicBezTo>
                  </a:path>
                </a:pathLst>
              </a:custGeom>
              <a:solidFill>
                <a:srgbClr val="D9E6F1"/>
              </a:solidFill>
              <a:ln>
                <a:noFill/>
              </a:ln>
            </p:spPr>
            <p:txBody>
              <a:bodyPr vert="horz" wrap="square" lIns="91440" tIns="45720" rIns="91440" bIns="45720" numCol="1" anchor="t" anchorCtr="0" compatLnSpc="1"/>
              <a:lstStyle/>
              <a:p>
                <a:endParaRPr lang="zh-CN" altLang="en-US"/>
              </a:p>
            </p:txBody>
          </p:sp>
          <p:sp>
            <p:nvSpPr>
              <p:cNvPr id="2942" name="Freeform 223"/>
              <p:cNvSpPr/>
              <p:nvPr/>
            </p:nvSpPr>
            <p:spPr bwMode="auto">
              <a:xfrm>
                <a:off x="2579" y="1756"/>
                <a:ext cx="23" cy="44"/>
              </a:xfrm>
              <a:custGeom>
                <a:avLst/>
                <a:gdLst>
                  <a:gd name="T0" fmla="*/ 28 w 28"/>
                  <a:gd name="T1" fmla="*/ 0 h 54"/>
                  <a:gd name="T2" fmla="*/ 1 w 28"/>
                  <a:gd name="T3" fmla="*/ 27 h 54"/>
                  <a:gd name="T4" fmla="*/ 0 w 28"/>
                  <a:gd name="T5" fmla="*/ 54 h 54"/>
                  <a:gd name="T6" fmla="*/ 16 w 28"/>
                  <a:gd name="T7" fmla="*/ 25 h 54"/>
                  <a:gd name="T8" fmla="*/ 28 w 28"/>
                  <a:gd name="T9" fmla="*/ 0 h 54"/>
                </a:gdLst>
                <a:ahLst/>
                <a:cxnLst>
                  <a:cxn ang="0">
                    <a:pos x="T0" y="T1"/>
                  </a:cxn>
                  <a:cxn ang="0">
                    <a:pos x="T2" y="T3"/>
                  </a:cxn>
                  <a:cxn ang="0">
                    <a:pos x="T4" y="T5"/>
                  </a:cxn>
                  <a:cxn ang="0">
                    <a:pos x="T6" y="T7"/>
                  </a:cxn>
                  <a:cxn ang="0">
                    <a:pos x="T8" y="T9"/>
                  </a:cxn>
                </a:cxnLst>
                <a:rect l="0" t="0" r="r" b="b"/>
                <a:pathLst>
                  <a:path w="28" h="54">
                    <a:moveTo>
                      <a:pt x="28" y="0"/>
                    </a:moveTo>
                    <a:cubicBezTo>
                      <a:pt x="19" y="8"/>
                      <a:pt x="10" y="17"/>
                      <a:pt x="1" y="27"/>
                    </a:cubicBezTo>
                    <a:cubicBezTo>
                      <a:pt x="2" y="34"/>
                      <a:pt x="2" y="43"/>
                      <a:pt x="0" y="54"/>
                    </a:cubicBezTo>
                    <a:cubicBezTo>
                      <a:pt x="6" y="45"/>
                      <a:pt x="12" y="35"/>
                      <a:pt x="16" y="25"/>
                    </a:cubicBezTo>
                    <a:cubicBezTo>
                      <a:pt x="20" y="16"/>
                      <a:pt x="24" y="8"/>
                      <a:pt x="28"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43" name="Freeform 224"/>
              <p:cNvSpPr/>
              <p:nvPr/>
            </p:nvSpPr>
            <p:spPr bwMode="auto">
              <a:xfrm>
                <a:off x="2544" y="1682"/>
                <a:ext cx="48" cy="47"/>
              </a:xfrm>
              <a:custGeom>
                <a:avLst/>
                <a:gdLst>
                  <a:gd name="T0" fmla="*/ 43 w 57"/>
                  <a:gd name="T1" fmla="*/ 0 h 57"/>
                  <a:gd name="T2" fmla="*/ 43 w 57"/>
                  <a:gd name="T3" fmla="*/ 0 h 57"/>
                  <a:gd name="T4" fmla="*/ 46 w 57"/>
                  <a:gd name="T5" fmla="*/ 4 h 57"/>
                  <a:gd name="T6" fmla="*/ 46 w 57"/>
                  <a:gd name="T7" fmla="*/ 4 h 57"/>
                  <a:gd name="T8" fmla="*/ 45 w 57"/>
                  <a:gd name="T9" fmla="*/ 5 h 57"/>
                  <a:gd name="T10" fmla="*/ 44 w 57"/>
                  <a:gd name="T11" fmla="*/ 6 h 57"/>
                  <a:gd name="T12" fmla="*/ 43 w 57"/>
                  <a:gd name="T13" fmla="*/ 7 h 57"/>
                  <a:gd name="T14" fmla="*/ 42 w 57"/>
                  <a:gd name="T15" fmla="*/ 6 h 57"/>
                  <a:gd name="T16" fmla="*/ 43 w 57"/>
                  <a:gd name="T17" fmla="*/ 7 h 57"/>
                  <a:gd name="T18" fmla="*/ 43 w 57"/>
                  <a:gd name="T19" fmla="*/ 7 h 57"/>
                  <a:gd name="T20" fmla="*/ 41 w 57"/>
                  <a:gd name="T21" fmla="*/ 8 h 57"/>
                  <a:gd name="T22" fmla="*/ 39 w 57"/>
                  <a:gd name="T23" fmla="*/ 10 h 57"/>
                  <a:gd name="T24" fmla="*/ 20 w 57"/>
                  <a:gd name="T25" fmla="*/ 28 h 57"/>
                  <a:gd name="T26" fmla="*/ 15 w 57"/>
                  <a:gd name="T27" fmla="*/ 33 h 57"/>
                  <a:gd name="T28" fmla="*/ 0 w 57"/>
                  <a:gd name="T29" fmla="*/ 57 h 57"/>
                  <a:gd name="T30" fmla="*/ 9 w 57"/>
                  <a:gd name="T31" fmla="*/ 51 h 57"/>
                  <a:gd name="T32" fmla="*/ 42 w 57"/>
                  <a:gd name="T33" fmla="*/ 27 h 57"/>
                  <a:gd name="T34" fmla="*/ 49 w 57"/>
                  <a:gd name="T35" fmla="*/ 22 h 57"/>
                  <a:gd name="T36" fmla="*/ 44 w 57"/>
                  <a:gd name="T37" fmla="*/ 17 h 57"/>
                  <a:gd name="T38" fmla="*/ 50 w 57"/>
                  <a:gd name="T39" fmla="*/ 22 h 57"/>
                  <a:gd name="T40" fmla="*/ 57 w 57"/>
                  <a:gd name="T41" fmla="*/ 16 h 57"/>
                  <a:gd name="T42" fmla="*/ 43 w 57"/>
                  <a:gd name="T4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57">
                    <a:moveTo>
                      <a:pt x="43" y="0"/>
                    </a:moveTo>
                    <a:cubicBezTo>
                      <a:pt x="43" y="0"/>
                      <a:pt x="43" y="0"/>
                      <a:pt x="43" y="0"/>
                    </a:cubicBezTo>
                    <a:cubicBezTo>
                      <a:pt x="44" y="1"/>
                      <a:pt x="45" y="2"/>
                      <a:pt x="46" y="4"/>
                    </a:cubicBezTo>
                    <a:cubicBezTo>
                      <a:pt x="46" y="4"/>
                      <a:pt x="46" y="4"/>
                      <a:pt x="46" y="4"/>
                    </a:cubicBezTo>
                    <a:cubicBezTo>
                      <a:pt x="45" y="5"/>
                      <a:pt x="45" y="5"/>
                      <a:pt x="45" y="5"/>
                    </a:cubicBezTo>
                    <a:cubicBezTo>
                      <a:pt x="44" y="6"/>
                      <a:pt x="44" y="6"/>
                      <a:pt x="44" y="6"/>
                    </a:cubicBezTo>
                    <a:cubicBezTo>
                      <a:pt x="43" y="7"/>
                      <a:pt x="43" y="7"/>
                      <a:pt x="43" y="7"/>
                    </a:cubicBezTo>
                    <a:cubicBezTo>
                      <a:pt x="42" y="6"/>
                      <a:pt x="42" y="6"/>
                      <a:pt x="42" y="6"/>
                    </a:cubicBezTo>
                    <a:cubicBezTo>
                      <a:pt x="42" y="6"/>
                      <a:pt x="42" y="6"/>
                      <a:pt x="43" y="7"/>
                    </a:cubicBezTo>
                    <a:cubicBezTo>
                      <a:pt x="43" y="7"/>
                      <a:pt x="43" y="7"/>
                      <a:pt x="43" y="7"/>
                    </a:cubicBezTo>
                    <a:cubicBezTo>
                      <a:pt x="41" y="8"/>
                      <a:pt x="41" y="8"/>
                      <a:pt x="41" y="8"/>
                    </a:cubicBezTo>
                    <a:cubicBezTo>
                      <a:pt x="39" y="10"/>
                      <a:pt x="39" y="10"/>
                      <a:pt x="39" y="10"/>
                    </a:cubicBezTo>
                    <a:cubicBezTo>
                      <a:pt x="20" y="28"/>
                      <a:pt x="20" y="28"/>
                      <a:pt x="20" y="28"/>
                    </a:cubicBezTo>
                    <a:cubicBezTo>
                      <a:pt x="18" y="30"/>
                      <a:pt x="16" y="31"/>
                      <a:pt x="15" y="33"/>
                    </a:cubicBezTo>
                    <a:cubicBezTo>
                      <a:pt x="10" y="40"/>
                      <a:pt x="4" y="48"/>
                      <a:pt x="0" y="57"/>
                    </a:cubicBezTo>
                    <a:cubicBezTo>
                      <a:pt x="3" y="54"/>
                      <a:pt x="6" y="52"/>
                      <a:pt x="9" y="51"/>
                    </a:cubicBezTo>
                    <a:cubicBezTo>
                      <a:pt x="19" y="43"/>
                      <a:pt x="30" y="34"/>
                      <a:pt x="42" y="27"/>
                    </a:cubicBezTo>
                    <a:cubicBezTo>
                      <a:pt x="49" y="22"/>
                      <a:pt x="49" y="22"/>
                      <a:pt x="49" y="22"/>
                    </a:cubicBezTo>
                    <a:cubicBezTo>
                      <a:pt x="46" y="18"/>
                      <a:pt x="44" y="17"/>
                      <a:pt x="44" y="17"/>
                    </a:cubicBezTo>
                    <a:cubicBezTo>
                      <a:pt x="45" y="17"/>
                      <a:pt x="47" y="19"/>
                      <a:pt x="50" y="22"/>
                    </a:cubicBezTo>
                    <a:cubicBezTo>
                      <a:pt x="57" y="16"/>
                      <a:pt x="57" y="16"/>
                      <a:pt x="57" y="16"/>
                    </a:cubicBezTo>
                    <a:cubicBezTo>
                      <a:pt x="52" y="10"/>
                      <a:pt x="47" y="5"/>
                      <a:pt x="43"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2944" name="Freeform 225"/>
              <p:cNvSpPr/>
              <p:nvPr/>
            </p:nvSpPr>
            <p:spPr bwMode="auto">
              <a:xfrm>
                <a:off x="2552" y="1695"/>
                <a:ext cx="63" cy="62"/>
              </a:xfrm>
              <a:custGeom>
                <a:avLst/>
                <a:gdLst>
                  <a:gd name="T0" fmla="*/ 48 w 76"/>
                  <a:gd name="T1" fmla="*/ 0 h 75"/>
                  <a:gd name="T2" fmla="*/ 41 w 76"/>
                  <a:gd name="T3" fmla="*/ 6 h 75"/>
                  <a:gd name="T4" fmla="*/ 35 w 76"/>
                  <a:gd name="T5" fmla="*/ 1 h 75"/>
                  <a:gd name="T6" fmla="*/ 40 w 76"/>
                  <a:gd name="T7" fmla="*/ 6 h 75"/>
                  <a:gd name="T8" fmla="*/ 33 w 76"/>
                  <a:gd name="T9" fmla="*/ 11 h 75"/>
                  <a:gd name="T10" fmla="*/ 0 w 76"/>
                  <a:gd name="T11" fmla="*/ 35 h 75"/>
                  <a:gd name="T12" fmla="*/ 6 w 76"/>
                  <a:gd name="T13" fmla="*/ 34 h 75"/>
                  <a:gd name="T14" fmla="*/ 10 w 76"/>
                  <a:gd name="T15" fmla="*/ 34 h 75"/>
                  <a:gd name="T16" fmla="*/ 29 w 76"/>
                  <a:gd name="T17" fmla="*/ 75 h 75"/>
                  <a:gd name="T18" fmla="*/ 38 w 76"/>
                  <a:gd name="T19" fmla="*/ 65 h 75"/>
                  <a:gd name="T20" fmla="*/ 55 w 76"/>
                  <a:gd name="T21" fmla="*/ 46 h 75"/>
                  <a:gd name="T22" fmla="*/ 43 w 76"/>
                  <a:gd name="T23" fmla="*/ 40 h 75"/>
                  <a:gd name="T24" fmla="*/ 68 w 76"/>
                  <a:gd name="T25" fmla="*/ 53 h 75"/>
                  <a:gd name="T26" fmla="*/ 76 w 76"/>
                  <a:gd name="T27" fmla="*/ 31 h 75"/>
                  <a:gd name="T28" fmla="*/ 57 w 76"/>
                  <a:gd name="T29" fmla="*/ 10 h 75"/>
                  <a:gd name="T30" fmla="*/ 48 w 76"/>
                  <a:gd name="T3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75">
                    <a:moveTo>
                      <a:pt x="48" y="0"/>
                    </a:moveTo>
                    <a:cubicBezTo>
                      <a:pt x="41" y="6"/>
                      <a:pt x="41" y="6"/>
                      <a:pt x="41" y="6"/>
                    </a:cubicBezTo>
                    <a:cubicBezTo>
                      <a:pt x="38" y="3"/>
                      <a:pt x="36" y="1"/>
                      <a:pt x="35" y="1"/>
                    </a:cubicBezTo>
                    <a:cubicBezTo>
                      <a:pt x="35" y="1"/>
                      <a:pt x="37" y="2"/>
                      <a:pt x="40" y="6"/>
                    </a:cubicBezTo>
                    <a:cubicBezTo>
                      <a:pt x="33" y="11"/>
                      <a:pt x="33" y="11"/>
                      <a:pt x="33" y="11"/>
                    </a:cubicBezTo>
                    <a:cubicBezTo>
                      <a:pt x="21" y="18"/>
                      <a:pt x="10" y="27"/>
                      <a:pt x="0" y="35"/>
                    </a:cubicBezTo>
                    <a:cubicBezTo>
                      <a:pt x="2" y="34"/>
                      <a:pt x="4" y="34"/>
                      <a:pt x="6" y="34"/>
                    </a:cubicBezTo>
                    <a:cubicBezTo>
                      <a:pt x="7" y="34"/>
                      <a:pt x="8" y="34"/>
                      <a:pt x="10" y="34"/>
                    </a:cubicBezTo>
                    <a:cubicBezTo>
                      <a:pt x="21" y="37"/>
                      <a:pt x="27" y="53"/>
                      <a:pt x="29" y="75"/>
                    </a:cubicBezTo>
                    <a:cubicBezTo>
                      <a:pt x="32" y="72"/>
                      <a:pt x="35" y="68"/>
                      <a:pt x="38" y="65"/>
                    </a:cubicBezTo>
                    <a:cubicBezTo>
                      <a:pt x="55" y="46"/>
                      <a:pt x="55" y="46"/>
                      <a:pt x="55" y="46"/>
                    </a:cubicBezTo>
                    <a:cubicBezTo>
                      <a:pt x="47" y="42"/>
                      <a:pt x="43" y="40"/>
                      <a:pt x="43" y="40"/>
                    </a:cubicBezTo>
                    <a:cubicBezTo>
                      <a:pt x="44" y="40"/>
                      <a:pt x="55" y="46"/>
                      <a:pt x="68" y="53"/>
                    </a:cubicBezTo>
                    <a:cubicBezTo>
                      <a:pt x="71" y="45"/>
                      <a:pt x="74" y="38"/>
                      <a:pt x="76" y="31"/>
                    </a:cubicBezTo>
                    <a:cubicBezTo>
                      <a:pt x="70" y="25"/>
                      <a:pt x="64" y="18"/>
                      <a:pt x="57" y="10"/>
                    </a:cubicBezTo>
                    <a:cubicBezTo>
                      <a:pt x="54" y="7"/>
                      <a:pt x="51" y="4"/>
                      <a:pt x="48"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45" name="Freeform 226"/>
              <p:cNvSpPr/>
              <p:nvPr/>
            </p:nvSpPr>
            <p:spPr bwMode="auto">
              <a:xfrm>
                <a:off x="2576" y="1728"/>
                <a:ext cx="32" cy="50"/>
              </a:xfrm>
              <a:custGeom>
                <a:avLst/>
                <a:gdLst>
                  <a:gd name="T0" fmla="*/ 14 w 39"/>
                  <a:gd name="T1" fmla="*/ 0 h 60"/>
                  <a:gd name="T2" fmla="*/ 26 w 39"/>
                  <a:gd name="T3" fmla="*/ 6 h 60"/>
                  <a:gd name="T4" fmla="*/ 9 w 39"/>
                  <a:gd name="T5" fmla="*/ 25 h 60"/>
                  <a:gd name="T6" fmla="*/ 0 w 39"/>
                  <a:gd name="T7" fmla="*/ 35 h 60"/>
                  <a:gd name="T8" fmla="*/ 0 w 39"/>
                  <a:gd name="T9" fmla="*/ 48 h 60"/>
                  <a:gd name="T10" fmla="*/ 5 w 39"/>
                  <a:gd name="T11" fmla="*/ 60 h 60"/>
                  <a:gd name="T12" fmla="*/ 32 w 39"/>
                  <a:gd name="T13" fmla="*/ 33 h 60"/>
                  <a:gd name="T14" fmla="*/ 39 w 39"/>
                  <a:gd name="T15" fmla="*/ 13 h 60"/>
                  <a:gd name="T16" fmla="*/ 14 w 3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14" y="0"/>
                    </a:moveTo>
                    <a:cubicBezTo>
                      <a:pt x="14" y="0"/>
                      <a:pt x="18" y="2"/>
                      <a:pt x="26" y="6"/>
                    </a:cubicBezTo>
                    <a:cubicBezTo>
                      <a:pt x="9" y="25"/>
                      <a:pt x="9" y="25"/>
                      <a:pt x="9" y="25"/>
                    </a:cubicBezTo>
                    <a:cubicBezTo>
                      <a:pt x="6" y="28"/>
                      <a:pt x="3" y="32"/>
                      <a:pt x="0" y="35"/>
                    </a:cubicBezTo>
                    <a:cubicBezTo>
                      <a:pt x="0" y="39"/>
                      <a:pt x="0" y="43"/>
                      <a:pt x="0" y="48"/>
                    </a:cubicBezTo>
                    <a:cubicBezTo>
                      <a:pt x="3" y="51"/>
                      <a:pt x="4" y="55"/>
                      <a:pt x="5" y="60"/>
                    </a:cubicBezTo>
                    <a:cubicBezTo>
                      <a:pt x="14" y="50"/>
                      <a:pt x="23" y="41"/>
                      <a:pt x="32" y="33"/>
                    </a:cubicBezTo>
                    <a:cubicBezTo>
                      <a:pt x="34" y="26"/>
                      <a:pt x="37" y="19"/>
                      <a:pt x="39" y="13"/>
                    </a:cubicBezTo>
                    <a:cubicBezTo>
                      <a:pt x="26" y="6"/>
                      <a:pt x="15" y="0"/>
                      <a:pt x="14"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2946" name="Freeform 227"/>
              <p:cNvSpPr/>
              <p:nvPr/>
            </p:nvSpPr>
            <p:spPr bwMode="auto">
              <a:xfrm>
                <a:off x="2532" y="1729"/>
                <a:ext cx="12" cy="13"/>
              </a:xfrm>
              <a:custGeom>
                <a:avLst/>
                <a:gdLst>
                  <a:gd name="T0" fmla="*/ 15 w 15"/>
                  <a:gd name="T1" fmla="*/ 0 h 16"/>
                  <a:gd name="T2" fmla="*/ 0 w 15"/>
                  <a:gd name="T3" fmla="*/ 16 h 16"/>
                  <a:gd name="T4" fmla="*/ 12 w 15"/>
                  <a:gd name="T5" fmla="*/ 5 h 16"/>
                  <a:gd name="T6" fmla="*/ 15 w 15"/>
                  <a:gd name="T7" fmla="*/ 0 h 16"/>
                </a:gdLst>
                <a:ahLst/>
                <a:cxnLst>
                  <a:cxn ang="0">
                    <a:pos x="T0" y="T1"/>
                  </a:cxn>
                  <a:cxn ang="0">
                    <a:pos x="T2" y="T3"/>
                  </a:cxn>
                  <a:cxn ang="0">
                    <a:pos x="T4" y="T5"/>
                  </a:cxn>
                  <a:cxn ang="0">
                    <a:pos x="T6" y="T7"/>
                  </a:cxn>
                </a:cxnLst>
                <a:rect l="0" t="0" r="r" b="b"/>
                <a:pathLst>
                  <a:path w="15" h="16">
                    <a:moveTo>
                      <a:pt x="15" y="0"/>
                    </a:moveTo>
                    <a:cubicBezTo>
                      <a:pt x="10" y="3"/>
                      <a:pt x="5" y="9"/>
                      <a:pt x="0" y="16"/>
                    </a:cubicBezTo>
                    <a:cubicBezTo>
                      <a:pt x="4" y="12"/>
                      <a:pt x="8" y="8"/>
                      <a:pt x="12" y="5"/>
                    </a:cubicBezTo>
                    <a:cubicBezTo>
                      <a:pt x="13" y="3"/>
                      <a:pt x="14" y="1"/>
                      <a:pt x="15"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2947" name="Freeform 228"/>
              <p:cNvSpPr/>
              <p:nvPr/>
            </p:nvSpPr>
            <p:spPr bwMode="auto">
              <a:xfrm>
                <a:off x="2522" y="1733"/>
                <a:ext cx="20" cy="27"/>
              </a:xfrm>
              <a:custGeom>
                <a:avLst/>
                <a:gdLst>
                  <a:gd name="T0" fmla="*/ 24 w 24"/>
                  <a:gd name="T1" fmla="*/ 0 h 32"/>
                  <a:gd name="T2" fmla="*/ 12 w 24"/>
                  <a:gd name="T3" fmla="*/ 11 h 32"/>
                  <a:gd name="T4" fmla="*/ 0 w 24"/>
                  <a:gd name="T5" fmla="*/ 32 h 32"/>
                  <a:gd name="T6" fmla="*/ 13 w 24"/>
                  <a:gd name="T7" fmla="*/ 21 h 32"/>
                  <a:gd name="T8" fmla="*/ 14 w 24"/>
                  <a:gd name="T9" fmla="*/ 20 h 32"/>
                  <a:gd name="T10" fmla="*/ 15 w 24"/>
                  <a:gd name="T11" fmla="*/ 17 h 32"/>
                  <a:gd name="T12" fmla="*/ 19 w 24"/>
                  <a:gd name="T13" fmla="*/ 9 h 32"/>
                  <a:gd name="T14" fmla="*/ 18 w 24"/>
                  <a:gd name="T15" fmla="*/ 9 h 32"/>
                  <a:gd name="T16" fmla="*/ 19 w 24"/>
                  <a:gd name="T17" fmla="*/ 9 h 32"/>
                  <a:gd name="T18" fmla="*/ 24 w 24"/>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2">
                    <a:moveTo>
                      <a:pt x="24" y="0"/>
                    </a:moveTo>
                    <a:cubicBezTo>
                      <a:pt x="20" y="3"/>
                      <a:pt x="16" y="7"/>
                      <a:pt x="12" y="11"/>
                    </a:cubicBezTo>
                    <a:cubicBezTo>
                      <a:pt x="8" y="17"/>
                      <a:pt x="4" y="24"/>
                      <a:pt x="0" y="32"/>
                    </a:cubicBezTo>
                    <a:cubicBezTo>
                      <a:pt x="4" y="28"/>
                      <a:pt x="9" y="24"/>
                      <a:pt x="13" y="21"/>
                    </a:cubicBezTo>
                    <a:cubicBezTo>
                      <a:pt x="14" y="20"/>
                      <a:pt x="14" y="20"/>
                      <a:pt x="14" y="20"/>
                    </a:cubicBezTo>
                    <a:cubicBezTo>
                      <a:pt x="14" y="19"/>
                      <a:pt x="15" y="18"/>
                      <a:pt x="15" y="17"/>
                    </a:cubicBezTo>
                    <a:cubicBezTo>
                      <a:pt x="17" y="14"/>
                      <a:pt x="18" y="12"/>
                      <a:pt x="19" y="9"/>
                    </a:cubicBezTo>
                    <a:cubicBezTo>
                      <a:pt x="18" y="9"/>
                      <a:pt x="18" y="9"/>
                      <a:pt x="18" y="9"/>
                    </a:cubicBezTo>
                    <a:cubicBezTo>
                      <a:pt x="18" y="9"/>
                      <a:pt x="18" y="9"/>
                      <a:pt x="19" y="9"/>
                    </a:cubicBezTo>
                    <a:cubicBezTo>
                      <a:pt x="20" y="6"/>
                      <a:pt x="22" y="3"/>
                      <a:pt x="24"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48" name="Freeform 229"/>
              <p:cNvSpPr>
                <a:spLocks noEditPoints="1"/>
              </p:cNvSpPr>
              <p:nvPr/>
            </p:nvSpPr>
            <p:spPr bwMode="auto">
              <a:xfrm>
                <a:off x="2493" y="1741"/>
                <a:ext cx="45" cy="123"/>
              </a:xfrm>
              <a:custGeom>
                <a:avLst/>
                <a:gdLst>
                  <a:gd name="T0" fmla="*/ 8 w 54"/>
                  <a:gd name="T1" fmla="*/ 117 h 149"/>
                  <a:gd name="T2" fmla="*/ 1 w 54"/>
                  <a:gd name="T3" fmla="*/ 136 h 149"/>
                  <a:gd name="T4" fmla="*/ 0 w 54"/>
                  <a:gd name="T5" fmla="*/ 149 h 149"/>
                  <a:gd name="T6" fmla="*/ 2 w 54"/>
                  <a:gd name="T7" fmla="*/ 144 h 149"/>
                  <a:gd name="T8" fmla="*/ 9 w 54"/>
                  <a:gd name="T9" fmla="*/ 126 h 149"/>
                  <a:gd name="T10" fmla="*/ 8 w 54"/>
                  <a:gd name="T11" fmla="*/ 117 h 149"/>
                  <a:gd name="T12" fmla="*/ 49 w 54"/>
                  <a:gd name="T13" fmla="*/ 11 h 149"/>
                  <a:gd name="T14" fmla="*/ 48 w 54"/>
                  <a:gd name="T15" fmla="*/ 12 h 149"/>
                  <a:gd name="T16" fmla="*/ 35 w 54"/>
                  <a:gd name="T17" fmla="*/ 23 h 149"/>
                  <a:gd name="T18" fmla="*/ 19 w 54"/>
                  <a:gd name="T19" fmla="*/ 60 h 149"/>
                  <a:gd name="T20" fmla="*/ 19 w 54"/>
                  <a:gd name="T21" fmla="*/ 79 h 149"/>
                  <a:gd name="T22" fmla="*/ 49 w 54"/>
                  <a:gd name="T23" fmla="*/ 11 h 149"/>
                  <a:gd name="T24" fmla="*/ 53 w 54"/>
                  <a:gd name="T25" fmla="*/ 0 h 149"/>
                  <a:gd name="T26" fmla="*/ 54 w 54"/>
                  <a:gd name="T27" fmla="*/ 0 h 149"/>
                  <a:gd name="T28" fmla="*/ 54 w 54"/>
                  <a:gd name="T29" fmla="*/ 0 h 149"/>
                  <a:gd name="T30" fmla="*/ 53 w 54"/>
                  <a:gd name="T3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149">
                    <a:moveTo>
                      <a:pt x="8" y="117"/>
                    </a:moveTo>
                    <a:cubicBezTo>
                      <a:pt x="6" y="123"/>
                      <a:pt x="4" y="129"/>
                      <a:pt x="1" y="136"/>
                    </a:cubicBezTo>
                    <a:cubicBezTo>
                      <a:pt x="0" y="140"/>
                      <a:pt x="0" y="145"/>
                      <a:pt x="0" y="149"/>
                    </a:cubicBezTo>
                    <a:cubicBezTo>
                      <a:pt x="1" y="147"/>
                      <a:pt x="1" y="145"/>
                      <a:pt x="2" y="144"/>
                    </a:cubicBezTo>
                    <a:cubicBezTo>
                      <a:pt x="4" y="138"/>
                      <a:pt x="7" y="131"/>
                      <a:pt x="9" y="126"/>
                    </a:cubicBezTo>
                    <a:cubicBezTo>
                      <a:pt x="8" y="123"/>
                      <a:pt x="8" y="120"/>
                      <a:pt x="8" y="117"/>
                    </a:cubicBezTo>
                    <a:moveTo>
                      <a:pt x="49" y="11"/>
                    </a:moveTo>
                    <a:cubicBezTo>
                      <a:pt x="48" y="12"/>
                      <a:pt x="48" y="12"/>
                      <a:pt x="48" y="12"/>
                    </a:cubicBezTo>
                    <a:cubicBezTo>
                      <a:pt x="44" y="15"/>
                      <a:pt x="39" y="19"/>
                      <a:pt x="35" y="23"/>
                    </a:cubicBezTo>
                    <a:cubicBezTo>
                      <a:pt x="29" y="34"/>
                      <a:pt x="24" y="46"/>
                      <a:pt x="19" y="60"/>
                    </a:cubicBezTo>
                    <a:cubicBezTo>
                      <a:pt x="20" y="65"/>
                      <a:pt x="20" y="71"/>
                      <a:pt x="19" y="79"/>
                    </a:cubicBezTo>
                    <a:cubicBezTo>
                      <a:pt x="26" y="60"/>
                      <a:pt x="37" y="37"/>
                      <a:pt x="49" y="11"/>
                    </a:cubicBezTo>
                    <a:moveTo>
                      <a:pt x="53" y="0"/>
                    </a:moveTo>
                    <a:cubicBezTo>
                      <a:pt x="53" y="0"/>
                      <a:pt x="53" y="0"/>
                      <a:pt x="54" y="0"/>
                    </a:cubicBezTo>
                    <a:cubicBezTo>
                      <a:pt x="54" y="0"/>
                      <a:pt x="54" y="0"/>
                      <a:pt x="54" y="0"/>
                    </a:cubicBezTo>
                    <a:cubicBezTo>
                      <a:pt x="53" y="0"/>
                      <a:pt x="53" y="0"/>
                      <a:pt x="53"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2949" name="Freeform 230"/>
              <p:cNvSpPr/>
              <p:nvPr/>
            </p:nvSpPr>
            <p:spPr bwMode="auto">
              <a:xfrm>
                <a:off x="2495" y="1822"/>
                <a:ext cx="8" cy="17"/>
              </a:xfrm>
              <a:custGeom>
                <a:avLst/>
                <a:gdLst>
                  <a:gd name="T0" fmla="*/ 9 w 9"/>
                  <a:gd name="T1" fmla="*/ 0 h 21"/>
                  <a:gd name="T2" fmla="*/ 3 w 9"/>
                  <a:gd name="T3" fmla="*/ 5 h 21"/>
                  <a:gd name="T4" fmla="*/ 0 w 9"/>
                  <a:gd name="T5" fmla="*/ 21 h 21"/>
                  <a:gd name="T6" fmla="*/ 7 w 9"/>
                  <a:gd name="T7" fmla="*/ 9 h 21"/>
                  <a:gd name="T8" fmla="*/ 9 w 9"/>
                  <a:gd name="T9" fmla="*/ 0 h 21"/>
                </a:gdLst>
                <a:ahLst/>
                <a:cxnLst>
                  <a:cxn ang="0">
                    <a:pos x="T0" y="T1"/>
                  </a:cxn>
                  <a:cxn ang="0">
                    <a:pos x="T2" y="T3"/>
                  </a:cxn>
                  <a:cxn ang="0">
                    <a:pos x="T4" y="T5"/>
                  </a:cxn>
                  <a:cxn ang="0">
                    <a:pos x="T6" y="T7"/>
                  </a:cxn>
                  <a:cxn ang="0">
                    <a:pos x="T8" y="T9"/>
                  </a:cxn>
                </a:cxnLst>
                <a:rect l="0" t="0" r="r" b="b"/>
                <a:pathLst>
                  <a:path w="9" h="21">
                    <a:moveTo>
                      <a:pt x="9" y="0"/>
                    </a:moveTo>
                    <a:cubicBezTo>
                      <a:pt x="7" y="2"/>
                      <a:pt x="5" y="3"/>
                      <a:pt x="3" y="5"/>
                    </a:cubicBezTo>
                    <a:cubicBezTo>
                      <a:pt x="2" y="11"/>
                      <a:pt x="1" y="16"/>
                      <a:pt x="0" y="21"/>
                    </a:cubicBezTo>
                    <a:cubicBezTo>
                      <a:pt x="2" y="17"/>
                      <a:pt x="4" y="13"/>
                      <a:pt x="7" y="9"/>
                    </a:cubicBezTo>
                    <a:cubicBezTo>
                      <a:pt x="7" y="6"/>
                      <a:pt x="8" y="3"/>
                      <a:pt x="9"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2950" name="Freeform 231"/>
              <p:cNvSpPr>
                <a:spLocks noEditPoints="1"/>
              </p:cNvSpPr>
              <p:nvPr/>
            </p:nvSpPr>
            <p:spPr bwMode="auto">
              <a:xfrm>
                <a:off x="2494" y="1790"/>
                <a:ext cx="15" cy="63"/>
              </a:xfrm>
              <a:custGeom>
                <a:avLst/>
                <a:gdLst>
                  <a:gd name="T0" fmla="*/ 9 w 19"/>
                  <a:gd name="T1" fmla="*/ 47 h 76"/>
                  <a:gd name="T2" fmla="*/ 2 w 19"/>
                  <a:gd name="T3" fmla="*/ 59 h 76"/>
                  <a:gd name="T4" fmla="*/ 0 w 19"/>
                  <a:gd name="T5" fmla="*/ 76 h 76"/>
                  <a:gd name="T6" fmla="*/ 7 w 19"/>
                  <a:gd name="T7" fmla="*/ 57 h 76"/>
                  <a:gd name="T8" fmla="*/ 9 w 19"/>
                  <a:gd name="T9" fmla="*/ 47 h 76"/>
                  <a:gd name="T10" fmla="*/ 18 w 19"/>
                  <a:gd name="T11" fmla="*/ 0 h 76"/>
                  <a:gd name="T12" fmla="*/ 14 w 19"/>
                  <a:gd name="T13" fmla="*/ 12 h 76"/>
                  <a:gd name="T14" fmla="*/ 5 w 19"/>
                  <a:gd name="T15" fmla="*/ 43 h 76"/>
                  <a:gd name="T16" fmla="*/ 11 w 19"/>
                  <a:gd name="T17" fmla="*/ 38 h 76"/>
                  <a:gd name="T18" fmla="*/ 18 w 19"/>
                  <a:gd name="T19" fmla="*/ 19 h 76"/>
                  <a:gd name="T20" fmla="*/ 18 w 19"/>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6">
                    <a:moveTo>
                      <a:pt x="9" y="47"/>
                    </a:moveTo>
                    <a:cubicBezTo>
                      <a:pt x="6" y="51"/>
                      <a:pt x="4" y="55"/>
                      <a:pt x="2" y="59"/>
                    </a:cubicBezTo>
                    <a:cubicBezTo>
                      <a:pt x="1" y="65"/>
                      <a:pt x="0" y="70"/>
                      <a:pt x="0" y="76"/>
                    </a:cubicBezTo>
                    <a:cubicBezTo>
                      <a:pt x="3" y="69"/>
                      <a:pt x="5" y="63"/>
                      <a:pt x="7" y="57"/>
                    </a:cubicBezTo>
                    <a:cubicBezTo>
                      <a:pt x="8" y="54"/>
                      <a:pt x="8" y="51"/>
                      <a:pt x="9" y="47"/>
                    </a:cubicBezTo>
                    <a:moveTo>
                      <a:pt x="18" y="0"/>
                    </a:moveTo>
                    <a:cubicBezTo>
                      <a:pt x="17" y="4"/>
                      <a:pt x="15" y="8"/>
                      <a:pt x="14" y="12"/>
                    </a:cubicBezTo>
                    <a:cubicBezTo>
                      <a:pt x="11" y="23"/>
                      <a:pt x="8" y="33"/>
                      <a:pt x="5" y="43"/>
                    </a:cubicBezTo>
                    <a:cubicBezTo>
                      <a:pt x="7" y="41"/>
                      <a:pt x="9" y="40"/>
                      <a:pt x="11" y="38"/>
                    </a:cubicBezTo>
                    <a:cubicBezTo>
                      <a:pt x="13" y="32"/>
                      <a:pt x="15" y="25"/>
                      <a:pt x="18" y="19"/>
                    </a:cubicBezTo>
                    <a:cubicBezTo>
                      <a:pt x="19" y="11"/>
                      <a:pt x="19" y="5"/>
                      <a:pt x="18"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2951" name="Freeform 232"/>
              <p:cNvSpPr/>
              <p:nvPr/>
            </p:nvSpPr>
            <p:spPr bwMode="auto">
              <a:xfrm>
                <a:off x="2542" y="1724"/>
                <a:ext cx="10" cy="9"/>
              </a:xfrm>
              <a:custGeom>
                <a:avLst/>
                <a:gdLst>
                  <a:gd name="T0" fmla="*/ 12 w 12"/>
                  <a:gd name="T1" fmla="*/ 0 h 11"/>
                  <a:gd name="T2" fmla="*/ 3 w 12"/>
                  <a:gd name="T3" fmla="*/ 6 h 11"/>
                  <a:gd name="T4" fmla="*/ 0 w 12"/>
                  <a:gd name="T5" fmla="*/ 11 h 11"/>
                  <a:gd name="T6" fmla="*/ 12 w 12"/>
                  <a:gd name="T7" fmla="*/ 0 h 11"/>
                </a:gdLst>
                <a:ahLst/>
                <a:cxnLst>
                  <a:cxn ang="0">
                    <a:pos x="T0" y="T1"/>
                  </a:cxn>
                  <a:cxn ang="0">
                    <a:pos x="T2" y="T3"/>
                  </a:cxn>
                  <a:cxn ang="0">
                    <a:pos x="T4" y="T5"/>
                  </a:cxn>
                  <a:cxn ang="0">
                    <a:pos x="T6" y="T7"/>
                  </a:cxn>
                </a:cxnLst>
                <a:rect l="0" t="0" r="r" b="b"/>
                <a:pathLst>
                  <a:path w="12" h="11">
                    <a:moveTo>
                      <a:pt x="12" y="0"/>
                    </a:moveTo>
                    <a:cubicBezTo>
                      <a:pt x="9" y="1"/>
                      <a:pt x="6" y="3"/>
                      <a:pt x="3" y="6"/>
                    </a:cubicBezTo>
                    <a:cubicBezTo>
                      <a:pt x="2" y="7"/>
                      <a:pt x="1" y="9"/>
                      <a:pt x="0" y="11"/>
                    </a:cubicBezTo>
                    <a:cubicBezTo>
                      <a:pt x="4" y="7"/>
                      <a:pt x="8" y="4"/>
                      <a:pt x="12"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52" name="Freeform 233"/>
              <p:cNvSpPr>
                <a:spLocks noEditPoints="1"/>
              </p:cNvSpPr>
              <p:nvPr/>
            </p:nvSpPr>
            <p:spPr bwMode="auto">
              <a:xfrm>
                <a:off x="2504" y="1723"/>
                <a:ext cx="72" cy="100"/>
              </a:xfrm>
              <a:custGeom>
                <a:avLst/>
                <a:gdLst>
                  <a:gd name="T0" fmla="*/ 4 w 86"/>
                  <a:gd name="T1" fmla="*/ 113 h 120"/>
                  <a:gd name="T2" fmla="*/ 1 w 86"/>
                  <a:gd name="T3" fmla="*/ 115 h 120"/>
                  <a:gd name="T4" fmla="*/ 0 w 86"/>
                  <a:gd name="T5" fmla="*/ 120 h 120"/>
                  <a:gd name="T6" fmla="*/ 4 w 86"/>
                  <a:gd name="T7" fmla="*/ 113 h 120"/>
                  <a:gd name="T8" fmla="*/ 40 w 86"/>
                  <a:gd name="T9" fmla="*/ 21 h 120"/>
                  <a:gd name="T10" fmla="*/ 36 w 86"/>
                  <a:gd name="T11" fmla="*/ 29 h 120"/>
                  <a:gd name="T12" fmla="*/ 35 w 86"/>
                  <a:gd name="T13" fmla="*/ 32 h 120"/>
                  <a:gd name="T14" fmla="*/ 44 w 86"/>
                  <a:gd name="T15" fmla="*/ 25 h 120"/>
                  <a:gd name="T16" fmla="*/ 40 w 86"/>
                  <a:gd name="T17" fmla="*/ 21 h 120"/>
                  <a:gd name="T18" fmla="*/ 63 w 86"/>
                  <a:gd name="T19" fmla="*/ 0 h 120"/>
                  <a:gd name="T20" fmla="*/ 57 w 86"/>
                  <a:gd name="T21" fmla="*/ 1 h 120"/>
                  <a:gd name="T22" fmla="*/ 45 w 86"/>
                  <a:gd name="T23" fmla="*/ 12 h 120"/>
                  <a:gd name="T24" fmla="*/ 40 w 86"/>
                  <a:gd name="T25" fmla="*/ 21 h 120"/>
                  <a:gd name="T26" fmla="*/ 44 w 86"/>
                  <a:gd name="T27" fmla="*/ 25 h 120"/>
                  <a:gd name="T28" fmla="*/ 48 w 86"/>
                  <a:gd name="T29" fmla="*/ 22 h 120"/>
                  <a:gd name="T30" fmla="*/ 51 w 86"/>
                  <a:gd name="T31" fmla="*/ 19 h 120"/>
                  <a:gd name="T32" fmla="*/ 53 w 86"/>
                  <a:gd name="T33" fmla="*/ 18 h 120"/>
                  <a:gd name="T34" fmla="*/ 54 w 86"/>
                  <a:gd name="T35" fmla="*/ 17 h 120"/>
                  <a:gd name="T36" fmla="*/ 55 w 86"/>
                  <a:gd name="T37" fmla="*/ 17 h 120"/>
                  <a:gd name="T38" fmla="*/ 54 w 86"/>
                  <a:gd name="T39" fmla="*/ 16 h 120"/>
                  <a:gd name="T40" fmla="*/ 74 w 86"/>
                  <a:gd name="T41" fmla="*/ 32 h 120"/>
                  <a:gd name="T42" fmla="*/ 85 w 86"/>
                  <a:gd name="T43" fmla="*/ 42 h 120"/>
                  <a:gd name="T44" fmla="*/ 86 w 86"/>
                  <a:gd name="T45" fmla="*/ 41 h 120"/>
                  <a:gd name="T46" fmla="*/ 67 w 86"/>
                  <a:gd name="T47" fmla="*/ 0 h 120"/>
                  <a:gd name="T48" fmla="*/ 63 w 86"/>
                  <a:gd name="T4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120">
                    <a:moveTo>
                      <a:pt x="4" y="113"/>
                    </a:moveTo>
                    <a:cubicBezTo>
                      <a:pt x="3" y="114"/>
                      <a:pt x="2" y="114"/>
                      <a:pt x="1" y="115"/>
                    </a:cubicBezTo>
                    <a:cubicBezTo>
                      <a:pt x="1" y="117"/>
                      <a:pt x="1" y="118"/>
                      <a:pt x="0" y="120"/>
                    </a:cubicBezTo>
                    <a:cubicBezTo>
                      <a:pt x="1" y="117"/>
                      <a:pt x="3" y="115"/>
                      <a:pt x="4" y="113"/>
                    </a:cubicBezTo>
                    <a:moveTo>
                      <a:pt x="40" y="21"/>
                    </a:moveTo>
                    <a:cubicBezTo>
                      <a:pt x="39" y="24"/>
                      <a:pt x="38" y="26"/>
                      <a:pt x="36" y="29"/>
                    </a:cubicBezTo>
                    <a:cubicBezTo>
                      <a:pt x="36" y="30"/>
                      <a:pt x="35" y="31"/>
                      <a:pt x="35" y="32"/>
                    </a:cubicBezTo>
                    <a:cubicBezTo>
                      <a:pt x="44" y="25"/>
                      <a:pt x="44" y="25"/>
                      <a:pt x="44" y="25"/>
                    </a:cubicBezTo>
                    <a:cubicBezTo>
                      <a:pt x="42" y="23"/>
                      <a:pt x="41" y="22"/>
                      <a:pt x="40" y="21"/>
                    </a:cubicBezTo>
                    <a:moveTo>
                      <a:pt x="63" y="0"/>
                    </a:moveTo>
                    <a:cubicBezTo>
                      <a:pt x="61" y="0"/>
                      <a:pt x="59" y="0"/>
                      <a:pt x="57" y="1"/>
                    </a:cubicBezTo>
                    <a:cubicBezTo>
                      <a:pt x="53" y="5"/>
                      <a:pt x="49" y="8"/>
                      <a:pt x="45" y="12"/>
                    </a:cubicBezTo>
                    <a:cubicBezTo>
                      <a:pt x="43" y="15"/>
                      <a:pt x="41" y="18"/>
                      <a:pt x="40" y="21"/>
                    </a:cubicBezTo>
                    <a:cubicBezTo>
                      <a:pt x="41" y="22"/>
                      <a:pt x="42" y="23"/>
                      <a:pt x="44" y="25"/>
                    </a:cubicBezTo>
                    <a:cubicBezTo>
                      <a:pt x="48" y="22"/>
                      <a:pt x="48" y="22"/>
                      <a:pt x="48" y="22"/>
                    </a:cubicBezTo>
                    <a:cubicBezTo>
                      <a:pt x="51" y="19"/>
                      <a:pt x="51" y="19"/>
                      <a:pt x="51" y="19"/>
                    </a:cubicBezTo>
                    <a:cubicBezTo>
                      <a:pt x="53" y="18"/>
                      <a:pt x="53" y="18"/>
                      <a:pt x="53" y="18"/>
                    </a:cubicBezTo>
                    <a:cubicBezTo>
                      <a:pt x="54" y="17"/>
                      <a:pt x="54" y="17"/>
                      <a:pt x="54" y="17"/>
                    </a:cubicBezTo>
                    <a:cubicBezTo>
                      <a:pt x="55" y="17"/>
                      <a:pt x="55" y="17"/>
                      <a:pt x="55" y="17"/>
                    </a:cubicBezTo>
                    <a:cubicBezTo>
                      <a:pt x="54" y="16"/>
                      <a:pt x="54" y="16"/>
                      <a:pt x="54" y="16"/>
                    </a:cubicBezTo>
                    <a:cubicBezTo>
                      <a:pt x="54" y="16"/>
                      <a:pt x="64" y="24"/>
                      <a:pt x="74" y="32"/>
                    </a:cubicBezTo>
                    <a:cubicBezTo>
                      <a:pt x="78" y="36"/>
                      <a:pt x="82" y="39"/>
                      <a:pt x="85" y="42"/>
                    </a:cubicBezTo>
                    <a:cubicBezTo>
                      <a:pt x="86" y="41"/>
                      <a:pt x="86" y="41"/>
                      <a:pt x="86" y="41"/>
                    </a:cubicBezTo>
                    <a:cubicBezTo>
                      <a:pt x="84" y="19"/>
                      <a:pt x="78" y="3"/>
                      <a:pt x="67" y="0"/>
                    </a:cubicBezTo>
                    <a:cubicBezTo>
                      <a:pt x="65" y="0"/>
                      <a:pt x="64" y="0"/>
                      <a:pt x="63"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2953" name="Freeform 234"/>
              <p:cNvSpPr/>
              <p:nvPr/>
            </p:nvSpPr>
            <p:spPr bwMode="auto">
              <a:xfrm>
                <a:off x="2499" y="1736"/>
                <a:ext cx="77" cy="109"/>
              </a:xfrm>
              <a:custGeom>
                <a:avLst/>
                <a:gdLst>
                  <a:gd name="T0" fmla="*/ 60 w 92"/>
                  <a:gd name="T1" fmla="*/ 0 h 131"/>
                  <a:gd name="T2" fmla="*/ 61 w 92"/>
                  <a:gd name="T3" fmla="*/ 1 h 131"/>
                  <a:gd name="T4" fmla="*/ 60 w 92"/>
                  <a:gd name="T5" fmla="*/ 1 h 131"/>
                  <a:gd name="T6" fmla="*/ 59 w 92"/>
                  <a:gd name="T7" fmla="*/ 2 h 131"/>
                  <a:gd name="T8" fmla="*/ 57 w 92"/>
                  <a:gd name="T9" fmla="*/ 3 h 131"/>
                  <a:gd name="T10" fmla="*/ 54 w 92"/>
                  <a:gd name="T11" fmla="*/ 6 h 131"/>
                  <a:gd name="T12" fmla="*/ 50 w 92"/>
                  <a:gd name="T13" fmla="*/ 9 h 131"/>
                  <a:gd name="T14" fmla="*/ 46 w 92"/>
                  <a:gd name="T15" fmla="*/ 5 h 131"/>
                  <a:gd name="T16" fmla="*/ 46 w 92"/>
                  <a:gd name="T17" fmla="*/ 5 h 131"/>
                  <a:gd name="T18" fmla="*/ 50 w 92"/>
                  <a:gd name="T19" fmla="*/ 9 h 131"/>
                  <a:gd name="T20" fmla="*/ 41 w 92"/>
                  <a:gd name="T21" fmla="*/ 16 h 131"/>
                  <a:gd name="T22" fmla="*/ 11 w 92"/>
                  <a:gd name="T23" fmla="*/ 84 h 131"/>
                  <a:gd name="T24" fmla="*/ 7 w 92"/>
                  <a:gd name="T25" fmla="*/ 99 h 131"/>
                  <a:gd name="T26" fmla="*/ 10 w 92"/>
                  <a:gd name="T27" fmla="*/ 97 h 131"/>
                  <a:gd name="T28" fmla="*/ 6 w 92"/>
                  <a:gd name="T29" fmla="*/ 104 h 131"/>
                  <a:gd name="T30" fmla="*/ 0 w 92"/>
                  <a:gd name="T31" fmla="*/ 122 h 131"/>
                  <a:gd name="T32" fmla="*/ 1 w 92"/>
                  <a:gd name="T33" fmla="*/ 131 h 131"/>
                  <a:gd name="T34" fmla="*/ 83 w 92"/>
                  <a:gd name="T35" fmla="*/ 34 h 131"/>
                  <a:gd name="T36" fmla="*/ 90 w 92"/>
                  <a:gd name="T37" fmla="*/ 36 h 131"/>
                  <a:gd name="T38" fmla="*/ 92 w 92"/>
                  <a:gd name="T39" fmla="*/ 38 h 131"/>
                  <a:gd name="T40" fmla="*/ 92 w 92"/>
                  <a:gd name="T41" fmla="*/ 25 h 131"/>
                  <a:gd name="T42" fmla="*/ 91 w 92"/>
                  <a:gd name="T43" fmla="*/ 26 h 131"/>
                  <a:gd name="T44" fmla="*/ 80 w 92"/>
                  <a:gd name="T45" fmla="*/ 16 h 131"/>
                  <a:gd name="T46" fmla="*/ 60 w 92"/>
                  <a:gd name="T4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31">
                    <a:moveTo>
                      <a:pt x="60" y="0"/>
                    </a:moveTo>
                    <a:cubicBezTo>
                      <a:pt x="60" y="0"/>
                      <a:pt x="60" y="0"/>
                      <a:pt x="61" y="1"/>
                    </a:cubicBezTo>
                    <a:cubicBezTo>
                      <a:pt x="60" y="1"/>
                      <a:pt x="60" y="1"/>
                      <a:pt x="60" y="1"/>
                    </a:cubicBezTo>
                    <a:cubicBezTo>
                      <a:pt x="59" y="2"/>
                      <a:pt x="59" y="2"/>
                      <a:pt x="59" y="2"/>
                    </a:cubicBezTo>
                    <a:cubicBezTo>
                      <a:pt x="57" y="3"/>
                      <a:pt x="57" y="3"/>
                      <a:pt x="57" y="3"/>
                    </a:cubicBezTo>
                    <a:cubicBezTo>
                      <a:pt x="54" y="6"/>
                      <a:pt x="54" y="6"/>
                      <a:pt x="54" y="6"/>
                    </a:cubicBezTo>
                    <a:cubicBezTo>
                      <a:pt x="50" y="9"/>
                      <a:pt x="50" y="9"/>
                      <a:pt x="50" y="9"/>
                    </a:cubicBezTo>
                    <a:cubicBezTo>
                      <a:pt x="48" y="7"/>
                      <a:pt x="47" y="6"/>
                      <a:pt x="46" y="5"/>
                    </a:cubicBezTo>
                    <a:cubicBezTo>
                      <a:pt x="46" y="5"/>
                      <a:pt x="46" y="5"/>
                      <a:pt x="46" y="5"/>
                    </a:cubicBezTo>
                    <a:cubicBezTo>
                      <a:pt x="47" y="6"/>
                      <a:pt x="48" y="7"/>
                      <a:pt x="50" y="9"/>
                    </a:cubicBezTo>
                    <a:cubicBezTo>
                      <a:pt x="41" y="16"/>
                      <a:pt x="41" y="16"/>
                      <a:pt x="41" y="16"/>
                    </a:cubicBezTo>
                    <a:cubicBezTo>
                      <a:pt x="29" y="42"/>
                      <a:pt x="18" y="65"/>
                      <a:pt x="11" y="84"/>
                    </a:cubicBezTo>
                    <a:cubicBezTo>
                      <a:pt x="10" y="88"/>
                      <a:pt x="9" y="94"/>
                      <a:pt x="7" y="99"/>
                    </a:cubicBezTo>
                    <a:cubicBezTo>
                      <a:pt x="8" y="98"/>
                      <a:pt x="9" y="98"/>
                      <a:pt x="10" y="97"/>
                    </a:cubicBezTo>
                    <a:cubicBezTo>
                      <a:pt x="9" y="99"/>
                      <a:pt x="7" y="101"/>
                      <a:pt x="6" y="104"/>
                    </a:cubicBezTo>
                    <a:cubicBezTo>
                      <a:pt x="5" y="109"/>
                      <a:pt x="3" y="115"/>
                      <a:pt x="0" y="122"/>
                    </a:cubicBezTo>
                    <a:cubicBezTo>
                      <a:pt x="0" y="125"/>
                      <a:pt x="0" y="128"/>
                      <a:pt x="1" y="131"/>
                    </a:cubicBezTo>
                    <a:cubicBezTo>
                      <a:pt x="26" y="73"/>
                      <a:pt x="64" y="34"/>
                      <a:pt x="83" y="34"/>
                    </a:cubicBezTo>
                    <a:cubicBezTo>
                      <a:pt x="86" y="34"/>
                      <a:pt x="88" y="34"/>
                      <a:pt x="90" y="36"/>
                    </a:cubicBezTo>
                    <a:cubicBezTo>
                      <a:pt x="91" y="36"/>
                      <a:pt x="91" y="37"/>
                      <a:pt x="92" y="38"/>
                    </a:cubicBezTo>
                    <a:cubicBezTo>
                      <a:pt x="92" y="33"/>
                      <a:pt x="92" y="29"/>
                      <a:pt x="92" y="25"/>
                    </a:cubicBezTo>
                    <a:cubicBezTo>
                      <a:pt x="92" y="25"/>
                      <a:pt x="92" y="25"/>
                      <a:pt x="91" y="26"/>
                    </a:cubicBezTo>
                    <a:cubicBezTo>
                      <a:pt x="88" y="23"/>
                      <a:pt x="84" y="20"/>
                      <a:pt x="80" y="16"/>
                    </a:cubicBezTo>
                    <a:cubicBezTo>
                      <a:pt x="70" y="8"/>
                      <a:pt x="60" y="0"/>
                      <a:pt x="60"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2954" name="Freeform 235"/>
              <p:cNvSpPr/>
              <p:nvPr/>
            </p:nvSpPr>
            <p:spPr bwMode="auto">
              <a:xfrm>
                <a:off x="2501" y="1819"/>
                <a:ext cx="4" cy="10"/>
              </a:xfrm>
              <a:custGeom>
                <a:avLst/>
                <a:gdLst>
                  <a:gd name="T0" fmla="*/ 5 w 5"/>
                  <a:gd name="T1" fmla="*/ 0 h 13"/>
                  <a:gd name="T2" fmla="*/ 2 w 5"/>
                  <a:gd name="T3" fmla="*/ 4 h 13"/>
                  <a:gd name="T4" fmla="*/ 0 w 5"/>
                  <a:gd name="T5" fmla="*/ 13 h 13"/>
                  <a:gd name="T6" fmla="*/ 4 w 5"/>
                  <a:gd name="T7" fmla="*/ 5 h 13"/>
                  <a:gd name="T8" fmla="*/ 5 w 5"/>
                  <a:gd name="T9" fmla="*/ 0 h 13"/>
                </a:gdLst>
                <a:ahLst/>
                <a:cxnLst>
                  <a:cxn ang="0">
                    <a:pos x="T0" y="T1"/>
                  </a:cxn>
                  <a:cxn ang="0">
                    <a:pos x="T2" y="T3"/>
                  </a:cxn>
                  <a:cxn ang="0">
                    <a:pos x="T4" y="T5"/>
                  </a:cxn>
                  <a:cxn ang="0">
                    <a:pos x="T6" y="T7"/>
                  </a:cxn>
                  <a:cxn ang="0">
                    <a:pos x="T8" y="T9"/>
                  </a:cxn>
                </a:cxnLst>
                <a:rect l="0" t="0" r="r" b="b"/>
                <a:pathLst>
                  <a:path w="5" h="13">
                    <a:moveTo>
                      <a:pt x="5" y="0"/>
                    </a:moveTo>
                    <a:cubicBezTo>
                      <a:pt x="4" y="1"/>
                      <a:pt x="3" y="2"/>
                      <a:pt x="2" y="4"/>
                    </a:cubicBezTo>
                    <a:cubicBezTo>
                      <a:pt x="1" y="7"/>
                      <a:pt x="0" y="10"/>
                      <a:pt x="0" y="13"/>
                    </a:cubicBezTo>
                    <a:cubicBezTo>
                      <a:pt x="1" y="10"/>
                      <a:pt x="3" y="8"/>
                      <a:pt x="4" y="5"/>
                    </a:cubicBezTo>
                    <a:cubicBezTo>
                      <a:pt x="5" y="3"/>
                      <a:pt x="5" y="2"/>
                      <a:pt x="5"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2955" name="Freeform 236"/>
              <p:cNvSpPr>
                <a:spLocks noEditPoints="1"/>
              </p:cNvSpPr>
              <p:nvPr/>
            </p:nvSpPr>
            <p:spPr bwMode="auto">
              <a:xfrm>
                <a:off x="2499" y="1806"/>
                <a:ext cx="10" cy="32"/>
              </a:xfrm>
              <a:custGeom>
                <a:avLst/>
                <a:gdLst>
                  <a:gd name="T0" fmla="*/ 6 w 11"/>
                  <a:gd name="T1" fmla="*/ 20 h 38"/>
                  <a:gd name="T2" fmla="*/ 2 w 11"/>
                  <a:gd name="T3" fmla="*/ 28 h 38"/>
                  <a:gd name="T4" fmla="*/ 0 w 11"/>
                  <a:gd name="T5" fmla="*/ 38 h 38"/>
                  <a:gd name="T6" fmla="*/ 6 w 11"/>
                  <a:gd name="T7" fmla="*/ 20 h 38"/>
                  <a:gd name="T8" fmla="*/ 11 w 11"/>
                  <a:gd name="T9" fmla="*/ 0 h 38"/>
                  <a:gd name="T10" fmla="*/ 4 w 11"/>
                  <a:gd name="T11" fmla="*/ 19 h 38"/>
                  <a:gd name="T12" fmla="*/ 7 w 11"/>
                  <a:gd name="T13" fmla="*/ 15 h 38"/>
                  <a:gd name="T14" fmla="*/ 11 w 11"/>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8">
                    <a:moveTo>
                      <a:pt x="6" y="20"/>
                    </a:moveTo>
                    <a:cubicBezTo>
                      <a:pt x="5" y="23"/>
                      <a:pt x="3" y="25"/>
                      <a:pt x="2" y="28"/>
                    </a:cubicBezTo>
                    <a:cubicBezTo>
                      <a:pt x="1" y="32"/>
                      <a:pt x="1" y="35"/>
                      <a:pt x="0" y="38"/>
                    </a:cubicBezTo>
                    <a:cubicBezTo>
                      <a:pt x="3" y="31"/>
                      <a:pt x="5" y="25"/>
                      <a:pt x="6" y="20"/>
                    </a:cubicBezTo>
                    <a:moveTo>
                      <a:pt x="11" y="0"/>
                    </a:moveTo>
                    <a:cubicBezTo>
                      <a:pt x="8" y="6"/>
                      <a:pt x="6" y="13"/>
                      <a:pt x="4" y="19"/>
                    </a:cubicBezTo>
                    <a:cubicBezTo>
                      <a:pt x="5" y="17"/>
                      <a:pt x="6" y="16"/>
                      <a:pt x="7" y="15"/>
                    </a:cubicBezTo>
                    <a:cubicBezTo>
                      <a:pt x="9" y="10"/>
                      <a:pt x="10" y="4"/>
                      <a:pt x="11" y="0"/>
                    </a:cubicBezTo>
                  </a:path>
                </a:pathLst>
              </a:custGeom>
              <a:solidFill>
                <a:srgbClr val="618AB7"/>
              </a:solidFill>
              <a:ln>
                <a:noFill/>
              </a:ln>
            </p:spPr>
            <p:txBody>
              <a:bodyPr vert="horz" wrap="square" lIns="91440" tIns="45720" rIns="91440" bIns="45720" numCol="1" anchor="t" anchorCtr="0" compatLnSpc="1"/>
              <a:lstStyle/>
              <a:p>
                <a:endParaRPr lang="zh-CN" altLang="en-US"/>
              </a:p>
            </p:txBody>
          </p:sp>
          <p:sp>
            <p:nvSpPr>
              <p:cNvPr id="2956" name="Freeform 237"/>
              <p:cNvSpPr/>
              <p:nvPr/>
            </p:nvSpPr>
            <p:spPr bwMode="auto">
              <a:xfrm>
                <a:off x="2508" y="1923"/>
                <a:ext cx="2" cy="3"/>
              </a:xfrm>
              <a:custGeom>
                <a:avLst/>
                <a:gdLst>
                  <a:gd name="T0" fmla="*/ 0 w 3"/>
                  <a:gd name="T1" fmla="*/ 0 h 3"/>
                  <a:gd name="T2" fmla="*/ 0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0"/>
                      <a:pt x="0" y="0"/>
                      <a:pt x="0" y="0"/>
                    </a:cubicBezTo>
                    <a:cubicBezTo>
                      <a:pt x="2" y="2"/>
                      <a:pt x="3" y="3"/>
                      <a:pt x="3" y="3"/>
                    </a:cubicBezTo>
                    <a:cubicBezTo>
                      <a:pt x="3" y="3"/>
                      <a:pt x="3" y="2"/>
                      <a:pt x="0"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57" name="Freeform 238"/>
              <p:cNvSpPr>
                <a:spLocks noEditPoints="1"/>
              </p:cNvSpPr>
              <p:nvPr/>
            </p:nvSpPr>
            <p:spPr bwMode="auto">
              <a:xfrm>
                <a:off x="2480" y="1934"/>
                <a:ext cx="47" cy="46"/>
              </a:xfrm>
              <a:custGeom>
                <a:avLst/>
                <a:gdLst>
                  <a:gd name="T0" fmla="*/ 14 w 56"/>
                  <a:gd name="T1" fmla="*/ 40 h 55"/>
                  <a:gd name="T2" fmla="*/ 0 w 56"/>
                  <a:gd name="T3" fmla="*/ 55 h 55"/>
                  <a:gd name="T4" fmla="*/ 1 w 56"/>
                  <a:gd name="T5" fmla="*/ 55 h 55"/>
                  <a:gd name="T6" fmla="*/ 14 w 56"/>
                  <a:gd name="T7" fmla="*/ 40 h 55"/>
                  <a:gd name="T8" fmla="*/ 50 w 56"/>
                  <a:gd name="T9" fmla="*/ 0 h 55"/>
                  <a:gd name="T10" fmla="*/ 41 w 56"/>
                  <a:gd name="T11" fmla="*/ 10 h 55"/>
                  <a:gd name="T12" fmla="*/ 10 w 56"/>
                  <a:gd name="T13" fmla="*/ 52 h 55"/>
                  <a:gd name="T14" fmla="*/ 56 w 56"/>
                  <a:gd name="T15" fmla="*/ 5 h 55"/>
                  <a:gd name="T16" fmla="*/ 50 w 56"/>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5">
                    <a:moveTo>
                      <a:pt x="14" y="40"/>
                    </a:moveTo>
                    <a:cubicBezTo>
                      <a:pt x="9" y="45"/>
                      <a:pt x="5" y="50"/>
                      <a:pt x="0" y="55"/>
                    </a:cubicBezTo>
                    <a:cubicBezTo>
                      <a:pt x="0" y="55"/>
                      <a:pt x="1" y="55"/>
                      <a:pt x="1" y="55"/>
                    </a:cubicBezTo>
                    <a:cubicBezTo>
                      <a:pt x="5" y="50"/>
                      <a:pt x="10" y="45"/>
                      <a:pt x="14" y="40"/>
                    </a:cubicBezTo>
                    <a:moveTo>
                      <a:pt x="50" y="0"/>
                    </a:moveTo>
                    <a:cubicBezTo>
                      <a:pt x="47" y="4"/>
                      <a:pt x="44" y="7"/>
                      <a:pt x="41" y="10"/>
                    </a:cubicBezTo>
                    <a:cubicBezTo>
                      <a:pt x="32" y="25"/>
                      <a:pt x="21" y="40"/>
                      <a:pt x="10" y="52"/>
                    </a:cubicBezTo>
                    <a:cubicBezTo>
                      <a:pt x="23" y="46"/>
                      <a:pt x="40" y="29"/>
                      <a:pt x="56" y="5"/>
                    </a:cubicBezTo>
                    <a:cubicBezTo>
                      <a:pt x="54" y="3"/>
                      <a:pt x="52" y="2"/>
                      <a:pt x="50" y="0"/>
                    </a:cubicBezTo>
                  </a:path>
                </a:pathLst>
              </a:custGeom>
              <a:solidFill>
                <a:srgbClr val="B9D0E5"/>
              </a:solidFill>
              <a:ln>
                <a:noFill/>
              </a:ln>
            </p:spPr>
            <p:txBody>
              <a:bodyPr vert="horz" wrap="square" lIns="91440" tIns="45720" rIns="91440" bIns="45720" numCol="1" anchor="t" anchorCtr="0" compatLnSpc="1"/>
              <a:lstStyle/>
              <a:p>
                <a:endParaRPr lang="zh-CN" altLang="en-US"/>
              </a:p>
            </p:txBody>
          </p:sp>
          <p:sp>
            <p:nvSpPr>
              <p:cNvPr id="2958" name="Freeform 239"/>
              <p:cNvSpPr>
                <a:spLocks noEditPoints="1"/>
              </p:cNvSpPr>
              <p:nvPr/>
            </p:nvSpPr>
            <p:spPr bwMode="auto">
              <a:xfrm>
                <a:off x="2470" y="1924"/>
                <a:ext cx="52" cy="56"/>
              </a:xfrm>
              <a:custGeom>
                <a:avLst/>
                <a:gdLst>
                  <a:gd name="T0" fmla="*/ 60 w 62"/>
                  <a:gd name="T1" fmla="*/ 11 h 67"/>
                  <a:gd name="T2" fmla="*/ 53 w 62"/>
                  <a:gd name="T3" fmla="*/ 22 h 67"/>
                  <a:gd name="T4" fmla="*/ 62 w 62"/>
                  <a:gd name="T5" fmla="*/ 12 h 67"/>
                  <a:gd name="T6" fmla="*/ 60 w 62"/>
                  <a:gd name="T7" fmla="*/ 11 h 67"/>
                  <a:gd name="T8" fmla="*/ 45 w 62"/>
                  <a:gd name="T9" fmla="*/ 0 h 67"/>
                  <a:gd name="T10" fmla="*/ 10 w 62"/>
                  <a:gd name="T11" fmla="*/ 43 h 67"/>
                  <a:gd name="T12" fmla="*/ 0 w 62"/>
                  <a:gd name="T13" fmla="*/ 56 h 67"/>
                  <a:gd name="T14" fmla="*/ 3 w 62"/>
                  <a:gd name="T15" fmla="*/ 63 h 67"/>
                  <a:gd name="T16" fmla="*/ 26 w 62"/>
                  <a:gd name="T17" fmla="*/ 36 h 67"/>
                  <a:gd name="T18" fmla="*/ 33 w 62"/>
                  <a:gd name="T19" fmla="*/ 27 h 67"/>
                  <a:gd name="T20" fmla="*/ 29 w 62"/>
                  <a:gd name="T21" fmla="*/ 32 h 67"/>
                  <a:gd name="T22" fmla="*/ 6 w 62"/>
                  <a:gd name="T23" fmla="*/ 65 h 67"/>
                  <a:gd name="T24" fmla="*/ 12 w 62"/>
                  <a:gd name="T25" fmla="*/ 67 h 67"/>
                  <a:gd name="T26" fmla="*/ 12 w 62"/>
                  <a:gd name="T27" fmla="*/ 67 h 67"/>
                  <a:gd name="T28" fmla="*/ 26 w 62"/>
                  <a:gd name="T29" fmla="*/ 52 h 67"/>
                  <a:gd name="T30" fmla="*/ 45 w 62"/>
                  <a:gd name="T31" fmla="*/ 28 h 67"/>
                  <a:gd name="T32" fmla="*/ 58 w 62"/>
                  <a:gd name="T33" fmla="*/ 9 h 67"/>
                  <a:gd name="T34" fmla="*/ 45 w 62"/>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7">
                    <a:moveTo>
                      <a:pt x="60" y="11"/>
                    </a:moveTo>
                    <a:cubicBezTo>
                      <a:pt x="58" y="15"/>
                      <a:pt x="56" y="18"/>
                      <a:pt x="53" y="22"/>
                    </a:cubicBezTo>
                    <a:cubicBezTo>
                      <a:pt x="56" y="19"/>
                      <a:pt x="59" y="16"/>
                      <a:pt x="62" y="12"/>
                    </a:cubicBezTo>
                    <a:cubicBezTo>
                      <a:pt x="61" y="12"/>
                      <a:pt x="61" y="11"/>
                      <a:pt x="60" y="11"/>
                    </a:cubicBezTo>
                    <a:moveTo>
                      <a:pt x="45" y="0"/>
                    </a:moveTo>
                    <a:cubicBezTo>
                      <a:pt x="33" y="14"/>
                      <a:pt x="22" y="29"/>
                      <a:pt x="10" y="43"/>
                    </a:cubicBezTo>
                    <a:cubicBezTo>
                      <a:pt x="0" y="56"/>
                      <a:pt x="0" y="56"/>
                      <a:pt x="0" y="56"/>
                    </a:cubicBezTo>
                    <a:cubicBezTo>
                      <a:pt x="0" y="59"/>
                      <a:pt x="2" y="61"/>
                      <a:pt x="3" y="63"/>
                    </a:cubicBezTo>
                    <a:cubicBezTo>
                      <a:pt x="13" y="51"/>
                      <a:pt x="22" y="41"/>
                      <a:pt x="26" y="36"/>
                    </a:cubicBezTo>
                    <a:cubicBezTo>
                      <a:pt x="33" y="27"/>
                      <a:pt x="33" y="27"/>
                      <a:pt x="33" y="27"/>
                    </a:cubicBezTo>
                    <a:cubicBezTo>
                      <a:pt x="29" y="32"/>
                      <a:pt x="29" y="32"/>
                      <a:pt x="29" y="32"/>
                    </a:cubicBezTo>
                    <a:cubicBezTo>
                      <a:pt x="23" y="41"/>
                      <a:pt x="14" y="53"/>
                      <a:pt x="6" y="65"/>
                    </a:cubicBezTo>
                    <a:cubicBezTo>
                      <a:pt x="7" y="66"/>
                      <a:pt x="10" y="67"/>
                      <a:pt x="12" y="67"/>
                    </a:cubicBezTo>
                    <a:cubicBezTo>
                      <a:pt x="12" y="67"/>
                      <a:pt x="12" y="67"/>
                      <a:pt x="12" y="67"/>
                    </a:cubicBezTo>
                    <a:cubicBezTo>
                      <a:pt x="17" y="62"/>
                      <a:pt x="21" y="57"/>
                      <a:pt x="26" y="52"/>
                    </a:cubicBezTo>
                    <a:cubicBezTo>
                      <a:pt x="33" y="45"/>
                      <a:pt x="39" y="36"/>
                      <a:pt x="45" y="28"/>
                    </a:cubicBezTo>
                    <a:cubicBezTo>
                      <a:pt x="49" y="22"/>
                      <a:pt x="54" y="15"/>
                      <a:pt x="58" y="9"/>
                    </a:cubicBezTo>
                    <a:cubicBezTo>
                      <a:pt x="52" y="5"/>
                      <a:pt x="48" y="2"/>
                      <a:pt x="45"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59" name="Freeform 240"/>
              <p:cNvSpPr>
                <a:spLocks noEditPoints="1"/>
              </p:cNvSpPr>
              <p:nvPr/>
            </p:nvSpPr>
            <p:spPr bwMode="auto">
              <a:xfrm>
                <a:off x="2468" y="1800"/>
                <a:ext cx="111" cy="170"/>
              </a:xfrm>
              <a:custGeom>
                <a:avLst/>
                <a:gdLst>
                  <a:gd name="T0" fmla="*/ 95 w 134"/>
                  <a:gd name="T1" fmla="*/ 124 h 205"/>
                  <a:gd name="T2" fmla="*/ 65 w 134"/>
                  <a:gd name="T3" fmla="*/ 161 h 205"/>
                  <a:gd name="T4" fmla="*/ 71 w 134"/>
                  <a:gd name="T5" fmla="*/ 166 h 205"/>
                  <a:gd name="T6" fmla="*/ 95 w 134"/>
                  <a:gd name="T7" fmla="*/ 124 h 205"/>
                  <a:gd name="T8" fmla="*/ 75 w 134"/>
                  <a:gd name="T9" fmla="*/ 100 h 205"/>
                  <a:gd name="T10" fmla="*/ 64 w 134"/>
                  <a:gd name="T11" fmla="*/ 108 h 205"/>
                  <a:gd name="T12" fmla="*/ 2 w 134"/>
                  <a:gd name="T13" fmla="*/ 203 h 205"/>
                  <a:gd name="T14" fmla="*/ 2 w 134"/>
                  <a:gd name="T15" fmla="*/ 205 h 205"/>
                  <a:gd name="T16" fmla="*/ 75 w 134"/>
                  <a:gd name="T17" fmla="*/ 100 h 205"/>
                  <a:gd name="T18" fmla="*/ 31 w 134"/>
                  <a:gd name="T19" fmla="*/ 96 h 205"/>
                  <a:gd name="T20" fmla="*/ 30 w 134"/>
                  <a:gd name="T21" fmla="*/ 97 h 205"/>
                  <a:gd name="T22" fmla="*/ 21 w 134"/>
                  <a:gd name="T23" fmla="*/ 102 h 205"/>
                  <a:gd name="T24" fmla="*/ 12 w 134"/>
                  <a:gd name="T25" fmla="*/ 130 h 205"/>
                  <a:gd name="T26" fmla="*/ 31 w 134"/>
                  <a:gd name="T27" fmla="*/ 96 h 205"/>
                  <a:gd name="T28" fmla="*/ 32 w 134"/>
                  <a:gd name="T29" fmla="*/ 96 h 205"/>
                  <a:gd name="T30" fmla="*/ 9 w 134"/>
                  <a:gd name="T31" fmla="*/ 140 h 205"/>
                  <a:gd name="T32" fmla="*/ 2 w 134"/>
                  <a:gd name="T33" fmla="*/ 173 h 205"/>
                  <a:gd name="T34" fmla="*/ 3 w 134"/>
                  <a:gd name="T35" fmla="*/ 172 h 205"/>
                  <a:gd name="T36" fmla="*/ 12 w 134"/>
                  <a:gd name="T37" fmla="*/ 159 h 205"/>
                  <a:gd name="T38" fmla="*/ 7 w 134"/>
                  <a:gd name="T39" fmla="*/ 166 h 205"/>
                  <a:gd name="T40" fmla="*/ 2 w 134"/>
                  <a:gd name="T41" fmla="*/ 174 h 205"/>
                  <a:gd name="T42" fmla="*/ 1 w 134"/>
                  <a:gd name="T43" fmla="*/ 196 h 205"/>
                  <a:gd name="T44" fmla="*/ 60 w 134"/>
                  <a:gd name="T45" fmla="*/ 115 h 205"/>
                  <a:gd name="T46" fmla="*/ 64 w 134"/>
                  <a:gd name="T47" fmla="*/ 108 h 205"/>
                  <a:gd name="T48" fmla="*/ 49 w 134"/>
                  <a:gd name="T49" fmla="*/ 113 h 205"/>
                  <a:gd name="T50" fmla="*/ 43 w 134"/>
                  <a:gd name="T51" fmla="*/ 112 h 205"/>
                  <a:gd name="T52" fmla="*/ 32 w 134"/>
                  <a:gd name="T53" fmla="*/ 96 h 205"/>
                  <a:gd name="T54" fmla="*/ 30 w 134"/>
                  <a:gd name="T55" fmla="*/ 83 h 205"/>
                  <a:gd name="T56" fmla="*/ 26 w 134"/>
                  <a:gd name="T57" fmla="*/ 87 h 205"/>
                  <a:gd name="T58" fmla="*/ 21 w 134"/>
                  <a:gd name="T59" fmla="*/ 101 h 205"/>
                  <a:gd name="T60" fmla="*/ 32 w 134"/>
                  <a:gd name="T61" fmla="*/ 95 h 205"/>
                  <a:gd name="T62" fmla="*/ 32 w 134"/>
                  <a:gd name="T63" fmla="*/ 95 h 205"/>
                  <a:gd name="T64" fmla="*/ 30 w 134"/>
                  <a:gd name="T65" fmla="*/ 83 h 205"/>
                  <a:gd name="T66" fmla="*/ 134 w 134"/>
                  <a:gd name="T67" fmla="*/ 0 h 205"/>
                  <a:gd name="T68" fmla="*/ 121 w 134"/>
                  <a:gd name="T69" fmla="*/ 17 h 205"/>
                  <a:gd name="T70" fmla="*/ 120 w 134"/>
                  <a:gd name="T71" fmla="*/ 23 h 205"/>
                  <a:gd name="T72" fmla="*/ 109 w 134"/>
                  <a:gd name="T73" fmla="*/ 50 h 205"/>
                  <a:gd name="T74" fmla="*/ 130 w 134"/>
                  <a:gd name="T75" fmla="*/ 22 h 205"/>
                  <a:gd name="T76" fmla="*/ 134 w 134"/>
                  <a:gd name="T7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205">
                    <a:moveTo>
                      <a:pt x="95" y="124"/>
                    </a:moveTo>
                    <a:cubicBezTo>
                      <a:pt x="84" y="138"/>
                      <a:pt x="74" y="150"/>
                      <a:pt x="65" y="161"/>
                    </a:cubicBezTo>
                    <a:cubicBezTo>
                      <a:pt x="67" y="163"/>
                      <a:pt x="69" y="164"/>
                      <a:pt x="71" y="166"/>
                    </a:cubicBezTo>
                    <a:cubicBezTo>
                      <a:pt x="80" y="154"/>
                      <a:pt x="88" y="140"/>
                      <a:pt x="95" y="124"/>
                    </a:cubicBezTo>
                    <a:moveTo>
                      <a:pt x="75" y="100"/>
                    </a:moveTo>
                    <a:cubicBezTo>
                      <a:pt x="72" y="103"/>
                      <a:pt x="68" y="106"/>
                      <a:pt x="64" y="108"/>
                    </a:cubicBezTo>
                    <a:cubicBezTo>
                      <a:pt x="50" y="135"/>
                      <a:pt x="25" y="171"/>
                      <a:pt x="2" y="203"/>
                    </a:cubicBezTo>
                    <a:cubicBezTo>
                      <a:pt x="2" y="204"/>
                      <a:pt x="2" y="204"/>
                      <a:pt x="2" y="205"/>
                    </a:cubicBezTo>
                    <a:cubicBezTo>
                      <a:pt x="20" y="181"/>
                      <a:pt x="45" y="146"/>
                      <a:pt x="75" y="100"/>
                    </a:cubicBezTo>
                    <a:moveTo>
                      <a:pt x="31" y="96"/>
                    </a:moveTo>
                    <a:cubicBezTo>
                      <a:pt x="30" y="97"/>
                      <a:pt x="30" y="97"/>
                      <a:pt x="30" y="97"/>
                    </a:cubicBezTo>
                    <a:cubicBezTo>
                      <a:pt x="27" y="99"/>
                      <a:pt x="24" y="101"/>
                      <a:pt x="21" y="102"/>
                    </a:cubicBezTo>
                    <a:cubicBezTo>
                      <a:pt x="18" y="112"/>
                      <a:pt x="15" y="121"/>
                      <a:pt x="12" y="130"/>
                    </a:cubicBezTo>
                    <a:cubicBezTo>
                      <a:pt x="20" y="117"/>
                      <a:pt x="27" y="105"/>
                      <a:pt x="31" y="96"/>
                    </a:cubicBezTo>
                    <a:moveTo>
                      <a:pt x="32" y="96"/>
                    </a:moveTo>
                    <a:cubicBezTo>
                      <a:pt x="26" y="110"/>
                      <a:pt x="18" y="125"/>
                      <a:pt x="9" y="140"/>
                    </a:cubicBezTo>
                    <a:cubicBezTo>
                      <a:pt x="6" y="152"/>
                      <a:pt x="3" y="163"/>
                      <a:pt x="2" y="173"/>
                    </a:cubicBezTo>
                    <a:cubicBezTo>
                      <a:pt x="2" y="173"/>
                      <a:pt x="3" y="172"/>
                      <a:pt x="3" y="172"/>
                    </a:cubicBezTo>
                    <a:cubicBezTo>
                      <a:pt x="12" y="159"/>
                      <a:pt x="12" y="159"/>
                      <a:pt x="12" y="159"/>
                    </a:cubicBezTo>
                    <a:cubicBezTo>
                      <a:pt x="7" y="166"/>
                      <a:pt x="7" y="166"/>
                      <a:pt x="7" y="166"/>
                    </a:cubicBezTo>
                    <a:cubicBezTo>
                      <a:pt x="5" y="169"/>
                      <a:pt x="4" y="172"/>
                      <a:pt x="2" y="174"/>
                    </a:cubicBezTo>
                    <a:cubicBezTo>
                      <a:pt x="1" y="183"/>
                      <a:pt x="0" y="190"/>
                      <a:pt x="1" y="196"/>
                    </a:cubicBezTo>
                    <a:cubicBezTo>
                      <a:pt x="24" y="165"/>
                      <a:pt x="51" y="131"/>
                      <a:pt x="60" y="115"/>
                    </a:cubicBezTo>
                    <a:cubicBezTo>
                      <a:pt x="64" y="108"/>
                      <a:pt x="64" y="108"/>
                      <a:pt x="64" y="108"/>
                    </a:cubicBezTo>
                    <a:cubicBezTo>
                      <a:pt x="59" y="112"/>
                      <a:pt x="53" y="113"/>
                      <a:pt x="49" y="113"/>
                    </a:cubicBezTo>
                    <a:cubicBezTo>
                      <a:pt x="47" y="113"/>
                      <a:pt x="45" y="113"/>
                      <a:pt x="43" y="112"/>
                    </a:cubicBezTo>
                    <a:cubicBezTo>
                      <a:pt x="37" y="109"/>
                      <a:pt x="34" y="103"/>
                      <a:pt x="32" y="96"/>
                    </a:cubicBezTo>
                    <a:moveTo>
                      <a:pt x="30" y="83"/>
                    </a:moveTo>
                    <a:cubicBezTo>
                      <a:pt x="29" y="84"/>
                      <a:pt x="27" y="86"/>
                      <a:pt x="26" y="87"/>
                    </a:cubicBezTo>
                    <a:cubicBezTo>
                      <a:pt x="24" y="92"/>
                      <a:pt x="23" y="97"/>
                      <a:pt x="21" y="101"/>
                    </a:cubicBezTo>
                    <a:cubicBezTo>
                      <a:pt x="25" y="99"/>
                      <a:pt x="28" y="97"/>
                      <a:pt x="32" y="95"/>
                    </a:cubicBezTo>
                    <a:cubicBezTo>
                      <a:pt x="32" y="95"/>
                      <a:pt x="32" y="95"/>
                      <a:pt x="32" y="95"/>
                    </a:cubicBezTo>
                    <a:cubicBezTo>
                      <a:pt x="31" y="91"/>
                      <a:pt x="30" y="87"/>
                      <a:pt x="30" y="83"/>
                    </a:cubicBezTo>
                    <a:moveTo>
                      <a:pt x="134" y="0"/>
                    </a:moveTo>
                    <a:cubicBezTo>
                      <a:pt x="130" y="6"/>
                      <a:pt x="126" y="12"/>
                      <a:pt x="121" y="17"/>
                    </a:cubicBezTo>
                    <a:cubicBezTo>
                      <a:pt x="121" y="19"/>
                      <a:pt x="120" y="21"/>
                      <a:pt x="120" y="23"/>
                    </a:cubicBezTo>
                    <a:cubicBezTo>
                      <a:pt x="117" y="33"/>
                      <a:pt x="113" y="41"/>
                      <a:pt x="109" y="50"/>
                    </a:cubicBezTo>
                    <a:cubicBezTo>
                      <a:pt x="116" y="41"/>
                      <a:pt x="123" y="32"/>
                      <a:pt x="130" y="22"/>
                    </a:cubicBezTo>
                    <a:cubicBezTo>
                      <a:pt x="132" y="14"/>
                      <a:pt x="133" y="7"/>
                      <a:pt x="134" y="0"/>
                    </a:cubicBezTo>
                  </a:path>
                </a:pathLst>
              </a:custGeom>
              <a:solidFill>
                <a:srgbClr val="9DBBD8"/>
              </a:solidFill>
              <a:ln>
                <a:noFill/>
              </a:ln>
            </p:spPr>
            <p:txBody>
              <a:bodyPr vert="horz" wrap="square" lIns="91440" tIns="45720" rIns="91440" bIns="45720" numCol="1" anchor="t" anchorCtr="0" compatLnSpc="1"/>
              <a:lstStyle/>
              <a:p>
                <a:endParaRPr lang="zh-CN" altLang="en-US"/>
              </a:p>
            </p:txBody>
          </p:sp>
          <p:sp>
            <p:nvSpPr>
              <p:cNvPr id="2960" name="Freeform 241"/>
              <p:cNvSpPr>
                <a:spLocks noEditPoints="1"/>
              </p:cNvSpPr>
              <p:nvPr/>
            </p:nvSpPr>
            <p:spPr bwMode="auto">
              <a:xfrm>
                <a:off x="2470" y="1819"/>
                <a:ext cx="106" cy="151"/>
              </a:xfrm>
              <a:custGeom>
                <a:avLst/>
                <a:gdLst>
                  <a:gd name="T0" fmla="*/ 46 w 128"/>
                  <a:gd name="T1" fmla="*/ 126 h 183"/>
                  <a:gd name="T2" fmla="*/ 46 w 128"/>
                  <a:gd name="T3" fmla="*/ 126 h 183"/>
                  <a:gd name="T4" fmla="*/ 49 w 128"/>
                  <a:gd name="T5" fmla="*/ 129 h 183"/>
                  <a:gd name="T6" fmla="*/ 46 w 128"/>
                  <a:gd name="T7" fmla="*/ 126 h 183"/>
                  <a:gd name="T8" fmla="*/ 121 w 128"/>
                  <a:gd name="T9" fmla="*/ 26 h 183"/>
                  <a:gd name="T10" fmla="*/ 105 w 128"/>
                  <a:gd name="T11" fmla="*/ 33 h 183"/>
                  <a:gd name="T12" fmla="*/ 73 w 128"/>
                  <a:gd name="T13" fmla="*/ 78 h 183"/>
                  <a:gd name="T14" fmla="*/ 0 w 128"/>
                  <a:gd name="T15" fmla="*/ 183 h 183"/>
                  <a:gd name="T16" fmla="*/ 1 w 128"/>
                  <a:gd name="T17" fmla="*/ 183 h 183"/>
                  <a:gd name="T18" fmla="*/ 11 w 128"/>
                  <a:gd name="T19" fmla="*/ 170 h 183"/>
                  <a:gd name="T20" fmla="*/ 46 w 128"/>
                  <a:gd name="T21" fmla="*/ 127 h 183"/>
                  <a:gd name="T22" fmla="*/ 59 w 128"/>
                  <a:gd name="T23" fmla="*/ 136 h 183"/>
                  <a:gd name="T24" fmla="*/ 92 w 128"/>
                  <a:gd name="T25" fmla="*/ 67 h 183"/>
                  <a:gd name="T26" fmla="*/ 99 w 128"/>
                  <a:gd name="T27" fmla="*/ 45 h 183"/>
                  <a:gd name="T28" fmla="*/ 95 w 128"/>
                  <a:gd name="T29" fmla="*/ 58 h 183"/>
                  <a:gd name="T30" fmla="*/ 61 w 128"/>
                  <a:gd name="T31" fmla="*/ 138 h 183"/>
                  <a:gd name="T32" fmla="*/ 63 w 128"/>
                  <a:gd name="T33" fmla="*/ 139 h 183"/>
                  <a:gd name="T34" fmla="*/ 93 w 128"/>
                  <a:gd name="T35" fmla="*/ 102 h 183"/>
                  <a:gd name="T36" fmla="*/ 102 w 128"/>
                  <a:gd name="T37" fmla="*/ 79 h 183"/>
                  <a:gd name="T38" fmla="*/ 121 w 128"/>
                  <a:gd name="T39" fmla="*/ 26 h 183"/>
                  <a:gd name="T40" fmla="*/ 128 w 128"/>
                  <a:gd name="T41" fmla="*/ 0 h 183"/>
                  <a:gd name="T42" fmla="*/ 107 w 128"/>
                  <a:gd name="T43" fmla="*/ 28 h 183"/>
                  <a:gd name="T44" fmla="*/ 106 w 128"/>
                  <a:gd name="T45" fmla="*/ 31 h 183"/>
                  <a:gd name="T46" fmla="*/ 121 w 128"/>
                  <a:gd name="T47" fmla="*/ 23 h 183"/>
                  <a:gd name="T48" fmla="*/ 128 w 128"/>
                  <a:gd name="T4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8" h="183">
                    <a:moveTo>
                      <a:pt x="46" y="126"/>
                    </a:moveTo>
                    <a:cubicBezTo>
                      <a:pt x="46" y="126"/>
                      <a:pt x="46" y="126"/>
                      <a:pt x="46" y="126"/>
                    </a:cubicBezTo>
                    <a:cubicBezTo>
                      <a:pt x="49" y="128"/>
                      <a:pt x="49" y="129"/>
                      <a:pt x="49" y="129"/>
                    </a:cubicBezTo>
                    <a:cubicBezTo>
                      <a:pt x="49" y="129"/>
                      <a:pt x="48" y="128"/>
                      <a:pt x="46" y="126"/>
                    </a:cubicBezTo>
                    <a:moveTo>
                      <a:pt x="121" y="26"/>
                    </a:moveTo>
                    <a:cubicBezTo>
                      <a:pt x="115" y="28"/>
                      <a:pt x="110" y="31"/>
                      <a:pt x="105" y="33"/>
                    </a:cubicBezTo>
                    <a:cubicBezTo>
                      <a:pt x="95" y="52"/>
                      <a:pt x="84" y="67"/>
                      <a:pt x="73" y="78"/>
                    </a:cubicBezTo>
                    <a:cubicBezTo>
                      <a:pt x="43" y="124"/>
                      <a:pt x="18" y="159"/>
                      <a:pt x="0" y="183"/>
                    </a:cubicBezTo>
                    <a:cubicBezTo>
                      <a:pt x="1" y="183"/>
                      <a:pt x="1" y="183"/>
                      <a:pt x="1" y="183"/>
                    </a:cubicBezTo>
                    <a:cubicBezTo>
                      <a:pt x="11" y="170"/>
                      <a:pt x="11" y="170"/>
                      <a:pt x="11" y="170"/>
                    </a:cubicBezTo>
                    <a:cubicBezTo>
                      <a:pt x="23" y="156"/>
                      <a:pt x="34" y="141"/>
                      <a:pt x="46" y="127"/>
                    </a:cubicBezTo>
                    <a:cubicBezTo>
                      <a:pt x="49" y="129"/>
                      <a:pt x="53" y="132"/>
                      <a:pt x="59" y="136"/>
                    </a:cubicBezTo>
                    <a:cubicBezTo>
                      <a:pt x="75" y="109"/>
                      <a:pt x="87" y="81"/>
                      <a:pt x="92" y="67"/>
                    </a:cubicBezTo>
                    <a:cubicBezTo>
                      <a:pt x="99" y="45"/>
                      <a:pt x="99" y="45"/>
                      <a:pt x="99" y="45"/>
                    </a:cubicBezTo>
                    <a:cubicBezTo>
                      <a:pt x="95" y="58"/>
                      <a:pt x="95" y="58"/>
                      <a:pt x="95" y="58"/>
                    </a:cubicBezTo>
                    <a:cubicBezTo>
                      <a:pt x="90" y="81"/>
                      <a:pt x="77" y="110"/>
                      <a:pt x="61" y="138"/>
                    </a:cubicBezTo>
                    <a:cubicBezTo>
                      <a:pt x="62" y="138"/>
                      <a:pt x="62" y="139"/>
                      <a:pt x="63" y="139"/>
                    </a:cubicBezTo>
                    <a:cubicBezTo>
                      <a:pt x="72" y="128"/>
                      <a:pt x="82" y="116"/>
                      <a:pt x="93" y="102"/>
                    </a:cubicBezTo>
                    <a:cubicBezTo>
                      <a:pt x="96" y="95"/>
                      <a:pt x="99" y="87"/>
                      <a:pt x="102" y="79"/>
                    </a:cubicBezTo>
                    <a:cubicBezTo>
                      <a:pt x="110" y="60"/>
                      <a:pt x="116" y="42"/>
                      <a:pt x="121" y="26"/>
                    </a:cubicBezTo>
                    <a:moveTo>
                      <a:pt x="128" y="0"/>
                    </a:moveTo>
                    <a:cubicBezTo>
                      <a:pt x="121" y="10"/>
                      <a:pt x="114" y="19"/>
                      <a:pt x="107" y="28"/>
                    </a:cubicBezTo>
                    <a:cubicBezTo>
                      <a:pt x="107" y="29"/>
                      <a:pt x="106" y="30"/>
                      <a:pt x="106" y="31"/>
                    </a:cubicBezTo>
                    <a:cubicBezTo>
                      <a:pt x="111" y="28"/>
                      <a:pt x="116" y="26"/>
                      <a:pt x="121" y="23"/>
                    </a:cubicBezTo>
                    <a:cubicBezTo>
                      <a:pt x="124" y="15"/>
                      <a:pt x="126" y="8"/>
                      <a:pt x="128"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2961" name="Freeform 242"/>
              <p:cNvSpPr/>
              <p:nvPr/>
            </p:nvSpPr>
            <p:spPr bwMode="auto">
              <a:xfrm>
                <a:off x="2490" y="1864"/>
                <a:ext cx="3" cy="9"/>
              </a:xfrm>
              <a:custGeom>
                <a:avLst/>
                <a:gdLst>
                  <a:gd name="T0" fmla="*/ 4 w 4"/>
                  <a:gd name="T1" fmla="*/ 0 h 10"/>
                  <a:gd name="T2" fmla="*/ 0 w 4"/>
                  <a:gd name="T3" fmla="*/ 10 h 10"/>
                  <a:gd name="T4" fmla="*/ 4 w 4"/>
                  <a:gd name="T5" fmla="*/ 6 h 10"/>
                  <a:gd name="T6" fmla="*/ 4 w 4"/>
                  <a:gd name="T7" fmla="*/ 0 h 10"/>
                </a:gdLst>
                <a:ahLst/>
                <a:cxnLst>
                  <a:cxn ang="0">
                    <a:pos x="T0" y="T1"/>
                  </a:cxn>
                  <a:cxn ang="0">
                    <a:pos x="T2" y="T3"/>
                  </a:cxn>
                  <a:cxn ang="0">
                    <a:pos x="T4" y="T5"/>
                  </a:cxn>
                  <a:cxn ang="0">
                    <a:pos x="T6" y="T7"/>
                  </a:cxn>
                </a:cxnLst>
                <a:rect l="0" t="0" r="r" b="b"/>
                <a:pathLst>
                  <a:path w="4" h="10">
                    <a:moveTo>
                      <a:pt x="4" y="0"/>
                    </a:moveTo>
                    <a:cubicBezTo>
                      <a:pt x="3" y="3"/>
                      <a:pt x="1" y="7"/>
                      <a:pt x="0" y="10"/>
                    </a:cubicBezTo>
                    <a:cubicBezTo>
                      <a:pt x="1" y="9"/>
                      <a:pt x="3" y="7"/>
                      <a:pt x="4" y="6"/>
                    </a:cubicBezTo>
                    <a:cubicBezTo>
                      <a:pt x="4" y="4"/>
                      <a:pt x="4" y="2"/>
                      <a:pt x="4"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2962" name="Freeform 243"/>
              <p:cNvSpPr/>
              <p:nvPr/>
            </p:nvSpPr>
            <p:spPr bwMode="auto">
              <a:xfrm>
                <a:off x="2568" y="1778"/>
                <a:ext cx="13" cy="36"/>
              </a:xfrm>
              <a:custGeom>
                <a:avLst/>
                <a:gdLst>
                  <a:gd name="T0" fmla="*/ 14 w 15"/>
                  <a:gd name="T1" fmla="*/ 0 h 44"/>
                  <a:gd name="T2" fmla="*/ 8 w 15"/>
                  <a:gd name="T3" fmla="*/ 6 h 44"/>
                  <a:gd name="T4" fmla="*/ 0 w 15"/>
                  <a:gd name="T5" fmla="*/ 44 h 44"/>
                  <a:gd name="T6" fmla="*/ 13 w 15"/>
                  <a:gd name="T7" fmla="*/ 27 h 44"/>
                  <a:gd name="T8" fmla="*/ 14 w 15"/>
                  <a:gd name="T9" fmla="*/ 0 h 44"/>
                </a:gdLst>
                <a:ahLst/>
                <a:cxnLst>
                  <a:cxn ang="0">
                    <a:pos x="T0" y="T1"/>
                  </a:cxn>
                  <a:cxn ang="0">
                    <a:pos x="T2" y="T3"/>
                  </a:cxn>
                  <a:cxn ang="0">
                    <a:pos x="T4" y="T5"/>
                  </a:cxn>
                  <a:cxn ang="0">
                    <a:pos x="T6" y="T7"/>
                  </a:cxn>
                  <a:cxn ang="0">
                    <a:pos x="T8" y="T9"/>
                  </a:cxn>
                </a:cxnLst>
                <a:rect l="0" t="0" r="r" b="b"/>
                <a:pathLst>
                  <a:path w="15" h="44">
                    <a:moveTo>
                      <a:pt x="14" y="0"/>
                    </a:moveTo>
                    <a:cubicBezTo>
                      <a:pt x="12" y="2"/>
                      <a:pt x="10" y="4"/>
                      <a:pt x="8" y="6"/>
                    </a:cubicBezTo>
                    <a:cubicBezTo>
                      <a:pt x="7" y="18"/>
                      <a:pt x="4" y="31"/>
                      <a:pt x="0" y="44"/>
                    </a:cubicBezTo>
                    <a:cubicBezTo>
                      <a:pt x="5" y="39"/>
                      <a:pt x="9" y="33"/>
                      <a:pt x="13" y="27"/>
                    </a:cubicBezTo>
                    <a:cubicBezTo>
                      <a:pt x="15" y="16"/>
                      <a:pt x="15" y="7"/>
                      <a:pt x="14"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2963" name="Freeform 244"/>
              <p:cNvSpPr/>
              <p:nvPr/>
            </p:nvSpPr>
            <p:spPr bwMode="auto">
              <a:xfrm>
                <a:off x="2575" y="1768"/>
                <a:ext cx="5" cy="15"/>
              </a:xfrm>
              <a:custGeom>
                <a:avLst/>
                <a:gdLst>
                  <a:gd name="T0" fmla="*/ 1 w 6"/>
                  <a:gd name="T1" fmla="*/ 0 h 18"/>
                  <a:gd name="T2" fmla="*/ 0 w 6"/>
                  <a:gd name="T3" fmla="*/ 18 h 18"/>
                  <a:gd name="T4" fmla="*/ 6 w 6"/>
                  <a:gd name="T5" fmla="*/ 12 h 18"/>
                  <a:gd name="T6" fmla="*/ 1 w 6"/>
                  <a:gd name="T7" fmla="*/ 0 h 18"/>
                </a:gdLst>
                <a:ahLst/>
                <a:cxnLst>
                  <a:cxn ang="0">
                    <a:pos x="T0" y="T1"/>
                  </a:cxn>
                  <a:cxn ang="0">
                    <a:pos x="T2" y="T3"/>
                  </a:cxn>
                  <a:cxn ang="0">
                    <a:pos x="T4" y="T5"/>
                  </a:cxn>
                  <a:cxn ang="0">
                    <a:pos x="T6" y="T7"/>
                  </a:cxn>
                </a:cxnLst>
                <a:rect l="0" t="0" r="r" b="b"/>
                <a:pathLst>
                  <a:path w="6" h="18">
                    <a:moveTo>
                      <a:pt x="1" y="0"/>
                    </a:moveTo>
                    <a:cubicBezTo>
                      <a:pt x="1" y="5"/>
                      <a:pt x="1" y="11"/>
                      <a:pt x="0" y="18"/>
                    </a:cubicBezTo>
                    <a:cubicBezTo>
                      <a:pt x="2" y="16"/>
                      <a:pt x="4" y="14"/>
                      <a:pt x="6" y="12"/>
                    </a:cubicBezTo>
                    <a:cubicBezTo>
                      <a:pt x="5" y="7"/>
                      <a:pt x="4" y="3"/>
                      <a:pt x="1"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2964" name="Freeform 245"/>
              <p:cNvSpPr>
                <a:spLocks noEditPoints="1"/>
              </p:cNvSpPr>
              <p:nvPr/>
            </p:nvSpPr>
            <p:spPr bwMode="auto">
              <a:xfrm>
                <a:off x="2493" y="1814"/>
                <a:ext cx="75" cy="80"/>
              </a:xfrm>
              <a:custGeom>
                <a:avLst/>
                <a:gdLst>
                  <a:gd name="T0" fmla="*/ 75 w 91"/>
                  <a:gd name="T1" fmla="*/ 39 h 96"/>
                  <a:gd name="T2" fmla="*/ 2 w 91"/>
                  <a:gd name="T3" fmla="*/ 79 h 96"/>
                  <a:gd name="T4" fmla="*/ 2 w 91"/>
                  <a:gd name="T5" fmla="*/ 79 h 96"/>
                  <a:gd name="T6" fmla="*/ 13 w 91"/>
                  <a:gd name="T7" fmla="*/ 95 h 96"/>
                  <a:gd name="T8" fmla="*/ 19 w 91"/>
                  <a:gd name="T9" fmla="*/ 96 h 96"/>
                  <a:gd name="T10" fmla="*/ 34 w 91"/>
                  <a:gd name="T11" fmla="*/ 91 h 96"/>
                  <a:gd name="T12" fmla="*/ 41 w 91"/>
                  <a:gd name="T13" fmla="*/ 79 h 96"/>
                  <a:gd name="T14" fmla="*/ 35 w 91"/>
                  <a:gd name="T15" fmla="*/ 90 h 96"/>
                  <a:gd name="T16" fmla="*/ 34 w 91"/>
                  <a:gd name="T17" fmla="*/ 91 h 96"/>
                  <a:gd name="T18" fmla="*/ 45 w 91"/>
                  <a:gd name="T19" fmla="*/ 83 h 96"/>
                  <a:gd name="T20" fmla="*/ 46 w 91"/>
                  <a:gd name="T21" fmla="*/ 82 h 96"/>
                  <a:gd name="T22" fmla="*/ 75 w 91"/>
                  <a:gd name="T23" fmla="*/ 39 h 96"/>
                  <a:gd name="T24" fmla="*/ 91 w 91"/>
                  <a:gd name="T25" fmla="*/ 0 h 96"/>
                  <a:gd name="T26" fmla="*/ 23 w 91"/>
                  <a:gd name="T27" fmla="*/ 48 h 96"/>
                  <a:gd name="T28" fmla="*/ 16 w 91"/>
                  <a:gd name="T29" fmla="*/ 47 h 96"/>
                  <a:gd name="T30" fmla="*/ 0 w 91"/>
                  <a:gd name="T31" fmla="*/ 66 h 96"/>
                  <a:gd name="T32" fmla="*/ 2 w 91"/>
                  <a:gd name="T33" fmla="*/ 78 h 96"/>
                  <a:gd name="T34" fmla="*/ 3 w 91"/>
                  <a:gd name="T35" fmla="*/ 75 h 96"/>
                  <a:gd name="T36" fmla="*/ 12 w 91"/>
                  <a:gd name="T37" fmla="*/ 55 h 96"/>
                  <a:gd name="T38" fmla="*/ 7 w 91"/>
                  <a:gd name="T39" fmla="*/ 66 h 96"/>
                  <a:gd name="T40" fmla="*/ 3 w 91"/>
                  <a:gd name="T41" fmla="*/ 77 h 96"/>
                  <a:gd name="T42" fmla="*/ 77 w 91"/>
                  <a:gd name="T43" fmla="*/ 36 h 96"/>
                  <a:gd name="T44" fmla="*/ 79 w 91"/>
                  <a:gd name="T45" fmla="*/ 33 h 96"/>
                  <a:gd name="T46" fmla="*/ 90 w 91"/>
                  <a:gd name="T47" fmla="*/ 6 h 96"/>
                  <a:gd name="T48" fmla="*/ 91 w 91"/>
                  <a:gd name="T4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6">
                    <a:moveTo>
                      <a:pt x="75" y="39"/>
                    </a:moveTo>
                    <a:cubicBezTo>
                      <a:pt x="45" y="54"/>
                      <a:pt x="21" y="68"/>
                      <a:pt x="2" y="79"/>
                    </a:cubicBezTo>
                    <a:cubicBezTo>
                      <a:pt x="2" y="79"/>
                      <a:pt x="2" y="79"/>
                      <a:pt x="2" y="79"/>
                    </a:cubicBezTo>
                    <a:cubicBezTo>
                      <a:pt x="4" y="86"/>
                      <a:pt x="7" y="92"/>
                      <a:pt x="13" y="95"/>
                    </a:cubicBezTo>
                    <a:cubicBezTo>
                      <a:pt x="15" y="96"/>
                      <a:pt x="17" y="96"/>
                      <a:pt x="19" y="96"/>
                    </a:cubicBezTo>
                    <a:cubicBezTo>
                      <a:pt x="23" y="96"/>
                      <a:pt x="29" y="95"/>
                      <a:pt x="34" y="91"/>
                    </a:cubicBezTo>
                    <a:cubicBezTo>
                      <a:pt x="41" y="79"/>
                      <a:pt x="41" y="79"/>
                      <a:pt x="41" y="79"/>
                    </a:cubicBezTo>
                    <a:cubicBezTo>
                      <a:pt x="35" y="90"/>
                      <a:pt x="35" y="90"/>
                      <a:pt x="35" y="90"/>
                    </a:cubicBezTo>
                    <a:cubicBezTo>
                      <a:pt x="35" y="90"/>
                      <a:pt x="35" y="91"/>
                      <a:pt x="34" y="91"/>
                    </a:cubicBezTo>
                    <a:cubicBezTo>
                      <a:pt x="38" y="89"/>
                      <a:pt x="42" y="86"/>
                      <a:pt x="45" y="83"/>
                    </a:cubicBezTo>
                    <a:cubicBezTo>
                      <a:pt x="45" y="82"/>
                      <a:pt x="46" y="82"/>
                      <a:pt x="46" y="82"/>
                    </a:cubicBezTo>
                    <a:cubicBezTo>
                      <a:pt x="55" y="69"/>
                      <a:pt x="64" y="54"/>
                      <a:pt x="75" y="39"/>
                    </a:cubicBezTo>
                    <a:moveTo>
                      <a:pt x="91" y="0"/>
                    </a:moveTo>
                    <a:cubicBezTo>
                      <a:pt x="67" y="31"/>
                      <a:pt x="39" y="48"/>
                      <a:pt x="23" y="48"/>
                    </a:cubicBezTo>
                    <a:cubicBezTo>
                      <a:pt x="20" y="48"/>
                      <a:pt x="18" y="47"/>
                      <a:pt x="16" y="47"/>
                    </a:cubicBezTo>
                    <a:cubicBezTo>
                      <a:pt x="10" y="53"/>
                      <a:pt x="5" y="59"/>
                      <a:pt x="0" y="66"/>
                    </a:cubicBezTo>
                    <a:cubicBezTo>
                      <a:pt x="0" y="70"/>
                      <a:pt x="1" y="74"/>
                      <a:pt x="2" y="78"/>
                    </a:cubicBezTo>
                    <a:cubicBezTo>
                      <a:pt x="2" y="77"/>
                      <a:pt x="3" y="75"/>
                      <a:pt x="3" y="75"/>
                    </a:cubicBezTo>
                    <a:cubicBezTo>
                      <a:pt x="12" y="55"/>
                      <a:pt x="12" y="55"/>
                      <a:pt x="12" y="55"/>
                    </a:cubicBezTo>
                    <a:cubicBezTo>
                      <a:pt x="7" y="66"/>
                      <a:pt x="7" y="66"/>
                      <a:pt x="7" y="66"/>
                    </a:cubicBezTo>
                    <a:cubicBezTo>
                      <a:pt x="6" y="70"/>
                      <a:pt x="4" y="73"/>
                      <a:pt x="3" y="77"/>
                    </a:cubicBezTo>
                    <a:cubicBezTo>
                      <a:pt x="26" y="63"/>
                      <a:pt x="51" y="50"/>
                      <a:pt x="77" y="36"/>
                    </a:cubicBezTo>
                    <a:cubicBezTo>
                      <a:pt x="78" y="35"/>
                      <a:pt x="79" y="34"/>
                      <a:pt x="79" y="33"/>
                    </a:cubicBezTo>
                    <a:cubicBezTo>
                      <a:pt x="83" y="24"/>
                      <a:pt x="87" y="16"/>
                      <a:pt x="90" y="6"/>
                    </a:cubicBezTo>
                    <a:cubicBezTo>
                      <a:pt x="90" y="4"/>
                      <a:pt x="91" y="2"/>
                      <a:pt x="91" y="0"/>
                    </a:cubicBezTo>
                  </a:path>
                </a:pathLst>
              </a:custGeom>
              <a:solidFill>
                <a:srgbClr val="86A9CC"/>
              </a:solidFill>
              <a:ln>
                <a:noFill/>
              </a:ln>
            </p:spPr>
            <p:txBody>
              <a:bodyPr vert="horz" wrap="square" lIns="91440" tIns="45720" rIns="91440" bIns="45720" numCol="1" anchor="t" anchorCtr="0" compatLnSpc="1"/>
              <a:lstStyle/>
              <a:p>
                <a:endParaRPr lang="zh-CN" altLang="en-US"/>
              </a:p>
            </p:txBody>
          </p:sp>
          <p:sp>
            <p:nvSpPr>
              <p:cNvPr id="2965" name="Freeform 246"/>
              <p:cNvSpPr>
                <a:spLocks noEditPoints="1"/>
              </p:cNvSpPr>
              <p:nvPr/>
            </p:nvSpPr>
            <p:spPr bwMode="auto">
              <a:xfrm>
                <a:off x="2530" y="1842"/>
                <a:ext cx="28" cy="41"/>
              </a:xfrm>
              <a:custGeom>
                <a:avLst/>
                <a:gdLst>
                  <a:gd name="T0" fmla="*/ 32 w 34"/>
                  <a:gd name="T1" fmla="*/ 5 h 50"/>
                  <a:gd name="T2" fmla="*/ 30 w 34"/>
                  <a:gd name="T3" fmla="*/ 6 h 50"/>
                  <a:gd name="T4" fmla="*/ 1 w 34"/>
                  <a:gd name="T5" fmla="*/ 49 h 50"/>
                  <a:gd name="T6" fmla="*/ 0 w 34"/>
                  <a:gd name="T7" fmla="*/ 50 h 50"/>
                  <a:gd name="T8" fmla="*/ 32 w 34"/>
                  <a:gd name="T9" fmla="*/ 5 h 50"/>
                  <a:gd name="T10" fmla="*/ 34 w 34"/>
                  <a:gd name="T11" fmla="*/ 0 h 50"/>
                  <a:gd name="T12" fmla="*/ 32 w 34"/>
                  <a:gd name="T13" fmla="*/ 3 h 50"/>
                  <a:gd name="T14" fmla="*/ 33 w 34"/>
                  <a:gd name="T15" fmla="*/ 3 h 50"/>
                  <a:gd name="T16" fmla="*/ 34 w 34"/>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50">
                    <a:moveTo>
                      <a:pt x="32" y="5"/>
                    </a:moveTo>
                    <a:cubicBezTo>
                      <a:pt x="31" y="6"/>
                      <a:pt x="30" y="6"/>
                      <a:pt x="30" y="6"/>
                    </a:cubicBezTo>
                    <a:cubicBezTo>
                      <a:pt x="19" y="21"/>
                      <a:pt x="10" y="36"/>
                      <a:pt x="1" y="49"/>
                    </a:cubicBezTo>
                    <a:cubicBezTo>
                      <a:pt x="1" y="49"/>
                      <a:pt x="0" y="49"/>
                      <a:pt x="0" y="50"/>
                    </a:cubicBezTo>
                    <a:cubicBezTo>
                      <a:pt x="11" y="39"/>
                      <a:pt x="22" y="24"/>
                      <a:pt x="32" y="5"/>
                    </a:cubicBezTo>
                    <a:moveTo>
                      <a:pt x="34" y="0"/>
                    </a:moveTo>
                    <a:cubicBezTo>
                      <a:pt x="34" y="1"/>
                      <a:pt x="33" y="2"/>
                      <a:pt x="32" y="3"/>
                    </a:cubicBezTo>
                    <a:cubicBezTo>
                      <a:pt x="32" y="3"/>
                      <a:pt x="33" y="3"/>
                      <a:pt x="33" y="3"/>
                    </a:cubicBezTo>
                    <a:cubicBezTo>
                      <a:pt x="33" y="2"/>
                      <a:pt x="34" y="1"/>
                      <a:pt x="34"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2966" name="Freeform 247"/>
              <p:cNvSpPr/>
              <p:nvPr/>
            </p:nvSpPr>
            <p:spPr bwMode="auto">
              <a:xfrm>
                <a:off x="2493" y="1845"/>
                <a:ext cx="13" cy="24"/>
              </a:xfrm>
              <a:custGeom>
                <a:avLst/>
                <a:gdLst>
                  <a:gd name="T0" fmla="*/ 9 w 16"/>
                  <a:gd name="T1" fmla="*/ 0 h 29"/>
                  <a:gd name="T2" fmla="*/ 2 w 16"/>
                  <a:gd name="T3" fmla="*/ 18 h 29"/>
                  <a:gd name="T4" fmla="*/ 0 w 16"/>
                  <a:gd name="T5" fmla="*/ 23 h 29"/>
                  <a:gd name="T6" fmla="*/ 0 w 16"/>
                  <a:gd name="T7" fmla="*/ 29 h 29"/>
                  <a:gd name="T8" fmla="*/ 16 w 16"/>
                  <a:gd name="T9" fmla="*/ 10 h 29"/>
                  <a:gd name="T10" fmla="*/ 13 w 16"/>
                  <a:gd name="T11" fmla="*/ 7 h 29"/>
                  <a:gd name="T12" fmla="*/ 9 w 1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16" h="28">
                    <a:moveTo>
                      <a:pt x="9" y="0"/>
                    </a:moveTo>
                    <a:cubicBezTo>
                      <a:pt x="7" y="5"/>
                      <a:pt x="4" y="12"/>
                      <a:pt x="2" y="18"/>
                    </a:cubicBezTo>
                    <a:cubicBezTo>
                      <a:pt x="1" y="19"/>
                      <a:pt x="1" y="21"/>
                      <a:pt x="0" y="23"/>
                    </a:cubicBezTo>
                    <a:cubicBezTo>
                      <a:pt x="0" y="25"/>
                      <a:pt x="0" y="27"/>
                      <a:pt x="0" y="29"/>
                    </a:cubicBezTo>
                    <a:cubicBezTo>
                      <a:pt x="5" y="22"/>
                      <a:pt x="10" y="16"/>
                      <a:pt x="16" y="10"/>
                    </a:cubicBezTo>
                    <a:cubicBezTo>
                      <a:pt x="15" y="9"/>
                      <a:pt x="14" y="8"/>
                      <a:pt x="13" y="7"/>
                    </a:cubicBezTo>
                    <a:cubicBezTo>
                      <a:pt x="11" y="5"/>
                      <a:pt x="10" y="2"/>
                      <a:pt x="9"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2967" name="Freeform 248"/>
              <p:cNvSpPr/>
              <p:nvPr/>
            </p:nvSpPr>
            <p:spPr bwMode="auto">
              <a:xfrm>
                <a:off x="2506" y="1783"/>
                <a:ext cx="69" cy="71"/>
              </a:xfrm>
              <a:custGeom>
                <a:avLst/>
                <a:gdLst>
                  <a:gd name="T0" fmla="*/ 83 w 83"/>
                  <a:gd name="T1" fmla="*/ 0 h 86"/>
                  <a:gd name="T2" fmla="*/ 61 w 83"/>
                  <a:gd name="T3" fmla="*/ 23 h 86"/>
                  <a:gd name="T4" fmla="*/ 0 w 83"/>
                  <a:gd name="T5" fmla="*/ 84 h 86"/>
                  <a:gd name="T6" fmla="*/ 0 w 83"/>
                  <a:gd name="T7" fmla="*/ 85 h 86"/>
                  <a:gd name="T8" fmla="*/ 7 w 83"/>
                  <a:gd name="T9" fmla="*/ 86 h 86"/>
                  <a:gd name="T10" fmla="*/ 75 w 83"/>
                  <a:gd name="T11" fmla="*/ 38 h 86"/>
                  <a:gd name="T12" fmla="*/ 83 w 83"/>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3" h="86">
                    <a:moveTo>
                      <a:pt x="83" y="0"/>
                    </a:moveTo>
                    <a:cubicBezTo>
                      <a:pt x="76" y="7"/>
                      <a:pt x="68" y="15"/>
                      <a:pt x="61" y="23"/>
                    </a:cubicBezTo>
                    <a:cubicBezTo>
                      <a:pt x="40" y="44"/>
                      <a:pt x="20" y="64"/>
                      <a:pt x="0" y="84"/>
                    </a:cubicBezTo>
                    <a:cubicBezTo>
                      <a:pt x="0" y="84"/>
                      <a:pt x="0" y="84"/>
                      <a:pt x="0" y="85"/>
                    </a:cubicBezTo>
                    <a:cubicBezTo>
                      <a:pt x="2" y="85"/>
                      <a:pt x="4" y="86"/>
                      <a:pt x="7" y="86"/>
                    </a:cubicBezTo>
                    <a:cubicBezTo>
                      <a:pt x="23" y="86"/>
                      <a:pt x="51" y="69"/>
                      <a:pt x="75" y="38"/>
                    </a:cubicBezTo>
                    <a:cubicBezTo>
                      <a:pt x="79" y="25"/>
                      <a:pt x="82" y="12"/>
                      <a:pt x="83" y="0"/>
                    </a:cubicBezTo>
                  </a:path>
                </a:pathLst>
              </a:custGeom>
              <a:solidFill>
                <a:srgbClr val="7299C1"/>
              </a:solidFill>
              <a:ln>
                <a:noFill/>
              </a:ln>
            </p:spPr>
            <p:txBody>
              <a:bodyPr vert="horz" wrap="square" lIns="91440" tIns="45720" rIns="91440" bIns="45720" numCol="1" anchor="t" anchorCtr="0" compatLnSpc="1"/>
              <a:lstStyle/>
              <a:p>
                <a:endParaRPr lang="zh-CN" altLang="en-US"/>
              </a:p>
            </p:txBody>
          </p:sp>
          <p:sp>
            <p:nvSpPr>
              <p:cNvPr id="2968" name="Freeform 249"/>
              <p:cNvSpPr/>
              <p:nvPr/>
            </p:nvSpPr>
            <p:spPr bwMode="auto">
              <a:xfrm>
                <a:off x="2500" y="1765"/>
                <a:ext cx="76" cy="88"/>
              </a:xfrm>
              <a:custGeom>
                <a:avLst/>
                <a:gdLst>
                  <a:gd name="T0" fmla="*/ 82 w 91"/>
                  <a:gd name="T1" fmla="*/ 0 h 107"/>
                  <a:gd name="T2" fmla="*/ 0 w 91"/>
                  <a:gd name="T3" fmla="*/ 97 h 107"/>
                  <a:gd name="T4" fmla="*/ 4 w 91"/>
                  <a:gd name="T5" fmla="*/ 104 h 107"/>
                  <a:gd name="T6" fmla="*/ 7 w 91"/>
                  <a:gd name="T7" fmla="*/ 107 h 107"/>
                  <a:gd name="T8" fmla="*/ 7 w 91"/>
                  <a:gd name="T9" fmla="*/ 106 h 107"/>
                  <a:gd name="T10" fmla="*/ 68 w 91"/>
                  <a:gd name="T11" fmla="*/ 45 h 107"/>
                  <a:gd name="T12" fmla="*/ 90 w 91"/>
                  <a:gd name="T13" fmla="*/ 22 h 107"/>
                  <a:gd name="T14" fmla="*/ 91 w 91"/>
                  <a:gd name="T15" fmla="*/ 4 h 107"/>
                  <a:gd name="T16" fmla="*/ 89 w 91"/>
                  <a:gd name="T17" fmla="*/ 2 h 107"/>
                  <a:gd name="T18" fmla="*/ 82 w 91"/>
                  <a:gd name="T1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107">
                    <a:moveTo>
                      <a:pt x="82" y="0"/>
                    </a:moveTo>
                    <a:cubicBezTo>
                      <a:pt x="63" y="0"/>
                      <a:pt x="25" y="39"/>
                      <a:pt x="0" y="97"/>
                    </a:cubicBezTo>
                    <a:cubicBezTo>
                      <a:pt x="1" y="99"/>
                      <a:pt x="2" y="102"/>
                      <a:pt x="4" y="104"/>
                    </a:cubicBezTo>
                    <a:cubicBezTo>
                      <a:pt x="5" y="105"/>
                      <a:pt x="6" y="106"/>
                      <a:pt x="7" y="107"/>
                    </a:cubicBezTo>
                    <a:cubicBezTo>
                      <a:pt x="7" y="106"/>
                      <a:pt x="7" y="106"/>
                      <a:pt x="7" y="106"/>
                    </a:cubicBezTo>
                    <a:cubicBezTo>
                      <a:pt x="27" y="86"/>
                      <a:pt x="47" y="66"/>
                      <a:pt x="68" y="45"/>
                    </a:cubicBezTo>
                    <a:cubicBezTo>
                      <a:pt x="75" y="37"/>
                      <a:pt x="83" y="29"/>
                      <a:pt x="90" y="22"/>
                    </a:cubicBezTo>
                    <a:cubicBezTo>
                      <a:pt x="91" y="15"/>
                      <a:pt x="91" y="9"/>
                      <a:pt x="91" y="4"/>
                    </a:cubicBezTo>
                    <a:cubicBezTo>
                      <a:pt x="90" y="3"/>
                      <a:pt x="90" y="2"/>
                      <a:pt x="89" y="2"/>
                    </a:cubicBezTo>
                    <a:cubicBezTo>
                      <a:pt x="87" y="0"/>
                      <a:pt x="85" y="0"/>
                      <a:pt x="82" y="0"/>
                    </a:cubicBezTo>
                  </a:path>
                </a:pathLst>
              </a:custGeom>
              <a:solidFill>
                <a:srgbClr val="618AB7"/>
              </a:solidFill>
              <a:ln>
                <a:noFill/>
              </a:ln>
            </p:spPr>
            <p:txBody>
              <a:bodyPr vert="horz" wrap="square" lIns="91440" tIns="45720" rIns="91440" bIns="45720" numCol="1" anchor="t" anchorCtr="0" compatLnSpc="1"/>
              <a:lstStyle/>
              <a:p>
                <a:endParaRPr lang="zh-CN" altLang="en-US"/>
              </a:p>
            </p:txBody>
          </p:sp>
          <p:sp>
            <p:nvSpPr>
              <p:cNvPr id="2969" name="Freeform 250"/>
              <p:cNvSpPr>
                <a:spLocks noEditPoints="1"/>
              </p:cNvSpPr>
              <p:nvPr/>
            </p:nvSpPr>
            <p:spPr bwMode="auto">
              <a:xfrm>
                <a:off x="1667" y="3429"/>
                <a:ext cx="400" cy="50"/>
              </a:xfrm>
              <a:custGeom>
                <a:avLst/>
                <a:gdLst>
                  <a:gd name="T0" fmla="*/ 476 w 482"/>
                  <a:gd name="T1" fmla="*/ 60 h 61"/>
                  <a:gd name="T2" fmla="*/ 480 w 482"/>
                  <a:gd name="T3" fmla="*/ 60 h 61"/>
                  <a:gd name="T4" fmla="*/ 378 w 482"/>
                  <a:gd name="T5" fmla="*/ 47 h 61"/>
                  <a:gd name="T6" fmla="*/ 476 w 482"/>
                  <a:gd name="T7" fmla="*/ 60 h 61"/>
                  <a:gd name="T8" fmla="*/ 475 w 482"/>
                  <a:gd name="T9" fmla="*/ 59 h 61"/>
                  <a:gd name="T10" fmla="*/ 415 w 482"/>
                  <a:gd name="T11" fmla="*/ 53 h 61"/>
                  <a:gd name="T12" fmla="*/ 415 w 482"/>
                  <a:gd name="T13" fmla="*/ 53 h 61"/>
                  <a:gd name="T14" fmla="*/ 241 w 482"/>
                  <a:gd name="T15" fmla="*/ 39 h 61"/>
                  <a:gd name="T16" fmla="*/ 177 w 482"/>
                  <a:gd name="T17" fmla="*/ 52 h 61"/>
                  <a:gd name="T18" fmla="*/ 258 w 482"/>
                  <a:gd name="T19" fmla="*/ 48 h 61"/>
                  <a:gd name="T20" fmla="*/ 333 w 482"/>
                  <a:gd name="T21" fmla="*/ 56 h 61"/>
                  <a:gd name="T22" fmla="*/ 241 w 482"/>
                  <a:gd name="T23" fmla="*/ 39 h 61"/>
                  <a:gd name="T24" fmla="*/ 349 w 482"/>
                  <a:gd name="T25" fmla="*/ 13 h 61"/>
                  <a:gd name="T26" fmla="*/ 349 w 482"/>
                  <a:gd name="T27" fmla="*/ 12 h 61"/>
                  <a:gd name="T28" fmla="*/ 332 w 482"/>
                  <a:gd name="T29" fmla="*/ 14 h 61"/>
                  <a:gd name="T30" fmla="*/ 346 w 482"/>
                  <a:gd name="T31" fmla="*/ 12 h 61"/>
                  <a:gd name="T32" fmla="*/ 317 w 482"/>
                  <a:gd name="T33" fmla="*/ 9 h 61"/>
                  <a:gd name="T34" fmla="*/ 323 w 482"/>
                  <a:gd name="T35" fmla="*/ 15 h 61"/>
                  <a:gd name="T36" fmla="*/ 329 w 482"/>
                  <a:gd name="T37" fmla="*/ 10 h 61"/>
                  <a:gd name="T38" fmla="*/ 284 w 482"/>
                  <a:gd name="T39" fmla="*/ 7 h 61"/>
                  <a:gd name="T40" fmla="*/ 295 w 482"/>
                  <a:gd name="T41" fmla="*/ 20 h 61"/>
                  <a:gd name="T42" fmla="*/ 301 w 482"/>
                  <a:gd name="T43" fmla="*/ 15 h 61"/>
                  <a:gd name="T44" fmla="*/ 303 w 482"/>
                  <a:gd name="T45" fmla="*/ 17 h 61"/>
                  <a:gd name="T46" fmla="*/ 317 w 482"/>
                  <a:gd name="T47" fmla="*/ 9 h 61"/>
                  <a:gd name="T48" fmla="*/ 260 w 482"/>
                  <a:gd name="T49" fmla="*/ 5 h 61"/>
                  <a:gd name="T50" fmla="*/ 294 w 482"/>
                  <a:gd name="T51" fmla="*/ 20 h 61"/>
                  <a:gd name="T52" fmla="*/ 290 w 482"/>
                  <a:gd name="T53" fmla="*/ 15 h 61"/>
                  <a:gd name="T54" fmla="*/ 260 w 482"/>
                  <a:gd name="T55" fmla="*/ 5 h 61"/>
                  <a:gd name="T56" fmla="*/ 260 w 482"/>
                  <a:gd name="T57" fmla="*/ 7 h 61"/>
                  <a:gd name="T58" fmla="*/ 256 w 482"/>
                  <a:gd name="T59" fmla="*/ 5 h 61"/>
                  <a:gd name="T60" fmla="*/ 80 w 482"/>
                  <a:gd name="T61" fmla="*/ 33 h 61"/>
                  <a:gd name="T62" fmla="*/ 63 w 482"/>
                  <a:gd name="T63" fmla="*/ 37 h 61"/>
                  <a:gd name="T64" fmla="*/ 6 w 482"/>
                  <a:gd name="T65" fmla="*/ 45 h 61"/>
                  <a:gd name="T66" fmla="*/ 1 w 482"/>
                  <a:gd name="T67" fmla="*/ 46 h 61"/>
                  <a:gd name="T68" fmla="*/ 0 w 482"/>
                  <a:gd name="T69" fmla="*/ 48 h 61"/>
                  <a:gd name="T70" fmla="*/ 198 w 482"/>
                  <a:gd name="T71" fmla="*/ 39 h 61"/>
                  <a:gd name="T72" fmla="*/ 305 w 482"/>
                  <a:gd name="T73" fmla="*/ 35 h 61"/>
                  <a:gd name="T74" fmla="*/ 388 w 482"/>
                  <a:gd name="T75" fmla="*/ 58 h 61"/>
                  <a:gd name="T76" fmla="*/ 301 w 482"/>
                  <a:gd name="T77" fmla="*/ 32 h 61"/>
                  <a:gd name="T78" fmla="*/ 271 w 482"/>
                  <a:gd name="T79" fmla="*/ 22 h 61"/>
                  <a:gd name="T80" fmla="*/ 257 w 482"/>
                  <a:gd name="T81" fmla="*/ 13 h 61"/>
                  <a:gd name="T82" fmla="*/ 208 w 482"/>
                  <a:gd name="T83" fmla="*/ 4 h 61"/>
                  <a:gd name="T84" fmla="*/ 108 w 482"/>
                  <a:gd name="T85" fmla="*/ 9 h 61"/>
                  <a:gd name="T86" fmla="*/ 89 w 482"/>
                  <a:gd name="T87" fmla="*/ 11 h 61"/>
                  <a:gd name="T88" fmla="*/ 84 w 482"/>
                  <a:gd name="T89"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2" h="61">
                    <a:moveTo>
                      <a:pt x="475" y="59"/>
                    </a:moveTo>
                    <a:cubicBezTo>
                      <a:pt x="476" y="60"/>
                      <a:pt x="476" y="60"/>
                      <a:pt x="476" y="60"/>
                    </a:cubicBezTo>
                    <a:cubicBezTo>
                      <a:pt x="478" y="61"/>
                      <a:pt x="480" y="61"/>
                      <a:pt x="482" y="61"/>
                    </a:cubicBezTo>
                    <a:cubicBezTo>
                      <a:pt x="481" y="60"/>
                      <a:pt x="480" y="60"/>
                      <a:pt x="480" y="60"/>
                    </a:cubicBezTo>
                    <a:cubicBezTo>
                      <a:pt x="478" y="60"/>
                      <a:pt x="477" y="59"/>
                      <a:pt x="475" y="59"/>
                    </a:cubicBezTo>
                    <a:moveTo>
                      <a:pt x="378" y="47"/>
                    </a:moveTo>
                    <a:cubicBezTo>
                      <a:pt x="388" y="58"/>
                      <a:pt x="388" y="58"/>
                      <a:pt x="388" y="58"/>
                    </a:cubicBezTo>
                    <a:cubicBezTo>
                      <a:pt x="417" y="59"/>
                      <a:pt x="447" y="60"/>
                      <a:pt x="476" y="60"/>
                    </a:cubicBezTo>
                    <a:cubicBezTo>
                      <a:pt x="475" y="60"/>
                      <a:pt x="475" y="60"/>
                      <a:pt x="475" y="60"/>
                    </a:cubicBezTo>
                    <a:cubicBezTo>
                      <a:pt x="475" y="59"/>
                      <a:pt x="475" y="59"/>
                      <a:pt x="475" y="59"/>
                    </a:cubicBezTo>
                    <a:cubicBezTo>
                      <a:pt x="463" y="58"/>
                      <a:pt x="452" y="57"/>
                      <a:pt x="441" y="56"/>
                    </a:cubicBezTo>
                    <a:cubicBezTo>
                      <a:pt x="432" y="55"/>
                      <a:pt x="424" y="54"/>
                      <a:pt x="415" y="53"/>
                    </a:cubicBezTo>
                    <a:cubicBezTo>
                      <a:pt x="420" y="58"/>
                      <a:pt x="420" y="58"/>
                      <a:pt x="420" y="58"/>
                    </a:cubicBezTo>
                    <a:cubicBezTo>
                      <a:pt x="415" y="53"/>
                      <a:pt x="415" y="53"/>
                      <a:pt x="415" y="53"/>
                    </a:cubicBezTo>
                    <a:cubicBezTo>
                      <a:pt x="402" y="51"/>
                      <a:pt x="390" y="49"/>
                      <a:pt x="378" y="47"/>
                    </a:cubicBezTo>
                    <a:moveTo>
                      <a:pt x="241" y="39"/>
                    </a:moveTo>
                    <a:cubicBezTo>
                      <a:pt x="230" y="39"/>
                      <a:pt x="220" y="40"/>
                      <a:pt x="211" y="42"/>
                    </a:cubicBezTo>
                    <a:cubicBezTo>
                      <a:pt x="199" y="45"/>
                      <a:pt x="188" y="49"/>
                      <a:pt x="177" y="52"/>
                    </a:cubicBezTo>
                    <a:cubicBezTo>
                      <a:pt x="189" y="52"/>
                      <a:pt x="201" y="53"/>
                      <a:pt x="213" y="53"/>
                    </a:cubicBezTo>
                    <a:cubicBezTo>
                      <a:pt x="227" y="50"/>
                      <a:pt x="243" y="48"/>
                      <a:pt x="258" y="48"/>
                    </a:cubicBezTo>
                    <a:cubicBezTo>
                      <a:pt x="276" y="48"/>
                      <a:pt x="293" y="50"/>
                      <a:pt x="308" y="56"/>
                    </a:cubicBezTo>
                    <a:cubicBezTo>
                      <a:pt x="316" y="56"/>
                      <a:pt x="324" y="56"/>
                      <a:pt x="333" y="56"/>
                    </a:cubicBezTo>
                    <a:cubicBezTo>
                      <a:pt x="329" y="55"/>
                      <a:pt x="326" y="54"/>
                      <a:pt x="322" y="53"/>
                    </a:cubicBezTo>
                    <a:cubicBezTo>
                      <a:pt x="295" y="46"/>
                      <a:pt x="267" y="39"/>
                      <a:pt x="241" y="39"/>
                    </a:cubicBezTo>
                    <a:moveTo>
                      <a:pt x="349" y="12"/>
                    </a:moveTo>
                    <a:cubicBezTo>
                      <a:pt x="349" y="12"/>
                      <a:pt x="349" y="13"/>
                      <a:pt x="349" y="13"/>
                    </a:cubicBezTo>
                    <a:cubicBezTo>
                      <a:pt x="351" y="13"/>
                      <a:pt x="353" y="13"/>
                      <a:pt x="354" y="13"/>
                    </a:cubicBezTo>
                    <a:cubicBezTo>
                      <a:pt x="352" y="12"/>
                      <a:pt x="350" y="12"/>
                      <a:pt x="349" y="12"/>
                    </a:cubicBezTo>
                    <a:moveTo>
                      <a:pt x="329" y="10"/>
                    </a:moveTo>
                    <a:cubicBezTo>
                      <a:pt x="330" y="11"/>
                      <a:pt x="331" y="13"/>
                      <a:pt x="332" y="14"/>
                    </a:cubicBezTo>
                    <a:cubicBezTo>
                      <a:pt x="337" y="14"/>
                      <a:pt x="342" y="13"/>
                      <a:pt x="347" y="13"/>
                    </a:cubicBezTo>
                    <a:cubicBezTo>
                      <a:pt x="346" y="13"/>
                      <a:pt x="346" y="12"/>
                      <a:pt x="346" y="12"/>
                    </a:cubicBezTo>
                    <a:cubicBezTo>
                      <a:pt x="340" y="11"/>
                      <a:pt x="335" y="11"/>
                      <a:pt x="329" y="10"/>
                    </a:cubicBezTo>
                    <a:moveTo>
                      <a:pt x="317" y="9"/>
                    </a:moveTo>
                    <a:cubicBezTo>
                      <a:pt x="319" y="11"/>
                      <a:pt x="321" y="13"/>
                      <a:pt x="323" y="14"/>
                    </a:cubicBezTo>
                    <a:cubicBezTo>
                      <a:pt x="323" y="15"/>
                      <a:pt x="323" y="15"/>
                      <a:pt x="323" y="15"/>
                    </a:cubicBezTo>
                    <a:cubicBezTo>
                      <a:pt x="326" y="14"/>
                      <a:pt x="329" y="14"/>
                      <a:pt x="332" y="14"/>
                    </a:cubicBezTo>
                    <a:cubicBezTo>
                      <a:pt x="331" y="13"/>
                      <a:pt x="330" y="11"/>
                      <a:pt x="329" y="10"/>
                    </a:cubicBezTo>
                    <a:cubicBezTo>
                      <a:pt x="325" y="10"/>
                      <a:pt x="321" y="9"/>
                      <a:pt x="317" y="9"/>
                    </a:cubicBezTo>
                    <a:moveTo>
                      <a:pt x="284" y="7"/>
                    </a:moveTo>
                    <a:cubicBezTo>
                      <a:pt x="284" y="7"/>
                      <a:pt x="284" y="7"/>
                      <a:pt x="284" y="7"/>
                    </a:cubicBezTo>
                    <a:cubicBezTo>
                      <a:pt x="295" y="20"/>
                      <a:pt x="295" y="20"/>
                      <a:pt x="295" y="20"/>
                    </a:cubicBezTo>
                    <a:cubicBezTo>
                      <a:pt x="296" y="19"/>
                      <a:pt x="299" y="18"/>
                      <a:pt x="303" y="17"/>
                    </a:cubicBezTo>
                    <a:cubicBezTo>
                      <a:pt x="302" y="17"/>
                      <a:pt x="301" y="16"/>
                      <a:pt x="301" y="15"/>
                    </a:cubicBezTo>
                    <a:cubicBezTo>
                      <a:pt x="301" y="16"/>
                      <a:pt x="301" y="16"/>
                      <a:pt x="301" y="16"/>
                    </a:cubicBezTo>
                    <a:cubicBezTo>
                      <a:pt x="303" y="17"/>
                      <a:pt x="303" y="17"/>
                      <a:pt x="303" y="17"/>
                    </a:cubicBezTo>
                    <a:cubicBezTo>
                      <a:pt x="307" y="16"/>
                      <a:pt x="314" y="15"/>
                      <a:pt x="322" y="15"/>
                    </a:cubicBezTo>
                    <a:cubicBezTo>
                      <a:pt x="320" y="13"/>
                      <a:pt x="319" y="11"/>
                      <a:pt x="317" y="9"/>
                    </a:cubicBezTo>
                    <a:cubicBezTo>
                      <a:pt x="306" y="8"/>
                      <a:pt x="295" y="7"/>
                      <a:pt x="284" y="7"/>
                    </a:cubicBezTo>
                    <a:moveTo>
                      <a:pt x="260" y="5"/>
                    </a:moveTo>
                    <a:cubicBezTo>
                      <a:pt x="263" y="8"/>
                      <a:pt x="263" y="8"/>
                      <a:pt x="263" y="8"/>
                    </a:cubicBezTo>
                    <a:cubicBezTo>
                      <a:pt x="273" y="12"/>
                      <a:pt x="283" y="17"/>
                      <a:pt x="294" y="20"/>
                    </a:cubicBezTo>
                    <a:cubicBezTo>
                      <a:pt x="295" y="20"/>
                      <a:pt x="295" y="20"/>
                      <a:pt x="295" y="20"/>
                    </a:cubicBezTo>
                    <a:cubicBezTo>
                      <a:pt x="290" y="15"/>
                      <a:pt x="290" y="15"/>
                      <a:pt x="290" y="15"/>
                    </a:cubicBezTo>
                    <a:cubicBezTo>
                      <a:pt x="288" y="12"/>
                      <a:pt x="285" y="10"/>
                      <a:pt x="283" y="6"/>
                    </a:cubicBezTo>
                    <a:cubicBezTo>
                      <a:pt x="275" y="6"/>
                      <a:pt x="268" y="6"/>
                      <a:pt x="260" y="5"/>
                    </a:cubicBezTo>
                    <a:moveTo>
                      <a:pt x="256" y="5"/>
                    </a:moveTo>
                    <a:cubicBezTo>
                      <a:pt x="257" y="6"/>
                      <a:pt x="258" y="6"/>
                      <a:pt x="260" y="7"/>
                    </a:cubicBezTo>
                    <a:cubicBezTo>
                      <a:pt x="259" y="6"/>
                      <a:pt x="258" y="6"/>
                      <a:pt x="258" y="5"/>
                    </a:cubicBezTo>
                    <a:cubicBezTo>
                      <a:pt x="257" y="5"/>
                      <a:pt x="257" y="5"/>
                      <a:pt x="256" y="5"/>
                    </a:cubicBezTo>
                    <a:moveTo>
                      <a:pt x="86" y="0"/>
                    </a:moveTo>
                    <a:cubicBezTo>
                      <a:pt x="85" y="0"/>
                      <a:pt x="83" y="16"/>
                      <a:pt x="80" y="33"/>
                    </a:cubicBezTo>
                    <a:cubicBezTo>
                      <a:pt x="80" y="34"/>
                      <a:pt x="80" y="35"/>
                      <a:pt x="80" y="36"/>
                    </a:cubicBezTo>
                    <a:cubicBezTo>
                      <a:pt x="74" y="36"/>
                      <a:pt x="69" y="36"/>
                      <a:pt x="63" y="37"/>
                    </a:cubicBezTo>
                    <a:cubicBezTo>
                      <a:pt x="51" y="37"/>
                      <a:pt x="39" y="40"/>
                      <a:pt x="26" y="42"/>
                    </a:cubicBezTo>
                    <a:cubicBezTo>
                      <a:pt x="6" y="45"/>
                      <a:pt x="6" y="45"/>
                      <a:pt x="6" y="45"/>
                    </a:cubicBezTo>
                    <a:cubicBezTo>
                      <a:pt x="1" y="46"/>
                      <a:pt x="1" y="46"/>
                      <a:pt x="1" y="46"/>
                    </a:cubicBezTo>
                    <a:cubicBezTo>
                      <a:pt x="1" y="46"/>
                      <a:pt x="1" y="46"/>
                      <a:pt x="1" y="46"/>
                    </a:cubicBezTo>
                    <a:cubicBezTo>
                      <a:pt x="1" y="42"/>
                      <a:pt x="1" y="41"/>
                      <a:pt x="1" y="41"/>
                    </a:cubicBezTo>
                    <a:cubicBezTo>
                      <a:pt x="1" y="41"/>
                      <a:pt x="1" y="44"/>
                      <a:pt x="0" y="48"/>
                    </a:cubicBezTo>
                    <a:cubicBezTo>
                      <a:pt x="56" y="49"/>
                      <a:pt x="112" y="50"/>
                      <a:pt x="167" y="52"/>
                    </a:cubicBezTo>
                    <a:cubicBezTo>
                      <a:pt x="177" y="48"/>
                      <a:pt x="187" y="43"/>
                      <a:pt x="198" y="39"/>
                    </a:cubicBezTo>
                    <a:cubicBezTo>
                      <a:pt x="215" y="33"/>
                      <a:pt x="234" y="30"/>
                      <a:pt x="253" y="30"/>
                    </a:cubicBezTo>
                    <a:cubicBezTo>
                      <a:pt x="270" y="30"/>
                      <a:pt x="288" y="32"/>
                      <a:pt x="305" y="35"/>
                    </a:cubicBezTo>
                    <a:cubicBezTo>
                      <a:pt x="332" y="41"/>
                      <a:pt x="359" y="49"/>
                      <a:pt x="383" y="58"/>
                    </a:cubicBezTo>
                    <a:cubicBezTo>
                      <a:pt x="385" y="58"/>
                      <a:pt x="386" y="58"/>
                      <a:pt x="388" y="58"/>
                    </a:cubicBezTo>
                    <a:cubicBezTo>
                      <a:pt x="378" y="47"/>
                      <a:pt x="378" y="47"/>
                      <a:pt x="378" y="47"/>
                    </a:cubicBezTo>
                    <a:cubicBezTo>
                      <a:pt x="351" y="43"/>
                      <a:pt x="326" y="38"/>
                      <a:pt x="301" y="32"/>
                    </a:cubicBezTo>
                    <a:cubicBezTo>
                      <a:pt x="289" y="28"/>
                      <a:pt x="278" y="23"/>
                      <a:pt x="267" y="18"/>
                    </a:cubicBezTo>
                    <a:cubicBezTo>
                      <a:pt x="271" y="22"/>
                      <a:pt x="271" y="22"/>
                      <a:pt x="271" y="22"/>
                    </a:cubicBezTo>
                    <a:cubicBezTo>
                      <a:pt x="266" y="17"/>
                      <a:pt x="266" y="17"/>
                      <a:pt x="266" y="17"/>
                    </a:cubicBezTo>
                    <a:cubicBezTo>
                      <a:pt x="263" y="16"/>
                      <a:pt x="260" y="14"/>
                      <a:pt x="257" y="13"/>
                    </a:cubicBezTo>
                    <a:cubicBezTo>
                      <a:pt x="251" y="10"/>
                      <a:pt x="245" y="8"/>
                      <a:pt x="238" y="4"/>
                    </a:cubicBezTo>
                    <a:cubicBezTo>
                      <a:pt x="228" y="4"/>
                      <a:pt x="218" y="4"/>
                      <a:pt x="208" y="4"/>
                    </a:cubicBezTo>
                    <a:cubicBezTo>
                      <a:pt x="203" y="4"/>
                      <a:pt x="197" y="4"/>
                      <a:pt x="192" y="4"/>
                    </a:cubicBezTo>
                    <a:cubicBezTo>
                      <a:pt x="164" y="4"/>
                      <a:pt x="136" y="6"/>
                      <a:pt x="108" y="9"/>
                    </a:cubicBezTo>
                    <a:cubicBezTo>
                      <a:pt x="95" y="11"/>
                      <a:pt x="95" y="11"/>
                      <a:pt x="95" y="11"/>
                    </a:cubicBezTo>
                    <a:cubicBezTo>
                      <a:pt x="89" y="11"/>
                      <a:pt x="89" y="11"/>
                      <a:pt x="89" y="11"/>
                    </a:cubicBezTo>
                    <a:cubicBezTo>
                      <a:pt x="86" y="12"/>
                      <a:pt x="86" y="12"/>
                      <a:pt x="86" y="12"/>
                    </a:cubicBezTo>
                    <a:cubicBezTo>
                      <a:pt x="84" y="12"/>
                      <a:pt x="84" y="12"/>
                      <a:pt x="84" y="12"/>
                    </a:cubicBezTo>
                    <a:cubicBezTo>
                      <a:pt x="85" y="3"/>
                      <a:pt x="86" y="0"/>
                      <a:pt x="86" y="0"/>
                    </a:cubicBezTo>
                  </a:path>
                </a:pathLst>
              </a:custGeom>
              <a:solidFill>
                <a:srgbClr val="8A95A1"/>
              </a:solidFill>
              <a:ln>
                <a:noFill/>
              </a:ln>
            </p:spPr>
            <p:txBody>
              <a:bodyPr vert="horz" wrap="square" lIns="91440" tIns="45720" rIns="91440" bIns="45720" numCol="1" anchor="t" anchorCtr="0" compatLnSpc="1"/>
              <a:lstStyle/>
              <a:p>
                <a:endParaRPr lang="zh-CN" altLang="en-US"/>
              </a:p>
            </p:txBody>
          </p:sp>
          <p:sp>
            <p:nvSpPr>
              <p:cNvPr id="2970" name="Freeform 251"/>
              <p:cNvSpPr/>
              <p:nvPr/>
            </p:nvSpPr>
            <p:spPr bwMode="auto">
              <a:xfrm>
                <a:off x="2015" y="3632"/>
                <a:ext cx="47" cy="4"/>
              </a:xfrm>
              <a:custGeom>
                <a:avLst/>
                <a:gdLst>
                  <a:gd name="T0" fmla="*/ 0 w 57"/>
                  <a:gd name="T1" fmla="*/ 0 h 5"/>
                  <a:gd name="T2" fmla="*/ 14 w 57"/>
                  <a:gd name="T3" fmla="*/ 5 h 5"/>
                  <a:gd name="T4" fmla="*/ 57 w 57"/>
                  <a:gd name="T5" fmla="*/ 4 h 5"/>
                  <a:gd name="T6" fmla="*/ 51 w 57"/>
                  <a:gd name="T7" fmla="*/ 1 h 5"/>
                  <a:gd name="T8" fmla="*/ 34 w 57"/>
                  <a:gd name="T9" fmla="*/ 1 h 5"/>
                  <a:gd name="T10" fmla="*/ 0 w 57"/>
                  <a:gd name="T11" fmla="*/ 0 h 5"/>
                </a:gdLst>
                <a:ahLst/>
                <a:cxnLst>
                  <a:cxn ang="0">
                    <a:pos x="T0" y="T1"/>
                  </a:cxn>
                  <a:cxn ang="0">
                    <a:pos x="T2" y="T3"/>
                  </a:cxn>
                  <a:cxn ang="0">
                    <a:pos x="T4" y="T5"/>
                  </a:cxn>
                  <a:cxn ang="0">
                    <a:pos x="T6" y="T7"/>
                  </a:cxn>
                  <a:cxn ang="0">
                    <a:pos x="T8" y="T9"/>
                  </a:cxn>
                  <a:cxn ang="0">
                    <a:pos x="T10" y="T11"/>
                  </a:cxn>
                </a:cxnLst>
                <a:rect l="0" t="0" r="r" b="b"/>
                <a:pathLst>
                  <a:path w="57" h="5">
                    <a:moveTo>
                      <a:pt x="0" y="0"/>
                    </a:moveTo>
                    <a:cubicBezTo>
                      <a:pt x="5" y="1"/>
                      <a:pt x="10" y="3"/>
                      <a:pt x="14" y="5"/>
                    </a:cubicBezTo>
                    <a:cubicBezTo>
                      <a:pt x="28" y="5"/>
                      <a:pt x="43" y="4"/>
                      <a:pt x="57" y="4"/>
                    </a:cubicBezTo>
                    <a:cubicBezTo>
                      <a:pt x="55" y="3"/>
                      <a:pt x="53" y="2"/>
                      <a:pt x="51" y="1"/>
                    </a:cubicBezTo>
                    <a:cubicBezTo>
                      <a:pt x="46" y="1"/>
                      <a:pt x="40" y="1"/>
                      <a:pt x="34" y="1"/>
                    </a:cubicBezTo>
                    <a:cubicBezTo>
                      <a:pt x="23" y="0"/>
                      <a:pt x="11" y="0"/>
                      <a:pt x="0" y="0"/>
                    </a:cubicBezTo>
                  </a:path>
                </a:pathLst>
              </a:custGeom>
              <a:solidFill>
                <a:srgbClr val="687F90"/>
              </a:solidFill>
              <a:ln>
                <a:noFill/>
              </a:ln>
            </p:spPr>
            <p:txBody>
              <a:bodyPr vert="horz" wrap="square" lIns="91440" tIns="45720" rIns="91440" bIns="45720" numCol="1" anchor="t" anchorCtr="0" compatLnSpc="1"/>
              <a:lstStyle/>
              <a:p>
                <a:endParaRPr lang="zh-CN" altLang="en-US"/>
              </a:p>
            </p:txBody>
          </p:sp>
          <p:sp>
            <p:nvSpPr>
              <p:cNvPr id="2971" name="Freeform 252"/>
              <p:cNvSpPr/>
              <p:nvPr/>
            </p:nvSpPr>
            <p:spPr bwMode="auto">
              <a:xfrm>
                <a:off x="2057" y="3633"/>
                <a:ext cx="65" cy="2"/>
              </a:xfrm>
              <a:custGeom>
                <a:avLst/>
                <a:gdLst>
                  <a:gd name="T0" fmla="*/ 0 w 78"/>
                  <a:gd name="T1" fmla="*/ 0 h 3"/>
                  <a:gd name="T2" fmla="*/ 6 w 78"/>
                  <a:gd name="T3" fmla="*/ 3 h 3"/>
                  <a:gd name="T4" fmla="*/ 78 w 78"/>
                  <a:gd name="T5" fmla="*/ 0 h 3"/>
                  <a:gd name="T6" fmla="*/ 0 w 78"/>
                  <a:gd name="T7" fmla="*/ 0 h 3"/>
                </a:gdLst>
                <a:ahLst/>
                <a:cxnLst>
                  <a:cxn ang="0">
                    <a:pos x="T0" y="T1"/>
                  </a:cxn>
                  <a:cxn ang="0">
                    <a:pos x="T2" y="T3"/>
                  </a:cxn>
                  <a:cxn ang="0">
                    <a:pos x="T4" y="T5"/>
                  </a:cxn>
                  <a:cxn ang="0">
                    <a:pos x="T6" y="T7"/>
                  </a:cxn>
                </a:cxnLst>
                <a:rect l="0" t="0" r="r" b="b"/>
                <a:pathLst>
                  <a:path w="78" h="3">
                    <a:moveTo>
                      <a:pt x="0" y="0"/>
                    </a:moveTo>
                    <a:cubicBezTo>
                      <a:pt x="2" y="1"/>
                      <a:pt x="4" y="2"/>
                      <a:pt x="6" y="3"/>
                    </a:cubicBezTo>
                    <a:cubicBezTo>
                      <a:pt x="29" y="2"/>
                      <a:pt x="53" y="1"/>
                      <a:pt x="78" y="0"/>
                    </a:cubicBezTo>
                    <a:cubicBezTo>
                      <a:pt x="52" y="0"/>
                      <a:pt x="26" y="0"/>
                      <a:pt x="0" y="0"/>
                    </a:cubicBezTo>
                  </a:path>
                </a:pathLst>
              </a:custGeom>
              <a:solidFill>
                <a:srgbClr val="5A7588"/>
              </a:solidFill>
              <a:ln>
                <a:noFill/>
              </a:ln>
            </p:spPr>
            <p:txBody>
              <a:bodyPr vert="horz" wrap="square" lIns="91440" tIns="45720" rIns="91440" bIns="45720" numCol="1" anchor="t" anchorCtr="0" compatLnSpc="1"/>
              <a:lstStyle/>
              <a:p>
                <a:endParaRPr lang="zh-CN" altLang="en-US"/>
              </a:p>
            </p:txBody>
          </p:sp>
          <p:sp>
            <p:nvSpPr>
              <p:cNvPr id="2972" name="Freeform 253"/>
              <p:cNvSpPr/>
              <p:nvPr/>
            </p:nvSpPr>
            <p:spPr bwMode="auto">
              <a:xfrm>
                <a:off x="2128" y="3709"/>
                <a:ext cx="25" cy="8"/>
              </a:xfrm>
              <a:custGeom>
                <a:avLst/>
                <a:gdLst>
                  <a:gd name="T0" fmla="*/ 1 w 30"/>
                  <a:gd name="T1" fmla="*/ 0 h 9"/>
                  <a:gd name="T2" fmla="*/ 0 w 30"/>
                  <a:gd name="T3" fmla="*/ 8 h 9"/>
                  <a:gd name="T4" fmla="*/ 27 w 30"/>
                  <a:gd name="T5" fmla="*/ 9 h 9"/>
                  <a:gd name="T6" fmla="*/ 30 w 30"/>
                  <a:gd name="T7" fmla="*/ 9 h 9"/>
                  <a:gd name="T8" fmla="*/ 22 w 30"/>
                  <a:gd name="T9" fmla="*/ 5 h 9"/>
                  <a:gd name="T10" fmla="*/ 1 w 30"/>
                  <a:gd name="T11" fmla="*/ 0 h 9"/>
                </a:gdLst>
                <a:ahLst/>
                <a:cxnLst>
                  <a:cxn ang="0">
                    <a:pos x="T0" y="T1"/>
                  </a:cxn>
                  <a:cxn ang="0">
                    <a:pos x="T2" y="T3"/>
                  </a:cxn>
                  <a:cxn ang="0">
                    <a:pos x="T4" y="T5"/>
                  </a:cxn>
                  <a:cxn ang="0">
                    <a:pos x="T6" y="T7"/>
                  </a:cxn>
                  <a:cxn ang="0">
                    <a:pos x="T8" y="T9"/>
                  </a:cxn>
                  <a:cxn ang="0">
                    <a:pos x="T10" y="T11"/>
                  </a:cxn>
                </a:cxnLst>
                <a:rect l="0" t="0" r="r" b="b"/>
                <a:pathLst>
                  <a:path w="30" h="9">
                    <a:moveTo>
                      <a:pt x="1" y="0"/>
                    </a:moveTo>
                    <a:cubicBezTo>
                      <a:pt x="1" y="3"/>
                      <a:pt x="1" y="6"/>
                      <a:pt x="0" y="8"/>
                    </a:cubicBezTo>
                    <a:cubicBezTo>
                      <a:pt x="9" y="9"/>
                      <a:pt x="18" y="9"/>
                      <a:pt x="27" y="9"/>
                    </a:cubicBezTo>
                    <a:cubicBezTo>
                      <a:pt x="28" y="9"/>
                      <a:pt x="29" y="9"/>
                      <a:pt x="30" y="9"/>
                    </a:cubicBezTo>
                    <a:cubicBezTo>
                      <a:pt x="27" y="8"/>
                      <a:pt x="24" y="6"/>
                      <a:pt x="22" y="5"/>
                    </a:cubicBezTo>
                    <a:cubicBezTo>
                      <a:pt x="15" y="3"/>
                      <a:pt x="8" y="2"/>
                      <a:pt x="1" y="0"/>
                    </a:cubicBezTo>
                  </a:path>
                </a:pathLst>
              </a:custGeom>
              <a:solidFill>
                <a:srgbClr val="DEEBF1"/>
              </a:solidFill>
              <a:ln>
                <a:noFill/>
              </a:ln>
            </p:spPr>
            <p:txBody>
              <a:bodyPr vert="horz" wrap="square" lIns="91440" tIns="45720" rIns="91440" bIns="45720" numCol="1" anchor="t" anchorCtr="0" compatLnSpc="1"/>
              <a:lstStyle/>
              <a:p>
                <a:endParaRPr lang="zh-CN" altLang="en-US"/>
              </a:p>
            </p:txBody>
          </p:sp>
          <p:sp>
            <p:nvSpPr>
              <p:cNvPr id="2973" name="Freeform 254"/>
              <p:cNvSpPr/>
              <p:nvPr/>
            </p:nvSpPr>
            <p:spPr bwMode="auto">
              <a:xfrm>
                <a:off x="2129" y="3702"/>
                <a:ext cx="17" cy="11"/>
              </a:xfrm>
              <a:custGeom>
                <a:avLst/>
                <a:gdLst>
                  <a:gd name="T0" fmla="*/ 2 w 21"/>
                  <a:gd name="T1" fmla="*/ 0 h 13"/>
                  <a:gd name="T2" fmla="*/ 0 w 21"/>
                  <a:gd name="T3" fmla="*/ 8 h 13"/>
                  <a:gd name="T4" fmla="*/ 21 w 21"/>
                  <a:gd name="T5" fmla="*/ 13 h 13"/>
                  <a:gd name="T6" fmla="*/ 9 w 21"/>
                  <a:gd name="T7" fmla="*/ 0 h 13"/>
                  <a:gd name="T8" fmla="*/ 2 w 21"/>
                  <a:gd name="T9" fmla="*/ 0 h 13"/>
                </a:gdLst>
                <a:ahLst/>
                <a:cxnLst>
                  <a:cxn ang="0">
                    <a:pos x="T0" y="T1"/>
                  </a:cxn>
                  <a:cxn ang="0">
                    <a:pos x="T2" y="T3"/>
                  </a:cxn>
                  <a:cxn ang="0">
                    <a:pos x="T4" y="T5"/>
                  </a:cxn>
                  <a:cxn ang="0">
                    <a:pos x="T6" y="T7"/>
                  </a:cxn>
                  <a:cxn ang="0">
                    <a:pos x="T8" y="T9"/>
                  </a:cxn>
                </a:cxnLst>
                <a:rect l="0" t="0" r="r" b="b"/>
                <a:pathLst>
                  <a:path w="21" h="13">
                    <a:moveTo>
                      <a:pt x="2" y="0"/>
                    </a:moveTo>
                    <a:cubicBezTo>
                      <a:pt x="1" y="3"/>
                      <a:pt x="1" y="5"/>
                      <a:pt x="0" y="8"/>
                    </a:cubicBezTo>
                    <a:cubicBezTo>
                      <a:pt x="7" y="10"/>
                      <a:pt x="14" y="11"/>
                      <a:pt x="21" y="13"/>
                    </a:cubicBezTo>
                    <a:cubicBezTo>
                      <a:pt x="13" y="8"/>
                      <a:pt x="9" y="3"/>
                      <a:pt x="9" y="0"/>
                    </a:cubicBezTo>
                    <a:cubicBezTo>
                      <a:pt x="6" y="0"/>
                      <a:pt x="4" y="0"/>
                      <a:pt x="2" y="0"/>
                    </a:cubicBezTo>
                  </a:path>
                </a:pathLst>
              </a:custGeom>
              <a:solidFill>
                <a:srgbClr val="C1D9E5"/>
              </a:solidFill>
              <a:ln>
                <a:noFill/>
              </a:ln>
            </p:spPr>
            <p:txBody>
              <a:bodyPr vert="horz" wrap="square" lIns="91440" tIns="45720" rIns="91440" bIns="45720" numCol="1" anchor="t" anchorCtr="0" compatLnSpc="1"/>
              <a:lstStyle/>
              <a:p>
                <a:endParaRPr lang="zh-CN" altLang="en-US"/>
              </a:p>
            </p:txBody>
          </p:sp>
          <p:sp>
            <p:nvSpPr>
              <p:cNvPr id="2974" name="Freeform 255"/>
              <p:cNvSpPr/>
              <p:nvPr/>
            </p:nvSpPr>
            <p:spPr bwMode="auto">
              <a:xfrm>
                <a:off x="2130" y="3694"/>
                <a:ext cx="16" cy="8"/>
              </a:xfrm>
              <a:custGeom>
                <a:avLst/>
                <a:gdLst>
                  <a:gd name="T0" fmla="*/ 1 w 19"/>
                  <a:gd name="T1" fmla="*/ 0 h 10"/>
                  <a:gd name="T2" fmla="*/ 0 w 19"/>
                  <a:gd name="T3" fmla="*/ 10 h 10"/>
                  <a:gd name="T4" fmla="*/ 7 w 19"/>
                  <a:gd name="T5" fmla="*/ 10 h 10"/>
                  <a:gd name="T6" fmla="*/ 7 w 19"/>
                  <a:gd name="T7" fmla="*/ 9 h 10"/>
                  <a:gd name="T8" fmla="*/ 19 w 19"/>
                  <a:gd name="T9" fmla="*/ 5 h 10"/>
                  <a:gd name="T10" fmla="*/ 1 w 19"/>
                  <a:gd name="T11" fmla="*/ 0 h 10"/>
                </a:gdLst>
                <a:ahLst/>
                <a:cxnLst>
                  <a:cxn ang="0">
                    <a:pos x="T0" y="T1"/>
                  </a:cxn>
                  <a:cxn ang="0">
                    <a:pos x="T2" y="T3"/>
                  </a:cxn>
                  <a:cxn ang="0">
                    <a:pos x="T4" y="T5"/>
                  </a:cxn>
                  <a:cxn ang="0">
                    <a:pos x="T6" y="T7"/>
                  </a:cxn>
                  <a:cxn ang="0">
                    <a:pos x="T8" y="T9"/>
                  </a:cxn>
                  <a:cxn ang="0">
                    <a:pos x="T10" y="T11"/>
                  </a:cxn>
                </a:cxnLst>
                <a:rect l="0" t="0" r="r" b="b"/>
                <a:pathLst>
                  <a:path w="19" h="10">
                    <a:moveTo>
                      <a:pt x="1" y="0"/>
                    </a:moveTo>
                    <a:cubicBezTo>
                      <a:pt x="1" y="3"/>
                      <a:pt x="0" y="7"/>
                      <a:pt x="0" y="10"/>
                    </a:cubicBezTo>
                    <a:cubicBezTo>
                      <a:pt x="2" y="10"/>
                      <a:pt x="4" y="10"/>
                      <a:pt x="7" y="10"/>
                    </a:cubicBezTo>
                    <a:cubicBezTo>
                      <a:pt x="7" y="10"/>
                      <a:pt x="7" y="10"/>
                      <a:pt x="7" y="9"/>
                    </a:cubicBezTo>
                    <a:cubicBezTo>
                      <a:pt x="8" y="7"/>
                      <a:pt x="12" y="5"/>
                      <a:pt x="19" y="5"/>
                    </a:cubicBezTo>
                    <a:cubicBezTo>
                      <a:pt x="12" y="3"/>
                      <a:pt x="6" y="2"/>
                      <a:pt x="1" y="0"/>
                    </a:cubicBezTo>
                  </a:path>
                </a:pathLst>
              </a:custGeom>
              <a:solidFill>
                <a:srgbClr val="A8C8D8"/>
              </a:solidFill>
              <a:ln>
                <a:noFill/>
              </a:ln>
            </p:spPr>
            <p:txBody>
              <a:bodyPr vert="horz" wrap="square" lIns="91440" tIns="45720" rIns="91440" bIns="45720" numCol="1" anchor="t" anchorCtr="0" compatLnSpc="1"/>
              <a:lstStyle/>
              <a:p>
                <a:endParaRPr lang="zh-CN" altLang="en-US"/>
              </a:p>
            </p:txBody>
          </p:sp>
          <p:sp>
            <p:nvSpPr>
              <p:cNvPr id="2975" name="Freeform 256"/>
              <p:cNvSpPr/>
              <p:nvPr/>
            </p:nvSpPr>
            <p:spPr bwMode="auto">
              <a:xfrm>
                <a:off x="2128" y="3716"/>
                <a:ext cx="22" cy="1"/>
              </a:xfrm>
              <a:custGeom>
                <a:avLst/>
                <a:gdLst>
                  <a:gd name="T0" fmla="*/ 0 w 27"/>
                  <a:gd name="T1" fmla="*/ 0 h 2"/>
                  <a:gd name="T2" fmla="*/ 0 w 27"/>
                  <a:gd name="T3" fmla="*/ 2 h 2"/>
                  <a:gd name="T4" fmla="*/ 27 w 27"/>
                  <a:gd name="T5" fmla="*/ 1 h 2"/>
                  <a:gd name="T6" fmla="*/ 0 w 27"/>
                  <a:gd name="T7" fmla="*/ 0 h 2"/>
                </a:gdLst>
                <a:ahLst/>
                <a:cxnLst>
                  <a:cxn ang="0">
                    <a:pos x="T0" y="T1"/>
                  </a:cxn>
                  <a:cxn ang="0">
                    <a:pos x="T2" y="T3"/>
                  </a:cxn>
                  <a:cxn ang="0">
                    <a:pos x="T4" y="T5"/>
                  </a:cxn>
                  <a:cxn ang="0">
                    <a:pos x="T6" y="T7"/>
                  </a:cxn>
                </a:cxnLst>
                <a:rect l="0" t="0" r="r" b="b"/>
                <a:pathLst>
                  <a:path w="27" h="2">
                    <a:moveTo>
                      <a:pt x="0" y="0"/>
                    </a:moveTo>
                    <a:cubicBezTo>
                      <a:pt x="0" y="1"/>
                      <a:pt x="0" y="1"/>
                      <a:pt x="0" y="2"/>
                    </a:cubicBezTo>
                    <a:cubicBezTo>
                      <a:pt x="9" y="2"/>
                      <a:pt x="18" y="1"/>
                      <a:pt x="27" y="1"/>
                    </a:cubicBezTo>
                    <a:cubicBezTo>
                      <a:pt x="18" y="1"/>
                      <a:pt x="9" y="1"/>
                      <a:pt x="0" y="0"/>
                    </a:cubicBezTo>
                  </a:path>
                </a:pathLst>
              </a:custGeom>
              <a:solidFill>
                <a:srgbClr val="C1D9E5"/>
              </a:solidFill>
              <a:ln>
                <a:noFill/>
              </a:ln>
            </p:spPr>
            <p:txBody>
              <a:bodyPr vert="horz" wrap="square" lIns="91440" tIns="45720" rIns="91440" bIns="45720" numCol="1" anchor="t" anchorCtr="0" compatLnSpc="1"/>
              <a:lstStyle/>
              <a:p>
                <a:endParaRPr lang="zh-CN" altLang="en-US"/>
              </a:p>
            </p:txBody>
          </p:sp>
          <p:sp>
            <p:nvSpPr>
              <p:cNvPr id="2976" name="Freeform 257"/>
              <p:cNvSpPr/>
              <p:nvPr/>
            </p:nvSpPr>
            <p:spPr bwMode="auto">
              <a:xfrm>
                <a:off x="2026" y="3635"/>
                <a:ext cx="58" cy="9"/>
              </a:xfrm>
              <a:custGeom>
                <a:avLst/>
                <a:gdLst>
                  <a:gd name="T0" fmla="*/ 43 w 69"/>
                  <a:gd name="T1" fmla="*/ 0 h 10"/>
                  <a:gd name="T2" fmla="*/ 0 w 69"/>
                  <a:gd name="T3" fmla="*/ 1 h 10"/>
                  <a:gd name="T4" fmla="*/ 25 w 69"/>
                  <a:gd name="T5" fmla="*/ 9 h 10"/>
                  <a:gd name="T6" fmla="*/ 63 w 69"/>
                  <a:gd name="T7" fmla="*/ 10 h 10"/>
                  <a:gd name="T8" fmla="*/ 69 w 69"/>
                  <a:gd name="T9" fmla="*/ 10 h 10"/>
                  <a:gd name="T10" fmla="*/ 43 w 69"/>
                  <a:gd name="T11" fmla="*/ 0 h 10"/>
                </a:gdLst>
                <a:ahLst/>
                <a:cxnLst>
                  <a:cxn ang="0">
                    <a:pos x="T0" y="T1"/>
                  </a:cxn>
                  <a:cxn ang="0">
                    <a:pos x="T2" y="T3"/>
                  </a:cxn>
                  <a:cxn ang="0">
                    <a:pos x="T4" y="T5"/>
                  </a:cxn>
                  <a:cxn ang="0">
                    <a:pos x="T6" y="T7"/>
                  </a:cxn>
                  <a:cxn ang="0">
                    <a:pos x="T8" y="T9"/>
                  </a:cxn>
                  <a:cxn ang="0">
                    <a:pos x="T10" y="T11"/>
                  </a:cxn>
                </a:cxnLst>
                <a:rect l="0" t="0" r="r" b="b"/>
                <a:pathLst>
                  <a:path w="69" h="10">
                    <a:moveTo>
                      <a:pt x="43" y="0"/>
                    </a:moveTo>
                    <a:cubicBezTo>
                      <a:pt x="29" y="0"/>
                      <a:pt x="14" y="1"/>
                      <a:pt x="0" y="1"/>
                    </a:cubicBezTo>
                    <a:cubicBezTo>
                      <a:pt x="9" y="3"/>
                      <a:pt x="17" y="6"/>
                      <a:pt x="25" y="9"/>
                    </a:cubicBezTo>
                    <a:cubicBezTo>
                      <a:pt x="37" y="9"/>
                      <a:pt x="50" y="10"/>
                      <a:pt x="63" y="10"/>
                    </a:cubicBezTo>
                    <a:cubicBezTo>
                      <a:pt x="65" y="10"/>
                      <a:pt x="67" y="10"/>
                      <a:pt x="69" y="10"/>
                    </a:cubicBezTo>
                    <a:cubicBezTo>
                      <a:pt x="59" y="7"/>
                      <a:pt x="51" y="3"/>
                      <a:pt x="43" y="0"/>
                    </a:cubicBezTo>
                  </a:path>
                </a:pathLst>
              </a:custGeom>
              <a:solidFill>
                <a:srgbClr val="5A7588"/>
              </a:solidFill>
              <a:ln>
                <a:noFill/>
              </a:ln>
            </p:spPr>
            <p:txBody>
              <a:bodyPr vert="horz" wrap="square" lIns="91440" tIns="45720" rIns="91440" bIns="45720" numCol="1" anchor="t" anchorCtr="0" compatLnSpc="1"/>
              <a:lstStyle/>
              <a:p>
                <a:endParaRPr lang="zh-CN" altLang="en-US"/>
              </a:p>
            </p:txBody>
          </p:sp>
          <p:sp>
            <p:nvSpPr>
              <p:cNvPr id="2977" name="Freeform 258"/>
              <p:cNvSpPr/>
              <p:nvPr/>
            </p:nvSpPr>
            <p:spPr bwMode="auto">
              <a:xfrm>
                <a:off x="2107" y="3642"/>
                <a:ext cx="75" cy="5"/>
              </a:xfrm>
              <a:custGeom>
                <a:avLst/>
                <a:gdLst>
                  <a:gd name="T0" fmla="*/ 70 w 91"/>
                  <a:gd name="T1" fmla="*/ 0 h 6"/>
                  <a:gd name="T2" fmla="*/ 0 w 91"/>
                  <a:gd name="T3" fmla="*/ 3 h 6"/>
                  <a:gd name="T4" fmla="*/ 91 w 91"/>
                  <a:gd name="T5" fmla="*/ 6 h 6"/>
                  <a:gd name="T6" fmla="*/ 70 w 91"/>
                  <a:gd name="T7" fmla="*/ 0 h 6"/>
                </a:gdLst>
                <a:ahLst/>
                <a:cxnLst>
                  <a:cxn ang="0">
                    <a:pos x="T0" y="T1"/>
                  </a:cxn>
                  <a:cxn ang="0">
                    <a:pos x="T2" y="T3"/>
                  </a:cxn>
                  <a:cxn ang="0">
                    <a:pos x="T4" y="T5"/>
                  </a:cxn>
                  <a:cxn ang="0">
                    <a:pos x="T6" y="T7"/>
                  </a:cxn>
                </a:cxnLst>
                <a:rect l="0" t="0" r="r" b="b"/>
                <a:pathLst>
                  <a:path w="91" h="6">
                    <a:moveTo>
                      <a:pt x="70" y="0"/>
                    </a:moveTo>
                    <a:cubicBezTo>
                      <a:pt x="46" y="2"/>
                      <a:pt x="23" y="3"/>
                      <a:pt x="0" y="3"/>
                    </a:cubicBezTo>
                    <a:cubicBezTo>
                      <a:pt x="29" y="4"/>
                      <a:pt x="59" y="5"/>
                      <a:pt x="91" y="6"/>
                    </a:cubicBezTo>
                    <a:cubicBezTo>
                      <a:pt x="84" y="3"/>
                      <a:pt x="77" y="2"/>
                      <a:pt x="70" y="0"/>
                    </a:cubicBezTo>
                  </a:path>
                </a:pathLst>
              </a:custGeom>
              <a:solidFill>
                <a:srgbClr val="92B9CC"/>
              </a:solidFill>
              <a:ln>
                <a:noFill/>
              </a:ln>
            </p:spPr>
            <p:txBody>
              <a:bodyPr vert="horz" wrap="square" lIns="91440" tIns="45720" rIns="91440" bIns="45720" numCol="1" anchor="t" anchorCtr="0" compatLnSpc="1"/>
              <a:lstStyle/>
              <a:p>
                <a:endParaRPr lang="zh-CN" altLang="en-US"/>
              </a:p>
            </p:txBody>
          </p:sp>
          <p:sp>
            <p:nvSpPr>
              <p:cNvPr id="2978" name="Freeform 259"/>
              <p:cNvSpPr/>
              <p:nvPr/>
            </p:nvSpPr>
            <p:spPr bwMode="auto">
              <a:xfrm>
                <a:off x="2062" y="3633"/>
                <a:ext cx="103" cy="11"/>
              </a:xfrm>
              <a:custGeom>
                <a:avLst/>
                <a:gdLst>
                  <a:gd name="T0" fmla="*/ 72 w 124"/>
                  <a:gd name="T1" fmla="*/ 0 h 14"/>
                  <a:gd name="T2" fmla="*/ 0 w 124"/>
                  <a:gd name="T3" fmla="*/ 3 h 14"/>
                  <a:gd name="T4" fmla="*/ 26 w 124"/>
                  <a:gd name="T5" fmla="*/ 13 h 14"/>
                  <a:gd name="T6" fmla="*/ 54 w 124"/>
                  <a:gd name="T7" fmla="*/ 14 h 14"/>
                  <a:gd name="T8" fmla="*/ 124 w 124"/>
                  <a:gd name="T9" fmla="*/ 11 h 14"/>
                  <a:gd name="T10" fmla="*/ 109 w 124"/>
                  <a:gd name="T11" fmla="*/ 1 h 14"/>
                  <a:gd name="T12" fmla="*/ 72 w 1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24" h="14">
                    <a:moveTo>
                      <a:pt x="72" y="0"/>
                    </a:moveTo>
                    <a:cubicBezTo>
                      <a:pt x="47" y="1"/>
                      <a:pt x="23" y="2"/>
                      <a:pt x="0" y="3"/>
                    </a:cubicBezTo>
                    <a:cubicBezTo>
                      <a:pt x="8" y="6"/>
                      <a:pt x="16" y="10"/>
                      <a:pt x="26" y="13"/>
                    </a:cubicBezTo>
                    <a:cubicBezTo>
                      <a:pt x="35" y="14"/>
                      <a:pt x="44" y="14"/>
                      <a:pt x="54" y="14"/>
                    </a:cubicBezTo>
                    <a:cubicBezTo>
                      <a:pt x="77" y="14"/>
                      <a:pt x="100" y="13"/>
                      <a:pt x="124" y="11"/>
                    </a:cubicBezTo>
                    <a:cubicBezTo>
                      <a:pt x="118" y="9"/>
                      <a:pt x="113" y="6"/>
                      <a:pt x="109" y="1"/>
                    </a:cubicBezTo>
                    <a:cubicBezTo>
                      <a:pt x="96" y="1"/>
                      <a:pt x="84" y="1"/>
                      <a:pt x="72" y="0"/>
                    </a:cubicBezTo>
                  </a:path>
                </a:pathLst>
              </a:custGeom>
              <a:solidFill>
                <a:srgbClr val="4E6C80"/>
              </a:solidFill>
              <a:ln>
                <a:noFill/>
              </a:ln>
            </p:spPr>
            <p:txBody>
              <a:bodyPr vert="horz" wrap="square" lIns="91440" tIns="45720" rIns="91440" bIns="45720" numCol="1" anchor="t" anchorCtr="0" compatLnSpc="1"/>
              <a:lstStyle/>
              <a:p>
                <a:endParaRPr lang="zh-CN" altLang="en-US"/>
              </a:p>
            </p:txBody>
          </p:sp>
          <p:sp>
            <p:nvSpPr>
              <p:cNvPr id="2979" name="Freeform 260"/>
              <p:cNvSpPr/>
              <p:nvPr/>
            </p:nvSpPr>
            <p:spPr bwMode="auto">
              <a:xfrm>
                <a:off x="2165" y="3638"/>
                <a:ext cx="49" cy="9"/>
              </a:xfrm>
              <a:custGeom>
                <a:avLst/>
                <a:gdLst>
                  <a:gd name="T0" fmla="*/ 57 w 59"/>
                  <a:gd name="T1" fmla="*/ 0 h 11"/>
                  <a:gd name="T2" fmla="*/ 0 w 59"/>
                  <a:gd name="T3" fmla="*/ 5 h 11"/>
                  <a:gd name="T4" fmla="*/ 21 w 59"/>
                  <a:gd name="T5" fmla="*/ 11 h 11"/>
                  <a:gd name="T6" fmla="*/ 25 w 59"/>
                  <a:gd name="T7" fmla="*/ 11 h 11"/>
                  <a:gd name="T8" fmla="*/ 33 w 59"/>
                  <a:gd name="T9" fmla="*/ 8 h 11"/>
                  <a:gd name="T10" fmla="*/ 33 w 59"/>
                  <a:gd name="T11" fmla="*/ 8 h 11"/>
                  <a:gd name="T12" fmla="*/ 33 w 59"/>
                  <a:gd name="T13" fmla="*/ 8 h 11"/>
                  <a:gd name="T14" fmla="*/ 59 w 59"/>
                  <a:gd name="T15" fmla="*/ 3 h 11"/>
                  <a:gd name="T16" fmla="*/ 57 w 59"/>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1">
                    <a:moveTo>
                      <a:pt x="57" y="0"/>
                    </a:moveTo>
                    <a:cubicBezTo>
                      <a:pt x="38" y="2"/>
                      <a:pt x="19" y="4"/>
                      <a:pt x="0" y="5"/>
                    </a:cubicBezTo>
                    <a:cubicBezTo>
                      <a:pt x="7" y="7"/>
                      <a:pt x="14" y="8"/>
                      <a:pt x="21" y="11"/>
                    </a:cubicBezTo>
                    <a:cubicBezTo>
                      <a:pt x="22" y="11"/>
                      <a:pt x="24" y="11"/>
                      <a:pt x="25" y="11"/>
                    </a:cubicBezTo>
                    <a:cubicBezTo>
                      <a:pt x="27" y="10"/>
                      <a:pt x="30" y="9"/>
                      <a:pt x="33" y="8"/>
                    </a:cubicBezTo>
                    <a:cubicBezTo>
                      <a:pt x="33" y="8"/>
                      <a:pt x="33" y="8"/>
                      <a:pt x="33" y="8"/>
                    </a:cubicBezTo>
                    <a:cubicBezTo>
                      <a:pt x="33" y="8"/>
                      <a:pt x="33" y="8"/>
                      <a:pt x="33" y="8"/>
                    </a:cubicBezTo>
                    <a:cubicBezTo>
                      <a:pt x="41" y="6"/>
                      <a:pt x="50" y="5"/>
                      <a:pt x="59" y="3"/>
                    </a:cubicBezTo>
                    <a:cubicBezTo>
                      <a:pt x="59" y="2"/>
                      <a:pt x="58" y="1"/>
                      <a:pt x="57" y="0"/>
                    </a:cubicBezTo>
                  </a:path>
                </a:pathLst>
              </a:custGeom>
              <a:solidFill>
                <a:srgbClr val="7FAAC1"/>
              </a:solidFill>
              <a:ln>
                <a:noFill/>
              </a:ln>
            </p:spPr>
            <p:txBody>
              <a:bodyPr vert="horz" wrap="square" lIns="91440" tIns="45720" rIns="91440" bIns="45720" numCol="1" anchor="t" anchorCtr="0" compatLnSpc="1"/>
              <a:lstStyle/>
              <a:p>
                <a:endParaRPr lang="zh-CN" altLang="en-US"/>
              </a:p>
            </p:txBody>
          </p:sp>
          <p:sp>
            <p:nvSpPr>
              <p:cNvPr id="2980" name="Freeform 261"/>
              <p:cNvSpPr/>
              <p:nvPr/>
            </p:nvSpPr>
            <p:spPr bwMode="auto">
              <a:xfrm>
                <a:off x="2153" y="3634"/>
                <a:ext cx="59" cy="8"/>
              </a:xfrm>
              <a:custGeom>
                <a:avLst/>
                <a:gdLst>
                  <a:gd name="T0" fmla="*/ 0 w 72"/>
                  <a:gd name="T1" fmla="*/ 0 h 10"/>
                  <a:gd name="T2" fmla="*/ 15 w 72"/>
                  <a:gd name="T3" fmla="*/ 10 h 10"/>
                  <a:gd name="T4" fmla="*/ 72 w 72"/>
                  <a:gd name="T5" fmla="*/ 5 h 10"/>
                  <a:gd name="T6" fmla="*/ 68 w 72"/>
                  <a:gd name="T7" fmla="*/ 0 h 10"/>
                  <a:gd name="T8" fmla="*/ 0 w 72"/>
                  <a:gd name="T9" fmla="*/ 0 h 10"/>
                </a:gdLst>
                <a:ahLst/>
                <a:cxnLst>
                  <a:cxn ang="0">
                    <a:pos x="T0" y="T1"/>
                  </a:cxn>
                  <a:cxn ang="0">
                    <a:pos x="T2" y="T3"/>
                  </a:cxn>
                  <a:cxn ang="0">
                    <a:pos x="T4" y="T5"/>
                  </a:cxn>
                  <a:cxn ang="0">
                    <a:pos x="T6" y="T7"/>
                  </a:cxn>
                  <a:cxn ang="0">
                    <a:pos x="T8" y="T9"/>
                  </a:cxn>
                </a:cxnLst>
                <a:rect l="0" t="0" r="r" b="b"/>
                <a:pathLst>
                  <a:path w="72" h="10">
                    <a:moveTo>
                      <a:pt x="0" y="0"/>
                    </a:moveTo>
                    <a:cubicBezTo>
                      <a:pt x="4" y="5"/>
                      <a:pt x="9" y="8"/>
                      <a:pt x="15" y="10"/>
                    </a:cubicBezTo>
                    <a:cubicBezTo>
                      <a:pt x="34" y="9"/>
                      <a:pt x="53" y="7"/>
                      <a:pt x="72" y="5"/>
                    </a:cubicBezTo>
                    <a:cubicBezTo>
                      <a:pt x="71" y="4"/>
                      <a:pt x="69" y="2"/>
                      <a:pt x="68" y="0"/>
                    </a:cubicBezTo>
                    <a:cubicBezTo>
                      <a:pt x="45" y="0"/>
                      <a:pt x="22" y="0"/>
                      <a:pt x="0" y="0"/>
                    </a:cubicBezTo>
                  </a:path>
                </a:pathLst>
              </a:custGeom>
              <a:solidFill>
                <a:srgbClr val="446379"/>
              </a:solidFill>
              <a:ln>
                <a:noFill/>
              </a:ln>
            </p:spPr>
            <p:txBody>
              <a:bodyPr vert="horz" wrap="square" lIns="91440" tIns="45720" rIns="91440" bIns="45720" numCol="1" anchor="t" anchorCtr="0" compatLnSpc="1"/>
              <a:lstStyle/>
              <a:p>
                <a:endParaRPr lang="zh-CN" altLang="en-US"/>
              </a:p>
            </p:txBody>
          </p:sp>
          <p:sp>
            <p:nvSpPr>
              <p:cNvPr id="2981" name="Freeform 262"/>
              <p:cNvSpPr>
                <a:spLocks noEditPoints="1"/>
              </p:cNvSpPr>
              <p:nvPr/>
            </p:nvSpPr>
            <p:spPr bwMode="auto">
              <a:xfrm>
                <a:off x="2186" y="3640"/>
                <a:ext cx="37" cy="8"/>
              </a:xfrm>
              <a:custGeom>
                <a:avLst/>
                <a:gdLst>
                  <a:gd name="T0" fmla="*/ 8 w 45"/>
                  <a:gd name="T1" fmla="*/ 5 h 9"/>
                  <a:gd name="T2" fmla="*/ 0 w 45"/>
                  <a:gd name="T3" fmla="*/ 8 h 9"/>
                  <a:gd name="T4" fmla="*/ 8 w 45"/>
                  <a:gd name="T5" fmla="*/ 8 h 9"/>
                  <a:gd name="T6" fmla="*/ 8 w 45"/>
                  <a:gd name="T7" fmla="*/ 5 h 9"/>
                  <a:gd name="T8" fmla="*/ 34 w 45"/>
                  <a:gd name="T9" fmla="*/ 0 h 9"/>
                  <a:gd name="T10" fmla="*/ 8 w 45"/>
                  <a:gd name="T11" fmla="*/ 5 h 9"/>
                  <a:gd name="T12" fmla="*/ 8 w 45"/>
                  <a:gd name="T13" fmla="*/ 8 h 9"/>
                  <a:gd name="T14" fmla="*/ 43 w 45"/>
                  <a:gd name="T15" fmla="*/ 9 h 9"/>
                  <a:gd name="T16" fmla="*/ 45 w 45"/>
                  <a:gd name="T17" fmla="*/ 8 h 9"/>
                  <a:gd name="T18" fmla="*/ 34 w 45"/>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9">
                    <a:moveTo>
                      <a:pt x="8" y="5"/>
                    </a:moveTo>
                    <a:cubicBezTo>
                      <a:pt x="5" y="6"/>
                      <a:pt x="2" y="7"/>
                      <a:pt x="0" y="8"/>
                    </a:cubicBezTo>
                    <a:cubicBezTo>
                      <a:pt x="3" y="8"/>
                      <a:pt x="5" y="8"/>
                      <a:pt x="8" y="8"/>
                    </a:cubicBezTo>
                    <a:cubicBezTo>
                      <a:pt x="8" y="7"/>
                      <a:pt x="8" y="6"/>
                      <a:pt x="8" y="5"/>
                    </a:cubicBezTo>
                    <a:moveTo>
                      <a:pt x="34" y="0"/>
                    </a:moveTo>
                    <a:cubicBezTo>
                      <a:pt x="25" y="2"/>
                      <a:pt x="16" y="3"/>
                      <a:pt x="8" y="5"/>
                    </a:cubicBezTo>
                    <a:cubicBezTo>
                      <a:pt x="8" y="6"/>
                      <a:pt x="8" y="7"/>
                      <a:pt x="8" y="8"/>
                    </a:cubicBezTo>
                    <a:cubicBezTo>
                      <a:pt x="20" y="8"/>
                      <a:pt x="31" y="8"/>
                      <a:pt x="43" y="9"/>
                    </a:cubicBezTo>
                    <a:cubicBezTo>
                      <a:pt x="44" y="8"/>
                      <a:pt x="44" y="8"/>
                      <a:pt x="45" y="8"/>
                    </a:cubicBezTo>
                    <a:cubicBezTo>
                      <a:pt x="41" y="5"/>
                      <a:pt x="37" y="2"/>
                      <a:pt x="34" y="0"/>
                    </a:cubicBezTo>
                  </a:path>
                </a:pathLst>
              </a:custGeom>
              <a:solidFill>
                <a:srgbClr val="4F6D79"/>
              </a:solidFill>
              <a:ln>
                <a:noFill/>
              </a:ln>
            </p:spPr>
            <p:txBody>
              <a:bodyPr vert="horz" wrap="square" lIns="91440" tIns="45720" rIns="91440" bIns="45720" numCol="1" anchor="t" anchorCtr="0" compatLnSpc="1"/>
              <a:lstStyle/>
              <a:p>
                <a:endParaRPr lang="zh-CN" altLang="en-US"/>
              </a:p>
            </p:txBody>
          </p:sp>
          <p:sp>
            <p:nvSpPr>
              <p:cNvPr id="2982" name="Freeform 263"/>
              <p:cNvSpPr/>
              <p:nvPr/>
            </p:nvSpPr>
            <p:spPr bwMode="auto">
              <a:xfrm flipH="1">
                <a:off x="2192" y="364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2983" name="Freeform 264"/>
              <p:cNvSpPr>
                <a:spLocks noEditPoints="1"/>
              </p:cNvSpPr>
              <p:nvPr/>
            </p:nvSpPr>
            <p:spPr bwMode="auto">
              <a:xfrm>
                <a:off x="2192" y="3644"/>
                <a:ext cx="32" cy="4"/>
              </a:xfrm>
              <a:custGeom>
                <a:avLst/>
                <a:gdLst>
                  <a:gd name="T0" fmla="*/ 37 w 38"/>
                  <a:gd name="T1" fmla="*/ 3 h 4"/>
                  <a:gd name="T2" fmla="*/ 35 w 38"/>
                  <a:gd name="T3" fmla="*/ 4 h 4"/>
                  <a:gd name="T4" fmla="*/ 38 w 38"/>
                  <a:gd name="T5" fmla="*/ 4 h 4"/>
                  <a:gd name="T6" fmla="*/ 37 w 38"/>
                  <a:gd name="T7" fmla="*/ 3 h 4"/>
                  <a:gd name="T8" fmla="*/ 0 w 38"/>
                  <a:gd name="T9" fmla="*/ 0 h 4"/>
                  <a:gd name="T10" fmla="*/ 0 w 38"/>
                  <a:gd name="T11" fmla="*/ 0 h 4"/>
                  <a:gd name="T12" fmla="*/ 0 w 38"/>
                  <a:gd name="T13" fmla="*/ 3 h 4"/>
                  <a:gd name="T14" fmla="*/ 0 w 38"/>
                  <a:gd name="T15" fmla="*/ 3 h 4"/>
                  <a:gd name="T16" fmla="*/ 0 w 3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
                    <a:moveTo>
                      <a:pt x="37" y="3"/>
                    </a:moveTo>
                    <a:cubicBezTo>
                      <a:pt x="36" y="3"/>
                      <a:pt x="36" y="3"/>
                      <a:pt x="35" y="4"/>
                    </a:cubicBezTo>
                    <a:cubicBezTo>
                      <a:pt x="36" y="4"/>
                      <a:pt x="37" y="4"/>
                      <a:pt x="38" y="4"/>
                    </a:cubicBezTo>
                    <a:cubicBezTo>
                      <a:pt x="38" y="3"/>
                      <a:pt x="37" y="3"/>
                      <a:pt x="37" y="3"/>
                    </a:cubicBezTo>
                    <a:moveTo>
                      <a:pt x="0" y="0"/>
                    </a:moveTo>
                    <a:cubicBezTo>
                      <a:pt x="0" y="0"/>
                      <a:pt x="0" y="0"/>
                      <a:pt x="0" y="0"/>
                    </a:cubicBezTo>
                    <a:cubicBezTo>
                      <a:pt x="0" y="1"/>
                      <a:pt x="0" y="2"/>
                      <a:pt x="0" y="3"/>
                    </a:cubicBezTo>
                    <a:cubicBezTo>
                      <a:pt x="0" y="3"/>
                      <a:pt x="0" y="3"/>
                      <a:pt x="0" y="3"/>
                    </a:cubicBezTo>
                    <a:cubicBezTo>
                      <a:pt x="0" y="2"/>
                      <a:pt x="0" y="1"/>
                      <a:pt x="0" y="0"/>
                    </a:cubicBezTo>
                  </a:path>
                </a:pathLst>
              </a:custGeom>
              <a:solidFill>
                <a:srgbClr val="456472"/>
              </a:solidFill>
              <a:ln>
                <a:noFill/>
              </a:ln>
            </p:spPr>
            <p:txBody>
              <a:bodyPr vert="horz" wrap="square" lIns="91440" tIns="45720" rIns="91440" bIns="45720" numCol="1" anchor="t" anchorCtr="0" compatLnSpc="1"/>
              <a:lstStyle/>
              <a:p>
                <a:endParaRPr lang="zh-CN" altLang="en-US"/>
              </a:p>
            </p:txBody>
          </p:sp>
          <p:sp>
            <p:nvSpPr>
              <p:cNvPr id="2984" name="Freeform 265"/>
              <p:cNvSpPr/>
              <p:nvPr/>
            </p:nvSpPr>
            <p:spPr bwMode="auto">
              <a:xfrm>
                <a:off x="2309" y="3634"/>
                <a:ext cx="6" cy="0"/>
              </a:xfrm>
              <a:custGeom>
                <a:avLst/>
                <a:gdLst>
                  <a:gd name="T0" fmla="*/ 8 w 8"/>
                  <a:gd name="T1" fmla="*/ 0 w 8"/>
                  <a:gd name="T2" fmla="*/ 8 w 8"/>
                  <a:gd name="T3" fmla="*/ 8 w 8"/>
                </a:gdLst>
                <a:ahLst/>
                <a:cxnLst>
                  <a:cxn ang="0">
                    <a:pos x="T0" y="0"/>
                  </a:cxn>
                  <a:cxn ang="0">
                    <a:pos x="T1" y="0"/>
                  </a:cxn>
                  <a:cxn ang="0">
                    <a:pos x="T2" y="0"/>
                  </a:cxn>
                  <a:cxn ang="0">
                    <a:pos x="T3" y="0"/>
                  </a:cxn>
                </a:cxnLst>
                <a:rect l="0" t="0" r="r" b="b"/>
                <a:pathLst>
                  <a:path w="8">
                    <a:moveTo>
                      <a:pt x="8" y="0"/>
                    </a:moveTo>
                    <a:cubicBezTo>
                      <a:pt x="5" y="0"/>
                      <a:pt x="3" y="0"/>
                      <a:pt x="0" y="0"/>
                    </a:cubicBezTo>
                    <a:cubicBezTo>
                      <a:pt x="3" y="0"/>
                      <a:pt x="5" y="0"/>
                      <a:pt x="8" y="0"/>
                    </a:cubicBezTo>
                    <a:cubicBezTo>
                      <a:pt x="8" y="0"/>
                      <a:pt x="8" y="0"/>
                      <a:pt x="8" y="0"/>
                    </a:cubicBezTo>
                  </a:path>
                </a:pathLst>
              </a:custGeom>
              <a:solidFill>
                <a:srgbClr val="456472"/>
              </a:solidFill>
              <a:ln>
                <a:noFill/>
              </a:ln>
            </p:spPr>
            <p:txBody>
              <a:bodyPr vert="horz" wrap="square" lIns="91440" tIns="45720" rIns="91440" bIns="45720" numCol="1" anchor="t" anchorCtr="0" compatLnSpc="1"/>
              <a:lstStyle/>
              <a:p>
                <a:endParaRPr lang="zh-CN" altLang="en-US"/>
              </a:p>
            </p:txBody>
          </p:sp>
          <p:sp>
            <p:nvSpPr>
              <p:cNvPr id="2985" name="Freeform 266"/>
              <p:cNvSpPr/>
              <p:nvPr/>
            </p:nvSpPr>
            <p:spPr bwMode="auto">
              <a:xfrm>
                <a:off x="2304" y="3634"/>
                <a:ext cx="11" cy="0"/>
              </a:xfrm>
              <a:custGeom>
                <a:avLst/>
                <a:gdLst>
                  <a:gd name="T0" fmla="*/ 5 w 13"/>
                  <a:gd name="T1" fmla="*/ 0 h 1"/>
                  <a:gd name="T2" fmla="*/ 0 w 13"/>
                  <a:gd name="T3" fmla="*/ 0 h 1"/>
                  <a:gd name="T4" fmla="*/ 13 w 13"/>
                  <a:gd name="T5" fmla="*/ 1 h 1"/>
                  <a:gd name="T6" fmla="*/ 13 w 13"/>
                  <a:gd name="T7" fmla="*/ 0 h 1"/>
                  <a:gd name="T8" fmla="*/ 5 w 13"/>
                  <a:gd name="T9" fmla="*/ 0 h 1"/>
                </a:gdLst>
                <a:ahLst/>
                <a:cxnLst>
                  <a:cxn ang="0">
                    <a:pos x="T0" y="T1"/>
                  </a:cxn>
                  <a:cxn ang="0">
                    <a:pos x="T2" y="T3"/>
                  </a:cxn>
                  <a:cxn ang="0">
                    <a:pos x="T4" y="T5"/>
                  </a:cxn>
                  <a:cxn ang="0">
                    <a:pos x="T6" y="T7"/>
                  </a:cxn>
                  <a:cxn ang="0">
                    <a:pos x="T8" y="T9"/>
                  </a:cxn>
                </a:cxnLst>
                <a:rect l="0" t="0" r="r" b="b"/>
                <a:pathLst>
                  <a:path w="13" h="1">
                    <a:moveTo>
                      <a:pt x="5" y="0"/>
                    </a:moveTo>
                    <a:cubicBezTo>
                      <a:pt x="4" y="0"/>
                      <a:pt x="2" y="0"/>
                      <a:pt x="0" y="0"/>
                    </a:cubicBezTo>
                    <a:cubicBezTo>
                      <a:pt x="4" y="0"/>
                      <a:pt x="8" y="0"/>
                      <a:pt x="13" y="1"/>
                    </a:cubicBezTo>
                    <a:cubicBezTo>
                      <a:pt x="13" y="0"/>
                      <a:pt x="13" y="0"/>
                      <a:pt x="13" y="0"/>
                    </a:cubicBezTo>
                    <a:cubicBezTo>
                      <a:pt x="10" y="0"/>
                      <a:pt x="8" y="0"/>
                      <a:pt x="5" y="0"/>
                    </a:cubicBezTo>
                  </a:path>
                </a:pathLst>
              </a:custGeom>
              <a:solidFill>
                <a:srgbClr val="3C5C6C"/>
              </a:solidFill>
              <a:ln>
                <a:noFill/>
              </a:ln>
            </p:spPr>
            <p:txBody>
              <a:bodyPr vert="horz" wrap="square" lIns="91440" tIns="45720" rIns="91440" bIns="45720" numCol="1" anchor="t" anchorCtr="0" compatLnSpc="1"/>
              <a:lstStyle/>
              <a:p>
                <a:endParaRPr lang="zh-CN" altLang="en-US"/>
              </a:p>
            </p:txBody>
          </p:sp>
          <p:sp>
            <p:nvSpPr>
              <p:cNvPr id="2986" name="Freeform 267"/>
              <p:cNvSpPr/>
              <p:nvPr/>
            </p:nvSpPr>
            <p:spPr bwMode="auto">
              <a:xfrm>
                <a:off x="2292" y="3634"/>
                <a:ext cx="22" cy="5"/>
              </a:xfrm>
              <a:custGeom>
                <a:avLst/>
                <a:gdLst>
                  <a:gd name="T0" fmla="*/ 14 w 27"/>
                  <a:gd name="T1" fmla="*/ 0 h 7"/>
                  <a:gd name="T2" fmla="*/ 0 w 27"/>
                  <a:gd name="T3" fmla="*/ 0 h 7"/>
                  <a:gd name="T4" fmla="*/ 5 w 27"/>
                  <a:gd name="T5" fmla="*/ 1 h 7"/>
                  <a:gd name="T6" fmla="*/ 5 w 27"/>
                  <a:gd name="T7" fmla="*/ 1 h 7"/>
                  <a:gd name="T8" fmla="*/ 5 w 27"/>
                  <a:gd name="T9" fmla="*/ 1 h 7"/>
                  <a:gd name="T10" fmla="*/ 27 w 27"/>
                  <a:gd name="T11" fmla="*/ 7 h 7"/>
                  <a:gd name="T12" fmla="*/ 27 w 27"/>
                  <a:gd name="T13" fmla="*/ 4 h 7"/>
                  <a:gd name="T14" fmla="*/ 14 w 2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7">
                    <a:moveTo>
                      <a:pt x="14" y="0"/>
                    </a:moveTo>
                    <a:cubicBezTo>
                      <a:pt x="9" y="0"/>
                      <a:pt x="5" y="0"/>
                      <a:pt x="0" y="0"/>
                    </a:cubicBezTo>
                    <a:cubicBezTo>
                      <a:pt x="2" y="0"/>
                      <a:pt x="3" y="1"/>
                      <a:pt x="5" y="1"/>
                    </a:cubicBezTo>
                    <a:cubicBezTo>
                      <a:pt x="5" y="1"/>
                      <a:pt x="5" y="1"/>
                      <a:pt x="5" y="1"/>
                    </a:cubicBezTo>
                    <a:cubicBezTo>
                      <a:pt x="5" y="1"/>
                      <a:pt x="5" y="1"/>
                      <a:pt x="5" y="1"/>
                    </a:cubicBezTo>
                    <a:cubicBezTo>
                      <a:pt x="12" y="3"/>
                      <a:pt x="19" y="5"/>
                      <a:pt x="27" y="7"/>
                    </a:cubicBezTo>
                    <a:cubicBezTo>
                      <a:pt x="27" y="6"/>
                      <a:pt x="27" y="5"/>
                      <a:pt x="27" y="4"/>
                    </a:cubicBezTo>
                    <a:cubicBezTo>
                      <a:pt x="23" y="3"/>
                      <a:pt x="18" y="1"/>
                      <a:pt x="14" y="0"/>
                    </a:cubicBezTo>
                  </a:path>
                </a:pathLst>
              </a:custGeom>
              <a:solidFill>
                <a:srgbClr val="3C5C6C"/>
              </a:solidFill>
              <a:ln>
                <a:noFill/>
              </a:ln>
            </p:spPr>
            <p:txBody>
              <a:bodyPr vert="horz" wrap="square" lIns="91440" tIns="45720" rIns="91440" bIns="45720" numCol="1" anchor="t" anchorCtr="0" compatLnSpc="1"/>
              <a:lstStyle/>
              <a:p>
                <a:endParaRPr lang="zh-CN" altLang="en-US"/>
              </a:p>
            </p:txBody>
          </p:sp>
          <p:sp>
            <p:nvSpPr>
              <p:cNvPr id="2987" name="Freeform 268"/>
              <p:cNvSpPr/>
              <p:nvPr/>
            </p:nvSpPr>
            <p:spPr bwMode="auto">
              <a:xfrm flipH="1">
                <a:off x="2296" y="36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2988" name="Freeform 269"/>
              <p:cNvSpPr/>
              <p:nvPr/>
            </p:nvSpPr>
            <p:spPr bwMode="auto">
              <a:xfrm>
                <a:off x="2212" y="3636"/>
                <a:ext cx="19" cy="4"/>
              </a:xfrm>
              <a:custGeom>
                <a:avLst/>
                <a:gdLst>
                  <a:gd name="T0" fmla="*/ 22 w 22"/>
                  <a:gd name="T1" fmla="*/ 0 h 5"/>
                  <a:gd name="T2" fmla="*/ 0 w 22"/>
                  <a:gd name="T3" fmla="*/ 2 h 5"/>
                  <a:gd name="T4" fmla="*/ 2 w 22"/>
                  <a:gd name="T5" fmla="*/ 5 h 5"/>
                  <a:gd name="T6" fmla="*/ 18 w 22"/>
                  <a:gd name="T7" fmla="*/ 1 h 5"/>
                  <a:gd name="T8" fmla="*/ 18 w 22"/>
                  <a:gd name="T9" fmla="*/ 1 h 5"/>
                  <a:gd name="T10" fmla="*/ 18 w 22"/>
                  <a:gd name="T11" fmla="*/ 1 h 5"/>
                  <a:gd name="T12" fmla="*/ 21 w 22"/>
                  <a:gd name="T13" fmla="*/ 1 h 5"/>
                  <a:gd name="T14" fmla="*/ 22 w 2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
                    <a:moveTo>
                      <a:pt x="22" y="0"/>
                    </a:moveTo>
                    <a:cubicBezTo>
                      <a:pt x="15" y="1"/>
                      <a:pt x="8" y="2"/>
                      <a:pt x="0" y="2"/>
                    </a:cubicBezTo>
                    <a:cubicBezTo>
                      <a:pt x="1" y="3"/>
                      <a:pt x="2" y="4"/>
                      <a:pt x="2" y="5"/>
                    </a:cubicBezTo>
                    <a:cubicBezTo>
                      <a:pt x="8" y="4"/>
                      <a:pt x="13" y="3"/>
                      <a:pt x="18" y="1"/>
                    </a:cubicBezTo>
                    <a:cubicBezTo>
                      <a:pt x="18" y="1"/>
                      <a:pt x="18" y="1"/>
                      <a:pt x="18" y="1"/>
                    </a:cubicBezTo>
                    <a:cubicBezTo>
                      <a:pt x="18" y="1"/>
                      <a:pt x="18" y="1"/>
                      <a:pt x="18" y="1"/>
                    </a:cubicBezTo>
                    <a:cubicBezTo>
                      <a:pt x="19" y="1"/>
                      <a:pt x="20" y="1"/>
                      <a:pt x="21" y="1"/>
                    </a:cubicBezTo>
                    <a:cubicBezTo>
                      <a:pt x="22" y="1"/>
                      <a:pt x="22" y="0"/>
                      <a:pt x="22"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2989" name="Freeform 270"/>
              <p:cNvSpPr/>
              <p:nvPr/>
            </p:nvSpPr>
            <p:spPr bwMode="auto">
              <a:xfrm>
                <a:off x="2209" y="3634"/>
                <a:ext cx="27" cy="4"/>
              </a:xfrm>
              <a:custGeom>
                <a:avLst/>
                <a:gdLst>
                  <a:gd name="T0" fmla="*/ 0 w 32"/>
                  <a:gd name="T1" fmla="*/ 0 h 5"/>
                  <a:gd name="T2" fmla="*/ 4 w 32"/>
                  <a:gd name="T3" fmla="*/ 5 h 5"/>
                  <a:gd name="T4" fmla="*/ 26 w 32"/>
                  <a:gd name="T5" fmla="*/ 3 h 5"/>
                  <a:gd name="T6" fmla="*/ 32 w 32"/>
                  <a:gd name="T7" fmla="*/ 0 h 5"/>
                  <a:gd name="T8" fmla="*/ 0 w 32"/>
                  <a:gd name="T9" fmla="*/ 0 h 5"/>
                </a:gdLst>
                <a:ahLst/>
                <a:cxnLst>
                  <a:cxn ang="0">
                    <a:pos x="T0" y="T1"/>
                  </a:cxn>
                  <a:cxn ang="0">
                    <a:pos x="T2" y="T3"/>
                  </a:cxn>
                  <a:cxn ang="0">
                    <a:pos x="T4" y="T5"/>
                  </a:cxn>
                  <a:cxn ang="0">
                    <a:pos x="T6" y="T7"/>
                  </a:cxn>
                  <a:cxn ang="0">
                    <a:pos x="T8" y="T9"/>
                  </a:cxn>
                </a:cxnLst>
                <a:rect l="0" t="0" r="r" b="b"/>
                <a:pathLst>
                  <a:path w="32" h="5">
                    <a:moveTo>
                      <a:pt x="0" y="0"/>
                    </a:moveTo>
                    <a:cubicBezTo>
                      <a:pt x="1" y="2"/>
                      <a:pt x="3" y="4"/>
                      <a:pt x="4" y="5"/>
                    </a:cubicBezTo>
                    <a:cubicBezTo>
                      <a:pt x="12" y="5"/>
                      <a:pt x="19" y="4"/>
                      <a:pt x="26" y="3"/>
                    </a:cubicBezTo>
                    <a:cubicBezTo>
                      <a:pt x="28" y="2"/>
                      <a:pt x="30" y="1"/>
                      <a:pt x="32" y="0"/>
                    </a:cubicBezTo>
                    <a:cubicBezTo>
                      <a:pt x="21" y="0"/>
                      <a:pt x="11" y="0"/>
                      <a:pt x="0" y="0"/>
                    </a:cubicBezTo>
                  </a:path>
                </a:pathLst>
              </a:custGeom>
              <a:solidFill>
                <a:srgbClr val="3B5B72"/>
              </a:solidFill>
              <a:ln>
                <a:noFill/>
              </a:ln>
            </p:spPr>
            <p:txBody>
              <a:bodyPr vert="horz" wrap="square" lIns="91440" tIns="45720" rIns="91440" bIns="45720" numCol="1" anchor="t" anchorCtr="0" compatLnSpc="1"/>
              <a:lstStyle/>
              <a:p>
                <a:endParaRPr lang="zh-CN" altLang="en-US"/>
              </a:p>
            </p:txBody>
          </p:sp>
          <p:sp>
            <p:nvSpPr>
              <p:cNvPr id="2990" name="Freeform 271"/>
              <p:cNvSpPr>
                <a:spLocks noEditPoints="1"/>
              </p:cNvSpPr>
              <p:nvPr/>
            </p:nvSpPr>
            <p:spPr bwMode="auto">
              <a:xfrm>
                <a:off x="2214" y="3637"/>
                <a:ext cx="16" cy="10"/>
              </a:xfrm>
              <a:custGeom>
                <a:avLst/>
                <a:gdLst>
                  <a:gd name="T0" fmla="*/ 16 w 19"/>
                  <a:gd name="T1" fmla="*/ 0 h 12"/>
                  <a:gd name="T2" fmla="*/ 0 w 19"/>
                  <a:gd name="T3" fmla="*/ 4 h 12"/>
                  <a:gd name="T4" fmla="*/ 11 w 19"/>
                  <a:gd name="T5" fmla="*/ 12 h 12"/>
                  <a:gd name="T6" fmla="*/ 18 w 19"/>
                  <a:gd name="T7" fmla="*/ 10 h 12"/>
                  <a:gd name="T8" fmla="*/ 16 w 19"/>
                  <a:gd name="T9" fmla="*/ 0 h 12"/>
                  <a:gd name="T10" fmla="*/ 19 w 19"/>
                  <a:gd name="T11" fmla="*/ 0 h 12"/>
                  <a:gd name="T12" fmla="*/ 16 w 19"/>
                  <a:gd name="T13" fmla="*/ 0 h 12"/>
                  <a:gd name="T14" fmla="*/ 17 w 19"/>
                  <a:gd name="T15" fmla="*/ 2 h 12"/>
                  <a:gd name="T16" fmla="*/ 17 w 19"/>
                  <a:gd name="T17" fmla="*/ 3 h 12"/>
                  <a:gd name="T18" fmla="*/ 17 w 19"/>
                  <a:gd name="T19" fmla="*/ 2 h 12"/>
                  <a:gd name="T20" fmla="*/ 17 w 19"/>
                  <a:gd name="T21" fmla="*/ 2 h 12"/>
                  <a:gd name="T22" fmla="*/ 18 w 19"/>
                  <a:gd name="T23" fmla="*/ 1 h 12"/>
                  <a:gd name="T24" fmla="*/ 19 w 19"/>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2">
                    <a:moveTo>
                      <a:pt x="16" y="0"/>
                    </a:moveTo>
                    <a:cubicBezTo>
                      <a:pt x="11" y="2"/>
                      <a:pt x="6" y="3"/>
                      <a:pt x="0" y="4"/>
                    </a:cubicBezTo>
                    <a:cubicBezTo>
                      <a:pt x="3" y="6"/>
                      <a:pt x="7" y="9"/>
                      <a:pt x="11" y="12"/>
                    </a:cubicBezTo>
                    <a:cubicBezTo>
                      <a:pt x="13" y="11"/>
                      <a:pt x="15" y="10"/>
                      <a:pt x="18" y="10"/>
                    </a:cubicBezTo>
                    <a:cubicBezTo>
                      <a:pt x="17" y="4"/>
                      <a:pt x="17" y="1"/>
                      <a:pt x="16" y="0"/>
                    </a:cubicBezTo>
                    <a:moveTo>
                      <a:pt x="19" y="0"/>
                    </a:moveTo>
                    <a:cubicBezTo>
                      <a:pt x="18" y="0"/>
                      <a:pt x="17" y="0"/>
                      <a:pt x="16" y="0"/>
                    </a:cubicBezTo>
                    <a:cubicBezTo>
                      <a:pt x="17" y="1"/>
                      <a:pt x="17" y="1"/>
                      <a:pt x="17" y="2"/>
                    </a:cubicBezTo>
                    <a:cubicBezTo>
                      <a:pt x="17" y="3"/>
                      <a:pt x="17" y="3"/>
                      <a:pt x="17" y="3"/>
                    </a:cubicBezTo>
                    <a:cubicBezTo>
                      <a:pt x="17" y="3"/>
                      <a:pt x="17" y="3"/>
                      <a:pt x="17" y="2"/>
                    </a:cubicBezTo>
                    <a:cubicBezTo>
                      <a:pt x="17" y="2"/>
                      <a:pt x="17" y="2"/>
                      <a:pt x="17" y="2"/>
                    </a:cubicBezTo>
                    <a:cubicBezTo>
                      <a:pt x="18" y="1"/>
                      <a:pt x="18" y="1"/>
                      <a:pt x="18" y="1"/>
                    </a:cubicBezTo>
                    <a:cubicBezTo>
                      <a:pt x="19" y="0"/>
                      <a:pt x="19" y="0"/>
                      <a:pt x="19" y="0"/>
                    </a:cubicBezTo>
                  </a:path>
                </a:pathLst>
              </a:custGeom>
              <a:solidFill>
                <a:srgbClr val="456472"/>
              </a:solidFill>
              <a:ln>
                <a:noFill/>
              </a:ln>
            </p:spPr>
            <p:txBody>
              <a:bodyPr vert="horz" wrap="square" lIns="91440" tIns="45720" rIns="91440" bIns="45720" numCol="1" anchor="t" anchorCtr="0" compatLnSpc="1"/>
              <a:lstStyle/>
              <a:p>
                <a:endParaRPr lang="zh-CN" altLang="en-US"/>
              </a:p>
            </p:txBody>
          </p:sp>
          <p:sp>
            <p:nvSpPr>
              <p:cNvPr id="2991" name="Freeform 272"/>
              <p:cNvSpPr/>
              <p:nvPr/>
            </p:nvSpPr>
            <p:spPr bwMode="auto">
              <a:xfrm>
                <a:off x="2223" y="3645"/>
                <a:ext cx="6" cy="3"/>
              </a:xfrm>
              <a:custGeom>
                <a:avLst/>
                <a:gdLst>
                  <a:gd name="T0" fmla="*/ 7 w 7"/>
                  <a:gd name="T1" fmla="*/ 0 h 3"/>
                  <a:gd name="T2" fmla="*/ 0 w 7"/>
                  <a:gd name="T3" fmla="*/ 2 h 3"/>
                  <a:gd name="T4" fmla="*/ 1 w 7"/>
                  <a:gd name="T5" fmla="*/ 3 h 3"/>
                  <a:gd name="T6" fmla="*/ 7 w 7"/>
                  <a:gd name="T7" fmla="*/ 3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4" y="0"/>
                      <a:pt x="2" y="1"/>
                      <a:pt x="0" y="2"/>
                    </a:cubicBezTo>
                    <a:cubicBezTo>
                      <a:pt x="0" y="2"/>
                      <a:pt x="1" y="2"/>
                      <a:pt x="1" y="3"/>
                    </a:cubicBezTo>
                    <a:cubicBezTo>
                      <a:pt x="3" y="3"/>
                      <a:pt x="5" y="3"/>
                      <a:pt x="7" y="3"/>
                    </a:cubicBezTo>
                    <a:cubicBezTo>
                      <a:pt x="7" y="2"/>
                      <a:pt x="7" y="1"/>
                      <a:pt x="7" y="0"/>
                    </a:cubicBezTo>
                  </a:path>
                </a:pathLst>
              </a:custGeom>
              <a:solidFill>
                <a:srgbClr val="3C5C6C"/>
              </a:solidFill>
              <a:ln>
                <a:noFill/>
              </a:ln>
            </p:spPr>
            <p:txBody>
              <a:bodyPr vert="horz" wrap="square" lIns="91440" tIns="45720" rIns="91440" bIns="45720" numCol="1" anchor="t" anchorCtr="0" compatLnSpc="1"/>
              <a:lstStyle/>
              <a:p>
                <a:endParaRPr lang="zh-CN" altLang="en-US"/>
              </a:p>
            </p:txBody>
          </p:sp>
          <p:sp>
            <p:nvSpPr>
              <p:cNvPr id="2992" name="Freeform 273"/>
              <p:cNvSpPr>
                <a:spLocks noEditPoints="1"/>
              </p:cNvSpPr>
              <p:nvPr/>
            </p:nvSpPr>
            <p:spPr bwMode="auto">
              <a:xfrm>
                <a:off x="2227" y="3635"/>
                <a:ext cx="11" cy="2"/>
              </a:xfrm>
              <a:custGeom>
                <a:avLst/>
                <a:gdLst>
                  <a:gd name="T0" fmla="*/ 0 w 13"/>
                  <a:gd name="T1" fmla="*/ 2 h 2"/>
                  <a:gd name="T2" fmla="*/ 0 w 13"/>
                  <a:gd name="T3" fmla="*/ 2 h 2"/>
                  <a:gd name="T4" fmla="*/ 0 w 13"/>
                  <a:gd name="T5" fmla="*/ 2 h 2"/>
                  <a:gd name="T6" fmla="*/ 0 w 13"/>
                  <a:gd name="T7" fmla="*/ 2 h 2"/>
                  <a:gd name="T8" fmla="*/ 13 w 13"/>
                  <a:gd name="T9" fmla="*/ 0 h 2"/>
                  <a:gd name="T10" fmla="*/ 4 w 13"/>
                  <a:gd name="T11" fmla="*/ 1 h 2"/>
                  <a:gd name="T12" fmla="*/ 3 w 13"/>
                  <a:gd name="T13" fmla="*/ 2 h 2"/>
                  <a:gd name="T14" fmla="*/ 13 w 1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
                    <a:moveTo>
                      <a:pt x="0" y="2"/>
                    </a:moveTo>
                    <a:cubicBezTo>
                      <a:pt x="0" y="2"/>
                      <a:pt x="0" y="2"/>
                      <a:pt x="0" y="2"/>
                    </a:cubicBezTo>
                    <a:cubicBezTo>
                      <a:pt x="0" y="2"/>
                      <a:pt x="0" y="2"/>
                      <a:pt x="0" y="2"/>
                    </a:cubicBezTo>
                    <a:cubicBezTo>
                      <a:pt x="0" y="2"/>
                      <a:pt x="0" y="2"/>
                      <a:pt x="0" y="2"/>
                    </a:cubicBezTo>
                    <a:moveTo>
                      <a:pt x="13" y="0"/>
                    </a:moveTo>
                    <a:cubicBezTo>
                      <a:pt x="10" y="0"/>
                      <a:pt x="7" y="1"/>
                      <a:pt x="4" y="1"/>
                    </a:cubicBezTo>
                    <a:cubicBezTo>
                      <a:pt x="4" y="1"/>
                      <a:pt x="4" y="2"/>
                      <a:pt x="3" y="2"/>
                    </a:cubicBezTo>
                    <a:cubicBezTo>
                      <a:pt x="6" y="1"/>
                      <a:pt x="10" y="1"/>
                      <a:pt x="13" y="0"/>
                    </a:cubicBezTo>
                  </a:path>
                </a:pathLst>
              </a:custGeom>
              <a:solidFill>
                <a:srgbClr val="6091AE"/>
              </a:solidFill>
              <a:ln>
                <a:noFill/>
              </a:ln>
            </p:spPr>
            <p:txBody>
              <a:bodyPr vert="horz" wrap="square" lIns="91440" tIns="45720" rIns="91440" bIns="45720" numCol="1" anchor="t" anchorCtr="0" compatLnSpc="1"/>
              <a:lstStyle/>
              <a:p>
                <a:endParaRPr lang="zh-CN" altLang="en-US"/>
              </a:p>
            </p:txBody>
          </p:sp>
          <p:sp>
            <p:nvSpPr>
              <p:cNvPr id="2993" name="Freeform 274"/>
              <p:cNvSpPr/>
              <p:nvPr/>
            </p:nvSpPr>
            <p:spPr bwMode="auto">
              <a:xfrm>
                <a:off x="2231" y="3634"/>
                <a:ext cx="10" cy="2"/>
              </a:xfrm>
              <a:custGeom>
                <a:avLst/>
                <a:gdLst>
                  <a:gd name="T0" fmla="*/ 6 w 12"/>
                  <a:gd name="T1" fmla="*/ 0 h 3"/>
                  <a:gd name="T2" fmla="*/ 0 w 12"/>
                  <a:gd name="T3" fmla="*/ 3 h 3"/>
                  <a:gd name="T4" fmla="*/ 9 w 12"/>
                  <a:gd name="T5" fmla="*/ 2 h 3"/>
                  <a:gd name="T6" fmla="*/ 12 w 12"/>
                  <a:gd name="T7" fmla="*/ 2 h 3"/>
                  <a:gd name="T8" fmla="*/ 12 w 12"/>
                  <a:gd name="T9" fmla="*/ 0 h 3"/>
                  <a:gd name="T10" fmla="*/ 6 w 12"/>
                  <a:gd name="T11" fmla="*/ 0 h 3"/>
                </a:gdLst>
                <a:ahLst/>
                <a:cxnLst>
                  <a:cxn ang="0">
                    <a:pos x="T0" y="T1"/>
                  </a:cxn>
                  <a:cxn ang="0">
                    <a:pos x="T2" y="T3"/>
                  </a:cxn>
                  <a:cxn ang="0">
                    <a:pos x="T4" y="T5"/>
                  </a:cxn>
                  <a:cxn ang="0">
                    <a:pos x="T6" y="T7"/>
                  </a:cxn>
                  <a:cxn ang="0">
                    <a:pos x="T8" y="T9"/>
                  </a:cxn>
                  <a:cxn ang="0">
                    <a:pos x="T10" y="T11"/>
                  </a:cxn>
                </a:cxnLst>
                <a:rect l="0" t="0" r="r" b="b"/>
                <a:pathLst>
                  <a:path w="12" h="3">
                    <a:moveTo>
                      <a:pt x="6" y="0"/>
                    </a:moveTo>
                    <a:cubicBezTo>
                      <a:pt x="4" y="1"/>
                      <a:pt x="2" y="2"/>
                      <a:pt x="0" y="3"/>
                    </a:cubicBezTo>
                    <a:cubicBezTo>
                      <a:pt x="3" y="3"/>
                      <a:pt x="6" y="2"/>
                      <a:pt x="9" y="2"/>
                    </a:cubicBezTo>
                    <a:cubicBezTo>
                      <a:pt x="10" y="2"/>
                      <a:pt x="11" y="2"/>
                      <a:pt x="12" y="2"/>
                    </a:cubicBezTo>
                    <a:cubicBezTo>
                      <a:pt x="12" y="1"/>
                      <a:pt x="12" y="1"/>
                      <a:pt x="12" y="0"/>
                    </a:cubicBezTo>
                    <a:cubicBezTo>
                      <a:pt x="10" y="0"/>
                      <a:pt x="8" y="0"/>
                      <a:pt x="6" y="0"/>
                    </a:cubicBezTo>
                  </a:path>
                </a:pathLst>
              </a:custGeom>
              <a:solidFill>
                <a:srgbClr val="33546C"/>
              </a:solidFill>
              <a:ln>
                <a:noFill/>
              </a:ln>
            </p:spPr>
            <p:txBody>
              <a:bodyPr vert="horz" wrap="square" lIns="91440" tIns="45720" rIns="91440" bIns="45720" numCol="1" anchor="t" anchorCtr="0" compatLnSpc="1"/>
              <a:lstStyle/>
              <a:p>
                <a:endParaRPr lang="zh-CN" altLang="en-US"/>
              </a:p>
            </p:txBody>
          </p:sp>
          <p:sp>
            <p:nvSpPr>
              <p:cNvPr id="2994" name="Freeform 275"/>
              <p:cNvSpPr/>
              <p:nvPr/>
            </p:nvSpPr>
            <p:spPr bwMode="auto">
              <a:xfrm>
                <a:off x="2227" y="3635"/>
                <a:ext cx="17" cy="10"/>
              </a:xfrm>
              <a:custGeom>
                <a:avLst/>
                <a:gdLst>
                  <a:gd name="T0" fmla="*/ 16 w 20"/>
                  <a:gd name="T1" fmla="*/ 0 h 12"/>
                  <a:gd name="T2" fmla="*/ 13 w 20"/>
                  <a:gd name="T3" fmla="*/ 0 h 12"/>
                  <a:gd name="T4" fmla="*/ 3 w 20"/>
                  <a:gd name="T5" fmla="*/ 2 h 12"/>
                  <a:gd name="T6" fmla="*/ 2 w 20"/>
                  <a:gd name="T7" fmla="*/ 3 h 12"/>
                  <a:gd name="T8" fmla="*/ 1 w 20"/>
                  <a:gd name="T9" fmla="*/ 4 h 12"/>
                  <a:gd name="T10" fmla="*/ 1 w 20"/>
                  <a:gd name="T11" fmla="*/ 4 h 12"/>
                  <a:gd name="T12" fmla="*/ 1 w 20"/>
                  <a:gd name="T13" fmla="*/ 5 h 12"/>
                  <a:gd name="T14" fmla="*/ 1 w 20"/>
                  <a:gd name="T15" fmla="*/ 4 h 12"/>
                  <a:gd name="T16" fmla="*/ 0 w 20"/>
                  <a:gd name="T17" fmla="*/ 2 h 12"/>
                  <a:gd name="T18" fmla="*/ 0 w 20"/>
                  <a:gd name="T19" fmla="*/ 2 h 12"/>
                  <a:gd name="T20" fmla="*/ 2 w 20"/>
                  <a:gd name="T21" fmla="*/ 12 h 12"/>
                  <a:gd name="T22" fmla="*/ 20 w 20"/>
                  <a:gd name="T23" fmla="*/ 6 h 12"/>
                  <a:gd name="T24" fmla="*/ 16 w 2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2">
                    <a:moveTo>
                      <a:pt x="16" y="0"/>
                    </a:moveTo>
                    <a:cubicBezTo>
                      <a:pt x="15" y="0"/>
                      <a:pt x="14" y="0"/>
                      <a:pt x="13" y="0"/>
                    </a:cubicBezTo>
                    <a:cubicBezTo>
                      <a:pt x="10" y="1"/>
                      <a:pt x="6" y="1"/>
                      <a:pt x="3" y="2"/>
                    </a:cubicBezTo>
                    <a:cubicBezTo>
                      <a:pt x="3" y="2"/>
                      <a:pt x="3" y="2"/>
                      <a:pt x="2" y="3"/>
                    </a:cubicBezTo>
                    <a:cubicBezTo>
                      <a:pt x="1" y="4"/>
                      <a:pt x="1" y="4"/>
                      <a:pt x="1" y="4"/>
                    </a:cubicBezTo>
                    <a:cubicBezTo>
                      <a:pt x="1" y="4"/>
                      <a:pt x="1" y="4"/>
                      <a:pt x="1" y="4"/>
                    </a:cubicBezTo>
                    <a:cubicBezTo>
                      <a:pt x="1" y="5"/>
                      <a:pt x="1" y="5"/>
                      <a:pt x="1" y="5"/>
                    </a:cubicBezTo>
                    <a:cubicBezTo>
                      <a:pt x="1" y="5"/>
                      <a:pt x="1" y="5"/>
                      <a:pt x="1" y="4"/>
                    </a:cubicBezTo>
                    <a:cubicBezTo>
                      <a:pt x="1" y="3"/>
                      <a:pt x="1" y="3"/>
                      <a:pt x="0" y="2"/>
                    </a:cubicBezTo>
                    <a:cubicBezTo>
                      <a:pt x="0" y="2"/>
                      <a:pt x="0" y="2"/>
                      <a:pt x="0" y="2"/>
                    </a:cubicBezTo>
                    <a:cubicBezTo>
                      <a:pt x="1" y="3"/>
                      <a:pt x="1" y="6"/>
                      <a:pt x="2" y="12"/>
                    </a:cubicBezTo>
                    <a:cubicBezTo>
                      <a:pt x="8" y="10"/>
                      <a:pt x="14" y="8"/>
                      <a:pt x="20" y="6"/>
                    </a:cubicBezTo>
                    <a:cubicBezTo>
                      <a:pt x="19" y="4"/>
                      <a:pt x="18" y="2"/>
                      <a:pt x="16" y="0"/>
                    </a:cubicBezTo>
                  </a:path>
                </a:pathLst>
              </a:custGeom>
              <a:solidFill>
                <a:srgbClr val="3C5C6C"/>
              </a:solidFill>
              <a:ln>
                <a:noFill/>
              </a:ln>
            </p:spPr>
            <p:txBody>
              <a:bodyPr vert="horz" wrap="square" lIns="91440" tIns="45720" rIns="91440" bIns="45720" numCol="1" anchor="t" anchorCtr="0" compatLnSpc="1"/>
              <a:lstStyle/>
              <a:p>
                <a:endParaRPr lang="zh-CN" altLang="en-US"/>
              </a:p>
            </p:txBody>
          </p:sp>
          <p:sp>
            <p:nvSpPr>
              <p:cNvPr id="2995" name="Freeform 276"/>
              <p:cNvSpPr/>
              <p:nvPr/>
            </p:nvSpPr>
            <p:spPr bwMode="auto">
              <a:xfrm>
                <a:off x="2238" y="3635"/>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1" y="0"/>
                      <a:pt x="2" y="0"/>
                      <a:pt x="3" y="0"/>
                    </a:cubicBezTo>
                    <a:cubicBezTo>
                      <a:pt x="3" y="0"/>
                      <a:pt x="3" y="0"/>
                      <a:pt x="3" y="0"/>
                    </a:cubicBezTo>
                  </a:path>
                </a:pathLst>
              </a:custGeom>
              <a:solidFill>
                <a:srgbClr val="203746"/>
              </a:solidFill>
              <a:ln>
                <a:noFill/>
              </a:ln>
            </p:spPr>
            <p:txBody>
              <a:bodyPr vert="horz" wrap="square" lIns="91440" tIns="45720" rIns="91440" bIns="45720" numCol="1" anchor="t" anchorCtr="0" compatLnSpc="1"/>
              <a:lstStyle/>
              <a:p>
                <a:endParaRPr lang="zh-CN" altLang="en-US"/>
              </a:p>
            </p:txBody>
          </p:sp>
          <p:sp>
            <p:nvSpPr>
              <p:cNvPr id="2996" name="Freeform 277"/>
              <p:cNvSpPr/>
              <p:nvPr/>
            </p:nvSpPr>
            <p:spPr bwMode="auto">
              <a:xfrm>
                <a:off x="2229" y="3640"/>
                <a:ext cx="26" cy="8"/>
              </a:xfrm>
              <a:custGeom>
                <a:avLst/>
                <a:gdLst>
                  <a:gd name="T0" fmla="*/ 18 w 31"/>
                  <a:gd name="T1" fmla="*/ 0 h 9"/>
                  <a:gd name="T2" fmla="*/ 0 w 31"/>
                  <a:gd name="T3" fmla="*/ 6 h 9"/>
                  <a:gd name="T4" fmla="*/ 0 w 31"/>
                  <a:gd name="T5" fmla="*/ 9 h 9"/>
                  <a:gd name="T6" fmla="*/ 31 w 31"/>
                  <a:gd name="T7" fmla="*/ 9 h 9"/>
                  <a:gd name="T8" fmla="*/ 30 w 31"/>
                  <a:gd name="T9" fmla="*/ 9 h 9"/>
                  <a:gd name="T10" fmla="*/ 25 w 31"/>
                  <a:gd name="T11" fmla="*/ 6 h 9"/>
                  <a:gd name="T12" fmla="*/ 25 w 31"/>
                  <a:gd name="T13" fmla="*/ 6 h 9"/>
                  <a:gd name="T14" fmla="*/ 24 w 31"/>
                  <a:gd name="T15" fmla="*/ 6 h 9"/>
                  <a:gd name="T16" fmla="*/ 18 w 3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
                    <a:moveTo>
                      <a:pt x="18" y="0"/>
                    </a:moveTo>
                    <a:cubicBezTo>
                      <a:pt x="12" y="2"/>
                      <a:pt x="6" y="4"/>
                      <a:pt x="0" y="6"/>
                    </a:cubicBezTo>
                    <a:cubicBezTo>
                      <a:pt x="0" y="7"/>
                      <a:pt x="0" y="8"/>
                      <a:pt x="0" y="9"/>
                    </a:cubicBezTo>
                    <a:cubicBezTo>
                      <a:pt x="10" y="9"/>
                      <a:pt x="20" y="9"/>
                      <a:pt x="31" y="9"/>
                    </a:cubicBezTo>
                    <a:cubicBezTo>
                      <a:pt x="30" y="9"/>
                      <a:pt x="30" y="9"/>
                      <a:pt x="30" y="9"/>
                    </a:cubicBezTo>
                    <a:cubicBezTo>
                      <a:pt x="27" y="6"/>
                      <a:pt x="26" y="6"/>
                      <a:pt x="25" y="6"/>
                    </a:cubicBezTo>
                    <a:cubicBezTo>
                      <a:pt x="25" y="6"/>
                      <a:pt x="25" y="6"/>
                      <a:pt x="25" y="6"/>
                    </a:cubicBezTo>
                    <a:cubicBezTo>
                      <a:pt x="25" y="6"/>
                      <a:pt x="24" y="6"/>
                      <a:pt x="24" y="6"/>
                    </a:cubicBezTo>
                    <a:cubicBezTo>
                      <a:pt x="23" y="6"/>
                      <a:pt x="21" y="5"/>
                      <a:pt x="18"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2997" name="Freeform 278"/>
              <p:cNvSpPr/>
              <p:nvPr/>
            </p:nvSpPr>
            <p:spPr bwMode="auto">
              <a:xfrm>
                <a:off x="2260" y="3634"/>
                <a:ext cx="7" cy="2"/>
              </a:xfrm>
              <a:custGeom>
                <a:avLst/>
                <a:gdLst>
                  <a:gd name="T0" fmla="*/ 9 w 9"/>
                  <a:gd name="T1" fmla="*/ 0 h 3"/>
                  <a:gd name="T2" fmla="*/ 2 w 9"/>
                  <a:gd name="T3" fmla="*/ 0 h 3"/>
                  <a:gd name="T4" fmla="*/ 0 w 9"/>
                  <a:gd name="T5" fmla="*/ 3 h 3"/>
                  <a:gd name="T6" fmla="*/ 9 w 9"/>
                  <a:gd name="T7" fmla="*/ 0 h 3"/>
                </a:gdLst>
                <a:ahLst/>
                <a:cxnLst>
                  <a:cxn ang="0">
                    <a:pos x="T0" y="T1"/>
                  </a:cxn>
                  <a:cxn ang="0">
                    <a:pos x="T2" y="T3"/>
                  </a:cxn>
                  <a:cxn ang="0">
                    <a:pos x="T4" y="T5"/>
                  </a:cxn>
                  <a:cxn ang="0">
                    <a:pos x="T6" y="T7"/>
                  </a:cxn>
                </a:cxnLst>
                <a:rect l="0" t="0" r="r" b="b"/>
                <a:pathLst>
                  <a:path w="9" h="3">
                    <a:moveTo>
                      <a:pt x="9" y="0"/>
                    </a:moveTo>
                    <a:cubicBezTo>
                      <a:pt x="7" y="0"/>
                      <a:pt x="5" y="0"/>
                      <a:pt x="2" y="0"/>
                    </a:cubicBezTo>
                    <a:cubicBezTo>
                      <a:pt x="2" y="1"/>
                      <a:pt x="1" y="2"/>
                      <a:pt x="0" y="3"/>
                    </a:cubicBezTo>
                    <a:cubicBezTo>
                      <a:pt x="3" y="2"/>
                      <a:pt x="6" y="1"/>
                      <a:pt x="9" y="0"/>
                    </a:cubicBezTo>
                  </a:path>
                </a:pathLst>
              </a:custGeom>
              <a:solidFill>
                <a:srgbClr val="3C5C6C"/>
              </a:solidFill>
              <a:ln>
                <a:noFill/>
              </a:ln>
            </p:spPr>
            <p:txBody>
              <a:bodyPr vert="horz" wrap="square" lIns="91440" tIns="45720" rIns="91440" bIns="45720" numCol="1" anchor="t" anchorCtr="0" compatLnSpc="1"/>
              <a:lstStyle/>
              <a:p>
                <a:endParaRPr lang="zh-CN" altLang="en-US"/>
              </a:p>
            </p:txBody>
          </p:sp>
          <p:sp>
            <p:nvSpPr>
              <p:cNvPr id="2998" name="Freeform 279"/>
              <p:cNvSpPr>
                <a:spLocks noEditPoints="1"/>
              </p:cNvSpPr>
              <p:nvPr/>
            </p:nvSpPr>
            <p:spPr bwMode="auto">
              <a:xfrm>
                <a:off x="2253" y="3634"/>
                <a:ext cx="61" cy="15"/>
              </a:xfrm>
              <a:custGeom>
                <a:avLst/>
                <a:gdLst>
                  <a:gd name="T0" fmla="*/ 52 w 74"/>
                  <a:gd name="T1" fmla="*/ 1 h 18"/>
                  <a:gd name="T2" fmla="*/ 53 w 74"/>
                  <a:gd name="T3" fmla="*/ 15 h 18"/>
                  <a:gd name="T4" fmla="*/ 56 w 74"/>
                  <a:gd name="T5" fmla="*/ 14 h 18"/>
                  <a:gd name="T6" fmla="*/ 61 w 74"/>
                  <a:gd name="T7" fmla="*/ 13 h 18"/>
                  <a:gd name="T8" fmla="*/ 73 w 74"/>
                  <a:gd name="T9" fmla="*/ 9 h 18"/>
                  <a:gd name="T10" fmla="*/ 74 w 74"/>
                  <a:gd name="T11" fmla="*/ 7 h 18"/>
                  <a:gd name="T12" fmla="*/ 52 w 74"/>
                  <a:gd name="T13" fmla="*/ 1 h 18"/>
                  <a:gd name="T14" fmla="*/ 42 w 74"/>
                  <a:gd name="T15" fmla="*/ 0 h 18"/>
                  <a:gd name="T16" fmla="*/ 17 w 74"/>
                  <a:gd name="T17" fmla="*/ 0 h 18"/>
                  <a:gd name="T18" fmla="*/ 8 w 74"/>
                  <a:gd name="T19" fmla="*/ 3 h 18"/>
                  <a:gd name="T20" fmla="*/ 0 w 74"/>
                  <a:gd name="T21" fmla="*/ 9 h 18"/>
                  <a:gd name="T22" fmla="*/ 8 w 74"/>
                  <a:gd name="T23" fmla="*/ 11 h 18"/>
                  <a:gd name="T24" fmla="*/ 37 w 74"/>
                  <a:gd name="T25" fmla="*/ 18 h 18"/>
                  <a:gd name="T26" fmla="*/ 38 w 74"/>
                  <a:gd name="T27" fmla="*/ 18 h 18"/>
                  <a:gd name="T28" fmla="*/ 42 w 74"/>
                  <a:gd name="T29" fmla="*/ 0 h 18"/>
                  <a:gd name="T30" fmla="*/ 47 w 74"/>
                  <a:gd name="T31" fmla="*/ 0 h 18"/>
                  <a:gd name="T32" fmla="*/ 43 w 74"/>
                  <a:gd name="T33" fmla="*/ 0 h 18"/>
                  <a:gd name="T34" fmla="*/ 39 w 74"/>
                  <a:gd name="T35" fmla="*/ 18 h 18"/>
                  <a:gd name="T36" fmla="*/ 52 w 74"/>
                  <a:gd name="T37" fmla="*/ 18 h 18"/>
                  <a:gd name="T38" fmla="*/ 52 w 74"/>
                  <a:gd name="T39" fmla="*/ 1 h 18"/>
                  <a:gd name="T40" fmla="*/ 47 w 74"/>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18">
                    <a:moveTo>
                      <a:pt x="52" y="1"/>
                    </a:moveTo>
                    <a:cubicBezTo>
                      <a:pt x="52" y="3"/>
                      <a:pt x="53" y="7"/>
                      <a:pt x="53" y="15"/>
                    </a:cubicBezTo>
                    <a:cubicBezTo>
                      <a:pt x="56" y="14"/>
                      <a:pt x="56" y="14"/>
                      <a:pt x="56" y="14"/>
                    </a:cubicBezTo>
                    <a:cubicBezTo>
                      <a:pt x="61" y="13"/>
                      <a:pt x="61" y="13"/>
                      <a:pt x="61" y="13"/>
                    </a:cubicBezTo>
                    <a:cubicBezTo>
                      <a:pt x="73" y="9"/>
                      <a:pt x="73" y="9"/>
                      <a:pt x="73" y="9"/>
                    </a:cubicBezTo>
                    <a:cubicBezTo>
                      <a:pt x="73" y="8"/>
                      <a:pt x="73" y="7"/>
                      <a:pt x="74" y="7"/>
                    </a:cubicBezTo>
                    <a:cubicBezTo>
                      <a:pt x="66" y="5"/>
                      <a:pt x="59" y="3"/>
                      <a:pt x="52" y="1"/>
                    </a:cubicBezTo>
                    <a:moveTo>
                      <a:pt x="42" y="0"/>
                    </a:moveTo>
                    <a:cubicBezTo>
                      <a:pt x="34" y="0"/>
                      <a:pt x="25" y="0"/>
                      <a:pt x="17" y="0"/>
                    </a:cubicBezTo>
                    <a:cubicBezTo>
                      <a:pt x="14" y="1"/>
                      <a:pt x="11" y="2"/>
                      <a:pt x="8" y="3"/>
                    </a:cubicBezTo>
                    <a:cubicBezTo>
                      <a:pt x="6" y="4"/>
                      <a:pt x="3" y="6"/>
                      <a:pt x="0" y="9"/>
                    </a:cubicBezTo>
                    <a:cubicBezTo>
                      <a:pt x="8" y="11"/>
                      <a:pt x="8" y="11"/>
                      <a:pt x="8" y="11"/>
                    </a:cubicBezTo>
                    <a:cubicBezTo>
                      <a:pt x="16" y="13"/>
                      <a:pt x="26" y="16"/>
                      <a:pt x="37" y="18"/>
                    </a:cubicBezTo>
                    <a:cubicBezTo>
                      <a:pt x="37" y="18"/>
                      <a:pt x="38" y="18"/>
                      <a:pt x="38" y="18"/>
                    </a:cubicBezTo>
                    <a:cubicBezTo>
                      <a:pt x="40" y="10"/>
                      <a:pt x="41" y="3"/>
                      <a:pt x="42" y="0"/>
                    </a:cubicBezTo>
                    <a:moveTo>
                      <a:pt x="47" y="0"/>
                    </a:moveTo>
                    <a:cubicBezTo>
                      <a:pt x="46" y="0"/>
                      <a:pt x="44" y="0"/>
                      <a:pt x="43" y="0"/>
                    </a:cubicBezTo>
                    <a:cubicBezTo>
                      <a:pt x="42" y="3"/>
                      <a:pt x="41" y="9"/>
                      <a:pt x="39" y="18"/>
                    </a:cubicBezTo>
                    <a:cubicBezTo>
                      <a:pt x="43" y="18"/>
                      <a:pt x="48" y="18"/>
                      <a:pt x="52" y="18"/>
                    </a:cubicBezTo>
                    <a:cubicBezTo>
                      <a:pt x="52" y="9"/>
                      <a:pt x="52" y="3"/>
                      <a:pt x="52" y="1"/>
                    </a:cubicBezTo>
                    <a:cubicBezTo>
                      <a:pt x="50" y="1"/>
                      <a:pt x="49" y="0"/>
                      <a:pt x="47"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2999" name="Freeform 280"/>
              <p:cNvSpPr/>
              <p:nvPr/>
            </p:nvSpPr>
            <p:spPr bwMode="auto">
              <a:xfrm>
                <a:off x="2296" y="3634"/>
                <a:ext cx="18" cy="15"/>
              </a:xfrm>
              <a:custGeom>
                <a:avLst/>
                <a:gdLst>
                  <a:gd name="T0" fmla="*/ 0 w 21"/>
                  <a:gd name="T1" fmla="*/ 0 h 17"/>
                  <a:gd name="T2" fmla="*/ 0 w 21"/>
                  <a:gd name="T3" fmla="*/ 17 h 17"/>
                  <a:gd name="T4" fmla="*/ 20 w 21"/>
                  <a:gd name="T5" fmla="*/ 17 h 17"/>
                  <a:gd name="T6" fmla="*/ 21 w 21"/>
                  <a:gd name="T7" fmla="*/ 8 h 17"/>
                  <a:gd name="T8" fmla="*/ 9 w 21"/>
                  <a:gd name="T9" fmla="*/ 12 h 17"/>
                  <a:gd name="T10" fmla="*/ 4 w 21"/>
                  <a:gd name="T11" fmla="*/ 13 h 17"/>
                  <a:gd name="T12" fmla="*/ 1 w 21"/>
                  <a:gd name="T13" fmla="*/ 14 h 17"/>
                  <a:gd name="T14" fmla="*/ 0 w 21"/>
                  <a:gd name="T15" fmla="*/ 0 h 17"/>
                  <a:gd name="T16" fmla="*/ 0 w 21"/>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7">
                    <a:moveTo>
                      <a:pt x="0" y="0"/>
                    </a:moveTo>
                    <a:cubicBezTo>
                      <a:pt x="0" y="2"/>
                      <a:pt x="0" y="8"/>
                      <a:pt x="0" y="17"/>
                    </a:cubicBezTo>
                    <a:cubicBezTo>
                      <a:pt x="6" y="17"/>
                      <a:pt x="13" y="17"/>
                      <a:pt x="20" y="17"/>
                    </a:cubicBezTo>
                    <a:cubicBezTo>
                      <a:pt x="20" y="14"/>
                      <a:pt x="21" y="11"/>
                      <a:pt x="21" y="8"/>
                    </a:cubicBezTo>
                    <a:cubicBezTo>
                      <a:pt x="9" y="12"/>
                      <a:pt x="9" y="12"/>
                      <a:pt x="9" y="12"/>
                    </a:cubicBezTo>
                    <a:cubicBezTo>
                      <a:pt x="4" y="13"/>
                      <a:pt x="4" y="13"/>
                      <a:pt x="4" y="13"/>
                    </a:cubicBezTo>
                    <a:cubicBezTo>
                      <a:pt x="1" y="14"/>
                      <a:pt x="1" y="14"/>
                      <a:pt x="1" y="14"/>
                    </a:cubicBezTo>
                    <a:cubicBezTo>
                      <a:pt x="1" y="6"/>
                      <a:pt x="0" y="2"/>
                      <a:pt x="0" y="0"/>
                    </a:cubicBezTo>
                    <a:cubicBezTo>
                      <a:pt x="0" y="0"/>
                      <a:pt x="0" y="0"/>
                      <a:pt x="0" y="0"/>
                    </a:cubicBezTo>
                  </a:path>
                </a:pathLst>
              </a:custGeom>
              <a:solidFill>
                <a:srgbClr val="2D4E61"/>
              </a:solidFill>
              <a:ln>
                <a:noFill/>
              </a:ln>
            </p:spPr>
            <p:txBody>
              <a:bodyPr vert="horz" wrap="square" lIns="91440" tIns="45720" rIns="91440" bIns="45720" numCol="1" anchor="t" anchorCtr="0" compatLnSpc="1"/>
              <a:lstStyle/>
              <a:p>
                <a:endParaRPr lang="zh-CN" altLang="en-US"/>
              </a:p>
            </p:txBody>
          </p:sp>
          <p:sp>
            <p:nvSpPr>
              <p:cNvPr id="3000" name="Freeform 281"/>
              <p:cNvSpPr/>
              <p:nvPr/>
            </p:nvSpPr>
            <p:spPr bwMode="auto">
              <a:xfrm>
                <a:off x="2241" y="3634"/>
                <a:ext cx="7" cy="1"/>
              </a:xfrm>
              <a:custGeom>
                <a:avLst/>
                <a:gdLst>
                  <a:gd name="T0" fmla="*/ 0 w 9"/>
                  <a:gd name="T1" fmla="*/ 0 h 2"/>
                  <a:gd name="T2" fmla="*/ 0 w 9"/>
                  <a:gd name="T3" fmla="*/ 2 h 2"/>
                  <a:gd name="T4" fmla="*/ 9 w 9"/>
                  <a:gd name="T5" fmla="*/ 0 h 2"/>
                  <a:gd name="T6" fmla="*/ 0 w 9"/>
                  <a:gd name="T7" fmla="*/ 0 h 2"/>
                </a:gdLst>
                <a:ahLst/>
                <a:cxnLst>
                  <a:cxn ang="0">
                    <a:pos x="T0" y="T1"/>
                  </a:cxn>
                  <a:cxn ang="0">
                    <a:pos x="T2" y="T3"/>
                  </a:cxn>
                  <a:cxn ang="0">
                    <a:pos x="T4" y="T5"/>
                  </a:cxn>
                  <a:cxn ang="0">
                    <a:pos x="T6" y="T7"/>
                  </a:cxn>
                </a:cxnLst>
                <a:rect l="0" t="0" r="r" b="b"/>
                <a:pathLst>
                  <a:path w="9" h="2">
                    <a:moveTo>
                      <a:pt x="0" y="0"/>
                    </a:moveTo>
                    <a:cubicBezTo>
                      <a:pt x="0" y="1"/>
                      <a:pt x="0" y="1"/>
                      <a:pt x="0" y="2"/>
                    </a:cubicBezTo>
                    <a:cubicBezTo>
                      <a:pt x="3" y="1"/>
                      <a:pt x="6" y="1"/>
                      <a:pt x="9" y="0"/>
                    </a:cubicBezTo>
                    <a:cubicBezTo>
                      <a:pt x="6" y="0"/>
                      <a:pt x="3" y="0"/>
                      <a:pt x="0" y="0"/>
                    </a:cubicBezTo>
                  </a:path>
                </a:pathLst>
              </a:custGeom>
              <a:solidFill>
                <a:srgbClr val="2C4D66"/>
              </a:solidFill>
              <a:ln>
                <a:noFill/>
              </a:ln>
            </p:spPr>
            <p:txBody>
              <a:bodyPr vert="horz" wrap="square" lIns="91440" tIns="45720" rIns="91440" bIns="45720" numCol="1" anchor="t" anchorCtr="0" compatLnSpc="1"/>
              <a:lstStyle/>
              <a:p>
                <a:endParaRPr lang="zh-CN" altLang="en-US"/>
              </a:p>
            </p:txBody>
          </p:sp>
          <p:sp>
            <p:nvSpPr>
              <p:cNvPr id="3001" name="Freeform 282"/>
              <p:cNvSpPr/>
              <p:nvPr/>
            </p:nvSpPr>
            <p:spPr bwMode="auto">
              <a:xfrm>
                <a:off x="2241" y="3634"/>
                <a:ext cx="20" cy="6"/>
              </a:xfrm>
              <a:custGeom>
                <a:avLst/>
                <a:gdLst>
                  <a:gd name="T0" fmla="*/ 25 w 25"/>
                  <a:gd name="T1" fmla="*/ 0 h 8"/>
                  <a:gd name="T2" fmla="*/ 16 w 25"/>
                  <a:gd name="T3" fmla="*/ 0 h 8"/>
                  <a:gd name="T4" fmla="*/ 0 w 25"/>
                  <a:gd name="T5" fmla="*/ 2 h 8"/>
                  <a:gd name="T6" fmla="*/ 4 w 25"/>
                  <a:gd name="T7" fmla="*/ 8 h 8"/>
                  <a:gd name="T8" fmla="*/ 23 w 25"/>
                  <a:gd name="T9" fmla="*/ 3 h 8"/>
                  <a:gd name="T10" fmla="*/ 25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25" y="0"/>
                    </a:moveTo>
                    <a:cubicBezTo>
                      <a:pt x="22" y="0"/>
                      <a:pt x="19" y="0"/>
                      <a:pt x="16" y="0"/>
                    </a:cubicBezTo>
                    <a:cubicBezTo>
                      <a:pt x="11" y="1"/>
                      <a:pt x="6" y="1"/>
                      <a:pt x="0" y="2"/>
                    </a:cubicBezTo>
                    <a:cubicBezTo>
                      <a:pt x="2" y="4"/>
                      <a:pt x="3" y="6"/>
                      <a:pt x="4" y="8"/>
                    </a:cubicBezTo>
                    <a:cubicBezTo>
                      <a:pt x="10" y="6"/>
                      <a:pt x="16" y="4"/>
                      <a:pt x="23" y="3"/>
                    </a:cubicBezTo>
                    <a:cubicBezTo>
                      <a:pt x="24" y="2"/>
                      <a:pt x="25" y="1"/>
                      <a:pt x="25"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3002" name="Freeform 283"/>
              <p:cNvSpPr/>
              <p:nvPr/>
            </p:nvSpPr>
            <p:spPr bwMode="auto">
              <a:xfrm>
                <a:off x="2241" y="3634"/>
                <a:ext cx="13" cy="1"/>
              </a:xfrm>
              <a:custGeom>
                <a:avLst/>
                <a:gdLst>
                  <a:gd name="T0" fmla="*/ 16 w 16"/>
                  <a:gd name="T1" fmla="*/ 0 h 2"/>
                  <a:gd name="T2" fmla="*/ 12 w 16"/>
                  <a:gd name="T3" fmla="*/ 0 h 2"/>
                  <a:gd name="T4" fmla="*/ 9 w 16"/>
                  <a:gd name="T5" fmla="*/ 0 h 2"/>
                  <a:gd name="T6" fmla="*/ 0 w 16"/>
                  <a:gd name="T7" fmla="*/ 2 h 2"/>
                  <a:gd name="T8" fmla="*/ 0 w 16"/>
                  <a:gd name="T9" fmla="*/ 2 h 2"/>
                  <a:gd name="T10" fmla="*/ 16 w 16"/>
                  <a:gd name="T11" fmla="*/ 0 h 2"/>
                </a:gdLst>
                <a:ahLst/>
                <a:cxnLst>
                  <a:cxn ang="0">
                    <a:pos x="T0" y="T1"/>
                  </a:cxn>
                  <a:cxn ang="0">
                    <a:pos x="T2" y="T3"/>
                  </a:cxn>
                  <a:cxn ang="0">
                    <a:pos x="T4" y="T5"/>
                  </a:cxn>
                  <a:cxn ang="0">
                    <a:pos x="T6" y="T7"/>
                  </a:cxn>
                  <a:cxn ang="0">
                    <a:pos x="T8" y="T9"/>
                  </a:cxn>
                  <a:cxn ang="0">
                    <a:pos x="T10" y="T11"/>
                  </a:cxn>
                </a:cxnLst>
                <a:rect l="0" t="0" r="r" b="b"/>
                <a:pathLst>
                  <a:path w="16" h="2">
                    <a:moveTo>
                      <a:pt x="16" y="0"/>
                    </a:moveTo>
                    <a:cubicBezTo>
                      <a:pt x="14" y="0"/>
                      <a:pt x="13" y="0"/>
                      <a:pt x="12" y="0"/>
                    </a:cubicBezTo>
                    <a:cubicBezTo>
                      <a:pt x="11" y="0"/>
                      <a:pt x="10" y="0"/>
                      <a:pt x="9" y="0"/>
                    </a:cubicBezTo>
                    <a:cubicBezTo>
                      <a:pt x="6" y="1"/>
                      <a:pt x="3" y="1"/>
                      <a:pt x="0" y="2"/>
                    </a:cubicBezTo>
                    <a:cubicBezTo>
                      <a:pt x="0" y="2"/>
                      <a:pt x="0" y="2"/>
                      <a:pt x="0" y="2"/>
                    </a:cubicBezTo>
                    <a:cubicBezTo>
                      <a:pt x="6" y="1"/>
                      <a:pt x="11" y="1"/>
                      <a:pt x="16" y="0"/>
                    </a:cubicBezTo>
                  </a:path>
                </a:pathLst>
              </a:custGeom>
              <a:solidFill>
                <a:srgbClr val="1C3343"/>
              </a:solidFill>
              <a:ln>
                <a:noFill/>
              </a:ln>
            </p:spPr>
            <p:txBody>
              <a:bodyPr vert="horz" wrap="square" lIns="91440" tIns="45720" rIns="91440" bIns="45720" numCol="1" anchor="t" anchorCtr="0" compatLnSpc="1"/>
              <a:lstStyle/>
              <a:p>
                <a:endParaRPr lang="zh-CN" altLang="en-US"/>
              </a:p>
            </p:txBody>
          </p:sp>
          <p:sp>
            <p:nvSpPr>
              <p:cNvPr id="3003" name="Freeform 284"/>
              <p:cNvSpPr/>
              <p:nvPr/>
            </p:nvSpPr>
            <p:spPr bwMode="auto">
              <a:xfrm>
                <a:off x="2244" y="3636"/>
                <a:ext cx="40" cy="13"/>
              </a:xfrm>
              <a:custGeom>
                <a:avLst/>
                <a:gdLst>
                  <a:gd name="T0" fmla="*/ 19 w 48"/>
                  <a:gd name="T1" fmla="*/ 0 h 15"/>
                  <a:gd name="T2" fmla="*/ 0 w 48"/>
                  <a:gd name="T3" fmla="*/ 5 h 15"/>
                  <a:gd name="T4" fmla="*/ 6 w 48"/>
                  <a:gd name="T5" fmla="*/ 11 h 15"/>
                  <a:gd name="T6" fmla="*/ 7 w 48"/>
                  <a:gd name="T7" fmla="*/ 11 h 15"/>
                  <a:gd name="T8" fmla="*/ 7 w 48"/>
                  <a:gd name="T9" fmla="*/ 11 h 15"/>
                  <a:gd name="T10" fmla="*/ 12 w 48"/>
                  <a:gd name="T11" fmla="*/ 14 h 15"/>
                  <a:gd name="T12" fmla="*/ 13 w 48"/>
                  <a:gd name="T13" fmla="*/ 14 h 15"/>
                  <a:gd name="T14" fmla="*/ 48 w 48"/>
                  <a:gd name="T15" fmla="*/ 15 h 15"/>
                  <a:gd name="T16" fmla="*/ 19 w 48"/>
                  <a:gd name="T17" fmla="*/ 8 h 15"/>
                  <a:gd name="T18" fmla="*/ 11 w 48"/>
                  <a:gd name="T19" fmla="*/ 6 h 15"/>
                  <a:gd name="T20" fmla="*/ 19 w 48"/>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5">
                    <a:moveTo>
                      <a:pt x="19" y="0"/>
                    </a:moveTo>
                    <a:cubicBezTo>
                      <a:pt x="12" y="1"/>
                      <a:pt x="6" y="3"/>
                      <a:pt x="0" y="5"/>
                    </a:cubicBezTo>
                    <a:cubicBezTo>
                      <a:pt x="3" y="10"/>
                      <a:pt x="5" y="11"/>
                      <a:pt x="6" y="11"/>
                    </a:cubicBezTo>
                    <a:cubicBezTo>
                      <a:pt x="6" y="11"/>
                      <a:pt x="7" y="11"/>
                      <a:pt x="7" y="11"/>
                    </a:cubicBezTo>
                    <a:cubicBezTo>
                      <a:pt x="7" y="11"/>
                      <a:pt x="7" y="11"/>
                      <a:pt x="7" y="11"/>
                    </a:cubicBezTo>
                    <a:cubicBezTo>
                      <a:pt x="8" y="11"/>
                      <a:pt x="9" y="11"/>
                      <a:pt x="12" y="14"/>
                    </a:cubicBezTo>
                    <a:cubicBezTo>
                      <a:pt x="12" y="14"/>
                      <a:pt x="12" y="14"/>
                      <a:pt x="13" y="14"/>
                    </a:cubicBezTo>
                    <a:cubicBezTo>
                      <a:pt x="24" y="14"/>
                      <a:pt x="36" y="15"/>
                      <a:pt x="48" y="15"/>
                    </a:cubicBezTo>
                    <a:cubicBezTo>
                      <a:pt x="37" y="13"/>
                      <a:pt x="27" y="10"/>
                      <a:pt x="19" y="8"/>
                    </a:cubicBezTo>
                    <a:cubicBezTo>
                      <a:pt x="11" y="6"/>
                      <a:pt x="11" y="6"/>
                      <a:pt x="11" y="6"/>
                    </a:cubicBezTo>
                    <a:cubicBezTo>
                      <a:pt x="14" y="3"/>
                      <a:pt x="17" y="1"/>
                      <a:pt x="19" y="0"/>
                    </a:cubicBezTo>
                  </a:path>
                </a:pathLst>
              </a:custGeom>
              <a:solidFill>
                <a:srgbClr val="2D4E61"/>
              </a:solidFill>
              <a:ln>
                <a:noFill/>
              </a:ln>
            </p:spPr>
            <p:txBody>
              <a:bodyPr vert="horz" wrap="square" lIns="91440" tIns="45720" rIns="91440" bIns="45720" numCol="1" anchor="t" anchorCtr="0" compatLnSpc="1"/>
              <a:lstStyle/>
              <a:p>
                <a:endParaRPr lang="zh-CN" altLang="en-US"/>
              </a:p>
            </p:txBody>
          </p:sp>
          <p:sp>
            <p:nvSpPr>
              <p:cNvPr id="3004" name="Freeform 285"/>
              <p:cNvSpPr/>
              <p:nvPr/>
            </p:nvSpPr>
            <p:spPr bwMode="auto">
              <a:xfrm>
                <a:off x="2304" y="3634"/>
                <a:ext cx="11" cy="3"/>
              </a:xfrm>
              <a:custGeom>
                <a:avLst/>
                <a:gdLst>
                  <a:gd name="T0" fmla="*/ 1 w 14"/>
                  <a:gd name="T1" fmla="*/ 0 h 4"/>
                  <a:gd name="T2" fmla="*/ 0 w 14"/>
                  <a:gd name="T3" fmla="*/ 0 h 4"/>
                  <a:gd name="T4" fmla="*/ 13 w 14"/>
                  <a:gd name="T5" fmla="*/ 4 h 4"/>
                  <a:gd name="T6" fmla="*/ 14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1" y="0"/>
                      <a:pt x="0" y="0"/>
                      <a:pt x="0" y="0"/>
                    </a:cubicBezTo>
                    <a:cubicBezTo>
                      <a:pt x="4" y="1"/>
                      <a:pt x="9" y="3"/>
                      <a:pt x="13" y="4"/>
                    </a:cubicBezTo>
                    <a:cubicBezTo>
                      <a:pt x="13" y="3"/>
                      <a:pt x="13" y="2"/>
                      <a:pt x="14" y="1"/>
                    </a:cubicBezTo>
                    <a:cubicBezTo>
                      <a:pt x="9" y="0"/>
                      <a:pt x="5" y="0"/>
                      <a:pt x="1"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3005" name="Freeform 286"/>
              <p:cNvSpPr/>
              <p:nvPr/>
            </p:nvSpPr>
            <p:spPr bwMode="auto">
              <a:xfrm>
                <a:off x="2052" y="3644"/>
                <a:ext cx="104" cy="20"/>
              </a:xfrm>
              <a:custGeom>
                <a:avLst/>
                <a:gdLst>
                  <a:gd name="T0" fmla="*/ 0 w 125"/>
                  <a:gd name="T1" fmla="*/ 0 h 24"/>
                  <a:gd name="T2" fmla="*/ 14 w 125"/>
                  <a:gd name="T3" fmla="*/ 4 h 24"/>
                  <a:gd name="T4" fmla="*/ 54 w 125"/>
                  <a:gd name="T5" fmla="*/ 17 h 24"/>
                  <a:gd name="T6" fmla="*/ 56 w 125"/>
                  <a:gd name="T7" fmla="*/ 7 h 24"/>
                  <a:gd name="T8" fmla="*/ 55 w 125"/>
                  <a:gd name="T9" fmla="*/ 17 h 24"/>
                  <a:gd name="T10" fmla="*/ 55 w 125"/>
                  <a:gd name="T11" fmla="*/ 18 h 24"/>
                  <a:gd name="T12" fmla="*/ 125 w 125"/>
                  <a:gd name="T13" fmla="*/ 24 h 24"/>
                  <a:gd name="T14" fmla="*/ 41 w 125"/>
                  <a:gd name="T15" fmla="*/ 0 h 24"/>
                  <a:gd name="T16" fmla="*/ 37 w 125"/>
                  <a:gd name="T17" fmla="*/ 0 h 24"/>
                  <a:gd name="T18" fmla="*/ 0 w 125"/>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4">
                    <a:moveTo>
                      <a:pt x="0" y="0"/>
                    </a:moveTo>
                    <a:cubicBezTo>
                      <a:pt x="5" y="1"/>
                      <a:pt x="9" y="3"/>
                      <a:pt x="14" y="4"/>
                    </a:cubicBezTo>
                    <a:cubicBezTo>
                      <a:pt x="54" y="17"/>
                      <a:pt x="54" y="17"/>
                      <a:pt x="54" y="17"/>
                    </a:cubicBezTo>
                    <a:cubicBezTo>
                      <a:pt x="55" y="11"/>
                      <a:pt x="56" y="7"/>
                      <a:pt x="56" y="7"/>
                    </a:cubicBezTo>
                    <a:cubicBezTo>
                      <a:pt x="56" y="7"/>
                      <a:pt x="56" y="10"/>
                      <a:pt x="55" y="17"/>
                    </a:cubicBezTo>
                    <a:cubicBezTo>
                      <a:pt x="55" y="18"/>
                      <a:pt x="55" y="18"/>
                      <a:pt x="55" y="18"/>
                    </a:cubicBezTo>
                    <a:cubicBezTo>
                      <a:pt x="76" y="19"/>
                      <a:pt x="99" y="21"/>
                      <a:pt x="125" y="24"/>
                    </a:cubicBezTo>
                    <a:cubicBezTo>
                      <a:pt x="91" y="17"/>
                      <a:pt x="63" y="9"/>
                      <a:pt x="41" y="0"/>
                    </a:cubicBezTo>
                    <a:cubicBezTo>
                      <a:pt x="40" y="0"/>
                      <a:pt x="38" y="0"/>
                      <a:pt x="37" y="0"/>
                    </a:cubicBezTo>
                    <a:cubicBezTo>
                      <a:pt x="25" y="0"/>
                      <a:pt x="12" y="0"/>
                      <a:pt x="0" y="0"/>
                    </a:cubicBezTo>
                  </a:path>
                </a:pathLst>
              </a:custGeom>
              <a:solidFill>
                <a:srgbClr val="92B9CC"/>
              </a:solidFill>
              <a:ln>
                <a:noFill/>
              </a:ln>
            </p:spPr>
            <p:txBody>
              <a:bodyPr vert="horz" wrap="square" lIns="91440" tIns="45720" rIns="91440" bIns="45720" numCol="1" anchor="t" anchorCtr="0" compatLnSpc="1"/>
              <a:lstStyle/>
              <a:p>
                <a:endParaRPr lang="zh-CN" altLang="en-US"/>
              </a:p>
            </p:txBody>
          </p:sp>
          <p:sp>
            <p:nvSpPr>
              <p:cNvPr id="3006" name="Freeform 287"/>
              <p:cNvSpPr/>
              <p:nvPr/>
            </p:nvSpPr>
            <p:spPr bwMode="auto">
              <a:xfrm>
                <a:off x="2047" y="3643"/>
                <a:ext cx="39" cy="1"/>
              </a:xfrm>
              <a:custGeom>
                <a:avLst/>
                <a:gdLst>
                  <a:gd name="T0" fmla="*/ 0 w 47"/>
                  <a:gd name="T1" fmla="*/ 0 h 2"/>
                  <a:gd name="T2" fmla="*/ 6 w 47"/>
                  <a:gd name="T3" fmla="*/ 2 h 2"/>
                  <a:gd name="T4" fmla="*/ 43 w 47"/>
                  <a:gd name="T5" fmla="*/ 2 h 2"/>
                  <a:gd name="T6" fmla="*/ 47 w 47"/>
                  <a:gd name="T7" fmla="*/ 2 h 2"/>
                  <a:gd name="T8" fmla="*/ 44 w 47"/>
                  <a:gd name="T9" fmla="*/ 1 h 2"/>
                  <a:gd name="T10" fmla="*/ 38 w 47"/>
                  <a:gd name="T11" fmla="*/ 1 h 2"/>
                  <a:gd name="T12" fmla="*/ 0 w 4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7" h="2">
                    <a:moveTo>
                      <a:pt x="0" y="0"/>
                    </a:moveTo>
                    <a:cubicBezTo>
                      <a:pt x="2" y="0"/>
                      <a:pt x="4" y="1"/>
                      <a:pt x="6" y="2"/>
                    </a:cubicBezTo>
                    <a:cubicBezTo>
                      <a:pt x="18" y="2"/>
                      <a:pt x="31" y="2"/>
                      <a:pt x="43" y="2"/>
                    </a:cubicBezTo>
                    <a:cubicBezTo>
                      <a:pt x="44" y="2"/>
                      <a:pt x="46" y="2"/>
                      <a:pt x="47" y="2"/>
                    </a:cubicBezTo>
                    <a:cubicBezTo>
                      <a:pt x="46" y="2"/>
                      <a:pt x="45" y="2"/>
                      <a:pt x="44" y="1"/>
                    </a:cubicBezTo>
                    <a:cubicBezTo>
                      <a:pt x="42" y="1"/>
                      <a:pt x="40" y="1"/>
                      <a:pt x="38" y="1"/>
                    </a:cubicBezTo>
                    <a:cubicBezTo>
                      <a:pt x="25" y="1"/>
                      <a:pt x="12" y="0"/>
                      <a:pt x="0" y="0"/>
                    </a:cubicBezTo>
                  </a:path>
                </a:pathLst>
              </a:custGeom>
              <a:solidFill>
                <a:srgbClr val="4E6C80"/>
              </a:solidFill>
              <a:ln>
                <a:noFill/>
              </a:ln>
            </p:spPr>
            <p:txBody>
              <a:bodyPr vert="horz" wrap="square" lIns="91440" tIns="45720" rIns="91440" bIns="45720" numCol="1" anchor="t" anchorCtr="0" compatLnSpc="1"/>
              <a:lstStyle/>
              <a:p>
                <a:endParaRPr lang="zh-CN" altLang="en-US"/>
              </a:p>
            </p:txBody>
          </p:sp>
          <p:sp>
            <p:nvSpPr>
              <p:cNvPr id="3007" name="Freeform 288"/>
              <p:cNvSpPr/>
              <p:nvPr/>
            </p:nvSpPr>
            <p:spPr bwMode="auto">
              <a:xfrm>
                <a:off x="2086" y="3644"/>
                <a:ext cx="98" cy="21"/>
              </a:xfrm>
              <a:custGeom>
                <a:avLst/>
                <a:gdLst>
                  <a:gd name="T0" fmla="*/ 25 w 118"/>
                  <a:gd name="T1" fmla="*/ 0 h 25"/>
                  <a:gd name="T2" fmla="*/ 0 w 118"/>
                  <a:gd name="T3" fmla="*/ 0 h 25"/>
                  <a:gd name="T4" fmla="*/ 84 w 118"/>
                  <a:gd name="T5" fmla="*/ 24 h 25"/>
                  <a:gd name="T6" fmla="*/ 97 w 118"/>
                  <a:gd name="T7" fmla="*/ 25 h 25"/>
                  <a:gd name="T8" fmla="*/ 99 w 118"/>
                  <a:gd name="T9" fmla="*/ 25 h 25"/>
                  <a:gd name="T10" fmla="*/ 94 w 118"/>
                  <a:gd name="T11" fmla="*/ 18 h 25"/>
                  <a:gd name="T12" fmla="*/ 118 w 118"/>
                  <a:gd name="T13" fmla="*/ 3 h 25"/>
                  <a:gd name="T14" fmla="*/ 116 w 118"/>
                  <a:gd name="T15" fmla="*/ 3 h 25"/>
                  <a:gd name="T16" fmla="*/ 25 w 118"/>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25">
                    <a:moveTo>
                      <a:pt x="25" y="0"/>
                    </a:moveTo>
                    <a:cubicBezTo>
                      <a:pt x="16" y="0"/>
                      <a:pt x="8" y="0"/>
                      <a:pt x="0" y="0"/>
                    </a:cubicBezTo>
                    <a:cubicBezTo>
                      <a:pt x="22" y="9"/>
                      <a:pt x="50" y="17"/>
                      <a:pt x="84" y="24"/>
                    </a:cubicBezTo>
                    <a:cubicBezTo>
                      <a:pt x="88" y="24"/>
                      <a:pt x="92" y="24"/>
                      <a:pt x="97" y="25"/>
                    </a:cubicBezTo>
                    <a:cubicBezTo>
                      <a:pt x="97" y="25"/>
                      <a:pt x="98" y="25"/>
                      <a:pt x="99" y="25"/>
                    </a:cubicBezTo>
                    <a:cubicBezTo>
                      <a:pt x="96" y="23"/>
                      <a:pt x="94" y="20"/>
                      <a:pt x="94" y="18"/>
                    </a:cubicBezTo>
                    <a:cubicBezTo>
                      <a:pt x="94" y="13"/>
                      <a:pt x="102" y="8"/>
                      <a:pt x="118" y="3"/>
                    </a:cubicBezTo>
                    <a:cubicBezTo>
                      <a:pt x="117" y="3"/>
                      <a:pt x="117" y="3"/>
                      <a:pt x="116" y="3"/>
                    </a:cubicBezTo>
                    <a:cubicBezTo>
                      <a:pt x="84" y="2"/>
                      <a:pt x="54" y="1"/>
                      <a:pt x="25" y="0"/>
                    </a:cubicBezTo>
                  </a:path>
                </a:pathLst>
              </a:custGeom>
              <a:solidFill>
                <a:srgbClr val="7FAAC1"/>
              </a:solidFill>
              <a:ln>
                <a:noFill/>
              </a:ln>
            </p:spPr>
            <p:txBody>
              <a:bodyPr vert="horz" wrap="square" lIns="91440" tIns="45720" rIns="91440" bIns="45720" numCol="1" anchor="t" anchorCtr="0" compatLnSpc="1"/>
              <a:lstStyle/>
              <a:p>
                <a:endParaRPr lang="zh-CN" altLang="en-US"/>
              </a:p>
            </p:txBody>
          </p:sp>
          <p:sp>
            <p:nvSpPr>
              <p:cNvPr id="3008" name="Freeform 289"/>
              <p:cNvSpPr/>
              <p:nvPr/>
            </p:nvSpPr>
            <p:spPr bwMode="auto">
              <a:xfrm>
                <a:off x="2084" y="3644"/>
                <a:ext cx="23" cy="0"/>
              </a:xfrm>
              <a:custGeom>
                <a:avLst/>
                <a:gdLst>
                  <a:gd name="T0" fmla="*/ 0 w 28"/>
                  <a:gd name="T1" fmla="*/ 0 h 1"/>
                  <a:gd name="T2" fmla="*/ 3 w 28"/>
                  <a:gd name="T3" fmla="*/ 1 h 1"/>
                  <a:gd name="T4" fmla="*/ 28 w 28"/>
                  <a:gd name="T5" fmla="*/ 1 h 1"/>
                  <a:gd name="T6" fmla="*/ 0 w 28"/>
                  <a:gd name="T7" fmla="*/ 0 h 1"/>
                </a:gdLst>
                <a:ahLst/>
                <a:cxnLst>
                  <a:cxn ang="0">
                    <a:pos x="T0" y="T1"/>
                  </a:cxn>
                  <a:cxn ang="0">
                    <a:pos x="T2" y="T3"/>
                  </a:cxn>
                  <a:cxn ang="0">
                    <a:pos x="T4" y="T5"/>
                  </a:cxn>
                  <a:cxn ang="0">
                    <a:pos x="T6" y="T7"/>
                  </a:cxn>
                </a:cxnLst>
                <a:rect l="0" t="0" r="r" b="b"/>
                <a:pathLst>
                  <a:path w="28" h="1">
                    <a:moveTo>
                      <a:pt x="0" y="0"/>
                    </a:moveTo>
                    <a:cubicBezTo>
                      <a:pt x="1" y="1"/>
                      <a:pt x="2" y="1"/>
                      <a:pt x="3" y="1"/>
                    </a:cubicBezTo>
                    <a:cubicBezTo>
                      <a:pt x="11" y="1"/>
                      <a:pt x="19" y="1"/>
                      <a:pt x="28" y="1"/>
                    </a:cubicBezTo>
                    <a:cubicBezTo>
                      <a:pt x="18" y="1"/>
                      <a:pt x="9" y="1"/>
                      <a:pt x="0" y="0"/>
                    </a:cubicBezTo>
                  </a:path>
                </a:pathLst>
              </a:custGeom>
              <a:solidFill>
                <a:srgbClr val="446379"/>
              </a:solidFill>
              <a:ln>
                <a:noFill/>
              </a:ln>
            </p:spPr>
            <p:txBody>
              <a:bodyPr vert="horz" wrap="square" lIns="91440" tIns="45720" rIns="91440" bIns="45720" numCol="1" anchor="t" anchorCtr="0" compatLnSpc="1"/>
              <a:lstStyle/>
              <a:p>
                <a:endParaRPr lang="zh-CN" altLang="en-US"/>
              </a:p>
            </p:txBody>
          </p:sp>
          <p:sp>
            <p:nvSpPr>
              <p:cNvPr id="3009" name="Freeform 290"/>
              <p:cNvSpPr>
                <a:spLocks noEditPoints="1"/>
              </p:cNvSpPr>
              <p:nvPr/>
            </p:nvSpPr>
            <p:spPr bwMode="auto">
              <a:xfrm>
                <a:off x="2164" y="3647"/>
                <a:ext cx="40" cy="20"/>
              </a:xfrm>
              <a:custGeom>
                <a:avLst/>
                <a:gdLst>
                  <a:gd name="T0" fmla="*/ 35 w 48"/>
                  <a:gd name="T1" fmla="*/ 5 h 24"/>
                  <a:gd name="T2" fmla="*/ 36 w 48"/>
                  <a:gd name="T3" fmla="*/ 13 h 24"/>
                  <a:gd name="T4" fmla="*/ 37 w 48"/>
                  <a:gd name="T5" fmla="*/ 13 h 24"/>
                  <a:gd name="T6" fmla="*/ 41 w 48"/>
                  <a:gd name="T7" fmla="*/ 12 h 24"/>
                  <a:gd name="T8" fmla="*/ 48 w 48"/>
                  <a:gd name="T9" fmla="*/ 9 h 24"/>
                  <a:gd name="T10" fmla="*/ 35 w 48"/>
                  <a:gd name="T11" fmla="*/ 5 h 24"/>
                  <a:gd name="T12" fmla="*/ 24 w 48"/>
                  <a:gd name="T13" fmla="*/ 0 h 24"/>
                  <a:gd name="T14" fmla="*/ 0 w 48"/>
                  <a:gd name="T15" fmla="*/ 15 h 24"/>
                  <a:gd name="T16" fmla="*/ 5 w 48"/>
                  <a:gd name="T17" fmla="*/ 22 h 24"/>
                  <a:gd name="T18" fmla="*/ 37 w 48"/>
                  <a:gd name="T19" fmla="*/ 24 h 24"/>
                  <a:gd name="T20" fmla="*/ 35 w 48"/>
                  <a:gd name="T21" fmla="*/ 5 h 24"/>
                  <a:gd name="T22" fmla="*/ 29 w 48"/>
                  <a:gd name="T23" fmla="*/ 3 h 24"/>
                  <a:gd name="T24" fmla="*/ 24 w 48"/>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24">
                    <a:moveTo>
                      <a:pt x="35" y="5"/>
                    </a:moveTo>
                    <a:cubicBezTo>
                      <a:pt x="35" y="7"/>
                      <a:pt x="36" y="10"/>
                      <a:pt x="36" y="13"/>
                    </a:cubicBezTo>
                    <a:cubicBezTo>
                      <a:pt x="37" y="13"/>
                      <a:pt x="37" y="13"/>
                      <a:pt x="37" y="13"/>
                    </a:cubicBezTo>
                    <a:cubicBezTo>
                      <a:pt x="41" y="12"/>
                      <a:pt x="41" y="12"/>
                      <a:pt x="41" y="12"/>
                    </a:cubicBezTo>
                    <a:cubicBezTo>
                      <a:pt x="48" y="9"/>
                      <a:pt x="48" y="9"/>
                      <a:pt x="48" y="9"/>
                    </a:cubicBezTo>
                    <a:cubicBezTo>
                      <a:pt x="43" y="8"/>
                      <a:pt x="39" y="6"/>
                      <a:pt x="35" y="5"/>
                    </a:cubicBezTo>
                    <a:moveTo>
                      <a:pt x="24" y="0"/>
                    </a:moveTo>
                    <a:cubicBezTo>
                      <a:pt x="8" y="5"/>
                      <a:pt x="0" y="10"/>
                      <a:pt x="0" y="15"/>
                    </a:cubicBezTo>
                    <a:cubicBezTo>
                      <a:pt x="0" y="17"/>
                      <a:pt x="2" y="20"/>
                      <a:pt x="5" y="22"/>
                    </a:cubicBezTo>
                    <a:cubicBezTo>
                      <a:pt x="15" y="23"/>
                      <a:pt x="26" y="23"/>
                      <a:pt x="37" y="24"/>
                    </a:cubicBezTo>
                    <a:cubicBezTo>
                      <a:pt x="36" y="17"/>
                      <a:pt x="35" y="10"/>
                      <a:pt x="35" y="5"/>
                    </a:cubicBezTo>
                    <a:cubicBezTo>
                      <a:pt x="33" y="4"/>
                      <a:pt x="31" y="3"/>
                      <a:pt x="29" y="3"/>
                    </a:cubicBezTo>
                    <a:cubicBezTo>
                      <a:pt x="27" y="2"/>
                      <a:pt x="26" y="1"/>
                      <a:pt x="24" y="0"/>
                    </a:cubicBezTo>
                  </a:path>
                </a:pathLst>
              </a:custGeom>
              <a:solidFill>
                <a:srgbClr val="4F6D79"/>
              </a:solidFill>
              <a:ln>
                <a:noFill/>
              </a:ln>
            </p:spPr>
            <p:txBody>
              <a:bodyPr vert="horz" wrap="square" lIns="91440" tIns="45720" rIns="91440" bIns="45720" numCol="1" anchor="t" anchorCtr="0" compatLnSpc="1"/>
              <a:lstStyle/>
              <a:p>
                <a:endParaRPr lang="zh-CN" altLang="en-US"/>
              </a:p>
            </p:txBody>
          </p:sp>
          <p:sp>
            <p:nvSpPr>
              <p:cNvPr id="3010" name="Freeform 291"/>
              <p:cNvSpPr/>
              <p:nvPr/>
            </p:nvSpPr>
            <p:spPr bwMode="auto">
              <a:xfrm>
                <a:off x="2193" y="3651"/>
                <a:ext cx="55" cy="17"/>
              </a:xfrm>
              <a:custGeom>
                <a:avLst/>
                <a:gdLst>
                  <a:gd name="T0" fmla="*/ 0 w 66"/>
                  <a:gd name="T1" fmla="*/ 0 h 21"/>
                  <a:gd name="T2" fmla="*/ 2 w 66"/>
                  <a:gd name="T3" fmla="*/ 19 h 21"/>
                  <a:gd name="T4" fmla="*/ 30 w 66"/>
                  <a:gd name="T5" fmla="*/ 21 h 21"/>
                  <a:gd name="T6" fmla="*/ 66 w 66"/>
                  <a:gd name="T7" fmla="*/ 18 h 21"/>
                  <a:gd name="T8" fmla="*/ 13 w 66"/>
                  <a:gd name="T9" fmla="*/ 4 h 21"/>
                  <a:gd name="T10" fmla="*/ 6 w 66"/>
                  <a:gd name="T11" fmla="*/ 7 h 21"/>
                  <a:gd name="T12" fmla="*/ 2 w 66"/>
                  <a:gd name="T13" fmla="*/ 8 h 21"/>
                  <a:gd name="T14" fmla="*/ 1 w 66"/>
                  <a:gd name="T15" fmla="*/ 8 h 21"/>
                  <a:gd name="T16" fmla="*/ 0 w 66"/>
                  <a:gd name="T17" fmla="*/ 0 h 21"/>
                  <a:gd name="T18" fmla="*/ 0 w 66"/>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21">
                    <a:moveTo>
                      <a:pt x="0" y="0"/>
                    </a:moveTo>
                    <a:cubicBezTo>
                      <a:pt x="0" y="5"/>
                      <a:pt x="1" y="12"/>
                      <a:pt x="2" y="19"/>
                    </a:cubicBezTo>
                    <a:cubicBezTo>
                      <a:pt x="11" y="20"/>
                      <a:pt x="21" y="21"/>
                      <a:pt x="30" y="21"/>
                    </a:cubicBezTo>
                    <a:cubicBezTo>
                      <a:pt x="41" y="20"/>
                      <a:pt x="53" y="19"/>
                      <a:pt x="66" y="18"/>
                    </a:cubicBezTo>
                    <a:cubicBezTo>
                      <a:pt x="46" y="13"/>
                      <a:pt x="28" y="9"/>
                      <a:pt x="13" y="4"/>
                    </a:cubicBezTo>
                    <a:cubicBezTo>
                      <a:pt x="6" y="7"/>
                      <a:pt x="6" y="7"/>
                      <a:pt x="6" y="7"/>
                    </a:cubicBezTo>
                    <a:cubicBezTo>
                      <a:pt x="2" y="8"/>
                      <a:pt x="2" y="8"/>
                      <a:pt x="2" y="8"/>
                    </a:cubicBezTo>
                    <a:cubicBezTo>
                      <a:pt x="1" y="8"/>
                      <a:pt x="1" y="8"/>
                      <a:pt x="1" y="8"/>
                    </a:cubicBezTo>
                    <a:cubicBezTo>
                      <a:pt x="1" y="5"/>
                      <a:pt x="0" y="2"/>
                      <a:pt x="0" y="0"/>
                    </a:cubicBezTo>
                    <a:cubicBezTo>
                      <a:pt x="0" y="0"/>
                      <a:pt x="0" y="0"/>
                      <a:pt x="0" y="0"/>
                    </a:cubicBezTo>
                  </a:path>
                </a:pathLst>
              </a:custGeom>
              <a:solidFill>
                <a:srgbClr val="456472"/>
              </a:solidFill>
              <a:ln>
                <a:noFill/>
              </a:ln>
            </p:spPr>
            <p:txBody>
              <a:bodyPr vert="horz" wrap="square" lIns="91440" tIns="45720" rIns="91440" bIns="45720" numCol="1" anchor="t" anchorCtr="0" compatLnSpc="1"/>
              <a:lstStyle/>
              <a:p>
                <a:endParaRPr lang="zh-CN" altLang="en-US"/>
              </a:p>
            </p:txBody>
          </p:sp>
          <p:sp>
            <p:nvSpPr>
              <p:cNvPr id="3011" name="Freeform 292"/>
              <p:cNvSpPr/>
              <p:nvPr/>
            </p:nvSpPr>
            <p:spPr bwMode="auto">
              <a:xfrm>
                <a:off x="2218" y="3666"/>
                <a:ext cx="37" cy="3"/>
              </a:xfrm>
              <a:custGeom>
                <a:avLst/>
                <a:gdLst>
                  <a:gd name="T0" fmla="*/ 36 w 44"/>
                  <a:gd name="T1" fmla="*/ 0 h 4"/>
                  <a:gd name="T2" fmla="*/ 0 w 44"/>
                  <a:gd name="T3" fmla="*/ 3 h 4"/>
                  <a:gd name="T4" fmla="*/ 13 w 44"/>
                  <a:gd name="T5" fmla="*/ 4 h 4"/>
                  <a:gd name="T6" fmla="*/ 44 w 44"/>
                  <a:gd name="T7" fmla="*/ 3 h 4"/>
                  <a:gd name="T8" fmla="*/ 38 w 44"/>
                  <a:gd name="T9" fmla="*/ 0 h 4"/>
                  <a:gd name="T10" fmla="*/ 36 w 44"/>
                  <a:gd name="T11" fmla="*/ 0 h 4"/>
                </a:gdLst>
                <a:ahLst/>
                <a:cxnLst>
                  <a:cxn ang="0">
                    <a:pos x="T0" y="T1"/>
                  </a:cxn>
                  <a:cxn ang="0">
                    <a:pos x="T2" y="T3"/>
                  </a:cxn>
                  <a:cxn ang="0">
                    <a:pos x="T4" y="T5"/>
                  </a:cxn>
                  <a:cxn ang="0">
                    <a:pos x="T6" y="T7"/>
                  </a:cxn>
                  <a:cxn ang="0">
                    <a:pos x="T8" y="T9"/>
                  </a:cxn>
                  <a:cxn ang="0">
                    <a:pos x="T10" y="T11"/>
                  </a:cxn>
                </a:cxnLst>
                <a:rect l="0" t="0" r="r" b="b"/>
                <a:pathLst>
                  <a:path w="44" h="4">
                    <a:moveTo>
                      <a:pt x="36" y="0"/>
                    </a:moveTo>
                    <a:cubicBezTo>
                      <a:pt x="23" y="1"/>
                      <a:pt x="11" y="2"/>
                      <a:pt x="0" y="3"/>
                    </a:cubicBezTo>
                    <a:cubicBezTo>
                      <a:pt x="4" y="4"/>
                      <a:pt x="9" y="4"/>
                      <a:pt x="13" y="4"/>
                    </a:cubicBezTo>
                    <a:cubicBezTo>
                      <a:pt x="23" y="4"/>
                      <a:pt x="33" y="3"/>
                      <a:pt x="44" y="3"/>
                    </a:cubicBezTo>
                    <a:cubicBezTo>
                      <a:pt x="42" y="2"/>
                      <a:pt x="40" y="1"/>
                      <a:pt x="38" y="0"/>
                    </a:cubicBezTo>
                    <a:cubicBezTo>
                      <a:pt x="37" y="0"/>
                      <a:pt x="36" y="0"/>
                      <a:pt x="36" y="0"/>
                    </a:cubicBezTo>
                  </a:path>
                </a:pathLst>
              </a:custGeom>
              <a:solidFill>
                <a:srgbClr val="3C5C6C"/>
              </a:solidFill>
              <a:ln>
                <a:noFill/>
              </a:ln>
            </p:spPr>
            <p:txBody>
              <a:bodyPr vert="horz" wrap="square" lIns="91440" tIns="45720" rIns="91440" bIns="45720" numCol="1" anchor="t" anchorCtr="0" compatLnSpc="1"/>
              <a:lstStyle/>
              <a:p>
                <a:endParaRPr lang="zh-CN" altLang="en-US"/>
              </a:p>
            </p:txBody>
          </p:sp>
          <p:sp>
            <p:nvSpPr>
              <p:cNvPr id="3012" name="Freeform 293"/>
              <p:cNvSpPr/>
              <p:nvPr/>
            </p:nvSpPr>
            <p:spPr bwMode="auto">
              <a:xfrm>
                <a:off x="2250" y="3666"/>
                <a:ext cx="10" cy="2"/>
              </a:xfrm>
              <a:custGeom>
                <a:avLst/>
                <a:gdLst>
                  <a:gd name="T0" fmla="*/ 0 w 13"/>
                  <a:gd name="T1" fmla="*/ 0 h 3"/>
                  <a:gd name="T2" fmla="*/ 6 w 13"/>
                  <a:gd name="T3" fmla="*/ 3 h 3"/>
                  <a:gd name="T4" fmla="*/ 13 w 13"/>
                  <a:gd name="T5" fmla="*/ 3 h 3"/>
                  <a:gd name="T6" fmla="*/ 0 w 13"/>
                  <a:gd name="T7" fmla="*/ 0 h 3"/>
                </a:gdLst>
                <a:ahLst/>
                <a:cxnLst>
                  <a:cxn ang="0">
                    <a:pos x="T0" y="T1"/>
                  </a:cxn>
                  <a:cxn ang="0">
                    <a:pos x="T2" y="T3"/>
                  </a:cxn>
                  <a:cxn ang="0">
                    <a:pos x="T4" y="T5"/>
                  </a:cxn>
                  <a:cxn ang="0">
                    <a:pos x="T6" y="T7"/>
                  </a:cxn>
                </a:cxnLst>
                <a:rect l="0" t="0" r="r" b="b"/>
                <a:pathLst>
                  <a:path w="13" h="3">
                    <a:moveTo>
                      <a:pt x="0" y="0"/>
                    </a:moveTo>
                    <a:cubicBezTo>
                      <a:pt x="2" y="1"/>
                      <a:pt x="4" y="2"/>
                      <a:pt x="6" y="3"/>
                    </a:cubicBezTo>
                    <a:cubicBezTo>
                      <a:pt x="8" y="3"/>
                      <a:pt x="11" y="3"/>
                      <a:pt x="13" y="3"/>
                    </a:cubicBezTo>
                    <a:cubicBezTo>
                      <a:pt x="9" y="2"/>
                      <a:pt x="4" y="1"/>
                      <a:pt x="0"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3013" name="Freeform 294"/>
              <p:cNvSpPr/>
              <p:nvPr/>
            </p:nvSpPr>
            <p:spPr bwMode="auto">
              <a:xfrm>
                <a:off x="2182" y="3647"/>
                <a:ext cx="4"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cubicBezTo>
                      <a:pt x="1" y="0"/>
                      <a:pt x="1" y="0"/>
                      <a:pt x="2" y="0"/>
                    </a:cubicBezTo>
                    <a:cubicBezTo>
                      <a:pt x="2" y="0"/>
                      <a:pt x="3" y="0"/>
                      <a:pt x="4" y="0"/>
                    </a:cubicBezTo>
                    <a:cubicBezTo>
                      <a:pt x="3" y="0"/>
                      <a:pt x="1" y="0"/>
                      <a:pt x="0"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3014" name="Freeform 295"/>
              <p:cNvSpPr>
                <a:spLocks noEditPoints="1"/>
              </p:cNvSpPr>
              <p:nvPr/>
            </p:nvSpPr>
            <p:spPr bwMode="auto">
              <a:xfrm>
                <a:off x="2184" y="3647"/>
                <a:ext cx="37" cy="7"/>
              </a:xfrm>
              <a:custGeom>
                <a:avLst/>
                <a:gdLst>
                  <a:gd name="T0" fmla="*/ 10 w 45"/>
                  <a:gd name="T1" fmla="*/ 0 h 9"/>
                  <a:gd name="T2" fmla="*/ 11 w 45"/>
                  <a:gd name="T3" fmla="*/ 5 h 9"/>
                  <a:gd name="T4" fmla="*/ 24 w 45"/>
                  <a:gd name="T5" fmla="*/ 9 h 9"/>
                  <a:gd name="T6" fmla="*/ 26 w 45"/>
                  <a:gd name="T7" fmla="*/ 8 h 9"/>
                  <a:gd name="T8" fmla="*/ 45 w 45"/>
                  <a:gd name="T9" fmla="*/ 1 h 9"/>
                  <a:gd name="T10" fmla="*/ 10 w 45"/>
                  <a:gd name="T11" fmla="*/ 0 h 9"/>
                  <a:gd name="T12" fmla="*/ 2 w 45"/>
                  <a:gd name="T13" fmla="*/ 0 h 9"/>
                  <a:gd name="T14" fmla="*/ 0 w 45"/>
                  <a:gd name="T15" fmla="*/ 0 h 9"/>
                  <a:gd name="T16" fmla="*/ 5 w 45"/>
                  <a:gd name="T17" fmla="*/ 3 h 9"/>
                  <a:gd name="T18" fmla="*/ 11 w 45"/>
                  <a:gd name="T19" fmla="*/ 5 h 9"/>
                  <a:gd name="T20" fmla="*/ 10 w 45"/>
                  <a:gd name="T21" fmla="*/ 0 h 9"/>
                  <a:gd name="T22" fmla="*/ 2 w 45"/>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9">
                    <a:moveTo>
                      <a:pt x="10" y="0"/>
                    </a:moveTo>
                    <a:cubicBezTo>
                      <a:pt x="11" y="1"/>
                      <a:pt x="11" y="3"/>
                      <a:pt x="11" y="5"/>
                    </a:cubicBezTo>
                    <a:cubicBezTo>
                      <a:pt x="15" y="6"/>
                      <a:pt x="19" y="8"/>
                      <a:pt x="24" y="9"/>
                    </a:cubicBezTo>
                    <a:cubicBezTo>
                      <a:pt x="26" y="8"/>
                      <a:pt x="26" y="8"/>
                      <a:pt x="26" y="8"/>
                    </a:cubicBezTo>
                    <a:cubicBezTo>
                      <a:pt x="32" y="5"/>
                      <a:pt x="39" y="3"/>
                      <a:pt x="45" y="1"/>
                    </a:cubicBezTo>
                    <a:cubicBezTo>
                      <a:pt x="33" y="0"/>
                      <a:pt x="22" y="0"/>
                      <a:pt x="10" y="0"/>
                    </a:cubicBezTo>
                    <a:moveTo>
                      <a:pt x="2" y="0"/>
                    </a:moveTo>
                    <a:cubicBezTo>
                      <a:pt x="1" y="0"/>
                      <a:pt x="0" y="0"/>
                      <a:pt x="0" y="0"/>
                    </a:cubicBezTo>
                    <a:cubicBezTo>
                      <a:pt x="2" y="1"/>
                      <a:pt x="3" y="2"/>
                      <a:pt x="5" y="3"/>
                    </a:cubicBezTo>
                    <a:cubicBezTo>
                      <a:pt x="7" y="3"/>
                      <a:pt x="9" y="4"/>
                      <a:pt x="11" y="5"/>
                    </a:cubicBezTo>
                    <a:cubicBezTo>
                      <a:pt x="11" y="3"/>
                      <a:pt x="11" y="1"/>
                      <a:pt x="10" y="0"/>
                    </a:cubicBezTo>
                    <a:cubicBezTo>
                      <a:pt x="7" y="0"/>
                      <a:pt x="5" y="0"/>
                      <a:pt x="2" y="0"/>
                    </a:cubicBezTo>
                  </a:path>
                </a:pathLst>
              </a:custGeom>
              <a:solidFill>
                <a:srgbClr val="456472"/>
              </a:solidFill>
              <a:ln>
                <a:noFill/>
              </a:ln>
            </p:spPr>
            <p:txBody>
              <a:bodyPr vert="horz" wrap="square" lIns="91440" tIns="45720" rIns="91440" bIns="45720" numCol="1" anchor="t" anchorCtr="0" compatLnSpc="1"/>
              <a:lstStyle/>
              <a:p>
                <a:endParaRPr lang="zh-CN" altLang="en-US"/>
              </a:p>
            </p:txBody>
          </p:sp>
          <p:sp>
            <p:nvSpPr>
              <p:cNvPr id="3015" name="Freeform 296"/>
              <p:cNvSpPr>
                <a:spLocks noEditPoints="1"/>
              </p:cNvSpPr>
              <p:nvPr/>
            </p:nvSpPr>
            <p:spPr bwMode="auto">
              <a:xfrm>
                <a:off x="2192" y="3647"/>
                <a:ext cx="57" cy="19"/>
              </a:xfrm>
              <a:custGeom>
                <a:avLst/>
                <a:gdLst>
                  <a:gd name="T0" fmla="*/ 35 w 68"/>
                  <a:gd name="T1" fmla="*/ 1 h 23"/>
                  <a:gd name="T2" fmla="*/ 16 w 68"/>
                  <a:gd name="T3" fmla="*/ 8 h 23"/>
                  <a:gd name="T4" fmla="*/ 14 w 68"/>
                  <a:gd name="T5" fmla="*/ 9 h 23"/>
                  <a:gd name="T6" fmla="*/ 67 w 68"/>
                  <a:gd name="T7" fmla="*/ 23 h 23"/>
                  <a:gd name="T8" fmla="*/ 68 w 68"/>
                  <a:gd name="T9" fmla="*/ 23 h 23"/>
                  <a:gd name="T10" fmla="*/ 55 w 68"/>
                  <a:gd name="T11" fmla="*/ 15 h 23"/>
                  <a:gd name="T12" fmla="*/ 49 w 68"/>
                  <a:gd name="T13" fmla="*/ 11 h 23"/>
                  <a:gd name="T14" fmla="*/ 46 w 68"/>
                  <a:gd name="T15" fmla="*/ 9 h 23"/>
                  <a:gd name="T16" fmla="*/ 46 w 68"/>
                  <a:gd name="T17" fmla="*/ 9 h 23"/>
                  <a:gd name="T18" fmla="*/ 45 w 68"/>
                  <a:gd name="T19" fmla="*/ 9 h 23"/>
                  <a:gd name="T20" fmla="*/ 45 w 68"/>
                  <a:gd name="T21" fmla="*/ 9 h 23"/>
                  <a:gd name="T22" fmla="*/ 45 w 68"/>
                  <a:gd name="T23" fmla="*/ 4 h 23"/>
                  <a:gd name="T24" fmla="*/ 38 w 68"/>
                  <a:gd name="T25" fmla="*/ 1 h 23"/>
                  <a:gd name="T26" fmla="*/ 35 w 68"/>
                  <a:gd name="T27" fmla="*/ 1 h 23"/>
                  <a:gd name="T28" fmla="*/ 0 w 68"/>
                  <a:gd name="T29" fmla="*/ 0 h 23"/>
                  <a:gd name="T30" fmla="*/ 1 w 68"/>
                  <a:gd name="T31" fmla="*/ 5 h 23"/>
                  <a:gd name="T32" fmla="*/ 1 w 68"/>
                  <a:gd name="T33" fmla="*/ 5 h 23"/>
                  <a:gd name="T34" fmla="*/ 0 w 68"/>
                  <a:gd name="T35" fmla="*/ 0 h 23"/>
                  <a:gd name="T36" fmla="*/ 0 w 68"/>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23">
                    <a:moveTo>
                      <a:pt x="35" y="1"/>
                    </a:moveTo>
                    <a:cubicBezTo>
                      <a:pt x="29" y="3"/>
                      <a:pt x="22" y="5"/>
                      <a:pt x="16" y="8"/>
                    </a:cubicBezTo>
                    <a:cubicBezTo>
                      <a:pt x="14" y="9"/>
                      <a:pt x="14" y="9"/>
                      <a:pt x="14" y="9"/>
                    </a:cubicBezTo>
                    <a:cubicBezTo>
                      <a:pt x="29" y="14"/>
                      <a:pt x="47" y="18"/>
                      <a:pt x="67" y="23"/>
                    </a:cubicBezTo>
                    <a:cubicBezTo>
                      <a:pt x="67" y="23"/>
                      <a:pt x="68" y="23"/>
                      <a:pt x="68" y="23"/>
                    </a:cubicBezTo>
                    <a:cubicBezTo>
                      <a:pt x="55" y="15"/>
                      <a:pt x="55" y="15"/>
                      <a:pt x="55" y="15"/>
                    </a:cubicBezTo>
                    <a:cubicBezTo>
                      <a:pt x="49" y="11"/>
                      <a:pt x="49" y="11"/>
                      <a:pt x="49" y="11"/>
                    </a:cubicBezTo>
                    <a:cubicBezTo>
                      <a:pt x="46" y="9"/>
                      <a:pt x="46" y="9"/>
                      <a:pt x="46" y="9"/>
                    </a:cubicBezTo>
                    <a:cubicBezTo>
                      <a:pt x="46" y="9"/>
                      <a:pt x="46" y="9"/>
                      <a:pt x="46" y="9"/>
                    </a:cubicBezTo>
                    <a:cubicBezTo>
                      <a:pt x="45" y="9"/>
                      <a:pt x="45" y="9"/>
                      <a:pt x="45" y="9"/>
                    </a:cubicBezTo>
                    <a:cubicBezTo>
                      <a:pt x="45" y="9"/>
                      <a:pt x="45" y="9"/>
                      <a:pt x="45" y="9"/>
                    </a:cubicBezTo>
                    <a:cubicBezTo>
                      <a:pt x="45" y="7"/>
                      <a:pt x="45" y="5"/>
                      <a:pt x="45" y="4"/>
                    </a:cubicBezTo>
                    <a:cubicBezTo>
                      <a:pt x="42" y="3"/>
                      <a:pt x="40" y="2"/>
                      <a:pt x="38" y="1"/>
                    </a:cubicBezTo>
                    <a:cubicBezTo>
                      <a:pt x="37" y="1"/>
                      <a:pt x="36" y="1"/>
                      <a:pt x="35" y="1"/>
                    </a:cubicBezTo>
                    <a:moveTo>
                      <a:pt x="0" y="0"/>
                    </a:moveTo>
                    <a:cubicBezTo>
                      <a:pt x="1" y="1"/>
                      <a:pt x="1" y="3"/>
                      <a:pt x="1" y="5"/>
                    </a:cubicBezTo>
                    <a:cubicBezTo>
                      <a:pt x="1" y="5"/>
                      <a:pt x="1" y="5"/>
                      <a:pt x="1" y="5"/>
                    </a:cubicBezTo>
                    <a:cubicBezTo>
                      <a:pt x="1" y="3"/>
                      <a:pt x="1" y="1"/>
                      <a:pt x="0" y="0"/>
                    </a:cubicBezTo>
                    <a:cubicBezTo>
                      <a:pt x="0" y="0"/>
                      <a:pt x="0" y="0"/>
                      <a:pt x="0" y="0"/>
                    </a:cubicBezTo>
                  </a:path>
                </a:pathLst>
              </a:custGeom>
              <a:solidFill>
                <a:srgbClr val="3C5C6C"/>
              </a:solidFill>
              <a:ln>
                <a:noFill/>
              </a:ln>
            </p:spPr>
            <p:txBody>
              <a:bodyPr vert="horz" wrap="square" lIns="91440" tIns="45720" rIns="91440" bIns="45720" numCol="1" anchor="t" anchorCtr="0" compatLnSpc="1"/>
              <a:lstStyle/>
              <a:p>
                <a:endParaRPr lang="zh-CN" altLang="en-US"/>
              </a:p>
            </p:txBody>
          </p:sp>
          <p:sp>
            <p:nvSpPr>
              <p:cNvPr id="3016" name="Freeform 297"/>
              <p:cNvSpPr/>
              <p:nvPr/>
            </p:nvSpPr>
            <p:spPr bwMode="auto">
              <a:xfrm>
                <a:off x="2248" y="3666"/>
                <a:ext cx="2" cy="0"/>
              </a:xfrm>
              <a:custGeom>
                <a:avLst/>
                <a:gdLst>
                  <a:gd name="T0" fmla="*/ 1 w 2"/>
                  <a:gd name="T1" fmla="*/ 0 w 2"/>
                  <a:gd name="T2" fmla="*/ 2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0" y="0"/>
                      <a:pt x="0" y="0"/>
                    </a:cubicBezTo>
                    <a:cubicBezTo>
                      <a:pt x="0" y="0"/>
                      <a:pt x="1" y="0"/>
                      <a:pt x="2" y="0"/>
                    </a:cubicBezTo>
                    <a:cubicBezTo>
                      <a:pt x="2" y="0"/>
                      <a:pt x="2" y="0"/>
                      <a:pt x="2" y="0"/>
                    </a:cubicBezTo>
                    <a:cubicBezTo>
                      <a:pt x="1" y="0"/>
                      <a:pt x="1" y="0"/>
                      <a:pt x="1"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3017" name="Freeform 298"/>
              <p:cNvSpPr/>
              <p:nvPr/>
            </p:nvSpPr>
            <p:spPr bwMode="auto">
              <a:xfrm>
                <a:off x="2230" y="3650"/>
                <a:ext cx="36" cy="16"/>
              </a:xfrm>
              <a:custGeom>
                <a:avLst/>
                <a:gdLst>
                  <a:gd name="T0" fmla="*/ 0 w 44"/>
                  <a:gd name="T1" fmla="*/ 0 h 19"/>
                  <a:gd name="T2" fmla="*/ 0 w 44"/>
                  <a:gd name="T3" fmla="*/ 5 h 19"/>
                  <a:gd name="T4" fmla="*/ 0 w 44"/>
                  <a:gd name="T5" fmla="*/ 5 h 19"/>
                  <a:gd name="T6" fmla="*/ 1 w 44"/>
                  <a:gd name="T7" fmla="*/ 5 h 19"/>
                  <a:gd name="T8" fmla="*/ 1 w 44"/>
                  <a:gd name="T9" fmla="*/ 5 h 19"/>
                  <a:gd name="T10" fmla="*/ 4 w 44"/>
                  <a:gd name="T11" fmla="*/ 7 h 19"/>
                  <a:gd name="T12" fmla="*/ 10 w 44"/>
                  <a:gd name="T13" fmla="*/ 11 h 19"/>
                  <a:gd name="T14" fmla="*/ 23 w 44"/>
                  <a:gd name="T15" fmla="*/ 19 h 19"/>
                  <a:gd name="T16" fmla="*/ 44 w 44"/>
                  <a:gd name="T17" fmla="*/ 16 h 19"/>
                  <a:gd name="T18" fmla="*/ 7 w 44"/>
                  <a:gd name="T19" fmla="*/ 3 h 19"/>
                  <a:gd name="T20" fmla="*/ 0 w 44"/>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9">
                    <a:moveTo>
                      <a:pt x="0" y="0"/>
                    </a:moveTo>
                    <a:cubicBezTo>
                      <a:pt x="0" y="1"/>
                      <a:pt x="0" y="3"/>
                      <a:pt x="0" y="5"/>
                    </a:cubicBezTo>
                    <a:cubicBezTo>
                      <a:pt x="0" y="5"/>
                      <a:pt x="0" y="5"/>
                      <a:pt x="0" y="5"/>
                    </a:cubicBezTo>
                    <a:cubicBezTo>
                      <a:pt x="1" y="5"/>
                      <a:pt x="1" y="5"/>
                      <a:pt x="1" y="5"/>
                    </a:cubicBezTo>
                    <a:cubicBezTo>
                      <a:pt x="1" y="5"/>
                      <a:pt x="1" y="5"/>
                      <a:pt x="1" y="5"/>
                    </a:cubicBezTo>
                    <a:cubicBezTo>
                      <a:pt x="4" y="7"/>
                      <a:pt x="4" y="7"/>
                      <a:pt x="4" y="7"/>
                    </a:cubicBezTo>
                    <a:cubicBezTo>
                      <a:pt x="10" y="11"/>
                      <a:pt x="10" y="11"/>
                      <a:pt x="10" y="11"/>
                    </a:cubicBezTo>
                    <a:cubicBezTo>
                      <a:pt x="23" y="19"/>
                      <a:pt x="23" y="19"/>
                      <a:pt x="23" y="19"/>
                    </a:cubicBezTo>
                    <a:cubicBezTo>
                      <a:pt x="30" y="18"/>
                      <a:pt x="37" y="17"/>
                      <a:pt x="44" y="16"/>
                    </a:cubicBezTo>
                    <a:cubicBezTo>
                      <a:pt x="30" y="12"/>
                      <a:pt x="18" y="8"/>
                      <a:pt x="7" y="3"/>
                    </a:cubicBezTo>
                    <a:cubicBezTo>
                      <a:pt x="5" y="2"/>
                      <a:pt x="2" y="1"/>
                      <a:pt x="0"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3018" name="Freeform 299"/>
              <p:cNvSpPr/>
              <p:nvPr/>
            </p:nvSpPr>
            <p:spPr bwMode="auto">
              <a:xfrm>
                <a:off x="2249" y="3663"/>
                <a:ext cx="31" cy="5"/>
              </a:xfrm>
              <a:custGeom>
                <a:avLst/>
                <a:gdLst>
                  <a:gd name="T0" fmla="*/ 21 w 38"/>
                  <a:gd name="T1" fmla="*/ 0 h 6"/>
                  <a:gd name="T2" fmla="*/ 0 w 38"/>
                  <a:gd name="T3" fmla="*/ 3 h 6"/>
                  <a:gd name="T4" fmla="*/ 1 w 38"/>
                  <a:gd name="T5" fmla="*/ 3 h 6"/>
                  <a:gd name="T6" fmla="*/ 1 w 38"/>
                  <a:gd name="T7" fmla="*/ 3 h 6"/>
                  <a:gd name="T8" fmla="*/ 14 w 38"/>
                  <a:gd name="T9" fmla="*/ 6 h 6"/>
                  <a:gd name="T10" fmla="*/ 38 w 38"/>
                  <a:gd name="T11" fmla="*/ 5 h 6"/>
                  <a:gd name="T12" fmla="*/ 38 w 38"/>
                  <a:gd name="T13" fmla="*/ 5 h 6"/>
                  <a:gd name="T14" fmla="*/ 21 w 3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6">
                    <a:moveTo>
                      <a:pt x="21" y="0"/>
                    </a:moveTo>
                    <a:cubicBezTo>
                      <a:pt x="14" y="1"/>
                      <a:pt x="7" y="2"/>
                      <a:pt x="0" y="3"/>
                    </a:cubicBezTo>
                    <a:cubicBezTo>
                      <a:pt x="1" y="3"/>
                      <a:pt x="1" y="3"/>
                      <a:pt x="1" y="3"/>
                    </a:cubicBezTo>
                    <a:cubicBezTo>
                      <a:pt x="1" y="3"/>
                      <a:pt x="1" y="3"/>
                      <a:pt x="1" y="3"/>
                    </a:cubicBezTo>
                    <a:cubicBezTo>
                      <a:pt x="5" y="4"/>
                      <a:pt x="10" y="5"/>
                      <a:pt x="14" y="6"/>
                    </a:cubicBezTo>
                    <a:cubicBezTo>
                      <a:pt x="22" y="6"/>
                      <a:pt x="30" y="6"/>
                      <a:pt x="38" y="5"/>
                    </a:cubicBezTo>
                    <a:cubicBezTo>
                      <a:pt x="38" y="5"/>
                      <a:pt x="38" y="5"/>
                      <a:pt x="38" y="5"/>
                    </a:cubicBezTo>
                    <a:cubicBezTo>
                      <a:pt x="32" y="4"/>
                      <a:pt x="26" y="2"/>
                      <a:pt x="21" y="0"/>
                    </a:cubicBezTo>
                  </a:path>
                </a:pathLst>
              </a:custGeom>
              <a:solidFill>
                <a:srgbClr val="2D4E61"/>
              </a:solidFill>
              <a:ln>
                <a:noFill/>
              </a:ln>
            </p:spPr>
            <p:txBody>
              <a:bodyPr vert="horz" wrap="square" lIns="91440" tIns="45720" rIns="91440" bIns="45720" numCol="1" anchor="t" anchorCtr="0" compatLnSpc="1"/>
              <a:lstStyle/>
              <a:p>
                <a:endParaRPr lang="zh-CN" altLang="en-US"/>
              </a:p>
            </p:txBody>
          </p:sp>
          <p:sp>
            <p:nvSpPr>
              <p:cNvPr id="3019" name="Freeform 300"/>
              <p:cNvSpPr/>
              <p:nvPr/>
            </p:nvSpPr>
            <p:spPr bwMode="auto">
              <a:xfrm>
                <a:off x="2224" y="3648"/>
                <a:ext cx="6" cy="2"/>
              </a:xfrm>
              <a:custGeom>
                <a:avLst/>
                <a:gdLst>
                  <a:gd name="T0" fmla="*/ 0 w 7"/>
                  <a:gd name="T1" fmla="*/ 0 h 3"/>
                  <a:gd name="T2" fmla="*/ 7 w 7"/>
                  <a:gd name="T3" fmla="*/ 3 h 3"/>
                  <a:gd name="T4" fmla="*/ 6 w 7"/>
                  <a:gd name="T5" fmla="*/ 0 h 3"/>
                  <a:gd name="T6" fmla="*/ 0 w 7"/>
                  <a:gd name="T7" fmla="*/ 0 h 3"/>
                </a:gdLst>
                <a:ahLst/>
                <a:cxnLst>
                  <a:cxn ang="0">
                    <a:pos x="T0" y="T1"/>
                  </a:cxn>
                  <a:cxn ang="0">
                    <a:pos x="T2" y="T3"/>
                  </a:cxn>
                  <a:cxn ang="0">
                    <a:pos x="T4" y="T5"/>
                  </a:cxn>
                  <a:cxn ang="0">
                    <a:pos x="T6" y="T7"/>
                  </a:cxn>
                </a:cxnLst>
                <a:rect l="0" t="0" r="r" b="b"/>
                <a:pathLst>
                  <a:path w="7" h="3">
                    <a:moveTo>
                      <a:pt x="0" y="0"/>
                    </a:moveTo>
                    <a:cubicBezTo>
                      <a:pt x="2" y="1"/>
                      <a:pt x="4" y="2"/>
                      <a:pt x="7" y="3"/>
                    </a:cubicBezTo>
                    <a:cubicBezTo>
                      <a:pt x="6" y="2"/>
                      <a:pt x="6" y="1"/>
                      <a:pt x="6" y="0"/>
                    </a:cubicBezTo>
                    <a:cubicBezTo>
                      <a:pt x="4" y="0"/>
                      <a:pt x="2" y="0"/>
                      <a:pt x="0"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3020" name="Freeform 301"/>
              <p:cNvSpPr/>
              <p:nvPr/>
            </p:nvSpPr>
            <p:spPr bwMode="auto">
              <a:xfrm>
                <a:off x="2229" y="3648"/>
                <a:ext cx="51" cy="15"/>
              </a:xfrm>
              <a:custGeom>
                <a:avLst/>
                <a:gdLst>
                  <a:gd name="T0" fmla="*/ 0 w 62"/>
                  <a:gd name="T1" fmla="*/ 0 h 19"/>
                  <a:gd name="T2" fmla="*/ 1 w 62"/>
                  <a:gd name="T3" fmla="*/ 3 h 19"/>
                  <a:gd name="T4" fmla="*/ 8 w 62"/>
                  <a:gd name="T5" fmla="*/ 6 h 19"/>
                  <a:gd name="T6" fmla="*/ 45 w 62"/>
                  <a:gd name="T7" fmla="*/ 19 h 19"/>
                  <a:gd name="T8" fmla="*/ 62 w 62"/>
                  <a:gd name="T9" fmla="*/ 18 h 19"/>
                  <a:gd name="T10" fmla="*/ 31 w 62"/>
                  <a:gd name="T11" fmla="*/ 0 h 19"/>
                  <a:gd name="T12" fmla="*/ 0 w 6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62" h="19">
                    <a:moveTo>
                      <a:pt x="0" y="0"/>
                    </a:moveTo>
                    <a:cubicBezTo>
                      <a:pt x="0" y="1"/>
                      <a:pt x="0" y="2"/>
                      <a:pt x="1" y="3"/>
                    </a:cubicBezTo>
                    <a:cubicBezTo>
                      <a:pt x="3" y="4"/>
                      <a:pt x="6" y="5"/>
                      <a:pt x="8" y="6"/>
                    </a:cubicBezTo>
                    <a:cubicBezTo>
                      <a:pt x="19" y="11"/>
                      <a:pt x="31" y="15"/>
                      <a:pt x="45" y="19"/>
                    </a:cubicBezTo>
                    <a:cubicBezTo>
                      <a:pt x="50" y="19"/>
                      <a:pt x="56" y="18"/>
                      <a:pt x="62" y="18"/>
                    </a:cubicBezTo>
                    <a:cubicBezTo>
                      <a:pt x="50" y="12"/>
                      <a:pt x="40" y="6"/>
                      <a:pt x="31" y="0"/>
                    </a:cubicBezTo>
                    <a:cubicBezTo>
                      <a:pt x="20" y="0"/>
                      <a:pt x="10" y="0"/>
                      <a:pt x="0" y="0"/>
                    </a:cubicBezTo>
                  </a:path>
                </a:pathLst>
              </a:custGeom>
              <a:solidFill>
                <a:srgbClr val="2D4E61"/>
              </a:solidFill>
              <a:ln>
                <a:noFill/>
              </a:ln>
            </p:spPr>
            <p:txBody>
              <a:bodyPr vert="horz" wrap="square" lIns="91440" tIns="45720" rIns="91440" bIns="45720" numCol="1" anchor="t" anchorCtr="0" compatLnSpc="1"/>
              <a:lstStyle/>
              <a:p>
                <a:endParaRPr lang="zh-CN" altLang="en-US"/>
              </a:p>
            </p:txBody>
          </p:sp>
          <p:sp>
            <p:nvSpPr>
              <p:cNvPr id="3021" name="Freeform 302"/>
              <p:cNvSpPr/>
              <p:nvPr/>
            </p:nvSpPr>
            <p:spPr bwMode="auto">
              <a:xfrm>
                <a:off x="2266" y="3663"/>
                <a:ext cx="15" cy="5"/>
              </a:xfrm>
              <a:custGeom>
                <a:avLst/>
                <a:gdLst>
                  <a:gd name="T0" fmla="*/ 17 w 18"/>
                  <a:gd name="T1" fmla="*/ 0 h 6"/>
                  <a:gd name="T2" fmla="*/ 0 w 18"/>
                  <a:gd name="T3" fmla="*/ 1 h 6"/>
                  <a:gd name="T4" fmla="*/ 17 w 18"/>
                  <a:gd name="T5" fmla="*/ 6 h 6"/>
                  <a:gd name="T6" fmla="*/ 18 w 18"/>
                  <a:gd name="T7" fmla="*/ 0 h 6"/>
                  <a:gd name="T8" fmla="*/ 17 w 18"/>
                  <a:gd name="T9" fmla="*/ 0 h 6"/>
                </a:gdLst>
                <a:ahLst/>
                <a:cxnLst>
                  <a:cxn ang="0">
                    <a:pos x="T0" y="T1"/>
                  </a:cxn>
                  <a:cxn ang="0">
                    <a:pos x="T2" y="T3"/>
                  </a:cxn>
                  <a:cxn ang="0">
                    <a:pos x="T4" y="T5"/>
                  </a:cxn>
                  <a:cxn ang="0">
                    <a:pos x="T6" y="T7"/>
                  </a:cxn>
                  <a:cxn ang="0">
                    <a:pos x="T8" y="T9"/>
                  </a:cxn>
                </a:cxnLst>
                <a:rect l="0" t="0" r="r" b="b"/>
                <a:pathLst>
                  <a:path w="18" h="6">
                    <a:moveTo>
                      <a:pt x="17" y="0"/>
                    </a:moveTo>
                    <a:cubicBezTo>
                      <a:pt x="11" y="0"/>
                      <a:pt x="5" y="1"/>
                      <a:pt x="0" y="1"/>
                    </a:cubicBezTo>
                    <a:cubicBezTo>
                      <a:pt x="5" y="3"/>
                      <a:pt x="11" y="5"/>
                      <a:pt x="17" y="6"/>
                    </a:cubicBezTo>
                    <a:cubicBezTo>
                      <a:pt x="17" y="4"/>
                      <a:pt x="18" y="2"/>
                      <a:pt x="18" y="0"/>
                    </a:cubicBezTo>
                    <a:cubicBezTo>
                      <a:pt x="18" y="0"/>
                      <a:pt x="17" y="0"/>
                      <a:pt x="17" y="0"/>
                    </a:cubicBezTo>
                  </a:path>
                </a:pathLst>
              </a:custGeom>
              <a:solidFill>
                <a:srgbClr val="27485C"/>
              </a:solidFill>
              <a:ln>
                <a:noFill/>
              </a:ln>
            </p:spPr>
            <p:txBody>
              <a:bodyPr vert="horz" wrap="square" lIns="91440" tIns="45720" rIns="91440" bIns="45720" numCol="1" anchor="t" anchorCtr="0" compatLnSpc="1"/>
              <a:lstStyle/>
              <a:p>
                <a:endParaRPr lang="zh-CN" altLang="en-US"/>
              </a:p>
            </p:txBody>
          </p:sp>
          <p:sp>
            <p:nvSpPr>
              <p:cNvPr id="3022" name="Freeform 303"/>
              <p:cNvSpPr>
                <a:spLocks noEditPoints="1"/>
              </p:cNvSpPr>
              <p:nvPr/>
            </p:nvSpPr>
            <p:spPr bwMode="auto">
              <a:xfrm>
                <a:off x="2284" y="3649"/>
                <a:ext cx="12" cy="1"/>
              </a:xfrm>
              <a:custGeom>
                <a:avLst/>
                <a:gdLst>
                  <a:gd name="T0" fmla="*/ 2 w 15"/>
                  <a:gd name="T1" fmla="*/ 0 h 2"/>
                  <a:gd name="T2" fmla="*/ 2 w 15"/>
                  <a:gd name="T3" fmla="*/ 0 h 2"/>
                  <a:gd name="T4" fmla="*/ 15 w 15"/>
                  <a:gd name="T5" fmla="*/ 2 h 2"/>
                  <a:gd name="T6" fmla="*/ 15 w 15"/>
                  <a:gd name="T7" fmla="*/ 0 h 2"/>
                  <a:gd name="T8" fmla="*/ 2 w 15"/>
                  <a:gd name="T9" fmla="*/ 0 h 2"/>
                  <a:gd name="T10" fmla="*/ 0 w 15"/>
                  <a:gd name="T11" fmla="*/ 0 h 2"/>
                  <a:gd name="T12" fmla="*/ 1 w 15"/>
                  <a:gd name="T13" fmla="*/ 0 h 2"/>
                  <a:gd name="T14" fmla="*/ 1 w 15"/>
                  <a:gd name="T15" fmla="*/ 0 h 2"/>
                  <a:gd name="T16" fmla="*/ 0 w 1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
                    <a:moveTo>
                      <a:pt x="2" y="0"/>
                    </a:moveTo>
                    <a:cubicBezTo>
                      <a:pt x="2" y="0"/>
                      <a:pt x="2" y="0"/>
                      <a:pt x="2" y="0"/>
                    </a:cubicBezTo>
                    <a:cubicBezTo>
                      <a:pt x="6" y="1"/>
                      <a:pt x="10" y="2"/>
                      <a:pt x="15" y="2"/>
                    </a:cubicBezTo>
                    <a:cubicBezTo>
                      <a:pt x="15" y="1"/>
                      <a:pt x="15" y="1"/>
                      <a:pt x="15" y="0"/>
                    </a:cubicBezTo>
                    <a:cubicBezTo>
                      <a:pt x="11" y="0"/>
                      <a:pt x="6" y="0"/>
                      <a:pt x="2" y="0"/>
                    </a:cubicBezTo>
                    <a:moveTo>
                      <a:pt x="0" y="0"/>
                    </a:moveTo>
                    <a:cubicBezTo>
                      <a:pt x="0" y="0"/>
                      <a:pt x="1" y="0"/>
                      <a:pt x="1" y="0"/>
                    </a:cubicBezTo>
                    <a:cubicBezTo>
                      <a:pt x="1" y="0"/>
                      <a:pt x="1" y="0"/>
                      <a:pt x="1" y="0"/>
                    </a:cubicBezTo>
                    <a:cubicBezTo>
                      <a:pt x="1" y="0"/>
                      <a:pt x="0" y="0"/>
                      <a:pt x="0" y="0"/>
                    </a:cubicBezTo>
                  </a:path>
                </a:pathLst>
              </a:custGeom>
              <a:solidFill>
                <a:srgbClr val="2D4E61"/>
              </a:solidFill>
              <a:ln>
                <a:noFill/>
              </a:ln>
            </p:spPr>
            <p:txBody>
              <a:bodyPr vert="horz" wrap="square" lIns="91440" tIns="45720" rIns="91440" bIns="45720" numCol="1" anchor="t" anchorCtr="0" compatLnSpc="1"/>
              <a:lstStyle/>
              <a:p>
                <a:endParaRPr lang="zh-CN" altLang="en-US"/>
              </a:p>
            </p:txBody>
          </p:sp>
          <p:sp>
            <p:nvSpPr>
              <p:cNvPr id="3023" name="Freeform 304"/>
              <p:cNvSpPr/>
              <p:nvPr/>
            </p:nvSpPr>
            <p:spPr bwMode="auto">
              <a:xfrm>
                <a:off x="2296" y="3649"/>
                <a:ext cx="17" cy="4"/>
              </a:xfrm>
              <a:custGeom>
                <a:avLst/>
                <a:gdLst>
                  <a:gd name="T0" fmla="*/ 0 w 20"/>
                  <a:gd name="T1" fmla="*/ 0 h 5"/>
                  <a:gd name="T2" fmla="*/ 0 w 20"/>
                  <a:gd name="T3" fmla="*/ 2 h 5"/>
                  <a:gd name="T4" fmla="*/ 19 w 20"/>
                  <a:gd name="T5" fmla="*/ 5 h 5"/>
                  <a:gd name="T6" fmla="*/ 20 w 20"/>
                  <a:gd name="T7" fmla="*/ 0 h 5"/>
                  <a:gd name="T8" fmla="*/ 0 w 20"/>
                  <a:gd name="T9" fmla="*/ 0 h 5"/>
                </a:gdLst>
                <a:ahLst/>
                <a:cxnLst>
                  <a:cxn ang="0">
                    <a:pos x="T0" y="T1"/>
                  </a:cxn>
                  <a:cxn ang="0">
                    <a:pos x="T2" y="T3"/>
                  </a:cxn>
                  <a:cxn ang="0">
                    <a:pos x="T4" y="T5"/>
                  </a:cxn>
                  <a:cxn ang="0">
                    <a:pos x="T6" y="T7"/>
                  </a:cxn>
                  <a:cxn ang="0">
                    <a:pos x="T8" y="T9"/>
                  </a:cxn>
                </a:cxnLst>
                <a:rect l="0" t="0" r="r" b="b"/>
                <a:pathLst>
                  <a:path w="20" h="5">
                    <a:moveTo>
                      <a:pt x="0" y="0"/>
                    </a:moveTo>
                    <a:cubicBezTo>
                      <a:pt x="0" y="1"/>
                      <a:pt x="0" y="1"/>
                      <a:pt x="0" y="2"/>
                    </a:cubicBezTo>
                    <a:cubicBezTo>
                      <a:pt x="6" y="3"/>
                      <a:pt x="12" y="4"/>
                      <a:pt x="19" y="5"/>
                    </a:cubicBezTo>
                    <a:cubicBezTo>
                      <a:pt x="19" y="3"/>
                      <a:pt x="19" y="2"/>
                      <a:pt x="20" y="0"/>
                    </a:cubicBezTo>
                    <a:cubicBezTo>
                      <a:pt x="13" y="0"/>
                      <a:pt x="6" y="0"/>
                      <a:pt x="0" y="0"/>
                    </a:cubicBezTo>
                  </a:path>
                </a:pathLst>
              </a:custGeom>
              <a:solidFill>
                <a:srgbClr val="27485C"/>
              </a:solidFill>
              <a:ln>
                <a:noFill/>
              </a:ln>
            </p:spPr>
            <p:txBody>
              <a:bodyPr vert="horz" wrap="square" lIns="91440" tIns="45720" rIns="91440" bIns="45720" numCol="1" anchor="t" anchorCtr="0" compatLnSpc="1"/>
              <a:lstStyle/>
              <a:p>
                <a:endParaRPr lang="zh-CN" altLang="en-US"/>
              </a:p>
            </p:txBody>
          </p:sp>
          <p:sp>
            <p:nvSpPr>
              <p:cNvPr id="3024" name="Freeform 305"/>
              <p:cNvSpPr>
                <a:spLocks noEditPoints="1"/>
              </p:cNvSpPr>
              <p:nvPr/>
            </p:nvSpPr>
            <p:spPr bwMode="auto">
              <a:xfrm>
                <a:off x="2255" y="3648"/>
                <a:ext cx="41" cy="15"/>
              </a:xfrm>
              <a:custGeom>
                <a:avLst/>
                <a:gdLst>
                  <a:gd name="T0" fmla="*/ 37 w 50"/>
                  <a:gd name="T1" fmla="*/ 1 h 18"/>
                  <a:gd name="T2" fmla="*/ 35 w 50"/>
                  <a:gd name="T3" fmla="*/ 15 h 18"/>
                  <a:gd name="T4" fmla="*/ 43 w 50"/>
                  <a:gd name="T5" fmla="*/ 15 h 18"/>
                  <a:gd name="T6" fmla="*/ 50 w 50"/>
                  <a:gd name="T7" fmla="*/ 14 h 18"/>
                  <a:gd name="T8" fmla="*/ 50 w 50"/>
                  <a:gd name="T9" fmla="*/ 3 h 18"/>
                  <a:gd name="T10" fmla="*/ 37 w 50"/>
                  <a:gd name="T11" fmla="*/ 1 h 18"/>
                  <a:gd name="T12" fmla="*/ 0 w 50"/>
                  <a:gd name="T13" fmla="*/ 0 h 18"/>
                  <a:gd name="T14" fmla="*/ 31 w 50"/>
                  <a:gd name="T15" fmla="*/ 18 h 18"/>
                  <a:gd name="T16" fmla="*/ 32 w 50"/>
                  <a:gd name="T17" fmla="*/ 18 h 18"/>
                  <a:gd name="T18" fmla="*/ 36 w 50"/>
                  <a:gd name="T19" fmla="*/ 1 h 18"/>
                  <a:gd name="T20" fmla="*/ 35 w 50"/>
                  <a:gd name="T21" fmla="*/ 1 h 18"/>
                  <a:gd name="T22" fmla="*/ 0 w 5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18">
                    <a:moveTo>
                      <a:pt x="37" y="1"/>
                    </a:moveTo>
                    <a:cubicBezTo>
                      <a:pt x="36" y="5"/>
                      <a:pt x="36" y="10"/>
                      <a:pt x="35" y="15"/>
                    </a:cubicBezTo>
                    <a:cubicBezTo>
                      <a:pt x="43" y="15"/>
                      <a:pt x="43" y="15"/>
                      <a:pt x="43" y="15"/>
                    </a:cubicBezTo>
                    <a:cubicBezTo>
                      <a:pt x="50" y="14"/>
                      <a:pt x="50" y="14"/>
                      <a:pt x="50" y="14"/>
                    </a:cubicBezTo>
                    <a:cubicBezTo>
                      <a:pt x="50" y="10"/>
                      <a:pt x="50" y="7"/>
                      <a:pt x="50" y="3"/>
                    </a:cubicBezTo>
                    <a:cubicBezTo>
                      <a:pt x="45" y="3"/>
                      <a:pt x="41" y="2"/>
                      <a:pt x="37" y="1"/>
                    </a:cubicBezTo>
                    <a:moveTo>
                      <a:pt x="0" y="0"/>
                    </a:moveTo>
                    <a:cubicBezTo>
                      <a:pt x="9" y="6"/>
                      <a:pt x="19" y="12"/>
                      <a:pt x="31" y="18"/>
                    </a:cubicBezTo>
                    <a:cubicBezTo>
                      <a:pt x="32" y="18"/>
                      <a:pt x="32" y="18"/>
                      <a:pt x="32" y="18"/>
                    </a:cubicBezTo>
                    <a:cubicBezTo>
                      <a:pt x="34" y="11"/>
                      <a:pt x="35" y="6"/>
                      <a:pt x="36" y="1"/>
                    </a:cubicBezTo>
                    <a:cubicBezTo>
                      <a:pt x="36" y="1"/>
                      <a:pt x="35" y="1"/>
                      <a:pt x="35" y="1"/>
                    </a:cubicBezTo>
                    <a:cubicBezTo>
                      <a:pt x="23" y="1"/>
                      <a:pt x="11" y="0"/>
                      <a:pt x="0" y="0"/>
                    </a:cubicBezTo>
                  </a:path>
                </a:pathLst>
              </a:custGeom>
              <a:solidFill>
                <a:srgbClr val="27485C"/>
              </a:solidFill>
              <a:ln>
                <a:noFill/>
              </a:ln>
            </p:spPr>
            <p:txBody>
              <a:bodyPr vert="horz" wrap="square" lIns="91440" tIns="45720" rIns="91440" bIns="45720" numCol="1" anchor="t" anchorCtr="0" compatLnSpc="1"/>
              <a:lstStyle/>
              <a:p>
                <a:endParaRPr lang="zh-CN" altLang="en-US"/>
              </a:p>
            </p:txBody>
          </p:sp>
          <p:sp>
            <p:nvSpPr>
              <p:cNvPr id="3025" name="Freeform 306"/>
              <p:cNvSpPr/>
              <p:nvPr/>
            </p:nvSpPr>
            <p:spPr bwMode="auto">
              <a:xfrm>
                <a:off x="2296" y="3650"/>
                <a:ext cx="16" cy="9"/>
              </a:xfrm>
              <a:custGeom>
                <a:avLst/>
                <a:gdLst>
                  <a:gd name="T0" fmla="*/ 0 w 19"/>
                  <a:gd name="T1" fmla="*/ 0 h 11"/>
                  <a:gd name="T2" fmla="*/ 0 w 19"/>
                  <a:gd name="T3" fmla="*/ 11 h 11"/>
                  <a:gd name="T4" fmla="*/ 10 w 19"/>
                  <a:gd name="T5" fmla="*/ 11 h 11"/>
                  <a:gd name="T6" fmla="*/ 15 w 19"/>
                  <a:gd name="T7" fmla="*/ 11 h 11"/>
                  <a:gd name="T8" fmla="*/ 17 w 19"/>
                  <a:gd name="T9" fmla="*/ 11 h 11"/>
                  <a:gd name="T10" fmla="*/ 19 w 19"/>
                  <a:gd name="T11" fmla="*/ 3 h 11"/>
                  <a:gd name="T12" fmla="*/ 0 w 1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0" y="0"/>
                    </a:moveTo>
                    <a:cubicBezTo>
                      <a:pt x="0" y="4"/>
                      <a:pt x="0" y="7"/>
                      <a:pt x="0" y="11"/>
                    </a:cubicBezTo>
                    <a:cubicBezTo>
                      <a:pt x="10" y="11"/>
                      <a:pt x="10" y="11"/>
                      <a:pt x="10" y="11"/>
                    </a:cubicBezTo>
                    <a:cubicBezTo>
                      <a:pt x="15" y="11"/>
                      <a:pt x="15" y="11"/>
                      <a:pt x="15" y="11"/>
                    </a:cubicBezTo>
                    <a:cubicBezTo>
                      <a:pt x="16" y="11"/>
                      <a:pt x="17" y="11"/>
                      <a:pt x="17" y="11"/>
                    </a:cubicBezTo>
                    <a:cubicBezTo>
                      <a:pt x="18" y="8"/>
                      <a:pt x="18" y="6"/>
                      <a:pt x="19" y="3"/>
                    </a:cubicBezTo>
                    <a:cubicBezTo>
                      <a:pt x="12" y="2"/>
                      <a:pt x="6" y="1"/>
                      <a:pt x="0" y="0"/>
                    </a:cubicBezTo>
                  </a:path>
                </a:pathLst>
              </a:custGeom>
              <a:solidFill>
                <a:srgbClr val="224357"/>
              </a:solidFill>
              <a:ln>
                <a:noFill/>
              </a:ln>
            </p:spPr>
            <p:txBody>
              <a:bodyPr vert="horz" wrap="square" lIns="91440" tIns="45720" rIns="91440" bIns="45720" numCol="1" anchor="t" anchorCtr="0" compatLnSpc="1"/>
              <a:lstStyle/>
              <a:p>
                <a:endParaRPr lang="zh-CN" altLang="en-US"/>
              </a:p>
            </p:txBody>
          </p:sp>
          <p:sp>
            <p:nvSpPr>
              <p:cNvPr id="3026" name="Freeform 307"/>
              <p:cNvSpPr/>
              <p:nvPr/>
            </p:nvSpPr>
            <p:spPr bwMode="auto">
              <a:xfrm>
                <a:off x="2280" y="3663"/>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path>
                </a:pathLst>
              </a:custGeom>
              <a:solidFill>
                <a:srgbClr val="224357"/>
              </a:solidFill>
              <a:ln>
                <a:noFill/>
              </a:ln>
            </p:spPr>
            <p:txBody>
              <a:bodyPr vert="horz" wrap="square" lIns="91440" tIns="45720" rIns="91440" bIns="45720" numCol="1" anchor="t" anchorCtr="0" compatLnSpc="1"/>
              <a:lstStyle/>
              <a:p>
                <a:endParaRPr lang="zh-CN" altLang="en-US"/>
              </a:p>
            </p:txBody>
          </p:sp>
          <p:sp>
            <p:nvSpPr>
              <p:cNvPr id="3027" name="Freeform 308"/>
              <p:cNvSpPr/>
              <p:nvPr/>
            </p:nvSpPr>
            <p:spPr bwMode="auto">
              <a:xfrm>
                <a:off x="2309" y="3659"/>
                <a:ext cx="1"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2" y="0"/>
                      <a:pt x="2" y="0"/>
                      <a:pt x="2" y="0"/>
                    </a:cubicBezTo>
                    <a:cubicBezTo>
                      <a:pt x="2" y="0"/>
                      <a:pt x="2" y="0"/>
                      <a:pt x="2" y="0"/>
                    </a:cubicBezTo>
                  </a:path>
                </a:pathLst>
              </a:custGeom>
              <a:solidFill>
                <a:srgbClr val="1E3E53"/>
              </a:solidFill>
              <a:ln>
                <a:noFill/>
              </a:ln>
            </p:spPr>
            <p:txBody>
              <a:bodyPr vert="horz" wrap="square" lIns="91440" tIns="45720" rIns="91440" bIns="45720" numCol="1" anchor="t" anchorCtr="0" compatLnSpc="1"/>
              <a:lstStyle/>
              <a:p>
                <a:endParaRPr lang="zh-CN" altLang="en-US"/>
              </a:p>
            </p:txBody>
          </p:sp>
          <p:sp>
            <p:nvSpPr>
              <p:cNvPr id="3028" name="Freeform 309"/>
              <p:cNvSpPr/>
              <p:nvPr/>
            </p:nvSpPr>
            <p:spPr bwMode="auto">
              <a:xfrm>
                <a:off x="2098" y="3659"/>
                <a:ext cx="89" cy="19"/>
              </a:xfrm>
              <a:custGeom>
                <a:avLst/>
                <a:gdLst>
                  <a:gd name="T0" fmla="*/ 0 w 107"/>
                  <a:gd name="T1" fmla="*/ 0 h 22"/>
                  <a:gd name="T2" fmla="*/ 14 w 107"/>
                  <a:gd name="T3" fmla="*/ 4 h 22"/>
                  <a:gd name="T4" fmla="*/ 41 w 107"/>
                  <a:gd name="T5" fmla="*/ 13 h 22"/>
                  <a:gd name="T6" fmla="*/ 45 w 107"/>
                  <a:gd name="T7" fmla="*/ 14 h 22"/>
                  <a:gd name="T8" fmla="*/ 43 w 107"/>
                  <a:gd name="T9" fmla="*/ 22 h 22"/>
                  <a:gd name="T10" fmla="*/ 51 w 107"/>
                  <a:gd name="T11" fmla="*/ 22 h 22"/>
                  <a:gd name="T12" fmla="*/ 63 w 107"/>
                  <a:gd name="T13" fmla="*/ 20 h 22"/>
                  <a:gd name="T14" fmla="*/ 63 w 107"/>
                  <a:gd name="T15" fmla="*/ 18 h 22"/>
                  <a:gd name="T16" fmla="*/ 63 w 107"/>
                  <a:gd name="T17" fmla="*/ 20 h 22"/>
                  <a:gd name="T18" fmla="*/ 107 w 107"/>
                  <a:gd name="T19" fmla="*/ 15 h 22"/>
                  <a:gd name="T20" fmla="*/ 90 w 107"/>
                  <a:gd name="T21" fmla="*/ 9 h 22"/>
                  <a:gd name="T22" fmla="*/ 70 w 107"/>
                  <a:gd name="T23" fmla="*/ 6 h 22"/>
                  <a:gd name="T24" fmla="*/ 0 w 107"/>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22">
                    <a:moveTo>
                      <a:pt x="0" y="0"/>
                    </a:moveTo>
                    <a:cubicBezTo>
                      <a:pt x="14" y="4"/>
                      <a:pt x="14" y="4"/>
                      <a:pt x="14" y="4"/>
                    </a:cubicBezTo>
                    <a:cubicBezTo>
                      <a:pt x="41" y="13"/>
                      <a:pt x="41" y="13"/>
                      <a:pt x="41" y="13"/>
                    </a:cubicBezTo>
                    <a:cubicBezTo>
                      <a:pt x="45" y="14"/>
                      <a:pt x="45" y="14"/>
                      <a:pt x="45" y="14"/>
                    </a:cubicBezTo>
                    <a:cubicBezTo>
                      <a:pt x="44" y="17"/>
                      <a:pt x="44" y="20"/>
                      <a:pt x="43" y="22"/>
                    </a:cubicBezTo>
                    <a:cubicBezTo>
                      <a:pt x="46" y="22"/>
                      <a:pt x="49" y="22"/>
                      <a:pt x="51" y="22"/>
                    </a:cubicBezTo>
                    <a:cubicBezTo>
                      <a:pt x="55" y="22"/>
                      <a:pt x="59" y="21"/>
                      <a:pt x="63" y="20"/>
                    </a:cubicBezTo>
                    <a:cubicBezTo>
                      <a:pt x="63" y="19"/>
                      <a:pt x="63" y="18"/>
                      <a:pt x="63" y="18"/>
                    </a:cubicBezTo>
                    <a:cubicBezTo>
                      <a:pt x="63" y="18"/>
                      <a:pt x="63" y="19"/>
                      <a:pt x="63" y="20"/>
                    </a:cubicBezTo>
                    <a:cubicBezTo>
                      <a:pt x="75" y="18"/>
                      <a:pt x="90" y="16"/>
                      <a:pt x="107" y="15"/>
                    </a:cubicBezTo>
                    <a:cubicBezTo>
                      <a:pt x="100" y="13"/>
                      <a:pt x="94" y="11"/>
                      <a:pt x="90" y="9"/>
                    </a:cubicBezTo>
                    <a:cubicBezTo>
                      <a:pt x="83" y="8"/>
                      <a:pt x="76" y="7"/>
                      <a:pt x="70" y="6"/>
                    </a:cubicBezTo>
                    <a:cubicBezTo>
                      <a:pt x="44" y="3"/>
                      <a:pt x="21" y="1"/>
                      <a:pt x="0" y="0"/>
                    </a:cubicBezTo>
                  </a:path>
                </a:pathLst>
              </a:custGeom>
              <a:solidFill>
                <a:srgbClr val="7FAAC1"/>
              </a:solidFill>
              <a:ln>
                <a:noFill/>
              </a:ln>
            </p:spPr>
            <p:txBody>
              <a:bodyPr vert="horz" wrap="square" lIns="91440" tIns="45720" rIns="91440" bIns="45720" numCol="1" anchor="t" anchorCtr="0" compatLnSpc="1"/>
              <a:lstStyle/>
              <a:p>
                <a:endParaRPr lang="zh-CN" altLang="en-US"/>
              </a:p>
            </p:txBody>
          </p:sp>
          <p:sp>
            <p:nvSpPr>
              <p:cNvPr id="3029" name="Freeform 310"/>
              <p:cNvSpPr/>
              <p:nvPr/>
            </p:nvSpPr>
            <p:spPr bwMode="auto">
              <a:xfrm>
                <a:off x="2173" y="3667"/>
                <a:ext cx="22" cy="5"/>
              </a:xfrm>
              <a:custGeom>
                <a:avLst/>
                <a:gdLst>
                  <a:gd name="T0" fmla="*/ 0 w 27"/>
                  <a:gd name="T1" fmla="*/ 0 h 6"/>
                  <a:gd name="T2" fmla="*/ 17 w 27"/>
                  <a:gd name="T3" fmla="*/ 6 h 6"/>
                  <a:gd name="T4" fmla="*/ 24 w 27"/>
                  <a:gd name="T5" fmla="*/ 6 h 6"/>
                  <a:gd name="T6" fmla="*/ 27 w 27"/>
                  <a:gd name="T7" fmla="*/ 5 h 6"/>
                  <a:gd name="T8" fmla="*/ 27 w 27"/>
                  <a:gd name="T9" fmla="*/ 5 h 6"/>
                  <a:gd name="T10" fmla="*/ 0 w 27"/>
                  <a:gd name="T11" fmla="*/ 0 h 6"/>
                </a:gdLst>
                <a:ahLst/>
                <a:cxnLst>
                  <a:cxn ang="0">
                    <a:pos x="T0" y="T1"/>
                  </a:cxn>
                  <a:cxn ang="0">
                    <a:pos x="T2" y="T3"/>
                  </a:cxn>
                  <a:cxn ang="0">
                    <a:pos x="T4" y="T5"/>
                  </a:cxn>
                  <a:cxn ang="0">
                    <a:pos x="T6" y="T7"/>
                  </a:cxn>
                  <a:cxn ang="0">
                    <a:pos x="T8" y="T9"/>
                  </a:cxn>
                  <a:cxn ang="0">
                    <a:pos x="T10" y="T11"/>
                  </a:cxn>
                </a:cxnLst>
                <a:rect l="0" t="0" r="r" b="b"/>
                <a:pathLst>
                  <a:path w="27" h="6">
                    <a:moveTo>
                      <a:pt x="0" y="0"/>
                    </a:moveTo>
                    <a:cubicBezTo>
                      <a:pt x="4" y="2"/>
                      <a:pt x="10" y="4"/>
                      <a:pt x="17" y="6"/>
                    </a:cubicBezTo>
                    <a:cubicBezTo>
                      <a:pt x="19" y="6"/>
                      <a:pt x="22" y="6"/>
                      <a:pt x="24" y="6"/>
                    </a:cubicBezTo>
                    <a:cubicBezTo>
                      <a:pt x="25" y="5"/>
                      <a:pt x="26" y="5"/>
                      <a:pt x="27" y="5"/>
                    </a:cubicBezTo>
                    <a:cubicBezTo>
                      <a:pt x="27" y="5"/>
                      <a:pt x="27" y="5"/>
                      <a:pt x="27" y="5"/>
                    </a:cubicBezTo>
                    <a:cubicBezTo>
                      <a:pt x="18" y="3"/>
                      <a:pt x="9" y="2"/>
                      <a:pt x="0" y="0"/>
                    </a:cubicBezTo>
                  </a:path>
                </a:pathLst>
              </a:custGeom>
              <a:solidFill>
                <a:srgbClr val="4F6D79"/>
              </a:solidFill>
              <a:ln>
                <a:noFill/>
              </a:ln>
            </p:spPr>
            <p:txBody>
              <a:bodyPr vert="horz" wrap="square" lIns="91440" tIns="45720" rIns="91440" bIns="45720" numCol="1" anchor="t" anchorCtr="0" compatLnSpc="1"/>
              <a:lstStyle/>
              <a:p>
                <a:endParaRPr lang="zh-CN" altLang="en-US"/>
              </a:p>
            </p:txBody>
          </p:sp>
          <p:sp>
            <p:nvSpPr>
              <p:cNvPr id="3030" name="Freeform 311"/>
              <p:cNvSpPr/>
              <p:nvPr/>
            </p:nvSpPr>
            <p:spPr bwMode="auto">
              <a:xfrm>
                <a:off x="2195" y="3671"/>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1" y="0"/>
                      <a:pt x="2" y="0"/>
                      <a:pt x="2" y="0"/>
                    </a:cubicBezTo>
                    <a:cubicBezTo>
                      <a:pt x="2" y="0"/>
                      <a:pt x="1" y="0"/>
                      <a:pt x="0" y="0"/>
                    </a:cubicBezTo>
                  </a:path>
                </a:pathLst>
              </a:custGeom>
              <a:solidFill>
                <a:srgbClr val="456472"/>
              </a:solidFill>
              <a:ln>
                <a:noFill/>
              </a:ln>
            </p:spPr>
            <p:txBody>
              <a:bodyPr vert="horz" wrap="square" lIns="91440" tIns="45720" rIns="91440" bIns="45720" numCol="1" anchor="t" anchorCtr="0" compatLnSpc="1"/>
              <a:lstStyle/>
              <a:p>
                <a:endParaRPr lang="zh-CN" altLang="en-US"/>
              </a:p>
            </p:txBody>
          </p:sp>
          <p:sp>
            <p:nvSpPr>
              <p:cNvPr id="3031" name="Freeform 312"/>
              <p:cNvSpPr/>
              <p:nvPr/>
            </p:nvSpPr>
            <p:spPr bwMode="auto">
              <a:xfrm flipH="1">
                <a:off x="2150" y="3674"/>
                <a:ext cx="0" cy="2"/>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3032" name="Freeform 313"/>
              <p:cNvSpPr/>
              <p:nvPr/>
            </p:nvSpPr>
            <p:spPr bwMode="auto">
              <a:xfrm>
                <a:off x="2192" y="3671"/>
                <a:ext cx="3" cy="1"/>
              </a:xfrm>
              <a:custGeom>
                <a:avLst/>
                <a:gdLst>
                  <a:gd name="T0" fmla="*/ 3 w 3"/>
                  <a:gd name="T1" fmla="*/ 0 h 1"/>
                  <a:gd name="T2" fmla="*/ 0 w 3"/>
                  <a:gd name="T3" fmla="*/ 1 h 1"/>
                  <a:gd name="T4" fmla="*/ 3 w 3"/>
                  <a:gd name="T5" fmla="*/ 0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1"/>
                    </a:cubicBezTo>
                    <a:cubicBezTo>
                      <a:pt x="1" y="0"/>
                      <a:pt x="2" y="0"/>
                      <a:pt x="3" y="0"/>
                    </a:cubicBezTo>
                    <a:cubicBezTo>
                      <a:pt x="3" y="0"/>
                      <a:pt x="3" y="0"/>
                      <a:pt x="3" y="0"/>
                    </a:cubicBezTo>
                  </a:path>
                </a:pathLst>
              </a:custGeom>
              <a:solidFill>
                <a:srgbClr val="456472"/>
              </a:solidFill>
              <a:ln>
                <a:noFill/>
              </a:ln>
            </p:spPr>
            <p:txBody>
              <a:bodyPr vert="horz" wrap="square" lIns="91440" tIns="45720" rIns="91440" bIns="45720" numCol="1" anchor="t" anchorCtr="0" compatLnSpc="1"/>
              <a:lstStyle/>
              <a:p>
                <a:endParaRPr lang="zh-CN" altLang="en-US"/>
              </a:p>
            </p:txBody>
          </p:sp>
          <p:sp>
            <p:nvSpPr>
              <p:cNvPr id="3033" name="Freeform 314"/>
              <p:cNvSpPr/>
              <p:nvPr/>
            </p:nvSpPr>
            <p:spPr bwMode="auto">
              <a:xfrm>
                <a:off x="2195" y="3671"/>
                <a:ext cx="2" cy="0"/>
              </a:xfrm>
              <a:custGeom>
                <a:avLst/>
                <a:gdLst>
                  <a:gd name="T0" fmla="*/ 2 w 3"/>
                  <a:gd name="T1" fmla="*/ 0 w 3"/>
                  <a:gd name="T2" fmla="*/ 0 w 3"/>
                  <a:gd name="T3" fmla="*/ 3 w 3"/>
                  <a:gd name="T4" fmla="*/ 2 w 3"/>
                </a:gdLst>
                <a:ahLst/>
                <a:cxnLst>
                  <a:cxn ang="0">
                    <a:pos x="T0" y="0"/>
                  </a:cxn>
                  <a:cxn ang="0">
                    <a:pos x="T1" y="0"/>
                  </a:cxn>
                  <a:cxn ang="0">
                    <a:pos x="T2" y="0"/>
                  </a:cxn>
                  <a:cxn ang="0">
                    <a:pos x="T3" y="0"/>
                  </a:cxn>
                  <a:cxn ang="0">
                    <a:pos x="T4" y="0"/>
                  </a:cxn>
                </a:cxnLst>
                <a:rect l="0" t="0" r="r" b="b"/>
                <a:pathLst>
                  <a:path w="3">
                    <a:moveTo>
                      <a:pt x="2" y="0"/>
                    </a:moveTo>
                    <a:cubicBezTo>
                      <a:pt x="2" y="0"/>
                      <a:pt x="1" y="0"/>
                      <a:pt x="0" y="0"/>
                    </a:cubicBezTo>
                    <a:cubicBezTo>
                      <a:pt x="0" y="0"/>
                      <a:pt x="0" y="0"/>
                      <a:pt x="0" y="0"/>
                    </a:cubicBezTo>
                    <a:cubicBezTo>
                      <a:pt x="1" y="0"/>
                      <a:pt x="2" y="0"/>
                      <a:pt x="3" y="0"/>
                    </a:cubicBezTo>
                    <a:cubicBezTo>
                      <a:pt x="3" y="0"/>
                      <a:pt x="2" y="0"/>
                      <a:pt x="2" y="0"/>
                    </a:cubicBezTo>
                  </a:path>
                </a:pathLst>
              </a:custGeom>
              <a:solidFill>
                <a:srgbClr val="3C5C6C"/>
              </a:solidFill>
              <a:ln>
                <a:noFill/>
              </a:ln>
            </p:spPr>
            <p:txBody>
              <a:bodyPr vert="horz" wrap="square" lIns="91440" tIns="45720" rIns="91440" bIns="45720" numCol="1" anchor="t" anchorCtr="0" compatLnSpc="1"/>
              <a:lstStyle/>
              <a:p>
                <a:endParaRPr lang="zh-CN" altLang="en-US"/>
              </a:p>
            </p:txBody>
          </p:sp>
          <p:sp>
            <p:nvSpPr>
              <p:cNvPr id="3034" name="Freeform 315"/>
              <p:cNvSpPr/>
              <p:nvPr/>
            </p:nvSpPr>
            <p:spPr bwMode="auto">
              <a:xfrm>
                <a:off x="2156" y="3664"/>
                <a:ext cx="17" cy="3"/>
              </a:xfrm>
              <a:custGeom>
                <a:avLst/>
                <a:gdLst>
                  <a:gd name="T0" fmla="*/ 0 w 20"/>
                  <a:gd name="T1" fmla="*/ 0 h 3"/>
                  <a:gd name="T2" fmla="*/ 20 w 20"/>
                  <a:gd name="T3" fmla="*/ 3 h 3"/>
                  <a:gd name="T4" fmla="*/ 15 w 20"/>
                  <a:gd name="T5" fmla="*/ 1 h 3"/>
                  <a:gd name="T6" fmla="*/ 1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cubicBezTo>
                      <a:pt x="6" y="1"/>
                      <a:pt x="13" y="2"/>
                      <a:pt x="20" y="3"/>
                    </a:cubicBezTo>
                    <a:cubicBezTo>
                      <a:pt x="18" y="3"/>
                      <a:pt x="16" y="2"/>
                      <a:pt x="15" y="1"/>
                    </a:cubicBezTo>
                    <a:cubicBezTo>
                      <a:pt x="14" y="1"/>
                      <a:pt x="13" y="1"/>
                      <a:pt x="13" y="1"/>
                    </a:cubicBezTo>
                    <a:cubicBezTo>
                      <a:pt x="8" y="0"/>
                      <a:pt x="4" y="0"/>
                      <a:pt x="0"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3035" name="Freeform 316"/>
              <p:cNvSpPr/>
              <p:nvPr/>
            </p:nvSpPr>
            <p:spPr bwMode="auto">
              <a:xfrm>
                <a:off x="2168" y="3665"/>
                <a:ext cx="27" cy="6"/>
              </a:xfrm>
              <a:custGeom>
                <a:avLst/>
                <a:gdLst>
                  <a:gd name="T0" fmla="*/ 0 w 32"/>
                  <a:gd name="T1" fmla="*/ 0 h 7"/>
                  <a:gd name="T2" fmla="*/ 5 w 32"/>
                  <a:gd name="T3" fmla="*/ 2 h 7"/>
                  <a:gd name="T4" fmla="*/ 32 w 32"/>
                  <a:gd name="T5" fmla="*/ 7 h 7"/>
                  <a:gd name="T6" fmla="*/ 32 w 32"/>
                  <a:gd name="T7" fmla="*/ 2 h 7"/>
                  <a:gd name="T8" fmla="*/ 0 w 32"/>
                  <a:gd name="T9" fmla="*/ 0 h 7"/>
                </a:gdLst>
                <a:ahLst/>
                <a:cxnLst>
                  <a:cxn ang="0">
                    <a:pos x="T0" y="T1"/>
                  </a:cxn>
                  <a:cxn ang="0">
                    <a:pos x="T2" y="T3"/>
                  </a:cxn>
                  <a:cxn ang="0">
                    <a:pos x="T4" y="T5"/>
                  </a:cxn>
                  <a:cxn ang="0">
                    <a:pos x="T6" y="T7"/>
                  </a:cxn>
                  <a:cxn ang="0">
                    <a:pos x="T8" y="T9"/>
                  </a:cxn>
                </a:cxnLst>
                <a:rect l="0" t="0" r="r" b="b"/>
                <a:pathLst>
                  <a:path w="32" h="7">
                    <a:moveTo>
                      <a:pt x="0" y="0"/>
                    </a:moveTo>
                    <a:cubicBezTo>
                      <a:pt x="1" y="1"/>
                      <a:pt x="3" y="2"/>
                      <a:pt x="5" y="2"/>
                    </a:cubicBezTo>
                    <a:cubicBezTo>
                      <a:pt x="14" y="4"/>
                      <a:pt x="23" y="5"/>
                      <a:pt x="32" y="7"/>
                    </a:cubicBezTo>
                    <a:cubicBezTo>
                      <a:pt x="32" y="5"/>
                      <a:pt x="32" y="4"/>
                      <a:pt x="32" y="2"/>
                    </a:cubicBezTo>
                    <a:cubicBezTo>
                      <a:pt x="21" y="1"/>
                      <a:pt x="10" y="1"/>
                      <a:pt x="0" y="0"/>
                    </a:cubicBezTo>
                  </a:path>
                </a:pathLst>
              </a:custGeom>
              <a:solidFill>
                <a:srgbClr val="456472"/>
              </a:solidFill>
              <a:ln>
                <a:noFill/>
              </a:ln>
            </p:spPr>
            <p:txBody>
              <a:bodyPr vert="horz" wrap="square" lIns="91440" tIns="45720" rIns="91440" bIns="45720" numCol="1" anchor="t" anchorCtr="0" compatLnSpc="1"/>
              <a:lstStyle/>
              <a:p>
                <a:endParaRPr lang="zh-CN" altLang="en-US"/>
              </a:p>
            </p:txBody>
          </p:sp>
          <p:sp>
            <p:nvSpPr>
              <p:cNvPr id="3036" name="Freeform 317"/>
              <p:cNvSpPr/>
              <p:nvPr/>
            </p:nvSpPr>
            <p:spPr bwMode="auto">
              <a:xfrm>
                <a:off x="2195" y="3667"/>
                <a:ext cx="23" cy="4"/>
              </a:xfrm>
              <a:custGeom>
                <a:avLst/>
                <a:gdLst>
                  <a:gd name="T0" fmla="*/ 0 w 28"/>
                  <a:gd name="T1" fmla="*/ 0 h 5"/>
                  <a:gd name="T2" fmla="*/ 0 w 28"/>
                  <a:gd name="T3" fmla="*/ 5 h 5"/>
                  <a:gd name="T4" fmla="*/ 2 w 28"/>
                  <a:gd name="T5" fmla="*/ 5 h 5"/>
                  <a:gd name="T6" fmla="*/ 28 w 28"/>
                  <a:gd name="T7" fmla="*/ 2 h 5"/>
                  <a:gd name="T8" fmla="*/ 0 w 28"/>
                  <a:gd name="T9" fmla="*/ 0 h 5"/>
                </a:gdLst>
                <a:ahLst/>
                <a:cxnLst>
                  <a:cxn ang="0">
                    <a:pos x="T0" y="T1"/>
                  </a:cxn>
                  <a:cxn ang="0">
                    <a:pos x="T2" y="T3"/>
                  </a:cxn>
                  <a:cxn ang="0">
                    <a:pos x="T4" y="T5"/>
                  </a:cxn>
                  <a:cxn ang="0">
                    <a:pos x="T6" y="T7"/>
                  </a:cxn>
                  <a:cxn ang="0">
                    <a:pos x="T8" y="T9"/>
                  </a:cxn>
                </a:cxnLst>
                <a:rect l="0" t="0" r="r" b="b"/>
                <a:pathLst>
                  <a:path w="28" h="5">
                    <a:moveTo>
                      <a:pt x="0" y="0"/>
                    </a:moveTo>
                    <a:cubicBezTo>
                      <a:pt x="0" y="2"/>
                      <a:pt x="0" y="3"/>
                      <a:pt x="0" y="5"/>
                    </a:cubicBezTo>
                    <a:cubicBezTo>
                      <a:pt x="1" y="5"/>
                      <a:pt x="2" y="5"/>
                      <a:pt x="2" y="5"/>
                    </a:cubicBezTo>
                    <a:cubicBezTo>
                      <a:pt x="10" y="4"/>
                      <a:pt x="19" y="3"/>
                      <a:pt x="28" y="2"/>
                    </a:cubicBezTo>
                    <a:cubicBezTo>
                      <a:pt x="19" y="2"/>
                      <a:pt x="9" y="1"/>
                      <a:pt x="0" y="0"/>
                    </a:cubicBezTo>
                  </a:path>
                </a:pathLst>
              </a:custGeom>
              <a:solidFill>
                <a:srgbClr val="3C5C6C"/>
              </a:solidFill>
              <a:ln>
                <a:noFill/>
              </a:ln>
            </p:spPr>
            <p:txBody>
              <a:bodyPr vert="horz" wrap="square" lIns="91440" tIns="45720" rIns="91440" bIns="45720" numCol="1" anchor="t" anchorCtr="0" compatLnSpc="1"/>
              <a:lstStyle/>
              <a:p>
                <a:endParaRPr lang="zh-CN" altLang="en-US"/>
              </a:p>
            </p:txBody>
          </p:sp>
          <p:sp>
            <p:nvSpPr>
              <p:cNvPr id="3037" name="Freeform 318"/>
              <p:cNvSpPr/>
              <p:nvPr/>
            </p:nvSpPr>
            <p:spPr bwMode="auto">
              <a:xfrm>
                <a:off x="2197" y="3668"/>
                <a:ext cx="32" cy="3"/>
              </a:xfrm>
              <a:custGeom>
                <a:avLst/>
                <a:gdLst>
                  <a:gd name="T0" fmla="*/ 26 w 39"/>
                  <a:gd name="T1" fmla="*/ 0 h 3"/>
                  <a:gd name="T2" fmla="*/ 0 w 39"/>
                  <a:gd name="T3" fmla="*/ 3 h 3"/>
                  <a:gd name="T4" fmla="*/ 1 w 39"/>
                  <a:gd name="T5" fmla="*/ 3 h 3"/>
                  <a:gd name="T6" fmla="*/ 39 w 39"/>
                  <a:gd name="T7" fmla="*/ 1 h 3"/>
                  <a:gd name="T8" fmla="*/ 26 w 39"/>
                  <a:gd name="T9" fmla="*/ 0 h 3"/>
                </a:gdLst>
                <a:ahLst/>
                <a:cxnLst>
                  <a:cxn ang="0">
                    <a:pos x="T0" y="T1"/>
                  </a:cxn>
                  <a:cxn ang="0">
                    <a:pos x="T2" y="T3"/>
                  </a:cxn>
                  <a:cxn ang="0">
                    <a:pos x="T4" y="T5"/>
                  </a:cxn>
                  <a:cxn ang="0">
                    <a:pos x="T6" y="T7"/>
                  </a:cxn>
                  <a:cxn ang="0">
                    <a:pos x="T8" y="T9"/>
                  </a:cxn>
                </a:cxnLst>
                <a:rect l="0" t="0" r="r" b="b"/>
                <a:pathLst>
                  <a:path w="39" h="3">
                    <a:moveTo>
                      <a:pt x="26" y="0"/>
                    </a:moveTo>
                    <a:cubicBezTo>
                      <a:pt x="17" y="1"/>
                      <a:pt x="8" y="2"/>
                      <a:pt x="0" y="3"/>
                    </a:cubicBezTo>
                    <a:cubicBezTo>
                      <a:pt x="0" y="3"/>
                      <a:pt x="1" y="3"/>
                      <a:pt x="1" y="3"/>
                    </a:cubicBezTo>
                    <a:cubicBezTo>
                      <a:pt x="13" y="2"/>
                      <a:pt x="25" y="2"/>
                      <a:pt x="39" y="1"/>
                    </a:cubicBezTo>
                    <a:cubicBezTo>
                      <a:pt x="35" y="1"/>
                      <a:pt x="30" y="1"/>
                      <a:pt x="26"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3038" name="Freeform 319"/>
              <p:cNvSpPr/>
              <p:nvPr/>
            </p:nvSpPr>
            <p:spPr bwMode="auto">
              <a:xfrm>
                <a:off x="2134" y="3678"/>
                <a:ext cx="6" cy="2"/>
              </a:xfrm>
              <a:custGeom>
                <a:avLst/>
                <a:gdLst>
                  <a:gd name="T0" fmla="*/ 0 w 8"/>
                  <a:gd name="T1" fmla="*/ 0 h 3"/>
                  <a:gd name="T2" fmla="*/ 0 w 8"/>
                  <a:gd name="T3" fmla="*/ 3 h 3"/>
                  <a:gd name="T4" fmla="*/ 8 w 8"/>
                  <a:gd name="T5" fmla="*/ 0 h 3"/>
                  <a:gd name="T6" fmla="*/ 0 w 8"/>
                  <a:gd name="T7" fmla="*/ 0 h 3"/>
                </a:gdLst>
                <a:ahLst/>
                <a:cxnLst>
                  <a:cxn ang="0">
                    <a:pos x="T0" y="T1"/>
                  </a:cxn>
                  <a:cxn ang="0">
                    <a:pos x="T2" y="T3"/>
                  </a:cxn>
                  <a:cxn ang="0">
                    <a:pos x="T4" y="T5"/>
                  </a:cxn>
                  <a:cxn ang="0">
                    <a:pos x="T6" y="T7"/>
                  </a:cxn>
                </a:cxnLst>
                <a:rect l="0" t="0" r="r" b="b"/>
                <a:pathLst>
                  <a:path w="8" h="3">
                    <a:moveTo>
                      <a:pt x="0" y="0"/>
                    </a:moveTo>
                    <a:cubicBezTo>
                      <a:pt x="0" y="1"/>
                      <a:pt x="0" y="2"/>
                      <a:pt x="0" y="3"/>
                    </a:cubicBezTo>
                    <a:cubicBezTo>
                      <a:pt x="2" y="2"/>
                      <a:pt x="5" y="1"/>
                      <a:pt x="8" y="0"/>
                    </a:cubicBezTo>
                    <a:cubicBezTo>
                      <a:pt x="6" y="0"/>
                      <a:pt x="3" y="0"/>
                      <a:pt x="0"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3039" name="Freeform 320"/>
              <p:cNvSpPr/>
              <p:nvPr/>
            </p:nvSpPr>
            <p:spPr bwMode="auto">
              <a:xfrm>
                <a:off x="2146" y="3713"/>
                <a:ext cx="17" cy="4"/>
              </a:xfrm>
              <a:custGeom>
                <a:avLst/>
                <a:gdLst>
                  <a:gd name="T0" fmla="*/ 0 w 20"/>
                  <a:gd name="T1" fmla="*/ 0 h 4"/>
                  <a:gd name="T2" fmla="*/ 8 w 20"/>
                  <a:gd name="T3" fmla="*/ 4 h 4"/>
                  <a:gd name="T4" fmla="*/ 20 w 20"/>
                  <a:gd name="T5" fmla="*/ 4 h 4"/>
                  <a:gd name="T6" fmla="*/ 0 w 20"/>
                  <a:gd name="T7" fmla="*/ 0 h 4"/>
                </a:gdLst>
                <a:ahLst/>
                <a:cxnLst>
                  <a:cxn ang="0">
                    <a:pos x="T0" y="T1"/>
                  </a:cxn>
                  <a:cxn ang="0">
                    <a:pos x="T2" y="T3"/>
                  </a:cxn>
                  <a:cxn ang="0">
                    <a:pos x="T4" y="T5"/>
                  </a:cxn>
                  <a:cxn ang="0">
                    <a:pos x="T6" y="T7"/>
                  </a:cxn>
                </a:cxnLst>
                <a:rect l="0" t="0" r="r" b="b"/>
                <a:pathLst>
                  <a:path w="20" h="4">
                    <a:moveTo>
                      <a:pt x="0" y="0"/>
                    </a:moveTo>
                    <a:cubicBezTo>
                      <a:pt x="2" y="1"/>
                      <a:pt x="5" y="3"/>
                      <a:pt x="8" y="4"/>
                    </a:cubicBezTo>
                    <a:cubicBezTo>
                      <a:pt x="12" y="4"/>
                      <a:pt x="16" y="4"/>
                      <a:pt x="20" y="4"/>
                    </a:cubicBezTo>
                    <a:cubicBezTo>
                      <a:pt x="13" y="3"/>
                      <a:pt x="7" y="1"/>
                      <a:pt x="0" y="0"/>
                    </a:cubicBezTo>
                  </a:path>
                </a:pathLst>
              </a:custGeom>
              <a:solidFill>
                <a:srgbClr val="C1D9E5"/>
              </a:solidFill>
              <a:ln>
                <a:noFill/>
              </a:ln>
            </p:spPr>
            <p:txBody>
              <a:bodyPr vert="horz" wrap="square" lIns="91440" tIns="45720" rIns="91440" bIns="45720" numCol="1" anchor="t" anchorCtr="0" compatLnSpc="1"/>
              <a:lstStyle/>
              <a:p>
                <a:endParaRPr lang="zh-CN" altLang="en-US"/>
              </a:p>
            </p:txBody>
          </p:sp>
          <p:sp>
            <p:nvSpPr>
              <p:cNvPr id="3040" name="Freeform 321"/>
              <p:cNvSpPr/>
              <p:nvPr/>
            </p:nvSpPr>
            <p:spPr bwMode="auto">
              <a:xfrm>
                <a:off x="2136" y="3702"/>
                <a:ext cx="64" cy="15"/>
              </a:xfrm>
              <a:custGeom>
                <a:avLst/>
                <a:gdLst>
                  <a:gd name="T0" fmla="*/ 0 w 77"/>
                  <a:gd name="T1" fmla="*/ 0 h 17"/>
                  <a:gd name="T2" fmla="*/ 12 w 77"/>
                  <a:gd name="T3" fmla="*/ 13 h 17"/>
                  <a:gd name="T4" fmla="*/ 32 w 77"/>
                  <a:gd name="T5" fmla="*/ 17 h 17"/>
                  <a:gd name="T6" fmla="*/ 77 w 77"/>
                  <a:gd name="T7" fmla="*/ 16 h 17"/>
                  <a:gd name="T8" fmla="*/ 76 w 77"/>
                  <a:gd name="T9" fmla="*/ 7 h 17"/>
                  <a:gd name="T10" fmla="*/ 69 w 77"/>
                  <a:gd name="T11" fmla="*/ 6 h 17"/>
                  <a:gd name="T12" fmla="*/ 0 w 7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77" h="17">
                    <a:moveTo>
                      <a:pt x="0" y="0"/>
                    </a:moveTo>
                    <a:cubicBezTo>
                      <a:pt x="0" y="3"/>
                      <a:pt x="4" y="8"/>
                      <a:pt x="12" y="13"/>
                    </a:cubicBezTo>
                    <a:cubicBezTo>
                      <a:pt x="19" y="14"/>
                      <a:pt x="25" y="16"/>
                      <a:pt x="32" y="17"/>
                    </a:cubicBezTo>
                    <a:cubicBezTo>
                      <a:pt x="47" y="17"/>
                      <a:pt x="62" y="17"/>
                      <a:pt x="77" y="16"/>
                    </a:cubicBezTo>
                    <a:cubicBezTo>
                      <a:pt x="77" y="14"/>
                      <a:pt x="76" y="11"/>
                      <a:pt x="76" y="7"/>
                    </a:cubicBezTo>
                    <a:cubicBezTo>
                      <a:pt x="74" y="7"/>
                      <a:pt x="72" y="6"/>
                      <a:pt x="69" y="6"/>
                    </a:cubicBezTo>
                    <a:cubicBezTo>
                      <a:pt x="45" y="4"/>
                      <a:pt x="22" y="2"/>
                      <a:pt x="0" y="0"/>
                    </a:cubicBezTo>
                  </a:path>
                </a:pathLst>
              </a:custGeom>
              <a:solidFill>
                <a:srgbClr val="A8C8D8"/>
              </a:solidFill>
              <a:ln>
                <a:noFill/>
              </a:ln>
            </p:spPr>
            <p:txBody>
              <a:bodyPr vert="horz" wrap="square" lIns="91440" tIns="45720" rIns="91440" bIns="45720" numCol="1" anchor="t" anchorCtr="0" compatLnSpc="1"/>
              <a:lstStyle/>
              <a:p>
                <a:endParaRPr lang="zh-CN" altLang="en-US"/>
              </a:p>
            </p:txBody>
          </p:sp>
          <p:sp>
            <p:nvSpPr>
              <p:cNvPr id="3041" name="Freeform 322"/>
              <p:cNvSpPr/>
              <p:nvPr/>
            </p:nvSpPr>
            <p:spPr bwMode="auto">
              <a:xfrm>
                <a:off x="2199" y="3708"/>
                <a:ext cx="52" cy="8"/>
              </a:xfrm>
              <a:custGeom>
                <a:avLst/>
                <a:gdLst>
                  <a:gd name="T0" fmla="*/ 0 w 63"/>
                  <a:gd name="T1" fmla="*/ 0 h 9"/>
                  <a:gd name="T2" fmla="*/ 1 w 63"/>
                  <a:gd name="T3" fmla="*/ 9 h 9"/>
                  <a:gd name="T4" fmla="*/ 63 w 63"/>
                  <a:gd name="T5" fmla="*/ 8 h 9"/>
                  <a:gd name="T6" fmla="*/ 0 w 63"/>
                  <a:gd name="T7" fmla="*/ 0 h 9"/>
                </a:gdLst>
                <a:ahLst/>
                <a:cxnLst>
                  <a:cxn ang="0">
                    <a:pos x="T0" y="T1"/>
                  </a:cxn>
                  <a:cxn ang="0">
                    <a:pos x="T2" y="T3"/>
                  </a:cxn>
                  <a:cxn ang="0">
                    <a:pos x="T4" y="T5"/>
                  </a:cxn>
                  <a:cxn ang="0">
                    <a:pos x="T6" y="T7"/>
                  </a:cxn>
                </a:cxnLst>
                <a:rect l="0" t="0" r="r" b="b"/>
                <a:pathLst>
                  <a:path w="62" h="9">
                    <a:moveTo>
                      <a:pt x="0" y="0"/>
                    </a:moveTo>
                    <a:cubicBezTo>
                      <a:pt x="0" y="4"/>
                      <a:pt x="1" y="7"/>
                      <a:pt x="1" y="9"/>
                    </a:cubicBezTo>
                    <a:cubicBezTo>
                      <a:pt x="22" y="9"/>
                      <a:pt x="42" y="9"/>
                      <a:pt x="63" y="8"/>
                    </a:cubicBezTo>
                    <a:cubicBezTo>
                      <a:pt x="40" y="6"/>
                      <a:pt x="19" y="3"/>
                      <a:pt x="0" y="0"/>
                    </a:cubicBezTo>
                  </a:path>
                </a:pathLst>
              </a:custGeom>
              <a:solidFill>
                <a:srgbClr val="92B9CC"/>
              </a:solidFill>
              <a:ln>
                <a:noFill/>
              </a:ln>
            </p:spPr>
            <p:txBody>
              <a:bodyPr vert="horz" wrap="square" lIns="91440" tIns="45720" rIns="91440" bIns="45720" numCol="1" anchor="t" anchorCtr="0" compatLnSpc="1"/>
              <a:lstStyle/>
              <a:p>
                <a:endParaRPr lang="zh-CN" altLang="en-US"/>
              </a:p>
            </p:txBody>
          </p:sp>
          <p:sp>
            <p:nvSpPr>
              <p:cNvPr id="3042" name="Freeform 323"/>
              <p:cNvSpPr/>
              <p:nvPr/>
            </p:nvSpPr>
            <p:spPr bwMode="auto">
              <a:xfrm>
                <a:off x="2136" y="3698"/>
                <a:ext cx="57" cy="9"/>
              </a:xfrm>
              <a:custGeom>
                <a:avLst/>
                <a:gdLst>
                  <a:gd name="T0" fmla="*/ 12 w 69"/>
                  <a:gd name="T1" fmla="*/ 0 h 11"/>
                  <a:gd name="T2" fmla="*/ 0 w 69"/>
                  <a:gd name="T3" fmla="*/ 4 h 11"/>
                  <a:gd name="T4" fmla="*/ 0 w 69"/>
                  <a:gd name="T5" fmla="*/ 5 h 11"/>
                  <a:gd name="T6" fmla="*/ 69 w 69"/>
                  <a:gd name="T7" fmla="*/ 11 h 11"/>
                  <a:gd name="T8" fmla="*/ 17 w 69"/>
                  <a:gd name="T9" fmla="*/ 1 h 11"/>
                  <a:gd name="T10" fmla="*/ 17 w 69"/>
                  <a:gd name="T11" fmla="*/ 3 h 11"/>
                  <a:gd name="T12" fmla="*/ 17 w 69"/>
                  <a:gd name="T13" fmla="*/ 1 h 11"/>
                  <a:gd name="T14" fmla="*/ 12 w 69"/>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1">
                    <a:moveTo>
                      <a:pt x="12" y="0"/>
                    </a:moveTo>
                    <a:cubicBezTo>
                      <a:pt x="5" y="0"/>
                      <a:pt x="1" y="2"/>
                      <a:pt x="0" y="4"/>
                    </a:cubicBezTo>
                    <a:cubicBezTo>
                      <a:pt x="0" y="5"/>
                      <a:pt x="0" y="5"/>
                      <a:pt x="0" y="5"/>
                    </a:cubicBezTo>
                    <a:cubicBezTo>
                      <a:pt x="22" y="7"/>
                      <a:pt x="45" y="9"/>
                      <a:pt x="69" y="11"/>
                    </a:cubicBezTo>
                    <a:cubicBezTo>
                      <a:pt x="48" y="8"/>
                      <a:pt x="31" y="4"/>
                      <a:pt x="17" y="1"/>
                    </a:cubicBezTo>
                    <a:cubicBezTo>
                      <a:pt x="17" y="2"/>
                      <a:pt x="17" y="3"/>
                      <a:pt x="17" y="3"/>
                    </a:cubicBezTo>
                    <a:cubicBezTo>
                      <a:pt x="17" y="3"/>
                      <a:pt x="17" y="3"/>
                      <a:pt x="17" y="1"/>
                    </a:cubicBezTo>
                    <a:cubicBezTo>
                      <a:pt x="15" y="1"/>
                      <a:pt x="14" y="1"/>
                      <a:pt x="12" y="0"/>
                    </a:cubicBezTo>
                  </a:path>
                </a:pathLst>
              </a:custGeom>
              <a:solidFill>
                <a:srgbClr val="92B9CC"/>
              </a:solidFill>
              <a:ln>
                <a:noFill/>
              </a:ln>
            </p:spPr>
            <p:txBody>
              <a:bodyPr vert="horz" wrap="square" lIns="91440" tIns="45720" rIns="91440" bIns="45720" numCol="1" anchor="t" anchorCtr="0" compatLnSpc="1"/>
              <a:lstStyle/>
              <a:p>
                <a:endParaRPr lang="zh-CN" altLang="en-US"/>
              </a:p>
            </p:txBody>
          </p:sp>
          <p:sp>
            <p:nvSpPr>
              <p:cNvPr id="3043" name="Freeform 324"/>
              <p:cNvSpPr/>
              <p:nvPr/>
            </p:nvSpPr>
            <p:spPr bwMode="auto">
              <a:xfrm flipH="1">
                <a:off x="2150" y="369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1"/>
                      <a:pt x="0" y="0"/>
                    </a:cubicBezTo>
                    <a:cubicBezTo>
                      <a:pt x="0" y="0"/>
                      <a:pt x="0" y="0"/>
                      <a:pt x="0" y="0"/>
                    </a:cubicBezTo>
                  </a:path>
                </a:pathLst>
              </a:custGeom>
              <a:solidFill>
                <a:srgbClr val="7FAAC1"/>
              </a:solidFill>
              <a:ln>
                <a:noFill/>
              </a:ln>
            </p:spPr>
            <p:txBody>
              <a:bodyPr vert="horz" wrap="square" lIns="91440" tIns="45720" rIns="91440" bIns="45720" numCol="1" anchor="t" anchorCtr="0" compatLnSpc="1"/>
              <a:lstStyle/>
              <a:p>
                <a:endParaRPr lang="zh-CN" altLang="en-US"/>
              </a:p>
            </p:txBody>
          </p:sp>
          <p:sp>
            <p:nvSpPr>
              <p:cNvPr id="3044" name="Freeform 325"/>
              <p:cNvSpPr/>
              <p:nvPr/>
            </p:nvSpPr>
            <p:spPr bwMode="auto">
              <a:xfrm>
                <a:off x="2131" y="3690"/>
                <a:ext cx="19" cy="8"/>
              </a:xfrm>
              <a:custGeom>
                <a:avLst/>
                <a:gdLst>
                  <a:gd name="T0" fmla="*/ 1 w 23"/>
                  <a:gd name="T1" fmla="*/ 0 h 10"/>
                  <a:gd name="T2" fmla="*/ 0 w 23"/>
                  <a:gd name="T3" fmla="*/ 5 h 10"/>
                  <a:gd name="T4" fmla="*/ 18 w 23"/>
                  <a:gd name="T5" fmla="*/ 10 h 10"/>
                  <a:gd name="T6" fmla="*/ 22 w 23"/>
                  <a:gd name="T7" fmla="*/ 10 h 10"/>
                  <a:gd name="T8" fmla="*/ 23 w 23"/>
                  <a:gd name="T9" fmla="*/ 10 h 10"/>
                  <a:gd name="T10" fmla="*/ 23 w 23"/>
                  <a:gd name="T11" fmla="*/ 0 h 10"/>
                  <a:gd name="T12" fmla="*/ 1 w 2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1" y="0"/>
                    </a:moveTo>
                    <a:cubicBezTo>
                      <a:pt x="1" y="2"/>
                      <a:pt x="0" y="3"/>
                      <a:pt x="0" y="5"/>
                    </a:cubicBezTo>
                    <a:cubicBezTo>
                      <a:pt x="5" y="7"/>
                      <a:pt x="11" y="8"/>
                      <a:pt x="18" y="10"/>
                    </a:cubicBezTo>
                    <a:cubicBezTo>
                      <a:pt x="19" y="10"/>
                      <a:pt x="21" y="10"/>
                      <a:pt x="22" y="10"/>
                    </a:cubicBezTo>
                    <a:cubicBezTo>
                      <a:pt x="22" y="10"/>
                      <a:pt x="23" y="10"/>
                      <a:pt x="23" y="10"/>
                    </a:cubicBezTo>
                    <a:cubicBezTo>
                      <a:pt x="23" y="6"/>
                      <a:pt x="23" y="3"/>
                      <a:pt x="23" y="0"/>
                    </a:cubicBezTo>
                    <a:cubicBezTo>
                      <a:pt x="16" y="0"/>
                      <a:pt x="8" y="0"/>
                      <a:pt x="1" y="0"/>
                    </a:cubicBezTo>
                  </a:path>
                </a:pathLst>
              </a:custGeom>
              <a:solidFill>
                <a:srgbClr val="92B9CC"/>
              </a:solidFill>
              <a:ln>
                <a:noFill/>
              </a:ln>
            </p:spPr>
            <p:txBody>
              <a:bodyPr vert="horz" wrap="square" lIns="91440" tIns="45720" rIns="91440" bIns="45720" numCol="1" anchor="t" anchorCtr="0" compatLnSpc="1"/>
              <a:lstStyle/>
              <a:p>
                <a:endParaRPr lang="zh-CN" altLang="en-US"/>
              </a:p>
            </p:txBody>
          </p:sp>
          <p:sp>
            <p:nvSpPr>
              <p:cNvPr id="3045" name="Freeform 326"/>
              <p:cNvSpPr/>
              <p:nvPr/>
            </p:nvSpPr>
            <p:spPr bwMode="auto">
              <a:xfrm>
                <a:off x="2150" y="3690"/>
                <a:ext cx="48" cy="12"/>
              </a:xfrm>
              <a:custGeom>
                <a:avLst/>
                <a:gdLst>
                  <a:gd name="T0" fmla="*/ 0 w 58"/>
                  <a:gd name="T1" fmla="*/ 0 h 14"/>
                  <a:gd name="T2" fmla="*/ 0 w 58"/>
                  <a:gd name="T3" fmla="*/ 10 h 14"/>
                  <a:gd name="T4" fmla="*/ 41 w 58"/>
                  <a:gd name="T5" fmla="*/ 13 h 14"/>
                  <a:gd name="T6" fmla="*/ 58 w 58"/>
                  <a:gd name="T7" fmla="*/ 14 h 14"/>
                  <a:gd name="T8" fmla="*/ 57 w 58"/>
                  <a:gd name="T9" fmla="*/ 1 h 14"/>
                  <a:gd name="T10" fmla="*/ 0 w 58"/>
                  <a:gd name="T11" fmla="*/ 0 h 14"/>
                </a:gdLst>
                <a:ahLst/>
                <a:cxnLst>
                  <a:cxn ang="0">
                    <a:pos x="T0" y="T1"/>
                  </a:cxn>
                  <a:cxn ang="0">
                    <a:pos x="T2" y="T3"/>
                  </a:cxn>
                  <a:cxn ang="0">
                    <a:pos x="T4" y="T5"/>
                  </a:cxn>
                  <a:cxn ang="0">
                    <a:pos x="T6" y="T7"/>
                  </a:cxn>
                  <a:cxn ang="0">
                    <a:pos x="T8" y="T9"/>
                  </a:cxn>
                  <a:cxn ang="0">
                    <a:pos x="T10" y="T11"/>
                  </a:cxn>
                </a:cxnLst>
                <a:rect l="0" t="0" r="r" b="b"/>
                <a:pathLst>
                  <a:path w="57" h="14">
                    <a:moveTo>
                      <a:pt x="0" y="0"/>
                    </a:moveTo>
                    <a:cubicBezTo>
                      <a:pt x="0" y="3"/>
                      <a:pt x="0" y="6"/>
                      <a:pt x="0" y="10"/>
                    </a:cubicBezTo>
                    <a:cubicBezTo>
                      <a:pt x="10" y="10"/>
                      <a:pt x="24" y="11"/>
                      <a:pt x="41" y="13"/>
                    </a:cubicBezTo>
                    <a:cubicBezTo>
                      <a:pt x="47" y="13"/>
                      <a:pt x="52" y="13"/>
                      <a:pt x="58" y="14"/>
                    </a:cubicBezTo>
                    <a:cubicBezTo>
                      <a:pt x="58" y="10"/>
                      <a:pt x="57" y="5"/>
                      <a:pt x="57" y="1"/>
                    </a:cubicBezTo>
                    <a:cubicBezTo>
                      <a:pt x="37" y="1"/>
                      <a:pt x="18" y="0"/>
                      <a:pt x="0" y="0"/>
                    </a:cubicBezTo>
                  </a:path>
                </a:pathLst>
              </a:custGeom>
              <a:solidFill>
                <a:srgbClr val="7FAAC1"/>
              </a:solidFill>
              <a:ln>
                <a:noFill/>
              </a:ln>
            </p:spPr>
            <p:txBody>
              <a:bodyPr vert="horz" wrap="square" lIns="91440" tIns="45720" rIns="91440" bIns="45720" numCol="1" anchor="t" anchorCtr="0" compatLnSpc="1"/>
              <a:lstStyle/>
              <a:p>
                <a:endParaRPr lang="zh-CN" altLang="en-US"/>
              </a:p>
            </p:txBody>
          </p:sp>
          <p:sp>
            <p:nvSpPr>
              <p:cNvPr id="3046" name="Freeform 327"/>
              <p:cNvSpPr/>
              <p:nvPr/>
            </p:nvSpPr>
            <p:spPr bwMode="auto">
              <a:xfrm>
                <a:off x="2197" y="3691"/>
                <a:ext cx="78" cy="11"/>
              </a:xfrm>
              <a:custGeom>
                <a:avLst/>
                <a:gdLst>
                  <a:gd name="T0" fmla="*/ 0 w 94"/>
                  <a:gd name="T1" fmla="*/ 0 h 14"/>
                  <a:gd name="T2" fmla="*/ 1 w 94"/>
                  <a:gd name="T3" fmla="*/ 13 h 14"/>
                  <a:gd name="T4" fmla="*/ 51 w 94"/>
                  <a:gd name="T5" fmla="*/ 14 h 14"/>
                  <a:gd name="T6" fmla="*/ 86 w 94"/>
                  <a:gd name="T7" fmla="*/ 13 h 14"/>
                  <a:gd name="T8" fmla="*/ 87 w 94"/>
                  <a:gd name="T9" fmla="*/ 13 h 14"/>
                  <a:gd name="T10" fmla="*/ 87 w 94"/>
                  <a:gd name="T11" fmla="*/ 10 h 14"/>
                  <a:gd name="T12" fmla="*/ 87 w 94"/>
                  <a:gd name="T13" fmla="*/ 11 h 14"/>
                  <a:gd name="T14" fmla="*/ 90 w 94"/>
                  <a:gd name="T15" fmla="*/ 10 h 14"/>
                  <a:gd name="T16" fmla="*/ 92 w 94"/>
                  <a:gd name="T17" fmla="*/ 10 h 14"/>
                  <a:gd name="T18" fmla="*/ 94 w 94"/>
                  <a:gd name="T19" fmla="*/ 0 h 14"/>
                  <a:gd name="T20" fmla="*/ 0 w 9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4">
                    <a:moveTo>
                      <a:pt x="0" y="0"/>
                    </a:moveTo>
                    <a:cubicBezTo>
                      <a:pt x="0" y="4"/>
                      <a:pt x="1" y="9"/>
                      <a:pt x="1" y="13"/>
                    </a:cubicBezTo>
                    <a:cubicBezTo>
                      <a:pt x="16" y="13"/>
                      <a:pt x="32" y="14"/>
                      <a:pt x="51" y="14"/>
                    </a:cubicBezTo>
                    <a:cubicBezTo>
                      <a:pt x="62" y="14"/>
                      <a:pt x="74" y="14"/>
                      <a:pt x="86" y="13"/>
                    </a:cubicBezTo>
                    <a:cubicBezTo>
                      <a:pt x="87" y="13"/>
                      <a:pt x="87" y="13"/>
                      <a:pt x="87" y="13"/>
                    </a:cubicBezTo>
                    <a:cubicBezTo>
                      <a:pt x="87" y="11"/>
                      <a:pt x="87" y="10"/>
                      <a:pt x="87" y="10"/>
                    </a:cubicBezTo>
                    <a:cubicBezTo>
                      <a:pt x="87" y="10"/>
                      <a:pt x="87" y="10"/>
                      <a:pt x="87" y="11"/>
                    </a:cubicBezTo>
                    <a:cubicBezTo>
                      <a:pt x="90" y="10"/>
                      <a:pt x="90" y="10"/>
                      <a:pt x="90" y="10"/>
                    </a:cubicBezTo>
                    <a:cubicBezTo>
                      <a:pt x="92" y="10"/>
                      <a:pt x="92" y="10"/>
                      <a:pt x="92" y="10"/>
                    </a:cubicBezTo>
                    <a:cubicBezTo>
                      <a:pt x="92" y="7"/>
                      <a:pt x="93" y="4"/>
                      <a:pt x="94" y="0"/>
                    </a:cubicBezTo>
                    <a:cubicBezTo>
                      <a:pt x="62" y="0"/>
                      <a:pt x="30" y="0"/>
                      <a:pt x="0"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3047" name="Freeform 328"/>
              <p:cNvSpPr/>
              <p:nvPr/>
            </p:nvSpPr>
            <p:spPr bwMode="auto">
              <a:xfrm>
                <a:off x="2270" y="3699"/>
                <a:ext cx="4" cy="3"/>
              </a:xfrm>
              <a:custGeom>
                <a:avLst/>
                <a:gdLst>
                  <a:gd name="T0" fmla="*/ 0 w 5"/>
                  <a:gd name="T1" fmla="*/ 0 h 3"/>
                  <a:gd name="T2" fmla="*/ 0 w 5"/>
                  <a:gd name="T3" fmla="*/ 3 h 3"/>
                  <a:gd name="T4" fmla="*/ 4 w 5"/>
                  <a:gd name="T5" fmla="*/ 3 h 3"/>
                  <a:gd name="T6" fmla="*/ 5 w 5"/>
                  <a:gd name="T7" fmla="*/ 0 h 3"/>
                  <a:gd name="T8" fmla="*/ 3 w 5"/>
                  <a:gd name="T9" fmla="*/ 0 h 3"/>
                  <a:gd name="T10" fmla="*/ 0 w 5"/>
                  <a:gd name="T11" fmla="*/ 1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cubicBezTo>
                      <a:pt x="0" y="0"/>
                      <a:pt x="0" y="1"/>
                      <a:pt x="0" y="3"/>
                    </a:cubicBezTo>
                    <a:cubicBezTo>
                      <a:pt x="1" y="3"/>
                      <a:pt x="2" y="3"/>
                      <a:pt x="4" y="3"/>
                    </a:cubicBezTo>
                    <a:cubicBezTo>
                      <a:pt x="4" y="2"/>
                      <a:pt x="4" y="1"/>
                      <a:pt x="5" y="0"/>
                    </a:cubicBezTo>
                    <a:cubicBezTo>
                      <a:pt x="3" y="0"/>
                      <a:pt x="3" y="0"/>
                      <a:pt x="3" y="0"/>
                    </a:cubicBezTo>
                    <a:cubicBezTo>
                      <a:pt x="0" y="1"/>
                      <a:pt x="0" y="1"/>
                      <a:pt x="0" y="1"/>
                    </a:cubicBezTo>
                    <a:cubicBezTo>
                      <a:pt x="0" y="0"/>
                      <a:pt x="0" y="0"/>
                      <a:pt x="0" y="0"/>
                    </a:cubicBezTo>
                  </a:path>
                </a:pathLst>
              </a:custGeom>
              <a:solidFill>
                <a:srgbClr val="6091AE"/>
              </a:solidFill>
              <a:ln>
                <a:noFill/>
              </a:ln>
            </p:spPr>
            <p:txBody>
              <a:bodyPr vert="horz" wrap="square" lIns="91440" tIns="45720" rIns="91440" bIns="45720" numCol="1" anchor="t" anchorCtr="0" compatLnSpc="1"/>
              <a:lstStyle/>
              <a:p>
                <a:endParaRPr lang="zh-CN" altLang="en-US"/>
              </a:p>
            </p:txBody>
          </p:sp>
          <p:sp>
            <p:nvSpPr>
              <p:cNvPr id="3048" name="Freeform 329"/>
              <p:cNvSpPr/>
              <p:nvPr/>
            </p:nvSpPr>
            <p:spPr bwMode="auto">
              <a:xfrm>
                <a:off x="2229" y="3668"/>
                <a:ext cx="31" cy="3"/>
              </a:xfrm>
              <a:custGeom>
                <a:avLst/>
                <a:gdLst>
                  <a:gd name="T0" fmla="*/ 31 w 37"/>
                  <a:gd name="T1" fmla="*/ 0 h 3"/>
                  <a:gd name="T2" fmla="*/ 0 w 37"/>
                  <a:gd name="T3" fmla="*/ 1 h 3"/>
                  <a:gd name="T4" fmla="*/ 37 w 37"/>
                  <a:gd name="T5" fmla="*/ 3 h 3"/>
                  <a:gd name="T6" fmla="*/ 31 w 37"/>
                  <a:gd name="T7" fmla="*/ 0 h 3"/>
                </a:gdLst>
                <a:ahLst/>
                <a:cxnLst>
                  <a:cxn ang="0">
                    <a:pos x="T0" y="T1"/>
                  </a:cxn>
                  <a:cxn ang="0">
                    <a:pos x="T2" y="T3"/>
                  </a:cxn>
                  <a:cxn ang="0">
                    <a:pos x="T4" y="T5"/>
                  </a:cxn>
                  <a:cxn ang="0">
                    <a:pos x="T6" y="T7"/>
                  </a:cxn>
                </a:cxnLst>
                <a:rect l="0" t="0" r="r" b="b"/>
                <a:pathLst>
                  <a:path w="37" h="3">
                    <a:moveTo>
                      <a:pt x="31" y="0"/>
                    </a:moveTo>
                    <a:cubicBezTo>
                      <a:pt x="20" y="0"/>
                      <a:pt x="10" y="1"/>
                      <a:pt x="0" y="1"/>
                    </a:cubicBezTo>
                    <a:cubicBezTo>
                      <a:pt x="12" y="2"/>
                      <a:pt x="25" y="3"/>
                      <a:pt x="37" y="3"/>
                    </a:cubicBezTo>
                    <a:cubicBezTo>
                      <a:pt x="35" y="2"/>
                      <a:pt x="33" y="1"/>
                      <a:pt x="31"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3049" name="Freeform 330"/>
              <p:cNvSpPr/>
              <p:nvPr/>
            </p:nvSpPr>
            <p:spPr bwMode="auto">
              <a:xfrm>
                <a:off x="2255" y="3668"/>
                <a:ext cx="25" cy="4"/>
              </a:xfrm>
              <a:custGeom>
                <a:avLst/>
                <a:gdLst>
                  <a:gd name="T0" fmla="*/ 7 w 30"/>
                  <a:gd name="T1" fmla="*/ 0 h 4"/>
                  <a:gd name="T2" fmla="*/ 0 w 30"/>
                  <a:gd name="T3" fmla="*/ 0 h 4"/>
                  <a:gd name="T4" fmla="*/ 6 w 30"/>
                  <a:gd name="T5" fmla="*/ 3 h 4"/>
                  <a:gd name="T6" fmla="*/ 30 w 30"/>
                  <a:gd name="T7" fmla="*/ 4 h 4"/>
                  <a:gd name="T8" fmla="*/ 30 w 30"/>
                  <a:gd name="T9" fmla="*/ 4 h 4"/>
                  <a:gd name="T10" fmla="*/ 7 w 30"/>
                  <a:gd name="T11" fmla="*/ 0 h 4"/>
                </a:gdLst>
                <a:ahLst/>
                <a:cxnLst>
                  <a:cxn ang="0">
                    <a:pos x="T0" y="T1"/>
                  </a:cxn>
                  <a:cxn ang="0">
                    <a:pos x="T2" y="T3"/>
                  </a:cxn>
                  <a:cxn ang="0">
                    <a:pos x="T4" y="T5"/>
                  </a:cxn>
                  <a:cxn ang="0">
                    <a:pos x="T6" y="T7"/>
                  </a:cxn>
                  <a:cxn ang="0">
                    <a:pos x="T8" y="T9"/>
                  </a:cxn>
                  <a:cxn ang="0">
                    <a:pos x="T10" y="T11"/>
                  </a:cxn>
                </a:cxnLst>
                <a:rect l="0" t="0" r="r" b="b"/>
                <a:pathLst>
                  <a:path w="30" h="4">
                    <a:moveTo>
                      <a:pt x="7" y="0"/>
                    </a:moveTo>
                    <a:cubicBezTo>
                      <a:pt x="5" y="0"/>
                      <a:pt x="2" y="0"/>
                      <a:pt x="0" y="0"/>
                    </a:cubicBezTo>
                    <a:cubicBezTo>
                      <a:pt x="2" y="1"/>
                      <a:pt x="4" y="2"/>
                      <a:pt x="6" y="3"/>
                    </a:cubicBezTo>
                    <a:cubicBezTo>
                      <a:pt x="14" y="4"/>
                      <a:pt x="22" y="4"/>
                      <a:pt x="30" y="4"/>
                    </a:cubicBezTo>
                    <a:cubicBezTo>
                      <a:pt x="30" y="4"/>
                      <a:pt x="30" y="4"/>
                      <a:pt x="30" y="4"/>
                    </a:cubicBezTo>
                    <a:cubicBezTo>
                      <a:pt x="22" y="3"/>
                      <a:pt x="14" y="1"/>
                      <a:pt x="7" y="0"/>
                    </a:cubicBezTo>
                  </a:path>
                </a:pathLst>
              </a:custGeom>
              <a:solidFill>
                <a:srgbClr val="2D4E61"/>
              </a:solidFill>
              <a:ln>
                <a:noFill/>
              </a:ln>
            </p:spPr>
            <p:txBody>
              <a:bodyPr vert="horz" wrap="square" lIns="91440" tIns="45720" rIns="91440" bIns="45720" numCol="1" anchor="t" anchorCtr="0" compatLnSpc="1"/>
              <a:lstStyle/>
              <a:p>
                <a:endParaRPr lang="zh-CN" altLang="en-US"/>
              </a:p>
            </p:txBody>
          </p:sp>
          <p:sp>
            <p:nvSpPr>
              <p:cNvPr id="3050" name="Freeform 331"/>
              <p:cNvSpPr/>
              <p:nvPr/>
            </p:nvSpPr>
            <p:spPr bwMode="auto">
              <a:xfrm>
                <a:off x="2260" y="3668"/>
                <a:ext cx="20" cy="4"/>
              </a:xfrm>
              <a:custGeom>
                <a:avLst/>
                <a:gdLst>
                  <a:gd name="T0" fmla="*/ 24 w 24"/>
                  <a:gd name="T1" fmla="*/ 0 h 5"/>
                  <a:gd name="T2" fmla="*/ 0 w 24"/>
                  <a:gd name="T3" fmla="*/ 1 h 5"/>
                  <a:gd name="T4" fmla="*/ 23 w 24"/>
                  <a:gd name="T5" fmla="*/ 5 h 5"/>
                  <a:gd name="T6" fmla="*/ 24 w 24"/>
                  <a:gd name="T7" fmla="*/ 0 h 5"/>
                </a:gdLst>
                <a:ahLst/>
                <a:cxnLst>
                  <a:cxn ang="0">
                    <a:pos x="T0" y="T1"/>
                  </a:cxn>
                  <a:cxn ang="0">
                    <a:pos x="T2" y="T3"/>
                  </a:cxn>
                  <a:cxn ang="0">
                    <a:pos x="T4" y="T5"/>
                  </a:cxn>
                  <a:cxn ang="0">
                    <a:pos x="T6" y="T7"/>
                  </a:cxn>
                </a:cxnLst>
                <a:rect l="0" t="0" r="r" b="b"/>
                <a:pathLst>
                  <a:path w="24" h="5">
                    <a:moveTo>
                      <a:pt x="24" y="0"/>
                    </a:moveTo>
                    <a:cubicBezTo>
                      <a:pt x="16" y="1"/>
                      <a:pt x="8" y="1"/>
                      <a:pt x="0" y="1"/>
                    </a:cubicBezTo>
                    <a:cubicBezTo>
                      <a:pt x="7" y="2"/>
                      <a:pt x="15" y="4"/>
                      <a:pt x="23" y="5"/>
                    </a:cubicBezTo>
                    <a:cubicBezTo>
                      <a:pt x="23" y="4"/>
                      <a:pt x="23" y="2"/>
                      <a:pt x="24" y="0"/>
                    </a:cubicBezTo>
                  </a:path>
                </a:pathLst>
              </a:custGeom>
              <a:solidFill>
                <a:srgbClr val="27485C"/>
              </a:solidFill>
              <a:ln>
                <a:noFill/>
              </a:ln>
            </p:spPr>
            <p:txBody>
              <a:bodyPr vert="horz" wrap="square" lIns="91440" tIns="45720" rIns="91440" bIns="45720" numCol="1" anchor="t" anchorCtr="0" compatLnSpc="1"/>
              <a:lstStyle/>
              <a:p>
                <a:endParaRPr lang="zh-CN" altLang="en-US"/>
              </a:p>
            </p:txBody>
          </p:sp>
          <p:sp>
            <p:nvSpPr>
              <p:cNvPr id="3051" name="Freeform 332"/>
              <p:cNvSpPr>
                <a:spLocks noEditPoints="1"/>
              </p:cNvSpPr>
              <p:nvPr/>
            </p:nvSpPr>
            <p:spPr bwMode="auto">
              <a:xfrm>
                <a:off x="2140" y="3672"/>
                <a:ext cx="47" cy="6"/>
              </a:xfrm>
              <a:custGeom>
                <a:avLst/>
                <a:gdLst>
                  <a:gd name="T0" fmla="*/ 12 w 57"/>
                  <a:gd name="T1" fmla="*/ 5 h 8"/>
                  <a:gd name="T2" fmla="*/ 0 w 57"/>
                  <a:gd name="T3" fmla="*/ 7 h 8"/>
                  <a:gd name="T4" fmla="*/ 12 w 57"/>
                  <a:gd name="T5" fmla="*/ 8 h 8"/>
                  <a:gd name="T6" fmla="*/ 12 w 57"/>
                  <a:gd name="T7" fmla="*/ 6 h 8"/>
                  <a:gd name="T8" fmla="*/ 12 w 57"/>
                  <a:gd name="T9" fmla="*/ 6 h 8"/>
                  <a:gd name="T10" fmla="*/ 12 w 57"/>
                  <a:gd name="T11" fmla="*/ 5 h 8"/>
                  <a:gd name="T12" fmla="*/ 56 w 57"/>
                  <a:gd name="T13" fmla="*/ 0 h 8"/>
                  <a:gd name="T14" fmla="*/ 12 w 57"/>
                  <a:gd name="T15" fmla="*/ 5 h 8"/>
                  <a:gd name="T16" fmla="*/ 12 w 57"/>
                  <a:gd name="T17" fmla="*/ 6 h 8"/>
                  <a:gd name="T18" fmla="*/ 12 w 57"/>
                  <a:gd name="T19" fmla="*/ 6 h 8"/>
                  <a:gd name="T20" fmla="*/ 12 w 57"/>
                  <a:gd name="T21" fmla="*/ 6 h 8"/>
                  <a:gd name="T22" fmla="*/ 12 w 57"/>
                  <a:gd name="T23" fmla="*/ 6 h 8"/>
                  <a:gd name="T24" fmla="*/ 12 w 57"/>
                  <a:gd name="T25" fmla="*/ 6 h 8"/>
                  <a:gd name="T26" fmla="*/ 12 w 57"/>
                  <a:gd name="T27" fmla="*/ 6 h 8"/>
                  <a:gd name="T28" fmla="*/ 14 w 57"/>
                  <a:gd name="T29" fmla="*/ 5 h 8"/>
                  <a:gd name="T30" fmla="*/ 18 w 57"/>
                  <a:gd name="T31" fmla="*/ 5 h 8"/>
                  <a:gd name="T32" fmla="*/ 25 w 57"/>
                  <a:gd name="T33" fmla="*/ 4 h 8"/>
                  <a:gd name="T34" fmla="*/ 57 w 57"/>
                  <a:gd name="T35" fmla="*/ 0 h 8"/>
                  <a:gd name="T36" fmla="*/ 56 w 57"/>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8">
                    <a:moveTo>
                      <a:pt x="12" y="5"/>
                    </a:moveTo>
                    <a:cubicBezTo>
                      <a:pt x="8" y="6"/>
                      <a:pt x="4" y="7"/>
                      <a:pt x="0" y="7"/>
                    </a:cubicBezTo>
                    <a:cubicBezTo>
                      <a:pt x="4" y="7"/>
                      <a:pt x="8" y="7"/>
                      <a:pt x="12" y="8"/>
                    </a:cubicBezTo>
                    <a:cubicBezTo>
                      <a:pt x="12" y="7"/>
                      <a:pt x="12" y="6"/>
                      <a:pt x="12" y="6"/>
                    </a:cubicBezTo>
                    <a:cubicBezTo>
                      <a:pt x="12" y="6"/>
                      <a:pt x="12" y="6"/>
                      <a:pt x="12" y="6"/>
                    </a:cubicBezTo>
                    <a:cubicBezTo>
                      <a:pt x="12" y="5"/>
                      <a:pt x="12" y="5"/>
                      <a:pt x="12" y="5"/>
                    </a:cubicBezTo>
                    <a:moveTo>
                      <a:pt x="56" y="0"/>
                    </a:moveTo>
                    <a:cubicBezTo>
                      <a:pt x="39" y="1"/>
                      <a:pt x="24" y="3"/>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4" y="5"/>
                      <a:pt x="14" y="5"/>
                      <a:pt x="14" y="5"/>
                    </a:cubicBezTo>
                    <a:cubicBezTo>
                      <a:pt x="18" y="5"/>
                      <a:pt x="18" y="5"/>
                      <a:pt x="18" y="5"/>
                    </a:cubicBezTo>
                    <a:cubicBezTo>
                      <a:pt x="25" y="4"/>
                      <a:pt x="25" y="4"/>
                      <a:pt x="25" y="4"/>
                    </a:cubicBezTo>
                    <a:cubicBezTo>
                      <a:pt x="35" y="3"/>
                      <a:pt x="45" y="1"/>
                      <a:pt x="57" y="0"/>
                    </a:cubicBezTo>
                    <a:cubicBezTo>
                      <a:pt x="57" y="0"/>
                      <a:pt x="56" y="0"/>
                      <a:pt x="56"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3052" name="Freeform 333"/>
              <p:cNvSpPr/>
              <p:nvPr/>
            </p:nvSpPr>
            <p:spPr bwMode="auto">
              <a:xfrm>
                <a:off x="2187" y="3672"/>
                <a:ext cx="5" cy="0"/>
              </a:xfrm>
              <a:custGeom>
                <a:avLst/>
                <a:gdLst>
                  <a:gd name="T0" fmla="*/ 7 w 7"/>
                  <a:gd name="T1" fmla="*/ 0 w 7"/>
                  <a:gd name="T2" fmla="*/ 1 w 7"/>
                  <a:gd name="T3" fmla="*/ 7 w 7"/>
                </a:gdLst>
                <a:ahLst/>
                <a:cxnLst>
                  <a:cxn ang="0">
                    <a:pos x="T0" y="0"/>
                  </a:cxn>
                  <a:cxn ang="0">
                    <a:pos x="T1" y="0"/>
                  </a:cxn>
                  <a:cxn ang="0">
                    <a:pos x="T2" y="0"/>
                  </a:cxn>
                  <a:cxn ang="0">
                    <a:pos x="T3" y="0"/>
                  </a:cxn>
                </a:cxnLst>
                <a:rect l="0" t="0" r="r" b="b"/>
                <a:pathLst>
                  <a:path w="7">
                    <a:moveTo>
                      <a:pt x="7" y="0"/>
                    </a:moveTo>
                    <a:cubicBezTo>
                      <a:pt x="5" y="0"/>
                      <a:pt x="2" y="0"/>
                      <a:pt x="0" y="0"/>
                    </a:cubicBezTo>
                    <a:cubicBezTo>
                      <a:pt x="0" y="0"/>
                      <a:pt x="1" y="0"/>
                      <a:pt x="1" y="0"/>
                    </a:cubicBezTo>
                    <a:cubicBezTo>
                      <a:pt x="3" y="0"/>
                      <a:pt x="5" y="0"/>
                      <a:pt x="7" y="0"/>
                    </a:cubicBezTo>
                  </a:path>
                </a:pathLst>
              </a:custGeom>
              <a:solidFill>
                <a:srgbClr val="456472"/>
              </a:solidFill>
              <a:ln>
                <a:noFill/>
              </a:ln>
            </p:spPr>
            <p:txBody>
              <a:bodyPr vert="horz" wrap="square" lIns="91440" tIns="45720" rIns="91440" bIns="45720" numCol="1" anchor="t" anchorCtr="0" compatLnSpc="1"/>
              <a:lstStyle/>
              <a:p>
                <a:endParaRPr lang="zh-CN" altLang="en-US"/>
              </a:p>
            </p:txBody>
          </p:sp>
          <p:sp>
            <p:nvSpPr>
              <p:cNvPr id="3053" name="Freeform 334"/>
              <p:cNvSpPr/>
              <p:nvPr/>
            </p:nvSpPr>
            <p:spPr bwMode="auto">
              <a:xfrm>
                <a:off x="2150" y="3672"/>
                <a:ext cx="46" cy="6"/>
              </a:xfrm>
              <a:custGeom>
                <a:avLst/>
                <a:gdLst>
                  <a:gd name="T0" fmla="*/ 45 w 55"/>
                  <a:gd name="T1" fmla="*/ 0 h 8"/>
                  <a:gd name="T2" fmla="*/ 13 w 55"/>
                  <a:gd name="T3" fmla="*/ 4 h 8"/>
                  <a:gd name="T4" fmla="*/ 6 w 55"/>
                  <a:gd name="T5" fmla="*/ 5 h 8"/>
                  <a:gd name="T6" fmla="*/ 2 w 55"/>
                  <a:gd name="T7" fmla="*/ 5 h 8"/>
                  <a:gd name="T8" fmla="*/ 0 w 55"/>
                  <a:gd name="T9" fmla="*/ 6 h 8"/>
                  <a:gd name="T10" fmla="*/ 0 w 55"/>
                  <a:gd name="T11" fmla="*/ 6 h 8"/>
                  <a:gd name="T12" fmla="*/ 0 w 55"/>
                  <a:gd name="T13" fmla="*/ 6 h 8"/>
                  <a:gd name="T14" fmla="*/ 0 w 55"/>
                  <a:gd name="T15" fmla="*/ 6 h 8"/>
                  <a:gd name="T16" fmla="*/ 0 w 55"/>
                  <a:gd name="T17" fmla="*/ 6 h 8"/>
                  <a:gd name="T18" fmla="*/ 0 w 55"/>
                  <a:gd name="T19" fmla="*/ 6 h 8"/>
                  <a:gd name="T20" fmla="*/ 0 w 55"/>
                  <a:gd name="T21" fmla="*/ 5 h 8"/>
                  <a:gd name="T22" fmla="*/ 0 w 55"/>
                  <a:gd name="T23" fmla="*/ 5 h 8"/>
                  <a:gd name="T24" fmla="*/ 0 w 55"/>
                  <a:gd name="T25" fmla="*/ 6 h 8"/>
                  <a:gd name="T26" fmla="*/ 0 w 55"/>
                  <a:gd name="T27" fmla="*/ 6 h 8"/>
                  <a:gd name="T28" fmla="*/ 0 w 55"/>
                  <a:gd name="T29" fmla="*/ 8 h 8"/>
                  <a:gd name="T30" fmla="*/ 55 w 55"/>
                  <a:gd name="T31" fmla="*/ 8 h 8"/>
                  <a:gd name="T32" fmla="*/ 55 w 55"/>
                  <a:gd name="T33" fmla="*/ 2 h 8"/>
                  <a:gd name="T34" fmla="*/ 45 w 55"/>
                  <a:gd name="T3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8">
                    <a:moveTo>
                      <a:pt x="45" y="0"/>
                    </a:moveTo>
                    <a:cubicBezTo>
                      <a:pt x="33" y="1"/>
                      <a:pt x="23" y="3"/>
                      <a:pt x="13" y="4"/>
                    </a:cubicBezTo>
                    <a:cubicBezTo>
                      <a:pt x="6" y="5"/>
                      <a:pt x="6" y="5"/>
                      <a:pt x="6" y="5"/>
                    </a:cubicBezTo>
                    <a:cubicBezTo>
                      <a:pt x="2" y="5"/>
                      <a:pt x="2" y="5"/>
                      <a:pt x="2"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6"/>
                    </a:cubicBezTo>
                    <a:cubicBezTo>
                      <a:pt x="0" y="6"/>
                      <a:pt x="0" y="6"/>
                      <a:pt x="0" y="6"/>
                    </a:cubicBezTo>
                    <a:cubicBezTo>
                      <a:pt x="0" y="6"/>
                      <a:pt x="0" y="7"/>
                      <a:pt x="0" y="8"/>
                    </a:cubicBezTo>
                    <a:cubicBezTo>
                      <a:pt x="18" y="8"/>
                      <a:pt x="36" y="8"/>
                      <a:pt x="55" y="8"/>
                    </a:cubicBezTo>
                    <a:cubicBezTo>
                      <a:pt x="55" y="6"/>
                      <a:pt x="55" y="4"/>
                      <a:pt x="55" y="2"/>
                    </a:cubicBezTo>
                    <a:cubicBezTo>
                      <a:pt x="51" y="2"/>
                      <a:pt x="48" y="1"/>
                      <a:pt x="45" y="0"/>
                    </a:cubicBezTo>
                  </a:path>
                </a:pathLst>
              </a:custGeom>
              <a:solidFill>
                <a:srgbClr val="6091AE"/>
              </a:solidFill>
              <a:ln>
                <a:noFill/>
              </a:ln>
            </p:spPr>
            <p:txBody>
              <a:bodyPr vert="horz" wrap="square" lIns="91440" tIns="45720" rIns="91440" bIns="45720" numCol="1" anchor="t" anchorCtr="0" compatLnSpc="1"/>
              <a:lstStyle/>
              <a:p>
                <a:endParaRPr lang="zh-CN" altLang="en-US"/>
              </a:p>
            </p:txBody>
          </p:sp>
          <p:sp>
            <p:nvSpPr>
              <p:cNvPr id="3054" name="Freeform 335"/>
              <p:cNvSpPr/>
              <p:nvPr/>
            </p:nvSpPr>
            <p:spPr bwMode="auto">
              <a:xfrm>
                <a:off x="2187" y="3671"/>
                <a:ext cx="9" cy="2"/>
              </a:xfrm>
              <a:custGeom>
                <a:avLst/>
                <a:gdLst>
                  <a:gd name="T0" fmla="*/ 9 w 10"/>
                  <a:gd name="T1" fmla="*/ 0 h 3"/>
                  <a:gd name="T2" fmla="*/ 6 w 10"/>
                  <a:gd name="T3" fmla="*/ 1 h 3"/>
                  <a:gd name="T4" fmla="*/ 0 w 10"/>
                  <a:gd name="T5" fmla="*/ 1 h 3"/>
                  <a:gd name="T6" fmla="*/ 10 w 10"/>
                  <a:gd name="T7" fmla="*/ 3 h 3"/>
                  <a:gd name="T8" fmla="*/ 9 w 10"/>
                  <a:gd name="T9" fmla="*/ 0 h 3"/>
                </a:gdLst>
                <a:ahLst/>
                <a:cxnLst>
                  <a:cxn ang="0">
                    <a:pos x="T0" y="T1"/>
                  </a:cxn>
                  <a:cxn ang="0">
                    <a:pos x="T2" y="T3"/>
                  </a:cxn>
                  <a:cxn ang="0">
                    <a:pos x="T4" y="T5"/>
                  </a:cxn>
                  <a:cxn ang="0">
                    <a:pos x="T6" y="T7"/>
                  </a:cxn>
                  <a:cxn ang="0">
                    <a:pos x="T8" y="T9"/>
                  </a:cxn>
                </a:cxnLst>
                <a:rect l="0" t="0" r="r" b="b"/>
                <a:pathLst>
                  <a:path w="10" h="3">
                    <a:moveTo>
                      <a:pt x="9" y="0"/>
                    </a:moveTo>
                    <a:cubicBezTo>
                      <a:pt x="8" y="0"/>
                      <a:pt x="7" y="0"/>
                      <a:pt x="6" y="1"/>
                    </a:cubicBezTo>
                    <a:cubicBezTo>
                      <a:pt x="4" y="1"/>
                      <a:pt x="2" y="1"/>
                      <a:pt x="0" y="1"/>
                    </a:cubicBezTo>
                    <a:cubicBezTo>
                      <a:pt x="3" y="2"/>
                      <a:pt x="6" y="3"/>
                      <a:pt x="10" y="3"/>
                    </a:cubicBezTo>
                    <a:cubicBezTo>
                      <a:pt x="10" y="2"/>
                      <a:pt x="9" y="1"/>
                      <a:pt x="9" y="0"/>
                    </a:cubicBezTo>
                  </a:path>
                </a:pathLst>
              </a:custGeom>
              <a:solidFill>
                <a:srgbClr val="3C5C6C"/>
              </a:solidFill>
              <a:ln>
                <a:noFill/>
              </a:ln>
            </p:spPr>
            <p:txBody>
              <a:bodyPr vert="horz" wrap="square" lIns="91440" tIns="45720" rIns="91440" bIns="45720" numCol="1" anchor="t" anchorCtr="0" compatLnSpc="1"/>
              <a:lstStyle/>
              <a:p>
                <a:endParaRPr lang="zh-CN" altLang="en-US"/>
              </a:p>
            </p:txBody>
          </p:sp>
          <p:sp>
            <p:nvSpPr>
              <p:cNvPr id="3055" name="Freeform 336"/>
              <p:cNvSpPr/>
              <p:nvPr/>
            </p:nvSpPr>
            <p:spPr bwMode="auto">
              <a:xfrm>
                <a:off x="2196" y="3673"/>
                <a:ext cx="36" cy="5"/>
              </a:xfrm>
              <a:custGeom>
                <a:avLst/>
                <a:gdLst>
                  <a:gd name="T0" fmla="*/ 0 w 44"/>
                  <a:gd name="T1" fmla="*/ 0 h 6"/>
                  <a:gd name="T2" fmla="*/ 0 w 44"/>
                  <a:gd name="T3" fmla="*/ 6 h 6"/>
                  <a:gd name="T4" fmla="*/ 44 w 44"/>
                  <a:gd name="T5" fmla="*/ 6 h 6"/>
                  <a:gd name="T6" fmla="*/ 0 w 44"/>
                  <a:gd name="T7" fmla="*/ 0 h 6"/>
                </a:gdLst>
                <a:ahLst/>
                <a:cxnLst>
                  <a:cxn ang="0">
                    <a:pos x="T0" y="T1"/>
                  </a:cxn>
                  <a:cxn ang="0">
                    <a:pos x="T2" y="T3"/>
                  </a:cxn>
                  <a:cxn ang="0">
                    <a:pos x="T4" y="T5"/>
                  </a:cxn>
                  <a:cxn ang="0">
                    <a:pos x="T6" y="T7"/>
                  </a:cxn>
                </a:cxnLst>
                <a:rect l="0" t="0" r="r" b="b"/>
                <a:pathLst>
                  <a:path w="44" h="6">
                    <a:moveTo>
                      <a:pt x="0" y="0"/>
                    </a:moveTo>
                    <a:cubicBezTo>
                      <a:pt x="0" y="2"/>
                      <a:pt x="0" y="4"/>
                      <a:pt x="0" y="6"/>
                    </a:cubicBezTo>
                    <a:cubicBezTo>
                      <a:pt x="15" y="6"/>
                      <a:pt x="29" y="6"/>
                      <a:pt x="44" y="6"/>
                    </a:cubicBezTo>
                    <a:cubicBezTo>
                      <a:pt x="27" y="5"/>
                      <a:pt x="12" y="3"/>
                      <a:pt x="0" y="0"/>
                    </a:cubicBezTo>
                  </a:path>
                </a:pathLst>
              </a:custGeom>
              <a:solidFill>
                <a:srgbClr val="5386A5"/>
              </a:solidFill>
              <a:ln>
                <a:noFill/>
              </a:ln>
            </p:spPr>
            <p:txBody>
              <a:bodyPr vert="horz" wrap="square" lIns="91440" tIns="45720" rIns="91440" bIns="45720" numCol="1" anchor="t" anchorCtr="0" compatLnSpc="1"/>
              <a:lstStyle/>
              <a:p>
                <a:endParaRPr lang="zh-CN" altLang="en-US"/>
              </a:p>
            </p:txBody>
          </p:sp>
          <p:sp>
            <p:nvSpPr>
              <p:cNvPr id="3056" name="Freeform 337"/>
              <p:cNvSpPr/>
              <p:nvPr/>
            </p:nvSpPr>
            <p:spPr bwMode="auto">
              <a:xfrm>
                <a:off x="2195" y="3671"/>
                <a:ext cx="75" cy="8"/>
              </a:xfrm>
              <a:custGeom>
                <a:avLst/>
                <a:gdLst>
                  <a:gd name="T0" fmla="*/ 3 w 91"/>
                  <a:gd name="T1" fmla="*/ 0 h 10"/>
                  <a:gd name="T2" fmla="*/ 0 w 91"/>
                  <a:gd name="T3" fmla="*/ 0 h 10"/>
                  <a:gd name="T4" fmla="*/ 1 w 91"/>
                  <a:gd name="T5" fmla="*/ 3 h 10"/>
                  <a:gd name="T6" fmla="*/ 45 w 91"/>
                  <a:gd name="T7" fmla="*/ 9 h 10"/>
                  <a:gd name="T8" fmla="*/ 91 w 91"/>
                  <a:gd name="T9" fmla="*/ 10 h 10"/>
                  <a:gd name="T10" fmla="*/ 16 w 91"/>
                  <a:gd name="T11" fmla="*/ 2 h 10"/>
                  <a:gd name="T12" fmla="*/ 3 w 9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1" h="10">
                    <a:moveTo>
                      <a:pt x="3" y="0"/>
                    </a:moveTo>
                    <a:cubicBezTo>
                      <a:pt x="2" y="0"/>
                      <a:pt x="1" y="0"/>
                      <a:pt x="0" y="0"/>
                    </a:cubicBezTo>
                    <a:cubicBezTo>
                      <a:pt x="0" y="1"/>
                      <a:pt x="1" y="2"/>
                      <a:pt x="1" y="3"/>
                    </a:cubicBezTo>
                    <a:cubicBezTo>
                      <a:pt x="13" y="6"/>
                      <a:pt x="28" y="8"/>
                      <a:pt x="45" y="9"/>
                    </a:cubicBezTo>
                    <a:cubicBezTo>
                      <a:pt x="60" y="9"/>
                      <a:pt x="75" y="10"/>
                      <a:pt x="91" y="10"/>
                    </a:cubicBezTo>
                    <a:cubicBezTo>
                      <a:pt x="65" y="8"/>
                      <a:pt x="40" y="5"/>
                      <a:pt x="16" y="2"/>
                    </a:cubicBezTo>
                    <a:cubicBezTo>
                      <a:pt x="12" y="1"/>
                      <a:pt x="7" y="1"/>
                      <a:pt x="3"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3057" name="Freeform 338"/>
              <p:cNvSpPr/>
              <p:nvPr/>
            </p:nvSpPr>
            <p:spPr bwMode="auto">
              <a:xfrm>
                <a:off x="2197" y="3669"/>
                <a:ext cx="81" cy="10"/>
              </a:xfrm>
              <a:custGeom>
                <a:avLst/>
                <a:gdLst>
                  <a:gd name="T0" fmla="*/ 38 w 97"/>
                  <a:gd name="T1" fmla="*/ 0 h 12"/>
                  <a:gd name="T2" fmla="*/ 0 w 97"/>
                  <a:gd name="T3" fmla="*/ 2 h 12"/>
                  <a:gd name="T4" fmla="*/ 13 w 97"/>
                  <a:gd name="T5" fmla="*/ 4 h 12"/>
                  <a:gd name="T6" fmla="*/ 88 w 97"/>
                  <a:gd name="T7" fmla="*/ 12 h 12"/>
                  <a:gd name="T8" fmla="*/ 97 w 97"/>
                  <a:gd name="T9" fmla="*/ 12 h 12"/>
                  <a:gd name="T10" fmla="*/ 97 w 97"/>
                  <a:gd name="T11" fmla="*/ 11 h 12"/>
                  <a:gd name="T12" fmla="*/ 75 w 97"/>
                  <a:gd name="T13" fmla="*/ 2 h 12"/>
                  <a:gd name="T14" fmla="*/ 38 w 97"/>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12">
                    <a:moveTo>
                      <a:pt x="38" y="0"/>
                    </a:moveTo>
                    <a:cubicBezTo>
                      <a:pt x="24" y="1"/>
                      <a:pt x="12" y="1"/>
                      <a:pt x="0" y="2"/>
                    </a:cubicBezTo>
                    <a:cubicBezTo>
                      <a:pt x="4" y="3"/>
                      <a:pt x="9" y="3"/>
                      <a:pt x="13" y="4"/>
                    </a:cubicBezTo>
                    <a:cubicBezTo>
                      <a:pt x="37" y="7"/>
                      <a:pt x="62" y="10"/>
                      <a:pt x="88" y="12"/>
                    </a:cubicBezTo>
                    <a:cubicBezTo>
                      <a:pt x="91" y="12"/>
                      <a:pt x="94" y="12"/>
                      <a:pt x="97" y="12"/>
                    </a:cubicBezTo>
                    <a:cubicBezTo>
                      <a:pt x="97" y="12"/>
                      <a:pt x="97" y="11"/>
                      <a:pt x="97" y="11"/>
                    </a:cubicBezTo>
                    <a:cubicBezTo>
                      <a:pt x="89" y="8"/>
                      <a:pt x="82" y="5"/>
                      <a:pt x="75" y="2"/>
                    </a:cubicBezTo>
                    <a:cubicBezTo>
                      <a:pt x="63" y="2"/>
                      <a:pt x="50" y="1"/>
                      <a:pt x="38" y="0"/>
                    </a:cubicBezTo>
                  </a:path>
                </a:pathLst>
              </a:custGeom>
              <a:solidFill>
                <a:srgbClr val="2D4E61"/>
              </a:solidFill>
              <a:ln>
                <a:noFill/>
              </a:ln>
            </p:spPr>
            <p:txBody>
              <a:bodyPr vert="horz" wrap="square" lIns="91440" tIns="45720" rIns="91440" bIns="45720" numCol="1" anchor="t" anchorCtr="0" compatLnSpc="1"/>
              <a:lstStyle/>
              <a:p>
                <a:endParaRPr lang="zh-CN" altLang="en-US"/>
              </a:p>
            </p:txBody>
          </p:sp>
          <p:sp>
            <p:nvSpPr>
              <p:cNvPr id="3058" name="Freeform 339"/>
              <p:cNvSpPr/>
              <p:nvPr/>
            </p:nvSpPr>
            <p:spPr bwMode="auto">
              <a:xfrm>
                <a:off x="2260" y="3671"/>
                <a:ext cx="20" cy="7"/>
              </a:xfrm>
              <a:custGeom>
                <a:avLst/>
                <a:gdLst>
                  <a:gd name="T0" fmla="*/ 0 w 24"/>
                  <a:gd name="T1" fmla="*/ 0 h 9"/>
                  <a:gd name="T2" fmla="*/ 22 w 24"/>
                  <a:gd name="T3" fmla="*/ 9 h 9"/>
                  <a:gd name="T4" fmla="*/ 24 w 24"/>
                  <a:gd name="T5" fmla="*/ 1 h 9"/>
                  <a:gd name="T6" fmla="*/ 0 w 24"/>
                  <a:gd name="T7" fmla="*/ 0 h 9"/>
                </a:gdLst>
                <a:ahLst/>
                <a:cxnLst>
                  <a:cxn ang="0">
                    <a:pos x="T0" y="T1"/>
                  </a:cxn>
                  <a:cxn ang="0">
                    <a:pos x="T2" y="T3"/>
                  </a:cxn>
                  <a:cxn ang="0">
                    <a:pos x="T4" y="T5"/>
                  </a:cxn>
                  <a:cxn ang="0">
                    <a:pos x="T6" y="T7"/>
                  </a:cxn>
                </a:cxnLst>
                <a:rect l="0" t="0" r="r" b="b"/>
                <a:pathLst>
                  <a:path w="24" h="9">
                    <a:moveTo>
                      <a:pt x="0" y="0"/>
                    </a:moveTo>
                    <a:cubicBezTo>
                      <a:pt x="7" y="3"/>
                      <a:pt x="14" y="6"/>
                      <a:pt x="22" y="9"/>
                    </a:cubicBezTo>
                    <a:cubicBezTo>
                      <a:pt x="22" y="7"/>
                      <a:pt x="23" y="4"/>
                      <a:pt x="24" y="1"/>
                    </a:cubicBezTo>
                    <a:cubicBezTo>
                      <a:pt x="16" y="1"/>
                      <a:pt x="8" y="1"/>
                      <a:pt x="0" y="0"/>
                    </a:cubicBezTo>
                  </a:path>
                </a:pathLst>
              </a:custGeom>
              <a:solidFill>
                <a:srgbClr val="27485C"/>
              </a:solidFill>
              <a:ln>
                <a:noFill/>
              </a:ln>
            </p:spPr>
            <p:txBody>
              <a:bodyPr vert="horz" wrap="square" lIns="91440" tIns="45720" rIns="91440" bIns="45720" numCol="1" anchor="t" anchorCtr="0" compatLnSpc="1"/>
              <a:lstStyle/>
              <a:p>
                <a:endParaRPr lang="zh-CN" altLang="en-US"/>
              </a:p>
            </p:txBody>
          </p:sp>
          <p:sp>
            <p:nvSpPr>
              <p:cNvPr id="3059" name="Freeform 340"/>
              <p:cNvSpPr/>
              <p:nvPr/>
            </p:nvSpPr>
            <p:spPr bwMode="auto">
              <a:xfrm>
                <a:off x="2132" y="3681"/>
                <a:ext cx="18" cy="9"/>
              </a:xfrm>
              <a:custGeom>
                <a:avLst/>
                <a:gdLst>
                  <a:gd name="T0" fmla="*/ 22 w 22"/>
                  <a:gd name="T1" fmla="*/ 0 h 11"/>
                  <a:gd name="T2" fmla="*/ 2 w 22"/>
                  <a:gd name="T3" fmla="*/ 1 h 11"/>
                  <a:gd name="T4" fmla="*/ 0 w 22"/>
                  <a:gd name="T5" fmla="*/ 11 h 11"/>
                  <a:gd name="T6" fmla="*/ 22 w 22"/>
                  <a:gd name="T7" fmla="*/ 11 h 11"/>
                  <a:gd name="T8" fmla="*/ 22 w 22"/>
                  <a:gd name="T9" fmla="*/ 9 h 11"/>
                  <a:gd name="T10" fmla="*/ 22 w 22"/>
                  <a:gd name="T11" fmla="*/ 9 h 11"/>
                  <a:gd name="T12" fmla="*/ 22 w 22"/>
                  <a:gd name="T13" fmla="*/ 7 h 11"/>
                  <a:gd name="T14" fmla="*/ 22 w 22"/>
                  <a:gd name="T15" fmla="*/ 7 h 11"/>
                  <a:gd name="T16" fmla="*/ 22 w 22"/>
                  <a:gd name="T17" fmla="*/ 7 h 11"/>
                  <a:gd name="T18" fmla="*/ 22 w 22"/>
                  <a:gd name="T19" fmla="*/ 6 h 11"/>
                  <a:gd name="T20" fmla="*/ 22 w 22"/>
                  <a:gd name="T21" fmla="*/ 6 h 11"/>
                  <a:gd name="T22" fmla="*/ 22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2" y="0"/>
                    </a:moveTo>
                    <a:cubicBezTo>
                      <a:pt x="15" y="1"/>
                      <a:pt x="8" y="1"/>
                      <a:pt x="2" y="1"/>
                    </a:cubicBezTo>
                    <a:cubicBezTo>
                      <a:pt x="1" y="4"/>
                      <a:pt x="1" y="7"/>
                      <a:pt x="0" y="11"/>
                    </a:cubicBezTo>
                    <a:cubicBezTo>
                      <a:pt x="7" y="11"/>
                      <a:pt x="15" y="11"/>
                      <a:pt x="22" y="11"/>
                    </a:cubicBezTo>
                    <a:cubicBezTo>
                      <a:pt x="22" y="11"/>
                      <a:pt x="22" y="10"/>
                      <a:pt x="22" y="9"/>
                    </a:cubicBezTo>
                    <a:cubicBezTo>
                      <a:pt x="22" y="9"/>
                      <a:pt x="22" y="9"/>
                      <a:pt x="22" y="9"/>
                    </a:cubicBezTo>
                    <a:cubicBezTo>
                      <a:pt x="22" y="9"/>
                      <a:pt x="22" y="8"/>
                      <a:pt x="22" y="7"/>
                    </a:cubicBezTo>
                    <a:cubicBezTo>
                      <a:pt x="22" y="7"/>
                      <a:pt x="22" y="7"/>
                      <a:pt x="22" y="7"/>
                    </a:cubicBezTo>
                    <a:cubicBezTo>
                      <a:pt x="22" y="7"/>
                      <a:pt x="22" y="7"/>
                      <a:pt x="22" y="7"/>
                    </a:cubicBezTo>
                    <a:cubicBezTo>
                      <a:pt x="22" y="6"/>
                      <a:pt x="22" y="6"/>
                      <a:pt x="22" y="6"/>
                    </a:cubicBezTo>
                    <a:cubicBezTo>
                      <a:pt x="22" y="6"/>
                      <a:pt x="22" y="6"/>
                      <a:pt x="22" y="6"/>
                    </a:cubicBezTo>
                    <a:cubicBezTo>
                      <a:pt x="22" y="4"/>
                      <a:pt x="22" y="3"/>
                      <a:pt x="22" y="0"/>
                    </a:cubicBezTo>
                  </a:path>
                </a:pathLst>
              </a:custGeom>
              <a:solidFill>
                <a:srgbClr val="7FAAC1"/>
              </a:solidFill>
              <a:ln>
                <a:noFill/>
              </a:ln>
            </p:spPr>
            <p:txBody>
              <a:bodyPr vert="horz" wrap="square" lIns="91440" tIns="45720" rIns="91440" bIns="45720" numCol="1" anchor="t" anchorCtr="0" compatLnSpc="1"/>
              <a:lstStyle/>
              <a:p>
                <a:endParaRPr lang="zh-CN" altLang="en-US"/>
              </a:p>
            </p:txBody>
          </p:sp>
          <p:sp>
            <p:nvSpPr>
              <p:cNvPr id="3060" name="Freeform 341"/>
              <p:cNvSpPr/>
              <p:nvPr/>
            </p:nvSpPr>
            <p:spPr bwMode="auto">
              <a:xfrm>
                <a:off x="2150" y="3681"/>
                <a:ext cx="47" cy="10"/>
              </a:xfrm>
              <a:custGeom>
                <a:avLst/>
                <a:gdLst>
                  <a:gd name="T0" fmla="*/ 56 w 57"/>
                  <a:gd name="T1" fmla="*/ 0 h 12"/>
                  <a:gd name="T2" fmla="*/ 0 w 57"/>
                  <a:gd name="T3" fmla="*/ 0 h 12"/>
                  <a:gd name="T4" fmla="*/ 0 w 57"/>
                  <a:gd name="T5" fmla="*/ 6 h 12"/>
                  <a:gd name="T6" fmla="*/ 0 w 57"/>
                  <a:gd name="T7" fmla="*/ 6 h 12"/>
                  <a:gd name="T8" fmla="*/ 0 w 57"/>
                  <a:gd name="T9" fmla="*/ 7 h 12"/>
                  <a:gd name="T10" fmla="*/ 0 w 57"/>
                  <a:gd name="T11" fmla="*/ 7 h 12"/>
                  <a:gd name="T12" fmla="*/ 0 w 57"/>
                  <a:gd name="T13" fmla="*/ 7 h 12"/>
                  <a:gd name="T14" fmla="*/ 0 w 57"/>
                  <a:gd name="T15" fmla="*/ 9 h 12"/>
                  <a:gd name="T16" fmla="*/ 0 w 57"/>
                  <a:gd name="T17" fmla="*/ 9 h 12"/>
                  <a:gd name="T18" fmla="*/ 0 w 57"/>
                  <a:gd name="T19" fmla="*/ 11 h 12"/>
                  <a:gd name="T20" fmla="*/ 57 w 57"/>
                  <a:gd name="T21" fmla="*/ 12 h 12"/>
                  <a:gd name="T22" fmla="*/ 56 w 57"/>
                  <a:gd name="T23" fmla="*/ 2 h 12"/>
                  <a:gd name="T24" fmla="*/ 56 w 57"/>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2">
                    <a:moveTo>
                      <a:pt x="56" y="0"/>
                    </a:moveTo>
                    <a:cubicBezTo>
                      <a:pt x="37" y="0"/>
                      <a:pt x="18" y="0"/>
                      <a:pt x="0" y="0"/>
                    </a:cubicBezTo>
                    <a:cubicBezTo>
                      <a:pt x="0" y="3"/>
                      <a:pt x="0" y="4"/>
                      <a:pt x="0" y="6"/>
                    </a:cubicBezTo>
                    <a:cubicBezTo>
                      <a:pt x="0" y="6"/>
                      <a:pt x="0" y="6"/>
                      <a:pt x="0" y="6"/>
                    </a:cubicBezTo>
                    <a:cubicBezTo>
                      <a:pt x="0" y="6"/>
                      <a:pt x="0" y="6"/>
                      <a:pt x="0" y="7"/>
                    </a:cubicBezTo>
                    <a:cubicBezTo>
                      <a:pt x="0" y="7"/>
                      <a:pt x="0" y="7"/>
                      <a:pt x="0" y="7"/>
                    </a:cubicBezTo>
                    <a:cubicBezTo>
                      <a:pt x="0" y="7"/>
                      <a:pt x="0" y="7"/>
                      <a:pt x="0" y="7"/>
                    </a:cubicBezTo>
                    <a:cubicBezTo>
                      <a:pt x="0" y="8"/>
                      <a:pt x="0" y="9"/>
                      <a:pt x="0" y="9"/>
                    </a:cubicBezTo>
                    <a:cubicBezTo>
                      <a:pt x="0" y="9"/>
                      <a:pt x="0" y="9"/>
                      <a:pt x="0" y="9"/>
                    </a:cubicBezTo>
                    <a:cubicBezTo>
                      <a:pt x="0" y="10"/>
                      <a:pt x="0" y="11"/>
                      <a:pt x="0" y="11"/>
                    </a:cubicBezTo>
                    <a:cubicBezTo>
                      <a:pt x="18" y="11"/>
                      <a:pt x="37" y="12"/>
                      <a:pt x="57" y="12"/>
                    </a:cubicBezTo>
                    <a:cubicBezTo>
                      <a:pt x="56" y="9"/>
                      <a:pt x="56" y="5"/>
                      <a:pt x="56" y="2"/>
                    </a:cubicBezTo>
                    <a:cubicBezTo>
                      <a:pt x="56" y="1"/>
                      <a:pt x="56" y="1"/>
                      <a:pt x="56"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3061" name="Freeform 342"/>
              <p:cNvSpPr/>
              <p:nvPr/>
            </p:nvSpPr>
            <p:spPr bwMode="auto">
              <a:xfrm>
                <a:off x="2197" y="3681"/>
                <a:ext cx="79" cy="10"/>
              </a:xfrm>
              <a:custGeom>
                <a:avLst/>
                <a:gdLst>
                  <a:gd name="T0" fmla="*/ 0 w 96"/>
                  <a:gd name="T1" fmla="*/ 0 h 12"/>
                  <a:gd name="T2" fmla="*/ 0 w 96"/>
                  <a:gd name="T3" fmla="*/ 0 h 12"/>
                  <a:gd name="T4" fmla="*/ 0 w 96"/>
                  <a:gd name="T5" fmla="*/ 2 h 12"/>
                  <a:gd name="T6" fmla="*/ 1 w 96"/>
                  <a:gd name="T7" fmla="*/ 12 h 12"/>
                  <a:gd name="T8" fmla="*/ 95 w 96"/>
                  <a:gd name="T9" fmla="*/ 12 h 12"/>
                  <a:gd name="T10" fmla="*/ 96 w 96"/>
                  <a:gd name="T11" fmla="*/ 6 h 12"/>
                  <a:gd name="T12" fmla="*/ 0 w 9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6" h="12">
                    <a:moveTo>
                      <a:pt x="0" y="0"/>
                    </a:moveTo>
                    <a:cubicBezTo>
                      <a:pt x="0" y="0"/>
                      <a:pt x="0" y="0"/>
                      <a:pt x="0" y="0"/>
                    </a:cubicBezTo>
                    <a:cubicBezTo>
                      <a:pt x="0" y="1"/>
                      <a:pt x="0" y="1"/>
                      <a:pt x="0" y="2"/>
                    </a:cubicBezTo>
                    <a:cubicBezTo>
                      <a:pt x="0" y="5"/>
                      <a:pt x="0" y="9"/>
                      <a:pt x="1" y="12"/>
                    </a:cubicBezTo>
                    <a:cubicBezTo>
                      <a:pt x="31" y="12"/>
                      <a:pt x="63" y="12"/>
                      <a:pt x="95" y="12"/>
                    </a:cubicBezTo>
                    <a:cubicBezTo>
                      <a:pt x="95" y="10"/>
                      <a:pt x="96" y="8"/>
                      <a:pt x="96" y="6"/>
                    </a:cubicBezTo>
                    <a:cubicBezTo>
                      <a:pt x="65" y="4"/>
                      <a:pt x="33" y="2"/>
                      <a:pt x="0" y="0"/>
                    </a:cubicBezTo>
                  </a:path>
                </a:pathLst>
              </a:custGeom>
              <a:solidFill>
                <a:srgbClr val="6091AE"/>
              </a:solidFill>
              <a:ln>
                <a:noFill/>
              </a:ln>
            </p:spPr>
            <p:txBody>
              <a:bodyPr vert="horz" wrap="square" lIns="91440" tIns="45720" rIns="91440" bIns="45720" numCol="1" anchor="t" anchorCtr="0" compatLnSpc="1"/>
              <a:lstStyle/>
              <a:p>
                <a:endParaRPr lang="zh-CN" altLang="en-US"/>
              </a:p>
            </p:txBody>
          </p:sp>
          <p:sp>
            <p:nvSpPr>
              <p:cNvPr id="3062" name="Freeform 343"/>
              <p:cNvSpPr/>
              <p:nvPr/>
            </p:nvSpPr>
            <p:spPr bwMode="auto">
              <a:xfrm>
                <a:off x="2197" y="3680"/>
                <a:ext cx="80" cy="6"/>
              </a:xfrm>
              <a:custGeom>
                <a:avLst/>
                <a:gdLst>
                  <a:gd name="T0" fmla="*/ 63 w 97"/>
                  <a:gd name="T1" fmla="*/ 0 h 7"/>
                  <a:gd name="T2" fmla="*/ 0 w 97"/>
                  <a:gd name="T3" fmla="*/ 1 h 7"/>
                  <a:gd name="T4" fmla="*/ 96 w 97"/>
                  <a:gd name="T5" fmla="*/ 7 h 7"/>
                  <a:gd name="T6" fmla="*/ 97 w 97"/>
                  <a:gd name="T7" fmla="*/ 1 h 7"/>
                  <a:gd name="T8" fmla="*/ 63 w 97"/>
                  <a:gd name="T9" fmla="*/ 0 h 7"/>
                </a:gdLst>
                <a:ahLst/>
                <a:cxnLst>
                  <a:cxn ang="0">
                    <a:pos x="T0" y="T1"/>
                  </a:cxn>
                  <a:cxn ang="0">
                    <a:pos x="T2" y="T3"/>
                  </a:cxn>
                  <a:cxn ang="0">
                    <a:pos x="T4" y="T5"/>
                  </a:cxn>
                  <a:cxn ang="0">
                    <a:pos x="T6" y="T7"/>
                  </a:cxn>
                  <a:cxn ang="0">
                    <a:pos x="T8" y="T9"/>
                  </a:cxn>
                </a:cxnLst>
                <a:rect l="0" t="0" r="r" b="b"/>
                <a:pathLst>
                  <a:path w="97" h="7">
                    <a:moveTo>
                      <a:pt x="63" y="0"/>
                    </a:moveTo>
                    <a:cubicBezTo>
                      <a:pt x="42" y="0"/>
                      <a:pt x="21" y="1"/>
                      <a:pt x="0" y="1"/>
                    </a:cubicBezTo>
                    <a:cubicBezTo>
                      <a:pt x="33" y="3"/>
                      <a:pt x="65" y="5"/>
                      <a:pt x="96" y="7"/>
                    </a:cubicBezTo>
                    <a:cubicBezTo>
                      <a:pt x="96" y="5"/>
                      <a:pt x="97" y="3"/>
                      <a:pt x="97" y="1"/>
                    </a:cubicBezTo>
                    <a:cubicBezTo>
                      <a:pt x="85" y="1"/>
                      <a:pt x="74" y="1"/>
                      <a:pt x="63" y="0"/>
                    </a:cubicBezTo>
                  </a:path>
                </a:pathLst>
              </a:custGeom>
              <a:solidFill>
                <a:srgbClr val="5386A5"/>
              </a:solidFill>
              <a:ln>
                <a:noFill/>
              </a:ln>
            </p:spPr>
            <p:txBody>
              <a:bodyPr vert="horz" wrap="square" lIns="91440" tIns="45720" rIns="91440" bIns="45720" numCol="1" anchor="t" anchorCtr="0" compatLnSpc="1"/>
              <a:lstStyle/>
              <a:p>
                <a:endParaRPr lang="zh-CN" altLang="en-US"/>
              </a:p>
            </p:txBody>
          </p:sp>
          <p:sp>
            <p:nvSpPr>
              <p:cNvPr id="3063" name="Freeform 344"/>
              <p:cNvSpPr/>
              <p:nvPr/>
            </p:nvSpPr>
            <p:spPr bwMode="auto">
              <a:xfrm>
                <a:off x="2249" y="3679"/>
                <a:ext cx="29" cy="2"/>
              </a:xfrm>
              <a:custGeom>
                <a:avLst/>
                <a:gdLst>
                  <a:gd name="T0" fmla="*/ 35 w 35"/>
                  <a:gd name="T1" fmla="*/ 0 h 2"/>
                  <a:gd name="T2" fmla="*/ 0 w 35"/>
                  <a:gd name="T3" fmla="*/ 1 h 2"/>
                  <a:gd name="T4" fmla="*/ 34 w 35"/>
                  <a:gd name="T5" fmla="*/ 2 h 2"/>
                  <a:gd name="T6" fmla="*/ 35 w 35"/>
                  <a:gd name="T7" fmla="*/ 0 h 2"/>
                </a:gdLst>
                <a:ahLst/>
                <a:cxnLst>
                  <a:cxn ang="0">
                    <a:pos x="T0" y="T1"/>
                  </a:cxn>
                  <a:cxn ang="0">
                    <a:pos x="T2" y="T3"/>
                  </a:cxn>
                  <a:cxn ang="0">
                    <a:pos x="T4" y="T5"/>
                  </a:cxn>
                  <a:cxn ang="0">
                    <a:pos x="T6" y="T7"/>
                  </a:cxn>
                </a:cxnLst>
                <a:rect l="0" t="0" r="r" b="b"/>
                <a:pathLst>
                  <a:path w="35" h="2">
                    <a:moveTo>
                      <a:pt x="35" y="0"/>
                    </a:moveTo>
                    <a:cubicBezTo>
                      <a:pt x="23" y="1"/>
                      <a:pt x="12" y="1"/>
                      <a:pt x="0" y="1"/>
                    </a:cubicBezTo>
                    <a:cubicBezTo>
                      <a:pt x="11" y="2"/>
                      <a:pt x="22" y="2"/>
                      <a:pt x="34" y="2"/>
                    </a:cubicBezTo>
                    <a:cubicBezTo>
                      <a:pt x="34" y="2"/>
                      <a:pt x="35" y="1"/>
                      <a:pt x="35" y="0"/>
                    </a:cubicBezTo>
                  </a:path>
                </a:pathLst>
              </a:custGeom>
              <a:solidFill>
                <a:srgbClr val="345566"/>
              </a:solidFill>
              <a:ln>
                <a:noFill/>
              </a:ln>
            </p:spPr>
            <p:txBody>
              <a:bodyPr vert="horz" wrap="square" lIns="91440" tIns="45720" rIns="91440" bIns="45720" numCol="1" anchor="t" anchorCtr="0" compatLnSpc="1"/>
              <a:lstStyle/>
              <a:p>
                <a:endParaRPr lang="zh-CN" altLang="en-US"/>
              </a:p>
            </p:txBody>
          </p:sp>
          <p:sp>
            <p:nvSpPr>
              <p:cNvPr id="3064" name="Freeform 345"/>
              <p:cNvSpPr/>
              <p:nvPr/>
            </p:nvSpPr>
            <p:spPr bwMode="auto">
              <a:xfrm>
                <a:off x="2134" y="3680"/>
                <a:ext cx="16" cy="2"/>
              </a:xfrm>
              <a:custGeom>
                <a:avLst/>
                <a:gdLst>
                  <a:gd name="T0" fmla="*/ 0 w 20"/>
                  <a:gd name="T1" fmla="*/ 0 h 2"/>
                  <a:gd name="T2" fmla="*/ 0 w 20"/>
                  <a:gd name="T3" fmla="*/ 2 h 2"/>
                  <a:gd name="T4" fmla="*/ 20 w 20"/>
                  <a:gd name="T5" fmla="*/ 1 h 2"/>
                  <a:gd name="T6" fmla="*/ 20 w 20"/>
                  <a:gd name="T7" fmla="*/ 1 h 2"/>
                  <a:gd name="T8" fmla="*/ 0 w 20"/>
                  <a:gd name="T9" fmla="*/ 0 h 2"/>
                </a:gdLst>
                <a:ahLst/>
                <a:cxnLst>
                  <a:cxn ang="0">
                    <a:pos x="T0" y="T1"/>
                  </a:cxn>
                  <a:cxn ang="0">
                    <a:pos x="T2" y="T3"/>
                  </a:cxn>
                  <a:cxn ang="0">
                    <a:pos x="T4" y="T5"/>
                  </a:cxn>
                  <a:cxn ang="0">
                    <a:pos x="T6" y="T7"/>
                  </a:cxn>
                  <a:cxn ang="0">
                    <a:pos x="T8" y="T9"/>
                  </a:cxn>
                </a:cxnLst>
                <a:rect l="0" t="0" r="r" b="b"/>
                <a:pathLst>
                  <a:path w="20" h="2">
                    <a:moveTo>
                      <a:pt x="0" y="0"/>
                    </a:moveTo>
                    <a:cubicBezTo>
                      <a:pt x="0" y="1"/>
                      <a:pt x="0" y="1"/>
                      <a:pt x="0" y="2"/>
                    </a:cubicBezTo>
                    <a:cubicBezTo>
                      <a:pt x="6" y="2"/>
                      <a:pt x="13" y="2"/>
                      <a:pt x="20" y="1"/>
                    </a:cubicBezTo>
                    <a:cubicBezTo>
                      <a:pt x="20" y="1"/>
                      <a:pt x="20" y="1"/>
                      <a:pt x="20" y="1"/>
                    </a:cubicBezTo>
                    <a:cubicBezTo>
                      <a:pt x="13" y="1"/>
                      <a:pt x="6" y="1"/>
                      <a:pt x="0"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3065" name="Freeform 346"/>
              <p:cNvSpPr/>
              <p:nvPr/>
            </p:nvSpPr>
            <p:spPr bwMode="auto">
              <a:xfrm>
                <a:off x="2150" y="3681"/>
                <a:ext cx="47" cy="0"/>
              </a:xfrm>
              <a:custGeom>
                <a:avLst/>
                <a:gdLst>
                  <a:gd name="T0" fmla="*/ 0 w 56"/>
                  <a:gd name="T1" fmla="*/ 0 w 56"/>
                  <a:gd name="T2" fmla="*/ 56 w 56"/>
                  <a:gd name="T3" fmla="*/ 56 w 56"/>
                  <a:gd name="T4" fmla="*/ 55 w 56"/>
                  <a:gd name="T5" fmla="*/ 30 w 56"/>
                  <a:gd name="T6" fmla="*/ 0 w 56"/>
                </a:gdLst>
                <a:ahLst/>
                <a:cxnLst>
                  <a:cxn ang="0">
                    <a:pos x="T0" y="0"/>
                  </a:cxn>
                  <a:cxn ang="0">
                    <a:pos x="T1" y="0"/>
                  </a:cxn>
                  <a:cxn ang="0">
                    <a:pos x="T2" y="0"/>
                  </a:cxn>
                  <a:cxn ang="0">
                    <a:pos x="T3" y="0"/>
                  </a:cxn>
                  <a:cxn ang="0">
                    <a:pos x="T4" y="0"/>
                  </a:cxn>
                  <a:cxn ang="0">
                    <a:pos x="T5" y="0"/>
                  </a:cxn>
                  <a:cxn ang="0">
                    <a:pos x="T6" y="0"/>
                  </a:cxn>
                </a:cxnLst>
                <a:rect l="0" t="0" r="r" b="b"/>
                <a:pathLst>
                  <a:path w="56">
                    <a:moveTo>
                      <a:pt x="0" y="0"/>
                    </a:moveTo>
                    <a:cubicBezTo>
                      <a:pt x="0" y="0"/>
                      <a:pt x="0" y="0"/>
                      <a:pt x="0" y="0"/>
                    </a:cubicBezTo>
                    <a:cubicBezTo>
                      <a:pt x="18" y="0"/>
                      <a:pt x="37" y="0"/>
                      <a:pt x="56" y="0"/>
                    </a:cubicBezTo>
                    <a:cubicBezTo>
                      <a:pt x="56" y="0"/>
                      <a:pt x="56" y="0"/>
                      <a:pt x="56" y="0"/>
                    </a:cubicBezTo>
                    <a:cubicBezTo>
                      <a:pt x="56" y="0"/>
                      <a:pt x="55" y="0"/>
                      <a:pt x="55" y="0"/>
                    </a:cubicBezTo>
                    <a:cubicBezTo>
                      <a:pt x="47" y="0"/>
                      <a:pt x="39" y="0"/>
                      <a:pt x="30" y="0"/>
                    </a:cubicBezTo>
                    <a:cubicBezTo>
                      <a:pt x="20" y="0"/>
                      <a:pt x="10" y="0"/>
                      <a:pt x="0" y="0"/>
                    </a:cubicBezTo>
                  </a:path>
                </a:pathLst>
              </a:custGeom>
              <a:solidFill>
                <a:srgbClr val="6091AE"/>
              </a:solidFill>
              <a:ln>
                <a:noFill/>
              </a:ln>
            </p:spPr>
            <p:txBody>
              <a:bodyPr vert="horz" wrap="square" lIns="91440" tIns="45720" rIns="91440" bIns="45720" numCol="1" anchor="t" anchorCtr="0" compatLnSpc="1"/>
              <a:lstStyle/>
              <a:p>
                <a:endParaRPr lang="zh-CN" altLang="en-US"/>
              </a:p>
            </p:txBody>
          </p:sp>
          <p:sp>
            <p:nvSpPr>
              <p:cNvPr id="3066" name="Freeform 347"/>
              <p:cNvSpPr/>
              <p:nvPr/>
            </p:nvSpPr>
            <p:spPr bwMode="auto">
              <a:xfrm flipH="1">
                <a:off x="2197" y="36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5386A5"/>
              </a:solidFill>
              <a:ln>
                <a:noFill/>
              </a:ln>
            </p:spPr>
            <p:txBody>
              <a:bodyPr vert="horz" wrap="square" lIns="91440" tIns="45720" rIns="91440" bIns="45720" numCol="1" anchor="t" anchorCtr="0" compatLnSpc="1"/>
              <a:lstStyle/>
              <a:p>
                <a:endParaRPr lang="zh-CN" altLang="en-US"/>
              </a:p>
            </p:txBody>
          </p:sp>
          <p:sp>
            <p:nvSpPr>
              <p:cNvPr id="3067" name="Freeform 348"/>
              <p:cNvSpPr/>
              <p:nvPr/>
            </p:nvSpPr>
            <p:spPr bwMode="auto">
              <a:xfrm>
                <a:off x="2134" y="3678"/>
                <a:ext cx="16" cy="3"/>
              </a:xfrm>
              <a:custGeom>
                <a:avLst/>
                <a:gdLst>
                  <a:gd name="T0" fmla="*/ 8 w 20"/>
                  <a:gd name="T1" fmla="*/ 0 h 4"/>
                  <a:gd name="T2" fmla="*/ 0 w 20"/>
                  <a:gd name="T3" fmla="*/ 3 h 4"/>
                  <a:gd name="T4" fmla="*/ 0 w 20"/>
                  <a:gd name="T5" fmla="*/ 3 h 4"/>
                  <a:gd name="T6" fmla="*/ 20 w 20"/>
                  <a:gd name="T7" fmla="*/ 4 h 4"/>
                  <a:gd name="T8" fmla="*/ 20 w 20"/>
                  <a:gd name="T9" fmla="*/ 1 h 4"/>
                  <a:gd name="T10" fmla="*/ 8 w 20"/>
                  <a:gd name="T11" fmla="*/ 0 h 4"/>
                </a:gdLst>
                <a:ahLst/>
                <a:cxnLst>
                  <a:cxn ang="0">
                    <a:pos x="T0" y="T1"/>
                  </a:cxn>
                  <a:cxn ang="0">
                    <a:pos x="T2" y="T3"/>
                  </a:cxn>
                  <a:cxn ang="0">
                    <a:pos x="T4" y="T5"/>
                  </a:cxn>
                  <a:cxn ang="0">
                    <a:pos x="T6" y="T7"/>
                  </a:cxn>
                  <a:cxn ang="0">
                    <a:pos x="T8" y="T9"/>
                  </a:cxn>
                  <a:cxn ang="0">
                    <a:pos x="T10" y="T11"/>
                  </a:cxn>
                </a:cxnLst>
                <a:rect l="0" t="0" r="r" b="b"/>
                <a:pathLst>
                  <a:path w="20" h="4">
                    <a:moveTo>
                      <a:pt x="8" y="0"/>
                    </a:moveTo>
                    <a:cubicBezTo>
                      <a:pt x="5" y="1"/>
                      <a:pt x="2" y="2"/>
                      <a:pt x="0" y="3"/>
                    </a:cubicBezTo>
                    <a:cubicBezTo>
                      <a:pt x="0" y="3"/>
                      <a:pt x="0" y="3"/>
                      <a:pt x="0" y="3"/>
                    </a:cubicBezTo>
                    <a:cubicBezTo>
                      <a:pt x="6" y="4"/>
                      <a:pt x="13" y="4"/>
                      <a:pt x="20" y="4"/>
                    </a:cubicBezTo>
                    <a:cubicBezTo>
                      <a:pt x="20" y="3"/>
                      <a:pt x="20" y="2"/>
                      <a:pt x="20" y="1"/>
                    </a:cubicBezTo>
                    <a:cubicBezTo>
                      <a:pt x="16" y="0"/>
                      <a:pt x="12" y="0"/>
                      <a:pt x="8" y="0"/>
                    </a:cubicBezTo>
                  </a:path>
                </a:pathLst>
              </a:custGeom>
              <a:solidFill>
                <a:srgbClr val="6091AE"/>
              </a:solidFill>
              <a:ln>
                <a:noFill/>
              </a:ln>
            </p:spPr>
            <p:txBody>
              <a:bodyPr vert="horz" wrap="square" lIns="91440" tIns="45720" rIns="91440" bIns="45720" numCol="1" anchor="t" anchorCtr="0" compatLnSpc="1"/>
              <a:lstStyle/>
              <a:p>
                <a:endParaRPr lang="zh-CN" altLang="en-US"/>
              </a:p>
            </p:txBody>
          </p:sp>
          <p:sp>
            <p:nvSpPr>
              <p:cNvPr id="3068" name="Freeform 349"/>
              <p:cNvSpPr/>
              <p:nvPr/>
            </p:nvSpPr>
            <p:spPr bwMode="auto">
              <a:xfrm>
                <a:off x="2150" y="3678"/>
                <a:ext cx="47" cy="3"/>
              </a:xfrm>
              <a:custGeom>
                <a:avLst/>
                <a:gdLst>
                  <a:gd name="T0" fmla="*/ 0 w 56"/>
                  <a:gd name="T1" fmla="*/ 0 h 3"/>
                  <a:gd name="T2" fmla="*/ 0 w 56"/>
                  <a:gd name="T3" fmla="*/ 3 h 3"/>
                  <a:gd name="T4" fmla="*/ 30 w 56"/>
                  <a:gd name="T5" fmla="*/ 3 h 3"/>
                  <a:gd name="T6" fmla="*/ 55 w 56"/>
                  <a:gd name="T7" fmla="*/ 3 h 3"/>
                  <a:gd name="T8" fmla="*/ 56 w 56"/>
                  <a:gd name="T9" fmla="*/ 3 h 3"/>
                  <a:gd name="T10" fmla="*/ 55 w 56"/>
                  <a:gd name="T11" fmla="*/ 0 h 3"/>
                  <a:gd name="T12" fmla="*/ 0 w 5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6" h="3">
                    <a:moveTo>
                      <a:pt x="0" y="0"/>
                    </a:moveTo>
                    <a:cubicBezTo>
                      <a:pt x="0" y="1"/>
                      <a:pt x="0" y="2"/>
                      <a:pt x="0" y="3"/>
                    </a:cubicBezTo>
                    <a:cubicBezTo>
                      <a:pt x="10" y="3"/>
                      <a:pt x="20" y="3"/>
                      <a:pt x="30" y="3"/>
                    </a:cubicBezTo>
                    <a:cubicBezTo>
                      <a:pt x="39" y="3"/>
                      <a:pt x="47" y="3"/>
                      <a:pt x="55" y="3"/>
                    </a:cubicBezTo>
                    <a:cubicBezTo>
                      <a:pt x="55" y="3"/>
                      <a:pt x="56" y="3"/>
                      <a:pt x="56" y="3"/>
                    </a:cubicBezTo>
                    <a:cubicBezTo>
                      <a:pt x="55" y="2"/>
                      <a:pt x="55" y="1"/>
                      <a:pt x="55" y="0"/>
                    </a:cubicBezTo>
                    <a:cubicBezTo>
                      <a:pt x="36" y="0"/>
                      <a:pt x="18" y="0"/>
                      <a:pt x="0" y="0"/>
                    </a:cubicBezTo>
                  </a:path>
                </a:pathLst>
              </a:custGeom>
              <a:solidFill>
                <a:srgbClr val="5386A5"/>
              </a:solidFill>
              <a:ln>
                <a:noFill/>
              </a:ln>
            </p:spPr>
            <p:txBody>
              <a:bodyPr vert="horz" wrap="square" lIns="91440" tIns="45720" rIns="91440" bIns="45720" numCol="1" anchor="t" anchorCtr="0" compatLnSpc="1"/>
              <a:lstStyle/>
              <a:p>
                <a:endParaRPr lang="zh-CN" altLang="en-US"/>
              </a:p>
            </p:txBody>
          </p:sp>
          <p:sp>
            <p:nvSpPr>
              <p:cNvPr id="3069" name="Freeform 350"/>
              <p:cNvSpPr/>
              <p:nvPr/>
            </p:nvSpPr>
            <p:spPr bwMode="auto">
              <a:xfrm>
                <a:off x="2196" y="3678"/>
                <a:ext cx="53" cy="3"/>
              </a:xfrm>
              <a:custGeom>
                <a:avLst/>
                <a:gdLst>
                  <a:gd name="T0" fmla="*/ 0 w 64"/>
                  <a:gd name="T1" fmla="*/ 0 h 3"/>
                  <a:gd name="T2" fmla="*/ 1 w 64"/>
                  <a:gd name="T3" fmla="*/ 3 h 3"/>
                  <a:gd name="T4" fmla="*/ 1 w 64"/>
                  <a:gd name="T5" fmla="*/ 3 h 3"/>
                  <a:gd name="T6" fmla="*/ 64 w 64"/>
                  <a:gd name="T7" fmla="*/ 2 h 3"/>
                  <a:gd name="T8" fmla="*/ 44 w 64"/>
                  <a:gd name="T9" fmla="*/ 0 h 3"/>
                  <a:gd name="T10" fmla="*/ 0 w 64"/>
                  <a:gd name="T11" fmla="*/ 0 h 3"/>
                </a:gdLst>
                <a:ahLst/>
                <a:cxnLst>
                  <a:cxn ang="0">
                    <a:pos x="T0" y="T1"/>
                  </a:cxn>
                  <a:cxn ang="0">
                    <a:pos x="T2" y="T3"/>
                  </a:cxn>
                  <a:cxn ang="0">
                    <a:pos x="T4" y="T5"/>
                  </a:cxn>
                  <a:cxn ang="0">
                    <a:pos x="T6" y="T7"/>
                  </a:cxn>
                  <a:cxn ang="0">
                    <a:pos x="T8" y="T9"/>
                  </a:cxn>
                  <a:cxn ang="0">
                    <a:pos x="T10" y="T11"/>
                  </a:cxn>
                </a:cxnLst>
                <a:rect l="0" t="0" r="r" b="b"/>
                <a:pathLst>
                  <a:path w="64" h="3">
                    <a:moveTo>
                      <a:pt x="0" y="0"/>
                    </a:moveTo>
                    <a:cubicBezTo>
                      <a:pt x="0" y="1"/>
                      <a:pt x="0" y="2"/>
                      <a:pt x="1" y="3"/>
                    </a:cubicBezTo>
                    <a:cubicBezTo>
                      <a:pt x="1" y="3"/>
                      <a:pt x="1" y="3"/>
                      <a:pt x="1" y="3"/>
                    </a:cubicBezTo>
                    <a:cubicBezTo>
                      <a:pt x="22" y="3"/>
                      <a:pt x="43" y="2"/>
                      <a:pt x="64" y="2"/>
                    </a:cubicBezTo>
                    <a:cubicBezTo>
                      <a:pt x="57" y="1"/>
                      <a:pt x="50" y="1"/>
                      <a:pt x="44" y="0"/>
                    </a:cubicBezTo>
                    <a:cubicBezTo>
                      <a:pt x="29" y="0"/>
                      <a:pt x="15" y="0"/>
                      <a:pt x="0" y="0"/>
                    </a:cubicBezTo>
                  </a:path>
                </a:pathLst>
              </a:custGeom>
              <a:solidFill>
                <a:srgbClr val="487C9C"/>
              </a:solidFill>
              <a:ln>
                <a:noFill/>
              </a:ln>
            </p:spPr>
            <p:txBody>
              <a:bodyPr vert="horz" wrap="square" lIns="91440" tIns="45720" rIns="91440" bIns="45720" numCol="1" anchor="t" anchorCtr="0" compatLnSpc="1"/>
              <a:lstStyle/>
              <a:p>
                <a:endParaRPr lang="zh-CN" altLang="en-US"/>
              </a:p>
            </p:txBody>
          </p:sp>
          <p:sp>
            <p:nvSpPr>
              <p:cNvPr id="3070" name="Freeform 351"/>
              <p:cNvSpPr/>
              <p:nvPr/>
            </p:nvSpPr>
            <p:spPr bwMode="auto">
              <a:xfrm>
                <a:off x="2232" y="3678"/>
                <a:ext cx="46" cy="2"/>
              </a:xfrm>
              <a:custGeom>
                <a:avLst/>
                <a:gdLst>
                  <a:gd name="T0" fmla="*/ 0 w 55"/>
                  <a:gd name="T1" fmla="*/ 0 h 2"/>
                  <a:gd name="T2" fmla="*/ 20 w 55"/>
                  <a:gd name="T3" fmla="*/ 2 h 2"/>
                  <a:gd name="T4" fmla="*/ 55 w 55"/>
                  <a:gd name="T5" fmla="*/ 1 h 2"/>
                  <a:gd name="T6" fmla="*/ 55 w 55"/>
                  <a:gd name="T7" fmla="*/ 1 h 2"/>
                  <a:gd name="T8" fmla="*/ 46 w 55"/>
                  <a:gd name="T9" fmla="*/ 1 h 2"/>
                  <a:gd name="T10" fmla="*/ 0 w 55"/>
                  <a:gd name="T11" fmla="*/ 0 h 2"/>
                </a:gdLst>
                <a:ahLst/>
                <a:cxnLst>
                  <a:cxn ang="0">
                    <a:pos x="T0" y="T1"/>
                  </a:cxn>
                  <a:cxn ang="0">
                    <a:pos x="T2" y="T3"/>
                  </a:cxn>
                  <a:cxn ang="0">
                    <a:pos x="T4" y="T5"/>
                  </a:cxn>
                  <a:cxn ang="0">
                    <a:pos x="T6" y="T7"/>
                  </a:cxn>
                  <a:cxn ang="0">
                    <a:pos x="T8" y="T9"/>
                  </a:cxn>
                  <a:cxn ang="0">
                    <a:pos x="T10" y="T11"/>
                  </a:cxn>
                </a:cxnLst>
                <a:rect l="0" t="0" r="r" b="b"/>
                <a:pathLst>
                  <a:path w="55" h="2">
                    <a:moveTo>
                      <a:pt x="0" y="0"/>
                    </a:moveTo>
                    <a:cubicBezTo>
                      <a:pt x="6" y="1"/>
                      <a:pt x="13" y="1"/>
                      <a:pt x="20" y="2"/>
                    </a:cubicBezTo>
                    <a:cubicBezTo>
                      <a:pt x="32" y="2"/>
                      <a:pt x="43" y="2"/>
                      <a:pt x="55" y="1"/>
                    </a:cubicBezTo>
                    <a:cubicBezTo>
                      <a:pt x="55" y="1"/>
                      <a:pt x="55" y="1"/>
                      <a:pt x="55" y="1"/>
                    </a:cubicBezTo>
                    <a:cubicBezTo>
                      <a:pt x="52" y="1"/>
                      <a:pt x="49" y="1"/>
                      <a:pt x="46" y="1"/>
                    </a:cubicBezTo>
                    <a:cubicBezTo>
                      <a:pt x="30" y="1"/>
                      <a:pt x="15" y="0"/>
                      <a:pt x="0" y="0"/>
                    </a:cubicBezTo>
                  </a:path>
                </a:pathLst>
              </a:custGeom>
              <a:solidFill>
                <a:srgbClr val="2D4E61"/>
              </a:solidFill>
              <a:ln>
                <a:noFill/>
              </a:ln>
            </p:spPr>
            <p:txBody>
              <a:bodyPr vert="horz" wrap="square" lIns="91440" tIns="45720" rIns="91440" bIns="45720" numCol="1" anchor="t" anchorCtr="0" compatLnSpc="1"/>
              <a:lstStyle/>
              <a:p>
                <a:endParaRPr lang="zh-CN" altLang="en-US"/>
              </a:p>
            </p:txBody>
          </p:sp>
          <p:sp>
            <p:nvSpPr>
              <p:cNvPr id="3071" name="Freeform 352"/>
              <p:cNvSpPr/>
              <p:nvPr/>
            </p:nvSpPr>
            <p:spPr bwMode="auto">
              <a:xfrm>
                <a:off x="2270" y="3679"/>
                <a:ext cx="8" cy="0"/>
              </a:xfrm>
              <a:custGeom>
                <a:avLst/>
                <a:gdLst>
                  <a:gd name="T0" fmla="*/ 0 w 9"/>
                  <a:gd name="T1" fmla="*/ 9 w 9"/>
                  <a:gd name="T2" fmla="*/ 9 w 9"/>
                  <a:gd name="T3" fmla="*/ 0 w 9"/>
                </a:gdLst>
                <a:ahLst/>
                <a:cxnLst>
                  <a:cxn ang="0">
                    <a:pos x="T0" y="0"/>
                  </a:cxn>
                  <a:cxn ang="0">
                    <a:pos x="T1" y="0"/>
                  </a:cxn>
                  <a:cxn ang="0">
                    <a:pos x="T2" y="0"/>
                  </a:cxn>
                  <a:cxn ang="0">
                    <a:pos x="T3" y="0"/>
                  </a:cxn>
                </a:cxnLst>
                <a:rect l="0" t="0" r="r" b="b"/>
                <a:pathLst>
                  <a:path w="9">
                    <a:moveTo>
                      <a:pt x="0" y="0"/>
                    </a:moveTo>
                    <a:cubicBezTo>
                      <a:pt x="3" y="0"/>
                      <a:pt x="6" y="0"/>
                      <a:pt x="9" y="0"/>
                    </a:cubicBezTo>
                    <a:cubicBezTo>
                      <a:pt x="9" y="0"/>
                      <a:pt x="9" y="0"/>
                      <a:pt x="9" y="0"/>
                    </a:cubicBezTo>
                    <a:cubicBezTo>
                      <a:pt x="6" y="0"/>
                      <a:pt x="3" y="0"/>
                      <a:pt x="0" y="0"/>
                    </a:cubicBezTo>
                  </a:path>
                </a:pathLst>
              </a:custGeom>
              <a:solidFill>
                <a:srgbClr val="27485C"/>
              </a:solidFill>
              <a:ln>
                <a:noFill/>
              </a:ln>
            </p:spPr>
            <p:txBody>
              <a:bodyPr vert="horz" wrap="square" lIns="91440" tIns="45720" rIns="91440" bIns="45720" numCol="1" anchor="t" anchorCtr="0" compatLnSpc="1"/>
              <a:lstStyle/>
              <a:p>
                <a:endParaRPr lang="zh-CN" altLang="en-US"/>
              </a:p>
            </p:txBody>
          </p:sp>
          <p:sp>
            <p:nvSpPr>
              <p:cNvPr id="3072" name="Freeform 353"/>
              <p:cNvSpPr/>
              <p:nvPr/>
            </p:nvSpPr>
            <p:spPr bwMode="auto">
              <a:xfrm>
                <a:off x="2193" y="3707"/>
                <a:ext cx="6" cy="1"/>
              </a:xfrm>
              <a:custGeom>
                <a:avLst/>
                <a:gdLst>
                  <a:gd name="T0" fmla="*/ 0 w 7"/>
                  <a:gd name="T1" fmla="*/ 0 h 1"/>
                  <a:gd name="T2" fmla="*/ 7 w 7"/>
                  <a:gd name="T3" fmla="*/ 1 h 1"/>
                  <a:gd name="T4" fmla="*/ 7 w 7"/>
                  <a:gd name="T5" fmla="*/ 0 h 1"/>
                  <a:gd name="T6" fmla="*/ 0 w 7"/>
                  <a:gd name="T7" fmla="*/ 0 h 1"/>
                </a:gdLst>
                <a:ahLst/>
                <a:cxnLst>
                  <a:cxn ang="0">
                    <a:pos x="T0" y="T1"/>
                  </a:cxn>
                  <a:cxn ang="0">
                    <a:pos x="T2" y="T3"/>
                  </a:cxn>
                  <a:cxn ang="0">
                    <a:pos x="T4" y="T5"/>
                  </a:cxn>
                  <a:cxn ang="0">
                    <a:pos x="T6" y="T7"/>
                  </a:cxn>
                </a:cxnLst>
                <a:rect l="0" t="0" r="r" b="b"/>
                <a:pathLst>
                  <a:path w="7" h="1">
                    <a:moveTo>
                      <a:pt x="0" y="0"/>
                    </a:moveTo>
                    <a:cubicBezTo>
                      <a:pt x="3" y="0"/>
                      <a:pt x="5" y="1"/>
                      <a:pt x="7" y="1"/>
                    </a:cubicBezTo>
                    <a:cubicBezTo>
                      <a:pt x="7" y="1"/>
                      <a:pt x="7" y="1"/>
                      <a:pt x="7" y="0"/>
                    </a:cubicBezTo>
                    <a:cubicBezTo>
                      <a:pt x="5" y="0"/>
                      <a:pt x="3" y="0"/>
                      <a:pt x="0" y="0"/>
                    </a:cubicBezTo>
                  </a:path>
                </a:pathLst>
              </a:custGeom>
              <a:solidFill>
                <a:srgbClr val="92B9CC"/>
              </a:solidFill>
              <a:ln>
                <a:noFill/>
              </a:ln>
            </p:spPr>
            <p:txBody>
              <a:bodyPr vert="horz" wrap="square" lIns="91440" tIns="45720" rIns="91440" bIns="45720" numCol="1" anchor="t" anchorCtr="0" compatLnSpc="1"/>
              <a:lstStyle/>
              <a:p>
                <a:endParaRPr lang="zh-CN" altLang="en-US"/>
              </a:p>
            </p:txBody>
          </p:sp>
          <p:sp>
            <p:nvSpPr>
              <p:cNvPr id="3073" name="Freeform 354"/>
              <p:cNvSpPr/>
              <p:nvPr/>
            </p:nvSpPr>
            <p:spPr bwMode="auto">
              <a:xfrm>
                <a:off x="2199" y="3707"/>
                <a:ext cx="71" cy="8"/>
              </a:xfrm>
              <a:custGeom>
                <a:avLst/>
                <a:gdLst>
                  <a:gd name="T0" fmla="*/ 0 w 85"/>
                  <a:gd name="T1" fmla="*/ 0 h 9"/>
                  <a:gd name="T2" fmla="*/ 0 w 85"/>
                  <a:gd name="T3" fmla="*/ 1 h 9"/>
                  <a:gd name="T4" fmla="*/ 63 w 85"/>
                  <a:gd name="T5" fmla="*/ 9 h 9"/>
                  <a:gd name="T6" fmla="*/ 85 w 85"/>
                  <a:gd name="T7" fmla="*/ 9 h 9"/>
                  <a:gd name="T8" fmla="*/ 85 w 85"/>
                  <a:gd name="T9" fmla="*/ 5 h 9"/>
                  <a:gd name="T10" fmla="*/ 0 w 85"/>
                  <a:gd name="T11" fmla="*/ 0 h 9"/>
                </a:gdLst>
                <a:ahLst/>
                <a:cxnLst>
                  <a:cxn ang="0">
                    <a:pos x="T0" y="T1"/>
                  </a:cxn>
                  <a:cxn ang="0">
                    <a:pos x="T2" y="T3"/>
                  </a:cxn>
                  <a:cxn ang="0">
                    <a:pos x="T4" y="T5"/>
                  </a:cxn>
                  <a:cxn ang="0">
                    <a:pos x="T6" y="T7"/>
                  </a:cxn>
                  <a:cxn ang="0">
                    <a:pos x="T8" y="T9"/>
                  </a:cxn>
                  <a:cxn ang="0">
                    <a:pos x="T10" y="T11"/>
                  </a:cxn>
                </a:cxnLst>
                <a:rect l="0" t="0" r="r" b="b"/>
                <a:pathLst>
                  <a:path w="85" h="9">
                    <a:moveTo>
                      <a:pt x="0" y="0"/>
                    </a:moveTo>
                    <a:cubicBezTo>
                      <a:pt x="0" y="1"/>
                      <a:pt x="0" y="1"/>
                      <a:pt x="0" y="1"/>
                    </a:cubicBezTo>
                    <a:cubicBezTo>
                      <a:pt x="19" y="4"/>
                      <a:pt x="40" y="7"/>
                      <a:pt x="63" y="9"/>
                    </a:cubicBezTo>
                    <a:cubicBezTo>
                      <a:pt x="70" y="9"/>
                      <a:pt x="77" y="9"/>
                      <a:pt x="85" y="9"/>
                    </a:cubicBezTo>
                    <a:cubicBezTo>
                      <a:pt x="85" y="8"/>
                      <a:pt x="85" y="6"/>
                      <a:pt x="85" y="5"/>
                    </a:cubicBezTo>
                    <a:cubicBezTo>
                      <a:pt x="56" y="4"/>
                      <a:pt x="27" y="2"/>
                      <a:pt x="0" y="0"/>
                    </a:cubicBezTo>
                  </a:path>
                </a:pathLst>
              </a:custGeom>
              <a:solidFill>
                <a:srgbClr val="7FAAC1"/>
              </a:solidFill>
              <a:ln>
                <a:noFill/>
              </a:ln>
            </p:spPr>
            <p:txBody>
              <a:bodyPr vert="horz" wrap="square" lIns="91440" tIns="45720" rIns="91440" bIns="45720" numCol="1" anchor="t" anchorCtr="0" compatLnSpc="1"/>
              <a:lstStyle/>
              <a:p>
                <a:endParaRPr lang="zh-CN" altLang="en-US"/>
              </a:p>
            </p:txBody>
          </p:sp>
          <p:sp>
            <p:nvSpPr>
              <p:cNvPr id="3074" name="Freeform 355"/>
              <p:cNvSpPr/>
              <p:nvPr/>
            </p:nvSpPr>
            <p:spPr bwMode="auto">
              <a:xfrm flipH="1">
                <a:off x="2270" y="3712"/>
                <a:ext cx="0" cy="3"/>
              </a:xfrm>
              <a:custGeom>
                <a:avLst/>
                <a:gdLst>
                  <a:gd name="T0" fmla="*/ 0 w 1"/>
                  <a:gd name="T1" fmla="*/ 0 h 4"/>
                  <a:gd name="T2" fmla="*/ 0 w 1"/>
                  <a:gd name="T3" fmla="*/ 4 h 4"/>
                  <a:gd name="T4" fmla="*/ 0 w 1"/>
                  <a:gd name="T5" fmla="*/ 4 h 4"/>
                  <a:gd name="T6" fmla="*/ 1 w 1"/>
                  <a:gd name="T7" fmla="*/ 0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1"/>
                      <a:pt x="0" y="3"/>
                      <a:pt x="0" y="4"/>
                    </a:cubicBezTo>
                    <a:cubicBezTo>
                      <a:pt x="0" y="4"/>
                      <a:pt x="0" y="4"/>
                      <a:pt x="0" y="4"/>
                    </a:cubicBezTo>
                    <a:cubicBezTo>
                      <a:pt x="1" y="3"/>
                      <a:pt x="1" y="1"/>
                      <a:pt x="1" y="0"/>
                    </a:cubicBezTo>
                    <a:cubicBezTo>
                      <a:pt x="1" y="0"/>
                      <a:pt x="1" y="0"/>
                      <a:pt x="1" y="0"/>
                    </a:cubicBezTo>
                    <a:cubicBezTo>
                      <a:pt x="1" y="0"/>
                      <a:pt x="0" y="0"/>
                      <a:pt x="0"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3075" name="Freeform 356"/>
              <p:cNvSpPr>
                <a:spLocks noEditPoints="1"/>
              </p:cNvSpPr>
              <p:nvPr/>
            </p:nvSpPr>
            <p:spPr bwMode="auto">
              <a:xfrm>
                <a:off x="2146" y="3698"/>
                <a:ext cx="53" cy="9"/>
              </a:xfrm>
              <a:custGeom>
                <a:avLst/>
                <a:gdLst>
                  <a:gd name="T0" fmla="*/ 5 w 64"/>
                  <a:gd name="T1" fmla="*/ 1 h 11"/>
                  <a:gd name="T2" fmla="*/ 5 w 64"/>
                  <a:gd name="T3" fmla="*/ 1 h 11"/>
                  <a:gd name="T4" fmla="*/ 5 w 64"/>
                  <a:gd name="T5" fmla="*/ 1 h 11"/>
                  <a:gd name="T6" fmla="*/ 5 w 64"/>
                  <a:gd name="T7" fmla="*/ 1 h 11"/>
                  <a:gd name="T8" fmla="*/ 57 w 64"/>
                  <a:gd name="T9" fmla="*/ 11 h 11"/>
                  <a:gd name="T10" fmla="*/ 64 w 64"/>
                  <a:gd name="T11" fmla="*/ 11 h 11"/>
                  <a:gd name="T12" fmla="*/ 63 w 64"/>
                  <a:gd name="T13" fmla="*/ 6 h 11"/>
                  <a:gd name="T14" fmla="*/ 18 w 64"/>
                  <a:gd name="T15" fmla="*/ 2 h 11"/>
                  <a:gd name="T16" fmla="*/ 11 w 64"/>
                  <a:gd name="T17" fmla="*/ 2 h 11"/>
                  <a:gd name="T18" fmla="*/ 7 w 64"/>
                  <a:gd name="T19" fmla="*/ 1 h 11"/>
                  <a:gd name="T20" fmla="*/ 5 w 64"/>
                  <a:gd name="T21" fmla="*/ 1 h 11"/>
                  <a:gd name="T22" fmla="*/ 5 w 64"/>
                  <a:gd name="T23" fmla="*/ 1 h 11"/>
                  <a:gd name="T24" fmla="*/ 5 w 64"/>
                  <a:gd name="T25" fmla="*/ 1 h 11"/>
                  <a:gd name="T26" fmla="*/ 5 w 64"/>
                  <a:gd name="T27" fmla="*/ 1 h 11"/>
                  <a:gd name="T28" fmla="*/ 4 w 64"/>
                  <a:gd name="T29" fmla="*/ 0 h 11"/>
                  <a:gd name="T30" fmla="*/ 0 w 64"/>
                  <a:gd name="T31" fmla="*/ 0 h 11"/>
                  <a:gd name="T32" fmla="*/ 5 w 64"/>
                  <a:gd name="T33" fmla="*/ 1 h 11"/>
                  <a:gd name="T34" fmla="*/ 5 w 64"/>
                  <a:gd name="T35" fmla="*/ 1 h 11"/>
                  <a:gd name="T36" fmla="*/ 5 w 64"/>
                  <a:gd name="T37" fmla="*/ 1 h 11"/>
                  <a:gd name="T38" fmla="*/ 5 w 64"/>
                  <a:gd name="T39" fmla="*/ 0 h 11"/>
                  <a:gd name="T40" fmla="*/ 4 w 64"/>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1">
                    <a:moveTo>
                      <a:pt x="5" y="1"/>
                    </a:moveTo>
                    <a:cubicBezTo>
                      <a:pt x="5" y="1"/>
                      <a:pt x="5" y="1"/>
                      <a:pt x="5" y="1"/>
                    </a:cubicBezTo>
                    <a:cubicBezTo>
                      <a:pt x="5" y="1"/>
                      <a:pt x="5" y="1"/>
                      <a:pt x="5" y="1"/>
                    </a:cubicBezTo>
                    <a:cubicBezTo>
                      <a:pt x="5" y="1"/>
                      <a:pt x="5" y="1"/>
                      <a:pt x="5" y="1"/>
                    </a:cubicBezTo>
                    <a:cubicBezTo>
                      <a:pt x="19" y="4"/>
                      <a:pt x="36" y="8"/>
                      <a:pt x="57" y="11"/>
                    </a:cubicBezTo>
                    <a:cubicBezTo>
                      <a:pt x="60" y="11"/>
                      <a:pt x="62" y="11"/>
                      <a:pt x="64" y="11"/>
                    </a:cubicBezTo>
                    <a:cubicBezTo>
                      <a:pt x="64" y="10"/>
                      <a:pt x="64" y="8"/>
                      <a:pt x="63" y="6"/>
                    </a:cubicBezTo>
                    <a:cubicBezTo>
                      <a:pt x="47" y="5"/>
                      <a:pt x="32" y="4"/>
                      <a:pt x="18" y="2"/>
                    </a:cubicBezTo>
                    <a:cubicBezTo>
                      <a:pt x="11" y="2"/>
                      <a:pt x="11" y="2"/>
                      <a:pt x="11" y="2"/>
                    </a:cubicBezTo>
                    <a:cubicBezTo>
                      <a:pt x="7" y="1"/>
                      <a:pt x="7" y="1"/>
                      <a:pt x="7" y="1"/>
                    </a:cubicBezTo>
                    <a:cubicBezTo>
                      <a:pt x="5" y="1"/>
                      <a:pt x="5" y="1"/>
                      <a:pt x="5" y="1"/>
                    </a:cubicBezTo>
                    <a:cubicBezTo>
                      <a:pt x="5" y="1"/>
                      <a:pt x="5" y="1"/>
                      <a:pt x="5" y="1"/>
                    </a:cubicBezTo>
                    <a:cubicBezTo>
                      <a:pt x="5" y="1"/>
                      <a:pt x="5" y="1"/>
                      <a:pt x="5" y="1"/>
                    </a:cubicBezTo>
                    <a:cubicBezTo>
                      <a:pt x="5" y="1"/>
                      <a:pt x="5" y="1"/>
                      <a:pt x="5" y="1"/>
                    </a:cubicBezTo>
                    <a:moveTo>
                      <a:pt x="4" y="0"/>
                    </a:moveTo>
                    <a:cubicBezTo>
                      <a:pt x="3" y="0"/>
                      <a:pt x="1" y="0"/>
                      <a:pt x="0" y="0"/>
                    </a:cubicBezTo>
                    <a:cubicBezTo>
                      <a:pt x="2" y="1"/>
                      <a:pt x="3" y="1"/>
                      <a:pt x="5" y="1"/>
                    </a:cubicBezTo>
                    <a:cubicBezTo>
                      <a:pt x="5" y="1"/>
                      <a:pt x="5" y="1"/>
                      <a:pt x="5" y="1"/>
                    </a:cubicBezTo>
                    <a:cubicBezTo>
                      <a:pt x="5" y="1"/>
                      <a:pt x="5" y="1"/>
                      <a:pt x="5" y="1"/>
                    </a:cubicBezTo>
                    <a:cubicBezTo>
                      <a:pt x="5" y="1"/>
                      <a:pt x="5" y="0"/>
                      <a:pt x="5" y="0"/>
                    </a:cubicBezTo>
                    <a:cubicBezTo>
                      <a:pt x="5" y="0"/>
                      <a:pt x="4" y="0"/>
                      <a:pt x="4" y="0"/>
                    </a:cubicBezTo>
                  </a:path>
                </a:pathLst>
              </a:custGeom>
              <a:solidFill>
                <a:srgbClr val="7FAAC1"/>
              </a:solidFill>
              <a:ln>
                <a:noFill/>
              </a:ln>
            </p:spPr>
            <p:txBody>
              <a:bodyPr vert="horz" wrap="square" lIns="91440" tIns="45720" rIns="91440" bIns="45720" numCol="1" anchor="t" anchorCtr="0" compatLnSpc="1"/>
              <a:lstStyle/>
              <a:p>
                <a:endParaRPr lang="zh-CN" altLang="en-US"/>
              </a:p>
            </p:txBody>
          </p:sp>
          <p:sp>
            <p:nvSpPr>
              <p:cNvPr id="3076" name="Freeform 357"/>
              <p:cNvSpPr/>
              <p:nvPr/>
            </p:nvSpPr>
            <p:spPr bwMode="auto">
              <a:xfrm>
                <a:off x="2198" y="3703"/>
                <a:ext cx="72" cy="9"/>
              </a:xfrm>
              <a:custGeom>
                <a:avLst/>
                <a:gdLst>
                  <a:gd name="T0" fmla="*/ 0 w 86"/>
                  <a:gd name="T1" fmla="*/ 0 h 10"/>
                  <a:gd name="T2" fmla="*/ 1 w 86"/>
                  <a:gd name="T3" fmla="*/ 5 h 10"/>
                  <a:gd name="T4" fmla="*/ 86 w 86"/>
                  <a:gd name="T5" fmla="*/ 10 h 10"/>
                  <a:gd name="T6" fmla="*/ 86 w 86"/>
                  <a:gd name="T7" fmla="*/ 3 h 10"/>
                  <a:gd name="T8" fmla="*/ 0 w 86"/>
                  <a:gd name="T9" fmla="*/ 0 h 10"/>
                </a:gdLst>
                <a:ahLst/>
                <a:cxnLst>
                  <a:cxn ang="0">
                    <a:pos x="T0" y="T1"/>
                  </a:cxn>
                  <a:cxn ang="0">
                    <a:pos x="T2" y="T3"/>
                  </a:cxn>
                  <a:cxn ang="0">
                    <a:pos x="T4" y="T5"/>
                  </a:cxn>
                  <a:cxn ang="0">
                    <a:pos x="T6" y="T7"/>
                  </a:cxn>
                  <a:cxn ang="0">
                    <a:pos x="T8" y="T9"/>
                  </a:cxn>
                </a:cxnLst>
                <a:rect l="0" t="0" r="r" b="b"/>
                <a:pathLst>
                  <a:path w="86" h="10">
                    <a:moveTo>
                      <a:pt x="0" y="0"/>
                    </a:moveTo>
                    <a:cubicBezTo>
                      <a:pt x="1" y="2"/>
                      <a:pt x="1" y="4"/>
                      <a:pt x="1" y="5"/>
                    </a:cubicBezTo>
                    <a:cubicBezTo>
                      <a:pt x="28" y="7"/>
                      <a:pt x="57" y="9"/>
                      <a:pt x="86" y="10"/>
                    </a:cubicBezTo>
                    <a:cubicBezTo>
                      <a:pt x="86" y="7"/>
                      <a:pt x="86" y="5"/>
                      <a:pt x="86" y="3"/>
                    </a:cubicBezTo>
                    <a:cubicBezTo>
                      <a:pt x="54" y="2"/>
                      <a:pt x="25" y="1"/>
                      <a:pt x="0"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3077" name="Freeform 358"/>
              <p:cNvSpPr/>
              <p:nvPr/>
            </p:nvSpPr>
            <p:spPr bwMode="auto">
              <a:xfrm>
                <a:off x="2270" y="3706"/>
                <a:ext cx="2" cy="6"/>
              </a:xfrm>
              <a:custGeom>
                <a:avLst/>
                <a:gdLst>
                  <a:gd name="T0" fmla="*/ 0 w 3"/>
                  <a:gd name="T1" fmla="*/ 0 h 7"/>
                  <a:gd name="T2" fmla="*/ 0 w 3"/>
                  <a:gd name="T3" fmla="*/ 7 h 7"/>
                  <a:gd name="T4" fmla="*/ 1 w 3"/>
                  <a:gd name="T5" fmla="*/ 7 h 7"/>
                  <a:gd name="T6" fmla="*/ 3 w 3"/>
                  <a:gd name="T7" fmla="*/ 0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2"/>
                      <a:pt x="0" y="4"/>
                      <a:pt x="0" y="7"/>
                    </a:cubicBezTo>
                    <a:cubicBezTo>
                      <a:pt x="0" y="7"/>
                      <a:pt x="1" y="7"/>
                      <a:pt x="1" y="7"/>
                    </a:cubicBezTo>
                    <a:cubicBezTo>
                      <a:pt x="2" y="5"/>
                      <a:pt x="2" y="2"/>
                      <a:pt x="3" y="0"/>
                    </a:cubicBezTo>
                    <a:cubicBezTo>
                      <a:pt x="2" y="0"/>
                      <a:pt x="1" y="0"/>
                      <a:pt x="0" y="0"/>
                    </a:cubicBezTo>
                  </a:path>
                </a:pathLst>
              </a:custGeom>
              <a:solidFill>
                <a:srgbClr val="6091AE"/>
              </a:solidFill>
              <a:ln>
                <a:noFill/>
              </a:ln>
            </p:spPr>
            <p:txBody>
              <a:bodyPr vert="horz" wrap="square" lIns="91440" tIns="45720" rIns="91440" bIns="45720" numCol="1" anchor="t" anchorCtr="0" compatLnSpc="1"/>
              <a:lstStyle/>
              <a:p>
                <a:endParaRPr lang="zh-CN" altLang="en-US"/>
              </a:p>
            </p:txBody>
          </p:sp>
          <p:sp>
            <p:nvSpPr>
              <p:cNvPr id="3078" name="Freeform 359"/>
              <p:cNvSpPr/>
              <p:nvPr/>
            </p:nvSpPr>
            <p:spPr bwMode="auto">
              <a:xfrm>
                <a:off x="2150" y="3698"/>
                <a:ext cx="48" cy="5"/>
              </a:xfrm>
              <a:custGeom>
                <a:avLst/>
                <a:gdLst>
                  <a:gd name="T0" fmla="*/ 0 w 58"/>
                  <a:gd name="T1" fmla="*/ 0 h 6"/>
                  <a:gd name="T2" fmla="*/ 0 w 58"/>
                  <a:gd name="T3" fmla="*/ 1 h 6"/>
                  <a:gd name="T4" fmla="*/ 0 w 58"/>
                  <a:gd name="T5" fmla="*/ 1 h 6"/>
                  <a:gd name="T6" fmla="*/ 0 w 58"/>
                  <a:gd name="T7" fmla="*/ 1 h 6"/>
                  <a:gd name="T8" fmla="*/ 0 w 58"/>
                  <a:gd name="T9" fmla="*/ 1 h 6"/>
                  <a:gd name="T10" fmla="*/ 0 w 58"/>
                  <a:gd name="T11" fmla="*/ 1 h 6"/>
                  <a:gd name="T12" fmla="*/ 0 w 58"/>
                  <a:gd name="T13" fmla="*/ 1 h 6"/>
                  <a:gd name="T14" fmla="*/ 0 w 58"/>
                  <a:gd name="T15" fmla="*/ 1 h 6"/>
                  <a:gd name="T16" fmla="*/ 0 w 58"/>
                  <a:gd name="T17" fmla="*/ 1 h 6"/>
                  <a:gd name="T18" fmla="*/ 0 w 58"/>
                  <a:gd name="T19" fmla="*/ 1 h 6"/>
                  <a:gd name="T20" fmla="*/ 0 w 58"/>
                  <a:gd name="T21" fmla="*/ 1 h 6"/>
                  <a:gd name="T22" fmla="*/ 2 w 58"/>
                  <a:gd name="T23" fmla="*/ 1 h 6"/>
                  <a:gd name="T24" fmla="*/ 6 w 58"/>
                  <a:gd name="T25" fmla="*/ 2 h 6"/>
                  <a:gd name="T26" fmla="*/ 13 w 58"/>
                  <a:gd name="T27" fmla="*/ 2 h 6"/>
                  <a:gd name="T28" fmla="*/ 58 w 58"/>
                  <a:gd name="T29" fmla="*/ 6 h 6"/>
                  <a:gd name="T30" fmla="*/ 58 w 58"/>
                  <a:gd name="T31" fmla="*/ 4 h 6"/>
                  <a:gd name="T32" fmla="*/ 41 w 58"/>
                  <a:gd name="T33" fmla="*/ 3 h 6"/>
                  <a:gd name="T34" fmla="*/ 0 w 5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
                    <a:moveTo>
                      <a:pt x="0" y="0"/>
                    </a:move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2" y="1"/>
                      <a:pt x="2" y="1"/>
                      <a:pt x="2" y="1"/>
                    </a:cubicBezTo>
                    <a:cubicBezTo>
                      <a:pt x="6" y="2"/>
                      <a:pt x="6" y="2"/>
                      <a:pt x="6" y="2"/>
                    </a:cubicBezTo>
                    <a:cubicBezTo>
                      <a:pt x="13" y="2"/>
                      <a:pt x="13" y="2"/>
                      <a:pt x="13" y="2"/>
                    </a:cubicBezTo>
                    <a:cubicBezTo>
                      <a:pt x="27" y="4"/>
                      <a:pt x="42" y="5"/>
                      <a:pt x="58" y="6"/>
                    </a:cubicBezTo>
                    <a:cubicBezTo>
                      <a:pt x="58" y="5"/>
                      <a:pt x="58" y="4"/>
                      <a:pt x="58" y="4"/>
                    </a:cubicBezTo>
                    <a:cubicBezTo>
                      <a:pt x="52" y="3"/>
                      <a:pt x="47" y="3"/>
                      <a:pt x="41" y="3"/>
                    </a:cubicBezTo>
                    <a:cubicBezTo>
                      <a:pt x="24" y="1"/>
                      <a:pt x="10" y="0"/>
                      <a:pt x="0" y="0"/>
                    </a:cubicBezTo>
                  </a:path>
                </a:pathLst>
              </a:custGeom>
              <a:solidFill>
                <a:srgbClr val="6F9DB7"/>
              </a:solidFill>
              <a:ln>
                <a:noFill/>
              </a:ln>
            </p:spPr>
            <p:txBody>
              <a:bodyPr vert="horz" wrap="square" lIns="91440" tIns="45720" rIns="91440" bIns="45720" numCol="1" anchor="t" anchorCtr="0" compatLnSpc="1"/>
              <a:lstStyle/>
              <a:p>
                <a:endParaRPr lang="zh-CN" altLang="en-US"/>
              </a:p>
            </p:txBody>
          </p:sp>
          <p:sp>
            <p:nvSpPr>
              <p:cNvPr id="3079" name="Freeform 360"/>
              <p:cNvSpPr/>
              <p:nvPr/>
            </p:nvSpPr>
            <p:spPr bwMode="auto">
              <a:xfrm>
                <a:off x="2198" y="3702"/>
                <a:ext cx="72" cy="4"/>
              </a:xfrm>
              <a:custGeom>
                <a:avLst/>
                <a:gdLst>
                  <a:gd name="T0" fmla="*/ 0 w 86"/>
                  <a:gd name="T1" fmla="*/ 0 h 5"/>
                  <a:gd name="T2" fmla="*/ 0 w 86"/>
                  <a:gd name="T3" fmla="*/ 2 h 5"/>
                  <a:gd name="T4" fmla="*/ 86 w 86"/>
                  <a:gd name="T5" fmla="*/ 5 h 5"/>
                  <a:gd name="T6" fmla="*/ 86 w 86"/>
                  <a:gd name="T7" fmla="*/ 0 h 5"/>
                  <a:gd name="T8" fmla="*/ 85 w 86"/>
                  <a:gd name="T9" fmla="*/ 0 h 5"/>
                  <a:gd name="T10" fmla="*/ 50 w 86"/>
                  <a:gd name="T11" fmla="*/ 1 h 5"/>
                  <a:gd name="T12" fmla="*/ 0 w 8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6" h="5">
                    <a:moveTo>
                      <a:pt x="0" y="0"/>
                    </a:moveTo>
                    <a:cubicBezTo>
                      <a:pt x="0" y="0"/>
                      <a:pt x="0" y="1"/>
                      <a:pt x="0" y="2"/>
                    </a:cubicBezTo>
                    <a:cubicBezTo>
                      <a:pt x="25" y="3"/>
                      <a:pt x="54" y="4"/>
                      <a:pt x="86" y="5"/>
                    </a:cubicBezTo>
                    <a:cubicBezTo>
                      <a:pt x="86" y="3"/>
                      <a:pt x="86" y="1"/>
                      <a:pt x="86" y="0"/>
                    </a:cubicBezTo>
                    <a:cubicBezTo>
                      <a:pt x="86" y="0"/>
                      <a:pt x="86" y="0"/>
                      <a:pt x="85" y="0"/>
                    </a:cubicBezTo>
                    <a:cubicBezTo>
                      <a:pt x="73" y="1"/>
                      <a:pt x="61" y="1"/>
                      <a:pt x="50" y="1"/>
                    </a:cubicBezTo>
                    <a:cubicBezTo>
                      <a:pt x="31" y="1"/>
                      <a:pt x="15" y="0"/>
                      <a:pt x="0" y="0"/>
                    </a:cubicBezTo>
                  </a:path>
                </a:pathLst>
              </a:custGeom>
              <a:solidFill>
                <a:srgbClr val="6091AE"/>
              </a:solidFill>
              <a:ln>
                <a:noFill/>
              </a:ln>
            </p:spPr>
            <p:txBody>
              <a:bodyPr vert="horz" wrap="square" lIns="91440" tIns="45720" rIns="91440" bIns="45720" numCol="1" anchor="t" anchorCtr="0" compatLnSpc="1"/>
              <a:lstStyle/>
              <a:p>
                <a:endParaRPr lang="zh-CN" altLang="en-US"/>
              </a:p>
            </p:txBody>
          </p:sp>
          <p:sp>
            <p:nvSpPr>
              <p:cNvPr id="3080" name="Freeform 361"/>
              <p:cNvSpPr/>
              <p:nvPr/>
            </p:nvSpPr>
            <p:spPr bwMode="auto">
              <a:xfrm>
                <a:off x="2270" y="3702"/>
                <a:ext cx="3" cy="4"/>
              </a:xfrm>
              <a:custGeom>
                <a:avLst/>
                <a:gdLst>
                  <a:gd name="T0" fmla="*/ 4 w 4"/>
                  <a:gd name="T1" fmla="*/ 0 h 5"/>
                  <a:gd name="T2" fmla="*/ 0 w 4"/>
                  <a:gd name="T3" fmla="*/ 0 h 5"/>
                  <a:gd name="T4" fmla="*/ 0 w 4"/>
                  <a:gd name="T5" fmla="*/ 5 h 5"/>
                  <a:gd name="T6" fmla="*/ 3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cubicBezTo>
                      <a:pt x="2" y="0"/>
                      <a:pt x="1" y="0"/>
                      <a:pt x="0" y="0"/>
                    </a:cubicBezTo>
                    <a:cubicBezTo>
                      <a:pt x="0" y="1"/>
                      <a:pt x="0" y="3"/>
                      <a:pt x="0" y="5"/>
                    </a:cubicBezTo>
                    <a:cubicBezTo>
                      <a:pt x="1" y="5"/>
                      <a:pt x="2" y="5"/>
                      <a:pt x="3" y="5"/>
                    </a:cubicBezTo>
                    <a:cubicBezTo>
                      <a:pt x="3" y="3"/>
                      <a:pt x="4" y="1"/>
                      <a:pt x="4" y="0"/>
                    </a:cubicBezTo>
                  </a:path>
                </a:pathLst>
              </a:custGeom>
              <a:solidFill>
                <a:srgbClr val="5386A5"/>
              </a:solidFill>
              <a:ln>
                <a:noFill/>
              </a:ln>
            </p:spPr>
            <p:txBody>
              <a:bodyPr vert="horz" wrap="square" lIns="91440" tIns="45720" rIns="91440" bIns="45720" numCol="1" anchor="t" anchorCtr="0" compatLnSpc="1"/>
              <a:lstStyle/>
              <a:p>
                <a:endParaRPr lang="zh-CN" altLang="en-US"/>
              </a:p>
            </p:txBody>
          </p:sp>
          <p:sp>
            <p:nvSpPr>
              <p:cNvPr id="3081" name="Freeform 362"/>
              <p:cNvSpPr>
                <a:spLocks noEditPoints="1"/>
              </p:cNvSpPr>
              <p:nvPr/>
            </p:nvSpPr>
            <p:spPr bwMode="auto">
              <a:xfrm>
                <a:off x="2984" y="381"/>
                <a:ext cx="261" cy="226"/>
              </a:xfrm>
              <a:custGeom>
                <a:avLst/>
                <a:gdLst>
                  <a:gd name="T0" fmla="*/ 151 w 315"/>
                  <a:gd name="T1" fmla="*/ 143 h 272"/>
                  <a:gd name="T2" fmla="*/ 162 w 315"/>
                  <a:gd name="T3" fmla="*/ 158 h 272"/>
                  <a:gd name="T4" fmla="*/ 194 w 315"/>
                  <a:gd name="T5" fmla="*/ 149 h 272"/>
                  <a:gd name="T6" fmla="*/ 201 w 315"/>
                  <a:gd name="T7" fmla="*/ 122 h 272"/>
                  <a:gd name="T8" fmla="*/ 202 w 315"/>
                  <a:gd name="T9" fmla="*/ 123 h 272"/>
                  <a:gd name="T10" fmla="*/ 205 w 315"/>
                  <a:gd name="T11" fmla="*/ 115 h 272"/>
                  <a:gd name="T12" fmla="*/ 202 w 315"/>
                  <a:gd name="T13" fmla="*/ 123 h 272"/>
                  <a:gd name="T14" fmla="*/ 213 w 315"/>
                  <a:gd name="T15" fmla="*/ 98 h 272"/>
                  <a:gd name="T16" fmla="*/ 214 w 315"/>
                  <a:gd name="T17" fmla="*/ 99 h 272"/>
                  <a:gd name="T18" fmla="*/ 207 w 315"/>
                  <a:gd name="T19" fmla="*/ 97 h 272"/>
                  <a:gd name="T20" fmla="*/ 211 w 315"/>
                  <a:gd name="T21" fmla="*/ 98 h 272"/>
                  <a:gd name="T22" fmla="*/ 198 w 315"/>
                  <a:gd name="T23" fmla="*/ 96 h 272"/>
                  <a:gd name="T24" fmla="*/ 180 w 315"/>
                  <a:gd name="T25" fmla="*/ 127 h 272"/>
                  <a:gd name="T26" fmla="*/ 179 w 315"/>
                  <a:gd name="T27" fmla="*/ 129 h 272"/>
                  <a:gd name="T28" fmla="*/ 190 w 315"/>
                  <a:gd name="T29" fmla="*/ 96 h 272"/>
                  <a:gd name="T30" fmla="*/ 169 w 315"/>
                  <a:gd name="T31" fmla="*/ 132 h 272"/>
                  <a:gd name="T32" fmla="*/ 187 w 315"/>
                  <a:gd name="T33" fmla="*/ 97 h 272"/>
                  <a:gd name="T34" fmla="*/ 153 w 315"/>
                  <a:gd name="T35" fmla="*/ 136 h 272"/>
                  <a:gd name="T36" fmla="*/ 164 w 315"/>
                  <a:gd name="T37" fmla="*/ 139 h 272"/>
                  <a:gd name="T38" fmla="*/ 186 w 315"/>
                  <a:gd name="T39" fmla="*/ 143 h 272"/>
                  <a:gd name="T40" fmla="*/ 206 w 315"/>
                  <a:gd name="T41" fmla="*/ 97 h 272"/>
                  <a:gd name="T42" fmla="*/ 71 w 315"/>
                  <a:gd name="T43" fmla="*/ 55 h 272"/>
                  <a:gd name="T44" fmla="*/ 97 w 315"/>
                  <a:gd name="T45" fmla="*/ 78 h 272"/>
                  <a:gd name="T46" fmla="*/ 130 w 315"/>
                  <a:gd name="T47" fmla="*/ 108 h 272"/>
                  <a:gd name="T48" fmla="*/ 196 w 315"/>
                  <a:gd name="T49" fmla="*/ 93 h 272"/>
                  <a:gd name="T50" fmla="*/ 197 w 315"/>
                  <a:gd name="T51" fmla="*/ 93 h 272"/>
                  <a:gd name="T52" fmla="*/ 207 w 315"/>
                  <a:gd name="T53" fmla="*/ 94 h 272"/>
                  <a:gd name="T54" fmla="*/ 216 w 315"/>
                  <a:gd name="T55" fmla="*/ 96 h 272"/>
                  <a:gd name="T56" fmla="*/ 219 w 315"/>
                  <a:gd name="T57" fmla="*/ 99 h 272"/>
                  <a:gd name="T58" fmla="*/ 221 w 315"/>
                  <a:gd name="T59" fmla="*/ 99 h 272"/>
                  <a:gd name="T60" fmla="*/ 221 w 315"/>
                  <a:gd name="T61" fmla="*/ 99 h 272"/>
                  <a:gd name="T62" fmla="*/ 221 w 315"/>
                  <a:gd name="T63" fmla="*/ 100 h 272"/>
                  <a:gd name="T64" fmla="*/ 278 w 315"/>
                  <a:gd name="T65" fmla="*/ 193 h 272"/>
                  <a:gd name="T66" fmla="*/ 278 w 315"/>
                  <a:gd name="T67" fmla="*/ 193 h 272"/>
                  <a:gd name="T68" fmla="*/ 227 w 315"/>
                  <a:gd name="T69" fmla="*/ 106 h 272"/>
                  <a:gd name="T70" fmla="*/ 217 w 315"/>
                  <a:gd name="T71" fmla="*/ 123 h 272"/>
                  <a:gd name="T72" fmla="*/ 226 w 315"/>
                  <a:gd name="T73" fmla="*/ 106 h 272"/>
                  <a:gd name="T74" fmla="*/ 216 w 315"/>
                  <a:gd name="T75" fmla="*/ 100 h 272"/>
                  <a:gd name="T76" fmla="*/ 205 w 315"/>
                  <a:gd name="T77" fmla="*/ 123 h 272"/>
                  <a:gd name="T78" fmla="*/ 291 w 315"/>
                  <a:gd name="T79" fmla="*/ 215 h 272"/>
                  <a:gd name="T80" fmla="*/ 259 w 315"/>
                  <a:gd name="T81" fmla="*/ 170 h 272"/>
                  <a:gd name="T82" fmla="*/ 212 w 315"/>
                  <a:gd name="T83" fmla="*/ 125 h 272"/>
                  <a:gd name="T84" fmla="*/ 202 w 315"/>
                  <a:gd name="T85" fmla="*/ 126 h 272"/>
                  <a:gd name="T86" fmla="*/ 204 w 315"/>
                  <a:gd name="T87" fmla="*/ 130 h 272"/>
                  <a:gd name="T88" fmla="*/ 202 w 315"/>
                  <a:gd name="T89" fmla="*/ 126 h 272"/>
                  <a:gd name="T90" fmla="*/ 201 w 315"/>
                  <a:gd name="T91" fmla="*/ 128 h 272"/>
                  <a:gd name="T92" fmla="*/ 200 w 315"/>
                  <a:gd name="T93" fmla="*/ 123 h 272"/>
                  <a:gd name="T94" fmla="*/ 190 w 315"/>
                  <a:gd name="T95" fmla="*/ 142 h 272"/>
                  <a:gd name="T96" fmla="*/ 196 w 315"/>
                  <a:gd name="T97" fmla="*/ 125 h 272"/>
                  <a:gd name="T98" fmla="*/ 186 w 315"/>
                  <a:gd name="T99" fmla="*/ 143 h 272"/>
                  <a:gd name="T100" fmla="*/ 250 w 315"/>
                  <a:gd name="T101" fmla="*/ 205 h 272"/>
                  <a:gd name="T102" fmla="*/ 206 w 315"/>
                  <a:gd name="T103" fmla="*/ 135 h 272"/>
                  <a:gd name="T104" fmla="*/ 261 w 315"/>
                  <a:gd name="T105" fmla="*/ 225 h 272"/>
                  <a:gd name="T106" fmla="*/ 289 w 315"/>
                  <a:gd name="T107" fmla="*/ 272 h 272"/>
                  <a:gd name="T108" fmla="*/ 179 w 315"/>
                  <a:gd name="T109" fmla="*/ 81 h 272"/>
                  <a:gd name="T110" fmla="*/ 13 w 315"/>
                  <a:gd name="T111" fmla="*/ 1 h 272"/>
                  <a:gd name="T112" fmla="*/ 11 w 315"/>
                  <a:gd name="T113" fmla="*/ 14 h 272"/>
                  <a:gd name="T114" fmla="*/ 13 w 315"/>
                  <a:gd name="T115" fmla="*/ 11 h 272"/>
                  <a:gd name="T116" fmla="*/ 17 w 315"/>
                  <a:gd name="T117" fmla="*/ 0 h 272"/>
                  <a:gd name="T118" fmla="*/ 17 w 315"/>
                  <a:gd name="T119" fmla="*/ 6 h 272"/>
                  <a:gd name="T120" fmla="*/ 17 w 315"/>
                  <a:gd name="T1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72">
                    <a:moveTo>
                      <a:pt x="166" y="142"/>
                    </a:moveTo>
                    <a:cubicBezTo>
                      <a:pt x="161" y="142"/>
                      <a:pt x="156" y="142"/>
                      <a:pt x="151" y="143"/>
                    </a:cubicBezTo>
                    <a:cubicBezTo>
                      <a:pt x="149" y="146"/>
                      <a:pt x="146" y="150"/>
                      <a:pt x="140" y="153"/>
                    </a:cubicBezTo>
                    <a:cubicBezTo>
                      <a:pt x="148" y="155"/>
                      <a:pt x="155" y="156"/>
                      <a:pt x="162" y="158"/>
                    </a:cubicBezTo>
                    <a:cubicBezTo>
                      <a:pt x="191" y="160"/>
                      <a:pt x="212" y="169"/>
                      <a:pt x="227" y="180"/>
                    </a:cubicBezTo>
                    <a:cubicBezTo>
                      <a:pt x="218" y="169"/>
                      <a:pt x="207" y="158"/>
                      <a:pt x="194" y="149"/>
                    </a:cubicBezTo>
                    <a:cubicBezTo>
                      <a:pt x="185" y="144"/>
                      <a:pt x="175" y="142"/>
                      <a:pt x="166" y="142"/>
                    </a:cubicBezTo>
                    <a:moveTo>
                      <a:pt x="201" y="122"/>
                    </a:moveTo>
                    <a:cubicBezTo>
                      <a:pt x="202" y="125"/>
                      <a:pt x="202" y="125"/>
                      <a:pt x="202" y="125"/>
                    </a:cubicBezTo>
                    <a:cubicBezTo>
                      <a:pt x="202" y="124"/>
                      <a:pt x="202" y="124"/>
                      <a:pt x="202" y="123"/>
                    </a:cubicBezTo>
                    <a:cubicBezTo>
                      <a:pt x="201" y="122"/>
                      <a:pt x="201" y="122"/>
                      <a:pt x="201" y="122"/>
                    </a:cubicBezTo>
                    <a:moveTo>
                      <a:pt x="205" y="115"/>
                    </a:moveTo>
                    <a:cubicBezTo>
                      <a:pt x="204" y="117"/>
                      <a:pt x="202" y="120"/>
                      <a:pt x="201" y="122"/>
                    </a:cubicBezTo>
                    <a:cubicBezTo>
                      <a:pt x="202" y="123"/>
                      <a:pt x="202" y="123"/>
                      <a:pt x="202" y="123"/>
                    </a:cubicBezTo>
                    <a:cubicBezTo>
                      <a:pt x="203" y="120"/>
                      <a:pt x="204" y="118"/>
                      <a:pt x="205" y="115"/>
                    </a:cubicBezTo>
                    <a:moveTo>
                      <a:pt x="213" y="98"/>
                    </a:moveTo>
                    <a:cubicBezTo>
                      <a:pt x="212" y="99"/>
                      <a:pt x="212" y="99"/>
                      <a:pt x="212" y="100"/>
                    </a:cubicBezTo>
                    <a:cubicBezTo>
                      <a:pt x="213" y="100"/>
                      <a:pt x="213" y="99"/>
                      <a:pt x="214" y="99"/>
                    </a:cubicBezTo>
                    <a:cubicBezTo>
                      <a:pt x="213" y="98"/>
                      <a:pt x="213" y="98"/>
                      <a:pt x="213" y="98"/>
                    </a:cubicBezTo>
                    <a:moveTo>
                      <a:pt x="207" y="97"/>
                    </a:moveTo>
                    <a:cubicBezTo>
                      <a:pt x="207" y="99"/>
                      <a:pt x="207" y="101"/>
                      <a:pt x="206" y="104"/>
                    </a:cubicBezTo>
                    <a:cubicBezTo>
                      <a:pt x="208" y="101"/>
                      <a:pt x="209" y="99"/>
                      <a:pt x="211" y="98"/>
                    </a:cubicBezTo>
                    <a:cubicBezTo>
                      <a:pt x="210" y="97"/>
                      <a:pt x="209" y="97"/>
                      <a:pt x="207" y="97"/>
                    </a:cubicBezTo>
                    <a:moveTo>
                      <a:pt x="198" y="96"/>
                    </a:moveTo>
                    <a:cubicBezTo>
                      <a:pt x="198" y="96"/>
                      <a:pt x="197" y="96"/>
                      <a:pt x="197" y="96"/>
                    </a:cubicBezTo>
                    <a:cubicBezTo>
                      <a:pt x="196" y="104"/>
                      <a:pt x="183" y="121"/>
                      <a:pt x="180" y="127"/>
                    </a:cubicBezTo>
                    <a:cubicBezTo>
                      <a:pt x="178" y="131"/>
                      <a:pt x="178" y="131"/>
                      <a:pt x="178" y="131"/>
                    </a:cubicBezTo>
                    <a:cubicBezTo>
                      <a:pt x="179" y="129"/>
                      <a:pt x="179" y="129"/>
                      <a:pt x="179" y="129"/>
                    </a:cubicBezTo>
                    <a:cubicBezTo>
                      <a:pt x="183" y="120"/>
                      <a:pt x="187" y="104"/>
                      <a:pt x="194" y="96"/>
                    </a:cubicBezTo>
                    <a:cubicBezTo>
                      <a:pt x="192" y="96"/>
                      <a:pt x="191" y="96"/>
                      <a:pt x="190" y="96"/>
                    </a:cubicBezTo>
                    <a:cubicBezTo>
                      <a:pt x="189" y="104"/>
                      <a:pt x="176" y="123"/>
                      <a:pt x="172" y="128"/>
                    </a:cubicBezTo>
                    <a:cubicBezTo>
                      <a:pt x="169" y="132"/>
                      <a:pt x="169" y="132"/>
                      <a:pt x="169" y="132"/>
                    </a:cubicBezTo>
                    <a:cubicBezTo>
                      <a:pt x="171" y="129"/>
                      <a:pt x="171" y="129"/>
                      <a:pt x="171" y="129"/>
                    </a:cubicBezTo>
                    <a:cubicBezTo>
                      <a:pt x="175" y="121"/>
                      <a:pt x="180" y="105"/>
                      <a:pt x="187" y="97"/>
                    </a:cubicBezTo>
                    <a:cubicBezTo>
                      <a:pt x="170" y="100"/>
                      <a:pt x="152" y="108"/>
                      <a:pt x="134" y="111"/>
                    </a:cubicBezTo>
                    <a:cubicBezTo>
                      <a:pt x="145" y="119"/>
                      <a:pt x="153" y="127"/>
                      <a:pt x="153" y="136"/>
                    </a:cubicBezTo>
                    <a:cubicBezTo>
                      <a:pt x="153" y="137"/>
                      <a:pt x="153" y="138"/>
                      <a:pt x="153" y="140"/>
                    </a:cubicBezTo>
                    <a:cubicBezTo>
                      <a:pt x="156" y="139"/>
                      <a:pt x="160" y="139"/>
                      <a:pt x="164" y="139"/>
                    </a:cubicBezTo>
                    <a:cubicBezTo>
                      <a:pt x="171" y="139"/>
                      <a:pt x="178" y="140"/>
                      <a:pt x="185" y="143"/>
                    </a:cubicBezTo>
                    <a:cubicBezTo>
                      <a:pt x="186" y="143"/>
                      <a:pt x="186" y="143"/>
                      <a:pt x="186" y="143"/>
                    </a:cubicBezTo>
                    <a:cubicBezTo>
                      <a:pt x="187" y="141"/>
                      <a:pt x="187" y="141"/>
                      <a:pt x="187" y="141"/>
                    </a:cubicBezTo>
                    <a:cubicBezTo>
                      <a:pt x="192" y="129"/>
                      <a:pt x="198" y="107"/>
                      <a:pt x="206" y="97"/>
                    </a:cubicBezTo>
                    <a:cubicBezTo>
                      <a:pt x="203" y="96"/>
                      <a:pt x="200" y="96"/>
                      <a:pt x="198" y="96"/>
                    </a:cubicBezTo>
                    <a:moveTo>
                      <a:pt x="71" y="55"/>
                    </a:moveTo>
                    <a:cubicBezTo>
                      <a:pt x="71" y="55"/>
                      <a:pt x="71" y="56"/>
                      <a:pt x="71" y="56"/>
                    </a:cubicBezTo>
                    <a:cubicBezTo>
                      <a:pt x="83" y="60"/>
                      <a:pt x="92" y="68"/>
                      <a:pt x="97" y="78"/>
                    </a:cubicBezTo>
                    <a:cubicBezTo>
                      <a:pt x="99" y="81"/>
                      <a:pt x="101" y="85"/>
                      <a:pt x="102" y="89"/>
                    </a:cubicBezTo>
                    <a:cubicBezTo>
                      <a:pt x="111" y="96"/>
                      <a:pt x="121" y="102"/>
                      <a:pt x="130" y="108"/>
                    </a:cubicBezTo>
                    <a:cubicBezTo>
                      <a:pt x="139" y="107"/>
                      <a:pt x="149" y="104"/>
                      <a:pt x="159" y="101"/>
                    </a:cubicBezTo>
                    <a:cubicBezTo>
                      <a:pt x="171" y="97"/>
                      <a:pt x="184" y="93"/>
                      <a:pt x="196" y="93"/>
                    </a:cubicBezTo>
                    <a:cubicBezTo>
                      <a:pt x="196" y="93"/>
                      <a:pt x="196" y="93"/>
                      <a:pt x="197" y="93"/>
                    </a:cubicBezTo>
                    <a:cubicBezTo>
                      <a:pt x="197" y="93"/>
                      <a:pt x="197" y="93"/>
                      <a:pt x="197" y="93"/>
                    </a:cubicBezTo>
                    <a:cubicBezTo>
                      <a:pt x="197" y="93"/>
                      <a:pt x="197" y="93"/>
                      <a:pt x="197" y="93"/>
                    </a:cubicBezTo>
                    <a:cubicBezTo>
                      <a:pt x="200" y="93"/>
                      <a:pt x="204" y="94"/>
                      <a:pt x="207" y="94"/>
                    </a:cubicBezTo>
                    <a:cubicBezTo>
                      <a:pt x="210" y="95"/>
                      <a:pt x="212" y="96"/>
                      <a:pt x="215" y="97"/>
                    </a:cubicBezTo>
                    <a:cubicBezTo>
                      <a:pt x="215" y="97"/>
                      <a:pt x="216" y="97"/>
                      <a:pt x="216" y="96"/>
                    </a:cubicBezTo>
                    <a:cubicBezTo>
                      <a:pt x="216" y="97"/>
                      <a:pt x="216" y="97"/>
                      <a:pt x="216" y="98"/>
                    </a:cubicBezTo>
                    <a:cubicBezTo>
                      <a:pt x="217" y="98"/>
                      <a:pt x="218" y="99"/>
                      <a:pt x="219" y="99"/>
                    </a:cubicBezTo>
                    <a:cubicBezTo>
                      <a:pt x="220" y="99"/>
                      <a:pt x="220" y="99"/>
                      <a:pt x="220" y="99"/>
                    </a:cubicBezTo>
                    <a:cubicBezTo>
                      <a:pt x="220" y="99"/>
                      <a:pt x="221" y="99"/>
                      <a:pt x="221" y="99"/>
                    </a:cubicBezTo>
                    <a:cubicBezTo>
                      <a:pt x="221" y="99"/>
                      <a:pt x="221" y="99"/>
                      <a:pt x="221" y="99"/>
                    </a:cubicBezTo>
                    <a:cubicBezTo>
                      <a:pt x="221" y="99"/>
                      <a:pt x="221" y="99"/>
                      <a:pt x="221" y="99"/>
                    </a:cubicBezTo>
                    <a:cubicBezTo>
                      <a:pt x="221" y="99"/>
                      <a:pt x="221" y="99"/>
                      <a:pt x="221" y="99"/>
                    </a:cubicBezTo>
                    <a:cubicBezTo>
                      <a:pt x="221" y="100"/>
                      <a:pt x="221" y="100"/>
                      <a:pt x="221" y="100"/>
                    </a:cubicBezTo>
                    <a:cubicBezTo>
                      <a:pt x="247" y="114"/>
                      <a:pt x="255" y="142"/>
                      <a:pt x="262" y="154"/>
                    </a:cubicBezTo>
                    <a:cubicBezTo>
                      <a:pt x="268" y="167"/>
                      <a:pt x="272" y="180"/>
                      <a:pt x="278" y="193"/>
                    </a:cubicBezTo>
                    <a:cubicBezTo>
                      <a:pt x="280" y="198"/>
                      <a:pt x="280" y="198"/>
                      <a:pt x="280" y="198"/>
                    </a:cubicBezTo>
                    <a:cubicBezTo>
                      <a:pt x="279" y="196"/>
                      <a:pt x="278" y="195"/>
                      <a:pt x="278" y="193"/>
                    </a:cubicBezTo>
                    <a:cubicBezTo>
                      <a:pt x="270" y="173"/>
                      <a:pt x="270" y="173"/>
                      <a:pt x="270" y="173"/>
                    </a:cubicBezTo>
                    <a:cubicBezTo>
                      <a:pt x="260" y="153"/>
                      <a:pt x="250" y="124"/>
                      <a:pt x="227" y="106"/>
                    </a:cubicBezTo>
                    <a:cubicBezTo>
                      <a:pt x="229" y="111"/>
                      <a:pt x="219" y="117"/>
                      <a:pt x="218" y="121"/>
                    </a:cubicBezTo>
                    <a:cubicBezTo>
                      <a:pt x="217" y="123"/>
                      <a:pt x="217" y="123"/>
                      <a:pt x="217" y="123"/>
                    </a:cubicBezTo>
                    <a:cubicBezTo>
                      <a:pt x="217" y="121"/>
                      <a:pt x="217" y="121"/>
                      <a:pt x="217" y="121"/>
                    </a:cubicBezTo>
                    <a:cubicBezTo>
                      <a:pt x="218" y="117"/>
                      <a:pt x="220" y="106"/>
                      <a:pt x="226" y="106"/>
                    </a:cubicBezTo>
                    <a:cubicBezTo>
                      <a:pt x="223" y="104"/>
                      <a:pt x="221" y="102"/>
                      <a:pt x="217" y="100"/>
                    </a:cubicBezTo>
                    <a:cubicBezTo>
                      <a:pt x="216" y="100"/>
                      <a:pt x="216" y="100"/>
                      <a:pt x="216" y="100"/>
                    </a:cubicBezTo>
                    <a:cubicBezTo>
                      <a:pt x="215" y="106"/>
                      <a:pt x="208" y="116"/>
                      <a:pt x="204" y="123"/>
                    </a:cubicBezTo>
                    <a:cubicBezTo>
                      <a:pt x="205" y="123"/>
                      <a:pt x="205" y="123"/>
                      <a:pt x="205" y="123"/>
                    </a:cubicBezTo>
                    <a:cubicBezTo>
                      <a:pt x="207" y="123"/>
                      <a:pt x="208" y="123"/>
                      <a:pt x="209" y="123"/>
                    </a:cubicBezTo>
                    <a:cubicBezTo>
                      <a:pt x="253" y="123"/>
                      <a:pt x="272" y="196"/>
                      <a:pt x="291" y="215"/>
                    </a:cubicBezTo>
                    <a:cubicBezTo>
                      <a:pt x="291" y="215"/>
                      <a:pt x="291" y="215"/>
                      <a:pt x="291" y="215"/>
                    </a:cubicBezTo>
                    <a:cubicBezTo>
                      <a:pt x="282" y="215"/>
                      <a:pt x="272" y="193"/>
                      <a:pt x="259" y="170"/>
                    </a:cubicBezTo>
                    <a:cubicBezTo>
                      <a:pt x="247" y="147"/>
                      <a:pt x="232" y="124"/>
                      <a:pt x="215" y="124"/>
                    </a:cubicBezTo>
                    <a:cubicBezTo>
                      <a:pt x="214" y="124"/>
                      <a:pt x="213" y="124"/>
                      <a:pt x="212" y="125"/>
                    </a:cubicBezTo>
                    <a:cubicBezTo>
                      <a:pt x="204" y="123"/>
                      <a:pt x="204" y="123"/>
                      <a:pt x="204" y="123"/>
                    </a:cubicBezTo>
                    <a:cubicBezTo>
                      <a:pt x="203" y="124"/>
                      <a:pt x="202" y="125"/>
                      <a:pt x="202" y="126"/>
                    </a:cubicBezTo>
                    <a:cubicBezTo>
                      <a:pt x="203" y="128"/>
                      <a:pt x="203" y="128"/>
                      <a:pt x="203" y="128"/>
                    </a:cubicBezTo>
                    <a:cubicBezTo>
                      <a:pt x="203" y="129"/>
                      <a:pt x="203" y="129"/>
                      <a:pt x="204" y="130"/>
                    </a:cubicBezTo>
                    <a:cubicBezTo>
                      <a:pt x="203" y="128"/>
                      <a:pt x="202" y="127"/>
                      <a:pt x="202" y="126"/>
                    </a:cubicBezTo>
                    <a:cubicBezTo>
                      <a:pt x="202" y="126"/>
                      <a:pt x="202" y="126"/>
                      <a:pt x="202" y="126"/>
                    </a:cubicBezTo>
                    <a:cubicBezTo>
                      <a:pt x="200" y="130"/>
                      <a:pt x="200" y="130"/>
                      <a:pt x="200" y="130"/>
                    </a:cubicBezTo>
                    <a:cubicBezTo>
                      <a:pt x="201" y="128"/>
                      <a:pt x="201" y="128"/>
                      <a:pt x="201" y="128"/>
                    </a:cubicBezTo>
                    <a:cubicBezTo>
                      <a:pt x="201" y="127"/>
                      <a:pt x="201" y="126"/>
                      <a:pt x="202" y="125"/>
                    </a:cubicBezTo>
                    <a:cubicBezTo>
                      <a:pt x="201" y="124"/>
                      <a:pt x="201" y="123"/>
                      <a:pt x="200" y="123"/>
                    </a:cubicBezTo>
                    <a:cubicBezTo>
                      <a:pt x="197" y="128"/>
                      <a:pt x="194" y="134"/>
                      <a:pt x="193" y="137"/>
                    </a:cubicBezTo>
                    <a:cubicBezTo>
                      <a:pt x="190" y="142"/>
                      <a:pt x="190" y="142"/>
                      <a:pt x="190" y="142"/>
                    </a:cubicBezTo>
                    <a:cubicBezTo>
                      <a:pt x="191" y="139"/>
                      <a:pt x="191" y="139"/>
                      <a:pt x="191" y="139"/>
                    </a:cubicBezTo>
                    <a:cubicBezTo>
                      <a:pt x="193" y="135"/>
                      <a:pt x="194" y="130"/>
                      <a:pt x="196" y="125"/>
                    </a:cubicBezTo>
                    <a:cubicBezTo>
                      <a:pt x="193" y="131"/>
                      <a:pt x="190" y="136"/>
                      <a:pt x="189" y="138"/>
                    </a:cubicBezTo>
                    <a:cubicBezTo>
                      <a:pt x="186" y="143"/>
                      <a:pt x="186" y="143"/>
                      <a:pt x="186" y="143"/>
                    </a:cubicBezTo>
                    <a:cubicBezTo>
                      <a:pt x="207" y="153"/>
                      <a:pt x="220" y="169"/>
                      <a:pt x="229" y="181"/>
                    </a:cubicBezTo>
                    <a:cubicBezTo>
                      <a:pt x="238" y="188"/>
                      <a:pt x="245" y="197"/>
                      <a:pt x="250" y="205"/>
                    </a:cubicBezTo>
                    <a:cubicBezTo>
                      <a:pt x="249" y="199"/>
                      <a:pt x="247" y="194"/>
                      <a:pt x="246" y="188"/>
                    </a:cubicBezTo>
                    <a:cubicBezTo>
                      <a:pt x="241" y="161"/>
                      <a:pt x="208" y="150"/>
                      <a:pt x="206" y="135"/>
                    </a:cubicBezTo>
                    <a:cubicBezTo>
                      <a:pt x="215" y="150"/>
                      <a:pt x="238" y="158"/>
                      <a:pt x="248" y="180"/>
                    </a:cubicBezTo>
                    <a:cubicBezTo>
                      <a:pt x="253" y="196"/>
                      <a:pt x="257" y="212"/>
                      <a:pt x="261" y="225"/>
                    </a:cubicBezTo>
                    <a:cubicBezTo>
                      <a:pt x="272" y="249"/>
                      <a:pt x="276" y="271"/>
                      <a:pt x="289" y="272"/>
                    </a:cubicBezTo>
                    <a:cubicBezTo>
                      <a:pt x="289" y="272"/>
                      <a:pt x="289" y="272"/>
                      <a:pt x="289" y="272"/>
                    </a:cubicBezTo>
                    <a:cubicBezTo>
                      <a:pt x="298" y="272"/>
                      <a:pt x="315" y="249"/>
                      <a:pt x="311" y="202"/>
                    </a:cubicBezTo>
                    <a:cubicBezTo>
                      <a:pt x="315" y="150"/>
                      <a:pt x="242" y="87"/>
                      <a:pt x="179" y="81"/>
                    </a:cubicBezTo>
                    <a:cubicBezTo>
                      <a:pt x="129" y="71"/>
                      <a:pt x="93" y="66"/>
                      <a:pt x="71" y="55"/>
                    </a:cubicBezTo>
                    <a:moveTo>
                      <a:pt x="13" y="1"/>
                    </a:moveTo>
                    <a:cubicBezTo>
                      <a:pt x="7" y="5"/>
                      <a:pt x="0" y="17"/>
                      <a:pt x="1" y="39"/>
                    </a:cubicBezTo>
                    <a:cubicBezTo>
                      <a:pt x="3" y="29"/>
                      <a:pt x="7" y="20"/>
                      <a:pt x="11" y="14"/>
                    </a:cubicBezTo>
                    <a:cubicBezTo>
                      <a:pt x="11" y="13"/>
                      <a:pt x="12" y="12"/>
                      <a:pt x="12" y="11"/>
                    </a:cubicBezTo>
                    <a:cubicBezTo>
                      <a:pt x="12" y="11"/>
                      <a:pt x="13" y="11"/>
                      <a:pt x="13" y="11"/>
                    </a:cubicBezTo>
                    <a:cubicBezTo>
                      <a:pt x="13" y="8"/>
                      <a:pt x="13" y="4"/>
                      <a:pt x="13" y="1"/>
                    </a:cubicBezTo>
                    <a:moveTo>
                      <a:pt x="17" y="0"/>
                    </a:moveTo>
                    <a:cubicBezTo>
                      <a:pt x="17" y="0"/>
                      <a:pt x="17" y="0"/>
                      <a:pt x="17" y="0"/>
                    </a:cubicBezTo>
                    <a:cubicBezTo>
                      <a:pt x="17" y="2"/>
                      <a:pt x="17" y="4"/>
                      <a:pt x="17" y="6"/>
                    </a:cubicBezTo>
                    <a:cubicBezTo>
                      <a:pt x="19" y="4"/>
                      <a:pt x="21" y="3"/>
                      <a:pt x="22" y="2"/>
                    </a:cubicBezTo>
                    <a:cubicBezTo>
                      <a:pt x="21" y="0"/>
                      <a:pt x="19" y="0"/>
                      <a:pt x="17"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082" name="Freeform 363"/>
              <p:cNvSpPr>
                <a:spLocks noEditPoints="1"/>
              </p:cNvSpPr>
              <p:nvPr/>
            </p:nvSpPr>
            <p:spPr bwMode="auto">
              <a:xfrm>
                <a:off x="2982" y="381"/>
                <a:ext cx="118" cy="135"/>
              </a:xfrm>
              <a:custGeom>
                <a:avLst/>
                <a:gdLst>
                  <a:gd name="T0" fmla="*/ 107 w 142"/>
                  <a:gd name="T1" fmla="*/ 154 h 162"/>
                  <a:gd name="T2" fmla="*/ 72 w 142"/>
                  <a:gd name="T3" fmla="*/ 155 h 162"/>
                  <a:gd name="T4" fmla="*/ 142 w 142"/>
                  <a:gd name="T5" fmla="*/ 153 h 162"/>
                  <a:gd name="T6" fmla="*/ 42 w 142"/>
                  <a:gd name="T7" fmla="*/ 129 h 162"/>
                  <a:gd name="T8" fmla="*/ 88 w 142"/>
                  <a:gd name="T9" fmla="*/ 152 h 162"/>
                  <a:gd name="T10" fmla="*/ 101 w 142"/>
                  <a:gd name="T11" fmla="*/ 142 h 162"/>
                  <a:gd name="T12" fmla="*/ 98 w 142"/>
                  <a:gd name="T13" fmla="*/ 149 h 162"/>
                  <a:gd name="T14" fmla="*/ 100 w 142"/>
                  <a:gd name="T15" fmla="*/ 142 h 162"/>
                  <a:gd name="T16" fmla="*/ 84 w 142"/>
                  <a:gd name="T17" fmla="*/ 142 h 162"/>
                  <a:gd name="T18" fmla="*/ 83 w 142"/>
                  <a:gd name="T19" fmla="*/ 144 h 162"/>
                  <a:gd name="T20" fmla="*/ 69 w 142"/>
                  <a:gd name="T21" fmla="*/ 140 h 162"/>
                  <a:gd name="T22" fmla="*/ 5 w 142"/>
                  <a:gd name="T23" fmla="*/ 82 h 162"/>
                  <a:gd name="T24" fmla="*/ 43 w 142"/>
                  <a:gd name="T25" fmla="*/ 139 h 162"/>
                  <a:gd name="T26" fmla="*/ 5 w 142"/>
                  <a:gd name="T27" fmla="*/ 82 h 162"/>
                  <a:gd name="T28" fmla="*/ 4 w 142"/>
                  <a:gd name="T29" fmla="*/ 77 h 162"/>
                  <a:gd name="T30" fmla="*/ 25 w 142"/>
                  <a:gd name="T31" fmla="*/ 102 h 162"/>
                  <a:gd name="T32" fmla="*/ 12 w 142"/>
                  <a:gd name="T33" fmla="*/ 76 h 162"/>
                  <a:gd name="T34" fmla="*/ 56 w 142"/>
                  <a:gd name="T35" fmla="*/ 36 h 162"/>
                  <a:gd name="T36" fmla="*/ 58 w 142"/>
                  <a:gd name="T37" fmla="*/ 45 h 162"/>
                  <a:gd name="T38" fmla="*/ 56 w 142"/>
                  <a:gd name="T39" fmla="*/ 36 h 162"/>
                  <a:gd name="T40" fmla="*/ 51 w 142"/>
                  <a:gd name="T41" fmla="*/ 39 h 162"/>
                  <a:gd name="T42" fmla="*/ 54 w 142"/>
                  <a:gd name="T43" fmla="*/ 32 h 162"/>
                  <a:gd name="T44" fmla="*/ 52 w 142"/>
                  <a:gd name="T45" fmla="*/ 26 h 162"/>
                  <a:gd name="T46" fmla="*/ 47 w 142"/>
                  <a:gd name="T47" fmla="*/ 33 h 162"/>
                  <a:gd name="T48" fmla="*/ 50 w 142"/>
                  <a:gd name="T49" fmla="*/ 23 h 162"/>
                  <a:gd name="T50" fmla="*/ 48 w 142"/>
                  <a:gd name="T51" fmla="*/ 18 h 162"/>
                  <a:gd name="T52" fmla="*/ 42 w 142"/>
                  <a:gd name="T53" fmla="*/ 26 h 162"/>
                  <a:gd name="T54" fmla="*/ 45 w 142"/>
                  <a:gd name="T55" fmla="*/ 15 h 162"/>
                  <a:gd name="T56" fmla="*/ 37 w 142"/>
                  <a:gd name="T57" fmla="*/ 0 h 162"/>
                  <a:gd name="T58" fmla="*/ 41 w 142"/>
                  <a:gd name="T59" fmla="*/ 3 h 162"/>
                  <a:gd name="T60" fmla="*/ 44 w 142"/>
                  <a:gd name="T61" fmla="*/ 7 h 162"/>
                  <a:gd name="T62" fmla="*/ 73 w 142"/>
                  <a:gd name="T63" fmla="*/ 55 h 162"/>
                  <a:gd name="T64" fmla="*/ 29 w 142"/>
                  <a:gd name="T65" fmla="*/ 0 h 162"/>
                  <a:gd name="T66" fmla="*/ 38 w 142"/>
                  <a:gd name="T67" fmla="*/ 20 h 162"/>
                  <a:gd name="T68" fmla="*/ 29 w 142"/>
                  <a:gd name="T6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62">
                    <a:moveTo>
                      <a:pt x="126" y="149"/>
                    </a:moveTo>
                    <a:cubicBezTo>
                      <a:pt x="120" y="151"/>
                      <a:pt x="113" y="153"/>
                      <a:pt x="107" y="154"/>
                    </a:cubicBezTo>
                    <a:cubicBezTo>
                      <a:pt x="101" y="156"/>
                      <a:pt x="95" y="157"/>
                      <a:pt x="89" y="157"/>
                    </a:cubicBezTo>
                    <a:cubicBezTo>
                      <a:pt x="83" y="157"/>
                      <a:pt x="78" y="156"/>
                      <a:pt x="72" y="155"/>
                    </a:cubicBezTo>
                    <a:cubicBezTo>
                      <a:pt x="85" y="160"/>
                      <a:pt x="97" y="162"/>
                      <a:pt x="108" y="162"/>
                    </a:cubicBezTo>
                    <a:cubicBezTo>
                      <a:pt x="122" y="162"/>
                      <a:pt x="134" y="158"/>
                      <a:pt x="142" y="153"/>
                    </a:cubicBezTo>
                    <a:cubicBezTo>
                      <a:pt x="137" y="152"/>
                      <a:pt x="132" y="151"/>
                      <a:pt x="126" y="149"/>
                    </a:cubicBezTo>
                    <a:moveTo>
                      <a:pt x="42" y="129"/>
                    </a:moveTo>
                    <a:cubicBezTo>
                      <a:pt x="52" y="142"/>
                      <a:pt x="66" y="152"/>
                      <a:pt x="86" y="152"/>
                    </a:cubicBezTo>
                    <a:cubicBezTo>
                      <a:pt x="87" y="152"/>
                      <a:pt x="87" y="152"/>
                      <a:pt x="88" y="152"/>
                    </a:cubicBezTo>
                    <a:cubicBezTo>
                      <a:pt x="98" y="152"/>
                      <a:pt x="109" y="150"/>
                      <a:pt x="119" y="147"/>
                    </a:cubicBezTo>
                    <a:cubicBezTo>
                      <a:pt x="113" y="146"/>
                      <a:pt x="107" y="144"/>
                      <a:pt x="101" y="142"/>
                    </a:cubicBezTo>
                    <a:cubicBezTo>
                      <a:pt x="101" y="143"/>
                      <a:pt x="100" y="144"/>
                      <a:pt x="100" y="144"/>
                    </a:cubicBezTo>
                    <a:cubicBezTo>
                      <a:pt x="98" y="149"/>
                      <a:pt x="98" y="149"/>
                      <a:pt x="98" y="149"/>
                    </a:cubicBezTo>
                    <a:cubicBezTo>
                      <a:pt x="99" y="146"/>
                      <a:pt x="99" y="146"/>
                      <a:pt x="99" y="146"/>
                    </a:cubicBezTo>
                    <a:cubicBezTo>
                      <a:pt x="99" y="145"/>
                      <a:pt x="100" y="143"/>
                      <a:pt x="100" y="142"/>
                    </a:cubicBezTo>
                    <a:cubicBezTo>
                      <a:pt x="96" y="140"/>
                      <a:pt x="91" y="139"/>
                      <a:pt x="87" y="137"/>
                    </a:cubicBezTo>
                    <a:cubicBezTo>
                      <a:pt x="86" y="139"/>
                      <a:pt x="85" y="141"/>
                      <a:pt x="84" y="142"/>
                    </a:cubicBezTo>
                    <a:cubicBezTo>
                      <a:pt x="83" y="146"/>
                      <a:pt x="83" y="146"/>
                      <a:pt x="83" y="146"/>
                    </a:cubicBezTo>
                    <a:cubicBezTo>
                      <a:pt x="83" y="144"/>
                      <a:pt x="83" y="144"/>
                      <a:pt x="83" y="144"/>
                    </a:cubicBezTo>
                    <a:cubicBezTo>
                      <a:pt x="84" y="142"/>
                      <a:pt x="85" y="139"/>
                      <a:pt x="86" y="137"/>
                    </a:cubicBezTo>
                    <a:cubicBezTo>
                      <a:pt x="80" y="139"/>
                      <a:pt x="75" y="140"/>
                      <a:pt x="69" y="140"/>
                    </a:cubicBezTo>
                    <a:cubicBezTo>
                      <a:pt x="59" y="140"/>
                      <a:pt x="50" y="136"/>
                      <a:pt x="42" y="129"/>
                    </a:cubicBezTo>
                    <a:moveTo>
                      <a:pt x="5" y="82"/>
                    </a:moveTo>
                    <a:cubicBezTo>
                      <a:pt x="9" y="96"/>
                      <a:pt x="16" y="111"/>
                      <a:pt x="29" y="127"/>
                    </a:cubicBezTo>
                    <a:cubicBezTo>
                      <a:pt x="33" y="131"/>
                      <a:pt x="38" y="135"/>
                      <a:pt x="43" y="139"/>
                    </a:cubicBezTo>
                    <a:cubicBezTo>
                      <a:pt x="37" y="133"/>
                      <a:pt x="32" y="126"/>
                      <a:pt x="29" y="118"/>
                    </a:cubicBezTo>
                    <a:cubicBezTo>
                      <a:pt x="23" y="103"/>
                      <a:pt x="15" y="90"/>
                      <a:pt x="5" y="82"/>
                    </a:cubicBezTo>
                    <a:moveTo>
                      <a:pt x="3" y="39"/>
                    </a:moveTo>
                    <a:cubicBezTo>
                      <a:pt x="1" y="50"/>
                      <a:pt x="0" y="63"/>
                      <a:pt x="4" y="77"/>
                    </a:cubicBezTo>
                    <a:cubicBezTo>
                      <a:pt x="11" y="81"/>
                      <a:pt x="17" y="87"/>
                      <a:pt x="23" y="97"/>
                    </a:cubicBezTo>
                    <a:cubicBezTo>
                      <a:pt x="23" y="98"/>
                      <a:pt x="24" y="100"/>
                      <a:pt x="25" y="102"/>
                    </a:cubicBezTo>
                    <a:cubicBezTo>
                      <a:pt x="24" y="99"/>
                      <a:pt x="24" y="97"/>
                      <a:pt x="24" y="95"/>
                    </a:cubicBezTo>
                    <a:cubicBezTo>
                      <a:pt x="19" y="89"/>
                      <a:pt x="15" y="83"/>
                      <a:pt x="12" y="76"/>
                    </a:cubicBezTo>
                    <a:cubicBezTo>
                      <a:pt x="6" y="61"/>
                      <a:pt x="3" y="49"/>
                      <a:pt x="3" y="39"/>
                    </a:cubicBezTo>
                    <a:moveTo>
                      <a:pt x="56" y="36"/>
                    </a:moveTo>
                    <a:cubicBezTo>
                      <a:pt x="56" y="38"/>
                      <a:pt x="57" y="41"/>
                      <a:pt x="56" y="44"/>
                    </a:cubicBezTo>
                    <a:cubicBezTo>
                      <a:pt x="57" y="44"/>
                      <a:pt x="57" y="45"/>
                      <a:pt x="58" y="45"/>
                    </a:cubicBezTo>
                    <a:cubicBezTo>
                      <a:pt x="59" y="47"/>
                      <a:pt x="60" y="48"/>
                      <a:pt x="62" y="49"/>
                    </a:cubicBezTo>
                    <a:cubicBezTo>
                      <a:pt x="60" y="44"/>
                      <a:pt x="58" y="40"/>
                      <a:pt x="56" y="36"/>
                    </a:cubicBezTo>
                    <a:moveTo>
                      <a:pt x="52" y="26"/>
                    </a:moveTo>
                    <a:cubicBezTo>
                      <a:pt x="53" y="29"/>
                      <a:pt x="52" y="34"/>
                      <a:pt x="51" y="39"/>
                    </a:cubicBezTo>
                    <a:cubicBezTo>
                      <a:pt x="52" y="39"/>
                      <a:pt x="52" y="40"/>
                      <a:pt x="53" y="40"/>
                    </a:cubicBezTo>
                    <a:cubicBezTo>
                      <a:pt x="53" y="37"/>
                      <a:pt x="54" y="34"/>
                      <a:pt x="54" y="32"/>
                    </a:cubicBezTo>
                    <a:cubicBezTo>
                      <a:pt x="54" y="31"/>
                      <a:pt x="54" y="31"/>
                      <a:pt x="54" y="31"/>
                    </a:cubicBezTo>
                    <a:cubicBezTo>
                      <a:pt x="53" y="29"/>
                      <a:pt x="53" y="27"/>
                      <a:pt x="52" y="26"/>
                    </a:cubicBezTo>
                    <a:moveTo>
                      <a:pt x="48" y="18"/>
                    </a:moveTo>
                    <a:cubicBezTo>
                      <a:pt x="48" y="22"/>
                      <a:pt x="48" y="27"/>
                      <a:pt x="47" y="33"/>
                    </a:cubicBezTo>
                    <a:cubicBezTo>
                      <a:pt x="47" y="33"/>
                      <a:pt x="47" y="34"/>
                      <a:pt x="47" y="34"/>
                    </a:cubicBezTo>
                    <a:cubicBezTo>
                      <a:pt x="48" y="30"/>
                      <a:pt x="49" y="26"/>
                      <a:pt x="50" y="23"/>
                    </a:cubicBezTo>
                    <a:cubicBezTo>
                      <a:pt x="51" y="24"/>
                      <a:pt x="51" y="24"/>
                      <a:pt x="51" y="24"/>
                    </a:cubicBezTo>
                    <a:cubicBezTo>
                      <a:pt x="50" y="22"/>
                      <a:pt x="49" y="20"/>
                      <a:pt x="48" y="18"/>
                    </a:cubicBezTo>
                    <a:moveTo>
                      <a:pt x="43" y="11"/>
                    </a:moveTo>
                    <a:cubicBezTo>
                      <a:pt x="43" y="15"/>
                      <a:pt x="43" y="20"/>
                      <a:pt x="42" y="26"/>
                    </a:cubicBezTo>
                    <a:cubicBezTo>
                      <a:pt x="42" y="27"/>
                      <a:pt x="43" y="27"/>
                      <a:pt x="43" y="28"/>
                    </a:cubicBezTo>
                    <a:cubicBezTo>
                      <a:pt x="44" y="23"/>
                      <a:pt x="45" y="19"/>
                      <a:pt x="45" y="15"/>
                    </a:cubicBezTo>
                    <a:cubicBezTo>
                      <a:pt x="45" y="14"/>
                      <a:pt x="44" y="13"/>
                      <a:pt x="43" y="11"/>
                    </a:cubicBezTo>
                    <a:moveTo>
                      <a:pt x="37" y="0"/>
                    </a:moveTo>
                    <a:cubicBezTo>
                      <a:pt x="37" y="1"/>
                      <a:pt x="38" y="1"/>
                      <a:pt x="38" y="1"/>
                    </a:cubicBezTo>
                    <a:cubicBezTo>
                      <a:pt x="41" y="3"/>
                      <a:pt x="41" y="3"/>
                      <a:pt x="41" y="3"/>
                    </a:cubicBezTo>
                    <a:cubicBezTo>
                      <a:pt x="39" y="2"/>
                      <a:pt x="39" y="2"/>
                      <a:pt x="39" y="2"/>
                    </a:cubicBezTo>
                    <a:cubicBezTo>
                      <a:pt x="41" y="4"/>
                      <a:pt x="43" y="5"/>
                      <a:pt x="44" y="7"/>
                    </a:cubicBezTo>
                    <a:cubicBezTo>
                      <a:pt x="55" y="19"/>
                      <a:pt x="61" y="36"/>
                      <a:pt x="68" y="53"/>
                    </a:cubicBezTo>
                    <a:cubicBezTo>
                      <a:pt x="70" y="54"/>
                      <a:pt x="71" y="55"/>
                      <a:pt x="73" y="55"/>
                    </a:cubicBezTo>
                    <a:cubicBezTo>
                      <a:pt x="60" y="33"/>
                      <a:pt x="53" y="5"/>
                      <a:pt x="37" y="0"/>
                    </a:cubicBezTo>
                    <a:moveTo>
                      <a:pt x="29" y="0"/>
                    </a:moveTo>
                    <a:cubicBezTo>
                      <a:pt x="27" y="0"/>
                      <a:pt x="26" y="1"/>
                      <a:pt x="24" y="2"/>
                    </a:cubicBezTo>
                    <a:cubicBezTo>
                      <a:pt x="29" y="5"/>
                      <a:pt x="33" y="12"/>
                      <a:pt x="38" y="20"/>
                    </a:cubicBezTo>
                    <a:cubicBezTo>
                      <a:pt x="39" y="16"/>
                      <a:pt x="40" y="12"/>
                      <a:pt x="41" y="10"/>
                    </a:cubicBezTo>
                    <a:cubicBezTo>
                      <a:pt x="37" y="5"/>
                      <a:pt x="33" y="2"/>
                      <a:pt x="29"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083" name="Freeform 364"/>
              <p:cNvSpPr>
                <a:spLocks noEditPoints="1"/>
              </p:cNvSpPr>
              <p:nvPr/>
            </p:nvSpPr>
            <p:spPr bwMode="auto">
              <a:xfrm>
                <a:off x="2985" y="383"/>
                <a:ext cx="126" cy="125"/>
              </a:xfrm>
              <a:custGeom>
                <a:avLst/>
                <a:gdLst>
                  <a:gd name="T0" fmla="*/ 123 w 152"/>
                  <a:gd name="T1" fmla="*/ 147 h 151"/>
                  <a:gd name="T2" fmla="*/ 150 w 152"/>
                  <a:gd name="T3" fmla="*/ 141 h 151"/>
                  <a:gd name="T4" fmla="*/ 118 w 152"/>
                  <a:gd name="T5" fmla="*/ 111 h 151"/>
                  <a:gd name="T6" fmla="*/ 98 w 152"/>
                  <a:gd name="T7" fmla="*/ 140 h 151"/>
                  <a:gd name="T8" fmla="*/ 152 w 152"/>
                  <a:gd name="T9" fmla="*/ 138 h 151"/>
                  <a:gd name="T10" fmla="*/ 133 w 152"/>
                  <a:gd name="T11" fmla="*/ 109 h 151"/>
                  <a:gd name="T12" fmla="*/ 92 w 152"/>
                  <a:gd name="T13" fmla="*/ 133 h 151"/>
                  <a:gd name="T14" fmla="*/ 91 w 152"/>
                  <a:gd name="T15" fmla="*/ 134 h 151"/>
                  <a:gd name="T16" fmla="*/ 85 w 152"/>
                  <a:gd name="T17" fmla="*/ 134 h 151"/>
                  <a:gd name="T18" fmla="*/ 97 w 152"/>
                  <a:gd name="T19" fmla="*/ 140 h 151"/>
                  <a:gd name="T20" fmla="*/ 103 w 152"/>
                  <a:gd name="T21" fmla="*/ 108 h 151"/>
                  <a:gd name="T22" fmla="*/ 102 w 152"/>
                  <a:gd name="T23" fmla="*/ 107 h 151"/>
                  <a:gd name="T24" fmla="*/ 102 w 152"/>
                  <a:gd name="T25" fmla="*/ 107 h 151"/>
                  <a:gd name="T26" fmla="*/ 102 w 152"/>
                  <a:gd name="T27" fmla="*/ 103 h 151"/>
                  <a:gd name="T28" fmla="*/ 129 w 152"/>
                  <a:gd name="T29" fmla="*/ 106 h 151"/>
                  <a:gd name="T30" fmla="*/ 65 w 152"/>
                  <a:gd name="T31" fmla="*/ 51 h 151"/>
                  <a:gd name="T32" fmla="*/ 70 w 152"/>
                  <a:gd name="T33" fmla="*/ 54 h 151"/>
                  <a:gd name="T34" fmla="*/ 65 w 152"/>
                  <a:gd name="T35" fmla="*/ 51 h 151"/>
                  <a:gd name="T36" fmla="*/ 53 w 152"/>
                  <a:gd name="T37" fmla="*/ 49 h 151"/>
                  <a:gd name="T38" fmla="*/ 59 w 152"/>
                  <a:gd name="T39" fmla="*/ 47 h 151"/>
                  <a:gd name="T40" fmla="*/ 53 w 152"/>
                  <a:gd name="T41" fmla="*/ 42 h 151"/>
                  <a:gd name="T42" fmla="*/ 46 w 152"/>
                  <a:gd name="T43" fmla="*/ 49 h 151"/>
                  <a:gd name="T44" fmla="*/ 48 w 152"/>
                  <a:gd name="T45" fmla="*/ 49 h 151"/>
                  <a:gd name="T46" fmla="*/ 48 w 152"/>
                  <a:gd name="T47" fmla="*/ 37 h 151"/>
                  <a:gd name="T48" fmla="*/ 41 w 152"/>
                  <a:gd name="T49" fmla="*/ 50 h 151"/>
                  <a:gd name="T50" fmla="*/ 44 w 152"/>
                  <a:gd name="T51" fmla="*/ 32 h 151"/>
                  <a:gd name="T52" fmla="*/ 39 w 152"/>
                  <a:gd name="T53" fmla="*/ 24 h 151"/>
                  <a:gd name="T54" fmla="*/ 33 w 152"/>
                  <a:gd name="T55" fmla="*/ 55 h 151"/>
                  <a:gd name="T56" fmla="*/ 40 w 152"/>
                  <a:gd name="T57" fmla="*/ 26 h 151"/>
                  <a:gd name="T58" fmla="*/ 12 w 152"/>
                  <a:gd name="T59" fmla="*/ 9 h 151"/>
                  <a:gd name="T60" fmla="*/ 12 w 152"/>
                  <a:gd name="T61" fmla="*/ 9 h 151"/>
                  <a:gd name="T62" fmla="*/ 21 w 152"/>
                  <a:gd name="T63" fmla="*/ 0 h 151"/>
                  <a:gd name="T64" fmla="*/ 9 w 152"/>
                  <a:gd name="T65" fmla="*/ 44 h 151"/>
                  <a:gd name="T66" fmla="*/ 8 w 152"/>
                  <a:gd name="T67" fmla="*/ 47 h 151"/>
                  <a:gd name="T68" fmla="*/ 10 w 152"/>
                  <a:gd name="T69" fmla="*/ 12 h 151"/>
                  <a:gd name="T70" fmla="*/ 9 w 152"/>
                  <a:gd name="T71" fmla="*/ 74 h 151"/>
                  <a:gd name="T72" fmla="*/ 32 w 152"/>
                  <a:gd name="T73" fmla="*/ 55 h 151"/>
                  <a:gd name="T74" fmla="*/ 35 w 152"/>
                  <a:gd name="T75" fmla="*/ 1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51">
                    <a:moveTo>
                      <a:pt x="150" y="141"/>
                    </a:moveTo>
                    <a:cubicBezTo>
                      <a:pt x="141" y="142"/>
                      <a:pt x="132" y="145"/>
                      <a:pt x="123" y="147"/>
                    </a:cubicBezTo>
                    <a:cubicBezTo>
                      <a:pt x="129" y="149"/>
                      <a:pt x="134" y="150"/>
                      <a:pt x="139" y="151"/>
                    </a:cubicBezTo>
                    <a:cubicBezTo>
                      <a:pt x="145" y="148"/>
                      <a:pt x="148" y="144"/>
                      <a:pt x="150" y="141"/>
                    </a:cubicBezTo>
                    <a:moveTo>
                      <a:pt x="133" y="109"/>
                    </a:moveTo>
                    <a:cubicBezTo>
                      <a:pt x="128" y="110"/>
                      <a:pt x="123" y="111"/>
                      <a:pt x="118" y="111"/>
                    </a:cubicBezTo>
                    <a:cubicBezTo>
                      <a:pt x="116" y="111"/>
                      <a:pt x="114" y="111"/>
                      <a:pt x="113" y="110"/>
                    </a:cubicBezTo>
                    <a:cubicBezTo>
                      <a:pt x="111" y="118"/>
                      <a:pt x="102" y="133"/>
                      <a:pt x="98" y="140"/>
                    </a:cubicBezTo>
                    <a:cubicBezTo>
                      <a:pt x="104" y="142"/>
                      <a:pt x="110" y="144"/>
                      <a:pt x="116" y="145"/>
                    </a:cubicBezTo>
                    <a:cubicBezTo>
                      <a:pt x="128" y="142"/>
                      <a:pt x="140" y="139"/>
                      <a:pt x="152" y="138"/>
                    </a:cubicBezTo>
                    <a:cubicBezTo>
                      <a:pt x="152" y="136"/>
                      <a:pt x="152" y="135"/>
                      <a:pt x="152" y="134"/>
                    </a:cubicBezTo>
                    <a:cubicBezTo>
                      <a:pt x="152" y="125"/>
                      <a:pt x="144" y="117"/>
                      <a:pt x="133" y="109"/>
                    </a:cubicBezTo>
                    <a:moveTo>
                      <a:pt x="103" y="108"/>
                    </a:moveTo>
                    <a:cubicBezTo>
                      <a:pt x="104" y="113"/>
                      <a:pt x="93" y="127"/>
                      <a:pt x="92" y="133"/>
                    </a:cubicBezTo>
                    <a:cubicBezTo>
                      <a:pt x="91" y="136"/>
                      <a:pt x="91" y="136"/>
                      <a:pt x="91" y="136"/>
                    </a:cubicBezTo>
                    <a:cubicBezTo>
                      <a:pt x="91" y="134"/>
                      <a:pt x="91" y="134"/>
                      <a:pt x="91" y="134"/>
                    </a:cubicBezTo>
                    <a:cubicBezTo>
                      <a:pt x="91" y="132"/>
                      <a:pt x="92" y="130"/>
                      <a:pt x="92" y="128"/>
                    </a:cubicBezTo>
                    <a:cubicBezTo>
                      <a:pt x="90" y="131"/>
                      <a:pt x="87" y="132"/>
                      <a:pt x="85" y="134"/>
                    </a:cubicBezTo>
                    <a:cubicBezTo>
                      <a:pt x="84" y="134"/>
                      <a:pt x="84" y="135"/>
                      <a:pt x="84" y="135"/>
                    </a:cubicBezTo>
                    <a:cubicBezTo>
                      <a:pt x="88" y="137"/>
                      <a:pt x="93" y="138"/>
                      <a:pt x="97" y="140"/>
                    </a:cubicBezTo>
                    <a:cubicBezTo>
                      <a:pt x="100" y="130"/>
                      <a:pt x="104" y="117"/>
                      <a:pt x="110" y="110"/>
                    </a:cubicBezTo>
                    <a:cubicBezTo>
                      <a:pt x="107" y="109"/>
                      <a:pt x="105" y="108"/>
                      <a:pt x="103" y="108"/>
                    </a:cubicBezTo>
                    <a:moveTo>
                      <a:pt x="102" y="107"/>
                    </a:moveTo>
                    <a:cubicBezTo>
                      <a:pt x="102" y="107"/>
                      <a:pt x="102" y="107"/>
                      <a:pt x="102" y="107"/>
                    </a:cubicBezTo>
                    <a:cubicBezTo>
                      <a:pt x="102" y="107"/>
                      <a:pt x="102" y="107"/>
                      <a:pt x="102" y="107"/>
                    </a:cubicBezTo>
                    <a:cubicBezTo>
                      <a:pt x="102" y="107"/>
                      <a:pt x="102" y="107"/>
                      <a:pt x="102" y="107"/>
                    </a:cubicBezTo>
                    <a:moveTo>
                      <a:pt x="101" y="87"/>
                    </a:moveTo>
                    <a:cubicBezTo>
                      <a:pt x="102" y="92"/>
                      <a:pt x="102" y="98"/>
                      <a:pt x="102" y="103"/>
                    </a:cubicBezTo>
                    <a:cubicBezTo>
                      <a:pt x="108" y="106"/>
                      <a:pt x="115" y="107"/>
                      <a:pt x="121" y="107"/>
                    </a:cubicBezTo>
                    <a:cubicBezTo>
                      <a:pt x="124" y="107"/>
                      <a:pt x="126" y="107"/>
                      <a:pt x="129" y="106"/>
                    </a:cubicBezTo>
                    <a:cubicBezTo>
                      <a:pt x="120" y="100"/>
                      <a:pt x="110" y="94"/>
                      <a:pt x="101" y="87"/>
                    </a:cubicBezTo>
                    <a:moveTo>
                      <a:pt x="65" y="51"/>
                    </a:moveTo>
                    <a:cubicBezTo>
                      <a:pt x="66" y="52"/>
                      <a:pt x="66" y="52"/>
                      <a:pt x="66" y="52"/>
                    </a:cubicBezTo>
                    <a:cubicBezTo>
                      <a:pt x="67" y="53"/>
                      <a:pt x="68" y="53"/>
                      <a:pt x="70" y="54"/>
                    </a:cubicBezTo>
                    <a:cubicBezTo>
                      <a:pt x="70" y="54"/>
                      <a:pt x="70" y="53"/>
                      <a:pt x="70" y="53"/>
                    </a:cubicBezTo>
                    <a:cubicBezTo>
                      <a:pt x="68" y="53"/>
                      <a:pt x="67" y="52"/>
                      <a:pt x="65" y="51"/>
                    </a:cubicBezTo>
                    <a:moveTo>
                      <a:pt x="53" y="42"/>
                    </a:moveTo>
                    <a:cubicBezTo>
                      <a:pt x="53" y="44"/>
                      <a:pt x="53" y="47"/>
                      <a:pt x="53" y="49"/>
                    </a:cubicBezTo>
                    <a:cubicBezTo>
                      <a:pt x="56" y="50"/>
                      <a:pt x="58" y="50"/>
                      <a:pt x="60" y="51"/>
                    </a:cubicBezTo>
                    <a:cubicBezTo>
                      <a:pt x="60" y="49"/>
                      <a:pt x="59" y="48"/>
                      <a:pt x="59" y="47"/>
                    </a:cubicBezTo>
                    <a:cubicBezTo>
                      <a:pt x="57" y="46"/>
                      <a:pt x="56" y="45"/>
                      <a:pt x="55" y="43"/>
                    </a:cubicBezTo>
                    <a:cubicBezTo>
                      <a:pt x="54" y="43"/>
                      <a:pt x="54" y="42"/>
                      <a:pt x="53" y="42"/>
                    </a:cubicBezTo>
                    <a:moveTo>
                      <a:pt x="48" y="37"/>
                    </a:moveTo>
                    <a:cubicBezTo>
                      <a:pt x="48" y="41"/>
                      <a:pt x="47" y="45"/>
                      <a:pt x="46" y="49"/>
                    </a:cubicBezTo>
                    <a:cubicBezTo>
                      <a:pt x="46" y="49"/>
                      <a:pt x="47" y="49"/>
                      <a:pt x="47" y="49"/>
                    </a:cubicBezTo>
                    <a:cubicBezTo>
                      <a:pt x="47" y="49"/>
                      <a:pt x="48" y="49"/>
                      <a:pt x="48" y="49"/>
                    </a:cubicBezTo>
                    <a:cubicBezTo>
                      <a:pt x="49" y="45"/>
                      <a:pt x="49" y="41"/>
                      <a:pt x="50" y="38"/>
                    </a:cubicBezTo>
                    <a:cubicBezTo>
                      <a:pt x="49" y="38"/>
                      <a:pt x="49" y="37"/>
                      <a:pt x="48" y="37"/>
                    </a:cubicBezTo>
                    <a:moveTo>
                      <a:pt x="44" y="31"/>
                    </a:moveTo>
                    <a:cubicBezTo>
                      <a:pt x="44" y="37"/>
                      <a:pt x="42" y="44"/>
                      <a:pt x="41" y="50"/>
                    </a:cubicBezTo>
                    <a:cubicBezTo>
                      <a:pt x="42" y="49"/>
                      <a:pt x="43" y="49"/>
                      <a:pt x="44" y="49"/>
                    </a:cubicBezTo>
                    <a:cubicBezTo>
                      <a:pt x="44" y="43"/>
                      <a:pt x="44" y="37"/>
                      <a:pt x="44" y="32"/>
                    </a:cubicBezTo>
                    <a:cubicBezTo>
                      <a:pt x="44" y="32"/>
                      <a:pt x="44" y="31"/>
                      <a:pt x="44" y="31"/>
                    </a:cubicBezTo>
                    <a:moveTo>
                      <a:pt x="39" y="24"/>
                    </a:moveTo>
                    <a:cubicBezTo>
                      <a:pt x="37" y="35"/>
                      <a:pt x="34" y="48"/>
                      <a:pt x="33" y="52"/>
                    </a:cubicBezTo>
                    <a:cubicBezTo>
                      <a:pt x="33" y="55"/>
                      <a:pt x="33" y="55"/>
                      <a:pt x="33" y="55"/>
                    </a:cubicBezTo>
                    <a:cubicBezTo>
                      <a:pt x="34" y="53"/>
                      <a:pt x="36" y="52"/>
                      <a:pt x="37" y="51"/>
                    </a:cubicBezTo>
                    <a:cubicBezTo>
                      <a:pt x="38" y="43"/>
                      <a:pt x="39" y="34"/>
                      <a:pt x="40" y="26"/>
                    </a:cubicBezTo>
                    <a:cubicBezTo>
                      <a:pt x="40" y="25"/>
                      <a:pt x="39" y="25"/>
                      <a:pt x="39" y="24"/>
                    </a:cubicBezTo>
                    <a:moveTo>
                      <a:pt x="12" y="9"/>
                    </a:moveTo>
                    <a:cubicBezTo>
                      <a:pt x="12" y="9"/>
                      <a:pt x="11" y="9"/>
                      <a:pt x="11" y="9"/>
                    </a:cubicBezTo>
                    <a:cubicBezTo>
                      <a:pt x="11" y="9"/>
                      <a:pt x="11" y="9"/>
                      <a:pt x="12" y="9"/>
                    </a:cubicBezTo>
                    <a:cubicBezTo>
                      <a:pt x="12" y="9"/>
                      <a:pt x="12" y="9"/>
                      <a:pt x="12" y="9"/>
                    </a:cubicBezTo>
                    <a:moveTo>
                      <a:pt x="21" y="0"/>
                    </a:moveTo>
                    <a:cubicBezTo>
                      <a:pt x="20" y="1"/>
                      <a:pt x="18" y="2"/>
                      <a:pt x="16" y="4"/>
                    </a:cubicBezTo>
                    <a:cubicBezTo>
                      <a:pt x="16" y="18"/>
                      <a:pt x="11" y="38"/>
                      <a:pt x="9" y="44"/>
                    </a:cubicBezTo>
                    <a:cubicBezTo>
                      <a:pt x="8" y="51"/>
                      <a:pt x="8" y="51"/>
                      <a:pt x="8" y="51"/>
                    </a:cubicBezTo>
                    <a:cubicBezTo>
                      <a:pt x="8" y="47"/>
                      <a:pt x="8" y="47"/>
                      <a:pt x="8" y="47"/>
                    </a:cubicBezTo>
                    <a:cubicBezTo>
                      <a:pt x="9" y="40"/>
                      <a:pt x="10" y="32"/>
                      <a:pt x="10" y="24"/>
                    </a:cubicBezTo>
                    <a:cubicBezTo>
                      <a:pt x="10" y="21"/>
                      <a:pt x="8" y="15"/>
                      <a:pt x="10" y="12"/>
                    </a:cubicBezTo>
                    <a:cubicBezTo>
                      <a:pt x="6" y="18"/>
                      <a:pt x="2" y="27"/>
                      <a:pt x="0" y="37"/>
                    </a:cubicBezTo>
                    <a:cubicBezTo>
                      <a:pt x="0" y="47"/>
                      <a:pt x="3" y="59"/>
                      <a:pt x="9" y="74"/>
                    </a:cubicBezTo>
                    <a:cubicBezTo>
                      <a:pt x="12" y="81"/>
                      <a:pt x="16" y="87"/>
                      <a:pt x="21" y="93"/>
                    </a:cubicBezTo>
                    <a:cubicBezTo>
                      <a:pt x="18" y="77"/>
                      <a:pt x="24" y="63"/>
                      <a:pt x="32" y="55"/>
                    </a:cubicBezTo>
                    <a:cubicBezTo>
                      <a:pt x="32" y="55"/>
                      <a:pt x="32" y="55"/>
                      <a:pt x="32" y="55"/>
                    </a:cubicBezTo>
                    <a:cubicBezTo>
                      <a:pt x="33" y="45"/>
                      <a:pt x="33" y="30"/>
                      <a:pt x="35" y="18"/>
                    </a:cubicBezTo>
                    <a:cubicBezTo>
                      <a:pt x="30" y="10"/>
                      <a:pt x="26" y="3"/>
                      <a:pt x="21"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084" name="Freeform 365"/>
              <p:cNvSpPr/>
              <p:nvPr/>
            </p:nvSpPr>
            <p:spPr bwMode="auto">
              <a:xfrm>
                <a:off x="3043" y="428"/>
                <a:ext cx="26" cy="27"/>
              </a:xfrm>
              <a:custGeom>
                <a:avLst/>
                <a:gdLst>
                  <a:gd name="T0" fmla="*/ 0 w 31"/>
                  <a:gd name="T1" fmla="*/ 0 h 33"/>
                  <a:gd name="T2" fmla="*/ 13 w 31"/>
                  <a:gd name="T3" fmla="*/ 18 h 33"/>
                  <a:gd name="T4" fmla="*/ 31 w 31"/>
                  <a:gd name="T5" fmla="*/ 33 h 33"/>
                  <a:gd name="T6" fmla="*/ 26 w 31"/>
                  <a:gd name="T7" fmla="*/ 22 h 33"/>
                  <a:gd name="T8" fmla="*/ 0 w 31"/>
                  <a:gd name="T9" fmla="*/ 0 h 33"/>
                </a:gdLst>
                <a:ahLst/>
                <a:cxnLst>
                  <a:cxn ang="0">
                    <a:pos x="T0" y="T1"/>
                  </a:cxn>
                  <a:cxn ang="0">
                    <a:pos x="T2" y="T3"/>
                  </a:cxn>
                  <a:cxn ang="0">
                    <a:pos x="T4" y="T5"/>
                  </a:cxn>
                  <a:cxn ang="0">
                    <a:pos x="T6" y="T7"/>
                  </a:cxn>
                  <a:cxn ang="0">
                    <a:pos x="T8" y="T9"/>
                  </a:cxn>
                </a:cxnLst>
                <a:rect l="0" t="0" r="r" b="b"/>
                <a:pathLst>
                  <a:path w="31" h="33">
                    <a:moveTo>
                      <a:pt x="0" y="0"/>
                    </a:moveTo>
                    <a:cubicBezTo>
                      <a:pt x="4" y="7"/>
                      <a:pt x="8" y="13"/>
                      <a:pt x="13" y="18"/>
                    </a:cubicBezTo>
                    <a:cubicBezTo>
                      <a:pt x="18" y="23"/>
                      <a:pt x="24" y="28"/>
                      <a:pt x="31" y="33"/>
                    </a:cubicBezTo>
                    <a:cubicBezTo>
                      <a:pt x="30" y="29"/>
                      <a:pt x="28" y="25"/>
                      <a:pt x="26" y="22"/>
                    </a:cubicBezTo>
                    <a:cubicBezTo>
                      <a:pt x="21" y="12"/>
                      <a:pt x="12" y="4"/>
                      <a:pt x="0"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085" name="Freeform 366"/>
              <p:cNvSpPr/>
              <p:nvPr/>
            </p:nvSpPr>
            <p:spPr bwMode="auto">
              <a:xfrm>
                <a:off x="3002" y="460"/>
                <a:ext cx="52" cy="37"/>
              </a:xfrm>
              <a:custGeom>
                <a:avLst/>
                <a:gdLst>
                  <a:gd name="T0" fmla="*/ 0 w 62"/>
                  <a:gd name="T1" fmla="*/ 0 h 45"/>
                  <a:gd name="T2" fmla="*/ 1 w 62"/>
                  <a:gd name="T3" fmla="*/ 7 h 45"/>
                  <a:gd name="T4" fmla="*/ 18 w 62"/>
                  <a:gd name="T5" fmla="*/ 34 h 45"/>
                  <a:gd name="T6" fmla="*/ 45 w 62"/>
                  <a:gd name="T7" fmla="*/ 45 h 45"/>
                  <a:gd name="T8" fmla="*/ 62 w 62"/>
                  <a:gd name="T9" fmla="*/ 42 h 45"/>
                  <a:gd name="T10" fmla="*/ 62 w 62"/>
                  <a:gd name="T11" fmla="*/ 41 h 45"/>
                  <a:gd name="T12" fmla="*/ 56 w 62"/>
                  <a:gd name="T13" fmla="*/ 39 h 45"/>
                  <a:gd name="T14" fmla="*/ 56 w 62"/>
                  <a:gd name="T15" fmla="*/ 40 h 45"/>
                  <a:gd name="T16" fmla="*/ 56 w 62"/>
                  <a:gd name="T17" fmla="*/ 39 h 45"/>
                  <a:gd name="T18" fmla="*/ 51 w 62"/>
                  <a:gd name="T19" fmla="*/ 37 h 45"/>
                  <a:gd name="T20" fmla="*/ 50 w 62"/>
                  <a:gd name="T21" fmla="*/ 42 h 45"/>
                  <a:gd name="T22" fmla="*/ 50 w 62"/>
                  <a:gd name="T23" fmla="*/ 39 h 45"/>
                  <a:gd name="T24" fmla="*/ 50 w 62"/>
                  <a:gd name="T25" fmla="*/ 37 h 45"/>
                  <a:gd name="T26" fmla="*/ 45 w 62"/>
                  <a:gd name="T27" fmla="*/ 34 h 45"/>
                  <a:gd name="T28" fmla="*/ 44 w 62"/>
                  <a:gd name="T29" fmla="*/ 36 h 45"/>
                  <a:gd name="T30" fmla="*/ 41 w 62"/>
                  <a:gd name="T31" fmla="*/ 42 h 45"/>
                  <a:gd name="T32" fmla="*/ 42 w 62"/>
                  <a:gd name="T33" fmla="*/ 39 h 45"/>
                  <a:gd name="T34" fmla="*/ 44 w 62"/>
                  <a:gd name="T35" fmla="*/ 34 h 45"/>
                  <a:gd name="T36" fmla="*/ 0 w 62"/>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45">
                    <a:moveTo>
                      <a:pt x="0" y="0"/>
                    </a:moveTo>
                    <a:cubicBezTo>
                      <a:pt x="0" y="2"/>
                      <a:pt x="0" y="4"/>
                      <a:pt x="1" y="7"/>
                    </a:cubicBezTo>
                    <a:cubicBezTo>
                      <a:pt x="5" y="16"/>
                      <a:pt x="11" y="25"/>
                      <a:pt x="18" y="34"/>
                    </a:cubicBezTo>
                    <a:cubicBezTo>
                      <a:pt x="26" y="41"/>
                      <a:pt x="35" y="45"/>
                      <a:pt x="45" y="45"/>
                    </a:cubicBezTo>
                    <a:cubicBezTo>
                      <a:pt x="51" y="45"/>
                      <a:pt x="56" y="44"/>
                      <a:pt x="62" y="42"/>
                    </a:cubicBezTo>
                    <a:cubicBezTo>
                      <a:pt x="62" y="41"/>
                      <a:pt x="62" y="41"/>
                      <a:pt x="62" y="41"/>
                    </a:cubicBezTo>
                    <a:cubicBezTo>
                      <a:pt x="60" y="41"/>
                      <a:pt x="58" y="40"/>
                      <a:pt x="56" y="39"/>
                    </a:cubicBezTo>
                    <a:cubicBezTo>
                      <a:pt x="56" y="40"/>
                      <a:pt x="56" y="40"/>
                      <a:pt x="56" y="40"/>
                    </a:cubicBezTo>
                    <a:cubicBezTo>
                      <a:pt x="56" y="39"/>
                      <a:pt x="56" y="39"/>
                      <a:pt x="56" y="39"/>
                    </a:cubicBezTo>
                    <a:cubicBezTo>
                      <a:pt x="54" y="38"/>
                      <a:pt x="53" y="38"/>
                      <a:pt x="51" y="37"/>
                    </a:cubicBezTo>
                    <a:cubicBezTo>
                      <a:pt x="50" y="42"/>
                      <a:pt x="50" y="42"/>
                      <a:pt x="50" y="42"/>
                    </a:cubicBezTo>
                    <a:cubicBezTo>
                      <a:pt x="50" y="39"/>
                      <a:pt x="50" y="39"/>
                      <a:pt x="50" y="39"/>
                    </a:cubicBezTo>
                    <a:cubicBezTo>
                      <a:pt x="50" y="38"/>
                      <a:pt x="50" y="38"/>
                      <a:pt x="50" y="37"/>
                    </a:cubicBezTo>
                    <a:cubicBezTo>
                      <a:pt x="48" y="36"/>
                      <a:pt x="47" y="35"/>
                      <a:pt x="45" y="34"/>
                    </a:cubicBezTo>
                    <a:cubicBezTo>
                      <a:pt x="44" y="35"/>
                      <a:pt x="44" y="36"/>
                      <a:pt x="44" y="36"/>
                    </a:cubicBezTo>
                    <a:cubicBezTo>
                      <a:pt x="41" y="42"/>
                      <a:pt x="41" y="42"/>
                      <a:pt x="41" y="42"/>
                    </a:cubicBezTo>
                    <a:cubicBezTo>
                      <a:pt x="42" y="39"/>
                      <a:pt x="42" y="39"/>
                      <a:pt x="42" y="39"/>
                    </a:cubicBezTo>
                    <a:cubicBezTo>
                      <a:pt x="43" y="37"/>
                      <a:pt x="43" y="35"/>
                      <a:pt x="44" y="34"/>
                    </a:cubicBezTo>
                    <a:cubicBezTo>
                      <a:pt x="27" y="25"/>
                      <a:pt x="11" y="14"/>
                      <a:pt x="0"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086" name="Freeform 367"/>
              <p:cNvSpPr>
                <a:spLocks noEditPoints="1"/>
              </p:cNvSpPr>
              <p:nvPr/>
            </p:nvSpPr>
            <p:spPr bwMode="auto">
              <a:xfrm>
                <a:off x="3000" y="424"/>
                <a:ext cx="70" cy="70"/>
              </a:xfrm>
              <a:custGeom>
                <a:avLst/>
                <a:gdLst>
                  <a:gd name="T0" fmla="*/ 78 w 84"/>
                  <a:gd name="T1" fmla="*/ 55 h 85"/>
                  <a:gd name="T2" fmla="*/ 67 w 84"/>
                  <a:gd name="T3" fmla="*/ 85 h 85"/>
                  <a:gd name="T4" fmla="*/ 74 w 84"/>
                  <a:gd name="T5" fmla="*/ 79 h 85"/>
                  <a:gd name="T6" fmla="*/ 84 w 84"/>
                  <a:gd name="T7" fmla="*/ 58 h 85"/>
                  <a:gd name="T8" fmla="*/ 84 w 84"/>
                  <a:gd name="T9" fmla="*/ 58 h 85"/>
                  <a:gd name="T10" fmla="*/ 78 w 84"/>
                  <a:gd name="T11" fmla="*/ 55 h 85"/>
                  <a:gd name="T12" fmla="*/ 74 w 84"/>
                  <a:gd name="T13" fmla="*/ 52 h 85"/>
                  <a:gd name="T14" fmla="*/ 61 w 84"/>
                  <a:gd name="T15" fmla="*/ 80 h 85"/>
                  <a:gd name="T16" fmla="*/ 59 w 84"/>
                  <a:gd name="T17" fmla="*/ 83 h 85"/>
                  <a:gd name="T18" fmla="*/ 65 w 84"/>
                  <a:gd name="T19" fmla="*/ 85 h 85"/>
                  <a:gd name="T20" fmla="*/ 78 w 84"/>
                  <a:gd name="T21" fmla="*/ 55 h 85"/>
                  <a:gd name="T22" fmla="*/ 74 w 84"/>
                  <a:gd name="T23" fmla="*/ 52 h 85"/>
                  <a:gd name="T24" fmla="*/ 67 w 84"/>
                  <a:gd name="T25" fmla="*/ 47 h 85"/>
                  <a:gd name="T26" fmla="*/ 54 w 84"/>
                  <a:gd name="T27" fmla="*/ 81 h 85"/>
                  <a:gd name="T28" fmla="*/ 54 w 84"/>
                  <a:gd name="T29" fmla="*/ 81 h 85"/>
                  <a:gd name="T30" fmla="*/ 59 w 84"/>
                  <a:gd name="T31" fmla="*/ 83 h 85"/>
                  <a:gd name="T32" fmla="*/ 60 w 84"/>
                  <a:gd name="T33" fmla="*/ 82 h 85"/>
                  <a:gd name="T34" fmla="*/ 72 w 84"/>
                  <a:gd name="T35" fmla="*/ 50 h 85"/>
                  <a:gd name="T36" fmla="*/ 67 w 84"/>
                  <a:gd name="T37" fmla="*/ 47 h 85"/>
                  <a:gd name="T38" fmla="*/ 63 w 84"/>
                  <a:gd name="T39" fmla="*/ 41 h 85"/>
                  <a:gd name="T40" fmla="*/ 48 w 84"/>
                  <a:gd name="T41" fmla="*/ 78 h 85"/>
                  <a:gd name="T42" fmla="*/ 53 w 84"/>
                  <a:gd name="T43" fmla="*/ 81 h 85"/>
                  <a:gd name="T44" fmla="*/ 66 w 84"/>
                  <a:gd name="T45" fmla="*/ 45 h 85"/>
                  <a:gd name="T46" fmla="*/ 63 w 84"/>
                  <a:gd name="T47" fmla="*/ 41 h 85"/>
                  <a:gd name="T48" fmla="*/ 48 w 84"/>
                  <a:gd name="T49" fmla="*/ 3 h 85"/>
                  <a:gd name="T50" fmla="*/ 77 w 84"/>
                  <a:gd name="T51" fmla="*/ 50 h 85"/>
                  <a:gd name="T52" fmla="*/ 84 w 84"/>
                  <a:gd name="T53" fmla="*/ 54 h 85"/>
                  <a:gd name="T54" fmla="*/ 83 w 84"/>
                  <a:gd name="T55" fmla="*/ 38 h 85"/>
                  <a:gd name="T56" fmla="*/ 65 w 84"/>
                  <a:gd name="T57" fmla="*/ 23 h 85"/>
                  <a:gd name="T58" fmla="*/ 52 w 84"/>
                  <a:gd name="T59" fmla="*/ 5 h 85"/>
                  <a:gd name="T60" fmla="*/ 48 w 84"/>
                  <a:gd name="T61" fmla="*/ 3 h 85"/>
                  <a:gd name="T62" fmla="*/ 29 w 84"/>
                  <a:gd name="T63" fmla="*/ 0 h 85"/>
                  <a:gd name="T64" fmla="*/ 28 w 84"/>
                  <a:gd name="T65" fmla="*/ 0 h 85"/>
                  <a:gd name="T66" fmla="*/ 26 w 84"/>
                  <a:gd name="T67" fmla="*/ 9 h 85"/>
                  <a:gd name="T68" fmla="*/ 25 w 84"/>
                  <a:gd name="T69" fmla="*/ 13 h 85"/>
                  <a:gd name="T70" fmla="*/ 25 w 84"/>
                  <a:gd name="T71" fmla="*/ 11 h 85"/>
                  <a:gd name="T72" fmla="*/ 26 w 84"/>
                  <a:gd name="T73" fmla="*/ 0 h 85"/>
                  <a:gd name="T74" fmla="*/ 23 w 84"/>
                  <a:gd name="T75" fmla="*/ 1 h 85"/>
                  <a:gd name="T76" fmla="*/ 17 w 84"/>
                  <a:gd name="T77" fmla="*/ 24 h 85"/>
                  <a:gd name="T78" fmla="*/ 16 w 84"/>
                  <a:gd name="T79" fmla="*/ 31 h 85"/>
                  <a:gd name="T80" fmla="*/ 17 w 84"/>
                  <a:gd name="T81" fmla="*/ 27 h 85"/>
                  <a:gd name="T82" fmla="*/ 19 w 84"/>
                  <a:gd name="T83" fmla="*/ 2 h 85"/>
                  <a:gd name="T84" fmla="*/ 15 w 84"/>
                  <a:gd name="T85" fmla="*/ 6 h 85"/>
                  <a:gd name="T86" fmla="*/ 14 w 84"/>
                  <a:gd name="T87" fmla="*/ 9 h 85"/>
                  <a:gd name="T88" fmla="*/ 14 w 84"/>
                  <a:gd name="T89" fmla="*/ 6 h 85"/>
                  <a:gd name="T90" fmla="*/ 3 w 84"/>
                  <a:gd name="T91" fmla="*/ 44 h 85"/>
                  <a:gd name="T92" fmla="*/ 47 w 84"/>
                  <a:gd name="T93" fmla="*/ 78 h 85"/>
                  <a:gd name="T94" fmla="*/ 61 w 84"/>
                  <a:gd name="T95" fmla="*/ 39 h 85"/>
                  <a:gd name="T96" fmla="*/ 42 w 84"/>
                  <a:gd name="T97" fmla="*/ 2 h 85"/>
                  <a:gd name="T98" fmla="*/ 35 w 84"/>
                  <a:gd name="T99" fmla="*/ 0 h 85"/>
                  <a:gd name="T100" fmla="*/ 26 w 84"/>
                  <a:gd name="T101" fmla="*/ 49 h 85"/>
                  <a:gd name="T102" fmla="*/ 24 w 84"/>
                  <a:gd name="T103" fmla="*/ 58 h 85"/>
                  <a:gd name="T104" fmla="*/ 25 w 84"/>
                  <a:gd name="T105" fmla="*/ 53 h 85"/>
                  <a:gd name="T106" fmla="*/ 30 w 84"/>
                  <a:gd name="T107" fmla="*/ 0 h 85"/>
                  <a:gd name="T108" fmla="*/ 29 w 84"/>
                  <a:gd name="T10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85">
                    <a:moveTo>
                      <a:pt x="78" y="55"/>
                    </a:moveTo>
                    <a:cubicBezTo>
                      <a:pt x="80" y="60"/>
                      <a:pt x="72" y="75"/>
                      <a:pt x="67" y="85"/>
                    </a:cubicBezTo>
                    <a:cubicBezTo>
                      <a:pt x="69" y="83"/>
                      <a:pt x="72" y="82"/>
                      <a:pt x="74" y="79"/>
                    </a:cubicBezTo>
                    <a:cubicBezTo>
                      <a:pt x="76" y="72"/>
                      <a:pt x="78" y="62"/>
                      <a:pt x="84" y="58"/>
                    </a:cubicBezTo>
                    <a:cubicBezTo>
                      <a:pt x="84" y="58"/>
                      <a:pt x="84" y="58"/>
                      <a:pt x="84" y="58"/>
                    </a:cubicBezTo>
                    <a:cubicBezTo>
                      <a:pt x="82" y="57"/>
                      <a:pt x="80" y="56"/>
                      <a:pt x="78" y="55"/>
                    </a:cubicBezTo>
                    <a:moveTo>
                      <a:pt x="74" y="52"/>
                    </a:moveTo>
                    <a:cubicBezTo>
                      <a:pt x="73" y="59"/>
                      <a:pt x="63" y="75"/>
                      <a:pt x="61" y="80"/>
                    </a:cubicBezTo>
                    <a:cubicBezTo>
                      <a:pt x="59" y="83"/>
                      <a:pt x="59" y="83"/>
                      <a:pt x="59" y="83"/>
                    </a:cubicBezTo>
                    <a:cubicBezTo>
                      <a:pt x="61" y="84"/>
                      <a:pt x="63" y="85"/>
                      <a:pt x="65" y="85"/>
                    </a:cubicBezTo>
                    <a:cubicBezTo>
                      <a:pt x="68" y="75"/>
                      <a:pt x="71" y="61"/>
                      <a:pt x="78" y="55"/>
                    </a:cubicBezTo>
                    <a:cubicBezTo>
                      <a:pt x="76" y="54"/>
                      <a:pt x="75" y="53"/>
                      <a:pt x="74" y="52"/>
                    </a:cubicBezTo>
                    <a:moveTo>
                      <a:pt x="67" y="47"/>
                    </a:moveTo>
                    <a:cubicBezTo>
                      <a:pt x="66" y="55"/>
                      <a:pt x="55" y="74"/>
                      <a:pt x="54" y="81"/>
                    </a:cubicBezTo>
                    <a:cubicBezTo>
                      <a:pt x="54" y="81"/>
                      <a:pt x="54" y="81"/>
                      <a:pt x="54" y="81"/>
                    </a:cubicBezTo>
                    <a:cubicBezTo>
                      <a:pt x="56" y="82"/>
                      <a:pt x="57" y="82"/>
                      <a:pt x="59" y="83"/>
                    </a:cubicBezTo>
                    <a:cubicBezTo>
                      <a:pt x="60" y="82"/>
                      <a:pt x="60" y="82"/>
                      <a:pt x="60" y="82"/>
                    </a:cubicBezTo>
                    <a:cubicBezTo>
                      <a:pt x="62" y="73"/>
                      <a:pt x="65" y="57"/>
                      <a:pt x="72" y="50"/>
                    </a:cubicBezTo>
                    <a:cubicBezTo>
                      <a:pt x="70" y="49"/>
                      <a:pt x="69" y="48"/>
                      <a:pt x="67" y="47"/>
                    </a:cubicBezTo>
                    <a:moveTo>
                      <a:pt x="63" y="41"/>
                    </a:moveTo>
                    <a:cubicBezTo>
                      <a:pt x="61" y="50"/>
                      <a:pt x="52" y="69"/>
                      <a:pt x="48" y="78"/>
                    </a:cubicBezTo>
                    <a:cubicBezTo>
                      <a:pt x="50" y="79"/>
                      <a:pt x="51" y="80"/>
                      <a:pt x="53" y="81"/>
                    </a:cubicBezTo>
                    <a:cubicBezTo>
                      <a:pt x="55" y="70"/>
                      <a:pt x="58" y="52"/>
                      <a:pt x="66" y="45"/>
                    </a:cubicBezTo>
                    <a:cubicBezTo>
                      <a:pt x="65" y="44"/>
                      <a:pt x="64" y="42"/>
                      <a:pt x="63" y="41"/>
                    </a:cubicBezTo>
                    <a:moveTo>
                      <a:pt x="48" y="3"/>
                    </a:moveTo>
                    <a:cubicBezTo>
                      <a:pt x="55" y="20"/>
                      <a:pt x="63" y="37"/>
                      <a:pt x="77" y="50"/>
                    </a:cubicBezTo>
                    <a:cubicBezTo>
                      <a:pt x="79" y="51"/>
                      <a:pt x="82" y="53"/>
                      <a:pt x="84" y="54"/>
                    </a:cubicBezTo>
                    <a:cubicBezTo>
                      <a:pt x="84" y="49"/>
                      <a:pt x="84" y="43"/>
                      <a:pt x="83" y="38"/>
                    </a:cubicBezTo>
                    <a:cubicBezTo>
                      <a:pt x="76" y="33"/>
                      <a:pt x="70" y="28"/>
                      <a:pt x="65" y="23"/>
                    </a:cubicBezTo>
                    <a:cubicBezTo>
                      <a:pt x="60" y="18"/>
                      <a:pt x="56" y="12"/>
                      <a:pt x="52" y="5"/>
                    </a:cubicBezTo>
                    <a:cubicBezTo>
                      <a:pt x="50" y="4"/>
                      <a:pt x="49" y="4"/>
                      <a:pt x="48" y="3"/>
                    </a:cubicBezTo>
                    <a:moveTo>
                      <a:pt x="29" y="0"/>
                    </a:moveTo>
                    <a:cubicBezTo>
                      <a:pt x="29" y="0"/>
                      <a:pt x="28" y="0"/>
                      <a:pt x="28" y="0"/>
                    </a:cubicBezTo>
                    <a:cubicBezTo>
                      <a:pt x="27" y="4"/>
                      <a:pt x="26" y="7"/>
                      <a:pt x="26" y="9"/>
                    </a:cubicBezTo>
                    <a:cubicBezTo>
                      <a:pt x="25" y="13"/>
                      <a:pt x="25" y="13"/>
                      <a:pt x="25" y="13"/>
                    </a:cubicBezTo>
                    <a:cubicBezTo>
                      <a:pt x="25" y="11"/>
                      <a:pt x="25" y="11"/>
                      <a:pt x="25" y="11"/>
                    </a:cubicBezTo>
                    <a:cubicBezTo>
                      <a:pt x="25" y="8"/>
                      <a:pt x="26" y="4"/>
                      <a:pt x="26" y="0"/>
                    </a:cubicBezTo>
                    <a:cubicBezTo>
                      <a:pt x="25" y="0"/>
                      <a:pt x="24" y="0"/>
                      <a:pt x="23" y="1"/>
                    </a:cubicBezTo>
                    <a:cubicBezTo>
                      <a:pt x="21" y="10"/>
                      <a:pt x="19" y="19"/>
                      <a:pt x="17" y="24"/>
                    </a:cubicBezTo>
                    <a:cubicBezTo>
                      <a:pt x="16" y="31"/>
                      <a:pt x="16" y="31"/>
                      <a:pt x="16" y="31"/>
                    </a:cubicBezTo>
                    <a:cubicBezTo>
                      <a:pt x="17" y="27"/>
                      <a:pt x="17" y="27"/>
                      <a:pt x="17" y="27"/>
                    </a:cubicBezTo>
                    <a:cubicBezTo>
                      <a:pt x="18" y="20"/>
                      <a:pt x="19" y="11"/>
                      <a:pt x="19" y="2"/>
                    </a:cubicBezTo>
                    <a:cubicBezTo>
                      <a:pt x="18" y="3"/>
                      <a:pt x="16" y="4"/>
                      <a:pt x="15" y="6"/>
                    </a:cubicBezTo>
                    <a:cubicBezTo>
                      <a:pt x="14" y="9"/>
                      <a:pt x="14" y="9"/>
                      <a:pt x="14" y="9"/>
                    </a:cubicBezTo>
                    <a:cubicBezTo>
                      <a:pt x="14" y="6"/>
                      <a:pt x="14" y="6"/>
                      <a:pt x="14" y="6"/>
                    </a:cubicBezTo>
                    <a:cubicBezTo>
                      <a:pt x="6" y="14"/>
                      <a:pt x="0" y="28"/>
                      <a:pt x="3" y="44"/>
                    </a:cubicBezTo>
                    <a:cubicBezTo>
                      <a:pt x="14" y="58"/>
                      <a:pt x="30" y="69"/>
                      <a:pt x="47" y="78"/>
                    </a:cubicBezTo>
                    <a:cubicBezTo>
                      <a:pt x="50" y="65"/>
                      <a:pt x="54" y="48"/>
                      <a:pt x="61" y="39"/>
                    </a:cubicBezTo>
                    <a:cubicBezTo>
                      <a:pt x="53" y="28"/>
                      <a:pt x="47" y="14"/>
                      <a:pt x="42" y="2"/>
                    </a:cubicBezTo>
                    <a:cubicBezTo>
                      <a:pt x="40" y="1"/>
                      <a:pt x="38" y="1"/>
                      <a:pt x="35" y="0"/>
                    </a:cubicBezTo>
                    <a:cubicBezTo>
                      <a:pt x="34" y="18"/>
                      <a:pt x="29" y="41"/>
                      <a:pt x="26" y="49"/>
                    </a:cubicBezTo>
                    <a:cubicBezTo>
                      <a:pt x="24" y="58"/>
                      <a:pt x="24" y="58"/>
                      <a:pt x="24" y="58"/>
                    </a:cubicBezTo>
                    <a:cubicBezTo>
                      <a:pt x="25" y="53"/>
                      <a:pt x="25" y="53"/>
                      <a:pt x="25" y="53"/>
                    </a:cubicBezTo>
                    <a:cubicBezTo>
                      <a:pt x="28" y="39"/>
                      <a:pt x="29" y="18"/>
                      <a:pt x="30" y="0"/>
                    </a:cubicBezTo>
                    <a:cubicBezTo>
                      <a:pt x="30" y="0"/>
                      <a:pt x="29" y="0"/>
                      <a:pt x="29" y="0"/>
                    </a:cubicBezTo>
                  </a:path>
                </a:pathLst>
              </a:custGeom>
              <a:solidFill>
                <a:srgbClr val="770207"/>
              </a:solidFill>
              <a:ln>
                <a:noFill/>
              </a:ln>
            </p:spPr>
            <p:txBody>
              <a:bodyPr vert="horz" wrap="square" lIns="91440" tIns="45720" rIns="91440" bIns="45720" numCol="1" anchor="t" anchorCtr="0" compatLnSpc="1"/>
              <a:lstStyle/>
              <a:p>
                <a:endParaRPr lang="zh-CN" altLang="en-US"/>
              </a:p>
            </p:txBody>
          </p:sp>
          <p:sp>
            <p:nvSpPr>
              <p:cNvPr id="3087" name="Freeform 368"/>
              <p:cNvSpPr/>
              <p:nvPr/>
            </p:nvSpPr>
            <p:spPr bwMode="auto">
              <a:xfrm>
                <a:off x="3033" y="3327"/>
                <a:ext cx="12" cy="7"/>
              </a:xfrm>
              <a:custGeom>
                <a:avLst/>
                <a:gdLst>
                  <a:gd name="T0" fmla="*/ 11 w 14"/>
                  <a:gd name="T1" fmla="*/ 0 h 9"/>
                  <a:gd name="T2" fmla="*/ 0 w 14"/>
                  <a:gd name="T3" fmla="*/ 9 h 9"/>
                  <a:gd name="T4" fmla="*/ 14 w 14"/>
                  <a:gd name="T5" fmla="*/ 1 h 9"/>
                  <a:gd name="T6" fmla="*/ 11 w 14"/>
                  <a:gd name="T7" fmla="*/ 0 h 9"/>
                </a:gdLst>
                <a:ahLst/>
                <a:cxnLst>
                  <a:cxn ang="0">
                    <a:pos x="T0" y="T1"/>
                  </a:cxn>
                  <a:cxn ang="0">
                    <a:pos x="T2" y="T3"/>
                  </a:cxn>
                  <a:cxn ang="0">
                    <a:pos x="T4" y="T5"/>
                  </a:cxn>
                  <a:cxn ang="0">
                    <a:pos x="T6" y="T7"/>
                  </a:cxn>
                </a:cxnLst>
                <a:rect l="0" t="0" r="r" b="b"/>
                <a:pathLst>
                  <a:path w="14" h="9">
                    <a:moveTo>
                      <a:pt x="11" y="0"/>
                    </a:moveTo>
                    <a:cubicBezTo>
                      <a:pt x="8" y="3"/>
                      <a:pt x="4" y="6"/>
                      <a:pt x="0" y="9"/>
                    </a:cubicBezTo>
                    <a:cubicBezTo>
                      <a:pt x="5" y="6"/>
                      <a:pt x="10" y="4"/>
                      <a:pt x="14" y="1"/>
                    </a:cubicBezTo>
                    <a:cubicBezTo>
                      <a:pt x="11" y="0"/>
                      <a:pt x="11" y="0"/>
                      <a:pt x="11"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088" name="Freeform 369"/>
              <p:cNvSpPr>
                <a:spLocks noEditPoints="1"/>
              </p:cNvSpPr>
              <p:nvPr/>
            </p:nvSpPr>
            <p:spPr bwMode="auto">
              <a:xfrm>
                <a:off x="2879" y="3036"/>
                <a:ext cx="332" cy="305"/>
              </a:xfrm>
              <a:custGeom>
                <a:avLst/>
                <a:gdLst>
                  <a:gd name="T0" fmla="*/ 7 w 401"/>
                  <a:gd name="T1" fmla="*/ 364 h 367"/>
                  <a:gd name="T2" fmla="*/ 0 w 401"/>
                  <a:gd name="T3" fmla="*/ 367 h 367"/>
                  <a:gd name="T4" fmla="*/ 5 w 401"/>
                  <a:gd name="T5" fmla="*/ 366 h 367"/>
                  <a:gd name="T6" fmla="*/ 8 w 401"/>
                  <a:gd name="T7" fmla="*/ 366 h 367"/>
                  <a:gd name="T8" fmla="*/ 7 w 401"/>
                  <a:gd name="T9" fmla="*/ 364 h 367"/>
                  <a:gd name="T10" fmla="*/ 51 w 401"/>
                  <a:gd name="T11" fmla="*/ 342 h 367"/>
                  <a:gd name="T12" fmla="*/ 8 w 401"/>
                  <a:gd name="T13" fmla="*/ 363 h 367"/>
                  <a:gd name="T14" fmla="*/ 9 w 401"/>
                  <a:gd name="T15" fmla="*/ 366 h 367"/>
                  <a:gd name="T16" fmla="*/ 38 w 401"/>
                  <a:gd name="T17" fmla="*/ 364 h 367"/>
                  <a:gd name="T18" fmla="*/ 43 w 401"/>
                  <a:gd name="T19" fmla="*/ 364 h 367"/>
                  <a:gd name="T20" fmla="*/ 52 w 401"/>
                  <a:gd name="T21" fmla="*/ 358 h 367"/>
                  <a:gd name="T22" fmla="*/ 51 w 401"/>
                  <a:gd name="T23" fmla="*/ 342 h 367"/>
                  <a:gd name="T24" fmla="*/ 80 w 401"/>
                  <a:gd name="T25" fmla="*/ 327 h 367"/>
                  <a:gd name="T26" fmla="*/ 51 w 401"/>
                  <a:gd name="T27" fmla="*/ 342 h 367"/>
                  <a:gd name="T28" fmla="*/ 53 w 401"/>
                  <a:gd name="T29" fmla="*/ 357 h 367"/>
                  <a:gd name="T30" fmla="*/ 88 w 401"/>
                  <a:gd name="T31" fmla="*/ 334 h 367"/>
                  <a:gd name="T32" fmla="*/ 85 w 401"/>
                  <a:gd name="T33" fmla="*/ 334 h 367"/>
                  <a:gd name="T34" fmla="*/ 80 w 401"/>
                  <a:gd name="T35" fmla="*/ 333 h 367"/>
                  <a:gd name="T36" fmla="*/ 79 w 401"/>
                  <a:gd name="T37" fmla="*/ 336 h 367"/>
                  <a:gd name="T38" fmla="*/ 80 w 401"/>
                  <a:gd name="T39" fmla="*/ 327 h 367"/>
                  <a:gd name="T40" fmla="*/ 336 w 401"/>
                  <a:gd name="T41" fmla="*/ 125 h 367"/>
                  <a:gd name="T42" fmla="*/ 324 w 401"/>
                  <a:gd name="T43" fmla="*/ 125 h 367"/>
                  <a:gd name="T44" fmla="*/ 322 w 401"/>
                  <a:gd name="T45" fmla="*/ 126 h 367"/>
                  <a:gd name="T46" fmla="*/ 315 w 401"/>
                  <a:gd name="T47" fmla="*/ 134 h 367"/>
                  <a:gd name="T48" fmla="*/ 329 w 401"/>
                  <a:gd name="T49" fmla="*/ 133 h 367"/>
                  <a:gd name="T50" fmla="*/ 331 w 401"/>
                  <a:gd name="T51" fmla="*/ 131 h 367"/>
                  <a:gd name="T52" fmla="*/ 327 w 401"/>
                  <a:gd name="T53" fmla="*/ 132 h 367"/>
                  <a:gd name="T54" fmla="*/ 317 w 401"/>
                  <a:gd name="T55" fmla="*/ 134 h 367"/>
                  <a:gd name="T56" fmla="*/ 323 w 401"/>
                  <a:gd name="T57" fmla="*/ 132 h 367"/>
                  <a:gd name="T58" fmla="*/ 332 w 401"/>
                  <a:gd name="T59" fmla="*/ 131 h 367"/>
                  <a:gd name="T60" fmla="*/ 336 w 401"/>
                  <a:gd name="T61" fmla="*/ 125 h 367"/>
                  <a:gd name="T62" fmla="*/ 340 w 401"/>
                  <a:gd name="T63" fmla="*/ 120 h 367"/>
                  <a:gd name="T64" fmla="*/ 337 w 401"/>
                  <a:gd name="T65" fmla="*/ 121 h 367"/>
                  <a:gd name="T66" fmla="*/ 339 w 401"/>
                  <a:gd name="T67" fmla="*/ 121 h 367"/>
                  <a:gd name="T68" fmla="*/ 340 w 401"/>
                  <a:gd name="T69" fmla="*/ 120 h 367"/>
                  <a:gd name="T70" fmla="*/ 401 w 401"/>
                  <a:gd name="T71" fmla="*/ 0 h 367"/>
                  <a:gd name="T72" fmla="*/ 397 w 401"/>
                  <a:gd name="T73" fmla="*/ 1 h 367"/>
                  <a:gd name="T74" fmla="*/ 397 w 401"/>
                  <a:gd name="T75" fmla="*/ 1 h 367"/>
                  <a:gd name="T76" fmla="*/ 398 w 401"/>
                  <a:gd name="T77" fmla="*/ 1 h 367"/>
                  <a:gd name="T78" fmla="*/ 401 w 401"/>
                  <a:gd name="T7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1" h="367">
                    <a:moveTo>
                      <a:pt x="7" y="364"/>
                    </a:moveTo>
                    <a:cubicBezTo>
                      <a:pt x="5" y="365"/>
                      <a:pt x="2" y="366"/>
                      <a:pt x="0" y="367"/>
                    </a:cubicBezTo>
                    <a:cubicBezTo>
                      <a:pt x="2" y="367"/>
                      <a:pt x="4" y="366"/>
                      <a:pt x="5" y="366"/>
                    </a:cubicBezTo>
                    <a:cubicBezTo>
                      <a:pt x="6" y="366"/>
                      <a:pt x="7" y="366"/>
                      <a:pt x="8" y="366"/>
                    </a:cubicBezTo>
                    <a:cubicBezTo>
                      <a:pt x="7" y="365"/>
                      <a:pt x="7" y="364"/>
                      <a:pt x="7" y="364"/>
                    </a:cubicBezTo>
                    <a:moveTo>
                      <a:pt x="51" y="342"/>
                    </a:moveTo>
                    <a:cubicBezTo>
                      <a:pt x="37" y="349"/>
                      <a:pt x="23" y="356"/>
                      <a:pt x="8" y="363"/>
                    </a:cubicBezTo>
                    <a:cubicBezTo>
                      <a:pt x="8" y="364"/>
                      <a:pt x="9" y="365"/>
                      <a:pt x="9" y="366"/>
                    </a:cubicBezTo>
                    <a:cubicBezTo>
                      <a:pt x="20" y="364"/>
                      <a:pt x="30" y="364"/>
                      <a:pt x="38" y="364"/>
                    </a:cubicBezTo>
                    <a:cubicBezTo>
                      <a:pt x="40" y="364"/>
                      <a:pt x="42" y="364"/>
                      <a:pt x="43" y="364"/>
                    </a:cubicBezTo>
                    <a:cubicBezTo>
                      <a:pt x="46" y="362"/>
                      <a:pt x="49" y="360"/>
                      <a:pt x="52" y="358"/>
                    </a:cubicBezTo>
                    <a:cubicBezTo>
                      <a:pt x="52" y="352"/>
                      <a:pt x="51" y="346"/>
                      <a:pt x="51" y="342"/>
                    </a:cubicBezTo>
                    <a:moveTo>
                      <a:pt x="80" y="327"/>
                    </a:moveTo>
                    <a:cubicBezTo>
                      <a:pt x="70" y="332"/>
                      <a:pt x="61" y="337"/>
                      <a:pt x="51" y="342"/>
                    </a:cubicBezTo>
                    <a:cubicBezTo>
                      <a:pt x="52" y="347"/>
                      <a:pt x="53" y="352"/>
                      <a:pt x="53" y="357"/>
                    </a:cubicBezTo>
                    <a:cubicBezTo>
                      <a:pt x="65" y="350"/>
                      <a:pt x="76" y="342"/>
                      <a:pt x="88" y="334"/>
                    </a:cubicBezTo>
                    <a:cubicBezTo>
                      <a:pt x="85" y="334"/>
                      <a:pt x="85" y="334"/>
                      <a:pt x="85" y="334"/>
                    </a:cubicBezTo>
                    <a:cubicBezTo>
                      <a:pt x="80" y="333"/>
                      <a:pt x="80" y="333"/>
                      <a:pt x="80" y="333"/>
                    </a:cubicBezTo>
                    <a:cubicBezTo>
                      <a:pt x="79" y="335"/>
                      <a:pt x="79" y="336"/>
                      <a:pt x="79" y="336"/>
                    </a:cubicBezTo>
                    <a:cubicBezTo>
                      <a:pt x="78" y="336"/>
                      <a:pt x="79" y="333"/>
                      <a:pt x="80" y="327"/>
                    </a:cubicBezTo>
                    <a:moveTo>
                      <a:pt x="336" y="125"/>
                    </a:moveTo>
                    <a:cubicBezTo>
                      <a:pt x="332" y="125"/>
                      <a:pt x="328" y="125"/>
                      <a:pt x="324" y="125"/>
                    </a:cubicBezTo>
                    <a:cubicBezTo>
                      <a:pt x="323" y="125"/>
                      <a:pt x="323" y="126"/>
                      <a:pt x="322" y="126"/>
                    </a:cubicBezTo>
                    <a:cubicBezTo>
                      <a:pt x="320" y="128"/>
                      <a:pt x="318" y="131"/>
                      <a:pt x="315" y="134"/>
                    </a:cubicBezTo>
                    <a:cubicBezTo>
                      <a:pt x="320" y="134"/>
                      <a:pt x="325" y="134"/>
                      <a:pt x="329" y="133"/>
                    </a:cubicBezTo>
                    <a:cubicBezTo>
                      <a:pt x="330" y="133"/>
                      <a:pt x="331" y="132"/>
                      <a:pt x="331" y="131"/>
                    </a:cubicBezTo>
                    <a:cubicBezTo>
                      <a:pt x="330" y="131"/>
                      <a:pt x="328" y="131"/>
                      <a:pt x="327" y="132"/>
                    </a:cubicBezTo>
                    <a:cubicBezTo>
                      <a:pt x="317" y="134"/>
                      <a:pt x="317" y="134"/>
                      <a:pt x="317" y="134"/>
                    </a:cubicBezTo>
                    <a:cubicBezTo>
                      <a:pt x="323" y="132"/>
                      <a:pt x="323" y="132"/>
                      <a:pt x="323" y="132"/>
                    </a:cubicBezTo>
                    <a:cubicBezTo>
                      <a:pt x="325" y="132"/>
                      <a:pt x="328" y="131"/>
                      <a:pt x="332" y="131"/>
                    </a:cubicBezTo>
                    <a:cubicBezTo>
                      <a:pt x="333" y="129"/>
                      <a:pt x="335" y="127"/>
                      <a:pt x="336" y="125"/>
                    </a:cubicBezTo>
                    <a:moveTo>
                      <a:pt x="340" y="120"/>
                    </a:moveTo>
                    <a:cubicBezTo>
                      <a:pt x="339" y="120"/>
                      <a:pt x="338" y="121"/>
                      <a:pt x="337" y="121"/>
                    </a:cubicBezTo>
                    <a:cubicBezTo>
                      <a:pt x="337" y="121"/>
                      <a:pt x="338" y="121"/>
                      <a:pt x="339" y="121"/>
                    </a:cubicBezTo>
                    <a:cubicBezTo>
                      <a:pt x="339" y="121"/>
                      <a:pt x="340" y="120"/>
                      <a:pt x="340" y="120"/>
                    </a:cubicBezTo>
                    <a:moveTo>
                      <a:pt x="401" y="0"/>
                    </a:moveTo>
                    <a:cubicBezTo>
                      <a:pt x="399" y="0"/>
                      <a:pt x="398" y="1"/>
                      <a:pt x="397" y="1"/>
                    </a:cubicBezTo>
                    <a:cubicBezTo>
                      <a:pt x="397" y="1"/>
                      <a:pt x="397" y="1"/>
                      <a:pt x="397" y="1"/>
                    </a:cubicBezTo>
                    <a:cubicBezTo>
                      <a:pt x="397" y="1"/>
                      <a:pt x="398" y="1"/>
                      <a:pt x="398" y="1"/>
                    </a:cubicBezTo>
                    <a:cubicBezTo>
                      <a:pt x="399" y="1"/>
                      <a:pt x="400" y="1"/>
                      <a:pt x="401"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089" name="Freeform 370"/>
              <p:cNvSpPr>
                <a:spLocks noEditPoints="1"/>
              </p:cNvSpPr>
              <p:nvPr/>
            </p:nvSpPr>
            <p:spPr bwMode="auto">
              <a:xfrm>
                <a:off x="3152" y="3034"/>
                <a:ext cx="65" cy="112"/>
              </a:xfrm>
              <a:custGeom>
                <a:avLst/>
                <a:gdLst>
                  <a:gd name="T0" fmla="*/ 6 w 79"/>
                  <a:gd name="T1" fmla="*/ 133 h 135"/>
                  <a:gd name="T2" fmla="*/ 2 w 79"/>
                  <a:gd name="T3" fmla="*/ 133 h 135"/>
                  <a:gd name="T4" fmla="*/ 0 w 79"/>
                  <a:gd name="T5" fmla="*/ 135 h 135"/>
                  <a:gd name="T6" fmla="*/ 5 w 79"/>
                  <a:gd name="T7" fmla="*/ 135 h 135"/>
                  <a:gd name="T8" fmla="*/ 8 w 79"/>
                  <a:gd name="T9" fmla="*/ 133 h 135"/>
                  <a:gd name="T10" fmla="*/ 6 w 79"/>
                  <a:gd name="T11" fmla="*/ 133 h 135"/>
                  <a:gd name="T12" fmla="*/ 15 w 79"/>
                  <a:gd name="T13" fmla="*/ 127 h 135"/>
                  <a:gd name="T14" fmla="*/ 7 w 79"/>
                  <a:gd name="T15" fmla="*/ 127 h 135"/>
                  <a:gd name="T16" fmla="*/ 3 w 79"/>
                  <a:gd name="T17" fmla="*/ 133 h 135"/>
                  <a:gd name="T18" fmla="*/ 9 w 79"/>
                  <a:gd name="T19" fmla="*/ 132 h 135"/>
                  <a:gd name="T20" fmla="*/ 15 w 79"/>
                  <a:gd name="T21" fmla="*/ 127 h 135"/>
                  <a:gd name="T22" fmla="*/ 18 w 79"/>
                  <a:gd name="T23" fmla="*/ 119 h 135"/>
                  <a:gd name="T24" fmla="*/ 11 w 79"/>
                  <a:gd name="T25" fmla="*/ 122 h 135"/>
                  <a:gd name="T26" fmla="*/ 10 w 79"/>
                  <a:gd name="T27" fmla="*/ 123 h 135"/>
                  <a:gd name="T28" fmla="*/ 16 w 79"/>
                  <a:gd name="T29" fmla="*/ 123 h 135"/>
                  <a:gd name="T30" fmla="*/ 18 w 79"/>
                  <a:gd name="T31" fmla="*/ 119 h 135"/>
                  <a:gd name="T32" fmla="*/ 79 w 79"/>
                  <a:gd name="T33" fmla="*/ 0 h 135"/>
                  <a:gd name="T34" fmla="*/ 78 w 79"/>
                  <a:gd name="T35" fmla="*/ 0 h 135"/>
                  <a:gd name="T36" fmla="*/ 78 w 79"/>
                  <a:gd name="T37" fmla="*/ 0 h 135"/>
                  <a:gd name="T38" fmla="*/ 79 w 79"/>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35">
                    <a:moveTo>
                      <a:pt x="6" y="133"/>
                    </a:moveTo>
                    <a:cubicBezTo>
                      <a:pt x="5" y="133"/>
                      <a:pt x="3" y="133"/>
                      <a:pt x="2" y="133"/>
                    </a:cubicBezTo>
                    <a:cubicBezTo>
                      <a:pt x="2" y="134"/>
                      <a:pt x="1" y="135"/>
                      <a:pt x="0" y="135"/>
                    </a:cubicBezTo>
                    <a:cubicBezTo>
                      <a:pt x="2" y="135"/>
                      <a:pt x="3" y="135"/>
                      <a:pt x="5" y="135"/>
                    </a:cubicBezTo>
                    <a:cubicBezTo>
                      <a:pt x="6" y="134"/>
                      <a:pt x="7" y="134"/>
                      <a:pt x="8" y="133"/>
                    </a:cubicBezTo>
                    <a:cubicBezTo>
                      <a:pt x="7" y="133"/>
                      <a:pt x="7" y="133"/>
                      <a:pt x="6" y="133"/>
                    </a:cubicBezTo>
                    <a:moveTo>
                      <a:pt x="15" y="127"/>
                    </a:moveTo>
                    <a:cubicBezTo>
                      <a:pt x="12" y="127"/>
                      <a:pt x="10" y="127"/>
                      <a:pt x="7" y="127"/>
                    </a:cubicBezTo>
                    <a:cubicBezTo>
                      <a:pt x="6" y="129"/>
                      <a:pt x="4" y="131"/>
                      <a:pt x="3" y="133"/>
                    </a:cubicBezTo>
                    <a:cubicBezTo>
                      <a:pt x="5" y="132"/>
                      <a:pt x="7" y="132"/>
                      <a:pt x="9" y="132"/>
                    </a:cubicBezTo>
                    <a:cubicBezTo>
                      <a:pt x="11" y="130"/>
                      <a:pt x="13" y="128"/>
                      <a:pt x="15" y="127"/>
                    </a:cubicBezTo>
                    <a:moveTo>
                      <a:pt x="18" y="119"/>
                    </a:moveTo>
                    <a:cubicBezTo>
                      <a:pt x="16" y="120"/>
                      <a:pt x="13" y="121"/>
                      <a:pt x="11" y="122"/>
                    </a:cubicBezTo>
                    <a:cubicBezTo>
                      <a:pt x="11" y="122"/>
                      <a:pt x="10" y="123"/>
                      <a:pt x="10" y="123"/>
                    </a:cubicBezTo>
                    <a:cubicBezTo>
                      <a:pt x="12" y="123"/>
                      <a:pt x="14" y="123"/>
                      <a:pt x="16" y="123"/>
                    </a:cubicBezTo>
                    <a:cubicBezTo>
                      <a:pt x="17" y="122"/>
                      <a:pt x="18" y="120"/>
                      <a:pt x="18" y="119"/>
                    </a:cubicBezTo>
                    <a:moveTo>
                      <a:pt x="79" y="0"/>
                    </a:moveTo>
                    <a:cubicBezTo>
                      <a:pt x="78" y="0"/>
                      <a:pt x="78" y="0"/>
                      <a:pt x="78" y="0"/>
                    </a:cubicBezTo>
                    <a:cubicBezTo>
                      <a:pt x="78" y="0"/>
                      <a:pt x="78" y="0"/>
                      <a:pt x="78" y="0"/>
                    </a:cubicBezTo>
                    <a:cubicBezTo>
                      <a:pt x="79" y="0"/>
                      <a:pt x="79" y="0"/>
                      <a:pt x="79"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090" name="Freeform 371"/>
              <p:cNvSpPr>
                <a:spLocks noEditPoints="1"/>
              </p:cNvSpPr>
              <p:nvPr/>
            </p:nvSpPr>
            <p:spPr bwMode="auto">
              <a:xfrm>
                <a:off x="2987" y="3334"/>
                <a:ext cx="46" cy="23"/>
              </a:xfrm>
              <a:custGeom>
                <a:avLst/>
                <a:gdLst>
                  <a:gd name="T0" fmla="*/ 7 w 55"/>
                  <a:gd name="T1" fmla="*/ 25 h 28"/>
                  <a:gd name="T2" fmla="*/ 0 w 55"/>
                  <a:gd name="T3" fmla="*/ 28 h 28"/>
                  <a:gd name="T4" fmla="*/ 3 w 55"/>
                  <a:gd name="T5" fmla="*/ 28 h 28"/>
                  <a:gd name="T6" fmla="*/ 7 w 55"/>
                  <a:gd name="T7" fmla="*/ 25 h 28"/>
                  <a:gd name="T8" fmla="*/ 45 w 55"/>
                  <a:gd name="T9" fmla="*/ 6 h 28"/>
                  <a:gd name="T10" fmla="*/ 19 w 55"/>
                  <a:gd name="T11" fmla="*/ 19 h 28"/>
                  <a:gd name="T12" fmla="*/ 10 w 55"/>
                  <a:gd name="T13" fmla="*/ 28 h 28"/>
                  <a:gd name="T14" fmla="*/ 18 w 55"/>
                  <a:gd name="T15" fmla="*/ 28 h 28"/>
                  <a:gd name="T16" fmla="*/ 48 w 55"/>
                  <a:gd name="T17" fmla="*/ 6 h 28"/>
                  <a:gd name="T18" fmla="*/ 45 w 55"/>
                  <a:gd name="T19" fmla="*/ 6 h 28"/>
                  <a:gd name="T20" fmla="*/ 55 w 55"/>
                  <a:gd name="T21" fmla="*/ 0 h 28"/>
                  <a:gd name="T22" fmla="*/ 47 w 55"/>
                  <a:gd name="T23" fmla="*/ 4 h 28"/>
                  <a:gd name="T24" fmla="*/ 50 w 55"/>
                  <a:gd name="T25" fmla="*/ 4 h 28"/>
                  <a:gd name="T26" fmla="*/ 55 w 55"/>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28">
                    <a:moveTo>
                      <a:pt x="7" y="25"/>
                    </a:moveTo>
                    <a:cubicBezTo>
                      <a:pt x="5" y="26"/>
                      <a:pt x="2" y="27"/>
                      <a:pt x="0" y="28"/>
                    </a:cubicBezTo>
                    <a:cubicBezTo>
                      <a:pt x="1" y="28"/>
                      <a:pt x="2" y="28"/>
                      <a:pt x="3" y="28"/>
                    </a:cubicBezTo>
                    <a:cubicBezTo>
                      <a:pt x="5" y="27"/>
                      <a:pt x="6" y="26"/>
                      <a:pt x="7" y="25"/>
                    </a:cubicBezTo>
                    <a:moveTo>
                      <a:pt x="45" y="6"/>
                    </a:moveTo>
                    <a:cubicBezTo>
                      <a:pt x="36" y="10"/>
                      <a:pt x="28" y="15"/>
                      <a:pt x="19" y="19"/>
                    </a:cubicBezTo>
                    <a:cubicBezTo>
                      <a:pt x="16" y="22"/>
                      <a:pt x="13" y="25"/>
                      <a:pt x="10" y="28"/>
                    </a:cubicBezTo>
                    <a:cubicBezTo>
                      <a:pt x="13" y="28"/>
                      <a:pt x="15" y="28"/>
                      <a:pt x="18" y="28"/>
                    </a:cubicBezTo>
                    <a:cubicBezTo>
                      <a:pt x="28" y="21"/>
                      <a:pt x="38" y="13"/>
                      <a:pt x="48" y="6"/>
                    </a:cubicBezTo>
                    <a:cubicBezTo>
                      <a:pt x="47" y="6"/>
                      <a:pt x="46" y="6"/>
                      <a:pt x="45" y="6"/>
                    </a:cubicBezTo>
                    <a:moveTo>
                      <a:pt x="55" y="0"/>
                    </a:moveTo>
                    <a:cubicBezTo>
                      <a:pt x="53" y="1"/>
                      <a:pt x="50" y="3"/>
                      <a:pt x="47" y="4"/>
                    </a:cubicBezTo>
                    <a:cubicBezTo>
                      <a:pt x="48" y="4"/>
                      <a:pt x="49" y="4"/>
                      <a:pt x="50" y="4"/>
                    </a:cubicBezTo>
                    <a:cubicBezTo>
                      <a:pt x="52" y="3"/>
                      <a:pt x="53" y="1"/>
                      <a:pt x="55"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091" name="Freeform 372"/>
              <p:cNvSpPr>
                <a:spLocks noEditPoints="1"/>
              </p:cNvSpPr>
              <p:nvPr/>
            </p:nvSpPr>
            <p:spPr bwMode="auto">
              <a:xfrm>
                <a:off x="2964" y="3322"/>
                <a:ext cx="78" cy="35"/>
              </a:xfrm>
              <a:custGeom>
                <a:avLst/>
                <a:gdLst>
                  <a:gd name="T0" fmla="*/ 29 w 94"/>
                  <a:gd name="T1" fmla="*/ 23 h 42"/>
                  <a:gd name="T2" fmla="*/ 5 w 94"/>
                  <a:gd name="T3" fmla="*/ 39 h 42"/>
                  <a:gd name="T4" fmla="*/ 0 w 94"/>
                  <a:gd name="T5" fmla="*/ 42 h 42"/>
                  <a:gd name="T6" fmla="*/ 10 w 94"/>
                  <a:gd name="T7" fmla="*/ 42 h 42"/>
                  <a:gd name="T8" fmla="*/ 29 w 94"/>
                  <a:gd name="T9" fmla="*/ 23 h 42"/>
                  <a:gd name="T10" fmla="*/ 29 w 94"/>
                  <a:gd name="T11" fmla="*/ 23 h 42"/>
                  <a:gd name="T12" fmla="*/ 56 w 94"/>
                  <a:gd name="T13" fmla="*/ 20 h 42"/>
                  <a:gd name="T14" fmla="*/ 36 w 94"/>
                  <a:gd name="T15" fmla="*/ 20 h 42"/>
                  <a:gd name="T16" fmla="*/ 29 w 94"/>
                  <a:gd name="T17" fmla="*/ 29 h 42"/>
                  <a:gd name="T18" fmla="*/ 27 w 94"/>
                  <a:gd name="T19" fmla="*/ 34 h 42"/>
                  <a:gd name="T20" fmla="*/ 28 w 94"/>
                  <a:gd name="T21" fmla="*/ 30 h 42"/>
                  <a:gd name="T22" fmla="*/ 17 w 94"/>
                  <a:gd name="T23" fmla="*/ 42 h 42"/>
                  <a:gd name="T24" fmla="*/ 28 w 94"/>
                  <a:gd name="T25" fmla="*/ 42 h 42"/>
                  <a:gd name="T26" fmla="*/ 35 w 94"/>
                  <a:gd name="T27" fmla="*/ 39 h 42"/>
                  <a:gd name="T28" fmla="*/ 56 w 94"/>
                  <a:gd name="T29" fmla="*/ 20 h 42"/>
                  <a:gd name="T30" fmla="*/ 67 w 94"/>
                  <a:gd name="T31" fmla="*/ 20 h 42"/>
                  <a:gd name="T32" fmla="*/ 60 w 94"/>
                  <a:gd name="T33" fmla="*/ 20 h 42"/>
                  <a:gd name="T34" fmla="*/ 47 w 94"/>
                  <a:gd name="T35" fmla="*/ 33 h 42"/>
                  <a:gd name="T36" fmla="*/ 73 w 94"/>
                  <a:gd name="T37" fmla="*/ 20 h 42"/>
                  <a:gd name="T38" fmla="*/ 67 w 94"/>
                  <a:gd name="T39" fmla="*/ 20 h 42"/>
                  <a:gd name="T40" fmla="*/ 74 w 94"/>
                  <a:gd name="T41" fmla="*/ 2 h 42"/>
                  <a:gd name="T42" fmla="*/ 61 w 94"/>
                  <a:gd name="T43" fmla="*/ 18 h 42"/>
                  <a:gd name="T44" fmla="*/ 75 w 94"/>
                  <a:gd name="T45" fmla="*/ 18 h 42"/>
                  <a:gd name="T46" fmla="*/ 83 w 94"/>
                  <a:gd name="T47" fmla="*/ 14 h 42"/>
                  <a:gd name="T48" fmla="*/ 94 w 94"/>
                  <a:gd name="T49" fmla="*/ 5 h 42"/>
                  <a:gd name="T50" fmla="*/ 74 w 94"/>
                  <a:gd name="T51" fmla="*/ 2 h 42"/>
                  <a:gd name="T52" fmla="*/ 59 w 94"/>
                  <a:gd name="T53" fmla="*/ 0 h 42"/>
                  <a:gd name="T54" fmla="*/ 40 w 94"/>
                  <a:gd name="T55" fmla="*/ 15 h 42"/>
                  <a:gd name="T56" fmla="*/ 38 w 94"/>
                  <a:gd name="T57" fmla="*/ 17 h 42"/>
                  <a:gd name="T58" fmla="*/ 58 w 94"/>
                  <a:gd name="T59" fmla="*/ 18 h 42"/>
                  <a:gd name="T60" fmla="*/ 74 w 94"/>
                  <a:gd name="T61" fmla="*/ 2 h 42"/>
                  <a:gd name="T62" fmla="*/ 59 w 94"/>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42">
                    <a:moveTo>
                      <a:pt x="29" y="23"/>
                    </a:moveTo>
                    <a:cubicBezTo>
                      <a:pt x="21" y="28"/>
                      <a:pt x="13" y="34"/>
                      <a:pt x="5" y="39"/>
                    </a:cubicBezTo>
                    <a:cubicBezTo>
                      <a:pt x="4" y="40"/>
                      <a:pt x="2" y="41"/>
                      <a:pt x="0" y="42"/>
                    </a:cubicBezTo>
                    <a:cubicBezTo>
                      <a:pt x="4" y="42"/>
                      <a:pt x="7" y="42"/>
                      <a:pt x="10" y="42"/>
                    </a:cubicBezTo>
                    <a:cubicBezTo>
                      <a:pt x="16" y="36"/>
                      <a:pt x="23" y="30"/>
                      <a:pt x="29" y="23"/>
                    </a:cubicBezTo>
                    <a:cubicBezTo>
                      <a:pt x="29" y="23"/>
                      <a:pt x="29" y="23"/>
                      <a:pt x="29" y="23"/>
                    </a:cubicBezTo>
                    <a:moveTo>
                      <a:pt x="56" y="20"/>
                    </a:moveTo>
                    <a:cubicBezTo>
                      <a:pt x="50" y="20"/>
                      <a:pt x="43" y="20"/>
                      <a:pt x="36" y="20"/>
                    </a:cubicBezTo>
                    <a:cubicBezTo>
                      <a:pt x="34" y="23"/>
                      <a:pt x="31" y="26"/>
                      <a:pt x="29" y="29"/>
                    </a:cubicBezTo>
                    <a:cubicBezTo>
                      <a:pt x="28" y="32"/>
                      <a:pt x="27" y="34"/>
                      <a:pt x="27" y="34"/>
                    </a:cubicBezTo>
                    <a:cubicBezTo>
                      <a:pt x="27" y="34"/>
                      <a:pt x="27" y="33"/>
                      <a:pt x="28" y="30"/>
                    </a:cubicBezTo>
                    <a:cubicBezTo>
                      <a:pt x="24" y="34"/>
                      <a:pt x="20" y="38"/>
                      <a:pt x="17" y="42"/>
                    </a:cubicBezTo>
                    <a:cubicBezTo>
                      <a:pt x="20" y="42"/>
                      <a:pt x="24" y="42"/>
                      <a:pt x="28" y="42"/>
                    </a:cubicBezTo>
                    <a:cubicBezTo>
                      <a:pt x="30" y="41"/>
                      <a:pt x="33" y="40"/>
                      <a:pt x="35" y="39"/>
                    </a:cubicBezTo>
                    <a:cubicBezTo>
                      <a:pt x="43" y="32"/>
                      <a:pt x="50" y="26"/>
                      <a:pt x="56" y="20"/>
                    </a:cubicBezTo>
                    <a:moveTo>
                      <a:pt x="67" y="20"/>
                    </a:moveTo>
                    <a:cubicBezTo>
                      <a:pt x="64" y="20"/>
                      <a:pt x="62" y="20"/>
                      <a:pt x="60" y="20"/>
                    </a:cubicBezTo>
                    <a:cubicBezTo>
                      <a:pt x="56" y="24"/>
                      <a:pt x="51" y="29"/>
                      <a:pt x="47" y="33"/>
                    </a:cubicBezTo>
                    <a:cubicBezTo>
                      <a:pt x="56" y="29"/>
                      <a:pt x="64" y="24"/>
                      <a:pt x="73" y="20"/>
                    </a:cubicBezTo>
                    <a:cubicBezTo>
                      <a:pt x="71" y="20"/>
                      <a:pt x="69" y="20"/>
                      <a:pt x="67" y="20"/>
                    </a:cubicBezTo>
                    <a:moveTo>
                      <a:pt x="74" y="2"/>
                    </a:moveTo>
                    <a:cubicBezTo>
                      <a:pt x="70" y="7"/>
                      <a:pt x="66" y="13"/>
                      <a:pt x="61" y="18"/>
                    </a:cubicBezTo>
                    <a:cubicBezTo>
                      <a:pt x="66" y="18"/>
                      <a:pt x="71" y="18"/>
                      <a:pt x="75" y="18"/>
                    </a:cubicBezTo>
                    <a:cubicBezTo>
                      <a:pt x="78" y="17"/>
                      <a:pt x="81" y="15"/>
                      <a:pt x="83" y="14"/>
                    </a:cubicBezTo>
                    <a:cubicBezTo>
                      <a:pt x="87" y="11"/>
                      <a:pt x="91" y="8"/>
                      <a:pt x="94" y="5"/>
                    </a:cubicBezTo>
                    <a:cubicBezTo>
                      <a:pt x="74" y="2"/>
                      <a:pt x="74" y="2"/>
                      <a:pt x="74" y="2"/>
                    </a:cubicBezTo>
                    <a:moveTo>
                      <a:pt x="59" y="0"/>
                    </a:moveTo>
                    <a:cubicBezTo>
                      <a:pt x="53" y="5"/>
                      <a:pt x="47" y="10"/>
                      <a:pt x="40" y="15"/>
                    </a:cubicBezTo>
                    <a:cubicBezTo>
                      <a:pt x="39" y="16"/>
                      <a:pt x="39" y="16"/>
                      <a:pt x="38" y="17"/>
                    </a:cubicBezTo>
                    <a:cubicBezTo>
                      <a:pt x="45" y="17"/>
                      <a:pt x="52" y="18"/>
                      <a:pt x="58" y="18"/>
                    </a:cubicBezTo>
                    <a:cubicBezTo>
                      <a:pt x="64" y="12"/>
                      <a:pt x="69" y="7"/>
                      <a:pt x="74" y="2"/>
                    </a:cubicBezTo>
                    <a:cubicBezTo>
                      <a:pt x="59" y="0"/>
                      <a:pt x="59" y="0"/>
                      <a:pt x="59"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092" name="Freeform 373"/>
              <p:cNvSpPr>
                <a:spLocks noEditPoints="1"/>
              </p:cNvSpPr>
              <p:nvPr/>
            </p:nvSpPr>
            <p:spPr bwMode="auto">
              <a:xfrm>
                <a:off x="2914" y="3313"/>
                <a:ext cx="46" cy="25"/>
              </a:xfrm>
              <a:custGeom>
                <a:avLst/>
                <a:gdLst>
                  <a:gd name="T0" fmla="*/ 9 w 55"/>
                  <a:gd name="T1" fmla="*/ 24 h 30"/>
                  <a:gd name="T2" fmla="*/ 0 w 55"/>
                  <a:gd name="T3" fmla="*/ 30 h 30"/>
                  <a:gd name="T4" fmla="*/ 5 w 55"/>
                  <a:gd name="T5" fmla="*/ 30 h 30"/>
                  <a:gd name="T6" fmla="*/ 9 w 55"/>
                  <a:gd name="T7" fmla="*/ 30 h 30"/>
                  <a:gd name="T8" fmla="*/ 9 w 55"/>
                  <a:gd name="T9" fmla="*/ 24 h 30"/>
                  <a:gd name="T10" fmla="*/ 54 w 55"/>
                  <a:gd name="T11" fmla="*/ 2 h 30"/>
                  <a:gd name="T12" fmla="*/ 54 w 55"/>
                  <a:gd name="T13" fmla="*/ 2 h 30"/>
                  <a:gd name="T14" fmla="*/ 55 w 55"/>
                  <a:gd name="T15" fmla="*/ 2 h 30"/>
                  <a:gd name="T16" fmla="*/ 54 w 55"/>
                  <a:gd name="T17" fmla="*/ 2 h 30"/>
                  <a:gd name="T18" fmla="*/ 45 w 55"/>
                  <a:gd name="T19" fmla="*/ 0 h 30"/>
                  <a:gd name="T20" fmla="*/ 10 w 55"/>
                  <a:gd name="T21" fmla="*/ 23 h 30"/>
                  <a:gd name="T22" fmla="*/ 11 w 55"/>
                  <a:gd name="T23" fmla="*/ 30 h 30"/>
                  <a:gd name="T24" fmla="*/ 15 w 55"/>
                  <a:gd name="T25" fmla="*/ 30 h 30"/>
                  <a:gd name="T26" fmla="*/ 54 w 55"/>
                  <a:gd name="T27" fmla="*/ 3 h 30"/>
                  <a:gd name="T28" fmla="*/ 54 w 55"/>
                  <a:gd name="T29" fmla="*/ 2 h 30"/>
                  <a:gd name="T30" fmla="*/ 45 w 55"/>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30">
                    <a:moveTo>
                      <a:pt x="9" y="24"/>
                    </a:moveTo>
                    <a:cubicBezTo>
                      <a:pt x="6" y="26"/>
                      <a:pt x="3" y="28"/>
                      <a:pt x="0" y="30"/>
                    </a:cubicBezTo>
                    <a:cubicBezTo>
                      <a:pt x="2" y="30"/>
                      <a:pt x="3" y="30"/>
                      <a:pt x="5" y="30"/>
                    </a:cubicBezTo>
                    <a:cubicBezTo>
                      <a:pt x="6" y="30"/>
                      <a:pt x="8" y="30"/>
                      <a:pt x="9" y="30"/>
                    </a:cubicBezTo>
                    <a:cubicBezTo>
                      <a:pt x="9" y="28"/>
                      <a:pt x="9" y="26"/>
                      <a:pt x="9" y="24"/>
                    </a:cubicBezTo>
                    <a:moveTo>
                      <a:pt x="54" y="2"/>
                    </a:moveTo>
                    <a:cubicBezTo>
                      <a:pt x="54" y="2"/>
                      <a:pt x="54" y="2"/>
                      <a:pt x="54" y="2"/>
                    </a:cubicBezTo>
                    <a:cubicBezTo>
                      <a:pt x="55" y="2"/>
                      <a:pt x="55" y="2"/>
                      <a:pt x="55" y="2"/>
                    </a:cubicBezTo>
                    <a:cubicBezTo>
                      <a:pt x="54" y="2"/>
                      <a:pt x="54" y="2"/>
                      <a:pt x="54" y="2"/>
                    </a:cubicBezTo>
                    <a:moveTo>
                      <a:pt x="45" y="0"/>
                    </a:moveTo>
                    <a:cubicBezTo>
                      <a:pt x="33" y="8"/>
                      <a:pt x="22" y="16"/>
                      <a:pt x="10" y="23"/>
                    </a:cubicBezTo>
                    <a:cubicBezTo>
                      <a:pt x="11" y="25"/>
                      <a:pt x="11" y="28"/>
                      <a:pt x="11" y="30"/>
                    </a:cubicBezTo>
                    <a:cubicBezTo>
                      <a:pt x="13" y="30"/>
                      <a:pt x="14" y="30"/>
                      <a:pt x="15" y="30"/>
                    </a:cubicBezTo>
                    <a:cubicBezTo>
                      <a:pt x="27" y="22"/>
                      <a:pt x="40" y="13"/>
                      <a:pt x="54" y="3"/>
                    </a:cubicBezTo>
                    <a:cubicBezTo>
                      <a:pt x="54" y="2"/>
                      <a:pt x="54" y="2"/>
                      <a:pt x="54" y="2"/>
                    </a:cubicBezTo>
                    <a:cubicBezTo>
                      <a:pt x="45" y="0"/>
                      <a:pt x="45" y="0"/>
                      <a:pt x="45"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093" name="Freeform 374"/>
              <p:cNvSpPr>
                <a:spLocks noEditPoints="1"/>
              </p:cNvSpPr>
              <p:nvPr/>
            </p:nvSpPr>
            <p:spPr bwMode="auto">
              <a:xfrm>
                <a:off x="2927" y="3140"/>
                <a:ext cx="237" cy="218"/>
              </a:xfrm>
              <a:custGeom>
                <a:avLst/>
                <a:gdLst>
                  <a:gd name="T0" fmla="*/ 35 w 286"/>
                  <a:gd name="T1" fmla="*/ 241 h 263"/>
                  <a:gd name="T2" fmla="*/ 7 w 286"/>
                  <a:gd name="T3" fmla="*/ 242 h 263"/>
                  <a:gd name="T4" fmla="*/ 17 w 286"/>
                  <a:gd name="T5" fmla="*/ 252 h 263"/>
                  <a:gd name="T6" fmla="*/ 16 w 286"/>
                  <a:gd name="T7" fmla="*/ 263 h 263"/>
                  <a:gd name="T8" fmla="*/ 29 w 286"/>
                  <a:gd name="T9" fmla="*/ 263 h 263"/>
                  <a:gd name="T10" fmla="*/ 35 w 286"/>
                  <a:gd name="T11" fmla="*/ 241 h 263"/>
                  <a:gd name="T12" fmla="*/ 74 w 286"/>
                  <a:gd name="T13" fmla="*/ 240 h 263"/>
                  <a:gd name="T14" fmla="*/ 37 w 286"/>
                  <a:gd name="T15" fmla="*/ 241 h 263"/>
                  <a:gd name="T16" fmla="*/ 33 w 286"/>
                  <a:gd name="T17" fmla="*/ 263 h 263"/>
                  <a:gd name="T18" fmla="*/ 45 w 286"/>
                  <a:gd name="T19" fmla="*/ 262 h 263"/>
                  <a:gd name="T20" fmla="*/ 50 w 286"/>
                  <a:gd name="T21" fmla="*/ 259 h 263"/>
                  <a:gd name="T22" fmla="*/ 74 w 286"/>
                  <a:gd name="T23" fmla="*/ 243 h 263"/>
                  <a:gd name="T24" fmla="*/ 74 w 286"/>
                  <a:gd name="T25" fmla="*/ 240 h 263"/>
                  <a:gd name="T26" fmla="*/ 77 w 286"/>
                  <a:gd name="T27" fmla="*/ 240 h 263"/>
                  <a:gd name="T28" fmla="*/ 76 w 286"/>
                  <a:gd name="T29" fmla="*/ 240 h 263"/>
                  <a:gd name="T30" fmla="*/ 75 w 286"/>
                  <a:gd name="T31" fmla="*/ 242 h 263"/>
                  <a:gd name="T32" fmla="*/ 77 w 286"/>
                  <a:gd name="T33" fmla="*/ 240 h 263"/>
                  <a:gd name="T34" fmla="*/ 97 w 286"/>
                  <a:gd name="T35" fmla="*/ 219 h 263"/>
                  <a:gd name="T36" fmla="*/ 85 w 286"/>
                  <a:gd name="T37" fmla="*/ 235 h 263"/>
                  <a:gd name="T38" fmla="*/ 104 w 286"/>
                  <a:gd name="T39" fmla="*/ 220 h 263"/>
                  <a:gd name="T40" fmla="*/ 97 w 286"/>
                  <a:gd name="T41" fmla="*/ 219 h 263"/>
                  <a:gd name="T42" fmla="*/ 80 w 286"/>
                  <a:gd name="T43" fmla="*/ 217 h 263"/>
                  <a:gd name="T44" fmla="*/ 76 w 286"/>
                  <a:gd name="T45" fmla="*/ 237 h 263"/>
                  <a:gd name="T46" fmla="*/ 79 w 286"/>
                  <a:gd name="T47" fmla="*/ 237 h 263"/>
                  <a:gd name="T48" fmla="*/ 96 w 286"/>
                  <a:gd name="T49" fmla="*/ 219 h 263"/>
                  <a:gd name="T50" fmla="*/ 93 w 286"/>
                  <a:gd name="T51" fmla="*/ 218 h 263"/>
                  <a:gd name="T52" fmla="*/ 80 w 286"/>
                  <a:gd name="T53" fmla="*/ 217 h 263"/>
                  <a:gd name="T54" fmla="*/ 39 w 286"/>
                  <a:gd name="T55" fmla="*/ 212 h 263"/>
                  <a:gd name="T56" fmla="*/ 0 w 286"/>
                  <a:gd name="T57" fmla="*/ 239 h 263"/>
                  <a:gd name="T58" fmla="*/ 36 w 286"/>
                  <a:gd name="T59" fmla="*/ 237 h 263"/>
                  <a:gd name="T60" fmla="*/ 39 w 286"/>
                  <a:gd name="T61" fmla="*/ 214 h 263"/>
                  <a:gd name="T62" fmla="*/ 39 w 286"/>
                  <a:gd name="T63" fmla="*/ 212 h 263"/>
                  <a:gd name="T64" fmla="*/ 40 w 286"/>
                  <a:gd name="T65" fmla="*/ 211 h 263"/>
                  <a:gd name="T66" fmla="*/ 39 w 286"/>
                  <a:gd name="T67" fmla="*/ 211 h 263"/>
                  <a:gd name="T68" fmla="*/ 37 w 286"/>
                  <a:gd name="T69" fmla="*/ 237 h 263"/>
                  <a:gd name="T70" fmla="*/ 64 w 286"/>
                  <a:gd name="T71" fmla="*/ 237 h 263"/>
                  <a:gd name="T72" fmla="*/ 75 w 286"/>
                  <a:gd name="T73" fmla="*/ 237 h 263"/>
                  <a:gd name="T74" fmla="*/ 78 w 286"/>
                  <a:gd name="T75" fmla="*/ 216 h 263"/>
                  <a:gd name="T76" fmla="*/ 49 w 286"/>
                  <a:gd name="T77" fmla="*/ 212 h 263"/>
                  <a:gd name="T78" fmla="*/ 40 w 286"/>
                  <a:gd name="T79" fmla="*/ 211 h 263"/>
                  <a:gd name="T80" fmla="*/ 279 w 286"/>
                  <a:gd name="T81" fmla="*/ 6 h 263"/>
                  <a:gd name="T82" fmla="*/ 276 w 286"/>
                  <a:gd name="T83" fmla="*/ 8 h 263"/>
                  <a:gd name="T84" fmla="*/ 284 w 286"/>
                  <a:gd name="T85" fmla="*/ 8 h 263"/>
                  <a:gd name="T86" fmla="*/ 284 w 286"/>
                  <a:gd name="T87" fmla="*/ 6 h 263"/>
                  <a:gd name="T88" fmla="*/ 279 w 286"/>
                  <a:gd name="T89" fmla="*/ 6 h 263"/>
                  <a:gd name="T90" fmla="*/ 286 w 286"/>
                  <a:gd name="T91" fmla="*/ 0 h 263"/>
                  <a:gd name="T92" fmla="*/ 286 w 286"/>
                  <a:gd name="T93" fmla="*/ 0 h 263"/>
                  <a:gd name="T94" fmla="*/ 280 w 286"/>
                  <a:gd name="T95" fmla="*/ 5 h 263"/>
                  <a:gd name="T96" fmla="*/ 285 w 286"/>
                  <a:gd name="T97" fmla="*/ 5 h 263"/>
                  <a:gd name="T98" fmla="*/ 286 w 286"/>
                  <a:gd name="T9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6" h="263">
                    <a:moveTo>
                      <a:pt x="35" y="241"/>
                    </a:moveTo>
                    <a:cubicBezTo>
                      <a:pt x="26" y="241"/>
                      <a:pt x="17" y="242"/>
                      <a:pt x="7" y="242"/>
                    </a:cubicBezTo>
                    <a:cubicBezTo>
                      <a:pt x="13" y="244"/>
                      <a:pt x="16" y="248"/>
                      <a:pt x="17" y="252"/>
                    </a:cubicBezTo>
                    <a:cubicBezTo>
                      <a:pt x="18" y="255"/>
                      <a:pt x="18" y="259"/>
                      <a:pt x="16" y="263"/>
                    </a:cubicBezTo>
                    <a:cubicBezTo>
                      <a:pt x="20" y="263"/>
                      <a:pt x="24" y="263"/>
                      <a:pt x="29" y="263"/>
                    </a:cubicBezTo>
                    <a:cubicBezTo>
                      <a:pt x="31" y="255"/>
                      <a:pt x="33" y="248"/>
                      <a:pt x="35" y="241"/>
                    </a:cubicBezTo>
                    <a:moveTo>
                      <a:pt x="74" y="240"/>
                    </a:moveTo>
                    <a:cubicBezTo>
                      <a:pt x="63" y="240"/>
                      <a:pt x="50" y="241"/>
                      <a:pt x="37" y="241"/>
                    </a:cubicBezTo>
                    <a:cubicBezTo>
                      <a:pt x="36" y="248"/>
                      <a:pt x="35" y="255"/>
                      <a:pt x="33" y="263"/>
                    </a:cubicBezTo>
                    <a:cubicBezTo>
                      <a:pt x="37" y="263"/>
                      <a:pt x="41" y="263"/>
                      <a:pt x="45" y="262"/>
                    </a:cubicBezTo>
                    <a:cubicBezTo>
                      <a:pt x="47" y="261"/>
                      <a:pt x="49" y="260"/>
                      <a:pt x="50" y="259"/>
                    </a:cubicBezTo>
                    <a:cubicBezTo>
                      <a:pt x="58" y="254"/>
                      <a:pt x="66" y="248"/>
                      <a:pt x="74" y="243"/>
                    </a:cubicBezTo>
                    <a:cubicBezTo>
                      <a:pt x="74" y="242"/>
                      <a:pt x="74" y="241"/>
                      <a:pt x="74" y="240"/>
                    </a:cubicBezTo>
                    <a:moveTo>
                      <a:pt x="77" y="240"/>
                    </a:moveTo>
                    <a:cubicBezTo>
                      <a:pt x="77" y="240"/>
                      <a:pt x="76" y="240"/>
                      <a:pt x="76" y="240"/>
                    </a:cubicBezTo>
                    <a:cubicBezTo>
                      <a:pt x="75" y="241"/>
                      <a:pt x="75" y="241"/>
                      <a:pt x="75" y="242"/>
                    </a:cubicBezTo>
                    <a:cubicBezTo>
                      <a:pt x="76" y="241"/>
                      <a:pt x="76" y="241"/>
                      <a:pt x="77" y="240"/>
                    </a:cubicBezTo>
                    <a:moveTo>
                      <a:pt x="97" y="219"/>
                    </a:moveTo>
                    <a:cubicBezTo>
                      <a:pt x="93" y="224"/>
                      <a:pt x="89" y="229"/>
                      <a:pt x="85" y="235"/>
                    </a:cubicBezTo>
                    <a:cubicBezTo>
                      <a:pt x="92" y="230"/>
                      <a:pt x="98" y="225"/>
                      <a:pt x="104" y="220"/>
                    </a:cubicBezTo>
                    <a:cubicBezTo>
                      <a:pt x="97" y="219"/>
                      <a:pt x="97" y="219"/>
                      <a:pt x="97" y="219"/>
                    </a:cubicBezTo>
                    <a:moveTo>
                      <a:pt x="80" y="217"/>
                    </a:moveTo>
                    <a:cubicBezTo>
                      <a:pt x="79" y="225"/>
                      <a:pt x="77" y="232"/>
                      <a:pt x="76" y="237"/>
                    </a:cubicBezTo>
                    <a:cubicBezTo>
                      <a:pt x="77" y="237"/>
                      <a:pt x="78" y="237"/>
                      <a:pt x="79" y="237"/>
                    </a:cubicBezTo>
                    <a:cubicBezTo>
                      <a:pt x="86" y="231"/>
                      <a:pt x="91" y="225"/>
                      <a:pt x="96" y="219"/>
                    </a:cubicBezTo>
                    <a:cubicBezTo>
                      <a:pt x="93" y="218"/>
                      <a:pt x="93" y="218"/>
                      <a:pt x="93" y="218"/>
                    </a:cubicBezTo>
                    <a:cubicBezTo>
                      <a:pt x="80" y="217"/>
                      <a:pt x="80" y="217"/>
                      <a:pt x="80" y="217"/>
                    </a:cubicBezTo>
                    <a:moveTo>
                      <a:pt x="39" y="212"/>
                    </a:moveTo>
                    <a:cubicBezTo>
                      <a:pt x="25" y="222"/>
                      <a:pt x="12" y="231"/>
                      <a:pt x="0" y="239"/>
                    </a:cubicBezTo>
                    <a:cubicBezTo>
                      <a:pt x="12" y="238"/>
                      <a:pt x="24" y="238"/>
                      <a:pt x="36" y="237"/>
                    </a:cubicBezTo>
                    <a:cubicBezTo>
                      <a:pt x="38" y="228"/>
                      <a:pt x="39" y="220"/>
                      <a:pt x="39" y="214"/>
                    </a:cubicBezTo>
                    <a:cubicBezTo>
                      <a:pt x="39" y="212"/>
                      <a:pt x="39" y="212"/>
                      <a:pt x="39" y="212"/>
                    </a:cubicBezTo>
                    <a:moveTo>
                      <a:pt x="40" y="211"/>
                    </a:moveTo>
                    <a:cubicBezTo>
                      <a:pt x="40" y="211"/>
                      <a:pt x="40" y="211"/>
                      <a:pt x="39" y="211"/>
                    </a:cubicBezTo>
                    <a:cubicBezTo>
                      <a:pt x="39" y="219"/>
                      <a:pt x="38" y="228"/>
                      <a:pt x="37" y="237"/>
                    </a:cubicBezTo>
                    <a:cubicBezTo>
                      <a:pt x="47" y="237"/>
                      <a:pt x="55" y="237"/>
                      <a:pt x="64" y="237"/>
                    </a:cubicBezTo>
                    <a:cubicBezTo>
                      <a:pt x="68" y="237"/>
                      <a:pt x="71" y="237"/>
                      <a:pt x="75" y="237"/>
                    </a:cubicBezTo>
                    <a:cubicBezTo>
                      <a:pt x="76" y="231"/>
                      <a:pt x="77" y="224"/>
                      <a:pt x="78" y="216"/>
                    </a:cubicBezTo>
                    <a:cubicBezTo>
                      <a:pt x="49" y="212"/>
                      <a:pt x="49" y="212"/>
                      <a:pt x="49" y="212"/>
                    </a:cubicBezTo>
                    <a:cubicBezTo>
                      <a:pt x="40" y="211"/>
                      <a:pt x="40" y="211"/>
                      <a:pt x="40" y="211"/>
                    </a:cubicBezTo>
                    <a:moveTo>
                      <a:pt x="279" y="6"/>
                    </a:moveTo>
                    <a:cubicBezTo>
                      <a:pt x="278" y="7"/>
                      <a:pt x="277" y="7"/>
                      <a:pt x="276" y="8"/>
                    </a:cubicBezTo>
                    <a:cubicBezTo>
                      <a:pt x="279" y="8"/>
                      <a:pt x="281" y="8"/>
                      <a:pt x="284" y="8"/>
                    </a:cubicBezTo>
                    <a:cubicBezTo>
                      <a:pt x="284" y="7"/>
                      <a:pt x="284" y="7"/>
                      <a:pt x="284" y="6"/>
                    </a:cubicBezTo>
                    <a:cubicBezTo>
                      <a:pt x="282" y="6"/>
                      <a:pt x="280" y="6"/>
                      <a:pt x="279" y="6"/>
                    </a:cubicBezTo>
                    <a:moveTo>
                      <a:pt x="286" y="0"/>
                    </a:moveTo>
                    <a:cubicBezTo>
                      <a:pt x="286" y="0"/>
                      <a:pt x="286" y="0"/>
                      <a:pt x="286" y="0"/>
                    </a:cubicBezTo>
                    <a:cubicBezTo>
                      <a:pt x="284" y="1"/>
                      <a:pt x="282" y="3"/>
                      <a:pt x="280" y="5"/>
                    </a:cubicBezTo>
                    <a:cubicBezTo>
                      <a:pt x="281" y="5"/>
                      <a:pt x="283" y="5"/>
                      <a:pt x="285" y="5"/>
                    </a:cubicBezTo>
                    <a:cubicBezTo>
                      <a:pt x="285" y="3"/>
                      <a:pt x="286" y="2"/>
                      <a:pt x="286" y="0"/>
                    </a:cubicBezTo>
                  </a:path>
                </a:pathLst>
              </a:custGeom>
              <a:solidFill>
                <a:srgbClr val="770207"/>
              </a:solidFill>
              <a:ln>
                <a:noFill/>
              </a:ln>
            </p:spPr>
            <p:txBody>
              <a:bodyPr vert="horz" wrap="square" lIns="91440" tIns="45720" rIns="91440" bIns="45720" numCol="1" anchor="t" anchorCtr="0" compatLnSpc="1"/>
              <a:lstStyle/>
              <a:p>
                <a:endParaRPr lang="zh-CN" altLang="en-US"/>
              </a:p>
            </p:txBody>
          </p:sp>
          <p:sp>
            <p:nvSpPr>
              <p:cNvPr id="3094" name="Freeform 375"/>
              <p:cNvSpPr>
                <a:spLocks noEditPoints="1"/>
              </p:cNvSpPr>
              <p:nvPr/>
            </p:nvSpPr>
            <p:spPr bwMode="auto">
              <a:xfrm>
                <a:off x="3003" y="3327"/>
                <a:ext cx="126" cy="30"/>
              </a:xfrm>
              <a:custGeom>
                <a:avLst/>
                <a:gdLst>
                  <a:gd name="T0" fmla="*/ 84 w 152"/>
                  <a:gd name="T1" fmla="*/ 35 h 36"/>
                  <a:gd name="T2" fmla="*/ 86 w 152"/>
                  <a:gd name="T3" fmla="*/ 35 h 36"/>
                  <a:gd name="T4" fmla="*/ 132 w 152"/>
                  <a:gd name="T5" fmla="*/ 34 h 36"/>
                  <a:gd name="T6" fmla="*/ 133 w 152"/>
                  <a:gd name="T7" fmla="*/ 35 h 36"/>
                  <a:gd name="T8" fmla="*/ 134 w 152"/>
                  <a:gd name="T9" fmla="*/ 32 h 36"/>
                  <a:gd name="T10" fmla="*/ 135 w 152"/>
                  <a:gd name="T11" fmla="*/ 34 h 36"/>
                  <a:gd name="T12" fmla="*/ 93 w 152"/>
                  <a:gd name="T13" fmla="*/ 29 h 36"/>
                  <a:gd name="T14" fmla="*/ 87 w 152"/>
                  <a:gd name="T15" fmla="*/ 35 h 36"/>
                  <a:gd name="T16" fmla="*/ 93 w 152"/>
                  <a:gd name="T17" fmla="*/ 29 h 36"/>
                  <a:gd name="T18" fmla="*/ 141 w 152"/>
                  <a:gd name="T19" fmla="*/ 30 h 36"/>
                  <a:gd name="T20" fmla="*/ 141 w 152"/>
                  <a:gd name="T21" fmla="*/ 29 h 36"/>
                  <a:gd name="T22" fmla="*/ 138 w 152"/>
                  <a:gd name="T23" fmla="*/ 33 h 36"/>
                  <a:gd name="T24" fmla="*/ 138 w 152"/>
                  <a:gd name="T25" fmla="*/ 30 h 36"/>
                  <a:gd name="T26" fmla="*/ 145 w 152"/>
                  <a:gd name="T27" fmla="*/ 22 h 36"/>
                  <a:gd name="T28" fmla="*/ 147 w 152"/>
                  <a:gd name="T29" fmla="*/ 25 h 36"/>
                  <a:gd name="T30" fmla="*/ 151 w 152"/>
                  <a:gd name="T31" fmla="*/ 16 h 36"/>
                  <a:gd name="T32" fmla="*/ 152 w 152"/>
                  <a:gd name="T33" fmla="*/ 20 h 36"/>
                  <a:gd name="T34" fmla="*/ 146 w 152"/>
                  <a:gd name="T35" fmla="*/ 14 h 36"/>
                  <a:gd name="T36" fmla="*/ 146 w 152"/>
                  <a:gd name="T37" fmla="*/ 14 h 36"/>
                  <a:gd name="T38" fmla="*/ 34 w 152"/>
                  <a:gd name="T39" fmla="*/ 14 h 36"/>
                  <a:gd name="T40" fmla="*/ 23 w 152"/>
                  <a:gd name="T41" fmla="*/ 36 h 36"/>
                  <a:gd name="T42" fmla="*/ 34 w 152"/>
                  <a:gd name="T43" fmla="*/ 14 h 36"/>
                  <a:gd name="T44" fmla="*/ 143 w 152"/>
                  <a:gd name="T45" fmla="*/ 15 h 36"/>
                  <a:gd name="T46" fmla="*/ 143 w 152"/>
                  <a:gd name="T47" fmla="*/ 13 h 36"/>
                  <a:gd name="T48" fmla="*/ 93 w 152"/>
                  <a:gd name="T49" fmla="*/ 29 h 36"/>
                  <a:gd name="T50" fmla="*/ 96 w 152"/>
                  <a:gd name="T51" fmla="*/ 31 h 36"/>
                  <a:gd name="T52" fmla="*/ 96 w 152"/>
                  <a:gd name="T53" fmla="*/ 30 h 36"/>
                  <a:gd name="T54" fmla="*/ 104 w 152"/>
                  <a:gd name="T55" fmla="*/ 35 h 36"/>
                  <a:gd name="T56" fmla="*/ 100 w 152"/>
                  <a:gd name="T57" fmla="*/ 26 h 36"/>
                  <a:gd name="T58" fmla="*/ 106 w 152"/>
                  <a:gd name="T59" fmla="*/ 35 h 36"/>
                  <a:gd name="T60" fmla="*/ 105 w 152"/>
                  <a:gd name="T61" fmla="*/ 27 h 36"/>
                  <a:gd name="T62" fmla="*/ 105 w 152"/>
                  <a:gd name="T63" fmla="*/ 26 h 36"/>
                  <a:gd name="T64" fmla="*/ 115 w 152"/>
                  <a:gd name="T65" fmla="*/ 35 h 36"/>
                  <a:gd name="T66" fmla="*/ 110 w 152"/>
                  <a:gd name="T67" fmla="*/ 19 h 36"/>
                  <a:gd name="T68" fmla="*/ 117 w 152"/>
                  <a:gd name="T69" fmla="*/ 31 h 36"/>
                  <a:gd name="T70" fmla="*/ 117 w 152"/>
                  <a:gd name="T71" fmla="*/ 28 h 36"/>
                  <a:gd name="T72" fmla="*/ 121 w 152"/>
                  <a:gd name="T73" fmla="*/ 35 h 36"/>
                  <a:gd name="T74" fmla="*/ 115 w 152"/>
                  <a:gd name="T75" fmla="*/ 13 h 36"/>
                  <a:gd name="T76" fmla="*/ 142 w 152"/>
                  <a:gd name="T77" fmla="*/ 22 h 36"/>
                  <a:gd name="T78" fmla="*/ 137 w 152"/>
                  <a:gd name="T79" fmla="*/ 12 h 36"/>
                  <a:gd name="T80" fmla="*/ 137 w 152"/>
                  <a:gd name="T81" fmla="*/ 14 h 36"/>
                  <a:gd name="T82" fmla="*/ 135 w 152"/>
                  <a:gd name="T83" fmla="*/ 12 h 36"/>
                  <a:gd name="T84" fmla="*/ 115 w 152"/>
                  <a:gd name="T85" fmla="*/ 12 h 36"/>
                  <a:gd name="T86" fmla="*/ 129 w 152"/>
                  <a:gd name="T87" fmla="*/ 35 h 36"/>
                  <a:gd name="T88" fmla="*/ 124 w 152"/>
                  <a:gd name="T89" fmla="*/ 20 h 36"/>
                  <a:gd name="T90" fmla="*/ 129 w 152"/>
                  <a:gd name="T91" fmla="*/ 27 h 36"/>
                  <a:gd name="T92" fmla="*/ 126 w 152"/>
                  <a:gd name="T93" fmla="*/ 15 h 36"/>
                  <a:gd name="T94" fmla="*/ 132 w 152"/>
                  <a:gd name="T95" fmla="*/ 26 h 36"/>
                  <a:gd name="T96" fmla="*/ 128 w 152"/>
                  <a:gd name="T97" fmla="*/ 11 h 36"/>
                  <a:gd name="T98" fmla="*/ 135 w 152"/>
                  <a:gd name="T99" fmla="*/ 25 h 36"/>
                  <a:gd name="T100" fmla="*/ 131 w 152"/>
                  <a:gd name="T101" fmla="*/ 11 h 36"/>
                  <a:gd name="T102" fmla="*/ 94 w 152"/>
                  <a:gd name="T103" fmla="*/ 7 h 36"/>
                  <a:gd name="T104" fmla="*/ 70 w 152"/>
                  <a:gd name="T105" fmla="*/ 35 h 36"/>
                  <a:gd name="T106" fmla="*/ 100 w 152"/>
                  <a:gd name="T107" fmla="*/ 10 h 36"/>
                  <a:gd name="T108" fmla="*/ 94 w 152"/>
                  <a:gd name="T109" fmla="*/ 7 h 36"/>
                  <a:gd name="T110" fmla="*/ 72 w 152"/>
                  <a:gd name="T111" fmla="*/ 9 h 36"/>
                  <a:gd name="T112" fmla="*/ 79 w 152"/>
                  <a:gd name="T113" fmla="*/ 4 h 36"/>
                  <a:gd name="T114" fmla="*/ 35 w 152"/>
                  <a:gd name="T115" fmla="*/ 13 h 36"/>
                  <a:gd name="T116" fmla="*/ 66 w 152"/>
                  <a:gd name="T1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 h="36">
                    <a:moveTo>
                      <a:pt x="86" y="34"/>
                    </a:moveTo>
                    <a:cubicBezTo>
                      <a:pt x="85" y="35"/>
                      <a:pt x="85" y="35"/>
                      <a:pt x="84" y="35"/>
                    </a:cubicBezTo>
                    <a:cubicBezTo>
                      <a:pt x="85" y="35"/>
                      <a:pt x="85" y="35"/>
                      <a:pt x="86" y="35"/>
                    </a:cubicBezTo>
                    <a:cubicBezTo>
                      <a:pt x="86" y="35"/>
                      <a:pt x="86" y="35"/>
                      <a:pt x="86" y="35"/>
                    </a:cubicBezTo>
                    <a:cubicBezTo>
                      <a:pt x="86" y="34"/>
                      <a:pt x="86" y="34"/>
                      <a:pt x="86" y="34"/>
                    </a:cubicBezTo>
                    <a:moveTo>
                      <a:pt x="132" y="34"/>
                    </a:moveTo>
                    <a:cubicBezTo>
                      <a:pt x="132" y="35"/>
                      <a:pt x="132" y="35"/>
                      <a:pt x="132" y="35"/>
                    </a:cubicBezTo>
                    <a:cubicBezTo>
                      <a:pt x="133" y="35"/>
                      <a:pt x="133" y="35"/>
                      <a:pt x="133" y="35"/>
                    </a:cubicBezTo>
                    <a:cubicBezTo>
                      <a:pt x="132" y="34"/>
                      <a:pt x="132" y="34"/>
                      <a:pt x="132" y="34"/>
                    </a:cubicBezTo>
                    <a:moveTo>
                      <a:pt x="134" y="32"/>
                    </a:moveTo>
                    <a:cubicBezTo>
                      <a:pt x="134" y="33"/>
                      <a:pt x="134" y="34"/>
                      <a:pt x="134" y="34"/>
                    </a:cubicBezTo>
                    <a:cubicBezTo>
                      <a:pt x="135" y="34"/>
                      <a:pt x="135" y="34"/>
                      <a:pt x="135" y="34"/>
                    </a:cubicBezTo>
                    <a:cubicBezTo>
                      <a:pt x="135" y="33"/>
                      <a:pt x="135" y="33"/>
                      <a:pt x="134" y="32"/>
                    </a:cubicBezTo>
                    <a:moveTo>
                      <a:pt x="93" y="29"/>
                    </a:moveTo>
                    <a:cubicBezTo>
                      <a:pt x="90" y="31"/>
                      <a:pt x="88" y="33"/>
                      <a:pt x="86" y="34"/>
                    </a:cubicBezTo>
                    <a:cubicBezTo>
                      <a:pt x="86" y="35"/>
                      <a:pt x="86" y="35"/>
                      <a:pt x="87" y="35"/>
                    </a:cubicBezTo>
                    <a:cubicBezTo>
                      <a:pt x="90" y="35"/>
                      <a:pt x="92" y="35"/>
                      <a:pt x="95" y="35"/>
                    </a:cubicBezTo>
                    <a:cubicBezTo>
                      <a:pt x="94" y="33"/>
                      <a:pt x="93" y="31"/>
                      <a:pt x="93" y="29"/>
                    </a:cubicBezTo>
                    <a:moveTo>
                      <a:pt x="141" y="29"/>
                    </a:moveTo>
                    <a:cubicBezTo>
                      <a:pt x="141" y="29"/>
                      <a:pt x="141" y="30"/>
                      <a:pt x="141" y="30"/>
                    </a:cubicBezTo>
                    <a:cubicBezTo>
                      <a:pt x="141" y="30"/>
                      <a:pt x="141" y="30"/>
                      <a:pt x="141" y="30"/>
                    </a:cubicBezTo>
                    <a:cubicBezTo>
                      <a:pt x="141" y="29"/>
                      <a:pt x="141" y="29"/>
                      <a:pt x="141" y="29"/>
                    </a:cubicBezTo>
                    <a:moveTo>
                      <a:pt x="136" y="28"/>
                    </a:moveTo>
                    <a:cubicBezTo>
                      <a:pt x="137" y="30"/>
                      <a:pt x="137" y="31"/>
                      <a:pt x="138" y="33"/>
                    </a:cubicBezTo>
                    <a:cubicBezTo>
                      <a:pt x="138" y="32"/>
                      <a:pt x="139" y="32"/>
                      <a:pt x="139" y="31"/>
                    </a:cubicBezTo>
                    <a:cubicBezTo>
                      <a:pt x="139" y="31"/>
                      <a:pt x="138" y="30"/>
                      <a:pt x="138" y="30"/>
                    </a:cubicBezTo>
                    <a:cubicBezTo>
                      <a:pt x="137" y="29"/>
                      <a:pt x="137" y="29"/>
                      <a:pt x="136" y="28"/>
                    </a:cubicBezTo>
                    <a:moveTo>
                      <a:pt x="145" y="22"/>
                    </a:moveTo>
                    <a:cubicBezTo>
                      <a:pt x="146" y="23"/>
                      <a:pt x="146" y="24"/>
                      <a:pt x="146" y="26"/>
                    </a:cubicBezTo>
                    <a:cubicBezTo>
                      <a:pt x="146" y="25"/>
                      <a:pt x="146" y="25"/>
                      <a:pt x="147" y="25"/>
                    </a:cubicBezTo>
                    <a:cubicBezTo>
                      <a:pt x="146" y="24"/>
                      <a:pt x="146" y="23"/>
                      <a:pt x="145" y="22"/>
                    </a:cubicBezTo>
                    <a:moveTo>
                      <a:pt x="151" y="16"/>
                    </a:moveTo>
                    <a:cubicBezTo>
                      <a:pt x="151" y="18"/>
                      <a:pt x="151" y="19"/>
                      <a:pt x="151" y="21"/>
                    </a:cubicBezTo>
                    <a:cubicBezTo>
                      <a:pt x="151" y="20"/>
                      <a:pt x="152" y="20"/>
                      <a:pt x="152" y="20"/>
                    </a:cubicBezTo>
                    <a:cubicBezTo>
                      <a:pt x="152" y="19"/>
                      <a:pt x="151" y="18"/>
                      <a:pt x="151" y="16"/>
                    </a:cubicBezTo>
                    <a:moveTo>
                      <a:pt x="146" y="14"/>
                    </a:moveTo>
                    <a:cubicBezTo>
                      <a:pt x="146" y="14"/>
                      <a:pt x="146" y="14"/>
                      <a:pt x="146" y="14"/>
                    </a:cubicBezTo>
                    <a:cubicBezTo>
                      <a:pt x="146" y="14"/>
                      <a:pt x="146" y="14"/>
                      <a:pt x="146" y="14"/>
                    </a:cubicBezTo>
                    <a:cubicBezTo>
                      <a:pt x="146" y="14"/>
                      <a:pt x="146" y="14"/>
                      <a:pt x="146" y="14"/>
                    </a:cubicBezTo>
                    <a:moveTo>
                      <a:pt x="34" y="14"/>
                    </a:moveTo>
                    <a:cubicBezTo>
                      <a:pt x="23" y="21"/>
                      <a:pt x="12" y="29"/>
                      <a:pt x="0" y="36"/>
                    </a:cubicBezTo>
                    <a:cubicBezTo>
                      <a:pt x="8" y="36"/>
                      <a:pt x="15" y="36"/>
                      <a:pt x="23" y="36"/>
                    </a:cubicBezTo>
                    <a:cubicBezTo>
                      <a:pt x="32" y="29"/>
                      <a:pt x="42" y="22"/>
                      <a:pt x="51" y="14"/>
                    </a:cubicBezTo>
                    <a:cubicBezTo>
                      <a:pt x="46" y="14"/>
                      <a:pt x="41" y="14"/>
                      <a:pt x="34" y="14"/>
                    </a:cubicBezTo>
                    <a:moveTo>
                      <a:pt x="143" y="13"/>
                    </a:moveTo>
                    <a:cubicBezTo>
                      <a:pt x="143" y="14"/>
                      <a:pt x="143" y="14"/>
                      <a:pt x="143" y="15"/>
                    </a:cubicBezTo>
                    <a:cubicBezTo>
                      <a:pt x="143" y="14"/>
                      <a:pt x="143" y="14"/>
                      <a:pt x="143" y="13"/>
                    </a:cubicBezTo>
                    <a:cubicBezTo>
                      <a:pt x="143" y="13"/>
                      <a:pt x="143" y="13"/>
                      <a:pt x="143" y="13"/>
                    </a:cubicBezTo>
                    <a:moveTo>
                      <a:pt x="115" y="13"/>
                    </a:moveTo>
                    <a:cubicBezTo>
                      <a:pt x="107" y="18"/>
                      <a:pt x="100" y="24"/>
                      <a:pt x="93" y="29"/>
                    </a:cubicBezTo>
                    <a:cubicBezTo>
                      <a:pt x="94" y="30"/>
                      <a:pt x="95" y="31"/>
                      <a:pt x="96" y="32"/>
                    </a:cubicBezTo>
                    <a:cubicBezTo>
                      <a:pt x="96" y="31"/>
                      <a:pt x="96" y="31"/>
                      <a:pt x="96" y="31"/>
                    </a:cubicBezTo>
                    <a:cubicBezTo>
                      <a:pt x="95" y="29"/>
                      <a:pt x="95" y="29"/>
                      <a:pt x="95" y="29"/>
                    </a:cubicBezTo>
                    <a:cubicBezTo>
                      <a:pt x="96" y="30"/>
                      <a:pt x="96" y="30"/>
                      <a:pt x="96" y="30"/>
                    </a:cubicBezTo>
                    <a:cubicBezTo>
                      <a:pt x="96" y="32"/>
                      <a:pt x="98" y="33"/>
                      <a:pt x="99" y="35"/>
                    </a:cubicBezTo>
                    <a:cubicBezTo>
                      <a:pt x="101" y="35"/>
                      <a:pt x="102" y="35"/>
                      <a:pt x="104" y="35"/>
                    </a:cubicBezTo>
                    <a:cubicBezTo>
                      <a:pt x="103" y="32"/>
                      <a:pt x="102" y="29"/>
                      <a:pt x="101" y="28"/>
                    </a:cubicBezTo>
                    <a:cubicBezTo>
                      <a:pt x="100" y="26"/>
                      <a:pt x="100" y="26"/>
                      <a:pt x="100" y="26"/>
                    </a:cubicBezTo>
                    <a:cubicBezTo>
                      <a:pt x="101" y="27"/>
                      <a:pt x="101" y="27"/>
                      <a:pt x="101" y="27"/>
                    </a:cubicBezTo>
                    <a:cubicBezTo>
                      <a:pt x="103" y="29"/>
                      <a:pt x="105" y="32"/>
                      <a:pt x="106" y="35"/>
                    </a:cubicBezTo>
                    <a:cubicBezTo>
                      <a:pt x="107" y="35"/>
                      <a:pt x="108" y="35"/>
                      <a:pt x="109" y="35"/>
                    </a:cubicBezTo>
                    <a:cubicBezTo>
                      <a:pt x="108" y="32"/>
                      <a:pt x="107" y="28"/>
                      <a:pt x="105" y="27"/>
                    </a:cubicBezTo>
                    <a:cubicBezTo>
                      <a:pt x="104" y="25"/>
                      <a:pt x="104" y="25"/>
                      <a:pt x="104" y="25"/>
                    </a:cubicBezTo>
                    <a:cubicBezTo>
                      <a:pt x="105" y="26"/>
                      <a:pt x="105" y="26"/>
                      <a:pt x="105" y="26"/>
                    </a:cubicBezTo>
                    <a:cubicBezTo>
                      <a:pt x="108" y="28"/>
                      <a:pt x="114" y="31"/>
                      <a:pt x="114" y="35"/>
                    </a:cubicBezTo>
                    <a:cubicBezTo>
                      <a:pt x="115" y="35"/>
                      <a:pt x="115" y="35"/>
                      <a:pt x="115" y="35"/>
                    </a:cubicBezTo>
                    <a:cubicBezTo>
                      <a:pt x="114" y="30"/>
                      <a:pt x="112" y="24"/>
                      <a:pt x="111" y="22"/>
                    </a:cubicBezTo>
                    <a:cubicBezTo>
                      <a:pt x="110" y="19"/>
                      <a:pt x="110" y="19"/>
                      <a:pt x="110" y="19"/>
                    </a:cubicBezTo>
                    <a:cubicBezTo>
                      <a:pt x="111" y="20"/>
                      <a:pt x="111" y="20"/>
                      <a:pt x="111" y="20"/>
                    </a:cubicBezTo>
                    <a:cubicBezTo>
                      <a:pt x="113" y="23"/>
                      <a:pt x="115" y="27"/>
                      <a:pt x="117" y="31"/>
                    </a:cubicBezTo>
                    <a:cubicBezTo>
                      <a:pt x="117" y="31"/>
                      <a:pt x="117" y="30"/>
                      <a:pt x="117" y="30"/>
                    </a:cubicBezTo>
                    <a:cubicBezTo>
                      <a:pt x="117" y="28"/>
                      <a:pt x="117" y="28"/>
                      <a:pt x="117" y="28"/>
                    </a:cubicBezTo>
                    <a:cubicBezTo>
                      <a:pt x="117" y="29"/>
                      <a:pt x="117" y="29"/>
                      <a:pt x="117" y="29"/>
                    </a:cubicBezTo>
                    <a:cubicBezTo>
                      <a:pt x="118" y="30"/>
                      <a:pt x="120" y="33"/>
                      <a:pt x="121" y="35"/>
                    </a:cubicBezTo>
                    <a:cubicBezTo>
                      <a:pt x="122" y="35"/>
                      <a:pt x="123" y="35"/>
                      <a:pt x="124" y="35"/>
                    </a:cubicBezTo>
                    <a:cubicBezTo>
                      <a:pt x="121" y="29"/>
                      <a:pt x="118" y="18"/>
                      <a:pt x="115" y="13"/>
                    </a:cubicBezTo>
                    <a:moveTo>
                      <a:pt x="137" y="12"/>
                    </a:moveTo>
                    <a:cubicBezTo>
                      <a:pt x="138" y="15"/>
                      <a:pt x="140" y="19"/>
                      <a:pt x="142" y="22"/>
                    </a:cubicBezTo>
                    <a:cubicBezTo>
                      <a:pt x="141" y="19"/>
                      <a:pt x="140" y="16"/>
                      <a:pt x="140" y="13"/>
                    </a:cubicBezTo>
                    <a:cubicBezTo>
                      <a:pt x="139" y="13"/>
                      <a:pt x="138" y="12"/>
                      <a:pt x="137" y="12"/>
                    </a:cubicBezTo>
                    <a:moveTo>
                      <a:pt x="135" y="12"/>
                    </a:moveTo>
                    <a:cubicBezTo>
                      <a:pt x="136" y="13"/>
                      <a:pt x="136" y="14"/>
                      <a:pt x="137" y="14"/>
                    </a:cubicBezTo>
                    <a:cubicBezTo>
                      <a:pt x="137" y="14"/>
                      <a:pt x="136" y="13"/>
                      <a:pt x="136" y="12"/>
                    </a:cubicBezTo>
                    <a:cubicBezTo>
                      <a:pt x="136" y="12"/>
                      <a:pt x="136" y="12"/>
                      <a:pt x="135" y="12"/>
                    </a:cubicBezTo>
                    <a:moveTo>
                      <a:pt x="118" y="9"/>
                    </a:moveTo>
                    <a:cubicBezTo>
                      <a:pt x="117" y="10"/>
                      <a:pt x="116" y="11"/>
                      <a:pt x="115" y="12"/>
                    </a:cubicBezTo>
                    <a:cubicBezTo>
                      <a:pt x="121" y="18"/>
                      <a:pt x="127" y="27"/>
                      <a:pt x="128" y="35"/>
                    </a:cubicBezTo>
                    <a:cubicBezTo>
                      <a:pt x="128" y="35"/>
                      <a:pt x="129" y="35"/>
                      <a:pt x="129" y="35"/>
                    </a:cubicBezTo>
                    <a:cubicBezTo>
                      <a:pt x="127" y="31"/>
                      <a:pt x="126" y="24"/>
                      <a:pt x="125" y="22"/>
                    </a:cubicBezTo>
                    <a:cubicBezTo>
                      <a:pt x="124" y="20"/>
                      <a:pt x="124" y="20"/>
                      <a:pt x="124" y="20"/>
                    </a:cubicBezTo>
                    <a:cubicBezTo>
                      <a:pt x="125" y="21"/>
                      <a:pt x="125" y="21"/>
                      <a:pt x="125" y="21"/>
                    </a:cubicBezTo>
                    <a:cubicBezTo>
                      <a:pt x="126" y="23"/>
                      <a:pt x="128" y="25"/>
                      <a:pt x="129" y="27"/>
                    </a:cubicBezTo>
                    <a:cubicBezTo>
                      <a:pt x="128" y="23"/>
                      <a:pt x="127" y="19"/>
                      <a:pt x="127" y="18"/>
                    </a:cubicBezTo>
                    <a:cubicBezTo>
                      <a:pt x="126" y="15"/>
                      <a:pt x="126" y="15"/>
                      <a:pt x="126" y="15"/>
                    </a:cubicBezTo>
                    <a:cubicBezTo>
                      <a:pt x="127" y="17"/>
                      <a:pt x="127" y="17"/>
                      <a:pt x="127" y="17"/>
                    </a:cubicBezTo>
                    <a:cubicBezTo>
                      <a:pt x="128" y="19"/>
                      <a:pt x="130" y="23"/>
                      <a:pt x="132" y="26"/>
                    </a:cubicBezTo>
                    <a:cubicBezTo>
                      <a:pt x="131" y="22"/>
                      <a:pt x="130" y="16"/>
                      <a:pt x="129" y="14"/>
                    </a:cubicBezTo>
                    <a:cubicBezTo>
                      <a:pt x="128" y="11"/>
                      <a:pt x="128" y="11"/>
                      <a:pt x="128" y="11"/>
                    </a:cubicBezTo>
                    <a:cubicBezTo>
                      <a:pt x="129" y="13"/>
                      <a:pt x="129" y="13"/>
                      <a:pt x="129" y="13"/>
                    </a:cubicBezTo>
                    <a:cubicBezTo>
                      <a:pt x="130" y="16"/>
                      <a:pt x="133" y="20"/>
                      <a:pt x="135" y="25"/>
                    </a:cubicBezTo>
                    <a:cubicBezTo>
                      <a:pt x="134" y="23"/>
                      <a:pt x="134" y="20"/>
                      <a:pt x="133" y="18"/>
                    </a:cubicBezTo>
                    <a:cubicBezTo>
                      <a:pt x="132" y="16"/>
                      <a:pt x="132" y="14"/>
                      <a:pt x="131" y="11"/>
                    </a:cubicBezTo>
                    <a:cubicBezTo>
                      <a:pt x="127" y="11"/>
                      <a:pt x="123" y="10"/>
                      <a:pt x="118" y="9"/>
                    </a:cubicBezTo>
                    <a:moveTo>
                      <a:pt x="94" y="7"/>
                    </a:moveTo>
                    <a:cubicBezTo>
                      <a:pt x="79" y="17"/>
                      <a:pt x="64" y="27"/>
                      <a:pt x="49" y="36"/>
                    </a:cubicBezTo>
                    <a:cubicBezTo>
                      <a:pt x="56" y="36"/>
                      <a:pt x="63" y="35"/>
                      <a:pt x="70" y="35"/>
                    </a:cubicBezTo>
                    <a:cubicBezTo>
                      <a:pt x="81" y="27"/>
                      <a:pt x="92" y="18"/>
                      <a:pt x="103" y="9"/>
                    </a:cubicBezTo>
                    <a:cubicBezTo>
                      <a:pt x="102" y="9"/>
                      <a:pt x="101" y="10"/>
                      <a:pt x="100" y="10"/>
                    </a:cubicBezTo>
                    <a:cubicBezTo>
                      <a:pt x="98" y="10"/>
                      <a:pt x="97" y="9"/>
                      <a:pt x="96" y="9"/>
                    </a:cubicBezTo>
                    <a:cubicBezTo>
                      <a:pt x="95" y="8"/>
                      <a:pt x="95" y="8"/>
                      <a:pt x="94" y="7"/>
                    </a:cubicBezTo>
                    <a:moveTo>
                      <a:pt x="79" y="4"/>
                    </a:moveTo>
                    <a:cubicBezTo>
                      <a:pt x="77" y="6"/>
                      <a:pt x="75" y="8"/>
                      <a:pt x="72" y="9"/>
                    </a:cubicBezTo>
                    <a:cubicBezTo>
                      <a:pt x="75" y="8"/>
                      <a:pt x="78" y="6"/>
                      <a:pt x="80" y="4"/>
                    </a:cubicBezTo>
                    <a:cubicBezTo>
                      <a:pt x="79" y="4"/>
                      <a:pt x="79" y="4"/>
                      <a:pt x="79" y="4"/>
                    </a:cubicBezTo>
                    <a:moveTo>
                      <a:pt x="53" y="0"/>
                    </a:moveTo>
                    <a:cubicBezTo>
                      <a:pt x="47" y="4"/>
                      <a:pt x="41" y="9"/>
                      <a:pt x="35" y="13"/>
                    </a:cubicBezTo>
                    <a:cubicBezTo>
                      <a:pt x="41" y="13"/>
                      <a:pt x="46" y="13"/>
                      <a:pt x="52" y="14"/>
                    </a:cubicBezTo>
                    <a:cubicBezTo>
                      <a:pt x="57" y="10"/>
                      <a:pt x="61" y="6"/>
                      <a:pt x="66" y="2"/>
                    </a:cubicBezTo>
                    <a:cubicBezTo>
                      <a:pt x="53" y="0"/>
                      <a:pt x="53" y="0"/>
                      <a:pt x="53"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095" name="Freeform 376"/>
              <p:cNvSpPr>
                <a:spLocks noEditPoints="1"/>
              </p:cNvSpPr>
              <p:nvPr/>
            </p:nvSpPr>
            <p:spPr bwMode="auto">
              <a:xfrm>
                <a:off x="3133" y="3037"/>
                <a:ext cx="75" cy="110"/>
              </a:xfrm>
              <a:custGeom>
                <a:avLst/>
                <a:gdLst>
                  <a:gd name="T0" fmla="*/ 15 w 90"/>
                  <a:gd name="T1" fmla="*/ 125 h 133"/>
                  <a:gd name="T2" fmla="*/ 12 w 90"/>
                  <a:gd name="T3" fmla="*/ 126 h 133"/>
                  <a:gd name="T4" fmla="*/ 0 w 90"/>
                  <a:gd name="T5" fmla="*/ 133 h 133"/>
                  <a:gd name="T6" fmla="*/ 8 w 90"/>
                  <a:gd name="T7" fmla="*/ 133 h 133"/>
                  <a:gd name="T8" fmla="*/ 15 w 90"/>
                  <a:gd name="T9" fmla="*/ 125 h 133"/>
                  <a:gd name="T10" fmla="*/ 90 w 90"/>
                  <a:gd name="T11" fmla="*/ 0 h 133"/>
                  <a:gd name="T12" fmla="*/ 89 w 90"/>
                  <a:gd name="T13" fmla="*/ 0 h 133"/>
                  <a:gd name="T14" fmla="*/ 90 w 90"/>
                  <a:gd name="T15" fmla="*/ 0 h 133"/>
                  <a:gd name="T16" fmla="*/ 90 w 90"/>
                  <a:gd name="T1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33">
                    <a:moveTo>
                      <a:pt x="15" y="125"/>
                    </a:moveTo>
                    <a:cubicBezTo>
                      <a:pt x="14" y="125"/>
                      <a:pt x="13" y="125"/>
                      <a:pt x="12" y="126"/>
                    </a:cubicBezTo>
                    <a:cubicBezTo>
                      <a:pt x="8" y="128"/>
                      <a:pt x="4" y="131"/>
                      <a:pt x="0" y="133"/>
                    </a:cubicBezTo>
                    <a:cubicBezTo>
                      <a:pt x="2" y="133"/>
                      <a:pt x="5" y="133"/>
                      <a:pt x="8" y="133"/>
                    </a:cubicBezTo>
                    <a:cubicBezTo>
                      <a:pt x="11" y="130"/>
                      <a:pt x="13" y="127"/>
                      <a:pt x="15" y="125"/>
                    </a:cubicBezTo>
                    <a:moveTo>
                      <a:pt x="90" y="0"/>
                    </a:moveTo>
                    <a:cubicBezTo>
                      <a:pt x="90" y="0"/>
                      <a:pt x="89" y="0"/>
                      <a:pt x="89" y="0"/>
                    </a:cubicBezTo>
                    <a:cubicBezTo>
                      <a:pt x="89" y="0"/>
                      <a:pt x="90" y="0"/>
                      <a:pt x="90" y="0"/>
                    </a:cubicBezTo>
                    <a:cubicBezTo>
                      <a:pt x="90" y="0"/>
                      <a:pt x="90" y="0"/>
                      <a:pt x="90"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096" name="Freeform 377"/>
              <p:cNvSpPr>
                <a:spLocks noEditPoints="1"/>
              </p:cNvSpPr>
              <p:nvPr/>
            </p:nvSpPr>
            <p:spPr bwMode="auto">
              <a:xfrm>
                <a:off x="2804" y="3290"/>
                <a:ext cx="144" cy="70"/>
              </a:xfrm>
              <a:custGeom>
                <a:avLst/>
                <a:gdLst>
                  <a:gd name="T0" fmla="*/ 11 w 173"/>
                  <a:gd name="T1" fmla="*/ 80 h 84"/>
                  <a:gd name="T2" fmla="*/ 0 w 173"/>
                  <a:gd name="T3" fmla="*/ 84 h 84"/>
                  <a:gd name="T4" fmla="*/ 6 w 173"/>
                  <a:gd name="T5" fmla="*/ 84 h 84"/>
                  <a:gd name="T6" fmla="*/ 12 w 173"/>
                  <a:gd name="T7" fmla="*/ 82 h 84"/>
                  <a:gd name="T8" fmla="*/ 11 w 173"/>
                  <a:gd name="T9" fmla="*/ 80 h 84"/>
                  <a:gd name="T10" fmla="*/ 55 w 173"/>
                  <a:gd name="T11" fmla="*/ 68 h 84"/>
                  <a:gd name="T12" fmla="*/ 36 w 173"/>
                  <a:gd name="T13" fmla="*/ 70 h 84"/>
                  <a:gd name="T14" fmla="*/ 14 w 173"/>
                  <a:gd name="T15" fmla="*/ 79 h 84"/>
                  <a:gd name="T16" fmla="*/ 14 w 173"/>
                  <a:gd name="T17" fmla="*/ 81 h 84"/>
                  <a:gd name="T18" fmla="*/ 18 w 173"/>
                  <a:gd name="T19" fmla="*/ 80 h 84"/>
                  <a:gd name="T20" fmla="*/ 56 w 173"/>
                  <a:gd name="T21" fmla="*/ 69 h 84"/>
                  <a:gd name="T22" fmla="*/ 55 w 173"/>
                  <a:gd name="T23" fmla="*/ 68 h 84"/>
                  <a:gd name="T24" fmla="*/ 59 w 173"/>
                  <a:gd name="T25" fmla="*/ 68 h 84"/>
                  <a:gd name="T26" fmla="*/ 57 w 173"/>
                  <a:gd name="T27" fmla="*/ 68 h 84"/>
                  <a:gd name="T28" fmla="*/ 57 w 173"/>
                  <a:gd name="T29" fmla="*/ 68 h 84"/>
                  <a:gd name="T30" fmla="*/ 59 w 173"/>
                  <a:gd name="T31" fmla="*/ 68 h 84"/>
                  <a:gd name="T32" fmla="*/ 54 w 173"/>
                  <a:gd name="T33" fmla="*/ 62 h 84"/>
                  <a:gd name="T34" fmla="*/ 50 w 173"/>
                  <a:gd name="T35" fmla="*/ 64 h 84"/>
                  <a:gd name="T36" fmla="*/ 54 w 173"/>
                  <a:gd name="T37" fmla="*/ 63 h 84"/>
                  <a:gd name="T38" fmla="*/ 54 w 173"/>
                  <a:gd name="T39" fmla="*/ 62 h 84"/>
                  <a:gd name="T40" fmla="*/ 95 w 173"/>
                  <a:gd name="T41" fmla="*/ 43 h 84"/>
                  <a:gd name="T42" fmla="*/ 55 w 173"/>
                  <a:gd name="T43" fmla="*/ 61 h 84"/>
                  <a:gd name="T44" fmla="*/ 56 w 173"/>
                  <a:gd name="T45" fmla="*/ 63 h 84"/>
                  <a:gd name="T46" fmla="*/ 71 w 173"/>
                  <a:gd name="T47" fmla="*/ 62 h 84"/>
                  <a:gd name="T48" fmla="*/ 96 w 173"/>
                  <a:gd name="T49" fmla="*/ 49 h 84"/>
                  <a:gd name="T50" fmla="*/ 95 w 173"/>
                  <a:gd name="T51" fmla="*/ 43 h 84"/>
                  <a:gd name="T52" fmla="*/ 143 w 173"/>
                  <a:gd name="T53" fmla="*/ 21 h 84"/>
                  <a:gd name="T54" fmla="*/ 137 w 173"/>
                  <a:gd name="T55" fmla="*/ 21 h 84"/>
                  <a:gd name="T56" fmla="*/ 95 w 173"/>
                  <a:gd name="T57" fmla="*/ 43 h 84"/>
                  <a:gd name="T58" fmla="*/ 95 w 173"/>
                  <a:gd name="T59" fmla="*/ 45 h 84"/>
                  <a:gd name="T60" fmla="*/ 96 w 173"/>
                  <a:gd name="T61" fmla="*/ 49 h 84"/>
                  <a:gd name="T62" fmla="*/ 139 w 173"/>
                  <a:gd name="T63" fmla="*/ 24 h 84"/>
                  <a:gd name="T64" fmla="*/ 139 w 173"/>
                  <a:gd name="T65" fmla="*/ 22 h 84"/>
                  <a:gd name="T66" fmla="*/ 139 w 173"/>
                  <a:gd name="T67" fmla="*/ 23 h 84"/>
                  <a:gd name="T68" fmla="*/ 143 w 173"/>
                  <a:gd name="T69" fmla="*/ 21 h 84"/>
                  <a:gd name="T70" fmla="*/ 173 w 173"/>
                  <a:gd name="T71" fmla="*/ 0 h 84"/>
                  <a:gd name="T72" fmla="*/ 144 w 173"/>
                  <a:gd name="T73" fmla="*/ 17 h 84"/>
                  <a:gd name="T74" fmla="*/ 149 w 173"/>
                  <a:gd name="T75" fmla="*/ 17 h 84"/>
                  <a:gd name="T76" fmla="*/ 153 w 173"/>
                  <a:gd name="T77" fmla="*/ 14 h 84"/>
                  <a:gd name="T78" fmla="*/ 173 w 173"/>
                  <a:gd name="T79" fmla="*/ 1 h 84"/>
                  <a:gd name="T80" fmla="*/ 173 w 173"/>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 h="84">
                    <a:moveTo>
                      <a:pt x="11" y="80"/>
                    </a:moveTo>
                    <a:cubicBezTo>
                      <a:pt x="7" y="81"/>
                      <a:pt x="4" y="83"/>
                      <a:pt x="0" y="84"/>
                    </a:cubicBezTo>
                    <a:cubicBezTo>
                      <a:pt x="2" y="84"/>
                      <a:pt x="4" y="84"/>
                      <a:pt x="6" y="84"/>
                    </a:cubicBezTo>
                    <a:cubicBezTo>
                      <a:pt x="8" y="83"/>
                      <a:pt x="10" y="83"/>
                      <a:pt x="12" y="82"/>
                    </a:cubicBezTo>
                    <a:cubicBezTo>
                      <a:pt x="11" y="81"/>
                      <a:pt x="11" y="81"/>
                      <a:pt x="11" y="80"/>
                    </a:cubicBezTo>
                    <a:moveTo>
                      <a:pt x="55" y="68"/>
                    </a:moveTo>
                    <a:cubicBezTo>
                      <a:pt x="49" y="69"/>
                      <a:pt x="43" y="69"/>
                      <a:pt x="36" y="70"/>
                    </a:cubicBezTo>
                    <a:cubicBezTo>
                      <a:pt x="29" y="73"/>
                      <a:pt x="21" y="76"/>
                      <a:pt x="14" y="79"/>
                    </a:cubicBezTo>
                    <a:cubicBezTo>
                      <a:pt x="14" y="80"/>
                      <a:pt x="14" y="80"/>
                      <a:pt x="14" y="81"/>
                    </a:cubicBezTo>
                    <a:cubicBezTo>
                      <a:pt x="16" y="81"/>
                      <a:pt x="17" y="80"/>
                      <a:pt x="18" y="80"/>
                    </a:cubicBezTo>
                    <a:cubicBezTo>
                      <a:pt x="31" y="75"/>
                      <a:pt x="43" y="72"/>
                      <a:pt x="56" y="69"/>
                    </a:cubicBezTo>
                    <a:cubicBezTo>
                      <a:pt x="56" y="68"/>
                      <a:pt x="56" y="68"/>
                      <a:pt x="55" y="68"/>
                    </a:cubicBezTo>
                    <a:moveTo>
                      <a:pt x="59" y="68"/>
                    </a:moveTo>
                    <a:cubicBezTo>
                      <a:pt x="58" y="68"/>
                      <a:pt x="58" y="68"/>
                      <a:pt x="57" y="68"/>
                    </a:cubicBezTo>
                    <a:cubicBezTo>
                      <a:pt x="57" y="68"/>
                      <a:pt x="57" y="68"/>
                      <a:pt x="57" y="68"/>
                    </a:cubicBezTo>
                    <a:cubicBezTo>
                      <a:pt x="58" y="68"/>
                      <a:pt x="58" y="68"/>
                      <a:pt x="59" y="68"/>
                    </a:cubicBezTo>
                    <a:moveTo>
                      <a:pt x="54" y="62"/>
                    </a:moveTo>
                    <a:cubicBezTo>
                      <a:pt x="53" y="63"/>
                      <a:pt x="51" y="63"/>
                      <a:pt x="50" y="64"/>
                    </a:cubicBezTo>
                    <a:cubicBezTo>
                      <a:pt x="51" y="64"/>
                      <a:pt x="53" y="64"/>
                      <a:pt x="54" y="63"/>
                    </a:cubicBezTo>
                    <a:cubicBezTo>
                      <a:pt x="54" y="63"/>
                      <a:pt x="54" y="62"/>
                      <a:pt x="54" y="62"/>
                    </a:cubicBezTo>
                    <a:moveTo>
                      <a:pt x="95" y="43"/>
                    </a:moveTo>
                    <a:cubicBezTo>
                      <a:pt x="82" y="50"/>
                      <a:pt x="69" y="56"/>
                      <a:pt x="55" y="61"/>
                    </a:cubicBezTo>
                    <a:cubicBezTo>
                      <a:pt x="55" y="62"/>
                      <a:pt x="56" y="63"/>
                      <a:pt x="56" y="63"/>
                    </a:cubicBezTo>
                    <a:cubicBezTo>
                      <a:pt x="61" y="63"/>
                      <a:pt x="66" y="62"/>
                      <a:pt x="71" y="62"/>
                    </a:cubicBezTo>
                    <a:cubicBezTo>
                      <a:pt x="79" y="58"/>
                      <a:pt x="88" y="54"/>
                      <a:pt x="96" y="49"/>
                    </a:cubicBezTo>
                    <a:cubicBezTo>
                      <a:pt x="95" y="43"/>
                      <a:pt x="95" y="43"/>
                      <a:pt x="95" y="43"/>
                    </a:cubicBezTo>
                    <a:moveTo>
                      <a:pt x="143" y="21"/>
                    </a:moveTo>
                    <a:cubicBezTo>
                      <a:pt x="141" y="21"/>
                      <a:pt x="139" y="21"/>
                      <a:pt x="137" y="21"/>
                    </a:cubicBezTo>
                    <a:cubicBezTo>
                      <a:pt x="123" y="29"/>
                      <a:pt x="109" y="36"/>
                      <a:pt x="95" y="43"/>
                    </a:cubicBezTo>
                    <a:cubicBezTo>
                      <a:pt x="95" y="45"/>
                      <a:pt x="95" y="45"/>
                      <a:pt x="95" y="45"/>
                    </a:cubicBezTo>
                    <a:cubicBezTo>
                      <a:pt x="96" y="47"/>
                      <a:pt x="96" y="48"/>
                      <a:pt x="96" y="49"/>
                    </a:cubicBezTo>
                    <a:cubicBezTo>
                      <a:pt x="111" y="41"/>
                      <a:pt x="125" y="33"/>
                      <a:pt x="139" y="24"/>
                    </a:cubicBezTo>
                    <a:cubicBezTo>
                      <a:pt x="139" y="22"/>
                      <a:pt x="139" y="22"/>
                      <a:pt x="139" y="22"/>
                    </a:cubicBezTo>
                    <a:cubicBezTo>
                      <a:pt x="139" y="23"/>
                      <a:pt x="139" y="23"/>
                      <a:pt x="139" y="23"/>
                    </a:cubicBezTo>
                    <a:cubicBezTo>
                      <a:pt x="141" y="23"/>
                      <a:pt x="142" y="22"/>
                      <a:pt x="143" y="21"/>
                    </a:cubicBezTo>
                    <a:moveTo>
                      <a:pt x="173" y="0"/>
                    </a:moveTo>
                    <a:cubicBezTo>
                      <a:pt x="164" y="6"/>
                      <a:pt x="154" y="11"/>
                      <a:pt x="144" y="17"/>
                    </a:cubicBezTo>
                    <a:cubicBezTo>
                      <a:pt x="146" y="17"/>
                      <a:pt x="148" y="17"/>
                      <a:pt x="149" y="17"/>
                    </a:cubicBezTo>
                    <a:cubicBezTo>
                      <a:pt x="150" y="16"/>
                      <a:pt x="152" y="15"/>
                      <a:pt x="153" y="14"/>
                    </a:cubicBezTo>
                    <a:cubicBezTo>
                      <a:pt x="160" y="10"/>
                      <a:pt x="166" y="5"/>
                      <a:pt x="173" y="1"/>
                    </a:cubicBezTo>
                    <a:cubicBezTo>
                      <a:pt x="173" y="1"/>
                      <a:pt x="173" y="0"/>
                      <a:pt x="173"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097" name="Freeform 378"/>
              <p:cNvSpPr>
                <a:spLocks noEditPoints="1"/>
              </p:cNvSpPr>
              <p:nvPr/>
            </p:nvSpPr>
            <p:spPr bwMode="auto">
              <a:xfrm>
                <a:off x="2863" y="3291"/>
                <a:ext cx="85" cy="50"/>
              </a:xfrm>
              <a:custGeom>
                <a:avLst/>
                <a:gdLst>
                  <a:gd name="T0" fmla="*/ 25 w 102"/>
                  <a:gd name="T1" fmla="*/ 48 h 61"/>
                  <a:gd name="T2" fmla="*/ 0 w 102"/>
                  <a:gd name="T3" fmla="*/ 61 h 61"/>
                  <a:gd name="T4" fmla="*/ 19 w 102"/>
                  <a:gd name="T5" fmla="*/ 60 h 61"/>
                  <a:gd name="T6" fmla="*/ 26 w 102"/>
                  <a:gd name="T7" fmla="*/ 57 h 61"/>
                  <a:gd name="T8" fmla="*/ 25 w 102"/>
                  <a:gd name="T9" fmla="*/ 49 h 61"/>
                  <a:gd name="T10" fmla="*/ 25 w 102"/>
                  <a:gd name="T11" fmla="*/ 48 h 61"/>
                  <a:gd name="T12" fmla="*/ 68 w 102"/>
                  <a:gd name="T13" fmla="*/ 23 h 61"/>
                  <a:gd name="T14" fmla="*/ 25 w 102"/>
                  <a:gd name="T15" fmla="*/ 48 h 61"/>
                  <a:gd name="T16" fmla="*/ 27 w 102"/>
                  <a:gd name="T17" fmla="*/ 56 h 61"/>
                  <a:gd name="T18" fmla="*/ 70 w 102"/>
                  <a:gd name="T19" fmla="*/ 35 h 61"/>
                  <a:gd name="T20" fmla="*/ 69 w 102"/>
                  <a:gd name="T21" fmla="*/ 34 h 61"/>
                  <a:gd name="T22" fmla="*/ 68 w 102"/>
                  <a:gd name="T23" fmla="*/ 23 h 61"/>
                  <a:gd name="T24" fmla="*/ 99 w 102"/>
                  <a:gd name="T25" fmla="*/ 19 h 61"/>
                  <a:gd name="T26" fmla="*/ 72 w 102"/>
                  <a:gd name="T27" fmla="*/ 20 h 61"/>
                  <a:gd name="T28" fmla="*/ 68 w 102"/>
                  <a:gd name="T29" fmla="*/ 22 h 61"/>
                  <a:gd name="T30" fmla="*/ 69 w 102"/>
                  <a:gd name="T31" fmla="*/ 28 h 61"/>
                  <a:gd name="T32" fmla="*/ 70 w 102"/>
                  <a:gd name="T33" fmla="*/ 35 h 61"/>
                  <a:gd name="T34" fmla="*/ 99 w 102"/>
                  <a:gd name="T35" fmla="*/ 20 h 61"/>
                  <a:gd name="T36" fmla="*/ 99 w 102"/>
                  <a:gd name="T37" fmla="*/ 19 h 61"/>
                  <a:gd name="T38" fmla="*/ 102 w 102"/>
                  <a:gd name="T39" fmla="*/ 0 h 61"/>
                  <a:gd name="T40" fmla="*/ 82 w 102"/>
                  <a:gd name="T41" fmla="*/ 13 h 61"/>
                  <a:gd name="T42" fmla="*/ 78 w 102"/>
                  <a:gd name="T43" fmla="*/ 16 h 61"/>
                  <a:gd name="T44" fmla="*/ 99 w 102"/>
                  <a:gd name="T45" fmla="*/ 15 h 61"/>
                  <a:gd name="T46" fmla="*/ 102 w 102"/>
                  <a:gd name="T4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61">
                    <a:moveTo>
                      <a:pt x="25" y="48"/>
                    </a:moveTo>
                    <a:cubicBezTo>
                      <a:pt x="17" y="53"/>
                      <a:pt x="8" y="57"/>
                      <a:pt x="0" y="61"/>
                    </a:cubicBezTo>
                    <a:cubicBezTo>
                      <a:pt x="6" y="61"/>
                      <a:pt x="13" y="60"/>
                      <a:pt x="19" y="60"/>
                    </a:cubicBezTo>
                    <a:cubicBezTo>
                      <a:pt x="21" y="59"/>
                      <a:pt x="24" y="58"/>
                      <a:pt x="26" y="57"/>
                    </a:cubicBezTo>
                    <a:cubicBezTo>
                      <a:pt x="26" y="54"/>
                      <a:pt x="25" y="51"/>
                      <a:pt x="25" y="49"/>
                    </a:cubicBezTo>
                    <a:cubicBezTo>
                      <a:pt x="25" y="48"/>
                      <a:pt x="25" y="48"/>
                      <a:pt x="25" y="48"/>
                    </a:cubicBezTo>
                    <a:moveTo>
                      <a:pt x="68" y="23"/>
                    </a:moveTo>
                    <a:cubicBezTo>
                      <a:pt x="54" y="32"/>
                      <a:pt x="40" y="40"/>
                      <a:pt x="25" y="48"/>
                    </a:cubicBezTo>
                    <a:cubicBezTo>
                      <a:pt x="26" y="51"/>
                      <a:pt x="26" y="53"/>
                      <a:pt x="27" y="56"/>
                    </a:cubicBezTo>
                    <a:cubicBezTo>
                      <a:pt x="42" y="49"/>
                      <a:pt x="56" y="42"/>
                      <a:pt x="70" y="35"/>
                    </a:cubicBezTo>
                    <a:cubicBezTo>
                      <a:pt x="70" y="35"/>
                      <a:pt x="69" y="34"/>
                      <a:pt x="69" y="34"/>
                    </a:cubicBezTo>
                    <a:cubicBezTo>
                      <a:pt x="68" y="23"/>
                      <a:pt x="68" y="23"/>
                      <a:pt x="68" y="23"/>
                    </a:cubicBezTo>
                    <a:moveTo>
                      <a:pt x="99" y="19"/>
                    </a:moveTo>
                    <a:cubicBezTo>
                      <a:pt x="90" y="19"/>
                      <a:pt x="81" y="20"/>
                      <a:pt x="72" y="20"/>
                    </a:cubicBezTo>
                    <a:cubicBezTo>
                      <a:pt x="71" y="21"/>
                      <a:pt x="70" y="22"/>
                      <a:pt x="68" y="22"/>
                    </a:cubicBezTo>
                    <a:cubicBezTo>
                      <a:pt x="69" y="28"/>
                      <a:pt x="69" y="28"/>
                      <a:pt x="69" y="28"/>
                    </a:cubicBezTo>
                    <a:cubicBezTo>
                      <a:pt x="69" y="30"/>
                      <a:pt x="70" y="33"/>
                      <a:pt x="70" y="35"/>
                    </a:cubicBezTo>
                    <a:cubicBezTo>
                      <a:pt x="80" y="30"/>
                      <a:pt x="89" y="25"/>
                      <a:pt x="99" y="20"/>
                    </a:cubicBezTo>
                    <a:cubicBezTo>
                      <a:pt x="99" y="20"/>
                      <a:pt x="99" y="19"/>
                      <a:pt x="99" y="19"/>
                    </a:cubicBezTo>
                    <a:moveTo>
                      <a:pt x="102" y="0"/>
                    </a:moveTo>
                    <a:cubicBezTo>
                      <a:pt x="95" y="4"/>
                      <a:pt x="89" y="9"/>
                      <a:pt x="82" y="13"/>
                    </a:cubicBezTo>
                    <a:cubicBezTo>
                      <a:pt x="81" y="14"/>
                      <a:pt x="79" y="15"/>
                      <a:pt x="78" y="16"/>
                    </a:cubicBezTo>
                    <a:cubicBezTo>
                      <a:pt x="85" y="16"/>
                      <a:pt x="92" y="15"/>
                      <a:pt x="99" y="15"/>
                    </a:cubicBezTo>
                    <a:cubicBezTo>
                      <a:pt x="100" y="11"/>
                      <a:pt x="101" y="6"/>
                      <a:pt x="102"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098" name="Freeform 379"/>
              <p:cNvSpPr>
                <a:spLocks noEditPoints="1"/>
              </p:cNvSpPr>
              <p:nvPr/>
            </p:nvSpPr>
            <p:spPr bwMode="auto">
              <a:xfrm>
                <a:off x="2662" y="3263"/>
                <a:ext cx="203" cy="78"/>
              </a:xfrm>
              <a:custGeom>
                <a:avLst/>
                <a:gdLst>
                  <a:gd name="T0" fmla="*/ 25 w 244"/>
                  <a:gd name="T1" fmla="*/ 88 h 94"/>
                  <a:gd name="T2" fmla="*/ 3 w 244"/>
                  <a:gd name="T3" fmla="*/ 93 h 94"/>
                  <a:gd name="T4" fmla="*/ 0 w 244"/>
                  <a:gd name="T5" fmla="*/ 94 h 94"/>
                  <a:gd name="T6" fmla="*/ 25 w 244"/>
                  <a:gd name="T7" fmla="*/ 88 h 94"/>
                  <a:gd name="T8" fmla="*/ 161 w 244"/>
                  <a:gd name="T9" fmla="*/ 36 h 94"/>
                  <a:gd name="T10" fmla="*/ 119 w 244"/>
                  <a:gd name="T11" fmla="*/ 43 h 94"/>
                  <a:gd name="T12" fmla="*/ 34 w 244"/>
                  <a:gd name="T13" fmla="*/ 81 h 94"/>
                  <a:gd name="T14" fmla="*/ 34 w 244"/>
                  <a:gd name="T15" fmla="*/ 81 h 94"/>
                  <a:gd name="T16" fmla="*/ 57 w 244"/>
                  <a:gd name="T17" fmla="*/ 77 h 94"/>
                  <a:gd name="T18" fmla="*/ 91 w 244"/>
                  <a:gd name="T19" fmla="*/ 64 h 94"/>
                  <a:gd name="T20" fmla="*/ 91 w 244"/>
                  <a:gd name="T21" fmla="*/ 59 h 94"/>
                  <a:gd name="T22" fmla="*/ 92 w 244"/>
                  <a:gd name="T23" fmla="*/ 64 h 94"/>
                  <a:gd name="T24" fmla="*/ 161 w 244"/>
                  <a:gd name="T25" fmla="*/ 36 h 94"/>
                  <a:gd name="T26" fmla="*/ 204 w 244"/>
                  <a:gd name="T27" fmla="*/ 18 h 94"/>
                  <a:gd name="T28" fmla="*/ 143 w 244"/>
                  <a:gd name="T29" fmla="*/ 27 h 94"/>
                  <a:gd name="T30" fmla="*/ 127 w 244"/>
                  <a:gd name="T31" fmla="*/ 38 h 94"/>
                  <a:gd name="T32" fmla="*/ 175 w 244"/>
                  <a:gd name="T33" fmla="*/ 30 h 94"/>
                  <a:gd name="T34" fmla="*/ 180 w 244"/>
                  <a:gd name="T35" fmla="*/ 28 h 94"/>
                  <a:gd name="T36" fmla="*/ 204 w 244"/>
                  <a:gd name="T37" fmla="*/ 18 h 94"/>
                  <a:gd name="T38" fmla="*/ 244 w 244"/>
                  <a:gd name="T39" fmla="*/ 0 h 94"/>
                  <a:gd name="T40" fmla="*/ 236 w 244"/>
                  <a:gd name="T41" fmla="*/ 1 h 94"/>
                  <a:gd name="T42" fmla="*/ 158 w 244"/>
                  <a:gd name="T43" fmla="*/ 13 h 94"/>
                  <a:gd name="T44" fmla="*/ 148 w 244"/>
                  <a:gd name="T45" fmla="*/ 15 h 94"/>
                  <a:gd name="T46" fmla="*/ 149 w 244"/>
                  <a:gd name="T47" fmla="*/ 17 h 94"/>
                  <a:gd name="T48" fmla="*/ 231 w 244"/>
                  <a:gd name="T49" fmla="*/ 6 h 94"/>
                  <a:gd name="T50" fmla="*/ 244 w 244"/>
                  <a:gd name="T5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4" h="94">
                    <a:moveTo>
                      <a:pt x="25" y="88"/>
                    </a:moveTo>
                    <a:cubicBezTo>
                      <a:pt x="18" y="90"/>
                      <a:pt x="11" y="91"/>
                      <a:pt x="3" y="93"/>
                    </a:cubicBezTo>
                    <a:cubicBezTo>
                      <a:pt x="2" y="93"/>
                      <a:pt x="1" y="94"/>
                      <a:pt x="0" y="94"/>
                    </a:cubicBezTo>
                    <a:cubicBezTo>
                      <a:pt x="8" y="92"/>
                      <a:pt x="17" y="90"/>
                      <a:pt x="25" y="88"/>
                    </a:cubicBezTo>
                    <a:moveTo>
                      <a:pt x="161" y="36"/>
                    </a:moveTo>
                    <a:cubicBezTo>
                      <a:pt x="147" y="38"/>
                      <a:pt x="133" y="40"/>
                      <a:pt x="119" y="43"/>
                    </a:cubicBezTo>
                    <a:cubicBezTo>
                      <a:pt x="99" y="54"/>
                      <a:pt x="70" y="67"/>
                      <a:pt x="34" y="81"/>
                    </a:cubicBezTo>
                    <a:cubicBezTo>
                      <a:pt x="34" y="81"/>
                      <a:pt x="34" y="81"/>
                      <a:pt x="34" y="81"/>
                    </a:cubicBezTo>
                    <a:cubicBezTo>
                      <a:pt x="42" y="80"/>
                      <a:pt x="49" y="78"/>
                      <a:pt x="57" y="77"/>
                    </a:cubicBezTo>
                    <a:cubicBezTo>
                      <a:pt x="68" y="73"/>
                      <a:pt x="80" y="69"/>
                      <a:pt x="91" y="64"/>
                    </a:cubicBezTo>
                    <a:cubicBezTo>
                      <a:pt x="91" y="59"/>
                      <a:pt x="91" y="59"/>
                      <a:pt x="91" y="59"/>
                    </a:cubicBezTo>
                    <a:cubicBezTo>
                      <a:pt x="92" y="64"/>
                      <a:pt x="92" y="64"/>
                      <a:pt x="92" y="64"/>
                    </a:cubicBezTo>
                    <a:cubicBezTo>
                      <a:pt x="114" y="55"/>
                      <a:pt x="138" y="46"/>
                      <a:pt x="161" y="36"/>
                    </a:cubicBezTo>
                    <a:moveTo>
                      <a:pt x="204" y="18"/>
                    </a:moveTo>
                    <a:cubicBezTo>
                      <a:pt x="184" y="21"/>
                      <a:pt x="163" y="24"/>
                      <a:pt x="143" y="27"/>
                    </a:cubicBezTo>
                    <a:cubicBezTo>
                      <a:pt x="139" y="31"/>
                      <a:pt x="134" y="34"/>
                      <a:pt x="127" y="38"/>
                    </a:cubicBezTo>
                    <a:cubicBezTo>
                      <a:pt x="143" y="36"/>
                      <a:pt x="159" y="33"/>
                      <a:pt x="175" y="30"/>
                    </a:cubicBezTo>
                    <a:cubicBezTo>
                      <a:pt x="176" y="30"/>
                      <a:pt x="178" y="29"/>
                      <a:pt x="180" y="28"/>
                    </a:cubicBezTo>
                    <a:cubicBezTo>
                      <a:pt x="188" y="25"/>
                      <a:pt x="196" y="21"/>
                      <a:pt x="204" y="18"/>
                    </a:cubicBezTo>
                    <a:moveTo>
                      <a:pt x="244" y="0"/>
                    </a:moveTo>
                    <a:cubicBezTo>
                      <a:pt x="241" y="0"/>
                      <a:pt x="239" y="1"/>
                      <a:pt x="236" y="1"/>
                    </a:cubicBezTo>
                    <a:cubicBezTo>
                      <a:pt x="209" y="5"/>
                      <a:pt x="183" y="9"/>
                      <a:pt x="158" y="13"/>
                    </a:cubicBezTo>
                    <a:cubicBezTo>
                      <a:pt x="155" y="13"/>
                      <a:pt x="151" y="14"/>
                      <a:pt x="148" y="15"/>
                    </a:cubicBezTo>
                    <a:cubicBezTo>
                      <a:pt x="148" y="16"/>
                      <a:pt x="149" y="16"/>
                      <a:pt x="149" y="17"/>
                    </a:cubicBezTo>
                    <a:cubicBezTo>
                      <a:pt x="177" y="13"/>
                      <a:pt x="204" y="9"/>
                      <a:pt x="231" y="6"/>
                    </a:cubicBezTo>
                    <a:cubicBezTo>
                      <a:pt x="235" y="4"/>
                      <a:pt x="240" y="2"/>
                      <a:pt x="244"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099" name="Freeform 380"/>
              <p:cNvSpPr>
                <a:spLocks noEditPoints="1"/>
              </p:cNvSpPr>
              <p:nvPr/>
            </p:nvSpPr>
            <p:spPr bwMode="auto">
              <a:xfrm>
                <a:off x="1911" y="3439"/>
                <a:ext cx="61" cy="21"/>
              </a:xfrm>
              <a:custGeom>
                <a:avLst/>
                <a:gdLst>
                  <a:gd name="T0" fmla="*/ 1 w 73"/>
                  <a:gd name="T1" fmla="*/ 7 h 25"/>
                  <a:gd name="T2" fmla="*/ 0 w 73"/>
                  <a:gd name="T3" fmla="*/ 7 h 25"/>
                  <a:gd name="T4" fmla="*/ 1 w 73"/>
                  <a:gd name="T5" fmla="*/ 7 h 25"/>
                  <a:gd name="T6" fmla="*/ 1 w 73"/>
                  <a:gd name="T7" fmla="*/ 7 h 25"/>
                  <a:gd name="T8" fmla="*/ 9 w 73"/>
                  <a:gd name="T9" fmla="*/ 4 h 25"/>
                  <a:gd name="T10" fmla="*/ 1 w 73"/>
                  <a:gd name="T11" fmla="*/ 7 h 25"/>
                  <a:gd name="T12" fmla="*/ 1 w 73"/>
                  <a:gd name="T13" fmla="*/ 7 h 25"/>
                  <a:gd name="T14" fmla="*/ 14 w 73"/>
                  <a:gd name="T15" fmla="*/ 11 h 25"/>
                  <a:gd name="T16" fmla="*/ 14 w 73"/>
                  <a:gd name="T17" fmla="*/ 11 h 25"/>
                  <a:gd name="T18" fmla="*/ 9 w 73"/>
                  <a:gd name="T19" fmla="*/ 4 h 25"/>
                  <a:gd name="T20" fmla="*/ 28 w 73"/>
                  <a:gd name="T21" fmla="*/ 2 h 25"/>
                  <a:gd name="T22" fmla="*/ 9 w 73"/>
                  <a:gd name="T23" fmla="*/ 4 h 25"/>
                  <a:gd name="T24" fmla="*/ 14 w 73"/>
                  <a:gd name="T25" fmla="*/ 11 h 25"/>
                  <a:gd name="T26" fmla="*/ 43 w 73"/>
                  <a:gd name="T27" fmla="*/ 19 h 25"/>
                  <a:gd name="T28" fmla="*/ 35 w 73"/>
                  <a:gd name="T29" fmla="*/ 9 h 25"/>
                  <a:gd name="T30" fmla="*/ 28 w 73"/>
                  <a:gd name="T31" fmla="*/ 2 h 25"/>
                  <a:gd name="T32" fmla="*/ 38 w 73"/>
                  <a:gd name="T33" fmla="*/ 1 h 25"/>
                  <a:gd name="T34" fmla="*/ 29 w 73"/>
                  <a:gd name="T35" fmla="*/ 2 h 25"/>
                  <a:gd name="T36" fmla="*/ 43 w 73"/>
                  <a:gd name="T37" fmla="*/ 19 h 25"/>
                  <a:gd name="T38" fmla="*/ 43 w 73"/>
                  <a:gd name="T39" fmla="*/ 19 h 25"/>
                  <a:gd name="T40" fmla="*/ 58 w 73"/>
                  <a:gd name="T41" fmla="*/ 22 h 25"/>
                  <a:gd name="T42" fmla="*/ 51 w 73"/>
                  <a:gd name="T43" fmla="*/ 14 h 25"/>
                  <a:gd name="T44" fmla="*/ 38 w 73"/>
                  <a:gd name="T45" fmla="*/ 1 h 25"/>
                  <a:gd name="T46" fmla="*/ 53 w 73"/>
                  <a:gd name="T47" fmla="*/ 0 h 25"/>
                  <a:gd name="T48" fmla="*/ 38 w 73"/>
                  <a:gd name="T49" fmla="*/ 1 h 25"/>
                  <a:gd name="T50" fmla="*/ 44 w 73"/>
                  <a:gd name="T51" fmla="*/ 6 h 25"/>
                  <a:gd name="T52" fmla="*/ 58 w 73"/>
                  <a:gd name="T53" fmla="*/ 22 h 25"/>
                  <a:gd name="T54" fmla="*/ 73 w 73"/>
                  <a:gd name="T55" fmla="*/ 25 h 25"/>
                  <a:gd name="T56" fmla="*/ 53 w 7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 h="25">
                    <a:moveTo>
                      <a:pt x="1" y="7"/>
                    </a:moveTo>
                    <a:cubicBezTo>
                      <a:pt x="1" y="7"/>
                      <a:pt x="1" y="7"/>
                      <a:pt x="0" y="7"/>
                    </a:cubicBezTo>
                    <a:cubicBezTo>
                      <a:pt x="1" y="7"/>
                      <a:pt x="1" y="7"/>
                      <a:pt x="1" y="7"/>
                    </a:cubicBezTo>
                    <a:cubicBezTo>
                      <a:pt x="1" y="7"/>
                      <a:pt x="1" y="7"/>
                      <a:pt x="1" y="7"/>
                    </a:cubicBezTo>
                    <a:moveTo>
                      <a:pt x="9" y="4"/>
                    </a:moveTo>
                    <a:cubicBezTo>
                      <a:pt x="5" y="5"/>
                      <a:pt x="2" y="6"/>
                      <a:pt x="1" y="7"/>
                    </a:cubicBezTo>
                    <a:cubicBezTo>
                      <a:pt x="1" y="7"/>
                      <a:pt x="1" y="7"/>
                      <a:pt x="1" y="7"/>
                    </a:cubicBezTo>
                    <a:cubicBezTo>
                      <a:pt x="5" y="9"/>
                      <a:pt x="10" y="10"/>
                      <a:pt x="14" y="11"/>
                    </a:cubicBezTo>
                    <a:cubicBezTo>
                      <a:pt x="14" y="11"/>
                      <a:pt x="14" y="11"/>
                      <a:pt x="14" y="11"/>
                    </a:cubicBezTo>
                    <a:cubicBezTo>
                      <a:pt x="12" y="9"/>
                      <a:pt x="10" y="7"/>
                      <a:pt x="9" y="4"/>
                    </a:cubicBezTo>
                    <a:moveTo>
                      <a:pt x="28" y="2"/>
                    </a:moveTo>
                    <a:cubicBezTo>
                      <a:pt x="20" y="2"/>
                      <a:pt x="13" y="3"/>
                      <a:pt x="9" y="4"/>
                    </a:cubicBezTo>
                    <a:cubicBezTo>
                      <a:pt x="14" y="11"/>
                      <a:pt x="14" y="11"/>
                      <a:pt x="14" y="11"/>
                    </a:cubicBezTo>
                    <a:cubicBezTo>
                      <a:pt x="24" y="14"/>
                      <a:pt x="33" y="17"/>
                      <a:pt x="43" y="19"/>
                    </a:cubicBezTo>
                    <a:cubicBezTo>
                      <a:pt x="35" y="9"/>
                      <a:pt x="35" y="9"/>
                      <a:pt x="35" y="9"/>
                    </a:cubicBezTo>
                    <a:cubicBezTo>
                      <a:pt x="33" y="7"/>
                      <a:pt x="30" y="4"/>
                      <a:pt x="28" y="2"/>
                    </a:cubicBezTo>
                    <a:moveTo>
                      <a:pt x="38" y="1"/>
                    </a:moveTo>
                    <a:cubicBezTo>
                      <a:pt x="35" y="1"/>
                      <a:pt x="32" y="1"/>
                      <a:pt x="29" y="2"/>
                    </a:cubicBezTo>
                    <a:cubicBezTo>
                      <a:pt x="43" y="19"/>
                      <a:pt x="43" y="19"/>
                      <a:pt x="43" y="19"/>
                    </a:cubicBezTo>
                    <a:cubicBezTo>
                      <a:pt x="43" y="19"/>
                      <a:pt x="43" y="19"/>
                      <a:pt x="43" y="19"/>
                    </a:cubicBezTo>
                    <a:cubicBezTo>
                      <a:pt x="48" y="20"/>
                      <a:pt x="53" y="21"/>
                      <a:pt x="58" y="22"/>
                    </a:cubicBezTo>
                    <a:cubicBezTo>
                      <a:pt x="51" y="14"/>
                      <a:pt x="51" y="14"/>
                      <a:pt x="51" y="14"/>
                    </a:cubicBezTo>
                    <a:cubicBezTo>
                      <a:pt x="46" y="10"/>
                      <a:pt x="42" y="6"/>
                      <a:pt x="38" y="1"/>
                    </a:cubicBezTo>
                    <a:moveTo>
                      <a:pt x="53" y="0"/>
                    </a:moveTo>
                    <a:cubicBezTo>
                      <a:pt x="48" y="0"/>
                      <a:pt x="43" y="1"/>
                      <a:pt x="38" y="1"/>
                    </a:cubicBezTo>
                    <a:cubicBezTo>
                      <a:pt x="40" y="3"/>
                      <a:pt x="42" y="4"/>
                      <a:pt x="44" y="6"/>
                    </a:cubicBezTo>
                    <a:cubicBezTo>
                      <a:pt x="58" y="22"/>
                      <a:pt x="58" y="22"/>
                      <a:pt x="58" y="22"/>
                    </a:cubicBezTo>
                    <a:cubicBezTo>
                      <a:pt x="63" y="23"/>
                      <a:pt x="68" y="24"/>
                      <a:pt x="73" y="25"/>
                    </a:cubicBezTo>
                    <a:cubicBezTo>
                      <a:pt x="66" y="18"/>
                      <a:pt x="59" y="9"/>
                      <a:pt x="53" y="0"/>
                    </a:cubicBezTo>
                  </a:path>
                </a:pathLst>
              </a:custGeom>
              <a:solidFill>
                <a:srgbClr val="6B1D2F"/>
              </a:solidFill>
              <a:ln>
                <a:noFill/>
              </a:ln>
            </p:spPr>
            <p:txBody>
              <a:bodyPr vert="horz" wrap="square" lIns="91440" tIns="45720" rIns="91440" bIns="45720" numCol="1" anchor="t" anchorCtr="0" compatLnSpc="1"/>
              <a:lstStyle/>
              <a:p>
                <a:endParaRPr lang="zh-CN" altLang="en-US"/>
              </a:p>
            </p:txBody>
          </p:sp>
          <p:sp>
            <p:nvSpPr>
              <p:cNvPr id="3100" name="Freeform 381"/>
              <p:cNvSpPr/>
              <p:nvPr/>
            </p:nvSpPr>
            <p:spPr bwMode="auto">
              <a:xfrm>
                <a:off x="1961" y="3439"/>
                <a:ext cx="2" cy="0"/>
              </a:xfrm>
              <a:custGeom>
                <a:avLst/>
                <a:gdLst>
                  <a:gd name="T0" fmla="*/ 1 w 3"/>
                  <a:gd name="T1" fmla="*/ 0 w 3"/>
                  <a:gd name="T2" fmla="*/ 3 w 3"/>
                  <a:gd name="T3" fmla="*/ 1 w 3"/>
                </a:gdLst>
                <a:ahLst/>
                <a:cxnLst>
                  <a:cxn ang="0">
                    <a:pos x="T0" y="0"/>
                  </a:cxn>
                  <a:cxn ang="0">
                    <a:pos x="T1" y="0"/>
                  </a:cxn>
                  <a:cxn ang="0">
                    <a:pos x="T2" y="0"/>
                  </a:cxn>
                  <a:cxn ang="0">
                    <a:pos x="T3" y="0"/>
                  </a:cxn>
                </a:cxnLst>
                <a:rect l="0" t="0" r="r" b="b"/>
                <a:pathLst>
                  <a:path w="3">
                    <a:moveTo>
                      <a:pt x="1" y="0"/>
                    </a:moveTo>
                    <a:cubicBezTo>
                      <a:pt x="1" y="0"/>
                      <a:pt x="0" y="0"/>
                      <a:pt x="0" y="0"/>
                    </a:cubicBezTo>
                    <a:cubicBezTo>
                      <a:pt x="1" y="0"/>
                      <a:pt x="2" y="0"/>
                      <a:pt x="3" y="0"/>
                    </a:cubicBezTo>
                    <a:cubicBezTo>
                      <a:pt x="2" y="0"/>
                      <a:pt x="2" y="0"/>
                      <a:pt x="1"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101" name="Freeform 382"/>
              <p:cNvSpPr>
                <a:spLocks noEditPoints="1"/>
              </p:cNvSpPr>
              <p:nvPr/>
            </p:nvSpPr>
            <p:spPr bwMode="auto">
              <a:xfrm>
                <a:off x="1957" y="3439"/>
                <a:ext cx="45" cy="25"/>
              </a:xfrm>
              <a:custGeom>
                <a:avLst/>
                <a:gdLst>
                  <a:gd name="T0" fmla="*/ 35 w 54"/>
                  <a:gd name="T1" fmla="*/ 4 h 30"/>
                  <a:gd name="T2" fmla="*/ 39 w 54"/>
                  <a:gd name="T3" fmla="*/ 9 h 30"/>
                  <a:gd name="T4" fmla="*/ 39 w 54"/>
                  <a:gd name="T5" fmla="*/ 9 h 30"/>
                  <a:gd name="T6" fmla="*/ 44 w 54"/>
                  <a:gd name="T7" fmla="*/ 17 h 30"/>
                  <a:gd name="T8" fmla="*/ 38 w 54"/>
                  <a:gd name="T9" fmla="*/ 4 h 30"/>
                  <a:gd name="T10" fmla="*/ 35 w 54"/>
                  <a:gd name="T11" fmla="*/ 4 h 30"/>
                  <a:gd name="T12" fmla="*/ 18 w 54"/>
                  <a:gd name="T13" fmla="*/ 1 h 30"/>
                  <a:gd name="T14" fmla="*/ 27 w 54"/>
                  <a:gd name="T15" fmla="*/ 12 h 30"/>
                  <a:gd name="T16" fmla="*/ 38 w 54"/>
                  <a:gd name="T17" fmla="*/ 28 h 30"/>
                  <a:gd name="T18" fmla="*/ 54 w 54"/>
                  <a:gd name="T19" fmla="*/ 30 h 30"/>
                  <a:gd name="T20" fmla="*/ 44 w 54"/>
                  <a:gd name="T21" fmla="*/ 17 h 30"/>
                  <a:gd name="T22" fmla="*/ 39 w 54"/>
                  <a:gd name="T23" fmla="*/ 9 h 30"/>
                  <a:gd name="T24" fmla="*/ 35 w 54"/>
                  <a:gd name="T25" fmla="*/ 4 h 30"/>
                  <a:gd name="T26" fmla="*/ 18 w 54"/>
                  <a:gd name="T27" fmla="*/ 1 h 30"/>
                  <a:gd name="T28" fmla="*/ 5 w 54"/>
                  <a:gd name="T29" fmla="*/ 0 h 30"/>
                  <a:gd name="T30" fmla="*/ 0 w 54"/>
                  <a:gd name="T31" fmla="*/ 0 h 30"/>
                  <a:gd name="T32" fmla="*/ 21 w 54"/>
                  <a:gd name="T33" fmla="*/ 25 h 30"/>
                  <a:gd name="T34" fmla="*/ 38 w 54"/>
                  <a:gd name="T35" fmla="*/ 28 h 30"/>
                  <a:gd name="T36" fmla="*/ 33 w 54"/>
                  <a:gd name="T37" fmla="*/ 21 h 30"/>
                  <a:gd name="T38" fmla="*/ 18 w 54"/>
                  <a:gd name="T39" fmla="*/ 1 h 30"/>
                  <a:gd name="T40" fmla="*/ 13 w 54"/>
                  <a:gd name="T41" fmla="*/ 1 h 30"/>
                  <a:gd name="T42" fmla="*/ 24 w 54"/>
                  <a:gd name="T43" fmla="*/ 20 h 30"/>
                  <a:gd name="T44" fmla="*/ 8 w 54"/>
                  <a:gd name="T45" fmla="*/ 0 h 30"/>
                  <a:gd name="T46" fmla="*/ 8 w 54"/>
                  <a:gd name="T47" fmla="*/ 0 h 30"/>
                  <a:gd name="T48" fmla="*/ 5 w 54"/>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30">
                    <a:moveTo>
                      <a:pt x="35" y="4"/>
                    </a:moveTo>
                    <a:cubicBezTo>
                      <a:pt x="36" y="6"/>
                      <a:pt x="37" y="8"/>
                      <a:pt x="39" y="9"/>
                    </a:cubicBezTo>
                    <a:cubicBezTo>
                      <a:pt x="39" y="9"/>
                      <a:pt x="39" y="9"/>
                      <a:pt x="39" y="9"/>
                    </a:cubicBezTo>
                    <a:cubicBezTo>
                      <a:pt x="40" y="12"/>
                      <a:pt x="42" y="14"/>
                      <a:pt x="44" y="17"/>
                    </a:cubicBezTo>
                    <a:cubicBezTo>
                      <a:pt x="42" y="13"/>
                      <a:pt x="40" y="9"/>
                      <a:pt x="38" y="4"/>
                    </a:cubicBezTo>
                    <a:cubicBezTo>
                      <a:pt x="37" y="4"/>
                      <a:pt x="36" y="4"/>
                      <a:pt x="35" y="4"/>
                    </a:cubicBezTo>
                    <a:moveTo>
                      <a:pt x="18" y="1"/>
                    </a:moveTo>
                    <a:cubicBezTo>
                      <a:pt x="21" y="6"/>
                      <a:pt x="24" y="9"/>
                      <a:pt x="27" y="12"/>
                    </a:cubicBezTo>
                    <a:cubicBezTo>
                      <a:pt x="38" y="28"/>
                      <a:pt x="38" y="28"/>
                      <a:pt x="38" y="28"/>
                    </a:cubicBezTo>
                    <a:cubicBezTo>
                      <a:pt x="44" y="28"/>
                      <a:pt x="49" y="29"/>
                      <a:pt x="54" y="30"/>
                    </a:cubicBezTo>
                    <a:cubicBezTo>
                      <a:pt x="51" y="27"/>
                      <a:pt x="48" y="22"/>
                      <a:pt x="44" y="17"/>
                    </a:cubicBezTo>
                    <a:cubicBezTo>
                      <a:pt x="42" y="15"/>
                      <a:pt x="41" y="12"/>
                      <a:pt x="39" y="9"/>
                    </a:cubicBezTo>
                    <a:cubicBezTo>
                      <a:pt x="37" y="7"/>
                      <a:pt x="36" y="6"/>
                      <a:pt x="35" y="4"/>
                    </a:cubicBezTo>
                    <a:cubicBezTo>
                      <a:pt x="29" y="3"/>
                      <a:pt x="24" y="2"/>
                      <a:pt x="18" y="1"/>
                    </a:cubicBezTo>
                    <a:moveTo>
                      <a:pt x="5" y="0"/>
                    </a:moveTo>
                    <a:cubicBezTo>
                      <a:pt x="4" y="0"/>
                      <a:pt x="2" y="0"/>
                      <a:pt x="0" y="0"/>
                    </a:cubicBezTo>
                    <a:cubicBezTo>
                      <a:pt x="8" y="11"/>
                      <a:pt x="15" y="20"/>
                      <a:pt x="21" y="25"/>
                    </a:cubicBezTo>
                    <a:cubicBezTo>
                      <a:pt x="26" y="26"/>
                      <a:pt x="32" y="27"/>
                      <a:pt x="38" y="28"/>
                    </a:cubicBezTo>
                    <a:cubicBezTo>
                      <a:pt x="33" y="21"/>
                      <a:pt x="33" y="21"/>
                      <a:pt x="33" y="21"/>
                    </a:cubicBezTo>
                    <a:cubicBezTo>
                      <a:pt x="28" y="15"/>
                      <a:pt x="23" y="9"/>
                      <a:pt x="18" y="1"/>
                    </a:cubicBezTo>
                    <a:cubicBezTo>
                      <a:pt x="16" y="1"/>
                      <a:pt x="15" y="1"/>
                      <a:pt x="13" y="1"/>
                    </a:cubicBezTo>
                    <a:cubicBezTo>
                      <a:pt x="17" y="8"/>
                      <a:pt x="21" y="15"/>
                      <a:pt x="24" y="20"/>
                    </a:cubicBezTo>
                    <a:cubicBezTo>
                      <a:pt x="19" y="19"/>
                      <a:pt x="14" y="11"/>
                      <a:pt x="8" y="0"/>
                    </a:cubicBezTo>
                    <a:cubicBezTo>
                      <a:pt x="8" y="0"/>
                      <a:pt x="8" y="0"/>
                      <a:pt x="8" y="0"/>
                    </a:cubicBezTo>
                    <a:cubicBezTo>
                      <a:pt x="7" y="0"/>
                      <a:pt x="6" y="0"/>
                      <a:pt x="5" y="0"/>
                    </a:cubicBezTo>
                  </a:path>
                </a:pathLst>
              </a:custGeom>
              <a:solidFill>
                <a:srgbClr val="6B1D2F"/>
              </a:solidFill>
              <a:ln>
                <a:noFill/>
              </a:ln>
            </p:spPr>
            <p:txBody>
              <a:bodyPr vert="horz" wrap="square" lIns="91440" tIns="45720" rIns="91440" bIns="45720" numCol="1" anchor="t" anchorCtr="0" compatLnSpc="1"/>
              <a:lstStyle/>
              <a:p>
                <a:endParaRPr lang="zh-CN" altLang="en-US"/>
              </a:p>
            </p:txBody>
          </p:sp>
          <p:sp>
            <p:nvSpPr>
              <p:cNvPr id="3102" name="Freeform 383"/>
              <p:cNvSpPr/>
              <p:nvPr/>
            </p:nvSpPr>
            <p:spPr bwMode="auto">
              <a:xfrm>
                <a:off x="2007" y="3444"/>
                <a:ext cx="8" cy="2"/>
              </a:xfrm>
              <a:custGeom>
                <a:avLst/>
                <a:gdLst>
                  <a:gd name="T0" fmla="*/ 0 w 9"/>
                  <a:gd name="T1" fmla="*/ 0 h 2"/>
                  <a:gd name="T2" fmla="*/ 0 w 9"/>
                  <a:gd name="T3" fmla="*/ 0 h 2"/>
                  <a:gd name="T4" fmla="*/ 9 w 9"/>
                  <a:gd name="T5" fmla="*/ 2 h 2"/>
                  <a:gd name="T6" fmla="*/ 9 w 9"/>
                  <a:gd name="T7" fmla="*/ 1 h 2"/>
                  <a:gd name="T8" fmla="*/ 8 w 9"/>
                  <a:gd name="T9" fmla="*/ 1 h 2"/>
                  <a:gd name="T10" fmla="*/ 0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0" y="0"/>
                    </a:moveTo>
                    <a:cubicBezTo>
                      <a:pt x="0" y="0"/>
                      <a:pt x="0" y="0"/>
                      <a:pt x="0" y="0"/>
                    </a:cubicBezTo>
                    <a:cubicBezTo>
                      <a:pt x="3" y="1"/>
                      <a:pt x="6" y="1"/>
                      <a:pt x="9" y="2"/>
                    </a:cubicBezTo>
                    <a:cubicBezTo>
                      <a:pt x="9" y="1"/>
                      <a:pt x="9" y="1"/>
                      <a:pt x="9" y="1"/>
                    </a:cubicBezTo>
                    <a:cubicBezTo>
                      <a:pt x="8" y="1"/>
                      <a:pt x="8" y="1"/>
                      <a:pt x="8" y="1"/>
                    </a:cubicBezTo>
                    <a:cubicBezTo>
                      <a:pt x="5" y="1"/>
                      <a:pt x="2" y="0"/>
                      <a:pt x="0"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103" name="Freeform 384"/>
              <p:cNvSpPr/>
              <p:nvPr/>
            </p:nvSpPr>
            <p:spPr bwMode="auto">
              <a:xfrm>
                <a:off x="1992" y="3444"/>
                <a:ext cx="37" cy="23"/>
              </a:xfrm>
              <a:custGeom>
                <a:avLst/>
                <a:gdLst>
                  <a:gd name="T0" fmla="*/ 0 w 45"/>
                  <a:gd name="T1" fmla="*/ 0 h 28"/>
                  <a:gd name="T2" fmla="*/ 19 w 45"/>
                  <a:gd name="T3" fmla="*/ 25 h 28"/>
                  <a:gd name="T4" fmla="*/ 33 w 45"/>
                  <a:gd name="T5" fmla="*/ 27 h 28"/>
                  <a:gd name="T6" fmla="*/ 45 w 45"/>
                  <a:gd name="T7" fmla="*/ 28 h 28"/>
                  <a:gd name="T8" fmla="*/ 40 w 45"/>
                  <a:gd name="T9" fmla="*/ 21 h 28"/>
                  <a:gd name="T10" fmla="*/ 28 w 45"/>
                  <a:gd name="T11" fmla="*/ 3 h 28"/>
                  <a:gd name="T12" fmla="*/ 19 w 45"/>
                  <a:gd name="T13" fmla="*/ 1 h 28"/>
                  <a:gd name="T14" fmla="*/ 34 w 45"/>
                  <a:gd name="T15" fmla="*/ 26 h 28"/>
                  <a:gd name="T16" fmla="*/ 13 w 45"/>
                  <a:gd name="T17" fmla="*/ 1 h 28"/>
                  <a:gd name="T18" fmla="*/ 4 w 45"/>
                  <a:gd name="T19" fmla="*/ 0 h 28"/>
                  <a:gd name="T20" fmla="*/ 9 w 45"/>
                  <a:gd name="T21" fmla="*/ 6 h 28"/>
                  <a:gd name="T22" fmla="*/ 23 w 45"/>
                  <a:gd name="T23" fmla="*/ 25 h 28"/>
                  <a:gd name="T24" fmla="*/ 15 w 45"/>
                  <a:gd name="T25" fmla="*/ 15 h 28"/>
                  <a:gd name="T26" fmla="*/ 4 w 45"/>
                  <a:gd name="T27" fmla="*/ 0 h 28"/>
                  <a:gd name="T28" fmla="*/ 0 w 45"/>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28">
                    <a:moveTo>
                      <a:pt x="0" y="0"/>
                    </a:moveTo>
                    <a:cubicBezTo>
                      <a:pt x="6" y="10"/>
                      <a:pt x="12" y="19"/>
                      <a:pt x="19" y="25"/>
                    </a:cubicBezTo>
                    <a:cubicBezTo>
                      <a:pt x="24" y="26"/>
                      <a:pt x="28" y="26"/>
                      <a:pt x="33" y="27"/>
                    </a:cubicBezTo>
                    <a:cubicBezTo>
                      <a:pt x="37" y="27"/>
                      <a:pt x="41" y="27"/>
                      <a:pt x="45" y="28"/>
                    </a:cubicBezTo>
                    <a:cubicBezTo>
                      <a:pt x="40" y="21"/>
                      <a:pt x="40" y="21"/>
                      <a:pt x="40" y="21"/>
                    </a:cubicBezTo>
                    <a:cubicBezTo>
                      <a:pt x="36" y="15"/>
                      <a:pt x="32" y="9"/>
                      <a:pt x="28" y="3"/>
                    </a:cubicBezTo>
                    <a:cubicBezTo>
                      <a:pt x="25" y="2"/>
                      <a:pt x="22" y="2"/>
                      <a:pt x="19" y="1"/>
                    </a:cubicBezTo>
                    <a:cubicBezTo>
                      <a:pt x="25" y="11"/>
                      <a:pt x="30" y="20"/>
                      <a:pt x="34" y="26"/>
                    </a:cubicBezTo>
                    <a:cubicBezTo>
                      <a:pt x="29" y="26"/>
                      <a:pt x="21" y="15"/>
                      <a:pt x="13" y="1"/>
                    </a:cubicBezTo>
                    <a:cubicBezTo>
                      <a:pt x="10" y="1"/>
                      <a:pt x="7" y="0"/>
                      <a:pt x="4" y="0"/>
                    </a:cubicBezTo>
                    <a:cubicBezTo>
                      <a:pt x="6" y="2"/>
                      <a:pt x="7" y="4"/>
                      <a:pt x="9" y="6"/>
                    </a:cubicBezTo>
                    <a:cubicBezTo>
                      <a:pt x="23" y="25"/>
                      <a:pt x="23" y="25"/>
                      <a:pt x="23" y="25"/>
                    </a:cubicBezTo>
                    <a:cubicBezTo>
                      <a:pt x="15" y="15"/>
                      <a:pt x="15" y="15"/>
                      <a:pt x="15" y="15"/>
                    </a:cubicBezTo>
                    <a:cubicBezTo>
                      <a:pt x="11" y="10"/>
                      <a:pt x="7" y="5"/>
                      <a:pt x="4" y="0"/>
                    </a:cubicBezTo>
                    <a:cubicBezTo>
                      <a:pt x="3" y="0"/>
                      <a:pt x="2" y="0"/>
                      <a:pt x="0" y="0"/>
                    </a:cubicBezTo>
                  </a:path>
                </a:pathLst>
              </a:custGeom>
              <a:solidFill>
                <a:srgbClr val="6B1D2F"/>
              </a:solidFill>
              <a:ln>
                <a:noFill/>
              </a:ln>
            </p:spPr>
            <p:txBody>
              <a:bodyPr vert="horz" wrap="square" lIns="91440" tIns="45720" rIns="91440" bIns="45720" numCol="1" anchor="t" anchorCtr="0" compatLnSpc="1"/>
              <a:lstStyle/>
              <a:p>
                <a:endParaRPr lang="zh-CN" altLang="en-US"/>
              </a:p>
            </p:txBody>
          </p:sp>
          <p:sp>
            <p:nvSpPr>
              <p:cNvPr id="3104" name="Freeform 385"/>
              <p:cNvSpPr/>
              <p:nvPr/>
            </p:nvSpPr>
            <p:spPr bwMode="auto">
              <a:xfrm>
                <a:off x="2015" y="3445"/>
                <a:ext cx="7" cy="2"/>
              </a:xfrm>
              <a:custGeom>
                <a:avLst/>
                <a:gdLst>
                  <a:gd name="T0" fmla="*/ 0 w 9"/>
                  <a:gd name="T1" fmla="*/ 0 h 2"/>
                  <a:gd name="T2" fmla="*/ 0 w 9"/>
                  <a:gd name="T3" fmla="*/ 1 h 2"/>
                  <a:gd name="T4" fmla="*/ 9 w 9"/>
                  <a:gd name="T5" fmla="*/ 2 h 2"/>
                  <a:gd name="T6" fmla="*/ 9 w 9"/>
                  <a:gd name="T7" fmla="*/ 2 h 2"/>
                  <a:gd name="T8" fmla="*/ 0 w 9"/>
                  <a:gd name="T9" fmla="*/ 0 h 2"/>
                </a:gdLst>
                <a:ahLst/>
                <a:cxnLst>
                  <a:cxn ang="0">
                    <a:pos x="T0" y="T1"/>
                  </a:cxn>
                  <a:cxn ang="0">
                    <a:pos x="T2" y="T3"/>
                  </a:cxn>
                  <a:cxn ang="0">
                    <a:pos x="T4" y="T5"/>
                  </a:cxn>
                  <a:cxn ang="0">
                    <a:pos x="T6" y="T7"/>
                  </a:cxn>
                  <a:cxn ang="0">
                    <a:pos x="T8" y="T9"/>
                  </a:cxn>
                </a:cxnLst>
                <a:rect l="0" t="0" r="r" b="b"/>
                <a:pathLst>
                  <a:path w="9" h="2">
                    <a:moveTo>
                      <a:pt x="0" y="0"/>
                    </a:moveTo>
                    <a:cubicBezTo>
                      <a:pt x="0" y="0"/>
                      <a:pt x="0" y="0"/>
                      <a:pt x="0" y="1"/>
                    </a:cubicBezTo>
                    <a:cubicBezTo>
                      <a:pt x="3" y="1"/>
                      <a:pt x="6" y="2"/>
                      <a:pt x="9" y="2"/>
                    </a:cubicBezTo>
                    <a:cubicBezTo>
                      <a:pt x="9" y="2"/>
                      <a:pt x="9" y="2"/>
                      <a:pt x="9" y="2"/>
                    </a:cubicBezTo>
                    <a:cubicBezTo>
                      <a:pt x="6" y="1"/>
                      <a:pt x="3" y="1"/>
                      <a:pt x="0"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105" name="Freeform 386"/>
              <p:cNvSpPr/>
              <p:nvPr/>
            </p:nvSpPr>
            <p:spPr bwMode="auto">
              <a:xfrm>
                <a:off x="2015" y="3446"/>
                <a:ext cx="24" cy="22"/>
              </a:xfrm>
              <a:custGeom>
                <a:avLst/>
                <a:gdLst>
                  <a:gd name="T0" fmla="*/ 0 w 29"/>
                  <a:gd name="T1" fmla="*/ 0 h 26"/>
                  <a:gd name="T2" fmla="*/ 7 w 29"/>
                  <a:gd name="T3" fmla="*/ 8 h 26"/>
                  <a:gd name="T4" fmla="*/ 17 w 29"/>
                  <a:gd name="T5" fmla="*/ 25 h 26"/>
                  <a:gd name="T6" fmla="*/ 29 w 29"/>
                  <a:gd name="T7" fmla="*/ 26 h 26"/>
                  <a:gd name="T8" fmla="*/ 9 w 29"/>
                  <a:gd name="T9" fmla="*/ 1 h 26"/>
                  <a:gd name="T10" fmla="*/ 0 w 29"/>
                  <a:gd name="T11" fmla="*/ 0 h 26"/>
                </a:gdLst>
                <a:ahLst/>
                <a:cxnLst>
                  <a:cxn ang="0">
                    <a:pos x="T0" y="T1"/>
                  </a:cxn>
                  <a:cxn ang="0">
                    <a:pos x="T2" y="T3"/>
                  </a:cxn>
                  <a:cxn ang="0">
                    <a:pos x="T4" y="T5"/>
                  </a:cxn>
                  <a:cxn ang="0">
                    <a:pos x="T6" y="T7"/>
                  </a:cxn>
                  <a:cxn ang="0">
                    <a:pos x="T8" y="T9"/>
                  </a:cxn>
                  <a:cxn ang="0">
                    <a:pos x="T10" y="T11"/>
                  </a:cxn>
                </a:cxnLst>
                <a:rect l="0" t="0" r="r" b="b"/>
                <a:pathLst>
                  <a:path w="28" h="26">
                    <a:moveTo>
                      <a:pt x="0" y="0"/>
                    </a:moveTo>
                    <a:cubicBezTo>
                      <a:pt x="2" y="3"/>
                      <a:pt x="5" y="6"/>
                      <a:pt x="7" y="8"/>
                    </a:cubicBezTo>
                    <a:cubicBezTo>
                      <a:pt x="17" y="25"/>
                      <a:pt x="17" y="25"/>
                      <a:pt x="17" y="25"/>
                    </a:cubicBezTo>
                    <a:cubicBezTo>
                      <a:pt x="21" y="25"/>
                      <a:pt x="25" y="26"/>
                      <a:pt x="29" y="26"/>
                    </a:cubicBezTo>
                    <a:cubicBezTo>
                      <a:pt x="24" y="23"/>
                      <a:pt x="16" y="13"/>
                      <a:pt x="9" y="1"/>
                    </a:cubicBezTo>
                    <a:cubicBezTo>
                      <a:pt x="6" y="1"/>
                      <a:pt x="3" y="0"/>
                      <a:pt x="0" y="0"/>
                    </a:cubicBezTo>
                  </a:path>
                </a:pathLst>
              </a:custGeom>
              <a:solidFill>
                <a:srgbClr val="6B1D2F"/>
              </a:solidFill>
              <a:ln>
                <a:noFill/>
              </a:ln>
            </p:spPr>
            <p:txBody>
              <a:bodyPr vert="horz" wrap="square" lIns="91440" tIns="45720" rIns="91440" bIns="45720" numCol="1" anchor="t" anchorCtr="0" compatLnSpc="1"/>
              <a:lstStyle/>
              <a:p>
                <a:endParaRPr lang="zh-CN" altLang="en-US"/>
              </a:p>
            </p:txBody>
          </p:sp>
          <p:sp>
            <p:nvSpPr>
              <p:cNvPr id="3106" name="Freeform 387"/>
              <p:cNvSpPr>
                <a:spLocks noEditPoints="1"/>
              </p:cNvSpPr>
              <p:nvPr/>
            </p:nvSpPr>
            <p:spPr bwMode="auto">
              <a:xfrm>
                <a:off x="2026" y="3446"/>
                <a:ext cx="10" cy="3"/>
              </a:xfrm>
              <a:custGeom>
                <a:avLst/>
                <a:gdLst>
                  <a:gd name="T0" fmla="*/ 1 w 13"/>
                  <a:gd name="T1" fmla="*/ 2 h 4"/>
                  <a:gd name="T2" fmla="*/ 2 w 13"/>
                  <a:gd name="T3" fmla="*/ 2 h 4"/>
                  <a:gd name="T4" fmla="*/ 13 w 13"/>
                  <a:gd name="T5" fmla="*/ 4 h 4"/>
                  <a:gd name="T6" fmla="*/ 13 w 13"/>
                  <a:gd name="T7" fmla="*/ 3 h 4"/>
                  <a:gd name="T8" fmla="*/ 1 w 13"/>
                  <a:gd name="T9" fmla="*/ 2 h 4"/>
                  <a:gd name="T10" fmla="*/ 0 w 13"/>
                  <a:gd name="T11" fmla="*/ 0 h 4"/>
                  <a:gd name="T12" fmla="*/ 0 w 13"/>
                  <a:gd name="T13" fmla="*/ 0 h 4"/>
                  <a:gd name="T14" fmla="*/ 12 w 13"/>
                  <a:gd name="T15" fmla="*/ 1 h 4"/>
                  <a:gd name="T16" fmla="*/ 12 w 13"/>
                  <a:gd name="T17" fmla="*/ 0 h 4"/>
                  <a:gd name="T18" fmla="*/ 0 w 1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
                    <a:moveTo>
                      <a:pt x="1" y="2"/>
                    </a:moveTo>
                    <a:cubicBezTo>
                      <a:pt x="2" y="2"/>
                      <a:pt x="2" y="2"/>
                      <a:pt x="2" y="2"/>
                    </a:cubicBezTo>
                    <a:cubicBezTo>
                      <a:pt x="6" y="2"/>
                      <a:pt x="10" y="3"/>
                      <a:pt x="13" y="4"/>
                    </a:cubicBezTo>
                    <a:cubicBezTo>
                      <a:pt x="13" y="4"/>
                      <a:pt x="13" y="3"/>
                      <a:pt x="13" y="3"/>
                    </a:cubicBezTo>
                    <a:cubicBezTo>
                      <a:pt x="9" y="3"/>
                      <a:pt x="5" y="2"/>
                      <a:pt x="1" y="2"/>
                    </a:cubicBezTo>
                    <a:moveTo>
                      <a:pt x="0" y="0"/>
                    </a:moveTo>
                    <a:cubicBezTo>
                      <a:pt x="0" y="0"/>
                      <a:pt x="0" y="0"/>
                      <a:pt x="0" y="0"/>
                    </a:cubicBezTo>
                    <a:cubicBezTo>
                      <a:pt x="4" y="0"/>
                      <a:pt x="8" y="1"/>
                      <a:pt x="12" y="1"/>
                    </a:cubicBezTo>
                    <a:cubicBezTo>
                      <a:pt x="12" y="1"/>
                      <a:pt x="12" y="0"/>
                      <a:pt x="12" y="0"/>
                    </a:cubicBezTo>
                    <a:cubicBezTo>
                      <a:pt x="8" y="0"/>
                      <a:pt x="4" y="0"/>
                      <a:pt x="0"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107" name="Freeform 388"/>
              <p:cNvSpPr/>
              <p:nvPr/>
            </p:nvSpPr>
            <p:spPr bwMode="auto">
              <a:xfrm>
                <a:off x="2027" y="3448"/>
                <a:ext cx="25" cy="21"/>
              </a:xfrm>
              <a:custGeom>
                <a:avLst/>
                <a:gdLst>
                  <a:gd name="T0" fmla="*/ 0 w 30"/>
                  <a:gd name="T1" fmla="*/ 0 h 26"/>
                  <a:gd name="T2" fmla="*/ 18 w 30"/>
                  <a:gd name="T3" fmla="*/ 24 h 26"/>
                  <a:gd name="T4" fmla="*/ 30 w 30"/>
                  <a:gd name="T5" fmla="*/ 26 h 26"/>
                  <a:gd name="T6" fmla="*/ 29 w 30"/>
                  <a:gd name="T7" fmla="*/ 24 h 26"/>
                  <a:gd name="T8" fmla="*/ 23 w 30"/>
                  <a:gd name="T9" fmla="*/ 17 h 26"/>
                  <a:gd name="T10" fmla="*/ 11 w 30"/>
                  <a:gd name="T11" fmla="*/ 2 h 26"/>
                  <a:gd name="T12" fmla="*/ 0 w 3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0" y="0"/>
                    </a:moveTo>
                    <a:cubicBezTo>
                      <a:pt x="6" y="10"/>
                      <a:pt x="12" y="18"/>
                      <a:pt x="18" y="24"/>
                    </a:cubicBezTo>
                    <a:cubicBezTo>
                      <a:pt x="22" y="25"/>
                      <a:pt x="26" y="25"/>
                      <a:pt x="30" y="26"/>
                    </a:cubicBezTo>
                    <a:cubicBezTo>
                      <a:pt x="30" y="25"/>
                      <a:pt x="29" y="25"/>
                      <a:pt x="29" y="24"/>
                    </a:cubicBezTo>
                    <a:cubicBezTo>
                      <a:pt x="27" y="22"/>
                      <a:pt x="25" y="19"/>
                      <a:pt x="23" y="17"/>
                    </a:cubicBezTo>
                    <a:cubicBezTo>
                      <a:pt x="18" y="12"/>
                      <a:pt x="14" y="7"/>
                      <a:pt x="11" y="2"/>
                    </a:cubicBezTo>
                    <a:cubicBezTo>
                      <a:pt x="8" y="1"/>
                      <a:pt x="4" y="0"/>
                      <a:pt x="0" y="0"/>
                    </a:cubicBezTo>
                  </a:path>
                </a:pathLst>
              </a:custGeom>
              <a:solidFill>
                <a:srgbClr val="6B1D2F"/>
              </a:solidFill>
              <a:ln>
                <a:noFill/>
              </a:ln>
            </p:spPr>
            <p:txBody>
              <a:bodyPr vert="horz" wrap="square" lIns="91440" tIns="45720" rIns="91440" bIns="45720" numCol="1" anchor="t" anchorCtr="0" compatLnSpc="1"/>
              <a:lstStyle/>
              <a:p>
                <a:endParaRPr lang="zh-CN" altLang="en-US"/>
              </a:p>
            </p:txBody>
          </p:sp>
          <p:sp>
            <p:nvSpPr>
              <p:cNvPr id="3108" name="Freeform 389"/>
              <p:cNvSpPr>
                <a:spLocks noEditPoints="1"/>
              </p:cNvSpPr>
              <p:nvPr/>
            </p:nvSpPr>
            <p:spPr bwMode="auto">
              <a:xfrm>
                <a:off x="2597" y="3336"/>
                <a:ext cx="88" cy="28"/>
              </a:xfrm>
              <a:custGeom>
                <a:avLst/>
                <a:gdLst>
                  <a:gd name="T0" fmla="*/ 27 w 106"/>
                  <a:gd name="T1" fmla="*/ 24 h 33"/>
                  <a:gd name="T2" fmla="*/ 0 w 106"/>
                  <a:gd name="T3" fmla="*/ 32 h 33"/>
                  <a:gd name="T4" fmla="*/ 0 w 106"/>
                  <a:gd name="T5" fmla="*/ 33 h 33"/>
                  <a:gd name="T6" fmla="*/ 13 w 106"/>
                  <a:gd name="T7" fmla="*/ 32 h 33"/>
                  <a:gd name="T8" fmla="*/ 29 w 106"/>
                  <a:gd name="T9" fmla="*/ 27 h 33"/>
                  <a:gd name="T10" fmla="*/ 27 w 106"/>
                  <a:gd name="T11" fmla="*/ 24 h 33"/>
                  <a:gd name="T12" fmla="*/ 51 w 106"/>
                  <a:gd name="T13" fmla="*/ 16 h 33"/>
                  <a:gd name="T14" fmla="*/ 28 w 106"/>
                  <a:gd name="T15" fmla="*/ 23 h 33"/>
                  <a:gd name="T16" fmla="*/ 29 w 106"/>
                  <a:gd name="T17" fmla="*/ 27 h 33"/>
                  <a:gd name="T18" fmla="*/ 52 w 106"/>
                  <a:gd name="T19" fmla="*/ 19 h 33"/>
                  <a:gd name="T20" fmla="*/ 51 w 106"/>
                  <a:gd name="T21" fmla="*/ 16 h 33"/>
                  <a:gd name="T22" fmla="*/ 106 w 106"/>
                  <a:gd name="T23" fmla="*/ 0 h 33"/>
                  <a:gd name="T24" fmla="*/ 104 w 106"/>
                  <a:gd name="T25" fmla="*/ 0 h 33"/>
                  <a:gd name="T26" fmla="*/ 79 w 106"/>
                  <a:gd name="T27" fmla="*/ 6 h 33"/>
                  <a:gd name="T28" fmla="*/ 54 w 106"/>
                  <a:gd name="T29" fmla="*/ 15 h 33"/>
                  <a:gd name="T30" fmla="*/ 54 w 106"/>
                  <a:gd name="T31" fmla="*/ 18 h 33"/>
                  <a:gd name="T32" fmla="*/ 106 w 106"/>
                  <a:gd name="T3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33">
                    <a:moveTo>
                      <a:pt x="27" y="24"/>
                    </a:moveTo>
                    <a:cubicBezTo>
                      <a:pt x="19" y="26"/>
                      <a:pt x="9" y="29"/>
                      <a:pt x="0" y="32"/>
                    </a:cubicBezTo>
                    <a:cubicBezTo>
                      <a:pt x="0" y="32"/>
                      <a:pt x="0" y="33"/>
                      <a:pt x="0" y="33"/>
                    </a:cubicBezTo>
                    <a:cubicBezTo>
                      <a:pt x="4" y="33"/>
                      <a:pt x="9" y="33"/>
                      <a:pt x="13" y="32"/>
                    </a:cubicBezTo>
                    <a:cubicBezTo>
                      <a:pt x="18" y="31"/>
                      <a:pt x="23" y="29"/>
                      <a:pt x="29" y="27"/>
                    </a:cubicBezTo>
                    <a:cubicBezTo>
                      <a:pt x="27" y="24"/>
                      <a:pt x="27" y="24"/>
                      <a:pt x="27" y="24"/>
                    </a:cubicBezTo>
                    <a:moveTo>
                      <a:pt x="51" y="16"/>
                    </a:moveTo>
                    <a:cubicBezTo>
                      <a:pt x="44" y="18"/>
                      <a:pt x="36" y="21"/>
                      <a:pt x="28" y="23"/>
                    </a:cubicBezTo>
                    <a:cubicBezTo>
                      <a:pt x="28" y="25"/>
                      <a:pt x="28" y="26"/>
                      <a:pt x="29" y="27"/>
                    </a:cubicBezTo>
                    <a:cubicBezTo>
                      <a:pt x="36" y="24"/>
                      <a:pt x="44" y="22"/>
                      <a:pt x="52" y="19"/>
                    </a:cubicBezTo>
                    <a:cubicBezTo>
                      <a:pt x="52" y="18"/>
                      <a:pt x="51" y="17"/>
                      <a:pt x="51" y="16"/>
                    </a:cubicBezTo>
                    <a:moveTo>
                      <a:pt x="106" y="0"/>
                    </a:moveTo>
                    <a:cubicBezTo>
                      <a:pt x="105" y="0"/>
                      <a:pt x="105" y="0"/>
                      <a:pt x="104" y="0"/>
                    </a:cubicBezTo>
                    <a:cubicBezTo>
                      <a:pt x="96" y="2"/>
                      <a:pt x="87" y="4"/>
                      <a:pt x="79" y="6"/>
                    </a:cubicBezTo>
                    <a:cubicBezTo>
                      <a:pt x="71" y="9"/>
                      <a:pt x="62" y="12"/>
                      <a:pt x="54" y="15"/>
                    </a:cubicBezTo>
                    <a:cubicBezTo>
                      <a:pt x="54" y="16"/>
                      <a:pt x="54" y="17"/>
                      <a:pt x="54" y="18"/>
                    </a:cubicBezTo>
                    <a:cubicBezTo>
                      <a:pt x="71" y="12"/>
                      <a:pt x="88" y="6"/>
                      <a:pt x="106"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109" name="Freeform 390"/>
              <p:cNvSpPr>
                <a:spLocks noEditPoints="1"/>
              </p:cNvSpPr>
              <p:nvPr/>
            </p:nvSpPr>
            <p:spPr bwMode="auto">
              <a:xfrm>
                <a:off x="2670" y="3258"/>
                <a:ext cx="283" cy="104"/>
              </a:xfrm>
              <a:custGeom>
                <a:avLst/>
                <a:gdLst>
                  <a:gd name="T0" fmla="*/ 0 w 341"/>
                  <a:gd name="T1" fmla="*/ 126 h 126"/>
                  <a:gd name="T2" fmla="*/ 0 w 341"/>
                  <a:gd name="T3" fmla="*/ 126 h 126"/>
                  <a:gd name="T4" fmla="*/ 56 w 341"/>
                  <a:gd name="T5" fmla="*/ 125 h 126"/>
                  <a:gd name="T6" fmla="*/ 88 w 341"/>
                  <a:gd name="T7" fmla="*/ 121 h 126"/>
                  <a:gd name="T8" fmla="*/ 0 w 341"/>
                  <a:gd name="T9" fmla="*/ 126 h 126"/>
                  <a:gd name="T10" fmla="*/ 24 w 341"/>
                  <a:gd name="T11" fmla="*/ 125 h 126"/>
                  <a:gd name="T12" fmla="*/ 28 w 341"/>
                  <a:gd name="T13" fmla="*/ 117 h 126"/>
                  <a:gd name="T14" fmla="*/ 90 w 341"/>
                  <a:gd name="T15" fmla="*/ 120 h 126"/>
                  <a:gd name="T16" fmla="*/ 128 w 341"/>
                  <a:gd name="T17" fmla="*/ 124 h 126"/>
                  <a:gd name="T18" fmla="*/ 170 w 341"/>
                  <a:gd name="T19" fmla="*/ 111 h 126"/>
                  <a:gd name="T20" fmla="*/ 132 w 341"/>
                  <a:gd name="T21" fmla="*/ 124 h 126"/>
                  <a:gd name="T22" fmla="*/ 172 w 341"/>
                  <a:gd name="T23" fmla="*/ 119 h 126"/>
                  <a:gd name="T24" fmla="*/ 53 w 341"/>
                  <a:gd name="T25" fmla="*/ 110 h 126"/>
                  <a:gd name="T26" fmla="*/ 33 w 341"/>
                  <a:gd name="T27" fmla="*/ 124 h 126"/>
                  <a:gd name="T28" fmla="*/ 54 w 341"/>
                  <a:gd name="T29" fmla="*/ 113 h 126"/>
                  <a:gd name="T30" fmla="*/ 197 w 341"/>
                  <a:gd name="T31" fmla="*/ 109 h 126"/>
                  <a:gd name="T32" fmla="*/ 175 w 341"/>
                  <a:gd name="T33" fmla="*/ 118 h 126"/>
                  <a:gd name="T34" fmla="*/ 83 w 341"/>
                  <a:gd name="T35" fmla="*/ 100 h 126"/>
                  <a:gd name="T36" fmla="*/ 55 w 341"/>
                  <a:gd name="T37" fmla="*/ 121 h 126"/>
                  <a:gd name="T38" fmla="*/ 83 w 341"/>
                  <a:gd name="T39" fmla="*/ 100 h 126"/>
                  <a:gd name="T40" fmla="*/ 85 w 341"/>
                  <a:gd name="T41" fmla="*/ 100 h 126"/>
                  <a:gd name="T42" fmla="*/ 127 w 341"/>
                  <a:gd name="T43" fmla="*/ 111 h 126"/>
                  <a:gd name="T44" fmla="*/ 167 w 341"/>
                  <a:gd name="T45" fmla="*/ 72 h 126"/>
                  <a:gd name="T46" fmla="*/ 129 w 341"/>
                  <a:gd name="T47" fmla="*/ 111 h 126"/>
                  <a:gd name="T48" fmla="*/ 168 w 341"/>
                  <a:gd name="T49" fmla="*/ 86 h 126"/>
                  <a:gd name="T50" fmla="*/ 298 w 341"/>
                  <a:gd name="T51" fmla="*/ 60 h 126"/>
                  <a:gd name="T52" fmla="*/ 172 w 341"/>
                  <a:gd name="T53" fmla="*/ 70 h 126"/>
                  <a:gd name="T54" fmla="*/ 168 w 341"/>
                  <a:gd name="T55" fmla="*/ 80 h 126"/>
                  <a:gd name="T56" fmla="*/ 211 w 341"/>
                  <a:gd name="T57" fmla="*/ 103 h 126"/>
                  <a:gd name="T58" fmla="*/ 212 w 341"/>
                  <a:gd name="T59" fmla="*/ 87 h 126"/>
                  <a:gd name="T60" fmla="*/ 211 w 341"/>
                  <a:gd name="T61" fmla="*/ 81 h 126"/>
                  <a:gd name="T62" fmla="*/ 256 w 341"/>
                  <a:gd name="T63" fmla="*/ 82 h 126"/>
                  <a:gd name="T64" fmla="*/ 256 w 341"/>
                  <a:gd name="T65" fmla="*/ 82 h 126"/>
                  <a:gd name="T66" fmla="*/ 337 w 341"/>
                  <a:gd name="T67" fmla="*/ 24 h 126"/>
                  <a:gd name="T68" fmla="*/ 280 w 341"/>
                  <a:gd name="T69" fmla="*/ 28 h 126"/>
                  <a:gd name="T70" fmla="*/ 305 w 341"/>
                  <a:gd name="T71" fmla="*/ 56 h 126"/>
                  <a:gd name="T72" fmla="*/ 337 w 341"/>
                  <a:gd name="T73" fmla="*/ 24 h 126"/>
                  <a:gd name="T74" fmla="*/ 326 w 341"/>
                  <a:gd name="T75" fmla="*/ 7 h 126"/>
                  <a:gd name="T76" fmla="*/ 338 w 341"/>
                  <a:gd name="T77" fmla="*/ 18 h 126"/>
                  <a:gd name="T78" fmla="*/ 341 w 341"/>
                  <a:gd name="T79" fmla="*/ 0 h 126"/>
                  <a:gd name="T80" fmla="*/ 340 w 341"/>
                  <a:gd name="T81"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1" h="125">
                    <a:moveTo>
                      <a:pt x="0" y="126"/>
                    </a:moveTo>
                    <a:cubicBezTo>
                      <a:pt x="0" y="126"/>
                      <a:pt x="0" y="126"/>
                      <a:pt x="0" y="126"/>
                    </a:cubicBezTo>
                    <a:cubicBezTo>
                      <a:pt x="0" y="126"/>
                      <a:pt x="0" y="126"/>
                      <a:pt x="0" y="126"/>
                    </a:cubicBezTo>
                    <a:cubicBezTo>
                      <a:pt x="0" y="126"/>
                      <a:pt x="0" y="126"/>
                      <a:pt x="0" y="126"/>
                    </a:cubicBezTo>
                    <a:moveTo>
                      <a:pt x="88" y="121"/>
                    </a:moveTo>
                    <a:cubicBezTo>
                      <a:pt x="77" y="122"/>
                      <a:pt x="67" y="123"/>
                      <a:pt x="56" y="125"/>
                    </a:cubicBezTo>
                    <a:cubicBezTo>
                      <a:pt x="67" y="125"/>
                      <a:pt x="78" y="124"/>
                      <a:pt x="89" y="124"/>
                    </a:cubicBezTo>
                    <a:cubicBezTo>
                      <a:pt x="88" y="123"/>
                      <a:pt x="88" y="122"/>
                      <a:pt x="88" y="121"/>
                    </a:cubicBezTo>
                    <a:moveTo>
                      <a:pt x="28" y="117"/>
                    </a:moveTo>
                    <a:cubicBezTo>
                      <a:pt x="19" y="120"/>
                      <a:pt x="9" y="123"/>
                      <a:pt x="0" y="126"/>
                    </a:cubicBezTo>
                    <a:cubicBezTo>
                      <a:pt x="0" y="126"/>
                      <a:pt x="0" y="126"/>
                      <a:pt x="0" y="126"/>
                    </a:cubicBezTo>
                    <a:cubicBezTo>
                      <a:pt x="8" y="126"/>
                      <a:pt x="16" y="125"/>
                      <a:pt x="24" y="125"/>
                    </a:cubicBezTo>
                    <a:cubicBezTo>
                      <a:pt x="26" y="125"/>
                      <a:pt x="28" y="125"/>
                      <a:pt x="30" y="124"/>
                    </a:cubicBezTo>
                    <a:cubicBezTo>
                      <a:pt x="29" y="122"/>
                      <a:pt x="29" y="120"/>
                      <a:pt x="28" y="117"/>
                    </a:cubicBezTo>
                    <a:moveTo>
                      <a:pt x="128" y="116"/>
                    </a:moveTo>
                    <a:cubicBezTo>
                      <a:pt x="115" y="117"/>
                      <a:pt x="103" y="119"/>
                      <a:pt x="90" y="120"/>
                    </a:cubicBezTo>
                    <a:cubicBezTo>
                      <a:pt x="91" y="122"/>
                      <a:pt x="91" y="123"/>
                      <a:pt x="92" y="124"/>
                    </a:cubicBezTo>
                    <a:cubicBezTo>
                      <a:pt x="104" y="124"/>
                      <a:pt x="116" y="124"/>
                      <a:pt x="128" y="124"/>
                    </a:cubicBezTo>
                    <a:cubicBezTo>
                      <a:pt x="128" y="121"/>
                      <a:pt x="128" y="118"/>
                      <a:pt x="128" y="116"/>
                    </a:cubicBezTo>
                    <a:moveTo>
                      <a:pt x="170" y="111"/>
                    </a:moveTo>
                    <a:cubicBezTo>
                      <a:pt x="157" y="112"/>
                      <a:pt x="144" y="114"/>
                      <a:pt x="130" y="115"/>
                    </a:cubicBezTo>
                    <a:cubicBezTo>
                      <a:pt x="131" y="118"/>
                      <a:pt x="131" y="121"/>
                      <a:pt x="132" y="124"/>
                    </a:cubicBezTo>
                    <a:cubicBezTo>
                      <a:pt x="142" y="123"/>
                      <a:pt x="151" y="123"/>
                      <a:pt x="161" y="123"/>
                    </a:cubicBezTo>
                    <a:cubicBezTo>
                      <a:pt x="165" y="122"/>
                      <a:pt x="168" y="120"/>
                      <a:pt x="172" y="119"/>
                    </a:cubicBezTo>
                    <a:cubicBezTo>
                      <a:pt x="171" y="116"/>
                      <a:pt x="171" y="114"/>
                      <a:pt x="170" y="111"/>
                    </a:cubicBezTo>
                    <a:moveTo>
                      <a:pt x="53" y="110"/>
                    </a:moveTo>
                    <a:cubicBezTo>
                      <a:pt x="46" y="112"/>
                      <a:pt x="39" y="114"/>
                      <a:pt x="31" y="116"/>
                    </a:cubicBezTo>
                    <a:cubicBezTo>
                      <a:pt x="32" y="119"/>
                      <a:pt x="33" y="121"/>
                      <a:pt x="33" y="124"/>
                    </a:cubicBezTo>
                    <a:cubicBezTo>
                      <a:pt x="40" y="123"/>
                      <a:pt x="47" y="122"/>
                      <a:pt x="54" y="121"/>
                    </a:cubicBezTo>
                    <a:cubicBezTo>
                      <a:pt x="53" y="118"/>
                      <a:pt x="53" y="115"/>
                      <a:pt x="54" y="113"/>
                    </a:cubicBezTo>
                    <a:cubicBezTo>
                      <a:pt x="53" y="110"/>
                      <a:pt x="53" y="110"/>
                      <a:pt x="53" y="110"/>
                    </a:cubicBezTo>
                    <a:moveTo>
                      <a:pt x="197" y="109"/>
                    </a:moveTo>
                    <a:cubicBezTo>
                      <a:pt x="189" y="109"/>
                      <a:pt x="181" y="110"/>
                      <a:pt x="173" y="111"/>
                    </a:cubicBezTo>
                    <a:cubicBezTo>
                      <a:pt x="174" y="113"/>
                      <a:pt x="174" y="116"/>
                      <a:pt x="175" y="118"/>
                    </a:cubicBezTo>
                    <a:cubicBezTo>
                      <a:pt x="182" y="115"/>
                      <a:pt x="190" y="112"/>
                      <a:pt x="197" y="109"/>
                    </a:cubicBezTo>
                    <a:moveTo>
                      <a:pt x="83" y="100"/>
                    </a:moveTo>
                    <a:cubicBezTo>
                      <a:pt x="74" y="103"/>
                      <a:pt x="64" y="106"/>
                      <a:pt x="54" y="110"/>
                    </a:cubicBezTo>
                    <a:cubicBezTo>
                      <a:pt x="54" y="113"/>
                      <a:pt x="54" y="117"/>
                      <a:pt x="55" y="121"/>
                    </a:cubicBezTo>
                    <a:cubicBezTo>
                      <a:pt x="66" y="119"/>
                      <a:pt x="76" y="118"/>
                      <a:pt x="87" y="116"/>
                    </a:cubicBezTo>
                    <a:cubicBezTo>
                      <a:pt x="85" y="111"/>
                      <a:pt x="84" y="105"/>
                      <a:pt x="83" y="100"/>
                    </a:cubicBezTo>
                    <a:moveTo>
                      <a:pt x="127" y="86"/>
                    </a:moveTo>
                    <a:cubicBezTo>
                      <a:pt x="113" y="91"/>
                      <a:pt x="99" y="95"/>
                      <a:pt x="85" y="100"/>
                    </a:cubicBezTo>
                    <a:cubicBezTo>
                      <a:pt x="86" y="105"/>
                      <a:pt x="88" y="110"/>
                      <a:pt x="89" y="116"/>
                    </a:cubicBezTo>
                    <a:cubicBezTo>
                      <a:pt x="102" y="114"/>
                      <a:pt x="115" y="113"/>
                      <a:pt x="127" y="111"/>
                    </a:cubicBezTo>
                    <a:cubicBezTo>
                      <a:pt x="127" y="102"/>
                      <a:pt x="127" y="93"/>
                      <a:pt x="127" y="86"/>
                    </a:cubicBezTo>
                    <a:moveTo>
                      <a:pt x="167" y="72"/>
                    </a:moveTo>
                    <a:cubicBezTo>
                      <a:pt x="154" y="77"/>
                      <a:pt x="140" y="81"/>
                      <a:pt x="127" y="86"/>
                    </a:cubicBezTo>
                    <a:cubicBezTo>
                      <a:pt x="127" y="94"/>
                      <a:pt x="128" y="102"/>
                      <a:pt x="129" y="111"/>
                    </a:cubicBezTo>
                    <a:cubicBezTo>
                      <a:pt x="143" y="110"/>
                      <a:pt x="156" y="108"/>
                      <a:pt x="170" y="107"/>
                    </a:cubicBezTo>
                    <a:cubicBezTo>
                      <a:pt x="168" y="98"/>
                      <a:pt x="168" y="91"/>
                      <a:pt x="168" y="86"/>
                    </a:cubicBezTo>
                    <a:cubicBezTo>
                      <a:pt x="167" y="72"/>
                      <a:pt x="167" y="72"/>
                      <a:pt x="167" y="72"/>
                    </a:cubicBezTo>
                    <a:moveTo>
                      <a:pt x="298" y="60"/>
                    </a:moveTo>
                    <a:cubicBezTo>
                      <a:pt x="297" y="60"/>
                      <a:pt x="295" y="60"/>
                      <a:pt x="294" y="60"/>
                    </a:cubicBezTo>
                    <a:cubicBezTo>
                      <a:pt x="256" y="61"/>
                      <a:pt x="215" y="65"/>
                      <a:pt x="172" y="70"/>
                    </a:cubicBezTo>
                    <a:cubicBezTo>
                      <a:pt x="170" y="71"/>
                      <a:pt x="169" y="71"/>
                      <a:pt x="167" y="72"/>
                    </a:cubicBezTo>
                    <a:cubicBezTo>
                      <a:pt x="168" y="80"/>
                      <a:pt x="168" y="80"/>
                      <a:pt x="168" y="80"/>
                    </a:cubicBezTo>
                    <a:cubicBezTo>
                      <a:pt x="169" y="88"/>
                      <a:pt x="170" y="97"/>
                      <a:pt x="172" y="106"/>
                    </a:cubicBezTo>
                    <a:cubicBezTo>
                      <a:pt x="185" y="105"/>
                      <a:pt x="198" y="104"/>
                      <a:pt x="211" y="103"/>
                    </a:cubicBezTo>
                    <a:cubicBezTo>
                      <a:pt x="212" y="102"/>
                      <a:pt x="214" y="102"/>
                      <a:pt x="215" y="101"/>
                    </a:cubicBezTo>
                    <a:cubicBezTo>
                      <a:pt x="214" y="95"/>
                      <a:pt x="213" y="90"/>
                      <a:pt x="212" y="87"/>
                    </a:cubicBezTo>
                    <a:cubicBezTo>
                      <a:pt x="209" y="73"/>
                      <a:pt x="209" y="73"/>
                      <a:pt x="209" y="73"/>
                    </a:cubicBezTo>
                    <a:cubicBezTo>
                      <a:pt x="211" y="81"/>
                      <a:pt x="211" y="81"/>
                      <a:pt x="211" y="81"/>
                    </a:cubicBezTo>
                    <a:cubicBezTo>
                      <a:pt x="212" y="87"/>
                      <a:pt x="214" y="93"/>
                      <a:pt x="216" y="100"/>
                    </a:cubicBezTo>
                    <a:cubicBezTo>
                      <a:pt x="230" y="95"/>
                      <a:pt x="243" y="89"/>
                      <a:pt x="256" y="82"/>
                    </a:cubicBezTo>
                    <a:cubicBezTo>
                      <a:pt x="255" y="78"/>
                      <a:pt x="255" y="78"/>
                      <a:pt x="255" y="78"/>
                    </a:cubicBezTo>
                    <a:cubicBezTo>
                      <a:pt x="256" y="82"/>
                      <a:pt x="256" y="82"/>
                      <a:pt x="256" y="82"/>
                    </a:cubicBezTo>
                    <a:cubicBezTo>
                      <a:pt x="270" y="75"/>
                      <a:pt x="284" y="68"/>
                      <a:pt x="298" y="60"/>
                    </a:cubicBezTo>
                    <a:moveTo>
                      <a:pt x="337" y="24"/>
                    </a:moveTo>
                    <a:cubicBezTo>
                      <a:pt x="328" y="25"/>
                      <a:pt x="318" y="25"/>
                      <a:pt x="309" y="26"/>
                    </a:cubicBezTo>
                    <a:cubicBezTo>
                      <a:pt x="299" y="26"/>
                      <a:pt x="290" y="27"/>
                      <a:pt x="280" y="28"/>
                    </a:cubicBezTo>
                    <a:cubicBezTo>
                      <a:pt x="251" y="40"/>
                      <a:pt x="220" y="52"/>
                      <a:pt x="188" y="64"/>
                    </a:cubicBezTo>
                    <a:cubicBezTo>
                      <a:pt x="229" y="60"/>
                      <a:pt x="268" y="57"/>
                      <a:pt x="305" y="56"/>
                    </a:cubicBezTo>
                    <a:cubicBezTo>
                      <a:pt x="315" y="50"/>
                      <a:pt x="325" y="45"/>
                      <a:pt x="334" y="39"/>
                    </a:cubicBezTo>
                    <a:cubicBezTo>
                      <a:pt x="335" y="34"/>
                      <a:pt x="336" y="29"/>
                      <a:pt x="337" y="24"/>
                    </a:cubicBezTo>
                    <a:moveTo>
                      <a:pt x="340" y="5"/>
                    </a:moveTo>
                    <a:cubicBezTo>
                      <a:pt x="335" y="6"/>
                      <a:pt x="331" y="6"/>
                      <a:pt x="326" y="7"/>
                    </a:cubicBezTo>
                    <a:cubicBezTo>
                      <a:pt x="316" y="12"/>
                      <a:pt x="305" y="17"/>
                      <a:pt x="294" y="21"/>
                    </a:cubicBezTo>
                    <a:cubicBezTo>
                      <a:pt x="309" y="20"/>
                      <a:pt x="323" y="19"/>
                      <a:pt x="338" y="18"/>
                    </a:cubicBezTo>
                    <a:cubicBezTo>
                      <a:pt x="338" y="14"/>
                      <a:pt x="339" y="10"/>
                      <a:pt x="340" y="5"/>
                    </a:cubicBezTo>
                    <a:moveTo>
                      <a:pt x="341" y="0"/>
                    </a:moveTo>
                    <a:cubicBezTo>
                      <a:pt x="339" y="1"/>
                      <a:pt x="337" y="2"/>
                      <a:pt x="334" y="3"/>
                    </a:cubicBezTo>
                    <a:cubicBezTo>
                      <a:pt x="336" y="3"/>
                      <a:pt x="338" y="3"/>
                      <a:pt x="340" y="3"/>
                    </a:cubicBezTo>
                    <a:cubicBezTo>
                      <a:pt x="341" y="2"/>
                      <a:pt x="341" y="1"/>
                      <a:pt x="341"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110" name="Freeform 391"/>
              <p:cNvSpPr>
                <a:spLocks noEditPoints="1"/>
              </p:cNvSpPr>
              <p:nvPr/>
            </p:nvSpPr>
            <p:spPr bwMode="auto">
              <a:xfrm>
                <a:off x="2709" y="3253"/>
                <a:ext cx="208" cy="74"/>
              </a:xfrm>
              <a:custGeom>
                <a:avLst/>
                <a:gdLst>
                  <a:gd name="T0" fmla="*/ 34 w 250"/>
                  <a:gd name="T1" fmla="*/ 76 h 89"/>
                  <a:gd name="T2" fmla="*/ 0 w 250"/>
                  <a:gd name="T3" fmla="*/ 89 h 89"/>
                  <a:gd name="T4" fmla="*/ 35 w 250"/>
                  <a:gd name="T5" fmla="*/ 83 h 89"/>
                  <a:gd name="T6" fmla="*/ 34 w 250"/>
                  <a:gd name="T7" fmla="*/ 76 h 89"/>
                  <a:gd name="T8" fmla="*/ 162 w 250"/>
                  <a:gd name="T9" fmla="*/ 40 h 89"/>
                  <a:gd name="T10" fmla="*/ 104 w 250"/>
                  <a:gd name="T11" fmla="*/ 48 h 89"/>
                  <a:gd name="T12" fmla="*/ 35 w 250"/>
                  <a:gd name="T13" fmla="*/ 76 h 89"/>
                  <a:gd name="T14" fmla="*/ 35 w 250"/>
                  <a:gd name="T15" fmla="*/ 81 h 89"/>
                  <a:gd name="T16" fmla="*/ 35 w 250"/>
                  <a:gd name="T17" fmla="*/ 83 h 89"/>
                  <a:gd name="T18" fmla="*/ 38 w 250"/>
                  <a:gd name="T19" fmla="*/ 83 h 89"/>
                  <a:gd name="T20" fmla="*/ 80 w 250"/>
                  <a:gd name="T21" fmla="*/ 70 h 89"/>
                  <a:gd name="T22" fmla="*/ 80 w 250"/>
                  <a:gd name="T23" fmla="*/ 62 h 89"/>
                  <a:gd name="T24" fmla="*/ 80 w 250"/>
                  <a:gd name="T25" fmla="*/ 70 h 89"/>
                  <a:gd name="T26" fmla="*/ 162 w 250"/>
                  <a:gd name="T27" fmla="*/ 40 h 89"/>
                  <a:gd name="T28" fmla="*/ 205 w 250"/>
                  <a:gd name="T29" fmla="*/ 21 h 89"/>
                  <a:gd name="T30" fmla="*/ 147 w 250"/>
                  <a:gd name="T31" fmla="*/ 30 h 89"/>
                  <a:gd name="T32" fmla="*/ 123 w 250"/>
                  <a:gd name="T33" fmla="*/ 40 h 89"/>
                  <a:gd name="T34" fmla="*/ 118 w 250"/>
                  <a:gd name="T35" fmla="*/ 42 h 89"/>
                  <a:gd name="T36" fmla="*/ 177 w 250"/>
                  <a:gd name="T37" fmla="*/ 34 h 89"/>
                  <a:gd name="T38" fmla="*/ 205 w 250"/>
                  <a:gd name="T39" fmla="*/ 21 h 89"/>
                  <a:gd name="T40" fmla="*/ 250 w 250"/>
                  <a:gd name="T41" fmla="*/ 0 h 89"/>
                  <a:gd name="T42" fmla="*/ 187 w 250"/>
                  <a:gd name="T43" fmla="*/ 12 h 89"/>
                  <a:gd name="T44" fmla="*/ 174 w 250"/>
                  <a:gd name="T45" fmla="*/ 18 h 89"/>
                  <a:gd name="T46" fmla="*/ 224 w 250"/>
                  <a:gd name="T47" fmla="*/ 13 h 89"/>
                  <a:gd name="T48" fmla="*/ 250 w 250"/>
                  <a:gd name="T4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 h="89">
                    <a:moveTo>
                      <a:pt x="34" y="76"/>
                    </a:moveTo>
                    <a:cubicBezTo>
                      <a:pt x="23" y="81"/>
                      <a:pt x="11" y="85"/>
                      <a:pt x="0" y="89"/>
                    </a:cubicBezTo>
                    <a:cubicBezTo>
                      <a:pt x="12" y="87"/>
                      <a:pt x="23" y="85"/>
                      <a:pt x="35" y="83"/>
                    </a:cubicBezTo>
                    <a:cubicBezTo>
                      <a:pt x="34" y="76"/>
                      <a:pt x="34" y="76"/>
                      <a:pt x="34" y="76"/>
                    </a:cubicBezTo>
                    <a:moveTo>
                      <a:pt x="162" y="40"/>
                    </a:moveTo>
                    <a:cubicBezTo>
                      <a:pt x="143" y="42"/>
                      <a:pt x="124" y="45"/>
                      <a:pt x="104" y="48"/>
                    </a:cubicBezTo>
                    <a:cubicBezTo>
                      <a:pt x="81" y="58"/>
                      <a:pt x="57" y="67"/>
                      <a:pt x="35" y="76"/>
                    </a:cubicBezTo>
                    <a:cubicBezTo>
                      <a:pt x="35" y="81"/>
                      <a:pt x="35" y="81"/>
                      <a:pt x="35" y="81"/>
                    </a:cubicBezTo>
                    <a:cubicBezTo>
                      <a:pt x="35" y="81"/>
                      <a:pt x="35" y="82"/>
                      <a:pt x="35" y="83"/>
                    </a:cubicBezTo>
                    <a:cubicBezTo>
                      <a:pt x="36" y="83"/>
                      <a:pt x="37" y="83"/>
                      <a:pt x="38" y="83"/>
                    </a:cubicBezTo>
                    <a:cubicBezTo>
                      <a:pt x="52" y="79"/>
                      <a:pt x="66" y="74"/>
                      <a:pt x="80" y="70"/>
                    </a:cubicBezTo>
                    <a:cubicBezTo>
                      <a:pt x="80" y="62"/>
                      <a:pt x="80" y="62"/>
                      <a:pt x="80" y="62"/>
                    </a:cubicBezTo>
                    <a:cubicBezTo>
                      <a:pt x="80" y="70"/>
                      <a:pt x="80" y="70"/>
                      <a:pt x="80" y="70"/>
                    </a:cubicBezTo>
                    <a:cubicBezTo>
                      <a:pt x="108" y="61"/>
                      <a:pt x="136" y="51"/>
                      <a:pt x="162" y="40"/>
                    </a:cubicBezTo>
                    <a:moveTo>
                      <a:pt x="205" y="21"/>
                    </a:moveTo>
                    <a:cubicBezTo>
                      <a:pt x="186" y="24"/>
                      <a:pt x="167" y="27"/>
                      <a:pt x="147" y="30"/>
                    </a:cubicBezTo>
                    <a:cubicBezTo>
                      <a:pt x="139" y="33"/>
                      <a:pt x="131" y="37"/>
                      <a:pt x="123" y="40"/>
                    </a:cubicBezTo>
                    <a:cubicBezTo>
                      <a:pt x="121" y="41"/>
                      <a:pt x="119" y="42"/>
                      <a:pt x="118" y="42"/>
                    </a:cubicBezTo>
                    <a:cubicBezTo>
                      <a:pt x="138" y="39"/>
                      <a:pt x="157" y="36"/>
                      <a:pt x="177" y="34"/>
                    </a:cubicBezTo>
                    <a:cubicBezTo>
                      <a:pt x="187" y="30"/>
                      <a:pt x="196" y="26"/>
                      <a:pt x="205" y="21"/>
                    </a:cubicBezTo>
                    <a:moveTo>
                      <a:pt x="250" y="0"/>
                    </a:moveTo>
                    <a:cubicBezTo>
                      <a:pt x="230" y="5"/>
                      <a:pt x="209" y="9"/>
                      <a:pt x="187" y="12"/>
                    </a:cubicBezTo>
                    <a:cubicBezTo>
                      <a:pt x="183" y="14"/>
                      <a:pt x="178" y="16"/>
                      <a:pt x="174" y="18"/>
                    </a:cubicBezTo>
                    <a:cubicBezTo>
                      <a:pt x="191" y="16"/>
                      <a:pt x="208" y="14"/>
                      <a:pt x="224" y="13"/>
                    </a:cubicBezTo>
                    <a:cubicBezTo>
                      <a:pt x="233" y="9"/>
                      <a:pt x="242" y="4"/>
                      <a:pt x="250"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111" name="Freeform 392"/>
              <p:cNvSpPr>
                <a:spLocks noEditPoints="1"/>
              </p:cNvSpPr>
              <p:nvPr/>
            </p:nvSpPr>
            <p:spPr bwMode="auto">
              <a:xfrm>
                <a:off x="2607" y="3246"/>
                <a:ext cx="348" cy="117"/>
              </a:xfrm>
              <a:custGeom>
                <a:avLst/>
                <a:gdLst>
                  <a:gd name="T0" fmla="*/ 0 w 419"/>
                  <a:gd name="T1" fmla="*/ 141 h 141"/>
                  <a:gd name="T2" fmla="*/ 16 w 419"/>
                  <a:gd name="T3" fmla="*/ 136 h 141"/>
                  <a:gd name="T4" fmla="*/ 39 w 419"/>
                  <a:gd name="T5" fmla="*/ 128 h 141"/>
                  <a:gd name="T6" fmla="*/ 17 w 419"/>
                  <a:gd name="T7" fmla="*/ 141 h 141"/>
                  <a:gd name="T8" fmla="*/ 39 w 419"/>
                  <a:gd name="T9" fmla="*/ 128 h 141"/>
                  <a:gd name="T10" fmla="*/ 93 w 419"/>
                  <a:gd name="T11" fmla="*/ 109 h 141"/>
                  <a:gd name="T12" fmla="*/ 45 w 419"/>
                  <a:gd name="T13" fmla="*/ 140 h 141"/>
                  <a:gd name="T14" fmla="*/ 76 w 419"/>
                  <a:gd name="T15" fmla="*/ 140 h 141"/>
                  <a:gd name="T16" fmla="*/ 75 w 419"/>
                  <a:gd name="T17" fmla="*/ 137 h 141"/>
                  <a:gd name="T18" fmla="*/ 104 w 419"/>
                  <a:gd name="T19" fmla="*/ 131 h 141"/>
                  <a:gd name="T20" fmla="*/ 159 w 419"/>
                  <a:gd name="T21" fmla="*/ 97 h 141"/>
                  <a:gd name="T22" fmla="*/ 107 w 419"/>
                  <a:gd name="T23" fmla="*/ 130 h 141"/>
                  <a:gd name="T24" fmla="*/ 128 w 419"/>
                  <a:gd name="T25" fmla="*/ 112 h 141"/>
                  <a:gd name="T26" fmla="*/ 130 w 419"/>
                  <a:gd name="T27" fmla="*/ 124 h 141"/>
                  <a:gd name="T28" fmla="*/ 159 w 419"/>
                  <a:gd name="T29" fmla="*/ 98 h 141"/>
                  <a:gd name="T30" fmla="*/ 203 w 419"/>
                  <a:gd name="T31" fmla="*/ 90 h 141"/>
                  <a:gd name="T32" fmla="*/ 159 w 419"/>
                  <a:gd name="T33" fmla="*/ 97 h 141"/>
                  <a:gd name="T34" fmla="*/ 161 w 419"/>
                  <a:gd name="T35" fmla="*/ 114 h 141"/>
                  <a:gd name="T36" fmla="*/ 203 w 419"/>
                  <a:gd name="T37" fmla="*/ 90 h 141"/>
                  <a:gd name="T38" fmla="*/ 203 w 419"/>
                  <a:gd name="T39" fmla="*/ 90 h 141"/>
                  <a:gd name="T40" fmla="*/ 243 w 419"/>
                  <a:gd name="T41" fmla="*/ 86 h 141"/>
                  <a:gd name="T42" fmla="*/ 243 w 419"/>
                  <a:gd name="T43" fmla="*/ 86 h 141"/>
                  <a:gd name="T44" fmla="*/ 203 w 419"/>
                  <a:gd name="T45" fmla="*/ 79 h 141"/>
                  <a:gd name="T46" fmla="*/ 203 w 419"/>
                  <a:gd name="T47" fmla="*/ 86 h 141"/>
                  <a:gd name="T48" fmla="*/ 356 w 419"/>
                  <a:gd name="T49" fmla="*/ 42 h 141"/>
                  <a:gd name="T50" fmla="*/ 203 w 419"/>
                  <a:gd name="T51" fmla="*/ 79 h 141"/>
                  <a:gd name="T52" fmla="*/ 203 w 419"/>
                  <a:gd name="T53" fmla="*/ 86 h 141"/>
                  <a:gd name="T54" fmla="*/ 356 w 419"/>
                  <a:gd name="T55" fmla="*/ 42 h 141"/>
                  <a:gd name="T56" fmla="*/ 328 w 419"/>
                  <a:gd name="T57" fmla="*/ 30 h 141"/>
                  <a:gd name="T58" fmla="*/ 370 w 419"/>
                  <a:gd name="T59" fmla="*/ 35 h 141"/>
                  <a:gd name="T60" fmla="*/ 419 w 419"/>
                  <a:gd name="T61" fmla="*/ 0 h 141"/>
                  <a:gd name="T62" fmla="*/ 373 w 419"/>
                  <a:gd name="T63" fmla="*/ 9 h 141"/>
                  <a:gd name="T64" fmla="*/ 410 w 419"/>
                  <a:gd name="T65" fmla="*/ 17 h 141"/>
                  <a:gd name="T66" fmla="*/ 419 w 419"/>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9" h="141">
                    <a:moveTo>
                      <a:pt x="16" y="136"/>
                    </a:moveTo>
                    <a:cubicBezTo>
                      <a:pt x="10" y="138"/>
                      <a:pt x="5" y="140"/>
                      <a:pt x="0" y="141"/>
                    </a:cubicBezTo>
                    <a:cubicBezTo>
                      <a:pt x="6" y="141"/>
                      <a:pt x="11" y="141"/>
                      <a:pt x="16" y="141"/>
                    </a:cubicBezTo>
                    <a:cubicBezTo>
                      <a:pt x="16" y="139"/>
                      <a:pt x="16" y="138"/>
                      <a:pt x="16" y="136"/>
                    </a:cubicBezTo>
                    <a:cubicBezTo>
                      <a:pt x="16" y="136"/>
                      <a:pt x="16" y="136"/>
                      <a:pt x="16" y="136"/>
                    </a:cubicBezTo>
                    <a:moveTo>
                      <a:pt x="39" y="128"/>
                    </a:moveTo>
                    <a:cubicBezTo>
                      <a:pt x="31" y="131"/>
                      <a:pt x="23" y="133"/>
                      <a:pt x="16" y="136"/>
                    </a:cubicBezTo>
                    <a:cubicBezTo>
                      <a:pt x="16" y="138"/>
                      <a:pt x="17" y="139"/>
                      <a:pt x="17" y="141"/>
                    </a:cubicBezTo>
                    <a:cubicBezTo>
                      <a:pt x="25" y="141"/>
                      <a:pt x="33" y="141"/>
                      <a:pt x="41" y="140"/>
                    </a:cubicBezTo>
                    <a:cubicBezTo>
                      <a:pt x="40" y="136"/>
                      <a:pt x="40" y="132"/>
                      <a:pt x="39" y="128"/>
                    </a:cubicBezTo>
                    <a:moveTo>
                      <a:pt x="100" y="108"/>
                    </a:moveTo>
                    <a:cubicBezTo>
                      <a:pt x="97" y="108"/>
                      <a:pt x="95" y="109"/>
                      <a:pt x="93" y="109"/>
                    </a:cubicBezTo>
                    <a:cubicBezTo>
                      <a:pt x="75" y="115"/>
                      <a:pt x="58" y="121"/>
                      <a:pt x="41" y="127"/>
                    </a:cubicBezTo>
                    <a:cubicBezTo>
                      <a:pt x="43" y="132"/>
                      <a:pt x="44" y="136"/>
                      <a:pt x="45" y="140"/>
                    </a:cubicBezTo>
                    <a:cubicBezTo>
                      <a:pt x="56" y="140"/>
                      <a:pt x="66" y="140"/>
                      <a:pt x="76" y="140"/>
                    </a:cubicBezTo>
                    <a:cubicBezTo>
                      <a:pt x="76" y="140"/>
                      <a:pt x="76" y="140"/>
                      <a:pt x="76" y="140"/>
                    </a:cubicBezTo>
                    <a:cubicBezTo>
                      <a:pt x="73" y="129"/>
                      <a:pt x="73" y="129"/>
                      <a:pt x="73" y="129"/>
                    </a:cubicBezTo>
                    <a:cubicBezTo>
                      <a:pt x="75" y="137"/>
                      <a:pt x="75" y="137"/>
                      <a:pt x="75" y="137"/>
                    </a:cubicBezTo>
                    <a:cubicBezTo>
                      <a:pt x="75" y="138"/>
                      <a:pt x="76" y="139"/>
                      <a:pt x="76" y="140"/>
                    </a:cubicBezTo>
                    <a:cubicBezTo>
                      <a:pt x="85" y="137"/>
                      <a:pt x="95" y="134"/>
                      <a:pt x="104" y="131"/>
                    </a:cubicBezTo>
                    <a:cubicBezTo>
                      <a:pt x="102" y="123"/>
                      <a:pt x="101" y="115"/>
                      <a:pt x="100" y="108"/>
                    </a:cubicBezTo>
                    <a:moveTo>
                      <a:pt x="159" y="97"/>
                    </a:moveTo>
                    <a:cubicBezTo>
                      <a:pt x="140" y="100"/>
                      <a:pt x="121" y="104"/>
                      <a:pt x="101" y="107"/>
                    </a:cubicBezTo>
                    <a:cubicBezTo>
                      <a:pt x="103" y="115"/>
                      <a:pt x="105" y="123"/>
                      <a:pt x="107" y="130"/>
                    </a:cubicBezTo>
                    <a:cubicBezTo>
                      <a:pt x="115" y="128"/>
                      <a:pt x="122" y="126"/>
                      <a:pt x="129" y="124"/>
                    </a:cubicBezTo>
                    <a:cubicBezTo>
                      <a:pt x="128" y="112"/>
                      <a:pt x="128" y="112"/>
                      <a:pt x="128" y="112"/>
                    </a:cubicBezTo>
                    <a:cubicBezTo>
                      <a:pt x="129" y="121"/>
                      <a:pt x="129" y="121"/>
                      <a:pt x="129" y="121"/>
                    </a:cubicBezTo>
                    <a:cubicBezTo>
                      <a:pt x="129" y="122"/>
                      <a:pt x="129" y="123"/>
                      <a:pt x="130" y="124"/>
                    </a:cubicBezTo>
                    <a:cubicBezTo>
                      <a:pt x="140" y="120"/>
                      <a:pt x="150" y="117"/>
                      <a:pt x="159" y="114"/>
                    </a:cubicBezTo>
                    <a:cubicBezTo>
                      <a:pt x="159" y="108"/>
                      <a:pt x="158" y="103"/>
                      <a:pt x="159" y="98"/>
                    </a:cubicBezTo>
                    <a:cubicBezTo>
                      <a:pt x="159" y="98"/>
                      <a:pt x="159" y="98"/>
                      <a:pt x="159" y="97"/>
                    </a:cubicBezTo>
                    <a:moveTo>
                      <a:pt x="203" y="90"/>
                    </a:moveTo>
                    <a:cubicBezTo>
                      <a:pt x="188" y="92"/>
                      <a:pt x="174" y="95"/>
                      <a:pt x="159" y="97"/>
                    </a:cubicBezTo>
                    <a:cubicBezTo>
                      <a:pt x="159" y="97"/>
                      <a:pt x="159" y="97"/>
                      <a:pt x="159" y="97"/>
                    </a:cubicBezTo>
                    <a:cubicBezTo>
                      <a:pt x="159" y="98"/>
                      <a:pt x="159" y="98"/>
                      <a:pt x="159" y="98"/>
                    </a:cubicBezTo>
                    <a:cubicBezTo>
                      <a:pt x="159" y="103"/>
                      <a:pt x="160" y="108"/>
                      <a:pt x="161" y="114"/>
                    </a:cubicBezTo>
                    <a:cubicBezTo>
                      <a:pt x="175" y="109"/>
                      <a:pt x="189" y="105"/>
                      <a:pt x="203" y="100"/>
                    </a:cubicBezTo>
                    <a:cubicBezTo>
                      <a:pt x="203" y="96"/>
                      <a:pt x="203" y="93"/>
                      <a:pt x="203" y="90"/>
                    </a:cubicBezTo>
                    <a:moveTo>
                      <a:pt x="248" y="84"/>
                    </a:moveTo>
                    <a:cubicBezTo>
                      <a:pt x="233" y="86"/>
                      <a:pt x="218" y="88"/>
                      <a:pt x="203" y="90"/>
                    </a:cubicBezTo>
                    <a:cubicBezTo>
                      <a:pt x="203" y="93"/>
                      <a:pt x="203" y="96"/>
                      <a:pt x="203" y="100"/>
                    </a:cubicBezTo>
                    <a:cubicBezTo>
                      <a:pt x="216" y="95"/>
                      <a:pt x="230" y="91"/>
                      <a:pt x="243" y="86"/>
                    </a:cubicBezTo>
                    <a:cubicBezTo>
                      <a:pt x="243" y="85"/>
                      <a:pt x="243" y="85"/>
                      <a:pt x="243" y="85"/>
                    </a:cubicBezTo>
                    <a:cubicBezTo>
                      <a:pt x="243" y="86"/>
                      <a:pt x="243" y="86"/>
                      <a:pt x="243" y="86"/>
                    </a:cubicBezTo>
                    <a:cubicBezTo>
                      <a:pt x="245" y="85"/>
                      <a:pt x="246" y="85"/>
                      <a:pt x="248" y="84"/>
                    </a:cubicBezTo>
                    <a:moveTo>
                      <a:pt x="203" y="79"/>
                    </a:moveTo>
                    <a:cubicBezTo>
                      <a:pt x="189" y="83"/>
                      <a:pt x="175" y="88"/>
                      <a:pt x="161" y="92"/>
                    </a:cubicBezTo>
                    <a:cubicBezTo>
                      <a:pt x="175" y="90"/>
                      <a:pt x="189" y="88"/>
                      <a:pt x="203" y="86"/>
                    </a:cubicBezTo>
                    <a:cubicBezTo>
                      <a:pt x="203" y="79"/>
                      <a:pt x="203" y="79"/>
                      <a:pt x="203" y="79"/>
                    </a:cubicBezTo>
                    <a:moveTo>
                      <a:pt x="356" y="42"/>
                    </a:moveTo>
                    <a:cubicBezTo>
                      <a:pt x="333" y="43"/>
                      <a:pt x="310" y="46"/>
                      <a:pt x="285" y="49"/>
                    </a:cubicBezTo>
                    <a:cubicBezTo>
                      <a:pt x="259" y="60"/>
                      <a:pt x="231" y="70"/>
                      <a:pt x="203" y="79"/>
                    </a:cubicBezTo>
                    <a:cubicBezTo>
                      <a:pt x="203" y="82"/>
                      <a:pt x="203" y="82"/>
                      <a:pt x="203" y="82"/>
                    </a:cubicBezTo>
                    <a:cubicBezTo>
                      <a:pt x="203" y="83"/>
                      <a:pt x="203" y="84"/>
                      <a:pt x="203" y="86"/>
                    </a:cubicBezTo>
                    <a:cubicBezTo>
                      <a:pt x="224" y="83"/>
                      <a:pt x="244" y="80"/>
                      <a:pt x="264" y="78"/>
                    </a:cubicBezTo>
                    <a:cubicBezTo>
                      <a:pt x="296" y="66"/>
                      <a:pt x="327" y="54"/>
                      <a:pt x="356" y="42"/>
                    </a:cubicBezTo>
                    <a:moveTo>
                      <a:pt x="402" y="21"/>
                    </a:moveTo>
                    <a:cubicBezTo>
                      <a:pt x="379" y="24"/>
                      <a:pt x="354" y="27"/>
                      <a:pt x="328" y="30"/>
                    </a:cubicBezTo>
                    <a:cubicBezTo>
                      <a:pt x="319" y="35"/>
                      <a:pt x="310" y="39"/>
                      <a:pt x="300" y="43"/>
                    </a:cubicBezTo>
                    <a:cubicBezTo>
                      <a:pt x="324" y="40"/>
                      <a:pt x="347" y="37"/>
                      <a:pt x="370" y="35"/>
                    </a:cubicBezTo>
                    <a:cubicBezTo>
                      <a:pt x="381" y="31"/>
                      <a:pt x="392" y="26"/>
                      <a:pt x="402" y="21"/>
                    </a:cubicBezTo>
                    <a:moveTo>
                      <a:pt x="419" y="0"/>
                    </a:moveTo>
                    <a:cubicBezTo>
                      <a:pt x="415" y="1"/>
                      <a:pt x="410" y="1"/>
                      <a:pt x="406" y="1"/>
                    </a:cubicBezTo>
                    <a:cubicBezTo>
                      <a:pt x="395" y="4"/>
                      <a:pt x="384" y="7"/>
                      <a:pt x="373" y="9"/>
                    </a:cubicBezTo>
                    <a:cubicBezTo>
                      <a:pt x="365" y="13"/>
                      <a:pt x="356" y="18"/>
                      <a:pt x="347" y="22"/>
                    </a:cubicBezTo>
                    <a:cubicBezTo>
                      <a:pt x="369" y="20"/>
                      <a:pt x="390" y="18"/>
                      <a:pt x="410" y="17"/>
                    </a:cubicBezTo>
                    <a:cubicBezTo>
                      <a:pt x="413" y="16"/>
                      <a:pt x="415" y="15"/>
                      <a:pt x="417" y="14"/>
                    </a:cubicBezTo>
                    <a:cubicBezTo>
                      <a:pt x="418" y="9"/>
                      <a:pt x="419" y="5"/>
                      <a:pt x="419" y="0"/>
                    </a:cubicBezTo>
                  </a:path>
                </a:pathLst>
              </a:custGeom>
              <a:solidFill>
                <a:srgbClr val="770207"/>
              </a:solidFill>
              <a:ln>
                <a:noFill/>
              </a:ln>
            </p:spPr>
            <p:txBody>
              <a:bodyPr vert="horz" wrap="square" lIns="91440" tIns="45720" rIns="91440" bIns="45720" numCol="1" anchor="t" anchorCtr="0" compatLnSpc="1"/>
              <a:lstStyle/>
              <a:p>
                <a:endParaRPr lang="zh-CN" altLang="en-US"/>
              </a:p>
            </p:txBody>
          </p:sp>
          <p:sp>
            <p:nvSpPr>
              <p:cNvPr id="3112" name="Freeform 393"/>
              <p:cNvSpPr>
                <a:spLocks noEditPoints="1"/>
              </p:cNvSpPr>
              <p:nvPr/>
            </p:nvSpPr>
            <p:spPr bwMode="auto">
              <a:xfrm>
                <a:off x="3244" y="3020"/>
                <a:ext cx="40" cy="110"/>
              </a:xfrm>
              <a:custGeom>
                <a:avLst/>
                <a:gdLst>
                  <a:gd name="T0" fmla="*/ 23 w 49"/>
                  <a:gd name="T1" fmla="*/ 46 h 132"/>
                  <a:gd name="T2" fmla="*/ 22 w 49"/>
                  <a:gd name="T3" fmla="*/ 47 h 132"/>
                  <a:gd name="T4" fmla="*/ 22 w 49"/>
                  <a:gd name="T5" fmla="*/ 47 h 132"/>
                  <a:gd name="T6" fmla="*/ 23 w 49"/>
                  <a:gd name="T7" fmla="*/ 46 h 132"/>
                  <a:gd name="T8" fmla="*/ 19 w 49"/>
                  <a:gd name="T9" fmla="*/ 7 h 132"/>
                  <a:gd name="T10" fmla="*/ 0 w 49"/>
                  <a:gd name="T11" fmla="*/ 11 h 132"/>
                  <a:gd name="T12" fmla="*/ 2 w 49"/>
                  <a:gd name="T13" fmla="*/ 11 h 132"/>
                  <a:gd name="T14" fmla="*/ 17 w 49"/>
                  <a:gd name="T15" fmla="*/ 13 h 132"/>
                  <a:gd name="T16" fmla="*/ 19 w 49"/>
                  <a:gd name="T17" fmla="*/ 7 h 132"/>
                  <a:gd name="T18" fmla="*/ 34 w 49"/>
                  <a:gd name="T19" fmla="*/ 3 h 132"/>
                  <a:gd name="T20" fmla="*/ 28 w 49"/>
                  <a:gd name="T21" fmla="*/ 5 h 132"/>
                  <a:gd name="T22" fmla="*/ 25 w 49"/>
                  <a:gd name="T23" fmla="*/ 18 h 132"/>
                  <a:gd name="T24" fmla="*/ 27 w 49"/>
                  <a:gd name="T25" fmla="*/ 21 h 132"/>
                  <a:gd name="T26" fmla="*/ 28 w 49"/>
                  <a:gd name="T27" fmla="*/ 26 h 132"/>
                  <a:gd name="T28" fmla="*/ 34 w 49"/>
                  <a:gd name="T29" fmla="*/ 3 h 132"/>
                  <a:gd name="T30" fmla="*/ 43 w 49"/>
                  <a:gd name="T31" fmla="*/ 0 h 132"/>
                  <a:gd name="T32" fmla="*/ 37 w 49"/>
                  <a:gd name="T33" fmla="*/ 2 h 132"/>
                  <a:gd name="T34" fmla="*/ 26 w 49"/>
                  <a:gd name="T35" fmla="*/ 51 h 132"/>
                  <a:gd name="T36" fmla="*/ 27 w 49"/>
                  <a:gd name="T37" fmla="*/ 55 h 132"/>
                  <a:gd name="T38" fmla="*/ 27 w 49"/>
                  <a:gd name="T39" fmla="*/ 55 h 132"/>
                  <a:gd name="T40" fmla="*/ 2 w 49"/>
                  <a:gd name="T41" fmla="*/ 122 h 132"/>
                  <a:gd name="T42" fmla="*/ 2 w 49"/>
                  <a:gd name="T43" fmla="*/ 132 h 132"/>
                  <a:gd name="T44" fmla="*/ 12 w 49"/>
                  <a:gd name="T45" fmla="*/ 118 h 132"/>
                  <a:gd name="T46" fmla="*/ 11 w 49"/>
                  <a:gd name="T47" fmla="*/ 117 h 132"/>
                  <a:gd name="T48" fmla="*/ 13 w 49"/>
                  <a:gd name="T49" fmla="*/ 117 h 132"/>
                  <a:gd name="T50" fmla="*/ 21 w 49"/>
                  <a:gd name="T51" fmla="*/ 108 h 132"/>
                  <a:gd name="T52" fmla="*/ 39 w 49"/>
                  <a:gd name="T53" fmla="*/ 58 h 132"/>
                  <a:gd name="T54" fmla="*/ 38 w 49"/>
                  <a:gd name="T55" fmla="*/ 57 h 132"/>
                  <a:gd name="T56" fmla="*/ 39 w 49"/>
                  <a:gd name="T57" fmla="*/ 58 h 132"/>
                  <a:gd name="T58" fmla="*/ 48 w 49"/>
                  <a:gd name="T59" fmla="*/ 23 h 132"/>
                  <a:gd name="T60" fmla="*/ 49 w 49"/>
                  <a:gd name="T61" fmla="*/ 2 h 132"/>
                  <a:gd name="T62" fmla="*/ 47 w 49"/>
                  <a:gd name="T63" fmla="*/ 1 h 132"/>
                  <a:gd name="T64" fmla="*/ 43 w 49"/>
                  <a:gd name="T6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132">
                    <a:moveTo>
                      <a:pt x="23" y="46"/>
                    </a:moveTo>
                    <a:cubicBezTo>
                      <a:pt x="23" y="46"/>
                      <a:pt x="22" y="47"/>
                      <a:pt x="22" y="47"/>
                    </a:cubicBezTo>
                    <a:cubicBezTo>
                      <a:pt x="22" y="47"/>
                      <a:pt x="22" y="47"/>
                      <a:pt x="22" y="47"/>
                    </a:cubicBezTo>
                    <a:cubicBezTo>
                      <a:pt x="23" y="47"/>
                      <a:pt x="23" y="46"/>
                      <a:pt x="23" y="46"/>
                    </a:cubicBezTo>
                    <a:moveTo>
                      <a:pt x="19" y="7"/>
                    </a:moveTo>
                    <a:cubicBezTo>
                      <a:pt x="13" y="8"/>
                      <a:pt x="7" y="10"/>
                      <a:pt x="0" y="11"/>
                    </a:cubicBezTo>
                    <a:cubicBezTo>
                      <a:pt x="1" y="11"/>
                      <a:pt x="2" y="11"/>
                      <a:pt x="2" y="11"/>
                    </a:cubicBezTo>
                    <a:cubicBezTo>
                      <a:pt x="8" y="11"/>
                      <a:pt x="13" y="12"/>
                      <a:pt x="17" y="13"/>
                    </a:cubicBezTo>
                    <a:cubicBezTo>
                      <a:pt x="18" y="11"/>
                      <a:pt x="18" y="9"/>
                      <a:pt x="19" y="7"/>
                    </a:cubicBezTo>
                    <a:moveTo>
                      <a:pt x="34" y="3"/>
                    </a:moveTo>
                    <a:cubicBezTo>
                      <a:pt x="32" y="3"/>
                      <a:pt x="30" y="4"/>
                      <a:pt x="28" y="5"/>
                    </a:cubicBezTo>
                    <a:cubicBezTo>
                      <a:pt x="27" y="9"/>
                      <a:pt x="26" y="13"/>
                      <a:pt x="25" y="18"/>
                    </a:cubicBezTo>
                    <a:cubicBezTo>
                      <a:pt x="26" y="19"/>
                      <a:pt x="26" y="20"/>
                      <a:pt x="27" y="21"/>
                    </a:cubicBezTo>
                    <a:cubicBezTo>
                      <a:pt x="28" y="23"/>
                      <a:pt x="28" y="24"/>
                      <a:pt x="28" y="26"/>
                    </a:cubicBezTo>
                    <a:cubicBezTo>
                      <a:pt x="31" y="18"/>
                      <a:pt x="32" y="11"/>
                      <a:pt x="34" y="3"/>
                    </a:cubicBezTo>
                    <a:moveTo>
                      <a:pt x="43" y="0"/>
                    </a:moveTo>
                    <a:cubicBezTo>
                      <a:pt x="41" y="1"/>
                      <a:pt x="39" y="1"/>
                      <a:pt x="37" y="2"/>
                    </a:cubicBezTo>
                    <a:cubicBezTo>
                      <a:pt x="34" y="18"/>
                      <a:pt x="30" y="34"/>
                      <a:pt x="26" y="51"/>
                    </a:cubicBezTo>
                    <a:cubicBezTo>
                      <a:pt x="27" y="53"/>
                      <a:pt x="28" y="54"/>
                      <a:pt x="27" y="55"/>
                    </a:cubicBezTo>
                    <a:cubicBezTo>
                      <a:pt x="27" y="55"/>
                      <a:pt x="27" y="55"/>
                      <a:pt x="27" y="55"/>
                    </a:cubicBezTo>
                    <a:cubicBezTo>
                      <a:pt x="33" y="72"/>
                      <a:pt x="20" y="94"/>
                      <a:pt x="2" y="122"/>
                    </a:cubicBezTo>
                    <a:cubicBezTo>
                      <a:pt x="2" y="125"/>
                      <a:pt x="2" y="129"/>
                      <a:pt x="2" y="132"/>
                    </a:cubicBezTo>
                    <a:cubicBezTo>
                      <a:pt x="5" y="127"/>
                      <a:pt x="8" y="122"/>
                      <a:pt x="12" y="118"/>
                    </a:cubicBezTo>
                    <a:cubicBezTo>
                      <a:pt x="12" y="118"/>
                      <a:pt x="12" y="117"/>
                      <a:pt x="11" y="117"/>
                    </a:cubicBezTo>
                    <a:cubicBezTo>
                      <a:pt x="12" y="117"/>
                      <a:pt x="12" y="117"/>
                      <a:pt x="13" y="117"/>
                    </a:cubicBezTo>
                    <a:cubicBezTo>
                      <a:pt x="15" y="114"/>
                      <a:pt x="18" y="111"/>
                      <a:pt x="21" y="108"/>
                    </a:cubicBezTo>
                    <a:cubicBezTo>
                      <a:pt x="28" y="91"/>
                      <a:pt x="34" y="74"/>
                      <a:pt x="39" y="58"/>
                    </a:cubicBezTo>
                    <a:cubicBezTo>
                      <a:pt x="38" y="57"/>
                      <a:pt x="38" y="57"/>
                      <a:pt x="38" y="57"/>
                    </a:cubicBezTo>
                    <a:cubicBezTo>
                      <a:pt x="39" y="58"/>
                      <a:pt x="39" y="58"/>
                      <a:pt x="39" y="58"/>
                    </a:cubicBezTo>
                    <a:cubicBezTo>
                      <a:pt x="42" y="46"/>
                      <a:pt x="46" y="34"/>
                      <a:pt x="48" y="23"/>
                    </a:cubicBezTo>
                    <a:cubicBezTo>
                      <a:pt x="49" y="16"/>
                      <a:pt x="49" y="9"/>
                      <a:pt x="49" y="2"/>
                    </a:cubicBezTo>
                    <a:cubicBezTo>
                      <a:pt x="49" y="2"/>
                      <a:pt x="48" y="2"/>
                      <a:pt x="47" y="1"/>
                    </a:cubicBezTo>
                    <a:cubicBezTo>
                      <a:pt x="46" y="1"/>
                      <a:pt x="44" y="1"/>
                      <a:pt x="43" y="0"/>
                    </a:cubicBezTo>
                  </a:path>
                </a:pathLst>
              </a:custGeom>
              <a:solidFill>
                <a:srgbClr val="C5314A"/>
              </a:solidFill>
              <a:ln>
                <a:noFill/>
              </a:ln>
            </p:spPr>
            <p:txBody>
              <a:bodyPr vert="horz" wrap="square" lIns="91440" tIns="45720" rIns="91440" bIns="45720" numCol="1" anchor="t" anchorCtr="0" compatLnSpc="1"/>
              <a:lstStyle/>
              <a:p>
                <a:endParaRPr lang="zh-CN" altLang="en-US"/>
              </a:p>
            </p:txBody>
          </p:sp>
          <p:sp>
            <p:nvSpPr>
              <p:cNvPr id="3113" name="Freeform 394"/>
              <p:cNvSpPr>
                <a:spLocks noEditPoints="1"/>
              </p:cNvSpPr>
              <p:nvPr/>
            </p:nvSpPr>
            <p:spPr bwMode="auto">
              <a:xfrm>
                <a:off x="3081" y="3122"/>
                <a:ext cx="164" cy="214"/>
              </a:xfrm>
              <a:custGeom>
                <a:avLst/>
                <a:gdLst>
                  <a:gd name="T0" fmla="*/ 1 w 198"/>
                  <a:gd name="T1" fmla="*/ 254 h 258"/>
                  <a:gd name="T2" fmla="*/ 0 w 198"/>
                  <a:gd name="T3" fmla="*/ 255 h 258"/>
                  <a:gd name="T4" fmla="*/ 2 w 198"/>
                  <a:gd name="T5" fmla="*/ 257 h 258"/>
                  <a:gd name="T6" fmla="*/ 6 w 198"/>
                  <a:gd name="T7" fmla="*/ 258 h 258"/>
                  <a:gd name="T8" fmla="*/ 9 w 198"/>
                  <a:gd name="T9" fmla="*/ 257 h 258"/>
                  <a:gd name="T10" fmla="*/ 11 w 198"/>
                  <a:gd name="T11" fmla="*/ 256 h 258"/>
                  <a:gd name="T12" fmla="*/ 1 w 198"/>
                  <a:gd name="T13" fmla="*/ 254 h 258"/>
                  <a:gd name="T14" fmla="*/ 198 w 198"/>
                  <a:gd name="T15" fmla="*/ 0 h 258"/>
                  <a:gd name="T16" fmla="*/ 194 w 198"/>
                  <a:gd name="T17" fmla="*/ 7 h 258"/>
                  <a:gd name="T18" fmla="*/ 185 w 198"/>
                  <a:gd name="T19" fmla="*/ 28 h 258"/>
                  <a:gd name="T20" fmla="*/ 186 w 198"/>
                  <a:gd name="T21" fmla="*/ 28 h 258"/>
                  <a:gd name="T22" fmla="*/ 198 w 198"/>
                  <a:gd name="T23" fmla="*/ 10 h 258"/>
                  <a:gd name="T24" fmla="*/ 198 w 198"/>
                  <a:gd name="T2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8" h="258">
                    <a:moveTo>
                      <a:pt x="1" y="254"/>
                    </a:moveTo>
                    <a:cubicBezTo>
                      <a:pt x="1" y="255"/>
                      <a:pt x="0" y="255"/>
                      <a:pt x="0" y="255"/>
                    </a:cubicBezTo>
                    <a:cubicBezTo>
                      <a:pt x="1" y="256"/>
                      <a:pt x="1" y="256"/>
                      <a:pt x="2" y="257"/>
                    </a:cubicBezTo>
                    <a:cubicBezTo>
                      <a:pt x="3" y="257"/>
                      <a:pt x="4" y="258"/>
                      <a:pt x="6" y="258"/>
                    </a:cubicBezTo>
                    <a:cubicBezTo>
                      <a:pt x="7" y="258"/>
                      <a:pt x="8" y="257"/>
                      <a:pt x="9" y="257"/>
                    </a:cubicBezTo>
                    <a:cubicBezTo>
                      <a:pt x="10" y="257"/>
                      <a:pt x="10" y="256"/>
                      <a:pt x="11" y="256"/>
                    </a:cubicBezTo>
                    <a:cubicBezTo>
                      <a:pt x="8" y="255"/>
                      <a:pt x="5" y="255"/>
                      <a:pt x="1" y="254"/>
                    </a:cubicBezTo>
                    <a:moveTo>
                      <a:pt x="198" y="0"/>
                    </a:moveTo>
                    <a:cubicBezTo>
                      <a:pt x="197" y="2"/>
                      <a:pt x="195" y="5"/>
                      <a:pt x="194" y="7"/>
                    </a:cubicBezTo>
                    <a:cubicBezTo>
                      <a:pt x="191" y="14"/>
                      <a:pt x="188" y="21"/>
                      <a:pt x="185" y="28"/>
                    </a:cubicBezTo>
                    <a:cubicBezTo>
                      <a:pt x="185" y="28"/>
                      <a:pt x="186" y="28"/>
                      <a:pt x="186" y="28"/>
                    </a:cubicBezTo>
                    <a:cubicBezTo>
                      <a:pt x="190" y="21"/>
                      <a:pt x="194" y="16"/>
                      <a:pt x="198" y="10"/>
                    </a:cubicBezTo>
                    <a:cubicBezTo>
                      <a:pt x="198" y="7"/>
                      <a:pt x="198" y="3"/>
                      <a:pt x="198"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114" name="Freeform 395"/>
              <p:cNvSpPr/>
              <p:nvPr/>
            </p:nvSpPr>
            <p:spPr bwMode="auto">
              <a:xfrm>
                <a:off x="3187" y="3120"/>
                <a:ext cx="7" cy="3"/>
              </a:xfrm>
              <a:custGeom>
                <a:avLst/>
                <a:gdLst>
                  <a:gd name="T0" fmla="*/ 6 w 9"/>
                  <a:gd name="T1" fmla="*/ 0 h 4"/>
                  <a:gd name="T2" fmla="*/ 0 w 9"/>
                  <a:gd name="T3" fmla="*/ 4 h 4"/>
                  <a:gd name="T4" fmla="*/ 1 w 9"/>
                  <a:gd name="T5" fmla="*/ 4 h 4"/>
                  <a:gd name="T6" fmla="*/ 8 w 9"/>
                  <a:gd name="T7" fmla="*/ 2 h 4"/>
                  <a:gd name="T8" fmla="*/ 8 w 9"/>
                  <a:gd name="T9" fmla="*/ 2 h 4"/>
                  <a:gd name="T10" fmla="*/ 9 w 9"/>
                  <a:gd name="T11" fmla="*/ 1 h 4"/>
                  <a:gd name="T12" fmla="*/ 6 w 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6" y="0"/>
                    </a:moveTo>
                    <a:cubicBezTo>
                      <a:pt x="4" y="2"/>
                      <a:pt x="2" y="3"/>
                      <a:pt x="0" y="4"/>
                    </a:cubicBezTo>
                    <a:cubicBezTo>
                      <a:pt x="0" y="4"/>
                      <a:pt x="0" y="4"/>
                      <a:pt x="1" y="4"/>
                    </a:cubicBezTo>
                    <a:cubicBezTo>
                      <a:pt x="3" y="3"/>
                      <a:pt x="6" y="2"/>
                      <a:pt x="8" y="2"/>
                    </a:cubicBezTo>
                    <a:cubicBezTo>
                      <a:pt x="8" y="2"/>
                      <a:pt x="8" y="2"/>
                      <a:pt x="8" y="2"/>
                    </a:cubicBezTo>
                    <a:cubicBezTo>
                      <a:pt x="8" y="2"/>
                      <a:pt x="9" y="1"/>
                      <a:pt x="9" y="1"/>
                    </a:cubicBezTo>
                    <a:cubicBezTo>
                      <a:pt x="8" y="0"/>
                      <a:pt x="7" y="0"/>
                      <a:pt x="6"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115" name="Freeform 396"/>
              <p:cNvSpPr/>
              <p:nvPr/>
            </p:nvSpPr>
            <p:spPr bwMode="auto">
              <a:xfrm>
                <a:off x="3165" y="3126"/>
                <a:ext cx="18" cy="10"/>
              </a:xfrm>
              <a:custGeom>
                <a:avLst/>
                <a:gdLst>
                  <a:gd name="T0" fmla="*/ 21 w 22"/>
                  <a:gd name="T1" fmla="*/ 0 h 13"/>
                  <a:gd name="T2" fmla="*/ 2 w 22"/>
                  <a:gd name="T3" fmla="*/ 9 h 13"/>
                  <a:gd name="T4" fmla="*/ 0 w 22"/>
                  <a:gd name="T5" fmla="*/ 13 h 13"/>
                  <a:gd name="T6" fmla="*/ 3 w 22"/>
                  <a:gd name="T7" fmla="*/ 13 h 13"/>
                  <a:gd name="T8" fmla="*/ 22 w 22"/>
                  <a:gd name="T9" fmla="*/ 0 h 13"/>
                  <a:gd name="T10" fmla="*/ 21 w 22"/>
                  <a:gd name="T11" fmla="*/ 0 h 13"/>
                </a:gdLst>
                <a:ahLst/>
                <a:cxnLst>
                  <a:cxn ang="0">
                    <a:pos x="T0" y="T1"/>
                  </a:cxn>
                  <a:cxn ang="0">
                    <a:pos x="T2" y="T3"/>
                  </a:cxn>
                  <a:cxn ang="0">
                    <a:pos x="T4" y="T5"/>
                  </a:cxn>
                  <a:cxn ang="0">
                    <a:pos x="T6" y="T7"/>
                  </a:cxn>
                  <a:cxn ang="0">
                    <a:pos x="T8" y="T9"/>
                  </a:cxn>
                  <a:cxn ang="0">
                    <a:pos x="T10" y="T11"/>
                  </a:cxn>
                </a:cxnLst>
                <a:rect l="0" t="0" r="r" b="b"/>
                <a:pathLst>
                  <a:path w="22" h="13">
                    <a:moveTo>
                      <a:pt x="21" y="0"/>
                    </a:moveTo>
                    <a:cubicBezTo>
                      <a:pt x="14" y="3"/>
                      <a:pt x="8" y="6"/>
                      <a:pt x="2" y="9"/>
                    </a:cubicBezTo>
                    <a:cubicBezTo>
                      <a:pt x="2" y="10"/>
                      <a:pt x="1" y="12"/>
                      <a:pt x="0" y="13"/>
                    </a:cubicBezTo>
                    <a:cubicBezTo>
                      <a:pt x="1" y="13"/>
                      <a:pt x="2" y="13"/>
                      <a:pt x="3" y="13"/>
                    </a:cubicBezTo>
                    <a:cubicBezTo>
                      <a:pt x="10" y="7"/>
                      <a:pt x="17" y="3"/>
                      <a:pt x="22" y="0"/>
                    </a:cubicBezTo>
                    <a:cubicBezTo>
                      <a:pt x="21" y="0"/>
                      <a:pt x="21" y="0"/>
                      <a:pt x="21" y="0"/>
                    </a:cubicBezTo>
                  </a:path>
                </a:pathLst>
              </a:custGeom>
              <a:solidFill>
                <a:srgbClr val="770207"/>
              </a:solidFill>
              <a:ln>
                <a:noFill/>
              </a:ln>
            </p:spPr>
            <p:txBody>
              <a:bodyPr vert="horz" wrap="square" lIns="91440" tIns="45720" rIns="91440" bIns="45720" numCol="1" anchor="t" anchorCtr="0" compatLnSpc="1"/>
              <a:lstStyle/>
              <a:p>
                <a:endParaRPr lang="zh-CN" altLang="en-US"/>
              </a:p>
            </p:txBody>
          </p:sp>
          <p:sp>
            <p:nvSpPr>
              <p:cNvPr id="3116" name="Freeform 397"/>
              <p:cNvSpPr>
                <a:spLocks noEditPoints="1"/>
              </p:cNvSpPr>
              <p:nvPr/>
            </p:nvSpPr>
            <p:spPr bwMode="auto">
              <a:xfrm>
                <a:off x="3172" y="3122"/>
                <a:ext cx="21" cy="24"/>
              </a:xfrm>
              <a:custGeom>
                <a:avLst/>
                <a:gdLst>
                  <a:gd name="T0" fmla="*/ 0 w 26"/>
                  <a:gd name="T1" fmla="*/ 29 h 30"/>
                  <a:gd name="T2" fmla="*/ 0 w 26"/>
                  <a:gd name="T3" fmla="*/ 30 h 30"/>
                  <a:gd name="T4" fmla="*/ 5 w 26"/>
                  <a:gd name="T5" fmla="*/ 30 h 30"/>
                  <a:gd name="T6" fmla="*/ 0 w 26"/>
                  <a:gd name="T7" fmla="*/ 29 h 30"/>
                  <a:gd name="T8" fmla="*/ 12 w 26"/>
                  <a:gd name="T9" fmla="*/ 22 h 30"/>
                  <a:gd name="T10" fmla="*/ 4 w 26"/>
                  <a:gd name="T11" fmla="*/ 22 h 30"/>
                  <a:gd name="T12" fmla="*/ 1 w 26"/>
                  <a:gd name="T13" fmla="*/ 27 h 30"/>
                  <a:gd name="T14" fmla="*/ 9 w 26"/>
                  <a:gd name="T15" fmla="*/ 27 h 30"/>
                  <a:gd name="T16" fmla="*/ 12 w 26"/>
                  <a:gd name="T17" fmla="*/ 22 h 30"/>
                  <a:gd name="T18" fmla="*/ 14 w 26"/>
                  <a:gd name="T19" fmla="*/ 5 h 30"/>
                  <a:gd name="T20" fmla="*/ 6 w 26"/>
                  <a:gd name="T21" fmla="*/ 18 h 30"/>
                  <a:gd name="T22" fmla="*/ 14 w 26"/>
                  <a:gd name="T23" fmla="*/ 19 h 30"/>
                  <a:gd name="T24" fmla="*/ 23 w 26"/>
                  <a:gd name="T25" fmla="*/ 5 h 30"/>
                  <a:gd name="T26" fmla="*/ 14 w 26"/>
                  <a:gd name="T27" fmla="*/ 5 h 30"/>
                  <a:gd name="T28" fmla="*/ 26 w 26"/>
                  <a:gd name="T29" fmla="*/ 0 h 30"/>
                  <a:gd name="T30" fmla="*/ 19 w 26"/>
                  <a:gd name="T31" fmla="*/ 2 h 30"/>
                  <a:gd name="T32" fmla="*/ 25 w 26"/>
                  <a:gd name="T33" fmla="*/ 2 h 30"/>
                  <a:gd name="T34" fmla="*/ 26 w 26"/>
                  <a:gd name="T35" fmla="*/ 0 h 30"/>
                  <a:gd name="T36" fmla="*/ 26 w 26"/>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30">
                    <a:moveTo>
                      <a:pt x="0" y="29"/>
                    </a:moveTo>
                    <a:cubicBezTo>
                      <a:pt x="0" y="29"/>
                      <a:pt x="0" y="30"/>
                      <a:pt x="0" y="30"/>
                    </a:cubicBezTo>
                    <a:cubicBezTo>
                      <a:pt x="2" y="30"/>
                      <a:pt x="3" y="30"/>
                      <a:pt x="5" y="30"/>
                    </a:cubicBezTo>
                    <a:cubicBezTo>
                      <a:pt x="4" y="29"/>
                      <a:pt x="2" y="29"/>
                      <a:pt x="0" y="29"/>
                    </a:cubicBezTo>
                    <a:moveTo>
                      <a:pt x="12" y="22"/>
                    </a:moveTo>
                    <a:cubicBezTo>
                      <a:pt x="10" y="22"/>
                      <a:pt x="7" y="22"/>
                      <a:pt x="4" y="22"/>
                    </a:cubicBezTo>
                    <a:cubicBezTo>
                      <a:pt x="3" y="23"/>
                      <a:pt x="2" y="25"/>
                      <a:pt x="1" y="27"/>
                    </a:cubicBezTo>
                    <a:cubicBezTo>
                      <a:pt x="4" y="27"/>
                      <a:pt x="6" y="27"/>
                      <a:pt x="9" y="27"/>
                    </a:cubicBezTo>
                    <a:cubicBezTo>
                      <a:pt x="10" y="25"/>
                      <a:pt x="11" y="24"/>
                      <a:pt x="12" y="22"/>
                    </a:cubicBezTo>
                    <a:moveTo>
                      <a:pt x="14" y="5"/>
                    </a:moveTo>
                    <a:cubicBezTo>
                      <a:pt x="12" y="9"/>
                      <a:pt x="9" y="14"/>
                      <a:pt x="6" y="18"/>
                    </a:cubicBezTo>
                    <a:cubicBezTo>
                      <a:pt x="9" y="19"/>
                      <a:pt x="12" y="19"/>
                      <a:pt x="14" y="19"/>
                    </a:cubicBezTo>
                    <a:cubicBezTo>
                      <a:pt x="17" y="14"/>
                      <a:pt x="20" y="10"/>
                      <a:pt x="23" y="5"/>
                    </a:cubicBezTo>
                    <a:cubicBezTo>
                      <a:pt x="20" y="5"/>
                      <a:pt x="17" y="5"/>
                      <a:pt x="14" y="5"/>
                    </a:cubicBezTo>
                    <a:moveTo>
                      <a:pt x="26" y="0"/>
                    </a:moveTo>
                    <a:cubicBezTo>
                      <a:pt x="24" y="0"/>
                      <a:pt x="21" y="1"/>
                      <a:pt x="19" y="2"/>
                    </a:cubicBezTo>
                    <a:cubicBezTo>
                      <a:pt x="21" y="2"/>
                      <a:pt x="23" y="2"/>
                      <a:pt x="25" y="2"/>
                    </a:cubicBezTo>
                    <a:cubicBezTo>
                      <a:pt x="25" y="1"/>
                      <a:pt x="26" y="1"/>
                      <a:pt x="26" y="0"/>
                    </a:cubicBezTo>
                    <a:cubicBezTo>
                      <a:pt x="26" y="0"/>
                      <a:pt x="26" y="0"/>
                      <a:pt x="26" y="0"/>
                    </a:cubicBezTo>
                  </a:path>
                </a:pathLst>
              </a:custGeom>
              <a:solidFill>
                <a:srgbClr val="770207"/>
              </a:solidFill>
              <a:ln>
                <a:noFill/>
              </a:ln>
            </p:spPr>
            <p:txBody>
              <a:bodyPr vert="horz" wrap="square" lIns="91440" tIns="45720" rIns="91440" bIns="45720" numCol="1" anchor="t" anchorCtr="0" compatLnSpc="1"/>
              <a:lstStyle/>
              <a:p>
                <a:endParaRPr lang="zh-CN" altLang="en-US"/>
              </a:p>
            </p:txBody>
          </p:sp>
          <p:sp>
            <p:nvSpPr>
              <p:cNvPr id="3117" name="Freeform 398"/>
              <p:cNvSpPr>
                <a:spLocks noEditPoints="1"/>
              </p:cNvSpPr>
              <p:nvPr/>
            </p:nvSpPr>
            <p:spPr bwMode="auto">
              <a:xfrm>
                <a:off x="3162" y="3126"/>
                <a:ext cx="21" cy="20"/>
              </a:xfrm>
              <a:custGeom>
                <a:avLst/>
                <a:gdLst>
                  <a:gd name="T0" fmla="*/ 0 w 25"/>
                  <a:gd name="T1" fmla="*/ 23 h 25"/>
                  <a:gd name="T2" fmla="*/ 0 w 25"/>
                  <a:gd name="T3" fmla="*/ 25 h 25"/>
                  <a:gd name="T4" fmla="*/ 11 w 25"/>
                  <a:gd name="T5" fmla="*/ 25 h 25"/>
                  <a:gd name="T6" fmla="*/ 11 w 25"/>
                  <a:gd name="T7" fmla="*/ 24 h 25"/>
                  <a:gd name="T8" fmla="*/ 0 w 25"/>
                  <a:gd name="T9" fmla="*/ 23 h 25"/>
                  <a:gd name="T10" fmla="*/ 15 w 25"/>
                  <a:gd name="T11" fmla="*/ 17 h 25"/>
                  <a:gd name="T12" fmla="*/ 2 w 25"/>
                  <a:gd name="T13" fmla="*/ 17 h 25"/>
                  <a:gd name="T14" fmla="*/ 1 w 25"/>
                  <a:gd name="T15" fmla="*/ 22 h 25"/>
                  <a:gd name="T16" fmla="*/ 5 w 25"/>
                  <a:gd name="T17" fmla="*/ 22 h 25"/>
                  <a:gd name="T18" fmla="*/ 12 w 25"/>
                  <a:gd name="T19" fmla="*/ 22 h 25"/>
                  <a:gd name="T20" fmla="*/ 15 w 25"/>
                  <a:gd name="T21" fmla="*/ 17 h 25"/>
                  <a:gd name="T22" fmla="*/ 25 w 25"/>
                  <a:gd name="T23" fmla="*/ 0 h 25"/>
                  <a:gd name="T24" fmla="*/ 6 w 25"/>
                  <a:gd name="T25" fmla="*/ 13 h 25"/>
                  <a:gd name="T26" fmla="*/ 17 w 25"/>
                  <a:gd name="T27" fmla="*/ 13 h 25"/>
                  <a:gd name="T28" fmla="*/ 25 w 25"/>
                  <a:gd name="T29" fmla="*/ 0 h 25"/>
                  <a:gd name="T30" fmla="*/ 25 w 25"/>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5">
                    <a:moveTo>
                      <a:pt x="0" y="23"/>
                    </a:moveTo>
                    <a:cubicBezTo>
                      <a:pt x="0" y="24"/>
                      <a:pt x="0" y="24"/>
                      <a:pt x="0" y="25"/>
                    </a:cubicBezTo>
                    <a:cubicBezTo>
                      <a:pt x="3" y="25"/>
                      <a:pt x="7" y="25"/>
                      <a:pt x="11" y="25"/>
                    </a:cubicBezTo>
                    <a:cubicBezTo>
                      <a:pt x="11" y="25"/>
                      <a:pt x="11" y="24"/>
                      <a:pt x="11" y="24"/>
                    </a:cubicBezTo>
                    <a:cubicBezTo>
                      <a:pt x="7" y="24"/>
                      <a:pt x="4" y="23"/>
                      <a:pt x="0" y="23"/>
                    </a:cubicBezTo>
                    <a:moveTo>
                      <a:pt x="15" y="17"/>
                    </a:moveTo>
                    <a:cubicBezTo>
                      <a:pt x="11" y="17"/>
                      <a:pt x="7" y="17"/>
                      <a:pt x="2" y="17"/>
                    </a:cubicBezTo>
                    <a:cubicBezTo>
                      <a:pt x="2" y="19"/>
                      <a:pt x="1" y="20"/>
                      <a:pt x="1" y="22"/>
                    </a:cubicBezTo>
                    <a:cubicBezTo>
                      <a:pt x="2" y="22"/>
                      <a:pt x="4" y="22"/>
                      <a:pt x="5" y="22"/>
                    </a:cubicBezTo>
                    <a:cubicBezTo>
                      <a:pt x="8" y="22"/>
                      <a:pt x="10" y="22"/>
                      <a:pt x="12" y="22"/>
                    </a:cubicBezTo>
                    <a:cubicBezTo>
                      <a:pt x="13" y="20"/>
                      <a:pt x="14" y="18"/>
                      <a:pt x="15" y="17"/>
                    </a:cubicBezTo>
                    <a:moveTo>
                      <a:pt x="25" y="0"/>
                    </a:moveTo>
                    <a:cubicBezTo>
                      <a:pt x="20" y="3"/>
                      <a:pt x="13" y="7"/>
                      <a:pt x="6" y="13"/>
                    </a:cubicBezTo>
                    <a:cubicBezTo>
                      <a:pt x="10" y="13"/>
                      <a:pt x="14" y="13"/>
                      <a:pt x="17" y="13"/>
                    </a:cubicBezTo>
                    <a:cubicBezTo>
                      <a:pt x="20" y="9"/>
                      <a:pt x="23" y="4"/>
                      <a:pt x="25" y="0"/>
                    </a:cubicBezTo>
                    <a:cubicBezTo>
                      <a:pt x="25" y="0"/>
                      <a:pt x="25" y="0"/>
                      <a:pt x="25" y="0"/>
                    </a:cubicBezTo>
                  </a:path>
                </a:pathLst>
              </a:custGeom>
              <a:solidFill>
                <a:srgbClr val="5B0002"/>
              </a:solidFill>
              <a:ln>
                <a:noFill/>
              </a:ln>
            </p:spPr>
            <p:txBody>
              <a:bodyPr vert="horz" wrap="square" lIns="91440" tIns="45720" rIns="91440" bIns="45720" numCol="1" anchor="t" anchorCtr="0" compatLnSpc="1"/>
              <a:lstStyle/>
              <a:p>
                <a:endParaRPr lang="zh-CN" altLang="en-US"/>
              </a:p>
            </p:txBody>
          </p:sp>
          <p:sp>
            <p:nvSpPr>
              <p:cNvPr id="3118" name="Freeform 399"/>
              <p:cNvSpPr>
                <a:spLocks noEditPoints="1"/>
              </p:cNvSpPr>
              <p:nvPr/>
            </p:nvSpPr>
            <p:spPr bwMode="auto">
              <a:xfrm>
                <a:off x="3245" y="3066"/>
                <a:ext cx="26" cy="56"/>
              </a:xfrm>
              <a:custGeom>
                <a:avLst/>
                <a:gdLst>
                  <a:gd name="T0" fmla="*/ 17 w 31"/>
                  <a:gd name="T1" fmla="*/ 5 h 67"/>
                  <a:gd name="T2" fmla="*/ 11 w 31"/>
                  <a:gd name="T3" fmla="*/ 5 h 67"/>
                  <a:gd name="T4" fmla="*/ 0 w 31"/>
                  <a:gd name="T5" fmla="*/ 39 h 67"/>
                  <a:gd name="T6" fmla="*/ 1 w 31"/>
                  <a:gd name="T7" fmla="*/ 49 h 67"/>
                  <a:gd name="T8" fmla="*/ 17 w 31"/>
                  <a:gd name="T9" fmla="*/ 5 h 67"/>
                  <a:gd name="T10" fmla="*/ 25 w 31"/>
                  <a:gd name="T11" fmla="*/ 0 h 67"/>
                  <a:gd name="T12" fmla="*/ 21 w 31"/>
                  <a:gd name="T13" fmla="*/ 3 h 67"/>
                  <a:gd name="T14" fmla="*/ 1 w 31"/>
                  <a:gd name="T15" fmla="*/ 63 h 67"/>
                  <a:gd name="T16" fmla="*/ 0 w 31"/>
                  <a:gd name="T17" fmla="*/ 67 h 67"/>
                  <a:gd name="T18" fmla="*/ 25 w 31"/>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67">
                    <a:moveTo>
                      <a:pt x="17" y="5"/>
                    </a:moveTo>
                    <a:cubicBezTo>
                      <a:pt x="15" y="5"/>
                      <a:pt x="13" y="5"/>
                      <a:pt x="11" y="5"/>
                    </a:cubicBezTo>
                    <a:cubicBezTo>
                      <a:pt x="8" y="16"/>
                      <a:pt x="4" y="27"/>
                      <a:pt x="0" y="39"/>
                    </a:cubicBezTo>
                    <a:cubicBezTo>
                      <a:pt x="0" y="42"/>
                      <a:pt x="0" y="45"/>
                      <a:pt x="1" y="49"/>
                    </a:cubicBezTo>
                    <a:cubicBezTo>
                      <a:pt x="7" y="34"/>
                      <a:pt x="12" y="19"/>
                      <a:pt x="17" y="5"/>
                    </a:cubicBezTo>
                    <a:moveTo>
                      <a:pt x="25" y="0"/>
                    </a:moveTo>
                    <a:cubicBezTo>
                      <a:pt x="25" y="2"/>
                      <a:pt x="23" y="3"/>
                      <a:pt x="21" y="3"/>
                    </a:cubicBezTo>
                    <a:cubicBezTo>
                      <a:pt x="16" y="23"/>
                      <a:pt x="9" y="43"/>
                      <a:pt x="1" y="63"/>
                    </a:cubicBezTo>
                    <a:cubicBezTo>
                      <a:pt x="0" y="65"/>
                      <a:pt x="0" y="66"/>
                      <a:pt x="0" y="67"/>
                    </a:cubicBezTo>
                    <a:cubicBezTo>
                      <a:pt x="18" y="39"/>
                      <a:pt x="31" y="17"/>
                      <a:pt x="25" y="0"/>
                    </a:cubicBezTo>
                  </a:path>
                </a:pathLst>
              </a:custGeom>
              <a:solidFill>
                <a:srgbClr val="990A16"/>
              </a:solidFill>
              <a:ln>
                <a:noFill/>
              </a:ln>
            </p:spPr>
            <p:txBody>
              <a:bodyPr vert="horz" wrap="square" lIns="91440" tIns="45720" rIns="91440" bIns="45720" numCol="1" anchor="t" anchorCtr="0" compatLnSpc="1"/>
              <a:lstStyle/>
              <a:p>
                <a:endParaRPr lang="zh-CN" altLang="en-US"/>
              </a:p>
            </p:txBody>
          </p:sp>
          <p:sp>
            <p:nvSpPr>
              <p:cNvPr id="3119" name="Freeform 400"/>
              <p:cNvSpPr>
                <a:spLocks noEditPoints="1"/>
              </p:cNvSpPr>
              <p:nvPr/>
            </p:nvSpPr>
            <p:spPr bwMode="auto">
              <a:xfrm>
                <a:off x="3193" y="3099"/>
                <a:ext cx="30" cy="47"/>
              </a:xfrm>
              <a:custGeom>
                <a:avLst/>
                <a:gdLst>
                  <a:gd name="T0" fmla="*/ 13 w 36"/>
                  <a:gd name="T1" fmla="*/ 49 h 56"/>
                  <a:gd name="T2" fmla="*/ 2 w 36"/>
                  <a:gd name="T3" fmla="*/ 49 h 56"/>
                  <a:gd name="T4" fmla="*/ 0 w 36"/>
                  <a:gd name="T5" fmla="*/ 55 h 56"/>
                  <a:gd name="T6" fmla="*/ 5 w 36"/>
                  <a:gd name="T7" fmla="*/ 56 h 56"/>
                  <a:gd name="T8" fmla="*/ 9 w 36"/>
                  <a:gd name="T9" fmla="*/ 56 h 56"/>
                  <a:gd name="T10" fmla="*/ 13 w 36"/>
                  <a:gd name="T11" fmla="*/ 49 h 56"/>
                  <a:gd name="T12" fmla="*/ 5 w 36"/>
                  <a:gd name="T13" fmla="*/ 33 h 56"/>
                  <a:gd name="T14" fmla="*/ 3 w 36"/>
                  <a:gd name="T15" fmla="*/ 46 h 56"/>
                  <a:gd name="T16" fmla="*/ 14 w 36"/>
                  <a:gd name="T17" fmla="*/ 47 h 56"/>
                  <a:gd name="T18" fmla="*/ 20 w 36"/>
                  <a:gd name="T19" fmla="*/ 34 h 56"/>
                  <a:gd name="T20" fmla="*/ 5 w 36"/>
                  <a:gd name="T21" fmla="*/ 33 h 56"/>
                  <a:gd name="T22" fmla="*/ 1 w 36"/>
                  <a:gd name="T23" fmla="*/ 26 h 56"/>
                  <a:gd name="T24" fmla="*/ 0 w 36"/>
                  <a:gd name="T25" fmla="*/ 27 h 56"/>
                  <a:gd name="T26" fmla="*/ 3 w 36"/>
                  <a:gd name="T27" fmla="*/ 28 h 56"/>
                  <a:gd name="T28" fmla="*/ 4 w 36"/>
                  <a:gd name="T29" fmla="*/ 29 h 56"/>
                  <a:gd name="T30" fmla="*/ 22 w 36"/>
                  <a:gd name="T31" fmla="*/ 30 h 56"/>
                  <a:gd name="T32" fmla="*/ 23 w 36"/>
                  <a:gd name="T33" fmla="*/ 27 h 56"/>
                  <a:gd name="T34" fmla="*/ 1 w 36"/>
                  <a:gd name="T35" fmla="*/ 26 h 56"/>
                  <a:gd name="T36" fmla="*/ 8 w 36"/>
                  <a:gd name="T37" fmla="*/ 20 h 56"/>
                  <a:gd name="T38" fmla="*/ 3 w 36"/>
                  <a:gd name="T39" fmla="*/ 22 h 56"/>
                  <a:gd name="T40" fmla="*/ 24 w 36"/>
                  <a:gd name="T41" fmla="*/ 24 h 56"/>
                  <a:gd name="T42" fmla="*/ 26 w 36"/>
                  <a:gd name="T43" fmla="*/ 22 h 56"/>
                  <a:gd name="T44" fmla="*/ 8 w 36"/>
                  <a:gd name="T45" fmla="*/ 20 h 56"/>
                  <a:gd name="T46" fmla="*/ 17 w 36"/>
                  <a:gd name="T47" fmla="*/ 14 h 56"/>
                  <a:gd name="T48" fmla="*/ 14 w 36"/>
                  <a:gd name="T49" fmla="*/ 15 h 56"/>
                  <a:gd name="T50" fmla="*/ 12 w 36"/>
                  <a:gd name="T51" fmla="*/ 17 h 56"/>
                  <a:gd name="T52" fmla="*/ 27 w 36"/>
                  <a:gd name="T53" fmla="*/ 19 h 56"/>
                  <a:gd name="T54" fmla="*/ 29 w 36"/>
                  <a:gd name="T55" fmla="*/ 14 h 56"/>
                  <a:gd name="T56" fmla="*/ 17 w 36"/>
                  <a:gd name="T57" fmla="*/ 14 h 56"/>
                  <a:gd name="T58" fmla="*/ 29 w 36"/>
                  <a:gd name="T59" fmla="*/ 5 h 56"/>
                  <a:gd name="T60" fmla="*/ 20 w 36"/>
                  <a:gd name="T61" fmla="*/ 11 h 56"/>
                  <a:gd name="T62" fmla="*/ 30 w 36"/>
                  <a:gd name="T63" fmla="*/ 13 h 56"/>
                  <a:gd name="T64" fmla="*/ 33 w 36"/>
                  <a:gd name="T65" fmla="*/ 6 h 56"/>
                  <a:gd name="T66" fmla="*/ 32 w 36"/>
                  <a:gd name="T67" fmla="*/ 6 h 56"/>
                  <a:gd name="T68" fmla="*/ 33 w 36"/>
                  <a:gd name="T69" fmla="*/ 6 h 56"/>
                  <a:gd name="T70" fmla="*/ 33 w 36"/>
                  <a:gd name="T71" fmla="*/ 5 h 56"/>
                  <a:gd name="T72" fmla="*/ 29 w 36"/>
                  <a:gd name="T73" fmla="*/ 5 h 56"/>
                  <a:gd name="T74" fmla="*/ 36 w 36"/>
                  <a:gd name="T75" fmla="*/ 0 h 56"/>
                  <a:gd name="T76" fmla="*/ 32 w 36"/>
                  <a:gd name="T77" fmla="*/ 3 h 56"/>
                  <a:gd name="T78" fmla="*/ 34 w 36"/>
                  <a:gd name="T79" fmla="*/ 3 h 56"/>
                  <a:gd name="T80" fmla="*/ 36 w 36"/>
                  <a:gd name="T8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56">
                    <a:moveTo>
                      <a:pt x="13" y="49"/>
                    </a:moveTo>
                    <a:cubicBezTo>
                      <a:pt x="9" y="49"/>
                      <a:pt x="6" y="49"/>
                      <a:pt x="2" y="49"/>
                    </a:cubicBezTo>
                    <a:cubicBezTo>
                      <a:pt x="1" y="51"/>
                      <a:pt x="0" y="53"/>
                      <a:pt x="0" y="55"/>
                    </a:cubicBezTo>
                    <a:cubicBezTo>
                      <a:pt x="1" y="56"/>
                      <a:pt x="3" y="56"/>
                      <a:pt x="5" y="56"/>
                    </a:cubicBezTo>
                    <a:cubicBezTo>
                      <a:pt x="7" y="56"/>
                      <a:pt x="8" y="56"/>
                      <a:pt x="9" y="56"/>
                    </a:cubicBezTo>
                    <a:cubicBezTo>
                      <a:pt x="10" y="53"/>
                      <a:pt x="12" y="51"/>
                      <a:pt x="13" y="49"/>
                    </a:cubicBezTo>
                    <a:moveTo>
                      <a:pt x="5" y="33"/>
                    </a:moveTo>
                    <a:cubicBezTo>
                      <a:pt x="5" y="36"/>
                      <a:pt x="5" y="40"/>
                      <a:pt x="3" y="46"/>
                    </a:cubicBezTo>
                    <a:cubicBezTo>
                      <a:pt x="6" y="47"/>
                      <a:pt x="10" y="47"/>
                      <a:pt x="14" y="47"/>
                    </a:cubicBezTo>
                    <a:cubicBezTo>
                      <a:pt x="16" y="42"/>
                      <a:pt x="18" y="38"/>
                      <a:pt x="20" y="34"/>
                    </a:cubicBezTo>
                    <a:cubicBezTo>
                      <a:pt x="16" y="33"/>
                      <a:pt x="10" y="33"/>
                      <a:pt x="5" y="33"/>
                    </a:cubicBezTo>
                    <a:moveTo>
                      <a:pt x="1" y="26"/>
                    </a:moveTo>
                    <a:cubicBezTo>
                      <a:pt x="1" y="26"/>
                      <a:pt x="0" y="27"/>
                      <a:pt x="0" y="27"/>
                    </a:cubicBezTo>
                    <a:cubicBezTo>
                      <a:pt x="1" y="27"/>
                      <a:pt x="2" y="28"/>
                      <a:pt x="3" y="28"/>
                    </a:cubicBezTo>
                    <a:cubicBezTo>
                      <a:pt x="3" y="28"/>
                      <a:pt x="3" y="29"/>
                      <a:pt x="4" y="29"/>
                    </a:cubicBezTo>
                    <a:cubicBezTo>
                      <a:pt x="10" y="29"/>
                      <a:pt x="16" y="29"/>
                      <a:pt x="22" y="30"/>
                    </a:cubicBezTo>
                    <a:cubicBezTo>
                      <a:pt x="22" y="29"/>
                      <a:pt x="23" y="28"/>
                      <a:pt x="23" y="27"/>
                    </a:cubicBezTo>
                    <a:cubicBezTo>
                      <a:pt x="17" y="27"/>
                      <a:pt x="9" y="26"/>
                      <a:pt x="1" y="26"/>
                    </a:cubicBezTo>
                    <a:moveTo>
                      <a:pt x="8" y="20"/>
                    </a:moveTo>
                    <a:cubicBezTo>
                      <a:pt x="6" y="20"/>
                      <a:pt x="5" y="21"/>
                      <a:pt x="3" y="22"/>
                    </a:cubicBezTo>
                    <a:cubicBezTo>
                      <a:pt x="11" y="23"/>
                      <a:pt x="18" y="23"/>
                      <a:pt x="24" y="24"/>
                    </a:cubicBezTo>
                    <a:cubicBezTo>
                      <a:pt x="25" y="23"/>
                      <a:pt x="25" y="23"/>
                      <a:pt x="26" y="22"/>
                    </a:cubicBezTo>
                    <a:cubicBezTo>
                      <a:pt x="20" y="21"/>
                      <a:pt x="14" y="20"/>
                      <a:pt x="8" y="20"/>
                    </a:cubicBezTo>
                    <a:moveTo>
                      <a:pt x="17" y="14"/>
                    </a:moveTo>
                    <a:cubicBezTo>
                      <a:pt x="16" y="14"/>
                      <a:pt x="15" y="15"/>
                      <a:pt x="14" y="15"/>
                    </a:cubicBezTo>
                    <a:cubicBezTo>
                      <a:pt x="13" y="16"/>
                      <a:pt x="13" y="16"/>
                      <a:pt x="12" y="17"/>
                    </a:cubicBezTo>
                    <a:cubicBezTo>
                      <a:pt x="17" y="17"/>
                      <a:pt x="22" y="18"/>
                      <a:pt x="27" y="19"/>
                    </a:cubicBezTo>
                    <a:cubicBezTo>
                      <a:pt x="28" y="17"/>
                      <a:pt x="29" y="16"/>
                      <a:pt x="29" y="14"/>
                    </a:cubicBezTo>
                    <a:cubicBezTo>
                      <a:pt x="25" y="14"/>
                      <a:pt x="21" y="14"/>
                      <a:pt x="17" y="14"/>
                    </a:cubicBezTo>
                    <a:moveTo>
                      <a:pt x="29" y="5"/>
                    </a:moveTo>
                    <a:cubicBezTo>
                      <a:pt x="26" y="7"/>
                      <a:pt x="23" y="9"/>
                      <a:pt x="20" y="11"/>
                    </a:cubicBezTo>
                    <a:cubicBezTo>
                      <a:pt x="23" y="12"/>
                      <a:pt x="27" y="12"/>
                      <a:pt x="30" y="13"/>
                    </a:cubicBezTo>
                    <a:cubicBezTo>
                      <a:pt x="31" y="10"/>
                      <a:pt x="32" y="8"/>
                      <a:pt x="33" y="6"/>
                    </a:cubicBezTo>
                    <a:cubicBezTo>
                      <a:pt x="32" y="6"/>
                      <a:pt x="32" y="6"/>
                      <a:pt x="32" y="6"/>
                    </a:cubicBezTo>
                    <a:cubicBezTo>
                      <a:pt x="33" y="6"/>
                      <a:pt x="33" y="6"/>
                      <a:pt x="33" y="6"/>
                    </a:cubicBezTo>
                    <a:cubicBezTo>
                      <a:pt x="33" y="5"/>
                      <a:pt x="33" y="5"/>
                      <a:pt x="33" y="5"/>
                    </a:cubicBezTo>
                    <a:cubicBezTo>
                      <a:pt x="32" y="5"/>
                      <a:pt x="31" y="5"/>
                      <a:pt x="29" y="5"/>
                    </a:cubicBezTo>
                    <a:moveTo>
                      <a:pt x="36" y="0"/>
                    </a:moveTo>
                    <a:cubicBezTo>
                      <a:pt x="35" y="1"/>
                      <a:pt x="33" y="2"/>
                      <a:pt x="32" y="3"/>
                    </a:cubicBezTo>
                    <a:cubicBezTo>
                      <a:pt x="33" y="3"/>
                      <a:pt x="34" y="3"/>
                      <a:pt x="34" y="3"/>
                    </a:cubicBezTo>
                    <a:cubicBezTo>
                      <a:pt x="35" y="2"/>
                      <a:pt x="36" y="1"/>
                      <a:pt x="36" y="0"/>
                    </a:cubicBezTo>
                  </a:path>
                </a:pathLst>
              </a:custGeom>
              <a:solidFill>
                <a:srgbClr val="770207"/>
              </a:solidFill>
              <a:ln>
                <a:noFill/>
              </a:ln>
            </p:spPr>
            <p:txBody>
              <a:bodyPr vert="horz" wrap="square" lIns="91440" tIns="45720" rIns="91440" bIns="45720" numCol="1" anchor="t" anchorCtr="0" compatLnSpc="1"/>
              <a:lstStyle/>
              <a:p>
                <a:endParaRPr lang="zh-CN" altLang="en-US"/>
              </a:p>
            </p:txBody>
          </p:sp>
          <p:sp>
            <p:nvSpPr>
              <p:cNvPr id="3120" name="Freeform 401"/>
              <p:cNvSpPr>
                <a:spLocks noEditPoints="1"/>
              </p:cNvSpPr>
              <p:nvPr/>
            </p:nvSpPr>
            <p:spPr bwMode="auto">
              <a:xfrm>
                <a:off x="3179" y="3122"/>
                <a:ext cx="18" cy="23"/>
              </a:xfrm>
              <a:custGeom>
                <a:avLst/>
                <a:gdLst>
                  <a:gd name="T0" fmla="*/ 19 w 22"/>
                  <a:gd name="T1" fmla="*/ 22 h 28"/>
                  <a:gd name="T2" fmla="*/ 3 w 22"/>
                  <a:gd name="T3" fmla="*/ 22 h 28"/>
                  <a:gd name="T4" fmla="*/ 0 w 22"/>
                  <a:gd name="T5" fmla="*/ 27 h 28"/>
                  <a:gd name="T6" fmla="*/ 17 w 22"/>
                  <a:gd name="T7" fmla="*/ 28 h 28"/>
                  <a:gd name="T8" fmla="*/ 19 w 22"/>
                  <a:gd name="T9" fmla="*/ 22 h 28"/>
                  <a:gd name="T10" fmla="*/ 14 w 22"/>
                  <a:gd name="T11" fmla="*/ 5 h 28"/>
                  <a:gd name="T12" fmla="*/ 5 w 22"/>
                  <a:gd name="T13" fmla="*/ 19 h 28"/>
                  <a:gd name="T14" fmla="*/ 20 w 22"/>
                  <a:gd name="T15" fmla="*/ 19 h 28"/>
                  <a:gd name="T16" fmla="*/ 22 w 22"/>
                  <a:gd name="T17" fmla="*/ 6 h 28"/>
                  <a:gd name="T18" fmla="*/ 14 w 22"/>
                  <a:gd name="T19" fmla="*/ 5 h 28"/>
                  <a:gd name="T20" fmla="*/ 17 w 22"/>
                  <a:gd name="T21" fmla="*/ 0 h 28"/>
                  <a:gd name="T22" fmla="*/ 16 w 22"/>
                  <a:gd name="T23" fmla="*/ 2 h 28"/>
                  <a:gd name="T24" fmla="*/ 20 w 22"/>
                  <a:gd name="T25" fmla="*/ 2 h 28"/>
                  <a:gd name="T26" fmla="*/ 21 w 22"/>
                  <a:gd name="T27" fmla="*/ 2 h 28"/>
                  <a:gd name="T28" fmla="*/ 20 w 22"/>
                  <a:gd name="T29" fmla="*/ 1 h 28"/>
                  <a:gd name="T30" fmla="*/ 17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9" y="22"/>
                    </a:moveTo>
                    <a:cubicBezTo>
                      <a:pt x="14" y="22"/>
                      <a:pt x="9" y="22"/>
                      <a:pt x="3" y="22"/>
                    </a:cubicBezTo>
                    <a:cubicBezTo>
                      <a:pt x="2" y="24"/>
                      <a:pt x="1" y="25"/>
                      <a:pt x="0" y="27"/>
                    </a:cubicBezTo>
                    <a:cubicBezTo>
                      <a:pt x="5" y="27"/>
                      <a:pt x="11" y="28"/>
                      <a:pt x="17" y="28"/>
                    </a:cubicBezTo>
                    <a:cubicBezTo>
                      <a:pt x="17" y="26"/>
                      <a:pt x="18" y="24"/>
                      <a:pt x="19" y="22"/>
                    </a:cubicBezTo>
                    <a:moveTo>
                      <a:pt x="14" y="5"/>
                    </a:moveTo>
                    <a:cubicBezTo>
                      <a:pt x="11" y="10"/>
                      <a:pt x="8" y="14"/>
                      <a:pt x="5" y="19"/>
                    </a:cubicBezTo>
                    <a:cubicBezTo>
                      <a:pt x="10" y="19"/>
                      <a:pt x="15" y="19"/>
                      <a:pt x="20" y="19"/>
                    </a:cubicBezTo>
                    <a:cubicBezTo>
                      <a:pt x="22" y="13"/>
                      <a:pt x="22" y="9"/>
                      <a:pt x="22" y="6"/>
                    </a:cubicBezTo>
                    <a:cubicBezTo>
                      <a:pt x="19" y="5"/>
                      <a:pt x="17" y="5"/>
                      <a:pt x="14" y="5"/>
                    </a:cubicBezTo>
                    <a:moveTo>
                      <a:pt x="17" y="0"/>
                    </a:moveTo>
                    <a:cubicBezTo>
                      <a:pt x="17" y="1"/>
                      <a:pt x="16" y="1"/>
                      <a:pt x="16" y="2"/>
                    </a:cubicBezTo>
                    <a:cubicBezTo>
                      <a:pt x="17" y="2"/>
                      <a:pt x="19" y="2"/>
                      <a:pt x="20" y="2"/>
                    </a:cubicBezTo>
                    <a:cubicBezTo>
                      <a:pt x="20" y="2"/>
                      <a:pt x="21" y="2"/>
                      <a:pt x="21" y="2"/>
                    </a:cubicBezTo>
                    <a:cubicBezTo>
                      <a:pt x="20" y="2"/>
                      <a:pt x="20" y="1"/>
                      <a:pt x="20" y="1"/>
                    </a:cubicBezTo>
                    <a:cubicBezTo>
                      <a:pt x="19" y="1"/>
                      <a:pt x="18" y="0"/>
                      <a:pt x="17" y="0"/>
                    </a:cubicBezTo>
                  </a:path>
                </a:pathLst>
              </a:custGeom>
              <a:solidFill>
                <a:srgbClr val="5B0002"/>
              </a:solidFill>
              <a:ln>
                <a:noFill/>
              </a:ln>
            </p:spPr>
            <p:txBody>
              <a:bodyPr vert="horz" wrap="square" lIns="91440" tIns="45720" rIns="91440" bIns="45720" numCol="1" anchor="t" anchorCtr="0" compatLnSpc="1"/>
              <a:lstStyle/>
              <a:p>
                <a:endParaRPr lang="zh-CN" altLang="en-US"/>
              </a:p>
            </p:txBody>
          </p:sp>
          <p:sp>
            <p:nvSpPr>
              <p:cNvPr id="3121" name="Freeform 402"/>
              <p:cNvSpPr>
                <a:spLocks noEditPoints="1"/>
              </p:cNvSpPr>
              <p:nvPr/>
            </p:nvSpPr>
            <p:spPr bwMode="auto">
              <a:xfrm>
                <a:off x="3226" y="3084"/>
                <a:ext cx="20" cy="61"/>
              </a:xfrm>
              <a:custGeom>
                <a:avLst/>
                <a:gdLst>
                  <a:gd name="T0" fmla="*/ 25 w 25"/>
                  <a:gd name="T1" fmla="*/ 41 h 73"/>
                  <a:gd name="T2" fmla="*/ 20 w 25"/>
                  <a:gd name="T3" fmla="*/ 52 h 73"/>
                  <a:gd name="T4" fmla="*/ 24 w 25"/>
                  <a:gd name="T5" fmla="*/ 45 h 73"/>
                  <a:gd name="T6" fmla="*/ 25 w 25"/>
                  <a:gd name="T7" fmla="*/ 41 h 73"/>
                  <a:gd name="T8" fmla="*/ 24 w 25"/>
                  <a:gd name="T9" fmla="*/ 17 h 73"/>
                  <a:gd name="T10" fmla="*/ 20 w 25"/>
                  <a:gd name="T11" fmla="*/ 26 h 73"/>
                  <a:gd name="T12" fmla="*/ 22 w 25"/>
                  <a:gd name="T13" fmla="*/ 27 h 73"/>
                  <a:gd name="T14" fmla="*/ 20 w 25"/>
                  <a:gd name="T15" fmla="*/ 26 h 73"/>
                  <a:gd name="T16" fmla="*/ 0 w 25"/>
                  <a:gd name="T17" fmla="*/ 73 h 73"/>
                  <a:gd name="T18" fmla="*/ 4 w 25"/>
                  <a:gd name="T19" fmla="*/ 73 h 73"/>
                  <a:gd name="T20" fmla="*/ 25 w 25"/>
                  <a:gd name="T21" fmla="*/ 27 h 73"/>
                  <a:gd name="T22" fmla="*/ 24 w 25"/>
                  <a:gd name="T23" fmla="*/ 17 h 73"/>
                  <a:gd name="T24" fmla="*/ 18 w 25"/>
                  <a:gd name="T25" fmla="*/ 0 h 73"/>
                  <a:gd name="T26" fmla="*/ 18 w 25"/>
                  <a:gd name="T27" fmla="*/ 0 h 73"/>
                  <a:gd name="T28" fmla="*/ 18 w 25"/>
                  <a:gd name="T29" fmla="*/ 1 h 73"/>
                  <a:gd name="T30" fmla="*/ 18 w 25"/>
                  <a:gd name="T3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73">
                    <a:moveTo>
                      <a:pt x="25" y="41"/>
                    </a:moveTo>
                    <a:cubicBezTo>
                      <a:pt x="23" y="45"/>
                      <a:pt x="22" y="49"/>
                      <a:pt x="20" y="52"/>
                    </a:cubicBezTo>
                    <a:cubicBezTo>
                      <a:pt x="21" y="50"/>
                      <a:pt x="23" y="47"/>
                      <a:pt x="24" y="45"/>
                    </a:cubicBezTo>
                    <a:cubicBezTo>
                      <a:pt x="24" y="44"/>
                      <a:pt x="24" y="43"/>
                      <a:pt x="25" y="41"/>
                    </a:cubicBezTo>
                    <a:moveTo>
                      <a:pt x="24" y="17"/>
                    </a:moveTo>
                    <a:cubicBezTo>
                      <a:pt x="23" y="20"/>
                      <a:pt x="21" y="23"/>
                      <a:pt x="20" y="26"/>
                    </a:cubicBezTo>
                    <a:cubicBezTo>
                      <a:pt x="21" y="26"/>
                      <a:pt x="21" y="26"/>
                      <a:pt x="22" y="27"/>
                    </a:cubicBezTo>
                    <a:cubicBezTo>
                      <a:pt x="21" y="26"/>
                      <a:pt x="21" y="26"/>
                      <a:pt x="20" y="26"/>
                    </a:cubicBezTo>
                    <a:cubicBezTo>
                      <a:pt x="14" y="42"/>
                      <a:pt x="7" y="57"/>
                      <a:pt x="0" y="73"/>
                    </a:cubicBezTo>
                    <a:cubicBezTo>
                      <a:pt x="1" y="73"/>
                      <a:pt x="3" y="73"/>
                      <a:pt x="4" y="73"/>
                    </a:cubicBezTo>
                    <a:cubicBezTo>
                      <a:pt x="12" y="58"/>
                      <a:pt x="18" y="42"/>
                      <a:pt x="25" y="27"/>
                    </a:cubicBezTo>
                    <a:cubicBezTo>
                      <a:pt x="24" y="23"/>
                      <a:pt x="24" y="20"/>
                      <a:pt x="24" y="17"/>
                    </a:cubicBezTo>
                    <a:moveTo>
                      <a:pt x="18" y="0"/>
                    </a:moveTo>
                    <a:cubicBezTo>
                      <a:pt x="18" y="0"/>
                      <a:pt x="18" y="0"/>
                      <a:pt x="18" y="0"/>
                    </a:cubicBezTo>
                    <a:cubicBezTo>
                      <a:pt x="18" y="0"/>
                      <a:pt x="18" y="0"/>
                      <a:pt x="18" y="1"/>
                    </a:cubicBezTo>
                    <a:cubicBezTo>
                      <a:pt x="18" y="0"/>
                      <a:pt x="18" y="0"/>
                      <a:pt x="18" y="0"/>
                    </a:cubicBezTo>
                  </a:path>
                </a:pathLst>
              </a:custGeom>
              <a:solidFill>
                <a:srgbClr val="770207"/>
              </a:solidFill>
              <a:ln>
                <a:noFill/>
              </a:ln>
            </p:spPr>
            <p:txBody>
              <a:bodyPr vert="horz" wrap="square" lIns="91440" tIns="45720" rIns="91440" bIns="45720" numCol="1" anchor="t" anchorCtr="0" compatLnSpc="1"/>
              <a:lstStyle/>
              <a:p>
                <a:endParaRPr lang="zh-CN" altLang="en-US"/>
              </a:p>
            </p:txBody>
          </p:sp>
          <p:sp>
            <p:nvSpPr>
              <p:cNvPr id="3122" name="Freeform 403"/>
              <p:cNvSpPr>
                <a:spLocks noEditPoints="1"/>
              </p:cNvSpPr>
              <p:nvPr/>
            </p:nvSpPr>
            <p:spPr bwMode="auto">
              <a:xfrm>
                <a:off x="3201" y="3084"/>
                <a:ext cx="39" cy="62"/>
              </a:xfrm>
              <a:custGeom>
                <a:avLst/>
                <a:gdLst>
                  <a:gd name="T0" fmla="*/ 11 w 48"/>
                  <a:gd name="T1" fmla="*/ 52 h 74"/>
                  <a:gd name="T2" fmla="*/ 5 w 48"/>
                  <a:gd name="T3" fmla="*/ 65 h 74"/>
                  <a:gd name="T4" fmla="*/ 18 w 48"/>
                  <a:gd name="T5" fmla="*/ 66 h 74"/>
                  <a:gd name="T6" fmla="*/ 4 w 48"/>
                  <a:gd name="T7" fmla="*/ 67 h 74"/>
                  <a:gd name="T8" fmla="*/ 0 w 48"/>
                  <a:gd name="T9" fmla="*/ 74 h 74"/>
                  <a:gd name="T10" fmla="*/ 16 w 48"/>
                  <a:gd name="T11" fmla="*/ 73 h 74"/>
                  <a:gd name="T12" fmla="*/ 26 w 48"/>
                  <a:gd name="T13" fmla="*/ 54 h 74"/>
                  <a:gd name="T14" fmla="*/ 11 w 48"/>
                  <a:gd name="T15" fmla="*/ 52 h 74"/>
                  <a:gd name="T16" fmla="*/ 14 w 48"/>
                  <a:gd name="T17" fmla="*/ 45 h 74"/>
                  <a:gd name="T18" fmla="*/ 13 w 48"/>
                  <a:gd name="T19" fmla="*/ 48 h 74"/>
                  <a:gd name="T20" fmla="*/ 26 w 48"/>
                  <a:gd name="T21" fmla="*/ 53 h 74"/>
                  <a:gd name="T22" fmla="*/ 29 w 48"/>
                  <a:gd name="T23" fmla="*/ 46 h 74"/>
                  <a:gd name="T24" fmla="*/ 24 w 48"/>
                  <a:gd name="T25" fmla="*/ 46 h 74"/>
                  <a:gd name="T26" fmla="*/ 14 w 48"/>
                  <a:gd name="T27" fmla="*/ 45 h 74"/>
                  <a:gd name="T28" fmla="*/ 17 w 48"/>
                  <a:gd name="T29" fmla="*/ 40 h 74"/>
                  <a:gd name="T30" fmla="*/ 15 w 48"/>
                  <a:gd name="T31" fmla="*/ 42 h 74"/>
                  <a:gd name="T32" fmla="*/ 29 w 48"/>
                  <a:gd name="T33" fmla="*/ 45 h 74"/>
                  <a:gd name="T34" fmla="*/ 31 w 48"/>
                  <a:gd name="T35" fmla="*/ 41 h 74"/>
                  <a:gd name="T36" fmla="*/ 17 w 48"/>
                  <a:gd name="T37" fmla="*/ 40 h 74"/>
                  <a:gd name="T38" fmla="*/ 20 w 48"/>
                  <a:gd name="T39" fmla="*/ 32 h 74"/>
                  <a:gd name="T40" fmla="*/ 18 w 48"/>
                  <a:gd name="T41" fmla="*/ 37 h 74"/>
                  <a:gd name="T42" fmla="*/ 32 w 48"/>
                  <a:gd name="T43" fmla="*/ 39 h 74"/>
                  <a:gd name="T44" fmla="*/ 35 w 48"/>
                  <a:gd name="T45" fmla="*/ 33 h 74"/>
                  <a:gd name="T46" fmla="*/ 20 w 48"/>
                  <a:gd name="T47" fmla="*/ 32 h 74"/>
                  <a:gd name="T48" fmla="*/ 24 w 48"/>
                  <a:gd name="T49" fmla="*/ 24 h 74"/>
                  <a:gd name="T50" fmla="*/ 21 w 48"/>
                  <a:gd name="T51" fmla="*/ 31 h 74"/>
                  <a:gd name="T52" fmla="*/ 35 w 48"/>
                  <a:gd name="T53" fmla="*/ 32 h 74"/>
                  <a:gd name="T54" fmla="*/ 38 w 48"/>
                  <a:gd name="T55" fmla="*/ 27 h 74"/>
                  <a:gd name="T56" fmla="*/ 25 w 48"/>
                  <a:gd name="T57" fmla="*/ 24 h 74"/>
                  <a:gd name="T58" fmla="*/ 24 w 48"/>
                  <a:gd name="T59" fmla="*/ 24 h 74"/>
                  <a:gd name="T60" fmla="*/ 24 w 48"/>
                  <a:gd name="T61" fmla="*/ 23 h 74"/>
                  <a:gd name="T62" fmla="*/ 24 w 48"/>
                  <a:gd name="T63" fmla="*/ 24 h 74"/>
                  <a:gd name="T64" fmla="*/ 24 w 48"/>
                  <a:gd name="T65" fmla="*/ 24 h 74"/>
                  <a:gd name="T66" fmla="*/ 27 w 48"/>
                  <a:gd name="T67" fmla="*/ 24 h 74"/>
                  <a:gd name="T68" fmla="*/ 29 w 48"/>
                  <a:gd name="T69" fmla="*/ 24 h 74"/>
                  <a:gd name="T70" fmla="*/ 24 w 48"/>
                  <a:gd name="T71" fmla="*/ 23 h 74"/>
                  <a:gd name="T72" fmla="*/ 48 w 48"/>
                  <a:gd name="T73" fmla="*/ 0 h 74"/>
                  <a:gd name="T74" fmla="*/ 27 w 48"/>
                  <a:gd name="T75" fmla="*/ 18 h 74"/>
                  <a:gd name="T76" fmla="*/ 25 w 48"/>
                  <a:gd name="T77" fmla="*/ 21 h 74"/>
                  <a:gd name="T78" fmla="*/ 36 w 48"/>
                  <a:gd name="T79" fmla="*/ 23 h 74"/>
                  <a:gd name="T80" fmla="*/ 38 w 48"/>
                  <a:gd name="T81" fmla="*/ 23 h 74"/>
                  <a:gd name="T82" fmla="*/ 39 w 48"/>
                  <a:gd name="T83" fmla="*/ 23 h 74"/>
                  <a:gd name="T84" fmla="*/ 43 w 48"/>
                  <a:gd name="T85" fmla="*/ 15 h 74"/>
                  <a:gd name="T86" fmla="*/ 43 w 48"/>
                  <a:gd name="T87" fmla="*/ 15 h 74"/>
                  <a:gd name="T88" fmla="*/ 42 w 48"/>
                  <a:gd name="T89" fmla="*/ 14 h 74"/>
                  <a:gd name="T90" fmla="*/ 42 w 48"/>
                  <a:gd name="T91" fmla="*/ 14 h 74"/>
                  <a:gd name="T92" fmla="*/ 43 w 48"/>
                  <a:gd name="T93" fmla="*/ 12 h 74"/>
                  <a:gd name="T94" fmla="*/ 43 w 48"/>
                  <a:gd name="T95" fmla="*/ 13 h 74"/>
                  <a:gd name="T96" fmla="*/ 48 w 48"/>
                  <a:gd name="T97" fmla="*/ 1 h 74"/>
                  <a:gd name="T98" fmla="*/ 48 w 48"/>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74">
                    <a:moveTo>
                      <a:pt x="11" y="52"/>
                    </a:moveTo>
                    <a:cubicBezTo>
                      <a:pt x="9" y="56"/>
                      <a:pt x="7" y="60"/>
                      <a:pt x="5" y="65"/>
                    </a:cubicBezTo>
                    <a:cubicBezTo>
                      <a:pt x="9" y="66"/>
                      <a:pt x="14" y="66"/>
                      <a:pt x="18" y="66"/>
                    </a:cubicBezTo>
                    <a:cubicBezTo>
                      <a:pt x="14" y="67"/>
                      <a:pt x="9" y="67"/>
                      <a:pt x="4" y="67"/>
                    </a:cubicBezTo>
                    <a:cubicBezTo>
                      <a:pt x="3" y="69"/>
                      <a:pt x="1" y="71"/>
                      <a:pt x="0" y="74"/>
                    </a:cubicBezTo>
                    <a:cubicBezTo>
                      <a:pt x="5" y="74"/>
                      <a:pt x="11" y="73"/>
                      <a:pt x="16" y="73"/>
                    </a:cubicBezTo>
                    <a:cubicBezTo>
                      <a:pt x="19" y="67"/>
                      <a:pt x="22" y="60"/>
                      <a:pt x="26" y="54"/>
                    </a:cubicBezTo>
                    <a:cubicBezTo>
                      <a:pt x="22" y="53"/>
                      <a:pt x="17" y="52"/>
                      <a:pt x="11" y="52"/>
                    </a:cubicBezTo>
                    <a:moveTo>
                      <a:pt x="14" y="45"/>
                    </a:moveTo>
                    <a:cubicBezTo>
                      <a:pt x="14" y="46"/>
                      <a:pt x="13" y="47"/>
                      <a:pt x="13" y="48"/>
                    </a:cubicBezTo>
                    <a:cubicBezTo>
                      <a:pt x="18" y="49"/>
                      <a:pt x="22" y="51"/>
                      <a:pt x="26" y="53"/>
                    </a:cubicBezTo>
                    <a:cubicBezTo>
                      <a:pt x="27" y="50"/>
                      <a:pt x="28" y="48"/>
                      <a:pt x="29" y="46"/>
                    </a:cubicBezTo>
                    <a:cubicBezTo>
                      <a:pt x="28" y="46"/>
                      <a:pt x="26" y="46"/>
                      <a:pt x="24" y="46"/>
                    </a:cubicBezTo>
                    <a:cubicBezTo>
                      <a:pt x="22" y="46"/>
                      <a:pt x="18" y="46"/>
                      <a:pt x="14" y="45"/>
                    </a:cubicBezTo>
                    <a:moveTo>
                      <a:pt x="17" y="40"/>
                    </a:moveTo>
                    <a:cubicBezTo>
                      <a:pt x="16" y="41"/>
                      <a:pt x="16" y="41"/>
                      <a:pt x="15" y="42"/>
                    </a:cubicBezTo>
                    <a:cubicBezTo>
                      <a:pt x="21" y="43"/>
                      <a:pt x="25" y="44"/>
                      <a:pt x="29" y="45"/>
                    </a:cubicBezTo>
                    <a:cubicBezTo>
                      <a:pt x="30" y="44"/>
                      <a:pt x="31" y="42"/>
                      <a:pt x="31" y="41"/>
                    </a:cubicBezTo>
                    <a:cubicBezTo>
                      <a:pt x="27" y="41"/>
                      <a:pt x="22" y="41"/>
                      <a:pt x="17" y="40"/>
                    </a:cubicBezTo>
                    <a:moveTo>
                      <a:pt x="20" y="32"/>
                    </a:moveTo>
                    <a:cubicBezTo>
                      <a:pt x="20" y="34"/>
                      <a:pt x="19" y="35"/>
                      <a:pt x="18" y="37"/>
                    </a:cubicBezTo>
                    <a:cubicBezTo>
                      <a:pt x="23" y="37"/>
                      <a:pt x="28" y="38"/>
                      <a:pt x="32" y="39"/>
                    </a:cubicBezTo>
                    <a:cubicBezTo>
                      <a:pt x="33" y="37"/>
                      <a:pt x="34" y="35"/>
                      <a:pt x="35" y="33"/>
                    </a:cubicBezTo>
                    <a:cubicBezTo>
                      <a:pt x="31" y="33"/>
                      <a:pt x="26" y="32"/>
                      <a:pt x="20" y="32"/>
                    </a:cubicBezTo>
                    <a:moveTo>
                      <a:pt x="24" y="24"/>
                    </a:moveTo>
                    <a:cubicBezTo>
                      <a:pt x="23" y="26"/>
                      <a:pt x="22" y="28"/>
                      <a:pt x="21" y="31"/>
                    </a:cubicBezTo>
                    <a:cubicBezTo>
                      <a:pt x="26" y="31"/>
                      <a:pt x="30" y="32"/>
                      <a:pt x="35" y="32"/>
                    </a:cubicBezTo>
                    <a:cubicBezTo>
                      <a:pt x="36" y="31"/>
                      <a:pt x="37" y="29"/>
                      <a:pt x="38" y="27"/>
                    </a:cubicBezTo>
                    <a:cubicBezTo>
                      <a:pt x="33" y="26"/>
                      <a:pt x="27" y="25"/>
                      <a:pt x="25" y="24"/>
                    </a:cubicBezTo>
                    <a:cubicBezTo>
                      <a:pt x="24" y="24"/>
                      <a:pt x="24" y="24"/>
                      <a:pt x="24" y="24"/>
                    </a:cubicBezTo>
                    <a:moveTo>
                      <a:pt x="24" y="23"/>
                    </a:moveTo>
                    <a:cubicBezTo>
                      <a:pt x="24" y="23"/>
                      <a:pt x="24" y="23"/>
                      <a:pt x="24" y="24"/>
                    </a:cubicBezTo>
                    <a:cubicBezTo>
                      <a:pt x="24" y="24"/>
                      <a:pt x="24" y="24"/>
                      <a:pt x="24" y="24"/>
                    </a:cubicBezTo>
                    <a:cubicBezTo>
                      <a:pt x="25" y="24"/>
                      <a:pt x="26" y="24"/>
                      <a:pt x="27" y="24"/>
                    </a:cubicBezTo>
                    <a:cubicBezTo>
                      <a:pt x="27" y="24"/>
                      <a:pt x="28" y="24"/>
                      <a:pt x="29" y="24"/>
                    </a:cubicBezTo>
                    <a:cubicBezTo>
                      <a:pt x="27" y="24"/>
                      <a:pt x="26" y="23"/>
                      <a:pt x="24" y="23"/>
                    </a:cubicBezTo>
                    <a:moveTo>
                      <a:pt x="48" y="0"/>
                    </a:moveTo>
                    <a:cubicBezTo>
                      <a:pt x="42" y="6"/>
                      <a:pt x="35" y="12"/>
                      <a:pt x="27" y="18"/>
                    </a:cubicBezTo>
                    <a:cubicBezTo>
                      <a:pt x="27" y="19"/>
                      <a:pt x="26" y="20"/>
                      <a:pt x="25" y="21"/>
                    </a:cubicBezTo>
                    <a:cubicBezTo>
                      <a:pt x="29" y="22"/>
                      <a:pt x="33" y="23"/>
                      <a:pt x="36" y="23"/>
                    </a:cubicBezTo>
                    <a:cubicBezTo>
                      <a:pt x="37" y="23"/>
                      <a:pt x="37" y="23"/>
                      <a:pt x="38" y="23"/>
                    </a:cubicBezTo>
                    <a:cubicBezTo>
                      <a:pt x="38" y="23"/>
                      <a:pt x="39" y="23"/>
                      <a:pt x="39" y="23"/>
                    </a:cubicBezTo>
                    <a:cubicBezTo>
                      <a:pt x="40" y="20"/>
                      <a:pt x="42" y="17"/>
                      <a:pt x="43" y="15"/>
                    </a:cubicBezTo>
                    <a:cubicBezTo>
                      <a:pt x="43" y="15"/>
                      <a:pt x="43" y="15"/>
                      <a:pt x="43" y="15"/>
                    </a:cubicBezTo>
                    <a:cubicBezTo>
                      <a:pt x="42" y="14"/>
                      <a:pt x="42" y="14"/>
                      <a:pt x="42" y="14"/>
                    </a:cubicBezTo>
                    <a:cubicBezTo>
                      <a:pt x="42" y="14"/>
                      <a:pt x="42" y="14"/>
                      <a:pt x="42" y="14"/>
                    </a:cubicBezTo>
                    <a:cubicBezTo>
                      <a:pt x="43" y="14"/>
                      <a:pt x="43" y="12"/>
                      <a:pt x="43" y="12"/>
                    </a:cubicBezTo>
                    <a:cubicBezTo>
                      <a:pt x="43" y="12"/>
                      <a:pt x="43" y="12"/>
                      <a:pt x="43" y="13"/>
                    </a:cubicBezTo>
                    <a:cubicBezTo>
                      <a:pt x="45" y="8"/>
                      <a:pt x="47" y="4"/>
                      <a:pt x="48" y="1"/>
                    </a:cubicBezTo>
                    <a:cubicBezTo>
                      <a:pt x="48" y="0"/>
                      <a:pt x="48" y="0"/>
                      <a:pt x="48" y="0"/>
                    </a:cubicBezTo>
                  </a:path>
                </a:pathLst>
              </a:custGeom>
              <a:solidFill>
                <a:srgbClr val="5B0002"/>
              </a:solidFill>
              <a:ln>
                <a:noFill/>
              </a:ln>
            </p:spPr>
            <p:txBody>
              <a:bodyPr vert="horz" wrap="square" lIns="91440" tIns="45720" rIns="91440" bIns="45720" numCol="1" anchor="t" anchorCtr="0" compatLnSpc="1"/>
              <a:lstStyle/>
              <a:p>
                <a:endParaRPr lang="zh-CN" altLang="en-US"/>
              </a:p>
            </p:txBody>
          </p:sp>
          <p:sp>
            <p:nvSpPr>
              <p:cNvPr id="3123" name="Freeform 404"/>
              <p:cNvSpPr>
                <a:spLocks noEditPoints="1"/>
              </p:cNvSpPr>
              <p:nvPr/>
            </p:nvSpPr>
            <p:spPr bwMode="auto">
              <a:xfrm>
                <a:off x="2793" y="3246"/>
                <a:ext cx="108" cy="28"/>
              </a:xfrm>
              <a:custGeom>
                <a:avLst/>
                <a:gdLst>
                  <a:gd name="T0" fmla="*/ 113 w 130"/>
                  <a:gd name="T1" fmla="*/ 8 h 34"/>
                  <a:gd name="T2" fmla="*/ 92 w 130"/>
                  <a:gd name="T3" fmla="*/ 11 h 34"/>
                  <a:gd name="T4" fmla="*/ 0 w 130"/>
                  <a:gd name="T5" fmla="*/ 34 h 34"/>
                  <a:gd name="T6" fmla="*/ 78 w 130"/>
                  <a:gd name="T7" fmla="*/ 22 h 34"/>
                  <a:gd name="T8" fmla="*/ 86 w 130"/>
                  <a:gd name="T9" fmla="*/ 21 h 34"/>
                  <a:gd name="T10" fmla="*/ 113 w 130"/>
                  <a:gd name="T11" fmla="*/ 8 h 34"/>
                  <a:gd name="T12" fmla="*/ 130 w 130"/>
                  <a:gd name="T13" fmla="*/ 0 h 34"/>
                  <a:gd name="T14" fmla="*/ 120 w 130"/>
                  <a:gd name="T15" fmla="*/ 3 h 34"/>
                  <a:gd name="T16" fmla="*/ 125 w 130"/>
                  <a:gd name="T17" fmla="*/ 2 h 34"/>
                  <a:gd name="T18" fmla="*/ 130 w 130"/>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34">
                    <a:moveTo>
                      <a:pt x="113" y="8"/>
                    </a:moveTo>
                    <a:cubicBezTo>
                      <a:pt x="106" y="9"/>
                      <a:pt x="99" y="10"/>
                      <a:pt x="92" y="11"/>
                    </a:cubicBezTo>
                    <a:cubicBezTo>
                      <a:pt x="61" y="19"/>
                      <a:pt x="30" y="27"/>
                      <a:pt x="0" y="34"/>
                    </a:cubicBezTo>
                    <a:cubicBezTo>
                      <a:pt x="25" y="30"/>
                      <a:pt x="51" y="26"/>
                      <a:pt x="78" y="22"/>
                    </a:cubicBezTo>
                    <a:cubicBezTo>
                      <a:pt x="81" y="22"/>
                      <a:pt x="83" y="21"/>
                      <a:pt x="86" y="21"/>
                    </a:cubicBezTo>
                    <a:cubicBezTo>
                      <a:pt x="95" y="17"/>
                      <a:pt x="104" y="13"/>
                      <a:pt x="113" y="8"/>
                    </a:cubicBezTo>
                    <a:moveTo>
                      <a:pt x="130" y="0"/>
                    </a:moveTo>
                    <a:cubicBezTo>
                      <a:pt x="127" y="1"/>
                      <a:pt x="123" y="2"/>
                      <a:pt x="120" y="3"/>
                    </a:cubicBezTo>
                    <a:cubicBezTo>
                      <a:pt x="122" y="3"/>
                      <a:pt x="123" y="3"/>
                      <a:pt x="125" y="2"/>
                    </a:cubicBezTo>
                    <a:cubicBezTo>
                      <a:pt x="127" y="2"/>
                      <a:pt x="128" y="1"/>
                      <a:pt x="130"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3124" name="Freeform 405"/>
              <p:cNvSpPr>
                <a:spLocks noEditPoints="1"/>
              </p:cNvSpPr>
              <p:nvPr/>
            </p:nvSpPr>
            <p:spPr bwMode="auto">
              <a:xfrm>
                <a:off x="2865" y="3227"/>
                <a:ext cx="94" cy="36"/>
              </a:xfrm>
              <a:custGeom>
                <a:avLst/>
                <a:gdLst>
                  <a:gd name="T0" fmla="*/ 75 w 114"/>
                  <a:gd name="T1" fmla="*/ 26 h 44"/>
                  <a:gd name="T2" fmla="*/ 27 w 114"/>
                  <a:gd name="T3" fmla="*/ 31 h 44"/>
                  <a:gd name="T4" fmla="*/ 0 w 114"/>
                  <a:gd name="T5" fmla="*/ 44 h 44"/>
                  <a:gd name="T6" fmla="*/ 63 w 114"/>
                  <a:gd name="T7" fmla="*/ 32 h 44"/>
                  <a:gd name="T8" fmla="*/ 75 w 114"/>
                  <a:gd name="T9" fmla="*/ 26 h 44"/>
                  <a:gd name="T10" fmla="*/ 114 w 114"/>
                  <a:gd name="T11" fmla="*/ 0 h 44"/>
                  <a:gd name="T12" fmla="*/ 44 w 114"/>
                  <a:gd name="T13" fmla="*/ 23 h 44"/>
                  <a:gd name="T14" fmla="*/ 39 w 114"/>
                  <a:gd name="T15" fmla="*/ 25 h 44"/>
                  <a:gd name="T16" fmla="*/ 85 w 114"/>
                  <a:gd name="T17" fmla="*/ 21 h 44"/>
                  <a:gd name="T18" fmla="*/ 113 w 114"/>
                  <a:gd name="T19" fmla="*/ 6 h 44"/>
                  <a:gd name="T20" fmla="*/ 114 w 11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44">
                    <a:moveTo>
                      <a:pt x="75" y="26"/>
                    </a:moveTo>
                    <a:cubicBezTo>
                      <a:pt x="59" y="28"/>
                      <a:pt x="43" y="30"/>
                      <a:pt x="27" y="31"/>
                    </a:cubicBezTo>
                    <a:cubicBezTo>
                      <a:pt x="18" y="36"/>
                      <a:pt x="9" y="40"/>
                      <a:pt x="0" y="44"/>
                    </a:cubicBezTo>
                    <a:cubicBezTo>
                      <a:pt x="22" y="41"/>
                      <a:pt x="43" y="37"/>
                      <a:pt x="63" y="32"/>
                    </a:cubicBezTo>
                    <a:cubicBezTo>
                      <a:pt x="67" y="30"/>
                      <a:pt x="71" y="28"/>
                      <a:pt x="75" y="26"/>
                    </a:cubicBezTo>
                    <a:moveTo>
                      <a:pt x="114" y="0"/>
                    </a:moveTo>
                    <a:cubicBezTo>
                      <a:pt x="91" y="8"/>
                      <a:pt x="68" y="16"/>
                      <a:pt x="44" y="23"/>
                    </a:cubicBezTo>
                    <a:cubicBezTo>
                      <a:pt x="42" y="24"/>
                      <a:pt x="41" y="25"/>
                      <a:pt x="39" y="25"/>
                    </a:cubicBezTo>
                    <a:cubicBezTo>
                      <a:pt x="55" y="24"/>
                      <a:pt x="70" y="22"/>
                      <a:pt x="85" y="21"/>
                    </a:cubicBezTo>
                    <a:cubicBezTo>
                      <a:pt x="95" y="16"/>
                      <a:pt x="104" y="11"/>
                      <a:pt x="113" y="6"/>
                    </a:cubicBezTo>
                    <a:cubicBezTo>
                      <a:pt x="113" y="4"/>
                      <a:pt x="113" y="2"/>
                      <a:pt x="114"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grpSp>
        <p:grpSp>
          <p:nvGrpSpPr>
            <p:cNvPr id="39" name="Group 607"/>
            <p:cNvGrpSpPr/>
            <p:nvPr/>
          </p:nvGrpSpPr>
          <p:grpSpPr>
            <a:xfrm>
              <a:off x="1995" y="3037"/>
              <a:ext cx="1272" cy="447"/>
              <a:chOff x="1995" y="3037"/>
              <a:chExt cx="1272" cy="447"/>
            </a:xfrm>
          </p:grpSpPr>
          <p:sp>
            <p:nvSpPr>
              <p:cNvPr id="2725" name="Freeform 407"/>
              <p:cNvSpPr>
                <a:spLocks noEditPoints="1"/>
              </p:cNvSpPr>
              <p:nvPr/>
            </p:nvSpPr>
            <p:spPr bwMode="auto">
              <a:xfrm>
                <a:off x="2917" y="3232"/>
                <a:ext cx="41" cy="21"/>
              </a:xfrm>
              <a:custGeom>
                <a:avLst/>
                <a:gdLst>
                  <a:gd name="T0" fmla="*/ 33 w 50"/>
                  <a:gd name="T1" fmla="*/ 18 h 26"/>
                  <a:gd name="T2" fmla="*/ 12 w 50"/>
                  <a:gd name="T3" fmla="*/ 20 h 26"/>
                  <a:gd name="T4" fmla="*/ 0 w 50"/>
                  <a:gd name="T5" fmla="*/ 26 h 26"/>
                  <a:gd name="T6" fmla="*/ 33 w 50"/>
                  <a:gd name="T7" fmla="*/ 18 h 26"/>
                  <a:gd name="T8" fmla="*/ 50 w 50"/>
                  <a:gd name="T9" fmla="*/ 0 h 26"/>
                  <a:gd name="T10" fmla="*/ 22 w 50"/>
                  <a:gd name="T11" fmla="*/ 15 h 26"/>
                  <a:gd name="T12" fmla="*/ 47 w 50"/>
                  <a:gd name="T13" fmla="*/ 12 h 26"/>
                  <a:gd name="T14" fmla="*/ 50 w 50"/>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26">
                    <a:moveTo>
                      <a:pt x="33" y="18"/>
                    </a:moveTo>
                    <a:cubicBezTo>
                      <a:pt x="26" y="19"/>
                      <a:pt x="19" y="20"/>
                      <a:pt x="12" y="20"/>
                    </a:cubicBezTo>
                    <a:cubicBezTo>
                      <a:pt x="8" y="22"/>
                      <a:pt x="4" y="24"/>
                      <a:pt x="0" y="26"/>
                    </a:cubicBezTo>
                    <a:cubicBezTo>
                      <a:pt x="11" y="24"/>
                      <a:pt x="22" y="21"/>
                      <a:pt x="33" y="18"/>
                    </a:cubicBezTo>
                    <a:moveTo>
                      <a:pt x="50" y="0"/>
                    </a:moveTo>
                    <a:cubicBezTo>
                      <a:pt x="41" y="5"/>
                      <a:pt x="32" y="10"/>
                      <a:pt x="22" y="15"/>
                    </a:cubicBezTo>
                    <a:cubicBezTo>
                      <a:pt x="31" y="14"/>
                      <a:pt x="39" y="13"/>
                      <a:pt x="47" y="12"/>
                    </a:cubicBezTo>
                    <a:cubicBezTo>
                      <a:pt x="48" y="8"/>
                      <a:pt x="49" y="4"/>
                      <a:pt x="50"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726" name="Freeform 408"/>
              <p:cNvSpPr/>
              <p:nvPr/>
            </p:nvSpPr>
            <p:spPr bwMode="auto">
              <a:xfrm>
                <a:off x="3208" y="3037"/>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0"/>
                      <a:pt x="1" y="0"/>
                    </a:cubicBezTo>
                    <a:cubicBezTo>
                      <a:pt x="1" y="0"/>
                      <a:pt x="0" y="0"/>
                      <a:pt x="0"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27" name="Freeform 409"/>
              <p:cNvSpPr/>
              <p:nvPr/>
            </p:nvSpPr>
            <p:spPr bwMode="auto">
              <a:xfrm>
                <a:off x="3191" y="3037"/>
                <a:ext cx="17" cy="8"/>
              </a:xfrm>
              <a:custGeom>
                <a:avLst/>
                <a:gdLst>
                  <a:gd name="T0" fmla="*/ 20 w 21"/>
                  <a:gd name="T1" fmla="*/ 0 h 10"/>
                  <a:gd name="T2" fmla="*/ 6 w 21"/>
                  <a:gd name="T3" fmla="*/ 2 h 10"/>
                  <a:gd name="T4" fmla="*/ 2 w 21"/>
                  <a:gd name="T5" fmla="*/ 4 h 10"/>
                  <a:gd name="T6" fmla="*/ 0 w 21"/>
                  <a:gd name="T7" fmla="*/ 10 h 10"/>
                  <a:gd name="T8" fmla="*/ 21 w 21"/>
                  <a:gd name="T9" fmla="*/ 1 h 10"/>
                  <a:gd name="T10" fmla="*/ 21 w 21"/>
                  <a:gd name="T11" fmla="*/ 0 h 10"/>
                  <a:gd name="T12" fmla="*/ 20 w 2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0"/>
                    </a:moveTo>
                    <a:cubicBezTo>
                      <a:pt x="15" y="0"/>
                      <a:pt x="11" y="1"/>
                      <a:pt x="6" y="2"/>
                    </a:cubicBezTo>
                    <a:cubicBezTo>
                      <a:pt x="5" y="2"/>
                      <a:pt x="3" y="3"/>
                      <a:pt x="2" y="4"/>
                    </a:cubicBezTo>
                    <a:cubicBezTo>
                      <a:pt x="2" y="6"/>
                      <a:pt x="1" y="8"/>
                      <a:pt x="0" y="10"/>
                    </a:cubicBezTo>
                    <a:cubicBezTo>
                      <a:pt x="7" y="6"/>
                      <a:pt x="14" y="3"/>
                      <a:pt x="21" y="1"/>
                    </a:cubicBezTo>
                    <a:cubicBezTo>
                      <a:pt x="21" y="0"/>
                      <a:pt x="21" y="0"/>
                      <a:pt x="21" y="0"/>
                    </a:cubicBezTo>
                    <a:cubicBezTo>
                      <a:pt x="21" y="0"/>
                      <a:pt x="20" y="0"/>
                      <a:pt x="20"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728" name="Freeform 410"/>
              <p:cNvSpPr/>
              <p:nvPr/>
            </p:nvSpPr>
            <p:spPr bwMode="auto">
              <a:xfrm>
                <a:off x="3165" y="3049"/>
                <a:ext cx="14" cy="7"/>
              </a:xfrm>
              <a:custGeom>
                <a:avLst/>
                <a:gdLst>
                  <a:gd name="T0" fmla="*/ 17 w 17"/>
                  <a:gd name="T1" fmla="*/ 0 h 9"/>
                  <a:gd name="T2" fmla="*/ 0 w 17"/>
                  <a:gd name="T3" fmla="*/ 9 h 9"/>
                  <a:gd name="T4" fmla="*/ 9 w 17"/>
                  <a:gd name="T5" fmla="*/ 9 h 9"/>
                  <a:gd name="T6" fmla="*/ 9 w 17"/>
                  <a:gd name="T7" fmla="*/ 8 h 9"/>
                  <a:gd name="T8" fmla="*/ 17 w 17"/>
                  <a:gd name="T9" fmla="*/ 0 h 9"/>
                </a:gdLst>
                <a:ahLst/>
                <a:cxnLst>
                  <a:cxn ang="0">
                    <a:pos x="T0" y="T1"/>
                  </a:cxn>
                  <a:cxn ang="0">
                    <a:pos x="T2" y="T3"/>
                  </a:cxn>
                  <a:cxn ang="0">
                    <a:pos x="T4" y="T5"/>
                  </a:cxn>
                  <a:cxn ang="0">
                    <a:pos x="T6" y="T7"/>
                  </a:cxn>
                  <a:cxn ang="0">
                    <a:pos x="T8" y="T9"/>
                  </a:cxn>
                </a:cxnLst>
                <a:rect l="0" t="0" r="r" b="b"/>
                <a:pathLst>
                  <a:path w="17" h="9">
                    <a:moveTo>
                      <a:pt x="17" y="0"/>
                    </a:moveTo>
                    <a:cubicBezTo>
                      <a:pt x="12" y="3"/>
                      <a:pt x="6" y="6"/>
                      <a:pt x="0" y="9"/>
                    </a:cubicBezTo>
                    <a:cubicBezTo>
                      <a:pt x="3" y="9"/>
                      <a:pt x="6" y="9"/>
                      <a:pt x="9" y="9"/>
                    </a:cubicBezTo>
                    <a:cubicBezTo>
                      <a:pt x="9" y="9"/>
                      <a:pt x="9" y="8"/>
                      <a:pt x="9" y="8"/>
                    </a:cubicBezTo>
                    <a:cubicBezTo>
                      <a:pt x="12" y="5"/>
                      <a:pt x="14" y="3"/>
                      <a:pt x="17"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29" name="Freeform 411"/>
              <p:cNvSpPr/>
              <p:nvPr/>
            </p:nvSpPr>
            <p:spPr bwMode="auto">
              <a:xfrm>
                <a:off x="3172" y="3041"/>
                <a:ext cx="20" cy="14"/>
              </a:xfrm>
              <a:custGeom>
                <a:avLst/>
                <a:gdLst>
                  <a:gd name="T0" fmla="*/ 23 w 23"/>
                  <a:gd name="T1" fmla="*/ 0 h 17"/>
                  <a:gd name="T2" fmla="*/ 8 w 23"/>
                  <a:gd name="T3" fmla="*/ 9 h 17"/>
                  <a:gd name="T4" fmla="*/ 0 w 23"/>
                  <a:gd name="T5" fmla="*/ 17 h 17"/>
                  <a:gd name="T6" fmla="*/ 17 w 23"/>
                  <a:gd name="T7" fmla="*/ 8 h 17"/>
                  <a:gd name="T8" fmla="*/ 23 w 23"/>
                  <a:gd name="T9" fmla="*/ 0 h 17"/>
                </a:gdLst>
                <a:ahLst/>
                <a:cxnLst>
                  <a:cxn ang="0">
                    <a:pos x="T0" y="T1"/>
                  </a:cxn>
                  <a:cxn ang="0">
                    <a:pos x="T2" y="T3"/>
                  </a:cxn>
                  <a:cxn ang="0">
                    <a:pos x="T4" y="T5"/>
                  </a:cxn>
                  <a:cxn ang="0">
                    <a:pos x="T6" y="T7"/>
                  </a:cxn>
                  <a:cxn ang="0">
                    <a:pos x="T8" y="T9"/>
                  </a:cxn>
                </a:cxnLst>
                <a:rect l="0" t="0" r="r" b="b"/>
                <a:pathLst>
                  <a:path w="23" h="17">
                    <a:moveTo>
                      <a:pt x="23" y="0"/>
                    </a:moveTo>
                    <a:cubicBezTo>
                      <a:pt x="18" y="3"/>
                      <a:pt x="13" y="6"/>
                      <a:pt x="8" y="9"/>
                    </a:cubicBezTo>
                    <a:cubicBezTo>
                      <a:pt x="5" y="12"/>
                      <a:pt x="3" y="14"/>
                      <a:pt x="0" y="17"/>
                    </a:cubicBezTo>
                    <a:cubicBezTo>
                      <a:pt x="6" y="14"/>
                      <a:pt x="11" y="11"/>
                      <a:pt x="17" y="8"/>
                    </a:cubicBezTo>
                    <a:cubicBezTo>
                      <a:pt x="19" y="5"/>
                      <a:pt x="21" y="2"/>
                      <a:pt x="23"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730" name="Freeform 412"/>
              <p:cNvSpPr/>
              <p:nvPr/>
            </p:nvSpPr>
            <p:spPr bwMode="auto">
              <a:xfrm>
                <a:off x="3187" y="3040"/>
                <a:ext cx="5" cy="8"/>
              </a:xfrm>
              <a:custGeom>
                <a:avLst/>
                <a:gdLst>
                  <a:gd name="T0" fmla="*/ 7 w 7"/>
                  <a:gd name="T1" fmla="*/ 0 h 9"/>
                  <a:gd name="T2" fmla="*/ 6 w 7"/>
                  <a:gd name="T3" fmla="*/ 1 h 9"/>
                  <a:gd name="T4" fmla="*/ 0 w 7"/>
                  <a:gd name="T5" fmla="*/ 9 h 9"/>
                  <a:gd name="T6" fmla="*/ 5 w 7"/>
                  <a:gd name="T7" fmla="*/ 6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7" y="0"/>
                      <a:pt x="6" y="1"/>
                      <a:pt x="6" y="1"/>
                    </a:cubicBezTo>
                    <a:cubicBezTo>
                      <a:pt x="4" y="3"/>
                      <a:pt x="2" y="6"/>
                      <a:pt x="0" y="9"/>
                    </a:cubicBezTo>
                    <a:cubicBezTo>
                      <a:pt x="2" y="8"/>
                      <a:pt x="3" y="7"/>
                      <a:pt x="5" y="6"/>
                    </a:cubicBezTo>
                    <a:cubicBezTo>
                      <a:pt x="6" y="4"/>
                      <a:pt x="7" y="2"/>
                      <a:pt x="7"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731" name="Freeform 413"/>
              <p:cNvSpPr>
                <a:spLocks noEditPoints="1"/>
              </p:cNvSpPr>
              <p:nvPr/>
            </p:nvSpPr>
            <p:spPr bwMode="auto">
              <a:xfrm>
                <a:off x="3262" y="3059"/>
                <a:ext cx="5" cy="7"/>
              </a:xfrm>
              <a:custGeom>
                <a:avLst/>
                <a:gdLst>
                  <a:gd name="T0" fmla="*/ 4 w 6"/>
                  <a:gd name="T1" fmla="*/ 4 h 8"/>
                  <a:gd name="T2" fmla="*/ 3 w 6"/>
                  <a:gd name="T3" fmla="*/ 5 h 8"/>
                  <a:gd name="T4" fmla="*/ 5 w 6"/>
                  <a:gd name="T5" fmla="*/ 8 h 8"/>
                  <a:gd name="T6" fmla="*/ 5 w 6"/>
                  <a:gd name="T7" fmla="*/ 8 h 8"/>
                  <a:gd name="T8" fmla="*/ 5 w 6"/>
                  <a:gd name="T9" fmla="*/ 8 h 8"/>
                  <a:gd name="T10" fmla="*/ 4 w 6"/>
                  <a:gd name="T11" fmla="*/ 4 h 8"/>
                  <a:gd name="T12" fmla="*/ 0 w 6"/>
                  <a:gd name="T13" fmla="*/ 0 h 8"/>
                  <a:gd name="T14" fmla="*/ 0 w 6"/>
                  <a:gd name="T15" fmla="*/ 1 h 8"/>
                  <a:gd name="T16" fmla="*/ 0 w 6"/>
                  <a:gd name="T17" fmla="*/ 2 h 8"/>
                  <a:gd name="T18" fmla="*/ 0 w 6"/>
                  <a:gd name="T19" fmla="*/ 0 h 8"/>
                  <a:gd name="T20" fmla="*/ 0 w 6"/>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4" y="4"/>
                    </a:moveTo>
                    <a:cubicBezTo>
                      <a:pt x="4" y="4"/>
                      <a:pt x="3" y="4"/>
                      <a:pt x="3" y="5"/>
                    </a:cubicBezTo>
                    <a:cubicBezTo>
                      <a:pt x="4" y="6"/>
                      <a:pt x="5" y="7"/>
                      <a:pt x="5" y="8"/>
                    </a:cubicBezTo>
                    <a:cubicBezTo>
                      <a:pt x="5" y="8"/>
                      <a:pt x="5" y="8"/>
                      <a:pt x="5" y="8"/>
                    </a:cubicBezTo>
                    <a:cubicBezTo>
                      <a:pt x="5" y="8"/>
                      <a:pt x="5" y="8"/>
                      <a:pt x="5" y="8"/>
                    </a:cubicBezTo>
                    <a:cubicBezTo>
                      <a:pt x="6" y="7"/>
                      <a:pt x="5" y="6"/>
                      <a:pt x="4" y="4"/>
                    </a:cubicBezTo>
                    <a:moveTo>
                      <a:pt x="0" y="0"/>
                    </a:moveTo>
                    <a:cubicBezTo>
                      <a:pt x="0" y="1"/>
                      <a:pt x="0" y="1"/>
                      <a:pt x="0" y="1"/>
                    </a:cubicBezTo>
                    <a:cubicBezTo>
                      <a:pt x="0" y="1"/>
                      <a:pt x="0" y="1"/>
                      <a:pt x="0" y="2"/>
                    </a:cubicBezTo>
                    <a:cubicBezTo>
                      <a:pt x="0" y="1"/>
                      <a:pt x="0" y="1"/>
                      <a:pt x="0" y="0"/>
                    </a:cubicBezTo>
                    <a:cubicBezTo>
                      <a:pt x="0" y="0"/>
                      <a:pt x="0" y="0"/>
                      <a:pt x="0"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32" name="Freeform 414"/>
              <p:cNvSpPr>
                <a:spLocks noEditPoints="1"/>
              </p:cNvSpPr>
              <p:nvPr/>
            </p:nvSpPr>
            <p:spPr bwMode="auto">
              <a:xfrm>
                <a:off x="3255" y="3060"/>
                <a:ext cx="11" cy="10"/>
              </a:xfrm>
              <a:custGeom>
                <a:avLst/>
                <a:gdLst>
                  <a:gd name="T0" fmla="*/ 12 w 14"/>
                  <a:gd name="T1" fmla="*/ 4 h 12"/>
                  <a:gd name="T2" fmla="*/ 10 w 14"/>
                  <a:gd name="T3" fmla="*/ 10 h 12"/>
                  <a:gd name="T4" fmla="*/ 14 w 14"/>
                  <a:gd name="T5" fmla="*/ 7 h 12"/>
                  <a:gd name="T6" fmla="*/ 14 w 14"/>
                  <a:gd name="T7" fmla="*/ 7 h 12"/>
                  <a:gd name="T8" fmla="*/ 12 w 14"/>
                  <a:gd name="T9" fmla="*/ 4 h 12"/>
                  <a:gd name="T10" fmla="*/ 9 w 14"/>
                  <a:gd name="T11" fmla="*/ 0 h 12"/>
                  <a:gd name="T12" fmla="*/ 0 w 14"/>
                  <a:gd name="T13" fmla="*/ 11 h 12"/>
                  <a:gd name="T14" fmla="*/ 0 w 14"/>
                  <a:gd name="T15" fmla="*/ 12 h 12"/>
                  <a:gd name="T16" fmla="*/ 6 w 14"/>
                  <a:gd name="T17" fmla="*/ 12 h 12"/>
                  <a:gd name="T18" fmla="*/ 9 w 14"/>
                  <a:gd name="T19" fmla="*/ 1 h 12"/>
                  <a:gd name="T20" fmla="*/ 9 w 14"/>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12" y="4"/>
                    </a:moveTo>
                    <a:cubicBezTo>
                      <a:pt x="12" y="6"/>
                      <a:pt x="11" y="8"/>
                      <a:pt x="10" y="10"/>
                    </a:cubicBezTo>
                    <a:cubicBezTo>
                      <a:pt x="12" y="10"/>
                      <a:pt x="14" y="9"/>
                      <a:pt x="14" y="7"/>
                    </a:cubicBezTo>
                    <a:cubicBezTo>
                      <a:pt x="14" y="7"/>
                      <a:pt x="14" y="7"/>
                      <a:pt x="14" y="7"/>
                    </a:cubicBezTo>
                    <a:cubicBezTo>
                      <a:pt x="14" y="6"/>
                      <a:pt x="13" y="5"/>
                      <a:pt x="12" y="4"/>
                    </a:cubicBezTo>
                    <a:moveTo>
                      <a:pt x="9" y="0"/>
                    </a:moveTo>
                    <a:cubicBezTo>
                      <a:pt x="6" y="4"/>
                      <a:pt x="4" y="7"/>
                      <a:pt x="0" y="11"/>
                    </a:cubicBezTo>
                    <a:cubicBezTo>
                      <a:pt x="0" y="12"/>
                      <a:pt x="0" y="12"/>
                      <a:pt x="0" y="12"/>
                    </a:cubicBezTo>
                    <a:cubicBezTo>
                      <a:pt x="2" y="12"/>
                      <a:pt x="4" y="12"/>
                      <a:pt x="6" y="12"/>
                    </a:cubicBezTo>
                    <a:cubicBezTo>
                      <a:pt x="7" y="8"/>
                      <a:pt x="8" y="4"/>
                      <a:pt x="9" y="1"/>
                    </a:cubicBezTo>
                    <a:cubicBezTo>
                      <a:pt x="9" y="0"/>
                      <a:pt x="9" y="0"/>
                      <a:pt x="9"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733" name="Freeform 415"/>
              <p:cNvSpPr/>
              <p:nvPr/>
            </p:nvSpPr>
            <p:spPr bwMode="auto">
              <a:xfrm>
                <a:off x="3120" y="3141"/>
                <a:ext cx="23" cy="7"/>
              </a:xfrm>
              <a:custGeom>
                <a:avLst/>
                <a:gdLst>
                  <a:gd name="T0" fmla="*/ 28 w 28"/>
                  <a:gd name="T1" fmla="*/ 0 h 8"/>
                  <a:gd name="T2" fmla="*/ 9 w 28"/>
                  <a:gd name="T3" fmla="*/ 2 h 8"/>
                  <a:gd name="T4" fmla="*/ 6 w 28"/>
                  <a:gd name="T5" fmla="*/ 2 h 8"/>
                  <a:gd name="T6" fmla="*/ 0 w 28"/>
                  <a:gd name="T7" fmla="*/ 8 h 8"/>
                  <a:gd name="T8" fmla="*/ 16 w 28"/>
                  <a:gd name="T9" fmla="*/ 7 h 8"/>
                  <a:gd name="T10" fmla="*/ 28 w 28"/>
                  <a:gd name="T11" fmla="*/ 0 h 8"/>
                </a:gdLst>
                <a:ahLst/>
                <a:cxnLst>
                  <a:cxn ang="0">
                    <a:pos x="T0" y="T1"/>
                  </a:cxn>
                  <a:cxn ang="0">
                    <a:pos x="T2" y="T3"/>
                  </a:cxn>
                  <a:cxn ang="0">
                    <a:pos x="T4" y="T5"/>
                  </a:cxn>
                  <a:cxn ang="0">
                    <a:pos x="T6" y="T7"/>
                  </a:cxn>
                  <a:cxn ang="0">
                    <a:pos x="T8" y="T9"/>
                  </a:cxn>
                  <a:cxn ang="0">
                    <a:pos x="T10" y="T11"/>
                  </a:cxn>
                </a:cxnLst>
                <a:rect l="0" t="0" r="r" b="b"/>
                <a:pathLst>
                  <a:path w="28" h="8">
                    <a:moveTo>
                      <a:pt x="28" y="0"/>
                    </a:moveTo>
                    <a:cubicBezTo>
                      <a:pt x="21" y="1"/>
                      <a:pt x="14" y="2"/>
                      <a:pt x="9" y="2"/>
                    </a:cubicBezTo>
                    <a:cubicBezTo>
                      <a:pt x="8" y="2"/>
                      <a:pt x="7" y="2"/>
                      <a:pt x="6" y="2"/>
                    </a:cubicBezTo>
                    <a:cubicBezTo>
                      <a:pt x="4" y="4"/>
                      <a:pt x="2" y="6"/>
                      <a:pt x="0" y="8"/>
                    </a:cubicBezTo>
                    <a:cubicBezTo>
                      <a:pt x="5" y="7"/>
                      <a:pt x="10" y="7"/>
                      <a:pt x="16" y="7"/>
                    </a:cubicBezTo>
                    <a:cubicBezTo>
                      <a:pt x="20" y="5"/>
                      <a:pt x="24" y="2"/>
                      <a:pt x="28"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734" name="Freeform 416"/>
              <p:cNvSpPr>
                <a:spLocks noEditPoints="1"/>
              </p:cNvSpPr>
              <p:nvPr/>
            </p:nvSpPr>
            <p:spPr bwMode="auto">
              <a:xfrm>
                <a:off x="2784" y="3130"/>
                <a:ext cx="314" cy="146"/>
              </a:xfrm>
              <a:custGeom>
                <a:avLst/>
                <a:gdLst>
                  <a:gd name="T0" fmla="*/ 0 w 378"/>
                  <a:gd name="T1" fmla="*/ 175 h 176"/>
                  <a:gd name="T2" fmla="*/ 11 w 378"/>
                  <a:gd name="T3" fmla="*/ 174 h 176"/>
                  <a:gd name="T4" fmla="*/ 322 w 378"/>
                  <a:gd name="T5" fmla="*/ 22 h 176"/>
                  <a:gd name="T6" fmla="*/ 330 w 378"/>
                  <a:gd name="T7" fmla="*/ 24 h 176"/>
                  <a:gd name="T8" fmla="*/ 335 w 378"/>
                  <a:gd name="T9" fmla="*/ 18 h 176"/>
                  <a:gd name="T10" fmla="*/ 346 w 378"/>
                  <a:gd name="T11" fmla="*/ 23 h 176"/>
                  <a:gd name="T12" fmla="*/ 355 w 378"/>
                  <a:gd name="T13" fmla="*/ 22 h 176"/>
                  <a:gd name="T14" fmla="*/ 362 w 378"/>
                  <a:gd name="T15" fmla="*/ 15 h 176"/>
                  <a:gd name="T16" fmla="*/ 361 w 378"/>
                  <a:gd name="T17" fmla="*/ 16 h 176"/>
                  <a:gd name="T18" fmla="*/ 357 w 378"/>
                  <a:gd name="T19" fmla="*/ 9 h 176"/>
                  <a:gd name="T20" fmla="*/ 356 w 378"/>
                  <a:gd name="T21" fmla="*/ 10 h 176"/>
                  <a:gd name="T22" fmla="*/ 357 w 378"/>
                  <a:gd name="T23" fmla="*/ 9 h 176"/>
                  <a:gd name="T24" fmla="*/ 363 w 378"/>
                  <a:gd name="T25" fmla="*/ 10 h 176"/>
                  <a:gd name="T26" fmla="*/ 363 w 378"/>
                  <a:gd name="T27" fmla="*/ 11 h 176"/>
                  <a:gd name="T28" fmla="*/ 364 w 378"/>
                  <a:gd name="T29" fmla="*/ 9 h 176"/>
                  <a:gd name="T30" fmla="*/ 357 w 378"/>
                  <a:gd name="T31" fmla="*/ 9 h 176"/>
                  <a:gd name="T32" fmla="*/ 357 w 378"/>
                  <a:gd name="T33" fmla="*/ 9 h 176"/>
                  <a:gd name="T34" fmla="*/ 357 w 378"/>
                  <a:gd name="T35" fmla="*/ 10 h 176"/>
                  <a:gd name="T36" fmla="*/ 358 w 378"/>
                  <a:gd name="T37" fmla="*/ 12 h 176"/>
                  <a:gd name="T38" fmla="*/ 368 w 378"/>
                  <a:gd name="T39" fmla="*/ 8 h 176"/>
                  <a:gd name="T40" fmla="*/ 366 w 378"/>
                  <a:gd name="T41" fmla="*/ 11 h 176"/>
                  <a:gd name="T42" fmla="*/ 368 w 378"/>
                  <a:gd name="T43" fmla="*/ 10 h 176"/>
                  <a:gd name="T44" fmla="*/ 364 w 378"/>
                  <a:gd name="T45" fmla="*/ 8 h 176"/>
                  <a:gd name="T46" fmla="*/ 364 w 378"/>
                  <a:gd name="T47" fmla="*/ 11 h 176"/>
                  <a:gd name="T48" fmla="*/ 364 w 378"/>
                  <a:gd name="T49" fmla="*/ 6 h 176"/>
                  <a:gd name="T50" fmla="*/ 359 w 378"/>
                  <a:gd name="T51" fmla="*/ 11 h 176"/>
                  <a:gd name="T52" fmla="*/ 362 w 378"/>
                  <a:gd name="T53" fmla="*/ 11 h 176"/>
                  <a:gd name="T54" fmla="*/ 368 w 378"/>
                  <a:gd name="T55" fmla="*/ 6 h 176"/>
                  <a:gd name="T56" fmla="*/ 367 w 378"/>
                  <a:gd name="T57" fmla="*/ 9 h 176"/>
                  <a:gd name="T58" fmla="*/ 368 w 378"/>
                  <a:gd name="T59" fmla="*/ 8 h 176"/>
                  <a:gd name="T60" fmla="*/ 368 w 378"/>
                  <a:gd name="T61" fmla="*/ 4 h 176"/>
                  <a:gd name="T62" fmla="*/ 366 w 378"/>
                  <a:gd name="T63" fmla="*/ 8 h 176"/>
                  <a:gd name="T64" fmla="*/ 366 w 378"/>
                  <a:gd name="T65" fmla="*/ 7 h 176"/>
                  <a:gd name="T66" fmla="*/ 366 w 378"/>
                  <a:gd name="T67" fmla="*/ 11 h 176"/>
                  <a:gd name="T68" fmla="*/ 365 w 378"/>
                  <a:gd name="T69" fmla="*/ 11 h 176"/>
                  <a:gd name="T70" fmla="*/ 367 w 378"/>
                  <a:gd name="T71" fmla="*/ 9 h 176"/>
                  <a:gd name="T72" fmla="*/ 371 w 378"/>
                  <a:gd name="T73" fmla="*/ 3 h 176"/>
                  <a:gd name="T74" fmla="*/ 370 w 378"/>
                  <a:gd name="T75" fmla="*/ 6 h 176"/>
                  <a:gd name="T76" fmla="*/ 371 w 378"/>
                  <a:gd name="T77" fmla="*/ 3 h 176"/>
                  <a:gd name="T78" fmla="*/ 378 w 378"/>
                  <a:gd name="T79" fmla="*/ 1 h 176"/>
                  <a:gd name="T80" fmla="*/ 378 w 378"/>
                  <a:gd name="T8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176">
                    <a:moveTo>
                      <a:pt x="11" y="174"/>
                    </a:moveTo>
                    <a:cubicBezTo>
                      <a:pt x="7" y="174"/>
                      <a:pt x="4" y="175"/>
                      <a:pt x="0" y="175"/>
                    </a:cubicBezTo>
                    <a:cubicBezTo>
                      <a:pt x="0" y="176"/>
                      <a:pt x="0" y="176"/>
                      <a:pt x="1" y="176"/>
                    </a:cubicBezTo>
                    <a:cubicBezTo>
                      <a:pt x="4" y="175"/>
                      <a:pt x="8" y="174"/>
                      <a:pt x="11" y="174"/>
                    </a:cubicBezTo>
                    <a:moveTo>
                      <a:pt x="335" y="18"/>
                    </a:moveTo>
                    <a:cubicBezTo>
                      <a:pt x="330" y="19"/>
                      <a:pt x="326" y="21"/>
                      <a:pt x="322" y="22"/>
                    </a:cubicBezTo>
                    <a:cubicBezTo>
                      <a:pt x="322" y="23"/>
                      <a:pt x="323" y="23"/>
                      <a:pt x="323" y="24"/>
                    </a:cubicBezTo>
                    <a:cubicBezTo>
                      <a:pt x="325" y="24"/>
                      <a:pt x="328" y="24"/>
                      <a:pt x="330" y="24"/>
                    </a:cubicBezTo>
                    <a:cubicBezTo>
                      <a:pt x="332" y="22"/>
                      <a:pt x="333" y="20"/>
                      <a:pt x="334" y="18"/>
                    </a:cubicBezTo>
                    <a:cubicBezTo>
                      <a:pt x="335" y="18"/>
                      <a:pt x="335" y="18"/>
                      <a:pt x="335" y="18"/>
                    </a:cubicBezTo>
                    <a:moveTo>
                      <a:pt x="351" y="17"/>
                    </a:moveTo>
                    <a:cubicBezTo>
                      <a:pt x="349" y="19"/>
                      <a:pt x="348" y="21"/>
                      <a:pt x="346" y="23"/>
                    </a:cubicBezTo>
                    <a:cubicBezTo>
                      <a:pt x="348" y="23"/>
                      <a:pt x="351" y="23"/>
                      <a:pt x="353" y="23"/>
                    </a:cubicBezTo>
                    <a:cubicBezTo>
                      <a:pt x="353" y="23"/>
                      <a:pt x="354" y="22"/>
                      <a:pt x="355" y="22"/>
                    </a:cubicBezTo>
                    <a:cubicBezTo>
                      <a:pt x="353" y="20"/>
                      <a:pt x="352" y="19"/>
                      <a:pt x="351" y="17"/>
                    </a:cubicBezTo>
                    <a:moveTo>
                      <a:pt x="362" y="15"/>
                    </a:moveTo>
                    <a:cubicBezTo>
                      <a:pt x="361" y="15"/>
                      <a:pt x="361" y="15"/>
                      <a:pt x="361" y="15"/>
                    </a:cubicBezTo>
                    <a:cubicBezTo>
                      <a:pt x="361" y="16"/>
                      <a:pt x="361" y="16"/>
                      <a:pt x="361" y="16"/>
                    </a:cubicBezTo>
                    <a:cubicBezTo>
                      <a:pt x="361" y="16"/>
                      <a:pt x="362" y="15"/>
                      <a:pt x="362" y="15"/>
                    </a:cubicBezTo>
                    <a:moveTo>
                      <a:pt x="357" y="9"/>
                    </a:moveTo>
                    <a:cubicBezTo>
                      <a:pt x="356" y="9"/>
                      <a:pt x="356" y="9"/>
                      <a:pt x="356" y="9"/>
                    </a:cubicBezTo>
                    <a:cubicBezTo>
                      <a:pt x="356" y="10"/>
                      <a:pt x="356" y="10"/>
                      <a:pt x="356" y="10"/>
                    </a:cubicBezTo>
                    <a:cubicBezTo>
                      <a:pt x="356" y="10"/>
                      <a:pt x="356" y="10"/>
                      <a:pt x="356" y="10"/>
                    </a:cubicBezTo>
                    <a:cubicBezTo>
                      <a:pt x="357" y="9"/>
                      <a:pt x="357" y="9"/>
                      <a:pt x="357" y="9"/>
                    </a:cubicBezTo>
                    <a:moveTo>
                      <a:pt x="364" y="9"/>
                    </a:moveTo>
                    <a:cubicBezTo>
                      <a:pt x="363" y="9"/>
                      <a:pt x="363" y="10"/>
                      <a:pt x="363" y="10"/>
                    </a:cubicBezTo>
                    <a:cubicBezTo>
                      <a:pt x="363" y="11"/>
                      <a:pt x="363" y="11"/>
                      <a:pt x="363" y="11"/>
                    </a:cubicBezTo>
                    <a:cubicBezTo>
                      <a:pt x="363" y="11"/>
                      <a:pt x="363" y="11"/>
                      <a:pt x="363" y="11"/>
                    </a:cubicBezTo>
                    <a:cubicBezTo>
                      <a:pt x="364" y="10"/>
                      <a:pt x="364" y="10"/>
                      <a:pt x="364" y="10"/>
                    </a:cubicBezTo>
                    <a:cubicBezTo>
                      <a:pt x="364" y="9"/>
                      <a:pt x="364" y="9"/>
                      <a:pt x="364" y="9"/>
                    </a:cubicBezTo>
                    <a:moveTo>
                      <a:pt x="358" y="8"/>
                    </a:moveTo>
                    <a:cubicBezTo>
                      <a:pt x="358" y="8"/>
                      <a:pt x="358" y="9"/>
                      <a:pt x="357" y="9"/>
                    </a:cubicBezTo>
                    <a:cubicBezTo>
                      <a:pt x="357" y="9"/>
                      <a:pt x="357" y="9"/>
                      <a:pt x="357" y="9"/>
                    </a:cubicBezTo>
                    <a:cubicBezTo>
                      <a:pt x="357" y="9"/>
                      <a:pt x="357" y="9"/>
                      <a:pt x="357" y="9"/>
                    </a:cubicBezTo>
                    <a:cubicBezTo>
                      <a:pt x="357" y="9"/>
                      <a:pt x="357" y="9"/>
                      <a:pt x="357" y="9"/>
                    </a:cubicBezTo>
                    <a:cubicBezTo>
                      <a:pt x="357" y="10"/>
                      <a:pt x="357" y="10"/>
                      <a:pt x="357" y="10"/>
                    </a:cubicBezTo>
                    <a:cubicBezTo>
                      <a:pt x="357" y="11"/>
                      <a:pt x="357" y="11"/>
                      <a:pt x="358" y="12"/>
                    </a:cubicBezTo>
                    <a:cubicBezTo>
                      <a:pt x="358" y="12"/>
                      <a:pt x="358" y="12"/>
                      <a:pt x="358" y="12"/>
                    </a:cubicBezTo>
                    <a:cubicBezTo>
                      <a:pt x="358" y="10"/>
                      <a:pt x="358" y="9"/>
                      <a:pt x="358" y="8"/>
                    </a:cubicBezTo>
                    <a:moveTo>
                      <a:pt x="368" y="8"/>
                    </a:moveTo>
                    <a:cubicBezTo>
                      <a:pt x="367" y="9"/>
                      <a:pt x="367" y="9"/>
                      <a:pt x="367" y="9"/>
                    </a:cubicBezTo>
                    <a:cubicBezTo>
                      <a:pt x="366" y="11"/>
                      <a:pt x="366" y="11"/>
                      <a:pt x="366" y="11"/>
                    </a:cubicBezTo>
                    <a:cubicBezTo>
                      <a:pt x="366" y="11"/>
                      <a:pt x="366" y="11"/>
                      <a:pt x="367" y="11"/>
                    </a:cubicBezTo>
                    <a:cubicBezTo>
                      <a:pt x="367" y="11"/>
                      <a:pt x="367" y="10"/>
                      <a:pt x="368" y="10"/>
                    </a:cubicBezTo>
                    <a:cubicBezTo>
                      <a:pt x="368" y="10"/>
                      <a:pt x="368" y="9"/>
                      <a:pt x="368" y="8"/>
                    </a:cubicBezTo>
                    <a:moveTo>
                      <a:pt x="364" y="8"/>
                    </a:moveTo>
                    <a:cubicBezTo>
                      <a:pt x="364" y="8"/>
                      <a:pt x="364" y="8"/>
                      <a:pt x="364" y="8"/>
                    </a:cubicBezTo>
                    <a:cubicBezTo>
                      <a:pt x="364" y="11"/>
                      <a:pt x="364" y="11"/>
                      <a:pt x="364" y="11"/>
                    </a:cubicBezTo>
                    <a:cubicBezTo>
                      <a:pt x="364" y="10"/>
                      <a:pt x="364" y="9"/>
                      <a:pt x="364" y="8"/>
                    </a:cubicBezTo>
                    <a:moveTo>
                      <a:pt x="364" y="6"/>
                    </a:moveTo>
                    <a:cubicBezTo>
                      <a:pt x="363" y="7"/>
                      <a:pt x="361" y="7"/>
                      <a:pt x="360" y="8"/>
                    </a:cubicBezTo>
                    <a:cubicBezTo>
                      <a:pt x="359" y="9"/>
                      <a:pt x="359" y="10"/>
                      <a:pt x="359" y="11"/>
                    </a:cubicBezTo>
                    <a:cubicBezTo>
                      <a:pt x="358" y="11"/>
                      <a:pt x="358" y="11"/>
                      <a:pt x="358" y="11"/>
                    </a:cubicBezTo>
                    <a:cubicBezTo>
                      <a:pt x="360" y="11"/>
                      <a:pt x="361" y="11"/>
                      <a:pt x="362" y="11"/>
                    </a:cubicBezTo>
                    <a:cubicBezTo>
                      <a:pt x="363" y="10"/>
                      <a:pt x="363" y="8"/>
                      <a:pt x="364" y="6"/>
                    </a:cubicBezTo>
                    <a:moveTo>
                      <a:pt x="368" y="6"/>
                    </a:moveTo>
                    <a:cubicBezTo>
                      <a:pt x="368" y="6"/>
                      <a:pt x="368" y="6"/>
                      <a:pt x="368" y="6"/>
                    </a:cubicBezTo>
                    <a:cubicBezTo>
                      <a:pt x="367" y="9"/>
                      <a:pt x="367" y="9"/>
                      <a:pt x="367" y="9"/>
                    </a:cubicBezTo>
                    <a:cubicBezTo>
                      <a:pt x="367" y="8"/>
                      <a:pt x="367" y="8"/>
                      <a:pt x="367" y="8"/>
                    </a:cubicBezTo>
                    <a:cubicBezTo>
                      <a:pt x="368" y="8"/>
                      <a:pt x="368" y="8"/>
                      <a:pt x="368" y="8"/>
                    </a:cubicBezTo>
                    <a:cubicBezTo>
                      <a:pt x="368" y="7"/>
                      <a:pt x="368" y="7"/>
                      <a:pt x="368" y="6"/>
                    </a:cubicBezTo>
                    <a:moveTo>
                      <a:pt x="368" y="4"/>
                    </a:moveTo>
                    <a:cubicBezTo>
                      <a:pt x="368" y="4"/>
                      <a:pt x="368" y="5"/>
                      <a:pt x="368" y="5"/>
                    </a:cubicBezTo>
                    <a:cubicBezTo>
                      <a:pt x="366" y="8"/>
                      <a:pt x="366" y="8"/>
                      <a:pt x="366" y="8"/>
                    </a:cubicBezTo>
                    <a:cubicBezTo>
                      <a:pt x="367" y="6"/>
                      <a:pt x="367" y="6"/>
                      <a:pt x="367" y="6"/>
                    </a:cubicBezTo>
                    <a:cubicBezTo>
                      <a:pt x="367" y="6"/>
                      <a:pt x="367" y="7"/>
                      <a:pt x="366" y="7"/>
                    </a:cubicBezTo>
                    <a:cubicBezTo>
                      <a:pt x="366" y="9"/>
                      <a:pt x="365" y="10"/>
                      <a:pt x="365" y="11"/>
                    </a:cubicBezTo>
                    <a:cubicBezTo>
                      <a:pt x="365" y="11"/>
                      <a:pt x="365" y="11"/>
                      <a:pt x="366" y="11"/>
                    </a:cubicBezTo>
                    <a:cubicBezTo>
                      <a:pt x="366" y="10"/>
                      <a:pt x="366" y="10"/>
                      <a:pt x="366" y="10"/>
                    </a:cubicBezTo>
                    <a:cubicBezTo>
                      <a:pt x="365" y="11"/>
                      <a:pt x="365" y="11"/>
                      <a:pt x="365" y="11"/>
                    </a:cubicBezTo>
                    <a:cubicBezTo>
                      <a:pt x="366" y="10"/>
                      <a:pt x="366" y="10"/>
                      <a:pt x="366" y="10"/>
                    </a:cubicBezTo>
                    <a:cubicBezTo>
                      <a:pt x="367" y="9"/>
                      <a:pt x="367" y="9"/>
                      <a:pt x="367" y="9"/>
                    </a:cubicBezTo>
                    <a:cubicBezTo>
                      <a:pt x="367" y="7"/>
                      <a:pt x="368" y="6"/>
                      <a:pt x="368" y="4"/>
                    </a:cubicBezTo>
                    <a:moveTo>
                      <a:pt x="371" y="3"/>
                    </a:moveTo>
                    <a:cubicBezTo>
                      <a:pt x="371" y="3"/>
                      <a:pt x="371" y="3"/>
                      <a:pt x="371" y="3"/>
                    </a:cubicBezTo>
                    <a:cubicBezTo>
                      <a:pt x="371" y="4"/>
                      <a:pt x="371" y="5"/>
                      <a:pt x="370" y="6"/>
                    </a:cubicBezTo>
                    <a:cubicBezTo>
                      <a:pt x="370" y="5"/>
                      <a:pt x="370" y="5"/>
                      <a:pt x="370" y="5"/>
                    </a:cubicBezTo>
                    <a:cubicBezTo>
                      <a:pt x="371" y="5"/>
                      <a:pt x="371" y="4"/>
                      <a:pt x="371" y="3"/>
                    </a:cubicBezTo>
                    <a:moveTo>
                      <a:pt x="378" y="0"/>
                    </a:moveTo>
                    <a:cubicBezTo>
                      <a:pt x="378" y="0"/>
                      <a:pt x="378" y="1"/>
                      <a:pt x="378" y="1"/>
                    </a:cubicBezTo>
                    <a:cubicBezTo>
                      <a:pt x="378" y="1"/>
                      <a:pt x="378" y="1"/>
                      <a:pt x="378" y="1"/>
                    </a:cubicBezTo>
                    <a:cubicBezTo>
                      <a:pt x="378" y="1"/>
                      <a:pt x="378" y="1"/>
                      <a:pt x="378"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35" name="Freeform 417"/>
              <p:cNvSpPr>
                <a:spLocks noEditPoints="1"/>
              </p:cNvSpPr>
              <p:nvPr/>
            </p:nvSpPr>
            <p:spPr bwMode="auto">
              <a:xfrm>
                <a:off x="3077" y="3129"/>
                <a:ext cx="36" cy="20"/>
              </a:xfrm>
              <a:custGeom>
                <a:avLst/>
                <a:gdLst>
                  <a:gd name="T0" fmla="*/ 2 w 43"/>
                  <a:gd name="T1" fmla="*/ 23 h 24"/>
                  <a:gd name="T2" fmla="*/ 0 w 43"/>
                  <a:gd name="T3" fmla="*/ 24 h 24"/>
                  <a:gd name="T4" fmla="*/ 3 w 43"/>
                  <a:gd name="T5" fmla="*/ 24 h 24"/>
                  <a:gd name="T6" fmla="*/ 2 w 43"/>
                  <a:gd name="T7" fmla="*/ 23 h 24"/>
                  <a:gd name="T8" fmla="*/ 19 w 43"/>
                  <a:gd name="T9" fmla="*/ 18 h 24"/>
                  <a:gd name="T10" fmla="*/ 18 w 43"/>
                  <a:gd name="T11" fmla="*/ 19 h 24"/>
                  <a:gd name="T12" fmla="*/ 19 w 43"/>
                  <a:gd name="T13" fmla="*/ 19 h 24"/>
                  <a:gd name="T14" fmla="*/ 19 w 43"/>
                  <a:gd name="T15" fmla="*/ 18 h 24"/>
                  <a:gd name="T16" fmla="*/ 9 w 43"/>
                  <a:gd name="T17" fmla="*/ 16 h 24"/>
                  <a:gd name="T18" fmla="*/ 9 w 43"/>
                  <a:gd name="T19" fmla="*/ 16 h 24"/>
                  <a:gd name="T20" fmla="*/ 8 w 43"/>
                  <a:gd name="T21" fmla="*/ 17 h 24"/>
                  <a:gd name="T22" fmla="*/ 9 w 43"/>
                  <a:gd name="T23" fmla="*/ 17 h 24"/>
                  <a:gd name="T24" fmla="*/ 9 w 43"/>
                  <a:gd name="T25" fmla="*/ 16 h 24"/>
                  <a:gd name="T26" fmla="*/ 9 w 43"/>
                  <a:gd name="T27" fmla="*/ 16 h 24"/>
                  <a:gd name="T28" fmla="*/ 13 w 43"/>
                  <a:gd name="T29" fmla="*/ 16 h 24"/>
                  <a:gd name="T30" fmla="*/ 9 w 43"/>
                  <a:gd name="T31" fmla="*/ 16 h 24"/>
                  <a:gd name="T32" fmla="*/ 9 w 43"/>
                  <a:gd name="T33" fmla="*/ 17 h 24"/>
                  <a:gd name="T34" fmla="*/ 12 w 43"/>
                  <a:gd name="T35" fmla="*/ 19 h 24"/>
                  <a:gd name="T36" fmla="*/ 13 w 43"/>
                  <a:gd name="T37" fmla="*/ 16 h 24"/>
                  <a:gd name="T38" fmla="*/ 17 w 43"/>
                  <a:gd name="T39" fmla="*/ 16 h 24"/>
                  <a:gd name="T40" fmla="*/ 14 w 43"/>
                  <a:gd name="T41" fmla="*/ 16 h 24"/>
                  <a:gd name="T42" fmla="*/ 13 w 43"/>
                  <a:gd name="T43" fmla="*/ 17 h 24"/>
                  <a:gd name="T44" fmla="*/ 12 w 43"/>
                  <a:gd name="T45" fmla="*/ 19 h 24"/>
                  <a:gd name="T46" fmla="*/ 15 w 43"/>
                  <a:gd name="T47" fmla="*/ 20 h 24"/>
                  <a:gd name="T48" fmla="*/ 16 w 43"/>
                  <a:gd name="T49" fmla="*/ 20 h 24"/>
                  <a:gd name="T50" fmla="*/ 17 w 43"/>
                  <a:gd name="T51" fmla="*/ 19 h 24"/>
                  <a:gd name="T52" fmla="*/ 17 w 43"/>
                  <a:gd name="T53" fmla="*/ 16 h 24"/>
                  <a:gd name="T54" fmla="*/ 23 w 43"/>
                  <a:gd name="T55" fmla="*/ 15 h 24"/>
                  <a:gd name="T56" fmla="*/ 21 w 43"/>
                  <a:gd name="T57" fmla="*/ 16 h 24"/>
                  <a:gd name="T58" fmla="*/ 20 w 43"/>
                  <a:gd name="T59" fmla="*/ 18 h 24"/>
                  <a:gd name="T60" fmla="*/ 23 w 43"/>
                  <a:gd name="T61" fmla="*/ 15 h 24"/>
                  <a:gd name="T62" fmla="*/ 43 w 43"/>
                  <a:gd name="T63" fmla="*/ 14 h 24"/>
                  <a:gd name="T64" fmla="*/ 34 w 43"/>
                  <a:gd name="T65" fmla="*/ 15 h 24"/>
                  <a:gd name="T66" fmla="*/ 27 w 43"/>
                  <a:gd name="T67" fmla="*/ 23 h 24"/>
                  <a:gd name="T68" fmla="*/ 35 w 43"/>
                  <a:gd name="T69" fmla="*/ 23 h 24"/>
                  <a:gd name="T70" fmla="*/ 43 w 43"/>
                  <a:gd name="T71" fmla="*/ 14 h 24"/>
                  <a:gd name="T72" fmla="*/ 15 w 43"/>
                  <a:gd name="T73" fmla="*/ 11 h 24"/>
                  <a:gd name="T74" fmla="*/ 14 w 43"/>
                  <a:gd name="T75" fmla="*/ 12 h 24"/>
                  <a:gd name="T76" fmla="*/ 14 w 43"/>
                  <a:gd name="T77" fmla="*/ 12 h 24"/>
                  <a:gd name="T78" fmla="*/ 15 w 43"/>
                  <a:gd name="T79" fmla="*/ 11 h 24"/>
                  <a:gd name="T80" fmla="*/ 18 w 43"/>
                  <a:gd name="T81" fmla="*/ 9 h 24"/>
                  <a:gd name="T82" fmla="*/ 16 w 43"/>
                  <a:gd name="T83" fmla="*/ 11 h 24"/>
                  <a:gd name="T84" fmla="*/ 16 w 43"/>
                  <a:gd name="T85" fmla="*/ 12 h 24"/>
                  <a:gd name="T86" fmla="*/ 18 w 43"/>
                  <a:gd name="T87" fmla="*/ 12 h 24"/>
                  <a:gd name="T88" fmla="*/ 18 w 43"/>
                  <a:gd name="T89" fmla="*/ 9 h 24"/>
                  <a:gd name="T90" fmla="*/ 38 w 43"/>
                  <a:gd name="T91" fmla="*/ 1 h 24"/>
                  <a:gd name="T92" fmla="*/ 36 w 43"/>
                  <a:gd name="T93" fmla="*/ 11 h 24"/>
                  <a:gd name="T94" fmla="*/ 41 w 43"/>
                  <a:gd name="T95" fmla="*/ 10 h 24"/>
                  <a:gd name="T96" fmla="*/ 41 w 43"/>
                  <a:gd name="T97" fmla="*/ 9 h 24"/>
                  <a:gd name="T98" fmla="*/ 38 w 43"/>
                  <a:gd name="T99" fmla="*/ 1 h 24"/>
                  <a:gd name="T100" fmla="*/ 29 w 43"/>
                  <a:gd name="T101" fmla="*/ 0 h 24"/>
                  <a:gd name="T102" fmla="*/ 25 w 43"/>
                  <a:gd name="T103" fmla="*/ 1 h 24"/>
                  <a:gd name="T104" fmla="*/ 25 w 43"/>
                  <a:gd name="T105" fmla="*/ 2 h 24"/>
                  <a:gd name="T106" fmla="*/ 22 w 43"/>
                  <a:gd name="T107" fmla="*/ 11 h 24"/>
                  <a:gd name="T108" fmla="*/ 25 w 43"/>
                  <a:gd name="T109" fmla="*/ 11 h 24"/>
                  <a:gd name="T110" fmla="*/ 29 w 43"/>
                  <a:gd name="T11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24">
                    <a:moveTo>
                      <a:pt x="2" y="23"/>
                    </a:moveTo>
                    <a:cubicBezTo>
                      <a:pt x="1" y="23"/>
                      <a:pt x="0" y="24"/>
                      <a:pt x="0" y="24"/>
                    </a:cubicBezTo>
                    <a:cubicBezTo>
                      <a:pt x="1" y="24"/>
                      <a:pt x="2" y="24"/>
                      <a:pt x="3" y="24"/>
                    </a:cubicBezTo>
                    <a:cubicBezTo>
                      <a:pt x="3" y="24"/>
                      <a:pt x="2" y="23"/>
                      <a:pt x="2" y="23"/>
                    </a:cubicBezTo>
                    <a:moveTo>
                      <a:pt x="19" y="18"/>
                    </a:moveTo>
                    <a:cubicBezTo>
                      <a:pt x="19" y="18"/>
                      <a:pt x="18" y="18"/>
                      <a:pt x="18" y="19"/>
                    </a:cubicBezTo>
                    <a:cubicBezTo>
                      <a:pt x="19" y="19"/>
                      <a:pt x="19" y="19"/>
                      <a:pt x="19" y="19"/>
                    </a:cubicBezTo>
                    <a:cubicBezTo>
                      <a:pt x="19" y="18"/>
                      <a:pt x="19" y="18"/>
                      <a:pt x="19" y="18"/>
                    </a:cubicBezTo>
                    <a:moveTo>
                      <a:pt x="9" y="16"/>
                    </a:moveTo>
                    <a:cubicBezTo>
                      <a:pt x="9" y="16"/>
                      <a:pt x="9" y="16"/>
                      <a:pt x="9" y="16"/>
                    </a:cubicBezTo>
                    <a:cubicBezTo>
                      <a:pt x="9" y="16"/>
                      <a:pt x="8" y="17"/>
                      <a:pt x="8" y="17"/>
                    </a:cubicBezTo>
                    <a:cubicBezTo>
                      <a:pt x="9" y="17"/>
                      <a:pt x="9" y="17"/>
                      <a:pt x="9" y="17"/>
                    </a:cubicBezTo>
                    <a:cubicBezTo>
                      <a:pt x="9" y="16"/>
                      <a:pt x="9" y="16"/>
                      <a:pt x="9" y="16"/>
                    </a:cubicBezTo>
                    <a:cubicBezTo>
                      <a:pt x="9" y="16"/>
                      <a:pt x="9" y="16"/>
                      <a:pt x="9" y="16"/>
                    </a:cubicBezTo>
                    <a:moveTo>
                      <a:pt x="13" y="16"/>
                    </a:moveTo>
                    <a:cubicBezTo>
                      <a:pt x="12" y="16"/>
                      <a:pt x="11" y="16"/>
                      <a:pt x="9" y="16"/>
                    </a:cubicBezTo>
                    <a:cubicBezTo>
                      <a:pt x="9" y="17"/>
                      <a:pt x="9" y="17"/>
                      <a:pt x="9" y="17"/>
                    </a:cubicBezTo>
                    <a:cubicBezTo>
                      <a:pt x="10" y="18"/>
                      <a:pt x="11" y="18"/>
                      <a:pt x="12" y="19"/>
                    </a:cubicBezTo>
                    <a:cubicBezTo>
                      <a:pt x="12" y="18"/>
                      <a:pt x="13" y="17"/>
                      <a:pt x="13" y="16"/>
                    </a:cubicBezTo>
                    <a:moveTo>
                      <a:pt x="17" y="16"/>
                    </a:moveTo>
                    <a:cubicBezTo>
                      <a:pt x="16" y="16"/>
                      <a:pt x="15" y="16"/>
                      <a:pt x="14" y="16"/>
                    </a:cubicBezTo>
                    <a:cubicBezTo>
                      <a:pt x="13" y="16"/>
                      <a:pt x="13" y="17"/>
                      <a:pt x="13" y="17"/>
                    </a:cubicBezTo>
                    <a:cubicBezTo>
                      <a:pt x="12" y="19"/>
                      <a:pt x="12" y="19"/>
                      <a:pt x="12" y="19"/>
                    </a:cubicBezTo>
                    <a:cubicBezTo>
                      <a:pt x="13" y="19"/>
                      <a:pt x="14" y="20"/>
                      <a:pt x="15" y="20"/>
                    </a:cubicBezTo>
                    <a:cubicBezTo>
                      <a:pt x="15" y="20"/>
                      <a:pt x="16" y="20"/>
                      <a:pt x="16" y="20"/>
                    </a:cubicBezTo>
                    <a:cubicBezTo>
                      <a:pt x="17" y="19"/>
                      <a:pt x="17" y="19"/>
                      <a:pt x="17" y="19"/>
                    </a:cubicBezTo>
                    <a:cubicBezTo>
                      <a:pt x="17" y="18"/>
                      <a:pt x="17" y="17"/>
                      <a:pt x="17" y="16"/>
                    </a:cubicBezTo>
                    <a:moveTo>
                      <a:pt x="23" y="15"/>
                    </a:moveTo>
                    <a:cubicBezTo>
                      <a:pt x="22" y="16"/>
                      <a:pt x="21" y="16"/>
                      <a:pt x="21" y="16"/>
                    </a:cubicBezTo>
                    <a:cubicBezTo>
                      <a:pt x="21" y="16"/>
                      <a:pt x="20" y="17"/>
                      <a:pt x="20" y="18"/>
                    </a:cubicBezTo>
                    <a:cubicBezTo>
                      <a:pt x="21" y="17"/>
                      <a:pt x="22" y="16"/>
                      <a:pt x="23" y="15"/>
                    </a:cubicBezTo>
                    <a:moveTo>
                      <a:pt x="43" y="14"/>
                    </a:moveTo>
                    <a:cubicBezTo>
                      <a:pt x="40" y="15"/>
                      <a:pt x="37" y="15"/>
                      <a:pt x="34" y="15"/>
                    </a:cubicBezTo>
                    <a:cubicBezTo>
                      <a:pt x="32" y="18"/>
                      <a:pt x="30" y="21"/>
                      <a:pt x="27" y="23"/>
                    </a:cubicBezTo>
                    <a:cubicBezTo>
                      <a:pt x="30" y="23"/>
                      <a:pt x="33" y="23"/>
                      <a:pt x="35" y="23"/>
                    </a:cubicBezTo>
                    <a:cubicBezTo>
                      <a:pt x="38" y="20"/>
                      <a:pt x="40" y="17"/>
                      <a:pt x="43" y="14"/>
                    </a:cubicBezTo>
                    <a:moveTo>
                      <a:pt x="15" y="11"/>
                    </a:moveTo>
                    <a:cubicBezTo>
                      <a:pt x="14" y="11"/>
                      <a:pt x="14" y="12"/>
                      <a:pt x="14" y="12"/>
                    </a:cubicBezTo>
                    <a:cubicBezTo>
                      <a:pt x="14" y="12"/>
                      <a:pt x="14" y="12"/>
                      <a:pt x="14" y="12"/>
                    </a:cubicBezTo>
                    <a:cubicBezTo>
                      <a:pt x="14" y="12"/>
                      <a:pt x="15" y="11"/>
                      <a:pt x="15" y="11"/>
                    </a:cubicBezTo>
                    <a:moveTo>
                      <a:pt x="18" y="9"/>
                    </a:moveTo>
                    <a:cubicBezTo>
                      <a:pt x="18" y="10"/>
                      <a:pt x="17" y="10"/>
                      <a:pt x="16" y="11"/>
                    </a:cubicBezTo>
                    <a:cubicBezTo>
                      <a:pt x="16" y="12"/>
                      <a:pt x="16" y="12"/>
                      <a:pt x="16" y="12"/>
                    </a:cubicBezTo>
                    <a:cubicBezTo>
                      <a:pt x="17" y="12"/>
                      <a:pt x="17" y="12"/>
                      <a:pt x="18" y="12"/>
                    </a:cubicBezTo>
                    <a:cubicBezTo>
                      <a:pt x="18" y="11"/>
                      <a:pt x="18" y="10"/>
                      <a:pt x="18" y="9"/>
                    </a:cubicBezTo>
                    <a:moveTo>
                      <a:pt x="38" y="1"/>
                    </a:moveTo>
                    <a:cubicBezTo>
                      <a:pt x="38" y="5"/>
                      <a:pt x="37" y="8"/>
                      <a:pt x="36" y="11"/>
                    </a:cubicBezTo>
                    <a:cubicBezTo>
                      <a:pt x="38" y="10"/>
                      <a:pt x="40" y="10"/>
                      <a:pt x="41" y="10"/>
                    </a:cubicBezTo>
                    <a:cubicBezTo>
                      <a:pt x="41" y="10"/>
                      <a:pt x="41" y="10"/>
                      <a:pt x="41" y="9"/>
                    </a:cubicBezTo>
                    <a:cubicBezTo>
                      <a:pt x="39" y="7"/>
                      <a:pt x="38" y="4"/>
                      <a:pt x="38" y="1"/>
                    </a:cubicBezTo>
                    <a:moveTo>
                      <a:pt x="29" y="0"/>
                    </a:moveTo>
                    <a:cubicBezTo>
                      <a:pt x="28" y="0"/>
                      <a:pt x="27" y="1"/>
                      <a:pt x="25" y="1"/>
                    </a:cubicBezTo>
                    <a:cubicBezTo>
                      <a:pt x="25" y="2"/>
                      <a:pt x="25" y="2"/>
                      <a:pt x="25" y="2"/>
                    </a:cubicBezTo>
                    <a:cubicBezTo>
                      <a:pt x="24" y="5"/>
                      <a:pt x="23" y="8"/>
                      <a:pt x="22" y="11"/>
                    </a:cubicBezTo>
                    <a:cubicBezTo>
                      <a:pt x="23" y="11"/>
                      <a:pt x="24" y="11"/>
                      <a:pt x="25" y="11"/>
                    </a:cubicBezTo>
                    <a:cubicBezTo>
                      <a:pt x="27" y="8"/>
                      <a:pt x="28" y="4"/>
                      <a:pt x="29"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736" name="Freeform 418"/>
              <p:cNvSpPr/>
              <p:nvPr/>
            </p:nvSpPr>
            <p:spPr bwMode="auto">
              <a:xfrm>
                <a:off x="3106" y="3141"/>
                <a:ext cx="19" cy="7"/>
              </a:xfrm>
              <a:custGeom>
                <a:avLst/>
                <a:gdLst>
                  <a:gd name="T0" fmla="*/ 12 w 23"/>
                  <a:gd name="T1" fmla="*/ 0 h 9"/>
                  <a:gd name="T2" fmla="*/ 8 w 23"/>
                  <a:gd name="T3" fmla="*/ 0 h 9"/>
                  <a:gd name="T4" fmla="*/ 0 w 23"/>
                  <a:gd name="T5" fmla="*/ 9 h 9"/>
                  <a:gd name="T6" fmla="*/ 17 w 23"/>
                  <a:gd name="T7" fmla="*/ 9 h 9"/>
                  <a:gd name="T8" fmla="*/ 23 w 23"/>
                  <a:gd name="T9" fmla="*/ 3 h 9"/>
                  <a:gd name="T10" fmla="*/ 12 w 23"/>
                  <a:gd name="T11" fmla="*/ 0 h 9"/>
                </a:gdLst>
                <a:ahLst/>
                <a:cxnLst>
                  <a:cxn ang="0">
                    <a:pos x="T0" y="T1"/>
                  </a:cxn>
                  <a:cxn ang="0">
                    <a:pos x="T2" y="T3"/>
                  </a:cxn>
                  <a:cxn ang="0">
                    <a:pos x="T4" y="T5"/>
                  </a:cxn>
                  <a:cxn ang="0">
                    <a:pos x="T6" y="T7"/>
                  </a:cxn>
                  <a:cxn ang="0">
                    <a:pos x="T8" y="T9"/>
                  </a:cxn>
                  <a:cxn ang="0">
                    <a:pos x="T10" y="T11"/>
                  </a:cxn>
                </a:cxnLst>
                <a:rect l="0" t="0" r="r" b="b"/>
                <a:pathLst>
                  <a:path w="23" h="9">
                    <a:moveTo>
                      <a:pt x="12" y="0"/>
                    </a:moveTo>
                    <a:cubicBezTo>
                      <a:pt x="10" y="0"/>
                      <a:pt x="9" y="0"/>
                      <a:pt x="8" y="0"/>
                    </a:cubicBezTo>
                    <a:cubicBezTo>
                      <a:pt x="5" y="3"/>
                      <a:pt x="3" y="6"/>
                      <a:pt x="0" y="9"/>
                    </a:cubicBezTo>
                    <a:cubicBezTo>
                      <a:pt x="6" y="9"/>
                      <a:pt x="12" y="9"/>
                      <a:pt x="17" y="9"/>
                    </a:cubicBezTo>
                    <a:cubicBezTo>
                      <a:pt x="19" y="7"/>
                      <a:pt x="21" y="5"/>
                      <a:pt x="23" y="3"/>
                    </a:cubicBezTo>
                    <a:cubicBezTo>
                      <a:pt x="18" y="3"/>
                      <a:pt x="15" y="2"/>
                      <a:pt x="12"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737" name="Freeform 419"/>
              <p:cNvSpPr>
                <a:spLocks noEditPoints="1"/>
              </p:cNvSpPr>
              <p:nvPr/>
            </p:nvSpPr>
            <p:spPr bwMode="auto">
              <a:xfrm>
                <a:off x="2797" y="3183"/>
                <a:ext cx="170" cy="73"/>
              </a:xfrm>
              <a:custGeom>
                <a:avLst/>
                <a:gdLst>
                  <a:gd name="T0" fmla="*/ 60 w 206"/>
                  <a:gd name="T1" fmla="*/ 67 h 88"/>
                  <a:gd name="T2" fmla="*/ 34 w 206"/>
                  <a:gd name="T3" fmla="*/ 71 h 88"/>
                  <a:gd name="T4" fmla="*/ 8 w 206"/>
                  <a:gd name="T5" fmla="*/ 84 h 88"/>
                  <a:gd name="T6" fmla="*/ 0 w 206"/>
                  <a:gd name="T7" fmla="*/ 88 h 88"/>
                  <a:gd name="T8" fmla="*/ 60 w 206"/>
                  <a:gd name="T9" fmla="*/ 67 h 88"/>
                  <a:gd name="T10" fmla="*/ 204 w 206"/>
                  <a:gd name="T11" fmla="*/ 8 h 88"/>
                  <a:gd name="T12" fmla="*/ 186 w 206"/>
                  <a:gd name="T13" fmla="*/ 11 h 88"/>
                  <a:gd name="T14" fmla="*/ 50 w 206"/>
                  <a:gd name="T15" fmla="*/ 65 h 88"/>
                  <a:gd name="T16" fmla="*/ 81 w 206"/>
                  <a:gd name="T17" fmla="*/ 60 h 88"/>
                  <a:gd name="T18" fmla="*/ 204 w 206"/>
                  <a:gd name="T19" fmla="*/ 10 h 88"/>
                  <a:gd name="T20" fmla="*/ 204 w 206"/>
                  <a:gd name="T21" fmla="*/ 8 h 88"/>
                  <a:gd name="T22" fmla="*/ 206 w 206"/>
                  <a:gd name="T23" fmla="*/ 0 h 88"/>
                  <a:gd name="T24" fmla="*/ 197 w 206"/>
                  <a:gd name="T25" fmla="*/ 5 h 88"/>
                  <a:gd name="T26" fmla="*/ 205 w 206"/>
                  <a:gd name="T27" fmla="*/ 4 h 88"/>
                  <a:gd name="T28" fmla="*/ 206 w 206"/>
                  <a:gd name="T2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88">
                    <a:moveTo>
                      <a:pt x="60" y="67"/>
                    </a:moveTo>
                    <a:cubicBezTo>
                      <a:pt x="51" y="69"/>
                      <a:pt x="43" y="70"/>
                      <a:pt x="34" y="71"/>
                    </a:cubicBezTo>
                    <a:cubicBezTo>
                      <a:pt x="26" y="76"/>
                      <a:pt x="17" y="80"/>
                      <a:pt x="8" y="84"/>
                    </a:cubicBezTo>
                    <a:cubicBezTo>
                      <a:pt x="5" y="85"/>
                      <a:pt x="2" y="87"/>
                      <a:pt x="0" y="88"/>
                    </a:cubicBezTo>
                    <a:cubicBezTo>
                      <a:pt x="20" y="81"/>
                      <a:pt x="40" y="74"/>
                      <a:pt x="60" y="67"/>
                    </a:cubicBezTo>
                    <a:moveTo>
                      <a:pt x="204" y="8"/>
                    </a:moveTo>
                    <a:cubicBezTo>
                      <a:pt x="198" y="9"/>
                      <a:pt x="192" y="10"/>
                      <a:pt x="186" y="11"/>
                    </a:cubicBezTo>
                    <a:cubicBezTo>
                      <a:pt x="146" y="31"/>
                      <a:pt x="100" y="49"/>
                      <a:pt x="50" y="65"/>
                    </a:cubicBezTo>
                    <a:cubicBezTo>
                      <a:pt x="60" y="63"/>
                      <a:pt x="70" y="61"/>
                      <a:pt x="81" y="60"/>
                    </a:cubicBezTo>
                    <a:cubicBezTo>
                      <a:pt x="125" y="44"/>
                      <a:pt x="166" y="27"/>
                      <a:pt x="204" y="10"/>
                    </a:cubicBezTo>
                    <a:cubicBezTo>
                      <a:pt x="204" y="9"/>
                      <a:pt x="204" y="9"/>
                      <a:pt x="204" y="8"/>
                    </a:cubicBezTo>
                    <a:moveTo>
                      <a:pt x="206" y="0"/>
                    </a:moveTo>
                    <a:cubicBezTo>
                      <a:pt x="203" y="1"/>
                      <a:pt x="200" y="3"/>
                      <a:pt x="197" y="5"/>
                    </a:cubicBezTo>
                    <a:cubicBezTo>
                      <a:pt x="200" y="4"/>
                      <a:pt x="202" y="4"/>
                      <a:pt x="205" y="4"/>
                    </a:cubicBezTo>
                    <a:cubicBezTo>
                      <a:pt x="205" y="2"/>
                      <a:pt x="205" y="1"/>
                      <a:pt x="206"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38" name="Freeform 420"/>
              <p:cNvSpPr>
                <a:spLocks noEditPoints="1"/>
              </p:cNvSpPr>
              <p:nvPr/>
            </p:nvSpPr>
            <p:spPr bwMode="auto">
              <a:xfrm>
                <a:off x="2759" y="3191"/>
                <a:ext cx="207" cy="84"/>
              </a:xfrm>
              <a:custGeom>
                <a:avLst/>
                <a:gdLst>
                  <a:gd name="T0" fmla="*/ 133 w 249"/>
                  <a:gd name="T1" fmla="*/ 77 h 101"/>
                  <a:gd name="T2" fmla="*/ 17 w 249"/>
                  <a:gd name="T3" fmla="*/ 91 h 101"/>
                  <a:gd name="T4" fmla="*/ 0 w 249"/>
                  <a:gd name="T5" fmla="*/ 98 h 101"/>
                  <a:gd name="T6" fmla="*/ 9 w 249"/>
                  <a:gd name="T7" fmla="*/ 98 h 101"/>
                  <a:gd name="T8" fmla="*/ 30 w 249"/>
                  <a:gd name="T9" fmla="*/ 101 h 101"/>
                  <a:gd name="T10" fmla="*/ 41 w 249"/>
                  <a:gd name="T11" fmla="*/ 100 h 101"/>
                  <a:gd name="T12" fmla="*/ 133 w 249"/>
                  <a:gd name="T13" fmla="*/ 77 h 101"/>
                  <a:gd name="T14" fmla="*/ 220 w 249"/>
                  <a:gd name="T15" fmla="*/ 41 h 101"/>
                  <a:gd name="T16" fmla="*/ 105 w 249"/>
                  <a:gd name="T17" fmla="*/ 57 h 101"/>
                  <a:gd name="T18" fmla="*/ 45 w 249"/>
                  <a:gd name="T19" fmla="*/ 78 h 101"/>
                  <a:gd name="T20" fmla="*/ 31 w 249"/>
                  <a:gd name="T21" fmla="*/ 84 h 101"/>
                  <a:gd name="T22" fmla="*/ 161 w 249"/>
                  <a:gd name="T23" fmla="*/ 69 h 101"/>
                  <a:gd name="T24" fmla="*/ 171 w 249"/>
                  <a:gd name="T25" fmla="*/ 66 h 101"/>
                  <a:gd name="T26" fmla="*/ 220 w 249"/>
                  <a:gd name="T27" fmla="*/ 41 h 101"/>
                  <a:gd name="T28" fmla="*/ 249 w 249"/>
                  <a:gd name="T29" fmla="*/ 0 h 101"/>
                  <a:gd name="T30" fmla="*/ 126 w 249"/>
                  <a:gd name="T31" fmla="*/ 50 h 101"/>
                  <a:gd name="T32" fmla="*/ 232 w 249"/>
                  <a:gd name="T33" fmla="*/ 35 h 101"/>
                  <a:gd name="T34" fmla="*/ 243 w 249"/>
                  <a:gd name="T35" fmla="*/ 29 h 101"/>
                  <a:gd name="T36" fmla="*/ 249 w 249"/>
                  <a:gd name="T3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9" h="100">
                    <a:moveTo>
                      <a:pt x="133" y="77"/>
                    </a:moveTo>
                    <a:cubicBezTo>
                      <a:pt x="96" y="81"/>
                      <a:pt x="57" y="85"/>
                      <a:pt x="17" y="91"/>
                    </a:cubicBezTo>
                    <a:cubicBezTo>
                      <a:pt x="11" y="93"/>
                      <a:pt x="6" y="96"/>
                      <a:pt x="0" y="98"/>
                    </a:cubicBezTo>
                    <a:cubicBezTo>
                      <a:pt x="3" y="98"/>
                      <a:pt x="6" y="98"/>
                      <a:pt x="9" y="98"/>
                    </a:cubicBezTo>
                    <a:cubicBezTo>
                      <a:pt x="19" y="98"/>
                      <a:pt x="26" y="99"/>
                      <a:pt x="30" y="101"/>
                    </a:cubicBezTo>
                    <a:cubicBezTo>
                      <a:pt x="34" y="101"/>
                      <a:pt x="37" y="100"/>
                      <a:pt x="41" y="100"/>
                    </a:cubicBezTo>
                    <a:cubicBezTo>
                      <a:pt x="71" y="93"/>
                      <a:pt x="102" y="85"/>
                      <a:pt x="133" y="77"/>
                    </a:cubicBezTo>
                    <a:moveTo>
                      <a:pt x="220" y="41"/>
                    </a:moveTo>
                    <a:cubicBezTo>
                      <a:pt x="184" y="46"/>
                      <a:pt x="145" y="51"/>
                      <a:pt x="105" y="57"/>
                    </a:cubicBezTo>
                    <a:cubicBezTo>
                      <a:pt x="85" y="64"/>
                      <a:pt x="65" y="71"/>
                      <a:pt x="45" y="78"/>
                    </a:cubicBezTo>
                    <a:cubicBezTo>
                      <a:pt x="40" y="80"/>
                      <a:pt x="36" y="82"/>
                      <a:pt x="31" y="84"/>
                    </a:cubicBezTo>
                    <a:cubicBezTo>
                      <a:pt x="75" y="78"/>
                      <a:pt x="119" y="73"/>
                      <a:pt x="161" y="69"/>
                    </a:cubicBezTo>
                    <a:cubicBezTo>
                      <a:pt x="164" y="68"/>
                      <a:pt x="168" y="67"/>
                      <a:pt x="171" y="66"/>
                    </a:cubicBezTo>
                    <a:cubicBezTo>
                      <a:pt x="188" y="58"/>
                      <a:pt x="205" y="49"/>
                      <a:pt x="220" y="41"/>
                    </a:cubicBezTo>
                    <a:moveTo>
                      <a:pt x="249" y="0"/>
                    </a:moveTo>
                    <a:cubicBezTo>
                      <a:pt x="211" y="17"/>
                      <a:pt x="170" y="34"/>
                      <a:pt x="126" y="50"/>
                    </a:cubicBezTo>
                    <a:cubicBezTo>
                      <a:pt x="162" y="44"/>
                      <a:pt x="198" y="39"/>
                      <a:pt x="232" y="35"/>
                    </a:cubicBezTo>
                    <a:cubicBezTo>
                      <a:pt x="236" y="33"/>
                      <a:pt x="240" y="31"/>
                      <a:pt x="243" y="29"/>
                    </a:cubicBezTo>
                    <a:cubicBezTo>
                      <a:pt x="245" y="19"/>
                      <a:pt x="247" y="9"/>
                      <a:pt x="249"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739" name="Freeform 421"/>
              <p:cNvSpPr>
                <a:spLocks noEditPoints="1"/>
              </p:cNvSpPr>
              <p:nvPr/>
            </p:nvSpPr>
            <p:spPr bwMode="auto">
              <a:xfrm>
                <a:off x="2901" y="3215"/>
                <a:ext cx="60" cy="31"/>
              </a:xfrm>
              <a:custGeom>
                <a:avLst/>
                <a:gdLst>
                  <a:gd name="T0" fmla="*/ 71 w 72"/>
                  <a:gd name="T1" fmla="*/ 9 h 37"/>
                  <a:gd name="T2" fmla="*/ 49 w 72"/>
                  <a:gd name="T3" fmla="*/ 12 h 37"/>
                  <a:gd name="T4" fmla="*/ 0 w 72"/>
                  <a:gd name="T5" fmla="*/ 37 h 37"/>
                  <a:gd name="T6" fmla="*/ 70 w 72"/>
                  <a:gd name="T7" fmla="*/ 14 h 37"/>
                  <a:gd name="T8" fmla="*/ 71 w 72"/>
                  <a:gd name="T9" fmla="*/ 9 h 37"/>
                  <a:gd name="T10" fmla="*/ 72 w 72"/>
                  <a:gd name="T11" fmla="*/ 0 h 37"/>
                  <a:gd name="T12" fmla="*/ 61 w 72"/>
                  <a:gd name="T13" fmla="*/ 6 h 37"/>
                  <a:gd name="T14" fmla="*/ 72 w 72"/>
                  <a:gd name="T15" fmla="*/ 4 h 37"/>
                  <a:gd name="T16" fmla="*/ 72 w 72"/>
                  <a:gd name="T17" fmla="*/ 1 h 37"/>
                  <a:gd name="T18" fmla="*/ 72 w 72"/>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37">
                    <a:moveTo>
                      <a:pt x="71" y="9"/>
                    </a:moveTo>
                    <a:cubicBezTo>
                      <a:pt x="64" y="10"/>
                      <a:pt x="56" y="11"/>
                      <a:pt x="49" y="12"/>
                    </a:cubicBezTo>
                    <a:cubicBezTo>
                      <a:pt x="34" y="20"/>
                      <a:pt x="17" y="29"/>
                      <a:pt x="0" y="37"/>
                    </a:cubicBezTo>
                    <a:cubicBezTo>
                      <a:pt x="24" y="30"/>
                      <a:pt x="47" y="22"/>
                      <a:pt x="70" y="14"/>
                    </a:cubicBezTo>
                    <a:cubicBezTo>
                      <a:pt x="70" y="13"/>
                      <a:pt x="70" y="11"/>
                      <a:pt x="71" y="9"/>
                    </a:cubicBezTo>
                    <a:moveTo>
                      <a:pt x="72" y="0"/>
                    </a:moveTo>
                    <a:cubicBezTo>
                      <a:pt x="69" y="2"/>
                      <a:pt x="65" y="4"/>
                      <a:pt x="61" y="6"/>
                    </a:cubicBezTo>
                    <a:cubicBezTo>
                      <a:pt x="65" y="5"/>
                      <a:pt x="68" y="5"/>
                      <a:pt x="72" y="4"/>
                    </a:cubicBezTo>
                    <a:cubicBezTo>
                      <a:pt x="72" y="3"/>
                      <a:pt x="72" y="2"/>
                      <a:pt x="72" y="1"/>
                    </a:cubicBezTo>
                    <a:cubicBezTo>
                      <a:pt x="72" y="0"/>
                      <a:pt x="72" y="0"/>
                      <a:pt x="72"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740" name="Freeform 422"/>
              <p:cNvSpPr/>
              <p:nvPr/>
            </p:nvSpPr>
            <p:spPr bwMode="auto">
              <a:xfrm>
                <a:off x="2571" y="3288"/>
                <a:ext cx="4" cy="1"/>
              </a:xfrm>
              <a:custGeom>
                <a:avLst/>
                <a:gdLst>
                  <a:gd name="T0" fmla="*/ 5 w 5"/>
                  <a:gd name="T1" fmla="*/ 0 h 2"/>
                  <a:gd name="T2" fmla="*/ 0 w 5"/>
                  <a:gd name="T3" fmla="*/ 1 h 2"/>
                  <a:gd name="T4" fmla="*/ 2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3" y="1"/>
                      <a:pt x="2" y="1"/>
                      <a:pt x="0" y="1"/>
                    </a:cubicBezTo>
                    <a:cubicBezTo>
                      <a:pt x="0" y="1"/>
                      <a:pt x="1" y="2"/>
                      <a:pt x="2" y="2"/>
                    </a:cubicBezTo>
                    <a:cubicBezTo>
                      <a:pt x="3" y="2"/>
                      <a:pt x="4" y="1"/>
                      <a:pt x="5"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41" name="Freeform 423"/>
              <p:cNvSpPr/>
              <p:nvPr/>
            </p:nvSpPr>
            <p:spPr bwMode="auto">
              <a:xfrm>
                <a:off x="2602" y="3296"/>
                <a:ext cx="19" cy="4"/>
              </a:xfrm>
              <a:custGeom>
                <a:avLst/>
                <a:gdLst>
                  <a:gd name="T0" fmla="*/ 23 w 23"/>
                  <a:gd name="T1" fmla="*/ 0 h 5"/>
                  <a:gd name="T2" fmla="*/ 12 w 23"/>
                  <a:gd name="T3" fmla="*/ 1 h 5"/>
                  <a:gd name="T4" fmla="*/ 0 w 23"/>
                  <a:gd name="T5" fmla="*/ 5 h 5"/>
                  <a:gd name="T6" fmla="*/ 23 w 23"/>
                  <a:gd name="T7" fmla="*/ 0 h 5"/>
                </a:gdLst>
                <a:ahLst/>
                <a:cxnLst>
                  <a:cxn ang="0">
                    <a:pos x="T0" y="T1"/>
                  </a:cxn>
                  <a:cxn ang="0">
                    <a:pos x="T2" y="T3"/>
                  </a:cxn>
                  <a:cxn ang="0">
                    <a:pos x="T4" y="T5"/>
                  </a:cxn>
                  <a:cxn ang="0">
                    <a:pos x="T6" y="T7"/>
                  </a:cxn>
                </a:cxnLst>
                <a:rect l="0" t="0" r="r" b="b"/>
                <a:pathLst>
                  <a:path w="23" h="5">
                    <a:moveTo>
                      <a:pt x="23" y="0"/>
                    </a:moveTo>
                    <a:cubicBezTo>
                      <a:pt x="19" y="1"/>
                      <a:pt x="16" y="1"/>
                      <a:pt x="12" y="1"/>
                    </a:cubicBezTo>
                    <a:cubicBezTo>
                      <a:pt x="8" y="3"/>
                      <a:pt x="4" y="4"/>
                      <a:pt x="0" y="5"/>
                    </a:cubicBezTo>
                    <a:cubicBezTo>
                      <a:pt x="8" y="4"/>
                      <a:pt x="16" y="2"/>
                      <a:pt x="23"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42" name="Freeform 424"/>
              <p:cNvSpPr>
                <a:spLocks noEditPoints="1"/>
              </p:cNvSpPr>
              <p:nvPr/>
            </p:nvSpPr>
            <p:spPr bwMode="auto">
              <a:xfrm>
                <a:off x="2612" y="3242"/>
                <a:ext cx="213" cy="55"/>
              </a:xfrm>
              <a:custGeom>
                <a:avLst/>
                <a:gdLst>
                  <a:gd name="T0" fmla="*/ 23 w 256"/>
                  <a:gd name="T1" fmla="*/ 58 h 66"/>
                  <a:gd name="T2" fmla="*/ 0 w 256"/>
                  <a:gd name="T3" fmla="*/ 66 h 66"/>
                  <a:gd name="T4" fmla="*/ 11 w 256"/>
                  <a:gd name="T5" fmla="*/ 65 h 66"/>
                  <a:gd name="T6" fmla="*/ 23 w 256"/>
                  <a:gd name="T7" fmla="*/ 63 h 66"/>
                  <a:gd name="T8" fmla="*/ 23 w 256"/>
                  <a:gd name="T9" fmla="*/ 58 h 66"/>
                  <a:gd name="T10" fmla="*/ 174 w 256"/>
                  <a:gd name="T11" fmla="*/ 32 h 66"/>
                  <a:gd name="T12" fmla="*/ 34 w 256"/>
                  <a:gd name="T13" fmla="*/ 53 h 66"/>
                  <a:gd name="T14" fmla="*/ 23 w 256"/>
                  <a:gd name="T15" fmla="*/ 58 h 66"/>
                  <a:gd name="T16" fmla="*/ 24 w 256"/>
                  <a:gd name="T17" fmla="*/ 63 h 66"/>
                  <a:gd name="T18" fmla="*/ 152 w 256"/>
                  <a:gd name="T19" fmla="*/ 39 h 66"/>
                  <a:gd name="T20" fmla="*/ 174 w 256"/>
                  <a:gd name="T21" fmla="*/ 32 h 66"/>
                  <a:gd name="T22" fmla="*/ 256 w 256"/>
                  <a:gd name="T23" fmla="*/ 0 h 66"/>
                  <a:gd name="T24" fmla="*/ 242 w 256"/>
                  <a:gd name="T25" fmla="*/ 3 h 66"/>
                  <a:gd name="T26" fmla="*/ 100 w 256"/>
                  <a:gd name="T27" fmla="*/ 35 h 66"/>
                  <a:gd name="T28" fmla="*/ 64 w 256"/>
                  <a:gd name="T29" fmla="*/ 41 h 66"/>
                  <a:gd name="T30" fmla="*/ 53 w 256"/>
                  <a:gd name="T31" fmla="*/ 46 h 66"/>
                  <a:gd name="T32" fmla="*/ 198 w 256"/>
                  <a:gd name="T33" fmla="*/ 25 h 66"/>
                  <a:gd name="T34" fmla="*/ 222 w 256"/>
                  <a:gd name="T35" fmla="*/ 17 h 66"/>
                  <a:gd name="T36" fmla="*/ 230 w 256"/>
                  <a:gd name="T37" fmla="*/ 13 h 66"/>
                  <a:gd name="T38" fmla="*/ 256 w 256"/>
                  <a:gd name="T3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6" h="66">
                    <a:moveTo>
                      <a:pt x="23" y="58"/>
                    </a:moveTo>
                    <a:cubicBezTo>
                      <a:pt x="15" y="61"/>
                      <a:pt x="8" y="63"/>
                      <a:pt x="0" y="66"/>
                    </a:cubicBezTo>
                    <a:cubicBezTo>
                      <a:pt x="4" y="66"/>
                      <a:pt x="7" y="66"/>
                      <a:pt x="11" y="65"/>
                    </a:cubicBezTo>
                    <a:cubicBezTo>
                      <a:pt x="15" y="64"/>
                      <a:pt x="19" y="63"/>
                      <a:pt x="23" y="63"/>
                    </a:cubicBezTo>
                    <a:cubicBezTo>
                      <a:pt x="23" y="58"/>
                      <a:pt x="23" y="58"/>
                      <a:pt x="23" y="58"/>
                    </a:cubicBezTo>
                    <a:moveTo>
                      <a:pt x="174" y="32"/>
                    </a:moveTo>
                    <a:cubicBezTo>
                      <a:pt x="129" y="38"/>
                      <a:pt x="82" y="45"/>
                      <a:pt x="34" y="53"/>
                    </a:cubicBezTo>
                    <a:cubicBezTo>
                      <a:pt x="30" y="55"/>
                      <a:pt x="27" y="56"/>
                      <a:pt x="23" y="58"/>
                    </a:cubicBezTo>
                    <a:cubicBezTo>
                      <a:pt x="24" y="63"/>
                      <a:pt x="24" y="63"/>
                      <a:pt x="24" y="63"/>
                    </a:cubicBezTo>
                    <a:cubicBezTo>
                      <a:pt x="76" y="51"/>
                      <a:pt x="120" y="43"/>
                      <a:pt x="152" y="39"/>
                    </a:cubicBezTo>
                    <a:cubicBezTo>
                      <a:pt x="160" y="37"/>
                      <a:pt x="167" y="35"/>
                      <a:pt x="174" y="32"/>
                    </a:cubicBezTo>
                    <a:moveTo>
                      <a:pt x="256" y="0"/>
                    </a:moveTo>
                    <a:cubicBezTo>
                      <a:pt x="251" y="1"/>
                      <a:pt x="247" y="2"/>
                      <a:pt x="242" y="3"/>
                    </a:cubicBezTo>
                    <a:cubicBezTo>
                      <a:pt x="197" y="15"/>
                      <a:pt x="149" y="26"/>
                      <a:pt x="100" y="35"/>
                    </a:cubicBezTo>
                    <a:cubicBezTo>
                      <a:pt x="88" y="37"/>
                      <a:pt x="76" y="39"/>
                      <a:pt x="64" y="41"/>
                    </a:cubicBezTo>
                    <a:cubicBezTo>
                      <a:pt x="60" y="43"/>
                      <a:pt x="56" y="44"/>
                      <a:pt x="53" y="46"/>
                    </a:cubicBezTo>
                    <a:cubicBezTo>
                      <a:pt x="102" y="38"/>
                      <a:pt x="151" y="31"/>
                      <a:pt x="198" y="25"/>
                    </a:cubicBezTo>
                    <a:cubicBezTo>
                      <a:pt x="206" y="22"/>
                      <a:pt x="214" y="20"/>
                      <a:pt x="222" y="17"/>
                    </a:cubicBezTo>
                    <a:cubicBezTo>
                      <a:pt x="224" y="16"/>
                      <a:pt x="227" y="14"/>
                      <a:pt x="230" y="13"/>
                    </a:cubicBezTo>
                    <a:cubicBezTo>
                      <a:pt x="239" y="9"/>
                      <a:pt x="248" y="5"/>
                      <a:pt x="256"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43" name="Freeform 425"/>
              <p:cNvSpPr>
                <a:spLocks noEditPoints="1"/>
              </p:cNvSpPr>
              <p:nvPr/>
            </p:nvSpPr>
            <p:spPr bwMode="auto">
              <a:xfrm>
                <a:off x="2738" y="3256"/>
                <a:ext cx="59" cy="18"/>
              </a:xfrm>
              <a:custGeom>
                <a:avLst/>
                <a:gdLst>
                  <a:gd name="T0" fmla="*/ 42 w 70"/>
                  <a:gd name="T1" fmla="*/ 13 h 22"/>
                  <a:gd name="T2" fmla="*/ 22 w 70"/>
                  <a:gd name="T3" fmla="*/ 15 h 22"/>
                  <a:gd name="T4" fmla="*/ 0 w 70"/>
                  <a:gd name="T5" fmla="*/ 22 h 22"/>
                  <a:gd name="T6" fmla="*/ 25 w 70"/>
                  <a:gd name="T7" fmla="*/ 20 h 22"/>
                  <a:gd name="T8" fmla="*/ 42 w 70"/>
                  <a:gd name="T9" fmla="*/ 13 h 22"/>
                  <a:gd name="T10" fmla="*/ 70 w 70"/>
                  <a:gd name="T11" fmla="*/ 0 h 22"/>
                  <a:gd name="T12" fmla="*/ 46 w 70"/>
                  <a:gd name="T13" fmla="*/ 8 h 22"/>
                  <a:gd name="T14" fmla="*/ 56 w 70"/>
                  <a:gd name="T15" fmla="*/ 6 h 22"/>
                  <a:gd name="T16" fmla="*/ 70 w 7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2">
                    <a:moveTo>
                      <a:pt x="42" y="13"/>
                    </a:moveTo>
                    <a:cubicBezTo>
                      <a:pt x="35" y="14"/>
                      <a:pt x="29" y="14"/>
                      <a:pt x="22" y="15"/>
                    </a:cubicBezTo>
                    <a:cubicBezTo>
                      <a:pt x="15" y="18"/>
                      <a:pt x="8" y="20"/>
                      <a:pt x="0" y="22"/>
                    </a:cubicBezTo>
                    <a:cubicBezTo>
                      <a:pt x="9" y="21"/>
                      <a:pt x="18" y="20"/>
                      <a:pt x="25" y="20"/>
                    </a:cubicBezTo>
                    <a:cubicBezTo>
                      <a:pt x="31" y="18"/>
                      <a:pt x="36" y="15"/>
                      <a:pt x="42" y="13"/>
                    </a:cubicBezTo>
                    <a:moveTo>
                      <a:pt x="70" y="0"/>
                    </a:moveTo>
                    <a:cubicBezTo>
                      <a:pt x="62" y="3"/>
                      <a:pt x="54" y="5"/>
                      <a:pt x="46" y="8"/>
                    </a:cubicBezTo>
                    <a:cubicBezTo>
                      <a:pt x="50" y="7"/>
                      <a:pt x="53" y="7"/>
                      <a:pt x="56" y="6"/>
                    </a:cubicBezTo>
                    <a:cubicBezTo>
                      <a:pt x="61" y="4"/>
                      <a:pt x="65" y="2"/>
                      <a:pt x="70"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744" name="Freeform 426"/>
              <p:cNvSpPr>
                <a:spLocks noEditPoints="1"/>
              </p:cNvSpPr>
              <p:nvPr/>
            </p:nvSpPr>
            <p:spPr bwMode="auto">
              <a:xfrm>
                <a:off x="2558" y="3297"/>
                <a:ext cx="54" cy="14"/>
              </a:xfrm>
              <a:custGeom>
                <a:avLst/>
                <a:gdLst>
                  <a:gd name="T0" fmla="*/ 20 w 66"/>
                  <a:gd name="T1" fmla="*/ 1 h 17"/>
                  <a:gd name="T2" fmla="*/ 18 w 66"/>
                  <a:gd name="T3" fmla="*/ 1 h 17"/>
                  <a:gd name="T4" fmla="*/ 0 w 66"/>
                  <a:gd name="T5" fmla="*/ 17 h 17"/>
                  <a:gd name="T6" fmla="*/ 34 w 66"/>
                  <a:gd name="T7" fmla="*/ 9 h 17"/>
                  <a:gd name="T8" fmla="*/ 33 w 66"/>
                  <a:gd name="T9" fmla="*/ 1 h 17"/>
                  <a:gd name="T10" fmla="*/ 20 w 66"/>
                  <a:gd name="T11" fmla="*/ 1 h 17"/>
                  <a:gd name="T12" fmla="*/ 66 w 66"/>
                  <a:gd name="T13" fmla="*/ 0 h 17"/>
                  <a:gd name="T14" fmla="*/ 35 w 66"/>
                  <a:gd name="T15" fmla="*/ 1 h 17"/>
                  <a:gd name="T16" fmla="*/ 33 w 66"/>
                  <a:gd name="T17" fmla="*/ 1 h 17"/>
                  <a:gd name="T18" fmla="*/ 34 w 66"/>
                  <a:gd name="T19" fmla="*/ 6 h 17"/>
                  <a:gd name="T20" fmla="*/ 34 w 66"/>
                  <a:gd name="T21" fmla="*/ 9 h 17"/>
                  <a:gd name="T22" fmla="*/ 54 w 66"/>
                  <a:gd name="T23" fmla="*/ 4 h 17"/>
                  <a:gd name="T24" fmla="*/ 66 w 66"/>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17">
                    <a:moveTo>
                      <a:pt x="20" y="1"/>
                    </a:moveTo>
                    <a:cubicBezTo>
                      <a:pt x="19" y="1"/>
                      <a:pt x="19" y="1"/>
                      <a:pt x="18" y="1"/>
                    </a:cubicBezTo>
                    <a:cubicBezTo>
                      <a:pt x="15" y="6"/>
                      <a:pt x="9" y="11"/>
                      <a:pt x="0" y="17"/>
                    </a:cubicBezTo>
                    <a:cubicBezTo>
                      <a:pt x="11" y="14"/>
                      <a:pt x="23" y="11"/>
                      <a:pt x="34" y="9"/>
                    </a:cubicBezTo>
                    <a:cubicBezTo>
                      <a:pt x="33" y="1"/>
                      <a:pt x="33" y="1"/>
                      <a:pt x="33" y="1"/>
                    </a:cubicBezTo>
                    <a:cubicBezTo>
                      <a:pt x="28" y="1"/>
                      <a:pt x="24" y="1"/>
                      <a:pt x="20" y="1"/>
                    </a:cubicBezTo>
                    <a:moveTo>
                      <a:pt x="66" y="0"/>
                    </a:moveTo>
                    <a:cubicBezTo>
                      <a:pt x="54" y="1"/>
                      <a:pt x="44" y="1"/>
                      <a:pt x="35" y="1"/>
                    </a:cubicBezTo>
                    <a:cubicBezTo>
                      <a:pt x="34" y="1"/>
                      <a:pt x="34" y="1"/>
                      <a:pt x="33" y="1"/>
                    </a:cubicBezTo>
                    <a:cubicBezTo>
                      <a:pt x="34" y="6"/>
                      <a:pt x="34" y="6"/>
                      <a:pt x="34" y="6"/>
                    </a:cubicBezTo>
                    <a:cubicBezTo>
                      <a:pt x="34" y="7"/>
                      <a:pt x="34" y="8"/>
                      <a:pt x="34" y="9"/>
                    </a:cubicBezTo>
                    <a:cubicBezTo>
                      <a:pt x="41" y="7"/>
                      <a:pt x="48" y="6"/>
                      <a:pt x="54" y="4"/>
                    </a:cubicBezTo>
                    <a:cubicBezTo>
                      <a:pt x="58" y="3"/>
                      <a:pt x="62" y="2"/>
                      <a:pt x="66"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45" name="Freeform 427"/>
              <p:cNvSpPr>
                <a:spLocks noEditPoints="1"/>
              </p:cNvSpPr>
              <p:nvPr/>
            </p:nvSpPr>
            <p:spPr bwMode="auto">
              <a:xfrm>
                <a:off x="2572" y="3276"/>
                <a:ext cx="93" cy="21"/>
              </a:xfrm>
              <a:custGeom>
                <a:avLst/>
                <a:gdLst>
                  <a:gd name="T0" fmla="*/ 15 w 112"/>
                  <a:gd name="T1" fmla="*/ 24 h 26"/>
                  <a:gd name="T2" fmla="*/ 2 w 112"/>
                  <a:gd name="T3" fmla="*/ 26 h 26"/>
                  <a:gd name="T4" fmla="*/ 15 w 112"/>
                  <a:gd name="T5" fmla="*/ 26 h 26"/>
                  <a:gd name="T6" fmla="*/ 15 w 112"/>
                  <a:gd name="T7" fmla="*/ 24 h 26"/>
                  <a:gd name="T8" fmla="*/ 71 w 112"/>
                  <a:gd name="T9" fmla="*/ 14 h 26"/>
                  <a:gd name="T10" fmla="*/ 56 w 112"/>
                  <a:gd name="T11" fmla="*/ 17 h 26"/>
                  <a:gd name="T12" fmla="*/ 15 w 112"/>
                  <a:gd name="T13" fmla="*/ 24 h 26"/>
                  <a:gd name="T14" fmla="*/ 15 w 112"/>
                  <a:gd name="T15" fmla="*/ 26 h 26"/>
                  <a:gd name="T16" fmla="*/ 17 w 112"/>
                  <a:gd name="T17" fmla="*/ 26 h 26"/>
                  <a:gd name="T18" fmla="*/ 48 w 112"/>
                  <a:gd name="T19" fmla="*/ 25 h 26"/>
                  <a:gd name="T20" fmla="*/ 71 w 112"/>
                  <a:gd name="T21" fmla="*/ 17 h 26"/>
                  <a:gd name="T22" fmla="*/ 71 w 112"/>
                  <a:gd name="T23" fmla="*/ 14 h 26"/>
                  <a:gd name="T24" fmla="*/ 82 w 112"/>
                  <a:gd name="T25" fmla="*/ 12 h 26"/>
                  <a:gd name="T26" fmla="*/ 71 w 112"/>
                  <a:gd name="T27" fmla="*/ 14 h 26"/>
                  <a:gd name="T28" fmla="*/ 71 w 112"/>
                  <a:gd name="T29" fmla="*/ 17 h 26"/>
                  <a:gd name="T30" fmla="*/ 82 w 112"/>
                  <a:gd name="T31" fmla="*/ 12 h 26"/>
                  <a:gd name="T32" fmla="*/ 112 w 112"/>
                  <a:gd name="T33" fmla="*/ 0 h 26"/>
                  <a:gd name="T34" fmla="*/ 3 w 112"/>
                  <a:gd name="T35" fmla="*/ 14 h 26"/>
                  <a:gd name="T36" fmla="*/ 0 w 112"/>
                  <a:gd name="T37" fmla="*/ 16 h 26"/>
                  <a:gd name="T38" fmla="*/ 2 w 112"/>
                  <a:gd name="T39" fmla="*/ 20 h 26"/>
                  <a:gd name="T40" fmla="*/ 2 w 112"/>
                  <a:gd name="T41" fmla="*/ 21 h 26"/>
                  <a:gd name="T42" fmla="*/ 14 w 112"/>
                  <a:gd name="T43" fmla="*/ 19 h 26"/>
                  <a:gd name="T44" fmla="*/ 14 w 112"/>
                  <a:gd name="T45" fmla="*/ 18 h 26"/>
                  <a:gd name="T46" fmla="*/ 14 w 112"/>
                  <a:gd name="T47" fmla="*/ 19 h 26"/>
                  <a:gd name="T48" fmla="*/ 101 w 112"/>
                  <a:gd name="T49" fmla="*/ 5 h 26"/>
                  <a:gd name="T50" fmla="*/ 112 w 112"/>
                  <a:gd name="T5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 h="26">
                    <a:moveTo>
                      <a:pt x="15" y="24"/>
                    </a:moveTo>
                    <a:cubicBezTo>
                      <a:pt x="10" y="24"/>
                      <a:pt x="6" y="25"/>
                      <a:pt x="2" y="26"/>
                    </a:cubicBezTo>
                    <a:cubicBezTo>
                      <a:pt x="6" y="26"/>
                      <a:pt x="10" y="26"/>
                      <a:pt x="15" y="26"/>
                    </a:cubicBezTo>
                    <a:cubicBezTo>
                      <a:pt x="15" y="24"/>
                      <a:pt x="15" y="24"/>
                      <a:pt x="15" y="24"/>
                    </a:cubicBezTo>
                    <a:moveTo>
                      <a:pt x="71" y="14"/>
                    </a:moveTo>
                    <a:cubicBezTo>
                      <a:pt x="66" y="15"/>
                      <a:pt x="61" y="16"/>
                      <a:pt x="56" y="17"/>
                    </a:cubicBezTo>
                    <a:cubicBezTo>
                      <a:pt x="42" y="19"/>
                      <a:pt x="28" y="21"/>
                      <a:pt x="15" y="24"/>
                    </a:cubicBezTo>
                    <a:cubicBezTo>
                      <a:pt x="15" y="26"/>
                      <a:pt x="15" y="26"/>
                      <a:pt x="15" y="26"/>
                    </a:cubicBezTo>
                    <a:cubicBezTo>
                      <a:pt x="16" y="26"/>
                      <a:pt x="16" y="26"/>
                      <a:pt x="17" y="26"/>
                    </a:cubicBezTo>
                    <a:cubicBezTo>
                      <a:pt x="26" y="26"/>
                      <a:pt x="36" y="26"/>
                      <a:pt x="48" y="25"/>
                    </a:cubicBezTo>
                    <a:cubicBezTo>
                      <a:pt x="56" y="22"/>
                      <a:pt x="63" y="20"/>
                      <a:pt x="71" y="17"/>
                    </a:cubicBezTo>
                    <a:cubicBezTo>
                      <a:pt x="71" y="14"/>
                      <a:pt x="71" y="14"/>
                      <a:pt x="71" y="14"/>
                    </a:cubicBezTo>
                    <a:moveTo>
                      <a:pt x="82" y="12"/>
                    </a:moveTo>
                    <a:cubicBezTo>
                      <a:pt x="78" y="13"/>
                      <a:pt x="75" y="14"/>
                      <a:pt x="71" y="14"/>
                    </a:cubicBezTo>
                    <a:cubicBezTo>
                      <a:pt x="71" y="17"/>
                      <a:pt x="71" y="17"/>
                      <a:pt x="71" y="17"/>
                    </a:cubicBezTo>
                    <a:cubicBezTo>
                      <a:pt x="75" y="15"/>
                      <a:pt x="78" y="14"/>
                      <a:pt x="82" y="12"/>
                    </a:cubicBezTo>
                    <a:moveTo>
                      <a:pt x="112" y="0"/>
                    </a:moveTo>
                    <a:cubicBezTo>
                      <a:pt x="75" y="6"/>
                      <a:pt x="38" y="11"/>
                      <a:pt x="3" y="14"/>
                    </a:cubicBezTo>
                    <a:cubicBezTo>
                      <a:pt x="2" y="15"/>
                      <a:pt x="1" y="16"/>
                      <a:pt x="0" y="16"/>
                    </a:cubicBezTo>
                    <a:cubicBezTo>
                      <a:pt x="1" y="17"/>
                      <a:pt x="1" y="18"/>
                      <a:pt x="2" y="20"/>
                    </a:cubicBezTo>
                    <a:cubicBezTo>
                      <a:pt x="2" y="20"/>
                      <a:pt x="2" y="21"/>
                      <a:pt x="2" y="21"/>
                    </a:cubicBezTo>
                    <a:cubicBezTo>
                      <a:pt x="6" y="21"/>
                      <a:pt x="10" y="20"/>
                      <a:pt x="14" y="19"/>
                    </a:cubicBezTo>
                    <a:cubicBezTo>
                      <a:pt x="14" y="18"/>
                      <a:pt x="14" y="18"/>
                      <a:pt x="14" y="18"/>
                    </a:cubicBezTo>
                    <a:cubicBezTo>
                      <a:pt x="14" y="19"/>
                      <a:pt x="14" y="19"/>
                      <a:pt x="14" y="19"/>
                    </a:cubicBezTo>
                    <a:cubicBezTo>
                      <a:pt x="43" y="14"/>
                      <a:pt x="72" y="9"/>
                      <a:pt x="101" y="5"/>
                    </a:cubicBezTo>
                    <a:cubicBezTo>
                      <a:pt x="104" y="3"/>
                      <a:pt x="108" y="2"/>
                      <a:pt x="112"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746" name="Freeform 428"/>
              <p:cNvSpPr/>
              <p:nvPr/>
            </p:nvSpPr>
            <p:spPr bwMode="auto">
              <a:xfrm>
                <a:off x="2668" y="3208"/>
                <a:ext cx="7" cy="2"/>
              </a:xfrm>
              <a:custGeom>
                <a:avLst/>
                <a:gdLst>
                  <a:gd name="T0" fmla="*/ 9 w 9"/>
                  <a:gd name="T1" fmla="*/ 0 h 2"/>
                  <a:gd name="T2" fmla="*/ 0 w 9"/>
                  <a:gd name="T3" fmla="*/ 2 h 2"/>
                  <a:gd name="T4" fmla="*/ 7 w 9"/>
                  <a:gd name="T5" fmla="*/ 1 h 2"/>
                  <a:gd name="T6" fmla="*/ 9 w 9"/>
                  <a:gd name="T7" fmla="*/ 0 h 2"/>
                </a:gdLst>
                <a:ahLst/>
                <a:cxnLst>
                  <a:cxn ang="0">
                    <a:pos x="T0" y="T1"/>
                  </a:cxn>
                  <a:cxn ang="0">
                    <a:pos x="T2" y="T3"/>
                  </a:cxn>
                  <a:cxn ang="0">
                    <a:pos x="T4" y="T5"/>
                  </a:cxn>
                  <a:cxn ang="0">
                    <a:pos x="T6" y="T7"/>
                  </a:cxn>
                </a:cxnLst>
                <a:rect l="0" t="0" r="r" b="b"/>
                <a:pathLst>
                  <a:path w="9" h="2">
                    <a:moveTo>
                      <a:pt x="9" y="0"/>
                    </a:moveTo>
                    <a:cubicBezTo>
                      <a:pt x="6" y="1"/>
                      <a:pt x="3" y="2"/>
                      <a:pt x="0" y="2"/>
                    </a:cubicBezTo>
                    <a:cubicBezTo>
                      <a:pt x="2" y="2"/>
                      <a:pt x="4" y="2"/>
                      <a:pt x="7" y="1"/>
                    </a:cubicBezTo>
                    <a:cubicBezTo>
                      <a:pt x="7" y="1"/>
                      <a:pt x="8" y="0"/>
                      <a:pt x="9"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747" name="Freeform 429"/>
              <p:cNvSpPr>
                <a:spLocks noEditPoints="1"/>
              </p:cNvSpPr>
              <p:nvPr/>
            </p:nvSpPr>
            <p:spPr bwMode="auto">
              <a:xfrm>
                <a:off x="2674" y="3044"/>
                <a:ext cx="493" cy="165"/>
              </a:xfrm>
              <a:custGeom>
                <a:avLst/>
                <a:gdLst>
                  <a:gd name="T0" fmla="*/ 193 w 595"/>
                  <a:gd name="T1" fmla="*/ 149 h 199"/>
                  <a:gd name="T2" fmla="*/ 32 w 595"/>
                  <a:gd name="T3" fmla="*/ 190 h 199"/>
                  <a:gd name="T4" fmla="*/ 2 w 595"/>
                  <a:gd name="T5" fmla="*/ 198 h 199"/>
                  <a:gd name="T6" fmla="*/ 0 w 595"/>
                  <a:gd name="T7" fmla="*/ 199 h 199"/>
                  <a:gd name="T8" fmla="*/ 12 w 595"/>
                  <a:gd name="T9" fmla="*/ 197 h 199"/>
                  <a:gd name="T10" fmla="*/ 149 w 595"/>
                  <a:gd name="T11" fmla="*/ 169 h 199"/>
                  <a:gd name="T12" fmla="*/ 193 w 595"/>
                  <a:gd name="T13" fmla="*/ 149 h 199"/>
                  <a:gd name="T14" fmla="*/ 371 w 595"/>
                  <a:gd name="T15" fmla="*/ 75 h 199"/>
                  <a:gd name="T16" fmla="*/ 297 w 595"/>
                  <a:gd name="T17" fmla="*/ 89 h 199"/>
                  <a:gd name="T18" fmla="*/ 242 w 595"/>
                  <a:gd name="T19" fmla="*/ 116 h 199"/>
                  <a:gd name="T20" fmla="*/ 312 w 595"/>
                  <a:gd name="T21" fmla="*/ 101 h 199"/>
                  <a:gd name="T22" fmla="*/ 371 w 595"/>
                  <a:gd name="T23" fmla="*/ 75 h 199"/>
                  <a:gd name="T24" fmla="*/ 434 w 595"/>
                  <a:gd name="T25" fmla="*/ 41 h 199"/>
                  <a:gd name="T26" fmla="*/ 407 w 595"/>
                  <a:gd name="T27" fmla="*/ 47 h 199"/>
                  <a:gd name="T28" fmla="*/ 331 w 595"/>
                  <a:gd name="T29" fmla="*/ 79 h 199"/>
                  <a:gd name="T30" fmla="*/ 386 w 595"/>
                  <a:gd name="T31" fmla="*/ 69 h 199"/>
                  <a:gd name="T32" fmla="*/ 419 w 595"/>
                  <a:gd name="T33" fmla="*/ 56 h 199"/>
                  <a:gd name="T34" fmla="*/ 440 w 595"/>
                  <a:gd name="T35" fmla="*/ 49 h 199"/>
                  <a:gd name="T36" fmla="*/ 434 w 595"/>
                  <a:gd name="T37" fmla="*/ 41 h 199"/>
                  <a:gd name="T38" fmla="*/ 446 w 595"/>
                  <a:gd name="T39" fmla="*/ 39 h 199"/>
                  <a:gd name="T40" fmla="*/ 438 w 595"/>
                  <a:gd name="T41" fmla="*/ 40 h 199"/>
                  <a:gd name="T42" fmla="*/ 444 w 595"/>
                  <a:gd name="T43" fmla="*/ 47 h 199"/>
                  <a:gd name="T44" fmla="*/ 446 w 595"/>
                  <a:gd name="T45" fmla="*/ 47 h 199"/>
                  <a:gd name="T46" fmla="*/ 450 w 595"/>
                  <a:gd name="T47" fmla="*/ 44 h 199"/>
                  <a:gd name="T48" fmla="*/ 446 w 595"/>
                  <a:gd name="T49" fmla="*/ 39 h 199"/>
                  <a:gd name="T50" fmla="*/ 458 w 595"/>
                  <a:gd name="T51" fmla="*/ 36 h 199"/>
                  <a:gd name="T52" fmla="*/ 451 w 595"/>
                  <a:gd name="T53" fmla="*/ 38 h 199"/>
                  <a:gd name="T54" fmla="*/ 453 w 595"/>
                  <a:gd name="T55" fmla="*/ 41 h 199"/>
                  <a:gd name="T56" fmla="*/ 458 w 595"/>
                  <a:gd name="T57" fmla="*/ 36 h 199"/>
                  <a:gd name="T58" fmla="*/ 428 w 595"/>
                  <a:gd name="T59" fmla="*/ 33 h 199"/>
                  <a:gd name="T60" fmla="*/ 426 w 595"/>
                  <a:gd name="T61" fmla="*/ 33 h 199"/>
                  <a:gd name="T62" fmla="*/ 404 w 595"/>
                  <a:gd name="T63" fmla="*/ 40 h 199"/>
                  <a:gd name="T64" fmla="*/ 406 w 595"/>
                  <a:gd name="T65" fmla="*/ 42 h 199"/>
                  <a:gd name="T66" fmla="*/ 432 w 595"/>
                  <a:gd name="T67" fmla="*/ 38 h 199"/>
                  <a:gd name="T68" fmla="*/ 428 w 595"/>
                  <a:gd name="T69" fmla="*/ 33 h 199"/>
                  <a:gd name="T70" fmla="*/ 441 w 595"/>
                  <a:gd name="T71" fmla="*/ 31 h 199"/>
                  <a:gd name="T72" fmla="*/ 432 w 595"/>
                  <a:gd name="T73" fmla="*/ 32 h 199"/>
                  <a:gd name="T74" fmla="*/ 436 w 595"/>
                  <a:gd name="T75" fmla="*/ 37 h 199"/>
                  <a:gd name="T76" fmla="*/ 444 w 595"/>
                  <a:gd name="T77" fmla="*/ 36 h 199"/>
                  <a:gd name="T78" fmla="*/ 441 w 595"/>
                  <a:gd name="T79" fmla="*/ 31 h 199"/>
                  <a:gd name="T80" fmla="*/ 545 w 595"/>
                  <a:gd name="T81" fmla="*/ 9 h 199"/>
                  <a:gd name="T82" fmla="*/ 507 w 595"/>
                  <a:gd name="T83" fmla="*/ 18 h 199"/>
                  <a:gd name="T84" fmla="*/ 445 w 595"/>
                  <a:gd name="T85" fmla="*/ 30 h 199"/>
                  <a:gd name="T86" fmla="*/ 448 w 595"/>
                  <a:gd name="T87" fmla="*/ 35 h 199"/>
                  <a:gd name="T88" fmla="*/ 462 w 595"/>
                  <a:gd name="T89" fmla="*/ 33 h 199"/>
                  <a:gd name="T90" fmla="*/ 474 w 595"/>
                  <a:gd name="T91" fmla="*/ 27 h 199"/>
                  <a:gd name="T92" fmla="*/ 476 w 595"/>
                  <a:gd name="T93" fmla="*/ 27 h 199"/>
                  <a:gd name="T94" fmla="*/ 478 w 595"/>
                  <a:gd name="T95" fmla="*/ 31 h 199"/>
                  <a:gd name="T96" fmla="*/ 506 w 595"/>
                  <a:gd name="T97" fmla="*/ 28 h 199"/>
                  <a:gd name="T98" fmla="*/ 478 w 595"/>
                  <a:gd name="T99" fmla="*/ 33 h 199"/>
                  <a:gd name="T100" fmla="*/ 478 w 595"/>
                  <a:gd name="T101" fmla="*/ 37 h 199"/>
                  <a:gd name="T102" fmla="*/ 519 w 595"/>
                  <a:gd name="T103" fmla="*/ 26 h 199"/>
                  <a:gd name="T104" fmla="*/ 506 w 595"/>
                  <a:gd name="T105" fmla="*/ 28 h 199"/>
                  <a:gd name="T106" fmla="*/ 536 w 595"/>
                  <a:gd name="T107" fmla="*/ 23 h 199"/>
                  <a:gd name="T108" fmla="*/ 540 w 595"/>
                  <a:gd name="T109" fmla="*/ 22 h 199"/>
                  <a:gd name="T110" fmla="*/ 545 w 595"/>
                  <a:gd name="T111" fmla="*/ 9 h 199"/>
                  <a:gd name="T112" fmla="*/ 595 w 595"/>
                  <a:gd name="T113" fmla="*/ 0 h 199"/>
                  <a:gd name="T114" fmla="*/ 550 w 595"/>
                  <a:gd name="T115" fmla="*/ 9 h 199"/>
                  <a:gd name="T116" fmla="*/ 544 w 595"/>
                  <a:gd name="T117" fmla="*/ 21 h 199"/>
                  <a:gd name="T118" fmla="*/ 582 w 595"/>
                  <a:gd name="T119" fmla="*/ 16 h 199"/>
                  <a:gd name="T120" fmla="*/ 595 w 595"/>
                  <a:gd name="T1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5" h="199">
                    <a:moveTo>
                      <a:pt x="193" y="149"/>
                    </a:moveTo>
                    <a:cubicBezTo>
                      <a:pt x="141" y="162"/>
                      <a:pt x="88" y="176"/>
                      <a:pt x="32" y="190"/>
                    </a:cubicBezTo>
                    <a:cubicBezTo>
                      <a:pt x="22" y="193"/>
                      <a:pt x="12" y="195"/>
                      <a:pt x="2" y="198"/>
                    </a:cubicBezTo>
                    <a:cubicBezTo>
                      <a:pt x="1" y="198"/>
                      <a:pt x="0" y="199"/>
                      <a:pt x="0" y="199"/>
                    </a:cubicBezTo>
                    <a:cubicBezTo>
                      <a:pt x="4" y="198"/>
                      <a:pt x="8" y="198"/>
                      <a:pt x="12" y="197"/>
                    </a:cubicBezTo>
                    <a:cubicBezTo>
                      <a:pt x="60" y="188"/>
                      <a:pt x="106" y="179"/>
                      <a:pt x="149" y="169"/>
                    </a:cubicBezTo>
                    <a:cubicBezTo>
                      <a:pt x="164" y="162"/>
                      <a:pt x="179" y="155"/>
                      <a:pt x="193" y="149"/>
                    </a:cubicBezTo>
                    <a:moveTo>
                      <a:pt x="371" y="75"/>
                    </a:moveTo>
                    <a:cubicBezTo>
                      <a:pt x="347" y="80"/>
                      <a:pt x="323" y="84"/>
                      <a:pt x="297" y="89"/>
                    </a:cubicBezTo>
                    <a:cubicBezTo>
                      <a:pt x="282" y="98"/>
                      <a:pt x="263" y="107"/>
                      <a:pt x="242" y="116"/>
                    </a:cubicBezTo>
                    <a:cubicBezTo>
                      <a:pt x="266" y="110"/>
                      <a:pt x="289" y="105"/>
                      <a:pt x="312" y="101"/>
                    </a:cubicBezTo>
                    <a:cubicBezTo>
                      <a:pt x="329" y="93"/>
                      <a:pt x="349" y="84"/>
                      <a:pt x="371" y="75"/>
                    </a:cubicBezTo>
                    <a:moveTo>
                      <a:pt x="434" y="41"/>
                    </a:moveTo>
                    <a:cubicBezTo>
                      <a:pt x="425" y="43"/>
                      <a:pt x="416" y="45"/>
                      <a:pt x="407" y="47"/>
                    </a:cubicBezTo>
                    <a:cubicBezTo>
                      <a:pt x="402" y="54"/>
                      <a:pt x="375" y="65"/>
                      <a:pt x="331" y="79"/>
                    </a:cubicBezTo>
                    <a:cubicBezTo>
                      <a:pt x="350" y="75"/>
                      <a:pt x="368" y="72"/>
                      <a:pt x="386" y="69"/>
                    </a:cubicBezTo>
                    <a:cubicBezTo>
                      <a:pt x="397" y="65"/>
                      <a:pt x="408" y="61"/>
                      <a:pt x="419" y="56"/>
                    </a:cubicBezTo>
                    <a:cubicBezTo>
                      <a:pt x="426" y="54"/>
                      <a:pt x="433" y="51"/>
                      <a:pt x="440" y="49"/>
                    </a:cubicBezTo>
                    <a:cubicBezTo>
                      <a:pt x="438" y="46"/>
                      <a:pt x="436" y="44"/>
                      <a:pt x="434" y="41"/>
                    </a:cubicBezTo>
                    <a:moveTo>
                      <a:pt x="446" y="39"/>
                    </a:moveTo>
                    <a:cubicBezTo>
                      <a:pt x="444" y="39"/>
                      <a:pt x="441" y="40"/>
                      <a:pt x="438" y="40"/>
                    </a:cubicBezTo>
                    <a:cubicBezTo>
                      <a:pt x="440" y="43"/>
                      <a:pt x="442" y="45"/>
                      <a:pt x="444" y="47"/>
                    </a:cubicBezTo>
                    <a:cubicBezTo>
                      <a:pt x="445" y="47"/>
                      <a:pt x="445" y="47"/>
                      <a:pt x="446" y="47"/>
                    </a:cubicBezTo>
                    <a:cubicBezTo>
                      <a:pt x="447" y="46"/>
                      <a:pt x="448" y="45"/>
                      <a:pt x="450" y="44"/>
                    </a:cubicBezTo>
                    <a:cubicBezTo>
                      <a:pt x="449" y="42"/>
                      <a:pt x="447" y="40"/>
                      <a:pt x="446" y="39"/>
                    </a:cubicBezTo>
                    <a:moveTo>
                      <a:pt x="458" y="36"/>
                    </a:moveTo>
                    <a:cubicBezTo>
                      <a:pt x="456" y="37"/>
                      <a:pt x="453" y="37"/>
                      <a:pt x="451" y="38"/>
                    </a:cubicBezTo>
                    <a:cubicBezTo>
                      <a:pt x="451" y="39"/>
                      <a:pt x="452" y="40"/>
                      <a:pt x="453" y="41"/>
                    </a:cubicBezTo>
                    <a:cubicBezTo>
                      <a:pt x="455" y="39"/>
                      <a:pt x="457" y="38"/>
                      <a:pt x="458" y="36"/>
                    </a:cubicBezTo>
                    <a:moveTo>
                      <a:pt x="428" y="33"/>
                    </a:moveTo>
                    <a:cubicBezTo>
                      <a:pt x="428" y="33"/>
                      <a:pt x="427" y="33"/>
                      <a:pt x="426" y="33"/>
                    </a:cubicBezTo>
                    <a:cubicBezTo>
                      <a:pt x="419" y="36"/>
                      <a:pt x="411" y="38"/>
                      <a:pt x="404" y="40"/>
                    </a:cubicBezTo>
                    <a:cubicBezTo>
                      <a:pt x="405" y="41"/>
                      <a:pt x="406" y="41"/>
                      <a:pt x="406" y="42"/>
                    </a:cubicBezTo>
                    <a:cubicBezTo>
                      <a:pt x="415" y="40"/>
                      <a:pt x="423" y="39"/>
                      <a:pt x="432" y="38"/>
                    </a:cubicBezTo>
                    <a:cubicBezTo>
                      <a:pt x="431" y="36"/>
                      <a:pt x="429" y="35"/>
                      <a:pt x="428" y="33"/>
                    </a:cubicBezTo>
                    <a:moveTo>
                      <a:pt x="441" y="31"/>
                    </a:moveTo>
                    <a:cubicBezTo>
                      <a:pt x="438" y="31"/>
                      <a:pt x="435" y="32"/>
                      <a:pt x="432" y="32"/>
                    </a:cubicBezTo>
                    <a:cubicBezTo>
                      <a:pt x="433" y="34"/>
                      <a:pt x="434" y="36"/>
                      <a:pt x="436" y="37"/>
                    </a:cubicBezTo>
                    <a:cubicBezTo>
                      <a:pt x="439" y="37"/>
                      <a:pt x="441" y="36"/>
                      <a:pt x="444" y="36"/>
                    </a:cubicBezTo>
                    <a:cubicBezTo>
                      <a:pt x="443" y="34"/>
                      <a:pt x="442" y="33"/>
                      <a:pt x="441" y="31"/>
                    </a:cubicBezTo>
                    <a:moveTo>
                      <a:pt x="545" y="9"/>
                    </a:moveTo>
                    <a:cubicBezTo>
                      <a:pt x="533" y="12"/>
                      <a:pt x="520" y="15"/>
                      <a:pt x="507" y="18"/>
                    </a:cubicBezTo>
                    <a:cubicBezTo>
                      <a:pt x="486" y="23"/>
                      <a:pt x="465" y="27"/>
                      <a:pt x="445" y="30"/>
                    </a:cubicBezTo>
                    <a:cubicBezTo>
                      <a:pt x="446" y="32"/>
                      <a:pt x="447" y="34"/>
                      <a:pt x="448" y="35"/>
                    </a:cubicBezTo>
                    <a:cubicBezTo>
                      <a:pt x="453" y="35"/>
                      <a:pt x="458" y="34"/>
                      <a:pt x="462" y="33"/>
                    </a:cubicBezTo>
                    <a:cubicBezTo>
                      <a:pt x="468" y="29"/>
                      <a:pt x="471" y="27"/>
                      <a:pt x="474" y="27"/>
                    </a:cubicBezTo>
                    <a:cubicBezTo>
                      <a:pt x="475" y="27"/>
                      <a:pt x="475" y="27"/>
                      <a:pt x="476" y="27"/>
                    </a:cubicBezTo>
                    <a:cubicBezTo>
                      <a:pt x="477" y="27"/>
                      <a:pt x="478" y="29"/>
                      <a:pt x="478" y="31"/>
                    </a:cubicBezTo>
                    <a:cubicBezTo>
                      <a:pt x="488" y="30"/>
                      <a:pt x="497" y="29"/>
                      <a:pt x="506" y="28"/>
                    </a:cubicBezTo>
                    <a:cubicBezTo>
                      <a:pt x="497" y="29"/>
                      <a:pt x="488" y="31"/>
                      <a:pt x="478" y="33"/>
                    </a:cubicBezTo>
                    <a:cubicBezTo>
                      <a:pt x="478" y="34"/>
                      <a:pt x="478" y="35"/>
                      <a:pt x="478" y="37"/>
                    </a:cubicBezTo>
                    <a:cubicBezTo>
                      <a:pt x="492" y="33"/>
                      <a:pt x="506" y="29"/>
                      <a:pt x="519" y="26"/>
                    </a:cubicBezTo>
                    <a:cubicBezTo>
                      <a:pt x="515" y="27"/>
                      <a:pt x="511" y="27"/>
                      <a:pt x="506" y="28"/>
                    </a:cubicBezTo>
                    <a:cubicBezTo>
                      <a:pt x="516" y="26"/>
                      <a:pt x="526" y="24"/>
                      <a:pt x="536" y="23"/>
                    </a:cubicBezTo>
                    <a:cubicBezTo>
                      <a:pt x="537" y="23"/>
                      <a:pt x="539" y="22"/>
                      <a:pt x="540" y="22"/>
                    </a:cubicBezTo>
                    <a:cubicBezTo>
                      <a:pt x="542" y="18"/>
                      <a:pt x="544" y="14"/>
                      <a:pt x="545" y="9"/>
                    </a:cubicBezTo>
                    <a:moveTo>
                      <a:pt x="595" y="0"/>
                    </a:moveTo>
                    <a:cubicBezTo>
                      <a:pt x="581" y="2"/>
                      <a:pt x="566" y="5"/>
                      <a:pt x="550" y="9"/>
                    </a:cubicBezTo>
                    <a:cubicBezTo>
                      <a:pt x="548" y="13"/>
                      <a:pt x="546" y="17"/>
                      <a:pt x="544" y="21"/>
                    </a:cubicBezTo>
                    <a:cubicBezTo>
                      <a:pt x="558" y="19"/>
                      <a:pt x="571" y="17"/>
                      <a:pt x="582" y="16"/>
                    </a:cubicBezTo>
                    <a:cubicBezTo>
                      <a:pt x="587" y="10"/>
                      <a:pt x="591" y="5"/>
                      <a:pt x="595"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48" name="Freeform 430"/>
              <p:cNvSpPr/>
              <p:nvPr/>
            </p:nvSpPr>
            <p:spPr bwMode="auto">
              <a:xfrm>
                <a:off x="3192" y="3039"/>
                <a:ext cx="4" cy="1"/>
              </a:xfrm>
              <a:custGeom>
                <a:avLst/>
                <a:gdLst>
                  <a:gd name="T0" fmla="*/ 4 w 4"/>
                  <a:gd name="T1" fmla="*/ 0 h 2"/>
                  <a:gd name="T2" fmla="*/ 3 w 4"/>
                  <a:gd name="T3" fmla="*/ 0 h 2"/>
                  <a:gd name="T4" fmla="*/ 1 w 4"/>
                  <a:gd name="T5" fmla="*/ 0 h 2"/>
                  <a:gd name="T6" fmla="*/ 0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0"/>
                      <a:pt x="3" y="0"/>
                      <a:pt x="3" y="0"/>
                    </a:cubicBezTo>
                    <a:cubicBezTo>
                      <a:pt x="2" y="0"/>
                      <a:pt x="1" y="0"/>
                      <a:pt x="1" y="0"/>
                    </a:cubicBezTo>
                    <a:cubicBezTo>
                      <a:pt x="1" y="1"/>
                      <a:pt x="0" y="1"/>
                      <a:pt x="0" y="2"/>
                    </a:cubicBezTo>
                    <a:cubicBezTo>
                      <a:pt x="1" y="1"/>
                      <a:pt x="3" y="0"/>
                      <a:pt x="4"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749" name="Freeform 431"/>
              <p:cNvSpPr/>
              <p:nvPr/>
            </p:nvSpPr>
            <p:spPr bwMode="auto">
              <a:xfrm>
                <a:off x="3157" y="3039"/>
                <a:ext cx="30" cy="18"/>
              </a:xfrm>
              <a:custGeom>
                <a:avLst/>
                <a:gdLst>
                  <a:gd name="T0" fmla="*/ 37 w 37"/>
                  <a:gd name="T1" fmla="*/ 0 h 21"/>
                  <a:gd name="T2" fmla="*/ 13 w 37"/>
                  <a:gd name="T3" fmla="*/ 5 h 21"/>
                  <a:gd name="T4" fmla="*/ 0 w 37"/>
                  <a:gd name="T5" fmla="*/ 21 h 21"/>
                  <a:gd name="T6" fmla="*/ 7 w 37"/>
                  <a:gd name="T7" fmla="*/ 21 h 21"/>
                  <a:gd name="T8" fmla="*/ 10 w 37"/>
                  <a:gd name="T9" fmla="*/ 20 h 21"/>
                  <a:gd name="T10" fmla="*/ 27 w 37"/>
                  <a:gd name="T11" fmla="*/ 11 h 21"/>
                  <a:gd name="T12" fmla="*/ 37 w 3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7" h="21">
                    <a:moveTo>
                      <a:pt x="37" y="0"/>
                    </a:moveTo>
                    <a:cubicBezTo>
                      <a:pt x="29" y="2"/>
                      <a:pt x="21" y="3"/>
                      <a:pt x="13" y="5"/>
                    </a:cubicBezTo>
                    <a:cubicBezTo>
                      <a:pt x="9" y="10"/>
                      <a:pt x="5" y="15"/>
                      <a:pt x="0" y="21"/>
                    </a:cubicBezTo>
                    <a:cubicBezTo>
                      <a:pt x="3" y="21"/>
                      <a:pt x="5" y="21"/>
                      <a:pt x="7" y="21"/>
                    </a:cubicBezTo>
                    <a:cubicBezTo>
                      <a:pt x="8" y="21"/>
                      <a:pt x="9" y="21"/>
                      <a:pt x="10" y="20"/>
                    </a:cubicBezTo>
                    <a:cubicBezTo>
                      <a:pt x="16" y="17"/>
                      <a:pt x="22" y="14"/>
                      <a:pt x="27" y="11"/>
                    </a:cubicBezTo>
                    <a:cubicBezTo>
                      <a:pt x="31" y="7"/>
                      <a:pt x="34" y="4"/>
                      <a:pt x="37"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750" name="Freeform 432"/>
              <p:cNvSpPr/>
              <p:nvPr/>
            </p:nvSpPr>
            <p:spPr bwMode="auto">
              <a:xfrm>
                <a:off x="3179" y="3039"/>
                <a:ext cx="14" cy="10"/>
              </a:xfrm>
              <a:custGeom>
                <a:avLst/>
                <a:gdLst>
                  <a:gd name="T0" fmla="*/ 17 w 17"/>
                  <a:gd name="T1" fmla="*/ 0 h 12"/>
                  <a:gd name="T2" fmla="*/ 10 w 17"/>
                  <a:gd name="T3" fmla="*/ 1 h 12"/>
                  <a:gd name="T4" fmla="*/ 0 w 17"/>
                  <a:gd name="T5" fmla="*/ 12 h 12"/>
                  <a:gd name="T6" fmla="*/ 15 w 17"/>
                  <a:gd name="T7" fmla="*/ 3 h 12"/>
                  <a:gd name="T8" fmla="*/ 17 w 17"/>
                  <a:gd name="T9" fmla="*/ 0 h 12"/>
                </a:gdLst>
                <a:ahLst/>
                <a:cxnLst>
                  <a:cxn ang="0">
                    <a:pos x="T0" y="T1"/>
                  </a:cxn>
                  <a:cxn ang="0">
                    <a:pos x="T2" y="T3"/>
                  </a:cxn>
                  <a:cxn ang="0">
                    <a:pos x="T4" y="T5"/>
                  </a:cxn>
                  <a:cxn ang="0">
                    <a:pos x="T6" y="T7"/>
                  </a:cxn>
                  <a:cxn ang="0">
                    <a:pos x="T8" y="T9"/>
                  </a:cxn>
                </a:cxnLst>
                <a:rect l="0" t="0" r="r" b="b"/>
                <a:pathLst>
                  <a:path w="17" h="12">
                    <a:moveTo>
                      <a:pt x="17" y="0"/>
                    </a:moveTo>
                    <a:cubicBezTo>
                      <a:pt x="14" y="1"/>
                      <a:pt x="12" y="1"/>
                      <a:pt x="10" y="1"/>
                    </a:cubicBezTo>
                    <a:cubicBezTo>
                      <a:pt x="7" y="5"/>
                      <a:pt x="4" y="8"/>
                      <a:pt x="0" y="12"/>
                    </a:cubicBezTo>
                    <a:cubicBezTo>
                      <a:pt x="5" y="9"/>
                      <a:pt x="10" y="6"/>
                      <a:pt x="15" y="3"/>
                    </a:cubicBezTo>
                    <a:cubicBezTo>
                      <a:pt x="15" y="2"/>
                      <a:pt x="16" y="1"/>
                      <a:pt x="17"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751" name="Freeform 433"/>
              <p:cNvSpPr/>
              <p:nvPr/>
            </p:nvSpPr>
            <p:spPr bwMode="auto">
              <a:xfrm>
                <a:off x="3192" y="3039"/>
                <a:ext cx="1" cy="2"/>
              </a:xfrm>
              <a:custGeom>
                <a:avLst/>
                <a:gdLst>
                  <a:gd name="T0" fmla="*/ 2 w 2"/>
                  <a:gd name="T1" fmla="*/ 0 h 3"/>
                  <a:gd name="T2" fmla="*/ 2 w 2"/>
                  <a:gd name="T3" fmla="*/ 0 h 3"/>
                  <a:gd name="T4" fmla="*/ 0 w 2"/>
                  <a:gd name="T5" fmla="*/ 3 h 3"/>
                  <a:gd name="T6" fmla="*/ 1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0"/>
                      <a:pt x="2" y="0"/>
                      <a:pt x="2" y="0"/>
                    </a:cubicBezTo>
                    <a:cubicBezTo>
                      <a:pt x="1" y="1"/>
                      <a:pt x="0" y="2"/>
                      <a:pt x="0" y="3"/>
                    </a:cubicBezTo>
                    <a:cubicBezTo>
                      <a:pt x="0" y="3"/>
                      <a:pt x="1" y="2"/>
                      <a:pt x="1" y="2"/>
                    </a:cubicBezTo>
                    <a:cubicBezTo>
                      <a:pt x="1" y="1"/>
                      <a:pt x="2" y="1"/>
                      <a:pt x="2"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752" name="Freeform 434"/>
              <p:cNvSpPr/>
              <p:nvPr/>
            </p:nvSpPr>
            <p:spPr bwMode="auto">
              <a:xfrm>
                <a:off x="2797" y="3157"/>
                <a:ext cx="79" cy="27"/>
              </a:xfrm>
              <a:custGeom>
                <a:avLst/>
                <a:gdLst>
                  <a:gd name="T0" fmla="*/ 95 w 95"/>
                  <a:gd name="T1" fmla="*/ 0 h 32"/>
                  <a:gd name="T2" fmla="*/ 44 w 95"/>
                  <a:gd name="T3" fmla="*/ 12 h 32"/>
                  <a:gd name="T4" fmla="*/ 0 w 95"/>
                  <a:gd name="T5" fmla="*/ 32 h 32"/>
                  <a:gd name="T6" fmla="*/ 80 w 95"/>
                  <a:gd name="T7" fmla="*/ 11 h 32"/>
                  <a:gd name="T8" fmla="*/ 95 w 95"/>
                  <a:gd name="T9" fmla="*/ 0 h 32"/>
                </a:gdLst>
                <a:ahLst/>
                <a:cxnLst>
                  <a:cxn ang="0">
                    <a:pos x="T0" y="T1"/>
                  </a:cxn>
                  <a:cxn ang="0">
                    <a:pos x="T2" y="T3"/>
                  </a:cxn>
                  <a:cxn ang="0">
                    <a:pos x="T4" y="T5"/>
                  </a:cxn>
                  <a:cxn ang="0">
                    <a:pos x="T6" y="T7"/>
                  </a:cxn>
                  <a:cxn ang="0">
                    <a:pos x="T8" y="T9"/>
                  </a:cxn>
                </a:cxnLst>
                <a:rect l="0" t="0" r="r" b="b"/>
                <a:pathLst>
                  <a:path w="95" h="32">
                    <a:moveTo>
                      <a:pt x="95" y="0"/>
                    </a:moveTo>
                    <a:cubicBezTo>
                      <a:pt x="78" y="4"/>
                      <a:pt x="61" y="8"/>
                      <a:pt x="44" y="12"/>
                    </a:cubicBezTo>
                    <a:cubicBezTo>
                      <a:pt x="30" y="18"/>
                      <a:pt x="15" y="25"/>
                      <a:pt x="0" y="32"/>
                    </a:cubicBezTo>
                    <a:cubicBezTo>
                      <a:pt x="28" y="25"/>
                      <a:pt x="55" y="18"/>
                      <a:pt x="80" y="11"/>
                    </a:cubicBezTo>
                    <a:cubicBezTo>
                      <a:pt x="84" y="7"/>
                      <a:pt x="89" y="4"/>
                      <a:pt x="95"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53" name="Freeform 435"/>
              <p:cNvSpPr>
                <a:spLocks noEditPoints="1"/>
              </p:cNvSpPr>
              <p:nvPr/>
            </p:nvSpPr>
            <p:spPr bwMode="auto">
              <a:xfrm>
                <a:off x="2312" y="3292"/>
                <a:ext cx="52" cy="9"/>
              </a:xfrm>
              <a:custGeom>
                <a:avLst/>
                <a:gdLst>
                  <a:gd name="T0" fmla="*/ 13 w 63"/>
                  <a:gd name="T1" fmla="*/ 1 h 10"/>
                  <a:gd name="T2" fmla="*/ 0 w 63"/>
                  <a:gd name="T3" fmla="*/ 3 h 10"/>
                  <a:gd name="T4" fmla="*/ 36 w 63"/>
                  <a:gd name="T5" fmla="*/ 10 h 10"/>
                  <a:gd name="T6" fmla="*/ 63 w 63"/>
                  <a:gd name="T7" fmla="*/ 4 h 10"/>
                  <a:gd name="T8" fmla="*/ 13 w 63"/>
                  <a:gd name="T9" fmla="*/ 1 h 10"/>
                  <a:gd name="T10" fmla="*/ 4 w 63"/>
                  <a:gd name="T11" fmla="*/ 0 h 10"/>
                  <a:gd name="T12" fmla="*/ 3 w 63"/>
                  <a:gd name="T13" fmla="*/ 0 h 10"/>
                  <a:gd name="T14" fmla="*/ 4 w 63"/>
                  <a:gd name="T15" fmla="*/ 0 h 10"/>
                  <a:gd name="T16" fmla="*/ 4 w 6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0">
                    <a:moveTo>
                      <a:pt x="13" y="1"/>
                    </a:moveTo>
                    <a:cubicBezTo>
                      <a:pt x="9" y="2"/>
                      <a:pt x="5" y="2"/>
                      <a:pt x="0" y="3"/>
                    </a:cubicBezTo>
                    <a:cubicBezTo>
                      <a:pt x="17" y="4"/>
                      <a:pt x="29" y="6"/>
                      <a:pt x="36" y="10"/>
                    </a:cubicBezTo>
                    <a:cubicBezTo>
                      <a:pt x="45" y="8"/>
                      <a:pt x="54" y="6"/>
                      <a:pt x="63" y="4"/>
                    </a:cubicBezTo>
                    <a:cubicBezTo>
                      <a:pt x="44" y="4"/>
                      <a:pt x="28" y="2"/>
                      <a:pt x="13" y="1"/>
                    </a:cubicBezTo>
                    <a:moveTo>
                      <a:pt x="4" y="0"/>
                    </a:moveTo>
                    <a:cubicBezTo>
                      <a:pt x="4" y="0"/>
                      <a:pt x="4" y="0"/>
                      <a:pt x="3" y="0"/>
                    </a:cubicBezTo>
                    <a:cubicBezTo>
                      <a:pt x="4" y="0"/>
                      <a:pt x="4" y="0"/>
                      <a:pt x="4" y="0"/>
                    </a:cubicBezTo>
                    <a:cubicBezTo>
                      <a:pt x="4" y="0"/>
                      <a:pt x="4" y="0"/>
                      <a:pt x="4"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754" name="Freeform 436"/>
              <p:cNvSpPr/>
              <p:nvPr/>
            </p:nvSpPr>
            <p:spPr bwMode="auto">
              <a:xfrm>
                <a:off x="2558" y="3284"/>
                <a:ext cx="4" cy="1"/>
              </a:xfrm>
              <a:custGeom>
                <a:avLst/>
                <a:gdLst>
                  <a:gd name="T0" fmla="*/ 5 w 5"/>
                  <a:gd name="T1" fmla="*/ 0 h 1"/>
                  <a:gd name="T2" fmla="*/ 0 w 5"/>
                  <a:gd name="T3" fmla="*/ 1 h 1"/>
                  <a:gd name="T4" fmla="*/ 2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4" y="0"/>
                      <a:pt x="2" y="1"/>
                      <a:pt x="0" y="1"/>
                    </a:cubicBezTo>
                    <a:cubicBezTo>
                      <a:pt x="1" y="1"/>
                      <a:pt x="1" y="1"/>
                      <a:pt x="2" y="1"/>
                    </a:cubicBezTo>
                    <a:cubicBezTo>
                      <a:pt x="3" y="1"/>
                      <a:pt x="4" y="0"/>
                      <a:pt x="5"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55" name="Freeform 437"/>
              <p:cNvSpPr/>
              <p:nvPr/>
            </p:nvSpPr>
            <p:spPr bwMode="auto">
              <a:xfrm>
                <a:off x="2841" y="3186"/>
                <a:ext cx="30" cy="9"/>
              </a:xfrm>
              <a:custGeom>
                <a:avLst/>
                <a:gdLst>
                  <a:gd name="T0" fmla="*/ 31 w 37"/>
                  <a:gd name="T1" fmla="*/ 0 h 11"/>
                  <a:gd name="T2" fmla="*/ 0 w 37"/>
                  <a:gd name="T3" fmla="*/ 11 h 11"/>
                  <a:gd name="T4" fmla="*/ 25 w 37"/>
                  <a:gd name="T5" fmla="*/ 4 h 11"/>
                  <a:gd name="T6" fmla="*/ 37 w 37"/>
                  <a:gd name="T7" fmla="*/ 1 h 11"/>
                  <a:gd name="T8" fmla="*/ 31 w 37"/>
                  <a:gd name="T9" fmla="*/ 0 h 11"/>
                </a:gdLst>
                <a:ahLst/>
                <a:cxnLst>
                  <a:cxn ang="0">
                    <a:pos x="T0" y="T1"/>
                  </a:cxn>
                  <a:cxn ang="0">
                    <a:pos x="T2" y="T3"/>
                  </a:cxn>
                  <a:cxn ang="0">
                    <a:pos x="T4" y="T5"/>
                  </a:cxn>
                  <a:cxn ang="0">
                    <a:pos x="T6" y="T7"/>
                  </a:cxn>
                  <a:cxn ang="0">
                    <a:pos x="T8" y="T9"/>
                  </a:cxn>
                </a:cxnLst>
                <a:rect l="0" t="0" r="r" b="b"/>
                <a:pathLst>
                  <a:path w="37" h="11">
                    <a:moveTo>
                      <a:pt x="31" y="0"/>
                    </a:moveTo>
                    <a:cubicBezTo>
                      <a:pt x="20" y="4"/>
                      <a:pt x="10" y="7"/>
                      <a:pt x="0" y="11"/>
                    </a:cubicBezTo>
                    <a:cubicBezTo>
                      <a:pt x="8" y="9"/>
                      <a:pt x="17" y="6"/>
                      <a:pt x="25" y="4"/>
                    </a:cubicBezTo>
                    <a:cubicBezTo>
                      <a:pt x="29" y="3"/>
                      <a:pt x="33" y="2"/>
                      <a:pt x="37" y="1"/>
                    </a:cubicBezTo>
                    <a:cubicBezTo>
                      <a:pt x="34" y="1"/>
                      <a:pt x="32" y="0"/>
                      <a:pt x="31"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56" name="Freeform 438"/>
              <p:cNvSpPr/>
              <p:nvPr/>
            </p:nvSpPr>
            <p:spPr bwMode="auto">
              <a:xfrm>
                <a:off x="2935" y="3175"/>
                <a:ext cx="33" cy="10"/>
              </a:xfrm>
              <a:custGeom>
                <a:avLst/>
                <a:gdLst>
                  <a:gd name="T0" fmla="*/ 40 w 40"/>
                  <a:gd name="T1" fmla="*/ 0 h 12"/>
                  <a:gd name="T2" fmla="*/ 9 w 40"/>
                  <a:gd name="T3" fmla="*/ 7 h 12"/>
                  <a:gd name="T4" fmla="*/ 0 w 40"/>
                  <a:gd name="T5" fmla="*/ 12 h 12"/>
                  <a:gd name="T6" fmla="*/ 40 w 40"/>
                  <a:gd name="T7" fmla="*/ 4 h 12"/>
                  <a:gd name="T8" fmla="*/ 40 w 40"/>
                  <a:gd name="T9" fmla="*/ 0 h 12"/>
                </a:gdLst>
                <a:ahLst/>
                <a:cxnLst>
                  <a:cxn ang="0">
                    <a:pos x="T0" y="T1"/>
                  </a:cxn>
                  <a:cxn ang="0">
                    <a:pos x="T2" y="T3"/>
                  </a:cxn>
                  <a:cxn ang="0">
                    <a:pos x="T4" y="T5"/>
                  </a:cxn>
                  <a:cxn ang="0">
                    <a:pos x="T6" y="T7"/>
                  </a:cxn>
                  <a:cxn ang="0">
                    <a:pos x="T8" y="T9"/>
                  </a:cxn>
                </a:cxnLst>
                <a:rect l="0" t="0" r="r" b="b"/>
                <a:pathLst>
                  <a:path w="40" h="12">
                    <a:moveTo>
                      <a:pt x="40" y="0"/>
                    </a:moveTo>
                    <a:cubicBezTo>
                      <a:pt x="30" y="2"/>
                      <a:pt x="19" y="5"/>
                      <a:pt x="9" y="7"/>
                    </a:cubicBezTo>
                    <a:cubicBezTo>
                      <a:pt x="6" y="9"/>
                      <a:pt x="3" y="10"/>
                      <a:pt x="0" y="12"/>
                    </a:cubicBezTo>
                    <a:cubicBezTo>
                      <a:pt x="14" y="9"/>
                      <a:pt x="27" y="7"/>
                      <a:pt x="40" y="4"/>
                    </a:cubicBezTo>
                    <a:cubicBezTo>
                      <a:pt x="40" y="3"/>
                      <a:pt x="40" y="1"/>
                      <a:pt x="4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57" name="Freeform 439"/>
              <p:cNvSpPr>
                <a:spLocks noEditPoints="1"/>
              </p:cNvSpPr>
              <p:nvPr/>
            </p:nvSpPr>
            <p:spPr bwMode="auto">
              <a:xfrm>
                <a:off x="2836" y="3179"/>
                <a:ext cx="132" cy="58"/>
              </a:xfrm>
              <a:custGeom>
                <a:avLst/>
                <a:gdLst>
                  <a:gd name="T0" fmla="*/ 139 w 160"/>
                  <a:gd name="T1" fmla="*/ 16 h 70"/>
                  <a:gd name="T2" fmla="*/ 96 w 160"/>
                  <a:gd name="T3" fmla="*/ 21 h 70"/>
                  <a:gd name="T4" fmla="*/ 0 w 160"/>
                  <a:gd name="T5" fmla="*/ 70 h 70"/>
                  <a:gd name="T6" fmla="*/ 3 w 160"/>
                  <a:gd name="T7" fmla="*/ 70 h 70"/>
                  <a:gd name="T8" fmla="*/ 139 w 160"/>
                  <a:gd name="T9" fmla="*/ 16 h 70"/>
                  <a:gd name="T10" fmla="*/ 160 w 160"/>
                  <a:gd name="T11" fmla="*/ 0 h 70"/>
                  <a:gd name="T12" fmla="*/ 120 w 160"/>
                  <a:gd name="T13" fmla="*/ 8 h 70"/>
                  <a:gd name="T14" fmla="*/ 107 w 160"/>
                  <a:gd name="T15" fmla="*/ 15 h 70"/>
                  <a:gd name="T16" fmla="*/ 150 w 160"/>
                  <a:gd name="T17" fmla="*/ 10 h 70"/>
                  <a:gd name="T18" fmla="*/ 159 w 160"/>
                  <a:gd name="T19" fmla="*/ 5 h 70"/>
                  <a:gd name="T20" fmla="*/ 160 w 160"/>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70">
                    <a:moveTo>
                      <a:pt x="139" y="16"/>
                    </a:moveTo>
                    <a:cubicBezTo>
                      <a:pt x="125" y="17"/>
                      <a:pt x="110" y="19"/>
                      <a:pt x="96" y="21"/>
                    </a:cubicBezTo>
                    <a:cubicBezTo>
                      <a:pt x="67" y="37"/>
                      <a:pt x="35" y="53"/>
                      <a:pt x="0" y="70"/>
                    </a:cubicBezTo>
                    <a:cubicBezTo>
                      <a:pt x="1" y="70"/>
                      <a:pt x="2" y="70"/>
                      <a:pt x="3" y="70"/>
                    </a:cubicBezTo>
                    <a:cubicBezTo>
                      <a:pt x="53" y="54"/>
                      <a:pt x="99" y="36"/>
                      <a:pt x="139" y="16"/>
                    </a:cubicBezTo>
                    <a:moveTo>
                      <a:pt x="160" y="0"/>
                    </a:moveTo>
                    <a:cubicBezTo>
                      <a:pt x="147" y="3"/>
                      <a:pt x="134" y="5"/>
                      <a:pt x="120" y="8"/>
                    </a:cubicBezTo>
                    <a:cubicBezTo>
                      <a:pt x="116" y="10"/>
                      <a:pt x="111" y="13"/>
                      <a:pt x="107" y="15"/>
                    </a:cubicBezTo>
                    <a:cubicBezTo>
                      <a:pt x="122" y="13"/>
                      <a:pt x="136" y="11"/>
                      <a:pt x="150" y="10"/>
                    </a:cubicBezTo>
                    <a:cubicBezTo>
                      <a:pt x="153" y="8"/>
                      <a:pt x="156" y="6"/>
                      <a:pt x="159" y="5"/>
                    </a:cubicBezTo>
                    <a:cubicBezTo>
                      <a:pt x="159" y="3"/>
                      <a:pt x="159" y="2"/>
                      <a:pt x="160"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58" name="Freeform 440"/>
              <p:cNvSpPr/>
              <p:nvPr/>
            </p:nvSpPr>
            <p:spPr bwMode="auto">
              <a:xfrm>
                <a:off x="2559" y="3283"/>
                <a:ext cx="5" cy="3"/>
              </a:xfrm>
              <a:custGeom>
                <a:avLst/>
                <a:gdLst>
                  <a:gd name="T0" fmla="*/ 6 w 6"/>
                  <a:gd name="T1" fmla="*/ 0 h 3"/>
                  <a:gd name="T2" fmla="*/ 3 w 6"/>
                  <a:gd name="T3" fmla="*/ 1 h 3"/>
                  <a:gd name="T4" fmla="*/ 0 w 6"/>
                  <a:gd name="T5" fmla="*/ 2 h 3"/>
                  <a:gd name="T6" fmla="*/ 1 w 6"/>
                  <a:gd name="T7" fmla="*/ 3 h 3"/>
                  <a:gd name="T8" fmla="*/ 4 w 6"/>
                  <a:gd name="T9" fmla="*/ 2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5" y="1"/>
                      <a:pt x="4" y="1"/>
                      <a:pt x="3" y="1"/>
                    </a:cubicBezTo>
                    <a:cubicBezTo>
                      <a:pt x="2" y="1"/>
                      <a:pt x="1" y="2"/>
                      <a:pt x="0" y="2"/>
                    </a:cubicBezTo>
                    <a:cubicBezTo>
                      <a:pt x="0" y="2"/>
                      <a:pt x="1" y="2"/>
                      <a:pt x="1" y="3"/>
                    </a:cubicBezTo>
                    <a:cubicBezTo>
                      <a:pt x="2" y="2"/>
                      <a:pt x="3" y="2"/>
                      <a:pt x="4" y="2"/>
                    </a:cubicBezTo>
                    <a:cubicBezTo>
                      <a:pt x="4" y="2"/>
                      <a:pt x="5" y="1"/>
                      <a:pt x="6"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59" name="Freeform 441"/>
              <p:cNvSpPr>
                <a:spLocks noEditPoints="1"/>
              </p:cNvSpPr>
              <p:nvPr/>
            </p:nvSpPr>
            <p:spPr bwMode="auto">
              <a:xfrm>
                <a:off x="2563" y="3272"/>
                <a:ext cx="45" cy="16"/>
              </a:xfrm>
              <a:custGeom>
                <a:avLst/>
                <a:gdLst>
                  <a:gd name="T0" fmla="*/ 22 w 55"/>
                  <a:gd name="T1" fmla="*/ 16 h 20"/>
                  <a:gd name="T2" fmla="*/ 7 w 55"/>
                  <a:gd name="T3" fmla="*/ 19 h 20"/>
                  <a:gd name="T4" fmla="*/ 10 w 55"/>
                  <a:gd name="T5" fmla="*/ 20 h 20"/>
                  <a:gd name="T6" fmla="*/ 15 w 55"/>
                  <a:gd name="T7" fmla="*/ 19 h 20"/>
                  <a:gd name="T8" fmla="*/ 22 w 55"/>
                  <a:gd name="T9" fmla="*/ 16 h 20"/>
                  <a:gd name="T10" fmla="*/ 55 w 55"/>
                  <a:gd name="T11" fmla="*/ 0 h 20"/>
                  <a:gd name="T12" fmla="*/ 2 w 55"/>
                  <a:gd name="T13" fmla="*/ 14 h 20"/>
                  <a:gd name="T14" fmla="*/ 0 w 55"/>
                  <a:gd name="T15" fmla="*/ 16 h 20"/>
                  <a:gd name="T16" fmla="*/ 35 w 55"/>
                  <a:gd name="T17" fmla="*/ 10 h 20"/>
                  <a:gd name="T18" fmla="*/ 55 w 5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0">
                    <a:moveTo>
                      <a:pt x="22" y="16"/>
                    </a:moveTo>
                    <a:cubicBezTo>
                      <a:pt x="17" y="17"/>
                      <a:pt x="12" y="18"/>
                      <a:pt x="7" y="19"/>
                    </a:cubicBezTo>
                    <a:cubicBezTo>
                      <a:pt x="8" y="19"/>
                      <a:pt x="9" y="20"/>
                      <a:pt x="10" y="20"/>
                    </a:cubicBezTo>
                    <a:cubicBezTo>
                      <a:pt x="12" y="20"/>
                      <a:pt x="13" y="20"/>
                      <a:pt x="15" y="19"/>
                    </a:cubicBezTo>
                    <a:cubicBezTo>
                      <a:pt x="17" y="18"/>
                      <a:pt x="20" y="17"/>
                      <a:pt x="22" y="16"/>
                    </a:cubicBezTo>
                    <a:moveTo>
                      <a:pt x="55" y="0"/>
                    </a:moveTo>
                    <a:cubicBezTo>
                      <a:pt x="37" y="5"/>
                      <a:pt x="19" y="10"/>
                      <a:pt x="2" y="14"/>
                    </a:cubicBezTo>
                    <a:cubicBezTo>
                      <a:pt x="1" y="15"/>
                      <a:pt x="0" y="16"/>
                      <a:pt x="0" y="16"/>
                    </a:cubicBezTo>
                    <a:cubicBezTo>
                      <a:pt x="12" y="14"/>
                      <a:pt x="23" y="12"/>
                      <a:pt x="35" y="10"/>
                    </a:cubicBezTo>
                    <a:cubicBezTo>
                      <a:pt x="42" y="6"/>
                      <a:pt x="48" y="3"/>
                      <a:pt x="55"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760" name="Freeform 442"/>
              <p:cNvSpPr/>
              <p:nvPr/>
            </p:nvSpPr>
            <p:spPr bwMode="auto">
              <a:xfrm>
                <a:off x="2816" y="3181"/>
                <a:ext cx="127" cy="24"/>
              </a:xfrm>
              <a:custGeom>
                <a:avLst/>
                <a:gdLst>
                  <a:gd name="T0" fmla="*/ 152 w 152"/>
                  <a:gd name="T1" fmla="*/ 0 h 29"/>
                  <a:gd name="T2" fmla="*/ 83 w 152"/>
                  <a:gd name="T3" fmla="*/ 8 h 29"/>
                  <a:gd name="T4" fmla="*/ 66 w 152"/>
                  <a:gd name="T5" fmla="*/ 7 h 29"/>
                  <a:gd name="T6" fmla="*/ 54 w 152"/>
                  <a:gd name="T7" fmla="*/ 10 h 29"/>
                  <a:gd name="T8" fmla="*/ 29 w 152"/>
                  <a:gd name="T9" fmla="*/ 17 h 29"/>
                  <a:gd name="T10" fmla="*/ 9 w 152"/>
                  <a:gd name="T11" fmla="*/ 24 h 29"/>
                  <a:gd name="T12" fmla="*/ 0 w 152"/>
                  <a:gd name="T13" fmla="*/ 29 h 29"/>
                  <a:gd name="T14" fmla="*/ 37 w 152"/>
                  <a:gd name="T15" fmla="*/ 23 h 29"/>
                  <a:gd name="T16" fmla="*/ 143 w 152"/>
                  <a:gd name="T17" fmla="*/ 5 h 29"/>
                  <a:gd name="T18" fmla="*/ 152 w 152"/>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28">
                    <a:moveTo>
                      <a:pt x="152" y="0"/>
                    </a:moveTo>
                    <a:cubicBezTo>
                      <a:pt x="125" y="5"/>
                      <a:pt x="101" y="8"/>
                      <a:pt x="83" y="8"/>
                    </a:cubicBezTo>
                    <a:cubicBezTo>
                      <a:pt x="76" y="8"/>
                      <a:pt x="70" y="8"/>
                      <a:pt x="66" y="7"/>
                    </a:cubicBezTo>
                    <a:cubicBezTo>
                      <a:pt x="62" y="8"/>
                      <a:pt x="58" y="9"/>
                      <a:pt x="54" y="10"/>
                    </a:cubicBezTo>
                    <a:cubicBezTo>
                      <a:pt x="46" y="12"/>
                      <a:pt x="37" y="15"/>
                      <a:pt x="29" y="17"/>
                    </a:cubicBezTo>
                    <a:cubicBezTo>
                      <a:pt x="22" y="20"/>
                      <a:pt x="16" y="22"/>
                      <a:pt x="9" y="24"/>
                    </a:cubicBezTo>
                    <a:cubicBezTo>
                      <a:pt x="6" y="26"/>
                      <a:pt x="3" y="27"/>
                      <a:pt x="0" y="29"/>
                    </a:cubicBezTo>
                    <a:cubicBezTo>
                      <a:pt x="12" y="27"/>
                      <a:pt x="24" y="25"/>
                      <a:pt x="37" y="23"/>
                    </a:cubicBezTo>
                    <a:cubicBezTo>
                      <a:pt x="74" y="18"/>
                      <a:pt x="110" y="11"/>
                      <a:pt x="143" y="5"/>
                    </a:cubicBezTo>
                    <a:cubicBezTo>
                      <a:pt x="146" y="3"/>
                      <a:pt x="149" y="2"/>
                      <a:pt x="152"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61" name="Freeform 443"/>
              <p:cNvSpPr>
                <a:spLocks noEditPoints="1"/>
              </p:cNvSpPr>
              <p:nvPr/>
            </p:nvSpPr>
            <p:spPr bwMode="auto">
              <a:xfrm>
                <a:off x="2665" y="3185"/>
                <a:ext cx="270" cy="91"/>
              </a:xfrm>
              <a:custGeom>
                <a:avLst/>
                <a:gdLst>
                  <a:gd name="T0" fmla="*/ 178 w 325"/>
                  <a:gd name="T1" fmla="*/ 71 h 109"/>
                  <a:gd name="T2" fmla="*/ 31 w 325"/>
                  <a:gd name="T3" fmla="*/ 96 h 109"/>
                  <a:gd name="T4" fmla="*/ 0 w 325"/>
                  <a:gd name="T5" fmla="*/ 109 h 109"/>
                  <a:gd name="T6" fmla="*/ 36 w 325"/>
                  <a:gd name="T7" fmla="*/ 103 h 109"/>
                  <a:gd name="T8" fmla="*/ 178 w 325"/>
                  <a:gd name="T9" fmla="*/ 71 h 109"/>
                  <a:gd name="T10" fmla="*/ 301 w 325"/>
                  <a:gd name="T11" fmla="*/ 13 h 109"/>
                  <a:gd name="T12" fmla="*/ 162 w 325"/>
                  <a:gd name="T13" fmla="*/ 34 h 109"/>
                  <a:gd name="T14" fmla="*/ 46 w 325"/>
                  <a:gd name="T15" fmla="*/ 89 h 109"/>
                  <a:gd name="T16" fmla="*/ 205 w 325"/>
                  <a:gd name="T17" fmla="*/ 62 h 109"/>
                  <a:gd name="T18" fmla="*/ 301 w 325"/>
                  <a:gd name="T19" fmla="*/ 13 h 109"/>
                  <a:gd name="T20" fmla="*/ 325 w 325"/>
                  <a:gd name="T21" fmla="*/ 0 h 109"/>
                  <a:gd name="T22" fmla="*/ 219 w 325"/>
                  <a:gd name="T23" fmla="*/ 18 h 109"/>
                  <a:gd name="T24" fmla="*/ 182 w 325"/>
                  <a:gd name="T25" fmla="*/ 24 h 109"/>
                  <a:gd name="T26" fmla="*/ 174 w 325"/>
                  <a:gd name="T27" fmla="*/ 28 h 109"/>
                  <a:gd name="T28" fmla="*/ 312 w 325"/>
                  <a:gd name="T29" fmla="*/ 7 h 109"/>
                  <a:gd name="T30" fmla="*/ 325 w 325"/>
                  <a:gd name="T3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5" h="109">
                    <a:moveTo>
                      <a:pt x="178" y="71"/>
                    </a:moveTo>
                    <a:cubicBezTo>
                      <a:pt x="130" y="78"/>
                      <a:pt x="81" y="87"/>
                      <a:pt x="31" y="96"/>
                    </a:cubicBezTo>
                    <a:cubicBezTo>
                      <a:pt x="20" y="100"/>
                      <a:pt x="10" y="105"/>
                      <a:pt x="0" y="109"/>
                    </a:cubicBezTo>
                    <a:cubicBezTo>
                      <a:pt x="12" y="107"/>
                      <a:pt x="24" y="105"/>
                      <a:pt x="36" y="103"/>
                    </a:cubicBezTo>
                    <a:cubicBezTo>
                      <a:pt x="85" y="94"/>
                      <a:pt x="133" y="83"/>
                      <a:pt x="178" y="71"/>
                    </a:cubicBezTo>
                    <a:moveTo>
                      <a:pt x="301" y="13"/>
                    </a:moveTo>
                    <a:cubicBezTo>
                      <a:pt x="257" y="19"/>
                      <a:pt x="210" y="26"/>
                      <a:pt x="162" y="34"/>
                    </a:cubicBezTo>
                    <a:cubicBezTo>
                      <a:pt x="121" y="54"/>
                      <a:pt x="82" y="72"/>
                      <a:pt x="46" y="89"/>
                    </a:cubicBezTo>
                    <a:cubicBezTo>
                      <a:pt x="100" y="80"/>
                      <a:pt x="153" y="70"/>
                      <a:pt x="205" y="62"/>
                    </a:cubicBezTo>
                    <a:cubicBezTo>
                      <a:pt x="240" y="45"/>
                      <a:pt x="272" y="29"/>
                      <a:pt x="301" y="13"/>
                    </a:cubicBezTo>
                    <a:moveTo>
                      <a:pt x="325" y="0"/>
                    </a:moveTo>
                    <a:cubicBezTo>
                      <a:pt x="292" y="6"/>
                      <a:pt x="256" y="13"/>
                      <a:pt x="219" y="18"/>
                    </a:cubicBezTo>
                    <a:cubicBezTo>
                      <a:pt x="206" y="20"/>
                      <a:pt x="194" y="22"/>
                      <a:pt x="182" y="24"/>
                    </a:cubicBezTo>
                    <a:cubicBezTo>
                      <a:pt x="179" y="25"/>
                      <a:pt x="177" y="26"/>
                      <a:pt x="174" y="28"/>
                    </a:cubicBezTo>
                    <a:cubicBezTo>
                      <a:pt x="221" y="20"/>
                      <a:pt x="268" y="13"/>
                      <a:pt x="312" y="7"/>
                    </a:cubicBezTo>
                    <a:cubicBezTo>
                      <a:pt x="316" y="5"/>
                      <a:pt x="321" y="2"/>
                      <a:pt x="325"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762" name="Freeform 444"/>
              <p:cNvSpPr/>
              <p:nvPr/>
            </p:nvSpPr>
            <p:spPr bwMode="auto">
              <a:xfrm>
                <a:off x="2811" y="3201"/>
                <a:ext cx="13" cy="5"/>
              </a:xfrm>
              <a:custGeom>
                <a:avLst/>
                <a:gdLst>
                  <a:gd name="T0" fmla="*/ 16 w 16"/>
                  <a:gd name="T1" fmla="*/ 0 h 6"/>
                  <a:gd name="T2" fmla="*/ 0 w 16"/>
                  <a:gd name="T3" fmla="*/ 6 h 6"/>
                  <a:gd name="T4" fmla="*/ 7 w 16"/>
                  <a:gd name="T5" fmla="*/ 5 h 6"/>
                  <a:gd name="T6" fmla="*/ 16 w 16"/>
                  <a:gd name="T7" fmla="*/ 0 h 6"/>
                </a:gdLst>
                <a:ahLst/>
                <a:cxnLst>
                  <a:cxn ang="0">
                    <a:pos x="T0" y="T1"/>
                  </a:cxn>
                  <a:cxn ang="0">
                    <a:pos x="T2" y="T3"/>
                  </a:cxn>
                  <a:cxn ang="0">
                    <a:pos x="T4" y="T5"/>
                  </a:cxn>
                  <a:cxn ang="0">
                    <a:pos x="T6" y="T7"/>
                  </a:cxn>
                </a:cxnLst>
                <a:rect l="0" t="0" r="r" b="b"/>
                <a:pathLst>
                  <a:path w="16" h="6">
                    <a:moveTo>
                      <a:pt x="16" y="0"/>
                    </a:moveTo>
                    <a:cubicBezTo>
                      <a:pt x="11" y="2"/>
                      <a:pt x="6" y="4"/>
                      <a:pt x="0" y="6"/>
                    </a:cubicBezTo>
                    <a:cubicBezTo>
                      <a:pt x="2" y="6"/>
                      <a:pt x="5" y="5"/>
                      <a:pt x="7" y="5"/>
                    </a:cubicBezTo>
                    <a:cubicBezTo>
                      <a:pt x="10" y="3"/>
                      <a:pt x="13" y="2"/>
                      <a:pt x="16"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763" name="Freeform 445"/>
              <p:cNvSpPr>
                <a:spLocks noEditPoints="1"/>
              </p:cNvSpPr>
              <p:nvPr/>
            </p:nvSpPr>
            <p:spPr bwMode="auto">
              <a:xfrm>
                <a:off x="2575" y="3205"/>
                <a:ext cx="241" cy="83"/>
              </a:xfrm>
              <a:custGeom>
                <a:avLst/>
                <a:gdLst>
                  <a:gd name="T0" fmla="*/ 140 w 291"/>
                  <a:gd name="T1" fmla="*/ 72 h 99"/>
                  <a:gd name="T2" fmla="*/ 65 w 291"/>
                  <a:gd name="T3" fmla="*/ 86 h 99"/>
                  <a:gd name="T4" fmla="*/ 7 w 291"/>
                  <a:gd name="T5" fmla="*/ 96 h 99"/>
                  <a:gd name="T6" fmla="*/ 0 w 291"/>
                  <a:gd name="T7" fmla="*/ 99 h 99"/>
                  <a:gd name="T8" fmla="*/ 109 w 291"/>
                  <a:gd name="T9" fmla="*/ 85 h 99"/>
                  <a:gd name="T10" fmla="*/ 140 w 291"/>
                  <a:gd name="T11" fmla="*/ 72 h 99"/>
                  <a:gd name="T12" fmla="*/ 271 w 291"/>
                  <a:gd name="T13" fmla="*/ 10 h 99"/>
                  <a:gd name="T14" fmla="*/ 249 w 291"/>
                  <a:gd name="T15" fmla="*/ 14 h 99"/>
                  <a:gd name="T16" fmla="*/ 182 w 291"/>
                  <a:gd name="T17" fmla="*/ 36 h 99"/>
                  <a:gd name="T18" fmla="*/ 40 w 291"/>
                  <a:gd name="T19" fmla="*/ 80 h 99"/>
                  <a:gd name="T20" fmla="*/ 20 w 291"/>
                  <a:gd name="T21" fmla="*/ 90 h 99"/>
                  <a:gd name="T22" fmla="*/ 155 w 291"/>
                  <a:gd name="T23" fmla="*/ 65 h 99"/>
                  <a:gd name="T24" fmla="*/ 271 w 291"/>
                  <a:gd name="T25" fmla="*/ 10 h 99"/>
                  <a:gd name="T26" fmla="*/ 291 w 291"/>
                  <a:gd name="T27" fmla="*/ 0 h 99"/>
                  <a:gd name="T28" fmla="*/ 284 w 291"/>
                  <a:gd name="T29" fmla="*/ 1 h 99"/>
                  <a:gd name="T30" fmla="*/ 272 w 291"/>
                  <a:gd name="T31" fmla="*/ 5 h 99"/>
                  <a:gd name="T32" fmla="*/ 283 w 291"/>
                  <a:gd name="T33" fmla="*/ 4 h 99"/>
                  <a:gd name="T34" fmla="*/ 291 w 291"/>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1" h="99">
                    <a:moveTo>
                      <a:pt x="140" y="72"/>
                    </a:moveTo>
                    <a:cubicBezTo>
                      <a:pt x="115" y="76"/>
                      <a:pt x="90" y="81"/>
                      <a:pt x="65" y="86"/>
                    </a:cubicBezTo>
                    <a:cubicBezTo>
                      <a:pt x="45" y="89"/>
                      <a:pt x="26" y="93"/>
                      <a:pt x="7" y="96"/>
                    </a:cubicBezTo>
                    <a:cubicBezTo>
                      <a:pt x="5" y="97"/>
                      <a:pt x="2" y="98"/>
                      <a:pt x="0" y="99"/>
                    </a:cubicBezTo>
                    <a:cubicBezTo>
                      <a:pt x="35" y="96"/>
                      <a:pt x="72" y="91"/>
                      <a:pt x="109" y="85"/>
                    </a:cubicBezTo>
                    <a:cubicBezTo>
                      <a:pt x="119" y="81"/>
                      <a:pt x="129" y="76"/>
                      <a:pt x="140" y="72"/>
                    </a:cubicBezTo>
                    <a:moveTo>
                      <a:pt x="271" y="10"/>
                    </a:moveTo>
                    <a:cubicBezTo>
                      <a:pt x="263" y="11"/>
                      <a:pt x="256" y="12"/>
                      <a:pt x="249" y="14"/>
                    </a:cubicBezTo>
                    <a:cubicBezTo>
                      <a:pt x="227" y="21"/>
                      <a:pt x="205" y="29"/>
                      <a:pt x="182" y="36"/>
                    </a:cubicBezTo>
                    <a:cubicBezTo>
                      <a:pt x="134" y="53"/>
                      <a:pt x="86" y="67"/>
                      <a:pt x="40" y="80"/>
                    </a:cubicBezTo>
                    <a:cubicBezTo>
                      <a:pt x="33" y="83"/>
                      <a:pt x="27" y="86"/>
                      <a:pt x="20" y="90"/>
                    </a:cubicBezTo>
                    <a:cubicBezTo>
                      <a:pt x="65" y="81"/>
                      <a:pt x="110" y="73"/>
                      <a:pt x="155" y="65"/>
                    </a:cubicBezTo>
                    <a:cubicBezTo>
                      <a:pt x="191" y="48"/>
                      <a:pt x="230" y="30"/>
                      <a:pt x="271" y="10"/>
                    </a:cubicBezTo>
                    <a:moveTo>
                      <a:pt x="291" y="0"/>
                    </a:moveTo>
                    <a:cubicBezTo>
                      <a:pt x="289" y="0"/>
                      <a:pt x="286" y="1"/>
                      <a:pt x="284" y="1"/>
                    </a:cubicBezTo>
                    <a:cubicBezTo>
                      <a:pt x="280" y="3"/>
                      <a:pt x="276" y="4"/>
                      <a:pt x="272" y="5"/>
                    </a:cubicBezTo>
                    <a:cubicBezTo>
                      <a:pt x="276" y="5"/>
                      <a:pt x="280" y="4"/>
                      <a:pt x="283" y="4"/>
                    </a:cubicBezTo>
                    <a:cubicBezTo>
                      <a:pt x="286" y="2"/>
                      <a:pt x="288" y="1"/>
                      <a:pt x="291"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764" name="Freeform 446"/>
              <p:cNvSpPr>
                <a:spLocks noEditPoints="1"/>
              </p:cNvSpPr>
              <p:nvPr/>
            </p:nvSpPr>
            <p:spPr bwMode="auto">
              <a:xfrm>
                <a:off x="2265" y="3258"/>
                <a:ext cx="114" cy="34"/>
              </a:xfrm>
              <a:custGeom>
                <a:avLst/>
                <a:gdLst>
                  <a:gd name="T0" fmla="*/ 137 w 137"/>
                  <a:gd name="T1" fmla="*/ 18 h 41"/>
                  <a:gd name="T2" fmla="*/ 33 w 137"/>
                  <a:gd name="T3" fmla="*/ 37 h 41"/>
                  <a:gd name="T4" fmla="*/ 60 w 137"/>
                  <a:gd name="T5" fmla="*/ 41 h 41"/>
                  <a:gd name="T6" fmla="*/ 137 w 137"/>
                  <a:gd name="T7" fmla="*/ 18 h 41"/>
                  <a:gd name="T8" fmla="*/ 101 w 137"/>
                  <a:gd name="T9" fmla="*/ 0 h 41"/>
                  <a:gd name="T10" fmla="*/ 27 w 137"/>
                  <a:gd name="T11" fmla="*/ 10 h 41"/>
                  <a:gd name="T12" fmla="*/ 0 w 137"/>
                  <a:gd name="T13" fmla="*/ 19 h 41"/>
                  <a:gd name="T14" fmla="*/ 101 w 137"/>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41">
                    <a:moveTo>
                      <a:pt x="137" y="18"/>
                    </a:moveTo>
                    <a:cubicBezTo>
                      <a:pt x="102" y="25"/>
                      <a:pt x="67" y="32"/>
                      <a:pt x="33" y="37"/>
                    </a:cubicBezTo>
                    <a:cubicBezTo>
                      <a:pt x="41" y="39"/>
                      <a:pt x="50" y="40"/>
                      <a:pt x="60" y="41"/>
                    </a:cubicBezTo>
                    <a:cubicBezTo>
                      <a:pt x="83" y="34"/>
                      <a:pt x="109" y="27"/>
                      <a:pt x="137" y="18"/>
                    </a:cubicBezTo>
                    <a:moveTo>
                      <a:pt x="101" y="0"/>
                    </a:moveTo>
                    <a:cubicBezTo>
                      <a:pt x="74" y="4"/>
                      <a:pt x="49" y="8"/>
                      <a:pt x="27" y="10"/>
                    </a:cubicBezTo>
                    <a:cubicBezTo>
                      <a:pt x="14" y="13"/>
                      <a:pt x="5" y="16"/>
                      <a:pt x="0" y="19"/>
                    </a:cubicBezTo>
                    <a:cubicBezTo>
                      <a:pt x="33" y="13"/>
                      <a:pt x="67" y="7"/>
                      <a:pt x="101"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765" name="Freeform 447"/>
              <p:cNvSpPr>
                <a:spLocks noEditPoints="1"/>
              </p:cNvSpPr>
              <p:nvPr/>
            </p:nvSpPr>
            <p:spPr bwMode="auto">
              <a:xfrm>
                <a:off x="2315" y="3209"/>
                <a:ext cx="359" cy="87"/>
              </a:xfrm>
              <a:custGeom>
                <a:avLst/>
                <a:gdLst>
                  <a:gd name="T0" fmla="*/ 327 w 432"/>
                  <a:gd name="T1" fmla="*/ 55 h 105"/>
                  <a:gd name="T2" fmla="*/ 156 w 432"/>
                  <a:gd name="T3" fmla="*/ 92 h 105"/>
                  <a:gd name="T4" fmla="*/ 163 w 432"/>
                  <a:gd name="T5" fmla="*/ 92 h 105"/>
                  <a:gd name="T6" fmla="*/ 192 w 432"/>
                  <a:gd name="T7" fmla="*/ 100 h 105"/>
                  <a:gd name="T8" fmla="*/ 229 w 432"/>
                  <a:gd name="T9" fmla="*/ 95 h 105"/>
                  <a:gd name="T10" fmla="*/ 228 w 432"/>
                  <a:gd name="T11" fmla="*/ 90 h 105"/>
                  <a:gd name="T12" fmla="*/ 229 w 432"/>
                  <a:gd name="T13" fmla="*/ 95 h 105"/>
                  <a:gd name="T14" fmla="*/ 250 w 432"/>
                  <a:gd name="T15" fmla="*/ 93 h 105"/>
                  <a:gd name="T16" fmla="*/ 275 w 432"/>
                  <a:gd name="T17" fmla="*/ 81 h 105"/>
                  <a:gd name="T18" fmla="*/ 275 w 432"/>
                  <a:gd name="T19" fmla="*/ 77 h 105"/>
                  <a:gd name="T20" fmla="*/ 275 w 432"/>
                  <a:gd name="T21" fmla="*/ 81 h 105"/>
                  <a:gd name="T22" fmla="*/ 310 w 432"/>
                  <a:gd name="T23" fmla="*/ 64 h 105"/>
                  <a:gd name="T24" fmla="*/ 327 w 432"/>
                  <a:gd name="T25" fmla="*/ 55 h 105"/>
                  <a:gd name="T26" fmla="*/ 388 w 432"/>
                  <a:gd name="T27" fmla="*/ 24 h 105"/>
                  <a:gd name="T28" fmla="*/ 385 w 432"/>
                  <a:gd name="T29" fmla="*/ 24 h 105"/>
                  <a:gd name="T30" fmla="*/ 9 w 432"/>
                  <a:gd name="T31" fmla="*/ 102 h 105"/>
                  <a:gd name="T32" fmla="*/ 59 w 432"/>
                  <a:gd name="T33" fmla="*/ 105 h 105"/>
                  <a:gd name="T34" fmla="*/ 125 w 432"/>
                  <a:gd name="T35" fmla="*/ 95 h 105"/>
                  <a:gd name="T36" fmla="*/ 302 w 432"/>
                  <a:gd name="T37" fmla="*/ 56 h 105"/>
                  <a:gd name="T38" fmla="*/ 343 w 432"/>
                  <a:gd name="T39" fmla="*/ 47 h 105"/>
                  <a:gd name="T40" fmla="*/ 388 w 432"/>
                  <a:gd name="T41" fmla="*/ 24 h 105"/>
                  <a:gd name="T42" fmla="*/ 432 w 432"/>
                  <a:gd name="T43" fmla="*/ 0 h 105"/>
                  <a:gd name="T44" fmla="*/ 425 w 432"/>
                  <a:gd name="T45" fmla="*/ 1 h 105"/>
                  <a:gd name="T46" fmla="*/ 421 w 432"/>
                  <a:gd name="T47" fmla="*/ 2 h 105"/>
                  <a:gd name="T48" fmla="*/ 324 w 432"/>
                  <a:gd name="T49" fmla="*/ 24 h 105"/>
                  <a:gd name="T50" fmla="*/ 241 w 432"/>
                  <a:gd name="T51" fmla="*/ 42 h 105"/>
                  <a:gd name="T52" fmla="*/ 77 w 432"/>
                  <a:gd name="T53" fmla="*/ 78 h 105"/>
                  <a:gd name="T54" fmla="*/ 0 w 432"/>
                  <a:gd name="T55" fmla="*/ 101 h 105"/>
                  <a:gd name="T56" fmla="*/ 0 w 432"/>
                  <a:gd name="T57" fmla="*/ 101 h 105"/>
                  <a:gd name="T58" fmla="*/ 299 w 432"/>
                  <a:gd name="T59" fmla="*/ 41 h 105"/>
                  <a:gd name="T60" fmla="*/ 410 w 432"/>
                  <a:gd name="T61" fmla="*/ 12 h 105"/>
                  <a:gd name="T62" fmla="*/ 432 w 432"/>
                  <a:gd name="T6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2" h="105">
                    <a:moveTo>
                      <a:pt x="327" y="55"/>
                    </a:moveTo>
                    <a:cubicBezTo>
                      <a:pt x="270" y="67"/>
                      <a:pt x="212" y="80"/>
                      <a:pt x="156" y="92"/>
                    </a:cubicBezTo>
                    <a:cubicBezTo>
                      <a:pt x="158" y="92"/>
                      <a:pt x="160" y="92"/>
                      <a:pt x="163" y="92"/>
                    </a:cubicBezTo>
                    <a:cubicBezTo>
                      <a:pt x="180" y="92"/>
                      <a:pt x="191" y="95"/>
                      <a:pt x="192" y="100"/>
                    </a:cubicBezTo>
                    <a:cubicBezTo>
                      <a:pt x="205" y="98"/>
                      <a:pt x="217" y="97"/>
                      <a:pt x="229" y="95"/>
                    </a:cubicBezTo>
                    <a:cubicBezTo>
                      <a:pt x="228" y="90"/>
                      <a:pt x="228" y="90"/>
                      <a:pt x="228" y="90"/>
                    </a:cubicBezTo>
                    <a:cubicBezTo>
                      <a:pt x="229" y="95"/>
                      <a:pt x="229" y="95"/>
                      <a:pt x="229" y="95"/>
                    </a:cubicBezTo>
                    <a:cubicBezTo>
                      <a:pt x="236" y="94"/>
                      <a:pt x="243" y="94"/>
                      <a:pt x="250" y="93"/>
                    </a:cubicBezTo>
                    <a:cubicBezTo>
                      <a:pt x="258" y="89"/>
                      <a:pt x="266" y="85"/>
                      <a:pt x="275" y="81"/>
                    </a:cubicBezTo>
                    <a:cubicBezTo>
                      <a:pt x="275" y="77"/>
                      <a:pt x="275" y="77"/>
                      <a:pt x="275" y="77"/>
                    </a:cubicBezTo>
                    <a:cubicBezTo>
                      <a:pt x="275" y="81"/>
                      <a:pt x="275" y="81"/>
                      <a:pt x="275" y="81"/>
                    </a:cubicBezTo>
                    <a:cubicBezTo>
                      <a:pt x="286" y="76"/>
                      <a:pt x="298" y="70"/>
                      <a:pt x="310" y="64"/>
                    </a:cubicBezTo>
                    <a:cubicBezTo>
                      <a:pt x="316" y="61"/>
                      <a:pt x="321" y="58"/>
                      <a:pt x="327" y="55"/>
                    </a:cubicBezTo>
                    <a:moveTo>
                      <a:pt x="388" y="24"/>
                    </a:moveTo>
                    <a:cubicBezTo>
                      <a:pt x="387" y="24"/>
                      <a:pt x="386" y="24"/>
                      <a:pt x="385" y="24"/>
                    </a:cubicBezTo>
                    <a:cubicBezTo>
                      <a:pt x="260" y="57"/>
                      <a:pt x="130" y="83"/>
                      <a:pt x="9" y="102"/>
                    </a:cubicBezTo>
                    <a:cubicBezTo>
                      <a:pt x="24" y="103"/>
                      <a:pt x="40" y="105"/>
                      <a:pt x="59" y="105"/>
                    </a:cubicBezTo>
                    <a:cubicBezTo>
                      <a:pt x="83" y="101"/>
                      <a:pt x="106" y="97"/>
                      <a:pt x="125" y="95"/>
                    </a:cubicBezTo>
                    <a:cubicBezTo>
                      <a:pt x="184" y="81"/>
                      <a:pt x="243" y="68"/>
                      <a:pt x="302" y="56"/>
                    </a:cubicBezTo>
                    <a:cubicBezTo>
                      <a:pt x="316" y="53"/>
                      <a:pt x="330" y="50"/>
                      <a:pt x="343" y="47"/>
                    </a:cubicBezTo>
                    <a:cubicBezTo>
                      <a:pt x="358" y="40"/>
                      <a:pt x="372" y="32"/>
                      <a:pt x="388" y="24"/>
                    </a:cubicBezTo>
                    <a:moveTo>
                      <a:pt x="432" y="0"/>
                    </a:moveTo>
                    <a:cubicBezTo>
                      <a:pt x="429" y="1"/>
                      <a:pt x="427" y="1"/>
                      <a:pt x="425" y="1"/>
                    </a:cubicBezTo>
                    <a:cubicBezTo>
                      <a:pt x="423" y="2"/>
                      <a:pt x="422" y="2"/>
                      <a:pt x="421" y="2"/>
                    </a:cubicBezTo>
                    <a:cubicBezTo>
                      <a:pt x="388" y="11"/>
                      <a:pt x="355" y="18"/>
                      <a:pt x="324" y="24"/>
                    </a:cubicBezTo>
                    <a:cubicBezTo>
                      <a:pt x="297" y="30"/>
                      <a:pt x="269" y="37"/>
                      <a:pt x="241" y="42"/>
                    </a:cubicBezTo>
                    <a:cubicBezTo>
                      <a:pt x="185" y="56"/>
                      <a:pt x="131" y="68"/>
                      <a:pt x="77" y="78"/>
                    </a:cubicBezTo>
                    <a:cubicBezTo>
                      <a:pt x="49" y="87"/>
                      <a:pt x="23" y="94"/>
                      <a:pt x="0" y="101"/>
                    </a:cubicBezTo>
                    <a:cubicBezTo>
                      <a:pt x="0" y="101"/>
                      <a:pt x="0" y="101"/>
                      <a:pt x="0" y="101"/>
                    </a:cubicBezTo>
                    <a:cubicBezTo>
                      <a:pt x="99" y="85"/>
                      <a:pt x="200" y="65"/>
                      <a:pt x="299" y="41"/>
                    </a:cubicBezTo>
                    <a:cubicBezTo>
                      <a:pt x="336" y="31"/>
                      <a:pt x="373" y="21"/>
                      <a:pt x="410" y="12"/>
                    </a:cubicBezTo>
                    <a:cubicBezTo>
                      <a:pt x="417" y="8"/>
                      <a:pt x="424" y="4"/>
                      <a:pt x="432"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66" name="Freeform 448"/>
              <p:cNvSpPr>
                <a:spLocks noEditPoints="1"/>
              </p:cNvSpPr>
              <p:nvPr/>
            </p:nvSpPr>
            <p:spPr bwMode="auto">
              <a:xfrm>
                <a:off x="2523" y="3066"/>
                <a:ext cx="547" cy="220"/>
              </a:xfrm>
              <a:custGeom>
                <a:avLst/>
                <a:gdLst>
                  <a:gd name="T0" fmla="*/ 25 w 660"/>
                  <a:gd name="T1" fmla="*/ 253 h 265"/>
                  <a:gd name="T2" fmla="*/ 0 w 660"/>
                  <a:gd name="T3" fmla="*/ 265 h 265"/>
                  <a:gd name="T4" fmla="*/ 26 w 660"/>
                  <a:gd name="T5" fmla="*/ 264 h 265"/>
                  <a:gd name="T6" fmla="*/ 25 w 660"/>
                  <a:gd name="T7" fmla="*/ 253 h 265"/>
                  <a:gd name="T8" fmla="*/ 197 w 660"/>
                  <a:gd name="T9" fmla="*/ 203 h 265"/>
                  <a:gd name="T10" fmla="*/ 136 w 660"/>
                  <a:gd name="T11" fmla="*/ 215 h 265"/>
                  <a:gd name="T12" fmla="*/ 77 w 660"/>
                  <a:gd name="T13" fmla="*/ 227 h 265"/>
                  <a:gd name="T14" fmla="*/ 60 w 660"/>
                  <a:gd name="T15" fmla="*/ 236 h 265"/>
                  <a:gd name="T16" fmla="*/ 25 w 660"/>
                  <a:gd name="T17" fmla="*/ 253 h 265"/>
                  <a:gd name="T18" fmla="*/ 26 w 660"/>
                  <a:gd name="T19" fmla="*/ 264 h 265"/>
                  <a:gd name="T20" fmla="*/ 28 w 660"/>
                  <a:gd name="T21" fmla="*/ 264 h 265"/>
                  <a:gd name="T22" fmla="*/ 42 w 660"/>
                  <a:gd name="T23" fmla="*/ 264 h 265"/>
                  <a:gd name="T24" fmla="*/ 47 w 660"/>
                  <a:gd name="T25" fmla="*/ 263 h 265"/>
                  <a:gd name="T26" fmla="*/ 50 w 660"/>
                  <a:gd name="T27" fmla="*/ 262 h 265"/>
                  <a:gd name="T28" fmla="*/ 197 w 660"/>
                  <a:gd name="T29" fmla="*/ 203 h 265"/>
                  <a:gd name="T30" fmla="*/ 303 w 660"/>
                  <a:gd name="T31" fmla="*/ 155 h 265"/>
                  <a:gd name="T32" fmla="*/ 138 w 660"/>
                  <a:gd name="T33" fmla="*/ 196 h 265"/>
                  <a:gd name="T34" fmla="*/ 93 w 660"/>
                  <a:gd name="T35" fmla="*/ 219 h 265"/>
                  <a:gd name="T36" fmla="*/ 220 w 660"/>
                  <a:gd name="T37" fmla="*/ 194 h 265"/>
                  <a:gd name="T38" fmla="*/ 303 w 660"/>
                  <a:gd name="T39" fmla="*/ 155 h 265"/>
                  <a:gd name="T40" fmla="*/ 331 w 660"/>
                  <a:gd name="T41" fmla="*/ 142 h 265"/>
                  <a:gd name="T42" fmla="*/ 194 w 660"/>
                  <a:gd name="T43" fmla="*/ 170 h 265"/>
                  <a:gd name="T44" fmla="*/ 182 w 660"/>
                  <a:gd name="T45" fmla="*/ 172 h 265"/>
                  <a:gd name="T46" fmla="*/ 160 w 660"/>
                  <a:gd name="T47" fmla="*/ 184 h 265"/>
                  <a:gd name="T48" fmla="*/ 325 w 660"/>
                  <a:gd name="T49" fmla="*/ 145 h 265"/>
                  <a:gd name="T50" fmla="*/ 331 w 660"/>
                  <a:gd name="T51" fmla="*/ 142 h 265"/>
                  <a:gd name="T52" fmla="*/ 632 w 660"/>
                  <a:gd name="T53" fmla="*/ 17 h 265"/>
                  <a:gd name="T54" fmla="*/ 628 w 660"/>
                  <a:gd name="T55" fmla="*/ 20 h 265"/>
                  <a:gd name="T56" fmla="*/ 633 w 660"/>
                  <a:gd name="T57" fmla="*/ 18 h 265"/>
                  <a:gd name="T58" fmla="*/ 632 w 660"/>
                  <a:gd name="T59" fmla="*/ 17 h 265"/>
                  <a:gd name="T60" fmla="*/ 660 w 660"/>
                  <a:gd name="T61" fmla="*/ 6 h 265"/>
                  <a:gd name="T62" fmla="*/ 640 w 660"/>
                  <a:gd name="T63" fmla="*/ 9 h 265"/>
                  <a:gd name="T64" fmla="*/ 635 w 660"/>
                  <a:gd name="T65" fmla="*/ 14 h 265"/>
                  <a:gd name="T66" fmla="*/ 637 w 660"/>
                  <a:gd name="T67" fmla="*/ 16 h 265"/>
                  <a:gd name="T68" fmla="*/ 637 w 660"/>
                  <a:gd name="T69" fmla="*/ 17 h 265"/>
                  <a:gd name="T70" fmla="*/ 660 w 660"/>
                  <a:gd name="T71" fmla="*/ 10 h 265"/>
                  <a:gd name="T72" fmla="*/ 660 w 660"/>
                  <a:gd name="T73" fmla="*/ 6 h 265"/>
                  <a:gd name="T74" fmla="*/ 656 w 660"/>
                  <a:gd name="T75" fmla="*/ 0 h 265"/>
                  <a:gd name="T76" fmla="*/ 644 w 660"/>
                  <a:gd name="T77" fmla="*/ 6 h 265"/>
                  <a:gd name="T78" fmla="*/ 660 w 660"/>
                  <a:gd name="T79" fmla="*/ 4 h 265"/>
                  <a:gd name="T80" fmla="*/ 658 w 660"/>
                  <a:gd name="T81" fmla="*/ 0 h 265"/>
                  <a:gd name="T82" fmla="*/ 656 w 660"/>
                  <a:gd name="T8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0" h="265">
                    <a:moveTo>
                      <a:pt x="25" y="253"/>
                    </a:moveTo>
                    <a:cubicBezTo>
                      <a:pt x="16" y="257"/>
                      <a:pt x="8" y="261"/>
                      <a:pt x="0" y="265"/>
                    </a:cubicBezTo>
                    <a:cubicBezTo>
                      <a:pt x="9" y="264"/>
                      <a:pt x="18" y="264"/>
                      <a:pt x="26" y="264"/>
                    </a:cubicBezTo>
                    <a:cubicBezTo>
                      <a:pt x="25" y="253"/>
                      <a:pt x="25" y="253"/>
                      <a:pt x="25" y="253"/>
                    </a:cubicBezTo>
                    <a:moveTo>
                      <a:pt x="197" y="203"/>
                    </a:moveTo>
                    <a:cubicBezTo>
                      <a:pt x="177" y="207"/>
                      <a:pt x="157" y="211"/>
                      <a:pt x="136" y="215"/>
                    </a:cubicBezTo>
                    <a:cubicBezTo>
                      <a:pt x="117" y="219"/>
                      <a:pt x="97" y="223"/>
                      <a:pt x="77" y="227"/>
                    </a:cubicBezTo>
                    <a:cubicBezTo>
                      <a:pt x="71" y="230"/>
                      <a:pt x="66" y="233"/>
                      <a:pt x="60" y="236"/>
                    </a:cubicBezTo>
                    <a:cubicBezTo>
                      <a:pt x="48" y="242"/>
                      <a:pt x="36" y="248"/>
                      <a:pt x="25" y="253"/>
                    </a:cubicBezTo>
                    <a:cubicBezTo>
                      <a:pt x="26" y="264"/>
                      <a:pt x="26" y="264"/>
                      <a:pt x="26" y="264"/>
                    </a:cubicBezTo>
                    <a:cubicBezTo>
                      <a:pt x="27" y="264"/>
                      <a:pt x="27" y="264"/>
                      <a:pt x="28" y="264"/>
                    </a:cubicBezTo>
                    <a:cubicBezTo>
                      <a:pt x="33" y="264"/>
                      <a:pt x="38" y="264"/>
                      <a:pt x="42" y="264"/>
                    </a:cubicBezTo>
                    <a:cubicBezTo>
                      <a:pt x="44" y="264"/>
                      <a:pt x="46" y="263"/>
                      <a:pt x="47" y="263"/>
                    </a:cubicBezTo>
                    <a:cubicBezTo>
                      <a:pt x="48" y="262"/>
                      <a:pt x="49" y="262"/>
                      <a:pt x="50" y="262"/>
                    </a:cubicBezTo>
                    <a:cubicBezTo>
                      <a:pt x="68" y="246"/>
                      <a:pt x="122" y="224"/>
                      <a:pt x="197" y="203"/>
                    </a:cubicBezTo>
                    <a:moveTo>
                      <a:pt x="303" y="155"/>
                    </a:moveTo>
                    <a:cubicBezTo>
                      <a:pt x="249" y="168"/>
                      <a:pt x="194" y="182"/>
                      <a:pt x="138" y="196"/>
                    </a:cubicBezTo>
                    <a:cubicBezTo>
                      <a:pt x="122" y="204"/>
                      <a:pt x="108" y="212"/>
                      <a:pt x="93" y="219"/>
                    </a:cubicBezTo>
                    <a:cubicBezTo>
                      <a:pt x="136" y="210"/>
                      <a:pt x="178" y="202"/>
                      <a:pt x="220" y="194"/>
                    </a:cubicBezTo>
                    <a:cubicBezTo>
                      <a:pt x="247" y="182"/>
                      <a:pt x="275" y="169"/>
                      <a:pt x="303" y="155"/>
                    </a:cubicBezTo>
                    <a:moveTo>
                      <a:pt x="331" y="142"/>
                    </a:moveTo>
                    <a:cubicBezTo>
                      <a:pt x="288" y="152"/>
                      <a:pt x="242" y="161"/>
                      <a:pt x="194" y="170"/>
                    </a:cubicBezTo>
                    <a:cubicBezTo>
                      <a:pt x="190" y="171"/>
                      <a:pt x="186" y="171"/>
                      <a:pt x="182" y="172"/>
                    </a:cubicBezTo>
                    <a:cubicBezTo>
                      <a:pt x="174" y="176"/>
                      <a:pt x="167" y="180"/>
                      <a:pt x="160" y="184"/>
                    </a:cubicBezTo>
                    <a:cubicBezTo>
                      <a:pt x="215" y="170"/>
                      <a:pt x="271" y="157"/>
                      <a:pt x="325" y="145"/>
                    </a:cubicBezTo>
                    <a:cubicBezTo>
                      <a:pt x="327" y="144"/>
                      <a:pt x="329" y="143"/>
                      <a:pt x="331" y="142"/>
                    </a:cubicBezTo>
                    <a:moveTo>
                      <a:pt x="632" y="17"/>
                    </a:moveTo>
                    <a:cubicBezTo>
                      <a:pt x="630" y="18"/>
                      <a:pt x="629" y="19"/>
                      <a:pt x="628" y="20"/>
                    </a:cubicBezTo>
                    <a:cubicBezTo>
                      <a:pt x="629" y="19"/>
                      <a:pt x="631" y="19"/>
                      <a:pt x="633" y="18"/>
                    </a:cubicBezTo>
                    <a:cubicBezTo>
                      <a:pt x="632" y="18"/>
                      <a:pt x="632" y="17"/>
                      <a:pt x="632" y="17"/>
                    </a:cubicBezTo>
                    <a:moveTo>
                      <a:pt x="660" y="6"/>
                    </a:moveTo>
                    <a:cubicBezTo>
                      <a:pt x="654" y="7"/>
                      <a:pt x="647" y="8"/>
                      <a:pt x="640" y="9"/>
                    </a:cubicBezTo>
                    <a:cubicBezTo>
                      <a:pt x="639" y="11"/>
                      <a:pt x="637" y="12"/>
                      <a:pt x="635" y="14"/>
                    </a:cubicBezTo>
                    <a:cubicBezTo>
                      <a:pt x="635" y="15"/>
                      <a:pt x="636" y="16"/>
                      <a:pt x="637" y="16"/>
                    </a:cubicBezTo>
                    <a:cubicBezTo>
                      <a:pt x="637" y="16"/>
                      <a:pt x="637" y="17"/>
                      <a:pt x="637" y="17"/>
                    </a:cubicBezTo>
                    <a:cubicBezTo>
                      <a:pt x="645" y="14"/>
                      <a:pt x="653" y="12"/>
                      <a:pt x="660" y="10"/>
                    </a:cubicBezTo>
                    <a:cubicBezTo>
                      <a:pt x="660" y="8"/>
                      <a:pt x="660" y="7"/>
                      <a:pt x="660" y="6"/>
                    </a:cubicBezTo>
                    <a:moveTo>
                      <a:pt x="656" y="0"/>
                    </a:moveTo>
                    <a:cubicBezTo>
                      <a:pt x="653" y="0"/>
                      <a:pt x="650" y="2"/>
                      <a:pt x="644" y="6"/>
                    </a:cubicBezTo>
                    <a:cubicBezTo>
                      <a:pt x="650" y="6"/>
                      <a:pt x="655" y="5"/>
                      <a:pt x="660" y="4"/>
                    </a:cubicBezTo>
                    <a:cubicBezTo>
                      <a:pt x="660" y="2"/>
                      <a:pt x="659" y="0"/>
                      <a:pt x="658" y="0"/>
                    </a:cubicBezTo>
                    <a:cubicBezTo>
                      <a:pt x="657" y="0"/>
                      <a:pt x="657" y="0"/>
                      <a:pt x="656"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67" name="Freeform 449"/>
              <p:cNvSpPr/>
              <p:nvPr/>
            </p:nvSpPr>
            <p:spPr bwMode="auto">
              <a:xfrm>
                <a:off x="2564" y="3233"/>
                <a:ext cx="128" cy="50"/>
              </a:xfrm>
              <a:custGeom>
                <a:avLst/>
                <a:gdLst>
                  <a:gd name="T0" fmla="*/ 154 w 154"/>
                  <a:gd name="T1" fmla="*/ 0 h 61"/>
                  <a:gd name="T2" fmla="*/ 147 w 154"/>
                  <a:gd name="T3" fmla="*/ 2 h 61"/>
                  <a:gd name="T4" fmla="*/ 0 w 154"/>
                  <a:gd name="T5" fmla="*/ 61 h 61"/>
                  <a:gd name="T6" fmla="*/ 108 w 154"/>
                  <a:gd name="T7" fmla="*/ 21 h 61"/>
                  <a:gd name="T8" fmla="*/ 154 w 154"/>
                  <a:gd name="T9" fmla="*/ 0 h 61"/>
                </a:gdLst>
                <a:ahLst/>
                <a:cxnLst>
                  <a:cxn ang="0">
                    <a:pos x="T0" y="T1"/>
                  </a:cxn>
                  <a:cxn ang="0">
                    <a:pos x="T2" y="T3"/>
                  </a:cxn>
                  <a:cxn ang="0">
                    <a:pos x="T4" y="T5"/>
                  </a:cxn>
                  <a:cxn ang="0">
                    <a:pos x="T6" y="T7"/>
                  </a:cxn>
                  <a:cxn ang="0">
                    <a:pos x="T8" y="T9"/>
                  </a:cxn>
                </a:cxnLst>
                <a:rect l="0" t="0" r="r" b="b"/>
                <a:pathLst>
                  <a:path w="154" h="61">
                    <a:moveTo>
                      <a:pt x="154" y="0"/>
                    </a:moveTo>
                    <a:cubicBezTo>
                      <a:pt x="152" y="1"/>
                      <a:pt x="149" y="1"/>
                      <a:pt x="147" y="2"/>
                    </a:cubicBezTo>
                    <a:cubicBezTo>
                      <a:pt x="72" y="23"/>
                      <a:pt x="18" y="45"/>
                      <a:pt x="0" y="61"/>
                    </a:cubicBezTo>
                    <a:cubicBezTo>
                      <a:pt x="26" y="49"/>
                      <a:pt x="63" y="36"/>
                      <a:pt x="108" y="21"/>
                    </a:cubicBezTo>
                    <a:cubicBezTo>
                      <a:pt x="123" y="15"/>
                      <a:pt x="138" y="8"/>
                      <a:pt x="154"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768" name="Freeform 450"/>
              <p:cNvSpPr/>
              <p:nvPr/>
            </p:nvSpPr>
            <p:spPr bwMode="auto">
              <a:xfrm>
                <a:off x="2831" y="3184"/>
                <a:ext cx="35" cy="14"/>
              </a:xfrm>
              <a:custGeom>
                <a:avLst/>
                <a:gdLst>
                  <a:gd name="T0" fmla="*/ 35 w 43"/>
                  <a:gd name="T1" fmla="*/ 0 h 17"/>
                  <a:gd name="T2" fmla="*/ 0 w 43"/>
                  <a:gd name="T3" fmla="*/ 17 h 17"/>
                  <a:gd name="T4" fmla="*/ 12 w 43"/>
                  <a:gd name="T5" fmla="*/ 14 h 17"/>
                  <a:gd name="T6" fmla="*/ 43 w 43"/>
                  <a:gd name="T7" fmla="*/ 3 h 17"/>
                  <a:gd name="T8" fmla="*/ 35 w 43"/>
                  <a:gd name="T9" fmla="*/ 0 h 17"/>
                </a:gdLst>
                <a:ahLst/>
                <a:cxnLst>
                  <a:cxn ang="0">
                    <a:pos x="T0" y="T1"/>
                  </a:cxn>
                  <a:cxn ang="0">
                    <a:pos x="T2" y="T3"/>
                  </a:cxn>
                  <a:cxn ang="0">
                    <a:pos x="T4" y="T5"/>
                  </a:cxn>
                  <a:cxn ang="0">
                    <a:pos x="T6" y="T7"/>
                  </a:cxn>
                  <a:cxn ang="0">
                    <a:pos x="T8" y="T9"/>
                  </a:cxn>
                </a:cxnLst>
                <a:rect l="0" t="0" r="r" b="b"/>
                <a:pathLst>
                  <a:path w="43" h="17">
                    <a:moveTo>
                      <a:pt x="35" y="0"/>
                    </a:moveTo>
                    <a:cubicBezTo>
                      <a:pt x="23" y="6"/>
                      <a:pt x="12" y="12"/>
                      <a:pt x="0" y="17"/>
                    </a:cubicBezTo>
                    <a:cubicBezTo>
                      <a:pt x="4" y="16"/>
                      <a:pt x="8" y="15"/>
                      <a:pt x="12" y="14"/>
                    </a:cubicBezTo>
                    <a:cubicBezTo>
                      <a:pt x="22" y="10"/>
                      <a:pt x="32" y="7"/>
                      <a:pt x="43" y="3"/>
                    </a:cubicBezTo>
                    <a:cubicBezTo>
                      <a:pt x="40" y="2"/>
                      <a:pt x="37" y="1"/>
                      <a:pt x="35"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69" name="Freeform 451"/>
              <p:cNvSpPr>
                <a:spLocks noEditPoints="1"/>
              </p:cNvSpPr>
              <p:nvPr/>
            </p:nvSpPr>
            <p:spPr bwMode="auto">
              <a:xfrm>
                <a:off x="2705" y="3166"/>
                <a:ext cx="159" cy="61"/>
              </a:xfrm>
              <a:custGeom>
                <a:avLst/>
                <a:gdLst>
                  <a:gd name="T0" fmla="*/ 182 w 191"/>
                  <a:gd name="T1" fmla="*/ 12 h 73"/>
                  <a:gd name="T2" fmla="*/ 83 w 191"/>
                  <a:gd name="T3" fmla="*/ 34 h 73"/>
                  <a:gd name="T4" fmla="*/ 0 w 191"/>
                  <a:gd name="T5" fmla="*/ 73 h 73"/>
                  <a:gd name="T6" fmla="*/ 45 w 191"/>
                  <a:gd name="T7" fmla="*/ 65 h 73"/>
                  <a:gd name="T8" fmla="*/ 96 w 191"/>
                  <a:gd name="T9" fmla="*/ 54 h 73"/>
                  <a:gd name="T10" fmla="*/ 151 w 191"/>
                  <a:gd name="T11" fmla="*/ 38 h 73"/>
                  <a:gd name="T12" fmla="*/ 186 w 191"/>
                  <a:gd name="T13" fmla="*/ 21 h 73"/>
                  <a:gd name="T14" fmla="*/ 182 w 191"/>
                  <a:gd name="T15" fmla="*/ 15 h 73"/>
                  <a:gd name="T16" fmla="*/ 182 w 191"/>
                  <a:gd name="T17" fmla="*/ 12 h 73"/>
                  <a:gd name="T18" fmla="*/ 191 w 191"/>
                  <a:gd name="T19" fmla="*/ 0 h 73"/>
                  <a:gd name="T20" fmla="*/ 111 w 191"/>
                  <a:gd name="T21" fmla="*/ 21 h 73"/>
                  <a:gd name="T22" fmla="*/ 105 w 191"/>
                  <a:gd name="T23" fmla="*/ 24 h 73"/>
                  <a:gd name="T24" fmla="*/ 185 w 191"/>
                  <a:gd name="T25" fmla="*/ 7 h 73"/>
                  <a:gd name="T26" fmla="*/ 191 w 191"/>
                  <a:gd name="T2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73">
                    <a:moveTo>
                      <a:pt x="182" y="12"/>
                    </a:moveTo>
                    <a:cubicBezTo>
                      <a:pt x="150" y="18"/>
                      <a:pt x="117" y="26"/>
                      <a:pt x="83" y="34"/>
                    </a:cubicBezTo>
                    <a:cubicBezTo>
                      <a:pt x="55" y="48"/>
                      <a:pt x="27" y="61"/>
                      <a:pt x="0" y="73"/>
                    </a:cubicBezTo>
                    <a:cubicBezTo>
                      <a:pt x="15" y="70"/>
                      <a:pt x="30" y="67"/>
                      <a:pt x="45" y="65"/>
                    </a:cubicBezTo>
                    <a:cubicBezTo>
                      <a:pt x="61" y="61"/>
                      <a:pt x="79" y="57"/>
                      <a:pt x="96" y="54"/>
                    </a:cubicBezTo>
                    <a:cubicBezTo>
                      <a:pt x="114" y="49"/>
                      <a:pt x="132" y="44"/>
                      <a:pt x="151" y="38"/>
                    </a:cubicBezTo>
                    <a:cubicBezTo>
                      <a:pt x="163" y="33"/>
                      <a:pt x="174" y="27"/>
                      <a:pt x="186" y="21"/>
                    </a:cubicBezTo>
                    <a:cubicBezTo>
                      <a:pt x="184" y="19"/>
                      <a:pt x="183" y="17"/>
                      <a:pt x="182" y="15"/>
                    </a:cubicBezTo>
                    <a:cubicBezTo>
                      <a:pt x="182" y="14"/>
                      <a:pt x="182" y="13"/>
                      <a:pt x="182" y="12"/>
                    </a:cubicBezTo>
                    <a:moveTo>
                      <a:pt x="191" y="0"/>
                    </a:moveTo>
                    <a:cubicBezTo>
                      <a:pt x="166" y="7"/>
                      <a:pt x="139" y="14"/>
                      <a:pt x="111" y="21"/>
                    </a:cubicBezTo>
                    <a:cubicBezTo>
                      <a:pt x="109" y="22"/>
                      <a:pt x="107" y="23"/>
                      <a:pt x="105" y="24"/>
                    </a:cubicBezTo>
                    <a:cubicBezTo>
                      <a:pt x="132" y="18"/>
                      <a:pt x="158" y="12"/>
                      <a:pt x="185" y="7"/>
                    </a:cubicBezTo>
                    <a:cubicBezTo>
                      <a:pt x="186" y="5"/>
                      <a:pt x="188" y="2"/>
                      <a:pt x="191"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770" name="Freeform 452"/>
              <p:cNvSpPr>
                <a:spLocks noEditPoints="1"/>
              </p:cNvSpPr>
              <p:nvPr/>
            </p:nvSpPr>
            <p:spPr bwMode="auto">
              <a:xfrm>
                <a:off x="2654" y="3211"/>
                <a:ext cx="131" cy="39"/>
              </a:xfrm>
              <a:custGeom>
                <a:avLst/>
                <a:gdLst>
                  <a:gd name="T0" fmla="*/ 105 w 158"/>
                  <a:gd name="T1" fmla="*/ 15 h 47"/>
                  <a:gd name="T2" fmla="*/ 46 w 158"/>
                  <a:gd name="T3" fmla="*/ 26 h 47"/>
                  <a:gd name="T4" fmla="*/ 0 w 158"/>
                  <a:gd name="T5" fmla="*/ 47 h 47"/>
                  <a:gd name="T6" fmla="*/ 105 w 158"/>
                  <a:gd name="T7" fmla="*/ 15 h 47"/>
                  <a:gd name="T8" fmla="*/ 158 w 158"/>
                  <a:gd name="T9" fmla="*/ 0 h 47"/>
                  <a:gd name="T10" fmla="*/ 107 w 158"/>
                  <a:gd name="T11" fmla="*/ 11 h 47"/>
                  <a:gd name="T12" fmla="*/ 142 w 158"/>
                  <a:gd name="T13" fmla="*/ 4 h 47"/>
                  <a:gd name="T14" fmla="*/ 158 w 158"/>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47">
                    <a:moveTo>
                      <a:pt x="105" y="15"/>
                    </a:moveTo>
                    <a:cubicBezTo>
                      <a:pt x="85" y="19"/>
                      <a:pt x="66" y="22"/>
                      <a:pt x="46" y="26"/>
                    </a:cubicBezTo>
                    <a:cubicBezTo>
                      <a:pt x="30" y="34"/>
                      <a:pt x="15" y="41"/>
                      <a:pt x="0" y="47"/>
                    </a:cubicBezTo>
                    <a:cubicBezTo>
                      <a:pt x="32" y="37"/>
                      <a:pt x="67" y="26"/>
                      <a:pt x="105" y="15"/>
                    </a:cubicBezTo>
                    <a:moveTo>
                      <a:pt x="158" y="0"/>
                    </a:moveTo>
                    <a:cubicBezTo>
                      <a:pt x="141" y="3"/>
                      <a:pt x="123" y="7"/>
                      <a:pt x="107" y="11"/>
                    </a:cubicBezTo>
                    <a:cubicBezTo>
                      <a:pt x="118" y="9"/>
                      <a:pt x="130" y="6"/>
                      <a:pt x="142" y="4"/>
                    </a:cubicBezTo>
                    <a:cubicBezTo>
                      <a:pt x="147" y="3"/>
                      <a:pt x="153" y="1"/>
                      <a:pt x="158"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771" name="Freeform 453"/>
              <p:cNvSpPr/>
              <p:nvPr/>
            </p:nvSpPr>
            <p:spPr bwMode="auto">
              <a:xfrm>
                <a:off x="2562" y="3283"/>
                <a:ext cx="2" cy="1"/>
              </a:xfrm>
              <a:custGeom>
                <a:avLst/>
                <a:gdLst>
                  <a:gd name="T0" fmla="*/ 3 w 3"/>
                  <a:gd name="T1" fmla="*/ 0 h 1"/>
                  <a:gd name="T2" fmla="*/ 0 w 3"/>
                  <a:gd name="T3" fmla="*/ 1 h 1"/>
                  <a:gd name="T4" fmla="*/ 3 w 3"/>
                  <a:gd name="T5" fmla="*/ 0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1"/>
                    </a:cubicBezTo>
                    <a:cubicBezTo>
                      <a:pt x="1" y="1"/>
                      <a:pt x="2" y="1"/>
                      <a:pt x="3" y="0"/>
                    </a:cubicBezTo>
                    <a:cubicBezTo>
                      <a:pt x="3" y="0"/>
                      <a:pt x="3" y="0"/>
                      <a:pt x="3"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772" name="Freeform 454"/>
              <p:cNvSpPr/>
              <p:nvPr/>
            </p:nvSpPr>
            <p:spPr bwMode="auto">
              <a:xfrm>
                <a:off x="2564" y="3250"/>
                <a:ext cx="90" cy="33"/>
              </a:xfrm>
              <a:custGeom>
                <a:avLst/>
                <a:gdLst>
                  <a:gd name="T0" fmla="*/ 108 w 108"/>
                  <a:gd name="T1" fmla="*/ 0 h 40"/>
                  <a:gd name="T2" fmla="*/ 0 w 108"/>
                  <a:gd name="T3" fmla="*/ 40 h 40"/>
                  <a:gd name="T4" fmla="*/ 0 w 108"/>
                  <a:gd name="T5" fmla="*/ 40 h 40"/>
                  <a:gd name="T6" fmla="*/ 53 w 108"/>
                  <a:gd name="T7" fmla="*/ 26 h 40"/>
                  <a:gd name="T8" fmla="*/ 108 w 108"/>
                  <a:gd name="T9" fmla="*/ 0 h 40"/>
                </a:gdLst>
                <a:ahLst/>
                <a:cxnLst>
                  <a:cxn ang="0">
                    <a:pos x="T0" y="T1"/>
                  </a:cxn>
                  <a:cxn ang="0">
                    <a:pos x="T2" y="T3"/>
                  </a:cxn>
                  <a:cxn ang="0">
                    <a:pos x="T4" y="T5"/>
                  </a:cxn>
                  <a:cxn ang="0">
                    <a:pos x="T6" y="T7"/>
                  </a:cxn>
                  <a:cxn ang="0">
                    <a:pos x="T8" y="T9"/>
                  </a:cxn>
                </a:cxnLst>
                <a:rect l="0" t="0" r="r" b="b"/>
                <a:pathLst>
                  <a:path w="108" h="40">
                    <a:moveTo>
                      <a:pt x="108" y="0"/>
                    </a:moveTo>
                    <a:cubicBezTo>
                      <a:pt x="63" y="15"/>
                      <a:pt x="26" y="28"/>
                      <a:pt x="0" y="40"/>
                    </a:cubicBezTo>
                    <a:cubicBezTo>
                      <a:pt x="0" y="40"/>
                      <a:pt x="0" y="40"/>
                      <a:pt x="0" y="40"/>
                    </a:cubicBezTo>
                    <a:cubicBezTo>
                      <a:pt x="17" y="36"/>
                      <a:pt x="35" y="31"/>
                      <a:pt x="53" y="26"/>
                    </a:cubicBezTo>
                    <a:cubicBezTo>
                      <a:pt x="70" y="18"/>
                      <a:pt x="89" y="9"/>
                      <a:pt x="108"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773" name="Freeform 455"/>
              <p:cNvSpPr/>
              <p:nvPr/>
            </p:nvSpPr>
            <p:spPr bwMode="auto">
              <a:xfrm>
                <a:off x="2824" y="3195"/>
                <a:ext cx="17" cy="6"/>
              </a:xfrm>
              <a:custGeom>
                <a:avLst/>
                <a:gdLst>
                  <a:gd name="T0" fmla="*/ 20 w 20"/>
                  <a:gd name="T1" fmla="*/ 0 h 7"/>
                  <a:gd name="T2" fmla="*/ 8 w 20"/>
                  <a:gd name="T3" fmla="*/ 3 h 7"/>
                  <a:gd name="T4" fmla="*/ 0 w 20"/>
                  <a:gd name="T5" fmla="*/ 7 h 7"/>
                  <a:gd name="T6" fmla="*/ 20 w 20"/>
                  <a:gd name="T7" fmla="*/ 0 h 7"/>
                </a:gdLst>
                <a:ahLst/>
                <a:cxnLst>
                  <a:cxn ang="0">
                    <a:pos x="T0" y="T1"/>
                  </a:cxn>
                  <a:cxn ang="0">
                    <a:pos x="T2" y="T3"/>
                  </a:cxn>
                  <a:cxn ang="0">
                    <a:pos x="T4" y="T5"/>
                  </a:cxn>
                  <a:cxn ang="0">
                    <a:pos x="T6" y="T7"/>
                  </a:cxn>
                </a:cxnLst>
                <a:rect l="0" t="0" r="r" b="b"/>
                <a:pathLst>
                  <a:path w="20" h="7">
                    <a:moveTo>
                      <a:pt x="20" y="0"/>
                    </a:moveTo>
                    <a:cubicBezTo>
                      <a:pt x="16" y="1"/>
                      <a:pt x="12" y="2"/>
                      <a:pt x="8" y="3"/>
                    </a:cubicBezTo>
                    <a:cubicBezTo>
                      <a:pt x="5" y="5"/>
                      <a:pt x="3" y="6"/>
                      <a:pt x="0" y="7"/>
                    </a:cubicBezTo>
                    <a:cubicBezTo>
                      <a:pt x="7" y="5"/>
                      <a:pt x="13" y="3"/>
                      <a:pt x="20"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774" name="Freeform 456"/>
              <p:cNvSpPr/>
              <p:nvPr/>
            </p:nvSpPr>
            <p:spPr bwMode="auto">
              <a:xfrm>
                <a:off x="2785" y="3198"/>
                <a:ext cx="46" cy="13"/>
              </a:xfrm>
              <a:custGeom>
                <a:avLst/>
                <a:gdLst>
                  <a:gd name="T0" fmla="*/ 55 w 55"/>
                  <a:gd name="T1" fmla="*/ 0 h 16"/>
                  <a:gd name="T2" fmla="*/ 0 w 55"/>
                  <a:gd name="T3" fmla="*/ 16 h 16"/>
                  <a:gd name="T4" fmla="*/ 31 w 55"/>
                  <a:gd name="T5" fmla="*/ 10 h 16"/>
                  <a:gd name="T6" fmla="*/ 47 w 55"/>
                  <a:gd name="T7" fmla="*/ 4 h 16"/>
                  <a:gd name="T8" fmla="*/ 55 w 55"/>
                  <a:gd name="T9" fmla="*/ 0 h 16"/>
                </a:gdLst>
                <a:ahLst/>
                <a:cxnLst>
                  <a:cxn ang="0">
                    <a:pos x="T0" y="T1"/>
                  </a:cxn>
                  <a:cxn ang="0">
                    <a:pos x="T2" y="T3"/>
                  </a:cxn>
                  <a:cxn ang="0">
                    <a:pos x="T4" y="T5"/>
                  </a:cxn>
                  <a:cxn ang="0">
                    <a:pos x="T6" y="T7"/>
                  </a:cxn>
                  <a:cxn ang="0">
                    <a:pos x="T8" y="T9"/>
                  </a:cxn>
                </a:cxnLst>
                <a:rect l="0" t="0" r="r" b="b"/>
                <a:pathLst>
                  <a:path w="55" h="16">
                    <a:moveTo>
                      <a:pt x="55" y="0"/>
                    </a:moveTo>
                    <a:cubicBezTo>
                      <a:pt x="36" y="6"/>
                      <a:pt x="18" y="11"/>
                      <a:pt x="0" y="16"/>
                    </a:cubicBezTo>
                    <a:cubicBezTo>
                      <a:pt x="10" y="14"/>
                      <a:pt x="21" y="12"/>
                      <a:pt x="31" y="10"/>
                    </a:cubicBezTo>
                    <a:cubicBezTo>
                      <a:pt x="37" y="8"/>
                      <a:pt x="42" y="6"/>
                      <a:pt x="47" y="4"/>
                    </a:cubicBezTo>
                    <a:cubicBezTo>
                      <a:pt x="50" y="3"/>
                      <a:pt x="52" y="2"/>
                      <a:pt x="55"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775" name="Freeform 457"/>
              <p:cNvSpPr>
                <a:spLocks noEditPoints="1"/>
              </p:cNvSpPr>
              <p:nvPr/>
            </p:nvSpPr>
            <p:spPr bwMode="auto">
              <a:xfrm>
                <a:off x="2608" y="3206"/>
                <a:ext cx="203" cy="66"/>
              </a:xfrm>
              <a:custGeom>
                <a:avLst/>
                <a:gdLst>
                  <a:gd name="T0" fmla="*/ 209 w 244"/>
                  <a:gd name="T1" fmla="*/ 13 h 79"/>
                  <a:gd name="T2" fmla="*/ 160 w 244"/>
                  <a:gd name="T3" fmla="*/ 21 h 79"/>
                  <a:gd name="T4" fmla="*/ 55 w 244"/>
                  <a:gd name="T5" fmla="*/ 53 h 79"/>
                  <a:gd name="T6" fmla="*/ 0 w 244"/>
                  <a:gd name="T7" fmla="*/ 79 h 79"/>
                  <a:gd name="T8" fmla="*/ 142 w 244"/>
                  <a:gd name="T9" fmla="*/ 35 h 79"/>
                  <a:gd name="T10" fmla="*/ 209 w 244"/>
                  <a:gd name="T11" fmla="*/ 13 h 79"/>
                  <a:gd name="T12" fmla="*/ 244 w 244"/>
                  <a:gd name="T13" fmla="*/ 0 h 79"/>
                  <a:gd name="T14" fmla="*/ 213 w 244"/>
                  <a:gd name="T15" fmla="*/ 6 h 79"/>
                  <a:gd name="T16" fmla="*/ 197 w 244"/>
                  <a:gd name="T17" fmla="*/ 10 h 79"/>
                  <a:gd name="T18" fmla="*/ 232 w 244"/>
                  <a:gd name="T19" fmla="*/ 4 h 79"/>
                  <a:gd name="T20" fmla="*/ 244 w 244"/>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79">
                    <a:moveTo>
                      <a:pt x="209" y="13"/>
                    </a:moveTo>
                    <a:cubicBezTo>
                      <a:pt x="193" y="15"/>
                      <a:pt x="176" y="18"/>
                      <a:pt x="160" y="21"/>
                    </a:cubicBezTo>
                    <a:cubicBezTo>
                      <a:pt x="122" y="32"/>
                      <a:pt x="87" y="43"/>
                      <a:pt x="55" y="53"/>
                    </a:cubicBezTo>
                    <a:cubicBezTo>
                      <a:pt x="36" y="62"/>
                      <a:pt x="17" y="71"/>
                      <a:pt x="0" y="79"/>
                    </a:cubicBezTo>
                    <a:cubicBezTo>
                      <a:pt x="46" y="66"/>
                      <a:pt x="94" y="52"/>
                      <a:pt x="142" y="35"/>
                    </a:cubicBezTo>
                    <a:cubicBezTo>
                      <a:pt x="165" y="28"/>
                      <a:pt x="187" y="20"/>
                      <a:pt x="209" y="13"/>
                    </a:cubicBezTo>
                    <a:moveTo>
                      <a:pt x="244" y="0"/>
                    </a:moveTo>
                    <a:cubicBezTo>
                      <a:pt x="234" y="2"/>
                      <a:pt x="223" y="4"/>
                      <a:pt x="213" y="6"/>
                    </a:cubicBezTo>
                    <a:cubicBezTo>
                      <a:pt x="208" y="7"/>
                      <a:pt x="202" y="9"/>
                      <a:pt x="197" y="10"/>
                    </a:cubicBezTo>
                    <a:cubicBezTo>
                      <a:pt x="209" y="8"/>
                      <a:pt x="220" y="6"/>
                      <a:pt x="232" y="4"/>
                    </a:cubicBezTo>
                    <a:cubicBezTo>
                      <a:pt x="236" y="3"/>
                      <a:pt x="240" y="2"/>
                      <a:pt x="244"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776" name="Freeform 458"/>
              <p:cNvSpPr>
                <a:spLocks noEditPoints="1"/>
              </p:cNvSpPr>
              <p:nvPr/>
            </p:nvSpPr>
            <p:spPr bwMode="auto">
              <a:xfrm>
                <a:off x="2192" y="3131"/>
                <a:ext cx="524" cy="140"/>
              </a:xfrm>
              <a:custGeom>
                <a:avLst/>
                <a:gdLst>
                  <a:gd name="T0" fmla="*/ 217 w 631"/>
                  <a:gd name="T1" fmla="*/ 140 h 169"/>
                  <a:gd name="T2" fmla="*/ 50 w 631"/>
                  <a:gd name="T3" fmla="*/ 169 h 169"/>
                  <a:gd name="T4" fmla="*/ 115 w 631"/>
                  <a:gd name="T5" fmla="*/ 164 h 169"/>
                  <a:gd name="T6" fmla="*/ 236 w 631"/>
                  <a:gd name="T7" fmla="*/ 145 h 169"/>
                  <a:gd name="T8" fmla="*/ 252 w 631"/>
                  <a:gd name="T9" fmla="*/ 141 h 169"/>
                  <a:gd name="T10" fmla="*/ 217 w 631"/>
                  <a:gd name="T11" fmla="*/ 140 h 169"/>
                  <a:gd name="T12" fmla="*/ 177 w 631"/>
                  <a:gd name="T13" fmla="*/ 133 h 169"/>
                  <a:gd name="T14" fmla="*/ 16 w 631"/>
                  <a:gd name="T15" fmla="*/ 168 h 169"/>
                  <a:gd name="T16" fmla="*/ 37 w 631"/>
                  <a:gd name="T17" fmla="*/ 169 h 169"/>
                  <a:gd name="T18" fmla="*/ 206 w 631"/>
                  <a:gd name="T19" fmla="*/ 139 h 169"/>
                  <a:gd name="T20" fmla="*/ 177 w 631"/>
                  <a:gd name="T21" fmla="*/ 133 h 169"/>
                  <a:gd name="T22" fmla="*/ 197 w 631"/>
                  <a:gd name="T23" fmla="*/ 109 h 169"/>
                  <a:gd name="T24" fmla="*/ 0 w 631"/>
                  <a:gd name="T25" fmla="*/ 162 h 169"/>
                  <a:gd name="T26" fmla="*/ 9 w 631"/>
                  <a:gd name="T27" fmla="*/ 166 h 169"/>
                  <a:gd name="T28" fmla="*/ 176 w 631"/>
                  <a:gd name="T29" fmla="*/ 132 h 169"/>
                  <a:gd name="T30" fmla="*/ 170 w 631"/>
                  <a:gd name="T31" fmla="*/ 126 h 169"/>
                  <a:gd name="T32" fmla="*/ 197 w 631"/>
                  <a:gd name="T33" fmla="*/ 109 h 169"/>
                  <a:gd name="T34" fmla="*/ 415 w 631"/>
                  <a:gd name="T35" fmla="*/ 50 h 169"/>
                  <a:gd name="T36" fmla="*/ 399 w 631"/>
                  <a:gd name="T37" fmla="*/ 54 h 169"/>
                  <a:gd name="T38" fmla="*/ 290 w 631"/>
                  <a:gd name="T39" fmla="*/ 84 h 169"/>
                  <a:gd name="T40" fmla="*/ 414 w 631"/>
                  <a:gd name="T41" fmla="*/ 54 h 169"/>
                  <a:gd name="T42" fmla="*/ 415 w 631"/>
                  <a:gd name="T43" fmla="*/ 50 h 169"/>
                  <a:gd name="T44" fmla="*/ 445 w 631"/>
                  <a:gd name="T45" fmla="*/ 42 h 169"/>
                  <a:gd name="T46" fmla="*/ 429 w 631"/>
                  <a:gd name="T47" fmla="*/ 46 h 169"/>
                  <a:gd name="T48" fmla="*/ 417 w 631"/>
                  <a:gd name="T49" fmla="*/ 49 h 169"/>
                  <a:gd name="T50" fmla="*/ 416 w 631"/>
                  <a:gd name="T51" fmla="*/ 54 h 169"/>
                  <a:gd name="T52" fmla="*/ 444 w 631"/>
                  <a:gd name="T53" fmla="*/ 47 h 169"/>
                  <a:gd name="T54" fmla="*/ 445 w 631"/>
                  <a:gd name="T55" fmla="*/ 42 h 169"/>
                  <a:gd name="T56" fmla="*/ 631 w 631"/>
                  <a:gd name="T57" fmla="*/ 0 h 169"/>
                  <a:gd name="T58" fmla="*/ 605 w 631"/>
                  <a:gd name="T59" fmla="*/ 1 h 169"/>
                  <a:gd name="T60" fmla="*/ 566 w 631"/>
                  <a:gd name="T61" fmla="*/ 11 h 169"/>
                  <a:gd name="T62" fmla="*/ 447 w 631"/>
                  <a:gd name="T63" fmla="*/ 41 h 169"/>
                  <a:gd name="T64" fmla="*/ 446 w 631"/>
                  <a:gd name="T65" fmla="*/ 46 h 169"/>
                  <a:gd name="T66" fmla="*/ 550 w 631"/>
                  <a:gd name="T67" fmla="*/ 20 h 169"/>
                  <a:gd name="T68" fmla="*/ 631 w 631"/>
                  <a:gd name="T6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169">
                    <a:moveTo>
                      <a:pt x="217" y="140"/>
                    </a:moveTo>
                    <a:cubicBezTo>
                      <a:pt x="159" y="151"/>
                      <a:pt x="103" y="160"/>
                      <a:pt x="50" y="169"/>
                    </a:cubicBezTo>
                    <a:cubicBezTo>
                      <a:pt x="68" y="168"/>
                      <a:pt x="90" y="167"/>
                      <a:pt x="115" y="164"/>
                    </a:cubicBezTo>
                    <a:cubicBezTo>
                      <a:pt x="141" y="158"/>
                      <a:pt x="183" y="152"/>
                      <a:pt x="236" y="145"/>
                    </a:cubicBezTo>
                    <a:cubicBezTo>
                      <a:pt x="241" y="144"/>
                      <a:pt x="247" y="142"/>
                      <a:pt x="252" y="141"/>
                    </a:cubicBezTo>
                    <a:cubicBezTo>
                      <a:pt x="239" y="141"/>
                      <a:pt x="227" y="141"/>
                      <a:pt x="217" y="140"/>
                    </a:cubicBezTo>
                    <a:moveTo>
                      <a:pt x="177" y="133"/>
                    </a:moveTo>
                    <a:cubicBezTo>
                      <a:pt x="121" y="146"/>
                      <a:pt x="67" y="157"/>
                      <a:pt x="16" y="168"/>
                    </a:cubicBezTo>
                    <a:cubicBezTo>
                      <a:pt x="22" y="168"/>
                      <a:pt x="29" y="169"/>
                      <a:pt x="37" y="169"/>
                    </a:cubicBezTo>
                    <a:cubicBezTo>
                      <a:pt x="92" y="160"/>
                      <a:pt x="149" y="150"/>
                      <a:pt x="206" y="139"/>
                    </a:cubicBezTo>
                    <a:cubicBezTo>
                      <a:pt x="193" y="138"/>
                      <a:pt x="184" y="136"/>
                      <a:pt x="177" y="133"/>
                    </a:cubicBezTo>
                    <a:moveTo>
                      <a:pt x="197" y="109"/>
                    </a:moveTo>
                    <a:cubicBezTo>
                      <a:pt x="129" y="128"/>
                      <a:pt x="64" y="146"/>
                      <a:pt x="0" y="162"/>
                    </a:cubicBezTo>
                    <a:cubicBezTo>
                      <a:pt x="2" y="164"/>
                      <a:pt x="4" y="165"/>
                      <a:pt x="9" y="166"/>
                    </a:cubicBezTo>
                    <a:cubicBezTo>
                      <a:pt x="63" y="156"/>
                      <a:pt x="119" y="145"/>
                      <a:pt x="176" y="132"/>
                    </a:cubicBezTo>
                    <a:cubicBezTo>
                      <a:pt x="172" y="131"/>
                      <a:pt x="170" y="129"/>
                      <a:pt x="170" y="126"/>
                    </a:cubicBezTo>
                    <a:cubicBezTo>
                      <a:pt x="170" y="121"/>
                      <a:pt x="180" y="116"/>
                      <a:pt x="197" y="109"/>
                    </a:cubicBezTo>
                    <a:moveTo>
                      <a:pt x="415" y="50"/>
                    </a:moveTo>
                    <a:cubicBezTo>
                      <a:pt x="409" y="51"/>
                      <a:pt x="404" y="53"/>
                      <a:pt x="399" y="54"/>
                    </a:cubicBezTo>
                    <a:cubicBezTo>
                      <a:pt x="362" y="64"/>
                      <a:pt x="326" y="74"/>
                      <a:pt x="290" y="84"/>
                    </a:cubicBezTo>
                    <a:cubicBezTo>
                      <a:pt x="326" y="75"/>
                      <a:pt x="368" y="65"/>
                      <a:pt x="414" y="54"/>
                    </a:cubicBezTo>
                    <a:cubicBezTo>
                      <a:pt x="415" y="50"/>
                      <a:pt x="415" y="50"/>
                      <a:pt x="415" y="50"/>
                    </a:cubicBezTo>
                    <a:moveTo>
                      <a:pt x="445" y="42"/>
                    </a:moveTo>
                    <a:cubicBezTo>
                      <a:pt x="439" y="43"/>
                      <a:pt x="434" y="45"/>
                      <a:pt x="429" y="46"/>
                    </a:cubicBezTo>
                    <a:cubicBezTo>
                      <a:pt x="425" y="47"/>
                      <a:pt x="421" y="48"/>
                      <a:pt x="417" y="49"/>
                    </a:cubicBezTo>
                    <a:cubicBezTo>
                      <a:pt x="416" y="54"/>
                      <a:pt x="416" y="54"/>
                      <a:pt x="416" y="54"/>
                    </a:cubicBezTo>
                    <a:cubicBezTo>
                      <a:pt x="425" y="51"/>
                      <a:pt x="434" y="49"/>
                      <a:pt x="444" y="47"/>
                    </a:cubicBezTo>
                    <a:cubicBezTo>
                      <a:pt x="445" y="42"/>
                      <a:pt x="445" y="42"/>
                      <a:pt x="445" y="42"/>
                    </a:cubicBezTo>
                    <a:moveTo>
                      <a:pt x="631" y="0"/>
                    </a:moveTo>
                    <a:cubicBezTo>
                      <a:pt x="622" y="0"/>
                      <a:pt x="613" y="1"/>
                      <a:pt x="605" y="1"/>
                    </a:cubicBezTo>
                    <a:cubicBezTo>
                      <a:pt x="592" y="4"/>
                      <a:pt x="579" y="8"/>
                      <a:pt x="566" y="11"/>
                    </a:cubicBezTo>
                    <a:cubicBezTo>
                      <a:pt x="527" y="21"/>
                      <a:pt x="487" y="31"/>
                      <a:pt x="447" y="41"/>
                    </a:cubicBezTo>
                    <a:cubicBezTo>
                      <a:pt x="446" y="46"/>
                      <a:pt x="446" y="46"/>
                      <a:pt x="446" y="46"/>
                    </a:cubicBezTo>
                    <a:cubicBezTo>
                      <a:pt x="479" y="38"/>
                      <a:pt x="514" y="30"/>
                      <a:pt x="550" y="20"/>
                    </a:cubicBezTo>
                    <a:cubicBezTo>
                      <a:pt x="578" y="13"/>
                      <a:pt x="605" y="6"/>
                      <a:pt x="631"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777" name="Freeform 459"/>
              <p:cNvSpPr>
                <a:spLocks noEditPoints="1"/>
              </p:cNvSpPr>
              <p:nvPr/>
            </p:nvSpPr>
            <p:spPr bwMode="auto">
              <a:xfrm>
                <a:off x="2930" y="3077"/>
                <a:ext cx="81" cy="35"/>
              </a:xfrm>
              <a:custGeom>
                <a:avLst/>
                <a:gdLst>
                  <a:gd name="T0" fmla="*/ 98 w 98"/>
                  <a:gd name="T1" fmla="*/ 7 h 43"/>
                  <a:gd name="T2" fmla="*/ 37 w 98"/>
                  <a:gd name="T3" fmla="*/ 20 h 43"/>
                  <a:gd name="T4" fmla="*/ 0 w 98"/>
                  <a:gd name="T5" fmla="*/ 43 h 43"/>
                  <a:gd name="T6" fmla="*/ 22 w 98"/>
                  <a:gd name="T7" fmla="*/ 39 h 43"/>
                  <a:gd name="T8" fmla="*/ 98 w 98"/>
                  <a:gd name="T9" fmla="*/ 7 h 43"/>
                  <a:gd name="T10" fmla="*/ 95 w 98"/>
                  <a:gd name="T11" fmla="*/ 0 h 43"/>
                  <a:gd name="T12" fmla="*/ 78 w 98"/>
                  <a:gd name="T13" fmla="*/ 5 h 43"/>
                  <a:gd name="T14" fmla="*/ 97 w 98"/>
                  <a:gd name="T15" fmla="*/ 2 h 43"/>
                  <a:gd name="T16" fmla="*/ 95 w 98"/>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3">
                    <a:moveTo>
                      <a:pt x="98" y="7"/>
                    </a:moveTo>
                    <a:cubicBezTo>
                      <a:pt x="78" y="11"/>
                      <a:pt x="58" y="15"/>
                      <a:pt x="37" y="20"/>
                    </a:cubicBezTo>
                    <a:cubicBezTo>
                      <a:pt x="29" y="26"/>
                      <a:pt x="16" y="34"/>
                      <a:pt x="0" y="43"/>
                    </a:cubicBezTo>
                    <a:cubicBezTo>
                      <a:pt x="8" y="42"/>
                      <a:pt x="15" y="40"/>
                      <a:pt x="22" y="39"/>
                    </a:cubicBezTo>
                    <a:cubicBezTo>
                      <a:pt x="66" y="25"/>
                      <a:pt x="93" y="14"/>
                      <a:pt x="98" y="7"/>
                    </a:cubicBezTo>
                    <a:moveTo>
                      <a:pt x="95" y="0"/>
                    </a:moveTo>
                    <a:cubicBezTo>
                      <a:pt x="89" y="2"/>
                      <a:pt x="83" y="3"/>
                      <a:pt x="78" y="5"/>
                    </a:cubicBezTo>
                    <a:cubicBezTo>
                      <a:pt x="84" y="4"/>
                      <a:pt x="91" y="3"/>
                      <a:pt x="97" y="2"/>
                    </a:cubicBezTo>
                    <a:cubicBezTo>
                      <a:pt x="97" y="1"/>
                      <a:pt x="96" y="1"/>
                      <a:pt x="95"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78" name="Freeform 460"/>
              <p:cNvSpPr/>
              <p:nvPr/>
            </p:nvSpPr>
            <p:spPr bwMode="auto">
              <a:xfrm>
                <a:off x="2288" y="3251"/>
                <a:ext cx="100" cy="16"/>
              </a:xfrm>
              <a:custGeom>
                <a:avLst/>
                <a:gdLst>
                  <a:gd name="T0" fmla="*/ 121 w 121"/>
                  <a:gd name="T1" fmla="*/ 0 h 19"/>
                  <a:gd name="T2" fmla="*/ 0 w 121"/>
                  <a:gd name="T3" fmla="*/ 19 h 19"/>
                  <a:gd name="T4" fmla="*/ 74 w 121"/>
                  <a:gd name="T5" fmla="*/ 9 h 19"/>
                  <a:gd name="T6" fmla="*/ 121 w 121"/>
                  <a:gd name="T7" fmla="*/ 0 h 19"/>
                </a:gdLst>
                <a:ahLst/>
                <a:cxnLst>
                  <a:cxn ang="0">
                    <a:pos x="T0" y="T1"/>
                  </a:cxn>
                  <a:cxn ang="0">
                    <a:pos x="T2" y="T3"/>
                  </a:cxn>
                  <a:cxn ang="0">
                    <a:pos x="T4" y="T5"/>
                  </a:cxn>
                  <a:cxn ang="0">
                    <a:pos x="T6" y="T7"/>
                  </a:cxn>
                </a:cxnLst>
                <a:rect l="0" t="0" r="r" b="b"/>
                <a:pathLst>
                  <a:path w="120" h="19">
                    <a:moveTo>
                      <a:pt x="121" y="0"/>
                    </a:moveTo>
                    <a:cubicBezTo>
                      <a:pt x="68" y="7"/>
                      <a:pt x="26" y="13"/>
                      <a:pt x="0" y="19"/>
                    </a:cubicBezTo>
                    <a:cubicBezTo>
                      <a:pt x="22" y="17"/>
                      <a:pt x="47" y="13"/>
                      <a:pt x="74" y="9"/>
                    </a:cubicBezTo>
                    <a:cubicBezTo>
                      <a:pt x="90" y="6"/>
                      <a:pt x="105" y="3"/>
                      <a:pt x="121"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79" name="Freeform 461"/>
              <p:cNvSpPr/>
              <p:nvPr/>
            </p:nvSpPr>
            <p:spPr bwMode="auto">
              <a:xfrm>
                <a:off x="2631" y="3187"/>
                <a:ext cx="36" cy="9"/>
              </a:xfrm>
              <a:custGeom>
                <a:avLst/>
                <a:gdLst>
                  <a:gd name="T0" fmla="*/ 43 w 43"/>
                  <a:gd name="T1" fmla="*/ 0 h 11"/>
                  <a:gd name="T2" fmla="*/ 0 w 43"/>
                  <a:gd name="T3" fmla="*/ 11 h 11"/>
                  <a:gd name="T4" fmla="*/ 24 w 43"/>
                  <a:gd name="T5" fmla="*/ 5 h 11"/>
                  <a:gd name="T6" fmla="*/ 43 w 43"/>
                  <a:gd name="T7" fmla="*/ 0 h 11"/>
                </a:gdLst>
                <a:ahLst/>
                <a:cxnLst>
                  <a:cxn ang="0">
                    <a:pos x="T0" y="T1"/>
                  </a:cxn>
                  <a:cxn ang="0">
                    <a:pos x="T2" y="T3"/>
                  </a:cxn>
                  <a:cxn ang="0">
                    <a:pos x="T4" y="T5"/>
                  </a:cxn>
                  <a:cxn ang="0">
                    <a:pos x="T6" y="T7"/>
                  </a:cxn>
                </a:cxnLst>
                <a:rect l="0" t="0" r="r" b="b"/>
                <a:pathLst>
                  <a:path w="43" h="11">
                    <a:moveTo>
                      <a:pt x="43" y="0"/>
                    </a:moveTo>
                    <a:cubicBezTo>
                      <a:pt x="28" y="3"/>
                      <a:pt x="14" y="7"/>
                      <a:pt x="0" y="11"/>
                    </a:cubicBezTo>
                    <a:cubicBezTo>
                      <a:pt x="8" y="9"/>
                      <a:pt x="16" y="7"/>
                      <a:pt x="24" y="5"/>
                    </a:cubicBezTo>
                    <a:cubicBezTo>
                      <a:pt x="30" y="4"/>
                      <a:pt x="36" y="2"/>
                      <a:pt x="43"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780" name="Freeform 462"/>
              <p:cNvSpPr>
                <a:spLocks noEditPoints="1"/>
              </p:cNvSpPr>
              <p:nvPr/>
            </p:nvSpPr>
            <p:spPr bwMode="auto">
              <a:xfrm>
                <a:off x="2651" y="3161"/>
                <a:ext cx="111" cy="51"/>
              </a:xfrm>
              <a:custGeom>
                <a:avLst/>
                <a:gdLst>
                  <a:gd name="T0" fmla="*/ 32 w 133"/>
                  <a:gd name="T1" fmla="*/ 55 h 61"/>
                  <a:gd name="T2" fmla="*/ 6 w 133"/>
                  <a:gd name="T3" fmla="*/ 61 h 61"/>
                  <a:gd name="T4" fmla="*/ 20 w 133"/>
                  <a:gd name="T5" fmla="*/ 58 h 61"/>
                  <a:gd name="T6" fmla="*/ 29 w 133"/>
                  <a:gd name="T7" fmla="*/ 56 h 61"/>
                  <a:gd name="T8" fmla="*/ 32 w 133"/>
                  <a:gd name="T9" fmla="*/ 55 h 61"/>
                  <a:gd name="T10" fmla="*/ 133 w 133"/>
                  <a:gd name="T11" fmla="*/ 0 h 61"/>
                  <a:gd name="T12" fmla="*/ 19 w 133"/>
                  <a:gd name="T13" fmla="*/ 31 h 61"/>
                  <a:gd name="T14" fmla="*/ 0 w 133"/>
                  <a:gd name="T15" fmla="*/ 36 h 61"/>
                  <a:gd name="T16" fmla="*/ 115 w 133"/>
                  <a:gd name="T17" fmla="*/ 9 h 61"/>
                  <a:gd name="T18" fmla="*/ 133 w 133"/>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61">
                    <a:moveTo>
                      <a:pt x="32" y="55"/>
                    </a:moveTo>
                    <a:cubicBezTo>
                      <a:pt x="23" y="57"/>
                      <a:pt x="15" y="59"/>
                      <a:pt x="6" y="61"/>
                    </a:cubicBezTo>
                    <a:cubicBezTo>
                      <a:pt x="11" y="60"/>
                      <a:pt x="15" y="59"/>
                      <a:pt x="20" y="58"/>
                    </a:cubicBezTo>
                    <a:cubicBezTo>
                      <a:pt x="23" y="58"/>
                      <a:pt x="26" y="57"/>
                      <a:pt x="29" y="56"/>
                    </a:cubicBezTo>
                    <a:cubicBezTo>
                      <a:pt x="30" y="56"/>
                      <a:pt x="31" y="55"/>
                      <a:pt x="32" y="55"/>
                    </a:cubicBezTo>
                    <a:moveTo>
                      <a:pt x="133" y="0"/>
                    </a:moveTo>
                    <a:cubicBezTo>
                      <a:pt x="97" y="9"/>
                      <a:pt x="59" y="20"/>
                      <a:pt x="19" y="31"/>
                    </a:cubicBezTo>
                    <a:cubicBezTo>
                      <a:pt x="12" y="33"/>
                      <a:pt x="6" y="35"/>
                      <a:pt x="0" y="36"/>
                    </a:cubicBezTo>
                    <a:cubicBezTo>
                      <a:pt x="39" y="27"/>
                      <a:pt x="78" y="18"/>
                      <a:pt x="115" y="9"/>
                    </a:cubicBezTo>
                    <a:cubicBezTo>
                      <a:pt x="121" y="6"/>
                      <a:pt x="127" y="3"/>
                      <a:pt x="133"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81" name="Freeform 463"/>
              <p:cNvSpPr>
                <a:spLocks noEditPoints="1"/>
              </p:cNvSpPr>
              <p:nvPr/>
            </p:nvSpPr>
            <p:spPr bwMode="auto">
              <a:xfrm>
                <a:off x="2675" y="3117"/>
                <a:ext cx="245" cy="91"/>
              </a:xfrm>
              <a:custGeom>
                <a:avLst/>
                <a:gdLst>
                  <a:gd name="T0" fmla="*/ 30 w 295"/>
                  <a:gd name="T1" fmla="*/ 101 h 109"/>
                  <a:gd name="T2" fmla="*/ 3 w 295"/>
                  <a:gd name="T3" fmla="*/ 108 h 109"/>
                  <a:gd name="T4" fmla="*/ 0 w 295"/>
                  <a:gd name="T5" fmla="*/ 109 h 109"/>
                  <a:gd name="T6" fmla="*/ 30 w 295"/>
                  <a:gd name="T7" fmla="*/ 101 h 109"/>
                  <a:gd name="T8" fmla="*/ 295 w 295"/>
                  <a:gd name="T9" fmla="*/ 0 h 109"/>
                  <a:gd name="T10" fmla="*/ 291 w 295"/>
                  <a:gd name="T11" fmla="*/ 1 h 109"/>
                  <a:gd name="T12" fmla="*/ 104 w 295"/>
                  <a:gd name="T13" fmla="*/ 53 h 109"/>
                  <a:gd name="T14" fmla="*/ 86 w 295"/>
                  <a:gd name="T15" fmla="*/ 62 h 109"/>
                  <a:gd name="T16" fmla="*/ 240 w 295"/>
                  <a:gd name="T17" fmla="*/ 27 h 109"/>
                  <a:gd name="T18" fmla="*/ 295 w 295"/>
                  <a:gd name="T1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109">
                    <a:moveTo>
                      <a:pt x="30" y="101"/>
                    </a:moveTo>
                    <a:cubicBezTo>
                      <a:pt x="21" y="103"/>
                      <a:pt x="12" y="105"/>
                      <a:pt x="3" y="108"/>
                    </a:cubicBezTo>
                    <a:cubicBezTo>
                      <a:pt x="2" y="108"/>
                      <a:pt x="1" y="109"/>
                      <a:pt x="0" y="109"/>
                    </a:cubicBezTo>
                    <a:cubicBezTo>
                      <a:pt x="10" y="106"/>
                      <a:pt x="20" y="104"/>
                      <a:pt x="30" y="101"/>
                    </a:cubicBezTo>
                    <a:moveTo>
                      <a:pt x="295" y="0"/>
                    </a:moveTo>
                    <a:cubicBezTo>
                      <a:pt x="294" y="1"/>
                      <a:pt x="293" y="1"/>
                      <a:pt x="291" y="1"/>
                    </a:cubicBezTo>
                    <a:cubicBezTo>
                      <a:pt x="241" y="16"/>
                      <a:pt x="177" y="33"/>
                      <a:pt x="104" y="53"/>
                    </a:cubicBezTo>
                    <a:cubicBezTo>
                      <a:pt x="98" y="56"/>
                      <a:pt x="92" y="59"/>
                      <a:pt x="86" y="62"/>
                    </a:cubicBezTo>
                    <a:cubicBezTo>
                      <a:pt x="139" y="50"/>
                      <a:pt x="191" y="38"/>
                      <a:pt x="240" y="27"/>
                    </a:cubicBezTo>
                    <a:cubicBezTo>
                      <a:pt x="261" y="18"/>
                      <a:pt x="280" y="9"/>
                      <a:pt x="295"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82" name="Freeform 464"/>
              <p:cNvSpPr/>
              <p:nvPr/>
            </p:nvSpPr>
            <p:spPr bwMode="auto">
              <a:xfrm>
                <a:off x="2584" y="3210"/>
                <a:ext cx="84" cy="19"/>
              </a:xfrm>
              <a:custGeom>
                <a:avLst/>
                <a:gdLst>
                  <a:gd name="T0" fmla="*/ 101 w 101"/>
                  <a:gd name="T1" fmla="*/ 0 h 23"/>
                  <a:gd name="T2" fmla="*/ 87 w 101"/>
                  <a:gd name="T3" fmla="*/ 3 h 23"/>
                  <a:gd name="T4" fmla="*/ 0 w 101"/>
                  <a:gd name="T5" fmla="*/ 23 h 23"/>
                  <a:gd name="T6" fmla="*/ 97 w 101"/>
                  <a:gd name="T7" fmla="*/ 1 h 23"/>
                  <a:gd name="T8" fmla="*/ 101 w 101"/>
                  <a:gd name="T9" fmla="*/ 0 h 23"/>
                </a:gdLst>
                <a:ahLst/>
                <a:cxnLst>
                  <a:cxn ang="0">
                    <a:pos x="T0" y="T1"/>
                  </a:cxn>
                  <a:cxn ang="0">
                    <a:pos x="T2" y="T3"/>
                  </a:cxn>
                  <a:cxn ang="0">
                    <a:pos x="T4" y="T5"/>
                  </a:cxn>
                  <a:cxn ang="0">
                    <a:pos x="T6" y="T7"/>
                  </a:cxn>
                  <a:cxn ang="0">
                    <a:pos x="T8" y="T9"/>
                  </a:cxn>
                </a:cxnLst>
                <a:rect l="0" t="0" r="r" b="b"/>
                <a:pathLst>
                  <a:path w="100" h="23">
                    <a:moveTo>
                      <a:pt x="101" y="0"/>
                    </a:moveTo>
                    <a:cubicBezTo>
                      <a:pt x="96" y="1"/>
                      <a:pt x="92" y="2"/>
                      <a:pt x="87" y="3"/>
                    </a:cubicBezTo>
                    <a:cubicBezTo>
                      <a:pt x="59" y="10"/>
                      <a:pt x="30" y="16"/>
                      <a:pt x="0" y="23"/>
                    </a:cubicBezTo>
                    <a:cubicBezTo>
                      <a:pt x="31" y="17"/>
                      <a:pt x="64" y="10"/>
                      <a:pt x="97" y="1"/>
                    </a:cubicBezTo>
                    <a:cubicBezTo>
                      <a:pt x="98" y="1"/>
                      <a:pt x="99" y="1"/>
                      <a:pt x="10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83" name="Freeform 465"/>
              <p:cNvSpPr>
                <a:spLocks noEditPoints="1"/>
              </p:cNvSpPr>
              <p:nvPr/>
            </p:nvSpPr>
            <p:spPr bwMode="auto">
              <a:xfrm>
                <a:off x="2334" y="3120"/>
                <a:ext cx="507" cy="128"/>
              </a:xfrm>
              <a:custGeom>
                <a:avLst/>
                <a:gdLst>
                  <a:gd name="T0" fmla="*/ 238 w 611"/>
                  <a:gd name="T1" fmla="*/ 95 h 154"/>
                  <a:gd name="T2" fmla="*/ 238 w 611"/>
                  <a:gd name="T3" fmla="*/ 94 h 154"/>
                  <a:gd name="T4" fmla="*/ 241 w 611"/>
                  <a:gd name="T5" fmla="*/ 94 h 154"/>
                  <a:gd name="T6" fmla="*/ 242 w 611"/>
                  <a:gd name="T7" fmla="*/ 95 h 154"/>
                  <a:gd name="T8" fmla="*/ 242 w 611"/>
                  <a:gd name="T9" fmla="*/ 94 h 154"/>
                  <a:gd name="T10" fmla="*/ 239 w 611"/>
                  <a:gd name="T11" fmla="*/ 93 h 154"/>
                  <a:gd name="T12" fmla="*/ 240 w 611"/>
                  <a:gd name="T13" fmla="*/ 93 h 154"/>
                  <a:gd name="T14" fmla="*/ 271 w 611"/>
                  <a:gd name="T15" fmla="*/ 88 h 154"/>
                  <a:gd name="T16" fmla="*/ 273 w 611"/>
                  <a:gd name="T17" fmla="*/ 89 h 154"/>
                  <a:gd name="T18" fmla="*/ 244 w 611"/>
                  <a:gd name="T19" fmla="*/ 67 h 154"/>
                  <a:gd name="T20" fmla="*/ 27 w 611"/>
                  <a:gd name="T21" fmla="*/ 122 h 154"/>
                  <a:gd name="T22" fmla="*/ 6 w 611"/>
                  <a:gd name="T23" fmla="*/ 145 h 154"/>
                  <a:gd name="T24" fmla="*/ 240 w 611"/>
                  <a:gd name="T25" fmla="*/ 88 h 154"/>
                  <a:gd name="T26" fmla="*/ 244 w 611"/>
                  <a:gd name="T27" fmla="*/ 67 h 154"/>
                  <a:gd name="T28" fmla="*/ 246 w 611"/>
                  <a:gd name="T29" fmla="*/ 67 h 154"/>
                  <a:gd name="T30" fmla="*/ 244 w 611"/>
                  <a:gd name="T31" fmla="*/ 89 h 154"/>
                  <a:gd name="T32" fmla="*/ 270 w 611"/>
                  <a:gd name="T33" fmla="*/ 82 h 154"/>
                  <a:gd name="T34" fmla="*/ 516 w 611"/>
                  <a:gd name="T35" fmla="*/ 43 h 154"/>
                  <a:gd name="T36" fmla="*/ 47 w 611"/>
                  <a:gd name="T37" fmla="*/ 153 h 154"/>
                  <a:gd name="T38" fmla="*/ 213 w 611"/>
                  <a:gd name="T39" fmla="*/ 125 h 154"/>
                  <a:gd name="T40" fmla="*/ 402 w 611"/>
                  <a:gd name="T41" fmla="*/ 81 h 154"/>
                  <a:gd name="T42" fmla="*/ 516 w 611"/>
                  <a:gd name="T43" fmla="*/ 43 h 154"/>
                  <a:gd name="T44" fmla="*/ 274 w 611"/>
                  <a:gd name="T45" fmla="*/ 83 h 154"/>
                  <a:gd name="T46" fmla="*/ 278 w 611"/>
                  <a:gd name="T47" fmla="*/ 88 h 154"/>
                  <a:gd name="T48" fmla="*/ 273 w 611"/>
                  <a:gd name="T49" fmla="*/ 95 h 154"/>
                  <a:gd name="T50" fmla="*/ 268 w 611"/>
                  <a:gd name="T51" fmla="*/ 88 h 154"/>
                  <a:gd name="T52" fmla="*/ 245 w 611"/>
                  <a:gd name="T53" fmla="*/ 90 h 154"/>
                  <a:gd name="T54" fmla="*/ 248 w 611"/>
                  <a:gd name="T55" fmla="*/ 98 h 154"/>
                  <a:gd name="T56" fmla="*/ 243 w 611"/>
                  <a:gd name="T57" fmla="*/ 102 h 154"/>
                  <a:gd name="T58" fmla="*/ 246 w 611"/>
                  <a:gd name="T59" fmla="*/ 101 h 154"/>
                  <a:gd name="T60" fmla="*/ 245 w 611"/>
                  <a:gd name="T61" fmla="*/ 95 h 154"/>
                  <a:gd name="T62" fmla="*/ 239 w 611"/>
                  <a:gd name="T63" fmla="*/ 99 h 154"/>
                  <a:gd name="T64" fmla="*/ 237 w 611"/>
                  <a:gd name="T65" fmla="*/ 98 h 154"/>
                  <a:gd name="T66" fmla="*/ 7 w 611"/>
                  <a:gd name="T67" fmla="*/ 146 h 154"/>
                  <a:gd name="T68" fmla="*/ 316 w 611"/>
                  <a:gd name="T69" fmla="*/ 91 h 154"/>
                  <a:gd name="T70" fmla="*/ 611 w 611"/>
                  <a:gd name="T71" fmla="*/ 1 h 154"/>
                  <a:gd name="T72" fmla="*/ 572 w 611"/>
                  <a:gd name="T73" fmla="*/ 0 h 154"/>
                  <a:gd name="T74" fmla="*/ 380 w 611"/>
                  <a:gd name="T75" fmla="*/ 33 h 154"/>
                  <a:gd name="T76" fmla="*/ 272 w 611"/>
                  <a:gd name="T77" fmla="*/ 82 h 154"/>
                  <a:gd name="T78" fmla="*/ 572 w 611"/>
                  <a:gd name="T7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1" h="154">
                    <a:moveTo>
                      <a:pt x="238" y="94"/>
                    </a:moveTo>
                    <a:cubicBezTo>
                      <a:pt x="237" y="94"/>
                      <a:pt x="237" y="94"/>
                      <a:pt x="238" y="95"/>
                    </a:cubicBezTo>
                    <a:cubicBezTo>
                      <a:pt x="238" y="94"/>
                      <a:pt x="238" y="94"/>
                      <a:pt x="238" y="94"/>
                    </a:cubicBezTo>
                    <a:cubicBezTo>
                      <a:pt x="238" y="94"/>
                      <a:pt x="238" y="94"/>
                      <a:pt x="238" y="94"/>
                    </a:cubicBezTo>
                    <a:moveTo>
                      <a:pt x="242" y="94"/>
                    </a:moveTo>
                    <a:cubicBezTo>
                      <a:pt x="241" y="94"/>
                      <a:pt x="241" y="94"/>
                      <a:pt x="241" y="94"/>
                    </a:cubicBezTo>
                    <a:cubicBezTo>
                      <a:pt x="241" y="94"/>
                      <a:pt x="241" y="94"/>
                      <a:pt x="241" y="94"/>
                    </a:cubicBezTo>
                    <a:cubicBezTo>
                      <a:pt x="241" y="94"/>
                      <a:pt x="241" y="95"/>
                      <a:pt x="242" y="95"/>
                    </a:cubicBezTo>
                    <a:cubicBezTo>
                      <a:pt x="242" y="95"/>
                      <a:pt x="242" y="95"/>
                      <a:pt x="242" y="95"/>
                    </a:cubicBezTo>
                    <a:cubicBezTo>
                      <a:pt x="242" y="94"/>
                      <a:pt x="242" y="94"/>
                      <a:pt x="242" y="94"/>
                    </a:cubicBezTo>
                    <a:moveTo>
                      <a:pt x="239" y="93"/>
                    </a:moveTo>
                    <a:cubicBezTo>
                      <a:pt x="239" y="93"/>
                      <a:pt x="239" y="93"/>
                      <a:pt x="239" y="93"/>
                    </a:cubicBezTo>
                    <a:cubicBezTo>
                      <a:pt x="239" y="93"/>
                      <a:pt x="239" y="93"/>
                      <a:pt x="239" y="93"/>
                    </a:cubicBezTo>
                    <a:cubicBezTo>
                      <a:pt x="240" y="93"/>
                      <a:pt x="240" y="93"/>
                      <a:pt x="240" y="93"/>
                    </a:cubicBezTo>
                    <a:cubicBezTo>
                      <a:pt x="240" y="93"/>
                      <a:pt x="239" y="93"/>
                      <a:pt x="239" y="93"/>
                    </a:cubicBezTo>
                    <a:moveTo>
                      <a:pt x="271" y="88"/>
                    </a:moveTo>
                    <a:cubicBezTo>
                      <a:pt x="271" y="89"/>
                      <a:pt x="272" y="90"/>
                      <a:pt x="273" y="90"/>
                    </a:cubicBezTo>
                    <a:cubicBezTo>
                      <a:pt x="273" y="90"/>
                      <a:pt x="273" y="90"/>
                      <a:pt x="273" y="89"/>
                    </a:cubicBezTo>
                    <a:cubicBezTo>
                      <a:pt x="272" y="89"/>
                      <a:pt x="271" y="89"/>
                      <a:pt x="271" y="88"/>
                    </a:cubicBezTo>
                    <a:moveTo>
                      <a:pt x="244" y="67"/>
                    </a:moveTo>
                    <a:cubicBezTo>
                      <a:pt x="198" y="78"/>
                      <a:pt x="156" y="88"/>
                      <a:pt x="120" y="97"/>
                    </a:cubicBezTo>
                    <a:cubicBezTo>
                      <a:pt x="89" y="105"/>
                      <a:pt x="58" y="114"/>
                      <a:pt x="27" y="122"/>
                    </a:cubicBezTo>
                    <a:cubicBezTo>
                      <a:pt x="10" y="129"/>
                      <a:pt x="0" y="134"/>
                      <a:pt x="0" y="139"/>
                    </a:cubicBezTo>
                    <a:cubicBezTo>
                      <a:pt x="0" y="142"/>
                      <a:pt x="2" y="144"/>
                      <a:pt x="6" y="145"/>
                    </a:cubicBezTo>
                    <a:cubicBezTo>
                      <a:pt x="82" y="129"/>
                      <a:pt x="159" y="110"/>
                      <a:pt x="235" y="91"/>
                    </a:cubicBezTo>
                    <a:cubicBezTo>
                      <a:pt x="236" y="89"/>
                      <a:pt x="237" y="88"/>
                      <a:pt x="240" y="88"/>
                    </a:cubicBezTo>
                    <a:cubicBezTo>
                      <a:pt x="240" y="88"/>
                      <a:pt x="240" y="88"/>
                      <a:pt x="240" y="88"/>
                    </a:cubicBezTo>
                    <a:cubicBezTo>
                      <a:pt x="244" y="67"/>
                      <a:pt x="244" y="67"/>
                      <a:pt x="244" y="67"/>
                    </a:cubicBezTo>
                    <a:moveTo>
                      <a:pt x="274" y="60"/>
                    </a:moveTo>
                    <a:cubicBezTo>
                      <a:pt x="264" y="62"/>
                      <a:pt x="255" y="64"/>
                      <a:pt x="246" y="67"/>
                    </a:cubicBezTo>
                    <a:cubicBezTo>
                      <a:pt x="243" y="88"/>
                      <a:pt x="243" y="88"/>
                      <a:pt x="243" y="88"/>
                    </a:cubicBezTo>
                    <a:cubicBezTo>
                      <a:pt x="243" y="88"/>
                      <a:pt x="244" y="88"/>
                      <a:pt x="244" y="89"/>
                    </a:cubicBezTo>
                    <a:cubicBezTo>
                      <a:pt x="244" y="89"/>
                      <a:pt x="244" y="89"/>
                      <a:pt x="244" y="89"/>
                    </a:cubicBezTo>
                    <a:cubicBezTo>
                      <a:pt x="253" y="87"/>
                      <a:pt x="261" y="84"/>
                      <a:pt x="270" y="82"/>
                    </a:cubicBezTo>
                    <a:cubicBezTo>
                      <a:pt x="274" y="60"/>
                      <a:pt x="274" y="60"/>
                      <a:pt x="274" y="60"/>
                    </a:cubicBezTo>
                    <a:moveTo>
                      <a:pt x="516" y="43"/>
                    </a:moveTo>
                    <a:cubicBezTo>
                      <a:pt x="478" y="52"/>
                      <a:pt x="440" y="63"/>
                      <a:pt x="401" y="73"/>
                    </a:cubicBezTo>
                    <a:cubicBezTo>
                      <a:pt x="283" y="105"/>
                      <a:pt x="161" y="132"/>
                      <a:pt x="47" y="153"/>
                    </a:cubicBezTo>
                    <a:cubicBezTo>
                      <a:pt x="57" y="154"/>
                      <a:pt x="69" y="154"/>
                      <a:pt x="82" y="154"/>
                    </a:cubicBezTo>
                    <a:cubicBezTo>
                      <a:pt x="125" y="145"/>
                      <a:pt x="169" y="135"/>
                      <a:pt x="213" y="125"/>
                    </a:cubicBezTo>
                    <a:cubicBezTo>
                      <a:pt x="262" y="114"/>
                      <a:pt x="311" y="103"/>
                      <a:pt x="359" y="92"/>
                    </a:cubicBezTo>
                    <a:cubicBezTo>
                      <a:pt x="373" y="88"/>
                      <a:pt x="387" y="84"/>
                      <a:pt x="402" y="81"/>
                    </a:cubicBezTo>
                    <a:cubicBezTo>
                      <a:pt x="417" y="75"/>
                      <a:pt x="433" y="70"/>
                      <a:pt x="449" y="65"/>
                    </a:cubicBezTo>
                    <a:cubicBezTo>
                      <a:pt x="471" y="57"/>
                      <a:pt x="494" y="50"/>
                      <a:pt x="516" y="43"/>
                    </a:cubicBezTo>
                    <a:moveTo>
                      <a:pt x="611" y="1"/>
                    </a:moveTo>
                    <a:cubicBezTo>
                      <a:pt x="504" y="26"/>
                      <a:pt x="389" y="55"/>
                      <a:pt x="274" y="83"/>
                    </a:cubicBezTo>
                    <a:cubicBezTo>
                      <a:pt x="274" y="83"/>
                      <a:pt x="274" y="83"/>
                      <a:pt x="274" y="83"/>
                    </a:cubicBezTo>
                    <a:cubicBezTo>
                      <a:pt x="278" y="83"/>
                      <a:pt x="282" y="85"/>
                      <a:pt x="278" y="88"/>
                    </a:cubicBezTo>
                    <a:cubicBezTo>
                      <a:pt x="278" y="89"/>
                      <a:pt x="278" y="89"/>
                      <a:pt x="278" y="89"/>
                    </a:cubicBezTo>
                    <a:cubicBezTo>
                      <a:pt x="277" y="94"/>
                      <a:pt x="275" y="93"/>
                      <a:pt x="273" y="95"/>
                    </a:cubicBezTo>
                    <a:cubicBezTo>
                      <a:pt x="267" y="92"/>
                      <a:pt x="265" y="91"/>
                      <a:pt x="269" y="88"/>
                    </a:cubicBezTo>
                    <a:cubicBezTo>
                      <a:pt x="268" y="88"/>
                      <a:pt x="268" y="88"/>
                      <a:pt x="268" y="88"/>
                    </a:cubicBezTo>
                    <a:cubicBezTo>
                      <a:pt x="269" y="84"/>
                      <a:pt x="269" y="84"/>
                      <a:pt x="269" y="84"/>
                    </a:cubicBezTo>
                    <a:cubicBezTo>
                      <a:pt x="261" y="86"/>
                      <a:pt x="253" y="88"/>
                      <a:pt x="245" y="90"/>
                    </a:cubicBezTo>
                    <a:cubicBezTo>
                      <a:pt x="246" y="91"/>
                      <a:pt x="246" y="92"/>
                      <a:pt x="246" y="94"/>
                    </a:cubicBezTo>
                    <a:cubicBezTo>
                      <a:pt x="247" y="95"/>
                      <a:pt x="248" y="96"/>
                      <a:pt x="248" y="98"/>
                    </a:cubicBezTo>
                    <a:cubicBezTo>
                      <a:pt x="248" y="101"/>
                      <a:pt x="245" y="101"/>
                      <a:pt x="243" y="102"/>
                    </a:cubicBezTo>
                    <a:cubicBezTo>
                      <a:pt x="243" y="102"/>
                      <a:pt x="243" y="102"/>
                      <a:pt x="243" y="102"/>
                    </a:cubicBezTo>
                    <a:cubicBezTo>
                      <a:pt x="243" y="102"/>
                      <a:pt x="243" y="102"/>
                      <a:pt x="243" y="102"/>
                    </a:cubicBezTo>
                    <a:cubicBezTo>
                      <a:pt x="244" y="102"/>
                      <a:pt x="245" y="101"/>
                      <a:pt x="246" y="101"/>
                    </a:cubicBezTo>
                    <a:cubicBezTo>
                      <a:pt x="248" y="99"/>
                      <a:pt x="247" y="96"/>
                      <a:pt x="245" y="94"/>
                    </a:cubicBezTo>
                    <a:cubicBezTo>
                      <a:pt x="245" y="95"/>
                      <a:pt x="245" y="95"/>
                      <a:pt x="245" y="95"/>
                    </a:cubicBezTo>
                    <a:cubicBezTo>
                      <a:pt x="244" y="96"/>
                      <a:pt x="244" y="97"/>
                      <a:pt x="243" y="97"/>
                    </a:cubicBezTo>
                    <a:cubicBezTo>
                      <a:pt x="242" y="98"/>
                      <a:pt x="241" y="99"/>
                      <a:pt x="239" y="99"/>
                    </a:cubicBezTo>
                    <a:cubicBezTo>
                      <a:pt x="239" y="99"/>
                      <a:pt x="239" y="99"/>
                      <a:pt x="238" y="99"/>
                    </a:cubicBezTo>
                    <a:cubicBezTo>
                      <a:pt x="238" y="99"/>
                      <a:pt x="237" y="98"/>
                      <a:pt x="237" y="98"/>
                    </a:cubicBezTo>
                    <a:cubicBezTo>
                      <a:pt x="235" y="97"/>
                      <a:pt x="235" y="95"/>
                      <a:pt x="235" y="92"/>
                    </a:cubicBezTo>
                    <a:cubicBezTo>
                      <a:pt x="158" y="111"/>
                      <a:pt x="81" y="130"/>
                      <a:pt x="7" y="146"/>
                    </a:cubicBezTo>
                    <a:cubicBezTo>
                      <a:pt x="14" y="149"/>
                      <a:pt x="23" y="151"/>
                      <a:pt x="36" y="152"/>
                    </a:cubicBezTo>
                    <a:cubicBezTo>
                      <a:pt x="129" y="134"/>
                      <a:pt x="223" y="114"/>
                      <a:pt x="316" y="91"/>
                    </a:cubicBezTo>
                    <a:cubicBezTo>
                      <a:pt x="399" y="67"/>
                      <a:pt x="482" y="45"/>
                      <a:pt x="563" y="25"/>
                    </a:cubicBezTo>
                    <a:cubicBezTo>
                      <a:pt x="579" y="17"/>
                      <a:pt x="595" y="9"/>
                      <a:pt x="611" y="1"/>
                    </a:cubicBezTo>
                    <a:cubicBezTo>
                      <a:pt x="611" y="1"/>
                      <a:pt x="611" y="1"/>
                      <a:pt x="611" y="1"/>
                    </a:cubicBezTo>
                    <a:moveTo>
                      <a:pt x="572" y="0"/>
                    </a:moveTo>
                    <a:cubicBezTo>
                      <a:pt x="530" y="6"/>
                      <a:pt x="493" y="10"/>
                      <a:pt x="461" y="13"/>
                    </a:cubicBezTo>
                    <a:cubicBezTo>
                      <a:pt x="435" y="19"/>
                      <a:pt x="408" y="26"/>
                      <a:pt x="380" y="33"/>
                    </a:cubicBezTo>
                    <a:cubicBezTo>
                      <a:pt x="344" y="43"/>
                      <a:pt x="309" y="51"/>
                      <a:pt x="276" y="59"/>
                    </a:cubicBezTo>
                    <a:cubicBezTo>
                      <a:pt x="272" y="82"/>
                      <a:pt x="272" y="82"/>
                      <a:pt x="272" y="82"/>
                    </a:cubicBezTo>
                    <a:cubicBezTo>
                      <a:pt x="281" y="79"/>
                      <a:pt x="290" y="77"/>
                      <a:pt x="299" y="75"/>
                    </a:cubicBezTo>
                    <a:cubicBezTo>
                      <a:pt x="390" y="47"/>
                      <a:pt x="482" y="22"/>
                      <a:pt x="572"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84" name="Freeform 466"/>
              <p:cNvSpPr/>
              <p:nvPr/>
            </p:nvSpPr>
            <p:spPr bwMode="auto">
              <a:xfrm>
                <a:off x="2801" y="3102"/>
                <a:ext cx="121" cy="39"/>
              </a:xfrm>
              <a:custGeom>
                <a:avLst/>
                <a:gdLst>
                  <a:gd name="T0" fmla="*/ 146 w 146"/>
                  <a:gd name="T1" fmla="*/ 0 h 47"/>
                  <a:gd name="T2" fmla="*/ 48 w 146"/>
                  <a:gd name="T3" fmla="*/ 23 h 47"/>
                  <a:gd name="T4" fmla="*/ 48 w 146"/>
                  <a:gd name="T5" fmla="*/ 23 h 47"/>
                  <a:gd name="T6" fmla="*/ 0 w 146"/>
                  <a:gd name="T7" fmla="*/ 47 h 47"/>
                  <a:gd name="T8" fmla="*/ 15 w 146"/>
                  <a:gd name="T9" fmla="*/ 44 h 47"/>
                  <a:gd name="T10" fmla="*/ 146 w 146"/>
                  <a:gd name="T11" fmla="*/ 0 h 47"/>
                </a:gdLst>
                <a:ahLst/>
                <a:cxnLst>
                  <a:cxn ang="0">
                    <a:pos x="T0" y="T1"/>
                  </a:cxn>
                  <a:cxn ang="0">
                    <a:pos x="T2" y="T3"/>
                  </a:cxn>
                  <a:cxn ang="0">
                    <a:pos x="T4" y="T5"/>
                  </a:cxn>
                  <a:cxn ang="0">
                    <a:pos x="T6" y="T7"/>
                  </a:cxn>
                  <a:cxn ang="0">
                    <a:pos x="T8" y="T9"/>
                  </a:cxn>
                  <a:cxn ang="0">
                    <a:pos x="T10" y="T11"/>
                  </a:cxn>
                </a:cxnLst>
                <a:rect l="0" t="0" r="r" b="b"/>
                <a:pathLst>
                  <a:path w="146" h="47">
                    <a:moveTo>
                      <a:pt x="146" y="0"/>
                    </a:moveTo>
                    <a:cubicBezTo>
                      <a:pt x="114" y="7"/>
                      <a:pt x="82" y="15"/>
                      <a:pt x="48" y="23"/>
                    </a:cubicBezTo>
                    <a:cubicBezTo>
                      <a:pt x="48" y="23"/>
                      <a:pt x="48" y="23"/>
                      <a:pt x="48" y="23"/>
                    </a:cubicBezTo>
                    <a:cubicBezTo>
                      <a:pt x="32" y="31"/>
                      <a:pt x="16" y="39"/>
                      <a:pt x="0" y="47"/>
                    </a:cubicBezTo>
                    <a:cubicBezTo>
                      <a:pt x="5" y="46"/>
                      <a:pt x="10" y="45"/>
                      <a:pt x="15" y="44"/>
                    </a:cubicBezTo>
                    <a:cubicBezTo>
                      <a:pt x="61" y="29"/>
                      <a:pt x="105" y="14"/>
                      <a:pt x="146"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85" name="Freeform 467"/>
              <p:cNvSpPr/>
              <p:nvPr/>
            </p:nvSpPr>
            <p:spPr bwMode="auto">
              <a:xfrm>
                <a:off x="2667" y="3150"/>
                <a:ext cx="117" cy="37"/>
              </a:xfrm>
              <a:custGeom>
                <a:avLst/>
                <a:gdLst>
                  <a:gd name="T0" fmla="*/ 141 w 141"/>
                  <a:gd name="T1" fmla="*/ 0 h 45"/>
                  <a:gd name="T2" fmla="*/ 114 w 141"/>
                  <a:gd name="T3" fmla="*/ 7 h 45"/>
                  <a:gd name="T4" fmla="*/ 47 w 141"/>
                  <a:gd name="T5" fmla="*/ 29 h 45"/>
                  <a:gd name="T6" fmla="*/ 0 w 141"/>
                  <a:gd name="T7" fmla="*/ 45 h 45"/>
                  <a:gd name="T8" fmla="*/ 114 w 141"/>
                  <a:gd name="T9" fmla="*/ 14 h 45"/>
                  <a:gd name="T10" fmla="*/ 141 w 141"/>
                  <a:gd name="T11" fmla="*/ 0 h 45"/>
                </a:gdLst>
                <a:ahLst/>
                <a:cxnLst>
                  <a:cxn ang="0">
                    <a:pos x="T0" y="T1"/>
                  </a:cxn>
                  <a:cxn ang="0">
                    <a:pos x="T2" y="T3"/>
                  </a:cxn>
                  <a:cxn ang="0">
                    <a:pos x="T4" y="T5"/>
                  </a:cxn>
                  <a:cxn ang="0">
                    <a:pos x="T6" y="T7"/>
                  </a:cxn>
                  <a:cxn ang="0">
                    <a:pos x="T8" y="T9"/>
                  </a:cxn>
                  <a:cxn ang="0">
                    <a:pos x="T10" y="T11"/>
                  </a:cxn>
                </a:cxnLst>
                <a:rect l="0" t="0" r="r" b="b"/>
                <a:pathLst>
                  <a:path w="141" h="45">
                    <a:moveTo>
                      <a:pt x="141" y="0"/>
                    </a:moveTo>
                    <a:cubicBezTo>
                      <a:pt x="132" y="2"/>
                      <a:pt x="123" y="4"/>
                      <a:pt x="114" y="7"/>
                    </a:cubicBezTo>
                    <a:cubicBezTo>
                      <a:pt x="92" y="14"/>
                      <a:pt x="69" y="21"/>
                      <a:pt x="47" y="29"/>
                    </a:cubicBezTo>
                    <a:cubicBezTo>
                      <a:pt x="31" y="34"/>
                      <a:pt x="15" y="39"/>
                      <a:pt x="0" y="45"/>
                    </a:cubicBezTo>
                    <a:cubicBezTo>
                      <a:pt x="40" y="34"/>
                      <a:pt x="78" y="23"/>
                      <a:pt x="114" y="14"/>
                    </a:cubicBezTo>
                    <a:cubicBezTo>
                      <a:pt x="123" y="9"/>
                      <a:pt x="132" y="4"/>
                      <a:pt x="14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786" name="Freeform 468"/>
              <p:cNvSpPr>
                <a:spLocks noEditPoints="1"/>
              </p:cNvSpPr>
              <p:nvPr/>
            </p:nvSpPr>
            <p:spPr bwMode="auto">
              <a:xfrm>
                <a:off x="2762" y="3093"/>
                <a:ext cx="199" cy="68"/>
              </a:xfrm>
              <a:custGeom>
                <a:avLst/>
                <a:gdLst>
                  <a:gd name="T0" fmla="*/ 187 w 240"/>
                  <a:gd name="T1" fmla="*/ 30 h 82"/>
                  <a:gd name="T2" fmla="*/ 27 w 240"/>
                  <a:gd name="T3" fmla="*/ 68 h 82"/>
                  <a:gd name="T4" fmla="*/ 0 w 240"/>
                  <a:gd name="T5" fmla="*/ 82 h 82"/>
                  <a:gd name="T6" fmla="*/ 187 w 240"/>
                  <a:gd name="T7" fmla="*/ 30 h 82"/>
                  <a:gd name="T8" fmla="*/ 240 w 240"/>
                  <a:gd name="T9" fmla="*/ 0 h 82"/>
                  <a:gd name="T10" fmla="*/ 193 w 240"/>
                  <a:gd name="T11" fmla="*/ 10 h 82"/>
                  <a:gd name="T12" fmla="*/ 62 w 240"/>
                  <a:gd name="T13" fmla="*/ 54 h 82"/>
                  <a:gd name="T14" fmla="*/ 203 w 240"/>
                  <a:gd name="T15" fmla="*/ 23 h 82"/>
                  <a:gd name="T16" fmla="*/ 240 w 240"/>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82">
                    <a:moveTo>
                      <a:pt x="187" y="30"/>
                    </a:moveTo>
                    <a:cubicBezTo>
                      <a:pt x="136" y="41"/>
                      <a:pt x="83" y="54"/>
                      <a:pt x="27" y="68"/>
                    </a:cubicBezTo>
                    <a:cubicBezTo>
                      <a:pt x="18" y="72"/>
                      <a:pt x="9" y="77"/>
                      <a:pt x="0" y="82"/>
                    </a:cubicBezTo>
                    <a:cubicBezTo>
                      <a:pt x="73" y="62"/>
                      <a:pt x="137" y="45"/>
                      <a:pt x="187" y="30"/>
                    </a:cubicBezTo>
                    <a:moveTo>
                      <a:pt x="240" y="0"/>
                    </a:moveTo>
                    <a:cubicBezTo>
                      <a:pt x="224" y="3"/>
                      <a:pt x="209" y="7"/>
                      <a:pt x="193" y="10"/>
                    </a:cubicBezTo>
                    <a:cubicBezTo>
                      <a:pt x="152" y="24"/>
                      <a:pt x="108" y="39"/>
                      <a:pt x="62" y="54"/>
                    </a:cubicBezTo>
                    <a:cubicBezTo>
                      <a:pt x="110" y="42"/>
                      <a:pt x="157" y="32"/>
                      <a:pt x="203" y="23"/>
                    </a:cubicBezTo>
                    <a:cubicBezTo>
                      <a:pt x="219" y="14"/>
                      <a:pt x="232" y="6"/>
                      <a:pt x="240"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787" name="Freeform 469"/>
              <p:cNvSpPr>
                <a:spLocks noEditPoints="1"/>
              </p:cNvSpPr>
              <p:nvPr/>
            </p:nvSpPr>
            <p:spPr bwMode="auto">
              <a:xfrm>
                <a:off x="2036" y="3446"/>
                <a:ext cx="31" cy="3"/>
              </a:xfrm>
              <a:custGeom>
                <a:avLst/>
                <a:gdLst>
                  <a:gd name="T0" fmla="*/ 1 w 38"/>
                  <a:gd name="T1" fmla="*/ 3 h 4"/>
                  <a:gd name="T2" fmla="*/ 1 w 38"/>
                  <a:gd name="T3" fmla="*/ 4 h 4"/>
                  <a:gd name="T4" fmla="*/ 3 w 38"/>
                  <a:gd name="T5" fmla="*/ 4 h 4"/>
                  <a:gd name="T6" fmla="*/ 3 w 38"/>
                  <a:gd name="T7" fmla="*/ 3 h 4"/>
                  <a:gd name="T8" fmla="*/ 1 w 38"/>
                  <a:gd name="T9" fmla="*/ 3 h 4"/>
                  <a:gd name="T10" fmla="*/ 26 w 38"/>
                  <a:gd name="T11" fmla="*/ 2 h 4"/>
                  <a:gd name="T12" fmla="*/ 27 w 38"/>
                  <a:gd name="T13" fmla="*/ 3 h 4"/>
                  <a:gd name="T14" fmla="*/ 38 w 38"/>
                  <a:gd name="T15" fmla="*/ 4 h 4"/>
                  <a:gd name="T16" fmla="*/ 38 w 38"/>
                  <a:gd name="T17" fmla="*/ 2 h 4"/>
                  <a:gd name="T18" fmla="*/ 26 w 38"/>
                  <a:gd name="T19" fmla="*/ 2 h 4"/>
                  <a:gd name="T20" fmla="*/ 18 w 38"/>
                  <a:gd name="T21" fmla="*/ 1 h 4"/>
                  <a:gd name="T22" fmla="*/ 19 w 38"/>
                  <a:gd name="T23" fmla="*/ 3 h 4"/>
                  <a:gd name="T24" fmla="*/ 27 w 38"/>
                  <a:gd name="T25" fmla="*/ 3 h 4"/>
                  <a:gd name="T26" fmla="*/ 26 w 38"/>
                  <a:gd name="T27" fmla="*/ 1 h 4"/>
                  <a:gd name="T28" fmla="*/ 18 w 38"/>
                  <a:gd name="T29" fmla="*/ 1 h 4"/>
                  <a:gd name="T30" fmla="*/ 3 w 38"/>
                  <a:gd name="T31" fmla="*/ 0 h 4"/>
                  <a:gd name="T32" fmla="*/ 4 w 38"/>
                  <a:gd name="T33" fmla="*/ 1 h 4"/>
                  <a:gd name="T34" fmla="*/ 14 w 38"/>
                  <a:gd name="T35" fmla="*/ 2 h 4"/>
                  <a:gd name="T36" fmla="*/ 13 w 38"/>
                  <a:gd name="T37" fmla="*/ 1 h 4"/>
                  <a:gd name="T38" fmla="*/ 4 w 38"/>
                  <a:gd name="T39" fmla="*/ 0 h 4"/>
                  <a:gd name="T40" fmla="*/ 3 w 38"/>
                  <a:gd name="T41" fmla="*/ 0 h 4"/>
                  <a:gd name="T42" fmla="*/ 0 w 38"/>
                  <a:gd name="T43" fmla="*/ 0 h 4"/>
                  <a:gd name="T44" fmla="*/ 0 w 38"/>
                  <a:gd name="T45" fmla="*/ 1 h 4"/>
                  <a:gd name="T46" fmla="*/ 1 w 38"/>
                  <a:gd name="T47" fmla="*/ 1 h 4"/>
                  <a:gd name="T48" fmla="*/ 1 w 38"/>
                  <a:gd name="T49" fmla="*/ 0 h 4"/>
                  <a:gd name="T50" fmla="*/ 0 w 38"/>
                  <a:gd name="T5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4">
                    <a:moveTo>
                      <a:pt x="1" y="3"/>
                    </a:moveTo>
                    <a:cubicBezTo>
                      <a:pt x="1" y="3"/>
                      <a:pt x="1" y="4"/>
                      <a:pt x="1" y="4"/>
                    </a:cubicBezTo>
                    <a:cubicBezTo>
                      <a:pt x="2" y="4"/>
                      <a:pt x="3" y="4"/>
                      <a:pt x="3" y="4"/>
                    </a:cubicBezTo>
                    <a:cubicBezTo>
                      <a:pt x="3" y="4"/>
                      <a:pt x="3" y="4"/>
                      <a:pt x="3" y="3"/>
                    </a:cubicBezTo>
                    <a:cubicBezTo>
                      <a:pt x="2" y="3"/>
                      <a:pt x="2" y="3"/>
                      <a:pt x="1" y="3"/>
                    </a:cubicBezTo>
                    <a:moveTo>
                      <a:pt x="26" y="2"/>
                    </a:moveTo>
                    <a:cubicBezTo>
                      <a:pt x="26" y="2"/>
                      <a:pt x="27" y="3"/>
                      <a:pt x="27" y="3"/>
                    </a:cubicBezTo>
                    <a:cubicBezTo>
                      <a:pt x="31" y="3"/>
                      <a:pt x="35" y="4"/>
                      <a:pt x="38" y="4"/>
                    </a:cubicBezTo>
                    <a:cubicBezTo>
                      <a:pt x="38" y="3"/>
                      <a:pt x="38" y="3"/>
                      <a:pt x="38" y="2"/>
                    </a:cubicBezTo>
                    <a:cubicBezTo>
                      <a:pt x="34" y="2"/>
                      <a:pt x="30" y="2"/>
                      <a:pt x="26" y="2"/>
                    </a:cubicBezTo>
                    <a:moveTo>
                      <a:pt x="18" y="1"/>
                    </a:moveTo>
                    <a:cubicBezTo>
                      <a:pt x="19" y="2"/>
                      <a:pt x="19" y="2"/>
                      <a:pt x="19" y="3"/>
                    </a:cubicBezTo>
                    <a:cubicBezTo>
                      <a:pt x="22" y="3"/>
                      <a:pt x="24" y="3"/>
                      <a:pt x="27" y="3"/>
                    </a:cubicBezTo>
                    <a:cubicBezTo>
                      <a:pt x="26" y="3"/>
                      <a:pt x="26" y="2"/>
                      <a:pt x="26" y="1"/>
                    </a:cubicBezTo>
                    <a:cubicBezTo>
                      <a:pt x="23" y="1"/>
                      <a:pt x="21" y="1"/>
                      <a:pt x="18" y="1"/>
                    </a:cubicBezTo>
                    <a:moveTo>
                      <a:pt x="3" y="0"/>
                    </a:moveTo>
                    <a:cubicBezTo>
                      <a:pt x="3" y="0"/>
                      <a:pt x="3" y="1"/>
                      <a:pt x="4" y="1"/>
                    </a:cubicBezTo>
                    <a:cubicBezTo>
                      <a:pt x="7" y="2"/>
                      <a:pt x="11" y="2"/>
                      <a:pt x="14" y="2"/>
                    </a:cubicBezTo>
                    <a:cubicBezTo>
                      <a:pt x="14" y="2"/>
                      <a:pt x="14" y="1"/>
                      <a:pt x="13" y="1"/>
                    </a:cubicBezTo>
                    <a:cubicBezTo>
                      <a:pt x="10" y="0"/>
                      <a:pt x="7" y="0"/>
                      <a:pt x="4" y="0"/>
                    </a:cubicBezTo>
                    <a:cubicBezTo>
                      <a:pt x="3" y="0"/>
                      <a:pt x="3" y="0"/>
                      <a:pt x="3" y="0"/>
                    </a:cubicBezTo>
                    <a:moveTo>
                      <a:pt x="0" y="0"/>
                    </a:moveTo>
                    <a:cubicBezTo>
                      <a:pt x="0" y="0"/>
                      <a:pt x="0" y="1"/>
                      <a:pt x="0" y="1"/>
                    </a:cubicBezTo>
                    <a:cubicBezTo>
                      <a:pt x="0" y="1"/>
                      <a:pt x="1" y="1"/>
                      <a:pt x="1" y="1"/>
                    </a:cubicBezTo>
                    <a:cubicBezTo>
                      <a:pt x="1" y="1"/>
                      <a:pt x="1" y="0"/>
                      <a:pt x="1" y="0"/>
                    </a:cubicBezTo>
                    <a:cubicBezTo>
                      <a:pt x="0" y="0"/>
                      <a:pt x="0" y="0"/>
                      <a:pt x="0"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88" name="Freeform 470"/>
              <p:cNvSpPr/>
              <p:nvPr/>
            </p:nvSpPr>
            <p:spPr bwMode="auto">
              <a:xfrm>
                <a:off x="2036" y="3449"/>
                <a:ext cx="10" cy="13"/>
              </a:xfrm>
              <a:custGeom>
                <a:avLst/>
                <a:gdLst>
                  <a:gd name="T0" fmla="*/ 0 w 12"/>
                  <a:gd name="T1" fmla="*/ 0 h 15"/>
                  <a:gd name="T2" fmla="*/ 12 w 12"/>
                  <a:gd name="T3" fmla="*/ 15 h 15"/>
                  <a:gd name="T4" fmla="*/ 2 w 12"/>
                  <a:gd name="T5" fmla="*/ 0 h 15"/>
                  <a:gd name="T6" fmla="*/ 0 w 12"/>
                  <a:gd name="T7" fmla="*/ 0 h 15"/>
                </a:gdLst>
                <a:ahLst/>
                <a:cxnLst>
                  <a:cxn ang="0">
                    <a:pos x="T0" y="T1"/>
                  </a:cxn>
                  <a:cxn ang="0">
                    <a:pos x="T2" y="T3"/>
                  </a:cxn>
                  <a:cxn ang="0">
                    <a:pos x="T4" y="T5"/>
                  </a:cxn>
                  <a:cxn ang="0">
                    <a:pos x="T6" y="T7"/>
                  </a:cxn>
                </a:cxnLst>
                <a:rect l="0" t="0" r="r" b="b"/>
                <a:pathLst>
                  <a:path w="12" h="15">
                    <a:moveTo>
                      <a:pt x="0" y="0"/>
                    </a:moveTo>
                    <a:cubicBezTo>
                      <a:pt x="3" y="5"/>
                      <a:pt x="7" y="10"/>
                      <a:pt x="12" y="15"/>
                    </a:cubicBezTo>
                    <a:cubicBezTo>
                      <a:pt x="9" y="10"/>
                      <a:pt x="5" y="5"/>
                      <a:pt x="2" y="0"/>
                    </a:cubicBezTo>
                    <a:cubicBezTo>
                      <a:pt x="2" y="0"/>
                      <a:pt x="1" y="0"/>
                      <a:pt x="0" y="0"/>
                    </a:cubicBezTo>
                  </a:path>
                </a:pathLst>
              </a:custGeom>
              <a:solidFill>
                <a:srgbClr val="581321"/>
              </a:solidFill>
              <a:ln>
                <a:noFill/>
              </a:ln>
            </p:spPr>
            <p:txBody>
              <a:bodyPr vert="horz" wrap="square" lIns="91440" tIns="45720" rIns="91440" bIns="45720" numCol="1" anchor="t" anchorCtr="0" compatLnSpc="1"/>
              <a:lstStyle/>
              <a:p>
                <a:endParaRPr lang="zh-CN" altLang="en-US"/>
              </a:p>
            </p:txBody>
          </p:sp>
          <p:sp>
            <p:nvSpPr>
              <p:cNvPr id="2789" name="Freeform 471"/>
              <p:cNvSpPr>
                <a:spLocks noEditPoints="1"/>
              </p:cNvSpPr>
              <p:nvPr/>
            </p:nvSpPr>
            <p:spPr bwMode="auto">
              <a:xfrm>
                <a:off x="2040" y="3448"/>
                <a:ext cx="57" cy="3"/>
              </a:xfrm>
              <a:custGeom>
                <a:avLst/>
                <a:gdLst>
                  <a:gd name="T0" fmla="*/ 0 w 69"/>
                  <a:gd name="T1" fmla="*/ 2 h 4"/>
                  <a:gd name="T2" fmla="*/ 1 w 69"/>
                  <a:gd name="T3" fmla="*/ 2 h 4"/>
                  <a:gd name="T4" fmla="*/ 11 w 69"/>
                  <a:gd name="T5" fmla="*/ 4 h 4"/>
                  <a:gd name="T6" fmla="*/ 10 w 69"/>
                  <a:gd name="T7" fmla="*/ 3 h 4"/>
                  <a:gd name="T8" fmla="*/ 0 w 69"/>
                  <a:gd name="T9" fmla="*/ 2 h 4"/>
                  <a:gd name="T10" fmla="*/ 58 w 69"/>
                  <a:gd name="T11" fmla="*/ 1 h 4"/>
                  <a:gd name="T12" fmla="*/ 59 w 69"/>
                  <a:gd name="T13" fmla="*/ 3 h 4"/>
                  <a:gd name="T14" fmla="*/ 69 w 69"/>
                  <a:gd name="T15" fmla="*/ 3 h 4"/>
                  <a:gd name="T16" fmla="*/ 68 w 69"/>
                  <a:gd name="T17" fmla="*/ 2 h 4"/>
                  <a:gd name="T18" fmla="*/ 58 w 69"/>
                  <a:gd name="T19" fmla="*/ 1 h 4"/>
                  <a:gd name="T20" fmla="*/ 52 w 69"/>
                  <a:gd name="T21" fmla="*/ 1 h 4"/>
                  <a:gd name="T22" fmla="*/ 53 w 69"/>
                  <a:gd name="T23" fmla="*/ 3 h 4"/>
                  <a:gd name="T24" fmla="*/ 54 w 69"/>
                  <a:gd name="T25" fmla="*/ 3 h 4"/>
                  <a:gd name="T26" fmla="*/ 53 w 69"/>
                  <a:gd name="T27" fmla="*/ 1 h 4"/>
                  <a:gd name="T28" fmla="*/ 52 w 69"/>
                  <a:gd name="T29" fmla="*/ 1 h 4"/>
                  <a:gd name="T30" fmla="*/ 38 w 69"/>
                  <a:gd name="T31" fmla="*/ 0 h 4"/>
                  <a:gd name="T32" fmla="*/ 39 w 69"/>
                  <a:gd name="T33" fmla="*/ 2 h 4"/>
                  <a:gd name="T34" fmla="*/ 48 w 69"/>
                  <a:gd name="T35" fmla="*/ 3 h 4"/>
                  <a:gd name="T36" fmla="*/ 47 w 69"/>
                  <a:gd name="T37" fmla="*/ 1 h 4"/>
                  <a:gd name="T38" fmla="*/ 38 w 69"/>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4">
                    <a:moveTo>
                      <a:pt x="0" y="2"/>
                    </a:moveTo>
                    <a:cubicBezTo>
                      <a:pt x="0" y="2"/>
                      <a:pt x="0" y="2"/>
                      <a:pt x="1" y="2"/>
                    </a:cubicBezTo>
                    <a:cubicBezTo>
                      <a:pt x="4" y="3"/>
                      <a:pt x="7" y="3"/>
                      <a:pt x="11" y="4"/>
                    </a:cubicBezTo>
                    <a:cubicBezTo>
                      <a:pt x="11" y="4"/>
                      <a:pt x="11" y="3"/>
                      <a:pt x="10" y="3"/>
                    </a:cubicBezTo>
                    <a:cubicBezTo>
                      <a:pt x="7" y="2"/>
                      <a:pt x="3" y="2"/>
                      <a:pt x="0" y="2"/>
                    </a:cubicBezTo>
                    <a:moveTo>
                      <a:pt x="58" y="1"/>
                    </a:moveTo>
                    <a:cubicBezTo>
                      <a:pt x="59" y="2"/>
                      <a:pt x="59" y="2"/>
                      <a:pt x="59" y="3"/>
                    </a:cubicBezTo>
                    <a:cubicBezTo>
                      <a:pt x="62" y="3"/>
                      <a:pt x="66" y="3"/>
                      <a:pt x="69" y="3"/>
                    </a:cubicBezTo>
                    <a:cubicBezTo>
                      <a:pt x="69" y="3"/>
                      <a:pt x="68" y="2"/>
                      <a:pt x="68" y="2"/>
                    </a:cubicBezTo>
                    <a:cubicBezTo>
                      <a:pt x="65" y="2"/>
                      <a:pt x="62" y="2"/>
                      <a:pt x="58" y="1"/>
                    </a:cubicBezTo>
                    <a:moveTo>
                      <a:pt x="52" y="1"/>
                    </a:moveTo>
                    <a:cubicBezTo>
                      <a:pt x="52" y="2"/>
                      <a:pt x="53" y="2"/>
                      <a:pt x="53" y="3"/>
                    </a:cubicBezTo>
                    <a:cubicBezTo>
                      <a:pt x="54" y="3"/>
                      <a:pt x="54" y="3"/>
                      <a:pt x="54" y="3"/>
                    </a:cubicBezTo>
                    <a:cubicBezTo>
                      <a:pt x="54" y="2"/>
                      <a:pt x="54" y="2"/>
                      <a:pt x="53" y="1"/>
                    </a:cubicBezTo>
                    <a:cubicBezTo>
                      <a:pt x="53" y="1"/>
                      <a:pt x="53" y="1"/>
                      <a:pt x="52" y="1"/>
                    </a:cubicBezTo>
                    <a:moveTo>
                      <a:pt x="38" y="0"/>
                    </a:moveTo>
                    <a:cubicBezTo>
                      <a:pt x="38" y="1"/>
                      <a:pt x="38" y="2"/>
                      <a:pt x="39" y="2"/>
                    </a:cubicBezTo>
                    <a:cubicBezTo>
                      <a:pt x="42" y="2"/>
                      <a:pt x="45" y="2"/>
                      <a:pt x="48" y="3"/>
                    </a:cubicBezTo>
                    <a:cubicBezTo>
                      <a:pt x="48" y="2"/>
                      <a:pt x="48" y="1"/>
                      <a:pt x="47" y="1"/>
                    </a:cubicBezTo>
                    <a:cubicBezTo>
                      <a:pt x="44" y="1"/>
                      <a:pt x="41" y="1"/>
                      <a:pt x="38"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90" name="Freeform 472"/>
              <p:cNvSpPr/>
              <p:nvPr/>
            </p:nvSpPr>
            <p:spPr bwMode="auto">
              <a:xfrm>
                <a:off x="2041" y="3449"/>
                <a:ext cx="13" cy="15"/>
              </a:xfrm>
              <a:custGeom>
                <a:avLst/>
                <a:gdLst>
                  <a:gd name="T0" fmla="*/ 0 w 16"/>
                  <a:gd name="T1" fmla="*/ 0 h 18"/>
                  <a:gd name="T2" fmla="*/ 12 w 16"/>
                  <a:gd name="T3" fmla="*/ 18 h 18"/>
                  <a:gd name="T4" fmla="*/ 13 w 16"/>
                  <a:gd name="T5" fmla="*/ 15 h 18"/>
                  <a:gd name="T6" fmla="*/ 16 w 16"/>
                  <a:gd name="T7" fmla="*/ 12 h 18"/>
                  <a:gd name="T8" fmla="*/ 10 w 16"/>
                  <a:gd name="T9" fmla="*/ 2 h 18"/>
                  <a:gd name="T10" fmla="*/ 0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0" y="0"/>
                    </a:moveTo>
                    <a:cubicBezTo>
                      <a:pt x="4" y="7"/>
                      <a:pt x="8" y="13"/>
                      <a:pt x="12" y="18"/>
                    </a:cubicBezTo>
                    <a:cubicBezTo>
                      <a:pt x="12" y="17"/>
                      <a:pt x="12" y="16"/>
                      <a:pt x="13" y="15"/>
                    </a:cubicBezTo>
                    <a:cubicBezTo>
                      <a:pt x="13" y="14"/>
                      <a:pt x="14" y="13"/>
                      <a:pt x="16" y="12"/>
                    </a:cubicBezTo>
                    <a:cubicBezTo>
                      <a:pt x="14" y="9"/>
                      <a:pt x="12" y="6"/>
                      <a:pt x="10" y="2"/>
                    </a:cubicBezTo>
                    <a:cubicBezTo>
                      <a:pt x="6" y="1"/>
                      <a:pt x="3" y="1"/>
                      <a:pt x="0" y="0"/>
                    </a:cubicBezTo>
                  </a:path>
                </a:pathLst>
              </a:custGeom>
              <a:solidFill>
                <a:srgbClr val="581321"/>
              </a:solidFill>
              <a:ln>
                <a:noFill/>
              </a:ln>
            </p:spPr>
            <p:txBody>
              <a:bodyPr vert="horz" wrap="square" lIns="91440" tIns="45720" rIns="91440" bIns="45720" numCol="1" anchor="t" anchorCtr="0" compatLnSpc="1"/>
              <a:lstStyle/>
              <a:p>
                <a:endParaRPr lang="zh-CN" altLang="en-US"/>
              </a:p>
            </p:txBody>
          </p:sp>
          <p:sp>
            <p:nvSpPr>
              <p:cNvPr id="2791" name="Freeform 473"/>
              <p:cNvSpPr>
                <a:spLocks noEditPoints="1"/>
              </p:cNvSpPr>
              <p:nvPr/>
            </p:nvSpPr>
            <p:spPr bwMode="auto">
              <a:xfrm>
                <a:off x="2052" y="3449"/>
                <a:ext cx="54" cy="4"/>
              </a:xfrm>
              <a:custGeom>
                <a:avLst/>
                <a:gdLst>
                  <a:gd name="T0" fmla="*/ 0 w 65"/>
                  <a:gd name="T1" fmla="*/ 1 h 4"/>
                  <a:gd name="T2" fmla="*/ 1 w 65"/>
                  <a:gd name="T3" fmla="*/ 3 h 4"/>
                  <a:gd name="T4" fmla="*/ 9 w 65"/>
                  <a:gd name="T5" fmla="*/ 4 h 4"/>
                  <a:gd name="T6" fmla="*/ 8 w 65"/>
                  <a:gd name="T7" fmla="*/ 2 h 4"/>
                  <a:gd name="T8" fmla="*/ 0 w 65"/>
                  <a:gd name="T9" fmla="*/ 1 h 4"/>
                  <a:gd name="T10" fmla="*/ 58 w 65"/>
                  <a:gd name="T11" fmla="*/ 0 h 4"/>
                  <a:gd name="T12" fmla="*/ 58 w 65"/>
                  <a:gd name="T13" fmla="*/ 1 h 4"/>
                  <a:gd name="T14" fmla="*/ 59 w 65"/>
                  <a:gd name="T15" fmla="*/ 1 h 4"/>
                  <a:gd name="T16" fmla="*/ 65 w 65"/>
                  <a:gd name="T17" fmla="*/ 0 h 4"/>
                  <a:gd name="T18" fmla="*/ 58 w 65"/>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4">
                    <a:moveTo>
                      <a:pt x="0" y="1"/>
                    </a:moveTo>
                    <a:cubicBezTo>
                      <a:pt x="1" y="2"/>
                      <a:pt x="1" y="2"/>
                      <a:pt x="1" y="3"/>
                    </a:cubicBezTo>
                    <a:cubicBezTo>
                      <a:pt x="4" y="3"/>
                      <a:pt x="6" y="4"/>
                      <a:pt x="9" y="4"/>
                    </a:cubicBezTo>
                    <a:cubicBezTo>
                      <a:pt x="9" y="3"/>
                      <a:pt x="8" y="3"/>
                      <a:pt x="8" y="2"/>
                    </a:cubicBezTo>
                    <a:cubicBezTo>
                      <a:pt x="5" y="2"/>
                      <a:pt x="3" y="1"/>
                      <a:pt x="0" y="1"/>
                    </a:cubicBezTo>
                    <a:moveTo>
                      <a:pt x="58" y="0"/>
                    </a:moveTo>
                    <a:cubicBezTo>
                      <a:pt x="58" y="1"/>
                      <a:pt x="58" y="1"/>
                      <a:pt x="58" y="1"/>
                    </a:cubicBezTo>
                    <a:cubicBezTo>
                      <a:pt x="59" y="1"/>
                      <a:pt x="59" y="1"/>
                      <a:pt x="59" y="1"/>
                    </a:cubicBezTo>
                    <a:cubicBezTo>
                      <a:pt x="61" y="1"/>
                      <a:pt x="63" y="1"/>
                      <a:pt x="65" y="0"/>
                    </a:cubicBezTo>
                    <a:cubicBezTo>
                      <a:pt x="62" y="0"/>
                      <a:pt x="60" y="0"/>
                      <a:pt x="58"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92" name="Freeform 474"/>
              <p:cNvSpPr/>
              <p:nvPr/>
            </p:nvSpPr>
            <p:spPr bwMode="auto">
              <a:xfrm>
                <a:off x="2053" y="3452"/>
                <a:ext cx="9" cy="6"/>
              </a:xfrm>
              <a:custGeom>
                <a:avLst/>
                <a:gdLst>
                  <a:gd name="T0" fmla="*/ 0 w 11"/>
                  <a:gd name="T1" fmla="*/ 0 h 8"/>
                  <a:gd name="T2" fmla="*/ 4 w 11"/>
                  <a:gd name="T3" fmla="*/ 8 h 8"/>
                  <a:gd name="T4" fmla="*/ 11 w 11"/>
                  <a:gd name="T5" fmla="*/ 6 h 8"/>
                  <a:gd name="T6" fmla="*/ 8 w 11"/>
                  <a:gd name="T7" fmla="*/ 1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cubicBezTo>
                      <a:pt x="2" y="3"/>
                      <a:pt x="3" y="5"/>
                      <a:pt x="4" y="8"/>
                    </a:cubicBezTo>
                    <a:cubicBezTo>
                      <a:pt x="6" y="7"/>
                      <a:pt x="8" y="6"/>
                      <a:pt x="11" y="6"/>
                    </a:cubicBezTo>
                    <a:cubicBezTo>
                      <a:pt x="10" y="4"/>
                      <a:pt x="9" y="3"/>
                      <a:pt x="8" y="1"/>
                    </a:cubicBezTo>
                    <a:cubicBezTo>
                      <a:pt x="5" y="1"/>
                      <a:pt x="3" y="0"/>
                      <a:pt x="0" y="0"/>
                    </a:cubicBezTo>
                  </a:path>
                </a:pathLst>
              </a:custGeom>
              <a:solidFill>
                <a:srgbClr val="581321"/>
              </a:solidFill>
              <a:ln>
                <a:noFill/>
              </a:ln>
            </p:spPr>
            <p:txBody>
              <a:bodyPr vert="horz" wrap="square" lIns="91440" tIns="45720" rIns="91440" bIns="45720" numCol="1" anchor="t" anchorCtr="0" compatLnSpc="1"/>
              <a:lstStyle/>
              <a:p>
                <a:endParaRPr lang="zh-CN" altLang="en-US"/>
              </a:p>
            </p:txBody>
          </p:sp>
          <p:sp>
            <p:nvSpPr>
              <p:cNvPr id="2793" name="Freeform 475"/>
              <p:cNvSpPr/>
              <p:nvPr/>
            </p:nvSpPr>
            <p:spPr bwMode="auto">
              <a:xfrm>
                <a:off x="2059" y="3451"/>
                <a:ext cx="11" cy="3"/>
              </a:xfrm>
              <a:custGeom>
                <a:avLst/>
                <a:gdLst>
                  <a:gd name="T0" fmla="*/ 0 w 13"/>
                  <a:gd name="T1" fmla="*/ 0 h 4"/>
                  <a:gd name="T2" fmla="*/ 2 w 13"/>
                  <a:gd name="T3" fmla="*/ 2 h 4"/>
                  <a:gd name="T4" fmla="*/ 13 w 13"/>
                  <a:gd name="T5" fmla="*/ 4 h 4"/>
                  <a:gd name="T6" fmla="*/ 12 w 13"/>
                  <a:gd name="T7" fmla="*/ 0 h 4"/>
                  <a:gd name="T8" fmla="*/ 0 w 13"/>
                  <a:gd name="T9" fmla="*/ 0 h 4"/>
                </a:gdLst>
                <a:ahLst/>
                <a:cxnLst>
                  <a:cxn ang="0">
                    <a:pos x="T0" y="T1"/>
                  </a:cxn>
                  <a:cxn ang="0">
                    <a:pos x="T2" y="T3"/>
                  </a:cxn>
                  <a:cxn ang="0">
                    <a:pos x="T4" y="T5"/>
                  </a:cxn>
                  <a:cxn ang="0">
                    <a:pos x="T6" y="T7"/>
                  </a:cxn>
                  <a:cxn ang="0">
                    <a:pos x="T8" y="T9"/>
                  </a:cxn>
                </a:cxnLst>
                <a:rect l="0" t="0" r="r" b="b"/>
                <a:pathLst>
                  <a:path w="13" h="4">
                    <a:moveTo>
                      <a:pt x="0" y="0"/>
                    </a:moveTo>
                    <a:cubicBezTo>
                      <a:pt x="1" y="1"/>
                      <a:pt x="1" y="1"/>
                      <a:pt x="2" y="2"/>
                    </a:cubicBezTo>
                    <a:cubicBezTo>
                      <a:pt x="6" y="3"/>
                      <a:pt x="10" y="4"/>
                      <a:pt x="13" y="4"/>
                    </a:cubicBezTo>
                    <a:cubicBezTo>
                      <a:pt x="13" y="3"/>
                      <a:pt x="12" y="2"/>
                      <a:pt x="12" y="0"/>
                    </a:cubicBezTo>
                    <a:cubicBezTo>
                      <a:pt x="8" y="0"/>
                      <a:pt x="4" y="0"/>
                      <a:pt x="0"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94" name="Freeform 476"/>
              <p:cNvSpPr/>
              <p:nvPr/>
            </p:nvSpPr>
            <p:spPr bwMode="auto">
              <a:xfrm>
                <a:off x="2061" y="3453"/>
                <a:ext cx="9" cy="4"/>
              </a:xfrm>
              <a:custGeom>
                <a:avLst/>
                <a:gdLst>
                  <a:gd name="T0" fmla="*/ 0 w 12"/>
                  <a:gd name="T1" fmla="*/ 0 h 5"/>
                  <a:gd name="T2" fmla="*/ 2 w 12"/>
                  <a:gd name="T3" fmla="*/ 5 h 5"/>
                  <a:gd name="T4" fmla="*/ 12 w 12"/>
                  <a:gd name="T5" fmla="*/ 3 h 5"/>
                  <a:gd name="T6" fmla="*/ 11 w 12"/>
                  <a:gd name="T7" fmla="*/ 2 h 5"/>
                  <a:gd name="T8" fmla="*/ 0 w 12"/>
                  <a:gd name="T9" fmla="*/ 0 h 5"/>
                </a:gdLst>
                <a:ahLst/>
                <a:cxnLst>
                  <a:cxn ang="0">
                    <a:pos x="T0" y="T1"/>
                  </a:cxn>
                  <a:cxn ang="0">
                    <a:pos x="T2" y="T3"/>
                  </a:cxn>
                  <a:cxn ang="0">
                    <a:pos x="T4" y="T5"/>
                  </a:cxn>
                  <a:cxn ang="0">
                    <a:pos x="T6" y="T7"/>
                  </a:cxn>
                  <a:cxn ang="0">
                    <a:pos x="T8" y="T9"/>
                  </a:cxn>
                </a:cxnLst>
                <a:rect l="0" t="0" r="r" b="b"/>
                <a:pathLst>
                  <a:path w="12" h="5">
                    <a:moveTo>
                      <a:pt x="0" y="0"/>
                    </a:moveTo>
                    <a:cubicBezTo>
                      <a:pt x="0" y="2"/>
                      <a:pt x="1" y="3"/>
                      <a:pt x="2" y="5"/>
                    </a:cubicBezTo>
                    <a:cubicBezTo>
                      <a:pt x="5" y="4"/>
                      <a:pt x="8" y="3"/>
                      <a:pt x="12" y="3"/>
                    </a:cubicBezTo>
                    <a:cubicBezTo>
                      <a:pt x="12" y="2"/>
                      <a:pt x="11" y="2"/>
                      <a:pt x="11" y="2"/>
                    </a:cubicBezTo>
                    <a:cubicBezTo>
                      <a:pt x="8" y="2"/>
                      <a:pt x="4" y="1"/>
                      <a:pt x="0" y="0"/>
                    </a:cubicBezTo>
                  </a:path>
                </a:pathLst>
              </a:custGeom>
              <a:solidFill>
                <a:srgbClr val="581321"/>
              </a:solidFill>
              <a:ln>
                <a:noFill/>
              </a:ln>
            </p:spPr>
            <p:txBody>
              <a:bodyPr vert="horz" wrap="square" lIns="91440" tIns="45720" rIns="91440" bIns="45720" numCol="1" anchor="t" anchorCtr="0" compatLnSpc="1"/>
              <a:lstStyle/>
              <a:p>
                <a:endParaRPr lang="zh-CN" altLang="en-US"/>
              </a:p>
            </p:txBody>
          </p:sp>
          <p:sp>
            <p:nvSpPr>
              <p:cNvPr id="2795" name="Freeform 477"/>
              <p:cNvSpPr>
                <a:spLocks noEditPoints="1"/>
              </p:cNvSpPr>
              <p:nvPr/>
            </p:nvSpPr>
            <p:spPr bwMode="auto">
              <a:xfrm>
                <a:off x="2073" y="3452"/>
                <a:ext cx="13" cy="2"/>
              </a:xfrm>
              <a:custGeom>
                <a:avLst/>
                <a:gdLst>
                  <a:gd name="T0" fmla="*/ 15 w 16"/>
                  <a:gd name="T1" fmla="*/ 0 h 3"/>
                  <a:gd name="T2" fmla="*/ 15 w 16"/>
                  <a:gd name="T3" fmla="*/ 1 h 3"/>
                  <a:gd name="T4" fmla="*/ 16 w 16"/>
                  <a:gd name="T5" fmla="*/ 1 h 3"/>
                  <a:gd name="T6" fmla="*/ 15 w 16"/>
                  <a:gd name="T7" fmla="*/ 0 h 3"/>
                  <a:gd name="T8" fmla="*/ 15 w 16"/>
                  <a:gd name="T9" fmla="*/ 0 h 3"/>
                  <a:gd name="T10" fmla="*/ 0 w 16"/>
                  <a:gd name="T11" fmla="*/ 0 h 3"/>
                  <a:gd name="T12" fmla="*/ 1 w 16"/>
                  <a:gd name="T13" fmla="*/ 3 h 3"/>
                  <a:gd name="T14" fmla="*/ 10 w 16"/>
                  <a:gd name="T15" fmla="*/ 1 h 3"/>
                  <a:gd name="T16" fmla="*/ 10 w 16"/>
                  <a:gd name="T17" fmla="*/ 0 h 3"/>
                  <a:gd name="T18" fmla="*/ 0 w 1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
                    <a:moveTo>
                      <a:pt x="15" y="0"/>
                    </a:moveTo>
                    <a:cubicBezTo>
                      <a:pt x="15" y="0"/>
                      <a:pt x="15" y="1"/>
                      <a:pt x="15" y="1"/>
                    </a:cubicBezTo>
                    <a:cubicBezTo>
                      <a:pt x="15" y="1"/>
                      <a:pt x="15" y="1"/>
                      <a:pt x="16" y="1"/>
                    </a:cubicBezTo>
                    <a:cubicBezTo>
                      <a:pt x="16" y="0"/>
                      <a:pt x="15" y="0"/>
                      <a:pt x="15" y="0"/>
                    </a:cubicBezTo>
                    <a:cubicBezTo>
                      <a:pt x="15" y="0"/>
                      <a:pt x="15" y="0"/>
                      <a:pt x="15" y="0"/>
                    </a:cubicBezTo>
                    <a:moveTo>
                      <a:pt x="0" y="0"/>
                    </a:moveTo>
                    <a:cubicBezTo>
                      <a:pt x="0" y="1"/>
                      <a:pt x="1" y="2"/>
                      <a:pt x="1" y="3"/>
                    </a:cubicBezTo>
                    <a:cubicBezTo>
                      <a:pt x="4" y="2"/>
                      <a:pt x="7" y="2"/>
                      <a:pt x="10" y="1"/>
                    </a:cubicBezTo>
                    <a:cubicBezTo>
                      <a:pt x="10" y="1"/>
                      <a:pt x="10" y="1"/>
                      <a:pt x="10" y="0"/>
                    </a:cubicBezTo>
                    <a:cubicBezTo>
                      <a:pt x="6" y="0"/>
                      <a:pt x="3" y="0"/>
                      <a:pt x="0"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96" name="Freeform 478"/>
              <p:cNvSpPr/>
              <p:nvPr/>
            </p:nvSpPr>
            <p:spPr bwMode="auto">
              <a:xfrm>
                <a:off x="2065" y="3478"/>
                <a:ext cx="12" cy="1"/>
              </a:xfrm>
              <a:custGeom>
                <a:avLst/>
                <a:gdLst>
                  <a:gd name="T0" fmla="*/ 0 w 14"/>
                  <a:gd name="T1" fmla="*/ 0 h 1"/>
                  <a:gd name="T2" fmla="*/ 2 w 14"/>
                  <a:gd name="T3" fmla="*/ 1 h 1"/>
                  <a:gd name="T4" fmla="*/ 14 w 14"/>
                  <a:gd name="T5" fmla="*/ 1 h 1"/>
                  <a:gd name="T6" fmla="*/ 13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cubicBezTo>
                      <a:pt x="0" y="0"/>
                      <a:pt x="1" y="0"/>
                      <a:pt x="2" y="1"/>
                    </a:cubicBezTo>
                    <a:cubicBezTo>
                      <a:pt x="6" y="1"/>
                      <a:pt x="10" y="1"/>
                      <a:pt x="14" y="1"/>
                    </a:cubicBezTo>
                    <a:cubicBezTo>
                      <a:pt x="14" y="1"/>
                      <a:pt x="13" y="1"/>
                      <a:pt x="13" y="1"/>
                    </a:cubicBezTo>
                    <a:cubicBezTo>
                      <a:pt x="9" y="0"/>
                      <a:pt x="4" y="0"/>
                      <a:pt x="0" y="0"/>
                    </a:cubicBezTo>
                  </a:path>
                </a:pathLst>
              </a:custGeom>
              <a:solidFill>
                <a:srgbClr val="715F6D"/>
              </a:solidFill>
              <a:ln>
                <a:noFill/>
              </a:ln>
            </p:spPr>
            <p:txBody>
              <a:bodyPr vert="horz" wrap="square" lIns="91440" tIns="45720" rIns="91440" bIns="45720" numCol="1" anchor="t" anchorCtr="0" compatLnSpc="1"/>
              <a:lstStyle/>
              <a:p>
                <a:endParaRPr lang="zh-CN" altLang="en-US"/>
              </a:p>
            </p:txBody>
          </p:sp>
          <p:sp>
            <p:nvSpPr>
              <p:cNvPr id="2797" name="Freeform 479"/>
              <p:cNvSpPr/>
              <p:nvPr/>
            </p:nvSpPr>
            <p:spPr bwMode="auto">
              <a:xfrm>
                <a:off x="2215" y="3480"/>
                <a:ext cx="39" cy="4"/>
              </a:xfrm>
              <a:custGeom>
                <a:avLst/>
                <a:gdLst>
                  <a:gd name="T0" fmla="*/ 47 w 47"/>
                  <a:gd name="T1" fmla="*/ 0 h 5"/>
                  <a:gd name="T2" fmla="*/ 18 w 47"/>
                  <a:gd name="T3" fmla="*/ 1 h 5"/>
                  <a:gd name="T4" fmla="*/ 0 w 47"/>
                  <a:gd name="T5" fmla="*/ 4 h 5"/>
                  <a:gd name="T6" fmla="*/ 46 w 47"/>
                  <a:gd name="T7" fmla="*/ 5 h 5"/>
                  <a:gd name="T8" fmla="*/ 47 w 47"/>
                  <a:gd name="T9" fmla="*/ 0 h 5"/>
                </a:gdLst>
                <a:ahLst/>
                <a:cxnLst>
                  <a:cxn ang="0">
                    <a:pos x="T0" y="T1"/>
                  </a:cxn>
                  <a:cxn ang="0">
                    <a:pos x="T2" y="T3"/>
                  </a:cxn>
                  <a:cxn ang="0">
                    <a:pos x="T4" y="T5"/>
                  </a:cxn>
                  <a:cxn ang="0">
                    <a:pos x="T6" y="T7"/>
                  </a:cxn>
                  <a:cxn ang="0">
                    <a:pos x="T8" y="T9"/>
                  </a:cxn>
                </a:cxnLst>
                <a:rect l="0" t="0" r="r" b="b"/>
                <a:pathLst>
                  <a:path w="47" h="5">
                    <a:moveTo>
                      <a:pt x="47" y="0"/>
                    </a:moveTo>
                    <a:cubicBezTo>
                      <a:pt x="37" y="0"/>
                      <a:pt x="28" y="1"/>
                      <a:pt x="18" y="1"/>
                    </a:cubicBezTo>
                    <a:cubicBezTo>
                      <a:pt x="12" y="2"/>
                      <a:pt x="6" y="3"/>
                      <a:pt x="0" y="4"/>
                    </a:cubicBezTo>
                    <a:cubicBezTo>
                      <a:pt x="15" y="4"/>
                      <a:pt x="31" y="5"/>
                      <a:pt x="46" y="5"/>
                    </a:cubicBezTo>
                    <a:cubicBezTo>
                      <a:pt x="46" y="3"/>
                      <a:pt x="47" y="2"/>
                      <a:pt x="47"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798" name="Freeform 480"/>
              <p:cNvSpPr>
                <a:spLocks noEditPoints="1"/>
              </p:cNvSpPr>
              <p:nvPr/>
            </p:nvSpPr>
            <p:spPr bwMode="auto">
              <a:xfrm>
                <a:off x="2051" y="3467"/>
                <a:ext cx="5" cy="2"/>
              </a:xfrm>
              <a:custGeom>
                <a:avLst/>
                <a:gdLst>
                  <a:gd name="T0" fmla="*/ 0 w 6"/>
                  <a:gd name="T1" fmla="*/ 1 h 3"/>
                  <a:gd name="T2" fmla="*/ 1 w 6"/>
                  <a:gd name="T3" fmla="*/ 3 h 3"/>
                  <a:gd name="T4" fmla="*/ 2 w 6"/>
                  <a:gd name="T5" fmla="*/ 3 h 3"/>
                  <a:gd name="T6" fmla="*/ 0 w 6"/>
                  <a:gd name="T7" fmla="*/ 1 h 3"/>
                  <a:gd name="T8" fmla="*/ 1 w 6"/>
                  <a:gd name="T9" fmla="*/ 0 h 3"/>
                  <a:gd name="T10" fmla="*/ 4 w 6"/>
                  <a:gd name="T11" fmla="*/ 3 h 3"/>
                  <a:gd name="T12" fmla="*/ 6 w 6"/>
                  <a:gd name="T13" fmla="*/ 3 h 3"/>
                  <a:gd name="T14" fmla="*/ 1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1"/>
                    </a:moveTo>
                    <a:cubicBezTo>
                      <a:pt x="0" y="2"/>
                      <a:pt x="1" y="2"/>
                      <a:pt x="1" y="3"/>
                    </a:cubicBezTo>
                    <a:cubicBezTo>
                      <a:pt x="1" y="3"/>
                      <a:pt x="1" y="3"/>
                      <a:pt x="2" y="3"/>
                    </a:cubicBezTo>
                    <a:cubicBezTo>
                      <a:pt x="1" y="2"/>
                      <a:pt x="1" y="2"/>
                      <a:pt x="0" y="1"/>
                    </a:cubicBezTo>
                    <a:moveTo>
                      <a:pt x="1" y="0"/>
                    </a:moveTo>
                    <a:cubicBezTo>
                      <a:pt x="2" y="1"/>
                      <a:pt x="3" y="2"/>
                      <a:pt x="4" y="3"/>
                    </a:cubicBezTo>
                    <a:cubicBezTo>
                      <a:pt x="4" y="3"/>
                      <a:pt x="5" y="3"/>
                      <a:pt x="6" y="3"/>
                    </a:cubicBezTo>
                    <a:cubicBezTo>
                      <a:pt x="4" y="2"/>
                      <a:pt x="2" y="1"/>
                      <a:pt x="1" y="0"/>
                    </a:cubicBezTo>
                  </a:path>
                </a:pathLst>
              </a:custGeom>
              <a:solidFill>
                <a:srgbClr val="581321"/>
              </a:solidFill>
              <a:ln>
                <a:noFill/>
              </a:ln>
            </p:spPr>
            <p:txBody>
              <a:bodyPr vert="horz" wrap="square" lIns="91440" tIns="45720" rIns="91440" bIns="45720" numCol="1" anchor="t" anchorCtr="0" compatLnSpc="1"/>
              <a:lstStyle/>
              <a:p>
                <a:endParaRPr lang="zh-CN" altLang="en-US"/>
              </a:p>
            </p:txBody>
          </p:sp>
          <p:sp>
            <p:nvSpPr>
              <p:cNvPr id="2799" name="Freeform 481"/>
              <p:cNvSpPr/>
              <p:nvPr/>
            </p:nvSpPr>
            <p:spPr bwMode="auto">
              <a:xfrm>
                <a:off x="2205" y="3481"/>
                <a:ext cx="25" cy="2"/>
              </a:xfrm>
              <a:custGeom>
                <a:avLst/>
                <a:gdLst>
                  <a:gd name="T0" fmla="*/ 30 w 30"/>
                  <a:gd name="T1" fmla="*/ 0 h 3"/>
                  <a:gd name="T2" fmla="*/ 0 w 30"/>
                  <a:gd name="T3" fmla="*/ 1 h 3"/>
                  <a:gd name="T4" fmla="*/ 8 w 30"/>
                  <a:gd name="T5" fmla="*/ 3 h 3"/>
                  <a:gd name="T6" fmla="*/ 12 w 30"/>
                  <a:gd name="T7" fmla="*/ 3 h 3"/>
                  <a:gd name="T8" fmla="*/ 30 w 30"/>
                  <a:gd name="T9" fmla="*/ 0 h 3"/>
                </a:gdLst>
                <a:ahLst/>
                <a:cxnLst>
                  <a:cxn ang="0">
                    <a:pos x="T0" y="T1"/>
                  </a:cxn>
                  <a:cxn ang="0">
                    <a:pos x="T2" y="T3"/>
                  </a:cxn>
                  <a:cxn ang="0">
                    <a:pos x="T4" y="T5"/>
                  </a:cxn>
                  <a:cxn ang="0">
                    <a:pos x="T6" y="T7"/>
                  </a:cxn>
                  <a:cxn ang="0">
                    <a:pos x="T8" y="T9"/>
                  </a:cxn>
                </a:cxnLst>
                <a:rect l="0" t="0" r="r" b="b"/>
                <a:pathLst>
                  <a:path w="30" h="3">
                    <a:moveTo>
                      <a:pt x="30" y="0"/>
                    </a:moveTo>
                    <a:cubicBezTo>
                      <a:pt x="20" y="0"/>
                      <a:pt x="10" y="1"/>
                      <a:pt x="0" y="1"/>
                    </a:cubicBezTo>
                    <a:cubicBezTo>
                      <a:pt x="3" y="1"/>
                      <a:pt x="6" y="2"/>
                      <a:pt x="8" y="3"/>
                    </a:cubicBezTo>
                    <a:cubicBezTo>
                      <a:pt x="9" y="3"/>
                      <a:pt x="11" y="3"/>
                      <a:pt x="12" y="3"/>
                    </a:cubicBezTo>
                    <a:cubicBezTo>
                      <a:pt x="18" y="2"/>
                      <a:pt x="24" y="1"/>
                      <a:pt x="3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800" name="Freeform 482"/>
              <p:cNvSpPr>
                <a:spLocks noEditPoints="1"/>
              </p:cNvSpPr>
              <p:nvPr/>
            </p:nvSpPr>
            <p:spPr bwMode="auto">
              <a:xfrm>
                <a:off x="2076" y="3479"/>
                <a:ext cx="136" cy="4"/>
              </a:xfrm>
              <a:custGeom>
                <a:avLst/>
                <a:gdLst>
                  <a:gd name="T0" fmla="*/ 155 w 163"/>
                  <a:gd name="T1" fmla="*/ 3 h 5"/>
                  <a:gd name="T2" fmla="*/ 110 w 163"/>
                  <a:gd name="T3" fmla="*/ 3 h 5"/>
                  <a:gd name="T4" fmla="*/ 163 w 163"/>
                  <a:gd name="T5" fmla="*/ 5 h 5"/>
                  <a:gd name="T6" fmla="*/ 155 w 163"/>
                  <a:gd name="T7" fmla="*/ 3 h 5"/>
                  <a:gd name="T8" fmla="*/ 0 w 163"/>
                  <a:gd name="T9" fmla="*/ 0 h 5"/>
                  <a:gd name="T10" fmla="*/ 1 w 163"/>
                  <a:gd name="T11" fmla="*/ 0 h 5"/>
                  <a:gd name="T12" fmla="*/ 8 w 163"/>
                  <a:gd name="T13" fmla="*/ 0 h 5"/>
                  <a:gd name="T14" fmla="*/ 0 w 16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5">
                    <a:moveTo>
                      <a:pt x="155" y="3"/>
                    </a:moveTo>
                    <a:cubicBezTo>
                      <a:pt x="140" y="3"/>
                      <a:pt x="125" y="3"/>
                      <a:pt x="110" y="3"/>
                    </a:cubicBezTo>
                    <a:cubicBezTo>
                      <a:pt x="128" y="4"/>
                      <a:pt x="146" y="4"/>
                      <a:pt x="163" y="5"/>
                    </a:cubicBezTo>
                    <a:cubicBezTo>
                      <a:pt x="161" y="4"/>
                      <a:pt x="158" y="3"/>
                      <a:pt x="155" y="3"/>
                    </a:cubicBezTo>
                    <a:moveTo>
                      <a:pt x="0" y="0"/>
                    </a:moveTo>
                    <a:cubicBezTo>
                      <a:pt x="0" y="0"/>
                      <a:pt x="1" y="0"/>
                      <a:pt x="1" y="0"/>
                    </a:cubicBezTo>
                    <a:cubicBezTo>
                      <a:pt x="4" y="0"/>
                      <a:pt x="6" y="0"/>
                      <a:pt x="8" y="0"/>
                    </a:cubicBezTo>
                    <a:cubicBezTo>
                      <a:pt x="6" y="0"/>
                      <a:pt x="3" y="0"/>
                      <a:pt x="0" y="0"/>
                    </a:cubicBezTo>
                  </a:path>
                </a:pathLst>
              </a:custGeom>
              <a:solidFill>
                <a:srgbClr val="5D3D4A"/>
              </a:solidFill>
              <a:ln>
                <a:noFill/>
              </a:ln>
            </p:spPr>
            <p:txBody>
              <a:bodyPr vert="horz" wrap="square" lIns="91440" tIns="45720" rIns="91440" bIns="45720" numCol="1" anchor="t" anchorCtr="0" compatLnSpc="1"/>
              <a:lstStyle/>
              <a:p>
                <a:endParaRPr lang="zh-CN" altLang="en-US"/>
              </a:p>
            </p:txBody>
          </p:sp>
          <p:sp>
            <p:nvSpPr>
              <p:cNvPr id="2801" name="Freeform 483"/>
              <p:cNvSpPr>
                <a:spLocks noEditPoints="1"/>
              </p:cNvSpPr>
              <p:nvPr/>
            </p:nvSpPr>
            <p:spPr bwMode="auto">
              <a:xfrm>
                <a:off x="2156" y="3460"/>
                <a:ext cx="101" cy="13"/>
              </a:xfrm>
              <a:custGeom>
                <a:avLst/>
                <a:gdLst>
                  <a:gd name="T0" fmla="*/ 4 w 122"/>
                  <a:gd name="T1" fmla="*/ 13 h 15"/>
                  <a:gd name="T2" fmla="*/ 0 w 122"/>
                  <a:gd name="T3" fmla="*/ 13 h 15"/>
                  <a:gd name="T4" fmla="*/ 5 w 122"/>
                  <a:gd name="T5" fmla="*/ 14 h 15"/>
                  <a:gd name="T6" fmla="*/ 4 w 122"/>
                  <a:gd name="T7" fmla="*/ 13 h 15"/>
                  <a:gd name="T8" fmla="*/ 23 w 122"/>
                  <a:gd name="T9" fmla="*/ 11 h 15"/>
                  <a:gd name="T10" fmla="*/ 9 w 122"/>
                  <a:gd name="T11" fmla="*/ 12 h 15"/>
                  <a:gd name="T12" fmla="*/ 11 w 122"/>
                  <a:gd name="T13" fmla="*/ 15 h 15"/>
                  <a:gd name="T14" fmla="*/ 28 w 122"/>
                  <a:gd name="T15" fmla="*/ 15 h 15"/>
                  <a:gd name="T16" fmla="*/ 23 w 122"/>
                  <a:gd name="T17" fmla="*/ 11 h 15"/>
                  <a:gd name="T18" fmla="*/ 33 w 122"/>
                  <a:gd name="T19" fmla="*/ 10 h 15"/>
                  <a:gd name="T20" fmla="*/ 25 w 122"/>
                  <a:gd name="T21" fmla="*/ 11 h 15"/>
                  <a:gd name="T22" fmla="*/ 30 w 122"/>
                  <a:gd name="T23" fmla="*/ 15 h 15"/>
                  <a:gd name="T24" fmla="*/ 37 w 122"/>
                  <a:gd name="T25" fmla="*/ 15 h 15"/>
                  <a:gd name="T26" fmla="*/ 33 w 122"/>
                  <a:gd name="T27" fmla="*/ 10 h 15"/>
                  <a:gd name="T28" fmla="*/ 84 w 122"/>
                  <a:gd name="T29" fmla="*/ 5 h 15"/>
                  <a:gd name="T30" fmla="*/ 68 w 122"/>
                  <a:gd name="T31" fmla="*/ 7 h 15"/>
                  <a:gd name="T32" fmla="*/ 77 w 122"/>
                  <a:gd name="T33" fmla="*/ 14 h 15"/>
                  <a:gd name="T34" fmla="*/ 99 w 122"/>
                  <a:gd name="T35" fmla="*/ 13 h 15"/>
                  <a:gd name="T36" fmla="*/ 84 w 122"/>
                  <a:gd name="T37" fmla="*/ 5 h 15"/>
                  <a:gd name="T38" fmla="*/ 98 w 122"/>
                  <a:gd name="T39" fmla="*/ 3 h 15"/>
                  <a:gd name="T40" fmla="*/ 90 w 122"/>
                  <a:gd name="T41" fmla="*/ 4 h 15"/>
                  <a:gd name="T42" fmla="*/ 103 w 122"/>
                  <a:gd name="T43" fmla="*/ 13 h 15"/>
                  <a:gd name="T44" fmla="*/ 105 w 122"/>
                  <a:gd name="T45" fmla="*/ 13 h 15"/>
                  <a:gd name="T46" fmla="*/ 98 w 122"/>
                  <a:gd name="T47" fmla="*/ 3 h 15"/>
                  <a:gd name="T48" fmla="*/ 116 w 122"/>
                  <a:gd name="T49" fmla="*/ 1 h 15"/>
                  <a:gd name="T50" fmla="*/ 102 w 122"/>
                  <a:gd name="T51" fmla="*/ 3 h 15"/>
                  <a:gd name="T52" fmla="*/ 110 w 122"/>
                  <a:gd name="T53" fmla="*/ 13 h 15"/>
                  <a:gd name="T54" fmla="*/ 120 w 122"/>
                  <a:gd name="T55" fmla="*/ 12 h 15"/>
                  <a:gd name="T56" fmla="*/ 121 w 122"/>
                  <a:gd name="T57" fmla="*/ 5 h 15"/>
                  <a:gd name="T58" fmla="*/ 116 w 122"/>
                  <a:gd name="T59" fmla="*/ 1 h 15"/>
                  <a:gd name="T60" fmla="*/ 122 w 122"/>
                  <a:gd name="T61" fmla="*/ 0 h 15"/>
                  <a:gd name="T62" fmla="*/ 121 w 122"/>
                  <a:gd name="T63" fmla="*/ 0 h 15"/>
                  <a:gd name="T64" fmla="*/ 122 w 122"/>
                  <a:gd name="T65" fmla="*/ 1 h 15"/>
                  <a:gd name="T66" fmla="*/ 122 w 122"/>
                  <a:gd name="T6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15">
                    <a:moveTo>
                      <a:pt x="4" y="13"/>
                    </a:moveTo>
                    <a:cubicBezTo>
                      <a:pt x="3" y="13"/>
                      <a:pt x="1" y="13"/>
                      <a:pt x="0" y="13"/>
                    </a:cubicBezTo>
                    <a:cubicBezTo>
                      <a:pt x="2" y="13"/>
                      <a:pt x="4" y="14"/>
                      <a:pt x="5" y="14"/>
                    </a:cubicBezTo>
                    <a:cubicBezTo>
                      <a:pt x="5" y="14"/>
                      <a:pt x="5" y="13"/>
                      <a:pt x="4" y="13"/>
                    </a:cubicBezTo>
                    <a:moveTo>
                      <a:pt x="23" y="11"/>
                    </a:moveTo>
                    <a:cubicBezTo>
                      <a:pt x="18" y="12"/>
                      <a:pt x="13" y="12"/>
                      <a:pt x="9" y="12"/>
                    </a:cubicBezTo>
                    <a:cubicBezTo>
                      <a:pt x="9" y="13"/>
                      <a:pt x="10" y="14"/>
                      <a:pt x="11" y="15"/>
                    </a:cubicBezTo>
                    <a:cubicBezTo>
                      <a:pt x="17" y="15"/>
                      <a:pt x="22" y="15"/>
                      <a:pt x="28" y="15"/>
                    </a:cubicBezTo>
                    <a:cubicBezTo>
                      <a:pt x="26" y="14"/>
                      <a:pt x="24" y="13"/>
                      <a:pt x="23" y="11"/>
                    </a:cubicBezTo>
                    <a:moveTo>
                      <a:pt x="33" y="10"/>
                    </a:moveTo>
                    <a:cubicBezTo>
                      <a:pt x="30" y="11"/>
                      <a:pt x="28" y="11"/>
                      <a:pt x="25" y="11"/>
                    </a:cubicBezTo>
                    <a:cubicBezTo>
                      <a:pt x="27" y="12"/>
                      <a:pt x="29" y="14"/>
                      <a:pt x="30" y="15"/>
                    </a:cubicBezTo>
                    <a:cubicBezTo>
                      <a:pt x="33" y="15"/>
                      <a:pt x="35" y="15"/>
                      <a:pt x="37" y="15"/>
                    </a:cubicBezTo>
                    <a:cubicBezTo>
                      <a:pt x="36" y="14"/>
                      <a:pt x="34" y="12"/>
                      <a:pt x="33" y="10"/>
                    </a:cubicBezTo>
                    <a:moveTo>
                      <a:pt x="84" y="5"/>
                    </a:moveTo>
                    <a:cubicBezTo>
                      <a:pt x="79" y="6"/>
                      <a:pt x="74" y="6"/>
                      <a:pt x="68" y="7"/>
                    </a:cubicBezTo>
                    <a:cubicBezTo>
                      <a:pt x="71" y="10"/>
                      <a:pt x="74" y="12"/>
                      <a:pt x="77" y="14"/>
                    </a:cubicBezTo>
                    <a:cubicBezTo>
                      <a:pt x="84" y="14"/>
                      <a:pt x="91" y="13"/>
                      <a:pt x="99" y="13"/>
                    </a:cubicBezTo>
                    <a:cubicBezTo>
                      <a:pt x="94" y="11"/>
                      <a:pt x="89" y="9"/>
                      <a:pt x="84" y="5"/>
                    </a:cubicBezTo>
                    <a:moveTo>
                      <a:pt x="98" y="3"/>
                    </a:moveTo>
                    <a:cubicBezTo>
                      <a:pt x="95" y="4"/>
                      <a:pt x="92" y="4"/>
                      <a:pt x="90" y="4"/>
                    </a:cubicBezTo>
                    <a:cubicBezTo>
                      <a:pt x="94" y="8"/>
                      <a:pt x="98" y="11"/>
                      <a:pt x="103" y="13"/>
                    </a:cubicBezTo>
                    <a:cubicBezTo>
                      <a:pt x="104" y="13"/>
                      <a:pt x="105" y="13"/>
                      <a:pt x="105" y="13"/>
                    </a:cubicBezTo>
                    <a:cubicBezTo>
                      <a:pt x="103" y="10"/>
                      <a:pt x="100" y="7"/>
                      <a:pt x="98" y="3"/>
                    </a:cubicBezTo>
                    <a:moveTo>
                      <a:pt x="116" y="1"/>
                    </a:moveTo>
                    <a:cubicBezTo>
                      <a:pt x="111" y="2"/>
                      <a:pt x="107" y="2"/>
                      <a:pt x="102" y="3"/>
                    </a:cubicBezTo>
                    <a:cubicBezTo>
                      <a:pt x="105" y="6"/>
                      <a:pt x="108" y="10"/>
                      <a:pt x="110" y="13"/>
                    </a:cubicBezTo>
                    <a:cubicBezTo>
                      <a:pt x="113" y="12"/>
                      <a:pt x="117" y="12"/>
                      <a:pt x="120" y="12"/>
                    </a:cubicBezTo>
                    <a:cubicBezTo>
                      <a:pt x="120" y="10"/>
                      <a:pt x="121" y="7"/>
                      <a:pt x="121" y="5"/>
                    </a:cubicBezTo>
                    <a:cubicBezTo>
                      <a:pt x="119" y="4"/>
                      <a:pt x="118" y="2"/>
                      <a:pt x="116" y="1"/>
                    </a:cubicBezTo>
                    <a:moveTo>
                      <a:pt x="122" y="0"/>
                    </a:moveTo>
                    <a:cubicBezTo>
                      <a:pt x="122" y="0"/>
                      <a:pt x="121" y="0"/>
                      <a:pt x="121" y="0"/>
                    </a:cubicBezTo>
                    <a:cubicBezTo>
                      <a:pt x="121" y="0"/>
                      <a:pt x="121" y="1"/>
                      <a:pt x="122" y="1"/>
                    </a:cubicBezTo>
                    <a:cubicBezTo>
                      <a:pt x="122" y="1"/>
                      <a:pt x="122" y="0"/>
                      <a:pt x="122"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802" name="Freeform 484"/>
              <p:cNvSpPr/>
              <p:nvPr/>
            </p:nvSpPr>
            <p:spPr bwMode="auto">
              <a:xfrm>
                <a:off x="2149" y="3471"/>
                <a:ext cx="13" cy="2"/>
              </a:xfrm>
              <a:custGeom>
                <a:avLst/>
                <a:gdLst>
                  <a:gd name="T0" fmla="*/ 8 w 15"/>
                  <a:gd name="T1" fmla="*/ 0 h 2"/>
                  <a:gd name="T2" fmla="*/ 0 w 15"/>
                  <a:gd name="T3" fmla="*/ 0 h 2"/>
                  <a:gd name="T4" fmla="*/ 2 w 15"/>
                  <a:gd name="T5" fmla="*/ 2 h 2"/>
                  <a:gd name="T6" fmla="*/ 15 w 15"/>
                  <a:gd name="T7" fmla="*/ 2 h 2"/>
                  <a:gd name="T8" fmla="*/ 13 w 15"/>
                  <a:gd name="T9" fmla="*/ 1 h 2"/>
                  <a:gd name="T10" fmla="*/ 8 w 15"/>
                  <a:gd name="T11" fmla="*/ 0 h 2"/>
                </a:gdLst>
                <a:ahLst/>
                <a:cxnLst>
                  <a:cxn ang="0">
                    <a:pos x="T0" y="T1"/>
                  </a:cxn>
                  <a:cxn ang="0">
                    <a:pos x="T2" y="T3"/>
                  </a:cxn>
                  <a:cxn ang="0">
                    <a:pos x="T4" y="T5"/>
                  </a:cxn>
                  <a:cxn ang="0">
                    <a:pos x="T6" y="T7"/>
                  </a:cxn>
                  <a:cxn ang="0">
                    <a:pos x="T8" y="T9"/>
                  </a:cxn>
                  <a:cxn ang="0">
                    <a:pos x="T10" y="T11"/>
                  </a:cxn>
                </a:cxnLst>
                <a:rect l="0" t="0" r="r" b="b"/>
                <a:pathLst>
                  <a:path w="15" h="2">
                    <a:moveTo>
                      <a:pt x="8" y="0"/>
                    </a:moveTo>
                    <a:cubicBezTo>
                      <a:pt x="5" y="0"/>
                      <a:pt x="3" y="0"/>
                      <a:pt x="0" y="0"/>
                    </a:cubicBezTo>
                    <a:cubicBezTo>
                      <a:pt x="1" y="1"/>
                      <a:pt x="2" y="2"/>
                      <a:pt x="2" y="2"/>
                    </a:cubicBezTo>
                    <a:cubicBezTo>
                      <a:pt x="6" y="2"/>
                      <a:pt x="10" y="2"/>
                      <a:pt x="15" y="2"/>
                    </a:cubicBezTo>
                    <a:cubicBezTo>
                      <a:pt x="14" y="2"/>
                      <a:pt x="14" y="1"/>
                      <a:pt x="13" y="1"/>
                    </a:cubicBezTo>
                    <a:cubicBezTo>
                      <a:pt x="12" y="1"/>
                      <a:pt x="10" y="0"/>
                      <a:pt x="8" y="0"/>
                    </a:cubicBezTo>
                  </a:path>
                </a:pathLst>
              </a:custGeom>
              <a:solidFill>
                <a:srgbClr val="5D3D4A"/>
              </a:solidFill>
              <a:ln>
                <a:noFill/>
              </a:ln>
            </p:spPr>
            <p:txBody>
              <a:bodyPr vert="horz" wrap="square" lIns="91440" tIns="45720" rIns="91440" bIns="45720" numCol="1" anchor="t" anchorCtr="0" compatLnSpc="1"/>
              <a:lstStyle/>
              <a:p>
                <a:endParaRPr lang="zh-CN" altLang="en-US"/>
              </a:p>
            </p:txBody>
          </p:sp>
          <p:sp>
            <p:nvSpPr>
              <p:cNvPr id="2803" name="Freeform 485"/>
              <p:cNvSpPr>
                <a:spLocks noEditPoints="1"/>
              </p:cNvSpPr>
              <p:nvPr/>
            </p:nvSpPr>
            <p:spPr bwMode="auto">
              <a:xfrm>
                <a:off x="2187" y="3466"/>
                <a:ext cx="27" cy="7"/>
              </a:xfrm>
              <a:custGeom>
                <a:avLst/>
                <a:gdLst>
                  <a:gd name="T0" fmla="*/ 13 w 33"/>
                  <a:gd name="T1" fmla="*/ 2 h 8"/>
                  <a:gd name="T2" fmla="*/ 0 w 33"/>
                  <a:gd name="T3" fmla="*/ 3 h 8"/>
                  <a:gd name="T4" fmla="*/ 4 w 33"/>
                  <a:gd name="T5" fmla="*/ 8 h 8"/>
                  <a:gd name="T6" fmla="*/ 23 w 33"/>
                  <a:gd name="T7" fmla="*/ 7 h 8"/>
                  <a:gd name="T8" fmla="*/ 13 w 33"/>
                  <a:gd name="T9" fmla="*/ 2 h 8"/>
                  <a:gd name="T10" fmla="*/ 26 w 33"/>
                  <a:gd name="T11" fmla="*/ 0 h 8"/>
                  <a:gd name="T12" fmla="*/ 17 w 33"/>
                  <a:gd name="T13" fmla="*/ 1 h 8"/>
                  <a:gd name="T14" fmla="*/ 26 w 33"/>
                  <a:gd name="T15" fmla="*/ 7 h 8"/>
                  <a:gd name="T16" fmla="*/ 33 w 33"/>
                  <a:gd name="T17" fmla="*/ 7 h 8"/>
                  <a:gd name="T18" fmla="*/ 26 w 3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8">
                    <a:moveTo>
                      <a:pt x="13" y="2"/>
                    </a:moveTo>
                    <a:cubicBezTo>
                      <a:pt x="9" y="2"/>
                      <a:pt x="4" y="3"/>
                      <a:pt x="0" y="3"/>
                    </a:cubicBezTo>
                    <a:cubicBezTo>
                      <a:pt x="1" y="5"/>
                      <a:pt x="3" y="6"/>
                      <a:pt x="4" y="8"/>
                    </a:cubicBezTo>
                    <a:cubicBezTo>
                      <a:pt x="10" y="8"/>
                      <a:pt x="17" y="8"/>
                      <a:pt x="23" y="7"/>
                    </a:cubicBezTo>
                    <a:cubicBezTo>
                      <a:pt x="20" y="6"/>
                      <a:pt x="17" y="4"/>
                      <a:pt x="13" y="2"/>
                    </a:cubicBezTo>
                    <a:moveTo>
                      <a:pt x="26" y="0"/>
                    </a:moveTo>
                    <a:cubicBezTo>
                      <a:pt x="23" y="1"/>
                      <a:pt x="20" y="1"/>
                      <a:pt x="17" y="1"/>
                    </a:cubicBezTo>
                    <a:cubicBezTo>
                      <a:pt x="20" y="4"/>
                      <a:pt x="23" y="6"/>
                      <a:pt x="26" y="7"/>
                    </a:cubicBezTo>
                    <a:cubicBezTo>
                      <a:pt x="28" y="7"/>
                      <a:pt x="31" y="7"/>
                      <a:pt x="33" y="7"/>
                    </a:cubicBezTo>
                    <a:cubicBezTo>
                      <a:pt x="31" y="5"/>
                      <a:pt x="29" y="3"/>
                      <a:pt x="26"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804" name="Freeform 486"/>
              <p:cNvSpPr>
                <a:spLocks noEditPoints="1"/>
              </p:cNvSpPr>
              <p:nvPr/>
            </p:nvSpPr>
            <p:spPr bwMode="auto">
              <a:xfrm>
                <a:off x="2122" y="3472"/>
                <a:ext cx="26" cy="1"/>
              </a:xfrm>
              <a:custGeom>
                <a:avLst/>
                <a:gdLst>
                  <a:gd name="T0" fmla="*/ 7 w 31"/>
                  <a:gd name="T1" fmla="*/ 1 h 1"/>
                  <a:gd name="T2" fmla="*/ 0 w 31"/>
                  <a:gd name="T3" fmla="*/ 1 h 1"/>
                  <a:gd name="T4" fmla="*/ 8 w 31"/>
                  <a:gd name="T5" fmla="*/ 1 h 1"/>
                  <a:gd name="T6" fmla="*/ 7 w 31"/>
                  <a:gd name="T7" fmla="*/ 1 h 1"/>
                  <a:gd name="T8" fmla="*/ 18 w 31"/>
                  <a:gd name="T9" fmla="*/ 0 h 1"/>
                  <a:gd name="T10" fmla="*/ 9 w 31"/>
                  <a:gd name="T11" fmla="*/ 0 h 1"/>
                  <a:gd name="T12" fmla="*/ 10 w 31"/>
                  <a:gd name="T13" fmla="*/ 1 h 1"/>
                  <a:gd name="T14" fmla="*/ 18 w 31"/>
                  <a:gd name="T15" fmla="*/ 1 h 1"/>
                  <a:gd name="T16" fmla="*/ 18 w 31"/>
                  <a:gd name="T17" fmla="*/ 0 h 1"/>
                  <a:gd name="T18" fmla="*/ 30 w 31"/>
                  <a:gd name="T19" fmla="*/ 0 h 1"/>
                  <a:gd name="T20" fmla="*/ 21 w 31"/>
                  <a:gd name="T21" fmla="*/ 0 h 1"/>
                  <a:gd name="T22" fmla="*/ 21 w 31"/>
                  <a:gd name="T23" fmla="*/ 1 h 1"/>
                  <a:gd name="T24" fmla="*/ 31 w 31"/>
                  <a:gd name="T25" fmla="*/ 1 h 1"/>
                  <a:gd name="T26" fmla="*/ 30 w 3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
                    <a:moveTo>
                      <a:pt x="7" y="1"/>
                    </a:moveTo>
                    <a:cubicBezTo>
                      <a:pt x="5" y="1"/>
                      <a:pt x="2" y="1"/>
                      <a:pt x="0" y="1"/>
                    </a:cubicBezTo>
                    <a:cubicBezTo>
                      <a:pt x="2" y="1"/>
                      <a:pt x="5" y="1"/>
                      <a:pt x="8" y="1"/>
                    </a:cubicBezTo>
                    <a:cubicBezTo>
                      <a:pt x="8" y="1"/>
                      <a:pt x="7" y="1"/>
                      <a:pt x="7" y="1"/>
                    </a:cubicBezTo>
                    <a:moveTo>
                      <a:pt x="18" y="0"/>
                    </a:moveTo>
                    <a:cubicBezTo>
                      <a:pt x="15" y="0"/>
                      <a:pt x="12" y="0"/>
                      <a:pt x="9" y="0"/>
                    </a:cubicBezTo>
                    <a:cubicBezTo>
                      <a:pt x="10" y="1"/>
                      <a:pt x="10" y="1"/>
                      <a:pt x="10" y="1"/>
                    </a:cubicBezTo>
                    <a:cubicBezTo>
                      <a:pt x="13" y="1"/>
                      <a:pt x="16" y="1"/>
                      <a:pt x="18" y="1"/>
                    </a:cubicBezTo>
                    <a:cubicBezTo>
                      <a:pt x="18" y="1"/>
                      <a:pt x="18" y="0"/>
                      <a:pt x="18" y="0"/>
                    </a:cubicBezTo>
                    <a:moveTo>
                      <a:pt x="30" y="0"/>
                    </a:moveTo>
                    <a:cubicBezTo>
                      <a:pt x="27" y="0"/>
                      <a:pt x="24" y="0"/>
                      <a:pt x="21" y="0"/>
                    </a:cubicBezTo>
                    <a:cubicBezTo>
                      <a:pt x="21" y="0"/>
                      <a:pt x="21" y="1"/>
                      <a:pt x="21" y="1"/>
                    </a:cubicBezTo>
                    <a:cubicBezTo>
                      <a:pt x="25" y="1"/>
                      <a:pt x="28" y="1"/>
                      <a:pt x="31" y="1"/>
                    </a:cubicBezTo>
                    <a:cubicBezTo>
                      <a:pt x="31" y="1"/>
                      <a:pt x="30" y="0"/>
                      <a:pt x="30" y="0"/>
                    </a:cubicBezTo>
                  </a:path>
                </a:pathLst>
              </a:custGeom>
              <a:solidFill>
                <a:srgbClr val="5D3D4A"/>
              </a:solidFill>
              <a:ln>
                <a:noFill/>
              </a:ln>
            </p:spPr>
            <p:txBody>
              <a:bodyPr vert="horz" wrap="square" lIns="91440" tIns="45720" rIns="91440" bIns="45720" numCol="1" anchor="t" anchorCtr="0" compatLnSpc="1"/>
              <a:lstStyle/>
              <a:p>
                <a:endParaRPr lang="zh-CN" altLang="en-US"/>
              </a:p>
            </p:txBody>
          </p:sp>
          <p:sp>
            <p:nvSpPr>
              <p:cNvPr id="2805" name="Freeform 487"/>
              <p:cNvSpPr/>
              <p:nvPr/>
            </p:nvSpPr>
            <p:spPr bwMode="auto">
              <a:xfrm>
                <a:off x="2051" y="3459"/>
                <a:ext cx="11" cy="10"/>
              </a:xfrm>
              <a:custGeom>
                <a:avLst/>
                <a:gdLst>
                  <a:gd name="T0" fmla="*/ 4 w 14"/>
                  <a:gd name="T1" fmla="*/ 0 h 12"/>
                  <a:gd name="T2" fmla="*/ 1 w 14"/>
                  <a:gd name="T3" fmla="*/ 3 h 12"/>
                  <a:gd name="T4" fmla="*/ 0 w 14"/>
                  <a:gd name="T5" fmla="*/ 6 h 12"/>
                  <a:gd name="T6" fmla="*/ 2 w 14"/>
                  <a:gd name="T7" fmla="*/ 9 h 12"/>
                  <a:gd name="T8" fmla="*/ 7 w 14"/>
                  <a:gd name="T9" fmla="*/ 12 h 12"/>
                  <a:gd name="T10" fmla="*/ 14 w 14"/>
                  <a:gd name="T11" fmla="*/ 12 h 12"/>
                  <a:gd name="T12" fmla="*/ 4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4" y="0"/>
                    </a:moveTo>
                    <a:cubicBezTo>
                      <a:pt x="2" y="1"/>
                      <a:pt x="1" y="2"/>
                      <a:pt x="1" y="3"/>
                    </a:cubicBezTo>
                    <a:cubicBezTo>
                      <a:pt x="0" y="4"/>
                      <a:pt x="0" y="5"/>
                      <a:pt x="0" y="6"/>
                    </a:cubicBezTo>
                    <a:cubicBezTo>
                      <a:pt x="1" y="7"/>
                      <a:pt x="1" y="8"/>
                      <a:pt x="2" y="9"/>
                    </a:cubicBezTo>
                    <a:cubicBezTo>
                      <a:pt x="3" y="10"/>
                      <a:pt x="5" y="11"/>
                      <a:pt x="7" y="12"/>
                    </a:cubicBezTo>
                    <a:cubicBezTo>
                      <a:pt x="9" y="12"/>
                      <a:pt x="12" y="12"/>
                      <a:pt x="14" y="12"/>
                    </a:cubicBezTo>
                    <a:cubicBezTo>
                      <a:pt x="11" y="11"/>
                      <a:pt x="8" y="7"/>
                      <a:pt x="4" y="0"/>
                    </a:cubicBezTo>
                  </a:path>
                </a:pathLst>
              </a:custGeom>
              <a:solidFill>
                <a:srgbClr val="480C17"/>
              </a:solidFill>
              <a:ln>
                <a:noFill/>
              </a:ln>
            </p:spPr>
            <p:txBody>
              <a:bodyPr vert="horz" wrap="square" lIns="91440" tIns="45720" rIns="91440" bIns="45720" numCol="1" anchor="t" anchorCtr="0" compatLnSpc="1"/>
              <a:lstStyle/>
              <a:p>
                <a:endParaRPr lang="zh-CN" altLang="en-US"/>
              </a:p>
            </p:txBody>
          </p:sp>
          <p:sp>
            <p:nvSpPr>
              <p:cNvPr id="2806" name="Freeform 488"/>
              <p:cNvSpPr>
                <a:spLocks noEditPoints="1"/>
              </p:cNvSpPr>
              <p:nvPr/>
            </p:nvSpPr>
            <p:spPr bwMode="auto">
              <a:xfrm>
                <a:off x="2101" y="3449"/>
                <a:ext cx="158" cy="14"/>
              </a:xfrm>
              <a:custGeom>
                <a:avLst/>
                <a:gdLst>
                  <a:gd name="T0" fmla="*/ 171 w 190"/>
                  <a:gd name="T1" fmla="*/ 1 h 16"/>
                  <a:gd name="T2" fmla="*/ 158 w 190"/>
                  <a:gd name="T3" fmla="*/ 1 h 16"/>
                  <a:gd name="T4" fmla="*/ 168 w 190"/>
                  <a:gd name="T5" fmla="*/ 16 h 16"/>
                  <a:gd name="T6" fmla="*/ 182 w 190"/>
                  <a:gd name="T7" fmla="*/ 14 h 16"/>
                  <a:gd name="T8" fmla="*/ 171 w 190"/>
                  <a:gd name="T9" fmla="*/ 1 h 16"/>
                  <a:gd name="T10" fmla="*/ 190 w 190"/>
                  <a:gd name="T11" fmla="*/ 1 h 16"/>
                  <a:gd name="T12" fmla="*/ 177 w 190"/>
                  <a:gd name="T13" fmla="*/ 1 h 16"/>
                  <a:gd name="T14" fmla="*/ 187 w 190"/>
                  <a:gd name="T15" fmla="*/ 13 h 16"/>
                  <a:gd name="T16" fmla="*/ 188 w 190"/>
                  <a:gd name="T17" fmla="*/ 13 h 16"/>
                  <a:gd name="T18" fmla="*/ 190 w 190"/>
                  <a:gd name="T19" fmla="*/ 1 h 16"/>
                  <a:gd name="T20" fmla="*/ 16 w 190"/>
                  <a:gd name="T21" fmla="*/ 1 h 16"/>
                  <a:gd name="T22" fmla="*/ 16 w 190"/>
                  <a:gd name="T23" fmla="*/ 1 h 16"/>
                  <a:gd name="T24" fmla="*/ 23 w 190"/>
                  <a:gd name="T25" fmla="*/ 1 h 16"/>
                  <a:gd name="T26" fmla="*/ 16 w 190"/>
                  <a:gd name="T27" fmla="*/ 1 h 16"/>
                  <a:gd name="T28" fmla="*/ 6 w 190"/>
                  <a:gd name="T29" fmla="*/ 0 h 16"/>
                  <a:gd name="T30" fmla="*/ 0 w 190"/>
                  <a:gd name="T31" fmla="*/ 1 h 16"/>
                  <a:gd name="T32" fmla="*/ 8 w 190"/>
                  <a:gd name="T33" fmla="*/ 1 h 16"/>
                  <a:gd name="T34" fmla="*/ 10 w 190"/>
                  <a:gd name="T35" fmla="*/ 1 h 16"/>
                  <a:gd name="T36" fmla="*/ 10 w 190"/>
                  <a:gd name="T37" fmla="*/ 0 h 16"/>
                  <a:gd name="T38" fmla="*/ 6 w 190"/>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0" h="16">
                    <a:moveTo>
                      <a:pt x="171" y="1"/>
                    </a:moveTo>
                    <a:cubicBezTo>
                      <a:pt x="167" y="1"/>
                      <a:pt x="162" y="1"/>
                      <a:pt x="158" y="1"/>
                    </a:cubicBezTo>
                    <a:cubicBezTo>
                      <a:pt x="162" y="7"/>
                      <a:pt x="165" y="11"/>
                      <a:pt x="168" y="16"/>
                    </a:cubicBezTo>
                    <a:cubicBezTo>
                      <a:pt x="173" y="15"/>
                      <a:pt x="177" y="15"/>
                      <a:pt x="182" y="14"/>
                    </a:cubicBezTo>
                    <a:cubicBezTo>
                      <a:pt x="178" y="10"/>
                      <a:pt x="174" y="6"/>
                      <a:pt x="171" y="1"/>
                    </a:cubicBezTo>
                    <a:moveTo>
                      <a:pt x="190" y="1"/>
                    </a:moveTo>
                    <a:cubicBezTo>
                      <a:pt x="186" y="1"/>
                      <a:pt x="181" y="1"/>
                      <a:pt x="177" y="1"/>
                    </a:cubicBezTo>
                    <a:cubicBezTo>
                      <a:pt x="180" y="5"/>
                      <a:pt x="184" y="10"/>
                      <a:pt x="187" y="13"/>
                    </a:cubicBezTo>
                    <a:cubicBezTo>
                      <a:pt x="187" y="13"/>
                      <a:pt x="188" y="13"/>
                      <a:pt x="188" y="13"/>
                    </a:cubicBezTo>
                    <a:cubicBezTo>
                      <a:pt x="188" y="9"/>
                      <a:pt x="189" y="5"/>
                      <a:pt x="190" y="1"/>
                    </a:cubicBezTo>
                    <a:moveTo>
                      <a:pt x="16" y="1"/>
                    </a:moveTo>
                    <a:cubicBezTo>
                      <a:pt x="16" y="1"/>
                      <a:pt x="16" y="1"/>
                      <a:pt x="16" y="1"/>
                    </a:cubicBezTo>
                    <a:cubicBezTo>
                      <a:pt x="18" y="1"/>
                      <a:pt x="21" y="1"/>
                      <a:pt x="23" y="1"/>
                    </a:cubicBezTo>
                    <a:cubicBezTo>
                      <a:pt x="21" y="1"/>
                      <a:pt x="18" y="1"/>
                      <a:pt x="16" y="1"/>
                    </a:cubicBezTo>
                    <a:moveTo>
                      <a:pt x="6" y="0"/>
                    </a:moveTo>
                    <a:cubicBezTo>
                      <a:pt x="4" y="1"/>
                      <a:pt x="2" y="1"/>
                      <a:pt x="0" y="1"/>
                    </a:cubicBezTo>
                    <a:cubicBezTo>
                      <a:pt x="3" y="1"/>
                      <a:pt x="5" y="1"/>
                      <a:pt x="8" y="1"/>
                    </a:cubicBezTo>
                    <a:cubicBezTo>
                      <a:pt x="9" y="1"/>
                      <a:pt x="9" y="1"/>
                      <a:pt x="10" y="1"/>
                    </a:cubicBezTo>
                    <a:cubicBezTo>
                      <a:pt x="10" y="0"/>
                      <a:pt x="10" y="0"/>
                      <a:pt x="10" y="0"/>
                    </a:cubicBezTo>
                    <a:cubicBezTo>
                      <a:pt x="8" y="0"/>
                      <a:pt x="7" y="0"/>
                      <a:pt x="6"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07" name="Freeform 489"/>
              <p:cNvSpPr/>
              <p:nvPr/>
            </p:nvSpPr>
            <p:spPr bwMode="auto">
              <a:xfrm>
                <a:off x="2056" y="3457"/>
                <a:ext cx="14" cy="13"/>
              </a:xfrm>
              <a:custGeom>
                <a:avLst/>
                <a:gdLst>
                  <a:gd name="T0" fmla="*/ 7 w 17"/>
                  <a:gd name="T1" fmla="*/ 0 h 16"/>
                  <a:gd name="T2" fmla="*/ 0 w 17"/>
                  <a:gd name="T3" fmla="*/ 2 h 16"/>
                  <a:gd name="T4" fmla="*/ 8 w 17"/>
                  <a:gd name="T5" fmla="*/ 15 h 16"/>
                  <a:gd name="T6" fmla="*/ 17 w 17"/>
                  <a:gd name="T7" fmla="*/ 16 h 16"/>
                  <a:gd name="T8" fmla="*/ 16 w 17"/>
                  <a:gd name="T9" fmla="*/ 14 h 16"/>
                  <a:gd name="T10" fmla="*/ 11 w 17"/>
                  <a:gd name="T11" fmla="*/ 7 h 16"/>
                  <a:gd name="T12" fmla="*/ 10 w 17"/>
                  <a:gd name="T13" fmla="*/ 4 h 16"/>
                  <a:gd name="T14" fmla="*/ 7 w 17"/>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6">
                    <a:moveTo>
                      <a:pt x="7" y="0"/>
                    </a:moveTo>
                    <a:cubicBezTo>
                      <a:pt x="4" y="0"/>
                      <a:pt x="2" y="1"/>
                      <a:pt x="0" y="2"/>
                    </a:cubicBezTo>
                    <a:cubicBezTo>
                      <a:pt x="3" y="7"/>
                      <a:pt x="5" y="11"/>
                      <a:pt x="8" y="15"/>
                    </a:cubicBezTo>
                    <a:cubicBezTo>
                      <a:pt x="11" y="16"/>
                      <a:pt x="14" y="16"/>
                      <a:pt x="17" y="16"/>
                    </a:cubicBezTo>
                    <a:cubicBezTo>
                      <a:pt x="16" y="14"/>
                      <a:pt x="16" y="14"/>
                      <a:pt x="16" y="14"/>
                    </a:cubicBezTo>
                    <a:cubicBezTo>
                      <a:pt x="14" y="12"/>
                      <a:pt x="13" y="9"/>
                      <a:pt x="11" y="7"/>
                    </a:cubicBezTo>
                    <a:cubicBezTo>
                      <a:pt x="10" y="4"/>
                      <a:pt x="10" y="4"/>
                      <a:pt x="10" y="4"/>
                    </a:cubicBezTo>
                    <a:cubicBezTo>
                      <a:pt x="9" y="3"/>
                      <a:pt x="8" y="1"/>
                      <a:pt x="7" y="0"/>
                    </a:cubicBezTo>
                  </a:path>
                </a:pathLst>
              </a:custGeom>
              <a:solidFill>
                <a:srgbClr val="480C17"/>
              </a:solidFill>
              <a:ln>
                <a:noFill/>
              </a:ln>
            </p:spPr>
            <p:txBody>
              <a:bodyPr vert="horz" wrap="square" lIns="91440" tIns="45720" rIns="91440" bIns="45720" numCol="1" anchor="t" anchorCtr="0" compatLnSpc="1"/>
              <a:lstStyle/>
              <a:p>
                <a:endParaRPr lang="zh-CN" altLang="en-US"/>
              </a:p>
            </p:txBody>
          </p:sp>
          <p:sp>
            <p:nvSpPr>
              <p:cNvPr id="2808" name="Freeform 490"/>
              <p:cNvSpPr>
                <a:spLocks noEditPoints="1"/>
              </p:cNvSpPr>
              <p:nvPr/>
            </p:nvSpPr>
            <p:spPr bwMode="auto">
              <a:xfrm>
                <a:off x="2149" y="3451"/>
                <a:ext cx="88" cy="19"/>
              </a:xfrm>
              <a:custGeom>
                <a:avLst/>
                <a:gdLst>
                  <a:gd name="T0" fmla="*/ 1 w 106"/>
                  <a:gd name="T1" fmla="*/ 0 h 23"/>
                  <a:gd name="T2" fmla="*/ 0 w 106"/>
                  <a:gd name="T3" fmla="*/ 0 h 23"/>
                  <a:gd name="T4" fmla="*/ 17 w 106"/>
                  <a:gd name="T5" fmla="*/ 23 h 23"/>
                  <a:gd name="T6" fmla="*/ 31 w 106"/>
                  <a:gd name="T7" fmla="*/ 22 h 23"/>
                  <a:gd name="T8" fmla="*/ 10 w 106"/>
                  <a:gd name="T9" fmla="*/ 0 h 23"/>
                  <a:gd name="T10" fmla="*/ 1 w 106"/>
                  <a:gd name="T11" fmla="*/ 0 h 23"/>
                  <a:gd name="T12" fmla="*/ 96 w 106"/>
                  <a:gd name="T13" fmla="*/ 0 h 23"/>
                  <a:gd name="T14" fmla="*/ 82 w 106"/>
                  <a:gd name="T15" fmla="*/ 0 h 23"/>
                  <a:gd name="T16" fmla="*/ 98 w 106"/>
                  <a:gd name="T17" fmla="*/ 15 h 23"/>
                  <a:gd name="T18" fmla="*/ 106 w 106"/>
                  <a:gd name="T19" fmla="*/ 14 h 23"/>
                  <a:gd name="T20" fmla="*/ 96 w 10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3">
                    <a:moveTo>
                      <a:pt x="1" y="0"/>
                    </a:moveTo>
                    <a:cubicBezTo>
                      <a:pt x="0" y="0"/>
                      <a:pt x="0" y="0"/>
                      <a:pt x="0" y="0"/>
                    </a:cubicBezTo>
                    <a:cubicBezTo>
                      <a:pt x="6" y="9"/>
                      <a:pt x="12" y="17"/>
                      <a:pt x="17" y="23"/>
                    </a:cubicBezTo>
                    <a:cubicBezTo>
                      <a:pt x="21" y="23"/>
                      <a:pt x="26" y="23"/>
                      <a:pt x="31" y="22"/>
                    </a:cubicBezTo>
                    <a:cubicBezTo>
                      <a:pt x="24" y="17"/>
                      <a:pt x="17" y="9"/>
                      <a:pt x="10" y="0"/>
                    </a:cubicBezTo>
                    <a:cubicBezTo>
                      <a:pt x="7" y="0"/>
                      <a:pt x="4" y="0"/>
                      <a:pt x="1" y="0"/>
                    </a:cubicBezTo>
                    <a:moveTo>
                      <a:pt x="96" y="0"/>
                    </a:moveTo>
                    <a:cubicBezTo>
                      <a:pt x="91" y="0"/>
                      <a:pt x="86" y="0"/>
                      <a:pt x="82" y="0"/>
                    </a:cubicBezTo>
                    <a:cubicBezTo>
                      <a:pt x="87" y="6"/>
                      <a:pt x="92" y="11"/>
                      <a:pt x="98" y="15"/>
                    </a:cubicBezTo>
                    <a:cubicBezTo>
                      <a:pt x="100" y="15"/>
                      <a:pt x="103" y="15"/>
                      <a:pt x="106" y="14"/>
                    </a:cubicBezTo>
                    <a:cubicBezTo>
                      <a:pt x="102" y="10"/>
                      <a:pt x="99" y="5"/>
                      <a:pt x="96"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09" name="Freeform 491"/>
              <p:cNvSpPr/>
              <p:nvPr/>
            </p:nvSpPr>
            <p:spPr bwMode="auto">
              <a:xfrm>
                <a:off x="2062" y="3455"/>
                <a:ext cx="17" cy="16"/>
              </a:xfrm>
              <a:custGeom>
                <a:avLst/>
                <a:gdLst>
                  <a:gd name="T0" fmla="*/ 10 w 20"/>
                  <a:gd name="T1" fmla="*/ 0 h 19"/>
                  <a:gd name="T2" fmla="*/ 0 w 20"/>
                  <a:gd name="T3" fmla="*/ 2 h 19"/>
                  <a:gd name="T4" fmla="*/ 4 w 20"/>
                  <a:gd name="T5" fmla="*/ 9 h 19"/>
                  <a:gd name="T6" fmla="*/ 4 w 20"/>
                  <a:gd name="T7" fmla="*/ 9 h 19"/>
                  <a:gd name="T8" fmla="*/ 10 w 20"/>
                  <a:gd name="T9" fmla="*/ 18 h 19"/>
                  <a:gd name="T10" fmla="*/ 20 w 20"/>
                  <a:gd name="T11" fmla="*/ 19 h 19"/>
                  <a:gd name="T12" fmla="*/ 10 w 2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10" y="0"/>
                    </a:moveTo>
                    <a:cubicBezTo>
                      <a:pt x="6" y="0"/>
                      <a:pt x="3" y="1"/>
                      <a:pt x="0" y="2"/>
                    </a:cubicBezTo>
                    <a:cubicBezTo>
                      <a:pt x="1" y="4"/>
                      <a:pt x="3" y="6"/>
                      <a:pt x="4" y="9"/>
                    </a:cubicBezTo>
                    <a:cubicBezTo>
                      <a:pt x="4" y="9"/>
                      <a:pt x="4" y="9"/>
                      <a:pt x="4" y="9"/>
                    </a:cubicBezTo>
                    <a:cubicBezTo>
                      <a:pt x="10" y="18"/>
                      <a:pt x="10" y="18"/>
                      <a:pt x="10" y="18"/>
                    </a:cubicBezTo>
                    <a:cubicBezTo>
                      <a:pt x="14" y="18"/>
                      <a:pt x="17" y="19"/>
                      <a:pt x="20" y="19"/>
                    </a:cubicBezTo>
                    <a:cubicBezTo>
                      <a:pt x="17" y="14"/>
                      <a:pt x="14" y="8"/>
                      <a:pt x="10" y="0"/>
                    </a:cubicBezTo>
                  </a:path>
                </a:pathLst>
              </a:custGeom>
              <a:solidFill>
                <a:srgbClr val="480C17"/>
              </a:solidFill>
              <a:ln>
                <a:noFill/>
              </a:ln>
            </p:spPr>
            <p:txBody>
              <a:bodyPr vert="horz" wrap="square" lIns="91440" tIns="45720" rIns="91440" bIns="45720" numCol="1" anchor="t" anchorCtr="0" compatLnSpc="1"/>
              <a:lstStyle/>
              <a:p>
                <a:endParaRPr lang="zh-CN" altLang="en-US"/>
              </a:p>
            </p:txBody>
          </p:sp>
          <p:sp>
            <p:nvSpPr>
              <p:cNvPr id="2810" name="Freeform 492"/>
              <p:cNvSpPr>
                <a:spLocks noEditPoints="1"/>
              </p:cNvSpPr>
              <p:nvPr/>
            </p:nvSpPr>
            <p:spPr bwMode="auto">
              <a:xfrm>
                <a:off x="2137" y="3451"/>
                <a:ext cx="89" cy="20"/>
              </a:xfrm>
              <a:custGeom>
                <a:avLst/>
                <a:gdLst>
                  <a:gd name="T0" fmla="*/ 11 w 107"/>
                  <a:gd name="T1" fmla="*/ 0 h 24"/>
                  <a:gd name="T2" fmla="*/ 0 w 107"/>
                  <a:gd name="T3" fmla="*/ 0 h 24"/>
                  <a:gd name="T4" fmla="*/ 14 w 107"/>
                  <a:gd name="T5" fmla="*/ 22 h 24"/>
                  <a:gd name="T6" fmla="*/ 23 w 107"/>
                  <a:gd name="T7" fmla="*/ 24 h 24"/>
                  <a:gd name="T8" fmla="*/ 27 w 107"/>
                  <a:gd name="T9" fmla="*/ 24 h 24"/>
                  <a:gd name="T10" fmla="*/ 11 w 107"/>
                  <a:gd name="T11" fmla="*/ 0 h 24"/>
                  <a:gd name="T12" fmla="*/ 31 w 107"/>
                  <a:gd name="T13" fmla="*/ 0 h 24"/>
                  <a:gd name="T14" fmla="*/ 48 w 107"/>
                  <a:gd name="T15" fmla="*/ 22 h 24"/>
                  <a:gd name="T16" fmla="*/ 56 w 107"/>
                  <a:gd name="T17" fmla="*/ 21 h 24"/>
                  <a:gd name="T18" fmla="*/ 41 w 107"/>
                  <a:gd name="T19" fmla="*/ 0 h 24"/>
                  <a:gd name="T20" fmla="*/ 31 w 107"/>
                  <a:gd name="T21" fmla="*/ 0 h 24"/>
                  <a:gd name="T22" fmla="*/ 90 w 107"/>
                  <a:gd name="T23" fmla="*/ 0 h 24"/>
                  <a:gd name="T24" fmla="*/ 77 w 107"/>
                  <a:gd name="T25" fmla="*/ 0 h 24"/>
                  <a:gd name="T26" fmla="*/ 91 w 107"/>
                  <a:gd name="T27" fmla="*/ 18 h 24"/>
                  <a:gd name="T28" fmla="*/ 107 w 107"/>
                  <a:gd name="T29" fmla="*/ 16 h 24"/>
                  <a:gd name="T30" fmla="*/ 90 w 107"/>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4">
                    <a:moveTo>
                      <a:pt x="11" y="0"/>
                    </a:moveTo>
                    <a:cubicBezTo>
                      <a:pt x="8" y="0"/>
                      <a:pt x="4" y="0"/>
                      <a:pt x="0" y="0"/>
                    </a:cubicBezTo>
                    <a:cubicBezTo>
                      <a:pt x="4" y="8"/>
                      <a:pt x="9" y="16"/>
                      <a:pt x="14" y="22"/>
                    </a:cubicBezTo>
                    <a:cubicBezTo>
                      <a:pt x="17" y="23"/>
                      <a:pt x="20" y="23"/>
                      <a:pt x="23" y="24"/>
                    </a:cubicBezTo>
                    <a:cubicBezTo>
                      <a:pt x="24" y="24"/>
                      <a:pt x="26" y="24"/>
                      <a:pt x="27" y="24"/>
                    </a:cubicBezTo>
                    <a:cubicBezTo>
                      <a:pt x="22" y="18"/>
                      <a:pt x="16" y="9"/>
                      <a:pt x="11" y="0"/>
                    </a:cubicBezTo>
                    <a:moveTo>
                      <a:pt x="31" y="0"/>
                    </a:moveTo>
                    <a:cubicBezTo>
                      <a:pt x="36" y="8"/>
                      <a:pt x="42" y="16"/>
                      <a:pt x="48" y="22"/>
                    </a:cubicBezTo>
                    <a:cubicBezTo>
                      <a:pt x="51" y="22"/>
                      <a:pt x="53" y="22"/>
                      <a:pt x="56" y="21"/>
                    </a:cubicBezTo>
                    <a:cubicBezTo>
                      <a:pt x="51" y="16"/>
                      <a:pt x="46" y="8"/>
                      <a:pt x="41" y="0"/>
                    </a:cubicBezTo>
                    <a:cubicBezTo>
                      <a:pt x="38" y="0"/>
                      <a:pt x="34" y="0"/>
                      <a:pt x="31" y="0"/>
                    </a:cubicBezTo>
                    <a:moveTo>
                      <a:pt x="90" y="0"/>
                    </a:moveTo>
                    <a:cubicBezTo>
                      <a:pt x="86" y="0"/>
                      <a:pt x="81" y="0"/>
                      <a:pt x="77" y="0"/>
                    </a:cubicBezTo>
                    <a:cubicBezTo>
                      <a:pt x="82" y="7"/>
                      <a:pt x="87" y="13"/>
                      <a:pt x="91" y="18"/>
                    </a:cubicBezTo>
                    <a:cubicBezTo>
                      <a:pt x="97" y="17"/>
                      <a:pt x="102" y="17"/>
                      <a:pt x="107" y="16"/>
                    </a:cubicBezTo>
                    <a:cubicBezTo>
                      <a:pt x="101" y="12"/>
                      <a:pt x="95" y="7"/>
                      <a:pt x="90"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11" name="Freeform 493"/>
              <p:cNvSpPr/>
              <p:nvPr/>
            </p:nvSpPr>
            <p:spPr bwMode="auto">
              <a:xfrm>
                <a:off x="2148" y="3469"/>
                <a:ext cx="8" cy="2"/>
              </a:xfrm>
              <a:custGeom>
                <a:avLst/>
                <a:gdLst>
                  <a:gd name="T0" fmla="*/ 0 w 9"/>
                  <a:gd name="T1" fmla="*/ 0 h 2"/>
                  <a:gd name="T2" fmla="*/ 1 w 9"/>
                  <a:gd name="T3" fmla="*/ 2 h 2"/>
                  <a:gd name="T4" fmla="*/ 9 w 9"/>
                  <a:gd name="T5" fmla="*/ 2 h 2"/>
                  <a:gd name="T6" fmla="*/ 0 w 9"/>
                  <a:gd name="T7" fmla="*/ 0 h 2"/>
                </a:gdLst>
                <a:ahLst/>
                <a:cxnLst>
                  <a:cxn ang="0">
                    <a:pos x="T0" y="T1"/>
                  </a:cxn>
                  <a:cxn ang="0">
                    <a:pos x="T2" y="T3"/>
                  </a:cxn>
                  <a:cxn ang="0">
                    <a:pos x="T4" y="T5"/>
                  </a:cxn>
                  <a:cxn ang="0">
                    <a:pos x="T6" y="T7"/>
                  </a:cxn>
                </a:cxnLst>
                <a:rect l="0" t="0" r="r" b="b"/>
                <a:pathLst>
                  <a:path w="9" h="2">
                    <a:moveTo>
                      <a:pt x="0" y="0"/>
                    </a:moveTo>
                    <a:cubicBezTo>
                      <a:pt x="0" y="1"/>
                      <a:pt x="1" y="2"/>
                      <a:pt x="1" y="2"/>
                    </a:cubicBezTo>
                    <a:cubicBezTo>
                      <a:pt x="4" y="2"/>
                      <a:pt x="6" y="2"/>
                      <a:pt x="9" y="2"/>
                    </a:cubicBezTo>
                    <a:cubicBezTo>
                      <a:pt x="6" y="1"/>
                      <a:pt x="3" y="1"/>
                      <a:pt x="0" y="0"/>
                    </a:cubicBezTo>
                  </a:path>
                </a:pathLst>
              </a:custGeom>
              <a:solidFill>
                <a:srgbClr val="480C17"/>
              </a:solidFill>
              <a:ln>
                <a:noFill/>
              </a:ln>
            </p:spPr>
            <p:txBody>
              <a:bodyPr vert="horz" wrap="square" lIns="91440" tIns="45720" rIns="91440" bIns="45720" numCol="1" anchor="t" anchorCtr="0" compatLnSpc="1"/>
              <a:lstStyle/>
              <a:p>
                <a:endParaRPr lang="zh-CN" altLang="en-US"/>
              </a:p>
            </p:txBody>
          </p:sp>
          <p:sp>
            <p:nvSpPr>
              <p:cNvPr id="2812" name="Freeform 494"/>
              <p:cNvSpPr>
                <a:spLocks noEditPoints="1"/>
              </p:cNvSpPr>
              <p:nvPr/>
            </p:nvSpPr>
            <p:spPr bwMode="auto">
              <a:xfrm>
                <a:off x="2127" y="3451"/>
                <a:ext cx="81" cy="17"/>
              </a:xfrm>
              <a:custGeom>
                <a:avLst/>
                <a:gdLst>
                  <a:gd name="T0" fmla="*/ 6 w 98"/>
                  <a:gd name="T1" fmla="*/ 1 h 21"/>
                  <a:gd name="T2" fmla="*/ 0 w 98"/>
                  <a:gd name="T3" fmla="*/ 1 h 21"/>
                  <a:gd name="T4" fmla="*/ 12 w 98"/>
                  <a:gd name="T5" fmla="*/ 19 h 21"/>
                  <a:gd name="T6" fmla="*/ 20 w 98"/>
                  <a:gd name="T7" fmla="*/ 21 h 21"/>
                  <a:gd name="T8" fmla="*/ 20 w 98"/>
                  <a:gd name="T9" fmla="*/ 21 h 21"/>
                  <a:gd name="T10" fmla="*/ 6 w 98"/>
                  <a:gd name="T11" fmla="*/ 1 h 21"/>
                  <a:gd name="T12" fmla="*/ 57 w 98"/>
                  <a:gd name="T13" fmla="*/ 0 h 21"/>
                  <a:gd name="T14" fmla="*/ 72 w 98"/>
                  <a:gd name="T15" fmla="*/ 21 h 21"/>
                  <a:gd name="T16" fmla="*/ 85 w 98"/>
                  <a:gd name="T17" fmla="*/ 20 h 21"/>
                  <a:gd name="T18" fmla="*/ 66 w 98"/>
                  <a:gd name="T19" fmla="*/ 0 h 21"/>
                  <a:gd name="T20" fmla="*/ 57 w 98"/>
                  <a:gd name="T21" fmla="*/ 0 h 21"/>
                  <a:gd name="T22" fmla="*/ 85 w 98"/>
                  <a:gd name="T23" fmla="*/ 0 h 21"/>
                  <a:gd name="T24" fmla="*/ 73 w 98"/>
                  <a:gd name="T25" fmla="*/ 0 h 21"/>
                  <a:gd name="T26" fmla="*/ 89 w 98"/>
                  <a:gd name="T27" fmla="*/ 19 h 21"/>
                  <a:gd name="T28" fmla="*/ 98 w 98"/>
                  <a:gd name="T29" fmla="*/ 18 h 21"/>
                  <a:gd name="T30" fmla="*/ 85 w 98"/>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21">
                    <a:moveTo>
                      <a:pt x="6" y="1"/>
                    </a:moveTo>
                    <a:cubicBezTo>
                      <a:pt x="4" y="1"/>
                      <a:pt x="2" y="1"/>
                      <a:pt x="0" y="1"/>
                    </a:cubicBezTo>
                    <a:cubicBezTo>
                      <a:pt x="4" y="7"/>
                      <a:pt x="8" y="14"/>
                      <a:pt x="12" y="19"/>
                    </a:cubicBezTo>
                    <a:cubicBezTo>
                      <a:pt x="14" y="20"/>
                      <a:pt x="17" y="20"/>
                      <a:pt x="20" y="21"/>
                    </a:cubicBezTo>
                    <a:cubicBezTo>
                      <a:pt x="20" y="21"/>
                      <a:pt x="20" y="21"/>
                      <a:pt x="20" y="21"/>
                    </a:cubicBezTo>
                    <a:cubicBezTo>
                      <a:pt x="16" y="15"/>
                      <a:pt x="11" y="8"/>
                      <a:pt x="6" y="1"/>
                    </a:cubicBezTo>
                    <a:moveTo>
                      <a:pt x="57" y="0"/>
                    </a:moveTo>
                    <a:cubicBezTo>
                      <a:pt x="62" y="8"/>
                      <a:pt x="67" y="15"/>
                      <a:pt x="72" y="21"/>
                    </a:cubicBezTo>
                    <a:cubicBezTo>
                      <a:pt x="76" y="21"/>
                      <a:pt x="81" y="20"/>
                      <a:pt x="85" y="20"/>
                    </a:cubicBezTo>
                    <a:cubicBezTo>
                      <a:pt x="79" y="15"/>
                      <a:pt x="72" y="9"/>
                      <a:pt x="66" y="0"/>
                    </a:cubicBezTo>
                    <a:cubicBezTo>
                      <a:pt x="63" y="0"/>
                      <a:pt x="60" y="0"/>
                      <a:pt x="57" y="0"/>
                    </a:cubicBezTo>
                    <a:moveTo>
                      <a:pt x="85" y="0"/>
                    </a:moveTo>
                    <a:cubicBezTo>
                      <a:pt x="81" y="0"/>
                      <a:pt x="77" y="0"/>
                      <a:pt x="73" y="0"/>
                    </a:cubicBezTo>
                    <a:cubicBezTo>
                      <a:pt x="78" y="8"/>
                      <a:pt x="83" y="14"/>
                      <a:pt x="89" y="19"/>
                    </a:cubicBezTo>
                    <a:cubicBezTo>
                      <a:pt x="92" y="19"/>
                      <a:pt x="95" y="19"/>
                      <a:pt x="98" y="18"/>
                    </a:cubicBezTo>
                    <a:cubicBezTo>
                      <a:pt x="94" y="13"/>
                      <a:pt x="89" y="7"/>
                      <a:pt x="85"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13" name="Freeform 495"/>
              <p:cNvSpPr/>
              <p:nvPr/>
            </p:nvSpPr>
            <p:spPr bwMode="auto">
              <a:xfrm>
                <a:off x="2137" y="3467"/>
                <a:ext cx="10" cy="5"/>
              </a:xfrm>
              <a:custGeom>
                <a:avLst/>
                <a:gdLst>
                  <a:gd name="T0" fmla="*/ 0 w 12"/>
                  <a:gd name="T1" fmla="*/ 0 h 6"/>
                  <a:gd name="T2" fmla="*/ 3 w 12"/>
                  <a:gd name="T3" fmla="*/ 6 h 6"/>
                  <a:gd name="T4" fmla="*/ 12 w 12"/>
                  <a:gd name="T5" fmla="*/ 6 h 6"/>
                  <a:gd name="T6" fmla="*/ 8 w 12"/>
                  <a:gd name="T7" fmla="*/ 2 h 6"/>
                  <a:gd name="T8" fmla="*/ 8 w 12"/>
                  <a:gd name="T9" fmla="*/ 2 h 6"/>
                  <a:gd name="T10" fmla="*/ 0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0" y="0"/>
                    </a:moveTo>
                    <a:cubicBezTo>
                      <a:pt x="1" y="2"/>
                      <a:pt x="2" y="4"/>
                      <a:pt x="3" y="6"/>
                    </a:cubicBezTo>
                    <a:cubicBezTo>
                      <a:pt x="6" y="6"/>
                      <a:pt x="9" y="6"/>
                      <a:pt x="12" y="6"/>
                    </a:cubicBezTo>
                    <a:cubicBezTo>
                      <a:pt x="11" y="4"/>
                      <a:pt x="10" y="3"/>
                      <a:pt x="8" y="2"/>
                    </a:cubicBezTo>
                    <a:cubicBezTo>
                      <a:pt x="8" y="2"/>
                      <a:pt x="8" y="2"/>
                      <a:pt x="8" y="2"/>
                    </a:cubicBezTo>
                    <a:cubicBezTo>
                      <a:pt x="5" y="1"/>
                      <a:pt x="2" y="1"/>
                      <a:pt x="0" y="0"/>
                    </a:cubicBezTo>
                  </a:path>
                </a:pathLst>
              </a:custGeom>
              <a:solidFill>
                <a:srgbClr val="480C17"/>
              </a:solidFill>
              <a:ln>
                <a:noFill/>
              </a:ln>
            </p:spPr>
            <p:txBody>
              <a:bodyPr vert="horz" wrap="square" lIns="91440" tIns="45720" rIns="91440" bIns="45720" numCol="1" anchor="t" anchorCtr="0" compatLnSpc="1"/>
              <a:lstStyle/>
              <a:p>
                <a:endParaRPr lang="zh-CN" altLang="en-US"/>
              </a:p>
            </p:txBody>
          </p:sp>
          <p:sp>
            <p:nvSpPr>
              <p:cNvPr id="2814" name="Freeform 496"/>
              <p:cNvSpPr/>
              <p:nvPr/>
            </p:nvSpPr>
            <p:spPr bwMode="auto">
              <a:xfrm>
                <a:off x="2074" y="3453"/>
                <a:ext cx="10" cy="4"/>
              </a:xfrm>
              <a:custGeom>
                <a:avLst/>
                <a:gdLst>
                  <a:gd name="T0" fmla="*/ 9 w 12"/>
                  <a:gd name="T1" fmla="*/ 0 h 5"/>
                  <a:gd name="T2" fmla="*/ 0 w 12"/>
                  <a:gd name="T3" fmla="*/ 2 h 5"/>
                  <a:gd name="T4" fmla="*/ 1 w 12"/>
                  <a:gd name="T5" fmla="*/ 3 h 5"/>
                  <a:gd name="T6" fmla="*/ 12 w 12"/>
                  <a:gd name="T7" fmla="*/ 5 h 5"/>
                  <a:gd name="T8" fmla="*/ 9 w 12"/>
                  <a:gd name="T9" fmla="*/ 0 h 5"/>
                </a:gdLst>
                <a:ahLst/>
                <a:cxnLst>
                  <a:cxn ang="0">
                    <a:pos x="T0" y="T1"/>
                  </a:cxn>
                  <a:cxn ang="0">
                    <a:pos x="T2" y="T3"/>
                  </a:cxn>
                  <a:cxn ang="0">
                    <a:pos x="T4" y="T5"/>
                  </a:cxn>
                  <a:cxn ang="0">
                    <a:pos x="T6" y="T7"/>
                  </a:cxn>
                  <a:cxn ang="0">
                    <a:pos x="T8" y="T9"/>
                  </a:cxn>
                </a:cxnLst>
                <a:rect l="0" t="0" r="r" b="b"/>
                <a:pathLst>
                  <a:path w="12" h="5">
                    <a:moveTo>
                      <a:pt x="9" y="0"/>
                    </a:moveTo>
                    <a:cubicBezTo>
                      <a:pt x="6" y="1"/>
                      <a:pt x="3" y="1"/>
                      <a:pt x="0" y="2"/>
                    </a:cubicBezTo>
                    <a:cubicBezTo>
                      <a:pt x="1" y="2"/>
                      <a:pt x="1" y="3"/>
                      <a:pt x="1" y="3"/>
                    </a:cubicBezTo>
                    <a:cubicBezTo>
                      <a:pt x="5" y="4"/>
                      <a:pt x="8" y="5"/>
                      <a:pt x="12" y="5"/>
                    </a:cubicBezTo>
                    <a:cubicBezTo>
                      <a:pt x="11" y="4"/>
                      <a:pt x="10" y="2"/>
                      <a:pt x="9"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15" name="Freeform 497"/>
              <p:cNvSpPr/>
              <p:nvPr/>
            </p:nvSpPr>
            <p:spPr bwMode="auto">
              <a:xfrm>
                <a:off x="2075" y="3455"/>
                <a:ext cx="18" cy="17"/>
              </a:xfrm>
              <a:custGeom>
                <a:avLst/>
                <a:gdLst>
                  <a:gd name="T0" fmla="*/ 0 w 22"/>
                  <a:gd name="T1" fmla="*/ 0 h 20"/>
                  <a:gd name="T2" fmla="*/ 8 w 22"/>
                  <a:gd name="T3" fmla="*/ 19 h 20"/>
                  <a:gd name="T4" fmla="*/ 22 w 22"/>
                  <a:gd name="T5" fmla="*/ 20 h 20"/>
                  <a:gd name="T6" fmla="*/ 11 w 22"/>
                  <a:gd name="T7" fmla="*/ 2 h 20"/>
                  <a:gd name="T8" fmla="*/ 0 w 22"/>
                  <a:gd name="T9" fmla="*/ 0 h 20"/>
                </a:gdLst>
                <a:ahLst/>
                <a:cxnLst>
                  <a:cxn ang="0">
                    <a:pos x="T0" y="T1"/>
                  </a:cxn>
                  <a:cxn ang="0">
                    <a:pos x="T2" y="T3"/>
                  </a:cxn>
                  <a:cxn ang="0">
                    <a:pos x="T4" y="T5"/>
                  </a:cxn>
                  <a:cxn ang="0">
                    <a:pos x="T6" y="T7"/>
                  </a:cxn>
                  <a:cxn ang="0">
                    <a:pos x="T8" y="T9"/>
                  </a:cxn>
                </a:cxnLst>
                <a:rect l="0" t="0" r="r" b="b"/>
                <a:pathLst>
                  <a:path w="22" h="20">
                    <a:moveTo>
                      <a:pt x="0" y="0"/>
                    </a:moveTo>
                    <a:cubicBezTo>
                      <a:pt x="4" y="7"/>
                      <a:pt x="6" y="13"/>
                      <a:pt x="8" y="19"/>
                    </a:cubicBezTo>
                    <a:cubicBezTo>
                      <a:pt x="13" y="19"/>
                      <a:pt x="17" y="19"/>
                      <a:pt x="22" y="20"/>
                    </a:cubicBezTo>
                    <a:cubicBezTo>
                      <a:pt x="19" y="16"/>
                      <a:pt x="15" y="9"/>
                      <a:pt x="11" y="2"/>
                    </a:cubicBezTo>
                    <a:cubicBezTo>
                      <a:pt x="7" y="2"/>
                      <a:pt x="4" y="1"/>
                      <a:pt x="0" y="0"/>
                    </a:cubicBezTo>
                  </a:path>
                </a:pathLst>
              </a:custGeom>
              <a:solidFill>
                <a:srgbClr val="480C17"/>
              </a:solidFill>
              <a:ln>
                <a:noFill/>
              </a:ln>
            </p:spPr>
            <p:txBody>
              <a:bodyPr vert="horz" wrap="square" lIns="91440" tIns="45720" rIns="91440" bIns="45720" numCol="1" anchor="t" anchorCtr="0" compatLnSpc="1"/>
              <a:lstStyle/>
              <a:p>
                <a:endParaRPr lang="zh-CN" altLang="en-US"/>
              </a:p>
            </p:txBody>
          </p:sp>
          <p:sp>
            <p:nvSpPr>
              <p:cNvPr id="2816" name="Freeform 498"/>
              <p:cNvSpPr/>
              <p:nvPr/>
            </p:nvSpPr>
            <p:spPr bwMode="auto">
              <a:xfrm>
                <a:off x="2115" y="3452"/>
                <a:ext cx="17" cy="14"/>
              </a:xfrm>
              <a:custGeom>
                <a:avLst/>
                <a:gdLst>
                  <a:gd name="T0" fmla="*/ 9 w 20"/>
                  <a:gd name="T1" fmla="*/ 0 h 17"/>
                  <a:gd name="T2" fmla="*/ 0 w 20"/>
                  <a:gd name="T3" fmla="*/ 0 h 17"/>
                  <a:gd name="T4" fmla="*/ 10 w 20"/>
                  <a:gd name="T5" fmla="*/ 15 h 17"/>
                  <a:gd name="T6" fmla="*/ 20 w 20"/>
                  <a:gd name="T7" fmla="*/ 17 h 17"/>
                  <a:gd name="T8" fmla="*/ 9 w 20"/>
                  <a:gd name="T9" fmla="*/ 0 h 17"/>
                </a:gdLst>
                <a:ahLst/>
                <a:cxnLst>
                  <a:cxn ang="0">
                    <a:pos x="T0" y="T1"/>
                  </a:cxn>
                  <a:cxn ang="0">
                    <a:pos x="T2" y="T3"/>
                  </a:cxn>
                  <a:cxn ang="0">
                    <a:pos x="T4" y="T5"/>
                  </a:cxn>
                  <a:cxn ang="0">
                    <a:pos x="T6" y="T7"/>
                  </a:cxn>
                  <a:cxn ang="0">
                    <a:pos x="T8" y="T9"/>
                  </a:cxn>
                </a:cxnLst>
                <a:rect l="0" t="0" r="r" b="b"/>
                <a:pathLst>
                  <a:path w="20" h="17">
                    <a:moveTo>
                      <a:pt x="9" y="0"/>
                    </a:moveTo>
                    <a:cubicBezTo>
                      <a:pt x="6" y="0"/>
                      <a:pt x="3" y="0"/>
                      <a:pt x="0" y="0"/>
                    </a:cubicBezTo>
                    <a:cubicBezTo>
                      <a:pt x="3" y="6"/>
                      <a:pt x="6" y="11"/>
                      <a:pt x="10" y="15"/>
                    </a:cubicBezTo>
                    <a:cubicBezTo>
                      <a:pt x="13" y="16"/>
                      <a:pt x="16" y="16"/>
                      <a:pt x="20" y="17"/>
                    </a:cubicBezTo>
                    <a:cubicBezTo>
                      <a:pt x="17" y="12"/>
                      <a:pt x="13" y="6"/>
                      <a:pt x="9"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17" name="Freeform 499"/>
              <p:cNvSpPr/>
              <p:nvPr/>
            </p:nvSpPr>
            <p:spPr bwMode="auto">
              <a:xfrm>
                <a:off x="2124" y="3464"/>
                <a:ext cx="13" cy="8"/>
              </a:xfrm>
              <a:custGeom>
                <a:avLst/>
                <a:gdLst>
                  <a:gd name="T0" fmla="*/ 0 w 16"/>
                  <a:gd name="T1" fmla="*/ 0 h 9"/>
                  <a:gd name="T2" fmla="*/ 7 w 16"/>
                  <a:gd name="T3" fmla="*/ 9 h 9"/>
                  <a:gd name="T4" fmla="*/ 16 w 16"/>
                  <a:gd name="T5" fmla="*/ 9 h 9"/>
                  <a:gd name="T6" fmla="*/ 10 w 16"/>
                  <a:gd name="T7" fmla="*/ 2 h 9"/>
                  <a:gd name="T8" fmla="*/ 0 w 16"/>
                  <a:gd name="T9" fmla="*/ 0 h 9"/>
                </a:gdLst>
                <a:ahLst/>
                <a:cxnLst>
                  <a:cxn ang="0">
                    <a:pos x="T0" y="T1"/>
                  </a:cxn>
                  <a:cxn ang="0">
                    <a:pos x="T2" y="T3"/>
                  </a:cxn>
                  <a:cxn ang="0">
                    <a:pos x="T4" y="T5"/>
                  </a:cxn>
                  <a:cxn ang="0">
                    <a:pos x="T6" y="T7"/>
                  </a:cxn>
                  <a:cxn ang="0">
                    <a:pos x="T8" y="T9"/>
                  </a:cxn>
                </a:cxnLst>
                <a:rect l="0" t="0" r="r" b="b"/>
                <a:pathLst>
                  <a:path w="16" h="9">
                    <a:moveTo>
                      <a:pt x="0" y="0"/>
                    </a:moveTo>
                    <a:cubicBezTo>
                      <a:pt x="2" y="4"/>
                      <a:pt x="5" y="7"/>
                      <a:pt x="7" y="9"/>
                    </a:cubicBezTo>
                    <a:cubicBezTo>
                      <a:pt x="10" y="9"/>
                      <a:pt x="13" y="9"/>
                      <a:pt x="16" y="9"/>
                    </a:cubicBezTo>
                    <a:cubicBezTo>
                      <a:pt x="14" y="7"/>
                      <a:pt x="12" y="5"/>
                      <a:pt x="10" y="2"/>
                    </a:cubicBezTo>
                    <a:cubicBezTo>
                      <a:pt x="6" y="1"/>
                      <a:pt x="3" y="1"/>
                      <a:pt x="0" y="0"/>
                    </a:cubicBezTo>
                  </a:path>
                </a:pathLst>
              </a:custGeom>
              <a:solidFill>
                <a:srgbClr val="480C17"/>
              </a:solidFill>
              <a:ln>
                <a:noFill/>
              </a:ln>
            </p:spPr>
            <p:txBody>
              <a:bodyPr vert="horz" wrap="square" lIns="91440" tIns="45720" rIns="91440" bIns="45720" numCol="1" anchor="t" anchorCtr="0" compatLnSpc="1"/>
              <a:lstStyle/>
              <a:p>
                <a:endParaRPr lang="zh-CN" altLang="en-US"/>
              </a:p>
            </p:txBody>
          </p:sp>
          <p:sp>
            <p:nvSpPr>
              <p:cNvPr id="2818" name="Freeform 500"/>
              <p:cNvSpPr/>
              <p:nvPr/>
            </p:nvSpPr>
            <p:spPr bwMode="auto">
              <a:xfrm>
                <a:off x="2085" y="3453"/>
                <a:ext cx="4" cy="5"/>
              </a:xfrm>
              <a:custGeom>
                <a:avLst/>
                <a:gdLst>
                  <a:gd name="T0" fmla="*/ 1 w 4"/>
                  <a:gd name="T1" fmla="*/ 0 h 6"/>
                  <a:gd name="T2" fmla="*/ 0 w 4"/>
                  <a:gd name="T3" fmla="*/ 0 h 6"/>
                  <a:gd name="T4" fmla="*/ 4 w 4"/>
                  <a:gd name="T5" fmla="*/ 6 h 6"/>
                  <a:gd name="T6" fmla="*/ 4 w 4"/>
                  <a:gd name="T7" fmla="*/ 6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cubicBezTo>
                      <a:pt x="0" y="0"/>
                      <a:pt x="0" y="0"/>
                      <a:pt x="0" y="0"/>
                    </a:cubicBezTo>
                    <a:cubicBezTo>
                      <a:pt x="1" y="2"/>
                      <a:pt x="2" y="4"/>
                      <a:pt x="4" y="6"/>
                    </a:cubicBezTo>
                    <a:cubicBezTo>
                      <a:pt x="4" y="6"/>
                      <a:pt x="4" y="6"/>
                      <a:pt x="4" y="6"/>
                    </a:cubicBezTo>
                    <a:cubicBezTo>
                      <a:pt x="3" y="4"/>
                      <a:pt x="2" y="2"/>
                      <a:pt x="1"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19" name="Freeform 501"/>
              <p:cNvSpPr/>
              <p:nvPr/>
            </p:nvSpPr>
            <p:spPr bwMode="auto">
              <a:xfrm>
                <a:off x="2089" y="3458"/>
                <a:ext cx="11" cy="14"/>
              </a:xfrm>
              <a:custGeom>
                <a:avLst/>
                <a:gdLst>
                  <a:gd name="T0" fmla="*/ 0 w 14"/>
                  <a:gd name="T1" fmla="*/ 0 h 17"/>
                  <a:gd name="T2" fmla="*/ 8 w 14"/>
                  <a:gd name="T3" fmla="*/ 17 h 17"/>
                  <a:gd name="T4" fmla="*/ 14 w 14"/>
                  <a:gd name="T5" fmla="*/ 17 h 17"/>
                  <a:gd name="T6" fmla="*/ 0 w 14"/>
                  <a:gd name="T7" fmla="*/ 0 h 17"/>
                  <a:gd name="T8" fmla="*/ 0 w 14"/>
                  <a:gd name="T9" fmla="*/ 0 h 17"/>
                </a:gdLst>
                <a:ahLst/>
                <a:cxnLst>
                  <a:cxn ang="0">
                    <a:pos x="T0" y="T1"/>
                  </a:cxn>
                  <a:cxn ang="0">
                    <a:pos x="T2" y="T3"/>
                  </a:cxn>
                  <a:cxn ang="0">
                    <a:pos x="T4" y="T5"/>
                  </a:cxn>
                  <a:cxn ang="0">
                    <a:pos x="T6" y="T7"/>
                  </a:cxn>
                  <a:cxn ang="0">
                    <a:pos x="T8" y="T9"/>
                  </a:cxn>
                </a:cxnLst>
                <a:rect l="0" t="0" r="r" b="b"/>
                <a:pathLst>
                  <a:path w="14" h="17">
                    <a:moveTo>
                      <a:pt x="0" y="0"/>
                    </a:moveTo>
                    <a:cubicBezTo>
                      <a:pt x="3" y="6"/>
                      <a:pt x="6" y="12"/>
                      <a:pt x="8" y="17"/>
                    </a:cubicBezTo>
                    <a:cubicBezTo>
                      <a:pt x="10" y="17"/>
                      <a:pt x="12" y="17"/>
                      <a:pt x="14" y="17"/>
                    </a:cubicBezTo>
                    <a:cubicBezTo>
                      <a:pt x="10" y="14"/>
                      <a:pt x="5" y="9"/>
                      <a:pt x="0" y="0"/>
                    </a:cubicBezTo>
                    <a:cubicBezTo>
                      <a:pt x="0" y="0"/>
                      <a:pt x="0" y="0"/>
                      <a:pt x="0" y="0"/>
                    </a:cubicBezTo>
                  </a:path>
                </a:pathLst>
              </a:custGeom>
              <a:solidFill>
                <a:srgbClr val="480C17"/>
              </a:solidFill>
              <a:ln>
                <a:noFill/>
              </a:ln>
            </p:spPr>
            <p:txBody>
              <a:bodyPr vert="horz" wrap="square" lIns="91440" tIns="45720" rIns="91440" bIns="45720" numCol="1" anchor="t" anchorCtr="0" compatLnSpc="1"/>
              <a:lstStyle/>
              <a:p>
                <a:endParaRPr lang="zh-CN" altLang="en-US"/>
              </a:p>
            </p:txBody>
          </p:sp>
          <p:sp>
            <p:nvSpPr>
              <p:cNvPr id="2820" name="Freeform 502"/>
              <p:cNvSpPr/>
              <p:nvPr/>
            </p:nvSpPr>
            <p:spPr bwMode="auto">
              <a:xfrm>
                <a:off x="2090" y="3452"/>
                <a:ext cx="13" cy="8"/>
              </a:xfrm>
              <a:custGeom>
                <a:avLst/>
                <a:gdLst>
                  <a:gd name="T0" fmla="*/ 0 w 16"/>
                  <a:gd name="T1" fmla="*/ 0 h 10"/>
                  <a:gd name="T2" fmla="*/ 5 w 16"/>
                  <a:gd name="T3" fmla="*/ 8 h 10"/>
                  <a:gd name="T4" fmla="*/ 16 w 16"/>
                  <a:gd name="T5" fmla="*/ 10 h 10"/>
                  <a:gd name="T6" fmla="*/ 10 w 16"/>
                  <a:gd name="T7" fmla="*/ 0 h 10"/>
                  <a:gd name="T8" fmla="*/ 0 w 16"/>
                  <a:gd name="T9" fmla="*/ 0 h 10"/>
                </a:gdLst>
                <a:ahLst/>
                <a:cxnLst>
                  <a:cxn ang="0">
                    <a:pos x="T0" y="T1"/>
                  </a:cxn>
                  <a:cxn ang="0">
                    <a:pos x="T2" y="T3"/>
                  </a:cxn>
                  <a:cxn ang="0">
                    <a:pos x="T4" y="T5"/>
                  </a:cxn>
                  <a:cxn ang="0">
                    <a:pos x="T6" y="T7"/>
                  </a:cxn>
                  <a:cxn ang="0">
                    <a:pos x="T8" y="T9"/>
                  </a:cxn>
                </a:cxnLst>
                <a:rect l="0" t="0" r="r" b="b"/>
                <a:pathLst>
                  <a:path w="16" h="10">
                    <a:moveTo>
                      <a:pt x="0" y="0"/>
                    </a:moveTo>
                    <a:cubicBezTo>
                      <a:pt x="2" y="3"/>
                      <a:pt x="3" y="6"/>
                      <a:pt x="5" y="8"/>
                    </a:cubicBezTo>
                    <a:cubicBezTo>
                      <a:pt x="8" y="9"/>
                      <a:pt x="12" y="10"/>
                      <a:pt x="16" y="10"/>
                    </a:cubicBezTo>
                    <a:cubicBezTo>
                      <a:pt x="14" y="7"/>
                      <a:pt x="12" y="4"/>
                      <a:pt x="10" y="0"/>
                    </a:cubicBezTo>
                    <a:cubicBezTo>
                      <a:pt x="7" y="0"/>
                      <a:pt x="4" y="0"/>
                      <a:pt x="0"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21" name="Freeform 503"/>
              <p:cNvSpPr/>
              <p:nvPr/>
            </p:nvSpPr>
            <p:spPr bwMode="auto">
              <a:xfrm>
                <a:off x="2094" y="3458"/>
                <a:ext cx="17" cy="15"/>
              </a:xfrm>
              <a:custGeom>
                <a:avLst/>
                <a:gdLst>
                  <a:gd name="T0" fmla="*/ 0 w 21"/>
                  <a:gd name="T1" fmla="*/ 0 h 17"/>
                  <a:gd name="T2" fmla="*/ 9 w 21"/>
                  <a:gd name="T3" fmla="*/ 16 h 17"/>
                  <a:gd name="T4" fmla="*/ 21 w 21"/>
                  <a:gd name="T5" fmla="*/ 17 h 17"/>
                  <a:gd name="T6" fmla="*/ 11 w 21"/>
                  <a:gd name="T7" fmla="*/ 2 h 17"/>
                  <a:gd name="T8" fmla="*/ 0 w 21"/>
                  <a:gd name="T9" fmla="*/ 0 h 17"/>
                </a:gdLst>
                <a:ahLst/>
                <a:cxnLst>
                  <a:cxn ang="0">
                    <a:pos x="T0" y="T1"/>
                  </a:cxn>
                  <a:cxn ang="0">
                    <a:pos x="T2" y="T3"/>
                  </a:cxn>
                  <a:cxn ang="0">
                    <a:pos x="T4" y="T5"/>
                  </a:cxn>
                  <a:cxn ang="0">
                    <a:pos x="T6" y="T7"/>
                  </a:cxn>
                  <a:cxn ang="0">
                    <a:pos x="T8" y="T9"/>
                  </a:cxn>
                </a:cxnLst>
                <a:rect l="0" t="0" r="r" b="b"/>
                <a:pathLst>
                  <a:path w="21" h="17">
                    <a:moveTo>
                      <a:pt x="0" y="0"/>
                    </a:moveTo>
                    <a:cubicBezTo>
                      <a:pt x="3" y="6"/>
                      <a:pt x="6" y="11"/>
                      <a:pt x="9" y="16"/>
                    </a:cubicBezTo>
                    <a:cubicBezTo>
                      <a:pt x="13" y="16"/>
                      <a:pt x="17" y="16"/>
                      <a:pt x="21" y="17"/>
                    </a:cubicBezTo>
                    <a:cubicBezTo>
                      <a:pt x="18" y="13"/>
                      <a:pt x="14" y="8"/>
                      <a:pt x="11" y="2"/>
                    </a:cubicBezTo>
                    <a:cubicBezTo>
                      <a:pt x="7" y="2"/>
                      <a:pt x="3" y="1"/>
                      <a:pt x="0" y="0"/>
                    </a:cubicBezTo>
                  </a:path>
                </a:pathLst>
              </a:custGeom>
              <a:solidFill>
                <a:srgbClr val="480C17"/>
              </a:solidFill>
              <a:ln>
                <a:noFill/>
              </a:ln>
            </p:spPr>
            <p:txBody>
              <a:bodyPr vert="horz" wrap="square" lIns="91440" tIns="45720" rIns="91440" bIns="45720" numCol="1" anchor="t" anchorCtr="0" compatLnSpc="1"/>
              <a:lstStyle/>
              <a:p>
                <a:endParaRPr lang="zh-CN" altLang="en-US"/>
              </a:p>
            </p:txBody>
          </p:sp>
          <p:sp>
            <p:nvSpPr>
              <p:cNvPr id="2822" name="Freeform 504"/>
              <p:cNvSpPr/>
              <p:nvPr/>
            </p:nvSpPr>
            <p:spPr bwMode="auto">
              <a:xfrm>
                <a:off x="2102" y="3452"/>
                <a:ext cx="17" cy="11"/>
              </a:xfrm>
              <a:custGeom>
                <a:avLst/>
                <a:gdLst>
                  <a:gd name="T0" fmla="*/ 11 w 21"/>
                  <a:gd name="T1" fmla="*/ 0 h 14"/>
                  <a:gd name="T2" fmla="*/ 5 w 21"/>
                  <a:gd name="T3" fmla="*/ 0 h 14"/>
                  <a:gd name="T4" fmla="*/ 0 w 21"/>
                  <a:gd name="T5" fmla="*/ 0 h 14"/>
                  <a:gd name="T6" fmla="*/ 6 w 21"/>
                  <a:gd name="T7" fmla="*/ 11 h 14"/>
                  <a:gd name="T8" fmla="*/ 21 w 21"/>
                  <a:gd name="T9" fmla="*/ 14 h 14"/>
                  <a:gd name="T10" fmla="*/ 11 w 21"/>
                  <a:gd name="T11" fmla="*/ 0 h 14"/>
                </a:gdLst>
                <a:ahLst/>
                <a:cxnLst>
                  <a:cxn ang="0">
                    <a:pos x="T0" y="T1"/>
                  </a:cxn>
                  <a:cxn ang="0">
                    <a:pos x="T2" y="T3"/>
                  </a:cxn>
                  <a:cxn ang="0">
                    <a:pos x="T4" y="T5"/>
                  </a:cxn>
                  <a:cxn ang="0">
                    <a:pos x="T6" y="T7"/>
                  </a:cxn>
                  <a:cxn ang="0">
                    <a:pos x="T8" y="T9"/>
                  </a:cxn>
                  <a:cxn ang="0">
                    <a:pos x="T10" y="T11"/>
                  </a:cxn>
                </a:cxnLst>
                <a:rect l="0" t="0" r="r" b="b"/>
                <a:pathLst>
                  <a:path w="21" h="14">
                    <a:moveTo>
                      <a:pt x="11" y="0"/>
                    </a:moveTo>
                    <a:cubicBezTo>
                      <a:pt x="9" y="0"/>
                      <a:pt x="7" y="0"/>
                      <a:pt x="5" y="0"/>
                    </a:cubicBezTo>
                    <a:cubicBezTo>
                      <a:pt x="3" y="0"/>
                      <a:pt x="1" y="0"/>
                      <a:pt x="0" y="0"/>
                    </a:cubicBezTo>
                    <a:cubicBezTo>
                      <a:pt x="2" y="4"/>
                      <a:pt x="4" y="8"/>
                      <a:pt x="6" y="11"/>
                    </a:cubicBezTo>
                    <a:cubicBezTo>
                      <a:pt x="11" y="12"/>
                      <a:pt x="16" y="13"/>
                      <a:pt x="21" y="14"/>
                    </a:cubicBezTo>
                    <a:cubicBezTo>
                      <a:pt x="18" y="10"/>
                      <a:pt x="14" y="6"/>
                      <a:pt x="11"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23" name="Freeform 505"/>
              <p:cNvSpPr/>
              <p:nvPr/>
            </p:nvSpPr>
            <p:spPr bwMode="auto">
              <a:xfrm>
                <a:off x="2107" y="3461"/>
                <a:ext cx="21" cy="12"/>
              </a:xfrm>
              <a:custGeom>
                <a:avLst/>
                <a:gdLst>
                  <a:gd name="T0" fmla="*/ 0 w 25"/>
                  <a:gd name="T1" fmla="*/ 0 h 14"/>
                  <a:gd name="T2" fmla="*/ 10 w 25"/>
                  <a:gd name="T3" fmla="*/ 14 h 14"/>
                  <a:gd name="T4" fmla="*/ 18 w 25"/>
                  <a:gd name="T5" fmla="*/ 14 h 14"/>
                  <a:gd name="T6" fmla="*/ 25 w 25"/>
                  <a:gd name="T7" fmla="*/ 14 h 14"/>
                  <a:gd name="T8" fmla="*/ 15 w 25"/>
                  <a:gd name="T9" fmla="*/ 3 h 14"/>
                  <a:gd name="T10" fmla="*/ 0 w 25"/>
                  <a:gd name="T11" fmla="*/ 0 h 14"/>
                </a:gdLst>
                <a:ahLst/>
                <a:cxnLst>
                  <a:cxn ang="0">
                    <a:pos x="T0" y="T1"/>
                  </a:cxn>
                  <a:cxn ang="0">
                    <a:pos x="T2" y="T3"/>
                  </a:cxn>
                  <a:cxn ang="0">
                    <a:pos x="T4" y="T5"/>
                  </a:cxn>
                  <a:cxn ang="0">
                    <a:pos x="T6" y="T7"/>
                  </a:cxn>
                  <a:cxn ang="0">
                    <a:pos x="T8" y="T9"/>
                  </a:cxn>
                  <a:cxn ang="0">
                    <a:pos x="T10" y="T11"/>
                  </a:cxn>
                </a:cxnLst>
                <a:rect l="0" t="0" r="r" b="b"/>
                <a:pathLst>
                  <a:path w="25" h="14">
                    <a:moveTo>
                      <a:pt x="0" y="0"/>
                    </a:moveTo>
                    <a:cubicBezTo>
                      <a:pt x="4" y="5"/>
                      <a:pt x="7" y="10"/>
                      <a:pt x="10" y="14"/>
                    </a:cubicBezTo>
                    <a:cubicBezTo>
                      <a:pt x="13" y="14"/>
                      <a:pt x="15" y="14"/>
                      <a:pt x="18" y="14"/>
                    </a:cubicBezTo>
                    <a:cubicBezTo>
                      <a:pt x="20" y="14"/>
                      <a:pt x="23" y="14"/>
                      <a:pt x="25" y="14"/>
                    </a:cubicBezTo>
                    <a:cubicBezTo>
                      <a:pt x="22" y="11"/>
                      <a:pt x="19" y="7"/>
                      <a:pt x="15" y="3"/>
                    </a:cubicBezTo>
                    <a:cubicBezTo>
                      <a:pt x="10" y="2"/>
                      <a:pt x="5" y="1"/>
                      <a:pt x="0" y="0"/>
                    </a:cubicBezTo>
                  </a:path>
                </a:pathLst>
              </a:custGeom>
              <a:solidFill>
                <a:srgbClr val="480C17"/>
              </a:solidFill>
              <a:ln>
                <a:noFill/>
              </a:ln>
            </p:spPr>
            <p:txBody>
              <a:bodyPr vert="horz" wrap="square" lIns="91440" tIns="45720" rIns="91440" bIns="45720" numCol="1" anchor="t" anchorCtr="0" compatLnSpc="1"/>
              <a:lstStyle/>
              <a:p>
                <a:endParaRPr lang="zh-CN" altLang="en-US"/>
              </a:p>
            </p:txBody>
          </p:sp>
          <p:sp>
            <p:nvSpPr>
              <p:cNvPr id="2824" name="Freeform 506"/>
              <p:cNvSpPr>
                <a:spLocks noEditPoints="1"/>
              </p:cNvSpPr>
              <p:nvPr/>
            </p:nvSpPr>
            <p:spPr bwMode="auto">
              <a:xfrm>
                <a:off x="2236" y="3423"/>
                <a:ext cx="27" cy="7"/>
              </a:xfrm>
              <a:custGeom>
                <a:avLst/>
                <a:gdLst>
                  <a:gd name="T0" fmla="*/ 15 w 33"/>
                  <a:gd name="T1" fmla="*/ 5 h 9"/>
                  <a:gd name="T2" fmla="*/ 0 w 33"/>
                  <a:gd name="T3" fmla="*/ 8 h 9"/>
                  <a:gd name="T4" fmla="*/ 0 w 33"/>
                  <a:gd name="T5" fmla="*/ 9 h 9"/>
                  <a:gd name="T6" fmla="*/ 16 w 33"/>
                  <a:gd name="T7" fmla="*/ 8 h 9"/>
                  <a:gd name="T8" fmla="*/ 15 w 33"/>
                  <a:gd name="T9" fmla="*/ 5 h 9"/>
                  <a:gd name="T10" fmla="*/ 32 w 33"/>
                  <a:gd name="T11" fmla="*/ 0 h 9"/>
                  <a:gd name="T12" fmla="*/ 22 w 33"/>
                  <a:gd name="T13" fmla="*/ 3 h 9"/>
                  <a:gd name="T14" fmla="*/ 18 w 33"/>
                  <a:gd name="T15" fmla="*/ 4 h 9"/>
                  <a:gd name="T16" fmla="*/ 21 w 33"/>
                  <a:gd name="T17" fmla="*/ 8 h 9"/>
                  <a:gd name="T18" fmla="*/ 32 w 33"/>
                  <a:gd name="T19" fmla="*/ 8 h 9"/>
                  <a:gd name="T20" fmla="*/ 33 w 33"/>
                  <a:gd name="T21" fmla="*/ 2 h 9"/>
                  <a:gd name="T22" fmla="*/ 32 w 3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9">
                    <a:moveTo>
                      <a:pt x="15" y="5"/>
                    </a:moveTo>
                    <a:cubicBezTo>
                      <a:pt x="10" y="6"/>
                      <a:pt x="5" y="7"/>
                      <a:pt x="0" y="8"/>
                    </a:cubicBezTo>
                    <a:cubicBezTo>
                      <a:pt x="0" y="9"/>
                      <a:pt x="0" y="9"/>
                      <a:pt x="0" y="9"/>
                    </a:cubicBezTo>
                    <a:cubicBezTo>
                      <a:pt x="6" y="9"/>
                      <a:pt x="11" y="9"/>
                      <a:pt x="16" y="8"/>
                    </a:cubicBezTo>
                    <a:cubicBezTo>
                      <a:pt x="16" y="7"/>
                      <a:pt x="15" y="6"/>
                      <a:pt x="15" y="5"/>
                    </a:cubicBezTo>
                    <a:moveTo>
                      <a:pt x="32" y="0"/>
                    </a:moveTo>
                    <a:cubicBezTo>
                      <a:pt x="29" y="1"/>
                      <a:pt x="25" y="2"/>
                      <a:pt x="22" y="3"/>
                    </a:cubicBezTo>
                    <a:cubicBezTo>
                      <a:pt x="20" y="3"/>
                      <a:pt x="19" y="3"/>
                      <a:pt x="18" y="4"/>
                    </a:cubicBezTo>
                    <a:cubicBezTo>
                      <a:pt x="19" y="5"/>
                      <a:pt x="20" y="7"/>
                      <a:pt x="21" y="8"/>
                    </a:cubicBezTo>
                    <a:cubicBezTo>
                      <a:pt x="24" y="8"/>
                      <a:pt x="28" y="8"/>
                      <a:pt x="32" y="8"/>
                    </a:cubicBezTo>
                    <a:cubicBezTo>
                      <a:pt x="32" y="6"/>
                      <a:pt x="32" y="4"/>
                      <a:pt x="33" y="2"/>
                    </a:cubicBezTo>
                    <a:cubicBezTo>
                      <a:pt x="32" y="1"/>
                      <a:pt x="32" y="1"/>
                      <a:pt x="32"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825" name="Freeform 507"/>
              <p:cNvSpPr>
                <a:spLocks noEditPoints="1"/>
              </p:cNvSpPr>
              <p:nvPr/>
            </p:nvSpPr>
            <p:spPr bwMode="auto">
              <a:xfrm>
                <a:off x="2153" y="3414"/>
                <a:ext cx="46" cy="7"/>
              </a:xfrm>
              <a:custGeom>
                <a:avLst/>
                <a:gdLst>
                  <a:gd name="T0" fmla="*/ 3 w 55"/>
                  <a:gd name="T1" fmla="*/ 6 h 8"/>
                  <a:gd name="T2" fmla="*/ 0 w 55"/>
                  <a:gd name="T3" fmla="*/ 8 h 8"/>
                  <a:gd name="T4" fmla="*/ 4 w 55"/>
                  <a:gd name="T5" fmla="*/ 8 h 8"/>
                  <a:gd name="T6" fmla="*/ 3 w 55"/>
                  <a:gd name="T7" fmla="*/ 6 h 8"/>
                  <a:gd name="T8" fmla="*/ 17 w 55"/>
                  <a:gd name="T9" fmla="*/ 4 h 8"/>
                  <a:gd name="T10" fmla="*/ 5 w 55"/>
                  <a:gd name="T11" fmla="*/ 5 h 8"/>
                  <a:gd name="T12" fmla="*/ 6 w 55"/>
                  <a:gd name="T13" fmla="*/ 8 h 8"/>
                  <a:gd name="T14" fmla="*/ 18 w 55"/>
                  <a:gd name="T15" fmla="*/ 6 h 8"/>
                  <a:gd name="T16" fmla="*/ 17 w 55"/>
                  <a:gd name="T17" fmla="*/ 4 h 8"/>
                  <a:gd name="T18" fmla="*/ 34 w 55"/>
                  <a:gd name="T19" fmla="*/ 2 h 8"/>
                  <a:gd name="T20" fmla="*/ 20 w 55"/>
                  <a:gd name="T21" fmla="*/ 4 h 8"/>
                  <a:gd name="T22" fmla="*/ 21 w 55"/>
                  <a:gd name="T23" fmla="*/ 5 h 8"/>
                  <a:gd name="T24" fmla="*/ 34 w 55"/>
                  <a:gd name="T25" fmla="*/ 3 h 8"/>
                  <a:gd name="T26" fmla="*/ 34 w 55"/>
                  <a:gd name="T27" fmla="*/ 2 h 8"/>
                  <a:gd name="T28" fmla="*/ 46 w 55"/>
                  <a:gd name="T29" fmla="*/ 1 h 8"/>
                  <a:gd name="T30" fmla="*/ 36 w 55"/>
                  <a:gd name="T31" fmla="*/ 2 h 8"/>
                  <a:gd name="T32" fmla="*/ 36 w 55"/>
                  <a:gd name="T33" fmla="*/ 3 h 8"/>
                  <a:gd name="T34" fmla="*/ 46 w 55"/>
                  <a:gd name="T35" fmla="*/ 1 h 8"/>
                  <a:gd name="T36" fmla="*/ 46 w 55"/>
                  <a:gd name="T37" fmla="*/ 1 h 8"/>
                  <a:gd name="T38" fmla="*/ 55 w 55"/>
                  <a:gd name="T39" fmla="*/ 0 h 8"/>
                  <a:gd name="T40" fmla="*/ 49 w 55"/>
                  <a:gd name="T41" fmla="*/ 0 h 8"/>
                  <a:gd name="T42" fmla="*/ 49 w 55"/>
                  <a:gd name="T43" fmla="*/ 1 h 8"/>
                  <a:gd name="T44" fmla="*/ 55 w 55"/>
                  <a:gd name="T4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8">
                    <a:moveTo>
                      <a:pt x="3" y="6"/>
                    </a:moveTo>
                    <a:cubicBezTo>
                      <a:pt x="2" y="7"/>
                      <a:pt x="1" y="8"/>
                      <a:pt x="0" y="8"/>
                    </a:cubicBezTo>
                    <a:cubicBezTo>
                      <a:pt x="1" y="8"/>
                      <a:pt x="3" y="8"/>
                      <a:pt x="4" y="8"/>
                    </a:cubicBezTo>
                    <a:cubicBezTo>
                      <a:pt x="3" y="7"/>
                      <a:pt x="3" y="6"/>
                      <a:pt x="3" y="6"/>
                    </a:cubicBezTo>
                    <a:moveTo>
                      <a:pt x="17" y="4"/>
                    </a:moveTo>
                    <a:cubicBezTo>
                      <a:pt x="13" y="4"/>
                      <a:pt x="9" y="5"/>
                      <a:pt x="5" y="5"/>
                    </a:cubicBezTo>
                    <a:cubicBezTo>
                      <a:pt x="5" y="6"/>
                      <a:pt x="6" y="7"/>
                      <a:pt x="6" y="8"/>
                    </a:cubicBezTo>
                    <a:cubicBezTo>
                      <a:pt x="10" y="7"/>
                      <a:pt x="14" y="6"/>
                      <a:pt x="18" y="6"/>
                    </a:cubicBezTo>
                    <a:cubicBezTo>
                      <a:pt x="17" y="5"/>
                      <a:pt x="17" y="5"/>
                      <a:pt x="17" y="4"/>
                    </a:cubicBezTo>
                    <a:moveTo>
                      <a:pt x="34" y="2"/>
                    </a:moveTo>
                    <a:cubicBezTo>
                      <a:pt x="29" y="3"/>
                      <a:pt x="25" y="3"/>
                      <a:pt x="20" y="4"/>
                    </a:cubicBezTo>
                    <a:cubicBezTo>
                      <a:pt x="21" y="4"/>
                      <a:pt x="21" y="5"/>
                      <a:pt x="21" y="5"/>
                    </a:cubicBezTo>
                    <a:cubicBezTo>
                      <a:pt x="25" y="5"/>
                      <a:pt x="30" y="4"/>
                      <a:pt x="34" y="3"/>
                    </a:cubicBezTo>
                    <a:cubicBezTo>
                      <a:pt x="34" y="3"/>
                      <a:pt x="34" y="3"/>
                      <a:pt x="34" y="2"/>
                    </a:cubicBezTo>
                    <a:moveTo>
                      <a:pt x="46" y="1"/>
                    </a:moveTo>
                    <a:cubicBezTo>
                      <a:pt x="43" y="1"/>
                      <a:pt x="39" y="2"/>
                      <a:pt x="36" y="2"/>
                    </a:cubicBezTo>
                    <a:cubicBezTo>
                      <a:pt x="36" y="2"/>
                      <a:pt x="36" y="3"/>
                      <a:pt x="36" y="3"/>
                    </a:cubicBezTo>
                    <a:cubicBezTo>
                      <a:pt x="39" y="2"/>
                      <a:pt x="43" y="2"/>
                      <a:pt x="46" y="1"/>
                    </a:cubicBezTo>
                    <a:cubicBezTo>
                      <a:pt x="46" y="1"/>
                      <a:pt x="46" y="1"/>
                      <a:pt x="46" y="1"/>
                    </a:cubicBezTo>
                    <a:moveTo>
                      <a:pt x="55" y="0"/>
                    </a:moveTo>
                    <a:cubicBezTo>
                      <a:pt x="53" y="0"/>
                      <a:pt x="51" y="0"/>
                      <a:pt x="49" y="0"/>
                    </a:cubicBezTo>
                    <a:cubicBezTo>
                      <a:pt x="49" y="1"/>
                      <a:pt x="49" y="1"/>
                      <a:pt x="49" y="1"/>
                    </a:cubicBezTo>
                    <a:cubicBezTo>
                      <a:pt x="51" y="0"/>
                      <a:pt x="53" y="0"/>
                      <a:pt x="55"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826" name="Freeform 508"/>
              <p:cNvSpPr>
                <a:spLocks noEditPoints="1"/>
              </p:cNvSpPr>
              <p:nvPr/>
            </p:nvSpPr>
            <p:spPr bwMode="auto">
              <a:xfrm>
                <a:off x="2141" y="3428"/>
                <a:ext cx="14" cy="3"/>
              </a:xfrm>
              <a:custGeom>
                <a:avLst/>
                <a:gdLst>
                  <a:gd name="T0" fmla="*/ 13 w 17"/>
                  <a:gd name="T1" fmla="*/ 1 h 4"/>
                  <a:gd name="T2" fmla="*/ 13 w 17"/>
                  <a:gd name="T3" fmla="*/ 2 h 4"/>
                  <a:gd name="T4" fmla="*/ 17 w 17"/>
                  <a:gd name="T5" fmla="*/ 1 h 4"/>
                  <a:gd name="T6" fmla="*/ 13 w 17"/>
                  <a:gd name="T7" fmla="*/ 1 h 4"/>
                  <a:gd name="T8" fmla="*/ 7 w 17"/>
                  <a:gd name="T9" fmla="*/ 0 h 4"/>
                  <a:gd name="T10" fmla="*/ 0 w 17"/>
                  <a:gd name="T11" fmla="*/ 4 h 4"/>
                  <a:gd name="T12" fmla="*/ 8 w 17"/>
                  <a:gd name="T13" fmla="*/ 3 h 4"/>
                  <a:gd name="T14" fmla="*/ 8 w 17"/>
                  <a:gd name="T15" fmla="*/ 1 h 4"/>
                  <a:gd name="T16" fmla="*/ 7 w 17"/>
                  <a:gd name="T17" fmla="*/ 0 h 4"/>
                  <a:gd name="T18" fmla="*/ 7 w 1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4">
                    <a:moveTo>
                      <a:pt x="13" y="1"/>
                    </a:moveTo>
                    <a:cubicBezTo>
                      <a:pt x="13" y="1"/>
                      <a:pt x="13" y="2"/>
                      <a:pt x="13" y="2"/>
                    </a:cubicBezTo>
                    <a:cubicBezTo>
                      <a:pt x="15" y="2"/>
                      <a:pt x="16" y="2"/>
                      <a:pt x="17" y="1"/>
                    </a:cubicBezTo>
                    <a:cubicBezTo>
                      <a:pt x="16" y="1"/>
                      <a:pt x="14" y="1"/>
                      <a:pt x="13" y="1"/>
                    </a:cubicBezTo>
                    <a:moveTo>
                      <a:pt x="7" y="0"/>
                    </a:moveTo>
                    <a:cubicBezTo>
                      <a:pt x="5" y="1"/>
                      <a:pt x="3" y="3"/>
                      <a:pt x="0" y="4"/>
                    </a:cubicBezTo>
                    <a:cubicBezTo>
                      <a:pt x="3" y="4"/>
                      <a:pt x="6" y="3"/>
                      <a:pt x="8" y="3"/>
                    </a:cubicBezTo>
                    <a:cubicBezTo>
                      <a:pt x="8" y="2"/>
                      <a:pt x="8" y="2"/>
                      <a:pt x="8" y="1"/>
                    </a:cubicBezTo>
                    <a:cubicBezTo>
                      <a:pt x="7" y="1"/>
                      <a:pt x="7" y="0"/>
                      <a:pt x="7" y="0"/>
                    </a:cubicBezTo>
                    <a:cubicBezTo>
                      <a:pt x="7" y="0"/>
                      <a:pt x="7" y="0"/>
                      <a:pt x="7"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827" name="Freeform 509"/>
              <p:cNvSpPr>
                <a:spLocks noEditPoints="1"/>
              </p:cNvSpPr>
              <p:nvPr/>
            </p:nvSpPr>
            <p:spPr bwMode="auto">
              <a:xfrm>
                <a:off x="2147" y="3411"/>
                <a:ext cx="89" cy="18"/>
              </a:xfrm>
              <a:custGeom>
                <a:avLst/>
                <a:gdLst>
                  <a:gd name="T0" fmla="*/ 0 w 107"/>
                  <a:gd name="T1" fmla="*/ 20 h 21"/>
                  <a:gd name="T2" fmla="*/ 0 w 107"/>
                  <a:gd name="T3" fmla="*/ 19 h 21"/>
                  <a:gd name="T4" fmla="*/ 6 w 107"/>
                  <a:gd name="T5" fmla="*/ 14 h 21"/>
                  <a:gd name="T6" fmla="*/ 6 w 107"/>
                  <a:gd name="T7" fmla="*/ 21 h 21"/>
                  <a:gd name="T8" fmla="*/ 15 w 107"/>
                  <a:gd name="T9" fmla="*/ 21 h 21"/>
                  <a:gd name="T10" fmla="*/ 27 w 107"/>
                  <a:gd name="T11" fmla="*/ 14 h 21"/>
                  <a:gd name="T12" fmla="*/ 18 w 107"/>
                  <a:gd name="T13" fmla="*/ 20 h 21"/>
                  <a:gd name="T14" fmla="*/ 27 w 107"/>
                  <a:gd name="T15" fmla="*/ 14 h 21"/>
                  <a:gd name="T16" fmla="*/ 31 w 107"/>
                  <a:gd name="T17" fmla="*/ 14 h 21"/>
                  <a:gd name="T18" fmla="*/ 45 w 107"/>
                  <a:gd name="T19" fmla="*/ 15 h 21"/>
                  <a:gd name="T20" fmla="*/ 57 w 107"/>
                  <a:gd name="T21" fmla="*/ 12 h 21"/>
                  <a:gd name="T22" fmla="*/ 47 w 107"/>
                  <a:gd name="T23" fmla="*/ 15 h 21"/>
                  <a:gd name="T24" fmla="*/ 57 w 107"/>
                  <a:gd name="T25" fmla="*/ 12 h 21"/>
                  <a:gd name="T26" fmla="*/ 8 w 107"/>
                  <a:gd name="T27" fmla="*/ 12 h 21"/>
                  <a:gd name="T28" fmla="*/ 12 w 107"/>
                  <a:gd name="T29" fmla="*/ 12 h 21"/>
                  <a:gd name="T30" fmla="*/ 64 w 107"/>
                  <a:gd name="T31" fmla="*/ 12 h 21"/>
                  <a:gd name="T32" fmla="*/ 61 w 107"/>
                  <a:gd name="T33" fmla="*/ 12 h 21"/>
                  <a:gd name="T34" fmla="*/ 26 w 107"/>
                  <a:gd name="T35" fmla="*/ 10 h 21"/>
                  <a:gd name="T36" fmla="*/ 14 w 107"/>
                  <a:gd name="T37" fmla="*/ 12 h 21"/>
                  <a:gd name="T38" fmla="*/ 26 w 107"/>
                  <a:gd name="T39" fmla="*/ 10 h 21"/>
                  <a:gd name="T40" fmla="*/ 29 w 107"/>
                  <a:gd name="T41" fmla="*/ 9 h 21"/>
                  <a:gd name="T42" fmla="*/ 43 w 107"/>
                  <a:gd name="T43" fmla="*/ 11 h 21"/>
                  <a:gd name="T44" fmla="*/ 54 w 107"/>
                  <a:gd name="T45" fmla="*/ 5 h 21"/>
                  <a:gd name="T46" fmla="*/ 45 w 107"/>
                  <a:gd name="T47" fmla="*/ 11 h 21"/>
                  <a:gd name="T48" fmla="*/ 54 w 107"/>
                  <a:gd name="T49" fmla="*/ 5 h 21"/>
                  <a:gd name="T50" fmla="*/ 99 w 107"/>
                  <a:gd name="T51" fmla="*/ 5 h 21"/>
                  <a:gd name="T52" fmla="*/ 97 w 107"/>
                  <a:gd name="T53" fmla="*/ 2 h 21"/>
                  <a:gd name="T54" fmla="*/ 63 w 107"/>
                  <a:gd name="T55" fmla="*/ 4 h 21"/>
                  <a:gd name="T56" fmla="*/ 59 w 107"/>
                  <a:gd name="T57" fmla="*/ 10 h 21"/>
                  <a:gd name="T58" fmla="*/ 79 w 107"/>
                  <a:gd name="T59" fmla="*/ 3 h 21"/>
                  <a:gd name="T60" fmla="*/ 88 w 107"/>
                  <a:gd name="T61" fmla="*/ 0 h 21"/>
                  <a:gd name="T62" fmla="*/ 78 w 107"/>
                  <a:gd name="T63" fmla="*/ 1 h 21"/>
                  <a:gd name="T64" fmla="*/ 85 w 107"/>
                  <a:gd name="T65" fmla="*/ 8 h 21"/>
                  <a:gd name="T66" fmla="*/ 94 w 107"/>
                  <a:gd name="T6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21">
                    <a:moveTo>
                      <a:pt x="0" y="19"/>
                    </a:moveTo>
                    <a:cubicBezTo>
                      <a:pt x="0" y="19"/>
                      <a:pt x="0" y="20"/>
                      <a:pt x="0" y="20"/>
                    </a:cubicBezTo>
                    <a:cubicBezTo>
                      <a:pt x="0" y="20"/>
                      <a:pt x="0" y="20"/>
                      <a:pt x="0" y="20"/>
                    </a:cubicBezTo>
                    <a:cubicBezTo>
                      <a:pt x="0" y="20"/>
                      <a:pt x="0" y="20"/>
                      <a:pt x="0" y="19"/>
                    </a:cubicBezTo>
                    <a:moveTo>
                      <a:pt x="12" y="14"/>
                    </a:moveTo>
                    <a:cubicBezTo>
                      <a:pt x="10" y="14"/>
                      <a:pt x="8" y="14"/>
                      <a:pt x="6" y="14"/>
                    </a:cubicBezTo>
                    <a:cubicBezTo>
                      <a:pt x="6" y="15"/>
                      <a:pt x="5" y="16"/>
                      <a:pt x="4" y="16"/>
                    </a:cubicBezTo>
                    <a:cubicBezTo>
                      <a:pt x="5" y="18"/>
                      <a:pt x="5" y="19"/>
                      <a:pt x="6" y="21"/>
                    </a:cubicBezTo>
                    <a:cubicBezTo>
                      <a:pt x="7" y="21"/>
                      <a:pt x="9" y="21"/>
                      <a:pt x="10" y="21"/>
                    </a:cubicBezTo>
                    <a:cubicBezTo>
                      <a:pt x="12" y="21"/>
                      <a:pt x="13" y="21"/>
                      <a:pt x="15" y="21"/>
                    </a:cubicBezTo>
                    <a:cubicBezTo>
                      <a:pt x="14" y="18"/>
                      <a:pt x="13" y="16"/>
                      <a:pt x="12" y="14"/>
                    </a:cubicBezTo>
                    <a:moveTo>
                      <a:pt x="27" y="14"/>
                    </a:moveTo>
                    <a:cubicBezTo>
                      <a:pt x="23" y="14"/>
                      <a:pt x="19" y="14"/>
                      <a:pt x="15" y="14"/>
                    </a:cubicBezTo>
                    <a:cubicBezTo>
                      <a:pt x="16" y="16"/>
                      <a:pt x="17" y="18"/>
                      <a:pt x="18" y="20"/>
                    </a:cubicBezTo>
                    <a:cubicBezTo>
                      <a:pt x="21" y="20"/>
                      <a:pt x="25" y="19"/>
                      <a:pt x="28" y="18"/>
                    </a:cubicBezTo>
                    <a:cubicBezTo>
                      <a:pt x="28" y="17"/>
                      <a:pt x="27" y="15"/>
                      <a:pt x="27" y="14"/>
                    </a:cubicBezTo>
                    <a:moveTo>
                      <a:pt x="44" y="13"/>
                    </a:moveTo>
                    <a:cubicBezTo>
                      <a:pt x="40" y="13"/>
                      <a:pt x="35" y="13"/>
                      <a:pt x="31" y="14"/>
                    </a:cubicBezTo>
                    <a:cubicBezTo>
                      <a:pt x="31" y="15"/>
                      <a:pt x="32" y="16"/>
                      <a:pt x="32" y="18"/>
                    </a:cubicBezTo>
                    <a:cubicBezTo>
                      <a:pt x="37" y="17"/>
                      <a:pt x="41" y="16"/>
                      <a:pt x="45" y="15"/>
                    </a:cubicBezTo>
                    <a:cubicBezTo>
                      <a:pt x="45" y="15"/>
                      <a:pt x="44" y="14"/>
                      <a:pt x="44" y="13"/>
                    </a:cubicBezTo>
                    <a:moveTo>
                      <a:pt x="57" y="12"/>
                    </a:moveTo>
                    <a:cubicBezTo>
                      <a:pt x="54" y="12"/>
                      <a:pt x="50" y="13"/>
                      <a:pt x="46" y="13"/>
                    </a:cubicBezTo>
                    <a:cubicBezTo>
                      <a:pt x="47" y="13"/>
                      <a:pt x="47" y="14"/>
                      <a:pt x="47" y="15"/>
                    </a:cubicBezTo>
                    <a:cubicBezTo>
                      <a:pt x="51" y="14"/>
                      <a:pt x="54" y="14"/>
                      <a:pt x="58" y="13"/>
                    </a:cubicBezTo>
                    <a:cubicBezTo>
                      <a:pt x="57" y="13"/>
                      <a:pt x="57" y="12"/>
                      <a:pt x="57" y="12"/>
                    </a:cubicBezTo>
                    <a:moveTo>
                      <a:pt x="12" y="12"/>
                    </a:moveTo>
                    <a:cubicBezTo>
                      <a:pt x="11" y="12"/>
                      <a:pt x="9" y="12"/>
                      <a:pt x="8" y="12"/>
                    </a:cubicBezTo>
                    <a:cubicBezTo>
                      <a:pt x="8" y="12"/>
                      <a:pt x="8" y="13"/>
                      <a:pt x="8" y="13"/>
                    </a:cubicBezTo>
                    <a:cubicBezTo>
                      <a:pt x="9" y="13"/>
                      <a:pt x="11" y="13"/>
                      <a:pt x="12" y="12"/>
                    </a:cubicBezTo>
                    <a:cubicBezTo>
                      <a:pt x="12" y="12"/>
                      <a:pt x="12" y="12"/>
                      <a:pt x="12" y="12"/>
                    </a:cubicBezTo>
                    <a:moveTo>
                      <a:pt x="64" y="12"/>
                    </a:moveTo>
                    <a:cubicBezTo>
                      <a:pt x="63" y="12"/>
                      <a:pt x="62" y="12"/>
                      <a:pt x="61" y="12"/>
                    </a:cubicBezTo>
                    <a:cubicBezTo>
                      <a:pt x="61" y="12"/>
                      <a:pt x="61" y="12"/>
                      <a:pt x="61" y="12"/>
                    </a:cubicBezTo>
                    <a:cubicBezTo>
                      <a:pt x="62" y="12"/>
                      <a:pt x="63" y="12"/>
                      <a:pt x="64" y="12"/>
                    </a:cubicBezTo>
                    <a:moveTo>
                      <a:pt x="26" y="10"/>
                    </a:moveTo>
                    <a:cubicBezTo>
                      <a:pt x="22" y="10"/>
                      <a:pt x="18" y="11"/>
                      <a:pt x="14" y="12"/>
                    </a:cubicBezTo>
                    <a:cubicBezTo>
                      <a:pt x="14" y="12"/>
                      <a:pt x="14" y="12"/>
                      <a:pt x="14" y="12"/>
                    </a:cubicBezTo>
                    <a:cubicBezTo>
                      <a:pt x="18" y="12"/>
                      <a:pt x="22" y="12"/>
                      <a:pt x="26" y="12"/>
                    </a:cubicBezTo>
                    <a:cubicBezTo>
                      <a:pt x="26" y="11"/>
                      <a:pt x="26" y="10"/>
                      <a:pt x="26" y="10"/>
                    </a:cubicBezTo>
                    <a:moveTo>
                      <a:pt x="42" y="7"/>
                    </a:moveTo>
                    <a:cubicBezTo>
                      <a:pt x="38" y="8"/>
                      <a:pt x="33" y="9"/>
                      <a:pt x="29" y="9"/>
                    </a:cubicBezTo>
                    <a:cubicBezTo>
                      <a:pt x="29" y="10"/>
                      <a:pt x="30" y="11"/>
                      <a:pt x="30" y="12"/>
                    </a:cubicBezTo>
                    <a:cubicBezTo>
                      <a:pt x="34" y="11"/>
                      <a:pt x="39" y="11"/>
                      <a:pt x="43" y="11"/>
                    </a:cubicBezTo>
                    <a:cubicBezTo>
                      <a:pt x="43" y="9"/>
                      <a:pt x="43" y="8"/>
                      <a:pt x="42" y="7"/>
                    </a:cubicBezTo>
                    <a:moveTo>
                      <a:pt x="54" y="5"/>
                    </a:moveTo>
                    <a:cubicBezTo>
                      <a:pt x="51" y="6"/>
                      <a:pt x="47" y="6"/>
                      <a:pt x="44" y="7"/>
                    </a:cubicBezTo>
                    <a:cubicBezTo>
                      <a:pt x="44" y="8"/>
                      <a:pt x="45" y="9"/>
                      <a:pt x="45" y="11"/>
                    </a:cubicBezTo>
                    <a:cubicBezTo>
                      <a:pt x="49" y="10"/>
                      <a:pt x="53" y="10"/>
                      <a:pt x="56" y="10"/>
                    </a:cubicBezTo>
                    <a:cubicBezTo>
                      <a:pt x="55" y="8"/>
                      <a:pt x="55" y="7"/>
                      <a:pt x="54" y="5"/>
                    </a:cubicBezTo>
                    <a:moveTo>
                      <a:pt x="97" y="2"/>
                    </a:moveTo>
                    <a:cubicBezTo>
                      <a:pt x="98" y="3"/>
                      <a:pt x="98" y="4"/>
                      <a:pt x="99" y="5"/>
                    </a:cubicBezTo>
                    <a:cubicBezTo>
                      <a:pt x="101" y="4"/>
                      <a:pt x="104" y="4"/>
                      <a:pt x="107" y="3"/>
                    </a:cubicBezTo>
                    <a:cubicBezTo>
                      <a:pt x="103" y="3"/>
                      <a:pt x="100" y="2"/>
                      <a:pt x="97" y="2"/>
                    </a:cubicBezTo>
                    <a:moveTo>
                      <a:pt x="78" y="1"/>
                    </a:moveTo>
                    <a:cubicBezTo>
                      <a:pt x="73" y="2"/>
                      <a:pt x="68" y="3"/>
                      <a:pt x="63" y="4"/>
                    </a:cubicBezTo>
                    <a:cubicBezTo>
                      <a:pt x="61" y="4"/>
                      <a:pt x="59" y="4"/>
                      <a:pt x="57" y="5"/>
                    </a:cubicBezTo>
                    <a:cubicBezTo>
                      <a:pt x="58" y="6"/>
                      <a:pt x="58" y="8"/>
                      <a:pt x="59" y="10"/>
                    </a:cubicBezTo>
                    <a:cubicBezTo>
                      <a:pt x="66" y="9"/>
                      <a:pt x="73" y="9"/>
                      <a:pt x="80" y="8"/>
                    </a:cubicBezTo>
                    <a:cubicBezTo>
                      <a:pt x="79" y="6"/>
                      <a:pt x="79" y="4"/>
                      <a:pt x="79" y="3"/>
                    </a:cubicBezTo>
                    <a:cubicBezTo>
                      <a:pt x="78" y="1"/>
                      <a:pt x="78" y="1"/>
                      <a:pt x="78" y="1"/>
                    </a:cubicBezTo>
                    <a:moveTo>
                      <a:pt x="88" y="0"/>
                    </a:moveTo>
                    <a:cubicBezTo>
                      <a:pt x="87" y="0"/>
                      <a:pt x="87" y="0"/>
                      <a:pt x="87" y="0"/>
                    </a:cubicBezTo>
                    <a:cubicBezTo>
                      <a:pt x="84" y="1"/>
                      <a:pt x="81" y="1"/>
                      <a:pt x="78" y="1"/>
                    </a:cubicBezTo>
                    <a:cubicBezTo>
                      <a:pt x="79" y="4"/>
                      <a:pt x="80" y="6"/>
                      <a:pt x="81" y="8"/>
                    </a:cubicBezTo>
                    <a:cubicBezTo>
                      <a:pt x="82" y="8"/>
                      <a:pt x="84" y="8"/>
                      <a:pt x="85" y="8"/>
                    </a:cubicBezTo>
                    <a:cubicBezTo>
                      <a:pt x="88" y="7"/>
                      <a:pt x="92" y="6"/>
                      <a:pt x="95" y="6"/>
                    </a:cubicBezTo>
                    <a:cubicBezTo>
                      <a:pt x="95" y="4"/>
                      <a:pt x="94" y="3"/>
                      <a:pt x="94" y="1"/>
                    </a:cubicBezTo>
                    <a:cubicBezTo>
                      <a:pt x="92" y="1"/>
                      <a:pt x="90" y="0"/>
                      <a:pt x="88"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828" name="Freeform 510"/>
              <p:cNvSpPr/>
              <p:nvPr/>
            </p:nvSpPr>
            <p:spPr bwMode="auto">
              <a:xfrm>
                <a:off x="2219" y="3411"/>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829" name="Freeform 511"/>
              <p:cNvSpPr>
                <a:spLocks noEditPoints="1"/>
              </p:cNvSpPr>
              <p:nvPr/>
            </p:nvSpPr>
            <p:spPr bwMode="auto">
              <a:xfrm>
                <a:off x="2140" y="3429"/>
                <a:ext cx="33" cy="3"/>
              </a:xfrm>
              <a:custGeom>
                <a:avLst/>
                <a:gdLst>
                  <a:gd name="T0" fmla="*/ 9 w 39"/>
                  <a:gd name="T1" fmla="*/ 2 h 4"/>
                  <a:gd name="T2" fmla="*/ 1 w 39"/>
                  <a:gd name="T3" fmla="*/ 3 h 4"/>
                  <a:gd name="T4" fmla="*/ 0 w 39"/>
                  <a:gd name="T5" fmla="*/ 4 h 4"/>
                  <a:gd name="T6" fmla="*/ 10 w 39"/>
                  <a:gd name="T7" fmla="*/ 4 h 4"/>
                  <a:gd name="T8" fmla="*/ 9 w 39"/>
                  <a:gd name="T9" fmla="*/ 2 h 4"/>
                  <a:gd name="T10" fmla="*/ 27 w 39"/>
                  <a:gd name="T11" fmla="*/ 2 h 4"/>
                  <a:gd name="T12" fmla="*/ 28 w 39"/>
                  <a:gd name="T13" fmla="*/ 4 h 4"/>
                  <a:gd name="T14" fmla="*/ 39 w 39"/>
                  <a:gd name="T15" fmla="*/ 4 h 4"/>
                  <a:gd name="T16" fmla="*/ 39 w 39"/>
                  <a:gd name="T17" fmla="*/ 3 h 4"/>
                  <a:gd name="T18" fmla="*/ 27 w 39"/>
                  <a:gd name="T19" fmla="*/ 2 h 4"/>
                  <a:gd name="T20" fmla="*/ 18 w 39"/>
                  <a:gd name="T21" fmla="*/ 0 h 4"/>
                  <a:gd name="T22" fmla="*/ 14 w 39"/>
                  <a:gd name="T23" fmla="*/ 1 h 4"/>
                  <a:gd name="T24" fmla="*/ 16 w 39"/>
                  <a:gd name="T25" fmla="*/ 4 h 4"/>
                  <a:gd name="T26" fmla="*/ 25 w 39"/>
                  <a:gd name="T27" fmla="*/ 4 h 4"/>
                  <a:gd name="T28" fmla="*/ 24 w 39"/>
                  <a:gd name="T29" fmla="*/ 1 h 4"/>
                  <a:gd name="T30" fmla="*/ 18 w 39"/>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
                    <a:moveTo>
                      <a:pt x="9" y="2"/>
                    </a:moveTo>
                    <a:cubicBezTo>
                      <a:pt x="7" y="2"/>
                      <a:pt x="4" y="3"/>
                      <a:pt x="1" y="3"/>
                    </a:cubicBezTo>
                    <a:cubicBezTo>
                      <a:pt x="1" y="3"/>
                      <a:pt x="0" y="4"/>
                      <a:pt x="0" y="4"/>
                    </a:cubicBezTo>
                    <a:cubicBezTo>
                      <a:pt x="3" y="4"/>
                      <a:pt x="7" y="4"/>
                      <a:pt x="10" y="4"/>
                    </a:cubicBezTo>
                    <a:cubicBezTo>
                      <a:pt x="10" y="3"/>
                      <a:pt x="9" y="3"/>
                      <a:pt x="9" y="2"/>
                    </a:cubicBezTo>
                    <a:moveTo>
                      <a:pt x="27" y="2"/>
                    </a:moveTo>
                    <a:cubicBezTo>
                      <a:pt x="28" y="2"/>
                      <a:pt x="28" y="3"/>
                      <a:pt x="28" y="4"/>
                    </a:cubicBezTo>
                    <a:cubicBezTo>
                      <a:pt x="32" y="4"/>
                      <a:pt x="35" y="4"/>
                      <a:pt x="39" y="4"/>
                    </a:cubicBezTo>
                    <a:cubicBezTo>
                      <a:pt x="39" y="4"/>
                      <a:pt x="39" y="3"/>
                      <a:pt x="39" y="3"/>
                    </a:cubicBezTo>
                    <a:cubicBezTo>
                      <a:pt x="35" y="3"/>
                      <a:pt x="31" y="2"/>
                      <a:pt x="27" y="2"/>
                    </a:cubicBezTo>
                    <a:moveTo>
                      <a:pt x="18" y="0"/>
                    </a:moveTo>
                    <a:cubicBezTo>
                      <a:pt x="17" y="1"/>
                      <a:pt x="16" y="1"/>
                      <a:pt x="14" y="1"/>
                    </a:cubicBezTo>
                    <a:cubicBezTo>
                      <a:pt x="15" y="2"/>
                      <a:pt x="15" y="3"/>
                      <a:pt x="16" y="4"/>
                    </a:cubicBezTo>
                    <a:cubicBezTo>
                      <a:pt x="19" y="4"/>
                      <a:pt x="22" y="4"/>
                      <a:pt x="25" y="4"/>
                    </a:cubicBezTo>
                    <a:cubicBezTo>
                      <a:pt x="25" y="3"/>
                      <a:pt x="24" y="2"/>
                      <a:pt x="24" y="1"/>
                    </a:cubicBezTo>
                    <a:cubicBezTo>
                      <a:pt x="22" y="1"/>
                      <a:pt x="20" y="1"/>
                      <a:pt x="18"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30" name="Freeform 512"/>
              <p:cNvSpPr>
                <a:spLocks noEditPoints="1"/>
              </p:cNvSpPr>
              <p:nvPr/>
            </p:nvSpPr>
            <p:spPr bwMode="auto">
              <a:xfrm>
                <a:off x="2155" y="3414"/>
                <a:ext cx="109" cy="18"/>
              </a:xfrm>
              <a:custGeom>
                <a:avLst/>
                <a:gdLst>
                  <a:gd name="T0" fmla="*/ 5 w 131"/>
                  <a:gd name="T1" fmla="*/ 18 h 22"/>
                  <a:gd name="T2" fmla="*/ 0 w 131"/>
                  <a:gd name="T3" fmla="*/ 18 h 22"/>
                  <a:gd name="T4" fmla="*/ 6 w 131"/>
                  <a:gd name="T5" fmla="*/ 19 h 22"/>
                  <a:gd name="T6" fmla="*/ 5 w 131"/>
                  <a:gd name="T7" fmla="*/ 18 h 22"/>
                  <a:gd name="T8" fmla="*/ 18 w 131"/>
                  <a:gd name="T9" fmla="*/ 15 h 22"/>
                  <a:gd name="T10" fmla="*/ 8 w 131"/>
                  <a:gd name="T11" fmla="*/ 17 h 22"/>
                  <a:gd name="T12" fmla="*/ 9 w 131"/>
                  <a:gd name="T13" fmla="*/ 20 h 22"/>
                  <a:gd name="T14" fmla="*/ 21 w 131"/>
                  <a:gd name="T15" fmla="*/ 21 h 22"/>
                  <a:gd name="T16" fmla="*/ 18 w 131"/>
                  <a:gd name="T17" fmla="*/ 15 h 22"/>
                  <a:gd name="T18" fmla="*/ 35 w 131"/>
                  <a:gd name="T19" fmla="*/ 12 h 22"/>
                  <a:gd name="T20" fmla="*/ 22 w 131"/>
                  <a:gd name="T21" fmla="*/ 15 h 22"/>
                  <a:gd name="T22" fmla="*/ 26 w 131"/>
                  <a:gd name="T23" fmla="*/ 22 h 22"/>
                  <a:gd name="T24" fmla="*/ 39 w 131"/>
                  <a:gd name="T25" fmla="*/ 21 h 22"/>
                  <a:gd name="T26" fmla="*/ 35 w 131"/>
                  <a:gd name="T27" fmla="*/ 12 h 22"/>
                  <a:gd name="T28" fmla="*/ 48 w 131"/>
                  <a:gd name="T29" fmla="*/ 10 h 22"/>
                  <a:gd name="T30" fmla="*/ 37 w 131"/>
                  <a:gd name="T31" fmla="*/ 12 h 22"/>
                  <a:gd name="T32" fmla="*/ 42 w 131"/>
                  <a:gd name="T33" fmla="*/ 21 h 22"/>
                  <a:gd name="T34" fmla="*/ 53 w 131"/>
                  <a:gd name="T35" fmla="*/ 21 h 22"/>
                  <a:gd name="T36" fmla="*/ 48 w 131"/>
                  <a:gd name="T37" fmla="*/ 10 h 22"/>
                  <a:gd name="T38" fmla="*/ 71 w 131"/>
                  <a:gd name="T39" fmla="*/ 8 h 22"/>
                  <a:gd name="T40" fmla="*/ 54 w 131"/>
                  <a:gd name="T41" fmla="*/ 9 h 22"/>
                  <a:gd name="T42" fmla="*/ 51 w 131"/>
                  <a:gd name="T43" fmla="*/ 9 h 22"/>
                  <a:gd name="T44" fmla="*/ 58 w 131"/>
                  <a:gd name="T45" fmla="*/ 21 h 22"/>
                  <a:gd name="T46" fmla="*/ 69 w 131"/>
                  <a:gd name="T47" fmla="*/ 21 h 22"/>
                  <a:gd name="T48" fmla="*/ 75 w 131"/>
                  <a:gd name="T49" fmla="*/ 19 h 22"/>
                  <a:gd name="T50" fmla="*/ 71 w 131"/>
                  <a:gd name="T51" fmla="*/ 8 h 22"/>
                  <a:gd name="T52" fmla="*/ 87 w 131"/>
                  <a:gd name="T53" fmla="*/ 7 h 22"/>
                  <a:gd name="T54" fmla="*/ 72 w 131"/>
                  <a:gd name="T55" fmla="*/ 8 h 22"/>
                  <a:gd name="T56" fmla="*/ 78 w 131"/>
                  <a:gd name="T57" fmla="*/ 19 h 22"/>
                  <a:gd name="T58" fmla="*/ 91 w 131"/>
                  <a:gd name="T59" fmla="*/ 16 h 22"/>
                  <a:gd name="T60" fmla="*/ 87 w 131"/>
                  <a:gd name="T61" fmla="*/ 7 h 22"/>
                  <a:gd name="T62" fmla="*/ 109 w 131"/>
                  <a:gd name="T63" fmla="*/ 5 h 22"/>
                  <a:gd name="T64" fmla="*/ 91 w 131"/>
                  <a:gd name="T65" fmla="*/ 6 h 22"/>
                  <a:gd name="T66" fmla="*/ 95 w 131"/>
                  <a:gd name="T67" fmla="*/ 15 h 22"/>
                  <a:gd name="T68" fmla="*/ 110 w 131"/>
                  <a:gd name="T69" fmla="*/ 10 h 22"/>
                  <a:gd name="T70" fmla="*/ 109 w 131"/>
                  <a:gd name="T71" fmla="*/ 5 h 22"/>
                  <a:gd name="T72" fmla="*/ 130 w 131"/>
                  <a:gd name="T73" fmla="*/ 4 h 22"/>
                  <a:gd name="T74" fmla="*/ 131 w 131"/>
                  <a:gd name="T75" fmla="*/ 5 h 22"/>
                  <a:gd name="T76" fmla="*/ 131 w 131"/>
                  <a:gd name="T77" fmla="*/ 4 h 22"/>
                  <a:gd name="T78" fmla="*/ 131 w 131"/>
                  <a:gd name="T79" fmla="*/ 4 h 22"/>
                  <a:gd name="T80" fmla="*/ 130 w 131"/>
                  <a:gd name="T81" fmla="*/ 4 h 22"/>
                  <a:gd name="T82" fmla="*/ 123 w 131"/>
                  <a:gd name="T83" fmla="*/ 3 h 22"/>
                  <a:gd name="T84" fmla="*/ 111 w 131"/>
                  <a:gd name="T85" fmla="*/ 4 h 22"/>
                  <a:gd name="T86" fmla="*/ 113 w 131"/>
                  <a:gd name="T87" fmla="*/ 10 h 22"/>
                  <a:gd name="T88" fmla="*/ 126 w 131"/>
                  <a:gd name="T89" fmla="*/ 6 h 22"/>
                  <a:gd name="T90" fmla="*/ 125 w 131"/>
                  <a:gd name="T91" fmla="*/ 4 h 22"/>
                  <a:gd name="T92" fmla="*/ 123 w 131"/>
                  <a:gd name="T93" fmla="*/ 3 h 22"/>
                  <a:gd name="T94" fmla="*/ 85 w 131"/>
                  <a:gd name="T95" fmla="*/ 3 h 22"/>
                  <a:gd name="T96" fmla="*/ 75 w 131"/>
                  <a:gd name="T97" fmla="*/ 5 h 22"/>
                  <a:gd name="T98" fmla="*/ 86 w 131"/>
                  <a:gd name="T99" fmla="*/ 4 h 22"/>
                  <a:gd name="T100" fmla="*/ 85 w 131"/>
                  <a:gd name="T101" fmla="*/ 3 h 22"/>
                  <a:gd name="T102" fmla="*/ 97 w 131"/>
                  <a:gd name="T103" fmla="*/ 0 h 22"/>
                  <a:gd name="T104" fmla="*/ 89 w 131"/>
                  <a:gd name="T105" fmla="*/ 2 h 22"/>
                  <a:gd name="T106" fmla="*/ 89 w 131"/>
                  <a:gd name="T107" fmla="*/ 3 h 22"/>
                  <a:gd name="T108" fmla="*/ 108 w 131"/>
                  <a:gd name="T109" fmla="*/ 2 h 22"/>
                  <a:gd name="T110" fmla="*/ 108 w 131"/>
                  <a:gd name="T111" fmla="*/ 2 h 22"/>
                  <a:gd name="T112" fmla="*/ 106 w 131"/>
                  <a:gd name="T113" fmla="*/ 1 h 22"/>
                  <a:gd name="T114" fmla="*/ 97 w 131"/>
                  <a:gd name="T11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22">
                    <a:moveTo>
                      <a:pt x="5" y="18"/>
                    </a:moveTo>
                    <a:cubicBezTo>
                      <a:pt x="3" y="18"/>
                      <a:pt x="2" y="18"/>
                      <a:pt x="0" y="18"/>
                    </a:cubicBezTo>
                    <a:cubicBezTo>
                      <a:pt x="2" y="19"/>
                      <a:pt x="4" y="19"/>
                      <a:pt x="6" y="19"/>
                    </a:cubicBezTo>
                    <a:cubicBezTo>
                      <a:pt x="6" y="19"/>
                      <a:pt x="5" y="18"/>
                      <a:pt x="5" y="18"/>
                    </a:cubicBezTo>
                    <a:moveTo>
                      <a:pt x="18" y="15"/>
                    </a:moveTo>
                    <a:cubicBezTo>
                      <a:pt x="15" y="16"/>
                      <a:pt x="11" y="17"/>
                      <a:pt x="8" y="17"/>
                    </a:cubicBezTo>
                    <a:cubicBezTo>
                      <a:pt x="8" y="18"/>
                      <a:pt x="9" y="19"/>
                      <a:pt x="9" y="20"/>
                    </a:cubicBezTo>
                    <a:cubicBezTo>
                      <a:pt x="13" y="20"/>
                      <a:pt x="17" y="21"/>
                      <a:pt x="21" y="21"/>
                    </a:cubicBezTo>
                    <a:cubicBezTo>
                      <a:pt x="20" y="19"/>
                      <a:pt x="19" y="17"/>
                      <a:pt x="18" y="15"/>
                    </a:cubicBezTo>
                    <a:moveTo>
                      <a:pt x="35" y="12"/>
                    </a:moveTo>
                    <a:cubicBezTo>
                      <a:pt x="31" y="13"/>
                      <a:pt x="27" y="14"/>
                      <a:pt x="22" y="15"/>
                    </a:cubicBezTo>
                    <a:cubicBezTo>
                      <a:pt x="23" y="17"/>
                      <a:pt x="25" y="19"/>
                      <a:pt x="26" y="22"/>
                    </a:cubicBezTo>
                    <a:cubicBezTo>
                      <a:pt x="30" y="22"/>
                      <a:pt x="34" y="21"/>
                      <a:pt x="39" y="21"/>
                    </a:cubicBezTo>
                    <a:cubicBezTo>
                      <a:pt x="37" y="18"/>
                      <a:pt x="36" y="15"/>
                      <a:pt x="35" y="12"/>
                    </a:cubicBezTo>
                    <a:moveTo>
                      <a:pt x="48" y="10"/>
                    </a:moveTo>
                    <a:cubicBezTo>
                      <a:pt x="44" y="11"/>
                      <a:pt x="41" y="11"/>
                      <a:pt x="37" y="12"/>
                    </a:cubicBezTo>
                    <a:cubicBezTo>
                      <a:pt x="39" y="15"/>
                      <a:pt x="40" y="18"/>
                      <a:pt x="42" y="21"/>
                    </a:cubicBezTo>
                    <a:cubicBezTo>
                      <a:pt x="46" y="21"/>
                      <a:pt x="49" y="21"/>
                      <a:pt x="53" y="21"/>
                    </a:cubicBezTo>
                    <a:cubicBezTo>
                      <a:pt x="51" y="17"/>
                      <a:pt x="49" y="14"/>
                      <a:pt x="48" y="10"/>
                    </a:cubicBezTo>
                    <a:moveTo>
                      <a:pt x="71" y="8"/>
                    </a:moveTo>
                    <a:cubicBezTo>
                      <a:pt x="65" y="8"/>
                      <a:pt x="59" y="9"/>
                      <a:pt x="54" y="9"/>
                    </a:cubicBezTo>
                    <a:cubicBezTo>
                      <a:pt x="53" y="9"/>
                      <a:pt x="52" y="9"/>
                      <a:pt x="51" y="9"/>
                    </a:cubicBezTo>
                    <a:cubicBezTo>
                      <a:pt x="53" y="13"/>
                      <a:pt x="55" y="17"/>
                      <a:pt x="58" y="21"/>
                    </a:cubicBezTo>
                    <a:cubicBezTo>
                      <a:pt x="61" y="21"/>
                      <a:pt x="65" y="21"/>
                      <a:pt x="69" y="21"/>
                    </a:cubicBezTo>
                    <a:cubicBezTo>
                      <a:pt x="71" y="20"/>
                      <a:pt x="73" y="20"/>
                      <a:pt x="75" y="19"/>
                    </a:cubicBezTo>
                    <a:cubicBezTo>
                      <a:pt x="73" y="15"/>
                      <a:pt x="72" y="11"/>
                      <a:pt x="71" y="8"/>
                    </a:cubicBezTo>
                    <a:moveTo>
                      <a:pt x="87" y="7"/>
                    </a:moveTo>
                    <a:cubicBezTo>
                      <a:pt x="82" y="7"/>
                      <a:pt x="77" y="7"/>
                      <a:pt x="72" y="8"/>
                    </a:cubicBezTo>
                    <a:cubicBezTo>
                      <a:pt x="74" y="11"/>
                      <a:pt x="76" y="15"/>
                      <a:pt x="78" y="19"/>
                    </a:cubicBezTo>
                    <a:cubicBezTo>
                      <a:pt x="82" y="18"/>
                      <a:pt x="86" y="17"/>
                      <a:pt x="91" y="16"/>
                    </a:cubicBezTo>
                    <a:cubicBezTo>
                      <a:pt x="89" y="13"/>
                      <a:pt x="88" y="10"/>
                      <a:pt x="87" y="7"/>
                    </a:cubicBezTo>
                    <a:moveTo>
                      <a:pt x="109" y="5"/>
                    </a:moveTo>
                    <a:cubicBezTo>
                      <a:pt x="102" y="5"/>
                      <a:pt x="97" y="6"/>
                      <a:pt x="91" y="6"/>
                    </a:cubicBezTo>
                    <a:cubicBezTo>
                      <a:pt x="92" y="9"/>
                      <a:pt x="93" y="12"/>
                      <a:pt x="95" y="15"/>
                    </a:cubicBezTo>
                    <a:cubicBezTo>
                      <a:pt x="100" y="13"/>
                      <a:pt x="105" y="12"/>
                      <a:pt x="110" y="10"/>
                    </a:cubicBezTo>
                    <a:cubicBezTo>
                      <a:pt x="110" y="9"/>
                      <a:pt x="109" y="7"/>
                      <a:pt x="109" y="5"/>
                    </a:cubicBezTo>
                    <a:moveTo>
                      <a:pt x="130" y="4"/>
                    </a:moveTo>
                    <a:cubicBezTo>
                      <a:pt x="130" y="4"/>
                      <a:pt x="131" y="4"/>
                      <a:pt x="131" y="5"/>
                    </a:cubicBezTo>
                    <a:cubicBezTo>
                      <a:pt x="131" y="5"/>
                      <a:pt x="131" y="5"/>
                      <a:pt x="131" y="4"/>
                    </a:cubicBezTo>
                    <a:cubicBezTo>
                      <a:pt x="131" y="4"/>
                      <a:pt x="131" y="4"/>
                      <a:pt x="131" y="4"/>
                    </a:cubicBezTo>
                    <a:cubicBezTo>
                      <a:pt x="131" y="4"/>
                      <a:pt x="131" y="4"/>
                      <a:pt x="130" y="4"/>
                    </a:cubicBezTo>
                    <a:moveTo>
                      <a:pt x="123" y="3"/>
                    </a:moveTo>
                    <a:cubicBezTo>
                      <a:pt x="119" y="4"/>
                      <a:pt x="115" y="4"/>
                      <a:pt x="111" y="4"/>
                    </a:cubicBezTo>
                    <a:cubicBezTo>
                      <a:pt x="111" y="6"/>
                      <a:pt x="112" y="8"/>
                      <a:pt x="113" y="10"/>
                    </a:cubicBezTo>
                    <a:cubicBezTo>
                      <a:pt x="117" y="8"/>
                      <a:pt x="122" y="7"/>
                      <a:pt x="126" y="6"/>
                    </a:cubicBezTo>
                    <a:cubicBezTo>
                      <a:pt x="126" y="5"/>
                      <a:pt x="126" y="4"/>
                      <a:pt x="125" y="4"/>
                    </a:cubicBezTo>
                    <a:cubicBezTo>
                      <a:pt x="124" y="4"/>
                      <a:pt x="123" y="3"/>
                      <a:pt x="123" y="3"/>
                    </a:cubicBezTo>
                    <a:moveTo>
                      <a:pt x="85" y="3"/>
                    </a:moveTo>
                    <a:cubicBezTo>
                      <a:pt x="82" y="3"/>
                      <a:pt x="78" y="4"/>
                      <a:pt x="75" y="5"/>
                    </a:cubicBezTo>
                    <a:cubicBezTo>
                      <a:pt x="79" y="4"/>
                      <a:pt x="82" y="4"/>
                      <a:pt x="86" y="4"/>
                    </a:cubicBezTo>
                    <a:cubicBezTo>
                      <a:pt x="86" y="3"/>
                      <a:pt x="86" y="3"/>
                      <a:pt x="85" y="3"/>
                    </a:cubicBezTo>
                    <a:moveTo>
                      <a:pt x="97" y="0"/>
                    </a:moveTo>
                    <a:cubicBezTo>
                      <a:pt x="94" y="1"/>
                      <a:pt x="91" y="1"/>
                      <a:pt x="89" y="2"/>
                    </a:cubicBezTo>
                    <a:cubicBezTo>
                      <a:pt x="89" y="2"/>
                      <a:pt x="89" y="3"/>
                      <a:pt x="89" y="3"/>
                    </a:cubicBezTo>
                    <a:cubicBezTo>
                      <a:pt x="95" y="3"/>
                      <a:pt x="102" y="2"/>
                      <a:pt x="108" y="2"/>
                    </a:cubicBezTo>
                    <a:cubicBezTo>
                      <a:pt x="108" y="2"/>
                      <a:pt x="108" y="2"/>
                      <a:pt x="108" y="2"/>
                    </a:cubicBezTo>
                    <a:cubicBezTo>
                      <a:pt x="107" y="2"/>
                      <a:pt x="107" y="2"/>
                      <a:pt x="106" y="1"/>
                    </a:cubicBezTo>
                    <a:cubicBezTo>
                      <a:pt x="103" y="1"/>
                      <a:pt x="100" y="1"/>
                      <a:pt x="97"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831" name="Freeform 513"/>
              <p:cNvSpPr>
                <a:spLocks noEditPoints="1"/>
              </p:cNvSpPr>
              <p:nvPr/>
            </p:nvSpPr>
            <p:spPr bwMode="auto">
              <a:xfrm>
                <a:off x="2212" y="3417"/>
                <a:ext cx="52" cy="14"/>
              </a:xfrm>
              <a:custGeom>
                <a:avLst/>
                <a:gdLst>
                  <a:gd name="T0" fmla="*/ 6 w 62"/>
                  <a:gd name="T1" fmla="*/ 15 h 17"/>
                  <a:gd name="T2" fmla="*/ 0 w 62"/>
                  <a:gd name="T3" fmla="*/ 17 h 17"/>
                  <a:gd name="T4" fmla="*/ 7 w 62"/>
                  <a:gd name="T5" fmla="*/ 17 h 17"/>
                  <a:gd name="T6" fmla="*/ 6 w 62"/>
                  <a:gd name="T7" fmla="*/ 15 h 17"/>
                  <a:gd name="T8" fmla="*/ 22 w 62"/>
                  <a:gd name="T9" fmla="*/ 12 h 17"/>
                  <a:gd name="T10" fmla="*/ 9 w 62"/>
                  <a:gd name="T11" fmla="*/ 15 h 17"/>
                  <a:gd name="T12" fmla="*/ 10 w 62"/>
                  <a:gd name="T13" fmla="*/ 16 h 17"/>
                  <a:gd name="T14" fmla="*/ 24 w 62"/>
                  <a:gd name="T15" fmla="*/ 16 h 17"/>
                  <a:gd name="T16" fmla="*/ 22 w 62"/>
                  <a:gd name="T17" fmla="*/ 12 h 17"/>
                  <a:gd name="T18" fmla="*/ 41 w 62"/>
                  <a:gd name="T19" fmla="*/ 6 h 17"/>
                  <a:gd name="T20" fmla="*/ 26 w 62"/>
                  <a:gd name="T21" fmla="*/ 11 h 17"/>
                  <a:gd name="T22" fmla="*/ 28 w 62"/>
                  <a:gd name="T23" fmla="*/ 15 h 17"/>
                  <a:gd name="T24" fmla="*/ 43 w 62"/>
                  <a:gd name="T25" fmla="*/ 12 h 17"/>
                  <a:gd name="T26" fmla="*/ 41 w 62"/>
                  <a:gd name="T27" fmla="*/ 6 h 17"/>
                  <a:gd name="T28" fmla="*/ 57 w 62"/>
                  <a:gd name="T29" fmla="*/ 2 h 17"/>
                  <a:gd name="T30" fmla="*/ 44 w 62"/>
                  <a:gd name="T31" fmla="*/ 6 h 17"/>
                  <a:gd name="T32" fmla="*/ 46 w 62"/>
                  <a:gd name="T33" fmla="*/ 11 h 17"/>
                  <a:gd name="T34" fmla="*/ 50 w 62"/>
                  <a:gd name="T35" fmla="*/ 10 h 17"/>
                  <a:gd name="T36" fmla="*/ 60 w 62"/>
                  <a:gd name="T37" fmla="*/ 7 h 17"/>
                  <a:gd name="T38" fmla="*/ 57 w 62"/>
                  <a:gd name="T39" fmla="*/ 2 h 17"/>
                  <a:gd name="T40" fmla="*/ 62 w 62"/>
                  <a:gd name="T41" fmla="*/ 0 h 17"/>
                  <a:gd name="T42" fmla="*/ 62 w 62"/>
                  <a:gd name="T43" fmla="*/ 1 h 17"/>
                  <a:gd name="T44" fmla="*/ 62 w 62"/>
                  <a:gd name="T45" fmla="*/ 1 h 17"/>
                  <a:gd name="T46" fmla="*/ 62 w 6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17">
                    <a:moveTo>
                      <a:pt x="6" y="15"/>
                    </a:moveTo>
                    <a:cubicBezTo>
                      <a:pt x="4" y="16"/>
                      <a:pt x="2" y="16"/>
                      <a:pt x="0" y="17"/>
                    </a:cubicBezTo>
                    <a:cubicBezTo>
                      <a:pt x="2" y="17"/>
                      <a:pt x="5" y="17"/>
                      <a:pt x="7" y="17"/>
                    </a:cubicBezTo>
                    <a:cubicBezTo>
                      <a:pt x="7" y="16"/>
                      <a:pt x="7" y="16"/>
                      <a:pt x="6" y="15"/>
                    </a:cubicBezTo>
                    <a:moveTo>
                      <a:pt x="22" y="12"/>
                    </a:moveTo>
                    <a:cubicBezTo>
                      <a:pt x="17" y="13"/>
                      <a:pt x="13" y="14"/>
                      <a:pt x="9" y="15"/>
                    </a:cubicBezTo>
                    <a:cubicBezTo>
                      <a:pt x="9" y="15"/>
                      <a:pt x="10" y="16"/>
                      <a:pt x="10" y="16"/>
                    </a:cubicBezTo>
                    <a:cubicBezTo>
                      <a:pt x="14" y="16"/>
                      <a:pt x="19" y="16"/>
                      <a:pt x="24" y="16"/>
                    </a:cubicBezTo>
                    <a:cubicBezTo>
                      <a:pt x="23" y="15"/>
                      <a:pt x="22" y="13"/>
                      <a:pt x="22" y="12"/>
                    </a:cubicBezTo>
                    <a:moveTo>
                      <a:pt x="41" y="6"/>
                    </a:moveTo>
                    <a:cubicBezTo>
                      <a:pt x="36" y="8"/>
                      <a:pt x="31" y="9"/>
                      <a:pt x="26" y="11"/>
                    </a:cubicBezTo>
                    <a:cubicBezTo>
                      <a:pt x="26" y="12"/>
                      <a:pt x="27" y="14"/>
                      <a:pt x="28" y="15"/>
                    </a:cubicBezTo>
                    <a:cubicBezTo>
                      <a:pt x="33" y="14"/>
                      <a:pt x="38" y="13"/>
                      <a:pt x="43" y="12"/>
                    </a:cubicBezTo>
                    <a:cubicBezTo>
                      <a:pt x="42" y="10"/>
                      <a:pt x="42" y="8"/>
                      <a:pt x="41" y="6"/>
                    </a:cubicBezTo>
                    <a:moveTo>
                      <a:pt x="57" y="2"/>
                    </a:moveTo>
                    <a:cubicBezTo>
                      <a:pt x="53" y="3"/>
                      <a:pt x="48" y="4"/>
                      <a:pt x="44" y="6"/>
                    </a:cubicBezTo>
                    <a:cubicBezTo>
                      <a:pt x="45" y="7"/>
                      <a:pt x="46" y="9"/>
                      <a:pt x="46" y="11"/>
                    </a:cubicBezTo>
                    <a:cubicBezTo>
                      <a:pt x="47" y="10"/>
                      <a:pt x="48" y="10"/>
                      <a:pt x="50" y="10"/>
                    </a:cubicBezTo>
                    <a:cubicBezTo>
                      <a:pt x="53" y="9"/>
                      <a:pt x="57" y="8"/>
                      <a:pt x="60" y="7"/>
                    </a:cubicBezTo>
                    <a:cubicBezTo>
                      <a:pt x="59" y="6"/>
                      <a:pt x="58" y="4"/>
                      <a:pt x="57" y="2"/>
                    </a:cubicBezTo>
                    <a:moveTo>
                      <a:pt x="62" y="0"/>
                    </a:moveTo>
                    <a:cubicBezTo>
                      <a:pt x="62" y="1"/>
                      <a:pt x="62" y="1"/>
                      <a:pt x="62" y="1"/>
                    </a:cubicBezTo>
                    <a:cubicBezTo>
                      <a:pt x="62" y="1"/>
                      <a:pt x="62" y="1"/>
                      <a:pt x="62" y="1"/>
                    </a:cubicBezTo>
                    <a:cubicBezTo>
                      <a:pt x="62" y="1"/>
                      <a:pt x="62" y="1"/>
                      <a:pt x="62"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832" name="Freeform 514"/>
              <p:cNvSpPr>
                <a:spLocks noEditPoints="1"/>
              </p:cNvSpPr>
              <p:nvPr/>
            </p:nvSpPr>
            <p:spPr bwMode="auto">
              <a:xfrm>
                <a:off x="2157" y="3411"/>
                <a:ext cx="59" cy="8"/>
              </a:xfrm>
              <a:custGeom>
                <a:avLst/>
                <a:gdLst>
                  <a:gd name="T0" fmla="*/ 12 w 71"/>
                  <a:gd name="T1" fmla="*/ 4 h 9"/>
                  <a:gd name="T2" fmla="*/ 4 w 71"/>
                  <a:gd name="T3" fmla="*/ 4 h 9"/>
                  <a:gd name="T4" fmla="*/ 0 w 71"/>
                  <a:gd name="T5" fmla="*/ 8 h 9"/>
                  <a:gd name="T6" fmla="*/ 1 w 71"/>
                  <a:gd name="T7" fmla="*/ 9 h 9"/>
                  <a:gd name="T8" fmla="*/ 13 w 71"/>
                  <a:gd name="T9" fmla="*/ 8 h 9"/>
                  <a:gd name="T10" fmla="*/ 12 w 71"/>
                  <a:gd name="T11" fmla="*/ 4 h 9"/>
                  <a:gd name="T12" fmla="*/ 29 w 71"/>
                  <a:gd name="T13" fmla="*/ 3 h 9"/>
                  <a:gd name="T14" fmla="*/ 15 w 71"/>
                  <a:gd name="T15" fmla="*/ 4 h 9"/>
                  <a:gd name="T16" fmla="*/ 16 w 71"/>
                  <a:gd name="T17" fmla="*/ 8 h 9"/>
                  <a:gd name="T18" fmla="*/ 30 w 71"/>
                  <a:gd name="T19" fmla="*/ 6 h 9"/>
                  <a:gd name="T20" fmla="*/ 29 w 71"/>
                  <a:gd name="T21" fmla="*/ 3 h 9"/>
                  <a:gd name="T22" fmla="*/ 41 w 71"/>
                  <a:gd name="T23" fmla="*/ 2 h 9"/>
                  <a:gd name="T24" fmla="*/ 30 w 71"/>
                  <a:gd name="T25" fmla="*/ 3 h 9"/>
                  <a:gd name="T26" fmla="*/ 32 w 71"/>
                  <a:gd name="T27" fmla="*/ 6 h 9"/>
                  <a:gd name="T28" fmla="*/ 42 w 71"/>
                  <a:gd name="T29" fmla="*/ 5 h 9"/>
                  <a:gd name="T30" fmla="*/ 41 w 71"/>
                  <a:gd name="T31" fmla="*/ 2 h 9"/>
                  <a:gd name="T32" fmla="*/ 66 w 71"/>
                  <a:gd name="T33" fmla="*/ 0 h 9"/>
                  <a:gd name="T34" fmla="*/ 66 w 71"/>
                  <a:gd name="T35" fmla="*/ 1 h 9"/>
                  <a:gd name="T36" fmla="*/ 71 w 71"/>
                  <a:gd name="T37" fmla="*/ 0 h 9"/>
                  <a:gd name="T38" fmla="*/ 66 w 71"/>
                  <a:gd name="T39" fmla="*/ 0 h 9"/>
                  <a:gd name="T40" fmla="*/ 63 w 71"/>
                  <a:gd name="T41" fmla="*/ 0 h 9"/>
                  <a:gd name="T42" fmla="*/ 43 w 71"/>
                  <a:gd name="T43" fmla="*/ 2 h 9"/>
                  <a:gd name="T44" fmla="*/ 45 w 71"/>
                  <a:gd name="T45" fmla="*/ 4 h 9"/>
                  <a:gd name="T46" fmla="*/ 51 w 71"/>
                  <a:gd name="T47" fmla="*/ 4 h 9"/>
                  <a:gd name="T48" fmla="*/ 66 w 71"/>
                  <a:gd name="T49" fmla="*/ 1 h 9"/>
                  <a:gd name="T50" fmla="*/ 66 w 71"/>
                  <a:gd name="T51" fmla="*/ 0 h 9"/>
                  <a:gd name="T52" fmla="*/ 63 w 71"/>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9">
                    <a:moveTo>
                      <a:pt x="12" y="4"/>
                    </a:moveTo>
                    <a:cubicBezTo>
                      <a:pt x="9" y="4"/>
                      <a:pt x="6" y="4"/>
                      <a:pt x="4" y="4"/>
                    </a:cubicBezTo>
                    <a:cubicBezTo>
                      <a:pt x="3" y="6"/>
                      <a:pt x="2" y="7"/>
                      <a:pt x="0" y="8"/>
                    </a:cubicBezTo>
                    <a:cubicBezTo>
                      <a:pt x="1" y="8"/>
                      <a:pt x="1" y="9"/>
                      <a:pt x="1" y="9"/>
                    </a:cubicBezTo>
                    <a:cubicBezTo>
                      <a:pt x="5" y="9"/>
                      <a:pt x="9" y="8"/>
                      <a:pt x="13" y="8"/>
                    </a:cubicBezTo>
                    <a:cubicBezTo>
                      <a:pt x="13" y="7"/>
                      <a:pt x="12" y="5"/>
                      <a:pt x="12" y="4"/>
                    </a:cubicBezTo>
                    <a:moveTo>
                      <a:pt x="29" y="3"/>
                    </a:moveTo>
                    <a:cubicBezTo>
                      <a:pt x="24" y="3"/>
                      <a:pt x="20" y="4"/>
                      <a:pt x="15" y="4"/>
                    </a:cubicBezTo>
                    <a:cubicBezTo>
                      <a:pt x="16" y="5"/>
                      <a:pt x="16" y="6"/>
                      <a:pt x="16" y="8"/>
                    </a:cubicBezTo>
                    <a:cubicBezTo>
                      <a:pt x="21" y="7"/>
                      <a:pt x="25" y="7"/>
                      <a:pt x="30" y="6"/>
                    </a:cubicBezTo>
                    <a:cubicBezTo>
                      <a:pt x="30" y="5"/>
                      <a:pt x="30" y="4"/>
                      <a:pt x="29" y="3"/>
                    </a:cubicBezTo>
                    <a:moveTo>
                      <a:pt x="41" y="2"/>
                    </a:moveTo>
                    <a:cubicBezTo>
                      <a:pt x="37" y="2"/>
                      <a:pt x="34" y="3"/>
                      <a:pt x="30" y="3"/>
                    </a:cubicBezTo>
                    <a:cubicBezTo>
                      <a:pt x="31" y="4"/>
                      <a:pt x="31" y="5"/>
                      <a:pt x="32" y="6"/>
                    </a:cubicBezTo>
                    <a:cubicBezTo>
                      <a:pt x="35" y="6"/>
                      <a:pt x="39" y="5"/>
                      <a:pt x="42" y="5"/>
                    </a:cubicBezTo>
                    <a:cubicBezTo>
                      <a:pt x="42" y="4"/>
                      <a:pt x="41" y="3"/>
                      <a:pt x="41" y="2"/>
                    </a:cubicBezTo>
                    <a:moveTo>
                      <a:pt x="66" y="0"/>
                    </a:moveTo>
                    <a:cubicBezTo>
                      <a:pt x="66" y="0"/>
                      <a:pt x="66" y="1"/>
                      <a:pt x="66" y="1"/>
                    </a:cubicBezTo>
                    <a:cubicBezTo>
                      <a:pt x="68" y="1"/>
                      <a:pt x="70" y="0"/>
                      <a:pt x="71" y="0"/>
                    </a:cubicBezTo>
                    <a:cubicBezTo>
                      <a:pt x="70" y="0"/>
                      <a:pt x="68" y="0"/>
                      <a:pt x="66" y="0"/>
                    </a:cubicBezTo>
                    <a:moveTo>
                      <a:pt x="63" y="0"/>
                    </a:moveTo>
                    <a:cubicBezTo>
                      <a:pt x="56" y="1"/>
                      <a:pt x="50" y="1"/>
                      <a:pt x="43" y="2"/>
                    </a:cubicBezTo>
                    <a:cubicBezTo>
                      <a:pt x="44" y="3"/>
                      <a:pt x="44" y="4"/>
                      <a:pt x="45" y="4"/>
                    </a:cubicBezTo>
                    <a:cubicBezTo>
                      <a:pt x="47" y="4"/>
                      <a:pt x="49" y="4"/>
                      <a:pt x="51" y="4"/>
                    </a:cubicBezTo>
                    <a:cubicBezTo>
                      <a:pt x="56" y="3"/>
                      <a:pt x="61" y="2"/>
                      <a:pt x="66" y="1"/>
                    </a:cubicBezTo>
                    <a:cubicBezTo>
                      <a:pt x="66" y="0"/>
                      <a:pt x="66" y="0"/>
                      <a:pt x="66" y="0"/>
                    </a:cubicBezTo>
                    <a:cubicBezTo>
                      <a:pt x="65" y="0"/>
                      <a:pt x="64" y="0"/>
                      <a:pt x="63"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33" name="Freeform 515"/>
              <p:cNvSpPr>
                <a:spLocks noEditPoints="1"/>
              </p:cNvSpPr>
              <p:nvPr/>
            </p:nvSpPr>
            <p:spPr bwMode="auto">
              <a:xfrm>
                <a:off x="2199" y="3411"/>
                <a:ext cx="20" cy="3"/>
              </a:xfrm>
              <a:custGeom>
                <a:avLst/>
                <a:gdLst>
                  <a:gd name="T0" fmla="*/ 15 w 24"/>
                  <a:gd name="T1" fmla="*/ 1 h 4"/>
                  <a:gd name="T2" fmla="*/ 0 w 24"/>
                  <a:gd name="T3" fmla="*/ 4 h 4"/>
                  <a:gd name="T4" fmla="*/ 15 w 24"/>
                  <a:gd name="T5" fmla="*/ 1 h 4"/>
                  <a:gd name="T6" fmla="*/ 15 w 24"/>
                  <a:gd name="T7" fmla="*/ 1 h 4"/>
                  <a:gd name="T8" fmla="*/ 24 w 24"/>
                  <a:gd name="T9" fmla="*/ 0 h 4"/>
                  <a:gd name="T10" fmla="*/ 21 w 24"/>
                  <a:gd name="T11" fmla="*/ 0 h 4"/>
                  <a:gd name="T12" fmla="*/ 20 w 24"/>
                  <a:gd name="T13" fmla="*/ 0 h 4"/>
                  <a:gd name="T14" fmla="*/ 15 w 24"/>
                  <a:gd name="T15" fmla="*/ 1 h 4"/>
                  <a:gd name="T16" fmla="*/ 15 w 24"/>
                  <a:gd name="T17" fmla="*/ 1 h 4"/>
                  <a:gd name="T18" fmla="*/ 24 w 2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
                    <a:moveTo>
                      <a:pt x="15" y="1"/>
                    </a:moveTo>
                    <a:cubicBezTo>
                      <a:pt x="10" y="2"/>
                      <a:pt x="5" y="3"/>
                      <a:pt x="0" y="4"/>
                    </a:cubicBezTo>
                    <a:cubicBezTo>
                      <a:pt x="5" y="3"/>
                      <a:pt x="10" y="2"/>
                      <a:pt x="15" y="1"/>
                    </a:cubicBezTo>
                    <a:cubicBezTo>
                      <a:pt x="15" y="1"/>
                      <a:pt x="15" y="1"/>
                      <a:pt x="15" y="1"/>
                    </a:cubicBezTo>
                    <a:moveTo>
                      <a:pt x="24" y="0"/>
                    </a:moveTo>
                    <a:cubicBezTo>
                      <a:pt x="23" y="0"/>
                      <a:pt x="22" y="0"/>
                      <a:pt x="21" y="0"/>
                    </a:cubicBezTo>
                    <a:cubicBezTo>
                      <a:pt x="21" y="0"/>
                      <a:pt x="21" y="0"/>
                      <a:pt x="20" y="0"/>
                    </a:cubicBezTo>
                    <a:cubicBezTo>
                      <a:pt x="19" y="0"/>
                      <a:pt x="17" y="1"/>
                      <a:pt x="15" y="1"/>
                    </a:cubicBezTo>
                    <a:cubicBezTo>
                      <a:pt x="15" y="1"/>
                      <a:pt x="15" y="1"/>
                      <a:pt x="15" y="1"/>
                    </a:cubicBezTo>
                    <a:cubicBezTo>
                      <a:pt x="18" y="1"/>
                      <a:pt x="21" y="1"/>
                      <a:pt x="24"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834" name="Freeform 516"/>
              <p:cNvSpPr>
                <a:spLocks noEditPoints="1"/>
              </p:cNvSpPr>
              <p:nvPr/>
            </p:nvSpPr>
            <p:spPr bwMode="auto">
              <a:xfrm>
                <a:off x="2209" y="3410"/>
                <a:ext cx="9" cy="1"/>
              </a:xfrm>
              <a:custGeom>
                <a:avLst/>
                <a:gdLst>
                  <a:gd name="T0" fmla="*/ 3 w 11"/>
                  <a:gd name="T1" fmla="*/ 1 h 1"/>
                  <a:gd name="T2" fmla="*/ 0 w 11"/>
                  <a:gd name="T3" fmla="*/ 1 h 1"/>
                  <a:gd name="T4" fmla="*/ 3 w 11"/>
                  <a:gd name="T5" fmla="*/ 1 h 1"/>
                  <a:gd name="T6" fmla="*/ 3 w 11"/>
                  <a:gd name="T7" fmla="*/ 1 h 1"/>
                  <a:gd name="T8" fmla="*/ 8 w 11"/>
                  <a:gd name="T9" fmla="*/ 0 h 1"/>
                  <a:gd name="T10" fmla="*/ 3 w 11"/>
                  <a:gd name="T11" fmla="*/ 1 h 1"/>
                  <a:gd name="T12" fmla="*/ 3 w 11"/>
                  <a:gd name="T13" fmla="*/ 1 h 1"/>
                  <a:gd name="T14" fmla="*/ 8 w 11"/>
                  <a:gd name="T15" fmla="*/ 1 h 1"/>
                  <a:gd name="T16" fmla="*/ 11 w 11"/>
                  <a:gd name="T17" fmla="*/ 1 h 1"/>
                  <a:gd name="T18" fmla="*/ 8 w 1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
                    <a:moveTo>
                      <a:pt x="3" y="1"/>
                    </a:moveTo>
                    <a:cubicBezTo>
                      <a:pt x="2" y="1"/>
                      <a:pt x="1" y="1"/>
                      <a:pt x="0" y="1"/>
                    </a:cubicBezTo>
                    <a:cubicBezTo>
                      <a:pt x="1" y="1"/>
                      <a:pt x="2" y="1"/>
                      <a:pt x="3" y="1"/>
                    </a:cubicBezTo>
                    <a:cubicBezTo>
                      <a:pt x="3" y="1"/>
                      <a:pt x="3" y="1"/>
                      <a:pt x="3" y="1"/>
                    </a:cubicBezTo>
                    <a:moveTo>
                      <a:pt x="8" y="0"/>
                    </a:moveTo>
                    <a:cubicBezTo>
                      <a:pt x="6" y="0"/>
                      <a:pt x="4" y="0"/>
                      <a:pt x="3" y="1"/>
                    </a:cubicBezTo>
                    <a:cubicBezTo>
                      <a:pt x="3" y="1"/>
                      <a:pt x="3" y="1"/>
                      <a:pt x="3" y="1"/>
                    </a:cubicBezTo>
                    <a:cubicBezTo>
                      <a:pt x="5" y="1"/>
                      <a:pt x="7" y="1"/>
                      <a:pt x="8" y="1"/>
                    </a:cubicBezTo>
                    <a:cubicBezTo>
                      <a:pt x="9" y="1"/>
                      <a:pt x="10" y="1"/>
                      <a:pt x="11" y="1"/>
                    </a:cubicBezTo>
                    <a:cubicBezTo>
                      <a:pt x="10" y="0"/>
                      <a:pt x="9" y="0"/>
                      <a:pt x="8"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835" name="Freeform 517"/>
              <p:cNvSpPr/>
              <p:nvPr/>
            </p:nvSpPr>
            <p:spPr bwMode="auto">
              <a:xfrm>
                <a:off x="2216" y="3411"/>
                <a:ext cx="3" cy="0"/>
              </a:xfrm>
              <a:custGeom>
                <a:avLst/>
                <a:gdLst>
                  <a:gd name="T0" fmla="*/ 3 w 4"/>
                  <a:gd name="T1" fmla="*/ 0 w 4"/>
                  <a:gd name="T2" fmla="*/ 1 w 4"/>
                  <a:gd name="T3" fmla="*/ 4 w 4"/>
                  <a:gd name="T4" fmla="*/ 4 w 4"/>
                  <a:gd name="T5" fmla="*/ 3 w 4"/>
                </a:gdLst>
                <a:ahLst/>
                <a:cxnLst>
                  <a:cxn ang="0">
                    <a:pos x="T0" y="0"/>
                  </a:cxn>
                  <a:cxn ang="0">
                    <a:pos x="T1" y="0"/>
                  </a:cxn>
                  <a:cxn ang="0">
                    <a:pos x="T2" y="0"/>
                  </a:cxn>
                  <a:cxn ang="0">
                    <a:pos x="T3" y="0"/>
                  </a:cxn>
                  <a:cxn ang="0">
                    <a:pos x="T4" y="0"/>
                  </a:cxn>
                  <a:cxn ang="0">
                    <a:pos x="T5" y="0"/>
                  </a:cxn>
                </a:cxnLst>
                <a:rect l="0" t="0" r="r" b="b"/>
                <a:pathLst>
                  <a:path w="4">
                    <a:moveTo>
                      <a:pt x="3" y="0"/>
                    </a:moveTo>
                    <a:cubicBezTo>
                      <a:pt x="2" y="0"/>
                      <a:pt x="1" y="0"/>
                      <a:pt x="0" y="0"/>
                    </a:cubicBezTo>
                    <a:cubicBezTo>
                      <a:pt x="1" y="0"/>
                      <a:pt x="1" y="0"/>
                      <a:pt x="1" y="0"/>
                    </a:cubicBezTo>
                    <a:cubicBezTo>
                      <a:pt x="2" y="0"/>
                      <a:pt x="3" y="0"/>
                      <a:pt x="4" y="0"/>
                    </a:cubicBezTo>
                    <a:cubicBezTo>
                      <a:pt x="4" y="0"/>
                      <a:pt x="4" y="0"/>
                      <a:pt x="4" y="0"/>
                    </a:cubicBezTo>
                    <a:cubicBezTo>
                      <a:pt x="4" y="0"/>
                      <a:pt x="3" y="0"/>
                      <a:pt x="3"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836" name="Freeform 518"/>
              <p:cNvSpPr>
                <a:spLocks noEditPoints="1"/>
              </p:cNvSpPr>
              <p:nvPr/>
            </p:nvSpPr>
            <p:spPr bwMode="auto">
              <a:xfrm>
                <a:off x="2480" y="3323"/>
                <a:ext cx="78" cy="27"/>
              </a:xfrm>
              <a:custGeom>
                <a:avLst/>
                <a:gdLst>
                  <a:gd name="T0" fmla="*/ 35 w 95"/>
                  <a:gd name="T1" fmla="*/ 13 h 32"/>
                  <a:gd name="T2" fmla="*/ 32 w 95"/>
                  <a:gd name="T3" fmla="*/ 14 h 32"/>
                  <a:gd name="T4" fmla="*/ 0 w 95"/>
                  <a:gd name="T5" fmla="*/ 32 h 32"/>
                  <a:gd name="T6" fmla="*/ 36 w 95"/>
                  <a:gd name="T7" fmla="*/ 22 h 32"/>
                  <a:gd name="T8" fmla="*/ 35 w 95"/>
                  <a:gd name="T9" fmla="*/ 13 h 32"/>
                  <a:gd name="T10" fmla="*/ 83 w 95"/>
                  <a:gd name="T11" fmla="*/ 4 h 32"/>
                  <a:gd name="T12" fmla="*/ 84 w 95"/>
                  <a:gd name="T13" fmla="*/ 8 h 32"/>
                  <a:gd name="T14" fmla="*/ 95 w 95"/>
                  <a:gd name="T15" fmla="*/ 4 h 32"/>
                  <a:gd name="T16" fmla="*/ 89 w 95"/>
                  <a:gd name="T17" fmla="*/ 4 h 32"/>
                  <a:gd name="T18" fmla="*/ 83 w 95"/>
                  <a:gd name="T19" fmla="*/ 4 h 32"/>
                  <a:gd name="T20" fmla="*/ 76 w 95"/>
                  <a:gd name="T21" fmla="*/ 4 h 32"/>
                  <a:gd name="T22" fmla="*/ 45 w 95"/>
                  <a:gd name="T23" fmla="*/ 9 h 32"/>
                  <a:gd name="T24" fmla="*/ 36 w 95"/>
                  <a:gd name="T25" fmla="*/ 13 h 32"/>
                  <a:gd name="T26" fmla="*/ 37 w 95"/>
                  <a:gd name="T27" fmla="*/ 21 h 32"/>
                  <a:gd name="T28" fmla="*/ 82 w 95"/>
                  <a:gd name="T29" fmla="*/ 8 h 32"/>
                  <a:gd name="T30" fmla="*/ 81 w 95"/>
                  <a:gd name="T31" fmla="*/ 4 h 32"/>
                  <a:gd name="T32" fmla="*/ 76 w 95"/>
                  <a:gd name="T33" fmla="*/ 4 h 32"/>
                  <a:gd name="T34" fmla="*/ 65 w 95"/>
                  <a:gd name="T35" fmla="*/ 0 h 32"/>
                  <a:gd name="T36" fmla="*/ 55 w 95"/>
                  <a:gd name="T37" fmla="*/ 5 h 32"/>
                  <a:gd name="T38" fmla="*/ 69 w 95"/>
                  <a:gd name="T39" fmla="*/ 2 h 32"/>
                  <a:gd name="T40" fmla="*/ 65 w 95"/>
                  <a:gd name="T4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32">
                    <a:moveTo>
                      <a:pt x="35" y="13"/>
                    </a:moveTo>
                    <a:cubicBezTo>
                      <a:pt x="34" y="14"/>
                      <a:pt x="33" y="14"/>
                      <a:pt x="32" y="14"/>
                    </a:cubicBezTo>
                    <a:cubicBezTo>
                      <a:pt x="23" y="20"/>
                      <a:pt x="12" y="26"/>
                      <a:pt x="0" y="32"/>
                    </a:cubicBezTo>
                    <a:cubicBezTo>
                      <a:pt x="12" y="29"/>
                      <a:pt x="24" y="25"/>
                      <a:pt x="36" y="22"/>
                    </a:cubicBezTo>
                    <a:cubicBezTo>
                      <a:pt x="35" y="19"/>
                      <a:pt x="35" y="16"/>
                      <a:pt x="35" y="13"/>
                    </a:cubicBezTo>
                    <a:moveTo>
                      <a:pt x="83" y="4"/>
                    </a:moveTo>
                    <a:cubicBezTo>
                      <a:pt x="83" y="5"/>
                      <a:pt x="84" y="7"/>
                      <a:pt x="84" y="8"/>
                    </a:cubicBezTo>
                    <a:cubicBezTo>
                      <a:pt x="88" y="7"/>
                      <a:pt x="91" y="5"/>
                      <a:pt x="95" y="4"/>
                    </a:cubicBezTo>
                    <a:cubicBezTo>
                      <a:pt x="93" y="4"/>
                      <a:pt x="91" y="4"/>
                      <a:pt x="89" y="4"/>
                    </a:cubicBezTo>
                    <a:cubicBezTo>
                      <a:pt x="87" y="4"/>
                      <a:pt x="85" y="4"/>
                      <a:pt x="83" y="4"/>
                    </a:cubicBezTo>
                    <a:moveTo>
                      <a:pt x="76" y="4"/>
                    </a:moveTo>
                    <a:cubicBezTo>
                      <a:pt x="66" y="5"/>
                      <a:pt x="55" y="7"/>
                      <a:pt x="45" y="9"/>
                    </a:cubicBezTo>
                    <a:cubicBezTo>
                      <a:pt x="42" y="10"/>
                      <a:pt x="39" y="12"/>
                      <a:pt x="36" y="13"/>
                    </a:cubicBezTo>
                    <a:cubicBezTo>
                      <a:pt x="36" y="16"/>
                      <a:pt x="37" y="19"/>
                      <a:pt x="37" y="21"/>
                    </a:cubicBezTo>
                    <a:cubicBezTo>
                      <a:pt x="52" y="17"/>
                      <a:pt x="67" y="13"/>
                      <a:pt x="82" y="8"/>
                    </a:cubicBezTo>
                    <a:cubicBezTo>
                      <a:pt x="82" y="7"/>
                      <a:pt x="81" y="6"/>
                      <a:pt x="81" y="4"/>
                    </a:cubicBezTo>
                    <a:cubicBezTo>
                      <a:pt x="80" y="4"/>
                      <a:pt x="78" y="4"/>
                      <a:pt x="76" y="4"/>
                    </a:cubicBezTo>
                    <a:moveTo>
                      <a:pt x="65" y="0"/>
                    </a:moveTo>
                    <a:cubicBezTo>
                      <a:pt x="62" y="1"/>
                      <a:pt x="58" y="3"/>
                      <a:pt x="55" y="5"/>
                    </a:cubicBezTo>
                    <a:cubicBezTo>
                      <a:pt x="59" y="4"/>
                      <a:pt x="64" y="3"/>
                      <a:pt x="69" y="2"/>
                    </a:cubicBezTo>
                    <a:cubicBezTo>
                      <a:pt x="67" y="1"/>
                      <a:pt x="66" y="1"/>
                      <a:pt x="65"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837" name="Freeform 519"/>
              <p:cNvSpPr>
                <a:spLocks noEditPoints="1"/>
              </p:cNvSpPr>
              <p:nvPr/>
            </p:nvSpPr>
            <p:spPr bwMode="auto">
              <a:xfrm>
                <a:off x="2432" y="3276"/>
                <a:ext cx="354" cy="93"/>
              </a:xfrm>
              <a:custGeom>
                <a:avLst/>
                <a:gdLst>
                  <a:gd name="T0" fmla="*/ 0 w 426"/>
                  <a:gd name="T1" fmla="*/ 112 h 112"/>
                  <a:gd name="T2" fmla="*/ 27 w 426"/>
                  <a:gd name="T3" fmla="*/ 106 h 112"/>
                  <a:gd name="T4" fmla="*/ 29 w 426"/>
                  <a:gd name="T5" fmla="*/ 111 h 112"/>
                  <a:gd name="T6" fmla="*/ 27 w 426"/>
                  <a:gd name="T7" fmla="*/ 105 h 112"/>
                  <a:gd name="T8" fmla="*/ 57 w 426"/>
                  <a:gd name="T9" fmla="*/ 110 h 112"/>
                  <a:gd name="T10" fmla="*/ 58 w 426"/>
                  <a:gd name="T11" fmla="*/ 99 h 112"/>
                  <a:gd name="T12" fmla="*/ 79 w 426"/>
                  <a:gd name="T13" fmla="*/ 109 h 112"/>
                  <a:gd name="T14" fmla="*/ 95 w 426"/>
                  <a:gd name="T15" fmla="*/ 92 h 112"/>
                  <a:gd name="T16" fmla="*/ 92 w 426"/>
                  <a:gd name="T17" fmla="*/ 109 h 112"/>
                  <a:gd name="T18" fmla="*/ 55 w 426"/>
                  <a:gd name="T19" fmla="*/ 90 h 112"/>
                  <a:gd name="T20" fmla="*/ 55 w 426"/>
                  <a:gd name="T21" fmla="*/ 90 h 112"/>
                  <a:gd name="T22" fmla="*/ 223 w 426"/>
                  <a:gd name="T23" fmla="*/ 90 h 112"/>
                  <a:gd name="T24" fmla="*/ 224 w 426"/>
                  <a:gd name="T25" fmla="*/ 90 h 112"/>
                  <a:gd name="T26" fmla="*/ 248 w 426"/>
                  <a:gd name="T27" fmla="*/ 84 h 112"/>
                  <a:gd name="T28" fmla="*/ 102 w 426"/>
                  <a:gd name="T29" fmla="*/ 109 h 112"/>
                  <a:gd name="T30" fmla="*/ 120 w 426"/>
                  <a:gd name="T31" fmla="*/ 108 h 112"/>
                  <a:gd name="T32" fmla="*/ 139 w 426"/>
                  <a:gd name="T33" fmla="*/ 104 h 112"/>
                  <a:gd name="T34" fmla="*/ 93 w 426"/>
                  <a:gd name="T35" fmla="*/ 79 h 112"/>
                  <a:gd name="T36" fmla="*/ 57 w 426"/>
                  <a:gd name="T37" fmla="*/ 94 h 112"/>
                  <a:gd name="T38" fmla="*/ 75 w 426"/>
                  <a:gd name="T39" fmla="*/ 90 h 112"/>
                  <a:gd name="T40" fmla="*/ 280 w 426"/>
                  <a:gd name="T41" fmla="*/ 78 h 112"/>
                  <a:gd name="T42" fmla="*/ 277 w 426"/>
                  <a:gd name="T43" fmla="*/ 79 h 112"/>
                  <a:gd name="T44" fmla="*/ 143 w 426"/>
                  <a:gd name="T45" fmla="*/ 81 h 112"/>
                  <a:gd name="T46" fmla="*/ 170 w 426"/>
                  <a:gd name="T47" fmla="*/ 90 h 112"/>
                  <a:gd name="T48" fmla="*/ 189 w 426"/>
                  <a:gd name="T49" fmla="*/ 70 h 112"/>
                  <a:gd name="T50" fmla="*/ 96 w 426"/>
                  <a:gd name="T51" fmla="*/ 86 h 112"/>
                  <a:gd name="T52" fmla="*/ 187 w 426"/>
                  <a:gd name="T53" fmla="*/ 58 h 112"/>
                  <a:gd name="T54" fmla="*/ 142 w 426"/>
                  <a:gd name="T55" fmla="*/ 76 h 112"/>
                  <a:gd name="T56" fmla="*/ 244 w 426"/>
                  <a:gd name="T57" fmla="*/ 57 h 112"/>
                  <a:gd name="T58" fmla="*/ 194 w 426"/>
                  <a:gd name="T59" fmla="*/ 91 h 112"/>
                  <a:gd name="T60" fmla="*/ 222 w 426"/>
                  <a:gd name="T61" fmla="*/ 84 h 112"/>
                  <a:gd name="T62" fmla="*/ 244 w 426"/>
                  <a:gd name="T63" fmla="*/ 57 h 112"/>
                  <a:gd name="T64" fmla="*/ 249 w 426"/>
                  <a:gd name="T65" fmla="*/ 78 h 112"/>
                  <a:gd name="T66" fmla="*/ 305 w 426"/>
                  <a:gd name="T67" fmla="*/ 31 h 112"/>
                  <a:gd name="T68" fmla="*/ 244 w 426"/>
                  <a:gd name="T69" fmla="*/ 52 h 112"/>
                  <a:gd name="T70" fmla="*/ 189 w 426"/>
                  <a:gd name="T71" fmla="*/ 66 h 112"/>
                  <a:gd name="T72" fmla="*/ 244 w 426"/>
                  <a:gd name="T73" fmla="*/ 52 h 112"/>
                  <a:gd name="T74" fmla="*/ 306 w 426"/>
                  <a:gd name="T75" fmla="*/ 42 h 112"/>
                  <a:gd name="T76" fmla="*/ 396 w 426"/>
                  <a:gd name="T77" fmla="*/ 28 h 112"/>
                  <a:gd name="T78" fmla="*/ 396 w 426"/>
                  <a:gd name="T79" fmla="*/ 28 h 112"/>
                  <a:gd name="T80" fmla="*/ 306 w 426"/>
                  <a:gd name="T81" fmla="*/ 42 h 112"/>
                  <a:gd name="T82" fmla="*/ 425 w 426"/>
                  <a:gd name="T83" fmla="*/ 0 h 112"/>
                  <a:gd name="T84" fmla="*/ 425 w 426"/>
                  <a:gd name="T8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6" h="112">
                    <a:moveTo>
                      <a:pt x="19" y="107"/>
                    </a:moveTo>
                    <a:cubicBezTo>
                      <a:pt x="16" y="108"/>
                      <a:pt x="12" y="109"/>
                      <a:pt x="8" y="109"/>
                    </a:cubicBezTo>
                    <a:cubicBezTo>
                      <a:pt x="6" y="110"/>
                      <a:pt x="3" y="111"/>
                      <a:pt x="0" y="112"/>
                    </a:cubicBezTo>
                    <a:cubicBezTo>
                      <a:pt x="7" y="112"/>
                      <a:pt x="14" y="112"/>
                      <a:pt x="20" y="111"/>
                    </a:cubicBezTo>
                    <a:cubicBezTo>
                      <a:pt x="20" y="110"/>
                      <a:pt x="19" y="109"/>
                      <a:pt x="19" y="107"/>
                    </a:cubicBezTo>
                    <a:moveTo>
                      <a:pt x="27" y="106"/>
                    </a:moveTo>
                    <a:cubicBezTo>
                      <a:pt x="25" y="106"/>
                      <a:pt x="23" y="106"/>
                      <a:pt x="20" y="107"/>
                    </a:cubicBezTo>
                    <a:cubicBezTo>
                      <a:pt x="21" y="108"/>
                      <a:pt x="21" y="110"/>
                      <a:pt x="22" y="111"/>
                    </a:cubicBezTo>
                    <a:cubicBezTo>
                      <a:pt x="24" y="111"/>
                      <a:pt x="27" y="111"/>
                      <a:pt x="29" y="111"/>
                    </a:cubicBezTo>
                    <a:cubicBezTo>
                      <a:pt x="27" y="106"/>
                      <a:pt x="27" y="106"/>
                      <a:pt x="27" y="106"/>
                    </a:cubicBezTo>
                    <a:moveTo>
                      <a:pt x="56" y="100"/>
                    </a:moveTo>
                    <a:cubicBezTo>
                      <a:pt x="46" y="102"/>
                      <a:pt x="37" y="104"/>
                      <a:pt x="27" y="105"/>
                    </a:cubicBezTo>
                    <a:cubicBezTo>
                      <a:pt x="29" y="108"/>
                      <a:pt x="29" y="108"/>
                      <a:pt x="29" y="108"/>
                    </a:cubicBezTo>
                    <a:cubicBezTo>
                      <a:pt x="29" y="109"/>
                      <a:pt x="29" y="110"/>
                      <a:pt x="30" y="111"/>
                    </a:cubicBezTo>
                    <a:cubicBezTo>
                      <a:pt x="39" y="111"/>
                      <a:pt x="48" y="110"/>
                      <a:pt x="57" y="110"/>
                    </a:cubicBezTo>
                    <a:cubicBezTo>
                      <a:pt x="57" y="107"/>
                      <a:pt x="56" y="103"/>
                      <a:pt x="56" y="100"/>
                    </a:cubicBezTo>
                    <a:moveTo>
                      <a:pt x="76" y="96"/>
                    </a:moveTo>
                    <a:cubicBezTo>
                      <a:pt x="70" y="97"/>
                      <a:pt x="64" y="98"/>
                      <a:pt x="58" y="99"/>
                    </a:cubicBezTo>
                    <a:cubicBezTo>
                      <a:pt x="59" y="103"/>
                      <a:pt x="60" y="106"/>
                      <a:pt x="60" y="110"/>
                    </a:cubicBezTo>
                    <a:cubicBezTo>
                      <a:pt x="60" y="110"/>
                      <a:pt x="61" y="110"/>
                      <a:pt x="61" y="110"/>
                    </a:cubicBezTo>
                    <a:cubicBezTo>
                      <a:pt x="67" y="109"/>
                      <a:pt x="73" y="109"/>
                      <a:pt x="79" y="109"/>
                    </a:cubicBezTo>
                    <a:cubicBezTo>
                      <a:pt x="79" y="106"/>
                      <a:pt x="78" y="103"/>
                      <a:pt x="78" y="101"/>
                    </a:cubicBezTo>
                    <a:cubicBezTo>
                      <a:pt x="76" y="96"/>
                      <a:pt x="76" y="96"/>
                      <a:pt x="76" y="96"/>
                    </a:cubicBezTo>
                    <a:moveTo>
                      <a:pt x="95" y="92"/>
                    </a:moveTo>
                    <a:cubicBezTo>
                      <a:pt x="89" y="93"/>
                      <a:pt x="83" y="94"/>
                      <a:pt x="77" y="95"/>
                    </a:cubicBezTo>
                    <a:cubicBezTo>
                      <a:pt x="78" y="100"/>
                      <a:pt x="79" y="104"/>
                      <a:pt x="81" y="109"/>
                    </a:cubicBezTo>
                    <a:cubicBezTo>
                      <a:pt x="85" y="109"/>
                      <a:pt x="88" y="109"/>
                      <a:pt x="92" y="109"/>
                    </a:cubicBezTo>
                    <a:cubicBezTo>
                      <a:pt x="94" y="109"/>
                      <a:pt x="96" y="109"/>
                      <a:pt x="98" y="109"/>
                    </a:cubicBezTo>
                    <a:cubicBezTo>
                      <a:pt x="96" y="103"/>
                      <a:pt x="95" y="97"/>
                      <a:pt x="95" y="92"/>
                    </a:cubicBezTo>
                    <a:moveTo>
                      <a:pt x="55" y="90"/>
                    </a:moveTo>
                    <a:cubicBezTo>
                      <a:pt x="49" y="93"/>
                      <a:pt x="43" y="95"/>
                      <a:pt x="37" y="98"/>
                    </a:cubicBezTo>
                    <a:cubicBezTo>
                      <a:pt x="43" y="97"/>
                      <a:pt x="49" y="95"/>
                      <a:pt x="55" y="94"/>
                    </a:cubicBezTo>
                    <a:cubicBezTo>
                      <a:pt x="55" y="93"/>
                      <a:pt x="55" y="91"/>
                      <a:pt x="55" y="90"/>
                    </a:cubicBezTo>
                    <a:moveTo>
                      <a:pt x="223" y="90"/>
                    </a:moveTo>
                    <a:cubicBezTo>
                      <a:pt x="222" y="90"/>
                      <a:pt x="220" y="91"/>
                      <a:pt x="218" y="91"/>
                    </a:cubicBezTo>
                    <a:cubicBezTo>
                      <a:pt x="220" y="91"/>
                      <a:pt x="222" y="90"/>
                      <a:pt x="223" y="90"/>
                    </a:cubicBezTo>
                    <a:cubicBezTo>
                      <a:pt x="223" y="90"/>
                      <a:pt x="223" y="90"/>
                      <a:pt x="223" y="90"/>
                    </a:cubicBezTo>
                    <a:moveTo>
                      <a:pt x="248" y="84"/>
                    </a:moveTo>
                    <a:cubicBezTo>
                      <a:pt x="240" y="86"/>
                      <a:pt x="232" y="88"/>
                      <a:pt x="224" y="90"/>
                    </a:cubicBezTo>
                    <a:cubicBezTo>
                      <a:pt x="224" y="90"/>
                      <a:pt x="224" y="90"/>
                      <a:pt x="224" y="90"/>
                    </a:cubicBezTo>
                    <a:cubicBezTo>
                      <a:pt x="232" y="88"/>
                      <a:pt x="240" y="87"/>
                      <a:pt x="248" y="85"/>
                    </a:cubicBezTo>
                    <a:cubicBezTo>
                      <a:pt x="248" y="85"/>
                      <a:pt x="248" y="85"/>
                      <a:pt x="248" y="84"/>
                    </a:cubicBezTo>
                    <a:moveTo>
                      <a:pt x="141" y="81"/>
                    </a:moveTo>
                    <a:cubicBezTo>
                      <a:pt x="126" y="85"/>
                      <a:pt x="112" y="88"/>
                      <a:pt x="97" y="91"/>
                    </a:cubicBezTo>
                    <a:cubicBezTo>
                      <a:pt x="98" y="97"/>
                      <a:pt x="100" y="103"/>
                      <a:pt x="102" y="109"/>
                    </a:cubicBezTo>
                    <a:cubicBezTo>
                      <a:pt x="108" y="108"/>
                      <a:pt x="114" y="108"/>
                      <a:pt x="120" y="108"/>
                    </a:cubicBezTo>
                    <a:cubicBezTo>
                      <a:pt x="120" y="107"/>
                      <a:pt x="120" y="107"/>
                      <a:pt x="120" y="107"/>
                    </a:cubicBezTo>
                    <a:cubicBezTo>
                      <a:pt x="120" y="108"/>
                      <a:pt x="120" y="108"/>
                      <a:pt x="120" y="108"/>
                    </a:cubicBezTo>
                    <a:cubicBezTo>
                      <a:pt x="121" y="108"/>
                      <a:pt x="121" y="108"/>
                      <a:pt x="122" y="108"/>
                    </a:cubicBezTo>
                    <a:cubicBezTo>
                      <a:pt x="123" y="108"/>
                      <a:pt x="124" y="108"/>
                      <a:pt x="125" y="107"/>
                    </a:cubicBezTo>
                    <a:cubicBezTo>
                      <a:pt x="130" y="106"/>
                      <a:pt x="135" y="105"/>
                      <a:pt x="139" y="104"/>
                    </a:cubicBezTo>
                    <a:cubicBezTo>
                      <a:pt x="141" y="104"/>
                      <a:pt x="143" y="103"/>
                      <a:pt x="144" y="103"/>
                    </a:cubicBezTo>
                    <a:cubicBezTo>
                      <a:pt x="143" y="95"/>
                      <a:pt x="142" y="88"/>
                      <a:pt x="141" y="81"/>
                    </a:cubicBezTo>
                    <a:moveTo>
                      <a:pt x="93" y="79"/>
                    </a:moveTo>
                    <a:cubicBezTo>
                      <a:pt x="81" y="82"/>
                      <a:pt x="69" y="86"/>
                      <a:pt x="57" y="89"/>
                    </a:cubicBezTo>
                    <a:cubicBezTo>
                      <a:pt x="57" y="89"/>
                      <a:pt x="57" y="89"/>
                      <a:pt x="57" y="89"/>
                    </a:cubicBezTo>
                    <a:cubicBezTo>
                      <a:pt x="57" y="91"/>
                      <a:pt x="57" y="92"/>
                      <a:pt x="57" y="94"/>
                    </a:cubicBezTo>
                    <a:cubicBezTo>
                      <a:pt x="63" y="93"/>
                      <a:pt x="69" y="91"/>
                      <a:pt x="75" y="90"/>
                    </a:cubicBezTo>
                    <a:cubicBezTo>
                      <a:pt x="73" y="85"/>
                      <a:pt x="73" y="85"/>
                      <a:pt x="73" y="85"/>
                    </a:cubicBezTo>
                    <a:cubicBezTo>
                      <a:pt x="75" y="90"/>
                      <a:pt x="75" y="90"/>
                      <a:pt x="75" y="90"/>
                    </a:cubicBezTo>
                    <a:cubicBezTo>
                      <a:pt x="81" y="89"/>
                      <a:pt x="87" y="87"/>
                      <a:pt x="94" y="86"/>
                    </a:cubicBezTo>
                    <a:cubicBezTo>
                      <a:pt x="93" y="84"/>
                      <a:pt x="93" y="81"/>
                      <a:pt x="93" y="79"/>
                    </a:cubicBezTo>
                    <a:moveTo>
                      <a:pt x="280" y="78"/>
                    </a:moveTo>
                    <a:cubicBezTo>
                      <a:pt x="270" y="80"/>
                      <a:pt x="260" y="82"/>
                      <a:pt x="251" y="84"/>
                    </a:cubicBezTo>
                    <a:cubicBezTo>
                      <a:pt x="251" y="84"/>
                      <a:pt x="251" y="84"/>
                      <a:pt x="251" y="84"/>
                    </a:cubicBezTo>
                    <a:cubicBezTo>
                      <a:pt x="259" y="83"/>
                      <a:pt x="268" y="81"/>
                      <a:pt x="277" y="79"/>
                    </a:cubicBezTo>
                    <a:cubicBezTo>
                      <a:pt x="278" y="79"/>
                      <a:pt x="279" y="78"/>
                      <a:pt x="280" y="78"/>
                    </a:cubicBezTo>
                    <a:moveTo>
                      <a:pt x="189" y="70"/>
                    </a:moveTo>
                    <a:cubicBezTo>
                      <a:pt x="174" y="74"/>
                      <a:pt x="158" y="77"/>
                      <a:pt x="143" y="81"/>
                    </a:cubicBezTo>
                    <a:cubicBezTo>
                      <a:pt x="145" y="88"/>
                      <a:pt x="146" y="95"/>
                      <a:pt x="148" y="102"/>
                    </a:cubicBezTo>
                    <a:cubicBezTo>
                      <a:pt x="156" y="100"/>
                      <a:pt x="163" y="98"/>
                      <a:pt x="171" y="96"/>
                    </a:cubicBezTo>
                    <a:cubicBezTo>
                      <a:pt x="170" y="90"/>
                      <a:pt x="170" y="90"/>
                      <a:pt x="170" y="90"/>
                    </a:cubicBezTo>
                    <a:cubicBezTo>
                      <a:pt x="172" y="96"/>
                      <a:pt x="172" y="96"/>
                      <a:pt x="172" y="96"/>
                    </a:cubicBezTo>
                    <a:cubicBezTo>
                      <a:pt x="178" y="94"/>
                      <a:pt x="185" y="93"/>
                      <a:pt x="192" y="91"/>
                    </a:cubicBezTo>
                    <a:cubicBezTo>
                      <a:pt x="191" y="84"/>
                      <a:pt x="189" y="77"/>
                      <a:pt x="189" y="70"/>
                    </a:cubicBezTo>
                    <a:moveTo>
                      <a:pt x="139" y="65"/>
                    </a:moveTo>
                    <a:cubicBezTo>
                      <a:pt x="124" y="70"/>
                      <a:pt x="109" y="74"/>
                      <a:pt x="94" y="78"/>
                    </a:cubicBezTo>
                    <a:cubicBezTo>
                      <a:pt x="95" y="81"/>
                      <a:pt x="95" y="83"/>
                      <a:pt x="96" y="86"/>
                    </a:cubicBezTo>
                    <a:cubicBezTo>
                      <a:pt x="111" y="83"/>
                      <a:pt x="125" y="79"/>
                      <a:pt x="140" y="76"/>
                    </a:cubicBezTo>
                    <a:cubicBezTo>
                      <a:pt x="140" y="73"/>
                      <a:pt x="139" y="69"/>
                      <a:pt x="139" y="65"/>
                    </a:cubicBezTo>
                    <a:moveTo>
                      <a:pt x="187" y="58"/>
                    </a:moveTo>
                    <a:cubicBezTo>
                      <a:pt x="174" y="60"/>
                      <a:pt x="162" y="61"/>
                      <a:pt x="152" y="61"/>
                    </a:cubicBezTo>
                    <a:cubicBezTo>
                      <a:pt x="148" y="62"/>
                      <a:pt x="145" y="64"/>
                      <a:pt x="141" y="65"/>
                    </a:cubicBezTo>
                    <a:cubicBezTo>
                      <a:pt x="141" y="68"/>
                      <a:pt x="142" y="72"/>
                      <a:pt x="142" y="76"/>
                    </a:cubicBezTo>
                    <a:cubicBezTo>
                      <a:pt x="158" y="72"/>
                      <a:pt x="173" y="69"/>
                      <a:pt x="188" y="66"/>
                    </a:cubicBezTo>
                    <a:cubicBezTo>
                      <a:pt x="188" y="63"/>
                      <a:pt x="187" y="60"/>
                      <a:pt x="187" y="58"/>
                    </a:cubicBezTo>
                    <a:moveTo>
                      <a:pt x="244" y="57"/>
                    </a:moveTo>
                    <a:cubicBezTo>
                      <a:pt x="232" y="60"/>
                      <a:pt x="219" y="63"/>
                      <a:pt x="207" y="66"/>
                    </a:cubicBezTo>
                    <a:cubicBezTo>
                      <a:pt x="201" y="67"/>
                      <a:pt x="196" y="69"/>
                      <a:pt x="190" y="70"/>
                    </a:cubicBezTo>
                    <a:cubicBezTo>
                      <a:pt x="191" y="77"/>
                      <a:pt x="193" y="84"/>
                      <a:pt x="194" y="91"/>
                    </a:cubicBezTo>
                    <a:cubicBezTo>
                      <a:pt x="203" y="88"/>
                      <a:pt x="213" y="86"/>
                      <a:pt x="222" y="84"/>
                    </a:cubicBezTo>
                    <a:cubicBezTo>
                      <a:pt x="222" y="84"/>
                      <a:pt x="222" y="84"/>
                      <a:pt x="222" y="84"/>
                    </a:cubicBezTo>
                    <a:cubicBezTo>
                      <a:pt x="222" y="84"/>
                      <a:pt x="222" y="84"/>
                      <a:pt x="222" y="84"/>
                    </a:cubicBezTo>
                    <a:cubicBezTo>
                      <a:pt x="222" y="84"/>
                      <a:pt x="222" y="84"/>
                      <a:pt x="222" y="84"/>
                    </a:cubicBezTo>
                    <a:cubicBezTo>
                      <a:pt x="230" y="82"/>
                      <a:pt x="239" y="81"/>
                      <a:pt x="247" y="79"/>
                    </a:cubicBezTo>
                    <a:cubicBezTo>
                      <a:pt x="246" y="71"/>
                      <a:pt x="245" y="64"/>
                      <a:pt x="244" y="57"/>
                    </a:cubicBezTo>
                    <a:moveTo>
                      <a:pt x="307" y="44"/>
                    </a:moveTo>
                    <a:cubicBezTo>
                      <a:pt x="286" y="48"/>
                      <a:pt x="265" y="53"/>
                      <a:pt x="245" y="57"/>
                    </a:cubicBezTo>
                    <a:cubicBezTo>
                      <a:pt x="246" y="64"/>
                      <a:pt x="247" y="71"/>
                      <a:pt x="249" y="78"/>
                    </a:cubicBezTo>
                    <a:cubicBezTo>
                      <a:pt x="269" y="74"/>
                      <a:pt x="290" y="70"/>
                      <a:pt x="310" y="66"/>
                    </a:cubicBezTo>
                    <a:cubicBezTo>
                      <a:pt x="308" y="58"/>
                      <a:pt x="307" y="51"/>
                      <a:pt x="307" y="44"/>
                    </a:cubicBezTo>
                    <a:moveTo>
                      <a:pt x="305" y="31"/>
                    </a:moveTo>
                    <a:cubicBezTo>
                      <a:pt x="299" y="32"/>
                      <a:pt x="293" y="33"/>
                      <a:pt x="286" y="34"/>
                    </a:cubicBezTo>
                    <a:cubicBezTo>
                      <a:pt x="271" y="39"/>
                      <a:pt x="257" y="43"/>
                      <a:pt x="243" y="46"/>
                    </a:cubicBezTo>
                    <a:cubicBezTo>
                      <a:pt x="243" y="48"/>
                      <a:pt x="244" y="50"/>
                      <a:pt x="244" y="52"/>
                    </a:cubicBezTo>
                    <a:cubicBezTo>
                      <a:pt x="243" y="50"/>
                      <a:pt x="243" y="48"/>
                      <a:pt x="243" y="46"/>
                    </a:cubicBezTo>
                    <a:cubicBezTo>
                      <a:pt x="223" y="51"/>
                      <a:pt x="204" y="55"/>
                      <a:pt x="188" y="58"/>
                    </a:cubicBezTo>
                    <a:cubicBezTo>
                      <a:pt x="188" y="60"/>
                      <a:pt x="189" y="63"/>
                      <a:pt x="189" y="66"/>
                    </a:cubicBezTo>
                    <a:cubicBezTo>
                      <a:pt x="208" y="62"/>
                      <a:pt x="226" y="58"/>
                      <a:pt x="244" y="54"/>
                    </a:cubicBezTo>
                    <a:cubicBezTo>
                      <a:pt x="244" y="53"/>
                      <a:pt x="244" y="53"/>
                      <a:pt x="244" y="52"/>
                    </a:cubicBezTo>
                    <a:cubicBezTo>
                      <a:pt x="244" y="52"/>
                      <a:pt x="244" y="52"/>
                      <a:pt x="244" y="52"/>
                    </a:cubicBezTo>
                    <a:cubicBezTo>
                      <a:pt x="244" y="52"/>
                      <a:pt x="244" y="52"/>
                      <a:pt x="244" y="52"/>
                    </a:cubicBezTo>
                    <a:cubicBezTo>
                      <a:pt x="244" y="53"/>
                      <a:pt x="244" y="53"/>
                      <a:pt x="244" y="54"/>
                    </a:cubicBezTo>
                    <a:cubicBezTo>
                      <a:pt x="265" y="50"/>
                      <a:pt x="286" y="46"/>
                      <a:pt x="306" y="42"/>
                    </a:cubicBezTo>
                    <a:cubicBezTo>
                      <a:pt x="306" y="39"/>
                      <a:pt x="305" y="36"/>
                      <a:pt x="305" y="34"/>
                    </a:cubicBezTo>
                    <a:cubicBezTo>
                      <a:pt x="305" y="31"/>
                      <a:pt x="305" y="31"/>
                      <a:pt x="305" y="31"/>
                    </a:cubicBezTo>
                    <a:moveTo>
                      <a:pt x="396" y="28"/>
                    </a:moveTo>
                    <a:cubicBezTo>
                      <a:pt x="367" y="33"/>
                      <a:pt x="337" y="38"/>
                      <a:pt x="307" y="44"/>
                    </a:cubicBezTo>
                    <a:cubicBezTo>
                      <a:pt x="308" y="51"/>
                      <a:pt x="309" y="59"/>
                      <a:pt x="311" y="66"/>
                    </a:cubicBezTo>
                    <a:cubicBezTo>
                      <a:pt x="347" y="52"/>
                      <a:pt x="376" y="39"/>
                      <a:pt x="396" y="28"/>
                    </a:cubicBezTo>
                    <a:moveTo>
                      <a:pt x="420" y="12"/>
                    </a:moveTo>
                    <a:cubicBezTo>
                      <a:pt x="382" y="18"/>
                      <a:pt x="344" y="25"/>
                      <a:pt x="305" y="31"/>
                    </a:cubicBezTo>
                    <a:cubicBezTo>
                      <a:pt x="305" y="35"/>
                      <a:pt x="306" y="38"/>
                      <a:pt x="306" y="42"/>
                    </a:cubicBezTo>
                    <a:cubicBezTo>
                      <a:pt x="339" y="35"/>
                      <a:pt x="372" y="29"/>
                      <a:pt x="404" y="23"/>
                    </a:cubicBezTo>
                    <a:cubicBezTo>
                      <a:pt x="411" y="19"/>
                      <a:pt x="416" y="16"/>
                      <a:pt x="420" y="12"/>
                    </a:cubicBezTo>
                    <a:moveTo>
                      <a:pt x="425" y="0"/>
                    </a:moveTo>
                    <a:cubicBezTo>
                      <a:pt x="416" y="2"/>
                      <a:pt x="408" y="4"/>
                      <a:pt x="400" y="6"/>
                    </a:cubicBezTo>
                    <a:cubicBezTo>
                      <a:pt x="409" y="4"/>
                      <a:pt x="417" y="3"/>
                      <a:pt x="426" y="2"/>
                    </a:cubicBezTo>
                    <a:cubicBezTo>
                      <a:pt x="426" y="1"/>
                      <a:pt x="425" y="1"/>
                      <a:pt x="425"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838" name="Freeform 520"/>
              <p:cNvSpPr>
                <a:spLocks noEditPoints="1"/>
              </p:cNvSpPr>
              <p:nvPr/>
            </p:nvSpPr>
            <p:spPr bwMode="auto">
              <a:xfrm>
                <a:off x="2533" y="3341"/>
                <a:ext cx="129" cy="25"/>
              </a:xfrm>
              <a:custGeom>
                <a:avLst/>
                <a:gdLst>
                  <a:gd name="T0" fmla="*/ 3 w 155"/>
                  <a:gd name="T1" fmla="*/ 28 h 29"/>
                  <a:gd name="T2" fmla="*/ 0 w 155"/>
                  <a:gd name="T3" fmla="*/ 29 h 29"/>
                  <a:gd name="T4" fmla="*/ 1 w 155"/>
                  <a:gd name="T5" fmla="*/ 29 h 29"/>
                  <a:gd name="T6" fmla="*/ 3 w 155"/>
                  <a:gd name="T7" fmla="*/ 28 h 29"/>
                  <a:gd name="T8" fmla="*/ 23 w 155"/>
                  <a:gd name="T9" fmla="*/ 28 h 29"/>
                  <a:gd name="T10" fmla="*/ 22 w 155"/>
                  <a:gd name="T11" fmla="*/ 28 h 29"/>
                  <a:gd name="T12" fmla="*/ 23 w 155"/>
                  <a:gd name="T13" fmla="*/ 28 h 29"/>
                  <a:gd name="T14" fmla="*/ 23 w 155"/>
                  <a:gd name="T15" fmla="*/ 28 h 29"/>
                  <a:gd name="T16" fmla="*/ 51 w 155"/>
                  <a:gd name="T17" fmla="*/ 22 h 29"/>
                  <a:gd name="T18" fmla="*/ 27 w 155"/>
                  <a:gd name="T19" fmla="*/ 27 h 29"/>
                  <a:gd name="T20" fmla="*/ 27 w 155"/>
                  <a:gd name="T21" fmla="*/ 28 h 29"/>
                  <a:gd name="T22" fmla="*/ 52 w 155"/>
                  <a:gd name="T23" fmla="*/ 27 h 29"/>
                  <a:gd name="T24" fmla="*/ 52 w 155"/>
                  <a:gd name="T25" fmla="*/ 26 h 29"/>
                  <a:gd name="T26" fmla="*/ 51 w 155"/>
                  <a:gd name="T27" fmla="*/ 22 h 29"/>
                  <a:gd name="T28" fmla="*/ 71 w 155"/>
                  <a:gd name="T29" fmla="*/ 18 h 29"/>
                  <a:gd name="T30" fmla="*/ 51 w 155"/>
                  <a:gd name="T31" fmla="*/ 22 h 29"/>
                  <a:gd name="T32" fmla="*/ 52 w 155"/>
                  <a:gd name="T33" fmla="*/ 27 h 29"/>
                  <a:gd name="T34" fmla="*/ 73 w 155"/>
                  <a:gd name="T35" fmla="*/ 27 h 29"/>
                  <a:gd name="T36" fmla="*/ 71 w 155"/>
                  <a:gd name="T37" fmla="*/ 18 h 29"/>
                  <a:gd name="T38" fmla="*/ 101 w 155"/>
                  <a:gd name="T39" fmla="*/ 11 h 29"/>
                  <a:gd name="T40" fmla="*/ 96 w 155"/>
                  <a:gd name="T41" fmla="*/ 12 h 29"/>
                  <a:gd name="T42" fmla="*/ 89 w 155"/>
                  <a:gd name="T43" fmla="*/ 14 h 29"/>
                  <a:gd name="T44" fmla="*/ 73 w 155"/>
                  <a:gd name="T45" fmla="*/ 17 h 29"/>
                  <a:gd name="T46" fmla="*/ 76 w 155"/>
                  <a:gd name="T47" fmla="*/ 26 h 29"/>
                  <a:gd name="T48" fmla="*/ 103 w 155"/>
                  <a:gd name="T49" fmla="*/ 18 h 29"/>
                  <a:gd name="T50" fmla="*/ 101 w 155"/>
                  <a:gd name="T51" fmla="*/ 11 h 29"/>
                  <a:gd name="T52" fmla="*/ 126 w 155"/>
                  <a:gd name="T53" fmla="*/ 6 h 29"/>
                  <a:gd name="T54" fmla="*/ 102 w 155"/>
                  <a:gd name="T55" fmla="*/ 11 h 29"/>
                  <a:gd name="T56" fmla="*/ 103 w 155"/>
                  <a:gd name="T57" fmla="*/ 14 h 29"/>
                  <a:gd name="T58" fmla="*/ 104 w 155"/>
                  <a:gd name="T59" fmla="*/ 17 h 29"/>
                  <a:gd name="T60" fmla="*/ 127 w 155"/>
                  <a:gd name="T61" fmla="*/ 10 h 29"/>
                  <a:gd name="T62" fmla="*/ 126 w 155"/>
                  <a:gd name="T63" fmla="*/ 6 h 29"/>
                  <a:gd name="T64" fmla="*/ 155 w 155"/>
                  <a:gd name="T65" fmla="*/ 0 h 29"/>
                  <a:gd name="T66" fmla="*/ 129 w 155"/>
                  <a:gd name="T67" fmla="*/ 5 h 29"/>
                  <a:gd name="T68" fmla="*/ 130 w 155"/>
                  <a:gd name="T69" fmla="*/ 9 h 29"/>
                  <a:gd name="T70" fmla="*/ 155 w 155"/>
                  <a:gd name="T7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5" h="28">
                    <a:moveTo>
                      <a:pt x="3" y="28"/>
                    </a:moveTo>
                    <a:cubicBezTo>
                      <a:pt x="2" y="29"/>
                      <a:pt x="1" y="29"/>
                      <a:pt x="0" y="29"/>
                    </a:cubicBezTo>
                    <a:cubicBezTo>
                      <a:pt x="0" y="29"/>
                      <a:pt x="1" y="29"/>
                      <a:pt x="1" y="29"/>
                    </a:cubicBezTo>
                    <a:cubicBezTo>
                      <a:pt x="2" y="29"/>
                      <a:pt x="3" y="29"/>
                      <a:pt x="3" y="28"/>
                    </a:cubicBezTo>
                    <a:moveTo>
                      <a:pt x="23" y="28"/>
                    </a:moveTo>
                    <a:cubicBezTo>
                      <a:pt x="23" y="28"/>
                      <a:pt x="22" y="28"/>
                      <a:pt x="22" y="28"/>
                    </a:cubicBezTo>
                    <a:cubicBezTo>
                      <a:pt x="22" y="28"/>
                      <a:pt x="23" y="28"/>
                      <a:pt x="23" y="28"/>
                    </a:cubicBezTo>
                    <a:cubicBezTo>
                      <a:pt x="23" y="28"/>
                      <a:pt x="23" y="28"/>
                      <a:pt x="23" y="28"/>
                    </a:cubicBezTo>
                    <a:moveTo>
                      <a:pt x="51" y="22"/>
                    </a:moveTo>
                    <a:cubicBezTo>
                      <a:pt x="43" y="24"/>
                      <a:pt x="35" y="25"/>
                      <a:pt x="27" y="27"/>
                    </a:cubicBezTo>
                    <a:cubicBezTo>
                      <a:pt x="27" y="28"/>
                      <a:pt x="27" y="28"/>
                      <a:pt x="27" y="28"/>
                    </a:cubicBezTo>
                    <a:cubicBezTo>
                      <a:pt x="35" y="28"/>
                      <a:pt x="43" y="28"/>
                      <a:pt x="52" y="27"/>
                    </a:cubicBezTo>
                    <a:cubicBezTo>
                      <a:pt x="52" y="27"/>
                      <a:pt x="52" y="26"/>
                      <a:pt x="52" y="26"/>
                    </a:cubicBezTo>
                    <a:cubicBezTo>
                      <a:pt x="51" y="22"/>
                      <a:pt x="51" y="22"/>
                      <a:pt x="51" y="22"/>
                    </a:cubicBezTo>
                    <a:moveTo>
                      <a:pt x="71" y="18"/>
                    </a:moveTo>
                    <a:cubicBezTo>
                      <a:pt x="64" y="19"/>
                      <a:pt x="58" y="20"/>
                      <a:pt x="51" y="22"/>
                    </a:cubicBezTo>
                    <a:cubicBezTo>
                      <a:pt x="51" y="24"/>
                      <a:pt x="52" y="26"/>
                      <a:pt x="52" y="27"/>
                    </a:cubicBezTo>
                    <a:cubicBezTo>
                      <a:pt x="59" y="27"/>
                      <a:pt x="66" y="27"/>
                      <a:pt x="73" y="27"/>
                    </a:cubicBezTo>
                    <a:cubicBezTo>
                      <a:pt x="72" y="24"/>
                      <a:pt x="71" y="21"/>
                      <a:pt x="71" y="18"/>
                    </a:cubicBezTo>
                    <a:moveTo>
                      <a:pt x="101" y="11"/>
                    </a:moveTo>
                    <a:cubicBezTo>
                      <a:pt x="100" y="11"/>
                      <a:pt x="98" y="12"/>
                      <a:pt x="96" y="12"/>
                    </a:cubicBezTo>
                    <a:cubicBezTo>
                      <a:pt x="94" y="13"/>
                      <a:pt x="91" y="13"/>
                      <a:pt x="89" y="14"/>
                    </a:cubicBezTo>
                    <a:cubicBezTo>
                      <a:pt x="84" y="15"/>
                      <a:pt x="78" y="16"/>
                      <a:pt x="73" y="17"/>
                    </a:cubicBezTo>
                    <a:cubicBezTo>
                      <a:pt x="74" y="20"/>
                      <a:pt x="75" y="23"/>
                      <a:pt x="76" y="26"/>
                    </a:cubicBezTo>
                    <a:cubicBezTo>
                      <a:pt x="85" y="23"/>
                      <a:pt x="95" y="20"/>
                      <a:pt x="103" y="18"/>
                    </a:cubicBezTo>
                    <a:cubicBezTo>
                      <a:pt x="101" y="11"/>
                      <a:pt x="101" y="11"/>
                      <a:pt x="101" y="11"/>
                    </a:cubicBezTo>
                    <a:moveTo>
                      <a:pt x="126" y="6"/>
                    </a:moveTo>
                    <a:cubicBezTo>
                      <a:pt x="118" y="8"/>
                      <a:pt x="110" y="9"/>
                      <a:pt x="102" y="11"/>
                    </a:cubicBezTo>
                    <a:cubicBezTo>
                      <a:pt x="103" y="14"/>
                      <a:pt x="103" y="14"/>
                      <a:pt x="103" y="14"/>
                    </a:cubicBezTo>
                    <a:cubicBezTo>
                      <a:pt x="103" y="15"/>
                      <a:pt x="103" y="16"/>
                      <a:pt x="104" y="17"/>
                    </a:cubicBezTo>
                    <a:cubicBezTo>
                      <a:pt x="112" y="15"/>
                      <a:pt x="120" y="12"/>
                      <a:pt x="127" y="10"/>
                    </a:cubicBezTo>
                    <a:cubicBezTo>
                      <a:pt x="127" y="8"/>
                      <a:pt x="127" y="7"/>
                      <a:pt x="126" y="6"/>
                    </a:cubicBezTo>
                    <a:moveTo>
                      <a:pt x="155" y="0"/>
                    </a:moveTo>
                    <a:cubicBezTo>
                      <a:pt x="146" y="2"/>
                      <a:pt x="137" y="4"/>
                      <a:pt x="129" y="5"/>
                    </a:cubicBezTo>
                    <a:cubicBezTo>
                      <a:pt x="129" y="7"/>
                      <a:pt x="129" y="8"/>
                      <a:pt x="130" y="9"/>
                    </a:cubicBezTo>
                    <a:cubicBezTo>
                      <a:pt x="138" y="6"/>
                      <a:pt x="147" y="3"/>
                      <a:pt x="155"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839" name="Freeform 521"/>
              <p:cNvSpPr>
                <a:spLocks noEditPoints="1"/>
              </p:cNvSpPr>
              <p:nvPr/>
            </p:nvSpPr>
            <p:spPr bwMode="auto">
              <a:xfrm>
                <a:off x="2533" y="3307"/>
                <a:ext cx="86" cy="20"/>
              </a:xfrm>
              <a:custGeom>
                <a:avLst/>
                <a:gdLst>
                  <a:gd name="T0" fmla="*/ 16 w 103"/>
                  <a:gd name="T1" fmla="*/ 23 h 24"/>
                  <a:gd name="T2" fmla="*/ 11 w 103"/>
                  <a:gd name="T3" fmla="*/ 24 h 24"/>
                  <a:gd name="T4" fmla="*/ 16 w 103"/>
                  <a:gd name="T5" fmla="*/ 24 h 24"/>
                  <a:gd name="T6" fmla="*/ 16 w 103"/>
                  <a:gd name="T7" fmla="*/ 23 h 24"/>
                  <a:gd name="T8" fmla="*/ 59 w 103"/>
                  <a:gd name="T9" fmla="*/ 15 h 24"/>
                  <a:gd name="T10" fmla="*/ 18 w 103"/>
                  <a:gd name="T11" fmla="*/ 23 h 24"/>
                  <a:gd name="T12" fmla="*/ 18 w 103"/>
                  <a:gd name="T13" fmla="*/ 24 h 24"/>
                  <a:gd name="T14" fmla="*/ 24 w 103"/>
                  <a:gd name="T15" fmla="*/ 24 h 24"/>
                  <a:gd name="T16" fmla="*/ 30 w 103"/>
                  <a:gd name="T17" fmla="*/ 24 h 24"/>
                  <a:gd name="T18" fmla="*/ 59 w 103"/>
                  <a:gd name="T19" fmla="*/ 15 h 24"/>
                  <a:gd name="T20" fmla="*/ 15 w 103"/>
                  <a:gd name="T21" fmla="*/ 12 h 24"/>
                  <a:gd name="T22" fmla="*/ 0 w 103"/>
                  <a:gd name="T23" fmla="*/ 20 h 24"/>
                  <a:gd name="T24" fmla="*/ 4 w 103"/>
                  <a:gd name="T25" fmla="*/ 22 h 24"/>
                  <a:gd name="T26" fmla="*/ 7 w 103"/>
                  <a:gd name="T27" fmla="*/ 21 h 24"/>
                  <a:gd name="T28" fmla="*/ 16 w 103"/>
                  <a:gd name="T29" fmla="*/ 19 h 24"/>
                  <a:gd name="T30" fmla="*/ 15 w 103"/>
                  <a:gd name="T31" fmla="*/ 12 h 24"/>
                  <a:gd name="T32" fmla="*/ 63 w 103"/>
                  <a:gd name="T33" fmla="*/ 5 h 24"/>
                  <a:gd name="T34" fmla="*/ 39 w 103"/>
                  <a:gd name="T35" fmla="*/ 6 h 24"/>
                  <a:gd name="T36" fmla="*/ 17 w 103"/>
                  <a:gd name="T37" fmla="*/ 12 h 24"/>
                  <a:gd name="T38" fmla="*/ 18 w 103"/>
                  <a:gd name="T39" fmla="*/ 19 h 24"/>
                  <a:gd name="T40" fmla="*/ 64 w 103"/>
                  <a:gd name="T41" fmla="*/ 9 h 24"/>
                  <a:gd name="T42" fmla="*/ 63 w 103"/>
                  <a:gd name="T43" fmla="*/ 5 h 24"/>
                  <a:gd name="T44" fmla="*/ 63 w 103"/>
                  <a:gd name="T45" fmla="*/ 5 h 24"/>
                  <a:gd name="T46" fmla="*/ 103 w 103"/>
                  <a:gd name="T47" fmla="*/ 0 h 24"/>
                  <a:gd name="T48" fmla="*/ 64 w 103"/>
                  <a:gd name="T49" fmla="*/ 5 h 24"/>
                  <a:gd name="T50" fmla="*/ 64 w 103"/>
                  <a:gd name="T51" fmla="*/ 9 h 24"/>
                  <a:gd name="T52" fmla="*/ 103 w 103"/>
                  <a:gd name="T5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24">
                    <a:moveTo>
                      <a:pt x="16" y="23"/>
                    </a:moveTo>
                    <a:cubicBezTo>
                      <a:pt x="15" y="23"/>
                      <a:pt x="13" y="23"/>
                      <a:pt x="11" y="24"/>
                    </a:cubicBezTo>
                    <a:cubicBezTo>
                      <a:pt x="13" y="24"/>
                      <a:pt x="15" y="24"/>
                      <a:pt x="16" y="24"/>
                    </a:cubicBezTo>
                    <a:cubicBezTo>
                      <a:pt x="16" y="24"/>
                      <a:pt x="16" y="23"/>
                      <a:pt x="16" y="23"/>
                    </a:cubicBezTo>
                    <a:moveTo>
                      <a:pt x="59" y="15"/>
                    </a:moveTo>
                    <a:cubicBezTo>
                      <a:pt x="46" y="18"/>
                      <a:pt x="32" y="20"/>
                      <a:pt x="18" y="23"/>
                    </a:cubicBezTo>
                    <a:cubicBezTo>
                      <a:pt x="18" y="23"/>
                      <a:pt x="18" y="24"/>
                      <a:pt x="18" y="24"/>
                    </a:cubicBezTo>
                    <a:cubicBezTo>
                      <a:pt x="20" y="24"/>
                      <a:pt x="22" y="24"/>
                      <a:pt x="24" y="24"/>
                    </a:cubicBezTo>
                    <a:cubicBezTo>
                      <a:pt x="26" y="24"/>
                      <a:pt x="28" y="24"/>
                      <a:pt x="30" y="24"/>
                    </a:cubicBezTo>
                    <a:cubicBezTo>
                      <a:pt x="40" y="21"/>
                      <a:pt x="50" y="18"/>
                      <a:pt x="59" y="15"/>
                    </a:cubicBezTo>
                    <a:moveTo>
                      <a:pt x="15" y="12"/>
                    </a:moveTo>
                    <a:cubicBezTo>
                      <a:pt x="11" y="15"/>
                      <a:pt x="5" y="17"/>
                      <a:pt x="0" y="20"/>
                    </a:cubicBezTo>
                    <a:cubicBezTo>
                      <a:pt x="1" y="21"/>
                      <a:pt x="2" y="21"/>
                      <a:pt x="4" y="22"/>
                    </a:cubicBezTo>
                    <a:cubicBezTo>
                      <a:pt x="5" y="22"/>
                      <a:pt x="6" y="21"/>
                      <a:pt x="7" y="21"/>
                    </a:cubicBezTo>
                    <a:cubicBezTo>
                      <a:pt x="10" y="21"/>
                      <a:pt x="13" y="20"/>
                      <a:pt x="16" y="19"/>
                    </a:cubicBezTo>
                    <a:cubicBezTo>
                      <a:pt x="16" y="17"/>
                      <a:pt x="16" y="14"/>
                      <a:pt x="15" y="12"/>
                    </a:cubicBezTo>
                    <a:moveTo>
                      <a:pt x="63" y="5"/>
                    </a:moveTo>
                    <a:cubicBezTo>
                      <a:pt x="54" y="5"/>
                      <a:pt x="46" y="6"/>
                      <a:pt x="39" y="6"/>
                    </a:cubicBezTo>
                    <a:cubicBezTo>
                      <a:pt x="31" y="8"/>
                      <a:pt x="24" y="10"/>
                      <a:pt x="17" y="12"/>
                    </a:cubicBezTo>
                    <a:cubicBezTo>
                      <a:pt x="17" y="14"/>
                      <a:pt x="17" y="16"/>
                      <a:pt x="18" y="19"/>
                    </a:cubicBezTo>
                    <a:cubicBezTo>
                      <a:pt x="33" y="15"/>
                      <a:pt x="48" y="12"/>
                      <a:pt x="64" y="9"/>
                    </a:cubicBezTo>
                    <a:cubicBezTo>
                      <a:pt x="64" y="7"/>
                      <a:pt x="64" y="6"/>
                      <a:pt x="63" y="5"/>
                    </a:cubicBezTo>
                    <a:cubicBezTo>
                      <a:pt x="63" y="5"/>
                      <a:pt x="63" y="5"/>
                      <a:pt x="63" y="5"/>
                    </a:cubicBezTo>
                    <a:moveTo>
                      <a:pt x="103" y="0"/>
                    </a:moveTo>
                    <a:cubicBezTo>
                      <a:pt x="89" y="2"/>
                      <a:pt x="76" y="4"/>
                      <a:pt x="64" y="5"/>
                    </a:cubicBezTo>
                    <a:cubicBezTo>
                      <a:pt x="64" y="6"/>
                      <a:pt x="64" y="7"/>
                      <a:pt x="64" y="9"/>
                    </a:cubicBezTo>
                    <a:cubicBezTo>
                      <a:pt x="77" y="6"/>
                      <a:pt x="90" y="3"/>
                      <a:pt x="103"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840" name="Freeform 522"/>
              <p:cNvSpPr>
                <a:spLocks noEditPoints="1"/>
              </p:cNvSpPr>
              <p:nvPr/>
            </p:nvSpPr>
            <p:spPr bwMode="auto">
              <a:xfrm>
                <a:off x="2558" y="3304"/>
                <a:ext cx="112" cy="23"/>
              </a:xfrm>
              <a:custGeom>
                <a:avLst/>
                <a:gdLst>
                  <a:gd name="T0" fmla="*/ 34 w 134"/>
                  <a:gd name="T1" fmla="*/ 18 h 27"/>
                  <a:gd name="T2" fmla="*/ 29 w 134"/>
                  <a:gd name="T3" fmla="*/ 18 h 27"/>
                  <a:gd name="T4" fmla="*/ 0 w 134"/>
                  <a:gd name="T5" fmla="*/ 27 h 27"/>
                  <a:gd name="T6" fmla="*/ 35 w 134"/>
                  <a:gd name="T7" fmla="*/ 24 h 27"/>
                  <a:gd name="T8" fmla="*/ 34 w 134"/>
                  <a:gd name="T9" fmla="*/ 18 h 27"/>
                  <a:gd name="T10" fmla="*/ 90 w 134"/>
                  <a:gd name="T11" fmla="*/ 8 h 27"/>
                  <a:gd name="T12" fmla="*/ 35 w 134"/>
                  <a:gd name="T13" fmla="*/ 17 h 27"/>
                  <a:gd name="T14" fmla="*/ 36 w 134"/>
                  <a:gd name="T15" fmla="*/ 24 h 27"/>
                  <a:gd name="T16" fmla="*/ 91 w 134"/>
                  <a:gd name="T17" fmla="*/ 12 h 27"/>
                  <a:gd name="T18" fmla="*/ 90 w 134"/>
                  <a:gd name="T19" fmla="*/ 8 h 27"/>
                  <a:gd name="T20" fmla="*/ 134 w 134"/>
                  <a:gd name="T21" fmla="*/ 0 h 27"/>
                  <a:gd name="T22" fmla="*/ 91 w 134"/>
                  <a:gd name="T23" fmla="*/ 8 h 27"/>
                  <a:gd name="T24" fmla="*/ 91 w 134"/>
                  <a:gd name="T25" fmla="*/ 12 h 27"/>
                  <a:gd name="T26" fmla="*/ 134 w 134"/>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7">
                    <a:moveTo>
                      <a:pt x="34" y="18"/>
                    </a:moveTo>
                    <a:cubicBezTo>
                      <a:pt x="33" y="18"/>
                      <a:pt x="31" y="18"/>
                      <a:pt x="29" y="18"/>
                    </a:cubicBezTo>
                    <a:cubicBezTo>
                      <a:pt x="20" y="21"/>
                      <a:pt x="10" y="24"/>
                      <a:pt x="0" y="27"/>
                    </a:cubicBezTo>
                    <a:cubicBezTo>
                      <a:pt x="10" y="27"/>
                      <a:pt x="22" y="26"/>
                      <a:pt x="35" y="24"/>
                    </a:cubicBezTo>
                    <a:cubicBezTo>
                      <a:pt x="35" y="22"/>
                      <a:pt x="35" y="19"/>
                      <a:pt x="34" y="18"/>
                    </a:cubicBezTo>
                    <a:moveTo>
                      <a:pt x="90" y="8"/>
                    </a:moveTo>
                    <a:cubicBezTo>
                      <a:pt x="72" y="11"/>
                      <a:pt x="54" y="14"/>
                      <a:pt x="35" y="17"/>
                    </a:cubicBezTo>
                    <a:cubicBezTo>
                      <a:pt x="35" y="19"/>
                      <a:pt x="36" y="21"/>
                      <a:pt x="36" y="24"/>
                    </a:cubicBezTo>
                    <a:cubicBezTo>
                      <a:pt x="52" y="21"/>
                      <a:pt x="71" y="17"/>
                      <a:pt x="91" y="12"/>
                    </a:cubicBezTo>
                    <a:cubicBezTo>
                      <a:pt x="91" y="11"/>
                      <a:pt x="91" y="9"/>
                      <a:pt x="90" y="8"/>
                    </a:cubicBezTo>
                    <a:moveTo>
                      <a:pt x="134" y="0"/>
                    </a:moveTo>
                    <a:cubicBezTo>
                      <a:pt x="120" y="3"/>
                      <a:pt x="105" y="5"/>
                      <a:pt x="91" y="8"/>
                    </a:cubicBezTo>
                    <a:cubicBezTo>
                      <a:pt x="91" y="9"/>
                      <a:pt x="91" y="11"/>
                      <a:pt x="91" y="12"/>
                    </a:cubicBezTo>
                    <a:cubicBezTo>
                      <a:pt x="105" y="9"/>
                      <a:pt x="119" y="5"/>
                      <a:pt x="134"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41" name="Freeform 523"/>
              <p:cNvSpPr/>
              <p:nvPr/>
            </p:nvSpPr>
            <p:spPr bwMode="auto">
              <a:xfrm>
                <a:off x="2548" y="3312"/>
                <a:ext cx="18" cy="5"/>
              </a:xfrm>
              <a:custGeom>
                <a:avLst/>
                <a:gdLst>
                  <a:gd name="T0" fmla="*/ 22 w 22"/>
                  <a:gd name="T1" fmla="*/ 0 h 6"/>
                  <a:gd name="T2" fmla="*/ 12 w 22"/>
                  <a:gd name="T3" fmla="*/ 0 h 6"/>
                  <a:gd name="T4" fmla="*/ 9 w 22"/>
                  <a:gd name="T5" fmla="*/ 0 h 6"/>
                  <a:gd name="T6" fmla="*/ 0 w 22"/>
                  <a:gd name="T7" fmla="*/ 5 h 6"/>
                  <a:gd name="T8" fmla="*/ 0 w 22"/>
                  <a:gd name="T9" fmla="*/ 6 h 6"/>
                  <a:gd name="T10" fmla="*/ 22 w 22"/>
                  <a:gd name="T11" fmla="*/ 0 h 6"/>
                </a:gdLst>
                <a:ahLst/>
                <a:cxnLst>
                  <a:cxn ang="0">
                    <a:pos x="T0" y="T1"/>
                  </a:cxn>
                  <a:cxn ang="0">
                    <a:pos x="T2" y="T3"/>
                  </a:cxn>
                  <a:cxn ang="0">
                    <a:pos x="T4" y="T5"/>
                  </a:cxn>
                  <a:cxn ang="0">
                    <a:pos x="T6" y="T7"/>
                  </a:cxn>
                  <a:cxn ang="0">
                    <a:pos x="T8" y="T9"/>
                  </a:cxn>
                  <a:cxn ang="0">
                    <a:pos x="T10" y="T11"/>
                  </a:cxn>
                </a:cxnLst>
                <a:rect l="0" t="0" r="r" b="b"/>
                <a:pathLst>
                  <a:path w="22" h="6">
                    <a:moveTo>
                      <a:pt x="22" y="0"/>
                    </a:moveTo>
                    <a:cubicBezTo>
                      <a:pt x="18" y="0"/>
                      <a:pt x="15" y="0"/>
                      <a:pt x="12" y="0"/>
                    </a:cubicBezTo>
                    <a:cubicBezTo>
                      <a:pt x="11" y="0"/>
                      <a:pt x="10" y="0"/>
                      <a:pt x="9" y="0"/>
                    </a:cubicBezTo>
                    <a:cubicBezTo>
                      <a:pt x="6" y="2"/>
                      <a:pt x="3" y="4"/>
                      <a:pt x="0" y="5"/>
                    </a:cubicBezTo>
                    <a:cubicBezTo>
                      <a:pt x="0" y="6"/>
                      <a:pt x="0" y="6"/>
                      <a:pt x="0" y="6"/>
                    </a:cubicBezTo>
                    <a:cubicBezTo>
                      <a:pt x="7" y="4"/>
                      <a:pt x="14" y="2"/>
                      <a:pt x="22"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42" name="Freeform 524"/>
              <p:cNvSpPr/>
              <p:nvPr/>
            </p:nvSpPr>
            <p:spPr bwMode="auto">
              <a:xfrm>
                <a:off x="2720" y="3275"/>
                <a:ext cx="65" cy="13"/>
              </a:xfrm>
              <a:custGeom>
                <a:avLst/>
                <a:gdLst>
                  <a:gd name="T0" fmla="*/ 77 w 78"/>
                  <a:gd name="T1" fmla="*/ 0 h 15"/>
                  <a:gd name="T2" fmla="*/ 17 w 78"/>
                  <a:gd name="T3" fmla="*/ 9 h 15"/>
                  <a:gd name="T4" fmla="*/ 0 w 78"/>
                  <a:gd name="T5" fmla="*/ 15 h 15"/>
                  <a:gd name="T6" fmla="*/ 53 w 78"/>
                  <a:gd name="T7" fmla="*/ 7 h 15"/>
                  <a:gd name="T8" fmla="*/ 78 w 78"/>
                  <a:gd name="T9" fmla="*/ 1 h 15"/>
                  <a:gd name="T10" fmla="*/ 77 w 78"/>
                  <a:gd name="T11" fmla="*/ 0 h 15"/>
                </a:gdLst>
                <a:ahLst/>
                <a:cxnLst>
                  <a:cxn ang="0">
                    <a:pos x="T0" y="T1"/>
                  </a:cxn>
                  <a:cxn ang="0">
                    <a:pos x="T2" y="T3"/>
                  </a:cxn>
                  <a:cxn ang="0">
                    <a:pos x="T4" y="T5"/>
                  </a:cxn>
                  <a:cxn ang="0">
                    <a:pos x="T6" y="T7"/>
                  </a:cxn>
                  <a:cxn ang="0">
                    <a:pos x="T8" y="T9"/>
                  </a:cxn>
                  <a:cxn ang="0">
                    <a:pos x="T10" y="T11"/>
                  </a:cxn>
                </a:cxnLst>
                <a:rect l="0" t="0" r="r" b="b"/>
                <a:pathLst>
                  <a:path w="78" h="15">
                    <a:moveTo>
                      <a:pt x="77" y="0"/>
                    </a:moveTo>
                    <a:cubicBezTo>
                      <a:pt x="56" y="3"/>
                      <a:pt x="36" y="6"/>
                      <a:pt x="17" y="9"/>
                    </a:cubicBezTo>
                    <a:cubicBezTo>
                      <a:pt x="11" y="11"/>
                      <a:pt x="5" y="13"/>
                      <a:pt x="0" y="15"/>
                    </a:cubicBezTo>
                    <a:cubicBezTo>
                      <a:pt x="17" y="12"/>
                      <a:pt x="35" y="9"/>
                      <a:pt x="53" y="7"/>
                    </a:cubicBezTo>
                    <a:cubicBezTo>
                      <a:pt x="61" y="5"/>
                      <a:pt x="69" y="3"/>
                      <a:pt x="78" y="1"/>
                    </a:cubicBezTo>
                    <a:cubicBezTo>
                      <a:pt x="77" y="1"/>
                      <a:pt x="77" y="1"/>
                      <a:pt x="77"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43" name="Freeform 525"/>
              <p:cNvSpPr/>
              <p:nvPr/>
            </p:nvSpPr>
            <p:spPr bwMode="auto">
              <a:xfrm>
                <a:off x="2734" y="3273"/>
                <a:ext cx="50" cy="10"/>
              </a:xfrm>
              <a:custGeom>
                <a:avLst/>
                <a:gdLst>
                  <a:gd name="T0" fmla="*/ 39 w 60"/>
                  <a:gd name="T1" fmla="*/ 0 h 12"/>
                  <a:gd name="T2" fmla="*/ 30 w 60"/>
                  <a:gd name="T3" fmla="*/ 0 h 12"/>
                  <a:gd name="T4" fmla="*/ 0 w 60"/>
                  <a:gd name="T5" fmla="*/ 12 h 12"/>
                  <a:gd name="T6" fmla="*/ 60 w 60"/>
                  <a:gd name="T7" fmla="*/ 3 h 12"/>
                  <a:gd name="T8" fmla="*/ 39 w 60"/>
                  <a:gd name="T9" fmla="*/ 0 h 12"/>
                </a:gdLst>
                <a:ahLst/>
                <a:cxnLst>
                  <a:cxn ang="0">
                    <a:pos x="T0" y="T1"/>
                  </a:cxn>
                  <a:cxn ang="0">
                    <a:pos x="T2" y="T3"/>
                  </a:cxn>
                  <a:cxn ang="0">
                    <a:pos x="T4" y="T5"/>
                  </a:cxn>
                  <a:cxn ang="0">
                    <a:pos x="T6" y="T7"/>
                  </a:cxn>
                  <a:cxn ang="0">
                    <a:pos x="T8" y="T9"/>
                  </a:cxn>
                </a:cxnLst>
                <a:rect l="0" t="0" r="r" b="b"/>
                <a:pathLst>
                  <a:path w="60" h="12">
                    <a:moveTo>
                      <a:pt x="39" y="0"/>
                    </a:moveTo>
                    <a:cubicBezTo>
                      <a:pt x="36" y="0"/>
                      <a:pt x="33" y="0"/>
                      <a:pt x="30" y="0"/>
                    </a:cubicBezTo>
                    <a:cubicBezTo>
                      <a:pt x="20" y="4"/>
                      <a:pt x="10" y="8"/>
                      <a:pt x="0" y="12"/>
                    </a:cubicBezTo>
                    <a:cubicBezTo>
                      <a:pt x="19" y="9"/>
                      <a:pt x="39" y="6"/>
                      <a:pt x="60" y="3"/>
                    </a:cubicBezTo>
                    <a:cubicBezTo>
                      <a:pt x="56" y="1"/>
                      <a:pt x="49" y="0"/>
                      <a:pt x="39"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844" name="Freeform 526"/>
              <p:cNvSpPr>
                <a:spLocks noEditPoints="1"/>
              </p:cNvSpPr>
              <p:nvPr/>
            </p:nvSpPr>
            <p:spPr bwMode="auto">
              <a:xfrm>
                <a:off x="2566" y="3288"/>
                <a:ext cx="127" cy="24"/>
              </a:xfrm>
              <a:custGeom>
                <a:avLst/>
                <a:gdLst>
                  <a:gd name="T0" fmla="*/ 24 w 153"/>
                  <a:gd name="T1" fmla="*/ 21 h 28"/>
                  <a:gd name="T2" fmla="*/ 0 w 153"/>
                  <a:gd name="T3" fmla="*/ 28 h 28"/>
                  <a:gd name="T4" fmla="*/ 24 w 153"/>
                  <a:gd name="T5" fmla="*/ 27 h 28"/>
                  <a:gd name="T6" fmla="*/ 24 w 153"/>
                  <a:gd name="T7" fmla="*/ 21 h 28"/>
                  <a:gd name="T8" fmla="*/ 141 w 153"/>
                  <a:gd name="T9" fmla="*/ 1 h 28"/>
                  <a:gd name="T10" fmla="*/ 80 w 153"/>
                  <a:gd name="T11" fmla="*/ 8 h 28"/>
                  <a:gd name="T12" fmla="*/ 80 w 153"/>
                  <a:gd name="T13" fmla="*/ 10 h 28"/>
                  <a:gd name="T14" fmla="*/ 80 w 153"/>
                  <a:gd name="T15" fmla="*/ 16 h 28"/>
                  <a:gd name="T16" fmla="*/ 80 w 153"/>
                  <a:gd name="T17" fmla="*/ 8 h 28"/>
                  <a:gd name="T18" fmla="*/ 67 w 153"/>
                  <a:gd name="T19" fmla="*/ 9 h 28"/>
                  <a:gd name="T20" fmla="*/ 44 w 153"/>
                  <a:gd name="T21" fmla="*/ 14 h 28"/>
                  <a:gd name="T22" fmla="*/ 29 w 153"/>
                  <a:gd name="T23" fmla="*/ 19 h 28"/>
                  <a:gd name="T24" fmla="*/ 24 w 153"/>
                  <a:gd name="T25" fmla="*/ 21 h 28"/>
                  <a:gd name="T26" fmla="*/ 25 w 153"/>
                  <a:gd name="T27" fmla="*/ 27 h 28"/>
                  <a:gd name="T28" fmla="*/ 64 w 153"/>
                  <a:gd name="T29" fmla="*/ 22 h 28"/>
                  <a:gd name="T30" fmla="*/ 81 w 153"/>
                  <a:gd name="T31" fmla="*/ 19 h 28"/>
                  <a:gd name="T32" fmla="*/ 80 w 153"/>
                  <a:gd name="T33" fmla="*/ 16 h 28"/>
                  <a:gd name="T34" fmla="*/ 81 w 153"/>
                  <a:gd name="T35" fmla="*/ 19 h 28"/>
                  <a:gd name="T36" fmla="*/ 97 w 153"/>
                  <a:gd name="T37" fmla="*/ 16 h 28"/>
                  <a:gd name="T38" fmla="*/ 142 w 153"/>
                  <a:gd name="T39" fmla="*/ 3 h 28"/>
                  <a:gd name="T40" fmla="*/ 141 w 153"/>
                  <a:gd name="T41" fmla="*/ 1 h 28"/>
                  <a:gd name="T42" fmla="*/ 153 w 153"/>
                  <a:gd name="T43" fmla="*/ 0 h 28"/>
                  <a:gd name="T44" fmla="*/ 142 w 153"/>
                  <a:gd name="T45" fmla="*/ 1 h 28"/>
                  <a:gd name="T46" fmla="*/ 142 w 153"/>
                  <a:gd name="T47" fmla="*/ 3 h 28"/>
                  <a:gd name="T48" fmla="*/ 153 w 153"/>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28">
                    <a:moveTo>
                      <a:pt x="24" y="21"/>
                    </a:moveTo>
                    <a:cubicBezTo>
                      <a:pt x="15" y="24"/>
                      <a:pt x="7" y="26"/>
                      <a:pt x="0" y="28"/>
                    </a:cubicBezTo>
                    <a:cubicBezTo>
                      <a:pt x="7" y="28"/>
                      <a:pt x="15" y="27"/>
                      <a:pt x="24" y="27"/>
                    </a:cubicBezTo>
                    <a:cubicBezTo>
                      <a:pt x="24" y="21"/>
                      <a:pt x="24" y="21"/>
                      <a:pt x="24" y="21"/>
                    </a:cubicBezTo>
                    <a:moveTo>
                      <a:pt x="141" y="1"/>
                    </a:moveTo>
                    <a:cubicBezTo>
                      <a:pt x="119" y="4"/>
                      <a:pt x="98" y="6"/>
                      <a:pt x="80" y="8"/>
                    </a:cubicBezTo>
                    <a:cubicBezTo>
                      <a:pt x="80" y="10"/>
                      <a:pt x="80" y="10"/>
                      <a:pt x="80" y="10"/>
                    </a:cubicBezTo>
                    <a:cubicBezTo>
                      <a:pt x="80" y="12"/>
                      <a:pt x="80" y="14"/>
                      <a:pt x="80" y="16"/>
                    </a:cubicBezTo>
                    <a:cubicBezTo>
                      <a:pt x="80" y="8"/>
                      <a:pt x="80" y="8"/>
                      <a:pt x="80" y="8"/>
                    </a:cubicBezTo>
                    <a:cubicBezTo>
                      <a:pt x="75" y="9"/>
                      <a:pt x="71" y="9"/>
                      <a:pt x="67" y="9"/>
                    </a:cubicBezTo>
                    <a:cubicBezTo>
                      <a:pt x="60" y="11"/>
                      <a:pt x="52" y="13"/>
                      <a:pt x="44" y="14"/>
                    </a:cubicBezTo>
                    <a:cubicBezTo>
                      <a:pt x="39" y="16"/>
                      <a:pt x="34" y="18"/>
                      <a:pt x="29" y="19"/>
                    </a:cubicBezTo>
                    <a:cubicBezTo>
                      <a:pt x="27" y="20"/>
                      <a:pt x="26" y="20"/>
                      <a:pt x="24" y="21"/>
                    </a:cubicBezTo>
                    <a:cubicBezTo>
                      <a:pt x="24" y="23"/>
                      <a:pt x="25" y="25"/>
                      <a:pt x="25" y="27"/>
                    </a:cubicBezTo>
                    <a:cubicBezTo>
                      <a:pt x="37" y="26"/>
                      <a:pt x="50" y="24"/>
                      <a:pt x="64" y="22"/>
                    </a:cubicBezTo>
                    <a:cubicBezTo>
                      <a:pt x="70" y="21"/>
                      <a:pt x="75" y="20"/>
                      <a:pt x="81" y="19"/>
                    </a:cubicBezTo>
                    <a:cubicBezTo>
                      <a:pt x="80" y="18"/>
                      <a:pt x="80" y="17"/>
                      <a:pt x="80" y="16"/>
                    </a:cubicBezTo>
                    <a:cubicBezTo>
                      <a:pt x="81" y="19"/>
                      <a:pt x="81" y="19"/>
                      <a:pt x="81" y="19"/>
                    </a:cubicBezTo>
                    <a:cubicBezTo>
                      <a:pt x="86" y="18"/>
                      <a:pt x="92" y="17"/>
                      <a:pt x="97" y="16"/>
                    </a:cubicBezTo>
                    <a:cubicBezTo>
                      <a:pt x="112" y="12"/>
                      <a:pt x="127" y="7"/>
                      <a:pt x="142" y="3"/>
                    </a:cubicBezTo>
                    <a:cubicBezTo>
                      <a:pt x="141" y="1"/>
                      <a:pt x="141" y="1"/>
                      <a:pt x="141" y="1"/>
                    </a:cubicBezTo>
                    <a:moveTo>
                      <a:pt x="153" y="0"/>
                    </a:moveTo>
                    <a:cubicBezTo>
                      <a:pt x="149" y="0"/>
                      <a:pt x="145" y="1"/>
                      <a:pt x="142" y="1"/>
                    </a:cubicBezTo>
                    <a:cubicBezTo>
                      <a:pt x="142" y="3"/>
                      <a:pt x="142" y="3"/>
                      <a:pt x="142" y="3"/>
                    </a:cubicBezTo>
                    <a:cubicBezTo>
                      <a:pt x="146" y="2"/>
                      <a:pt x="149" y="1"/>
                      <a:pt x="153"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45" name="Freeform 527"/>
              <p:cNvSpPr>
                <a:spLocks noEditPoints="1"/>
              </p:cNvSpPr>
              <p:nvPr/>
            </p:nvSpPr>
            <p:spPr bwMode="auto">
              <a:xfrm>
                <a:off x="2646" y="3283"/>
                <a:ext cx="88" cy="19"/>
              </a:xfrm>
              <a:custGeom>
                <a:avLst/>
                <a:gdLst>
                  <a:gd name="T0" fmla="*/ 45 w 106"/>
                  <a:gd name="T1" fmla="*/ 10 h 23"/>
                  <a:gd name="T2" fmla="*/ 0 w 106"/>
                  <a:gd name="T3" fmla="*/ 23 h 23"/>
                  <a:gd name="T4" fmla="*/ 45 w 106"/>
                  <a:gd name="T5" fmla="*/ 14 h 23"/>
                  <a:gd name="T6" fmla="*/ 45 w 106"/>
                  <a:gd name="T7" fmla="*/ 10 h 23"/>
                  <a:gd name="T8" fmla="*/ 106 w 106"/>
                  <a:gd name="T9" fmla="*/ 0 h 23"/>
                  <a:gd name="T10" fmla="*/ 56 w 106"/>
                  <a:gd name="T11" fmla="*/ 7 h 23"/>
                  <a:gd name="T12" fmla="*/ 45 w 106"/>
                  <a:gd name="T13" fmla="*/ 10 h 23"/>
                  <a:gd name="T14" fmla="*/ 46 w 106"/>
                  <a:gd name="T15" fmla="*/ 14 h 23"/>
                  <a:gd name="T16" fmla="*/ 89 w 106"/>
                  <a:gd name="T17" fmla="*/ 6 h 23"/>
                  <a:gd name="T18" fmla="*/ 106 w 106"/>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23">
                    <a:moveTo>
                      <a:pt x="45" y="10"/>
                    </a:moveTo>
                    <a:cubicBezTo>
                      <a:pt x="30" y="14"/>
                      <a:pt x="15" y="19"/>
                      <a:pt x="0" y="23"/>
                    </a:cubicBezTo>
                    <a:cubicBezTo>
                      <a:pt x="15" y="20"/>
                      <a:pt x="30" y="17"/>
                      <a:pt x="45" y="14"/>
                    </a:cubicBezTo>
                    <a:cubicBezTo>
                      <a:pt x="45" y="10"/>
                      <a:pt x="45" y="10"/>
                      <a:pt x="45" y="10"/>
                    </a:cubicBezTo>
                    <a:moveTo>
                      <a:pt x="106" y="0"/>
                    </a:moveTo>
                    <a:cubicBezTo>
                      <a:pt x="89" y="2"/>
                      <a:pt x="72" y="5"/>
                      <a:pt x="56" y="7"/>
                    </a:cubicBezTo>
                    <a:cubicBezTo>
                      <a:pt x="52" y="8"/>
                      <a:pt x="49" y="9"/>
                      <a:pt x="45" y="10"/>
                    </a:cubicBezTo>
                    <a:cubicBezTo>
                      <a:pt x="46" y="14"/>
                      <a:pt x="46" y="14"/>
                      <a:pt x="46" y="14"/>
                    </a:cubicBezTo>
                    <a:cubicBezTo>
                      <a:pt x="60" y="11"/>
                      <a:pt x="74" y="9"/>
                      <a:pt x="89" y="6"/>
                    </a:cubicBezTo>
                    <a:cubicBezTo>
                      <a:pt x="94" y="4"/>
                      <a:pt x="100" y="2"/>
                      <a:pt x="106"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846" name="Freeform 528"/>
              <p:cNvSpPr>
                <a:spLocks noEditPoints="1"/>
              </p:cNvSpPr>
              <p:nvPr/>
            </p:nvSpPr>
            <p:spPr bwMode="auto">
              <a:xfrm>
                <a:off x="2621" y="3274"/>
                <a:ext cx="117" cy="22"/>
              </a:xfrm>
              <a:custGeom>
                <a:avLst/>
                <a:gdLst>
                  <a:gd name="T0" fmla="*/ 12 w 141"/>
                  <a:gd name="T1" fmla="*/ 24 h 26"/>
                  <a:gd name="T2" fmla="*/ 0 w 141"/>
                  <a:gd name="T3" fmla="*/ 26 h 26"/>
                  <a:gd name="T4" fmla="*/ 13 w 141"/>
                  <a:gd name="T5" fmla="*/ 25 h 26"/>
                  <a:gd name="T6" fmla="*/ 12 w 141"/>
                  <a:gd name="T7" fmla="*/ 24 h 26"/>
                  <a:gd name="T8" fmla="*/ 141 w 141"/>
                  <a:gd name="T9" fmla="*/ 0 h 26"/>
                  <a:gd name="T10" fmla="*/ 13 w 141"/>
                  <a:gd name="T11" fmla="*/ 24 h 26"/>
                  <a:gd name="T12" fmla="*/ 13 w 141"/>
                  <a:gd name="T13" fmla="*/ 25 h 26"/>
                  <a:gd name="T14" fmla="*/ 74 w 141"/>
                  <a:gd name="T15" fmla="*/ 18 h 26"/>
                  <a:gd name="T16" fmla="*/ 74 w 141"/>
                  <a:gd name="T17" fmla="*/ 12 h 26"/>
                  <a:gd name="T18" fmla="*/ 75 w 141"/>
                  <a:gd name="T19" fmla="*/ 18 h 26"/>
                  <a:gd name="T20" fmla="*/ 86 w 141"/>
                  <a:gd name="T21" fmla="*/ 17 h 26"/>
                  <a:gd name="T22" fmla="*/ 141 w 141"/>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1" h="26">
                    <a:moveTo>
                      <a:pt x="12" y="24"/>
                    </a:moveTo>
                    <a:cubicBezTo>
                      <a:pt x="8" y="24"/>
                      <a:pt x="4" y="25"/>
                      <a:pt x="0" y="26"/>
                    </a:cubicBezTo>
                    <a:cubicBezTo>
                      <a:pt x="4" y="26"/>
                      <a:pt x="8" y="26"/>
                      <a:pt x="13" y="25"/>
                    </a:cubicBezTo>
                    <a:cubicBezTo>
                      <a:pt x="12" y="24"/>
                      <a:pt x="12" y="24"/>
                      <a:pt x="12" y="24"/>
                    </a:cubicBezTo>
                    <a:moveTo>
                      <a:pt x="141" y="0"/>
                    </a:moveTo>
                    <a:cubicBezTo>
                      <a:pt x="109" y="4"/>
                      <a:pt x="65" y="12"/>
                      <a:pt x="13" y="24"/>
                    </a:cubicBezTo>
                    <a:cubicBezTo>
                      <a:pt x="13" y="25"/>
                      <a:pt x="13" y="25"/>
                      <a:pt x="13" y="25"/>
                    </a:cubicBezTo>
                    <a:cubicBezTo>
                      <a:pt x="31" y="23"/>
                      <a:pt x="52" y="21"/>
                      <a:pt x="74" y="18"/>
                    </a:cubicBezTo>
                    <a:cubicBezTo>
                      <a:pt x="74" y="12"/>
                      <a:pt x="74" y="12"/>
                      <a:pt x="74" y="12"/>
                    </a:cubicBezTo>
                    <a:cubicBezTo>
                      <a:pt x="75" y="18"/>
                      <a:pt x="75" y="18"/>
                      <a:pt x="75" y="18"/>
                    </a:cubicBezTo>
                    <a:cubicBezTo>
                      <a:pt x="78" y="18"/>
                      <a:pt x="82" y="17"/>
                      <a:pt x="86" y="17"/>
                    </a:cubicBezTo>
                    <a:cubicBezTo>
                      <a:pt x="105" y="11"/>
                      <a:pt x="123" y="6"/>
                      <a:pt x="141"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47" name="Freeform 529"/>
              <p:cNvSpPr/>
              <p:nvPr/>
            </p:nvSpPr>
            <p:spPr bwMode="auto">
              <a:xfrm>
                <a:off x="2693" y="3273"/>
                <a:ext cx="66" cy="15"/>
              </a:xfrm>
              <a:custGeom>
                <a:avLst/>
                <a:gdLst>
                  <a:gd name="T0" fmla="*/ 80 w 80"/>
                  <a:gd name="T1" fmla="*/ 0 h 19"/>
                  <a:gd name="T2" fmla="*/ 55 w 80"/>
                  <a:gd name="T3" fmla="*/ 2 h 19"/>
                  <a:gd name="T4" fmla="*/ 0 w 80"/>
                  <a:gd name="T5" fmla="*/ 19 h 19"/>
                  <a:gd name="T6" fmla="*/ 50 w 80"/>
                  <a:gd name="T7" fmla="*/ 12 h 19"/>
                  <a:gd name="T8" fmla="*/ 80 w 80"/>
                  <a:gd name="T9" fmla="*/ 0 h 19"/>
                </a:gdLst>
                <a:ahLst/>
                <a:cxnLst>
                  <a:cxn ang="0">
                    <a:pos x="T0" y="T1"/>
                  </a:cxn>
                  <a:cxn ang="0">
                    <a:pos x="T2" y="T3"/>
                  </a:cxn>
                  <a:cxn ang="0">
                    <a:pos x="T4" y="T5"/>
                  </a:cxn>
                  <a:cxn ang="0">
                    <a:pos x="T6" y="T7"/>
                  </a:cxn>
                  <a:cxn ang="0">
                    <a:pos x="T8" y="T9"/>
                  </a:cxn>
                </a:cxnLst>
                <a:rect l="0" t="0" r="r" b="b"/>
                <a:pathLst>
                  <a:path w="80" h="19">
                    <a:moveTo>
                      <a:pt x="80" y="0"/>
                    </a:moveTo>
                    <a:cubicBezTo>
                      <a:pt x="73" y="0"/>
                      <a:pt x="64" y="1"/>
                      <a:pt x="55" y="2"/>
                    </a:cubicBezTo>
                    <a:cubicBezTo>
                      <a:pt x="37" y="8"/>
                      <a:pt x="19" y="13"/>
                      <a:pt x="0" y="19"/>
                    </a:cubicBezTo>
                    <a:cubicBezTo>
                      <a:pt x="16" y="17"/>
                      <a:pt x="33" y="14"/>
                      <a:pt x="50" y="12"/>
                    </a:cubicBezTo>
                    <a:cubicBezTo>
                      <a:pt x="60" y="8"/>
                      <a:pt x="70" y="4"/>
                      <a:pt x="80" y="0"/>
                    </a:cubicBezTo>
                  </a:path>
                </a:pathLst>
              </a:custGeom>
              <a:solidFill>
                <a:srgbClr val="570810"/>
              </a:solidFill>
              <a:ln>
                <a:noFill/>
              </a:ln>
            </p:spPr>
            <p:txBody>
              <a:bodyPr vert="horz" wrap="square" lIns="91440" tIns="45720" rIns="91440" bIns="45720" numCol="1" anchor="t" anchorCtr="0" compatLnSpc="1"/>
              <a:lstStyle/>
              <a:p>
                <a:endParaRPr lang="zh-CN" altLang="en-US"/>
              </a:p>
            </p:txBody>
          </p:sp>
          <p:sp>
            <p:nvSpPr>
              <p:cNvPr id="2848" name="Freeform 530"/>
              <p:cNvSpPr>
                <a:spLocks noEditPoints="1"/>
              </p:cNvSpPr>
              <p:nvPr/>
            </p:nvSpPr>
            <p:spPr bwMode="auto">
              <a:xfrm>
                <a:off x="2555" y="3300"/>
                <a:ext cx="47" cy="12"/>
              </a:xfrm>
              <a:custGeom>
                <a:avLst/>
                <a:gdLst>
                  <a:gd name="T0" fmla="*/ 37 w 57"/>
                  <a:gd name="T1" fmla="*/ 5 h 14"/>
                  <a:gd name="T2" fmla="*/ 3 w 57"/>
                  <a:gd name="T3" fmla="*/ 13 h 14"/>
                  <a:gd name="T4" fmla="*/ 0 w 57"/>
                  <a:gd name="T5" fmla="*/ 14 h 14"/>
                  <a:gd name="T6" fmla="*/ 3 w 57"/>
                  <a:gd name="T7" fmla="*/ 14 h 14"/>
                  <a:gd name="T8" fmla="*/ 13 w 57"/>
                  <a:gd name="T9" fmla="*/ 14 h 14"/>
                  <a:gd name="T10" fmla="*/ 37 w 57"/>
                  <a:gd name="T11" fmla="*/ 7 h 14"/>
                  <a:gd name="T12" fmla="*/ 37 w 57"/>
                  <a:gd name="T13" fmla="*/ 5 h 14"/>
                  <a:gd name="T14" fmla="*/ 57 w 57"/>
                  <a:gd name="T15" fmla="*/ 0 h 14"/>
                  <a:gd name="T16" fmla="*/ 37 w 57"/>
                  <a:gd name="T17" fmla="*/ 5 h 14"/>
                  <a:gd name="T18" fmla="*/ 37 w 57"/>
                  <a:gd name="T19" fmla="*/ 7 h 14"/>
                  <a:gd name="T20" fmla="*/ 42 w 57"/>
                  <a:gd name="T21" fmla="*/ 5 h 14"/>
                  <a:gd name="T22" fmla="*/ 57 w 57"/>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4">
                    <a:moveTo>
                      <a:pt x="37" y="5"/>
                    </a:moveTo>
                    <a:cubicBezTo>
                      <a:pt x="26" y="7"/>
                      <a:pt x="14" y="10"/>
                      <a:pt x="3" y="13"/>
                    </a:cubicBezTo>
                    <a:cubicBezTo>
                      <a:pt x="2" y="13"/>
                      <a:pt x="1" y="14"/>
                      <a:pt x="0" y="14"/>
                    </a:cubicBezTo>
                    <a:cubicBezTo>
                      <a:pt x="1" y="14"/>
                      <a:pt x="2" y="14"/>
                      <a:pt x="3" y="14"/>
                    </a:cubicBezTo>
                    <a:cubicBezTo>
                      <a:pt x="6" y="14"/>
                      <a:pt x="9" y="14"/>
                      <a:pt x="13" y="14"/>
                    </a:cubicBezTo>
                    <a:cubicBezTo>
                      <a:pt x="20" y="12"/>
                      <a:pt x="28" y="10"/>
                      <a:pt x="37" y="7"/>
                    </a:cubicBezTo>
                    <a:cubicBezTo>
                      <a:pt x="37" y="5"/>
                      <a:pt x="37" y="5"/>
                      <a:pt x="37" y="5"/>
                    </a:cubicBezTo>
                    <a:moveTo>
                      <a:pt x="57" y="0"/>
                    </a:moveTo>
                    <a:cubicBezTo>
                      <a:pt x="51" y="2"/>
                      <a:pt x="44" y="3"/>
                      <a:pt x="37" y="5"/>
                    </a:cubicBezTo>
                    <a:cubicBezTo>
                      <a:pt x="37" y="5"/>
                      <a:pt x="37" y="6"/>
                      <a:pt x="37" y="7"/>
                    </a:cubicBezTo>
                    <a:cubicBezTo>
                      <a:pt x="39" y="6"/>
                      <a:pt x="40" y="6"/>
                      <a:pt x="42" y="5"/>
                    </a:cubicBezTo>
                    <a:cubicBezTo>
                      <a:pt x="47" y="4"/>
                      <a:pt x="52" y="2"/>
                      <a:pt x="57"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49" name="Freeform 531"/>
              <p:cNvSpPr>
                <a:spLocks noEditPoints="1"/>
              </p:cNvSpPr>
              <p:nvPr/>
            </p:nvSpPr>
            <p:spPr bwMode="auto">
              <a:xfrm>
                <a:off x="2483" y="3366"/>
                <a:ext cx="31" cy="1"/>
              </a:xfrm>
              <a:custGeom>
                <a:avLst/>
                <a:gdLst>
                  <a:gd name="T0" fmla="*/ 18 w 37"/>
                  <a:gd name="T1" fmla="*/ 0 h 1"/>
                  <a:gd name="T2" fmla="*/ 0 w 37"/>
                  <a:gd name="T3" fmla="*/ 1 h 1"/>
                  <a:gd name="T4" fmla="*/ 18 w 37"/>
                  <a:gd name="T5" fmla="*/ 0 h 1"/>
                  <a:gd name="T6" fmla="*/ 18 w 37"/>
                  <a:gd name="T7" fmla="*/ 0 h 1"/>
                  <a:gd name="T8" fmla="*/ 31 w 37"/>
                  <a:gd name="T9" fmla="*/ 0 h 1"/>
                  <a:gd name="T10" fmla="*/ 20 w 37"/>
                  <a:gd name="T11" fmla="*/ 0 h 1"/>
                  <a:gd name="T12" fmla="*/ 20 w 37"/>
                  <a:gd name="T13" fmla="*/ 0 h 1"/>
                  <a:gd name="T14" fmla="*/ 37 w 37"/>
                  <a:gd name="T15" fmla="*/ 0 h 1"/>
                  <a:gd name="T16" fmla="*/ 37 w 37"/>
                  <a:gd name="T17" fmla="*/ 0 h 1"/>
                  <a:gd name="T18" fmla="*/ 31 w 3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
                    <a:moveTo>
                      <a:pt x="18" y="0"/>
                    </a:moveTo>
                    <a:cubicBezTo>
                      <a:pt x="12" y="0"/>
                      <a:pt x="6" y="0"/>
                      <a:pt x="0" y="1"/>
                    </a:cubicBezTo>
                    <a:cubicBezTo>
                      <a:pt x="6" y="1"/>
                      <a:pt x="12" y="1"/>
                      <a:pt x="18" y="0"/>
                    </a:cubicBezTo>
                    <a:cubicBezTo>
                      <a:pt x="18" y="0"/>
                      <a:pt x="18" y="0"/>
                      <a:pt x="18" y="0"/>
                    </a:cubicBezTo>
                    <a:moveTo>
                      <a:pt x="31" y="0"/>
                    </a:moveTo>
                    <a:cubicBezTo>
                      <a:pt x="27" y="0"/>
                      <a:pt x="24" y="0"/>
                      <a:pt x="20" y="0"/>
                    </a:cubicBezTo>
                    <a:cubicBezTo>
                      <a:pt x="20" y="0"/>
                      <a:pt x="20" y="0"/>
                      <a:pt x="20" y="0"/>
                    </a:cubicBezTo>
                    <a:cubicBezTo>
                      <a:pt x="26" y="0"/>
                      <a:pt x="31" y="0"/>
                      <a:pt x="37" y="0"/>
                    </a:cubicBezTo>
                    <a:cubicBezTo>
                      <a:pt x="37" y="0"/>
                      <a:pt x="37" y="0"/>
                      <a:pt x="37" y="0"/>
                    </a:cubicBezTo>
                    <a:cubicBezTo>
                      <a:pt x="35" y="0"/>
                      <a:pt x="33" y="0"/>
                      <a:pt x="31"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50" name="Freeform 532"/>
              <p:cNvSpPr>
                <a:spLocks noEditPoints="1"/>
              </p:cNvSpPr>
              <p:nvPr/>
            </p:nvSpPr>
            <p:spPr bwMode="auto">
              <a:xfrm>
                <a:off x="2220" y="3410"/>
                <a:ext cx="33" cy="4"/>
              </a:xfrm>
              <a:custGeom>
                <a:avLst/>
                <a:gdLst>
                  <a:gd name="T0" fmla="*/ 5 w 40"/>
                  <a:gd name="T1" fmla="*/ 1 h 4"/>
                  <a:gd name="T2" fmla="*/ 0 w 40"/>
                  <a:gd name="T3" fmla="*/ 1 h 4"/>
                  <a:gd name="T4" fmla="*/ 6 w 40"/>
                  <a:gd name="T5" fmla="*/ 2 h 4"/>
                  <a:gd name="T6" fmla="*/ 5 w 40"/>
                  <a:gd name="T7" fmla="*/ 1 h 4"/>
                  <a:gd name="T8" fmla="*/ 28 w 40"/>
                  <a:gd name="T9" fmla="*/ 0 h 4"/>
                  <a:gd name="T10" fmla="*/ 8 w 40"/>
                  <a:gd name="T11" fmla="*/ 1 h 4"/>
                  <a:gd name="T12" fmla="*/ 9 w 40"/>
                  <a:gd name="T13" fmla="*/ 3 h 4"/>
                  <a:gd name="T14" fmla="*/ 19 w 40"/>
                  <a:gd name="T15" fmla="*/ 4 h 4"/>
                  <a:gd name="T16" fmla="*/ 28 w 40"/>
                  <a:gd name="T17" fmla="*/ 2 h 4"/>
                  <a:gd name="T18" fmla="*/ 29 w 40"/>
                  <a:gd name="T19" fmla="*/ 2 h 4"/>
                  <a:gd name="T20" fmla="*/ 28 w 40"/>
                  <a:gd name="T21" fmla="*/ 0 h 4"/>
                  <a:gd name="T22" fmla="*/ 40 w 40"/>
                  <a:gd name="T23" fmla="*/ 0 h 4"/>
                  <a:gd name="T24" fmla="*/ 30 w 40"/>
                  <a:gd name="T25" fmla="*/ 0 h 4"/>
                  <a:gd name="T26" fmla="*/ 30 w 40"/>
                  <a:gd name="T27" fmla="*/ 2 h 4"/>
                  <a:gd name="T28" fmla="*/ 40 w 4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
                    <a:moveTo>
                      <a:pt x="5" y="1"/>
                    </a:moveTo>
                    <a:cubicBezTo>
                      <a:pt x="3" y="1"/>
                      <a:pt x="1" y="1"/>
                      <a:pt x="0" y="1"/>
                    </a:cubicBezTo>
                    <a:cubicBezTo>
                      <a:pt x="2" y="1"/>
                      <a:pt x="4" y="2"/>
                      <a:pt x="6" y="2"/>
                    </a:cubicBezTo>
                    <a:cubicBezTo>
                      <a:pt x="6" y="2"/>
                      <a:pt x="6" y="1"/>
                      <a:pt x="5" y="1"/>
                    </a:cubicBezTo>
                    <a:moveTo>
                      <a:pt x="28" y="0"/>
                    </a:moveTo>
                    <a:cubicBezTo>
                      <a:pt x="22" y="1"/>
                      <a:pt x="15" y="1"/>
                      <a:pt x="8" y="1"/>
                    </a:cubicBezTo>
                    <a:cubicBezTo>
                      <a:pt x="9" y="2"/>
                      <a:pt x="9" y="2"/>
                      <a:pt x="9" y="3"/>
                    </a:cubicBezTo>
                    <a:cubicBezTo>
                      <a:pt x="12" y="3"/>
                      <a:pt x="15" y="4"/>
                      <a:pt x="19" y="4"/>
                    </a:cubicBezTo>
                    <a:cubicBezTo>
                      <a:pt x="22" y="4"/>
                      <a:pt x="25" y="3"/>
                      <a:pt x="28" y="2"/>
                    </a:cubicBezTo>
                    <a:cubicBezTo>
                      <a:pt x="28" y="2"/>
                      <a:pt x="29" y="2"/>
                      <a:pt x="29" y="2"/>
                    </a:cubicBezTo>
                    <a:cubicBezTo>
                      <a:pt x="29" y="2"/>
                      <a:pt x="28" y="1"/>
                      <a:pt x="28" y="0"/>
                    </a:cubicBezTo>
                    <a:moveTo>
                      <a:pt x="40" y="0"/>
                    </a:moveTo>
                    <a:cubicBezTo>
                      <a:pt x="36" y="0"/>
                      <a:pt x="33" y="0"/>
                      <a:pt x="30" y="0"/>
                    </a:cubicBezTo>
                    <a:cubicBezTo>
                      <a:pt x="30" y="1"/>
                      <a:pt x="30" y="1"/>
                      <a:pt x="30" y="2"/>
                    </a:cubicBezTo>
                    <a:cubicBezTo>
                      <a:pt x="33" y="1"/>
                      <a:pt x="37" y="1"/>
                      <a:pt x="40"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851" name="Freeform 533"/>
              <p:cNvSpPr>
                <a:spLocks noEditPoints="1"/>
              </p:cNvSpPr>
              <p:nvPr/>
            </p:nvSpPr>
            <p:spPr bwMode="auto">
              <a:xfrm>
                <a:off x="2219" y="3403"/>
                <a:ext cx="47" cy="8"/>
              </a:xfrm>
              <a:custGeom>
                <a:avLst/>
                <a:gdLst>
                  <a:gd name="T0" fmla="*/ 6 w 57"/>
                  <a:gd name="T1" fmla="*/ 9 h 10"/>
                  <a:gd name="T2" fmla="*/ 0 w 57"/>
                  <a:gd name="T3" fmla="*/ 10 h 10"/>
                  <a:gd name="T4" fmla="*/ 1 w 57"/>
                  <a:gd name="T5" fmla="*/ 10 h 10"/>
                  <a:gd name="T6" fmla="*/ 6 w 57"/>
                  <a:gd name="T7" fmla="*/ 10 h 10"/>
                  <a:gd name="T8" fmla="*/ 6 w 57"/>
                  <a:gd name="T9" fmla="*/ 9 h 10"/>
                  <a:gd name="T10" fmla="*/ 28 w 57"/>
                  <a:gd name="T11" fmla="*/ 5 h 10"/>
                  <a:gd name="T12" fmla="*/ 9 w 57"/>
                  <a:gd name="T13" fmla="*/ 9 h 10"/>
                  <a:gd name="T14" fmla="*/ 9 w 57"/>
                  <a:gd name="T15" fmla="*/ 10 h 10"/>
                  <a:gd name="T16" fmla="*/ 29 w 57"/>
                  <a:gd name="T17" fmla="*/ 9 h 10"/>
                  <a:gd name="T18" fmla="*/ 28 w 57"/>
                  <a:gd name="T19" fmla="*/ 5 h 10"/>
                  <a:gd name="T20" fmla="*/ 43 w 57"/>
                  <a:gd name="T21" fmla="*/ 2 h 10"/>
                  <a:gd name="T22" fmla="*/ 39 w 57"/>
                  <a:gd name="T23" fmla="*/ 3 h 10"/>
                  <a:gd name="T24" fmla="*/ 29 w 57"/>
                  <a:gd name="T25" fmla="*/ 5 h 10"/>
                  <a:gd name="T26" fmla="*/ 31 w 57"/>
                  <a:gd name="T27" fmla="*/ 9 h 10"/>
                  <a:gd name="T28" fmla="*/ 41 w 57"/>
                  <a:gd name="T29" fmla="*/ 9 h 10"/>
                  <a:gd name="T30" fmla="*/ 45 w 57"/>
                  <a:gd name="T31" fmla="*/ 8 h 10"/>
                  <a:gd name="T32" fmla="*/ 43 w 57"/>
                  <a:gd name="T33" fmla="*/ 2 h 10"/>
                  <a:gd name="T34" fmla="*/ 57 w 57"/>
                  <a:gd name="T35" fmla="*/ 0 h 10"/>
                  <a:gd name="T36" fmla="*/ 46 w 57"/>
                  <a:gd name="T37" fmla="*/ 2 h 10"/>
                  <a:gd name="T38" fmla="*/ 48 w 57"/>
                  <a:gd name="T39" fmla="*/ 8 h 10"/>
                  <a:gd name="T40" fmla="*/ 56 w 57"/>
                  <a:gd name="T41" fmla="*/ 6 h 10"/>
                  <a:gd name="T42" fmla="*/ 57 w 57"/>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10">
                    <a:moveTo>
                      <a:pt x="6" y="9"/>
                    </a:moveTo>
                    <a:cubicBezTo>
                      <a:pt x="4" y="9"/>
                      <a:pt x="2" y="10"/>
                      <a:pt x="0" y="10"/>
                    </a:cubicBezTo>
                    <a:cubicBezTo>
                      <a:pt x="0" y="10"/>
                      <a:pt x="0" y="10"/>
                      <a:pt x="1" y="10"/>
                    </a:cubicBezTo>
                    <a:cubicBezTo>
                      <a:pt x="2" y="10"/>
                      <a:pt x="4" y="10"/>
                      <a:pt x="6" y="10"/>
                    </a:cubicBezTo>
                    <a:cubicBezTo>
                      <a:pt x="6" y="10"/>
                      <a:pt x="6" y="9"/>
                      <a:pt x="6" y="9"/>
                    </a:cubicBezTo>
                    <a:moveTo>
                      <a:pt x="28" y="5"/>
                    </a:moveTo>
                    <a:cubicBezTo>
                      <a:pt x="22" y="6"/>
                      <a:pt x="15" y="8"/>
                      <a:pt x="9" y="9"/>
                    </a:cubicBezTo>
                    <a:cubicBezTo>
                      <a:pt x="9" y="9"/>
                      <a:pt x="9" y="10"/>
                      <a:pt x="9" y="10"/>
                    </a:cubicBezTo>
                    <a:cubicBezTo>
                      <a:pt x="16" y="10"/>
                      <a:pt x="23" y="10"/>
                      <a:pt x="29" y="9"/>
                    </a:cubicBezTo>
                    <a:cubicBezTo>
                      <a:pt x="29" y="8"/>
                      <a:pt x="29" y="6"/>
                      <a:pt x="28" y="5"/>
                    </a:cubicBezTo>
                    <a:moveTo>
                      <a:pt x="43" y="2"/>
                    </a:moveTo>
                    <a:cubicBezTo>
                      <a:pt x="41" y="3"/>
                      <a:pt x="40" y="3"/>
                      <a:pt x="39" y="3"/>
                    </a:cubicBezTo>
                    <a:cubicBezTo>
                      <a:pt x="36" y="4"/>
                      <a:pt x="32" y="4"/>
                      <a:pt x="29" y="5"/>
                    </a:cubicBezTo>
                    <a:cubicBezTo>
                      <a:pt x="30" y="6"/>
                      <a:pt x="30" y="8"/>
                      <a:pt x="31" y="9"/>
                    </a:cubicBezTo>
                    <a:cubicBezTo>
                      <a:pt x="34" y="9"/>
                      <a:pt x="37" y="9"/>
                      <a:pt x="41" y="9"/>
                    </a:cubicBezTo>
                    <a:cubicBezTo>
                      <a:pt x="42" y="9"/>
                      <a:pt x="43" y="8"/>
                      <a:pt x="45" y="8"/>
                    </a:cubicBezTo>
                    <a:cubicBezTo>
                      <a:pt x="44" y="6"/>
                      <a:pt x="43" y="4"/>
                      <a:pt x="43" y="2"/>
                    </a:cubicBezTo>
                    <a:moveTo>
                      <a:pt x="57" y="0"/>
                    </a:moveTo>
                    <a:cubicBezTo>
                      <a:pt x="53" y="1"/>
                      <a:pt x="49" y="1"/>
                      <a:pt x="46" y="2"/>
                    </a:cubicBezTo>
                    <a:cubicBezTo>
                      <a:pt x="46" y="4"/>
                      <a:pt x="47" y="6"/>
                      <a:pt x="48" y="8"/>
                    </a:cubicBezTo>
                    <a:cubicBezTo>
                      <a:pt x="51" y="7"/>
                      <a:pt x="53" y="6"/>
                      <a:pt x="56" y="6"/>
                    </a:cubicBezTo>
                    <a:cubicBezTo>
                      <a:pt x="56" y="4"/>
                      <a:pt x="57" y="2"/>
                      <a:pt x="57"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852" name="Freeform 534"/>
              <p:cNvSpPr>
                <a:spLocks noEditPoints="1"/>
              </p:cNvSpPr>
              <p:nvPr/>
            </p:nvSpPr>
            <p:spPr bwMode="auto">
              <a:xfrm>
                <a:off x="2236" y="3410"/>
                <a:ext cx="29" cy="7"/>
              </a:xfrm>
              <a:custGeom>
                <a:avLst/>
                <a:gdLst>
                  <a:gd name="T0" fmla="*/ 28 w 36"/>
                  <a:gd name="T1" fmla="*/ 8 h 9"/>
                  <a:gd name="T2" fmla="*/ 26 w 36"/>
                  <a:gd name="T3" fmla="*/ 8 h 9"/>
                  <a:gd name="T4" fmla="*/ 28 w 36"/>
                  <a:gd name="T5" fmla="*/ 9 h 9"/>
                  <a:gd name="T6" fmla="*/ 28 w 36"/>
                  <a:gd name="T7" fmla="*/ 8 h 9"/>
                  <a:gd name="T8" fmla="*/ 34 w 36"/>
                  <a:gd name="T9" fmla="*/ 7 h 9"/>
                  <a:gd name="T10" fmla="*/ 33 w 36"/>
                  <a:gd name="T11" fmla="*/ 8 h 9"/>
                  <a:gd name="T12" fmla="*/ 33 w 36"/>
                  <a:gd name="T13" fmla="*/ 9 h 9"/>
                  <a:gd name="T14" fmla="*/ 34 w 36"/>
                  <a:gd name="T15" fmla="*/ 9 h 9"/>
                  <a:gd name="T16" fmla="*/ 34 w 36"/>
                  <a:gd name="T17" fmla="*/ 7 h 9"/>
                  <a:gd name="T18" fmla="*/ 10 w 36"/>
                  <a:gd name="T19" fmla="*/ 3 h 9"/>
                  <a:gd name="T20" fmla="*/ 9 w 36"/>
                  <a:gd name="T21" fmla="*/ 3 h 9"/>
                  <a:gd name="T22" fmla="*/ 0 w 36"/>
                  <a:gd name="T23" fmla="*/ 5 h 9"/>
                  <a:gd name="T24" fmla="*/ 9 w 36"/>
                  <a:gd name="T25" fmla="*/ 6 h 9"/>
                  <a:gd name="T26" fmla="*/ 11 w 36"/>
                  <a:gd name="T27" fmla="*/ 7 h 9"/>
                  <a:gd name="T28" fmla="*/ 10 w 36"/>
                  <a:gd name="T29" fmla="*/ 3 h 9"/>
                  <a:gd name="T30" fmla="*/ 25 w 36"/>
                  <a:gd name="T31" fmla="*/ 1 h 9"/>
                  <a:gd name="T32" fmla="*/ 21 w 36"/>
                  <a:gd name="T33" fmla="*/ 1 h 9"/>
                  <a:gd name="T34" fmla="*/ 11 w 36"/>
                  <a:gd name="T35" fmla="*/ 3 h 9"/>
                  <a:gd name="T36" fmla="*/ 13 w 36"/>
                  <a:gd name="T37" fmla="*/ 7 h 9"/>
                  <a:gd name="T38" fmla="*/ 27 w 36"/>
                  <a:gd name="T39" fmla="*/ 5 h 9"/>
                  <a:gd name="T40" fmla="*/ 25 w 36"/>
                  <a:gd name="T41" fmla="*/ 1 h 9"/>
                  <a:gd name="T42" fmla="*/ 36 w 36"/>
                  <a:gd name="T43" fmla="*/ 0 h 9"/>
                  <a:gd name="T44" fmla="*/ 29 w 36"/>
                  <a:gd name="T45" fmla="*/ 1 h 9"/>
                  <a:gd name="T46" fmla="*/ 31 w 36"/>
                  <a:gd name="T47" fmla="*/ 5 h 9"/>
                  <a:gd name="T48" fmla="*/ 35 w 36"/>
                  <a:gd name="T49" fmla="*/ 4 h 9"/>
                  <a:gd name="T50" fmla="*/ 36 w 36"/>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9">
                    <a:moveTo>
                      <a:pt x="28" y="8"/>
                    </a:moveTo>
                    <a:cubicBezTo>
                      <a:pt x="27" y="8"/>
                      <a:pt x="26" y="8"/>
                      <a:pt x="26" y="8"/>
                    </a:cubicBezTo>
                    <a:cubicBezTo>
                      <a:pt x="26" y="8"/>
                      <a:pt x="27" y="9"/>
                      <a:pt x="28" y="9"/>
                    </a:cubicBezTo>
                    <a:cubicBezTo>
                      <a:pt x="28" y="8"/>
                      <a:pt x="28" y="8"/>
                      <a:pt x="28" y="8"/>
                    </a:cubicBezTo>
                    <a:moveTo>
                      <a:pt x="34" y="7"/>
                    </a:moveTo>
                    <a:cubicBezTo>
                      <a:pt x="34" y="7"/>
                      <a:pt x="33" y="8"/>
                      <a:pt x="33" y="8"/>
                    </a:cubicBezTo>
                    <a:cubicBezTo>
                      <a:pt x="33" y="8"/>
                      <a:pt x="33" y="9"/>
                      <a:pt x="33" y="9"/>
                    </a:cubicBezTo>
                    <a:cubicBezTo>
                      <a:pt x="34" y="9"/>
                      <a:pt x="34" y="9"/>
                      <a:pt x="34" y="9"/>
                    </a:cubicBezTo>
                    <a:cubicBezTo>
                      <a:pt x="34" y="9"/>
                      <a:pt x="34" y="8"/>
                      <a:pt x="34" y="7"/>
                    </a:cubicBezTo>
                    <a:moveTo>
                      <a:pt x="10" y="3"/>
                    </a:moveTo>
                    <a:cubicBezTo>
                      <a:pt x="10" y="3"/>
                      <a:pt x="9" y="3"/>
                      <a:pt x="9" y="3"/>
                    </a:cubicBezTo>
                    <a:cubicBezTo>
                      <a:pt x="6" y="4"/>
                      <a:pt x="3" y="5"/>
                      <a:pt x="0" y="5"/>
                    </a:cubicBezTo>
                    <a:cubicBezTo>
                      <a:pt x="3" y="6"/>
                      <a:pt x="6" y="6"/>
                      <a:pt x="9" y="6"/>
                    </a:cubicBezTo>
                    <a:cubicBezTo>
                      <a:pt x="10" y="7"/>
                      <a:pt x="10" y="7"/>
                      <a:pt x="11" y="7"/>
                    </a:cubicBezTo>
                    <a:cubicBezTo>
                      <a:pt x="10" y="6"/>
                      <a:pt x="10" y="4"/>
                      <a:pt x="10" y="3"/>
                    </a:cubicBezTo>
                    <a:moveTo>
                      <a:pt x="25" y="1"/>
                    </a:moveTo>
                    <a:cubicBezTo>
                      <a:pt x="24" y="1"/>
                      <a:pt x="22" y="1"/>
                      <a:pt x="21" y="1"/>
                    </a:cubicBezTo>
                    <a:cubicBezTo>
                      <a:pt x="18" y="2"/>
                      <a:pt x="14" y="2"/>
                      <a:pt x="11" y="3"/>
                    </a:cubicBezTo>
                    <a:cubicBezTo>
                      <a:pt x="12" y="4"/>
                      <a:pt x="12" y="5"/>
                      <a:pt x="13" y="7"/>
                    </a:cubicBezTo>
                    <a:cubicBezTo>
                      <a:pt x="17" y="6"/>
                      <a:pt x="22" y="6"/>
                      <a:pt x="27" y="5"/>
                    </a:cubicBezTo>
                    <a:cubicBezTo>
                      <a:pt x="26" y="4"/>
                      <a:pt x="26" y="2"/>
                      <a:pt x="25" y="1"/>
                    </a:cubicBezTo>
                    <a:moveTo>
                      <a:pt x="36" y="0"/>
                    </a:moveTo>
                    <a:cubicBezTo>
                      <a:pt x="33" y="0"/>
                      <a:pt x="31" y="1"/>
                      <a:pt x="29" y="1"/>
                    </a:cubicBezTo>
                    <a:cubicBezTo>
                      <a:pt x="30" y="2"/>
                      <a:pt x="30" y="3"/>
                      <a:pt x="31" y="5"/>
                    </a:cubicBezTo>
                    <a:cubicBezTo>
                      <a:pt x="32" y="5"/>
                      <a:pt x="34" y="4"/>
                      <a:pt x="35" y="4"/>
                    </a:cubicBezTo>
                    <a:cubicBezTo>
                      <a:pt x="35" y="3"/>
                      <a:pt x="35" y="2"/>
                      <a:pt x="36"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853" name="Freeform 535"/>
              <p:cNvSpPr>
                <a:spLocks noEditPoints="1"/>
              </p:cNvSpPr>
              <p:nvPr/>
            </p:nvSpPr>
            <p:spPr bwMode="auto">
              <a:xfrm>
                <a:off x="2253" y="3408"/>
                <a:ext cx="12" cy="2"/>
              </a:xfrm>
              <a:custGeom>
                <a:avLst/>
                <a:gdLst>
                  <a:gd name="T0" fmla="*/ 4 w 15"/>
                  <a:gd name="T1" fmla="*/ 2 h 3"/>
                  <a:gd name="T2" fmla="*/ 0 w 15"/>
                  <a:gd name="T3" fmla="*/ 3 h 3"/>
                  <a:gd name="T4" fmla="*/ 4 w 15"/>
                  <a:gd name="T5" fmla="*/ 3 h 3"/>
                  <a:gd name="T6" fmla="*/ 4 w 15"/>
                  <a:gd name="T7" fmla="*/ 2 h 3"/>
                  <a:gd name="T8" fmla="*/ 15 w 15"/>
                  <a:gd name="T9" fmla="*/ 0 h 3"/>
                  <a:gd name="T10" fmla="*/ 7 w 15"/>
                  <a:gd name="T11" fmla="*/ 2 h 3"/>
                  <a:gd name="T12" fmla="*/ 8 w 15"/>
                  <a:gd name="T13" fmla="*/ 3 h 3"/>
                  <a:gd name="T14" fmla="*/ 15 w 15"/>
                  <a:gd name="T15" fmla="*/ 2 h 3"/>
                  <a:gd name="T16" fmla="*/ 15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4" y="2"/>
                    </a:moveTo>
                    <a:cubicBezTo>
                      <a:pt x="2" y="2"/>
                      <a:pt x="1" y="3"/>
                      <a:pt x="0" y="3"/>
                    </a:cubicBezTo>
                    <a:cubicBezTo>
                      <a:pt x="1" y="3"/>
                      <a:pt x="3" y="3"/>
                      <a:pt x="4" y="3"/>
                    </a:cubicBezTo>
                    <a:cubicBezTo>
                      <a:pt x="4" y="3"/>
                      <a:pt x="4" y="2"/>
                      <a:pt x="4" y="2"/>
                    </a:cubicBezTo>
                    <a:moveTo>
                      <a:pt x="15" y="0"/>
                    </a:moveTo>
                    <a:cubicBezTo>
                      <a:pt x="12" y="0"/>
                      <a:pt x="10" y="1"/>
                      <a:pt x="7" y="2"/>
                    </a:cubicBezTo>
                    <a:cubicBezTo>
                      <a:pt x="8" y="2"/>
                      <a:pt x="8" y="2"/>
                      <a:pt x="8" y="3"/>
                    </a:cubicBezTo>
                    <a:cubicBezTo>
                      <a:pt x="10" y="3"/>
                      <a:pt x="12" y="2"/>
                      <a:pt x="15" y="2"/>
                    </a:cubicBezTo>
                    <a:cubicBezTo>
                      <a:pt x="15" y="1"/>
                      <a:pt x="15" y="1"/>
                      <a:pt x="15" y="0"/>
                    </a:cubicBezTo>
                  </a:path>
                </a:pathLst>
              </a:custGeom>
              <a:solidFill>
                <a:srgbClr val="450105"/>
              </a:solidFill>
              <a:ln>
                <a:noFill/>
              </a:ln>
            </p:spPr>
            <p:txBody>
              <a:bodyPr vert="horz" wrap="square" lIns="91440" tIns="45720" rIns="91440" bIns="45720" numCol="1" anchor="t" anchorCtr="0" compatLnSpc="1"/>
              <a:lstStyle/>
              <a:p>
                <a:endParaRPr lang="zh-CN" altLang="en-US"/>
              </a:p>
            </p:txBody>
          </p:sp>
          <p:sp>
            <p:nvSpPr>
              <p:cNvPr id="2854" name="Freeform 536"/>
              <p:cNvSpPr>
                <a:spLocks noEditPoints="1"/>
              </p:cNvSpPr>
              <p:nvPr/>
            </p:nvSpPr>
            <p:spPr bwMode="auto">
              <a:xfrm>
                <a:off x="2216" y="3408"/>
                <a:ext cx="16" cy="3"/>
              </a:xfrm>
              <a:custGeom>
                <a:avLst/>
                <a:gdLst>
                  <a:gd name="T0" fmla="*/ 10 w 20"/>
                  <a:gd name="T1" fmla="*/ 2 h 4"/>
                  <a:gd name="T2" fmla="*/ 0 w 20"/>
                  <a:gd name="T3" fmla="*/ 3 h 4"/>
                  <a:gd name="T4" fmla="*/ 3 w 20"/>
                  <a:gd name="T5" fmla="*/ 4 h 4"/>
                  <a:gd name="T6" fmla="*/ 10 w 20"/>
                  <a:gd name="T7" fmla="*/ 2 h 4"/>
                  <a:gd name="T8" fmla="*/ 10 w 20"/>
                  <a:gd name="T9" fmla="*/ 2 h 4"/>
                  <a:gd name="T10" fmla="*/ 20 w 20"/>
                  <a:gd name="T11" fmla="*/ 0 h 4"/>
                  <a:gd name="T12" fmla="*/ 12 w 20"/>
                  <a:gd name="T13" fmla="*/ 1 h 4"/>
                  <a:gd name="T14" fmla="*/ 12 w 20"/>
                  <a:gd name="T15" fmla="*/ 2 h 4"/>
                  <a:gd name="T16" fmla="*/ 20 w 20"/>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
                    <a:moveTo>
                      <a:pt x="10" y="2"/>
                    </a:moveTo>
                    <a:cubicBezTo>
                      <a:pt x="6" y="2"/>
                      <a:pt x="3" y="3"/>
                      <a:pt x="0" y="3"/>
                    </a:cubicBezTo>
                    <a:cubicBezTo>
                      <a:pt x="1" y="3"/>
                      <a:pt x="2" y="3"/>
                      <a:pt x="3" y="4"/>
                    </a:cubicBezTo>
                    <a:cubicBezTo>
                      <a:pt x="5" y="3"/>
                      <a:pt x="7" y="3"/>
                      <a:pt x="10" y="2"/>
                    </a:cubicBezTo>
                    <a:cubicBezTo>
                      <a:pt x="10" y="2"/>
                      <a:pt x="10" y="2"/>
                      <a:pt x="10" y="2"/>
                    </a:cubicBezTo>
                    <a:moveTo>
                      <a:pt x="20" y="0"/>
                    </a:moveTo>
                    <a:cubicBezTo>
                      <a:pt x="17" y="1"/>
                      <a:pt x="15" y="1"/>
                      <a:pt x="12" y="1"/>
                    </a:cubicBezTo>
                    <a:cubicBezTo>
                      <a:pt x="12" y="2"/>
                      <a:pt x="12" y="2"/>
                      <a:pt x="12" y="2"/>
                    </a:cubicBezTo>
                    <a:cubicBezTo>
                      <a:pt x="15" y="1"/>
                      <a:pt x="17" y="1"/>
                      <a:pt x="20" y="0"/>
                    </a:cubicBezTo>
                  </a:path>
                </a:pathLst>
              </a:custGeom>
              <a:solidFill>
                <a:srgbClr val="570810"/>
              </a:solidFill>
              <a:ln>
                <a:noFill/>
              </a:ln>
            </p:spPr>
            <p:txBody>
              <a:bodyPr vert="horz" wrap="square" lIns="91440" tIns="45720" rIns="91440" bIns="45720" numCol="1" anchor="t" anchorCtr="0" compatLnSpc="1"/>
              <a:lstStyle/>
              <a:p>
                <a:endParaRPr lang="zh-CN" altLang="en-US"/>
              </a:p>
            </p:txBody>
          </p:sp>
          <p:sp>
            <p:nvSpPr>
              <p:cNvPr id="2855" name="Freeform 537"/>
              <p:cNvSpPr>
                <a:spLocks noEditPoints="1"/>
              </p:cNvSpPr>
              <p:nvPr/>
            </p:nvSpPr>
            <p:spPr bwMode="auto">
              <a:xfrm>
                <a:off x="2218" y="3405"/>
                <a:ext cx="33" cy="6"/>
              </a:xfrm>
              <a:custGeom>
                <a:avLst/>
                <a:gdLst>
                  <a:gd name="T0" fmla="*/ 7 w 40"/>
                  <a:gd name="T1" fmla="*/ 5 h 7"/>
                  <a:gd name="T2" fmla="*/ 0 w 40"/>
                  <a:gd name="T3" fmla="*/ 7 h 7"/>
                  <a:gd name="T4" fmla="*/ 1 w 40"/>
                  <a:gd name="T5" fmla="*/ 7 h 7"/>
                  <a:gd name="T6" fmla="*/ 7 w 40"/>
                  <a:gd name="T7" fmla="*/ 6 h 7"/>
                  <a:gd name="T8" fmla="*/ 7 w 40"/>
                  <a:gd name="T9" fmla="*/ 5 h 7"/>
                  <a:gd name="T10" fmla="*/ 29 w 40"/>
                  <a:gd name="T11" fmla="*/ 2 h 7"/>
                  <a:gd name="T12" fmla="*/ 17 w 40"/>
                  <a:gd name="T13" fmla="*/ 3 h 7"/>
                  <a:gd name="T14" fmla="*/ 9 w 40"/>
                  <a:gd name="T15" fmla="*/ 5 h 7"/>
                  <a:gd name="T16" fmla="*/ 10 w 40"/>
                  <a:gd name="T17" fmla="*/ 6 h 7"/>
                  <a:gd name="T18" fmla="*/ 29 w 40"/>
                  <a:gd name="T19" fmla="*/ 2 h 7"/>
                  <a:gd name="T20" fmla="*/ 29 w 40"/>
                  <a:gd name="T21" fmla="*/ 2 h 7"/>
                  <a:gd name="T22" fmla="*/ 40 w 40"/>
                  <a:gd name="T23" fmla="*/ 0 h 7"/>
                  <a:gd name="T24" fmla="*/ 30 w 40"/>
                  <a:gd name="T25" fmla="*/ 2 h 7"/>
                  <a:gd name="T26" fmla="*/ 30 w 40"/>
                  <a:gd name="T27" fmla="*/ 2 h 7"/>
                  <a:gd name="T28" fmla="*/ 40 w 40"/>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7">
                    <a:moveTo>
                      <a:pt x="7" y="5"/>
                    </a:moveTo>
                    <a:cubicBezTo>
                      <a:pt x="4" y="6"/>
                      <a:pt x="2" y="6"/>
                      <a:pt x="0" y="7"/>
                    </a:cubicBezTo>
                    <a:cubicBezTo>
                      <a:pt x="0" y="7"/>
                      <a:pt x="1" y="7"/>
                      <a:pt x="1" y="7"/>
                    </a:cubicBezTo>
                    <a:cubicBezTo>
                      <a:pt x="3" y="7"/>
                      <a:pt x="5" y="6"/>
                      <a:pt x="7" y="6"/>
                    </a:cubicBezTo>
                    <a:cubicBezTo>
                      <a:pt x="7" y="6"/>
                      <a:pt x="7" y="6"/>
                      <a:pt x="7" y="5"/>
                    </a:cubicBezTo>
                    <a:moveTo>
                      <a:pt x="29" y="2"/>
                    </a:moveTo>
                    <a:cubicBezTo>
                      <a:pt x="25" y="2"/>
                      <a:pt x="21" y="3"/>
                      <a:pt x="17" y="3"/>
                    </a:cubicBezTo>
                    <a:cubicBezTo>
                      <a:pt x="14" y="4"/>
                      <a:pt x="12" y="4"/>
                      <a:pt x="9" y="5"/>
                    </a:cubicBezTo>
                    <a:cubicBezTo>
                      <a:pt x="10" y="5"/>
                      <a:pt x="10" y="5"/>
                      <a:pt x="10" y="6"/>
                    </a:cubicBezTo>
                    <a:cubicBezTo>
                      <a:pt x="16" y="5"/>
                      <a:pt x="23" y="3"/>
                      <a:pt x="29" y="2"/>
                    </a:cubicBezTo>
                    <a:cubicBezTo>
                      <a:pt x="29" y="2"/>
                      <a:pt x="29" y="2"/>
                      <a:pt x="29" y="2"/>
                    </a:cubicBezTo>
                    <a:moveTo>
                      <a:pt x="40" y="0"/>
                    </a:moveTo>
                    <a:cubicBezTo>
                      <a:pt x="37" y="1"/>
                      <a:pt x="33" y="1"/>
                      <a:pt x="30" y="2"/>
                    </a:cubicBezTo>
                    <a:cubicBezTo>
                      <a:pt x="30" y="2"/>
                      <a:pt x="30" y="2"/>
                      <a:pt x="30" y="2"/>
                    </a:cubicBezTo>
                    <a:cubicBezTo>
                      <a:pt x="33" y="1"/>
                      <a:pt x="37" y="1"/>
                      <a:pt x="40" y="0"/>
                    </a:cubicBezTo>
                  </a:path>
                </a:pathLst>
              </a:custGeom>
              <a:solidFill>
                <a:srgbClr val="450105"/>
              </a:solidFill>
              <a:ln>
                <a:noFill/>
              </a:ln>
            </p:spPr>
            <p:txBody>
              <a:bodyPr vert="horz" wrap="square" lIns="91440" tIns="45720" rIns="91440" bIns="45720" numCol="1" anchor="t" anchorCtr="0" compatLnSpc="1"/>
              <a:lstStyle/>
              <a:p>
                <a:endParaRPr lang="zh-CN" altLang="en-US"/>
              </a:p>
            </p:txBody>
          </p:sp>
          <p:sp>
            <p:nvSpPr>
              <p:cNvPr id="2856" name="Freeform 538"/>
              <p:cNvSpPr>
                <a:spLocks noEditPoints="1"/>
              </p:cNvSpPr>
              <p:nvPr/>
            </p:nvSpPr>
            <p:spPr bwMode="auto">
              <a:xfrm>
                <a:off x="2419" y="3335"/>
                <a:ext cx="87" cy="31"/>
              </a:xfrm>
              <a:custGeom>
                <a:avLst/>
                <a:gdLst>
                  <a:gd name="T0" fmla="*/ 33 w 105"/>
                  <a:gd name="T1" fmla="*/ 27 h 37"/>
                  <a:gd name="T2" fmla="*/ 2 w 105"/>
                  <a:gd name="T3" fmla="*/ 37 h 37"/>
                  <a:gd name="T4" fmla="*/ 0 w 105"/>
                  <a:gd name="T5" fmla="*/ 37 h 37"/>
                  <a:gd name="T6" fmla="*/ 34 w 105"/>
                  <a:gd name="T7" fmla="*/ 29 h 37"/>
                  <a:gd name="T8" fmla="*/ 33 w 105"/>
                  <a:gd name="T9" fmla="*/ 27 h 37"/>
                  <a:gd name="T10" fmla="*/ 70 w 105"/>
                  <a:gd name="T11" fmla="*/ 14 h 37"/>
                  <a:gd name="T12" fmla="*/ 34 w 105"/>
                  <a:gd name="T13" fmla="*/ 26 h 37"/>
                  <a:gd name="T14" fmla="*/ 34 w 105"/>
                  <a:gd name="T15" fmla="*/ 29 h 37"/>
                  <a:gd name="T16" fmla="*/ 71 w 105"/>
                  <a:gd name="T17" fmla="*/ 19 h 37"/>
                  <a:gd name="T18" fmla="*/ 70 w 105"/>
                  <a:gd name="T19" fmla="*/ 14 h 37"/>
                  <a:gd name="T20" fmla="*/ 105 w 105"/>
                  <a:gd name="T21" fmla="*/ 0 h 37"/>
                  <a:gd name="T22" fmla="*/ 72 w 105"/>
                  <a:gd name="T23" fmla="*/ 13 h 37"/>
                  <a:gd name="T24" fmla="*/ 73 w 105"/>
                  <a:gd name="T25" fmla="*/ 18 h 37"/>
                  <a:gd name="T26" fmla="*/ 73 w 105"/>
                  <a:gd name="T27" fmla="*/ 18 h 37"/>
                  <a:gd name="T28" fmla="*/ 105 w 105"/>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37">
                    <a:moveTo>
                      <a:pt x="33" y="27"/>
                    </a:moveTo>
                    <a:cubicBezTo>
                      <a:pt x="23" y="30"/>
                      <a:pt x="13" y="33"/>
                      <a:pt x="2" y="37"/>
                    </a:cubicBezTo>
                    <a:cubicBezTo>
                      <a:pt x="2" y="37"/>
                      <a:pt x="1" y="37"/>
                      <a:pt x="0" y="37"/>
                    </a:cubicBezTo>
                    <a:cubicBezTo>
                      <a:pt x="11" y="35"/>
                      <a:pt x="22" y="32"/>
                      <a:pt x="34" y="29"/>
                    </a:cubicBezTo>
                    <a:cubicBezTo>
                      <a:pt x="33" y="28"/>
                      <a:pt x="33" y="27"/>
                      <a:pt x="33" y="27"/>
                    </a:cubicBezTo>
                    <a:moveTo>
                      <a:pt x="70" y="14"/>
                    </a:moveTo>
                    <a:cubicBezTo>
                      <a:pt x="59" y="18"/>
                      <a:pt x="47" y="22"/>
                      <a:pt x="34" y="26"/>
                    </a:cubicBezTo>
                    <a:cubicBezTo>
                      <a:pt x="34" y="27"/>
                      <a:pt x="34" y="28"/>
                      <a:pt x="34" y="29"/>
                    </a:cubicBezTo>
                    <a:cubicBezTo>
                      <a:pt x="46" y="25"/>
                      <a:pt x="59" y="22"/>
                      <a:pt x="71" y="19"/>
                    </a:cubicBezTo>
                    <a:cubicBezTo>
                      <a:pt x="71" y="17"/>
                      <a:pt x="70" y="15"/>
                      <a:pt x="70" y="14"/>
                    </a:cubicBezTo>
                    <a:moveTo>
                      <a:pt x="105" y="0"/>
                    </a:moveTo>
                    <a:cubicBezTo>
                      <a:pt x="95" y="5"/>
                      <a:pt x="84" y="9"/>
                      <a:pt x="72" y="13"/>
                    </a:cubicBezTo>
                    <a:cubicBezTo>
                      <a:pt x="72" y="15"/>
                      <a:pt x="72" y="16"/>
                      <a:pt x="73" y="18"/>
                    </a:cubicBezTo>
                    <a:cubicBezTo>
                      <a:pt x="73" y="18"/>
                      <a:pt x="73" y="18"/>
                      <a:pt x="73" y="18"/>
                    </a:cubicBezTo>
                    <a:cubicBezTo>
                      <a:pt x="85" y="12"/>
                      <a:pt x="96" y="6"/>
                      <a:pt x="105"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857" name="Freeform 539"/>
              <p:cNvSpPr>
                <a:spLocks noEditPoints="1"/>
              </p:cNvSpPr>
              <p:nvPr/>
            </p:nvSpPr>
            <p:spPr bwMode="auto">
              <a:xfrm>
                <a:off x="2419" y="3350"/>
                <a:ext cx="61" cy="19"/>
              </a:xfrm>
              <a:custGeom>
                <a:avLst/>
                <a:gdLst>
                  <a:gd name="T0" fmla="*/ 24 w 73"/>
                  <a:gd name="T1" fmla="*/ 20 h 23"/>
                  <a:gd name="T2" fmla="*/ 8 w 73"/>
                  <a:gd name="T3" fmla="*/ 23 h 23"/>
                  <a:gd name="T4" fmla="*/ 16 w 73"/>
                  <a:gd name="T5" fmla="*/ 23 h 23"/>
                  <a:gd name="T6" fmla="*/ 24 w 73"/>
                  <a:gd name="T7" fmla="*/ 20 h 23"/>
                  <a:gd name="T8" fmla="*/ 34 w 73"/>
                  <a:gd name="T9" fmla="*/ 11 h 23"/>
                  <a:gd name="T10" fmla="*/ 0 w 73"/>
                  <a:gd name="T11" fmla="*/ 19 h 23"/>
                  <a:gd name="T12" fmla="*/ 0 w 73"/>
                  <a:gd name="T13" fmla="*/ 20 h 23"/>
                  <a:gd name="T14" fmla="*/ 34 w 73"/>
                  <a:gd name="T15" fmla="*/ 13 h 23"/>
                  <a:gd name="T16" fmla="*/ 34 w 73"/>
                  <a:gd name="T17" fmla="*/ 11 h 23"/>
                  <a:gd name="T18" fmla="*/ 71 w 73"/>
                  <a:gd name="T19" fmla="*/ 1 h 23"/>
                  <a:gd name="T20" fmla="*/ 34 w 73"/>
                  <a:gd name="T21" fmla="*/ 11 h 23"/>
                  <a:gd name="T22" fmla="*/ 35 w 73"/>
                  <a:gd name="T23" fmla="*/ 13 h 23"/>
                  <a:gd name="T24" fmla="*/ 53 w 73"/>
                  <a:gd name="T25" fmla="*/ 9 h 23"/>
                  <a:gd name="T26" fmla="*/ 71 w 73"/>
                  <a:gd name="T27" fmla="*/ 1 h 23"/>
                  <a:gd name="T28" fmla="*/ 71 w 73"/>
                  <a:gd name="T29" fmla="*/ 1 h 23"/>
                  <a:gd name="T30" fmla="*/ 73 w 73"/>
                  <a:gd name="T31" fmla="*/ 0 h 23"/>
                  <a:gd name="T32" fmla="*/ 73 w 73"/>
                  <a:gd name="T33" fmla="*/ 0 h 23"/>
                  <a:gd name="T34" fmla="*/ 73 w 73"/>
                  <a:gd name="T35" fmla="*/ 0 h 23"/>
                  <a:gd name="T36" fmla="*/ 73 w 73"/>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3">
                    <a:moveTo>
                      <a:pt x="24" y="20"/>
                    </a:moveTo>
                    <a:cubicBezTo>
                      <a:pt x="19" y="21"/>
                      <a:pt x="14" y="22"/>
                      <a:pt x="8" y="23"/>
                    </a:cubicBezTo>
                    <a:cubicBezTo>
                      <a:pt x="11" y="23"/>
                      <a:pt x="14" y="23"/>
                      <a:pt x="16" y="23"/>
                    </a:cubicBezTo>
                    <a:cubicBezTo>
                      <a:pt x="19" y="22"/>
                      <a:pt x="22" y="21"/>
                      <a:pt x="24" y="20"/>
                    </a:cubicBezTo>
                    <a:moveTo>
                      <a:pt x="34" y="11"/>
                    </a:moveTo>
                    <a:cubicBezTo>
                      <a:pt x="22" y="14"/>
                      <a:pt x="11" y="17"/>
                      <a:pt x="0" y="19"/>
                    </a:cubicBezTo>
                    <a:cubicBezTo>
                      <a:pt x="0" y="20"/>
                      <a:pt x="0" y="20"/>
                      <a:pt x="0" y="20"/>
                    </a:cubicBezTo>
                    <a:cubicBezTo>
                      <a:pt x="11" y="18"/>
                      <a:pt x="23" y="15"/>
                      <a:pt x="34" y="13"/>
                    </a:cubicBezTo>
                    <a:cubicBezTo>
                      <a:pt x="34" y="12"/>
                      <a:pt x="34" y="11"/>
                      <a:pt x="34" y="11"/>
                    </a:cubicBezTo>
                    <a:moveTo>
                      <a:pt x="71" y="1"/>
                    </a:moveTo>
                    <a:cubicBezTo>
                      <a:pt x="59" y="4"/>
                      <a:pt x="46" y="7"/>
                      <a:pt x="34" y="11"/>
                    </a:cubicBezTo>
                    <a:cubicBezTo>
                      <a:pt x="34" y="11"/>
                      <a:pt x="35" y="12"/>
                      <a:pt x="35" y="13"/>
                    </a:cubicBezTo>
                    <a:cubicBezTo>
                      <a:pt x="41" y="12"/>
                      <a:pt x="47" y="10"/>
                      <a:pt x="53" y="9"/>
                    </a:cubicBezTo>
                    <a:cubicBezTo>
                      <a:pt x="59" y="6"/>
                      <a:pt x="65" y="4"/>
                      <a:pt x="71" y="1"/>
                    </a:cubicBezTo>
                    <a:cubicBezTo>
                      <a:pt x="71" y="1"/>
                      <a:pt x="71" y="1"/>
                      <a:pt x="71" y="1"/>
                    </a:cubicBezTo>
                    <a:moveTo>
                      <a:pt x="73" y="0"/>
                    </a:moveTo>
                    <a:cubicBezTo>
                      <a:pt x="73" y="0"/>
                      <a:pt x="73" y="0"/>
                      <a:pt x="73" y="0"/>
                    </a:cubicBezTo>
                    <a:cubicBezTo>
                      <a:pt x="73" y="0"/>
                      <a:pt x="73" y="0"/>
                      <a:pt x="73" y="0"/>
                    </a:cubicBezTo>
                    <a:cubicBezTo>
                      <a:pt x="73" y="0"/>
                      <a:pt x="73" y="0"/>
                      <a:pt x="73"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858" name="Freeform 540"/>
              <p:cNvSpPr/>
              <p:nvPr/>
            </p:nvSpPr>
            <p:spPr bwMode="auto">
              <a:xfrm>
                <a:off x="2418" y="3366"/>
                <a:ext cx="3" cy="0"/>
              </a:xfrm>
              <a:custGeom>
                <a:avLst/>
                <a:gdLst>
                  <a:gd name="T0" fmla="*/ 3 w 3"/>
                  <a:gd name="T1" fmla="*/ 0 h 1"/>
                  <a:gd name="T2" fmla="*/ 0 w 3"/>
                  <a:gd name="T3" fmla="*/ 0 h 1"/>
                  <a:gd name="T4" fmla="*/ 0 w 3"/>
                  <a:gd name="T5" fmla="*/ 1 h 1"/>
                  <a:gd name="T6" fmla="*/ 1 w 3"/>
                  <a:gd name="T7" fmla="*/ 0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1" y="0"/>
                      <a:pt x="0" y="0"/>
                    </a:cubicBezTo>
                    <a:cubicBezTo>
                      <a:pt x="0" y="1"/>
                      <a:pt x="0" y="1"/>
                      <a:pt x="0" y="1"/>
                    </a:cubicBezTo>
                    <a:cubicBezTo>
                      <a:pt x="1" y="1"/>
                      <a:pt x="1" y="1"/>
                      <a:pt x="1" y="0"/>
                    </a:cubicBezTo>
                    <a:cubicBezTo>
                      <a:pt x="2" y="0"/>
                      <a:pt x="3" y="0"/>
                      <a:pt x="3"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59" name="Freeform 541"/>
              <p:cNvSpPr/>
              <p:nvPr/>
            </p:nvSpPr>
            <p:spPr bwMode="auto">
              <a:xfrm>
                <a:off x="2418" y="3366"/>
                <a:ext cx="1" cy="0"/>
              </a:xfrm>
              <a:custGeom>
                <a:avLst/>
                <a:gdLst>
                  <a:gd name="T0" fmla="*/ 1 w 1"/>
                  <a:gd name="T1" fmla="*/ 0 h 1"/>
                  <a:gd name="T2" fmla="*/ 0 w 1"/>
                  <a:gd name="T3" fmla="*/ 1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0" y="1"/>
                    </a:cubicBezTo>
                    <a:cubicBezTo>
                      <a:pt x="1" y="1"/>
                      <a:pt x="1" y="1"/>
                      <a:pt x="1" y="1"/>
                    </a:cubicBezTo>
                    <a:cubicBezTo>
                      <a:pt x="1" y="1"/>
                      <a:pt x="1" y="1"/>
                      <a:pt x="1" y="1"/>
                    </a:cubicBezTo>
                    <a:cubicBezTo>
                      <a:pt x="1" y="1"/>
                      <a:pt x="1" y="1"/>
                      <a:pt x="1"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860" name="Freeform 542"/>
              <p:cNvSpPr/>
              <p:nvPr/>
            </p:nvSpPr>
            <p:spPr bwMode="auto">
              <a:xfrm>
                <a:off x="2414" y="3366"/>
                <a:ext cx="3" cy="1"/>
              </a:xfrm>
              <a:custGeom>
                <a:avLst/>
                <a:gdLst>
                  <a:gd name="T0" fmla="*/ 4 w 4"/>
                  <a:gd name="T1" fmla="*/ 0 h 1"/>
                  <a:gd name="T2" fmla="*/ 0 w 4"/>
                  <a:gd name="T3" fmla="*/ 1 h 1"/>
                  <a:gd name="T4" fmla="*/ 2 w 4"/>
                  <a:gd name="T5" fmla="*/ 1 h 1"/>
                  <a:gd name="T6" fmla="*/ 4 w 4"/>
                  <a:gd name="T7" fmla="*/ 0 h 1"/>
                  <a:gd name="T8" fmla="*/ 4 w 4"/>
                  <a:gd name="T9" fmla="*/ 0 h 1"/>
                </a:gdLst>
                <a:ahLst/>
                <a:cxnLst>
                  <a:cxn ang="0">
                    <a:pos x="T0" y="T1"/>
                  </a:cxn>
                  <a:cxn ang="0">
                    <a:pos x="T2" y="T3"/>
                  </a:cxn>
                  <a:cxn ang="0">
                    <a:pos x="T4" y="T5"/>
                  </a:cxn>
                  <a:cxn ang="0">
                    <a:pos x="T6" y="T7"/>
                  </a:cxn>
                  <a:cxn ang="0">
                    <a:pos x="T8" y="T9"/>
                  </a:cxn>
                </a:cxnLst>
                <a:rect l="0" t="0" r="r" b="b"/>
                <a:pathLst>
                  <a:path w="4" h="1">
                    <a:moveTo>
                      <a:pt x="4" y="0"/>
                    </a:moveTo>
                    <a:cubicBezTo>
                      <a:pt x="3" y="0"/>
                      <a:pt x="2" y="1"/>
                      <a:pt x="0" y="1"/>
                    </a:cubicBezTo>
                    <a:cubicBezTo>
                      <a:pt x="1" y="1"/>
                      <a:pt x="2" y="1"/>
                      <a:pt x="2" y="1"/>
                    </a:cubicBezTo>
                    <a:cubicBezTo>
                      <a:pt x="3" y="0"/>
                      <a:pt x="4" y="0"/>
                      <a:pt x="4" y="0"/>
                    </a:cubicBezTo>
                    <a:cubicBezTo>
                      <a:pt x="4" y="0"/>
                      <a:pt x="4" y="0"/>
                      <a:pt x="4"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61" name="Freeform 543"/>
              <p:cNvSpPr/>
              <p:nvPr/>
            </p:nvSpPr>
            <p:spPr bwMode="auto">
              <a:xfrm>
                <a:off x="2416" y="3366"/>
                <a:ext cx="1" cy="1"/>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1" y="0"/>
                      <a:pt x="2" y="0"/>
                      <a:pt x="2" y="0"/>
                    </a:cubicBezTo>
                    <a:cubicBezTo>
                      <a:pt x="2" y="0"/>
                      <a:pt x="2" y="0"/>
                      <a:pt x="2" y="0"/>
                    </a:cubicBezTo>
                  </a:path>
                </a:pathLst>
              </a:custGeom>
              <a:solidFill>
                <a:srgbClr val="570810"/>
              </a:solidFill>
              <a:ln>
                <a:noFill/>
              </a:ln>
            </p:spPr>
            <p:txBody>
              <a:bodyPr vert="horz" wrap="square" lIns="91440" tIns="45720" rIns="91440" bIns="45720" numCol="1" anchor="t" anchorCtr="0" compatLnSpc="1"/>
              <a:lstStyle/>
              <a:p>
                <a:endParaRPr lang="zh-CN" altLang="en-US"/>
              </a:p>
            </p:txBody>
          </p:sp>
          <p:sp>
            <p:nvSpPr>
              <p:cNvPr id="2862" name="Freeform 544"/>
              <p:cNvSpPr/>
              <p:nvPr/>
            </p:nvSpPr>
            <p:spPr bwMode="auto">
              <a:xfrm>
                <a:off x="2483" y="3302"/>
                <a:ext cx="3" cy="1"/>
              </a:xfrm>
              <a:custGeom>
                <a:avLst/>
                <a:gdLst>
                  <a:gd name="T0" fmla="*/ 4 w 4"/>
                  <a:gd name="T1" fmla="*/ 0 h 1"/>
                  <a:gd name="T2" fmla="*/ 0 w 4"/>
                  <a:gd name="T3" fmla="*/ 1 h 1"/>
                  <a:gd name="T4" fmla="*/ 3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1" y="1"/>
                      <a:pt x="0" y="1"/>
                    </a:cubicBezTo>
                    <a:cubicBezTo>
                      <a:pt x="1" y="1"/>
                      <a:pt x="2" y="1"/>
                      <a:pt x="3" y="0"/>
                    </a:cubicBezTo>
                    <a:cubicBezTo>
                      <a:pt x="3" y="0"/>
                      <a:pt x="4" y="0"/>
                      <a:pt x="4"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863" name="Freeform 545"/>
              <p:cNvSpPr>
                <a:spLocks noEditPoints="1"/>
              </p:cNvSpPr>
              <p:nvPr/>
            </p:nvSpPr>
            <p:spPr bwMode="auto">
              <a:xfrm>
                <a:off x="2485" y="3291"/>
                <a:ext cx="63" cy="26"/>
              </a:xfrm>
              <a:custGeom>
                <a:avLst/>
                <a:gdLst>
                  <a:gd name="T0" fmla="*/ 56 w 76"/>
                  <a:gd name="T1" fmla="*/ 19 h 32"/>
                  <a:gd name="T2" fmla="*/ 52 w 76"/>
                  <a:gd name="T3" fmla="*/ 32 h 32"/>
                  <a:gd name="T4" fmla="*/ 57 w 76"/>
                  <a:gd name="T5" fmla="*/ 30 h 32"/>
                  <a:gd name="T6" fmla="*/ 63 w 76"/>
                  <a:gd name="T7" fmla="*/ 23 h 32"/>
                  <a:gd name="T8" fmla="*/ 56 w 76"/>
                  <a:gd name="T9" fmla="*/ 19 h 32"/>
                  <a:gd name="T10" fmla="*/ 56 w 76"/>
                  <a:gd name="T11" fmla="*/ 17 h 32"/>
                  <a:gd name="T12" fmla="*/ 55 w 76"/>
                  <a:gd name="T13" fmla="*/ 17 h 32"/>
                  <a:gd name="T14" fmla="*/ 56 w 76"/>
                  <a:gd name="T15" fmla="*/ 19 h 32"/>
                  <a:gd name="T16" fmla="*/ 56 w 76"/>
                  <a:gd name="T17" fmla="*/ 19 h 32"/>
                  <a:gd name="T18" fmla="*/ 56 w 76"/>
                  <a:gd name="T19" fmla="*/ 19 h 32"/>
                  <a:gd name="T20" fmla="*/ 56 w 76"/>
                  <a:gd name="T21" fmla="*/ 17 h 32"/>
                  <a:gd name="T22" fmla="*/ 71 w 76"/>
                  <a:gd name="T23" fmla="*/ 1 h 32"/>
                  <a:gd name="T24" fmla="*/ 24 w 76"/>
                  <a:gd name="T25" fmla="*/ 9 h 32"/>
                  <a:gd name="T26" fmla="*/ 25 w 76"/>
                  <a:gd name="T27" fmla="*/ 12 h 32"/>
                  <a:gd name="T28" fmla="*/ 24 w 76"/>
                  <a:gd name="T29" fmla="*/ 9 h 32"/>
                  <a:gd name="T30" fmla="*/ 20 w 76"/>
                  <a:gd name="T31" fmla="*/ 10 h 32"/>
                  <a:gd name="T32" fmla="*/ 1 w 76"/>
                  <a:gd name="T33" fmla="*/ 14 h 32"/>
                  <a:gd name="T34" fmla="*/ 0 w 76"/>
                  <a:gd name="T35" fmla="*/ 14 h 32"/>
                  <a:gd name="T36" fmla="*/ 25 w 76"/>
                  <a:gd name="T37" fmla="*/ 12 h 32"/>
                  <a:gd name="T38" fmla="*/ 25 w 76"/>
                  <a:gd name="T39" fmla="*/ 12 h 32"/>
                  <a:gd name="T40" fmla="*/ 25 w 76"/>
                  <a:gd name="T41" fmla="*/ 12 h 32"/>
                  <a:gd name="T42" fmla="*/ 32 w 76"/>
                  <a:gd name="T43" fmla="*/ 12 h 32"/>
                  <a:gd name="T44" fmla="*/ 48 w 76"/>
                  <a:gd name="T45" fmla="*/ 14 h 32"/>
                  <a:gd name="T46" fmla="*/ 58 w 76"/>
                  <a:gd name="T47" fmla="*/ 12 h 32"/>
                  <a:gd name="T48" fmla="*/ 72 w 76"/>
                  <a:gd name="T49" fmla="*/ 2 h 32"/>
                  <a:gd name="T50" fmla="*/ 71 w 76"/>
                  <a:gd name="T51" fmla="*/ 1 h 32"/>
                  <a:gd name="T52" fmla="*/ 76 w 76"/>
                  <a:gd name="T53" fmla="*/ 0 h 32"/>
                  <a:gd name="T54" fmla="*/ 72 w 76"/>
                  <a:gd name="T55" fmla="*/ 1 h 32"/>
                  <a:gd name="T56" fmla="*/ 72 w 76"/>
                  <a:gd name="T57" fmla="*/ 2 h 32"/>
                  <a:gd name="T58" fmla="*/ 76 w 76"/>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32">
                    <a:moveTo>
                      <a:pt x="56" y="19"/>
                    </a:moveTo>
                    <a:cubicBezTo>
                      <a:pt x="57" y="23"/>
                      <a:pt x="56" y="27"/>
                      <a:pt x="52" y="32"/>
                    </a:cubicBezTo>
                    <a:cubicBezTo>
                      <a:pt x="53" y="31"/>
                      <a:pt x="55" y="31"/>
                      <a:pt x="57" y="30"/>
                    </a:cubicBezTo>
                    <a:cubicBezTo>
                      <a:pt x="58" y="28"/>
                      <a:pt x="60" y="26"/>
                      <a:pt x="63" y="23"/>
                    </a:cubicBezTo>
                    <a:cubicBezTo>
                      <a:pt x="60" y="22"/>
                      <a:pt x="57" y="21"/>
                      <a:pt x="56" y="19"/>
                    </a:cubicBezTo>
                    <a:moveTo>
                      <a:pt x="56" y="17"/>
                    </a:moveTo>
                    <a:cubicBezTo>
                      <a:pt x="55" y="17"/>
                      <a:pt x="55" y="17"/>
                      <a:pt x="55" y="17"/>
                    </a:cubicBezTo>
                    <a:cubicBezTo>
                      <a:pt x="55" y="18"/>
                      <a:pt x="55" y="18"/>
                      <a:pt x="56" y="19"/>
                    </a:cubicBezTo>
                    <a:cubicBezTo>
                      <a:pt x="56" y="19"/>
                      <a:pt x="56" y="19"/>
                      <a:pt x="56" y="19"/>
                    </a:cubicBezTo>
                    <a:cubicBezTo>
                      <a:pt x="56" y="19"/>
                      <a:pt x="56" y="19"/>
                      <a:pt x="56" y="19"/>
                    </a:cubicBezTo>
                    <a:cubicBezTo>
                      <a:pt x="55" y="18"/>
                      <a:pt x="55" y="17"/>
                      <a:pt x="56" y="17"/>
                    </a:cubicBezTo>
                    <a:moveTo>
                      <a:pt x="71" y="1"/>
                    </a:moveTo>
                    <a:cubicBezTo>
                      <a:pt x="56" y="3"/>
                      <a:pt x="40" y="6"/>
                      <a:pt x="24" y="9"/>
                    </a:cubicBezTo>
                    <a:cubicBezTo>
                      <a:pt x="24" y="10"/>
                      <a:pt x="25" y="11"/>
                      <a:pt x="25" y="12"/>
                    </a:cubicBezTo>
                    <a:cubicBezTo>
                      <a:pt x="24" y="9"/>
                      <a:pt x="24" y="9"/>
                      <a:pt x="24" y="9"/>
                    </a:cubicBezTo>
                    <a:cubicBezTo>
                      <a:pt x="23" y="9"/>
                      <a:pt x="22" y="9"/>
                      <a:pt x="20" y="10"/>
                    </a:cubicBezTo>
                    <a:cubicBezTo>
                      <a:pt x="14" y="11"/>
                      <a:pt x="7" y="13"/>
                      <a:pt x="1" y="14"/>
                    </a:cubicBezTo>
                    <a:cubicBezTo>
                      <a:pt x="1" y="14"/>
                      <a:pt x="0" y="14"/>
                      <a:pt x="0" y="14"/>
                    </a:cubicBezTo>
                    <a:cubicBezTo>
                      <a:pt x="9" y="13"/>
                      <a:pt x="17" y="13"/>
                      <a:pt x="25" y="12"/>
                    </a:cubicBezTo>
                    <a:cubicBezTo>
                      <a:pt x="25" y="12"/>
                      <a:pt x="25" y="12"/>
                      <a:pt x="25" y="12"/>
                    </a:cubicBezTo>
                    <a:cubicBezTo>
                      <a:pt x="25" y="12"/>
                      <a:pt x="25" y="12"/>
                      <a:pt x="25" y="12"/>
                    </a:cubicBezTo>
                    <a:cubicBezTo>
                      <a:pt x="27" y="12"/>
                      <a:pt x="30" y="12"/>
                      <a:pt x="32" y="12"/>
                    </a:cubicBezTo>
                    <a:cubicBezTo>
                      <a:pt x="39" y="12"/>
                      <a:pt x="44" y="12"/>
                      <a:pt x="48" y="14"/>
                    </a:cubicBezTo>
                    <a:cubicBezTo>
                      <a:pt x="51" y="13"/>
                      <a:pt x="55" y="12"/>
                      <a:pt x="58" y="12"/>
                    </a:cubicBezTo>
                    <a:cubicBezTo>
                      <a:pt x="61" y="9"/>
                      <a:pt x="65" y="6"/>
                      <a:pt x="72" y="2"/>
                    </a:cubicBezTo>
                    <a:cubicBezTo>
                      <a:pt x="71" y="1"/>
                      <a:pt x="71" y="1"/>
                      <a:pt x="71" y="1"/>
                    </a:cubicBezTo>
                    <a:moveTo>
                      <a:pt x="76" y="0"/>
                    </a:moveTo>
                    <a:cubicBezTo>
                      <a:pt x="75" y="0"/>
                      <a:pt x="73" y="0"/>
                      <a:pt x="72" y="1"/>
                    </a:cubicBezTo>
                    <a:cubicBezTo>
                      <a:pt x="72" y="1"/>
                      <a:pt x="72" y="2"/>
                      <a:pt x="72" y="2"/>
                    </a:cubicBezTo>
                    <a:cubicBezTo>
                      <a:pt x="73" y="1"/>
                      <a:pt x="75" y="1"/>
                      <a:pt x="76"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864" name="Freeform 546"/>
              <p:cNvSpPr>
                <a:spLocks noEditPoints="1"/>
              </p:cNvSpPr>
              <p:nvPr/>
            </p:nvSpPr>
            <p:spPr bwMode="auto">
              <a:xfrm>
                <a:off x="2533" y="3310"/>
                <a:ext cx="18" cy="6"/>
              </a:xfrm>
              <a:custGeom>
                <a:avLst/>
                <a:gdLst>
                  <a:gd name="T0" fmla="*/ 17 w 22"/>
                  <a:gd name="T1" fmla="*/ 2 h 7"/>
                  <a:gd name="T2" fmla="*/ 17 w 22"/>
                  <a:gd name="T3" fmla="*/ 3 h 7"/>
                  <a:gd name="T4" fmla="*/ 22 w 22"/>
                  <a:gd name="T5" fmla="*/ 2 h 7"/>
                  <a:gd name="T6" fmla="*/ 17 w 22"/>
                  <a:gd name="T7" fmla="*/ 2 h 7"/>
                  <a:gd name="T8" fmla="*/ 6 w 22"/>
                  <a:gd name="T9" fmla="*/ 0 h 7"/>
                  <a:gd name="T10" fmla="*/ 0 w 22"/>
                  <a:gd name="T11" fmla="*/ 7 h 7"/>
                  <a:gd name="T12" fmla="*/ 16 w 22"/>
                  <a:gd name="T13" fmla="*/ 4 h 7"/>
                  <a:gd name="T14" fmla="*/ 16 w 22"/>
                  <a:gd name="T15" fmla="*/ 2 h 7"/>
                  <a:gd name="T16" fmla="*/ 6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17" y="2"/>
                    </a:moveTo>
                    <a:cubicBezTo>
                      <a:pt x="17" y="2"/>
                      <a:pt x="17" y="3"/>
                      <a:pt x="17" y="3"/>
                    </a:cubicBezTo>
                    <a:cubicBezTo>
                      <a:pt x="19" y="3"/>
                      <a:pt x="21" y="3"/>
                      <a:pt x="22" y="2"/>
                    </a:cubicBezTo>
                    <a:cubicBezTo>
                      <a:pt x="20" y="2"/>
                      <a:pt x="19" y="2"/>
                      <a:pt x="17" y="2"/>
                    </a:cubicBezTo>
                    <a:moveTo>
                      <a:pt x="6" y="0"/>
                    </a:moveTo>
                    <a:cubicBezTo>
                      <a:pt x="3" y="3"/>
                      <a:pt x="1" y="5"/>
                      <a:pt x="0" y="7"/>
                    </a:cubicBezTo>
                    <a:cubicBezTo>
                      <a:pt x="5" y="6"/>
                      <a:pt x="11" y="5"/>
                      <a:pt x="16" y="4"/>
                    </a:cubicBezTo>
                    <a:cubicBezTo>
                      <a:pt x="16" y="3"/>
                      <a:pt x="16" y="2"/>
                      <a:pt x="16" y="2"/>
                    </a:cubicBezTo>
                    <a:cubicBezTo>
                      <a:pt x="12" y="1"/>
                      <a:pt x="9" y="1"/>
                      <a:pt x="6"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65" name="Freeform 547"/>
              <p:cNvSpPr>
                <a:spLocks noEditPoints="1"/>
              </p:cNvSpPr>
              <p:nvPr/>
            </p:nvSpPr>
            <p:spPr bwMode="auto">
              <a:xfrm>
                <a:off x="2531" y="3289"/>
                <a:ext cx="32" cy="21"/>
              </a:xfrm>
              <a:custGeom>
                <a:avLst/>
                <a:gdLst>
                  <a:gd name="T0" fmla="*/ 17 w 38"/>
                  <a:gd name="T1" fmla="*/ 16 h 25"/>
                  <a:gd name="T2" fmla="*/ 1 w 38"/>
                  <a:gd name="T3" fmla="*/ 19 h 25"/>
                  <a:gd name="T4" fmla="*/ 1 w 38"/>
                  <a:gd name="T5" fmla="*/ 21 h 25"/>
                  <a:gd name="T6" fmla="*/ 1 w 38"/>
                  <a:gd name="T7" fmla="*/ 21 h 25"/>
                  <a:gd name="T8" fmla="*/ 1 w 38"/>
                  <a:gd name="T9" fmla="*/ 21 h 25"/>
                  <a:gd name="T10" fmla="*/ 8 w 38"/>
                  <a:gd name="T11" fmla="*/ 25 h 25"/>
                  <a:gd name="T12" fmla="*/ 17 w 38"/>
                  <a:gd name="T13" fmla="*/ 19 h 25"/>
                  <a:gd name="T14" fmla="*/ 17 w 38"/>
                  <a:gd name="T15" fmla="*/ 16 h 25"/>
                  <a:gd name="T16" fmla="*/ 24 w 38"/>
                  <a:gd name="T17" fmla="*/ 15 h 25"/>
                  <a:gd name="T18" fmla="*/ 18 w 38"/>
                  <a:gd name="T19" fmla="*/ 16 h 25"/>
                  <a:gd name="T20" fmla="*/ 18 w 38"/>
                  <a:gd name="T21" fmla="*/ 18 h 25"/>
                  <a:gd name="T22" fmla="*/ 24 w 38"/>
                  <a:gd name="T23" fmla="*/ 15 h 25"/>
                  <a:gd name="T24" fmla="*/ 17 w 38"/>
                  <a:gd name="T25" fmla="*/ 4 h 25"/>
                  <a:gd name="T26" fmla="*/ 3 w 38"/>
                  <a:gd name="T27" fmla="*/ 14 h 25"/>
                  <a:gd name="T28" fmla="*/ 17 w 38"/>
                  <a:gd name="T29" fmla="*/ 11 h 25"/>
                  <a:gd name="T30" fmla="*/ 17 w 38"/>
                  <a:gd name="T31" fmla="*/ 7 h 25"/>
                  <a:gd name="T32" fmla="*/ 17 w 38"/>
                  <a:gd name="T33" fmla="*/ 4 h 25"/>
                  <a:gd name="T34" fmla="*/ 35 w 38"/>
                  <a:gd name="T35" fmla="*/ 0 h 25"/>
                  <a:gd name="T36" fmla="*/ 24 w 38"/>
                  <a:gd name="T37" fmla="*/ 1 h 25"/>
                  <a:gd name="T38" fmla="*/ 21 w 38"/>
                  <a:gd name="T39" fmla="*/ 2 h 25"/>
                  <a:gd name="T40" fmla="*/ 17 w 38"/>
                  <a:gd name="T41" fmla="*/ 4 h 25"/>
                  <a:gd name="T42" fmla="*/ 18 w 38"/>
                  <a:gd name="T43" fmla="*/ 11 h 25"/>
                  <a:gd name="T44" fmla="*/ 24 w 38"/>
                  <a:gd name="T45" fmla="*/ 10 h 25"/>
                  <a:gd name="T46" fmla="*/ 35 w 38"/>
                  <a:gd name="T47" fmla="*/ 8 h 25"/>
                  <a:gd name="T48" fmla="*/ 38 w 38"/>
                  <a:gd name="T49" fmla="*/ 7 h 25"/>
                  <a:gd name="T50" fmla="*/ 35 w 38"/>
                  <a:gd name="T51" fmla="*/ 3 h 25"/>
                  <a:gd name="T52" fmla="*/ 35 w 38"/>
                  <a:gd name="T5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25">
                    <a:moveTo>
                      <a:pt x="17" y="16"/>
                    </a:moveTo>
                    <a:cubicBezTo>
                      <a:pt x="12" y="17"/>
                      <a:pt x="6" y="18"/>
                      <a:pt x="1" y="19"/>
                    </a:cubicBezTo>
                    <a:cubicBezTo>
                      <a:pt x="0" y="19"/>
                      <a:pt x="0" y="20"/>
                      <a:pt x="1" y="21"/>
                    </a:cubicBezTo>
                    <a:cubicBezTo>
                      <a:pt x="1" y="21"/>
                      <a:pt x="1" y="21"/>
                      <a:pt x="1" y="21"/>
                    </a:cubicBezTo>
                    <a:cubicBezTo>
                      <a:pt x="1" y="21"/>
                      <a:pt x="1" y="21"/>
                      <a:pt x="1" y="21"/>
                    </a:cubicBezTo>
                    <a:cubicBezTo>
                      <a:pt x="2" y="23"/>
                      <a:pt x="5" y="24"/>
                      <a:pt x="8" y="25"/>
                    </a:cubicBezTo>
                    <a:cubicBezTo>
                      <a:pt x="11" y="23"/>
                      <a:pt x="14" y="21"/>
                      <a:pt x="17" y="19"/>
                    </a:cubicBezTo>
                    <a:cubicBezTo>
                      <a:pt x="17" y="18"/>
                      <a:pt x="17" y="17"/>
                      <a:pt x="17" y="16"/>
                    </a:cubicBezTo>
                    <a:moveTo>
                      <a:pt x="24" y="15"/>
                    </a:moveTo>
                    <a:cubicBezTo>
                      <a:pt x="22" y="15"/>
                      <a:pt x="20" y="15"/>
                      <a:pt x="18" y="16"/>
                    </a:cubicBezTo>
                    <a:cubicBezTo>
                      <a:pt x="18" y="17"/>
                      <a:pt x="18" y="17"/>
                      <a:pt x="18" y="18"/>
                    </a:cubicBezTo>
                    <a:cubicBezTo>
                      <a:pt x="20" y="17"/>
                      <a:pt x="22" y="16"/>
                      <a:pt x="24" y="15"/>
                    </a:cubicBezTo>
                    <a:moveTo>
                      <a:pt x="17" y="4"/>
                    </a:moveTo>
                    <a:cubicBezTo>
                      <a:pt x="10" y="8"/>
                      <a:pt x="6" y="11"/>
                      <a:pt x="3" y="14"/>
                    </a:cubicBezTo>
                    <a:cubicBezTo>
                      <a:pt x="8" y="13"/>
                      <a:pt x="12" y="12"/>
                      <a:pt x="17" y="11"/>
                    </a:cubicBezTo>
                    <a:cubicBezTo>
                      <a:pt x="17" y="10"/>
                      <a:pt x="17" y="8"/>
                      <a:pt x="17" y="7"/>
                    </a:cubicBezTo>
                    <a:cubicBezTo>
                      <a:pt x="17" y="4"/>
                      <a:pt x="17" y="4"/>
                      <a:pt x="17" y="4"/>
                    </a:cubicBezTo>
                    <a:moveTo>
                      <a:pt x="35" y="0"/>
                    </a:moveTo>
                    <a:cubicBezTo>
                      <a:pt x="31" y="1"/>
                      <a:pt x="27" y="1"/>
                      <a:pt x="24" y="1"/>
                    </a:cubicBezTo>
                    <a:cubicBezTo>
                      <a:pt x="23" y="2"/>
                      <a:pt x="22" y="2"/>
                      <a:pt x="21" y="2"/>
                    </a:cubicBezTo>
                    <a:cubicBezTo>
                      <a:pt x="20" y="3"/>
                      <a:pt x="18" y="3"/>
                      <a:pt x="17" y="4"/>
                    </a:cubicBezTo>
                    <a:cubicBezTo>
                      <a:pt x="17" y="6"/>
                      <a:pt x="17" y="9"/>
                      <a:pt x="18" y="11"/>
                    </a:cubicBezTo>
                    <a:cubicBezTo>
                      <a:pt x="20" y="11"/>
                      <a:pt x="22" y="11"/>
                      <a:pt x="24" y="10"/>
                    </a:cubicBezTo>
                    <a:cubicBezTo>
                      <a:pt x="28" y="10"/>
                      <a:pt x="31" y="9"/>
                      <a:pt x="35" y="8"/>
                    </a:cubicBezTo>
                    <a:cubicBezTo>
                      <a:pt x="36" y="8"/>
                      <a:pt x="37" y="7"/>
                      <a:pt x="38" y="7"/>
                    </a:cubicBezTo>
                    <a:cubicBezTo>
                      <a:pt x="36" y="6"/>
                      <a:pt x="35" y="5"/>
                      <a:pt x="35" y="3"/>
                    </a:cubicBezTo>
                    <a:cubicBezTo>
                      <a:pt x="34" y="3"/>
                      <a:pt x="34" y="1"/>
                      <a:pt x="35"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66" name="Freeform 548"/>
              <p:cNvSpPr/>
              <p:nvPr/>
            </p:nvSpPr>
            <p:spPr bwMode="auto">
              <a:xfrm>
                <a:off x="2559" y="3288"/>
                <a:ext cx="13" cy="7"/>
              </a:xfrm>
              <a:custGeom>
                <a:avLst/>
                <a:gdLst>
                  <a:gd name="T0" fmla="*/ 14 w 16"/>
                  <a:gd name="T1" fmla="*/ 0 h 8"/>
                  <a:gd name="T2" fmla="*/ 1 w 16"/>
                  <a:gd name="T3" fmla="*/ 1 h 8"/>
                  <a:gd name="T4" fmla="*/ 1 w 16"/>
                  <a:gd name="T5" fmla="*/ 4 h 8"/>
                  <a:gd name="T6" fmla="*/ 4 w 16"/>
                  <a:gd name="T7" fmla="*/ 8 h 8"/>
                  <a:gd name="T8" fmla="*/ 16 w 16"/>
                  <a:gd name="T9" fmla="*/ 1 h 8"/>
                  <a:gd name="T10" fmla="*/ 14 w 16"/>
                  <a:gd name="T11" fmla="*/ 0 h 8"/>
                </a:gdLst>
                <a:ahLst/>
                <a:cxnLst>
                  <a:cxn ang="0">
                    <a:pos x="T0" y="T1"/>
                  </a:cxn>
                  <a:cxn ang="0">
                    <a:pos x="T2" y="T3"/>
                  </a:cxn>
                  <a:cxn ang="0">
                    <a:pos x="T4" y="T5"/>
                  </a:cxn>
                  <a:cxn ang="0">
                    <a:pos x="T6" y="T7"/>
                  </a:cxn>
                  <a:cxn ang="0">
                    <a:pos x="T8" y="T9"/>
                  </a:cxn>
                  <a:cxn ang="0">
                    <a:pos x="T10" y="T11"/>
                  </a:cxn>
                </a:cxnLst>
                <a:rect l="0" t="0" r="r" b="b"/>
                <a:pathLst>
                  <a:path w="16" h="8">
                    <a:moveTo>
                      <a:pt x="14" y="0"/>
                    </a:moveTo>
                    <a:cubicBezTo>
                      <a:pt x="9" y="0"/>
                      <a:pt x="5" y="1"/>
                      <a:pt x="1" y="1"/>
                    </a:cubicBezTo>
                    <a:cubicBezTo>
                      <a:pt x="0" y="2"/>
                      <a:pt x="0" y="4"/>
                      <a:pt x="1" y="4"/>
                    </a:cubicBezTo>
                    <a:cubicBezTo>
                      <a:pt x="1" y="6"/>
                      <a:pt x="2" y="7"/>
                      <a:pt x="4" y="8"/>
                    </a:cubicBezTo>
                    <a:cubicBezTo>
                      <a:pt x="8" y="6"/>
                      <a:pt x="11" y="4"/>
                      <a:pt x="16" y="1"/>
                    </a:cubicBezTo>
                    <a:cubicBezTo>
                      <a:pt x="15" y="1"/>
                      <a:pt x="14" y="0"/>
                      <a:pt x="14"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67" name="Freeform 549"/>
              <p:cNvSpPr>
                <a:spLocks noEditPoints="1"/>
              </p:cNvSpPr>
              <p:nvPr/>
            </p:nvSpPr>
            <p:spPr bwMode="auto">
              <a:xfrm>
                <a:off x="2538" y="3295"/>
                <a:ext cx="34" cy="17"/>
              </a:xfrm>
              <a:custGeom>
                <a:avLst/>
                <a:gdLst>
                  <a:gd name="T0" fmla="*/ 9 w 42"/>
                  <a:gd name="T1" fmla="*/ 12 h 20"/>
                  <a:gd name="T2" fmla="*/ 0 w 42"/>
                  <a:gd name="T3" fmla="*/ 18 h 20"/>
                  <a:gd name="T4" fmla="*/ 10 w 42"/>
                  <a:gd name="T5" fmla="*/ 20 h 20"/>
                  <a:gd name="T6" fmla="*/ 9 w 42"/>
                  <a:gd name="T7" fmla="*/ 12 h 20"/>
                  <a:gd name="T8" fmla="*/ 42 w 42"/>
                  <a:gd name="T9" fmla="*/ 3 h 20"/>
                  <a:gd name="T10" fmla="*/ 16 w 42"/>
                  <a:gd name="T11" fmla="*/ 8 h 20"/>
                  <a:gd name="T12" fmla="*/ 10 w 42"/>
                  <a:gd name="T13" fmla="*/ 11 h 20"/>
                  <a:gd name="T14" fmla="*/ 11 w 42"/>
                  <a:gd name="T15" fmla="*/ 20 h 20"/>
                  <a:gd name="T16" fmla="*/ 16 w 42"/>
                  <a:gd name="T17" fmla="*/ 20 h 20"/>
                  <a:gd name="T18" fmla="*/ 24 w 42"/>
                  <a:gd name="T19" fmla="*/ 19 h 20"/>
                  <a:gd name="T20" fmla="*/ 42 w 42"/>
                  <a:gd name="T21" fmla="*/ 3 h 20"/>
                  <a:gd name="T22" fmla="*/ 30 w 42"/>
                  <a:gd name="T23" fmla="*/ 0 h 20"/>
                  <a:gd name="T24" fmla="*/ 27 w 42"/>
                  <a:gd name="T25" fmla="*/ 1 h 20"/>
                  <a:gd name="T26" fmla="*/ 32 w 42"/>
                  <a:gd name="T27" fmla="*/ 0 h 20"/>
                  <a:gd name="T28" fmla="*/ 30 w 42"/>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20">
                    <a:moveTo>
                      <a:pt x="9" y="12"/>
                    </a:moveTo>
                    <a:cubicBezTo>
                      <a:pt x="6" y="14"/>
                      <a:pt x="3" y="16"/>
                      <a:pt x="0" y="18"/>
                    </a:cubicBezTo>
                    <a:cubicBezTo>
                      <a:pt x="3" y="19"/>
                      <a:pt x="6" y="19"/>
                      <a:pt x="10" y="20"/>
                    </a:cubicBezTo>
                    <a:cubicBezTo>
                      <a:pt x="10" y="17"/>
                      <a:pt x="10" y="14"/>
                      <a:pt x="9" y="12"/>
                    </a:cubicBezTo>
                    <a:moveTo>
                      <a:pt x="42" y="3"/>
                    </a:moveTo>
                    <a:cubicBezTo>
                      <a:pt x="33" y="5"/>
                      <a:pt x="24" y="6"/>
                      <a:pt x="16" y="8"/>
                    </a:cubicBezTo>
                    <a:cubicBezTo>
                      <a:pt x="14" y="9"/>
                      <a:pt x="12" y="10"/>
                      <a:pt x="10" y="11"/>
                    </a:cubicBezTo>
                    <a:cubicBezTo>
                      <a:pt x="10" y="14"/>
                      <a:pt x="11" y="17"/>
                      <a:pt x="11" y="20"/>
                    </a:cubicBezTo>
                    <a:cubicBezTo>
                      <a:pt x="13" y="20"/>
                      <a:pt x="14" y="20"/>
                      <a:pt x="16" y="20"/>
                    </a:cubicBezTo>
                    <a:cubicBezTo>
                      <a:pt x="19" y="20"/>
                      <a:pt x="21" y="19"/>
                      <a:pt x="24" y="19"/>
                    </a:cubicBezTo>
                    <a:cubicBezTo>
                      <a:pt x="33" y="13"/>
                      <a:pt x="39" y="8"/>
                      <a:pt x="42" y="3"/>
                    </a:cubicBezTo>
                    <a:moveTo>
                      <a:pt x="30" y="0"/>
                    </a:moveTo>
                    <a:cubicBezTo>
                      <a:pt x="29" y="0"/>
                      <a:pt x="28" y="1"/>
                      <a:pt x="27" y="1"/>
                    </a:cubicBezTo>
                    <a:cubicBezTo>
                      <a:pt x="28" y="1"/>
                      <a:pt x="30" y="1"/>
                      <a:pt x="32" y="0"/>
                    </a:cubicBezTo>
                    <a:cubicBezTo>
                      <a:pt x="31" y="0"/>
                      <a:pt x="30" y="0"/>
                      <a:pt x="30"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68" name="Freeform 550"/>
              <p:cNvSpPr/>
              <p:nvPr/>
            </p:nvSpPr>
            <p:spPr bwMode="auto">
              <a:xfrm>
                <a:off x="2563" y="3289"/>
                <a:ext cx="11" cy="6"/>
              </a:xfrm>
              <a:custGeom>
                <a:avLst/>
                <a:gdLst>
                  <a:gd name="T0" fmla="*/ 12 w 14"/>
                  <a:gd name="T1" fmla="*/ 0 h 7"/>
                  <a:gd name="T2" fmla="*/ 0 w 14"/>
                  <a:gd name="T3" fmla="*/ 7 h 7"/>
                  <a:gd name="T4" fmla="*/ 2 w 14"/>
                  <a:gd name="T5" fmla="*/ 7 h 7"/>
                  <a:gd name="T6" fmla="*/ 14 w 14"/>
                  <a:gd name="T7" fmla="*/ 5 h 7"/>
                  <a:gd name="T8" fmla="*/ 14 w 14"/>
                  <a:gd name="T9" fmla="*/ 4 h 7"/>
                  <a:gd name="T10" fmla="*/ 12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12" y="0"/>
                    </a:moveTo>
                    <a:cubicBezTo>
                      <a:pt x="7" y="3"/>
                      <a:pt x="4" y="5"/>
                      <a:pt x="0" y="7"/>
                    </a:cubicBezTo>
                    <a:cubicBezTo>
                      <a:pt x="0" y="7"/>
                      <a:pt x="1" y="7"/>
                      <a:pt x="2" y="7"/>
                    </a:cubicBezTo>
                    <a:cubicBezTo>
                      <a:pt x="6" y="7"/>
                      <a:pt x="10" y="6"/>
                      <a:pt x="14" y="5"/>
                    </a:cubicBezTo>
                    <a:cubicBezTo>
                      <a:pt x="14" y="5"/>
                      <a:pt x="14" y="4"/>
                      <a:pt x="14" y="4"/>
                    </a:cubicBezTo>
                    <a:cubicBezTo>
                      <a:pt x="13" y="2"/>
                      <a:pt x="13" y="1"/>
                      <a:pt x="12"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869" name="Freeform 551"/>
              <p:cNvSpPr>
                <a:spLocks noEditPoints="1"/>
              </p:cNvSpPr>
              <p:nvPr/>
            </p:nvSpPr>
            <p:spPr bwMode="auto">
              <a:xfrm>
                <a:off x="2465" y="3294"/>
                <a:ext cx="39" cy="12"/>
              </a:xfrm>
              <a:custGeom>
                <a:avLst/>
                <a:gdLst>
                  <a:gd name="T0" fmla="*/ 12 w 48"/>
                  <a:gd name="T1" fmla="*/ 11 h 14"/>
                  <a:gd name="T2" fmla="*/ 1 w 48"/>
                  <a:gd name="T3" fmla="*/ 13 h 14"/>
                  <a:gd name="T4" fmla="*/ 0 w 48"/>
                  <a:gd name="T5" fmla="*/ 14 h 14"/>
                  <a:gd name="T6" fmla="*/ 12 w 48"/>
                  <a:gd name="T7" fmla="*/ 12 h 14"/>
                  <a:gd name="T8" fmla="*/ 12 w 48"/>
                  <a:gd name="T9" fmla="*/ 11 h 14"/>
                  <a:gd name="T10" fmla="*/ 30 w 48"/>
                  <a:gd name="T11" fmla="*/ 8 h 14"/>
                  <a:gd name="T12" fmla="*/ 12 w 48"/>
                  <a:gd name="T13" fmla="*/ 11 h 14"/>
                  <a:gd name="T14" fmla="*/ 12 w 48"/>
                  <a:gd name="T15" fmla="*/ 12 h 14"/>
                  <a:gd name="T16" fmla="*/ 22 w 48"/>
                  <a:gd name="T17" fmla="*/ 11 h 14"/>
                  <a:gd name="T18" fmla="*/ 26 w 48"/>
                  <a:gd name="T19" fmla="*/ 10 h 14"/>
                  <a:gd name="T20" fmla="*/ 30 w 48"/>
                  <a:gd name="T21" fmla="*/ 8 h 14"/>
                  <a:gd name="T22" fmla="*/ 48 w 48"/>
                  <a:gd name="T23" fmla="*/ 0 h 14"/>
                  <a:gd name="T24" fmla="*/ 12 w 48"/>
                  <a:gd name="T25" fmla="*/ 2 h 14"/>
                  <a:gd name="T26" fmla="*/ 6 w 48"/>
                  <a:gd name="T27" fmla="*/ 9 h 14"/>
                  <a:gd name="T28" fmla="*/ 12 w 48"/>
                  <a:gd name="T29" fmla="*/ 8 h 14"/>
                  <a:gd name="T30" fmla="*/ 12 w 48"/>
                  <a:gd name="T31" fmla="*/ 5 h 14"/>
                  <a:gd name="T32" fmla="*/ 12 w 48"/>
                  <a:gd name="T33" fmla="*/ 8 h 14"/>
                  <a:gd name="T34" fmla="*/ 41 w 48"/>
                  <a:gd name="T35" fmla="*/ 3 h 14"/>
                  <a:gd name="T36" fmla="*/ 48 w 48"/>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4">
                    <a:moveTo>
                      <a:pt x="12" y="11"/>
                    </a:moveTo>
                    <a:cubicBezTo>
                      <a:pt x="8" y="12"/>
                      <a:pt x="5" y="13"/>
                      <a:pt x="1" y="13"/>
                    </a:cubicBezTo>
                    <a:cubicBezTo>
                      <a:pt x="1" y="13"/>
                      <a:pt x="1" y="14"/>
                      <a:pt x="0" y="14"/>
                    </a:cubicBezTo>
                    <a:cubicBezTo>
                      <a:pt x="4" y="13"/>
                      <a:pt x="8" y="13"/>
                      <a:pt x="12" y="12"/>
                    </a:cubicBezTo>
                    <a:cubicBezTo>
                      <a:pt x="12" y="11"/>
                      <a:pt x="12" y="11"/>
                      <a:pt x="12" y="11"/>
                    </a:cubicBezTo>
                    <a:moveTo>
                      <a:pt x="30" y="8"/>
                    </a:moveTo>
                    <a:cubicBezTo>
                      <a:pt x="24" y="9"/>
                      <a:pt x="18" y="10"/>
                      <a:pt x="12" y="11"/>
                    </a:cubicBezTo>
                    <a:cubicBezTo>
                      <a:pt x="12" y="12"/>
                      <a:pt x="12" y="12"/>
                      <a:pt x="12" y="12"/>
                    </a:cubicBezTo>
                    <a:cubicBezTo>
                      <a:pt x="16" y="12"/>
                      <a:pt x="19" y="11"/>
                      <a:pt x="22" y="11"/>
                    </a:cubicBezTo>
                    <a:cubicBezTo>
                      <a:pt x="23" y="11"/>
                      <a:pt x="25" y="10"/>
                      <a:pt x="26" y="10"/>
                    </a:cubicBezTo>
                    <a:cubicBezTo>
                      <a:pt x="27" y="9"/>
                      <a:pt x="28" y="9"/>
                      <a:pt x="30" y="8"/>
                    </a:cubicBezTo>
                    <a:moveTo>
                      <a:pt x="48" y="0"/>
                    </a:moveTo>
                    <a:cubicBezTo>
                      <a:pt x="36" y="0"/>
                      <a:pt x="24" y="1"/>
                      <a:pt x="12" y="2"/>
                    </a:cubicBezTo>
                    <a:cubicBezTo>
                      <a:pt x="11" y="4"/>
                      <a:pt x="9" y="6"/>
                      <a:pt x="6" y="9"/>
                    </a:cubicBezTo>
                    <a:cubicBezTo>
                      <a:pt x="8" y="9"/>
                      <a:pt x="10" y="8"/>
                      <a:pt x="12" y="8"/>
                    </a:cubicBezTo>
                    <a:cubicBezTo>
                      <a:pt x="12" y="5"/>
                      <a:pt x="12" y="5"/>
                      <a:pt x="12" y="5"/>
                    </a:cubicBezTo>
                    <a:cubicBezTo>
                      <a:pt x="12" y="8"/>
                      <a:pt x="12" y="8"/>
                      <a:pt x="12" y="8"/>
                    </a:cubicBezTo>
                    <a:cubicBezTo>
                      <a:pt x="22" y="6"/>
                      <a:pt x="32" y="5"/>
                      <a:pt x="41" y="3"/>
                    </a:cubicBezTo>
                    <a:cubicBezTo>
                      <a:pt x="44" y="2"/>
                      <a:pt x="46" y="1"/>
                      <a:pt x="48"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870" name="Freeform 552"/>
              <p:cNvSpPr>
                <a:spLocks noEditPoints="1"/>
              </p:cNvSpPr>
              <p:nvPr/>
            </p:nvSpPr>
            <p:spPr bwMode="auto">
              <a:xfrm>
                <a:off x="2486" y="3292"/>
                <a:ext cx="33" cy="10"/>
              </a:xfrm>
              <a:custGeom>
                <a:avLst/>
                <a:gdLst>
                  <a:gd name="T0" fmla="*/ 19 w 40"/>
                  <a:gd name="T1" fmla="*/ 8 h 12"/>
                  <a:gd name="T2" fmla="*/ 4 w 40"/>
                  <a:gd name="T3" fmla="*/ 10 h 12"/>
                  <a:gd name="T4" fmla="*/ 0 w 40"/>
                  <a:gd name="T5" fmla="*/ 12 h 12"/>
                  <a:gd name="T6" fmla="*/ 19 w 40"/>
                  <a:gd name="T7" fmla="*/ 8 h 12"/>
                  <a:gd name="T8" fmla="*/ 23 w 40"/>
                  <a:gd name="T9" fmla="*/ 2 h 12"/>
                  <a:gd name="T10" fmla="*/ 22 w 40"/>
                  <a:gd name="T11" fmla="*/ 2 h 12"/>
                  <a:gd name="T12" fmla="*/ 15 w 40"/>
                  <a:gd name="T13" fmla="*/ 5 h 12"/>
                  <a:gd name="T14" fmla="*/ 23 w 40"/>
                  <a:gd name="T15" fmla="*/ 3 h 12"/>
                  <a:gd name="T16" fmla="*/ 23 w 40"/>
                  <a:gd name="T17" fmla="*/ 2 h 12"/>
                  <a:gd name="T18" fmla="*/ 40 w 40"/>
                  <a:gd name="T19" fmla="*/ 0 h 12"/>
                  <a:gd name="T20" fmla="*/ 23 w 40"/>
                  <a:gd name="T21" fmla="*/ 2 h 12"/>
                  <a:gd name="T22" fmla="*/ 23 w 40"/>
                  <a:gd name="T23" fmla="*/ 3 h 12"/>
                  <a:gd name="T24" fmla="*/ 23 w 40"/>
                  <a:gd name="T25" fmla="*/ 3 h 12"/>
                  <a:gd name="T26" fmla="*/ 40 w 40"/>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2">
                    <a:moveTo>
                      <a:pt x="19" y="8"/>
                    </a:moveTo>
                    <a:cubicBezTo>
                      <a:pt x="14" y="8"/>
                      <a:pt x="9" y="9"/>
                      <a:pt x="4" y="10"/>
                    </a:cubicBezTo>
                    <a:cubicBezTo>
                      <a:pt x="2" y="11"/>
                      <a:pt x="1" y="11"/>
                      <a:pt x="0" y="12"/>
                    </a:cubicBezTo>
                    <a:cubicBezTo>
                      <a:pt x="6" y="11"/>
                      <a:pt x="13" y="9"/>
                      <a:pt x="19" y="8"/>
                    </a:cubicBezTo>
                    <a:moveTo>
                      <a:pt x="23" y="2"/>
                    </a:moveTo>
                    <a:cubicBezTo>
                      <a:pt x="23" y="2"/>
                      <a:pt x="23" y="2"/>
                      <a:pt x="22" y="2"/>
                    </a:cubicBezTo>
                    <a:cubicBezTo>
                      <a:pt x="20" y="3"/>
                      <a:pt x="18" y="4"/>
                      <a:pt x="15" y="5"/>
                    </a:cubicBezTo>
                    <a:cubicBezTo>
                      <a:pt x="18" y="4"/>
                      <a:pt x="21" y="4"/>
                      <a:pt x="23" y="3"/>
                    </a:cubicBezTo>
                    <a:cubicBezTo>
                      <a:pt x="23" y="2"/>
                      <a:pt x="23" y="2"/>
                      <a:pt x="23" y="2"/>
                    </a:cubicBezTo>
                    <a:moveTo>
                      <a:pt x="40" y="0"/>
                    </a:moveTo>
                    <a:cubicBezTo>
                      <a:pt x="34" y="1"/>
                      <a:pt x="29" y="1"/>
                      <a:pt x="23" y="2"/>
                    </a:cubicBezTo>
                    <a:cubicBezTo>
                      <a:pt x="23" y="3"/>
                      <a:pt x="23" y="3"/>
                      <a:pt x="23" y="3"/>
                    </a:cubicBezTo>
                    <a:cubicBezTo>
                      <a:pt x="23" y="3"/>
                      <a:pt x="23" y="3"/>
                      <a:pt x="23" y="3"/>
                    </a:cubicBezTo>
                    <a:cubicBezTo>
                      <a:pt x="29" y="2"/>
                      <a:pt x="34" y="1"/>
                      <a:pt x="40"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71" name="Freeform 553"/>
              <p:cNvSpPr/>
              <p:nvPr/>
            </p:nvSpPr>
            <p:spPr bwMode="auto">
              <a:xfrm>
                <a:off x="2548" y="3285"/>
                <a:ext cx="11" cy="3"/>
              </a:xfrm>
              <a:custGeom>
                <a:avLst/>
                <a:gdLst>
                  <a:gd name="T0" fmla="*/ 12 w 14"/>
                  <a:gd name="T1" fmla="*/ 0 h 3"/>
                  <a:gd name="T2" fmla="*/ 0 w 14"/>
                  <a:gd name="T3" fmla="*/ 3 h 3"/>
                  <a:gd name="T4" fmla="*/ 13 w 14"/>
                  <a:gd name="T5" fmla="*/ 1 h 3"/>
                  <a:gd name="T6" fmla="*/ 14 w 14"/>
                  <a:gd name="T7" fmla="*/ 0 h 3"/>
                  <a:gd name="T8" fmla="*/ 12 w 14"/>
                  <a:gd name="T9" fmla="*/ 0 h 3"/>
                </a:gdLst>
                <a:ahLst/>
                <a:cxnLst>
                  <a:cxn ang="0">
                    <a:pos x="T0" y="T1"/>
                  </a:cxn>
                  <a:cxn ang="0">
                    <a:pos x="T2" y="T3"/>
                  </a:cxn>
                  <a:cxn ang="0">
                    <a:pos x="T4" y="T5"/>
                  </a:cxn>
                  <a:cxn ang="0">
                    <a:pos x="T6" y="T7"/>
                  </a:cxn>
                  <a:cxn ang="0">
                    <a:pos x="T8" y="T9"/>
                  </a:cxn>
                </a:cxnLst>
                <a:rect l="0" t="0" r="r" b="b"/>
                <a:pathLst>
                  <a:path w="14" h="3">
                    <a:moveTo>
                      <a:pt x="12" y="0"/>
                    </a:moveTo>
                    <a:cubicBezTo>
                      <a:pt x="8" y="1"/>
                      <a:pt x="4" y="2"/>
                      <a:pt x="0" y="3"/>
                    </a:cubicBezTo>
                    <a:cubicBezTo>
                      <a:pt x="4" y="2"/>
                      <a:pt x="9" y="2"/>
                      <a:pt x="13" y="1"/>
                    </a:cubicBezTo>
                    <a:cubicBezTo>
                      <a:pt x="13" y="1"/>
                      <a:pt x="14" y="1"/>
                      <a:pt x="14" y="0"/>
                    </a:cubicBezTo>
                    <a:cubicBezTo>
                      <a:pt x="13" y="0"/>
                      <a:pt x="13" y="0"/>
                      <a:pt x="12"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72" name="Freeform 554"/>
              <p:cNvSpPr>
                <a:spLocks noEditPoints="1"/>
              </p:cNvSpPr>
              <p:nvPr/>
            </p:nvSpPr>
            <p:spPr bwMode="auto">
              <a:xfrm>
                <a:off x="2551" y="3285"/>
                <a:ext cx="9" cy="5"/>
              </a:xfrm>
              <a:custGeom>
                <a:avLst/>
                <a:gdLst>
                  <a:gd name="T0" fmla="*/ 11 w 11"/>
                  <a:gd name="T1" fmla="*/ 4 h 6"/>
                  <a:gd name="T2" fmla="*/ 0 w 11"/>
                  <a:gd name="T3" fmla="*/ 6 h 6"/>
                  <a:gd name="T4" fmla="*/ 11 w 11"/>
                  <a:gd name="T5" fmla="*/ 5 h 6"/>
                  <a:gd name="T6" fmla="*/ 11 w 11"/>
                  <a:gd name="T7" fmla="*/ 4 h 6"/>
                  <a:gd name="T8" fmla="*/ 10 w 11"/>
                  <a:gd name="T9" fmla="*/ 0 h 6"/>
                  <a:gd name="T10" fmla="*/ 9 w 11"/>
                  <a:gd name="T11" fmla="*/ 1 h 6"/>
                  <a:gd name="T12" fmla="*/ 11 w 11"/>
                  <a:gd name="T13" fmla="*/ 1 h 6"/>
                  <a:gd name="T14" fmla="*/ 11 w 11"/>
                  <a:gd name="T15" fmla="*/ 1 h 6"/>
                  <a:gd name="T16" fmla="*/ 10 w 1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11" y="4"/>
                    </a:moveTo>
                    <a:cubicBezTo>
                      <a:pt x="7" y="5"/>
                      <a:pt x="4" y="6"/>
                      <a:pt x="0" y="6"/>
                    </a:cubicBezTo>
                    <a:cubicBezTo>
                      <a:pt x="3" y="6"/>
                      <a:pt x="7" y="6"/>
                      <a:pt x="11" y="5"/>
                    </a:cubicBezTo>
                    <a:cubicBezTo>
                      <a:pt x="11" y="5"/>
                      <a:pt x="11" y="5"/>
                      <a:pt x="11" y="4"/>
                    </a:cubicBezTo>
                    <a:moveTo>
                      <a:pt x="10" y="0"/>
                    </a:moveTo>
                    <a:cubicBezTo>
                      <a:pt x="10" y="1"/>
                      <a:pt x="9" y="1"/>
                      <a:pt x="9" y="1"/>
                    </a:cubicBezTo>
                    <a:cubicBezTo>
                      <a:pt x="9" y="1"/>
                      <a:pt x="10" y="1"/>
                      <a:pt x="11" y="1"/>
                    </a:cubicBezTo>
                    <a:cubicBezTo>
                      <a:pt x="11" y="1"/>
                      <a:pt x="11" y="1"/>
                      <a:pt x="11" y="1"/>
                    </a:cubicBezTo>
                    <a:cubicBezTo>
                      <a:pt x="11" y="0"/>
                      <a:pt x="10" y="0"/>
                      <a:pt x="10"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73" name="Freeform 555"/>
              <p:cNvSpPr/>
              <p:nvPr/>
            </p:nvSpPr>
            <p:spPr bwMode="auto">
              <a:xfrm>
                <a:off x="2560" y="3288"/>
                <a:ext cx="11" cy="1"/>
              </a:xfrm>
              <a:custGeom>
                <a:avLst/>
                <a:gdLst>
                  <a:gd name="T0" fmla="*/ 10 w 13"/>
                  <a:gd name="T1" fmla="*/ 0 h 2"/>
                  <a:gd name="T2" fmla="*/ 0 w 13"/>
                  <a:gd name="T3" fmla="*/ 1 h 2"/>
                  <a:gd name="T4" fmla="*/ 0 w 13"/>
                  <a:gd name="T5" fmla="*/ 2 h 2"/>
                  <a:gd name="T6" fmla="*/ 13 w 13"/>
                  <a:gd name="T7" fmla="*/ 1 h 2"/>
                  <a:gd name="T8" fmla="*/ 10 w 13"/>
                  <a:gd name="T9" fmla="*/ 0 h 2"/>
                </a:gdLst>
                <a:ahLst/>
                <a:cxnLst>
                  <a:cxn ang="0">
                    <a:pos x="T0" y="T1"/>
                  </a:cxn>
                  <a:cxn ang="0">
                    <a:pos x="T2" y="T3"/>
                  </a:cxn>
                  <a:cxn ang="0">
                    <a:pos x="T4" y="T5"/>
                  </a:cxn>
                  <a:cxn ang="0">
                    <a:pos x="T6" y="T7"/>
                  </a:cxn>
                  <a:cxn ang="0">
                    <a:pos x="T8" y="T9"/>
                  </a:cxn>
                </a:cxnLst>
                <a:rect l="0" t="0" r="r" b="b"/>
                <a:pathLst>
                  <a:path w="13" h="2">
                    <a:moveTo>
                      <a:pt x="10" y="0"/>
                    </a:moveTo>
                    <a:cubicBezTo>
                      <a:pt x="6" y="0"/>
                      <a:pt x="3" y="1"/>
                      <a:pt x="0" y="1"/>
                    </a:cubicBezTo>
                    <a:cubicBezTo>
                      <a:pt x="0" y="2"/>
                      <a:pt x="0" y="2"/>
                      <a:pt x="0" y="2"/>
                    </a:cubicBezTo>
                    <a:cubicBezTo>
                      <a:pt x="4" y="2"/>
                      <a:pt x="8" y="1"/>
                      <a:pt x="13" y="1"/>
                    </a:cubicBezTo>
                    <a:cubicBezTo>
                      <a:pt x="12" y="1"/>
                      <a:pt x="11" y="0"/>
                      <a:pt x="10"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874" name="Freeform 556"/>
              <p:cNvSpPr>
                <a:spLocks noEditPoints="1"/>
              </p:cNvSpPr>
              <p:nvPr/>
            </p:nvSpPr>
            <p:spPr bwMode="auto">
              <a:xfrm>
                <a:off x="2475" y="3286"/>
                <a:ext cx="48" cy="10"/>
              </a:xfrm>
              <a:custGeom>
                <a:avLst/>
                <a:gdLst>
                  <a:gd name="T0" fmla="*/ 37 w 58"/>
                  <a:gd name="T1" fmla="*/ 2 h 12"/>
                  <a:gd name="T2" fmla="*/ 0 w 58"/>
                  <a:gd name="T3" fmla="*/ 7 h 12"/>
                  <a:gd name="T4" fmla="*/ 1 w 58"/>
                  <a:gd name="T5" fmla="*/ 8 h 12"/>
                  <a:gd name="T6" fmla="*/ 0 w 58"/>
                  <a:gd name="T7" fmla="*/ 12 h 12"/>
                  <a:gd name="T8" fmla="*/ 36 w 58"/>
                  <a:gd name="T9" fmla="*/ 10 h 12"/>
                  <a:gd name="T10" fmla="*/ 37 w 58"/>
                  <a:gd name="T11" fmla="*/ 9 h 12"/>
                  <a:gd name="T12" fmla="*/ 37 w 58"/>
                  <a:gd name="T13" fmla="*/ 2 h 12"/>
                  <a:gd name="T14" fmla="*/ 58 w 58"/>
                  <a:gd name="T15" fmla="*/ 0 h 12"/>
                  <a:gd name="T16" fmla="*/ 37 w 58"/>
                  <a:gd name="T17" fmla="*/ 2 h 12"/>
                  <a:gd name="T18" fmla="*/ 37 w 58"/>
                  <a:gd name="T19" fmla="*/ 9 h 12"/>
                  <a:gd name="T20" fmla="*/ 58 w 5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2">
                    <a:moveTo>
                      <a:pt x="37" y="2"/>
                    </a:moveTo>
                    <a:cubicBezTo>
                      <a:pt x="25" y="4"/>
                      <a:pt x="13" y="5"/>
                      <a:pt x="0" y="7"/>
                    </a:cubicBezTo>
                    <a:cubicBezTo>
                      <a:pt x="0" y="7"/>
                      <a:pt x="0" y="7"/>
                      <a:pt x="1" y="8"/>
                    </a:cubicBezTo>
                    <a:cubicBezTo>
                      <a:pt x="1" y="9"/>
                      <a:pt x="1" y="10"/>
                      <a:pt x="0" y="12"/>
                    </a:cubicBezTo>
                    <a:cubicBezTo>
                      <a:pt x="12" y="11"/>
                      <a:pt x="24" y="10"/>
                      <a:pt x="36" y="10"/>
                    </a:cubicBezTo>
                    <a:cubicBezTo>
                      <a:pt x="37" y="10"/>
                      <a:pt x="37" y="9"/>
                      <a:pt x="37" y="9"/>
                    </a:cubicBezTo>
                    <a:cubicBezTo>
                      <a:pt x="37" y="2"/>
                      <a:pt x="37" y="2"/>
                      <a:pt x="37" y="2"/>
                    </a:cubicBezTo>
                    <a:moveTo>
                      <a:pt x="58" y="0"/>
                    </a:moveTo>
                    <a:cubicBezTo>
                      <a:pt x="51" y="1"/>
                      <a:pt x="44" y="1"/>
                      <a:pt x="37" y="2"/>
                    </a:cubicBezTo>
                    <a:cubicBezTo>
                      <a:pt x="37" y="9"/>
                      <a:pt x="37" y="9"/>
                      <a:pt x="37" y="9"/>
                    </a:cubicBezTo>
                    <a:cubicBezTo>
                      <a:pt x="44" y="6"/>
                      <a:pt x="50" y="3"/>
                      <a:pt x="58"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75" name="Freeform 557"/>
              <p:cNvSpPr>
                <a:spLocks noEditPoints="1"/>
              </p:cNvSpPr>
              <p:nvPr/>
            </p:nvSpPr>
            <p:spPr bwMode="auto">
              <a:xfrm>
                <a:off x="2504" y="3285"/>
                <a:ext cx="54" cy="9"/>
              </a:xfrm>
              <a:custGeom>
                <a:avLst/>
                <a:gdLst>
                  <a:gd name="T0" fmla="*/ 1 w 64"/>
                  <a:gd name="T1" fmla="*/ 10 h 11"/>
                  <a:gd name="T2" fmla="*/ 0 w 64"/>
                  <a:gd name="T3" fmla="*/ 11 h 11"/>
                  <a:gd name="T4" fmla="*/ 1 w 64"/>
                  <a:gd name="T5" fmla="*/ 11 h 11"/>
                  <a:gd name="T6" fmla="*/ 1 w 64"/>
                  <a:gd name="T7" fmla="*/ 10 h 11"/>
                  <a:gd name="T8" fmla="*/ 48 w 64"/>
                  <a:gd name="T9" fmla="*/ 0 h 11"/>
                  <a:gd name="T10" fmla="*/ 22 w 64"/>
                  <a:gd name="T11" fmla="*/ 1 h 11"/>
                  <a:gd name="T12" fmla="*/ 1 w 64"/>
                  <a:gd name="T13" fmla="*/ 10 h 11"/>
                  <a:gd name="T14" fmla="*/ 1 w 64"/>
                  <a:gd name="T15" fmla="*/ 11 h 11"/>
                  <a:gd name="T16" fmla="*/ 18 w 64"/>
                  <a:gd name="T17" fmla="*/ 9 h 11"/>
                  <a:gd name="T18" fmla="*/ 48 w 64"/>
                  <a:gd name="T19" fmla="*/ 4 h 11"/>
                  <a:gd name="T20" fmla="*/ 48 w 64"/>
                  <a:gd name="T21" fmla="*/ 0 h 11"/>
                  <a:gd name="T22" fmla="*/ 50 w 64"/>
                  <a:gd name="T23" fmla="*/ 0 h 11"/>
                  <a:gd name="T24" fmla="*/ 48 w 64"/>
                  <a:gd name="T25" fmla="*/ 0 h 11"/>
                  <a:gd name="T26" fmla="*/ 48 w 64"/>
                  <a:gd name="T27" fmla="*/ 0 h 11"/>
                  <a:gd name="T28" fmla="*/ 49 w 64"/>
                  <a:gd name="T29" fmla="*/ 4 h 11"/>
                  <a:gd name="T30" fmla="*/ 52 w 64"/>
                  <a:gd name="T31" fmla="*/ 3 h 11"/>
                  <a:gd name="T32" fmla="*/ 64 w 64"/>
                  <a:gd name="T33" fmla="*/ 0 h 11"/>
                  <a:gd name="T34" fmla="*/ 50 w 64"/>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11">
                    <a:moveTo>
                      <a:pt x="1" y="10"/>
                    </a:moveTo>
                    <a:cubicBezTo>
                      <a:pt x="1" y="10"/>
                      <a:pt x="1" y="11"/>
                      <a:pt x="0" y="11"/>
                    </a:cubicBezTo>
                    <a:cubicBezTo>
                      <a:pt x="1" y="11"/>
                      <a:pt x="1" y="11"/>
                      <a:pt x="1" y="11"/>
                    </a:cubicBezTo>
                    <a:cubicBezTo>
                      <a:pt x="1" y="10"/>
                      <a:pt x="1" y="10"/>
                      <a:pt x="1" y="10"/>
                    </a:cubicBezTo>
                    <a:moveTo>
                      <a:pt x="48" y="0"/>
                    </a:moveTo>
                    <a:cubicBezTo>
                      <a:pt x="40" y="0"/>
                      <a:pt x="31" y="0"/>
                      <a:pt x="22" y="1"/>
                    </a:cubicBezTo>
                    <a:cubicBezTo>
                      <a:pt x="14" y="4"/>
                      <a:pt x="8" y="7"/>
                      <a:pt x="1" y="10"/>
                    </a:cubicBezTo>
                    <a:cubicBezTo>
                      <a:pt x="1" y="11"/>
                      <a:pt x="1" y="11"/>
                      <a:pt x="1" y="11"/>
                    </a:cubicBezTo>
                    <a:cubicBezTo>
                      <a:pt x="7" y="10"/>
                      <a:pt x="12" y="10"/>
                      <a:pt x="18" y="9"/>
                    </a:cubicBezTo>
                    <a:cubicBezTo>
                      <a:pt x="28" y="8"/>
                      <a:pt x="38" y="6"/>
                      <a:pt x="48" y="4"/>
                    </a:cubicBezTo>
                    <a:cubicBezTo>
                      <a:pt x="48" y="0"/>
                      <a:pt x="48" y="0"/>
                      <a:pt x="48" y="0"/>
                    </a:cubicBezTo>
                    <a:moveTo>
                      <a:pt x="50" y="0"/>
                    </a:moveTo>
                    <a:cubicBezTo>
                      <a:pt x="49" y="0"/>
                      <a:pt x="49" y="0"/>
                      <a:pt x="48" y="0"/>
                    </a:cubicBezTo>
                    <a:cubicBezTo>
                      <a:pt x="48" y="0"/>
                      <a:pt x="48" y="0"/>
                      <a:pt x="48" y="0"/>
                    </a:cubicBezTo>
                    <a:cubicBezTo>
                      <a:pt x="48" y="1"/>
                      <a:pt x="48" y="3"/>
                      <a:pt x="49" y="4"/>
                    </a:cubicBezTo>
                    <a:cubicBezTo>
                      <a:pt x="50" y="4"/>
                      <a:pt x="51" y="3"/>
                      <a:pt x="52" y="3"/>
                    </a:cubicBezTo>
                    <a:cubicBezTo>
                      <a:pt x="56" y="2"/>
                      <a:pt x="60" y="1"/>
                      <a:pt x="64" y="0"/>
                    </a:cubicBezTo>
                    <a:cubicBezTo>
                      <a:pt x="60" y="0"/>
                      <a:pt x="55" y="0"/>
                      <a:pt x="50"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76" name="Freeform 558"/>
              <p:cNvSpPr>
                <a:spLocks noEditPoints="1"/>
              </p:cNvSpPr>
              <p:nvPr/>
            </p:nvSpPr>
            <p:spPr bwMode="auto">
              <a:xfrm>
                <a:off x="2460" y="3302"/>
                <a:ext cx="34" cy="29"/>
              </a:xfrm>
              <a:custGeom>
                <a:avLst/>
                <a:gdLst>
                  <a:gd name="T0" fmla="*/ 18 w 41"/>
                  <a:gd name="T1" fmla="*/ 27 h 34"/>
                  <a:gd name="T2" fmla="*/ 14 w 41"/>
                  <a:gd name="T3" fmla="*/ 34 h 34"/>
                  <a:gd name="T4" fmla="*/ 20 w 41"/>
                  <a:gd name="T5" fmla="*/ 32 h 34"/>
                  <a:gd name="T6" fmla="*/ 20 w 41"/>
                  <a:gd name="T7" fmla="*/ 28 h 34"/>
                  <a:gd name="T8" fmla="*/ 18 w 41"/>
                  <a:gd name="T9" fmla="*/ 27 h 34"/>
                  <a:gd name="T10" fmla="*/ 41 w 41"/>
                  <a:gd name="T11" fmla="*/ 27 h 34"/>
                  <a:gd name="T12" fmla="*/ 27 w 41"/>
                  <a:gd name="T13" fmla="*/ 28 h 34"/>
                  <a:gd name="T14" fmla="*/ 20 w 41"/>
                  <a:gd name="T15" fmla="*/ 28 h 34"/>
                  <a:gd name="T16" fmla="*/ 21 w 41"/>
                  <a:gd name="T17" fmla="*/ 32 h 34"/>
                  <a:gd name="T18" fmla="*/ 41 w 41"/>
                  <a:gd name="T19" fmla="*/ 27 h 34"/>
                  <a:gd name="T20" fmla="*/ 18 w 41"/>
                  <a:gd name="T21" fmla="*/ 3 h 34"/>
                  <a:gd name="T22" fmla="*/ 3 w 41"/>
                  <a:gd name="T23" fmla="*/ 6 h 34"/>
                  <a:gd name="T24" fmla="*/ 2 w 41"/>
                  <a:gd name="T25" fmla="*/ 7 h 34"/>
                  <a:gd name="T26" fmla="*/ 0 w 41"/>
                  <a:gd name="T27" fmla="*/ 14 h 34"/>
                  <a:gd name="T28" fmla="*/ 9 w 41"/>
                  <a:gd name="T29" fmla="*/ 12 h 34"/>
                  <a:gd name="T30" fmla="*/ 18 w 41"/>
                  <a:gd name="T31" fmla="*/ 7 h 34"/>
                  <a:gd name="T32" fmla="*/ 18 w 41"/>
                  <a:gd name="T33" fmla="*/ 3 h 34"/>
                  <a:gd name="T34" fmla="*/ 31 w 41"/>
                  <a:gd name="T35" fmla="*/ 0 h 34"/>
                  <a:gd name="T36" fmla="*/ 28 w 41"/>
                  <a:gd name="T37" fmla="*/ 1 h 34"/>
                  <a:gd name="T38" fmla="*/ 18 w 41"/>
                  <a:gd name="T39" fmla="*/ 3 h 34"/>
                  <a:gd name="T40" fmla="*/ 18 w 41"/>
                  <a:gd name="T41" fmla="*/ 7 h 34"/>
                  <a:gd name="T42" fmla="*/ 31 w 41"/>
                  <a:gd name="T4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34">
                    <a:moveTo>
                      <a:pt x="18" y="27"/>
                    </a:moveTo>
                    <a:cubicBezTo>
                      <a:pt x="18" y="29"/>
                      <a:pt x="16" y="31"/>
                      <a:pt x="14" y="34"/>
                    </a:cubicBezTo>
                    <a:cubicBezTo>
                      <a:pt x="16" y="33"/>
                      <a:pt x="18" y="33"/>
                      <a:pt x="20" y="32"/>
                    </a:cubicBezTo>
                    <a:cubicBezTo>
                      <a:pt x="20" y="31"/>
                      <a:pt x="20" y="29"/>
                      <a:pt x="20" y="28"/>
                    </a:cubicBezTo>
                    <a:cubicBezTo>
                      <a:pt x="19" y="28"/>
                      <a:pt x="19" y="27"/>
                      <a:pt x="18" y="27"/>
                    </a:cubicBezTo>
                    <a:moveTo>
                      <a:pt x="41" y="27"/>
                    </a:moveTo>
                    <a:cubicBezTo>
                      <a:pt x="36" y="28"/>
                      <a:pt x="31" y="28"/>
                      <a:pt x="27" y="28"/>
                    </a:cubicBezTo>
                    <a:cubicBezTo>
                      <a:pt x="25" y="28"/>
                      <a:pt x="22" y="28"/>
                      <a:pt x="20" y="28"/>
                    </a:cubicBezTo>
                    <a:cubicBezTo>
                      <a:pt x="20" y="29"/>
                      <a:pt x="21" y="31"/>
                      <a:pt x="21" y="32"/>
                    </a:cubicBezTo>
                    <a:cubicBezTo>
                      <a:pt x="28" y="30"/>
                      <a:pt x="34" y="29"/>
                      <a:pt x="41" y="27"/>
                    </a:cubicBezTo>
                    <a:moveTo>
                      <a:pt x="18" y="3"/>
                    </a:moveTo>
                    <a:cubicBezTo>
                      <a:pt x="13" y="4"/>
                      <a:pt x="8" y="5"/>
                      <a:pt x="3" y="6"/>
                    </a:cubicBezTo>
                    <a:cubicBezTo>
                      <a:pt x="3" y="7"/>
                      <a:pt x="2" y="7"/>
                      <a:pt x="2" y="7"/>
                    </a:cubicBezTo>
                    <a:cubicBezTo>
                      <a:pt x="2" y="9"/>
                      <a:pt x="1" y="11"/>
                      <a:pt x="0" y="14"/>
                    </a:cubicBezTo>
                    <a:cubicBezTo>
                      <a:pt x="3" y="13"/>
                      <a:pt x="6" y="13"/>
                      <a:pt x="9" y="12"/>
                    </a:cubicBezTo>
                    <a:cubicBezTo>
                      <a:pt x="12" y="10"/>
                      <a:pt x="15" y="9"/>
                      <a:pt x="18" y="7"/>
                    </a:cubicBezTo>
                    <a:cubicBezTo>
                      <a:pt x="18" y="3"/>
                      <a:pt x="18" y="3"/>
                      <a:pt x="18" y="3"/>
                    </a:cubicBezTo>
                    <a:moveTo>
                      <a:pt x="31" y="0"/>
                    </a:moveTo>
                    <a:cubicBezTo>
                      <a:pt x="30" y="1"/>
                      <a:pt x="29" y="1"/>
                      <a:pt x="28" y="1"/>
                    </a:cubicBezTo>
                    <a:cubicBezTo>
                      <a:pt x="25" y="2"/>
                      <a:pt x="22" y="2"/>
                      <a:pt x="18" y="3"/>
                    </a:cubicBezTo>
                    <a:cubicBezTo>
                      <a:pt x="18" y="7"/>
                      <a:pt x="18" y="7"/>
                      <a:pt x="18" y="7"/>
                    </a:cubicBezTo>
                    <a:cubicBezTo>
                      <a:pt x="22" y="5"/>
                      <a:pt x="26" y="3"/>
                      <a:pt x="31"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877" name="Freeform 559"/>
              <p:cNvSpPr>
                <a:spLocks noEditPoints="1"/>
              </p:cNvSpPr>
              <p:nvPr/>
            </p:nvSpPr>
            <p:spPr bwMode="auto">
              <a:xfrm>
                <a:off x="2467" y="3301"/>
                <a:ext cx="66" cy="25"/>
              </a:xfrm>
              <a:custGeom>
                <a:avLst/>
                <a:gdLst>
                  <a:gd name="T0" fmla="*/ 10 w 79"/>
                  <a:gd name="T1" fmla="*/ 17 h 30"/>
                  <a:gd name="T2" fmla="*/ 1 w 79"/>
                  <a:gd name="T3" fmla="*/ 19 h 30"/>
                  <a:gd name="T4" fmla="*/ 10 w 79"/>
                  <a:gd name="T5" fmla="*/ 24 h 30"/>
                  <a:gd name="T6" fmla="*/ 9 w 79"/>
                  <a:gd name="T7" fmla="*/ 29 h 30"/>
                  <a:gd name="T8" fmla="*/ 11 w 79"/>
                  <a:gd name="T9" fmla="*/ 30 h 30"/>
                  <a:gd name="T10" fmla="*/ 10 w 79"/>
                  <a:gd name="T11" fmla="*/ 22 h 30"/>
                  <a:gd name="T12" fmla="*/ 10 w 79"/>
                  <a:gd name="T13" fmla="*/ 17 h 30"/>
                  <a:gd name="T14" fmla="*/ 9 w 79"/>
                  <a:gd name="T15" fmla="*/ 9 h 30"/>
                  <a:gd name="T16" fmla="*/ 0 w 79"/>
                  <a:gd name="T17" fmla="*/ 14 h 30"/>
                  <a:gd name="T18" fmla="*/ 10 w 79"/>
                  <a:gd name="T19" fmla="*/ 12 h 30"/>
                  <a:gd name="T20" fmla="*/ 9 w 79"/>
                  <a:gd name="T21" fmla="*/ 9 h 30"/>
                  <a:gd name="T22" fmla="*/ 77 w 79"/>
                  <a:gd name="T23" fmla="*/ 5 h 30"/>
                  <a:gd name="T24" fmla="*/ 47 w 79"/>
                  <a:gd name="T25" fmla="*/ 10 h 30"/>
                  <a:gd name="T26" fmla="*/ 48 w 79"/>
                  <a:gd name="T27" fmla="*/ 23 h 30"/>
                  <a:gd name="T28" fmla="*/ 47 w 79"/>
                  <a:gd name="T29" fmla="*/ 10 h 30"/>
                  <a:gd name="T30" fmla="*/ 10 w 79"/>
                  <a:gd name="T31" fmla="*/ 17 h 30"/>
                  <a:gd name="T32" fmla="*/ 11 w 79"/>
                  <a:gd name="T33" fmla="*/ 30 h 30"/>
                  <a:gd name="T34" fmla="*/ 18 w 79"/>
                  <a:gd name="T35" fmla="*/ 30 h 30"/>
                  <a:gd name="T36" fmla="*/ 32 w 79"/>
                  <a:gd name="T37" fmla="*/ 29 h 30"/>
                  <a:gd name="T38" fmla="*/ 48 w 79"/>
                  <a:gd name="T39" fmla="*/ 25 h 30"/>
                  <a:gd name="T40" fmla="*/ 48 w 79"/>
                  <a:gd name="T41" fmla="*/ 23 h 30"/>
                  <a:gd name="T42" fmla="*/ 49 w 79"/>
                  <a:gd name="T43" fmla="*/ 25 h 30"/>
                  <a:gd name="T44" fmla="*/ 74 w 79"/>
                  <a:gd name="T45" fmla="*/ 20 h 30"/>
                  <a:gd name="T46" fmla="*/ 78 w 79"/>
                  <a:gd name="T47" fmla="*/ 7 h 30"/>
                  <a:gd name="T48" fmla="*/ 78 w 79"/>
                  <a:gd name="T49" fmla="*/ 7 h 30"/>
                  <a:gd name="T50" fmla="*/ 78 w 79"/>
                  <a:gd name="T51" fmla="*/ 7 h 30"/>
                  <a:gd name="T52" fmla="*/ 77 w 79"/>
                  <a:gd name="T53" fmla="*/ 5 h 30"/>
                  <a:gd name="T54" fmla="*/ 47 w 79"/>
                  <a:gd name="T55" fmla="*/ 0 h 30"/>
                  <a:gd name="T56" fmla="*/ 22 w 79"/>
                  <a:gd name="T57" fmla="*/ 2 h 30"/>
                  <a:gd name="T58" fmla="*/ 9 w 79"/>
                  <a:gd name="T59" fmla="*/ 9 h 30"/>
                  <a:gd name="T60" fmla="*/ 10 w 79"/>
                  <a:gd name="T61" fmla="*/ 11 h 30"/>
                  <a:gd name="T62" fmla="*/ 10 w 79"/>
                  <a:gd name="T63" fmla="*/ 12 h 30"/>
                  <a:gd name="T64" fmla="*/ 47 w 79"/>
                  <a:gd name="T65" fmla="*/ 6 h 30"/>
                  <a:gd name="T66" fmla="*/ 47 w 79"/>
                  <a:gd name="T67" fmla="*/ 0 h 30"/>
                  <a:gd name="T68" fmla="*/ 54 w 79"/>
                  <a:gd name="T69" fmla="*/ 0 h 30"/>
                  <a:gd name="T70" fmla="*/ 47 w 79"/>
                  <a:gd name="T71" fmla="*/ 0 h 30"/>
                  <a:gd name="T72" fmla="*/ 47 w 79"/>
                  <a:gd name="T73" fmla="*/ 5 h 30"/>
                  <a:gd name="T74" fmla="*/ 47 w 79"/>
                  <a:gd name="T75" fmla="*/ 6 h 30"/>
                  <a:gd name="T76" fmla="*/ 70 w 79"/>
                  <a:gd name="T77" fmla="*/ 2 h 30"/>
                  <a:gd name="T78" fmla="*/ 54 w 79"/>
                  <a:gd name="T7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30">
                    <a:moveTo>
                      <a:pt x="10" y="17"/>
                    </a:moveTo>
                    <a:cubicBezTo>
                      <a:pt x="7" y="17"/>
                      <a:pt x="4" y="18"/>
                      <a:pt x="1" y="19"/>
                    </a:cubicBezTo>
                    <a:cubicBezTo>
                      <a:pt x="5" y="19"/>
                      <a:pt x="8" y="21"/>
                      <a:pt x="10" y="24"/>
                    </a:cubicBezTo>
                    <a:cubicBezTo>
                      <a:pt x="10" y="25"/>
                      <a:pt x="10" y="27"/>
                      <a:pt x="9" y="29"/>
                    </a:cubicBezTo>
                    <a:cubicBezTo>
                      <a:pt x="10" y="29"/>
                      <a:pt x="10" y="30"/>
                      <a:pt x="11" y="30"/>
                    </a:cubicBezTo>
                    <a:cubicBezTo>
                      <a:pt x="10" y="27"/>
                      <a:pt x="10" y="24"/>
                      <a:pt x="10" y="22"/>
                    </a:cubicBezTo>
                    <a:cubicBezTo>
                      <a:pt x="10" y="17"/>
                      <a:pt x="10" y="17"/>
                      <a:pt x="10" y="17"/>
                    </a:cubicBezTo>
                    <a:moveTo>
                      <a:pt x="9" y="9"/>
                    </a:moveTo>
                    <a:cubicBezTo>
                      <a:pt x="6" y="11"/>
                      <a:pt x="3" y="12"/>
                      <a:pt x="0" y="14"/>
                    </a:cubicBezTo>
                    <a:cubicBezTo>
                      <a:pt x="3" y="14"/>
                      <a:pt x="6" y="13"/>
                      <a:pt x="10" y="12"/>
                    </a:cubicBezTo>
                    <a:cubicBezTo>
                      <a:pt x="9" y="9"/>
                      <a:pt x="9" y="9"/>
                      <a:pt x="9" y="9"/>
                    </a:cubicBezTo>
                    <a:moveTo>
                      <a:pt x="77" y="5"/>
                    </a:moveTo>
                    <a:cubicBezTo>
                      <a:pt x="67" y="7"/>
                      <a:pt x="57" y="8"/>
                      <a:pt x="47" y="10"/>
                    </a:cubicBezTo>
                    <a:cubicBezTo>
                      <a:pt x="48" y="14"/>
                      <a:pt x="48" y="18"/>
                      <a:pt x="48" y="23"/>
                    </a:cubicBezTo>
                    <a:cubicBezTo>
                      <a:pt x="48" y="19"/>
                      <a:pt x="47" y="14"/>
                      <a:pt x="47" y="10"/>
                    </a:cubicBezTo>
                    <a:cubicBezTo>
                      <a:pt x="35" y="12"/>
                      <a:pt x="22" y="15"/>
                      <a:pt x="10" y="17"/>
                    </a:cubicBezTo>
                    <a:cubicBezTo>
                      <a:pt x="11" y="21"/>
                      <a:pt x="11" y="25"/>
                      <a:pt x="11" y="30"/>
                    </a:cubicBezTo>
                    <a:cubicBezTo>
                      <a:pt x="13" y="30"/>
                      <a:pt x="16" y="30"/>
                      <a:pt x="18" y="30"/>
                    </a:cubicBezTo>
                    <a:cubicBezTo>
                      <a:pt x="22" y="30"/>
                      <a:pt x="27" y="30"/>
                      <a:pt x="32" y="29"/>
                    </a:cubicBezTo>
                    <a:cubicBezTo>
                      <a:pt x="38" y="28"/>
                      <a:pt x="43" y="27"/>
                      <a:pt x="48" y="25"/>
                    </a:cubicBezTo>
                    <a:cubicBezTo>
                      <a:pt x="48" y="25"/>
                      <a:pt x="48" y="24"/>
                      <a:pt x="48" y="23"/>
                    </a:cubicBezTo>
                    <a:cubicBezTo>
                      <a:pt x="48" y="24"/>
                      <a:pt x="48" y="25"/>
                      <a:pt x="49" y="25"/>
                    </a:cubicBezTo>
                    <a:cubicBezTo>
                      <a:pt x="57" y="23"/>
                      <a:pt x="65" y="22"/>
                      <a:pt x="74" y="20"/>
                    </a:cubicBezTo>
                    <a:cubicBezTo>
                      <a:pt x="78" y="15"/>
                      <a:pt x="79" y="11"/>
                      <a:pt x="78" y="7"/>
                    </a:cubicBezTo>
                    <a:cubicBezTo>
                      <a:pt x="78" y="7"/>
                      <a:pt x="78" y="7"/>
                      <a:pt x="78" y="7"/>
                    </a:cubicBezTo>
                    <a:cubicBezTo>
                      <a:pt x="78" y="7"/>
                      <a:pt x="78" y="7"/>
                      <a:pt x="78" y="7"/>
                    </a:cubicBezTo>
                    <a:cubicBezTo>
                      <a:pt x="77" y="6"/>
                      <a:pt x="77" y="6"/>
                      <a:pt x="77" y="5"/>
                    </a:cubicBezTo>
                    <a:moveTo>
                      <a:pt x="47" y="0"/>
                    </a:moveTo>
                    <a:cubicBezTo>
                      <a:pt x="39" y="1"/>
                      <a:pt x="31" y="1"/>
                      <a:pt x="22" y="2"/>
                    </a:cubicBezTo>
                    <a:cubicBezTo>
                      <a:pt x="17" y="5"/>
                      <a:pt x="13" y="7"/>
                      <a:pt x="9" y="9"/>
                    </a:cubicBezTo>
                    <a:cubicBezTo>
                      <a:pt x="10" y="11"/>
                      <a:pt x="10" y="11"/>
                      <a:pt x="10" y="11"/>
                    </a:cubicBezTo>
                    <a:cubicBezTo>
                      <a:pt x="10" y="11"/>
                      <a:pt x="10" y="12"/>
                      <a:pt x="10" y="12"/>
                    </a:cubicBezTo>
                    <a:cubicBezTo>
                      <a:pt x="22" y="10"/>
                      <a:pt x="34" y="8"/>
                      <a:pt x="47" y="6"/>
                    </a:cubicBezTo>
                    <a:cubicBezTo>
                      <a:pt x="47" y="4"/>
                      <a:pt x="47" y="2"/>
                      <a:pt x="47" y="0"/>
                    </a:cubicBezTo>
                    <a:moveTo>
                      <a:pt x="54" y="0"/>
                    </a:moveTo>
                    <a:cubicBezTo>
                      <a:pt x="52" y="0"/>
                      <a:pt x="49" y="0"/>
                      <a:pt x="47" y="0"/>
                    </a:cubicBezTo>
                    <a:cubicBezTo>
                      <a:pt x="47" y="5"/>
                      <a:pt x="47" y="5"/>
                      <a:pt x="47" y="5"/>
                    </a:cubicBezTo>
                    <a:cubicBezTo>
                      <a:pt x="47" y="6"/>
                      <a:pt x="47" y="6"/>
                      <a:pt x="47" y="6"/>
                    </a:cubicBezTo>
                    <a:cubicBezTo>
                      <a:pt x="55" y="4"/>
                      <a:pt x="62" y="3"/>
                      <a:pt x="70" y="2"/>
                    </a:cubicBezTo>
                    <a:cubicBezTo>
                      <a:pt x="66" y="0"/>
                      <a:pt x="61" y="0"/>
                      <a:pt x="54"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78" name="Freeform 560"/>
              <p:cNvSpPr/>
              <p:nvPr/>
            </p:nvSpPr>
            <p:spPr bwMode="auto">
              <a:xfrm flipH="1">
                <a:off x="2532" y="33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79" name="Freeform 561"/>
              <p:cNvSpPr>
                <a:spLocks noEditPoints="1"/>
              </p:cNvSpPr>
              <p:nvPr/>
            </p:nvSpPr>
            <p:spPr bwMode="auto">
              <a:xfrm>
                <a:off x="2462" y="3303"/>
                <a:ext cx="21" cy="4"/>
              </a:xfrm>
              <a:custGeom>
                <a:avLst/>
                <a:gdLst>
                  <a:gd name="T0" fmla="*/ 15 w 25"/>
                  <a:gd name="T1" fmla="*/ 1 h 5"/>
                  <a:gd name="T2" fmla="*/ 3 w 25"/>
                  <a:gd name="T3" fmla="*/ 3 h 5"/>
                  <a:gd name="T4" fmla="*/ 0 w 25"/>
                  <a:gd name="T5" fmla="*/ 5 h 5"/>
                  <a:gd name="T6" fmla="*/ 15 w 25"/>
                  <a:gd name="T7" fmla="*/ 2 h 5"/>
                  <a:gd name="T8" fmla="*/ 15 w 25"/>
                  <a:gd name="T9" fmla="*/ 1 h 5"/>
                  <a:gd name="T10" fmla="*/ 25 w 25"/>
                  <a:gd name="T11" fmla="*/ 0 h 5"/>
                  <a:gd name="T12" fmla="*/ 15 w 25"/>
                  <a:gd name="T13" fmla="*/ 1 h 5"/>
                  <a:gd name="T14" fmla="*/ 15 w 25"/>
                  <a:gd name="T15" fmla="*/ 2 h 5"/>
                  <a:gd name="T16" fmla="*/ 25 w 2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
                    <a:moveTo>
                      <a:pt x="15" y="1"/>
                    </a:moveTo>
                    <a:cubicBezTo>
                      <a:pt x="11" y="2"/>
                      <a:pt x="7" y="2"/>
                      <a:pt x="3" y="3"/>
                    </a:cubicBezTo>
                    <a:cubicBezTo>
                      <a:pt x="2" y="4"/>
                      <a:pt x="1" y="4"/>
                      <a:pt x="0" y="5"/>
                    </a:cubicBezTo>
                    <a:cubicBezTo>
                      <a:pt x="5" y="4"/>
                      <a:pt x="10" y="3"/>
                      <a:pt x="15" y="2"/>
                    </a:cubicBezTo>
                    <a:cubicBezTo>
                      <a:pt x="15" y="1"/>
                      <a:pt x="15" y="1"/>
                      <a:pt x="15" y="1"/>
                    </a:cubicBezTo>
                    <a:moveTo>
                      <a:pt x="25" y="0"/>
                    </a:moveTo>
                    <a:cubicBezTo>
                      <a:pt x="22" y="0"/>
                      <a:pt x="19" y="1"/>
                      <a:pt x="15" y="1"/>
                    </a:cubicBezTo>
                    <a:cubicBezTo>
                      <a:pt x="15" y="2"/>
                      <a:pt x="15" y="2"/>
                      <a:pt x="15" y="2"/>
                    </a:cubicBezTo>
                    <a:cubicBezTo>
                      <a:pt x="19" y="1"/>
                      <a:pt x="22" y="1"/>
                      <a:pt x="25"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80" name="Freeform 562"/>
              <p:cNvSpPr>
                <a:spLocks noEditPoints="1"/>
              </p:cNvSpPr>
              <p:nvPr/>
            </p:nvSpPr>
            <p:spPr bwMode="auto">
              <a:xfrm>
                <a:off x="2426" y="3317"/>
                <a:ext cx="49" cy="24"/>
              </a:xfrm>
              <a:custGeom>
                <a:avLst/>
                <a:gdLst>
                  <a:gd name="T0" fmla="*/ 17 w 58"/>
                  <a:gd name="T1" fmla="*/ 17 h 29"/>
                  <a:gd name="T2" fmla="*/ 0 w 58"/>
                  <a:gd name="T3" fmla="*/ 29 h 29"/>
                  <a:gd name="T4" fmla="*/ 19 w 58"/>
                  <a:gd name="T5" fmla="*/ 24 h 29"/>
                  <a:gd name="T6" fmla="*/ 17 w 58"/>
                  <a:gd name="T7" fmla="*/ 17 h 29"/>
                  <a:gd name="T8" fmla="*/ 43 w 58"/>
                  <a:gd name="T9" fmla="*/ 0 h 29"/>
                  <a:gd name="T10" fmla="*/ 36 w 58"/>
                  <a:gd name="T11" fmla="*/ 1 h 29"/>
                  <a:gd name="T12" fmla="*/ 17 w 58"/>
                  <a:gd name="T13" fmla="*/ 17 h 29"/>
                  <a:gd name="T14" fmla="*/ 19 w 58"/>
                  <a:gd name="T15" fmla="*/ 23 h 29"/>
                  <a:gd name="T16" fmla="*/ 19 w 58"/>
                  <a:gd name="T17" fmla="*/ 24 h 29"/>
                  <a:gd name="T18" fmla="*/ 46 w 58"/>
                  <a:gd name="T19" fmla="*/ 18 h 29"/>
                  <a:gd name="T20" fmla="*/ 54 w 58"/>
                  <a:gd name="T21" fmla="*/ 16 h 29"/>
                  <a:gd name="T22" fmla="*/ 58 w 58"/>
                  <a:gd name="T23" fmla="*/ 9 h 29"/>
                  <a:gd name="T24" fmla="*/ 41 w 58"/>
                  <a:gd name="T25" fmla="*/ 4 h 29"/>
                  <a:gd name="T26" fmla="*/ 43 w 58"/>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8">
                    <a:moveTo>
                      <a:pt x="17" y="17"/>
                    </a:moveTo>
                    <a:cubicBezTo>
                      <a:pt x="12" y="21"/>
                      <a:pt x="6" y="25"/>
                      <a:pt x="0" y="29"/>
                    </a:cubicBezTo>
                    <a:cubicBezTo>
                      <a:pt x="6" y="27"/>
                      <a:pt x="12" y="26"/>
                      <a:pt x="19" y="24"/>
                    </a:cubicBezTo>
                    <a:cubicBezTo>
                      <a:pt x="17" y="17"/>
                      <a:pt x="17" y="17"/>
                      <a:pt x="17" y="17"/>
                    </a:cubicBezTo>
                    <a:moveTo>
                      <a:pt x="43" y="0"/>
                    </a:moveTo>
                    <a:cubicBezTo>
                      <a:pt x="40" y="0"/>
                      <a:pt x="38" y="1"/>
                      <a:pt x="36" y="1"/>
                    </a:cubicBezTo>
                    <a:cubicBezTo>
                      <a:pt x="32" y="6"/>
                      <a:pt x="26" y="11"/>
                      <a:pt x="17" y="17"/>
                    </a:cubicBezTo>
                    <a:cubicBezTo>
                      <a:pt x="19" y="23"/>
                      <a:pt x="19" y="23"/>
                      <a:pt x="19" y="23"/>
                    </a:cubicBezTo>
                    <a:cubicBezTo>
                      <a:pt x="19" y="23"/>
                      <a:pt x="19" y="24"/>
                      <a:pt x="19" y="24"/>
                    </a:cubicBezTo>
                    <a:cubicBezTo>
                      <a:pt x="28" y="22"/>
                      <a:pt x="37" y="20"/>
                      <a:pt x="46" y="18"/>
                    </a:cubicBezTo>
                    <a:cubicBezTo>
                      <a:pt x="49" y="17"/>
                      <a:pt x="52" y="16"/>
                      <a:pt x="54" y="16"/>
                    </a:cubicBezTo>
                    <a:cubicBezTo>
                      <a:pt x="56" y="13"/>
                      <a:pt x="58" y="11"/>
                      <a:pt x="58" y="9"/>
                    </a:cubicBezTo>
                    <a:cubicBezTo>
                      <a:pt x="48" y="9"/>
                      <a:pt x="42" y="7"/>
                      <a:pt x="41" y="4"/>
                    </a:cubicBezTo>
                    <a:cubicBezTo>
                      <a:pt x="41" y="2"/>
                      <a:pt x="42" y="1"/>
                      <a:pt x="43"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81" name="Freeform 563"/>
              <p:cNvSpPr/>
              <p:nvPr/>
            </p:nvSpPr>
            <p:spPr bwMode="auto">
              <a:xfrm>
                <a:off x="2460" y="3317"/>
                <a:ext cx="15" cy="8"/>
              </a:xfrm>
              <a:custGeom>
                <a:avLst/>
                <a:gdLst>
                  <a:gd name="T0" fmla="*/ 9 w 18"/>
                  <a:gd name="T1" fmla="*/ 0 h 10"/>
                  <a:gd name="T2" fmla="*/ 2 w 18"/>
                  <a:gd name="T3" fmla="*/ 1 h 10"/>
                  <a:gd name="T4" fmla="*/ 0 w 18"/>
                  <a:gd name="T5" fmla="*/ 5 h 10"/>
                  <a:gd name="T6" fmla="*/ 17 w 18"/>
                  <a:gd name="T7" fmla="*/ 10 h 10"/>
                  <a:gd name="T8" fmla="*/ 18 w 18"/>
                  <a:gd name="T9" fmla="*/ 5 h 10"/>
                  <a:gd name="T10" fmla="*/ 9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9" y="0"/>
                    </a:moveTo>
                    <a:cubicBezTo>
                      <a:pt x="6" y="0"/>
                      <a:pt x="4" y="0"/>
                      <a:pt x="2" y="1"/>
                    </a:cubicBezTo>
                    <a:cubicBezTo>
                      <a:pt x="1" y="2"/>
                      <a:pt x="0" y="3"/>
                      <a:pt x="0" y="5"/>
                    </a:cubicBezTo>
                    <a:cubicBezTo>
                      <a:pt x="1" y="8"/>
                      <a:pt x="7" y="10"/>
                      <a:pt x="17" y="10"/>
                    </a:cubicBezTo>
                    <a:cubicBezTo>
                      <a:pt x="18" y="8"/>
                      <a:pt x="18" y="6"/>
                      <a:pt x="18" y="5"/>
                    </a:cubicBezTo>
                    <a:cubicBezTo>
                      <a:pt x="16" y="2"/>
                      <a:pt x="13" y="0"/>
                      <a:pt x="9"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82" name="Freeform 564"/>
              <p:cNvSpPr/>
              <p:nvPr/>
            </p:nvSpPr>
            <p:spPr bwMode="auto">
              <a:xfrm>
                <a:off x="2449" y="3308"/>
                <a:ext cx="12" cy="8"/>
              </a:xfrm>
              <a:custGeom>
                <a:avLst/>
                <a:gdLst>
                  <a:gd name="T0" fmla="*/ 15 w 15"/>
                  <a:gd name="T1" fmla="*/ 0 h 9"/>
                  <a:gd name="T2" fmla="*/ 0 w 15"/>
                  <a:gd name="T3" fmla="*/ 9 h 9"/>
                  <a:gd name="T4" fmla="*/ 13 w 15"/>
                  <a:gd name="T5" fmla="*/ 7 h 9"/>
                  <a:gd name="T6" fmla="*/ 15 w 15"/>
                  <a:gd name="T7" fmla="*/ 0 h 9"/>
                </a:gdLst>
                <a:ahLst/>
                <a:cxnLst>
                  <a:cxn ang="0">
                    <a:pos x="T0" y="T1"/>
                  </a:cxn>
                  <a:cxn ang="0">
                    <a:pos x="T2" y="T3"/>
                  </a:cxn>
                  <a:cxn ang="0">
                    <a:pos x="T4" y="T5"/>
                  </a:cxn>
                  <a:cxn ang="0">
                    <a:pos x="T6" y="T7"/>
                  </a:cxn>
                </a:cxnLst>
                <a:rect l="0" t="0" r="r" b="b"/>
                <a:pathLst>
                  <a:path w="15" h="9">
                    <a:moveTo>
                      <a:pt x="15" y="0"/>
                    </a:moveTo>
                    <a:cubicBezTo>
                      <a:pt x="11" y="3"/>
                      <a:pt x="6" y="6"/>
                      <a:pt x="0" y="9"/>
                    </a:cubicBezTo>
                    <a:cubicBezTo>
                      <a:pt x="4" y="8"/>
                      <a:pt x="9" y="8"/>
                      <a:pt x="13" y="7"/>
                    </a:cubicBezTo>
                    <a:cubicBezTo>
                      <a:pt x="14" y="4"/>
                      <a:pt x="15" y="2"/>
                      <a:pt x="15"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83" name="Freeform 565"/>
              <p:cNvSpPr>
                <a:spLocks noEditPoints="1"/>
              </p:cNvSpPr>
              <p:nvPr/>
            </p:nvSpPr>
            <p:spPr bwMode="auto">
              <a:xfrm>
                <a:off x="2383" y="3318"/>
                <a:ext cx="73" cy="30"/>
              </a:xfrm>
              <a:custGeom>
                <a:avLst/>
                <a:gdLst>
                  <a:gd name="T0" fmla="*/ 31 w 88"/>
                  <a:gd name="T1" fmla="*/ 21 h 36"/>
                  <a:gd name="T2" fmla="*/ 0 w 88"/>
                  <a:gd name="T3" fmla="*/ 33 h 36"/>
                  <a:gd name="T4" fmla="*/ 0 w 88"/>
                  <a:gd name="T5" fmla="*/ 34 h 36"/>
                  <a:gd name="T6" fmla="*/ 10 w 88"/>
                  <a:gd name="T7" fmla="*/ 36 h 36"/>
                  <a:gd name="T8" fmla="*/ 8 w 88"/>
                  <a:gd name="T9" fmla="*/ 31 h 36"/>
                  <a:gd name="T10" fmla="*/ 10 w 88"/>
                  <a:gd name="T11" fmla="*/ 36 h 36"/>
                  <a:gd name="T12" fmla="*/ 13 w 88"/>
                  <a:gd name="T13" fmla="*/ 36 h 36"/>
                  <a:gd name="T14" fmla="*/ 34 w 88"/>
                  <a:gd name="T15" fmla="*/ 32 h 36"/>
                  <a:gd name="T16" fmla="*/ 33 w 88"/>
                  <a:gd name="T17" fmla="*/ 28 h 36"/>
                  <a:gd name="T18" fmla="*/ 31 w 88"/>
                  <a:gd name="T19" fmla="*/ 21 h 36"/>
                  <a:gd name="T20" fmla="*/ 88 w 88"/>
                  <a:gd name="T21" fmla="*/ 0 h 36"/>
                  <a:gd name="T22" fmla="*/ 67 w 88"/>
                  <a:gd name="T23" fmla="*/ 4 h 36"/>
                  <a:gd name="T24" fmla="*/ 31 w 88"/>
                  <a:gd name="T25" fmla="*/ 21 h 36"/>
                  <a:gd name="T26" fmla="*/ 34 w 88"/>
                  <a:gd name="T27" fmla="*/ 32 h 36"/>
                  <a:gd name="T28" fmla="*/ 52 w 88"/>
                  <a:gd name="T29" fmla="*/ 28 h 36"/>
                  <a:gd name="T30" fmla="*/ 69 w 88"/>
                  <a:gd name="T31" fmla="*/ 16 h 36"/>
                  <a:gd name="T32" fmla="*/ 68 w 88"/>
                  <a:gd name="T33" fmla="*/ 10 h 36"/>
                  <a:gd name="T34" fmla="*/ 69 w 88"/>
                  <a:gd name="T35" fmla="*/ 16 h 36"/>
                  <a:gd name="T36" fmla="*/ 88 w 88"/>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36">
                    <a:moveTo>
                      <a:pt x="31" y="21"/>
                    </a:moveTo>
                    <a:cubicBezTo>
                      <a:pt x="21" y="25"/>
                      <a:pt x="11" y="29"/>
                      <a:pt x="0" y="33"/>
                    </a:cubicBezTo>
                    <a:cubicBezTo>
                      <a:pt x="0" y="33"/>
                      <a:pt x="0" y="34"/>
                      <a:pt x="0" y="34"/>
                    </a:cubicBezTo>
                    <a:cubicBezTo>
                      <a:pt x="3" y="34"/>
                      <a:pt x="7" y="35"/>
                      <a:pt x="10" y="36"/>
                    </a:cubicBezTo>
                    <a:cubicBezTo>
                      <a:pt x="8" y="31"/>
                      <a:pt x="8" y="31"/>
                      <a:pt x="8" y="31"/>
                    </a:cubicBezTo>
                    <a:cubicBezTo>
                      <a:pt x="10" y="36"/>
                      <a:pt x="10" y="36"/>
                      <a:pt x="10" y="36"/>
                    </a:cubicBezTo>
                    <a:cubicBezTo>
                      <a:pt x="11" y="36"/>
                      <a:pt x="12" y="36"/>
                      <a:pt x="13" y="36"/>
                    </a:cubicBezTo>
                    <a:cubicBezTo>
                      <a:pt x="20" y="35"/>
                      <a:pt x="27" y="33"/>
                      <a:pt x="34" y="32"/>
                    </a:cubicBezTo>
                    <a:cubicBezTo>
                      <a:pt x="33" y="30"/>
                      <a:pt x="33" y="29"/>
                      <a:pt x="33" y="28"/>
                    </a:cubicBezTo>
                    <a:cubicBezTo>
                      <a:pt x="31" y="21"/>
                      <a:pt x="31" y="21"/>
                      <a:pt x="31" y="21"/>
                    </a:cubicBezTo>
                    <a:moveTo>
                      <a:pt x="88" y="0"/>
                    </a:moveTo>
                    <a:cubicBezTo>
                      <a:pt x="81" y="1"/>
                      <a:pt x="74" y="3"/>
                      <a:pt x="67" y="4"/>
                    </a:cubicBezTo>
                    <a:cubicBezTo>
                      <a:pt x="56" y="9"/>
                      <a:pt x="44" y="15"/>
                      <a:pt x="31" y="21"/>
                    </a:cubicBezTo>
                    <a:cubicBezTo>
                      <a:pt x="32" y="24"/>
                      <a:pt x="33" y="28"/>
                      <a:pt x="34" y="32"/>
                    </a:cubicBezTo>
                    <a:cubicBezTo>
                      <a:pt x="40" y="31"/>
                      <a:pt x="46" y="29"/>
                      <a:pt x="52" y="28"/>
                    </a:cubicBezTo>
                    <a:cubicBezTo>
                      <a:pt x="58" y="24"/>
                      <a:pt x="64" y="20"/>
                      <a:pt x="69" y="16"/>
                    </a:cubicBezTo>
                    <a:cubicBezTo>
                      <a:pt x="68" y="10"/>
                      <a:pt x="68" y="10"/>
                      <a:pt x="68" y="10"/>
                    </a:cubicBezTo>
                    <a:cubicBezTo>
                      <a:pt x="69" y="16"/>
                      <a:pt x="69" y="16"/>
                      <a:pt x="69" y="16"/>
                    </a:cubicBezTo>
                    <a:cubicBezTo>
                      <a:pt x="78" y="10"/>
                      <a:pt x="84" y="5"/>
                      <a:pt x="88"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84" name="Freeform 566"/>
              <p:cNvSpPr/>
              <p:nvPr/>
            </p:nvSpPr>
            <p:spPr bwMode="auto">
              <a:xfrm>
                <a:off x="2382" y="3346"/>
                <a:ext cx="1" cy="0"/>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0" y="1"/>
                      <a:pt x="1" y="1"/>
                    </a:cubicBezTo>
                    <a:cubicBezTo>
                      <a:pt x="1" y="1"/>
                      <a:pt x="1" y="0"/>
                      <a:pt x="1"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885" name="Freeform 567"/>
              <p:cNvSpPr>
                <a:spLocks noEditPoints="1"/>
              </p:cNvSpPr>
              <p:nvPr/>
            </p:nvSpPr>
            <p:spPr bwMode="auto">
              <a:xfrm>
                <a:off x="2374" y="3346"/>
                <a:ext cx="20" cy="6"/>
              </a:xfrm>
              <a:custGeom>
                <a:avLst/>
                <a:gdLst>
                  <a:gd name="T0" fmla="*/ 1 w 24"/>
                  <a:gd name="T1" fmla="*/ 6 h 7"/>
                  <a:gd name="T2" fmla="*/ 0 w 24"/>
                  <a:gd name="T3" fmla="*/ 7 h 7"/>
                  <a:gd name="T4" fmla="*/ 1 w 24"/>
                  <a:gd name="T5" fmla="*/ 6 h 7"/>
                  <a:gd name="T6" fmla="*/ 1 w 24"/>
                  <a:gd name="T7" fmla="*/ 6 h 7"/>
                  <a:gd name="T8" fmla="*/ 21 w 24"/>
                  <a:gd name="T9" fmla="*/ 2 h 7"/>
                  <a:gd name="T10" fmla="*/ 21 w 24"/>
                  <a:gd name="T11" fmla="*/ 3 h 7"/>
                  <a:gd name="T12" fmla="*/ 24 w 24"/>
                  <a:gd name="T13" fmla="*/ 2 h 7"/>
                  <a:gd name="T14" fmla="*/ 21 w 24"/>
                  <a:gd name="T15" fmla="*/ 2 h 7"/>
                  <a:gd name="T16" fmla="*/ 11 w 24"/>
                  <a:gd name="T17" fmla="*/ 0 h 7"/>
                  <a:gd name="T18" fmla="*/ 1 w 24"/>
                  <a:gd name="T19" fmla="*/ 6 h 7"/>
                  <a:gd name="T20" fmla="*/ 2 w 24"/>
                  <a:gd name="T21" fmla="*/ 6 h 7"/>
                  <a:gd name="T22" fmla="*/ 21 w 24"/>
                  <a:gd name="T23" fmla="*/ 3 h 7"/>
                  <a:gd name="T24" fmla="*/ 21 w 24"/>
                  <a:gd name="T25" fmla="*/ 2 h 7"/>
                  <a:gd name="T26" fmla="*/ 11 w 24"/>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7">
                    <a:moveTo>
                      <a:pt x="1" y="6"/>
                    </a:moveTo>
                    <a:cubicBezTo>
                      <a:pt x="1" y="6"/>
                      <a:pt x="0" y="6"/>
                      <a:pt x="0" y="7"/>
                    </a:cubicBezTo>
                    <a:cubicBezTo>
                      <a:pt x="0" y="6"/>
                      <a:pt x="1" y="6"/>
                      <a:pt x="1" y="6"/>
                    </a:cubicBezTo>
                    <a:cubicBezTo>
                      <a:pt x="1" y="6"/>
                      <a:pt x="1" y="6"/>
                      <a:pt x="1" y="6"/>
                    </a:cubicBezTo>
                    <a:moveTo>
                      <a:pt x="21" y="2"/>
                    </a:moveTo>
                    <a:cubicBezTo>
                      <a:pt x="21" y="3"/>
                      <a:pt x="21" y="3"/>
                      <a:pt x="21" y="3"/>
                    </a:cubicBezTo>
                    <a:cubicBezTo>
                      <a:pt x="22" y="2"/>
                      <a:pt x="23" y="2"/>
                      <a:pt x="24" y="2"/>
                    </a:cubicBezTo>
                    <a:cubicBezTo>
                      <a:pt x="23" y="2"/>
                      <a:pt x="22" y="2"/>
                      <a:pt x="21" y="2"/>
                    </a:cubicBezTo>
                    <a:moveTo>
                      <a:pt x="11" y="0"/>
                    </a:moveTo>
                    <a:cubicBezTo>
                      <a:pt x="8" y="2"/>
                      <a:pt x="5" y="4"/>
                      <a:pt x="1" y="6"/>
                    </a:cubicBezTo>
                    <a:cubicBezTo>
                      <a:pt x="2" y="6"/>
                      <a:pt x="2" y="6"/>
                      <a:pt x="2" y="6"/>
                    </a:cubicBezTo>
                    <a:cubicBezTo>
                      <a:pt x="8" y="5"/>
                      <a:pt x="15" y="4"/>
                      <a:pt x="21" y="3"/>
                    </a:cubicBezTo>
                    <a:cubicBezTo>
                      <a:pt x="21" y="2"/>
                      <a:pt x="21" y="2"/>
                      <a:pt x="21" y="2"/>
                    </a:cubicBezTo>
                    <a:cubicBezTo>
                      <a:pt x="18" y="1"/>
                      <a:pt x="14" y="0"/>
                      <a:pt x="11"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886" name="Freeform 568"/>
              <p:cNvSpPr>
                <a:spLocks noEditPoints="1"/>
              </p:cNvSpPr>
              <p:nvPr/>
            </p:nvSpPr>
            <p:spPr bwMode="auto">
              <a:xfrm>
                <a:off x="2363" y="3346"/>
                <a:ext cx="20" cy="8"/>
              </a:xfrm>
              <a:custGeom>
                <a:avLst/>
                <a:gdLst>
                  <a:gd name="T0" fmla="*/ 15 w 25"/>
                  <a:gd name="T1" fmla="*/ 3 h 9"/>
                  <a:gd name="T2" fmla="*/ 0 w 25"/>
                  <a:gd name="T3" fmla="*/ 9 h 9"/>
                  <a:gd name="T4" fmla="*/ 14 w 25"/>
                  <a:gd name="T5" fmla="*/ 7 h 9"/>
                  <a:gd name="T6" fmla="*/ 15 w 25"/>
                  <a:gd name="T7" fmla="*/ 6 h 9"/>
                  <a:gd name="T8" fmla="*/ 15 w 25"/>
                  <a:gd name="T9" fmla="*/ 4 h 9"/>
                  <a:gd name="T10" fmla="*/ 15 w 25"/>
                  <a:gd name="T11" fmla="*/ 3 h 9"/>
                  <a:gd name="T12" fmla="*/ 24 w 25"/>
                  <a:gd name="T13" fmla="*/ 0 h 9"/>
                  <a:gd name="T14" fmla="*/ 15 w 25"/>
                  <a:gd name="T15" fmla="*/ 3 h 9"/>
                  <a:gd name="T16" fmla="*/ 15 w 25"/>
                  <a:gd name="T17" fmla="*/ 6 h 9"/>
                  <a:gd name="T18" fmla="*/ 25 w 25"/>
                  <a:gd name="T19" fmla="*/ 0 h 9"/>
                  <a:gd name="T20" fmla="*/ 24 w 25"/>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9">
                    <a:moveTo>
                      <a:pt x="15" y="3"/>
                    </a:moveTo>
                    <a:cubicBezTo>
                      <a:pt x="10" y="5"/>
                      <a:pt x="5" y="7"/>
                      <a:pt x="0" y="9"/>
                    </a:cubicBezTo>
                    <a:cubicBezTo>
                      <a:pt x="4" y="8"/>
                      <a:pt x="9" y="7"/>
                      <a:pt x="14" y="7"/>
                    </a:cubicBezTo>
                    <a:cubicBezTo>
                      <a:pt x="14" y="6"/>
                      <a:pt x="15" y="6"/>
                      <a:pt x="15" y="6"/>
                    </a:cubicBezTo>
                    <a:cubicBezTo>
                      <a:pt x="15" y="5"/>
                      <a:pt x="15" y="4"/>
                      <a:pt x="15" y="4"/>
                    </a:cubicBezTo>
                    <a:cubicBezTo>
                      <a:pt x="15" y="3"/>
                      <a:pt x="15" y="3"/>
                      <a:pt x="15" y="3"/>
                    </a:cubicBezTo>
                    <a:moveTo>
                      <a:pt x="24" y="0"/>
                    </a:moveTo>
                    <a:cubicBezTo>
                      <a:pt x="21" y="1"/>
                      <a:pt x="18" y="2"/>
                      <a:pt x="15" y="3"/>
                    </a:cubicBezTo>
                    <a:cubicBezTo>
                      <a:pt x="15" y="4"/>
                      <a:pt x="15" y="5"/>
                      <a:pt x="15" y="6"/>
                    </a:cubicBezTo>
                    <a:cubicBezTo>
                      <a:pt x="19" y="4"/>
                      <a:pt x="22" y="2"/>
                      <a:pt x="25" y="0"/>
                    </a:cubicBezTo>
                    <a:cubicBezTo>
                      <a:pt x="24" y="0"/>
                      <a:pt x="24" y="0"/>
                      <a:pt x="24"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887" name="Freeform 569"/>
              <p:cNvSpPr>
                <a:spLocks noEditPoints="1"/>
              </p:cNvSpPr>
              <p:nvPr/>
            </p:nvSpPr>
            <p:spPr bwMode="auto">
              <a:xfrm>
                <a:off x="2160" y="3409"/>
                <a:ext cx="49" cy="5"/>
              </a:xfrm>
              <a:custGeom>
                <a:avLst/>
                <a:gdLst>
                  <a:gd name="T0" fmla="*/ 38 w 59"/>
                  <a:gd name="T1" fmla="*/ 2 h 7"/>
                  <a:gd name="T2" fmla="*/ 39 w 59"/>
                  <a:gd name="T3" fmla="*/ 5 h 7"/>
                  <a:gd name="T4" fmla="*/ 59 w 59"/>
                  <a:gd name="T5" fmla="*/ 3 h 7"/>
                  <a:gd name="T6" fmla="*/ 38 w 59"/>
                  <a:gd name="T7" fmla="*/ 2 h 7"/>
                  <a:gd name="T8" fmla="*/ 25 w 59"/>
                  <a:gd name="T9" fmla="*/ 2 h 7"/>
                  <a:gd name="T10" fmla="*/ 26 w 59"/>
                  <a:gd name="T11" fmla="*/ 6 h 7"/>
                  <a:gd name="T12" fmla="*/ 37 w 59"/>
                  <a:gd name="T13" fmla="*/ 5 h 7"/>
                  <a:gd name="T14" fmla="*/ 36 w 59"/>
                  <a:gd name="T15" fmla="*/ 2 h 7"/>
                  <a:gd name="T16" fmla="*/ 25 w 59"/>
                  <a:gd name="T17" fmla="*/ 2 h 7"/>
                  <a:gd name="T18" fmla="*/ 6 w 59"/>
                  <a:gd name="T19" fmla="*/ 1 h 7"/>
                  <a:gd name="T20" fmla="*/ 4 w 59"/>
                  <a:gd name="T21" fmla="*/ 1 h 7"/>
                  <a:gd name="T22" fmla="*/ 0 w 59"/>
                  <a:gd name="T23" fmla="*/ 7 h 7"/>
                  <a:gd name="T24" fmla="*/ 8 w 59"/>
                  <a:gd name="T25" fmla="*/ 7 h 7"/>
                  <a:gd name="T26" fmla="*/ 6 w 59"/>
                  <a:gd name="T27" fmla="*/ 1 h 7"/>
                  <a:gd name="T28" fmla="*/ 9 w 59"/>
                  <a:gd name="T29" fmla="*/ 0 h 7"/>
                  <a:gd name="T30" fmla="*/ 9 w 59"/>
                  <a:gd name="T31" fmla="*/ 0 h 7"/>
                  <a:gd name="T32" fmla="*/ 11 w 59"/>
                  <a:gd name="T33" fmla="*/ 7 h 7"/>
                  <a:gd name="T34" fmla="*/ 25 w 59"/>
                  <a:gd name="T35" fmla="*/ 6 h 7"/>
                  <a:gd name="T36" fmla="*/ 25 w 59"/>
                  <a:gd name="T37" fmla="*/ 3 h 7"/>
                  <a:gd name="T38" fmla="*/ 25 w 59"/>
                  <a:gd name="T39" fmla="*/ 2 h 7"/>
                  <a:gd name="T40" fmla="*/ 9 w 59"/>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7">
                    <a:moveTo>
                      <a:pt x="38" y="2"/>
                    </a:moveTo>
                    <a:cubicBezTo>
                      <a:pt x="39" y="3"/>
                      <a:pt x="39" y="4"/>
                      <a:pt x="39" y="5"/>
                    </a:cubicBezTo>
                    <a:cubicBezTo>
                      <a:pt x="46" y="4"/>
                      <a:pt x="52" y="4"/>
                      <a:pt x="59" y="3"/>
                    </a:cubicBezTo>
                    <a:cubicBezTo>
                      <a:pt x="52" y="3"/>
                      <a:pt x="45" y="3"/>
                      <a:pt x="38" y="2"/>
                    </a:cubicBezTo>
                    <a:moveTo>
                      <a:pt x="25" y="2"/>
                    </a:moveTo>
                    <a:cubicBezTo>
                      <a:pt x="25" y="3"/>
                      <a:pt x="26" y="5"/>
                      <a:pt x="26" y="6"/>
                    </a:cubicBezTo>
                    <a:cubicBezTo>
                      <a:pt x="30" y="6"/>
                      <a:pt x="33" y="5"/>
                      <a:pt x="37" y="5"/>
                    </a:cubicBezTo>
                    <a:cubicBezTo>
                      <a:pt x="37" y="4"/>
                      <a:pt x="36" y="3"/>
                      <a:pt x="36" y="2"/>
                    </a:cubicBezTo>
                    <a:cubicBezTo>
                      <a:pt x="32" y="2"/>
                      <a:pt x="28" y="2"/>
                      <a:pt x="25" y="2"/>
                    </a:cubicBezTo>
                    <a:moveTo>
                      <a:pt x="6" y="1"/>
                    </a:moveTo>
                    <a:cubicBezTo>
                      <a:pt x="5" y="1"/>
                      <a:pt x="5" y="1"/>
                      <a:pt x="4" y="1"/>
                    </a:cubicBezTo>
                    <a:cubicBezTo>
                      <a:pt x="3" y="3"/>
                      <a:pt x="1" y="5"/>
                      <a:pt x="0" y="7"/>
                    </a:cubicBezTo>
                    <a:cubicBezTo>
                      <a:pt x="2" y="7"/>
                      <a:pt x="5" y="7"/>
                      <a:pt x="8" y="7"/>
                    </a:cubicBezTo>
                    <a:cubicBezTo>
                      <a:pt x="7" y="5"/>
                      <a:pt x="7" y="3"/>
                      <a:pt x="6" y="1"/>
                    </a:cubicBezTo>
                    <a:moveTo>
                      <a:pt x="9" y="0"/>
                    </a:moveTo>
                    <a:cubicBezTo>
                      <a:pt x="9" y="0"/>
                      <a:pt x="9" y="0"/>
                      <a:pt x="9" y="0"/>
                    </a:cubicBezTo>
                    <a:cubicBezTo>
                      <a:pt x="9" y="2"/>
                      <a:pt x="10" y="5"/>
                      <a:pt x="11" y="7"/>
                    </a:cubicBezTo>
                    <a:cubicBezTo>
                      <a:pt x="16" y="7"/>
                      <a:pt x="20" y="6"/>
                      <a:pt x="25" y="6"/>
                    </a:cubicBezTo>
                    <a:cubicBezTo>
                      <a:pt x="25" y="5"/>
                      <a:pt x="25" y="4"/>
                      <a:pt x="25" y="3"/>
                    </a:cubicBezTo>
                    <a:cubicBezTo>
                      <a:pt x="25" y="2"/>
                      <a:pt x="25" y="2"/>
                      <a:pt x="25" y="2"/>
                    </a:cubicBezTo>
                    <a:cubicBezTo>
                      <a:pt x="19" y="1"/>
                      <a:pt x="14" y="1"/>
                      <a:pt x="9"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888" name="Freeform 570"/>
              <p:cNvSpPr>
                <a:spLocks noEditPoints="1"/>
              </p:cNvSpPr>
              <p:nvPr/>
            </p:nvSpPr>
            <p:spPr bwMode="auto">
              <a:xfrm>
                <a:off x="2168" y="3405"/>
                <a:ext cx="48" cy="6"/>
              </a:xfrm>
              <a:custGeom>
                <a:avLst/>
                <a:gdLst>
                  <a:gd name="T0" fmla="*/ 52 w 58"/>
                  <a:gd name="T1" fmla="*/ 6 h 8"/>
                  <a:gd name="T2" fmla="*/ 52 w 58"/>
                  <a:gd name="T3" fmla="*/ 6 h 8"/>
                  <a:gd name="T4" fmla="*/ 53 w 58"/>
                  <a:gd name="T5" fmla="*/ 8 h 8"/>
                  <a:gd name="T6" fmla="*/ 58 w 58"/>
                  <a:gd name="T7" fmla="*/ 7 h 8"/>
                  <a:gd name="T8" fmla="*/ 52 w 58"/>
                  <a:gd name="T9" fmla="*/ 6 h 8"/>
                  <a:gd name="T10" fmla="*/ 14 w 58"/>
                  <a:gd name="T11" fmla="*/ 3 h 8"/>
                  <a:gd name="T12" fmla="*/ 0 w 58"/>
                  <a:gd name="T13" fmla="*/ 5 h 8"/>
                  <a:gd name="T14" fmla="*/ 16 w 58"/>
                  <a:gd name="T15" fmla="*/ 7 h 8"/>
                  <a:gd name="T16" fmla="*/ 14 w 58"/>
                  <a:gd name="T17" fmla="*/ 3 h 8"/>
                  <a:gd name="T18" fmla="*/ 25 w 58"/>
                  <a:gd name="T19" fmla="*/ 1 h 8"/>
                  <a:gd name="T20" fmla="*/ 14 w 58"/>
                  <a:gd name="T21" fmla="*/ 3 h 8"/>
                  <a:gd name="T22" fmla="*/ 15 w 58"/>
                  <a:gd name="T23" fmla="*/ 3 h 8"/>
                  <a:gd name="T24" fmla="*/ 16 w 58"/>
                  <a:gd name="T25" fmla="*/ 7 h 8"/>
                  <a:gd name="T26" fmla="*/ 27 w 58"/>
                  <a:gd name="T27" fmla="*/ 7 h 8"/>
                  <a:gd name="T28" fmla="*/ 25 w 58"/>
                  <a:gd name="T29" fmla="*/ 1 h 8"/>
                  <a:gd name="T30" fmla="*/ 30 w 58"/>
                  <a:gd name="T31" fmla="*/ 0 h 8"/>
                  <a:gd name="T32" fmla="*/ 26 w 58"/>
                  <a:gd name="T33" fmla="*/ 0 h 8"/>
                  <a:gd name="T34" fmla="*/ 29 w 58"/>
                  <a:gd name="T35" fmla="*/ 7 h 8"/>
                  <a:gd name="T36" fmla="*/ 50 w 58"/>
                  <a:gd name="T37" fmla="*/ 8 h 8"/>
                  <a:gd name="T38" fmla="*/ 53 w 58"/>
                  <a:gd name="T39" fmla="*/ 8 h 8"/>
                  <a:gd name="T40" fmla="*/ 52 w 58"/>
                  <a:gd name="T41" fmla="*/ 6 h 8"/>
                  <a:gd name="T42" fmla="*/ 30 w 58"/>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8">
                    <a:moveTo>
                      <a:pt x="52" y="6"/>
                    </a:moveTo>
                    <a:cubicBezTo>
                      <a:pt x="52" y="6"/>
                      <a:pt x="52" y="6"/>
                      <a:pt x="52" y="6"/>
                    </a:cubicBezTo>
                    <a:cubicBezTo>
                      <a:pt x="52" y="7"/>
                      <a:pt x="53" y="7"/>
                      <a:pt x="53" y="8"/>
                    </a:cubicBezTo>
                    <a:cubicBezTo>
                      <a:pt x="54" y="7"/>
                      <a:pt x="56" y="7"/>
                      <a:pt x="58" y="7"/>
                    </a:cubicBezTo>
                    <a:cubicBezTo>
                      <a:pt x="56" y="7"/>
                      <a:pt x="54" y="6"/>
                      <a:pt x="52" y="6"/>
                    </a:cubicBezTo>
                    <a:moveTo>
                      <a:pt x="14" y="3"/>
                    </a:moveTo>
                    <a:cubicBezTo>
                      <a:pt x="9" y="4"/>
                      <a:pt x="5" y="4"/>
                      <a:pt x="0" y="5"/>
                    </a:cubicBezTo>
                    <a:cubicBezTo>
                      <a:pt x="5" y="6"/>
                      <a:pt x="10" y="6"/>
                      <a:pt x="16" y="7"/>
                    </a:cubicBezTo>
                    <a:cubicBezTo>
                      <a:pt x="14" y="3"/>
                      <a:pt x="14" y="3"/>
                      <a:pt x="14" y="3"/>
                    </a:cubicBezTo>
                    <a:moveTo>
                      <a:pt x="25" y="1"/>
                    </a:moveTo>
                    <a:cubicBezTo>
                      <a:pt x="21" y="1"/>
                      <a:pt x="18" y="2"/>
                      <a:pt x="14" y="3"/>
                    </a:cubicBezTo>
                    <a:cubicBezTo>
                      <a:pt x="15" y="3"/>
                      <a:pt x="15" y="3"/>
                      <a:pt x="15" y="3"/>
                    </a:cubicBezTo>
                    <a:cubicBezTo>
                      <a:pt x="15" y="4"/>
                      <a:pt x="15" y="5"/>
                      <a:pt x="16" y="7"/>
                    </a:cubicBezTo>
                    <a:cubicBezTo>
                      <a:pt x="19" y="7"/>
                      <a:pt x="23" y="7"/>
                      <a:pt x="27" y="7"/>
                    </a:cubicBezTo>
                    <a:cubicBezTo>
                      <a:pt x="26" y="5"/>
                      <a:pt x="25" y="3"/>
                      <a:pt x="25" y="1"/>
                    </a:cubicBezTo>
                    <a:moveTo>
                      <a:pt x="30" y="0"/>
                    </a:moveTo>
                    <a:cubicBezTo>
                      <a:pt x="29" y="0"/>
                      <a:pt x="27" y="0"/>
                      <a:pt x="26" y="0"/>
                    </a:cubicBezTo>
                    <a:cubicBezTo>
                      <a:pt x="27" y="3"/>
                      <a:pt x="28" y="5"/>
                      <a:pt x="29" y="7"/>
                    </a:cubicBezTo>
                    <a:cubicBezTo>
                      <a:pt x="36" y="8"/>
                      <a:pt x="43" y="8"/>
                      <a:pt x="50" y="8"/>
                    </a:cubicBezTo>
                    <a:cubicBezTo>
                      <a:pt x="51" y="8"/>
                      <a:pt x="52" y="8"/>
                      <a:pt x="53" y="8"/>
                    </a:cubicBezTo>
                    <a:cubicBezTo>
                      <a:pt x="52" y="6"/>
                      <a:pt x="52" y="6"/>
                      <a:pt x="52" y="6"/>
                    </a:cubicBezTo>
                    <a:cubicBezTo>
                      <a:pt x="44" y="4"/>
                      <a:pt x="37" y="2"/>
                      <a:pt x="30" y="0"/>
                    </a:cubicBezTo>
                  </a:path>
                </a:pathLst>
              </a:custGeom>
              <a:solidFill>
                <a:srgbClr val="570810"/>
              </a:solidFill>
              <a:ln>
                <a:noFill/>
              </a:ln>
            </p:spPr>
            <p:txBody>
              <a:bodyPr vert="horz" wrap="square" lIns="91440" tIns="45720" rIns="91440" bIns="45720" numCol="1" anchor="t" anchorCtr="0" compatLnSpc="1"/>
              <a:lstStyle/>
              <a:p>
                <a:endParaRPr lang="zh-CN" altLang="en-US"/>
              </a:p>
            </p:txBody>
          </p:sp>
          <p:sp>
            <p:nvSpPr>
              <p:cNvPr id="2889" name="Freeform 571"/>
              <p:cNvSpPr>
                <a:spLocks noEditPoints="1"/>
              </p:cNvSpPr>
              <p:nvPr/>
            </p:nvSpPr>
            <p:spPr bwMode="auto">
              <a:xfrm>
                <a:off x="2506" y="3320"/>
                <a:ext cx="27" cy="15"/>
              </a:xfrm>
              <a:custGeom>
                <a:avLst/>
                <a:gdLst>
                  <a:gd name="T0" fmla="*/ 3 w 33"/>
                  <a:gd name="T1" fmla="*/ 16 h 18"/>
                  <a:gd name="T2" fmla="*/ 0 w 33"/>
                  <a:gd name="T3" fmla="*/ 18 h 18"/>
                  <a:gd name="T4" fmla="*/ 3 w 33"/>
                  <a:gd name="T5" fmla="*/ 17 h 18"/>
                  <a:gd name="T6" fmla="*/ 3 w 33"/>
                  <a:gd name="T7" fmla="*/ 16 h 18"/>
                  <a:gd name="T8" fmla="*/ 13 w 33"/>
                  <a:gd name="T9" fmla="*/ 13 h 18"/>
                  <a:gd name="T10" fmla="*/ 6 w 33"/>
                  <a:gd name="T11" fmla="*/ 14 h 18"/>
                  <a:gd name="T12" fmla="*/ 4 w 33"/>
                  <a:gd name="T13" fmla="*/ 16 h 18"/>
                  <a:gd name="T14" fmla="*/ 4 w 33"/>
                  <a:gd name="T15" fmla="*/ 17 h 18"/>
                  <a:gd name="T16" fmla="*/ 13 w 33"/>
                  <a:gd name="T17" fmla="*/ 13 h 18"/>
                  <a:gd name="T18" fmla="*/ 31 w 33"/>
                  <a:gd name="T19" fmla="*/ 0 h 18"/>
                  <a:gd name="T20" fmla="*/ 22 w 33"/>
                  <a:gd name="T21" fmla="*/ 2 h 18"/>
                  <a:gd name="T22" fmla="*/ 11 w 33"/>
                  <a:gd name="T23" fmla="*/ 11 h 18"/>
                  <a:gd name="T24" fmla="*/ 23 w 33"/>
                  <a:gd name="T25" fmla="*/ 9 h 18"/>
                  <a:gd name="T26" fmla="*/ 33 w 33"/>
                  <a:gd name="T27" fmla="*/ 4 h 18"/>
                  <a:gd name="T28" fmla="*/ 31 w 33"/>
                  <a:gd name="T29" fmla="*/ 1 h 18"/>
                  <a:gd name="T30" fmla="*/ 31 w 33"/>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18">
                    <a:moveTo>
                      <a:pt x="3" y="16"/>
                    </a:moveTo>
                    <a:cubicBezTo>
                      <a:pt x="2" y="17"/>
                      <a:pt x="1" y="18"/>
                      <a:pt x="0" y="18"/>
                    </a:cubicBezTo>
                    <a:cubicBezTo>
                      <a:pt x="1" y="18"/>
                      <a:pt x="2" y="18"/>
                      <a:pt x="3" y="17"/>
                    </a:cubicBezTo>
                    <a:cubicBezTo>
                      <a:pt x="3" y="17"/>
                      <a:pt x="3" y="17"/>
                      <a:pt x="3" y="16"/>
                    </a:cubicBezTo>
                    <a:moveTo>
                      <a:pt x="13" y="13"/>
                    </a:moveTo>
                    <a:cubicBezTo>
                      <a:pt x="10" y="13"/>
                      <a:pt x="8" y="14"/>
                      <a:pt x="6" y="14"/>
                    </a:cubicBezTo>
                    <a:cubicBezTo>
                      <a:pt x="5" y="15"/>
                      <a:pt x="4" y="15"/>
                      <a:pt x="4" y="16"/>
                    </a:cubicBezTo>
                    <a:cubicBezTo>
                      <a:pt x="4" y="16"/>
                      <a:pt x="4" y="17"/>
                      <a:pt x="4" y="17"/>
                    </a:cubicBezTo>
                    <a:cubicBezTo>
                      <a:pt x="7" y="16"/>
                      <a:pt x="10" y="14"/>
                      <a:pt x="13" y="13"/>
                    </a:cubicBezTo>
                    <a:moveTo>
                      <a:pt x="31" y="0"/>
                    </a:moveTo>
                    <a:cubicBezTo>
                      <a:pt x="28" y="1"/>
                      <a:pt x="25" y="1"/>
                      <a:pt x="22" y="2"/>
                    </a:cubicBezTo>
                    <a:cubicBezTo>
                      <a:pt x="19" y="5"/>
                      <a:pt x="15" y="8"/>
                      <a:pt x="11" y="11"/>
                    </a:cubicBezTo>
                    <a:cubicBezTo>
                      <a:pt x="15" y="10"/>
                      <a:pt x="19" y="9"/>
                      <a:pt x="23" y="9"/>
                    </a:cubicBezTo>
                    <a:cubicBezTo>
                      <a:pt x="26" y="7"/>
                      <a:pt x="30" y="5"/>
                      <a:pt x="33" y="4"/>
                    </a:cubicBezTo>
                    <a:cubicBezTo>
                      <a:pt x="32" y="3"/>
                      <a:pt x="31" y="2"/>
                      <a:pt x="31" y="1"/>
                    </a:cubicBezTo>
                    <a:cubicBezTo>
                      <a:pt x="31" y="0"/>
                      <a:pt x="31" y="0"/>
                      <a:pt x="31"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890" name="Freeform 572"/>
              <p:cNvSpPr/>
              <p:nvPr/>
            </p:nvSpPr>
            <p:spPr bwMode="auto">
              <a:xfrm>
                <a:off x="2524" y="3316"/>
                <a:ext cx="9" cy="6"/>
              </a:xfrm>
              <a:custGeom>
                <a:avLst/>
                <a:gdLst>
                  <a:gd name="T0" fmla="*/ 10 w 10"/>
                  <a:gd name="T1" fmla="*/ 0 h 7"/>
                  <a:gd name="T2" fmla="*/ 5 w 10"/>
                  <a:gd name="T3" fmla="*/ 2 h 7"/>
                  <a:gd name="T4" fmla="*/ 0 w 10"/>
                  <a:gd name="T5" fmla="*/ 7 h 7"/>
                  <a:gd name="T6" fmla="*/ 9 w 10"/>
                  <a:gd name="T7" fmla="*/ 5 h 7"/>
                  <a:gd name="T8" fmla="*/ 10 w 10"/>
                  <a:gd name="T9" fmla="*/ 0 h 7"/>
                </a:gdLst>
                <a:ahLst/>
                <a:cxnLst>
                  <a:cxn ang="0">
                    <a:pos x="T0" y="T1"/>
                  </a:cxn>
                  <a:cxn ang="0">
                    <a:pos x="T2" y="T3"/>
                  </a:cxn>
                  <a:cxn ang="0">
                    <a:pos x="T4" y="T5"/>
                  </a:cxn>
                  <a:cxn ang="0">
                    <a:pos x="T6" y="T7"/>
                  </a:cxn>
                  <a:cxn ang="0">
                    <a:pos x="T8" y="T9"/>
                  </a:cxn>
                </a:cxnLst>
                <a:rect l="0" t="0" r="r" b="b"/>
                <a:pathLst>
                  <a:path w="10" h="7">
                    <a:moveTo>
                      <a:pt x="10" y="0"/>
                    </a:moveTo>
                    <a:cubicBezTo>
                      <a:pt x="8" y="1"/>
                      <a:pt x="6" y="1"/>
                      <a:pt x="5" y="2"/>
                    </a:cubicBezTo>
                    <a:cubicBezTo>
                      <a:pt x="3" y="3"/>
                      <a:pt x="2" y="5"/>
                      <a:pt x="0" y="7"/>
                    </a:cubicBezTo>
                    <a:cubicBezTo>
                      <a:pt x="3" y="6"/>
                      <a:pt x="6" y="6"/>
                      <a:pt x="9" y="5"/>
                    </a:cubicBezTo>
                    <a:cubicBezTo>
                      <a:pt x="8" y="4"/>
                      <a:pt x="9" y="2"/>
                      <a:pt x="10"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91" name="Freeform 573"/>
              <p:cNvSpPr/>
              <p:nvPr/>
            </p:nvSpPr>
            <p:spPr bwMode="auto">
              <a:xfrm>
                <a:off x="2532" y="3317"/>
                <a:ext cx="14" cy="6"/>
              </a:xfrm>
              <a:custGeom>
                <a:avLst/>
                <a:gdLst>
                  <a:gd name="T0" fmla="*/ 17 w 17"/>
                  <a:gd name="T1" fmla="*/ 0 h 8"/>
                  <a:gd name="T2" fmla="*/ 0 w 17"/>
                  <a:gd name="T3" fmla="*/ 4 h 8"/>
                  <a:gd name="T4" fmla="*/ 0 w 17"/>
                  <a:gd name="T5" fmla="*/ 5 h 8"/>
                  <a:gd name="T6" fmla="*/ 2 w 17"/>
                  <a:gd name="T7" fmla="*/ 8 h 8"/>
                  <a:gd name="T8" fmla="*/ 17 w 17"/>
                  <a:gd name="T9" fmla="*/ 0 h 8"/>
                  <a:gd name="T10" fmla="*/ 17 w 17"/>
                  <a:gd name="T11" fmla="*/ 0 h 8"/>
                </a:gdLst>
                <a:ahLst/>
                <a:cxnLst>
                  <a:cxn ang="0">
                    <a:pos x="T0" y="T1"/>
                  </a:cxn>
                  <a:cxn ang="0">
                    <a:pos x="T2" y="T3"/>
                  </a:cxn>
                  <a:cxn ang="0">
                    <a:pos x="T4" y="T5"/>
                  </a:cxn>
                  <a:cxn ang="0">
                    <a:pos x="T6" y="T7"/>
                  </a:cxn>
                  <a:cxn ang="0">
                    <a:pos x="T8" y="T9"/>
                  </a:cxn>
                  <a:cxn ang="0">
                    <a:pos x="T10" y="T11"/>
                  </a:cxn>
                </a:cxnLst>
                <a:rect l="0" t="0" r="r" b="b"/>
                <a:pathLst>
                  <a:path w="17" h="8">
                    <a:moveTo>
                      <a:pt x="17" y="0"/>
                    </a:moveTo>
                    <a:cubicBezTo>
                      <a:pt x="11" y="2"/>
                      <a:pt x="5" y="3"/>
                      <a:pt x="0" y="4"/>
                    </a:cubicBezTo>
                    <a:cubicBezTo>
                      <a:pt x="0" y="4"/>
                      <a:pt x="0" y="4"/>
                      <a:pt x="0" y="5"/>
                    </a:cubicBezTo>
                    <a:cubicBezTo>
                      <a:pt x="0" y="6"/>
                      <a:pt x="1" y="7"/>
                      <a:pt x="2" y="8"/>
                    </a:cubicBezTo>
                    <a:cubicBezTo>
                      <a:pt x="7" y="5"/>
                      <a:pt x="13" y="3"/>
                      <a:pt x="17" y="0"/>
                    </a:cubicBezTo>
                    <a:cubicBezTo>
                      <a:pt x="17" y="0"/>
                      <a:pt x="17" y="0"/>
                      <a:pt x="17"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92" name="Freeform 574"/>
              <p:cNvSpPr>
                <a:spLocks noEditPoints="1"/>
              </p:cNvSpPr>
              <p:nvPr/>
            </p:nvSpPr>
            <p:spPr bwMode="auto">
              <a:xfrm>
                <a:off x="2531" y="3312"/>
                <a:ext cx="24" cy="8"/>
              </a:xfrm>
              <a:custGeom>
                <a:avLst/>
                <a:gdLst>
                  <a:gd name="T0" fmla="*/ 18 w 29"/>
                  <a:gd name="T1" fmla="*/ 2 h 10"/>
                  <a:gd name="T2" fmla="*/ 2 w 29"/>
                  <a:gd name="T3" fmla="*/ 5 h 10"/>
                  <a:gd name="T4" fmla="*/ 1 w 29"/>
                  <a:gd name="T5" fmla="*/ 10 h 10"/>
                  <a:gd name="T6" fmla="*/ 18 w 29"/>
                  <a:gd name="T7" fmla="*/ 6 h 10"/>
                  <a:gd name="T8" fmla="*/ 18 w 29"/>
                  <a:gd name="T9" fmla="*/ 2 h 10"/>
                  <a:gd name="T10" fmla="*/ 24 w 29"/>
                  <a:gd name="T11" fmla="*/ 0 h 10"/>
                  <a:gd name="T12" fmla="*/ 19 w 29"/>
                  <a:gd name="T13" fmla="*/ 1 h 10"/>
                  <a:gd name="T14" fmla="*/ 20 w 29"/>
                  <a:gd name="T15" fmla="*/ 5 h 10"/>
                  <a:gd name="T16" fmla="*/ 29 w 29"/>
                  <a:gd name="T17" fmla="*/ 0 h 10"/>
                  <a:gd name="T18" fmla="*/ 24 w 29"/>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0">
                    <a:moveTo>
                      <a:pt x="18" y="2"/>
                    </a:moveTo>
                    <a:cubicBezTo>
                      <a:pt x="13" y="3"/>
                      <a:pt x="7" y="4"/>
                      <a:pt x="2" y="5"/>
                    </a:cubicBezTo>
                    <a:cubicBezTo>
                      <a:pt x="1" y="7"/>
                      <a:pt x="0" y="9"/>
                      <a:pt x="1" y="10"/>
                    </a:cubicBezTo>
                    <a:cubicBezTo>
                      <a:pt x="6" y="9"/>
                      <a:pt x="12" y="8"/>
                      <a:pt x="18" y="6"/>
                    </a:cubicBezTo>
                    <a:cubicBezTo>
                      <a:pt x="18" y="5"/>
                      <a:pt x="18" y="3"/>
                      <a:pt x="18" y="2"/>
                    </a:cubicBezTo>
                    <a:moveTo>
                      <a:pt x="24" y="0"/>
                    </a:moveTo>
                    <a:cubicBezTo>
                      <a:pt x="23" y="1"/>
                      <a:pt x="21" y="1"/>
                      <a:pt x="19" y="1"/>
                    </a:cubicBezTo>
                    <a:cubicBezTo>
                      <a:pt x="19" y="3"/>
                      <a:pt x="20" y="4"/>
                      <a:pt x="20" y="5"/>
                    </a:cubicBezTo>
                    <a:cubicBezTo>
                      <a:pt x="23" y="4"/>
                      <a:pt x="26" y="2"/>
                      <a:pt x="29" y="0"/>
                    </a:cubicBezTo>
                    <a:cubicBezTo>
                      <a:pt x="27" y="0"/>
                      <a:pt x="26" y="0"/>
                      <a:pt x="24"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93" name="Freeform 575"/>
              <p:cNvSpPr/>
              <p:nvPr/>
            </p:nvSpPr>
            <p:spPr bwMode="auto">
              <a:xfrm>
                <a:off x="2551" y="3311"/>
                <a:ext cx="7" cy="1"/>
              </a:xfrm>
              <a:custGeom>
                <a:avLst/>
                <a:gdLst>
                  <a:gd name="T0" fmla="*/ 8 w 8"/>
                  <a:gd name="T1" fmla="*/ 0 h 1"/>
                  <a:gd name="T2" fmla="*/ 0 w 8"/>
                  <a:gd name="T3" fmla="*/ 1 h 1"/>
                  <a:gd name="T4" fmla="*/ 5 w 8"/>
                  <a:gd name="T5" fmla="*/ 1 h 1"/>
                  <a:gd name="T6" fmla="*/ 8 w 8"/>
                  <a:gd name="T7" fmla="*/ 0 h 1"/>
                </a:gdLst>
                <a:ahLst/>
                <a:cxnLst>
                  <a:cxn ang="0">
                    <a:pos x="T0" y="T1"/>
                  </a:cxn>
                  <a:cxn ang="0">
                    <a:pos x="T2" y="T3"/>
                  </a:cxn>
                  <a:cxn ang="0">
                    <a:pos x="T4" y="T5"/>
                  </a:cxn>
                  <a:cxn ang="0">
                    <a:pos x="T6" y="T7"/>
                  </a:cxn>
                </a:cxnLst>
                <a:rect l="0" t="0" r="r" b="b"/>
                <a:pathLst>
                  <a:path w="8" h="1">
                    <a:moveTo>
                      <a:pt x="8" y="0"/>
                    </a:moveTo>
                    <a:cubicBezTo>
                      <a:pt x="5" y="0"/>
                      <a:pt x="3" y="1"/>
                      <a:pt x="0" y="1"/>
                    </a:cubicBezTo>
                    <a:cubicBezTo>
                      <a:pt x="2" y="1"/>
                      <a:pt x="3" y="1"/>
                      <a:pt x="5" y="1"/>
                    </a:cubicBezTo>
                    <a:cubicBezTo>
                      <a:pt x="6" y="1"/>
                      <a:pt x="7" y="0"/>
                      <a:pt x="8"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894" name="Freeform 576"/>
              <p:cNvSpPr>
                <a:spLocks noEditPoints="1"/>
              </p:cNvSpPr>
              <p:nvPr/>
            </p:nvSpPr>
            <p:spPr bwMode="auto">
              <a:xfrm>
                <a:off x="2251" y="3402"/>
                <a:ext cx="15" cy="3"/>
              </a:xfrm>
              <a:custGeom>
                <a:avLst/>
                <a:gdLst>
                  <a:gd name="T0" fmla="*/ 4 w 18"/>
                  <a:gd name="T1" fmla="*/ 3 h 4"/>
                  <a:gd name="T2" fmla="*/ 0 w 18"/>
                  <a:gd name="T3" fmla="*/ 4 h 4"/>
                  <a:gd name="T4" fmla="*/ 4 w 18"/>
                  <a:gd name="T5" fmla="*/ 3 h 4"/>
                  <a:gd name="T6" fmla="*/ 4 w 18"/>
                  <a:gd name="T7" fmla="*/ 3 h 4"/>
                  <a:gd name="T8" fmla="*/ 18 w 18"/>
                  <a:gd name="T9" fmla="*/ 0 h 4"/>
                  <a:gd name="T10" fmla="*/ 10 w 18"/>
                  <a:gd name="T11" fmla="*/ 2 h 4"/>
                  <a:gd name="T12" fmla="*/ 6 w 18"/>
                  <a:gd name="T13" fmla="*/ 3 h 4"/>
                  <a:gd name="T14" fmla="*/ 7 w 18"/>
                  <a:gd name="T15" fmla="*/ 3 h 4"/>
                  <a:gd name="T16" fmla="*/ 18 w 18"/>
                  <a:gd name="T17" fmla="*/ 1 h 4"/>
                  <a:gd name="T18" fmla="*/ 18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4" y="3"/>
                    </a:moveTo>
                    <a:cubicBezTo>
                      <a:pt x="2" y="4"/>
                      <a:pt x="1" y="4"/>
                      <a:pt x="0" y="4"/>
                    </a:cubicBezTo>
                    <a:cubicBezTo>
                      <a:pt x="1" y="4"/>
                      <a:pt x="2" y="4"/>
                      <a:pt x="4" y="3"/>
                    </a:cubicBezTo>
                    <a:cubicBezTo>
                      <a:pt x="4" y="3"/>
                      <a:pt x="4" y="3"/>
                      <a:pt x="4" y="3"/>
                    </a:cubicBezTo>
                    <a:moveTo>
                      <a:pt x="18" y="0"/>
                    </a:moveTo>
                    <a:cubicBezTo>
                      <a:pt x="16" y="1"/>
                      <a:pt x="13" y="1"/>
                      <a:pt x="10" y="2"/>
                    </a:cubicBezTo>
                    <a:cubicBezTo>
                      <a:pt x="9" y="2"/>
                      <a:pt x="8" y="2"/>
                      <a:pt x="6" y="3"/>
                    </a:cubicBezTo>
                    <a:cubicBezTo>
                      <a:pt x="6" y="3"/>
                      <a:pt x="7" y="3"/>
                      <a:pt x="7" y="3"/>
                    </a:cubicBezTo>
                    <a:cubicBezTo>
                      <a:pt x="10" y="2"/>
                      <a:pt x="14" y="2"/>
                      <a:pt x="18" y="1"/>
                    </a:cubicBezTo>
                    <a:cubicBezTo>
                      <a:pt x="18" y="1"/>
                      <a:pt x="18" y="0"/>
                      <a:pt x="18" y="0"/>
                    </a:cubicBezTo>
                  </a:path>
                </a:pathLst>
              </a:custGeom>
              <a:solidFill>
                <a:srgbClr val="450105"/>
              </a:solidFill>
              <a:ln>
                <a:noFill/>
              </a:ln>
            </p:spPr>
            <p:txBody>
              <a:bodyPr vert="horz" wrap="square" lIns="91440" tIns="45720" rIns="91440" bIns="45720" numCol="1" anchor="t" anchorCtr="0" compatLnSpc="1"/>
              <a:lstStyle/>
              <a:p>
                <a:endParaRPr lang="zh-CN" altLang="en-US"/>
              </a:p>
            </p:txBody>
          </p:sp>
          <p:sp>
            <p:nvSpPr>
              <p:cNvPr id="2895" name="Freeform 577"/>
              <p:cNvSpPr>
                <a:spLocks noEditPoints="1"/>
              </p:cNvSpPr>
              <p:nvPr/>
            </p:nvSpPr>
            <p:spPr bwMode="auto">
              <a:xfrm>
                <a:off x="2192" y="3400"/>
                <a:ext cx="75" cy="10"/>
              </a:xfrm>
              <a:custGeom>
                <a:avLst/>
                <a:gdLst>
                  <a:gd name="T0" fmla="*/ 35 w 90"/>
                  <a:gd name="T1" fmla="*/ 3 h 13"/>
                  <a:gd name="T2" fmla="*/ 5 w 90"/>
                  <a:gd name="T3" fmla="*/ 5 h 13"/>
                  <a:gd name="T4" fmla="*/ 0 w 90"/>
                  <a:gd name="T5" fmla="*/ 6 h 13"/>
                  <a:gd name="T6" fmla="*/ 22 w 90"/>
                  <a:gd name="T7" fmla="*/ 12 h 13"/>
                  <a:gd name="T8" fmla="*/ 20 w 90"/>
                  <a:gd name="T9" fmla="*/ 6 h 13"/>
                  <a:gd name="T10" fmla="*/ 22 w 90"/>
                  <a:gd name="T11" fmla="*/ 12 h 13"/>
                  <a:gd name="T12" fmla="*/ 28 w 90"/>
                  <a:gd name="T13" fmla="*/ 13 h 13"/>
                  <a:gd name="T14" fmla="*/ 38 w 90"/>
                  <a:gd name="T15" fmla="*/ 12 h 13"/>
                  <a:gd name="T16" fmla="*/ 35 w 90"/>
                  <a:gd name="T17" fmla="*/ 3 h 13"/>
                  <a:gd name="T18" fmla="*/ 59 w 90"/>
                  <a:gd name="T19" fmla="*/ 2 h 13"/>
                  <a:gd name="T20" fmla="*/ 37 w 90"/>
                  <a:gd name="T21" fmla="*/ 3 h 13"/>
                  <a:gd name="T22" fmla="*/ 40 w 90"/>
                  <a:gd name="T23" fmla="*/ 11 h 13"/>
                  <a:gd name="T24" fmla="*/ 48 w 90"/>
                  <a:gd name="T25" fmla="*/ 10 h 13"/>
                  <a:gd name="T26" fmla="*/ 60 w 90"/>
                  <a:gd name="T27" fmla="*/ 8 h 13"/>
                  <a:gd name="T28" fmla="*/ 59 w 90"/>
                  <a:gd name="T29" fmla="*/ 2 h 13"/>
                  <a:gd name="T30" fmla="*/ 73 w 90"/>
                  <a:gd name="T31" fmla="*/ 1 h 13"/>
                  <a:gd name="T32" fmla="*/ 59 w 90"/>
                  <a:gd name="T33" fmla="*/ 2 h 13"/>
                  <a:gd name="T34" fmla="*/ 61 w 90"/>
                  <a:gd name="T35" fmla="*/ 8 h 13"/>
                  <a:gd name="T36" fmla="*/ 74 w 90"/>
                  <a:gd name="T37" fmla="*/ 5 h 13"/>
                  <a:gd name="T38" fmla="*/ 73 w 90"/>
                  <a:gd name="T39" fmla="*/ 1 h 13"/>
                  <a:gd name="T40" fmla="*/ 90 w 90"/>
                  <a:gd name="T41" fmla="*/ 0 h 13"/>
                  <a:gd name="T42" fmla="*/ 75 w 90"/>
                  <a:gd name="T43" fmla="*/ 1 h 13"/>
                  <a:gd name="T44" fmla="*/ 77 w 90"/>
                  <a:gd name="T45" fmla="*/ 5 h 13"/>
                  <a:gd name="T46" fmla="*/ 89 w 90"/>
                  <a:gd name="T47" fmla="*/ 2 h 13"/>
                  <a:gd name="T48" fmla="*/ 90 w 90"/>
                  <a:gd name="T4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13">
                    <a:moveTo>
                      <a:pt x="35" y="3"/>
                    </a:moveTo>
                    <a:cubicBezTo>
                      <a:pt x="24" y="4"/>
                      <a:pt x="14" y="4"/>
                      <a:pt x="5" y="5"/>
                    </a:cubicBezTo>
                    <a:cubicBezTo>
                      <a:pt x="3" y="5"/>
                      <a:pt x="2" y="5"/>
                      <a:pt x="0" y="6"/>
                    </a:cubicBezTo>
                    <a:cubicBezTo>
                      <a:pt x="7" y="8"/>
                      <a:pt x="14" y="10"/>
                      <a:pt x="22" y="12"/>
                    </a:cubicBezTo>
                    <a:cubicBezTo>
                      <a:pt x="20" y="6"/>
                      <a:pt x="20" y="6"/>
                      <a:pt x="20" y="6"/>
                    </a:cubicBezTo>
                    <a:cubicBezTo>
                      <a:pt x="22" y="12"/>
                      <a:pt x="22" y="12"/>
                      <a:pt x="22" y="12"/>
                    </a:cubicBezTo>
                    <a:cubicBezTo>
                      <a:pt x="24" y="12"/>
                      <a:pt x="26" y="13"/>
                      <a:pt x="28" y="13"/>
                    </a:cubicBezTo>
                    <a:cubicBezTo>
                      <a:pt x="31" y="13"/>
                      <a:pt x="34" y="12"/>
                      <a:pt x="38" y="12"/>
                    </a:cubicBezTo>
                    <a:cubicBezTo>
                      <a:pt x="37" y="9"/>
                      <a:pt x="36" y="6"/>
                      <a:pt x="35" y="3"/>
                    </a:cubicBezTo>
                    <a:moveTo>
                      <a:pt x="59" y="2"/>
                    </a:moveTo>
                    <a:cubicBezTo>
                      <a:pt x="51" y="3"/>
                      <a:pt x="44" y="3"/>
                      <a:pt x="37" y="3"/>
                    </a:cubicBezTo>
                    <a:cubicBezTo>
                      <a:pt x="38" y="6"/>
                      <a:pt x="39" y="9"/>
                      <a:pt x="40" y="11"/>
                    </a:cubicBezTo>
                    <a:cubicBezTo>
                      <a:pt x="43" y="11"/>
                      <a:pt x="45" y="11"/>
                      <a:pt x="48" y="10"/>
                    </a:cubicBezTo>
                    <a:cubicBezTo>
                      <a:pt x="52" y="10"/>
                      <a:pt x="56" y="9"/>
                      <a:pt x="60" y="8"/>
                    </a:cubicBezTo>
                    <a:cubicBezTo>
                      <a:pt x="60" y="6"/>
                      <a:pt x="59" y="4"/>
                      <a:pt x="59" y="2"/>
                    </a:cubicBezTo>
                    <a:moveTo>
                      <a:pt x="73" y="1"/>
                    </a:moveTo>
                    <a:cubicBezTo>
                      <a:pt x="68" y="1"/>
                      <a:pt x="64" y="2"/>
                      <a:pt x="59" y="2"/>
                    </a:cubicBezTo>
                    <a:cubicBezTo>
                      <a:pt x="60" y="4"/>
                      <a:pt x="60" y="6"/>
                      <a:pt x="61" y="8"/>
                    </a:cubicBezTo>
                    <a:cubicBezTo>
                      <a:pt x="65" y="7"/>
                      <a:pt x="70" y="6"/>
                      <a:pt x="74" y="5"/>
                    </a:cubicBezTo>
                    <a:cubicBezTo>
                      <a:pt x="74" y="4"/>
                      <a:pt x="73" y="2"/>
                      <a:pt x="73" y="1"/>
                    </a:cubicBezTo>
                    <a:moveTo>
                      <a:pt x="90" y="0"/>
                    </a:moveTo>
                    <a:cubicBezTo>
                      <a:pt x="85" y="0"/>
                      <a:pt x="80" y="0"/>
                      <a:pt x="75" y="1"/>
                    </a:cubicBezTo>
                    <a:cubicBezTo>
                      <a:pt x="76" y="2"/>
                      <a:pt x="76" y="3"/>
                      <a:pt x="77" y="5"/>
                    </a:cubicBezTo>
                    <a:cubicBezTo>
                      <a:pt x="81" y="4"/>
                      <a:pt x="85" y="3"/>
                      <a:pt x="89" y="2"/>
                    </a:cubicBezTo>
                    <a:cubicBezTo>
                      <a:pt x="89" y="1"/>
                      <a:pt x="90" y="0"/>
                      <a:pt x="90" y="0"/>
                    </a:cubicBezTo>
                  </a:path>
                </a:pathLst>
              </a:custGeom>
              <a:solidFill>
                <a:srgbClr val="48050B"/>
              </a:solidFill>
              <a:ln>
                <a:noFill/>
              </a:ln>
            </p:spPr>
            <p:txBody>
              <a:bodyPr vert="horz" wrap="square" lIns="91440" tIns="45720" rIns="91440" bIns="45720" numCol="1" anchor="t" anchorCtr="0" compatLnSpc="1"/>
              <a:lstStyle/>
              <a:p>
                <a:endParaRPr lang="zh-CN" altLang="en-US"/>
              </a:p>
            </p:txBody>
          </p:sp>
          <p:sp>
            <p:nvSpPr>
              <p:cNvPr id="2896" name="Freeform 578"/>
              <p:cNvSpPr>
                <a:spLocks noEditPoints="1"/>
              </p:cNvSpPr>
              <p:nvPr/>
            </p:nvSpPr>
            <p:spPr bwMode="auto">
              <a:xfrm>
                <a:off x="2232" y="3401"/>
                <a:ext cx="34" cy="7"/>
              </a:xfrm>
              <a:custGeom>
                <a:avLst/>
                <a:gdLst>
                  <a:gd name="T0" fmla="*/ 12 w 41"/>
                  <a:gd name="T1" fmla="*/ 6 h 8"/>
                  <a:gd name="T2" fmla="*/ 0 w 41"/>
                  <a:gd name="T3" fmla="*/ 8 h 8"/>
                  <a:gd name="T4" fmla="*/ 12 w 41"/>
                  <a:gd name="T5" fmla="*/ 7 h 8"/>
                  <a:gd name="T6" fmla="*/ 12 w 41"/>
                  <a:gd name="T7" fmla="*/ 6 h 8"/>
                  <a:gd name="T8" fmla="*/ 26 w 41"/>
                  <a:gd name="T9" fmla="*/ 3 h 8"/>
                  <a:gd name="T10" fmla="*/ 13 w 41"/>
                  <a:gd name="T11" fmla="*/ 6 h 8"/>
                  <a:gd name="T12" fmla="*/ 13 w 41"/>
                  <a:gd name="T13" fmla="*/ 7 h 8"/>
                  <a:gd name="T14" fmla="*/ 23 w 41"/>
                  <a:gd name="T15" fmla="*/ 5 h 8"/>
                  <a:gd name="T16" fmla="*/ 27 w 41"/>
                  <a:gd name="T17" fmla="*/ 4 h 8"/>
                  <a:gd name="T18" fmla="*/ 26 w 41"/>
                  <a:gd name="T19" fmla="*/ 3 h 8"/>
                  <a:gd name="T20" fmla="*/ 41 w 41"/>
                  <a:gd name="T21" fmla="*/ 0 h 8"/>
                  <a:gd name="T22" fmla="*/ 29 w 41"/>
                  <a:gd name="T23" fmla="*/ 3 h 8"/>
                  <a:gd name="T24" fmla="*/ 29 w 41"/>
                  <a:gd name="T25" fmla="*/ 4 h 8"/>
                  <a:gd name="T26" fmla="*/ 33 w 41"/>
                  <a:gd name="T27" fmla="*/ 3 h 8"/>
                  <a:gd name="T28" fmla="*/ 41 w 41"/>
                  <a:gd name="T29" fmla="*/ 1 h 8"/>
                  <a:gd name="T30" fmla="*/ 41 w 41"/>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8">
                    <a:moveTo>
                      <a:pt x="12" y="6"/>
                    </a:moveTo>
                    <a:cubicBezTo>
                      <a:pt x="8" y="7"/>
                      <a:pt x="4" y="8"/>
                      <a:pt x="0" y="8"/>
                    </a:cubicBezTo>
                    <a:cubicBezTo>
                      <a:pt x="4" y="8"/>
                      <a:pt x="8" y="7"/>
                      <a:pt x="12" y="7"/>
                    </a:cubicBezTo>
                    <a:cubicBezTo>
                      <a:pt x="12" y="6"/>
                      <a:pt x="12" y="6"/>
                      <a:pt x="12" y="6"/>
                    </a:cubicBezTo>
                    <a:moveTo>
                      <a:pt x="26" y="3"/>
                    </a:moveTo>
                    <a:cubicBezTo>
                      <a:pt x="22" y="4"/>
                      <a:pt x="17" y="5"/>
                      <a:pt x="13" y="6"/>
                    </a:cubicBezTo>
                    <a:cubicBezTo>
                      <a:pt x="13" y="6"/>
                      <a:pt x="13" y="6"/>
                      <a:pt x="13" y="7"/>
                    </a:cubicBezTo>
                    <a:cubicBezTo>
                      <a:pt x="16" y="6"/>
                      <a:pt x="20" y="6"/>
                      <a:pt x="23" y="5"/>
                    </a:cubicBezTo>
                    <a:cubicBezTo>
                      <a:pt x="24" y="5"/>
                      <a:pt x="25" y="5"/>
                      <a:pt x="27" y="4"/>
                    </a:cubicBezTo>
                    <a:cubicBezTo>
                      <a:pt x="26" y="4"/>
                      <a:pt x="26" y="4"/>
                      <a:pt x="26" y="3"/>
                    </a:cubicBezTo>
                    <a:moveTo>
                      <a:pt x="41" y="0"/>
                    </a:moveTo>
                    <a:cubicBezTo>
                      <a:pt x="37" y="1"/>
                      <a:pt x="33" y="2"/>
                      <a:pt x="29" y="3"/>
                    </a:cubicBezTo>
                    <a:cubicBezTo>
                      <a:pt x="29" y="3"/>
                      <a:pt x="29" y="3"/>
                      <a:pt x="29" y="4"/>
                    </a:cubicBezTo>
                    <a:cubicBezTo>
                      <a:pt x="31" y="3"/>
                      <a:pt x="32" y="3"/>
                      <a:pt x="33" y="3"/>
                    </a:cubicBezTo>
                    <a:cubicBezTo>
                      <a:pt x="36" y="2"/>
                      <a:pt x="39" y="2"/>
                      <a:pt x="41" y="1"/>
                    </a:cubicBezTo>
                    <a:cubicBezTo>
                      <a:pt x="41" y="1"/>
                      <a:pt x="41" y="1"/>
                      <a:pt x="41" y="0"/>
                    </a:cubicBezTo>
                  </a:path>
                </a:pathLst>
              </a:custGeom>
              <a:solidFill>
                <a:srgbClr val="380103"/>
              </a:solidFill>
              <a:ln>
                <a:noFill/>
              </a:ln>
            </p:spPr>
            <p:txBody>
              <a:bodyPr vert="horz" wrap="square" lIns="91440" tIns="45720" rIns="91440" bIns="45720" numCol="1" anchor="t" anchorCtr="0" compatLnSpc="1"/>
              <a:lstStyle/>
              <a:p>
                <a:endParaRPr lang="zh-CN" altLang="en-US"/>
              </a:p>
            </p:txBody>
          </p:sp>
          <p:sp>
            <p:nvSpPr>
              <p:cNvPr id="2897" name="Freeform 579"/>
              <p:cNvSpPr>
                <a:spLocks noEditPoints="1"/>
              </p:cNvSpPr>
              <p:nvPr/>
            </p:nvSpPr>
            <p:spPr bwMode="auto">
              <a:xfrm>
                <a:off x="2421" y="3322"/>
                <a:ext cx="103" cy="44"/>
              </a:xfrm>
              <a:custGeom>
                <a:avLst/>
                <a:gdLst>
                  <a:gd name="T0" fmla="*/ 30 w 125"/>
                  <a:gd name="T1" fmla="*/ 36 h 53"/>
                  <a:gd name="T2" fmla="*/ 0 w 125"/>
                  <a:gd name="T3" fmla="*/ 53 h 53"/>
                  <a:gd name="T4" fmla="*/ 31 w 125"/>
                  <a:gd name="T5" fmla="*/ 43 h 53"/>
                  <a:gd name="T6" fmla="*/ 30 w 125"/>
                  <a:gd name="T7" fmla="*/ 36 h 53"/>
                  <a:gd name="T8" fmla="*/ 68 w 125"/>
                  <a:gd name="T9" fmla="*/ 19 h 53"/>
                  <a:gd name="T10" fmla="*/ 49 w 125"/>
                  <a:gd name="T11" fmla="*/ 22 h 53"/>
                  <a:gd name="T12" fmla="*/ 30 w 125"/>
                  <a:gd name="T13" fmla="*/ 36 h 53"/>
                  <a:gd name="T14" fmla="*/ 32 w 125"/>
                  <a:gd name="T15" fmla="*/ 42 h 53"/>
                  <a:gd name="T16" fmla="*/ 68 w 125"/>
                  <a:gd name="T17" fmla="*/ 30 h 53"/>
                  <a:gd name="T18" fmla="*/ 68 w 125"/>
                  <a:gd name="T19" fmla="*/ 19 h 53"/>
                  <a:gd name="T20" fmla="*/ 106 w 125"/>
                  <a:gd name="T21" fmla="*/ 13 h 53"/>
                  <a:gd name="T22" fmla="*/ 69 w 125"/>
                  <a:gd name="T23" fmla="*/ 19 h 53"/>
                  <a:gd name="T24" fmla="*/ 70 w 125"/>
                  <a:gd name="T25" fmla="*/ 29 h 53"/>
                  <a:gd name="T26" fmla="*/ 103 w 125"/>
                  <a:gd name="T27" fmla="*/ 16 h 53"/>
                  <a:gd name="T28" fmla="*/ 106 w 125"/>
                  <a:gd name="T29" fmla="*/ 14 h 53"/>
                  <a:gd name="T30" fmla="*/ 106 w 125"/>
                  <a:gd name="T31" fmla="*/ 13 h 53"/>
                  <a:gd name="T32" fmla="*/ 109 w 125"/>
                  <a:gd name="T33" fmla="*/ 12 h 53"/>
                  <a:gd name="T34" fmla="*/ 106 w 125"/>
                  <a:gd name="T35" fmla="*/ 13 h 53"/>
                  <a:gd name="T36" fmla="*/ 107 w 125"/>
                  <a:gd name="T37" fmla="*/ 14 h 53"/>
                  <a:gd name="T38" fmla="*/ 109 w 125"/>
                  <a:gd name="T39" fmla="*/ 12 h 53"/>
                  <a:gd name="T40" fmla="*/ 67 w 125"/>
                  <a:gd name="T41" fmla="*/ 9 h 53"/>
                  <a:gd name="T42" fmla="*/ 61 w 125"/>
                  <a:gd name="T43" fmla="*/ 11 h 53"/>
                  <a:gd name="T44" fmla="*/ 51 w 125"/>
                  <a:gd name="T45" fmla="*/ 21 h 53"/>
                  <a:gd name="T46" fmla="*/ 67 w 125"/>
                  <a:gd name="T47" fmla="*/ 18 h 53"/>
                  <a:gd name="T48" fmla="*/ 67 w 125"/>
                  <a:gd name="T49" fmla="*/ 9 h 53"/>
                  <a:gd name="T50" fmla="*/ 105 w 125"/>
                  <a:gd name="T51" fmla="*/ 3 h 53"/>
                  <a:gd name="T52" fmla="*/ 88 w 125"/>
                  <a:gd name="T53" fmla="*/ 4 h 53"/>
                  <a:gd name="T54" fmla="*/ 68 w 125"/>
                  <a:gd name="T55" fmla="*/ 9 h 53"/>
                  <a:gd name="T56" fmla="*/ 69 w 125"/>
                  <a:gd name="T57" fmla="*/ 17 h 53"/>
                  <a:gd name="T58" fmla="*/ 105 w 125"/>
                  <a:gd name="T59" fmla="*/ 11 h 53"/>
                  <a:gd name="T60" fmla="*/ 105 w 125"/>
                  <a:gd name="T61" fmla="*/ 3 h 53"/>
                  <a:gd name="T62" fmla="*/ 125 w 125"/>
                  <a:gd name="T63" fmla="*/ 0 h 53"/>
                  <a:gd name="T64" fmla="*/ 105 w 125"/>
                  <a:gd name="T65" fmla="*/ 3 h 53"/>
                  <a:gd name="T66" fmla="*/ 106 w 125"/>
                  <a:gd name="T67" fmla="*/ 10 h 53"/>
                  <a:gd name="T68" fmla="*/ 114 w 125"/>
                  <a:gd name="T69" fmla="*/ 9 h 53"/>
                  <a:gd name="T70" fmla="*/ 125 w 125"/>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52">
                    <a:moveTo>
                      <a:pt x="30" y="36"/>
                    </a:moveTo>
                    <a:cubicBezTo>
                      <a:pt x="21" y="41"/>
                      <a:pt x="11" y="47"/>
                      <a:pt x="0" y="53"/>
                    </a:cubicBezTo>
                    <a:cubicBezTo>
                      <a:pt x="11" y="49"/>
                      <a:pt x="21" y="46"/>
                      <a:pt x="31" y="43"/>
                    </a:cubicBezTo>
                    <a:cubicBezTo>
                      <a:pt x="31" y="40"/>
                      <a:pt x="30" y="38"/>
                      <a:pt x="30" y="36"/>
                    </a:cubicBezTo>
                    <a:moveTo>
                      <a:pt x="68" y="19"/>
                    </a:moveTo>
                    <a:cubicBezTo>
                      <a:pt x="61" y="20"/>
                      <a:pt x="55" y="21"/>
                      <a:pt x="49" y="22"/>
                    </a:cubicBezTo>
                    <a:cubicBezTo>
                      <a:pt x="44" y="27"/>
                      <a:pt x="37" y="31"/>
                      <a:pt x="30" y="36"/>
                    </a:cubicBezTo>
                    <a:cubicBezTo>
                      <a:pt x="30" y="38"/>
                      <a:pt x="31" y="40"/>
                      <a:pt x="32" y="42"/>
                    </a:cubicBezTo>
                    <a:cubicBezTo>
                      <a:pt x="45" y="38"/>
                      <a:pt x="57" y="34"/>
                      <a:pt x="68" y="30"/>
                    </a:cubicBezTo>
                    <a:cubicBezTo>
                      <a:pt x="68" y="26"/>
                      <a:pt x="68" y="23"/>
                      <a:pt x="68" y="19"/>
                    </a:cubicBezTo>
                    <a:moveTo>
                      <a:pt x="106" y="13"/>
                    </a:moveTo>
                    <a:cubicBezTo>
                      <a:pt x="93" y="15"/>
                      <a:pt x="81" y="17"/>
                      <a:pt x="69" y="19"/>
                    </a:cubicBezTo>
                    <a:cubicBezTo>
                      <a:pt x="69" y="22"/>
                      <a:pt x="70" y="26"/>
                      <a:pt x="70" y="29"/>
                    </a:cubicBezTo>
                    <a:cubicBezTo>
                      <a:pt x="82" y="25"/>
                      <a:pt x="93" y="21"/>
                      <a:pt x="103" y="16"/>
                    </a:cubicBezTo>
                    <a:cubicBezTo>
                      <a:pt x="104" y="16"/>
                      <a:pt x="105" y="15"/>
                      <a:pt x="106" y="14"/>
                    </a:cubicBezTo>
                    <a:cubicBezTo>
                      <a:pt x="106" y="14"/>
                      <a:pt x="106" y="13"/>
                      <a:pt x="106" y="13"/>
                    </a:cubicBezTo>
                    <a:moveTo>
                      <a:pt x="109" y="12"/>
                    </a:moveTo>
                    <a:cubicBezTo>
                      <a:pt x="108" y="12"/>
                      <a:pt x="107" y="13"/>
                      <a:pt x="106" y="13"/>
                    </a:cubicBezTo>
                    <a:cubicBezTo>
                      <a:pt x="106" y="13"/>
                      <a:pt x="107" y="14"/>
                      <a:pt x="107" y="14"/>
                    </a:cubicBezTo>
                    <a:cubicBezTo>
                      <a:pt x="107" y="13"/>
                      <a:pt x="108" y="13"/>
                      <a:pt x="109" y="12"/>
                    </a:cubicBezTo>
                    <a:moveTo>
                      <a:pt x="67" y="9"/>
                    </a:moveTo>
                    <a:cubicBezTo>
                      <a:pt x="65" y="10"/>
                      <a:pt x="63" y="10"/>
                      <a:pt x="61" y="11"/>
                    </a:cubicBezTo>
                    <a:cubicBezTo>
                      <a:pt x="59" y="14"/>
                      <a:pt x="55" y="17"/>
                      <a:pt x="51" y="21"/>
                    </a:cubicBezTo>
                    <a:cubicBezTo>
                      <a:pt x="56" y="20"/>
                      <a:pt x="62" y="19"/>
                      <a:pt x="67" y="18"/>
                    </a:cubicBezTo>
                    <a:cubicBezTo>
                      <a:pt x="67" y="15"/>
                      <a:pt x="67" y="12"/>
                      <a:pt x="67" y="9"/>
                    </a:cubicBezTo>
                    <a:moveTo>
                      <a:pt x="105" y="3"/>
                    </a:moveTo>
                    <a:cubicBezTo>
                      <a:pt x="99" y="3"/>
                      <a:pt x="93" y="4"/>
                      <a:pt x="88" y="4"/>
                    </a:cubicBezTo>
                    <a:cubicBezTo>
                      <a:pt x="81" y="6"/>
                      <a:pt x="75" y="7"/>
                      <a:pt x="68" y="9"/>
                    </a:cubicBezTo>
                    <a:cubicBezTo>
                      <a:pt x="68" y="12"/>
                      <a:pt x="68" y="15"/>
                      <a:pt x="69" y="17"/>
                    </a:cubicBezTo>
                    <a:cubicBezTo>
                      <a:pt x="81" y="15"/>
                      <a:pt x="93" y="13"/>
                      <a:pt x="105" y="11"/>
                    </a:cubicBezTo>
                    <a:cubicBezTo>
                      <a:pt x="105" y="8"/>
                      <a:pt x="105" y="5"/>
                      <a:pt x="105" y="3"/>
                    </a:cubicBezTo>
                    <a:moveTo>
                      <a:pt x="125" y="0"/>
                    </a:moveTo>
                    <a:cubicBezTo>
                      <a:pt x="118" y="1"/>
                      <a:pt x="111" y="2"/>
                      <a:pt x="105" y="3"/>
                    </a:cubicBezTo>
                    <a:cubicBezTo>
                      <a:pt x="105" y="5"/>
                      <a:pt x="106" y="8"/>
                      <a:pt x="106" y="10"/>
                    </a:cubicBezTo>
                    <a:cubicBezTo>
                      <a:pt x="109" y="10"/>
                      <a:pt x="111" y="9"/>
                      <a:pt x="114" y="9"/>
                    </a:cubicBezTo>
                    <a:cubicBezTo>
                      <a:pt x="118" y="6"/>
                      <a:pt x="122" y="3"/>
                      <a:pt x="125"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898" name="Freeform 580"/>
              <p:cNvSpPr>
                <a:spLocks noEditPoints="1"/>
              </p:cNvSpPr>
              <p:nvPr/>
            </p:nvSpPr>
            <p:spPr bwMode="auto">
              <a:xfrm>
                <a:off x="2494" y="3317"/>
                <a:ext cx="35" cy="8"/>
              </a:xfrm>
              <a:custGeom>
                <a:avLst/>
                <a:gdLst>
                  <a:gd name="T0" fmla="*/ 16 w 42"/>
                  <a:gd name="T1" fmla="*/ 5 h 9"/>
                  <a:gd name="T2" fmla="*/ 0 w 42"/>
                  <a:gd name="T3" fmla="*/ 9 h 9"/>
                  <a:gd name="T4" fmla="*/ 17 w 42"/>
                  <a:gd name="T5" fmla="*/ 8 h 9"/>
                  <a:gd name="T6" fmla="*/ 16 w 42"/>
                  <a:gd name="T7" fmla="*/ 5 h 9"/>
                  <a:gd name="T8" fmla="*/ 42 w 42"/>
                  <a:gd name="T9" fmla="*/ 0 h 9"/>
                  <a:gd name="T10" fmla="*/ 17 w 42"/>
                  <a:gd name="T11" fmla="*/ 5 h 9"/>
                  <a:gd name="T12" fmla="*/ 17 w 42"/>
                  <a:gd name="T13" fmla="*/ 8 h 9"/>
                  <a:gd name="T14" fmla="*/ 37 w 42"/>
                  <a:gd name="T15" fmla="*/ 5 h 9"/>
                  <a:gd name="T16" fmla="*/ 42 w 42"/>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9">
                    <a:moveTo>
                      <a:pt x="16" y="5"/>
                    </a:moveTo>
                    <a:cubicBezTo>
                      <a:pt x="11" y="7"/>
                      <a:pt x="6" y="8"/>
                      <a:pt x="0" y="9"/>
                    </a:cubicBezTo>
                    <a:cubicBezTo>
                      <a:pt x="5" y="9"/>
                      <a:pt x="11" y="8"/>
                      <a:pt x="17" y="8"/>
                    </a:cubicBezTo>
                    <a:cubicBezTo>
                      <a:pt x="17" y="7"/>
                      <a:pt x="17" y="6"/>
                      <a:pt x="16" y="5"/>
                    </a:cubicBezTo>
                    <a:moveTo>
                      <a:pt x="42" y="0"/>
                    </a:moveTo>
                    <a:cubicBezTo>
                      <a:pt x="33" y="2"/>
                      <a:pt x="25" y="3"/>
                      <a:pt x="17" y="5"/>
                    </a:cubicBezTo>
                    <a:cubicBezTo>
                      <a:pt x="17" y="6"/>
                      <a:pt x="17" y="7"/>
                      <a:pt x="17" y="8"/>
                    </a:cubicBezTo>
                    <a:cubicBezTo>
                      <a:pt x="23" y="7"/>
                      <a:pt x="30" y="6"/>
                      <a:pt x="37" y="5"/>
                    </a:cubicBezTo>
                    <a:cubicBezTo>
                      <a:pt x="39" y="3"/>
                      <a:pt x="40" y="1"/>
                      <a:pt x="42"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899" name="Freeform 581"/>
              <p:cNvSpPr>
                <a:spLocks noEditPoints="1"/>
              </p:cNvSpPr>
              <p:nvPr/>
            </p:nvSpPr>
            <p:spPr bwMode="auto">
              <a:xfrm>
                <a:off x="2407" y="3331"/>
                <a:ext cx="64" cy="35"/>
              </a:xfrm>
              <a:custGeom>
                <a:avLst/>
                <a:gdLst>
                  <a:gd name="T0" fmla="*/ 7 w 78"/>
                  <a:gd name="T1" fmla="*/ 22 h 42"/>
                  <a:gd name="T2" fmla="*/ 0 w 78"/>
                  <a:gd name="T3" fmla="*/ 26 h 42"/>
                  <a:gd name="T4" fmla="*/ 10 w 78"/>
                  <a:gd name="T5" fmla="*/ 32 h 42"/>
                  <a:gd name="T6" fmla="*/ 7 w 78"/>
                  <a:gd name="T7" fmla="*/ 22 h 42"/>
                  <a:gd name="T8" fmla="*/ 44 w 78"/>
                  <a:gd name="T9" fmla="*/ 15 h 42"/>
                  <a:gd name="T10" fmla="*/ 10 w 78"/>
                  <a:gd name="T11" fmla="*/ 21 h 42"/>
                  <a:gd name="T12" fmla="*/ 7 w 78"/>
                  <a:gd name="T13" fmla="*/ 22 h 42"/>
                  <a:gd name="T14" fmla="*/ 11 w 78"/>
                  <a:gd name="T15" fmla="*/ 32 h 42"/>
                  <a:gd name="T16" fmla="*/ 14 w 78"/>
                  <a:gd name="T17" fmla="*/ 39 h 42"/>
                  <a:gd name="T18" fmla="*/ 14 w 78"/>
                  <a:gd name="T19" fmla="*/ 42 h 42"/>
                  <a:gd name="T20" fmla="*/ 14 w 78"/>
                  <a:gd name="T21" fmla="*/ 42 h 42"/>
                  <a:gd name="T22" fmla="*/ 17 w 78"/>
                  <a:gd name="T23" fmla="*/ 42 h 42"/>
                  <a:gd name="T24" fmla="*/ 47 w 78"/>
                  <a:gd name="T25" fmla="*/ 25 h 42"/>
                  <a:gd name="T26" fmla="*/ 45 w 78"/>
                  <a:gd name="T27" fmla="*/ 16 h 42"/>
                  <a:gd name="T28" fmla="*/ 44 w 78"/>
                  <a:gd name="T29" fmla="*/ 15 h 42"/>
                  <a:gd name="T30" fmla="*/ 66 w 78"/>
                  <a:gd name="T31" fmla="*/ 11 h 42"/>
                  <a:gd name="T32" fmla="*/ 45 w 78"/>
                  <a:gd name="T33" fmla="*/ 15 h 42"/>
                  <a:gd name="T34" fmla="*/ 47 w 78"/>
                  <a:gd name="T35" fmla="*/ 25 h 42"/>
                  <a:gd name="T36" fmla="*/ 66 w 78"/>
                  <a:gd name="T37" fmla="*/ 11 h 42"/>
                  <a:gd name="T38" fmla="*/ 43 w 78"/>
                  <a:gd name="T39" fmla="*/ 8 h 42"/>
                  <a:gd name="T40" fmla="*/ 24 w 78"/>
                  <a:gd name="T41" fmla="*/ 13 h 42"/>
                  <a:gd name="T42" fmla="*/ 13 w 78"/>
                  <a:gd name="T43" fmla="*/ 19 h 42"/>
                  <a:gd name="T44" fmla="*/ 44 w 78"/>
                  <a:gd name="T45" fmla="*/ 14 h 42"/>
                  <a:gd name="T46" fmla="*/ 43 w 78"/>
                  <a:gd name="T47" fmla="*/ 8 h 42"/>
                  <a:gd name="T48" fmla="*/ 78 w 78"/>
                  <a:gd name="T49" fmla="*/ 0 h 42"/>
                  <a:gd name="T50" fmla="*/ 70 w 78"/>
                  <a:gd name="T51" fmla="*/ 2 h 42"/>
                  <a:gd name="T52" fmla="*/ 43 w 78"/>
                  <a:gd name="T53" fmla="*/ 8 h 42"/>
                  <a:gd name="T54" fmla="*/ 44 w 78"/>
                  <a:gd name="T55" fmla="*/ 14 h 42"/>
                  <a:gd name="T56" fmla="*/ 68 w 78"/>
                  <a:gd name="T57" fmla="*/ 10 h 42"/>
                  <a:gd name="T58" fmla="*/ 78 w 78"/>
                  <a:gd name="T5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42">
                    <a:moveTo>
                      <a:pt x="7" y="22"/>
                    </a:moveTo>
                    <a:cubicBezTo>
                      <a:pt x="5" y="24"/>
                      <a:pt x="3" y="25"/>
                      <a:pt x="0" y="26"/>
                    </a:cubicBezTo>
                    <a:cubicBezTo>
                      <a:pt x="4" y="28"/>
                      <a:pt x="8" y="30"/>
                      <a:pt x="10" y="32"/>
                    </a:cubicBezTo>
                    <a:cubicBezTo>
                      <a:pt x="9" y="28"/>
                      <a:pt x="8" y="25"/>
                      <a:pt x="7" y="22"/>
                    </a:cubicBezTo>
                    <a:moveTo>
                      <a:pt x="44" y="15"/>
                    </a:moveTo>
                    <a:cubicBezTo>
                      <a:pt x="33" y="17"/>
                      <a:pt x="22" y="19"/>
                      <a:pt x="10" y="21"/>
                    </a:cubicBezTo>
                    <a:cubicBezTo>
                      <a:pt x="9" y="21"/>
                      <a:pt x="8" y="22"/>
                      <a:pt x="7" y="22"/>
                    </a:cubicBezTo>
                    <a:cubicBezTo>
                      <a:pt x="8" y="26"/>
                      <a:pt x="10" y="29"/>
                      <a:pt x="11" y="32"/>
                    </a:cubicBezTo>
                    <a:cubicBezTo>
                      <a:pt x="13" y="34"/>
                      <a:pt x="14" y="36"/>
                      <a:pt x="14" y="39"/>
                    </a:cubicBezTo>
                    <a:cubicBezTo>
                      <a:pt x="15" y="40"/>
                      <a:pt x="15" y="41"/>
                      <a:pt x="14" y="42"/>
                    </a:cubicBezTo>
                    <a:cubicBezTo>
                      <a:pt x="14" y="42"/>
                      <a:pt x="14" y="42"/>
                      <a:pt x="14" y="42"/>
                    </a:cubicBezTo>
                    <a:cubicBezTo>
                      <a:pt x="15" y="42"/>
                      <a:pt x="16" y="42"/>
                      <a:pt x="17" y="42"/>
                    </a:cubicBezTo>
                    <a:cubicBezTo>
                      <a:pt x="28" y="36"/>
                      <a:pt x="38" y="30"/>
                      <a:pt x="47" y="25"/>
                    </a:cubicBezTo>
                    <a:cubicBezTo>
                      <a:pt x="46" y="21"/>
                      <a:pt x="45" y="18"/>
                      <a:pt x="45" y="16"/>
                    </a:cubicBezTo>
                    <a:cubicBezTo>
                      <a:pt x="44" y="15"/>
                      <a:pt x="44" y="15"/>
                      <a:pt x="44" y="15"/>
                    </a:cubicBezTo>
                    <a:moveTo>
                      <a:pt x="66" y="11"/>
                    </a:moveTo>
                    <a:cubicBezTo>
                      <a:pt x="59" y="13"/>
                      <a:pt x="52" y="14"/>
                      <a:pt x="45" y="15"/>
                    </a:cubicBezTo>
                    <a:cubicBezTo>
                      <a:pt x="45" y="18"/>
                      <a:pt x="46" y="21"/>
                      <a:pt x="47" y="25"/>
                    </a:cubicBezTo>
                    <a:cubicBezTo>
                      <a:pt x="54" y="20"/>
                      <a:pt x="61" y="16"/>
                      <a:pt x="66" y="11"/>
                    </a:cubicBezTo>
                    <a:moveTo>
                      <a:pt x="43" y="8"/>
                    </a:moveTo>
                    <a:cubicBezTo>
                      <a:pt x="36" y="10"/>
                      <a:pt x="30" y="11"/>
                      <a:pt x="24" y="13"/>
                    </a:cubicBezTo>
                    <a:cubicBezTo>
                      <a:pt x="20" y="15"/>
                      <a:pt x="17" y="17"/>
                      <a:pt x="13" y="19"/>
                    </a:cubicBezTo>
                    <a:cubicBezTo>
                      <a:pt x="23" y="18"/>
                      <a:pt x="34" y="16"/>
                      <a:pt x="44" y="14"/>
                    </a:cubicBezTo>
                    <a:cubicBezTo>
                      <a:pt x="43" y="8"/>
                      <a:pt x="43" y="8"/>
                      <a:pt x="43" y="8"/>
                    </a:cubicBezTo>
                    <a:moveTo>
                      <a:pt x="78" y="0"/>
                    </a:moveTo>
                    <a:cubicBezTo>
                      <a:pt x="76" y="0"/>
                      <a:pt x="73" y="1"/>
                      <a:pt x="70" y="2"/>
                    </a:cubicBezTo>
                    <a:cubicBezTo>
                      <a:pt x="61" y="4"/>
                      <a:pt x="52" y="6"/>
                      <a:pt x="43" y="8"/>
                    </a:cubicBezTo>
                    <a:cubicBezTo>
                      <a:pt x="43" y="10"/>
                      <a:pt x="44" y="12"/>
                      <a:pt x="44" y="14"/>
                    </a:cubicBezTo>
                    <a:cubicBezTo>
                      <a:pt x="52" y="13"/>
                      <a:pt x="60" y="11"/>
                      <a:pt x="68" y="10"/>
                    </a:cubicBezTo>
                    <a:cubicBezTo>
                      <a:pt x="72" y="6"/>
                      <a:pt x="76" y="3"/>
                      <a:pt x="78"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900" name="Freeform 582"/>
              <p:cNvSpPr>
                <a:spLocks noEditPoints="1"/>
              </p:cNvSpPr>
              <p:nvPr/>
            </p:nvSpPr>
            <p:spPr bwMode="auto">
              <a:xfrm>
                <a:off x="2366" y="3352"/>
                <a:ext cx="53" cy="19"/>
              </a:xfrm>
              <a:custGeom>
                <a:avLst/>
                <a:gdLst>
                  <a:gd name="T0" fmla="*/ 13 w 64"/>
                  <a:gd name="T1" fmla="*/ 17 h 23"/>
                  <a:gd name="T2" fmla="*/ 0 w 64"/>
                  <a:gd name="T3" fmla="*/ 23 h 23"/>
                  <a:gd name="T4" fmla="*/ 14 w 64"/>
                  <a:gd name="T5" fmla="*/ 22 h 23"/>
                  <a:gd name="T6" fmla="*/ 13 w 64"/>
                  <a:gd name="T7" fmla="*/ 17 h 23"/>
                  <a:gd name="T8" fmla="*/ 35 w 64"/>
                  <a:gd name="T9" fmla="*/ 7 h 23"/>
                  <a:gd name="T10" fmla="*/ 15 w 64"/>
                  <a:gd name="T11" fmla="*/ 17 h 23"/>
                  <a:gd name="T12" fmla="*/ 16 w 64"/>
                  <a:gd name="T13" fmla="*/ 22 h 23"/>
                  <a:gd name="T14" fmla="*/ 39 w 64"/>
                  <a:gd name="T15" fmla="*/ 21 h 23"/>
                  <a:gd name="T16" fmla="*/ 35 w 64"/>
                  <a:gd name="T17" fmla="*/ 8 h 23"/>
                  <a:gd name="T18" fmla="*/ 35 w 64"/>
                  <a:gd name="T19" fmla="*/ 7 h 23"/>
                  <a:gd name="T20" fmla="*/ 60 w 64"/>
                  <a:gd name="T21" fmla="*/ 6 h 23"/>
                  <a:gd name="T22" fmla="*/ 63 w 64"/>
                  <a:gd name="T23" fmla="*/ 16 h 23"/>
                  <a:gd name="T24" fmla="*/ 63 w 64"/>
                  <a:gd name="T25" fmla="*/ 13 h 23"/>
                  <a:gd name="T26" fmla="*/ 60 w 64"/>
                  <a:gd name="T27" fmla="*/ 6 h 23"/>
                  <a:gd name="T28" fmla="*/ 49 w 64"/>
                  <a:gd name="T29" fmla="*/ 0 h 23"/>
                  <a:gd name="T30" fmla="*/ 35 w 64"/>
                  <a:gd name="T31" fmla="*/ 7 h 23"/>
                  <a:gd name="T32" fmla="*/ 40 w 64"/>
                  <a:gd name="T33" fmla="*/ 21 h 23"/>
                  <a:gd name="T34" fmla="*/ 41 w 64"/>
                  <a:gd name="T35" fmla="*/ 21 h 23"/>
                  <a:gd name="T36" fmla="*/ 58 w 64"/>
                  <a:gd name="T37" fmla="*/ 18 h 23"/>
                  <a:gd name="T38" fmla="*/ 62 w 64"/>
                  <a:gd name="T39" fmla="*/ 17 h 23"/>
                  <a:gd name="T40" fmla="*/ 59 w 64"/>
                  <a:gd name="T41" fmla="*/ 6 h 23"/>
                  <a:gd name="T42" fmla="*/ 49 w 64"/>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3">
                    <a:moveTo>
                      <a:pt x="13" y="17"/>
                    </a:moveTo>
                    <a:cubicBezTo>
                      <a:pt x="9" y="19"/>
                      <a:pt x="5" y="21"/>
                      <a:pt x="0" y="23"/>
                    </a:cubicBezTo>
                    <a:cubicBezTo>
                      <a:pt x="14" y="22"/>
                      <a:pt x="14" y="22"/>
                      <a:pt x="14" y="22"/>
                    </a:cubicBezTo>
                    <a:cubicBezTo>
                      <a:pt x="14" y="21"/>
                      <a:pt x="14" y="19"/>
                      <a:pt x="13" y="17"/>
                    </a:cubicBezTo>
                    <a:moveTo>
                      <a:pt x="35" y="7"/>
                    </a:moveTo>
                    <a:cubicBezTo>
                      <a:pt x="28" y="10"/>
                      <a:pt x="22" y="14"/>
                      <a:pt x="15" y="17"/>
                    </a:cubicBezTo>
                    <a:cubicBezTo>
                      <a:pt x="15" y="18"/>
                      <a:pt x="15" y="20"/>
                      <a:pt x="16" y="22"/>
                    </a:cubicBezTo>
                    <a:cubicBezTo>
                      <a:pt x="39" y="21"/>
                      <a:pt x="39" y="21"/>
                      <a:pt x="39" y="21"/>
                    </a:cubicBezTo>
                    <a:cubicBezTo>
                      <a:pt x="38" y="16"/>
                      <a:pt x="36" y="11"/>
                      <a:pt x="35" y="8"/>
                    </a:cubicBezTo>
                    <a:cubicBezTo>
                      <a:pt x="35" y="7"/>
                      <a:pt x="35" y="7"/>
                      <a:pt x="35" y="7"/>
                    </a:cubicBezTo>
                    <a:moveTo>
                      <a:pt x="60" y="6"/>
                    </a:moveTo>
                    <a:cubicBezTo>
                      <a:pt x="61" y="9"/>
                      <a:pt x="62" y="13"/>
                      <a:pt x="63" y="16"/>
                    </a:cubicBezTo>
                    <a:cubicBezTo>
                      <a:pt x="64" y="15"/>
                      <a:pt x="64" y="14"/>
                      <a:pt x="63" y="13"/>
                    </a:cubicBezTo>
                    <a:cubicBezTo>
                      <a:pt x="63" y="10"/>
                      <a:pt x="62" y="8"/>
                      <a:pt x="60" y="6"/>
                    </a:cubicBezTo>
                    <a:moveTo>
                      <a:pt x="49" y="0"/>
                    </a:moveTo>
                    <a:cubicBezTo>
                      <a:pt x="45" y="2"/>
                      <a:pt x="40" y="5"/>
                      <a:pt x="35" y="7"/>
                    </a:cubicBezTo>
                    <a:cubicBezTo>
                      <a:pt x="37" y="12"/>
                      <a:pt x="38" y="16"/>
                      <a:pt x="40" y="21"/>
                    </a:cubicBezTo>
                    <a:cubicBezTo>
                      <a:pt x="41" y="21"/>
                      <a:pt x="41" y="21"/>
                      <a:pt x="41" y="21"/>
                    </a:cubicBezTo>
                    <a:cubicBezTo>
                      <a:pt x="47" y="20"/>
                      <a:pt x="53" y="19"/>
                      <a:pt x="58" y="18"/>
                    </a:cubicBezTo>
                    <a:cubicBezTo>
                      <a:pt x="60" y="18"/>
                      <a:pt x="61" y="17"/>
                      <a:pt x="62" y="17"/>
                    </a:cubicBezTo>
                    <a:cubicBezTo>
                      <a:pt x="61" y="13"/>
                      <a:pt x="60" y="9"/>
                      <a:pt x="59" y="6"/>
                    </a:cubicBezTo>
                    <a:cubicBezTo>
                      <a:pt x="57" y="4"/>
                      <a:pt x="53" y="2"/>
                      <a:pt x="49"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901" name="Freeform 583"/>
              <p:cNvSpPr>
                <a:spLocks noEditPoints="1"/>
              </p:cNvSpPr>
              <p:nvPr/>
            </p:nvSpPr>
            <p:spPr bwMode="auto">
              <a:xfrm>
                <a:off x="2394" y="3341"/>
                <a:ext cx="32" cy="11"/>
              </a:xfrm>
              <a:custGeom>
                <a:avLst/>
                <a:gdLst>
                  <a:gd name="T0" fmla="*/ 22 w 39"/>
                  <a:gd name="T1" fmla="*/ 8 h 13"/>
                  <a:gd name="T2" fmla="*/ 9 w 39"/>
                  <a:gd name="T3" fmla="*/ 11 h 13"/>
                  <a:gd name="T4" fmla="*/ 15 w 39"/>
                  <a:gd name="T5" fmla="*/ 13 h 13"/>
                  <a:gd name="T6" fmla="*/ 22 w 39"/>
                  <a:gd name="T7" fmla="*/ 9 h 13"/>
                  <a:gd name="T8" fmla="*/ 22 w 39"/>
                  <a:gd name="T9" fmla="*/ 8 h 13"/>
                  <a:gd name="T10" fmla="*/ 25 w 39"/>
                  <a:gd name="T11" fmla="*/ 8 h 13"/>
                  <a:gd name="T12" fmla="*/ 22 w 39"/>
                  <a:gd name="T13" fmla="*/ 8 h 13"/>
                  <a:gd name="T14" fmla="*/ 22 w 39"/>
                  <a:gd name="T15" fmla="*/ 9 h 13"/>
                  <a:gd name="T16" fmla="*/ 25 w 39"/>
                  <a:gd name="T17" fmla="*/ 8 h 13"/>
                  <a:gd name="T18" fmla="*/ 21 w 39"/>
                  <a:gd name="T19" fmla="*/ 4 h 13"/>
                  <a:gd name="T20" fmla="*/ 0 w 39"/>
                  <a:gd name="T21" fmla="*/ 8 h 13"/>
                  <a:gd name="T22" fmla="*/ 6 w 39"/>
                  <a:gd name="T23" fmla="*/ 10 h 13"/>
                  <a:gd name="T24" fmla="*/ 22 w 39"/>
                  <a:gd name="T25" fmla="*/ 7 h 13"/>
                  <a:gd name="T26" fmla="*/ 21 w 39"/>
                  <a:gd name="T27" fmla="*/ 4 h 13"/>
                  <a:gd name="T28" fmla="*/ 39 w 39"/>
                  <a:gd name="T29" fmla="*/ 0 h 13"/>
                  <a:gd name="T30" fmla="*/ 21 w 39"/>
                  <a:gd name="T31" fmla="*/ 4 h 13"/>
                  <a:gd name="T32" fmla="*/ 22 w 39"/>
                  <a:gd name="T33" fmla="*/ 7 h 13"/>
                  <a:gd name="T34" fmla="*/ 28 w 39"/>
                  <a:gd name="T35" fmla="*/ 6 h 13"/>
                  <a:gd name="T36" fmla="*/ 39 w 39"/>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3">
                    <a:moveTo>
                      <a:pt x="22" y="8"/>
                    </a:moveTo>
                    <a:cubicBezTo>
                      <a:pt x="18" y="9"/>
                      <a:pt x="13" y="10"/>
                      <a:pt x="9" y="11"/>
                    </a:cubicBezTo>
                    <a:cubicBezTo>
                      <a:pt x="11" y="11"/>
                      <a:pt x="13" y="12"/>
                      <a:pt x="15" y="13"/>
                    </a:cubicBezTo>
                    <a:cubicBezTo>
                      <a:pt x="18" y="12"/>
                      <a:pt x="20" y="11"/>
                      <a:pt x="22" y="9"/>
                    </a:cubicBezTo>
                    <a:cubicBezTo>
                      <a:pt x="22" y="9"/>
                      <a:pt x="22" y="9"/>
                      <a:pt x="22" y="8"/>
                    </a:cubicBezTo>
                    <a:moveTo>
                      <a:pt x="25" y="8"/>
                    </a:moveTo>
                    <a:cubicBezTo>
                      <a:pt x="24" y="8"/>
                      <a:pt x="23" y="8"/>
                      <a:pt x="22" y="8"/>
                    </a:cubicBezTo>
                    <a:cubicBezTo>
                      <a:pt x="22" y="9"/>
                      <a:pt x="22" y="9"/>
                      <a:pt x="22" y="9"/>
                    </a:cubicBezTo>
                    <a:cubicBezTo>
                      <a:pt x="23" y="9"/>
                      <a:pt x="24" y="8"/>
                      <a:pt x="25" y="8"/>
                    </a:cubicBezTo>
                    <a:moveTo>
                      <a:pt x="21" y="4"/>
                    </a:moveTo>
                    <a:cubicBezTo>
                      <a:pt x="14" y="5"/>
                      <a:pt x="7" y="7"/>
                      <a:pt x="0" y="8"/>
                    </a:cubicBezTo>
                    <a:cubicBezTo>
                      <a:pt x="2" y="9"/>
                      <a:pt x="4" y="9"/>
                      <a:pt x="6" y="10"/>
                    </a:cubicBezTo>
                    <a:cubicBezTo>
                      <a:pt x="12" y="9"/>
                      <a:pt x="17" y="8"/>
                      <a:pt x="22" y="7"/>
                    </a:cubicBezTo>
                    <a:cubicBezTo>
                      <a:pt x="22" y="6"/>
                      <a:pt x="21" y="5"/>
                      <a:pt x="21" y="4"/>
                    </a:cubicBezTo>
                    <a:moveTo>
                      <a:pt x="39" y="0"/>
                    </a:moveTo>
                    <a:cubicBezTo>
                      <a:pt x="33" y="1"/>
                      <a:pt x="27" y="3"/>
                      <a:pt x="21" y="4"/>
                    </a:cubicBezTo>
                    <a:cubicBezTo>
                      <a:pt x="21" y="5"/>
                      <a:pt x="22" y="6"/>
                      <a:pt x="22" y="7"/>
                    </a:cubicBezTo>
                    <a:cubicBezTo>
                      <a:pt x="24" y="7"/>
                      <a:pt x="26" y="7"/>
                      <a:pt x="28" y="6"/>
                    </a:cubicBezTo>
                    <a:cubicBezTo>
                      <a:pt x="32" y="4"/>
                      <a:pt x="35" y="2"/>
                      <a:pt x="39"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902" name="Freeform 584"/>
              <p:cNvSpPr>
                <a:spLocks noEditPoints="1"/>
              </p:cNvSpPr>
              <p:nvPr/>
            </p:nvSpPr>
            <p:spPr bwMode="auto">
              <a:xfrm>
                <a:off x="2199" y="3348"/>
                <a:ext cx="208" cy="55"/>
              </a:xfrm>
              <a:custGeom>
                <a:avLst/>
                <a:gdLst>
                  <a:gd name="T0" fmla="*/ 2 w 250"/>
                  <a:gd name="T1" fmla="*/ 65 h 66"/>
                  <a:gd name="T2" fmla="*/ 26 w 250"/>
                  <a:gd name="T3" fmla="*/ 63 h 66"/>
                  <a:gd name="T4" fmla="*/ 50 w 250"/>
                  <a:gd name="T5" fmla="*/ 60 h 66"/>
                  <a:gd name="T6" fmla="*/ 28 w 250"/>
                  <a:gd name="T7" fmla="*/ 63 h 66"/>
                  <a:gd name="T8" fmla="*/ 50 w 250"/>
                  <a:gd name="T9" fmla="*/ 60 h 66"/>
                  <a:gd name="T10" fmla="*/ 7 w 250"/>
                  <a:gd name="T11" fmla="*/ 64 h 66"/>
                  <a:gd name="T12" fmla="*/ 25 w 250"/>
                  <a:gd name="T13" fmla="*/ 60 h 66"/>
                  <a:gd name="T14" fmla="*/ 50 w 250"/>
                  <a:gd name="T15" fmla="*/ 60 h 66"/>
                  <a:gd name="T16" fmla="*/ 64 w 250"/>
                  <a:gd name="T17" fmla="*/ 60 h 66"/>
                  <a:gd name="T18" fmla="*/ 83 w 250"/>
                  <a:gd name="T19" fmla="*/ 56 h 66"/>
                  <a:gd name="T20" fmla="*/ 66 w 250"/>
                  <a:gd name="T21" fmla="*/ 60 h 66"/>
                  <a:gd name="T22" fmla="*/ 83 w 250"/>
                  <a:gd name="T23" fmla="*/ 56 h 66"/>
                  <a:gd name="T24" fmla="*/ 27 w 250"/>
                  <a:gd name="T25" fmla="*/ 60 h 66"/>
                  <a:gd name="T26" fmla="*/ 50 w 250"/>
                  <a:gd name="T27" fmla="*/ 59 h 66"/>
                  <a:gd name="T28" fmla="*/ 61 w 250"/>
                  <a:gd name="T29" fmla="*/ 51 h 66"/>
                  <a:gd name="T30" fmla="*/ 49 w 250"/>
                  <a:gd name="T31" fmla="*/ 54 h 66"/>
                  <a:gd name="T32" fmla="*/ 63 w 250"/>
                  <a:gd name="T33" fmla="*/ 57 h 66"/>
                  <a:gd name="T34" fmla="*/ 85 w 250"/>
                  <a:gd name="T35" fmla="*/ 44 h 66"/>
                  <a:gd name="T36" fmla="*/ 65 w 250"/>
                  <a:gd name="T37" fmla="*/ 57 h 66"/>
                  <a:gd name="T38" fmla="*/ 85 w 250"/>
                  <a:gd name="T39" fmla="*/ 44 h 66"/>
                  <a:gd name="T40" fmla="*/ 139 w 250"/>
                  <a:gd name="T41" fmla="*/ 30 h 66"/>
                  <a:gd name="T42" fmla="*/ 159 w 250"/>
                  <a:gd name="T43" fmla="*/ 25 h 66"/>
                  <a:gd name="T44" fmla="*/ 159 w 250"/>
                  <a:gd name="T45" fmla="*/ 24 h 66"/>
                  <a:gd name="T46" fmla="*/ 174 w 250"/>
                  <a:gd name="T47" fmla="*/ 29 h 66"/>
                  <a:gd name="T48" fmla="*/ 192 w 250"/>
                  <a:gd name="T49" fmla="*/ 13 h 66"/>
                  <a:gd name="T50" fmla="*/ 201 w 250"/>
                  <a:gd name="T51" fmla="*/ 10 h 66"/>
                  <a:gd name="T52" fmla="*/ 196 w 250"/>
                  <a:gd name="T53" fmla="*/ 28 h 66"/>
                  <a:gd name="T54" fmla="*/ 214 w 250"/>
                  <a:gd name="T55" fmla="*/ 22 h 66"/>
                  <a:gd name="T56" fmla="*/ 212 w 250"/>
                  <a:gd name="T57" fmla="*/ 4 h 66"/>
                  <a:gd name="T58" fmla="*/ 205 w 250"/>
                  <a:gd name="T59" fmla="*/ 8 h 66"/>
                  <a:gd name="T60" fmla="*/ 212 w 250"/>
                  <a:gd name="T61" fmla="*/ 4 h 66"/>
                  <a:gd name="T62" fmla="*/ 213 w 250"/>
                  <a:gd name="T63" fmla="*/ 8 h 66"/>
                  <a:gd name="T64" fmla="*/ 236 w 250"/>
                  <a:gd name="T65" fmla="*/ 12 h 66"/>
                  <a:gd name="T66" fmla="*/ 244 w 250"/>
                  <a:gd name="T67" fmla="*/ 3 h 66"/>
                  <a:gd name="T68" fmla="*/ 234 w 250"/>
                  <a:gd name="T69" fmla="*/ 5 h 66"/>
                  <a:gd name="T70" fmla="*/ 250 w 250"/>
                  <a:gd name="T71" fmla="*/ 5 h 66"/>
                  <a:gd name="T72" fmla="*/ 232 w 250"/>
                  <a:gd name="T73" fmla="*/ 1 h 66"/>
                  <a:gd name="T74" fmla="*/ 213 w 250"/>
                  <a:gd name="T75" fmla="*/ 7 h 66"/>
                  <a:gd name="T76" fmla="*/ 232 w 250"/>
                  <a:gd name="T77" fmla="*/ 1 h 66"/>
                  <a:gd name="T78" fmla="*/ 232 w 250"/>
                  <a:gd name="T79" fmla="*/ 1 h 66"/>
                  <a:gd name="T80" fmla="*/ 241 w 250"/>
                  <a:gd name="T8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0" h="66">
                    <a:moveTo>
                      <a:pt x="26" y="63"/>
                    </a:moveTo>
                    <a:cubicBezTo>
                      <a:pt x="18" y="64"/>
                      <a:pt x="10" y="65"/>
                      <a:pt x="2" y="65"/>
                    </a:cubicBezTo>
                    <a:cubicBezTo>
                      <a:pt x="1" y="66"/>
                      <a:pt x="1" y="66"/>
                      <a:pt x="0" y="66"/>
                    </a:cubicBezTo>
                    <a:cubicBezTo>
                      <a:pt x="8" y="65"/>
                      <a:pt x="17" y="64"/>
                      <a:pt x="26" y="63"/>
                    </a:cubicBezTo>
                    <a:cubicBezTo>
                      <a:pt x="26" y="63"/>
                      <a:pt x="26" y="63"/>
                      <a:pt x="26" y="63"/>
                    </a:cubicBezTo>
                    <a:moveTo>
                      <a:pt x="50" y="60"/>
                    </a:moveTo>
                    <a:cubicBezTo>
                      <a:pt x="43" y="61"/>
                      <a:pt x="35" y="62"/>
                      <a:pt x="28" y="63"/>
                    </a:cubicBezTo>
                    <a:cubicBezTo>
                      <a:pt x="28" y="63"/>
                      <a:pt x="28" y="63"/>
                      <a:pt x="28" y="63"/>
                    </a:cubicBezTo>
                    <a:cubicBezTo>
                      <a:pt x="35" y="63"/>
                      <a:pt x="43" y="62"/>
                      <a:pt x="50" y="61"/>
                    </a:cubicBezTo>
                    <a:cubicBezTo>
                      <a:pt x="50" y="61"/>
                      <a:pt x="50" y="61"/>
                      <a:pt x="50" y="60"/>
                    </a:cubicBezTo>
                    <a:moveTo>
                      <a:pt x="25" y="60"/>
                    </a:moveTo>
                    <a:cubicBezTo>
                      <a:pt x="19" y="62"/>
                      <a:pt x="13" y="63"/>
                      <a:pt x="7" y="64"/>
                    </a:cubicBezTo>
                    <a:cubicBezTo>
                      <a:pt x="13" y="64"/>
                      <a:pt x="20" y="63"/>
                      <a:pt x="26" y="62"/>
                    </a:cubicBezTo>
                    <a:cubicBezTo>
                      <a:pt x="26" y="61"/>
                      <a:pt x="26" y="61"/>
                      <a:pt x="25" y="60"/>
                    </a:cubicBezTo>
                    <a:moveTo>
                      <a:pt x="63" y="59"/>
                    </a:moveTo>
                    <a:cubicBezTo>
                      <a:pt x="59" y="59"/>
                      <a:pt x="54" y="60"/>
                      <a:pt x="50" y="60"/>
                    </a:cubicBezTo>
                    <a:cubicBezTo>
                      <a:pt x="50" y="61"/>
                      <a:pt x="50" y="61"/>
                      <a:pt x="50" y="61"/>
                    </a:cubicBezTo>
                    <a:cubicBezTo>
                      <a:pt x="55" y="61"/>
                      <a:pt x="59" y="61"/>
                      <a:pt x="64" y="60"/>
                    </a:cubicBezTo>
                    <a:cubicBezTo>
                      <a:pt x="64" y="60"/>
                      <a:pt x="64" y="59"/>
                      <a:pt x="63" y="59"/>
                    </a:cubicBezTo>
                    <a:moveTo>
                      <a:pt x="83" y="56"/>
                    </a:moveTo>
                    <a:cubicBezTo>
                      <a:pt x="77" y="57"/>
                      <a:pt x="71" y="58"/>
                      <a:pt x="65" y="58"/>
                    </a:cubicBezTo>
                    <a:cubicBezTo>
                      <a:pt x="65" y="59"/>
                      <a:pt x="66" y="60"/>
                      <a:pt x="66" y="60"/>
                    </a:cubicBezTo>
                    <a:cubicBezTo>
                      <a:pt x="71" y="60"/>
                      <a:pt x="77" y="59"/>
                      <a:pt x="82" y="59"/>
                    </a:cubicBezTo>
                    <a:cubicBezTo>
                      <a:pt x="82" y="58"/>
                      <a:pt x="83" y="57"/>
                      <a:pt x="83" y="56"/>
                    </a:cubicBezTo>
                    <a:moveTo>
                      <a:pt x="49" y="54"/>
                    </a:moveTo>
                    <a:cubicBezTo>
                      <a:pt x="41" y="56"/>
                      <a:pt x="34" y="58"/>
                      <a:pt x="27" y="60"/>
                    </a:cubicBezTo>
                    <a:cubicBezTo>
                      <a:pt x="27" y="60"/>
                      <a:pt x="27" y="61"/>
                      <a:pt x="28" y="62"/>
                    </a:cubicBezTo>
                    <a:cubicBezTo>
                      <a:pt x="35" y="61"/>
                      <a:pt x="42" y="60"/>
                      <a:pt x="50" y="59"/>
                    </a:cubicBezTo>
                    <a:cubicBezTo>
                      <a:pt x="49" y="54"/>
                      <a:pt x="49" y="54"/>
                      <a:pt x="49" y="54"/>
                    </a:cubicBezTo>
                    <a:moveTo>
                      <a:pt x="61" y="51"/>
                    </a:moveTo>
                    <a:cubicBezTo>
                      <a:pt x="59" y="51"/>
                      <a:pt x="58" y="52"/>
                      <a:pt x="56" y="52"/>
                    </a:cubicBezTo>
                    <a:cubicBezTo>
                      <a:pt x="54" y="53"/>
                      <a:pt x="51" y="53"/>
                      <a:pt x="49" y="54"/>
                    </a:cubicBezTo>
                    <a:cubicBezTo>
                      <a:pt x="49" y="56"/>
                      <a:pt x="49" y="57"/>
                      <a:pt x="50" y="59"/>
                    </a:cubicBezTo>
                    <a:cubicBezTo>
                      <a:pt x="54" y="58"/>
                      <a:pt x="59" y="58"/>
                      <a:pt x="63" y="57"/>
                    </a:cubicBezTo>
                    <a:cubicBezTo>
                      <a:pt x="62" y="55"/>
                      <a:pt x="62" y="53"/>
                      <a:pt x="61" y="51"/>
                    </a:cubicBezTo>
                    <a:moveTo>
                      <a:pt x="85" y="44"/>
                    </a:moveTo>
                    <a:cubicBezTo>
                      <a:pt x="77" y="46"/>
                      <a:pt x="70" y="48"/>
                      <a:pt x="62" y="50"/>
                    </a:cubicBezTo>
                    <a:cubicBezTo>
                      <a:pt x="63" y="53"/>
                      <a:pt x="64" y="55"/>
                      <a:pt x="65" y="57"/>
                    </a:cubicBezTo>
                    <a:cubicBezTo>
                      <a:pt x="71" y="56"/>
                      <a:pt x="77" y="55"/>
                      <a:pt x="83" y="54"/>
                    </a:cubicBezTo>
                    <a:cubicBezTo>
                      <a:pt x="84" y="51"/>
                      <a:pt x="84" y="47"/>
                      <a:pt x="85" y="44"/>
                    </a:cubicBezTo>
                    <a:moveTo>
                      <a:pt x="159" y="25"/>
                    </a:moveTo>
                    <a:cubicBezTo>
                      <a:pt x="153" y="26"/>
                      <a:pt x="146" y="28"/>
                      <a:pt x="139" y="30"/>
                    </a:cubicBezTo>
                    <a:cubicBezTo>
                      <a:pt x="160" y="29"/>
                      <a:pt x="160" y="29"/>
                      <a:pt x="160" y="29"/>
                    </a:cubicBezTo>
                    <a:cubicBezTo>
                      <a:pt x="160" y="28"/>
                      <a:pt x="159" y="26"/>
                      <a:pt x="159" y="25"/>
                    </a:cubicBezTo>
                    <a:moveTo>
                      <a:pt x="192" y="13"/>
                    </a:moveTo>
                    <a:cubicBezTo>
                      <a:pt x="182" y="17"/>
                      <a:pt x="172" y="21"/>
                      <a:pt x="159" y="24"/>
                    </a:cubicBezTo>
                    <a:cubicBezTo>
                      <a:pt x="160" y="26"/>
                      <a:pt x="160" y="27"/>
                      <a:pt x="161" y="29"/>
                    </a:cubicBezTo>
                    <a:cubicBezTo>
                      <a:pt x="174" y="29"/>
                      <a:pt x="174" y="29"/>
                      <a:pt x="174" y="29"/>
                    </a:cubicBezTo>
                    <a:cubicBezTo>
                      <a:pt x="195" y="28"/>
                      <a:pt x="195" y="28"/>
                      <a:pt x="195" y="28"/>
                    </a:cubicBezTo>
                    <a:cubicBezTo>
                      <a:pt x="194" y="23"/>
                      <a:pt x="193" y="18"/>
                      <a:pt x="192" y="13"/>
                    </a:cubicBezTo>
                    <a:moveTo>
                      <a:pt x="212" y="8"/>
                    </a:moveTo>
                    <a:cubicBezTo>
                      <a:pt x="209" y="8"/>
                      <a:pt x="205" y="9"/>
                      <a:pt x="201" y="10"/>
                    </a:cubicBezTo>
                    <a:cubicBezTo>
                      <a:pt x="198" y="11"/>
                      <a:pt x="195" y="12"/>
                      <a:pt x="192" y="13"/>
                    </a:cubicBezTo>
                    <a:cubicBezTo>
                      <a:pt x="194" y="18"/>
                      <a:pt x="195" y="23"/>
                      <a:pt x="196" y="28"/>
                    </a:cubicBezTo>
                    <a:cubicBezTo>
                      <a:pt x="201" y="28"/>
                      <a:pt x="201" y="28"/>
                      <a:pt x="201" y="28"/>
                    </a:cubicBezTo>
                    <a:cubicBezTo>
                      <a:pt x="206" y="26"/>
                      <a:pt x="210" y="24"/>
                      <a:pt x="214" y="22"/>
                    </a:cubicBezTo>
                    <a:cubicBezTo>
                      <a:pt x="214" y="17"/>
                      <a:pt x="213" y="12"/>
                      <a:pt x="212" y="8"/>
                    </a:cubicBezTo>
                    <a:moveTo>
                      <a:pt x="212" y="4"/>
                    </a:moveTo>
                    <a:cubicBezTo>
                      <a:pt x="212" y="4"/>
                      <a:pt x="211" y="4"/>
                      <a:pt x="211" y="5"/>
                    </a:cubicBezTo>
                    <a:cubicBezTo>
                      <a:pt x="209" y="6"/>
                      <a:pt x="207" y="7"/>
                      <a:pt x="205" y="8"/>
                    </a:cubicBezTo>
                    <a:cubicBezTo>
                      <a:pt x="207" y="7"/>
                      <a:pt x="210" y="7"/>
                      <a:pt x="212" y="7"/>
                    </a:cubicBezTo>
                    <a:cubicBezTo>
                      <a:pt x="212" y="6"/>
                      <a:pt x="212" y="5"/>
                      <a:pt x="212" y="4"/>
                    </a:cubicBezTo>
                    <a:moveTo>
                      <a:pt x="233" y="4"/>
                    </a:moveTo>
                    <a:cubicBezTo>
                      <a:pt x="227" y="5"/>
                      <a:pt x="220" y="6"/>
                      <a:pt x="213" y="8"/>
                    </a:cubicBezTo>
                    <a:cubicBezTo>
                      <a:pt x="214" y="12"/>
                      <a:pt x="215" y="17"/>
                      <a:pt x="216" y="22"/>
                    </a:cubicBezTo>
                    <a:cubicBezTo>
                      <a:pt x="223" y="19"/>
                      <a:pt x="229" y="15"/>
                      <a:pt x="236" y="12"/>
                    </a:cubicBezTo>
                    <a:cubicBezTo>
                      <a:pt x="233" y="4"/>
                      <a:pt x="233" y="4"/>
                      <a:pt x="233" y="4"/>
                    </a:cubicBezTo>
                    <a:moveTo>
                      <a:pt x="244" y="3"/>
                    </a:moveTo>
                    <a:cubicBezTo>
                      <a:pt x="240" y="3"/>
                      <a:pt x="237" y="4"/>
                      <a:pt x="234" y="4"/>
                    </a:cubicBezTo>
                    <a:cubicBezTo>
                      <a:pt x="234" y="5"/>
                      <a:pt x="234" y="5"/>
                      <a:pt x="234" y="5"/>
                    </a:cubicBezTo>
                    <a:cubicBezTo>
                      <a:pt x="235" y="7"/>
                      <a:pt x="235" y="10"/>
                      <a:pt x="236" y="12"/>
                    </a:cubicBezTo>
                    <a:cubicBezTo>
                      <a:pt x="241" y="10"/>
                      <a:pt x="246" y="7"/>
                      <a:pt x="250" y="5"/>
                    </a:cubicBezTo>
                    <a:cubicBezTo>
                      <a:pt x="248" y="4"/>
                      <a:pt x="246" y="3"/>
                      <a:pt x="244" y="3"/>
                    </a:cubicBezTo>
                    <a:moveTo>
                      <a:pt x="232" y="1"/>
                    </a:moveTo>
                    <a:cubicBezTo>
                      <a:pt x="226" y="2"/>
                      <a:pt x="219" y="3"/>
                      <a:pt x="213" y="4"/>
                    </a:cubicBezTo>
                    <a:cubicBezTo>
                      <a:pt x="213" y="5"/>
                      <a:pt x="213" y="6"/>
                      <a:pt x="213" y="7"/>
                    </a:cubicBezTo>
                    <a:cubicBezTo>
                      <a:pt x="220" y="5"/>
                      <a:pt x="226" y="4"/>
                      <a:pt x="233" y="3"/>
                    </a:cubicBezTo>
                    <a:cubicBezTo>
                      <a:pt x="232" y="1"/>
                      <a:pt x="232" y="1"/>
                      <a:pt x="232" y="1"/>
                    </a:cubicBezTo>
                    <a:moveTo>
                      <a:pt x="235" y="0"/>
                    </a:moveTo>
                    <a:cubicBezTo>
                      <a:pt x="234" y="0"/>
                      <a:pt x="233" y="0"/>
                      <a:pt x="232" y="1"/>
                    </a:cubicBezTo>
                    <a:cubicBezTo>
                      <a:pt x="233" y="3"/>
                      <a:pt x="233" y="3"/>
                      <a:pt x="233" y="3"/>
                    </a:cubicBezTo>
                    <a:cubicBezTo>
                      <a:pt x="236" y="3"/>
                      <a:pt x="239" y="2"/>
                      <a:pt x="241" y="2"/>
                    </a:cubicBezTo>
                    <a:cubicBezTo>
                      <a:pt x="239" y="1"/>
                      <a:pt x="237" y="1"/>
                      <a:pt x="235"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903" name="Freeform 585"/>
              <p:cNvSpPr>
                <a:spLocks noEditPoints="1"/>
              </p:cNvSpPr>
              <p:nvPr/>
            </p:nvSpPr>
            <p:spPr bwMode="auto">
              <a:xfrm>
                <a:off x="2197" y="3397"/>
                <a:ext cx="70" cy="7"/>
              </a:xfrm>
              <a:custGeom>
                <a:avLst/>
                <a:gdLst>
                  <a:gd name="T0" fmla="*/ 29 w 85"/>
                  <a:gd name="T1" fmla="*/ 4 h 8"/>
                  <a:gd name="T2" fmla="*/ 3 w 85"/>
                  <a:gd name="T3" fmla="*/ 7 h 8"/>
                  <a:gd name="T4" fmla="*/ 0 w 85"/>
                  <a:gd name="T5" fmla="*/ 8 h 8"/>
                  <a:gd name="T6" fmla="*/ 30 w 85"/>
                  <a:gd name="T7" fmla="*/ 6 h 8"/>
                  <a:gd name="T8" fmla="*/ 29 w 85"/>
                  <a:gd name="T9" fmla="*/ 4 h 8"/>
                  <a:gd name="T10" fmla="*/ 53 w 85"/>
                  <a:gd name="T11" fmla="*/ 2 h 8"/>
                  <a:gd name="T12" fmla="*/ 31 w 85"/>
                  <a:gd name="T13" fmla="*/ 4 h 8"/>
                  <a:gd name="T14" fmla="*/ 32 w 85"/>
                  <a:gd name="T15" fmla="*/ 6 h 8"/>
                  <a:gd name="T16" fmla="*/ 54 w 85"/>
                  <a:gd name="T17" fmla="*/ 5 h 8"/>
                  <a:gd name="T18" fmla="*/ 53 w 85"/>
                  <a:gd name="T19" fmla="*/ 2 h 8"/>
                  <a:gd name="T20" fmla="*/ 67 w 85"/>
                  <a:gd name="T21" fmla="*/ 1 h 8"/>
                  <a:gd name="T22" fmla="*/ 53 w 85"/>
                  <a:gd name="T23" fmla="*/ 2 h 8"/>
                  <a:gd name="T24" fmla="*/ 54 w 85"/>
                  <a:gd name="T25" fmla="*/ 5 h 8"/>
                  <a:gd name="T26" fmla="*/ 68 w 85"/>
                  <a:gd name="T27" fmla="*/ 4 h 8"/>
                  <a:gd name="T28" fmla="*/ 67 w 85"/>
                  <a:gd name="T29" fmla="*/ 1 h 8"/>
                  <a:gd name="T30" fmla="*/ 85 w 85"/>
                  <a:gd name="T31" fmla="*/ 0 h 8"/>
                  <a:gd name="T32" fmla="*/ 69 w 85"/>
                  <a:gd name="T33" fmla="*/ 1 h 8"/>
                  <a:gd name="T34" fmla="*/ 70 w 85"/>
                  <a:gd name="T35" fmla="*/ 4 h 8"/>
                  <a:gd name="T36" fmla="*/ 85 w 85"/>
                  <a:gd name="T37" fmla="*/ 3 h 8"/>
                  <a:gd name="T38" fmla="*/ 85 w 85"/>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
                    <a:moveTo>
                      <a:pt x="29" y="4"/>
                    </a:moveTo>
                    <a:cubicBezTo>
                      <a:pt x="20" y="5"/>
                      <a:pt x="11" y="6"/>
                      <a:pt x="3" y="7"/>
                    </a:cubicBezTo>
                    <a:cubicBezTo>
                      <a:pt x="2" y="7"/>
                      <a:pt x="1" y="7"/>
                      <a:pt x="0" y="8"/>
                    </a:cubicBezTo>
                    <a:cubicBezTo>
                      <a:pt x="9" y="7"/>
                      <a:pt x="19" y="7"/>
                      <a:pt x="30" y="6"/>
                    </a:cubicBezTo>
                    <a:cubicBezTo>
                      <a:pt x="30" y="6"/>
                      <a:pt x="30" y="5"/>
                      <a:pt x="29" y="4"/>
                    </a:cubicBezTo>
                    <a:moveTo>
                      <a:pt x="53" y="2"/>
                    </a:moveTo>
                    <a:cubicBezTo>
                      <a:pt x="46" y="3"/>
                      <a:pt x="38" y="4"/>
                      <a:pt x="31" y="4"/>
                    </a:cubicBezTo>
                    <a:cubicBezTo>
                      <a:pt x="31" y="5"/>
                      <a:pt x="32" y="6"/>
                      <a:pt x="32" y="6"/>
                    </a:cubicBezTo>
                    <a:cubicBezTo>
                      <a:pt x="39" y="6"/>
                      <a:pt x="46" y="6"/>
                      <a:pt x="54" y="5"/>
                    </a:cubicBezTo>
                    <a:cubicBezTo>
                      <a:pt x="54" y="4"/>
                      <a:pt x="53" y="3"/>
                      <a:pt x="53" y="2"/>
                    </a:cubicBezTo>
                    <a:moveTo>
                      <a:pt x="67" y="1"/>
                    </a:moveTo>
                    <a:cubicBezTo>
                      <a:pt x="62" y="2"/>
                      <a:pt x="58" y="2"/>
                      <a:pt x="53" y="2"/>
                    </a:cubicBezTo>
                    <a:cubicBezTo>
                      <a:pt x="54" y="3"/>
                      <a:pt x="54" y="4"/>
                      <a:pt x="54" y="5"/>
                    </a:cubicBezTo>
                    <a:cubicBezTo>
                      <a:pt x="59" y="5"/>
                      <a:pt x="63" y="4"/>
                      <a:pt x="68" y="4"/>
                    </a:cubicBezTo>
                    <a:cubicBezTo>
                      <a:pt x="67" y="3"/>
                      <a:pt x="67" y="2"/>
                      <a:pt x="67" y="1"/>
                    </a:cubicBezTo>
                    <a:moveTo>
                      <a:pt x="85" y="0"/>
                    </a:moveTo>
                    <a:cubicBezTo>
                      <a:pt x="80" y="0"/>
                      <a:pt x="74" y="1"/>
                      <a:pt x="69" y="1"/>
                    </a:cubicBezTo>
                    <a:cubicBezTo>
                      <a:pt x="69" y="2"/>
                      <a:pt x="70" y="3"/>
                      <a:pt x="70" y="4"/>
                    </a:cubicBezTo>
                    <a:cubicBezTo>
                      <a:pt x="75" y="3"/>
                      <a:pt x="80" y="3"/>
                      <a:pt x="85" y="3"/>
                    </a:cubicBezTo>
                    <a:cubicBezTo>
                      <a:pt x="85" y="2"/>
                      <a:pt x="85" y="1"/>
                      <a:pt x="85" y="0"/>
                    </a:cubicBezTo>
                  </a:path>
                </a:pathLst>
              </a:custGeom>
              <a:solidFill>
                <a:srgbClr val="3B0308"/>
              </a:solidFill>
              <a:ln>
                <a:noFill/>
              </a:ln>
            </p:spPr>
            <p:txBody>
              <a:bodyPr vert="horz" wrap="square" lIns="91440" tIns="45720" rIns="91440" bIns="45720" numCol="1" anchor="t" anchorCtr="0" compatLnSpc="1"/>
              <a:lstStyle/>
              <a:p>
                <a:endParaRPr lang="zh-CN" altLang="en-US"/>
              </a:p>
            </p:txBody>
          </p:sp>
          <p:sp>
            <p:nvSpPr>
              <p:cNvPr id="2904" name="Freeform 586"/>
              <p:cNvSpPr>
                <a:spLocks noEditPoints="1"/>
              </p:cNvSpPr>
              <p:nvPr/>
            </p:nvSpPr>
            <p:spPr bwMode="auto">
              <a:xfrm>
                <a:off x="2307" y="3352"/>
                <a:ext cx="67" cy="21"/>
              </a:xfrm>
              <a:custGeom>
                <a:avLst/>
                <a:gdLst>
                  <a:gd name="T0" fmla="*/ 3 w 81"/>
                  <a:gd name="T1" fmla="*/ 24 h 25"/>
                  <a:gd name="T2" fmla="*/ 0 w 81"/>
                  <a:gd name="T3" fmla="*/ 25 h 25"/>
                  <a:gd name="T4" fmla="*/ 3 w 81"/>
                  <a:gd name="T5" fmla="*/ 25 h 25"/>
                  <a:gd name="T6" fmla="*/ 3 w 81"/>
                  <a:gd name="T7" fmla="*/ 24 h 25"/>
                  <a:gd name="T8" fmla="*/ 28 w 81"/>
                  <a:gd name="T9" fmla="*/ 16 h 25"/>
                  <a:gd name="T10" fmla="*/ 3 w 81"/>
                  <a:gd name="T11" fmla="*/ 24 h 25"/>
                  <a:gd name="T12" fmla="*/ 3 w 81"/>
                  <a:gd name="T13" fmla="*/ 25 h 25"/>
                  <a:gd name="T14" fmla="*/ 9 w 81"/>
                  <a:gd name="T15" fmla="*/ 25 h 25"/>
                  <a:gd name="T16" fmla="*/ 29 w 81"/>
                  <a:gd name="T17" fmla="*/ 20 h 25"/>
                  <a:gd name="T18" fmla="*/ 28 w 81"/>
                  <a:gd name="T19" fmla="*/ 16 h 25"/>
                  <a:gd name="T20" fmla="*/ 61 w 81"/>
                  <a:gd name="T21" fmla="*/ 6 h 25"/>
                  <a:gd name="T22" fmla="*/ 51 w 81"/>
                  <a:gd name="T23" fmla="*/ 8 h 25"/>
                  <a:gd name="T24" fmla="*/ 28 w 81"/>
                  <a:gd name="T25" fmla="*/ 16 h 25"/>
                  <a:gd name="T26" fmla="*/ 29 w 81"/>
                  <a:gd name="T27" fmla="*/ 19 h 25"/>
                  <a:gd name="T28" fmla="*/ 62 w 81"/>
                  <a:gd name="T29" fmla="*/ 8 h 25"/>
                  <a:gd name="T30" fmla="*/ 61 w 81"/>
                  <a:gd name="T31" fmla="*/ 6 h 25"/>
                  <a:gd name="T32" fmla="*/ 71 w 81"/>
                  <a:gd name="T33" fmla="*/ 5 h 25"/>
                  <a:gd name="T34" fmla="*/ 62 w 81"/>
                  <a:gd name="T35" fmla="*/ 6 h 25"/>
                  <a:gd name="T36" fmla="*/ 62 w 81"/>
                  <a:gd name="T37" fmla="*/ 8 h 25"/>
                  <a:gd name="T38" fmla="*/ 71 w 81"/>
                  <a:gd name="T39" fmla="*/ 5 h 25"/>
                  <a:gd name="T40" fmla="*/ 61 w 81"/>
                  <a:gd name="T41" fmla="*/ 4 h 25"/>
                  <a:gd name="T42" fmla="*/ 57 w 81"/>
                  <a:gd name="T43" fmla="*/ 6 h 25"/>
                  <a:gd name="T44" fmla="*/ 61 w 81"/>
                  <a:gd name="T45" fmla="*/ 5 h 25"/>
                  <a:gd name="T46" fmla="*/ 61 w 81"/>
                  <a:gd name="T47" fmla="*/ 4 h 25"/>
                  <a:gd name="T48" fmla="*/ 81 w 81"/>
                  <a:gd name="T49" fmla="*/ 0 h 25"/>
                  <a:gd name="T50" fmla="*/ 67 w 81"/>
                  <a:gd name="T51" fmla="*/ 2 h 25"/>
                  <a:gd name="T52" fmla="*/ 61 w 81"/>
                  <a:gd name="T53" fmla="*/ 4 h 25"/>
                  <a:gd name="T54" fmla="*/ 62 w 81"/>
                  <a:gd name="T55" fmla="*/ 5 h 25"/>
                  <a:gd name="T56" fmla="*/ 75 w 81"/>
                  <a:gd name="T57" fmla="*/ 3 h 25"/>
                  <a:gd name="T58" fmla="*/ 81 w 81"/>
                  <a:gd name="T5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 h="25">
                    <a:moveTo>
                      <a:pt x="3" y="24"/>
                    </a:moveTo>
                    <a:cubicBezTo>
                      <a:pt x="2" y="24"/>
                      <a:pt x="1" y="25"/>
                      <a:pt x="0" y="25"/>
                    </a:cubicBezTo>
                    <a:cubicBezTo>
                      <a:pt x="3" y="25"/>
                      <a:pt x="3" y="25"/>
                      <a:pt x="3" y="25"/>
                    </a:cubicBezTo>
                    <a:cubicBezTo>
                      <a:pt x="3" y="25"/>
                      <a:pt x="3" y="24"/>
                      <a:pt x="3" y="24"/>
                    </a:cubicBezTo>
                    <a:moveTo>
                      <a:pt x="28" y="16"/>
                    </a:moveTo>
                    <a:cubicBezTo>
                      <a:pt x="20" y="18"/>
                      <a:pt x="12" y="21"/>
                      <a:pt x="3" y="24"/>
                    </a:cubicBezTo>
                    <a:cubicBezTo>
                      <a:pt x="3" y="24"/>
                      <a:pt x="3" y="25"/>
                      <a:pt x="3" y="25"/>
                    </a:cubicBezTo>
                    <a:cubicBezTo>
                      <a:pt x="9" y="25"/>
                      <a:pt x="9" y="25"/>
                      <a:pt x="9" y="25"/>
                    </a:cubicBezTo>
                    <a:cubicBezTo>
                      <a:pt x="16" y="23"/>
                      <a:pt x="23" y="21"/>
                      <a:pt x="29" y="20"/>
                    </a:cubicBezTo>
                    <a:cubicBezTo>
                      <a:pt x="29" y="18"/>
                      <a:pt x="28" y="17"/>
                      <a:pt x="28" y="16"/>
                    </a:cubicBezTo>
                    <a:moveTo>
                      <a:pt x="61" y="6"/>
                    </a:moveTo>
                    <a:cubicBezTo>
                      <a:pt x="58" y="7"/>
                      <a:pt x="54" y="7"/>
                      <a:pt x="51" y="8"/>
                    </a:cubicBezTo>
                    <a:cubicBezTo>
                      <a:pt x="43" y="10"/>
                      <a:pt x="36" y="13"/>
                      <a:pt x="28" y="16"/>
                    </a:cubicBezTo>
                    <a:cubicBezTo>
                      <a:pt x="29" y="17"/>
                      <a:pt x="29" y="18"/>
                      <a:pt x="29" y="19"/>
                    </a:cubicBezTo>
                    <a:cubicBezTo>
                      <a:pt x="42" y="16"/>
                      <a:pt x="52" y="12"/>
                      <a:pt x="62" y="8"/>
                    </a:cubicBezTo>
                    <a:cubicBezTo>
                      <a:pt x="62" y="8"/>
                      <a:pt x="62" y="7"/>
                      <a:pt x="61" y="6"/>
                    </a:cubicBezTo>
                    <a:moveTo>
                      <a:pt x="71" y="5"/>
                    </a:moveTo>
                    <a:cubicBezTo>
                      <a:pt x="68" y="5"/>
                      <a:pt x="65" y="5"/>
                      <a:pt x="62" y="6"/>
                    </a:cubicBezTo>
                    <a:cubicBezTo>
                      <a:pt x="62" y="7"/>
                      <a:pt x="62" y="7"/>
                      <a:pt x="62" y="8"/>
                    </a:cubicBezTo>
                    <a:cubicBezTo>
                      <a:pt x="65" y="7"/>
                      <a:pt x="68" y="6"/>
                      <a:pt x="71" y="5"/>
                    </a:cubicBezTo>
                    <a:moveTo>
                      <a:pt x="61" y="4"/>
                    </a:moveTo>
                    <a:cubicBezTo>
                      <a:pt x="60" y="5"/>
                      <a:pt x="58" y="5"/>
                      <a:pt x="57" y="6"/>
                    </a:cubicBezTo>
                    <a:cubicBezTo>
                      <a:pt x="58" y="5"/>
                      <a:pt x="60" y="5"/>
                      <a:pt x="61" y="5"/>
                    </a:cubicBezTo>
                    <a:cubicBezTo>
                      <a:pt x="61" y="5"/>
                      <a:pt x="61" y="4"/>
                      <a:pt x="61" y="4"/>
                    </a:cubicBezTo>
                    <a:moveTo>
                      <a:pt x="81" y="0"/>
                    </a:moveTo>
                    <a:cubicBezTo>
                      <a:pt x="76" y="0"/>
                      <a:pt x="71" y="1"/>
                      <a:pt x="67" y="2"/>
                    </a:cubicBezTo>
                    <a:cubicBezTo>
                      <a:pt x="65" y="3"/>
                      <a:pt x="63" y="3"/>
                      <a:pt x="61" y="4"/>
                    </a:cubicBezTo>
                    <a:cubicBezTo>
                      <a:pt x="61" y="4"/>
                      <a:pt x="62" y="5"/>
                      <a:pt x="62" y="5"/>
                    </a:cubicBezTo>
                    <a:cubicBezTo>
                      <a:pt x="66" y="4"/>
                      <a:pt x="70" y="3"/>
                      <a:pt x="75" y="3"/>
                    </a:cubicBezTo>
                    <a:cubicBezTo>
                      <a:pt x="77" y="2"/>
                      <a:pt x="79" y="1"/>
                      <a:pt x="81"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905" name="Freeform 587"/>
              <p:cNvSpPr>
                <a:spLocks noEditPoints="1"/>
              </p:cNvSpPr>
              <p:nvPr/>
            </p:nvSpPr>
            <p:spPr bwMode="auto">
              <a:xfrm>
                <a:off x="2340" y="3296"/>
                <a:ext cx="110" cy="22"/>
              </a:xfrm>
              <a:custGeom>
                <a:avLst/>
                <a:gdLst>
                  <a:gd name="T0" fmla="*/ 132 w 132"/>
                  <a:gd name="T1" fmla="*/ 1 h 27"/>
                  <a:gd name="T2" fmla="*/ 85 w 132"/>
                  <a:gd name="T3" fmla="*/ 1 h 27"/>
                  <a:gd name="T4" fmla="*/ 61 w 132"/>
                  <a:gd name="T5" fmla="*/ 1 h 27"/>
                  <a:gd name="T6" fmla="*/ 9 w 132"/>
                  <a:gd name="T7" fmla="*/ 12 h 27"/>
                  <a:gd name="T8" fmla="*/ 9 w 132"/>
                  <a:gd name="T9" fmla="*/ 13 h 27"/>
                  <a:gd name="T10" fmla="*/ 0 w 132"/>
                  <a:gd name="T11" fmla="*/ 26 h 27"/>
                  <a:gd name="T12" fmla="*/ 7 w 132"/>
                  <a:gd name="T13" fmla="*/ 27 h 27"/>
                  <a:gd name="T14" fmla="*/ 61 w 132"/>
                  <a:gd name="T15" fmla="*/ 15 h 27"/>
                  <a:gd name="T16" fmla="*/ 132 w 132"/>
                  <a:gd name="T17" fmla="*/ 1 h 27"/>
                  <a:gd name="T18" fmla="*/ 29 w 132"/>
                  <a:gd name="T19" fmla="*/ 0 h 27"/>
                  <a:gd name="T20" fmla="*/ 2 w 132"/>
                  <a:gd name="T21" fmla="*/ 6 h 27"/>
                  <a:gd name="T22" fmla="*/ 8 w 132"/>
                  <a:gd name="T23" fmla="*/ 10 h 27"/>
                  <a:gd name="T24" fmla="*/ 46 w 132"/>
                  <a:gd name="T25" fmla="*/ 1 h 27"/>
                  <a:gd name="T26" fmla="*/ 29 w 132"/>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27">
                    <a:moveTo>
                      <a:pt x="132" y="1"/>
                    </a:moveTo>
                    <a:cubicBezTo>
                      <a:pt x="115" y="1"/>
                      <a:pt x="100" y="1"/>
                      <a:pt x="85" y="1"/>
                    </a:cubicBezTo>
                    <a:cubicBezTo>
                      <a:pt x="76" y="1"/>
                      <a:pt x="68" y="1"/>
                      <a:pt x="61" y="1"/>
                    </a:cubicBezTo>
                    <a:cubicBezTo>
                      <a:pt x="43" y="5"/>
                      <a:pt x="26" y="9"/>
                      <a:pt x="9" y="12"/>
                    </a:cubicBezTo>
                    <a:cubicBezTo>
                      <a:pt x="9" y="12"/>
                      <a:pt x="9" y="12"/>
                      <a:pt x="9" y="13"/>
                    </a:cubicBezTo>
                    <a:cubicBezTo>
                      <a:pt x="10" y="16"/>
                      <a:pt x="7" y="21"/>
                      <a:pt x="0" y="26"/>
                    </a:cubicBezTo>
                    <a:cubicBezTo>
                      <a:pt x="2" y="26"/>
                      <a:pt x="5" y="26"/>
                      <a:pt x="7" y="27"/>
                    </a:cubicBezTo>
                    <a:cubicBezTo>
                      <a:pt x="27" y="22"/>
                      <a:pt x="45" y="18"/>
                      <a:pt x="61" y="15"/>
                    </a:cubicBezTo>
                    <a:cubicBezTo>
                      <a:pt x="86" y="10"/>
                      <a:pt x="110" y="5"/>
                      <a:pt x="132" y="1"/>
                    </a:cubicBezTo>
                    <a:moveTo>
                      <a:pt x="29" y="0"/>
                    </a:moveTo>
                    <a:cubicBezTo>
                      <a:pt x="20" y="2"/>
                      <a:pt x="11" y="4"/>
                      <a:pt x="2" y="6"/>
                    </a:cubicBezTo>
                    <a:cubicBezTo>
                      <a:pt x="5" y="7"/>
                      <a:pt x="7" y="8"/>
                      <a:pt x="8" y="10"/>
                    </a:cubicBezTo>
                    <a:cubicBezTo>
                      <a:pt x="20" y="7"/>
                      <a:pt x="33" y="4"/>
                      <a:pt x="46" y="1"/>
                    </a:cubicBezTo>
                    <a:cubicBezTo>
                      <a:pt x="40" y="1"/>
                      <a:pt x="34" y="1"/>
                      <a:pt x="29"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906" name="Freeform 588"/>
              <p:cNvSpPr>
                <a:spLocks noEditPoints="1"/>
              </p:cNvSpPr>
              <p:nvPr/>
            </p:nvSpPr>
            <p:spPr bwMode="auto">
              <a:xfrm>
                <a:off x="2364" y="3285"/>
                <a:ext cx="111" cy="12"/>
              </a:xfrm>
              <a:custGeom>
                <a:avLst/>
                <a:gdLst>
                  <a:gd name="T0" fmla="*/ 66 w 133"/>
                  <a:gd name="T1" fmla="*/ 3 h 14"/>
                  <a:gd name="T2" fmla="*/ 0 w 133"/>
                  <a:gd name="T3" fmla="*/ 13 h 14"/>
                  <a:gd name="T4" fmla="*/ 17 w 133"/>
                  <a:gd name="T5" fmla="*/ 14 h 14"/>
                  <a:gd name="T6" fmla="*/ 66 w 133"/>
                  <a:gd name="T7" fmla="*/ 3 h 14"/>
                  <a:gd name="T8" fmla="*/ 104 w 133"/>
                  <a:gd name="T9" fmla="*/ 0 h 14"/>
                  <a:gd name="T10" fmla="*/ 97 w 133"/>
                  <a:gd name="T11" fmla="*/ 0 h 14"/>
                  <a:gd name="T12" fmla="*/ 32 w 133"/>
                  <a:gd name="T13" fmla="*/ 14 h 14"/>
                  <a:gd name="T14" fmla="*/ 56 w 133"/>
                  <a:gd name="T15" fmla="*/ 14 h 14"/>
                  <a:gd name="T16" fmla="*/ 103 w 133"/>
                  <a:gd name="T17" fmla="*/ 14 h 14"/>
                  <a:gd name="T18" fmla="*/ 133 w 133"/>
                  <a:gd name="T19" fmla="*/ 8 h 14"/>
                  <a:gd name="T20" fmla="*/ 104 w 13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4">
                    <a:moveTo>
                      <a:pt x="66" y="3"/>
                    </a:moveTo>
                    <a:cubicBezTo>
                      <a:pt x="47" y="5"/>
                      <a:pt x="24" y="9"/>
                      <a:pt x="0" y="13"/>
                    </a:cubicBezTo>
                    <a:cubicBezTo>
                      <a:pt x="5" y="14"/>
                      <a:pt x="11" y="14"/>
                      <a:pt x="17" y="14"/>
                    </a:cubicBezTo>
                    <a:cubicBezTo>
                      <a:pt x="33" y="10"/>
                      <a:pt x="49" y="6"/>
                      <a:pt x="66" y="3"/>
                    </a:cubicBezTo>
                    <a:moveTo>
                      <a:pt x="104" y="0"/>
                    </a:moveTo>
                    <a:cubicBezTo>
                      <a:pt x="101" y="0"/>
                      <a:pt x="99" y="0"/>
                      <a:pt x="97" y="0"/>
                    </a:cubicBezTo>
                    <a:cubicBezTo>
                      <a:pt x="75" y="5"/>
                      <a:pt x="53" y="10"/>
                      <a:pt x="32" y="14"/>
                    </a:cubicBezTo>
                    <a:cubicBezTo>
                      <a:pt x="39" y="14"/>
                      <a:pt x="47" y="14"/>
                      <a:pt x="56" y="14"/>
                    </a:cubicBezTo>
                    <a:cubicBezTo>
                      <a:pt x="71" y="14"/>
                      <a:pt x="86" y="14"/>
                      <a:pt x="103" y="14"/>
                    </a:cubicBezTo>
                    <a:cubicBezTo>
                      <a:pt x="113" y="12"/>
                      <a:pt x="124" y="10"/>
                      <a:pt x="133" y="8"/>
                    </a:cubicBezTo>
                    <a:cubicBezTo>
                      <a:pt x="132" y="3"/>
                      <a:pt x="121" y="0"/>
                      <a:pt x="104"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907" name="Freeform 589"/>
              <p:cNvSpPr/>
              <p:nvPr/>
            </p:nvSpPr>
            <p:spPr bwMode="auto">
              <a:xfrm>
                <a:off x="2335" y="3317"/>
                <a:ext cx="11" cy="4"/>
              </a:xfrm>
              <a:custGeom>
                <a:avLst/>
                <a:gdLst>
                  <a:gd name="T0" fmla="*/ 6 w 13"/>
                  <a:gd name="T1" fmla="*/ 0 h 4"/>
                  <a:gd name="T2" fmla="*/ 0 w 13"/>
                  <a:gd name="T3" fmla="*/ 4 h 4"/>
                  <a:gd name="T4" fmla="*/ 13 w 13"/>
                  <a:gd name="T5" fmla="*/ 1 h 4"/>
                  <a:gd name="T6" fmla="*/ 6 w 13"/>
                  <a:gd name="T7" fmla="*/ 0 h 4"/>
                </a:gdLst>
                <a:ahLst/>
                <a:cxnLst>
                  <a:cxn ang="0">
                    <a:pos x="T0" y="T1"/>
                  </a:cxn>
                  <a:cxn ang="0">
                    <a:pos x="T2" y="T3"/>
                  </a:cxn>
                  <a:cxn ang="0">
                    <a:pos x="T4" y="T5"/>
                  </a:cxn>
                  <a:cxn ang="0">
                    <a:pos x="T6" y="T7"/>
                  </a:cxn>
                </a:cxnLst>
                <a:rect l="0" t="0" r="r" b="b"/>
                <a:pathLst>
                  <a:path w="13" h="4">
                    <a:moveTo>
                      <a:pt x="6" y="0"/>
                    </a:moveTo>
                    <a:cubicBezTo>
                      <a:pt x="4" y="1"/>
                      <a:pt x="2" y="2"/>
                      <a:pt x="0" y="4"/>
                    </a:cubicBezTo>
                    <a:cubicBezTo>
                      <a:pt x="4" y="3"/>
                      <a:pt x="9" y="2"/>
                      <a:pt x="13" y="1"/>
                    </a:cubicBezTo>
                    <a:cubicBezTo>
                      <a:pt x="11" y="0"/>
                      <a:pt x="8" y="0"/>
                      <a:pt x="6"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908" name="Freeform 590"/>
              <p:cNvSpPr>
                <a:spLocks noEditPoints="1"/>
              </p:cNvSpPr>
              <p:nvPr/>
            </p:nvSpPr>
            <p:spPr bwMode="auto">
              <a:xfrm>
                <a:off x="1995" y="3374"/>
                <a:ext cx="99" cy="40"/>
              </a:xfrm>
              <a:custGeom>
                <a:avLst/>
                <a:gdLst>
                  <a:gd name="T0" fmla="*/ 17 w 119"/>
                  <a:gd name="T1" fmla="*/ 49 h 49"/>
                  <a:gd name="T2" fmla="*/ 16 w 119"/>
                  <a:gd name="T3" fmla="*/ 45 h 49"/>
                  <a:gd name="T4" fmla="*/ 13 w 119"/>
                  <a:gd name="T5" fmla="*/ 39 h 49"/>
                  <a:gd name="T6" fmla="*/ 5 w 119"/>
                  <a:gd name="T7" fmla="*/ 44 h 49"/>
                  <a:gd name="T8" fmla="*/ 12 w 119"/>
                  <a:gd name="T9" fmla="*/ 39 h 49"/>
                  <a:gd name="T10" fmla="*/ 0 w 119"/>
                  <a:gd name="T11" fmla="*/ 38 h 49"/>
                  <a:gd name="T12" fmla="*/ 0 w 119"/>
                  <a:gd name="T13" fmla="*/ 38 h 49"/>
                  <a:gd name="T14" fmla="*/ 9 w 119"/>
                  <a:gd name="T15" fmla="*/ 26 h 49"/>
                  <a:gd name="T16" fmla="*/ 2 w 119"/>
                  <a:gd name="T17" fmla="*/ 36 h 49"/>
                  <a:gd name="T18" fmla="*/ 12 w 119"/>
                  <a:gd name="T19" fmla="*/ 36 h 49"/>
                  <a:gd name="T20" fmla="*/ 23 w 119"/>
                  <a:gd name="T21" fmla="*/ 26 h 49"/>
                  <a:gd name="T22" fmla="*/ 26 w 119"/>
                  <a:gd name="T23" fmla="*/ 26 h 49"/>
                  <a:gd name="T24" fmla="*/ 11 w 119"/>
                  <a:gd name="T25" fmla="*/ 25 h 49"/>
                  <a:gd name="T26" fmla="*/ 11 w 119"/>
                  <a:gd name="T27" fmla="*/ 31 h 49"/>
                  <a:gd name="T28" fmla="*/ 16 w 119"/>
                  <a:gd name="T29" fmla="*/ 37 h 49"/>
                  <a:gd name="T30" fmla="*/ 22 w 119"/>
                  <a:gd name="T31" fmla="*/ 29 h 49"/>
                  <a:gd name="T32" fmla="*/ 11 w 119"/>
                  <a:gd name="T33" fmla="*/ 25 h 49"/>
                  <a:gd name="T34" fmla="*/ 12 w 119"/>
                  <a:gd name="T35" fmla="*/ 25 h 49"/>
                  <a:gd name="T36" fmla="*/ 19 w 119"/>
                  <a:gd name="T37" fmla="*/ 21 h 49"/>
                  <a:gd name="T38" fmla="*/ 21 w 119"/>
                  <a:gd name="T39" fmla="*/ 20 h 49"/>
                  <a:gd name="T40" fmla="*/ 27 w 119"/>
                  <a:gd name="T41" fmla="*/ 25 h 49"/>
                  <a:gd name="T42" fmla="*/ 39 w 119"/>
                  <a:gd name="T43" fmla="*/ 14 h 49"/>
                  <a:gd name="T44" fmla="*/ 46 w 119"/>
                  <a:gd name="T45" fmla="*/ 17 h 49"/>
                  <a:gd name="T46" fmla="*/ 76 w 119"/>
                  <a:gd name="T47" fmla="*/ 7 h 49"/>
                  <a:gd name="T48" fmla="*/ 48 w 119"/>
                  <a:gd name="T49" fmla="*/ 10 h 49"/>
                  <a:gd name="T50" fmla="*/ 78 w 119"/>
                  <a:gd name="T51" fmla="*/ 12 h 49"/>
                  <a:gd name="T52" fmla="*/ 112 w 119"/>
                  <a:gd name="T53" fmla="*/ 3 h 49"/>
                  <a:gd name="T54" fmla="*/ 80 w 119"/>
                  <a:gd name="T55" fmla="*/ 11 h 49"/>
                  <a:gd name="T56" fmla="*/ 112 w 119"/>
                  <a:gd name="T57" fmla="*/ 5 h 49"/>
                  <a:gd name="T58" fmla="*/ 119 w 119"/>
                  <a:gd name="T59" fmla="*/ 3 h 49"/>
                  <a:gd name="T60" fmla="*/ 113 w 119"/>
                  <a:gd name="T61" fmla="*/ 4 h 49"/>
                  <a:gd name="T62" fmla="*/ 75 w 119"/>
                  <a:gd name="T63" fmla="*/ 2 h 49"/>
                  <a:gd name="T64" fmla="*/ 76 w 119"/>
                  <a:gd name="T65" fmla="*/ 4 h 49"/>
                  <a:gd name="T66" fmla="*/ 112 w 119"/>
                  <a:gd name="T67" fmla="*/ 0 h 49"/>
                  <a:gd name="T68" fmla="*/ 77 w 119"/>
                  <a:gd name="T69" fmla="*/ 1 h 49"/>
                  <a:gd name="T70" fmla="*/ 112 w 119"/>
                  <a:gd name="T71" fmla="*/ 2 h 49"/>
                  <a:gd name="T72" fmla="*/ 113 w 119"/>
                  <a:gd name="T73" fmla="*/ 0 h 49"/>
                  <a:gd name="T74" fmla="*/ 112 w 119"/>
                  <a:gd name="T75" fmla="*/ 1 h 49"/>
                  <a:gd name="T76" fmla="*/ 113 w 119"/>
                  <a:gd name="T7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49">
                    <a:moveTo>
                      <a:pt x="13" y="39"/>
                    </a:moveTo>
                    <a:cubicBezTo>
                      <a:pt x="14" y="43"/>
                      <a:pt x="16" y="46"/>
                      <a:pt x="17" y="49"/>
                    </a:cubicBezTo>
                    <a:cubicBezTo>
                      <a:pt x="17" y="49"/>
                      <a:pt x="17" y="49"/>
                      <a:pt x="18" y="49"/>
                    </a:cubicBezTo>
                    <a:cubicBezTo>
                      <a:pt x="17" y="48"/>
                      <a:pt x="17" y="46"/>
                      <a:pt x="16" y="45"/>
                    </a:cubicBezTo>
                    <a:cubicBezTo>
                      <a:pt x="16" y="43"/>
                      <a:pt x="16" y="41"/>
                      <a:pt x="16" y="40"/>
                    </a:cubicBezTo>
                    <a:cubicBezTo>
                      <a:pt x="15" y="40"/>
                      <a:pt x="14" y="40"/>
                      <a:pt x="13" y="39"/>
                    </a:cubicBezTo>
                    <a:moveTo>
                      <a:pt x="3" y="38"/>
                    </a:moveTo>
                    <a:cubicBezTo>
                      <a:pt x="4" y="40"/>
                      <a:pt x="4" y="42"/>
                      <a:pt x="5" y="44"/>
                    </a:cubicBezTo>
                    <a:cubicBezTo>
                      <a:pt x="7" y="46"/>
                      <a:pt x="11" y="47"/>
                      <a:pt x="15" y="48"/>
                    </a:cubicBezTo>
                    <a:cubicBezTo>
                      <a:pt x="14" y="45"/>
                      <a:pt x="13" y="42"/>
                      <a:pt x="12" y="39"/>
                    </a:cubicBezTo>
                    <a:cubicBezTo>
                      <a:pt x="9" y="39"/>
                      <a:pt x="6" y="39"/>
                      <a:pt x="3" y="38"/>
                    </a:cubicBezTo>
                    <a:moveTo>
                      <a:pt x="0" y="38"/>
                    </a:moveTo>
                    <a:cubicBezTo>
                      <a:pt x="0" y="40"/>
                      <a:pt x="1" y="41"/>
                      <a:pt x="2" y="43"/>
                    </a:cubicBezTo>
                    <a:cubicBezTo>
                      <a:pt x="2" y="41"/>
                      <a:pt x="1" y="40"/>
                      <a:pt x="0" y="38"/>
                    </a:cubicBezTo>
                    <a:cubicBezTo>
                      <a:pt x="0" y="38"/>
                      <a:pt x="0" y="38"/>
                      <a:pt x="0" y="38"/>
                    </a:cubicBezTo>
                    <a:moveTo>
                      <a:pt x="9" y="26"/>
                    </a:moveTo>
                    <a:cubicBezTo>
                      <a:pt x="5" y="29"/>
                      <a:pt x="3" y="31"/>
                      <a:pt x="1" y="33"/>
                    </a:cubicBezTo>
                    <a:cubicBezTo>
                      <a:pt x="1" y="34"/>
                      <a:pt x="2" y="35"/>
                      <a:pt x="2" y="36"/>
                    </a:cubicBezTo>
                    <a:cubicBezTo>
                      <a:pt x="5" y="36"/>
                      <a:pt x="9" y="36"/>
                      <a:pt x="12" y="37"/>
                    </a:cubicBezTo>
                    <a:cubicBezTo>
                      <a:pt x="12" y="36"/>
                      <a:pt x="12" y="36"/>
                      <a:pt x="12" y="36"/>
                    </a:cubicBezTo>
                    <a:cubicBezTo>
                      <a:pt x="9" y="26"/>
                      <a:pt x="9" y="26"/>
                      <a:pt x="9" y="26"/>
                    </a:cubicBezTo>
                    <a:moveTo>
                      <a:pt x="23" y="26"/>
                    </a:moveTo>
                    <a:cubicBezTo>
                      <a:pt x="23" y="26"/>
                      <a:pt x="23" y="27"/>
                      <a:pt x="23" y="28"/>
                    </a:cubicBezTo>
                    <a:cubicBezTo>
                      <a:pt x="24" y="27"/>
                      <a:pt x="25" y="26"/>
                      <a:pt x="26" y="26"/>
                    </a:cubicBezTo>
                    <a:cubicBezTo>
                      <a:pt x="25" y="26"/>
                      <a:pt x="24" y="26"/>
                      <a:pt x="23" y="26"/>
                    </a:cubicBezTo>
                    <a:moveTo>
                      <a:pt x="11" y="25"/>
                    </a:moveTo>
                    <a:cubicBezTo>
                      <a:pt x="10" y="26"/>
                      <a:pt x="10" y="26"/>
                      <a:pt x="9" y="26"/>
                    </a:cubicBezTo>
                    <a:cubicBezTo>
                      <a:pt x="11" y="31"/>
                      <a:pt x="11" y="31"/>
                      <a:pt x="11" y="31"/>
                    </a:cubicBezTo>
                    <a:cubicBezTo>
                      <a:pt x="11" y="33"/>
                      <a:pt x="12" y="35"/>
                      <a:pt x="12" y="37"/>
                    </a:cubicBezTo>
                    <a:cubicBezTo>
                      <a:pt x="13" y="37"/>
                      <a:pt x="14" y="37"/>
                      <a:pt x="16" y="37"/>
                    </a:cubicBezTo>
                    <a:cubicBezTo>
                      <a:pt x="16" y="37"/>
                      <a:pt x="16" y="37"/>
                      <a:pt x="17" y="37"/>
                    </a:cubicBezTo>
                    <a:cubicBezTo>
                      <a:pt x="18" y="34"/>
                      <a:pt x="19" y="32"/>
                      <a:pt x="22" y="29"/>
                    </a:cubicBezTo>
                    <a:cubicBezTo>
                      <a:pt x="21" y="28"/>
                      <a:pt x="21" y="27"/>
                      <a:pt x="20" y="26"/>
                    </a:cubicBezTo>
                    <a:cubicBezTo>
                      <a:pt x="17" y="26"/>
                      <a:pt x="14" y="26"/>
                      <a:pt x="11" y="25"/>
                    </a:cubicBezTo>
                    <a:moveTo>
                      <a:pt x="19" y="21"/>
                    </a:moveTo>
                    <a:cubicBezTo>
                      <a:pt x="16" y="23"/>
                      <a:pt x="14" y="24"/>
                      <a:pt x="12" y="25"/>
                    </a:cubicBezTo>
                    <a:cubicBezTo>
                      <a:pt x="15" y="25"/>
                      <a:pt x="17" y="25"/>
                      <a:pt x="20" y="25"/>
                    </a:cubicBezTo>
                    <a:cubicBezTo>
                      <a:pt x="19" y="24"/>
                      <a:pt x="19" y="23"/>
                      <a:pt x="19" y="21"/>
                    </a:cubicBezTo>
                    <a:moveTo>
                      <a:pt x="44" y="11"/>
                    </a:moveTo>
                    <a:cubicBezTo>
                      <a:pt x="35" y="14"/>
                      <a:pt x="27" y="17"/>
                      <a:pt x="21" y="20"/>
                    </a:cubicBezTo>
                    <a:cubicBezTo>
                      <a:pt x="21" y="22"/>
                      <a:pt x="22" y="23"/>
                      <a:pt x="22" y="25"/>
                    </a:cubicBezTo>
                    <a:cubicBezTo>
                      <a:pt x="24" y="25"/>
                      <a:pt x="25" y="25"/>
                      <a:pt x="27" y="25"/>
                    </a:cubicBezTo>
                    <a:cubicBezTo>
                      <a:pt x="30" y="23"/>
                      <a:pt x="35" y="20"/>
                      <a:pt x="40" y="19"/>
                    </a:cubicBezTo>
                    <a:cubicBezTo>
                      <a:pt x="39" y="14"/>
                      <a:pt x="39" y="14"/>
                      <a:pt x="39" y="14"/>
                    </a:cubicBezTo>
                    <a:cubicBezTo>
                      <a:pt x="41" y="19"/>
                      <a:pt x="41" y="19"/>
                      <a:pt x="41" y="19"/>
                    </a:cubicBezTo>
                    <a:cubicBezTo>
                      <a:pt x="42" y="18"/>
                      <a:pt x="44" y="18"/>
                      <a:pt x="46" y="17"/>
                    </a:cubicBezTo>
                    <a:cubicBezTo>
                      <a:pt x="46" y="15"/>
                      <a:pt x="45" y="13"/>
                      <a:pt x="44" y="11"/>
                    </a:cubicBezTo>
                    <a:moveTo>
                      <a:pt x="76" y="7"/>
                    </a:moveTo>
                    <a:cubicBezTo>
                      <a:pt x="69" y="7"/>
                      <a:pt x="62" y="7"/>
                      <a:pt x="55" y="8"/>
                    </a:cubicBezTo>
                    <a:cubicBezTo>
                      <a:pt x="53" y="9"/>
                      <a:pt x="50" y="9"/>
                      <a:pt x="48" y="10"/>
                    </a:cubicBezTo>
                    <a:cubicBezTo>
                      <a:pt x="49" y="12"/>
                      <a:pt x="49" y="14"/>
                      <a:pt x="50" y="16"/>
                    </a:cubicBezTo>
                    <a:cubicBezTo>
                      <a:pt x="58" y="14"/>
                      <a:pt x="68" y="13"/>
                      <a:pt x="78" y="12"/>
                    </a:cubicBezTo>
                    <a:cubicBezTo>
                      <a:pt x="77" y="10"/>
                      <a:pt x="77" y="8"/>
                      <a:pt x="76" y="7"/>
                    </a:cubicBezTo>
                    <a:moveTo>
                      <a:pt x="112" y="3"/>
                    </a:moveTo>
                    <a:cubicBezTo>
                      <a:pt x="101" y="5"/>
                      <a:pt x="90" y="6"/>
                      <a:pt x="79" y="6"/>
                    </a:cubicBezTo>
                    <a:cubicBezTo>
                      <a:pt x="79" y="8"/>
                      <a:pt x="80" y="10"/>
                      <a:pt x="80" y="11"/>
                    </a:cubicBezTo>
                    <a:cubicBezTo>
                      <a:pt x="85" y="11"/>
                      <a:pt x="90" y="11"/>
                      <a:pt x="95" y="10"/>
                    </a:cubicBezTo>
                    <a:cubicBezTo>
                      <a:pt x="100" y="8"/>
                      <a:pt x="106" y="7"/>
                      <a:pt x="112" y="5"/>
                    </a:cubicBezTo>
                    <a:cubicBezTo>
                      <a:pt x="112" y="4"/>
                      <a:pt x="112" y="4"/>
                      <a:pt x="112" y="3"/>
                    </a:cubicBezTo>
                    <a:moveTo>
                      <a:pt x="119" y="3"/>
                    </a:moveTo>
                    <a:cubicBezTo>
                      <a:pt x="117" y="3"/>
                      <a:pt x="115" y="3"/>
                      <a:pt x="113" y="3"/>
                    </a:cubicBezTo>
                    <a:cubicBezTo>
                      <a:pt x="113" y="4"/>
                      <a:pt x="113" y="4"/>
                      <a:pt x="113" y="4"/>
                    </a:cubicBezTo>
                    <a:cubicBezTo>
                      <a:pt x="115" y="4"/>
                      <a:pt x="117" y="3"/>
                      <a:pt x="119" y="3"/>
                    </a:cubicBezTo>
                    <a:moveTo>
                      <a:pt x="75" y="2"/>
                    </a:moveTo>
                    <a:cubicBezTo>
                      <a:pt x="71" y="3"/>
                      <a:pt x="67" y="4"/>
                      <a:pt x="63" y="5"/>
                    </a:cubicBezTo>
                    <a:cubicBezTo>
                      <a:pt x="67" y="5"/>
                      <a:pt x="72" y="5"/>
                      <a:pt x="76" y="4"/>
                    </a:cubicBezTo>
                    <a:cubicBezTo>
                      <a:pt x="76" y="3"/>
                      <a:pt x="75" y="3"/>
                      <a:pt x="75" y="2"/>
                    </a:cubicBezTo>
                    <a:moveTo>
                      <a:pt x="112" y="0"/>
                    </a:moveTo>
                    <a:cubicBezTo>
                      <a:pt x="100" y="0"/>
                      <a:pt x="89" y="1"/>
                      <a:pt x="78" y="1"/>
                    </a:cubicBezTo>
                    <a:cubicBezTo>
                      <a:pt x="78" y="1"/>
                      <a:pt x="78" y="1"/>
                      <a:pt x="77" y="1"/>
                    </a:cubicBezTo>
                    <a:cubicBezTo>
                      <a:pt x="78" y="2"/>
                      <a:pt x="78" y="3"/>
                      <a:pt x="78" y="4"/>
                    </a:cubicBezTo>
                    <a:cubicBezTo>
                      <a:pt x="89" y="3"/>
                      <a:pt x="101" y="3"/>
                      <a:pt x="112" y="2"/>
                    </a:cubicBezTo>
                    <a:cubicBezTo>
                      <a:pt x="112" y="1"/>
                      <a:pt x="112" y="0"/>
                      <a:pt x="112" y="0"/>
                    </a:cubicBezTo>
                    <a:moveTo>
                      <a:pt x="113" y="0"/>
                    </a:moveTo>
                    <a:cubicBezTo>
                      <a:pt x="112" y="0"/>
                      <a:pt x="112" y="0"/>
                      <a:pt x="112" y="0"/>
                    </a:cubicBezTo>
                    <a:cubicBezTo>
                      <a:pt x="112" y="0"/>
                      <a:pt x="112" y="1"/>
                      <a:pt x="112" y="1"/>
                    </a:cubicBezTo>
                    <a:cubicBezTo>
                      <a:pt x="113" y="1"/>
                      <a:pt x="114" y="1"/>
                      <a:pt x="115" y="1"/>
                    </a:cubicBezTo>
                    <a:cubicBezTo>
                      <a:pt x="114" y="1"/>
                      <a:pt x="113" y="0"/>
                      <a:pt x="113"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909" name="Freeform 591"/>
              <p:cNvSpPr/>
              <p:nvPr/>
            </p:nvSpPr>
            <p:spPr bwMode="auto">
              <a:xfrm>
                <a:off x="2089" y="3372"/>
                <a:ext cx="17" cy="3"/>
              </a:xfrm>
              <a:custGeom>
                <a:avLst/>
                <a:gdLst>
                  <a:gd name="T0" fmla="*/ 21 w 21"/>
                  <a:gd name="T1" fmla="*/ 0 h 3"/>
                  <a:gd name="T2" fmla="*/ 0 w 21"/>
                  <a:gd name="T3" fmla="*/ 2 h 3"/>
                  <a:gd name="T4" fmla="*/ 2 w 21"/>
                  <a:gd name="T5" fmla="*/ 3 h 3"/>
                  <a:gd name="T6" fmla="*/ 16 w 21"/>
                  <a:gd name="T7" fmla="*/ 2 h 3"/>
                  <a:gd name="T8" fmla="*/ 21 w 21"/>
                  <a:gd name="T9" fmla="*/ 0 h 3"/>
                </a:gdLst>
                <a:ahLst/>
                <a:cxnLst>
                  <a:cxn ang="0">
                    <a:pos x="T0" y="T1"/>
                  </a:cxn>
                  <a:cxn ang="0">
                    <a:pos x="T2" y="T3"/>
                  </a:cxn>
                  <a:cxn ang="0">
                    <a:pos x="T4" y="T5"/>
                  </a:cxn>
                  <a:cxn ang="0">
                    <a:pos x="T6" y="T7"/>
                  </a:cxn>
                  <a:cxn ang="0">
                    <a:pos x="T8" y="T9"/>
                  </a:cxn>
                </a:cxnLst>
                <a:rect l="0" t="0" r="r" b="b"/>
                <a:pathLst>
                  <a:path w="21" h="3">
                    <a:moveTo>
                      <a:pt x="21" y="0"/>
                    </a:moveTo>
                    <a:cubicBezTo>
                      <a:pt x="14" y="1"/>
                      <a:pt x="7" y="1"/>
                      <a:pt x="0" y="2"/>
                    </a:cubicBezTo>
                    <a:cubicBezTo>
                      <a:pt x="0" y="2"/>
                      <a:pt x="1" y="3"/>
                      <a:pt x="2" y="3"/>
                    </a:cubicBezTo>
                    <a:cubicBezTo>
                      <a:pt x="7" y="3"/>
                      <a:pt x="12" y="2"/>
                      <a:pt x="16" y="2"/>
                    </a:cubicBezTo>
                    <a:cubicBezTo>
                      <a:pt x="18" y="1"/>
                      <a:pt x="20" y="1"/>
                      <a:pt x="21"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910" name="Freeform 592"/>
              <p:cNvSpPr/>
              <p:nvPr/>
            </p:nvSpPr>
            <p:spPr bwMode="auto">
              <a:xfrm flipH="1">
                <a:off x="2008" y="3407"/>
                <a:ext cx="0" cy="4"/>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cubicBezTo>
                      <a:pt x="0" y="1"/>
                      <a:pt x="0" y="3"/>
                      <a:pt x="0" y="5"/>
                    </a:cubicBezTo>
                    <a:cubicBezTo>
                      <a:pt x="0" y="3"/>
                      <a:pt x="0" y="1"/>
                      <a:pt x="0" y="0"/>
                    </a:cubicBezTo>
                    <a:cubicBezTo>
                      <a:pt x="0" y="0"/>
                      <a:pt x="0" y="0"/>
                      <a:pt x="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911" name="Freeform 593"/>
              <p:cNvSpPr/>
              <p:nvPr/>
            </p:nvSpPr>
            <p:spPr bwMode="auto">
              <a:xfrm>
                <a:off x="2346" y="3308"/>
                <a:ext cx="45" cy="10"/>
              </a:xfrm>
              <a:custGeom>
                <a:avLst/>
                <a:gdLst>
                  <a:gd name="T0" fmla="*/ 54 w 54"/>
                  <a:gd name="T1" fmla="*/ 0 h 12"/>
                  <a:gd name="T2" fmla="*/ 0 w 54"/>
                  <a:gd name="T3" fmla="*/ 12 h 12"/>
                  <a:gd name="T4" fmla="*/ 4 w 54"/>
                  <a:gd name="T5" fmla="*/ 12 h 12"/>
                  <a:gd name="T6" fmla="*/ 54 w 54"/>
                  <a:gd name="T7" fmla="*/ 0 h 12"/>
                </a:gdLst>
                <a:ahLst/>
                <a:cxnLst>
                  <a:cxn ang="0">
                    <a:pos x="T0" y="T1"/>
                  </a:cxn>
                  <a:cxn ang="0">
                    <a:pos x="T2" y="T3"/>
                  </a:cxn>
                  <a:cxn ang="0">
                    <a:pos x="T4" y="T5"/>
                  </a:cxn>
                  <a:cxn ang="0">
                    <a:pos x="T6" y="T7"/>
                  </a:cxn>
                </a:cxnLst>
                <a:rect l="0" t="0" r="r" b="b"/>
                <a:pathLst>
                  <a:path w="54" h="12">
                    <a:moveTo>
                      <a:pt x="54" y="0"/>
                    </a:moveTo>
                    <a:cubicBezTo>
                      <a:pt x="38" y="3"/>
                      <a:pt x="20" y="7"/>
                      <a:pt x="0" y="12"/>
                    </a:cubicBezTo>
                    <a:cubicBezTo>
                      <a:pt x="2" y="12"/>
                      <a:pt x="3" y="12"/>
                      <a:pt x="4" y="12"/>
                    </a:cubicBezTo>
                    <a:cubicBezTo>
                      <a:pt x="21" y="8"/>
                      <a:pt x="38" y="4"/>
                      <a:pt x="54"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912" name="Freeform 594"/>
              <p:cNvSpPr/>
              <p:nvPr/>
            </p:nvSpPr>
            <p:spPr bwMode="auto">
              <a:xfrm>
                <a:off x="2330" y="3318"/>
                <a:ext cx="19" cy="5"/>
              </a:xfrm>
              <a:custGeom>
                <a:avLst/>
                <a:gdLst>
                  <a:gd name="T0" fmla="*/ 19 w 23"/>
                  <a:gd name="T1" fmla="*/ 0 h 6"/>
                  <a:gd name="T2" fmla="*/ 6 w 23"/>
                  <a:gd name="T3" fmla="*/ 3 h 6"/>
                  <a:gd name="T4" fmla="*/ 0 w 23"/>
                  <a:gd name="T5" fmla="*/ 6 h 6"/>
                  <a:gd name="T6" fmla="*/ 5 w 23"/>
                  <a:gd name="T7" fmla="*/ 5 h 6"/>
                  <a:gd name="T8" fmla="*/ 23 w 23"/>
                  <a:gd name="T9" fmla="*/ 0 h 6"/>
                  <a:gd name="T10" fmla="*/ 19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19" y="0"/>
                    </a:moveTo>
                    <a:cubicBezTo>
                      <a:pt x="15" y="1"/>
                      <a:pt x="10" y="2"/>
                      <a:pt x="6" y="3"/>
                    </a:cubicBezTo>
                    <a:cubicBezTo>
                      <a:pt x="4" y="4"/>
                      <a:pt x="2" y="5"/>
                      <a:pt x="0" y="6"/>
                    </a:cubicBezTo>
                    <a:cubicBezTo>
                      <a:pt x="2" y="5"/>
                      <a:pt x="3" y="5"/>
                      <a:pt x="5" y="5"/>
                    </a:cubicBezTo>
                    <a:cubicBezTo>
                      <a:pt x="11" y="3"/>
                      <a:pt x="17" y="2"/>
                      <a:pt x="23" y="0"/>
                    </a:cubicBezTo>
                    <a:cubicBezTo>
                      <a:pt x="22" y="0"/>
                      <a:pt x="21" y="0"/>
                      <a:pt x="19"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913" name="Freeform 595"/>
              <p:cNvSpPr>
                <a:spLocks noEditPoints="1"/>
              </p:cNvSpPr>
              <p:nvPr/>
            </p:nvSpPr>
            <p:spPr bwMode="auto">
              <a:xfrm>
                <a:off x="2074" y="3376"/>
                <a:ext cx="34" cy="6"/>
              </a:xfrm>
              <a:custGeom>
                <a:avLst/>
                <a:gdLst>
                  <a:gd name="T0" fmla="*/ 17 w 41"/>
                  <a:gd name="T1" fmla="*/ 2 h 7"/>
                  <a:gd name="T2" fmla="*/ 0 w 41"/>
                  <a:gd name="T3" fmla="*/ 7 h 7"/>
                  <a:gd name="T4" fmla="*/ 15 w 41"/>
                  <a:gd name="T5" fmla="*/ 6 h 7"/>
                  <a:gd name="T6" fmla="*/ 18 w 41"/>
                  <a:gd name="T7" fmla="*/ 6 h 7"/>
                  <a:gd name="T8" fmla="*/ 17 w 41"/>
                  <a:gd name="T9" fmla="*/ 2 h 7"/>
                  <a:gd name="T10" fmla="*/ 24 w 41"/>
                  <a:gd name="T11" fmla="*/ 0 h 7"/>
                  <a:gd name="T12" fmla="*/ 24 w 41"/>
                  <a:gd name="T13" fmla="*/ 0 h 7"/>
                  <a:gd name="T14" fmla="*/ 18 w 41"/>
                  <a:gd name="T15" fmla="*/ 1 h 7"/>
                  <a:gd name="T16" fmla="*/ 19 w 41"/>
                  <a:gd name="T17" fmla="*/ 6 h 7"/>
                  <a:gd name="T18" fmla="*/ 41 w 41"/>
                  <a:gd name="T19" fmla="*/ 6 h 7"/>
                  <a:gd name="T20" fmla="*/ 24 w 4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7">
                    <a:moveTo>
                      <a:pt x="17" y="2"/>
                    </a:moveTo>
                    <a:cubicBezTo>
                      <a:pt x="11" y="4"/>
                      <a:pt x="5" y="5"/>
                      <a:pt x="0" y="7"/>
                    </a:cubicBezTo>
                    <a:cubicBezTo>
                      <a:pt x="5" y="7"/>
                      <a:pt x="10" y="7"/>
                      <a:pt x="15" y="6"/>
                    </a:cubicBezTo>
                    <a:cubicBezTo>
                      <a:pt x="16" y="6"/>
                      <a:pt x="17" y="6"/>
                      <a:pt x="18" y="6"/>
                    </a:cubicBezTo>
                    <a:cubicBezTo>
                      <a:pt x="18" y="5"/>
                      <a:pt x="18" y="3"/>
                      <a:pt x="17" y="2"/>
                    </a:cubicBezTo>
                    <a:moveTo>
                      <a:pt x="24" y="0"/>
                    </a:moveTo>
                    <a:cubicBezTo>
                      <a:pt x="24" y="0"/>
                      <a:pt x="24" y="0"/>
                      <a:pt x="24" y="0"/>
                    </a:cubicBezTo>
                    <a:cubicBezTo>
                      <a:pt x="22" y="0"/>
                      <a:pt x="20" y="1"/>
                      <a:pt x="18" y="1"/>
                    </a:cubicBezTo>
                    <a:cubicBezTo>
                      <a:pt x="18" y="3"/>
                      <a:pt x="19" y="5"/>
                      <a:pt x="19" y="6"/>
                    </a:cubicBezTo>
                    <a:cubicBezTo>
                      <a:pt x="27" y="6"/>
                      <a:pt x="34" y="6"/>
                      <a:pt x="41" y="6"/>
                    </a:cubicBezTo>
                    <a:cubicBezTo>
                      <a:pt x="34" y="4"/>
                      <a:pt x="29" y="2"/>
                      <a:pt x="24"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914" name="Freeform 596"/>
              <p:cNvSpPr>
                <a:spLocks noEditPoints="1"/>
              </p:cNvSpPr>
              <p:nvPr/>
            </p:nvSpPr>
            <p:spPr bwMode="auto">
              <a:xfrm>
                <a:off x="2094" y="3372"/>
                <a:ext cx="37" cy="9"/>
              </a:xfrm>
              <a:custGeom>
                <a:avLst/>
                <a:gdLst>
                  <a:gd name="T0" fmla="*/ 21 w 45"/>
                  <a:gd name="T1" fmla="*/ 3 h 11"/>
                  <a:gd name="T2" fmla="*/ 0 w 45"/>
                  <a:gd name="T3" fmla="*/ 5 h 11"/>
                  <a:gd name="T4" fmla="*/ 17 w 45"/>
                  <a:gd name="T5" fmla="*/ 11 h 11"/>
                  <a:gd name="T6" fmla="*/ 23 w 45"/>
                  <a:gd name="T7" fmla="*/ 10 h 11"/>
                  <a:gd name="T8" fmla="*/ 21 w 45"/>
                  <a:gd name="T9" fmla="*/ 3 h 11"/>
                  <a:gd name="T10" fmla="*/ 24 w 45"/>
                  <a:gd name="T11" fmla="*/ 2 h 11"/>
                  <a:gd name="T12" fmla="*/ 22 w 45"/>
                  <a:gd name="T13" fmla="*/ 2 h 11"/>
                  <a:gd name="T14" fmla="*/ 24 w 45"/>
                  <a:gd name="T15" fmla="*/ 10 h 11"/>
                  <a:gd name="T16" fmla="*/ 39 w 45"/>
                  <a:gd name="T17" fmla="*/ 10 h 11"/>
                  <a:gd name="T18" fmla="*/ 41 w 45"/>
                  <a:gd name="T19" fmla="*/ 10 h 11"/>
                  <a:gd name="T20" fmla="*/ 45 w 45"/>
                  <a:gd name="T21" fmla="*/ 6 h 11"/>
                  <a:gd name="T22" fmla="*/ 24 w 45"/>
                  <a:gd name="T23" fmla="*/ 2 h 11"/>
                  <a:gd name="T24" fmla="*/ 16 w 45"/>
                  <a:gd name="T25" fmla="*/ 0 h 11"/>
                  <a:gd name="T26" fmla="*/ 15 w 45"/>
                  <a:gd name="T27" fmla="*/ 0 h 11"/>
                  <a:gd name="T28" fmla="*/ 10 w 45"/>
                  <a:gd name="T29" fmla="*/ 2 h 11"/>
                  <a:gd name="T30" fmla="*/ 19 w 45"/>
                  <a:gd name="T31" fmla="*/ 1 h 11"/>
                  <a:gd name="T32" fmla="*/ 16 w 45"/>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1">
                    <a:moveTo>
                      <a:pt x="21" y="3"/>
                    </a:moveTo>
                    <a:cubicBezTo>
                      <a:pt x="14" y="3"/>
                      <a:pt x="7" y="4"/>
                      <a:pt x="0" y="5"/>
                    </a:cubicBezTo>
                    <a:cubicBezTo>
                      <a:pt x="5" y="7"/>
                      <a:pt x="10" y="9"/>
                      <a:pt x="17" y="11"/>
                    </a:cubicBezTo>
                    <a:cubicBezTo>
                      <a:pt x="19" y="10"/>
                      <a:pt x="21" y="10"/>
                      <a:pt x="23" y="10"/>
                    </a:cubicBezTo>
                    <a:cubicBezTo>
                      <a:pt x="22" y="8"/>
                      <a:pt x="22" y="5"/>
                      <a:pt x="21" y="3"/>
                    </a:cubicBezTo>
                    <a:moveTo>
                      <a:pt x="24" y="2"/>
                    </a:moveTo>
                    <a:cubicBezTo>
                      <a:pt x="23" y="2"/>
                      <a:pt x="23" y="2"/>
                      <a:pt x="22" y="2"/>
                    </a:cubicBezTo>
                    <a:cubicBezTo>
                      <a:pt x="23" y="5"/>
                      <a:pt x="23" y="8"/>
                      <a:pt x="24" y="10"/>
                    </a:cubicBezTo>
                    <a:cubicBezTo>
                      <a:pt x="29" y="10"/>
                      <a:pt x="34" y="10"/>
                      <a:pt x="39" y="10"/>
                    </a:cubicBezTo>
                    <a:cubicBezTo>
                      <a:pt x="39" y="10"/>
                      <a:pt x="40" y="10"/>
                      <a:pt x="41" y="10"/>
                    </a:cubicBezTo>
                    <a:cubicBezTo>
                      <a:pt x="42" y="9"/>
                      <a:pt x="44" y="8"/>
                      <a:pt x="45" y="6"/>
                    </a:cubicBezTo>
                    <a:cubicBezTo>
                      <a:pt x="38" y="5"/>
                      <a:pt x="31" y="4"/>
                      <a:pt x="24" y="2"/>
                    </a:cubicBezTo>
                    <a:moveTo>
                      <a:pt x="16" y="0"/>
                    </a:moveTo>
                    <a:cubicBezTo>
                      <a:pt x="16" y="0"/>
                      <a:pt x="16" y="0"/>
                      <a:pt x="15" y="0"/>
                    </a:cubicBezTo>
                    <a:cubicBezTo>
                      <a:pt x="14" y="1"/>
                      <a:pt x="12" y="1"/>
                      <a:pt x="10" y="2"/>
                    </a:cubicBezTo>
                    <a:cubicBezTo>
                      <a:pt x="13" y="2"/>
                      <a:pt x="16" y="1"/>
                      <a:pt x="19" y="1"/>
                    </a:cubicBezTo>
                    <a:cubicBezTo>
                      <a:pt x="18" y="1"/>
                      <a:pt x="17" y="1"/>
                      <a:pt x="16"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915" name="Freeform 597"/>
              <p:cNvSpPr>
                <a:spLocks noEditPoints="1"/>
              </p:cNvSpPr>
              <p:nvPr/>
            </p:nvSpPr>
            <p:spPr bwMode="auto">
              <a:xfrm>
                <a:off x="2107" y="3371"/>
                <a:ext cx="37" cy="6"/>
              </a:xfrm>
              <a:custGeom>
                <a:avLst/>
                <a:gdLst>
                  <a:gd name="T0" fmla="*/ 5 w 45"/>
                  <a:gd name="T1" fmla="*/ 2 h 8"/>
                  <a:gd name="T2" fmla="*/ 0 w 45"/>
                  <a:gd name="T3" fmla="*/ 2 h 8"/>
                  <a:gd name="T4" fmla="*/ 3 w 45"/>
                  <a:gd name="T5" fmla="*/ 3 h 8"/>
                  <a:gd name="T6" fmla="*/ 5 w 45"/>
                  <a:gd name="T7" fmla="*/ 3 h 8"/>
                  <a:gd name="T8" fmla="*/ 5 w 45"/>
                  <a:gd name="T9" fmla="*/ 2 h 8"/>
                  <a:gd name="T10" fmla="*/ 34 w 45"/>
                  <a:gd name="T11" fmla="*/ 1 h 8"/>
                  <a:gd name="T12" fmla="*/ 8 w 45"/>
                  <a:gd name="T13" fmla="*/ 4 h 8"/>
                  <a:gd name="T14" fmla="*/ 29 w 45"/>
                  <a:gd name="T15" fmla="*/ 8 h 8"/>
                  <a:gd name="T16" fmla="*/ 34 w 45"/>
                  <a:gd name="T17" fmla="*/ 5 h 8"/>
                  <a:gd name="T18" fmla="*/ 34 w 45"/>
                  <a:gd name="T19" fmla="*/ 1 h 8"/>
                  <a:gd name="T20" fmla="*/ 28 w 45"/>
                  <a:gd name="T21" fmla="*/ 0 h 8"/>
                  <a:gd name="T22" fmla="*/ 6 w 45"/>
                  <a:gd name="T23" fmla="*/ 2 h 8"/>
                  <a:gd name="T24" fmla="*/ 6 w 45"/>
                  <a:gd name="T25" fmla="*/ 3 h 8"/>
                  <a:gd name="T26" fmla="*/ 28 w 45"/>
                  <a:gd name="T27" fmla="*/ 0 h 8"/>
                  <a:gd name="T28" fmla="*/ 45 w 45"/>
                  <a:gd name="T29" fmla="*/ 0 h 8"/>
                  <a:gd name="T30" fmla="*/ 34 w 45"/>
                  <a:gd name="T31" fmla="*/ 1 h 8"/>
                  <a:gd name="T32" fmla="*/ 35 w 45"/>
                  <a:gd name="T33" fmla="*/ 5 h 8"/>
                  <a:gd name="T34" fmla="*/ 45 w 45"/>
                  <a:gd name="T3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8">
                    <a:moveTo>
                      <a:pt x="5" y="2"/>
                    </a:moveTo>
                    <a:cubicBezTo>
                      <a:pt x="4" y="2"/>
                      <a:pt x="2" y="2"/>
                      <a:pt x="0" y="2"/>
                    </a:cubicBezTo>
                    <a:cubicBezTo>
                      <a:pt x="1" y="3"/>
                      <a:pt x="2" y="3"/>
                      <a:pt x="3" y="3"/>
                    </a:cubicBezTo>
                    <a:cubicBezTo>
                      <a:pt x="4" y="3"/>
                      <a:pt x="4" y="3"/>
                      <a:pt x="5" y="3"/>
                    </a:cubicBezTo>
                    <a:cubicBezTo>
                      <a:pt x="5" y="2"/>
                      <a:pt x="5" y="2"/>
                      <a:pt x="5" y="2"/>
                    </a:cubicBezTo>
                    <a:moveTo>
                      <a:pt x="34" y="1"/>
                    </a:moveTo>
                    <a:cubicBezTo>
                      <a:pt x="25" y="2"/>
                      <a:pt x="16" y="3"/>
                      <a:pt x="8" y="4"/>
                    </a:cubicBezTo>
                    <a:cubicBezTo>
                      <a:pt x="15" y="6"/>
                      <a:pt x="22" y="7"/>
                      <a:pt x="29" y="8"/>
                    </a:cubicBezTo>
                    <a:cubicBezTo>
                      <a:pt x="31" y="7"/>
                      <a:pt x="32" y="6"/>
                      <a:pt x="34" y="5"/>
                    </a:cubicBezTo>
                    <a:cubicBezTo>
                      <a:pt x="34" y="4"/>
                      <a:pt x="34" y="3"/>
                      <a:pt x="34" y="1"/>
                    </a:cubicBezTo>
                    <a:moveTo>
                      <a:pt x="28" y="0"/>
                    </a:moveTo>
                    <a:cubicBezTo>
                      <a:pt x="21" y="1"/>
                      <a:pt x="13" y="1"/>
                      <a:pt x="6" y="2"/>
                    </a:cubicBezTo>
                    <a:cubicBezTo>
                      <a:pt x="6" y="2"/>
                      <a:pt x="6" y="2"/>
                      <a:pt x="6" y="3"/>
                    </a:cubicBezTo>
                    <a:cubicBezTo>
                      <a:pt x="13" y="2"/>
                      <a:pt x="21" y="1"/>
                      <a:pt x="28" y="0"/>
                    </a:cubicBezTo>
                    <a:moveTo>
                      <a:pt x="45" y="0"/>
                    </a:moveTo>
                    <a:cubicBezTo>
                      <a:pt x="42" y="0"/>
                      <a:pt x="38" y="1"/>
                      <a:pt x="34" y="1"/>
                    </a:cubicBezTo>
                    <a:cubicBezTo>
                      <a:pt x="35" y="2"/>
                      <a:pt x="35" y="3"/>
                      <a:pt x="35" y="5"/>
                    </a:cubicBezTo>
                    <a:cubicBezTo>
                      <a:pt x="38" y="3"/>
                      <a:pt x="42" y="1"/>
                      <a:pt x="45"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916" name="Freeform 598"/>
              <p:cNvSpPr/>
              <p:nvPr/>
            </p:nvSpPr>
            <p:spPr bwMode="auto">
              <a:xfrm>
                <a:off x="2128" y="3377"/>
                <a:ext cx="4" cy="3"/>
              </a:xfrm>
              <a:custGeom>
                <a:avLst/>
                <a:gdLst>
                  <a:gd name="T0" fmla="*/ 4 w 5"/>
                  <a:gd name="T1" fmla="*/ 0 h 4"/>
                  <a:gd name="T2" fmla="*/ 0 w 5"/>
                  <a:gd name="T3" fmla="*/ 4 h 4"/>
                  <a:gd name="T4" fmla="*/ 0 w 5"/>
                  <a:gd name="T5" fmla="*/ 4 h 4"/>
                  <a:gd name="T6" fmla="*/ 5 w 5"/>
                  <a:gd name="T7" fmla="*/ 0 h 4"/>
                  <a:gd name="T8" fmla="*/ 4 w 5"/>
                  <a:gd name="T9" fmla="*/ 0 h 4"/>
                </a:gdLst>
                <a:ahLst/>
                <a:cxnLst>
                  <a:cxn ang="0">
                    <a:pos x="T0" y="T1"/>
                  </a:cxn>
                  <a:cxn ang="0">
                    <a:pos x="T2" y="T3"/>
                  </a:cxn>
                  <a:cxn ang="0">
                    <a:pos x="T4" y="T5"/>
                  </a:cxn>
                  <a:cxn ang="0">
                    <a:pos x="T6" y="T7"/>
                  </a:cxn>
                  <a:cxn ang="0">
                    <a:pos x="T8" y="T9"/>
                  </a:cxn>
                </a:cxnLst>
                <a:rect l="0" t="0" r="r" b="b"/>
                <a:pathLst>
                  <a:path w="5" h="4">
                    <a:moveTo>
                      <a:pt x="4" y="0"/>
                    </a:moveTo>
                    <a:cubicBezTo>
                      <a:pt x="3" y="2"/>
                      <a:pt x="1" y="3"/>
                      <a:pt x="0" y="4"/>
                    </a:cubicBezTo>
                    <a:cubicBezTo>
                      <a:pt x="0" y="4"/>
                      <a:pt x="0" y="4"/>
                      <a:pt x="0" y="4"/>
                    </a:cubicBezTo>
                    <a:cubicBezTo>
                      <a:pt x="2" y="3"/>
                      <a:pt x="4" y="2"/>
                      <a:pt x="5" y="0"/>
                    </a:cubicBezTo>
                    <a:cubicBezTo>
                      <a:pt x="5" y="0"/>
                      <a:pt x="5" y="0"/>
                      <a:pt x="4"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917" name="Freeform 599"/>
              <p:cNvSpPr>
                <a:spLocks noEditPoints="1"/>
              </p:cNvSpPr>
              <p:nvPr/>
            </p:nvSpPr>
            <p:spPr bwMode="auto">
              <a:xfrm>
                <a:off x="2131" y="3370"/>
                <a:ext cx="16" cy="7"/>
              </a:xfrm>
              <a:custGeom>
                <a:avLst/>
                <a:gdLst>
                  <a:gd name="T0" fmla="*/ 5 w 19"/>
                  <a:gd name="T1" fmla="*/ 6 h 9"/>
                  <a:gd name="T2" fmla="*/ 0 w 19"/>
                  <a:gd name="T3" fmla="*/ 9 h 9"/>
                  <a:gd name="T4" fmla="*/ 1 w 19"/>
                  <a:gd name="T5" fmla="*/ 9 h 9"/>
                  <a:gd name="T6" fmla="*/ 5 w 19"/>
                  <a:gd name="T7" fmla="*/ 7 h 9"/>
                  <a:gd name="T8" fmla="*/ 5 w 19"/>
                  <a:gd name="T9" fmla="*/ 6 h 9"/>
                  <a:gd name="T10" fmla="*/ 19 w 19"/>
                  <a:gd name="T11" fmla="*/ 0 h 9"/>
                  <a:gd name="T12" fmla="*/ 16 w 19"/>
                  <a:gd name="T13" fmla="*/ 1 h 9"/>
                  <a:gd name="T14" fmla="*/ 6 w 19"/>
                  <a:gd name="T15" fmla="*/ 6 h 9"/>
                  <a:gd name="T16" fmla="*/ 6 w 19"/>
                  <a:gd name="T17" fmla="*/ 7 h 9"/>
                  <a:gd name="T18" fmla="*/ 19 w 1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5" y="6"/>
                    </a:moveTo>
                    <a:cubicBezTo>
                      <a:pt x="3" y="7"/>
                      <a:pt x="2" y="8"/>
                      <a:pt x="0" y="9"/>
                    </a:cubicBezTo>
                    <a:cubicBezTo>
                      <a:pt x="1" y="9"/>
                      <a:pt x="1" y="9"/>
                      <a:pt x="1" y="9"/>
                    </a:cubicBezTo>
                    <a:cubicBezTo>
                      <a:pt x="3" y="9"/>
                      <a:pt x="4" y="8"/>
                      <a:pt x="5" y="7"/>
                    </a:cubicBezTo>
                    <a:cubicBezTo>
                      <a:pt x="5" y="7"/>
                      <a:pt x="5" y="7"/>
                      <a:pt x="5" y="6"/>
                    </a:cubicBezTo>
                    <a:moveTo>
                      <a:pt x="19" y="0"/>
                    </a:moveTo>
                    <a:cubicBezTo>
                      <a:pt x="18" y="0"/>
                      <a:pt x="17" y="1"/>
                      <a:pt x="16" y="1"/>
                    </a:cubicBezTo>
                    <a:cubicBezTo>
                      <a:pt x="13" y="2"/>
                      <a:pt x="9" y="4"/>
                      <a:pt x="6" y="6"/>
                    </a:cubicBezTo>
                    <a:cubicBezTo>
                      <a:pt x="6" y="6"/>
                      <a:pt x="6" y="6"/>
                      <a:pt x="6" y="7"/>
                    </a:cubicBezTo>
                    <a:cubicBezTo>
                      <a:pt x="10" y="4"/>
                      <a:pt x="14" y="2"/>
                      <a:pt x="19"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918" name="Freeform 600"/>
              <p:cNvSpPr>
                <a:spLocks noEditPoints="1"/>
              </p:cNvSpPr>
              <p:nvPr/>
            </p:nvSpPr>
            <p:spPr bwMode="auto">
              <a:xfrm>
                <a:off x="2128" y="3377"/>
                <a:ext cx="17" cy="4"/>
              </a:xfrm>
              <a:custGeom>
                <a:avLst/>
                <a:gdLst>
                  <a:gd name="T0" fmla="*/ 11 w 21"/>
                  <a:gd name="T1" fmla="*/ 1 h 5"/>
                  <a:gd name="T2" fmla="*/ 12 w 21"/>
                  <a:gd name="T3" fmla="*/ 4 h 5"/>
                  <a:gd name="T4" fmla="*/ 15 w 21"/>
                  <a:gd name="T5" fmla="*/ 5 h 5"/>
                  <a:gd name="T6" fmla="*/ 21 w 21"/>
                  <a:gd name="T7" fmla="*/ 2 h 5"/>
                  <a:gd name="T8" fmla="*/ 11 w 21"/>
                  <a:gd name="T9" fmla="*/ 1 h 5"/>
                  <a:gd name="T10" fmla="*/ 5 w 21"/>
                  <a:gd name="T11" fmla="*/ 0 h 5"/>
                  <a:gd name="T12" fmla="*/ 0 w 21"/>
                  <a:gd name="T13" fmla="*/ 4 h 5"/>
                  <a:gd name="T14" fmla="*/ 10 w 21"/>
                  <a:gd name="T15" fmla="*/ 4 h 5"/>
                  <a:gd name="T16" fmla="*/ 10 w 21"/>
                  <a:gd name="T17" fmla="*/ 1 h 5"/>
                  <a:gd name="T18" fmla="*/ 5 w 21"/>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5">
                    <a:moveTo>
                      <a:pt x="11" y="1"/>
                    </a:moveTo>
                    <a:cubicBezTo>
                      <a:pt x="11" y="2"/>
                      <a:pt x="12" y="3"/>
                      <a:pt x="12" y="4"/>
                    </a:cubicBezTo>
                    <a:cubicBezTo>
                      <a:pt x="13" y="5"/>
                      <a:pt x="14" y="5"/>
                      <a:pt x="15" y="5"/>
                    </a:cubicBezTo>
                    <a:cubicBezTo>
                      <a:pt x="17" y="4"/>
                      <a:pt x="19" y="3"/>
                      <a:pt x="21" y="2"/>
                    </a:cubicBezTo>
                    <a:cubicBezTo>
                      <a:pt x="18" y="2"/>
                      <a:pt x="14" y="2"/>
                      <a:pt x="11" y="1"/>
                    </a:cubicBezTo>
                    <a:moveTo>
                      <a:pt x="5" y="0"/>
                    </a:moveTo>
                    <a:cubicBezTo>
                      <a:pt x="4" y="2"/>
                      <a:pt x="2" y="3"/>
                      <a:pt x="0" y="4"/>
                    </a:cubicBezTo>
                    <a:cubicBezTo>
                      <a:pt x="4" y="4"/>
                      <a:pt x="7" y="4"/>
                      <a:pt x="10" y="4"/>
                    </a:cubicBezTo>
                    <a:cubicBezTo>
                      <a:pt x="10" y="3"/>
                      <a:pt x="10" y="2"/>
                      <a:pt x="10" y="1"/>
                    </a:cubicBezTo>
                    <a:cubicBezTo>
                      <a:pt x="8" y="1"/>
                      <a:pt x="7" y="1"/>
                      <a:pt x="5"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919" name="Freeform 601"/>
              <p:cNvSpPr>
                <a:spLocks noEditPoints="1"/>
              </p:cNvSpPr>
              <p:nvPr/>
            </p:nvSpPr>
            <p:spPr bwMode="auto">
              <a:xfrm>
                <a:off x="2132" y="3365"/>
                <a:ext cx="51" cy="14"/>
              </a:xfrm>
              <a:custGeom>
                <a:avLst/>
                <a:gdLst>
                  <a:gd name="T0" fmla="*/ 4 w 62"/>
                  <a:gd name="T1" fmla="*/ 13 h 17"/>
                  <a:gd name="T2" fmla="*/ 0 w 62"/>
                  <a:gd name="T3" fmla="*/ 15 h 17"/>
                  <a:gd name="T4" fmla="*/ 5 w 62"/>
                  <a:gd name="T5" fmla="*/ 16 h 17"/>
                  <a:gd name="T6" fmla="*/ 4 w 62"/>
                  <a:gd name="T7" fmla="*/ 13 h 17"/>
                  <a:gd name="T8" fmla="*/ 30 w 62"/>
                  <a:gd name="T9" fmla="*/ 5 h 17"/>
                  <a:gd name="T10" fmla="*/ 18 w 62"/>
                  <a:gd name="T11" fmla="*/ 6 h 17"/>
                  <a:gd name="T12" fmla="*/ 5 w 62"/>
                  <a:gd name="T13" fmla="*/ 13 h 17"/>
                  <a:gd name="T14" fmla="*/ 6 w 62"/>
                  <a:gd name="T15" fmla="*/ 16 h 17"/>
                  <a:gd name="T16" fmla="*/ 16 w 62"/>
                  <a:gd name="T17" fmla="*/ 17 h 17"/>
                  <a:gd name="T18" fmla="*/ 22 w 62"/>
                  <a:gd name="T19" fmla="*/ 15 h 17"/>
                  <a:gd name="T20" fmla="*/ 22 w 62"/>
                  <a:gd name="T21" fmla="*/ 15 h 17"/>
                  <a:gd name="T22" fmla="*/ 30 w 62"/>
                  <a:gd name="T23" fmla="*/ 12 h 17"/>
                  <a:gd name="T24" fmla="*/ 31 w 62"/>
                  <a:gd name="T25" fmla="*/ 11 h 17"/>
                  <a:gd name="T26" fmla="*/ 30 w 62"/>
                  <a:gd name="T27" fmla="*/ 5 h 17"/>
                  <a:gd name="T28" fmla="*/ 62 w 62"/>
                  <a:gd name="T29" fmla="*/ 0 h 17"/>
                  <a:gd name="T30" fmla="*/ 30 w 62"/>
                  <a:gd name="T31" fmla="*/ 5 h 17"/>
                  <a:gd name="T32" fmla="*/ 31 w 62"/>
                  <a:gd name="T33" fmla="*/ 7 h 17"/>
                  <a:gd name="T34" fmla="*/ 31 w 62"/>
                  <a:gd name="T35" fmla="*/ 11 h 17"/>
                  <a:gd name="T36" fmla="*/ 62 w 62"/>
                  <a:gd name="T3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7">
                    <a:moveTo>
                      <a:pt x="4" y="13"/>
                    </a:moveTo>
                    <a:cubicBezTo>
                      <a:pt x="3" y="14"/>
                      <a:pt x="2" y="15"/>
                      <a:pt x="0" y="15"/>
                    </a:cubicBezTo>
                    <a:cubicBezTo>
                      <a:pt x="2" y="16"/>
                      <a:pt x="3" y="16"/>
                      <a:pt x="5" y="16"/>
                    </a:cubicBezTo>
                    <a:cubicBezTo>
                      <a:pt x="4" y="15"/>
                      <a:pt x="4" y="14"/>
                      <a:pt x="4" y="13"/>
                    </a:cubicBezTo>
                    <a:moveTo>
                      <a:pt x="30" y="5"/>
                    </a:moveTo>
                    <a:cubicBezTo>
                      <a:pt x="26" y="5"/>
                      <a:pt x="22" y="6"/>
                      <a:pt x="18" y="6"/>
                    </a:cubicBezTo>
                    <a:cubicBezTo>
                      <a:pt x="13" y="8"/>
                      <a:pt x="9" y="10"/>
                      <a:pt x="5" y="13"/>
                    </a:cubicBezTo>
                    <a:cubicBezTo>
                      <a:pt x="6" y="14"/>
                      <a:pt x="6" y="15"/>
                      <a:pt x="6" y="16"/>
                    </a:cubicBezTo>
                    <a:cubicBezTo>
                      <a:pt x="9" y="17"/>
                      <a:pt x="13" y="17"/>
                      <a:pt x="16" y="17"/>
                    </a:cubicBezTo>
                    <a:cubicBezTo>
                      <a:pt x="18" y="16"/>
                      <a:pt x="20" y="16"/>
                      <a:pt x="22" y="15"/>
                    </a:cubicBezTo>
                    <a:cubicBezTo>
                      <a:pt x="22" y="15"/>
                      <a:pt x="22" y="15"/>
                      <a:pt x="22" y="15"/>
                    </a:cubicBezTo>
                    <a:cubicBezTo>
                      <a:pt x="23" y="13"/>
                      <a:pt x="25" y="12"/>
                      <a:pt x="30" y="12"/>
                    </a:cubicBezTo>
                    <a:cubicBezTo>
                      <a:pt x="30" y="11"/>
                      <a:pt x="31" y="11"/>
                      <a:pt x="31" y="11"/>
                    </a:cubicBezTo>
                    <a:cubicBezTo>
                      <a:pt x="30" y="5"/>
                      <a:pt x="30" y="5"/>
                      <a:pt x="30" y="5"/>
                    </a:cubicBezTo>
                    <a:moveTo>
                      <a:pt x="62" y="0"/>
                    </a:moveTo>
                    <a:cubicBezTo>
                      <a:pt x="51" y="2"/>
                      <a:pt x="40" y="3"/>
                      <a:pt x="30" y="5"/>
                    </a:cubicBezTo>
                    <a:cubicBezTo>
                      <a:pt x="31" y="7"/>
                      <a:pt x="31" y="7"/>
                      <a:pt x="31" y="7"/>
                    </a:cubicBezTo>
                    <a:cubicBezTo>
                      <a:pt x="31" y="8"/>
                      <a:pt x="31" y="10"/>
                      <a:pt x="31" y="11"/>
                    </a:cubicBezTo>
                    <a:cubicBezTo>
                      <a:pt x="41" y="8"/>
                      <a:pt x="51" y="4"/>
                      <a:pt x="62"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920" name="Freeform 602"/>
              <p:cNvSpPr/>
              <p:nvPr/>
            </p:nvSpPr>
            <p:spPr bwMode="auto">
              <a:xfrm>
                <a:off x="2150" y="3375"/>
                <a:ext cx="7" cy="2"/>
              </a:xfrm>
              <a:custGeom>
                <a:avLst/>
                <a:gdLst>
                  <a:gd name="T0" fmla="*/ 8 w 8"/>
                  <a:gd name="T1" fmla="*/ 0 h 3"/>
                  <a:gd name="T2" fmla="*/ 0 w 8"/>
                  <a:gd name="T3" fmla="*/ 3 h 3"/>
                  <a:gd name="T4" fmla="*/ 0 w 8"/>
                  <a:gd name="T5" fmla="*/ 3 h 3"/>
                  <a:gd name="T6" fmla="*/ 8 w 8"/>
                  <a:gd name="T7" fmla="*/ 0 h 3"/>
                </a:gdLst>
                <a:ahLst/>
                <a:cxnLst>
                  <a:cxn ang="0">
                    <a:pos x="T0" y="T1"/>
                  </a:cxn>
                  <a:cxn ang="0">
                    <a:pos x="T2" y="T3"/>
                  </a:cxn>
                  <a:cxn ang="0">
                    <a:pos x="T4" y="T5"/>
                  </a:cxn>
                  <a:cxn ang="0">
                    <a:pos x="T6" y="T7"/>
                  </a:cxn>
                </a:cxnLst>
                <a:rect l="0" t="0" r="r" b="b"/>
                <a:pathLst>
                  <a:path w="8" h="3">
                    <a:moveTo>
                      <a:pt x="8" y="0"/>
                    </a:moveTo>
                    <a:cubicBezTo>
                      <a:pt x="3" y="0"/>
                      <a:pt x="1" y="1"/>
                      <a:pt x="0" y="3"/>
                    </a:cubicBezTo>
                    <a:cubicBezTo>
                      <a:pt x="0" y="3"/>
                      <a:pt x="0" y="3"/>
                      <a:pt x="0" y="3"/>
                    </a:cubicBezTo>
                    <a:cubicBezTo>
                      <a:pt x="2" y="2"/>
                      <a:pt x="5" y="1"/>
                      <a:pt x="8"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921" name="Freeform 603"/>
              <p:cNvSpPr>
                <a:spLocks noEditPoints="1"/>
              </p:cNvSpPr>
              <p:nvPr/>
            </p:nvSpPr>
            <p:spPr bwMode="auto">
              <a:xfrm>
                <a:off x="2391" y="3296"/>
                <a:ext cx="84" cy="12"/>
              </a:xfrm>
              <a:custGeom>
                <a:avLst/>
                <a:gdLst>
                  <a:gd name="T0" fmla="*/ 90 w 101"/>
                  <a:gd name="T1" fmla="*/ 11 h 15"/>
                  <a:gd name="T2" fmla="*/ 84 w 101"/>
                  <a:gd name="T3" fmla="*/ 12 h 15"/>
                  <a:gd name="T4" fmla="*/ 84 w 101"/>
                  <a:gd name="T5" fmla="*/ 13 h 15"/>
                  <a:gd name="T6" fmla="*/ 85 w 101"/>
                  <a:gd name="T7" fmla="*/ 13 h 15"/>
                  <a:gd name="T8" fmla="*/ 89 w 101"/>
                  <a:gd name="T9" fmla="*/ 12 h 15"/>
                  <a:gd name="T10" fmla="*/ 90 w 101"/>
                  <a:gd name="T11" fmla="*/ 11 h 15"/>
                  <a:gd name="T12" fmla="*/ 101 w 101"/>
                  <a:gd name="T13" fmla="*/ 0 h 15"/>
                  <a:gd name="T14" fmla="*/ 71 w 101"/>
                  <a:gd name="T15" fmla="*/ 1 h 15"/>
                  <a:gd name="T16" fmla="*/ 0 w 101"/>
                  <a:gd name="T17" fmla="*/ 15 h 15"/>
                  <a:gd name="T18" fmla="*/ 64 w 101"/>
                  <a:gd name="T19" fmla="*/ 6 h 15"/>
                  <a:gd name="T20" fmla="*/ 82 w 101"/>
                  <a:gd name="T21" fmla="*/ 10 h 15"/>
                  <a:gd name="T22" fmla="*/ 95 w 101"/>
                  <a:gd name="T23" fmla="*/ 7 h 15"/>
                  <a:gd name="T24" fmla="*/ 101 w 101"/>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5">
                    <a:moveTo>
                      <a:pt x="90" y="11"/>
                    </a:moveTo>
                    <a:cubicBezTo>
                      <a:pt x="88" y="12"/>
                      <a:pt x="86" y="12"/>
                      <a:pt x="84" y="12"/>
                    </a:cubicBezTo>
                    <a:cubicBezTo>
                      <a:pt x="84" y="12"/>
                      <a:pt x="84" y="12"/>
                      <a:pt x="84" y="13"/>
                    </a:cubicBezTo>
                    <a:cubicBezTo>
                      <a:pt x="84" y="13"/>
                      <a:pt x="85" y="13"/>
                      <a:pt x="85" y="13"/>
                    </a:cubicBezTo>
                    <a:cubicBezTo>
                      <a:pt x="86" y="12"/>
                      <a:pt x="88" y="12"/>
                      <a:pt x="89" y="12"/>
                    </a:cubicBezTo>
                    <a:cubicBezTo>
                      <a:pt x="90" y="12"/>
                      <a:pt x="90" y="11"/>
                      <a:pt x="90" y="11"/>
                    </a:cubicBezTo>
                    <a:moveTo>
                      <a:pt x="101" y="0"/>
                    </a:moveTo>
                    <a:cubicBezTo>
                      <a:pt x="91" y="0"/>
                      <a:pt x="80" y="0"/>
                      <a:pt x="71" y="1"/>
                    </a:cubicBezTo>
                    <a:cubicBezTo>
                      <a:pt x="49" y="5"/>
                      <a:pt x="25" y="10"/>
                      <a:pt x="0" y="15"/>
                    </a:cubicBezTo>
                    <a:cubicBezTo>
                      <a:pt x="28" y="10"/>
                      <a:pt x="50" y="6"/>
                      <a:pt x="64" y="6"/>
                    </a:cubicBezTo>
                    <a:cubicBezTo>
                      <a:pt x="72" y="6"/>
                      <a:pt x="78" y="7"/>
                      <a:pt x="82" y="10"/>
                    </a:cubicBezTo>
                    <a:cubicBezTo>
                      <a:pt x="86" y="9"/>
                      <a:pt x="91" y="8"/>
                      <a:pt x="95" y="7"/>
                    </a:cubicBezTo>
                    <a:cubicBezTo>
                      <a:pt x="98" y="4"/>
                      <a:pt x="100" y="2"/>
                      <a:pt x="10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922" name="Freeform 604"/>
              <p:cNvSpPr/>
              <p:nvPr/>
            </p:nvSpPr>
            <p:spPr bwMode="auto">
              <a:xfrm>
                <a:off x="2450" y="3292"/>
                <a:ext cx="25" cy="5"/>
              </a:xfrm>
              <a:custGeom>
                <a:avLst/>
                <a:gdLst>
                  <a:gd name="T0" fmla="*/ 30 w 31"/>
                  <a:gd name="T1" fmla="*/ 0 h 6"/>
                  <a:gd name="T2" fmla="*/ 0 w 31"/>
                  <a:gd name="T3" fmla="*/ 6 h 6"/>
                  <a:gd name="T4" fmla="*/ 30 w 31"/>
                  <a:gd name="T5" fmla="*/ 5 h 6"/>
                  <a:gd name="T6" fmla="*/ 31 w 31"/>
                  <a:gd name="T7" fmla="*/ 1 h 6"/>
                  <a:gd name="T8" fmla="*/ 30 w 31"/>
                  <a:gd name="T9" fmla="*/ 0 h 6"/>
                </a:gdLst>
                <a:ahLst/>
                <a:cxnLst>
                  <a:cxn ang="0">
                    <a:pos x="T0" y="T1"/>
                  </a:cxn>
                  <a:cxn ang="0">
                    <a:pos x="T2" y="T3"/>
                  </a:cxn>
                  <a:cxn ang="0">
                    <a:pos x="T4" y="T5"/>
                  </a:cxn>
                  <a:cxn ang="0">
                    <a:pos x="T6" y="T7"/>
                  </a:cxn>
                  <a:cxn ang="0">
                    <a:pos x="T8" y="T9"/>
                  </a:cxn>
                </a:cxnLst>
                <a:rect l="0" t="0" r="r" b="b"/>
                <a:pathLst>
                  <a:path w="31" h="6">
                    <a:moveTo>
                      <a:pt x="30" y="0"/>
                    </a:moveTo>
                    <a:cubicBezTo>
                      <a:pt x="21" y="2"/>
                      <a:pt x="10" y="4"/>
                      <a:pt x="0" y="6"/>
                    </a:cubicBezTo>
                    <a:cubicBezTo>
                      <a:pt x="9" y="5"/>
                      <a:pt x="20" y="5"/>
                      <a:pt x="30" y="5"/>
                    </a:cubicBezTo>
                    <a:cubicBezTo>
                      <a:pt x="31" y="3"/>
                      <a:pt x="31" y="2"/>
                      <a:pt x="31" y="1"/>
                    </a:cubicBezTo>
                    <a:cubicBezTo>
                      <a:pt x="30" y="0"/>
                      <a:pt x="30" y="0"/>
                      <a:pt x="30"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923" name="Freeform 605"/>
              <p:cNvSpPr>
                <a:spLocks noEditPoints="1"/>
              </p:cNvSpPr>
              <p:nvPr/>
            </p:nvSpPr>
            <p:spPr bwMode="auto">
              <a:xfrm>
                <a:off x="2349" y="3301"/>
                <a:ext cx="112" cy="20"/>
              </a:xfrm>
              <a:custGeom>
                <a:avLst/>
                <a:gdLst>
                  <a:gd name="T0" fmla="*/ 134 w 135"/>
                  <a:gd name="T1" fmla="*/ 6 h 24"/>
                  <a:gd name="T2" fmla="*/ 114 w 135"/>
                  <a:gd name="T3" fmla="*/ 10 h 24"/>
                  <a:gd name="T4" fmla="*/ 135 w 135"/>
                  <a:gd name="T5" fmla="*/ 7 h 24"/>
                  <a:gd name="T6" fmla="*/ 134 w 135"/>
                  <a:gd name="T7" fmla="*/ 7 h 24"/>
                  <a:gd name="T8" fmla="*/ 134 w 135"/>
                  <a:gd name="T9" fmla="*/ 6 h 24"/>
                  <a:gd name="T10" fmla="*/ 114 w 135"/>
                  <a:gd name="T11" fmla="*/ 0 h 24"/>
                  <a:gd name="T12" fmla="*/ 50 w 135"/>
                  <a:gd name="T13" fmla="*/ 9 h 24"/>
                  <a:gd name="T14" fmla="*/ 0 w 135"/>
                  <a:gd name="T15" fmla="*/ 21 h 24"/>
                  <a:gd name="T16" fmla="*/ 18 w 135"/>
                  <a:gd name="T17" fmla="*/ 24 h 24"/>
                  <a:gd name="T18" fmla="*/ 132 w 135"/>
                  <a:gd name="T19" fmla="*/ 4 h 24"/>
                  <a:gd name="T20" fmla="*/ 114 w 135"/>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24">
                    <a:moveTo>
                      <a:pt x="134" y="6"/>
                    </a:moveTo>
                    <a:cubicBezTo>
                      <a:pt x="128" y="8"/>
                      <a:pt x="121" y="9"/>
                      <a:pt x="114" y="10"/>
                    </a:cubicBezTo>
                    <a:cubicBezTo>
                      <a:pt x="121" y="9"/>
                      <a:pt x="128" y="8"/>
                      <a:pt x="135" y="7"/>
                    </a:cubicBezTo>
                    <a:cubicBezTo>
                      <a:pt x="135" y="7"/>
                      <a:pt x="134" y="7"/>
                      <a:pt x="134" y="7"/>
                    </a:cubicBezTo>
                    <a:cubicBezTo>
                      <a:pt x="134" y="6"/>
                      <a:pt x="134" y="6"/>
                      <a:pt x="134" y="6"/>
                    </a:cubicBezTo>
                    <a:moveTo>
                      <a:pt x="114" y="0"/>
                    </a:moveTo>
                    <a:cubicBezTo>
                      <a:pt x="100" y="0"/>
                      <a:pt x="78" y="4"/>
                      <a:pt x="50" y="9"/>
                    </a:cubicBezTo>
                    <a:cubicBezTo>
                      <a:pt x="34" y="13"/>
                      <a:pt x="17" y="17"/>
                      <a:pt x="0" y="21"/>
                    </a:cubicBezTo>
                    <a:cubicBezTo>
                      <a:pt x="7" y="22"/>
                      <a:pt x="13" y="23"/>
                      <a:pt x="18" y="24"/>
                    </a:cubicBezTo>
                    <a:cubicBezTo>
                      <a:pt x="56" y="17"/>
                      <a:pt x="94" y="10"/>
                      <a:pt x="132" y="4"/>
                    </a:cubicBezTo>
                    <a:cubicBezTo>
                      <a:pt x="128" y="1"/>
                      <a:pt x="122" y="0"/>
                      <a:pt x="114"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924" name="Freeform 606"/>
              <p:cNvSpPr/>
              <p:nvPr/>
            </p:nvSpPr>
            <p:spPr bwMode="auto">
              <a:xfrm>
                <a:off x="2320" y="3318"/>
                <a:ext cx="44" cy="10"/>
              </a:xfrm>
              <a:custGeom>
                <a:avLst/>
                <a:gdLst>
                  <a:gd name="T0" fmla="*/ 35 w 53"/>
                  <a:gd name="T1" fmla="*/ 0 h 12"/>
                  <a:gd name="T2" fmla="*/ 17 w 53"/>
                  <a:gd name="T3" fmla="*/ 5 h 12"/>
                  <a:gd name="T4" fmla="*/ 12 w 53"/>
                  <a:gd name="T5" fmla="*/ 6 h 12"/>
                  <a:gd name="T6" fmla="*/ 0 w 53"/>
                  <a:gd name="T7" fmla="*/ 12 h 12"/>
                  <a:gd name="T8" fmla="*/ 53 w 53"/>
                  <a:gd name="T9" fmla="*/ 3 h 12"/>
                  <a:gd name="T10" fmla="*/ 35 w 53"/>
                  <a:gd name="T11" fmla="*/ 0 h 12"/>
                </a:gdLst>
                <a:ahLst/>
                <a:cxnLst>
                  <a:cxn ang="0">
                    <a:pos x="T0" y="T1"/>
                  </a:cxn>
                  <a:cxn ang="0">
                    <a:pos x="T2" y="T3"/>
                  </a:cxn>
                  <a:cxn ang="0">
                    <a:pos x="T4" y="T5"/>
                  </a:cxn>
                  <a:cxn ang="0">
                    <a:pos x="T6" y="T7"/>
                  </a:cxn>
                  <a:cxn ang="0">
                    <a:pos x="T8" y="T9"/>
                  </a:cxn>
                  <a:cxn ang="0">
                    <a:pos x="T10" y="T11"/>
                  </a:cxn>
                </a:cxnLst>
                <a:rect l="0" t="0" r="r" b="b"/>
                <a:pathLst>
                  <a:path w="52" h="12">
                    <a:moveTo>
                      <a:pt x="35" y="0"/>
                    </a:moveTo>
                    <a:cubicBezTo>
                      <a:pt x="29" y="2"/>
                      <a:pt x="23" y="3"/>
                      <a:pt x="17" y="5"/>
                    </a:cubicBezTo>
                    <a:cubicBezTo>
                      <a:pt x="15" y="5"/>
                      <a:pt x="14" y="5"/>
                      <a:pt x="12" y="6"/>
                    </a:cubicBezTo>
                    <a:cubicBezTo>
                      <a:pt x="9" y="8"/>
                      <a:pt x="5" y="10"/>
                      <a:pt x="0" y="12"/>
                    </a:cubicBezTo>
                    <a:cubicBezTo>
                      <a:pt x="18" y="9"/>
                      <a:pt x="35" y="6"/>
                      <a:pt x="53" y="3"/>
                    </a:cubicBezTo>
                    <a:cubicBezTo>
                      <a:pt x="48" y="2"/>
                      <a:pt x="42" y="1"/>
                      <a:pt x="35"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grpSp>
        <p:grpSp>
          <p:nvGrpSpPr>
            <p:cNvPr id="40" name="Group 808"/>
            <p:cNvGrpSpPr/>
            <p:nvPr/>
          </p:nvGrpSpPr>
          <p:grpSpPr>
            <a:xfrm>
              <a:off x="1825" y="2995"/>
              <a:ext cx="1525" cy="437"/>
              <a:chOff x="1825" y="2995"/>
              <a:chExt cx="1525" cy="437"/>
            </a:xfrm>
          </p:grpSpPr>
          <p:sp>
            <p:nvSpPr>
              <p:cNvPr id="2525" name="Freeform 608"/>
              <p:cNvSpPr/>
              <p:nvPr/>
            </p:nvSpPr>
            <p:spPr bwMode="auto">
              <a:xfrm>
                <a:off x="2461" y="3307"/>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0" y="1"/>
                      <a:pt x="0" y="1"/>
                      <a:pt x="0" y="1"/>
                    </a:cubicBezTo>
                    <a:cubicBezTo>
                      <a:pt x="0" y="1"/>
                      <a:pt x="1" y="1"/>
                      <a:pt x="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526" name="Freeform 609"/>
              <p:cNvSpPr/>
              <p:nvPr/>
            </p:nvSpPr>
            <p:spPr bwMode="auto">
              <a:xfrm>
                <a:off x="2461" y="3306"/>
                <a:ext cx="4" cy="2"/>
              </a:xfrm>
              <a:custGeom>
                <a:avLst/>
                <a:gdLst>
                  <a:gd name="T0" fmla="*/ 4 w 4"/>
                  <a:gd name="T1" fmla="*/ 0 h 3"/>
                  <a:gd name="T2" fmla="*/ 0 w 4"/>
                  <a:gd name="T3" fmla="*/ 1 h 3"/>
                  <a:gd name="T4" fmla="*/ 0 w 4"/>
                  <a:gd name="T5" fmla="*/ 3 h 3"/>
                  <a:gd name="T6" fmla="*/ 1 w 4"/>
                  <a:gd name="T7" fmla="*/ 2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3" y="0"/>
                      <a:pt x="1" y="0"/>
                      <a:pt x="0" y="1"/>
                    </a:cubicBezTo>
                    <a:cubicBezTo>
                      <a:pt x="0" y="1"/>
                      <a:pt x="0" y="2"/>
                      <a:pt x="0" y="3"/>
                    </a:cubicBezTo>
                    <a:cubicBezTo>
                      <a:pt x="0" y="2"/>
                      <a:pt x="1" y="2"/>
                      <a:pt x="1" y="2"/>
                    </a:cubicBezTo>
                    <a:cubicBezTo>
                      <a:pt x="2" y="1"/>
                      <a:pt x="3" y="1"/>
                      <a:pt x="4"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527" name="Freeform 610"/>
              <p:cNvSpPr/>
              <p:nvPr/>
            </p:nvSpPr>
            <p:spPr bwMode="auto">
              <a:xfrm>
                <a:off x="2377" y="3308"/>
                <a:ext cx="84" cy="19"/>
              </a:xfrm>
              <a:custGeom>
                <a:avLst/>
                <a:gdLst>
                  <a:gd name="T0" fmla="*/ 101 w 101"/>
                  <a:gd name="T1" fmla="*/ 0 h 23"/>
                  <a:gd name="T2" fmla="*/ 0 w 101"/>
                  <a:gd name="T3" fmla="*/ 19 h 23"/>
                  <a:gd name="T4" fmla="*/ 9 w 101"/>
                  <a:gd name="T5" fmla="*/ 23 h 23"/>
                  <a:gd name="T6" fmla="*/ 34 w 101"/>
                  <a:gd name="T7" fmla="*/ 18 h 23"/>
                  <a:gd name="T8" fmla="*/ 34 w 101"/>
                  <a:gd name="T9" fmla="*/ 17 h 23"/>
                  <a:gd name="T10" fmla="*/ 34 w 101"/>
                  <a:gd name="T11" fmla="*/ 18 h 23"/>
                  <a:gd name="T12" fmla="*/ 83 w 101"/>
                  <a:gd name="T13" fmla="*/ 10 h 23"/>
                  <a:gd name="T14" fmla="*/ 86 w 101"/>
                  <a:gd name="T15" fmla="*/ 9 h 23"/>
                  <a:gd name="T16" fmla="*/ 101 w 101"/>
                  <a:gd name="T17" fmla="*/ 0 h 23"/>
                  <a:gd name="T18" fmla="*/ 101 w 101"/>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23">
                    <a:moveTo>
                      <a:pt x="101" y="0"/>
                    </a:moveTo>
                    <a:cubicBezTo>
                      <a:pt x="65" y="7"/>
                      <a:pt x="31" y="14"/>
                      <a:pt x="0" y="19"/>
                    </a:cubicBezTo>
                    <a:cubicBezTo>
                      <a:pt x="4" y="20"/>
                      <a:pt x="7" y="22"/>
                      <a:pt x="9" y="23"/>
                    </a:cubicBezTo>
                    <a:cubicBezTo>
                      <a:pt x="18" y="21"/>
                      <a:pt x="26" y="19"/>
                      <a:pt x="34" y="18"/>
                    </a:cubicBezTo>
                    <a:cubicBezTo>
                      <a:pt x="34" y="17"/>
                      <a:pt x="34" y="17"/>
                      <a:pt x="34" y="17"/>
                    </a:cubicBezTo>
                    <a:cubicBezTo>
                      <a:pt x="34" y="18"/>
                      <a:pt x="34" y="18"/>
                      <a:pt x="34" y="18"/>
                    </a:cubicBezTo>
                    <a:cubicBezTo>
                      <a:pt x="54" y="14"/>
                      <a:pt x="70" y="11"/>
                      <a:pt x="83" y="10"/>
                    </a:cubicBezTo>
                    <a:cubicBezTo>
                      <a:pt x="84" y="10"/>
                      <a:pt x="85" y="9"/>
                      <a:pt x="86" y="9"/>
                    </a:cubicBezTo>
                    <a:cubicBezTo>
                      <a:pt x="92" y="6"/>
                      <a:pt x="97" y="3"/>
                      <a:pt x="101" y="0"/>
                    </a:cubicBezTo>
                    <a:cubicBezTo>
                      <a:pt x="101" y="0"/>
                      <a:pt x="101" y="0"/>
                      <a:pt x="101"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528" name="Freeform 611"/>
              <p:cNvSpPr/>
              <p:nvPr/>
            </p:nvSpPr>
            <p:spPr bwMode="auto">
              <a:xfrm>
                <a:off x="2371" y="3307"/>
                <a:ext cx="90" cy="17"/>
              </a:xfrm>
              <a:custGeom>
                <a:avLst/>
                <a:gdLst>
                  <a:gd name="T0" fmla="*/ 109 w 109"/>
                  <a:gd name="T1" fmla="*/ 0 h 21"/>
                  <a:gd name="T2" fmla="*/ 88 w 109"/>
                  <a:gd name="T3" fmla="*/ 3 h 21"/>
                  <a:gd name="T4" fmla="*/ 0 w 109"/>
                  <a:gd name="T5" fmla="*/ 18 h 21"/>
                  <a:gd name="T6" fmla="*/ 8 w 109"/>
                  <a:gd name="T7" fmla="*/ 21 h 21"/>
                  <a:gd name="T8" fmla="*/ 109 w 109"/>
                  <a:gd name="T9" fmla="*/ 2 h 21"/>
                  <a:gd name="T10" fmla="*/ 109 w 109"/>
                  <a:gd name="T11" fmla="*/ 0 h 21"/>
                </a:gdLst>
                <a:ahLst/>
                <a:cxnLst>
                  <a:cxn ang="0">
                    <a:pos x="T0" y="T1"/>
                  </a:cxn>
                  <a:cxn ang="0">
                    <a:pos x="T2" y="T3"/>
                  </a:cxn>
                  <a:cxn ang="0">
                    <a:pos x="T4" y="T5"/>
                  </a:cxn>
                  <a:cxn ang="0">
                    <a:pos x="T6" y="T7"/>
                  </a:cxn>
                  <a:cxn ang="0">
                    <a:pos x="T8" y="T9"/>
                  </a:cxn>
                  <a:cxn ang="0">
                    <a:pos x="T10" y="T11"/>
                  </a:cxn>
                </a:cxnLst>
                <a:rect l="0" t="0" r="r" b="b"/>
                <a:pathLst>
                  <a:path w="109" h="21">
                    <a:moveTo>
                      <a:pt x="109" y="0"/>
                    </a:moveTo>
                    <a:cubicBezTo>
                      <a:pt x="102" y="1"/>
                      <a:pt x="95" y="2"/>
                      <a:pt x="88" y="3"/>
                    </a:cubicBezTo>
                    <a:cubicBezTo>
                      <a:pt x="58" y="8"/>
                      <a:pt x="29" y="13"/>
                      <a:pt x="0" y="18"/>
                    </a:cubicBezTo>
                    <a:cubicBezTo>
                      <a:pt x="3" y="19"/>
                      <a:pt x="6" y="20"/>
                      <a:pt x="8" y="21"/>
                    </a:cubicBezTo>
                    <a:cubicBezTo>
                      <a:pt x="39" y="16"/>
                      <a:pt x="73" y="9"/>
                      <a:pt x="109" y="2"/>
                    </a:cubicBezTo>
                    <a:cubicBezTo>
                      <a:pt x="109" y="1"/>
                      <a:pt x="109" y="0"/>
                      <a:pt x="109"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529" name="Freeform 612"/>
              <p:cNvSpPr/>
              <p:nvPr/>
            </p:nvSpPr>
            <p:spPr bwMode="auto">
              <a:xfrm>
                <a:off x="2290" y="3324"/>
                <a:ext cx="95" cy="19"/>
              </a:xfrm>
              <a:custGeom>
                <a:avLst/>
                <a:gdLst>
                  <a:gd name="T0" fmla="*/ 105 w 114"/>
                  <a:gd name="T1" fmla="*/ 0 h 23"/>
                  <a:gd name="T2" fmla="*/ 15 w 114"/>
                  <a:gd name="T3" fmla="*/ 13 h 23"/>
                  <a:gd name="T4" fmla="*/ 9 w 114"/>
                  <a:gd name="T5" fmla="*/ 15 h 23"/>
                  <a:gd name="T6" fmla="*/ 0 w 114"/>
                  <a:gd name="T7" fmla="*/ 23 h 23"/>
                  <a:gd name="T8" fmla="*/ 19 w 114"/>
                  <a:gd name="T9" fmla="*/ 23 h 23"/>
                  <a:gd name="T10" fmla="*/ 42 w 114"/>
                  <a:gd name="T11" fmla="*/ 18 h 23"/>
                  <a:gd name="T12" fmla="*/ 41 w 114"/>
                  <a:gd name="T13" fmla="*/ 10 h 23"/>
                  <a:gd name="T14" fmla="*/ 42 w 114"/>
                  <a:gd name="T15" fmla="*/ 18 h 23"/>
                  <a:gd name="T16" fmla="*/ 94 w 114"/>
                  <a:gd name="T17" fmla="*/ 8 h 23"/>
                  <a:gd name="T18" fmla="*/ 114 w 114"/>
                  <a:gd name="T19" fmla="*/ 4 h 23"/>
                  <a:gd name="T20" fmla="*/ 105 w 11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23">
                    <a:moveTo>
                      <a:pt x="105" y="0"/>
                    </a:moveTo>
                    <a:cubicBezTo>
                      <a:pt x="72" y="6"/>
                      <a:pt x="41" y="10"/>
                      <a:pt x="15" y="13"/>
                    </a:cubicBezTo>
                    <a:cubicBezTo>
                      <a:pt x="13" y="14"/>
                      <a:pt x="11" y="14"/>
                      <a:pt x="9" y="15"/>
                    </a:cubicBezTo>
                    <a:cubicBezTo>
                      <a:pt x="7" y="18"/>
                      <a:pt x="3" y="20"/>
                      <a:pt x="0" y="23"/>
                    </a:cubicBezTo>
                    <a:cubicBezTo>
                      <a:pt x="6" y="23"/>
                      <a:pt x="12" y="23"/>
                      <a:pt x="19" y="23"/>
                    </a:cubicBezTo>
                    <a:cubicBezTo>
                      <a:pt x="26" y="21"/>
                      <a:pt x="34" y="20"/>
                      <a:pt x="42" y="18"/>
                    </a:cubicBezTo>
                    <a:cubicBezTo>
                      <a:pt x="41" y="10"/>
                      <a:pt x="41" y="10"/>
                      <a:pt x="41" y="10"/>
                    </a:cubicBezTo>
                    <a:cubicBezTo>
                      <a:pt x="42" y="18"/>
                      <a:pt x="42" y="18"/>
                      <a:pt x="42" y="18"/>
                    </a:cubicBezTo>
                    <a:cubicBezTo>
                      <a:pt x="59" y="15"/>
                      <a:pt x="77" y="12"/>
                      <a:pt x="94" y="8"/>
                    </a:cubicBezTo>
                    <a:cubicBezTo>
                      <a:pt x="101" y="7"/>
                      <a:pt x="108" y="5"/>
                      <a:pt x="114" y="4"/>
                    </a:cubicBezTo>
                    <a:cubicBezTo>
                      <a:pt x="112" y="3"/>
                      <a:pt x="109" y="1"/>
                      <a:pt x="105"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530" name="Freeform 613"/>
              <p:cNvSpPr/>
              <p:nvPr/>
            </p:nvSpPr>
            <p:spPr bwMode="auto">
              <a:xfrm>
                <a:off x="2303" y="3322"/>
                <a:ext cx="74" cy="13"/>
              </a:xfrm>
              <a:custGeom>
                <a:avLst/>
                <a:gdLst>
                  <a:gd name="T0" fmla="*/ 82 w 90"/>
                  <a:gd name="T1" fmla="*/ 0 h 16"/>
                  <a:gd name="T2" fmla="*/ 9 w 90"/>
                  <a:gd name="T3" fmla="*/ 12 h 16"/>
                  <a:gd name="T4" fmla="*/ 0 w 90"/>
                  <a:gd name="T5" fmla="*/ 16 h 16"/>
                  <a:gd name="T6" fmla="*/ 90 w 90"/>
                  <a:gd name="T7" fmla="*/ 3 h 16"/>
                  <a:gd name="T8" fmla="*/ 82 w 90"/>
                  <a:gd name="T9" fmla="*/ 0 h 16"/>
                </a:gdLst>
                <a:ahLst/>
                <a:cxnLst>
                  <a:cxn ang="0">
                    <a:pos x="T0" y="T1"/>
                  </a:cxn>
                  <a:cxn ang="0">
                    <a:pos x="T2" y="T3"/>
                  </a:cxn>
                  <a:cxn ang="0">
                    <a:pos x="T4" y="T5"/>
                  </a:cxn>
                  <a:cxn ang="0">
                    <a:pos x="T6" y="T7"/>
                  </a:cxn>
                  <a:cxn ang="0">
                    <a:pos x="T8" y="T9"/>
                  </a:cxn>
                </a:cxnLst>
                <a:rect l="0" t="0" r="r" b="b"/>
                <a:pathLst>
                  <a:path w="90" h="16">
                    <a:moveTo>
                      <a:pt x="82" y="0"/>
                    </a:moveTo>
                    <a:cubicBezTo>
                      <a:pt x="57" y="4"/>
                      <a:pt x="33" y="9"/>
                      <a:pt x="9" y="12"/>
                    </a:cubicBezTo>
                    <a:cubicBezTo>
                      <a:pt x="6" y="14"/>
                      <a:pt x="3" y="15"/>
                      <a:pt x="0" y="16"/>
                    </a:cubicBezTo>
                    <a:cubicBezTo>
                      <a:pt x="26" y="13"/>
                      <a:pt x="57" y="9"/>
                      <a:pt x="90" y="3"/>
                    </a:cubicBezTo>
                    <a:cubicBezTo>
                      <a:pt x="88" y="2"/>
                      <a:pt x="85" y="1"/>
                      <a:pt x="82"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31" name="Freeform 614"/>
              <p:cNvSpPr>
                <a:spLocks noEditPoints="1"/>
              </p:cNvSpPr>
              <p:nvPr/>
            </p:nvSpPr>
            <p:spPr bwMode="auto">
              <a:xfrm>
                <a:off x="2274" y="3336"/>
                <a:ext cx="24" cy="8"/>
              </a:xfrm>
              <a:custGeom>
                <a:avLst/>
                <a:gdLst>
                  <a:gd name="T0" fmla="*/ 3 w 29"/>
                  <a:gd name="T1" fmla="*/ 8 h 9"/>
                  <a:gd name="T2" fmla="*/ 0 w 29"/>
                  <a:gd name="T3" fmla="*/ 9 h 9"/>
                  <a:gd name="T4" fmla="*/ 3 w 29"/>
                  <a:gd name="T5" fmla="*/ 9 h 9"/>
                  <a:gd name="T6" fmla="*/ 3 w 29"/>
                  <a:gd name="T7" fmla="*/ 8 h 9"/>
                  <a:gd name="T8" fmla="*/ 29 w 29"/>
                  <a:gd name="T9" fmla="*/ 0 h 9"/>
                  <a:gd name="T10" fmla="*/ 5 w 29"/>
                  <a:gd name="T11" fmla="*/ 8 h 9"/>
                  <a:gd name="T12" fmla="*/ 4 w 29"/>
                  <a:gd name="T13" fmla="*/ 9 h 9"/>
                  <a:gd name="T14" fmla="*/ 20 w 29"/>
                  <a:gd name="T15" fmla="*/ 8 h 9"/>
                  <a:gd name="T16" fmla="*/ 29 w 2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
                    <a:moveTo>
                      <a:pt x="3" y="8"/>
                    </a:moveTo>
                    <a:cubicBezTo>
                      <a:pt x="2" y="9"/>
                      <a:pt x="1" y="9"/>
                      <a:pt x="0" y="9"/>
                    </a:cubicBezTo>
                    <a:cubicBezTo>
                      <a:pt x="1" y="9"/>
                      <a:pt x="2" y="9"/>
                      <a:pt x="3" y="9"/>
                    </a:cubicBezTo>
                    <a:cubicBezTo>
                      <a:pt x="3" y="9"/>
                      <a:pt x="3" y="8"/>
                      <a:pt x="3" y="8"/>
                    </a:cubicBezTo>
                    <a:moveTo>
                      <a:pt x="29" y="0"/>
                    </a:moveTo>
                    <a:cubicBezTo>
                      <a:pt x="22" y="3"/>
                      <a:pt x="13" y="5"/>
                      <a:pt x="5" y="8"/>
                    </a:cubicBezTo>
                    <a:cubicBezTo>
                      <a:pt x="5" y="8"/>
                      <a:pt x="4" y="9"/>
                      <a:pt x="4" y="9"/>
                    </a:cubicBezTo>
                    <a:cubicBezTo>
                      <a:pt x="10" y="9"/>
                      <a:pt x="15" y="8"/>
                      <a:pt x="20" y="8"/>
                    </a:cubicBezTo>
                    <a:cubicBezTo>
                      <a:pt x="23" y="5"/>
                      <a:pt x="27" y="3"/>
                      <a:pt x="29"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32" name="Freeform 615"/>
              <p:cNvSpPr>
                <a:spLocks noEditPoints="1"/>
              </p:cNvSpPr>
              <p:nvPr/>
            </p:nvSpPr>
            <p:spPr bwMode="auto">
              <a:xfrm>
                <a:off x="2273" y="3343"/>
                <a:ext cx="46" cy="11"/>
              </a:xfrm>
              <a:custGeom>
                <a:avLst/>
                <a:gdLst>
                  <a:gd name="T0" fmla="*/ 2 w 55"/>
                  <a:gd name="T1" fmla="*/ 12 h 13"/>
                  <a:gd name="T2" fmla="*/ 0 w 55"/>
                  <a:gd name="T3" fmla="*/ 13 h 13"/>
                  <a:gd name="T4" fmla="*/ 2 w 55"/>
                  <a:gd name="T5" fmla="*/ 12 h 13"/>
                  <a:gd name="T6" fmla="*/ 2 w 55"/>
                  <a:gd name="T7" fmla="*/ 12 h 13"/>
                  <a:gd name="T8" fmla="*/ 40 w 55"/>
                  <a:gd name="T9" fmla="*/ 0 h 13"/>
                  <a:gd name="T10" fmla="*/ 21 w 55"/>
                  <a:gd name="T11" fmla="*/ 0 h 13"/>
                  <a:gd name="T12" fmla="*/ 15 w 55"/>
                  <a:gd name="T13" fmla="*/ 4 h 13"/>
                  <a:gd name="T14" fmla="*/ 40 w 55"/>
                  <a:gd name="T15" fmla="*/ 0 h 13"/>
                  <a:gd name="T16" fmla="*/ 55 w 55"/>
                  <a:gd name="T17" fmla="*/ 0 h 13"/>
                  <a:gd name="T18" fmla="*/ 10 w 55"/>
                  <a:gd name="T19" fmla="*/ 7 h 13"/>
                  <a:gd name="T20" fmla="*/ 4 w 55"/>
                  <a:gd name="T21" fmla="*/ 11 h 13"/>
                  <a:gd name="T22" fmla="*/ 4 w 55"/>
                  <a:gd name="T23" fmla="*/ 12 h 13"/>
                  <a:gd name="T24" fmla="*/ 55 w 55"/>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13">
                    <a:moveTo>
                      <a:pt x="2" y="12"/>
                    </a:moveTo>
                    <a:cubicBezTo>
                      <a:pt x="2" y="12"/>
                      <a:pt x="1" y="12"/>
                      <a:pt x="0" y="13"/>
                    </a:cubicBezTo>
                    <a:cubicBezTo>
                      <a:pt x="1" y="13"/>
                      <a:pt x="1" y="12"/>
                      <a:pt x="2" y="12"/>
                    </a:cubicBezTo>
                    <a:cubicBezTo>
                      <a:pt x="2" y="12"/>
                      <a:pt x="2" y="12"/>
                      <a:pt x="2" y="12"/>
                    </a:cubicBezTo>
                    <a:moveTo>
                      <a:pt x="40" y="0"/>
                    </a:moveTo>
                    <a:cubicBezTo>
                      <a:pt x="33" y="0"/>
                      <a:pt x="27" y="0"/>
                      <a:pt x="21" y="0"/>
                    </a:cubicBezTo>
                    <a:cubicBezTo>
                      <a:pt x="19" y="1"/>
                      <a:pt x="17" y="3"/>
                      <a:pt x="15" y="4"/>
                    </a:cubicBezTo>
                    <a:cubicBezTo>
                      <a:pt x="23" y="3"/>
                      <a:pt x="31" y="1"/>
                      <a:pt x="40" y="0"/>
                    </a:cubicBezTo>
                    <a:moveTo>
                      <a:pt x="55" y="0"/>
                    </a:moveTo>
                    <a:cubicBezTo>
                      <a:pt x="40" y="2"/>
                      <a:pt x="25" y="5"/>
                      <a:pt x="10" y="7"/>
                    </a:cubicBezTo>
                    <a:cubicBezTo>
                      <a:pt x="8" y="8"/>
                      <a:pt x="6" y="10"/>
                      <a:pt x="4" y="11"/>
                    </a:cubicBezTo>
                    <a:cubicBezTo>
                      <a:pt x="4" y="11"/>
                      <a:pt x="4" y="11"/>
                      <a:pt x="4" y="12"/>
                    </a:cubicBezTo>
                    <a:cubicBezTo>
                      <a:pt x="22" y="8"/>
                      <a:pt x="39" y="4"/>
                      <a:pt x="55"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33" name="Freeform 616"/>
              <p:cNvSpPr>
                <a:spLocks noEditPoints="1"/>
              </p:cNvSpPr>
              <p:nvPr/>
            </p:nvSpPr>
            <p:spPr bwMode="auto">
              <a:xfrm>
                <a:off x="2157" y="3343"/>
                <a:ext cx="133" cy="32"/>
              </a:xfrm>
              <a:custGeom>
                <a:avLst/>
                <a:gdLst>
                  <a:gd name="T0" fmla="*/ 1 w 161"/>
                  <a:gd name="T1" fmla="*/ 37 h 38"/>
                  <a:gd name="T2" fmla="*/ 0 w 161"/>
                  <a:gd name="T3" fmla="*/ 38 h 38"/>
                  <a:gd name="T4" fmla="*/ 1 w 161"/>
                  <a:gd name="T5" fmla="*/ 37 h 38"/>
                  <a:gd name="T6" fmla="*/ 1 w 161"/>
                  <a:gd name="T7" fmla="*/ 37 h 38"/>
                  <a:gd name="T8" fmla="*/ 102 w 161"/>
                  <a:gd name="T9" fmla="*/ 15 h 38"/>
                  <a:gd name="T10" fmla="*/ 32 w 161"/>
                  <a:gd name="T11" fmla="*/ 26 h 38"/>
                  <a:gd name="T12" fmla="*/ 1 w 161"/>
                  <a:gd name="T13" fmla="*/ 37 h 38"/>
                  <a:gd name="T14" fmla="*/ 1 w 161"/>
                  <a:gd name="T15" fmla="*/ 37 h 38"/>
                  <a:gd name="T16" fmla="*/ 57 w 161"/>
                  <a:gd name="T17" fmla="*/ 33 h 38"/>
                  <a:gd name="T18" fmla="*/ 66 w 161"/>
                  <a:gd name="T19" fmla="*/ 31 h 38"/>
                  <a:gd name="T20" fmla="*/ 64 w 161"/>
                  <a:gd name="T21" fmla="*/ 25 h 38"/>
                  <a:gd name="T22" fmla="*/ 66 w 161"/>
                  <a:gd name="T23" fmla="*/ 31 h 38"/>
                  <a:gd name="T24" fmla="*/ 99 w 161"/>
                  <a:gd name="T25" fmla="*/ 23 h 38"/>
                  <a:gd name="T26" fmla="*/ 103 w 161"/>
                  <a:gd name="T27" fmla="*/ 22 h 38"/>
                  <a:gd name="T28" fmla="*/ 102 w 161"/>
                  <a:gd name="T29" fmla="*/ 15 h 38"/>
                  <a:gd name="T30" fmla="*/ 143 w 161"/>
                  <a:gd name="T31" fmla="*/ 9 h 38"/>
                  <a:gd name="T32" fmla="*/ 102 w 161"/>
                  <a:gd name="T33" fmla="*/ 15 h 38"/>
                  <a:gd name="T34" fmla="*/ 103 w 161"/>
                  <a:gd name="T35" fmla="*/ 22 h 38"/>
                  <a:gd name="T36" fmla="*/ 140 w 161"/>
                  <a:gd name="T37" fmla="*/ 13 h 38"/>
                  <a:gd name="T38" fmla="*/ 142 w 161"/>
                  <a:gd name="T39" fmla="*/ 12 h 38"/>
                  <a:gd name="T40" fmla="*/ 143 w 161"/>
                  <a:gd name="T41" fmla="*/ 9 h 38"/>
                  <a:gd name="T42" fmla="*/ 150 w 161"/>
                  <a:gd name="T43" fmla="*/ 7 h 38"/>
                  <a:gd name="T44" fmla="*/ 144 w 161"/>
                  <a:gd name="T45" fmla="*/ 8 h 38"/>
                  <a:gd name="T46" fmla="*/ 144 w 161"/>
                  <a:gd name="T47" fmla="*/ 11 h 38"/>
                  <a:gd name="T48" fmla="*/ 150 w 161"/>
                  <a:gd name="T49" fmla="*/ 7 h 38"/>
                  <a:gd name="T50" fmla="*/ 144 w 161"/>
                  <a:gd name="T51" fmla="*/ 1 h 38"/>
                  <a:gd name="T52" fmla="*/ 141 w 161"/>
                  <a:gd name="T53" fmla="*/ 1 h 38"/>
                  <a:gd name="T54" fmla="*/ 53 w 161"/>
                  <a:gd name="T55" fmla="*/ 21 h 38"/>
                  <a:gd name="T56" fmla="*/ 101 w 161"/>
                  <a:gd name="T57" fmla="*/ 13 h 38"/>
                  <a:gd name="T58" fmla="*/ 101 w 161"/>
                  <a:gd name="T59" fmla="*/ 13 h 38"/>
                  <a:gd name="T60" fmla="*/ 101 w 161"/>
                  <a:gd name="T61" fmla="*/ 13 h 38"/>
                  <a:gd name="T62" fmla="*/ 143 w 161"/>
                  <a:gd name="T63" fmla="*/ 6 h 38"/>
                  <a:gd name="T64" fmla="*/ 144 w 161"/>
                  <a:gd name="T65" fmla="*/ 1 h 38"/>
                  <a:gd name="T66" fmla="*/ 161 w 161"/>
                  <a:gd name="T67" fmla="*/ 0 h 38"/>
                  <a:gd name="T68" fmla="*/ 145 w 161"/>
                  <a:gd name="T69" fmla="*/ 1 h 38"/>
                  <a:gd name="T70" fmla="*/ 145 w 161"/>
                  <a:gd name="T71" fmla="*/ 6 h 38"/>
                  <a:gd name="T72" fmla="*/ 155 w 161"/>
                  <a:gd name="T73" fmla="*/ 4 h 38"/>
                  <a:gd name="T74" fmla="*/ 161 w 161"/>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38">
                    <a:moveTo>
                      <a:pt x="1" y="37"/>
                    </a:moveTo>
                    <a:cubicBezTo>
                      <a:pt x="1" y="37"/>
                      <a:pt x="0" y="37"/>
                      <a:pt x="0" y="38"/>
                    </a:cubicBezTo>
                    <a:cubicBezTo>
                      <a:pt x="0" y="38"/>
                      <a:pt x="1" y="37"/>
                      <a:pt x="1" y="37"/>
                    </a:cubicBezTo>
                    <a:cubicBezTo>
                      <a:pt x="1" y="37"/>
                      <a:pt x="1" y="37"/>
                      <a:pt x="1" y="37"/>
                    </a:cubicBezTo>
                    <a:moveTo>
                      <a:pt x="102" y="15"/>
                    </a:moveTo>
                    <a:cubicBezTo>
                      <a:pt x="78" y="19"/>
                      <a:pt x="54" y="23"/>
                      <a:pt x="32" y="26"/>
                    </a:cubicBezTo>
                    <a:cubicBezTo>
                      <a:pt x="21" y="30"/>
                      <a:pt x="11" y="34"/>
                      <a:pt x="1" y="37"/>
                    </a:cubicBezTo>
                    <a:cubicBezTo>
                      <a:pt x="1" y="37"/>
                      <a:pt x="1" y="37"/>
                      <a:pt x="1" y="37"/>
                    </a:cubicBezTo>
                    <a:cubicBezTo>
                      <a:pt x="12" y="36"/>
                      <a:pt x="31" y="35"/>
                      <a:pt x="57" y="33"/>
                    </a:cubicBezTo>
                    <a:cubicBezTo>
                      <a:pt x="60" y="32"/>
                      <a:pt x="63" y="32"/>
                      <a:pt x="66" y="31"/>
                    </a:cubicBezTo>
                    <a:cubicBezTo>
                      <a:pt x="64" y="25"/>
                      <a:pt x="64" y="25"/>
                      <a:pt x="64" y="25"/>
                    </a:cubicBezTo>
                    <a:cubicBezTo>
                      <a:pt x="66" y="31"/>
                      <a:pt x="66" y="31"/>
                      <a:pt x="66" y="31"/>
                    </a:cubicBezTo>
                    <a:cubicBezTo>
                      <a:pt x="77" y="28"/>
                      <a:pt x="88" y="26"/>
                      <a:pt x="99" y="23"/>
                    </a:cubicBezTo>
                    <a:cubicBezTo>
                      <a:pt x="100" y="22"/>
                      <a:pt x="102" y="22"/>
                      <a:pt x="103" y="22"/>
                    </a:cubicBezTo>
                    <a:cubicBezTo>
                      <a:pt x="102" y="15"/>
                      <a:pt x="102" y="15"/>
                      <a:pt x="102" y="15"/>
                    </a:cubicBezTo>
                    <a:moveTo>
                      <a:pt x="143" y="9"/>
                    </a:moveTo>
                    <a:cubicBezTo>
                      <a:pt x="129" y="11"/>
                      <a:pt x="115" y="13"/>
                      <a:pt x="102" y="15"/>
                    </a:cubicBezTo>
                    <a:cubicBezTo>
                      <a:pt x="103" y="22"/>
                      <a:pt x="103" y="22"/>
                      <a:pt x="103" y="22"/>
                    </a:cubicBezTo>
                    <a:cubicBezTo>
                      <a:pt x="116" y="19"/>
                      <a:pt x="128" y="16"/>
                      <a:pt x="140" y="13"/>
                    </a:cubicBezTo>
                    <a:cubicBezTo>
                      <a:pt x="141" y="12"/>
                      <a:pt x="142" y="12"/>
                      <a:pt x="142" y="12"/>
                    </a:cubicBezTo>
                    <a:cubicBezTo>
                      <a:pt x="143" y="10"/>
                      <a:pt x="143" y="9"/>
                      <a:pt x="143" y="9"/>
                    </a:cubicBezTo>
                    <a:moveTo>
                      <a:pt x="150" y="7"/>
                    </a:moveTo>
                    <a:cubicBezTo>
                      <a:pt x="148" y="8"/>
                      <a:pt x="146" y="8"/>
                      <a:pt x="144" y="8"/>
                    </a:cubicBezTo>
                    <a:cubicBezTo>
                      <a:pt x="144" y="9"/>
                      <a:pt x="144" y="10"/>
                      <a:pt x="144" y="11"/>
                    </a:cubicBezTo>
                    <a:cubicBezTo>
                      <a:pt x="146" y="10"/>
                      <a:pt x="148" y="8"/>
                      <a:pt x="150" y="7"/>
                    </a:cubicBezTo>
                    <a:moveTo>
                      <a:pt x="144" y="1"/>
                    </a:moveTo>
                    <a:cubicBezTo>
                      <a:pt x="143" y="1"/>
                      <a:pt x="142" y="1"/>
                      <a:pt x="141" y="1"/>
                    </a:cubicBezTo>
                    <a:cubicBezTo>
                      <a:pt x="116" y="8"/>
                      <a:pt x="86" y="15"/>
                      <a:pt x="53" y="21"/>
                    </a:cubicBezTo>
                    <a:cubicBezTo>
                      <a:pt x="69" y="19"/>
                      <a:pt x="85" y="16"/>
                      <a:pt x="101" y="13"/>
                    </a:cubicBezTo>
                    <a:cubicBezTo>
                      <a:pt x="101" y="13"/>
                      <a:pt x="101" y="13"/>
                      <a:pt x="101" y="13"/>
                    </a:cubicBezTo>
                    <a:cubicBezTo>
                      <a:pt x="101" y="13"/>
                      <a:pt x="101" y="13"/>
                      <a:pt x="101" y="13"/>
                    </a:cubicBezTo>
                    <a:cubicBezTo>
                      <a:pt x="115" y="11"/>
                      <a:pt x="129" y="9"/>
                      <a:pt x="143" y="6"/>
                    </a:cubicBezTo>
                    <a:cubicBezTo>
                      <a:pt x="144" y="4"/>
                      <a:pt x="144" y="3"/>
                      <a:pt x="144" y="1"/>
                    </a:cubicBezTo>
                    <a:moveTo>
                      <a:pt x="161" y="0"/>
                    </a:moveTo>
                    <a:cubicBezTo>
                      <a:pt x="156" y="0"/>
                      <a:pt x="151" y="1"/>
                      <a:pt x="145" y="1"/>
                    </a:cubicBezTo>
                    <a:cubicBezTo>
                      <a:pt x="145" y="2"/>
                      <a:pt x="145" y="4"/>
                      <a:pt x="145" y="6"/>
                    </a:cubicBezTo>
                    <a:cubicBezTo>
                      <a:pt x="148" y="5"/>
                      <a:pt x="152" y="5"/>
                      <a:pt x="155" y="4"/>
                    </a:cubicBezTo>
                    <a:cubicBezTo>
                      <a:pt x="157" y="3"/>
                      <a:pt x="159" y="1"/>
                      <a:pt x="161"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534" name="Freeform 617"/>
              <p:cNvSpPr>
                <a:spLocks noEditPoints="1"/>
              </p:cNvSpPr>
              <p:nvPr/>
            </p:nvSpPr>
            <p:spPr bwMode="auto">
              <a:xfrm>
                <a:off x="2383" y="3317"/>
                <a:ext cx="63" cy="29"/>
              </a:xfrm>
              <a:custGeom>
                <a:avLst/>
                <a:gdLst>
                  <a:gd name="T0" fmla="*/ 28 w 76"/>
                  <a:gd name="T1" fmla="*/ 13 h 35"/>
                  <a:gd name="T2" fmla="*/ 6 w 76"/>
                  <a:gd name="T3" fmla="*/ 17 h 35"/>
                  <a:gd name="T4" fmla="*/ 8 w 76"/>
                  <a:gd name="T5" fmla="*/ 22 h 35"/>
                  <a:gd name="T6" fmla="*/ 0 w 76"/>
                  <a:gd name="T7" fmla="*/ 35 h 35"/>
                  <a:gd name="T8" fmla="*/ 31 w 76"/>
                  <a:gd name="T9" fmla="*/ 23 h 35"/>
                  <a:gd name="T10" fmla="*/ 28 w 76"/>
                  <a:gd name="T11" fmla="*/ 13 h 35"/>
                  <a:gd name="T12" fmla="*/ 27 w 76"/>
                  <a:gd name="T13" fmla="*/ 8 h 35"/>
                  <a:gd name="T14" fmla="*/ 2 w 76"/>
                  <a:gd name="T15" fmla="*/ 13 h 35"/>
                  <a:gd name="T16" fmla="*/ 3 w 76"/>
                  <a:gd name="T17" fmla="*/ 14 h 35"/>
                  <a:gd name="T18" fmla="*/ 27 w 76"/>
                  <a:gd name="T19" fmla="*/ 9 h 35"/>
                  <a:gd name="T20" fmla="*/ 27 w 76"/>
                  <a:gd name="T21" fmla="*/ 8 h 35"/>
                  <a:gd name="T22" fmla="*/ 67 w 76"/>
                  <a:gd name="T23" fmla="*/ 6 h 35"/>
                  <a:gd name="T24" fmla="*/ 28 w 76"/>
                  <a:gd name="T25" fmla="*/ 13 h 35"/>
                  <a:gd name="T26" fmla="*/ 30 w 76"/>
                  <a:gd name="T27" fmla="*/ 20 h 35"/>
                  <a:gd name="T28" fmla="*/ 31 w 76"/>
                  <a:gd name="T29" fmla="*/ 23 h 35"/>
                  <a:gd name="T30" fmla="*/ 67 w 76"/>
                  <a:gd name="T31" fmla="*/ 6 h 35"/>
                  <a:gd name="T32" fmla="*/ 76 w 76"/>
                  <a:gd name="T33" fmla="*/ 0 h 35"/>
                  <a:gd name="T34" fmla="*/ 27 w 76"/>
                  <a:gd name="T35" fmla="*/ 8 h 35"/>
                  <a:gd name="T36" fmla="*/ 27 w 76"/>
                  <a:gd name="T37" fmla="*/ 9 h 35"/>
                  <a:gd name="T38" fmla="*/ 76 w 76"/>
                  <a:gd name="T3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35">
                    <a:moveTo>
                      <a:pt x="28" y="13"/>
                    </a:moveTo>
                    <a:cubicBezTo>
                      <a:pt x="21" y="14"/>
                      <a:pt x="14" y="15"/>
                      <a:pt x="6" y="17"/>
                    </a:cubicBezTo>
                    <a:cubicBezTo>
                      <a:pt x="7" y="18"/>
                      <a:pt x="8" y="20"/>
                      <a:pt x="8" y="22"/>
                    </a:cubicBezTo>
                    <a:cubicBezTo>
                      <a:pt x="9" y="26"/>
                      <a:pt x="6" y="31"/>
                      <a:pt x="0" y="35"/>
                    </a:cubicBezTo>
                    <a:cubicBezTo>
                      <a:pt x="11" y="31"/>
                      <a:pt x="21" y="27"/>
                      <a:pt x="31" y="23"/>
                    </a:cubicBezTo>
                    <a:cubicBezTo>
                      <a:pt x="28" y="13"/>
                      <a:pt x="28" y="13"/>
                      <a:pt x="28" y="13"/>
                    </a:cubicBezTo>
                    <a:moveTo>
                      <a:pt x="27" y="8"/>
                    </a:moveTo>
                    <a:cubicBezTo>
                      <a:pt x="19" y="9"/>
                      <a:pt x="11" y="11"/>
                      <a:pt x="2" y="13"/>
                    </a:cubicBezTo>
                    <a:cubicBezTo>
                      <a:pt x="2" y="13"/>
                      <a:pt x="3" y="13"/>
                      <a:pt x="3" y="14"/>
                    </a:cubicBezTo>
                    <a:cubicBezTo>
                      <a:pt x="11" y="12"/>
                      <a:pt x="19" y="11"/>
                      <a:pt x="27" y="9"/>
                    </a:cubicBezTo>
                    <a:cubicBezTo>
                      <a:pt x="27" y="8"/>
                      <a:pt x="27" y="8"/>
                      <a:pt x="27" y="8"/>
                    </a:cubicBezTo>
                    <a:moveTo>
                      <a:pt x="67" y="6"/>
                    </a:moveTo>
                    <a:cubicBezTo>
                      <a:pt x="54" y="8"/>
                      <a:pt x="41" y="10"/>
                      <a:pt x="28" y="13"/>
                    </a:cubicBezTo>
                    <a:cubicBezTo>
                      <a:pt x="30" y="20"/>
                      <a:pt x="30" y="20"/>
                      <a:pt x="30" y="20"/>
                    </a:cubicBezTo>
                    <a:cubicBezTo>
                      <a:pt x="31" y="21"/>
                      <a:pt x="31" y="22"/>
                      <a:pt x="31" y="23"/>
                    </a:cubicBezTo>
                    <a:cubicBezTo>
                      <a:pt x="44" y="17"/>
                      <a:pt x="56" y="11"/>
                      <a:pt x="67" y="6"/>
                    </a:cubicBezTo>
                    <a:moveTo>
                      <a:pt x="76" y="0"/>
                    </a:moveTo>
                    <a:cubicBezTo>
                      <a:pt x="63" y="1"/>
                      <a:pt x="47" y="4"/>
                      <a:pt x="27" y="8"/>
                    </a:cubicBezTo>
                    <a:cubicBezTo>
                      <a:pt x="27" y="9"/>
                      <a:pt x="27" y="9"/>
                      <a:pt x="27" y="9"/>
                    </a:cubicBezTo>
                    <a:cubicBezTo>
                      <a:pt x="44" y="6"/>
                      <a:pt x="60" y="3"/>
                      <a:pt x="76"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535" name="Freeform 618"/>
              <p:cNvSpPr>
                <a:spLocks noEditPoints="1"/>
              </p:cNvSpPr>
              <p:nvPr/>
            </p:nvSpPr>
            <p:spPr bwMode="auto">
              <a:xfrm>
                <a:off x="2320" y="3327"/>
                <a:ext cx="71" cy="19"/>
              </a:xfrm>
              <a:custGeom>
                <a:avLst/>
                <a:gdLst>
                  <a:gd name="T0" fmla="*/ 6 w 85"/>
                  <a:gd name="T1" fmla="*/ 17 h 23"/>
                  <a:gd name="T2" fmla="*/ 0 w 85"/>
                  <a:gd name="T3" fmla="*/ 18 h 23"/>
                  <a:gd name="T4" fmla="*/ 4 w 85"/>
                  <a:gd name="T5" fmla="*/ 18 h 23"/>
                  <a:gd name="T6" fmla="*/ 7 w 85"/>
                  <a:gd name="T7" fmla="*/ 18 h 23"/>
                  <a:gd name="T8" fmla="*/ 6 w 85"/>
                  <a:gd name="T9" fmla="*/ 17 h 23"/>
                  <a:gd name="T10" fmla="*/ 40 w 85"/>
                  <a:gd name="T11" fmla="*/ 11 h 23"/>
                  <a:gd name="T12" fmla="*/ 7 w 85"/>
                  <a:gd name="T13" fmla="*/ 17 h 23"/>
                  <a:gd name="T14" fmla="*/ 7 w 85"/>
                  <a:gd name="T15" fmla="*/ 18 h 23"/>
                  <a:gd name="T16" fmla="*/ 7 w 85"/>
                  <a:gd name="T17" fmla="*/ 18 h 23"/>
                  <a:gd name="T18" fmla="*/ 42 w 85"/>
                  <a:gd name="T19" fmla="*/ 19 h 23"/>
                  <a:gd name="T20" fmla="*/ 40 w 85"/>
                  <a:gd name="T21" fmla="*/ 11 h 23"/>
                  <a:gd name="T22" fmla="*/ 40 w 85"/>
                  <a:gd name="T23" fmla="*/ 11 h 23"/>
                  <a:gd name="T24" fmla="*/ 64 w 85"/>
                  <a:gd name="T25" fmla="*/ 7 h 23"/>
                  <a:gd name="T26" fmla="*/ 40 w 85"/>
                  <a:gd name="T27" fmla="*/ 11 h 23"/>
                  <a:gd name="T28" fmla="*/ 40 w 85"/>
                  <a:gd name="T29" fmla="*/ 11 h 23"/>
                  <a:gd name="T30" fmla="*/ 42 w 85"/>
                  <a:gd name="T31" fmla="*/ 19 h 23"/>
                  <a:gd name="T32" fmla="*/ 65 w 85"/>
                  <a:gd name="T33" fmla="*/ 21 h 23"/>
                  <a:gd name="T34" fmla="*/ 64 w 85"/>
                  <a:gd name="T35" fmla="*/ 7 h 23"/>
                  <a:gd name="T36" fmla="*/ 64 w 85"/>
                  <a:gd name="T37" fmla="*/ 7 h 23"/>
                  <a:gd name="T38" fmla="*/ 82 w 85"/>
                  <a:gd name="T39" fmla="*/ 4 h 23"/>
                  <a:gd name="T40" fmla="*/ 64 w 85"/>
                  <a:gd name="T41" fmla="*/ 7 h 23"/>
                  <a:gd name="T42" fmla="*/ 64 w 85"/>
                  <a:gd name="T43" fmla="*/ 7 h 23"/>
                  <a:gd name="T44" fmla="*/ 65 w 85"/>
                  <a:gd name="T45" fmla="*/ 18 h 23"/>
                  <a:gd name="T46" fmla="*/ 65 w 85"/>
                  <a:gd name="T47" fmla="*/ 21 h 23"/>
                  <a:gd name="T48" fmla="*/ 75 w 85"/>
                  <a:gd name="T49" fmla="*/ 23 h 23"/>
                  <a:gd name="T50" fmla="*/ 76 w 85"/>
                  <a:gd name="T51" fmla="*/ 22 h 23"/>
                  <a:gd name="T52" fmla="*/ 84 w 85"/>
                  <a:gd name="T53" fmla="*/ 9 h 23"/>
                  <a:gd name="T54" fmla="*/ 82 w 85"/>
                  <a:gd name="T55" fmla="*/ 4 h 23"/>
                  <a:gd name="T56" fmla="*/ 78 w 85"/>
                  <a:gd name="T57" fmla="*/ 0 h 23"/>
                  <a:gd name="T58" fmla="*/ 58 w 85"/>
                  <a:gd name="T59" fmla="*/ 4 h 23"/>
                  <a:gd name="T60" fmla="*/ 79 w 85"/>
                  <a:gd name="T61" fmla="*/ 1 h 23"/>
                  <a:gd name="T62" fmla="*/ 78 w 85"/>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23">
                    <a:moveTo>
                      <a:pt x="6" y="17"/>
                    </a:moveTo>
                    <a:cubicBezTo>
                      <a:pt x="4" y="18"/>
                      <a:pt x="2" y="18"/>
                      <a:pt x="0" y="18"/>
                    </a:cubicBezTo>
                    <a:cubicBezTo>
                      <a:pt x="1" y="18"/>
                      <a:pt x="2" y="18"/>
                      <a:pt x="4" y="18"/>
                    </a:cubicBezTo>
                    <a:cubicBezTo>
                      <a:pt x="5" y="18"/>
                      <a:pt x="6" y="18"/>
                      <a:pt x="7" y="18"/>
                    </a:cubicBezTo>
                    <a:cubicBezTo>
                      <a:pt x="6" y="17"/>
                      <a:pt x="6" y="17"/>
                      <a:pt x="6" y="17"/>
                    </a:cubicBezTo>
                    <a:moveTo>
                      <a:pt x="40" y="11"/>
                    </a:moveTo>
                    <a:cubicBezTo>
                      <a:pt x="29" y="13"/>
                      <a:pt x="18" y="15"/>
                      <a:pt x="7" y="17"/>
                    </a:cubicBezTo>
                    <a:cubicBezTo>
                      <a:pt x="7" y="18"/>
                      <a:pt x="7" y="18"/>
                      <a:pt x="7" y="18"/>
                    </a:cubicBezTo>
                    <a:cubicBezTo>
                      <a:pt x="7" y="18"/>
                      <a:pt x="7" y="18"/>
                      <a:pt x="7" y="18"/>
                    </a:cubicBezTo>
                    <a:cubicBezTo>
                      <a:pt x="19" y="18"/>
                      <a:pt x="31" y="19"/>
                      <a:pt x="42" y="19"/>
                    </a:cubicBezTo>
                    <a:cubicBezTo>
                      <a:pt x="40" y="11"/>
                      <a:pt x="40" y="11"/>
                      <a:pt x="40" y="11"/>
                    </a:cubicBezTo>
                    <a:cubicBezTo>
                      <a:pt x="40" y="11"/>
                      <a:pt x="40" y="11"/>
                      <a:pt x="40" y="11"/>
                    </a:cubicBezTo>
                    <a:moveTo>
                      <a:pt x="64" y="7"/>
                    </a:moveTo>
                    <a:cubicBezTo>
                      <a:pt x="56" y="8"/>
                      <a:pt x="48" y="10"/>
                      <a:pt x="40" y="11"/>
                    </a:cubicBezTo>
                    <a:cubicBezTo>
                      <a:pt x="40" y="11"/>
                      <a:pt x="40" y="11"/>
                      <a:pt x="40" y="11"/>
                    </a:cubicBezTo>
                    <a:cubicBezTo>
                      <a:pt x="42" y="19"/>
                      <a:pt x="42" y="19"/>
                      <a:pt x="42" y="19"/>
                    </a:cubicBezTo>
                    <a:cubicBezTo>
                      <a:pt x="50" y="20"/>
                      <a:pt x="58" y="20"/>
                      <a:pt x="65" y="21"/>
                    </a:cubicBezTo>
                    <a:cubicBezTo>
                      <a:pt x="64" y="7"/>
                      <a:pt x="64" y="7"/>
                      <a:pt x="64" y="7"/>
                    </a:cubicBezTo>
                    <a:cubicBezTo>
                      <a:pt x="64" y="7"/>
                      <a:pt x="64" y="7"/>
                      <a:pt x="64" y="7"/>
                    </a:cubicBezTo>
                    <a:moveTo>
                      <a:pt x="82" y="4"/>
                    </a:moveTo>
                    <a:cubicBezTo>
                      <a:pt x="76" y="5"/>
                      <a:pt x="70" y="6"/>
                      <a:pt x="64" y="7"/>
                    </a:cubicBezTo>
                    <a:cubicBezTo>
                      <a:pt x="64" y="7"/>
                      <a:pt x="64" y="7"/>
                      <a:pt x="64" y="7"/>
                    </a:cubicBezTo>
                    <a:cubicBezTo>
                      <a:pt x="65" y="18"/>
                      <a:pt x="65" y="18"/>
                      <a:pt x="65" y="18"/>
                    </a:cubicBezTo>
                    <a:cubicBezTo>
                      <a:pt x="65" y="19"/>
                      <a:pt x="65" y="20"/>
                      <a:pt x="65" y="21"/>
                    </a:cubicBezTo>
                    <a:cubicBezTo>
                      <a:pt x="69" y="22"/>
                      <a:pt x="72" y="22"/>
                      <a:pt x="75" y="23"/>
                    </a:cubicBezTo>
                    <a:cubicBezTo>
                      <a:pt x="75" y="23"/>
                      <a:pt x="76" y="22"/>
                      <a:pt x="76" y="22"/>
                    </a:cubicBezTo>
                    <a:cubicBezTo>
                      <a:pt x="82" y="18"/>
                      <a:pt x="85" y="13"/>
                      <a:pt x="84" y="9"/>
                    </a:cubicBezTo>
                    <a:cubicBezTo>
                      <a:pt x="84" y="7"/>
                      <a:pt x="83" y="5"/>
                      <a:pt x="82" y="4"/>
                    </a:cubicBezTo>
                    <a:moveTo>
                      <a:pt x="78" y="0"/>
                    </a:moveTo>
                    <a:cubicBezTo>
                      <a:pt x="72" y="1"/>
                      <a:pt x="65" y="3"/>
                      <a:pt x="58" y="4"/>
                    </a:cubicBezTo>
                    <a:cubicBezTo>
                      <a:pt x="65" y="3"/>
                      <a:pt x="72" y="2"/>
                      <a:pt x="79" y="1"/>
                    </a:cubicBezTo>
                    <a:cubicBezTo>
                      <a:pt x="79" y="0"/>
                      <a:pt x="78" y="0"/>
                      <a:pt x="78"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36" name="Freeform 619"/>
              <p:cNvSpPr>
                <a:spLocks noEditPoints="1"/>
              </p:cNvSpPr>
              <p:nvPr/>
            </p:nvSpPr>
            <p:spPr bwMode="auto">
              <a:xfrm>
                <a:off x="2235" y="3342"/>
                <a:ext cx="147" cy="27"/>
              </a:xfrm>
              <a:custGeom>
                <a:avLst/>
                <a:gdLst>
                  <a:gd name="T0" fmla="*/ 11 w 178"/>
                  <a:gd name="T1" fmla="*/ 29 h 32"/>
                  <a:gd name="T2" fmla="*/ 0 w 178"/>
                  <a:gd name="T3" fmla="*/ 32 h 32"/>
                  <a:gd name="T4" fmla="*/ 11 w 178"/>
                  <a:gd name="T5" fmla="*/ 31 h 32"/>
                  <a:gd name="T6" fmla="*/ 11 w 178"/>
                  <a:gd name="T7" fmla="*/ 29 h 32"/>
                  <a:gd name="T8" fmla="*/ 48 w 178"/>
                  <a:gd name="T9" fmla="*/ 13 h 32"/>
                  <a:gd name="T10" fmla="*/ 46 w 178"/>
                  <a:gd name="T11" fmla="*/ 14 h 32"/>
                  <a:gd name="T12" fmla="*/ 11 w 178"/>
                  <a:gd name="T13" fmla="*/ 29 h 32"/>
                  <a:gd name="T14" fmla="*/ 11 w 178"/>
                  <a:gd name="T15" fmla="*/ 31 h 32"/>
                  <a:gd name="T16" fmla="*/ 46 w 178"/>
                  <a:gd name="T17" fmla="*/ 28 h 32"/>
                  <a:gd name="T18" fmla="*/ 48 w 178"/>
                  <a:gd name="T19" fmla="*/ 13 h 32"/>
                  <a:gd name="T20" fmla="*/ 168 w 178"/>
                  <a:gd name="T21" fmla="*/ 3 h 32"/>
                  <a:gd name="T22" fmla="*/ 169 w 178"/>
                  <a:gd name="T23" fmla="*/ 8 h 32"/>
                  <a:gd name="T24" fmla="*/ 178 w 178"/>
                  <a:gd name="T25" fmla="*/ 5 h 32"/>
                  <a:gd name="T26" fmla="*/ 168 w 178"/>
                  <a:gd name="T27" fmla="*/ 3 h 32"/>
                  <a:gd name="T28" fmla="*/ 145 w 178"/>
                  <a:gd name="T29" fmla="*/ 1 h 32"/>
                  <a:gd name="T30" fmla="*/ 146 w 178"/>
                  <a:gd name="T31" fmla="*/ 3 h 32"/>
                  <a:gd name="T32" fmla="*/ 148 w 178"/>
                  <a:gd name="T33" fmla="*/ 15 h 32"/>
                  <a:gd name="T34" fmla="*/ 154 w 178"/>
                  <a:gd name="T35" fmla="*/ 14 h 32"/>
                  <a:gd name="T36" fmla="*/ 169 w 178"/>
                  <a:gd name="T37" fmla="*/ 8 h 32"/>
                  <a:gd name="T38" fmla="*/ 168 w 178"/>
                  <a:gd name="T39" fmla="*/ 3 h 32"/>
                  <a:gd name="T40" fmla="*/ 145 w 178"/>
                  <a:gd name="T41" fmla="*/ 1 h 32"/>
                  <a:gd name="T42" fmla="*/ 107 w 178"/>
                  <a:gd name="T43" fmla="*/ 0 h 32"/>
                  <a:gd name="T44" fmla="*/ 103 w 178"/>
                  <a:gd name="T45" fmla="*/ 0 h 32"/>
                  <a:gd name="T46" fmla="*/ 101 w 178"/>
                  <a:gd name="T47" fmla="*/ 1 h 32"/>
                  <a:gd name="T48" fmla="*/ 50 w 178"/>
                  <a:gd name="T49" fmla="*/ 13 h 32"/>
                  <a:gd name="T50" fmla="*/ 48 w 178"/>
                  <a:gd name="T51" fmla="*/ 28 h 32"/>
                  <a:gd name="T52" fmla="*/ 85 w 178"/>
                  <a:gd name="T53" fmla="*/ 24 h 32"/>
                  <a:gd name="T54" fmla="*/ 83 w 178"/>
                  <a:gd name="T55" fmla="*/ 20 h 32"/>
                  <a:gd name="T56" fmla="*/ 85 w 178"/>
                  <a:gd name="T57" fmla="*/ 24 h 32"/>
                  <a:gd name="T58" fmla="*/ 113 w 178"/>
                  <a:gd name="T59" fmla="*/ 20 h 32"/>
                  <a:gd name="T60" fmla="*/ 110 w 178"/>
                  <a:gd name="T61" fmla="*/ 5 h 32"/>
                  <a:gd name="T62" fmla="*/ 110 w 178"/>
                  <a:gd name="T63" fmla="*/ 5 h 32"/>
                  <a:gd name="T64" fmla="*/ 110 w 178"/>
                  <a:gd name="T65" fmla="*/ 5 h 32"/>
                  <a:gd name="T66" fmla="*/ 111 w 178"/>
                  <a:gd name="T67" fmla="*/ 10 h 32"/>
                  <a:gd name="T68" fmla="*/ 113 w 178"/>
                  <a:gd name="T69" fmla="*/ 20 h 32"/>
                  <a:gd name="T70" fmla="*/ 148 w 178"/>
                  <a:gd name="T71" fmla="*/ 15 h 32"/>
                  <a:gd name="T72" fmla="*/ 147 w 178"/>
                  <a:gd name="T73" fmla="*/ 12 h 32"/>
                  <a:gd name="T74" fmla="*/ 145 w 178"/>
                  <a:gd name="T75" fmla="*/ 1 h 32"/>
                  <a:gd name="T76" fmla="*/ 110 w 178"/>
                  <a:gd name="T77" fmla="*/ 0 h 32"/>
                  <a:gd name="T78" fmla="*/ 110 w 178"/>
                  <a:gd name="T79" fmla="*/ 5 h 32"/>
                  <a:gd name="T80" fmla="*/ 110 w 178"/>
                  <a:gd name="T81" fmla="*/ 0 h 32"/>
                  <a:gd name="T82" fmla="*/ 107 w 178"/>
                  <a:gd name="T8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32">
                    <a:moveTo>
                      <a:pt x="11" y="29"/>
                    </a:moveTo>
                    <a:cubicBezTo>
                      <a:pt x="7" y="30"/>
                      <a:pt x="4" y="31"/>
                      <a:pt x="0" y="32"/>
                    </a:cubicBezTo>
                    <a:cubicBezTo>
                      <a:pt x="4" y="32"/>
                      <a:pt x="7" y="31"/>
                      <a:pt x="11" y="31"/>
                    </a:cubicBezTo>
                    <a:cubicBezTo>
                      <a:pt x="11" y="30"/>
                      <a:pt x="11" y="29"/>
                      <a:pt x="11" y="29"/>
                    </a:cubicBezTo>
                    <a:moveTo>
                      <a:pt x="48" y="13"/>
                    </a:moveTo>
                    <a:cubicBezTo>
                      <a:pt x="47" y="13"/>
                      <a:pt x="47" y="14"/>
                      <a:pt x="46" y="14"/>
                    </a:cubicBezTo>
                    <a:cubicBezTo>
                      <a:pt x="36" y="19"/>
                      <a:pt x="24" y="24"/>
                      <a:pt x="11" y="29"/>
                    </a:cubicBezTo>
                    <a:cubicBezTo>
                      <a:pt x="11" y="31"/>
                      <a:pt x="11" y="31"/>
                      <a:pt x="11" y="31"/>
                    </a:cubicBezTo>
                    <a:cubicBezTo>
                      <a:pt x="22" y="30"/>
                      <a:pt x="34" y="29"/>
                      <a:pt x="46" y="28"/>
                    </a:cubicBezTo>
                    <a:cubicBezTo>
                      <a:pt x="47" y="23"/>
                      <a:pt x="47" y="18"/>
                      <a:pt x="48" y="13"/>
                    </a:cubicBezTo>
                    <a:moveTo>
                      <a:pt x="168" y="3"/>
                    </a:moveTo>
                    <a:cubicBezTo>
                      <a:pt x="169" y="5"/>
                      <a:pt x="169" y="7"/>
                      <a:pt x="169" y="8"/>
                    </a:cubicBezTo>
                    <a:cubicBezTo>
                      <a:pt x="172" y="7"/>
                      <a:pt x="175" y="6"/>
                      <a:pt x="178" y="5"/>
                    </a:cubicBezTo>
                    <a:cubicBezTo>
                      <a:pt x="175" y="4"/>
                      <a:pt x="172" y="4"/>
                      <a:pt x="168" y="3"/>
                    </a:cubicBezTo>
                    <a:moveTo>
                      <a:pt x="145" y="1"/>
                    </a:moveTo>
                    <a:cubicBezTo>
                      <a:pt x="146" y="3"/>
                      <a:pt x="146" y="3"/>
                      <a:pt x="146" y="3"/>
                    </a:cubicBezTo>
                    <a:cubicBezTo>
                      <a:pt x="146" y="7"/>
                      <a:pt x="147" y="11"/>
                      <a:pt x="148" y="15"/>
                    </a:cubicBezTo>
                    <a:cubicBezTo>
                      <a:pt x="150" y="15"/>
                      <a:pt x="152" y="14"/>
                      <a:pt x="154" y="14"/>
                    </a:cubicBezTo>
                    <a:cubicBezTo>
                      <a:pt x="159" y="12"/>
                      <a:pt x="164" y="10"/>
                      <a:pt x="169" y="8"/>
                    </a:cubicBezTo>
                    <a:cubicBezTo>
                      <a:pt x="168" y="3"/>
                      <a:pt x="168" y="3"/>
                      <a:pt x="168" y="3"/>
                    </a:cubicBezTo>
                    <a:cubicBezTo>
                      <a:pt x="161" y="2"/>
                      <a:pt x="153" y="2"/>
                      <a:pt x="145" y="1"/>
                    </a:cubicBezTo>
                    <a:moveTo>
                      <a:pt x="107" y="0"/>
                    </a:moveTo>
                    <a:cubicBezTo>
                      <a:pt x="105" y="0"/>
                      <a:pt x="104" y="0"/>
                      <a:pt x="103" y="0"/>
                    </a:cubicBezTo>
                    <a:cubicBezTo>
                      <a:pt x="102" y="0"/>
                      <a:pt x="102" y="0"/>
                      <a:pt x="101" y="1"/>
                    </a:cubicBezTo>
                    <a:cubicBezTo>
                      <a:pt x="85" y="5"/>
                      <a:pt x="68" y="9"/>
                      <a:pt x="50" y="13"/>
                    </a:cubicBezTo>
                    <a:cubicBezTo>
                      <a:pt x="49" y="17"/>
                      <a:pt x="49" y="22"/>
                      <a:pt x="48" y="28"/>
                    </a:cubicBezTo>
                    <a:cubicBezTo>
                      <a:pt x="60" y="27"/>
                      <a:pt x="72" y="25"/>
                      <a:pt x="85" y="24"/>
                    </a:cubicBezTo>
                    <a:cubicBezTo>
                      <a:pt x="83" y="20"/>
                      <a:pt x="83" y="20"/>
                      <a:pt x="83" y="20"/>
                    </a:cubicBezTo>
                    <a:cubicBezTo>
                      <a:pt x="85" y="24"/>
                      <a:pt x="85" y="24"/>
                      <a:pt x="85" y="24"/>
                    </a:cubicBezTo>
                    <a:cubicBezTo>
                      <a:pt x="94" y="23"/>
                      <a:pt x="103" y="22"/>
                      <a:pt x="113" y="20"/>
                    </a:cubicBezTo>
                    <a:cubicBezTo>
                      <a:pt x="112" y="15"/>
                      <a:pt x="111" y="10"/>
                      <a:pt x="110" y="5"/>
                    </a:cubicBezTo>
                    <a:cubicBezTo>
                      <a:pt x="110" y="5"/>
                      <a:pt x="110" y="5"/>
                      <a:pt x="110" y="5"/>
                    </a:cubicBezTo>
                    <a:cubicBezTo>
                      <a:pt x="110" y="5"/>
                      <a:pt x="110" y="5"/>
                      <a:pt x="110" y="5"/>
                    </a:cubicBezTo>
                    <a:cubicBezTo>
                      <a:pt x="111" y="10"/>
                      <a:pt x="111" y="10"/>
                      <a:pt x="111" y="10"/>
                    </a:cubicBezTo>
                    <a:cubicBezTo>
                      <a:pt x="112" y="12"/>
                      <a:pt x="113" y="16"/>
                      <a:pt x="113" y="20"/>
                    </a:cubicBezTo>
                    <a:cubicBezTo>
                      <a:pt x="125" y="19"/>
                      <a:pt x="136" y="17"/>
                      <a:pt x="148" y="15"/>
                    </a:cubicBezTo>
                    <a:cubicBezTo>
                      <a:pt x="148" y="14"/>
                      <a:pt x="147" y="13"/>
                      <a:pt x="147" y="12"/>
                    </a:cubicBezTo>
                    <a:cubicBezTo>
                      <a:pt x="145" y="1"/>
                      <a:pt x="145" y="1"/>
                      <a:pt x="145" y="1"/>
                    </a:cubicBezTo>
                    <a:cubicBezTo>
                      <a:pt x="134" y="1"/>
                      <a:pt x="122" y="0"/>
                      <a:pt x="110" y="0"/>
                    </a:cubicBezTo>
                    <a:cubicBezTo>
                      <a:pt x="110" y="2"/>
                      <a:pt x="110" y="3"/>
                      <a:pt x="110" y="5"/>
                    </a:cubicBezTo>
                    <a:cubicBezTo>
                      <a:pt x="110" y="0"/>
                      <a:pt x="110" y="0"/>
                      <a:pt x="110" y="0"/>
                    </a:cubicBezTo>
                    <a:cubicBezTo>
                      <a:pt x="109" y="0"/>
                      <a:pt x="108" y="0"/>
                      <a:pt x="107"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537" name="Freeform 620"/>
              <p:cNvSpPr>
                <a:spLocks noEditPoints="1"/>
              </p:cNvSpPr>
              <p:nvPr/>
            </p:nvSpPr>
            <p:spPr bwMode="auto">
              <a:xfrm>
                <a:off x="2204" y="3354"/>
                <a:ext cx="69" cy="17"/>
              </a:xfrm>
              <a:custGeom>
                <a:avLst/>
                <a:gdLst>
                  <a:gd name="T0" fmla="*/ 9 w 83"/>
                  <a:gd name="T1" fmla="*/ 18 h 20"/>
                  <a:gd name="T2" fmla="*/ 0 w 83"/>
                  <a:gd name="T3" fmla="*/ 20 h 20"/>
                  <a:gd name="T4" fmla="*/ 9 w 83"/>
                  <a:gd name="T5" fmla="*/ 20 h 20"/>
                  <a:gd name="T6" fmla="*/ 9 w 83"/>
                  <a:gd name="T7" fmla="*/ 18 h 20"/>
                  <a:gd name="T8" fmla="*/ 83 w 83"/>
                  <a:gd name="T9" fmla="*/ 0 h 20"/>
                  <a:gd name="T10" fmla="*/ 46 w 83"/>
                  <a:gd name="T11" fmla="*/ 9 h 20"/>
                  <a:gd name="T12" fmla="*/ 47 w 83"/>
                  <a:gd name="T13" fmla="*/ 10 h 20"/>
                  <a:gd name="T14" fmla="*/ 48 w 83"/>
                  <a:gd name="T15" fmla="*/ 14 h 20"/>
                  <a:gd name="T16" fmla="*/ 46 w 83"/>
                  <a:gd name="T17" fmla="*/ 9 h 20"/>
                  <a:gd name="T18" fmla="*/ 42 w 83"/>
                  <a:gd name="T19" fmla="*/ 10 h 20"/>
                  <a:gd name="T20" fmla="*/ 9 w 83"/>
                  <a:gd name="T21" fmla="*/ 18 h 20"/>
                  <a:gd name="T22" fmla="*/ 10 w 83"/>
                  <a:gd name="T23" fmla="*/ 20 h 20"/>
                  <a:gd name="T24" fmla="*/ 37 w 83"/>
                  <a:gd name="T25" fmla="*/ 18 h 20"/>
                  <a:gd name="T26" fmla="*/ 48 w 83"/>
                  <a:gd name="T27" fmla="*/ 15 h 20"/>
                  <a:gd name="T28" fmla="*/ 48 w 83"/>
                  <a:gd name="T29" fmla="*/ 14 h 20"/>
                  <a:gd name="T30" fmla="*/ 48 w 83"/>
                  <a:gd name="T31" fmla="*/ 14 h 20"/>
                  <a:gd name="T32" fmla="*/ 48 w 83"/>
                  <a:gd name="T33" fmla="*/ 14 h 20"/>
                  <a:gd name="T34" fmla="*/ 48 w 83"/>
                  <a:gd name="T35" fmla="*/ 15 h 20"/>
                  <a:gd name="T36" fmla="*/ 83 w 83"/>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20">
                    <a:moveTo>
                      <a:pt x="9" y="18"/>
                    </a:moveTo>
                    <a:cubicBezTo>
                      <a:pt x="6" y="19"/>
                      <a:pt x="3" y="19"/>
                      <a:pt x="0" y="20"/>
                    </a:cubicBezTo>
                    <a:cubicBezTo>
                      <a:pt x="3" y="20"/>
                      <a:pt x="6" y="20"/>
                      <a:pt x="9" y="20"/>
                    </a:cubicBezTo>
                    <a:cubicBezTo>
                      <a:pt x="9" y="18"/>
                      <a:pt x="9" y="18"/>
                      <a:pt x="9" y="18"/>
                    </a:cubicBezTo>
                    <a:moveTo>
                      <a:pt x="83" y="0"/>
                    </a:moveTo>
                    <a:cubicBezTo>
                      <a:pt x="71" y="3"/>
                      <a:pt x="59" y="6"/>
                      <a:pt x="46" y="9"/>
                    </a:cubicBezTo>
                    <a:cubicBezTo>
                      <a:pt x="47" y="10"/>
                      <a:pt x="47" y="10"/>
                      <a:pt x="47" y="10"/>
                    </a:cubicBezTo>
                    <a:cubicBezTo>
                      <a:pt x="47" y="11"/>
                      <a:pt x="47" y="13"/>
                      <a:pt x="48" y="14"/>
                    </a:cubicBezTo>
                    <a:cubicBezTo>
                      <a:pt x="46" y="9"/>
                      <a:pt x="46" y="9"/>
                      <a:pt x="46" y="9"/>
                    </a:cubicBezTo>
                    <a:cubicBezTo>
                      <a:pt x="45" y="9"/>
                      <a:pt x="43" y="9"/>
                      <a:pt x="42" y="10"/>
                    </a:cubicBezTo>
                    <a:cubicBezTo>
                      <a:pt x="31" y="13"/>
                      <a:pt x="20" y="15"/>
                      <a:pt x="9" y="18"/>
                    </a:cubicBezTo>
                    <a:cubicBezTo>
                      <a:pt x="10" y="20"/>
                      <a:pt x="10" y="20"/>
                      <a:pt x="10" y="20"/>
                    </a:cubicBezTo>
                    <a:cubicBezTo>
                      <a:pt x="18" y="19"/>
                      <a:pt x="27" y="19"/>
                      <a:pt x="37" y="18"/>
                    </a:cubicBezTo>
                    <a:cubicBezTo>
                      <a:pt x="41" y="17"/>
                      <a:pt x="44" y="16"/>
                      <a:pt x="48" y="15"/>
                    </a:cubicBezTo>
                    <a:cubicBezTo>
                      <a:pt x="48" y="14"/>
                      <a:pt x="48" y="14"/>
                      <a:pt x="48" y="14"/>
                    </a:cubicBezTo>
                    <a:cubicBezTo>
                      <a:pt x="48" y="14"/>
                      <a:pt x="48" y="14"/>
                      <a:pt x="48" y="14"/>
                    </a:cubicBezTo>
                    <a:cubicBezTo>
                      <a:pt x="48" y="14"/>
                      <a:pt x="48" y="14"/>
                      <a:pt x="48" y="14"/>
                    </a:cubicBezTo>
                    <a:cubicBezTo>
                      <a:pt x="48" y="15"/>
                      <a:pt x="48" y="15"/>
                      <a:pt x="48" y="15"/>
                    </a:cubicBezTo>
                    <a:cubicBezTo>
                      <a:pt x="61" y="10"/>
                      <a:pt x="73" y="5"/>
                      <a:pt x="83" y="0"/>
                    </a:cubicBezTo>
                  </a:path>
                </a:pathLst>
              </a:custGeom>
              <a:solidFill>
                <a:srgbClr val="33070B"/>
              </a:solidFill>
              <a:ln>
                <a:noFill/>
              </a:ln>
            </p:spPr>
            <p:txBody>
              <a:bodyPr vert="horz" wrap="square" lIns="91440" tIns="45720" rIns="91440" bIns="45720" numCol="1" anchor="t" anchorCtr="0" compatLnSpc="1"/>
              <a:lstStyle/>
              <a:p>
                <a:endParaRPr lang="zh-CN" altLang="en-US"/>
              </a:p>
            </p:txBody>
          </p:sp>
          <p:sp>
            <p:nvSpPr>
              <p:cNvPr id="2538" name="Freeform 621"/>
              <p:cNvSpPr>
                <a:spLocks noEditPoints="1"/>
              </p:cNvSpPr>
              <p:nvPr/>
            </p:nvSpPr>
            <p:spPr bwMode="auto">
              <a:xfrm>
                <a:off x="2163" y="3409"/>
                <a:ext cx="5" cy="1"/>
              </a:xfrm>
              <a:custGeom>
                <a:avLst/>
                <a:gdLst>
                  <a:gd name="T0" fmla="*/ 5 w 5"/>
                  <a:gd name="T1" fmla="*/ 0 h 1"/>
                  <a:gd name="T2" fmla="*/ 5 w 5"/>
                  <a:gd name="T3" fmla="*/ 0 h 1"/>
                  <a:gd name="T4" fmla="*/ 5 w 5"/>
                  <a:gd name="T5" fmla="*/ 0 h 1"/>
                  <a:gd name="T6" fmla="*/ 5 w 5"/>
                  <a:gd name="T7" fmla="*/ 0 h 1"/>
                  <a:gd name="T8" fmla="*/ 1 w 5"/>
                  <a:gd name="T9" fmla="*/ 0 h 1"/>
                  <a:gd name="T10" fmla="*/ 0 w 5"/>
                  <a:gd name="T11" fmla="*/ 1 h 1"/>
                  <a:gd name="T12" fmla="*/ 2 w 5"/>
                  <a:gd name="T13" fmla="*/ 1 h 1"/>
                  <a:gd name="T14" fmla="*/ 2 w 5"/>
                  <a:gd name="T15" fmla="*/ 0 h 1"/>
                  <a:gd name="T16" fmla="*/ 1 w 5"/>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
                    <a:moveTo>
                      <a:pt x="5" y="0"/>
                    </a:moveTo>
                    <a:cubicBezTo>
                      <a:pt x="5" y="0"/>
                      <a:pt x="5" y="0"/>
                      <a:pt x="5" y="0"/>
                    </a:cubicBezTo>
                    <a:cubicBezTo>
                      <a:pt x="5" y="0"/>
                      <a:pt x="5" y="0"/>
                      <a:pt x="5" y="0"/>
                    </a:cubicBezTo>
                    <a:cubicBezTo>
                      <a:pt x="5" y="0"/>
                      <a:pt x="5" y="0"/>
                      <a:pt x="5" y="0"/>
                    </a:cubicBezTo>
                    <a:moveTo>
                      <a:pt x="1" y="0"/>
                    </a:moveTo>
                    <a:cubicBezTo>
                      <a:pt x="0" y="0"/>
                      <a:pt x="0" y="1"/>
                      <a:pt x="0" y="1"/>
                    </a:cubicBezTo>
                    <a:cubicBezTo>
                      <a:pt x="1" y="1"/>
                      <a:pt x="1" y="1"/>
                      <a:pt x="2" y="1"/>
                    </a:cubicBezTo>
                    <a:cubicBezTo>
                      <a:pt x="2" y="0"/>
                      <a:pt x="2" y="0"/>
                      <a:pt x="2" y="0"/>
                    </a:cubicBezTo>
                    <a:cubicBezTo>
                      <a:pt x="1" y="0"/>
                      <a:pt x="1" y="0"/>
                      <a:pt x="1" y="0"/>
                    </a:cubicBezTo>
                  </a:path>
                </a:pathLst>
              </a:custGeom>
              <a:solidFill>
                <a:srgbClr val="570810"/>
              </a:solidFill>
              <a:ln>
                <a:noFill/>
              </a:ln>
            </p:spPr>
            <p:txBody>
              <a:bodyPr vert="horz" wrap="square" lIns="91440" tIns="45720" rIns="91440" bIns="45720" numCol="1" anchor="t" anchorCtr="0" compatLnSpc="1"/>
              <a:lstStyle/>
              <a:p>
                <a:endParaRPr lang="zh-CN" altLang="en-US"/>
              </a:p>
            </p:txBody>
          </p:sp>
          <p:sp>
            <p:nvSpPr>
              <p:cNvPr id="2539" name="Freeform 622"/>
              <p:cNvSpPr>
                <a:spLocks noEditPoints="1"/>
              </p:cNvSpPr>
              <p:nvPr/>
            </p:nvSpPr>
            <p:spPr bwMode="auto">
              <a:xfrm>
                <a:off x="2166" y="3403"/>
                <a:ext cx="25" cy="3"/>
              </a:xfrm>
              <a:custGeom>
                <a:avLst/>
                <a:gdLst>
                  <a:gd name="T0" fmla="*/ 15 w 30"/>
                  <a:gd name="T1" fmla="*/ 2 h 4"/>
                  <a:gd name="T2" fmla="*/ 0 w 30"/>
                  <a:gd name="T3" fmla="*/ 3 h 4"/>
                  <a:gd name="T4" fmla="*/ 1 w 30"/>
                  <a:gd name="T5" fmla="*/ 4 h 4"/>
                  <a:gd name="T6" fmla="*/ 15 w 30"/>
                  <a:gd name="T7" fmla="*/ 2 h 4"/>
                  <a:gd name="T8" fmla="*/ 15 w 30"/>
                  <a:gd name="T9" fmla="*/ 2 h 4"/>
                  <a:gd name="T10" fmla="*/ 26 w 30"/>
                  <a:gd name="T11" fmla="*/ 1 h 4"/>
                  <a:gd name="T12" fmla="*/ 16 w 30"/>
                  <a:gd name="T13" fmla="*/ 2 h 4"/>
                  <a:gd name="T14" fmla="*/ 16 w 30"/>
                  <a:gd name="T15" fmla="*/ 2 h 4"/>
                  <a:gd name="T16" fmla="*/ 26 w 30"/>
                  <a:gd name="T17" fmla="*/ 1 h 4"/>
                  <a:gd name="T18" fmla="*/ 26 w 30"/>
                  <a:gd name="T19" fmla="*/ 1 h 4"/>
                  <a:gd name="T20" fmla="*/ 29 w 30"/>
                  <a:gd name="T21" fmla="*/ 1 h 4"/>
                  <a:gd name="T22" fmla="*/ 27 w 30"/>
                  <a:gd name="T23" fmla="*/ 1 h 4"/>
                  <a:gd name="T24" fmla="*/ 27 w 30"/>
                  <a:gd name="T25" fmla="*/ 1 h 4"/>
                  <a:gd name="T26" fmla="*/ 30 w 30"/>
                  <a:gd name="T27" fmla="*/ 1 h 4"/>
                  <a:gd name="T28" fmla="*/ 29 w 30"/>
                  <a:gd name="T29" fmla="*/ 1 h 4"/>
                  <a:gd name="T30" fmla="*/ 15 w 30"/>
                  <a:gd name="T31" fmla="*/ 1 h 4"/>
                  <a:gd name="T32" fmla="*/ 15 w 30"/>
                  <a:gd name="T33" fmla="*/ 2 h 4"/>
                  <a:gd name="T34" fmla="*/ 26 w 30"/>
                  <a:gd name="T35" fmla="*/ 1 h 4"/>
                  <a:gd name="T36" fmla="*/ 26 w 30"/>
                  <a:gd name="T37" fmla="*/ 1 h 4"/>
                  <a:gd name="T38" fmla="*/ 24 w 30"/>
                  <a:gd name="T39" fmla="*/ 1 h 4"/>
                  <a:gd name="T40" fmla="*/ 15 w 30"/>
                  <a:gd name="T41" fmla="*/ 1 h 4"/>
                  <a:gd name="T42" fmla="*/ 0 w 30"/>
                  <a:gd name="T43" fmla="*/ 0 h 4"/>
                  <a:gd name="T44" fmla="*/ 0 w 30"/>
                  <a:gd name="T45" fmla="*/ 1 h 4"/>
                  <a:gd name="T46" fmla="*/ 0 w 30"/>
                  <a:gd name="T47" fmla="*/ 3 h 4"/>
                  <a:gd name="T48" fmla="*/ 15 w 30"/>
                  <a:gd name="T49" fmla="*/ 2 h 4"/>
                  <a:gd name="T50" fmla="*/ 15 w 30"/>
                  <a:gd name="T51" fmla="*/ 1 h 4"/>
                  <a:gd name="T52" fmla="*/ 0 w 30"/>
                  <a:gd name="T5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4">
                    <a:moveTo>
                      <a:pt x="15" y="2"/>
                    </a:moveTo>
                    <a:cubicBezTo>
                      <a:pt x="10" y="2"/>
                      <a:pt x="5" y="3"/>
                      <a:pt x="0" y="3"/>
                    </a:cubicBezTo>
                    <a:cubicBezTo>
                      <a:pt x="0" y="3"/>
                      <a:pt x="1" y="4"/>
                      <a:pt x="1" y="4"/>
                    </a:cubicBezTo>
                    <a:cubicBezTo>
                      <a:pt x="5" y="3"/>
                      <a:pt x="10" y="3"/>
                      <a:pt x="15" y="2"/>
                    </a:cubicBezTo>
                    <a:cubicBezTo>
                      <a:pt x="15" y="2"/>
                      <a:pt x="15" y="2"/>
                      <a:pt x="15" y="2"/>
                    </a:cubicBezTo>
                    <a:moveTo>
                      <a:pt x="26" y="1"/>
                    </a:moveTo>
                    <a:cubicBezTo>
                      <a:pt x="22" y="1"/>
                      <a:pt x="19" y="2"/>
                      <a:pt x="16" y="2"/>
                    </a:cubicBezTo>
                    <a:cubicBezTo>
                      <a:pt x="16" y="2"/>
                      <a:pt x="16" y="2"/>
                      <a:pt x="16" y="2"/>
                    </a:cubicBezTo>
                    <a:cubicBezTo>
                      <a:pt x="19" y="2"/>
                      <a:pt x="22" y="2"/>
                      <a:pt x="26" y="1"/>
                    </a:cubicBezTo>
                    <a:cubicBezTo>
                      <a:pt x="26" y="1"/>
                      <a:pt x="26" y="1"/>
                      <a:pt x="26" y="1"/>
                    </a:cubicBezTo>
                    <a:moveTo>
                      <a:pt x="29" y="1"/>
                    </a:moveTo>
                    <a:cubicBezTo>
                      <a:pt x="29" y="1"/>
                      <a:pt x="28" y="1"/>
                      <a:pt x="27" y="1"/>
                    </a:cubicBezTo>
                    <a:cubicBezTo>
                      <a:pt x="27" y="1"/>
                      <a:pt x="27" y="1"/>
                      <a:pt x="27" y="1"/>
                    </a:cubicBezTo>
                    <a:cubicBezTo>
                      <a:pt x="28" y="1"/>
                      <a:pt x="29" y="1"/>
                      <a:pt x="30" y="1"/>
                    </a:cubicBezTo>
                    <a:cubicBezTo>
                      <a:pt x="30" y="1"/>
                      <a:pt x="29" y="1"/>
                      <a:pt x="29" y="1"/>
                    </a:cubicBezTo>
                    <a:moveTo>
                      <a:pt x="15" y="1"/>
                    </a:moveTo>
                    <a:cubicBezTo>
                      <a:pt x="15" y="2"/>
                      <a:pt x="15" y="2"/>
                      <a:pt x="15" y="2"/>
                    </a:cubicBezTo>
                    <a:cubicBezTo>
                      <a:pt x="19" y="1"/>
                      <a:pt x="22" y="1"/>
                      <a:pt x="26" y="1"/>
                    </a:cubicBezTo>
                    <a:cubicBezTo>
                      <a:pt x="26" y="1"/>
                      <a:pt x="26" y="1"/>
                      <a:pt x="26" y="1"/>
                    </a:cubicBezTo>
                    <a:cubicBezTo>
                      <a:pt x="25" y="1"/>
                      <a:pt x="25" y="1"/>
                      <a:pt x="24" y="1"/>
                    </a:cubicBezTo>
                    <a:cubicBezTo>
                      <a:pt x="21" y="1"/>
                      <a:pt x="18" y="1"/>
                      <a:pt x="15" y="1"/>
                    </a:cubicBezTo>
                    <a:moveTo>
                      <a:pt x="0" y="0"/>
                    </a:moveTo>
                    <a:cubicBezTo>
                      <a:pt x="0" y="1"/>
                      <a:pt x="0" y="1"/>
                      <a:pt x="0" y="1"/>
                    </a:cubicBezTo>
                    <a:cubicBezTo>
                      <a:pt x="0" y="2"/>
                      <a:pt x="0" y="2"/>
                      <a:pt x="0" y="3"/>
                    </a:cubicBezTo>
                    <a:cubicBezTo>
                      <a:pt x="5" y="3"/>
                      <a:pt x="10" y="2"/>
                      <a:pt x="15" y="2"/>
                    </a:cubicBezTo>
                    <a:cubicBezTo>
                      <a:pt x="15" y="1"/>
                      <a:pt x="15" y="1"/>
                      <a:pt x="15" y="1"/>
                    </a:cubicBezTo>
                    <a:cubicBezTo>
                      <a:pt x="10" y="0"/>
                      <a:pt x="5" y="0"/>
                      <a:pt x="0"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540" name="Freeform 623"/>
              <p:cNvSpPr>
                <a:spLocks noEditPoints="1"/>
              </p:cNvSpPr>
              <p:nvPr/>
            </p:nvSpPr>
            <p:spPr bwMode="auto">
              <a:xfrm>
                <a:off x="2164" y="3404"/>
                <a:ext cx="28" cy="5"/>
              </a:xfrm>
              <a:custGeom>
                <a:avLst/>
                <a:gdLst>
                  <a:gd name="T0" fmla="*/ 0 w 34"/>
                  <a:gd name="T1" fmla="*/ 4 h 6"/>
                  <a:gd name="T2" fmla="*/ 0 w 34"/>
                  <a:gd name="T3" fmla="*/ 6 h 6"/>
                  <a:gd name="T4" fmla="*/ 1 w 34"/>
                  <a:gd name="T5" fmla="*/ 6 h 6"/>
                  <a:gd name="T6" fmla="*/ 0 w 34"/>
                  <a:gd name="T7" fmla="*/ 4 h 6"/>
                  <a:gd name="T8" fmla="*/ 17 w 34"/>
                  <a:gd name="T9" fmla="*/ 1 h 6"/>
                  <a:gd name="T10" fmla="*/ 3 w 34"/>
                  <a:gd name="T11" fmla="*/ 3 h 6"/>
                  <a:gd name="T12" fmla="*/ 4 w 34"/>
                  <a:gd name="T13" fmla="*/ 6 h 6"/>
                  <a:gd name="T14" fmla="*/ 4 w 34"/>
                  <a:gd name="T15" fmla="*/ 6 h 6"/>
                  <a:gd name="T16" fmla="*/ 18 w 34"/>
                  <a:gd name="T17" fmla="*/ 4 h 6"/>
                  <a:gd name="T18" fmla="*/ 17 w 34"/>
                  <a:gd name="T19" fmla="*/ 1 h 6"/>
                  <a:gd name="T20" fmla="*/ 28 w 34"/>
                  <a:gd name="T21" fmla="*/ 0 h 6"/>
                  <a:gd name="T22" fmla="*/ 18 w 34"/>
                  <a:gd name="T23" fmla="*/ 1 h 6"/>
                  <a:gd name="T24" fmla="*/ 18 w 34"/>
                  <a:gd name="T25" fmla="*/ 4 h 6"/>
                  <a:gd name="T26" fmla="*/ 29 w 34"/>
                  <a:gd name="T27" fmla="*/ 2 h 6"/>
                  <a:gd name="T28" fmla="*/ 28 w 34"/>
                  <a:gd name="T29" fmla="*/ 0 h 6"/>
                  <a:gd name="T30" fmla="*/ 32 w 34"/>
                  <a:gd name="T31" fmla="*/ 0 h 6"/>
                  <a:gd name="T32" fmla="*/ 29 w 34"/>
                  <a:gd name="T33" fmla="*/ 0 h 6"/>
                  <a:gd name="T34" fmla="*/ 30 w 34"/>
                  <a:gd name="T35" fmla="*/ 1 h 6"/>
                  <a:gd name="T36" fmla="*/ 34 w 34"/>
                  <a:gd name="T37" fmla="*/ 1 h 6"/>
                  <a:gd name="T38" fmla="*/ 32 w 34"/>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6">
                    <a:moveTo>
                      <a:pt x="0" y="4"/>
                    </a:moveTo>
                    <a:cubicBezTo>
                      <a:pt x="0" y="4"/>
                      <a:pt x="0" y="5"/>
                      <a:pt x="0" y="6"/>
                    </a:cubicBezTo>
                    <a:cubicBezTo>
                      <a:pt x="0" y="6"/>
                      <a:pt x="0" y="6"/>
                      <a:pt x="1" y="6"/>
                    </a:cubicBezTo>
                    <a:cubicBezTo>
                      <a:pt x="1" y="5"/>
                      <a:pt x="1" y="5"/>
                      <a:pt x="0" y="4"/>
                    </a:cubicBezTo>
                    <a:moveTo>
                      <a:pt x="17" y="1"/>
                    </a:moveTo>
                    <a:cubicBezTo>
                      <a:pt x="12" y="2"/>
                      <a:pt x="7" y="2"/>
                      <a:pt x="3" y="3"/>
                    </a:cubicBezTo>
                    <a:cubicBezTo>
                      <a:pt x="3" y="4"/>
                      <a:pt x="3" y="5"/>
                      <a:pt x="4" y="6"/>
                    </a:cubicBezTo>
                    <a:cubicBezTo>
                      <a:pt x="4" y="6"/>
                      <a:pt x="4" y="6"/>
                      <a:pt x="4" y="6"/>
                    </a:cubicBezTo>
                    <a:cubicBezTo>
                      <a:pt x="9" y="5"/>
                      <a:pt x="13" y="5"/>
                      <a:pt x="18" y="4"/>
                    </a:cubicBezTo>
                    <a:cubicBezTo>
                      <a:pt x="17" y="1"/>
                      <a:pt x="17" y="1"/>
                      <a:pt x="17" y="1"/>
                    </a:cubicBezTo>
                    <a:moveTo>
                      <a:pt x="28" y="0"/>
                    </a:moveTo>
                    <a:cubicBezTo>
                      <a:pt x="24" y="1"/>
                      <a:pt x="21" y="1"/>
                      <a:pt x="18" y="1"/>
                    </a:cubicBezTo>
                    <a:cubicBezTo>
                      <a:pt x="18" y="4"/>
                      <a:pt x="18" y="4"/>
                      <a:pt x="18" y="4"/>
                    </a:cubicBezTo>
                    <a:cubicBezTo>
                      <a:pt x="22" y="3"/>
                      <a:pt x="25" y="2"/>
                      <a:pt x="29" y="2"/>
                    </a:cubicBezTo>
                    <a:cubicBezTo>
                      <a:pt x="28" y="1"/>
                      <a:pt x="28" y="1"/>
                      <a:pt x="28" y="0"/>
                    </a:cubicBezTo>
                    <a:moveTo>
                      <a:pt x="32" y="0"/>
                    </a:moveTo>
                    <a:cubicBezTo>
                      <a:pt x="31" y="0"/>
                      <a:pt x="30" y="0"/>
                      <a:pt x="29" y="0"/>
                    </a:cubicBezTo>
                    <a:cubicBezTo>
                      <a:pt x="30" y="0"/>
                      <a:pt x="30" y="1"/>
                      <a:pt x="30" y="1"/>
                    </a:cubicBezTo>
                    <a:cubicBezTo>
                      <a:pt x="31" y="1"/>
                      <a:pt x="33" y="1"/>
                      <a:pt x="34" y="1"/>
                    </a:cubicBezTo>
                    <a:cubicBezTo>
                      <a:pt x="33" y="0"/>
                      <a:pt x="32" y="0"/>
                      <a:pt x="32" y="0"/>
                    </a:cubicBezTo>
                  </a:path>
                </a:pathLst>
              </a:custGeom>
              <a:solidFill>
                <a:srgbClr val="48050B"/>
              </a:solidFill>
              <a:ln>
                <a:noFill/>
              </a:ln>
            </p:spPr>
            <p:txBody>
              <a:bodyPr vert="horz" wrap="square" lIns="91440" tIns="45720" rIns="91440" bIns="45720" numCol="1" anchor="t" anchorCtr="0" compatLnSpc="1"/>
              <a:lstStyle/>
              <a:p>
                <a:endParaRPr lang="zh-CN" altLang="en-US"/>
              </a:p>
            </p:txBody>
          </p:sp>
          <p:sp>
            <p:nvSpPr>
              <p:cNvPr id="2541" name="Freeform 624"/>
              <p:cNvSpPr/>
              <p:nvPr/>
            </p:nvSpPr>
            <p:spPr bwMode="auto">
              <a:xfrm>
                <a:off x="2140" y="3379"/>
                <a:ext cx="11" cy="3"/>
              </a:xfrm>
              <a:custGeom>
                <a:avLst/>
                <a:gdLst>
                  <a:gd name="T0" fmla="*/ 6 w 13"/>
                  <a:gd name="T1" fmla="*/ 0 h 4"/>
                  <a:gd name="T2" fmla="*/ 0 w 13"/>
                  <a:gd name="T3" fmla="*/ 3 h 4"/>
                  <a:gd name="T4" fmla="*/ 9 w 13"/>
                  <a:gd name="T5" fmla="*/ 4 h 4"/>
                  <a:gd name="T6" fmla="*/ 13 w 13"/>
                  <a:gd name="T7" fmla="*/ 3 h 4"/>
                  <a:gd name="T8" fmla="*/ 12 w 13"/>
                  <a:gd name="T9" fmla="*/ 1 h 4"/>
                  <a:gd name="T10" fmla="*/ 6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6" y="0"/>
                    </a:moveTo>
                    <a:cubicBezTo>
                      <a:pt x="4" y="1"/>
                      <a:pt x="2" y="2"/>
                      <a:pt x="0" y="3"/>
                    </a:cubicBezTo>
                    <a:cubicBezTo>
                      <a:pt x="3" y="3"/>
                      <a:pt x="6" y="4"/>
                      <a:pt x="9" y="4"/>
                    </a:cubicBezTo>
                    <a:cubicBezTo>
                      <a:pt x="10" y="4"/>
                      <a:pt x="12" y="4"/>
                      <a:pt x="13" y="3"/>
                    </a:cubicBezTo>
                    <a:cubicBezTo>
                      <a:pt x="13" y="2"/>
                      <a:pt x="12" y="1"/>
                      <a:pt x="12" y="1"/>
                    </a:cubicBezTo>
                    <a:cubicBezTo>
                      <a:pt x="10" y="0"/>
                      <a:pt x="8" y="0"/>
                      <a:pt x="6"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42" name="Freeform 625"/>
              <p:cNvSpPr/>
              <p:nvPr/>
            </p:nvSpPr>
            <p:spPr bwMode="auto">
              <a:xfrm>
                <a:off x="2145" y="3377"/>
                <a:ext cx="5" cy="3"/>
              </a:xfrm>
              <a:custGeom>
                <a:avLst/>
                <a:gdLst>
                  <a:gd name="T0" fmla="*/ 6 w 6"/>
                  <a:gd name="T1" fmla="*/ 0 h 3"/>
                  <a:gd name="T2" fmla="*/ 0 w 6"/>
                  <a:gd name="T3" fmla="*/ 2 h 3"/>
                  <a:gd name="T4" fmla="*/ 6 w 6"/>
                  <a:gd name="T5" fmla="*/ 3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1"/>
                      <a:pt x="0" y="2"/>
                    </a:cubicBezTo>
                    <a:cubicBezTo>
                      <a:pt x="2" y="2"/>
                      <a:pt x="4" y="2"/>
                      <a:pt x="6" y="3"/>
                    </a:cubicBezTo>
                    <a:cubicBezTo>
                      <a:pt x="5" y="1"/>
                      <a:pt x="5" y="0"/>
                      <a:pt x="6"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543" name="Freeform 626"/>
              <p:cNvSpPr/>
              <p:nvPr/>
            </p:nvSpPr>
            <p:spPr bwMode="auto">
              <a:xfrm>
                <a:off x="2148" y="3381"/>
                <a:ext cx="5" cy="3"/>
              </a:xfrm>
              <a:custGeom>
                <a:avLst/>
                <a:gdLst>
                  <a:gd name="T0" fmla="*/ 4 w 6"/>
                  <a:gd name="T1" fmla="*/ 0 h 3"/>
                  <a:gd name="T2" fmla="*/ 0 w 6"/>
                  <a:gd name="T3" fmla="*/ 1 h 3"/>
                  <a:gd name="T4" fmla="*/ 6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3" y="1"/>
                      <a:pt x="1" y="1"/>
                      <a:pt x="0" y="1"/>
                    </a:cubicBezTo>
                    <a:cubicBezTo>
                      <a:pt x="2" y="2"/>
                      <a:pt x="4" y="2"/>
                      <a:pt x="6" y="3"/>
                    </a:cubicBezTo>
                    <a:cubicBezTo>
                      <a:pt x="6" y="2"/>
                      <a:pt x="5" y="1"/>
                      <a:pt x="4"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544" name="Freeform 627"/>
              <p:cNvSpPr>
                <a:spLocks noEditPoints="1"/>
              </p:cNvSpPr>
              <p:nvPr/>
            </p:nvSpPr>
            <p:spPr bwMode="auto">
              <a:xfrm>
                <a:off x="2165" y="3393"/>
                <a:ext cx="24" cy="11"/>
              </a:xfrm>
              <a:custGeom>
                <a:avLst/>
                <a:gdLst>
                  <a:gd name="T0" fmla="*/ 28 w 29"/>
                  <a:gd name="T1" fmla="*/ 12 h 13"/>
                  <a:gd name="T2" fmla="*/ 28 w 29"/>
                  <a:gd name="T3" fmla="*/ 12 h 13"/>
                  <a:gd name="T4" fmla="*/ 29 w 29"/>
                  <a:gd name="T5" fmla="*/ 12 h 13"/>
                  <a:gd name="T6" fmla="*/ 28 w 29"/>
                  <a:gd name="T7" fmla="*/ 12 h 13"/>
                  <a:gd name="T8" fmla="*/ 0 w 29"/>
                  <a:gd name="T9" fmla="*/ 0 h 13"/>
                  <a:gd name="T10" fmla="*/ 1 w 29"/>
                  <a:gd name="T11" fmla="*/ 12 h 13"/>
                  <a:gd name="T12" fmla="*/ 16 w 29"/>
                  <a:gd name="T13" fmla="*/ 13 h 13"/>
                  <a:gd name="T14" fmla="*/ 15 w 29"/>
                  <a:gd name="T15" fmla="*/ 11 h 13"/>
                  <a:gd name="T16" fmla="*/ 16 w 29"/>
                  <a:gd name="T17" fmla="*/ 13 h 13"/>
                  <a:gd name="T18" fmla="*/ 25 w 29"/>
                  <a:gd name="T19" fmla="*/ 13 h 13"/>
                  <a:gd name="T20" fmla="*/ 27 w 29"/>
                  <a:gd name="T21" fmla="*/ 13 h 13"/>
                  <a:gd name="T22" fmla="*/ 26 w 29"/>
                  <a:gd name="T23" fmla="*/ 11 h 13"/>
                  <a:gd name="T24" fmla="*/ 0 w 29"/>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3">
                    <a:moveTo>
                      <a:pt x="28" y="12"/>
                    </a:moveTo>
                    <a:cubicBezTo>
                      <a:pt x="28" y="12"/>
                      <a:pt x="28" y="12"/>
                      <a:pt x="28" y="12"/>
                    </a:cubicBezTo>
                    <a:cubicBezTo>
                      <a:pt x="29" y="12"/>
                      <a:pt x="29" y="12"/>
                      <a:pt x="29" y="12"/>
                    </a:cubicBezTo>
                    <a:cubicBezTo>
                      <a:pt x="29" y="12"/>
                      <a:pt x="28" y="12"/>
                      <a:pt x="28" y="12"/>
                    </a:cubicBezTo>
                    <a:moveTo>
                      <a:pt x="0" y="0"/>
                    </a:moveTo>
                    <a:cubicBezTo>
                      <a:pt x="2" y="3"/>
                      <a:pt x="3" y="7"/>
                      <a:pt x="1" y="12"/>
                    </a:cubicBezTo>
                    <a:cubicBezTo>
                      <a:pt x="6" y="12"/>
                      <a:pt x="11" y="12"/>
                      <a:pt x="16" y="13"/>
                    </a:cubicBezTo>
                    <a:cubicBezTo>
                      <a:pt x="15" y="11"/>
                      <a:pt x="15" y="11"/>
                      <a:pt x="15" y="11"/>
                    </a:cubicBezTo>
                    <a:cubicBezTo>
                      <a:pt x="16" y="13"/>
                      <a:pt x="16" y="13"/>
                      <a:pt x="16" y="13"/>
                    </a:cubicBezTo>
                    <a:cubicBezTo>
                      <a:pt x="19" y="13"/>
                      <a:pt x="22" y="13"/>
                      <a:pt x="25" y="13"/>
                    </a:cubicBezTo>
                    <a:cubicBezTo>
                      <a:pt x="26" y="13"/>
                      <a:pt x="26" y="13"/>
                      <a:pt x="27" y="13"/>
                    </a:cubicBezTo>
                    <a:cubicBezTo>
                      <a:pt x="27" y="12"/>
                      <a:pt x="27" y="12"/>
                      <a:pt x="26" y="11"/>
                    </a:cubicBezTo>
                    <a:cubicBezTo>
                      <a:pt x="16" y="8"/>
                      <a:pt x="7" y="4"/>
                      <a:pt x="0"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45" name="Freeform 628"/>
              <p:cNvSpPr/>
              <p:nvPr/>
            </p:nvSpPr>
            <p:spPr bwMode="auto">
              <a:xfrm>
                <a:off x="2190" y="3404"/>
                <a:ext cx="2" cy="0"/>
              </a:xfrm>
              <a:custGeom>
                <a:avLst/>
                <a:gdLst>
                  <a:gd name="T0" fmla="*/ 3 w 3"/>
                  <a:gd name="T1" fmla="*/ 1 w 3"/>
                  <a:gd name="T2" fmla="*/ 0 w 3"/>
                  <a:gd name="T3" fmla="*/ 1 w 3"/>
                  <a:gd name="T4" fmla="*/ 3 w 3"/>
                </a:gdLst>
                <a:ahLst/>
                <a:cxnLst>
                  <a:cxn ang="0">
                    <a:pos x="T0" y="0"/>
                  </a:cxn>
                  <a:cxn ang="0">
                    <a:pos x="T1" y="0"/>
                  </a:cxn>
                  <a:cxn ang="0">
                    <a:pos x="T2" y="0"/>
                  </a:cxn>
                  <a:cxn ang="0">
                    <a:pos x="T3" y="0"/>
                  </a:cxn>
                  <a:cxn ang="0">
                    <a:pos x="T4" y="0"/>
                  </a:cxn>
                </a:cxnLst>
                <a:rect l="0" t="0" r="r" b="b"/>
                <a:pathLst>
                  <a:path w="3">
                    <a:moveTo>
                      <a:pt x="3" y="0"/>
                    </a:moveTo>
                    <a:cubicBezTo>
                      <a:pt x="2" y="0"/>
                      <a:pt x="2" y="0"/>
                      <a:pt x="1" y="0"/>
                    </a:cubicBezTo>
                    <a:cubicBezTo>
                      <a:pt x="1" y="0"/>
                      <a:pt x="1" y="0"/>
                      <a:pt x="0" y="0"/>
                    </a:cubicBezTo>
                    <a:cubicBezTo>
                      <a:pt x="0" y="0"/>
                      <a:pt x="1" y="0"/>
                      <a:pt x="1" y="0"/>
                    </a:cubicBezTo>
                    <a:cubicBezTo>
                      <a:pt x="2" y="0"/>
                      <a:pt x="2" y="0"/>
                      <a:pt x="3"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46" name="Freeform 629"/>
              <p:cNvSpPr/>
              <p:nvPr/>
            </p:nvSpPr>
            <p:spPr bwMode="auto">
              <a:xfrm>
                <a:off x="2191" y="3404"/>
                <a:ext cx="6" cy="1"/>
              </a:xfrm>
              <a:custGeom>
                <a:avLst/>
                <a:gdLst>
                  <a:gd name="T0" fmla="*/ 7 w 7"/>
                  <a:gd name="T1" fmla="*/ 0 h 1"/>
                  <a:gd name="T2" fmla="*/ 2 w 7"/>
                  <a:gd name="T3" fmla="*/ 0 h 1"/>
                  <a:gd name="T4" fmla="*/ 0 w 7"/>
                  <a:gd name="T5" fmla="*/ 0 h 1"/>
                  <a:gd name="T6" fmla="*/ 2 w 7"/>
                  <a:gd name="T7" fmla="*/ 1 h 1"/>
                  <a:gd name="T8" fmla="*/ 7 w 7"/>
                  <a:gd name="T9" fmla="*/ 0 h 1"/>
                </a:gdLst>
                <a:ahLst/>
                <a:cxnLst>
                  <a:cxn ang="0">
                    <a:pos x="T0" y="T1"/>
                  </a:cxn>
                  <a:cxn ang="0">
                    <a:pos x="T2" y="T3"/>
                  </a:cxn>
                  <a:cxn ang="0">
                    <a:pos x="T4" y="T5"/>
                  </a:cxn>
                  <a:cxn ang="0">
                    <a:pos x="T6" y="T7"/>
                  </a:cxn>
                  <a:cxn ang="0">
                    <a:pos x="T8" y="T9"/>
                  </a:cxn>
                </a:cxnLst>
                <a:rect l="0" t="0" r="r" b="b"/>
                <a:pathLst>
                  <a:path w="7" h="1">
                    <a:moveTo>
                      <a:pt x="7" y="0"/>
                    </a:moveTo>
                    <a:cubicBezTo>
                      <a:pt x="5" y="0"/>
                      <a:pt x="4" y="0"/>
                      <a:pt x="2" y="0"/>
                    </a:cubicBezTo>
                    <a:cubicBezTo>
                      <a:pt x="1" y="0"/>
                      <a:pt x="1" y="0"/>
                      <a:pt x="0" y="0"/>
                    </a:cubicBezTo>
                    <a:cubicBezTo>
                      <a:pt x="0" y="0"/>
                      <a:pt x="1" y="0"/>
                      <a:pt x="2" y="1"/>
                    </a:cubicBezTo>
                    <a:cubicBezTo>
                      <a:pt x="4" y="0"/>
                      <a:pt x="5" y="0"/>
                      <a:pt x="7" y="0"/>
                    </a:cubicBezTo>
                  </a:path>
                </a:pathLst>
              </a:custGeom>
              <a:solidFill>
                <a:srgbClr val="3B0308"/>
              </a:solidFill>
              <a:ln>
                <a:noFill/>
              </a:ln>
            </p:spPr>
            <p:txBody>
              <a:bodyPr vert="horz" wrap="square" lIns="91440" tIns="45720" rIns="91440" bIns="45720" numCol="1" anchor="t" anchorCtr="0" compatLnSpc="1"/>
              <a:lstStyle/>
              <a:p>
                <a:endParaRPr lang="zh-CN" altLang="en-US"/>
              </a:p>
            </p:txBody>
          </p:sp>
          <p:sp>
            <p:nvSpPr>
              <p:cNvPr id="2547" name="Freeform 630"/>
              <p:cNvSpPr>
                <a:spLocks noEditPoints="1"/>
              </p:cNvSpPr>
              <p:nvPr/>
            </p:nvSpPr>
            <p:spPr bwMode="auto">
              <a:xfrm>
                <a:off x="2150" y="3380"/>
                <a:ext cx="12" cy="1"/>
              </a:xfrm>
              <a:custGeom>
                <a:avLst/>
                <a:gdLst>
                  <a:gd name="T0" fmla="*/ 11 w 14"/>
                  <a:gd name="T1" fmla="*/ 0 h 2"/>
                  <a:gd name="T2" fmla="*/ 11 w 14"/>
                  <a:gd name="T3" fmla="*/ 1 h 2"/>
                  <a:gd name="T4" fmla="*/ 14 w 14"/>
                  <a:gd name="T5" fmla="*/ 0 h 2"/>
                  <a:gd name="T6" fmla="*/ 14 w 14"/>
                  <a:gd name="T7" fmla="*/ 0 h 2"/>
                  <a:gd name="T8" fmla="*/ 11 w 14"/>
                  <a:gd name="T9" fmla="*/ 0 h 2"/>
                  <a:gd name="T10" fmla="*/ 0 w 14"/>
                  <a:gd name="T11" fmla="*/ 0 h 2"/>
                  <a:gd name="T12" fmla="*/ 1 w 14"/>
                  <a:gd name="T13" fmla="*/ 2 h 2"/>
                  <a:gd name="T14" fmla="*/ 11 w 14"/>
                  <a:gd name="T15" fmla="*/ 1 h 2"/>
                  <a:gd name="T16" fmla="*/ 11 w 14"/>
                  <a:gd name="T17" fmla="*/ 0 h 2"/>
                  <a:gd name="T18" fmla="*/ 0 w 1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
                    <a:moveTo>
                      <a:pt x="11" y="0"/>
                    </a:moveTo>
                    <a:cubicBezTo>
                      <a:pt x="11" y="0"/>
                      <a:pt x="11" y="0"/>
                      <a:pt x="11" y="1"/>
                    </a:cubicBezTo>
                    <a:cubicBezTo>
                      <a:pt x="12" y="0"/>
                      <a:pt x="13" y="0"/>
                      <a:pt x="14" y="0"/>
                    </a:cubicBezTo>
                    <a:cubicBezTo>
                      <a:pt x="14" y="0"/>
                      <a:pt x="14" y="0"/>
                      <a:pt x="14" y="0"/>
                    </a:cubicBezTo>
                    <a:cubicBezTo>
                      <a:pt x="13" y="0"/>
                      <a:pt x="12" y="0"/>
                      <a:pt x="11" y="0"/>
                    </a:cubicBezTo>
                    <a:moveTo>
                      <a:pt x="0" y="0"/>
                    </a:moveTo>
                    <a:cubicBezTo>
                      <a:pt x="0" y="0"/>
                      <a:pt x="1" y="1"/>
                      <a:pt x="1" y="2"/>
                    </a:cubicBezTo>
                    <a:cubicBezTo>
                      <a:pt x="4" y="2"/>
                      <a:pt x="8" y="1"/>
                      <a:pt x="11" y="1"/>
                    </a:cubicBezTo>
                    <a:cubicBezTo>
                      <a:pt x="11" y="0"/>
                      <a:pt x="11" y="0"/>
                      <a:pt x="11" y="0"/>
                    </a:cubicBezTo>
                    <a:cubicBezTo>
                      <a:pt x="7" y="0"/>
                      <a:pt x="3" y="0"/>
                      <a:pt x="0"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548" name="Freeform 631"/>
              <p:cNvSpPr>
                <a:spLocks noEditPoints="1"/>
              </p:cNvSpPr>
              <p:nvPr/>
            </p:nvSpPr>
            <p:spPr bwMode="auto">
              <a:xfrm>
                <a:off x="2149" y="3371"/>
                <a:ext cx="55" cy="9"/>
              </a:xfrm>
              <a:custGeom>
                <a:avLst/>
                <a:gdLst>
                  <a:gd name="T0" fmla="*/ 10 w 66"/>
                  <a:gd name="T1" fmla="*/ 4 h 11"/>
                  <a:gd name="T2" fmla="*/ 9 w 66"/>
                  <a:gd name="T3" fmla="*/ 5 h 11"/>
                  <a:gd name="T4" fmla="*/ 1 w 66"/>
                  <a:gd name="T5" fmla="*/ 8 h 11"/>
                  <a:gd name="T6" fmla="*/ 1 w 66"/>
                  <a:gd name="T7" fmla="*/ 11 h 11"/>
                  <a:gd name="T8" fmla="*/ 12 w 66"/>
                  <a:gd name="T9" fmla="*/ 11 h 11"/>
                  <a:gd name="T10" fmla="*/ 11 w 66"/>
                  <a:gd name="T11" fmla="*/ 8 h 11"/>
                  <a:gd name="T12" fmla="*/ 10 w 66"/>
                  <a:gd name="T13" fmla="*/ 4 h 11"/>
                  <a:gd name="T14" fmla="*/ 66 w 66"/>
                  <a:gd name="T15" fmla="*/ 0 h 11"/>
                  <a:gd name="T16" fmla="*/ 10 w 66"/>
                  <a:gd name="T17" fmla="*/ 4 h 11"/>
                  <a:gd name="T18" fmla="*/ 12 w 66"/>
                  <a:gd name="T19" fmla="*/ 11 h 11"/>
                  <a:gd name="T20" fmla="*/ 15 w 66"/>
                  <a:gd name="T21" fmla="*/ 11 h 11"/>
                  <a:gd name="T22" fmla="*/ 15 w 66"/>
                  <a:gd name="T23" fmla="*/ 11 h 11"/>
                  <a:gd name="T24" fmla="*/ 36 w 66"/>
                  <a:gd name="T25" fmla="*/ 7 h 11"/>
                  <a:gd name="T26" fmla="*/ 35 w 66"/>
                  <a:gd name="T27" fmla="*/ 3 h 11"/>
                  <a:gd name="T28" fmla="*/ 36 w 66"/>
                  <a:gd name="T29" fmla="*/ 7 h 11"/>
                  <a:gd name="T30" fmla="*/ 66 w 66"/>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11">
                    <a:moveTo>
                      <a:pt x="10" y="4"/>
                    </a:moveTo>
                    <a:cubicBezTo>
                      <a:pt x="10" y="4"/>
                      <a:pt x="9" y="5"/>
                      <a:pt x="9" y="5"/>
                    </a:cubicBezTo>
                    <a:cubicBezTo>
                      <a:pt x="6" y="6"/>
                      <a:pt x="3" y="7"/>
                      <a:pt x="1" y="8"/>
                    </a:cubicBezTo>
                    <a:cubicBezTo>
                      <a:pt x="0" y="8"/>
                      <a:pt x="0" y="9"/>
                      <a:pt x="1" y="11"/>
                    </a:cubicBezTo>
                    <a:cubicBezTo>
                      <a:pt x="4" y="11"/>
                      <a:pt x="8" y="11"/>
                      <a:pt x="12" y="11"/>
                    </a:cubicBezTo>
                    <a:cubicBezTo>
                      <a:pt x="11" y="10"/>
                      <a:pt x="11" y="9"/>
                      <a:pt x="11" y="8"/>
                    </a:cubicBezTo>
                    <a:cubicBezTo>
                      <a:pt x="10" y="4"/>
                      <a:pt x="10" y="4"/>
                      <a:pt x="10" y="4"/>
                    </a:cubicBezTo>
                    <a:moveTo>
                      <a:pt x="66" y="0"/>
                    </a:moveTo>
                    <a:cubicBezTo>
                      <a:pt x="40" y="2"/>
                      <a:pt x="21" y="3"/>
                      <a:pt x="10" y="4"/>
                    </a:cubicBezTo>
                    <a:cubicBezTo>
                      <a:pt x="11" y="6"/>
                      <a:pt x="11" y="9"/>
                      <a:pt x="12" y="11"/>
                    </a:cubicBezTo>
                    <a:cubicBezTo>
                      <a:pt x="13" y="11"/>
                      <a:pt x="14" y="11"/>
                      <a:pt x="15" y="11"/>
                    </a:cubicBezTo>
                    <a:cubicBezTo>
                      <a:pt x="15" y="11"/>
                      <a:pt x="15" y="11"/>
                      <a:pt x="15" y="11"/>
                    </a:cubicBezTo>
                    <a:cubicBezTo>
                      <a:pt x="22" y="10"/>
                      <a:pt x="29" y="8"/>
                      <a:pt x="36" y="7"/>
                    </a:cubicBezTo>
                    <a:cubicBezTo>
                      <a:pt x="35" y="3"/>
                      <a:pt x="35" y="3"/>
                      <a:pt x="35" y="3"/>
                    </a:cubicBezTo>
                    <a:cubicBezTo>
                      <a:pt x="36" y="7"/>
                      <a:pt x="36" y="7"/>
                      <a:pt x="36" y="7"/>
                    </a:cubicBezTo>
                    <a:cubicBezTo>
                      <a:pt x="45" y="5"/>
                      <a:pt x="55" y="3"/>
                      <a:pt x="66" y="0"/>
                    </a:cubicBezTo>
                  </a:path>
                </a:pathLst>
              </a:custGeom>
              <a:solidFill>
                <a:srgbClr val="33070B"/>
              </a:solidFill>
              <a:ln>
                <a:noFill/>
              </a:ln>
            </p:spPr>
            <p:txBody>
              <a:bodyPr vert="horz" wrap="square" lIns="91440" tIns="45720" rIns="91440" bIns="45720" numCol="1" anchor="t" anchorCtr="0" compatLnSpc="1"/>
              <a:lstStyle/>
              <a:p>
                <a:endParaRPr lang="zh-CN" altLang="en-US"/>
              </a:p>
            </p:txBody>
          </p:sp>
          <p:sp>
            <p:nvSpPr>
              <p:cNvPr id="2549" name="Freeform 632"/>
              <p:cNvSpPr>
                <a:spLocks noEditPoints="1"/>
              </p:cNvSpPr>
              <p:nvPr/>
            </p:nvSpPr>
            <p:spPr bwMode="auto">
              <a:xfrm>
                <a:off x="2162" y="3382"/>
                <a:ext cx="108" cy="22"/>
              </a:xfrm>
              <a:custGeom>
                <a:avLst/>
                <a:gdLst>
                  <a:gd name="T0" fmla="*/ 47 w 130"/>
                  <a:gd name="T1" fmla="*/ 24 h 26"/>
                  <a:gd name="T2" fmla="*/ 35 w 130"/>
                  <a:gd name="T3" fmla="*/ 26 h 26"/>
                  <a:gd name="T4" fmla="*/ 37 w 130"/>
                  <a:gd name="T5" fmla="*/ 26 h 26"/>
                  <a:gd name="T6" fmla="*/ 45 w 130"/>
                  <a:gd name="T7" fmla="*/ 25 h 26"/>
                  <a:gd name="T8" fmla="*/ 47 w 130"/>
                  <a:gd name="T9" fmla="*/ 24 h 26"/>
                  <a:gd name="T10" fmla="*/ 0 w 130"/>
                  <a:gd name="T11" fmla="*/ 8 h 26"/>
                  <a:gd name="T12" fmla="*/ 3 w 130"/>
                  <a:gd name="T13" fmla="*/ 11 h 26"/>
                  <a:gd name="T14" fmla="*/ 4 w 130"/>
                  <a:gd name="T15" fmla="*/ 13 h 26"/>
                  <a:gd name="T16" fmla="*/ 30 w 130"/>
                  <a:gd name="T17" fmla="*/ 24 h 26"/>
                  <a:gd name="T18" fmla="*/ 25 w 130"/>
                  <a:gd name="T19" fmla="*/ 9 h 26"/>
                  <a:gd name="T20" fmla="*/ 0 w 130"/>
                  <a:gd name="T21" fmla="*/ 8 h 26"/>
                  <a:gd name="T22" fmla="*/ 67 w 130"/>
                  <a:gd name="T23" fmla="*/ 7 h 26"/>
                  <a:gd name="T24" fmla="*/ 28 w 130"/>
                  <a:gd name="T25" fmla="*/ 9 h 26"/>
                  <a:gd name="T26" fmla="*/ 26 w 130"/>
                  <a:gd name="T27" fmla="*/ 9 h 26"/>
                  <a:gd name="T28" fmla="*/ 32 w 130"/>
                  <a:gd name="T29" fmla="*/ 25 h 26"/>
                  <a:gd name="T30" fmla="*/ 33 w 130"/>
                  <a:gd name="T31" fmla="*/ 25 h 26"/>
                  <a:gd name="T32" fmla="*/ 52 w 130"/>
                  <a:gd name="T33" fmla="*/ 23 h 26"/>
                  <a:gd name="T34" fmla="*/ 70 w 130"/>
                  <a:gd name="T35" fmla="*/ 19 h 26"/>
                  <a:gd name="T36" fmla="*/ 67 w 130"/>
                  <a:gd name="T37" fmla="*/ 7 h 26"/>
                  <a:gd name="T38" fmla="*/ 104 w 130"/>
                  <a:gd name="T39" fmla="*/ 3 h 26"/>
                  <a:gd name="T40" fmla="*/ 93 w 130"/>
                  <a:gd name="T41" fmla="*/ 5 h 26"/>
                  <a:gd name="T42" fmla="*/ 68 w 130"/>
                  <a:gd name="T43" fmla="*/ 7 h 26"/>
                  <a:gd name="T44" fmla="*/ 72 w 130"/>
                  <a:gd name="T45" fmla="*/ 19 h 26"/>
                  <a:gd name="T46" fmla="*/ 94 w 130"/>
                  <a:gd name="T47" fmla="*/ 13 h 26"/>
                  <a:gd name="T48" fmla="*/ 92 w 130"/>
                  <a:gd name="T49" fmla="*/ 5 h 26"/>
                  <a:gd name="T50" fmla="*/ 94 w 130"/>
                  <a:gd name="T51" fmla="*/ 12 h 26"/>
                  <a:gd name="T52" fmla="*/ 94 w 130"/>
                  <a:gd name="T53" fmla="*/ 13 h 26"/>
                  <a:gd name="T54" fmla="*/ 101 w 130"/>
                  <a:gd name="T55" fmla="*/ 11 h 26"/>
                  <a:gd name="T56" fmla="*/ 106 w 130"/>
                  <a:gd name="T57" fmla="*/ 10 h 26"/>
                  <a:gd name="T58" fmla="*/ 104 w 130"/>
                  <a:gd name="T59" fmla="*/ 3 h 26"/>
                  <a:gd name="T60" fmla="*/ 130 w 130"/>
                  <a:gd name="T61" fmla="*/ 0 h 26"/>
                  <a:gd name="T62" fmla="*/ 105 w 130"/>
                  <a:gd name="T63" fmla="*/ 3 h 26"/>
                  <a:gd name="T64" fmla="*/ 107 w 130"/>
                  <a:gd name="T65" fmla="*/ 9 h 26"/>
                  <a:gd name="T66" fmla="*/ 130 w 130"/>
                  <a:gd name="T67" fmla="*/ 3 h 26"/>
                  <a:gd name="T68" fmla="*/ 130 w 130"/>
                  <a:gd name="T6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26">
                    <a:moveTo>
                      <a:pt x="47" y="24"/>
                    </a:moveTo>
                    <a:cubicBezTo>
                      <a:pt x="43" y="25"/>
                      <a:pt x="39" y="25"/>
                      <a:pt x="35" y="26"/>
                    </a:cubicBezTo>
                    <a:cubicBezTo>
                      <a:pt x="36" y="26"/>
                      <a:pt x="36" y="26"/>
                      <a:pt x="37" y="26"/>
                    </a:cubicBezTo>
                    <a:cubicBezTo>
                      <a:pt x="40" y="25"/>
                      <a:pt x="42" y="25"/>
                      <a:pt x="45" y="25"/>
                    </a:cubicBezTo>
                    <a:cubicBezTo>
                      <a:pt x="46" y="25"/>
                      <a:pt x="46" y="25"/>
                      <a:pt x="47" y="24"/>
                    </a:cubicBezTo>
                    <a:moveTo>
                      <a:pt x="0" y="8"/>
                    </a:moveTo>
                    <a:cubicBezTo>
                      <a:pt x="1" y="9"/>
                      <a:pt x="2" y="10"/>
                      <a:pt x="3" y="11"/>
                    </a:cubicBezTo>
                    <a:cubicBezTo>
                      <a:pt x="3" y="11"/>
                      <a:pt x="4" y="12"/>
                      <a:pt x="4" y="13"/>
                    </a:cubicBezTo>
                    <a:cubicBezTo>
                      <a:pt x="11" y="17"/>
                      <a:pt x="20" y="21"/>
                      <a:pt x="30" y="24"/>
                    </a:cubicBezTo>
                    <a:cubicBezTo>
                      <a:pt x="28" y="18"/>
                      <a:pt x="27" y="13"/>
                      <a:pt x="25" y="9"/>
                    </a:cubicBezTo>
                    <a:cubicBezTo>
                      <a:pt x="17" y="8"/>
                      <a:pt x="8" y="8"/>
                      <a:pt x="0" y="8"/>
                    </a:cubicBezTo>
                    <a:moveTo>
                      <a:pt x="67" y="7"/>
                    </a:moveTo>
                    <a:cubicBezTo>
                      <a:pt x="53" y="8"/>
                      <a:pt x="40" y="9"/>
                      <a:pt x="28" y="9"/>
                    </a:cubicBezTo>
                    <a:cubicBezTo>
                      <a:pt x="27" y="9"/>
                      <a:pt x="26" y="9"/>
                      <a:pt x="26" y="9"/>
                    </a:cubicBezTo>
                    <a:cubicBezTo>
                      <a:pt x="27" y="14"/>
                      <a:pt x="29" y="19"/>
                      <a:pt x="32" y="25"/>
                    </a:cubicBezTo>
                    <a:cubicBezTo>
                      <a:pt x="32" y="25"/>
                      <a:pt x="33" y="25"/>
                      <a:pt x="33" y="25"/>
                    </a:cubicBezTo>
                    <a:cubicBezTo>
                      <a:pt x="40" y="25"/>
                      <a:pt x="46" y="24"/>
                      <a:pt x="52" y="23"/>
                    </a:cubicBezTo>
                    <a:cubicBezTo>
                      <a:pt x="58" y="22"/>
                      <a:pt x="64" y="21"/>
                      <a:pt x="70" y="19"/>
                    </a:cubicBezTo>
                    <a:cubicBezTo>
                      <a:pt x="69" y="15"/>
                      <a:pt x="68" y="11"/>
                      <a:pt x="67" y="7"/>
                    </a:cubicBezTo>
                    <a:moveTo>
                      <a:pt x="104" y="3"/>
                    </a:moveTo>
                    <a:cubicBezTo>
                      <a:pt x="101" y="4"/>
                      <a:pt x="97" y="4"/>
                      <a:pt x="93" y="5"/>
                    </a:cubicBezTo>
                    <a:cubicBezTo>
                      <a:pt x="84" y="6"/>
                      <a:pt x="76" y="7"/>
                      <a:pt x="68" y="7"/>
                    </a:cubicBezTo>
                    <a:cubicBezTo>
                      <a:pt x="69" y="11"/>
                      <a:pt x="70" y="15"/>
                      <a:pt x="72" y="19"/>
                    </a:cubicBezTo>
                    <a:cubicBezTo>
                      <a:pt x="79" y="17"/>
                      <a:pt x="86" y="15"/>
                      <a:pt x="94" y="13"/>
                    </a:cubicBezTo>
                    <a:cubicBezTo>
                      <a:pt x="92" y="5"/>
                      <a:pt x="92" y="5"/>
                      <a:pt x="92" y="5"/>
                    </a:cubicBezTo>
                    <a:cubicBezTo>
                      <a:pt x="94" y="12"/>
                      <a:pt x="94" y="12"/>
                      <a:pt x="94" y="12"/>
                    </a:cubicBezTo>
                    <a:cubicBezTo>
                      <a:pt x="94" y="13"/>
                      <a:pt x="94" y="13"/>
                      <a:pt x="94" y="13"/>
                    </a:cubicBezTo>
                    <a:cubicBezTo>
                      <a:pt x="96" y="12"/>
                      <a:pt x="99" y="12"/>
                      <a:pt x="101" y="11"/>
                    </a:cubicBezTo>
                    <a:cubicBezTo>
                      <a:pt x="103" y="11"/>
                      <a:pt x="104" y="10"/>
                      <a:pt x="106" y="10"/>
                    </a:cubicBezTo>
                    <a:cubicBezTo>
                      <a:pt x="105" y="8"/>
                      <a:pt x="105" y="5"/>
                      <a:pt x="104" y="3"/>
                    </a:cubicBezTo>
                    <a:moveTo>
                      <a:pt x="130" y="0"/>
                    </a:moveTo>
                    <a:cubicBezTo>
                      <a:pt x="122" y="1"/>
                      <a:pt x="113" y="2"/>
                      <a:pt x="105" y="3"/>
                    </a:cubicBezTo>
                    <a:cubicBezTo>
                      <a:pt x="105" y="5"/>
                      <a:pt x="106" y="7"/>
                      <a:pt x="107" y="9"/>
                    </a:cubicBezTo>
                    <a:cubicBezTo>
                      <a:pt x="115" y="7"/>
                      <a:pt x="122" y="5"/>
                      <a:pt x="130" y="3"/>
                    </a:cubicBezTo>
                    <a:cubicBezTo>
                      <a:pt x="130" y="2"/>
                      <a:pt x="130" y="1"/>
                      <a:pt x="130"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550" name="Freeform 633"/>
              <p:cNvSpPr/>
              <p:nvPr/>
            </p:nvSpPr>
            <p:spPr bwMode="auto">
              <a:xfrm>
                <a:off x="2192" y="3403"/>
                <a:ext cx="7" cy="1"/>
              </a:xfrm>
              <a:custGeom>
                <a:avLst/>
                <a:gdLst>
                  <a:gd name="T0" fmla="*/ 8 w 8"/>
                  <a:gd name="T1" fmla="*/ 0 h 1"/>
                  <a:gd name="T2" fmla="*/ 0 w 8"/>
                  <a:gd name="T3" fmla="*/ 1 h 1"/>
                  <a:gd name="T4" fmla="*/ 5 w 8"/>
                  <a:gd name="T5" fmla="*/ 1 h 1"/>
                  <a:gd name="T6" fmla="*/ 8 w 8"/>
                  <a:gd name="T7" fmla="*/ 0 h 1"/>
                </a:gdLst>
                <a:ahLst/>
                <a:cxnLst>
                  <a:cxn ang="0">
                    <a:pos x="T0" y="T1"/>
                  </a:cxn>
                  <a:cxn ang="0">
                    <a:pos x="T2" y="T3"/>
                  </a:cxn>
                  <a:cxn ang="0">
                    <a:pos x="T4" y="T5"/>
                  </a:cxn>
                  <a:cxn ang="0">
                    <a:pos x="T6" y="T7"/>
                  </a:cxn>
                </a:cxnLst>
                <a:rect l="0" t="0" r="r" b="b"/>
                <a:pathLst>
                  <a:path w="8" h="1">
                    <a:moveTo>
                      <a:pt x="8" y="0"/>
                    </a:moveTo>
                    <a:cubicBezTo>
                      <a:pt x="5" y="0"/>
                      <a:pt x="3" y="0"/>
                      <a:pt x="0" y="1"/>
                    </a:cubicBezTo>
                    <a:cubicBezTo>
                      <a:pt x="2" y="1"/>
                      <a:pt x="3" y="1"/>
                      <a:pt x="5" y="1"/>
                    </a:cubicBezTo>
                    <a:cubicBezTo>
                      <a:pt x="6" y="0"/>
                      <a:pt x="7" y="0"/>
                      <a:pt x="8" y="0"/>
                    </a:cubicBezTo>
                  </a:path>
                </a:pathLst>
              </a:custGeom>
              <a:solidFill>
                <a:srgbClr val="310205"/>
              </a:solidFill>
              <a:ln>
                <a:noFill/>
              </a:ln>
            </p:spPr>
            <p:txBody>
              <a:bodyPr vert="horz" wrap="square" lIns="91440" tIns="45720" rIns="91440" bIns="45720" numCol="1" anchor="t" anchorCtr="0" compatLnSpc="1"/>
              <a:lstStyle/>
              <a:p>
                <a:endParaRPr lang="zh-CN" altLang="en-US"/>
              </a:p>
            </p:txBody>
          </p:sp>
          <p:sp>
            <p:nvSpPr>
              <p:cNvPr id="2551" name="Freeform 634"/>
              <p:cNvSpPr>
                <a:spLocks noEditPoints="1"/>
              </p:cNvSpPr>
              <p:nvPr/>
            </p:nvSpPr>
            <p:spPr bwMode="auto">
              <a:xfrm>
                <a:off x="2151" y="3354"/>
                <a:ext cx="212" cy="36"/>
              </a:xfrm>
              <a:custGeom>
                <a:avLst/>
                <a:gdLst>
                  <a:gd name="T0" fmla="*/ 8 w 255"/>
                  <a:gd name="T1" fmla="*/ 38 h 43"/>
                  <a:gd name="T2" fmla="*/ 11 w 255"/>
                  <a:gd name="T3" fmla="*/ 38 h 43"/>
                  <a:gd name="T4" fmla="*/ 11 w 255"/>
                  <a:gd name="T5" fmla="*/ 38 h 43"/>
                  <a:gd name="T6" fmla="*/ 13 w 255"/>
                  <a:gd name="T7" fmla="*/ 42 h 43"/>
                  <a:gd name="T8" fmla="*/ 37 w 255"/>
                  <a:gd name="T9" fmla="*/ 40 h 43"/>
                  <a:gd name="T10" fmla="*/ 10 w 255"/>
                  <a:gd name="T11" fmla="*/ 32 h 43"/>
                  <a:gd name="T12" fmla="*/ 2 w 255"/>
                  <a:gd name="T13" fmla="*/ 36 h 43"/>
                  <a:gd name="T14" fmla="*/ 11 w 255"/>
                  <a:gd name="T15" fmla="*/ 37 h 43"/>
                  <a:gd name="T16" fmla="*/ 35 w 255"/>
                  <a:gd name="T17" fmla="*/ 30 h 43"/>
                  <a:gd name="T18" fmla="*/ 13 w 255"/>
                  <a:gd name="T19" fmla="*/ 31 h 43"/>
                  <a:gd name="T20" fmla="*/ 11 w 255"/>
                  <a:gd name="T21" fmla="*/ 37 h 43"/>
                  <a:gd name="T22" fmla="*/ 35 w 255"/>
                  <a:gd name="T23" fmla="*/ 30 h 43"/>
                  <a:gd name="T24" fmla="*/ 36 w 255"/>
                  <a:gd name="T25" fmla="*/ 35 h 43"/>
                  <a:gd name="T26" fmla="*/ 41 w 255"/>
                  <a:gd name="T27" fmla="*/ 43 h 43"/>
                  <a:gd name="T28" fmla="*/ 76 w 255"/>
                  <a:gd name="T29" fmla="*/ 30 h 43"/>
                  <a:gd name="T30" fmla="*/ 35 w 255"/>
                  <a:gd name="T31" fmla="*/ 30 h 43"/>
                  <a:gd name="T32" fmla="*/ 36 w 255"/>
                  <a:gd name="T33" fmla="*/ 33 h 43"/>
                  <a:gd name="T34" fmla="*/ 76 w 255"/>
                  <a:gd name="T35" fmla="*/ 28 h 43"/>
                  <a:gd name="T36" fmla="*/ 146 w 255"/>
                  <a:gd name="T37" fmla="*/ 20 h 43"/>
                  <a:gd name="T38" fmla="*/ 116 w 255"/>
                  <a:gd name="T39" fmla="*/ 32 h 43"/>
                  <a:gd name="T40" fmla="*/ 77 w 255"/>
                  <a:gd name="T41" fmla="*/ 30 h 43"/>
                  <a:gd name="T42" fmla="*/ 106 w 255"/>
                  <a:gd name="T43" fmla="*/ 39 h 43"/>
                  <a:gd name="T44" fmla="*/ 116 w 255"/>
                  <a:gd name="T45" fmla="*/ 32 h 43"/>
                  <a:gd name="T46" fmla="*/ 116 w 255"/>
                  <a:gd name="T47" fmla="*/ 32 h 43"/>
                  <a:gd name="T48" fmla="*/ 143 w 255"/>
                  <a:gd name="T49" fmla="*/ 34 h 43"/>
                  <a:gd name="T50" fmla="*/ 112 w 255"/>
                  <a:gd name="T51" fmla="*/ 17 h 43"/>
                  <a:gd name="T52" fmla="*/ 75 w 255"/>
                  <a:gd name="T53" fmla="*/ 24 h 43"/>
                  <a:gd name="T54" fmla="*/ 113 w 255"/>
                  <a:gd name="T55" fmla="*/ 23 h 43"/>
                  <a:gd name="T56" fmla="*/ 171 w 255"/>
                  <a:gd name="T57" fmla="*/ 16 h 43"/>
                  <a:gd name="T58" fmla="*/ 147 w 255"/>
                  <a:gd name="T59" fmla="*/ 24 h 43"/>
                  <a:gd name="T60" fmla="*/ 172 w 255"/>
                  <a:gd name="T61" fmla="*/ 24 h 43"/>
                  <a:gd name="T62" fmla="*/ 147 w 255"/>
                  <a:gd name="T63" fmla="*/ 14 h 43"/>
                  <a:gd name="T64" fmla="*/ 112 w 255"/>
                  <a:gd name="T65" fmla="*/ 18 h 43"/>
                  <a:gd name="T66" fmla="*/ 146 w 255"/>
                  <a:gd name="T67" fmla="*/ 18 h 43"/>
                  <a:gd name="T68" fmla="*/ 187 w 255"/>
                  <a:gd name="T69" fmla="*/ 14 h 43"/>
                  <a:gd name="T70" fmla="*/ 173 w 255"/>
                  <a:gd name="T71" fmla="*/ 24 h 43"/>
                  <a:gd name="T72" fmla="*/ 188 w 255"/>
                  <a:gd name="T73" fmla="*/ 23 h 43"/>
                  <a:gd name="T74" fmla="*/ 191 w 255"/>
                  <a:gd name="T75" fmla="*/ 22 h 43"/>
                  <a:gd name="T76" fmla="*/ 186 w 255"/>
                  <a:gd name="T77" fmla="*/ 10 h 43"/>
                  <a:gd name="T78" fmla="*/ 148 w 255"/>
                  <a:gd name="T79" fmla="*/ 18 h 43"/>
                  <a:gd name="T80" fmla="*/ 171 w 255"/>
                  <a:gd name="T81" fmla="*/ 13 h 43"/>
                  <a:gd name="T82" fmla="*/ 187 w 255"/>
                  <a:gd name="T83" fmla="*/ 12 h 43"/>
                  <a:gd name="T84" fmla="*/ 215 w 255"/>
                  <a:gd name="T85" fmla="*/ 10 h 43"/>
                  <a:gd name="T86" fmla="*/ 188 w 255"/>
                  <a:gd name="T87" fmla="*/ 15 h 43"/>
                  <a:gd name="T88" fmla="*/ 216 w 255"/>
                  <a:gd name="T89" fmla="*/ 14 h 43"/>
                  <a:gd name="T90" fmla="*/ 215 w 255"/>
                  <a:gd name="T91" fmla="*/ 10 h 43"/>
                  <a:gd name="T92" fmla="*/ 186 w 255"/>
                  <a:gd name="T93" fmla="*/ 10 h 43"/>
                  <a:gd name="T94" fmla="*/ 215 w 255"/>
                  <a:gd name="T95" fmla="*/ 8 h 43"/>
                  <a:gd name="T96" fmla="*/ 239 w 255"/>
                  <a:gd name="T97" fmla="*/ 6 h 43"/>
                  <a:gd name="T98" fmla="*/ 215 w 255"/>
                  <a:gd name="T99" fmla="*/ 11 h 43"/>
                  <a:gd name="T100" fmla="*/ 216 w 255"/>
                  <a:gd name="T101" fmla="*/ 14 h 43"/>
                  <a:gd name="T102" fmla="*/ 249 w 255"/>
                  <a:gd name="T103" fmla="*/ 1 h 43"/>
                  <a:gd name="T104" fmla="*/ 215 w 255"/>
                  <a:gd name="T105" fmla="*/ 8 h 43"/>
                  <a:gd name="T106" fmla="*/ 249 w 255"/>
                  <a:gd name="T107" fmla="*/ 2 h 43"/>
                  <a:gd name="T108" fmla="*/ 255 w 255"/>
                  <a:gd name="T109" fmla="*/ 0 h 43"/>
                  <a:gd name="T110" fmla="*/ 249 w 255"/>
                  <a:gd name="T11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3">
                    <a:moveTo>
                      <a:pt x="11" y="38"/>
                    </a:moveTo>
                    <a:cubicBezTo>
                      <a:pt x="10" y="38"/>
                      <a:pt x="9" y="38"/>
                      <a:pt x="8" y="38"/>
                    </a:cubicBezTo>
                    <a:cubicBezTo>
                      <a:pt x="9" y="39"/>
                      <a:pt x="10" y="40"/>
                      <a:pt x="11" y="41"/>
                    </a:cubicBezTo>
                    <a:cubicBezTo>
                      <a:pt x="11" y="40"/>
                      <a:pt x="11" y="39"/>
                      <a:pt x="11" y="38"/>
                    </a:cubicBezTo>
                    <a:moveTo>
                      <a:pt x="36" y="35"/>
                    </a:moveTo>
                    <a:cubicBezTo>
                      <a:pt x="28" y="36"/>
                      <a:pt x="20" y="37"/>
                      <a:pt x="11" y="38"/>
                    </a:cubicBezTo>
                    <a:cubicBezTo>
                      <a:pt x="12" y="39"/>
                      <a:pt x="12" y="40"/>
                      <a:pt x="12" y="41"/>
                    </a:cubicBezTo>
                    <a:cubicBezTo>
                      <a:pt x="13" y="41"/>
                      <a:pt x="13" y="42"/>
                      <a:pt x="13" y="42"/>
                    </a:cubicBezTo>
                    <a:cubicBezTo>
                      <a:pt x="21" y="42"/>
                      <a:pt x="30" y="42"/>
                      <a:pt x="38" y="43"/>
                    </a:cubicBezTo>
                    <a:cubicBezTo>
                      <a:pt x="38" y="41"/>
                      <a:pt x="38" y="40"/>
                      <a:pt x="37" y="40"/>
                    </a:cubicBezTo>
                    <a:cubicBezTo>
                      <a:pt x="36" y="35"/>
                      <a:pt x="36" y="35"/>
                      <a:pt x="36" y="35"/>
                    </a:cubicBezTo>
                    <a:moveTo>
                      <a:pt x="10" y="32"/>
                    </a:moveTo>
                    <a:cubicBezTo>
                      <a:pt x="7" y="32"/>
                      <a:pt x="3" y="33"/>
                      <a:pt x="0" y="33"/>
                    </a:cubicBezTo>
                    <a:cubicBezTo>
                      <a:pt x="1" y="34"/>
                      <a:pt x="2" y="35"/>
                      <a:pt x="2" y="36"/>
                    </a:cubicBezTo>
                    <a:cubicBezTo>
                      <a:pt x="4" y="36"/>
                      <a:pt x="5" y="37"/>
                      <a:pt x="6" y="37"/>
                    </a:cubicBezTo>
                    <a:cubicBezTo>
                      <a:pt x="8" y="37"/>
                      <a:pt x="9" y="37"/>
                      <a:pt x="11" y="37"/>
                    </a:cubicBezTo>
                    <a:cubicBezTo>
                      <a:pt x="10" y="35"/>
                      <a:pt x="10" y="33"/>
                      <a:pt x="10" y="32"/>
                    </a:cubicBezTo>
                    <a:moveTo>
                      <a:pt x="35" y="30"/>
                    </a:moveTo>
                    <a:cubicBezTo>
                      <a:pt x="32" y="30"/>
                      <a:pt x="28" y="30"/>
                      <a:pt x="25" y="31"/>
                    </a:cubicBezTo>
                    <a:cubicBezTo>
                      <a:pt x="21" y="31"/>
                      <a:pt x="17" y="31"/>
                      <a:pt x="13" y="31"/>
                    </a:cubicBezTo>
                    <a:cubicBezTo>
                      <a:pt x="12" y="31"/>
                      <a:pt x="11" y="31"/>
                      <a:pt x="10" y="32"/>
                    </a:cubicBezTo>
                    <a:cubicBezTo>
                      <a:pt x="10" y="33"/>
                      <a:pt x="11" y="35"/>
                      <a:pt x="11" y="37"/>
                    </a:cubicBezTo>
                    <a:cubicBezTo>
                      <a:pt x="19" y="36"/>
                      <a:pt x="27" y="35"/>
                      <a:pt x="36" y="33"/>
                    </a:cubicBezTo>
                    <a:cubicBezTo>
                      <a:pt x="35" y="30"/>
                      <a:pt x="35" y="30"/>
                      <a:pt x="35" y="30"/>
                    </a:cubicBezTo>
                    <a:moveTo>
                      <a:pt x="76" y="30"/>
                    </a:moveTo>
                    <a:cubicBezTo>
                      <a:pt x="63" y="32"/>
                      <a:pt x="49" y="33"/>
                      <a:pt x="36" y="35"/>
                    </a:cubicBezTo>
                    <a:cubicBezTo>
                      <a:pt x="37" y="37"/>
                      <a:pt x="38" y="40"/>
                      <a:pt x="39" y="43"/>
                    </a:cubicBezTo>
                    <a:cubicBezTo>
                      <a:pt x="39" y="43"/>
                      <a:pt x="40" y="43"/>
                      <a:pt x="41" y="43"/>
                    </a:cubicBezTo>
                    <a:cubicBezTo>
                      <a:pt x="53" y="43"/>
                      <a:pt x="66" y="42"/>
                      <a:pt x="80" y="41"/>
                    </a:cubicBezTo>
                    <a:cubicBezTo>
                      <a:pt x="79" y="37"/>
                      <a:pt x="77" y="33"/>
                      <a:pt x="76" y="30"/>
                    </a:cubicBezTo>
                    <a:moveTo>
                      <a:pt x="75" y="24"/>
                    </a:moveTo>
                    <a:cubicBezTo>
                      <a:pt x="62" y="27"/>
                      <a:pt x="49" y="29"/>
                      <a:pt x="35" y="30"/>
                    </a:cubicBezTo>
                    <a:cubicBezTo>
                      <a:pt x="36" y="32"/>
                      <a:pt x="36" y="32"/>
                      <a:pt x="36" y="32"/>
                    </a:cubicBezTo>
                    <a:cubicBezTo>
                      <a:pt x="36" y="33"/>
                      <a:pt x="36" y="33"/>
                      <a:pt x="36" y="33"/>
                    </a:cubicBezTo>
                    <a:cubicBezTo>
                      <a:pt x="47" y="32"/>
                      <a:pt x="57" y="30"/>
                      <a:pt x="68" y="29"/>
                    </a:cubicBezTo>
                    <a:cubicBezTo>
                      <a:pt x="71" y="29"/>
                      <a:pt x="73" y="28"/>
                      <a:pt x="76" y="28"/>
                    </a:cubicBezTo>
                    <a:cubicBezTo>
                      <a:pt x="75" y="24"/>
                      <a:pt x="75" y="24"/>
                      <a:pt x="75" y="24"/>
                    </a:cubicBezTo>
                    <a:moveTo>
                      <a:pt x="146" y="20"/>
                    </a:moveTo>
                    <a:cubicBezTo>
                      <a:pt x="135" y="22"/>
                      <a:pt x="125" y="23"/>
                      <a:pt x="114" y="25"/>
                    </a:cubicBezTo>
                    <a:cubicBezTo>
                      <a:pt x="115" y="27"/>
                      <a:pt x="115" y="29"/>
                      <a:pt x="116" y="32"/>
                    </a:cubicBezTo>
                    <a:cubicBezTo>
                      <a:pt x="115" y="29"/>
                      <a:pt x="114" y="27"/>
                      <a:pt x="114" y="25"/>
                    </a:cubicBezTo>
                    <a:cubicBezTo>
                      <a:pt x="101" y="26"/>
                      <a:pt x="89" y="28"/>
                      <a:pt x="77" y="30"/>
                    </a:cubicBezTo>
                    <a:cubicBezTo>
                      <a:pt x="78" y="33"/>
                      <a:pt x="79" y="37"/>
                      <a:pt x="81" y="41"/>
                    </a:cubicBezTo>
                    <a:cubicBezTo>
                      <a:pt x="89" y="41"/>
                      <a:pt x="97" y="40"/>
                      <a:pt x="106" y="39"/>
                    </a:cubicBezTo>
                    <a:cubicBezTo>
                      <a:pt x="110" y="38"/>
                      <a:pt x="114" y="38"/>
                      <a:pt x="117" y="37"/>
                    </a:cubicBezTo>
                    <a:cubicBezTo>
                      <a:pt x="117" y="35"/>
                      <a:pt x="116" y="33"/>
                      <a:pt x="116" y="32"/>
                    </a:cubicBezTo>
                    <a:cubicBezTo>
                      <a:pt x="116" y="32"/>
                      <a:pt x="116" y="32"/>
                      <a:pt x="116" y="32"/>
                    </a:cubicBezTo>
                    <a:cubicBezTo>
                      <a:pt x="116" y="32"/>
                      <a:pt x="116" y="32"/>
                      <a:pt x="116" y="32"/>
                    </a:cubicBezTo>
                    <a:cubicBezTo>
                      <a:pt x="116" y="34"/>
                      <a:pt x="117" y="35"/>
                      <a:pt x="118" y="37"/>
                    </a:cubicBezTo>
                    <a:cubicBezTo>
                      <a:pt x="126" y="36"/>
                      <a:pt x="135" y="35"/>
                      <a:pt x="143" y="34"/>
                    </a:cubicBezTo>
                    <a:cubicBezTo>
                      <a:pt x="144" y="29"/>
                      <a:pt x="145" y="24"/>
                      <a:pt x="146" y="20"/>
                    </a:cubicBezTo>
                    <a:moveTo>
                      <a:pt x="112" y="17"/>
                    </a:moveTo>
                    <a:cubicBezTo>
                      <a:pt x="108" y="17"/>
                      <a:pt x="105" y="18"/>
                      <a:pt x="101" y="18"/>
                    </a:cubicBezTo>
                    <a:cubicBezTo>
                      <a:pt x="93" y="20"/>
                      <a:pt x="84" y="22"/>
                      <a:pt x="75" y="24"/>
                    </a:cubicBezTo>
                    <a:cubicBezTo>
                      <a:pt x="75" y="25"/>
                      <a:pt x="76" y="27"/>
                      <a:pt x="76" y="28"/>
                    </a:cubicBezTo>
                    <a:cubicBezTo>
                      <a:pt x="88" y="26"/>
                      <a:pt x="101" y="24"/>
                      <a:pt x="113" y="23"/>
                    </a:cubicBezTo>
                    <a:cubicBezTo>
                      <a:pt x="113" y="21"/>
                      <a:pt x="112" y="19"/>
                      <a:pt x="112" y="17"/>
                    </a:cubicBezTo>
                    <a:moveTo>
                      <a:pt x="171" y="16"/>
                    </a:moveTo>
                    <a:cubicBezTo>
                      <a:pt x="163" y="17"/>
                      <a:pt x="156" y="19"/>
                      <a:pt x="148" y="20"/>
                    </a:cubicBezTo>
                    <a:cubicBezTo>
                      <a:pt x="148" y="21"/>
                      <a:pt x="147" y="23"/>
                      <a:pt x="147" y="24"/>
                    </a:cubicBezTo>
                    <a:cubicBezTo>
                      <a:pt x="159" y="24"/>
                      <a:pt x="159" y="24"/>
                      <a:pt x="159" y="24"/>
                    </a:cubicBezTo>
                    <a:cubicBezTo>
                      <a:pt x="172" y="24"/>
                      <a:pt x="172" y="24"/>
                      <a:pt x="172" y="24"/>
                    </a:cubicBezTo>
                    <a:cubicBezTo>
                      <a:pt x="172" y="21"/>
                      <a:pt x="172" y="19"/>
                      <a:pt x="171" y="16"/>
                    </a:cubicBezTo>
                    <a:moveTo>
                      <a:pt x="147" y="14"/>
                    </a:moveTo>
                    <a:cubicBezTo>
                      <a:pt x="135" y="15"/>
                      <a:pt x="123" y="16"/>
                      <a:pt x="112" y="17"/>
                    </a:cubicBezTo>
                    <a:cubicBezTo>
                      <a:pt x="112" y="18"/>
                      <a:pt x="112" y="18"/>
                      <a:pt x="112" y="18"/>
                    </a:cubicBezTo>
                    <a:cubicBezTo>
                      <a:pt x="113" y="19"/>
                      <a:pt x="113" y="21"/>
                      <a:pt x="114" y="23"/>
                    </a:cubicBezTo>
                    <a:cubicBezTo>
                      <a:pt x="124" y="21"/>
                      <a:pt x="135" y="20"/>
                      <a:pt x="146" y="18"/>
                    </a:cubicBezTo>
                    <a:cubicBezTo>
                      <a:pt x="146" y="17"/>
                      <a:pt x="146" y="15"/>
                      <a:pt x="147" y="14"/>
                    </a:cubicBezTo>
                    <a:moveTo>
                      <a:pt x="187" y="14"/>
                    </a:moveTo>
                    <a:cubicBezTo>
                      <a:pt x="182" y="15"/>
                      <a:pt x="177" y="15"/>
                      <a:pt x="171" y="16"/>
                    </a:cubicBezTo>
                    <a:cubicBezTo>
                      <a:pt x="172" y="18"/>
                      <a:pt x="172" y="21"/>
                      <a:pt x="173" y="24"/>
                    </a:cubicBezTo>
                    <a:cubicBezTo>
                      <a:pt x="183" y="23"/>
                      <a:pt x="183" y="23"/>
                      <a:pt x="183" y="23"/>
                    </a:cubicBezTo>
                    <a:cubicBezTo>
                      <a:pt x="188" y="23"/>
                      <a:pt x="188" y="23"/>
                      <a:pt x="188" y="23"/>
                    </a:cubicBezTo>
                    <a:cubicBezTo>
                      <a:pt x="189" y="23"/>
                      <a:pt x="190" y="22"/>
                      <a:pt x="191" y="22"/>
                    </a:cubicBezTo>
                    <a:cubicBezTo>
                      <a:pt x="191" y="22"/>
                      <a:pt x="191" y="22"/>
                      <a:pt x="191" y="22"/>
                    </a:cubicBezTo>
                    <a:cubicBezTo>
                      <a:pt x="187" y="14"/>
                      <a:pt x="187" y="14"/>
                      <a:pt x="187" y="14"/>
                    </a:cubicBezTo>
                    <a:moveTo>
                      <a:pt x="186" y="10"/>
                    </a:moveTo>
                    <a:cubicBezTo>
                      <a:pt x="173" y="11"/>
                      <a:pt x="161" y="13"/>
                      <a:pt x="149" y="14"/>
                    </a:cubicBezTo>
                    <a:cubicBezTo>
                      <a:pt x="149" y="15"/>
                      <a:pt x="148" y="17"/>
                      <a:pt x="148" y="18"/>
                    </a:cubicBezTo>
                    <a:cubicBezTo>
                      <a:pt x="156" y="17"/>
                      <a:pt x="163" y="16"/>
                      <a:pt x="171" y="15"/>
                    </a:cubicBezTo>
                    <a:cubicBezTo>
                      <a:pt x="171" y="14"/>
                      <a:pt x="171" y="14"/>
                      <a:pt x="171" y="13"/>
                    </a:cubicBezTo>
                    <a:cubicBezTo>
                      <a:pt x="171" y="15"/>
                      <a:pt x="171" y="15"/>
                      <a:pt x="171" y="15"/>
                    </a:cubicBezTo>
                    <a:cubicBezTo>
                      <a:pt x="176" y="14"/>
                      <a:pt x="182" y="13"/>
                      <a:pt x="187" y="12"/>
                    </a:cubicBezTo>
                    <a:cubicBezTo>
                      <a:pt x="186" y="10"/>
                      <a:pt x="186" y="10"/>
                      <a:pt x="186" y="10"/>
                    </a:cubicBezTo>
                    <a:moveTo>
                      <a:pt x="215" y="10"/>
                    </a:moveTo>
                    <a:cubicBezTo>
                      <a:pt x="206" y="11"/>
                      <a:pt x="197" y="12"/>
                      <a:pt x="188" y="14"/>
                    </a:cubicBezTo>
                    <a:cubicBezTo>
                      <a:pt x="188" y="15"/>
                      <a:pt x="188" y="15"/>
                      <a:pt x="188" y="15"/>
                    </a:cubicBezTo>
                    <a:cubicBezTo>
                      <a:pt x="189" y="17"/>
                      <a:pt x="190" y="19"/>
                      <a:pt x="191" y="22"/>
                    </a:cubicBezTo>
                    <a:cubicBezTo>
                      <a:pt x="200" y="19"/>
                      <a:pt x="208" y="16"/>
                      <a:pt x="216" y="14"/>
                    </a:cubicBezTo>
                    <a:cubicBezTo>
                      <a:pt x="216" y="13"/>
                      <a:pt x="216" y="12"/>
                      <a:pt x="215" y="11"/>
                    </a:cubicBezTo>
                    <a:cubicBezTo>
                      <a:pt x="215" y="11"/>
                      <a:pt x="215" y="10"/>
                      <a:pt x="215" y="10"/>
                    </a:cubicBezTo>
                    <a:moveTo>
                      <a:pt x="214" y="6"/>
                    </a:moveTo>
                    <a:cubicBezTo>
                      <a:pt x="204" y="8"/>
                      <a:pt x="195" y="9"/>
                      <a:pt x="186" y="10"/>
                    </a:cubicBezTo>
                    <a:cubicBezTo>
                      <a:pt x="187" y="12"/>
                      <a:pt x="187" y="12"/>
                      <a:pt x="187" y="12"/>
                    </a:cubicBezTo>
                    <a:cubicBezTo>
                      <a:pt x="196" y="11"/>
                      <a:pt x="205" y="10"/>
                      <a:pt x="215" y="8"/>
                    </a:cubicBezTo>
                    <a:cubicBezTo>
                      <a:pt x="214" y="8"/>
                      <a:pt x="214" y="7"/>
                      <a:pt x="214" y="6"/>
                    </a:cubicBezTo>
                    <a:moveTo>
                      <a:pt x="239" y="6"/>
                    </a:moveTo>
                    <a:cubicBezTo>
                      <a:pt x="231" y="7"/>
                      <a:pt x="223" y="8"/>
                      <a:pt x="215" y="9"/>
                    </a:cubicBezTo>
                    <a:cubicBezTo>
                      <a:pt x="215" y="10"/>
                      <a:pt x="215" y="11"/>
                      <a:pt x="215" y="11"/>
                    </a:cubicBezTo>
                    <a:cubicBezTo>
                      <a:pt x="215" y="11"/>
                      <a:pt x="215" y="11"/>
                      <a:pt x="215" y="11"/>
                    </a:cubicBezTo>
                    <a:cubicBezTo>
                      <a:pt x="216" y="12"/>
                      <a:pt x="216" y="13"/>
                      <a:pt x="216" y="14"/>
                    </a:cubicBezTo>
                    <a:cubicBezTo>
                      <a:pt x="224" y="11"/>
                      <a:pt x="231" y="8"/>
                      <a:pt x="239" y="6"/>
                    </a:cubicBezTo>
                    <a:moveTo>
                      <a:pt x="249" y="1"/>
                    </a:moveTo>
                    <a:cubicBezTo>
                      <a:pt x="237" y="3"/>
                      <a:pt x="226" y="5"/>
                      <a:pt x="214" y="6"/>
                    </a:cubicBezTo>
                    <a:cubicBezTo>
                      <a:pt x="215" y="7"/>
                      <a:pt x="215" y="8"/>
                      <a:pt x="215" y="8"/>
                    </a:cubicBezTo>
                    <a:cubicBezTo>
                      <a:pt x="225" y="7"/>
                      <a:pt x="235" y="5"/>
                      <a:pt x="245" y="4"/>
                    </a:cubicBezTo>
                    <a:cubicBezTo>
                      <a:pt x="246" y="3"/>
                      <a:pt x="248" y="3"/>
                      <a:pt x="249" y="2"/>
                    </a:cubicBezTo>
                    <a:cubicBezTo>
                      <a:pt x="249" y="2"/>
                      <a:pt x="249" y="1"/>
                      <a:pt x="249" y="1"/>
                    </a:cubicBezTo>
                    <a:moveTo>
                      <a:pt x="255" y="0"/>
                    </a:moveTo>
                    <a:cubicBezTo>
                      <a:pt x="253" y="0"/>
                      <a:pt x="251" y="1"/>
                      <a:pt x="249" y="1"/>
                    </a:cubicBezTo>
                    <a:cubicBezTo>
                      <a:pt x="249" y="1"/>
                      <a:pt x="249" y="2"/>
                      <a:pt x="249" y="2"/>
                    </a:cubicBezTo>
                    <a:cubicBezTo>
                      <a:pt x="251" y="1"/>
                      <a:pt x="253" y="1"/>
                      <a:pt x="255" y="0"/>
                    </a:cubicBezTo>
                  </a:path>
                </a:pathLst>
              </a:custGeom>
              <a:solidFill>
                <a:srgbClr val="33070B"/>
              </a:solidFill>
              <a:ln>
                <a:noFill/>
              </a:ln>
            </p:spPr>
            <p:txBody>
              <a:bodyPr vert="horz" wrap="square" lIns="91440" tIns="45720" rIns="91440" bIns="45720" numCol="1" anchor="t" anchorCtr="0" compatLnSpc="1"/>
              <a:lstStyle/>
              <a:p>
                <a:endParaRPr lang="zh-CN" altLang="en-US"/>
              </a:p>
            </p:txBody>
          </p:sp>
          <p:sp>
            <p:nvSpPr>
              <p:cNvPr id="2552" name="Freeform 635"/>
              <p:cNvSpPr>
                <a:spLocks noEditPoints="1"/>
              </p:cNvSpPr>
              <p:nvPr/>
            </p:nvSpPr>
            <p:spPr bwMode="auto">
              <a:xfrm>
                <a:off x="2162" y="3369"/>
                <a:ext cx="73" cy="11"/>
              </a:xfrm>
              <a:custGeom>
                <a:avLst/>
                <a:gdLst>
                  <a:gd name="T0" fmla="*/ 21 w 88"/>
                  <a:gd name="T1" fmla="*/ 9 h 13"/>
                  <a:gd name="T2" fmla="*/ 0 w 88"/>
                  <a:gd name="T3" fmla="*/ 13 h 13"/>
                  <a:gd name="T4" fmla="*/ 12 w 88"/>
                  <a:gd name="T5" fmla="*/ 13 h 13"/>
                  <a:gd name="T6" fmla="*/ 22 w 88"/>
                  <a:gd name="T7" fmla="*/ 12 h 13"/>
                  <a:gd name="T8" fmla="*/ 21 w 88"/>
                  <a:gd name="T9" fmla="*/ 9 h 13"/>
                  <a:gd name="T10" fmla="*/ 60 w 88"/>
                  <a:gd name="T11" fmla="*/ 2 h 13"/>
                  <a:gd name="T12" fmla="*/ 51 w 88"/>
                  <a:gd name="T13" fmla="*/ 2 h 13"/>
                  <a:gd name="T14" fmla="*/ 21 w 88"/>
                  <a:gd name="T15" fmla="*/ 9 h 13"/>
                  <a:gd name="T16" fmla="*/ 22 w 88"/>
                  <a:gd name="T17" fmla="*/ 12 h 13"/>
                  <a:gd name="T18" fmla="*/ 62 w 88"/>
                  <a:gd name="T19" fmla="*/ 6 h 13"/>
                  <a:gd name="T20" fmla="*/ 60 w 88"/>
                  <a:gd name="T21" fmla="*/ 2 h 13"/>
                  <a:gd name="T22" fmla="*/ 88 w 88"/>
                  <a:gd name="T23" fmla="*/ 0 h 13"/>
                  <a:gd name="T24" fmla="*/ 61 w 88"/>
                  <a:gd name="T25" fmla="*/ 2 h 13"/>
                  <a:gd name="T26" fmla="*/ 61 w 88"/>
                  <a:gd name="T27" fmla="*/ 3 h 13"/>
                  <a:gd name="T28" fmla="*/ 62 w 88"/>
                  <a:gd name="T29" fmla="*/ 6 h 13"/>
                  <a:gd name="T30" fmla="*/ 88 w 88"/>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3">
                    <a:moveTo>
                      <a:pt x="21" y="9"/>
                    </a:moveTo>
                    <a:cubicBezTo>
                      <a:pt x="14" y="10"/>
                      <a:pt x="7" y="12"/>
                      <a:pt x="0" y="13"/>
                    </a:cubicBezTo>
                    <a:cubicBezTo>
                      <a:pt x="4" y="13"/>
                      <a:pt x="8" y="13"/>
                      <a:pt x="12" y="13"/>
                    </a:cubicBezTo>
                    <a:cubicBezTo>
                      <a:pt x="15" y="12"/>
                      <a:pt x="19" y="12"/>
                      <a:pt x="22" y="12"/>
                    </a:cubicBezTo>
                    <a:cubicBezTo>
                      <a:pt x="21" y="9"/>
                      <a:pt x="21" y="9"/>
                      <a:pt x="21" y="9"/>
                    </a:cubicBezTo>
                    <a:moveTo>
                      <a:pt x="60" y="2"/>
                    </a:moveTo>
                    <a:cubicBezTo>
                      <a:pt x="57" y="2"/>
                      <a:pt x="54" y="2"/>
                      <a:pt x="51" y="2"/>
                    </a:cubicBezTo>
                    <a:cubicBezTo>
                      <a:pt x="40" y="5"/>
                      <a:pt x="30" y="7"/>
                      <a:pt x="21" y="9"/>
                    </a:cubicBezTo>
                    <a:cubicBezTo>
                      <a:pt x="22" y="12"/>
                      <a:pt x="22" y="12"/>
                      <a:pt x="22" y="12"/>
                    </a:cubicBezTo>
                    <a:cubicBezTo>
                      <a:pt x="36" y="11"/>
                      <a:pt x="49" y="9"/>
                      <a:pt x="62" y="6"/>
                    </a:cubicBezTo>
                    <a:cubicBezTo>
                      <a:pt x="60" y="2"/>
                      <a:pt x="60" y="2"/>
                      <a:pt x="60" y="2"/>
                    </a:cubicBezTo>
                    <a:moveTo>
                      <a:pt x="88" y="0"/>
                    </a:moveTo>
                    <a:cubicBezTo>
                      <a:pt x="78" y="1"/>
                      <a:pt x="69" y="1"/>
                      <a:pt x="61" y="2"/>
                    </a:cubicBezTo>
                    <a:cubicBezTo>
                      <a:pt x="61" y="3"/>
                      <a:pt x="61" y="3"/>
                      <a:pt x="61" y="3"/>
                    </a:cubicBezTo>
                    <a:cubicBezTo>
                      <a:pt x="61" y="4"/>
                      <a:pt x="62" y="5"/>
                      <a:pt x="62" y="6"/>
                    </a:cubicBezTo>
                    <a:cubicBezTo>
                      <a:pt x="71" y="4"/>
                      <a:pt x="80" y="2"/>
                      <a:pt x="88" y="0"/>
                    </a:cubicBezTo>
                  </a:path>
                </a:pathLst>
              </a:custGeom>
              <a:solidFill>
                <a:srgbClr val="2A0408"/>
              </a:solidFill>
              <a:ln>
                <a:noFill/>
              </a:ln>
            </p:spPr>
            <p:txBody>
              <a:bodyPr vert="horz" wrap="square" lIns="91440" tIns="45720" rIns="91440" bIns="45720" numCol="1" anchor="t" anchorCtr="0" compatLnSpc="1"/>
              <a:lstStyle/>
              <a:p>
                <a:endParaRPr lang="zh-CN" altLang="en-US"/>
              </a:p>
            </p:txBody>
          </p:sp>
          <p:sp>
            <p:nvSpPr>
              <p:cNvPr id="2553" name="Freeform 636"/>
              <p:cNvSpPr>
                <a:spLocks noEditPoints="1"/>
              </p:cNvSpPr>
              <p:nvPr/>
            </p:nvSpPr>
            <p:spPr bwMode="auto">
              <a:xfrm>
                <a:off x="2182" y="3294"/>
                <a:ext cx="121" cy="20"/>
              </a:xfrm>
              <a:custGeom>
                <a:avLst/>
                <a:gdLst>
                  <a:gd name="T0" fmla="*/ 144 w 146"/>
                  <a:gd name="T1" fmla="*/ 3 h 24"/>
                  <a:gd name="T2" fmla="*/ 3 w 146"/>
                  <a:gd name="T3" fmla="*/ 22 h 24"/>
                  <a:gd name="T4" fmla="*/ 0 w 146"/>
                  <a:gd name="T5" fmla="*/ 24 h 24"/>
                  <a:gd name="T6" fmla="*/ 95 w 146"/>
                  <a:gd name="T7" fmla="*/ 18 h 24"/>
                  <a:gd name="T8" fmla="*/ 144 w 146"/>
                  <a:gd name="T9" fmla="*/ 3 h 24"/>
                  <a:gd name="T10" fmla="*/ 129 w 146"/>
                  <a:gd name="T11" fmla="*/ 0 h 24"/>
                  <a:gd name="T12" fmla="*/ 93 w 146"/>
                  <a:gd name="T13" fmla="*/ 1 h 24"/>
                  <a:gd name="T14" fmla="*/ 20 w 146"/>
                  <a:gd name="T15" fmla="*/ 13 h 24"/>
                  <a:gd name="T16" fmla="*/ 8 w 146"/>
                  <a:gd name="T17" fmla="*/ 19 h 24"/>
                  <a:gd name="T18" fmla="*/ 146 w 146"/>
                  <a:gd name="T19" fmla="*/ 1 h 24"/>
                  <a:gd name="T20" fmla="*/ 129 w 14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24">
                    <a:moveTo>
                      <a:pt x="144" y="3"/>
                    </a:moveTo>
                    <a:cubicBezTo>
                      <a:pt x="95" y="10"/>
                      <a:pt x="48" y="17"/>
                      <a:pt x="3" y="22"/>
                    </a:cubicBezTo>
                    <a:cubicBezTo>
                      <a:pt x="2" y="22"/>
                      <a:pt x="1" y="23"/>
                      <a:pt x="0" y="24"/>
                    </a:cubicBezTo>
                    <a:cubicBezTo>
                      <a:pt x="36" y="22"/>
                      <a:pt x="69" y="19"/>
                      <a:pt x="95" y="18"/>
                    </a:cubicBezTo>
                    <a:cubicBezTo>
                      <a:pt x="109" y="14"/>
                      <a:pt x="126" y="9"/>
                      <a:pt x="144" y="3"/>
                    </a:cubicBezTo>
                    <a:moveTo>
                      <a:pt x="129" y="0"/>
                    </a:moveTo>
                    <a:cubicBezTo>
                      <a:pt x="118" y="0"/>
                      <a:pt x="106" y="1"/>
                      <a:pt x="93" y="1"/>
                    </a:cubicBezTo>
                    <a:cubicBezTo>
                      <a:pt x="68" y="5"/>
                      <a:pt x="44" y="9"/>
                      <a:pt x="20" y="13"/>
                    </a:cubicBezTo>
                    <a:cubicBezTo>
                      <a:pt x="16" y="15"/>
                      <a:pt x="12" y="17"/>
                      <a:pt x="8" y="19"/>
                    </a:cubicBezTo>
                    <a:cubicBezTo>
                      <a:pt x="53" y="14"/>
                      <a:pt x="99" y="8"/>
                      <a:pt x="146" y="1"/>
                    </a:cubicBezTo>
                    <a:cubicBezTo>
                      <a:pt x="140" y="0"/>
                      <a:pt x="135" y="0"/>
                      <a:pt x="129"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554" name="Freeform 637"/>
              <p:cNvSpPr/>
              <p:nvPr/>
            </p:nvSpPr>
            <p:spPr bwMode="auto">
              <a:xfrm>
                <a:off x="2260" y="3295"/>
                <a:ext cx="82" cy="17"/>
              </a:xfrm>
              <a:custGeom>
                <a:avLst/>
                <a:gdLst>
                  <a:gd name="T0" fmla="*/ 62 w 98"/>
                  <a:gd name="T1" fmla="*/ 0 h 20"/>
                  <a:gd name="T2" fmla="*/ 49 w 98"/>
                  <a:gd name="T3" fmla="*/ 2 h 20"/>
                  <a:gd name="T4" fmla="*/ 0 w 98"/>
                  <a:gd name="T5" fmla="*/ 17 h 20"/>
                  <a:gd name="T6" fmla="*/ 5 w 98"/>
                  <a:gd name="T7" fmla="*/ 17 h 20"/>
                  <a:gd name="T8" fmla="*/ 39 w 98"/>
                  <a:gd name="T9" fmla="*/ 20 h 20"/>
                  <a:gd name="T10" fmla="*/ 98 w 98"/>
                  <a:gd name="T11" fmla="*/ 7 h 20"/>
                  <a:gd name="T12" fmla="*/ 62 w 98"/>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98" h="20">
                    <a:moveTo>
                      <a:pt x="62" y="0"/>
                    </a:moveTo>
                    <a:cubicBezTo>
                      <a:pt x="58" y="1"/>
                      <a:pt x="53" y="1"/>
                      <a:pt x="49" y="2"/>
                    </a:cubicBezTo>
                    <a:cubicBezTo>
                      <a:pt x="31" y="8"/>
                      <a:pt x="14" y="13"/>
                      <a:pt x="0" y="17"/>
                    </a:cubicBezTo>
                    <a:cubicBezTo>
                      <a:pt x="2" y="17"/>
                      <a:pt x="3" y="17"/>
                      <a:pt x="5" y="17"/>
                    </a:cubicBezTo>
                    <a:cubicBezTo>
                      <a:pt x="19" y="17"/>
                      <a:pt x="30" y="18"/>
                      <a:pt x="39" y="20"/>
                    </a:cubicBezTo>
                    <a:cubicBezTo>
                      <a:pt x="60" y="15"/>
                      <a:pt x="80" y="11"/>
                      <a:pt x="98" y="7"/>
                    </a:cubicBezTo>
                    <a:cubicBezTo>
                      <a:pt x="91" y="3"/>
                      <a:pt x="79" y="1"/>
                      <a:pt x="62"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555" name="Freeform 638"/>
              <p:cNvSpPr>
                <a:spLocks noEditPoints="1"/>
              </p:cNvSpPr>
              <p:nvPr/>
            </p:nvSpPr>
            <p:spPr bwMode="auto">
              <a:xfrm>
                <a:off x="1909" y="3343"/>
                <a:ext cx="172" cy="32"/>
              </a:xfrm>
              <a:custGeom>
                <a:avLst/>
                <a:gdLst>
                  <a:gd name="T0" fmla="*/ 94 w 207"/>
                  <a:gd name="T1" fmla="*/ 35 h 38"/>
                  <a:gd name="T2" fmla="*/ 113 w 207"/>
                  <a:gd name="T3" fmla="*/ 31 h 38"/>
                  <a:gd name="T4" fmla="*/ 93 w 207"/>
                  <a:gd name="T5" fmla="*/ 30 h 38"/>
                  <a:gd name="T6" fmla="*/ 116 w 207"/>
                  <a:gd name="T7" fmla="*/ 31 h 38"/>
                  <a:gd name="T8" fmla="*/ 144 w 207"/>
                  <a:gd name="T9" fmla="*/ 38 h 38"/>
                  <a:gd name="T10" fmla="*/ 71 w 207"/>
                  <a:gd name="T11" fmla="*/ 29 h 38"/>
                  <a:gd name="T12" fmla="*/ 90 w 207"/>
                  <a:gd name="T13" fmla="*/ 34 h 38"/>
                  <a:gd name="T14" fmla="*/ 80 w 207"/>
                  <a:gd name="T15" fmla="*/ 30 h 38"/>
                  <a:gd name="T16" fmla="*/ 176 w 207"/>
                  <a:gd name="T17" fmla="*/ 28 h 38"/>
                  <a:gd name="T18" fmla="*/ 148 w 207"/>
                  <a:gd name="T19" fmla="*/ 38 h 38"/>
                  <a:gd name="T20" fmla="*/ 178 w 207"/>
                  <a:gd name="T21" fmla="*/ 38 h 38"/>
                  <a:gd name="T22" fmla="*/ 42 w 207"/>
                  <a:gd name="T23" fmla="*/ 27 h 38"/>
                  <a:gd name="T24" fmla="*/ 50 w 207"/>
                  <a:gd name="T25" fmla="*/ 28 h 38"/>
                  <a:gd name="T26" fmla="*/ 205 w 207"/>
                  <a:gd name="T27" fmla="*/ 26 h 38"/>
                  <a:gd name="T28" fmla="*/ 180 w 207"/>
                  <a:gd name="T29" fmla="*/ 38 h 38"/>
                  <a:gd name="T30" fmla="*/ 207 w 207"/>
                  <a:gd name="T31" fmla="*/ 30 h 38"/>
                  <a:gd name="T32" fmla="*/ 139 w 207"/>
                  <a:gd name="T33" fmla="*/ 17 h 38"/>
                  <a:gd name="T34" fmla="*/ 113 w 207"/>
                  <a:gd name="T35" fmla="*/ 17 h 38"/>
                  <a:gd name="T36" fmla="*/ 142 w 207"/>
                  <a:gd name="T37" fmla="*/ 29 h 38"/>
                  <a:gd name="T38" fmla="*/ 89 w 207"/>
                  <a:gd name="T39" fmla="*/ 16 h 38"/>
                  <a:gd name="T40" fmla="*/ 105 w 207"/>
                  <a:gd name="T41" fmla="*/ 30 h 38"/>
                  <a:gd name="T42" fmla="*/ 109 w 207"/>
                  <a:gd name="T43" fmla="*/ 17 h 38"/>
                  <a:gd name="T44" fmla="*/ 89 w 207"/>
                  <a:gd name="T45" fmla="*/ 16 h 38"/>
                  <a:gd name="T46" fmla="*/ 143 w 207"/>
                  <a:gd name="T47" fmla="*/ 17 h 38"/>
                  <a:gd name="T48" fmla="*/ 176 w 207"/>
                  <a:gd name="T49" fmla="*/ 27 h 38"/>
                  <a:gd name="T50" fmla="*/ 68 w 207"/>
                  <a:gd name="T51" fmla="*/ 14 h 38"/>
                  <a:gd name="T52" fmla="*/ 89 w 207"/>
                  <a:gd name="T53" fmla="*/ 30 h 38"/>
                  <a:gd name="T54" fmla="*/ 68 w 207"/>
                  <a:gd name="T55" fmla="*/ 14 h 38"/>
                  <a:gd name="T56" fmla="*/ 137 w 207"/>
                  <a:gd name="T57" fmla="*/ 14 h 38"/>
                  <a:gd name="T58" fmla="*/ 139 w 207"/>
                  <a:gd name="T59" fmla="*/ 14 h 38"/>
                  <a:gd name="T60" fmla="*/ 174 w 207"/>
                  <a:gd name="T61" fmla="*/ 15 h 38"/>
                  <a:gd name="T62" fmla="*/ 205 w 207"/>
                  <a:gd name="T63" fmla="*/ 25 h 38"/>
                  <a:gd name="T64" fmla="*/ 205 w 207"/>
                  <a:gd name="T65" fmla="*/ 23 h 38"/>
                  <a:gd name="T66" fmla="*/ 50 w 207"/>
                  <a:gd name="T67" fmla="*/ 12 h 38"/>
                  <a:gd name="T68" fmla="*/ 58 w 207"/>
                  <a:gd name="T69" fmla="*/ 29 h 38"/>
                  <a:gd name="T70" fmla="*/ 58 w 207"/>
                  <a:gd name="T71" fmla="*/ 29 h 38"/>
                  <a:gd name="T72" fmla="*/ 55 w 207"/>
                  <a:gd name="T73" fmla="*/ 30 h 38"/>
                  <a:gd name="T74" fmla="*/ 68 w 207"/>
                  <a:gd name="T75" fmla="*/ 29 h 38"/>
                  <a:gd name="T76" fmla="*/ 68 w 207"/>
                  <a:gd name="T77" fmla="*/ 29 h 38"/>
                  <a:gd name="T78" fmla="*/ 50 w 207"/>
                  <a:gd name="T79" fmla="*/ 12 h 38"/>
                  <a:gd name="T80" fmla="*/ 173 w 207"/>
                  <a:gd name="T81" fmla="*/ 10 h 38"/>
                  <a:gd name="T82" fmla="*/ 143 w 207"/>
                  <a:gd name="T83" fmla="*/ 14 h 38"/>
                  <a:gd name="T84" fmla="*/ 174 w 207"/>
                  <a:gd name="T85" fmla="*/ 13 h 38"/>
                  <a:gd name="T86" fmla="*/ 30 w 207"/>
                  <a:gd name="T87" fmla="*/ 10 h 38"/>
                  <a:gd name="T88" fmla="*/ 41 w 207"/>
                  <a:gd name="T89" fmla="*/ 27 h 38"/>
                  <a:gd name="T90" fmla="*/ 46 w 207"/>
                  <a:gd name="T91" fmla="*/ 12 h 38"/>
                  <a:gd name="T92" fmla="*/ 180 w 207"/>
                  <a:gd name="T93" fmla="*/ 9 h 38"/>
                  <a:gd name="T94" fmla="*/ 174 w 207"/>
                  <a:gd name="T95" fmla="*/ 13 h 38"/>
                  <a:gd name="T96" fmla="*/ 180 w 207"/>
                  <a:gd name="T97" fmla="*/ 9 h 38"/>
                  <a:gd name="T98" fmla="*/ 30 w 207"/>
                  <a:gd name="T99" fmla="*/ 10 h 38"/>
                  <a:gd name="T100" fmla="*/ 46 w 207"/>
                  <a:gd name="T101" fmla="*/ 11 h 38"/>
                  <a:gd name="T102" fmla="*/ 10 w 207"/>
                  <a:gd name="T103" fmla="*/ 7 h 38"/>
                  <a:gd name="T104" fmla="*/ 31 w 207"/>
                  <a:gd name="T105" fmla="*/ 24 h 38"/>
                  <a:gd name="T106" fmla="*/ 10 w 207"/>
                  <a:gd name="T107" fmla="*/ 7 h 38"/>
                  <a:gd name="T108" fmla="*/ 0 w 207"/>
                  <a:gd name="T109" fmla="*/ 7 h 38"/>
                  <a:gd name="T110" fmla="*/ 6 w 207"/>
                  <a:gd name="T111" fmla="*/ 7 h 38"/>
                  <a:gd name="T112" fmla="*/ 9 w 207"/>
                  <a:gd name="T113" fmla="*/ 1 h 38"/>
                  <a:gd name="T114" fmla="*/ 26 w 207"/>
                  <a:gd name="T115" fmla="*/ 9 h 38"/>
                  <a:gd name="T116" fmla="*/ 9 w 207"/>
                  <a:gd name="T117" fmla="*/ 1 h 38"/>
                  <a:gd name="T118" fmla="*/ 1 w 207"/>
                  <a:gd name="T119" fmla="*/ 6 h 38"/>
                  <a:gd name="T120" fmla="*/ 5 w 207"/>
                  <a:gd name="T1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 h="38">
                    <a:moveTo>
                      <a:pt x="93" y="30"/>
                    </a:moveTo>
                    <a:cubicBezTo>
                      <a:pt x="93" y="32"/>
                      <a:pt x="94" y="33"/>
                      <a:pt x="94" y="35"/>
                    </a:cubicBezTo>
                    <a:cubicBezTo>
                      <a:pt x="100" y="35"/>
                      <a:pt x="107" y="36"/>
                      <a:pt x="114" y="36"/>
                    </a:cubicBezTo>
                    <a:cubicBezTo>
                      <a:pt x="114" y="34"/>
                      <a:pt x="113" y="33"/>
                      <a:pt x="113" y="31"/>
                    </a:cubicBezTo>
                    <a:cubicBezTo>
                      <a:pt x="112" y="31"/>
                      <a:pt x="111" y="31"/>
                      <a:pt x="110" y="31"/>
                    </a:cubicBezTo>
                    <a:cubicBezTo>
                      <a:pt x="104" y="31"/>
                      <a:pt x="98" y="31"/>
                      <a:pt x="93" y="30"/>
                    </a:cubicBezTo>
                    <a:moveTo>
                      <a:pt x="142" y="30"/>
                    </a:moveTo>
                    <a:cubicBezTo>
                      <a:pt x="133" y="30"/>
                      <a:pt x="125" y="31"/>
                      <a:pt x="116" y="31"/>
                    </a:cubicBezTo>
                    <a:cubicBezTo>
                      <a:pt x="117" y="33"/>
                      <a:pt x="117" y="35"/>
                      <a:pt x="118" y="36"/>
                    </a:cubicBezTo>
                    <a:cubicBezTo>
                      <a:pt x="126" y="37"/>
                      <a:pt x="135" y="37"/>
                      <a:pt x="144" y="38"/>
                    </a:cubicBezTo>
                    <a:cubicBezTo>
                      <a:pt x="144" y="35"/>
                      <a:pt x="143" y="33"/>
                      <a:pt x="142" y="30"/>
                    </a:cubicBezTo>
                    <a:moveTo>
                      <a:pt x="71" y="29"/>
                    </a:moveTo>
                    <a:cubicBezTo>
                      <a:pt x="72" y="30"/>
                      <a:pt x="72" y="31"/>
                      <a:pt x="72" y="32"/>
                    </a:cubicBezTo>
                    <a:cubicBezTo>
                      <a:pt x="78" y="33"/>
                      <a:pt x="84" y="34"/>
                      <a:pt x="90" y="34"/>
                    </a:cubicBezTo>
                    <a:cubicBezTo>
                      <a:pt x="89" y="33"/>
                      <a:pt x="89" y="32"/>
                      <a:pt x="89" y="30"/>
                    </a:cubicBezTo>
                    <a:cubicBezTo>
                      <a:pt x="86" y="30"/>
                      <a:pt x="83" y="30"/>
                      <a:pt x="80" y="30"/>
                    </a:cubicBezTo>
                    <a:cubicBezTo>
                      <a:pt x="77" y="30"/>
                      <a:pt x="74" y="29"/>
                      <a:pt x="71" y="29"/>
                    </a:cubicBezTo>
                    <a:moveTo>
                      <a:pt x="176" y="28"/>
                    </a:moveTo>
                    <a:cubicBezTo>
                      <a:pt x="166" y="29"/>
                      <a:pt x="156" y="29"/>
                      <a:pt x="147" y="30"/>
                    </a:cubicBezTo>
                    <a:cubicBezTo>
                      <a:pt x="147" y="32"/>
                      <a:pt x="148" y="35"/>
                      <a:pt x="148" y="38"/>
                    </a:cubicBezTo>
                    <a:cubicBezTo>
                      <a:pt x="155" y="38"/>
                      <a:pt x="161" y="38"/>
                      <a:pt x="168" y="38"/>
                    </a:cubicBezTo>
                    <a:cubicBezTo>
                      <a:pt x="171" y="38"/>
                      <a:pt x="174" y="38"/>
                      <a:pt x="178" y="38"/>
                    </a:cubicBezTo>
                    <a:cubicBezTo>
                      <a:pt x="177" y="34"/>
                      <a:pt x="176" y="31"/>
                      <a:pt x="176" y="28"/>
                    </a:cubicBezTo>
                    <a:moveTo>
                      <a:pt x="42" y="27"/>
                    </a:moveTo>
                    <a:cubicBezTo>
                      <a:pt x="45" y="28"/>
                      <a:pt x="48" y="28"/>
                      <a:pt x="51" y="29"/>
                    </a:cubicBezTo>
                    <a:cubicBezTo>
                      <a:pt x="51" y="29"/>
                      <a:pt x="50" y="28"/>
                      <a:pt x="50" y="28"/>
                    </a:cubicBezTo>
                    <a:cubicBezTo>
                      <a:pt x="47" y="28"/>
                      <a:pt x="45" y="27"/>
                      <a:pt x="42" y="27"/>
                    </a:cubicBezTo>
                    <a:moveTo>
                      <a:pt x="205" y="26"/>
                    </a:moveTo>
                    <a:cubicBezTo>
                      <a:pt x="196" y="26"/>
                      <a:pt x="186" y="27"/>
                      <a:pt x="178" y="28"/>
                    </a:cubicBezTo>
                    <a:cubicBezTo>
                      <a:pt x="178" y="31"/>
                      <a:pt x="179" y="34"/>
                      <a:pt x="180" y="38"/>
                    </a:cubicBezTo>
                    <a:cubicBezTo>
                      <a:pt x="181" y="38"/>
                      <a:pt x="181" y="38"/>
                      <a:pt x="181" y="38"/>
                    </a:cubicBezTo>
                    <a:cubicBezTo>
                      <a:pt x="189" y="35"/>
                      <a:pt x="198" y="33"/>
                      <a:pt x="207" y="30"/>
                    </a:cubicBezTo>
                    <a:cubicBezTo>
                      <a:pt x="206" y="29"/>
                      <a:pt x="205" y="27"/>
                      <a:pt x="205" y="26"/>
                    </a:cubicBezTo>
                    <a:moveTo>
                      <a:pt x="139" y="17"/>
                    </a:moveTo>
                    <a:cubicBezTo>
                      <a:pt x="134" y="17"/>
                      <a:pt x="129" y="17"/>
                      <a:pt x="125" y="17"/>
                    </a:cubicBezTo>
                    <a:cubicBezTo>
                      <a:pt x="121" y="17"/>
                      <a:pt x="117" y="17"/>
                      <a:pt x="113" y="17"/>
                    </a:cubicBezTo>
                    <a:cubicBezTo>
                      <a:pt x="114" y="21"/>
                      <a:pt x="115" y="25"/>
                      <a:pt x="116" y="30"/>
                    </a:cubicBezTo>
                    <a:cubicBezTo>
                      <a:pt x="125" y="30"/>
                      <a:pt x="133" y="30"/>
                      <a:pt x="142" y="29"/>
                    </a:cubicBezTo>
                    <a:cubicBezTo>
                      <a:pt x="141" y="25"/>
                      <a:pt x="140" y="21"/>
                      <a:pt x="139" y="17"/>
                    </a:cubicBezTo>
                    <a:moveTo>
                      <a:pt x="89" y="16"/>
                    </a:moveTo>
                    <a:cubicBezTo>
                      <a:pt x="90" y="20"/>
                      <a:pt x="91" y="25"/>
                      <a:pt x="93" y="30"/>
                    </a:cubicBezTo>
                    <a:cubicBezTo>
                      <a:pt x="97" y="30"/>
                      <a:pt x="101" y="30"/>
                      <a:pt x="105" y="30"/>
                    </a:cubicBezTo>
                    <a:cubicBezTo>
                      <a:pt x="108" y="30"/>
                      <a:pt x="110" y="30"/>
                      <a:pt x="113" y="30"/>
                    </a:cubicBezTo>
                    <a:cubicBezTo>
                      <a:pt x="111" y="25"/>
                      <a:pt x="110" y="21"/>
                      <a:pt x="109" y="17"/>
                    </a:cubicBezTo>
                    <a:cubicBezTo>
                      <a:pt x="103" y="16"/>
                      <a:pt x="98" y="16"/>
                      <a:pt x="92" y="16"/>
                    </a:cubicBezTo>
                    <a:cubicBezTo>
                      <a:pt x="91" y="16"/>
                      <a:pt x="90" y="16"/>
                      <a:pt x="89" y="16"/>
                    </a:cubicBezTo>
                    <a:moveTo>
                      <a:pt x="174" y="15"/>
                    </a:moveTo>
                    <a:cubicBezTo>
                      <a:pt x="163" y="16"/>
                      <a:pt x="153" y="16"/>
                      <a:pt x="143" y="17"/>
                    </a:cubicBezTo>
                    <a:cubicBezTo>
                      <a:pt x="144" y="21"/>
                      <a:pt x="145" y="25"/>
                      <a:pt x="146" y="29"/>
                    </a:cubicBezTo>
                    <a:cubicBezTo>
                      <a:pt x="156" y="29"/>
                      <a:pt x="166" y="28"/>
                      <a:pt x="176" y="27"/>
                    </a:cubicBezTo>
                    <a:cubicBezTo>
                      <a:pt x="175" y="22"/>
                      <a:pt x="174" y="18"/>
                      <a:pt x="174" y="15"/>
                    </a:cubicBezTo>
                    <a:moveTo>
                      <a:pt x="68" y="14"/>
                    </a:moveTo>
                    <a:cubicBezTo>
                      <a:pt x="69" y="19"/>
                      <a:pt x="70" y="24"/>
                      <a:pt x="71" y="29"/>
                    </a:cubicBezTo>
                    <a:cubicBezTo>
                      <a:pt x="77" y="29"/>
                      <a:pt x="83" y="30"/>
                      <a:pt x="89" y="30"/>
                    </a:cubicBezTo>
                    <a:cubicBezTo>
                      <a:pt x="87" y="25"/>
                      <a:pt x="86" y="20"/>
                      <a:pt x="85" y="16"/>
                    </a:cubicBezTo>
                    <a:cubicBezTo>
                      <a:pt x="79" y="15"/>
                      <a:pt x="74" y="15"/>
                      <a:pt x="68" y="14"/>
                    </a:cubicBezTo>
                    <a:moveTo>
                      <a:pt x="139" y="14"/>
                    </a:moveTo>
                    <a:cubicBezTo>
                      <a:pt x="138" y="14"/>
                      <a:pt x="137" y="14"/>
                      <a:pt x="137" y="14"/>
                    </a:cubicBezTo>
                    <a:cubicBezTo>
                      <a:pt x="137" y="14"/>
                      <a:pt x="138" y="14"/>
                      <a:pt x="139" y="14"/>
                    </a:cubicBezTo>
                    <a:cubicBezTo>
                      <a:pt x="139" y="14"/>
                      <a:pt x="139" y="14"/>
                      <a:pt x="139" y="14"/>
                    </a:cubicBezTo>
                    <a:moveTo>
                      <a:pt x="187" y="14"/>
                    </a:moveTo>
                    <a:cubicBezTo>
                      <a:pt x="183" y="14"/>
                      <a:pt x="178" y="15"/>
                      <a:pt x="174" y="15"/>
                    </a:cubicBezTo>
                    <a:cubicBezTo>
                      <a:pt x="175" y="19"/>
                      <a:pt x="176" y="23"/>
                      <a:pt x="177" y="27"/>
                    </a:cubicBezTo>
                    <a:cubicBezTo>
                      <a:pt x="186" y="26"/>
                      <a:pt x="196" y="26"/>
                      <a:pt x="205" y="25"/>
                    </a:cubicBezTo>
                    <a:cubicBezTo>
                      <a:pt x="205" y="24"/>
                      <a:pt x="205" y="24"/>
                      <a:pt x="205" y="24"/>
                    </a:cubicBezTo>
                    <a:cubicBezTo>
                      <a:pt x="205" y="24"/>
                      <a:pt x="205" y="23"/>
                      <a:pt x="205" y="23"/>
                    </a:cubicBezTo>
                    <a:cubicBezTo>
                      <a:pt x="198" y="20"/>
                      <a:pt x="192" y="17"/>
                      <a:pt x="187" y="14"/>
                    </a:cubicBezTo>
                    <a:moveTo>
                      <a:pt x="50" y="12"/>
                    </a:moveTo>
                    <a:cubicBezTo>
                      <a:pt x="51" y="17"/>
                      <a:pt x="53" y="23"/>
                      <a:pt x="55" y="28"/>
                    </a:cubicBezTo>
                    <a:cubicBezTo>
                      <a:pt x="56" y="28"/>
                      <a:pt x="57" y="28"/>
                      <a:pt x="58" y="29"/>
                    </a:cubicBezTo>
                    <a:cubicBezTo>
                      <a:pt x="58" y="29"/>
                      <a:pt x="59" y="29"/>
                      <a:pt x="59" y="29"/>
                    </a:cubicBezTo>
                    <a:cubicBezTo>
                      <a:pt x="59" y="29"/>
                      <a:pt x="58" y="29"/>
                      <a:pt x="58" y="29"/>
                    </a:cubicBezTo>
                    <a:cubicBezTo>
                      <a:pt x="57" y="28"/>
                      <a:pt x="56" y="28"/>
                      <a:pt x="55" y="28"/>
                    </a:cubicBezTo>
                    <a:cubicBezTo>
                      <a:pt x="55" y="29"/>
                      <a:pt x="55" y="29"/>
                      <a:pt x="55" y="30"/>
                    </a:cubicBezTo>
                    <a:cubicBezTo>
                      <a:pt x="59" y="30"/>
                      <a:pt x="64" y="31"/>
                      <a:pt x="68" y="32"/>
                    </a:cubicBezTo>
                    <a:cubicBezTo>
                      <a:pt x="68" y="31"/>
                      <a:pt x="68" y="30"/>
                      <a:pt x="68" y="29"/>
                    </a:cubicBezTo>
                    <a:cubicBezTo>
                      <a:pt x="65" y="29"/>
                      <a:pt x="63" y="29"/>
                      <a:pt x="60" y="29"/>
                    </a:cubicBezTo>
                    <a:cubicBezTo>
                      <a:pt x="63" y="29"/>
                      <a:pt x="65" y="29"/>
                      <a:pt x="68" y="29"/>
                    </a:cubicBezTo>
                    <a:cubicBezTo>
                      <a:pt x="66" y="24"/>
                      <a:pt x="65" y="19"/>
                      <a:pt x="64" y="14"/>
                    </a:cubicBezTo>
                    <a:cubicBezTo>
                      <a:pt x="59" y="14"/>
                      <a:pt x="55" y="13"/>
                      <a:pt x="50" y="12"/>
                    </a:cubicBezTo>
                    <a:cubicBezTo>
                      <a:pt x="50" y="12"/>
                      <a:pt x="50" y="12"/>
                      <a:pt x="50" y="12"/>
                    </a:cubicBezTo>
                    <a:moveTo>
                      <a:pt x="173" y="10"/>
                    </a:moveTo>
                    <a:cubicBezTo>
                      <a:pt x="173" y="10"/>
                      <a:pt x="172" y="11"/>
                      <a:pt x="171" y="11"/>
                    </a:cubicBezTo>
                    <a:cubicBezTo>
                      <a:pt x="162" y="12"/>
                      <a:pt x="152" y="13"/>
                      <a:pt x="143" y="14"/>
                    </a:cubicBezTo>
                    <a:cubicBezTo>
                      <a:pt x="143" y="14"/>
                      <a:pt x="143" y="14"/>
                      <a:pt x="143" y="14"/>
                    </a:cubicBezTo>
                    <a:cubicBezTo>
                      <a:pt x="153" y="14"/>
                      <a:pt x="163" y="13"/>
                      <a:pt x="174" y="13"/>
                    </a:cubicBezTo>
                    <a:cubicBezTo>
                      <a:pt x="173" y="10"/>
                      <a:pt x="173" y="10"/>
                      <a:pt x="173" y="10"/>
                    </a:cubicBezTo>
                    <a:moveTo>
                      <a:pt x="30" y="10"/>
                    </a:moveTo>
                    <a:cubicBezTo>
                      <a:pt x="32" y="15"/>
                      <a:pt x="33" y="20"/>
                      <a:pt x="35" y="26"/>
                    </a:cubicBezTo>
                    <a:cubicBezTo>
                      <a:pt x="37" y="26"/>
                      <a:pt x="39" y="27"/>
                      <a:pt x="41" y="27"/>
                    </a:cubicBezTo>
                    <a:cubicBezTo>
                      <a:pt x="44" y="27"/>
                      <a:pt x="47" y="28"/>
                      <a:pt x="50" y="28"/>
                    </a:cubicBezTo>
                    <a:cubicBezTo>
                      <a:pt x="49" y="22"/>
                      <a:pt x="47" y="17"/>
                      <a:pt x="46" y="12"/>
                    </a:cubicBezTo>
                    <a:cubicBezTo>
                      <a:pt x="41" y="11"/>
                      <a:pt x="35" y="11"/>
                      <a:pt x="30" y="10"/>
                    </a:cubicBezTo>
                    <a:moveTo>
                      <a:pt x="180" y="9"/>
                    </a:moveTo>
                    <a:cubicBezTo>
                      <a:pt x="178" y="10"/>
                      <a:pt x="176" y="10"/>
                      <a:pt x="173" y="10"/>
                    </a:cubicBezTo>
                    <a:cubicBezTo>
                      <a:pt x="174" y="11"/>
                      <a:pt x="174" y="12"/>
                      <a:pt x="174" y="13"/>
                    </a:cubicBezTo>
                    <a:cubicBezTo>
                      <a:pt x="177" y="12"/>
                      <a:pt x="180" y="12"/>
                      <a:pt x="184" y="12"/>
                    </a:cubicBezTo>
                    <a:cubicBezTo>
                      <a:pt x="182" y="11"/>
                      <a:pt x="181" y="10"/>
                      <a:pt x="180" y="9"/>
                    </a:cubicBezTo>
                    <a:moveTo>
                      <a:pt x="30" y="8"/>
                    </a:moveTo>
                    <a:cubicBezTo>
                      <a:pt x="30" y="9"/>
                      <a:pt x="30" y="9"/>
                      <a:pt x="30" y="10"/>
                    </a:cubicBezTo>
                    <a:cubicBezTo>
                      <a:pt x="35" y="10"/>
                      <a:pt x="40" y="11"/>
                      <a:pt x="46" y="12"/>
                    </a:cubicBezTo>
                    <a:cubicBezTo>
                      <a:pt x="46" y="11"/>
                      <a:pt x="46" y="11"/>
                      <a:pt x="46" y="11"/>
                    </a:cubicBezTo>
                    <a:cubicBezTo>
                      <a:pt x="40" y="10"/>
                      <a:pt x="35" y="9"/>
                      <a:pt x="30" y="8"/>
                    </a:cubicBezTo>
                    <a:moveTo>
                      <a:pt x="10" y="7"/>
                    </a:moveTo>
                    <a:cubicBezTo>
                      <a:pt x="11" y="11"/>
                      <a:pt x="12" y="15"/>
                      <a:pt x="13" y="19"/>
                    </a:cubicBezTo>
                    <a:cubicBezTo>
                      <a:pt x="18" y="21"/>
                      <a:pt x="24" y="23"/>
                      <a:pt x="31" y="24"/>
                    </a:cubicBezTo>
                    <a:cubicBezTo>
                      <a:pt x="29" y="19"/>
                      <a:pt x="27" y="14"/>
                      <a:pt x="26" y="9"/>
                    </a:cubicBezTo>
                    <a:cubicBezTo>
                      <a:pt x="21" y="9"/>
                      <a:pt x="16" y="8"/>
                      <a:pt x="10" y="7"/>
                    </a:cubicBezTo>
                    <a:moveTo>
                      <a:pt x="0" y="6"/>
                    </a:moveTo>
                    <a:cubicBezTo>
                      <a:pt x="0" y="6"/>
                      <a:pt x="0" y="6"/>
                      <a:pt x="0" y="7"/>
                    </a:cubicBezTo>
                    <a:cubicBezTo>
                      <a:pt x="0" y="10"/>
                      <a:pt x="3" y="13"/>
                      <a:pt x="9" y="16"/>
                    </a:cubicBezTo>
                    <a:cubicBezTo>
                      <a:pt x="8" y="13"/>
                      <a:pt x="7" y="10"/>
                      <a:pt x="6" y="7"/>
                    </a:cubicBezTo>
                    <a:cubicBezTo>
                      <a:pt x="4" y="6"/>
                      <a:pt x="2" y="6"/>
                      <a:pt x="0" y="6"/>
                    </a:cubicBezTo>
                    <a:moveTo>
                      <a:pt x="9" y="1"/>
                    </a:moveTo>
                    <a:cubicBezTo>
                      <a:pt x="9" y="3"/>
                      <a:pt x="10" y="5"/>
                      <a:pt x="10" y="7"/>
                    </a:cubicBezTo>
                    <a:cubicBezTo>
                      <a:pt x="16" y="8"/>
                      <a:pt x="21" y="9"/>
                      <a:pt x="26" y="9"/>
                    </a:cubicBezTo>
                    <a:cubicBezTo>
                      <a:pt x="26" y="8"/>
                      <a:pt x="25" y="8"/>
                      <a:pt x="25" y="7"/>
                    </a:cubicBezTo>
                    <a:cubicBezTo>
                      <a:pt x="20" y="5"/>
                      <a:pt x="14" y="3"/>
                      <a:pt x="9" y="1"/>
                    </a:cubicBezTo>
                    <a:moveTo>
                      <a:pt x="4" y="0"/>
                    </a:moveTo>
                    <a:cubicBezTo>
                      <a:pt x="2" y="2"/>
                      <a:pt x="1" y="4"/>
                      <a:pt x="1" y="6"/>
                    </a:cubicBezTo>
                    <a:cubicBezTo>
                      <a:pt x="2" y="6"/>
                      <a:pt x="4" y="6"/>
                      <a:pt x="6" y="7"/>
                    </a:cubicBezTo>
                    <a:cubicBezTo>
                      <a:pt x="6" y="4"/>
                      <a:pt x="5" y="2"/>
                      <a:pt x="5" y="0"/>
                    </a:cubicBezTo>
                    <a:cubicBezTo>
                      <a:pt x="5" y="0"/>
                      <a:pt x="4" y="0"/>
                      <a:pt x="4"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556" name="Freeform 639"/>
              <p:cNvSpPr>
                <a:spLocks noEditPoints="1"/>
              </p:cNvSpPr>
              <p:nvPr/>
            </p:nvSpPr>
            <p:spPr bwMode="auto">
              <a:xfrm>
                <a:off x="2059" y="3309"/>
                <a:ext cx="201" cy="53"/>
              </a:xfrm>
              <a:custGeom>
                <a:avLst/>
                <a:gdLst>
                  <a:gd name="T0" fmla="*/ 30 w 243"/>
                  <a:gd name="T1" fmla="*/ 53 h 64"/>
                  <a:gd name="T2" fmla="*/ 7 w 243"/>
                  <a:gd name="T3" fmla="*/ 55 h 64"/>
                  <a:gd name="T4" fmla="*/ 25 w 243"/>
                  <a:gd name="T5" fmla="*/ 64 h 64"/>
                  <a:gd name="T6" fmla="*/ 31 w 243"/>
                  <a:gd name="T7" fmla="*/ 55 h 64"/>
                  <a:gd name="T8" fmla="*/ 30 w 243"/>
                  <a:gd name="T9" fmla="*/ 53 h 64"/>
                  <a:gd name="T10" fmla="*/ 34 w 243"/>
                  <a:gd name="T11" fmla="*/ 52 h 64"/>
                  <a:gd name="T12" fmla="*/ 31 w 243"/>
                  <a:gd name="T13" fmla="*/ 53 h 64"/>
                  <a:gd name="T14" fmla="*/ 31 w 243"/>
                  <a:gd name="T15" fmla="*/ 55 h 64"/>
                  <a:gd name="T16" fmla="*/ 34 w 243"/>
                  <a:gd name="T17" fmla="*/ 52 h 64"/>
                  <a:gd name="T18" fmla="*/ 243 w 243"/>
                  <a:gd name="T19" fmla="*/ 0 h 64"/>
                  <a:gd name="T20" fmla="*/ 148 w 243"/>
                  <a:gd name="T21" fmla="*/ 6 h 64"/>
                  <a:gd name="T22" fmla="*/ 0 w 243"/>
                  <a:gd name="T23" fmla="*/ 50 h 64"/>
                  <a:gd name="T24" fmla="*/ 4 w 243"/>
                  <a:gd name="T25" fmla="*/ 53 h 64"/>
                  <a:gd name="T26" fmla="*/ 30 w 243"/>
                  <a:gd name="T27" fmla="*/ 51 h 64"/>
                  <a:gd name="T28" fmla="*/ 29 w 243"/>
                  <a:gd name="T29" fmla="*/ 46 h 64"/>
                  <a:gd name="T30" fmla="*/ 30 w 243"/>
                  <a:gd name="T31" fmla="*/ 51 h 64"/>
                  <a:gd name="T32" fmla="*/ 38 w 243"/>
                  <a:gd name="T33" fmla="*/ 50 h 64"/>
                  <a:gd name="T34" fmla="*/ 57 w 243"/>
                  <a:gd name="T35" fmla="*/ 42 h 64"/>
                  <a:gd name="T36" fmla="*/ 57 w 243"/>
                  <a:gd name="T37" fmla="*/ 42 h 64"/>
                  <a:gd name="T38" fmla="*/ 57 w 243"/>
                  <a:gd name="T39" fmla="*/ 42 h 64"/>
                  <a:gd name="T40" fmla="*/ 86 w 243"/>
                  <a:gd name="T41" fmla="*/ 34 h 64"/>
                  <a:gd name="T42" fmla="*/ 86 w 243"/>
                  <a:gd name="T43" fmla="*/ 31 h 64"/>
                  <a:gd name="T44" fmla="*/ 86 w 243"/>
                  <a:gd name="T45" fmla="*/ 34 h 64"/>
                  <a:gd name="T46" fmla="*/ 199 w 243"/>
                  <a:gd name="T47" fmla="*/ 16 h 64"/>
                  <a:gd name="T48" fmla="*/ 243 w 243"/>
                  <a:gd name="T4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3" h="64">
                    <a:moveTo>
                      <a:pt x="30" y="53"/>
                    </a:moveTo>
                    <a:cubicBezTo>
                      <a:pt x="22" y="53"/>
                      <a:pt x="14" y="54"/>
                      <a:pt x="7" y="55"/>
                    </a:cubicBezTo>
                    <a:cubicBezTo>
                      <a:pt x="12" y="58"/>
                      <a:pt x="18" y="61"/>
                      <a:pt x="25" y="64"/>
                    </a:cubicBezTo>
                    <a:cubicBezTo>
                      <a:pt x="25" y="61"/>
                      <a:pt x="27" y="58"/>
                      <a:pt x="31" y="55"/>
                    </a:cubicBezTo>
                    <a:cubicBezTo>
                      <a:pt x="30" y="53"/>
                      <a:pt x="30" y="53"/>
                      <a:pt x="30" y="53"/>
                    </a:cubicBezTo>
                    <a:moveTo>
                      <a:pt x="34" y="52"/>
                    </a:moveTo>
                    <a:cubicBezTo>
                      <a:pt x="33" y="52"/>
                      <a:pt x="32" y="52"/>
                      <a:pt x="31" y="53"/>
                    </a:cubicBezTo>
                    <a:cubicBezTo>
                      <a:pt x="31" y="55"/>
                      <a:pt x="31" y="55"/>
                      <a:pt x="31" y="55"/>
                    </a:cubicBezTo>
                    <a:cubicBezTo>
                      <a:pt x="32" y="54"/>
                      <a:pt x="33" y="53"/>
                      <a:pt x="34" y="52"/>
                    </a:cubicBezTo>
                    <a:moveTo>
                      <a:pt x="243" y="0"/>
                    </a:moveTo>
                    <a:cubicBezTo>
                      <a:pt x="217" y="1"/>
                      <a:pt x="184" y="4"/>
                      <a:pt x="148" y="6"/>
                    </a:cubicBezTo>
                    <a:cubicBezTo>
                      <a:pt x="113" y="23"/>
                      <a:pt x="61" y="41"/>
                      <a:pt x="0" y="50"/>
                    </a:cubicBezTo>
                    <a:cubicBezTo>
                      <a:pt x="1" y="51"/>
                      <a:pt x="2" y="52"/>
                      <a:pt x="4" y="53"/>
                    </a:cubicBezTo>
                    <a:cubicBezTo>
                      <a:pt x="12" y="52"/>
                      <a:pt x="21" y="52"/>
                      <a:pt x="30" y="51"/>
                    </a:cubicBezTo>
                    <a:cubicBezTo>
                      <a:pt x="29" y="46"/>
                      <a:pt x="29" y="46"/>
                      <a:pt x="29" y="46"/>
                    </a:cubicBezTo>
                    <a:cubicBezTo>
                      <a:pt x="30" y="51"/>
                      <a:pt x="30" y="51"/>
                      <a:pt x="30" y="51"/>
                    </a:cubicBezTo>
                    <a:cubicBezTo>
                      <a:pt x="33" y="50"/>
                      <a:pt x="36" y="50"/>
                      <a:pt x="38" y="50"/>
                    </a:cubicBezTo>
                    <a:cubicBezTo>
                      <a:pt x="43" y="47"/>
                      <a:pt x="50" y="44"/>
                      <a:pt x="57" y="42"/>
                    </a:cubicBezTo>
                    <a:cubicBezTo>
                      <a:pt x="57" y="42"/>
                      <a:pt x="57" y="42"/>
                      <a:pt x="57" y="42"/>
                    </a:cubicBezTo>
                    <a:cubicBezTo>
                      <a:pt x="57" y="42"/>
                      <a:pt x="57" y="42"/>
                      <a:pt x="57" y="42"/>
                    </a:cubicBezTo>
                    <a:cubicBezTo>
                      <a:pt x="66" y="39"/>
                      <a:pt x="75" y="37"/>
                      <a:pt x="86" y="34"/>
                    </a:cubicBezTo>
                    <a:cubicBezTo>
                      <a:pt x="86" y="31"/>
                      <a:pt x="86" y="31"/>
                      <a:pt x="86" y="31"/>
                    </a:cubicBezTo>
                    <a:cubicBezTo>
                      <a:pt x="86" y="34"/>
                      <a:pt x="86" y="34"/>
                      <a:pt x="86" y="34"/>
                    </a:cubicBezTo>
                    <a:cubicBezTo>
                      <a:pt x="117" y="27"/>
                      <a:pt x="156" y="21"/>
                      <a:pt x="199" y="16"/>
                    </a:cubicBezTo>
                    <a:cubicBezTo>
                      <a:pt x="210" y="12"/>
                      <a:pt x="224" y="6"/>
                      <a:pt x="243"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557" name="Freeform 640"/>
              <p:cNvSpPr/>
              <p:nvPr/>
            </p:nvSpPr>
            <p:spPr bwMode="auto">
              <a:xfrm>
                <a:off x="2224" y="3309"/>
                <a:ext cx="69" cy="13"/>
              </a:xfrm>
              <a:custGeom>
                <a:avLst/>
                <a:gdLst>
                  <a:gd name="T0" fmla="*/ 49 w 83"/>
                  <a:gd name="T1" fmla="*/ 0 h 16"/>
                  <a:gd name="T2" fmla="*/ 44 w 83"/>
                  <a:gd name="T3" fmla="*/ 0 h 16"/>
                  <a:gd name="T4" fmla="*/ 0 w 83"/>
                  <a:gd name="T5" fmla="*/ 16 h 16"/>
                  <a:gd name="T6" fmla="*/ 9 w 83"/>
                  <a:gd name="T7" fmla="*/ 15 h 16"/>
                  <a:gd name="T8" fmla="*/ 52 w 83"/>
                  <a:gd name="T9" fmla="*/ 11 h 16"/>
                  <a:gd name="T10" fmla="*/ 83 w 83"/>
                  <a:gd name="T11" fmla="*/ 3 h 16"/>
                  <a:gd name="T12" fmla="*/ 49 w 8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3" h="16">
                    <a:moveTo>
                      <a:pt x="49" y="0"/>
                    </a:moveTo>
                    <a:cubicBezTo>
                      <a:pt x="47" y="0"/>
                      <a:pt x="46" y="0"/>
                      <a:pt x="44" y="0"/>
                    </a:cubicBezTo>
                    <a:cubicBezTo>
                      <a:pt x="25" y="6"/>
                      <a:pt x="11" y="12"/>
                      <a:pt x="0" y="16"/>
                    </a:cubicBezTo>
                    <a:cubicBezTo>
                      <a:pt x="3" y="16"/>
                      <a:pt x="6" y="15"/>
                      <a:pt x="9" y="15"/>
                    </a:cubicBezTo>
                    <a:cubicBezTo>
                      <a:pt x="24" y="13"/>
                      <a:pt x="38" y="12"/>
                      <a:pt x="52" y="11"/>
                    </a:cubicBezTo>
                    <a:cubicBezTo>
                      <a:pt x="62" y="8"/>
                      <a:pt x="73" y="6"/>
                      <a:pt x="83" y="3"/>
                    </a:cubicBezTo>
                    <a:cubicBezTo>
                      <a:pt x="74" y="1"/>
                      <a:pt x="63" y="0"/>
                      <a:pt x="49"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558" name="Freeform 641"/>
              <p:cNvSpPr>
                <a:spLocks noEditPoints="1"/>
              </p:cNvSpPr>
              <p:nvPr/>
            </p:nvSpPr>
            <p:spPr bwMode="auto">
              <a:xfrm>
                <a:off x="2080" y="3362"/>
                <a:ext cx="9" cy="6"/>
              </a:xfrm>
              <a:custGeom>
                <a:avLst/>
                <a:gdLst>
                  <a:gd name="T0" fmla="*/ 8 w 11"/>
                  <a:gd name="T1" fmla="*/ 4 h 7"/>
                  <a:gd name="T2" fmla="*/ 8 w 11"/>
                  <a:gd name="T3" fmla="*/ 6 h 7"/>
                  <a:gd name="T4" fmla="*/ 11 w 11"/>
                  <a:gd name="T5" fmla="*/ 5 h 7"/>
                  <a:gd name="T6" fmla="*/ 8 w 11"/>
                  <a:gd name="T7" fmla="*/ 4 h 7"/>
                  <a:gd name="T8" fmla="*/ 4 w 11"/>
                  <a:gd name="T9" fmla="*/ 2 h 7"/>
                  <a:gd name="T10" fmla="*/ 0 w 11"/>
                  <a:gd name="T11" fmla="*/ 3 h 7"/>
                  <a:gd name="T12" fmla="*/ 2 w 11"/>
                  <a:gd name="T13" fmla="*/ 7 h 7"/>
                  <a:gd name="T14" fmla="*/ 8 w 11"/>
                  <a:gd name="T15" fmla="*/ 6 h 7"/>
                  <a:gd name="T16" fmla="*/ 8 w 11"/>
                  <a:gd name="T17" fmla="*/ 4 h 7"/>
                  <a:gd name="T18" fmla="*/ 4 w 11"/>
                  <a:gd name="T19" fmla="*/ 2 h 7"/>
                  <a:gd name="T20" fmla="*/ 0 w 11"/>
                  <a:gd name="T21" fmla="*/ 0 h 7"/>
                  <a:gd name="T22" fmla="*/ 0 w 11"/>
                  <a:gd name="T23" fmla="*/ 1 h 7"/>
                  <a:gd name="T24" fmla="*/ 0 w 11"/>
                  <a:gd name="T25" fmla="*/ 2 h 7"/>
                  <a:gd name="T26" fmla="*/ 3 w 11"/>
                  <a:gd name="T27" fmla="*/ 1 h 7"/>
                  <a:gd name="T28" fmla="*/ 0 w 11"/>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7">
                    <a:moveTo>
                      <a:pt x="8" y="4"/>
                    </a:moveTo>
                    <a:cubicBezTo>
                      <a:pt x="8" y="4"/>
                      <a:pt x="8" y="5"/>
                      <a:pt x="8" y="6"/>
                    </a:cubicBezTo>
                    <a:cubicBezTo>
                      <a:pt x="9" y="5"/>
                      <a:pt x="10" y="5"/>
                      <a:pt x="11" y="5"/>
                    </a:cubicBezTo>
                    <a:cubicBezTo>
                      <a:pt x="10" y="5"/>
                      <a:pt x="9" y="4"/>
                      <a:pt x="8" y="4"/>
                    </a:cubicBezTo>
                    <a:moveTo>
                      <a:pt x="4" y="2"/>
                    </a:moveTo>
                    <a:cubicBezTo>
                      <a:pt x="3" y="2"/>
                      <a:pt x="1" y="2"/>
                      <a:pt x="0" y="3"/>
                    </a:cubicBezTo>
                    <a:cubicBezTo>
                      <a:pt x="0" y="4"/>
                      <a:pt x="1" y="6"/>
                      <a:pt x="2" y="7"/>
                    </a:cubicBezTo>
                    <a:cubicBezTo>
                      <a:pt x="4" y="7"/>
                      <a:pt x="6" y="6"/>
                      <a:pt x="8" y="6"/>
                    </a:cubicBezTo>
                    <a:cubicBezTo>
                      <a:pt x="8" y="5"/>
                      <a:pt x="8" y="4"/>
                      <a:pt x="8" y="4"/>
                    </a:cubicBezTo>
                    <a:cubicBezTo>
                      <a:pt x="7" y="3"/>
                      <a:pt x="5" y="3"/>
                      <a:pt x="4" y="2"/>
                    </a:cubicBezTo>
                    <a:moveTo>
                      <a:pt x="0" y="0"/>
                    </a:moveTo>
                    <a:cubicBezTo>
                      <a:pt x="0" y="0"/>
                      <a:pt x="0" y="1"/>
                      <a:pt x="0" y="1"/>
                    </a:cubicBezTo>
                    <a:cubicBezTo>
                      <a:pt x="0" y="1"/>
                      <a:pt x="0" y="1"/>
                      <a:pt x="0" y="2"/>
                    </a:cubicBezTo>
                    <a:cubicBezTo>
                      <a:pt x="1" y="2"/>
                      <a:pt x="2" y="2"/>
                      <a:pt x="3" y="1"/>
                    </a:cubicBezTo>
                    <a:cubicBezTo>
                      <a:pt x="2" y="1"/>
                      <a:pt x="1" y="1"/>
                      <a:pt x="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559" name="Freeform 642"/>
              <p:cNvSpPr>
                <a:spLocks noEditPoints="1"/>
              </p:cNvSpPr>
              <p:nvPr/>
            </p:nvSpPr>
            <p:spPr bwMode="auto">
              <a:xfrm>
                <a:off x="2080" y="3322"/>
                <a:ext cx="144" cy="44"/>
              </a:xfrm>
              <a:custGeom>
                <a:avLst/>
                <a:gdLst>
                  <a:gd name="T0" fmla="*/ 8 w 174"/>
                  <a:gd name="T1" fmla="*/ 50 h 53"/>
                  <a:gd name="T2" fmla="*/ 4 w 174"/>
                  <a:gd name="T3" fmla="*/ 50 h 53"/>
                  <a:gd name="T4" fmla="*/ 8 w 174"/>
                  <a:gd name="T5" fmla="*/ 52 h 53"/>
                  <a:gd name="T6" fmla="*/ 8 w 174"/>
                  <a:gd name="T7" fmla="*/ 50 h 53"/>
                  <a:gd name="T8" fmla="*/ 31 w 174"/>
                  <a:gd name="T9" fmla="*/ 47 h 53"/>
                  <a:gd name="T10" fmla="*/ 8 w 174"/>
                  <a:gd name="T11" fmla="*/ 50 h 53"/>
                  <a:gd name="T12" fmla="*/ 8 w 174"/>
                  <a:gd name="T13" fmla="*/ 52 h 53"/>
                  <a:gd name="T14" fmla="*/ 11 w 174"/>
                  <a:gd name="T15" fmla="*/ 53 h 53"/>
                  <a:gd name="T16" fmla="*/ 31 w 174"/>
                  <a:gd name="T17" fmla="*/ 47 h 53"/>
                  <a:gd name="T18" fmla="*/ 6 w 174"/>
                  <a:gd name="T19" fmla="*/ 39 h 53"/>
                  <a:gd name="T20" fmla="*/ 0 w 174"/>
                  <a:gd name="T21" fmla="*/ 48 h 53"/>
                  <a:gd name="T22" fmla="*/ 3 w 174"/>
                  <a:gd name="T23" fmla="*/ 49 h 53"/>
                  <a:gd name="T24" fmla="*/ 8 w 174"/>
                  <a:gd name="T25" fmla="*/ 49 h 53"/>
                  <a:gd name="T26" fmla="*/ 6 w 174"/>
                  <a:gd name="T27" fmla="*/ 39 h 53"/>
                  <a:gd name="T28" fmla="*/ 34 w 174"/>
                  <a:gd name="T29" fmla="*/ 33 h 53"/>
                  <a:gd name="T30" fmla="*/ 9 w 174"/>
                  <a:gd name="T31" fmla="*/ 36 h 53"/>
                  <a:gd name="T32" fmla="*/ 6 w 174"/>
                  <a:gd name="T33" fmla="*/ 39 h 53"/>
                  <a:gd name="T34" fmla="*/ 6 w 174"/>
                  <a:gd name="T35" fmla="*/ 41 h 53"/>
                  <a:gd name="T36" fmla="*/ 8 w 174"/>
                  <a:gd name="T37" fmla="*/ 49 h 53"/>
                  <a:gd name="T38" fmla="*/ 36 w 174"/>
                  <a:gd name="T39" fmla="*/ 46 h 53"/>
                  <a:gd name="T40" fmla="*/ 34 w 174"/>
                  <a:gd name="T41" fmla="*/ 33 h 53"/>
                  <a:gd name="T42" fmla="*/ 63 w 174"/>
                  <a:gd name="T43" fmla="*/ 29 h 53"/>
                  <a:gd name="T44" fmla="*/ 34 w 174"/>
                  <a:gd name="T45" fmla="*/ 33 h 53"/>
                  <a:gd name="T46" fmla="*/ 35 w 174"/>
                  <a:gd name="T47" fmla="*/ 38 h 53"/>
                  <a:gd name="T48" fmla="*/ 36 w 174"/>
                  <a:gd name="T49" fmla="*/ 46 h 53"/>
                  <a:gd name="T50" fmla="*/ 38 w 174"/>
                  <a:gd name="T51" fmla="*/ 46 h 53"/>
                  <a:gd name="T52" fmla="*/ 64 w 174"/>
                  <a:gd name="T53" fmla="*/ 39 h 53"/>
                  <a:gd name="T54" fmla="*/ 64 w 174"/>
                  <a:gd name="T55" fmla="*/ 37 h 53"/>
                  <a:gd name="T56" fmla="*/ 63 w 174"/>
                  <a:gd name="T57" fmla="*/ 29 h 53"/>
                  <a:gd name="T58" fmla="*/ 32 w 174"/>
                  <a:gd name="T59" fmla="*/ 26 h 53"/>
                  <a:gd name="T60" fmla="*/ 13 w 174"/>
                  <a:gd name="T61" fmla="*/ 34 h 53"/>
                  <a:gd name="T62" fmla="*/ 33 w 174"/>
                  <a:gd name="T63" fmla="*/ 32 h 53"/>
                  <a:gd name="T64" fmla="*/ 32 w 174"/>
                  <a:gd name="T65" fmla="*/ 26 h 53"/>
                  <a:gd name="T66" fmla="*/ 61 w 174"/>
                  <a:gd name="T67" fmla="*/ 18 h 53"/>
                  <a:gd name="T68" fmla="*/ 32 w 174"/>
                  <a:gd name="T69" fmla="*/ 26 h 53"/>
                  <a:gd name="T70" fmla="*/ 33 w 174"/>
                  <a:gd name="T71" fmla="*/ 32 h 53"/>
                  <a:gd name="T72" fmla="*/ 63 w 174"/>
                  <a:gd name="T73" fmla="*/ 28 h 53"/>
                  <a:gd name="T74" fmla="*/ 61 w 174"/>
                  <a:gd name="T75" fmla="*/ 18 h 53"/>
                  <a:gd name="T76" fmla="*/ 153 w 174"/>
                  <a:gd name="T77" fmla="*/ 14 h 53"/>
                  <a:gd name="T78" fmla="*/ 63 w 174"/>
                  <a:gd name="T79" fmla="*/ 29 h 53"/>
                  <a:gd name="T80" fmla="*/ 64 w 174"/>
                  <a:gd name="T81" fmla="*/ 39 h 53"/>
                  <a:gd name="T82" fmla="*/ 153 w 174"/>
                  <a:gd name="T83" fmla="*/ 15 h 53"/>
                  <a:gd name="T84" fmla="*/ 153 w 174"/>
                  <a:gd name="T85" fmla="*/ 15 h 53"/>
                  <a:gd name="T86" fmla="*/ 153 w 174"/>
                  <a:gd name="T87" fmla="*/ 14 h 53"/>
                  <a:gd name="T88" fmla="*/ 174 w 174"/>
                  <a:gd name="T89" fmla="*/ 0 h 53"/>
                  <a:gd name="T90" fmla="*/ 61 w 174"/>
                  <a:gd name="T91" fmla="*/ 18 h 53"/>
                  <a:gd name="T92" fmla="*/ 63 w 174"/>
                  <a:gd name="T93" fmla="*/ 28 h 53"/>
                  <a:gd name="T94" fmla="*/ 63 w 174"/>
                  <a:gd name="T95" fmla="*/ 28 h 53"/>
                  <a:gd name="T96" fmla="*/ 153 w 174"/>
                  <a:gd name="T97" fmla="*/ 13 h 53"/>
                  <a:gd name="T98" fmla="*/ 174 w 174"/>
                  <a:gd name="T9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52">
                    <a:moveTo>
                      <a:pt x="8" y="50"/>
                    </a:moveTo>
                    <a:cubicBezTo>
                      <a:pt x="7" y="50"/>
                      <a:pt x="5" y="50"/>
                      <a:pt x="4" y="50"/>
                    </a:cubicBezTo>
                    <a:cubicBezTo>
                      <a:pt x="5" y="51"/>
                      <a:pt x="7" y="51"/>
                      <a:pt x="8" y="52"/>
                    </a:cubicBezTo>
                    <a:cubicBezTo>
                      <a:pt x="8" y="51"/>
                      <a:pt x="8" y="50"/>
                      <a:pt x="8" y="50"/>
                    </a:cubicBezTo>
                    <a:moveTo>
                      <a:pt x="31" y="47"/>
                    </a:moveTo>
                    <a:cubicBezTo>
                      <a:pt x="23" y="48"/>
                      <a:pt x="15" y="49"/>
                      <a:pt x="8" y="50"/>
                    </a:cubicBezTo>
                    <a:cubicBezTo>
                      <a:pt x="8" y="50"/>
                      <a:pt x="8" y="51"/>
                      <a:pt x="8" y="52"/>
                    </a:cubicBezTo>
                    <a:cubicBezTo>
                      <a:pt x="9" y="52"/>
                      <a:pt x="10" y="53"/>
                      <a:pt x="11" y="53"/>
                    </a:cubicBezTo>
                    <a:cubicBezTo>
                      <a:pt x="17" y="51"/>
                      <a:pt x="24" y="49"/>
                      <a:pt x="31" y="47"/>
                    </a:cubicBezTo>
                    <a:moveTo>
                      <a:pt x="6" y="39"/>
                    </a:moveTo>
                    <a:cubicBezTo>
                      <a:pt x="2" y="42"/>
                      <a:pt x="0" y="45"/>
                      <a:pt x="0" y="48"/>
                    </a:cubicBezTo>
                    <a:cubicBezTo>
                      <a:pt x="1" y="49"/>
                      <a:pt x="2" y="49"/>
                      <a:pt x="3" y="49"/>
                    </a:cubicBezTo>
                    <a:cubicBezTo>
                      <a:pt x="4" y="49"/>
                      <a:pt x="6" y="49"/>
                      <a:pt x="8" y="49"/>
                    </a:cubicBezTo>
                    <a:cubicBezTo>
                      <a:pt x="6" y="39"/>
                      <a:pt x="6" y="39"/>
                      <a:pt x="6" y="39"/>
                    </a:cubicBezTo>
                    <a:moveTo>
                      <a:pt x="34" y="33"/>
                    </a:moveTo>
                    <a:cubicBezTo>
                      <a:pt x="25" y="34"/>
                      <a:pt x="17" y="35"/>
                      <a:pt x="9" y="36"/>
                    </a:cubicBezTo>
                    <a:cubicBezTo>
                      <a:pt x="8" y="37"/>
                      <a:pt x="7" y="38"/>
                      <a:pt x="6" y="39"/>
                    </a:cubicBezTo>
                    <a:cubicBezTo>
                      <a:pt x="6" y="41"/>
                      <a:pt x="6" y="41"/>
                      <a:pt x="6" y="41"/>
                    </a:cubicBezTo>
                    <a:cubicBezTo>
                      <a:pt x="7" y="44"/>
                      <a:pt x="7" y="46"/>
                      <a:pt x="8" y="49"/>
                    </a:cubicBezTo>
                    <a:cubicBezTo>
                      <a:pt x="17" y="48"/>
                      <a:pt x="26" y="47"/>
                      <a:pt x="36" y="46"/>
                    </a:cubicBezTo>
                    <a:cubicBezTo>
                      <a:pt x="34" y="33"/>
                      <a:pt x="34" y="33"/>
                      <a:pt x="34" y="33"/>
                    </a:cubicBezTo>
                    <a:moveTo>
                      <a:pt x="63" y="29"/>
                    </a:moveTo>
                    <a:cubicBezTo>
                      <a:pt x="53" y="31"/>
                      <a:pt x="43" y="32"/>
                      <a:pt x="34" y="33"/>
                    </a:cubicBezTo>
                    <a:cubicBezTo>
                      <a:pt x="35" y="38"/>
                      <a:pt x="35" y="38"/>
                      <a:pt x="35" y="38"/>
                    </a:cubicBezTo>
                    <a:cubicBezTo>
                      <a:pt x="35" y="40"/>
                      <a:pt x="35" y="43"/>
                      <a:pt x="36" y="46"/>
                    </a:cubicBezTo>
                    <a:cubicBezTo>
                      <a:pt x="37" y="46"/>
                      <a:pt x="37" y="46"/>
                      <a:pt x="38" y="46"/>
                    </a:cubicBezTo>
                    <a:cubicBezTo>
                      <a:pt x="46" y="43"/>
                      <a:pt x="55" y="41"/>
                      <a:pt x="64" y="39"/>
                    </a:cubicBezTo>
                    <a:cubicBezTo>
                      <a:pt x="64" y="38"/>
                      <a:pt x="64" y="38"/>
                      <a:pt x="64" y="37"/>
                    </a:cubicBezTo>
                    <a:cubicBezTo>
                      <a:pt x="63" y="29"/>
                      <a:pt x="63" y="29"/>
                      <a:pt x="63" y="29"/>
                    </a:cubicBezTo>
                    <a:moveTo>
                      <a:pt x="32" y="26"/>
                    </a:moveTo>
                    <a:cubicBezTo>
                      <a:pt x="25" y="28"/>
                      <a:pt x="18" y="31"/>
                      <a:pt x="13" y="34"/>
                    </a:cubicBezTo>
                    <a:cubicBezTo>
                      <a:pt x="20" y="33"/>
                      <a:pt x="27" y="32"/>
                      <a:pt x="33" y="32"/>
                    </a:cubicBezTo>
                    <a:cubicBezTo>
                      <a:pt x="32" y="26"/>
                      <a:pt x="32" y="26"/>
                      <a:pt x="32" y="26"/>
                    </a:cubicBezTo>
                    <a:moveTo>
                      <a:pt x="61" y="18"/>
                    </a:moveTo>
                    <a:cubicBezTo>
                      <a:pt x="50" y="21"/>
                      <a:pt x="41" y="23"/>
                      <a:pt x="32" y="26"/>
                    </a:cubicBezTo>
                    <a:cubicBezTo>
                      <a:pt x="33" y="32"/>
                      <a:pt x="33" y="32"/>
                      <a:pt x="33" y="32"/>
                    </a:cubicBezTo>
                    <a:cubicBezTo>
                      <a:pt x="43" y="30"/>
                      <a:pt x="53" y="29"/>
                      <a:pt x="63" y="28"/>
                    </a:cubicBezTo>
                    <a:cubicBezTo>
                      <a:pt x="61" y="18"/>
                      <a:pt x="61" y="18"/>
                      <a:pt x="61" y="18"/>
                    </a:cubicBezTo>
                    <a:moveTo>
                      <a:pt x="153" y="14"/>
                    </a:moveTo>
                    <a:cubicBezTo>
                      <a:pt x="122" y="20"/>
                      <a:pt x="91" y="25"/>
                      <a:pt x="63" y="29"/>
                    </a:cubicBezTo>
                    <a:cubicBezTo>
                      <a:pt x="63" y="32"/>
                      <a:pt x="64" y="35"/>
                      <a:pt x="64" y="39"/>
                    </a:cubicBezTo>
                    <a:cubicBezTo>
                      <a:pt x="92" y="31"/>
                      <a:pt x="122" y="23"/>
                      <a:pt x="153" y="15"/>
                    </a:cubicBezTo>
                    <a:cubicBezTo>
                      <a:pt x="153" y="15"/>
                      <a:pt x="153" y="15"/>
                      <a:pt x="153" y="15"/>
                    </a:cubicBezTo>
                    <a:cubicBezTo>
                      <a:pt x="153" y="14"/>
                      <a:pt x="153" y="14"/>
                      <a:pt x="153" y="14"/>
                    </a:cubicBezTo>
                    <a:moveTo>
                      <a:pt x="174" y="0"/>
                    </a:moveTo>
                    <a:cubicBezTo>
                      <a:pt x="131" y="5"/>
                      <a:pt x="92" y="11"/>
                      <a:pt x="61" y="18"/>
                    </a:cubicBezTo>
                    <a:cubicBezTo>
                      <a:pt x="63" y="28"/>
                      <a:pt x="63" y="28"/>
                      <a:pt x="63" y="28"/>
                    </a:cubicBezTo>
                    <a:cubicBezTo>
                      <a:pt x="63" y="28"/>
                      <a:pt x="63" y="28"/>
                      <a:pt x="63" y="28"/>
                    </a:cubicBezTo>
                    <a:cubicBezTo>
                      <a:pt x="92" y="24"/>
                      <a:pt x="123" y="19"/>
                      <a:pt x="153" y="13"/>
                    </a:cubicBezTo>
                    <a:cubicBezTo>
                      <a:pt x="155" y="9"/>
                      <a:pt x="162" y="5"/>
                      <a:pt x="174"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560" name="Freeform 643"/>
              <p:cNvSpPr>
                <a:spLocks noEditPoints="1"/>
              </p:cNvSpPr>
              <p:nvPr/>
            </p:nvSpPr>
            <p:spPr bwMode="auto">
              <a:xfrm>
                <a:off x="2207" y="3318"/>
                <a:ext cx="60" cy="17"/>
              </a:xfrm>
              <a:custGeom>
                <a:avLst/>
                <a:gdLst>
                  <a:gd name="T0" fmla="*/ 6 w 73"/>
                  <a:gd name="T1" fmla="*/ 18 h 20"/>
                  <a:gd name="T2" fmla="*/ 0 w 73"/>
                  <a:gd name="T3" fmla="*/ 19 h 20"/>
                  <a:gd name="T4" fmla="*/ 0 w 73"/>
                  <a:gd name="T5" fmla="*/ 20 h 20"/>
                  <a:gd name="T6" fmla="*/ 0 w 73"/>
                  <a:gd name="T7" fmla="*/ 20 h 20"/>
                  <a:gd name="T8" fmla="*/ 6 w 73"/>
                  <a:gd name="T9" fmla="*/ 18 h 20"/>
                  <a:gd name="T10" fmla="*/ 73 w 73"/>
                  <a:gd name="T11" fmla="*/ 0 h 20"/>
                  <a:gd name="T12" fmla="*/ 30 w 73"/>
                  <a:gd name="T13" fmla="*/ 4 h 20"/>
                  <a:gd name="T14" fmla="*/ 21 w 73"/>
                  <a:gd name="T15" fmla="*/ 5 h 20"/>
                  <a:gd name="T16" fmla="*/ 0 w 73"/>
                  <a:gd name="T17" fmla="*/ 18 h 20"/>
                  <a:gd name="T18" fmla="*/ 22 w 73"/>
                  <a:gd name="T19" fmla="*/ 14 h 20"/>
                  <a:gd name="T20" fmla="*/ 27 w 73"/>
                  <a:gd name="T21" fmla="*/ 12 h 20"/>
                  <a:gd name="T22" fmla="*/ 73 w 7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20">
                    <a:moveTo>
                      <a:pt x="6" y="18"/>
                    </a:moveTo>
                    <a:cubicBezTo>
                      <a:pt x="4" y="18"/>
                      <a:pt x="2" y="19"/>
                      <a:pt x="0" y="19"/>
                    </a:cubicBezTo>
                    <a:cubicBezTo>
                      <a:pt x="0" y="19"/>
                      <a:pt x="0" y="19"/>
                      <a:pt x="0" y="20"/>
                    </a:cubicBezTo>
                    <a:cubicBezTo>
                      <a:pt x="0" y="20"/>
                      <a:pt x="0" y="20"/>
                      <a:pt x="0" y="20"/>
                    </a:cubicBezTo>
                    <a:cubicBezTo>
                      <a:pt x="2" y="19"/>
                      <a:pt x="4" y="19"/>
                      <a:pt x="6" y="18"/>
                    </a:cubicBezTo>
                    <a:moveTo>
                      <a:pt x="73" y="0"/>
                    </a:moveTo>
                    <a:cubicBezTo>
                      <a:pt x="59" y="1"/>
                      <a:pt x="45" y="2"/>
                      <a:pt x="30" y="4"/>
                    </a:cubicBezTo>
                    <a:cubicBezTo>
                      <a:pt x="27" y="4"/>
                      <a:pt x="24" y="5"/>
                      <a:pt x="21" y="5"/>
                    </a:cubicBezTo>
                    <a:cubicBezTo>
                      <a:pt x="9" y="10"/>
                      <a:pt x="2" y="14"/>
                      <a:pt x="0" y="18"/>
                    </a:cubicBezTo>
                    <a:cubicBezTo>
                      <a:pt x="7" y="17"/>
                      <a:pt x="15" y="15"/>
                      <a:pt x="22" y="14"/>
                    </a:cubicBezTo>
                    <a:cubicBezTo>
                      <a:pt x="24" y="13"/>
                      <a:pt x="25" y="13"/>
                      <a:pt x="27" y="12"/>
                    </a:cubicBezTo>
                    <a:cubicBezTo>
                      <a:pt x="43" y="8"/>
                      <a:pt x="58" y="4"/>
                      <a:pt x="73"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561" name="Freeform 644"/>
              <p:cNvSpPr>
                <a:spLocks noEditPoints="1"/>
              </p:cNvSpPr>
              <p:nvPr/>
            </p:nvSpPr>
            <p:spPr bwMode="auto">
              <a:xfrm>
                <a:off x="2293" y="3301"/>
                <a:ext cx="55" cy="16"/>
              </a:xfrm>
              <a:custGeom>
                <a:avLst/>
                <a:gdLst>
                  <a:gd name="T0" fmla="*/ 66 w 67"/>
                  <a:gd name="T1" fmla="*/ 6 h 20"/>
                  <a:gd name="T2" fmla="*/ 11 w 67"/>
                  <a:gd name="T3" fmla="*/ 18 h 20"/>
                  <a:gd name="T4" fmla="*/ 12 w 67"/>
                  <a:gd name="T5" fmla="*/ 19 h 20"/>
                  <a:gd name="T6" fmla="*/ 23 w 67"/>
                  <a:gd name="T7" fmla="*/ 19 h 20"/>
                  <a:gd name="T8" fmla="*/ 57 w 67"/>
                  <a:gd name="T9" fmla="*/ 20 h 20"/>
                  <a:gd name="T10" fmla="*/ 66 w 67"/>
                  <a:gd name="T11" fmla="*/ 7 h 20"/>
                  <a:gd name="T12" fmla="*/ 66 w 67"/>
                  <a:gd name="T13" fmla="*/ 6 h 20"/>
                  <a:gd name="T14" fmla="*/ 59 w 67"/>
                  <a:gd name="T15" fmla="*/ 0 h 20"/>
                  <a:gd name="T16" fmla="*/ 0 w 67"/>
                  <a:gd name="T17" fmla="*/ 13 h 20"/>
                  <a:gd name="T18" fmla="*/ 8 w 67"/>
                  <a:gd name="T19" fmla="*/ 16 h 20"/>
                  <a:gd name="T20" fmla="*/ 65 w 67"/>
                  <a:gd name="T21" fmla="*/ 4 h 20"/>
                  <a:gd name="T22" fmla="*/ 59 w 6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20">
                    <a:moveTo>
                      <a:pt x="66" y="6"/>
                    </a:moveTo>
                    <a:cubicBezTo>
                      <a:pt x="47" y="10"/>
                      <a:pt x="29" y="14"/>
                      <a:pt x="11" y="18"/>
                    </a:cubicBezTo>
                    <a:cubicBezTo>
                      <a:pt x="11" y="18"/>
                      <a:pt x="12" y="19"/>
                      <a:pt x="12" y="19"/>
                    </a:cubicBezTo>
                    <a:cubicBezTo>
                      <a:pt x="16" y="19"/>
                      <a:pt x="20" y="19"/>
                      <a:pt x="23" y="19"/>
                    </a:cubicBezTo>
                    <a:cubicBezTo>
                      <a:pt x="35" y="19"/>
                      <a:pt x="46" y="19"/>
                      <a:pt x="57" y="20"/>
                    </a:cubicBezTo>
                    <a:cubicBezTo>
                      <a:pt x="64" y="15"/>
                      <a:pt x="67" y="10"/>
                      <a:pt x="66" y="7"/>
                    </a:cubicBezTo>
                    <a:cubicBezTo>
                      <a:pt x="66" y="6"/>
                      <a:pt x="66" y="6"/>
                      <a:pt x="66" y="6"/>
                    </a:cubicBezTo>
                    <a:moveTo>
                      <a:pt x="59" y="0"/>
                    </a:moveTo>
                    <a:cubicBezTo>
                      <a:pt x="41" y="4"/>
                      <a:pt x="21" y="8"/>
                      <a:pt x="0" y="13"/>
                    </a:cubicBezTo>
                    <a:cubicBezTo>
                      <a:pt x="3" y="14"/>
                      <a:pt x="6" y="15"/>
                      <a:pt x="8" y="16"/>
                    </a:cubicBezTo>
                    <a:cubicBezTo>
                      <a:pt x="27" y="12"/>
                      <a:pt x="46" y="8"/>
                      <a:pt x="65" y="4"/>
                    </a:cubicBezTo>
                    <a:cubicBezTo>
                      <a:pt x="64" y="2"/>
                      <a:pt x="62" y="1"/>
                      <a:pt x="59"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562" name="Freeform 645"/>
              <p:cNvSpPr>
                <a:spLocks noEditPoints="1"/>
              </p:cNvSpPr>
              <p:nvPr/>
            </p:nvSpPr>
            <p:spPr bwMode="auto">
              <a:xfrm>
                <a:off x="2060" y="3368"/>
                <a:ext cx="29" cy="7"/>
              </a:xfrm>
              <a:custGeom>
                <a:avLst/>
                <a:gdLst>
                  <a:gd name="T0" fmla="*/ 34 w 35"/>
                  <a:gd name="T1" fmla="*/ 6 h 8"/>
                  <a:gd name="T2" fmla="*/ 34 w 35"/>
                  <a:gd name="T3" fmla="*/ 7 h 8"/>
                  <a:gd name="T4" fmla="*/ 35 w 35"/>
                  <a:gd name="T5" fmla="*/ 7 h 8"/>
                  <a:gd name="T6" fmla="*/ 34 w 35"/>
                  <a:gd name="T7" fmla="*/ 6 h 8"/>
                  <a:gd name="T8" fmla="*/ 26 w 35"/>
                  <a:gd name="T9" fmla="*/ 0 h 8"/>
                  <a:gd name="T10" fmla="*/ 0 w 35"/>
                  <a:gd name="T11" fmla="*/ 8 h 8"/>
                  <a:gd name="T12" fmla="*/ 34 w 35"/>
                  <a:gd name="T13" fmla="*/ 7 h 8"/>
                  <a:gd name="T14" fmla="*/ 34 w 35"/>
                  <a:gd name="T15" fmla="*/ 6 h 8"/>
                  <a:gd name="T16" fmla="*/ 26 w 3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
                    <a:moveTo>
                      <a:pt x="34" y="6"/>
                    </a:moveTo>
                    <a:cubicBezTo>
                      <a:pt x="34" y="6"/>
                      <a:pt x="34" y="7"/>
                      <a:pt x="34" y="7"/>
                    </a:cubicBezTo>
                    <a:cubicBezTo>
                      <a:pt x="34" y="7"/>
                      <a:pt x="34" y="7"/>
                      <a:pt x="35" y="7"/>
                    </a:cubicBezTo>
                    <a:cubicBezTo>
                      <a:pt x="34" y="7"/>
                      <a:pt x="34" y="6"/>
                      <a:pt x="34" y="6"/>
                    </a:cubicBezTo>
                    <a:moveTo>
                      <a:pt x="26" y="0"/>
                    </a:moveTo>
                    <a:cubicBezTo>
                      <a:pt x="17" y="3"/>
                      <a:pt x="8" y="5"/>
                      <a:pt x="0" y="8"/>
                    </a:cubicBezTo>
                    <a:cubicBezTo>
                      <a:pt x="11" y="8"/>
                      <a:pt x="22" y="7"/>
                      <a:pt x="34" y="7"/>
                    </a:cubicBezTo>
                    <a:cubicBezTo>
                      <a:pt x="34" y="6"/>
                      <a:pt x="34" y="6"/>
                      <a:pt x="34" y="6"/>
                    </a:cubicBezTo>
                    <a:cubicBezTo>
                      <a:pt x="30" y="4"/>
                      <a:pt x="28" y="2"/>
                      <a:pt x="26"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563" name="Freeform 646"/>
              <p:cNvSpPr>
                <a:spLocks noEditPoints="1"/>
              </p:cNvSpPr>
              <p:nvPr/>
            </p:nvSpPr>
            <p:spPr bwMode="auto">
              <a:xfrm>
                <a:off x="2267" y="3312"/>
                <a:ext cx="36" cy="6"/>
              </a:xfrm>
              <a:custGeom>
                <a:avLst/>
                <a:gdLst>
                  <a:gd name="T0" fmla="*/ 42 w 43"/>
                  <a:gd name="T1" fmla="*/ 5 h 8"/>
                  <a:gd name="T2" fmla="*/ 35 w 43"/>
                  <a:gd name="T3" fmla="*/ 6 h 8"/>
                  <a:gd name="T4" fmla="*/ 43 w 43"/>
                  <a:gd name="T5" fmla="*/ 6 h 8"/>
                  <a:gd name="T6" fmla="*/ 42 w 43"/>
                  <a:gd name="T7" fmla="*/ 5 h 8"/>
                  <a:gd name="T8" fmla="*/ 31 w 43"/>
                  <a:gd name="T9" fmla="*/ 0 h 8"/>
                  <a:gd name="T10" fmla="*/ 0 w 43"/>
                  <a:gd name="T11" fmla="*/ 8 h 8"/>
                  <a:gd name="T12" fmla="*/ 22 w 43"/>
                  <a:gd name="T13" fmla="*/ 7 h 8"/>
                  <a:gd name="T14" fmla="*/ 39 w 43"/>
                  <a:gd name="T15" fmla="*/ 3 h 8"/>
                  <a:gd name="T16" fmla="*/ 31 w 4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8">
                    <a:moveTo>
                      <a:pt x="42" y="5"/>
                    </a:moveTo>
                    <a:cubicBezTo>
                      <a:pt x="39" y="5"/>
                      <a:pt x="37" y="6"/>
                      <a:pt x="35" y="6"/>
                    </a:cubicBezTo>
                    <a:cubicBezTo>
                      <a:pt x="38" y="6"/>
                      <a:pt x="40" y="6"/>
                      <a:pt x="43" y="6"/>
                    </a:cubicBezTo>
                    <a:cubicBezTo>
                      <a:pt x="43" y="6"/>
                      <a:pt x="42" y="5"/>
                      <a:pt x="42" y="5"/>
                    </a:cubicBezTo>
                    <a:moveTo>
                      <a:pt x="31" y="0"/>
                    </a:moveTo>
                    <a:cubicBezTo>
                      <a:pt x="21" y="3"/>
                      <a:pt x="10" y="5"/>
                      <a:pt x="0" y="8"/>
                    </a:cubicBezTo>
                    <a:cubicBezTo>
                      <a:pt x="8" y="7"/>
                      <a:pt x="15" y="7"/>
                      <a:pt x="22" y="7"/>
                    </a:cubicBezTo>
                    <a:cubicBezTo>
                      <a:pt x="28" y="6"/>
                      <a:pt x="33" y="4"/>
                      <a:pt x="39" y="3"/>
                    </a:cubicBezTo>
                    <a:cubicBezTo>
                      <a:pt x="37" y="2"/>
                      <a:pt x="34" y="1"/>
                      <a:pt x="31"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564" name="Freeform 647"/>
              <p:cNvSpPr/>
              <p:nvPr/>
            </p:nvSpPr>
            <p:spPr bwMode="auto">
              <a:xfrm>
                <a:off x="2303" y="3317"/>
                <a:ext cx="37" cy="10"/>
              </a:xfrm>
              <a:custGeom>
                <a:avLst/>
                <a:gdLst>
                  <a:gd name="T0" fmla="*/ 11 w 45"/>
                  <a:gd name="T1" fmla="*/ 0 h 13"/>
                  <a:gd name="T2" fmla="*/ 0 w 45"/>
                  <a:gd name="T3" fmla="*/ 0 h 13"/>
                  <a:gd name="T4" fmla="*/ 3 w 45"/>
                  <a:gd name="T5" fmla="*/ 5 h 13"/>
                  <a:gd name="T6" fmla="*/ 3 w 45"/>
                  <a:gd name="T7" fmla="*/ 13 h 13"/>
                  <a:gd name="T8" fmla="*/ 39 w 45"/>
                  <a:gd name="T9" fmla="*/ 5 h 13"/>
                  <a:gd name="T10" fmla="*/ 45 w 45"/>
                  <a:gd name="T11" fmla="*/ 1 h 13"/>
                  <a:gd name="T12" fmla="*/ 11 w 4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45" h="13">
                    <a:moveTo>
                      <a:pt x="11" y="0"/>
                    </a:moveTo>
                    <a:cubicBezTo>
                      <a:pt x="8" y="0"/>
                      <a:pt x="4" y="0"/>
                      <a:pt x="0" y="0"/>
                    </a:cubicBezTo>
                    <a:cubicBezTo>
                      <a:pt x="2" y="1"/>
                      <a:pt x="3" y="3"/>
                      <a:pt x="3" y="5"/>
                    </a:cubicBezTo>
                    <a:cubicBezTo>
                      <a:pt x="4" y="7"/>
                      <a:pt x="4" y="10"/>
                      <a:pt x="3" y="13"/>
                    </a:cubicBezTo>
                    <a:cubicBezTo>
                      <a:pt x="15" y="10"/>
                      <a:pt x="27" y="7"/>
                      <a:pt x="39" y="5"/>
                    </a:cubicBezTo>
                    <a:cubicBezTo>
                      <a:pt x="41" y="3"/>
                      <a:pt x="43" y="2"/>
                      <a:pt x="45" y="1"/>
                    </a:cubicBezTo>
                    <a:cubicBezTo>
                      <a:pt x="34" y="0"/>
                      <a:pt x="23" y="0"/>
                      <a:pt x="11"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565" name="Freeform 648"/>
              <p:cNvSpPr>
                <a:spLocks noEditPoints="1"/>
              </p:cNvSpPr>
              <p:nvPr/>
            </p:nvSpPr>
            <p:spPr bwMode="auto">
              <a:xfrm>
                <a:off x="2081" y="3366"/>
                <a:ext cx="26" cy="8"/>
              </a:xfrm>
              <a:custGeom>
                <a:avLst/>
                <a:gdLst>
                  <a:gd name="T0" fmla="*/ 6 w 31"/>
                  <a:gd name="T1" fmla="*/ 1 h 9"/>
                  <a:gd name="T2" fmla="*/ 0 w 31"/>
                  <a:gd name="T3" fmla="*/ 2 h 9"/>
                  <a:gd name="T4" fmla="*/ 8 w 31"/>
                  <a:gd name="T5" fmla="*/ 8 h 9"/>
                  <a:gd name="T6" fmla="*/ 6 w 31"/>
                  <a:gd name="T7" fmla="*/ 1 h 9"/>
                  <a:gd name="T8" fmla="*/ 9 w 31"/>
                  <a:gd name="T9" fmla="*/ 0 h 9"/>
                  <a:gd name="T10" fmla="*/ 6 w 31"/>
                  <a:gd name="T11" fmla="*/ 1 h 9"/>
                  <a:gd name="T12" fmla="*/ 8 w 31"/>
                  <a:gd name="T13" fmla="*/ 8 h 9"/>
                  <a:gd name="T14" fmla="*/ 9 w 31"/>
                  <a:gd name="T15" fmla="*/ 9 h 9"/>
                  <a:gd name="T16" fmla="*/ 30 w 31"/>
                  <a:gd name="T17" fmla="*/ 7 h 9"/>
                  <a:gd name="T18" fmla="*/ 31 w 31"/>
                  <a:gd name="T19" fmla="*/ 7 h 9"/>
                  <a:gd name="T20" fmla="*/ 9 w 31"/>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9">
                    <a:moveTo>
                      <a:pt x="6" y="1"/>
                    </a:moveTo>
                    <a:cubicBezTo>
                      <a:pt x="4" y="1"/>
                      <a:pt x="2" y="2"/>
                      <a:pt x="0" y="2"/>
                    </a:cubicBezTo>
                    <a:cubicBezTo>
                      <a:pt x="2" y="4"/>
                      <a:pt x="4" y="6"/>
                      <a:pt x="8" y="8"/>
                    </a:cubicBezTo>
                    <a:cubicBezTo>
                      <a:pt x="7" y="5"/>
                      <a:pt x="7" y="3"/>
                      <a:pt x="6" y="1"/>
                    </a:cubicBezTo>
                    <a:moveTo>
                      <a:pt x="9" y="0"/>
                    </a:moveTo>
                    <a:cubicBezTo>
                      <a:pt x="8" y="0"/>
                      <a:pt x="7" y="0"/>
                      <a:pt x="6" y="1"/>
                    </a:cubicBezTo>
                    <a:cubicBezTo>
                      <a:pt x="7" y="3"/>
                      <a:pt x="7" y="6"/>
                      <a:pt x="8" y="8"/>
                    </a:cubicBezTo>
                    <a:cubicBezTo>
                      <a:pt x="8" y="8"/>
                      <a:pt x="8" y="9"/>
                      <a:pt x="9" y="9"/>
                    </a:cubicBezTo>
                    <a:cubicBezTo>
                      <a:pt x="16" y="8"/>
                      <a:pt x="23" y="8"/>
                      <a:pt x="30" y="7"/>
                    </a:cubicBezTo>
                    <a:cubicBezTo>
                      <a:pt x="31" y="7"/>
                      <a:pt x="31" y="7"/>
                      <a:pt x="31" y="7"/>
                    </a:cubicBezTo>
                    <a:cubicBezTo>
                      <a:pt x="23" y="5"/>
                      <a:pt x="16" y="3"/>
                      <a:pt x="9"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566" name="Freeform 649"/>
              <p:cNvSpPr>
                <a:spLocks noEditPoints="1"/>
              </p:cNvSpPr>
              <p:nvPr/>
            </p:nvSpPr>
            <p:spPr bwMode="auto">
              <a:xfrm>
                <a:off x="2089" y="3335"/>
                <a:ext cx="160" cy="37"/>
              </a:xfrm>
              <a:custGeom>
                <a:avLst/>
                <a:gdLst>
                  <a:gd name="T0" fmla="*/ 25 w 193"/>
                  <a:gd name="T1" fmla="*/ 32 h 45"/>
                  <a:gd name="T2" fmla="*/ 20 w 193"/>
                  <a:gd name="T3" fmla="*/ 32 h 45"/>
                  <a:gd name="T4" fmla="*/ 0 w 193"/>
                  <a:gd name="T5" fmla="*/ 38 h 45"/>
                  <a:gd name="T6" fmla="*/ 22 w 193"/>
                  <a:gd name="T7" fmla="*/ 45 h 45"/>
                  <a:gd name="T8" fmla="*/ 27 w 193"/>
                  <a:gd name="T9" fmla="*/ 44 h 45"/>
                  <a:gd name="T10" fmla="*/ 25 w 193"/>
                  <a:gd name="T11" fmla="*/ 32 h 45"/>
                  <a:gd name="T12" fmla="*/ 54 w 193"/>
                  <a:gd name="T13" fmla="*/ 28 h 45"/>
                  <a:gd name="T14" fmla="*/ 25 w 193"/>
                  <a:gd name="T15" fmla="*/ 32 h 45"/>
                  <a:gd name="T16" fmla="*/ 27 w 193"/>
                  <a:gd name="T17" fmla="*/ 44 h 45"/>
                  <a:gd name="T18" fmla="*/ 55 w 193"/>
                  <a:gd name="T19" fmla="*/ 37 h 45"/>
                  <a:gd name="T20" fmla="*/ 54 w 193"/>
                  <a:gd name="T21" fmla="*/ 28 h 45"/>
                  <a:gd name="T22" fmla="*/ 53 w 193"/>
                  <a:gd name="T23" fmla="*/ 24 h 45"/>
                  <a:gd name="T24" fmla="*/ 27 w 193"/>
                  <a:gd name="T25" fmla="*/ 31 h 45"/>
                  <a:gd name="T26" fmla="*/ 53 w 193"/>
                  <a:gd name="T27" fmla="*/ 27 h 45"/>
                  <a:gd name="T28" fmla="*/ 53 w 193"/>
                  <a:gd name="T29" fmla="*/ 24 h 45"/>
                  <a:gd name="T30" fmla="*/ 146 w 193"/>
                  <a:gd name="T31" fmla="*/ 16 h 45"/>
                  <a:gd name="T32" fmla="*/ 54 w 193"/>
                  <a:gd name="T33" fmla="*/ 28 h 45"/>
                  <a:gd name="T34" fmla="*/ 55 w 193"/>
                  <a:gd name="T35" fmla="*/ 37 h 45"/>
                  <a:gd name="T36" fmla="*/ 146 w 193"/>
                  <a:gd name="T37" fmla="*/ 16 h 45"/>
                  <a:gd name="T38" fmla="*/ 142 w 193"/>
                  <a:gd name="T39" fmla="*/ 0 h 45"/>
                  <a:gd name="T40" fmla="*/ 53 w 193"/>
                  <a:gd name="T41" fmla="*/ 24 h 45"/>
                  <a:gd name="T42" fmla="*/ 54 w 193"/>
                  <a:gd name="T43" fmla="*/ 27 h 45"/>
                  <a:gd name="T44" fmla="*/ 149 w 193"/>
                  <a:gd name="T45" fmla="*/ 13 h 45"/>
                  <a:gd name="T46" fmla="*/ 192 w 193"/>
                  <a:gd name="T47" fmla="*/ 6 h 45"/>
                  <a:gd name="T48" fmla="*/ 193 w 193"/>
                  <a:gd name="T49" fmla="*/ 6 h 45"/>
                  <a:gd name="T50" fmla="*/ 176 w 193"/>
                  <a:gd name="T51" fmla="*/ 6 h 45"/>
                  <a:gd name="T52" fmla="*/ 142 w 193"/>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3" h="45">
                    <a:moveTo>
                      <a:pt x="25" y="32"/>
                    </a:moveTo>
                    <a:cubicBezTo>
                      <a:pt x="23" y="32"/>
                      <a:pt x="22" y="32"/>
                      <a:pt x="20" y="32"/>
                    </a:cubicBezTo>
                    <a:cubicBezTo>
                      <a:pt x="13" y="34"/>
                      <a:pt x="6" y="36"/>
                      <a:pt x="0" y="38"/>
                    </a:cubicBezTo>
                    <a:cubicBezTo>
                      <a:pt x="7" y="41"/>
                      <a:pt x="14" y="43"/>
                      <a:pt x="22" y="45"/>
                    </a:cubicBezTo>
                    <a:cubicBezTo>
                      <a:pt x="24" y="45"/>
                      <a:pt x="25" y="44"/>
                      <a:pt x="27" y="44"/>
                    </a:cubicBezTo>
                    <a:cubicBezTo>
                      <a:pt x="26" y="39"/>
                      <a:pt x="26" y="35"/>
                      <a:pt x="25" y="32"/>
                    </a:cubicBezTo>
                    <a:moveTo>
                      <a:pt x="54" y="28"/>
                    </a:moveTo>
                    <a:cubicBezTo>
                      <a:pt x="44" y="30"/>
                      <a:pt x="34" y="31"/>
                      <a:pt x="25" y="32"/>
                    </a:cubicBezTo>
                    <a:cubicBezTo>
                      <a:pt x="26" y="36"/>
                      <a:pt x="27" y="40"/>
                      <a:pt x="27" y="44"/>
                    </a:cubicBezTo>
                    <a:cubicBezTo>
                      <a:pt x="36" y="41"/>
                      <a:pt x="45" y="39"/>
                      <a:pt x="55" y="37"/>
                    </a:cubicBezTo>
                    <a:cubicBezTo>
                      <a:pt x="54" y="34"/>
                      <a:pt x="54" y="31"/>
                      <a:pt x="54" y="28"/>
                    </a:cubicBezTo>
                    <a:moveTo>
                      <a:pt x="53" y="24"/>
                    </a:moveTo>
                    <a:cubicBezTo>
                      <a:pt x="44" y="26"/>
                      <a:pt x="35" y="28"/>
                      <a:pt x="27" y="31"/>
                    </a:cubicBezTo>
                    <a:cubicBezTo>
                      <a:pt x="35" y="30"/>
                      <a:pt x="44" y="28"/>
                      <a:pt x="53" y="27"/>
                    </a:cubicBezTo>
                    <a:cubicBezTo>
                      <a:pt x="53" y="26"/>
                      <a:pt x="53" y="25"/>
                      <a:pt x="53" y="24"/>
                    </a:cubicBezTo>
                    <a:moveTo>
                      <a:pt x="146" y="16"/>
                    </a:moveTo>
                    <a:cubicBezTo>
                      <a:pt x="114" y="21"/>
                      <a:pt x="83" y="25"/>
                      <a:pt x="54" y="28"/>
                    </a:cubicBezTo>
                    <a:cubicBezTo>
                      <a:pt x="54" y="31"/>
                      <a:pt x="55" y="34"/>
                      <a:pt x="55" y="37"/>
                    </a:cubicBezTo>
                    <a:cubicBezTo>
                      <a:pt x="82" y="30"/>
                      <a:pt x="113" y="23"/>
                      <a:pt x="146" y="16"/>
                    </a:cubicBezTo>
                    <a:moveTo>
                      <a:pt x="142" y="0"/>
                    </a:moveTo>
                    <a:cubicBezTo>
                      <a:pt x="111" y="8"/>
                      <a:pt x="81" y="16"/>
                      <a:pt x="53" y="24"/>
                    </a:cubicBezTo>
                    <a:cubicBezTo>
                      <a:pt x="53" y="25"/>
                      <a:pt x="53" y="26"/>
                      <a:pt x="54" y="27"/>
                    </a:cubicBezTo>
                    <a:cubicBezTo>
                      <a:pt x="85" y="23"/>
                      <a:pt x="117" y="18"/>
                      <a:pt x="149" y="13"/>
                    </a:cubicBezTo>
                    <a:cubicBezTo>
                      <a:pt x="163" y="10"/>
                      <a:pt x="177" y="8"/>
                      <a:pt x="192" y="6"/>
                    </a:cubicBezTo>
                    <a:cubicBezTo>
                      <a:pt x="192" y="6"/>
                      <a:pt x="193" y="6"/>
                      <a:pt x="193" y="6"/>
                    </a:cubicBezTo>
                    <a:cubicBezTo>
                      <a:pt x="187" y="6"/>
                      <a:pt x="181" y="6"/>
                      <a:pt x="176" y="6"/>
                    </a:cubicBezTo>
                    <a:cubicBezTo>
                      <a:pt x="155" y="6"/>
                      <a:pt x="143" y="4"/>
                      <a:pt x="142"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567" name="Freeform 650"/>
              <p:cNvSpPr>
                <a:spLocks noEditPoints="1"/>
              </p:cNvSpPr>
              <p:nvPr/>
            </p:nvSpPr>
            <p:spPr bwMode="auto">
              <a:xfrm>
                <a:off x="2207" y="3317"/>
                <a:ext cx="99" cy="23"/>
              </a:xfrm>
              <a:custGeom>
                <a:avLst/>
                <a:gdLst>
                  <a:gd name="T0" fmla="*/ 95 w 120"/>
                  <a:gd name="T1" fmla="*/ 1 h 28"/>
                  <a:gd name="T2" fmla="*/ 73 w 120"/>
                  <a:gd name="T3" fmla="*/ 2 h 28"/>
                  <a:gd name="T4" fmla="*/ 27 w 120"/>
                  <a:gd name="T5" fmla="*/ 14 h 28"/>
                  <a:gd name="T6" fmla="*/ 22 w 120"/>
                  <a:gd name="T7" fmla="*/ 16 h 28"/>
                  <a:gd name="T8" fmla="*/ 95 w 120"/>
                  <a:gd name="T9" fmla="*/ 1 h 28"/>
                  <a:gd name="T10" fmla="*/ 116 w 120"/>
                  <a:gd name="T11" fmla="*/ 0 h 28"/>
                  <a:gd name="T12" fmla="*/ 108 w 120"/>
                  <a:gd name="T13" fmla="*/ 0 h 28"/>
                  <a:gd name="T14" fmla="*/ 6 w 120"/>
                  <a:gd name="T15" fmla="*/ 20 h 28"/>
                  <a:gd name="T16" fmla="*/ 0 w 120"/>
                  <a:gd name="T17" fmla="*/ 22 h 28"/>
                  <a:gd name="T18" fmla="*/ 34 w 120"/>
                  <a:gd name="T19" fmla="*/ 28 h 28"/>
                  <a:gd name="T20" fmla="*/ 51 w 120"/>
                  <a:gd name="T21" fmla="*/ 28 h 28"/>
                  <a:gd name="T22" fmla="*/ 119 w 120"/>
                  <a:gd name="T23" fmla="*/ 13 h 28"/>
                  <a:gd name="T24" fmla="*/ 119 w 120"/>
                  <a:gd name="T25" fmla="*/ 5 h 28"/>
                  <a:gd name="T26" fmla="*/ 116 w 120"/>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28">
                    <a:moveTo>
                      <a:pt x="95" y="1"/>
                    </a:moveTo>
                    <a:cubicBezTo>
                      <a:pt x="88" y="1"/>
                      <a:pt x="81" y="1"/>
                      <a:pt x="73" y="2"/>
                    </a:cubicBezTo>
                    <a:cubicBezTo>
                      <a:pt x="58" y="6"/>
                      <a:pt x="43" y="10"/>
                      <a:pt x="27" y="14"/>
                    </a:cubicBezTo>
                    <a:cubicBezTo>
                      <a:pt x="25" y="15"/>
                      <a:pt x="24" y="15"/>
                      <a:pt x="22" y="16"/>
                    </a:cubicBezTo>
                    <a:cubicBezTo>
                      <a:pt x="46" y="11"/>
                      <a:pt x="71" y="6"/>
                      <a:pt x="95" y="1"/>
                    </a:cubicBezTo>
                    <a:moveTo>
                      <a:pt x="116" y="0"/>
                    </a:moveTo>
                    <a:cubicBezTo>
                      <a:pt x="113" y="0"/>
                      <a:pt x="111" y="0"/>
                      <a:pt x="108" y="0"/>
                    </a:cubicBezTo>
                    <a:cubicBezTo>
                      <a:pt x="73" y="7"/>
                      <a:pt x="39" y="14"/>
                      <a:pt x="6" y="20"/>
                    </a:cubicBezTo>
                    <a:cubicBezTo>
                      <a:pt x="4" y="21"/>
                      <a:pt x="2" y="21"/>
                      <a:pt x="0" y="22"/>
                    </a:cubicBezTo>
                    <a:cubicBezTo>
                      <a:pt x="1" y="26"/>
                      <a:pt x="13" y="28"/>
                      <a:pt x="34" y="28"/>
                    </a:cubicBezTo>
                    <a:cubicBezTo>
                      <a:pt x="39" y="28"/>
                      <a:pt x="45" y="28"/>
                      <a:pt x="51" y="28"/>
                    </a:cubicBezTo>
                    <a:cubicBezTo>
                      <a:pt x="75" y="23"/>
                      <a:pt x="97" y="18"/>
                      <a:pt x="119" y="13"/>
                    </a:cubicBezTo>
                    <a:cubicBezTo>
                      <a:pt x="120" y="10"/>
                      <a:pt x="120" y="7"/>
                      <a:pt x="119" y="5"/>
                    </a:cubicBezTo>
                    <a:cubicBezTo>
                      <a:pt x="119" y="3"/>
                      <a:pt x="118" y="1"/>
                      <a:pt x="116"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568" name="Freeform 651"/>
              <p:cNvSpPr/>
              <p:nvPr/>
            </p:nvSpPr>
            <p:spPr bwMode="auto">
              <a:xfrm>
                <a:off x="2304" y="3321"/>
                <a:ext cx="31" cy="9"/>
              </a:xfrm>
              <a:custGeom>
                <a:avLst/>
                <a:gdLst>
                  <a:gd name="T0" fmla="*/ 38 w 38"/>
                  <a:gd name="T1" fmla="*/ 0 h 11"/>
                  <a:gd name="T2" fmla="*/ 2 w 38"/>
                  <a:gd name="T3" fmla="*/ 8 h 11"/>
                  <a:gd name="T4" fmla="*/ 0 w 38"/>
                  <a:gd name="T5" fmla="*/ 11 h 11"/>
                  <a:gd name="T6" fmla="*/ 32 w 38"/>
                  <a:gd name="T7" fmla="*/ 3 h 11"/>
                  <a:gd name="T8" fmla="*/ 38 w 38"/>
                  <a:gd name="T9" fmla="*/ 0 h 11"/>
                </a:gdLst>
                <a:ahLst/>
                <a:cxnLst>
                  <a:cxn ang="0">
                    <a:pos x="T0" y="T1"/>
                  </a:cxn>
                  <a:cxn ang="0">
                    <a:pos x="T2" y="T3"/>
                  </a:cxn>
                  <a:cxn ang="0">
                    <a:pos x="T4" y="T5"/>
                  </a:cxn>
                  <a:cxn ang="0">
                    <a:pos x="T6" y="T7"/>
                  </a:cxn>
                  <a:cxn ang="0">
                    <a:pos x="T8" y="T9"/>
                  </a:cxn>
                </a:cxnLst>
                <a:rect l="0" t="0" r="r" b="b"/>
                <a:pathLst>
                  <a:path w="38" h="11">
                    <a:moveTo>
                      <a:pt x="38" y="0"/>
                    </a:moveTo>
                    <a:cubicBezTo>
                      <a:pt x="26" y="2"/>
                      <a:pt x="14" y="5"/>
                      <a:pt x="2" y="8"/>
                    </a:cubicBezTo>
                    <a:cubicBezTo>
                      <a:pt x="1" y="9"/>
                      <a:pt x="1" y="10"/>
                      <a:pt x="0" y="11"/>
                    </a:cubicBezTo>
                    <a:cubicBezTo>
                      <a:pt x="10" y="8"/>
                      <a:pt x="21" y="5"/>
                      <a:pt x="32" y="3"/>
                    </a:cubicBezTo>
                    <a:cubicBezTo>
                      <a:pt x="34" y="2"/>
                      <a:pt x="36" y="1"/>
                      <a:pt x="38"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569" name="Freeform 652"/>
              <p:cNvSpPr/>
              <p:nvPr/>
            </p:nvSpPr>
            <p:spPr bwMode="auto">
              <a:xfrm>
                <a:off x="2106" y="3372"/>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570" name="Freeform 653"/>
              <p:cNvSpPr>
                <a:spLocks noEditPoints="1"/>
              </p:cNvSpPr>
              <p:nvPr/>
            </p:nvSpPr>
            <p:spPr bwMode="auto">
              <a:xfrm>
                <a:off x="2107" y="3340"/>
                <a:ext cx="143" cy="32"/>
              </a:xfrm>
              <a:custGeom>
                <a:avLst/>
                <a:gdLst>
                  <a:gd name="T0" fmla="*/ 5 w 172"/>
                  <a:gd name="T1" fmla="*/ 38 h 39"/>
                  <a:gd name="T2" fmla="*/ 0 w 172"/>
                  <a:gd name="T3" fmla="*/ 39 h 39"/>
                  <a:gd name="T4" fmla="*/ 0 w 172"/>
                  <a:gd name="T5" fmla="*/ 39 h 39"/>
                  <a:gd name="T6" fmla="*/ 5 w 172"/>
                  <a:gd name="T7" fmla="*/ 39 h 39"/>
                  <a:gd name="T8" fmla="*/ 5 w 172"/>
                  <a:gd name="T9" fmla="*/ 38 h 39"/>
                  <a:gd name="T10" fmla="*/ 33 w 172"/>
                  <a:gd name="T11" fmla="*/ 31 h 39"/>
                  <a:gd name="T12" fmla="*/ 5 w 172"/>
                  <a:gd name="T13" fmla="*/ 38 h 39"/>
                  <a:gd name="T14" fmla="*/ 6 w 172"/>
                  <a:gd name="T15" fmla="*/ 39 h 39"/>
                  <a:gd name="T16" fmla="*/ 28 w 172"/>
                  <a:gd name="T17" fmla="*/ 37 h 39"/>
                  <a:gd name="T18" fmla="*/ 33 w 172"/>
                  <a:gd name="T19" fmla="*/ 36 h 39"/>
                  <a:gd name="T20" fmla="*/ 33 w 172"/>
                  <a:gd name="T21" fmla="*/ 31 h 39"/>
                  <a:gd name="T22" fmla="*/ 139 w 172"/>
                  <a:gd name="T23" fmla="*/ 7 h 39"/>
                  <a:gd name="T24" fmla="*/ 124 w 172"/>
                  <a:gd name="T25" fmla="*/ 10 h 39"/>
                  <a:gd name="T26" fmla="*/ 33 w 172"/>
                  <a:gd name="T27" fmla="*/ 31 h 39"/>
                  <a:gd name="T28" fmla="*/ 34 w 172"/>
                  <a:gd name="T29" fmla="*/ 36 h 39"/>
                  <a:gd name="T30" fmla="*/ 51 w 172"/>
                  <a:gd name="T31" fmla="*/ 34 h 39"/>
                  <a:gd name="T32" fmla="*/ 59 w 172"/>
                  <a:gd name="T33" fmla="*/ 31 h 39"/>
                  <a:gd name="T34" fmla="*/ 58 w 172"/>
                  <a:gd name="T35" fmla="*/ 27 h 39"/>
                  <a:gd name="T36" fmla="*/ 59 w 172"/>
                  <a:gd name="T37" fmla="*/ 31 h 39"/>
                  <a:gd name="T38" fmla="*/ 75 w 172"/>
                  <a:gd name="T39" fmla="*/ 26 h 39"/>
                  <a:gd name="T40" fmla="*/ 139 w 172"/>
                  <a:gd name="T41" fmla="*/ 7 h 39"/>
                  <a:gd name="T42" fmla="*/ 172 w 172"/>
                  <a:gd name="T43" fmla="*/ 0 h 39"/>
                  <a:gd name="T44" fmla="*/ 171 w 172"/>
                  <a:gd name="T45" fmla="*/ 0 h 39"/>
                  <a:gd name="T46" fmla="*/ 170 w 172"/>
                  <a:gd name="T47" fmla="*/ 0 h 39"/>
                  <a:gd name="T48" fmla="*/ 172 w 172"/>
                  <a:gd name="T4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39">
                    <a:moveTo>
                      <a:pt x="5" y="38"/>
                    </a:moveTo>
                    <a:cubicBezTo>
                      <a:pt x="3" y="38"/>
                      <a:pt x="2" y="39"/>
                      <a:pt x="0" y="39"/>
                    </a:cubicBezTo>
                    <a:cubicBezTo>
                      <a:pt x="0" y="39"/>
                      <a:pt x="0" y="39"/>
                      <a:pt x="0" y="39"/>
                    </a:cubicBezTo>
                    <a:cubicBezTo>
                      <a:pt x="2" y="39"/>
                      <a:pt x="4" y="39"/>
                      <a:pt x="5" y="39"/>
                    </a:cubicBezTo>
                    <a:cubicBezTo>
                      <a:pt x="5" y="39"/>
                      <a:pt x="5" y="38"/>
                      <a:pt x="5" y="38"/>
                    </a:cubicBezTo>
                    <a:moveTo>
                      <a:pt x="33" y="31"/>
                    </a:moveTo>
                    <a:cubicBezTo>
                      <a:pt x="23" y="33"/>
                      <a:pt x="14" y="35"/>
                      <a:pt x="5" y="38"/>
                    </a:cubicBezTo>
                    <a:cubicBezTo>
                      <a:pt x="5" y="38"/>
                      <a:pt x="6" y="39"/>
                      <a:pt x="6" y="39"/>
                    </a:cubicBezTo>
                    <a:cubicBezTo>
                      <a:pt x="13" y="38"/>
                      <a:pt x="21" y="38"/>
                      <a:pt x="28" y="37"/>
                    </a:cubicBezTo>
                    <a:cubicBezTo>
                      <a:pt x="30" y="37"/>
                      <a:pt x="32" y="37"/>
                      <a:pt x="33" y="36"/>
                    </a:cubicBezTo>
                    <a:cubicBezTo>
                      <a:pt x="33" y="34"/>
                      <a:pt x="33" y="33"/>
                      <a:pt x="33" y="31"/>
                    </a:cubicBezTo>
                    <a:moveTo>
                      <a:pt x="139" y="7"/>
                    </a:moveTo>
                    <a:cubicBezTo>
                      <a:pt x="134" y="8"/>
                      <a:pt x="129" y="9"/>
                      <a:pt x="124" y="10"/>
                    </a:cubicBezTo>
                    <a:cubicBezTo>
                      <a:pt x="91" y="17"/>
                      <a:pt x="60" y="24"/>
                      <a:pt x="33" y="31"/>
                    </a:cubicBezTo>
                    <a:cubicBezTo>
                      <a:pt x="33" y="32"/>
                      <a:pt x="34" y="34"/>
                      <a:pt x="34" y="36"/>
                    </a:cubicBezTo>
                    <a:cubicBezTo>
                      <a:pt x="40" y="36"/>
                      <a:pt x="46" y="35"/>
                      <a:pt x="51" y="34"/>
                    </a:cubicBezTo>
                    <a:cubicBezTo>
                      <a:pt x="54" y="33"/>
                      <a:pt x="56" y="32"/>
                      <a:pt x="59" y="31"/>
                    </a:cubicBezTo>
                    <a:cubicBezTo>
                      <a:pt x="58" y="27"/>
                      <a:pt x="58" y="27"/>
                      <a:pt x="58" y="27"/>
                    </a:cubicBezTo>
                    <a:cubicBezTo>
                      <a:pt x="59" y="31"/>
                      <a:pt x="59" y="31"/>
                      <a:pt x="59" y="31"/>
                    </a:cubicBezTo>
                    <a:cubicBezTo>
                      <a:pt x="64" y="29"/>
                      <a:pt x="70" y="27"/>
                      <a:pt x="75" y="26"/>
                    </a:cubicBezTo>
                    <a:cubicBezTo>
                      <a:pt x="93" y="19"/>
                      <a:pt x="115" y="13"/>
                      <a:pt x="139" y="7"/>
                    </a:cubicBezTo>
                    <a:moveTo>
                      <a:pt x="172" y="0"/>
                    </a:moveTo>
                    <a:cubicBezTo>
                      <a:pt x="172" y="0"/>
                      <a:pt x="171" y="0"/>
                      <a:pt x="171" y="0"/>
                    </a:cubicBezTo>
                    <a:cubicBezTo>
                      <a:pt x="171" y="0"/>
                      <a:pt x="170" y="0"/>
                      <a:pt x="170" y="0"/>
                    </a:cubicBezTo>
                    <a:cubicBezTo>
                      <a:pt x="170" y="0"/>
                      <a:pt x="171" y="0"/>
                      <a:pt x="172"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571" name="Freeform 654"/>
              <p:cNvSpPr/>
              <p:nvPr/>
            </p:nvSpPr>
            <p:spPr bwMode="auto">
              <a:xfrm>
                <a:off x="2249" y="3327"/>
                <a:ext cx="56" cy="13"/>
              </a:xfrm>
              <a:custGeom>
                <a:avLst/>
                <a:gdLst>
                  <a:gd name="T0" fmla="*/ 68 w 68"/>
                  <a:gd name="T1" fmla="*/ 0 h 15"/>
                  <a:gd name="T2" fmla="*/ 0 w 68"/>
                  <a:gd name="T3" fmla="*/ 15 h 15"/>
                  <a:gd name="T4" fmla="*/ 1 w 68"/>
                  <a:gd name="T5" fmla="*/ 15 h 15"/>
                  <a:gd name="T6" fmla="*/ 17 w 68"/>
                  <a:gd name="T7" fmla="*/ 12 h 15"/>
                  <a:gd name="T8" fmla="*/ 60 w 68"/>
                  <a:gd name="T9" fmla="*/ 5 h 15"/>
                  <a:gd name="T10" fmla="*/ 66 w 68"/>
                  <a:gd name="T11" fmla="*/ 3 h 15"/>
                  <a:gd name="T12" fmla="*/ 68 w 6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68" h="15">
                    <a:moveTo>
                      <a:pt x="68" y="0"/>
                    </a:moveTo>
                    <a:cubicBezTo>
                      <a:pt x="46" y="5"/>
                      <a:pt x="24" y="10"/>
                      <a:pt x="0" y="15"/>
                    </a:cubicBezTo>
                    <a:cubicBezTo>
                      <a:pt x="0" y="15"/>
                      <a:pt x="1" y="15"/>
                      <a:pt x="1" y="15"/>
                    </a:cubicBezTo>
                    <a:cubicBezTo>
                      <a:pt x="6" y="14"/>
                      <a:pt x="12" y="13"/>
                      <a:pt x="17" y="12"/>
                    </a:cubicBezTo>
                    <a:cubicBezTo>
                      <a:pt x="31" y="9"/>
                      <a:pt x="45" y="7"/>
                      <a:pt x="60" y="5"/>
                    </a:cubicBezTo>
                    <a:cubicBezTo>
                      <a:pt x="62" y="4"/>
                      <a:pt x="64" y="4"/>
                      <a:pt x="66" y="3"/>
                    </a:cubicBezTo>
                    <a:cubicBezTo>
                      <a:pt x="67" y="2"/>
                      <a:pt x="67" y="1"/>
                      <a:pt x="68"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72" name="Freeform 655"/>
              <p:cNvSpPr>
                <a:spLocks noEditPoints="1"/>
              </p:cNvSpPr>
              <p:nvPr/>
            </p:nvSpPr>
            <p:spPr bwMode="auto">
              <a:xfrm>
                <a:off x="2149" y="3361"/>
                <a:ext cx="20" cy="7"/>
              </a:xfrm>
              <a:custGeom>
                <a:avLst/>
                <a:gdLst>
                  <a:gd name="T0" fmla="*/ 8 w 24"/>
                  <a:gd name="T1" fmla="*/ 5 h 8"/>
                  <a:gd name="T2" fmla="*/ 0 w 24"/>
                  <a:gd name="T3" fmla="*/ 8 h 8"/>
                  <a:gd name="T4" fmla="*/ 3 w 24"/>
                  <a:gd name="T5" fmla="*/ 8 h 8"/>
                  <a:gd name="T6" fmla="*/ 8 w 24"/>
                  <a:gd name="T7" fmla="*/ 6 h 8"/>
                  <a:gd name="T8" fmla="*/ 8 w 24"/>
                  <a:gd name="T9" fmla="*/ 5 h 8"/>
                  <a:gd name="T10" fmla="*/ 24 w 24"/>
                  <a:gd name="T11" fmla="*/ 0 h 8"/>
                  <a:gd name="T12" fmla="*/ 8 w 24"/>
                  <a:gd name="T13" fmla="*/ 5 h 8"/>
                  <a:gd name="T14" fmla="*/ 8 w 24"/>
                  <a:gd name="T15" fmla="*/ 6 h 8"/>
                  <a:gd name="T16" fmla="*/ 24 w 2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
                    <a:moveTo>
                      <a:pt x="8" y="5"/>
                    </a:moveTo>
                    <a:cubicBezTo>
                      <a:pt x="5" y="6"/>
                      <a:pt x="3" y="7"/>
                      <a:pt x="0" y="8"/>
                    </a:cubicBezTo>
                    <a:cubicBezTo>
                      <a:pt x="1" y="8"/>
                      <a:pt x="2" y="8"/>
                      <a:pt x="3" y="8"/>
                    </a:cubicBezTo>
                    <a:cubicBezTo>
                      <a:pt x="5" y="7"/>
                      <a:pt x="6" y="6"/>
                      <a:pt x="8" y="6"/>
                    </a:cubicBezTo>
                    <a:cubicBezTo>
                      <a:pt x="8" y="5"/>
                      <a:pt x="8" y="5"/>
                      <a:pt x="8" y="5"/>
                    </a:cubicBezTo>
                    <a:moveTo>
                      <a:pt x="24" y="0"/>
                    </a:moveTo>
                    <a:cubicBezTo>
                      <a:pt x="19" y="1"/>
                      <a:pt x="13" y="3"/>
                      <a:pt x="8" y="5"/>
                    </a:cubicBezTo>
                    <a:cubicBezTo>
                      <a:pt x="8" y="6"/>
                      <a:pt x="8" y="6"/>
                      <a:pt x="8" y="6"/>
                    </a:cubicBezTo>
                    <a:cubicBezTo>
                      <a:pt x="13" y="4"/>
                      <a:pt x="19" y="2"/>
                      <a:pt x="24"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73" name="Freeform 656"/>
              <p:cNvSpPr/>
              <p:nvPr/>
            </p:nvSpPr>
            <p:spPr bwMode="auto">
              <a:xfrm>
                <a:off x="2169" y="3338"/>
                <a:ext cx="103" cy="23"/>
              </a:xfrm>
              <a:custGeom>
                <a:avLst/>
                <a:gdLst>
                  <a:gd name="T0" fmla="*/ 124 w 124"/>
                  <a:gd name="T1" fmla="*/ 0 h 28"/>
                  <a:gd name="T2" fmla="*/ 64 w 124"/>
                  <a:gd name="T3" fmla="*/ 9 h 28"/>
                  <a:gd name="T4" fmla="*/ 0 w 124"/>
                  <a:gd name="T5" fmla="*/ 28 h 28"/>
                  <a:gd name="T6" fmla="*/ 87 w 124"/>
                  <a:gd name="T7" fmla="*/ 11 h 28"/>
                  <a:gd name="T8" fmla="*/ 124 w 124"/>
                  <a:gd name="T9" fmla="*/ 0 h 28"/>
                </a:gdLst>
                <a:ahLst/>
                <a:cxnLst>
                  <a:cxn ang="0">
                    <a:pos x="T0" y="T1"/>
                  </a:cxn>
                  <a:cxn ang="0">
                    <a:pos x="T2" y="T3"/>
                  </a:cxn>
                  <a:cxn ang="0">
                    <a:pos x="T4" y="T5"/>
                  </a:cxn>
                  <a:cxn ang="0">
                    <a:pos x="T6" y="T7"/>
                  </a:cxn>
                  <a:cxn ang="0">
                    <a:pos x="T8" y="T9"/>
                  </a:cxn>
                </a:cxnLst>
                <a:rect l="0" t="0" r="r" b="b"/>
                <a:pathLst>
                  <a:path w="124" h="28">
                    <a:moveTo>
                      <a:pt x="124" y="0"/>
                    </a:moveTo>
                    <a:cubicBezTo>
                      <a:pt x="104" y="3"/>
                      <a:pt x="84" y="6"/>
                      <a:pt x="64" y="9"/>
                    </a:cubicBezTo>
                    <a:cubicBezTo>
                      <a:pt x="40" y="15"/>
                      <a:pt x="18" y="21"/>
                      <a:pt x="0" y="28"/>
                    </a:cubicBezTo>
                    <a:cubicBezTo>
                      <a:pt x="24" y="20"/>
                      <a:pt x="54" y="14"/>
                      <a:pt x="87" y="11"/>
                    </a:cubicBezTo>
                    <a:cubicBezTo>
                      <a:pt x="99" y="7"/>
                      <a:pt x="111" y="4"/>
                      <a:pt x="124"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74" name="Freeform 657"/>
              <p:cNvSpPr/>
              <p:nvPr/>
            </p:nvSpPr>
            <p:spPr bwMode="auto">
              <a:xfrm>
                <a:off x="2263" y="3332"/>
                <a:ext cx="36" cy="5"/>
              </a:xfrm>
              <a:custGeom>
                <a:avLst/>
                <a:gdLst>
                  <a:gd name="T0" fmla="*/ 43 w 43"/>
                  <a:gd name="T1" fmla="*/ 0 h 7"/>
                  <a:gd name="T2" fmla="*/ 0 w 43"/>
                  <a:gd name="T3" fmla="*/ 7 h 7"/>
                  <a:gd name="T4" fmla="*/ 38 w 43"/>
                  <a:gd name="T5" fmla="*/ 1 h 7"/>
                  <a:gd name="T6" fmla="*/ 43 w 43"/>
                  <a:gd name="T7" fmla="*/ 0 h 7"/>
                </a:gdLst>
                <a:ahLst/>
                <a:cxnLst>
                  <a:cxn ang="0">
                    <a:pos x="T0" y="T1"/>
                  </a:cxn>
                  <a:cxn ang="0">
                    <a:pos x="T2" y="T3"/>
                  </a:cxn>
                  <a:cxn ang="0">
                    <a:pos x="T4" y="T5"/>
                  </a:cxn>
                  <a:cxn ang="0">
                    <a:pos x="T6" y="T7"/>
                  </a:cxn>
                </a:cxnLst>
                <a:rect l="0" t="0" r="r" b="b"/>
                <a:pathLst>
                  <a:path w="43" h="7">
                    <a:moveTo>
                      <a:pt x="43" y="0"/>
                    </a:moveTo>
                    <a:cubicBezTo>
                      <a:pt x="28" y="2"/>
                      <a:pt x="14" y="4"/>
                      <a:pt x="0" y="7"/>
                    </a:cubicBezTo>
                    <a:cubicBezTo>
                      <a:pt x="13" y="5"/>
                      <a:pt x="26" y="3"/>
                      <a:pt x="38" y="1"/>
                    </a:cubicBezTo>
                    <a:cubicBezTo>
                      <a:pt x="40" y="0"/>
                      <a:pt x="41" y="0"/>
                      <a:pt x="43"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575" name="Freeform 658"/>
              <p:cNvSpPr>
                <a:spLocks noEditPoints="1"/>
              </p:cNvSpPr>
              <p:nvPr/>
            </p:nvSpPr>
            <p:spPr bwMode="auto">
              <a:xfrm>
                <a:off x="2152" y="3347"/>
                <a:ext cx="89" cy="21"/>
              </a:xfrm>
              <a:custGeom>
                <a:avLst/>
                <a:gdLst>
                  <a:gd name="T0" fmla="*/ 5 w 108"/>
                  <a:gd name="T1" fmla="*/ 23 h 25"/>
                  <a:gd name="T2" fmla="*/ 0 w 108"/>
                  <a:gd name="T3" fmla="*/ 25 h 25"/>
                  <a:gd name="T4" fmla="*/ 5 w 108"/>
                  <a:gd name="T5" fmla="*/ 24 h 25"/>
                  <a:gd name="T6" fmla="*/ 5 w 108"/>
                  <a:gd name="T7" fmla="*/ 23 h 25"/>
                  <a:gd name="T8" fmla="*/ 108 w 108"/>
                  <a:gd name="T9" fmla="*/ 0 h 25"/>
                  <a:gd name="T10" fmla="*/ 21 w 108"/>
                  <a:gd name="T11" fmla="*/ 17 h 25"/>
                  <a:gd name="T12" fmla="*/ 5 w 108"/>
                  <a:gd name="T13" fmla="*/ 23 h 25"/>
                  <a:gd name="T14" fmla="*/ 6 w 108"/>
                  <a:gd name="T15" fmla="*/ 24 h 25"/>
                  <a:gd name="T16" fmla="*/ 47 w 108"/>
                  <a:gd name="T17" fmla="*/ 18 h 25"/>
                  <a:gd name="T18" fmla="*/ 108 w 108"/>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25">
                    <a:moveTo>
                      <a:pt x="5" y="23"/>
                    </a:moveTo>
                    <a:cubicBezTo>
                      <a:pt x="3" y="23"/>
                      <a:pt x="2" y="24"/>
                      <a:pt x="0" y="25"/>
                    </a:cubicBezTo>
                    <a:cubicBezTo>
                      <a:pt x="2" y="24"/>
                      <a:pt x="4" y="24"/>
                      <a:pt x="5" y="24"/>
                    </a:cubicBezTo>
                    <a:cubicBezTo>
                      <a:pt x="5" y="23"/>
                      <a:pt x="5" y="23"/>
                      <a:pt x="5" y="23"/>
                    </a:cubicBezTo>
                    <a:moveTo>
                      <a:pt x="108" y="0"/>
                    </a:moveTo>
                    <a:cubicBezTo>
                      <a:pt x="75" y="3"/>
                      <a:pt x="45" y="9"/>
                      <a:pt x="21" y="17"/>
                    </a:cubicBezTo>
                    <a:cubicBezTo>
                      <a:pt x="16" y="19"/>
                      <a:pt x="10" y="21"/>
                      <a:pt x="5" y="23"/>
                    </a:cubicBezTo>
                    <a:cubicBezTo>
                      <a:pt x="6" y="24"/>
                      <a:pt x="6" y="24"/>
                      <a:pt x="6" y="24"/>
                    </a:cubicBezTo>
                    <a:cubicBezTo>
                      <a:pt x="19" y="22"/>
                      <a:pt x="33" y="20"/>
                      <a:pt x="47" y="18"/>
                    </a:cubicBezTo>
                    <a:cubicBezTo>
                      <a:pt x="66" y="12"/>
                      <a:pt x="86" y="6"/>
                      <a:pt x="108"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576" name="Freeform 659"/>
              <p:cNvSpPr/>
              <p:nvPr/>
            </p:nvSpPr>
            <p:spPr bwMode="auto">
              <a:xfrm>
                <a:off x="2303" y="3323"/>
                <a:ext cx="27" cy="8"/>
              </a:xfrm>
              <a:custGeom>
                <a:avLst/>
                <a:gdLst>
                  <a:gd name="T0" fmla="*/ 33 w 33"/>
                  <a:gd name="T1" fmla="*/ 0 h 9"/>
                  <a:gd name="T2" fmla="*/ 1 w 33"/>
                  <a:gd name="T3" fmla="*/ 8 h 9"/>
                  <a:gd name="T4" fmla="*/ 0 w 33"/>
                  <a:gd name="T5" fmla="*/ 9 h 9"/>
                  <a:gd name="T6" fmla="*/ 17 w 33"/>
                  <a:gd name="T7" fmla="*/ 6 h 9"/>
                  <a:gd name="T8" fmla="*/ 21 w 33"/>
                  <a:gd name="T9" fmla="*/ 6 h 9"/>
                  <a:gd name="T10" fmla="*/ 33 w 33"/>
                  <a:gd name="T11" fmla="*/ 0 h 9"/>
                </a:gdLst>
                <a:ahLst/>
                <a:cxnLst>
                  <a:cxn ang="0">
                    <a:pos x="T0" y="T1"/>
                  </a:cxn>
                  <a:cxn ang="0">
                    <a:pos x="T2" y="T3"/>
                  </a:cxn>
                  <a:cxn ang="0">
                    <a:pos x="T4" y="T5"/>
                  </a:cxn>
                  <a:cxn ang="0">
                    <a:pos x="T6" y="T7"/>
                  </a:cxn>
                  <a:cxn ang="0">
                    <a:pos x="T8" y="T9"/>
                  </a:cxn>
                  <a:cxn ang="0">
                    <a:pos x="T10" y="T11"/>
                  </a:cxn>
                </a:cxnLst>
                <a:rect l="0" t="0" r="r" b="b"/>
                <a:pathLst>
                  <a:path w="33" h="9">
                    <a:moveTo>
                      <a:pt x="33" y="0"/>
                    </a:moveTo>
                    <a:cubicBezTo>
                      <a:pt x="22" y="2"/>
                      <a:pt x="11" y="5"/>
                      <a:pt x="1" y="8"/>
                    </a:cubicBezTo>
                    <a:cubicBezTo>
                      <a:pt x="1" y="8"/>
                      <a:pt x="1" y="9"/>
                      <a:pt x="0" y="9"/>
                    </a:cubicBezTo>
                    <a:cubicBezTo>
                      <a:pt x="6" y="8"/>
                      <a:pt x="11" y="7"/>
                      <a:pt x="17" y="6"/>
                    </a:cubicBezTo>
                    <a:cubicBezTo>
                      <a:pt x="18" y="6"/>
                      <a:pt x="20" y="6"/>
                      <a:pt x="21" y="6"/>
                    </a:cubicBezTo>
                    <a:cubicBezTo>
                      <a:pt x="26" y="4"/>
                      <a:pt x="30" y="2"/>
                      <a:pt x="33"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77" name="Freeform 660"/>
              <p:cNvSpPr/>
              <p:nvPr/>
            </p:nvSpPr>
            <p:spPr bwMode="auto">
              <a:xfrm>
                <a:off x="2299" y="3330"/>
                <a:ext cx="5" cy="2"/>
              </a:xfrm>
              <a:custGeom>
                <a:avLst/>
                <a:gdLst>
                  <a:gd name="T0" fmla="*/ 6 w 6"/>
                  <a:gd name="T1" fmla="*/ 0 h 2"/>
                  <a:gd name="T2" fmla="*/ 0 w 6"/>
                  <a:gd name="T3" fmla="*/ 2 h 2"/>
                  <a:gd name="T4" fmla="*/ 5 w 6"/>
                  <a:gd name="T5" fmla="*/ 1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2" y="1"/>
                      <a:pt x="0" y="2"/>
                    </a:cubicBezTo>
                    <a:cubicBezTo>
                      <a:pt x="2" y="1"/>
                      <a:pt x="3" y="1"/>
                      <a:pt x="5" y="1"/>
                    </a:cubicBezTo>
                    <a:cubicBezTo>
                      <a:pt x="6" y="1"/>
                      <a:pt x="6" y="0"/>
                      <a:pt x="6"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578" name="Freeform 661"/>
              <p:cNvSpPr/>
              <p:nvPr/>
            </p:nvSpPr>
            <p:spPr bwMode="auto">
              <a:xfrm>
                <a:off x="2298" y="3335"/>
                <a:ext cx="5" cy="1"/>
              </a:xfrm>
              <a:custGeom>
                <a:avLst/>
                <a:gdLst>
                  <a:gd name="T0" fmla="*/ 6 w 6"/>
                  <a:gd name="T1" fmla="*/ 0 h 2"/>
                  <a:gd name="T2" fmla="*/ 2 w 6"/>
                  <a:gd name="T3" fmla="*/ 1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0"/>
                      <a:pt x="3" y="0"/>
                      <a:pt x="2" y="1"/>
                    </a:cubicBezTo>
                    <a:cubicBezTo>
                      <a:pt x="1" y="1"/>
                      <a:pt x="1" y="2"/>
                      <a:pt x="0" y="2"/>
                    </a:cubicBezTo>
                    <a:cubicBezTo>
                      <a:pt x="2" y="1"/>
                      <a:pt x="4" y="1"/>
                      <a:pt x="6"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579" name="Freeform 662"/>
              <p:cNvSpPr>
                <a:spLocks noEditPoints="1"/>
              </p:cNvSpPr>
              <p:nvPr/>
            </p:nvSpPr>
            <p:spPr bwMode="auto">
              <a:xfrm>
                <a:off x="2299" y="3328"/>
                <a:ext cx="18" cy="8"/>
              </a:xfrm>
              <a:custGeom>
                <a:avLst/>
                <a:gdLst>
                  <a:gd name="T0" fmla="*/ 13 w 21"/>
                  <a:gd name="T1" fmla="*/ 4 h 9"/>
                  <a:gd name="T2" fmla="*/ 2 w 21"/>
                  <a:gd name="T3" fmla="*/ 6 h 9"/>
                  <a:gd name="T4" fmla="*/ 0 w 21"/>
                  <a:gd name="T5" fmla="*/ 9 h 9"/>
                  <a:gd name="T6" fmla="*/ 4 w 21"/>
                  <a:gd name="T7" fmla="*/ 8 h 9"/>
                  <a:gd name="T8" fmla="*/ 13 w 21"/>
                  <a:gd name="T9" fmla="*/ 4 h 9"/>
                  <a:gd name="T10" fmla="*/ 21 w 21"/>
                  <a:gd name="T11" fmla="*/ 0 h 9"/>
                  <a:gd name="T12" fmla="*/ 4 w 21"/>
                  <a:gd name="T13" fmla="*/ 3 h 9"/>
                  <a:gd name="T14" fmla="*/ 4 w 21"/>
                  <a:gd name="T15" fmla="*/ 3 h 9"/>
                  <a:gd name="T16" fmla="*/ 2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3" y="4"/>
                    </a:moveTo>
                    <a:cubicBezTo>
                      <a:pt x="9" y="5"/>
                      <a:pt x="5" y="6"/>
                      <a:pt x="2" y="6"/>
                    </a:cubicBezTo>
                    <a:cubicBezTo>
                      <a:pt x="1" y="7"/>
                      <a:pt x="0" y="8"/>
                      <a:pt x="0" y="9"/>
                    </a:cubicBezTo>
                    <a:cubicBezTo>
                      <a:pt x="1" y="8"/>
                      <a:pt x="2" y="8"/>
                      <a:pt x="4" y="8"/>
                    </a:cubicBezTo>
                    <a:cubicBezTo>
                      <a:pt x="7" y="7"/>
                      <a:pt x="10" y="6"/>
                      <a:pt x="13" y="4"/>
                    </a:cubicBezTo>
                    <a:moveTo>
                      <a:pt x="21" y="0"/>
                    </a:moveTo>
                    <a:cubicBezTo>
                      <a:pt x="15" y="1"/>
                      <a:pt x="10" y="2"/>
                      <a:pt x="4" y="3"/>
                    </a:cubicBezTo>
                    <a:cubicBezTo>
                      <a:pt x="4" y="3"/>
                      <a:pt x="4" y="3"/>
                      <a:pt x="4" y="3"/>
                    </a:cubicBezTo>
                    <a:cubicBezTo>
                      <a:pt x="10" y="2"/>
                      <a:pt x="15" y="1"/>
                      <a:pt x="21"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580" name="Freeform 663"/>
              <p:cNvSpPr>
                <a:spLocks noEditPoints="1"/>
              </p:cNvSpPr>
              <p:nvPr/>
            </p:nvSpPr>
            <p:spPr bwMode="auto">
              <a:xfrm>
                <a:off x="2241" y="3336"/>
                <a:ext cx="58" cy="11"/>
              </a:xfrm>
              <a:custGeom>
                <a:avLst/>
                <a:gdLst>
                  <a:gd name="T0" fmla="*/ 44 w 70"/>
                  <a:gd name="T1" fmla="*/ 2 h 14"/>
                  <a:gd name="T2" fmla="*/ 41 w 70"/>
                  <a:gd name="T3" fmla="*/ 2 h 14"/>
                  <a:gd name="T4" fmla="*/ 37 w 70"/>
                  <a:gd name="T5" fmla="*/ 3 h 14"/>
                  <a:gd name="T6" fmla="*/ 0 w 70"/>
                  <a:gd name="T7" fmla="*/ 14 h 14"/>
                  <a:gd name="T8" fmla="*/ 32 w 70"/>
                  <a:gd name="T9" fmla="*/ 11 h 14"/>
                  <a:gd name="T10" fmla="*/ 39 w 70"/>
                  <a:gd name="T11" fmla="*/ 10 h 14"/>
                  <a:gd name="T12" fmla="*/ 42 w 70"/>
                  <a:gd name="T13" fmla="*/ 9 h 14"/>
                  <a:gd name="T14" fmla="*/ 44 w 70"/>
                  <a:gd name="T15" fmla="*/ 2 h 14"/>
                  <a:gd name="T16" fmla="*/ 70 w 70"/>
                  <a:gd name="T17" fmla="*/ 0 h 14"/>
                  <a:gd name="T18" fmla="*/ 44 w 70"/>
                  <a:gd name="T19" fmla="*/ 2 h 14"/>
                  <a:gd name="T20" fmla="*/ 44 w 70"/>
                  <a:gd name="T21" fmla="*/ 9 h 14"/>
                  <a:gd name="T22" fmla="*/ 68 w 70"/>
                  <a:gd name="T23" fmla="*/ 1 h 14"/>
                  <a:gd name="T24" fmla="*/ 70 w 70"/>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4">
                    <a:moveTo>
                      <a:pt x="44" y="2"/>
                    </a:moveTo>
                    <a:cubicBezTo>
                      <a:pt x="43" y="2"/>
                      <a:pt x="42" y="2"/>
                      <a:pt x="41" y="2"/>
                    </a:cubicBezTo>
                    <a:cubicBezTo>
                      <a:pt x="40" y="3"/>
                      <a:pt x="38" y="3"/>
                      <a:pt x="37" y="3"/>
                    </a:cubicBezTo>
                    <a:cubicBezTo>
                      <a:pt x="24" y="7"/>
                      <a:pt x="12" y="10"/>
                      <a:pt x="0" y="14"/>
                    </a:cubicBezTo>
                    <a:cubicBezTo>
                      <a:pt x="10" y="12"/>
                      <a:pt x="21" y="11"/>
                      <a:pt x="32" y="11"/>
                    </a:cubicBezTo>
                    <a:cubicBezTo>
                      <a:pt x="34" y="10"/>
                      <a:pt x="37" y="10"/>
                      <a:pt x="39" y="10"/>
                    </a:cubicBezTo>
                    <a:cubicBezTo>
                      <a:pt x="40" y="10"/>
                      <a:pt x="41" y="10"/>
                      <a:pt x="42" y="9"/>
                    </a:cubicBezTo>
                    <a:cubicBezTo>
                      <a:pt x="43" y="6"/>
                      <a:pt x="44" y="4"/>
                      <a:pt x="44" y="2"/>
                    </a:cubicBezTo>
                    <a:moveTo>
                      <a:pt x="70" y="0"/>
                    </a:moveTo>
                    <a:cubicBezTo>
                      <a:pt x="61" y="1"/>
                      <a:pt x="52" y="1"/>
                      <a:pt x="44" y="2"/>
                    </a:cubicBezTo>
                    <a:cubicBezTo>
                      <a:pt x="44" y="3"/>
                      <a:pt x="44" y="6"/>
                      <a:pt x="44" y="9"/>
                    </a:cubicBezTo>
                    <a:cubicBezTo>
                      <a:pt x="52" y="6"/>
                      <a:pt x="61" y="4"/>
                      <a:pt x="68" y="1"/>
                    </a:cubicBezTo>
                    <a:cubicBezTo>
                      <a:pt x="69" y="1"/>
                      <a:pt x="69" y="0"/>
                      <a:pt x="70"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581" name="Freeform 664"/>
              <p:cNvSpPr>
                <a:spLocks noEditPoints="1"/>
              </p:cNvSpPr>
              <p:nvPr/>
            </p:nvSpPr>
            <p:spPr bwMode="auto">
              <a:xfrm>
                <a:off x="2275" y="3331"/>
                <a:ext cx="28" cy="6"/>
              </a:xfrm>
              <a:custGeom>
                <a:avLst/>
                <a:gdLst>
                  <a:gd name="T0" fmla="*/ 3 w 33"/>
                  <a:gd name="T1" fmla="*/ 8 h 8"/>
                  <a:gd name="T2" fmla="*/ 0 w 33"/>
                  <a:gd name="T3" fmla="*/ 8 h 8"/>
                  <a:gd name="T4" fmla="*/ 3 w 33"/>
                  <a:gd name="T5" fmla="*/ 8 h 8"/>
                  <a:gd name="T6" fmla="*/ 3 w 33"/>
                  <a:gd name="T7" fmla="*/ 8 h 8"/>
                  <a:gd name="T8" fmla="*/ 31 w 33"/>
                  <a:gd name="T9" fmla="*/ 3 h 8"/>
                  <a:gd name="T10" fmla="*/ 3 w 33"/>
                  <a:gd name="T11" fmla="*/ 8 h 8"/>
                  <a:gd name="T12" fmla="*/ 3 w 33"/>
                  <a:gd name="T13" fmla="*/ 8 h 8"/>
                  <a:gd name="T14" fmla="*/ 29 w 33"/>
                  <a:gd name="T15" fmla="*/ 6 h 8"/>
                  <a:gd name="T16" fmla="*/ 31 w 33"/>
                  <a:gd name="T17" fmla="*/ 3 h 8"/>
                  <a:gd name="T18" fmla="*/ 33 w 33"/>
                  <a:gd name="T19" fmla="*/ 0 h 8"/>
                  <a:gd name="T20" fmla="*/ 28 w 33"/>
                  <a:gd name="T21" fmla="*/ 1 h 8"/>
                  <a:gd name="T22" fmla="*/ 23 w 33"/>
                  <a:gd name="T23" fmla="*/ 2 h 8"/>
                  <a:gd name="T24" fmla="*/ 33 w 33"/>
                  <a:gd name="T25" fmla="*/ 0 h 8"/>
                  <a:gd name="T26" fmla="*/ 33 w 33"/>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8">
                    <a:moveTo>
                      <a:pt x="3" y="8"/>
                    </a:moveTo>
                    <a:cubicBezTo>
                      <a:pt x="2" y="8"/>
                      <a:pt x="1" y="8"/>
                      <a:pt x="0" y="8"/>
                    </a:cubicBezTo>
                    <a:cubicBezTo>
                      <a:pt x="1" y="8"/>
                      <a:pt x="2" y="8"/>
                      <a:pt x="3" y="8"/>
                    </a:cubicBezTo>
                    <a:cubicBezTo>
                      <a:pt x="3" y="8"/>
                      <a:pt x="3" y="8"/>
                      <a:pt x="3" y="8"/>
                    </a:cubicBezTo>
                    <a:moveTo>
                      <a:pt x="31" y="3"/>
                    </a:moveTo>
                    <a:cubicBezTo>
                      <a:pt x="21" y="5"/>
                      <a:pt x="12" y="6"/>
                      <a:pt x="3" y="8"/>
                    </a:cubicBezTo>
                    <a:cubicBezTo>
                      <a:pt x="3" y="8"/>
                      <a:pt x="3" y="8"/>
                      <a:pt x="3" y="8"/>
                    </a:cubicBezTo>
                    <a:cubicBezTo>
                      <a:pt x="11" y="7"/>
                      <a:pt x="20" y="7"/>
                      <a:pt x="29" y="6"/>
                    </a:cubicBezTo>
                    <a:cubicBezTo>
                      <a:pt x="29" y="5"/>
                      <a:pt x="30" y="4"/>
                      <a:pt x="31" y="3"/>
                    </a:cubicBezTo>
                    <a:moveTo>
                      <a:pt x="33" y="0"/>
                    </a:moveTo>
                    <a:cubicBezTo>
                      <a:pt x="31" y="0"/>
                      <a:pt x="30" y="0"/>
                      <a:pt x="28" y="1"/>
                    </a:cubicBezTo>
                    <a:cubicBezTo>
                      <a:pt x="26" y="1"/>
                      <a:pt x="25" y="1"/>
                      <a:pt x="23" y="2"/>
                    </a:cubicBezTo>
                    <a:cubicBezTo>
                      <a:pt x="27" y="1"/>
                      <a:pt x="30" y="1"/>
                      <a:pt x="33" y="0"/>
                    </a:cubicBezTo>
                    <a:cubicBezTo>
                      <a:pt x="33" y="0"/>
                      <a:pt x="33" y="0"/>
                      <a:pt x="33" y="0"/>
                    </a:cubicBezTo>
                  </a:path>
                </a:pathLst>
              </a:custGeom>
              <a:solidFill>
                <a:srgbClr val="33070B"/>
              </a:solidFill>
              <a:ln>
                <a:noFill/>
              </a:ln>
            </p:spPr>
            <p:txBody>
              <a:bodyPr vert="horz" wrap="square" lIns="91440" tIns="45720" rIns="91440" bIns="45720" numCol="1" anchor="t" anchorCtr="0" compatLnSpc="1"/>
              <a:lstStyle/>
              <a:p>
                <a:endParaRPr lang="zh-CN" altLang="en-US"/>
              </a:p>
            </p:txBody>
          </p:sp>
          <p:sp>
            <p:nvSpPr>
              <p:cNvPr id="2582" name="Freeform 665"/>
              <p:cNvSpPr/>
              <p:nvPr/>
            </p:nvSpPr>
            <p:spPr bwMode="auto">
              <a:xfrm>
                <a:off x="2191" y="3344"/>
                <a:ext cx="83" cy="18"/>
              </a:xfrm>
              <a:custGeom>
                <a:avLst/>
                <a:gdLst>
                  <a:gd name="T0" fmla="*/ 100 w 100"/>
                  <a:gd name="T1" fmla="*/ 0 h 22"/>
                  <a:gd name="T2" fmla="*/ 93 w 100"/>
                  <a:gd name="T3" fmla="*/ 1 h 22"/>
                  <a:gd name="T4" fmla="*/ 61 w 100"/>
                  <a:gd name="T5" fmla="*/ 4 h 22"/>
                  <a:gd name="T6" fmla="*/ 0 w 100"/>
                  <a:gd name="T7" fmla="*/ 22 h 22"/>
                  <a:gd name="T8" fmla="*/ 12 w 100"/>
                  <a:gd name="T9" fmla="*/ 20 h 22"/>
                  <a:gd name="T10" fmla="*/ 100 w 100"/>
                  <a:gd name="T11" fmla="*/ 0 h 22"/>
                </a:gdLst>
                <a:ahLst/>
                <a:cxnLst>
                  <a:cxn ang="0">
                    <a:pos x="T0" y="T1"/>
                  </a:cxn>
                  <a:cxn ang="0">
                    <a:pos x="T2" y="T3"/>
                  </a:cxn>
                  <a:cxn ang="0">
                    <a:pos x="T4" y="T5"/>
                  </a:cxn>
                  <a:cxn ang="0">
                    <a:pos x="T6" y="T7"/>
                  </a:cxn>
                  <a:cxn ang="0">
                    <a:pos x="T8" y="T9"/>
                  </a:cxn>
                  <a:cxn ang="0">
                    <a:pos x="T10" y="T11"/>
                  </a:cxn>
                </a:cxnLst>
                <a:rect l="0" t="0" r="r" b="b"/>
                <a:pathLst>
                  <a:path w="100" h="22">
                    <a:moveTo>
                      <a:pt x="100" y="0"/>
                    </a:moveTo>
                    <a:cubicBezTo>
                      <a:pt x="98" y="0"/>
                      <a:pt x="95" y="0"/>
                      <a:pt x="93" y="1"/>
                    </a:cubicBezTo>
                    <a:cubicBezTo>
                      <a:pt x="82" y="1"/>
                      <a:pt x="71" y="2"/>
                      <a:pt x="61" y="4"/>
                    </a:cubicBezTo>
                    <a:cubicBezTo>
                      <a:pt x="39" y="10"/>
                      <a:pt x="19" y="16"/>
                      <a:pt x="0" y="22"/>
                    </a:cubicBezTo>
                    <a:cubicBezTo>
                      <a:pt x="4" y="21"/>
                      <a:pt x="8" y="21"/>
                      <a:pt x="12" y="20"/>
                    </a:cubicBezTo>
                    <a:cubicBezTo>
                      <a:pt x="45" y="14"/>
                      <a:pt x="75" y="7"/>
                      <a:pt x="100" y="0"/>
                    </a:cubicBezTo>
                  </a:path>
                </a:pathLst>
              </a:custGeom>
              <a:solidFill>
                <a:srgbClr val="33070B"/>
              </a:solidFill>
              <a:ln>
                <a:noFill/>
              </a:ln>
            </p:spPr>
            <p:txBody>
              <a:bodyPr vert="horz" wrap="square" lIns="91440" tIns="45720" rIns="91440" bIns="45720" numCol="1" anchor="t" anchorCtr="0" compatLnSpc="1"/>
              <a:lstStyle/>
              <a:p>
                <a:endParaRPr lang="zh-CN" altLang="en-US"/>
              </a:p>
            </p:txBody>
          </p:sp>
          <p:sp>
            <p:nvSpPr>
              <p:cNvPr id="2583" name="Freeform 666"/>
              <p:cNvSpPr>
                <a:spLocks noEditPoints="1"/>
              </p:cNvSpPr>
              <p:nvPr/>
            </p:nvSpPr>
            <p:spPr bwMode="auto">
              <a:xfrm>
                <a:off x="1887" y="3270"/>
                <a:ext cx="334" cy="73"/>
              </a:xfrm>
              <a:custGeom>
                <a:avLst/>
                <a:gdLst>
                  <a:gd name="T0" fmla="*/ 51 w 403"/>
                  <a:gd name="T1" fmla="*/ 78 h 88"/>
                  <a:gd name="T2" fmla="*/ 50 w 403"/>
                  <a:gd name="T3" fmla="*/ 74 h 88"/>
                  <a:gd name="T4" fmla="*/ 35 w 403"/>
                  <a:gd name="T5" fmla="*/ 85 h 88"/>
                  <a:gd name="T6" fmla="*/ 47 w 403"/>
                  <a:gd name="T7" fmla="*/ 74 h 88"/>
                  <a:gd name="T8" fmla="*/ 33 w 403"/>
                  <a:gd name="T9" fmla="*/ 72 h 88"/>
                  <a:gd name="T10" fmla="*/ 21 w 403"/>
                  <a:gd name="T11" fmla="*/ 83 h 88"/>
                  <a:gd name="T12" fmla="*/ 32 w 403"/>
                  <a:gd name="T13" fmla="*/ 87 h 88"/>
                  <a:gd name="T14" fmla="*/ 18 w 403"/>
                  <a:gd name="T15" fmla="*/ 70 h 88"/>
                  <a:gd name="T16" fmla="*/ 5 w 403"/>
                  <a:gd name="T17" fmla="*/ 73 h 88"/>
                  <a:gd name="T18" fmla="*/ 15 w 403"/>
                  <a:gd name="T19" fmla="*/ 70 h 88"/>
                  <a:gd name="T20" fmla="*/ 0 w 403"/>
                  <a:gd name="T21" fmla="*/ 67 h 88"/>
                  <a:gd name="T22" fmla="*/ 1 w 403"/>
                  <a:gd name="T23" fmla="*/ 67 h 88"/>
                  <a:gd name="T24" fmla="*/ 85 w 403"/>
                  <a:gd name="T25" fmla="*/ 62 h 88"/>
                  <a:gd name="T26" fmla="*/ 85 w 403"/>
                  <a:gd name="T27" fmla="*/ 62 h 88"/>
                  <a:gd name="T28" fmla="*/ 105 w 403"/>
                  <a:gd name="T29" fmla="*/ 57 h 88"/>
                  <a:gd name="T30" fmla="*/ 87 w 403"/>
                  <a:gd name="T31" fmla="*/ 62 h 88"/>
                  <a:gd name="T32" fmla="*/ 105 w 403"/>
                  <a:gd name="T33" fmla="*/ 57 h 88"/>
                  <a:gd name="T34" fmla="*/ 107 w 403"/>
                  <a:gd name="T35" fmla="*/ 56 h 88"/>
                  <a:gd name="T36" fmla="*/ 108 w 403"/>
                  <a:gd name="T37" fmla="*/ 61 h 88"/>
                  <a:gd name="T38" fmla="*/ 130 w 403"/>
                  <a:gd name="T39" fmla="*/ 55 h 88"/>
                  <a:gd name="T40" fmla="*/ 132 w 403"/>
                  <a:gd name="T41" fmla="*/ 55 h 88"/>
                  <a:gd name="T42" fmla="*/ 142 w 403"/>
                  <a:gd name="T43" fmla="*/ 57 h 88"/>
                  <a:gd name="T44" fmla="*/ 160 w 403"/>
                  <a:gd name="T45" fmla="*/ 54 h 88"/>
                  <a:gd name="T46" fmla="*/ 146 w 403"/>
                  <a:gd name="T47" fmla="*/ 57 h 88"/>
                  <a:gd name="T48" fmla="*/ 160 w 403"/>
                  <a:gd name="T49" fmla="*/ 54 h 88"/>
                  <a:gd name="T50" fmla="*/ 163 w 403"/>
                  <a:gd name="T51" fmla="*/ 54 h 88"/>
                  <a:gd name="T52" fmla="*/ 161 w 403"/>
                  <a:gd name="T53" fmla="*/ 55 h 88"/>
                  <a:gd name="T54" fmla="*/ 130 w 403"/>
                  <a:gd name="T55" fmla="*/ 47 h 88"/>
                  <a:gd name="T56" fmla="*/ 130 w 403"/>
                  <a:gd name="T57" fmla="*/ 55 h 88"/>
                  <a:gd name="T58" fmla="*/ 141 w 403"/>
                  <a:gd name="T59" fmla="*/ 39 h 88"/>
                  <a:gd name="T60" fmla="*/ 132 w 403"/>
                  <a:gd name="T61" fmla="*/ 55 h 88"/>
                  <a:gd name="T62" fmla="*/ 141 w 403"/>
                  <a:gd name="T63" fmla="*/ 39 h 88"/>
                  <a:gd name="T64" fmla="*/ 145 w 403"/>
                  <a:gd name="T65" fmla="*/ 38 h 88"/>
                  <a:gd name="T66" fmla="*/ 160 w 403"/>
                  <a:gd name="T67" fmla="*/ 53 h 88"/>
                  <a:gd name="T68" fmla="*/ 161 w 403"/>
                  <a:gd name="T69" fmla="*/ 37 h 88"/>
                  <a:gd name="T70" fmla="*/ 212 w 403"/>
                  <a:gd name="T71" fmla="*/ 29 h 88"/>
                  <a:gd name="T72" fmla="*/ 161 w 403"/>
                  <a:gd name="T73" fmla="*/ 37 h 88"/>
                  <a:gd name="T74" fmla="*/ 161 w 403"/>
                  <a:gd name="T75" fmla="*/ 53 h 88"/>
                  <a:gd name="T76" fmla="*/ 230 w 403"/>
                  <a:gd name="T77" fmla="*/ 44 h 88"/>
                  <a:gd name="T78" fmla="*/ 402 w 403"/>
                  <a:gd name="T79" fmla="*/ 9 h 88"/>
                  <a:gd name="T80" fmla="*/ 378 w 403"/>
                  <a:gd name="T81" fmla="*/ 1 h 88"/>
                  <a:gd name="T82" fmla="*/ 392 w 403"/>
                  <a:gd name="T83" fmla="*/ 3 h 88"/>
                  <a:gd name="T84" fmla="*/ 365 w 403"/>
                  <a:gd name="T85" fmla="*/ 0 h 88"/>
                  <a:gd name="T86" fmla="*/ 279 w 403"/>
                  <a:gd name="T87"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 h="88">
                    <a:moveTo>
                      <a:pt x="50" y="74"/>
                    </a:moveTo>
                    <a:cubicBezTo>
                      <a:pt x="51" y="75"/>
                      <a:pt x="51" y="77"/>
                      <a:pt x="51" y="78"/>
                    </a:cubicBezTo>
                    <a:cubicBezTo>
                      <a:pt x="55" y="77"/>
                      <a:pt x="58" y="76"/>
                      <a:pt x="62" y="75"/>
                    </a:cubicBezTo>
                    <a:cubicBezTo>
                      <a:pt x="58" y="75"/>
                      <a:pt x="54" y="74"/>
                      <a:pt x="50" y="74"/>
                    </a:cubicBezTo>
                    <a:moveTo>
                      <a:pt x="33" y="72"/>
                    </a:moveTo>
                    <a:cubicBezTo>
                      <a:pt x="33" y="76"/>
                      <a:pt x="34" y="81"/>
                      <a:pt x="35" y="85"/>
                    </a:cubicBezTo>
                    <a:cubicBezTo>
                      <a:pt x="38" y="83"/>
                      <a:pt x="43" y="81"/>
                      <a:pt x="48" y="79"/>
                    </a:cubicBezTo>
                    <a:cubicBezTo>
                      <a:pt x="48" y="77"/>
                      <a:pt x="47" y="76"/>
                      <a:pt x="47" y="74"/>
                    </a:cubicBezTo>
                    <a:cubicBezTo>
                      <a:pt x="44" y="74"/>
                      <a:pt x="40" y="73"/>
                      <a:pt x="37" y="73"/>
                    </a:cubicBezTo>
                    <a:cubicBezTo>
                      <a:pt x="36" y="73"/>
                      <a:pt x="34" y="73"/>
                      <a:pt x="33" y="72"/>
                    </a:cubicBezTo>
                    <a:moveTo>
                      <a:pt x="18" y="70"/>
                    </a:moveTo>
                    <a:cubicBezTo>
                      <a:pt x="19" y="75"/>
                      <a:pt x="20" y="79"/>
                      <a:pt x="21" y="83"/>
                    </a:cubicBezTo>
                    <a:cubicBezTo>
                      <a:pt x="24" y="85"/>
                      <a:pt x="28" y="87"/>
                      <a:pt x="31" y="88"/>
                    </a:cubicBezTo>
                    <a:cubicBezTo>
                      <a:pt x="31" y="88"/>
                      <a:pt x="32" y="88"/>
                      <a:pt x="32" y="87"/>
                    </a:cubicBezTo>
                    <a:cubicBezTo>
                      <a:pt x="31" y="82"/>
                      <a:pt x="29" y="77"/>
                      <a:pt x="29" y="72"/>
                    </a:cubicBezTo>
                    <a:cubicBezTo>
                      <a:pt x="25" y="71"/>
                      <a:pt x="22" y="71"/>
                      <a:pt x="18" y="70"/>
                    </a:cubicBezTo>
                    <a:moveTo>
                      <a:pt x="4" y="68"/>
                    </a:moveTo>
                    <a:cubicBezTo>
                      <a:pt x="5" y="69"/>
                      <a:pt x="5" y="71"/>
                      <a:pt x="5" y="73"/>
                    </a:cubicBezTo>
                    <a:cubicBezTo>
                      <a:pt x="9" y="76"/>
                      <a:pt x="12" y="79"/>
                      <a:pt x="17" y="81"/>
                    </a:cubicBezTo>
                    <a:cubicBezTo>
                      <a:pt x="16" y="77"/>
                      <a:pt x="15" y="74"/>
                      <a:pt x="15" y="70"/>
                    </a:cubicBezTo>
                    <a:cubicBezTo>
                      <a:pt x="11" y="69"/>
                      <a:pt x="8" y="69"/>
                      <a:pt x="4" y="68"/>
                    </a:cubicBezTo>
                    <a:moveTo>
                      <a:pt x="0" y="67"/>
                    </a:moveTo>
                    <a:cubicBezTo>
                      <a:pt x="0" y="68"/>
                      <a:pt x="1" y="68"/>
                      <a:pt x="2" y="69"/>
                    </a:cubicBezTo>
                    <a:cubicBezTo>
                      <a:pt x="1" y="68"/>
                      <a:pt x="1" y="68"/>
                      <a:pt x="1" y="67"/>
                    </a:cubicBezTo>
                    <a:cubicBezTo>
                      <a:pt x="1" y="67"/>
                      <a:pt x="0" y="67"/>
                      <a:pt x="0" y="67"/>
                    </a:cubicBezTo>
                    <a:moveTo>
                      <a:pt x="85" y="62"/>
                    </a:moveTo>
                    <a:cubicBezTo>
                      <a:pt x="82" y="62"/>
                      <a:pt x="80" y="62"/>
                      <a:pt x="77" y="63"/>
                    </a:cubicBezTo>
                    <a:cubicBezTo>
                      <a:pt x="80" y="63"/>
                      <a:pt x="82" y="63"/>
                      <a:pt x="85" y="62"/>
                    </a:cubicBezTo>
                    <a:cubicBezTo>
                      <a:pt x="85" y="62"/>
                      <a:pt x="85" y="62"/>
                      <a:pt x="85" y="62"/>
                    </a:cubicBezTo>
                    <a:moveTo>
                      <a:pt x="105" y="57"/>
                    </a:moveTo>
                    <a:cubicBezTo>
                      <a:pt x="100" y="59"/>
                      <a:pt x="94" y="60"/>
                      <a:pt x="87" y="61"/>
                    </a:cubicBezTo>
                    <a:cubicBezTo>
                      <a:pt x="87" y="62"/>
                      <a:pt x="87" y="62"/>
                      <a:pt x="87" y="62"/>
                    </a:cubicBezTo>
                    <a:cubicBezTo>
                      <a:pt x="93" y="62"/>
                      <a:pt x="99" y="62"/>
                      <a:pt x="106" y="61"/>
                    </a:cubicBezTo>
                    <a:cubicBezTo>
                      <a:pt x="105" y="60"/>
                      <a:pt x="105" y="58"/>
                      <a:pt x="105" y="57"/>
                    </a:cubicBezTo>
                    <a:moveTo>
                      <a:pt x="130" y="55"/>
                    </a:moveTo>
                    <a:cubicBezTo>
                      <a:pt x="122" y="56"/>
                      <a:pt x="115" y="56"/>
                      <a:pt x="107" y="56"/>
                    </a:cubicBezTo>
                    <a:cubicBezTo>
                      <a:pt x="107" y="56"/>
                      <a:pt x="107" y="57"/>
                      <a:pt x="107" y="57"/>
                    </a:cubicBezTo>
                    <a:cubicBezTo>
                      <a:pt x="107" y="58"/>
                      <a:pt x="107" y="59"/>
                      <a:pt x="108" y="61"/>
                    </a:cubicBezTo>
                    <a:cubicBezTo>
                      <a:pt x="115" y="60"/>
                      <a:pt x="122" y="59"/>
                      <a:pt x="130" y="59"/>
                    </a:cubicBezTo>
                    <a:cubicBezTo>
                      <a:pt x="130" y="57"/>
                      <a:pt x="130" y="56"/>
                      <a:pt x="130" y="55"/>
                    </a:cubicBezTo>
                    <a:moveTo>
                      <a:pt x="142" y="55"/>
                    </a:moveTo>
                    <a:cubicBezTo>
                      <a:pt x="139" y="55"/>
                      <a:pt x="136" y="55"/>
                      <a:pt x="132" y="55"/>
                    </a:cubicBezTo>
                    <a:cubicBezTo>
                      <a:pt x="132" y="56"/>
                      <a:pt x="133" y="57"/>
                      <a:pt x="133" y="58"/>
                    </a:cubicBezTo>
                    <a:cubicBezTo>
                      <a:pt x="136" y="58"/>
                      <a:pt x="139" y="57"/>
                      <a:pt x="142" y="57"/>
                    </a:cubicBezTo>
                    <a:cubicBezTo>
                      <a:pt x="142" y="56"/>
                      <a:pt x="142" y="56"/>
                      <a:pt x="142" y="55"/>
                    </a:cubicBezTo>
                    <a:moveTo>
                      <a:pt x="160" y="54"/>
                    </a:moveTo>
                    <a:cubicBezTo>
                      <a:pt x="155" y="54"/>
                      <a:pt x="151" y="54"/>
                      <a:pt x="146" y="55"/>
                    </a:cubicBezTo>
                    <a:cubicBezTo>
                      <a:pt x="146" y="55"/>
                      <a:pt x="146" y="56"/>
                      <a:pt x="146" y="57"/>
                    </a:cubicBezTo>
                    <a:cubicBezTo>
                      <a:pt x="151" y="56"/>
                      <a:pt x="155" y="55"/>
                      <a:pt x="160" y="55"/>
                    </a:cubicBezTo>
                    <a:cubicBezTo>
                      <a:pt x="160" y="54"/>
                      <a:pt x="160" y="54"/>
                      <a:pt x="160" y="54"/>
                    </a:cubicBezTo>
                    <a:moveTo>
                      <a:pt x="181" y="52"/>
                    </a:moveTo>
                    <a:cubicBezTo>
                      <a:pt x="175" y="52"/>
                      <a:pt x="169" y="53"/>
                      <a:pt x="163" y="54"/>
                    </a:cubicBezTo>
                    <a:cubicBezTo>
                      <a:pt x="162" y="54"/>
                      <a:pt x="162" y="54"/>
                      <a:pt x="161" y="54"/>
                    </a:cubicBezTo>
                    <a:cubicBezTo>
                      <a:pt x="161" y="55"/>
                      <a:pt x="161" y="55"/>
                      <a:pt x="161" y="55"/>
                    </a:cubicBezTo>
                    <a:cubicBezTo>
                      <a:pt x="168" y="54"/>
                      <a:pt x="174" y="53"/>
                      <a:pt x="181" y="52"/>
                    </a:cubicBezTo>
                    <a:moveTo>
                      <a:pt x="130" y="47"/>
                    </a:moveTo>
                    <a:cubicBezTo>
                      <a:pt x="124" y="51"/>
                      <a:pt x="117" y="54"/>
                      <a:pt x="108" y="56"/>
                    </a:cubicBezTo>
                    <a:cubicBezTo>
                      <a:pt x="115" y="56"/>
                      <a:pt x="123" y="56"/>
                      <a:pt x="130" y="55"/>
                    </a:cubicBezTo>
                    <a:cubicBezTo>
                      <a:pt x="130" y="52"/>
                      <a:pt x="130" y="50"/>
                      <a:pt x="130" y="47"/>
                    </a:cubicBezTo>
                    <a:moveTo>
                      <a:pt x="141" y="39"/>
                    </a:moveTo>
                    <a:cubicBezTo>
                      <a:pt x="138" y="42"/>
                      <a:pt x="135" y="44"/>
                      <a:pt x="132" y="46"/>
                    </a:cubicBezTo>
                    <a:cubicBezTo>
                      <a:pt x="132" y="49"/>
                      <a:pt x="132" y="52"/>
                      <a:pt x="132" y="55"/>
                    </a:cubicBezTo>
                    <a:cubicBezTo>
                      <a:pt x="135" y="55"/>
                      <a:pt x="139" y="55"/>
                      <a:pt x="142" y="55"/>
                    </a:cubicBezTo>
                    <a:cubicBezTo>
                      <a:pt x="141" y="49"/>
                      <a:pt x="140" y="44"/>
                      <a:pt x="141" y="39"/>
                    </a:cubicBezTo>
                    <a:moveTo>
                      <a:pt x="161" y="37"/>
                    </a:moveTo>
                    <a:cubicBezTo>
                      <a:pt x="155" y="37"/>
                      <a:pt x="150" y="38"/>
                      <a:pt x="145" y="38"/>
                    </a:cubicBezTo>
                    <a:cubicBezTo>
                      <a:pt x="145" y="43"/>
                      <a:pt x="146" y="49"/>
                      <a:pt x="146" y="54"/>
                    </a:cubicBezTo>
                    <a:cubicBezTo>
                      <a:pt x="151" y="54"/>
                      <a:pt x="155" y="54"/>
                      <a:pt x="160" y="53"/>
                    </a:cubicBezTo>
                    <a:cubicBezTo>
                      <a:pt x="160" y="49"/>
                      <a:pt x="160" y="46"/>
                      <a:pt x="160" y="42"/>
                    </a:cubicBezTo>
                    <a:cubicBezTo>
                      <a:pt x="160" y="40"/>
                      <a:pt x="160" y="38"/>
                      <a:pt x="161" y="37"/>
                    </a:cubicBezTo>
                    <a:moveTo>
                      <a:pt x="396" y="4"/>
                    </a:moveTo>
                    <a:cubicBezTo>
                      <a:pt x="327" y="15"/>
                      <a:pt x="264" y="23"/>
                      <a:pt x="212" y="29"/>
                    </a:cubicBezTo>
                    <a:cubicBezTo>
                      <a:pt x="210" y="29"/>
                      <a:pt x="208" y="30"/>
                      <a:pt x="206" y="30"/>
                    </a:cubicBezTo>
                    <a:cubicBezTo>
                      <a:pt x="191" y="33"/>
                      <a:pt x="176" y="35"/>
                      <a:pt x="161" y="37"/>
                    </a:cubicBezTo>
                    <a:cubicBezTo>
                      <a:pt x="161" y="38"/>
                      <a:pt x="161" y="40"/>
                      <a:pt x="160" y="42"/>
                    </a:cubicBezTo>
                    <a:cubicBezTo>
                      <a:pt x="160" y="45"/>
                      <a:pt x="161" y="49"/>
                      <a:pt x="161" y="53"/>
                    </a:cubicBezTo>
                    <a:cubicBezTo>
                      <a:pt x="168" y="53"/>
                      <a:pt x="175" y="52"/>
                      <a:pt x="181" y="52"/>
                    </a:cubicBezTo>
                    <a:cubicBezTo>
                      <a:pt x="197" y="49"/>
                      <a:pt x="213" y="47"/>
                      <a:pt x="230" y="44"/>
                    </a:cubicBezTo>
                    <a:cubicBezTo>
                      <a:pt x="284" y="35"/>
                      <a:pt x="342" y="25"/>
                      <a:pt x="402" y="15"/>
                    </a:cubicBezTo>
                    <a:cubicBezTo>
                      <a:pt x="403" y="13"/>
                      <a:pt x="403" y="11"/>
                      <a:pt x="402" y="9"/>
                    </a:cubicBezTo>
                    <a:cubicBezTo>
                      <a:pt x="401" y="7"/>
                      <a:pt x="399" y="5"/>
                      <a:pt x="396" y="4"/>
                    </a:cubicBezTo>
                    <a:moveTo>
                      <a:pt x="378" y="1"/>
                    </a:moveTo>
                    <a:cubicBezTo>
                      <a:pt x="338" y="9"/>
                      <a:pt x="299" y="16"/>
                      <a:pt x="263" y="21"/>
                    </a:cubicBezTo>
                    <a:cubicBezTo>
                      <a:pt x="305" y="16"/>
                      <a:pt x="348" y="10"/>
                      <a:pt x="392" y="3"/>
                    </a:cubicBezTo>
                    <a:cubicBezTo>
                      <a:pt x="389" y="2"/>
                      <a:pt x="384" y="1"/>
                      <a:pt x="378" y="1"/>
                    </a:cubicBezTo>
                    <a:moveTo>
                      <a:pt x="365" y="0"/>
                    </a:moveTo>
                    <a:cubicBezTo>
                      <a:pt x="356" y="1"/>
                      <a:pt x="346" y="1"/>
                      <a:pt x="335" y="2"/>
                    </a:cubicBezTo>
                    <a:cubicBezTo>
                      <a:pt x="316" y="7"/>
                      <a:pt x="298" y="11"/>
                      <a:pt x="279" y="15"/>
                    </a:cubicBezTo>
                    <a:cubicBezTo>
                      <a:pt x="307" y="10"/>
                      <a:pt x="336" y="6"/>
                      <a:pt x="365"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584" name="Freeform 667"/>
              <p:cNvSpPr>
                <a:spLocks noEditPoints="1"/>
              </p:cNvSpPr>
              <p:nvPr/>
            </p:nvSpPr>
            <p:spPr bwMode="auto">
              <a:xfrm>
                <a:off x="1913" y="3305"/>
                <a:ext cx="285" cy="51"/>
              </a:xfrm>
              <a:custGeom>
                <a:avLst/>
                <a:gdLst>
                  <a:gd name="T0" fmla="*/ 85 w 344"/>
                  <a:gd name="T1" fmla="*/ 62 h 62"/>
                  <a:gd name="T2" fmla="*/ 85 w 344"/>
                  <a:gd name="T3" fmla="*/ 62 h 62"/>
                  <a:gd name="T4" fmla="*/ 64 w 344"/>
                  <a:gd name="T5" fmla="*/ 60 h 62"/>
                  <a:gd name="T6" fmla="*/ 81 w 344"/>
                  <a:gd name="T7" fmla="*/ 61 h 62"/>
                  <a:gd name="T8" fmla="*/ 64 w 344"/>
                  <a:gd name="T9" fmla="*/ 59 h 62"/>
                  <a:gd name="T10" fmla="*/ 60 w 344"/>
                  <a:gd name="T11" fmla="*/ 60 h 62"/>
                  <a:gd name="T12" fmla="*/ 46 w 344"/>
                  <a:gd name="T13" fmla="*/ 58 h 62"/>
                  <a:gd name="T14" fmla="*/ 169 w 344"/>
                  <a:gd name="T15" fmla="*/ 52 h 62"/>
                  <a:gd name="T16" fmla="*/ 176 w 344"/>
                  <a:gd name="T17" fmla="*/ 55 h 62"/>
                  <a:gd name="T18" fmla="*/ 1 w 344"/>
                  <a:gd name="T19" fmla="*/ 45 h 62"/>
                  <a:gd name="T20" fmla="*/ 1 w 344"/>
                  <a:gd name="T21" fmla="*/ 46 h 62"/>
                  <a:gd name="T22" fmla="*/ 17 w 344"/>
                  <a:gd name="T23" fmla="*/ 37 h 62"/>
                  <a:gd name="T24" fmla="*/ 5 w 344"/>
                  <a:gd name="T25" fmla="*/ 47 h 62"/>
                  <a:gd name="T26" fmla="*/ 17 w 344"/>
                  <a:gd name="T27" fmla="*/ 37 h 62"/>
                  <a:gd name="T28" fmla="*/ 46 w 344"/>
                  <a:gd name="T29" fmla="*/ 58 h 62"/>
                  <a:gd name="T30" fmla="*/ 56 w 344"/>
                  <a:gd name="T31" fmla="*/ 34 h 62"/>
                  <a:gd name="T32" fmla="*/ 39 w 344"/>
                  <a:gd name="T33" fmla="*/ 33 h 62"/>
                  <a:gd name="T34" fmla="*/ 59 w 344"/>
                  <a:gd name="T35" fmla="*/ 34 h 62"/>
                  <a:gd name="T36" fmla="*/ 69 w 344"/>
                  <a:gd name="T37" fmla="*/ 60 h 62"/>
                  <a:gd name="T38" fmla="*/ 69 w 344"/>
                  <a:gd name="T39" fmla="*/ 60 h 62"/>
                  <a:gd name="T40" fmla="*/ 76 w 344"/>
                  <a:gd name="T41" fmla="*/ 33 h 62"/>
                  <a:gd name="T42" fmla="*/ 20 w 344"/>
                  <a:gd name="T43" fmla="*/ 36 h 62"/>
                  <a:gd name="T44" fmla="*/ 42 w 344"/>
                  <a:gd name="T45" fmla="*/ 57 h 62"/>
                  <a:gd name="T46" fmla="*/ 31 w 344"/>
                  <a:gd name="T47" fmla="*/ 33 h 62"/>
                  <a:gd name="T48" fmla="*/ 79 w 344"/>
                  <a:gd name="T49" fmla="*/ 33 h 62"/>
                  <a:gd name="T50" fmla="*/ 105 w 344"/>
                  <a:gd name="T51" fmla="*/ 61 h 62"/>
                  <a:gd name="T52" fmla="*/ 130 w 344"/>
                  <a:gd name="T53" fmla="*/ 29 h 62"/>
                  <a:gd name="T54" fmla="*/ 115 w 344"/>
                  <a:gd name="T55" fmla="*/ 34 h 62"/>
                  <a:gd name="T56" fmla="*/ 115 w 344"/>
                  <a:gd name="T57" fmla="*/ 36 h 62"/>
                  <a:gd name="T58" fmla="*/ 104 w 344"/>
                  <a:gd name="T59" fmla="*/ 31 h 62"/>
                  <a:gd name="T60" fmla="*/ 133 w 344"/>
                  <a:gd name="T61" fmla="*/ 60 h 62"/>
                  <a:gd name="T62" fmla="*/ 130 w 344"/>
                  <a:gd name="T63" fmla="*/ 29 h 62"/>
                  <a:gd name="T64" fmla="*/ 132 w 344"/>
                  <a:gd name="T65" fmla="*/ 29 h 62"/>
                  <a:gd name="T66" fmla="*/ 167 w 344"/>
                  <a:gd name="T67" fmla="*/ 57 h 62"/>
                  <a:gd name="T68" fmla="*/ 168 w 344"/>
                  <a:gd name="T69" fmla="*/ 50 h 62"/>
                  <a:gd name="T70" fmla="*/ 327 w 344"/>
                  <a:gd name="T71" fmla="*/ 9 h 62"/>
                  <a:gd name="T72" fmla="*/ 309 w 344"/>
                  <a:gd name="T73" fmla="*/ 11 h 62"/>
                  <a:gd name="T74" fmla="*/ 327 w 344"/>
                  <a:gd name="T75" fmla="*/ 9 h 62"/>
                  <a:gd name="T76" fmla="*/ 261 w 344"/>
                  <a:gd name="T77" fmla="*/ 12 h 62"/>
                  <a:gd name="T78" fmla="*/ 332 w 344"/>
                  <a:gd name="T79"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4" h="62">
                    <a:moveTo>
                      <a:pt x="85" y="62"/>
                    </a:moveTo>
                    <a:cubicBezTo>
                      <a:pt x="85" y="62"/>
                      <a:pt x="85" y="62"/>
                      <a:pt x="85" y="62"/>
                    </a:cubicBezTo>
                    <a:cubicBezTo>
                      <a:pt x="86" y="62"/>
                      <a:pt x="87" y="62"/>
                      <a:pt x="88" y="62"/>
                    </a:cubicBezTo>
                    <a:cubicBezTo>
                      <a:pt x="87" y="62"/>
                      <a:pt x="86" y="62"/>
                      <a:pt x="85" y="62"/>
                    </a:cubicBezTo>
                    <a:moveTo>
                      <a:pt x="64" y="59"/>
                    </a:moveTo>
                    <a:cubicBezTo>
                      <a:pt x="64" y="60"/>
                      <a:pt x="64" y="60"/>
                      <a:pt x="64" y="60"/>
                    </a:cubicBezTo>
                    <a:cubicBezTo>
                      <a:pt x="70" y="61"/>
                      <a:pt x="75" y="61"/>
                      <a:pt x="81" y="62"/>
                    </a:cubicBezTo>
                    <a:cubicBezTo>
                      <a:pt x="81" y="61"/>
                      <a:pt x="81" y="61"/>
                      <a:pt x="81" y="61"/>
                    </a:cubicBezTo>
                    <a:cubicBezTo>
                      <a:pt x="77" y="61"/>
                      <a:pt x="73" y="60"/>
                      <a:pt x="69" y="60"/>
                    </a:cubicBezTo>
                    <a:cubicBezTo>
                      <a:pt x="67" y="60"/>
                      <a:pt x="66" y="60"/>
                      <a:pt x="64" y="59"/>
                    </a:cubicBezTo>
                    <a:moveTo>
                      <a:pt x="46" y="58"/>
                    </a:moveTo>
                    <a:cubicBezTo>
                      <a:pt x="51" y="59"/>
                      <a:pt x="55" y="60"/>
                      <a:pt x="60" y="60"/>
                    </a:cubicBezTo>
                    <a:cubicBezTo>
                      <a:pt x="60" y="60"/>
                      <a:pt x="60" y="59"/>
                      <a:pt x="60" y="59"/>
                    </a:cubicBezTo>
                    <a:cubicBezTo>
                      <a:pt x="55" y="59"/>
                      <a:pt x="51" y="59"/>
                      <a:pt x="46" y="58"/>
                    </a:cubicBezTo>
                    <a:moveTo>
                      <a:pt x="168" y="50"/>
                    </a:moveTo>
                    <a:cubicBezTo>
                      <a:pt x="169" y="52"/>
                      <a:pt x="169" y="52"/>
                      <a:pt x="169" y="52"/>
                    </a:cubicBezTo>
                    <a:cubicBezTo>
                      <a:pt x="169" y="53"/>
                      <a:pt x="169" y="55"/>
                      <a:pt x="169" y="56"/>
                    </a:cubicBezTo>
                    <a:cubicBezTo>
                      <a:pt x="172" y="56"/>
                      <a:pt x="174" y="56"/>
                      <a:pt x="176" y="55"/>
                    </a:cubicBezTo>
                    <a:cubicBezTo>
                      <a:pt x="173" y="54"/>
                      <a:pt x="171" y="52"/>
                      <a:pt x="168" y="50"/>
                    </a:cubicBezTo>
                    <a:moveTo>
                      <a:pt x="1" y="45"/>
                    </a:moveTo>
                    <a:cubicBezTo>
                      <a:pt x="1" y="46"/>
                      <a:pt x="0" y="46"/>
                      <a:pt x="0" y="46"/>
                    </a:cubicBezTo>
                    <a:cubicBezTo>
                      <a:pt x="0" y="46"/>
                      <a:pt x="1" y="46"/>
                      <a:pt x="1" y="46"/>
                    </a:cubicBezTo>
                    <a:cubicBezTo>
                      <a:pt x="1" y="46"/>
                      <a:pt x="1" y="46"/>
                      <a:pt x="1" y="45"/>
                    </a:cubicBezTo>
                    <a:moveTo>
                      <a:pt x="17" y="37"/>
                    </a:moveTo>
                    <a:cubicBezTo>
                      <a:pt x="12" y="39"/>
                      <a:pt x="7" y="41"/>
                      <a:pt x="4" y="43"/>
                    </a:cubicBezTo>
                    <a:cubicBezTo>
                      <a:pt x="4" y="45"/>
                      <a:pt x="5" y="46"/>
                      <a:pt x="5" y="47"/>
                    </a:cubicBezTo>
                    <a:cubicBezTo>
                      <a:pt x="10" y="49"/>
                      <a:pt x="16" y="51"/>
                      <a:pt x="21" y="53"/>
                    </a:cubicBezTo>
                    <a:cubicBezTo>
                      <a:pt x="20" y="47"/>
                      <a:pt x="18" y="42"/>
                      <a:pt x="17" y="37"/>
                    </a:cubicBezTo>
                    <a:moveTo>
                      <a:pt x="39" y="33"/>
                    </a:moveTo>
                    <a:cubicBezTo>
                      <a:pt x="41" y="41"/>
                      <a:pt x="43" y="49"/>
                      <a:pt x="46" y="58"/>
                    </a:cubicBezTo>
                    <a:cubicBezTo>
                      <a:pt x="50" y="58"/>
                      <a:pt x="55" y="59"/>
                      <a:pt x="60" y="59"/>
                    </a:cubicBezTo>
                    <a:cubicBezTo>
                      <a:pt x="58" y="50"/>
                      <a:pt x="57" y="42"/>
                      <a:pt x="56" y="34"/>
                    </a:cubicBezTo>
                    <a:cubicBezTo>
                      <a:pt x="55" y="34"/>
                      <a:pt x="55" y="34"/>
                      <a:pt x="55" y="34"/>
                    </a:cubicBezTo>
                    <a:cubicBezTo>
                      <a:pt x="49" y="34"/>
                      <a:pt x="44" y="33"/>
                      <a:pt x="39" y="33"/>
                    </a:cubicBezTo>
                    <a:moveTo>
                      <a:pt x="76" y="33"/>
                    </a:moveTo>
                    <a:cubicBezTo>
                      <a:pt x="70" y="33"/>
                      <a:pt x="64" y="33"/>
                      <a:pt x="59" y="34"/>
                    </a:cubicBezTo>
                    <a:cubicBezTo>
                      <a:pt x="60" y="41"/>
                      <a:pt x="62" y="50"/>
                      <a:pt x="64" y="59"/>
                    </a:cubicBezTo>
                    <a:cubicBezTo>
                      <a:pt x="65" y="59"/>
                      <a:pt x="67" y="60"/>
                      <a:pt x="69" y="60"/>
                    </a:cubicBezTo>
                    <a:cubicBezTo>
                      <a:pt x="69" y="60"/>
                      <a:pt x="69" y="60"/>
                      <a:pt x="69" y="60"/>
                    </a:cubicBezTo>
                    <a:cubicBezTo>
                      <a:pt x="69" y="60"/>
                      <a:pt x="69" y="60"/>
                      <a:pt x="69" y="60"/>
                    </a:cubicBezTo>
                    <a:cubicBezTo>
                      <a:pt x="73" y="60"/>
                      <a:pt x="77" y="60"/>
                      <a:pt x="81" y="60"/>
                    </a:cubicBezTo>
                    <a:cubicBezTo>
                      <a:pt x="79" y="51"/>
                      <a:pt x="77" y="42"/>
                      <a:pt x="76" y="33"/>
                    </a:cubicBezTo>
                    <a:moveTo>
                      <a:pt x="31" y="33"/>
                    </a:moveTo>
                    <a:cubicBezTo>
                      <a:pt x="27" y="34"/>
                      <a:pt x="24" y="35"/>
                      <a:pt x="20" y="36"/>
                    </a:cubicBezTo>
                    <a:cubicBezTo>
                      <a:pt x="22" y="42"/>
                      <a:pt x="24" y="48"/>
                      <a:pt x="26" y="54"/>
                    </a:cubicBezTo>
                    <a:cubicBezTo>
                      <a:pt x="31" y="55"/>
                      <a:pt x="36" y="56"/>
                      <a:pt x="42" y="57"/>
                    </a:cubicBezTo>
                    <a:cubicBezTo>
                      <a:pt x="39" y="49"/>
                      <a:pt x="37" y="41"/>
                      <a:pt x="36" y="33"/>
                    </a:cubicBezTo>
                    <a:cubicBezTo>
                      <a:pt x="34" y="33"/>
                      <a:pt x="32" y="33"/>
                      <a:pt x="31" y="33"/>
                    </a:cubicBezTo>
                    <a:moveTo>
                      <a:pt x="100" y="32"/>
                    </a:moveTo>
                    <a:cubicBezTo>
                      <a:pt x="93" y="32"/>
                      <a:pt x="86" y="33"/>
                      <a:pt x="79" y="33"/>
                    </a:cubicBezTo>
                    <a:cubicBezTo>
                      <a:pt x="81" y="41"/>
                      <a:pt x="83" y="51"/>
                      <a:pt x="85" y="60"/>
                    </a:cubicBezTo>
                    <a:cubicBezTo>
                      <a:pt x="91" y="61"/>
                      <a:pt x="98" y="61"/>
                      <a:pt x="105" y="61"/>
                    </a:cubicBezTo>
                    <a:cubicBezTo>
                      <a:pt x="103" y="51"/>
                      <a:pt x="101" y="41"/>
                      <a:pt x="100" y="32"/>
                    </a:cubicBezTo>
                    <a:moveTo>
                      <a:pt x="130" y="29"/>
                    </a:moveTo>
                    <a:cubicBezTo>
                      <a:pt x="125" y="29"/>
                      <a:pt x="120" y="30"/>
                      <a:pt x="115" y="30"/>
                    </a:cubicBezTo>
                    <a:cubicBezTo>
                      <a:pt x="115" y="32"/>
                      <a:pt x="115" y="33"/>
                      <a:pt x="115" y="34"/>
                    </a:cubicBezTo>
                    <a:cubicBezTo>
                      <a:pt x="116" y="40"/>
                      <a:pt x="116" y="40"/>
                      <a:pt x="116" y="40"/>
                    </a:cubicBezTo>
                    <a:cubicBezTo>
                      <a:pt x="115" y="36"/>
                      <a:pt x="115" y="36"/>
                      <a:pt x="115" y="36"/>
                    </a:cubicBezTo>
                    <a:cubicBezTo>
                      <a:pt x="115" y="35"/>
                      <a:pt x="115" y="33"/>
                      <a:pt x="114" y="30"/>
                    </a:cubicBezTo>
                    <a:cubicBezTo>
                      <a:pt x="111" y="31"/>
                      <a:pt x="107" y="31"/>
                      <a:pt x="104" y="31"/>
                    </a:cubicBezTo>
                    <a:cubicBezTo>
                      <a:pt x="105" y="40"/>
                      <a:pt x="106" y="50"/>
                      <a:pt x="109" y="61"/>
                    </a:cubicBezTo>
                    <a:cubicBezTo>
                      <a:pt x="117" y="61"/>
                      <a:pt x="125" y="61"/>
                      <a:pt x="133" y="60"/>
                    </a:cubicBezTo>
                    <a:cubicBezTo>
                      <a:pt x="133" y="60"/>
                      <a:pt x="134" y="60"/>
                      <a:pt x="135" y="60"/>
                    </a:cubicBezTo>
                    <a:cubicBezTo>
                      <a:pt x="132" y="49"/>
                      <a:pt x="131" y="39"/>
                      <a:pt x="130" y="29"/>
                    </a:cubicBezTo>
                    <a:moveTo>
                      <a:pt x="149" y="27"/>
                    </a:moveTo>
                    <a:cubicBezTo>
                      <a:pt x="143" y="28"/>
                      <a:pt x="138" y="28"/>
                      <a:pt x="132" y="29"/>
                    </a:cubicBezTo>
                    <a:cubicBezTo>
                      <a:pt x="134" y="38"/>
                      <a:pt x="136" y="49"/>
                      <a:pt x="139" y="60"/>
                    </a:cubicBezTo>
                    <a:cubicBezTo>
                      <a:pt x="148" y="59"/>
                      <a:pt x="158" y="58"/>
                      <a:pt x="167" y="57"/>
                    </a:cubicBezTo>
                    <a:cubicBezTo>
                      <a:pt x="168" y="57"/>
                      <a:pt x="169" y="56"/>
                      <a:pt x="169" y="56"/>
                    </a:cubicBezTo>
                    <a:cubicBezTo>
                      <a:pt x="168" y="50"/>
                      <a:pt x="168" y="50"/>
                      <a:pt x="168" y="50"/>
                    </a:cubicBezTo>
                    <a:cubicBezTo>
                      <a:pt x="157" y="41"/>
                      <a:pt x="151" y="33"/>
                      <a:pt x="149" y="27"/>
                    </a:cubicBezTo>
                    <a:moveTo>
                      <a:pt x="327" y="9"/>
                    </a:moveTo>
                    <a:cubicBezTo>
                      <a:pt x="319" y="10"/>
                      <a:pt x="310" y="11"/>
                      <a:pt x="302" y="12"/>
                    </a:cubicBezTo>
                    <a:cubicBezTo>
                      <a:pt x="304" y="12"/>
                      <a:pt x="307" y="12"/>
                      <a:pt x="309" y="11"/>
                    </a:cubicBezTo>
                    <a:cubicBezTo>
                      <a:pt x="314" y="11"/>
                      <a:pt x="319" y="11"/>
                      <a:pt x="324" y="11"/>
                    </a:cubicBezTo>
                    <a:cubicBezTo>
                      <a:pt x="325" y="10"/>
                      <a:pt x="326" y="9"/>
                      <a:pt x="327" y="9"/>
                    </a:cubicBezTo>
                    <a:moveTo>
                      <a:pt x="344" y="0"/>
                    </a:moveTo>
                    <a:cubicBezTo>
                      <a:pt x="316" y="4"/>
                      <a:pt x="288" y="8"/>
                      <a:pt x="261" y="12"/>
                    </a:cubicBezTo>
                    <a:cubicBezTo>
                      <a:pt x="267" y="12"/>
                      <a:pt x="272" y="12"/>
                      <a:pt x="278" y="12"/>
                    </a:cubicBezTo>
                    <a:cubicBezTo>
                      <a:pt x="296" y="10"/>
                      <a:pt x="314" y="8"/>
                      <a:pt x="332" y="6"/>
                    </a:cubicBezTo>
                    <a:cubicBezTo>
                      <a:pt x="336" y="4"/>
                      <a:pt x="340" y="2"/>
                      <a:pt x="344"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585" name="Freeform 668"/>
              <p:cNvSpPr>
                <a:spLocks noEditPoints="1"/>
              </p:cNvSpPr>
              <p:nvPr/>
            </p:nvSpPr>
            <p:spPr bwMode="auto">
              <a:xfrm>
                <a:off x="2036" y="3314"/>
                <a:ext cx="146" cy="37"/>
              </a:xfrm>
              <a:custGeom>
                <a:avLst/>
                <a:gdLst>
                  <a:gd name="T0" fmla="*/ 112 w 175"/>
                  <a:gd name="T1" fmla="*/ 1 h 44"/>
                  <a:gd name="T2" fmla="*/ 80 w 175"/>
                  <a:gd name="T3" fmla="*/ 6 h 44"/>
                  <a:gd name="T4" fmla="*/ 129 w 175"/>
                  <a:gd name="T5" fmla="*/ 1 h 44"/>
                  <a:gd name="T6" fmla="*/ 112 w 175"/>
                  <a:gd name="T7" fmla="*/ 1 h 44"/>
                  <a:gd name="T8" fmla="*/ 175 w 175"/>
                  <a:gd name="T9" fmla="*/ 0 h 44"/>
                  <a:gd name="T10" fmla="*/ 160 w 175"/>
                  <a:gd name="T11" fmla="*/ 0 h 44"/>
                  <a:gd name="T12" fmla="*/ 153 w 175"/>
                  <a:gd name="T13" fmla="*/ 1 h 44"/>
                  <a:gd name="T14" fmla="*/ 45 w 175"/>
                  <a:gd name="T15" fmla="*/ 10 h 44"/>
                  <a:gd name="T16" fmla="*/ 0 w 175"/>
                  <a:gd name="T17" fmla="*/ 16 h 44"/>
                  <a:gd name="T18" fmla="*/ 19 w 175"/>
                  <a:gd name="T19" fmla="*/ 39 h 44"/>
                  <a:gd name="T20" fmla="*/ 17 w 175"/>
                  <a:gd name="T21" fmla="*/ 30 h 44"/>
                  <a:gd name="T22" fmla="*/ 19 w 175"/>
                  <a:gd name="T23" fmla="*/ 39 h 44"/>
                  <a:gd name="T24" fmla="*/ 27 w 175"/>
                  <a:gd name="T25" fmla="*/ 44 h 44"/>
                  <a:gd name="T26" fmla="*/ 175 w 175"/>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44">
                    <a:moveTo>
                      <a:pt x="112" y="1"/>
                    </a:moveTo>
                    <a:cubicBezTo>
                      <a:pt x="101" y="3"/>
                      <a:pt x="91" y="4"/>
                      <a:pt x="80" y="6"/>
                    </a:cubicBezTo>
                    <a:cubicBezTo>
                      <a:pt x="96" y="4"/>
                      <a:pt x="113" y="3"/>
                      <a:pt x="129" y="1"/>
                    </a:cubicBezTo>
                    <a:cubicBezTo>
                      <a:pt x="123" y="1"/>
                      <a:pt x="118" y="1"/>
                      <a:pt x="112" y="1"/>
                    </a:cubicBezTo>
                    <a:moveTo>
                      <a:pt x="175" y="0"/>
                    </a:moveTo>
                    <a:cubicBezTo>
                      <a:pt x="170" y="0"/>
                      <a:pt x="165" y="0"/>
                      <a:pt x="160" y="0"/>
                    </a:cubicBezTo>
                    <a:cubicBezTo>
                      <a:pt x="158" y="1"/>
                      <a:pt x="155" y="1"/>
                      <a:pt x="153" y="1"/>
                    </a:cubicBezTo>
                    <a:cubicBezTo>
                      <a:pt x="115" y="5"/>
                      <a:pt x="78" y="8"/>
                      <a:pt x="45" y="10"/>
                    </a:cubicBezTo>
                    <a:cubicBezTo>
                      <a:pt x="30" y="12"/>
                      <a:pt x="15" y="14"/>
                      <a:pt x="0" y="16"/>
                    </a:cubicBezTo>
                    <a:cubicBezTo>
                      <a:pt x="2" y="22"/>
                      <a:pt x="8" y="30"/>
                      <a:pt x="19" y="39"/>
                    </a:cubicBezTo>
                    <a:cubicBezTo>
                      <a:pt x="17" y="30"/>
                      <a:pt x="17" y="30"/>
                      <a:pt x="17" y="30"/>
                    </a:cubicBezTo>
                    <a:cubicBezTo>
                      <a:pt x="19" y="39"/>
                      <a:pt x="19" y="39"/>
                      <a:pt x="19" y="39"/>
                    </a:cubicBezTo>
                    <a:cubicBezTo>
                      <a:pt x="22" y="41"/>
                      <a:pt x="24" y="43"/>
                      <a:pt x="27" y="44"/>
                    </a:cubicBezTo>
                    <a:cubicBezTo>
                      <a:pt x="88" y="35"/>
                      <a:pt x="140" y="17"/>
                      <a:pt x="175"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586" name="Freeform 669"/>
              <p:cNvSpPr>
                <a:spLocks noEditPoints="1"/>
              </p:cNvSpPr>
              <p:nvPr/>
            </p:nvSpPr>
            <p:spPr bwMode="auto">
              <a:xfrm>
                <a:off x="1825" y="3259"/>
                <a:ext cx="183" cy="58"/>
              </a:xfrm>
              <a:custGeom>
                <a:avLst/>
                <a:gdLst>
                  <a:gd name="T0" fmla="*/ 66 w 221"/>
                  <a:gd name="T1" fmla="*/ 68 h 69"/>
                  <a:gd name="T2" fmla="*/ 60 w 221"/>
                  <a:gd name="T3" fmla="*/ 68 h 69"/>
                  <a:gd name="T4" fmla="*/ 41 w 221"/>
                  <a:gd name="T5" fmla="*/ 61 h 69"/>
                  <a:gd name="T6" fmla="*/ 60 w 221"/>
                  <a:gd name="T7" fmla="*/ 68 h 69"/>
                  <a:gd name="T8" fmla="*/ 62 w 221"/>
                  <a:gd name="T9" fmla="*/ 68 h 69"/>
                  <a:gd name="T10" fmla="*/ 61 w 221"/>
                  <a:gd name="T11" fmla="*/ 60 h 69"/>
                  <a:gd name="T12" fmla="*/ 43 w 221"/>
                  <a:gd name="T13" fmla="*/ 61 h 69"/>
                  <a:gd name="T14" fmla="*/ 10 w 221"/>
                  <a:gd name="T15" fmla="*/ 53 h 69"/>
                  <a:gd name="T16" fmla="*/ 7 w 221"/>
                  <a:gd name="T17" fmla="*/ 52 h 69"/>
                  <a:gd name="T18" fmla="*/ 62 w 221"/>
                  <a:gd name="T19" fmla="*/ 53 h 69"/>
                  <a:gd name="T20" fmla="*/ 0 w 221"/>
                  <a:gd name="T21" fmla="*/ 40 h 69"/>
                  <a:gd name="T22" fmla="*/ 23 w 221"/>
                  <a:gd name="T23" fmla="*/ 39 h 69"/>
                  <a:gd name="T24" fmla="*/ 27 w 221"/>
                  <a:gd name="T25" fmla="*/ 59 h 69"/>
                  <a:gd name="T26" fmla="*/ 40 w 221"/>
                  <a:gd name="T27" fmla="*/ 52 h 69"/>
                  <a:gd name="T28" fmla="*/ 29 w 221"/>
                  <a:gd name="T29" fmla="*/ 39 h 69"/>
                  <a:gd name="T30" fmla="*/ 66 w 221"/>
                  <a:gd name="T31" fmla="*/ 37 h 69"/>
                  <a:gd name="T32" fmla="*/ 23 w 221"/>
                  <a:gd name="T33" fmla="*/ 39 h 69"/>
                  <a:gd name="T34" fmla="*/ 89 w 221"/>
                  <a:gd name="T35" fmla="*/ 36 h 69"/>
                  <a:gd name="T36" fmla="*/ 89 w 221"/>
                  <a:gd name="T37" fmla="*/ 36 h 69"/>
                  <a:gd name="T38" fmla="*/ 89 w 221"/>
                  <a:gd name="T39" fmla="*/ 32 h 69"/>
                  <a:gd name="T40" fmla="*/ 80 w 221"/>
                  <a:gd name="T41" fmla="*/ 36 h 69"/>
                  <a:gd name="T42" fmla="*/ 5 w 221"/>
                  <a:gd name="T43" fmla="*/ 39 h 69"/>
                  <a:gd name="T44" fmla="*/ 22 w 221"/>
                  <a:gd name="T45" fmla="*/ 39 h 69"/>
                  <a:gd name="T46" fmla="*/ 22 w 221"/>
                  <a:gd name="T47" fmla="*/ 39 h 69"/>
                  <a:gd name="T48" fmla="*/ 22 w 221"/>
                  <a:gd name="T49" fmla="*/ 36 h 69"/>
                  <a:gd name="T50" fmla="*/ 71 w 221"/>
                  <a:gd name="T51" fmla="*/ 34 h 69"/>
                  <a:gd name="T52" fmla="*/ 49 w 221"/>
                  <a:gd name="T53" fmla="*/ 31 h 69"/>
                  <a:gd name="T54" fmla="*/ 161 w 221"/>
                  <a:gd name="T55" fmla="*/ 28 h 69"/>
                  <a:gd name="T56" fmla="*/ 147 w 221"/>
                  <a:gd name="T57" fmla="*/ 32 h 69"/>
                  <a:gd name="T58" fmla="*/ 215 w 221"/>
                  <a:gd name="T59" fmla="*/ 26 h 69"/>
                  <a:gd name="T60" fmla="*/ 197 w 221"/>
                  <a:gd name="T61" fmla="*/ 19 h 69"/>
                  <a:gd name="T62" fmla="*/ 89 w 221"/>
                  <a:gd name="T63" fmla="*/ 31 h 69"/>
                  <a:gd name="T64" fmla="*/ 192 w 221"/>
                  <a:gd name="T65" fmla="*/ 13 h 69"/>
                  <a:gd name="T66" fmla="*/ 161 w 221"/>
                  <a:gd name="T67" fmla="*/ 20 h 69"/>
                  <a:gd name="T68" fmla="*/ 181 w 221"/>
                  <a:gd name="T69" fmla="*/ 20 h 69"/>
                  <a:gd name="T70" fmla="*/ 196 w 221"/>
                  <a:gd name="T71" fmla="*/ 19 h 69"/>
                  <a:gd name="T72" fmla="*/ 71 w 221"/>
                  <a:gd name="T73" fmla="*/ 31 h 69"/>
                  <a:gd name="T74" fmla="*/ 82 w 221"/>
                  <a:gd name="T75" fmla="*/ 12 h 69"/>
                  <a:gd name="T76" fmla="*/ 74 w 221"/>
                  <a:gd name="T77" fmla="*/ 11 h 69"/>
                  <a:gd name="T78" fmla="*/ 66 w 221"/>
                  <a:gd name="T79" fmla="*/ 11 h 69"/>
                  <a:gd name="T80" fmla="*/ 70 w 221"/>
                  <a:gd name="T81" fmla="*/ 12 h 69"/>
                  <a:gd name="T82" fmla="*/ 70 w 221"/>
                  <a:gd name="T83" fmla="*/ 12 h 69"/>
                  <a:gd name="T84" fmla="*/ 56 w 221"/>
                  <a:gd name="T85" fmla="*/ 28 h 69"/>
                  <a:gd name="T86" fmla="*/ 58 w 221"/>
                  <a:gd name="T87" fmla="*/ 9 h 69"/>
                  <a:gd name="T88" fmla="*/ 59 w 221"/>
                  <a:gd name="T89" fmla="*/ 9 h 69"/>
                  <a:gd name="T90" fmla="*/ 56 w 221"/>
                  <a:gd name="T91" fmla="*/ 29 h 69"/>
                  <a:gd name="T92" fmla="*/ 53 w 221"/>
                  <a:gd name="T93" fmla="*/ 9 h 69"/>
                  <a:gd name="T94" fmla="*/ 51 w 221"/>
                  <a:gd name="T95" fmla="*/ 8 h 69"/>
                  <a:gd name="T96" fmla="*/ 44 w 221"/>
                  <a:gd name="T97" fmla="*/ 24 h 69"/>
                  <a:gd name="T98" fmla="*/ 36 w 221"/>
                  <a:gd name="T99" fmla="*/ 23 h 69"/>
                  <a:gd name="T100" fmla="*/ 27 w 221"/>
                  <a:gd name="T101" fmla="*/ 23 h 69"/>
                  <a:gd name="T102" fmla="*/ 19 w 221"/>
                  <a:gd name="T103" fmla="*/ 24 h 69"/>
                  <a:gd name="T104" fmla="*/ 49 w 221"/>
                  <a:gd name="T105" fmla="*/ 29 h 69"/>
                  <a:gd name="T106" fmla="*/ 104 w 221"/>
                  <a:gd name="T107" fmla="*/ 0 h 69"/>
                  <a:gd name="T108" fmla="*/ 111 w 221"/>
                  <a:gd name="T10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1" h="69">
                    <a:moveTo>
                      <a:pt x="62" y="68"/>
                    </a:moveTo>
                    <a:cubicBezTo>
                      <a:pt x="63" y="68"/>
                      <a:pt x="63" y="68"/>
                      <a:pt x="63" y="68"/>
                    </a:cubicBezTo>
                    <a:cubicBezTo>
                      <a:pt x="64" y="69"/>
                      <a:pt x="66" y="69"/>
                      <a:pt x="68" y="69"/>
                    </a:cubicBezTo>
                    <a:cubicBezTo>
                      <a:pt x="67" y="69"/>
                      <a:pt x="67" y="69"/>
                      <a:pt x="67" y="68"/>
                    </a:cubicBezTo>
                    <a:cubicBezTo>
                      <a:pt x="67" y="68"/>
                      <a:pt x="67" y="68"/>
                      <a:pt x="66" y="68"/>
                    </a:cubicBezTo>
                    <a:cubicBezTo>
                      <a:pt x="65" y="68"/>
                      <a:pt x="64" y="68"/>
                      <a:pt x="62" y="68"/>
                    </a:cubicBezTo>
                    <a:cubicBezTo>
                      <a:pt x="62" y="68"/>
                      <a:pt x="62" y="68"/>
                      <a:pt x="62" y="68"/>
                    </a:cubicBezTo>
                    <a:moveTo>
                      <a:pt x="59" y="68"/>
                    </a:moveTo>
                    <a:cubicBezTo>
                      <a:pt x="60" y="68"/>
                      <a:pt x="60" y="68"/>
                      <a:pt x="60" y="68"/>
                    </a:cubicBezTo>
                    <a:cubicBezTo>
                      <a:pt x="60" y="68"/>
                      <a:pt x="60" y="68"/>
                      <a:pt x="60" y="68"/>
                    </a:cubicBezTo>
                    <a:cubicBezTo>
                      <a:pt x="60" y="68"/>
                      <a:pt x="60" y="68"/>
                      <a:pt x="59" y="68"/>
                    </a:cubicBezTo>
                    <a:moveTo>
                      <a:pt x="41" y="61"/>
                    </a:moveTo>
                    <a:cubicBezTo>
                      <a:pt x="39" y="61"/>
                      <a:pt x="37" y="62"/>
                      <a:pt x="35" y="62"/>
                    </a:cubicBezTo>
                    <a:cubicBezTo>
                      <a:pt x="37" y="62"/>
                      <a:pt x="39" y="63"/>
                      <a:pt x="41" y="63"/>
                    </a:cubicBezTo>
                    <a:cubicBezTo>
                      <a:pt x="41" y="63"/>
                      <a:pt x="41" y="62"/>
                      <a:pt x="41" y="61"/>
                    </a:cubicBezTo>
                    <a:moveTo>
                      <a:pt x="60" y="61"/>
                    </a:moveTo>
                    <a:cubicBezTo>
                      <a:pt x="54" y="61"/>
                      <a:pt x="48" y="61"/>
                      <a:pt x="43" y="61"/>
                    </a:cubicBezTo>
                    <a:cubicBezTo>
                      <a:pt x="43" y="62"/>
                      <a:pt x="43" y="63"/>
                      <a:pt x="43" y="64"/>
                    </a:cubicBezTo>
                    <a:cubicBezTo>
                      <a:pt x="48" y="65"/>
                      <a:pt x="54" y="66"/>
                      <a:pt x="59" y="68"/>
                    </a:cubicBezTo>
                    <a:cubicBezTo>
                      <a:pt x="60" y="68"/>
                      <a:pt x="60" y="68"/>
                      <a:pt x="60" y="68"/>
                    </a:cubicBezTo>
                    <a:cubicBezTo>
                      <a:pt x="60" y="65"/>
                      <a:pt x="60" y="63"/>
                      <a:pt x="60" y="61"/>
                    </a:cubicBezTo>
                    <a:moveTo>
                      <a:pt x="64" y="61"/>
                    </a:moveTo>
                    <a:cubicBezTo>
                      <a:pt x="63" y="61"/>
                      <a:pt x="62" y="61"/>
                      <a:pt x="61" y="61"/>
                    </a:cubicBezTo>
                    <a:cubicBezTo>
                      <a:pt x="62" y="63"/>
                      <a:pt x="62" y="65"/>
                      <a:pt x="62" y="68"/>
                    </a:cubicBezTo>
                    <a:cubicBezTo>
                      <a:pt x="62" y="68"/>
                      <a:pt x="62" y="68"/>
                      <a:pt x="62" y="68"/>
                    </a:cubicBezTo>
                    <a:cubicBezTo>
                      <a:pt x="64" y="68"/>
                      <a:pt x="65" y="68"/>
                      <a:pt x="66" y="68"/>
                    </a:cubicBezTo>
                    <a:cubicBezTo>
                      <a:pt x="67" y="68"/>
                      <a:pt x="67" y="68"/>
                      <a:pt x="67" y="68"/>
                    </a:cubicBezTo>
                    <a:cubicBezTo>
                      <a:pt x="66" y="66"/>
                      <a:pt x="64" y="63"/>
                      <a:pt x="64" y="61"/>
                    </a:cubicBezTo>
                    <a:moveTo>
                      <a:pt x="60" y="53"/>
                    </a:moveTo>
                    <a:cubicBezTo>
                      <a:pt x="60" y="55"/>
                      <a:pt x="61" y="57"/>
                      <a:pt x="61" y="60"/>
                    </a:cubicBezTo>
                    <a:cubicBezTo>
                      <a:pt x="64" y="60"/>
                      <a:pt x="64" y="60"/>
                      <a:pt x="64" y="60"/>
                    </a:cubicBezTo>
                    <a:cubicBezTo>
                      <a:pt x="63" y="58"/>
                      <a:pt x="62" y="55"/>
                      <a:pt x="62" y="53"/>
                    </a:cubicBezTo>
                    <a:cubicBezTo>
                      <a:pt x="61" y="53"/>
                      <a:pt x="61" y="53"/>
                      <a:pt x="60" y="53"/>
                    </a:cubicBezTo>
                    <a:moveTo>
                      <a:pt x="41" y="52"/>
                    </a:moveTo>
                    <a:cubicBezTo>
                      <a:pt x="42" y="55"/>
                      <a:pt x="42" y="58"/>
                      <a:pt x="43" y="61"/>
                    </a:cubicBezTo>
                    <a:cubicBezTo>
                      <a:pt x="60" y="60"/>
                      <a:pt x="60" y="60"/>
                      <a:pt x="60" y="60"/>
                    </a:cubicBezTo>
                    <a:cubicBezTo>
                      <a:pt x="60" y="58"/>
                      <a:pt x="60" y="55"/>
                      <a:pt x="59" y="53"/>
                    </a:cubicBezTo>
                    <a:cubicBezTo>
                      <a:pt x="53" y="53"/>
                      <a:pt x="47" y="53"/>
                      <a:pt x="41" y="52"/>
                    </a:cubicBezTo>
                    <a:moveTo>
                      <a:pt x="10" y="52"/>
                    </a:moveTo>
                    <a:cubicBezTo>
                      <a:pt x="10" y="52"/>
                      <a:pt x="10" y="53"/>
                      <a:pt x="10" y="53"/>
                    </a:cubicBezTo>
                    <a:cubicBezTo>
                      <a:pt x="15" y="55"/>
                      <a:pt x="20" y="57"/>
                      <a:pt x="25" y="58"/>
                    </a:cubicBezTo>
                    <a:cubicBezTo>
                      <a:pt x="24" y="56"/>
                      <a:pt x="24" y="54"/>
                      <a:pt x="24" y="52"/>
                    </a:cubicBezTo>
                    <a:cubicBezTo>
                      <a:pt x="19" y="52"/>
                      <a:pt x="15" y="52"/>
                      <a:pt x="10" y="52"/>
                    </a:cubicBezTo>
                    <a:moveTo>
                      <a:pt x="6" y="52"/>
                    </a:moveTo>
                    <a:cubicBezTo>
                      <a:pt x="7" y="52"/>
                      <a:pt x="7" y="52"/>
                      <a:pt x="7" y="52"/>
                    </a:cubicBezTo>
                    <a:cubicBezTo>
                      <a:pt x="7" y="52"/>
                      <a:pt x="7" y="52"/>
                      <a:pt x="7" y="52"/>
                    </a:cubicBezTo>
                    <a:cubicBezTo>
                      <a:pt x="6" y="52"/>
                      <a:pt x="6" y="52"/>
                      <a:pt x="6" y="52"/>
                    </a:cubicBezTo>
                    <a:moveTo>
                      <a:pt x="59" y="46"/>
                    </a:moveTo>
                    <a:cubicBezTo>
                      <a:pt x="59" y="47"/>
                      <a:pt x="60" y="50"/>
                      <a:pt x="60" y="53"/>
                    </a:cubicBezTo>
                    <a:cubicBezTo>
                      <a:pt x="61" y="53"/>
                      <a:pt x="61" y="53"/>
                      <a:pt x="62" y="53"/>
                    </a:cubicBezTo>
                    <a:cubicBezTo>
                      <a:pt x="62" y="50"/>
                      <a:pt x="62" y="48"/>
                      <a:pt x="62" y="47"/>
                    </a:cubicBezTo>
                    <a:cubicBezTo>
                      <a:pt x="61" y="46"/>
                      <a:pt x="60" y="46"/>
                      <a:pt x="59" y="46"/>
                    </a:cubicBezTo>
                    <a:moveTo>
                      <a:pt x="5" y="39"/>
                    </a:moveTo>
                    <a:cubicBezTo>
                      <a:pt x="3" y="39"/>
                      <a:pt x="2" y="39"/>
                      <a:pt x="0" y="39"/>
                    </a:cubicBezTo>
                    <a:cubicBezTo>
                      <a:pt x="0" y="39"/>
                      <a:pt x="0" y="39"/>
                      <a:pt x="0" y="40"/>
                    </a:cubicBezTo>
                    <a:cubicBezTo>
                      <a:pt x="0" y="44"/>
                      <a:pt x="2" y="48"/>
                      <a:pt x="5" y="51"/>
                    </a:cubicBezTo>
                    <a:cubicBezTo>
                      <a:pt x="6" y="51"/>
                      <a:pt x="6" y="51"/>
                      <a:pt x="7" y="51"/>
                    </a:cubicBezTo>
                    <a:cubicBezTo>
                      <a:pt x="6" y="47"/>
                      <a:pt x="6" y="43"/>
                      <a:pt x="5" y="39"/>
                    </a:cubicBezTo>
                    <a:moveTo>
                      <a:pt x="29" y="39"/>
                    </a:moveTo>
                    <a:cubicBezTo>
                      <a:pt x="27" y="39"/>
                      <a:pt x="25" y="39"/>
                      <a:pt x="23" y="39"/>
                    </a:cubicBezTo>
                    <a:cubicBezTo>
                      <a:pt x="23" y="39"/>
                      <a:pt x="23" y="39"/>
                      <a:pt x="23" y="39"/>
                    </a:cubicBezTo>
                    <a:cubicBezTo>
                      <a:pt x="23" y="42"/>
                      <a:pt x="24" y="46"/>
                      <a:pt x="26" y="52"/>
                    </a:cubicBezTo>
                    <a:cubicBezTo>
                      <a:pt x="29" y="52"/>
                      <a:pt x="33" y="52"/>
                      <a:pt x="36" y="52"/>
                    </a:cubicBezTo>
                    <a:cubicBezTo>
                      <a:pt x="33" y="52"/>
                      <a:pt x="29" y="52"/>
                      <a:pt x="26" y="52"/>
                    </a:cubicBezTo>
                    <a:cubicBezTo>
                      <a:pt x="26" y="54"/>
                      <a:pt x="27" y="57"/>
                      <a:pt x="27" y="59"/>
                    </a:cubicBezTo>
                    <a:cubicBezTo>
                      <a:pt x="30" y="60"/>
                      <a:pt x="32" y="61"/>
                      <a:pt x="35" y="61"/>
                    </a:cubicBezTo>
                    <a:cubicBezTo>
                      <a:pt x="41" y="61"/>
                      <a:pt x="41" y="61"/>
                      <a:pt x="41" y="61"/>
                    </a:cubicBezTo>
                    <a:cubicBezTo>
                      <a:pt x="40" y="58"/>
                      <a:pt x="40" y="55"/>
                      <a:pt x="40" y="52"/>
                    </a:cubicBezTo>
                    <a:cubicBezTo>
                      <a:pt x="39" y="52"/>
                      <a:pt x="38" y="52"/>
                      <a:pt x="36" y="52"/>
                    </a:cubicBezTo>
                    <a:cubicBezTo>
                      <a:pt x="38" y="52"/>
                      <a:pt x="39" y="52"/>
                      <a:pt x="40" y="52"/>
                    </a:cubicBezTo>
                    <a:cubicBezTo>
                      <a:pt x="40" y="49"/>
                      <a:pt x="39" y="46"/>
                      <a:pt x="39" y="43"/>
                    </a:cubicBezTo>
                    <a:cubicBezTo>
                      <a:pt x="40" y="44"/>
                      <a:pt x="40" y="48"/>
                      <a:pt x="41" y="52"/>
                    </a:cubicBezTo>
                    <a:cubicBezTo>
                      <a:pt x="47" y="53"/>
                      <a:pt x="53" y="53"/>
                      <a:pt x="59" y="53"/>
                    </a:cubicBezTo>
                    <a:cubicBezTo>
                      <a:pt x="59" y="50"/>
                      <a:pt x="59" y="48"/>
                      <a:pt x="59" y="46"/>
                    </a:cubicBezTo>
                    <a:cubicBezTo>
                      <a:pt x="49" y="44"/>
                      <a:pt x="39" y="41"/>
                      <a:pt x="29" y="39"/>
                    </a:cubicBezTo>
                    <a:moveTo>
                      <a:pt x="80" y="36"/>
                    </a:moveTo>
                    <a:cubicBezTo>
                      <a:pt x="77" y="37"/>
                      <a:pt x="73" y="37"/>
                      <a:pt x="70" y="37"/>
                    </a:cubicBezTo>
                    <a:cubicBezTo>
                      <a:pt x="70" y="37"/>
                      <a:pt x="70" y="37"/>
                      <a:pt x="70" y="37"/>
                    </a:cubicBezTo>
                    <a:cubicBezTo>
                      <a:pt x="70" y="37"/>
                      <a:pt x="70" y="37"/>
                      <a:pt x="70" y="37"/>
                    </a:cubicBezTo>
                    <a:cubicBezTo>
                      <a:pt x="69" y="37"/>
                      <a:pt x="68" y="37"/>
                      <a:pt x="66" y="37"/>
                    </a:cubicBezTo>
                    <a:cubicBezTo>
                      <a:pt x="71" y="38"/>
                      <a:pt x="75" y="38"/>
                      <a:pt x="80" y="39"/>
                    </a:cubicBezTo>
                    <a:cubicBezTo>
                      <a:pt x="80" y="38"/>
                      <a:pt x="80" y="37"/>
                      <a:pt x="80" y="36"/>
                    </a:cubicBezTo>
                    <a:moveTo>
                      <a:pt x="22" y="36"/>
                    </a:moveTo>
                    <a:cubicBezTo>
                      <a:pt x="22" y="37"/>
                      <a:pt x="22" y="38"/>
                      <a:pt x="23" y="39"/>
                    </a:cubicBezTo>
                    <a:cubicBezTo>
                      <a:pt x="23" y="39"/>
                      <a:pt x="23" y="39"/>
                      <a:pt x="23" y="39"/>
                    </a:cubicBezTo>
                    <a:cubicBezTo>
                      <a:pt x="23" y="39"/>
                      <a:pt x="23" y="39"/>
                      <a:pt x="23" y="39"/>
                    </a:cubicBezTo>
                    <a:cubicBezTo>
                      <a:pt x="23" y="39"/>
                      <a:pt x="23" y="39"/>
                      <a:pt x="23" y="39"/>
                    </a:cubicBezTo>
                    <a:cubicBezTo>
                      <a:pt x="25" y="39"/>
                      <a:pt x="27" y="39"/>
                      <a:pt x="29" y="39"/>
                    </a:cubicBezTo>
                    <a:cubicBezTo>
                      <a:pt x="26" y="38"/>
                      <a:pt x="24" y="37"/>
                      <a:pt x="22" y="36"/>
                    </a:cubicBezTo>
                    <a:moveTo>
                      <a:pt x="89" y="36"/>
                    </a:moveTo>
                    <a:cubicBezTo>
                      <a:pt x="86" y="36"/>
                      <a:pt x="83" y="36"/>
                      <a:pt x="80" y="36"/>
                    </a:cubicBezTo>
                    <a:cubicBezTo>
                      <a:pt x="80" y="37"/>
                      <a:pt x="80" y="37"/>
                      <a:pt x="80" y="38"/>
                    </a:cubicBezTo>
                    <a:cubicBezTo>
                      <a:pt x="80" y="39"/>
                      <a:pt x="80" y="39"/>
                      <a:pt x="80" y="39"/>
                    </a:cubicBezTo>
                    <a:cubicBezTo>
                      <a:pt x="83" y="39"/>
                      <a:pt x="86" y="39"/>
                      <a:pt x="89" y="40"/>
                    </a:cubicBezTo>
                    <a:cubicBezTo>
                      <a:pt x="89" y="38"/>
                      <a:pt x="89" y="37"/>
                      <a:pt x="89" y="36"/>
                    </a:cubicBezTo>
                    <a:moveTo>
                      <a:pt x="89" y="32"/>
                    </a:moveTo>
                    <a:cubicBezTo>
                      <a:pt x="86" y="32"/>
                      <a:pt x="83" y="32"/>
                      <a:pt x="81" y="32"/>
                    </a:cubicBezTo>
                    <a:cubicBezTo>
                      <a:pt x="81" y="34"/>
                      <a:pt x="80" y="35"/>
                      <a:pt x="80" y="36"/>
                    </a:cubicBezTo>
                    <a:cubicBezTo>
                      <a:pt x="83" y="36"/>
                      <a:pt x="86" y="36"/>
                      <a:pt x="89" y="36"/>
                    </a:cubicBezTo>
                    <a:cubicBezTo>
                      <a:pt x="89" y="34"/>
                      <a:pt x="89" y="33"/>
                      <a:pt x="89" y="32"/>
                    </a:cubicBezTo>
                    <a:moveTo>
                      <a:pt x="71" y="32"/>
                    </a:moveTo>
                    <a:cubicBezTo>
                      <a:pt x="71" y="32"/>
                      <a:pt x="71" y="32"/>
                      <a:pt x="71" y="32"/>
                    </a:cubicBezTo>
                    <a:cubicBezTo>
                      <a:pt x="70" y="37"/>
                      <a:pt x="70" y="37"/>
                      <a:pt x="70" y="37"/>
                    </a:cubicBezTo>
                    <a:cubicBezTo>
                      <a:pt x="73" y="37"/>
                      <a:pt x="75" y="36"/>
                      <a:pt x="78" y="36"/>
                    </a:cubicBezTo>
                    <a:cubicBezTo>
                      <a:pt x="78" y="36"/>
                      <a:pt x="79" y="36"/>
                      <a:pt x="80" y="36"/>
                    </a:cubicBezTo>
                    <a:cubicBezTo>
                      <a:pt x="80" y="35"/>
                      <a:pt x="80" y="33"/>
                      <a:pt x="80" y="32"/>
                    </a:cubicBezTo>
                    <a:cubicBezTo>
                      <a:pt x="77" y="32"/>
                      <a:pt x="74" y="32"/>
                      <a:pt x="71" y="32"/>
                    </a:cubicBezTo>
                    <a:moveTo>
                      <a:pt x="3" y="30"/>
                    </a:moveTo>
                    <a:cubicBezTo>
                      <a:pt x="1" y="33"/>
                      <a:pt x="0" y="36"/>
                      <a:pt x="0" y="39"/>
                    </a:cubicBezTo>
                    <a:cubicBezTo>
                      <a:pt x="2" y="39"/>
                      <a:pt x="3" y="39"/>
                      <a:pt x="5" y="39"/>
                    </a:cubicBezTo>
                    <a:cubicBezTo>
                      <a:pt x="4" y="36"/>
                      <a:pt x="4" y="33"/>
                      <a:pt x="3" y="30"/>
                    </a:cubicBezTo>
                    <a:moveTo>
                      <a:pt x="5" y="30"/>
                    </a:moveTo>
                    <a:cubicBezTo>
                      <a:pt x="6" y="33"/>
                      <a:pt x="6" y="36"/>
                      <a:pt x="7" y="39"/>
                    </a:cubicBezTo>
                    <a:cubicBezTo>
                      <a:pt x="12" y="39"/>
                      <a:pt x="17" y="39"/>
                      <a:pt x="22" y="39"/>
                    </a:cubicBezTo>
                    <a:cubicBezTo>
                      <a:pt x="22" y="39"/>
                      <a:pt x="22" y="39"/>
                      <a:pt x="22" y="39"/>
                    </a:cubicBezTo>
                    <a:cubicBezTo>
                      <a:pt x="22" y="39"/>
                      <a:pt x="22" y="39"/>
                      <a:pt x="22" y="39"/>
                    </a:cubicBezTo>
                    <a:cubicBezTo>
                      <a:pt x="17" y="39"/>
                      <a:pt x="12" y="39"/>
                      <a:pt x="7" y="39"/>
                    </a:cubicBezTo>
                    <a:cubicBezTo>
                      <a:pt x="8" y="43"/>
                      <a:pt x="9" y="47"/>
                      <a:pt x="10" y="51"/>
                    </a:cubicBezTo>
                    <a:cubicBezTo>
                      <a:pt x="14" y="52"/>
                      <a:pt x="19" y="52"/>
                      <a:pt x="24" y="52"/>
                    </a:cubicBezTo>
                    <a:cubicBezTo>
                      <a:pt x="23" y="47"/>
                      <a:pt x="23" y="43"/>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8"/>
                      <a:pt x="22" y="37"/>
                      <a:pt x="22" y="36"/>
                    </a:cubicBezTo>
                    <a:cubicBezTo>
                      <a:pt x="16" y="34"/>
                      <a:pt x="10" y="32"/>
                      <a:pt x="5" y="30"/>
                    </a:cubicBezTo>
                    <a:moveTo>
                      <a:pt x="30" y="30"/>
                    </a:moveTo>
                    <a:cubicBezTo>
                      <a:pt x="41" y="33"/>
                      <a:pt x="53" y="35"/>
                      <a:pt x="65" y="37"/>
                    </a:cubicBezTo>
                    <a:cubicBezTo>
                      <a:pt x="67" y="37"/>
                      <a:pt x="69" y="37"/>
                      <a:pt x="70" y="37"/>
                    </a:cubicBezTo>
                    <a:cubicBezTo>
                      <a:pt x="71" y="34"/>
                      <a:pt x="71" y="34"/>
                      <a:pt x="71" y="34"/>
                    </a:cubicBezTo>
                    <a:cubicBezTo>
                      <a:pt x="71" y="34"/>
                      <a:pt x="71" y="33"/>
                      <a:pt x="71" y="32"/>
                    </a:cubicBezTo>
                    <a:cubicBezTo>
                      <a:pt x="66" y="32"/>
                      <a:pt x="61" y="32"/>
                      <a:pt x="56" y="32"/>
                    </a:cubicBezTo>
                    <a:cubicBezTo>
                      <a:pt x="56" y="32"/>
                      <a:pt x="56" y="32"/>
                      <a:pt x="56" y="32"/>
                    </a:cubicBezTo>
                    <a:cubicBezTo>
                      <a:pt x="56" y="32"/>
                      <a:pt x="56" y="32"/>
                      <a:pt x="56" y="32"/>
                    </a:cubicBezTo>
                    <a:cubicBezTo>
                      <a:pt x="54" y="31"/>
                      <a:pt x="51" y="31"/>
                      <a:pt x="49" y="31"/>
                    </a:cubicBezTo>
                    <a:cubicBezTo>
                      <a:pt x="49" y="32"/>
                      <a:pt x="49" y="32"/>
                      <a:pt x="49" y="32"/>
                    </a:cubicBezTo>
                    <a:cubicBezTo>
                      <a:pt x="49" y="31"/>
                      <a:pt x="49" y="31"/>
                      <a:pt x="49" y="31"/>
                    </a:cubicBezTo>
                    <a:cubicBezTo>
                      <a:pt x="43" y="31"/>
                      <a:pt x="36" y="31"/>
                      <a:pt x="30" y="30"/>
                    </a:cubicBezTo>
                    <a:moveTo>
                      <a:pt x="210" y="22"/>
                    </a:moveTo>
                    <a:cubicBezTo>
                      <a:pt x="192" y="25"/>
                      <a:pt x="176" y="27"/>
                      <a:pt x="161" y="28"/>
                    </a:cubicBezTo>
                    <a:cubicBezTo>
                      <a:pt x="138" y="30"/>
                      <a:pt x="115" y="32"/>
                      <a:pt x="91" y="32"/>
                    </a:cubicBezTo>
                    <a:cubicBezTo>
                      <a:pt x="91" y="33"/>
                      <a:pt x="91" y="34"/>
                      <a:pt x="91" y="36"/>
                    </a:cubicBezTo>
                    <a:cubicBezTo>
                      <a:pt x="109" y="35"/>
                      <a:pt x="128" y="33"/>
                      <a:pt x="147" y="32"/>
                    </a:cubicBezTo>
                    <a:cubicBezTo>
                      <a:pt x="147" y="32"/>
                      <a:pt x="147" y="32"/>
                      <a:pt x="147" y="32"/>
                    </a:cubicBezTo>
                    <a:cubicBezTo>
                      <a:pt x="147" y="32"/>
                      <a:pt x="147" y="32"/>
                      <a:pt x="147" y="32"/>
                    </a:cubicBezTo>
                    <a:cubicBezTo>
                      <a:pt x="128" y="33"/>
                      <a:pt x="109" y="35"/>
                      <a:pt x="91" y="36"/>
                    </a:cubicBezTo>
                    <a:cubicBezTo>
                      <a:pt x="91" y="37"/>
                      <a:pt x="91" y="39"/>
                      <a:pt x="90" y="40"/>
                    </a:cubicBezTo>
                    <a:cubicBezTo>
                      <a:pt x="104" y="41"/>
                      <a:pt x="119" y="42"/>
                      <a:pt x="134" y="42"/>
                    </a:cubicBezTo>
                    <a:cubicBezTo>
                      <a:pt x="161" y="42"/>
                      <a:pt x="191" y="40"/>
                      <a:pt x="221" y="35"/>
                    </a:cubicBezTo>
                    <a:cubicBezTo>
                      <a:pt x="220" y="32"/>
                      <a:pt x="218" y="29"/>
                      <a:pt x="215" y="26"/>
                    </a:cubicBezTo>
                    <a:cubicBezTo>
                      <a:pt x="197" y="28"/>
                      <a:pt x="181" y="29"/>
                      <a:pt x="167" y="30"/>
                    </a:cubicBezTo>
                    <a:cubicBezTo>
                      <a:pt x="182" y="28"/>
                      <a:pt x="198" y="27"/>
                      <a:pt x="213" y="25"/>
                    </a:cubicBezTo>
                    <a:cubicBezTo>
                      <a:pt x="212" y="24"/>
                      <a:pt x="211" y="23"/>
                      <a:pt x="210" y="22"/>
                    </a:cubicBezTo>
                    <a:moveTo>
                      <a:pt x="198" y="16"/>
                    </a:moveTo>
                    <a:cubicBezTo>
                      <a:pt x="197" y="19"/>
                      <a:pt x="197" y="19"/>
                      <a:pt x="197" y="19"/>
                    </a:cubicBezTo>
                    <a:cubicBezTo>
                      <a:pt x="200" y="18"/>
                      <a:pt x="202" y="18"/>
                      <a:pt x="204" y="18"/>
                    </a:cubicBezTo>
                    <a:cubicBezTo>
                      <a:pt x="202" y="17"/>
                      <a:pt x="200" y="16"/>
                      <a:pt x="198" y="16"/>
                    </a:cubicBezTo>
                    <a:moveTo>
                      <a:pt x="82" y="14"/>
                    </a:moveTo>
                    <a:cubicBezTo>
                      <a:pt x="82" y="20"/>
                      <a:pt x="81" y="26"/>
                      <a:pt x="81" y="31"/>
                    </a:cubicBezTo>
                    <a:cubicBezTo>
                      <a:pt x="83" y="31"/>
                      <a:pt x="86" y="31"/>
                      <a:pt x="89" y="31"/>
                    </a:cubicBezTo>
                    <a:cubicBezTo>
                      <a:pt x="88" y="26"/>
                      <a:pt x="88" y="20"/>
                      <a:pt x="88" y="15"/>
                    </a:cubicBezTo>
                    <a:cubicBezTo>
                      <a:pt x="88" y="15"/>
                      <a:pt x="88" y="15"/>
                      <a:pt x="88" y="15"/>
                    </a:cubicBezTo>
                    <a:cubicBezTo>
                      <a:pt x="88" y="15"/>
                      <a:pt x="88" y="15"/>
                      <a:pt x="88" y="15"/>
                    </a:cubicBezTo>
                    <a:cubicBezTo>
                      <a:pt x="86" y="14"/>
                      <a:pt x="84" y="14"/>
                      <a:pt x="82" y="14"/>
                    </a:cubicBezTo>
                    <a:moveTo>
                      <a:pt x="192" y="13"/>
                    </a:moveTo>
                    <a:cubicBezTo>
                      <a:pt x="174" y="14"/>
                      <a:pt x="157" y="15"/>
                      <a:pt x="140" y="15"/>
                    </a:cubicBezTo>
                    <a:cubicBezTo>
                      <a:pt x="127" y="15"/>
                      <a:pt x="113" y="15"/>
                      <a:pt x="100" y="14"/>
                    </a:cubicBezTo>
                    <a:cubicBezTo>
                      <a:pt x="93" y="15"/>
                      <a:pt x="93" y="15"/>
                      <a:pt x="93" y="15"/>
                    </a:cubicBezTo>
                    <a:cubicBezTo>
                      <a:pt x="114" y="17"/>
                      <a:pt x="136" y="19"/>
                      <a:pt x="158" y="20"/>
                    </a:cubicBezTo>
                    <a:cubicBezTo>
                      <a:pt x="159" y="20"/>
                      <a:pt x="160" y="20"/>
                      <a:pt x="161" y="20"/>
                    </a:cubicBezTo>
                    <a:cubicBezTo>
                      <a:pt x="137" y="20"/>
                      <a:pt x="114" y="18"/>
                      <a:pt x="91" y="15"/>
                    </a:cubicBezTo>
                    <a:cubicBezTo>
                      <a:pt x="92" y="19"/>
                      <a:pt x="92" y="25"/>
                      <a:pt x="91" y="31"/>
                    </a:cubicBezTo>
                    <a:cubicBezTo>
                      <a:pt x="128" y="30"/>
                      <a:pt x="167" y="26"/>
                      <a:pt x="207" y="20"/>
                    </a:cubicBezTo>
                    <a:cubicBezTo>
                      <a:pt x="207" y="20"/>
                      <a:pt x="206" y="20"/>
                      <a:pt x="206" y="19"/>
                    </a:cubicBezTo>
                    <a:cubicBezTo>
                      <a:pt x="197" y="20"/>
                      <a:pt x="189" y="20"/>
                      <a:pt x="181" y="20"/>
                    </a:cubicBezTo>
                    <a:cubicBezTo>
                      <a:pt x="174" y="20"/>
                      <a:pt x="167" y="20"/>
                      <a:pt x="161" y="20"/>
                    </a:cubicBezTo>
                    <a:cubicBezTo>
                      <a:pt x="161" y="20"/>
                      <a:pt x="161" y="20"/>
                      <a:pt x="161" y="20"/>
                    </a:cubicBezTo>
                    <a:cubicBezTo>
                      <a:pt x="161" y="20"/>
                      <a:pt x="161" y="20"/>
                      <a:pt x="161" y="20"/>
                    </a:cubicBezTo>
                    <a:cubicBezTo>
                      <a:pt x="161" y="20"/>
                      <a:pt x="161" y="20"/>
                      <a:pt x="162" y="20"/>
                    </a:cubicBezTo>
                    <a:cubicBezTo>
                      <a:pt x="173" y="20"/>
                      <a:pt x="184" y="19"/>
                      <a:pt x="196" y="19"/>
                    </a:cubicBezTo>
                    <a:cubicBezTo>
                      <a:pt x="195" y="18"/>
                      <a:pt x="195" y="18"/>
                      <a:pt x="195" y="18"/>
                    </a:cubicBezTo>
                    <a:cubicBezTo>
                      <a:pt x="196" y="15"/>
                      <a:pt x="196" y="15"/>
                      <a:pt x="196" y="15"/>
                    </a:cubicBezTo>
                    <a:cubicBezTo>
                      <a:pt x="195" y="14"/>
                      <a:pt x="194" y="13"/>
                      <a:pt x="192" y="13"/>
                    </a:cubicBezTo>
                    <a:moveTo>
                      <a:pt x="74" y="12"/>
                    </a:moveTo>
                    <a:cubicBezTo>
                      <a:pt x="74" y="20"/>
                      <a:pt x="73" y="28"/>
                      <a:pt x="71" y="31"/>
                    </a:cubicBezTo>
                    <a:cubicBezTo>
                      <a:pt x="72" y="31"/>
                      <a:pt x="72" y="31"/>
                      <a:pt x="72" y="31"/>
                    </a:cubicBezTo>
                    <a:cubicBezTo>
                      <a:pt x="74" y="31"/>
                      <a:pt x="77" y="31"/>
                      <a:pt x="80" y="31"/>
                    </a:cubicBezTo>
                    <a:cubicBezTo>
                      <a:pt x="79" y="25"/>
                      <a:pt x="79" y="19"/>
                      <a:pt x="79" y="13"/>
                    </a:cubicBezTo>
                    <a:cubicBezTo>
                      <a:pt x="77" y="13"/>
                      <a:pt x="75" y="12"/>
                      <a:pt x="74" y="12"/>
                    </a:cubicBezTo>
                    <a:moveTo>
                      <a:pt x="82" y="12"/>
                    </a:moveTo>
                    <a:cubicBezTo>
                      <a:pt x="82" y="12"/>
                      <a:pt x="82" y="13"/>
                      <a:pt x="82" y="13"/>
                    </a:cubicBezTo>
                    <a:cubicBezTo>
                      <a:pt x="84" y="14"/>
                      <a:pt x="86" y="14"/>
                      <a:pt x="88" y="14"/>
                    </a:cubicBezTo>
                    <a:cubicBezTo>
                      <a:pt x="88" y="13"/>
                      <a:pt x="88" y="13"/>
                      <a:pt x="88" y="13"/>
                    </a:cubicBezTo>
                    <a:cubicBezTo>
                      <a:pt x="86" y="12"/>
                      <a:pt x="84" y="12"/>
                      <a:pt x="82" y="12"/>
                    </a:cubicBezTo>
                    <a:moveTo>
                      <a:pt x="74" y="11"/>
                    </a:moveTo>
                    <a:cubicBezTo>
                      <a:pt x="74" y="12"/>
                      <a:pt x="74" y="12"/>
                      <a:pt x="74" y="12"/>
                    </a:cubicBezTo>
                    <a:cubicBezTo>
                      <a:pt x="75" y="12"/>
                      <a:pt x="77" y="13"/>
                      <a:pt x="79" y="13"/>
                    </a:cubicBezTo>
                    <a:cubicBezTo>
                      <a:pt x="79" y="12"/>
                      <a:pt x="79" y="12"/>
                      <a:pt x="79" y="12"/>
                    </a:cubicBezTo>
                    <a:cubicBezTo>
                      <a:pt x="77" y="11"/>
                      <a:pt x="75" y="11"/>
                      <a:pt x="74" y="11"/>
                    </a:cubicBezTo>
                    <a:moveTo>
                      <a:pt x="66" y="11"/>
                    </a:moveTo>
                    <a:cubicBezTo>
                      <a:pt x="66" y="18"/>
                      <a:pt x="65" y="25"/>
                      <a:pt x="64" y="28"/>
                    </a:cubicBezTo>
                    <a:cubicBezTo>
                      <a:pt x="64" y="31"/>
                      <a:pt x="64" y="31"/>
                      <a:pt x="64" y="31"/>
                    </a:cubicBezTo>
                    <a:cubicBezTo>
                      <a:pt x="66" y="31"/>
                      <a:pt x="69" y="31"/>
                      <a:pt x="71" y="31"/>
                    </a:cubicBezTo>
                    <a:cubicBezTo>
                      <a:pt x="71" y="26"/>
                      <a:pt x="71" y="18"/>
                      <a:pt x="71" y="12"/>
                    </a:cubicBezTo>
                    <a:cubicBezTo>
                      <a:pt x="70" y="12"/>
                      <a:pt x="70" y="12"/>
                      <a:pt x="70" y="12"/>
                    </a:cubicBezTo>
                    <a:cubicBezTo>
                      <a:pt x="69" y="11"/>
                      <a:pt x="67" y="11"/>
                      <a:pt x="66" y="11"/>
                    </a:cubicBezTo>
                    <a:moveTo>
                      <a:pt x="66" y="10"/>
                    </a:moveTo>
                    <a:cubicBezTo>
                      <a:pt x="66" y="11"/>
                      <a:pt x="66" y="11"/>
                      <a:pt x="66" y="11"/>
                    </a:cubicBezTo>
                    <a:cubicBezTo>
                      <a:pt x="67" y="11"/>
                      <a:pt x="69" y="11"/>
                      <a:pt x="70" y="12"/>
                    </a:cubicBezTo>
                    <a:cubicBezTo>
                      <a:pt x="70" y="12"/>
                      <a:pt x="70" y="12"/>
                      <a:pt x="70" y="12"/>
                    </a:cubicBezTo>
                    <a:cubicBezTo>
                      <a:pt x="71" y="12"/>
                      <a:pt x="71" y="12"/>
                      <a:pt x="71" y="12"/>
                    </a:cubicBezTo>
                    <a:cubicBezTo>
                      <a:pt x="71" y="11"/>
                      <a:pt x="71" y="11"/>
                      <a:pt x="71" y="11"/>
                    </a:cubicBezTo>
                    <a:cubicBezTo>
                      <a:pt x="69" y="10"/>
                      <a:pt x="67" y="10"/>
                      <a:pt x="66" y="10"/>
                    </a:cubicBezTo>
                    <a:moveTo>
                      <a:pt x="58" y="9"/>
                    </a:moveTo>
                    <a:cubicBezTo>
                      <a:pt x="58" y="17"/>
                      <a:pt x="57" y="24"/>
                      <a:pt x="56" y="28"/>
                    </a:cubicBezTo>
                    <a:cubicBezTo>
                      <a:pt x="56" y="31"/>
                      <a:pt x="56" y="31"/>
                      <a:pt x="56" y="31"/>
                    </a:cubicBezTo>
                    <a:cubicBezTo>
                      <a:pt x="59" y="31"/>
                      <a:pt x="61" y="31"/>
                      <a:pt x="64" y="31"/>
                    </a:cubicBezTo>
                    <a:cubicBezTo>
                      <a:pt x="64" y="30"/>
                      <a:pt x="64" y="30"/>
                      <a:pt x="64" y="30"/>
                    </a:cubicBezTo>
                    <a:cubicBezTo>
                      <a:pt x="65" y="24"/>
                      <a:pt x="63" y="17"/>
                      <a:pt x="63" y="10"/>
                    </a:cubicBezTo>
                    <a:cubicBezTo>
                      <a:pt x="61" y="10"/>
                      <a:pt x="59" y="10"/>
                      <a:pt x="58" y="9"/>
                    </a:cubicBezTo>
                    <a:moveTo>
                      <a:pt x="59" y="9"/>
                    </a:moveTo>
                    <a:cubicBezTo>
                      <a:pt x="59" y="9"/>
                      <a:pt x="58" y="9"/>
                      <a:pt x="58" y="9"/>
                    </a:cubicBezTo>
                    <a:cubicBezTo>
                      <a:pt x="59" y="10"/>
                      <a:pt x="61" y="10"/>
                      <a:pt x="63" y="10"/>
                    </a:cubicBezTo>
                    <a:cubicBezTo>
                      <a:pt x="62" y="9"/>
                      <a:pt x="62" y="9"/>
                      <a:pt x="62" y="9"/>
                    </a:cubicBezTo>
                    <a:cubicBezTo>
                      <a:pt x="61" y="9"/>
                      <a:pt x="60" y="9"/>
                      <a:pt x="59" y="9"/>
                    </a:cubicBezTo>
                    <a:moveTo>
                      <a:pt x="51" y="8"/>
                    </a:moveTo>
                    <a:cubicBezTo>
                      <a:pt x="51" y="16"/>
                      <a:pt x="50" y="24"/>
                      <a:pt x="49" y="27"/>
                    </a:cubicBezTo>
                    <a:cubicBezTo>
                      <a:pt x="49" y="31"/>
                      <a:pt x="49" y="31"/>
                      <a:pt x="49" y="31"/>
                    </a:cubicBezTo>
                    <a:cubicBezTo>
                      <a:pt x="51" y="31"/>
                      <a:pt x="54" y="31"/>
                      <a:pt x="56" y="31"/>
                    </a:cubicBezTo>
                    <a:cubicBezTo>
                      <a:pt x="56" y="29"/>
                      <a:pt x="56" y="29"/>
                      <a:pt x="56" y="29"/>
                    </a:cubicBezTo>
                    <a:cubicBezTo>
                      <a:pt x="56" y="24"/>
                      <a:pt x="55" y="16"/>
                      <a:pt x="54" y="9"/>
                    </a:cubicBezTo>
                    <a:cubicBezTo>
                      <a:pt x="54" y="9"/>
                      <a:pt x="54" y="9"/>
                      <a:pt x="54" y="9"/>
                    </a:cubicBezTo>
                    <a:cubicBezTo>
                      <a:pt x="53" y="9"/>
                      <a:pt x="53" y="10"/>
                      <a:pt x="53" y="10"/>
                    </a:cubicBezTo>
                    <a:cubicBezTo>
                      <a:pt x="53" y="9"/>
                      <a:pt x="53" y="9"/>
                      <a:pt x="53" y="9"/>
                    </a:cubicBezTo>
                    <a:cubicBezTo>
                      <a:pt x="53" y="9"/>
                      <a:pt x="53" y="9"/>
                      <a:pt x="53" y="9"/>
                    </a:cubicBezTo>
                    <a:cubicBezTo>
                      <a:pt x="52" y="9"/>
                      <a:pt x="52" y="9"/>
                      <a:pt x="51" y="8"/>
                    </a:cubicBezTo>
                    <a:moveTo>
                      <a:pt x="51" y="8"/>
                    </a:moveTo>
                    <a:cubicBezTo>
                      <a:pt x="51" y="8"/>
                      <a:pt x="51" y="8"/>
                      <a:pt x="51" y="8"/>
                    </a:cubicBezTo>
                    <a:cubicBezTo>
                      <a:pt x="52" y="8"/>
                      <a:pt x="52" y="8"/>
                      <a:pt x="52" y="8"/>
                    </a:cubicBezTo>
                    <a:cubicBezTo>
                      <a:pt x="51" y="8"/>
                      <a:pt x="51" y="8"/>
                      <a:pt x="51" y="8"/>
                    </a:cubicBezTo>
                    <a:moveTo>
                      <a:pt x="46" y="8"/>
                    </a:moveTo>
                    <a:cubicBezTo>
                      <a:pt x="46" y="8"/>
                      <a:pt x="46" y="8"/>
                      <a:pt x="46" y="8"/>
                    </a:cubicBezTo>
                    <a:cubicBezTo>
                      <a:pt x="45" y="14"/>
                      <a:pt x="45" y="20"/>
                      <a:pt x="44" y="23"/>
                    </a:cubicBezTo>
                    <a:cubicBezTo>
                      <a:pt x="44" y="27"/>
                      <a:pt x="44" y="27"/>
                      <a:pt x="44" y="27"/>
                    </a:cubicBezTo>
                    <a:cubicBezTo>
                      <a:pt x="44" y="24"/>
                      <a:pt x="44" y="24"/>
                      <a:pt x="44" y="24"/>
                    </a:cubicBezTo>
                    <a:cubicBezTo>
                      <a:pt x="44" y="20"/>
                      <a:pt x="43" y="14"/>
                      <a:pt x="43" y="9"/>
                    </a:cubicBezTo>
                    <a:cubicBezTo>
                      <a:pt x="41" y="9"/>
                      <a:pt x="39" y="10"/>
                      <a:pt x="38" y="10"/>
                    </a:cubicBezTo>
                    <a:cubicBezTo>
                      <a:pt x="37" y="15"/>
                      <a:pt x="37" y="19"/>
                      <a:pt x="36" y="21"/>
                    </a:cubicBezTo>
                    <a:cubicBezTo>
                      <a:pt x="36" y="25"/>
                      <a:pt x="36" y="25"/>
                      <a:pt x="36" y="25"/>
                    </a:cubicBezTo>
                    <a:cubicBezTo>
                      <a:pt x="36" y="23"/>
                      <a:pt x="36" y="23"/>
                      <a:pt x="36" y="23"/>
                    </a:cubicBezTo>
                    <a:cubicBezTo>
                      <a:pt x="36" y="20"/>
                      <a:pt x="36" y="15"/>
                      <a:pt x="35" y="11"/>
                    </a:cubicBezTo>
                    <a:cubicBezTo>
                      <a:pt x="33" y="12"/>
                      <a:pt x="31" y="12"/>
                      <a:pt x="29" y="13"/>
                    </a:cubicBezTo>
                    <a:cubicBezTo>
                      <a:pt x="28" y="17"/>
                      <a:pt x="28" y="19"/>
                      <a:pt x="27" y="21"/>
                    </a:cubicBezTo>
                    <a:cubicBezTo>
                      <a:pt x="27" y="25"/>
                      <a:pt x="27" y="25"/>
                      <a:pt x="27" y="25"/>
                    </a:cubicBezTo>
                    <a:cubicBezTo>
                      <a:pt x="27" y="23"/>
                      <a:pt x="27" y="23"/>
                      <a:pt x="27" y="23"/>
                    </a:cubicBezTo>
                    <a:cubicBezTo>
                      <a:pt x="27" y="20"/>
                      <a:pt x="27" y="17"/>
                      <a:pt x="27" y="14"/>
                    </a:cubicBezTo>
                    <a:cubicBezTo>
                      <a:pt x="25" y="15"/>
                      <a:pt x="23" y="16"/>
                      <a:pt x="21" y="17"/>
                    </a:cubicBezTo>
                    <a:cubicBezTo>
                      <a:pt x="20" y="19"/>
                      <a:pt x="20" y="21"/>
                      <a:pt x="19" y="22"/>
                    </a:cubicBezTo>
                    <a:cubicBezTo>
                      <a:pt x="18" y="26"/>
                      <a:pt x="18" y="26"/>
                      <a:pt x="18" y="26"/>
                    </a:cubicBezTo>
                    <a:cubicBezTo>
                      <a:pt x="19" y="24"/>
                      <a:pt x="19" y="24"/>
                      <a:pt x="19" y="24"/>
                    </a:cubicBezTo>
                    <a:cubicBezTo>
                      <a:pt x="19" y="22"/>
                      <a:pt x="19" y="20"/>
                      <a:pt x="19" y="18"/>
                    </a:cubicBezTo>
                    <a:cubicBezTo>
                      <a:pt x="15" y="20"/>
                      <a:pt x="12" y="22"/>
                      <a:pt x="9" y="24"/>
                    </a:cubicBezTo>
                    <a:cubicBezTo>
                      <a:pt x="15" y="26"/>
                      <a:pt x="21" y="28"/>
                      <a:pt x="27" y="30"/>
                    </a:cubicBezTo>
                    <a:cubicBezTo>
                      <a:pt x="34" y="30"/>
                      <a:pt x="42" y="31"/>
                      <a:pt x="49" y="31"/>
                    </a:cubicBezTo>
                    <a:cubicBezTo>
                      <a:pt x="49" y="29"/>
                      <a:pt x="49" y="29"/>
                      <a:pt x="49" y="29"/>
                    </a:cubicBezTo>
                    <a:cubicBezTo>
                      <a:pt x="49" y="25"/>
                      <a:pt x="49" y="19"/>
                      <a:pt x="48" y="13"/>
                    </a:cubicBezTo>
                    <a:cubicBezTo>
                      <a:pt x="46" y="13"/>
                      <a:pt x="46" y="13"/>
                      <a:pt x="46" y="13"/>
                    </a:cubicBezTo>
                    <a:cubicBezTo>
                      <a:pt x="46" y="8"/>
                      <a:pt x="46" y="8"/>
                      <a:pt x="46" y="8"/>
                    </a:cubicBezTo>
                    <a:moveTo>
                      <a:pt x="111" y="0"/>
                    </a:moveTo>
                    <a:cubicBezTo>
                      <a:pt x="109" y="0"/>
                      <a:pt x="107" y="0"/>
                      <a:pt x="104" y="0"/>
                    </a:cubicBezTo>
                    <a:cubicBezTo>
                      <a:pt x="105" y="2"/>
                      <a:pt x="105" y="2"/>
                      <a:pt x="105" y="2"/>
                    </a:cubicBezTo>
                    <a:cubicBezTo>
                      <a:pt x="110" y="2"/>
                      <a:pt x="115" y="2"/>
                      <a:pt x="120" y="2"/>
                    </a:cubicBezTo>
                    <a:cubicBezTo>
                      <a:pt x="124" y="2"/>
                      <a:pt x="128" y="2"/>
                      <a:pt x="132" y="2"/>
                    </a:cubicBezTo>
                    <a:cubicBezTo>
                      <a:pt x="132" y="1"/>
                      <a:pt x="132" y="1"/>
                      <a:pt x="132" y="1"/>
                    </a:cubicBezTo>
                    <a:cubicBezTo>
                      <a:pt x="125" y="1"/>
                      <a:pt x="118" y="0"/>
                      <a:pt x="111"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587" name="Freeform 670"/>
              <p:cNvSpPr>
                <a:spLocks noEditPoints="1"/>
              </p:cNvSpPr>
              <p:nvPr/>
            </p:nvSpPr>
            <p:spPr bwMode="auto">
              <a:xfrm>
                <a:off x="1876" y="3298"/>
                <a:ext cx="128" cy="24"/>
              </a:xfrm>
              <a:custGeom>
                <a:avLst/>
                <a:gdLst>
                  <a:gd name="T0" fmla="*/ 74 w 154"/>
                  <a:gd name="T1" fmla="*/ 29 h 29"/>
                  <a:gd name="T2" fmla="*/ 59 w 154"/>
                  <a:gd name="T3" fmla="*/ 23 h 29"/>
                  <a:gd name="T4" fmla="*/ 80 w 154"/>
                  <a:gd name="T5" fmla="*/ 29 h 29"/>
                  <a:gd name="T6" fmla="*/ 97 w 154"/>
                  <a:gd name="T7" fmla="*/ 23 h 29"/>
                  <a:gd name="T8" fmla="*/ 58 w 154"/>
                  <a:gd name="T9" fmla="*/ 29 h 29"/>
                  <a:gd name="T10" fmla="*/ 118 w 154"/>
                  <a:gd name="T11" fmla="*/ 22 h 29"/>
                  <a:gd name="T12" fmla="*/ 118 w 154"/>
                  <a:gd name="T13" fmla="*/ 23 h 29"/>
                  <a:gd name="T14" fmla="*/ 120 w 154"/>
                  <a:gd name="T15" fmla="*/ 22 h 29"/>
                  <a:gd name="T16" fmla="*/ 28 w 154"/>
                  <a:gd name="T17" fmla="*/ 22 h 29"/>
                  <a:gd name="T18" fmla="*/ 40 w 154"/>
                  <a:gd name="T19" fmla="*/ 27 h 29"/>
                  <a:gd name="T20" fmla="*/ 15 w 154"/>
                  <a:gd name="T21" fmla="*/ 22 h 29"/>
                  <a:gd name="T22" fmla="*/ 26 w 154"/>
                  <a:gd name="T23" fmla="*/ 22 h 29"/>
                  <a:gd name="T24" fmla="*/ 6 w 154"/>
                  <a:gd name="T25" fmla="*/ 22 h 29"/>
                  <a:gd name="T26" fmla="*/ 5 w 154"/>
                  <a:gd name="T27" fmla="*/ 21 h 29"/>
                  <a:gd name="T28" fmla="*/ 5 w 154"/>
                  <a:gd name="T29" fmla="*/ 21 h 29"/>
                  <a:gd name="T30" fmla="*/ 25 w 154"/>
                  <a:gd name="T31" fmla="*/ 12 h 29"/>
                  <a:gd name="T32" fmla="*/ 15 w 154"/>
                  <a:gd name="T33" fmla="*/ 22 h 29"/>
                  <a:gd name="T34" fmla="*/ 26 w 154"/>
                  <a:gd name="T35" fmla="*/ 22 h 29"/>
                  <a:gd name="T36" fmla="*/ 27 w 154"/>
                  <a:gd name="T37" fmla="*/ 12 h 29"/>
                  <a:gd name="T38" fmla="*/ 39 w 154"/>
                  <a:gd name="T39" fmla="*/ 12 h 29"/>
                  <a:gd name="T40" fmla="*/ 97 w 154"/>
                  <a:gd name="T41" fmla="*/ 8 h 29"/>
                  <a:gd name="T42" fmla="*/ 119 w 154"/>
                  <a:gd name="T43" fmla="*/ 9 h 29"/>
                  <a:gd name="T44" fmla="*/ 119 w 154"/>
                  <a:gd name="T45" fmla="*/ 7 h 29"/>
                  <a:gd name="T46" fmla="*/ 69 w 154"/>
                  <a:gd name="T47" fmla="*/ 10 h 29"/>
                  <a:gd name="T48" fmla="*/ 72 w 154"/>
                  <a:gd name="T49" fmla="*/ 23 h 29"/>
                  <a:gd name="T50" fmla="*/ 78 w 154"/>
                  <a:gd name="T51" fmla="*/ 23 h 29"/>
                  <a:gd name="T52" fmla="*/ 97 w 154"/>
                  <a:gd name="T53" fmla="*/ 8 h 29"/>
                  <a:gd name="T54" fmla="*/ 56 w 154"/>
                  <a:gd name="T55" fmla="*/ 7 h 29"/>
                  <a:gd name="T56" fmla="*/ 119 w 154"/>
                  <a:gd name="T57" fmla="*/ 7 h 29"/>
                  <a:gd name="T58" fmla="*/ 119 w 154"/>
                  <a:gd name="T59" fmla="*/ 7 h 29"/>
                  <a:gd name="T60" fmla="*/ 120 w 154"/>
                  <a:gd name="T61" fmla="*/ 22 h 29"/>
                  <a:gd name="T62" fmla="*/ 144 w 154"/>
                  <a:gd name="T63" fmla="*/ 6 h 29"/>
                  <a:gd name="T64" fmla="*/ 2 w 154"/>
                  <a:gd name="T65" fmla="*/ 6 h 29"/>
                  <a:gd name="T66" fmla="*/ 12 w 154"/>
                  <a:gd name="T67" fmla="*/ 13 h 29"/>
                  <a:gd name="T68" fmla="*/ 25 w 154"/>
                  <a:gd name="T69" fmla="*/ 6 h 29"/>
                  <a:gd name="T70" fmla="*/ 25 w 154"/>
                  <a:gd name="T71" fmla="*/ 12 h 29"/>
                  <a:gd name="T72" fmla="*/ 34 w 154"/>
                  <a:gd name="T73" fmla="*/ 6 h 29"/>
                  <a:gd name="T74" fmla="*/ 26 w 154"/>
                  <a:gd name="T75" fmla="*/ 6 h 29"/>
                  <a:gd name="T76" fmla="*/ 39 w 154"/>
                  <a:gd name="T77" fmla="*/ 6 h 29"/>
                  <a:gd name="T78" fmla="*/ 41 w 154"/>
                  <a:gd name="T79" fmla="*/ 12 h 29"/>
                  <a:gd name="T80" fmla="*/ 41 w 154"/>
                  <a:gd name="T81" fmla="*/ 12 h 29"/>
                  <a:gd name="T82" fmla="*/ 56 w 154"/>
                  <a:gd name="T83" fmla="*/ 11 h 29"/>
                  <a:gd name="T84" fmla="*/ 56 w 154"/>
                  <a:gd name="T85" fmla="*/ 11 h 29"/>
                  <a:gd name="T86" fmla="*/ 40 w 154"/>
                  <a:gd name="T87" fmla="*/ 5 h 29"/>
                  <a:gd name="T88" fmla="*/ 40 w 154"/>
                  <a:gd name="T89" fmla="*/ 5 h 29"/>
                  <a:gd name="T90" fmla="*/ 145 w 154"/>
                  <a:gd name="T91" fmla="*/ 12 h 29"/>
                  <a:gd name="T92" fmla="*/ 25 w 154"/>
                  <a:gd name="T93" fmla="*/ 4 h 29"/>
                  <a:gd name="T94" fmla="*/ 39 w 154"/>
                  <a:gd name="T95" fmla="*/ 5 h 29"/>
                  <a:gd name="T96" fmla="*/ 12 w 154"/>
                  <a:gd name="T97" fmla="*/ 6 h 29"/>
                  <a:gd name="T98" fmla="*/ 25 w 154"/>
                  <a:gd name="T99" fmla="*/ 4 h 29"/>
                  <a:gd name="T100" fmla="*/ 0 w 154"/>
                  <a:gd name="T101" fmla="*/ 6 h 29"/>
                  <a:gd name="T102" fmla="*/ 12 w 154"/>
                  <a:gd name="T10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4" h="28">
                    <a:moveTo>
                      <a:pt x="59" y="23"/>
                    </a:moveTo>
                    <a:cubicBezTo>
                      <a:pt x="59" y="25"/>
                      <a:pt x="60" y="27"/>
                      <a:pt x="60" y="29"/>
                    </a:cubicBezTo>
                    <a:cubicBezTo>
                      <a:pt x="65" y="29"/>
                      <a:pt x="70" y="29"/>
                      <a:pt x="74" y="29"/>
                    </a:cubicBezTo>
                    <a:cubicBezTo>
                      <a:pt x="75" y="29"/>
                      <a:pt x="77" y="29"/>
                      <a:pt x="78" y="29"/>
                    </a:cubicBezTo>
                    <a:cubicBezTo>
                      <a:pt x="77" y="27"/>
                      <a:pt x="77" y="25"/>
                      <a:pt x="77" y="23"/>
                    </a:cubicBezTo>
                    <a:cubicBezTo>
                      <a:pt x="71" y="23"/>
                      <a:pt x="65" y="23"/>
                      <a:pt x="59" y="23"/>
                    </a:cubicBezTo>
                    <a:moveTo>
                      <a:pt x="97" y="23"/>
                    </a:moveTo>
                    <a:cubicBezTo>
                      <a:pt x="91" y="23"/>
                      <a:pt x="85" y="23"/>
                      <a:pt x="78" y="23"/>
                    </a:cubicBezTo>
                    <a:cubicBezTo>
                      <a:pt x="79" y="25"/>
                      <a:pt x="79" y="27"/>
                      <a:pt x="80" y="29"/>
                    </a:cubicBezTo>
                    <a:cubicBezTo>
                      <a:pt x="83" y="29"/>
                      <a:pt x="87" y="29"/>
                      <a:pt x="90" y="29"/>
                    </a:cubicBezTo>
                    <a:cubicBezTo>
                      <a:pt x="93" y="28"/>
                      <a:pt x="95" y="28"/>
                      <a:pt x="98" y="28"/>
                    </a:cubicBezTo>
                    <a:cubicBezTo>
                      <a:pt x="98" y="26"/>
                      <a:pt x="98" y="24"/>
                      <a:pt x="97" y="23"/>
                    </a:cubicBezTo>
                    <a:moveTo>
                      <a:pt x="43" y="23"/>
                    </a:moveTo>
                    <a:cubicBezTo>
                      <a:pt x="43" y="24"/>
                      <a:pt x="43" y="26"/>
                      <a:pt x="44" y="28"/>
                    </a:cubicBezTo>
                    <a:cubicBezTo>
                      <a:pt x="48" y="28"/>
                      <a:pt x="53" y="29"/>
                      <a:pt x="58" y="29"/>
                    </a:cubicBezTo>
                    <a:cubicBezTo>
                      <a:pt x="58" y="27"/>
                      <a:pt x="57" y="25"/>
                      <a:pt x="57" y="23"/>
                    </a:cubicBezTo>
                    <a:cubicBezTo>
                      <a:pt x="52" y="23"/>
                      <a:pt x="48" y="23"/>
                      <a:pt x="43" y="23"/>
                    </a:cubicBezTo>
                    <a:moveTo>
                      <a:pt x="118" y="22"/>
                    </a:moveTo>
                    <a:cubicBezTo>
                      <a:pt x="112" y="23"/>
                      <a:pt x="106" y="23"/>
                      <a:pt x="99" y="23"/>
                    </a:cubicBezTo>
                    <a:cubicBezTo>
                      <a:pt x="100" y="24"/>
                      <a:pt x="100" y="26"/>
                      <a:pt x="100" y="27"/>
                    </a:cubicBezTo>
                    <a:cubicBezTo>
                      <a:pt x="107" y="26"/>
                      <a:pt x="113" y="25"/>
                      <a:pt x="118" y="23"/>
                    </a:cubicBezTo>
                    <a:cubicBezTo>
                      <a:pt x="118" y="23"/>
                      <a:pt x="118" y="23"/>
                      <a:pt x="118" y="22"/>
                    </a:cubicBezTo>
                    <a:moveTo>
                      <a:pt x="120" y="22"/>
                    </a:moveTo>
                    <a:cubicBezTo>
                      <a:pt x="120" y="22"/>
                      <a:pt x="120" y="22"/>
                      <a:pt x="120" y="22"/>
                    </a:cubicBezTo>
                    <a:cubicBezTo>
                      <a:pt x="120" y="22"/>
                      <a:pt x="120" y="23"/>
                      <a:pt x="120" y="23"/>
                    </a:cubicBezTo>
                    <a:cubicBezTo>
                      <a:pt x="120" y="23"/>
                      <a:pt x="120" y="22"/>
                      <a:pt x="120" y="22"/>
                    </a:cubicBezTo>
                    <a:moveTo>
                      <a:pt x="28" y="22"/>
                    </a:moveTo>
                    <a:cubicBezTo>
                      <a:pt x="29" y="24"/>
                      <a:pt x="29" y="25"/>
                      <a:pt x="29" y="26"/>
                    </a:cubicBezTo>
                    <a:cubicBezTo>
                      <a:pt x="31" y="26"/>
                      <a:pt x="33" y="27"/>
                      <a:pt x="35" y="27"/>
                    </a:cubicBezTo>
                    <a:cubicBezTo>
                      <a:pt x="37" y="27"/>
                      <a:pt x="38" y="27"/>
                      <a:pt x="40" y="27"/>
                    </a:cubicBezTo>
                    <a:cubicBezTo>
                      <a:pt x="40" y="26"/>
                      <a:pt x="40" y="24"/>
                      <a:pt x="40" y="23"/>
                    </a:cubicBezTo>
                    <a:cubicBezTo>
                      <a:pt x="36" y="23"/>
                      <a:pt x="32" y="22"/>
                      <a:pt x="28" y="22"/>
                    </a:cubicBezTo>
                    <a:moveTo>
                      <a:pt x="15" y="22"/>
                    </a:moveTo>
                    <a:cubicBezTo>
                      <a:pt x="15" y="22"/>
                      <a:pt x="15" y="23"/>
                      <a:pt x="15" y="24"/>
                    </a:cubicBezTo>
                    <a:cubicBezTo>
                      <a:pt x="19" y="25"/>
                      <a:pt x="23" y="25"/>
                      <a:pt x="27" y="26"/>
                    </a:cubicBezTo>
                    <a:cubicBezTo>
                      <a:pt x="26" y="25"/>
                      <a:pt x="26" y="23"/>
                      <a:pt x="26" y="22"/>
                    </a:cubicBezTo>
                    <a:cubicBezTo>
                      <a:pt x="22" y="22"/>
                      <a:pt x="19" y="22"/>
                      <a:pt x="15" y="22"/>
                    </a:cubicBezTo>
                    <a:moveTo>
                      <a:pt x="5" y="21"/>
                    </a:moveTo>
                    <a:cubicBezTo>
                      <a:pt x="5" y="22"/>
                      <a:pt x="5" y="22"/>
                      <a:pt x="6" y="22"/>
                    </a:cubicBezTo>
                    <a:cubicBezTo>
                      <a:pt x="8" y="23"/>
                      <a:pt x="10" y="23"/>
                      <a:pt x="13" y="24"/>
                    </a:cubicBezTo>
                    <a:cubicBezTo>
                      <a:pt x="13" y="23"/>
                      <a:pt x="13" y="22"/>
                      <a:pt x="13" y="22"/>
                    </a:cubicBezTo>
                    <a:cubicBezTo>
                      <a:pt x="10" y="21"/>
                      <a:pt x="7" y="21"/>
                      <a:pt x="5" y="21"/>
                    </a:cubicBezTo>
                    <a:moveTo>
                      <a:pt x="12" y="13"/>
                    </a:moveTo>
                    <a:cubicBezTo>
                      <a:pt x="9" y="13"/>
                      <a:pt x="5" y="13"/>
                      <a:pt x="2" y="14"/>
                    </a:cubicBezTo>
                    <a:cubicBezTo>
                      <a:pt x="2" y="16"/>
                      <a:pt x="4" y="19"/>
                      <a:pt x="5" y="21"/>
                    </a:cubicBezTo>
                    <a:cubicBezTo>
                      <a:pt x="7" y="21"/>
                      <a:pt x="10" y="21"/>
                      <a:pt x="13" y="22"/>
                    </a:cubicBezTo>
                    <a:cubicBezTo>
                      <a:pt x="12" y="19"/>
                      <a:pt x="12" y="16"/>
                      <a:pt x="12" y="13"/>
                    </a:cubicBezTo>
                    <a:moveTo>
                      <a:pt x="25" y="12"/>
                    </a:moveTo>
                    <a:cubicBezTo>
                      <a:pt x="21" y="13"/>
                      <a:pt x="17" y="13"/>
                      <a:pt x="13" y="13"/>
                    </a:cubicBezTo>
                    <a:cubicBezTo>
                      <a:pt x="14" y="16"/>
                      <a:pt x="14" y="18"/>
                      <a:pt x="15" y="22"/>
                    </a:cubicBezTo>
                    <a:cubicBezTo>
                      <a:pt x="15" y="22"/>
                      <a:pt x="15" y="22"/>
                      <a:pt x="15" y="22"/>
                    </a:cubicBezTo>
                    <a:cubicBezTo>
                      <a:pt x="15" y="22"/>
                      <a:pt x="15" y="22"/>
                      <a:pt x="15" y="22"/>
                    </a:cubicBezTo>
                    <a:cubicBezTo>
                      <a:pt x="15" y="22"/>
                      <a:pt x="15" y="22"/>
                      <a:pt x="15" y="22"/>
                    </a:cubicBezTo>
                    <a:cubicBezTo>
                      <a:pt x="19" y="22"/>
                      <a:pt x="22" y="22"/>
                      <a:pt x="26" y="22"/>
                    </a:cubicBezTo>
                    <a:cubicBezTo>
                      <a:pt x="26" y="19"/>
                      <a:pt x="26" y="15"/>
                      <a:pt x="25" y="12"/>
                    </a:cubicBezTo>
                    <a:moveTo>
                      <a:pt x="39" y="12"/>
                    </a:moveTo>
                    <a:cubicBezTo>
                      <a:pt x="35" y="12"/>
                      <a:pt x="31" y="12"/>
                      <a:pt x="27" y="12"/>
                    </a:cubicBezTo>
                    <a:cubicBezTo>
                      <a:pt x="27" y="15"/>
                      <a:pt x="28" y="18"/>
                      <a:pt x="28" y="22"/>
                    </a:cubicBezTo>
                    <a:cubicBezTo>
                      <a:pt x="32" y="22"/>
                      <a:pt x="36" y="22"/>
                      <a:pt x="40" y="23"/>
                    </a:cubicBezTo>
                    <a:cubicBezTo>
                      <a:pt x="40" y="19"/>
                      <a:pt x="39" y="15"/>
                      <a:pt x="39" y="12"/>
                    </a:cubicBezTo>
                    <a:moveTo>
                      <a:pt x="119" y="7"/>
                    </a:moveTo>
                    <a:cubicBezTo>
                      <a:pt x="112" y="8"/>
                      <a:pt x="105" y="8"/>
                      <a:pt x="98" y="8"/>
                    </a:cubicBezTo>
                    <a:cubicBezTo>
                      <a:pt x="97" y="8"/>
                      <a:pt x="97" y="8"/>
                      <a:pt x="97" y="8"/>
                    </a:cubicBezTo>
                    <a:cubicBezTo>
                      <a:pt x="97" y="11"/>
                      <a:pt x="98" y="16"/>
                      <a:pt x="99" y="23"/>
                    </a:cubicBezTo>
                    <a:cubicBezTo>
                      <a:pt x="106" y="23"/>
                      <a:pt x="112" y="22"/>
                      <a:pt x="118" y="22"/>
                    </a:cubicBezTo>
                    <a:cubicBezTo>
                      <a:pt x="118" y="18"/>
                      <a:pt x="118" y="13"/>
                      <a:pt x="119" y="9"/>
                    </a:cubicBezTo>
                    <a:cubicBezTo>
                      <a:pt x="119" y="9"/>
                      <a:pt x="119" y="9"/>
                      <a:pt x="119" y="9"/>
                    </a:cubicBezTo>
                    <a:cubicBezTo>
                      <a:pt x="119" y="9"/>
                      <a:pt x="119" y="8"/>
                      <a:pt x="119" y="8"/>
                    </a:cubicBezTo>
                    <a:cubicBezTo>
                      <a:pt x="119" y="8"/>
                      <a:pt x="119" y="7"/>
                      <a:pt x="119" y="7"/>
                    </a:cubicBezTo>
                    <a:moveTo>
                      <a:pt x="56" y="7"/>
                    </a:moveTo>
                    <a:cubicBezTo>
                      <a:pt x="56" y="8"/>
                      <a:pt x="56" y="9"/>
                      <a:pt x="56" y="11"/>
                    </a:cubicBezTo>
                    <a:cubicBezTo>
                      <a:pt x="61" y="10"/>
                      <a:pt x="65" y="10"/>
                      <a:pt x="69" y="10"/>
                    </a:cubicBezTo>
                    <a:cubicBezTo>
                      <a:pt x="65" y="10"/>
                      <a:pt x="61" y="11"/>
                      <a:pt x="56" y="11"/>
                    </a:cubicBezTo>
                    <a:cubicBezTo>
                      <a:pt x="57" y="14"/>
                      <a:pt x="58" y="18"/>
                      <a:pt x="59" y="23"/>
                    </a:cubicBezTo>
                    <a:cubicBezTo>
                      <a:pt x="63" y="23"/>
                      <a:pt x="68" y="23"/>
                      <a:pt x="72" y="23"/>
                    </a:cubicBezTo>
                    <a:cubicBezTo>
                      <a:pt x="74" y="23"/>
                      <a:pt x="75" y="23"/>
                      <a:pt x="77" y="23"/>
                    </a:cubicBezTo>
                    <a:cubicBezTo>
                      <a:pt x="76" y="19"/>
                      <a:pt x="76" y="14"/>
                      <a:pt x="75" y="11"/>
                    </a:cubicBezTo>
                    <a:cubicBezTo>
                      <a:pt x="76" y="13"/>
                      <a:pt x="77" y="17"/>
                      <a:pt x="78" y="23"/>
                    </a:cubicBezTo>
                    <a:cubicBezTo>
                      <a:pt x="83" y="23"/>
                      <a:pt x="88" y="23"/>
                      <a:pt x="93" y="23"/>
                    </a:cubicBezTo>
                    <a:cubicBezTo>
                      <a:pt x="94" y="23"/>
                      <a:pt x="96" y="23"/>
                      <a:pt x="97" y="23"/>
                    </a:cubicBezTo>
                    <a:cubicBezTo>
                      <a:pt x="97" y="17"/>
                      <a:pt x="97" y="12"/>
                      <a:pt x="97" y="8"/>
                    </a:cubicBezTo>
                    <a:cubicBezTo>
                      <a:pt x="88" y="9"/>
                      <a:pt x="78" y="9"/>
                      <a:pt x="69" y="10"/>
                    </a:cubicBezTo>
                    <a:cubicBezTo>
                      <a:pt x="77" y="9"/>
                      <a:pt x="85" y="9"/>
                      <a:pt x="93" y="8"/>
                    </a:cubicBezTo>
                    <a:cubicBezTo>
                      <a:pt x="80" y="8"/>
                      <a:pt x="68" y="7"/>
                      <a:pt x="56" y="7"/>
                    </a:cubicBezTo>
                    <a:moveTo>
                      <a:pt x="144" y="6"/>
                    </a:moveTo>
                    <a:cubicBezTo>
                      <a:pt x="135" y="6"/>
                      <a:pt x="127" y="7"/>
                      <a:pt x="119" y="7"/>
                    </a:cubicBezTo>
                    <a:cubicBezTo>
                      <a:pt x="119" y="7"/>
                      <a:pt x="119" y="7"/>
                      <a:pt x="119" y="7"/>
                    </a:cubicBezTo>
                    <a:cubicBezTo>
                      <a:pt x="119" y="7"/>
                      <a:pt x="119" y="7"/>
                      <a:pt x="119" y="7"/>
                    </a:cubicBezTo>
                    <a:cubicBezTo>
                      <a:pt x="119" y="7"/>
                      <a:pt x="119" y="7"/>
                      <a:pt x="119" y="7"/>
                    </a:cubicBezTo>
                    <a:cubicBezTo>
                      <a:pt x="119" y="7"/>
                      <a:pt x="119" y="7"/>
                      <a:pt x="119" y="7"/>
                    </a:cubicBezTo>
                    <a:cubicBezTo>
                      <a:pt x="119" y="7"/>
                      <a:pt x="119" y="8"/>
                      <a:pt x="119" y="8"/>
                    </a:cubicBezTo>
                    <a:cubicBezTo>
                      <a:pt x="119" y="8"/>
                      <a:pt x="119" y="9"/>
                      <a:pt x="119" y="9"/>
                    </a:cubicBezTo>
                    <a:cubicBezTo>
                      <a:pt x="119" y="12"/>
                      <a:pt x="119" y="16"/>
                      <a:pt x="120" y="22"/>
                    </a:cubicBezTo>
                    <a:cubicBezTo>
                      <a:pt x="120" y="22"/>
                      <a:pt x="121" y="22"/>
                      <a:pt x="121" y="22"/>
                    </a:cubicBezTo>
                    <a:cubicBezTo>
                      <a:pt x="130" y="20"/>
                      <a:pt x="137" y="17"/>
                      <a:pt x="143" y="13"/>
                    </a:cubicBezTo>
                    <a:cubicBezTo>
                      <a:pt x="143" y="11"/>
                      <a:pt x="143" y="8"/>
                      <a:pt x="144" y="6"/>
                    </a:cubicBezTo>
                    <a:moveTo>
                      <a:pt x="10" y="6"/>
                    </a:moveTo>
                    <a:cubicBezTo>
                      <a:pt x="9" y="6"/>
                      <a:pt x="7" y="6"/>
                      <a:pt x="6" y="6"/>
                    </a:cubicBezTo>
                    <a:cubicBezTo>
                      <a:pt x="4" y="6"/>
                      <a:pt x="3" y="6"/>
                      <a:pt x="2" y="6"/>
                    </a:cubicBezTo>
                    <a:cubicBezTo>
                      <a:pt x="1" y="6"/>
                      <a:pt x="1" y="6"/>
                      <a:pt x="0" y="6"/>
                    </a:cubicBezTo>
                    <a:cubicBezTo>
                      <a:pt x="0" y="8"/>
                      <a:pt x="1" y="11"/>
                      <a:pt x="2" y="13"/>
                    </a:cubicBezTo>
                    <a:cubicBezTo>
                      <a:pt x="12" y="13"/>
                      <a:pt x="12" y="13"/>
                      <a:pt x="12" y="13"/>
                    </a:cubicBezTo>
                    <a:cubicBezTo>
                      <a:pt x="12" y="10"/>
                      <a:pt x="12" y="8"/>
                      <a:pt x="12" y="6"/>
                    </a:cubicBezTo>
                    <a:cubicBezTo>
                      <a:pt x="11" y="6"/>
                      <a:pt x="11" y="6"/>
                      <a:pt x="10" y="6"/>
                    </a:cubicBezTo>
                    <a:moveTo>
                      <a:pt x="25" y="6"/>
                    </a:moveTo>
                    <a:cubicBezTo>
                      <a:pt x="21" y="6"/>
                      <a:pt x="17" y="6"/>
                      <a:pt x="12" y="6"/>
                    </a:cubicBezTo>
                    <a:cubicBezTo>
                      <a:pt x="13" y="8"/>
                      <a:pt x="13" y="10"/>
                      <a:pt x="13" y="13"/>
                    </a:cubicBezTo>
                    <a:cubicBezTo>
                      <a:pt x="25" y="12"/>
                      <a:pt x="25" y="12"/>
                      <a:pt x="25" y="12"/>
                    </a:cubicBezTo>
                    <a:cubicBezTo>
                      <a:pt x="25" y="10"/>
                      <a:pt x="25" y="8"/>
                      <a:pt x="25" y="6"/>
                    </a:cubicBezTo>
                    <a:moveTo>
                      <a:pt x="39" y="6"/>
                    </a:moveTo>
                    <a:cubicBezTo>
                      <a:pt x="38" y="6"/>
                      <a:pt x="36" y="6"/>
                      <a:pt x="34" y="6"/>
                    </a:cubicBezTo>
                    <a:cubicBezTo>
                      <a:pt x="33" y="6"/>
                      <a:pt x="32" y="6"/>
                      <a:pt x="31" y="6"/>
                    </a:cubicBezTo>
                    <a:cubicBezTo>
                      <a:pt x="30" y="6"/>
                      <a:pt x="29" y="6"/>
                      <a:pt x="27" y="6"/>
                    </a:cubicBezTo>
                    <a:cubicBezTo>
                      <a:pt x="27" y="6"/>
                      <a:pt x="26" y="6"/>
                      <a:pt x="26" y="6"/>
                    </a:cubicBezTo>
                    <a:cubicBezTo>
                      <a:pt x="26" y="8"/>
                      <a:pt x="26" y="10"/>
                      <a:pt x="27" y="12"/>
                    </a:cubicBezTo>
                    <a:cubicBezTo>
                      <a:pt x="39" y="12"/>
                      <a:pt x="39" y="12"/>
                      <a:pt x="39" y="12"/>
                    </a:cubicBezTo>
                    <a:cubicBezTo>
                      <a:pt x="39" y="10"/>
                      <a:pt x="39" y="8"/>
                      <a:pt x="39" y="6"/>
                    </a:cubicBezTo>
                    <a:moveTo>
                      <a:pt x="43" y="6"/>
                    </a:moveTo>
                    <a:cubicBezTo>
                      <a:pt x="42" y="6"/>
                      <a:pt x="41" y="6"/>
                      <a:pt x="40" y="6"/>
                    </a:cubicBezTo>
                    <a:cubicBezTo>
                      <a:pt x="40" y="7"/>
                      <a:pt x="41" y="9"/>
                      <a:pt x="41" y="12"/>
                    </a:cubicBezTo>
                    <a:cubicBezTo>
                      <a:pt x="45" y="11"/>
                      <a:pt x="45" y="11"/>
                      <a:pt x="45" y="11"/>
                    </a:cubicBezTo>
                    <a:cubicBezTo>
                      <a:pt x="45" y="11"/>
                      <a:pt x="45" y="11"/>
                      <a:pt x="45" y="11"/>
                    </a:cubicBezTo>
                    <a:cubicBezTo>
                      <a:pt x="44" y="11"/>
                      <a:pt x="42" y="12"/>
                      <a:pt x="41" y="12"/>
                    </a:cubicBezTo>
                    <a:cubicBezTo>
                      <a:pt x="42" y="15"/>
                      <a:pt x="42" y="18"/>
                      <a:pt x="43" y="23"/>
                    </a:cubicBezTo>
                    <a:cubicBezTo>
                      <a:pt x="48" y="23"/>
                      <a:pt x="52" y="23"/>
                      <a:pt x="57" y="23"/>
                    </a:cubicBezTo>
                    <a:cubicBezTo>
                      <a:pt x="57" y="19"/>
                      <a:pt x="56" y="15"/>
                      <a:pt x="56" y="11"/>
                    </a:cubicBezTo>
                    <a:cubicBezTo>
                      <a:pt x="55" y="11"/>
                      <a:pt x="55" y="11"/>
                      <a:pt x="55" y="11"/>
                    </a:cubicBezTo>
                    <a:cubicBezTo>
                      <a:pt x="45" y="11"/>
                      <a:pt x="45" y="11"/>
                      <a:pt x="45" y="11"/>
                    </a:cubicBezTo>
                    <a:cubicBezTo>
                      <a:pt x="48" y="11"/>
                      <a:pt x="52" y="11"/>
                      <a:pt x="56" y="11"/>
                    </a:cubicBezTo>
                    <a:cubicBezTo>
                      <a:pt x="56" y="9"/>
                      <a:pt x="56" y="8"/>
                      <a:pt x="56" y="7"/>
                    </a:cubicBezTo>
                    <a:cubicBezTo>
                      <a:pt x="52" y="6"/>
                      <a:pt x="47" y="6"/>
                      <a:pt x="43" y="6"/>
                    </a:cubicBezTo>
                    <a:moveTo>
                      <a:pt x="40" y="5"/>
                    </a:moveTo>
                    <a:cubicBezTo>
                      <a:pt x="40" y="5"/>
                      <a:pt x="40" y="5"/>
                      <a:pt x="40" y="5"/>
                    </a:cubicBezTo>
                    <a:cubicBezTo>
                      <a:pt x="40" y="5"/>
                      <a:pt x="40" y="5"/>
                      <a:pt x="40" y="5"/>
                    </a:cubicBezTo>
                    <a:cubicBezTo>
                      <a:pt x="40" y="5"/>
                      <a:pt x="40" y="5"/>
                      <a:pt x="40" y="5"/>
                    </a:cubicBezTo>
                    <a:moveTo>
                      <a:pt x="154" y="5"/>
                    </a:moveTo>
                    <a:cubicBezTo>
                      <a:pt x="150" y="5"/>
                      <a:pt x="147" y="5"/>
                      <a:pt x="144" y="6"/>
                    </a:cubicBezTo>
                    <a:cubicBezTo>
                      <a:pt x="144" y="7"/>
                      <a:pt x="144" y="10"/>
                      <a:pt x="145" y="12"/>
                    </a:cubicBezTo>
                    <a:cubicBezTo>
                      <a:pt x="148" y="10"/>
                      <a:pt x="151" y="8"/>
                      <a:pt x="154" y="5"/>
                    </a:cubicBezTo>
                    <a:cubicBezTo>
                      <a:pt x="154" y="5"/>
                      <a:pt x="154" y="5"/>
                      <a:pt x="154" y="5"/>
                    </a:cubicBezTo>
                    <a:moveTo>
                      <a:pt x="25" y="4"/>
                    </a:moveTo>
                    <a:cubicBezTo>
                      <a:pt x="25" y="4"/>
                      <a:pt x="25" y="5"/>
                      <a:pt x="26" y="6"/>
                    </a:cubicBezTo>
                    <a:cubicBezTo>
                      <a:pt x="30" y="6"/>
                      <a:pt x="35" y="5"/>
                      <a:pt x="39" y="5"/>
                    </a:cubicBezTo>
                    <a:cubicBezTo>
                      <a:pt x="39" y="5"/>
                      <a:pt x="39" y="5"/>
                      <a:pt x="39" y="5"/>
                    </a:cubicBezTo>
                    <a:cubicBezTo>
                      <a:pt x="35" y="5"/>
                      <a:pt x="30" y="4"/>
                      <a:pt x="25" y="4"/>
                    </a:cubicBezTo>
                    <a:moveTo>
                      <a:pt x="12" y="2"/>
                    </a:moveTo>
                    <a:cubicBezTo>
                      <a:pt x="12" y="3"/>
                      <a:pt x="12" y="4"/>
                      <a:pt x="12" y="6"/>
                    </a:cubicBezTo>
                    <a:cubicBezTo>
                      <a:pt x="14" y="6"/>
                      <a:pt x="16" y="6"/>
                      <a:pt x="18" y="6"/>
                    </a:cubicBezTo>
                    <a:cubicBezTo>
                      <a:pt x="21" y="6"/>
                      <a:pt x="23" y="6"/>
                      <a:pt x="25" y="6"/>
                    </a:cubicBezTo>
                    <a:cubicBezTo>
                      <a:pt x="25" y="5"/>
                      <a:pt x="25" y="4"/>
                      <a:pt x="25" y="4"/>
                    </a:cubicBezTo>
                    <a:cubicBezTo>
                      <a:pt x="21" y="3"/>
                      <a:pt x="16" y="2"/>
                      <a:pt x="12" y="2"/>
                    </a:cubicBezTo>
                    <a:moveTo>
                      <a:pt x="0" y="0"/>
                    </a:moveTo>
                    <a:cubicBezTo>
                      <a:pt x="0" y="1"/>
                      <a:pt x="0" y="3"/>
                      <a:pt x="0" y="6"/>
                    </a:cubicBezTo>
                    <a:cubicBezTo>
                      <a:pt x="1" y="6"/>
                      <a:pt x="2" y="6"/>
                      <a:pt x="3" y="6"/>
                    </a:cubicBezTo>
                    <a:cubicBezTo>
                      <a:pt x="4" y="6"/>
                      <a:pt x="4" y="6"/>
                      <a:pt x="5" y="6"/>
                    </a:cubicBezTo>
                    <a:cubicBezTo>
                      <a:pt x="7" y="6"/>
                      <a:pt x="9" y="6"/>
                      <a:pt x="12" y="6"/>
                    </a:cubicBezTo>
                    <a:cubicBezTo>
                      <a:pt x="12" y="4"/>
                      <a:pt x="12" y="3"/>
                      <a:pt x="12" y="2"/>
                    </a:cubicBezTo>
                    <a:cubicBezTo>
                      <a:pt x="8" y="1"/>
                      <a:pt x="4" y="0"/>
                      <a:pt x="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588" name="Freeform 671"/>
              <p:cNvSpPr>
                <a:spLocks noEditPoints="1"/>
              </p:cNvSpPr>
              <p:nvPr/>
            </p:nvSpPr>
            <p:spPr bwMode="auto">
              <a:xfrm>
                <a:off x="2010" y="3414"/>
                <a:ext cx="30" cy="16"/>
              </a:xfrm>
              <a:custGeom>
                <a:avLst/>
                <a:gdLst>
                  <a:gd name="T0" fmla="*/ 20 w 36"/>
                  <a:gd name="T1" fmla="*/ 13 h 19"/>
                  <a:gd name="T2" fmla="*/ 23 w 36"/>
                  <a:gd name="T3" fmla="*/ 19 h 19"/>
                  <a:gd name="T4" fmla="*/ 24 w 36"/>
                  <a:gd name="T5" fmla="*/ 19 h 19"/>
                  <a:gd name="T6" fmla="*/ 36 w 36"/>
                  <a:gd name="T7" fmla="*/ 19 h 19"/>
                  <a:gd name="T8" fmla="*/ 36 w 36"/>
                  <a:gd name="T9" fmla="*/ 19 h 19"/>
                  <a:gd name="T10" fmla="*/ 20 w 36"/>
                  <a:gd name="T11" fmla="*/ 13 h 19"/>
                  <a:gd name="T12" fmla="*/ 6 w 36"/>
                  <a:gd name="T13" fmla="*/ 10 h 19"/>
                  <a:gd name="T14" fmla="*/ 17 w 36"/>
                  <a:gd name="T15" fmla="*/ 19 h 19"/>
                  <a:gd name="T16" fmla="*/ 19 w 36"/>
                  <a:gd name="T17" fmla="*/ 19 h 19"/>
                  <a:gd name="T18" fmla="*/ 21 w 36"/>
                  <a:gd name="T19" fmla="*/ 19 h 19"/>
                  <a:gd name="T20" fmla="*/ 17 w 36"/>
                  <a:gd name="T21" fmla="*/ 12 h 19"/>
                  <a:gd name="T22" fmla="*/ 14 w 36"/>
                  <a:gd name="T23" fmla="*/ 10 h 19"/>
                  <a:gd name="T24" fmla="*/ 6 w 36"/>
                  <a:gd name="T25" fmla="*/ 10 h 19"/>
                  <a:gd name="T26" fmla="*/ 0 w 36"/>
                  <a:gd name="T27" fmla="*/ 0 h 19"/>
                  <a:gd name="T28" fmla="*/ 5 w 36"/>
                  <a:gd name="T29" fmla="*/ 9 h 19"/>
                  <a:gd name="T30" fmla="*/ 12 w 36"/>
                  <a:gd name="T31" fmla="*/ 9 h 19"/>
                  <a:gd name="T32" fmla="*/ 1 w 36"/>
                  <a:gd name="T33" fmla="*/ 0 h 19"/>
                  <a:gd name="T34" fmla="*/ 0 w 36"/>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19">
                    <a:moveTo>
                      <a:pt x="20" y="13"/>
                    </a:moveTo>
                    <a:cubicBezTo>
                      <a:pt x="21" y="15"/>
                      <a:pt x="22" y="17"/>
                      <a:pt x="23" y="19"/>
                    </a:cubicBezTo>
                    <a:cubicBezTo>
                      <a:pt x="23" y="19"/>
                      <a:pt x="24" y="19"/>
                      <a:pt x="24" y="19"/>
                    </a:cubicBezTo>
                    <a:cubicBezTo>
                      <a:pt x="28" y="19"/>
                      <a:pt x="32" y="19"/>
                      <a:pt x="36" y="19"/>
                    </a:cubicBezTo>
                    <a:cubicBezTo>
                      <a:pt x="36" y="19"/>
                      <a:pt x="36" y="19"/>
                      <a:pt x="36" y="19"/>
                    </a:cubicBezTo>
                    <a:cubicBezTo>
                      <a:pt x="30" y="17"/>
                      <a:pt x="25" y="15"/>
                      <a:pt x="20" y="13"/>
                    </a:cubicBezTo>
                    <a:moveTo>
                      <a:pt x="6" y="10"/>
                    </a:moveTo>
                    <a:cubicBezTo>
                      <a:pt x="9" y="13"/>
                      <a:pt x="13" y="16"/>
                      <a:pt x="17" y="19"/>
                    </a:cubicBezTo>
                    <a:cubicBezTo>
                      <a:pt x="18" y="19"/>
                      <a:pt x="18" y="19"/>
                      <a:pt x="19" y="19"/>
                    </a:cubicBezTo>
                    <a:cubicBezTo>
                      <a:pt x="20" y="19"/>
                      <a:pt x="20" y="19"/>
                      <a:pt x="21" y="19"/>
                    </a:cubicBezTo>
                    <a:cubicBezTo>
                      <a:pt x="19" y="16"/>
                      <a:pt x="18" y="14"/>
                      <a:pt x="17" y="12"/>
                    </a:cubicBezTo>
                    <a:cubicBezTo>
                      <a:pt x="16" y="11"/>
                      <a:pt x="15" y="11"/>
                      <a:pt x="14" y="10"/>
                    </a:cubicBezTo>
                    <a:cubicBezTo>
                      <a:pt x="11" y="10"/>
                      <a:pt x="9" y="10"/>
                      <a:pt x="6" y="10"/>
                    </a:cubicBezTo>
                    <a:moveTo>
                      <a:pt x="0" y="0"/>
                    </a:moveTo>
                    <a:cubicBezTo>
                      <a:pt x="1" y="3"/>
                      <a:pt x="3" y="6"/>
                      <a:pt x="5" y="9"/>
                    </a:cubicBezTo>
                    <a:cubicBezTo>
                      <a:pt x="8" y="9"/>
                      <a:pt x="10" y="9"/>
                      <a:pt x="12" y="9"/>
                    </a:cubicBezTo>
                    <a:cubicBezTo>
                      <a:pt x="7" y="6"/>
                      <a:pt x="4" y="3"/>
                      <a:pt x="1" y="0"/>
                    </a:cubicBezTo>
                    <a:cubicBezTo>
                      <a:pt x="1" y="0"/>
                      <a:pt x="0" y="0"/>
                      <a:pt x="0"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589" name="Freeform 672"/>
              <p:cNvSpPr>
                <a:spLocks noEditPoints="1"/>
              </p:cNvSpPr>
              <p:nvPr/>
            </p:nvSpPr>
            <p:spPr bwMode="auto">
              <a:xfrm>
                <a:off x="2011" y="3414"/>
                <a:ext cx="122" cy="17"/>
              </a:xfrm>
              <a:custGeom>
                <a:avLst/>
                <a:gdLst>
                  <a:gd name="T0" fmla="*/ 75 w 147"/>
                  <a:gd name="T1" fmla="*/ 20 h 20"/>
                  <a:gd name="T2" fmla="*/ 75 w 147"/>
                  <a:gd name="T3" fmla="*/ 11 h 20"/>
                  <a:gd name="T4" fmla="*/ 91 w 147"/>
                  <a:gd name="T5" fmla="*/ 11 h 20"/>
                  <a:gd name="T6" fmla="*/ 83 w 147"/>
                  <a:gd name="T7" fmla="*/ 19 h 20"/>
                  <a:gd name="T8" fmla="*/ 91 w 147"/>
                  <a:gd name="T9" fmla="*/ 11 h 20"/>
                  <a:gd name="T10" fmla="*/ 110 w 147"/>
                  <a:gd name="T11" fmla="*/ 11 h 20"/>
                  <a:gd name="T12" fmla="*/ 120 w 147"/>
                  <a:gd name="T13" fmla="*/ 15 h 20"/>
                  <a:gd name="T14" fmla="*/ 57 w 147"/>
                  <a:gd name="T15" fmla="*/ 11 h 20"/>
                  <a:gd name="T16" fmla="*/ 73 w 147"/>
                  <a:gd name="T17" fmla="*/ 20 h 20"/>
                  <a:gd name="T18" fmla="*/ 57 w 147"/>
                  <a:gd name="T19" fmla="*/ 11 h 20"/>
                  <a:gd name="T20" fmla="*/ 119 w 147"/>
                  <a:gd name="T21" fmla="*/ 11 h 20"/>
                  <a:gd name="T22" fmla="*/ 125 w 147"/>
                  <a:gd name="T23" fmla="*/ 15 h 20"/>
                  <a:gd name="T24" fmla="*/ 134 w 147"/>
                  <a:gd name="T25" fmla="*/ 11 h 20"/>
                  <a:gd name="T26" fmla="*/ 138 w 147"/>
                  <a:gd name="T27" fmla="*/ 11 h 20"/>
                  <a:gd name="T28" fmla="*/ 147 w 147"/>
                  <a:gd name="T29" fmla="*/ 12 h 20"/>
                  <a:gd name="T30" fmla="*/ 44 w 147"/>
                  <a:gd name="T31" fmla="*/ 11 h 20"/>
                  <a:gd name="T32" fmla="*/ 58 w 147"/>
                  <a:gd name="T33" fmla="*/ 20 h 20"/>
                  <a:gd name="T34" fmla="*/ 44 w 147"/>
                  <a:gd name="T35" fmla="*/ 11 h 20"/>
                  <a:gd name="T36" fmla="*/ 39 w 147"/>
                  <a:gd name="T37" fmla="*/ 19 h 20"/>
                  <a:gd name="T38" fmla="*/ 43 w 147"/>
                  <a:gd name="T39" fmla="*/ 11 h 20"/>
                  <a:gd name="T40" fmla="*/ 17 w 147"/>
                  <a:gd name="T41" fmla="*/ 10 h 20"/>
                  <a:gd name="T42" fmla="*/ 35 w 147"/>
                  <a:gd name="T43" fmla="*/ 19 h 20"/>
                  <a:gd name="T44" fmla="*/ 17 w 147"/>
                  <a:gd name="T45" fmla="*/ 10 h 20"/>
                  <a:gd name="T46" fmla="*/ 16 w 147"/>
                  <a:gd name="T47" fmla="*/ 12 h 20"/>
                  <a:gd name="T48" fmla="*/ 13 w 147"/>
                  <a:gd name="T49" fmla="*/ 10 h 20"/>
                  <a:gd name="T50" fmla="*/ 138 w 147"/>
                  <a:gd name="T51" fmla="*/ 10 h 20"/>
                  <a:gd name="T52" fmla="*/ 137 w 147"/>
                  <a:gd name="T53" fmla="*/ 9 h 20"/>
                  <a:gd name="T54" fmla="*/ 121 w 147"/>
                  <a:gd name="T55" fmla="*/ 7 h 20"/>
                  <a:gd name="T56" fmla="*/ 118 w 147"/>
                  <a:gd name="T57" fmla="*/ 11 h 20"/>
                  <a:gd name="T58" fmla="*/ 133 w 147"/>
                  <a:gd name="T59" fmla="*/ 7 h 20"/>
                  <a:gd name="T60" fmla="*/ 110 w 147"/>
                  <a:gd name="T61" fmla="*/ 11 h 20"/>
                  <a:gd name="T62" fmla="*/ 117 w 147"/>
                  <a:gd name="T63" fmla="*/ 10 h 20"/>
                  <a:gd name="T64" fmla="*/ 109 w 147"/>
                  <a:gd name="T65" fmla="*/ 7 h 20"/>
                  <a:gd name="T66" fmla="*/ 93 w 147"/>
                  <a:gd name="T67" fmla="*/ 11 h 20"/>
                  <a:gd name="T68" fmla="*/ 93 w 147"/>
                  <a:gd name="T69" fmla="*/ 11 h 20"/>
                  <a:gd name="T70" fmla="*/ 107 w 147"/>
                  <a:gd name="T71" fmla="*/ 17 h 20"/>
                  <a:gd name="T72" fmla="*/ 97 w 147"/>
                  <a:gd name="T73" fmla="*/ 11 h 20"/>
                  <a:gd name="T74" fmla="*/ 104 w 147"/>
                  <a:gd name="T75" fmla="*/ 7 h 20"/>
                  <a:gd name="T76" fmla="*/ 68 w 147"/>
                  <a:gd name="T77" fmla="*/ 5 h 20"/>
                  <a:gd name="T78" fmla="*/ 54 w 147"/>
                  <a:gd name="T79" fmla="*/ 5 h 20"/>
                  <a:gd name="T80" fmla="*/ 70 w 147"/>
                  <a:gd name="T81" fmla="*/ 11 h 20"/>
                  <a:gd name="T82" fmla="*/ 68 w 147"/>
                  <a:gd name="T83" fmla="*/ 5 h 20"/>
                  <a:gd name="T84" fmla="*/ 79 w 147"/>
                  <a:gd name="T85" fmla="*/ 11 h 20"/>
                  <a:gd name="T86" fmla="*/ 90 w 147"/>
                  <a:gd name="T87" fmla="*/ 6 h 20"/>
                  <a:gd name="T88" fmla="*/ 73 w 147"/>
                  <a:gd name="T89" fmla="*/ 5 h 20"/>
                  <a:gd name="T90" fmla="*/ 71 w 147"/>
                  <a:gd name="T91" fmla="*/ 11 h 20"/>
                  <a:gd name="T92" fmla="*/ 73 w 147"/>
                  <a:gd name="T93" fmla="*/ 5 h 20"/>
                  <a:gd name="T94" fmla="*/ 44 w 147"/>
                  <a:gd name="T95" fmla="*/ 10 h 20"/>
                  <a:gd name="T96" fmla="*/ 53 w 147"/>
                  <a:gd name="T97" fmla="*/ 5 h 20"/>
                  <a:gd name="T98" fmla="*/ 33 w 147"/>
                  <a:gd name="T99" fmla="*/ 5 h 20"/>
                  <a:gd name="T100" fmla="*/ 36 w 147"/>
                  <a:gd name="T101" fmla="*/ 10 h 20"/>
                  <a:gd name="T102" fmla="*/ 41 w 147"/>
                  <a:gd name="T103" fmla="*/ 5 h 20"/>
                  <a:gd name="T104" fmla="*/ 14 w 147"/>
                  <a:gd name="T105" fmla="*/ 3 h 20"/>
                  <a:gd name="T106" fmla="*/ 32 w 147"/>
                  <a:gd name="T107" fmla="*/ 10 h 20"/>
                  <a:gd name="T108" fmla="*/ 14 w 147"/>
                  <a:gd name="T109" fmla="*/ 3 h 20"/>
                  <a:gd name="T110" fmla="*/ 11 w 147"/>
                  <a:gd name="T111" fmla="*/ 9 h 20"/>
                  <a:gd name="T112" fmla="*/ 12 w 147"/>
                  <a:gd name="T113"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20">
                    <a:moveTo>
                      <a:pt x="71" y="11"/>
                    </a:moveTo>
                    <a:cubicBezTo>
                      <a:pt x="72" y="14"/>
                      <a:pt x="74" y="17"/>
                      <a:pt x="75" y="20"/>
                    </a:cubicBezTo>
                    <a:cubicBezTo>
                      <a:pt x="76" y="20"/>
                      <a:pt x="78" y="20"/>
                      <a:pt x="79" y="20"/>
                    </a:cubicBezTo>
                    <a:cubicBezTo>
                      <a:pt x="77" y="17"/>
                      <a:pt x="76" y="14"/>
                      <a:pt x="75" y="11"/>
                    </a:cubicBezTo>
                    <a:cubicBezTo>
                      <a:pt x="74" y="11"/>
                      <a:pt x="72" y="11"/>
                      <a:pt x="71" y="11"/>
                    </a:cubicBezTo>
                    <a:moveTo>
                      <a:pt x="91" y="11"/>
                    </a:moveTo>
                    <a:cubicBezTo>
                      <a:pt x="87" y="11"/>
                      <a:pt x="83" y="11"/>
                      <a:pt x="79" y="11"/>
                    </a:cubicBezTo>
                    <a:cubicBezTo>
                      <a:pt x="81" y="14"/>
                      <a:pt x="82" y="17"/>
                      <a:pt x="83" y="19"/>
                    </a:cubicBezTo>
                    <a:cubicBezTo>
                      <a:pt x="86" y="19"/>
                      <a:pt x="90" y="19"/>
                      <a:pt x="93" y="18"/>
                    </a:cubicBezTo>
                    <a:cubicBezTo>
                      <a:pt x="92" y="16"/>
                      <a:pt x="92" y="13"/>
                      <a:pt x="91" y="11"/>
                    </a:cubicBezTo>
                    <a:moveTo>
                      <a:pt x="118" y="11"/>
                    </a:moveTo>
                    <a:cubicBezTo>
                      <a:pt x="115" y="11"/>
                      <a:pt x="113" y="11"/>
                      <a:pt x="110" y="11"/>
                    </a:cubicBezTo>
                    <a:cubicBezTo>
                      <a:pt x="111" y="13"/>
                      <a:pt x="112" y="14"/>
                      <a:pt x="112" y="16"/>
                    </a:cubicBezTo>
                    <a:cubicBezTo>
                      <a:pt x="115" y="16"/>
                      <a:pt x="117" y="16"/>
                      <a:pt x="120" y="15"/>
                    </a:cubicBezTo>
                    <a:cubicBezTo>
                      <a:pt x="119" y="14"/>
                      <a:pt x="118" y="12"/>
                      <a:pt x="118" y="11"/>
                    </a:cubicBezTo>
                    <a:moveTo>
                      <a:pt x="57" y="11"/>
                    </a:moveTo>
                    <a:cubicBezTo>
                      <a:pt x="59" y="14"/>
                      <a:pt x="60" y="17"/>
                      <a:pt x="62" y="20"/>
                    </a:cubicBezTo>
                    <a:cubicBezTo>
                      <a:pt x="66" y="20"/>
                      <a:pt x="69" y="20"/>
                      <a:pt x="73" y="20"/>
                    </a:cubicBezTo>
                    <a:cubicBezTo>
                      <a:pt x="72" y="17"/>
                      <a:pt x="71" y="14"/>
                      <a:pt x="70" y="11"/>
                    </a:cubicBezTo>
                    <a:cubicBezTo>
                      <a:pt x="66" y="11"/>
                      <a:pt x="61" y="11"/>
                      <a:pt x="57" y="11"/>
                    </a:cubicBezTo>
                    <a:moveTo>
                      <a:pt x="134" y="11"/>
                    </a:moveTo>
                    <a:cubicBezTo>
                      <a:pt x="129" y="11"/>
                      <a:pt x="123" y="11"/>
                      <a:pt x="119" y="11"/>
                    </a:cubicBezTo>
                    <a:cubicBezTo>
                      <a:pt x="119" y="12"/>
                      <a:pt x="120" y="14"/>
                      <a:pt x="121" y="15"/>
                    </a:cubicBezTo>
                    <a:cubicBezTo>
                      <a:pt x="122" y="15"/>
                      <a:pt x="124" y="15"/>
                      <a:pt x="125" y="15"/>
                    </a:cubicBezTo>
                    <a:cubicBezTo>
                      <a:pt x="128" y="14"/>
                      <a:pt x="131" y="14"/>
                      <a:pt x="134" y="14"/>
                    </a:cubicBezTo>
                    <a:cubicBezTo>
                      <a:pt x="134" y="13"/>
                      <a:pt x="134" y="12"/>
                      <a:pt x="134" y="11"/>
                    </a:cubicBezTo>
                    <a:moveTo>
                      <a:pt x="143" y="11"/>
                    </a:moveTo>
                    <a:cubicBezTo>
                      <a:pt x="142" y="11"/>
                      <a:pt x="140" y="11"/>
                      <a:pt x="138" y="11"/>
                    </a:cubicBezTo>
                    <a:cubicBezTo>
                      <a:pt x="138" y="12"/>
                      <a:pt x="139" y="12"/>
                      <a:pt x="139" y="13"/>
                    </a:cubicBezTo>
                    <a:cubicBezTo>
                      <a:pt x="142" y="13"/>
                      <a:pt x="145" y="12"/>
                      <a:pt x="147" y="12"/>
                    </a:cubicBezTo>
                    <a:cubicBezTo>
                      <a:pt x="146" y="12"/>
                      <a:pt x="145" y="11"/>
                      <a:pt x="143" y="11"/>
                    </a:cubicBezTo>
                    <a:moveTo>
                      <a:pt x="44" y="11"/>
                    </a:moveTo>
                    <a:cubicBezTo>
                      <a:pt x="45" y="14"/>
                      <a:pt x="46" y="17"/>
                      <a:pt x="48" y="20"/>
                    </a:cubicBezTo>
                    <a:cubicBezTo>
                      <a:pt x="51" y="20"/>
                      <a:pt x="55" y="20"/>
                      <a:pt x="58" y="20"/>
                    </a:cubicBezTo>
                    <a:cubicBezTo>
                      <a:pt x="57" y="17"/>
                      <a:pt x="56" y="14"/>
                      <a:pt x="55" y="11"/>
                    </a:cubicBezTo>
                    <a:cubicBezTo>
                      <a:pt x="51" y="11"/>
                      <a:pt x="48" y="11"/>
                      <a:pt x="44" y="11"/>
                    </a:cubicBezTo>
                    <a:moveTo>
                      <a:pt x="35" y="11"/>
                    </a:moveTo>
                    <a:cubicBezTo>
                      <a:pt x="36" y="14"/>
                      <a:pt x="38" y="16"/>
                      <a:pt x="39" y="19"/>
                    </a:cubicBezTo>
                    <a:cubicBezTo>
                      <a:pt x="42" y="19"/>
                      <a:pt x="44" y="19"/>
                      <a:pt x="47" y="19"/>
                    </a:cubicBezTo>
                    <a:cubicBezTo>
                      <a:pt x="45" y="17"/>
                      <a:pt x="44" y="14"/>
                      <a:pt x="43" y="11"/>
                    </a:cubicBezTo>
                    <a:cubicBezTo>
                      <a:pt x="40" y="11"/>
                      <a:pt x="38" y="11"/>
                      <a:pt x="35" y="11"/>
                    </a:cubicBezTo>
                    <a:moveTo>
                      <a:pt x="17" y="10"/>
                    </a:moveTo>
                    <a:cubicBezTo>
                      <a:pt x="18" y="11"/>
                      <a:pt x="18" y="12"/>
                      <a:pt x="19" y="13"/>
                    </a:cubicBezTo>
                    <a:cubicBezTo>
                      <a:pt x="24" y="15"/>
                      <a:pt x="29" y="17"/>
                      <a:pt x="35" y="19"/>
                    </a:cubicBezTo>
                    <a:cubicBezTo>
                      <a:pt x="34" y="16"/>
                      <a:pt x="33" y="13"/>
                      <a:pt x="32" y="11"/>
                    </a:cubicBezTo>
                    <a:cubicBezTo>
                      <a:pt x="27" y="10"/>
                      <a:pt x="22" y="10"/>
                      <a:pt x="17" y="10"/>
                    </a:cubicBezTo>
                    <a:moveTo>
                      <a:pt x="13" y="10"/>
                    </a:moveTo>
                    <a:cubicBezTo>
                      <a:pt x="14" y="11"/>
                      <a:pt x="15" y="11"/>
                      <a:pt x="16" y="12"/>
                    </a:cubicBezTo>
                    <a:cubicBezTo>
                      <a:pt x="16" y="11"/>
                      <a:pt x="16" y="11"/>
                      <a:pt x="15" y="10"/>
                    </a:cubicBezTo>
                    <a:cubicBezTo>
                      <a:pt x="15" y="10"/>
                      <a:pt x="14" y="10"/>
                      <a:pt x="13" y="10"/>
                    </a:cubicBezTo>
                    <a:moveTo>
                      <a:pt x="137" y="9"/>
                    </a:moveTo>
                    <a:cubicBezTo>
                      <a:pt x="138" y="9"/>
                      <a:pt x="138" y="10"/>
                      <a:pt x="138" y="10"/>
                    </a:cubicBezTo>
                    <a:cubicBezTo>
                      <a:pt x="139" y="10"/>
                      <a:pt x="140" y="10"/>
                      <a:pt x="141" y="10"/>
                    </a:cubicBezTo>
                    <a:cubicBezTo>
                      <a:pt x="140" y="10"/>
                      <a:pt x="138" y="9"/>
                      <a:pt x="137" y="9"/>
                    </a:cubicBezTo>
                    <a:moveTo>
                      <a:pt x="133" y="7"/>
                    </a:moveTo>
                    <a:cubicBezTo>
                      <a:pt x="129" y="7"/>
                      <a:pt x="125" y="7"/>
                      <a:pt x="121" y="7"/>
                    </a:cubicBezTo>
                    <a:cubicBezTo>
                      <a:pt x="120" y="7"/>
                      <a:pt x="118" y="7"/>
                      <a:pt x="117" y="7"/>
                    </a:cubicBezTo>
                    <a:cubicBezTo>
                      <a:pt x="117" y="8"/>
                      <a:pt x="118" y="10"/>
                      <a:pt x="118" y="11"/>
                    </a:cubicBezTo>
                    <a:cubicBezTo>
                      <a:pt x="123" y="11"/>
                      <a:pt x="128" y="10"/>
                      <a:pt x="133" y="10"/>
                    </a:cubicBezTo>
                    <a:cubicBezTo>
                      <a:pt x="133" y="9"/>
                      <a:pt x="133" y="8"/>
                      <a:pt x="133" y="7"/>
                    </a:cubicBezTo>
                    <a:moveTo>
                      <a:pt x="109" y="7"/>
                    </a:moveTo>
                    <a:cubicBezTo>
                      <a:pt x="109" y="8"/>
                      <a:pt x="110" y="10"/>
                      <a:pt x="110" y="11"/>
                    </a:cubicBezTo>
                    <a:cubicBezTo>
                      <a:pt x="113" y="11"/>
                      <a:pt x="115" y="11"/>
                      <a:pt x="118" y="11"/>
                    </a:cubicBezTo>
                    <a:cubicBezTo>
                      <a:pt x="117" y="10"/>
                      <a:pt x="117" y="10"/>
                      <a:pt x="117" y="10"/>
                    </a:cubicBezTo>
                    <a:cubicBezTo>
                      <a:pt x="116" y="7"/>
                      <a:pt x="116" y="7"/>
                      <a:pt x="116" y="7"/>
                    </a:cubicBezTo>
                    <a:cubicBezTo>
                      <a:pt x="114" y="7"/>
                      <a:pt x="111" y="7"/>
                      <a:pt x="109" y="7"/>
                    </a:cubicBezTo>
                    <a:moveTo>
                      <a:pt x="91" y="6"/>
                    </a:moveTo>
                    <a:cubicBezTo>
                      <a:pt x="92" y="8"/>
                      <a:pt x="92" y="9"/>
                      <a:pt x="93" y="11"/>
                    </a:cubicBezTo>
                    <a:cubicBezTo>
                      <a:pt x="94" y="11"/>
                      <a:pt x="96" y="11"/>
                      <a:pt x="97" y="11"/>
                    </a:cubicBezTo>
                    <a:cubicBezTo>
                      <a:pt x="96" y="11"/>
                      <a:pt x="94" y="11"/>
                      <a:pt x="93" y="11"/>
                    </a:cubicBezTo>
                    <a:cubicBezTo>
                      <a:pt x="93" y="13"/>
                      <a:pt x="94" y="16"/>
                      <a:pt x="95" y="18"/>
                    </a:cubicBezTo>
                    <a:cubicBezTo>
                      <a:pt x="99" y="18"/>
                      <a:pt x="103" y="17"/>
                      <a:pt x="107" y="17"/>
                    </a:cubicBezTo>
                    <a:cubicBezTo>
                      <a:pt x="107" y="15"/>
                      <a:pt x="106" y="13"/>
                      <a:pt x="105" y="11"/>
                    </a:cubicBezTo>
                    <a:cubicBezTo>
                      <a:pt x="103" y="11"/>
                      <a:pt x="100" y="11"/>
                      <a:pt x="97" y="11"/>
                    </a:cubicBezTo>
                    <a:cubicBezTo>
                      <a:pt x="100" y="11"/>
                      <a:pt x="103" y="11"/>
                      <a:pt x="105" y="11"/>
                    </a:cubicBezTo>
                    <a:cubicBezTo>
                      <a:pt x="105" y="10"/>
                      <a:pt x="105" y="8"/>
                      <a:pt x="104" y="7"/>
                    </a:cubicBezTo>
                    <a:cubicBezTo>
                      <a:pt x="100" y="7"/>
                      <a:pt x="95" y="7"/>
                      <a:pt x="91" y="6"/>
                    </a:cubicBezTo>
                    <a:moveTo>
                      <a:pt x="68" y="5"/>
                    </a:moveTo>
                    <a:cubicBezTo>
                      <a:pt x="65" y="5"/>
                      <a:pt x="62" y="5"/>
                      <a:pt x="59" y="5"/>
                    </a:cubicBezTo>
                    <a:cubicBezTo>
                      <a:pt x="58" y="5"/>
                      <a:pt x="56" y="5"/>
                      <a:pt x="54" y="5"/>
                    </a:cubicBezTo>
                    <a:cubicBezTo>
                      <a:pt x="55" y="7"/>
                      <a:pt x="56" y="9"/>
                      <a:pt x="57" y="10"/>
                    </a:cubicBezTo>
                    <a:cubicBezTo>
                      <a:pt x="61" y="10"/>
                      <a:pt x="65" y="11"/>
                      <a:pt x="70" y="11"/>
                    </a:cubicBezTo>
                    <a:cubicBezTo>
                      <a:pt x="69" y="9"/>
                      <a:pt x="69" y="8"/>
                      <a:pt x="69" y="7"/>
                    </a:cubicBezTo>
                    <a:cubicBezTo>
                      <a:pt x="68" y="5"/>
                      <a:pt x="68" y="5"/>
                      <a:pt x="68" y="5"/>
                    </a:cubicBezTo>
                    <a:moveTo>
                      <a:pt x="77" y="5"/>
                    </a:moveTo>
                    <a:cubicBezTo>
                      <a:pt x="78" y="7"/>
                      <a:pt x="79" y="9"/>
                      <a:pt x="79" y="11"/>
                    </a:cubicBezTo>
                    <a:cubicBezTo>
                      <a:pt x="83" y="11"/>
                      <a:pt x="87" y="11"/>
                      <a:pt x="91" y="11"/>
                    </a:cubicBezTo>
                    <a:cubicBezTo>
                      <a:pt x="91" y="9"/>
                      <a:pt x="90" y="8"/>
                      <a:pt x="90" y="6"/>
                    </a:cubicBezTo>
                    <a:cubicBezTo>
                      <a:pt x="86" y="6"/>
                      <a:pt x="81" y="6"/>
                      <a:pt x="77" y="5"/>
                    </a:cubicBezTo>
                    <a:moveTo>
                      <a:pt x="73" y="5"/>
                    </a:moveTo>
                    <a:cubicBezTo>
                      <a:pt x="71" y="5"/>
                      <a:pt x="70" y="5"/>
                      <a:pt x="69" y="5"/>
                    </a:cubicBezTo>
                    <a:cubicBezTo>
                      <a:pt x="69" y="7"/>
                      <a:pt x="70" y="9"/>
                      <a:pt x="71" y="11"/>
                    </a:cubicBezTo>
                    <a:cubicBezTo>
                      <a:pt x="72" y="11"/>
                      <a:pt x="74" y="11"/>
                      <a:pt x="75" y="11"/>
                    </a:cubicBezTo>
                    <a:cubicBezTo>
                      <a:pt x="74" y="9"/>
                      <a:pt x="74" y="7"/>
                      <a:pt x="73" y="5"/>
                    </a:cubicBezTo>
                    <a:moveTo>
                      <a:pt x="42" y="5"/>
                    </a:moveTo>
                    <a:cubicBezTo>
                      <a:pt x="43" y="7"/>
                      <a:pt x="44" y="8"/>
                      <a:pt x="44" y="10"/>
                    </a:cubicBezTo>
                    <a:cubicBezTo>
                      <a:pt x="47" y="10"/>
                      <a:pt x="51" y="10"/>
                      <a:pt x="55" y="10"/>
                    </a:cubicBezTo>
                    <a:cubicBezTo>
                      <a:pt x="54" y="9"/>
                      <a:pt x="53" y="7"/>
                      <a:pt x="53" y="5"/>
                    </a:cubicBezTo>
                    <a:cubicBezTo>
                      <a:pt x="49" y="5"/>
                      <a:pt x="46" y="5"/>
                      <a:pt x="42" y="5"/>
                    </a:cubicBezTo>
                    <a:moveTo>
                      <a:pt x="33" y="5"/>
                    </a:moveTo>
                    <a:cubicBezTo>
                      <a:pt x="33" y="6"/>
                      <a:pt x="34" y="8"/>
                      <a:pt x="35" y="10"/>
                    </a:cubicBezTo>
                    <a:cubicBezTo>
                      <a:pt x="36" y="10"/>
                      <a:pt x="36" y="10"/>
                      <a:pt x="36" y="10"/>
                    </a:cubicBezTo>
                    <a:cubicBezTo>
                      <a:pt x="38" y="10"/>
                      <a:pt x="40" y="10"/>
                      <a:pt x="43" y="10"/>
                    </a:cubicBezTo>
                    <a:cubicBezTo>
                      <a:pt x="42" y="8"/>
                      <a:pt x="41" y="7"/>
                      <a:pt x="41" y="5"/>
                    </a:cubicBezTo>
                    <a:cubicBezTo>
                      <a:pt x="38" y="5"/>
                      <a:pt x="35" y="5"/>
                      <a:pt x="33" y="5"/>
                    </a:cubicBezTo>
                    <a:moveTo>
                      <a:pt x="14" y="3"/>
                    </a:moveTo>
                    <a:cubicBezTo>
                      <a:pt x="15" y="5"/>
                      <a:pt x="16" y="7"/>
                      <a:pt x="17" y="9"/>
                    </a:cubicBezTo>
                    <a:cubicBezTo>
                      <a:pt x="22" y="9"/>
                      <a:pt x="27" y="10"/>
                      <a:pt x="32" y="10"/>
                    </a:cubicBezTo>
                    <a:cubicBezTo>
                      <a:pt x="31" y="8"/>
                      <a:pt x="30" y="6"/>
                      <a:pt x="30" y="4"/>
                    </a:cubicBezTo>
                    <a:cubicBezTo>
                      <a:pt x="24" y="4"/>
                      <a:pt x="19" y="4"/>
                      <a:pt x="14" y="3"/>
                    </a:cubicBezTo>
                    <a:moveTo>
                      <a:pt x="0" y="0"/>
                    </a:moveTo>
                    <a:cubicBezTo>
                      <a:pt x="3" y="3"/>
                      <a:pt x="6" y="6"/>
                      <a:pt x="11" y="9"/>
                    </a:cubicBezTo>
                    <a:cubicBezTo>
                      <a:pt x="13" y="9"/>
                      <a:pt x="14" y="9"/>
                      <a:pt x="15" y="9"/>
                    </a:cubicBezTo>
                    <a:cubicBezTo>
                      <a:pt x="14" y="7"/>
                      <a:pt x="13" y="5"/>
                      <a:pt x="12" y="3"/>
                    </a:cubicBezTo>
                    <a:cubicBezTo>
                      <a:pt x="8" y="2"/>
                      <a:pt x="4" y="1"/>
                      <a:pt x="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590" name="Freeform 673"/>
              <p:cNvSpPr>
                <a:spLocks noEditPoints="1"/>
              </p:cNvSpPr>
              <p:nvPr/>
            </p:nvSpPr>
            <p:spPr bwMode="auto">
              <a:xfrm>
                <a:off x="2124" y="3419"/>
                <a:ext cx="32" cy="5"/>
              </a:xfrm>
              <a:custGeom>
                <a:avLst/>
                <a:gdLst>
                  <a:gd name="T0" fmla="*/ 13 w 38"/>
                  <a:gd name="T1" fmla="*/ 6 h 7"/>
                  <a:gd name="T2" fmla="*/ 6 w 38"/>
                  <a:gd name="T3" fmla="*/ 6 h 7"/>
                  <a:gd name="T4" fmla="*/ 10 w 38"/>
                  <a:gd name="T5" fmla="*/ 7 h 7"/>
                  <a:gd name="T6" fmla="*/ 13 w 38"/>
                  <a:gd name="T7" fmla="*/ 6 h 7"/>
                  <a:gd name="T8" fmla="*/ 13 w 38"/>
                  <a:gd name="T9" fmla="*/ 6 h 7"/>
                  <a:gd name="T10" fmla="*/ 20 w 38"/>
                  <a:gd name="T11" fmla="*/ 6 h 7"/>
                  <a:gd name="T12" fmla="*/ 15 w 38"/>
                  <a:gd name="T13" fmla="*/ 6 h 7"/>
                  <a:gd name="T14" fmla="*/ 15 w 38"/>
                  <a:gd name="T15" fmla="*/ 6 h 7"/>
                  <a:gd name="T16" fmla="*/ 20 w 38"/>
                  <a:gd name="T17" fmla="*/ 6 h 7"/>
                  <a:gd name="T18" fmla="*/ 13 w 38"/>
                  <a:gd name="T19" fmla="*/ 2 h 7"/>
                  <a:gd name="T20" fmla="*/ 0 w 38"/>
                  <a:gd name="T21" fmla="*/ 2 h 7"/>
                  <a:gd name="T22" fmla="*/ 0 w 38"/>
                  <a:gd name="T23" fmla="*/ 4 h 7"/>
                  <a:gd name="T24" fmla="*/ 4 w 38"/>
                  <a:gd name="T25" fmla="*/ 5 h 7"/>
                  <a:gd name="T26" fmla="*/ 13 w 38"/>
                  <a:gd name="T27" fmla="*/ 5 h 7"/>
                  <a:gd name="T28" fmla="*/ 13 w 38"/>
                  <a:gd name="T29" fmla="*/ 2 h 7"/>
                  <a:gd name="T30" fmla="*/ 24 w 38"/>
                  <a:gd name="T31" fmla="*/ 1 h 7"/>
                  <a:gd name="T32" fmla="*/ 13 w 38"/>
                  <a:gd name="T33" fmla="*/ 2 h 7"/>
                  <a:gd name="T34" fmla="*/ 14 w 38"/>
                  <a:gd name="T35" fmla="*/ 5 h 7"/>
                  <a:gd name="T36" fmla="*/ 25 w 38"/>
                  <a:gd name="T37" fmla="*/ 4 h 7"/>
                  <a:gd name="T38" fmla="*/ 24 w 38"/>
                  <a:gd name="T39" fmla="*/ 1 h 7"/>
                  <a:gd name="T40" fmla="*/ 38 w 38"/>
                  <a:gd name="T41" fmla="*/ 0 h 7"/>
                  <a:gd name="T42" fmla="*/ 29 w 38"/>
                  <a:gd name="T43" fmla="*/ 1 h 7"/>
                  <a:gd name="T44" fmla="*/ 30 w 38"/>
                  <a:gd name="T45" fmla="*/ 4 h 7"/>
                  <a:gd name="T46" fmla="*/ 32 w 38"/>
                  <a:gd name="T47" fmla="*/ 4 h 7"/>
                  <a:gd name="T48" fmla="*/ 35 w 38"/>
                  <a:gd name="T49" fmla="*/ 3 h 7"/>
                  <a:gd name="T50" fmla="*/ 38 w 38"/>
                  <a:gd name="T51" fmla="*/ 1 h 7"/>
                  <a:gd name="T52" fmla="*/ 38 w 38"/>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7">
                    <a:moveTo>
                      <a:pt x="13" y="6"/>
                    </a:moveTo>
                    <a:cubicBezTo>
                      <a:pt x="11" y="6"/>
                      <a:pt x="9" y="6"/>
                      <a:pt x="6" y="6"/>
                    </a:cubicBezTo>
                    <a:cubicBezTo>
                      <a:pt x="8" y="6"/>
                      <a:pt x="9" y="7"/>
                      <a:pt x="10" y="7"/>
                    </a:cubicBezTo>
                    <a:cubicBezTo>
                      <a:pt x="11" y="7"/>
                      <a:pt x="12" y="7"/>
                      <a:pt x="13" y="6"/>
                    </a:cubicBezTo>
                    <a:cubicBezTo>
                      <a:pt x="13" y="6"/>
                      <a:pt x="13" y="6"/>
                      <a:pt x="13" y="6"/>
                    </a:cubicBezTo>
                    <a:moveTo>
                      <a:pt x="20" y="6"/>
                    </a:moveTo>
                    <a:cubicBezTo>
                      <a:pt x="18" y="6"/>
                      <a:pt x="16" y="6"/>
                      <a:pt x="15" y="6"/>
                    </a:cubicBezTo>
                    <a:cubicBezTo>
                      <a:pt x="15" y="6"/>
                      <a:pt x="15" y="6"/>
                      <a:pt x="15" y="6"/>
                    </a:cubicBezTo>
                    <a:cubicBezTo>
                      <a:pt x="17" y="6"/>
                      <a:pt x="18" y="6"/>
                      <a:pt x="20" y="6"/>
                    </a:cubicBezTo>
                    <a:moveTo>
                      <a:pt x="13" y="2"/>
                    </a:moveTo>
                    <a:cubicBezTo>
                      <a:pt x="8" y="2"/>
                      <a:pt x="4" y="2"/>
                      <a:pt x="0" y="2"/>
                    </a:cubicBezTo>
                    <a:cubicBezTo>
                      <a:pt x="0" y="3"/>
                      <a:pt x="0" y="3"/>
                      <a:pt x="0" y="4"/>
                    </a:cubicBezTo>
                    <a:cubicBezTo>
                      <a:pt x="1" y="4"/>
                      <a:pt x="3" y="5"/>
                      <a:pt x="4" y="5"/>
                    </a:cubicBezTo>
                    <a:cubicBezTo>
                      <a:pt x="7" y="5"/>
                      <a:pt x="10" y="5"/>
                      <a:pt x="13" y="5"/>
                    </a:cubicBezTo>
                    <a:cubicBezTo>
                      <a:pt x="13" y="4"/>
                      <a:pt x="13" y="3"/>
                      <a:pt x="13" y="2"/>
                    </a:cubicBezTo>
                    <a:moveTo>
                      <a:pt x="24" y="1"/>
                    </a:moveTo>
                    <a:cubicBezTo>
                      <a:pt x="20" y="1"/>
                      <a:pt x="17" y="2"/>
                      <a:pt x="13" y="2"/>
                    </a:cubicBezTo>
                    <a:cubicBezTo>
                      <a:pt x="14" y="3"/>
                      <a:pt x="14" y="4"/>
                      <a:pt x="14" y="5"/>
                    </a:cubicBezTo>
                    <a:cubicBezTo>
                      <a:pt x="18" y="5"/>
                      <a:pt x="21" y="4"/>
                      <a:pt x="25" y="4"/>
                    </a:cubicBezTo>
                    <a:cubicBezTo>
                      <a:pt x="25" y="3"/>
                      <a:pt x="24" y="2"/>
                      <a:pt x="24" y="1"/>
                    </a:cubicBezTo>
                    <a:moveTo>
                      <a:pt x="38" y="0"/>
                    </a:moveTo>
                    <a:cubicBezTo>
                      <a:pt x="35" y="0"/>
                      <a:pt x="32" y="1"/>
                      <a:pt x="29" y="1"/>
                    </a:cubicBezTo>
                    <a:cubicBezTo>
                      <a:pt x="29" y="2"/>
                      <a:pt x="30" y="3"/>
                      <a:pt x="30" y="4"/>
                    </a:cubicBezTo>
                    <a:cubicBezTo>
                      <a:pt x="31" y="4"/>
                      <a:pt x="32" y="4"/>
                      <a:pt x="32" y="4"/>
                    </a:cubicBezTo>
                    <a:cubicBezTo>
                      <a:pt x="33" y="4"/>
                      <a:pt x="34" y="4"/>
                      <a:pt x="35" y="3"/>
                    </a:cubicBezTo>
                    <a:cubicBezTo>
                      <a:pt x="36" y="3"/>
                      <a:pt x="37" y="2"/>
                      <a:pt x="38" y="1"/>
                    </a:cubicBezTo>
                    <a:cubicBezTo>
                      <a:pt x="38" y="1"/>
                      <a:pt x="38" y="0"/>
                      <a:pt x="38"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591" name="Freeform 674"/>
              <p:cNvSpPr>
                <a:spLocks noEditPoints="1"/>
              </p:cNvSpPr>
              <p:nvPr/>
            </p:nvSpPr>
            <p:spPr bwMode="auto">
              <a:xfrm>
                <a:off x="2073" y="3424"/>
                <a:ext cx="74" cy="8"/>
              </a:xfrm>
              <a:custGeom>
                <a:avLst/>
                <a:gdLst>
                  <a:gd name="T0" fmla="*/ 4 w 89"/>
                  <a:gd name="T1" fmla="*/ 8 h 9"/>
                  <a:gd name="T2" fmla="*/ 0 w 89"/>
                  <a:gd name="T3" fmla="*/ 8 h 9"/>
                  <a:gd name="T4" fmla="*/ 0 w 89"/>
                  <a:gd name="T5" fmla="*/ 8 h 9"/>
                  <a:gd name="T6" fmla="*/ 4 w 89"/>
                  <a:gd name="T7" fmla="*/ 8 h 9"/>
                  <a:gd name="T8" fmla="*/ 4 w 89"/>
                  <a:gd name="T9" fmla="*/ 8 h 9"/>
                  <a:gd name="T10" fmla="*/ 18 w 89"/>
                  <a:gd name="T11" fmla="*/ 6 h 9"/>
                  <a:gd name="T12" fmla="*/ 8 w 89"/>
                  <a:gd name="T13" fmla="*/ 7 h 9"/>
                  <a:gd name="T14" fmla="*/ 9 w 89"/>
                  <a:gd name="T15" fmla="*/ 8 h 9"/>
                  <a:gd name="T16" fmla="*/ 19 w 89"/>
                  <a:gd name="T17" fmla="*/ 8 h 9"/>
                  <a:gd name="T18" fmla="*/ 18 w 89"/>
                  <a:gd name="T19" fmla="*/ 6 h 9"/>
                  <a:gd name="T20" fmla="*/ 32 w 89"/>
                  <a:gd name="T21" fmla="*/ 5 h 9"/>
                  <a:gd name="T22" fmla="*/ 20 w 89"/>
                  <a:gd name="T23" fmla="*/ 6 h 9"/>
                  <a:gd name="T24" fmla="*/ 21 w 89"/>
                  <a:gd name="T25" fmla="*/ 9 h 9"/>
                  <a:gd name="T26" fmla="*/ 34 w 89"/>
                  <a:gd name="T27" fmla="*/ 9 h 9"/>
                  <a:gd name="T28" fmla="*/ 33 w 89"/>
                  <a:gd name="T29" fmla="*/ 8 h 9"/>
                  <a:gd name="T30" fmla="*/ 32 w 89"/>
                  <a:gd name="T31" fmla="*/ 5 h 9"/>
                  <a:gd name="T32" fmla="*/ 45 w 89"/>
                  <a:gd name="T33" fmla="*/ 3 h 9"/>
                  <a:gd name="T34" fmla="*/ 37 w 89"/>
                  <a:gd name="T35" fmla="*/ 4 h 9"/>
                  <a:gd name="T36" fmla="*/ 39 w 89"/>
                  <a:gd name="T37" fmla="*/ 9 h 9"/>
                  <a:gd name="T38" fmla="*/ 47 w 89"/>
                  <a:gd name="T39" fmla="*/ 9 h 9"/>
                  <a:gd name="T40" fmla="*/ 45 w 89"/>
                  <a:gd name="T41" fmla="*/ 3 h 9"/>
                  <a:gd name="T42" fmla="*/ 59 w 89"/>
                  <a:gd name="T43" fmla="*/ 2 h 9"/>
                  <a:gd name="T44" fmla="*/ 50 w 89"/>
                  <a:gd name="T45" fmla="*/ 3 h 9"/>
                  <a:gd name="T46" fmla="*/ 46 w 89"/>
                  <a:gd name="T47" fmla="*/ 3 h 9"/>
                  <a:gd name="T48" fmla="*/ 49 w 89"/>
                  <a:gd name="T49" fmla="*/ 9 h 9"/>
                  <a:gd name="T50" fmla="*/ 54 w 89"/>
                  <a:gd name="T51" fmla="*/ 9 h 9"/>
                  <a:gd name="T52" fmla="*/ 62 w 89"/>
                  <a:gd name="T53" fmla="*/ 9 h 9"/>
                  <a:gd name="T54" fmla="*/ 59 w 89"/>
                  <a:gd name="T55" fmla="*/ 2 h 9"/>
                  <a:gd name="T56" fmla="*/ 77 w 89"/>
                  <a:gd name="T57" fmla="*/ 1 h 9"/>
                  <a:gd name="T58" fmla="*/ 80 w 89"/>
                  <a:gd name="T59" fmla="*/ 8 h 9"/>
                  <a:gd name="T60" fmla="*/ 82 w 89"/>
                  <a:gd name="T61" fmla="*/ 8 h 9"/>
                  <a:gd name="T62" fmla="*/ 89 w 89"/>
                  <a:gd name="T63" fmla="*/ 4 h 9"/>
                  <a:gd name="T64" fmla="*/ 77 w 89"/>
                  <a:gd name="T65" fmla="*/ 1 h 9"/>
                  <a:gd name="T66" fmla="*/ 72 w 89"/>
                  <a:gd name="T67" fmla="*/ 0 h 9"/>
                  <a:gd name="T68" fmla="*/ 64 w 89"/>
                  <a:gd name="T69" fmla="*/ 1 h 9"/>
                  <a:gd name="T70" fmla="*/ 67 w 89"/>
                  <a:gd name="T71" fmla="*/ 9 h 9"/>
                  <a:gd name="T72" fmla="*/ 76 w 89"/>
                  <a:gd name="T73" fmla="*/ 9 h 9"/>
                  <a:gd name="T74" fmla="*/ 78 w 89"/>
                  <a:gd name="T75" fmla="*/ 9 h 9"/>
                  <a:gd name="T76" fmla="*/ 76 w 89"/>
                  <a:gd name="T77" fmla="*/ 1 h 9"/>
                  <a:gd name="T78" fmla="*/ 72 w 89"/>
                  <a:gd name="T7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9">
                    <a:moveTo>
                      <a:pt x="4" y="8"/>
                    </a:moveTo>
                    <a:cubicBezTo>
                      <a:pt x="3" y="8"/>
                      <a:pt x="1" y="8"/>
                      <a:pt x="0" y="8"/>
                    </a:cubicBezTo>
                    <a:cubicBezTo>
                      <a:pt x="0" y="8"/>
                      <a:pt x="0" y="8"/>
                      <a:pt x="0" y="8"/>
                    </a:cubicBezTo>
                    <a:cubicBezTo>
                      <a:pt x="2" y="8"/>
                      <a:pt x="3" y="8"/>
                      <a:pt x="4" y="8"/>
                    </a:cubicBezTo>
                    <a:cubicBezTo>
                      <a:pt x="4" y="8"/>
                      <a:pt x="4" y="8"/>
                      <a:pt x="4" y="8"/>
                    </a:cubicBezTo>
                    <a:moveTo>
                      <a:pt x="18" y="6"/>
                    </a:moveTo>
                    <a:cubicBezTo>
                      <a:pt x="15" y="7"/>
                      <a:pt x="11" y="7"/>
                      <a:pt x="8" y="7"/>
                    </a:cubicBezTo>
                    <a:cubicBezTo>
                      <a:pt x="8" y="8"/>
                      <a:pt x="8" y="8"/>
                      <a:pt x="9" y="8"/>
                    </a:cubicBezTo>
                    <a:cubicBezTo>
                      <a:pt x="12" y="8"/>
                      <a:pt x="15" y="8"/>
                      <a:pt x="19" y="8"/>
                    </a:cubicBezTo>
                    <a:cubicBezTo>
                      <a:pt x="19" y="8"/>
                      <a:pt x="18" y="7"/>
                      <a:pt x="18" y="6"/>
                    </a:cubicBezTo>
                    <a:moveTo>
                      <a:pt x="32" y="5"/>
                    </a:moveTo>
                    <a:cubicBezTo>
                      <a:pt x="28" y="5"/>
                      <a:pt x="24" y="6"/>
                      <a:pt x="20" y="6"/>
                    </a:cubicBezTo>
                    <a:cubicBezTo>
                      <a:pt x="21" y="7"/>
                      <a:pt x="21" y="8"/>
                      <a:pt x="21" y="9"/>
                    </a:cubicBezTo>
                    <a:cubicBezTo>
                      <a:pt x="26" y="9"/>
                      <a:pt x="30" y="9"/>
                      <a:pt x="34" y="9"/>
                    </a:cubicBezTo>
                    <a:cubicBezTo>
                      <a:pt x="34" y="8"/>
                      <a:pt x="33" y="8"/>
                      <a:pt x="33" y="8"/>
                    </a:cubicBezTo>
                    <a:cubicBezTo>
                      <a:pt x="33" y="7"/>
                      <a:pt x="33" y="6"/>
                      <a:pt x="32" y="5"/>
                    </a:cubicBezTo>
                    <a:moveTo>
                      <a:pt x="45" y="3"/>
                    </a:moveTo>
                    <a:cubicBezTo>
                      <a:pt x="42" y="4"/>
                      <a:pt x="40" y="4"/>
                      <a:pt x="37" y="4"/>
                    </a:cubicBezTo>
                    <a:cubicBezTo>
                      <a:pt x="38" y="6"/>
                      <a:pt x="39" y="7"/>
                      <a:pt x="39" y="9"/>
                    </a:cubicBezTo>
                    <a:cubicBezTo>
                      <a:pt x="42" y="9"/>
                      <a:pt x="45" y="9"/>
                      <a:pt x="47" y="9"/>
                    </a:cubicBezTo>
                    <a:cubicBezTo>
                      <a:pt x="46" y="7"/>
                      <a:pt x="46" y="5"/>
                      <a:pt x="45" y="3"/>
                    </a:cubicBezTo>
                    <a:moveTo>
                      <a:pt x="59" y="2"/>
                    </a:moveTo>
                    <a:cubicBezTo>
                      <a:pt x="56" y="2"/>
                      <a:pt x="53" y="2"/>
                      <a:pt x="50" y="3"/>
                    </a:cubicBezTo>
                    <a:cubicBezTo>
                      <a:pt x="49" y="3"/>
                      <a:pt x="47" y="3"/>
                      <a:pt x="46" y="3"/>
                    </a:cubicBezTo>
                    <a:cubicBezTo>
                      <a:pt x="47" y="5"/>
                      <a:pt x="48" y="7"/>
                      <a:pt x="49" y="9"/>
                    </a:cubicBezTo>
                    <a:cubicBezTo>
                      <a:pt x="51" y="9"/>
                      <a:pt x="52" y="9"/>
                      <a:pt x="54" y="9"/>
                    </a:cubicBezTo>
                    <a:cubicBezTo>
                      <a:pt x="56" y="9"/>
                      <a:pt x="59" y="9"/>
                      <a:pt x="62" y="9"/>
                    </a:cubicBezTo>
                    <a:cubicBezTo>
                      <a:pt x="61" y="6"/>
                      <a:pt x="60" y="4"/>
                      <a:pt x="59" y="2"/>
                    </a:cubicBezTo>
                    <a:moveTo>
                      <a:pt x="77" y="1"/>
                    </a:moveTo>
                    <a:cubicBezTo>
                      <a:pt x="78" y="4"/>
                      <a:pt x="79" y="6"/>
                      <a:pt x="80" y="8"/>
                    </a:cubicBezTo>
                    <a:cubicBezTo>
                      <a:pt x="81" y="8"/>
                      <a:pt x="82" y="8"/>
                      <a:pt x="82" y="8"/>
                    </a:cubicBezTo>
                    <a:cubicBezTo>
                      <a:pt x="85" y="7"/>
                      <a:pt x="87" y="5"/>
                      <a:pt x="89" y="4"/>
                    </a:cubicBezTo>
                    <a:cubicBezTo>
                      <a:pt x="85" y="3"/>
                      <a:pt x="81" y="2"/>
                      <a:pt x="77" y="1"/>
                    </a:cubicBezTo>
                    <a:moveTo>
                      <a:pt x="72" y="0"/>
                    </a:moveTo>
                    <a:cubicBezTo>
                      <a:pt x="70" y="0"/>
                      <a:pt x="67" y="1"/>
                      <a:pt x="64" y="1"/>
                    </a:cubicBezTo>
                    <a:cubicBezTo>
                      <a:pt x="65" y="4"/>
                      <a:pt x="66" y="6"/>
                      <a:pt x="67" y="9"/>
                    </a:cubicBezTo>
                    <a:cubicBezTo>
                      <a:pt x="70" y="9"/>
                      <a:pt x="73" y="9"/>
                      <a:pt x="76" y="9"/>
                    </a:cubicBezTo>
                    <a:cubicBezTo>
                      <a:pt x="77" y="9"/>
                      <a:pt x="77" y="9"/>
                      <a:pt x="78" y="9"/>
                    </a:cubicBezTo>
                    <a:cubicBezTo>
                      <a:pt x="77" y="6"/>
                      <a:pt x="76" y="3"/>
                      <a:pt x="76" y="1"/>
                    </a:cubicBezTo>
                    <a:cubicBezTo>
                      <a:pt x="74" y="0"/>
                      <a:pt x="73" y="0"/>
                      <a:pt x="72"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592" name="Freeform 675"/>
              <p:cNvSpPr>
                <a:spLocks noEditPoints="1"/>
              </p:cNvSpPr>
              <p:nvPr/>
            </p:nvSpPr>
            <p:spPr bwMode="auto">
              <a:xfrm>
                <a:off x="2133" y="3421"/>
                <a:ext cx="20" cy="7"/>
              </a:xfrm>
              <a:custGeom>
                <a:avLst/>
                <a:gdLst>
                  <a:gd name="T0" fmla="*/ 3 w 25"/>
                  <a:gd name="T1" fmla="*/ 3 h 8"/>
                  <a:gd name="T2" fmla="*/ 0 w 25"/>
                  <a:gd name="T3" fmla="*/ 4 h 8"/>
                  <a:gd name="T4" fmla="*/ 4 w 25"/>
                  <a:gd name="T5" fmla="*/ 5 h 8"/>
                  <a:gd name="T6" fmla="*/ 3 w 25"/>
                  <a:gd name="T7" fmla="*/ 3 h 8"/>
                  <a:gd name="T8" fmla="*/ 15 w 25"/>
                  <a:gd name="T9" fmla="*/ 2 h 8"/>
                  <a:gd name="T10" fmla="*/ 10 w 25"/>
                  <a:gd name="T11" fmla="*/ 3 h 8"/>
                  <a:gd name="T12" fmla="*/ 5 w 25"/>
                  <a:gd name="T13" fmla="*/ 3 h 8"/>
                  <a:gd name="T14" fmla="*/ 5 w 25"/>
                  <a:gd name="T15" fmla="*/ 5 h 8"/>
                  <a:gd name="T16" fmla="*/ 17 w 25"/>
                  <a:gd name="T17" fmla="*/ 8 h 8"/>
                  <a:gd name="T18" fmla="*/ 17 w 25"/>
                  <a:gd name="T19" fmla="*/ 7 h 8"/>
                  <a:gd name="T20" fmla="*/ 15 w 25"/>
                  <a:gd name="T21" fmla="*/ 2 h 8"/>
                  <a:gd name="T22" fmla="*/ 23 w 25"/>
                  <a:gd name="T23" fmla="*/ 2 h 8"/>
                  <a:gd name="T24" fmla="*/ 20 w 25"/>
                  <a:gd name="T25" fmla="*/ 2 h 8"/>
                  <a:gd name="T26" fmla="*/ 21 w 25"/>
                  <a:gd name="T27" fmla="*/ 4 h 8"/>
                  <a:gd name="T28" fmla="*/ 23 w 25"/>
                  <a:gd name="T29" fmla="*/ 2 h 8"/>
                  <a:gd name="T30" fmla="*/ 25 w 25"/>
                  <a:gd name="T31" fmla="*/ 0 h 8"/>
                  <a:gd name="T32" fmla="*/ 22 w 25"/>
                  <a:gd name="T33" fmla="*/ 1 h 8"/>
                  <a:gd name="T34" fmla="*/ 25 w 25"/>
                  <a:gd name="T35" fmla="*/ 1 h 8"/>
                  <a:gd name="T36" fmla="*/ 25 w 25"/>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8">
                    <a:moveTo>
                      <a:pt x="3" y="3"/>
                    </a:moveTo>
                    <a:cubicBezTo>
                      <a:pt x="2" y="4"/>
                      <a:pt x="1" y="4"/>
                      <a:pt x="0" y="4"/>
                    </a:cubicBezTo>
                    <a:cubicBezTo>
                      <a:pt x="1" y="4"/>
                      <a:pt x="2" y="4"/>
                      <a:pt x="4" y="5"/>
                    </a:cubicBezTo>
                    <a:cubicBezTo>
                      <a:pt x="4" y="4"/>
                      <a:pt x="3" y="4"/>
                      <a:pt x="3" y="3"/>
                    </a:cubicBezTo>
                    <a:moveTo>
                      <a:pt x="15" y="2"/>
                    </a:moveTo>
                    <a:cubicBezTo>
                      <a:pt x="14" y="2"/>
                      <a:pt x="12" y="3"/>
                      <a:pt x="10" y="3"/>
                    </a:cubicBezTo>
                    <a:cubicBezTo>
                      <a:pt x="8" y="3"/>
                      <a:pt x="7" y="3"/>
                      <a:pt x="5" y="3"/>
                    </a:cubicBezTo>
                    <a:cubicBezTo>
                      <a:pt x="5" y="4"/>
                      <a:pt x="5" y="5"/>
                      <a:pt x="5" y="5"/>
                    </a:cubicBezTo>
                    <a:cubicBezTo>
                      <a:pt x="9" y="6"/>
                      <a:pt x="13" y="7"/>
                      <a:pt x="17" y="8"/>
                    </a:cubicBezTo>
                    <a:cubicBezTo>
                      <a:pt x="17" y="8"/>
                      <a:pt x="17" y="7"/>
                      <a:pt x="17" y="7"/>
                    </a:cubicBezTo>
                    <a:cubicBezTo>
                      <a:pt x="16" y="6"/>
                      <a:pt x="16" y="4"/>
                      <a:pt x="15" y="2"/>
                    </a:cubicBezTo>
                    <a:moveTo>
                      <a:pt x="23" y="2"/>
                    </a:moveTo>
                    <a:cubicBezTo>
                      <a:pt x="22" y="2"/>
                      <a:pt x="21" y="2"/>
                      <a:pt x="20" y="2"/>
                    </a:cubicBezTo>
                    <a:cubicBezTo>
                      <a:pt x="21" y="3"/>
                      <a:pt x="21" y="4"/>
                      <a:pt x="21" y="4"/>
                    </a:cubicBezTo>
                    <a:cubicBezTo>
                      <a:pt x="22" y="4"/>
                      <a:pt x="23" y="3"/>
                      <a:pt x="23" y="2"/>
                    </a:cubicBezTo>
                    <a:moveTo>
                      <a:pt x="25" y="0"/>
                    </a:moveTo>
                    <a:cubicBezTo>
                      <a:pt x="24" y="1"/>
                      <a:pt x="23" y="1"/>
                      <a:pt x="22" y="1"/>
                    </a:cubicBezTo>
                    <a:cubicBezTo>
                      <a:pt x="23" y="1"/>
                      <a:pt x="24" y="1"/>
                      <a:pt x="25" y="1"/>
                    </a:cubicBezTo>
                    <a:cubicBezTo>
                      <a:pt x="25" y="1"/>
                      <a:pt x="25" y="0"/>
                      <a:pt x="25"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593" name="Freeform 676"/>
              <p:cNvSpPr>
                <a:spLocks noEditPoints="1"/>
              </p:cNvSpPr>
              <p:nvPr/>
            </p:nvSpPr>
            <p:spPr bwMode="auto">
              <a:xfrm>
                <a:off x="2136" y="3431"/>
                <a:ext cx="5" cy="1"/>
              </a:xfrm>
              <a:custGeom>
                <a:avLst/>
                <a:gdLst>
                  <a:gd name="T0" fmla="*/ 2 w 6"/>
                  <a:gd name="T1" fmla="*/ 1 h 1"/>
                  <a:gd name="T2" fmla="*/ 0 w 6"/>
                  <a:gd name="T3" fmla="*/ 1 h 1"/>
                  <a:gd name="T4" fmla="*/ 2 w 6"/>
                  <a:gd name="T5" fmla="*/ 1 h 1"/>
                  <a:gd name="T6" fmla="*/ 2 w 6"/>
                  <a:gd name="T7" fmla="*/ 1 h 1"/>
                  <a:gd name="T8" fmla="*/ 6 w 6"/>
                  <a:gd name="T9" fmla="*/ 0 h 1"/>
                  <a:gd name="T10" fmla="*/ 4 w 6"/>
                  <a:gd name="T11" fmla="*/ 0 h 1"/>
                  <a:gd name="T12" fmla="*/ 4 w 6"/>
                  <a:gd name="T13" fmla="*/ 1 h 1"/>
                  <a:gd name="T14" fmla="*/ 5 w 6"/>
                  <a:gd name="T15" fmla="*/ 1 h 1"/>
                  <a:gd name="T16" fmla="*/ 6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2" y="1"/>
                    </a:moveTo>
                    <a:cubicBezTo>
                      <a:pt x="1" y="1"/>
                      <a:pt x="1" y="1"/>
                      <a:pt x="0" y="1"/>
                    </a:cubicBezTo>
                    <a:cubicBezTo>
                      <a:pt x="1" y="1"/>
                      <a:pt x="1" y="1"/>
                      <a:pt x="2" y="1"/>
                    </a:cubicBezTo>
                    <a:cubicBezTo>
                      <a:pt x="2" y="1"/>
                      <a:pt x="2" y="1"/>
                      <a:pt x="2" y="1"/>
                    </a:cubicBezTo>
                    <a:moveTo>
                      <a:pt x="6" y="0"/>
                    </a:moveTo>
                    <a:cubicBezTo>
                      <a:pt x="6" y="0"/>
                      <a:pt x="5" y="0"/>
                      <a:pt x="4" y="0"/>
                    </a:cubicBezTo>
                    <a:cubicBezTo>
                      <a:pt x="4" y="1"/>
                      <a:pt x="4" y="1"/>
                      <a:pt x="4" y="1"/>
                    </a:cubicBezTo>
                    <a:cubicBezTo>
                      <a:pt x="5" y="1"/>
                      <a:pt x="5" y="1"/>
                      <a:pt x="5" y="1"/>
                    </a:cubicBezTo>
                    <a:cubicBezTo>
                      <a:pt x="5" y="1"/>
                      <a:pt x="6" y="0"/>
                      <a:pt x="6"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594" name="Freeform 677"/>
              <p:cNvSpPr>
                <a:spLocks noEditPoints="1"/>
              </p:cNvSpPr>
              <p:nvPr/>
            </p:nvSpPr>
            <p:spPr bwMode="auto">
              <a:xfrm>
                <a:off x="2075" y="3415"/>
                <a:ext cx="50" cy="5"/>
              </a:xfrm>
              <a:custGeom>
                <a:avLst/>
                <a:gdLst>
                  <a:gd name="T0" fmla="*/ 13 w 61"/>
                  <a:gd name="T1" fmla="*/ 4 h 6"/>
                  <a:gd name="T2" fmla="*/ 0 w 61"/>
                  <a:gd name="T3" fmla="*/ 4 h 6"/>
                  <a:gd name="T4" fmla="*/ 0 w 61"/>
                  <a:gd name="T5" fmla="*/ 4 h 6"/>
                  <a:gd name="T6" fmla="*/ 13 w 61"/>
                  <a:gd name="T7" fmla="*/ 5 h 6"/>
                  <a:gd name="T8" fmla="*/ 13 w 61"/>
                  <a:gd name="T9" fmla="*/ 4 h 6"/>
                  <a:gd name="T10" fmla="*/ 26 w 61"/>
                  <a:gd name="T11" fmla="*/ 3 h 6"/>
                  <a:gd name="T12" fmla="*/ 14 w 61"/>
                  <a:gd name="T13" fmla="*/ 4 h 6"/>
                  <a:gd name="T14" fmla="*/ 14 w 61"/>
                  <a:gd name="T15" fmla="*/ 5 h 6"/>
                  <a:gd name="T16" fmla="*/ 27 w 61"/>
                  <a:gd name="T17" fmla="*/ 6 h 6"/>
                  <a:gd name="T18" fmla="*/ 26 w 61"/>
                  <a:gd name="T19" fmla="*/ 3 h 6"/>
                  <a:gd name="T20" fmla="*/ 37 w 61"/>
                  <a:gd name="T21" fmla="*/ 2 h 6"/>
                  <a:gd name="T22" fmla="*/ 31 w 61"/>
                  <a:gd name="T23" fmla="*/ 2 h 6"/>
                  <a:gd name="T24" fmla="*/ 32 w 61"/>
                  <a:gd name="T25" fmla="*/ 6 h 6"/>
                  <a:gd name="T26" fmla="*/ 39 w 61"/>
                  <a:gd name="T27" fmla="*/ 6 h 6"/>
                  <a:gd name="T28" fmla="*/ 37 w 61"/>
                  <a:gd name="T29" fmla="*/ 2 h 6"/>
                  <a:gd name="T30" fmla="*/ 54 w 61"/>
                  <a:gd name="T31" fmla="*/ 0 h 6"/>
                  <a:gd name="T32" fmla="*/ 37 w 61"/>
                  <a:gd name="T33" fmla="*/ 2 h 6"/>
                  <a:gd name="T34" fmla="*/ 39 w 61"/>
                  <a:gd name="T35" fmla="*/ 5 h 6"/>
                  <a:gd name="T36" fmla="*/ 40 w 61"/>
                  <a:gd name="T37" fmla="*/ 6 h 6"/>
                  <a:gd name="T38" fmla="*/ 44 w 61"/>
                  <a:gd name="T39" fmla="*/ 6 h 6"/>
                  <a:gd name="T40" fmla="*/ 56 w 61"/>
                  <a:gd name="T41" fmla="*/ 6 h 6"/>
                  <a:gd name="T42" fmla="*/ 54 w 61"/>
                  <a:gd name="T43" fmla="*/ 0 h 6"/>
                  <a:gd name="T44" fmla="*/ 61 w 61"/>
                  <a:gd name="T45" fmla="*/ 0 h 6"/>
                  <a:gd name="T46" fmla="*/ 58 w 61"/>
                  <a:gd name="T47" fmla="*/ 0 h 6"/>
                  <a:gd name="T48" fmla="*/ 58 w 61"/>
                  <a:gd name="T49" fmla="*/ 1 h 6"/>
                  <a:gd name="T50" fmla="*/ 61 w 61"/>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
                    <a:moveTo>
                      <a:pt x="13" y="4"/>
                    </a:moveTo>
                    <a:cubicBezTo>
                      <a:pt x="9" y="4"/>
                      <a:pt x="4" y="4"/>
                      <a:pt x="0" y="4"/>
                    </a:cubicBezTo>
                    <a:cubicBezTo>
                      <a:pt x="0" y="4"/>
                      <a:pt x="0" y="4"/>
                      <a:pt x="0" y="4"/>
                    </a:cubicBezTo>
                    <a:cubicBezTo>
                      <a:pt x="4" y="5"/>
                      <a:pt x="9" y="5"/>
                      <a:pt x="13" y="5"/>
                    </a:cubicBezTo>
                    <a:cubicBezTo>
                      <a:pt x="13" y="5"/>
                      <a:pt x="13" y="4"/>
                      <a:pt x="13" y="4"/>
                    </a:cubicBezTo>
                    <a:moveTo>
                      <a:pt x="26" y="3"/>
                    </a:moveTo>
                    <a:cubicBezTo>
                      <a:pt x="22" y="3"/>
                      <a:pt x="18" y="3"/>
                      <a:pt x="14" y="4"/>
                    </a:cubicBezTo>
                    <a:cubicBezTo>
                      <a:pt x="14" y="4"/>
                      <a:pt x="14" y="5"/>
                      <a:pt x="14" y="5"/>
                    </a:cubicBezTo>
                    <a:cubicBezTo>
                      <a:pt x="18" y="6"/>
                      <a:pt x="23" y="6"/>
                      <a:pt x="27" y="6"/>
                    </a:cubicBezTo>
                    <a:cubicBezTo>
                      <a:pt x="27" y="5"/>
                      <a:pt x="27" y="4"/>
                      <a:pt x="26" y="3"/>
                    </a:cubicBezTo>
                    <a:moveTo>
                      <a:pt x="37" y="2"/>
                    </a:moveTo>
                    <a:cubicBezTo>
                      <a:pt x="35" y="2"/>
                      <a:pt x="33" y="2"/>
                      <a:pt x="31" y="2"/>
                    </a:cubicBezTo>
                    <a:cubicBezTo>
                      <a:pt x="31" y="4"/>
                      <a:pt x="32" y="5"/>
                      <a:pt x="32" y="6"/>
                    </a:cubicBezTo>
                    <a:cubicBezTo>
                      <a:pt x="34" y="6"/>
                      <a:pt x="37" y="6"/>
                      <a:pt x="39" y="6"/>
                    </a:cubicBezTo>
                    <a:cubicBezTo>
                      <a:pt x="37" y="2"/>
                      <a:pt x="37" y="2"/>
                      <a:pt x="37" y="2"/>
                    </a:cubicBezTo>
                    <a:moveTo>
                      <a:pt x="54" y="0"/>
                    </a:moveTo>
                    <a:cubicBezTo>
                      <a:pt x="48" y="1"/>
                      <a:pt x="43" y="1"/>
                      <a:pt x="37" y="2"/>
                    </a:cubicBezTo>
                    <a:cubicBezTo>
                      <a:pt x="39" y="5"/>
                      <a:pt x="39" y="5"/>
                      <a:pt x="39" y="5"/>
                    </a:cubicBezTo>
                    <a:cubicBezTo>
                      <a:pt x="39" y="5"/>
                      <a:pt x="39" y="6"/>
                      <a:pt x="40" y="6"/>
                    </a:cubicBezTo>
                    <a:cubicBezTo>
                      <a:pt x="41" y="6"/>
                      <a:pt x="43" y="6"/>
                      <a:pt x="44" y="6"/>
                    </a:cubicBezTo>
                    <a:cubicBezTo>
                      <a:pt x="48" y="6"/>
                      <a:pt x="52" y="6"/>
                      <a:pt x="56" y="6"/>
                    </a:cubicBezTo>
                    <a:cubicBezTo>
                      <a:pt x="55" y="4"/>
                      <a:pt x="55" y="2"/>
                      <a:pt x="54" y="0"/>
                    </a:cubicBezTo>
                    <a:moveTo>
                      <a:pt x="61" y="0"/>
                    </a:moveTo>
                    <a:cubicBezTo>
                      <a:pt x="60" y="0"/>
                      <a:pt x="59" y="0"/>
                      <a:pt x="58" y="0"/>
                    </a:cubicBezTo>
                    <a:cubicBezTo>
                      <a:pt x="58" y="0"/>
                      <a:pt x="58" y="1"/>
                      <a:pt x="58" y="1"/>
                    </a:cubicBezTo>
                    <a:cubicBezTo>
                      <a:pt x="59" y="1"/>
                      <a:pt x="60" y="0"/>
                      <a:pt x="6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595" name="Freeform 678"/>
              <p:cNvSpPr>
                <a:spLocks noEditPoints="1"/>
              </p:cNvSpPr>
              <p:nvPr/>
            </p:nvSpPr>
            <p:spPr bwMode="auto">
              <a:xfrm>
                <a:off x="2123" y="3414"/>
                <a:ext cx="37" cy="6"/>
              </a:xfrm>
              <a:custGeom>
                <a:avLst/>
                <a:gdLst>
                  <a:gd name="T0" fmla="*/ 29 w 45"/>
                  <a:gd name="T1" fmla="*/ 0 h 7"/>
                  <a:gd name="T2" fmla="*/ 31 w 45"/>
                  <a:gd name="T3" fmla="*/ 6 h 7"/>
                  <a:gd name="T4" fmla="*/ 40 w 45"/>
                  <a:gd name="T5" fmla="*/ 5 h 7"/>
                  <a:gd name="T6" fmla="*/ 38 w 45"/>
                  <a:gd name="T7" fmla="*/ 0 h 7"/>
                  <a:gd name="T8" fmla="*/ 34 w 45"/>
                  <a:gd name="T9" fmla="*/ 0 h 7"/>
                  <a:gd name="T10" fmla="*/ 29 w 45"/>
                  <a:gd name="T11" fmla="*/ 0 h 7"/>
                  <a:gd name="T12" fmla="*/ 45 w 45"/>
                  <a:gd name="T13" fmla="*/ 0 h 7"/>
                  <a:gd name="T14" fmla="*/ 40 w 45"/>
                  <a:gd name="T15" fmla="*/ 0 h 7"/>
                  <a:gd name="T16" fmla="*/ 41 w 45"/>
                  <a:gd name="T17" fmla="*/ 4 h 7"/>
                  <a:gd name="T18" fmla="*/ 45 w 45"/>
                  <a:gd name="T19" fmla="*/ 0 h 7"/>
                  <a:gd name="T20" fmla="*/ 14 w 45"/>
                  <a:gd name="T21" fmla="*/ 0 h 7"/>
                  <a:gd name="T22" fmla="*/ 14 w 45"/>
                  <a:gd name="T23" fmla="*/ 1 h 7"/>
                  <a:gd name="T24" fmla="*/ 15 w 45"/>
                  <a:gd name="T25" fmla="*/ 7 h 7"/>
                  <a:gd name="T26" fmla="*/ 26 w 45"/>
                  <a:gd name="T27" fmla="*/ 6 h 7"/>
                  <a:gd name="T28" fmla="*/ 24 w 45"/>
                  <a:gd name="T29" fmla="*/ 0 h 7"/>
                  <a:gd name="T30" fmla="*/ 14 w 45"/>
                  <a:gd name="T31" fmla="*/ 0 h 7"/>
                  <a:gd name="T32" fmla="*/ 11 w 45"/>
                  <a:gd name="T33" fmla="*/ 0 h 7"/>
                  <a:gd name="T34" fmla="*/ 3 w 45"/>
                  <a:gd name="T35" fmla="*/ 1 h 7"/>
                  <a:gd name="T36" fmla="*/ 0 w 45"/>
                  <a:gd name="T37" fmla="*/ 2 h 7"/>
                  <a:gd name="T38" fmla="*/ 2 w 45"/>
                  <a:gd name="T39" fmla="*/ 7 h 7"/>
                  <a:gd name="T40" fmla="*/ 15 w 45"/>
                  <a:gd name="T41" fmla="*/ 7 h 7"/>
                  <a:gd name="T42" fmla="*/ 15 w 45"/>
                  <a:gd name="T43" fmla="*/ 5 h 7"/>
                  <a:gd name="T44" fmla="*/ 14 w 45"/>
                  <a:gd name="T45" fmla="*/ 0 h 7"/>
                  <a:gd name="T46" fmla="*/ 11 w 45"/>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
                    <a:moveTo>
                      <a:pt x="29" y="0"/>
                    </a:moveTo>
                    <a:cubicBezTo>
                      <a:pt x="30" y="2"/>
                      <a:pt x="30" y="4"/>
                      <a:pt x="31" y="6"/>
                    </a:cubicBezTo>
                    <a:cubicBezTo>
                      <a:pt x="34" y="6"/>
                      <a:pt x="37" y="5"/>
                      <a:pt x="40" y="5"/>
                    </a:cubicBezTo>
                    <a:cubicBezTo>
                      <a:pt x="39" y="4"/>
                      <a:pt x="39" y="2"/>
                      <a:pt x="38" y="0"/>
                    </a:cubicBezTo>
                    <a:cubicBezTo>
                      <a:pt x="37" y="0"/>
                      <a:pt x="35" y="0"/>
                      <a:pt x="34" y="0"/>
                    </a:cubicBezTo>
                    <a:cubicBezTo>
                      <a:pt x="32" y="0"/>
                      <a:pt x="31" y="0"/>
                      <a:pt x="29" y="0"/>
                    </a:cubicBezTo>
                    <a:moveTo>
                      <a:pt x="45" y="0"/>
                    </a:moveTo>
                    <a:cubicBezTo>
                      <a:pt x="43" y="0"/>
                      <a:pt x="41" y="0"/>
                      <a:pt x="40" y="0"/>
                    </a:cubicBezTo>
                    <a:cubicBezTo>
                      <a:pt x="40" y="2"/>
                      <a:pt x="41" y="3"/>
                      <a:pt x="41" y="4"/>
                    </a:cubicBezTo>
                    <a:cubicBezTo>
                      <a:pt x="43" y="3"/>
                      <a:pt x="44" y="2"/>
                      <a:pt x="45" y="0"/>
                    </a:cubicBezTo>
                    <a:moveTo>
                      <a:pt x="14" y="0"/>
                    </a:moveTo>
                    <a:cubicBezTo>
                      <a:pt x="14" y="1"/>
                      <a:pt x="14" y="1"/>
                      <a:pt x="14" y="1"/>
                    </a:cubicBezTo>
                    <a:cubicBezTo>
                      <a:pt x="14" y="3"/>
                      <a:pt x="15" y="5"/>
                      <a:pt x="15" y="7"/>
                    </a:cubicBezTo>
                    <a:cubicBezTo>
                      <a:pt x="19" y="7"/>
                      <a:pt x="22" y="6"/>
                      <a:pt x="26" y="6"/>
                    </a:cubicBezTo>
                    <a:cubicBezTo>
                      <a:pt x="25" y="4"/>
                      <a:pt x="25" y="2"/>
                      <a:pt x="24" y="0"/>
                    </a:cubicBezTo>
                    <a:cubicBezTo>
                      <a:pt x="21" y="0"/>
                      <a:pt x="17" y="0"/>
                      <a:pt x="14" y="0"/>
                    </a:cubicBezTo>
                    <a:moveTo>
                      <a:pt x="11" y="0"/>
                    </a:moveTo>
                    <a:cubicBezTo>
                      <a:pt x="8" y="0"/>
                      <a:pt x="5" y="0"/>
                      <a:pt x="3" y="1"/>
                    </a:cubicBezTo>
                    <a:cubicBezTo>
                      <a:pt x="2" y="1"/>
                      <a:pt x="1" y="2"/>
                      <a:pt x="0" y="2"/>
                    </a:cubicBezTo>
                    <a:cubicBezTo>
                      <a:pt x="1" y="4"/>
                      <a:pt x="1" y="6"/>
                      <a:pt x="2" y="7"/>
                    </a:cubicBezTo>
                    <a:cubicBezTo>
                      <a:pt x="6" y="7"/>
                      <a:pt x="10" y="7"/>
                      <a:pt x="15" y="7"/>
                    </a:cubicBezTo>
                    <a:cubicBezTo>
                      <a:pt x="15" y="6"/>
                      <a:pt x="15" y="6"/>
                      <a:pt x="15" y="5"/>
                    </a:cubicBezTo>
                    <a:cubicBezTo>
                      <a:pt x="14" y="0"/>
                      <a:pt x="14" y="0"/>
                      <a:pt x="14" y="0"/>
                    </a:cubicBezTo>
                    <a:cubicBezTo>
                      <a:pt x="13" y="0"/>
                      <a:pt x="12" y="0"/>
                      <a:pt x="11"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596" name="Freeform 679"/>
              <p:cNvSpPr>
                <a:spLocks noEditPoints="1"/>
              </p:cNvSpPr>
              <p:nvPr/>
            </p:nvSpPr>
            <p:spPr bwMode="auto">
              <a:xfrm>
                <a:off x="2132" y="3410"/>
                <a:ext cx="31" cy="4"/>
              </a:xfrm>
              <a:custGeom>
                <a:avLst/>
                <a:gdLst>
                  <a:gd name="T0" fmla="*/ 3 w 38"/>
                  <a:gd name="T1" fmla="*/ 5 h 6"/>
                  <a:gd name="T2" fmla="*/ 0 w 38"/>
                  <a:gd name="T3" fmla="*/ 6 h 6"/>
                  <a:gd name="T4" fmla="*/ 3 w 38"/>
                  <a:gd name="T5" fmla="*/ 6 h 6"/>
                  <a:gd name="T6" fmla="*/ 3 w 38"/>
                  <a:gd name="T7" fmla="*/ 5 h 6"/>
                  <a:gd name="T8" fmla="*/ 13 w 38"/>
                  <a:gd name="T9" fmla="*/ 4 h 6"/>
                  <a:gd name="T10" fmla="*/ 3 w 38"/>
                  <a:gd name="T11" fmla="*/ 5 h 6"/>
                  <a:gd name="T12" fmla="*/ 3 w 38"/>
                  <a:gd name="T13" fmla="*/ 6 h 6"/>
                  <a:gd name="T14" fmla="*/ 13 w 38"/>
                  <a:gd name="T15" fmla="*/ 6 h 6"/>
                  <a:gd name="T16" fmla="*/ 13 w 38"/>
                  <a:gd name="T17" fmla="*/ 4 h 6"/>
                  <a:gd name="T18" fmla="*/ 26 w 38"/>
                  <a:gd name="T19" fmla="*/ 2 h 6"/>
                  <a:gd name="T20" fmla="*/ 17 w 38"/>
                  <a:gd name="T21" fmla="*/ 3 h 6"/>
                  <a:gd name="T22" fmla="*/ 18 w 38"/>
                  <a:gd name="T23" fmla="*/ 6 h 6"/>
                  <a:gd name="T24" fmla="*/ 23 w 38"/>
                  <a:gd name="T25" fmla="*/ 6 h 6"/>
                  <a:gd name="T26" fmla="*/ 27 w 38"/>
                  <a:gd name="T27" fmla="*/ 6 h 6"/>
                  <a:gd name="T28" fmla="*/ 26 w 38"/>
                  <a:gd name="T29" fmla="*/ 2 h 6"/>
                  <a:gd name="T30" fmla="*/ 38 w 38"/>
                  <a:gd name="T31" fmla="*/ 0 h 6"/>
                  <a:gd name="T32" fmla="*/ 27 w 38"/>
                  <a:gd name="T33" fmla="*/ 2 h 6"/>
                  <a:gd name="T34" fmla="*/ 29 w 38"/>
                  <a:gd name="T35" fmla="*/ 6 h 6"/>
                  <a:gd name="T36" fmla="*/ 34 w 38"/>
                  <a:gd name="T37" fmla="*/ 6 h 6"/>
                  <a:gd name="T38" fmla="*/ 38 w 38"/>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6">
                    <a:moveTo>
                      <a:pt x="3" y="5"/>
                    </a:moveTo>
                    <a:cubicBezTo>
                      <a:pt x="2" y="5"/>
                      <a:pt x="1" y="5"/>
                      <a:pt x="0" y="6"/>
                    </a:cubicBezTo>
                    <a:cubicBezTo>
                      <a:pt x="1" y="6"/>
                      <a:pt x="2" y="6"/>
                      <a:pt x="3" y="6"/>
                    </a:cubicBezTo>
                    <a:cubicBezTo>
                      <a:pt x="3" y="5"/>
                      <a:pt x="3" y="5"/>
                      <a:pt x="3" y="5"/>
                    </a:cubicBezTo>
                    <a:moveTo>
                      <a:pt x="13" y="4"/>
                    </a:moveTo>
                    <a:cubicBezTo>
                      <a:pt x="9" y="4"/>
                      <a:pt x="6" y="5"/>
                      <a:pt x="3" y="5"/>
                    </a:cubicBezTo>
                    <a:cubicBezTo>
                      <a:pt x="3" y="6"/>
                      <a:pt x="3" y="6"/>
                      <a:pt x="3" y="6"/>
                    </a:cubicBezTo>
                    <a:cubicBezTo>
                      <a:pt x="6" y="6"/>
                      <a:pt x="10" y="6"/>
                      <a:pt x="13" y="6"/>
                    </a:cubicBezTo>
                    <a:cubicBezTo>
                      <a:pt x="13" y="6"/>
                      <a:pt x="13" y="5"/>
                      <a:pt x="13" y="4"/>
                    </a:cubicBezTo>
                    <a:moveTo>
                      <a:pt x="26" y="2"/>
                    </a:moveTo>
                    <a:cubicBezTo>
                      <a:pt x="23" y="2"/>
                      <a:pt x="20" y="3"/>
                      <a:pt x="17" y="3"/>
                    </a:cubicBezTo>
                    <a:cubicBezTo>
                      <a:pt x="17" y="4"/>
                      <a:pt x="18" y="5"/>
                      <a:pt x="18" y="6"/>
                    </a:cubicBezTo>
                    <a:cubicBezTo>
                      <a:pt x="20" y="6"/>
                      <a:pt x="21" y="6"/>
                      <a:pt x="23" y="6"/>
                    </a:cubicBezTo>
                    <a:cubicBezTo>
                      <a:pt x="24" y="6"/>
                      <a:pt x="26" y="6"/>
                      <a:pt x="27" y="6"/>
                    </a:cubicBezTo>
                    <a:cubicBezTo>
                      <a:pt x="27" y="5"/>
                      <a:pt x="26" y="3"/>
                      <a:pt x="26" y="2"/>
                    </a:cubicBezTo>
                    <a:moveTo>
                      <a:pt x="38" y="0"/>
                    </a:moveTo>
                    <a:cubicBezTo>
                      <a:pt x="34" y="1"/>
                      <a:pt x="31" y="1"/>
                      <a:pt x="27" y="2"/>
                    </a:cubicBezTo>
                    <a:cubicBezTo>
                      <a:pt x="28" y="3"/>
                      <a:pt x="28" y="5"/>
                      <a:pt x="29" y="6"/>
                    </a:cubicBezTo>
                    <a:cubicBezTo>
                      <a:pt x="30" y="6"/>
                      <a:pt x="32" y="6"/>
                      <a:pt x="34" y="6"/>
                    </a:cubicBezTo>
                    <a:cubicBezTo>
                      <a:pt x="35" y="4"/>
                      <a:pt x="37" y="2"/>
                      <a:pt x="38" y="0"/>
                    </a:cubicBezTo>
                  </a:path>
                </a:pathLst>
              </a:custGeom>
              <a:solidFill>
                <a:srgbClr val="570810"/>
              </a:solidFill>
              <a:ln>
                <a:noFill/>
              </a:ln>
            </p:spPr>
            <p:txBody>
              <a:bodyPr vert="horz" wrap="square" lIns="91440" tIns="45720" rIns="91440" bIns="45720" numCol="1" anchor="t" anchorCtr="0" compatLnSpc="1"/>
              <a:lstStyle/>
              <a:p>
                <a:endParaRPr lang="zh-CN" altLang="en-US"/>
              </a:p>
            </p:txBody>
          </p:sp>
          <p:sp>
            <p:nvSpPr>
              <p:cNvPr id="2597" name="Freeform 680"/>
              <p:cNvSpPr>
                <a:spLocks noEditPoints="1"/>
              </p:cNvSpPr>
              <p:nvPr/>
            </p:nvSpPr>
            <p:spPr bwMode="auto">
              <a:xfrm>
                <a:off x="2008" y="3382"/>
                <a:ext cx="66" cy="32"/>
              </a:xfrm>
              <a:custGeom>
                <a:avLst/>
                <a:gdLst>
                  <a:gd name="T0" fmla="*/ 0 w 79"/>
                  <a:gd name="T1" fmla="*/ 35 h 39"/>
                  <a:gd name="T2" fmla="*/ 2 w 79"/>
                  <a:gd name="T3" fmla="*/ 39 h 39"/>
                  <a:gd name="T4" fmla="*/ 3 w 79"/>
                  <a:gd name="T5" fmla="*/ 39 h 39"/>
                  <a:gd name="T6" fmla="*/ 0 w 79"/>
                  <a:gd name="T7" fmla="*/ 35 h 39"/>
                  <a:gd name="T8" fmla="*/ 6 w 79"/>
                  <a:gd name="T9" fmla="*/ 19 h 39"/>
                  <a:gd name="T10" fmla="*/ 1 w 79"/>
                  <a:gd name="T11" fmla="*/ 27 h 39"/>
                  <a:gd name="T12" fmla="*/ 1 w 79"/>
                  <a:gd name="T13" fmla="*/ 27 h 39"/>
                  <a:gd name="T14" fmla="*/ 7 w 79"/>
                  <a:gd name="T15" fmla="*/ 24 h 39"/>
                  <a:gd name="T16" fmla="*/ 6 w 79"/>
                  <a:gd name="T17" fmla="*/ 19 h 39"/>
                  <a:gd name="T18" fmla="*/ 26 w 79"/>
                  <a:gd name="T19" fmla="*/ 16 h 39"/>
                  <a:gd name="T20" fmla="*/ 16 w 79"/>
                  <a:gd name="T21" fmla="*/ 16 h 39"/>
                  <a:gd name="T22" fmla="*/ 10 w 79"/>
                  <a:gd name="T23" fmla="*/ 16 h 39"/>
                  <a:gd name="T24" fmla="*/ 7 w 79"/>
                  <a:gd name="T25" fmla="*/ 18 h 39"/>
                  <a:gd name="T26" fmla="*/ 9 w 79"/>
                  <a:gd name="T27" fmla="*/ 24 h 39"/>
                  <a:gd name="T28" fmla="*/ 27 w 79"/>
                  <a:gd name="T29" fmla="*/ 20 h 39"/>
                  <a:gd name="T30" fmla="*/ 26 w 79"/>
                  <a:gd name="T31" fmla="*/ 16 h 39"/>
                  <a:gd name="T32" fmla="*/ 26 w 79"/>
                  <a:gd name="T33" fmla="*/ 16 h 39"/>
                  <a:gd name="T34" fmla="*/ 33 w 79"/>
                  <a:gd name="T35" fmla="*/ 16 h 39"/>
                  <a:gd name="T36" fmla="*/ 26 w 79"/>
                  <a:gd name="T37" fmla="*/ 16 h 39"/>
                  <a:gd name="T38" fmla="*/ 28 w 79"/>
                  <a:gd name="T39" fmla="*/ 20 h 39"/>
                  <a:gd name="T40" fmla="*/ 34 w 79"/>
                  <a:gd name="T41" fmla="*/ 19 h 39"/>
                  <a:gd name="T42" fmla="*/ 33 w 79"/>
                  <a:gd name="T43" fmla="*/ 16 h 39"/>
                  <a:gd name="T44" fmla="*/ 45 w 79"/>
                  <a:gd name="T45" fmla="*/ 15 h 39"/>
                  <a:gd name="T46" fmla="*/ 36 w 79"/>
                  <a:gd name="T47" fmla="*/ 15 h 39"/>
                  <a:gd name="T48" fmla="*/ 37 w 79"/>
                  <a:gd name="T49" fmla="*/ 19 h 39"/>
                  <a:gd name="T50" fmla="*/ 40 w 79"/>
                  <a:gd name="T51" fmla="*/ 19 h 39"/>
                  <a:gd name="T52" fmla="*/ 45 w 79"/>
                  <a:gd name="T53" fmla="*/ 15 h 39"/>
                  <a:gd name="T54" fmla="*/ 24 w 79"/>
                  <a:gd name="T55" fmla="*/ 9 h 39"/>
                  <a:gd name="T56" fmla="*/ 11 w 79"/>
                  <a:gd name="T57" fmla="*/ 15 h 39"/>
                  <a:gd name="T58" fmla="*/ 17 w 79"/>
                  <a:gd name="T59" fmla="*/ 15 h 39"/>
                  <a:gd name="T60" fmla="*/ 26 w 79"/>
                  <a:gd name="T61" fmla="*/ 15 h 39"/>
                  <a:gd name="T62" fmla="*/ 24 w 79"/>
                  <a:gd name="T63" fmla="*/ 9 h 39"/>
                  <a:gd name="T64" fmla="*/ 30 w 79"/>
                  <a:gd name="T65" fmla="*/ 7 h 39"/>
                  <a:gd name="T66" fmla="*/ 25 w 79"/>
                  <a:gd name="T67" fmla="*/ 9 h 39"/>
                  <a:gd name="T68" fmla="*/ 25 w 79"/>
                  <a:gd name="T69" fmla="*/ 11 h 39"/>
                  <a:gd name="T70" fmla="*/ 26 w 79"/>
                  <a:gd name="T71" fmla="*/ 15 h 39"/>
                  <a:gd name="T72" fmla="*/ 33 w 79"/>
                  <a:gd name="T73" fmla="*/ 15 h 39"/>
                  <a:gd name="T74" fmla="*/ 30 w 79"/>
                  <a:gd name="T75" fmla="*/ 7 h 39"/>
                  <a:gd name="T76" fmla="*/ 62 w 79"/>
                  <a:gd name="T77" fmla="*/ 2 h 39"/>
                  <a:gd name="T78" fmla="*/ 34 w 79"/>
                  <a:gd name="T79" fmla="*/ 6 h 39"/>
                  <a:gd name="T80" fmla="*/ 36 w 79"/>
                  <a:gd name="T81" fmla="*/ 15 h 39"/>
                  <a:gd name="T82" fmla="*/ 46 w 79"/>
                  <a:gd name="T83" fmla="*/ 15 h 39"/>
                  <a:gd name="T84" fmla="*/ 63 w 79"/>
                  <a:gd name="T85" fmla="*/ 6 h 39"/>
                  <a:gd name="T86" fmla="*/ 62 w 79"/>
                  <a:gd name="T87" fmla="*/ 2 h 39"/>
                  <a:gd name="T88" fmla="*/ 79 w 79"/>
                  <a:gd name="T89" fmla="*/ 0 h 39"/>
                  <a:gd name="T90" fmla="*/ 64 w 79"/>
                  <a:gd name="T91" fmla="*/ 1 h 39"/>
                  <a:gd name="T92" fmla="*/ 66 w 79"/>
                  <a:gd name="T93" fmla="*/ 5 h 39"/>
                  <a:gd name="T94" fmla="*/ 79 w 79"/>
                  <a:gd name="T9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39">
                    <a:moveTo>
                      <a:pt x="0" y="35"/>
                    </a:moveTo>
                    <a:cubicBezTo>
                      <a:pt x="1" y="36"/>
                      <a:pt x="1" y="38"/>
                      <a:pt x="2" y="39"/>
                    </a:cubicBezTo>
                    <a:cubicBezTo>
                      <a:pt x="2" y="39"/>
                      <a:pt x="3" y="39"/>
                      <a:pt x="3" y="39"/>
                    </a:cubicBezTo>
                    <a:cubicBezTo>
                      <a:pt x="2" y="38"/>
                      <a:pt x="1" y="36"/>
                      <a:pt x="0" y="35"/>
                    </a:cubicBezTo>
                    <a:moveTo>
                      <a:pt x="6" y="19"/>
                    </a:moveTo>
                    <a:cubicBezTo>
                      <a:pt x="3" y="22"/>
                      <a:pt x="2" y="24"/>
                      <a:pt x="1" y="27"/>
                    </a:cubicBezTo>
                    <a:cubicBezTo>
                      <a:pt x="1" y="27"/>
                      <a:pt x="1" y="27"/>
                      <a:pt x="1" y="27"/>
                    </a:cubicBezTo>
                    <a:cubicBezTo>
                      <a:pt x="2" y="26"/>
                      <a:pt x="4" y="25"/>
                      <a:pt x="7" y="24"/>
                    </a:cubicBezTo>
                    <a:cubicBezTo>
                      <a:pt x="7" y="23"/>
                      <a:pt x="6" y="21"/>
                      <a:pt x="6" y="19"/>
                    </a:cubicBezTo>
                    <a:moveTo>
                      <a:pt x="26" y="16"/>
                    </a:moveTo>
                    <a:cubicBezTo>
                      <a:pt x="23" y="16"/>
                      <a:pt x="19" y="16"/>
                      <a:pt x="16" y="16"/>
                    </a:cubicBezTo>
                    <a:cubicBezTo>
                      <a:pt x="14" y="16"/>
                      <a:pt x="12" y="16"/>
                      <a:pt x="10" y="16"/>
                    </a:cubicBezTo>
                    <a:cubicBezTo>
                      <a:pt x="9" y="16"/>
                      <a:pt x="8" y="17"/>
                      <a:pt x="7" y="18"/>
                    </a:cubicBezTo>
                    <a:cubicBezTo>
                      <a:pt x="8" y="20"/>
                      <a:pt x="9" y="22"/>
                      <a:pt x="9" y="24"/>
                    </a:cubicBezTo>
                    <a:cubicBezTo>
                      <a:pt x="14" y="23"/>
                      <a:pt x="20" y="22"/>
                      <a:pt x="27" y="20"/>
                    </a:cubicBezTo>
                    <a:cubicBezTo>
                      <a:pt x="26" y="19"/>
                      <a:pt x="26" y="17"/>
                      <a:pt x="26" y="16"/>
                    </a:cubicBezTo>
                    <a:cubicBezTo>
                      <a:pt x="26" y="16"/>
                      <a:pt x="26" y="16"/>
                      <a:pt x="26" y="16"/>
                    </a:cubicBezTo>
                    <a:moveTo>
                      <a:pt x="33" y="16"/>
                    </a:moveTo>
                    <a:cubicBezTo>
                      <a:pt x="31" y="16"/>
                      <a:pt x="28" y="16"/>
                      <a:pt x="26" y="16"/>
                    </a:cubicBezTo>
                    <a:cubicBezTo>
                      <a:pt x="27" y="17"/>
                      <a:pt x="27" y="19"/>
                      <a:pt x="28" y="20"/>
                    </a:cubicBezTo>
                    <a:cubicBezTo>
                      <a:pt x="30" y="20"/>
                      <a:pt x="32" y="20"/>
                      <a:pt x="34" y="19"/>
                    </a:cubicBezTo>
                    <a:cubicBezTo>
                      <a:pt x="34" y="18"/>
                      <a:pt x="33" y="17"/>
                      <a:pt x="33" y="16"/>
                    </a:cubicBezTo>
                    <a:moveTo>
                      <a:pt x="45" y="15"/>
                    </a:moveTo>
                    <a:cubicBezTo>
                      <a:pt x="42" y="15"/>
                      <a:pt x="39" y="15"/>
                      <a:pt x="36" y="15"/>
                    </a:cubicBezTo>
                    <a:cubicBezTo>
                      <a:pt x="37" y="17"/>
                      <a:pt x="37" y="18"/>
                      <a:pt x="37" y="19"/>
                    </a:cubicBezTo>
                    <a:cubicBezTo>
                      <a:pt x="38" y="19"/>
                      <a:pt x="39" y="19"/>
                      <a:pt x="40" y="19"/>
                    </a:cubicBezTo>
                    <a:cubicBezTo>
                      <a:pt x="41" y="17"/>
                      <a:pt x="43" y="16"/>
                      <a:pt x="45" y="15"/>
                    </a:cubicBezTo>
                    <a:moveTo>
                      <a:pt x="24" y="9"/>
                    </a:moveTo>
                    <a:cubicBezTo>
                      <a:pt x="19" y="10"/>
                      <a:pt x="14" y="13"/>
                      <a:pt x="11" y="15"/>
                    </a:cubicBezTo>
                    <a:cubicBezTo>
                      <a:pt x="13" y="15"/>
                      <a:pt x="15" y="15"/>
                      <a:pt x="17" y="15"/>
                    </a:cubicBezTo>
                    <a:cubicBezTo>
                      <a:pt x="20" y="15"/>
                      <a:pt x="23" y="15"/>
                      <a:pt x="26" y="15"/>
                    </a:cubicBezTo>
                    <a:cubicBezTo>
                      <a:pt x="24" y="9"/>
                      <a:pt x="24" y="9"/>
                      <a:pt x="24" y="9"/>
                    </a:cubicBezTo>
                    <a:moveTo>
                      <a:pt x="30" y="7"/>
                    </a:moveTo>
                    <a:cubicBezTo>
                      <a:pt x="28" y="8"/>
                      <a:pt x="26" y="8"/>
                      <a:pt x="25" y="9"/>
                    </a:cubicBezTo>
                    <a:cubicBezTo>
                      <a:pt x="25" y="11"/>
                      <a:pt x="25" y="11"/>
                      <a:pt x="25" y="11"/>
                    </a:cubicBezTo>
                    <a:cubicBezTo>
                      <a:pt x="25" y="12"/>
                      <a:pt x="26" y="14"/>
                      <a:pt x="26" y="15"/>
                    </a:cubicBezTo>
                    <a:cubicBezTo>
                      <a:pt x="28" y="15"/>
                      <a:pt x="31" y="15"/>
                      <a:pt x="33" y="15"/>
                    </a:cubicBezTo>
                    <a:cubicBezTo>
                      <a:pt x="32" y="12"/>
                      <a:pt x="31" y="10"/>
                      <a:pt x="30" y="7"/>
                    </a:cubicBezTo>
                    <a:moveTo>
                      <a:pt x="62" y="2"/>
                    </a:moveTo>
                    <a:cubicBezTo>
                      <a:pt x="52" y="3"/>
                      <a:pt x="42" y="4"/>
                      <a:pt x="34" y="6"/>
                    </a:cubicBezTo>
                    <a:cubicBezTo>
                      <a:pt x="34" y="9"/>
                      <a:pt x="35" y="12"/>
                      <a:pt x="36" y="15"/>
                    </a:cubicBezTo>
                    <a:cubicBezTo>
                      <a:pt x="39" y="15"/>
                      <a:pt x="42" y="15"/>
                      <a:pt x="46" y="15"/>
                    </a:cubicBezTo>
                    <a:cubicBezTo>
                      <a:pt x="50" y="12"/>
                      <a:pt x="56" y="9"/>
                      <a:pt x="63" y="6"/>
                    </a:cubicBezTo>
                    <a:cubicBezTo>
                      <a:pt x="63" y="5"/>
                      <a:pt x="62" y="3"/>
                      <a:pt x="62" y="2"/>
                    </a:cubicBezTo>
                    <a:moveTo>
                      <a:pt x="79" y="0"/>
                    </a:moveTo>
                    <a:cubicBezTo>
                      <a:pt x="74" y="1"/>
                      <a:pt x="69" y="1"/>
                      <a:pt x="64" y="1"/>
                    </a:cubicBezTo>
                    <a:cubicBezTo>
                      <a:pt x="65" y="3"/>
                      <a:pt x="65" y="4"/>
                      <a:pt x="66" y="5"/>
                    </a:cubicBezTo>
                    <a:cubicBezTo>
                      <a:pt x="70" y="4"/>
                      <a:pt x="74" y="2"/>
                      <a:pt x="79"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598" name="Freeform 681"/>
              <p:cNvSpPr>
                <a:spLocks noEditPoints="1"/>
              </p:cNvSpPr>
              <p:nvPr/>
            </p:nvSpPr>
            <p:spPr bwMode="auto">
              <a:xfrm>
                <a:off x="2008" y="3398"/>
                <a:ext cx="63" cy="21"/>
              </a:xfrm>
              <a:custGeom>
                <a:avLst/>
                <a:gdLst>
                  <a:gd name="T0" fmla="*/ 71 w 76"/>
                  <a:gd name="T1" fmla="*/ 24 h 25"/>
                  <a:gd name="T2" fmla="*/ 72 w 76"/>
                  <a:gd name="T3" fmla="*/ 25 h 25"/>
                  <a:gd name="T4" fmla="*/ 76 w 76"/>
                  <a:gd name="T5" fmla="*/ 25 h 25"/>
                  <a:gd name="T6" fmla="*/ 76 w 76"/>
                  <a:gd name="T7" fmla="*/ 25 h 25"/>
                  <a:gd name="T8" fmla="*/ 71 w 76"/>
                  <a:gd name="T9" fmla="*/ 24 h 25"/>
                  <a:gd name="T10" fmla="*/ 55 w 76"/>
                  <a:gd name="T11" fmla="*/ 21 h 25"/>
                  <a:gd name="T12" fmla="*/ 57 w 76"/>
                  <a:gd name="T13" fmla="*/ 25 h 25"/>
                  <a:gd name="T14" fmla="*/ 62 w 76"/>
                  <a:gd name="T15" fmla="*/ 25 h 25"/>
                  <a:gd name="T16" fmla="*/ 71 w 76"/>
                  <a:gd name="T17" fmla="*/ 25 h 25"/>
                  <a:gd name="T18" fmla="*/ 71 w 76"/>
                  <a:gd name="T19" fmla="*/ 24 h 25"/>
                  <a:gd name="T20" fmla="*/ 55 w 76"/>
                  <a:gd name="T21" fmla="*/ 21 h 25"/>
                  <a:gd name="T22" fmla="*/ 43 w 76"/>
                  <a:gd name="T23" fmla="*/ 17 h 25"/>
                  <a:gd name="T24" fmla="*/ 45 w 76"/>
                  <a:gd name="T25" fmla="*/ 25 h 25"/>
                  <a:gd name="T26" fmla="*/ 56 w 76"/>
                  <a:gd name="T27" fmla="*/ 25 h 25"/>
                  <a:gd name="T28" fmla="*/ 54 w 76"/>
                  <a:gd name="T29" fmla="*/ 21 h 25"/>
                  <a:gd name="T30" fmla="*/ 43 w 76"/>
                  <a:gd name="T31" fmla="*/ 17 h 25"/>
                  <a:gd name="T32" fmla="*/ 31 w 76"/>
                  <a:gd name="T33" fmla="*/ 13 h 25"/>
                  <a:gd name="T34" fmla="*/ 36 w 76"/>
                  <a:gd name="T35" fmla="*/ 25 h 25"/>
                  <a:gd name="T36" fmla="*/ 44 w 76"/>
                  <a:gd name="T37" fmla="*/ 25 h 25"/>
                  <a:gd name="T38" fmla="*/ 40 w 76"/>
                  <a:gd name="T39" fmla="*/ 15 h 25"/>
                  <a:gd name="T40" fmla="*/ 37 w 76"/>
                  <a:gd name="T41" fmla="*/ 13 h 25"/>
                  <a:gd name="T42" fmla="*/ 31 w 76"/>
                  <a:gd name="T43" fmla="*/ 13 h 25"/>
                  <a:gd name="T44" fmla="*/ 12 w 76"/>
                  <a:gd name="T45" fmla="*/ 12 h 25"/>
                  <a:gd name="T46" fmla="*/ 17 w 76"/>
                  <a:gd name="T47" fmla="*/ 23 h 25"/>
                  <a:gd name="T48" fmla="*/ 33 w 76"/>
                  <a:gd name="T49" fmla="*/ 24 h 25"/>
                  <a:gd name="T50" fmla="*/ 29 w 76"/>
                  <a:gd name="T51" fmla="*/ 13 h 25"/>
                  <a:gd name="T52" fmla="*/ 12 w 76"/>
                  <a:gd name="T53" fmla="*/ 12 h 25"/>
                  <a:gd name="T54" fmla="*/ 0 w 76"/>
                  <a:gd name="T55" fmla="*/ 11 h 25"/>
                  <a:gd name="T56" fmla="*/ 0 w 76"/>
                  <a:gd name="T57" fmla="*/ 16 h 25"/>
                  <a:gd name="T58" fmla="*/ 3 w 76"/>
                  <a:gd name="T59" fmla="*/ 20 h 25"/>
                  <a:gd name="T60" fmla="*/ 15 w 76"/>
                  <a:gd name="T61" fmla="*/ 23 h 25"/>
                  <a:gd name="T62" fmla="*/ 10 w 76"/>
                  <a:gd name="T63" fmla="*/ 12 h 25"/>
                  <a:gd name="T64" fmla="*/ 0 w 76"/>
                  <a:gd name="T65" fmla="*/ 11 h 25"/>
                  <a:gd name="T66" fmla="*/ 7 w 76"/>
                  <a:gd name="T67" fmla="*/ 5 h 25"/>
                  <a:gd name="T68" fmla="*/ 1 w 76"/>
                  <a:gd name="T69" fmla="*/ 8 h 25"/>
                  <a:gd name="T70" fmla="*/ 9 w 76"/>
                  <a:gd name="T71" fmla="*/ 9 h 25"/>
                  <a:gd name="T72" fmla="*/ 7 w 76"/>
                  <a:gd name="T73" fmla="*/ 5 h 25"/>
                  <a:gd name="T74" fmla="*/ 27 w 76"/>
                  <a:gd name="T75" fmla="*/ 1 h 25"/>
                  <a:gd name="T76" fmla="*/ 9 w 76"/>
                  <a:gd name="T77" fmla="*/ 5 h 25"/>
                  <a:gd name="T78" fmla="*/ 11 w 76"/>
                  <a:gd name="T79" fmla="*/ 10 h 25"/>
                  <a:gd name="T80" fmla="*/ 29 w 76"/>
                  <a:gd name="T81" fmla="*/ 12 h 25"/>
                  <a:gd name="T82" fmla="*/ 27 w 76"/>
                  <a:gd name="T83" fmla="*/ 1 h 25"/>
                  <a:gd name="T84" fmla="*/ 34 w 76"/>
                  <a:gd name="T85" fmla="*/ 0 h 25"/>
                  <a:gd name="T86" fmla="*/ 28 w 76"/>
                  <a:gd name="T87" fmla="*/ 1 h 25"/>
                  <a:gd name="T88" fmla="*/ 31 w 76"/>
                  <a:gd name="T89" fmla="*/ 12 h 25"/>
                  <a:gd name="T90" fmla="*/ 36 w 76"/>
                  <a:gd name="T91" fmla="*/ 12 h 25"/>
                  <a:gd name="T92" fmla="*/ 35 w 76"/>
                  <a:gd name="T93" fmla="*/ 9 h 25"/>
                  <a:gd name="T94" fmla="*/ 36 w 76"/>
                  <a:gd name="T95" fmla="*/ 4 h 25"/>
                  <a:gd name="T96" fmla="*/ 34 w 76"/>
                  <a:gd name="T97" fmla="*/ 0 h 25"/>
                  <a:gd name="T98" fmla="*/ 40 w 76"/>
                  <a:gd name="T99" fmla="*/ 0 h 25"/>
                  <a:gd name="T100" fmla="*/ 37 w 76"/>
                  <a:gd name="T101" fmla="*/ 0 h 25"/>
                  <a:gd name="T102" fmla="*/ 38 w 76"/>
                  <a:gd name="T103" fmla="*/ 2 h 25"/>
                  <a:gd name="T104" fmla="*/ 40 w 76"/>
                  <a:gd name="T10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25">
                    <a:moveTo>
                      <a:pt x="71" y="24"/>
                    </a:moveTo>
                    <a:cubicBezTo>
                      <a:pt x="71" y="25"/>
                      <a:pt x="72" y="25"/>
                      <a:pt x="72" y="25"/>
                    </a:cubicBezTo>
                    <a:cubicBezTo>
                      <a:pt x="73" y="25"/>
                      <a:pt x="74" y="25"/>
                      <a:pt x="76" y="25"/>
                    </a:cubicBezTo>
                    <a:cubicBezTo>
                      <a:pt x="76" y="25"/>
                      <a:pt x="76" y="25"/>
                      <a:pt x="76" y="25"/>
                    </a:cubicBezTo>
                    <a:cubicBezTo>
                      <a:pt x="74" y="25"/>
                      <a:pt x="73" y="24"/>
                      <a:pt x="71" y="24"/>
                    </a:cubicBezTo>
                    <a:moveTo>
                      <a:pt x="55" y="21"/>
                    </a:moveTo>
                    <a:cubicBezTo>
                      <a:pt x="56" y="23"/>
                      <a:pt x="57" y="24"/>
                      <a:pt x="57" y="25"/>
                    </a:cubicBezTo>
                    <a:cubicBezTo>
                      <a:pt x="59" y="25"/>
                      <a:pt x="61" y="25"/>
                      <a:pt x="62" y="25"/>
                    </a:cubicBezTo>
                    <a:cubicBezTo>
                      <a:pt x="65" y="25"/>
                      <a:pt x="68" y="25"/>
                      <a:pt x="71" y="25"/>
                    </a:cubicBezTo>
                    <a:cubicBezTo>
                      <a:pt x="71" y="24"/>
                      <a:pt x="71" y="24"/>
                      <a:pt x="71" y="24"/>
                    </a:cubicBezTo>
                    <a:cubicBezTo>
                      <a:pt x="65" y="23"/>
                      <a:pt x="60" y="22"/>
                      <a:pt x="55" y="21"/>
                    </a:cubicBezTo>
                    <a:moveTo>
                      <a:pt x="43" y="17"/>
                    </a:moveTo>
                    <a:cubicBezTo>
                      <a:pt x="44" y="20"/>
                      <a:pt x="44" y="22"/>
                      <a:pt x="45" y="25"/>
                    </a:cubicBezTo>
                    <a:cubicBezTo>
                      <a:pt x="49" y="25"/>
                      <a:pt x="52" y="25"/>
                      <a:pt x="56" y="25"/>
                    </a:cubicBezTo>
                    <a:cubicBezTo>
                      <a:pt x="55" y="24"/>
                      <a:pt x="54" y="22"/>
                      <a:pt x="54" y="21"/>
                    </a:cubicBezTo>
                    <a:cubicBezTo>
                      <a:pt x="49" y="20"/>
                      <a:pt x="46" y="18"/>
                      <a:pt x="43" y="17"/>
                    </a:cubicBezTo>
                    <a:moveTo>
                      <a:pt x="31" y="13"/>
                    </a:moveTo>
                    <a:cubicBezTo>
                      <a:pt x="33" y="17"/>
                      <a:pt x="34" y="21"/>
                      <a:pt x="36" y="25"/>
                    </a:cubicBezTo>
                    <a:cubicBezTo>
                      <a:pt x="38" y="25"/>
                      <a:pt x="41" y="25"/>
                      <a:pt x="44" y="25"/>
                    </a:cubicBezTo>
                    <a:cubicBezTo>
                      <a:pt x="42" y="22"/>
                      <a:pt x="41" y="19"/>
                      <a:pt x="40" y="15"/>
                    </a:cubicBezTo>
                    <a:cubicBezTo>
                      <a:pt x="39" y="15"/>
                      <a:pt x="38" y="14"/>
                      <a:pt x="37" y="13"/>
                    </a:cubicBezTo>
                    <a:cubicBezTo>
                      <a:pt x="35" y="13"/>
                      <a:pt x="33" y="13"/>
                      <a:pt x="31" y="13"/>
                    </a:cubicBezTo>
                    <a:moveTo>
                      <a:pt x="12" y="12"/>
                    </a:moveTo>
                    <a:cubicBezTo>
                      <a:pt x="14" y="15"/>
                      <a:pt x="15" y="19"/>
                      <a:pt x="17" y="23"/>
                    </a:cubicBezTo>
                    <a:cubicBezTo>
                      <a:pt x="22" y="24"/>
                      <a:pt x="27" y="24"/>
                      <a:pt x="33" y="24"/>
                    </a:cubicBezTo>
                    <a:cubicBezTo>
                      <a:pt x="31" y="20"/>
                      <a:pt x="30" y="16"/>
                      <a:pt x="29" y="13"/>
                    </a:cubicBezTo>
                    <a:cubicBezTo>
                      <a:pt x="23" y="12"/>
                      <a:pt x="18" y="12"/>
                      <a:pt x="12" y="12"/>
                    </a:cubicBezTo>
                    <a:moveTo>
                      <a:pt x="0" y="11"/>
                    </a:moveTo>
                    <a:cubicBezTo>
                      <a:pt x="0" y="12"/>
                      <a:pt x="0" y="14"/>
                      <a:pt x="0" y="16"/>
                    </a:cubicBezTo>
                    <a:cubicBezTo>
                      <a:pt x="1" y="17"/>
                      <a:pt x="2" y="19"/>
                      <a:pt x="3" y="20"/>
                    </a:cubicBezTo>
                    <a:cubicBezTo>
                      <a:pt x="7" y="21"/>
                      <a:pt x="11" y="22"/>
                      <a:pt x="15" y="23"/>
                    </a:cubicBezTo>
                    <a:cubicBezTo>
                      <a:pt x="13" y="19"/>
                      <a:pt x="12" y="15"/>
                      <a:pt x="10" y="12"/>
                    </a:cubicBezTo>
                    <a:cubicBezTo>
                      <a:pt x="7" y="11"/>
                      <a:pt x="3" y="11"/>
                      <a:pt x="0" y="11"/>
                    </a:cubicBezTo>
                    <a:moveTo>
                      <a:pt x="7" y="5"/>
                    </a:moveTo>
                    <a:cubicBezTo>
                      <a:pt x="4" y="6"/>
                      <a:pt x="2" y="7"/>
                      <a:pt x="1" y="8"/>
                    </a:cubicBezTo>
                    <a:cubicBezTo>
                      <a:pt x="4" y="9"/>
                      <a:pt x="6" y="9"/>
                      <a:pt x="9" y="9"/>
                    </a:cubicBezTo>
                    <a:cubicBezTo>
                      <a:pt x="9" y="8"/>
                      <a:pt x="8" y="7"/>
                      <a:pt x="7" y="5"/>
                    </a:cubicBezTo>
                    <a:moveTo>
                      <a:pt x="27" y="1"/>
                    </a:moveTo>
                    <a:cubicBezTo>
                      <a:pt x="20" y="3"/>
                      <a:pt x="14" y="4"/>
                      <a:pt x="9" y="5"/>
                    </a:cubicBezTo>
                    <a:cubicBezTo>
                      <a:pt x="10" y="6"/>
                      <a:pt x="11" y="8"/>
                      <a:pt x="11" y="10"/>
                    </a:cubicBezTo>
                    <a:cubicBezTo>
                      <a:pt x="17" y="10"/>
                      <a:pt x="23" y="11"/>
                      <a:pt x="29" y="12"/>
                    </a:cubicBezTo>
                    <a:cubicBezTo>
                      <a:pt x="28" y="8"/>
                      <a:pt x="27" y="4"/>
                      <a:pt x="27" y="1"/>
                    </a:cubicBezTo>
                    <a:moveTo>
                      <a:pt x="34" y="0"/>
                    </a:moveTo>
                    <a:cubicBezTo>
                      <a:pt x="32" y="1"/>
                      <a:pt x="30" y="1"/>
                      <a:pt x="28" y="1"/>
                    </a:cubicBezTo>
                    <a:cubicBezTo>
                      <a:pt x="29" y="5"/>
                      <a:pt x="30" y="8"/>
                      <a:pt x="31" y="12"/>
                    </a:cubicBezTo>
                    <a:cubicBezTo>
                      <a:pt x="33" y="12"/>
                      <a:pt x="34" y="12"/>
                      <a:pt x="36" y="12"/>
                    </a:cubicBezTo>
                    <a:cubicBezTo>
                      <a:pt x="35" y="11"/>
                      <a:pt x="35" y="10"/>
                      <a:pt x="35" y="9"/>
                    </a:cubicBezTo>
                    <a:cubicBezTo>
                      <a:pt x="35" y="7"/>
                      <a:pt x="35" y="6"/>
                      <a:pt x="36" y="4"/>
                    </a:cubicBezTo>
                    <a:cubicBezTo>
                      <a:pt x="35" y="3"/>
                      <a:pt x="35" y="2"/>
                      <a:pt x="34" y="0"/>
                    </a:cubicBezTo>
                    <a:moveTo>
                      <a:pt x="40" y="0"/>
                    </a:moveTo>
                    <a:cubicBezTo>
                      <a:pt x="39" y="0"/>
                      <a:pt x="38" y="0"/>
                      <a:pt x="37" y="0"/>
                    </a:cubicBezTo>
                    <a:cubicBezTo>
                      <a:pt x="38" y="0"/>
                      <a:pt x="38" y="1"/>
                      <a:pt x="38" y="2"/>
                    </a:cubicBezTo>
                    <a:cubicBezTo>
                      <a:pt x="38" y="1"/>
                      <a:pt x="39" y="0"/>
                      <a:pt x="40"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599" name="Freeform 682"/>
              <p:cNvSpPr>
                <a:spLocks noEditPoints="1"/>
              </p:cNvSpPr>
              <p:nvPr/>
            </p:nvSpPr>
            <p:spPr bwMode="auto">
              <a:xfrm>
                <a:off x="2041" y="3381"/>
                <a:ext cx="83" cy="17"/>
              </a:xfrm>
              <a:custGeom>
                <a:avLst/>
                <a:gdLst>
                  <a:gd name="T0" fmla="*/ 25 w 99"/>
                  <a:gd name="T1" fmla="*/ 15 h 20"/>
                  <a:gd name="T2" fmla="*/ 5 w 99"/>
                  <a:gd name="T3" fmla="*/ 16 h 20"/>
                  <a:gd name="T4" fmla="*/ 0 w 99"/>
                  <a:gd name="T5" fmla="*/ 20 h 20"/>
                  <a:gd name="T6" fmla="*/ 26 w 99"/>
                  <a:gd name="T7" fmla="*/ 16 h 20"/>
                  <a:gd name="T8" fmla="*/ 25 w 99"/>
                  <a:gd name="T9" fmla="*/ 15 h 20"/>
                  <a:gd name="T10" fmla="*/ 41 w 99"/>
                  <a:gd name="T11" fmla="*/ 14 h 20"/>
                  <a:gd name="T12" fmla="*/ 29 w 99"/>
                  <a:gd name="T13" fmla="*/ 15 h 20"/>
                  <a:gd name="T14" fmla="*/ 29 w 99"/>
                  <a:gd name="T15" fmla="*/ 16 h 20"/>
                  <a:gd name="T16" fmla="*/ 41 w 99"/>
                  <a:gd name="T17" fmla="*/ 14 h 20"/>
                  <a:gd name="T18" fmla="*/ 23 w 99"/>
                  <a:gd name="T19" fmla="*/ 7 h 20"/>
                  <a:gd name="T20" fmla="*/ 6 w 99"/>
                  <a:gd name="T21" fmla="*/ 16 h 20"/>
                  <a:gd name="T22" fmla="*/ 25 w 99"/>
                  <a:gd name="T23" fmla="*/ 15 h 20"/>
                  <a:gd name="T24" fmla="*/ 23 w 99"/>
                  <a:gd name="T25" fmla="*/ 7 h 20"/>
                  <a:gd name="T26" fmla="*/ 87 w 99"/>
                  <a:gd name="T27" fmla="*/ 1 h 20"/>
                  <a:gd name="T28" fmla="*/ 89 w 99"/>
                  <a:gd name="T29" fmla="*/ 8 h 20"/>
                  <a:gd name="T30" fmla="*/ 98 w 99"/>
                  <a:gd name="T31" fmla="*/ 6 h 20"/>
                  <a:gd name="T32" fmla="*/ 99 w 99"/>
                  <a:gd name="T33" fmla="*/ 4 h 20"/>
                  <a:gd name="T34" fmla="*/ 87 w 99"/>
                  <a:gd name="T35" fmla="*/ 1 h 20"/>
                  <a:gd name="T36" fmla="*/ 57 w 99"/>
                  <a:gd name="T37" fmla="*/ 0 h 20"/>
                  <a:gd name="T38" fmla="*/ 54 w 99"/>
                  <a:gd name="T39" fmla="*/ 0 h 20"/>
                  <a:gd name="T40" fmla="*/ 39 w 99"/>
                  <a:gd name="T41" fmla="*/ 1 h 20"/>
                  <a:gd name="T42" fmla="*/ 26 w 99"/>
                  <a:gd name="T43" fmla="*/ 6 h 20"/>
                  <a:gd name="T44" fmla="*/ 29 w 99"/>
                  <a:gd name="T45" fmla="*/ 15 h 20"/>
                  <a:gd name="T46" fmla="*/ 49 w 99"/>
                  <a:gd name="T47" fmla="*/ 13 h 20"/>
                  <a:gd name="T48" fmla="*/ 59 w 99"/>
                  <a:gd name="T49" fmla="*/ 12 h 20"/>
                  <a:gd name="T50" fmla="*/ 57 w 99"/>
                  <a:gd name="T51" fmla="*/ 0 h 20"/>
                  <a:gd name="T52" fmla="*/ 80 w 99"/>
                  <a:gd name="T53" fmla="*/ 0 h 20"/>
                  <a:gd name="T54" fmla="*/ 58 w 99"/>
                  <a:gd name="T55" fmla="*/ 0 h 20"/>
                  <a:gd name="T56" fmla="*/ 61 w 99"/>
                  <a:gd name="T57" fmla="*/ 12 h 20"/>
                  <a:gd name="T58" fmla="*/ 87 w 99"/>
                  <a:gd name="T59" fmla="*/ 8 h 20"/>
                  <a:gd name="T60" fmla="*/ 86 w 99"/>
                  <a:gd name="T61" fmla="*/ 1 h 20"/>
                  <a:gd name="T62" fmla="*/ 80 w 99"/>
                  <a:gd name="T6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20">
                    <a:moveTo>
                      <a:pt x="25" y="15"/>
                    </a:moveTo>
                    <a:cubicBezTo>
                      <a:pt x="18" y="16"/>
                      <a:pt x="11" y="16"/>
                      <a:pt x="5" y="16"/>
                    </a:cubicBezTo>
                    <a:cubicBezTo>
                      <a:pt x="3" y="17"/>
                      <a:pt x="1" y="18"/>
                      <a:pt x="0" y="20"/>
                    </a:cubicBezTo>
                    <a:cubicBezTo>
                      <a:pt x="8" y="19"/>
                      <a:pt x="16" y="18"/>
                      <a:pt x="26" y="16"/>
                    </a:cubicBezTo>
                    <a:cubicBezTo>
                      <a:pt x="26" y="16"/>
                      <a:pt x="26" y="16"/>
                      <a:pt x="25" y="15"/>
                    </a:cubicBezTo>
                    <a:moveTo>
                      <a:pt x="41" y="14"/>
                    </a:moveTo>
                    <a:cubicBezTo>
                      <a:pt x="37" y="15"/>
                      <a:pt x="33" y="15"/>
                      <a:pt x="29" y="15"/>
                    </a:cubicBezTo>
                    <a:cubicBezTo>
                      <a:pt x="29" y="15"/>
                      <a:pt x="29" y="16"/>
                      <a:pt x="29" y="16"/>
                    </a:cubicBezTo>
                    <a:cubicBezTo>
                      <a:pt x="33" y="15"/>
                      <a:pt x="37" y="15"/>
                      <a:pt x="41" y="14"/>
                    </a:cubicBezTo>
                    <a:moveTo>
                      <a:pt x="23" y="7"/>
                    </a:moveTo>
                    <a:cubicBezTo>
                      <a:pt x="16" y="10"/>
                      <a:pt x="10" y="13"/>
                      <a:pt x="6" y="16"/>
                    </a:cubicBezTo>
                    <a:cubicBezTo>
                      <a:pt x="12" y="15"/>
                      <a:pt x="19" y="15"/>
                      <a:pt x="25" y="15"/>
                    </a:cubicBezTo>
                    <a:cubicBezTo>
                      <a:pt x="25" y="12"/>
                      <a:pt x="24" y="10"/>
                      <a:pt x="23" y="7"/>
                    </a:cubicBezTo>
                    <a:moveTo>
                      <a:pt x="87" y="1"/>
                    </a:moveTo>
                    <a:cubicBezTo>
                      <a:pt x="88" y="3"/>
                      <a:pt x="88" y="6"/>
                      <a:pt x="89" y="8"/>
                    </a:cubicBezTo>
                    <a:cubicBezTo>
                      <a:pt x="92" y="7"/>
                      <a:pt x="95" y="7"/>
                      <a:pt x="98" y="6"/>
                    </a:cubicBezTo>
                    <a:cubicBezTo>
                      <a:pt x="98" y="5"/>
                      <a:pt x="99" y="5"/>
                      <a:pt x="99" y="4"/>
                    </a:cubicBezTo>
                    <a:cubicBezTo>
                      <a:pt x="95" y="3"/>
                      <a:pt x="91" y="2"/>
                      <a:pt x="87" y="1"/>
                    </a:cubicBezTo>
                    <a:moveTo>
                      <a:pt x="57" y="0"/>
                    </a:moveTo>
                    <a:cubicBezTo>
                      <a:pt x="56" y="0"/>
                      <a:pt x="55" y="0"/>
                      <a:pt x="54" y="0"/>
                    </a:cubicBezTo>
                    <a:cubicBezTo>
                      <a:pt x="49" y="1"/>
                      <a:pt x="44" y="1"/>
                      <a:pt x="39" y="1"/>
                    </a:cubicBezTo>
                    <a:cubicBezTo>
                      <a:pt x="34" y="3"/>
                      <a:pt x="30" y="5"/>
                      <a:pt x="26" y="6"/>
                    </a:cubicBezTo>
                    <a:cubicBezTo>
                      <a:pt x="27" y="9"/>
                      <a:pt x="28" y="12"/>
                      <a:pt x="29" y="15"/>
                    </a:cubicBezTo>
                    <a:cubicBezTo>
                      <a:pt x="35" y="14"/>
                      <a:pt x="42" y="14"/>
                      <a:pt x="49" y="13"/>
                    </a:cubicBezTo>
                    <a:cubicBezTo>
                      <a:pt x="52" y="13"/>
                      <a:pt x="56" y="12"/>
                      <a:pt x="59" y="12"/>
                    </a:cubicBezTo>
                    <a:cubicBezTo>
                      <a:pt x="58" y="8"/>
                      <a:pt x="58" y="4"/>
                      <a:pt x="57" y="0"/>
                    </a:cubicBezTo>
                    <a:moveTo>
                      <a:pt x="80" y="0"/>
                    </a:moveTo>
                    <a:cubicBezTo>
                      <a:pt x="73" y="0"/>
                      <a:pt x="66" y="0"/>
                      <a:pt x="58" y="0"/>
                    </a:cubicBezTo>
                    <a:cubicBezTo>
                      <a:pt x="59" y="4"/>
                      <a:pt x="60" y="8"/>
                      <a:pt x="61" y="12"/>
                    </a:cubicBezTo>
                    <a:cubicBezTo>
                      <a:pt x="69" y="11"/>
                      <a:pt x="78" y="9"/>
                      <a:pt x="87" y="8"/>
                    </a:cubicBezTo>
                    <a:cubicBezTo>
                      <a:pt x="87" y="6"/>
                      <a:pt x="86" y="3"/>
                      <a:pt x="86" y="1"/>
                    </a:cubicBezTo>
                    <a:cubicBezTo>
                      <a:pt x="84" y="1"/>
                      <a:pt x="82" y="0"/>
                      <a:pt x="80"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600" name="Freeform 683"/>
              <p:cNvSpPr>
                <a:spLocks noEditPoints="1"/>
              </p:cNvSpPr>
              <p:nvPr/>
            </p:nvSpPr>
            <p:spPr bwMode="auto">
              <a:xfrm>
                <a:off x="2108" y="3380"/>
                <a:ext cx="20" cy="5"/>
              </a:xfrm>
              <a:custGeom>
                <a:avLst/>
                <a:gdLst>
                  <a:gd name="T0" fmla="*/ 6 w 24"/>
                  <a:gd name="T1" fmla="*/ 0 h 5"/>
                  <a:gd name="T2" fmla="*/ 0 w 24"/>
                  <a:gd name="T3" fmla="*/ 1 h 5"/>
                  <a:gd name="T4" fmla="*/ 6 w 24"/>
                  <a:gd name="T5" fmla="*/ 2 h 5"/>
                  <a:gd name="T6" fmla="*/ 6 w 24"/>
                  <a:gd name="T7" fmla="*/ 0 h 5"/>
                  <a:gd name="T8" fmla="*/ 22 w 24"/>
                  <a:gd name="T9" fmla="*/ 0 h 5"/>
                  <a:gd name="T10" fmla="*/ 7 w 24"/>
                  <a:gd name="T11" fmla="*/ 0 h 5"/>
                  <a:gd name="T12" fmla="*/ 7 w 24"/>
                  <a:gd name="T13" fmla="*/ 2 h 5"/>
                  <a:gd name="T14" fmla="*/ 19 w 24"/>
                  <a:gd name="T15" fmla="*/ 5 h 5"/>
                  <a:gd name="T16" fmla="*/ 24 w 24"/>
                  <a:gd name="T17" fmla="*/ 0 h 5"/>
                  <a:gd name="T18" fmla="*/ 22 w 2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5">
                    <a:moveTo>
                      <a:pt x="6" y="0"/>
                    </a:moveTo>
                    <a:cubicBezTo>
                      <a:pt x="4" y="0"/>
                      <a:pt x="2" y="0"/>
                      <a:pt x="0" y="1"/>
                    </a:cubicBezTo>
                    <a:cubicBezTo>
                      <a:pt x="2" y="1"/>
                      <a:pt x="4" y="2"/>
                      <a:pt x="6" y="2"/>
                    </a:cubicBezTo>
                    <a:cubicBezTo>
                      <a:pt x="6" y="1"/>
                      <a:pt x="6" y="1"/>
                      <a:pt x="6" y="0"/>
                    </a:cubicBezTo>
                    <a:moveTo>
                      <a:pt x="22" y="0"/>
                    </a:moveTo>
                    <a:cubicBezTo>
                      <a:pt x="17" y="0"/>
                      <a:pt x="12" y="0"/>
                      <a:pt x="7" y="0"/>
                    </a:cubicBezTo>
                    <a:cubicBezTo>
                      <a:pt x="7" y="1"/>
                      <a:pt x="7" y="2"/>
                      <a:pt x="7" y="2"/>
                    </a:cubicBezTo>
                    <a:cubicBezTo>
                      <a:pt x="11" y="3"/>
                      <a:pt x="15" y="4"/>
                      <a:pt x="19" y="5"/>
                    </a:cubicBezTo>
                    <a:cubicBezTo>
                      <a:pt x="20" y="3"/>
                      <a:pt x="22" y="2"/>
                      <a:pt x="24" y="0"/>
                    </a:cubicBezTo>
                    <a:cubicBezTo>
                      <a:pt x="23" y="0"/>
                      <a:pt x="22" y="0"/>
                      <a:pt x="22"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601" name="Freeform 684"/>
              <p:cNvSpPr/>
              <p:nvPr/>
            </p:nvSpPr>
            <p:spPr bwMode="auto">
              <a:xfrm>
                <a:off x="2123" y="3385"/>
                <a:ext cx="1" cy="1"/>
              </a:xfrm>
              <a:custGeom>
                <a:avLst/>
                <a:gdLst>
                  <a:gd name="T0" fmla="*/ 1 w 1"/>
                  <a:gd name="T1" fmla="*/ 0 h 2"/>
                  <a:gd name="T2" fmla="*/ 0 w 1"/>
                  <a:gd name="T3" fmla="*/ 2 h 2"/>
                  <a:gd name="T4" fmla="*/ 0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0" y="1"/>
                      <a:pt x="0" y="2"/>
                    </a:cubicBezTo>
                    <a:cubicBezTo>
                      <a:pt x="0" y="2"/>
                      <a:pt x="0" y="2"/>
                      <a:pt x="0" y="2"/>
                    </a:cubicBezTo>
                    <a:cubicBezTo>
                      <a:pt x="0" y="1"/>
                      <a:pt x="1" y="1"/>
                      <a:pt x="1" y="0"/>
                    </a:cubicBezTo>
                    <a:cubicBezTo>
                      <a:pt x="1" y="0"/>
                      <a:pt x="1" y="0"/>
                      <a:pt x="1"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602" name="Freeform 685"/>
              <p:cNvSpPr/>
              <p:nvPr/>
            </p:nvSpPr>
            <p:spPr bwMode="auto">
              <a:xfrm>
                <a:off x="2124" y="3380"/>
                <a:ext cx="4" cy="5"/>
              </a:xfrm>
              <a:custGeom>
                <a:avLst/>
                <a:gdLst>
                  <a:gd name="T0" fmla="*/ 5 w 5"/>
                  <a:gd name="T1" fmla="*/ 0 h 5"/>
                  <a:gd name="T2" fmla="*/ 0 w 5"/>
                  <a:gd name="T3" fmla="*/ 5 h 5"/>
                  <a:gd name="T4" fmla="*/ 0 w 5"/>
                  <a:gd name="T5" fmla="*/ 5 h 5"/>
                  <a:gd name="T6" fmla="*/ 5 w 5"/>
                  <a:gd name="T7" fmla="*/ 0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2"/>
                      <a:pt x="1" y="3"/>
                      <a:pt x="0" y="5"/>
                    </a:cubicBezTo>
                    <a:cubicBezTo>
                      <a:pt x="0" y="5"/>
                      <a:pt x="0" y="5"/>
                      <a:pt x="0" y="5"/>
                    </a:cubicBezTo>
                    <a:cubicBezTo>
                      <a:pt x="2" y="3"/>
                      <a:pt x="3" y="2"/>
                      <a:pt x="5" y="0"/>
                    </a:cubicBezTo>
                    <a:cubicBezTo>
                      <a:pt x="5" y="0"/>
                      <a:pt x="5" y="0"/>
                      <a:pt x="5"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603" name="Freeform 686"/>
              <p:cNvSpPr>
                <a:spLocks noEditPoints="1"/>
              </p:cNvSpPr>
              <p:nvPr/>
            </p:nvSpPr>
            <p:spPr bwMode="auto">
              <a:xfrm>
                <a:off x="2037" y="3386"/>
                <a:ext cx="91" cy="33"/>
              </a:xfrm>
              <a:custGeom>
                <a:avLst/>
                <a:gdLst>
                  <a:gd name="T0" fmla="*/ 103 w 109"/>
                  <a:gd name="T1" fmla="*/ 35 h 39"/>
                  <a:gd name="T2" fmla="*/ 109 w 109"/>
                  <a:gd name="T3" fmla="*/ 33 h 39"/>
                  <a:gd name="T4" fmla="*/ 55 w 109"/>
                  <a:gd name="T5" fmla="*/ 28 h 39"/>
                  <a:gd name="T6" fmla="*/ 45 w 109"/>
                  <a:gd name="T7" fmla="*/ 39 h 39"/>
                  <a:gd name="T8" fmla="*/ 58 w 109"/>
                  <a:gd name="T9" fmla="*/ 38 h 39"/>
                  <a:gd name="T10" fmla="*/ 69 w 109"/>
                  <a:gd name="T11" fmla="*/ 28 h 39"/>
                  <a:gd name="T12" fmla="*/ 57 w 109"/>
                  <a:gd name="T13" fmla="*/ 33 h 39"/>
                  <a:gd name="T14" fmla="*/ 71 w 109"/>
                  <a:gd name="T15" fmla="*/ 38 h 39"/>
                  <a:gd name="T16" fmla="*/ 17 w 109"/>
                  <a:gd name="T17" fmla="*/ 28 h 39"/>
                  <a:gd name="T18" fmla="*/ 36 w 109"/>
                  <a:gd name="T19" fmla="*/ 38 h 39"/>
                  <a:gd name="T20" fmla="*/ 36 w 109"/>
                  <a:gd name="T21" fmla="*/ 37 h 39"/>
                  <a:gd name="T22" fmla="*/ 41 w 109"/>
                  <a:gd name="T23" fmla="*/ 39 h 39"/>
                  <a:gd name="T24" fmla="*/ 17 w 109"/>
                  <a:gd name="T25" fmla="*/ 28 h 39"/>
                  <a:gd name="T26" fmla="*/ 8 w 109"/>
                  <a:gd name="T27" fmla="*/ 31 h 39"/>
                  <a:gd name="T28" fmla="*/ 17 w 109"/>
                  <a:gd name="T29" fmla="*/ 28 h 39"/>
                  <a:gd name="T30" fmla="*/ 88 w 109"/>
                  <a:gd name="T31" fmla="*/ 27 h 39"/>
                  <a:gd name="T32" fmla="*/ 76 w 109"/>
                  <a:gd name="T33" fmla="*/ 37 h 39"/>
                  <a:gd name="T34" fmla="*/ 81 w 109"/>
                  <a:gd name="T35" fmla="*/ 35 h 39"/>
                  <a:gd name="T36" fmla="*/ 99 w 109"/>
                  <a:gd name="T37" fmla="*/ 35 h 39"/>
                  <a:gd name="T38" fmla="*/ 88 w 109"/>
                  <a:gd name="T39" fmla="*/ 27 h 39"/>
                  <a:gd name="T40" fmla="*/ 5 w 109"/>
                  <a:gd name="T41" fmla="*/ 29 h 39"/>
                  <a:gd name="T42" fmla="*/ 2 w 109"/>
                  <a:gd name="T43" fmla="*/ 27 h 39"/>
                  <a:gd name="T44" fmla="*/ 0 w 109"/>
                  <a:gd name="T45" fmla="*/ 23 h 39"/>
                  <a:gd name="T46" fmla="*/ 3 w 109"/>
                  <a:gd name="T47" fmla="*/ 26 h 39"/>
                  <a:gd name="T48" fmla="*/ 31 w 109"/>
                  <a:gd name="T49" fmla="*/ 10 h 39"/>
                  <a:gd name="T50" fmla="*/ 3 w 109"/>
                  <a:gd name="T51" fmla="*/ 16 h 39"/>
                  <a:gd name="T52" fmla="*/ 17 w 109"/>
                  <a:gd name="T53" fmla="*/ 27 h 39"/>
                  <a:gd name="T54" fmla="*/ 13 w 109"/>
                  <a:gd name="T55" fmla="*/ 16 h 39"/>
                  <a:gd name="T56" fmla="*/ 17 w 109"/>
                  <a:gd name="T57" fmla="*/ 27 h 39"/>
                  <a:gd name="T58" fmla="*/ 31 w 109"/>
                  <a:gd name="T59" fmla="*/ 10 h 39"/>
                  <a:gd name="T60" fmla="*/ 46 w 109"/>
                  <a:gd name="T61" fmla="*/ 8 h 39"/>
                  <a:gd name="T62" fmla="*/ 41 w 109"/>
                  <a:gd name="T63" fmla="*/ 28 h 39"/>
                  <a:gd name="T64" fmla="*/ 55 w 109"/>
                  <a:gd name="T65" fmla="*/ 28 h 39"/>
                  <a:gd name="T66" fmla="*/ 69 w 109"/>
                  <a:gd name="T67" fmla="*/ 28 h 39"/>
                  <a:gd name="T68" fmla="*/ 64 w 109"/>
                  <a:gd name="T69" fmla="*/ 6 h 39"/>
                  <a:gd name="T70" fmla="*/ 64 w 109"/>
                  <a:gd name="T71" fmla="*/ 7 h 39"/>
                  <a:gd name="T72" fmla="*/ 93 w 109"/>
                  <a:gd name="T73" fmla="*/ 5 h 39"/>
                  <a:gd name="T74" fmla="*/ 72 w 109"/>
                  <a:gd name="T75" fmla="*/ 28 h 39"/>
                  <a:gd name="T76" fmla="*/ 85 w 109"/>
                  <a:gd name="T77" fmla="*/ 23 h 39"/>
                  <a:gd name="T78" fmla="*/ 93 w 109"/>
                  <a:gd name="T79" fmla="*/ 5 h 39"/>
                  <a:gd name="T80" fmla="*/ 94 w 109"/>
                  <a:gd name="T81" fmla="*/ 5 h 39"/>
                  <a:gd name="T82" fmla="*/ 102 w 109"/>
                  <a:gd name="T83" fmla="*/ 5 h 39"/>
                  <a:gd name="T84" fmla="*/ 92 w 109"/>
                  <a:gd name="T85" fmla="*/ 2 h 39"/>
                  <a:gd name="T86" fmla="*/ 66 w 109"/>
                  <a:gd name="T87" fmla="*/ 6 h 39"/>
                  <a:gd name="T88" fmla="*/ 92 w 109"/>
                  <a:gd name="T89" fmla="*/ 2 h 39"/>
                  <a:gd name="T90" fmla="*/ 94 w 109"/>
                  <a:gd name="T91" fmla="*/ 2 h 39"/>
                  <a:gd name="T92" fmla="*/ 102 w 109"/>
                  <a:gd name="T93" fmla="*/ 3 h 39"/>
                  <a:gd name="T94" fmla="*/ 103 w 109"/>
                  <a:gd name="T9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39">
                    <a:moveTo>
                      <a:pt x="102" y="32"/>
                    </a:moveTo>
                    <a:cubicBezTo>
                      <a:pt x="102" y="33"/>
                      <a:pt x="103" y="34"/>
                      <a:pt x="103" y="35"/>
                    </a:cubicBezTo>
                    <a:cubicBezTo>
                      <a:pt x="104" y="35"/>
                      <a:pt x="105" y="35"/>
                      <a:pt x="106" y="35"/>
                    </a:cubicBezTo>
                    <a:cubicBezTo>
                      <a:pt x="106" y="34"/>
                      <a:pt x="107" y="34"/>
                      <a:pt x="109" y="33"/>
                    </a:cubicBezTo>
                    <a:cubicBezTo>
                      <a:pt x="106" y="33"/>
                      <a:pt x="104" y="32"/>
                      <a:pt x="102" y="32"/>
                    </a:cubicBezTo>
                    <a:moveTo>
                      <a:pt x="55" y="28"/>
                    </a:moveTo>
                    <a:cubicBezTo>
                      <a:pt x="50" y="28"/>
                      <a:pt x="46" y="28"/>
                      <a:pt x="41" y="28"/>
                    </a:cubicBezTo>
                    <a:cubicBezTo>
                      <a:pt x="42" y="32"/>
                      <a:pt x="44" y="35"/>
                      <a:pt x="45" y="39"/>
                    </a:cubicBezTo>
                    <a:cubicBezTo>
                      <a:pt x="49" y="39"/>
                      <a:pt x="54" y="39"/>
                      <a:pt x="58" y="39"/>
                    </a:cubicBezTo>
                    <a:cubicBezTo>
                      <a:pt x="58" y="38"/>
                      <a:pt x="58" y="38"/>
                      <a:pt x="58" y="38"/>
                    </a:cubicBezTo>
                    <a:cubicBezTo>
                      <a:pt x="55" y="28"/>
                      <a:pt x="55" y="28"/>
                      <a:pt x="55" y="28"/>
                    </a:cubicBezTo>
                    <a:moveTo>
                      <a:pt x="69" y="28"/>
                    </a:moveTo>
                    <a:cubicBezTo>
                      <a:pt x="64" y="28"/>
                      <a:pt x="60" y="28"/>
                      <a:pt x="55" y="28"/>
                    </a:cubicBezTo>
                    <a:cubicBezTo>
                      <a:pt x="57" y="33"/>
                      <a:pt x="57" y="33"/>
                      <a:pt x="57" y="33"/>
                    </a:cubicBezTo>
                    <a:cubicBezTo>
                      <a:pt x="58" y="35"/>
                      <a:pt x="58" y="37"/>
                      <a:pt x="59" y="39"/>
                    </a:cubicBezTo>
                    <a:cubicBezTo>
                      <a:pt x="63" y="38"/>
                      <a:pt x="67" y="38"/>
                      <a:pt x="71" y="38"/>
                    </a:cubicBezTo>
                    <a:cubicBezTo>
                      <a:pt x="70" y="34"/>
                      <a:pt x="69" y="31"/>
                      <a:pt x="69" y="28"/>
                    </a:cubicBezTo>
                    <a:moveTo>
                      <a:pt x="17" y="28"/>
                    </a:moveTo>
                    <a:cubicBezTo>
                      <a:pt x="18" y="30"/>
                      <a:pt x="19" y="33"/>
                      <a:pt x="20" y="35"/>
                    </a:cubicBezTo>
                    <a:cubicBezTo>
                      <a:pt x="25" y="36"/>
                      <a:pt x="30" y="37"/>
                      <a:pt x="36" y="38"/>
                    </a:cubicBezTo>
                    <a:cubicBezTo>
                      <a:pt x="34" y="32"/>
                      <a:pt x="34" y="32"/>
                      <a:pt x="34" y="32"/>
                    </a:cubicBezTo>
                    <a:cubicBezTo>
                      <a:pt x="36" y="37"/>
                      <a:pt x="36" y="37"/>
                      <a:pt x="36" y="37"/>
                    </a:cubicBezTo>
                    <a:cubicBezTo>
                      <a:pt x="36" y="37"/>
                      <a:pt x="36" y="38"/>
                      <a:pt x="36" y="38"/>
                    </a:cubicBezTo>
                    <a:cubicBezTo>
                      <a:pt x="38" y="38"/>
                      <a:pt x="39" y="39"/>
                      <a:pt x="41" y="39"/>
                    </a:cubicBezTo>
                    <a:cubicBezTo>
                      <a:pt x="39" y="35"/>
                      <a:pt x="38" y="32"/>
                      <a:pt x="37" y="28"/>
                    </a:cubicBezTo>
                    <a:cubicBezTo>
                      <a:pt x="30" y="28"/>
                      <a:pt x="24" y="28"/>
                      <a:pt x="17" y="28"/>
                    </a:cubicBezTo>
                    <a:moveTo>
                      <a:pt x="6" y="27"/>
                    </a:moveTo>
                    <a:cubicBezTo>
                      <a:pt x="7" y="29"/>
                      <a:pt x="7" y="30"/>
                      <a:pt x="8" y="31"/>
                    </a:cubicBezTo>
                    <a:cubicBezTo>
                      <a:pt x="11" y="32"/>
                      <a:pt x="14" y="34"/>
                      <a:pt x="19" y="35"/>
                    </a:cubicBezTo>
                    <a:cubicBezTo>
                      <a:pt x="18" y="32"/>
                      <a:pt x="17" y="30"/>
                      <a:pt x="17" y="28"/>
                    </a:cubicBezTo>
                    <a:cubicBezTo>
                      <a:pt x="13" y="28"/>
                      <a:pt x="10" y="28"/>
                      <a:pt x="6" y="27"/>
                    </a:cubicBezTo>
                    <a:moveTo>
                      <a:pt x="88" y="27"/>
                    </a:moveTo>
                    <a:cubicBezTo>
                      <a:pt x="83" y="27"/>
                      <a:pt x="78" y="28"/>
                      <a:pt x="72" y="28"/>
                    </a:cubicBezTo>
                    <a:cubicBezTo>
                      <a:pt x="73" y="31"/>
                      <a:pt x="75" y="34"/>
                      <a:pt x="76" y="37"/>
                    </a:cubicBezTo>
                    <a:cubicBezTo>
                      <a:pt x="78" y="37"/>
                      <a:pt x="80" y="37"/>
                      <a:pt x="82" y="37"/>
                    </a:cubicBezTo>
                    <a:cubicBezTo>
                      <a:pt x="81" y="35"/>
                      <a:pt x="81" y="35"/>
                      <a:pt x="81" y="35"/>
                    </a:cubicBezTo>
                    <a:cubicBezTo>
                      <a:pt x="82" y="37"/>
                      <a:pt x="82" y="37"/>
                      <a:pt x="82" y="37"/>
                    </a:cubicBezTo>
                    <a:cubicBezTo>
                      <a:pt x="88" y="36"/>
                      <a:pt x="93" y="36"/>
                      <a:pt x="99" y="35"/>
                    </a:cubicBezTo>
                    <a:cubicBezTo>
                      <a:pt x="99" y="34"/>
                      <a:pt x="98" y="33"/>
                      <a:pt x="98" y="31"/>
                    </a:cubicBezTo>
                    <a:cubicBezTo>
                      <a:pt x="94" y="30"/>
                      <a:pt x="90" y="29"/>
                      <a:pt x="88" y="27"/>
                    </a:cubicBezTo>
                    <a:moveTo>
                      <a:pt x="2" y="27"/>
                    </a:moveTo>
                    <a:cubicBezTo>
                      <a:pt x="3" y="28"/>
                      <a:pt x="4" y="29"/>
                      <a:pt x="5" y="29"/>
                    </a:cubicBezTo>
                    <a:cubicBezTo>
                      <a:pt x="4" y="29"/>
                      <a:pt x="4" y="28"/>
                      <a:pt x="4" y="27"/>
                    </a:cubicBezTo>
                    <a:cubicBezTo>
                      <a:pt x="3" y="27"/>
                      <a:pt x="3" y="27"/>
                      <a:pt x="2" y="27"/>
                    </a:cubicBezTo>
                    <a:moveTo>
                      <a:pt x="1" y="18"/>
                    </a:moveTo>
                    <a:cubicBezTo>
                      <a:pt x="0" y="20"/>
                      <a:pt x="0" y="21"/>
                      <a:pt x="0" y="23"/>
                    </a:cubicBezTo>
                    <a:cubicBezTo>
                      <a:pt x="0" y="24"/>
                      <a:pt x="0" y="25"/>
                      <a:pt x="1" y="26"/>
                    </a:cubicBezTo>
                    <a:cubicBezTo>
                      <a:pt x="2" y="26"/>
                      <a:pt x="3" y="26"/>
                      <a:pt x="3" y="26"/>
                    </a:cubicBezTo>
                    <a:cubicBezTo>
                      <a:pt x="3" y="24"/>
                      <a:pt x="2" y="21"/>
                      <a:pt x="1" y="18"/>
                    </a:cubicBezTo>
                    <a:moveTo>
                      <a:pt x="31" y="10"/>
                    </a:moveTo>
                    <a:cubicBezTo>
                      <a:pt x="21" y="12"/>
                      <a:pt x="13" y="13"/>
                      <a:pt x="5" y="14"/>
                    </a:cubicBezTo>
                    <a:cubicBezTo>
                      <a:pt x="4" y="14"/>
                      <a:pt x="3" y="15"/>
                      <a:pt x="3" y="16"/>
                    </a:cubicBezTo>
                    <a:cubicBezTo>
                      <a:pt x="4" y="19"/>
                      <a:pt x="5" y="23"/>
                      <a:pt x="6" y="26"/>
                    </a:cubicBezTo>
                    <a:cubicBezTo>
                      <a:pt x="10" y="27"/>
                      <a:pt x="13" y="27"/>
                      <a:pt x="17" y="27"/>
                    </a:cubicBezTo>
                    <a:cubicBezTo>
                      <a:pt x="17" y="27"/>
                      <a:pt x="17" y="27"/>
                      <a:pt x="17" y="27"/>
                    </a:cubicBezTo>
                    <a:cubicBezTo>
                      <a:pt x="13" y="16"/>
                      <a:pt x="13" y="16"/>
                      <a:pt x="13" y="16"/>
                    </a:cubicBezTo>
                    <a:cubicBezTo>
                      <a:pt x="15" y="22"/>
                      <a:pt x="15" y="22"/>
                      <a:pt x="15" y="22"/>
                    </a:cubicBezTo>
                    <a:cubicBezTo>
                      <a:pt x="16" y="24"/>
                      <a:pt x="16" y="25"/>
                      <a:pt x="17" y="27"/>
                    </a:cubicBezTo>
                    <a:cubicBezTo>
                      <a:pt x="23" y="27"/>
                      <a:pt x="30" y="28"/>
                      <a:pt x="37" y="28"/>
                    </a:cubicBezTo>
                    <a:cubicBezTo>
                      <a:pt x="35" y="22"/>
                      <a:pt x="33" y="16"/>
                      <a:pt x="31" y="10"/>
                    </a:cubicBezTo>
                    <a:moveTo>
                      <a:pt x="64" y="7"/>
                    </a:moveTo>
                    <a:cubicBezTo>
                      <a:pt x="58" y="8"/>
                      <a:pt x="52" y="8"/>
                      <a:pt x="46" y="8"/>
                    </a:cubicBezTo>
                    <a:cubicBezTo>
                      <a:pt x="42" y="9"/>
                      <a:pt x="38" y="9"/>
                      <a:pt x="34" y="10"/>
                    </a:cubicBezTo>
                    <a:cubicBezTo>
                      <a:pt x="36" y="16"/>
                      <a:pt x="38" y="22"/>
                      <a:pt x="41" y="28"/>
                    </a:cubicBezTo>
                    <a:cubicBezTo>
                      <a:pt x="45" y="28"/>
                      <a:pt x="50" y="28"/>
                      <a:pt x="55" y="28"/>
                    </a:cubicBezTo>
                    <a:cubicBezTo>
                      <a:pt x="55" y="28"/>
                      <a:pt x="55" y="28"/>
                      <a:pt x="55" y="28"/>
                    </a:cubicBezTo>
                    <a:cubicBezTo>
                      <a:pt x="55" y="28"/>
                      <a:pt x="55" y="28"/>
                      <a:pt x="55" y="28"/>
                    </a:cubicBezTo>
                    <a:cubicBezTo>
                      <a:pt x="60" y="28"/>
                      <a:pt x="64" y="28"/>
                      <a:pt x="69" y="28"/>
                    </a:cubicBezTo>
                    <a:cubicBezTo>
                      <a:pt x="67" y="21"/>
                      <a:pt x="65" y="14"/>
                      <a:pt x="64" y="7"/>
                    </a:cubicBezTo>
                    <a:moveTo>
                      <a:pt x="64" y="6"/>
                    </a:moveTo>
                    <a:cubicBezTo>
                      <a:pt x="61" y="6"/>
                      <a:pt x="57" y="7"/>
                      <a:pt x="54" y="7"/>
                    </a:cubicBezTo>
                    <a:cubicBezTo>
                      <a:pt x="57" y="7"/>
                      <a:pt x="61" y="7"/>
                      <a:pt x="64" y="7"/>
                    </a:cubicBezTo>
                    <a:cubicBezTo>
                      <a:pt x="64" y="6"/>
                      <a:pt x="64" y="6"/>
                      <a:pt x="64" y="6"/>
                    </a:cubicBezTo>
                    <a:moveTo>
                      <a:pt x="93" y="5"/>
                    </a:moveTo>
                    <a:cubicBezTo>
                      <a:pt x="84" y="6"/>
                      <a:pt x="75" y="6"/>
                      <a:pt x="66" y="7"/>
                    </a:cubicBezTo>
                    <a:cubicBezTo>
                      <a:pt x="68" y="14"/>
                      <a:pt x="70" y="21"/>
                      <a:pt x="72" y="28"/>
                    </a:cubicBezTo>
                    <a:cubicBezTo>
                      <a:pt x="77" y="27"/>
                      <a:pt x="83" y="27"/>
                      <a:pt x="88" y="27"/>
                    </a:cubicBezTo>
                    <a:cubicBezTo>
                      <a:pt x="86" y="26"/>
                      <a:pt x="85" y="24"/>
                      <a:pt x="85" y="23"/>
                    </a:cubicBezTo>
                    <a:cubicBezTo>
                      <a:pt x="84" y="19"/>
                      <a:pt x="87" y="15"/>
                      <a:pt x="93" y="10"/>
                    </a:cubicBezTo>
                    <a:cubicBezTo>
                      <a:pt x="93" y="8"/>
                      <a:pt x="93" y="6"/>
                      <a:pt x="93" y="5"/>
                    </a:cubicBezTo>
                    <a:moveTo>
                      <a:pt x="102" y="4"/>
                    </a:moveTo>
                    <a:cubicBezTo>
                      <a:pt x="99" y="4"/>
                      <a:pt x="97" y="4"/>
                      <a:pt x="94" y="5"/>
                    </a:cubicBezTo>
                    <a:cubicBezTo>
                      <a:pt x="95" y="6"/>
                      <a:pt x="95" y="7"/>
                      <a:pt x="95" y="9"/>
                    </a:cubicBezTo>
                    <a:cubicBezTo>
                      <a:pt x="97" y="7"/>
                      <a:pt x="99" y="6"/>
                      <a:pt x="102" y="5"/>
                    </a:cubicBezTo>
                    <a:cubicBezTo>
                      <a:pt x="102" y="4"/>
                      <a:pt x="102" y="4"/>
                      <a:pt x="102" y="4"/>
                    </a:cubicBezTo>
                    <a:moveTo>
                      <a:pt x="92" y="2"/>
                    </a:moveTo>
                    <a:cubicBezTo>
                      <a:pt x="83" y="3"/>
                      <a:pt x="74" y="5"/>
                      <a:pt x="66" y="6"/>
                    </a:cubicBezTo>
                    <a:cubicBezTo>
                      <a:pt x="66" y="6"/>
                      <a:pt x="66" y="6"/>
                      <a:pt x="66" y="6"/>
                    </a:cubicBezTo>
                    <a:cubicBezTo>
                      <a:pt x="75" y="6"/>
                      <a:pt x="84" y="5"/>
                      <a:pt x="92" y="4"/>
                    </a:cubicBezTo>
                    <a:cubicBezTo>
                      <a:pt x="92" y="3"/>
                      <a:pt x="92" y="3"/>
                      <a:pt x="92" y="2"/>
                    </a:cubicBezTo>
                    <a:moveTo>
                      <a:pt x="103" y="0"/>
                    </a:moveTo>
                    <a:cubicBezTo>
                      <a:pt x="100" y="1"/>
                      <a:pt x="97" y="1"/>
                      <a:pt x="94" y="2"/>
                    </a:cubicBezTo>
                    <a:cubicBezTo>
                      <a:pt x="94" y="2"/>
                      <a:pt x="94" y="3"/>
                      <a:pt x="94" y="4"/>
                    </a:cubicBezTo>
                    <a:cubicBezTo>
                      <a:pt x="97" y="4"/>
                      <a:pt x="99" y="3"/>
                      <a:pt x="102" y="3"/>
                    </a:cubicBezTo>
                    <a:cubicBezTo>
                      <a:pt x="102" y="3"/>
                      <a:pt x="102" y="2"/>
                      <a:pt x="102" y="1"/>
                    </a:cubicBezTo>
                    <a:cubicBezTo>
                      <a:pt x="102" y="1"/>
                      <a:pt x="102" y="1"/>
                      <a:pt x="103"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604" name="Freeform 687"/>
              <p:cNvSpPr/>
              <p:nvPr/>
            </p:nvSpPr>
            <p:spPr bwMode="auto">
              <a:xfrm>
                <a:off x="2125" y="3414"/>
                <a:ext cx="7" cy="1"/>
              </a:xfrm>
              <a:custGeom>
                <a:avLst/>
                <a:gdLst>
                  <a:gd name="T0" fmla="*/ 3 w 8"/>
                  <a:gd name="T1" fmla="*/ 0 h 2"/>
                  <a:gd name="T2" fmla="*/ 0 w 8"/>
                  <a:gd name="T3" fmla="*/ 2 h 2"/>
                  <a:gd name="T4" fmla="*/ 8 w 8"/>
                  <a:gd name="T5" fmla="*/ 1 h 2"/>
                  <a:gd name="T6" fmla="*/ 3 w 8"/>
                  <a:gd name="T7" fmla="*/ 0 h 2"/>
                </a:gdLst>
                <a:ahLst/>
                <a:cxnLst>
                  <a:cxn ang="0">
                    <a:pos x="T0" y="T1"/>
                  </a:cxn>
                  <a:cxn ang="0">
                    <a:pos x="T2" y="T3"/>
                  </a:cxn>
                  <a:cxn ang="0">
                    <a:pos x="T4" y="T5"/>
                  </a:cxn>
                  <a:cxn ang="0">
                    <a:pos x="T6" y="T7"/>
                  </a:cxn>
                </a:cxnLst>
                <a:rect l="0" t="0" r="r" b="b"/>
                <a:pathLst>
                  <a:path w="8" h="2">
                    <a:moveTo>
                      <a:pt x="3" y="0"/>
                    </a:moveTo>
                    <a:cubicBezTo>
                      <a:pt x="1" y="1"/>
                      <a:pt x="0" y="1"/>
                      <a:pt x="0" y="2"/>
                    </a:cubicBezTo>
                    <a:cubicBezTo>
                      <a:pt x="2" y="1"/>
                      <a:pt x="5" y="1"/>
                      <a:pt x="8" y="1"/>
                    </a:cubicBezTo>
                    <a:cubicBezTo>
                      <a:pt x="6" y="0"/>
                      <a:pt x="4" y="0"/>
                      <a:pt x="3" y="0"/>
                    </a:cubicBezTo>
                  </a:path>
                </a:pathLst>
              </a:custGeom>
              <a:solidFill>
                <a:srgbClr val="570810"/>
              </a:solidFill>
              <a:ln>
                <a:noFill/>
              </a:ln>
            </p:spPr>
            <p:txBody>
              <a:bodyPr vert="horz" wrap="square" lIns="91440" tIns="45720" rIns="91440" bIns="45720" numCol="1" anchor="t" anchorCtr="0" compatLnSpc="1"/>
              <a:lstStyle/>
              <a:p>
                <a:endParaRPr lang="zh-CN" altLang="en-US"/>
              </a:p>
            </p:txBody>
          </p:sp>
          <p:sp>
            <p:nvSpPr>
              <p:cNvPr id="2605" name="Freeform 688"/>
              <p:cNvSpPr/>
              <p:nvPr/>
            </p:nvSpPr>
            <p:spPr bwMode="auto">
              <a:xfrm>
                <a:off x="2122" y="338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1"/>
                      <a:pt x="1"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606" name="Freeform 689"/>
              <p:cNvSpPr/>
              <p:nvPr/>
            </p:nvSpPr>
            <p:spPr bwMode="auto">
              <a:xfrm>
                <a:off x="2123" y="3385"/>
                <a:ext cx="6" cy="1"/>
              </a:xfrm>
              <a:custGeom>
                <a:avLst/>
                <a:gdLst>
                  <a:gd name="T0" fmla="*/ 1 w 8"/>
                  <a:gd name="T1" fmla="*/ 0 h 2"/>
                  <a:gd name="T2" fmla="*/ 0 w 8"/>
                  <a:gd name="T3" fmla="*/ 2 h 2"/>
                  <a:gd name="T4" fmla="*/ 8 w 8"/>
                  <a:gd name="T5" fmla="*/ 1 h 2"/>
                  <a:gd name="T6" fmla="*/ 1 w 8"/>
                  <a:gd name="T7" fmla="*/ 0 h 2"/>
                </a:gdLst>
                <a:ahLst/>
                <a:cxnLst>
                  <a:cxn ang="0">
                    <a:pos x="T0" y="T1"/>
                  </a:cxn>
                  <a:cxn ang="0">
                    <a:pos x="T2" y="T3"/>
                  </a:cxn>
                  <a:cxn ang="0">
                    <a:pos x="T4" y="T5"/>
                  </a:cxn>
                  <a:cxn ang="0">
                    <a:pos x="T6" y="T7"/>
                  </a:cxn>
                </a:cxnLst>
                <a:rect l="0" t="0" r="r" b="b"/>
                <a:pathLst>
                  <a:path w="8" h="2">
                    <a:moveTo>
                      <a:pt x="1" y="0"/>
                    </a:moveTo>
                    <a:cubicBezTo>
                      <a:pt x="1" y="1"/>
                      <a:pt x="0" y="1"/>
                      <a:pt x="0" y="2"/>
                    </a:cubicBezTo>
                    <a:cubicBezTo>
                      <a:pt x="3" y="2"/>
                      <a:pt x="5" y="1"/>
                      <a:pt x="8" y="1"/>
                    </a:cubicBezTo>
                    <a:cubicBezTo>
                      <a:pt x="6" y="1"/>
                      <a:pt x="4" y="0"/>
                      <a:pt x="1"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607" name="Freeform 690"/>
              <p:cNvSpPr>
                <a:spLocks noEditPoints="1"/>
              </p:cNvSpPr>
              <p:nvPr/>
            </p:nvSpPr>
            <p:spPr bwMode="auto">
              <a:xfrm>
                <a:off x="2124" y="3380"/>
                <a:ext cx="16" cy="5"/>
              </a:xfrm>
              <a:custGeom>
                <a:avLst/>
                <a:gdLst>
                  <a:gd name="T0" fmla="*/ 17 w 20"/>
                  <a:gd name="T1" fmla="*/ 0 h 6"/>
                  <a:gd name="T2" fmla="*/ 17 w 20"/>
                  <a:gd name="T3" fmla="*/ 2 h 6"/>
                  <a:gd name="T4" fmla="*/ 20 w 20"/>
                  <a:gd name="T5" fmla="*/ 1 h 6"/>
                  <a:gd name="T6" fmla="*/ 17 w 20"/>
                  <a:gd name="T7" fmla="*/ 0 h 6"/>
                  <a:gd name="T8" fmla="*/ 5 w 20"/>
                  <a:gd name="T9" fmla="*/ 0 h 6"/>
                  <a:gd name="T10" fmla="*/ 0 w 20"/>
                  <a:gd name="T11" fmla="*/ 5 h 6"/>
                  <a:gd name="T12" fmla="*/ 7 w 20"/>
                  <a:gd name="T13" fmla="*/ 6 h 6"/>
                  <a:gd name="T14" fmla="*/ 9 w 20"/>
                  <a:gd name="T15" fmla="*/ 6 h 6"/>
                  <a:gd name="T16" fmla="*/ 15 w 20"/>
                  <a:gd name="T17" fmla="*/ 3 h 6"/>
                  <a:gd name="T18" fmla="*/ 15 w 20"/>
                  <a:gd name="T19" fmla="*/ 0 h 6"/>
                  <a:gd name="T20" fmla="*/ 5 w 20"/>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6">
                    <a:moveTo>
                      <a:pt x="17" y="0"/>
                    </a:moveTo>
                    <a:cubicBezTo>
                      <a:pt x="17" y="1"/>
                      <a:pt x="17" y="1"/>
                      <a:pt x="17" y="2"/>
                    </a:cubicBezTo>
                    <a:cubicBezTo>
                      <a:pt x="18" y="2"/>
                      <a:pt x="19" y="1"/>
                      <a:pt x="20" y="1"/>
                    </a:cubicBezTo>
                    <a:cubicBezTo>
                      <a:pt x="19" y="1"/>
                      <a:pt x="18" y="1"/>
                      <a:pt x="17" y="0"/>
                    </a:cubicBezTo>
                    <a:moveTo>
                      <a:pt x="5" y="0"/>
                    </a:moveTo>
                    <a:cubicBezTo>
                      <a:pt x="3" y="2"/>
                      <a:pt x="2" y="3"/>
                      <a:pt x="0" y="5"/>
                    </a:cubicBezTo>
                    <a:cubicBezTo>
                      <a:pt x="3" y="5"/>
                      <a:pt x="5" y="6"/>
                      <a:pt x="7" y="6"/>
                    </a:cubicBezTo>
                    <a:cubicBezTo>
                      <a:pt x="8" y="6"/>
                      <a:pt x="9" y="6"/>
                      <a:pt x="9" y="6"/>
                    </a:cubicBezTo>
                    <a:cubicBezTo>
                      <a:pt x="11" y="5"/>
                      <a:pt x="13" y="4"/>
                      <a:pt x="15" y="3"/>
                    </a:cubicBezTo>
                    <a:cubicBezTo>
                      <a:pt x="15" y="2"/>
                      <a:pt x="15" y="1"/>
                      <a:pt x="15" y="0"/>
                    </a:cubicBezTo>
                    <a:cubicBezTo>
                      <a:pt x="12" y="0"/>
                      <a:pt x="9" y="0"/>
                      <a:pt x="5"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608" name="Freeform 691"/>
              <p:cNvSpPr>
                <a:spLocks noEditPoints="1"/>
              </p:cNvSpPr>
              <p:nvPr/>
            </p:nvSpPr>
            <p:spPr bwMode="auto">
              <a:xfrm flipH="1">
                <a:off x="2122" y="3387"/>
                <a:ext cx="0" cy="3"/>
              </a:xfrm>
              <a:custGeom>
                <a:avLst/>
                <a:gdLst>
                  <a:gd name="T0" fmla="*/ 3 h 4"/>
                  <a:gd name="T1" fmla="*/ 3 h 4"/>
                  <a:gd name="T2" fmla="*/ 4 h 4"/>
                  <a:gd name="T3" fmla="*/ 4 h 4"/>
                  <a:gd name="T4" fmla="*/ 3 h 4"/>
                  <a:gd name="T5" fmla="*/ 0 h 4"/>
                  <a:gd name="T6" fmla="*/ 2 h 4"/>
                  <a:gd name="T7" fmla="*/ 2 h 4"/>
                  <a:gd name="T8"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4">
                    <a:moveTo>
                      <a:pt x="0" y="3"/>
                    </a:moveTo>
                    <a:cubicBezTo>
                      <a:pt x="0" y="3"/>
                      <a:pt x="0" y="3"/>
                      <a:pt x="0" y="3"/>
                    </a:cubicBezTo>
                    <a:cubicBezTo>
                      <a:pt x="0" y="3"/>
                      <a:pt x="0" y="3"/>
                      <a:pt x="0" y="4"/>
                    </a:cubicBezTo>
                    <a:cubicBezTo>
                      <a:pt x="0" y="4"/>
                      <a:pt x="0" y="4"/>
                      <a:pt x="0" y="4"/>
                    </a:cubicBezTo>
                    <a:cubicBezTo>
                      <a:pt x="0" y="3"/>
                      <a:pt x="0" y="3"/>
                      <a:pt x="0" y="3"/>
                    </a:cubicBezTo>
                    <a:moveTo>
                      <a:pt x="0" y="0"/>
                    </a:moveTo>
                    <a:cubicBezTo>
                      <a:pt x="0" y="1"/>
                      <a:pt x="0" y="2"/>
                      <a:pt x="0" y="2"/>
                    </a:cubicBezTo>
                    <a:cubicBezTo>
                      <a:pt x="0" y="2"/>
                      <a:pt x="0" y="2"/>
                      <a:pt x="0" y="2"/>
                    </a:cubicBezTo>
                    <a:cubicBezTo>
                      <a:pt x="0" y="2"/>
                      <a:pt x="0" y="1"/>
                      <a:pt x="0"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609" name="Freeform 692"/>
              <p:cNvSpPr>
                <a:spLocks noEditPoints="1"/>
              </p:cNvSpPr>
              <p:nvPr/>
            </p:nvSpPr>
            <p:spPr bwMode="auto">
              <a:xfrm>
                <a:off x="2122" y="3385"/>
                <a:ext cx="8" cy="5"/>
              </a:xfrm>
              <a:custGeom>
                <a:avLst/>
                <a:gdLst>
                  <a:gd name="T0" fmla="*/ 1 w 10"/>
                  <a:gd name="T1" fmla="*/ 5 h 6"/>
                  <a:gd name="T2" fmla="*/ 0 w 10"/>
                  <a:gd name="T3" fmla="*/ 5 h 6"/>
                  <a:gd name="T4" fmla="*/ 0 w 10"/>
                  <a:gd name="T5" fmla="*/ 6 h 6"/>
                  <a:gd name="T6" fmla="*/ 1 w 10"/>
                  <a:gd name="T7" fmla="*/ 5 h 6"/>
                  <a:gd name="T8" fmla="*/ 9 w 10"/>
                  <a:gd name="T9" fmla="*/ 0 h 6"/>
                  <a:gd name="T10" fmla="*/ 1 w 10"/>
                  <a:gd name="T11" fmla="*/ 1 h 6"/>
                  <a:gd name="T12" fmla="*/ 0 w 10"/>
                  <a:gd name="T13" fmla="*/ 2 h 6"/>
                  <a:gd name="T14" fmla="*/ 0 w 10"/>
                  <a:gd name="T15" fmla="*/ 4 h 6"/>
                  <a:gd name="T16" fmla="*/ 3 w 10"/>
                  <a:gd name="T17" fmla="*/ 4 h 6"/>
                  <a:gd name="T18" fmla="*/ 10 w 10"/>
                  <a:gd name="T19" fmla="*/ 0 h 6"/>
                  <a:gd name="T20" fmla="*/ 9 w 10"/>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1" y="5"/>
                    </a:moveTo>
                    <a:cubicBezTo>
                      <a:pt x="1" y="5"/>
                      <a:pt x="0" y="5"/>
                      <a:pt x="0" y="5"/>
                    </a:cubicBezTo>
                    <a:cubicBezTo>
                      <a:pt x="0" y="5"/>
                      <a:pt x="0" y="5"/>
                      <a:pt x="0" y="6"/>
                    </a:cubicBezTo>
                    <a:cubicBezTo>
                      <a:pt x="0" y="5"/>
                      <a:pt x="1" y="5"/>
                      <a:pt x="1" y="5"/>
                    </a:cubicBezTo>
                    <a:moveTo>
                      <a:pt x="9" y="0"/>
                    </a:moveTo>
                    <a:cubicBezTo>
                      <a:pt x="6" y="0"/>
                      <a:pt x="4" y="1"/>
                      <a:pt x="1" y="1"/>
                    </a:cubicBezTo>
                    <a:cubicBezTo>
                      <a:pt x="1" y="2"/>
                      <a:pt x="0" y="2"/>
                      <a:pt x="0" y="2"/>
                    </a:cubicBezTo>
                    <a:cubicBezTo>
                      <a:pt x="0" y="3"/>
                      <a:pt x="0" y="4"/>
                      <a:pt x="0" y="4"/>
                    </a:cubicBezTo>
                    <a:cubicBezTo>
                      <a:pt x="1" y="4"/>
                      <a:pt x="2" y="4"/>
                      <a:pt x="3" y="4"/>
                    </a:cubicBezTo>
                    <a:cubicBezTo>
                      <a:pt x="5" y="3"/>
                      <a:pt x="8" y="1"/>
                      <a:pt x="10" y="0"/>
                    </a:cubicBezTo>
                    <a:cubicBezTo>
                      <a:pt x="10" y="0"/>
                      <a:pt x="10" y="0"/>
                      <a:pt x="9"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610" name="Freeform 693"/>
              <p:cNvSpPr/>
              <p:nvPr/>
            </p:nvSpPr>
            <p:spPr bwMode="auto">
              <a:xfrm>
                <a:off x="2129" y="3385"/>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1" y="0"/>
                      <a:pt x="1" y="0"/>
                    </a:cubicBezTo>
                    <a:cubicBezTo>
                      <a:pt x="2" y="0"/>
                      <a:pt x="2" y="0"/>
                      <a:pt x="2"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611" name="Freeform 694"/>
              <p:cNvSpPr>
                <a:spLocks noEditPoints="1"/>
              </p:cNvSpPr>
              <p:nvPr/>
            </p:nvSpPr>
            <p:spPr bwMode="auto">
              <a:xfrm>
                <a:off x="2107" y="3390"/>
                <a:ext cx="49" cy="24"/>
              </a:xfrm>
              <a:custGeom>
                <a:avLst/>
                <a:gdLst>
                  <a:gd name="T0" fmla="*/ 13 w 59"/>
                  <a:gd name="T1" fmla="*/ 22 h 28"/>
                  <a:gd name="T2" fmla="*/ 4 w 59"/>
                  <a:gd name="T3" fmla="*/ 22 h 28"/>
                  <a:gd name="T4" fmla="*/ 14 w 59"/>
                  <a:gd name="T5" fmla="*/ 26 h 28"/>
                  <a:gd name="T6" fmla="*/ 13 w 59"/>
                  <a:gd name="T7" fmla="*/ 22 h 28"/>
                  <a:gd name="T8" fmla="*/ 41 w 59"/>
                  <a:gd name="T9" fmla="*/ 20 h 28"/>
                  <a:gd name="T10" fmla="*/ 16 w 59"/>
                  <a:gd name="T11" fmla="*/ 22 h 28"/>
                  <a:gd name="T12" fmla="*/ 18 w 59"/>
                  <a:gd name="T13" fmla="*/ 27 h 28"/>
                  <a:gd name="T14" fmla="*/ 25 w 59"/>
                  <a:gd name="T15" fmla="*/ 28 h 28"/>
                  <a:gd name="T16" fmla="*/ 32 w 59"/>
                  <a:gd name="T17" fmla="*/ 26 h 28"/>
                  <a:gd name="T18" fmla="*/ 32 w 59"/>
                  <a:gd name="T19" fmla="*/ 24 h 28"/>
                  <a:gd name="T20" fmla="*/ 32 w 59"/>
                  <a:gd name="T21" fmla="*/ 26 h 28"/>
                  <a:gd name="T22" fmla="*/ 42 w 59"/>
                  <a:gd name="T23" fmla="*/ 23 h 28"/>
                  <a:gd name="T24" fmla="*/ 41 w 59"/>
                  <a:gd name="T25" fmla="*/ 20 h 28"/>
                  <a:gd name="T26" fmla="*/ 55 w 59"/>
                  <a:gd name="T27" fmla="*/ 20 h 28"/>
                  <a:gd name="T28" fmla="*/ 56 w 59"/>
                  <a:gd name="T29" fmla="*/ 21 h 28"/>
                  <a:gd name="T30" fmla="*/ 59 w 59"/>
                  <a:gd name="T31" fmla="*/ 20 h 28"/>
                  <a:gd name="T32" fmla="*/ 55 w 59"/>
                  <a:gd name="T33" fmla="*/ 20 h 28"/>
                  <a:gd name="T34" fmla="*/ 54 w 59"/>
                  <a:gd name="T35" fmla="*/ 19 h 28"/>
                  <a:gd name="T36" fmla="*/ 45 w 59"/>
                  <a:gd name="T37" fmla="*/ 20 h 28"/>
                  <a:gd name="T38" fmla="*/ 46 w 59"/>
                  <a:gd name="T39" fmla="*/ 23 h 28"/>
                  <a:gd name="T40" fmla="*/ 56 w 59"/>
                  <a:gd name="T41" fmla="*/ 21 h 28"/>
                  <a:gd name="T42" fmla="*/ 55 w 59"/>
                  <a:gd name="T43" fmla="*/ 20 h 28"/>
                  <a:gd name="T44" fmla="*/ 54 w 59"/>
                  <a:gd name="T45" fmla="*/ 19 h 28"/>
                  <a:gd name="T46" fmla="*/ 44 w 59"/>
                  <a:gd name="T47" fmla="*/ 17 h 28"/>
                  <a:gd name="T48" fmla="*/ 45 w 59"/>
                  <a:gd name="T49" fmla="*/ 20 h 28"/>
                  <a:gd name="T50" fmla="*/ 54 w 59"/>
                  <a:gd name="T51" fmla="*/ 19 h 28"/>
                  <a:gd name="T52" fmla="*/ 44 w 59"/>
                  <a:gd name="T53" fmla="*/ 17 h 28"/>
                  <a:gd name="T54" fmla="*/ 9 w 59"/>
                  <a:gd name="T55" fmla="*/ 5 h 28"/>
                  <a:gd name="T56" fmla="*/ 1 w 59"/>
                  <a:gd name="T57" fmla="*/ 18 h 28"/>
                  <a:gd name="T58" fmla="*/ 4 w 59"/>
                  <a:gd name="T59" fmla="*/ 22 h 28"/>
                  <a:gd name="T60" fmla="*/ 13 w 59"/>
                  <a:gd name="T61" fmla="*/ 22 h 28"/>
                  <a:gd name="T62" fmla="*/ 9 w 59"/>
                  <a:gd name="T63" fmla="*/ 5 h 28"/>
                  <a:gd name="T64" fmla="*/ 18 w 59"/>
                  <a:gd name="T65" fmla="*/ 0 h 28"/>
                  <a:gd name="T66" fmla="*/ 11 w 59"/>
                  <a:gd name="T67" fmla="*/ 4 h 28"/>
                  <a:gd name="T68" fmla="*/ 16 w 59"/>
                  <a:gd name="T69" fmla="*/ 22 h 28"/>
                  <a:gd name="T70" fmla="*/ 41 w 59"/>
                  <a:gd name="T71" fmla="*/ 20 h 28"/>
                  <a:gd name="T72" fmla="*/ 40 w 59"/>
                  <a:gd name="T73" fmla="*/ 16 h 28"/>
                  <a:gd name="T74" fmla="*/ 18 w 59"/>
                  <a:gd name="T75" fmla="*/ 1 h 28"/>
                  <a:gd name="T76" fmla="*/ 18 w 59"/>
                  <a:gd name="T77" fmla="*/ 1 h 28"/>
                  <a:gd name="T78" fmla="*/ 18 w 59"/>
                  <a:gd name="T7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28">
                    <a:moveTo>
                      <a:pt x="13" y="22"/>
                    </a:moveTo>
                    <a:cubicBezTo>
                      <a:pt x="10" y="22"/>
                      <a:pt x="7" y="22"/>
                      <a:pt x="4" y="22"/>
                    </a:cubicBezTo>
                    <a:cubicBezTo>
                      <a:pt x="6" y="24"/>
                      <a:pt x="10" y="25"/>
                      <a:pt x="14" y="26"/>
                    </a:cubicBezTo>
                    <a:cubicBezTo>
                      <a:pt x="14" y="25"/>
                      <a:pt x="13" y="23"/>
                      <a:pt x="13" y="22"/>
                    </a:cubicBezTo>
                    <a:moveTo>
                      <a:pt x="41" y="20"/>
                    </a:moveTo>
                    <a:cubicBezTo>
                      <a:pt x="33" y="21"/>
                      <a:pt x="25" y="21"/>
                      <a:pt x="16" y="22"/>
                    </a:cubicBezTo>
                    <a:cubicBezTo>
                      <a:pt x="17" y="24"/>
                      <a:pt x="17" y="25"/>
                      <a:pt x="18" y="27"/>
                    </a:cubicBezTo>
                    <a:cubicBezTo>
                      <a:pt x="20" y="27"/>
                      <a:pt x="22" y="28"/>
                      <a:pt x="25" y="28"/>
                    </a:cubicBezTo>
                    <a:cubicBezTo>
                      <a:pt x="27" y="27"/>
                      <a:pt x="29" y="26"/>
                      <a:pt x="32" y="26"/>
                    </a:cubicBezTo>
                    <a:cubicBezTo>
                      <a:pt x="32" y="24"/>
                      <a:pt x="32" y="24"/>
                      <a:pt x="32" y="24"/>
                    </a:cubicBezTo>
                    <a:cubicBezTo>
                      <a:pt x="32" y="26"/>
                      <a:pt x="32" y="26"/>
                      <a:pt x="32" y="26"/>
                    </a:cubicBezTo>
                    <a:cubicBezTo>
                      <a:pt x="35" y="25"/>
                      <a:pt x="38" y="24"/>
                      <a:pt x="42" y="23"/>
                    </a:cubicBezTo>
                    <a:cubicBezTo>
                      <a:pt x="42" y="22"/>
                      <a:pt x="41" y="21"/>
                      <a:pt x="41" y="20"/>
                    </a:cubicBezTo>
                    <a:moveTo>
                      <a:pt x="55" y="20"/>
                    </a:moveTo>
                    <a:cubicBezTo>
                      <a:pt x="56" y="20"/>
                      <a:pt x="56" y="21"/>
                      <a:pt x="56" y="21"/>
                    </a:cubicBezTo>
                    <a:cubicBezTo>
                      <a:pt x="57" y="21"/>
                      <a:pt x="58" y="21"/>
                      <a:pt x="59" y="20"/>
                    </a:cubicBezTo>
                    <a:cubicBezTo>
                      <a:pt x="58" y="20"/>
                      <a:pt x="57" y="20"/>
                      <a:pt x="55" y="20"/>
                    </a:cubicBezTo>
                    <a:moveTo>
                      <a:pt x="54" y="19"/>
                    </a:moveTo>
                    <a:cubicBezTo>
                      <a:pt x="51" y="20"/>
                      <a:pt x="48" y="20"/>
                      <a:pt x="45" y="20"/>
                    </a:cubicBezTo>
                    <a:cubicBezTo>
                      <a:pt x="45" y="21"/>
                      <a:pt x="45" y="22"/>
                      <a:pt x="46" y="23"/>
                    </a:cubicBezTo>
                    <a:cubicBezTo>
                      <a:pt x="49" y="22"/>
                      <a:pt x="52" y="22"/>
                      <a:pt x="56" y="21"/>
                    </a:cubicBezTo>
                    <a:cubicBezTo>
                      <a:pt x="55" y="20"/>
                      <a:pt x="55" y="20"/>
                      <a:pt x="55" y="20"/>
                    </a:cubicBezTo>
                    <a:cubicBezTo>
                      <a:pt x="55" y="20"/>
                      <a:pt x="54" y="20"/>
                      <a:pt x="54" y="19"/>
                    </a:cubicBezTo>
                    <a:moveTo>
                      <a:pt x="44" y="17"/>
                    </a:moveTo>
                    <a:cubicBezTo>
                      <a:pt x="44" y="18"/>
                      <a:pt x="45" y="19"/>
                      <a:pt x="45" y="20"/>
                    </a:cubicBezTo>
                    <a:cubicBezTo>
                      <a:pt x="48" y="20"/>
                      <a:pt x="51" y="20"/>
                      <a:pt x="54" y="19"/>
                    </a:cubicBezTo>
                    <a:cubicBezTo>
                      <a:pt x="50" y="19"/>
                      <a:pt x="47" y="18"/>
                      <a:pt x="44" y="17"/>
                    </a:cubicBezTo>
                    <a:moveTo>
                      <a:pt x="9" y="5"/>
                    </a:moveTo>
                    <a:cubicBezTo>
                      <a:pt x="3" y="10"/>
                      <a:pt x="0" y="14"/>
                      <a:pt x="1" y="18"/>
                    </a:cubicBezTo>
                    <a:cubicBezTo>
                      <a:pt x="1" y="19"/>
                      <a:pt x="2" y="21"/>
                      <a:pt x="4" y="22"/>
                    </a:cubicBezTo>
                    <a:cubicBezTo>
                      <a:pt x="7" y="22"/>
                      <a:pt x="10" y="22"/>
                      <a:pt x="13" y="22"/>
                    </a:cubicBezTo>
                    <a:cubicBezTo>
                      <a:pt x="12" y="16"/>
                      <a:pt x="10" y="10"/>
                      <a:pt x="9" y="5"/>
                    </a:cubicBezTo>
                    <a:moveTo>
                      <a:pt x="18" y="0"/>
                    </a:moveTo>
                    <a:cubicBezTo>
                      <a:pt x="15" y="1"/>
                      <a:pt x="13" y="2"/>
                      <a:pt x="11" y="4"/>
                    </a:cubicBezTo>
                    <a:cubicBezTo>
                      <a:pt x="13" y="10"/>
                      <a:pt x="15" y="16"/>
                      <a:pt x="16" y="22"/>
                    </a:cubicBezTo>
                    <a:cubicBezTo>
                      <a:pt x="24" y="21"/>
                      <a:pt x="33" y="21"/>
                      <a:pt x="41" y="20"/>
                    </a:cubicBezTo>
                    <a:cubicBezTo>
                      <a:pt x="41" y="19"/>
                      <a:pt x="40" y="18"/>
                      <a:pt x="40" y="16"/>
                    </a:cubicBezTo>
                    <a:cubicBezTo>
                      <a:pt x="27" y="12"/>
                      <a:pt x="19" y="7"/>
                      <a:pt x="18" y="1"/>
                    </a:cubicBezTo>
                    <a:cubicBezTo>
                      <a:pt x="18" y="1"/>
                      <a:pt x="18" y="1"/>
                      <a:pt x="18" y="1"/>
                    </a:cubicBezTo>
                    <a:cubicBezTo>
                      <a:pt x="18" y="0"/>
                      <a:pt x="18" y="0"/>
                      <a:pt x="18"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612" name="Freeform 695"/>
              <p:cNvSpPr>
                <a:spLocks noEditPoints="1"/>
              </p:cNvSpPr>
              <p:nvPr/>
            </p:nvSpPr>
            <p:spPr bwMode="auto">
              <a:xfrm>
                <a:off x="2128" y="3407"/>
                <a:ext cx="36" cy="7"/>
              </a:xfrm>
              <a:custGeom>
                <a:avLst/>
                <a:gdLst>
                  <a:gd name="T0" fmla="*/ 7 w 44"/>
                  <a:gd name="T1" fmla="*/ 6 h 9"/>
                  <a:gd name="T2" fmla="*/ 0 w 44"/>
                  <a:gd name="T3" fmla="*/ 8 h 9"/>
                  <a:gd name="T4" fmla="*/ 5 w 44"/>
                  <a:gd name="T5" fmla="*/ 9 h 9"/>
                  <a:gd name="T6" fmla="*/ 8 w 44"/>
                  <a:gd name="T7" fmla="*/ 8 h 9"/>
                  <a:gd name="T8" fmla="*/ 7 w 44"/>
                  <a:gd name="T9" fmla="*/ 6 h 9"/>
                  <a:gd name="T10" fmla="*/ 17 w 44"/>
                  <a:gd name="T11" fmla="*/ 3 h 9"/>
                  <a:gd name="T12" fmla="*/ 7 w 44"/>
                  <a:gd name="T13" fmla="*/ 6 h 9"/>
                  <a:gd name="T14" fmla="*/ 8 w 44"/>
                  <a:gd name="T15" fmla="*/ 8 h 9"/>
                  <a:gd name="T16" fmla="*/ 18 w 44"/>
                  <a:gd name="T17" fmla="*/ 7 h 9"/>
                  <a:gd name="T18" fmla="*/ 17 w 44"/>
                  <a:gd name="T19" fmla="*/ 3 h 9"/>
                  <a:gd name="T20" fmla="*/ 31 w 44"/>
                  <a:gd name="T21" fmla="*/ 1 h 9"/>
                  <a:gd name="T22" fmla="*/ 21 w 44"/>
                  <a:gd name="T23" fmla="*/ 3 h 9"/>
                  <a:gd name="T24" fmla="*/ 22 w 44"/>
                  <a:gd name="T25" fmla="*/ 6 h 9"/>
                  <a:gd name="T26" fmla="*/ 31 w 44"/>
                  <a:gd name="T27" fmla="*/ 5 h 9"/>
                  <a:gd name="T28" fmla="*/ 31 w 44"/>
                  <a:gd name="T29" fmla="*/ 2 h 9"/>
                  <a:gd name="T30" fmla="*/ 31 w 44"/>
                  <a:gd name="T31" fmla="*/ 1 h 9"/>
                  <a:gd name="T32" fmla="*/ 34 w 44"/>
                  <a:gd name="T33" fmla="*/ 0 h 9"/>
                  <a:gd name="T34" fmla="*/ 31 w 44"/>
                  <a:gd name="T35" fmla="*/ 1 h 9"/>
                  <a:gd name="T36" fmla="*/ 32 w 44"/>
                  <a:gd name="T37" fmla="*/ 5 h 9"/>
                  <a:gd name="T38" fmla="*/ 43 w 44"/>
                  <a:gd name="T39" fmla="*/ 3 h 9"/>
                  <a:gd name="T40" fmla="*/ 44 w 44"/>
                  <a:gd name="T41" fmla="*/ 2 h 9"/>
                  <a:gd name="T42" fmla="*/ 34 w 44"/>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9">
                    <a:moveTo>
                      <a:pt x="7" y="6"/>
                    </a:moveTo>
                    <a:cubicBezTo>
                      <a:pt x="4" y="6"/>
                      <a:pt x="2" y="7"/>
                      <a:pt x="0" y="8"/>
                    </a:cubicBezTo>
                    <a:cubicBezTo>
                      <a:pt x="1" y="8"/>
                      <a:pt x="3" y="8"/>
                      <a:pt x="5" y="9"/>
                    </a:cubicBezTo>
                    <a:cubicBezTo>
                      <a:pt x="6" y="8"/>
                      <a:pt x="7" y="8"/>
                      <a:pt x="8" y="8"/>
                    </a:cubicBezTo>
                    <a:cubicBezTo>
                      <a:pt x="7" y="6"/>
                      <a:pt x="7" y="6"/>
                      <a:pt x="7" y="6"/>
                    </a:cubicBezTo>
                    <a:moveTo>
                      <a:pt x="17" y="3"/>
                    </a:moveTo>
                    <a:cubicBezTo>
                      <a:pt x="13" y="4"/>
                      <a:pt x="10" y="5"/>
                      <a:pt x="7" y="6"/>
                    </a:cubicBezTo>
                    <a:cubicBezTo>
                      <a:pt x="8" y="8"/>
                      <a:pt x="8" y="8"/>
                      <a:pt x="8" y="8"/>
                    </a:cubicBezTo>
                    <a:cubicBezTo>
                      <a:pt x="11" y="8"/>
                      <a:pt x="14" y="7"/>
                      <a:pt x="18" y="7"/>
                    </a:cubicBezTo>
                    <a:cubicBezTo>
                      <a:pt x="17" y="6"/>
                      <a:pt x="17" y="5"/>
                      <a:pt x="17" y="3"/>
                    </a:cubicBezTo>
                    <a:moveTo>
                      <a:pt x="31" y="1"/>
                    </a:moveTo>
                    <a:cubicBezTo>
                      <a:pt x="27" y="2"/>
                      <a:pt x="24" y="2"/>
                      <a:pt x="21" y="3"/>
                    </a:cubicBezTo>
                    <a:cubicBezTo>
                      <a:pt x="21" y="4"/>
                      <a:pt x="21" y="5"/>
                      <a:pt x="22" y="6"/>
                    </a:cubicBezTo>
                    <a:cubicBezTo>
                      <a:pt x="25" y="6"/>
                      <a:pt x="28" y="5"/>
                      <a:pt x="31" y="5"/>
                    </a:cubicBezTo>
                    <a:cubicBezTo>
                      <a:pt x="31" y="4"/>
                      <a:pt x="31" y="3"/>
                      <a:pt x="31" y="2"/>
                    </a:cubicBezTo>
                    <a:cubicBezTo>
                      <a:pt x="31" y="1"/>
                      <a:pt x="31" y="1"/>
                      <a:pt x="31" y="1"/>
                    </a:cubicBezTo>
                    <a:moveTo>
                      <a:pt x="34" y="0"/>
                    </a:moveTo>
                    <a:cubicBezTo>
                      <a:pt x="33" y="1"/>
                      <a:pt x="32" y="1"/>
                      <a:pt x="31" y="1"/>
                    </a:cubicBezTo>
                    <a:cubicBezTo>
                      <a:pt x="31" y="2"/>
                      <a:pt x="32" y="4"/>
                      <a:pt x="32" y="5"/>
                    </a:cubicBezTo>
                    <a:cubicBezTo>
                      <a:pt x="36" y="4"/>
                      <a:pt x="39" y="4"/>
                      <a:pt x="43" y="3"/>
                    </a:cubicBezTo>
                    <a:cubicBezTo>
                      <a:pt x="43" y="3"/>
                      <a:pt x="43" y="2"/>
                      <a:pt x="44" y="2"/>
                    </a:cubicBezTo>
                    <a:cubicBezTo>
                      <a:pt x="40" y="1"/>
                      <a:pt x="37" y="1"/>
                      <a:pt x="34" y="0"/>
                    </a:cubicBezTo>
                  </a:path>
                </a:pathLst>
              </a:custGeom>
              <a:solidFill>
                <a:srgbClr val="48050B"/>
              </a:solidFill>
              <a:ln>
                <a:noFill/>
              </a:ln>
            </p:spPr>
            <p:txBody>
              <a:bodyPr vert="horz" wrap="square" lIns="91440" tIns="45720" rIns="91440" bIns="45720" numCol="1" anchor="t" anchorCtr="0" compatLnSpc="1"/>
              <a:lstStyle/>
              <a:p>
                <a:endParaRPr lang="zh-CN" altLang="en-US"/>
              </a:p>
            </p:txBody>
          </p:sp>
          <p:sp>
            <p:nvSpPr>
              <p:cNvPr id="2613" name="Freeform 696"/>
              <p:cNvSpPr>
                <a:spLocks noEditPoints="1"/>
              </p:cNvSpPr>
              <p:nvPr/>
            </p:nvSpPr>
            <p:spPr bwMode="auto">
              <a:xfrm>
                <a:off x="2122" y="3391"/>
                <a:ext cx="44" cy="16"/>
              </a:xfrm>
              <a:custGeom>
                <a:avLst/>
                <a:gdLst>
                  <a:gd name="T0" fmla="*/ 37 w 53"/>
                  <a:gd name="T1" fmla="*/ 18 h 19"/>
                  <a:gd name="T2" fmla="*/ 36 w 53"/>
                  <a:gd name="T3" fmla="*/ 18 h 19"/>
                  <a:gd name="T4" fmla="*/ 37 w 53"/>
                  <a:gd name="T5" fmla="*/ 19 h 19"/>
                  <a:gd name="T6" fmla="*/ 37 w 53"/>
                  <a:gd name="T7" fmla="*/ 18 h 19"/>
                  <a:gd name="T8" fmla="*/ 51 w 53"/>
                  <a:gd name="T9" fmla="*/ 17 h 19"/>
                  <a:gd name="T10" fmla="*/ 37 w 53"/>
                  <a:gd name="T11" fmla="*/ 18 h 19"/>
                  <a:gd name="T12" fmla="*/ 37 w 53"/>
                  <a:gd name="T13" fmla="*/ 19 h 19"/>
                  <a:gd name="T14" fmla="*/ 41 w 53"/>
                  <a:gd name="T15" fmla="*/ 19 h 19"/>
                  <a:gd name="T16" fmla="*/ 51 w 53"/>
                  <a:gd name="T17" fmla="*/ 18 h 19"/>
                  <a:gd name="T18" fmla="*/ 51 w 53"/>
                  <a:gd name="T19" fmla="*/ 17 h 19"/>
                  <a:gd name="T20" fmla="*/ 52 w 53"/>
                  <a:gd name="T21" fmla="*/ 14 h 19"/>
                  <a:gd name="T22" fmla="*/ 53 w 53"/>
                  <a:gd name="T23" fmla="*/ 15 h 19"/>
                  <a:gd name="T24" fmla="*/ 53 w 53"/>
                  <a:gd name="T25" fmla="*/ 14 h 19"/>
                  <a:gd name="T26" fmla="*/ 52 w 53"/>
                  <a:gd name="T27" fmla="*/ 14 h 19"/>
                  <a:gd name="T28" fmla="*/ 36 w 53"/>
                  <a:gd name="T29" fmla="*/ 13 h 19"/>
                  <a:gd name="T30" fmla="*/ 36 w 53"/>
                  <a:gd name="T31" fmla="*/ 16 h 19"/>
                  <a:gd name="T32" fmla="*/ 37 w 53"/>
                  <a:gd name="T33" fmla="*/ 18 h 19"/>
                  <a:gd name="T34" fmla="*/ 51 w 53"/>
                  <a:gd name="T35" fmla="*/ 17 h 19"/>
                  <a:gd name="T36" fmla="*/ 50 w 53"/>
                  <a:gd name="T37" fmla="*/ 14 h 19"/>
                  <a:gd name="T38" fmla="*/ 36 w 53"/>
                  <a:gd name="T39" fmla="*/ 13 h 19"/>
                  <a:gd name="T40" fmla="*/ 25 w 53"/>
                  <a:gd name="T41" fmla="*/ 11 h 19"/>
                  <a:gd name="T42" fmla="*/ 26 w 53"/>
                  <a:gd name="T43" fmla="*/ 16 h 19"/>
                  <a:gd name="T44" fmla="*/ 36 w 53"/>
                  <a:gd name="T45" fmla="*/ 18 h 19"/>
                  <a:gd name="T46" fmla="*/ 37 w 53"/>
                  <a:gd name="T47" fmla="*/ 18 h 19"/>
                  <a:gd name="T48" fmla="*/ 35 w 53"/>
                  <a:gd name="T49" fmla="*/ 13 h 19"/>
                  <a:gd name="T50" fmla="*/ 25 w 53"/>
                  <a:gd name="T51" fmla="*/ 11 h 19"/>
                  <a:gd name="T52" fmla="*/ 0 w 53"/>
                  <a:gd name="T53" fmla="*/ 0 h 19"/>
                  <a:gd name="T54" fmla="*/ 0 w 53"/>
                  <a:gd name="T55" fmla="*/ 0 h 19"/>
                  <a:gd name="T56" fmla="*/ 22 w 53"/>
                  <a:gd name="T57" fmla="*/ 15 h 19"/>
                  <a:gd name="T58" fmla="*/ 21 w 53"/>
                  <a:gd name="T59" fmla="*/ 11 h 19"/>
                  <a:gd name="T60" fmla="*/ 0 w 53"/>
                  <a:gd name="T61" fmla="*/ 0 h 19"/>
                  <a:gd name="T62" fmla="*/ 0 w 53"/>
                  <a:gd name="T6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9">
                    <a:moveTo>
                      <a:pt x="37" y="18"/>
                    </a:moveTo>
                    <a:cubicBezTo>
                      <a:pt x="37" y="18"/>
                      <a:pt x="36" y="18"/>
                      <a:pt x="36" y="18"/>
                    </a:cubicBezTo>
                    <a:cubicBezTo>
                      <a:pt x="36" y="19"/>
                      <a:pt x="37" y="19"/>
                      <a:pt x="37" y="19"/>
                    </a:cubicBezTo>
                    <a:cubicBezTo>
                      <a:pt x="37" y="18"/>
                      <a:pt x="37" y="18"/>
                      <a:pt x="37" y="18"/>
                    </a:cubicBezTo>
                    <a:moveTo>
                      <a:pt x="51" y="17"/>
                    </a:moveTo>
                    <a:cubicBezTo>
                      <a:pt x="46" y="18"/>
                      <a:pt x="42" y="18"/>
                      <a:pt x="37" y="18"/>
                    </a:cubicBezTo>
                    <a:cubicBezTo>
                      <a:pt x="37" y="19"/>
                      <a:pt x="37" y="19"/>
                      <a:pt x="37" y="19"/>
                    </a:cubicBezTo>
                    <a:cubicBezTo>
                      <a:pt x="39" y="19"/>
                      <a:pt x="40" y="19"/>
                      <a:pt x="41" y="19"/>
                    </a:cubicBezTo>
                    <a:cubicBezTo>
                      <a:pt x="45" y="19"/>
                      <a:pt x="48" y="19"/>
                      <a:pt x="51" y="18"/>
                    </a:cubicBezTo>
                    <a:cubicBezTo>
                      <a:pt x="51" y="18"/>
                      <a:pt x="51" y="18"/>
                      <a:pt x="51" y="17"/>
                    </a:cubicBezTo>
                    <a:moveTo>
                      <a:pt x="52" y="14"/>
                    </a:moveTo>
                    <a:cubicBezTo>
                      <a:pt x="53" y="15"/>
                      <a:pt x="53" y="15"/>
                      <a:pt x="53" y="15"/>
                    </a:cubicBezTo>
                    <a:cubicBezTo>
                      <a:pt x="53" y="15"/>
                      <a:pt x="53" y="15"/>
                      <a:pt x="53" y="14"/>
                    </a:cubicBezTo>
                    <a:cubicBezTo>
                      <a:pt x="53" y="14"/>
                      <a:pt x="53" y="14"/>
                      <a:pt x="52" y="14"/>
                    </a:cubicBezTo>
                    <a:moveTo>
                      <a:pt x="36" y="13"/>
                    </a:moveTo>
                    <a:cubicBezTo>
                      <a:pt x="36" y="16"/>
                      <a:pt x="36" y="16"/>
                      <a:pt x="36" y="16"/>
                    </a:cubicBezTo>
                    <a:cubicBezTo>
                      <a:pt x="37" y="16"/>
                      <a:pt x="37" y="17"/>
                      <a:pt x="37" y="18"/>
                    </a:cubicBezTo>
                    <a:cubicBezTo>
                      <a:pt x="42" y="18"/>
                      <a:pt x="46" y="18"/>
                      <a:pt x="51" y="17"/>
                    </a:cubicBezTo>
                    <a:cubicBezTo>
                      <a:pt x="51" y="16"/>
                      <a:pt x="51" y="15"/>
                      <a:pt x="50" y="14"/>
                    </a:cubicBezTo>
                    <a:cubicBezTo>
                      <a:pt x="45" y="14"/>
                      <a:pt x="40" y="13"/>
                      <a:pt x="36" y="13"/>
                    </a:cubicBezTo>
                    <a:moveTo>
                      <a:pt x="25" y="11"/>
                    </a:moveTo>
                    <a:cubicBezTo>
                      <a:pt x="25" y="13"/>
                      <a:pt x="26" y="15"/>
                      <a:pt x="26" y="16"/>
                    </a:cubicBezTo>
                    <a:cubicBezTo>
                      <a:pt x="29" y="17"/>
                      <a:pt x="32" y="18"/>
                      <a:pt x="36" y="18"/>
                    </a:cubicBezTo>
                    <a:cubicBezTo>
                      <a:pt x="36" y="18"/>
                      <a:pt x="37" y="18"/>
                      <a:pt x="37" y="18"/>
                    </a:cubicBezTo>
                    <a:cubicBezTo>
                      <a:pt x="35" y="13"/>
                      <a:pt x="35" y="13"/>
                      <a:pt x="35" y="13"/>
                    </a:cubicBezTo>
                    <a:cubicBezTo>
                      <a:pt x="32" y="12"/>
                      <a:pt x="28" y="12"/>
                      <a:pt x="25" y="11"/>
                    </a:cubicBezTo>
                    <a:moveTo>
                      <a:pt x="0" y="0"/>
                    </a:moveTo>
                    <a:cubicBezTo>
                      <a:pt x="0" y="0"/>
                      <a:pt x="0" y="0"/>
                      <a:pt x="0" y="0"/>
                    </a:cubicBezTo>
                    <a:cubicBezTo>
                      <a:pt x="1" y="6"/>
                      <a:pt x="9" y="11"/>
                      <a:pt x="22" y="15"/>
                    </a:cubicBezTo>
                    <a:cubicBezTo>
                      <a:pt x="22" y="14"/>
                      <a:pt x="21" y="12"/>
                      <a:pt x="21" y="11"/>
                    </a:cubicBezTo>
                    <a:cubicBezTo>
                      <a:pt x="9" y="8"/>
                      <a:pt x="1" y="5"/>
                      <a:pt x="0" y="0"/>
                    </a:cubicBezTo>
                    <a:cubicBezTo>
                      <a:pt x="0" y="0"/>
                      <a:pt x="0" y="0"/>
                      <a:pt x="0"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614" name="Freeform 697"/>
              <p:cNvSpPr/>
              <p:nvPr/>
            </p:nvSpPr>
            <p:spPr bwMode="auto">
              <a:xfrm>
                <a:off x="2156" y="3406"/>
                <a:ext cx="8" cy="3"/>
              </a:xfrm>
              <a:custGeom>
                <a:avLst/>
                <a:gdLst>
                  <a:gd name="T0" fmla="*/ 10 w 10"/>
                  <a:gd name="T1" fmla="*/ 0 h 3"/>
                  <a:gd name="T2" fmla="*/ 0 w 10"/>
                  <a:gd name="T3" fmla="*/ 1 h 3"/>
                  <a:gd name="T4" fmla="*/ 10 w 10"/>
                  <a:gd name="T5" fmla="*/ 3 h 3"/>
                  <a:gd name="T6" fmla="*/ 10 w 10"/>
                  <a:gd name="T7" fmla="*/ 1 h 3"/>
                  <a:gd name="T8" fmla="*/ 10 w 10"/>
                  <a:gd name="T9" fmla="*/ 0 h 3"/>
                </a:gdLst>
                <a:ahLst/>
                <a:cxnLst>
                  <a:cxn ang="0">
                    <a:pos x="T0" y="T1"/>
                  </a:cxn>
                  <a:cxn ang="0">
                    <a:pos x="T2" y="T3"/>
                  </a:cxn>
                  <a:cxn ang="0">
                    <a:pos x="T4" y="T5"/>
                  </a:cxn>
                  <a:cxn ang="0">
                    <a:pos x="T6" y="T7"/>
                  </a:cxn>
                  <a:cxn ang="0">
                    <a:pos x="T8" y="T9"/>
                  </a:cxn>
                </a:cxnLst>
                <a:rect l="0" t="0" r="r" b="b"/>
                <a:pathLst>
                  <a:path w="10" h="3">
                    <a:moveTo>
                      <a:pt x="10" y="0"/>
                    </a:moveTo>
                    <a:cubicBezTo>
                      <a:pt x="7" y="1"/>
                      <a:pt x="4" y="1"/>
                      <a:pt x="0" y="1"/>
                    </a:cubicBezTo>
                    <a:cubicBezTo>
                      <a:pt x="3" y="2"/>
                      <a:pt x="6" y="2"/>
                      <a:pt x="10" y="3"/>
                    </a:cubicBezTo>
                    <a:cubicBezTo>
                      <a:pt x="10" y="2"/>
                      <a:pt x="10" y="1"/>
                      <a:pt x="10" y="1"/>
                    </a:cubicBezTo>
                    <a:cubicBezTo>
                      <a:pt x="10" y="1"/>
                      <a:pt x="10" y="0"/>
                      <a:pt x="10" y="0"/>
                    </a:cubicBezTo>
                  </a:path>
                </a:pathLst>
              </a:custGeom>
              <a:solidFill>
                <a:srgbClr val="3B0308"/>
              </a:solidFill>
              <a:ln>
                <a:noFill/>
              </a:ln>
            </p:spPr>
            <p:txBody>
              <a:bodyPr vert="horz" wrap="square" lIns="91440" tIns="45720" rIns="91440" bIns="45720" numCol="1" anchor="t" anchorCtr="0" compatLnSpc="1"/>
              <a:lstStyle/>
              <a:p>
                <a:endParaRPr lang="zh-CN" altLang="en-US"/>
              </a:p>
            </p:txBody>
          </p:sp>
          <p:sp>
            <p:nvSpPr>
              <p:cNvPr id="2615" name="Freeform 698"/>
              <p:cNvSpPr>
                <a:spLocks noEditPoints="1"/>
              </p:cNvSpPr>
              <p:nvPr/>
            </p:nvSpPr>
            <p:spPr bwMode="auto">
              <a:xfrm>
                <a:off x="2131" y="3381"/>
                <a:ext cx="17" cy="4"/>
              </a:xfrm>
              <a:custGeom>
                <a:avLst/>
                <a:gdLst>
                  <a:gd name="T0" fmla="*/ 6 w 20"/>
                  <a:gd name="T1" fmla="*/ 2 h 5"/>
                  <a:gd name="T2" fmla="*/ 0 w 20"/>
                  <a:gd name="T3" fmla="*/ 5 h 5"/>
                  <a:gd name="T4" fmla="*/ 7 w 20"/>
                  <a:gd name="T5" fmla="*/ 3 h 5"/>
                  <a:gd name="T6" fmla="*/ 6 w 20"/>
                  <a:gd name="T7" fmla="*/ 2 h 5"/>
                  <a:gd name="T8" fmla="*/ 11 w 20"/>
                  <a:gd name="T9" fmla="*/ 0 h 5"/>
                  <a:gd name="T10" fmla="*/ 8 w 20"/>
                  <a:gd name="T11" fmla="*/ 1 h 5"/>
                  <a:gd name="T12" fmla="*/ 9 w 20"/>
                  <a:gd name="T13" fmla="*/ 3 h 5"/>
                  <a:gd name="T14" fmla="*/ 20 w 20"/>
                  <a:gd name="T15" fmla="*/ 1 h 5"/>
                  <a:gd name="T16" fmla="*/ 11 w 20"/>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5">
                    <a:moveTo>
                      <a:pt x="6" y="2"/>
                    </a:moveTo>
                    <a:cubicBezTo>
                      <a:pt x="4" y="3"/>
                      <a:pt x="2" y="4"/>
                      <a:pt x="0" y="5"/>
                    </a:cubicBezTo>
                    <a:cubicBezTo>
                      <a:pt x="2" y="4"/>
                      <a:pt x="5" y="4"/>
                      <a:pt x="7" y="3"/>
                    </a:cubicBezTo>
                    <a:cubicBezTo>
                      <a:pt x="7" y="3"/>
                      <a:pt x="7" y="2"/>
                      <a:pt x="6" y="2"/>
                    </a:cubicBezTo>
                    <a:moveTo>
                      <a:pt x="11" y="0"/>
                    </a:moveTo>
                    <a:cubicBezTo>
                      <a:pt x="10" y="0"/>
                      <a:pt x="9" y="1"/>
                      <a:pt x="8" y="1"/>
                    </a:cubicBezTo>
                    <a:cubicBezTo>
                      <a:pt x="8" y="2"/>
                      <a:pt x="8" y="2"/>
                      <a:pt x="9" y="3"/>
                    </a:cubicBezTo>
                    <a:cubicBezTo>
                      <a:pt x="12" y="3"/>
                      <a:pt x="16" y="2"/>
                      <a:pt x="20" y="1"/>
                    </a:cubicBezTo>
                    <a:cubicBezTo>
                      <a:pt x="17" y="1"/>
                      <a:pt x="14" y="0"/>
                      <a:pt x="11"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616" name="Freeform 699"/>
              <p:cNvSpPr/>
              <p:nvPr/>
            </p:nvSpPr>
            <p:spPr bwMode="auto">
              <a:xfrm flipH="1">
                <a:off x="2122" y="3390"/>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path>
                </a:pathLst>
              </a:custGeom>
              <a:solidFill>
                <a:srgbClr val="4C1218"/>
              </a:solidFill>
              <a:ln>
                <a:noFill/>
              </a:ln>
            </p:spPr>
            <p:txBody>
              <a:bodyPr vert="horz" wrap="square" lIns="91440" tIns="45720" rIns="91440" bIns="45720" numCol="1" anchor="t" anchorCtr="0" compatLnSpc="1"/>
              <a:lstStyle/>
              <a:p>
                <a:endParaRPr lang="zh-CN" altLang="en-US"/>
              </a:p>
            </p:txBody>
          </p:sp>
          <p:sp>
            <p:nvSpPr>
              <p:cNvPr id="2617" name="Freeform 700"/>
              <p:cNvSpPr>
                <a:spLocks noEditPoints="1"/>
              </p:cNvSpPr>
              <p:nvPr/>
            </p:nvSpPr>
            <p:spPr bwMode="auto">
              <a:xfrm>
                <a:off x="2122" y="3385"/>
                <a:ext cx="46" cy="18"/>
              </a:xfrm>
              <a:custGeom>
                <a:avLst/>
                <a:gdLst>
                  <a:gd name="T0" fmla="*/ 48 w 55"/>
                  <a:gd name="T1" fmla="*/ 6 h 21"/>
                  <a:gd name="T2" fmla="*/ 52 w 55"/>
                  <a:gd name="T3" fmla="*/ 21 h 21"/>
                  <a:gd name="T4" fmla="*/ 53 w 55"/>
                  <a:gd name="T5" fmla="*/ 21 h 21"/>
                  <a:gd name="T6" fmla="*/ 52 w 55"/>
                  <a:gd name="T7" fmla="*/ 9 h 21"/>
                  <a:gd name="T8" fmla="*/ 48 w 55"/>
                  <a:gd name="T9" fmla="*/ 6 h 21"/>
                  <a:gd name="T10" fmla="*/ 18 w 55"/>
                  <a:gd name="T11" fmla="*/ 3 h 21"/>
                  <a:gd name="T12" fmla="*/ 1 w 55"/>
                  <a:gd name="T13" fmla="*/ 5 h 21"/>
                  <a:gd name="T14" fmla="*/ 0 w 55"/>
                  <a:gd name="T15" fmla="*/ 6 h 21"/>
                  <a:gd name="T16" fmla="*/ 0 w 55"/>
                  <a:gd name="T17" fmla="*/ 7 h 21"/>
                  <a:gd name="T18" fmla="*/ 0 w 55"/>
                  <a:gd name="T19" fmla="*/ 7 h 21"/>
                  <a:gd name="T20" fmla="*/ 21 w 55"/>
                  <a:gd name="T21" fmla="*/ 18 h 21"/>
                  <a:gd name="T22" fmla="*/ 18 w 55"/>
                  <a:gd name="T23" fmla="*/ 3 h 21"/>
                  <a:gd name="T24" fmla="*/ 26 w 55"/>
                  <a:gd name="T25" fmla="*/ 2 h 21"/>
                  <a:gd name="T26" fmla="*/ 21 w 55"/>
                  <a:gd name="T27" fmla="*/ 3 h 21"/>
                  <a:gd name="T28" fmla="*/ 25 w 55"/>
                  <a:gd name="T29" fmla="*/ 18 h 21"/>
                  <a:gd name="T30" fmla="*/ 35 w 55"/>
                  <a:gd name="T31" fmla="*/ 20 h 21"/>
                  <a:gd name="T32" fmla="*/ 34 w 55"/>
                  <a:gd name="T33" fmla="*/ 16 h 21"/>
                  <a:gd name="T34" fmla="*/ 36 w 55"/>
                  <a:gd name="T35" fmla="*/ 20 h 21"/>
                  <a:gd name="T36" fmla="*/ 50 w 55"/>
                  <a:gd name="T37" fmla="*/ 21 h 21"/>
                  <a:gd name="T38" fmla="*/ 47 w 55"/>
                  <a:gd name="T39" fmla="*/ 5 h 21"/>
                  <a:gd name="T40" fmla="*/ 44 w 55"/>
                  <a:gd name="T41" fmla="*/ 4 h 21"/>
                  <a:gd name="T42" fmla="*/ 26 w 55"/>
                  <a:gd name="T43" fmla="*/ 2 h 21"/>
                  <a:gd name="T44" fmla="*/ 20 w 55"/>
                  <a:gd name="T45" fmla="*/ 1 h 21"/>
                  <a:gd name="T46" fmla="*/ 20 w 55"/>
                  <a:gd name="T47" fmla="*/ 2 h 21"/>
                  <a:gd name="T48" fmla="*/ 22 w 55"/>
                  <a:gd name="T49" fmla="*/ 2 h 21"/>
                  <a:gd name="T50" fmla="*/ 20 w 55"/>
                  <a:gd name="T51" fmla="*/ 1 h 21"/>
                  <a:gd name="T52" fmla="*/ 10 w 55"/>
                  <a:gd name="T53" fmla="*/ 0 h 21"/>
                  <a:gd name="T54" fmla="*/ 3 w 55"/>
                  <a:gd name="T55" fmla="*/ 4 h 21"/>
                  <a:gd name="T56" fmla="*/ 18 w 55"/>
                  <a:gd name="T57" fmla="*/ 2 h 21"/>
                  <a:gd name="T58" fmla="*/ 18 w 55"/>
                  <a:gd name="T59" fmla="*/ 1 h 21"/>
                  <a:gd name="T60" fmla="*/ 10 w 55"/>
                  <a:gd name="T6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21">
                    <a:moveTo>
                      <a:pt x="48" y="6"/>
                    </a:moveTo>
                    <a:cubicBezTo>
                      <a:pt x="49" y="11"/>
                      <a:pt x="51" y="16"/>
                      <a:pt x="52" y="21"/>
                    </a:cubicBezTo>
                    <a:cubicBezTo>
                      <a:pt x="53" y="21"/>
                      <a:pt x="53" y="21"/>
                      <a:pt x="53" y="21"/>
                    </a:cubicBezTo>
                    <a:cubicBezTo>
                      <a:pt x="55" y="16"/>
                      <a:pt x="54" y="12"/>
                      <a:pt x="52" y="9"/>
                    </a:cubicBezTo>
                    <a:cubicBezTo>
                      <a:pt x="51" y="8"/>
                      <a:pt x="49" y="7"/>
                      <a:pt x="48" y="6"/>
                    </a:cubicBezTo>
                    <a:moveTo>
                      <a:pt x="18" y="3"/>
                    </a:moveTo>
                    <a:cubicBezTo>
                      <a:pt x="13" y="4"/>
                      <a:pt x="7" y="4"/>
                      <a:pt x="1" y="5"/>
                    </a:cubicBezTo>
                    <a:cubicBezTo>
                      <a:pt x="1" y="5"/>
                      <a:pt x="0" y="5"/>
                      <a:pt x="0" y="6"/>
                    </a:cubicBezTo>
                    <a:cubicBezTo>
                      <a:pt x="0" y="6"/>
                      <a:pt x="0" y="6"/>
                      <a:pt x="0" y="7"/>
                    </a:cubicBezTo>
                    <a:cubicBezTo>
                      <a:pt x="0" y="7"/>
                      <a:pt x="0" y="7"/>
                      <a:pt x="0" y="7"/>
                    </a:cubicBezTo>
                    <a:cubicBezTo>
                      <a:pt x="1" y="12"/>
                      <a:pt x="9" y="15"/>
                      <a:pt x="21" y="18"/>
                    </a:cubicBezTo>
                    <a:cubicBezTo>
                      <a:pt x="20" y="13"/>
                      <a:pt x="19" y="8"/>
                      <a:pt x="18" y="3"/>
                    </a:cubicBezTo>
                    <a:moveTo>
                      <a:pt x="26" y="2"/>
                    </a:moveTo>
                    <a:cubicBezTo>
                      <a:pt x="24" y="2"/>
                      <a:pt x="23" y="3"/>
                      <a:pt x="21" y="3"/>
                    </a:cubicBezTo>
                    <a:cubicBezTo>
                      <a:pt x="22" y="8"/>
                      <a:pt x="23" y="13"/>
                      <a:pt x="25" y="18"/>
                    </a:cubicBezTo>
                    <a:cubicBezTo>
                      <a:pt x="28" y="19"/>
                      <a:pt x="32" y="19"/>
                      <a:pt x="35" y="20"/>
                    </a:cubicBezTo>
                    <a:cubicBezTo>
                      <a:pt x="34" y="16"/>
                      <a:pt x="34" y="16"/>
                      <a:pt x="34" y="16"/>
                    </a:cubicBezTo>
                    <a:cubicBezTo>
                      <a:pt x="36" y="20"/>
                      <a:pt x="36" y="20"/>
                      <a:pt x="36" y="20"/>
                    </a:cubicBezTo>
                    <a:cubicBezTo>
                      <a:pt x="40" y="20"/>
                      <a:pt x="45" y="21"/>
                      <a:pt x="50" y="21"/>
                    </a:cubicBezTo>
                    <a:cubicBezTo>
                      <a:pt x="49" y="15"/>
                      <a:pt x="48" y="10"/>
                      <a:pt x="47" y="5"/>
                    </a:cubicBezTo>
                    <a:cubicBezTo>
                      <a:pt x="46" y="5"/>
                      <a:pt x="45" y="4"/>
                      <a:pt x="44" y="4"/>
                    </a:cubicBezTo>
                    <a:cubicBezTo>
                      <a:pt x="38" y="3"/>
                      <a:pt x="32" y="3"/>
                      <a:pt x="26" y="2"/>
                    </a:cubicBezTo>
                    <a:moveTo>
                      <a:pt x="20" y="1"/>
                    </a:moveTo>
                    <a:cubicBezTo>
                      <a:pt x="20" y="2"/>
                      <a:pt x="20" y="2"/>
                      <a:pt x="20" y="2"/>
                    </a:cubicBezTo>
                    <a:cubicBezTo>
                      <a:pt x="21" y="2"/>
                      <a:pt x="21" y="2"/>
                      <a:pt x="22" y="2"/>
                    </a:cubicBezTo>
                    <a:cubicBezTo>
                      <a:pt x="21" y="2"/>
                      <a:pt x="21" y="1"/>
                      <a:pt x="20" y="1"/>
                    </a:cubicBezTo>
                    <a:moveTo>
                      <a:pt x="10" y="0"/>
                    </a:moveTo>
                    <a:cubicBezTo>
                      <a:pt x="8" y="1"/>
                      <a:pt x="5" y="3"/>
                      <a:pt x="3" y="4"/>
                    </a:cubicBezTo>
                    <a:cubicBezTo>
                      <a:pt x="8" y="3"/>
                      <a:pt x="13" y="3"/>
                      <a:pt x="18" y="2"/>
                    </a:cubicBezTo>
                    <a:cubicBezTo>
                      <a:pt x="18" y="2"/>
                      <a:pt x="18" y="1"/>
                      <a:pt x="18" y="1"/>
                    </a:cubicBezTo>
                    <a:cubicBezTo>
                      <a:pt x="15" y="1"/>
                      <a:pt x="13" y="0"/>
                      <a:pt x="10" y="0"/>
                    </a:cubicBezTo>
                  </a:path>
                </a:pathLst>
              </a:custGeom>
              <a:solidFill>
                <a:srgbClr val="3E0B10"/>
              </a:solidFill>
              <a:ln>
                <a:noFill/>
              </a:ln>
            </p:spPr>
            <p:txBody>
              <a:bodyPr vert="horz" wrap="square" lIns="91440" tIns="45720" rIns="91440" bIns="45720" numCol="1" anchor="t" anchorCtr="0" compatLnSpc="1"/>
              <a:lstStyle/>
              <a:p>
                <a:endParaRPr lang="zh-CN" altLang="en-US"/>
              </a:p>
            </p:txBody>
          </p:sp>
          <p:sp>
            <p:nvSpPr>
              <p:cNvPr id="2618" name="Freeform 701"/>
              <p:cNvSpPr>
                <a:spLocks noEditPoints="1"/>
              </p:cNvSpPr>
              <p:nvPr/>
            </p:nvSpPr>
            <p:spPr bwMode="auto">
              <a:xfrm>
                <a:off x="2130" y="3382"/>
                <a:ext cx="28" cy="7"/>
              </a:xfrm>
              <a:custGeom>
                <a:avLst/>
                <a:gdLst>
                  <a:gd name="T0" fmla="*/ 30 w 34"/>
                  <a:gd name="T1" fmla="*/ 5 h 8"/>
                  <a:gd name="T2" fmla="*/ 16 w 34"/>
                  <a:gd name="T3" fmla="*/ 6 h 8"/>
                  <a:gd name="T4" fmla="*/ 34 w 34"/>
                  <a:gd name="T5" fmla="*/ 8 h 8"/>
                  <a:gd name="T6" fmla="*/ 30 w 34"/>
                  <a:gd name="T7" fmla="*/ 5 h 8"/>
                  <a:gd name="T8" fmla="*/ 8 w 34"/>
                  <a:gd name="T9" fmla="*/ 2 h 8"/>
                  <a:gd name="T10" fmla="*/ 1 w 34"/>
                  <a:gd name="T11" fmla="*/ 4 h 8"/>
                  <a:gd name="T12" fmla="*/ 0 w 34"/>
                  <a:gd name="T13" fmla="*/ 4 h 8"/>
                  <a:gd name="T14" fmla="*/ 8 w 34"/>
                  <a:gd name="T15" fmla="*/ 5 h 8"/>
                  <a:gd name="T16" fmla="*/ 8 w 34"/>
                  <a:gd name="T17" fmla="*/ 2 h 8"/>
                  <a:gd name="T18" fmla="*/ 21 w 34"/>
                  <a:gd name="T19" fmla="*/ 0 h 8"/>
                  <a:gd name="T20" fmla="*/ 10 w 34"/>
                  <a:gd name="T21" fmla="*/ 2 h 8"/>
                  <a:gd name="T22" fmla="*/ 10 w 34"/>
                  <a:gd name="T23" fmla="*/ 5 h 8"/>
                  <a:gd name="T24" fmla="*/ 12 w 34"/>
                  <a:gd name="T25" fmla="*/ 6 h 8"/>
                  <a:gd name="T26" fmla="*/ 29 w 34"/>
                  <a:gd name="T27" fmla="*/ 4 h 8"/>
                  <a:gd name="T28" fmla="*/ 27 w 34"/>
                  <a:gd name="T29" fmla="*/ 2 h 8"/>
                  <a:gd name="T30" fmla="*/ 21 w 34"/>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8">
                    <a:moveTo>
                      <a:pt x="30" y="5"/>
                    </a:moveTo>
                    <a:cubicBezTo>
                      <a:pt x="26" y="5"/>
                      <a:pt x="21" y="6"/>
                      <a:pt x="16" y="6"/>
                    </a:cubicBezTo>
                    <a:cubicBezTo>
                      <a:pt x="22" y="7"/>
                      <a:pt x="28" y="7"/>
                      <a:pt x="34" y="8"/>
                    </a:cubicBezTo>
                    <a:cubicBezTo>
                      <a:pt x="33" y="7"/>
                      <a:pt x="32" y="6"/>
                      <a:pt x="30" y="5"/>
                    </a:cubicBezTo>
                    <a:moveTo>
                      <a:pt x="8" y="2"/>
                    </a:moveTo>
                    <a:cubicBezTo>
                      <a:pt x="6" y="3"/>
                      <a:pt x="3" y="3"/>
                      <a:pt x="1" y="4"/>
                    </a:cubicBezTo>
                    <a:cubicBezTo>
                      <a:pt x="1" y="4"/>
                      <a:pt x="1" y="4"/>
                      <a:pt x="0" y="4"/>
                    </a:cubicBezTo>
                    <a:cubicBezTo>
                      <a:pt x="3" y="4"/>
                      <a:pt x="5" y="5"/>
                      <a:pt x="8" y="5"/>
                    </a:cubicBezTo>
                    <a:cubicBezTo>
                      <a:pt x="8" y="4"/>
                      <a:pt x="8" y="3"/>
                      <a:pt x="8" y="2"/>
                    </a:cubicBezTo>
                    <a:moveTo>
                      <a:pt x="21" y="0"/>
                    </a:moveTo>
                    <a:cubicBezTo>
                      <a:pt x="17" y="1"/>
                      <a:pt x="13" y="2"/>
                      <a:pt x="10" y="2"/>
                    </a:cubicBezTo>
                    <a:cubicBezTo>
                      <a:pt x="10" y="3"/>
                      <a:pt x="10" y="4"/>
                      <a:pt x="10" y="5"/>
                    </a:cubicBezTo>
                    <a:cubicBezTo>
                      <a:pt x="11" y="5"/>
                      <a:pt x="11" y="6"/>
                      <a:pt x="12" y="6"/>
                    </a:cubicBezTo>
                    <a:cubicBezTo>
                      <a:pt x="18" y="5"/>
                      <a:pt x="23" y="4"/>
                      <a:pt x="29" y="4"/>
                    </a:cubicBezTo>
                    <a:cubicBezTo>
                      <a:pt x="29" y="3"/>
                      <a:pt x="28" y="2"/>
                      <a:pt x="27" y="2"/>
                    </a:cubicBezTo>
                    <a:cubicBezTo>
                      <a:pt x="25" y="1"/>
                      <a:pt x="23" y="1"/>
                      <a:pt x="21" y="0"/>
                    </a:cubicBezTo>
                  </a:path>
                </a:pathLst>
              </a:custGeom>
              <a:solidFill>
                <a:srgbClr val="33070B"/>
              </a:solidFill>
              <a:ln>
                <a:noFill/>
              </a:ln>
            </p:spPr>
            <p:txBody>
              <a:bodyPr vert="horz" wrap="square" lIns="91440" tIns="45720" rIns="91440" bIns="45720" numCol="1" anchor="t" anchorCtr="0" compatLnSpc="1"/>
              <a:lstStyle/>
              <a:p>
                <a:endParaRPr lang="zh-CN" altLang="en-US"/>
              </a:p>
            </p:txBody>
          </p:sp>
          <p:sp>
            <p:nvSpPr>
              <p:cNvPr id="2619" name="Freeform 702"/>
              <p:cNvSpPr>
                <a:spLocks noEditPoints="1"/>
              </p:cNvSpPr>
              <p:nvPr/>
            </p:nvSpPr>
            <p:spPr bwMode="auto">
              <a:xfrm>
                <a:off x="2158" y="3389"/>
                <a:ext cx="7" cy="4"/>
              </a:xfrm>
              <a:custGeom>
                <a:avLst/>
                <a:gdLst>
                  <a:gd name="T0" fmla="*/ 3 w 8"/>
                  <a:gd name="T1" fmla="*/ 0 h 5"/>
                  <a:gd name="T2" fmla="*/ 4 w 8"/>
                  <a:gd name="T3" fmla="*/ 2 h 5"/>
                  <a:gd name="T4" fmla="*/ 8 w 8"/>
                  <a:gd name="T5" fmla="*/ 5 h 5"/>
                  <a:gd name="T6" fmla="*/ 7 w 8"/>
                  <a:gd name="T7" fmla="*/ 3 h 5"/>
                  <a:gd name="T8" fmla="*/ 4 w 8"/>
                  <a:gd name="T9" fmla="*/ 0 h 5"/>
                  <a:gd name="T10" fmla="*/ 3 w 8"/>
                  <a:gd name="T11" fmla="*/ 0 h 5"/>
                  <a:gd name="T12" fmla="*/ 0 w 8"/>
                  <a:gd name="T13" fmla="*/ 0 h 5"/>
                  <a:gd name="T14" fmla="*/ 3 w 8"/>
                  <a:gd name="T15" fmla="*/ 1 h 5"/>
                  <a:gd name="T16" fmla="*/ 3 w 8"/>
                  <a:gd name="T17" fmla="*/ 0 h 5"/>
                  <a:gd name="T18" fmla="*/ 0 w 8"/>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3" y="0"/>
                    </a:moveTo>
                    <a:cubicBezTo>
                      <a:pt x="4" y="1"/>
                      <a:pt x="4" y="1"/>
                      <a:pt x="4" y="2"/>
                    </a:cubicBezTo>
                    <a:cubicBezTo>
                      <a:pt x="5" y="3"/>
                      <a:pt x="7" y="4"/>
                      <a:pt x="8" y="5"/>
                    </a:cubicBezTo>
                    <a:cubicBezTo>
                      <a:pt x="8" y="4"/>
                      <a:pt x="7" y="3"/>
                      <a:pt x="7" y="3"/>
                    </a:cubicBezTo>
                    <a:cubicBezTo>
                      <a:pt x="6" y="2"/>
                      <a:pt x="5" y="1"/>
                      <a:pt x="4" y="0"/>
                    </a:cubicBezTo>
                    <a:cubicBezTo>
                      <a:pt x="4" y="0"/>
                      <a:pt x="4" y="0"/>
                      <a:pt x="3" y="0"/>
                    </a:cubicBezTo>
                    <a:moveTo>
                      <a:pt x="0" y="0"/>
                    </a:moveTo>
                    <a:cubicBezTo>
                      <a:pt x="1" y="0"/>
                      <a:pt x="2" y="1"/>
                      <a:pt x="3" y="1"/>
                    </a:cubicBezTo>
                    <a:cubicBezTo>
                      <a:pt x="3" y="1"/>
                      <a:pt x="3" y="0"/>
                      <a:pt x="3" y="0"/>
                    </a:cubicBezTo>
                    <a:cubicBezTo>
                      <a:pt x="2" y="0"/>
                      <a:pt x="1" y="0"/>
                      <a:pt x="0" y="0"/>
                    </a:cubicBezTo>
                  </a:path>
                </a:pathLst>
              </a:custGeom>
              <a:solidFill>
                <a:srgbClr val="33070B"/>
              </a:solidFill>
              <a:ln>
                <a:noFill/>
              </a:ln>
            </p:spPr>
            <p:txBody>
              <a:bodyPr vert="horz" wrap="square" lIns="91440" tIns="45720" rIns="91440" bIns="45720" numCol="1" anchor="t" anchorCtr="0" compatLnSpc="1"/>
              <a:lstStyle/>
              <a:p>
                <a:endParaRPr lang="zh-CN" altLang="en-US"/>
              </a:p>
            </p:txBody>
          </p:sp>
          <p:sp>
            <p:nvSpPr>
              <p:cNvPr id="2620" name="Freeform 703"/>
              <p:cNvSpPr>
                <a:spLocks noEditPoints="1"/>
              </p:cNvSpPr>
              <p:nvPr/>
            </p:nvSpPr>
            <p:spPr bwMode="auto">
              <a:xfrm>
                <a:off x="2153" y="3384"/>
                <a:ext cx="9" cy="5"/>
              </a:xfrm>
              <a:custGeom>
                <a:avLst/>
                <a:gdLst>
                  <a:gd name="T0" fmla="*/ 10 w 11"/>
                  <a:gd name="T1" fmla="*/ 5 h 6"/>
                  <a:gd name="T2" fmla="*/ 10 w 11"/>
                  <a:gd name="T3" fmla="*/ 6 h 6"/>
                  <a:gd name="T4" fmla="*/ 11 w 11"/>
                  <a:gd name="T5" fmla="*/ 6 h 6"/>
                  <a:gd name="T6" fmla="*/ 10 w 11"/>
                  <a:gd name="T7" fmla="*/ 5 h 6"/>
                  <a:gd name="T8" fmla="*/ 6 w 11"/>
                  <a:gd name="T9" fmla="*/ 2 h 6"/>
                  <a:gd name="T10" fmla="*/ 3 w 11"/>
                  <a:gd name="T11" fmla="*/ 3 h 6"/>
                  <a:gd name="T12" fmla="*/ 7 w 11"/>
                  <a:gd name="T13" fmla="*/ 6 h 6"/>
                  <a:gd name="T14" fmla="*/ 10 w 11"/>
                  <a:gd name="T15" fmla="*/ 6 h 6"/>
                  <a:gd name="T16" fmla="*/ 9 w 11"/>
                  <a:gd name="T17" fmla="*/ 5 h 6"/>
                  <a:gd name="T18" fmla="*/ 6 w 11"/>
                  <a:gd name="T19" fmla="*/ 2 h 6"/>
                  <a:gd name="T20" fmla="*/ 0 w 11"/>
                  <a:gd name="T21" fmla="*/ 0 h 6"/>
                  <a:gd name="T22" fmla="*/ 2 w 11"/>
                  <a:gd name="T23" fmla="*/ 2 h 6"/>
                  <a:gd name="T24" fmla="*/ 4 w 11"/>
                  <a:gd name="T25" fmla="*/ 1 h 6"/>
                  <a:gd name="T26" fmla="*/ 0 w 11"/>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6">
                    <a:moveTo>
                      <a:pt x="10" y="5"/>
                    </a:moveTo>
                    <a:cubicBezTo>
                      <a:pt x="10" y="5"/>
                      <a:pt x="10" y="6"/>
                      <a:pt x="10" y="6"/>
                    </a:cubicBezTo>
                    <a:cubicBezTo>
                      <a:pt x="11" y="6"/>
                      <a:pt x="11" y="6"/>
                      <a:pt x="11" y="6"/>
                    </a:cubicBezTo>
                    <a:cubicBezTo>
                      <a:pt x="11" y="6"/>
                      <a:pt x="11" y="5"/>
                      <a:pt x="10" y="5"/>
                    </a:cubicBezTo>
                    <a:moveTo>
                      <a:pt x="6" y="2"/>
                    </a:moveTo>
                    <a:cubicBezTo>
                      <a:pt x="5" y="2"/>
                      <a:pt x="4" y="2"/>
                      <a:pt x="3" y="3"/>
                    </a:cubicBezTo>
                    <a:cubicBezTo>
                      <a:pt x="5" y="4"/>
                      <a:pt x="6" y="5"/>
                      <a:pt x="7" y="6"/>
                    </a:cubicBezTo>
                    <a:cubicBezTo>
                      <a:pt x="8" y="6"/>
                      <a:pt x="9" y="6"/>
                      <a:pt x="10" y="6"/>
                    </a:cubicBezTo>
                    <a:cubicBezTo>
                      <a:pt x="10" y="5"/>
                      <a:pt x="10" y="5"/>
                      <a:pt x="9" y="5"/>
                    </a:cubicBezTo>
                    <a:cubicBezTo>
                      <a:pt x="8" y="4"/>
                      <a:pt x="7" y="3"/>
                      <a:pt x="6" y="2"/>
                    </a:cubicBezTo>
                    <a:moveTo>
                      <a:pt x="0" y="0"/>
                    </a:moveTo>
                    <a:cubicBezTo>
                      <a:pt x="1" y="0"/>
                      <a:pt x="2" y="1"/>
                      <a:pt x="2" y="2"/>
                    </a:cubicBezTo>
                    <a:cubicBezTo>
                      <a:pt x="3" y="1"/>
                      <a:pt x="3" y="1"/>
                      <a:pt x="4" y="1"/>
                    </a:cubicBezTo>
                    <a:cubicBezTo>
                      <a:pt x="3" y="1"/>
                      <a:pt x="2" y="0"/>
                      <a:pt x="0" y="0"/>
                    </a:cubicBezTo>
                  </a:path>
                </a:pathLst>
              </a:custGeom>
              <a:solidFill>
                <a:srgbClr val="2A0408"/>
              </a:solidFill>
              <a:ln>
                <a:noFill/>
              </a:ln>
            </p:spPr>
            <p:txBody>
              <a:bodyPr vert="horz" wrap="square" lIns="91440" tIns="45720" rIns="91440" bIns="45720" numCol="1" anchor="t" anchorCtr="0" compatLnSpc="1"/>
              <a:lstStyle/>
              <a:p>
                <a:endParaRPr lang="zh-CN" altLang="en-US"/>
              </a:p>
            </p:txBody>
          </p:sp>
          <p:sp>
            <p:nvSpPr>
              <p:cNvPr id="2621" name="Freeform 704"/>
              <p:cNvSpPr>
                <a:spLocks noEditPoints="1"/>
              </p:cNvSpPr>
              <p:nvPr/>
            </p:nvSpPr>
            <p:spPr bwMode="auto">
              <a:xfrm>
                <a:off x="3279" y="3025"/>
                <a:ext cx="62" cy="70"/>
              </a:xfrm>
              <a:custGeom>
                <a:avLst/>
                <a:gdLst>
                  <a:gd name="T0" fmla="*/ 0 w 74"/>
                  <a:gd name="T1" fmla="*/ 84 h 84"/>
                  <a:gd name="T2" fmla="*/ 13 w 74"/>
                  <a:gd name="T3" fmla="*/ 81 h 84"/>
                  <a:gd name="T4" fmla="*/ 53 w 74"/>
                  <a:gd name="T5" fmla="*/ 42 h 84"/>
                  <a:gd name="T6" fmla="*/ 56 w 74"/>
                  <a:gd name="T7" fmla="*/ 47 h 84"/>
                  <a:gd name="T8" fmla="*/ 67 w 74"/>
                  <a:gd name="T9" fmla="*/ 31 h 84"/>
                  <a:gd name="T10" fmla="*/ 68 w 74"/>
                  <a:gd name="T11" fmla="*/ 45 h 84"/>
                  <a:gd name="T12" fmla="*/ 71 w 74"/>
                  <a:gd name="T13" fmla="*/ 49 h 84"/>
                  <a:gd name="T14" fmla="*/ 73 w 74"/>
                  <a:gd name="T15" fmla="*/ 44 h 84"/>
                  <a:gd name="T16" fmla="*/ 73 w 74"/>
                  <a:gd name="T17" fmla="*/ 43 h 84"/>
                  <a:gd name="T18" fmla="*/ 67 w 74"/>
                  <a:gd name="T19" fmla="*/ 31 h 84"/>
                  <a:gd name="T20" fmla="*/ 51 w 74"/>
                  <a:gd name="T21" fmla="*/ 37 h 84"/>
                  <a:gd name="T22" fmla="*/ 46 w 74"/>
                  <a:gd name="T23" fmla="*/ 29 h 84"/>
                  <a:gd name="T24" fmla="*/ 21 w 74"/>
                  <a:gd name="T25" fmla="*/ 27 h 84"/>
                  <a:gd name="T26" fmla="*/ 23 w 74"/>
                  <a:gd name="T27" fmla="*/ 40 h 84"/>
                  <a:gd name="T28" fmla="*/ 17 w 74"/>
                  <a:gd name="T29" fmla="*/ 37 h 84"/>
                  <a:gd name="T30" fmla="*/ 22 w 74"/>
                  <a:gd name="T31" fmla="*/ 70 h 84"/>
                  <a:gd name="T32" fmla="*/ 22 w 74"/>
                  <a:gd name="T33" fmla="*/ 71 h 84"/>
                  <a:gd name="T34" fmla="*/ 5 w 74"/>
                  <a:gd name="T35" fmla="*/ 67 h 84"/>
                  <a:gd name="T36" fmla="*/ 18 w 74"/>
                  <a:gd name="T37" fmla="*/ 83 h 84"/>
                  <a:gd name="T38" fmla="*/ 24 w 74"/>
                  <a:gd name="T39" fmla="*/ 32 h 84"/>
                  <a:gd name="T40" fmla="*/ 31 w 74"/>
                  <a:gd name="T41" fmla="*/ 11 h 84"/>
                  <a:gd name="T42" fmla="*/ 34 w 74"/>
                  <a:gd name="T43" fmla="*/ 41 h 84"/>
                  <a:gd name="T44" fmla="*/ 35 w 74"/>
                  <a:gd name="T45" fmla="*/ 44 h 84"/>
                  <a:gd name="T46" fmla="*/ 21 w 74"/>
                  <a:gd name="T47" fmla="*/ 27 h 84"/>
                  <a:gd name="T48" fmla="*/ 54 w 74"/>
                  <a:gd name="T49" fmla="*/ 52 h 84"/>
                  <a:gd name="T50" fmla="*/ 39 w 74"/>
                  <a:gd name="T51" fmla="*/ 2 h 84"/>
                  <a:gd name="T52" fmla="*/ 61 w 74"/>
                  <a:gd name="T53" fmla="*/ 49 h 84"/>
                  <a:gd name="T54" fmla="*/ 66 w 74"/>
                  <a:gd name="T55" fmla="*/ 49 h 84"/>
                  <a:gd name="T56" fmla="*/ 42 w 74"/>
                  <a:gd name="T57" fmla="*/ 0 h 84"/>
                  <a:gd name="T58" fmla="*/ 68 w 74"/>
                  <a:gd name="T59" fmla="*/ 44 h 84"/>
                  <a:gd name="T60" fmla="*/ 63 w 74"/>
                  <a:gd name="T61" fmla="*/ 23 h 84"/>
                  <a:gd name="T62" fmla="*/ 55 w 74"/>
                  <a:gd name="T63" fmla="*/ 16 h 84"/>
                  <a:gd name="T64" fmla="*/ 42 w 7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84">
                    <a:moveTo>
                      <a:pt x="5" y="68"/>
                    </a:moveTo>
                    <a:cubicBezTo>
                      <a:pt x="3" y="73"/>
                      <a:pt x="2" y="79"/>
                      <a:pt x="0" y="84"/>
                    </a:cubicBezTo>
                    <a:cubicBezTo>
                      <a:pt x="4" y="82"/>
                      <a:pt x="8" y="81"/>
                      <a:pt x="11" y="81"/>
                    </a:cubicBezTo>
                    <a:cubicBezTo>
                      <a:pt x="12" y="81"/>
                      <a:pt x="12" y="81"/>
                      <a:pt x="13" y="81"/>
                    </a:cubicBezTo>
                    <a:cubicBezTo>
                      <a:pt x="10" y="76"/>
                      <a:pt x="7" y="71"/>
                      <a:pt x="5" y="68"/>
                    </a:cubicBezTo>
                    <a:moveTo>
                      <a:pt x="53" y="42"/>
                    </a:moveTo>
                    <a:cubicBezTo>
                      <a:pt x="55" y="45"/>
                      <a:pt x="56" y="47"/>
                      <a:pt x="57" y="49"/>
                    </a:cubicBezTo>
                    <a:cubicBezTo>
                      <a:pt x="57" y="49"/>
                      <a:pt x="56" y="48"/>
                      <a:pt x="56" y="47"/>
                    </a:cubicBezTo>
                    <a:cubicBezTo>
                      <a:pt x="55" y="46"/>
                      <a:pt x="54" y="44"/>
                      <a:pt x="53" y="42"/>
                    </a:cubicBezTo>
                    <a:moveTo>
                      <a:pt x="67" y="31"/>
                    </a:moveTo>
                    <a:cubicBezTo>
                      <a:pt x="68" y="34"/>
                      <a:pt x="68" y="36"/>
                      <a:pt x="68" y="38"/>
                    </a:cubicBezTo>
                    <a:cubicBezTo>
                      <a:pt x="68" y="45"/>
                      <a:pt x="68" y="45"/>
                      <a:pt x="68" y="45"/>
                    </a:cubicBezTo>
                    <a:cubicBezTo>
                      <a:pt x="69" y="46"/>
                      <a:pt x="69" y="47"/>
                      <a:pt x="70" y="48"/>
                    </a:cubicBezTo>
                    <a:cubicBezTo>
                      <a:pt x="70" y="48"/>
                      <a:pt x="71" y="49"/>
                      <a:pt x="71" y="49"/>
                    </a:cubicBezTo>
                    <a:cubicBezTo>
                      <a:pt x="72" y="50"/>
                      <a:pt x="73" y="50"/>
                      <a:pt x="74" y="51"/>
                    </a:cubicBezTo>
                    <a:cubicBezTo>
                      <a:pt x="74" y="48"/>
                      <a:pt x="73" y="46"/>
                      <a:pt x="73" y="44"/>
                    </a:cubicBezTo>
                    <a:cubicBezTo>
                      <a:pt x="70" y="38"/>
                      <a:pt x="70" y="38"/>
                      <a:pt x="70" y="38"/>
                    </a:cubicBezTo>
                    <a:cubicBezTo>
                      <a:pt x="73" y="43"/>
                      <a:pt x="73" y="43"/>
                      <a:pt x="73" y="43"/>
                    </a:cubicBezTo>
                    <a:cubicBezTo>
                      <a:pt x="73" y="43"/>
                      <a:pt x="73" y="42"/>
                      <a:pt x="73" y="42"/>
                    </a:cubicBezTo>
                    <a:cubicBezTo>
                      <a:pt x="71" y="38"/>
                      <a:pt x="69" y="35"/>
                      <a:pt x="67" y="31"/>
                    </a:cubicBezTo>
                    <a:moveTo>
                      <a:pt x="46" y="28"/>
                    </a:moveTo>
                    <a:cubicBezTo>
                      <a:pt x="47" y="31"/>
                      <a:pt x="49" y="34"/>
                      <a:pt x="51" y="37"/>
                    </a:cubicBezTo>
                    <a:cubicBezTo>
                      <a:pt x="51" y="38"/>
                      <a:pt x="51" y="38"/>
                      <a:pt x="51" y="38"/>
                    </a:cubicBezTo>
                    <a:cubicBezTo>
                      <a:pt x="50" y="35"/>
                      <a:pt x="48" y="32"/>
                      <a:pt x="46" y="29"/>
                    </a:cubicBezTo>
                    <a:cubicBezTo>
                      <a:pt x="46" y="28"/>
                      <a:pt x="46" y="28"/>
                      <a:pt x="46" y="28"/>
                    </a:cubicBezTo>
                    <a:moveTo>
                      <a:pt x="21" y="27"/>
                    </a:moveTo>
                    <a:cubicBezTo>
                      <a:pt x="20" y="29"/>
                      <a:pt x="19" y="31"/>
                      <a:pt x="19" y="32"/>
                    </a:cubicBezTo>
                    <a:cubicBezTo>
                      <a:pt x="20" y="34"/>
                      <a:pt x="22" y="37"/>
                      <a:pt x="23" y="40"/>
                    </a:cubicBezTo>
                    <a:cubicBezTo>
                      <a:pt x="28" y="48"/>
                      <a:pt x="31" y="58"/>
                      <a:pt x="33" y="64"/>
                    </a:cubicBezTo>
                    <a:cubicBezTo>
                      <a:pt x="30" y="56"/>
                      <a:pt x="21" y="44"/>
                      <a:pt x="17" y="37"/>
                    </a:cubicBezTo>
                    <a:cubicBezTo>
                      <a:pt x="15" y="41"/>
                      <a:pt x="13" y="46"/>
                      <a:pt x="11" y="51"/>
                    </a:cubicBezTo>
                    <a:cubicBezTo>
                      <a:pt x="16" y="57"/>
                      <a:pt x="21" y="66"/>
                      <a:pt x="22" y="70"/>
                    </a:cubicBezTo>
                    <a:cubicBezTo>
                      <a:pt x="24" y="73"/>
                      <a:pt x="24" y="73"/>
                      <a:pt x="24" y="73"/>
                    </a:cubicBezTo>
                    <a:cubicBezTo>
                      <a:pt x="22" y="71"/>
                      <a:pt x="22" y="71"/>
                      <a:pt x="22" y="71"/>
                    </a:cubicBezTo>
                    <a:cubicBezTo>
                      <a:pt x="20" y="66"/>
                      <a:pt x="14" y="60"/>
                      <a:pt x="9" y="55"/>
                    </a:cubicBezTo>
                    <a:cubicBezTo>
                      <a:pt x="8" y="59"/>
                      <a:pt x="7" y="63"/>
                      <a:pt x="5" y="67"/>
                    </a:cubicBezTo>
                    <a:cubicBezTo>
                      <a:pt x="8" y="71"/>
                      <a:pt x="11" y="76"/>
                      <a:pt x="14" y="82"/>
                    </a:cubicBezTo>
                    <a:cubicBezTo>
                      <a:pt x="15" y="82"/>
                      <a:pt x="17" y="82"/>
                      <a:pt x="18" y="83"/>
                    </a:cubicBezTo>
                    <a:cubicBezTo>
                      <a:pt x="26" y="74"/>
                      <a:pt x="33" y="67"/>
                      <a:pt x="40" y="61"/>
                    </a:cubicBezTo>
                    <a:cubicBezTo>
                      <a:pt x="35" y="48"/>
                      <a:pt x="30" y="37"/>
                      <a:pt x="24" y="32"/>
                    </a:cubicBezTo>
                    <a:cubicBezTo>
                      <a:pt x="21" y="27"/>
                      <a:pt x="21" y="27"/>
                      <a:pt x="21" y="27"/>
                    </a:cubicBezTo>
                    <a:moveTo>
                      <a:pt x="31" y="11"/>
                    </a:moveTo>
                    <a:cubicBezTo>
                      <a:pt x="29" y="14"/>
                      <a:pt x="27" y="17"/>
                      <a:pt x="25" y="20"/>
                    </a:cubicBezTo>
                    <a:cubicBezTo>
                      <a:pt x="29" y="28"/>
                      <a:pt x="33" y="38"/>
                      <a:pt x="34" y="41"/>
                    </a:cubicBezTo>
                    <a:cubicBezTo>
                      <a:pt x="37" y="47"/>
                      <a:pt x="37" y="47"/>
                      <a:pt x="37" y="47"/>
                    </a:cubicBezTo>
                    <a:cubicBezTo>
                      <a:pt x="35" y="44"/>
                      <a:pt x="35" y="44"/>
                      <a:pt x="35" y="44"/>
                    </a:cubicBezTo>
                    <a:cubicBezTo>
                      <a:pt x="32" y="38"/>
                      <a:pt x="28" y="30"/>
                      <a:pt x="23" y="23"/>
                    </a:cubicBezTo>
                    <a:cubicBezTo>
                      <a:pt x="23" y="24"/>
                      <a:pt x="22" y="25"/>
                      <a:pt x="21" y="27"/>
                    </a:cubicBezTo>
                    <a:cubicBezTo>
                      <a:pt x="29" y="35"/>
                      <a:pt x="36" y="47"/>
                      <a:pt x="42" y="59"/>
                    </a:cubicBezTo>
                    <a:cubicBezTo>
                      <a:pt x="46" y="56"/>
                      <a:pt x="50" y="53"/>
                      <a:pt x="54" y="52"/>
                    </a:cubicBezTo>
                    <a:cubicBezTo>
                      <a:pt x="47" y="37"/>
                      <a:pt x="39" y="23"/>
                      <a:pt x="31" y="11"/>
                    </a:cubicBezTo>
                    <a:moveTo>
                      <a:pt x="39" y="2"/>
                    </a:moveTo>
                    <a:cubicBezTo>
                      <a:pt x="38" y="3"/>
                      <a:pt x="36" y="4"/>
                      <a:pt x="35" y="6"/>
                    </a:cubicBezTo>
                    <a:cubicBezTo>
                      <a:pt x="44" y="19"/>
                      <a:pt x="55" y="36"/>
                      <a:pt x="61" y="49"/>
                    </a:cubicBezTo>
                    <a:cubicBezTo>
                      <a:pt x="62" y="49"/>
                      <a:pt x="64" y="49"/>
                      <a:pt x="66" y="49"/>
                    </a:cubicBezTo>
                    <a:cubicBezTo>
                      <a:pt x="66" y="49"/>
                      <a:pt x="66" y="49"/>
                      <a:pt x="66" y="49"/>
                    </a:cubicBezTo>
                    <a:cubicBezTo>
                      <a:pt x="57" y="32"/>
                      <a:pt x="48" y="16"/>
                      <a:pt x="39" y="2"/>
                    </a:cubicBezTo>
                    <a:moveTo>
                      <a:pt x="42" y="0"/>
                    </a:moveTo>
                    <a:cubicBezTo>
                      <a:pt x="41" y="0"/>
                      <a:pt x="41" y="0"/>
                      <a:pt x="41" y="1"/>
                    </a:cubicBezTo>
                    <a:cubicBezTo>
                      <a:pt x="49" y="13"/>
                      <a:pt x="59" y="28"/>
                      <a:pt x="68" y="44"/>
                    </a:cubicBezTo>
                    <a:cubicBezTo>
                      <a:pt x="68" y="40"/>
                      <a:pt x="67" y="35"/>
                      <a:pt x="67" y="30"/>
                    </a:cubicBezTo>
                    <a:cubicBezTo>
                      <a:pt x="66" y="28"/>
                      <a:pt x="64" y="25"/>
                      <a:pt x="63" y="23"/>
                    </a:cubicBezTo>
                    <a:cubicBezTo>
                      <a:pt x="60" y="20"/>
                      <a:pt x="57" y="16"/>
                      <a:pt x="54" y="13"/>
                    </a:cubicBezTo>
                    <a:cubicBezTo>
                      <a:pt x="55" y="16"/>
                      <a:pt x="55" y="16"/>
                      <a:pt x="55" y="16"/>
                    </a:cubicBezTo>
                    <a:cubicBezTo>
                      <a:pt x="54" y="13"/>
                      <a:pt x="54" y="13"/>
                      <a:pt x="54" y="13"/>
                    </a:cubicBezTo>
                    <a:cubicBezTo>
                      <a:pt x="50" y="9"/>
                      <a:pt x="46" y="4"/>
                      <a:pt x="42"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622" name="Freeform 705"/>
              <p:cNvSpPr>
                <a:spLocks noEditPoints="1"/>
              </p:cNvSpPr>
              <p:nvPr/>
            </p:nvSpPr>
            <p:spPr bwMode="auto">
              <a:xfrm>
                <a:off x="3336" y="3068"/>
                <a:ext cx="14" cy="74"/>
              </a:xfrm>
              <a:custGeom>
                <a:avLst/>
                <a:gdLst>
                  <a:gd name="T0" fmla="*/ 0 w 17"/>
                  <a:gd name="T1" fmla="*/ 90 h 90"/>
                  <a:gd name="T2" fmla="*/ 1 w 17"/>
                  <a:gd name="T3" fmla="*/ 89 h 90"/>
                  <a:gd name="T4" fmla="*/ 0 w 17"/>
                  <a:gd name="T5" fmla="*/ 84 h 90"/>
                  <a:gd name="T6" fmla="*/ 0 w 17"/>
                  <a:gd name="T7" fmla="*/ 81 h 90"/>
                  <a:gd name="T8" fmla="*/ 2 w 17"/>
                  <a:gd name="T9" fmla="*/ 74 h 90"/>
                  <a:gd name="T10" fmla="*/ 2 w 17"/>
                  <a:gd name="T11" fmla="*/ 82 h 90"/>
                  <a:gd name="T12" fmla="*/ 3 w 17"/>
                  <a:gd name="T13" fmla="*/ 72 h 90"/>
                  <a:gd name="T14" fmla="*/ 10 w 17"/>
                  <a:gd name="T15" fmla="*/ 70 h 90"/>
                  <a:gd name="T16" fmla="*/ 10 w 17"/>
                  <a:gd name="T17" fmla="*/ 69 h 90"/>
                  <a:gd name="T18" fmla="*/ 8 w 17"/>
                  <a:gd name="T19" fmla="*/ 65 h 90"/>
                  <a:gd name="T20" fmla="*/ 6 w 17"/>
                  <a:gd name="T21" fmla="*/ 79 h 90"/>
                  <a:gd name="T22" fmla="*/ 8 w 17"/>
                  <a:gd name="T23" fmla="*/ 74 h 90"/>
                  <a:gd name="T24" fmla="*/ 8 w 17"/>
                  <a:gd name="T25" fmla="*/ 65 h 90"/>
                  <a:gd name="T26" fmla="*/ 8 w 17"/>
                  <a:gd name="T27" fmla="*/ 70 h 90"/>
                  <a:gd name="T28" fmla="*/ 9 w 17"/>
                  <a:gd name="T29" fmla="*/ 72 h 90"/>
                  <a:gd name="T30" fmla="*/ 13 w 17"/>
                  <a:gd name="T31" fmla="*/ 52 h 90"/>
                  <a:gd name="T32" fmla="*/ 13 w 17"/>
                  <a:gd name="T33" fmla="*/ 61 h 90"/>
                  <a:gd name="T34" fmla="*/ 13 w 17"/>
                  <a:gd name="T35" fmla="*/ 52 h 90"/>
                  <a:gd name="T36" fmla="*/ 3 w 17"/>
                  <a:gd name="T37" fmla="*/ 62 h 90"/>
                  <a:gd name="T38" fmla="*/ 5 w 17"/>
                  <a:gd name="T39" fmla="*/ 51 h 90"/>
                  <a:gd name="T40" fmla="*/ 14 w 17"/>
                  <a:gd name="T41" fmla="*/ 52 h 90"/>
                  <a:gd name="T42" fmla="*/ 17 w 17"/>
                  <a:gd name="T43" fmla="*/ 43 h 90"/>
                  <a:gd name="T44" fmla="*/ 14 w 17"/>
                  <a:gd name="T45" fmla="*/ 31 h 90"/>
                  <a:gd name="T46" fmla="*/ 16 w 17"/>
                  <a:gd name="T47" fmla="*/ 37 h 90"/>
                  <a:gd name="T48" fmla="*/ 14 w 17"/>
                  <a:gd name="T49" fmla="*/ 31 h 90"/>
                  <a:gd name="T50" fmla="*/ 6 w 17"/>
                  <a:gd name="T51" fmla="*/ 34 h 90"/>
                  <a:gd name="T52" fmla="*/ 12 w 17"/>
                  <a:gd name="T53" fmla="*/ 46 h 90"/>
                  <a:gd name="T54" fmla="*/ 11 w 17"/>
                  <a:gd name="T55" fmla="*/ 42 h 90"/>
                  <a:gd name="T56" fmla="*/ 16 w 17"/>
                  <a:gd name="T57" fmla="*/ 38 h 90"/>
                  <a:gd name="T58" fmla="*/ 6 w 17"/>
                  <a:gd name="T59" fmla="*/ 14 h 90"/>
                  <a:gd name="T60" fmla="*/ 6 w 17"/>
                  <a:gd name="T61" fmla="*/ 5 h 90"/>
                  <a:gd name="T62" fmla="*/ 17 w 17"/>
                  <a:gd name="T63" fmla="*/ 31 h 90"/>
                  <a:gd name="T64" fmla="*/ 15 w 17"/>
                  <a:gd name="T65" fmla="*/ 18 h 90"/>
                  <a:gd name="T66" fmla="*/ 15 w 17"/>
                  <a:gd name="T67" fmla="*/ 13 h 90"/>
                  <a:gd name="T68" fmla="*/ 6 w 17"/>
                  <a:gd name="T6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90">
                    <a:moveTo>
                      <a:pt x="1" y="89"/>
                    </a:moveTo>
                    <a:cubicBezTo>
                      <a:pt x="0" y="90"/>
                      <a:pt x="0" y="90"/>
                      <a:pt x="0" y="90"/>
                    </a:cubicBezTo>
                    <a:cubicBezTo>
                      <a:pt x="0" y="90"/>
                      <a:pt x="0" y="90"/>
                      <a:pt x="0" y="90"/>
                    </a:cubicBezTo>
                    <a:cubicBezTo>
                      <a:pt x="1" y="90"/>
                      <a:pt x="1" y="90"/>
                      <a:pt x="1" y="89"/>
                    </a:cubicBezTo>
                    <a:moveTo>
                      <a:pt x="0" y="81"/>
                    </a:moveTo>
                    <a:cubicBezTo>
                      <a:pt x="0" y="82"/>
                      <a:pt x="0" y="83"/>
                      <a:pt x="0" y="84"/>
                    </a:cubicBezTo>
                    <a:cubicBezTo>
                      <a:pt x="0" y="84"/>
                      <a:pt x="1" y="83"/>
                      <a:pt x="1" y="83"/>
                    </a:cubicBezTo>
                    <a:cubicBezTo>
                      <a:pt x="1" y="82"/>
                      <a:pt x="1" y="82"/>
                      <a:pt x="0" y="81"/>
                    </a:cubicBezTo>
                    <a:moveTo>
                      <a:pt x="3" y="72"/>
                    </a:moveTo>
                    <a:cubicBezTo>
                      <a:pt x="3" y="73"/>
                      <a:pt x="2" y="73"/>
                      <a:pt x="2" y="74"/>
                    </a:cubicBezTo>
                    <a:cubicBezTo>
                      <a:pt x="1" y="75"/>
                      <a:pt x="1" y="76"/>
                      <a:pt x="1" y="77"/>
                    </a:cubicBezTo>
                    <a:cubicBezTo>
                      <a:pt x="2" y="79"/>
                      <a:pt x="2" y="80"/>
                      <a:pt x="2" y="82"/>
                    </a:cubicBezTo>
                    <a:cubicBezTo>
                      <a:pt x="3" y="82"/>
                      <a:pt x="3" y="81"/>
                      <a:pt x="4" y="81"/>
                    </a:cubicBezTo>
                    <a:cubicBezTo>
                      <a:pt x="4" y="78"/>
                      <a:pt x="3" y="75"/>
                      <a:pt x="3" y="72"/>
                    </a:cubicBezTo>
                    <a:moveTo>
                      <a:pt x="9" y="66"/>
                    </a:moveTo>
                    <a:cubicBezTo>
                      <a:pt x="9" y="67"/>
                      <a:pt x="10" y="68"/>
                      <a:pt x="10" y="70"/>
                    </a:cubicBezTo>
                    <a:cubicBezTo>
                      <a:pt x="10" y="70"/>
                      <a:pt x="10" y="69"/>
                      <a:pt x="10" y="69"/>
                    </a:cubicBezTo>
                    <a:cubicBezTo>
                      <a:pt x="10" y="69"/>
                      <a:pt x="10" y="69"/>
                      <a:pt x="10" y="69"/>
                    </a:cubicBezTo>
                    <a:cubicBezTo>
                      <a:pt x="10" y="68"/>
                      <a:pt x="10" y="67"/>
                      <a:pt x="9" y="66"/>
                    </a:cubicBezTo>
                    <a:moveTo>
                      <a:pt x="8" y="65"/>
                    </a:moveTo>
                    <a:cubicBezTo>
                      <a:pt x="6" y="67"/>
                      <a:pt x="5" y="69"/>
                      <a:pt x="4" y="71"/>
                    </a:cubicBezTo>
                    <a:cubicBezTo>
                      <a:pt x="5" y="73"/>
                      <a:pt x="5" y="76"/>
                      <a:pt x="6" y="79"/>
                    </a:cubicBezTo>
                    <a:cubicBezTo>
                      <a:pt x="6" y="79"/>
                      <a:pt x="6" y="79"/>
                      <a:pt x="6" y="79"/>
                    </a:cubicBezTo>
                    <a:cubicBezTo>
                      <a:pt x="7" y="77"/>
                      <a:pt x="8" y="75"/>
                      <a:pt x="8" y="74"/>
                    </a:cubicBezTo>
                    <a:cubicBezTo>
                      <a:pt x="8" y="65"/>
                      <a:pt x="8" y="65"/>
                      <a:pt x="8" y="65"/>
                    </a:cubicBezTo>
                    <a:moveTo>
                      <a:pt x="8" y="65"/>
                    </a:moveTo>
                    <a:cubicBezTo>
                      <a:pt x="8" y="65"/>
                      <a:pt x="8" y="65"/>
                      <a:pt x="8" y="65"/>
                    </a:cubicBezTo>
                    <a:cubicBezTo>
                      <a:pt x="8" y="70"/>
                      <a:pt x="8" y="70"/>
                      <a:pt x="8" y="70"/>
                    </a:cubicBezTo>
                    <a:cubicBezTo>
                      <a:pt x="8" y="71"/>
                      <a:pt x="9" y="72"/>
                      <a:pt x="9" y="73"/>
                    </a:cubicBezTo>
                    <a:cubicBezTo>
                      <a:pt x="9" y="73"/>
                      <a:pt x="9" y="72"/>
                      <a:pt x="9" y="72"/>
                    </a:cubicBezTo>
                    <a:cubicBezTo>
                      <a:pt x="9" y="70"/>
                      <a:pt x="8" y="67"/>
                      <a:pt x="8" y="65"/>
                    </a:cubicBezTo>
                    <a:moveTo>
                      <a:pt x="13" y="52"/>
                    </a:moveTo>
                    <a:cubicBezTo>
                      <a:pt x="13" y="54"/>
                      <a:pt x="12" y="55"/>
                      <a:pt x="12" y="56"/>
                    </a:cubicBezTo>
                    <a:cubicBezTo>
                      <a:pt x="12" y="58"/>
                      <a:pt x="13" y="59"/>
                      <a:pt x="13" y="61"/>
                    </a:cubicBezTo>
                    <a:cubicBezTo>
                      <a:pt x="13" y="59"/>
                      <a:pt x="14" y="58"/>
                      <a:pt x="14" y="57"/>
                    </a:cubicBezTo>
                    <a:cubicBezTo>
                      <a:pt x="14" y="55"/>
                      <a:pt x="14" y="54"/>
                      <a:pt x="13" y="52"/>
                    </a:cubicBezTo>
                    <a:moveTo>
                      <a:pt x="5" y="51"/>
                    </a:moveTo>
                    <a:cubicBezTo>
                      <a:pt x="4" y="54"/>
                      <a:pt x="4" y="58"/>
                      <a:pt x="3" y="62"/>
                    </a:cubicBezTo>
                    <a:cubicBezTo>
                      <a:pt x="4" y="60"/>
                      <a:pt x="5" y="59"/>
                      <a:pt x="6" y="57"/>
                    </a:cubicBezTo>
                    <a:cubicBezTo>
                      <a:pt x="6" y="55"/>
                      <a:pt x="5" y="53"/>
                      <a:pt x="5" y="51"/>
                    </a:cubicBezTo>
                    <a:moveTo>
                      <a:pt x="17" y="42"/>
                    </a:moveTo>
                    <a:cubicBezTo>
                      <a:pt x="16" y="45"/>
                      <a:pt x="15" y="48"/>
                      <a:pt x="14" y="52"/>
                    </a:cubicBezTo>
                    <a:cubicBezTo>
                      <a:pt x="14" y="53"/>
                      <a:pt x="14" y="54"/>
                      <a:pt x="15" y="55"/>
                    </a:cubicBezTo>
                    <a:cubicBezTo>
                      <a:pt x="16" y="51"/>
                      <a:pt x="16" y="46"/>
                      <a:pt x="17" y="43"/>
                    </a:cubicBezTo>
                    <a:cubicBezTo>
                      <a:pt x="17" y="42"/>
                      <a:pt x="17" y="42"/>
                      <a:pt x="17" y="42"/>
                    </a:cubicBezTo>
                    <a:moveTo>
                      <a:pt x="14" y="31"/>
                    </a:moveTo>
                    <a:cubicBezTo>
                      <a:pt x="15" y="34"/>
                      <a:pt x="15" y="34"/>
                      <a:pt x="15" y="34"/>
                    </a:cubicBezTo>
                    <a:cubicBezTo>
                      <a:pt x="15" y="35"/>
                      <a:pt x="15" y="36"/>
                      <a:pt x="16" y="37"/>
                    </a:cubicBezTo>
                    <a:cubicBezTo>
                      <a:pt x="16" y="37"/>
                      <a:pt x="16" y="36"/>
                      <a:pt x="16" y="36"/>
                    </a:cubicBezTo>
                    <a:cubicBezTo>
                      <a:pt x="15" y="34"/>
                      <a:pt x="15" y="33"/>
                      <a:pt x="14" y="31"/>
                    </a:cubicBezTo>
                    <a:moveTo>
                      <a:pt x="6" y="14"/>
                    </a:moveTo>
                    <a:cubicBezTo>
                      <a:pt x="7" y="21"/>
                      <a:pt x="6" y="27"/>
                      <a:pt x="6" y="34"/>
                    </a:cubicBezTo>
                    <a:cubicBezTo>
                      <a:pt x="8" y="39"/>
                      <a:pt x="9" y="45"/>
                      <a:pt x="10" y="50"/>
                    </a:cubicBezTo>
                    <a:cubicBezTo>
                      <a:pt x="11" y="48"/>
                      <a:pt x="12" y="47"/>
                      <a:pt x="12" y="46"/>
                    </a:cubicBezTo>
                    <a:cubicBezTo>
                      <a:pt x="10" y="35"/>
                      <a:pt x="10" y="35"/>
                      <a:pt x="10" y="35"/>
                    </a:cubicBezTo>
                    <a:cubicBezTo>
                      <a:pt x="11" y="42"/>
                      <a:pt x="11" y="42"/>
                      <a:pt x="11" y="42"/>
                    </a:cubicBezTo>
                    <a:cubicBezTo>
                      <a:pt x="12" y="43"/>
                      <a:pt x="12" y="44"/>
                      <a:pt x="12" y="45"/>
                    </a:cubicBezTo>
                    <a:cubicBezTo>
                      <a:pt x="14" y="43"/>
                      <a:pt x="15" y="40"/>
                      <a:pt x="16" y="38"/>
                    </a:cubicBezTo>
                    <a:cubicBezTo>
                      <a:pt x="14" y="31"/>
                      <a:pt x="14" y="31"/>
                      <a:pt x="14" y="31"/>
                    </a:cubicBezTo>
                    <a:cubicBezTo>
                      <a:pt x="11" y="25"/>
                      <a:pt x="9" y="20"/>
                      <a:pt x="6" y="14"/>
                    </a:cubicBezTo>
                    <a:moveTo>
                      <a:pt x="6" y="0"/>
                    </a:moveTo>
                    <a:cubicBezTo>
                      <a:pt x="6" y="1"/>
                      <a:pt x="6" y="3"/>
                      <a:pt x="6" y="5"/>
                    </a:cubicBezTo>
                    <a:cubicBezTo>
                      <a:pt x="10" y="14"/>
                      <a:pt x="14" y="23"/>
                      <a:pt x="17" y="32"/>
                    </a:cubicBezTo>
                    <a:cubicBezTo>
                      <a:pt x="17" y="32"/>
                      <a:pt x="17" y="32"/>
                      <a:pt x="17" y="31"/>
                    </a:cubicBezTo>
                    <a:cubicBezTo>
                      <a:pt x="17" y="29"/>
                      <a:pt x="17" y="27"/>
                      <a:pt x="17" y="26"/>
                    </a:cubicBezTo>
                    <a:cubicBezTo>
                      <a:pt x="15" y="18"/>
                      <a:pt x="15" y="18"/>
                      <a:pt x="15" y="18"/>
                    </a:cubicBezTo>
                    <a:cubicBezTo>
                      <a:pt x="17" y="25"/>
                      <a:pt x="17" y="25"/>
                      <a:pt x="17" y="25"/>
                    </a:cubicBezTo>
                    <a:cubicBezTo>
                      <a:pt x="17" y="20"/>
                      <a:pt x="16" y="16"/>
                      <a:pt x="15" y="13"/>
                    </a:cubicBezTo>
                    <a:cubicBezTo>
                      <a:pt x="15" y="12"/>
                      <a:pt x="14" y="11"/>
                      <a:pt x="14" y="10"/>
                    </a:cubicBezTo>
                    <a:cubicBezTo>
                      <a:pt x="12" y="5"/>
                      <a:pt x="9" y="2"/>
                      <a:pt x="6"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623" name="Freeform 706"/>
              <p:cNvSpPr>
                <a:spLocks noEditPoints="1"/>
              </p:cNvSpPr>
              <p:nvPr/>
            </p:nvSpPr>
            <p:spPr bwMode="auto">
              <a:xfrm>
                <a:off x="3294" y="3066"/>
                <a:ext cx="48" cy="76"/>
              </a:xfrm>
              <a:custGeom>
                <a:avLst/>
                <a:gdLst>
                  <a:gd name="T0" fmla="*/ 37 w 57"/>
                  <a:gd name="T1" fmla="*/ 92 h 92"/>
                  <a:gd name="T2" fmla="*/ 38 w 57"/>
                  <a:gd name="T3" fmla="*/ 91 h 92"/>
                  <a:gd name="T4" fmla="*/ 39 w 57"/>
                  <a:gd name="T5" fmla="*/ 90 h 92"/>
                  <a:gd name="T6" fmla="*/ 41 w 57"/>
                  <a:gd name="T7" fmla="*/ 92 h 92"/>
                  <a:gd name="T8" fmla="*/ 43 w 57"/>
                  <a:gd name="T9" fmla="*/ 86 h 92"/>
                  <a:gd name="T10" fmla="*/ 10 w 57"/>
                  <a:gd name="T11" fmla="*/ 89 h 92"/>
                  <a:gd name="T12" fmla="*/ 12 w 57"/>
                  <a:gd name="T13" fmla="*/ 79 h 92"/>
                  <a:gd name="T14" fmla="*/ 47 w 57"/>
                  <a:gd name="T15" fmla="*/ 82 h 92"/>
                  <a:gd name="T16" fmla="*/ 50 w 57"/>
                  <a:gd name="T17" fmla="*/ 86 h 92"/>
                  <a:gd name="T18" fmla="*/ 50 w 57"/>
                  <a:gd name="T19" fmla="*/ 78 h 92"/>
                  <a:gd name="T20" fmla="*/ 51 w 57"/>
                  <a:gd name="T21" fmla="*/ 77 h 92"/>
                  <a:gd name="T22" fmla="*/ 52 w 57"/>
                  <a:gd name="T23" fmla="*/ 76 h 92"/>
                  <a:gd name="T24" fmla="*/ 0 w 57"/>
                  <a:gd name="T25" fmla="*/ 34 h 92"/>
                  <a:gd name="T26" fmla="*/ 12 w 57"/>
                  <a:gd name="T27" fmla="*/ 69 h 92"/>
                  <a:gd name="T28" fmla="*/ 24 w 57"/>
                  <a:gd name="T29" fmla="*/ 92 h 92"/>
                  <a:gd name="T30" fmla="*/ 18 w 57"/>
                  <a:gd name="T31" fmla="*/ 65 h 92"/>
                  <a:gd name="T32" fmla="*/ 26 w 57"/>
                  <a:gd name="T33" fmla="*/ 92 h 92"/>
                  <a:gd name="T34" fmla="*/ 31 w 57"/>
                  <a:gd name="T35" fmla="*/ 92 h 92"/>
                  <a:gd name="T36" fmla="*/ 26 w 57"/>
                  <a:gd name="T37" fmla="*/ 73 h 92"/>
                  <a:gd name="T38" fmla="*/ 31 w 57"/>
                  <a:gd name="T39" fmla="*/ 91 h 92"/>
                  <a:gd name="T40" fmla="*/ 37 w 57"/>
                  <a:gd name="T41" fmla="*/ 78 h 92"/>
                  <a:gd name="T42" fmla="*/ 38 w 57"/>
                  <a:gd name="T43" fmla="*/ 84 h 92"/>
                  <a:gd name="T44" fmla="*/ 22 w 57"/>
                  <a:gd name="T45" fmla="*/ 12 h 92"/>
                  <a:gd name="T46" fmla="*/ 24 w 57"/>
                  <a:gd name="T47" fmla="*/ 10 h 92"/>
                  <a:gd name="T48" fmla="*/ 49 w 57"/>
                  <a:gd name="T49" fmla="*/ 71 h 92"/>
                  <a:gd name="T50" fmla="*/ 46 w 57"/>
                  <a:gd name="T51" fmla="*/ 59 h 92"/>
                  <a:gd name="T52" fmla="*/ 49 w 57"/>
                  <a:gd name="T53" fmla="*/ 70 h 92"/>
                  <a:gd name="T54" fmla="*/ 50 w 57"/>
                  <a:gd name="T55" fmla="*/ 61 h 92"/>
                  <a:gd name="T56" fmla="*/ 49 w 57"/>
                  <a:gd name="T57" fmla="*/ 57 h 92"/>
                  <a:gd name="T58" fmla="*/ 53 w 57"/>
                  <a:gd name="T59" fmla="*/ 64 h 92"/>
                  <a:gd name="T60" fmla="*/ 38 w 57"/>
                  <a:gd name="T61" fmla="*/ 7 h 92"/>
                  <a:gd name="T62" fmla="*/ 53 w 57"/>
                  <a:gd name="T63" fmla="*/ 0 h 92"/>
                  <a:gd name="T64" fmla="*/ 56 w 57"/>
                  <a:gd name="T65" fmla="*/ 2 h 92"/>
                  <a:gd name="T66" fmla="*/ 48 w 57"/>
                  <a:gd name="T67" fmla="*/ 0 h 92"/>
                  <a:gd name="T68" fmla="*/ 46 w 57"/>
                  <a:gd name="T69" fmla="*/ 9 h 92"/>
                  <a:gd name="T70" fmla="*/ 56 w 57"/>
                  <a:gd name="T71" fmla="*/ 36 h 92"/>
                  <a:gd name="T72" fmla="*/ 51 w 57"/>
                  <a:gd name="T73" fmla="*/ 5 h 92"/>
                  <a:gd name="T74" fmla="*/ 51 w 57"/>
                  <a:gd name="T75" fmla="*/ 5 h 92"/>
                  <a:gd name="T76" fmla="*/ 48 w 57"/>
                  <a:gd name="T7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92">
                    <a:moveTo>
                      <a:pt x="38" y="91"/>
                    </a:moveTo>
                    <a:cubicBezTo>
                      <a:pt x="38" y="91"/>
                      <a:pt x="37" y="92"/>
                      <a:pt x="37" y="92"/>
                    </a:cubicBezTo>
                    <a:cubicBezTo>
                      <a:pt x="37" y="92"/>
                      <a:pt x="38" y="92"/>
                      <a:pt x="38" y="92"/>
                    </a:cubicBezTo>
                    <a:cubicBezTo>
                      <a:pt x="38" y="92"/>
                      <a:pt x="38" y="91"/>
                      <a:pt x="38" y="91"/>
                    </a:cubicBezTo>
                    <a:moveTo>
                      <a:pt x="43" y="86"/>
                    </a:moveTo>
                    <a:cubicBezTo>
                      <a:pt x="41" y="88"/>
                      <a:pt x="40" y="89"/>
                      <a:pt x="39" y="90"/>
                    </a:cubicBezTo>
                    <a:cubicBezTo>
                      <a:pt x="39" y="91"/>
                      <a:pt x="39" y="91"/>
                      <a:pt x="39" y="92"/>
                    </a:cubicBezTo>
                    <a:cubicBezTo>
                      <a:pt x="40" y="92"/>
                      <a:pt x="41" y="92"/>
                      <a:pt x="41" y="92"/>
                    </a:cubicBezTo>
                    <a:cubicBezTo>
                      <a:pt x="42" y="92"/>
                      <a:pt x="43" y="91"/>
                      <a:pt x="43" y="91"/>
                    </a:cubicBezTo>
                    <a:cubicBezTo>
                      <a:pt x="43" y="89"/>
                      <a:pt x="43" y="88"/>
                      <a:pt x="43" y="86"/>
                    </a:cubicBezTo>
                    <a:moveTo>
                      <a:pt x="12" y="79"/>
                    </a:moveTo>
                    <a:cubicBezTo>
                      <a:pt x="11" y="82"/>
                      <a:pt x="11" y="86"/>
                      <a:pt x="10" y="89"/>
                    </a:cubicBezTo>
                    <a:cubicBezTo>
                      <a:pt x="12" y="89"/>
                      <a:pt x="14" y="90"/>
                      <a:pt x="15" y="90"/>
                    </a:cubicBezTo>
                    <a:cubicBezTo>
                      <a:pt x="14" y="86"/>
                      <a:pt x="13" y="83"/>
                      <a:pt x="12" y="79"/>
                    </a:cubicBezTo>
                    <a:moveTo>
                      <a:pt x="50" y="78"/>
                    </a:moveTo>
                    <a:cubicBezTo>
                      <a:pt x="49" y="80"/>
                      <a:pt x="48" y="81"/>
                      <a:pt x="47" y="82"/>
                    </a:cubicBezTo>
                    <a:cubicBezTo>
                      <a:pt x="47" y="83"/>
                      <a:pt x="48" y="85"/>
                      <a:pt x="48" y="87"/>
                    </a:cubicBezTo>
                    <a:cubicBezTo>
                      <a:pt x="49" y="87"/>
                      <a:pt x="49" y="86"/>
                      <a:pt x="50" y="86"/>
                    </a:cubicBezTo>
                    <a:cubicBezTo>
                      <a:pt x="50" y="85"/>
                      <a:pt x="50" y="84"/>
                      <a:pt x="50" y="83"/>
                    </a:cubicBezTo>
                    <a:cubicBezTo>
                      <a:pt x="50" y="81"/>
                      <a:pt x="50" y="80"/>
                      <a:pt x="50" y="78"/>
                    </a:cubicBezTo>
                    <a:moveTo>
                      <a:pt x="52" y="76"/>
                    </a:moveTo>
                    <a:cubicBezTo>
                      <a:pt x="51" y="76"/>
                      <a:pt x="51" y="77"/>
                      <a:pt x="51" y="77"/>
                    </a:cubicBezTo>
                    <a:cubicBezTo>
                      <a:pt x="51" y="78"/>
                      <a:pt x="51" y="79"/>
                      <a:pt x="51" y="79"/>
                    </a:cubicBezTo>
                    <a:cubicBezTo>
                      <a:pt x="51" y="78"/>
                      <a:pt x="51" y="77"/>
                      <a:pt x="52" y="76"/>
                    </a:cubicBezTo>
                    <a:moveTo>
                      <a:pt x="22" y="12"/>
                    </a:moveTo>
                    <a:cubicBezTo>
                      <a:pt x="15" y="18"/>
                      <a:pt x="8" y="25"/>
                      <a:pt x="0" y="34"/>
                    </a:cubicBezTo>
                    <a:cubicBezTo>
                      <a:pt x="0" y="34"/>
                      <a:pt x="0" y="34"/>
                      <a:pt x="0" y="34"/>
                    </a:cubicBezTo>
                    <a:cubicBezTo>
                      <a:pt x="8" y="39"/>
                      <a:pt x="13" y="51"/>
                      <a:pt x="12" y="69"/>
                    </a:cubicBezTo>
                    <a:cubicBezTo>
                      <a:pt x="16" y="76"/>
                      <a:pt x="18" y="84"/>
                      <a:pt x="21" y="92"/>
                    </a:cubicBezTo>
                    <a:cubicBezTo>
                      <a:pt x="22" y="92"/>
                      <a:pt x="23" y="92"/>
                      <a:pt x="24" y="92"/>
                    </a:cubicBezTo>
                    <a:cubicBezTo>
                      <a:pt x="23" y="85"/>
                      <a:pt x="22" y="79"/>
                      <a:pt x="21" y="76"/>
                    </a:cubicBezTo>
                    <a:cubicBezTo>
                      <a:pt x="18" y="65"/>
                      <a:pt x="18" y="65"/>
                      <a:pt x="18" y="65"/>
                    </a:cubicBezTo>
                    <a:cubicBezTo>
                      <a:pt x="20" y="71"/>
                      <a:pt x="20" y="71"/>
                      <a:pt x="20" y="71"/>
                    </a:cubicBezTo>
                    <a:cubicBezTo>
                      <a:pt x="21" y="77"/>
                      <a:pt x="24" y="84"/>
                      <a:pt x="26" y="92"/>
                    </a:cubicBezTo>
                    <a:cubicBezTo>
                      <a:pt x="27" y="92"/>
                      <a:pt x="29" y="92"/>
                      <a:pt x="30" y="92"/>
                    </a:cubicBezTo>
                    <a:cubicBezTo>
                      <a:pt x="30" y="92"/>
                      <a:pt x="30" y="92"/>
                      <a:pt x="31" y="92"/>
                    </a:cubicBezTo>
                    <a:cubicBezTo>
                      <a:pt x="30" y="88"/>
                      <a:pt x="29" y="85"/>
                      <a:pt x="28" y="83"/>
                    </a:cubicBezTo>
                    <a:cubicBezTo>
                      <a:pt x="26" y="73"/>
                      <a:pt x="26" y="73"/>
                      <a:pt x="26" y="73"/>
                    </a:cubicBezTo>
                    <a:cubicBezTo>
                      <a:pt x="28" y="78"/>
                      <a:pt x="28" y="78"/>
                      <a:pt x="28" y="78"/>
                    </a:cubicBezTo>
                    <a:cubicBezTo>
                      <a:pt x="29" y="82"/>
                      <a:pt x="30" y="86"/>
                      <a:pt x="31" y="91"/>
                    </a:cubicBezTo>
                    <a:cubicBezTo>
                      <a:pt x="33" y="89"/>
                      <a:pt x="36" y="87"/>
                      <a:pt x="38" y="84"/>
                    </a:cubicBezTo>
                    <a:cubicBezTo>
                      <a:pt x="37" y="78"/>
                      <a:pt x="37" y="78"/>
                      <a:pt x="37" y="78"/>
                    </a:cubicBezTo>
                    <a:cubicBezTo>
                      <a:pt x="38" y="83"/>
                      <a:pt x="38" y="83"/>
                      <a:pt x="38" y="83"/>
                    </a:cubicBezTo>
                    <a:cubicBezTo>
                      <a:pt x="38" y="84"/>
                      <a:pt x="38" y="84"/>
                      <a:pt x="38" y="84"/>
                    </a:cubicBezTo>
                    <a:cubicBezTo>
                      <a:pt x="39" y="83"/>
                      <a:pt x="40" y="81"/>
                      <a:pt x="41" y="80"/>
                    </a:cubicBezTo>
                    <a:cubicBezTo>
                      <a:pt x="36" y="57"/>
                      <a:pt x="30" y="32"/>
                      <a:pt x="22" y="12"/>
                    </a:cubicBezTo>
                    <a:moveTo>
                      <a:pt x="36" y="3"/>
                    </a:moveTo>
                    <a:cubicBezTo>
                      <a:pt x="32" y="4"/>
                      <a:pt x="28" y="7"/>
                      <a:pt x="24" y="10"/>
                    </a:cubicBezTo>
                    <a:cubicBezTo>
                      <a:pt x="33" y="30"/>
                      <a:pt x="41" y="53"/>
                      <a:pt x="46" y="75"/>
                    </a:cubicBezTo>
                    <a:cubicBezTo>
                      <a:pt x="47" y="73"/>
                      <a:pt x="48" y="72"/>
                      <a:pt x="49" y="71"/>
                    </a:cubicBezTo>
                    <a:cubicBezTo>
                      <a:pt x="48" y="70"/>
                      <a:pt x="48" y="69"/>
                      <a:pt x="48" y="68"/>
                    </a:cubicBezTo>
                    <a:cubicBezTo>
                      <a:pt x="46" y="59"/>
                      <a:pt x="46" y="59"/>
                      <a:pt x="46" y="59"/>
                    </a:cubicBezTo>
                    <a:cubicBezTo>
                      <a:pt x="48" y="64"/>
                      <a:pt x="48" y="64"/>
                      <a:pt x="48" y="64"/>
                    </a:cubicBezTo>
                    <a:cubicBezTo>
                      <a:pt x="48" y="66"/>
                      <a:pt x="48" y="68"/>
                      <a:pt x="49" y="70"/>
                    </a:cubicBezTo>
                    <a:cubicBezTo>
                      <a:pt x="50" y="69"/>
                      <a:pt x="51" y="68"/>
                      <a:pt x="52" y="66"/>
                    </a:cubicBezTo>
                    <a:cubicBezTo>
                      <a:pt x="51" y="64"/>
                      <a:pt x="50" y="62"/>
                      <a:pt x="50" y="61"/>
                    </a:cubicBezTo>
                    <a:cubicBezTo>
                      <a:pt x="47" y="52"/>
                      <a:pt x="47" y="52"/>
                      <a:pt x="47" y="52"/>
                    </a:cubicBezTo>
                    <a:cubicBezTo>
                      <a:pt x="49" y="57"/>
                      <a:pt x="49" y="57"/>
                      <a:pt x="49" y="57"/>
                    </a:cubicBezTo>
                    <a:cubicBezTo>
                      <a:pt x="50" y="59"/>
                      <a:pt x="51" y="62"/>
                      <a:pt x="52" y="66"/>
                    </a:cubicBezTo>
                    <a:cubicBezTo>
                      <a:pt x="53" y="65"/>
                      <a:pt x="53" y="64"/>
                      <a:pt x="53" y="64"/>
                    </a:cubicBezTo>
                    <a:cubicBezTo>
                      <a:pt x="54" y="60"/>
                      <a:pt x="54" y="56"/>
                      <a:pt x="55" y="53"/>
                    </a:cubicBezTo>
                    <a:cubicBezTo>
                      <a:pt x="51" y="38"/>
                      <a:pt x="45" y="22"/>
                      <a:pt x="38" y="7"/>
                    </a:cubicBezTo>
                    <a:cubicBezTo>
                      <a:pt x="37" y="6"/>
                      <a:pt x="37" y="4"/>
                      <a:pt x="36" y="3"/>
                    </a:cubicBezTo>
                    <a:moveTo>
                      <a:pt x="53" y="0"/>
                    </a:moveTo>
                    <a:cubicBezTo>
                      <a:pt x="54" y="3"/>
                      <a:pt x="55" y="5"/>
                      <a:pt x="56" y="7"/>
                    </a:cubicBezTo>
                    <a:cubicBezTo>
                      <a:pt x="56" y="5"/>
                      <a:pt x="56" y="3"/>
                      <a:pt x="56" y="2"/>
                    </a:cubicBezTo>
                    <a:cubicBezTo>
                      <a:pt x="55" y="1"/>
                      <a:pt x="54" y="1"/>
                      <a:pt x="53" y="0"/>
                    </a:cubicBezTo>
                    <a:moveTo>
                      <a:pt x="48" y="0"/>
                    </a:moveTo>
                    <a:cubicBezTo>
                      <a:pt x="46" y="0"/>
                      <a:pt x="44" y="0"/>
                      <a:pt x="43" y="0"/>
                    </a:cubicBezTo>
                    <a:cubicBezTo>
                      <a:pt x="44" y="4"/>
                      <a:pt x="45" y="7"/>
                      <a:pt x="46" y="9"/>
                    </a:cubicBezTo>
                    <a:cubicBezTo>
                      <a:pt x="46" y="9"/>
                      <a:pt x="46" y="9"/>
                      <a:pt x="46" y="9"/>
                    </a:cubicBezTo>
                    <a:cubicBezTo>
                      <a:pt x="50" y="18"/>
                      <a:pt x="53" y="27"/>
                      <a:pt x="56" y="36"/>
                    </a:cubicBezTo>
                    <a:cubicBezTo>
                      <a:pt x="56" y="29"/>
                      <a:pt x="57" y="23"/>
                      <a:pt x="56" y="16"/>
                    </a:cubicBezTo>
                    <a:cubicBezTo>
                      <a:pt x="55" y="13"/>
                      <a:pt x="53" y="9"/>
                      <a:pt x="51" y="5"/>
                    </a:cubicBezTo>
                    <a:cubicBezTo>
                      <a:pt x="51" y="12"/>
                      <a:pt x="51" y="12"/>
                      <a:pt x="51" y="12"/>
                    </a:cubicBezTo>
                    <a:cubicBezTo>
                      <a:pt x="51" y="5"/>
                      <a:pt x="51" y="5"/>
                      <a:pt x="51" y="5"/>
                    </a:cubicBezTo>
                    <a:cubicBezTo>
                      <a:pt x="50" y="3"/>
                      <a:pt x="49" y="2"/>
                      <a:pt x="48" y="0"/>
                    </a:cubicBezTo>
                    <a:cubicBezTo>
                      <a:pt x="48" y="0"/>
                      <a:pt x="48" y="0"/>
                      <a:pt x="48"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624" name="Freeform 707"/>
              <p:cNvSpPr>
                <a:spLocks noEditPoints="1"/>
              </p:cNvSpPr>
              <p:nvPr/>
            </p:nvSpPr>
            <p:spPr bwMode="auto">
              <a:xfrm>
                <a:off x="3243" y="3110"/>
                <a:ext cx="18" cy="34"/>
              </a:xfrm>
              <a:custGeom>
                <a:avLst/>
                <a:gdLst>
                  <a:gd name="T0" fmla="*/ 13 w 22"/>
                  <a:gd name="T1" fmla="*/ 10 h 41"/>
                  <a:gd name="T2" fmla="*/ 3 w 22"/>
                  <a:gd name="T3" fmla="*/ 24 h 41"/>
                  <a:gd name="T4" fmla="*/ 0 w 22"/>
                  <a:gd name="T5" fmla="*/ 41 h 41"/>
                  <a:gd name="T6" fmla="*/ 3 w 22"/>
                  <a:gd name="T7" fmla="*/ 41 h 41"/>
                  <a:gd name="T8" fmla="*/ 15 w 22"/>
                  <a:gd name="T9" fmla="*/ 15 h 41"/>
                  <a:gd name="T10" fmla="*/ 13 w 22"/>
                  <a:gd name="T11" fmla="*/ 10 h 41"/>
                  <a:gd name="T12" fmla="*/ 22 w 22"/>
                  <a:gd name="T13" fmla="*/ 0 h 41"/>
                  <a:gd name="T14" fmla="*/ 14 w 22"/>
                  <a:gd name="T15" fmla="*/ 9 h 41"/>
                  <a:gd name="T16" fmla="*/ 17 w 22"/>
                  <a:gd name="T17" fmla="*/ 10 h 41"/>
                  <a:gd name="T18" fmla="*/ 22 w 22"/>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1">
                    <a:moveTo>
                      <a:pt x="13" y="10"/>
                    </a:moveTo>
                    <a:cubicBezTo>
                      <a:pt x="9" y="14"/>
                      <a:pt x="6" y="19"/>
                      <a:pt x="3" y="24"/>
                    </a:cubicBezTo>
                    <a:cubicBezTo>
                      <a:pt x="2" y="29"/>
                      <a:pt x="1" y="35"/>
                      <a:pt x="0" y="41"/>
                    </a:cubicBezTo>
                    <a:cubicBezTo>
                      <a:pt x="1" y="41"/>
                      <a:pt x="2" y="41"/>
                      <a:pt x="3" y="41"/>
                    </a:cubicBezTo>
                    <a:cubicBezTo>
                      <a:pt x="7" y="33"/>
                      <a:pt x="11" y="24"/>
                      <a:pt x="15" y="15"/>
                    </a:cubicBezTo>
                    <a:cubicBezTo>
                      <a:pt x="14" y="14"/>
                      <a:pt x="14" y="12"/>
                      <a:pt x="13" y="10"/>
                    </a:cubicBezTo>
                    <a:moveTo>
                      <a:pt x="22" y="0"/>
                    </a:moveTo>
                    <a:cubicBezTo>
                      <a:pt x="19" y="3"/>
                      <a:pt x="16" y="6"/>
                      <a:pt x="14" y="9"/>
                    </a:cubicBezTo>
                    <a:cubicBezTo>
                      <a:pt x="15" y="9"/>
                      <a:pt x="16" y="10"/>
                      <a:pt x="17" y="10"/>
                    </a:cubicBezTo>
                    <a:cubicBezTo>
                      <a:pt x="19" y="7"/>
                      <a:pt x="20" y="3"/>
                      <a:pt x="22"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625" name="Freeform 708"/>
              <p:cNvSpPr/>
              <p:nvPr/>
            </p:nvSpPr>
            <p:spPr bwMode="auto">
              <a:xfrm>
                <a:off x="3235" y="3130"/>
                <a:ext cx="10" cy="15"/>
              </a:xfrm>
              <a:custGeom>
                <a:avLst/>
                <a:gdLst>
                  <a:gd name="T0" fmla="*/ 12 w 12"/>
                  <a:gd name="T1" fmla="*/ 0 h 18"/>
                  <a:gd name="T2" fmla="*/ 0 w 12"/>
                  <a:gd name="T3" fmla="*/ 18 h 18"/>
                  <a:gd name="T4" fmla="*/ 9 w 12"/>
                  <a:gd name="T5" fmla="*/ 17 h 18"/>
                  <a:gd name="T6" fmla="*/ 12 w 12"/>
                  <a:gd name="T7" fmla="*/ 0 h 18"/>
                </a:gdLst>
                <a:ahLst/>
                <a:cxnLst>
                  <a:cxn ang="0">
                    <a:pos x="T0" y="T1"/>
                  </a:cxn>
                  <a:cxn ang="0">
                    <a:pos x="T2" y="T3"/>
                  </a:cxn>
                  <a:cxn ang="0">
                    <a:pos x="T4" y="T5"/>
                  </a:cxn>
                  <a:cxn ang="0">
                    <a:pos x="T6" y="T7"/>
                  </a:cxn>
                </a:cxnLst>
                <a:rect l="0" t="0" r="r" b="b"/>
                <a:pathLst>
                  <a:path w="12" h="18">
                    <a:moveTo>
                      <a:pt x="12" y="0"/>
                    </a:moveTo>
                    <a:cubicBezTo>
                      <a:pt x="8" y="6"/>
                      <a:pt x="4" y="11"/>
                      <a:pt x="0" y="18"/>
                    </a:cubicBezTo>
                    <a:cubicBezTo>
                      <a:pt x="3" y="18"/>
                      <a:pt x="6" y="18"/>
                      <a:pt x="9" y="17"/>
                    </a:cubicBezTo>
                    <a:cubicBezTo>
                      <a:pt x="10" y="11"/>
                      <a:pt x="11" y="5"/>
                      <a:pt x="12"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26" name="Freeform 709"/>
              <p:cNvSpPr/>
              <p:nvPr/>
            </p:nvSpPr>
            <p:spPr bwMode="auto">
              <a:xfrm>
                <a:off x="3291" y="3093"/>
                <a:ext cx="3" cy="3"/>
              </a:xfrm>
              <a:custGeom>
                <a:avLst/>
                <a:gdLst>
                  <a:gd name="T0" fmla="*/ 0 w 4"/>
                  <a:gd name="T1" fmla="*/ 0 h 3"/>
                  <a:gd name="T2" fmla="*/ 2 w 4"/>
                  <a:gd name="T3" fmla="*/ 3 h 3"/>
                  <a:gd name="T4" fmla="*/ 4 w 4"/>
                  <a:gd name="T5" fmla="*/ 1 h 3"/>
                  <a:gd name="T6" fmla="*/ 0 w 4"/>
                  <a:gd name="T7" fmla="*/ 0 h 3"/>
                </a:gdLst>
                <a:ahLst/>
                <a:cxnLst>
                  <a:cxn ang="0">
                    <a:pos x="T0" y="T1"/>
                  </a:cxn>
                  <a:cxn ang="0">
                    <a:pos x="T2" y="T3"/>
                  </a:cxn>
                  <a:cxn ang="0">
                    <a:pos x="T4" y="T5"/>
                  </a:cxn>
                  <a:cxn ang="0">
                    <a:pos x="T6" y="T7"/>
                  </a:cxn>
                </a:cxnLst>
                <a:rect l="0" t="0" r="r" b="b"/>
                <a:pathLst>
                  <a:path w="4" h="3">
                    <a:moveTo>
                      <a:pt x="0" y="0"/>
                    </a:moveTo>
                    <a:cubicBezTo>
                      <a:pt x="1" y="1"/>
                      <a:pt x="1" y="2"/>
                      <a:pt x="2" y="3"/>
                    </a:cubicBezTo>
                    <a:cubicBezTo>
                      <a:pt x="3" y="3"/>
                      <a:pt x="3" y="2"/>
                      <a:pt x="4" y="1"/>
                    </a:cubicBezTo>
                    <a:cubicBezTo>
                      <a:pt x="3" y="0"/>
                      <a:pt x="1" y="0"/>
                      <a:pt x="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627" name="Freeform 710"/>
              <p:cNvSpPr/>
              <p:nvPr/>
            </p:nvSpPr>
            <p:spPr bwMode="auto">
              <a:xfrm>
                <a:off x="3293" y="3094"/>
                <a:ext cx="12" cy="29"/>
              </a:xfrm>
              <a:custGeom>
                <a:avLst/>
                <a:gdLst>
                  <a:gd name="T0" fmla="*/ 2 w 15"/>
                  <a:gd name="T1" fmla="*/ 0 h 35"/>
                  <a:gd name="T2" fmla="*/ 0 w 15"/>
                  <a:gd name="T3" fmla="*/ 2 h 35"/>
                  <a:gd name="T4" fmla="*/ 14 w 15"/>
                  <a:gd name="T5" fmla="*/ 35 h 35"/>
                  <a:gd name="T6" fmla="*/ 2 w 15"/>
                  <a:gd name="T7" fmla="*/ 0 h 35"/>
                  <a:gd name="T8" fmla="*/ 2 w 15"/>
                  <a:gd name="T9" fmla="*/ 0 h 35"/>
                </a:gdLst>
                <a:ahLst/>
                <a:cxnLst>
                  <a:cxn ang="0">
                    <a:pos x="T0" y="T1"/>
                  </a:cxn>
                  <a:cxn ang="0">
                    <a:pos x="T2" y="T3"/>
                  </a:cxn>
                  <a:cxn ang="0">
                    <a:pos x="T4" y="T5"/>
                  </a:cxn>
                  <a:cxn ang="0">
                    <a:pos x="T6" y="T7"/>
                  </a:cxn>
                  <a:cxn ang="0">
                    <a:pos x="T8" y="T9"/>
                  </a:cxn>
                </a:cxnLst>
                <a:rect l="0" t="0" r="r" b="b"/>
                <a:pathLst>
                  <a:path w="15" h="35">
                    <a:moveTo>
                      <a:pt x="2" y="0"/>
                    </a:moveTo>
                    <a:cubicBezTo>
                      <a:pt x="1" y="1"/>
                      <a:pt x="1" y="2"/>
                      <a:pt x="0" y="2"/>
                    </a:cubicBezTo>
                    <a:cubicBezTo>
                      <a:pt x="5" y="12"/>
                      <a:pt x="10" y="23"/>
                      <a:pt x="14" y="35"/>
                    </a:cubicBezTo>
                    <a:cubicBezTo>
                      <a:pt x="15" y="17"/>
                      <a:pt x="10" y="5"/>
                      <a:pt x="2" y="0"/>
                    </a:cubicBezTo>
                    <a:cubicBezTo>
                      <a:pt x="2" y="0"/>
                      <a:pt x="2" y="0"/>
                      <a:pt x="2"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628" name="Freeform 711"/>
              <p:cNvSpPr/>
              <p:nvPr/>
            </p:nvSpPr>
            <p:spPr bwMode="auto">
              <a:xfrm>
                <a:off x="3266" y="3095"/>
                <a:ext cx="13" cy="30"/>
              </a:xfrm>
              <a:custGeom>
                <a:avLst/>
                <a:gdLst>
                  <a:gd name="T0" fmla="*/ 16 w 16"/>
                  <a:gd name="T1" fmla="*/ 0 h 36"/>
                  <a:gd name="T2" fmla="*/ 11 w 16"/>
                  <a:gd name="T3" fmla="*/ 3 h 36"/>
                  <a:gd name="T4" fmla="*/ 0 w 16"/>
                  <a:gd name="T5" fmla="*/ 34 h 36"/>
                  <a:gd name="T6" fmla="*/ 3 w 16"/>
                  <a:gd name="T7" fmla="*/ 36 h 36"/>
                  <a:gd name="T8" fmla="*/ 9 w 16"/>
                  <a:gd name="T9" fmla="*/ 29 h 36"/>
                  <a:gd name="T10" fmla="*/ 16 w 16"/>
                  <a:gd name="T11" fmla="*/ 0 h 36"/>
                </a:gdLst>
                <a:ahLst/>
                <a:cxnLst>
                  <a:cxn ang="0">
                    <a:pos x="T0" y="T1"/>
                  </a:cxn>
                  <a:cxn ang="0">
                    <a:pos x="T2" y="T3"/>
                  </a:cxn>
                  <a:cxn ang="0">
                    <a:pos x="T4" y="T5"/>
                  </a:cxn>
                  <a:cxn ang="0">
                    <a:pos x="T6" y="T7"/>
                  </a:cxn>
                  <a:cxn ang="0">
                    <a:pos x="T8" y="T9"/>
                  </a:cxn>
                  <a:cxn ang="0">
                    <a:pos x="T10" y="T11"/>
                  </a:cxn>
                </a:cxnLst>
                <a:rect l="0" t="0" r="r" b="b"/>
                <a:pathLst>
                  <a:path w="16" h="36">
                    <a:moveTo>
                      <a:pt x="16" y="0"/>
                    </a:moveTo>
                    <a:cubicBezTo>
                      <a:pt x="14" y="1"/>
                      <a:pt x="13" y="2"/>
                      <a:pt x="11" y="3"/>
                    </a:cubicBezTo>
                    <a:cubicBezTo>
                      <a:pt x="8" y="13"/>
                      <a:pt x="4" y="23"/>
                      <a:pt x="0" y="34"/>
                    </a:cubicBezTo>
                    <a:cubicBezTo>
                      <a:pt x="1" y="34"/>
                      <a:pt x="2" y="35"/>
                      <a:pt x="3" y="36"/>
                    </a:cubicBezTo>
                    <a:cubicBezTo>
                      <a:pt x="5" y="33"/>
                      <a:pt x="7" y="31"/>
                      <a:pt x="9" y="29"/>
                    </a:cubicBezTo>
                    <a:cubicBezTo>
                      <a:pt x="11" y="19"/>
                      <a:pt x="13" y="9"/>
                      <a:pt x="16"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629" name="Freeform 712"/>
              <p:cNvSpPr/>
              <p:nvPr/>
            </p:nvSpPr>
            <p:spPr bwMode="auto">
              <a:xfrm>
                <a:off x="3274" y="3092"/>
                <a:ext cx="18" cy="27"/>
              </a:xfrm>
              <a:custGeom>
                <a:avLst/>
                <a:gdLst>
                  <a:gd name="T0" fmla="*/ 18 w 22"/>
                  <a:gd name="T1" fmla="*/ 0 h 32"/>
                  <a:gd name="T2" fmla="*/ 7 w 22"/>
                  <a:gd name="T3" fmla="*/ 3 h 32"/>
                  <a:gd name="T4" fmla="*/ 0 w 22"/>
                  <a:gd name="T5" fmla="*/ 32 h 32"/>
                  <a:gd name="T6" fmla="*/ 1 w 22"/>
                  <a:gd name="T7" fmla="*/ 31 h 32"/>
                  <a:gd name="T8" fmla="*/ 6 w 22"/>
                  <a:gd name="T9" fmla="*/ 24 h 32"/>
                  <a:gd name="T10" fmla="*/ 4 w 22"/>
                  <a:gd name="T11" fmla="*/ 18 h 32"/>
                  <a:gd name="T12" fmla="*/ 6 w 22"/>
                  <a:gd name="T13" fmla="*/ 24 h 32"/>
                  <a:gd name="T14" fmla="*/ 22 w 22"/>
                  <a:gd name="T15" fmla="*/ 5 h 32"/>
                  <a:gd name="T16" fmla="*/ 20 w 22"/>
                  <a:gd name="T17" fmla="*/ 0 h 32"/>
                  <a:gd name="T18" fmla="*/ 18 w 2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2">
                    <a:moveTo>
                      <a:pt x="18" y="0"/>
                    </a:moveTo>
                    <a:cubicBezTo>
                      <a:pt x="15" y="0"/>
                      <a:pt x="11" y="1"/>
                      <a:pt x="7" y="3"/>
                    </a:cubicBezTo>
                    <a:cubicBezTo>
                      <a:pt x="4" y="12"/>
                      <a:pt x="2" y="22"/>
                      <a:pt x="0" y="32"/>
                    </a:cubicBezTo>
                    <a:cubicBezTo>
                      <a:pt x="0" y="31"/>
                      <a:pt x="0" y="31"/>
                      <a:pt x="1" y="31"/>
                    </a:cubicBezTo>
                    <a:cubicBezTo>
                      <a:pt x="2" y="28"/>
                      <a:pt x="4" y="26"/>
                      <a:pt x="6" y="24"/>
                    </a:cubicBezTo>
                    <a:cubicBezTo>
                      <a:pt x="4" y="18"/>
                      <a:pt x="4" y="18"/>
                      <a:pt x="4" y="18"/>
                    </a:cubicBezTo>
                    <a:cubicBezTo>
                      <a:pt x="6" y="24"/>
                      <a:pt x="6" y="24"/>
                      <a:pt x="6" y="24"/>
                    </a:cubicBezTo>
                    <a:cubicBezTo>
                      <a:pt x="12" y="17"/>
                      <a:pt x="17" y="11"/>
                      <a:pt x="22" y="5"/>
                    </a:cubicBezTo>
                    <a:cubicBezTo>
                      <a:pt x="21" y="4"/>
                      <a:pt x="20" y="2"/>
                      <a:pt x="20" y="0"/>
                    </a:cubicBezTo>
                    <a:cubicBezTo>
                      <a:pt x="19" y="0"/>
                      <a:pt x="19" y="0"/>
                      <a:pt x="18"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630" name="Freeform 713"/>
              <p:cNvSpPr/>
              <p:nvPr/>
            </p:nvSpPr>
            <p:spPr bwMode="auto">
              <a:xfrm>
                <a:off x="3269" y="3119"/>
                <a:ext cx="5" cy="8"/>
              </a:xfrm>
              <a:custGeom>
                <a:avLst/>
                <a:gdLst>
                  <a:gd name="T0" fmla="*/ 6 w 6"/>
                  <a:gd name="T1" fmla="*/ 0 h 10"/>
                  <a:gd name="T2" fmla="*/ 0 w 6"/>
                  <a:gd name="T3" fmla="*/ 7 h 10"/>
                  <a:gd name="T4" fmla="*/ 4 w 6"/>
                  <a:gd name="T5" fmla="*/ 10 h 10"/>
                  <a:gd name="T6" fmla="*/ 6 w 6"/>
                  <a:gd name="T7" fmla="*/ 0 h 10"/>
                </a:gdLst>
                <a:ahLst/>
                <a:cxnLst>
                  <a:cxn ang="0">
                    <a:pos x="T0" y="T1"/>
                  </a:cxn>
                  <a:cxn ang="0">
                    <a:pos x="T2" y="T3"/>
                  </a:cxn>
                  <a:cxn ang="0">
                    <a:pos x="T4" y="T5"/>
                  </a:cxn>
                  <a:cxn ang="0">
                    <a:pos x="T6" y="T7"/>
                  </a:cxn>
                </a:cxnLst>
                <a:rect l="0" t="0" r="r" b="b"/>
                <a:pathLst>
                  <a:path w="6" h="10">
                    <a:moveTo>
                      <a:pt x="6" y="0"/>
                    </a:moveTo>
                    <a:cubicBezTo>
                      <a:pt x="4" y="2"/>
                      <a:pt x="2" y="4"/>
                      <a:pt x="0" y="7"/>
                    </a:cubicBezTo>
                    <a:cubicBezTo>
                      <a:pt x="1" y="8"/>
                      <a:pt x="2" y="9"/>
                      <a:pt x="4" y="10"/>
                    </a:cubicBezTo>
                    <a:cubicBezTo>
                      <a:pt x="4" y="6"/>
                      <a:pt x="5" y="3"/>
                      <a:pt x="6"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631" name="Freeform 714"/>
              <p:cNvSpPr>
                <a:spLocks noEditPoints="1"/>
              </p:cNvSpPr>
              <p:nvPr/>
            </p:nvSpPr>
            <p:spPr bwMode="auto">
              <a:xfrm>
                <a:off x="3272" y="3097"/>
                <a:ext cx="32" cy="46"/>
              </a:xfrm>
              <a:custGeom>
                <a:avLst/>
                <a:gdLst>
                  <a:gd name="T0" fmla="*/ 8 w 39"/>
                  <a:gd name="T1" fmla="*/ 19 h 56"/>
                  <a:gd name="T2" fmla="*/ 3 w 39"/>
                  <a:gd name="T3" fmla="*/ 26 h 56"/>
                  <a:gd name="T4" fmla="*/ 2 w 39"/>
                  <a:gd name="T5" fmla="*/ 27 h 56"/>
                  <a:gd name="T6" fmla="*/ 0 w 39"/>
                  <a:gd name="T7" fmla="*/ 37 h 56"/>
                  <a:gd name="T8" fmla="*/ 18 w 39"/>
                  <a:gd name="T9" fmla="*/ 56 h 56"/>
                  <a:gd name="T10" fmla="*/ 22 w 39"/>
                  <a:gd name="T11" fmla="*/ 56 h 56"/>
                  <a:gd name="T12" fmla="*/ 12 w 39"/>
                  <a:gd name="T13" fmla="*/ 27 h 56"/>
                  <a:gd name="T14" fmla="*/ 8 w 39"/>
                  <a:gd name="T15" fmla="*/ 19 h 56"/>
                  <a:gd name="T16" fmla="*/ 24 w 39"/>
                  <a:gd name="T17" fmla="*/ 0 h 56"/>
                  <a:gd name="T18" fmla="*/ 8 w 39"/>
                  <a:gd name="T19" fmla="*/ 19 h 56"/>
                  <a:gd name="T20" fmla="*/ 9 w 39"/>
                  <a:gd name="T21" fmla="*/ 21 h 56"/>
                  <a:gd name="T22" fmla="*/ 24 w 39"/>
                  <a:gd name="T23" fmla="*/ 55 h 56"/>
                  <a:gd name="T24" fmla="*/ 36 w 39"/>
                  <a:gd name="T25" fmla="*/ 52 h 56"/>
                  <a:gd name="T26" fmla="*/ 37 w 39"/>
                  <a:gd name="T27" fmla="*/ 52 h 56"/>
                  <a:gd name="T28" fmla="*/ 39 w 39"/>
                  <a:gd name="T29" fmla="*/ 42 h 56"/>
                  <a:gd name="T30" fmla="*/ 24 w 39"/>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56">
                    <a:moveTo>
                      <a:pt x="8" y="19"/>
                    </a:moveTo>
                    <a:cubicBezTo>
                      <a:pt x="6" y="21"/>
                      <a:pt x="4" y="23"/>
                      <a:pt x="3" y="26"/>
                    </a:cubicBezTo>
                    <a:cubicBezTo>
                      <a:pt x="2" y="26"/>
                      <a:pt x="2" y="26"/>
                      <a:pt x="2" y="27"/>
                    </a:cubicBezTo>
                    <a:cubicBezTo>
                      <a:pt x="1" y="30"/>
                      <a:pt x="0" y="33"/>
                      <a:pt x="0" y="37"/>
                    </a:cubicBezTo>
                    <a:cubicBezTo>
                      <a:pt x="6" y="42"/>
                      <a:pt x="12" y="48"/>
                      <a:pt x="18" y="56"/>
                    </a:cubicBezTo>
                    <a:cubicBezTo>
                      <a:pt x="20" y="56"/>
                      <a:pt x="21" y="56"/>
                      <a:pt x="22" y="56"/>
                    </a:cubicBezTo>
                    <a:cubicBezTo>
                      <a:pt x="19" y="44"/>
                      <a:pt x="15" y="33"/>
                      <a:pt x="12" y="27"/>
                    </a:cubicBezTo>
                    <a:cubicBezTo>
                      <a:pt x="8" y="19"/>
                      <a:pt x="8" y="19"/>
                      <a:pt x="8" y="19"/>
                    </a:cubicBezTo>
                    <a:moveTo>
                      <a:pt x="24" y="0"/>
                    </a:moveTo>
                    <a:cubicBezTo>
                      <a:pt x="19" y="6"/>
                      <a:pt x="14" y="12"/>
                      <a:pt x="8" y="19"/>
                    </a:cubicBezTo>
                    <a:cubicBezTo>
                      <a:pt x="9" y="21"/>
                      <a:pt x="9" y="21"/>
                      <a:pt x="9" y="21"/>
                    </a:cubicBezTo>
                    <a:cubicBezTo>
                      <a:pt x="14" y="30"/>
                      <a:pt x="20" y="42"/>
                      <a:pt x="24" y="55"/>
                    </a:cubicBezTo>
                    <a:cubicBezTo>
                      <a:pt x="29" y="53"/>
                      <a:pt x="33" y="52"/>
                      <a:pt x="36" y="52"/>
                    </a:cubicBezTo>
                    <a:cubicBezTo>
                      <a:pt x="37" y="52"/>
                      <a:pt x="37" y="52"/>
                      <a:pt x="37" y="52"/>
                    </a:cubicBezTo>
                    <a:cubicBezTo>
                      <a:pt x="38" y="49"/>
                      <a:pt x="38" y="45"/>
                      <a:pt x="39" y="42"/>
                    </a:cubicBezTo>
                    <a:cubicBezTo>
                      <a:pt x="34" y="27"/>
                      <a:pt x="29" y="12"/>
                      <a:pt x="24"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632" name="Freeform 715"/>
              <p:cNvSpPr/>
              <p:nvPr/>
            </p:nvSpPr>
            <p:spPr bwMode="auto">
              <a:xfrm>
                <a:off x="3260" y="3134"/>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1" y="1"/>
                    </a:cubicBezTo>
                    <a:cubicBezTo>
                      <a:pt x="1" y="1"/>
                      <a:pt x="1" y="1"/>
                      <a:pt x="1"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633" name="Freeform 716"/>
              <p:cNvSpPr/>
              <p:nvPr/>
            </p:nvSpPr>
            <p:spPr bwMode="auto">
              <a:xfrm>
                <a:off x="3256" y="3135"/>
                <a:ext cx="9" cy="9"/>
              </a:xfrm>
              <a:custGeom>
                <a:avLst/>
                <a:gdLst>
                  <a:gd name="T0" fmla="*/ 6 w 11"/>
                  <a:gd name="T1" fmla="*/ 0 h 11"/>
                  <a:gd name="T2" fmla="*/ 5 w 11"/>
                  <a:gd name="T3" fmla="*/ 0 h 11"/>
                  <a:gd name="T4" fmla="*/ 0 w 11"/>
                  <a:gd name="T5" fmla="*/ 11 h 11"/>
                  <a:gd name="T6" fmla="*/ 11 w 11"/>
                  <a:gd name="T7" fmla="*/ 11 h 11"/>
                  <a:gd name="T8" fmla="*/ 6 w 11"/>
                  <a:gd name="T9" fmla="*/ 0 h 11"/>
                </a:gdLst>
                <a:ahLst/>
                <a:cxnLst>
                  <a:cxn ang="0">
                    <a:pos x="T0" y="T1"/>
                  </a:cxn>
                  <a:cxn ang="0">
                    <a:pos x="T2" y="T3"/>
                  </a:cxn>
                  <a:cxn ang="0">
                    <a:pos x="T4" y="T5"/>
                  </a:cxn>
                  <a:cxn ang="0">
                    <a:pos x="T6" y="T7"/>
                  </a:cxn>
                  <a:cxn ang="0">
                    <a:pos x="T8" y="T9"/>
                  </a:cxn>
                </a:cxnLst>
                <a:rect l="0" t="0" r="r" b="b"/>
                <a:pathLst>
                  <a:path w="11" h="11">
                    <a:moveTo>
                      <a:pt x="6" y="0"/>
                    </a:moveTo>
                    <a:cubicBezTo>
                      <a:pt x="5" y="0"/>
                      <a:pt x="5" y="0"/>
                      <a:pt x="5" y="0"/>
                    </a:cubicBezTo>
                    <a:cubicBezTo>
                      <a:pt x="3" y="4"/>
                      <a:pt x="2" y="8"/>
                      <a:pt x="0" y="11"/>
                    </a:cubicBezTo>
                    <a:cubicBezTo>
                      <a:pt x="4" y="11"/>
                      <a:pt x="8" y="11"/>
                      <a:pt x="11" y="11"/>
                    </a:cubicBezTo>
                    <a:cubicBezTo>
                      <a:pt x="9" y="7"/>
                      <a:pt x="7" y="3"/>
                      <a:pt x="6"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634" name="Freeform 717"/>
              <p:cNvSpPr>
                <a:spLocks noEditPoints="1"/>
              </p:cNvSpPr>
              <p:nvPr/>
            </p:nvSpPr>
            <p:spPr bwMode="auto">
              <a:xfrm>
                <a:off x="3221" y="3030"/>
                <a:ext cx="16" cy="14"/>
              </a:xfrm>
              <a:custGeom>
                <a:avLst/>
                <a:gdLst>
                  <a:gd name="T0" fmla="*/ 18 w 19"/>
                  <a:gd name="T1" fmla="*/ 4 h 16"/>
                  <a:gd name="T2" fmla="*/ 2 w 19"/>
                  <a:gd name="T3" fmla="*/ 6 h 16"/>
                  <a:gd name="T4" fmla="*/ 0 w 19"/>
                  <a:gd name="T5" fmla="*/ 12 h 16"/>
                  <a:gd name="T6" fmla="*/ 13 w 19"/>
                  <a:gd name="T7" fmla="*/ 16 h 16"/>
                  <a:gd name="T8" fmla="*/ 18 w 19"/>
                  <a:gd name="T9" fmla="*/ 4 h 16"/>
                  <a:gd name="T10" fmla="*/ 19 w 19"/>
                  <a:gd name="T11" fmla="*/ 0 h 16"/>
                  <a:gd name="T12" fmla="*/ 2 w 19"/>
                  <a:gd name="T13" fmla="*/ 4 h 16"/>
                  <a:gd name="T14" fmla="*/ 2 w 19"/>
                  <a:gd name="T15" fmla="*/ 4 h 16"/>
                  <a:gd name="T16" fmla="*/ 18 w 19"/>
                  <a:gd name="T17" fmla="*/ 3 h 16"/>
                  <a:gd name="T18" fmla="*/ 19 w 19"/>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8" y="4"/>
                    </a:moveTo>
                    <a:cubicBezTo>
                      <a:pt x="13" y="4"/>
                      <a:pt x="7" y="5"/>
                      <a:pt x="2" y="6"/>
                    </a:cubicBezTo>
                    <a:cubicBezTo>
                      <a:pt x="1" y="8"/>
                      <a:pt x="0" y="10"/>
                      <a:pt x="0" y="12"/>
                    </a:cubicBezTo>
                    <a:cubicBezTo>
                      <a:pt x="4" y="13"/>
                      <a:pt x="9" y="15"/>
                      <a:pt x="13" y="16"/>
                    </a:cubicBezTo>
                    <a:cubicBezTo>
                      <a:pt x="14" y="12"/>
                      <a:pt x="16" y="8"/>
                      <a:pt x="18" y="4"/>
                    </a:cubicBezTo>
                    <a:moveTo>
                      <a:pt x="19" y="0"/>
                    </a:moveTo>
                    <a:cubicBezTo>
                      <a:pt x="14" y="1"/>
                      <a:pt x="8" y="3"/>
                      <a:pt x="2" y="4"/>
                    </a:cubicBezTo>
                    <a:cubicBezTo>
                      <a:pt x="2" y="4"/>
                      <a:pt x="2" y="4"/>
                      <a:pt x="2" y="4"/>
                    </a:cubicBezTo>
                    <a:cubicBezTo>
                      <a:pt x="7" y="4"/>
                      <a:pt x="13" y="3"/>
                      <a:pt x="18" y="3"/>
                    </a:cubicBezTo>
                    <a:cubicBezTo>
                      <a:pt x="18" y="2"/>
                      <a:pt x="19" y="1"/>
                      <a:pt x="19"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635" name="Freeform 718"/>
              <p:cNvSpPr/>
              <p:nvPr/>
            </p:nvSpPr>
            <p:spPr bwMode="auto">
              <a:xfrm>
                <a:off x="3209" y="3036"/>
                <a:ext cx="2" cy="2"/>
              </a:xfrm>
              <a:custGeom>
                <a:avLst/>
                <a:gdLst>
                  <a:gd name="T0" fmla="*/ 3 w 3"/>
                  <a:gd name="T1" fmla="*/ 0 h 2"/>
                  <a:gd name="T2" fmla="*/ 3 w 3"/>
                  <a:gd name="T3" fmla="*/ 0 h 2"/>
                  <a:gd name="T4" fmla="*/ 0 w 3"/>
                  <a:gd name="T5" fmla="*/ 1 h 2"/>
                  <a:gd name="T6" fmla="*/ 2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3" y="0"/>
                      <a:pt x="3" y="0"/>
                    </a:cubicBezTo>
                    <a:cubicBezTo>
                      <a:pt x="2" y="1"/>
                      <a:pt x="1" y="1"/>
                      <a:pt x="0" y="1"/>
                    </a:cubicBezTo>
                    <a:cubicBezTo>
                      <a:pt x="1" y="1"/>
                      <a:pt x="1" y="2"/>
                      <a:pt x="2" y="2"/>
                    </a:cubicBezTo>
                    <a:cubicBezTo>
                      <a:pt x="2" y="1"/>
                      <a:pt x="3" y="1"/>
                      <a:pt x="3"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636" name="Freeform 719"/>
              <p:cNvSpPr>
                <a:spLocks noEditPoints="1"/>
              </p:cNvSpPr>
              <p:nvPr/>
            </p:nvSpPr>
            <p:spPr bwMode="auto">
              <a:xfrm>
                <a:off x="3211" y="3034"/>
                <a:ext cx="12" cy="6"/>
              </a:xfrm>
              <a:custGeom>
                <a:avLst/>
                <a:gdLst>
                  <a:gd name="T0" fmla="*/ 15 w 15"/>
                  <a:gd name="T1" fmla="*/ 2 h 8"/>
                  <a:gd name="T2" fmla="*/ 1 w 15"/>
                  <a:gd name="T3" fmla="*/ 3 h 8"/>
                  <a:gd name="T4" fmla="*/ 0 w 15"/>
                  <a:gd name="T5" fmla="*/ 5 h 8"/>
                  <a:gd name="T6" fmla="*/ 13 w 15"/>
                  <a:gd name="T7" fmla="*/ 8 h 8"/>
                  <a:gd name="T8" fmla="*/ 15 w 15"/>
                  <a:gd name="T9" fmla="*/ 2 h 8"/>
                  <a:gd name="T10" fmla="*/ 15 w 15"/>
                  <a:gd name="T11" fmla="*/ 0 h 8"/>
                  <a:gd name="T12" fmla="*/ 8 w 15"/>
                  <a:gd name="T13" fmla="*/ 1 h 8"/>
                  <a:gd name="T14" fmla="*/ 7 w 15"/>
                  <a:gd name="T15" fmla="*/ 1 h 8"/>
                  <a:gd name="T16" fmla="*/ 15 w 15"/>
                  <a:gd name="T17" fmla="*/ 0 h 8"/>
                  <a:gd name="T18" fmla="*/ 15 w 1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8">
                    <a:moveTo>
                      <a:pt x="15" y="2"/>
                    </a:moveTo>
                    <a:cubicBezTo>
                      <a:pt x="10" y="2"/>
                      <a:pt x="6" y="3"/>
                      <a:pt x="1" y="3"/>
                    </a:cubicBezTo>
                    <a:cubicBezTo>
                      <a:pt x="1" y="4"/>
                      <a:pt x="0" y="4"/>
                      <a:pt x="0" y="5"/>
                    </a:cubicBezTo>
                    <a:cubicBezTo>
                      <a:pt x="5" y="6"/>
                      <a:pt x="9" y="7"/>
                      <a:pt x="13" y="8"/>
                    </a:cubicBezTo>
                    <a:cubicBezTo>
                      <a:pt x="13" y="6"/>
                      <a:pt x="14" y="4"/>
                      <a:pt x="15" y="2"/>
                    </a:cubicBezTo>
                    <a:moveTo>
                      <a:pt x="15" y="0"/>
                    </a:moveTo>
                    <a:cubicBezTo>
                      <a:pt x="13" y="0"/>
                      <a:pt x="10" y="0"/>
                      <a:pt x="8" y="1"/>
                    </a:cubicBezTo>
                    <a:cubicBezTo>
                      <a:pt x="8" y="1"/>
                      <a:pt x="8" y="1"/>
                      <a:pt x="7" y="1"/>
                    </a:cubicBezTo>
                    <a:cubicBezTo>
                      <a:pt x="10" y="1"/>
                      <a:pt x="12" y="1"/>
                      <a:pt x="15" y="0"/>
                    </a:cubicBezTo>
                    <a:cubicBezTo>
                      <a:pt x="15" y="0"/>
                      <a:pt x="15" y="0"/>
                      <a:pt x="15"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37" name="Freeform 720"/>
              <p:cNvSpPr>
                <a:spLocks noEditPoints="1"/>
              </p:cNvSpPr>
              <p:nvPr/>
            </p:nvSpPr>
            <p:spPr bwMode="auto">
              <a:xfrm>
                <a:off x="3238" y="3029"/>
                <a:ext cx="20" cy="24"/>
              </a:xfrm>
              <a:custGeom>
                <a:avLst/>
                <a:gdLst>
                  <a:gd name="T0" fmla="*/ 14 w 24"/>
                  <a:gd name="T1" fmla="*/ 27 h 28"/>
                  <a:gd name="T2" fmla="*/ 17 w 24"/>
                  <a:gd name="T3" fmla="*/ 28 h 28"/>
                  <a:gd name="T4" fmla="*/ 17 w 24"/>
                  <a:gd name="T5" fmla="*/ 27 h 28"/>
                  <a:gd name="T6" fmla="*/ 14 w 24"/>
                  <a:gd name="T7" fmla="*/ 27 h 28"/>
                  <a:gd name="T8" fmla="*/ 9 w 24"/>
                  <a:gd name="T9" fmla="*/ 0 h 28"/>
                  <a:gd name="T10" fmla="*/ 7 w 24"/>
                  <a:gd name="T11" fmla="*/ 0 h 28"/>
                  <a:gd name="T12" fmla="*/ 0 w 24"/>
                  <a:gd name="T13" fmla="*/ 1 h 28"/>
                  <a:gd name="T14" fmla="*/ 1 w 24"/>
                  <a:gd name="T15" fmla="*/ 4 h 28"/>
                  <a:gd name="T16" fmla="*/ 23 w 24"/>
                  <a:gd name="T17" fmla="*/ 2 h 28"/>
                  <a:gd name="T18" fmla="*/ 1 w 24"/>
                  <a:gd name="T19" fmla="*/ 4 h 28"/>
                  <a:gd name="T20" fmla="*/ 4 w 24"/>
                  <a:gd name="T21" fmla="*/ 22 h 28"/>
                  <a:gd name="T22" fmla="*/ 6 w 24"/>
                  <a:gd name="T23" fmla="*/ 23 h 28"/>
                  <a:gd name="T24" fmla="*/ 17 w 24"/>
                  <a:gd name="T25" fmla="*/ 26 h 28"/>
                  <a:gd name="T26" fmla="*/ 24 w 24"/>
                  <a:gd name="T27" fmla="*/ 2 h 28"/>
                  <a:gd name="T28" fmla="*/ 9 w 24"/>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8">
                    <a:moveTo>
                      <a:pt x="14" y="27"/>
                    </a:moveTo>
                    <a:cubicBezTo>
                      <a:pt x="15" y="27"/>
                      <a:pt x="16" y="27"/>
                      <a:pt x="17" y="28"/>
                    </a:cubicBezTo>
                    <a:cubicBezTo>
                      <a:pt x="17" y="28"/>
                      <a:pt x="17" y="27"/>
                      <a:pt x="17" y="27"/>
                    </a:cubicBezTo>
                    <a:cubicBezTo>
                      <a:pt x="16" y="27"/>
                      <a:pt x="15" y="27"/>
                      <a:pt x="14" y="27"/>
                    </a:cubicBezTo>
                    <a:moveTo>
                      <a:pt x="9" y="0"/>
                    </a:moveTo>
                    <a:cubicBezTo>
                      <a:pt x="9" y="0"/>
                      <a:pt x="8" y="0"/>
                      <a:pt x="7" y="0"/>
                    </a:cubicBezTo>
                    <a:cubicBezTo>
                      <a:pt x="5" y="0"/>
                      <a:pt x="2" y="1"/>
                      <a:pt x="0" y="1"/>
                    </a:cubicBezTo>
                    <a:cubicBezTo>
                      <a:pt x="1" y="2"/>
                      <a:pt x="1" y="3"/>
                      <a:pt x="1" y="4"/>
                    </a:cubicBezTo>
                    <a:cubicBezTo>
                      <a:pt x="8" y="3"/>
                      <a:pt x="16" y="3"/>
                      <a:pt x="23" y="2"/>
                    </a:cubicBezTo>
                    <a:cubicBezTo>
                      <a:pt x="18" y="3"/>
                      <a:pt x="10" y="3"/>
                      <a:pt x="1" y="4"/>
                    </a:cubicBezTo>
                    <a:cubicBezTo>
                      <a:pt x="2" y="10"/>
                      <a:pt x="4" y="15"/>
                      <a:pt x="4" y="22"/>
                    </a:cubicBezTo>
                    <a:cubicBezTo>
                      <a:pt x="5" y="22"/>
                      <a:pt x="5" y="22"/>
                      <a:pt x="6" y="23"/>
                    </a:cubicBezTo>
                    <a:cubicBezTo>
                      <a:pt x="10" y="23"/>
                      <a:pt x="14" y="24"/>
                      <a:pt x="17" y="26"/>
                    </a:cubicBezTo>
                    <a:cubicBezTo>
                      <a:pt x="20" y="18"/>
                      <a:pt x="22" y="10"/>
                      <a:pt x="24" y="2"/>
                    </a:cubicBezTo>
                    <a:cubicBezTo>
                      <a:pt x="20" y="1"/>
                      <a:pt x="15" y="0"/>
                      <a:pt x="9"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638" name="Freeform 721"/>
              <p:cNvSpPr>
                <a:spLocks noEditPoints="1"/>
              </p:cNvSpPr>
              <p:nvPr/>
            </p:nvSpPr>
            <p:spPr bwMode="auto">
              <a:xfrm>
                <a:off x="3232" y="3030"/>
                <a:ext cx="9" cy="18"/>
              </a:xfrm>
              <a:custGeom>
                <a:avLst/>
                <a:gdLst>
                  <a:gd name="T0" fmla="*/ 8 w 11"/>
                  <a:gd name="T1" fmla="*/ 3 h 21"/>
                  <a:gd name="T2" fmla="*/ 5 w 11"/>
                  <a:gd name="T3" fmla="*/ 4 h 21"/>
                  <a:gd name="T4" fmla="*/ 0 w 11"/>
                  <a:gd name="T5" fmla="*/ 16 h 21"/>
                  <a:gd name="T6" fmla="*/ 11 w 11"/>
                  <a:gd name="T7" fmla="*/ 21 h 21"/>
                  <a:gd name="T8" fmla="*/ 8 w 11"/>
                  <a:gd name="T9" fmla="*/ 3 h 21"/>
                  <a:gd name="T10" fmla="*/ 7 w 11"/>
                  <a:gd name="T11" fmla="*/ 0 h 21"/>
                  <a:gd name="T12" fmla="*/ 6 w 11"/>
                  <a:gd name="T13" fmla="*/ 0 h 21"/>
                  <a:gd name="T14" fmla="*/ 5 w 11"/>
                  <a:gd name="T15" fmla="*/ 3 h 21"/>
                  <a:gd name="T16" fmla="*/ 8 w 11"/>
                  <a:gd name="T17" fmla="*/ 3 h 21"/>
                  <a:gd name="T18" fmla="*/ 7 w 11"/>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1">
                    <a:moveTo>
                      <a:pt x="8" y="3"/>
                    </a:moveTo>
                    <a:cubicBezTo>
                      <a:pt x="7" y="4"/>
                      <a:pt x="6" y="4"/>
                      <a:pt x="5" y="4"/>
                    </a:cubicBezTo>
                    <a:cubicBezTo>
                      <a:pt x="3" y="8"/>
                      <a:pt x="1" y="12"/>
                      <a:pt x="0" y="16"/>
                    </a:cubicBezTo>
                    <a:cubicBezTo>
                      <a:pt x="4" y="18"/>
                      <a:pt x="8" y="19"/>
                      <a:pt x="11" y="21"/>
                    </a:cubicBezTo>
                    <a:cubicBezTo>
                      <a:pt x="11" y="14"/>
                      <a:pt x="9" y="9"/>
                      <a:pt x="8" y="3"/>
                    </a:cubicBezTo>
                    <a:moveTo>
                      <a:pt x="7" y="0"/>
                    </a:moveTo>
                    <a:cubicBezTo>
                      <a:pt x="7" y="0"/>
                      <a:pt x="6" y="0"/>
                      <a:pt x="6" y="0"/>
                    </a:cubicBezTo>
                    <a:cubicBezTo>
                      <a:pt x="6" y="1"/>
                      <a:pt x="5" y="2"/>
                      <a:pt x="5" y="3"/>
                    </a:cubicBezTo>
                    <a:cubicBezTo>
                      <a:pt x="6" y="3"/>
                      <a:pt x="7" y="3"/>
                      <a:pt x="8" y="3"/>
                    </a:cubicBezTo>
                    <a:cubicBezTo>
                      <a:pt x="8" y="2"/>
                      <a:pt x="8" y="1"/>
                      <a:pt x="7"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39" name="Freeform 722"/>
              <p:cNvSpPr>
                <a:spLocks noEditPoints="1"/>
              </p:cNvSpPr>
              <p:nvPr/>
            </p:nvSpPr>
            <p:spPr bwMode="auto">
              <a:xfrm>
                <a:off x="3214" y="3040"/>
                <a:ext cx="18" cy="21"/>
              </a:xfrm>
              <a:custGeom>
                <a:avLst/>
                <a:gdLst>
                  <a:gd name="T0" fmla="*/ 10 w 22"/>
                  <a:gd name="T1" fmla="*/ 22 h 25"/>
                  <a:gd name="T2" fmla="*/ 1 w 22"/>
                  <a:gd name="T3" fmla="*/ 22 h 25"/>
                  <a:gd name="T4" fmla="*/ 0 w 22"/>
                  <a:gd name="T5" fmla="*/ 24 h 25"/>
                  <a:gd name="T6" fmla="*/ 13 w 22"/>
                  <a:gd name="T7" fmla="*/ 25 h 25"/>
                  <a:gd name="T8" fmla="*/ 14 w 22"/>
                  <a:gd name="T9" fmla="*/ 22 h 25"/>
                  <a:gd name="T10" fmla="*/ 10 w 22"/>
                  <a:gd name="T11" fmla="*/ 22 h 25"/>
                  <a:gd name="T12" fmla="*/ 9 w 22"/>
                  <a:gd name="T13" fmla="*/ 13 h 25"/>
                  <a:gd name="T14" fmla="*/ 5 w 22"/>
                  <a:gd name="T15" fmla="*/ 13 h 25"/>
                  <a:gd name="T16" fmla="*/ 3 w 22"/>
                  <a:gd name="T17" fmla="*/ 16 h 25"/>
                  <a:gd name="T18" fmla="*/ 16 w 22"/>
                  <a:gd name="T19" fmla="*/ 17 h 25"/>
                  <a:gd name="T20" fmla="*/ 18 w 22"/>
                  <a:gd name="T21" fmla="*/ 13 h 25"/>
                  <a:gd name="T22" fmla="*/ 9 w 22"/>
                  <a:gd name="T23" fmla="*/ 13 h 25"/>
                  <a:gd name="T24" fmla="*/ 9 w 22"/>
                  <a:gd name="T25" fmla="*/ 0 h 25"/>
                  <a:gd name="T26" fmla="*/ 5 w 22"/>
                  <a:gd name="T27" fmla="*/ 11 h 25"/>
                  <a:gd name="T28" fmla="*/ 19 w 22"/>
                  <a:gd name="T29" fmla="*/ 10 h 25"/>
                  <a:gd name="T30" fmla="*/ 22 w 22"/>
                  <a:gd name="T31" fmla="*/ 4 h 25"/>
                  <a:gd name="T32" fmla="*/ 9 w 22"/>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5">
                    <a:moveTo>
                      <a:pt x="10" y="22"/>
                    </a:moveTo>
                    <a:cubicBezTo>
                      <a:pt x="7" y="22"/>
                      <a:pt x="4" y="22"/>
                      <a:pt x="1" y="22"/>
                    </a:cubicBezTo>
                    <a:cubicBezTo>
                      <a:pt x="1" y="23"/>
                      <a:pt x="1" y="23"/>
                      <a:pt x="0" y="24"/>
                    </a:cubicBezTo>
                    <a:cubicBezTo>
                      <a:pt x="4" y="24"/>
                      <a:pt x="9" y="24"/>
                      <a:pt x="13" y="25"/>
                    </a:cubicBezTo>
                    <a:cubicBezTo>
                      <a:pt x="13" y="24"/>
                      <a:pt x="14" y="23"/>
                      <a:pt x="14" y="22"/>
                    </a:cubicBezTo>
                    <a:cubicBezTo>
                      <a:pt x="13" y="22"/>
                      <a:pt x="12" y="22"/>
                      <a:pt x="10" y="22"/>
                    </a:cubicBezTo>
                    <a:moveTo>
                      <a:pt x="9" y="13"/>
                    </a:moveTo>
                    <a:cubicBezTo>
                      <a:pt x="8" y="13"/>
                      <a:pt x="6" y="13"/>
                      <a:pt x="5" y="13"/>
                    </a:cubicBezTo>
                    <a:cubicBezTo>
                      <a:pt x="4" y="14"/>
                      <a:pt x="4" y="15"/>
                      <a:pt x="3" y="16"/>
                    </a:cubicBezTo>
                    <a:cubicBezTo>
                      <a:pt x="8" y="16"/>
                      <a:pt x="12" y="17"/>
                      <a:pt x="16" y="17"/>
                    </a:cubicBezTo>
                    <a:cubicBezTo>
                      <a:pt x="17" y="16"/>
                      <a:pt x="17" y="14"/>
                      <a:pt x="18" y="13"/>
                    </a:cubicBezTo>
                    <a:cubicBezTo>
                      <a:pt x="15" y="13"/>
                      <a:pt x="12" y="13"/>
                      <a:pt x="9" y="13"/>
                    </a:cubicBezTo>
                    <a:moveTo>
                      <a:pt x="9" y="0"/>
                    </a:moveTo>
                    <a:cubicBezTo>
                      <a:pt x="8" y="4"/>
                      <a:pt x="7" y="7"/>
                      <a:pt x="5" y="11"/>
                    </a:cubicBezTo>
                    <a:cubicBezTo>
                      <a:pt x="10" y="10"/>
                      <a:pt x="15" y="10"/>
                      <a:pt x="19" y="10"/>
                    </a:cubicBezTo>
                    <a:cubicBezTo>
                      <a:pt x="20" y="8"/>
                      <a:pt x="21" y="6"/>
                      <a:pt x="22" y="4"/>
                    </a:cubicBezTo>
                    <a:cubicBezTo>
                      <a:pt x="18" y="3"/>
                      <a:pt x="13" y="1"/>
                      <a:pt x="9"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640" name="Freeform 723"/>
              <p:cNvSpPr>
                <a:spLocks noEditPoints="1"/>
              </p:cNvSpPr>
              <p:nvPr/>
            </p:nvSpPr>
            <p:spPr bwMode="auto">
              <a:xfrm>
                <a:off x="3200" y="3037"/>
                <a:ext cx="11" cy="23"/>
              </a:xfrm>
              <a:custGeom>
                <a:avLst/>
                <a:gdLst>
                  <a:gd name="T0" fmla="*/ 5 w 13"/>
                  <a:gd name="T1" fmla="*/ 26 h 28"/>
                  <a:gd name="T2" fmla="*/ 0 w 13"/>
                  <a:gd name="T3" fmla="*/ 26 h 28"/>
                  <a:gd name="T4" fmla="*/ 4 w 13"/>
                  <a:gd name="T5" fmla="*/ 27 h 28"/>
                  <a:gd name="T6" fmla="*/ 4 w 13"/>
                  <a:gd name="T7" fmla="*/ 27 h 28"/>
                  <a:gd name="T8" fmla="*/ 5 w 13"/>
                  <a:gd name="T9" fmla="*/ 28 h 28"/>
                  <a:gd name="T10" fmla="*/ 5 w 13"/>
                  <a:gd name="T11" fmla="*/ 26 h 28"/>
                  <a:gd name="T12" fmla="*/ 8 w 13"/>
                  <a:gd name="T13" fmla="*/ 18 h 28"/>
                  <a:gd name="T14" fmla="*/ 8 w 13"/>
                  <a:gd name="T15" fmla="*/ 18 h 28"/>
                  <a:gd name="T16" fmla="*/ 3 w 13"/>
                  <a:gd name="T17" fmla="*/ 18 h 28"/>
                  <a:gd name="T18" fmla="*/ 2 w 13"/>
                  <a:gd name="T19" fmla="*/ 20 h 28"/>
                  <a:gd name="T20" fmla="*/ 7 w 13"/>
                  <a:gd name="T21" fmla="*/ 20 h 28"/>
                  <a:gd name="T22" fmla="*/ 8 w 13"/>
                  <a:gd name="T23" fmla="*/ 18 h 28"/>
                  <a:gd name="T24" fmla="*/ 11 w 13"/>
                  <a:gd name="T25" fmla="*/ 0 h 28"/>
                  <a:gd name="T26" fmla="*/ 10 w 13"/>
                  <a:gd name="T27" fmla="*/ 1 h 28"/>
                  <a:gd name="T28" fmla="*/ 3 w 13"/>
                  <a:gd name="T29" fmla="*/ 18 h 28"/>
                  <a:gd name="T30" fmla="*/ 4 w 13"/>
                  <a:gd name="T31" fmla="*/ 18 h 28"/>
                  <a:gd name="T32" fmla="*/ 8 w 13"/>
                  <a:gd name="T33" fmla="*/ 17 h 28"/>
                  <a:gd name="T34" fmla="*/ 13 w 13"/>
                  <a:gd name="T35" fmla="*/ 1 h 28"/>
                  <a:gd name="T36" fmla="*/ 11 w 1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8">
                    <a:moveTo>
                      <a:pt x="5" y="26"/>
                    </a:moveTo>
                    <a:cubicBezTo>
                      <a:pt x="4" y="26"/>
                      <a:pt x="2" y="26"/>
                      <a:pt x="0" y="26"/>
                    </a:cubicBezTo>
                    <a:cubicBezTo>
                      <a:pt x="2" y="27"/>
                      <a:pt x="3" y="27"/>
                      <a:pt x="4" y="27"/>
                    </a:cubicBezTo>
                    <a:cubicBezTo>
                      <a:pt x="4" y="27"/>
                      <a:pt x="4" y="27"/>
                      <a:pt x="4" y="27"/>
                    </a:cubicBezTo>
                    <a:cubicBezTo>
                      <a:pt x="4" y="27"/>
                      <a:pt x="4" y="27"/>
                      <a:pt x="5" y="28"/>
                    </a:cubicBezTo>
                    <a:cubicBezTo>
                      <a:pt x="5" y="27"/>
                      <a:pt x="5" y="27"/>
                      <a:pt x="5" y="26"/>
                    </a:cubicBezTo>
                    <a:moveTo>
                      <a:pt x="8" y="18"/>
                    </a:moveTo>
                    <a:cubicBezTo>
                      <a:pt x="8" y="18"/>
                      <a:pt x="8" y="18"/>
                      <a:pt x="8" y="18"/>
                    </a:cubicBezTo>
                    <a:cubicBezTo>
                      <a:pt x="3" y="18"/>
                      <a:pt x="3" y="18"/>
                      <a:pt x="3" y="18"/>
                    </a:cubicBezTo>
                    <a:cubicBezTo>
                      <a:pt x="3" y="19"/>
                      <a:pt x="2" y="20"/>
                      <a:pt x="2" y="20"/>
                    </a:cubicBezTo>
                    <a:cubicBezTo>
                      <a:pt x="4" y="20"/>
                      <a:pt x="5" y="20"/>
                      <a:pt x="7" y="20"/>
                    </a:cubicBezTo>
                    <a:cubicBezTo>
                      <a:pt x="7" y="19"/>
                      <a:pt x="8" y="18"/>
                      <a:pt x="8" y="18"/>
                    </a:cubicBezTo>
                    <a:moveTo>
                      <a:pt x="11" y="0"/>
                    </a:moveTo>
                    <a:cubicBezTo>
                      <a:pt x="11" y="0"/>
                      <a:pt x="10" y="1"/>
                      <a:pt x="10" y="1"/>
                    </a:cubicBezTo>
                    <a:cubicBezTo>
                      <a:pt x="8" y="6"/>
                      <a:pt x="6" y="11"/>
                      <a:pt x="3" y="18"/>
                    </a:cubicBezTo>
                    <a:cubicBezTo>
                      <a:pt x="4" y="18"/>
                      <a:pt x="4" y="18"/>
                      <a:pt x="4" y="18"/>
                    </a:cubicBezTo>
                    <a:cubicBezTo>
                      <a:pt x="6" y="18"/>
                      <a:pt x="7" y="17"/>
                      <a:pt x="8" y="17"/>
                    </a:cubicBezTo>
                    <a:cubicBezTo>
                      <a:pt x="10" y="11"/>
                      <a:pt x="12" y="6"/>
                      <a:pt x="13" y="1"/>
                    </a:cubicBezTo>
                    <a:cubicBezTo>
                      <a:pt x="12" y="1"/>
                      <a:pt x="12" y="0"/>
                      <a:pt x="11"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641" name="Freeform 724"/>
              <p:cNvSpPr>
                <a:spLocks noEditPoints="1"/>
              </p:cNvSpPr>
              <p:nvPr/>
            </p:nvSpPr>
            <p:spPr bwMode="auto">
              <a:xfrm>
                <a:off x="3204" y="3038"/>
                <a:ext cx="17" cy="22"/>
              </a:xfrm>
              <a:custGeom>
                <a:avLst/>
                <a:gdLst>
                  <a:gd name="T0" fmla="*/ 13 w 21"/>
                  <a:gd name="T1" fmla="*/ 25 h 27"/>
                  <a:gd name="T2" fmla="*/ 0 w 21"/>
                  <a:gd name="T3" fmla="*/ 25 h 27"/>
                  <a:gd name="T4" fmla="*/ 0 w 21"/>
                  <a:gd name="T5" fmla="*/ 27 h 27"/>
                  <a:gd name="T6" fmla="*/ 12 w 21"/>
                  <a:gd name="T7" fmla="*/ 27 h 27"/>
                  <a:gd name="T8" fmla="*/ 13 w 21"/>
                  <a:gd name="T9" fmla="*/ 25 h 27"/>
                  <a:gd name="T10" fmla="*/ 17 w 21"/>
                  <a:gd name="T11" fmla="*/ 16 h 27"/>
                  <a:gd name="T12" fmla="*/ 3 w 21"/>
                  <a:gd name="T13" fmla="*/ 17 h 27"/>
                  <a:gd name="T14" fmla="*/ 2 w 21"/>
                  <a:gd name="T15" fmla="*/ 19 h 27"/>
                  <a:gd name="T16" fmla="*/ 7 w 21"/>
                  <a:gd name="T17" fmla="*/ 19 h 27"/>
                  <a:gd name="T18" fmla="*/ 15 w 21"/>
                  <a:gd name="T19" fmla="*/ 19 h 27"/>
                  <a:gd name="T20" fmla="*/ 17 w 21"/>
                  <a:gd name="T21" fmla="*/ 16 h 27"/>
                  <a:gd name="T22" fmla="*/ 8 w 21"/>
                  <a:gd name="T23" fmla="*/ 0 h 27"/>
                  <a:gd name="T24" fmla="*/ 3 w 21"/>
                  <a:gd name="T25" fmla="*/ 16 h 27"/>
                  <a:gd name="T26" fmla="*/ 17 w 21"/>
                  <a:gd name="T27" fmla="*/ 14 h 27"/>
                  <a:gd name="T28" fmla="*/ 21 w 21"/>
                  <a:gd name="T29" fmla="*/ 3 h 27"/>
                  <a:gd name="T30" fmla="*/ 8 w 21"/>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7">
                    <a:moveTo>
                      <a:pt x="13" y="25"/>
                    </a:moveTo>
                    <a:cubicBezTo>
                      <a:pt x="9" y="25"/>
                      <a:pt x="5" y="25"/>
                      <a:pt x="0" y="25"/>
                    </a:cubicBezTo>
                    <a:cubicBezTo>
                      <a:pt x="0" y="26"/>
                      <a:pt x="0" y="26"/>
                      <a:pt x="0" y="27"/>
                    </a:cubicBezTo>
                    <a:cubicBezTo>
                      <a:pt x="3" y="27"/>
                      <a:pt x="8" y="27"/>
                      <a:pt x="12" y="27"/>
                    </a:cubicBezTo>
                    <a:cubicBezTo>
                      <a:pt x="13" y="26"/>
                      <a:pt x="13" y="26"/>
                      <a:pt x="13" y="25"/>
                    </a:cubicBezTo>
                    <a:moveTo>
                      <a:pt x="17" y="16"/>
                    </a:moveTo>
                    <a:cubicBezTo>
                      <a:pt x="11" y="16"/>
                      <a:pt x="6" y="16"/>
                      <a:pt x="3" y="17"/>
                    </a:cubicBezTo>
                    <a:cubicBezTo>
                      <a:pt x="3" y="17"/>
                      <a:pt x="2" y="18"/>
                      <a:pt x="2" y="19"/>
                    </a:cubicBezTo>
                    <a:cubicBezTo>
                      <a:pt x="4" y="19"/>
                      <a:pt x="6" y="19"/>
                      <a:pt x="7" y="19"/>
                    </a:cubicBezTo>
                    <a:cubicBezTo>
                      <a:pt x="10" y="19"/>
                      <a:pt x="13" y="19"/>
                      <a:pt x="15" y="19"/>
                    </a:cubicBezTo>
                    <a:cubicBezTo>
                      <a:pt x="16" y="18"/>
                      <a:pt x="16" y="17"/>
                      <a:pt x="17" y="16"/>
                    </a:cubicBezTo>
                    <a:moveTo>
                      <a:pt x="8" y="0"/>
                    </a:moveTo>
                    <a:cubicBezTo>
                      <a:pt x="7" y="5"/>
                      <a:pt x="5" y="10"/>
                      <a:pt x="3" y="16"/>
                    </a:cubicBezTo>
                    <a:cubicBezTo>
                      <a:pt x="7" y="16"/>
                      <a:pt x="12" y="15"/>
                      <a:pt x="17" y="14"/>
                    </a:cubicBezTo>
                    <a:cubicBezTo>
                      <a:pt x="19" y="10"/>
                      <a:pt x="20" y="7"/>
                      <a:pt x="21" y="3"/>
                    </a:cubicBezTo>
                    <a:cubicBezTo>
                      <a:pt x="17" y="2"/>
                      <a:pt x="13" y="1"/>
                      <a:pt x="8"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42" name="Freeform 725"/>
              <p:cNvSpPr/>
              <p:nvPr/>
            </p:nvSpPr>
            <p:spPr bwMode="auto">
              <a:xfrm>
                <a:off x="3187" y="3038"/>
                <a:ext cx="21" cy="16"/>
              </a:xfrm>
              <a:custGeom>
                <a:avLst/>
                <a:gdLst>
                  <a:gd name="T0" fmla="*/ 25 w 25"/>
                  <a:gd name="T1" fmla="*/ 0 h 20"/>
                  <a:gd name="T2" fmla="*/ 4 w 25"/>
                  <a:gd name="T3" fmla="*/ 9 h 20"/>
                  <a:gd name="T4" fmla="*/ 0 w 25"/>
                  <a:gd name="T5" fmla="*/ 20 h 20"/>
                  <a:gd name="T6" fmla="*/ 17 w 25"/>
                  <a:gd name="T7" fmla="*/ 19 h 20"/>
                  <a:gd name="T8" fmla="*/ 18 w 25"/>
                  <a:gd name="T9" fmla="*/ 17 h 20"/>
                  <a:gd name="T10" fmla="*/ 15 w 25"/>
                  <a:gd name="T11" fmla="*/ 17 h 20"/>
                  <a:gd name="T12" fmla="*/ 18 w 25"/>
                  <a:gd name="T13" fmla="*/ 17 h 20"/>
                  <a:gd name="T14" fmla="*/ 25 w 25"/>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0">
                    <a:moveTo>
                      <a:pt x="25" y="0"/>
                    </a:moveTo>
                    <a:cubicBezTo>
                      <a:pt x="18" y="2"/>
                      <a:pt x="11" y="5"/>
                      <a:pt x="4" y="9"/>
                    </a:cubicBezTo>
                    <a:cubicBezTo>
                      <a:pt x="3" y="12"/>
                      <a:pt x="1" y="16"/>
                      <a:pt x="0" y="20"/>
                    </a:cubicBezTo>
                    <a:cubicBezTo>
                      <a:pt x="6" y="20"/>
                      <a:pt x="11" y="19"/>
                      <a:pt x="17" y="19"/>
                    </a:cubicBezTo>
                    <a:cubicBezTo>
                      <a:pt x="17" y="19"/>
                      <a:pt x="18" y="18"/>
                      <a:pt x="18" y="17"/>
                    </a:cubicBezTo>
                    <a:cubicBezTo>
                      <a:pt x="15" y="17"/>
                      <a:pt x="15" y="17"/>
                      <a:pt x="15" y="17"/>
                    </a:cubicBezTo>
                    <a:cubicBezTo>
                      <a:pt x="18" y="17"/>
                      <a:pt x="18" y="17"/>
                      <a:pt x="18" y="17"/>
                    </a:cubicBezTo>
                    <a:cubicBezTo>
                      <a:pt x="21" y="10"/>
                      <a:pt x="23" y="5"/>
                      <a:pt x="25"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43" name="Freeform 726"/>
              <p:cNvSpPr/>
              <p:nvPr/>
            </p:nvSpPr>
            <p:spPr bwMode="auto">
              <a:xfrm flipH="1">
                <a:off x="3172" y="3055"/>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644" name="Freeform 727"/>
              <p:cNvSpPr/>
              <p:nvPr/>
            </p:nvSpPr>
            <p:spPr bwMode="auto">
              <a:xfrm>
                <a:off x="3172" y="3048"/>
                <a:ext cx="15" cy="8"/>
              </a:xfrm>
              <a:custGeom>
                <a:avLst/>
                <a:gdLst>
                  <a:gd name="T0" fmla="*/ 17 w 17"/>
                  <a:gd name="T1" fmla="*/ 0 h 10"/>
                  <a:gd name="T2" fmla="*/ 0 w 17"/>
                  <a:gd name="T3" fmla="*/ 9 h 10"/>
                  <a:gd name="T4" fmla="*/ 0 w 17"/>
                  <a:gd name="T5" fmla="*/ 10 h 10"/>
                  <a:gd name="T6" fmla="*/ 10 w 17"/>
                  <a:gd name="T7" fmla="*/ 9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3"/>
                      <a:pt x="6" y="6"/>
                      <a:pt x="0" y="9"/>
                    </a:cubicBezTo>
                    <a:cubicBezTo>
                      <a:pt x="0" y="9"/>
                      <a:pt x="0" y="10"/>
                      <a:pt x="0" y="10"/>
                    </a:cubicBezTo>
                    <a:cubicBezTo>
                      <a:pt x="3" y="9"/>
                      <a:pt x="7" y="9"/>
                      <a:pt x="10" y="9"/>
                    </a:cubicBezTo>
                    <a:cubicBezTo>
                      <a:pt x="12" y="6"/>
                      <a:pt x="15" y="2"/>
                      <a:pt x="17"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45" name="Freeform 728"/>
              <p:cNvSpPr/>
              <p:nvPr/>
            </p:nvSpPr>
            <p:spPr bwMode="auto">
              <a:xfrm>
                <a:off x="3181" y="3045"/>
                <a:ext cx="10" cy="10"/>
              </a:xfrm>
              <a:custGeom>
                <a:avLst/>
                <a:gdLst>
                  <a:gd name="T0" fmla="*/ 12 w 12"/>
                  <a:gd name="T1" fmla="*/ 0 h 12"/>
                  <a:gd name="T2" fmla="*/ 7 w 12"/>
                  <a:gd name="T3" fmla="*/ 3 h 12"/>
                  <a:gd name="T4" fmla="*/ 0 w 12"/>
                  <a:gd name="T5" fmla="*/ 12 h 12"/>
                  <a:gd name="T6" fmla="*/ 8 w 12"/>
                  <a:gd name="T7" fmla="*/ 11 h 12"/>
                  <a:gd name="T8" fmla="*/ 12 w 12"/>
                  <a:gd name="T9" fmla="*/ 0 h 12"/>
                </a:gdLst>
                <a:ahLst/>
                <a:cxnLst>
                  <a:cxn ang="0">
                    <a:pos x="T0" y="T1"/>
                  </a:cxn>
                  <a:cxn ang="0">
                    <a:pos x="T2" y="T3"/>
                  </a:cxn>
                  <a:cxn ang="0">
                    <a:pos x="T4" y="T5"/>
                  </a:cxn>
                  <a:cxn ang="0">
                    <a:pos x="T6" y="T7"/>
                  </a:cxn>
                  <a:cxn ang="0">
                    <a:pos x="T8" y="T9"/>
                  </a:cxn>
                </a:cxnLst>
                <a:rect l="0" t="0" r="r" b="b"/>
                <a:pathLst>
                  <a:path w="12" h="12">
                    <a:moveTo>
                      <a:pt x="12" y="0"/>
                    </a:moveTo>
                    <a:cubicBezTo>
                      <a:pt x="10" y="1"/>
                      <a:pt x="9" y="2"/>
                      <a:pt x="7" y="3"/>
                    </a:cubicBezTo>
                    <a:cubicBezTo>
                      <a:pt x="5" y="5"/>
                      <a:pt x="2" y="9"/>
                      <a:pt x="0" y="12"/>
                    </a:cubicBezTo>
                    <a:cubicBezTo>
                      <a:pt x="3" y="11"/>
                      <a:pt x="5" y="11"/>
                      <a:pt x="8" y="11"/>
                    </a:cubicBezTo>
                    <a:cubicBezTo>
                      <a:pt x="9" y="7"/>
                      <a:pt x="11" y="3"/>
                      <a:pt x="12"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646" name="Freeform 729"/>
              <p:cNvSpPr>
                <a:spLocks noEditPoints="1"/>
              </p:cNvSpPr>
              <p:nvPr/>
            </p:nvSpPr>
            <p:spPr bwMode="auto">
              <a:xfrm>
                <a:off x="3241" y="3048"/>
                <a:ext cx="11" cy="10"/>
              </a:xfrm>
              <a:custGeom>
                <a:avLst/>
                <a:gdLst>
                  <a:gd name="T0" fmla="*/ 1 w 13"/>
                  <a:gd name="T1" fmla="*/ 4 h 12"/>
                  <a:gd name="T2" fmla="*/ 1 w 13"/>
                  <a:gd name="T3" fmla="*/ 11 h 12"/>
                  <a:gd name="T4" fmla="*/ 6 w 13"/>
                  <a:gd name="T5" fmla="*/ 12 h 12"/>
                  <a:gd name="T6" fmla="*/ 10 w 13"/>
                  <a:gd name="T7" fmla="*/ 12 h 12"/>
                  <a:gd name="T8" fmla="*/ 11 w 13"/>
                  <a:gd name="T9" fmla="*/ 12 h 12"/>
                  <a:gd name="T10" fmla="*/ 13 w 13"/>
                  <a:gd name="T11" fmla="*/ 6 h 12"/>
                  <a:gd name="T12" fmla="*/ 10 w 13"/>
                  <a:gd name="T13" fmla="*/ 5 h 12"/>
                  <a:gd name="T14" fmla="*/ 1 w 13"/>
                  <a:gd name="T15" fmla="*/ 4 h 12"/>
                  <a:gd name="T16" fmla="*/ 0 w 13"/>
                  <a:gd name="T17" fmla="*/ 0 h 12"/>
                  <a:gd name="T18" fmla="*/ 0 w 13"/>
                  <a:gd name="T19" fmla="*/ 0 h 12"/>
                  <a:gd name="T20" fmla="*/ 2 w 13"/>
                  <a:gd name="T21" fmla="*/ 1 h 12"/>
                  <a:gd name="T22" fmla="*/ 0 w 13"/>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2">
                    <a:moveTo>
                      <a:pt x="1" y="4"/>
                    </a:moveTo>
                    <a:cubicBezTo>
                      <a:pt x="1" y="6"/>
                      <a:pt x="1" y="9"/>
                      <a:pt x="1" y="11"/>
                    </a:cubicBezTo>
                    <a:cubicBezTo>
                      <a:pt x="3" y="11"/>
                      <a:pt x="4" y="12"/>
                      <a:pt x="6" y="12"/>
                    </a:cubicBezTo>
                    <a:cubicBezTo>
                      <a:pt x="7" y="12"/>
                      <a:pt x="9" y="12"/>
                      <a:pt x="10" y="12"/>
                    </a:cubicBezTo>
                    <a:cubicBezTo>
                      <a:pt x="10" y="12"/>
                      <a:pt x="10" y="12"/>
                      <a:pt x="11" y="12"/>
                    </a:cubicBezTo>
                    <a:cubicBezTo>
                      <a:pt x="11" y="10"/>
                      <a:pt x="12" y="8"/>
                      <a:pt x="13" y="6"/>
                    </a:cubicBezTo>
                    <a:cubicBezTo>
                      <a:pt x="12" y="5"/>
                      <a:pt x="11" y="5"/>
                      <a:pt x="10" y="5"/>
                    </a:cubicBezTo>
                    <a:cubicBezTo>
                      <a:pt x="8" y="4"/>
                      <a:pt x="4" y="4"/>
                      <a:pt x="1" y="4"/>
                    </a:cubicBezTo>
                    <a:moveTo>
                      <a:pt x="0" y="0"/>
                    </a:moveTo>
                    <a:cubicBezTo>
                      <a:pt x="0" y="0"/>
                      <a:pt x="0" y="0"/>
                      <a:pt x="0" y="0"/>
                    </a:cubicBezTo>
                    <a:cubicBezTo>
                      <a:pt x="1" y="1"/>
                      <a:pt x="1" y="1"/>
                      <a:pt x="2" y="1"/>
                    </a:cubicBezTo>
                    <a:cubicBezTo>
                      <a:pt x="1" y="0"/>
                      <a:pt x="1" y="0"/>
                      <a:pt x="0"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647" name="Freeform 730"/>
              <p:cNvSpPr>
                <a:spLocks noEditPoints="1"/>
              </p:cNvSpPr>
              <p:nvPr/>
            </p:nvSpPr>
            <p:spPr bwMode="auto">
              <a:xfrm>
                <a:off x="3225" y="3044"/>
                <a:ext cx="17" cy="17"/>
              </a:xfrm>
              <a:custGeom>
                <a:avLst/>
                <a:gdLst>
                  <a:gd name="T0" fmla="*/ 1 w 21"/>
                  <a:gd name="T1" fmla="*/ 18 h 21"/>
                  <a:gd name="T2" fmla="*/ 0 w 21"/>
                  <a:gd name="T3" fmla="*/ 21 h 21"/>
                  <a:gd name="T4" fmla="*/ 8 w 21"/>
                  <a:gd name="T5" fmla="*/ 21 h 21"/>
                  <a:gd name="T6" fmla="*/ 20 w 21"/>
                  <a:gd name="T7" fmla="*/ 18 h 21"/>
                  <a:gd name="T8" fmla="*/ 1 w 21"/>
                  <a:gd name="T9" fmla="*/ 18 h 21"/>
                  <a:gd name="T10" fmla="*/ 5 w 21"/>
                  <a:gd name="T11" fmla="*/ 9 h 21"/>
                  <a:gd name="T12" fmla="*/ 3 w 21"/>
                  <a:gd name="T13" fmla="*/ 13 h 21"/>
                  <a:gd name="T14" fmla="*/ 21 w 21"/>
                  <a:gd name="T15" fmla="*/ 16 h 21"/>
                  <a:gd name="T16" fmla="*/ 21 w 21"/>
                  <a:gd name="T17" fmla="*/ 9 h 21"/>
                  <a:gd name="T18" fmla="*/ 5 w 21"/>
                  <a:gd name="T19" fmla="*/ 9 h 21"/>
                  <a:gd name="T20" fmla="*/ 9 w 21"/>
                  <a:gd name="T21" fmla="*/ 0 h 21"/>
                  <a:gd name="T22" fmla="*/ 6 w 21"/>
                  <a:gd name="T23" fmla="*/ 6 h 21"/>
                  <a:gd name="T24" fmla="*/ 14 w 21"/>
                  <a:gd name="T25" fmla="*/ 5 h 21"/>
                  <a:gd name="T26" fmla="*/ 20 w 21"/>
                  <a:gd name="T27" fmla="*/ 5 h 21"/>
                  <a:gd name="T28" fmla="*/ 20 w 21"/>
                  <a:gd name="T29" fmla="*/ 5 h 21"/>
                  <a:gd name="T30" fmla="*/ 9 w 21"/>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1">
                    <a:moveTo>
                      <a:pt x="1" y="18"/>
                    </a:moveTo>
                    <a:cubicBezTo>
                      <a:pt x="1" y="19"/>
                      <a:pt x="0" y="20"/>
                      <a:pt x="0" y="21"/>
                    </a:cubicBezTo>
                    <a:cubicBezTo>
                      <a:pt x="3" y="21"/>
                      <a:pt x="5" y="21"/>
                      <a:pt x="8" y="21"/>
                    </a:cubicBezTo>
                    <a:cubicBezTo>
                      <a:pt x="12" y="20"/>
                      <a:pt x="16" y="19"/>
                      <a:pt x="20" y="18"/>
                    </a:cubicBezTo>
                    <a:cubicBezTo>
                      <a:pt x="14" y="18"/>
                      <a:pt x="7" y="18"/>
                      <a:pt x="1" y="18"/>
                    </a:cubicBezTo>
                    <a:moveTo>
                      <a:pt x="5" y="9"/>
                    </a:moveTo>
                    <a:cubicBezTo>
                      <a:pt x="4" y="10"/>
                      <a:pt x="4" y="12"/>
                      <a:pt x="3" y="13"/>
                    </a:cubicBezTo>
                    <a:cubicBezTo>
                      <a:pt x="10" y="14"/>
                      <a:pt x="16" y="15"/>
                      <a:pt x="21" y="16"/>
                    </a:cubicBezTo>
                    <a:cubicBezTo>
                      <a:pt x="21" y="14"/>
                      <a:pt x="21" y="11"/>
                      <a:pt x="21" y="9"/>
                    </a:cubicBezTo>
                    <a:cubicBezTo>
                      <a:pt x="16" y="9"/>
                      <a:pt x="10" y="9"/>
                      <a:pt x="5" y="9"/>
                    </a:cubicBezTo>
                    <a:moveTo>
                      <a:pt x="9" y="0"/>
                    </a:moveTo>
                    <a:cubicBezTo>
                      <a:pt x="8" y="2"/>
                      <a:pt x="7" y="4"/>
                      <a:pt x="6" y="6"/>
                    </a:cubicBezTo>
                    <a:cubicBezTo>
                      <a:pt x="9" y="5"/>
                      <a:pt x="12" y="5"/>
                      <a:pt x="14" y="5"/>
                    </a:cubicBezTo>
                    <a:cubicBezTo>
                      <a:pt x="16" y="5"/>
                      <a:pt x="18" y="5"/>
                      <a:pt x="20" y="5"/>
                    </a:cubicBezTo>
                    <a:cubicBezTo>
                      <a:pt x="20" y="5"/>
                      <a:pt x="20" y="5"/>
                      <a:pt x="20" y="5"/>
                    </a:cubicBezTo>
                    <a:cubicBezTo>
                      <a:pt x="17" y="3"/>
                      <a:pt x="13" y="2"/>
                      <a:pt x="9"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48" name="Freeform 731"/>
              <p:cNvSpPr/>
              <p:nvPr/>
            </p:nvSpPr>
            <p:spPr bwMode="auto">
              <a:xfrm>
                <a:off x="3242" y="3058"/>
                <a:ext cx="8" cy="5"/>
              </a:xfrm>
              <a:custGeom>
                <a:avLst/>
                <a:gdLst>
                  <a:gd name="T0" fmla="*/ 9 w 10"/>
                  <a:gd name="T1" fmla="*/ 0 h 7"/>
                  <a:gd name="T2" fmla="*/ 5 w 10"/>
                  <a:gd name="T3" fmla="*/ 0 h 7"/>
                  <a:gd name="T4" fmla="*/ 8 w 10"/>
                  <a:gd name="T5" fmla="*/ 1 h 7"/>
                  <a:gd name="T6" fmla="*/ 0 w 10"/>
                  <a:gd name="T7" fmla="*/ 1 h 7"/>
                  <a:gd name="T8" fmla="*/ 0 w 10"/>
                  <a:gd name="T9" fmla="*/ 5 h 7"/>
                  <a:gd name="T10" fmla="*/ 7 w 10"/>
                  <a:gd name="T11" fmla="*/ 7 h 7"/>
                  <a:gd name="T12" fmla="*/ 10 w 10"/>
                  <a:gd name="T13" fmla="*/ 0 h 7"/>
                  <a:gd name="T14" fmla="*/ 9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9" y="0"/>
                    </a:moveTo>
                    <a:cubicBezTo>
                      <a:pt x="8" y="0"/>
                      <a:pt x="6" y="0"/>
                      <a:pt x="5" y="0"/>
                    </a:cubicBezTo>
                    <a:cubicBezTo>
                      <a:pt x="6" y="1"/>
                      <a:pt x="7" y="1"/>
                      <a:pt x="8" y="1"/>
                    </a:cubicBezTo>
                    <a:cubicBezTo>
                      <a:pt x="5" y="1"/>
                      <a:pt x="3" y="1"/>
                      <a:pt x="0" y="1"/>
                    </a:cubicBezTo>
                    <a:cubicBezTo>
                      <a:pt x="0" y="2"/>
                      <a:pt x="0" y="4"/>
                      <a:pt x="0" y="5"/>
                    </a:cubicBezTo>
                    <a:cubicBezTo>
                      <a:pt x="3" y="6"/>
                      <a:pt x="5" y="6"/>
                      <a:pt x="7" y="7"/>
                    </a:cubicBezTo>
                    <a:cubicBezTo>
                      <a:pt x="8" y="5"/>
                      <a:pt x="9" y="2"/>
                      <a:pt x="10" y="0"/>
                    </a:cubicBezTo>
                    <a:cubicBezTo>
                      <a:pt x="9" y="0"/>
                      <a:pt x="9" y="0"/>
                      <a:pt x="9"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49" name="Freeform 732"/>
              <p:cNvSpPr/>
              <p:nvPr/>
            </p:nvSpPr>
            <p:spPr bwMode="auto">
              <a:xfrm>
                <a:off x="3231" y="3058"/>
                <a:ext cx="11" cy="4"/>
              </a:xfrm>
              <a:custGeom>
                <a:avLst/>
                <a:gdLst>
                  <a:gd name="T0" fmla="*/ 12 w 13"/>
                  <a:gd name="T1" fmla="*/ 0 h 4"/>
                  <a:gd name="T2" fmla="*/ 0 w 13"/>
                  <a:gd name="T3" fmla="*/ 3 h 4"/>
                  <a:gd name="T4" fmla="*/ 13 w 13"/>
                  <a:gd name="T5" fmla="*/ 4 h 4"/>
                  <a:gd name="T6" fmla="*/ 13 w 13"/>
                  <a:gd name="T7" fmla="*/ 0 h 4"/>
                  <a:gd name="T8" fmla="*/ 12 w 13"/>
                  <a:gd name="T9" fmla="*/ 0 h 4"/>
                </a:gdLst>
                <a:ahLst/>
                <a:cxnLst>
                  <a:cxn ang="0">
                    <a:pos x="T0" y="T1"/>
                  </a:cxn>
                  <a:cxn ang="0">
                    <a:pos x="T2" y="T3"/>
                  </a:cxn>
                  <a:cxn ang="0">
                    <a:pos x="T4" y="T5"/>
                  </a:cxn>
                  <a:cxn ang="0">
                    <a:pos x="T6" y="T7"/>
                  </a:cxn>
                  <a:cxn ang="0">
                    <a:pos x="T8" y="T9"/>
                  </a:cxn>
                </a:cxnLst>
                <a:rect l="0" t="0" r="r" b="b"/>
                <a:pathLst>
                  <a:path w="13" h="4">
                    <a:moveTo>
                      <a:pt x="12" y="0"/>
                    </a:moveTo>
                    <a:cubicBezTo>
                      <a:pt x="8" y="1"/>
                      <a:pt x="4" y="2"/>
                      <a:pt x="0" y="3"/>
                    </a:cubicBezTo>
                    <a:cubicBezTo>
                      <a:pt x="5" y="3"/>
                      <a:pt x="9" y="4"/>
                      <a:pt x="13" y="4"/>
                    </a:cubicBezTo>
                    <a:cubicBezTo>
                      <a:pt x="13" y="3"/>
                      <a:pt x="13" y="1"/>
                      <a:pt x="13" y="0"/>
                    </a:cubicBezTo>
                    <a:cubicBezTo>
                      <a:pt x="13" y="0"/>
                      <a:pt x="12" y="0"/>
                      <a:pt x="12"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650" name="Freeform 733"/>
              <p:cNvSpPr/>
              <p:nvPr/>
            </p:nvSpPr>
            <p:spPr bwMode="auto">
              <a:xfrm>
                <a:off x="3211" y="3062"/>
                <a:ext cx="13" cy="5"/>
              </a:xfrm>
              <a:custGeom>
                <a:avLst/>
                <a:gdLst>
                  <a:gd name="T0" fmla="*/ 3 w 15"/>
                  <a:gd name="T1" fmla="*/ 0 h 6"/>
                  <a:gd name="T2" fmla="*/ 0 w 15"/>
                  <a:gd name="T3" fmla="*/ 6 h 6"/>
                  <a:gd name="T4" fmla="*/ 9 w 15"/>
                  <a:gd name="T5" fmla="*/ 6 h 6"/>
                  <a:gd name="T6" fmla="*/ 14 w 15"/>
                  <a:gd name="T7" fmla="*/ 3 h 6"/>
                  <a:gd name="T8" fmla="*/ 15 w 15"/>
                  <a:gd name="T9" fmla="*/ 1 h 6"/>
                  <a:gd name="T10" fmla="*/ 3 w 15"/>
                  <a:gd name="T11" fmla="*/ 0 h 6"/>
                </a:gdLst>
                <a:ahLst/>
                <a:cxnLst>
                  <a:cxn ang="0">
                    <a:pos x="T0" y="T1"/>
                  </a:cxn>
                  <a:cxn ang="0">
                    <a:pos x="T2" y="T3"/>
                  </a:cxn>
                  <a:cxn ang="0">
                    <a:pos x="T4" y="T5"/>
                  </a:cxn>
                  <a:cxn ang="0">
                    <a:pos x="T6" y="T7"/>
                  </a:cxn>
                  <a:cxn ang="0">
                    <a:pos x="T8" y="T9"/>
                  </a:cxn>
                  <a:cxn ang="0">
                    <a:pos x="T10" y="T11"/>
                  </a:cxn>
                </a:cxnLst>
                <a:rect l="0" t="0" r="r" b="b"/>
                <a:pathLst>
                  <a:path w="15" h="6">
                    <a:moveTo>
                      <a:pt x="3" y="0"/>
                    </a:moveTo>
                    <a:cubicBezTo>
                      <a:pt x="2" y="2"/>
                      <a:pt x="1" y="4"/>
                      <a:pt x="0" y="6"/>
                    </a:cubicBezTo>
                    <a:cubicBezTo>
                      <a:pt x="3" y="6"/>
                      <a:pt x="6" y="6"/>
                      <a:pt x="9" y="6"/>
                    </a:cubicBezTo>
                    <a:cubicBezTo>
                      <a:pt x="10" y="5"/>
                      <a:pt x="12" y="4"/>
                      <a:pt x="14" y="3"/>
                    </a:cubicBezTo>
                    <a:cubicBezTo>
                      <a:pt x="14" y="3"/>
                      <a:pt x="14" y="2"/>
                      <a:pt x="15" y="1"/>
                    </a:cubicBezTo>
                    <a:cubicBezTo>
                      <a:pt x="11" y="1"/>
                      <a:pt x="7" y="0"/>
                      <a:pt x="3"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651" name="Freeform 734"/>
              <p:cNvSpPr/>
              <p:nvPr/>
            </p:nvSpPr>
            <p:spPr bwMode="auto">
              <a:xfrm>
                <a:off x="3204" y="3060"/>
                <a:ext cx="10" cy="7"/>
              </a:xfrm>
              <a:custGeom>
                <a:avLst/>
                <a:gdLst>
                  <a:gd name="T0" fmla="*/ 0 w 12"/>
                  <a:gd name="T1" fmla="*/ 0 h 8"/>
                  <a:gd name="T2" fmla="*/ 7 w 12"/>
                  <a:gd name="T3" fmla="*/ 7 h 8"/>
                  <a:gd name="T4" fmla="*/ 7 w 12"/>
                  <a:gd name="T5" fmla="*/ 8 h 8"/>
                  <a:gd name="T6" fmla="*/ 9 w 12"/>
                  <a:gd name="T7" fmla="*/ 8 h 8"/>
                  <a:gd name="T8" fmla="*/ 12 w 12"/>
                  <a:gd name="T9" fmla="*/ 2 h 8"/>
                  <a:gd name="T10" fmla="*/ 2 w 12"/>
                  <a:gd name="T11" fmla="*/ 0 h 8"/>
                  <a:gd name="T12" fmla="*/ 0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0" y="0"/>
                    </a:moveTo>
                    <a:cubicBezTo>
                      <a:pt x="4" y="2"/>
                      <a:pt x="6" y="4"/>
                      <a:pt x="7" y="7"/>
                    </a:cubicBezTo>
                    <a:cubicBezTo>
                      <a:pt x="7" y="7"/>
                      <a:pt x="7" y="8"/>
                      <a:pt x="7" y="8"/>
                    </a:cubicBezTo>
                    <a:cubicBezTo>
                      <a:pt x="8" y="8"/>
                      <a:pt x="9" y="8"/>
                      <a:pt x="9" y="8"/>
                    </a:cubicBezTo>
                    <a:cubicBezTo>
                      <a:pt x="10" y="6"/>
                      <a:pt x="11" y="4"/>
                      <a:pt x="12" y="2"/>
                    </a:cubicBezTo>
                    <a:cubicBezTo>
                      <a:pt x="8" y="1"/>
                      <a:pt x="4" y="0"/>
                      <a:pt x="2" y="0"/>
                    </a:cubicBezTo>
                    <a:cubicBezTo>
                      <a:pt x="0" y="0"/>
                      <a:pt x="0" y="0"/>
                      <a:pt x="0"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52" name="Freeform 735"/>
              <p:cNvSpPr/>
              <p:nvPr/>
            </p:nvSpPr>
            <p:spPr bwMode="auto">
              <a:xfrm>
                <a:off x="3223" y="3063"/>
                <a:ext cx="3" cy="1"/>
              </a:xfrm>
              <a:custGeom>
                <a:avLst/>
                <a:gdLst>
                  <a:gd name="T0" fmla="*/ 1 w 4"/>
                  <a:gd name="T1" fmla="*/ 0 h 2"/>
                  <a:gd name="T2" fmla="*/ 0 w 4"/>
                  <a:gd name="T3" fmla="*/ 2 h 2"/>
                  <a:gd name="T4" fmla="*/ 4 w 4"/>
                  <a:gd name="T5" fmla="*/ 1 h 2"/>
                  <a:gd name="T6" fmla="*/ 1 w 4"/>
                  <a:gd name="T7" fmla="*/ 0 h 2"/>
                </a:gdLst>
                <a:ahLst/>
                <a:cxnLst>
                  <a:cxn ang="0">
                    <a:pos x="T0" y="T1"/>
                  </a:cxn>
                  <a:cxn ang="0">
                    <a:pos x="T2" y="T3"/>
                  </a:cxn>
                  <a:cxn ang="0">
                    <a:pos x="T4" y="T5"/>
                  </a:cxn>
                  <a:cxn ang="0">
                    <a:pos x="T6" y="T7"/>
                  </a:cxn>
                </a:cxnLst>
                <a:rect l="0" t="0" r="r" b="b"/>
                <a:pathLst>
                  <a:path w="4" h="2">
                    <a:moveTo>
                      <a:pt x="1" y="0"/>
                    </a:moveTo>
                    <a:cubicBezTo>
                      <a:pt x="0" y="1"/>
                      <a:pt x="0" y="2"/>
                      <a:pt x="0" y="2"/>
                    </a:cubicBezTo>
                    <a:cubicBezTo>
                      <a:pt x="1" y="2"/>
                      <a:pt x="2" y="1"/>
                      <a:pt x="4" y="1"/>
                    </a:cubicBezTo>
                    <a:cubicBezTo>
                      <a:pt x="3" y="1"/>
                      <a:pt x="2" y="0"/>
                      <a:pt x="1"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53" name="Freeform 736"/>
              <p:cNvSpPr/>
              <p:nvPr/>
            </p:nvSpPr>
            <p:spPr bwMode="auto">
              <a:xfrm>
                <a:off x="3219" y="3064"/>
                <a:ext cx="4" cy="3"/>
              </a:xfrm>
              <a:custGeom>
                <a:avLst/>
                <a:gdLst>
                  <a:gd name="T0" fmla="*/ 5 w 5"/>
                  <a:gd name="T1" fmla="*/ 0 h 3"/>
                  <a:gd name="T2" fmla="*/ 0 w 5"/>
                  <a:gd name="T3" fmla="*/ 3 h 3"/>
                  <a:gd name="T4" fmla="*/ 4 w 5"/>
                  <a:gd name="T5" fmla="*/ 3 h 3"/>
                  <a:gd name="T6" fmla="*/ 5 w 5"/>
                  <a:gd name="T7" fmla="*/ 0 h 3"/>
                </a:gdLst>
                <a:ahLst/>
                <a:cxnLst>
                  <a:cxn ang="0">
                    <a:pos x="T0" y="T1"/>
                  </a:cxn>
                  <a:cxn ang="0">
                    <a:pos x="T2" y="T3"/>
                  </a:cxn>
                  <a:cxn ang="0">
                    <a:pos x="T4" y="T5"/>
                  </a:cxn>
                  <a:cxn ang="0">
                    <a:pos x="T6" y="T7"/>
                  </a:cxn>
                </a:cxnLst>
                <a:rect l="0" t="0" r="r" b="b"/>
                <a:pathLst>
                  <a:path w="5" h="3">
                    <a:moveTo>
                      <a:pt x="5" y="0"/>
                    </a:moveTo>
                    <a:cubicBezTo>
                      <a:pt x="3" y="1"/>
                      <a:pt x="1" y="2"/>
                      <a:pt x="0" y="3"/>
                    </a:cubicBezTo>
                    <a:cubicBezTo>
                      <a:pt x="1" y="3"/>
                      <a:pt x="2" y="3"/>
                      <a:pt x="4" y="3"/>
                    </a:cubicBezTo>
                    <a:cubicBezTo>
                      <a:pt x="4" y="2"/>
                      <a:pt x="4" y="1"/>
                      <a:pt x="5"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54" name="Freeform 737"/>
              <p:cNvSpPr/>
              <p:nvPr/>
            </p:nvSpPr>
            <p:spPr bwMode="auto">
              <a:xfrm>
                <a:off x="3242" y="3064"/>
                <a:ext cx="6" cy="5"/>
              </a:xfrm>
              <a:custGeom>
                <a:avLst/>
                <a:gdLst>
                  <a:gd name="T0" fmla="*/ 7 w 7"/>
                  <a:gd name="T1" fmla="*/ 0 h 6"/>
                  <a:gd name="T2" fmla="*/ 2 w 7"/>
                  <a:gd name="T3" fmla="*/ 1 h 6"/>
                  <a:gd name="T4" fmla="*/ 0 w 7"/>
                  <a:gd name="T5" fmla="*/ 0 h 6"/>
                  <a:gd name="T6" fmla="*/ 0 w 7"/>
                  <a:gd name="T7" fmla="*/ 5 h 6"/>
                  <a:gd name="T8" fmla="*/ 5 w 7"/>
                  <a:gd name="T9" fmla="*/ 6 h 6"/>
                  <a:gd name="T10" fmla="*/ 7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7" y="0"/>
                    </a:moveTo>
                    <a:cubicBezTo>
                      <a:pt x="6" y="0"/>
                      <a:pt x="4" y="1"/>
                      <a:pt x="2" y="1"/>
                    </a:cubicBezTo>
                    <a:cubicBezTo>
                      <a:pt x="2" y="1"/>
                      <a:pt x="1" y="1"/>
                      <a:pt x="0" y="0"/>
                    </a:cubicBezTo>
                    <a:cubicBezTo>
                      <a:pt x="0" y="2"/>
                      <a:pt x="0" y="4"/>
                      <a:pt x="0" y="5"/>
                    </a:cubicBezTo>
                    <a:cubicBezTo>
                      <a:pt x="2" y="6"/>
                      <a:pt x="3" y="6"/>
                      <a:pt x="5" y="6"/>
                    </a:cubicBezTo>
                    <a:cubicBezTo>
                      <a:pt x="6" y="4"/>
                      <a:pt x="6" y="2"/>
                      <a:pt x="7"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55" name="Freeform 738"/>
              <p:cNvSpPr/>
              <p:nvPr/>
            </p:nvSpPr>
            <p:spPr bwMode="auto">
              <a:xfrm>
                <a:off x="3222" y="3063"/>
                <a:ext cx="20" cy="5"/>
              </a:xfrm>
              <a:custGeom>
                <a:avLst/>
                <a:gdLst>
                  <a:gd name="T0" fmla="*/ 5 w 24"/>
                  <a:gd name="T1" fmla="*/ 0 h 6"/>
                  <a:gd name="T2" fmla="*/ 1 w 24"/>
                  <a:gd name="T3" fmla="*/ 1 h 6"/>
                  <a:gd name="T4" fmla="*/ 0 w 24"/>
                  <a:gd name="T5" fmla="*/ 4 h 6"/>
                  <a:gd name="T6" fmla="*/ 24 w 24"/>
                  <a:gd name="T7" fmla="*/ 6 h 6"/>
                  <a:gd name="T8" fmla="*/ 24 w 24"/>
                  <a:gd name="T9" fmla="*/ 1 h 6"/>
                  <a:gd name="T10" fmla="*/ 5 w 24"/>
                  <a:gd name="T11" fmla="*/ 0 h 6"/>
                </a:gdLst>
                <a:ahLst/>
                <a:cxnLst>
                  <a:cxn ang="0">
                    <a:pos x="T0" y="T1"/>
                  </a:cxn>
                  <a:cxn ang="0">
                    <a:pos x="T2" y="T3"/>
                  </a:cxn>
                  <a:cxn ang="0">
                    <a:pos x="T4" y="T5"/>
                  </a:cxn>
                  <a:cxn ang="0">
                    <a:pos x="T6" y="T7"/>
                  </a:cxn>
                  <a:cxn ang="0">
                    <a:pos x="T8" y="T9"/>
                  </a:cxn>
                  <a:cxn ang="0">
                    <a:pos x="T10" y="T11"/>
                  </a:cxn>
                </a:cxnLst>
                <a:rect l="0" t="0" r="r" b="b"/>
                <a:pathLst>
                  <a:path w="24" h="6">
                    <a:moveTo>
                      <a:pt x="5" y="0"/>
                    </a:moveTo>
                    <a:cubicBezTo>
                      <a:pt x="3" y="0"/>
                      <a:pt x="2" y="1"/>
                      <a:pt x="1" y="1"/>
                    </a:cubicBezTo>
                    <a:cubicBezTo>
                      <a:pt x="0" y="2"/>
                      <a:pt x="0" y="3"/>
                      <a:pt x="0" y="4"/>
                    </a:cubicBezTo>
                    <a:cubicBezTo>
                      <a:pt x="8" y="4"/>
                      <a:pt x="17" y="5"/>
                      <a:pt x="24" y="6"/>
                    </a:cubicBezTo>
                    <a:cubicBezTo>
                      <a:pt x="24" y="5"/>
                      <a:pt x="24" y="3"/>
                      <a:pt x="24" y="1"/>
                    </a:cubicBezTo>
                    <a:cubicBezTo>
                      <a:pt x="19" y="1"/>
                      <a:pt x="12" y="1"/>
                      <a:pt x="5"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656" name="Freeform 739"/>
              <p:cNvSpPr/>
              <p:nvPr/>
            </p:nvSpPr>
            <p:spPr bwMode="auto">
              <a:xfrm>
                <a:off x="3210" y="3070"/>
                <a:ext cx="3" cy="3"/>
              </a:xfrm>
              <a:custGeom>
                <a:avLst/>
                <a:gdLst>
                  <a:gd name="T0" fmla="*/ 4 w 4"/>
                  <a:gd name="T1" fmla="*/ 0 h 3"/>
                  <a:gd name="T2" fmla="*/ 1 w 4"/>
                  <a:gd name="T3" fmla="*/ 0 h 3"/>
                  <a:gd name="T4" fmla="*/ 0 w 4"/>
                  <a:gd name="T5" fmla="*/ 3 h 3"/>
                  <a:gd name="T6" fmla="*/ 0 w 4"/>
                  <a:gd name="T7" fmla="*/ 3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3" y="0"/>
                      <a:pt x="2" y="0"/>
                      <a:pt x="1" y="0"/>
                    </a:cubicBezTo>
                    <a:cubicBezTo>
                      <a:pt x="0" y="1"/>
                      <a:pt x="0" y="2"/>
                      <a:pt x="0" y="3"/>
                    </a:cubicBezTo>
                    <a:cubicBezTo>
                      <a:pt x="0" y="3"/>
                      <a:pt x="0" y="3"/>
                      <a:pt x="0" y="3"/>
                    </a:cubicBezTo>
                    <a:cubicBezTo>
                      <a:pt x="1" y="2"/>
                      <a:pt x="3" y="1"/>
                      <a:pt x="4"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657" name="Freeform 740"/>
              <p:cNvSpPr/>
              <p:nvPr/>
            </p:nvSpPr>
            <p:spPr bwMode="auto">
              <a:xfrm>
                <a:off x="3208" y="3070"/>
                <a:ext cx="3" cy="3"/>
              </a:xfrm>
              <a:custGeom>
                <a:avLst/>
                <a:gdLst>
                  <a:gd name="T0" fmla="*/ 3 w 3"/>
                  <a:gd name="T1" fmla="*/ 0 h 3"/>
                  <a:gd name="T2" fmla="*/ 1 w 3"/>
                  <a:gd name="T3" fmla="*/ 0 h 3"/>
                  <a:gd name="T4" fmla="*/ 0 w 3"/>
                  <a:gd name="T5" fmla="*/ 3 h 3"/>
                  <a:gd name="T6" fmla="*/ 2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2" y="0"/>
                      <a:pt x="2" y="0"/>
                      <a:pt x="1" y="0"/>
                    </a:cubicBezTo>
                    <a:cubicBezTo>
                      <a:pt x="1" y="1"/>
                      <a:pt x="0" y="2"/>
                      <a:pt x="0" y="3"/>
                    </a:cubicBezTo>
                    <a:cubicBezTo>
                      <a:pt x="0" y="3"/>
                      <a:pt x="1" y="3"/>
                      <a:pt x="2" y="3"/>
                    </a:cubicBezTo>
                    <a:cubicBezTo>
                      <a:pt x="2" y="2"/>
                      <a:pt x="2" y="1"/>
                      <a:pt x="3"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58" name="Freeform 741"/>
              <p:cNvSpPr/>
              <p:nvPr/>
            </p:nvSpPr>
            <p:spPr bwMode="auto">
              <a:xfrm>
                <a:off x="3210" y="3070"/>
                <a:ext cx="11" cy="3"/>
              </a:xfrm>
              <a:custGeom>
                <a:avLst/>
                <a:gdLst>
                  <a:gd name="T0" fmla="*/ 9 w 13"/>
                  <a:gd name="T1" fmla="*/ 0 h 3"/>
                  <a:gd name="T2" fmla="*/ 4 w 13"/>
                  <a:gd name="T3" fmla="*/ 0 h 3"/>
                  <a:gd name="T4" fmla="*/ 0 w 13"/>
                  <a:gd name="T5" fmla="*/ 3 h 3"/>
                  <a:gd name="T6" fmla="*/ 11 w 13"/>
                  <a:gd name="T7" fmla="*/ 2 h 3"/>
                  <a:gd name="T8" fmla="*/ 12 w 13"/>
                  <a:gd name="T9" fmla="*/ 2 h 3"/>
                  <a:gd name="T10" fmla="*/ 13 w 13"/>
                  <a:gd name="T11" fmla="*/ 0 h 3"/>
                  <a:gd name="T12" fmla="*/ 9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9" y="0"/>
                    </a:moveTo>
                    <a:cubicBezTo>
                      <a:pt x="8" y="0"/>
                      <a:pt x="6" y="0"/>
                      <a:pt x="4" y="0"/>
                    </a:cubicBezTo>
                    <a:cubicBezTo>
                      <a:pt x="3" y="1"/>
                      <a:pt x="1" y="2"/>
                      <a:pt x="0" y="3"/>
                    </a:cubicBezTo>
                    <a:cubicBezTo>
                      <a:pt x="4" y="3"/>
                      <a:pt x="7" y="2"/>
                      <a:pt x="11" y="2"/>
                    </a:cubicBezTo>
                    <a:cubicBezTo>
                      <a:pt x="11" y="2"/>
                      <a:pt x="12" y="2"/>
                      <a:pt x="12" y="2"/>
                    </a:cubicBezTo>
                    <a:cubicBezTo>
                      <a:pt x="12" y="2"/>
                      <a:pt x="12" y="1"/>
                      <a:pt x="13" y="0"/>
                    </a:cubicBezTo>
                    <a:cubicBezTo>
                      <a:pt x="12" y="0"/>
                      <a:pt x="10" y="0"/>
                      <a:pt x="9"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59" name="Freeform 742"/>
              <p:cNvSpPr/>
              <p:nvPr/>
            </p:nvSpPr>
            <p:spPr bwMode="auto">
              <a:xfrm>
                <a:off x="3241" y="3070"/>
                <a:ext cx="5" cy="7"/>
              </a:xfrm>
              <a:custGeom>
                <a:avLst/>
                <a:gdLst>
                  <a:gd name="T0" fmla="*/ 3 w 6"/>
                  <a:gd name="T1" fmla="*/ 0 h 8"/>
                  <a:gd name="T2" fmla="*/ 1 w 6"/>
                  <a:gd name="T3" fmla="*/ 0 h 8"/>
                  <a:gd name="T4" fmla="*/ 0 w 6"/>
                  <a:gd name="T5" fmla="*/ 6 h 8"/>
                  <a:gd name="T6" fmla="*/ 3 w 6"/>
                  <a:gd name="T7" fmla="*/ 8 h 8"/>
                  <a:gd name="T8" fmla="*/ 6 w 6"/>
                  <a:gd name="T9" fmla="*/ 0 h 8"/>
                  <a:gd name="T10" fmla="*/ 3 w 6"/>
                  <a:gd name="T11" fmla="*/ 0 h 8"/>
                </a:gdLst>
                <a:ahLst/>
                <a:cxnLst>
                  <a:cxn ang="0">
                    <a:pos x="T0" y="T1"/>
                  </a:cxn>
                  <a:cxn ang="0">
                    <a:pos x="T2" y="T3"/>
                  </a:cxn>
                  <a:cxn ang="0">
                    <a:pos x="T4" y="T5"/>
                  </a:cxn>
                  <a:cxn ang="0">
                    <a:pos x="T6" y="T7"/>
                  </a:cxn>
                  <a:cxn ang="0">
                    <a:pos x="T8" y="T9"/>
                  </a:cxn>
                  <a:cxn ang="0">
                    <a:pos x="T10" y="T11"/>
                  </a:cxn>
                </a:cxnLst>
                <a:rect l="0" t="0" r="r" b="b"/>
                <a:pathLst>
                  <a:path w="6" h="8">
                    <a:moveTo>
                      <a:pt x="3" y="0"/>
                    </a:moveTo>
                    <a:cubicBezTo>
                      <a:pt x="2" y="0"/>
                      <a:pt x="2" y="0"/>
                      <a:pt x="1" y="0"/>
                    </a:cubicBezTo>
                    <a:cubicBezTo>
                      <a:pt x="1" y="2"/>
                      <a:pt x="1" y="4"/>
                      <a:pt x="0" y="6"/>
                    </a:cubicBezTo>
                    <a:cubicBezTo>
                      <a:pt x="1" y="7"/>
                      <a:pt x="2" y="7"/>
                      <a:pt x="3" y="8"/>
                    </a:cubicBezTo>
                    <a:cubicBezTo>
                      <a:pt x="4" y="5"/>
                      <a:pt x="5" y="3"/>
                      <a:pt x="6" y="0"/>
                    </a:cubicBezTo>
                    <a:cubicBezTo>
                      <a:pt x="5" y="0"/>
                      <a:pt x="4" y="0"/>
                      <a:pt x="3"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60" name="Freeform 743"/>
              <p:cNvSpPr/>
              <p:nvPr/>
            </p:nvSpPr>
            <p:spPr bwMode="auto">
              <a:xfrm>
                <a:off x="3220" y="3070"/>
                <a:ext cx="22" cy="5"/>
              </a:xfrm>
              <a:custGeom>
                <a:avLst/>
                <a:gdLst>
                  <a:gd name="T0" fmla="*/ 1 w 27"/>
                  <a:gd name="T1" fmla="*/ 0 h 6"/>
                  <a:gd name="T2" fmla="*/ 0 w 27"/>
                  <a:gd name="T3" fmla="*/ 2 h 6"/>
                  <a:gd name="T4" fmla="*/ 26 w 27"/>
                  <a:gd name="T5" fmla="*/ 6 h 6"/>
                  <a:gd name="T6" fmla="*/ 27 w 27"/>
                  <a:gd name="T7" fmla="*/ 0 h 6"/>
                  <a:gd name="T8" fmla="*/ 23 w 27"/>
                  <a:gd name="T9" fmla="*/ 1 h 6"/>
                  <a:gd name="T10" fmla="*/ 9 w 27"/>
                  <a:gd name="T11" fmla="*/ 0 h 6"/>
                  <a:gd name="T12" fmla="*/ 1 w 2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7" h="6">
                    <a:moveTo>
                      <a:pt x="1" y="0"/>
                    </a:moveTo>
                    <a:cubicBezTo>
                      <a:pt x="0" y="1"/>
                      <a:pt x="0" y="2"/>
                      <a:pt x="0" y="2"/>
                    </a:cubicBezTo>
                    <a:cubicBezTo>
                      <a:pt x="9" y="2"/>
                      <a:pt x="19" y="3"/>
                      <a:pt x="26" y="6"/>
                    </a:cubicBezTo>
                    <a:cubicBezTo>
                      <a:pt x="27" y="4"/>
                      <a:pt x="27" y="2"/>
                      <a:pt x="27" y="0"/>
                    </a:cubicBezTo>
                    <a:cubicBezTo>
                      <a:pt x="26" y="1"/>
                      <a:pt x="24" y="1"/>
                      <a:pt x="23" y="1"/>
                    </a:cubicBezTo>
                    <a:cubicBezTo>
                      <a:pt x="19" y="1"/>
                      <a:pt x="14" y="0"/>
                      <a:pt x="9" y="0"/>
                    </a:cubicBezTo>
                    <a:cubicBezTo>
                      <a:pt x="6" y="0"/>
                      <a:pt x="4" y="0"/>
                      <a:pt x="1"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661" name="Freeform 744"/>
              <p:cNvSpPr/>
              <p:nvPr/>
            </p:nvSpPr>
            <p:spPr bwMode="auto">
              <a:xfrm>
                <a:off x="3211" y="3068"/>
                <a:ext cx="4" cy="2"/>
              </a:xfrm>
              <a:custGeom>
                <a:avLst/>
                <a:gdLst>
                  <a:gd name="T0" fmla="*/ 1 w 5"/>
                  <a:gd name="T1" fmla="*/ 0 h 2"/>
                  <a:gd name="T2" fmla="*/ 0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1"/>
                      <a:pt x="0" y="1"/>
                      <a:pt x="0" y="2"/>
                    </a:cubicBezTo>
                    <a:cubicBezTo>
                      <a:pt x="1" y="2"/>
                      <a:pt x="2" y="2"/>
                      <a:pt x="3" y="2"/>
                    </a:cubicBezTo>
                    <a:cubicBezTo>
                      <a:pt x="4" y="1"/>
                      <a:pt x="4" y="1"/>
                      <a:pt x="5" y="1"/>
                    </a:cubicBezTo>
                    <a:cubicBezTo>
                      <a:pt x="4" y="1"/>
                      <a:pt x="2" y="0"/>
                      <a:pt x="1"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662" name="Freeform 745"/>
              <p:cNvSpPr/>
              <p:nvPr/>
            </p:nvSpPr>
            <p:spPr bwMode="auto">
              <a:xfrm>
                <a:off x="3209" y="3068"/>
                <a:ext cx="2" cy="2"/>
              </a:xfrm>
              <a:custGeom>
                <a:avLst/>
                <a:gdLst>
                  <a:gd name="T0" fmla="*/ 1 w 3"/>
                  <a:gd name="T1" fmla="*/ 0 h 2"/>
                  <a:gd name="T2" fmla="*/ 0 w 3"/>
                  <a:gd name="T3" fmla="*/ 2 h 2"/>
                  <a:gd name="T4" fmla="*/ 2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2" y="2"/>
                    </a:cubicBezTo>
                    <a:cubicBezTo>
                      <a:pt x="2" y="1"/>
                      <a:pt x="2" y="1"/>
                      <a:pt x="3" y="0"/>
                    </a:cubicBezTo>
                    <a:cubicBezTo>
                      <a:pt x="2" y="0"/>
                      <a:pt x="1" y="0"/>
                      <a:pt x="1"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63" name="Freeform 746"/>
              <p:cNvSpPr/>
              <p:nvPr/>
            </p:nvSpPr>
            <p:spPr bwMode="auto">
              <a:xfrm>
                <a:off x="3213" y="3069"/>
                <a:ext cx="8" cy="1"/>
              </a:xfrm>
              <a:custGeom>
                <a:avLst/>
                <a:gdLst>
                  <a:gd name="T0" fmla="*/ 2 w 9"/>
                  <a:gd name="T1" fmla="*/ 0 h 1"/>
                  <a:gd name="T2" fmla="*/ 0 w 9"/>
                  <a:gd name="T3" fmla="*/ 1 h 1"/>
                  <a:gd name="T4" fmla="*/ 5 w 9"/>
                  <a:gd name="T5" fmla="*/ 1 h 1"/>
                  <a:gd name="T6" fmla="*/ 9 w 9"/>
                  <a:gd name="T7" fmla="*/ 1 h 1"/>
                  <a:gd name="T8" fmla="*/ 9 w 9"/>
                  <a:gd name="T9" fmla="*/ 0 h 1"/>
                  <a:gd name="T10" fmla="*/ 2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2" y="0"/>
                    </a:moveTo>
                    <a:cubicBezTo>
                      <a:pt x="1" y="0"/>
                      <a:pt x="1" y="0"/>
                      <a:pt x="0" y="1"/>
                    </a:cubicBezTo>
                    <a:cubicBezTo>
                      <a:pt x="2" y="1"/>
                      <a:pt x="4" y="1"/>
                      <a:pt x="5" y="1"/>
                    </a:cubicBezTo>
                    <a:cubicBezTo>
                      <a:pt x="6" y="1"/>
                      <a:pt x="8" y="1"/>
                      <a:pt x="9" y="1"/>
                    </a:cubicBezTo>
                    <a:cubicBezTo>
                      <a:pt x="9" y="1"/>
                      <a:pt x="9" y="1"/>
                      <a:pt x="9" y="0"/>
                    </a:cubicBezTo>
                    <a:cubicBezTo>
                      <a:pt x="7" y="0"/>
                      <a:pt x="4" y="0"/>
                      <a:pt x="2"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64" name="Freeform 747"/>
              <p:cNvSpPr/>
              <p:nvPr/>
            </p:nvSpPr>
            <p:spPr bwMode="auto">
              <a:xfrm>
                <a:off x="3244" y="3070"/>
                <a:ext cx="2"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1" y="0"/>
                      <a:pt x="2" y="0"/>
                      <a:pt x="3" y="0"/>
                    </a:cubicBezTo>
                    <a:cubicBezTo>
                      <a:pt x="3" y="0"/>
                      <a:pt x="3" y="0"/>
                      <a:pt x="3"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65" name="Freeform 748"/>
              <p:cNvSpPr/>
              <p:nvPr/>
            </p:nvSpPr>
            <p:spPr bwMode="auto">
              <a:xfrm>
                <a:off x="3221" y="3069"/>
                <a:ext cx="6" cy="1"/>
              </a:xfrm>
              <a:custGeom>
                <a:avLst/>
                <a:gdLst>
                  <a:gd name="T0" fmla="*/ 0 w 8"/>
                  <a:gd name="T1" fmla="*/ 0 h 1"/>
                  <a:gd name="T2" fmla="*/ 0 w 8"/>
                  <a:gd name="T3" fmla="*/ 1 h 1"/>
                  <a:gd name="T4" fmla="*/ 8 w 8"/>
                  <a:gd name="T5" fmla="*/ 1 h 1"/>
                  <a:gd name="T6" fmla="*/ 0 w 8"/>
                  <a:gd name="T7" fmla="*/ 0 h 1"/>
                </a:gdLst>
                <a:ahLst/>
                <a:cxnLst>
                  <a:cxn ang="0">
                    <a:pos x="T0" y="T1"/>
                  </a:cxn>
                  <a:cxn ang="0">
                    <a:pos x="T2" y="T3"/>
                  </a:cxn>
                  <a:cxn ang="0">
                    <a:pos x="T4" y="T5"/>
                  </a:cxn>
                  <a:cxn ang="0">
                    <a:pos x="T6" y="T7"/>
                  </a:cxn>
                </a:cxnLst>
                <a:rect l="0" t="0" r="r" b="b"/>
                <a:pathLst>
                  <a:path w="8" h="1">
                    <a:moveTo>
                      <a:pt x="0" y="0"/>
                    </a:moveTo>
                    <a:cubicBezTo>
                      <a:pt x="0" y="1"/>
                      <a:pt x="0" y="1"/>
                      <a:pt x="0" y="1"/>
                    </a:cubicBezTo>
                    <a:cubicBezTo>
                      <a:pt x="3" y="1"/>
                      <a:pt x="5" y="1"/>
                      <a:pt x="8" y="1"/>
                    </a:cubicBezTo>
                    <a:cubicBezTo>
                      <a:pt x="6" y="1"/>
                      <a:pt x="3" y="1"/>
                      <a:pt x="0"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666" name="Freeform 749"/>
              <p:cNvSpPr/>
              <p:nvPr/>
            </p:nvSpPr>
            <p:spPr bwMode="auto">
              <a:xfrm>
                <a:off x="3182" y="3086"/>
                <a:ext cx="10" cy="6"/>
              </a:xfrm>
              <a:custGeom>
                <a:avLst/>
                <a:gdLst>
                  <a:gd name="T0" fmla="*/ 12 w 12"/>
                  <a:gd name="T1" fmla="*/ 0 h 7"/>
                  <a:gd name="T2" fmla="*/ 0 w 12"/>
                  <a:gd name="T3" fmla="*/ 7 h 7"/>
                  <a:gd name="T4" fmla="*/ 7 w 12"/>
                  <a:gd name="T5" fmla="*/ 7 h 7"/>
                  <a:gd name="T6" fmla="*/ 8 w 12"/>
                  <a:gd name="T7" fmla="*/ 7 h 7"/>
                  <a:gd name="T8" fmla="*/ 9 w 12"/>
                  <a:gd name="T9" fmla="*/ 6 h 7"/>
                  <a:gd name="T10" fmla="*/ 12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12" y="0"/>
                    </a:moveTo>
                    <a:cubicBezTo>
                      <a:pt x="8" y="2"/>
                      <a:pt x="4" y="5"/>
                      <a:pt x="0" y="7"/>
                    </a:cubicBezTo>
                    <a:cubicBezTo>
                      <a:pt x="2" y="7"/>
                      <a:pt x="5" y="7"/>
                      <a:pt x="7" y="7"/>
                    </a:cubicBezTo>
                    <a:cubicBezTo>
                      <a:pt x="7" y="7"/>
                      <a:pt x="8" y="7"/>
                      <a:pt x="8" y="7"/>
                    </a:cubicBezTo>
                    <a:cubicBezTo>
                      <a:pt x="8" y="7"/>
                      <a:pt x="9" y="7"/>
                      <a:pt x="9" y="6"/>
                    </a:cubicBezTo>
                    <a:cubicBezTo>
                      <a:pt x="10" y="4"/>
                      <a:pt x="11" y="2"/>
                      <a:pt x="12"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667" name="Freeform 750"/>
              <p:cNvSpPr>
                <a:spLocks noEditPoints="1"/>
              </p:cNvSpPr>
              <p:nvPr/>
            </p:nvSpPr>
            <p:spPr bwMode="auto">
              <a:xfrm>
                <a:off x="3190" y="3073"/>
                <a:ext cx="18" cy="18"/>
              </a:xfrm>
              <a:custGeom>
                <a:avLst/>
                <a:gdLst>
                  <a:gd name="T0" fmla="*/ 8 w 22"/>
                  <a:gd name="T1" fmla="*/ 12 h 21"/>
                  <a:gd name="T2" fmla="*/ 7 w 22"/>
                  <a:gd name="T3" fmla="*/ 12 h 21"/>
                  <a:gd name="T4" fmla="*/ 3 w 22"/>
                  <a:gd name="T5" fmla="*/ 15 h 21"/>
                  <a:gd name="T6" fmla="*/ 0 w 22"/>
                  <a:gd name="T7" fmla="*/ 21 h 21"/>
                  <a:gd name="T8" fmla="*/ 8 w 22"/>
                  <a:gd name="T9" fmla="*/ 12 h 21"/>
                  <a:gd name="T10" fmla="*/ 21 w 22"/>
                  <a:gd name="T11" fmla="*/ 0 h 21"/>
                  <a:gd name="T12" fmla="*/ 19 w 22"/>
                  <a:gd name="T13" fmla="*/ 3 h 21"/>
                  <a:gd name="T14" fmla="*/ 22 w 22"/>
                  <a:gd name="T15" fmla="*/ 0 h 21"/>
                  <a:gd name="T16" fmla="*/ 21 w 22"/>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8" y="12"/>
                    </a:moveTo>
                    <a:cubicBezTo>
                      <a:pt x="8" y="12"/>
                      <a:pt x="7" y="12"/>
                      <a:pt x="7" y="12"/>
                    </a:cubicBezTo>
                    <a:cubicBezTo>
                      <a:pt x="6" y="13"/>
                      <a:pt x="4" y="14"/>
                      <a:pt x="3" y="15"/>
                    </a:cubicBezTo>
                    <a:cubicBezTo>
                      <a:pt x="2" y="17"/>
                      <a:pt x="1" y="19"/>
                      <a:pt x="0" y="21"/>
                    </a:cubicBezTo>
                    <a:cubicBezTo>
                      <a:pt x="2" y="18"/>
                      <a:pt x="5" y="15"/>
                      <a:pt x="8" y="12"/>
                    </a:cubicBezTo>
                    <a:moveTo>
                      <a:pt x="21" y="0"/>
                    </a:moveTo>
                    <a:cubicBezTo>
                      <a:pt x="20" y="1"/>
                      <a:pt x="20" y="2"/>
                      <a:pt x="19" y="3"/>
                    </a:cubicBezTo>
                    <a:cubicBezTo>
                      <a:pt x="20" y="2"/>
                      <a:pt x="21" y="1"/>
                      <a:pt x="22" y="0"/>
                    </a:cubicBezTo>
                    <a:cubicBezTo>
                      <a:pt x="22" y="0"/>
                      <a:pt x="21" y="0"/>
                      <a:pt x="21"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68" name="Freeform 751"/>
              <p:cNvSpPr>
                <a:spLocks noEditPoints="1"/>
              </p:cNvSpPr>
              <p:nvPr/>
            </p:nvSpPr>
            <p:spPr bwMode="auto">
              <a:xfrm>
                <a:off x="3197" y="3073"/>
                <a:ext cx="21" cy="27"/>
              </a:xfrm>
              <a:custGeom>
                <a:avLst/>
                <a:gdLst>
                  <a:gd name="T0" fmla="*/ 20 w 25"/>
                  <a:gd name="T1" fmla="*/ 12 h 32"/>
                  <a:gd name="T2" fmla="*/ 9 w 25"/>
                  <a:gd name="T3" fmla="*/ 12 h 32"/>
                  <a:gd name="T4" fmla="*/ 0 w 25"/>
                  <a:gd name="T5" fmla="*/ 31 h 32"/>
                  <a:gd name="T6" fmla="*/ 10 w 25"/>
                  <a:gd name="T7" fmla="*/ 32 h 32"/>
                  <a:gd name="T8" fmla="*/ 20 w 25"/>
                  <a:gd name="T9" fmla="*/ 12 h 32"/>
                  <a:gd name="T10" fmla="*/ 14 w 25"/>
                  <a:gd name="T11" fmla="*/ 0 h 32"/>
                  <a:gd name="T12" fmla="*/ 10 w 25"/>
                  <a:gd name="T13" fmla="*/ 9 h 32"/>
                  <a:gd name="T14" fmla="*/ 21 w 25"/>
                  <a:gd name="T15" fmla="*/ 10 h 32"/>
                  <a:gd name="T16" fmla="*/ 25 w 25"/>
                  <a:gd name="T17" fmla="*/ 1 h 32"/>
                  <a:gd name="T18" fmla="*/ 14 w 25"/>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2">
                    <a:moveTo>
                      <a:pt x="20" y="12"/>
                    </a:moveTo>
                    <a:cubicBezTo>
                      <a:pt x="17" y="12"/>
                      <a:pt x="13" y="12"/>
                      <a:pt x="9" y="12"/>
                    </a:cubicBezTo>
                    <a:cubicBezTo>
                      <a:pt x="6" y="18"/>
                      <a:pt x="3" y="24"/>
                      <a:pt x="0" y="31"/>
                    </a:cubicBezTo>
                    <a:cubicBezTo>
                      <a:pt x="3" y="31"/>
                      <a:pt x="7" y="31"/>
                      <a:pt x="10" y="32"/>
                    </a:cubicBezTo>
                    <a:cubicBezTo>
                      <a:pt x="14" y="25"/>
                      <a:pt x="17" y="18"/>
                      <a:pt x="20" y="12"/>
                    </a:cubicBezTo>
                    <a:moveTo>
                      <a:pt x="14" y="0"/>
                    </a:moveTo>
                    <a:cubicBezTo>
                      <a:pt x="13" y="3"/>
                      <a:pt x="11" y="6"/>
                      <a:pt x="10" y="9"/>
                    </a:cubicBezTo>
                    <a:cubicBezTo>
                      <a:pt x="14" y="9"/>
                      <a:pt x="18" y="9"/>
                      <a:pt x="21" y="10"/>
                    </a:cubicBezTo>
                    <a:cubicBezTo>
                      <a:pt x="23" y="7"/>
                      <a:pt x="24" y="4"/>
                      <a:pt x="25" y="1"/>
                    </a:cubicBezTo>
                    <a:cubicBezTo>
                      <a:pt x="21" y="1"/>
                      <a:pt x="18" y="0"/>
                      <a:pt x="14"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69" name="Freeform 752"/>
              <p:cNvSpPr/>
              <p:nvPr/>
            </p:nvSpPr>
            <p:spPr bwMode="auto">
              <a:xfrm>
                <a:off x="3189" y="3091"/>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70" name="Freeform 753"/>
              <p:cNvSpPr>
                <a:spLocks noEditPoints="1"/>
              </p:cNvSpPr>
              <p:nvPr/>
            </p:nvSpPr>
            <p:spPr bwMode="auto">
              <a:xfrm>
                <a:off x="3189" y="3073"/>
                <a:ext cx="20" cy="26"/>
              </a:xfrm>
              <a:custGeom>
                <a:avLst/>
                <a:gdLst>
                  <a:gd name="T0" fmla="*/ 19 w 24"/>
                  <a:gd name="T1" fmla="*/ 12 h 31"/>
                  <a:gd name="T2" fmla="*/ 9 w 24"/>
                  <a:gd name="T3" fmla="*/ 12 h 31"/>
                  <a:gd name="T4" fmla="*/ 1 w 24"/>
                  <a:gd name="T5" fmla="*/ 21 h 31"/>
                  <a:gd name="T6" fmla="*/ 0 w 24"/>
                  <a:gd name="T7" fmla="*/ 22 h 31"/>
                  <a:gd name="T8" fmla="*/ 8 w 24"/>
                  <a:gd name="T9" fmla="*/ 25 h 31"/>
                  <a:gd name="T10" fmla="*/ 8 w 24"/>
                  <a:gd name="T11" fmla="*/ 30 h 31"/>
                  <a:gd name="T12" fmla="*/ 10 w 24"/>
                  <a:gd name="T13" fmla="*/ 31 h 31"/>
                  <a:gd name="T14" fmla="*/ 19 w 24"/>
                  <a:gd name="T15" fmla="*/ 12 h 31"/>
                  <a:gd name="T16" fmla="*/ 23 w 24"/>
                  <a:gd name="T17" fmla="*/ 0 h 31"/>
                  <a:gd name="T18" fmla="*/ 20 w 24"/>
                  <a:gd name="T19" fmla="*/ 3 h 31"/>
                  <a:gd name="T20" fmla="*/ 12 w 24"/>
                  <a:gd name="T21" fmla="*/ 9 h 31"/>
                  <a:gd name="T22" fmla="*/ 12 w 24"/>
                  <a:gd name="T23" fmla="*/ 9 h 31"/>
                  <a:gd name="T24" fmla="*/ 20 w 24"/>
                  <a:gd name="T25" fmla="*/ 9 h 31"/>
                  <a:gd name="T26" fmla="*/ 24 w 24"/>
                  <a:gd name="T27" fmla="*/ 0 h 31"/>
                  <a:gd name="T28" fmla="*/ 23 w 24"/>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1">
                    <a:moveTo>
                      <a:pt x="19" y="12"/>
                    </a:moveTo>
                    <a:cubicBezTo>
                      <a:pt x="16" y="12"/>
                      <a:pt x="12" y="12"/>
                      <a:pt x="9" y="12"/>
                    </a:cubicBezTo>
                    <a:cubicBezTo>
                      <a:pt x="6" y="15"/>
                      <a:pt x="3" y="18"/>
                      <a:pt x="1" y="21"/>
                    </a:cubicBezTo>
                    <a:cubicBezTo>
                      <a:pt x="1" y="22"/>
                      <a:pt x="1" y="22"/>
                      <a:pt x="0" y="22"/>
                    </a:cubicBezTo>
                    <a:cubicBezTo>
                      <a:pt x="4" y="22"/>
                      <a:pt x="7" y="23"/>
                      <a:pt x="8" y="25"/>
                    </a:cubicBezTo>
                    <a:cubicBezTo>
                      <a:pt x="9" y="26"/>
                      <a:pt x="9" y="28"/>
                      <a:pt x="8" y="30"/>
                    </a:cubicBezTo>
                    <a:cubicBezTo>
                      <a:pt x="8" y="30"/>
                      <a:pt x="9" y="31"/>
                      <a:pt x="10" y="31"/>
                    </a:cubicBezTo>
                    <a:cubicBezTo>
                      <a:pt x="13" y="24"/>
                      <a:pt x="16" y="18"/>
                      <a:pt x="19" y="12"/>
                    </a:cubicBezTo>
                    <a:moveTo>
                      <a:pt x="23" y="0"/>
                    </a:moveTo>
                    <a:cubicBezTo>
                      <a:pt x="22" y="1"/>
                      <a:pt x="21" y="2"/>
                      <a:pt x="20" y="3"/>
                    </a:cubicBezTo>
                    <a:cubicBezTo>
                      <a:pt x="18" y="5"/>
                      <a:pt x="15" y="7"/>
                      <a:pt x="12" y="9"/>
                    </a:cubicBezTo>
                    <a:cubicBezTo>
                      <a:pt x="12" y="9"/>
                      <a:pt x="12" y="9"/>
                      <a:pt x="12" y="9"/>
                    </a:cubicBezTo>
                    <a:cubicBezTo>
                      <a:pt x="15" y="9"/>
                      <a:pt x="18" y="9"/>
                      <a:pt x="20" y="9"/>
                    </a:cubicBezTo>
                    <a:cubicBezTo>
                      <a:pt x="21" y="6"/>
                      <a:pt x="23" y="3"/>
                      <a:pt x="24" y="0"/>
                    </a:cubicBezTo>
                    <a:cubicBezTo>
                      <a:pt x="24" y="0"/>
                      <a:pt x="23" y="0"/>
                      <a:pt x="23"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671" name="Freeform 754"/>
              <p:cNvSpPr/>
              <p:nvPr/>
            </p:nvSpPr>
            <p:spPr bwMode="auto">
              <a:xfrm>
                <a:off x="3241" y="3078"/>
                <a:ext cx="2" cy="5"/>
              </a:xfrm>
              <a:custGeom>
                <a:avLst/>
                <a:gdLst>
                  <a:gd name="T0" fmla="*/ 0 w 2"/>
                  <a:gd name="T1" fmla="*/ 0 h 6"/>
                  <a:gd name="T2" fmla="*/ 0 w 2"/>
                  <a:gd name="T3" fmla="*/ 6 h 6"/>
                  <a:gd name="T4" fmla="*/ 0 w 2"/>
                  <a:gd name="T5" fmla="*/ 6 h 6"/>
                  <a:gd name="T6" fmla="*/ 2 w 2"/>
                  <a:gd name="T7" fmla="*/ 1 h 6"/>
                  <a:gd name="T8" fmla="*/ 0 w 2"/>
                  <a:gd name="T9" fmla="*/ 0 h 6"/>
                </a:gdLst>
                <a:ahLst/>
                <a:cxnLst>
                  <a:cxn ang="0">
                    <a:pos x="T0" y="T1"/>
                  </a:cxn>
                  <a:cxn ang="0">
                    <a:pos x="T2" y="T3"/>
                  </a:cxn>
                  <a:cxn ang="0">
                    <a:pos x="T4" y="T5"/>
                  </a:cxn>
                  <a:cxn ang="0">
                    <a:pos x="T6" y="T7"/>
                  </a:cxn>
                  <a:cxn ang="0">
                    <a:pos x="T8" y="T9"/>
                  </a:cxn>
                </a:cxnLst>
                <a:rect l="0" t="0" r="r" b="b"/>
                <a:pathLst>
                  <a:path w="2" h="6">
                    <a:moveTo>
                      <a:pt x="0" y="0"/>
                    </a:moveTo>
                    <a:cubicBezTo>
                      <a:pt x="0" y="2"/>
                      <a:pt x="0" y="4"/>
                      <a:pt x="0" y="6"/>
                    </a:cubicBezTo>
                    <a:cubicBezTo>
                      <a:pt x="0" y="6"/>
                      <a:pt x="0" y="6"/>
                      <a:pt x="0" y="6"/>
                    </a:cubicBezTo>
                    <a:cubicBezTo>
                      <a:pt x="1" y="4"/>
                      <a:pt x="1" y="2"/>
                      <a:pt x="2" y="1"/>
                    </a:cubicBezTo>
                    <a:cubicBezTo>
                      <a:pt x="2" y="0"/>
                      <a:pt x="1" y="0"/>
                      <a:pt x="0"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72" name="Freeform 755"/>
              <p:cNvSpPr>
                <a:spLocks noEditPoints="1"/>
              </p:cNvSpPr>
              <p:nvPr/>
            </p:nvSpPr>
            <p:spPr bwMode="auto">
              <a:xfrm>
                <a:off x="3206" y="3074"/>
                <a:ext cx="35" cy="28"/>
              </a:xfrm>
              <a:custGeom>
                <a:avLst/>
                <a:gdLst>
                  <a:gd name="T0" fmla="*/ 33 w 43"/>
                  <a:gd name="T1" fmla="*/ 10 h 33"/>
                  <a:gd name="T2" fmla="*/ 10 w 43"/>
                  <a:gd name="T3" fmla="*/ 11 h 33"/>
                  <a:gd name="T4" fmla="*/ 0 w 43"/>
                  <a:gd name="T5" fmla="*/ 31 h 33"/>
                  <a:gd name="T6" fmla="*/ 17 w 43"/>
                  <a:gd name="T7" fmla="*/ 33 h 33"/>
                  <a:gd name="T8" fmla="*/ 21 w 43"/>
                  <a:gd name="T9" fmla="*/ 30 h 33"/>
                  <a:gd name="T10" fmla="*/ 33 w 43"/>
                  <a:gd name="T11" fmla="*/ 10 h 33"/>
                  <a:gd name="T12" fmla="*/ 15 w 43"/>
                  <a:gd name="T13" fmla="*/ 0 h 33"/>
                  <a:gd name="T14" fmla="*/ 11 w 43"/>
                  <a:gd name="T15" fmla="*/ 9 h 33"/>
                  <a:gd name="T16" fmla="*/ 34 w 43"/>
                  <a:gd name="T17" fmla="*/ 9 h 33"/>
                  <a:gd name="T18" fmla="*/ 38 w 43"/>
                  <a:gd name="T19" fmla="*/ 7 h 33"/>
                  <a:gd name="T20" fmla="*/ 39 w 43"/>
                  <a:gd name="T21" fmla="*/ 7 h 33"/>
                  <a:gd name="T22" fmla="*/ 43 w 43"/>
                  <a:gd name="T23" fmla="*/ 10 h 33"/>
                  <a:gd name="T24" fmla="*/ 43 w 43"/>
                  <a:gd name="T25" fmla="*/ 4 h 33"/>
                  <a:gd name="T26" fmla="*/ 15 w 43"/>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33">
                    <a:moveTo>
                      <a:pt x="33" y="10"/>
                    </a:moveTo>
                    <a:cubicBezTo>
                      <a:pt x="28" y="10"/>
                      <a:pt x="20" y="10"/>
                      <a:pt x="10" y="11"/>
                    </a:cubicBezTo>
                    <a:cubicBezTo>
                      <a:pt x="7" y="17"/>
                      <a:pt x="4" y="24"/>
                      <a:pt x="0" y="31"/>
                    </a:cubicBezTo>
                    <a:cubicBezTo>
                      <a:pt x="6" y="31"/>
                      <a:pt x="11" y="32"/>
                      <a:pt x="17" y="33"/>
                    </a:cubicBezTo>
                    <a:cubicBezTo>
                      <a:pt x="18" y="32"/>
                      <a:pt x="20" y="31"/>
                      <a:pt x="21" y="30"/>
                    </a:cubicBezTo>
                    <a:cubicBezTo>
                      <a:pt x="26" y="20"/>
                      <a:pt x="30" y="13"/>
                      <a:pt x="33" y="10"/>
                    </a:cubicBezTo>
                    <a:moveTo>
                      <a:pt x="15" y="0"/>
                    </a:moveTo>
                    <a:cubicBezTo>
                      <a:pt x="14" y="3"/>
                      <a:pt x="13" y="6"/>
                      <a:pt x="11" y="9"/>
                    </a:cubicBezTo>
                    <a:cubicBezTo>
                      <a:pt x="19" y="9"/>
                      <a:pt x="26" y="9"/>
                      <a:pt x="34" y="9"/>
                    </a:cubicBezTo>
                    <a:cubicBezTo>
                      <a:pt x="35" y="8"/>
                      <a:pt x="37" y="7"/>
                      <a:pt x="38" y="7"/>
                    </a:cubicBezTo>
                    <a:cubicBezTo>
                      <a:pt x="39" y="7"/>
                      <a:pt x="39" y="7"/>
                      <a:pt x="39" y="7"/>
                    </a:cubicBezTo>
                    <a:cubicBezTo>
                      <a:pt x="40" y="7"/>
                      <a:pt x="41" y="8"/>
                      <a:pt x="43" y="10"/>
                    </a:cubicBezTo>
                    <a:cubicBezTo>
                      <a:pt x="43" y="8"/>
                      <a:pt x="43" y="6"/>
                      <a:pt x="43" y="4"/>
                    </a:cubicBezTo>
                    <a:cubicBezTo>
                      <a:pt x="36" y="3"/>
                      <a:pt x="26" y="1"/>
                      <a:pt x="15"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673" name="Freeform 756"/>
              <p:cNvSpPr/>
              <p:nvPr/>
            </p:nvSpPr>
            <p:spPr bwMode="auto">
              <a:xfrm>
                <a:off x="3240" y="3083"/>
                <a:ext cx="1" cy="1"/>
              </a:xfrm>
              <a:custGeom>
                <a:avLst/>
                <a:gdLst>
                  <a:gd name="T0" fmla="*/ 1 w 1"/>
                  <a:gd name="T1" fmla="*/ 0 h 2"/>
                  <a:gd name="T2" fmla="*/ 0 w 1"/>
                  <a:gd name="T3" fmla="*/ 2 h 2"/>
                  <a:gd name="T4" fmla="*/ 0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2"/>
                    </a:cubicBezTo>
                    <a:cubicBezTo>
                      <a:pt x="0" y="2"/>
                      <a:pt x="0" y="2"/>
                      <a:pt x="0" y="2"/>
                    </a:cubicBezTo>
                    <a:cubicBezTo>
                      <a:pt x="1" y="1"/>
                      <a:pt x="1" y="1"/>
                      <a:pt x="1" y="0"/>
                    </a:cubicBezTo>
                    <a:cubicBezTo>
                      <a:pt x="1" y="0"/>
                      <a:pt x="1" y="0"/>
                      <a:pt x="1"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674" name="Freeform 757"/>
              <p:cNvSpPr/>
              <p:nvPr/>
            </p:nvSpPr>
            <p:spPr bwMode="auto">
              <a:xfrm>
                <a:off x="3223" y="3080"/>
                <a:ext cx="18" cy="19"/>
              </a:xfrm>
              <a:custGeom>
                <a:avLst/>
                <a:gdLst>
                  <a:gd name="T0" fmla="*/ 17 w 22"/>
                  <a:gd name="T1" fmla="*/ 0 h 23"/>
                  <a:gd name="T2" fmla="*/ 13 w 22"/>
                  <a:gd name="T3" fmla="*/ 2 h 23"/>
                  <a:gd name="T4" fmla="*/ 14 w 22"/>
                  <a:gd name="T5" fmla="*/ 2 h 23"/>
                  <a:gd name="T6" fmla="*/ 12 w 22"/>
                  <a:gd name="T7" fmla="*/ 3 h 23"/>
                  <a:gd name="T8" fmla="*/ 0 w 22"/>
                  <a:gd name="T9" fmla="*/ 23 h 23"/>
                  <a:gd name="T10" fmla="*/ 21 w 22"/>
                  <a:gd name="T11" fmla="*/ 5 h 23"/>
                  <a:gd name="T12" fmla="*/ 22 w 22"/>
                  <a:gd name="T13" fmla="*/ 3 h 23"/>
                  <a:gd name="T14" fmla="*/ 18 w 22"/>
                  <a:gd name="T15" fmla="*/ 0 h 23"/>
                  <a:gd name="T16" fmla="*/ 17 w 22"/>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3">
                    <a:moveTo>
                      <a:pt x="17" y="0"/>
                    </a:moveTo>
                    <a:cubicBezTo>
                      <a:pt x="16" y="0"/>
                      <a:pt x="14" y="1"/>
                      <a:pt x="13" y="2"/>
                    </a:cubicBezTo>
                    <a:cubicBezTo>
                      <a:pt x="13" y="2"/>
                      <a:pt x="14" y="2"/>
                      <a:pt x="14" y="2"/>
                    </a:cubicBezTo>
                    <a:cubicBezTo>
                      <a:pt x="14" y="3"/>
                      <a:pt x="13" y="3"/>
                      <a:pt x="12" y="3"/>
                    </a:cubicBezTo>
                    <a:cubicBezTo>
                      <a:pt x="9" y="6"/>
                      <a:pt x="5" y="13"/>
                      <a:pt x="0" y="23"/>
                    </a:cubicBezTo>
                    <a:cubicBezTo>
                      <a:pt x="8" y="17"/>
                      <a:pt x="15" y="11"/>
                      <a:pt x="21" y="5"/>
                    </a:cubicBezTo>
                    <a:cubicBezTo>
                      <a:pt x="21" y="4"/>
                      <a:pt x="21" y="4"/>
                      <a:pt x="22" y="3"/>
                    </a:cubicBezTo>
                    <a:cubicBezTo>
                      <a:pt x="20" y="1"/>
                      <a:pt x="19" y="0"/>
                      <a:pt x="18" y="0"/>
                    </a:cubicBezTo>
                    <a:cubicBezTo>
                      <a:pt x="18" y="0"/>
                      <a:pt x="18" y="0"/>
                      <a:pt x="17" y="0"/>
                    </a:cubicBezTo>
                  </a:path>
                </a:pathLst>
              </a:custGeom>
              <a:solidFill>
                <a:srgbClr val="4B0001"/>
              </a:solidFill>
              <a:ln>
                <a:noFill/>
              </a:ln>
            </p:spPr>
            <p:txBody>
              <a:bodyPr vert="horz" wrap="square" lIns="91440" tIns="45720" rIns="91440" bIns="45720" numCol="1" anchor="t" anchorCtr="0" compatLnSpc="1"/>
              <a:lstStyle/>
              <a:p>
                <a:endParaRPr lang="zh-CN" altLang="en-US"/>
              </a:p>
            </p:txBody>
          </p:sp>
          <p:sp>
            <p:nvSpPr>
              <p:cNvPr id="2675" name="Freeform 758"/>
              <p:cNvSpPr/>
              <p:nvPr/>
            </p:nvSpPr>
            <p:spPr bwMode="auto">
              <a:xfrm>
                <a:off x="3177" y="3092"/>
                <a:ext cx="12" cy="6"/>
              </a:xfrm>
              <a:custGeom>
                <a:avLst/>
                <a:gdLst>
                  <a:gd name="T0" fmla="*/ 14 w 15"/>
                  <a:gd name="T1" fmla="*/ 0 h 8"/>
                  <a:gd name="T2" fmla="*/ 7 w 15"/>
                  <a:gd name="T3" fmla="*/ 0 h 8"/>
                  <a:gd name="T4" fmla="*/ 3 w 15"/>
                  <a:gd name="T5" fmla="*/ 3 h 8"/>
                  <a:gd name="T6" fmla="*/ 0 w 15"/>
                  <a:gd name="T7" fmla="*/ 7 h 8"/>
                  <a:gd name="T8" fmla="*/ 10 w 15"/>
                  <a:gd name="T9" fmla="*/ 8 h 8"/>
                  <a:gd name="T10" fmla="*/ 15 w 15"/>
                  <a:gd name="T11" fmla="*/ 0 h 8"/>
                  <a:gd name="T12" fmla="*/ 14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14" y="0"/>
                    </a:moveTo>
                    <a:cubicBezTo>
                      <a:pt x="12" y="0"/>
                      <a:pt x="9" y="0"/>
                      <a:pt x="7" y="0"/>
                    </a:cubicBezTo>
                    <a:cubicBezTo>
                      <a:pt x="6" y="1"/>
                      <a:pt x="4" y="2"/>
                      <a:pt x="3" y="3"/>
                    </a:cubicBezTo>
                    <a:cubicBezTo>
                      <a:pt x="2" y="4"/>
                      <a:pt x="1" y="6"/>
                      <a:pt x="0" y="7"/>
                    </a:cubicBezTo>
                    <a:cubicBezTo>
                      <a:pt x="3" y="7"/>
                      <a:pt x="6" y="7"/>
                      <a:pt x="10" y="8"/>
                    </a:cubicBezTo>
                    <a:cubicBezTo>
                      <a:pt x="11" y="5"/>
                      <a:pt x="13" y="2"/>
                      <a:pt x="15" y="0"/>
                    </a:cubicBezTo>
                    <a:cubicBezTo>
                      <a:pt x="15" y="0"/>
                      <a:pt x="14" y="0"/>
                      <a:pt x="14"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676" name="Freeform 759"/>
              <p:cNvSpPr/>
              <p:nvPr/>
            </p:nvSpPr>
            <p:spPr bwMode="auto">
              <a:xfrm>
                <a:off x="3172" y="3094"/>
                <a:ext cx="7" cy="3"/>
              </a:xfrm>
              <a:custGeom>
                <a:avLst/>
                <a:gdLst>
                  <a:gd name="T0" fmla="*/ 8 w 8"/>
                  <a:gd name="T1" fmla="*/ 0 h 4"/>
                  <a:gd name="T2" fmla="*/ 0 w 8"/>
                  <a:gd name="T3" fmla="*/ 4 h 4"/>
                  <a:gd name="T4" fmla="*/ 5 w 8"/>
                  <a:gd name="T5" fmla="*/ 4 h 4"/>
                  <a:gd name="T6" fmla="*/ 8 w 8"/>
                  <a:gd name="T7" fmla="*/ 0 h 4"/>
                </a:gdLst>
                <a:ahLst/>
                <a:cxnLst>
                  <a:cxn ang="0">
                    <a:pos x="T0" y="T1"/>
                  </a:cxn>
                  <a:cxn ang="0">
                    <a:pos x="T2" y="T3"/>
                  </a:cxn>
                  <a:cxn ang="0">
                    <a:pos x="T4" y="T5"/>
                  </a:cxn>
                  <a:cxn ang="0">
                    <a:pos x="T6" y="T7"/>
                  </a:cxn>
                </a:cxnLst>
                <a:rect l="0" t="0" r="r" b="b"/>
                <a:pathLst>
                  <a:path w="8" h="4">
                    <a:moveTo>
                      <a:pt x="8" y="0"/>
                    </a:moveTo>
                    <a:cubicBezTo>
                      <a:pt x="5" y="1"/>
                      <a:pt x="3" y="2"/>
                      <a:pt x="0" y="4"/>
                    </a:cubicBezTo>
                    <a:cubicBezTo>
                      <a:pt x="1" y="4"/>
                      <a:pt x="3" y="4"/>
                      <a:pt x="5" y="4"/>
                    </a:cubicBezTo>
                    <a:cubicBezTo>
                      <a:pt x="6" y="3"/>
                      <a:pt x="7" y="1"/>
                      <a:pt x="8"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77" name="Freeform 760"/>
              <p:cNvSpPr/>
              <p:nvPr/>
            </p:nvSpPr>
            <p:spPr bwMode="auto">
              <a:xfrm>
                <a:off x="3185" y="3092"/>
                <a:ext cx="4" cy="6"/>
              </a:xfrm>
              <a:custGeom>
                <a:avLst/>
                <a:gdLst>
                  <a:gd name="T0" fmla="*/ 5 w 5"/>
                  <a:gd name="T1" fmla="*/ 0 h 8"/>
                  <a:gd name="T2" fmla="*/ 0 w 5"/>
                  <a:gd name="T3" fmla="*/ 8 h 8"/>
                  <a:gd name="T4" fmla="*/ 1 w 5"/>
                  <a:gd name="T5" fmla="*/ 8 h 8"/>
                  <a:gd name="T6" fmla="*/ 5 w 5"/>
                  <a:gd name="T7" fmla="*/ 0 h 8"/>
                  <a:gd name="T8" fmla="*/ 5 w 5"/>
                  <a:gd name="T9" fmla="*/ 0 h 8"/>
                </a:gdLst>
                <a:ahLst/>
                <a:cxnLst>
                  <a:cxn ang="0">
                    <a:pos x="T0" y="T1"/>
                  </a:cxn>
                  <a:cxn ang="0">
                    <a:pos x="T2" y="T3"/>
                  </a:cxn>
                  <a:cxn ang="0">
                    <a:pos x="T4" y="T5"/>
                  </a:cxn>
                  <a:cxn ang="0">
                    <a:pos x="T6" y="T7"/>
                  </a:cxn>
                  <a:cxn ang="0">
                    <a:pos x="T8" y="T9"/>
                  </a:cxn>
                </a:cxnLst>
                <a:rect l="0" t="0" r="r" b="b"/>
                <a:pathLst>
                  <a:path w="5" h="8">
                    <a:moveTo>
                      <a:pt x="5" y="0"/>
                    </a:moveTo>
                    <a:cubicBezTo>
                      <a:pt x="3" y="2"/>
                      <a:pt x="1" y="5"/>
                      <a:pt x="0" y="8"/>
                    </a:cubicBezTo>
                    <a:cubicBezTo>
                      <a:pt x="0" y="8"/>
                      <a:pt x="1" y="8"/>
                      <a:pt x="1" y="8"/>
                    </a:cubicBezTo>
                    <a:cubicBezTo>
                      <a:pt x="3" y="5"/>
                      <a:pt x="4" y="3"/>
                      <a:pt x="5" y="0"/>
                    </a:cubicBezTo>
                    <a:cubicBezTo>
                      <a:pt x="5" y="0"/>
                      <a:pt x="5" y="0"/>
                      <a:pt x="5"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78" name="Freeform 761"/>
              <p:cNvSpPr/>
              <p:nvPr/>
            </p:nvSpPr>
            <p:spPr bwMode="auto">
              <a:xfrm>
                <a:off x="3186" y="3092"/>
                <a:ext cx="10" cy="6"/>
              </a:xfrm>
              <a:custGeom>
                <a:avLst/>
                <a:gdLst>
                  <a:gd name="T0" fmla="*/ 4 w 13"/>
                  <a:gd name="T1" fmla="*/ 0 h 8"/>
                  <a:gd name="T2" fmla="*/ 0 w 13"/>
                  <a:gd name="T3" fmla="*/ 8 h 8"/>
                  <a:gd name="T4" fmla="*/ 12 w 13"/>
                  <a:gd name="T5" fmla="*/ 8 h 8"/>
                  <a:gd name="T6" fmla="*/ 12 w 13"/>
                  <a:gd name="T7" fmla="*/ 3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cubicBezTo>
                      <a:pt x="3" y="3"/>
                      <a:pt x="2" y="5"/>
                      <a:pt x="0" y="8"/>
                    </a:cubicBezTo>
                    <a:cubicBezTo>
                      <a:pt x="4" y="8"/>
                      <a:pt x="8" y="8"/>
                      <a:pt x="12" y="8"/>
                    </a:cubicBezTo>
                    <a:cubicBezTo>
                      <a:pt x="13" y="6"/>
                      <a:pt x="13" y="4"/>
                      <a:pt x="12" y="3"/>
                    </a:cubicBezTo>
                    <a:cubicBezTo>
                      <a:pt x="11" y="1"/>
                      <a:pt x="8" y="0"/>
                      <a:pt x="4"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679" name="Freeform 762"/>
              <p:cNvSpPr/>
              <p:nvPr/>
            </p:nvSpPr>
            <p:spPr bwMode="auto">
              <a:xfrm>
                <a:off x="3259" y="3035"/>
                <a:ext cx="8" cy="24"/>
              </a:xfrm>
              <a:custGeom>
                <a:avLst/>
                <a:gdLst>
                  <a:gd name="T0" fmla="*/ 7 w 10"/>
                  <a:gd name="T1" fmla="*/ 0 h 29"/>
                  <a:gd name="T2" fmla="*/ 0 w 10"/>
                  <a:gd name="T3" fmla="*/ 26 h 29"/>
                  <a:gd name="T4" fmla="*/ 4 w 10"/>
                  <a:gd name="T5" fmla="*/ 29 h 29"/>
                  <a:gd name="T6" fmla="*/ 5 w 10"/>
                  <a:gd name="T7" fmla="*/ 28 h 29"/>
                  <a:gd name="T8" fmla="*/ 10 w 10"/>
                  <a:gd name="T9" fmla="*/ 8 h 29"/>
                  <a:gd name="T10" fmla="*/ 9 w 10"/>
                  <a:gd name="T11" fmla="*/ 3 h 29"/>
                  <a:gd name="T12" fmla="*/ 7 w 10"/>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7" y="0"/>
                    </a:moveTo>
                    <a:cubicBezTo>
                      <a:pt x="5" y="8"/>
                      <a:pt x="2" y="17"/>
                      <a:pt x="0" y="26"/>
                    </a:cubicBezTo>
                    <a:cubicBezTo>
                      <a:pt x="2" y="27"/>
                      <a:pt x="3" y="28"/>
                      <a:pt x="4" y="29"/>
                    </a:cubicBezTo>
                    <a:cubicBezTo>
                      <a:pt x="4" y="29"/>
                      <a:pt x="5" y="28"/>
                      <a:pt x="5" y="28"/>
                    </a:cubicBezTo>
                    <a:cubicBezTo>
                      <a:pt x="7" y="21"/>
                      <a:pt x="9" y="15"/>
                      <a:pt x="10" y="8"/>
                    </a:cubicBezTo>
                    <a:cubicBezTo>
                      <a:pt x="10" y="6"/>
                      <a:pt x="10" y="5"/>
                      <a:pt x="9" y="3"/>
                    </a:cubicBezTo>
                    <a:cubicBezTo>
                      <a:pt x="8" y="2"/>
                      <a:pt x="8" y="1"/>
                      <a:pt x="7"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680" name="Freeform 763"/>
              <p:cNvSpPr/>
              <p:nvPr/>
            </p:nvSpPr>
            <p:spPr bwMode="auto">
              <a:xfrm>
                <a:off x="3258" y="3057"/>
                <a:ext cx="4" cy="3"/>
              </a:xfrm>
              <a:custGeom>
                <a:avLst/>
                <a:gdLst>
                  <a:gd name="T0" fmla="*/ 1 w 5"/>
                  <a:gd name="T1" fmla="*/ 0 h 4"/>
                  <a:gd name="T2" fmla="*/ 0 w 5"/>
                  <a:gd name="T3" fmla="*/ 2 h 4"/>
                  <a:gd name="T4" fmla="*/ 5 w 5"/>
                  <a:gd name="T5" fmla="*/ 4 h 4"/>
                  <a:gd name="T6" fmla="*/ 5 w 5"/>
                  <a:gd name="T7" fmla="*/ 3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1" y="1"/>
                      <a:pt x="1" y="2"/>
                      <a:pt x="0" y="2"/>
                    </a:cubicBezTo>
                    <a:cubicBezTo>
                      <a:pt x="2" y="3"/>
                      <a:pt x="3" y="3"/>
                      <a:pt x="5" y="4"/>
                    </a:cubicBezTo>
                    <a:cubicBezTo>
                      <a:pt x="5" y="4"/>
                      <a:pt x="5" y="4"/>
                      <a:pt x="5" y="3"/>
                    </a:cubicBezTo>
                    <a:cubicBezTo>
                      <a:pt x="4" y="2"/>
                      <a:pt x="3" y="1"/>
                      <a:pt x="1"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681" name="Freeform 764"/>
              <p:cNvSpPr/>
              <p:nvPr/>
            </p:nvSpPr>
            <p:spPr bwMode="auto">
              <a:xfrm>
                <a:off x="3255" y="3058"/>
                <a:ext cx="7" cy="11"/>
              </a:xfrm>
              <a:custGeom>
                <a:avLst/>
                <a:gdLst>
                  <a:gd name="T0" fmla="*/ 4 w 9"/>
                  <a:gd name="T1" fmla="*/ 0 h 13"/>
                  <a:gd name="T2" fmla="*/ 0 w 9"/>
                  <a:gd name="T3" fmla="*/ 13 h 13"/>
                  <a:gd name="T4" fmla="*/ 9 w 9"/>
                  <a:gd name="T5" fmla="*/ 2 h 13"/>
                  <a:gd name="T6" fmla="*/ 4 w 9"/>
                  <a:gd name="T7" fmla="*/ 0 h 13"/>
                </a:gdLst>
                <a:ahLst/>
                <a:cxnLst>
                  <a:cxn ang="0">
                    <a:pos x="T0" y="T1"/>
                  </a:cxn>
                  <a:cxn ang="0">
                    <a:pos x="T2" y="T3"/>
                  </a:cxn>
                  <a:cxn ang="0">
                    <a:pos x="T4" y="T5"/>
                  </a:cxn>
                  <a:cxn ang="0">
                    <a:pos x="T6" y="T7"/>
                  </a:cxn>
                </a:cxnLst>
                <a:rect l="0" t="0" r="r" b="b"/>
                <a:pathLst>
                  <a:path w="9" h="13">
                    <a:moveTo>
                      <a:pt x="4" y="0"/>
                    </a:moveTo>
                    <a:cubicBezTo>
                      <a:pt x="3" y="5"/>
                      <a:pt x="2" y="9"/>
                      <a:pt x="0" y="13"/>
                    </a:cubicBezTo>
                    <a:cubicBezTo>
                      <a:pt x="4" y="9"/>
                      <a:pt x="6" y="6"/>
                      <a:pt x="9" y="2"/>
                    </a:cubicBezTo>
                    <a:cubicBezTo>
                      <a:pt x="7" y="1"/>
                      <a:pt x="6" y="1"/>
                      <a:pt x="4"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82" name="Freeform 765"/>
              <p:cNvSpPr/>
              <p:nvPr/>
            </p:nvSpPr>
            <p:spPr bwMode="auto">
              <a:xfrm>
                <a:off x="3193" y="3102"/>
                <a:ext cx="11" cy="5"/>
              </a:xfrm>
              <a:custGeom>
                <a:avLst/>
                <a:gdLst>
                  <a:gd name="T0" fmla="*/ 3 w 13"/>
                  <a:gd name="T1" fmla="*/ 0 h 6"/>
                  <a:gd name="T2" fmla="*/ 0 w 13"/>
                  <a:gd name="T3" fmla="*/ 6 h 6"/>
                  <a:gd name="T4" fmla="*/ 10 w 13"/>
                  <a:gd name="T5" fmla="*/ 6 h 6"/>
                  <a:gd name="T6" fmla="*/ 13 w 13"/>
                  <a:gd name="T7" fmla="*/ 0 h 6"/>
                  <a:gd name="T8" fmla="*/ 3 w 13"/>
                  <a:gd name="T9" fmla="*/ 0 h 6"/>
                </a:gdLst>
                <a:ahLst/>
                <a:cxnLst>
                  <a:cxn ang="0">
                    <a:pos x="T0" y="T1"/>
                  </a:cxn>
                  <a:cxn ang="0">
                    <a:pos x="T2" y="T3"/>
                  </a:cxn>
                  <a:cxn ang="0">
                    <a:pos x="T4" y="T5"/>
                  </a:cxn>
                  <a:cxn ang="0">
                    <a:pos x="T6" y="T7"/>
                  </a:cxn>
                  <a:cxn ang="0">
                    <a:pos x="T8" y="T9"/>
                  </a:cxn>
                </a:cxnLst>
                <a:rect l="0" t="0" r="r" b="b"/>
                <a:pathLst>
                  <a:path w="13" h="6">
                    <a:moveTo>
                      <a:pt x="3" y="0"/>
                    </a:moveTo>
                    <a:cubicBezTo>
                      <a:pt x="2" y="2"/>
                      <a:pt x="1" y="4"/>
                      <a:pt x="0" y="6"/>
                    </a:cubicBezTo>
                    <a:cubicBezTo>
                      <a:pt x="3" y="6"/>
                      <a:pt x="6" y="6"/>
                      <a:pt x="10" y="6"/>
                    </a:cubicBezTo>
                    <a:cubicBezTo>
                      <a:pt x="11" y="4"/>
                      <a:pt x="12" y="2"/>
                      <a:pt x="13" y="0"/>
                    </a:cubicBezTo>
                    <a:cubicBezTo>
                      <a:pt x="10" y="0"/>
                      <a:pt x="6" y="0"/>
                      <a:pt x="3"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83" name="Freeform 766"/>
              <p:cNvSpPr/>
              <p:nvPr/>
            </p:nvSpPr>
            <p:spPr bwMode="auto">
              <a:xfrm>
                <a:off x="3189" y="3102"/>
                <a:ext cx="7" cy="5"/>
              </a:xfrm>
              <a:custGeom>
                <a:avLst/>
                <a:gdLst>
                  <a:gd name="T0" fmla="*/ 5 w 8"/>
                  <a:gd name="T1" fmla="*/ 0 h 6"/>
                  <a:gd name="T2" fmla="*/ 0 w 8"/>
                  <a:gd name="T3" fmla="*/ 5 h 6"/>
                  <a:gd name="T4" fmla="*/ 5 w 8"/>
                  <a:gd name="T5" fmla="*/ 6 h 6"/>
                  <a:gd name="T6" fmla="*/ 8 w 8"/>
                  <a:gd name="T7" fmla="*/ 0 h 6"/>
                  <a:gd name="T8" fmla="*/ 5 w 8"/>
                  <a:gd name="T9" fmla="*/ 0 h 6"/>
                </a:gdLst>
                <a:ahLst/>
                <a:cxnLst>
                  <a:cxn ang="0">
                    <a:pos x="T0" y="T1"/>
                  </a:cxn>
                  <a:cxn ang="0">
                    <a:pos x="T2" y="T3"/>
                  </a:cxn>
                  <a:cxn ang="0">
                    <a:pos x="T4" y="T5"/>
                  </a:cxn>
                  <a:cxn ang="0">
                    <a:pos x="T6" y="T7"/>
                  </a:cxn>
                  <a:cxn ang="0">
                    <a:pos x="T8" y="T9"/>
                  </a:cxn>
                </a:cxnLst>
                <a:rect l="0" t="0" r="r" b="b"/>
                <a:pathLst>
                  <a:path w="8" h="6">
                    <a:moveTo>
                      <a:pt x="5" y="0"/>
                    </a:moveTo>
                    <a:cubicBezTo>
                      <a:pt x="4" y="1"/>
                      <a:pt x="2" y="3"/>
                      <a:pt x="0" y="5"/>
                    </a:cubicBezTo>
                    <a:cubicBezTo>
                      <a:pt x="2" y="5"/>
                      <a:pt x="3" y="6"/>
                      <a:pt x="5" y="6"/>
                    </a:cubicBezTo>
                    <a:cubicBezTo>
                      <a:pt x="6" y="4"/>
                      <a:pt x="7" y="2"/>
                      <a:pt x="8" y="0"/>
                    </a:cubicBezTo>
                    <a:cubicBezTo>
                      <a:pt x="7" y="0"/>
                      <a:pt x="6" y="0"/>
                      <a:pt x="5"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684" name="Freeform 767"/>
              <p:cNvSpPr/>
              <p:nvPr/>
            </p:nvSpPr>
            <p:spPr bwMode="auto">
              <a:xfrm>
                <a:off x="3201" y="3102"/>
                <a:ext cx="16" cy="6"/>
              </a:xfrm>
              <a:custGeom>
                <a:avLst/>
                <a:gdLst>
                  <a:gd name="T0" fmla="*/ 3 w 19"/>
                  <a:gd name="T1" fmla="*/ 0 h 7"/>
                  <a:gd name="T2" fmla="*/ 0 w 19"/>
                  <a:gd name="T3" fmla="*/ 6 h 7"/>
                  <a:gd name="T4" fmla="*/ 10 w 19"/>
                  <a:gd name="T5" fmla="*/ 7 h 7"/>
                  <a:gd name="T6" fmla="*/ 19 w 19"/>
                  <a:gd name="T7" fmla="*/ 1 h 7"/>
                  <a:gd name="T8" fmla="*/ 3 w 19"/>
                  <a:gd name="T9" fmla="*/ 0 h 7"/>
                </a:gdLst>
                <a:ahLst/>
                <a:cxnLst>
                  <a:cxn ang="0">
                    <a:pos x="T0" y="T1"/>
                  </a:cxn>
                  <a:cxn ang="0">
                    <a:pos x="T2" y="T3"/>
                  </a:cxn>
                  <a:cxn ang="0">
                    <a:pos x="T4" y="T5"/>
                  </a:cxn>
                  <a:cxn ang="0">
                    <a:pos x="T6" y="T7"/>
                  </a:cxn>
                  <a:cxn ang="0">
                    <a:pos x="T8" y="T9"/>
                  </a:cxn>
                </a:cxnLst>
                <a:rect l="0" t="0" r="r" b="b"/>
                <a:pathLst>
                  <a:path w="19" h="7">
                    <a:moveTo>
                      <a:pt x="3" y="0"/>
                    </a:moveTo>
                    <a:cubicBezTo>
                      <a:pt x="2" y="2"/>
                      <a:pt x="1" y="4"/>
                      <a:pt x="0" y="6"/>
                    </a:cubicBezTo>
                    <a:cubicBezTo>
                      <a:pt x="3" y="7"/>
                      <a:pt x="7" y="7"/>
                      <a:pt x="10" y="7"/>
                    </a:cubicBezTo>
                    <a:cubicBezTo>
                      <a:pt x="13" y="5"/>
                      <a:pt x="16" y="3"/>
                      <a:pt x="19" y="1"/>
                    </a:cubicBezTo>
                    <a:cubicBezTo>
                      <a:pt x="14" y="1"/>
                      <a:pt x="9" y="0"/>
                      <a:pt x="3"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685" name="Freeform 768"/>
              <p:cNvSpPr/>
              <p:nvPr/>
            </p:nvSpPr>
            <p:spPr bwMode="auto">
              <a:xfrm>
                <a:off x="3171" y="3102"/>
                <a:ext cx="11" cy="5"/>
              </a:xfrm>
              <a:custGeom>
                <a:avLst/>
                <a:gdLst>
                  <a:gd name="T0" fmla="*/ 13 w 13"/>
                  <a:gd name="T1" fmla="*/ 0 h 5"/>
                  <a:gd name="T2" fmla="*/ 3 w 13"/>
                  <a:gd name="T3" fmla="*/ 0 h 5"/>
                  <a:gd name="T4" fmla="*/ 0 w 13"/>
                  <a:gd name="T5" fmla="*/ 4 h 5"/>
                  <a:gd name="T6" fmla="*/ 10 w 13"/>
                  <a:gd name="T7" fmla="*/ 5 h 5"/>
                  <a:gd name="T8" fmla="*/ 12 w 13"/>
                  <a:gd name="T9" fmla="*/ 3 h 5"/>
                  <a:gd name="T10" fmla="*/ 13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13" y="0"/>
                    </a:moveTo>
                    <a:cubicBezTo>
                      <a:pt x="10" y="0"/>
                      <a:pt x="6" y="0"/>
                      <a:pt x="3" y="0"/>
                    </a:cubicBezTo>
                    <a:cubicBezTo>
                      <a:pt x="2" y="2"/>
                      <a:pt x="1" y="3"/>
                      <a:pt x="0" y="4"/>
                    </a:cubicBezTo>
                    <a:cubicBezTo>
                      <a:pt x="4" y="4"/>
                      <a:pt x="7" y="5"/>
                      <a:pt x="10" y="5"/>
                    </a:cubicBezTo>
                    <a:cubicBezTo>
                      <a:pt x="11" y="4"/>
                      <a:pt x="11" y="3"/>
                      <a:pt x="12" y="3"/>
                    </a:cubicBezTo>
                    <a:cubicBezTo>
                      <a:pt x="12" y="2"/>
                      <a:pt x="13" y="1"/>
                      <a:pt x="13"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686" name="Freeform 769"/>
              <p:cNvSpPr/>
              <p:nvPr/>
            </p:nvSpPr>
            <p:spPr bwMode="auto">
              <a:xfrm>
                <a:off x="3157" y="3102"/>
                <a:ext cx="16" cy="4"/>
              </a:xfrm>
              <a:custGeom>
                <a:avLst/>
                <a:gdLst>
                  <a:gd name="T0" fmla="*/ 19 w 19"/>
                  <a:gd name="T1" fmla="*/ 0 h 4"/>
                  <a:gd name="T2" fmla="*/ 4 w 19"/>
                  <a:gd name="T3" fmla="*/ 1 h 4"/>
                  <a:gd name="T4" fmla="*/ 1 w 19"/>
                  <a:gd name="T5" fmla="*/ 2 h 4"/>
                  <a:gd name="T6" fmla="*/ 0 w 19"/>
                  <a:gd name="T7" fmla="*/ 4 h 4"/>
                  <a:gd name="T8" fmla="*/ 16 w 19"/>
                  <a:gd name="T9" fmla="*/ 4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4" y="0"/>
                      <a:pt x="9" y="1"/>
                      <a:pt x="4" y="1"/>
                    </a:cubicBezTo>
                    <a:cubicBezTo>
                      <a:pt x="3" y="1"/>
                      <a:pt x="2" y="2"/>
                      <a:pt x="1" y="2"/>
                    </a:cubicBezTo>
                    <a:cubicBezTo>
                      <a:pt x="1" y="3"/>
                      <a:pt x="0" y="3"/>
                      <a:pt x="0" y="4"/>
                    </a:cubicBezTo>
                    <a:cubicBezTo>
                      <a:pt x="5" y="4"/>
                      <a:pt x="11" y="4"/>
                      <a:pt x="16" y="4"/>
                    </a:cubicBezTo>
                    <a:cubicBezTo>
                      <a:pt x="17" y="3"/>
                      <a:pt x="18" y="2"/>
                      <a:pt x="19"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87" name="Freeform 770"/>
              <p:cNvSpPr/>
              <p:nvPr/>
            </p:nvSpPr>
            <p:spPr bwMode="auto">
              <a:xfrm>
                <a:off x="3155" y="3104"/>
                <a:ext cx="3" cy="2"/>
              </a:xfrm>
              <a:custGeom>
                <a:avLst/>
                <a:gdLst>
                  <a:gd name="T0" fmla="*/ 4 w 4"/>
                  <a:gd name="T1" fmla="*/ 0 h 2"/>
                  <a:gd name="T2" fmla="*/ 0 w 4"/>
                  <a:gd name="T3" fmla="*/ 2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3" y="1"/>
                      <a:pt x="2" y="1"/>
                      <a:pt x="0" y="2"/>
                    </a:cubicBezTo>
                    <a:cubicBezTo>
                      <a:pt x="1" y="2"/>
                      <a:pt x="2" y="2"/>
                      <a:pt x="3" y="2"/>
                    </a:cubicBezTo>
                    <a:cubicBezTo>
                      <a:pt x="3" y="1"/>
                      <a:pt x="4" y="1"/>
                      <a:pt x="4"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688" name="Freeform 771"/>
              <p:cNvSpPr/>
              <p:nvPr/>
            </p:nvSpPr>
            <p:spPr bwMode="auto">
              <a:xfrm>
                <a:off x="3179" y="3102"/>
                <a:ext cx="4" cy="5"/>
              </a:xfrm>
              <a:custGeom>
                <a:avLst/>
                <a:gdLst>
                  <a:gd name="T0" fmla="*/ 5 w 5"/>
                  <a:gd name="T1" fmla="*/ 0 h 5"/>
                  <a:gd name="T2" fmla="*/ 3 w 5"/>
                  <a:gd name="T3" fmla="*/ 0 h 5"/>
                  <a:gd name="T4" fmla="*/ 2 w 5"/>
                  <a:gd name="T5" fmla="*/ 3 h 5"/>
                  <a:gd name="T6" fmla="*/ 0 w 5"/>
                  <a:gd name="T7" fmla="*/ 5 h 5"/>
                  <a:gd name="T8" fmla="*/ 2 w 5"/>
                  <a:gd name="T9" fmla="*/ 5 h 5"/>
                  <a:gd name="T10" fmla="*/ 5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5" y="0"/>
                    </a:moveTo>
                    <a:cubicBezTo>
                      <a:pt x="5" y="0"/>
                      <a:pt x="4" y="0"/>
                      <a:pt x="3" y="0"/>
                    </a:cubicBezTo>
                    <a:cubicBezTo>
                      <a:pt x="3" y="1"/>
                      <a:pt x="2" y="2"/>
                      <a:pt x="2" y="3"/>
                    </a:cubicBezTo>
                    <a:cubicBezTo>
                      <a:pt x="1" y="3"/>
                      <a:pt x="1" y="4"/>
                      <a:pt x="0" y="5"/>
                    </a:cubicBezTo>
                    <a:cubicBezTo>
                      <a:pt x="1" y="5"/>
                      <a:pt x="2" y="5"/>
                      <a:pt x="2" y="5"/>
                    </a:cubicBezTo>
                    <a:cubicBezTo>
                      <a:pt x="3" y="3"/>
                      <a:pt x="4" y="1"/>
                      <a:pt x="5"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89" name="Freeform 772"/>
              <p:cNvSpPr/>
              <p:nvPr/>
            </p:nvSpPr>
            <p:spPr bwMode="auto">
              <a:xfrm>
                <a:off x="3181" y="3102"/>
                <a:ext cx="12" cy="5"/>
              </a:xfrm>
              <a:custGeom>
                <a:avLst/>
                <a:gdLst>
                  <a:gd name="T0" fmla="*/ 11 w 15"/>
                  <a:gd name="T1" fmla="*/ 0 h 5"/>
                  <a:gd name="T2" fmla="*/ 3 w 15"/>
                  <a:gd name="T3" fmla="*/ 0 h 5"/>
                  <a:gd name="T4" fmla="*/ 0 w 15"/>
                  <a:gd name="T5" fmla="*/ 5 h 5"/>
                  <a:gd name="T6" fmla="*/ 10 w 15"/>
                  <a:gd name="T7" fmla="*/ 5 h 5"/>
                  <a:gd name="T8" fmla="*/ 15 w 15"/>
                  <a:gd name="T9" fmla="*/ 0 h 5"/>
                  <a:gd name="T10" fmla="*/ 11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11" y="0"/>
                    </a:moveTo>
                    <a:cubicBezTo>
                      <a:pt x="8" y="0"/>
                      <a:pt x="6" y="0"/>
                      <a:pt x="3" y="0"/>
                    </a:cubicBezTo>
                    <a:cubicBezTo>
                      <a:pt x="2" y="1"/>
                      <a:pt x="1" y="3"/>
                      <a:pt x="0" y="5"/>
                    </a:cubicBezTo>
                    <a:cubicBezTo>
                      <a:pt x="4" y="5"/>
                      <a:pt x="7" y="5"/>
                      <a:pt x="10" y="5"/>
                    </a:cubicBezTo>
                    <a:cubicBezTo>
                      <a:pt x="12" y="3"/>
                      <a:pt x="14" y="1"/>
                      <a:pt x="15" y="0"/>
                    </a:cubicBezTo>
                    <a:cubicBezTo>
                      <a:pt x="14" y="0"/>
                      <a:pt x="12" y="0"/>
                      <a:pt x="11"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690" name="Freeform 773"/>
              <p:cNvSpPr>
                <a:spLocks noEditPoints="1"/>
              </p:cNvSpPr>
              <p:nvPr/>
            </p:nvSpPr>
            <p:spPr bwMode="auto">
              <a:xfrm>
                <a:off x="3151" y="3123"/>
                <a:ext cx="19" cy="13"/>
              </a:xfrm>
              <a:custGeom>
                <a:avLst/>
                <a:gdLst>
                  <a:gd name="T0" fmla="*/ 20 w 23"/>
                  <a:gd name="T1" fmla="*/ 2 h 16"/>
                  <a:gd name="T2" fmla="*/ 0 w 23"/>
                  <a:gd name="T3" fmla="*/ 16 h 16"/>
                  <a:gd name="T4" fmla="*/ 4 w 23"/>
                  <a:gd name="T5" fmla="*/ 16 h 16"/>
                  <a:gd name="T6" fmla="*/ 9 w 23"/>
                  <a:gd name="T7" fmla="*/ 16 h 16"/>
                  <a:gd name="T8" fmla="*/ 12 w 23"/>
                  <a:gd name="T9" fmla="*/ 15 h 16"/>
                  <a:gd name="T10" fmla="*/ 21 w 23"/>
                  <a:gd name="T11" fmla="*/ 2 h 16"/>
                  <a:gd name="T12" fmla="*/ 20 w 23"/>
                  <a:gd name="T13" fmla="*/ 2 h 16"/>
                  <a:gd name="T14" fmla="*/ 23 w 23"/>
                  <a:gd name="T15" fmla="*/ 0 h 16"/>
                  <a:gd name="T16" fmla="*/ 21 w 23"/>
                  <a:gd name="T17" fmla="*/ 1 h 16"/>
                  <a:gd name="T18" fmla="*/ 22 w 23"/>
                  <a:gd name="T19" fmla="*/ 1 h 16"/>
                  <a:gd name="T20" fmla="*/ 23 w 23"/>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6">
                    <a:moveTo>
                      <a:pt x="20" y="2"/>
                    </a:moveTo>
                    <a:cubicBezTo>
                      <a:pt x="14" y="7"/>
                      <a:pt x="7" y="11"/>
                      <a:pt x="0" y="16"/>
                    </a:cubicBezTo>
                    <a:cubicBezTo>
                      <a:pt x="1" y="16"/>
                      <a:pt x="2" y="16"/>
                      <a:pt x="4" y="16"/>
                    </a:cubicBezTo>
                    <a:cubicBezTo>
                      <a:pt x="5" y="16"/>
                      <a:pt x="7" y="16"/>
                      <a:pt x="9" y="16"/>
                    </a:cubicBezTo>
                    <a:cubicBezTo>
                      <a:pt x="10" y="16"/>
                      <a:pt x="11" y="15"/>
                      <a:pt x="12" y="15"/>
                    </a:cubicBezTo>
                    <a:cubicBezTo>
                      <a:pt x="15" y="11"/>
                      <a:pt x="18" y="7"/>
                      <a:pt x="21" y="2"/>
                    </a:cubicBezTo>
                    <a:cubicBezTo>
                      <a:pt x="21" y="2"/>
                      <a:pt x="20" y="2"/>
                      <a:pt x="20" y="2"/>
                    </a:cubicBezTo>
                    <a:moveTo>
                      <a:pt x="23" y="0"/>
                    </a:moveTo>
                    <a:cubicBezTo>
                      <a:pt x="22" y="1"/>
                      <a:pt x="22" y="1"/>
                      <a:pt x="21" y="1"/>
                    </a:cubicBezTo>
                    <a:cubicBezTo>
                      <a:pt x="21" y="1"/>
                      <a:pt x="22" y="1"/>
                      <a:pt x="22" y="1"/>
                    </a:cubicBezTo>
                    <a:cubicBezTo>
                      <a:pt x="22" y="1"/>
                      <a:pt x="23" y="1"/>
                      <a:pt x="23"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691" name="Freeform 774"/>
              <p:cNvSpPr>
                <a:spLocks noEditPoints="1"/>
              </p:cNvSpPr>
              <p:nvPr/>
            </p:nvSpPr>
            <p:spPr bwMode="auto">
              <a:xfrm>
                <a:off x="3161" y="3122"/>
                <a:ext cx="11" cy="14"/>
              </a:xfrm>
              <a:custGeom>
                <a:avLst/>
                <a:gdLst>
                  <a:gd name="T0" fmla="*/ 9 w 13"/>
                  <a:gd name="T1" fmla="*/ 3 h 16"/>
                  <a:gd name="T2" fmla="*/ 0 w 13"/>
                  <a:gd name="T3" fmla="*/ 16 h 16"/>
                  <a:gd name="T4" fmla="*/ 7 w 13"/>
                  <a:gd name="T5" fmla="*/ 13 h 16"/>
                  <a:gd name="T6" fmla="*/ 11 w 13"/>
                  <a:gd name="T7" fmla="*/ 4 h 16"/>
                  <a:gd name="T8" fmla="*/ 9 w 13"/>
                  <a:gd name="T9" fmla="*/ 3 h 16"/>
                  <a:gd name="T10" fmla="*/ 13 w 13"/>
                  <a:gd name="T11" fmla="*/ 0 h 16"/>
                  <a:gd name="T12" fmla="*/ 11 w 13"/>
                  <a:gd name="T13" fmla="*/ 1 h 16"/>
                  <a:gd name="T14" fmla="*/ 10 w 13"/>
                  <a:gd name="T15" fmla="*/ 2 h 16"/>
                  <a:gd name="T16" fmla="*/ 11 w 13"/>
                  <a:gd name="T17" fmla="*/ 2 h 16"/>
                  <a:gd name="T18" fmla="*/ 13 w 13"/>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6">
                    <a:moveTo>
                      <a:pt x="9" y="3"/>
                    </a:moveTo>
                    <a:cubicBezTo>
                      <a:pt x="6" y="8"/>
                      <a:pt x="3" y="12"/>
                      <a:pt x="0" y="16"/>
                    </a:cubicBezTo>
                    <a:cubicBezTo>
                      <a:pt x="2" y="15"/>
                      <a:pt x="5" y="14"/>
                      <a:pt x="7" y="13"/>
                    </a:cubicBezTo>
                    <a:cubicBezTo>
                      <a:pt x="8" y="10"/>
                      <a:pt x="9" y="7"/>
                      <a:pt x="11" y="4"/>
                    </a:cubicBezTo>
                    <a:cubicBezTo>
                      <a:pt x="10" y="3"/>
                      <a:pt x="10" y="3"/>
                      <a:pt x="9" y="3"/>
                    </a:cubicBezTo>
                    <a:moveTo>
                      <a:pt x="13" y="0"/>
                    </a:moveTo>
                    <a:cubicBezTo>
                      <a:pt x="12" y="0"/>
                      <a:pt x="11" y="1"/>
                      <a:pt x="11" y="1"/>
                    </a:cubicBezTo>
                    <a:cubicBezTo>
                      <a:pt x="11" y="2"/>
                      <a:pt x="10" y="2"/>
                      <a:pt x="10" y="2"/>
                    </a:cubicBezTo>
                    <a:cubicBezTo>
                      <a:pt x="10" y="2"/>
                      <a:pt x="11" y="2"/>
                      <a:pt x="11" y="2"/>
                    </a:cubicBezTo>
                    <a:cubicBezTo>
                      <a:pt x="12" y="1"/>
                      <a:pt x="12" y="1"/>
                      <a:pt x="13"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92" name="Freeform 775"/>
              <p:cNvSpPr>
                <a:spLocks noEditPoints="1"/>
              </p:cNvSpPr>
              <p:nvPr/>
            </p:nvSpPr>
            <p:spPr bwMode="auto">
              <a:xfrm>
                <a:off x="3185" y="3110"/>
                <a:ext cx="15" cy="13"/>
              </a:xfrm>
              <a:custGeom>
                <a:avLst/>
                <a:gdLst>
                  <a:gd name="T0" fmla="*/ 2 w 18"/>
                  <a:gd name="T1" fmla="*/ 12 h 16"/>
                  <a:gd name="T2" fmla="*/ 0 w 18"/>
                  <a:gd name="T3" fmla="*/ 16 h 16"/>
                  <a:gd name="T4" fmla="*/ 2 w 18"/>
                  <a:gd name="T5" fmla="*/ 16 h 16"/>
                  <a:gd name="T6" fmla="*/ 8 w 18"/>
                  <a:gd name="T7" fmla="*/ 12 h 16"/>
                  <a:gd name="T8" fmla="*/ 4 w 18"/>
                  <a:gd name="T9" fmla="*/ 12 h 16"/>
                  <a:gd name="T10" fmla="*/ 2 w 18"/>
                  <a:gd name="T11" fmla="*/ 12 h 16"/>
                  <a:gd name="T12" fmla="*/ 6 w 18"/>
                  <a:gd name="T13" fmla="*/ 5 h 16"/>
                  <a:gd name="T14" fmla="*/ 4 w 18"/>
                  <a:gd name="T15" fmla="*/ 9 h 16"/>
                  <a:gd name="T16" fmla="*/ 13 w 18"/>
                  <a:gd name="T17" fmla="*/ 9 h 16"/>
                  <a:gd name="T18" fmla="*/ 15 w 18"/>
                  <a:gd name="T19" fmla="*/ 6 h 16"/>
                  <a:gd name="T20" fmla="*/ 6 w 18"/>
                  <a:gd name="T21" fmla="*/ 5 h 16"/>
                  <a:gd name="T22" fmla="*/ 8 w 18"/>
                  <a:gd name="T23" fmla="*/ 0 h 16"/>
                  <a:gd name="T24" fmla="*/ 7 w 18"/>
                  <a:gd name="T25" fmla="*/ 3 h 16"/>
                  <a:gd name="T26" fmla="*/ 16 w 18"/>
                  <a:gd name="T27" fmla="*/ 3 h 16"/>
                  <a:gd name="T28" fmla="*/ 18 w 18"/>
                  <a:gd name="T29" fmla="*/ 0 h 16"/>
                  <a:gd name="T30" fmla="*/ 8 w 18"/>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6">
                    <a:moveTo>
                      <a:pt x="2" y="12"/>
                    </a:moveTo>
                    <a:cubicBezTo>
                      <a:pt x="1" y="13"/>
                      <a:pt x="0" y="15"/>
                      <a:pt x="0" y="16"/>
                    </a:cubicBezTo>
                    <a:cubicBezTo>
                      <a:pt x="0" y="16"/>
                      <a:pt x="1" y="16"/>
                      <a:pt x="2" y="16"/>
                    </a:cubicBezTo>
                    <a:cubicBezTo>
                      <a:pt x="4" y="15"/>
                      <a:pt x="6" y="14"/>
                      <a:pt x="8" y="12"/>
                    </a:cubicBezTo>
                    <a:cubicBezTo>
                      <a:pt x="7" y="12"/>
                      <a:pt x="6" y="12"/>
                      <a:pt x="4" y="12"/>
                    </a:cubicBezTo>
                    <a:cubicBezTo>
                      <a:pt x="3" y="12"/>
                      <a:pt x="3" y="12"/>
                      <a:pt x="2" y="12"/>
                    </a:cubicBezTo>
                    <a:moveTo>
                      <a:pt x="6" y="5"/>
                    </a:moveTo>
                    <a:cubicBezTo>
                      <a:pt x="5" y="6"/>
                      <a:pt x="4" y="7"/>
                      <a:pt x="4" y="9"/>
                    </a:cubicBezTo>
                    <a:cubicBezTo>
                      <a:pt x="7" y="9"/>
                      <a:pt x="10" y="9"/>
                      <a:pt x="13" y="9"/>
                    </a:cubicBezTo>
                    <a:cubicBezTo>
                      <a:pt x="13" y="8"/>
                      <a:pt x="14" y="7"/>
                      <a:pt x="15" y="6"/>
                    </a:cubicBezTo>
                    <a:cubicBezTo>
                      <a:pt x="12" y="6"/>
                      <a:pt x="9" y="5"/>
                      <a:pt x="6" y="5"/>
                    </a:cubicBezTo>
                    <a:moveTo>
                      <a:pt x="8" y="0"/>
                    </a:moveTo>
                    <a:cubicBezTo>
                      <a:pt x="8" y="1"/>
                      <a:pt x="7" y="2"/>
                      <a:pt x="7" y="3"/>
                    </a:cubicBezTo>
                    <a:cubicBezTo>
                      <a:pt x="10" y="3"/>
                      <a:pt x="13" y="3"/>
                      <a:pt x="16" y="3"/>
                    </a:cubicBezTo>
                    <a:cubicBezTo>
                      <a:pt x="17" y="2"/>
                      <a:pt x="17" y="1"/>
                      <a:pt x="18" y="0"/>
                    </a:cubicBezTo>
                    <a:cubicBezTo>
                      <a:pt x="15" y="0"/>
                      <a:pt x="12" y="0"/>
                      <a:pt x="8"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693" name="Freeform 776"/>
              <p:cNvSpPr>
                <a:spLocks noEditPoints="1"/>
              </p:cNvSpPr>
              <p:nvPr/>
            </p:nvSpPr>
            <p:spPr bwMode="auto">
              <a:xfrm>
                <a:off x="3167" y="3110"/>
                <a:ext cx="25" cy="23"/>
              </a:xfrm>
              <a:custGeom>
                <a:avLst/>
                <a:gdLst>
                  <a:gd name="T0" fmla="*/ 4 w 30"/>
                  <a:gd name="T1" fmla="*/ 19 h 28"/>
                  <a:gd name="T2" fmla="*/ 0 w 30"/>
                  <a:gd name="T3" fmla="*/ 28 h 28"/>
                  <a:gd name="T4" fmla="*/ 19 w 30"/>
                  <a:gd name="T5" fmla="*/ 19 h 28"/>
                  <a:gd name="T6" fmla="*/ 4 w 30"/>
                  <a:gd name="T7" fmla="*/ 19 h 28"/>
                  <a:gd name="T8" fmla="*/ 11 w 30"/>
                  <a:gd name="T9" fmla="*/ 11 h 28"/>
                  <a:gd name="T10" fmla="*/ 6 w 30"/>
                  <a:gd name="T11" fmla="*/ 15 h 28"/>
                  <a:gd name="T12" fmla="*/ 4 w 30"/>
                  <a:gd name="T13" fmla="*/ 17 h 28"/>
                  <a:gd name="T14" fmla="*/ 12 w 30"/>
                  <a:gd name="T15" fmla="*/ 17 h 28"/>
                  <a:gd name="T16" fmla="*/ 22 w 30"/>
                  <a:gd name="T17" fmla="*/ 16 h 28"/>
                  <a:gd name="T18" fmla="*/ 24 w 30"/>
                  <a:gd name="T19" fmla="*/ 12 h 28"/>
                  <a:gd name="T20" fmla="*/ 11 w 30"/>
                  <a:gd name="T21" fmla="*/ 11 h 28"/>
                  <a:gd name="T22" fmla="*/ 19 w 30"/>
                  <a:gd name="T23" fmla="*/ 4 h 28"/>
                  <a:gd name="T24" fmla="*/ 14 w 30"/>
                  <a:gd name="T25" fmla="*/ 8 h 28"/>
                  <a:gd name="T26" fmla="*/ 26 w 30"/>
                  <a:gd name="T27" fmla="*/ 9 h 28"/>
                  <a:gd name="T28" fmla="*/ 28 w 30"/>
                  <a:gd name="T29" fmla="*/ 5 h 28"/>
                  <a:gd name="T30" fmla="*/ 19 w 30"/>
                  <a:gd name="T31" fmla="*/ 4 h 28"/>
                  <a:gd name="T32" fmla="*/ 24 w 30"/>
                  <a:gd name="T33" fmla="*/ 0 h 28"/>
                  <a:gd name="T34" fmla="*/ 21 w 30"/>
                  <a:gd name="T35" fmla="*/ 2 h 28"/>
                  <a:gd name="T36" fmla="*/ 29 w 30"/>
                  <a:gd name="T37" fmla="*/ 3 h 28"/>
                  <a:gd name="T38" fmla="*/ 30 w 30"/>
                  <a:gd name="T39" fmla="*/ 0 h 28"/>
                  <a:gd name="T40" fmla="*/ 24 w 30"/>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8">
                    <a:moveTo>
                      <a:pt x="4" y="19"/>
                    </a:moveTo>
                    <a:cubicBezTo>
                      <a:pt x="2" y="22"/>
                      <a:pt x="1" y="25"/>
                      <a:pt x="0" y="28"/>
                    </a:cubicBezTo>
                    <a:cubicBezTo>
                      <a:pt x="6" y="25"/>
                      <a:pt x="12" y="22"/>
                      <a:pt x="19" y="19"/>
                    </a:cubicBezTo>
                    <a:cubicBezTo>
                      <a:pt x="13" y="19"/>
                      <a:pt x="8" y="19"/>
                      <a:pt x="4" y="19"/>
                    </a:cubicBezTo>
                    <a:moveTo>
                      <a:pt x="11" y="11"/>
                    </a:moveTo>
                    <a:cubicBezTo>
                      <a:pt x="9" y="12"/>
                      <a:pt x="7" y="13"/>
                      <a:pt x="6" y="15"/>
                    </a:cubicBezTo>
                    <a:cubicBezTo>
                      <a:pt x="5" y="16"/>
                      <a:pt x="5" y="16"/>
                      <a:pt x="4" y="17"/>
                    </a:cubicBezTo>
                    <a:cubicBezTo>
                      <a:pt x="7" y="17"/>
                      <a:pt x="9" y="17"/>
                      <a:pt x="12" y="17"/>
                    </a:cubicBezTo>
                    <a:cubicBezTo>
                      <a:pt x="15" y="17"/>
                      <a:pt x="18" y="16"/>
                      <a:pt x="22" y="16"/>
                    </a:cubicBezTo>
                    <a:cubicBezTo>
                      <a:pt x="22" y="15"/>
                      <a:pt x="23" y="13"/>
                      <a:pt x="24" y="12"/>
                    </a:cubicBezTo>
                    <a:cubicBezTo>
                      <a:pt x="20" y="11"/>
                      <a:pt x="15" y="11"/>
                      <a:pt x="11" y="11"/>
                    </a:cubicBezTo>
                    <a:moveTo>
                      <a:pt x="19" y="4"/>
                    </a:moveTo>
                    <a:cubicBezTo>
                      <a:pt x="17" y="5"/>
                      <a:pt x="16" y="7"/>
                      <a:pt x="14" y="8"/>
                    </a:cubicBezTo>
                    <a:cubicBezTo>
                      <a:pt x="18" y="8"/>
                      <a:pt x="22" y="9"/>
                      <a:pt x="26" y="9"/>
                    </a:cubicBezTo>
                    <a:cubicBezTo>
                      <a:pt x="26" y="7"/>
                      <a:pt x="27" y="6"/>
                      <a:pt x="28" y="5"/>
                    </a:cubicBezTo>
                    <a:cubicBezTo>
                      <a:pt x="25" y="5"/>
                      <a:pt x="22" y="4"/>
                      <a:pt x="19" y="4"/>
                    </a:cubicBezTo>
                    <a:moveTo>
                      <a:pt x="24" y="0"/>
                    </a:moveTo>
                    <a:cubicBezTo>
                      <a:pt x="23" y="1"/>
                      <a:pt x="22" y="1"/>
                      <a:pt x="21" y="2"/>
                    </a:cubicBezTo>
                    <a:cubicBezTo>
                      <a:pt x="24" y="2"/>
                      <a:pt x="26" y="2"/>
                      <a:pt x="29" y="3"/>
                    </a:cubicBezTo>
                    <a:cubicBezTo>
                      <a:pt x="29" y="2"/>
                      <a:pt x="30" y="1"/>
                      <a:pt x="30" y="0"/>
                    </a:cubicBezTo>
                    <a:cubicBezTo>
                      <a:pt x="28" y="0"/>
                      <a:pt x="26" y="0"/>
                      <a:pt x="24"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694" name="Freeform 777"/>
              <p:cNvSpPr>
                <a:spLocks noEditPoints="1"/>
              </p:cNvSpPr>
              <p:nvPr/>
            </p:nvSpPr>
            <p:spPr bwMode="auto">
              <a:xfrm>
                <a:off x="3196" y="3110"/>
                <a:ext cx="11" cy="7"/>
              </a:xfrm>
              <a:custGeom>
                <a:avLst/>
                <a:gdLst>
                  <a:gd name="T0" fmla="*/ 2 w 14"/>
                  <a:gd name="T1" fmla="*/ 6 h 9"/>
                  <a:gd name="T2" fmla="*/ 0 w 14"/>
                  <a:gd name="T3" fmla="*/ 9 h 9"/>
                  <a:gd name="T4" fmla="*/ 0 w 14"/>
                  <a:gd name="T5" fmla="*/ 9 h 9"/>
                  <a:gd name="T6" fmla="*/ 5 w 14"/>
                  <a:gd name="T7" fmla="*/ 7 h 9"/>
                  <a:gd name="T8" fmla="*/ 2 w 14"/>
                  <a:gd name="T9" fmla="*/ 6 h 9"/>
                  <a:gd name="T10" fmla="*/ 5 w 14"/>
                  <a:gd name="T11" fmla="*/ 0 h 9"/>
                  <a:gd name="T12" fmla="*/ 3 w 14"/>
                  <a:gd name="T13" fmla="*/ 3 h 9"/>
                  <a:gd name="T14" fmla="*/ 9 w 14"/>
                  <a:gd name="T15" fmla="*/ 4 h 9"/>
                  <a:gd name="T16" fmla="*/ 11 w 14"/>
                  <a:gd name="T17" fmla="*/ 2 h 9"/>
                  <a:gd name="T18" fmla="*/ 14 w 14"/>
                  <a:gd name="T19" fmla="*/ 1 h 9"/>
                  <a:gd name="T20" fmla="*/ 5 w 14"/>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9">
                    <a:moveTo>
                      <a:pt x="2" y="6"/>
                    </a:moveTo>
                    <a:cubicBezTo>
                      <a:pt x="1" y="7"/>
                      <a:pt x="0" y="8"/>
                      <a:pt x="0" y="9"/>
                    </a:cubicBezTo>
                    <a:cubicBezTo>
                      <a:pt x="0" y="9"/>
                      <a:pt x="0" y="9"/>
                      <a:pt x="0" y="9"/>
                    </a:cubicBezTo>
                    <a:cubicBezTo>
                      <a:pt x="2" y="8"/>
                      <a:pt x="3" y="7"/>
                      <a:pt x="5" y="7"/>
                    </a:cubicBezTo>
                    <a:cubicBezTo>
                      <a:pt x="4" y="6"/>
                      <a:pt x="3" y="6"/>
                      <a:pt x="2" y="6"/>
                    </a:cubicBezTo>
                    <a:moveTo>
                      <a:pt x="5" y="0"/>
                    </a:moveTo>
                    <a:cubicBezTo>
                      <a:pt x="4" y="1"/>
                      <a:pt x="4" y="2"/>
                      <a:pt x="3" y="3"/>
                    </a:cubicBezTo>
                    <a:cubicBezTo>
                      <a:pt x="5" y="3"/>
                      <a:pt x="7" y="4"/>
                      <a:pt x="9" y="4"/>
                    </a:cubicBezTo>
                    <a:cubicBezTo>
                      <a:pt x="10" y="3"/>
                      <a:pt x="10" y="3"/>
                      <a:pt x="11" y="2"/>
                    </a:cubicBezTo>
                    <a:cubicBezTo>
                      <a:pt x="12" y="2"/>
                      <a:pt x="13" y="1"/>
                      <a:pt x="14" y="1"/>
                    </a:cubicBezTo>
                    <a:cubicBezTo>
                      <a:pt x="11" y="1"/>
                      <a:pt x="8" y="0"/>
                      <a:pt x="5"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695" name="Freeform 778"/>
              <p:cNvSpPr>
                <a:spLocks noEditPoints="1"/>
              </p:cNvSpPr>
              <p:nvPr/>
            </p:nvSpPr>
            <p:spPr bwMode="auto">
              <a:xfrm>
                <a:off x="3149" y="3109"/>
                <a:ext cx="28" cy="27"/>
              </a:xfrm>
              <a:custGeom>
                <a:avLst/>
                <a:gdLst>
                  <a:gd name="T0" fmla="*/ 10 w 34"/>
                  <a:gd name="T1" fmla="*/ 19 h 33"/>
                  <a:gd name="T2" fmla="*/ 0 w 34"/>
                  <a:gd name="T3" fmla="*/ 33 h 33"/>
                  <a:gd name="T4" fmla="*/ 2 w 34"/>
                  <a:gd name="T5" fmla="*/ 33 h 33"/>
                  <a:gd name="T6" fmla="*/ 22 w 34"/>
                  <a:gd name="T7" fmla="*/ 19 h 33"/>
                  <a:gd name="T8" fmla="*/ 10 w 34"/>
                  <a:gd name="T9" fmla="*/ 19 h 33"/>
                  <a:gd name="T10" fmla="*/ 17 w 34"/>
                  <a:gd name="T11" fmla="*/ 10 h 33"/>
                  <a:gd name="T12" fmla="*/ 10 w 34"/>
                  <a:gd name="T13" fmla="*/ 19 h 33"/>
                  <a:gd name="T14" fmla="*/ 12 w 34"/>
                  <a:gd name="T15" fmla="*/ 19 h 33"/>
                  <a:gd name="T16" fmla="*/ 23 w 34"/>
                  <a:gd name="T17" fmla="*/ 18 h 33"/>
                  <a:gd name="T18" fmla="*/ 25 w 34"/>
                  <a:gd name="T19" fmla="*/ 17 h 33"/>
                  <a:gd name="T20" fmla="*/ 28 w 34"/>
                  <a:gd name="T21" fmla="*/ 12 h 33"/>
                  <a:gd name="T22" fmla="*/ 29 w 34"/>
                  <a:gd name="T23" fmla="*/ 11 h 33"/>
                  <a:gd name="T24" fmla="*/ 17 w 34"/>
                  <a:gd name="T25" fmla="*/ 10 h 33"/>
                  <a:gd name="T26" fmla="*/ 26 w 34"/>
                  <a:gd name="T27" fmla="*/ 4 h 33"/>
                  <a:gd name="T28" fmla="*/ 22 w 34"/>
                  <a:gd name="T29" fmla="*/ 4 h 33"/>
                  <a:gd name="T30" fmla="*/ 21 w 34"/>
                  <a:gd name="T31" fmla="*/ 4 h 33"/>
                  <a:gd name="T32" fmla="*/ 17 w 34"/>
                  <a:gd name="T33" fmla="*/ 9 h 33"/>
                  <a:gd name="T34" fmla="*/ 24 w 34"/>
                  <a:gd name="T35" fmla="*/ 9 h 33"/>
                  <a:gd name="T36" fmla="*/ 30 w 34"/>
                  <a:gd name="T37" fmla="*/ 9 h 33"/>
                  <a:gd name="T38" fmla="*/ 32 w 34"/>
                  <a:gd name="T39" fmla="*/ 4 h 33"/>
                  <a:gd name="T40" fmla="*/ 26 w 34"/>
                  <a:gd name="T41" fmla="*/ 4 h 33"/>
                  <a:gd name="T42" fmla="*/ 24 w 34"/>
                  <a:gd name="T43" fmla="*/ 0 h 33"/>
                  <a:gd name="T44" fmla="*/ 21 w 34"/>
                  <a:gd name="T45" fmla="*/ 4 h 33"/>
                  <a:gd name="T46" fmla="*/ 33 w 34"/>
                  <a:gd name="T47" fmla="*/ 3 h 33"/>
                  <a:gd name="T48" fmla="*/ 34 w 34"/>
                  <a:gd name="T49" fmla="*/ 0 h 33"/>
                  <a:gd name="T50" fmla="*/ 24 w 34"/>
                  <a:gd name="T5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3">
                    <a:moveTo>
                      <a:pt x="10" y="19"/>
                    </a:moveTo>
                    <a:cubicBezTo>
                      <a:pt x="7" y="24"/>
                      <a:pt x="3" y="28"/>
                      <a:pt x="0" y="33"/>
                    </a:cubicBezTo>
                    <a:cubicBezTo>
                      <a:pt x="0" y="33"/>
                      <a:pt x="1" y="33"/>
                      <a:pt x="2" y="33"/>
                    </a:cubicBezTo>
                    <a:cubicBezTo>
                      <a:pt x="9" y="28"/>
                      <a:pt x="16" y="24"/>
                      <a:pt x="22" y="19"/>
                    </a:cubicBezTo>
                    <a:cubicBezTo>
                      <a:pt x="17" y="19"/>
                      <a:pt x="13" y="19"/>
                      <a:pt x="10" y="19"/>
                    </a:cubicBezTo>
                    <a:moveTo>
                      <a:pt x="17" y="10"/>
                    </a:moveTo>
                    <a:cubicBezTo>
                      <a:pt x="15" y="13"/>
                      <a:pt x="12" y="16"/>
                      <a:pt x="10" y="19"/>
                    </a:cubicBezTo>
                    <a:cubicBezTo>
                      <a:pt x="11" y="19"/>
                      <a:pt x="11" y="19"/>
                      <a:pt x="12" y="19"/>
                    </a:cubicBezTo>
                    <a:cubicBezTo>
                      <a:pt x="15" y="19"/>
                      <a:pt x="19" y="19"/>
                      <a:pt x="23" y="18"/>
                    </a:cubicBezTo>
                    <a:cubicBezTo>
                      <a:pt x="24" y="18"/>
                      <a:pt x="24" y="18"/>
                      <a:pt x="25" y="17"/>
                    </a:cubicBezTo>
                    <a:cubicBezTo>
                      <a:pt x="26" y="15"/>
                      <a:pt x="27" y="14"/>
                      <a:pt x="28" y="12"/>
                    </a:cubicBezTo>
                    <a:cubicBezTo>
                      <a:pt x="28" y="12"/>
                      <a:pt x="29" y="12"/>
                      <a:pt x="29" y="11"/>
                    </a:cubicBezTo>
                    <a:cubicBezTo>
                      <a:pt x="24" y="11"/>
                      <a:pt x="20" y="11"/>
                      <a:pt x="17" y="10"/>
                    </a:cubicBezTo>
                    <a:moveTo>
                      <a:pt x="26" y="4"/>
                    </a:moveTo>
                    <a:cubicBezTo>
                      <a:pt x="24" y="4"/>
                      <a:pt x="23" y="4"/>
                      <a:pt x="22" y="4"/>
                    </a:cubicBezTo>
                    <a:cubicBezTo>
                      <a:pt x="21" y="4"/>
                      <a:pt x="21" y="4"/>
                      <a:pt x="21" y="4"/>
                    </a:cubicBezTo>
                    <a:cubicBezTo>
                      <a:pt x="20" y="6"/>
                      <a:pt x="18" y="8"/>
                      <a:pt x="17" y="9"/>
                    </a:cubicBezTo>
                    <a:cubicBezTo>
                      <a:pt x="19" y="9"/>
                      <a:pt x="21" y="9"/>
                      <a:pt x="24" y="9"/>
                    </a:cubicBezTo>
                    <a:cubicBezTo>
                      <a:pt x="26" y="9"/>
                      <a:pt x="28" y="9"/>
                      <a:pt x="30" y="9"/>
                    </a:cubicBezTo>
                    <a:cubicBezTo>
                      <a:pt x="30" y="8"/>
                      <a:pt x="31" y="6"/>
                      <a:pt x="32" y="4"/>
                    </a:cubicBezTo>
                    <a:cubicBezTo>
                      <a:pt x="30" y="4"/>
                      <a:pt x="28" y="4"/>
                      <a:pt x="26" y="4"/>
                    </a:cubicBezTo>
                    <a:moveTo>
                      <a:pt x="24" y="0"/>
                    </a:moveTo>
                    <a:cubicBezTo>
                      <a:pt x="23" y="1"/>
                      <a:pt x="22" y="3"/>
                      <a:pt x="21" y="4"/>
                    </a:cubicBezTo>
                    <a:cubicBezTo>
                      <a:pt x="25" y="3"/>
                      <a:pt x="29" y="3"/>
                      <a:pt x="33" y="3"/>
                    </a:cubicBezTo>
                    <a:cubicBezTo>
                      <a:pt x="33" y="2"/>
                      <a:pt x="34" y="1"/>
                      <a:pt x="34" y="0"/>
                    </a:cubicBezTo>
                    <a:cubicBezTo>
                      <a:pt x="31" y="0"/>
                      <a:pt x="27" y="0"/>
                      <a:pt x="24"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696" name="Freeform 779"/>
              <p:cNvSpPr/>
              <p:nvPr/>
            </p:nvSpPr>
            <p:spPr bwMode="auto">
              <a:xfrm>
                <a:off x="3170" y="3119"/>
                <a:ext cx="2" cy="4"/>
              </a:xfrm>
              <a:custGeom>
                <a:avLst/>
                <a:gdLst>
                  <a:gd name="T0" fmla="*/ 3 w 3"/>
                  <a:gd name="T1" fmla="*/ 0 h 5"/>
                  <a:gd name="T2" fmla="*/ 0 w 3"/>
                  <a:gd name="T3" fmla="*/ 5 h 5"/>
                  <a:gd name="T4" fmla="*/ 2 w 3"/>
                  <a:gd name="T5" fmla="*/ 4 h 5"/>
                  <a:gd name="T6" fmla="*/ 3 w 3"/>
                  <a:gd name="T7" fmla="*/ 0 h 5"/>
                </a:gdLst>
                <a:ahLst/>
                <a:cxnLst>
                  <a:cxn ang="0">
                    <a:pos x="T0" y="T1"/>
                  </a:cxn>
                  <a:cxn ang="0">
                    <a:pos x="T2" y="T3"/>
                  </a:cxn>
                  <a:cxn ang="0">
                    <a:pos x="T4" y="T5"/>
                  </a:cxn>
                  <a:cxn ang="0">
                    <a:pos x="T6" y="T7"/>
                  </a:cxn>
                </a:cxnLst>
                <a:rect l="0" t="0" r="r" b="b"/>
                <a:pathLst>
                  <a:path w="3" h="5">
                    <a:moveTo>
                      <a:pt x="3" y="0"/>
                    </a:moveTo>
                    <a:cubicBezTo>
                      <a:pt x="2" y="2"/>
                      <a:pt x="1" y="3"/>
                      <a:pt x="0" y="5"/>
                    </a:cubicBezTo>
                    <a:cubicBezTo>
                      <a:pt x="0" y="5"/>
                      <a:pt x="1" y="4"/>
                      <a:pt x="2" y="4"/>
                    </a:cubicBezTo>
                    <a:cubicBezTo>
                      <a:pt x="2" y="3"/>
                      <a:pt x="3" y="1"/>
                      <a:pt x="3"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97" name="Freeform 780"/>
              <p:cNvSpPr>
                <a:spLocks noEditPoints="1"/>
              </p:cNvSpPr>
              <p:nvPr/>
            </p:nvSpPr>
            <p:spPr bwMode="auto">
              <a:xfrm>
                <a:off x="3131" y="3109"/>
                <a:ext cx="38" cy="27"/>
              </a:xfrm>
              <a:custGeom>
                <a:avLst/>
                <a:gdLst>
                  <a:gd name="T0" fmla="*/ 21 w 46"/>
                  <a:gd name="T1" fmla="*/ 10 h 33"/>
                  <a:gd name="T2" fmla="*/ 0 w 46"/>
                  <a:gd name="T3" fmla="*/ 33 h 33"/>
                  <a:gd name="T4" fmla="*/ 22 w 46"/>
                  <a:gd name="T5" fmla="*/ 33 h 33"/>
                  <a:gd name="T6" fmla="*/ 32 w 46"/>
                  <a:gd name="T7" fmla="*/ 19 h 33"/>
                  <a:gd name="T8" fmla="*/ 32 w 46"/>
                  <a:gd name="T9" fmla="*/ 19 h 33"/>
                  <a:gd name="T10" fmla="*/ 21 w 46"/>
                  <a:gd name="T11" fmla="*/ 18 h 33"/>
                  <a:gd name="T12" fmla="*/ 27 w 46"/>
                  <a:gd name="T13" fmla="*/ 19 h 33"/>
                  <a:gd name="T14" fmla="*/ 32 w 46"/>
                  <a:gd name="T15" fmla="*/ 19 h 33"/>
                  <a:gd name="T16" fmla="*/ 39 w 46"/>
                  <a:gd name="T17" fmla="*/ 10 h 33"/>
                  <a:gd name="T18" fmla="*/ 30 w 46"/>
                  <a:gd name="T19" fmla="*/ 10 h 33"/>
                  <a:gd name="T20" fmla="*/ 28 w 46"/>
                  <a:gd name="T21" fmla="*/ 10 h 33"/>
                  <a:gd name="T22" fmla="*/ 21 w 46"/>
                  <a:gd name="T23" fmla="*/ 10 h 33"/>
                  <a:gd name="T24" fmla="*/ 29 w 46"/>
                  <a:gd name="T25" fmla="*/ 0 h 33"/>
                  <a:gd name="T26" fmla="*/ 21 w 46"/>
                  <a:gd name="T27" fmla="*/ 10 h 33"/>
                  <a:gd name="T28" fmla="*/ 23 w 46"/>
                  <a:gd name="T29" fmla="*/ 10 h 33"/>
                  <a:gd name="T30" fmla="*/ 39 w 46"/>
                  <a:gd name="T31" fmla="*/ 9 h 33"/>
                  <a:gd name="T32" fmla="*/ 43 w 46"/>
                  <a:gd name="T33" fmla="*/ 4 h 33"/>
                  <a:gd name="T34" fmla="*/ 33 w 46"/>
                  <a:gd name="T35" fmla="*/ 5 h 33"/>
                  <a:gd name="T36" fmla="*/ 39 w 46"/>
                  <a:gd name="T37" fmla="*/ 4 h 33"/>
                  <a:gd name="T38" fmla="*/ 43 w 46"/>
                  <a:gd name="T39" fmla="*/ 4 h 33"/>
                  <a:gd name="T40" fmla="*/ 46 w 46"/>
                  <a:gd name="T41" fmla="*/ 0 h 33"/>
                  <a:gd name="T42" fmla="*/ 29 w 46"/>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3">
                    <a:moveTo>
                      <a:pt x="21" y="10"/>
                    </a:moveTo>
                    <a:cubicBezTo>
                      <a:pt x="15" y="18"/>
                      <a:pt x="8" y="25"/>
                      <a:pt x="0" y="33"/>
                    </a:cubicBezTo>
                    <a:cubicBezTo>
                      <a:pt x="8" y="33"/>
                      <a:pt x="15" y="33"/>
                      <a:pt x="22" y="33"/>
                    </a:cubicBezTo>
                    <a:cubicBezTo>
                      <a:pt x="25" y="28"/>
                      <a:pt x="29" y="24"/>
                      <a:pt x="32" y="19"/>
                    </a:cubicBezTo>
                    <a:cubicBezTo>
                      <a:pt x="32" y="19"/>
                      <a:pt x="32" y="19"/>
                      <a:pt x="32" y="19"/>
                    </a:cubicBezTo>
                    <a:cubicBezTo>
                      <a:pt x="21" y="18"/>
                      <a:pt x="21" y="18"/>
                      <a:pt x="21" y="18"/>
                    </a:cubicBezTo>
                    <a:cubicBezTo>
                      <a:pt x="27" y="19"/>
                      <a:pt x="27" y="19"/>
                      <a:pt x="27" y="19"/>
                    </a:cubicBezTo>
                    <a:cubicBezTo>
                      <a:pt x="29" y="19"/>
                      <a:pt x="31" y="19"/>
                      <a:pt x="32" y="19"/>
                    </a:cubicBezTo>
                    <a:cubicBezTo>
                      <a:pt x="34" y="16"/>
                      <a:pt x="37" y="13"/>
                      <a:pt x="39" y="10"/>
                    </a:cubicBezTo>
                    <a:cubicBezTo>
                      <a:pt x="35" y="10"/>
                      <a:pt x="32" y="10"/>
                      <a:pt x="30" y="10"/>
                    </a:cubicBezTo>
                    <a:cubicBezTo>
                      <a:pt x="29" y="10"/>
                      <a:pt x="29" y="10"/>
                      <a:pt x="28" y="10"/>
                    </a:cubicBezTo>
                    <a:cubicBezTo>
                      <a:pt x="21" y="10"/>
                      <a:pt x="21" y="10"/>
                      <a:pt x="21" y="10"/>
                    </a:cubicBezTo>
                    <a:moveTo>
                      <a:pt x="29" y="0"/>
                    </a:moveTo>
                    <a:cubicBezTo>
                      <a:pt x="26" y="3"/>
                      <a:pt x="24" y="6"/>
                      <a:pt x="21" y="10"/>
                    </a:cubicBezTo>
                    <a:cubicBezTo>
                      <a:pt x="23" y="10"/>
                      <a:pt x="23" y="10"/>
                      <a:pt x="23" y="10"/>
                    </a:cubicBezTo>
                    <a:cubicBezTo>
                      <a:pt x="28" y="10"/>
                      <a:pt x="33" y="9"/>
                      <a:pt x="39" y="9"/>
                    </a:cubicBezTo>
                    <a:cubicBezTo>
                      <a:pt x="40" y="8"/>
                      <a:pt x="42" y="6"/>
                      <a:pt x="43" y="4"/>
                    </a:cubicBezTo>
                    <a:cubicBezTo>
                      <a:pt x="33" y="5"/>
                      <a:pt x="33" y="5"/>
                      <a:pt x="33" y="5"/>
                    </a:cubicBezTo>
                    <a:cubicBezTo>
                      <a:pt x="39" y="4"/>
                      <a:pt x="39" y="4"/>
                      <a:pt x="39" y="4"/>
                    </a:cubicBezTo>
                    <a:cubicBezTo>
                      <a:pt x="40" y="4"/>
                      <a:pt x="42" y="4"/>
                      <a:pt x="43" y="4"/>
                    </a:cubicBezTo>
                    <a:cubicBezTo>
                      <a:pt x="44" y="3"/>
                      <a:pt x="45" y="1"/>
                      <a:pt x="46" y="0"/>
                    </a:cubicBezTo>
                    <a:cubicBezTo>
                      <a:pt x="40" y="0"/>
                      <a:pt x="35" y="0"/>
                      <a:pt x="29"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98" name="Freeform 781"/>
              <p:cNvSpPr/>
              <p:nvPr/>
            </p:nvSpPr>
            <p:spPr bwMode="auto">
              <a:xfrm>
                <a:off x="3109" y="3115"/>
                <a:ext cx="25" cy="22"/>
              </a:xfrm>
              <a:custGeom>
                <a:avLst/>
                <a:gdLst>
                  <a:gd name="T0" fmla="*/ 31 w 31"/>
                  <a:gd name="T1" fmla="*/ 0 h 27"/>
                  <a:gd name="T2" fmla="*/ 1 w 31"/>
                  <a:gd name="T3" fmla="*/ 13 h 27"/>
                  <a:gd name="T4" fmla="*/ 0 w 31"/>
                  <a:gd name="T5" fmla="*/ 18 h 27"/>
                  <a:gd name="T6" fmla="*/ 3 w 31"/>
                  <a:gd name="T7" fmla="*/ 26 h 27"/>
                  <a:gd name="T8" fmla="*/ 3 w 31"/>
                  <a:gd name="T9" fmla="*/ 27 h 27"/>
                  <a:gd name="T10" fmla="*/ 9 w 31"/>
                  <a:gd name="T11" fmla="*/ 27 h 27"/>
                  <a:gd name="T12" fmla="*/ 31 w 31"/>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1" h="27">
                    <a:moveTo>
                      <a:pt x="31" y="0"/>
                    </a:moveTo>
                    <a:cubicBezTo>
                      <a:pt x="22" y="4"/>
                      <a:pt x="12" y="9"/>
                      <a:pt x="1" y="13"/>
                    </a:cubicBezTo>
                    <a:cubicBezTo>
                      <a:pt x="1" y="15"/>
                      <a:pt x="1" y="17"/>
                      <a:pt x="0" y="18"/>
                    </a:cubicBezTo>
                    <a:cubicBezTo>
                      <a:pt x="0" y="21"/>
                      <a:pt x="1" y="24"/>
                      <a:pt x="3" y="26"/>
                    </a:cubicBezTo>
                    <a:cubicBezTo>
                      <a:pt x="3" y="27"/>
                      <a:pt x="3" y="27"/>
                      <a:pt x="3" y="27"/>
                    </a:cubicBezTo>
                    <a:cubicBezTo>
                      <a:pt x="5" y="27"/>
                      <a:pt x="7" y="27"/>
                      <a:pt x="9" y="27"/>
                    </a:cubicBezTo>
                    <a:cubicBezTo>
                      <a:pt x="16" y="18"/>
                      <a:pt x="24" y="9"/>
                      <a:pt x="31"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699" name="Freeform 782"/>
              <p:cNvSpPr/>
              <p:nvPr/>
            </p:nvSpPr>
            <p:spPr bwMode="auto">
              <a:xfrm>
                <a:off x="3116" y="3109"/>
                <a:ext cx="39" cy="28"/>
              </a:xfrm>
              <a:custGeom>
                <a:avLst/>
                <a:gdLst>
                  <a:gd name="T0" fmla="*/ 43 w 47"/>
                  <a:gd name="T1" fmla="*/ 0 h 34"/>
                  <a:gd name="T2" fmla="*/ 38 w 47"/>
                  <a:gd name="T3" fmla="*/ 0 h 34"/>
                  <a:gd name="T4" fmla="*/ 22 w 47"/>
                  <a:gd name="T5" fmla="*/ 7 h 34"/>
                  <a:gd name="T6" fmla="*/ 0 w 47"/>
                  <a:gd name="T7" fmla="*/ 34 h 34"/>
                  <a:gd name="T8" fmla="*/ 18 w 47"/>
                  <a:gd name="T9" fmla="*/ 33 h 34"/>
                  <a:gd name="T10" fmla="*/ 39 w 47"/>
                  <a:gd name="T11" fmla="*/ 10 h 34"/>
                  <a:gd name="T12" fmla="*/ 35 w 47"/>
                  <a:gd name="T13" fmla="*/ 10 h 34"/>
                  <a:gd name="T14" fmla="*/ 39 w 47"/>
                  <a:gd name="T15" fmla="*/ 10 h 34"/>
                  <a:gd name="T16" fmla="*/ 47 w 47"/>
                  <a:gd name="T17" fmla="*/ 0 h 34"/>
                  <a:gd name="T18" fmla="*/ 43 w 4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34">
                    <a:moveTo>
                      <a:pt x="43" y="0"/>
                    </a:moveTo>
                    <a:cubicBezTo>
                      <a:pt x="42" y="0"/>
                      <a:pt x="40" y="0"/>
                      <a:pt x="38" y="0"/>
                    </a:cubicBezTo>
                    <a:cubicBezTo>
                      <a:pt x="33" y="2"/>
                      <a:pt x="28" y="5"/>
                      <a:pt x="22" y="7"/>
                    </a:cubicBezTo>
                    <a:cubicBezTo>
                      <a:pt x="15" y="16"/>
                      <a:pt x="7" y="25"/>
                      <a:pt x="0" y="34"/>
                    </a:cubicBezTo>
                    <a:cubicBezTo>
                      <a:pt x="6" y="34"/>
                      <a:pt x="12" y="34"/>
                      <a:pt x="18" y="33"/>
                    </a:cubicBezTo>
                    <a:cubicBezTo>
                      <a:pt x="26" y="25"/>
                      <a:pt x="33" y="18"/>
                      <a:pt x="39" y="10"/>
                    </a:cubicBezTo>
                    <a:cubicBezTo>
                      <a:pt x="35" y="10"/>
                      <a:pt x="35" y="10"/>
                      <a:pt x="35" y="10"/>
                    </a:cubicBezTo>
                    <a:cubicBezTo>
                      <a:pt x="39" y="10"/>
                      <a:pt x="39" y="10"/>
                      <a:pt x="39" y="10"/>
                    </a:cubicBezTo>
                    <a:cubicBezTo>
                      <a:pt x="42" y="6"/>
                      <a:pt x="44" y="3"/>
                      <a:pt x="47" y="0"/>
                    </a:cubicBezTo>
                    <a:cubicBezTo>
                      <a:pt x="46" y="0"/>
                      <a:pt x="44" y="0"/>
                      <a:pt x="43"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700" name="Freeform 783"/>
              <p:cNvSpPr>
                <a:spLocks noEditPoints="1"/>
              </p:cNvSpPr>
              <p:nvPr/>
            </p:nvSpPr>
            <p:spPr bwMode="auto">
              <a:xfrm>
                <a:off x="3172" y="3109"/>
                <a:ext cx="7" cy="10"/>
              </a:xfrm>
              <a:custGeom>
                <a:avLst/>
                <a:gdLst>
                  <a:gd name="T0" fmla="*/ 1 w 8"/>
                  <a:gd name="T1" fmla="*/ 11 h 12"/>
                  <a:gd name="T2" fmla="*/ 0 w 8"/>
                  <a:gd name="T3" fmla="*/ 12 h 12"/>
                  <a:gd name="T4" fmla="*/ 1 w 8"/>
                  <a:gd name="T5" fmla="*/ 11 h 12"/>
                  <a:gd name="T6" fmla="*/ 1 w 8"/>
                  <a:gd name="T7" fmla="*/ 11 h 12"/>
                  <a:gd name="T8" fmla="*/ 4 w 8"/>
                  <a:gd name="T9" fmla="*/ 4 h 12"/>
                  <a:gd name="T10" fmla="*/ 2 w 8"/>
                  <a:gd name="T11" fmla="*/ 9 h 12"/>
                  <a:gd name="T12" fmla="*/ 2 w 8"/>
                  <a:gd name="T13" fmla="*/ 9 h 12"/>
                  <a:gd name="T14" fmla="*/ 5 w 8"/>
                  <a:gd name="T15" fmla="*/ 4 h 12"/>
                  <a:gd name="T16" fmla="*/ 4 w 8"/>
                  <a:gd name="T17" fmla="*/ 4 h 12"/>
                  <a:gd name="T18" fmla="*/ 6 w 8"/>
                  <a:gd name="T19" fmla="*/ 0 h 12"/>
                  <a:gd name="T20" fmla="*/ 5 w 8"/>
                  <a:gd name="T21" fmla="*/ 3 h 12"/>
                  <a:gd name="T22" fmla="*/ 6 w 8"/>
                  <a:gd name="T23" fmla="*/ 3 h 12"/>
                  <a:gd name="T24" fmla="*/ 8 w 8"/>
                  <a:gd name="T25" fmla="*/ 1 h 12"/>
                  <a:gd name="T26" fmla="*/ 6 w 8"/>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2">
                    <a:moveTo>
                      <a:pt x="1" y="11"/>
                    </a:moveTo>
                    <a:cubicBezTo>
                      <a:pt x="1" y="12"/>
                      <a:pt x="0" y="12"/>
                      <a:pt x="0" y="12"/>
                    </a:cubicBezTo>
                    <a:cubicBezTo>
                      <a:pt x="0" y="12"/>
                      <a:pt x="1" y="12"/>
                      <a:pt x="1" y="11"/>
                    </a:cubicBezTo>
                    <a:cubicBezTo>
                      <a:pt x="1" y="11"/>
                      <a:pt x="1" y="11"/>
                      <a:pt x="1" y="11"/>
                    </a:cubicBezTo>
                    <a:moveTo>
                      <a:pt x="4" y="4"/>
                    </a:moveTo>
                    <a:cubicBezTo>
                      <a:pt x="3" y="6"/>
                      <a:pt x="2" y="8"/>
                      <a:pt x="2" y="9"/>
                    </a:cubicBezTo>
                    <a:cubicBezTo>
                      <a:pt x="2" y="9"/>
                      <a:pt x="2" y="9"/>
                      <a:pt x="2" y="9"/>
                    </a:cubicBezTo>
                    <a:cubicBezTo>
                      <a:pt x="3" y="8"/>
                      <a:pt x="4" y="6"/>
                      <a:pt x="5" y="4"/>
                    </a:cubicBezTo>
                    <a:cubicBezTo>
                      <a:pt x="5" y="4"/>
                      <a:pt x="5" y="4"/>
                      <a:pt x="4" y="4"/>
                    </a:cubicBezTo>
                    <a:moveTo>
                      <a:pt x="6" y="0"/>
                    </a:moveTo>
                    <a:cubicBezTo>
                      <a:pt x="6" y="1"/>
                      <a:pt x="5" y="2"/>
                      <a:pt x="5" y="3"/>
                    </a:cubicBezTo>
                    <a:cubicBezTo>
                      <a:pt x="5" y="3"/>
                      <a:pt x="6" y="3"/>
                      <a:pt x="6" y="3"/>
                    </a:cubicBezTo>
                    <a:cubicBezTo>
                      <a:pt x="7" y="2"/>
                      <a:pt x="7" y="1"/>
                      <a:pt x="8" y="1"/>
                    </a:cubicBezTo>
                    <a:cubicBezTo>
                      <a:pt x="7" y="0"/>
                      <a:pt x="7" y="0"/>
                      <a:pt x="6"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701" name="Freeform 784"/>
              <p:cNvSpPr>
                <a:spLocks noEditPoints="1"/>
              </p:cNvSpPr>
              <p:nvPr/>
            </p:nvSpPr>
            <p:spPr bwMode="auto">
              <a:xfrm>
                <a:off x="3172" y="3110"/>
                <a:ext cx="15" cy="12"/>
              </a:xfrm>
              <a:custGeom>
                <a:avLst/>
                <a:gdLst>
                  <a:gd name="T0" fmla="*/ 2 w 18"/>
                  <a:gd name="T1" fmla="*/ 10 h 15"/>
                  <a:gd name="T2" fmla="*/ 1 w 18"/>
                  <a:gd name="T3" fmla="*/ 11 h 15"/>
                  <a:gd name="T4" fmla="*/ 0 w 18"/>
                  <a:gd name="T5" fmla="*/ 15 h 15"/>
                  <a:gd name="T6" fmla="*/ 5 w 18"/>
                  <a:gd name="T7" fmla="*/ 11 h 15"/>
                  <a:gd name="T8" fmla="*/ 2 w 18"/>
                  <a:gd name="T9" fmla="*/ 10 h 15"/>
                  <a:gd name="T10" fmla="*/ 6 w 18"/>
                  <a:gd name="T11" fmla="*/ 3 h 15"/>
                  <a:gd name="T12" fmla="*/ 3 w 18"/>
                  <a:gd name="T13" fmla="*/ 8 h 15"/>
                  <a:gd name="T14" fmla="*/ 8 w 18"/>
                  <a:gd name="T15" fmla="*/ 8 h 15"/>
                  <a:gd name="T16" fmla="*/ 13 w 18"/>
                  <a:gd name="T17" fmla="*/ 4 h 15"/>
                  <a:gd name="T18" fmla="*/ 6 w 18"/>
                  <a:gd name="T19" fmla="*/ 3 h 15"/>
                  <a:gd name="T20" fmla="*/ 9 w 18"/>
                  <a:gd name="T21" fmla="*/ 0 h 15"/>
                  <a:gd name="T22" fmla="*/ 7 w 18"/>
                  <a:gd name="T23" fmla="*/ 2 h 15"/>
                  <a:gd name="T24" fmla="*/ 8 w 18"/>
                  <a:gd name="T25" fmla="*/ 2 h 15"/>
                  <a:gd name="T26" fmla="*/ 15 w 18"/>
                  <a:gd name="T27" fmla="*/ 2 h 15"/>
                  <a:gd name="T28" fmla="*/ 18 w 18"/>
                  <a:gd name="T29" fmla="*/ 0 h 15"/>
                  <a:gd name="T30" fmla="*/ 9 w 18"/>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5">
                    <a:moveTo>
                      <a:pt x="2" y="10"/>
                    </a:moveTo>
                    <a:cubicBezTo>
                      <a:pt x="2" y="11"/>
                      <a:pt x="1" y="11"/>
                      <a:pt x="1" y="11"/>
                    </a:cubicBezTo>
                    <a:cubicBezTo>
                      <a:pt x="1" y="12"/>
                      <a:pt x="0" y="14"/>
                      <a:pt x="0" y="15"/>
                    </a:cubicBezTo>
                    <a:cubicBezTo>
                      <a:pt x="1" y="13"/>
                      <a:pt x="3" y="12"/>
                      <a:pt x="5" y="11"/>
                    </a:cubicBezTo>
                    <a:cubicBezTo>
                      <a:pt x="4" y="10"/>
                      <a:pt x="3" y="10"/>
                      <a:pt x="2" y="10"/>
                    </a:cubicBezTo>
                    <a:moveTo>
                      <a:pt x="6" y="3"/>
                    </a:moveTo>
                    <a:cubicBezTo>
                      <a:pt x="5" y="5"/>
                      <a:pt x="4" y="7"/>
                      <a:pt x="3" y="8"/>
                    </a:cubicBezTo>
                    <a:cubicBezTo>
                      <a:pt x="5" y="8"/>
                      <a:pt x="6" y="8"/>
                      <a:pt x="8" y="8"/>
                    </a:cubicBezTo>
                    <a:cubicBezTo>
                      <a:pt x="10" y="7"/>
                      <a:pt x="11" y="5"/>
                      <a:pt x="13" y="4"/>
                    </a:cubicBezTo>
                    <a:cubicBezTo>
                      <a:pt x="11" y="4"/>
                      <a:pt x="9" y="3"/>
                      <a:pt x="6" y="3"/>
                    </a:cubicBezTo>
                    <a:moveTo>
                      <a:pt x="9" y="0"/>
                    </a:moveTo>
                    <a:cubicBezTo>
                      <a:pt x="8" y="0"/>
                      <a:pt x="8" y="1"/>
                      <a:pt x="7" y="2"/>
                    </a:cubicBezTo>
                    <a:cubicBezTo>
                      <a:pt x="8" y="2"/>
                      <a:pt x="8" y="2"/>
                      <a:pt x="8" y="2"/>
                    </a:cubicBezTo>
                    <a:cubicBezTo>
                      <a:pt x="11" y="2"/>
                      <a:pt x="13" y="2"/>
                      <a:pt x="15" y="2"/>
                    </a:cubicBezTo>
                    <a:cubicBezTo>
                      <a:pt x="16" y="1"/>
                      <a:pt x="17" y="1"/>
                      <a:pt x="18" y="0"/>
                    </a:cubicBezTo>
                    <a:cubicBezTo>
                      <a:pt x="15" y="0"/>
                      <a:pt x="12" y="0"/>
                      <a:pt x="9"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702" name="Freeform 785"/>
              <p:cNvSpPr/>
              <p:nvPr/>
            </p:nvSpPr>
            <p:spPr bwMode="auto">
              <a:xfrm>
                <a:off x="3146" y="3140"/>
                <a:ext cx="2"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0"/>
                    </a:cubicBezTo>
                    <a:cubicBezTo>
                      <a:pt x="0" y="0"/>
                      <a:pt x="0" y="1"/>
                      <a:pt x="0" y="1"/>
                    </a:cubicBezTo>
                    <a:cubicBezTo>
                      <a:pt x="1" y="1"/>
                      <a:pt x="1" y="0"/>
                      <a:pt x="2"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03" name="Freeform 786"/>
              <p:cNvSpPr/>
              <p:nvPr/>
            </p:nvSpPr>
            <p:spPr bwMode="auto">
              <a:xfrm>
                <a:off x="3143" y="3140"/>
                <a:ext cx="3" cy="1"/>
              </a:xfrm>
              <a:custGeom>
                <a:avLst/>
                <a:gdLst>
                  <a:gd name="T0" fmla="*/ 3 w 3"/>
                  <a:gd name="T1" fmla="*/ 0 h 2"/>
                  <a:gd name="T2" fmla="*/ 2 w 3"/>
                  <a:gd name="T3" fmla="*/ 0 h 2"/>
                  <a:gd name="T4" fmla="*/ 0 w 3"/>
                  <a:gd name="T5" fmla="*/ 2 h 2"/>
                  <a:gd name="T6" fmla="*/ 3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2" y="0"/>
                      <a:pt x="2" y="0"/>
                    </a:cubicBezTo>
                    <a:cubicBezTo>
                      <a:pt x="1" y="1"/>
                      <a:pt x="1" y="1"/>
                      <a:pt x="0" y="2"/>
                    </a:cubicBezTo>
                    <a:cubicBezTo>
                      <a:pt x="1" y="1"/>
                      <a:pt x="2" y="1"/>
                      <a:pt x="3" y="1"/>
                    </a:cubicBezTo>
                    <a:cubicBezTo>
                      <a:pt x="3" y="1"/>
                      <a:pt x="3" y="0"/>
                      <a:pt x="3"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704" name="Freeform 787"/>
              <p:cNvSpPr/>
              <p:nvPr/>
            </p:nvSpPr>
            <p:spPr bwMode="auto">
              <a:xfrm>
                <a:off x="3125" y="3140"/>
                <a:ext cx="20" cy="3"/>
              </a:xfrm>
              <a:custGeom>
                <a:avLst/>
                <a:gdLst>
                  <a:gd name="T0" fmla="*/ 24 w 24"/>
                  <a:gd name="T1" fmla="*/ 0 h 4"/>
                  <a:gd name="T2" fmla="*/ 3 w 24"/>
                  <a:gd name="T3" fmla="*/ 1 h 4"/>
                  <a:gd name="T4" fmla="*/ 0 w 24"/>
                  <a:gd name="T5" fmla="*/ 4 h 4"/>
                  <a:gd name="T6" fmla="*/ 3 w 24"/>
                  <a:gd name="T7" fmla="*/ 4 h 4"/>
                  <a:gd name="T8" fmla="*/ 22 w 24"/>
                  <a:gd name="T9" fmla="*/ 2 h 4"/>
                  <a:gd name="T10" fmla="*/ 24 w 24"/>
                  <a:gd name="T11" fmla="*/ 0 h 4"/>
                </a:gdLst>
                <a:ahLst/>
                <a:cxnLst>
                  <a:cxn ang="0">
                    <a:pos x="T0" y="T1"/>
                  </a:cxn>
                  <a:cxn ang="0">
                    <a:pos x="T2" y="T3"/>
                  </a:cxn>
                  <a:cxn ang="0">
                    <a:pos x="T4" y="T5"/>
                  </a:cxn>
                  <a:cxn ang="0">
                    <a:pos x="T6" y="T7"/>
                  </a:cxn>
                  <a:cxn ang="0">
                    <a:pos x="T8" y="T9"/>
                  </a:cxn>
                  <a:cxn ang="0">
                    <a:pos x="T10" y="T11"/>
                  </a:cxn>
                </a:cxnLst>
                <a:rect l="0" t="0" r="r" b="b"/>
                <a:pathLst>
                  <a:path w="24" h="4">
                    <a:moveTo>
                      <a:pt x="24" y="0"/>
                    </a:moveTo>
                    <a:cubicBezTo>
                      <a:pt x="17" y="0"/>
                      <a:pt x="10" y="1"/>
                      <a:pt x="3" y="1"/>
                    </a:cubicBezTo>
                    <a:cubicBezTo>
                      <a:pt x="2" y="2"/>
                      <a:pt x="1" y="3"/>
                      <a:pt x="0" y="4"/>
                    </a:cubicBezTo>
                    <a:cubicBezTo>
                      <a:pt x="1" y="4"/>
                      <a:pt x="2" y="4"/>
                      <a:pt x="3" y="4"/>
                    </a:cubicBezTo>
                    <a:cubicBezTo>
                      <a:pt x="8" y="4"/>
                      <a:pt x="15" y="3"/>
                      <a:pt x="22" y="2"/>
                    </a:cubicBezTo>
                    <a:cubicBezTo>
                      <a:pt x="23" y="1"/>
                      <a:pt x="23" y="1"/>
                      <a:pt x="24"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705" name="Freeform 788"/>
              <p:cNvSpPr/>
              <p:nvPr/>
            </p:nvSpPr>
            <p:spPr bwMode="auto">
              <a:xfrm>
                <a:off x="3116" y="3141"/>
                <a:ext cx="12" cy="2"/>
              </a:xfrm>
              <a:custGeom>
                <a:avLst/>
                <a:gdLst>
                  <a:gd name="T0" fmla="*/ 14 w 14"/>
                  <a:gd name="T1" fmla="*/ 0 h 3"/>
                  <a:gd name="T2" fmla="*/ 0 w 14"/>
                  <a:gd name="T3" fmla="*/ 0 h 3"/>
                  <a:gd name="T4" fmla="*/ 11 w 14"/>
                  <a:gd name="T5" fmla="*/ 3 h 3"/>
                  <a:gd name="T6" fmla="*/ 14 w 14"/>
                  <a:gd name="T7" fmla="*/ 0 h 3"/>
                </a:gdLst>
                <a:ahLst/>
                <a:cxnLst>
                  <a:cxn ang="0">
                    <a:pos x="T0" y="T1"/>
                  </a:cxn>
                  <a:cxn ang="0">
                    <a:pos x="T2" y="T3"/>
                  </a:cxn>
                  <a:cxn ang="0">
                    <a:pos x="T4" y="T5"/>
                  </a:cxn>
                  <a:cxn ang="0">
                    <a:pos x="T6" y="T7"/>
                  </a:cxn>
                </a:cxnLst>
                <a:rect l="0" t="0" r="r" b="b"/>
                <a:pathLst>
                  <a:path w="14" h="3">
                    <a:moveTo>
                      <a:pt x="14" y="0"/>
                    </a:moveTo>
                    <a:cubicBezTo>
                      <a:pt x="9" y="0"/>
                      <a:pt x="5" y="0"/>
                      <a:pt x="0" y="0"/>
                    </a:cubicBezTo>
                    <a:cubicBezTo>
                      <a:pt x="3" y="2"/>
                      <a:pt x="6" y="3"/>
                      <a:pt x="11" y="3"/>
                    </a:cubicBezTo>
                    <a:cubicBezTo>
                      <a:pt x="12" y="2"/>
                      <a:pt x="13" y="1"/>
                      <a:pt x="14"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706" name="Freeform 789"/>
              <p:cNvSpPr>
                <a:spLocks noEditPoints="1"/>
              </p:cNvSpPr>
              <p:nvPr/>
            </p:nvSpPr>
            <p:spPr bwMode="auto">
              <a:xfrm>
                <a:off x="3197" y="2995"/>
                <a:ext cx="52" cy="6"/>
              </a:xfrm>
              <a:custGeom>
                <a:avLst/>
                <a:gdLst>
                  <a:gd name="T0" fmla="*/ 62 w 62"/>
                  <a:gd name="T1" fmla="*/ 5 h 8"/>
                  <a:gd name="T2" fmla="*/ 49 w 62"/>
                  <a:gd name="T3" fmla="*/ 8 h 8"/>
                  <a:gd name="T4" fmla="*/ 61 w 62"/>
                  <a:gd name="T5" fmla="*/ 7 h 8"/>
                  <a:gd name="T6" fmla="*/ 62 w 62"/>
                  <a:gd name="T7" fmla="*/ 5 h 8"/>
                  <a:gd name="T8" fmla="*/ 10 w 62"/>
                  <a:gd name="T9" fmla="*/ 0 h 8"/>
                  <a:gd name="T10" fmla="*/ 0 w 62"/>
                  <a:gd name="T11" fmla="*/ 3 h 8"/>
                  <a:gd name="T12" fmla="*/ 0 w 62"/>
                  <a:gd name="T13" fmla="*/ 3 h 8"/>
                  <a:gd name="T14" fmla="*/ 4 w 62"/>
                  <a:gd name="T15" fmla="*/ 3 h 8"/>
                  <a:gd name="T16" fmla="*/ 10 w 6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
                    <a:moveTo>
                      <a:pt x="62" y="5"/>
                    </a:moveTo>
                    <a:cubicBezTo>
                      <a:pt x="58" y="6"/>
                      <a:pt x="54" y="7"/>
                      <a:pt x="49" y="8"/>
                    </a:cubicBezTo>
                    <a:cubicBezTo>
                      <a:pt x="53" y="7"/>
                      <a:pt x="57" y="7"/>
                      <a:pt x="61" y="7"/>
                    </a:cubicBezTo>
                    <a:cubicBezTo>
                      <a:pt x="62" y="6"/>
                      <a:pt x="62" y="5"/>
                      <a:pt x="62" y="5"/>
                    </a:cubicBezTo>
                    <a:moveTo>
                      <a:pt x="10" y="0"/>
                    </a:moveTo>
                    <a:cubicBezTo>
                      <a:pt x="7" y="1"/>
                      <a:pt x="4" y="2"/>
                      <a:pt x="0" y="3"/>
                    </a:cubicBezTo>
                    <a:cubicBezTo>
                      <a:pt x="0" y="3"/>
                      <a:pt x="0" y="3"/>
                      <a:pt x="0" y="3"/>
                    </a:cubicBezTo>
                    <a:cubicBezTo>
                      <a:pt x="1" y="3"/>
                      <a:pt x="2" y="3"/>
                      <a:pt x="4" y="3"/>
                    </a:cubicBezTo>
                    <a:cubicBezTo>
                      <a:pt x="6" y="2"/>
                      <a:pt x="8" y="1"/>
                      <a:pt x="10"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707" name="Freeform 790"/>
              <p:cNvSpPr>
                <a:spLocks noEditPoints="1"/>
              </p:cNvSpPr>
              <p:nvPr/>
            </p:nvSpPr>
            <p:spPr bwMode="auto">
              <a:xfrm>
                <a:off x="3248" y="2998"/>
                <a:ext cx="17" cy="4"/>
              </a:xfrm>
              <a:custGeom>
                <a:avLst/>
                <a:gdLst>
                  <a:gd name="T0" fmla="*/ 18 w 21"/>
                  <a:gd name="T1" fmla="*/ 2 h 5"/>
                  <a:gd name="T2" fmla="*/ 21 w 21"/>
                  <a:gd name="T3" fmla="*/ 5 h 5"/>
                  <a:gd name="T4" fmla="*/ 21 w 21"/>
                  <a:gd name="T5" fmla="*/ 4 h 5"/>
                  <a:gd name="T6" fmla="*/ 19 w 21"/>
                  <a:gd name="T7" fmla="*/ 2 h 5"/>
                  <a:gd name="T8" fmla="*/ 18 w 21"/>
                  <a:gd name="T9" fmla="*/ 2 h 5"/>
                  <a:gd name="T10" fmla="*/ 5 w 21"/>
                  <a:gd name="T11" fmla="*/ 0 h 5"/>
                  <a:gd name="T12" fmla="*/ 1 w 21"/>
                  <a:gd name="T13" fmla="*/ 1 h 5"/>
                  <a:gd name="T14" fmla="*/ 0 w 21"/>
                  <a:gd name="T15" fmla="*/ 3 h 5"/>
                  <a:gd name="T16" fmla="*/ 13 w 21"/>
                  <a:gd name="T17" fmla="*/ 2 h 5"/>
                  <a:gd name="T18" fmla="*/ 12 w 21"/>
                  <a:gd name="T19" fmla="*/ 1 h 5"/>
                  <a:gd name="T20" fmla="*/ 5 w 2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5">
                    <a:moveTo>
                      <a:pt x="18" y="2"/>
                    </a:moveTo>
                    <a:cubicBezTo>
                      <a:pt x="19" y="3"/>
                      <a:pt x="20" y="4"/>
                      <a:pt x="21" y="5"/>
                    </a:cubicBezTo>
                    <a:cubicBezTo>
                      <a:pt x="21" y="4"/>
                      <a:pt x="21" y="4"/>
                      <a:pt x="21" y="4"/>
                    </a:cubicBezTo>
                    <a:cubicBezTo>
                      <a:pt x="19" y="2"/>
                      <a:pt x="19" y="2"/>
                      <a:pt x="19" y="2"/>
                    </a:cubicBezTo>
                    <a:cubicBezTo>
                      <a:pt x="19" y="2"/>
                      <a:pt x="19" y="2"/>
                      <a:pt x="18" y="2"/>
                    </a:cubicBezTo>
                    <a:moveTo>
                      <a:pt x="5" y="0"/>
                    </a:moveTo>
                    <a:cubicBezTo>
                      <a:pt x="4" y="0"/>
                      <a:pt x="3" y="0"/>
                      <a:pt x="1" y="1"/>
                    </a:cubicBezTo>
                    <a:cubicBezTo>
                      <a:pt x="1" y="1"/>
                      <a:pt x="1" y="2"/>
                      <a:pt x="0" y="3"/>
                    </a:cubicBezTo>
                    <a:cubicBezTo>
                      <a:pt x="5" y="3"/>
                      <a:pt x="9" y="3"/>
                      <a:pt x="13" y="2"/>
                    </a:cubicBezTo>
                    <a:cubicBezTo>
                      <a:pt x="12" y="2"/>
                      <a:pt x="12" y="2"/>
                      <a:pt x="12" y="1"/>
                    </a:cubicBezTo>
                    <a:cubicBezTo>
                      <a:pt x="10" y="1"/>
                      <a:pt x="7" y="0"/>
                      <a:pt x="5"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08" name="Freeform 791"/>
              <p:cNvSpPr/>
              <p:nvPr/>
            </p:nvSpPr>
            <p:spPr bwMode="auto">
              <a:xfrm>
                <a:off x="3189" y="3001"/>
                <a:ext cx="59" cy="8"/>
              </a:xfrm>
              <a:custGeom>
                <a:avLst/>
                <a:gdLst>
                  <a:gd name="T0" fmla="*/ 71 w 71"/>
                  <a:gd name="T1" fmla="*/ 0 h 10"/>
                  <a:gd name="T2" fmla="*/ 39 w 71"/>
                  <a:gd name="T3" fmla="*/ 3 h 10"/>
                  <a:gd name="T4" fmla="*/ 0 w 71"/>
                  <a:gd name="T5" fmla="*/ 10 h 10"/>
                  <a:gd name="T6" fmla="*/ 69 w 71"/>
                  <a:gd name="T7" fmla="*/ 6 h 10"/>
                  <a:gd name="T8" fmla="*/ 71 w 71"/>
                  <a:gd name="T9" fmla="*/ 0 h 10"/>
                </a:gdLst>
                <a:ahLst/>
                <a:cxnLst>
                  <a:cxn ang="0">
                    <a:pos x="T0" y="T1"/>
                  </a:cxn>
                  <a:cxn ang="0">
                    <a:pos x="T2" y="T3"/>
                  </a:cxn>
                  <a:cxn ang="0">
                    <a:pos x="T4" y="T5"/>
                  </a:cxn>
                  <a:cxn ang="0">
                    <a:pos x="T6" y="T7"/>
                  </a:cxn>
                  <a:cxn ang="0">
                    <a:pos x="T8" y="T9"/>
                  </a:cxn>
                </a:cxnLst>
                <a:rect l="0" t="0" r="r" b="b"/>
                <a:pathLst>
                  <a:path w="71" h="10">
                    <a:moveTo>
                      <a:pt x="71" y="0"/>
                    </a:moveTo>
                    <a:cubicBezTo>
                      <a:pt x="62" y="1"/>
                      <a:pt x="52" y="2"/>
                      <a:pt x="39" y="3"/>
                    </a:cubicBezTo>
                    <a:cubicBezTo>
                      <a:pt x="26" y="6"/>
                      <a:pt x="12" y="8"/>
                      <a:pt x="0" y="10"/>
                    </a:cubicBezTo>
                    <a:cubicBezTo>
                      <a:pt x="24" y="8"/>
                      <a:pt x="47" y="6"/>
                      <a:pt x="69" y="6"/>
                    </a:cubicBezTo>
                    <a:cubicBezTo>
                      <a:pt x="70" y="4"/>
                      <a:pt x="70" y="2"/>
                      <a:pt x="71"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709" name="Freeform 792"/>
              <p:cNvSpPr>
                <a:spLocks noEditPoints="1"/>
              </p:cNvSpPr>
              <p:nvPr/>
            </p:nvSpPr>
            <p:spPr bwMode="auto">
              <a:xfrm>
                <a:off x="3246" y="3000"/>
                <a:ext cx="25" cy="6"/>
              </a:xfrm>
              <a:custGeom>
                <a:avLst/>
                <a:gdLst>
                  <a:gd name="T0" fmla="*/ 29 w 30"/>
                  <a:gd name="T1" fmla="*/ 5 h 7"/>
                  <a:gd name="T2" fmla="*/ 29 w 30"/>
                  <a:gd name="T3" fmla="*/ 6 h 7"/>
                  <a:gd name="T4" fmla="*/ 29 w 30"/>
                  <a:gd name="T5" fmla="*/ 6 h 7"/>
                  <a:gd name="T6" fmla="*/ 30 w 30"/>
                  <a:gd name="T7" fmla="*/ 6 h 7"/>
                  <a:gd name="T8" fmla="*/ 29 w 30"/>
                  <a:gd name="T9" fmla="*/ 5 h 7"/>
                  <a:gd name="T10" fmla="*/ 15 w 30"/>
                  <a:gd name="T11" fmla="*/ 0 h 7"/>
                  <a:gd name="T12" fmla="*/ 2 w 30"/>
                  <a:gd name="T13" fmla="*/ 1 h 7"/>
                  <a:gd name="T14" fmla="*/ 0 w 30"/>
                  <a:gd name="T15" fmla="*/ 7 h 7"/>
                  <a:gd name="T16" fmla="*/ 19 w 30"/>
                  <a:gd name="T17" fmla="*/ 6 h 7"/>
                  <a:gd name="T18" fmla="*/ 15 w 3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7">
                    <a:moveTo>
                      <a:pt x="29" y="5"/>
                    </a:moveTo>
                    <a:cubicBezTo>
                      <a:pt x="29" y="6"/>
                      <a:pt x="29" y="6"/>
                      <a:pt x="29" y="6"/>
                    </a:cubicBezTo>
                    <a:cubicBezTo>
                      <a:pt x="29" y="6"/>
                      <a:pt x="29" y="6"/>
                      <a:pt x="29" y="6"/>
                    </a:cubicBezTo>
                    <a:cubicBezTo>
                      <a:pt x="30" y="6"/>
                      <a:pt x="30" y="6"/>
                      <a:pt x="30" y="6"/>
                    </a:cubicBezTo>
                    <a:cubicBezTo>
                      <a:pt x="29" y="5"/>
                      <a:pt x="29" y="5"/>
                      <a:pt x="29" y="5"/>
                    </a:cubicBezTo>
                    <a:moveTo>
                      <a:pt x="15" y="0"/>
                    </a:moveTo>
                    <a:cubicBezTo>
                      <a:pt x="11" y="0"/>
                      <a:pt x="7" y="1"/>
                      <a:pt x="2" y="1"/>
                    </a:cubicBezTo>
                    <a:cubicBezTo>
                      <a:pt x="1" y="3"/>
                      <a:pt x="1" y="5"/>
                      <a:pt x="0" y="7"/>
                    </a:cubicBezTo>
                    <a:cubicBezTo>
                      <a:pt x="6" y="6"/>
                      <a:pt x="13" y="6"/>
                      <a:pt x="19" y="6"/>
                    </a:cubicBezTo>
                    <a:cubicBezTo>
                      <a:pt x="17" y="4"/>
                      <a:pt x="16" y="2"/>
                      <a:pt x="15"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10" name="Freeform 793"/>
              <p:cNvSpPr>
                <a:spLocks noEditPoints="1"/>
              </p:cNvSpPr>
              <p:nvPr/>
            </p:nvSpPr>
            <p:spPr bwMode="auto">
              <a:xfrm>
                <a:off x="3138" y="3009"/>
                <a:ext cx="107" cy="21"/>
              </a:xfrm>
              <a:custGeom>
                <a:avLst/>
                <a:gdLst>
                  <a:gd name="T0" fmla="*/ 122 w 130"/>
                  <a:gd name="T1" fmla="*/ 21 h 26"/>
                  <a:gd name="T2" fmla="*/ 120 w 130"/>
                  <a:gd name="T3" fmla="*/ 21 h 26"/>
                  <a:gd name="T4" fmla="*/ 121 w 130"/>
                  <a:gd name="T5" fmla="*/ 24 h 26"/>
                  <a:gd name="T6" fmla="*/ 122 w 130"/>
                  <a:gd name="T7" fmla="*/ 21 h 26"/>
                  <a:gd name="T8" fmla="*/ 64 w 130"/>
                  <a:gd name="T9" fmla="*/ 5 h 26"/>
                  <a:gd name="T10" fmla="*/ 38 w 130"/>
                  <a:gd name="T11" fmla="*/ 7 h 26"/>
                  <a:gd name="T12" fmla="*/ 0 w 130"/>
                  <a:gd name="T13" fmla="*/ 26 h 26"/>
                  <a:gd name="T14" fmla="*/ 0 w 130"/>
                  <a:gd name="T15" fmla="*/ 26 h 26"/>
                  <a:gd name="T16" fmla="*/ 0 w 130"/>
                  <a:gd name="T17" fmla="*/ 26 h 26"/>
                  <a:gd name="T18" fmla="*/ 3 w 130"/>
                  <a:gd name="T19" fmla="*/ 26 h 26"/>
                  <a:gd name="T20" fmla="*/ 8 w 130"/>
                  <a:gd name="T21" fmla="*/ 26 h 26"/>
                  <a:gd name="T22" fmla="*/ 18 w 130"/>
                  <a:gd name="T23" fmla="*/ 26 h 26"/>
                  <a:gd name="T24" fmla="*/ 54 w 130"/>
                  <a:gd name="T25" fmla="*/ 18 h 26"/>
                  <a:gd name="T26" fmla="*/ 64 w 130"/>
                  <a:gd name="T27" fmla="*/ 5 h 26"/>
                  <a:gd name="T28" fmla="*/ 97 w 130"/>
                  <a:gd name="T29" fmla="*/ 2 h 26"/>
                  <a:gd name="T30" fmla="*/ 72 w 130"/>
                  <a:gd name="T31" fmla="*/ 4 h 26"/>
                  <a:gd name="T32" fmla="*/ 72 w 130"/>
                  <a:gd name="T33" fmla="*/ 15 h 26"/>
                  <a:gd name="T34" fmla="*/ 77 w 130"/>
                  <a:gd name="T35" fmla="*/ 15 h 26"/>
                  <a:gd name="T36" fmla="*/ 83 w 130"/>
                  <a:gd name="T37" fmla="*/ 15 h 26"/>
                  <a:gd name="T38" fmla="*/ 97 w 130"/>
                  <a:gd name="T39" fmla="*/ 2 h 26"/>
                  <a:gd name="T40" fmla="*/ 130 w 130"/>
                  <a:gd name="T41" fmla="*/ 0 h 26"/>
                  <a:gd name="T42" fmla="*/ 107 w 130"/>
                  <a:gd name="T43" fmla="*/ 1 h 26"/>
                  <a:gd name="T44" fmla="*/ 118 w 130"/>
                  <a:gd name="T45" fmla="*/ 17 h 26"/>
                  <a:gd name="T46" fmla="*/ 121 w 130"/>
                  <a:gd name="T47" fmla="*/ 17 h 26"/>
                  <a:gd name="T48" fmla="*/ 123 w 130"/>
                  <a:gd name="T49" fmla="*/ 17 h 26"/>
                  <a:gd name="T50" fmla="*/ 130 w 130"/>
                  <a:gd name="T5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26">
                    <a:moveTo>
                      <a:pt x="122" y="21"/>
                    </a:moveTo>
                    <a:cubicBezTo>
                      <a:pt x="121" y="21"/>
                      <a:pt x="120" y="21"/>
                      <a:pt x="120" y="21"/>
                    </a:cubicBezTo>
                    <a:cubicBezTo>
                      <a:pt x="120" y="22"/>
                      <a:pt x="120" y="23"/>
                      <a:pt x="121" y="24"/>
                    </a:cubicBezTo>
                    <a:cubicBezTo>
                      <a:pt x="121" y="23"/>
                      <a:pt x="122" y="22"/>
                      <a:pt x="122" y="21"/>
                    </a:cubicBezTo>
                    <a:moveTo>
                      <a:pt x="64" y="5"/>
                    </a:moveTo>
                    <a:cubicBezTo>
                      <a:pt x="55" y="5"/>
                      <a:pt x="47" y="6"/>
                      <a:pt x="38" y="7"/>
                    </a:cubicBezTo>
                    <a:cubicBezTo>
                      <a:pt x="27" y="13"/>
                      <a:pt x="14" y="19"/>
                      <a:pt x="0" y="26"/>
                    </a:cubicBezTo>
                    <a:cubicBezTo>
                      <a:pt x="0" y="26"/>
                      <a:pt x="0" y="26"/>
                      <a:pt x="0" y="26"/>
                    </a:cubicBezTo>
                    <a:cubicBezTo>
                      <a:pt x="0" y="26"/>
                      <a:pt x="0" y="26"/>
                      <a:pt x="0" y="26"/>
                    </a:cubicBezTo>
                    <a:cubicBezTo>
                      <a:pt x="1" y="26"/>
                      <a:pt x="2" y="26"/>
                      <a:pt x="3" y="26"/>
                    </a:cubicBezTo>
                    <a:cubicBezTo>
                      <a:pt x="5" y="26"/>
                      <a:pt x="7" y="26"/>
                      <a:pt x="8" y="26"/>
                    </a:cubicBezTo>
                    <a:cubicBezTo>
                      <a:pt x="12" y="26"/>
                      <a:pt x="15" y="26"/>
                      <a:pt x="18" y="26"/>
                    </a:cubicBezTo>
                    <a:cubicBezTo>
                      <a:pt x="32" y="22"/>
                      <a:pt x="44" y="20"/>
                      <a:pt x="54" y="18"/>
                    </a:cubicBezTo>
                    <a:cubicBezTo>
                      <a:pt x="58" y="12"/>
                      <a:pt x="61" y="7"/>
                      <a:pt x="64" y="5"/>
                    </a:cubicBezTo>
                    <a:moveTo>
                      <a:pt x="97" y="2"/>
                    </a:moveTo>
                    <a:cubicBezTo>
                      <a:pt x="89" y="3"/>
                      <a:pt x="81" y="3"/>
                      <a:pt x="72" y="4"/>
                    </a:cubicBezTo>
                    <a:cubicBezTo>
                      <a:pt x="73" y="6"/>
                      <a:pt x="73" y="10"/>
                      <a:pt x="72" y="15"/>
                    </a:cubicBezTo>
                    <a:cubicBezTo>
                      <a:pt x="74" y="15"/>
                      <a:pt x="76" y="15"/>
                      <a:pt x="77" y="15"/>
                    </a:cubicBezTo>
                    <a:cubicBezTo>
                      <a:pt x="80" y="15"/>
                      <a:pt x="82" y="15"/>
                      <a:pt x="83" y="15"/>
                    </a:cubicBezTo>
                    <a:cubicBezTo>
                      <a:pt x="89" y="9"/>
                      <a:pt x="93" y="4"/>
                      <a:pt x="97" y="2"/>
                    </a:cubicBezTo>
                    <a:moveTo>
                      <a:pt x="130" y="0"/>
                    </a:moveTo>
                    <a:cubicBezTo>
                      <a:pt x="123" y="1"/>
                      <a:pt x="115" y="1"/>
                      <a:pt x="107" y="1"/>
                    </a:cubicBezTo>
                    <a:cubicBezTo>
                      <a:pt x="111" y="3"/>
                      <a:pt x="115" y="9"/>
                      <a:pt x="118" y="17"/>
                    </a:cubicBezTo>
                    <a:cubicBezTo>
                      <a:pt x="119" y="17"/>
                      <a:pt x="120" y="17"/>
                      <a:pt x="121" y="17"/>
                    </a:cubicBezTo>
                    <a:cubicBezTo>
                      <a:pt x="122" y="17"/>
                      <a:pt x="123" y="17"/>
                      <a:pt x="123" y="17"/>
                    </a:cubicBezTo>
                    <a:cubicBezTo>
                      <a:pt x="126" y="11"/>
                      <a:pt x="128" y="6"/>
                      <a:pt x="130"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711" name="Freeform 794"/>
              <p:cNvSpPr>
                <a:spLocks noEditPoints="1"/>
              </p:cNvSpPr>
              <p:nvPr/>
            </p:nvSpPr>
            <p:spPr bwMode="auto">
              <a:xfrm>
                <a:off x="3223" y="3009"/>
                <a:ext cx="15" cy="24"/>
              </a:xfrm>
              <a:custGeom>
                <a:avLst/>
                <a:gdLst>
                  <a:gd name="T0" fmla="*/ 17 w 18"/>
                  <a:gd name="T1" fmla="*/ 20 h 28"/>
                  <a:gd name="T2" fmla="*/ 4 w 18"/>
                  <a:gd name="T3" fmla="*/ 20 h 28"/>
                  <a:gd name="T4" fmla="*/ 2 w 18"/>
                  <a:gd name="T5" fmla="*/ 20 h 28"/>
                  <a:gd name="T6" fmla="*/ 0 w 18"/>
                  <a:gd name="T7" fmla="*/ 28 h 28"/>
                  <a:gd name="T8" fmla="*/ 17 w 18"/>
                  <a:gd name="T9" fmla="*/ 25 h 28"/>
                  <a:gd name="T10" fmla="*/ 18 w 18"/>
                  <a:gd name="T11" fmla="*/ 23 h 28"/>
                  <a:gd name="T12" fmla="*/ 17 w 18"/>
                  <a:gd name="T13" fmla="*/ 20 h 28"/>
                  <a:gd name="T14" fmla="*/ 4 w 18"/>
                  <a:gd name="T15" fmla="*/ 0 h 28"/>
                  <a:gd name="T16" fmla="*/ 2 w 18"/>
                  <a:gd name="T17" fmla="*/ 1 h 28"/>
                  <a:gd name="T18" fmla="*/ 3 w 18"/>
                  <a:gd name="T19" fmla="*/ 17 h 28"/>
                  <a:gd name="T20" fmla="*/ 15 w 18"/>
                  <a:gd name="T21" fmla="*/ 16 h 28"/>
                  <a:gd name="T22" fmla="*/ 4 w 18"/>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8">
                    <a:moveTo>
                      <a:pt x="17" y="20"/>
                    </a:moveTo>
                    <a:cubicBezTo>
                      <a:pt x="13" y="20"/>
                      <a:pt x="8" y="20"/>
                      <a:pt x="4" y="20"/>
                    </a:cubicBezTo>
                    <a:cubicBezTo>
                      <a:pt x="3" y="20"/>
                      <a:pt x="3" y="20"/>
                      <a:pt x="2" y="20"/>
                    </a:cubicBezTo>
                    <a:cubicBezTo>
                      <a:pt x="2" y="23"/>
                      <a:pt x="1" y="25"/>
                      <a:pt x="0" y="28"/>
                    </a:cubicBezTo>
                    <a:cubicBezTo>
                      <a:pt x="6" y="26"/>
                      <a:pt x="12" y="25"/>
                      <a:pt x="17" y="25"/>
                    </a:cubicBezTo>
                    <a:cubicBezTo>
                      <a:pt x="17" y="24"/>
                      <a:pt x="18" y="24"/>
                      <a:pt x="18" y="23"/>
                    </a:cubicBezTo>
                    <a:cubicBezTo>
                      <a:pt x="17" y="22"/>
                      <a:pt x="17" y="21"/>
                      <a:pt x="17" y="20"/>
                    </a:cubicBezTo>
                    <a:moveTo>
                      <a:pt x="4" y="0"/>
                    </a:moveTo>
                    <a:cubicBezTo>
                      <a:pt x="4" y="0"/>
                      <a:pt x="3" y="0"/>
                      <a:pt x="2" y="1"/>
                    </a:cubicBezTo>
                    <a:cubicBezTo>
                      <a:pt x="4" y="2"/>
                      <a:pt x="4" y="8"/>
                      <a:pt x="3" y="17"/>
                    </a:cubicBezTo>
                    <a:cubicBezTo>
                      <a:pt x="7" y="17"/>
                      <a:pt x="11" y="17"/>
                      <a:pt x="15" y="16"/>
                    </a:cubicBezTo>
                    <a:cubicBezTo>
                      <a:pt x="12" y="8"/>
                      <a:pt x="8" y="2"/>
                      <a:pt x="4"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12" name="Freeform 795"/>
              <p:cNvSpPr>
                <a:spLocks noEditPoints="1"/>
              </p:cNvSpPr>
              <p:nvPr/>
            </p:nvSpPr>
            <p:spPr bwMode="auto">
              <a:xfrm>
                <a:off x="3206" y="3010"/>
                <a:ext cx="16" cy="25"/>
              </a:xfrm>
              <a:custGeom>
                <a:avLst/>
                <a:gdLst>
                  <a:gd name="T0" fmla="*/ 9 w 19"/>
                  <a:gd name="T1" fmla="*/ 19 h 30"/>
                  <a:gd name="T2" fmla="*/ 5 w 19"/>
                  <a:gd name="T3" fmla="*/ 19 h 30"/>
                  <a:gd name="T4" fmla="*/ 3 w 19"/>
                  <a:gd name="T5" fmla="*/ 30 h 30"/>
                  <a:gd name="T6" fmla="*/ 6 w 19"/>
                  <a:gd name="T7" fmla="*/ 30 h 30"/>
                  <a:gd name="T8" fmla="*/ 9 w 19"/>
                  <a:gd name="T9" fmla="*/ 19 h 30"/>
                  <a:gd name="T10" fmla="*/ 19 w 19"/>
                  <a:gd name="T11" fmla="*/ 0 h 30"/>
                  <a:gd name="T12" fmla="*/ 14 w 19"/>
                  <a:gd name="T13" fmla="*/ 0 h 30"/>
                  <a:gd name="T14" fmla="*/ 0 w 19"/>
                  <a:gd name="T15" fmla="*/ 13 h 30"/>
                  <a:gd name="T16" fmla="*/ 4 w 19"/>
                  <a:gd name="T17" fmla="*/ 16 h 30"/>
                  <a:gd name="T18" fmla="*/ 4 w 19"/>
                  <a:gd name="T19" fmla="*/ 16 h 30"/>
                  <a:gd name="T20" fmla="*/ 5 w 19"/>
                  <a:gd name="T21" fmla="*/ 17 h 30"/>
                  <a:gd name="T22" fmla="*/ 10 w 19"/>
                  <a:gd name="T23" fmla="*/ 17 h 30"/>
                  <a:gd name="T24" fmla="*/ 19 w 19"/>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30">
                    <a:moveTo>
                      <a:pt x="9" y="19"/>
                    </a:moveTo>
                    <a:cubicBezTo>
                      <a:pt x="8" y="19"/>
                      <a:pt x="6" y="19"/>
                      <a:pt x="5" y="19"/>
                    </a:cubicBezTo>
                    <a:cubicBezTo>
                      <a:pt x="5" y="22"/>
                      <a:pt x="4" y="25"/>
                      <a:pt x="3" y="30"/>
                    </a:cubicBezTo>
                    <a:cubicBezTo>
                      <a:pt x="4" y="30"/>
                      <a:pt x="5" y="30"/>
                      <a:pt x="6" y="30"/>
                    </a:cubicBezTo>
                    <a:cubicBezTo>
                      <a:pt x="7" y="26"/>
                      <a:pt x="8" y="22"/>
                      <a:pt x="9" y="19"/>
                    </a:cubicBezTo>
                    <a:moveTo>
                      <a:pt x="19" y="0"/>
                    </a:moveTo>
                    <a:cubicBezTo>
                      <a:pt x="17" y="0"/>
                      <a:pt x="16" y="0"/>
                      <a:pt x="14" y="0"/>
                    </a:cubicBezTo>
                    <a:cubicBezTo>
                      <a:pt x="10" y="2"/>
                      <a:pt x="6" y="7"/>
                      <a:pt x="0" y="13"/>
                    </a:cubicBezTo>
                    <a:cubicBezTo>
                      <a:pt x="2" y="14"/>
                      <a:pt x="3" y="15"/>
                      <a:pt x="4" y="16"/>
                    </a:cubicBezTo>
                    <a:cubicBezTo>
                      <a:pt x="4" y="16"/>
                      <a:pt x="4" y="16"/>
                      <a:pt x="4" y="16"/>
                    </a:cubicBezTo>
                    <a:cubicBezTo>
                      <a:pt x="4" y="16"/>
                      <a:pt x="5" y="17"/>
                      <a:pt x="5" y="17"/>
                    </a:cubicBezTo>
                    <a:cubicBezTo>
                      <a:pt x="6" y="17"/>
                      <a:pt x="8" y="17"/>
                      <a:pt x="10" y="17"/>
                    </a:cubicBezTo>
                    <a:cubicBezTo>
                      <a:pt x="13" y="8"/>
                      <a:pt x="15" y="2"/>
                      <a:pt x="19"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13" name="Freeform 796"/>
              <p:cNvSpPr>
                <a:spLocks noEditPoints="1"/>
              </p:cNvSpPr>
              <p:nvPr/>
            </p:nvSpPr>
            <p:spPr bwMode="auto">
              <a:xfrm>
                <a:off x="3211" y="3010"/>
                <a:ext cx="15" cy="25"/>
              </a:xfrm>
              <a:custGeom>
                <a:avLst/>
                <a:gdLst>
                  <a:gd name="T0" fmla="*/ 4 w 18"/>
                  <a:gd name="T1" fmla="*/ 19 h 30"/>
                  <a:gd name="T2" fmla="*/ 3 w 18"/>
                  <a:gd name="T3" fmla="*/ 19 h 30"/>
                  <a:gd name="T4" fmla="*/ 0 w 18"/>
                  <a:gd name="T5" fmla="*/ 30 h 30"/>
                  <a:gd name="T6" fmla="*/ 6 w 18"/>
                  <a:gd name="T7" fmla="*/ 29 h 30"/>
                  <a:gd name="T8" fmla="*/ 7 w 18"/>
                  <a:gd name="T9" fmla="*/ 29 h 30"/>
                  <a:gd name="T10" fmla="*/ 14 w 18"/>
                  <a:gd name="T11" fmla="*/ 27 h 30"/>
                  <a:gd name="T12" fmla="*/ 16 w 18"/>
                  <a:gd name="T13" fmla="*/ 19 h 30"/>
                  <a:gd name="T14" fmla="*/ 11 w 18"/>
                  <a:gd name="T15" fmla="*/ 19 h 30"/>
                  <a:gd name="T16" fmla="*/ 4 w 18"/>
                  <a:gd name="T17" fmla="*/ 19 h 30"/>
                  <a:gd name="T18" fmla="*/ 16 w 18"/>
                  <a:gd name="T19" fmla="*/ 0 h 30"/>
                  <a:gd name="T20" fmla="*/ 13 w 18"/>
                  <a:gd name="T21" fmla="*/ 0 h 30"/>
                  <a:gd name="T22" fmla="*/ 4 w 18"/>
                  <a:gd name="T23" fmla="*/ 17 h 30"/>
                  <a:gd name="T24" fmla="*/ 17 w 18"/>
                  <a:gd name="T25" fmla="*/ 16 h 30"/>
                  <a:gd name="T26" fmla="*/ 16 w 18"/>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0">
                    <a:moveTo>
                      <a:pt x="4" y="19"/>
                    </a:moveTo>
                    <a:cubicBezTo>
                      <a:pt x="4" y="19"/>
                      <a:pt x="4" y="19"/>
                      <a:pt x="3" y="19"/>
                    </a:cubicBezTo>
                    <a:cubicBezTo>
                      <a:pt x="2" y="22"/>
                      <a:pt x="1" y="26"/>
                      <a:pt x="0" y="30"/>
                    </a:cubicBezTo>
                    <a:cubicBezTo>
                      <a:pt x="2" y="29"/>
                      <a:pt x="4" y="29"/>
                      <a:pt x="6" y="29"/>
                    </a:cubicBezTo>
                    <a:cubicBezTo>
                      <a:pt x="6" y="29"/>
                      <a:pt x="6" y="29"/>
                      <a:pt x="7" y="29"/>
                    </a:cubicBezTo>
                    <a:cubicBezTo>
                      <a:pt x="9" y="28"/>
                      <a:pt x="12" y="27"/>
                      <a:pt x="14" y="27"/>
                    </a:cubicBezTo>
                    <a:cubicBezTo>
                      <a:pt x="15" y="24"/>
                      <a:pt x="16" y="22"/>
                      <a:pt x="16" y="19"/>
                    </a:cubicBezTo>
                    <a:cubicBezTo>
                      <a:pt x="14" y="19"/>
                      <a:pt x="13" y="19"/>
                      <a:pt x="11" y="19"/>
                    </a:cubicBezTo>
                    <a:cubicBezTo>
                      <a:pt x="9" y="19"/>
                      <a:pt x="7" y="19"/>
                      <a:pt x="4" y="19"/>
                    </a:cubicBezTo>
                    <a:moveTo>
                      <a:pt x="16" y="0"/>
                    </a:moveTo>
                    <a:cubicBezTo>
                      <a:pt x="15" y="0"/>
                      <a:pt x="14" y="0"/>
                      <a:pt x="13" y="0"/>
                    </a:cubicBezTo>
                    <a:cubicBezTo>
                      <a:pt x="9" y="2"/>
                      <a:pt x="7" y="8"/>
                      <a:pt x="4" y="17"/>
                    </a:cubicBezTo>
                    <a:cubicBezTo>
                      <a:pt x="8" y="16"/>
                      <a:pt x="12" y="16"/>
                      <a:pt x="17" y="16"/>
                    </a:cubicBezTo>
                    <a:cubicBezTo>
                      <a:pt x="18" y="7"/>
                      <a:pt x="18" y="1"/>
                      <a:pt x="16"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714" name="Freeform 797"/>
              <p:cNvSpPr>
                <a:spLocks noEditPoints="1"/>
              </p:cNvSpPr>
              <p:nvPr/>
            </p:nvSpPr>
            <p:spPr bwMode="auto">
              <a:xfrm>
                <a:off x="3200" y="3024"/>
                <a:ext cx="11" cy="12"/>
              </a:xfrm>
              <a:custGeom>
                <a:avLst/>
                <a:gdLst>
                  <a:gd name="T0" fmla="*/ 13 w 13"/>
                  <a:gd name="T1" fmla="*/ 3 h 15"/>
                  <a:gd name="T2" fmla="*/ 11 w 13"/>
                  <a:gd name="T3" fmla="*/ 3 h 15"/>
                  <a:gd name="T4" fmla="*/ 0 w 13"/>
                  <a:gd name="T5" fmla="*/ 14 h 15"/>
                  <a:gd name="T6" fmla="*/ 3 w 13"/>
                  <a:gd name="T7" fmla="*/ 15 h 15"/>
                  <a:gd name="T8" fmla="*/ 11 w 13"/>
                  <a:gd name="T9" fmla="*/ 14 h 15"/>
                  <a:gd name="T10" fmla="*/ 13 w 13"/>
                  <a:gd name="T11" fmla="*/ 3 h 15"/>
                  <a:gd name="T12" fmla="*/ 12 w 13"/>
                  <a:gd name="T13" fmla="*/ 0 h 15"/>
                  <a:gd name="T14" fmla="*/ 12 w 13"/>
                  <a:gd name="T15" fmla="*/ 1 h 15"/>
                  <a:gd name="T16" fmla="*/ 13 w 13"/>
                  <a:gd name="T17" fmla="*/ 1 h 15"/>
                  <a:gd name="T18" fmla="*/ 12 w 13"/>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3" y="3"/>
                    </a:moveTo>
                    <a:cubicBezTo>
                      <a:pt x="12" y="3"/>
                      <a:pt x="12" y="3"/>
                      <a:pt x="11" y="3"/>
                    </a:cubicBezTo>
                    <a:cubicBezTo>
                      <a:pt x="10" y="6"/>
                      <a:pt x="6" y="10"/>
                      <a:pt x="0" y="14"/>
                    </a:cubicBezTo>
                    <a:cubicBezTo>
                      <a:pt x="1" y="14"/>
                      <a:pt x="2" y="14"/>
                      <a:pt x="3" y="15"/>
                    </a:cubicBezTo>
                    <a:cubicBezTo>
                      <a:pt x="6" y="14"/>
                      <a:pt x="8" y="14"/>
                      <a:pt x="11" y="14"/>
                    </a:cubicBezTo>
                    <a:cubicBezTo>
                      <a:pt x="12" y="9"/>
                      <a:pt x="13" y="6"/>
                      <a:pt x="13" y="3"/>
                    </a:cubicBezTo>
                    <a:moveTo>
                      <a:pt x="12" y="0"/>
                    </a:moveTo>
                    <a:cubicBezTo>
                      <a:pt x="12" y="0"/>
                      <a:pt x="12" y="1"/>
                      <a:pt x="12" y="1"/>
                    </a:cubicBezTo>
                    <a:cubicBezTo>
                      <a:pt x="12" y="1"/>
                      <a:pt x="12" y="1"/>
                      <a:pt x="13" y="1"/>
                    </a:cubicBezTo>
                    <a:cubicBezTo>
                      <a:pt x="13" y="1"/>
                      <a:pt x="12" y="0"/>
                      <a:pt x="12"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715" name="Freeform 798"/>
              <p:cNvSpPr/>
              <p:nvPr/>
            </p:nvSpPr>
            <p:spPr bwMode="auto">
              <a:xfrm>
                <a:off x="3182" y="3012"/>
                <a:ext cx="16" cy="12"/>
              </a:xfrm>
              <a:custGeom>
                <a:avLst/>
                <a:gdLst>
                  <a:gd name="T0" fmla="*/ 18 w 19"/>
                  <a:gd name="T1" fmla="*/ 0 h 14"/>
                  <a:gd name="T2" fmla="*/ 10 w 19"/>
                  <a:gd name="T3" fmla="*/ 1 h 14"/>
                  <a:gd name="T4" fmla="*/ 0 w 19"/>
                  <a:gd name="T5" fmla="*/ 14 h 14"/>
                  <a:gd name="T6" fmla="*/ 18 w 19"/>
                  <a:gd name="T7" fmla="*/ 11 h 14"/>
                  <a:gd name="T8" fmla="*/ 18 w 19"/>
                  <a:gd name="T9" fmla="*/ 0 h 14"/>
                </a:gdLst>
                <a:ahLst/>
                <a:cxnLst>
                  <a:cxn ang="0">
                    <a:pos x="T0" y="T1"/>
                  </a:cxn>
                  <a:cxn ang="0">
                    <a:pos x="T2" y="T3"/>
                  </a:cxn>
                  <a:cxn ang="0">
                    <a:pos x="T4" y="T5"/>
                  </a:cxn>
                  <a:cxn ang="0">
                    <a:pos x="T6" y="T7"/>
                  </a:cxn>
                  <a:cxn ang="0">
                    <a:pos x="T8" y="T9"/>
                  </a:cxn>
                </a:cxnLst>
                <a:rect l="0" t="0" r="r" b="b"/>
                <a:pathLst>
                  <a:path w="19" h="14">
                    <a:moveTo>
                      <a:pt x="18" y="0"/>
                    </a:moveTo>
                    <a:cubicBezTo>
                      <a:pt x="15" y="0"/>
                      <a:pt x="13" y="0"/>
                      <a:pt x="10" y="1"/>
                    </a:cubicBezTo>
                    <a:cubicBezTo>
                      <a:pt x="7" y="3"/>
                      <a:pt x="4" y="8"/>
                      <a:pt x="0" y="14"/>
                    </a:cubicBezTo>
                    <a:cubicBezTo>
                      <a:pt x="7" y="12"/>
                      <a:pt x="13" y="11"/>
                      <a:pt x="18" y="11"/>
                    </a:cubicBezTo>
                    <a:cubicBezTo>
                      <a:pt x="19" y="6"/>
                      <a:pt x="19" y="2"/>
                      <a:pt x="18"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16" name="Freeform 799"/>
              <p:cNvSpPr>
                <a:spLocks noEditPoints="1"/>
              </p:cNvSpPr>
              <p:nvPr/>
            </p:nvSpPr>
            <p:spPr bwMode="auto">
              <a:xfrm>
                <a:off x="3238" y="3008"/>
                <a:ext cx="26" cy="21"/>
              </a:xfrm>
              <a:custGeom>
                <a:avLst/>
                <a:gdLst>
                  <a:gd name="T0" fmla="*/ 26 w 31"/>
                  <a:gd name="T1" fmla="*/ 21 h 26"/>
                  <a:gd name="T2" fmla="*/ 1 w 31"/>
                  <a:gd name="T3" fmla="*/ 22 h 26"/>
                  <a:gd name="T4" fmla="*/ 0 w 31"/>
                  <a:gd name="T5" fmla="*/ 25 h 26"/>
                  <a:gd name="T6" fmla="*/ 0 w 31"/>
                  <a:gd name="T7" fmla="*/ 26 h 26"/>
                  <a:gd name="T8" fmla="*/ 7 w 31"/>
                  <a:gd name="T9" fmla="*/ 26 h 26"/>
                  <a:gd name="T10" fmla="*/ 26 w 31"/>
                  <a:gd name="T11" fmla="*/ 22 h 26"/>
                  <a:gd name="T12" fmla="*/ 26 w 31"/>
                  <a:gd name="T13" fmla="*/ 21 h 26"/>
                  <a:gd name="T14" fmla="*/ 31 w 31"/>
                  <a:gd name="T15" fmla="*/ 0 h 26"/>
                  <a:gd name="T16" fmla="*/ 9 w 31"/>
                  <a:gd name="T17" fmla="*/ 1 h 26"/>
                  <a:gd name="T18" fmla="*/ 2 w 31"/>
                  <a:gd name="T19" fmla="*/ 18 h 26"/>
                  <a:gd name="T20" fmla="*/ 26 w 31"/>
                  <a:gd name="T21" fmla="*/ 21 h 26"/>
                  <a:gd name="T22" fmla="*/ 31 w 31"/>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6">
                    <a:moveTo>
                      <a:pt x="26" y="21"/>
                    </a:moveTo>
                    <a:cubicBezTo>
                      <a:pt x="22" y="22"/>
                      <a:pt x="12" y="22"/>
                      <a:pt x="1" y="22"/>
                    </a:cubicBezTo>
                    <a:cubicBezTo>
                      <a:pt x="1" y="23"/>
                      <a:pt x="0" y="24"/>
                      <a:pt x="0" y="25"/>
                    </a:cubicBezTo>
                    <a:cubicBezTo>
                      <a:pt x="0" y="26"/>
                      <a:pt x="0" y="26"/>
                      <a:pt x="0" y="26"/>
                    </a:cubicBezTo>
                    <a:cubicBezTo>
                      <a:pt x="2" y="26"/>
                      <a:pt x="5" y="26"/>
                      <a:pt x="7" y="26"/>
                    </a:cubicBezTo>
                    <a:cubicBezTo>
                      <a:pt x="14" y="25"/>
                      <a:pt x="20" y="23"/>
                      <a:pt x="26" y="22"/>
                    </a:cubicBezTo>
                    <a:cubicBezTo>
                      <a:pt x="26" y="22"/>
                      <a:pt x="26" y="22"/>
                      <a:pt x="26" y="21"/>
                    </a:cubicBezTo>
                    <a:moveTo>
                      <a:pt x="31" y="0"/>
                    </a:moveTo>
                    <a:cubicBezTo>
                      <a:pt x="24" y="0"/>
                      <a:pt x="17" y="1"/>
                      <a:pt x="9" y="1"/>
                    </a:cubicBezTo>
                    <a:cubicBezTo>
                      <a:pt x="7" y="7"/>
                      <a:pt x="5" y="12"/>
                      <a:pt x="2" y="18"/>
                    </a:cubicBezTo>
                    <a:cubicBezTo>
                      <a:pt x="11" y="19"/>
                      <a:pt x="20" y="19"/>
                      <a:pt x="26" y="21"/>
                    </a:cubicBezTo>
                    <a:cubicBezTo>
                      <a:pt x="28" y="14"/>
                      <a:pt x="30" y="7"/>
                      <a:pt x="31"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717" name="Freeform 800"/>
              <p:cNvSpPr/>
              <p:nvPr/>
            </p:nvSpPr>
            <p:spPr bwMode="auto">
              <a:xfrm>
                <a:off x="3237" y="3029"/>
                <a:ext cx="1" cy="1"/>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1" y="1"/>
                      <a:pt x="1" y="1"/>
                      <a:pt x="1" y="1"/>
                    </a:cubicBezTo>
                    <a:cubicBezTo>
                      <a:pt x="1" y="1"/>
                      <a:pt x="1" y="1"/>
                      <a:pt x="1"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718" name="Freeform 801"/>
              <p:cNvSpPr/>
              <p:nvPr/>
            </p:nvSpPr>
            <p:spPr bwMode="auto">
              <a:xfrm>
                <a:off x="3136" y="3030"/>
                <a:ext cx="17" cy="4"/>
              </a:xfrm>
              <a:custGeom>
                <a:avLst/>
                <a:gdLst>
                  <a:gd name="T0" fmla="*/ 10 w 20"/>
                  <a:gd name="T1" fmla="*/ 0 h 5"/>
                  <a:gd name="T2" fmla="*/ 5 w 20"/>
                  <a:gd name="T3" fmla="*/ 0 h 5"/>
                  <a:gd name="T4" fmla="*/ 2 w 20"/>
                  <a:gd name="T5" fmla="*/ 0 h 5"/>
                  <a:gd name="T6" fmla="*/ 2 w 20"/>
                  <a:gd name="T7" fmla="*/ 0 h 5"/>
                  <a:gd name="T8" fmla="*/ 0 w 20"/>
                  <a:gd name="T9" fmla="*/ 5 h 5"/>
                  <a:gd name="T10" fmla="*/ 20 w 20"/>
                  <a:gd name="T11" fmla="*/ 0 h 5"/>
                  <a:gd name="T12" fmla="*/ 10 w 2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10" y="0"/>
                    </a:moveTo>
                    <a:cubicBezTo>
                      <a:pt x="9" y="0"/>
                      <a:pt x="7" y="0"/>
                      <a:pt x="5" y="0"/>
                    </a:cubicBezTo>
                    <a:cubicBezTo>
                      <a:pt x="4" y="0"/>
                      <a:pt x="3" y="0"/>
                      <a:pt x="2" y="0"/>
                    </a:cubicBezTo>
                    <a:cubicBezTo>
                      <a:pt x="2" y="0"/>
                      <a:pt x="2" y="0"/>
                      <a:pt x="2" y="0"/>
                    </a:cubicBezTo>
                    <a:cubicBezTo>
                      <a:pt x="1" y="2"/>
                      <a:pt x="1" y="3"/>
                      <a:pt x="0" y="5"/>
                    </a:cubicBezTo>
                    <a:cubicBezTo>
                      <a:pt x="7" y="3"/>
                      <a:pt x="14" y="2"/>
                      <a:pt x="20" y="0"/>
                    </a:cubicBezTo>
                    <a:cubicBezTo>
                      <a:pt x="17" y="0"/>
                      <a:pt x="14" y="0"/>
                      <a:pt x="1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19" name="Freeform 802"/>
              <p:cNvSpPr/>
              <p:nvPr/>
            </p:nvSpPr>
            <p:spPr bwMode="auto">
              <a:xfrm>
                <a:off x="3198" y="3035"/>
                <a:ext cx="4" cy="1"/>
              </a:xfrm>
              <a:custGeom>
                <a:avLst/>
                <a:gdLst>
                  <a:gd name="T0" fmla="*/ 2 w 5"/>
                  <a:gd name="T1" fmla="*/ 0 h 1"/>
                  <a:gd name="T2" fmla="*/ 0 w 5"/>
                  <a:gd name="T3" fmla="*/ 1 h 1"/>
                  <a:gd name="T4" fmla="*/ 5 w 5"/>
                  <a:gd name="T5" fmla="*/ 1 h 1"/>
                  <a:gd name="T6" fmla="*/ 2 w 5"/>
                  <a:gd name="T7" fmla="*/ 0 h 1"/>
                </a:gdLst>
                <a:ahLst/>
                <a:cxnLst>
                  <a:cxn ang="0">
                    <a:pos x="T0" y="T1"/>
                  </a:cxn>
                  <a:cxn ang="0">
                    <a:pos x="T2" y="T3"/>
                  </a:cxn>
                  <a:cxn ang="0">
                    <a:pos x="T4" y="T5"/>
                  </a:cxn>
                  <a:cxn ang="0">
                    <a:pos x="T6" y="T7"/>
                  </a:cxn>
                </a:cxnLst>
                <a:rect l="0" t="0" r="r" b="b"/>
                <a:pathLst>
                  <a:path w="5" h="1">
                    <a:moveTo>
                      <a:pt x="2" y="0"/>
                    </a:moveTo>
                    <a:cubicBezTo>
                      <a:pt x="1" y="0"/>
                      <a:pt x="1" y="1"/>
                      <a:pt x="0" y="1"/>
                    </a:cubicBezTo>
                    <a:cubicBezTo>
                      <a:pt x="2" y="1"/>
                      <a:pt x="4" y="1"/>
                      <a:pt x="5" y="1"/>
                    </a:cubicBezTo>
                    <a:cubicBezTo>
                      <a:pt x="4" y="0"/>
                      <a:pt x="3" y="0"/>
                      <a:pt x="2"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720" name="Freeform 803"/>
              <p:cNvSpPr>
                <a:spLocks noEditPoints="1"/>
              </p:cNvSpPr>
              <p:nvPr/>
            </p:nvSpPr>
            <p:spPr bwMode="auto">
              <a:xfrm>
                <a:off x="3153" y="3021"/>
                <a:ext cx="53" cy="11"/>
              </a:xfrm>
              <a:custGeom>
                <a:avLst/>
                <a:gdLst>
                  <a:gd name="T0" fmla="*/ 59 w 65"/>
                  <a:gd name="T1" fmla="*/ 6 h 13"/>
                  <a:gd name="T2" fmla="*/ 53 w 65"/>
                  <a:gd name="T3" fmla="*/ 6 h 13"/>
                  <a:gd name="T4" fmla="*/ 51 w 65"/>
                  <a:gd name="T5" fmla="*/ 13 h 13"/>
                  <a:gd name="T6" fmla="*/ 59 w 65"/>
                  <a:gd name="T7" fmla="*/ 6 h 13"/>
                  <a:gd name="T8" fmla="*/ 36 w 65"/>
                  <a:gd name="T9" fmla="*/ 3 h 13"/>
                  <a:gd name="T10" fmla="*/ 0 w 65"/>
                  <a:gd name="T11" fmla="*/ 11 h 13"/>
                  <a:gd name="T12" fmla="*/ 29 w 65"/>
                  <a:gd name="T13" fmla="*/ 13 h 13"/>
                  <a:gd name="T14" fmla="*/ 33 w 65"/>
                  <a:gd name="T15" fmla="*/ 7 h 13"/>
                  <a:gd name="T16" fmla="*/ 31 w 65"/>
                  <a:gd name="T17" fmla="*/ 7 h 13"/>
                  <a:gd name="T18" fmla="*/ 33 w 65"/>
                  <a:gd name="T19" fmla="*/ 7 h 13"/>
                  <a:gd name="T20" fmla="*/ 36 w 65"/>
                  <a:gd name="T21" fmla="*/ 3 h 13"/>
                  <a:gd name="T22" fmla="*/ 59 w 65"/>
                  <a:gd name="T23" fmla="*/ 0 h 13"/>
                  <a:gd name="T24" fmla="*/ 54 w 65"/>
                  <a:gd name="T25" fmla="*/ 0 h 13"/>
                  <a:gd name="T26" fmla="*/ 53 w 65"/>
                  <a:gd name="T27" fmla="*/ 5 h 13"/>
                  <a:gd name="T28" fmla="*/ 61 w 65"/>
                  <a:gd name="T29" fmla="*/ 5 h 13"/>
                  <a:gd name="T30" fmla="*/ 62 w 65"/>
                  <a:gd name="T31" fmla="*/ 4 h 13"/>
                  <a:gd name="T32" fmla="*/ 65 w 65"/>
                  <a:gd name="T33" fmla="*/ 0 h 13"/>
                  <a:gd name="T34" fmla="*/ 59 w 65"/>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13">
                    <a:moveTo>
                      <a:pt x="59" y="6"/>
                    </a:moveTo>
                    <a:cubicBezTo>
                      <a:pt x="57" y="6"/>
                      <a:pt x="55" y="6"/>
                      <a:pt x="53" y="6"/>
                    </a:cubicBezTo>
                    <a:cubicBezTo>
                      <a:pt x="52" y="8"/>
                      <a:pt x="52" y="11"/>
                      <a:pt x="51" y="13"/>
                    </a:cubicBezTo>
                    <a:cubicBezTo>
                      <a:pt x="54" y="10"/>
                      <a:pt x="57" y="8"/>
                      <a:pt x="59" y="6"/>
                    </a:cubicBezTo>
                    <a:moveTo>
                      <a:pt x="36" y="3"/>
                    </a:moveTo>
                    <a:cubicBezTo>
                      <a:pt x="26" y="5"/>
                      <a:pt x="14" y="7"/>
                      <a:pt x="0" y="11"/>
                    </a:cubicBezTo>
                    <a:cubicBezTo>
                      <a:pt x="10" y="11"/>
                      <a:pt x="19" y="12"/>
                      <a:pt x="29" y="13"/>
                    </a:cubicBezTo>
                    <a:cubicBezTo>
                      <a:pt x="30" y="11"/>
                      <a:pt x="31" y="9"/>
                      <a:pt x="33" y="7"/>
                    </a:cubicBezTo>
                    <a:cubicBezTo>
                      <a:pt x="31" y="7"/>
                      <a:pt x="31" y="7"/>
                      <a:pt x="31" y="7"/>
                    </a:cubicBezTo>
                    <a:cubicBezTo>
                      <a:pt x="33" y="7"/>
                      <a:pt x="33" y="7"/>
                      <a:pt x="33" y="7"/>
                    </a:cubicBezTo>
                    <a:cubicBezTo>
                      <a:pt x="34" y="5"/>
                      <a:pt x="35" y="4"/>
                      <a:pt x="36" y="3"/>
                    </a:cubicBezTo>
                    <a:moveTo>
                      <a:pt x="59" y="0"/>
                    </a:moveTo>
                    <a:cubicBezTo>
                      <a:pt x="58" y="0"/>
                      <a:pt x="56" y="0"/>
                      <a:pt x="54" y="0"/>
                    </a:cubicBezTo>
                    <a:cubicBezTo>
                      <a:pt x="54" y="2"/>
                      <a:pt x="53" y="4"/>
                      <a:pt x="53" y="5"/>
                    </a:cubicBezTo>
                    <a:cubicBezTo>
                      <a:pt x="56" y="5"/>
                      <a:pt x="58" y="5"/>
                      <a:pt x="61" y="5"/>
                    </a:cubicBezTo>
                    <a:cubicBezTo>
                      <a:pt x="61" y="5"/>
                      <a:pt x="62" y="4"/>
                      <a:pt x="62" y="4"/>
                    </a:cubicBezTo>
                    <a:cubicBezTo>
                      <a:pt x="63" y="3"/>
                      <a:pt x="64" y="2"/>
                      <a:pt x="65" y="0"/>
                    </a:cubicBezTo>
                    <a:cubicBezTo>
                      <a:pt x="64" y="0"/>
                      <a:pt x="62" y="0"/>
                      <a:pt x="59"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721" name="Freeform 804"/>
              <p:cNvSpPr/>
              <p:nvPr/>
            </p:nvSpPr>
            <p:spPr bwMode="auto">
              <a:xfrm>
                <a:off x="3204" y="3021"/>
                <a:ext cx="6" cy="3"/>
              </a:xfrm>
              <a:custGeom>
                <a:avLst/>
                <a:gdLst>
                  <a:gd name="T0" fmla="*/ 3 w 7"/>
                  <a:gd name="T1" fmla="*/ 0 h 4"/>
                  <a:gd name="T2" fmla="*/ 0 w 7"/>
                  <a:gd name="T3" fmla="*/ 4 h 4"/>
                  <a:gd name="T4" fmla="*/ 5 w 7"/>
                  <a:gd name="T5" fmla="*/ 2 h 4"/>
                  <a:gd name="T6" fmla="*/ 7 w 7"/>
                  <a:gd name="T7" fmla="*/ 3 h 4"/>
                  <a:gd name="T8" fmla="*/ 7 w 7"/>
                  <a:gd name="T9" fmla="*/ 3 h 4"/>
                  <a:gd name="T10" fmla="*/ 7 w 7"/>
                  <a:gd name="T11" fmla="*/ 3 h 4"/>
                  <a:gd name="T12" fmla="*/ 3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3" y="0"/>
                    </a:moveTo>
                    <a:cubicBezTo>
                      <a:pt x="2" y="2"/>
                      <a:pt x="1" y="3"/>
                      <a:pt x="0" y="4"/>
                    </a:cubicBezTo>
                    <a:cubicBezTo>
                      <a:pt x="2" y="3"/>
                      <a:pt x="4" y="2"/>
                      <a:pt x="5" y="2"/>
                    </a:cubicBezTo>
                    <a:cubicBezTo>
                      <a:pt x="6" y="2"/>
                      <a:pt x="6" y="3"/>
                      <a:pt x="7" y="3"/>
                    </a:cubicBezTo>
                    <a:cubicBezTo>
                      <a:pt x="7" y="3"/>
                      <a:pt x="7" y="3"/>
                      <a:pt x="7" y="3"/>
                    </a:cubicBezTo>
                    <a:cubicBezTo>
                      <a:pt x="7" y="3"/>
                      <a:pt x="7" y="3"/>
                      <a:pt x="7" y="3"/>
                    </a:cubicBezTo>
                    <a:cubicBezTo>
                      <a:pt x="6" y="2"/>
                      <a:pt x="5" y="1"/>
                      <a:pt x="3"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722" name="Freeform 805"/>
              <p:cNvSpPr>
                <a:spLocks noEditPoints="1"/>
              </p:cNvSpPr>
              <p:nvPr/>
            </p:nvSpPr>
            <p:spPr bwMode="auto">
              <a:xfrm>
                <a:off x="3194" y="3024"/>
                <a:ext cx="10" cy="10"/>
              </a:xfrm>
              <a:custGeom>
                <a:avLst/>
                <a:gdLst>
                  <a:gd name="T0" fmla="*/ 10 w 12"/>
                  <a:gd name="T1" fmla="*/ 2 h 12"/>
                  <a:gd name="T2" fmla="*/ 9 w 12"/>
                  <a:gd name="T3" fmla="*/ 2 h 12"/>
                  <a:gd name="T4" fmla="*/ 1 w 12"/>
                  <a:gd name="T5" fmla="*/ 9 h 12"/>
                  <a:gd name="T6" fmla="*/ 0 w 12"/>
                  <a:gd name="T7" fmla="*/ 12 h 12"/>
                  <a:gd name="T8" fmla="*/ 3 w 12"/>
                  <a:gd name="T9" fmla="*/ 12 h 12"/>
                  <a:gd name="T10" fmla="*/ 10 w 12"/>
                  <a:gd name="T11" fmla="*/ 2 h 12"/>
                  <a:gd name="T12" fmla="*/ 12 w 12"/>
                  <a:gd name="T13" fmla="*/ 0 h 12"/>
                  <a:gd name="T14" fmla="*/ 11 w 12"/>
                  <a:gd name="T15" fmla="*/ 1 h 12"/>
                  <a:gd name="T16" fmla="*/ 12 w 12"/>
                  <a:gd name="T17" fmla="*/ 1 h 12"/>
                  <a:gd name="T18" fmla="*/ 12 w 12"/>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10" y="2"/>
                    </a:moveTo>
                    <a:cubicBezTo>
                      <a:pt x="10" y="2"/>
                      <a:pt x="9" y="2"/>
                      <a:pt x="9" y="2"/>
                    </a:cubicBezTo>
                    <a:cubicBezTo>
                      <a:pt x="7" y="4"/>
                      <a:pt x="4" y="6"/>
                      <a:pt x="1" y="9"/>
                    </a:cubicBezTo>
                    <a:cubicBezTo>
                      <a:pt x="1" y="10"/>
                      <a:pt x="1" y="11"/>
                      <a:pt x="0" y="12"/>
                    </a:cubicBezTo>
                    <a:cubicBezTo>
                      <a:pt x="1" y="12"/>
                      <a:pt x="2" y="12"/>
                      <a:pt x="3" y="12"/>
                    </a:cubicBezTo>
                    <a:cubicBezTo>
                      <a:pt x="5" y="9"/>
                      <a:pt x="8" y="5"/>
                      <a:pt x="10" y="2"/>
                    </a:cubicBezTo>
                    <a:moveTo>
                      <a:pt x="12" y="0"/>
                    </a:moveTo>
                    <a:cubicBezTo>
                      <a:pt x="12" y="0"/>
                      <a:pt x="11" y="1"/>
                      <a:pt x="11" y="1"/>
                    </a:cubicBezTo>
                    <a:cubicBezTo>
                      <a:pt x="11" y="1"/>
                      <a:pt x="11" y="1"/>
                      <a:pt x="12" y="1"/>
                    </a:cubicBezTo>
                    <a:cubicBezTo>
                      <a:pt x="12" y="1"/>
                      <a:pt x="12" y="0"/>
                      <a:pt x="12"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723" name="Freeform 806"/>
              <p:cNvSpPr>
                <a:spLocks noEditPoints="1"/>
              </p:cNvSpPr>
              <p:nvPr/>
            </p:nvSpPr>
            <p:spPr bwMode="auto">
              <a:xfrm>
                <a:off x="3196" y="3023"/>
                <a:ext cx="14" cy="12"/>
              </a:xfrm>
              <a:custGeom>
                <a:avLst/>
                <a:gdLst>
                  <a:gd name="T0" fmla="*/ 15 w 16"/>
                  <a:gd name="T1" fmla="*/ 4 h 15"/>
                  <a:gd name="T2" fmla="*/ 7 w 16"/>
                  <a:gd name="T3" fmla="*/ 4 h 15"/>
                  <a:gd name="T4" fmla="*/ 0 w 16"/>
                  <a:gd name="T5" fmla="*/ 14 h 15"/>
                  <a:gd name="T6" fmla="*/ 4 w 16"/>
                  <a:gd name="T7" fmla="*/ 15 h 15"/>
                  <a:gd name="T8" fmla="*/ 15 w 16"/>
                  <a:gd name="T9" fmla="*/ 4 h 15"/>
                  <a:gd name="T10" fmla="*/ 14 w 16"/>
                  <a:gd name="T11" fmla="*/ 0 h 15"/>
                  <a:gd name="T12" fmla="*/ 9 w 16"/>
                  <a:gd name="T13" fmla="*/ 2 h 15"/>
                  <a:gd name="T14" fmla="*/ 9 w 16"/>
                  <a:gd name="T15" fmla="*/ 3 h 15"/>
                  <a:gd name="T16" fmla="*/ 16 w 16"/>
                  <a:gd name="T17" fmla="*/ 2 h 15"/>
                  <a:gd name="T18" fmla="*/ 16 w 16"/>
                  <a:gd name="T19" fmla="*/ 1 h 15"/>
                  <a:gd name="T20" fmla="*/ 16 w 16"/>
                  <a:gd name="T21" fmla="*/ 1 h 15"/>
                  <a:gd name="T22" fmla="*/ 14 w 16"/>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5">
                    <a:moveTo>
                      <a:pt x="15" y="4"/>
                    </a:moveTo>
                    <a:cubicBezTo>
                      <a:pt x="13" y="4"/>
                      <a:pt x="10" y="4"/>
                      <a:pt x="7" y="4"/>
                    </a:cubicBezTo>
                    <a:cubicBezTo>
                      <a:pt x="5" y="7"/>
                      <a:pt x="2" y="11"/>
                      <a:pt x="0" y="14"/>
                    </a:cubicBezTo>
                    <a:cubicBezTo>
                      <a:pt x="1" y="14"/>
                      <a:pt x="2" y="15"/>
                      <a:pt x="4" y="15"/>
                    </a:cubicBezTo>
                    <a:cubicBezTo>
                      <a:pt x="10" y="11"/>
                      <a:pt x="14" y="7"/>
                      <a:pt x="15" y="4"/>
                    </a:cubicBezTo>
                    <a:moveTo>
                      <a:pt x="14" y="0"/>
                    </a:moveTo>
                    <a:cubicBezTo>
                      <a:pt x="13" y="0"/>
                      <a:pt x="11" y="1"/>
                      <a:pt x="9" y="2"/>
                    </a:cubicBezTo>
                    <a:cubicBezTo>
                      <a:pt x="9" y="2"/>
                      <a:pt x="9" y="3"/>
                      <a:pt x="9" y="3"/>
                    </a:cubicBezTo>
                    <a:cubicBezTo>
                      <a:pt x="11" y="3"/>
                      <a:pt x="14" y="2"/>
                      <a:pt x="16" y="2"/>
                    </a:cubicBezTo>
                    <a:cubicBezTo>
                      <a:pt x="16" y="2"/>
                      <a:pt x="16" y="1"/>
                      <a:pt x="16" y="1"/>
                    </a:cubicBezTo>
                    <a:cubicBezTo>
                      <a:pt x="16" y="1"/>
                      <a:pt x="16" y="1"/>
                      <a:pt x="16" y="1"/>
                    </a:cubicBezTo>
                    <a:cubicBezTo>
                      <a:pt x="15" y="1"/>
                      <a:pt x="15" y="0"/>
                      <a:pt x="14"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724" name="Freeform 807"/>
              <p:cNvSpPr>
                <a:spLocks noEditPoints="1"/>
              </p:cNvSpPr>
              <p:nvPr/>
            </p:nvSpPr>
            <p:spPr bwMode="auto">
              <a:xfrm>
                <a:off x="3177" y="3021"/>
                <a:ext cx="20" cy="13"/>
              </a:xfrm>
              <a:custGeom>
                <a:avLst/>
                <a:gdLst>
                  <a:gd name="T0" fmla="*/ 24 w 25"/>
                  <a:gd name="T1" fmla="*/ 6 h 15"/>
                  <a:gd name="T2" fmla="*/ 13 w 25"/>
                  <a:gd name="T3" fmla="*/ 7 h 15"/>
                  <a:gd name="T4" fmla="*/ 4 w 25"/>
                  <a:gd name="T5" fmla="*/ 7 h 15"/>
                  <a:gd name="T6" fmla="*/ 0 w 25"/>
                  <a:gd name="T7" fmla="*/ 13 h 15"/>
                  <a:gd name="T8" fmla="*/ 20 w 25"/>
                  <a:gd name="T9" fmla="*/ 15 h 15"/>
                  <a:gd name="T10" fmla="*/ 22 w 25"/>
                  <a:gd name="T11" fmla="*/ 13 h 15"/>
                  <a:gd name="T12" fmla="*/ 24 w 25"/>
                  <a:gd name="T13" fmla="*/ 6 h 15"/>
                  <a:gd name="T14" fmla="*/ 25 w 25"/>
                  <a:gd name="T15" fmla="*/ 0 h 15"/>
                  <a:gd name="T16" fmla="*/ 7 w 25"/>
                  <a:gd name="T17" fmla="*/ 3 h 15"/>
                  <a:gd name="T18" fmla="*/ 4 w 25"/>
                  <a:gd name="T19" fmla="*/ 7 h 15"/>
                  <a:gd name="T20" fmla="*/ 8 w 25"/>
                  <a:gd name="T21" fmla="*/ 7 h 15"/>
                  <a:gd name="T22" fmla="*/ 24 w 25"/>
                  <a:gd name="T23" fmla="*/ 5 h 15"/>
                  <a:gd name="T24" fmla="*/ 25 w 25"/>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24" y="6"/>
                    </a:moveTo>
                    <a:cubicBezTo>
                      <a:pt x="19" y="6"/>
                      <a:pt x="16" y="7"/>
                      <a:pt x="13" y="7"/>
                    </a:cubicBezTo>
                    <a:cubicBezTo>
                      <a:pt x="4" y="7"/>
                      <a:pt x="4" y="7"/>
                      <a:pt x="4" y="7"/>
                    </a:cubicBezTo>
                    <a:cubicBezTo>
                      <a:pt x="2" y="9"/>
                      <a:pt x="1" y="11"/>
                      <a:pt x="0" y="13"/>
                    </a:cubicBezTo>
                    <a:cubicBezTo>
                      <a:pt x="7" y="13"/>
                      <a:pt x="13" y="14"/>
                      <a:pt x="20" y="15"/>
                    </a:cubicBezTo>
                    <a:cubicBezTo>
                      <a:pt x="21" y="15"/>
                      <a:pt x="21" y="14"/>
                      <a:pt x="22" y="13"/>
                    </a:cubicBezTo>
                    <a:cubicBezTo>
                      <a:pt x="23" y="11"/>
                      <a:pt x="23" y="8"/>
                      <a:pt x="24" y="6"/>
                    </a:cubicBezTo>
                    <a:moveTo>
                      <a:pt x="25" y="0"/>
                    </a:moveTo>
                    <a:cubicBezTo>
                      <a:pt x="20" y="0"/>
                      <a:pt x="14" y="1"/>
                      <a:pt x="7" y="3"/>
                    </a:cubicBezTo>
                    <a:cubicBezTo>
                      <a:pt x="6" y="4"/>
                      <a:pt x="5" y="5"/>
                      <a:pt x="4" y="7"/>
                    </a:cubicBezTo>
                    <a:cubicBezTo>
                      <a:pt x="8" y="7"/>
                      <a:pt x="8" y="7"/>
                      <a:pt x="8" y="7"/>
                    </a:cubicBezTo>
                    <a:cubicBezTo>
                      <a:pt x="13" y="6"/>
                      <a:pt x="18" y="6"/>
                      <a:pt x="24" y="5"/>
                    </a:cubicBezTo>
                    <a:cubicBezTo>
                      <a:pt x="24" y="4"/>
                      <a:pt x="25" y="2"/>
                      <a:pt x="25"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grpSp>
        <p:grpSp>
          <p:nvGrpSpPr>
            <p:cNvPr id="41" name="Group 1009"/>
            <p:cNvGrpSpPr/>
            <p:nvPr/>
          </p:nvGrpSpPr>
          <p:grpSpPr>
            <a:xfrm>
              <a:off x="2392" y="1858"/>
              <a:ext cx="1074" cy="1502"/>
              <a:chOff x="2392" y="1858"/>
              <a:chExt cx="1074" cy="1502"/>
            </a:xfrm>
          </p:grpSpPr>
          <p:sp>
            <p:nvSpPr>
              <p:cNvPr id="2325" name="Freeform 809"/>
              <p:cNvSpPr/>
              <p:nvPr/>
            </p:nvSpPr>
            <p:spPr bwMode="auto">
              <a:xfrm>
                <a:off x="3193" y="3032"/>
                <a:ext cx="2" cy="2"/>
              </a:xfrm>
              <a:custGeom>
                <a:avLst/>
                <a:gdLst>
                  <a:gd name="T0" fmla="*/ 2 w 2"/>
                  <a:gd name="T1" fmla="*/ 0 h 3"/>
                  <a:gd name="T2" fmla="*/ 0 w 2"/>
                  <a:gd name="T3" fmla="*/ 2 h 3"/>
                  <a:gd name="T4" fmla="*/ 1 w 2"/>
                  <a:gd name="T5" fmla="*/ 3 h 3"/>
                  <a:gd name="T6" fmla="*/ 2 w 2"/>
                  <a:gd name="T7" fmla="*/ 0 h 3"/>
                </a:gdLst>
                <a:ahLst/>
                <a:cxnLst>
                  <a:cxn ang="0">
                    <a:pos x="T0" y="T1"/>
                  </a:cxn>
                  <a:cxn ang="0">
                    <a:pos x="T2" y="T3"/>
                  </a:cxn>
                  <a:cxn ang="0">
                    <a:pos x="T4" y="T5"/>
                  </a:cxn>
                  <a:cxn ang="0">
                    <a:pos x="T6" y="T7"/>
                  </a:cxn>
                </a:cxnLst>
                <a:rect l="0" t="0" r="r" b="b"/>
                <a:pathLst>
                  <a:path w="2" h="3">
                    <a:moveTo>
                      <a:pt x="2" y="0"/>
                    </a:moveTo>
                    <a:cubicBezTo>
                      <a:pt x="1" y="1"/>
                      <a:pt x="1" y="2"/>
                      <a:pt x="0" y="2"/>
                    </a:cubicBezTo>
                    <a:cubicBezTo>
                      <a:pt x="0" y="3"/>
                      <a:pt x="1" y="3"/>
                      <a:pt x="1" y="3"/>
                    </a:cubicBezTo>
                    <a:cubicBezTo>
                      <a:pt x="2" y="2"/>
                      <a:pt x="2" y="1"/>
                      <a:pt x="2"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326" name="Freeform 810"/>
              <p:cNvSpPr/>
              <p:nvPr/>
            </p:nvSpPr>
            <p:spPr bwMode="auto">
              <a:xfrm>
                <a:off x="3133" y="3030"/>
                <a:ext cx="44" cy="14"/>
              </a:xfrm>
              <a:custGeom>
                <a:avLst/>
                <a:gdLst>
                  <a:gd name="T0" fmla="*/ 24 w 53"/>
                  <a:gd name="T1" fmla="*/ 0 h 16"/>
                  <a:gd name="T2" fmla="*/ 4 w 53"/>
                  <a:gd name="T3" fmla="*/ 5 h 16"/>
                  <a:gd name="T4" fmla="*/ 0 w 53"/>
                  <a:gd name="T5" fmla="*/ 16 h 16"/>
                  <a:gd name="T6" fmla="*/ 46 w 53"/>
                  <a:gd name="T7" fmla="*/ 11 h 16"/>
                  <a:gd name="T8" fmla="*/ 53 w 53"/>
                  <a:gd name="T9" fmla="*/ 2 h 16"/>
                  <a:gd name="T10" fmla="*/ 24 w 53"/>
                  <a:gd name="T11" fmla="*/ 0 h 16"/>
                </a:gdLst>
                <a:ahLst/>
                <a:cxnLst>
                  <a:cxn ang="0">
                    <a:pos x="T0" y="T1"/>
                  </a:cxn>
                  <a:cxn ang="0">
                    <a:pos x="T2" y="T3"/>
                  </a:cxn>
                  <a:cxn ang="0">
                    <a:pos x="T4" y="T5"/>
                  </a:cxn>
                  <a:cxn ang="0">
                    <a:pos x="T6" y="T7"/>
                  </a:cxn>
                  <a:cxn ang="0">
                    <a:pos x="T8" y="T9"/>
                  </a:cxn>
                  <a:cxn ang="0">
                    <a:pos x="T10" y="T11"/>
                  </a:cxn>
                </a:cxnLst>
                <a:rect l="0" t="0" r="r" b="b"/>
                <a:pathLst>
                  <a:path w="52" h="16">
                    <a:moveTo>
                      <a:pt x="24" y="0"/>
                    </a:moveTo>
                    <a:cubicBezTo>
                      <a:pt x="18" y="2"/>
                      <a:pt x="11" y="3"/>
                      <a:pt x="4" y="5"/>
                    </a:cubicBezTo>
                    <a:cubicBezTo>
                      <a:pt x="3" y="9"/>
                      <a:pt x="2" y="13"/>
                      <a:pt x="0" y="16"/>
                    </a:cubicBezTo>
                    <a:cubicBezTo>
                      <a:pt x="16" y="14"/>
                      <a:pt x="31" y="12"/>
                      <a:pt x="46" y="11"/>
                    </a:cubicBezTo>
                    <a:cubicBezTo>
                      <a:pt x="48" y="8"/>
                      <a:pt x="51" y="5"/>
                      <a:pt x="53" y="2"/>
                    </a:cubicBezTo>
                    <a:cubicBezTo>
                      <a:pt x="43" y="1"/>
                      <a:pt x="34" y="0"/>
                      <a:pt x="24"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27" name="Freeform 811"/>
              <p:cNvSpPr/>
              <p:nvPr/>
            </p:nvSpPr>
            <p:spPr bwMode="auto">
              <a:xfrm>
                <a:off x="3194" y="3034"/>
                <a:ext cx="2" cy="3"/>
              </a:xfrm>
              <a:custGeom>
                <a:avLst/>
                <a:gdLst>
                  <a:gd name="T0" fmla="*/ 0 w 3"/>
                  <a:gd name="T1" fmla="*/ 0 h 3"/>
                  <a:gd name="T2" fmla="*/ 0 w 3"/>
                  <a:gd name="T3" fmla="*/ 3 h 3"/>
                  <a:gd name="T4" fmla="*/ 1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1"/>
                      <a:pt x="0" y="2"/>
                      <a:pt x="0" y="3"/>
                    </a:cubicBezTo>
                    <a:cubicBezTo>
                      <a:pt x="0" y="3"/>
                      <a:pt x="0" y="3"/>
                      <a:pt x="1" y="3"/>
                    </a:cubicBezTo>
                    <a:cubicBezTo>
                      <a:pt x="1" y="2"/>
                      <a:pt x="2" y="1"/>
                      <a:pt x="3" y="0"/>
                    </a:cubicBezTo>
                    <a:cubicBezTo>
                      <a:pt x="2" y="0"/>
                      <a:pt x="1" y="0"/>
                      <a:pt x="0"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328" name="Freeform 812"/>
              <p:cNvSpPr/>
              <p:nvPr/>
            </p:nvSpPr>
            <p:spPr bwMode="auto">
              <a:xfrm>
                <a:off x="3195" y="3034"/>
                <a:ext cx="5" cy="3"/>
              </a:xfrm>
              <a:custGeom>
                <a:avLst/>
                <a:gdLst>
                  <a:gd name="T0" fmla="*/ 2 w 6"/>
                  <a:gd name="T1" fmla="*/ 0 h 3"/>
                  <a:gd name="T2" fmla="*/ 0 w 6"/>
                  <a:gd name="T3" fmla="*/ 3 h 3"/>
                  <a:gd name="T4" fmla="*/ 4 w 6"/>
                  <a:gd name="T5" fmla="*/ 2 h 3"/>
                  <a:gd name="T6" fmla="*/ 6 w 6"/>
                  <a:gd name="T7" fmla="*/ 1 h 3"/>
                  <a:gd name="T8" fmla="*/ 2 w 6"/>
                  <a:gd name="T9" fmla="*/ 0 h 3"/>
                </a:gdLst>
                <a:ahLst/>
                <a:cxnLst>
                  <a:cxn ang="0">
                    <a:pos x="T0" y="T1"/>
                  </a:cxn>
                  <a:cxn ang="0">
                    <a:pos x="T2" y="T3"/>
                  </a:cxn>
                  <a:cxn ang="0">
                    <a:pos x="T4" y="T5"/>
                  </a:cxn>
                  <a:cxn ang="0">
                    <a:pos x="T6" y="T7"/>
                  </a:cxn>
                  <a:cxn ang="0">
                    <a:pos x="T8" y="T9"/>
                  </a:cxn>
                </a:cxnLst>
                <a:rect l="0" t="0" r="r" b="b"/>
                <a:pathLst>
                  <a:path w="6" h="3">
                    <a:moveTo>
                      <a:pt x="2" y="0"/>
                    </a:moveTo>
                    <a:cubicBezTo>
                      <a:pt x="1" y="1"/>
                      <a:pt x="0" y="2"/>
                      <a:pt x="0" y="3"/>
                    </a:cubicBezTo>
                    <a:cubicBezTo>
                      <a:pt x="1" y="2"/>
                      <a:pt x="3" y="2"/>
                      <a:pt x="4" y="2"/>
                    </a:cubicBezTo>
                    <a:cubicBezTo>
                      <a:pt x="5" y="2"/>
                      <a:pt x="5" y="1"/>
                      <a:pt x="6" y="1"/>
                    </a:cubicBezTo>
                    <a:cubicBezTo>
                      <a:pt x="4" y="1"/>
                      <a:pt x="3" y="0"/>
                      <a:pt x="2"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329" name="Freeform 813"/>
              <p:cNvSpPr/>
              <p:nvPr/>
            </p:nvSpPr>
            <p:spPr bwMode="auto">
              <a:xfrm>
                <a:off x="3171" y="3032"/>
                <a:ext cx="22" cy="7"/>
              </a:xfrm>
              <a:custGeom>
                <a:avLst/>
                <a:gdLst>
                  <a:gd name="T0" fmla="*/ 7 w 27"/>
                  <a:gd name="T1" fmla="*/ 0 h 9"/>
                  <a:gd name="T2" fmla="*/ 0 w 27"/>
                  <a:gd name="T3" fmla="*/ 9 h 9"/>
                  <a:gd name="T4" fmla="*/ 23 w 27"/>
                  <a:gd name="T5" fmla="*/ 6 h 9"/>
                  <a:gd name="T6" fmla="*/ 27 w 27"/>
                  <a:gd name="T7" fmla="*/ 2 h 9"/>
                  <a:gd name="T8" fmla="*/ 7 w 27"/>
                  <a:gd name="T9" fmla="*/ 0 h 9"/>
                </a:gdLst>
                <a:ahLst/>
                <a:cxnLst>
                  <a:cxn ang="0">
                    <a:pos x="T0" y="T1"/>
                  </a:cxn>
                  <a:cxn ang="0">
                    <a:pos x="T2" y="T3"/>
                  </a:cxn>
                  <a:cxn ang="0">
                    <a:pos x="T4" y="T5"/>
                  </a:cxn>
                  <a:cxn ang="0">
                    <a:pos x="T6" y="T7"/>
                  </a:cxn>
                  <a:cxn ang="0">
                    <a:pos x="T8" y="T9"/>
                  </a:cxn>
                </a:cxnLst>
                <a:rect l="0" t="0" r="r" b="b"/>
                <a:pathLst>
                  <a:path w="27" h="9">
                    <a:moveTo>
                      <a:pt x="7" y="0"/>
                    </a:moveTo>
                    <a:cubicBezTo>
                      <a:pt x="5" y="3"/>
                      <a:pt x="2" y="6"/>
                      <a:pt x="0" y="9"/>
                    </a:cubicBezTo>
                    <a:cubicBezTo>
                      <a:pt x="8" y="8"/>
                      <a:pt x="15" y="7"/>
                      <a:pt x="23" y="6"/>
                    </a:cubicBezTo>
                    <a:cubicBezTo>
                      <a:pt x="24" y="5"/>
                      <a:pt x="26" y="4"/>
                      <a:pt x="27" y="2"/>
                    </a:cubicBezTo>
                    <a:cubicBezTo>
                      <a:pt x="20" y="1"/>
                      <a:pt x="14" y="0"/>
                      <a:pt x="7"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330" name="Freeform 814"/>
              <p:cNvSpPr/>
              <p:nvPr/>
            </p:nvSpPr>
            <p:spPr bwMode="auto">
              <a:xfrm>
                <a:off x="3190" y="3034"/>
                <a:ext cx="4" cy="3"/>
              </a:xfrm>
              <a:custGeom>
                <a:avLst/>
                <a:gdLst>
                  <a:gd name="T0" fmla="*/ 4 w 5"/>
                  <a:gd name="T1" fmla="*/ 0 h 4"/>
                  <a:gd name="T2" fmla="*/ 0 w 5"/>
                  <a:gd name="T3" fmla="*/ 4 h 4"/>
                  <a:gd name="T4" fmla="*/ 5 w 5"/>
                  <a:gd name="T5" fmla="*/ 4 h 4"/>
                  <a:gd name="T6" fmla="*/ 5 w 5"/>
                  <a:gd name="T7" fmla="*/ 1 h 4"/>
                  <a:gd name="T8" fmla="*/ 4 w 5"/>
                  <a:gd name="T9" fmla="*/ 0 h 4"/>
                </a:gdLst>
                <a:ahLst/>
                <a:cxnLst>
                  <a:cxn ang="0">
                    <a:pos x="T0" y="T1"/>
                  </a:cxn>
                  <a:cxn ang="0">
                    <a:pos x="T2" y="T3"/>
                  </a:cxn>
                  <a:cxn ang="0">
                    <a:pos x="T4" y="T5"/>
                  </a:cxn>
                  <a:cxn ang="0">
                    <a:pos x="T6" y="T7"/>
                  </a:cxn>
                  <a:cxn ang="0">
                    <a:pos x="T8" y="T9"/>
                  </a:cxn>
                </a:cxnLst>
                <a:rect l="0" t="0" r="r" b="b"/>
                <a:pathLst>
                  <a:path w="5" h="4">
                    <a:moveTo>
                      <a:pt x="4" y="0"/>
                    </a:moveTo>
                    <a:cubicBezTo>
                      <a:pt x="3" y="2"/>
                      <a:pt x="1" y="3"/>
                      <a:pt x="0" y="4"/>
                    </a:cubicBezTo>
                    <a:cubicBezTo>
                      <a:pt x="2" y="4"/>
                      <a:pt x="3" y="4"/>
                      <a:pt x="5" y="4"/>
                    </a:cubicBezTo>
                    <a:cubicBezTo>
                      <a:pt x="5" y="3"/>
                      <a:pt x="5" y="2"/>
                      <a:pt x="5" y="1"/>
                    </a:cubicBezTo>
                    <a:cubicBezTo>
                      <a:pt x="5" y="1"/>
                      <a:pt x="4" y="1"/>
                      <a:pt x="4"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331" name="Freeform 815"/>
              <p:cNvSpPr/>
              <p:nvPr/>
            </p:nvSpPr>
            <p:spPr bwMode="auto">
              <a:xfrm>
                <a:off x="3130" y="3042"/>
                <a:ext cx="39" cy="9"/>
              </a:xfrm>
              <a:custGeom>
                <a:avLst/>
                <a:gdLst>
                  <a:gd name="T0" fmla="*/ 47 w 47"/>
                  <a:gd name="T1" fmla="*/ 0 h 11"/>
                  <a:gd name="T2" fmla="*/ 2 w 47"/>
                  <a:gd name="T3" fmla="*/ 6 h 11"/>
                  <a:gd name="T4" fmla="*/ 0 w 47"/>
                  <a:gd name="T5" fmla="*/ 11 h 11"/>
                  <a:gd name="T6" fmla="*/ 45 w 47"/>
                  <a:gd name="T7" fmla="*/ 2 h 11"/>
                  <a:gd name="T8" fmla="*/ 47 w 47"/>
                  <a:gd name="T9" fmla="*/ 0 h 11"/>
                </a:gdLst>
                <a:ahLst/>
                <a:cxnLst>
                  <a:cxn ang="0">
                    <a:pos x="T0" y="T1"/>
                  </a:cxn>
                  <a:cxn ang="0">
                    <a:pos x="T2" y="T3"/>
                  </a:cxn>
                  <a:cxn ang="0">
                    <a:pos x="T4" y="T5"/>
                  </a:cxn>
                  <a:cxn ang="0">
                    <a:pos x="T6" y="T7"/>
                  </a:cxn>
                  <a:cxn ang="0">
                    <a:pos x="T8" y="T9"/>
                  </a:cxn>
                </a:cxnLst>
                <a:rect l="0" t="0" r="r" b="b"/>
                <a:pathLst>
                  <a:path w="47" h="11">
                    <a:moveTo>
                      <a:pt x="47" y="0"/>
                    </a:moveTo>
                    <a:cubicBezTo>
                      <a:pt x="33" y="2"/>
                      <a:pt x="18" y="4"/>
                      <a:pt x="2" y="6"/>
                    </a:cubicBezTo>
                    <a:cubicBezTo>
                      <a:pt x="1" y="8"/>
                      <a:pt x="0" y="9"/>
                      <a:pt x="0" y="11"/>
                    </a:cubicBezTo>
                    <a:cubicBezTo>
                      <a:pt x="16" y="7"/>
                      <a:pt x="31" y="4"/>
                      <a:pt x="45" y="2"/>
                    </a:cubicBezTo>
                    <a:cubicBezTo>
                      <a:pt x="46" y="1"/>
                      <a:pt x="46" y="0"/>
                      <a:pt x="47"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32" name="Freeform 816"/>
              <p:cNvSpPr/>
              <p:nvPr/>
            </p:nvSpPr>
            <p:spPr bwMode="auto">
              <a:xfrm>
                <a:off x="3193" y="3039"/>
                <a:ext cx="2"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0" y="0"/>
                    </a:cubicBezTo>
                    <a:cubicBezTo>
                      <a:pt x="0" y="0"/>
                      <a:pt x="0" y="0"/>
                      <a:pt x="0" y="0"/>
                    </a:cubicBezTo>
                    <a:cubicBezTo>
                      <a:pt x="0" y="0"/>
                      <a:pt x="1" y="0"/>
                      <a:pt x="2"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333" name="Freeform 817"/>
              <p:cNvSpPr/>
              <p:nvPr/>
            </p:nvSpPr>
            <p:spPr bwMode="auto">
              <a:xfrm>
                <a:off x="3167" y="3039"/>
                <a:ext cx="20" cy="5"/>
              </a:xfrm>
              <a:custGeom>
                <a:avLst/>
                <a:gdLst>
                  <a:gd name="T0" fmla="*/ 24 w 24"/>
                  <a:gd name="T1" fmla="*/ 0 h 5"/>
                  <a:gd name="T2" fmla="*/ 2 w 24"/>
                  <a:gd name="T3" fmla="*/ 3 h 5"/>
                  <a:gd name="T4" fmla="*/ 0 w 24"/>
                  <a:gd name="T5" fmla="*/ 5 h 5"/>
                  <a:gd name="T6" fmla="*/ 24 w 24"/>
                  <a:gd name="T7" fmla="*/ 0 h 5"/>
                  <a:gd name="T8" fmla="*/ 24 w 24"/>
                  <a:gd name="T9" fmla="*/ 0 h 5"/>
                </a:gdLst>
                <a:ahLst/>
                <a:cxnLst>
                  <a:cxn ang="0">
                    <a:pos x="T0" y="T1"/>
                  </a:cxn>
                  <a:cxn ang="0">
                    <a:pos x="T2" y="T3"/>
                  </a:cxn>
                  <a:cxn ang="0">
                    <a:pos x="T4" y="T5"/>
                  </a:cxn>
                  <a:cxn ang="0">
                    <a:pos x="T6" y="T7"/>
                  </a:cxn>
                  <a:cxn ang="0">
                    <a:pos x="T8" y="T9"/>
                  </a:cxn>
                </a:cxnLst>
                <a:rect l="0" t="0" r="r" b="b"/>
                <a:pathLst>
                  <a:path w="24" h="5">
                    <a:moveTo>
                      <a:pt x="24" y="0"/>
                    </a:moveTo>
                    <a:cubicBezTo>
                      <a:pt x="17" y="1"/>
                      <a:pt x="10" y="2"/>
                      <a:pt x="2" y="3"/>
                    </a:cubicBezTo>
                    <a:cubicBezTo>
                      <a:pt x="1" y="3"/>
                      <a:pt x="1" y="4"/>
                      <a:pt x="0" y="5"/>
                    </a:cubicBezTo>
                    <a:cubicBezTo>
                      <a:pt x="8" y="3"/>
                      <a:pt x="16" y="2"/>
                      <a:pt x="24" y="0"/>
                    </a:cubicBezTo>
                    <a:cubicBezTo>
                      <a:pt x="24" y="0"/>
                      <a:pt x="24" y="0"/>
                      <a:pt x="24"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334" name="Freeform 818"/>
              <p:cNvSpPr/>
              <p:nvPr/>
            </p:nvSpPr>
            <p:spPr bwMode="auto">
              <a:xfrm>
                <a:off x="3187" y="3039"/>
                <a:ext cx="6" cy="0"/>
              </a:xfrm>
              <a:custGeom>
                <a:avLst/>
                <a:gdLst>
                  <a:gd name="T0" fmla="*/ 7 w 7"/>
                  <a:gd name="T1" fmla="*/ 0 h 1"/>
                  <a:gd name="T2" fmla="*/ 0 w 7"/>
                  <a:gd name="T3" fmla="*/ 1 h 1"/>
                  <a:gd name="T4" fmla="*/ 0 w 7"/>
                  <a:gd name="T5" fmla="*/ 1 h 1"/>
                  <a:gd name="T6" fmla="*/ 7 w 7"/>
                  <a:gd name="T7" fmla="*/ 0 h 1"/>
                  <a:gd name="T8" fmla="*/ 7 w 7"/>
                  <a:gd name="T9" fmla="*/ 0 h 1"/>
                </a:gdLst>
                <a:ahLst/>
                <a:cxnLst>
                  <a:cxn ang="0">
                    <a:pos x="T0" y="T1"/>
                  </a:cxn>
                  <a:cxn ang="0">
                    <a:pos x="T2" y="T3"/>
                  </a:cxn>
                  <a:cxn ang="0">
                    <a:pos x="T4" y="T5"/>
                  </a:cxn>
                  <a:cxn ang="0">
                    <a:pos x="T6" y="T7"/>
                  </a:cxn>
                  <a:cxn ang="0">
                    <a:pos x="T8" y="T9"/>
                  </a:cxn>
                </a:cxnLst>
                <a:rect l="0" t="0" r="r" b="b"/>
                <a:pathLst>
                  <a:path w="7" h="1">
                    <a:moveTo>
                      <a:pt x="7" y="0"/>
                    </a:moveTo>
                    <a:cubicBezTo>
                      <a:pt x="5" y="0"/>
                      <a:pt x="3" y="1"/>
                      <a:pt x="0" y="1"/>
                    </a:cubicBezTo>
                    <a:cubicBezTo>
                      <a:pt x="0" y="1"/>
                      <a:pt x="0" y="1"/>
                      <a:pt x="0" y="1"/>
                    </a:cubicBezTo>
                    <a:cubicBezTo>
                      <a:pt x="2" y="1"/>
                      <a:pt x="4" y="1"/>
                      <a:pt x="7" y="0"/>
                    </a:cubicBezTo>
                    <a:cubicBezTo>
                      <a:pt x="7" y="0"/>
                      <a:pt x="7" y="0"/>
                      <a:pt x="7"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335" name="Oval 819"/>
              <p:cNvSpPr>
                <a:spLocks noChangeArrowheads="1"/>
              </p:cNvSpPr>
              <p:nvPr/>
            </p:nvSpPr>
            <p:spPr bwMode="auto">
              <a:xfrm>
                <a:off x="3193" y="3039"/>
                <a:ext cx="1" cy="1"/>
              </a:xfrm>
              <a:prstGeom prst="ellipse">
                <a:avLst/>
              </a:prstGeom>
              <a:solidFill>
                <a:srgbClr val="400102"/>
              </a:solidFill>
              <a:ln>
                <a:noFill/>
              </a:ln>
            </p:spPr>
            <p:txBody>
              <a:bodyPr vert="horz" wrap="square" lIns="91440" tIns="45720" rIns="91440" bIns="45720" numCol="1" anchor="t" anchorCtr="0" compatLnSpc="1"/>
              <a:lstStyle/>
              <a:p>
                <a:endParaRPr lang="zh-CN" altLang="en-US"/>
              </a:p>
            </p:txBody>
          </p:sp>
          <p:sp>
            <p:nvSpPr>
              <p:cNvPr id="2336" name="Freeform 820"/>
              <p:cNvSpPr/>
              <p:nvPr/>
            </p:nvSpPr>
            <p:spPr bwMode="auto">
              <a:xfrm>
                <a:off x="3267" y="3013"/>
                <a:ext cx="7" cy="11"/>
              </a:xfrm>
              <a:custGeom>
                <a:avLst/>
                <a:gdLst>
                  <a:gd name="T0" fmla="*/ 2 w 8"/>
                  <a:gd name="T1" fmla="*/ 0 h 14"/>
                  <a:gd name="T2" fmla="*/ 0 w 8"/>
                  <a:gd name="T3" fmla="*/ 14 h 14"/>
                  <a:gd name="T4" fmla="*/ 6 w 8"/>
                  <a:gd name="T5" fmla="*/ 12 h 14"/>
                  <a:gd name="T6" fmla="*/ 8 w 8"/>
                  <a:gd name="T7" fmla="*/ 5 h 14"/>
                  <a:gd name="T8" fmla="*/ 2 w 8"/>
                  <a:gd name="T9" fmla="*/ 0 h 14"/>
                </a:gdLst>
                <a:ahLst/>
                <a:cxnLst>
                  <a:cxn ang="0">
                    <a:pos x="T0" y="T1"/>
                  </a:cxn>
                  <a:cxn ang="0">
                    <a:pos x="T2" y="T3"/>
                  </a:cxn>
                  <a:cxn ang="0">
                    <a:pos x="T4" y="T5"/>
                  </a:cxn>
                  <a:cxn ang="0">
                    <a:pos x="T6" y="T7"/>
                  </a:cxn>
                  <a:cxn ang="0">
                    <a:pos x="T8" y="T9"/>
                  </a:cxn>
                </a:cxnLst>
                <a:rect l="0" t="0" r="r" b="b"/>
                <a:pathLst>
                  <a:path w="8" h="14">
                    <a:moveTo>
                      <a:pt x="2" y="0"/>
                    </a:moveTo>
                    <a:cubicBezTo>
                      <a:pt x="1" y="5"/>
                      <a:pt x="1" y="9"/>
                      <a:pt x="0" y="14"/>
                    </a:cubicBezTo>
                    <a:cubicBezTo>
                      <a:pt x="2" y="13"/>
                      <a:pt x="4" y="12"/>
                      <a:pt x="6" y="12"/>
                    </a:cubicBezTo>
                    <a:cubicBezTo>
                      <a:pt x="7" y="9"/>
                      <a:pt x="7" y="7"/>
                      <a:pt x="8" y="5"/>
                    </a:cubicBezTo>
                    <a:cubicBezTo>
                      <a:pt x="6" y="3"/>
                      <a:pt x="4" y="2"/>
                      <a:pt x="2"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337" name="Freeform 821"/>
              <p:cNvSpPr/>
              <p:nvPr/>
            </p:nvSpPr>
            <p:spPr bwMode="auto">
              <a:xfrm>
                <a:off x="3108" y="3032"/>
                <a:ext cx="25" cy="11"/>
              </a:xfrm>
              <a:custGeom>
                <a:avLst/>
                <a:gdLst>
                  <a:gd name="T0" fmla="*/ 30 w 30"/>
                  <a:gd name="T1" fmla="*/ 0 h 13"/>
                  <a:gd name="T2" fmla="*/ 0 w 30"/>
                  <a:gd name="T3" fmla="*/ 13 h 13"/>
                  <a:gd name="T4" fmla="*/ 29 w 30"/>
                  <a:gd name="T5" fmla="*/ 5 h 13"/>
                  <a:gd name="T6" fmla="*/ 30 w 30"/>
                  <a:gd name="T7" fmla="*/ 0 h 13"/>
                </a:gdLst>
                <a:ahLst/>
                <a:cxnLst>
                  <a:cxn ang="0">
                    <a:pos x="T0" y="T1"/>
                  </a:cxn>
                  <a:cxn ang="0">
                    <a:pos x="T2" y="T3"/>
                  </a:cxn>
                  <a:cxn ang="0">
                    <a:pos x="T4" y="T5"/>
                  </a:cxn>
                  <a:cxn ang="0">
                    <a:pos x="T6" y="T7"/>
                  </a:cxn>
                </a:cxnLst>
                <a:rect l="0" t="0" r="r" b="b"/>
                <a:pathLst>
                  <a:path w="30" h="13">
                    <a:moveTo>
                      <a:pt x="30" y="0"/>
                    </a:moveTo>
                    <a:cubicBezTo>
                      <a:pt x="21" y="4"/>
                      <a:pt x="11" y="9"/>
                      <a:pt x="0" y="13"/>
                    </a:cubicBezTo>
                    <a:cubicBezTo>
                      <a:pt x="10" y="10"/>
                      <a:pt x="20" y="7"/>
                      <a:pt x="29" y="5"/>
                    </a:cubicBezTo>
                    <a:cubicBezTo>
                      <a:pt x="30" y="3"/>
                      <a:pt x="30" y="2"/>
                      <a:pt x="3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38" name="Freeform 822"/>
              <p:cNvSpPr/>
              <p:nvPr/>
            </p:nvSpPr>
            <p:spPr bwMode="auto">
              <a:xfrm>
                <a:off x="3089" y="3036"/>
                <a:ext cx="43" cy="13"/>
              </a:xfrm>
              <a:custGeom>
                <a:avLst/>
                <a:gdLst>
                  <a:gd name="T0" fmla="*/ 51 w 51"/>
                  <a:gd name="T1" fmla="*/ 0 h 16"/>
                  <a:gd name="T2" fmla="*/ 22 w 51"/>
                  <a:gd name="T3" fmla="*/ 8 h 16"/>
                  <a:gd name="T4" fmla="*/ 0 w 51"/>
                  <a:gd name="T5" fmla="*/ 16 h 16"/>
                  <a:gd name="T6" fmla="*/ 48 w 51"/>
                  <a:gd name="T7" fmla="*/ 10 h 16"/>
                  <a:gd name="T8" fmla="*/ 51 w 51"/>
                  <a:gd name="T9" fmla="*/ 0 h 16"/>
                </a:gdLst>
                <a:ahLst/>
                <a:cxnLst>
                  <a:cxn ang="0">
                    <a:pos x="T0" y="T1"/>
                  </a:cxn>
                  <a:cxn ang="0">
                    <a:pos x="T2" y="T3"/>
                  </a:cxn>
                  <a:cxn ang="0">
                    <a:pos x="T4" y="T5"/>
                  </a:cxn>
                  <a:cxn ang="0">
                    <a:pos x="T6" y="T7"/>
                  </a:cxn>
                  <a:cxn ang="0">
                    <a:pos x="T8" y="T9"/>
                  </a:cxn>
                </a:cxnLst>
                <a:rect l="0" t="0" r="r" b="b"/>
                <a:pathLst>
                  <a:path w="51" h="16">
                    <a:moveTo>
                      <a:pt x="51" y="0"/>
                    </a:moveTo>
                    <a:cubicBezTo>
                      <a:pt x="42" y="2"/>
                      <a:pt x="32" y="5"/>
                      <a:pt x="22" y="8"/>
                    </a:cubicBezTo>
                    <a:cubicBezTo>
                      <a:pt x="15" y="11"/>
                      <a:pt x="8" y="14"/>
                      <a:pt x="0" y="16"/>
                    </a:cubicBezTo>
                    <a:cubicBezTo>
                      <a:pt x="16" y="14"/>
                      <a:pt x="32" y="12"/>
                      <a:pt x="48" y="10"/>
                    </a:cubicBezTo>
                    <a:cubicBezTo>
                      <a:pt x="49" y="6"/>
                      <a:pt x="50" y="3"/>
                      <a:pt x="5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39" name="Freeform 823"/>
              <p:cNvSpPr/>
              <p:nvPr/>
            </p:nvSpPr>
            <p:spPr bwMode="auto">
              <a:xfrm>
                <a:off x="3274" y="3018"/>
                <a:ext cx="5" cy="4"/>
              </a:xfrm>
              <a:custGeom>
                <a:avLst/>
                <a:gdLst>
                  <a:gd name="T0" fmla="*/ 1 w 6"/>
                  <a:gd name="T1" fmla="*/ 0 h 5"/>
                  <a:gd name="T2" fmla="*/ 0 w 6"/>
                  <a:gd name="T3" fmla="*/ 5 h 5"/>
                  <a:gd name="T4" fmla="*/ 6 w 6"/>
                  <a:gd name="T5" fmla="*/ 3 h 5"/>
                  <a:gd name="T6" fmla="*/ 1 w 6"/>
                  <a:gd name="T7" fmla="*/ 0 h 5"/>
                </a:gdLst>
                <a:ahLst/>
                <a:cxnLst>
                  <a:cxn ang="0">
                    <a:pos x="T0" y="T1"/>
                  </a:cxn>
                  <a:cxn ang="0">
                    <a:pos x="T2" y="T3"/>
                  </a:cxn>
                  <a:cxn ang="0">
                    <a:pos x="T4" y="T5"/>
                  </a:cxn>
                  <a:cxn ang="0">
                    <a:pos x="T6" y="T7"/>
                  </a:cxn>
                </a:cxnLst>
                <a:rect l="0" t="0" r="r" b="b"/>
                <a:pathLst>
                  <a:path w="6" h="5">
                    <a:moveTo>
                      <a:pt x="1" y="0"/>
                    </a:moveTo>
                    <a:cubicBezTo>
                      <a:pt x="1" y="2"/>
                      <a:pt x="1" y="3"/>
                      <a:pt x="0" y="5"/>
                    </a:cubicBezTo>
                    <a:cubicBezTo>
                      <a:pt x="2" y="4"/>
                      <a:pt x="4" y="4"/>
                      <a:pt x="6" y="3"/>
                    </a:cubicBezTo>
                    <a:cubicBezTo>
                      <a:pt x="4" y="2"/>
                      <a:pt x="3" y="1"/>
                      <a:pt x="1"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340" name="Freeform 824"/>
              <p:cNvSpPr>
                <a:spLocks noEditPoints="1"/>
              </p:cNvSpPr>
              <p:nvPr/>
            </p:nvSpPr>
            <p:spPr bwMode="auto">
              <a:xfrm>
                <a:off x="3027" y="3048"/>
                <a:ext cx="101" cy="23"/>
              </a:xfrm>
              <a:custGeom>
                <a:avLst/>
                <a:gdLst>
                  <a:gd name="T0" fmla="*/ 2 w 121"/>
                  <a:gd name="T1" fmla="*/ 28 h 28"/>
                  <a:gd name="T2" fmla="*/ 0 w 121"/>
                  <a:gd name="T3" fmla="*/ 28 h 28"/>
                  <a:gd name="T4" fmla="*/ 2 w 121"/>
                  <a:gd name="T5" fmla="*/ 28 h 28"/>
                  <a:gd name="T6" fmla="*/ 2 w 121"/>
                  <a:gd name="T7" fmla="*/ 28 h 28"/>
                  <a:gd name="T8" fmla="*/ 14 w 121"/>
                  <a:gd name="T9" fmla="*/ 24 h 28"/>
                  <a:gd name="T10" fmla="*/ 5 w 121"/>
                  <a:gd name="T11" fmla="*/ 27 h 28"/>
                  <a:gd name="T12" fmla="*/ 6 w 121"/>
                  <a:gd name="T13" fmla="*/ 27 h 28"/>
                  <a:gd name="T14" fmla="*/ 15 w 121"/>
                  <a:gd name="T15" fmla="*/ 26 h 28"/>
                  <a:gd name="T16" fmla="*/ 14 w 121"/>
                  <a:gd name="T17" fmla="*/ 24 h 28"/>
                  <a:gd name="T18" fmla="*/ 121 w 121"/>
                  <a:gd name="T19" fmla="*/ 0 h 28"/>
                  <a:gd name="T20" fmla="*/ 56 w 121"/>
                  <a:gd name="T21" fmla="*/ 10 h 28"/>
                  <a:gd name="T22" fmla="*/ 17 w 121"/>
                  <a:gd name="T23" fmla="*/ 23 h 28"/>
                  <a:gd name="T24" fmla="*/ 19 w 121"/>
                  <a:gd name="T25" fmla="*/ 25 h 28"/>
                  <a:gd name="T26" fmla="*/ 81 w 121"/>
                  <a:gd name="T27" fmla="*/ 13 h 28"/>
                  <a:gd name="T28" fmla="*/ 119 w 121"/>
                  <a:gd name="T29" fmla="*/ 4 h 28"/>
                  <a:gd name="T30" fmla="*/ 121 w 121"/>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28">
                    <a:moveTo>
                      <a:pt x="2" y="28"/>
                    </a:moveTo>
                    <a:cubicBezTo>
                      <a:pt x="1" y="28"/>
                      <a:pt x="1" y="28"/>
                      <a:pt x="0" y="28"/>
                    </a:cubicBezTo>
                    <a:cubicBezTo>
                      <a:pt x="1" y="28"/>
                      <a:pt x="2" y="28"/>
                      <a:pt x="2" y="28"/>
                    </a:cubicBezTo>
                    <a:cubicBezTo>
                      <a:pt x="2" y="28"/>
                      <a:pt x="2" y="28"/>
                      <a:pt x="2" y="28"/>
                    </a:cubicBezTo>
                    <a:moveTo>
                      <a:pt x="14" y="24"/>
                    </a:moveTo>
                    <a:cubicBezTo>
                      <a:pt x="11" y="25"/>
                      <a:pt x="8" y="26"/>
                      <a:pt x="5" y="27"/>
                    </a:cubicBezTo>
                    <a:cubicBezTo>
                      <a:pt x="6" y="27"/>
                      <a:pt x="6" y="27"/>
                      <a:pt x="6" y="27"/>
                    </a:cubicBezTo>
                    <a:cubicBezTo>
                      <a:pt x="9" y="27"/>
                      <a:pt x="12" y="26"/>
                      <a:pt x="15" y="26"/>
                    </a:cubicBezTo>
                    <a:cubicBezTo>
                      <a:pt x="15" y="25"/>
                      <a:pt x="14" y="25"/>
                      <a:pt x="14" y="24"/>
                    </a:cubicBezTo>
                    <a:moveTo>
                      <a:pt x="121" y="0"/>
                    </a:moveTo>
                    <a:cubicBezTo>
                      <a:pt x="101" y="3"/>
                      <a:pt x="79" y="6"/>
                      <a:pt x="56" y="10"/>
                    </a:cubicBezTo>
                    <a:cubicBezTo>
                      <a:pt x="43" y="14"/>
                      <a:pt x="31" y="19"/>
                      <a:pt x="17" y="23"/>
                    </a:cubicBezTo>
                    <a:cubicBezTo>
                      <a:pt x="18" y="24"/>
                      <a:pt x="18" y="24"/>
                      <a:pt x="19" y="25"/>
                    </a:cubicBezTo>
                    <a:cubicBezTo>
                      <a:pt x="39" y="22"/>
                      <a:pt x="60" y="18"/>
                      <a:pt x="81" y="13"/>
                    </a:cubicBezTo>
                    <a:cubicBezTo>
                      <a:pt x="94" y="10"/>
                      <a:pt x="107" y="7"/>
                      <a:pt x="119" y="4"/>
                    </a:cubicBezTo>
                    <a:cubicBezTo>
                      <a:pt x="120" y="3"/>
                      <a:pt x="121" y="1"/>
                      <a:pt x="12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41" name="Freeform 825"/>
              <p:cNvSpPr/>
              <p:nvPr/>
            </p:nvSpPr>
            <p:spPr bwMode="auto">
              <a:xfrm>
                <a:off x="3223" y="3030"/>
                <a:ext cx="14" cy="4"/>
              </a:xfrm>
              <a:custGeom>
                <a:avLst/>
                <a:gdLst>
                  <a:gd name="T0" fmla="*/ 17 w 17"/>
                  <a:gd name="T1" fmla="*/ 0 h 4"/>
                  <a:gd name="T2" fmla="*/ 0 w 17"/>
                  <a:gd name="T3" fmla="*/ 3 h 4"/>
                  <a:gd name="T4" fmla="*/ 0 w 17"/>
                  <a:gd name="T5" fmla="*/ 4 h 4"/>
                  <a:gd name="T6" fmla="*/ 17 w 17"/>
                  <a:gd name="T7" fmla="*/ 0 h 4"/>
                  <a:gd name="T8" fmla="*/ 17 w 17"/>
                  <a:gd name="T9" fmla="*/ 0 h 4"/>
                </a:gdLst>
                <a:ahLst/>
                <a:cxnLst>
                  <a:cxn ang="0">
                    <a:pos x="T0" y="T1"/>
                  </a:cxn>
                  <a:cxn ang="0">
                    <a:pos x="T2" y="T3"/>
                  </a:cxn>
                  <a:cxn ang="0">
                    <a:pos x="T4" y="T5"/>
                  </a:cxn>
                  <a:cxn ang="0">
                    <a:pos x="T6" y="T7"/>
                  </a:cxn>
                  <a:cxn ang="0">
                    <a:pos x="T8" y="T9"/>
                  </a:cxn>
                </a:cxnLst>
                <a:rect l="0" t="0" r="r" b="b"/>
                <a:pathLst>
                  <a:path w="17" h="4">
                    <a:moveTo>
                      <a:pt x="17" y="0"/>
                    </a:moveTo>
                    <a:cubicBezTo>
                      <a:pt x="12" y="0"/>
                      <a:pt x="6" y="1"/>
                      <a:pt x="0" y="3"/>
                    </a:cubicBezTo>
                    <a:cubicBezTo>
                      <a:pt x="0" y="3"/>
                      <a:pt x="0" y="3"/>
                      <a:pt x="0" y="4"/>
                    </a:cubicBezTo>
                    <a:cubicBezTo>
                      <a:pt x="6" y="3"/>
                      <a:pt x="12" y="1"/>
                      <a:pt x="17" y="0"/>
                    </a:cubicBezTo>
                    <a:cubicBezTo>
                      <a:pt x="17" y="0"/>
                      <a:pt x="17" y="0"/>
                      <a:pt x="17"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342" name="Freeform 826"/>
              <p:cNvSpPr/>
              <p:nvPr/>
            </p:nvSpPr>
            <p:spPr bwMode="auto">
              <a:xfrm>
                <a:off x="3217" y="3033"/>
                <a:ext cx="6" cy="1"/>
              </a:xfrm>
              <a:custGeom>
                <a:avLst/>
                <a:gdLst>
                  <a:gd name="T0" fmla="*/ 7 w 7"/>
                  <a:gd name="T1" fmla="*/ 0 h 2"/>
                  <a:gd name="T2" fmla="*/ 0 w 7"/>
                  <a:gd name="T3" fmla="*/ 2 h 2"/>
                  <a:gd name="T4" fmla="*/ 7 w 7"/>
                  <a:gd name="T5" fmla="*/ 1 h 2"/>
                  <a:gd name="T6" fmla="*/ 7 w 7"/>
                  <a:gd name="T7" fmla="*/ 0 h 2"/>
                </a:gdLst>
                <a:ahLst/>
                <a:cxnLst>
                  <a:cxn ang="0">
                    <a:pos x="T0" y="T1"/>
                  </a:cxn>
                  <a:cxn ang="0">
                    <a:pos x="T2" y="T3"/>
                  </a:cxn>
                  <a:cxn ang="0">
                    <a:pos x="T4" y="T5"/>
                  </a:cxn>
                  <a:cxn ang="0">
                    <a:pos x="T6" y="T7"/>
                  </a:cxn>
                </a:cxnLst>
                <a:rect l="0" t="0" r="r" b="b"/>
                <a:pathLst>
                  <a:path w="7" h="2">
                    <a:moveTo>
                      <a:pt x="7" y="0"/>
                    </a:moveTo>
                    <a:cubicBezTo>
                      <a:pt x="5" y="0"/>
                      <a:pt x="2" y="1"/>
                      <a:pt x="0" y="2"/>
                    </a:cubicBezTo>
                    <a:cubicBezTo>
                      <a:pt x="2" y="1"/>
                      <a:pt x="5" y="1"/>
                      <a:pt x="7" y="1"/>
                    </a:cubicBezTo>
                    <a:cubicBezTo>
                      <a:pt x="7" y="0"/>
                      <a:pt x="7" y="0"/>
                      <a:pt x="7"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343" name="Freeform 827"/>
              <p:cNvSpPr/>
              <p:nvPr/>
            </p:nvSpPr>
            <p:spPr bwMode="auto">
              <a:xfrm>
                <a:off x="3238" y="3029"/>
                <a:ext cx="6" cy="1"/>
              </a:xfrm>
              <a:custGeom>
                <a:avLst/>
                <a:gdLst>
                  <a:gd name="T0" fmla="*/ 7 w 7"/>
                  <a:gd name="T1" fmla="*/ 0 h 1"/>
                  <a:gd name="T2" fmla="*/ 0 w 7"/>
                  <a:gd name="T3" fmla="*/ 0 h 1"/>
                  <a:gd name="T4" fmla="*/ 0 w 7"/>
                  <a:gd name="T5" fmla="*/ 1 h 1"/>
                  <a:gd name="T6" fmla="*/ 7 w 7"/>
                  <a:gd name="T7" fmla="*/ 0 h 1"/>
                </a:gdLst>
                <a:ahLst/>
                <a:cxnLst>
                  <a:cxn ang="0">
                    <a:pos x="T0" y="T1"/>
                  </a:cxn>
                  <a:cxn ang="0">
                    <a:pos x="T2" y="T3"/>
                  </a:cxn>
                  <a:cxn ang="0">
                    <a:pos x="T4" y="T5"/>
                  </a:cxn>
                  <a:cxn ang="0">
                    <a:pos x="T6" y="T7"/>
                  </a:cxn>
                </a:cxnLst>
                <a:rect l="0" t="0" r="r" b="b"/>
                <a:pathLst>
                  <a:path w="7" h="1">
                    <a:moveTo>
                      <a:pt x="7" y="0"/>
                    </a:moveTo>
                    <a:cubicBezTo>
                      <a:pt x="5" y="0"/>
                      <a:pt x="2" y="0"/>
                      <a:pt x="0" y="0"/>
                    </a:cubicBezTo>
                    <a:cubicBezTo>
                      <a:pt x="0" y="1"/>
                      <a:pt x="0" y="1"/>
                      <a:pt x="0" y="1"/>
                    </a:cubicBezTo>
                    <a:cubicBezTo>
                      <a:pt x="2" y="1"/>
                      <a:pt x="5" y="0"/>
                      <a:pt x="7"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344" name="Freeform 828"/>
              <p:cNvSpPr/>
              <p:nvPr/>
            </p:nvSpPr>
            <p:spPr bwMode="auto">
              <a:xfrm>
                <a:off x="3237" y="3029"/>
                <a:ext cx="1" cy="1"/>
              </a:xfrm>
              <a:custGeom>
                <a:avLst/>
                <a:gdLst>
                  <a:gd name="T0" fmla="*/ 1 w 1"/>
                  <a:gd name="T1" fmla="*/ 0 h 1"/>
                  <a:gd name="T2" fmla="*/ 0 w 1"/>
                  <a:gd name="T3" fmla="*/ 1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1"/>
                    </a:cubicBezTo>
                    <a:cubicBezTo>
                      <a:pt x="0" y="1"/>
                      <a:pt x="0" y="1"/>
                      <a:pt x="0" y="1"/>
                    </a:cubicBezTo>
                    <a:cubicBezTo>
                      <a:pt x="0" y="1"/>
                      <a:pt x="1" y="1"/>
                      <a:pt x="1" y="1"/>
                    </a:cubicBezTo>
                    <a:cubicBezTo>
                      <a:pt x="1" y="1"/>
                      <a:pt x="1" y="1"/>
                      <a:pt x="1"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345" name="Freeform 829"/>
              <p:cNvSpPr>
                <a:spLocks noEditPoints="1"/>
              </p:cNvSpPr>
              <p:nvPr/>
            </p:nvSpPr>
            <p:spPr bwMode="auto">
              <a:xfrm>
                <a:off x="3006" y="2986"/>
                <a:ext cx="126" cy="28"/>
              </a:xfrm>
              <a:custGeom>
                <a:avLst/>
                <a:gdLst>
                  <a:gd name="T0" fmla="*/ 5 w 151"/>
                  <a:gd name="T1" fmla="*/ 31 h 33"/>
                  <a:gd name="T2" fmla="*/ 0 w 151"/>
                  <a:gd name="T3" fmla="*/ 33 h 33"/>
                  <a:gd name="T4" fmla="*/ 5 w 151"/>
                  <a:gd name="T5" fmla="*/ 32 h 33"/>
                  <a:gd name="T6" fmla="*/ 5 w 151"/>
                  <a:gd name="T7" fmla="*/ 31 h 33"/>
                  <a:gd name="T8" fmla="*/ 17 w 151"/>
                  <a:gd name="T9" fmla="*/ 28 h 33"/>
                  <a:gd name="T10" fmla="*/ 9 w 151"/>
                  <a:gd name="T11" fmla="*/ 30 h 33"/>
                  <a:gd name="T12" fmla="*/ 9 w 151"/>
                  <a:gd name="T13" fmla="*/ 31 h 33"/>
                  <a:gd name="T14" fmla="*/ 17 w 151"/>
                  <a:gd name="T15" fmla="*/ 29 h 33"/>
                  <a:gd name="T16" fmla="*/ 17 w 151"/>
                  <a:gd name="T17" fmla="*/ 28 h 33"/>
                  <a:gd name="T18" fmla="*/ 151 w 151"/>
                  <a:gd name="T19" fmla="*/ 0 h 33"/>
                  <a:gd name="T20" fmla="*/ 91 w 151"/>
                  <a:gd name="T21" fmla="*/ 10 h 33"/>
                  <a:gd name="T22" fmla="*/ 22 w 151"/>
                  <a:gd name="T23" fmla="*/ 27 h 33"/>
                  <a:gd name="T24" fmla="*/ 22 w 151"/>
                  <a:gd name="T25" fmla="*/ 28 h 33"/>
                  <a:gd name="T26" fmla="*/ 151 w 151"/>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1" h="33">
                    <a:moveTo>
                      <a:pt x="5" y="31"/>
                    </a:moveTo>
                    <a:cubicBezTo>
                      <a:pt x="3" y="32"/>
                      <a:pt x="1" y="32"/>
                      <a:pt x="0" y="33"/>
                    </a:cubicBezTo>
                    <a:cubicBezTo>
                      <a:pt x="1" y="32"/>
                      <a:pt x="3" y="32"/>
                      <a:pt x="5" y="32"/>
                    </a:cubicBezTo>
                    <a:cubicBezTo>
                      <a:pt x="5" y="32"/>
                      <a:pt x="5" y="31"/>
                      <a:pt x="5" y="31"/>
                    </a:cubicBezTo>
                    <a:moveTo>
                      <a:pt x="17" y="28"/>
                    </a:moveTo>
                    <a:cubicBezTo>
                      <a:pt x="14" y="29"/>
                      <a:pt x="12" y="30"/>
                      <a:pt x="9" y="30"/>
                    </a:cubicBezTo>
                    <a:cubicBezTo>
                      <a:pt x="9" y="30"/>
                      <a:pt x="9" y="30"/>
                      <a:pt x="9" y="31"/>
                    </a:cubicBezTo>
                    <a:cubicBezTo>
                      <a:pt x="12" y="30"/>
                      <a:pt x="14" y="29"/>
                      <a:pt x="17" y="29"/>
                    </a:cubicBezTo>
                    <a:cubicBezTo>
                      <a:pt x="17" y="29"/>
                      <a:pt x="17" y="28"/>
                      <a:pt x="17" y="28"/>
                    </a:cubicBezTo>
                    <a:moveTo>
                      <a:pt x="151" y="0"/>
                    </a:moveTo>
                    <a:cubicBezTo>
                      <a:pt x="131" y="2"/>
                      <a:pt x="111" y="5"/>
                      <a:pt x="91" y="10"/>
                    </a:cubicBezTo>
                    <a:cubicBezTo>
                      <a:pt x="67" y="16"/>
                      <a:pt x="44" y="21"/>
                      <a:pt x="22" y="27"/>
                    </a:cubicBezTo>
                    <a:cubicBezTo>
                      <a:pt x="22" y="27"/>
                      <a:pt x="22" y="27"/>
                      <a:pt x="22" y="28"/>
                    </a:cubicBezTo>
                    <a:cubicBezTo>
                      <a:pt x="71" y="16"/>
                      <a:pt x="115" y="7"/>
                      <a:pt x="151"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346" name="Freeform 830"/>
              <p:cNvSpPr>
                <a:spLocks noEditPoints="1"/>
              </p:cNvSpPr>
              <p:nvPr/>
            </p:nvSpPr>
            <p:spPr bwMode="auto">
              <a:xfrm>
                <a:off x="2616" y="2977"/>
                <a:ext cx="585" cy="145"/>
              </a:xfrm>
              <a:custGeom>
                <a:avLst/>
                <a:gdLst>
                  <a:gd name="T0" fmla="*/ 340 w 706"/>
                  <a:gd name="T1" fmla="*/ 118 h 175"/>
                  <a:gd name="T2" fmla="*/ 315 w 706"/>
                  <a:gd name="T3" fmla="*/ 125 h 175"/>
                  <a:gd name="T4" fmla="*/ 352 w 706"/>
                  <a:gd name="T5" fmla="*/ 121 h 175"/>
                  <a:gd name="T6" fmla="*/ 340 w 706"/>
                  <a:gd name="T7" fmla="*/ 118 h 175"/>
                  <a:gd name="T8" fmla="*/ 349 w 706"/>
                  <a:gd name="T9" fmla="*/ 83 h 175"/>
                  <a:gd name="T10" fmla="*/ 347 w 706"/>
                  <a:gd name="T11" fmla="*/ 86 h 175"/>
                  <a:gd name="T12" fmla="*/ 347 w 706"/>
                  <a:gd name="T13" fmla="*/ 87 h 175"/>
                  <a:gd name="T14" fmla="*/ 350 w 706"/>
                  <a:gd name="T15" fmla="*/ 85 h 175"/>
                  <a:gd name="T16" fmla="*/ 349 w 706"/>
                  <a:gd name="T17" fmla="*/ 83 h 175"/>
                  <a:gd name="T18" fmla="*/ 353 w 706"/>
                  <a:gd name="T19" fmla="*/ 77 h 175"/>
                  <a:gd name="T20" fmla="*/ 352 w 706"/>
                  <a:gd name="T21" fmla="*/ 78 h 175"/>
                  <a:gd name="T22" fmla="*/ 352 w 706"/>
                  <a:gd name="T23" fmla="*/ 84 h 175"/>
                  <a:gd name="T24" fmla="*/ 354 w 706"/>
                  <a:gd name="T25" fmla="*/ 83 h 175"/>
                  <a:gd name="T26" fmla="*/ 353 w 706"/>
                  <a:gd name="T27" fmla="*/ 77 h 175"/>
                  <a:gd name="T28" fmla="*/ 341 w 706"/>
                  <a:gd name="T29" fmla="*/ 75 h 175"/>
                  <a:gd name="T30" fmla="*/ 15 w 706"/>
                  <a:gd name="T31" fmla="*/ 161 h 175"/>
                  <a:gd name="T32" fmla="*/ 1 w 706"/>
                  <a:gd name="T33" fmla="*/ 175 h 175"/>
                  <a:gd name="T34" fmla="*/ 331 w 706"/>
                  <a:gd name="T35" fmla="*/ 97 h 175"/>
                  <a:gd name="T36" fmla="*/ 344 w 706"/>
                  <a:gd name="T37" fmla="*/ 88 h 175"/>
                  <a:gd name="T38" fmla="*/ 343 w 706"/>
                  <a:gd name="T39" fmla="*/ 83 h 175"/>
                  <a:gd name="T40" fmla="*/ 343 w 706"/>
                  <a:gd name="T41" fmla="*/ 83 h 175"/>
                  <a:gd name="T42" fmla="*/ 343 w 706"/>
                  <a:gd name="T43" fmla="*/ 83 h 175"/>
                  <a:gd name="T44" fmla="*/ 341 w 706"/>
                  <a:gd name="T45" fmla="*/ 75 h 175"/>
                  <a:gd name="T46" fmla="*/ 351 w 706"/>
                  <a:gd name="T47" fmla="*/ 72 h 175"/>
                  <a:gd name="T48" fmla="*/ 345 w 706"/>
                  <a:gd name="T49" fmla="*/ 74 h 175"/>
                  <a:gd name="T50" fmla="*/ 346 w 706"/>
                  <a:gd name="T51" fmla="*/ 79 h 175"/>
                  <a:gd name="T52" fmla="*/ 347 w 706"/>
                  <a:gd name="T53" fmla="*/ 77 h 175"/>
                  <a:gd name="T54" fmla="*/ 349 w 706"/>
                  <a:gd name="T55" fmla="*/ 73 h 175"/>
                  <a:gd name="T56" fmla="*/ 350 w 706"/>
                  <a:gd name="T57" fmla="*/ 74 h 175"/>
                  <a:gd name="T58" fmla="*/ 351 w 706"/>
                  <a:gd name="T59" fmla="*/ 72 h 175"/>
                  <a:gd name="T60" fmla="*/ 361 w 706"/>
                  <a:gd name="T61" fmla="*/ 70 h 175"/>
                  <a:gd name="T62" fmla="*/ 358 w 706"/>
                  <a:gd name="T63" fmla="*/ 71 h 175"/>
                  <a:gd name="T64" fmla="*/ 357 w 706"/>
                  <a:gd name="T65" fmla="*/ 71 h 175"/>
                  <a:gd name="T66" fmla="*/ 358 w 706"/>
                  <a:gd name="T67" fmla="*/ 81 h 175"/>
                  <a:gd name="T68" fmla="*/ 363 w 706"/>
                  <a:gd name="T69" fmla="*/ 79 h 175"/>
                  <a:gd name="T70" fmla="*/ 361 w 706"/>
                  <a:gd name="T71" fmla="*/ 70 h 175"/>
                  <a:gd name="T72" fmla="*/ 367 w 706"/>
                  <a:gd name="T73" fmla="*/ 68 h 175"/>
                  <a:gd name="T74" fmla="*/ 366 w 706"/>
                  <a:gd name="T75" fmla="*/ 69 h 175"/>
                  <a:gd name="T76" fmla="*/ 367 w 706"/>
                  <a:gd name="T77" fmla="*/ 78 h 175"/>
                  <a:gd name="T78" fmla="*/ 369 w 706"/>
                  <a:gd name="T79" fmla="*/ 77 h 175"/>
                  <a:gd name="T80" fmla="*/ 367 w 706"/>
                  <a:gd name="T81" fmla="*/ 68 h 175"/>
                  <a:gd name="T82" fmla="*/ 372 w 706"/>
                  <a:gd name="T83" fmla="*/ 67 h 175"/>
                  <a:gd name="T84" fmla="*/ 372 w 706"/>
                  <a:gd name="T85" fmla="*/ 67 h 175"/>
                  <a:gd name="T86" fmla="*/ 373 w 706"/>
                  <a:gd name="T87" fmla="*/ 75 h 175"/>
                  <a:gd name="T88" fmla="*/ 373 w 706"/>
                  <a:gd name="T89" fmla="*/ 75 h 175"/>
                  <a:gd name="T90" fmla="*/ 372 w 706"/>
                  <a:gd name="T91" fmla="*/ 67 h 175"/>
                  <a:gd name="T92" fmla="*/ 471 w 706"/>
                  <a:gd name="T93" fmla="*/ 44 h 175"/>
                  <a:gd name="T94" fmla="*/ 404 w 706"/>
                  <a:gd name="T95" fmla="*/ 59 h 175"/>
                  <a:gd name="T96" fmla="*/ 376 w 706"/>
                  <a:gd name="T97" fmla="*/ 66 h 175"/>
                  <a:gd name="T98" fmla="*/ 377 w 706"/>
                  <a:gd name="T99" fmla="*/ 73 h 175"/>
                  <a:gd name="T100" fmla="*/ 471 w 706"/>
                  <a:gd name="T101" fmla="*/ 44 h 175"/>
                  <a:gd name="T102" fmla="*/ 704 w 706"/>
                  <a:gd name="T103" fmla="*/ 0 h 175"/>
                  <a:gd name="T104" fmla="*/ 702 w 706"/>
                  <a:gd name="T105" fmla="*/ 1 h 175"/>
                  <a:gd name="T106" fmla="*/ 706 w 706"/>
                  <a:gd name="T107" fmla="*/ 0 h 175"/>
                  <a:gd name="T108" fmla="*/ 704 w 706"/>
                  <a:gd name="T109" fmla="*/ 0 h 175"/>
                  <a:gd name="T110" fmla="*/ 698 w 706"/>
                  <a:gd name="T111" fmla="*/ 0 h 175"/>
                  <a:gd name="T112" fmla="*/ 622 w 706"/>
                  <a:gd name="T113" fmla="*/ 11 h 175"/>
                  <a:gd name="T114" fmla="*/ 686 w 706"/>
                  <a:gd name="T115" fmla="*/ 7 h 175"/>
                  <a:gd name="T116" fmla="*/ 702 w 706"/>
                  <a:gd name="T117" fmla="*/ 1 h 175"/>
                  <a:gd name="T118" fmla="*/ 704 w 706"/>
                  <a:gd name="T119" fmla="*/ 0 h 175"/>
                  <a:gd name="T120" fmla="*/ 698 w 706"/>
                  <a:gd name="T1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6" h="175">
                    <a:moveTo>
                      <a:pt x="340" y="118"/>
                    </a:moveTo>
                    <a:cubicBezTo>
                      <a:pt x="332" y="121"/>
                      <a:pt x="324" y="123"/>
                      <a:pt x="315" y="125"/>
                    </a:cubicBezTo>
                    <a:cubicBezTo>
                      <a:pt x="328" y="123"/>
                      <a:pt x="340" y="122"/>
                      <a:pt x="352" y="121"/>
                    </a:cubicBezTo>
                    <a:cubicBezTo>
                      <a:pt x="348" y="120"/>
                      <a:pt x="344" y="119"/>
                      <a:pt x="340" y="118"/>
                    </a:cubicBezTo>
                    <a:moveTo>
                      <a:pt x="349" y="83"/>
                    </a:moveTo>
                    <a:cubicBezTo>
                      <a:pt x="347" y="86"/>
                      <a:pt x="347" y="86"/>
                      <a:pt x="347" y="86"/>
                    </a:cubicBezTo>
                    <a:cubicBezTo>
                      <a:pt x="347" y="86"/>
                      <a:pt x="347" y="86"/>
                      <a:pt x="347" y="87"/>
                    </a:cubicBezTo>
                    <a:cubicBezTo>
                      <a:pt x="348" y="86"/>
                      <a:pt x="349" y="86"/>
                      <a:pt x="350" y="85"/>
                    </a:cubicBezTo>
                    <a:cubicBezTo>
                      <a:pt x="349" y="85"/>
                      <a:pt x="349" y="84"/>
                      <a:pt x="349" y="83"/>
                    </a:cubicBezTo>
                    <a:moveTo>
                      <a:pt x="353" y="77"/>
                    </a:moveTo>
                    <a:cubicBezTo>
                      <a:pt x="352" y="78"/>
                      <a:pt x="352" y="78"/>
                      <a:pt x="352" y="78"/>
                    </a:cubicBezTo>
                    <a:cubicBezTo>
                      <a:pt x="352" y="80"/>
                      <a:pt x="352" y="82"/>
                      <a:pt x="352" y="84"/>
                    </a:cubicBezTo>
                    <a:cubicBezTo>
                      <a:pt x="353" y="84"/>
                      <a:pt x="354" y="83"/>
                      <a:pt x="354" y="83"/>
                    </a:cubicBezTo>
                    <a:cubicBezTo>
                      <a:pt x="354" y="81"/>
                      <a:pt x="353" y="79"/>
                      <a:pt x="353" y="77"/>
                    </a:cubicBezTo>
                    <a:moveTo>
                      <a:pt x="341" y="75"/>
                    </a:moveTo>
                    <a:cubicBezTo>
                      <a:pt x="240" y="101"/>
                      <a:pt x="131" y="130"/>
                      <a:pt x="15" y="161"/>
                    </a:cubicBezTo>
                    <a:cubicBezTo>
                      <a:pt x="6" y="166"/>
                      <a:pt x="0" y="171"/>
                      <a:pt x="1" y="175"/>
                    </a:cubicBezTo>
                    <a:cubicBezTo>
                      <a:pt x="112" y="147"/>
                      <a:pt x="224" y="120"/>
                      <a:pt x="331" y="97"/>
                    </a:cubicBezTo>
                    <a:cubicBezTo>
                      <a:pt x="334" y="94"/>
                      <a:pt x="338" y="91"/>
                      <a:pt x="344" y="88"/>
                    </a:cubicBezTo>
                    <a:cubicBezTo>
                      <a:pt x="344" y="87"/>
                      <a:pt x="343" y="85"/>
                      <a:pt x="343" y="83"/>
                    </a:cubicBezTo>
                    <a:cubicBezTo>
                      <a:pt x="343" y="83"/>
                      <a:pt x="343" y="83"/>
                      <a:pt x="343" y="83"/>
                    </a:cubicBezTo>
                    <a:cubicBezTo>
                      <a:pt x="343" y="83"/>
                      <a:pt x="343" y="83"/>
                      <a:pt x="343" y="83"/>
                    </a:cubicBezTo>
                    <a:cubicBezTo>
                      <a:pt x="342" y="80"/>
                      <a:pt x="341" y="78"/>
                      <a:pt x="341" y="75"/>
                    </a:cubicBezTo>
                    <a:moveTo>
                      <a:pt x="351" y="72"/>
                    </a:moveTo>
                    <a:cubicBezTo>
                      <a:pt x="349" y="73"/>
                      <a:pt x="347" y="73"/>
                      <a:pt x="345" y="74"/>
                    </a:cubicBezTo>
                    <a:cubicBezTo>
                      <a:pt x="346" y="75"/>
                      <a:pt x="346" y="77"/>
                      <a:pt x="346" y="79"/>
                    </a:cubicBezTo>
                    <a:cubicBezTo>
                      <a:pt x="347" y="77"/>
                      <a:pt x="347" y="77"/>
                      <a:pt x="347" y="77"/>
                    </a:cubicBezTo>
                    <a:cubicBezTo>
                      <a:pt x="347" y="76"/>
                      <a:pt x="348" y="75"/>
                      <a:pt x="349" y="73"/>
                    </a:cubicBezTo>
                    <a:cubicBezTo>
                      <a:pt x="349" y="73"/>
                      <a:pt x="349" y="74"/>
                      <a:pt x="350" y="74"/>
                    </a:cubicBezTo>
                    <a:cubicBezTo>
                      <a:pt x="351" y="72"/>
                      <a:pt x="351" y="72"/>
                      <a:pt x="351" y="72"/>
                    </a:cubicBezTo>
                    <a:moveTo>
                      <a:pt x="361" y="70"/>
                    </a:moveTo>
                    <a:cubicBezTo>
                      <a:pt x="360" y="70"/>
                      <a:pt x="359" y="70"/>
                      <a:pt x="358" y="71"/>
                    </a:cubicBezTo>
                    <a:cubicBezTo>
                      <a:pt x="357" y="71"/>
                      <a:pt x="357" y="71"/>
                      <a:pt x="357" y="71"/>
                    </a:cubicBezTo>
                    <a:cubicBezTo>
                      <a:pt x="358" y="74"/>
                      <a:pt x="358" y="78"/>
                      <a:pt x="358" y="81"/>
                    </a:cubicBezTo>
                    <a:cubicBezTo>
                      <a:pt x="360" y="81"/>
                      <a:pt x="361" y="80"/>
                      <a:pt x="363" y="79"/>
                    </a:cubicBezTo>
                    <a:cubicBezTo>
                      <a:pt x="362" y="76"/>
                      <a:pt x="362" y="73"/>
                      <a:pt x="361" y="70"/>
                    </a:cubicBezTo>
                    <a:moveTo>
                      <a:pt x="367" y="68"/>
                    </a:moveTo>
                    <a:cubicBezTo>
                      <a:pt x="367" y="68"/>
                      <a:pt x="366" y="69"/>
                      <a:pt x="366" y="69"/>
                    </a:cubicBezTo>
                    <a:cubicBezTo>
                      <a:pt x="366" y="71"/>
                      <a:pt x="367" y="74"/>
                      <a:pt x="367" y="78"/>
                    </a:cubicBezTo>
                    <a:cubicBezTo>
                      <a:pt x="367" y="77"/>
                      <a:pt x="368" y="77"/>
                      <a:pt x="369" y="77"/>
                    </a:cubicBezTo>
                    <a:cubicBezTo>
                      <a:pt x="368" y="74"/>
                      <a:pt x="367" y="71"/>
                      <a:pt x="367" y="68"/>
                    </a:cubicBezTo>
                    <a:moveTo>
                      <a:pt x="372" y="67"/>
                    </a:moveTo>
                    <a:cubicBezTo>
                      <a:pt x="372" y="67"/>
                      <a:pt x="372" y="67"/>
                      <a:pt x="372" y="67"/>
                    </a:cubicBezTo>
                    <a:cubicBezTo>
                      <a:pt x="372" y="70"/>
                      <a:pt x="372" y="72"/>
                      <a:pt x="373" y="75"/>
                    </a:cubicBezTo>
                    <a:cubicBezTo>
                      <a:pt x="373" y="75"/>
                      <a:pt x="373" y="75"/>
                      <a:pt x="373" y="75"/>
                    </a:cubicBezTo>
                    <a:cubicBezTo>
                      <a:pt x="373" y="72"/>
                      <a:pt x="372" y="70"/>
                      <a:pt x="372" y="67"/>
                    </a:cubicBezTo>
                    <a:moveTo>
                      <a:pt x="471" y="44"/>
                    </a:moveTo>
                    <a:cubicBezTo>
                      <a:pt x="449" y="49"/>
                      <a:pt x="427" y="54"/>
                      <a:pt x="404" y="59"/>
                    </a:cubicBezTo>
                    <a:cubicBezTo>
                      <a:pt x="395" y="61"/>
                      <a:pt x="386" y="64"/>
                      <a:pt x="376" y="66"/>
                    </a:cubicBezTo>
                    <a:cubicBezTo>
                      <a:pt x="377" y="68"/>
                      <a:pt x="377" y="71"/>
                      <a:pt x="377" y="73"/>
                    </a:cubicBezTo>
                    <a:cubicBezTo>
                      <a:pt x="402" y="64"/>
                      <a:pt x="434" y="54"/>
                      <a:pt x="471" y="44"/>
                    </a:cubicBezTo>
                    <a:moveTo>
                      <a:pt x="704" y="0"/>
                    </a:moveTo>
                    <a:cubicBezTo>
                      <a:pt x="702" y="1"/>
                      <a:pt x="702" y="1"/>
                      <a:pt x="702" y="1"/>
                    </a:cubicBezTo>
                    <a:cubicBezTo>
                      <a:pt x="703" y="1"/>
                      <a:pt x="704" y="0"/>
                      <a:pt x="706" y="0"/>
                    </a:cubicBezTo>
                    <a:cubicBezTo>
                      <a:pt x="705" y="0"/>
                      <a:pt x="705" y="0"/>
                      <a:pt x="704" y="0"/>
                    </a:cubicBezTo>
                    <a:moveTo>
                      <a:pt x="698" y="0"/>
                    </a:moveTo>
                    <a:cubicBezTo>
                      <a:pt x="682" y="0"/>
                      <a:pt x="656" y="4"/>
                      <a:pt x="622" y="11"/>
                    </a:cubicBezTo>
                    <a:cubicBezTo>
                      <a:pt x="644" y="8"/>
                      <a:pt x="666" y="7"/>
                      <a:pt x="686" y="7"/>
                    </a:cubicBezTo>
                    <a:cubicBezTo>
                      <a:pt x="691" y="5"/>
                      <a:pt x="696" y="3"/>
                      <a:pt x="702" y="1"/>
                    </a:cubicBezTo>
                    <a:cubicBezTo>
                      <a:pt x="704" y="0"/>
                      <a:pt x="704" y="0"/>
                      <a:pt x="704" y="0"/>
                    </a:cubicBezTo>
                    <a:cubicBezTo>
                      <a:pt x="702" y="0"/>
                      <a:pt x="700" y="0"/>
                      <a:pt x="698"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347" name="Freeform 831"/>
              <p:cNvSpPr/>
              <p:nvPr/>
            </p:nvSpPr>
            <p:spPr bwMode="auto">
              <a:xfrm>
                <a:off x="2740" y="3078"/>
                <a:ext cx="180" cy="39"/>
              </a:xfrm>
              <a:custGeom>
                <a:avLst/>
                <a:gdLst>
                  <a:gd name="T0" fmla="*/ 202 w 217"/>
                  <a:gd name="T1" fmla="*/ 0 h 47"/>
                  <a:gd name="T2" fmla="*/ 165 w 217"/>
                  <a:gd name="T3" fmla="*/ 4 h 47"/>
                  <a:gd name="T4" fmla="*/ 0 w 217"/>
                  <a:gd name="T5" fmla="*/ 47 h 47"/>
                  <a:gd name="T6" fmla="*/ 217 w 217"/>
                  <a:gd name="T7" fmla="*/ 1 h 47"/>
                  <a:gd name="T8" fmla="*/ 202 w 217"/>
                  <a:gd name="T9" fmla="*/ 0 h 47"/>
                </a:gdLst>
                <a:ahLst/>
                <a:cxnLst>
                  <a:cxn ang="0">
                    <a:pos x="T0" y="T1"/>
                  </a:cxn>
                  <a:cxn ang="0">
                    <a:pos x="T2" y="T3"/>
                  </a:cxn>
                  <a:cxn ang="0">
                    <a:pos x="T4" y="T5"/>
                  </a:cxn>
                  <a:cxn ang="0">
                    <a:pos x="T6" y="T7"/>
                  </a:cxn>
                  <a:cxn ang="0">
                    <a:pos x="T8" y="T9"/>
                  </a:cxn>
                </a:cxnLst>
                <a:rect l="0" t="0" r="r" b="b"/>
                <a:pathLst>
                  <a:path w="216" h="47">
                    <a:moveTo>
                      <a:pt x="202" y="0"/>
                    </a:moveTo>
                    <a:cubicBezTo>
                      <a:pt x="190" y="1"/>
                      <a:pt x="178" y="2"/>
                      <a:pt x="165" y="4"/>
                    </a:cubicBezTo>
                    <a:cubicBezTo>
                      <a:pt x="112" y="18"/>
                      <a:pt x="57" y="32"/>
                      <a:pt x="0" y="47"/>
                    </a:cubicBezTo>
                    <a:cubicBezTo>
                      <a:pt x="74" y="30"/>
                      <a:pt x="147" y="15"/>
                      <a:pt x="217" y="1"/>
                    </a:cubicBezTo>
                    <a:cubicBezTo>
                      <a:pt x="212" y="1"/>
                      <a:pt x="207" y="0"/>
                      <a:pt x="202"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48" name="Freeform 832"/>
              <p:cNvSpPr/>
              <p:nvPr/>
            </p:nvSpPr>
            <p:spPr bwMode="auto">
              <a:xfrm>
                <a:off x="3001" y="3074"/>
                <a:ext cx="5" cy="1"/>
              </a:xfrm>
              <a:custGeom>
                <a:avLst/>
                <a:gdLst>
                  <a:gd name="T0" fmla="*/ 6 w 6"/>
                  <a:gd name="T1" fmla="*/ 0 h 1"/>
                  <a:gd name="T2" fmla="*/ 0 w 6"/>
                  <a:gd name="T3" fmla="*/ 1 h 1"/>
                  <a:gd name="T4" fmla="*/ 2 w 6"/>
                  <a:gd name="T5" fmla="*/ 1 h 1"/>
                  <a:gd name="T6" fmla="*/ 6 w 6"/>
                  <a:gd name="T7" fmla="*/ 0 h 1"/>
                </a:gdLst>
                <a:ahLst/>
                <a:cxnLst>
                  <a:cxn ang="0">
                    <a:pos x="T0" y="T1"/>
                  </a:cxn>
                  <a:cxn ang="0">
                    <a:pos x="T2" y="T3"/>
                  </a:cxn>
                  <a:cxn ang="0">
                    <a:pos x="T4" y="T5"/>
                  </a:cxn>
                  <a:cxn ang="0">
                    <a:pos x="T6" y="T7"/>
                  </a:cxn>
                </a:cxnLst>
                <a:rect l="0" t="0" r="r" b="b"/>
                <a:pathLst>
                  <a:path w="6" h="1">
                    <a:moveTo>
                      <a:pt x="6" y="0"/>
                    </a:moveTo>
                    <a:cubicBezTo>
                      <a:pt x="4" y="0"/>
                      <a:pt x="2" y="0"/>
                      <a:pt x="0" y="1"/>
                    </a:cubicBezTo>
                    <a:cubicBezTo>
                      <a:pt x="1" y="1"/>
                      <a:pt x="2" y="1"/>
                      <a:pt x="2" y="1"/>
                    </a:cubicBezTo>
                    <a:cubicBezTo>
                      <a:pt x="4" y="1"/>
                      <a:pt x="5" y="0"/>
                      <a:pt x="6"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49" name="Freeform 833"/>
              <p:cNvSpPr/>
              <p:nvPr/>
            </p:nvSpPr>
            <p:spPr bwMode="auto">
              <a:xfrm>
                <a:off x="3003" y="3071"/>
                <a:ext cx="24" cy="6"/>
              </a:xfrm>
              <a:custGeom>
                <a:avLst/>
                <a:gdLst>
                  <a:gd name="T0" fmla="*/ 29 w 29"/>
                  <a:gd name="T1" fmla="*/ 0 h 7"/>
                  <a:gd name="T2" fmla="*/ 4 w 29"/>
                  <a:gd name="T3" fmla="*/ 4 h 7"/>
                  <a:gd name="T4" fmla="*/ 0 w 29"/>
                  <a:gd name="T5" fmla="*/ 5 h 7"/>
                  <a:gd name="T6" fmla="*/ 7 w 29"/>
                  <a:gd name="T7" fmla="*/ 7 h 7"/>
                  <a:gd name="T8" fmla="*/ 29 w 29"/>
                  <a:gd name="T9" fmla="*/ 0 h 7"/>
                </a:gdLst>
                <a:ahLst/>
                <a:cxnLst>
                  <a:cxn ang="0">
                    <a:pos x="T0" y="T1"/>
                  </a:cxn>
                  <a:cxn ang="0">
                    <a:pos x="T2" y="T3"/>
                  </a:cxn>
                  <a:cxn ang="0">
                    <a:pos x="T4" y="T5"/>
                  </a:cxn>
                  <a:cxn ang="0">
                    <a:pos x="T6" y="T7"/>
                  </a:cxn>
                  <a:cxn ang="0">
                    <a:pos x="T8" y="T9"/>
                  </a:cxn>
                </a:cxnLst>
                <a:rect l="0" t="0" r="r" b="b"/>
                <a:pathLst>
                  <a:path w="28" h="7">
                    <a:moveTo>
                      <a:pt x="29" y="0"/>
                    </a:moveTo>
                    <a:cubicBezTo>
                      <a:pt x="20" y="2"/>
                      <a:pt x="12" y="3"/>
                      <a:pt x="4" y="4"/>
                    </a:cubicBezTo>
                    <a:cubicBezTo>
                      <a:pt x="3" y="4"/>
                      <a:pt x="2" y="5"/>
                      <a:pt x="0" y="5"/>
                    </a:cubicBezTo>
                    <a:cubicBezTo>
                      <a:pt x="3" y="6"/>
                      <a:pt x="5" y="6"/>
                      <a:pt x="7" y="7"/>
                    </a:cubicBezTo>
                    <a:cubicBezTo>
                      <a:pt x="14" y="5"/>
                      <a:pt x="22" y="3"/>
                      <a:pt x="29"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50" name="Freeform 834"/>
              <p:cNvSpPr/>
              <p:nvPr/>
            </p:nvSpPr>
            <p:spPr bwMode="auto">
              <a:xfrm>
                <a:off x="2694" y="3098"/>
                <a:ext cx="147" cy="33"/>
              </a:xfrm>
              <a:custGeom>
                <a:avLst/>
                <a:gdLst>
                  <a:gd name="T0" fmla="*/ 176 w 176"/>
                  <a:gd name="T1" fmla="*/ 0 h 40"/>
                  <a:gd name="T2" fmla="*/ 0 w 176"/>
                  <a:gd name="T3" fmla="*/ 40 h 40"/>
                  <a:gd name="T4" fmla="*/ 26 w 176"/>
                  <a:gd name="T5" fmla="*/ 39 h 40"/>
                  <a:gd name="T6" fmla="*/ 176 w 176"/>
                  <a:gd name="T7" fmla="*/ 0 h 40"/>
                </a:gdLst>
                <a:ahLst/>
                <a:cxnLst>
                  <a:cxn ang="0">
                    <a:pos x="T0" y="T1"/>
                  </a:cxn>
                  <a:cxn ang="0">
                    <a:pos x="T2" y="T3"/>
                  </a:cxn>
                  <a:cxn ang="0">
                    <a:pos x="T4" y="T5"/>
                  </a:cxn>
                  <a:cxn ang="0">
                    <a:pos x="T6" y="T7"/>
                  </a:cxn>
                </a:cxnLst>
                <a:rect l="0" t="0" r="r" b="b"/>
                <a:pathLst>
                  <a:path w="176" h="40">
                    <a:moveTo>
                      <a:pt x="176" y="0"/>
                    </a:moveTo>
                    <a:cubicBezTo>
                      <a:pt x="119" y="12"/>
                      <a:pt x="60" y="25"/>
                      <a:pt x="0" y="40"/>
                    </a:cubicBezTo>
                    <a:cubicBezTo>
                      <a:pt x="8" y="40"/>
                      <a:pt x="17" y="39"/>
                      <a:pt x="26" y="39"/>
                    </a:cubicBezTo>
                    <a:cubicBezTo>
                      <a:pt x="81" y="24"/>
                      <a:pt x="132" y="11"/>
                      <a:pt x="176"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51" name="Freeform 835"/>
              <p:cNvSpPr/>
              <p:nvPr/>
            </p:nvSpPr>
            <p:spPr bwMode="auto">
              <a:xfrm>
                <a:off x="2967" y="3075"/>
                <a:ext cx="36" cy="11"/>
              </a:xfrm>
              <a:custGeom>
                <a:avLst/>
                <a:gdLst>
                  <a:gd name="T0" fmla="*/ 41 w 43"/>
                  <a:gd name="T1" fmla="*/ 0 h 13"/>
                  <a:gd name="T2" fmla="*/ 0 w 43"/>
                  <a:gd name="T3" fmla="*/ 3 h 13"/>
                  <a:gd name="T4" fmla="*/ 2 w 43"/>
                  <a:gd name="T5" fmla="*/ 6 h 13"/>
                  <a:gd name="T6" fmla="*/ 1 w 43"/>
                  <a:gd name="T7" fmla="*/ 13 h 13"/>
                  <a:gd name="T8" fmla="*/ 9 w 43"/>
                  <a:gd name="T9" fmla="*/ 11 h 13"/>
                  <a:gd name="T10" fmla="*/ 43 w 43"/>
                  <a:gd name="T11" fmla="*/ 0 h 13"/>
                  <a:gd name="T12" fmla="*/ 41 w 4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43" h="13">
                    <a:moveTo>
                      <a:pt x="41" y="0"/>
                    </a:moveTo>
                    <a:cubicBezTo>
                      <a:pt x="27" y="1"/>
                      <a:pt x="13" y="3"/>
                      <a:pt x="0" y="3"/>
                    </a:cubicBezTo>
                    <a:cubicBezTo>
                      <a:pt x="1" y="4"/>
                      <a:pt x="2" y="5"/>
                      <a:pt x="2" y="6"/>
                    </a:cubicBezTo>
                    <a:cubicBezTo>
                      <a:pt x="3" y="8"/>
                      <a:pt x="3" y="10"/>
                      <a:pt x="1" y="13"/>
                    </a:cubicBezTo>
                    <a:cubicBezTo>
                      <a:pt x="3" y="12"/>
                      <a:pt x="6" y="12"/>
                      <a:pt x="9" y="11"/>
                    </a:cubicBezTo>
                    <a:cubicBezTo>
                      <a:pt x="20" y="7"/>
                      <a:pt x="32" y="4"/>
                      <a:pt x="43" y="0"/>
                    </a:cubicBezTo>
                    <a:cubicBezTo>
                      <a:pt x="43" y="0"/>
                      <a:pt x="42" y="0"/>
                      <a:pt x="4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52" name="Freeform 836"/>
              <p:cNvSpPr/>
              <p:nvPr/>
            </p:nvSpPr>
            <p:spPr bwMode="auto">
              <a:xfrm>
                <a:off x="2975" y="3075"/>
                <a:ext cx="34" cy="9"/>
              </a:xfrm>
              <a:custGeom>
                <a:avLst/>
                <a:gdLst>
                  <a:gd name="T0" fmla="*/ 34 w 41"/>
                  <a:gd name="T1" fmla="*/ 0 h 11"/>
                  <a:gd name="T2" fmla="*/ 0 w 41"/>
                  <a:gd name="T3" fmla="*/ 11 h 11"/>
                  <a:gd name="T4" fmla="*/ 24 w 41"/>
                  <a:gd name="T5" fmla="*/ 7 h 11"/>
                  <a:gd name="T6" fmla="*/ 41 w 41"/>
                  <a:gd name="T7" fmla="*/ 2 h 11"/>
                  <a:gd name="T8" fmla="*/ 34 w 41"/>
                  <a:gd name="T9" fmla="*/ 0 h 11"/>
                </a:gdLst>
                <a:ahLst/>
                <a:cxnLst>
                  <a:cxn ang="0">
                    <a:pos x="T0" y="T1"/>
                  </a:cxn>
                  <a:cxn ang="0">
                    <a:pos x="T2" y="T3"/>
                  </a:cxn>
                  <a:cxn ang="0">
                    <a:pos x="T4" y="T5"/>
                  </a:cxn>
                  <a:cxn ang="0">
                    <a:pos x="T6" y="T7"/>
                  </a:cxn>
                  <a:cxn ang="0">
                    <a:pos x="T8" y="T9"/>
                  </a:cxn>
                </a:cxnLst>
                <a:rect l="0" t="0" r="r" b="b"/>
                <a:pathLst>
                  <a:path w="41" h="11">
                    <a:moveTo>
                      <a:pt x="34" y="0"/>
                    </a:moveTo>
                    <a:cubicBezTo>
                      <a:pt x="23" y="4"/>
                      <a:pt x="11" y="7"/>
                      <a:pt x="0" y="11"/>
                    </a:cubicBezTo>
                    <a:cubicBezTo>
                      <a:pt x="8" y="10"/>
                      <a:pt x="16" y="8"/>
                      <a:pt x="24" y="7"/>
                    </a:cubicBezTo>
                    <a:cubicBezTo>
                      <a:pt x="29" y="5"/>
                      <a:pt x="35" y="4"/>
                      <a:pt x="41" y="2"/>
                    </a:cubicBezTo>
                    <a:cubicBezTo>
                      <a:pt x="39" y="1"/>
                      <a:pt x="37" y="1"/>
                      <a:pt x="34"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53" name="Freeform 837"/>
              <p:cNvSpPr/>
              <p:nvPr/>
            </p:nvSpPr>
            <p:spPr bwMode="auto">
              <a:xfrm>
                <a:off x="2716" y="3081"/>
                <a:ext cx="212" cy="50"/>
              </a:xfrm>
              <a:custGeom>
                <a:avLst/>
                <a:gdLst>
                  <a:gd name="T0" fmla="*/ 256 w 256"/>
                  <a:gd name="T1" fmla="*/ 0 h 60"/>
                  <a:gd name="T2" fmla="*/ 150 w 256"/>
                  <a:gd name="T3" fmla="*/ 21 h 60"/>
                  <a:gd name="T4" fmla="*/ 0 w 256"/>
                  <a:gd name="T5" fmla="*/ 60 h 60"/>
                  <a:gd name="T6" fmla="*/ 111 w 256"/>
                  <a:gd name="T7" fmla="*/ 47 h 60"/>
                  <a:gd name="T8" fmla="*/ 190 w 256"/>
                  <a:gd name="T9" fmla="*/ 29 h 60"/>
                  <a:gd name="T10" fmla="*/ 256 w 256"/>
                  <a:gd name="T11" fmla="*/ 0 h 60"/>
                </a:gdLst>
                <a:ahLst/>
                <a:cxnLst>
                  <a:cxn ang="0">
                    <a:pos x="T0" y="T1"/>
                  </a:cxn>
                  <a:cxn ang="0">
                    <a:pos x="T2" y="T3"/>
                  </a:cxn>
                  <a:cxn ang="0">
                    <a:pos x="T4" y="T5"/>
                  </a:cxn>
                  <a:cxn ang="0">
                    <a:pos x="T6" y="T7"/>
                  </a:cxn>
                  <a:cxn ang="0">
                    <a:pos x="T8" y="T9"/>
                  </a:cxn>
                  <a:cxn ang="0">
                    <a:pos x="T10" y="T11"/>
                  </a:cxn>
                </a:cxnLst>
                <a:rect l="0" t="0" r="r" b="b"/>
                <a:pathLst>
                  <a:path w="256" h="60">
                    <a:moveTo>
                      <a:pt x="256" y="0"/>
                    </a:moveTo>
                    <a:cubicBezTo>
                      <a:pt x="222" y="6"/>
                      <a:pt x="187" y="13"/>
                      <a:pt x="150" y="21"/>
                    </a:cubicBezTo>
                    <a:cubicBezTo>
                      <a:pt x="106" y="32"/>
                      <a:pt x="55" y="45"/>
                      <a:pt x="0" y="60"/>
                    </a:cubicBezTo>
                    <a:cubicBezTo>
                      <a:pt x="32" y="57"/>
                      <a:pt x="69" y="53"/>
                      <a:pt x="111" y="47"/>
                    </a:cubicBezTo>
                    <a:cubicBezTo>
                      <a:pt x="137" y="41"/>
                      <a:pt x="164" y="35"/>
                      <a:pt x="190" y="29"/>
                    </a:cubicBezTo>
                    <a:cubicBezTo>
                      <a:pt x="212" y="18"/>
                      <a:pt x="235" y="9"/>
                      <a:pt x="256"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54" name="Freeform 838"/>
              <p:cNvSpPr/>
              <p:nvPr/>
            </p:nvSpPr>
            <p:spPr bwMode="auto">
              <a:xfrm>
                <a:off x="2874" y="3078"/>
                <a:ext cx="96" cy="27"/>
              </a:xfrm>
              <a:custGeom>
                <a:avLst/>
                <a:gdLst>
                  <a:gd name="T0" fmla="*/ 113 w 116"/>
                  <a:gd name="T1" fmla="*/ 0 h 33"/>
                  <a:gd name="T2" fmla="*/ 78 w 116"/>
                  <a:gd name="T3" fmla="*/ 2 h 33"/>
                  <a:gd name="T4" fmla="*/ 66 w 116"/>
                  <a:gd name="T5" fmla="*/ 4 h 33"/>
                  <a:gd name="T6" fmla="*/ 0 w 116"/>
                  <a:gd name="T7" fmla="*/ 33 h 33"/>
                  <a:gd name="T8" fmla="*/ 114 w 116"/>
                  <a:gd name="T9" fmla="*/ 10 h 33"/>
                  <a:gd name="T10" fmla="*/ 115 w 116"/>
                  <a:gd name="T11" fmla="*/ 3 h 33"/>
                  <a:gd name="T12" fmla="*/ 113 w 11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115" h="33">
                    <a:moveTo>
                      <a:pt x="113" y="0"/>
                    </a:moveTo>
                    <a:cubicBezTo>
                      <a:pt x="100" y="1"/>
                      <a:pt x="88" y="2"/>
                      <a:pt x="78" y="2"/>
                    </a:cubicBezTo>
                    <a:cubicBezTo>
                      <a:pt x="74" y="2"/>
                      <a:pt x="70" y="3"/>
                      <a:pt x="66" y="4"/>
                    </a:cubicBezTo>
                    <a:cubicBezTo>
                      <a:pt x="45" y="13"/>
                      <a:pt x="22" y="22"/>
                      <a:pt x="0" y="33"/>
                    </a:cubicBezTo>
                    <a:cubicBezTo>
                      <a:pt x="39" y="24"/>
                      <a:pt x="77" y="17"/>
                      <a:pt x="114" y="10"/>
                    </a:cubicBezTo>
                    <a:cubicBezTo>
                      <a:pt x="116" y="7"/>
                      <a:pt x="116" y="5"/>
                      <a:pt x="115" y="3"/>
                    </a:cubicBezTo>
                    <a:cubicBezTo>
                      <a:pt x="115" y="2"/>
                      <a:pt x="114" y="1"/>
                      <a:pt x="113"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55" name="Freeform 839"/>
              <p:cNvSpPr/>
              <p:nvPr/>
            </p:nvSpPr>
            <p:spPr bwMode="auto">
              <a:xfrm>
                <a:off x="2620" y="3112"/>
                <a:ext cx="61" cy="15"/>
              </a:xfrm>
              <a:custGeom>
                <a:avLst/>
                <a:gdLst>
                  <a:gd name="T0" fmla="*/ 74 w 74"/>
                  <a:gd name="T1" fmla="*/ 0 h 19"/>
                  <a:gd name="T2" fmla="*/ 51 w 74"/>
                  <a:gd name="T3" fmla="*/ 5 h 19"/>
                  <a:gd name="T4" fmla="*/ 0 w 74"/>
                  <a:gd name="T5" fmla="*/ 18 h 19"/>
                  <a:gd name="T6" fmla="*/ 2 w 74"/>
                  <a:gd name="T7" fmla="*/ 19 h 19"/>
                  <a:gd name="T8" fmla="*/ 74 w 74"/>
                  <a:gd name="T9" fmla="*/ 0 h 19"/>
                </a:gdLst>
                <a:ahLst/>
                <a:cxnLst>
                  <a:cxn ang="0">
                    <a:pos x="T0" y="T1"/>
                  </a:cxn>
                  <a:cxn ang="0">
                    <a:pos x="T2" y="T3"/>
                  </a:cxn>
                  <a:cxn ang="0">
                    <a:pos x="T4" y="T5"/>
                  </a:cxn>
                  <a:cxn ang="0">
                    <a:pos x="T6" y="T7"/>
                  </a:cxn>
                  <a:cxn ang="0">
                    <a:pos x="T8" y="T9"/>
                  </a:cxn>
                </a:cxnLst>
                <a:rect l="0" t="0" r="r" b="b"/>
                <a:pathLst>
                  <a:path w="74" h="19">
                    <a:moveTo>
                      <a:pt x="74" y="0"/>
                    </a:moveTo>
                    <a:cubicBezTo>
                      <a:pt x="67" y="1"/>
                      <a:pt x="59" y="3"/>
                      <a:pt x="51" y="5"/>
                    </a:cubicBezTo>
                    <a:cubicBezTo>
                      <a:pt x="34" y="9"/>
                      <a:pt x="17" y="13"/>
                      <a:pt x="0" y="18"/>
                    </a:cubicBezTo>
                    <a:cubicBezTo>
                      <a:pt x="1" y="18"/>
                      <a:pt x="1" y="18"/>
                      <a:pt x="2" y="19"/>
                    </a:cubicBezTo>
                    <a:cubicBezTo>
                      <a:pt x="26" y="12"/>
                      <a:pt x="50" y="6"/>
                      <a:pt x="74"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356" name="Freeform 840"/>
              <p:cNvSpPr>
                <a:spLocks noEditPoints="1"/>
              </p:cNvSpPr>
              <p:nvPr/>
            </p:nvSpPr>
            <p:spPr bwMode="auto">
              <a:xfrm>
                <a:off x="2928" y="2983"/>
                <a:ext cx="269" cy="66"/>
              </a:xfrm>
              <a:custGeom>
                <a:avLst/>
                <a:gdLst>
                  <a:gd name="T0" fmla="*/ 251 w 324"/>
                  <a:gd name="T1" fmla="*/ 42 h 80"/>
                  <a:gd name="T2" fmla="*/ 243 w 324"/>
                  <a:gd name="T3" fmla="*/ 43 h 80"/>
                  <a:gd name="T4" fmla="*/ 119 w 324"/>
                  <a:gd name="T5" fmla="*/ 72 h 80"/>
                  <a:gd name="T6" fmla="*/ 121 w 324"/>
                  <a:gd name="T7" fmla="*/ 77 h 80"/>
                  <a:gd name="T8" fmla="*/ 247 w 324"/>
                  <a:gd name="T9" fmla="*/ 57 h 80"/>
                  <a:gd name="T10" fmla="*/ 251 w 324"/>
                  <a:gd name="T11" fmla="*/ 42 h 80"/>
                  <a:gd name="T12" fmla="*/ 290 w 324"/>
                  <a:gd name="T13" fmla="*/ 38 h 80"/>
                  <a:gd name="T14" fmla="*/ 284 w 324"/>
                  <a:gd name="T15" fmla="*/ 39 h 80"/>
                  <a:gd name="T16" fmla="*/ 273 w 324"/>
                  <a:gd name="T17" fmla="*/ 41 h 80"/>
                  <a:gd name="T18" fmla="*/ 279 w 324"/>
                  <a:gd name="T19" fmla="*/ 39 h 80"/>
                  <a:gd name="T20" fmla="*/ 255 w 324"/>
                  <a:gd name="T21" fmla="*/ 42 h 80"/>
                  <a:gd name="T22" fmla="*/ 252 w 324"/>
                  <a:gd name="T23" fmla="*/ 57 h 80"/>
                  <a:gd name="T24" fmla="*/ 290 w 324"/>
                  <a:gd name="T25" fmla="*/ 38 h 80"/>
                  <a:gd name="T26" fmla="*/ 99 w 324"/>
                  <a:gd name="T27" fmla="*/ 36 h 80"/>
                  <a:gd name="T28" fmla="*/ 94 w 324"/>
                  <a:gd name="T29" fmla="*/ 37 h 80"/>
                  <a:gd name="T30" fmla="*/ 0 w 324"/>
                  <a:gd name="T31" fmla="*/ 66 h 80"/>
                  <a:gd name="T32" fmla="*/ 2 w 324"/>
                  <a:gd name="T33" fmla="*/ 80 h 80"/>
                  <a:gd name="T34" fmla="*/ 52 w 324"/>
                  <a:gd name="T35" fmla="*/ 70 h 80"/>
                  <a:gd name="T36" fmla="*/ 97 w 324"/>
                  <a:gd name="T37" fmla="*/ 60 h 80"/>
                  <a:gd name="T38" fmla="*/ 94 w 324"/>
                  <a:gd name="T39" fmla="*/ 49 h 80"/>
                  <a:gd name="T40" fmla="*/ 97 w 324"/>
                  <a:gd name="T41" fmla="*/ 58 h 80"/>
                  <a:gd name="T42" fmla="*/ 98 w 324"/>
                  <a:gd name="T43" fmla="*/ 60 h 80"/>
                  <a:gd name="T44" fmla="*/ 99 w 324"/>
                  <a:gd name="T45" fmla="*/ 36 h 80"/>
                  <a:gd name="T46" fmla="*/ 111 w 324"/>
                  <a:gd name="T47" fmla="*/ 33 h 80"/>
                  <a:gd name="T48" fmla="*/ 103 w 324"/>
                  <a:gd name="T49" fmla="*/ 35 h 80"/>
                  <a:gd name="T50" fmla="*/ 100 w 324"/>
                  <a:gd name="T51" fmla="*/ 60 h 80"/>
                  <a:gd name="T52" fmla="*/ 110 w 324"/>
                  <a:gd name="T53" fmla="*/ 57 h 80"/>
                  <a:gd name="T54" fmla="*/ 111 w 324"/>
                  <a:gd name="T55" fmla="*/ 33 h 80"/>
                  <a:gd name="T56" fmla="*/ 299 w 324"/>
                  <a:gd name="T57" fmla="*/ 31 h 80"/>
                  <a:gd name="T58" fmla="*/ 289 w 324"/>
                  <a:gd name="T59" fmla="*/ 33 h 80"/>
                  <a:gd name="T60" fmla="*/ 276 w 324"/>
                  <a:gd name="T61" fmla="*/ 36 h 80"/>
                  <a:gd name="T62" fmla="*/ 294 w 324"/>
                  <a:gd name="T63" fmla="*/ 34 h 80"/>
                  <a:gd name="T64" fmla="*/ 299 w 324"/>
                  <a:gd name="T65" fmla="*/ 31 h 80"/>
                  <a:gd name="T66" fmla="*/ 324 w 324"/>
                  <a:gd name="T67" fmla="*/ 17 h 80"/>
                  <a:gd name="T68" fmla="*/ 321 w 324"/>
                  <a:gd name="T69" fmla="*/ 18 h 80"/>
                  <a:gd name="T70" fmla="*/ 324 w 324"/>
                  <a:gd name="T71" fmla="*/ 17 h 80"/>
                  <a:gd name="T72" fmla="*/ 324 w 324"/>
                  <a:gd name="T73" fmla="*/ 17 h 80"/>
                  <a:gd name="T74" fmla="*/ 309 w 324"/>
                  <a:gd name="T75" fmla="*/ 0 h 80"/>
                  <a:gd name="T76" fmla="*/ 245 w 324"/>
                  <a:gd name="T77" fmla="*/ 4 h 80"/>
                  <a:gd name="T78" fmla="*/ 116 w 324"/>
                  <a:gd name="T79" fmla="*/ 32 h 80"/>
                  <a:gd name="T80" fmla="*/ 113 w 324"/>
                  <a:gd name="T81" fmla="*/ 52 h 80"/>
                  <a:gd name="T82" fmla="*/ 114 w 324"/>
                  <a:gd name="T83" fmla="*/ 57 h 80"/>
                  <a:gd name="T84" fmla="*/ 202 w 324"/>
                  <a:gd name="T85" fmla="*/ 39 h 80"/>
                  <a:gd name="T86" fmla="*/ 309 w 324"/>
                  <a:gd name="T8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80">
                    <a:moveTo>
                      <a:pt x="251" y="42"/>
                    </a:moveTo>
                    <a:cubicBezTo>
                      <a:pt x="248" y="42"/>
                      <a:pt x="245" y="43"/>
                      <a:pt x="243" y="43"/>
                    </a:cubicBezTo>
                    <a:cubicBezTo>
                      <a:pt x="204" y="52"/>
                      <a:pt x="163" y="62"/>
                      <a:pt x="119" y="72"/>
                    </a:cubicBezTo>
                    <a:cubicBezTo>
                      <a:pt x="120" y="74"/>
                      <a:pt x="121" y="75"/>
                      <a:pt x="121" y="77"/>
                    </a:cubicBezTo>
                    <a:cubicBezTo>
                      <a:pt x="166" y="65"/>
                      <a:pt x="209" y="58"/>
                      <a:pt x="247" y="57"/>
                    </a:cubicBezTo>
                    <a:cubicBezTo>
                      <a:pt x="248" y="52"/>
                      <a:pt x="250" y="47"/>
                      <a:pt x="251" y="42"/>
                    </a:cubicBezTo>
                    <a:moveTo>
                      <a:pt x="290" y="38"/>
                    </a:moveTo>
                    <a:cubicBezTo>
                      <a:pt x="288" y="38"/>
                      <a:pt x="286" y="38"/>
                      <a:pt x="284" y="39"/>
                    </a:cubicBezTo>
                    <a:cubicBezTo>
                      <a:pt x="273" y="41"/>
                      <a:pt x="273" y="41"/>
                      <a:pt x="273" y="41"/>
                    </a:cubicBezTo>
                    <a:cubicBezTo>
                      <a:pt x="279" y="39"/>
                      <a:pt x="279" y="39"/>
                      <a:pt x="279" y="39"/>
                    </a:cubicBezTo>
                    <a:cubicBezTo>
                      <a:pt x="272" y="40"/>
                      <a:pt x="264" y="41"/>
                      <a:pt x="255" y="42"/>
                    </a:cubicBezTo>
                    <a:cubicBezTo>
                      <a:pt x="255" y="46"/>
                      <a:pt x="253" y="51"/>
                      <a:pt x="252" y="57"/>
                    </a:cubicBezTo>
                    <a:cubicBezTo>
                      <a:pt x="266" y="50"/>
                      <a:pt x="279" y="44"/>
                      <a:pt x="290" y="38"/>
                    </a:cubicBezTo>
                    <a:moveTo>
                      <a:pt x="99" y="36"/>
                    </a:moveTo>
                    <a:cubicBezTo>
                      <a:pt x="97" y="36"/>
                      <a:pt x="95" y="36"/>
                      <a:pt x="94" y="37"/>
                    </a:cubicBezTo>
                    <a:cubicBezTo>
                      <a:pt x="57" y="47"/>
                      <a:pt x="25" y="57"/>
                      <a:pt x="0" y="66"/>
                    </a:cubicBezTo>
                    <a:cubicBezTo>
                      <a:pt x="1" y="71"/>
                      <a:pt x="1" y="76"/>
                      <a:pt x="2" y="80"/>
                    </a:cubicBezTo>
                    <a:cubicBezTo>
                      <a:pt x="18" y="77"/>
                      <a:pt x="35" y="73"/>
                      <a:pt x="52" y="70"/>
                    </a:cubicBezTo>
                    <a:cubicBezTo>
                      <a:pt x="67" y="67"/>
                      <a:pt x="82" y="63"/>
                      <a:pt x="97" y="60"/>
                    </a:cubicBezTo>
                    <a:cubicBezTo>
                      <a:pt x="94" y="49"/>
                      <a:pt x="94" y="49"/>
                      <a:pt x="94" y="49"/>
                    </a:cubicBezTo>
                    <a:cubicBezTo>
                      <a:pt x="97" y="58"/>
                      <a:pt x="97" y="58"/>
                      <a:pt x="97" y="58"/>
                    </a:cubicBezTo>
                    <a:cubicBezTo>
                      <a:pt x="97" y="59"/>
                      <a:pt x="97" y="59"/>
                      <a:pt x="98" y="60"/>
                    </a:cubicBezTo>
                    <a:cubicBezTo>
                      <a:pt x="98" y="52"/>
                      <a:pt x="99" y="44"/>
                      <a:pt x="99" y="36"/>
                    </a:cubicBezTo>
                    <a:moveTo>
                      <a:pt x="111" y="33"/>
                    </a:moveTo>
                    <a:cubicBezTo>
                      <a:pt x="108" y="33"/>
                      <a:pt x="106" y="34"/>
                      <a:pt x="103" y="35"/>
                    </a:cubicBezTo>
                    <a:cubicBezTo>
                      <a:pt x="103" y="43"/>
                      <a:pt x="101" y="53"/>
                      <a:pt x="100" y="60"/>
                    </a:cubicBezTo>
                    <a:cubicBezTo>
                      <a:pt x="103" y="59"/>
                      <a:pt x="107" y="58"/>
                      <a:pt x="110" y="57"/>
                    </a:cubicBezTo>
                    <a:cubicBezTo>
                      <a:pt x="111" y="50"/>
                      <a:pt x="110" y="41"/>
                      <a:pt x="111" y="33"/>
                    </a:cubicBezTo>
                    <a:moveTo>
                      <a:pt x="299" y="31"/>
                    </a:moveTo>
                    <a:cubicBezTo>
                      <a:pt x="296" y="32"/>
                      <a:pt x="292" y="32"/>
                      <a:pt x="289" y="33"/>
                    </a:cubicBezTo>
                    <a:cubicBezTo>
                      <a:pt x="285" y="34"/>
                      <a:pt x="280" y="35"/>
                      <a:pt x="276" y="36"/>
                    </a:cubicBezTo>
                    <a:cubicBezTo>
                      <a:pt x="282" y="35"/>
                      <a:pt x="288" y="34"/>
                      <a:pt x="294" y="34"/>
                    </a:cubicBezTo>
                    <a:cubicBezTo>
                      <a:pt x="295" y="33"/>
                      <a:pt x="297" y="32"/>
                      <a:pt x="299" y="31"/>
                    </a:cubicBezTo>
                    <a:moveTo>
                      <a:pt x="324" y="17"/>
                    </a:moveTo>
                    <a:cubicBezTo>
                      <a:pt x="323" y="17"/>
                      <a:pt x="322" y="18"/>
                      <a:pt x="321" y="18"/>
                    </a:cubicBezTo>
                    <a:cubicBezTo>
                      <a:pt x="322" y="18"/>
                      <a:pt x="323" y="18"/>
                      <a:pt x="324" y="17"/>
                    </a:cubicBezTo>
                    <a:cubicBezTo>
                      <a:pt x="324" y="17"/>
                      <a:pt x="324" y="17"/>
                      <a:pt x="324" y="17"/>
                    </a:cubicBezTo>
                    <a:moveTo>
                      <a:pt x="309" y="0"/>
                    </a:moveTo>
                    <a:cubicBezTo>
                      <a:pt x="289" y="0"/>
                      <a:pt x="267" y="1"/>
                      <a:pt x="245" y="4"/>
                    </a:cubicBezTo>
                    <a:cubicBezTo>
                      <a:pt x="209" y="11"/>
                      <a:pt x="165" y="20"/>
                      <a:pt x="116" y="32"/>
                    </a:cubicBezTo>
                    <a:cubicBezTo>
                      <a:pt x="115" y="38"/>
                      <a:pt x="114" y="45"/>
                      <a:pt x="113" y="52"/>
                    </a:cubicBezTo>
                    <a:cubicBezTo>
                      <a:pt x="113" y="53"/>
                      <a:pt x="114" y="55"/>
                      <a:pt x="114" y="57"/>
                    </a:cubicBezTo>
                    <a:cubicBezTo>
                      <a:pt x="145" y="50"/>
                      <a:pt x="174" y="44"/>
                      <a:pt x="202" y="39"/>
                    </a:cubicBezTo>
                    <a:cubicBezTo>
                      <a:pt x="236" y="26"/>
                      <a:pt x="273" y="12"/>
                      <a:pt x="309"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57" name="Freeform 841"/>
              <p:cNvSpPr/>
              <p:nvPr/>
            </p:nvSpPr>
            <p:spPr bwMode="auto">
              <a:xfrm>
                <a:off x="3029" y="3030"/>
                <a:ext cx="104" cy="28"/>
              </a:xfrm>
              <a:custGeom>
                <a:avLst/>
                <a:gdLst>
                  <a:gd name="T0" fmla="*/ 126 w 126"/>
                  <a:gd name="T1" fmla="*/ 0 h 33"/>
                  <a:gd name="T2" fmla="*/ 0 w 126"/>
                  <a:gd name="T3" fmla="*/ 20 h 33"/>
                  <a:gd name="T4" fmla="*/ 8 w 126"/>
                  <a:gd name="T5" fmla="*/ 33 h 33"/>
                  <a:gd name="T6" fmla="*/ 60 w 126"/>
                  <a:gd name="T7" fmla="*/ 25 h 33"/>
                  <a:gd name="T8" fmla="*/ 95 w 126"/>
                  <a:gd name="T9" fmla="*/ 15 h 33"/>
                  <a:gd name="T10" fmla="*/ 125 w 126"/>
                  <a:gd name="T11" fmla="*/ 2 h 33"/>
                  <a:gd name="T12" fmla="*/ 126 w 12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125" h="33">
                    <a:moveTo>
                      <a:pt x="126" y="0"/>
                    </a:moveTo>
                    <a:cubicBezTo>
                      <a:pt x="88" y="1"/>
                      <a:pt x="45" y="8"/>
                      <a:pt x="0" y="20"/>
                    </a:cubicBezTo>
                    <a:cubicBezTo>
                      <a:pt x="3" y="24"/>
                      <a:pt x="5" y="29"/>
                      <a:pt x="8" y="33"/>
                    </a:cubicBezTo>
                    <a:cubicBezTo>
                      <a:pt x="26" y="31"/>
                      <a:pt x="43" y="28"/>
                      <a:pt x="60" y="25"/>
                    </a:cubicBezTo>
                    <a:cubicBezTo>
                      <a:pt x="72" y="22"/>
                      <a:pt x="84" y="18"/>
                      <a:pt x="95" y="15"/>
                    </a:cubicBezTo>
                    <a:cubicBezTo>
                      <a:pt x="106" y="11"/>
                      <a:pt x="116" y="6"/>
                      <a:pt x="125" y="2"/>
                    </a:cubicBezTo>
                    <a:cubicBezTo>
                      <a:pt x="126" y="1"/>
                      <a:pt x="126" y="1"/>
                      <a:pt x="126"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58" name="Freeform 842"/>
              <p:cNvSpPr/>
              <p:nvPr/>
            </p:nvSpPr>
            <p:spPr bwMode="auto">
              <a:xfrm>
                <a:off x="3079" y="3043"/>
                <a:ext cx="29" cy="8"/>
              </a:xfrm>
              <a:custGeom>
                <a:avLst/>
                <a:gdLst>
                  <a:gd name="T0" fmla="*/ 35 w 35"/>
                  <a:gd name="T1" fmla="*/ 0 h 10"/>
                  <a:gd name="T2" fmla="*/ 0 w 35"/>
                  <a:gd name="T3" fmla="*/ 10 h 10"/>
                  <a:gd name="T4" fmla="*/ 13 w 35"/>
                  <a:gd name="T5" fmla="*/ 8 h 10"/>
                  <a:gd name="T6" fmla="*/ 35 w 35"/>
                  <a:gd name="T7" fmla="*/ 0 h 10"/>
                </a:gdLst>
                <a:ahLst/>
                <a:cxnLst>
                  <a:cxn ang="0">
                    <a:pos x="T0" y="T1"/>
                  </a:cxn>
                  <a:cxn ang="0">
                    <a:pos x="T2" y="T3"/>
                  </a:cxn>
                  <a:cxn ang="0">
                    <a:pos x="T4" y="T5"/>
                  </a:cxn>
                  <a:cxn ang="0">
                    <a:pos x="T6" y="T7"/>
                  </a:cxn>
                </a:cxnLst>
                <a:rect l="0" t="0" r="r" b="b"/>
                <a:pathLst>
                  <a:path w="35" h="10">
                    <a:moveTo>
                      <a:pt x="35" y="0"/>
                    </a:moveTo>
                    <a:cubicBezTo>
                      <a:pt x="24" y="3"/>
                      <a:pt x="12" y="7"/>
                      <a:pt x="0" y="10"/>
                    </a:cubicBezTo>
                    <a:cubicBezTo>
                      <a:pt x="5" y="10"/>
                      <a:pt x="9" y="9"/>
                      <a:pt x="13" y="8"/>
                    </a:cubicBezTo>
                    <a:cubicBezTo>
                      <a:pt x="21" y="6"/>
                      <a:pt x="28" y="3"/>
                      <a:pt x="35"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59" name="Freeform 843"/>
              <p:cNvSpPr>
                <a:spLocks noEditPoints="1"/>
              </p:cNvSpPr>
              <p:nvPr/>
            </p:nvSpPr>
            <p:spPr bwMode="auto">
              <a:xfrm>
                <a:off x="2890" y="3039"/>
                <a:ext cx="137" cy="19"/>
              </a:xfrm>
              <a:custGeom>
                <a:avLst/>
                <a:gdLst>
                  <a:gd name="T0" fmla="*/ 13 w 165"/>
                  <a:gd name="T1" fmla="*/ 13 h 22"/>
                  <a:gd name="T2" fmla="*/ 0 w 165"/>
                  <a:gd name="T3" fmla="*/ 22 h 22"/>
                  <a:gd name="T4" fmla="*/ 14 w 165"/>
                  <a:gd name="T5" fmla="*/ 19 h 22"/>
                  <a:gd name="T6" fmla="*/ 13 w 165"/>
                  <a:gd name="T7" fmla="*/ 13 h 22"/>
                  <a:gd name="T8" fmla="*/ 23 w 165"/>
                  <a:gd name="T9" fmla="*/ 8 h 22"/>
                  <a:gd name="T10" fmla="*/ 21 w 165"/>
                  <a:gd name="T11" fmla="*/ 9 h 22"/>
                  <a:gd name="T12" fmla="*/ 21 w 165"/>
                  <a:gd name="T13" fmla="*/ 14 h 22"/>
                  <a:gd name="T14" fmla="*/ 21 w 165"/>
                  <a:gd name="T15" fmla="*/ 16 h 22"/>
                  <a:gd name="T16" fmla="*/ 21 w 165"/>
                  <a:gd name="T17" fmla="*/ 15 h 22"/>
                  <a:gd name="T18" fmla="*/ 19 w 165"/>
                  <a:gd name="T19" fmla="*/ 10 h 22"/>
                  <a:gd name="T20" fmla="*/ 16 w 165"/>
                  <a:gd name="T21" fmla="*/ 12 h 22"/>
                  <a:gd name="T22" fmla="*/ 15 w 165"/>
                  <a:gd name="T23" fmla="*/ 19 h 22"/>
                  <a:gd name="T24" fmla="*/ 26 w 165"/>
                  <a:gd name="T25" fmla="*/ 16 h 22"/>
                  <a:gd name="T26" fmla="*/ 23 w 165"/>
                  <a:gd name="T27" fmla="*/ 8 h 22"/>
                  <a:gd name="T28" fmla="*/ 163 w 165"/>
                  <a:gd name="T29" fmla="*/ 5 h 22"/>
                  <a:gd name="T30" fmla="*/ 151 w 165"/>
                  <a:gd name="T31" fmla="*/ 8 h 22"/>
                  <a:gd name="T32" fmla="*/ 153 w 165"/>
                  <a:gd name="T33" fmla="*/ 12 h 22"/>
                  <a:gd name="T34" fmla="*/ 165 w 165"/>
                  <a:gd name="T35" fmla="*/ 9 h 22"/>
                  <a:gd name="T36" fmla="*/ 163 w 165"/>
                  <a:gd name="T37" fmla="*/ 5 h 22"/>
                  <a:gd name="T38" fmla="*/ 32 w 165"/>
                  <a:gd name="T39" fmla="*/ 4 h 22"/>
                  <a:gd name="T40" fmla="*/ 27 w 165"/>
                  <a:gd name="T41" fmla="*/ 6 h 22"/>
                  <a:gd name="T42" fmla="*/ 27 w 165"/>
                  <a:gd name="T43" fmla="*/ 16 h 22"/>
                  <a:gd name="T44" fmla="*/ 35 w 165"/>
                  <a:gd name="T45" fmla="*/ 15 h 22"/>
                  <a:gd name="T46" fmla="*/ 32 w 165"/>
                  <a:gd name="T47" fmla="*/ 4 h 22"/>
                  <a:gd name="T48" fmla="*/ 38 w 165"/>
                  <a:gd name="T49" fmla="*/ 2 h 22"/>
                  <a:gd name="T50" fmla="*/ 36 w 165"/>
                  <a:gd name="T51" fmla="*/ 3 h 22"/>
                  <a:gd name="T52" fmla="*/ 36 w 165"/>
                  <a:gd name="T53" fmla="*/ 14 h 22"/>
                  <a:gd name="T54" fmla="*/ 41 w 165"/>
                  <a:gd name="T55" fmla="*/ 13 h 22"/>
                  <a:gd name="T56" fmla="*/ 38 w 165"/>
                  <a:gd name="T57" fmla="*/ 2 h 22"/>
                  <a:gd name="T58" fmla="*/ 42 w 165"/>
                  <a:gd name="T59" fmla="*/ 0 h 22"/>
                  <a:gd name="T60" fmla="*/ 42 w 165"/>
                  <a:gd name="T61" fmla="*/ 0 h 22"/>
                  <a:gd name="T62" fmla="*/ 42 w 165"/>
                  <a:gd name="T63" fmla="*/ 13 h 22"/>
                  <a:gd name="T64" fmla="*/ 46 w 165"/>
                  <a:gd name="T65" fmla="*/ 12 h 22"/>
                  <a:gd name="T66" fmla="*/ 42 w 165"/>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5" h="22">
                    <a:moveTo>
                      <a:pt x="13" y="13"/>
                    </a:moveTo>
                    <a:cubicBezTo>
                      <a:pt x="7" y="16"/>
                      <a:pt x="3" y="19"/>
                      <a:pt x="0" y="22"/>
                    </a:cubicBezTo>
                    <a:cubicBezTo>
                      <a:pt x="5" y="21"/>
                      <a:pt x="9" y="20"/>
                      <a:pt x="14" y="19"/>
                    </a:cubicBezTo>
                    <a:cubicBezTo>
                      <a:pt x="14" y="17"/>
                      <a:pt x="13" y="15"/>
                      <a:pt x="13" y="13"/>
                    </a:cubicBezTo>
                    <a:moveTo>
                      <a:pt x="23" y="8"/>
                    </a:moveTo>
                    <a:cubicBezTo>
                      <a:pt x="23" y="8"/>
                      <a:pt x="22" y="9"/>
                      <a:pt x="21" y="9"/>
                    </a:cubicBezTo>
                    <a:cubicBezTo>
                      <a:pt x="21" y="11"/>
                      <a:pt x="21" y="13"/>
                      <a:pt x="21" y="14"/>
                    </a:cubicBezTo>
                    <a:cubicBezTo>
                      <a:pt x="21" y="16"/>
                      <a:pt x="21" y="16"/>
                      <a:pt x="21" y="16"/>
                    </a:cubicBezTo>
                    <a:cubicBezTo>
                      <a:pt x="21" y="15"/>
                      <a:pt x="21" y="15"/>
                      <a:pt x="21" y="15"/>
                    </a:cubicBezTo>
                    <a:cubicBezTo>
                      <a:pt x="20" y="13"/>
                      <a:pt x="19" y="12"/>
                      <a:pt x="19" y="10"/>
                    </a:cubicBezTo>
                    <a:cubicBezTo>
                      <a:pt x="18" y="11"/>
                      <a:pt x="17" y="11"/>
                      <a:pt x="16" y="12"/>
                    </a:cubicBezTo>
                    <a:cubicBezTo>
                      <a:pt x="16" y="14"/>
                      <a:pt x="16" y="17"/>
                      <a:pt x="15" y="19"/>
                    </a:cubicBezTo>
                    <a:cubicBezTo>
                      <a:pt x="19" y="18"/>
                      <a:pt x="22" y="17"/>
                      <a:pt x="26" y="16"/>
                    </a:cubicBezTo>
                    <a:cubicBezTo>
                      <a:pt x="25" y="14"/>
                      <a:pt x="24" y="11"/>
                      <a:pt x="23" y="8"/>
                    </a:cubicBezTo>
                    <a:moveTo>
                      <a:pt x="163" y="5"/>
                    </a:moveTo>
                    <a:cubicBezTo>
                      <a:pt x="159" y="6"/>
                      <a:pt x="155" y="7"/>
                      <a:pt x="151" y="8"/>
                    </a:cubicBezTo>
                    <a:cubicBezTo>
                      <a:pt x="152" y="9"/>
                      <a:pt x="152" y="11"/>
                      <a:pt x="153" y="12"/>
                    </a:cubicBezTo>
                    <a:cubicBezTo>
                      <a:pt x="157" y="11"/>
                      <a:pt x="161" y="10"/>
                      <a:pt x="165" y="9"/>
                    </a:cubicBezTo>
                    <a:cubicBezTo>
                      <a:pt x="164" y="8"/>
                      <a:pt x="164" y="6"/>
                      <a:pt x="163" y="5"/>
                    </a:cubicBezTo>
                    <a:moveTo>
                      <a:pt x="32" y="4"/>
                    </a:moveTo>
                    <a:cubicBezTo>
                      <a:pt x="30" y="5"/>
                      <a:pt x="29" y="6"/>
                      <a:pt x="27" y="6"/>
                    </a:cubicBezTo>
                    <a:cubicBezTo>
                      <a:pt x="27" y="10"/>
                      <a:pt x="27" y="14"/>
                      <a:pt x="27" y="16"/>
                    </a:cubicBezTo>
                    <a:cubicBezTo>
                      <a:pt x="29" y="16"/>
                      <a:pt x="32" y="15"/>
                      <a:pt x="35" y="15"/>
                    </a:cubicBezTo>
                    <a:cubicBezTo>
                      <a:pt x="34" y="11"/>
                      <a:pt x="33" y="8"/>
                      <a:pt x="32" y="4"/>
                    </a:cubicBezTo>
                    <a:moveTo>
                      <a:pt x="38" y="2"/>
                    </a:moveTo>
                    <a:cubicBezTo>
                      <a:pt x="37" y="2"/>
                      <a:pt x="36" y="2"/>
                      <a:pt x="36" y="3"/>
                    </a:cubicBezTo>
                    <a:cubicBezTo>
                      <a:pt x="36" y="7"/>
                      <a:pt x="36" y="11"/>
                      <a:pt x="36" y="14"/>
                    </a:cubicBezTo>
                    <a:cubicBezTo>
                      <a:pt x="38" y="14"/>
                      <a:pt x="39" y="14"/>
                      <a:pt x="41" y="13"/>
                    </a:cubicBezTo>
                    <a:cubicBezTo>
                      <a:pt x="40" y="10"/>
                      <a:pt x="39" y="6"/>
                      <a:pt x="38" y="2"/>
                    </a:cubicBezTo>
                    <a:moveTo>
                      <a:pt x="42" y="0"/>
                    </a:moveTo>
                    <a:cubicBezTo>
                      <a:pt x="42" y="0"/>
                      <a:pt x="42" y="0"/>
                      <a:pt x="42" y="0"/>
                    </a:cubicBezTo>
                    <a:cubicBezTo>
                      <a:pt x="42" y="5"/>
                      <a:pt x="42" y="9"/>
                      <a:pt x="42" y="13"/>
                    </a:cubicBezTo>
                    <a:cubicBezTo>
                      <a:pt x="43" y="13"/>
                      <a:pt x="44" y="13"/>
                      <a:pt x="46" y="12"/>
                    </a:cubicBezTo>
                    <a:cubicBezTo>
                      <a:pt x="44" y="8"/>
                      <a:pt x="43" y="4"/>
                      <a:pt x="42"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60" name="Freeform 844"/>
              <p:cNvSpPr/>
              <p:nvPr/>
            </p:nvSpPr>
            <p:spPr bwMode="auto">
              <a:xfrm>
                <a:off x="3017" y="3047"/>
                <a:ext cx="16" cy="13"/>
              </a:xfrm>
              <a:custGeom>
                <a:avLst/>
                <a:gdLst>
                  <a:gd name="T0" fmla="*/ 12 w 19"/>
                  <a:gd name="T1" fmla="*/ 0 h 16"/>
                  <a:gd name="T2" fmla="*/ 0 w 19"/>
                  <a:gd name="T3" fmla="*/ 3 h 16"/>
                  <a:gd name="T4" fmla="*/ 8 w 19"/>
                  <a:gd name="T5" fmla="*/ 16 h 16"/>
                  <a:gd name="T6" fmla="*/ 19 w 19"/>
                  <a:gd name="T7" fmla="*/ 14 h 16"/>
                  <a:gd name="T8" fmla="*/ 12 w 19"/>
                  <a:gd name="T9" fmla="*/ 0 h 16"/>
                </a:gdLst>
                <a:ahLst/>
                <a:cxnLst>
                  <a:cxn ang="0">
                    <a:pos x="T0" y="T1"/>
                  </a:cxn>
                  <a:cxn ang="0">
                    <a:pos x="T2" y="T3"/>
                  </a:cxn>
                  <a:cxn ang="0">
                    <a:pos x="T4" y="T5"/>
                  </a:cxn>
                  <a:cxn ang="0">
                    <a:pos x="T6" y="T7"/>
                  </a:cxn>
                  <a:cxn ang="0">
                    <a:pos x="T8" y="T9"/>
                  </a:cxn>
                </a:cxnLst>
                <a:rect l="0" t="0" r="r" b="b"/>
                <a:pathLst>
                  <a:path w="19" h="16">
                    <a:moveTo>
                      <a:pt x="12" y="0"/>
                    </a:moveTo>
                    <a:cubicBezTo>
                      <a:pt x="8" y="1"/>
                      <a:pt x="4" y="2"/>
                      <a:pt x="0" y="3"/>
                    </a:cubicBezTo>
                    <a:cubicBezTo>
                      <a:pt x="3" y="8"/>
                      <a:pt x="5" y="12"/>
                      <a:pt x="8" y="16"/>
                    </a:cubicBezTo>
                    <a:cubicBezTo>
                      <a:pt x="12" y="15"/>
                      <a:pt x="16" y="15"/>
                      <a:pt x="19" y="14"/>
                    </a:cubicBezTo>
                    <a:cubicBezTo>
                      <a:pt x="17" y="9"/>
                      <a:pt x="14" y="5"/>
                      <a:pt x="12"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61" name="Freeform 845"/>
              <p:cNvSpPr/>
              <p:nvPr/>
            </p:nvSpPr>
            <p:spPr bwMode="auto">
              <a:xfrm>
                <a:off x="2898" y="3046"/>
                <a:ext cx="118" cy="32"/>
              </a:xfrm>
              <a:custGeom>
                <a:avLst/>
                <a:gdLst>
                  <a:gd name="T0" fmla="*/ 140 w 142"/>
                  <a:gd name="T1" fmla="*/ 0 h 38"/>
                  <a:gd name="T2" fmla="*/ 0 w 142"/>
                  <a:gd name="T3" fmla="*/ 35 h 38"/>
                  <a:gd name="T4" fmla="*/ 12 w 142"/>
                  <a:gd name="T5" fmla="*/ 38 h 38"/>
                  <a:gd name="T6" fmla="*/ 55 w 142"/>
                  <a:gd name="T7" fmla="*/ 34 h 38"/>
                  <a:gd name="T8" fmla="*/ 59 w 142"/>
                  <a:gd name="T9" fmla="*/ 33 h 38"/>
                  <a:gd name="T10" fmla="*/ 142 w 142"/>
                  <a:gd name="T11" fmla="*/ 5 h 38"/>
                  <a:gd name="T12" fmla="*/ 140 w 142"/>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142" h="38">
                    <a:moveTo>
                      <a:pt x="140" y="0"/>
                    </a:moveTo>
                    <a:cubicBezTo>
                      <a:pt x="96" y="11"/>
                      <a:pt x="49" y="23"/>
                      <a:pt x="0" y="35"/>
                    </a:cubicBezTo>
                    <a:cubicBezTo>
                      <a:pt x="4" y="36"/>
                      <a:pt x="8" y="37"/>
                      <a:pt x="12" y="38"/>
                    </a:cubicBezTo>
                    <a:cubicBezTo>
                      <a:pt x="28" y="36"/>
                      <a:pt x="42" y="35"/>
                      <a:pt x="55" y="34"/>
                    </a:cubicBezTo>
                    <a:cubicBezTo>
                      <a:pt x="57" y="34"/>
                      <a:pt x="58" y="33"/>
                      <a:pt x="59" y="33"/>
                    </a:cubicBezTo>
                    <a:cubicBezTo>
                      <a:pt x="88" y="22"/>
                      <a:pt x="115" y="13"/>
                      <a:pt x="142" y="5"/>
                    </a:cubicBezTo>
                    <a:cubicBezTo>
                      <a:pt x="142" y="3"/>
                      <a:pt x="141" y="2"/>
                      <a:pt x="14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62" name="Freeform 846"/>
              <p:cNvSpPr/>
              <p:nvPr/>
            </p:nvSpPr>
            <p:spPr bwMode="auto">
              <a:xfrm>
                <a:off x="2947" y="3050"/>
                <a:ext cx="75" cy="23"/>
              </a:xfrm>
              <a:custGeom>
                <a:avLst/>
                <a:gdLst>
                  <a:gd name="T0" fmla="*/ 83 w 91"/>
                  <a:gd name="T1" fmla="*/ 0 h 28"/>
                  <a:gd name="T2" fmla="*/ 0 w 91"/>
                  <a:gd name="T3" fmla="*/ 28 h 28"/>
                  <a:gd name="T4" fmla="*/ 91 w 91"/>
                  <a:gd name="T5" fmla="*/ 12 h 28"/>
                  <a:gd name="T6" fmla="*/ 83 w 91"/>
                  <a:gd name="T7" fmla="*/ 0 h 28"/>
                </a:gdLst>
                <a:ahLst/>
                <a:cxnLst>
                  <a:cxn ang="0">
                    <a:pos x="T0" y="T1"/>
                  </a:cxn>
                  <a:cxn ang="0">
                    <a:pos x="T2" y="T3"/>
                  </a:cxn>
                  <a:cxn ang="0">
                    <a:pos x="T4" y="T5"/>
                  </a:cxn>
                  <a:cxn ang="0">
                    <a:pos x="T6" y="T7"/>
                  </a:cxn>
                </a:cxnLst>
                <a:rect l="0" t="0" r="r" b="b"/>
                <a:pathLst>
                  <a:path w="91" h="28">
                    <a:moveTo>
                      <a:pt x="83" y="0"/>
                    </a:moveTo>
                    <a:cubicBezTo>
                      <a:pt x="56" y="8"/>
                      <a:pt x="29" y="17"/>
                      <a:pt x="0" y="28"/>
                    </a:cubicBezTo>
                    <a:cubicBezTo>
                      <a:pt x="31" y="22"/>
                      <a:pt x="61" y="17"/>
                      <a:pt x="91" y="12"/>
                    </a:cubicBezTo>
                    <a:cubicBezTo>
                      <a:pt x="88" y="8"/>
                      <a:pt x="85" y="4"/>
                      <a:pt x="83"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63" name="Freeform 847"/>
              <p:cNvSpPr/>
              <p:nvPr/>
            </p:nvSpPr>
            <p:spPr bwMode="auto">
              <a:xfrm>
                <a:off x="2908" y="3074"/>
                <a:ext cx="35" cy="4"/>
              </a:xfrm>
              <a:custGeom>
                <a:avLst/>
                <a:gdLst>
                  <a:gd name="T0" fmla="*/ 43 w 43"/>
                  <a:gd name="T1" fmla="*/ 0 h 5"/>
                  <a:gd name="T2" fmla="*/ 0 w 43"/>
                  <a:gd name="T3" fmla="*/ 4 h 5"/>
                  <a:gd name="T4" fmla="*/ 15 w 43"/>
                  <a:gd name="T5" fmla="*/ 5 h 5"/>
                  <a:gd name="T6" fmla="*/ 43 w 43"/>
                  <a:gd name="T7" fmla="*/ 0 h 5"/>
                </a:gdLst>
                <a:ahLst/>
                <a:cxnLst>
                  <a:cxn ang="0">
                    <a:pos x="T0" y="T1"/>
                  </a:cxn>
                  <a:cxn ang="0">
                    <a:pos x="T2" y="T3"/>
                  </a:cxn>
                  <a:cxn ang="0">
                    <a:pos x="T4" y="T5"/>
                  </a:cxn>
                  <a:cxn ang="0">
                    <a:pos x="T6" y="T7"/>
                  </a:cxn>
                </a:cxnLst>
                <a:rect l="0" t="0" r="r" b="b"/>
                <a:pathLst>
                  <a:path w="43" h="5">
                    <a:moveTo>
                      <a:pt x="43" y="0"/>
                    </a:moveTo>
                    <a:cubicBezTo>
                      <a:pt x="30" y="1"/>
                      <a:pt x="16" y="2"/>
                      <a:pt x="0" y="4"/>
                    </a:cubicBezTo>
                    <a:cubicBezTo>
                      <a:pt x="5" y="4"/>
                      <a:pt x="10" y="5"/>
                      <a:pt x="15" y="5"/>
                    </a:cubicBezTo>
                    <a:cubicBezTo>
                      <a:pt x="25" y="3"/>
                      <a:pt x="34" y="2"/>
                      <a:pt x="43"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64" name="Freeform 848"/>
              <p:cNvSpPr/>
              <p:nvPr/>
            </p:nvSpPr>
            <p:spPr bwMode="auto">
              <a:xfrm>
                <a:off x="3038" y="3058"/>
                <a:ext cx="17" cy="5"/>
              </a:xfrm>
              <a:custGeom>
                <a:avLst/>
                <a:gdLst>
                  <a:gd name="T0" fmla="*/ 21 w 21"/>
                  <a:gd name="T1" fmla="*/ 0 h 6"/>
                  <a:gd name="T2" fmla="*/ 0 w 21"/>
                  <a:gd name="T3" fmla="*/ 4 h 6"/>
                  <a:gd name="T4" fmla="*/ 2 w 21"/>
                  <a:gd name="T5" fmla="*/ 6 h 6"/>
                  <a:gd name="T6" fmla="*/ 21 w 21"/>
                  <a:gd name="T7" fmla="*/ 0 h 6"/>
                </a:gdLst>
                <a:ahLst/>
                <a:cxnLst>
                  <a:cxn ang="0">
                    <a:pos x="T0" y="T1"/>
                  </a:cxn>
                  <a:cxn ang="0">
                    <a:pos x="T2" y="T3"/>
                  </a:cxn>
                  <a:cxn ang="0">
                    <a:pos x="T4" y="T5"/>
                  </a:cxn>
                  <a:cxn ang="0">
                    <a:pos x="T6" y="T7"/>
                  </a:cxn>
                </a:cxnLst>
                <a:rect l="0" t="0" r="r" b="b"/>
                <a:pathLst>
                  <a:path w="21" h="6">
                    <a:moveTo>
                      <a:pt x="21" y="0"/>
                    </a:moveTo>
                    <a:cubicBezTo>
                      <a:pt x="14" y="1"/>
                      <a:pt x="7" y="2"/>
                      <a:pt x="0" y="4"/>
                    </a:cubicBezTo>
                    <a:cubicBezTo>
                      <a:pt x="1" y="4"/>
                      <a:pt x="1" y="5"/>
                      <a:pt x="2" y="6"/>
                    </a:cubicBezTo>
                    <a:cubicBezTo>
                      <a:pt x="8" y="4"/>
                      <a:pt x="14" y="2"/>
                      <a:pt x="2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65" name="Freeform 849"/>
              <p:cNvSpPr/>
              <p:nvPr/>
            </p:nvSpPr>
            <p:spPr bwMode="auto">
              <a:xfrm>
                <a:off x="3040" y="3056"/>
                <a:ext cx="34" cy="11"/>
              </a:xfrm>
              <a:custGeom>
                <a:avLst/>
                <a:gdLst>
                  <a:gd name="T0" fmla="*/ 41 w 41"/>
                  <a:gd name="T1" fmla="*/ 0 h 13"/>
                  <a:gd name="T2" fmla="*/ 19 w 41"/>
                  <a:gd name="T3" fmla="*/ 3 h 13"/>
                  <a:gd name="T4" fmla="*/ 0 w 41"/>
                  <a:gd name="T5" fmla="*/ 9 h 13"/>
                  <a:gd name="T6" fmla="*/ 2 w 41"/>
                  <a:gd name="T7" fmla="*/ 13 h 13"/>
                  <a:gd name="T8" fmla="*/ 41 w 41"/>
                  <a:gd name="T9" fmla="*/ 0 h 13"/>
                </a:gdLst>
                <a:ahLst/>
                <a:cxnLst>
                  <a:cxn ang="0">
                    <a:pos x="T0" y="T1"/>
                  </a:cxn>
                  <a:cxn ang="0">
                    <a:pos x="T2" y="T3"/>
                  </a:cxn>
                  <a:cxn ang="0">
                    <a:pos x="T4" y="T5"/>
                  </a:cxn>
                  <a:cxn ang="0">
                    <a:pos x="T6" y="T7"/>
                  </a:cxn>
                  <a:cxn ang="0">
                    <a:pos x="T8" y="T9"/>
                  </a:cxn>
                </a:cxnLst>
                <a:rect l="0" t="0" r="r" b="b"/>
                <a:pathLst>
                  <a:path w="41" h="13">
                    <a:moveTo>
                      <a:pt x="41" y="0"/>
                    </a:moveTo>
                    <a:cubicBezTo>
                      <a:pt x="33" y="1"/>
                      <a:pt x="26" y="2"/>
                      <a:pt x="19" y="3"/>
                    </a:cubicBezTo>
                    <a:cubicBezTo>
                      <a:pt x="12" y="5"/>
                      <a:pt x="6" y="7"/>
                      <a:pt x="0" y="9"/>
                    </a:cubicBezTo>
                    <a:cubicBezTo>
                      <a:pt x="1" y="10"/>
                      <a:pt x="1" y="12"/>
                      <a:pt x="2" y="13"/>
                    </a:cubicBezTo>
                    <a:cubicBezTo>
                      <a:pt x="16" y="9"/>
                      <a:pt x="28" y="4"/>
                      <a:pt x="41"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66" name="Freeform 850"/>
              <p:cNvSpPr/>
              <p:nvPr/>
            </p:nvSpPr>
            <p:spPr bwMode="auto">
              <a:xfrm>
                <a:off x="3026" y="3062"/>
                <a:ext cx="10" cy="5"/>
              </a:xfrm>
              <a:custGeom>
                <a:avLst/>
                <a:gdLst>
                  <a:gd name="T0" fmla="*/ 11 w 12"/>
                  <a:gd name="T1" fmla="*/ 0 h 6"/>
                  <a:gd name="T2" fmla="*/ 0 w 12"/>
                  <a:gd name="T3" fmla="*/ 2 h 6"/>
                  <a:gd name="T4" fmla="*/ 3 w 12"/>
                  <a:gd name="T5" fmla="*/ 6 h 6"/>
                  <a:gd name="T6" fmla="*/ 12 w 12"/>
                  <a:gd name="T7" fmla="*/ 3 h 6"/>
                  <a:gd name="T8" fmla="*/ 11 w 12"/>
                  <a:gd name="T9" fmla="*/ 0 h 6"/>
                </a:gdLst>
                <a:ahLst/>
                <a:cxnLst>
                  <a:cxn ang="0">
                    <a:pos x="T0" y="T1"/>
                  </a:cxn>
                  <a:cxn ang="0">
                    <a:pos x="T2" y="T3"/>
                  </a:cxn>
                  <a:cxn ang="0">
                    <a:pos x="T4" y="T5"/>
                  </a:cxn>
                  <a:cxn ang="0">
                    <a:pos x="T6" y="T7"/>
                  </a:cxn>
                  <a:cxn ang="0">
                    <a:pos x="T8" y="T9"/>
                  </a:cxn>
                </a:cxnLst>
                <a:rect l="0" t="0" r="r" b="b"/>
                <a:pathLst>
                  <a:path w="12" h="6">
                    <a:moveTo>
                      <a:pt x="11" y="0"/>
                    </a:moveTo>
                    <a:cubicBezTo>
                      <a:pt x="7" y="1"/>
                      <a:pt x="4" y="1"/>
                      <a:pt x="0" y="2"/>
                    </a:cubicBezTo>
                    <a:cubicBezTo>
                      <a:pt x="1" y="3"/>
                      <a:pt x="2" y="5"/>
                      <a:pt x="3" y="6"/>
                    </a:cubicBezTo>
                    <a:cubicBezTo>
                      <a:pt x="6" y="5"/>
                      <a:pt x="9" y="4"/>
                      <a:pt x="12" y="3"/>
                    </a:cubicBezTo>
                    <a:cubicBezTo>
                      <a:pt x="12" y="2"/>
                      <a:pt x="11" y="1"/>
                      <a:pt x="1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67" name="Freeform 851"/>
              <p:cNvSpPr/>
              <p:nvPr/>
            </p:nvSpPr>
            <p:spPr bwMode="auto">
              <a:xfrm>
                <a:off x="3029" y="3064"/>
                <a:ext cx="10" cy="6"/>
              </a:xfrm>
              <a:custGeom>
                <a:avLst/>
                <a:gdLst>
                  <a:gd name="T0" fmla="*/ 9 w 12"/>
                  <a:gd name="T1" fmla="*/ 0 h 7"/>
                  <a:gd name="T2" fmla="*/ 0 w 12"/>
                  <a:gd name="T3" fmla="*/ 3 h 7"/>
                  <a:gd name="T4" fmla="*/ 3 w 12"/>
                  <a:gd name="T5" fmla="*/ 7 h 7"/>
                  <a:gd name="T6" fmla="*/ 12 w 12"/>
                  <a:gd name="T7" fmla="*/ 4 h 7"/>
                  <a:gd name="T8" fmla="*/ 9 w 12"/>
                  <a:gd name="T9" fmla="*/ 0 h 7"/>
                </a:gdLst>
                <a:ahLst/>
                <a:cxnLst>
                  <a:cxn ang="0">
                    <a:pos x="T0" y="T1"/>
                  </a:cxn>
                  <a:cxn ang="0">
                    <a:pos x="T2" y="T3"/>
                  </a:cxn>
                  <a:cxn ang="0">
                    <a:pos x="T4" y="T5"/>
                  </a:cxn>
                  <a:cxn ang="0">
                    <a:pos x="T6" y="T7"/>
                  </a:cxn>
                  <a:cxn ang="0">
                    <a:pos x="T8" y="T9"/>
                  </a:cxn>
                </a:cxnLst>
                <a:rect l="0" t="0" r="r" b="b"/>
                <a:pathLst>
                  <a:path w="12" h="7">
                    <a:moveTo>
                      <a:pt x="9" y="0"/>
                    </a:moveTo>
                    <a:cubicBezTo>
                      <a:pt x="6" y="1"/>
                      <a:pt x="3" y="2"/>
                      <a:pt x="0" y="3"/>
                    </a:cubicBezTo>
                    <a:cubicBezTo>
                      <a:pt x="1" y="4"/>
                      <a:pt x="2" y="5"/>
                      <a:pt x="3" y="7"/>
                    </a:cubicBezTo>
                    <a:cubicBezTo>
                      <a:pt x="6" y="6"/>
                      <a:pt x="9" y="5"/>
                      <a:pt x="12" y="4"/>
                    </a:cubicBezTo>
                    <a:cubicBezTo>
                      <a:pt x="11" y="3"/>
                      <a:pt x="10" y="1"/>
                      <a:pt x="9"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68" name="Freeform 852"/>
              <p:cNvSpPr/>
              <p:nvPr/>
            </p:nvSpPr>
            <p:spPr bwMode="auto">
              <a:xfrm>
                <a:off x="2971" y="3063"/>
                <a:ext cx="56" cy="12"/>
              </a:xfrm>
              <a:custGeom>
                <a:avLst/>
                <a:gdLst>
                  <a:gd name="T0" fmla="*/ 64 w 68"/>
                  <a:gd name="T1" fmla="*/ 0 h 14"/>
                  <a:gd name="T2" fmla="*/ 0 w 68"/>
                  <a:gd name="T3" fmla="*/ 12 h 14"/>
                  <a:gd name="T4" fmla="*/ 6 w 68"/>
                  <a:gd name="T5" fmla="*/ 11 h 14"/>
                  <a:gd name="T6" fmla="*/ 37 w 68"/>
                  <a:gd name="T7" fmla="*/ 14 h 14"/>
                  <a:gd name="T8" fmla="*/ 43 w 68"/>
                  <a:gd name="T9" fmla="*/ 13 h 14"/>
                  <a:gd name="T10" fmla="*/ 68 w 68"/>
                  <a:gd name="T11" fmla="*/ 5 h 14"/>
                  <a:gd name="T12" fmla="*/ 64 w 6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68" h="14">
                    <a:moveTo>
                      <a:pt x="64" y="0"/>
                    </a:moveTo>
                    <a:cubicBezTo>
                      <a:pt x="44" y="4"/>
                      <a:pt x="22" y="8"/>
                      <a:pt x="0" y="12"/>
                    </a:cubicBezTo>
                    <a:cubicBezTo>
                      <a:pt x="2" y="11"/>
                      <a:pt x="4" y="11"/>
                      <a:pt x="6" y="11"/>
                    </a:cubicBezTo>
                    <a:cubicBezTo>
                      <a:pt x="19" y="11"/>
                      <a:pt x="30" y="12"/>
                      <a:pt x="37" y="14"/>
                    </a:cubicBezTo>
                    <a:cubicBezTo>
                      <a:pt x="39" y="13"/>
                      <a:pt x="41" y="13"/>
                      <a:pt x="43" y="13"/>
                    </a:cubicBezTo>
                    <a:cubicBezTo>
                      <a:pt x="51" y="10"/>
                      <a:pt x="59" y="8"/>
                      <a:pt x="68" y="5"/>
                    </a:cubicBezTo>
                    <a:cubicBezTo>
                      <a:pt x="66" y="3"/>
                      <a:pt x="65" y="2"/>
                      <a:pt x="64"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69" name="Freeform 853"/>
              <p:cNvSpPr/>
              <p:nvPr/>
            </p:nvSpPr>
            <p:spPr bwMode="auto">
              <a:xfrm>
                <a:off x="3006" y="3068"/>
                <a:ext cx="23" cy="6"/>
              </a:xfrm>
              <a:custGeom>
                <a:avLst/>
                <a:gdLst>
                  <a:gd name="T0" fmla="*/ 25 w 27"/>
                  <a:gd name="T1" fmla="*/ 0 h 8"/>
                  <a:gd name="T2" fmla="*/ 0 w 27"/>
                  <a:gd name="T3" fmla="*/ 8 h 8"/>
                  <a:gd name="T4" fmla="*/ 25 w 27"/>
                  <a:gd name="T5" fmla="*/ 4 h 8"/>
                  <a:gd name="T6" fmla="*/ 27 w 27"/>
                  <a:gd name="T7" fmla="*/ 4 h 8"/>
                  <a:gd name="T8" fmla="*/ 25 w 27"/>
                  <a:gd name="T9" fmla="*/ 0 h 8"/>
                </a:gdLst>
                <a:ahLst/>
                <a:cxnLst>
                  <a:cxn ang="0">
                    <a:pos x="T0" y="T1"/>
                  </a:cxn>
                  <a:cxn ang="0">
                    <a:pos x="T2" y="T3"/>
                  </a:cxn>
                  <a:cxn ang="0">
                    <a:pos x="T4" y="T5"/>
                  </a:cxn>
                  <a:cxn ang="0">
                    <a:pos x="T6" y="T7"/>
                  </a:cxn>
                  <a:cxn ang="0">
                    <a:pos x="T8" y="T9"/>
                  </a:cxn>
                </a:cxnLst>
                <a:rect l="0" t="0" r="r" b="b"/>
                <a:pathLst>
                  <a:path w="27" h="8">
                    <a:moveTo>
                      <a:pt x="25" y="0"/>
                    </a:moveTo>
                    <a:cubicBezTo>
                      <a:pt x="16" y="3"/>
                      <a:pt x="8" y="5"/>
                      <a:pt x="0" y="8"/>
                    </a:cubicBezTo>
                    <a:cubicBezTo>
                      <a:pt x="8" y="7"/>
                      <a:pt x="16" y="6"/>
                      <a:pt x="25" y="4"/>
                    </a:cubicBezTo>
                    <a:cubicBezTo>
                      <a:pt x="26" y="4"/>
                      <a:pt x="26" y="4"/>
                      <a:pt x="27" y="4"/>
                    </a:cubicBezTo>
                    <a:cubicBezTo>
                      <a:pt x="26" y="2"/>
                      <a:pt x="25" y="1"/>
                      <a:pt x="25"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70" name="Freeform 854"/>
              <p:cNvSpPr/>
              <p:nvPr/>
            </p:nvSpPr>
            <p:spPr bwMode="auto">
              <a:xfrm>
                <a:off x="2953" y="3073"/>
                <a:ext cx="48" cy="5"/>
              </a:xfrm>
              <a:custGeom>
                <a:avLst/>
                <a:gdLst>
                  <a:gd name="T0" fmla="*/ 27 w 58"/>
                  <a:gd name="T1" fmla="*/ 0 h 6"/>
                  <a:gd name="T2" fmla="*/ 21 w 58"/>
                  <a:gd name="T3" fmla="*/ 1 h 6"/>
                  <a:gd name="T4" fmla="*/ 0 w 58"/>
                  <a:gd name="T5" fmla="*/ 4 h 6"/>
                  <a:gd name="T6" fmla="*/ 3 w 58"/>
                  <a:gd name="T7" fmla="*/ 4 h 6"/>
                  <a:gd name="T8" fmla="*/ 17 w 58"/>
                  <a:gd name="T9" fmla="*/ 6 h 6"/>
                  <a:gd name="T10" fmla="*/ 58 w 58"/>
                  <a:gd name="T11" fmla="*/ 3 h 6"/>
                  <a:gd name="T12" fmla="*/ 27 w 5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7" h="6">
                    <a:moveTo>
                      <a:pt x="27" y="0"/>
                    </a:moveTo>
                    <a:cubicBezTo>
                      <a:pt x="25" y="0"/>
                      <a:pt x="23" y="0"/>
                      <a:pt x="21" y="1"/>
                    </a:cubicBezTo>
                    <a:cubicBezTo>
                      <a:pt x="14" y="2"/>
                      <a:pt x="7" y="3"/>
                      <a:pt x="0" y="4"/>
                    </a:cubicBezTo>
                    <a:cubicBezTo>
                      <a:pt x="1" y="4"/>
                      <a:pt x="2" y="4"/>
                      <a:pt x="3" y="4"/>
                    </a:cubicBezTo>
                    <a:cubicBezTo>
                      <a:pt x="10" y="4"/>
                      <a:pt x="14" y="5"/>
                      <a:pt x="17" y="6"/>
                    </a:cubicBezTo>
                    <a:cubicBezTo>
                      <a:pt x="30" y="6"/>
                      <a:pt x="44" y="4"/>
                      <a:pt x="58" y="3"/>
                    </a:cubicBezTo>
                    <a:cubicBezTo>
                      <a:pt x="51" y="1"/>
                      <a:pt x="40" y="0"/>
                      <a:pt x="27"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71" name="Freeform 855"/>
              <p:cNvSpPr/>
              <p:nvPr/>
            </p:nvSpPr>
            <p:spPr bwMode="auto">
              <a:xfrm>
                <a:off x="2938" y="3076"/>
                <a:ext cx="29" cy="3"/>
              </a:xfrm>
              <a:custGeom>
                <a:avLst/>
                <a:gdLst>
                  <a:gd name="T0" fmla="*/ 21 w 35"/>
                  <a:gd name="T1" fmla="*/ 0 h 4"/>
                  <a:gd name="T2" fmla="*/ 18 w 35"/>
                  <a:gd name="T3" fmla="*/ 0 h 4"/>
                  <a:gd name="T4" fmla="*/ 0 w 35"/>
                  <a:gd name="T5" fmla="*/ 4 h 4"/>
                  <a:gd name="T6" fmla="*/ 35 w 35"/>
                  <a:gd name="T7" fmla="*/ 2 h 4"/>
                  <a:gd name="T8" fmla="*/ 21 w 35"/>
                  <a:gd name="T9" fmla="*/ 0 h 4"/>
                </a:gdLst>
                <a:ahLst/>
                <a:cxnLst>
                  <a:cxn ang="0">
                    <a:pos x="T0" y="T1"/>
                  </a:cxn>
                  <a:cxn ang="0">
                    <a:pos x="T2" y="T3"/>
                  </a:cxn>
                  <a:cxn ang="0">
                    <a:pos x="T4" y="T5"/>
                  </a:cxn>
                  <a:cxn ang="0">
                    <a:pos x="T6" y="T7"/>
                  </a:cxn>
                  <a:cxn ang="0">
                    <a:pos x="T8" y="T9"/>
                  </a:cxn>
                </a:cxnLst>
                <a:rect l="0" t="0" r="r" b="b"/>
                <a:pathLst>
                  <a:path w="35" h="4">
                    <a:moveTo>
                      <a:pt x="21" y="0"/>
                    </a:moveTo>
                    <a:cubicBezTo>
                      <a:pt x="20" y="0"/>
                      <a:pt x="19" y="0"/>
                      <a:pt x="18" y="0"/>
                    </a:cubicBezTo>
                    <a:cubicBezTo>
                      <a:pt x="12" y="1"/>
                      <a:pt x="6" y="3"/>
                      <a:pt x="0" y="4"/>
                    </a:cubicBezTo>
                    <a:cubicBezTo>
                      <a:pt x="10" y="4"/>
                      <a:pt x="22" y="3"/>
                      <a:pt x="35" y="2"/>
                    </a:cubicBezTo>
                    <a:cubicBezTo>
                      <a:pt x="32" y="1"/>
                      <a:pt x="28" y="0"/>
                      <a:pt x="21"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372" name="Freeform 856"/>
              <p:cNvSpPr/>
              <p:nvPr/>
            </p:nvSpPr>
            <p:spPr bwMode="auto">
              <a:xfrm>
                <a:off x="3125" y="3057"/>
                <a:ext cx="32" cy="5"/>
              </a:xfrm>
              <a:custGeom>
                <a:avLst/>
                <a:gdLst>
                  <a:gd name="T0" fmla="*/ 38 w 38"/>
                  <a:gd name="T1" fmla="*/ 0 h 6"/>
                  <a:gd name="T2" fmla="*/ 0 w 38"/>
                  <a:gd name="T3" fmla="*/ 5 h 6"/>
                  <a:gd name="T4" fmla="*/ 0 w 38"/>
                  <a:gd name="T5" fmla="*/ 6 h 6"/>
                  <a:gd name="T6" fmla="*/ 38 w 38"/>
                  <a:gd name="T7" fmla="*/ 1 h 6"/>
                  <a:gd name="T8" fmla="*/ 38 w 38"/>
                  <a:gd name="T9" fmla="*/ 0 h 6"/>
                </a:gdLst>
                <a:ahLst/>
                <a:cxnLst>
                  <a:cxn ang="0">
                    <a:pos x="T0" y="T1"/>
                  </a:cxn>
                  <a:cxn ang="0">
                    <a:pos x="T2" y="T3"/>
                  </a:cxn>
                  <a:cxn ang="0">
                    <a:pos x="T4" y="T5"/>
                  </a:cxn>
                  <a:cxn ang="0">
                    <a:pos x="T6" y="T7"/>
                  </a:cxn>
                  <a:cxn ang="0">
                    <a:pos x="T8" y="T9"/>
                  </a:cxn>
                </a:cxnLst>
                <a:rect l="0" t="0" r="r" b="b"/>
                <a:pathLst>
                  <a:path w="38" h="6">
                    <a:moveTo>
                      <a:pt x="38" y="0"/>
                    </a:moveTo>
                    <a:cubicBezTo>
                      <a:pt x="27" y="1"/>
                      <a:pt x="14" y="3"/>
                      <a:pt x="0" y="5"/>
                    </a:cubicBezTo>
                    <a:cubicBezTo>
                      <a:pt x="0" y="5"/>
                      <a:pt x="0" y="6"/>
                      <a:pt x="0" y="6"/>
                    </a:cubicBezTo>
                    <a:cubicBezTo>
                      <a:pt x="13" y="4"/>
                      <a:pt x="26" y="2"/>
                      <a:pt x="38" y="1"/>
                    </a:cubicBezTo>
                    <a:cubicBezTo>
                      <a:pt x="38" y="0"/>
                      <a:pt x="38" y="0"/>
                      <a:pt x="38"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73" name="Freeform 857"/>
              <p:cNvSpPr/>
              <p:nvPr/>
            </p:nvSpPr>
            <p:spPr bwMode="auto">
              <a:xfrm>
                <a:off x="3157" y="3057"/>
                <a:ext cx="5" cy="1"/>
              </a:xfrm>
              <a:custGeom>
                <a:avLst/>
                <a:gdLst>
                  <a:gd name="T0" fmla="*/ 7 w 7"/>
                  <a:gd name="T1" fmla="*/ 0 h 1"/>
                  <a:gd name="T2" fmla="*/ 0 w 7"/>
                  <a:gd name="T3" fmla="*/ 0 h 1"/>
                  <a:gd name="T4" fmla="*/ 0 w 7"/>
                  <a:gd name="T5" fmla="*/ 1 h 1"/>
                  <a:gd name="T6" fmla="*/ 7 w 7"/>
                  <a:gd name="T7" fmla="*/ 0 h 1"/>
                </a:gdLst>
                <a:ahLst/>
                <a:cxnLst>
                  <a:cxn ang="0">
                    <a:pos x="T0" y="T1"/>
                  </a:cxn>
                  <a:cxn ang="0">
                    <a:pos x="T2" y="T3"/>
                  </a:cxn>
                  <a:cxn ang="0">
                    <a:pos x="T4" y="T5"/>
                  </a:cxn>
                  <a:cxn ang="0">
                    <a:pos x="T6" y="T7"/>
                  </a:cxn>
                </a:cxnLst>
                <a:rect l="0" t="0" r="r" b="b"/>
                <a:pathLst>
                  <a:path w="7" h="1">
                    <a:moveTo>
                      <a:pt x="7" y="0"/>
                    </a:moveTo>
                    <a:cubicBezTo>
                      <a:pt x="5" y="0"/>
                      <a:pt x="3" y="0"/>
                      <a:pt x="0" y="0"/>
                    </a:cubicBezTo>
                    <a:cubicBezTo>
                      <a:pt x="0" y="0"/>
                      <a:pt x="0" y="0"/>
                      <a:pt x="0" y="1"/>
                    </a:cubicBezTo>
                    <a:cubicBezTo>
                      <a:pt x="2" y="0"/>
                      <a:pt x="5" y="0"/>
                      <a:pt x="7"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374" name="Freeform 858"/>
              <p:cNvSpPr/>
              <p:nvPr/>
            </p:nvSpPr>
            <p:spPr bwMode="auto">
              <a:xfrm>
                <a:off x="3112" y="3077"/>
                <a:ext cx="27" cy="9"/>
              </a:xfrm>
              <a:custGeom>
                <a:avLst/>
                <a:gdLst>
                  <a:gd name="T0" fmla="*/ 33 w 33"/>
                  <a:gd name="T1" fmla="*/ 0 h 11"/>
                  <a:gd name="T2" fmla="*/ 6 w 33"/>
                  <a:gd name="T3" fmla="*/ 5 h 11"/>
                  <a:gd name="T4" fmla="*/ 2 w 33"/>
                  <a:gd name="T5" fmla="*/ 7 h 11"/>
                  <a:gd name="T6" fmla="*/ 0 w 33"/>
                  <a:gd name="T7" fmla="*/ 11 h 11"/>
                  <a:gd name="T8" fmla="*/ 25 w 33"/>
                  <a:gd name="T9" fmla="*/ 8 h 11"/>
                  <a:gd name="T10" fmla="*/ 33 w 33"/>
                  <a:gd name="T11" fmla="*/ 0 h 11"/>
                </a:gdLst>
                <a:ahLst/>
                <a:cxnLst>
                  <a:cxn ang="0">
                    <a:pos x="T0" y="T1"/>
                  </a:cxn>
                  <a:cxn ang="0">
                    <a:pos x="T2" y="T3"/>
                  </a:cxn>
                  <a:cxn ang="0">
                    <a:pos x="T4" y="T5"/>
                  </a:cxn>
                  <a:cxn ang="0">
                    <a:pos x="T6" y="T7"/>
                  </a:cxn>
                  <a:cxn ang="0">
                    <a:pos x="T8" y="T9"/>
                  </a:cxn>
                  <a:cxn ang="0">
                    <a:pos x="T10" y="T11"/>
                  </a:cxn>
                </a:cxnLst>
                <a:rect l="0" t="0" r="r" b="b"/>
                <a:pathLst>
                  <a:path w="33" h="11">
                    <a:moveTo>
                      <a:pt x="33" y="0"/>
                    </a:moveTo>
                    <a:cubicBezTo>
                      <a:pt x="24" y="1"/>
                      <a:pt x="15" y="3"/>
                      <a:pt x="6" y="5"/>
                    </a:cubicBezTo>
                    <a:cubicBezTo>
                      <a:pt x="5" y="6"/>
                      <a:pt x="3" y="6"/>
                      <a:pt x="2" y="7"/>
                    </a:cubicBezTo>
                    <a:cubicBezTo>
                      <a:pt x="1" y="8"/>
                      <a:pt x="1" y="9"/>
                      <a:pt x="0" y="11"/>
                    </a:cubicBezTo>
                    <a:cubicBezTo>
                      <a:pt x="8" y="10"/>
                      <a:pt x="17" y="9"/>
                      <a:pt x="25" y="8"/>
                    </a:cubicBezTo>
                    <a:cubicBezTo>
                      <a:pt x="28" y="6"/>
                      <a:pt x="31" y="3"/>
                      <a:pt x="33"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375" name="Freeform 859"/>
              <p:cNvSpPr/>
              <p:nvPr/>
            </p:nvSpPr>
            <p:spPr bwMode="auto">
              <a:xfrm>
                <a:off x="3133" y="3076"/>
                <a:ext cx="13" cy="7"/>
              </a:xfrm>
              <a:custGeom>
                <a:avLst/>
                <a:gdLst>
                  <a:gd name="T0" fmla="*/ 16 w 16"/>
                  <a:gd name="T1" fmla="*/ 0 h 9"/>
                  <a:gd name="T2" fmla="*/ 13 w 16"/>
                  <a:gd name="T3" fmla="*/ 0 h 9"/>
                  <a:gd name="T4" fmla="*/ 8 w 16"/>
                  <a:gd name="T5" fmla="*/ 1 h 9"/>
                  <a:gd name="T6" fmla="*/ 0 w 16"/>
                  <a:gd name="T7" fmla="*/ 9 h 9"/>
                  <a:gd name="T8" fmla="*/ 5 w 16"/>
                  <a:gd name="T9" fmla="*/ 9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5" y="0"/>
                      <a:pt x="14" y="0"/>
                      <a:pt x="13" y="0"/>
                    </a:cubicBezTo>
                    <a:cubicBezTo>
                      <a:pt x="12" y="0"/>
                      <a:pt x="10" y="1"/>
                      <a:pt x="8" y="1"/>
                    </a:cubicBezTo>
                    <a:cubicBezTo>
                      <a:pt x="6" y="4"/>
                      <a:pt x="3" y="7"/>
                      <a:pt x="0" y="9"/>
                    </a:cubicBezTo>
                    <a:cubicBezTo>
                      <a:pt x="2" y="9"/>
                      <a:pt x="3" y="9"/>
                      <a:pt x="5" y="9"/>
                    </a:cubicBezTo>
                    <a:cubicBezTo>
                      <a:pt x="8" y="6"/>
                      <a:pt x="12" y="3"/>
                      <a:pt x="16"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376" name="Freeform 860"/>
              <p:cNvSpPr/>
              <p:nvPr/>
            </p:nvSpPr>
            <p:spPr bwMode="auto">
              <a:xfrm>
                <a:off x="3117" y="3063"/>
                <a:ext cx="35" cy="18"/>
              </a:xfrm>
              <a:custGeom>
                <a:avLst/>
                <a:gdLst>
                  <a:gd name="T0" fmla="*/ 42 w 42"/>
                  <a:gd name="T1" fmla="*/ 0 h 21"/>
                  <a:gd name="T2" fmla="*/ 0 w 42"/>
                  <a:gd name="T3" fmla="*/ 21 h 21"/>
                  <a:gd name="T4" fmla="*/ 27 w 42"/>
                  <a:gd name="T5" fmla="*/ 16 h 21"/>
                  <a:gd name="T6" fmla="*/ 42 w 42"/>
                  <a:gd name="T7" fmla="*/ 0 h 21"/>
                </a:gdLst>
                <a:ahLst/>
                <a:cxnLst>
                  <a:cxn ang="0">
                    <a:pos x="T0" y="T1"/>
                  </a:cxn>
                  <a:cxn ang="0">
                    <a:pos x="T2" y="T3"/>
                  </a:cxn>
                  <a:cxn ang="0">
                    <a:pos x="T4" y="T5"/>
                  </a:cxn>
                  <a:cxn ang="0">
                    <a:pos x="T6" y="T7"/>
                  </a:cxn>
                </a:cxnLst>
                <a:rect l="0" t="0" r="r" b="b"/>
                <a:pathLst>
                  <a:path w="42" h="21">
                    <a:moveTo>
                      <a:pt x="42" y="0"/>
                    </a:moveTo>
                    <a:cubicBezTo>
                      <a:pt x="29" y="7"/>
                      <a:pt x="15" y="14"/>
                      <a:pt x="0" y="21"/>
                    </a:cubicBezTo>
                    <a:cubicBezTo>
                      <a:pt x="9" y="19"/>
                      <a:pt x="18" y="17"/>
                      <a:pt x="27" y="16"/>
                    </a:cubicBezTo>
                    <a:cubicBezTo>
                      <a:pt x="32" y="10"/>
                      <a:pt x="37" y="5"/>
                      <a:pt x="42"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77" name="Freeform 861"/>
              <p:cNvSpPr/>
              <p:nvPr/>
            </p:nvSpPr>
            <p:spPr bwMode="auto">
              <a:xfrm>
                <a:off x="3139" y="3060"/>
                <a:ext cx="27" cy="17"/>
              </a:xfrm>
              <a:custGeom>
                <a:avLst/>
                <a:gdLst>
                  <a:gd name="T0" fmla="*/ 32 w 32"/>
                  <a:gd name="T1" fmla="*/ 0 h 20"/>
                  <a:gd name="T2" fmla="*/ 21 w 32"/>
                  <a:gd name="T3" fmla="*/ 1 h 20"/>
                  <a:gd name="T4" fmla="*/ 15 w 32"/>
                  <a:gd name="T5" fmla="*/ 4 h 20"/>
                  <a:gd name="T6" fmla="*/ 0 w 32"/>
                  <a:gd name="T7" fmla="*/ 20 h 20"/>
                  <a:gd name="T8" fmla="*/ 5 w 32"/>
                  <a:gd name="T9" fmla="*/ 19 h 20"/>
                  <a:gd name="T10" fmla="*/ 8 w 32"/>
                  <a:gd name="T11" fmla="*/ 19 h 20"/>
                  <a:gd name="T12" fmla="*/ 32 w 3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32" h="20">
                    <a:moveTo>
                      <a:pt x="32" y="0"/>
                    </a:moveTo>
                    <a:cubicBezTo>
                      <a:pt x="28" y="0"/>
                      <a:pt x="25" y="0"/>
                      <a:pt x="21" y="1"/>
                    </a:cubicBezTo>
                    <a:cubicBezTo>
                      <a:pt x="19" y="2"/>
                      <a:pt x="17" y="3"/>
                      <a:pt x="15" y="4"/>
                    </a:cubicBezTo>
                    <a:cubicBezTo>
                      <a:pt x="10" y="9"/>
                      <a:pt x="5" y="14"/>
                      <a:pt x="0" y="20"/>
                    </a:cubicBezTo>
                    <a:cubicBezTo>
                      <a:pt x="2" y="20"/>
                      <a:pt x="4" y="19"/>
                      <a:pt x="5" y="19"/>
                    </a:cubicBezTo>
                    <a:cubicBezTo>
                      <a:pt x="6" y="19"/>
                      <a:pt x="7" y="19"/>
                      <a:pt x="8" y="19"/>
                    </a:cubicBezTo>
                    <a:cubicBezTo>
                      <a:pt x="15" y="12"/>
                      <a:pt x="23" y="6"/>
                      <a:pt x="32"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378" name="Freeform 862"/>
              <p:cNvSpPr/>
              <p:nvPr/>
            </p:nvSpPr>
            <p:spPr bwMode="auto">
              <a:xfrm>
                <a:off x="3114" y="3081"/>
                <a:ext cx="3"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3" y="0"/>
                      <a:pt x="2" y="0"/>
                      <a:pt x="1" y="1"/>
                    </a:cubicBezTo>
                    <a:cubicBezTo>
                      <a:pt x="1" y="1"/>
                      <a:pt x="0" y="1"/>
                      <a:pt x="0" y="2"/>
                    </a:cubicBezTo>
                    <a:cubicBezTo>
                      <a:pt x="1" y="1"/>
                      <a:pt x="3" y="1"/>
                      <a:pt x="4"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79" name="Freeform 863"/>
              <p:cNvSpPr/>
              <p:nvPr/>
            </p:nvSpPr>
            <p:spPr bwMode="auto">
              <a:xfrm>
                <a:off x="3114" y="3061"/>
                <a:ext cx="39" cy="21"/>
              </a:xfrm>
              <a:custGeom>
                <a:avLst/>
                <a:gdLst>
                  <a:gd name="T0" fmla="*/ 47 w 47"/>
                  <a:gd name="T1" fmla="*/ 0 h 25"/>
                  <a:gd name="T2" fmla="*/ 12 w 47"/>
                  <a:gd name="T3" fmla="*/ 3 h 25"/>
                  <a:gd name="T4" fmla="*/ 0 w 47"/>
                  <a:gd name="T5" fmla="*/ 25 h 25"/>
                  <a:gd name="T6" fmla="*/ 3 w 47"/>
                  <a:gd name="T7" fmla="*/ 24 h 25"/>
                  <a:gd name="T8" fmla="*/ 45 w 47"/>
                  <a:gd name="T9" fmla="*/ 3 h 25"/>
                  <a:gd name="T10" fmla="*/ 47 w 47"/>
                  <a:gd name="T11" fmla="*/ 0 h 25"/>
                </a:gdLst>
                <a:ahLst/>
                <a:cxnLst>
                  <a:cxn ang="0">
                    <a:pos x="T0" y="T1"/>
                  </a:cxn>
                  <a:cxn ang="0">
                    <a:pos x="T2" y="T3"/>
                  </a:cxn>
                  <a:cxn ang="0">
                    <a:pos x="T4" y="T5"/>
                  </a:cxn>
                  <a:cxn ang="0">
                    <a:pos x="T6" y="T7"/>
                  </a:cxn>
                  <a:cxn ang="0">
                    <a:pos x="T8" y="T9"/>
                  </a:cxn>
                  <a:cxn ang="0">
                    <a:pos x="T10" y="T11"/>
                  </a:cxn>
                </a:cxnLst>
                <a:rect l="0" t="0" r="r" b="b"/>
                <a:pathLst>
                  <a:path w="47" h="25">
                    <a:moveTo>
                      <a:pt x="47" y="0"/>
                    </a:moveTo>
                    <a:cubicBezTo>
                      <a:pt x="36" y="1"/>
                      <a:pt x="24" y="2"/>
                      <a:pt x="12" y="3"/>
                    </a:cubicBezTo>
                    <a:cubicBezTo>
                      <a:pt x="8" y="10"/>
                      <a:pt x="4" y="18"/>
                      <a:pt x="0" y="25"/>
                    </a:cubicBezTo>
                    <a:cubicBezTo>
                      <a:pt x="1" y="24"/>
                      <a:pt x="2" y="24"/>
                      <a:pt x="3" y="24"/>
                    </a:cubicBezTo>
                    <a:cubicBezTo>
                      <a:pt x="18" y="17"/>
                      <a:pt x="32" y="10"/>
                      <a:pt x="45" y="3"/>
                    </a:cubicBezTo>
                    <a:cubicBezTo>
                      <a:pt x="45" y="2"/>
                      <a:pt x="46" y="1"/>
                      <a:pt x="47"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80" name="Freeform 864"/>
              <p:cNvSpPr/>
              <p:nvPr/>
            </p:nvSpPr>
            <p:spPr bwMode="auto">
              <a:xfrm>
                <a:off x="3152" y="3061"/>
                <a:ext cx="5" cy="2"/>
              </a:xfrm>
              <a:custGeom>
                <a:avLst/>
                <a:gdLst>
                  <a:gd name="T0" fmla="*/ 6 w 6"/>
                  <a:gd name="T1" fmla="*/ 0 h 3"/>
                  <a:gd name="T2" fmla="*/ 2 w 6"/>
                  <a:gd name="T3" fmla="*/ 0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cubicBezTo>
                      <a:pt x="5" y="0"/>
                      <a:pt x="4" y="0"/>
                      <a:pt x="2" y="0"/>
                    </a:cubicBezTo>
                    <a:cubicBezTo>
                      <a:pt x="1" y="1"/>
                      <a:pt x="0" y="2"/>
                      <a:pt x="0" y="3"/>
                    </a:cubicBezTo>
                    <a:cubicBezTo>
                      <a:pt x="2" y="2"/>
                      <a:pt x="4" y="1"/>
                      <a:pt x="6"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381" name="Freeform 865"/>
              <p:cNvSpPr/>
              <p:nvPr/>
            </p:nvSpPr>
            <p:spPr bwMode="auto">
              <a:xfrm>
                <a:off x="3110" y="3088"/>
                <a:ext cx="18" cy="11"/>
              </a:xfrm>
              <a:custGeom>
                <a:avLst/>
                <a:gdLst>
                  <a:gd name="T0" fmla="*/ 22 w 22"/>
                  <a:gd name="T1" fmla="*/ 0 h 14"/>
                  <a:gd name="T2" fmla="*/ 0 w 22"/>
                  <a:gd name="T3" fmla="*/ 2 h 14"/>
                  <a:gd name="T4" fmla="*/ 3 w 22"/>
                  <a:gd name="T5" fmla="*/ 10 h 14"/>
                  <a:gd name="T6" fmla="*/ 1 w 22"/>
                  <a:gd name="T7" fmla="*/ 14 h 14"/>
                  <a:gd name="T8" fmla="*/ 7 w 22"/>
                  <a:gd name="T9" fmla="*/ 14 h 14"/>
                  <a:gd name="T10" fmla="*/ 22 w 22"/>
                  <a:gd name="T11" fmla="*/ 0 h 14"/>
                </a:gdLst>
                <a:ahLst/>
                <a:cxnLst>
                  <a:cxn ang="0">
                    <a:pos x="T0" y="T1"/>
                  </a:cxn>
                  <a:cxn ang="0">
                    <a:pos x="T2" y="T3"/>
                  </a:cxn>
                  <a:cxn ang="0">
                    <a:pos x="T4" y="T5"/>
                  </a:cxn>
                  <a:cxn ang="0">
                    <a:pos x="T6" y="T7"/>
                  </a:cxn>
                  <a:cxn ang="0">
                    <a:pos x="T8" y="T9"/>
                  </a:cxn>
                  <a:cxn ang="0">
                    <a:pos x="T10" y="T11"/>
                  </a:cxn>
                </a:cxnLst>
                <a:rect l="0" t="0" r="r" b="b"/>
                <a:pathLst>
                  <a:path w="22" h="14">
                    <a:moveTo>
                      <a:pt x="22" y="0"/>
                    </a:moveTo>
                    <a:cubicBezTo>
                      <a:pt x="15" y="0"/>
                      <a:pt x="8" y="1"/>
                      <a:pt x="0" y="2"/>
                    </a:cubicBezTo>
                    <a:cubicBezTo>
                      <a:pt x="1" y="4"/>
                      <a:pt x="2" y="6"/>
                      <a:pt x="3" y="10"/>
                    </a:cubicBezTo>
                    <a:cubicBezTo>
                      <a:pt x="3" y="12"/>
                      <a:pt x="2" y="13"/>
                      <a:pt x="1" y="14"/>
                    </a:cubicBezTo>
                    <a:cubicBezTo>
                      <a:pt x="3" y="14"/>
                      <a:pt x="5" y="14"/>
                      <a:pt x="7" y="14"/>
                    </a:cubicBezTo>
                    <a:cubicBezTo>
                      <a:pt x="12" y="9"/>
                      <a:pt x="18" y="4"/>
                      <a:pt x="22"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382" name="Freeform 866"/>
              <p:cNvSpPr/>
              <p:nvPr/>
            </p:nvSpPr>
            <p:spPr bwMode="auto">
              <a:xfrm>
                <a:off x="3116" y="3087"/>
                <a:ext cx="17" cy="12"/>
              </a:xfrm>
              <a:custGeom>
                <a:avLst/>
                <a:gdLst>
                  <a:gd name="T0" fmla="*/ 21 w 21"/>
                  <a:gd name="T1" fmla="*/ 0 h 15"/>
                  <a:gd name="T2" fmla="*/ 15 w 21"/>
                  <a:gd name="T3" fmla="*/ 1 h 15"/>
                  <a:gd name="T4" fmla="*/ 0 w 21"/>
                  <a:gd name="T5" fmla="*/ 15 h 15"/>
                  <a:gd name="T6" fmla="*/ 9 w 21"/>
                  <a:gd name="T7" fmla="*/ 14 h 15"/>
                  <a:gd name="T8" fmla="*/ 21 w 21"/>
                  <a:gd name="T9" fmla="*/ 0 h 15"/>
                </a:gdLst>
                <a:ahLst/>
                <a:cxnLst>
                  <a:cxn ang="0">
                    <a:pos x="T0" y="T1"/>
                  </a:cxn>
                  <a:cxn ang="0">
                    <a:pos x="T2" y="T3"/>
                  </a:cxn>
                  <a:cxn ang="0">
                    <a:pos x="T4" y="T5"/>
                  </a:cxn>
                  <a:cxn ang="0">
                    <a:pos x="T6" y="T7"/>
                  </a:cxn>
                  <a:cxn ang="0">
                    <a:pos x="T8" y="T9"/>
                  </a:cxn>
                </a:cxnLst>
                <a:rect l="0" t="0" r="r" b="b"/>
                <a:pathLst>
                  <a:path w="21" h="15">
                    <a:moveTo>
                      <a:pt x="21" y="0"/>
                    </a:moveTo>
                    <a:cubicBezTo>
                      <a:pt x="19" y="1"/>
                      <a:pt x="17" y="1"/>
                      <a:pt x="15" y="1"/>
                    </a:cubicBezTo>
                    <a:cubicBezTo>
                      <a:pt x="11" y="5"/>
                      <a:pt x="5" y="10"/>
                      <a:pt x="0" y="15"/>
                    </a:cubicBezTo>
                    <a:cubicBezTo>
                      <a:pt x="3" y="15"/>
                      <a:pt x="6" y="14"/>
                      <a:pt x="9" y="14"/>
                    </a:cubicBezTo>
                    <a:cubicBezTo>
                      <a:pt x="12" y="10"/>
                      <a:pt x="16" y="5"/>
                      <a:pt x="21"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383" name="Freeform 867"/>
              <p:cNvSpPr/>
              <p:nvPr/>
            </p:nvSpPr>
            <p:spPr bwMode="auto">
              <a:xfrm>
                <a:off x="3118" y="3062"/>
                <a:ext cx="4" cy="1"/>
              </a:xfrm>
              <a:custGeom>
                <a:avLst/>
                <a:gdLst>
                  <a:gd name="T0" fmla="*/ 4 w 4"/>
                  <a:gd name="T1" fmla="*/ 0 h 1"/>
                  <a:gd name="T2" fmla="*/ 0 w 4"/>
                  <a:gd name="T3" fmla="*/ 1 h 1"/>
                  <a:gd name="T4" fmla="*/ 4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1" y="1"/>
                      <a:pt x="0" y="1"/>
                    </a:cubicBezTo>
                    <a:cubicBezTo>
                      <a:pt x="1" y="1"/>
                      <a:pt x="3" y="0"/>
                      <a:pt x="4" y="0"/>
                    </a:cubicBezTo>
                    <a:cubicBezTo>
                      <a:pt x="4" y="0"/>
                      <a:pt x="4" y="0"/>
                      <a:pt x="4"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84" name="Freeform 868"/>
              <p:cNvSpPr/>
              <p:nvPr/>
            </p:nvSpPr>
            <p:spPr bwMode="auto">
              <a:xfrm>
                <a:off x="3107" y="3084"/>
                <a:ext cx="2" cy="2"/>
              </a:xfrm>
              <a:custGeom>
                <a:avLst/>
                <a:gdLst>
                  <a:gd name="T0" fmla="*/ 3 w 3"/>
                  <a:gd name="T1" fmla="*/ 0 h 2"/>
                  <a:gd name="T2" fmla="*/ 0 w 3"/>
                  <a:gd name="T3" fmla="*/ 2 h 2"/>
                  <a:gd name="T4" fmla="*/ 0 w 3"/>
                  <a:gd name="T5" fmla="*/ 2 h 2"/>
                  <a:gd name="T6" fmla="*/ 2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1"/>
                      <a:pt x="1" y="1"/>
                      <a:pt x="0" y="2"/>
                    </a:cubicBezTo>
                    <a:cubicBezTo>
                      <a:pt x="0" y="2"/>
                      <a:pt x="0" y="2"/>
                      <a:pt x="0" y="2"/>
                    </a:cubicBezTo>
                    <a:cubicBezTo>
                      <a:pt x="1" y="2"/>
                      <a:pt x="1" y="2"/>
                      <a:pt x="2" y="2"/>
                    </a:cubicBezTo>
                    <a:cubicBezTo>
                      <a:pt x="2" y="1"/>
                      <a:pt x="3" y="1"/>
                      <a:pt x="3"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385" name="Freeform 869"/>
              <p:cNvSpPr/>
              <p:nvPr/>
            </p:nvSpPr>
            <p:spPr bwMode="auto">
              <a:xfrm>
                <a:off x="3101" y="3083"/>
                <a:ext cx="10" cy="3"/>
              </a:xfrm>
              <a:custGeom>
                <a:avLst/>
                <a:gdLst>
                  <a:gd name="T0" fmla="*/ 12 w 12"/>
                  <a:gd name="T1" fmla="*/ 0 h 4"/>
                  <a:gd name="T2" fmla="*/ 0 w 12"/>
                  <a:gd name="T3" fmla="*/ 2 h 4"/>
                  <a:gd name="T4" fmla="*/ 0 w 12"/>
                  <a:gd name="T5" fmla="*/ 3 h 4"/>
                  <a:gd name="T6" fmla="*/ 1 w 12"/>
                  <a:gd name="T7" fmla="*/ 3 h 4"/>
                  <a:gd name="T8" fmla="*/ 7 w 12"/>
                  <a:gd name="T9" fmla="*/ 4 h 4"/>
                  <a:gd name="T10" fmla="*/ 10 w 12"/>
                  <a:gd name="T11" fmla="*/ 2 h 4"/>
                  <a:gd name="T12" fmla="*/ 12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2" y="0"/>
                    </a:moveTo>
                    <a:cubicBezTo>
                      <a:pt x="8" y="1"/>
                      <a:pt x="4" y="1"/>
                      <a:pt x="0" y="2"/>
                    </a:cubicBezTo>
                    <a:cubicBezTo>
                      <a:pt x="0" y="3"/>
                      <a:pt x="0" y="3"/>
                      <a:pt x="0" y="3"/>
                    </a:cubicBezTo>
                    <a:cubicBezTo>
                      <a:pt x="1" y="3"/>
                      <a:pt x="1" y="3"/>
                      <a:pt x="1" y="3"/>
                    </a:cubicBezTo>
                    <a:cubicBezTo>
                      <a:pt x="3" y="3"/>
                      <a:pt x="5" y="3"/>
                      <a:pt x="7" y="4"/>
                    </a:cubicBezTo>
                    <a:cubicBezTo>
                      <a:pt x="8" y="3"/>
                      <a:pt x="9" y="3"/>
                      <a:pt x="10" y="2"/>
                    </a:cubicBezTo>
                    <a:cubicBezTo>
                      <a:pt x="11" y="1"/>
                      <a:pt x="11" y="1"/>
                      <a:pt x="12"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86" name="Freeform 870"/>
              <p:cNvSpPr/>
              <p:nvPr/>
            </p:nvSpPr>
            <p:spPr bwMode="auto">
              <a:xfrm>
                <a:off x="3067" y="3063"/>
                <a:ext cx="54" cy="25"/>
              </a:xfrm>
              <a:custGeom>
                <a:avLst/>
                <a:gdLst>
                  <a:gd name="T0" fmla="*/ 65 w 65"/>
                  <a:gd name="T1" fmla="*/ 0 h 29"/>
                  <a:gd name="T2" fmla="*/ 45 w 65"/>
                  <a:gd name="T3" fmla="*/ 2 h 29"/>
                  <a:gd name="T4" fmla="*/ 4 w 65"/>
                  <a:gd name="T5" fmla="*/ 13 h 29"/>
                  <a:gd name="T6" fmla="*/ 0 w 65"/>
                  <a:gd name="T7" fmla="*/ 28 h 29"/>
                  <a:gd name="T8" fmla="*/ 2 w 65"/>
                  <a:gd name="T9" fmla="*/ 29 h 29"/>
                  <a:gd name="T10" fmla="*/ 20 w 65"/>
                  <a:gd name="T11" fmla="*/ 12 h 29"/>
                  <a:gd name="T12" fmla="*/ 22 w 65"/>
                  <a:gd name="T13" fmla="*/ 12 h 29"/>
                  <a:gd name="T14" fmla="*/ 41 w 65"/>
                  <a:gd name="T15" fmla="*/ 25 h 29"/>
                  <a:gd name="T16" fmla="*/ 53 w 65"/>
                  <a:gd name="T17" fmla="*/ 23 h 29"/>
                  <a:gd name="T18" fmla="*/ 65 w 65"/>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28">
                    <a:moveTo>
                      <a:pt x="65" y="0"/>
                    </a:moveTo>
                    <a:cubicBezTo>
                      <a:pt x="58" y="1"/>
                      <a:pt x="52" y="2"/>
                      <a:pt x="45" y="2"/>
                    </a:cubicBezTo>
                    <a:cubicBezTo>
                      <a:pt x="32" y="5"/>
                      <a:pt x="18" y="9"/>
                      <a:pt x="4" y="13"/>
                    </a:cubicBezTo>
                    <a:cubicBezTo>
                      <a:pt x="3" y="17"/>
                      <a:pt x="2" y="22"/>
                      <a:pt x="0" y="28"/>
                    </a:cubicBezTo>
                    <a:cubicBezTo>
                      <a:pt x="0" y="28"/>
                      <a:pt x="1" y="29"/>
                      <a:pt x="2" y="29"/>
                    </a:cubicBezTo>
                    <a:cubicBezTo>
                      <a:pt x="6" y="19"/>
                      <a:pt x="12" y="13"/>
                      <a:pt x="20" y="12"/>
                    </a:cubicBezTo>
                    <a:cubicBezTo>
                      <a:pt x="21" y="12"/>
                      <a:pt x="21" y="12"/>
                      <a:pt x="22" y="12"/>
                    </a:cubicBezTo>
                    <a:cubicBezTo>
                      <a:pt x="29" y="12"/>
                      <a:pt x="36" y="17"/>
                      <a:pt x="41" y="25"/>
                    </a:cubicBezTo>
                    <a:cubicBezTo>
                      <a:pt x="45" y="24"/>
                      <a:pt x="49" y="24"/>
                      <a:pt x="53" y="23"/>
                    </a:cubicBezTo>
                    <a:cubicBezTo>
                      <a:pt x="57" y="16"/>
                      <a:pt x="61" y="8"/>
                      <a:pt x="65"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87" name="Freeform 871"/>
              <p:cNvSpPr/>
              <p:nvPr/>
            </p:nvSpPr>
            <p:spPr bwMode="auto">
              <a:xfrm>
                <a:off x="3051" y="3074"/>
                <a:ext cx="19" cy="13"/>
              </a:xfrm>
              <a:custGeom>
                <a:avLst/>
                <a:gdLst>
                  <a:gd name="T0" fmla="*/ 23 w 23"/>
                  <a:gd name="T1" fmla="*/ 0 h 15"/>
                  <a:gd name="T2" fmla="*/ 0 w 23"/>
                  <a:gd name="T3" fmla="*/ 7 h 15"/>
                  <a:gd name="T4" fmla="*/ 19 w 23"/>
                  <a:gd name="T5" fmla="*/ 15 h 15"/>
                  <a:gd name="T6" fmla="*/ 23 w 23"/>
                  <a:gd name="T7" fmla="*/ 0 h 15"/>
                </a:gdLst>
                <a:ahLst/>
                <a:cxnLst>
                  <a:cxn ang="0">
                    <a:pos x="T0" y="T1"/>
                  </a:cxn>
                  <a:cxn ang="0">
                    <a:pos x="T2" y="T3"/>
                  </a:cxn>
                  <a:cxn ang="0">
                    <a:pos x="T4" y="T5"/>
                  </a:cxn>
                  <a:cxn ang="0">
                    <a:pos x="T6" y="T7"/>
                  </a:cxn>
                </a:cxnLst>
                <a:rect l="0" t="0" r="r" b="b"/>
                <a:pathLst>
                  <a:path w="23" h="15">
                    <a:moveTo>
                      <a:pt x="23" y="0"/>
                    </a:moveTo>
                    <a:cubicBezTo>
                      <a:pt x="16" y="2"/>
                      <a:pt x="8" y="4"/>
                      <a:pt x="0" y="7"/>
                    </a:cubicBezTo>
                    <a:cubicBezTo>
                      <a:pt x="5" y="8"/>
                      <a:pt x="12" y="11"/>
                      <a:pt x="19" y="15"/>
                    </a:cubicBezTo>
                    <a:cubicBezTo>
                      <a:pt x="21" y="9"/>
                      <a:pt x="22" y="4"/>
                      <a:pt x="23"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88" name="Freeform 872"/>
              <p:cNvSpPr/>
              <p:nvPr/>
            </p:nvSpPr>
            <p:spPr bwMode="auto">
              <a:xfrm>
                <a:off x="3042" y="3083"/>
                <a:ext cx="2" cy="0"/>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0"/>
                      <a:pt x="1" y="1"/>
                      <a:pt x="1" y="1"/>
                    </a:cubicBezTo>
                    <a:cubicBezTo>
                      <a:pt x="1" y="0"/>
                      <a:pt x="1" y="0"/>
                      <a:pt x="2"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89" name="Freeform 873"/>
              <p:cNvSpPr/>
              <p:nvPr/>
            </p:nvSpPr>
            <p:spPr bwMode="auto">
              <a:xfrm>
                <a:off x="3043" y="3081"/>
                <a:ext cx="9" cy="8"/>
              </a:xfrm>
              <a:custGeom>
                <a:avLst/>
                <a:gdLst>
                  <a:gd name="T0" fmla="*/ 6 w 11"/>
                  <a:gd name="T1" fmla="*/ 0 h 10"/>
                  <a:gd name="T2" fmla="*/ 1 w 11"/>
                  <a:gd name="T3" fmla="*/ 2 h 10"/>
                  <a:gd name="T4" fmla="*/ 0 w 11"/>
                  <a:gd name="T5" fmla="*/ 3 h 10"/>
                  <a:gd name="T6" fmla="*/ 6 w 11"/>
                  <a:gd name="T7" fmla="*/ 10 h 10"/>
                  <a:gd name="T8" fmla="*/ 11 w 11"/>
                  <a:gd name="T9" fmla="*/ 7 h 10"/>
                  <a:gd name="T10" fmla="*/ 6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6" y="0"/>
                    </a:moveTo>
                    <a:cubicBezTo>
                      <a:pt x="4" y="1"/>
                      <a:pt x="2" y="1"/>
                      <a:pt x="1" y="2"/>
                    </a:cubicBezTo>
                    <a:cubicBezTo>
                      <a:pt x="0" y="2"/>
                      <a:pt x="0" y="2"/>
                      <a:pt x="0" y="3"/>
                    </a:cubicBezTo>
                    <a:cubicBezTo>
                      <a:pt x="2" y="5"/>
                      <a:pt x="4" y="7"/>
                      <a:pt x="6" y="10"/>
                    </a:cubicBezTo>
                    <a:cubicBezTo>
                      <a:pt x="7" y="9"/>
                      <a:pt x="9" y="8"/>
                      <a:pt x="11" y="7"/>
                    </a:cubicBezTo>
                    <a:cubicBezTo>
                      <a:pt x="9" y="5"/>
                      <a:pt x="7" y="3"/>
                      <a:pt x="6"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90" name="Freeform 874"/>
              <p:cNvSpPr/>
              <p:nvPr/>
            </p:nvSpPr>
            <p:spPr bwMode="auto">
              <a:xfrm>
                <a:off x="2994" y="3084"/>
                <a:ext cx="46" cy="17"/>
              </a:xfrm>
              <a:custGeom>
                <a:avLst/>
                <a:gdLst>
                  <a:gd name="T0" fmla="*/ 54 w 55"/>
                  <a:gd name="T1" fmla="*/ 0 h 20"/>
                  <a:gd name="T2" fmla="*/ 33 w 55"/>
                  <a:gd name="T3" fmla="*/ 7 h 20"/>
                  <a:gd name="T4" fmla="*/ 0 w 55"/>
                  <a:gd name="T5" fmla="*/ 20 h 20"/>
                  <a:gd name="T6" fmla="*/ 39 w 55"/>
                  <a:gd name="T7" fmla="*/ 14 h 20"/>
                  <a:gd name="T8" fmla="*/ 55 w 55"/>
                  <a:gd name="T9" fmla="*/ 1 h 20"/>
                  <a:gd name="T10" fmla="*/ 54 w 55"/>
                  <a:gd name="T11" fmla="*/ 0 h 20"/>
                </a:gdLst>
                <a:ahLst/>
                <a:cxnLst>
                  <a:cxn ang="0">
                    <a:pos x="T0" y="T1"/>
                  </a:cxn>
                  <a:cxn ang="0">
                    <a:pos x="T2" y="T3"/>
                  </a:cxn>
                  <a:cxn ang="0">
                    <a:pos x="T4" y="T5"/>
                  </a:cxn>
                  <a:cxn ang="0">
                    <a:pos x="T6" y="T7"/>
                  </a:cxn>
                  <a:cxn ang="0">
                    <a:pos x="T8" y="T9"/>
                  </a:cxn>
                  <a:cxn ang="0">
                    <a:pos x="T10" y="T11"/>
                  </a:cxn>
                </a:cxnLst>
                <a:rect l="0" t="0" r="r" b="b"/>
                <a:pathLst>
                  <a:path w="55" h="20">
                    <a:moveTo>
                      <a:pt x="54" y="0"/>
                    </a:moveTo>
                    <a:cubicBezTo>
                      <a:pt x="47" y="2"/>
                      <a:pt x="40" y="5"/>
                      <a:pt x="33" y="7"/>
                    </a:cubicBezTo>
                    <a:cubicBezTo>
                      <a:pt x="22" y="12"/>
                      <a:pt x="11" y="16"/>
                      <a:pt x="0" y="20"/>
                    </a:cubicBezTo>
                    <a:cubicBezTo>
                      <a:pt x="13" y="18"/>
                      <a:pt x="26" y="16"/>
                      <a:pt x="39" y="14"/>
                    </a:cubicBezTo>
                    <a:cubicBezTo>
                      <a:pt x="45" y="10"/>
                      <a:pt x="51" y="5"/>
                      <a:pt x="55" y="1"/>
                    </a:cubicBezTo>
                    <a:cubicBezTo>
                      <a:pt x="55" y="1"/>
                      <a:pt x="55" y="0"/>
                      <a:pt x="54"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91" name="Freeform 875"/>
              <p:cNvSpPr/>
              <p:nvPr/>
            </p:nvSpPr>
            <p:spPr bwMode="auto">
              <a:xfrm>
                <a:off x="3026" y="3085"/>
                <a:ext cx="19" cy="11"/>
              </a:xfrm>
              <a:custGeom>
                <a:avLst/>
                <a:gdLst>
                  <a:gd name="T0" fmla="*/ 16 w 23"/>
                  <a:gd name="T1" fmla="*/ 0 h 13"/>
                  <a:gd name="T2" fmla="*/ 0 w 23"/>
                  <a:gd name="T3" fmla="*/ 13 h 13"/>
                  <a:gd name="T4" fmla="*/ 21 w 23"/>
                  <a:gd name="T5" fmla="*/ 10 h 13"/>
                  <a:gd name="T6" fmla="*/ 23 w 23"/>
                  <a:gd name="T7" fmla="*/ 8 h 13"/>
                  <a:gd name="T8" fmla="*/ 16 w 23"/>
                  <a:gd name="T9" fmla="*/ 0 h 13"/>
                </a:gdLst>
                <a:ahLst/>
                <a:cxnLst>
                  <a:cxn ang="0">
                    <a:pos x="T0" y="T1"/>
                  </a:cxn>
                  <a:cxn ang="0">
                    <a:pos x="T2" y="T3"/>
                  </a:cxn>
                  <a:cxn ang="0">
                    <a:pos x="T4" y="T5"/>
                  </a:cxn>
                  <a:cxn ang="0">
                    <a:pos x="T6" y="T7"/>
                  </a:cxn>
                  <a:cxn ang="0">
                    <a:pos x="T8" y="T9"/>
                  </a:cxn>
                </a:cxnLst>
                <a:rect l="0" t="0" r="r" b="b"/>
                <a:pathLst>
                  <a:path w="23" h="13">
                    <a:moveTo>
                      <a:pt x="16" y="0"/>
                    </a:moveTo>
                    <a:cubicBezTo>
                      <a:pt x="12" y="4"/>
                      <a:pt x="6" y="9"/>
                      <a:pt x="0" y="13"/>
                    </a:cubicBezTo>
                    <a:cubicBezTo>
                      <a:pt x="7" y="12"/>
                      <a:pt x="14" y="11"/>
                      <a:pt x="21" y="10"/>
                    </a:cubicBezTo>
                    <a:cubicBezTo>
                      <a:pt x="22" y="9"/>
                      <a:pt x="22" y="8"/>
                      <a:pt x="23" y="8"/>
                    </a:cubicBezTo>
                    <a:cubicBezTo>
                      <a:pt x="21" y="5"/>
                      <a:pt x="19" y="3"/>
                      <a:pt x="16"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92" name="Freeform 876"/>
              <p:cNvSpPr/>
              <p:nvPr/>
            </p:nvSpPr>
            <p:spPr bwMode="auto">
              <a:xfrm>
                <a:off x="3090" y="3087"/>
                <a:ext cx="4" cy="1"/>
              </a:xfrm>
              <a:custGeom>
                <a:avLst/>
                <a:gdLst>
                  <a:gd name="T0" fmla="*/ 4 w 4"/>
                  <a:gd name="T1" fmla="*/ 0 h 1"/>
                  <a:gd name="T2" fmla="*/ 0 w 4"/>
                  <a:gd name="T3" fmla="*/ 1 h 1"/>
                  <a:gd name="T4" fmla="*/ 4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1" y="1"/>
                      <a:pt x="0" y="1"/>
                    </a:cubicBezTo>
                    <a:cubicBezTo>
                      <a:pt x="1" y="1"/>
                      <a:pt x="3" y="1"/>
                      <a:pt x="4" y="1"/>
                    </a:cubicBezTo>
                    <a:cubicBezTo>
                      <a:pt x="4" y="0"/>
                      <a:pt x="4" y="0"/>
                      <a:pt x="4"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93" name="Freeform 877"/>
              <p:cNvSpPr/>
              <p:nvPr/>
            </p:nvSpPr>
            <p:spPr bwMode="auto">
              <a:xfrm>
                <a:off x="3076" y="3081"/>
                <a:ext cx="18" cy="8"/>
              </a:xfrm>
              <a:custGeom>
                <a:avLst/>
                <a:gdLst>
                  <a:gd name="T0" fmla="*/ 11 w 21"/>
                  <a:gd name="T1" fmla="*/ 0 h 10"/>
                  <a:gd name="T2" fmla="*/ 10 w 21"/>
                  <a:gd name="T3" fmla="*/ 0 h 10"/>
                  <a:gd name="T4" fmla="*/ 0 w 21"/>
                  <a:gd name="T5" fmla="*/ 10 h 10"/>
                  <a:gd name="T6" fmla="*/ 2 w 21"/>
                  <a:gd name="T7" fmla="*/ 10 h 10"/>
                  <a:gd name="T8" fmla="*/ 2 w 21"/>
                  <a:gd name="T9" fmla="*/ 9 h 10"/>
                  <a:gd name="T10" fmla="*/ 2 w 21"/>
                  <a:gd name="T11" fmla="*/ 10 h 10"/>
                  <a:gd name="T12" fmla="*/ 3 w 21"/>
                  <a:gd name="T13" fmla="*/ 10 h 10"/>
                  <a:gd name="T14" fmla="*/ 3 w 21"/>
                  <a:gd name="T15" fmla="*/ 7 h 10"/>
                  <a:gd name="T16" fmla="*/ 6 w 21"/>
                  <a:gd name="T17" fmla="*/ 9 h 10"/>
                  <a:gd name="T18" fmla="*/ 17 w 21"/>
                  <a:gd name="T19" fmla="*/ 8 h 10"/>
                  <a:gd name="T20" fmla="*/ 21 w 21"/>
                  <a:gd name="T21" fmla="*/ 7 h 10"/>
                  <a:gd name="T22" fmla="*/ 11 w 21"/>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0">
                    <a:moveTo>
                      <a:pt x="11" y="0"/>
                    </a:moveTo>
                    <a:cubicBezTo>
                      <a:pt x="10" y="0"/>
                      <a:pt x="10" y="0"/>
                      <a:pt x="10" y="0"/>
                    </a:cubicBezTo>
                    <a:cubicBezTo>
                      <a:pt x="6" y="1"/>
                      <a:pt x="2" y="4"/>
                      <a:pt x="0" y="10"/>
                    </a:cubicBezTo>
                    <a:cubicBezTo>
                      <a:pt x="1" y="10"/>
                      <a:pt x="1" y="10"/>
                      <a:pt x="2" y="10"/>
                    </a:cubicBezTo>
                    <a:cubicBezTo>
                      <a:pt x="2" y="9"/>
                      <a:pt x="2" y="9"/>
                      <a:pt x="2" y="9"/>
                    </a:cubicBezTo>
                    <a:cubicBezTo>
                      <a:pt x="2" y="10"/>
                      <a:pt x="2" y="10"/>
                      <a:pt x="2" y="10"/>
                    </a:cubicBezTo>
                    <a:cubicBezTo>
                      <a:pt x="3" y="10"/>
                      <a:pt x="3" y="10"/>
                      <a:pt x="3" y="10"/>
                    </a:cubicBezTo>
                    <a:cubicBezTo>
                      <a:pt x="3" y="9"/>
                      <a:pt x="3" y="8"/>
                      <a:pt x="3" y="7"/>
                    </a:cubicBezTo>
                    <a:cubicBezTo>
                      <a:pt x="5" y="7"/>
                      <a:pt x="6" y="8"/>
                      <a:pt x="6" y="9"/>
                    </a:cubicBezTo>
                    <a:cubicBezTo>
                      <a:pt x="10" y="9"/>
                      <a:pt x="13" y="8"/>
                      <a:pt x="17" y="8"/>
                    </a:cubicBezTo>
                    <a:cubicBezTo>
                      <a:pt x="18" y="8"/>
                      <a:pt x="19" y="7"/>
                      <a:pt x="21" y="7"/>
                    </a:cubicBezTo>
                    <a:cubicBezTo>
                      <a:pt x="18" y="3"/>
                      <a:pt x="14" y="0"/>
                      <a:pt x="1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94" name="Freeform 878"/>
              <p:cNvSpPr>
                <a:spLocks noEditPoints="1"/>
              </p:cNvSpPr>
              <p:nvPr/>
            </p:nvSpPr>
            <p:spPr bwMode="auto">
              <a:xfrm>
                <a:off x="3055" y="3090"/>
                <a:ext cx="5" cy="2"/>
              </a:xfrm>
              <a:custGeom>
                <a:avLst/>
                <a:gdLst>
                  <a:gd name="T0" fmla="*/ 0 w 7"/>
                  <a:gd name="T1" fmla="*/ 0 h 2"/>
                  <a:gd name="T2" fmla="*/ 0 w 7"/>
                  <a:gd name="T3" fmla="*/ 2 h 2"/>
                  <a:gd name="T4" fmla="*/ 1 w 7"/>
                  <a:gd name="T5" fmla="*/ 2 h 2"/>
                  <a:gd name="T6" fmla="*/ 0 w 7"/>
                  <a:gd name="T7" fmla="*/ 0 h 2"/>
                  <a:gd name="T8" fmla="*/ 5 w 7"/>
                  <a:gd name="T9" fmla="*/ 0 h 2"/>
                  <a:gd name="T10" fmla="*/ 7 w 7"/>
                  <a:gd name="T11" fmla="*/ 1 h 2"/>
                  <a:gd name="T12" fmla="*/ 7 w 7"/>
                  <a:gd name="T13" fmla="*/ 1 h 2"/>
                  <a:gd name="T14" fmla="*/ 5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0" y="0"/>
                    </a:moveTo>
                    <a:cubicBezTo>
                      <a:pt x="0" y="1"/>
                      <a:pt x="0" y="2"/>
                      <a:pt x="0" y="2"/>
                    </a:cubicBezTo>
                    <a:cubicBezTo>
                      <a:pt x="1" y="2"/>
                      <a:pt x="1" y="2"/>
                      <a:pt x="1" y="2"/>
                    </a:cubicBezTo>
                    <a:cubicBezTo>
                      <a:pt x="1" y="1"/>
                      <a:pt x="0" y="1"/>
                      <a:pt x="0" y="0"/>
                    </a:cubicBezTo>
                    <a:moveTo>
                      <a:pt x="5" y="0"/>
                    </a:moveTo>
                    <a:cubicBezTo>
                      <a:pt x="6" y="0"/>
                      <a:pt x="6" y="1"/>
                      <a:pt x="7" y="1"/>
                    </a:cubicBezTo>
                    <a:cubicBezTo>
                      <a:pt x="7" y="1"/>
                      <a:pt x="7" y="1"/>
                      <a:pt x="7" y="1"/>
                    </a:cubicBezTo>
                    <a:cubicBezTo>
                      <a:pt x="6" y="1"/>
                      <a:pt x="6" y="0"/>
                      <a:pt x="5"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95" name="Freeform 879"/>
              <p:cNvSpPr/>
              <p:nvPr/>
            </p:nvSpPr>
            <p:spPr bwMode="auto">
              <a:xfrm>
                <a:off x="3093" y="3091"/>
                <a:ext cx="6" cy="8"/>
              </a:xfrm>
              <a:custGeom>
                <a:avLst/>
                <a:gdLst>
                  <a:gd name="T0" fmla="*/ 4 w 8"/>
                  <a:gd name="T1" fmla="*/ 0 h 10"/>
                  <a:gd name="T2" fmla="*/ 0 w 8"/>
                  <a:gd name="T3" fmla="*/ 2 h 10"/>
                  <a:gd name="T4" fmla="*/ 0 w 8"/>
                  <a:gd name="T5" fmla="*/ 9 h 10"/>
                  <a:gd name="T6" fmla="*/ 1 w 8"/>
                  <a:gd name="T7" fmla="*/ 5 h 10"/>
                  <a:gd name="T8" fmla="*/ 2 w 8"/>
                  <a:gd name="T9" fmla="*/ 7 h 10"/>
                  <a:gd name="T10" fmla="*/ 2 w 8"/>
                  <a:gd name="T11" fmla="*/ 4 h 10"/>
                  <a:gd name="T12" fmla="*/ 6 w 8"/>
                  <a:gd name="T13" fmla="*/ 10 h 10"/>
                  <a:gd name="T14" fmla="*/ 8 w 8"/>
                  <a:gd name="T15" fmla="*/ 8 h 10"/>
                  <a:gd name="T16" fmla="*/ 8 w 8"/>
                  <a:gd name="T17" fmla="*/ 8 h 10"/>
                  <a:gd name="T18" fmla="*/ 4 w 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4" y="0"/>
                    </a:moveTo>
                    <a:cubicBezTo>
                      <a:pt x="3" y="0"/>
                      <a:pt x="1" y="1"/>
                      <a:pt x="0" y="2"/>
                    </a:cubicBezTo>
                    <a:cubicBezTo>
                      <a:pt x="0" y="4"/>
                      <a:pt x="0" y="6"/>
                      <a:pt x="0" y="9"/>
                    </a:cubicBezTo>
                    <a:cubicBezTo>
                      <a:pt x="0" y="7"/>
                      <a:pt x="1" y="6"/>
                      <a:pt x="1" y="5"/>
                    </a:cubicBezTo>
                    <a:cubicBezTo>
                      <a:pt x="1" y="5"/>
                      <a:pt x="2" y="6"/>
                      <a:pt x="2" y="7"/>
                    </a:cubicBezTo>
                    <a:cubicBezTo>
                      <a:pt x="2" y="6"/>
                      <a:pt x="2" y="5"/>
                      <a:pt x="2" y="4"/>
                    </a:cubicBezTo>
                    <a:cubicBezTo>
                      <a:pt x="4" y="4"/>
                      <a:pt x="5" y="7"/>
                      <a:pt x="6" y="10"/>
                    </a:cubicBezTo>
                    <a:cubicBezTo>
                      <a:pt x="7" y="10"/>
                      <a:pt x="7" y="9"/>
                      <a:pt x="8" y="8"/>
                    </a:cubicBezTo>
                    <a:cubicBezTo>
                      <a:pt x="8" y="8"/>
                      <a:pt x="8" y="8"/>
                      <a:pt x="8" y="8"/>
                    </a:cubicBezTo>
                    <a:cubicBezTo>
                      <a:pt x="7" y="5"/>
                      <a:pt x="5" y="2"/>
                      <a:pt x="4"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396" name="Freeform 880"/>
              <p:cNvSpPr>
                <a:spLocks noEditPoints="1"/>
              </p:cNvSpPr>
              <p:nvPr/>
            </p:nvSpPr>
            <p:spPr bwMode="auto">
              <a:xfrm>
                <a:off x="3064" y="3090"/>
                <a:ext cx="32" cy="7"/>
              </a:xfrm>
              <a:custGeom>
                <a:avLst/>
                <a:gdLst>
                  <a:gd name="T0" fmla="*/ 1 w 39"/>
                  <a:gd name="T1" fmla="*/ 6 h 9"/>
                  <a:gd name="T2" fmla="*/ 0 w 39"/>
                  <a:gd name="T3" fmla="*/ 7 h 9"/>
                  <a:gd name="T4" fmla="*/ 2 w 39"/>
                  <a:gd name="T5" fmla="*/ 9 h 9"/>
                  <a:gd name="T6" fmla="*/ 2 w 39"/>
                  <a:gd name="T7" fmla="*/ 8 h 9"/>
                  <a:gd name="T8" fmla="*/ 1 w 39"/>
                  <a:gd name="T9" fmla="*/ 6 h 9"/>
                  <a:gd name="T10" fmla="*/ 17 w 39"/>
                  <a:gd name="T11" fmla="*/ 3 h 9"/>
                  <a:gd name="T12" fmla="*/ 14 w 39"/>
                  <a:gd name="T13" fmla="*/ 3 h 9"/>
                  <a:gd name="T14" fmla="*/ 17 w 39"/>
                  <a:gd name="T15" fmla="*/ 5 h 9"/>
                  <a:gd name="T16" fmla="*/ 17 w 39"/>
                  <a:gd name="T17" fmla="*/ 3 h 9"/>
                  <a:gd name="T18" fmla="*/ 26 w 39"/>
                  <a:gd name="T19" fmla="*/ 2 h 9"/>
                  <a:gd name="T20" fmla="*/ 25 w 39"/>
                  <a:gd name="T21" fmla="*/ 2 h 9"/>
                  <a:gd name="T22" fmla="*/ 25 w 39"/>
                  <a:gd name="T23" fmla="*/ 2 h 9"/>
                  <a:gd name="T24" fmla="*/ 26 w 39"/>
                  <a:gd name="T25" fmla="*/ 3 h 9"/>
                  <a:gd name="T26" fmla="*/ 26 w 39"/>
                  <a:gd name="T27" fmla="*/ 2 h 9"/>
                  <a:gd name="T28" fmla="*/ 29 w 39"/>
                  <a:gd name="T29" fmla="*/ 1 h 9"/>
                  <a:gd name="T30" fmla="*/ 28 w 39"/>
                  <a:gd name="T31" fmla="*/ 1 h 9"/>
                  <a:gd name="T32" fmla="*/ 29 w 39"/>
                  <a:gd name="T33" fmla="*/ 2 h 9"/>
                  <a:gd name="T34" fmla="*/ 29 w 39"/>
                  <a:gd name="T35" fmla="*/ 1 h 9"/>
                  <a:gd name="T36" fmla="*/ 32 w 39"/>
                  <a:gd name="T37" fmla="*/ 1 h 9"/>
                  <a:gd name="T38" fmla="*/ 30 w 39"/>
                  <a:gd name="T39" fmla="*/ 1 h 9"/>
                  <a:gd name="T40" fmla="*/ 31 w 39"/>
                  <a:gd name="T41" fmla="*/ 3 h 9"/>
                  <a:gd name="T42" fmla="*/ 32 w 39"/>
                  <a:gd name="T43" fmla="*/ 1 h 9"/>
                  <a:gd name="T44" fmla="*/ 39 w 39"/>
                  <a:gd name="T45" fmla="*/ 0 h 9"/>
                  <a:gd name="T46" fmla="*/ 34 w 39"/>
                  <a:gd name="T47" fmla="*/ 1 h 9"/>
                  <a:gd name="T48" fmla="*/ 35 w 39"/>
                  <a:gd name="T49" fmla="*/ 3 h 9"/>
                  <a:gd name="T50" fmla="*/ 39 w 39"/>
                  <a:gd name="T51" fmla="*/ 1 h 9"/>
                  <a:gd name="T52" fmla="*/ 39 w 3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9">
                    <a:moveTo>
                      <a:pt x="1" y="6"/>
                    </a:moveTo>
                    <a:cubicBezTo>
                      <a:pt x="1" y="7"/>
                      <a:pt x="0" y="7"/>
                      <a:pt x="0" y="7"/>
                    </a:cubicBezTo>
                    <a:cubicBezTo>
                      <a:pt x="1" y="8"/>
                      <a:pt x="1" y="9"/>
                      <a:pt x="2" y="9"/>
                    </a:cubicBezTo>
                    <a:cubicBezTo>
                      <a:pt x="2" y="9"/>
                      <a:pt x="2" y="8"/>
                      <a:pt x="2" y="8"/>
                    </a:cubicBezTo>
                    <a:cubicBezTo>
                      <a:pt x="2" y="7"/>
                      <a:pt x="1" y="7"/>
                      <a:pt x="1" y="6"/>
                    </a:cubicBezTo>
                    <a:moveTo>
                      <a:pt x="17" y="3"/>
                    </a:moveTo>
                    <a:cubicBezTo>
                      <a:pt x="16" y="3"/>
                      <a:pt x="15" y="3"/>
                      <a:pt x="14" y="3"/>
                    </a:cubicBezTo>
                    <a:cubicBezTo>
                      <a:pt x="15" y="4"/>
                      <a:pt x="16" y="4"/>
                      <a:pt x="17" y="5"/>
                    </a:cubicBezTo>
                    <a:cubicBezTo>
                      <a:pt x="17" y="4"/>
                      <a:pt x="17" y="3"/>
                      <a:pt x="17" y="3"/>
                    </a:cubicBezTo>
                    <a:moveTo>
                      <a:pt x="26" y="2"/>
                    </a:moveTo>
                    <a:cubicBezTo>
                      <a:pt x="26" y="2"/>
                      <a:pt x="25" y="2"/>
                      <a:pt x="25" y="2"/>
                    </a:cubicBezTo>
                    <a:cubicBezTo>
                      <a:pt x="25" y="2"/>
                      <a:pt x="25" y="2"/>
                      <a:pt x="25" y="2"/>
                    </a:cubicBezTo>
                    <a:cubicBezTo>
                      <a:pt x="25" y="3"/>
                      <a:pt x="26" y="3"/>
                      <a:pt x="26" y="3"/>
                    </a:cubicBezTo>
                    <a:cubicBezTo>
                      <a:pt x="26" y="3"/>
                      <a:pt x="26" y="2"/>
                      <a:pt x="26" y="2"/>
                    </a:cubicBezTo>
                    <a:moveTo>
                      <a:pt x="29" y="1"/>
                    </a:moveTo>
                    <a:cubicBezTo>
                      <a:pt x="28" y="1"/>
                      <a:pt x="28" y="1"/>
                      <a:pt x="28" y="1"/>
                    </a:cubicBezTo>
                    <a:cubicBezTo>
                      <a:pt x="29" y="2"/>
                      <a:pt x="29" y="2"/>
                      <a:pt x="29" y="2"/>
                    </a:cubicBezTo>
                    <a:cubicBezTo>
                      <a:pt x="29" y="1"/>
                      <a:pt x="29" y="1"/>
                      <a:pt x="29" y="1"/>
                    </a:cubicBezTo>
                    <a:moveTo>
                      <a:pt x="32" y="1"/>
                    </a:moveTo>
                    <a:cubicBezTo>
                      <a:pt x="31" y="1"/>
                      <a:pt x="31" y="1"/>
                      <a:pt x="30" y="1"/>
                    </a:cubicBezTo>
                    <a:cubicBezTo>
                      <a:pt x="31" y="2"/>
                      <a:pt x="31" y="2"/>
                      <a:pt x="31" y="3"/>
                    </a:cubicBezTo>
                    <a:cubicBezTo>
                      <a:pt x="31" y="2"/>
                      <a:pt x="32" y="2"/>
                      <a:pt x="32" y="1"/>
                    </a:cubicBezTo>
                    <a:moveTo>
                      <a:pt x="39" y="0"/>
                    </a:moveTo>
                    <a:cubicBezTo>
                      <a:pt x="37" y="0"/>
                      <a:pt x="36" y="1"/>
                      <a:pt x="34" y="1"/>
                    </a:cubicBezTo>
                    <a:cubicBezTo>
                      <a:pt x="35" y="1"/>
                      <a:pt x="35" y="2"/>
                      <a:pt x="35" y="3"/>
                    </a:cubicBezTo>
                    <a:cubicBezTo>
                      <a:pt x="36" y="2"/>
                      <a:pt x="38" y="1"/>
                      <a:pt x="39" y="1"/>
                    </a:cubicBezTo>
                    <a:cubicBezTo>
                      <a:pt x="39" y="1"/>
                      <a:pt x="39" y="0"/>
                      <a:pt x="39"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397" name="Freeform 881"/>
              <p:cNvSpPr/>
              <p:nvPr/>
            </p:nvSpPr>
            <p:spPr bwMode="auto">
              <a:xfrm>
                <a:off x="3063" y="3094"/>
                <a:ext cx="2" cy="2"/>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0" y="1"/>
                      <a:pt x="1" y="1"/>
                      <a:pt x="1" y="2"/>
                    </a:cubicBezTo>
                    <a:cubicBezTo>
                      <a:pt x="1" y="2"/>
                      <a:pt x="2" y="2"/>
                      <a:pt x="2" y="1"/>
                    </a:cubicBezTo>
                    <a:cubicBezTo>
                      <a:pt x="1" y="1"/>
                      <a:pt x="1" y="0"/>
                      <a:pt x="0"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398" name="Freeform 882"/>
              <p:cNvSpPr/>
              <p:nvPr/>
            </p:nvSpPr>
            <p:spPr bwMode="auto">
              <a:xfrm>
                <a:off x="3062" y="3094"/>
                <a:ext cx="1"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0"/>
                      <a:pt x="1" y="0"/>
                      <a:pt x="1" y="1"/>
                    </a:cubicBezTo>
                    <a:cubicBezTo>
                      <a:pt x="1" y="0"/>
                      <a:pt x="1" y="0"/>
                      <a:pt x="1" y="0"/>
                    </a:cubicBezTo>
                    <a:cubicBezTo>
                      <a:pt x="1" y="0"/>
                      <a:pt x="1" y="0"/>
                      <a:pt x="1"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399" name="Freeform 883"/>
              <p:cNvSpPr/>
              <p:nvPr/>
            </p:nvSpPr>
            <p:spPr bwMode="auto">
              <a:xfrm>
                <a:off x="3059" y="3098"/>
                <a:ext cx="6" cy="7"/>
              </a:xfrm>
              <a:custGeom>
                <a:avLst/>
                <a:gdLst>
                  <a:gd name="T0" fmla="*/ 3 w 7"/>
                  <a:gd name="T1" fmla="*/ 0 h 8"/>
                  <a:gd name="T2" fmla="*/ 0 w 7"/>
                  <a:gd name="T3" fmla="*/ 4 h 8"/>
                  <a:gd name="T4" fmla="*/ 4 w 7"/>
                  <a:gd name="T5" fmla="*/ 8 h 8"/>
                  <a:gd name="T6" fmla="*/ 7 w 7"/>
                  <a:gd name="T7" fmla="*/ 7 h 8"/>
                  <a:gd name="T8" fmla="*/ 7 w 7"/>
                  <a:gd name="T9" fmla="*/ 6 h 8"/>
                  <a:gd name="T10" fmla="*/ 3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3" y="0"/>
                    </a:moveTo>
                    <a:cubicBezTo>
                      <a:pt x="2" y="1"/>
                      <a:pt x="1" y="3"/>
                      <a:pt x="0" y="4"/>
                    </a:cubicBezTo>
                    <a:cubicBezTo>
                      <a:pt x="2" y="5"/>
                      <a:pt x="3" y="6"/>
                      <a:pt x="4" y="8"/>
                    </a:cubicBezTo>
                    <a:cubicBezTo>
                      <a:pt x="5" y="7"/>
                      <a:pt x="6" y="7"/>
                      <a:pt x="7" y="7"/>
                    </a:cubicBezTo>
                    <a:cubicBezTo>
                      <a:pt x="7" y="7"/>
                      <a:pt x="7" y="6"/>
                      <a:pt x="7" y="6"/>
                    </a:cubicBezTo>
                    <a:cubicBezTo>
                      <a:pt x="6" y="4"/>
                      <a:pt x="4" y="2"/>
                      <a:pt x="3"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400" name="Freeform 884"/>
              <p:cNvSpPr/>
              <p:nvPr/>
            </p:nvSpPr>
            <p:spPr bwMode="auto">
              <a:xfrm>
                <a:off x="3056" y="3097"/>
                <a:ext cx="5" cy="5"/>
              </a:xfrm>
              <a:custGeom>
                <a:avLst/>
                <a:gdLst>
                  <a:gd name="T0" fmla="*/ 4 w 6"/>
                  <a:gd name="T1" fmla="*/ 0 h 6"/>
                  <a:gd name="T2" fmla="*/ 0 w 6"/>
                  <a:gd name="T3" fmla="*/ 2 h 6"/>
                  <a:gd name="T4" fmla="*/ 3 w 6"/>
                  <a:gd name="T5" fmla="*/ 6 h 6"/>
                  <a:gd name="T6" fmla="*/ 6 w 6"/>
                  <a:gd name="T7" fmla="*/ 2 h 6"/>
                  <a:gd name="T8" fmla="*/ 4 w 6"/>
                  <a:gd name="T9" fmla="*/ 0 h 6"/>
                </a:gdLst>
                <a:ahLst/>
                <a:cxnLst>
                  <a:cxn ang="0">
                    <a:pos x="T0" y="T1"/>
                  </a:cxn>
                  <a:cxn ang="0">
                    <a:pos x="T2" y="T3"/>
                  </a:cxn>
                  <a:cxn ang="0">
                    <a:pos x="T4" y="T5"/>
                  </a:cxn>
                  <a:cxn ang="0">
                    <a:pos x="T6" y="T7"/>
                  </a:cxn>
                  <a:cxn ang="0">
                    <a:pos x="T8" y="T9"/>
                  </a:cxn>
                </a:cxnLst>
                <a:rect l="0" t="0" r="r" b="b"/>
                <a:pathLst>
                  <a:path w="6" h="6">
                    <a:moveTo>
                      <a:pt x="4" y="0"/>
                    </a:moveTo>
                    <a:cubicBezTo>
                      <a:pt x="3" y="1"/>
                      <a:pt x="1" y="1"/>
                      <a:pt x="0" y="2"/>
                    </a:cubicBezTo>
                    <a:cubicBezTo>
                      <a:pt x="1" y="3"/>
                      <a:pt x="2" y="4"/>
                      <a:pt x="3" y="6"/>
                    </a:cubicBezTo>
                    <a:cubicBezTo>
                      <a:pt x="4" y="5"/>
                      <a:pt x="5" y="3"/>
                      <a:pt x="6" y="2"/>
                    </a:cubicBezTo>
                    <a:cubicBezTo>
                      <a:pt x="5" y="1"/>
                      <a:pt x="5" y="1"/>
                      <a:pt x="4"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401" name="Freeform 885"/>
              <p:cNvSpPr/>
              <p:nvPr/>
            </p:nvSpPr>
            <p:spPr bwMode="auto">
              <a:xfrm>
                <a:off x="3055" y="3094"/>
                <a:ext cx="5" cy="4"/>
              </a:xfrm>
              <a:custGeom>
                <a:avLst/>
                <a:gdLst>
                  <a:gd name="T0" fmla="*/ 4 w 6"/>
                  <a:gd name="T1" fmla="*/ 0 h 5"/>
                  <a:gd name="T2" fmla="*/ 0 w 6"/>
                  <a:gd name="T3" fmla="*/ 1 h 5"/>
                  <a:gd name="T4" fmla="*/ 0 w 6"/>
                  <a:gd name="T5" fmla="*/ 2 h 5"/>
                  <a:gd name="T6" fmla="*/ 2 w 6"/>
                  <a:gd name="T7" fmla="*/ 5 h 5"/>
                  <a:gd name="T8" fmla="*/ 6 w 6"/>
                  <a:gd name="T9" fmla="*/ 3 h 5"/>
                  <a:gd name="T10" fmla="*/ 4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4" y="0"/>
                    </a:moveTo>
                    <a:cubicBezTo>
                      <a:pt x="3" y="1"/>
                      <a:pt x="1" y="1"/>
                      <a:pt x="0" y="1"/>
                    </a:cubicBezTo>
                    <a:cubicBezTo>
                      <a:pt x="0" y="1"/>
                      <a:pt x="0" y="2"/>
                      <a:pt x="0" y="2"/>
                    </a:cubicBezTo>
                    <a:cubicBezTo>
                      <a:pt x="0" y="3"/>
                      <a:pt x="1" y="4"/>
                      <a:pt x="2" y="5"/>
                    </a:cubicBezTo>
                    <a:cubicBezTo>
                      <a:pt x="3" y="4"/>
                      <a:pt x="5" y="4"/>
                      <a:pt x="6" y="3"/>
                    </a:cubicBezTo>
                    <a:cubicBezTo>
                      <a:pt x="5" y="2"/>
                      <a:pt x="5" y="1"/>
                      <a:pt x="4"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402" name="Freeform 886"/>
              <p:cNvSpPr/>
              <p:nvPr/>
            </p:nvSpPr>
            <p:spPr bwMode="auto">
              <a:xfrm flipH="1">
                <a:off x="3057" y="310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403" name="Freeform 887"/>
              <p:cNvSpPr/>
              <p:nvPr/>
            </p:nvSpPr>
            <p:spPr bwMode="auto">
              <a:xfrm>
                <a:off x="2933" y="3100"/>
                <a:ext cx="88" cy="27"/>
              </a:xfrm>
              <a:custGeom>
                <a:avLst/>
                <a:gdLst>
                  <a:gd name="T0" fmla="*/ 106 w 106"/>
                  <a:gd name="T1" fmla="*/ 0 h 33"/>
                  <a:gd name="T2" fmla="*/ 59 w 106"/>
                  <a:gd name="T3" fmla="*/ 7 h 33"/>
                  <a:gd name="T4" fmla="*/ 0 w 106"/>
                  <a:gd name="T5" fmla="*/ 33 h 33"/>
                  <a:gd name="T6" fmla="*/ 10 w 106"/>
                  <a:gd name="T7" fmla="*/ 31 h 33"/>
                  <a:gd name="T8" fmla="*/ 95 w 106"/>
                  <a:gd name="T9" fmla="*/ 7 h 33"/>
                  <a:gd name="T10" fmla="*/ 106 w 106"/>
                  <a:gd name="T11" fmla="*/ 0 h 33"/>
                </a:gdLst>
                <a:ahLst/>
                <a:cxnLst>
                  <a:cxn ang="0">
                    <a:pos x="T0" y="T1"/>
                  </a:cxn>
                  <a:cxn ang="0">
                    <a:pos x="T2" y="T3"/>
                  </a:cxn>
                  <a:cxn ang="0">
                    <a:pos x="T4" y="T5"/>
                  </a:cxn>
                  <a:cxn ang="0">
                    <a:pos x="T6" y="T7"/>
                  </a:cxn>
                  <a:cxn ang="0">
                    <a:pos x="T8" y="T9"/>
                  </a:cxn>
                  <a:cxn ang="0">
                    <a:pos x="T10" y="T11"/>
                  </a:cxn>
                </a:cxnLst>
                <a:rect l="0" t="0" r="r" b="b"/>
                <a:pathLst>
                  <a:path w="105" h="33">
                    <a:moveTo>
                      <a:pt x="106" y="0"/>
                    </a:moveTo>
                    <a:cubicBezTo>
                      <a:pt x="91" y="2"/>
                      <a:pt x="75" y="5"/>
                      <a:pt x="59" y="7"/>
                    </a:cubicBezTo>
                    <a:cubicBezTo>
                      <a:pt x="37" y="16"/>
                      <a:pt x="17" y="25"/>
                      <a:pt x="0" y="33"/>
                    </a:cubicBezTo>
                    <a:cubicBezTo>
                      <a:pt x="3" y="32"/>
                      <a:pt x="6" y="31"/>
                      <a:pt x="10" y="31"/>
                    </a:cubicBezTo>
                    <a:cubicBezTo>
                      <a:pt x="45" y="19"/>
                      <a:pt x="74" y="11"/>
                      <a:pt x="95" y="7"/>
                    </a:cubicBezTo>
                    <a:cubicBezTo>
                      <a:pt x="99" y="5"/>
                      <a:pt x="103" y="2"/>
                      <a:pt x="106"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404" name="Freeform 888"/>
              <p:cNvSpPr/>
              <p:nvPr/>
            </p:nvSpPr>
            <p:spPr bwMode="auto">
              <a:xfrm>
                <a:off x="2941" y="3106"/>
                <a:ext cx="70" cy="20"/>
              </a:xfrm>
              <a:custGeom>
                <a:avLst/>
                <a:gdLst>
                  <a:gd name="T0" fmla="*/ 85 w 85"/>
                  <a:gd name="T1" fmla="*/ 0 h 24"/>
                  <a:gd name="T2" fmla="*/ 0 w 85"/>
                  <a:gd name="T3" fmla="*/ 24 h 24"/>
                  <a:gd name="T4" fmla="*/ 47 w 85"/>
                  <a:gd name="T5" fmla="*/ 14 h 24"/>
                  <a:gd name="T6" fmla="*/ 48 w 85"/>
                  <a:gd name="T7" fmla="*/ 13 h 24"/>
                  <a:gd name="T8" fmla="*/ 48 w 85"/>
                  <a:gd name="T9" fmla="*/ 14 h 24"/>
                  <a:gd name="T10" fmla="*/ 67 w 85"/>
                  <a:gd name="T11" fmla="*/ 11 h 24"/>
                  <a:gd name="T12" fmla="*/ 85 w 8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85" h="24">
                    <a:moveTo>
                      <a:pt x="85" y="0"/>
                    </a:moveTo>
                    <a:cubicBezTo>
                      <a:pt x="64" y="4"/>
                      <a:pt x="35" y="12"/>
                      <a:pt x="0" y="24"/>
                    </a:cubicBezTo>
                    <a:cubicBezTo>
                      <a:pt x="16" y="20"/>
                      <a:pt x="32" y="17"/>
                      <a:pt x="47" y="14"/>
                    </a:cubicBezTo>
                    <a:cubicBezTo>
                      <a:pt x="47" y="14"/>
                      <a:pt x="48" y="13"/>
                      <a:pt x="48" y="13"/>
                    </a:cubicBezTo>
                    <a:cubicBezTo>
                      <a:pt x="48" y="13"/>
                      <a:pt x="48" y="14"/>
                      <a:pt x="48" y="14"/>
                    </a:cubicBezTo>
                    <a:cubicBezTo>
                      <a:pt x="54" y="13"/>
                      <a:pt x="61" y="12"/>
                      <a:pt x="67" y="11"/>
                    </a:cubicBezTo>
                    <a:cubicBezTo>
                      <a:pt x="73" y="7"/>
                      <a:pt x="79" y="4"/>
                      <a:pt x="85"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405" name="Freeform 889"/>
              <p:cNvSpPr/>
              <p:nvPr/>
            </p:nvSpPr>
            <p:spPr bwMode="auto">
              <a:xfrm>
                <a:off x="3036" y="3100"/>
                <a:ext cx="21" cy="7"/>
              </a:xfrm>
              <a:custGeom>
                <a:avLst/>
                <a:gdLst>
                  <a:gd name="T0" fmla="*/ 19 w 25"/>
                  <a:gd name="T1" fmla="*/ 0 h 9"/>
                  <a:gd name="T2" fmla="*/ 9 w 25"/>
                  <a:gd name="T3" fmla="*/ 6 h 9"/>
                  <a:gd name="T4" fmla="*/ 8 w 25"/>
                  <a:gd name="T5" fmla="*/ 6 h 9"/>
                  <a:gd name="T6" fmla="*/ 8 w 25"/>
                  <a:gd name="T7" fmla="*/ 6 h 9"/>
                  <a:gd name="T8" fmla="*/ 7 w 25"/>
                  <a:gd name="T9" fmla="*/ 4 h 9"/>
                  <a:gd name="T10" fmla="*/ 0 w 25"/>
                  <a:gd name="T11" fmla="*/ 6 h 9"/>
                  <a:gd name="T12" fmla="*/ 4 w 25"/>
                  <a:gd name="T13" fmla="*/ 9 h 9"/>
                  <a:gd name="T14" fmla="*/ 25 w 25"/>
                  <a:gd name="T15" fmla="*/ 6 h 9"/>
                  <a:gd name="T16" fmla="*/ 25 w 25"/>
                  <a:gd name="T17" fmla="*/ 6 h 9"/>
                  <a:gd name="T18" fmla="*/ 19 w 25"/>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9">
                    <a:moveTo>
                      <a:pt x="19" y="0"/>
                    </a:moveTo>
                    <a:cubicBezTo>
                      <a:pt x="16" y="3"/>
                      <a:pt x="12" y="6"/>
                      <a:pt x="9" y="6"/>
                    </a:cubicBezTo>
                    <a:cubicBezTo>
                      <a:pt x="9" y="6"/>
                      <a:pt x="8" y="6"/>
                      <a:pt x="8" y="6"/>
                    </a:cubicBezTo>
                    <a:cubicBezTo>
                      <a:pt x="8" y="6"/>
                      <a:pt x="8" y="6"/>
                      <a:pt x="8" y="6"/>
                    </a:cubicBezTo>
                    <a:cubicBezTo>
                      <a:pt x="8" y="5"/>
                      <a:pt x="7" y="4"/>
                      <a:pt x="7" y="4"/>
                    </a:cubicBezTo>
                    <a:cubicBezTo>
                      <a:pt x="5" y="4"/>
                      <a:pt x="2" y="5"/>
                      <a:pt x="0" y="6"/>
                    </a:cubicBezTo>
                    <a:cubicBezTo>
                      <a:pt x="2" y="7"/>
                      <a:pt x="3" y="8"/>
                      <a:pt x="4" y="9"/>
                    </a:cubicBezTo>
                    <a:cubicBezTo>
                      <a:pt x="11" y="8"/>
                      <a:pt x="18" y="7"/>
                      <a:pt x="25" y="6"/>
                    </a:cubicBezTo>
                    <a:cubicBezTo>
                      <a:pt x="25" y="6"/>
                      <a:pt x="25" y="6"/>
                      <a:pt x="25" y="6"/>
                    </a:cubicBezTo>
                    <a:cubicBezTo>
                      <a:pt x="23" y="4"/>
                      <a:pt x="21" y="2"/>
                      <a:pt x="19"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406" name="Freeform 890"/>
              <p:cNvSpPr/>
              <p:nvPr/>
            </p:nvSpPr>
            <p:spPr bwMode="auto">
              <a:xfrm>
                <a:off x="3011" y="3097"/>
                <a:ext cx="32" cy="9"/>
              </a:xfrm>
              <a:custGeom>
                <a:avLst/>
                <a:gdLst>
                  <a:gd name="T0" fmla="*/ 38 w 38"/>
                  <a:gd name="T1" fmla="*/ 0 h 11"/>
                  <a:gd name="T2" fmla="*/ 21 w 38"/>
                  <a:gd name="T3" fmla="*/ 2 h 11"/>
                  <a:gd name="T4" fmla="*/ 11 w 38"/>
                  <a:gd name="T5" fmla="*/ 4 h 11"/>
                  <a:gd name="T6" fmla="*/ 0 w 38"/>
                  <a:gd name="T7" fmla="*/ 11 h 11"/>
                  <a:gd name="T8" fmla="*/ 20 w 38"/>
                  <a:gd name="T9" fmla="*/ 9 h 11"/>
                  <a:gd name="T10" fmla="*/ 30 w 38"/>
                  <a:gd name="T11" fmla="*/ 10 h 11"/>
                  <a:gd name="T12" fmla="*/ 37 w 38"/>
                  <a:gd name="T13" fmla="*/ 8 h 11"/>
                  <a:gd name="T14" fmla="*/ 38 w 3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1">
                    <a:moveTo>
                      <a:pt x="38" y="0"/>
                    </a:moveTo>
                    <a:cubicBezTo>
                      <a:pt x="32" y="1"/>
                      <a:pt x="26" y="1"/>
                      <a:pt x="21" y="2"/>
                    </a:cubicBezTo>
                    <a:cubicBezTo>
                      <a:pt x="17" y="3"/>
                      <a:pt x="14" y="3"/>
                      <a:pt x="11" y="4"/>
                    </a:cubicBezTo>
                    <a:cubicBezTo>
                      <a:pt x="8" y="6"/>
                      <a:pt x="4" y="9"/>
                      <a:pt x="0" y="11"/>
                    </a:cubicBezTo>
                    <a:cubicBezTo>
                      <a:pt x="8" y="10"/>
                      <a:pt x="15" y="9"/>
                      <a:pt x="20" y="9"/>
                    </a:cubicBezTo>
                    <a:cubicBezTo>
                      <a:pt x="24" y="9"/>
                      <a:pt x="27" y="9"/>
                      <a:pt x="30" y="10"/>
                    </a:cubicBezTo>
                    <a:cubicBezTo>
                      <a:pt x="32" y="9"/>
                      <a:pt x="35" y="8"/>
                      <a:pt x="37" y="8"/>
                    </a:cubicBezTo>
                    <a:cubicBezTo>
                      <a:pt x="37" y="5"/>
                      <a:pt x="37" y="2"/>
                      <a:pt x="38"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407" name="Freeform 891"/>
              <p:cNvSpPr/>
              <p:nvPr/>
            </p:nvSpPr>
            <p:spPr bwMode="auto">
              <a:xfrm>
                <a:off x="3022" y="3105"/>
                <a:ext cx="18" cy="6"/>
              </a:xfrm>
              <a:custGeom>
                <a:avLst/>
                <a:gdLst>
                  <a:gd name="T0" fmla="*/ 17 w 21"/>
                  <a:gd name="T1" fmla="*/ 0 h 7"/>
                  <a:gd name="T2" fmla="*/ 0 w 21"/>
                  <a:gd name="T3" fmla="*/ 7 h 7"/>
                  <a:gd name="T4" fmla="*/ 21 w 21"/>
                  <a:gd name="T5" fmla="*/ 3 h 7"/>
                  <a:gd name="T6" fmla="*/ 17 w 21"/>
                  <a:gd name="T7" fmla="*/ 0 h 7"/>
                </a:gdLst>
                <a:ahLst/>
                <a:cxnLst>
                  <a:cxn ang="0">
                    <a:pos x="T0" y="T1"/>
                  </a:cxn>
                  <a:cxn ang="0">
                    <a:pos x="T2" y="T3"/>
                  </a:cxn>
                  <a:cxn ang="0">
                    <a:pos x="T4" y="T5"/>
                  </a:cxn>
                  <a:cxn ang="0">
                    <a:pos x="T6" y="T7"/>
                  </a:cxn>
                </a:cxnLst>
                <a:rect l="0" t="0" r="r" b="b"/>
                <a:pathLst>
                  <a:path w="21" h="7">
                    <a:moveTo>
                      <a:pt x="17" y="0"/>
                    </a:moveTo>
                    <a:cubicBezTo>
                      <a:pt x="11" y="2"/>
                      <a:pt x="6" y="4"/>
                      <a:pt x="0" y="7"/>
                    </a:cubicBezTo>
                    <a:cubicBezTo>
                      <a:pt x="7" y="5"/>
                      <a:pt x="14" y="4"/>
                      <a:pt x="21" y="3"/>
                    </a:cubicBezTo>
                    <a:cubicBezTo>
                      <a:pt x="20" y="2"/>
                      <a:pt x="19" y="1"/>
                      <a:pt x="17"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408" name="Freeform 892"/>
              <p:cNvSpPr/>
              <p:nvPr/>
            </p:nvSpPr>
            <p:spPr bwMode="auto">
              <a:xfrm>
                <a:off x="2997" y="3104"/>
                <a:ext cx="39" cy="11"/>
              </a:xfrm>
              <a:custGeom>
                <a:avLst/>
                <a:gdLst>
                  <a:gd name="T0" fmla="*/ 38 w 48"/>
                  <a:gd name="T1" fmla="*/ 0 h 13"/>
                  <a:gd name="T2" fmla="*/ 18 w 48"/>
                  <a:gd name="T3" fmla="*/ 2 h 13"/>
                  <a:gd name="T4" fmla="*/ 0 w 48"/>
                  <a:gd name="T5" fmla="*/ 13 h 13"/>
                  <a:gd name="T6" fmla="*/ 31 w 48"/>
                  <a:gd name="T7" fmla="*/ 8 h 13"/>
                  <a:gd name="T8" fmla="*/ 48 w 48"/>
                  <a:gd name="T9" fmla="*/ 1 h 13"/>
                  <a:gd name="T10" fmla="*/ 38 w 48"/>
                  <a:gd name="T11" fmla="*/ 0 h 13"/>
                </a:gdLst>
                <a:ahLst/>
                <a:cxnLst>
                  <a:cxn ang="0">
                    <a:pos x="T0" y="T1"/>
                  </a:cxn>
                  <a:cxn ang="0">
                    <a:pos x="T2" y="T3"/>
                  </a:cxn>
                  <a:cxn ang="0">
                    <a:pos x="T4" y="T5"/>
                  </a:cxn>
                  <a:cxn ang="0">
                    <a:pos x="T6" y="T7"/>
                  </a:cxn>
                  <a:cxn ang="0">
                    <a:pos x="T8" y="T9"/>
                  </a:cxn>
                  <a:cxn ang="0">
                    <a:pos x="T10" y="T11"/>
                  </a:cxn>
                </a:cxnLst>
                <a:rect l="0" t="0" r="r" b="b"/>
                <a:pathLst>
                  <a:path w="48" h="13">
                    <a:moveTo>
                      <a:pt x="38" y="0"/>
                    </a:moveTo>
                    <a:cubicBezTo>
                      <a:pt x="33" y="0"/>
                      <a:pt x="26" y="1"/>
                      <a:pt x="18" y="2"/>
                    </a:cubicBezTo>
                    <a:cubicBezTo>
                      <a:pt x="12" y="6"/>
                      <a:pt x="6" y="9"/>
                      <a:pt x="0" y="13"/>
                    </a:cubicBezTo>
                    <a:cubicBezTo>
                      <a:pt x="11" y="11"/>
                      <a:pt x="21" y="9"/>
                      <a:pt x="31" y="8"/>
                    </a:cubicBezTo>
                    <a:cubicBezTo>
                      <a:pt x="37" y="5"/>
                      <a:pt x="42" y="3"/>
                      <a:pt x="48" y="1"/>
                    </a:cubicBezTo>
                    <a:cubicBezTo>
                      <a:pt x="45" y="0"/>
                      <a:pt x="42" y="0"/>
                      <a:pt x="38"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409" name="Rectangle 893"/>
              <p:cNvSpPr>
                <a:spLocks noChangeArrowheads="1"/>
              </p:cNvSpPr>
              <p:nvPr/>
            </p:nvSpPr>
            <p:spPr bwMode="auto">
              <a:xfrm>
                <a:off x="3072" y="3103"/>
                <a:ext cx="1" cy="1"/>
              </a:xfrm>
              <a:prstGeom prst="rect">
                <a:avLst/>
              </a:prstGeom>
              <a:solidFill>
                <a:srgbClr val="D1A2AD"/>
              </a:solidFill>
              <a:ln>
                <a:noFill/>
              </a:ln>
            </p:spPr>
            <p:txBody>
              <a:bodyPr vert="horz" wrap="square" lIns="91440" tIns="45720" rIns="91440" bIns="45720" numCol="1" anchor="t" anchorCtr="0" compatLnSpc="1"/>
              <a:lstStyle/>
              <a:p>
                <a:endParaRPr lang="zh-CN" altLang="en-US"/>
              </a:p>
            </p:txBody>
          </p:sp>
          <p:sp>
            <p:nvSpPr>
              <p:cNvPr id="2410" name="Freeform 894"/>
              <p:cNvSpPr/>
              <p:nvPr/>
            </p:nvSpPr>
            <p:spPr bwMode="auto">
              <a:xfrm flipH="1">
                <a:off x="3072" y="3103"/>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p:spPr>
            <p:txBody>
              <a:bodyPr vert="horz" wrap="square" lIns="91440" tIns="45720" rIns="91440" bIns="45720" numCol="1" anchor="t" anchorCtr="0" compatLnSpc="1"/>
              <a:lstStyle/>
              <a:p>
                <a:endParaRPr lang="zh-CN" altLang="en-US"/>
              </a:p>
            </p:txBody>
          </p:sp>
          <p:sp>
            <p:nvSpPr>
              <p:cNvPr id="2411" name="Freeform 895"/>
              <p:cNvSpPr/>
              <p:nvPr/>
            </p:nvSpPr>
            <p:spPr bwMode="auto">
              <a:xfrm>
                <a:off x="3109" y="3110"/>
                <a:ext cx="6" cy="2"/>
              </a:xfrm>
              <a:custGeom>
                <a:avLst/>
                <a:gdLst>
                  <a:gd name="T0" fmla="*/ 7 w 7"/>
                  <a:gd name="T1" fmla="*/ 0 h 2"/>
                  <a:gd name="T2" fmla="*/ 0 w 7"/>
                  <a:gd name="T3" fmla="*/ 0 h 2"/>
                  <a:gd name="T4" fmla="*/ 0 w 7"/>
                  <a:gd name="T5" fmla="*/ 2 h 2"/>
                  <a:gd name="T6" fmla="*/ 1 w 7"/>
                  <a:gd name="T7" fmla="*/ 2 h 2"/>
                  <a:gd name="T8" fmla="*/ 7 w 7"/>
                  <a:gd name="T9" fmla="*/ 0 h 2"/>
                  <a:gd name="T10" fmla="*/ 7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7" y="0"/>
                    </a:moveTo>
                    <a:cubicBezTo>
                      <a:pt x="5" y="0"/>
                      <a:pt x="3" y="0"/>
                      <a:pt x="0" y="0"/>
                    </a:cubicBezTo>
                    <a:cubicBezTo>
                      <a:pt x="0" y="1"/>
                      <a:pt x="0" y="1"/>
                      <a:pt x="0" y="2"/>
                    </a:cubicBezTo>
                    <a:cubicBezTo>
                      <a:pt x="0" y="2"/>
                      <a:pt x="0" y="2"/>
                      <a:pt x="1" y="2"/>
                    </a:cubicBezTo>
                    <a:cubicBezTo>
                      <a:pt x="3" y="2"/>
                      <a:pt x="5" y="1"/>
                      <a:pt x="7" y="0"/>
                    </a:cubicBezTo>
                    <a:cubicBezTo>
                      <a:pt x="7" y="0"/>
                      <a:pt x="7" y="0"/>
                      <a:pt x="7"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412" name="Freeform 896"/>
              <p:cNvSpPr/>
              <p:nvPr/>
            </p:nvSpPr>
            <p:spPr bwMode="auto">
              <a:xfrm>
                <a:off x="3110" y="3110"/>
                <a:ext cx="5" cy="9"/>
              </a:xfrm>
              <a:custGeom>
                <a:avLst/>
                <a:gdLst>
                  <a:gd name="T0" fmla="*/ 6 w 6"/>
                  <a:gd name="T1" fmla="*/ 0 h 11"/>
                  <a:gd name="T2" fmla="*/ 0 w 6"/>
                  <a:gd name="T3" fmla="*/ 2 h 11"/>
                  <a:gd name="T4" fmla="*/ 0 w 6"/>
                  <a:gd name="T5" fmla="*/ 11 h 11"/>
                  <a:gd name="T6" fmla="*/ 1 w 6"/>
                  <a:gd name="T7" fmla="*/ 10 h 11"/>
                  <a:gd name="T8" fmla="*/ 6 w 6"/>
                  <a:gd name="T9" fmla="*/ 0 h 11"/>
                </a:gdLst>
                <a:ahLst/>
                <a:cxnLst>
                  <a:cxn ang="0">
                    <a:pos x="T0" y="T1"/>
                  </a:cxn>
                  <a:cxn ang="0">
                    <a:pos x="T2" y="T3"/>
                  </a:cxn>
                  <a:cxn ang="0">
                    <a:pos x="T4" y="T5"/>
                  </a:cxn>
                  <a:cxn ang="0">
                    <a:pos x="T6" y="T7"/>
                  </a:cxn>
                  <a:cxn ang="0">
                    <a:pos x="T8" y="T9"/>
                  </a:cxn>
                </a:cxnLst>
                <a:rect l="0" t="0" r="r" b="b"/>
                <a:pathLst>
                  <a:path w="6" h="11">
                    <a:moveTo>
                      <a:pt x="6" y="0"/>
                    </a:moveTo>
                    <a:cubicBezTo>
                      <a:pt x="4" y="1"/>
                      <a:pt x="2" y="2"/>
                      <a:pt x="0" y="2"/>
                    </a:cubicBezTo>
                    <a:cubicBezTo>
                      <a:pt x="0" y="5"/>
                      <a:pt x="0" y="8"/>
                      <a:pt x="0" y="11"/>
                    </a:cubicBezTo>
                    <a:cubicBezTo>
                      <a:pt x="0" y="11"/>
                      <a:pt x="1" y="10"/>
                      <a:pt x="1" y="10"/>
                    </a:cubicBezTo>
                    <a:cubicBezTo>
                      <a:pt x="2" y="7"/>
                      <a:pt x="4" y="4"/>
                      <a:pt x="6"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13" name="Freeform 897"/>
              <p:cNvSpPr/>
              <p:nvPr/>
            </p:nvSpPr>
            <p:spPr bwMode="auto">
              <a:xfrm>
                <a:off x="3110" y="3118"/>
                <a:ext cx="1" cy="4"/>
              </a:xfrm>
              <a:custGeom>
                <a:avLst/>
                <a:gdLst>
                  <a:gd name="T0" fmla="*/ 1 w 1"/>
                  <a:gd name="T1" fmla="*/ 0 h 4"/>
                  <a:gd name="T2" fmla="*/ 0 w 1"/>
                  <a:gd name="T3" fmla="*/ 1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1" y="0"/>
                      <a:pt x="0" y="1"/>
                      <a:pt x="0" y="1"/>
                    </a:cubicBezTo>
                    <a:cubicBezTo>
                      <a:pt x="0" y="2"/>
                      <a:pt x="0" y="3"/>
                      <a:pt x="0" y="4"/>
                    </a:cubicBezTo>
                    <a:cubicBezTo>
                      <a:pt x="0" y="3"/>
                      <a:pt x="1" y="1"/>
                      <a:pt x="1"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414" name="Freeform 898"/>
              <p:cNvSpPr/>
              <p:nvPr/>
            </p:nvSpPr>
            <p:spPr bwMode="auto">
              <a:xfrm>
                <a:off x="3099" y="3111"/>
                <a:ext cx="3" cy="2"/>
              </a:xfrm>
              <a:custGeom>
                <a:avLst/>
                <a:gdLst>
                  <a:gd name="T0" fmla="*/ 4 w 4"/>
                  <a:gd name="T1" fmla="*/ 0 h 3"/>
                  <a:gd name="T2" fmla="*/ 0 w 4"/>
                  <a:gd name="T3" fmla="*/ 0 h 3"/>
                  <a:gd name="T4" fmla="*/ 0 w 4"/>
                  <a:gd name="T5" fmla="*/ 3 h 3"/>
                  <a:gd name="T6" fmla="*/ 4 w 4"/>
                  <a:gd name="T7" fmla="*/ 0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3" y="0"/>
                      <a:pt x="2" y="0"/>
                      <a:pt x="0" y="0"/>
                    </a:cubicBezTo>
                    <a:cubicBezTo>
                      <a:pt x="0" y="1"/>
                      <a:pt x="0" y="2"/>
                      <a:pt x="0" y="3"/>
                    </a:cubicBezTo>
                    <a:cubicBezTo>
                      <a:pt x="2" y="2"/>
                      <a:pt x="3" y="1"/>
                      <a:pt x="4" y="0"/>
                    </a:cubicBezTo>
                    <a:cubicBezTo>
                      <a:pt x="4" y="0"/>
                      <a:pt x="4" y="0"/>
                      <a:pt x="4"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415" name="Freeform 899"/>
              <p:cNvSpPr/>
              <p:nvPr/>
            </p:nvSpPr>
            <p:spPr bwMode="auto">
              <a:xfrm>
                <a:off x="3099" y="3111"/>
                <a:ext cx="4" cy="5"/>
              </a:xfrm>
              <a:custGeom>
                <a:avLst/>
                <a:gdLst>
                  <a:gd name="T0" fmla="*/ 4 w 5"/>
                  <a:gd name="T1" fmla="*/ 0 h 6"/>
                  <a:gd name="T2" fmla="*/ 0 w 5"/>
                  <a:gd name="T3" fmla="*/ 3 h 6"/>
                  <a:gd name="T4" fmla="*/ 0 w 5"/>
                  <a:gd name="T5" fmla="*/ 5 h 6"/>
                  <a:gd name="T6" fmla="*/ 0 w 5"/>
                  <a:gd name="T7" fmla="*/ 6 h 6"/>
                  <a:gd name="T8" fmla="*/ 5 w 5"/>
                  <a:gd name="T9" fmla="*/ 4 h 6"/>
                  <a:gd name="T10" fmla="*/ 4 w 5"/>
                  <a:gd name="T11" fmla="*/ 1 h 6"/>
                  <a:gd name="T12" fmla="*/ 4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0"/>
                    </a:moveTo>
                    <a:cubicBezTo>
                      <a:pt x="3" y="1"/>
                      <a:pt x="2" y="2"/>
                      <a:pt x="0" y="3"/>
                    </a:cubicBezTo>
                    <a:cubicBezTo>
                      <a:pt x="0" y="4"/>
                      <a:pt x="0" y="4"/>
                      <a:pt x="0" y="5"/>
                    </a:cubicBezTo>
                    <a:cubicBezTo>
                      <a:pt x="0" y="5"/>
                      <a:pt x="0" y="5"/>
                      <a:pt x="0" y="6"/>
                    </a:cubicBezTo>
                    <a:cubicBezTo>
                      <a:pt x="2" y="5"/>
                      <a:pt x="3" y="5"/>
                      <a:pt x="5" y="4"/>
                    </a:cubicBezTo>
                    <a:cubicBezTo>
                      <a:pt x="5" y="3"/>
                      <a:pt x="5" y="2"/>
                      <a:pt x="4" y="1"/>
                    </a:cubicBezTo>
                    <a:cubicBezTo>
                      <a:pt x="4" y="1"/>
                      <a:pt x="4" y="0"/>
                      <a:pt x="4"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416" name="Freeform 900"/>
              <p:cNvSpPr/>
              <p:nvPr/>
            </p:nvSpPr>
            <p:spPr bwMode="auto">
              <a:xfrm>
                <a:off x="3099" y="3114"/>
                <a:ext cx="4" cy="8"/>
              </a:xfrm>
              <a:custGeom>
                <a:avLst/>
                <a:gdLst>
                  <a:gd name="T0" fmla="*/ 5 w 5"/>
                  <a:gd name="T1" fmla="*/ 0 h 9"/>
                  <a:gd name="T2" fmla="*/ 0 w 5"/>
                  <a:gd name="T3" fmla="*/ 2 h 9"/>
                  <a:gd name="T4" fmla="*/ 1 w 5"/>
                  <a:gd name="T5" fmla="*/ 4 h 9"/>
                  <a:gd name="T6" fmla="*/ 4 w 5"/>
                  <a:gd name="T7" fmla="*/ 9 h 9"/>
                  <a:gd name="T8" fmla="*/ 5 w 5"/>
                  <a:gd name="T9" fmla="*/ 0 h 9"/>
                </a:gdLst>
                <a:ahLst/>
                <a:cxnLst>
                  <a:cxn ang="0">
                    <a:pos x="T0" y="T1"/>
                  </a:cxn>
                  <a:cxn ang="0">
                    <a:pos x="T2" y="T3"/>
                  </a:cxn>
                  <a:cxn ang="0">
                    <a:pos x="T4" y="T5"/>
                  </a:cxn>
                  <a:cxn ang="0">
                    <a:pos x="T6" y="T7"/>
                  </a:cxn>
                  <a:cxn ang="0">
                    <a:pos x="T8" y="T9"/>
                  </a:cxn>
                </a:cxnLst>
                <a:rect l="0" t="0" r="r" b="b"/>
                <a:pathLst>
                  <a:path w="5" h="9">
                    <a:moveTo>
                      <a:pt x="5" y="0"/>
                    </a:moveTo>
                    <a:cubicBezTo>
                      <a:pt x="3" y="1"/>
                      <a:pt x="2" y="1"/>
                      <a:pt x="0" y="2"/>
                    </a:cubicBezTo>
                    <a:cubicBezTo>
                      <a:pt x="0" y="2"/>
                      <a:pt x="0" y="3"/>
                      <a:pt x="1" y="4"/>
                    </a:cubicBezTo>
                    <a:cubicBezTo>
                      <a:pt x="2" y="6"/>
                      <a:pt x="3" y="8"/>
                      <a:pt x="4" y="9"/>
                    </a:cubicBezTo>
                    <a:cubicBezTo>
                      <a:pt x="5" y="7"/>
                      <a:pt x="5" y="4"/>
                      <a:pt x="5"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17" name="Freeform 901"/>
              <p:cNvSpPr>
                <a:spLocks noEditPoints="1"/>
              </p:cNvSpPr>
              <p:nvPr/>
            </p:nvSpPr>
            <p:spPr bwMode="auto">
              <a:xfrm>
                <a:off x="3051" y="3113"/>
                <a:ext cx="23" cy="18"/>
              </a:xfrm>
              <a:custGeom>
                <a:avLst/>
                <a:gdLst>
                  <a:gd name="T0" fmla="*/ 16 w 27"/>
                  <a:gd name="T1" fmla="*/ 2 h 21"/>
                  <a:gd name="T2" fmla="*/ 0 w 27"/>
                  <a:gd name="T3" fmla="*/ 5 h 21"/>
                  <a:gd name="T4" fmla="*/ 2 w 27"/>
                  <a:gd name="T5" fmla="*/ 13 h 21"/>
                  <a:gd name="T6" fmla="*/ 4 w 27"/>
                  <a:gd name="T7" fmla="*/ 21 h 21"/>
                  <a:gd name="T8" fmla="*/ 19 w 27"/>
                  <a:gd name="T9" fmla="*/ 16 h 21"/>
                  <a:gd name="T10" fmla="*/ 16 w 27"/>
                  <a:gd name="T11" fmla="*/ 2 h 21"/>
                  <a:gd name="T12" fmla="*/ 16 w 27"/>
                  <a:gd name="T13" fmla="*/ 2 h 21"/>
                  <a:gd name="T14" fmla="*/ 27 w 27"/>
                  <a:gd name="T15" fmla="*/ 0 h 21"/>
                  <a:gd name="T16" fmla="*/ 25 w 27"/>
                  <a:gd name="T17" fmla="*/ 1 h 21"/>
                  <a:gd name="T18" fmla="*/ 25 w 27"/>
                  <a:gd name="T19" fmla="*/ 2 h 21"/>
                  <a:gd name="T20" fmla="*/ 26 w 27"/>
                  <a:gd name="T21" fmla="*/ 3 h 21"/>
                  <a:gd name="T22" fmla="*/ 26 w 27"/>
                  <a:gd name="T23" fmla="*/ 4 h 21"/>
                  <a:gd name="T24" fmla="*/ 27 w 27"/>
                  <a:gd name="T25" fmla="*/ 1 h 21"/>
                  <a:gd name="T26" fmla="*/ 27 w 27"/>
                  <a:gd name="T27" fmla="*/ 1 h 21"/>
                  <a:gd name="T28" fmla="*/ 27 w 27"/>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21">
                    <a:moveTo>
                      <a:pt x="16" y="2"/>
                    </a:moveTo>
                    <a:cubicBezTo>
                      <a:pt x="11" y="3"/>
                      <a:pt x="6" y="4"/>
                      <a:pt x="0" y="5"/>
                    </a:cubicBezTo>
                    <a:cubicBezTo>
                      <a:pt x="1" y="7"/>
                      <a:pt x="2" y="10"/>
                      <a:pt x="2" y="13"/>
                    </a:cubicBezTo>
                    <a:cubicBezTo>
                      <a:pt x="3" y="15"/>
                      <a:pt x="4" y="18"/>
                      <a:pt x="4" y="21"/>
                    </a:cubicBezTo>
                    <a:cubicBezTo>
                      <a:pt x="9" y="19"/>
                      <a:pt x="14" y="17"/>
                      <a:pt x="19" y="16"/>
                    </a:cubicBezTo>
                    <a:cubicBezTo>
                      <a:pt x="18" y="11"/>
                      <a:pt x="17" y="7"/>
                      <a:pt x="16" y="2"/>
                    </a:cubicBezTo>
                    <a:cubicBezTo>
                      <a:pt x="16" y="2"/>
                      <a:pt x="16" y="2"/>
                      <a:pt x="16" y="2"/>
                    </a:cubicBezTo>
                    <a:moveTo>
                      <a:pt x="27" y="0"/>
                    </a:moveTo>
                    <a:cubicBezTo>
                      <a:pt x="27" y="0"/>
                      <a:pt x="26" y="1"/>
                      <a:pt x="25" y="1"/>
                    </a:cubicBezTo>
                    <a:cubicBezTo>
                      <a:pt x="25" y="2"/>
                      <a:pt x="25" y="2"/>
                      <a:pt x="25" y="2"/>
                    </a:cubicBezTo>
                    <a:cubicBezTo>
                      <a:pt x="25" y="2"/>
                      <a:pt x="25" y="3"/>
                      <a:pt x="26" y="3"/>
                    </a:cubicBezTo>
                    <a:cubicBezTo>
                      <a:pt x="26" y="4"/>
                      <a:pt x="26" y="4"/>
                      <a:pt x="26" y="4"/>
                    </a:cubicBezTo>
                    <a:cubicBezTo>
                      <a:pt x="26" y="3"/>
                      <a:pt x="26" y="2"/>
                      <a:pt x="27" y="1"/>
                    </a:cubicBezTo>
                    <a:cubicBezTo>
                      <a:pt x="27" y="1"/>
                      <a:pt x="27" y="1"/>
                      <a:pt x="27" y="1"/>
                    </a:cubicBezTo>
                    <a:cubicBezTo>
                      <a:pt x="27" y="0"/>
                      <a:pt x="27" y="0"/>
                      <a:pt x="27"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418" name="Freeform 902"/>
              <p:cNvSpPr/>
              <p:nvPr/>
            </p:nvSpPr>
            <p:spPr bwMode="auto">
              <a:xfrm>
                <a:off x="3048" y="3127"/>
                <a:ext cx="22" cy="15"/>
              </a:xfrm>
              <a:custGeom>
                <a:avLst/>
                <a:gdLst>
                  <a:gd name="T0" fmla="*/ 23 w 26"/>
                  <a:gd name="T1" fmla="*/ 0 h 19"/>
                  <a:gd name="T2" fmla="*/ 8 w 26"/>
                  <a:gd name="T3" fmla="*/ 5 h 19"/>
                  <a:gd name="T4" fmla="*/ 5 w 26"/>
                  <a:gd name="T5" fmla="*/ 14 h 19"/>
                  <a:gd name="T6" fmla="*/ 0 w 26"/>
                  <a:gd name="T7" fmla="*/ 11 h 19"/>
                  <a:gd name="T8" fmla="*/ 2 w 26"/>
                  <a:gd name="T9" fmla="*/ 19 h 19"/>
                  <a:gd name="T10" fmla="*/ 12 w 26"/>
                  <a:gd name="T11" fmla="*/ 18 h 19"/>
                  <a:gd name="T12" fmla="*/ 26 w 26"/>
                  <a:gd name="T13" fmla="*/ 9 h 19"/>
                  <a:gd name="T14" fmla="*/ 23 w 26"/>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9">
                    <a:moveTo>
                      <a:pt x="23" y="0"/>
                    </a:moveTo>
                    <a:cubicBezTo>
                      <a:pt x="18" y="1"/>
                      <a:pt x="13" y="3"/>
                      <a:pt x="8" y="5"/>
                    </a:cubicBezTo>
                    <a:cubicBezTo>
                      <a:pt x="8" y="8"/>
                      <a:pt x="7" y="12"/>
                      <a:pt x="5" y="14"/>
                    </a:cubicBezTo>
                    <a:cubicBezTo>
                      <a:pt x="3" y="14"/>
                      <a:pt x="2" y="12"/>
                      <a:pt x="0" y="11"/>
                    </a:cubicBezTo>
                    <a:cubicBezTo>
                      <a:pt x="0" y="13"/>
                      <a:pt x="1" y="16"/>
                      <a:pt x="2" y="19"/>
                    </a:cubicBezTo>
                    <a:cubicBezTo>
                      <a:pt x="5" y="19"/>
                      <a:pt x="8" y="18"/>
                      <a:pt x="12" y="18"/>
                    </a:cubicBezTo>
                    <a:cubicBezTo>
                      <a:pt x="17" y="15"/>
                      <a:pt x="21" y="12"/>
                      <a:pt x="26" y="9"/>
                    </a:cubicBezTo>
                    <a:cubicBezTo>
                      <a:pt x="25" y="6"/>
                      <a:pt x="23" y="3"/>
                      <a:pt x="23"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419" name="Freeform 903"/>
              <p:cNvSpPr/>
              <p:nvPr/>
            </p:nvSpPr>
            <p:spPr bwMode="auto">
              <a:xfrm>
                <a:off x="3058" y="3134"/>
                <a:ext cx="12" cy="7"/>
              </a:xfrm>
              <a:custGeom>
                <a:avLst/>
                <a:gdLst>
                  <a:gd name="T0" fmla="*/ 14 w 15"/>
                  <a:gd name="T1" fmla="*/ 0 h 9"/>
                  <a:gd name="T2" fmla="*/ 0 w 15"/>
                  <a:gd name="T3" fmla="*/ 9 h 9"/>
                  <a:gd name="T4" fmla="*/ 8 w 15"/>
                  <a:gd name="T5" fmla="*/ 8 h 9"/>
                  <a:gd name="T6" fmla="*/ 15 w 15"/>
                  <a:gd name="T7" fmla="*/ 2 h 9"/>
                  <a:gd name="T8" fmla="*/ 14 w 15"/>
                  <a:gd name="T9" fmla="*/ 0 h 9"/>
                </a:gdLst>
                <a:ahLst/>
                <a:cxnLst>
                  <a:cxn ang="0">
                    <a:pos x="T0" y="T1"/>
                  </a:cxn>
                  <a:cxn ang="0">
                    <a:pos x="T2" y="T3"/>
                  </a:cxn>
                  <a:cxn ang="0">
                    <a:pos x="T4" y="T5"/>
                  </a:cxn>
                  <a:cxn ang="0">
                    <a:pos x="T6" y="T7"/>
                  </a:cxn>
                  <a:cxn ang="0">
                    <a:pos x="T8" y="T9"/>
                  </a:cxn>
                </a:cxnLst>
                <a:rect l="0" t="0" r="r" b="b"/>
                <a:pathLst>
                  <a:path w="15" h="9">
                    <a:moveTo>
                      <a:pt x="14" y="0"/>
                    </a:moveTo>
                    <a:cubicBezTo>
                      <a:pt x="9" y="3"/>
                      <a:pt x="5" y="6"/>
                      <a:pt x="0" y="9"/>
                    </a:cubicBezTo>
                    <a:cubicBezTo>
                      <a:pt x="3" y="9"/>
                      <a:pt x="5" y="8"/>
                      <a:pt x="8" y="8"/>
                    </a:cubicBezTo>
                    <a:cubicBezTo>
                      <a:pt x="10" y="6"/>
                      <a:pt x="12" y="4"/>
                      <a:pt x="15" y="2"/>
                    </a:cubicBezTo>
                    <a:cubicBezTo>
                      <a:pt x="14" y="1"/>
                      <a:pt x="14" y="1"/>
                      <a:pt x="14"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20" name="Freeform 904"/>
              <p:cNvSpPr/>
              <p:nvPr/>
            </p:nvSpPr>
            <p:spPr bwMode="auto">
              <a:xfrm>
                <a:off x="3085" y="3116"/>
                <a:ext cx="1" cy="4"/>
              </a:xfrm>
              <a:custGeom>
                <a:avLst/>
                <a:gdLst>
                  <a:gd name="T0" fmla="*/ 0 w 1"/>
                  <a:gd name="T1" fmla="*/ 0 h 5"/>
                  <a:gd name="T2" fmla="*/ 0 w 1"/>
                  <a:gd name="T3" fmla="*/ 5 h 5"/>
                  <a:gd name="T4" fmla="*/ 0 w 1"/>
                  <a:gd name="T5" fmla="*/ 5 h 5"/>
                  <a:gd name="T6" fmla="*/ 1 w 1"/>
                  <a:gd name="T7" fmla="*/ 0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2"/>
                      <a:pt x="0" y="4"/>
                      <a:pt x="0" y="5"/>
                    </a:cubicBezTo>
                    <a:cubicBezTo>
                      <a:pt x="0" y="5"/>
                      <a:pt x="0" y="5"/>
                      <a:pt x="0" y="5"/>
                    </a:cubicBezTo>
                    <a:cubicBezTo>
                      <a:pt x="0" y="4"/>
                      <a:pt x="0" y="2"/>
                      <a:pt x="1" y="0"/>
                    </a:cubicBezTo>
                    <a:cubicBezTo>
                      <a:pt x="0" y="0"/>
                      <a:pt x="0" y="0"/>
                      <a:pt x="0"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421" name="Freeform 905"/>
              <p:cNvSpPr/>
              <p:nvPr/>
            </p:nvSpPr>
            <p:spPr bwMode="auto">
              <a:xfrm>
                <a:off x="3084" y="3120"/>
                <a:ext cx="1" cy="4"/>
              </a:xfrm>
              <a:custGeom>
                <a:avLst/>
                <a:gdLst>
                  <a:gd name="T0" fmla="*/ 1 w 1"/>
                  <a:gd name="T1" fmla="*/ 0 h 5"/>
                  <a:gd name="T2" fmla="*/ 1 w 1"/>
                  <a:gd name="T3" fmla="*/ 0 h 5"/>
                  <a:gd name="T4" fmla="*/ 0 w 1"/>
                  <a:gd name="T5" fmla="*/ 5 h 5"/>
                  <a:gd name="T6" fmla="*/ 0 w 1"/>
                  <a:gd name="T7" fmla="*/ 5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0"/>
                      <a:pt x="1" y="0"/>
                      <a:pt x="1" y="0"/>
                    </a:cubicBezTo>
                    <a:cubicBezTo>
                      <a:pt x="1" y="2"/>
                      <a:pt x="0" y="3"/>
                      <a:pt x="0" y="5"/>
                    </a:cubicBezTo>
                    <a:cubicBezTo>
                      <a:pt x="0" y="5"/>
                      <a:pt x="0" y="5"/>
                      <a:pt x="0" y="5"/>
                    </a:cubicBezTo>
                    <a:cubicBezTo>
                      <a:pt x="1" y="3"/>
                      <a:pt x="1" y="2"/>
                      <a:pt x="1"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422" name="Freeform 906"/>
              <p:cNvSpPr/>
              <p:nvPr/>
            </p:nvSpPr>
            <p:spPr bwMode="auto">
              <a:xfrm flipH="1">
                <a:off x="3084" y="3124"/>
                <a:ext cx="0" cy="5"/>
              </a:xfrm>
              <a:custGeom>
                <a:avLst/>
                <a:gdLst>
                  <a:gd name="T0" fmla="*/ 1 w 1"/>
                  <a:gd name="T1" fmla="*/ 0 h 6"/>
                  <a:gd name="T2" fmla="*/ 1 w 1"/>
                  <a:gd name="T3" fmla="*/ 0 h 6"/>
                  <a:gd name="T4" fmla="*/ 0 w 1"/>
                  <a:gd name="T5" fmla="*/ 4 h 6"/>
                  <a:gd name="T6" fmla="*/ 0 w 1"/>
                  <a:gd name="T7" fmla="*/ 5 h 6"/>
                  <a:gd name="T8" fmla="*/ 0 w 1"/>
                  <a:gd name="T9" fmla="*/ 5 h 6"/>
                  <a:gd name="T10" fmla="*/ 0 w 1"/>
                  <a:gd name="T11" fmla="*/ 6 h 6"/>
                  <a:gd name="T12" fmla="*/ 0 w 1"/>
                  <a:gd name="T13" fmla="*/ 6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1" y="0"/>
                      <a:pt x="1" y="0"/>
                      <a:pt x="1" y="0"/>
                    </a:cubicBezTo>
                    <a:cubicBezTo>
                      <a:pt x="1" y="1"/>
                      <a:pt x="0" y="3"/>
                      <a:pt x="0" y="4"/>
                    </a:cubicBezTo>
                    <a:cubicBezTo>
                      <a:pt x="0" y="5"/>
                      <a:pt x="0" y="5"/>
                      <a:pt x="0" y="5"/>
                    </a:cubicBezTo>
                    <a:cubicBezTo>
                      <a:pt x="0" y="5"/>
                      <a:pt x="0" y="5"/>
                      <a:pt x="0" y="5"/>
                    </a:cubicBezTo>
                    <a:cubicBezTo>
                      <a:pt x="0" y="6"/>
                      <a:pt x="0" y="6"/>
                      <a:pt x="0" y="6"/>
                    </a:cubicBezTo>
                    <a:cubicBezTo>
                      <a:pt x="0" y="6"/>
                      <a:pt x="0" y="6"/>
                      <a:pt x="0" y="6"/>
                    </a:cubicBezTo>
                    <a:cubicBezTo>
                      <a:pt x="0" y="4"/>
                      <a:pt x="1" y="2"/>
                      <a:pt x="1"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23" name="Freeform 907"/>
              <p:cNvSpPr/>
              <p:nvPr/>
            </p:nvSpPr>
            <p:spPr bwMode="auto">
              <a:xfrm>
                <a:off x="3029" y="3130"/>
                <a:ext cx="12" cy="9"/>
              </a:xfrm>
              <a:custGeom>
                <a:avLst/>
                <a:gdLst>
                  <a:gd name="T0" fmla="*/ 10 w 15"/>
                  <a:gd name="T1" fmla="*/ 0 h 11"/>
                  <a:gd name="T2" fmla="*/ 0 w 15"/>
                  <a:gd name="T3" fmla="*/ 11 h 11"/>
                  <a:gd name="T4" fmla="*/ 15 w 15"/>
                  <a:gd name="T5" fmla="*/ 6 h 11"/>
                  <a:gd name="T6" fmla="*/ 15 w 15"/>
                  <a:gd name="T7" fmla="*/ 4 h 11"/>
                  <a:gd name="T8" fmla="*/ 12 w 15"/>
                  <a:gd name="T9" fmla="*/ 5 h 11"/>
                  <a:gd name="T10" fmla="*/ 10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10" y="0"/>
                    </a:moveTo>
                    <a:cubicBezTo>
                      <a:pt x="7" y="4"/>
                      <a:pt x="4" y="7"/>
                      <a:pt x="0" y="11"/>
                    </a:cubicBezTo>
                    <a:cubicBezTo>
                      <a:pt x="5" y="9"/>
                      <a:pt x="10" y="7"/>
                      <a:pt x="15" y="6"/>
                    </a:cubicBezTo>
                    <a:cubicBezTo>
                      <a:pt x="15" y="5"/>
                      <a:pt x="15" y="5"/>
                      <a:pt x="15" y="4"/>
                    </a:cubicBezTo>
                    <a:cubicBezTo>
                      <a:pt x="14" y="5"/>
                      <a:pt x="13" y="5"/>
                      <a:pt x="12" y="5"/>
                    </a:cubicBezTo>
                    <a:cubicBezTo>
                      <a:pt x="11" y="4"/>
                      <a:pt x="11" y="2"/>
                      <a:pt x="10" y="0"/>
                    </a:cubicBezTo>
                  </a:path>
                </a:pathLst>
              </a:custGeom>
              <a:solidFill>
                <a:srgbClr val="D1A2AD"/>
              </a:solidFill>
              <a:ln>
                <a:noFill/>
              </a:ln>
            </p:spPr>
            <p:txBody>
              <a:bodyPr vert="horz" wrap="square" lIns="91440" tIns="45720" rIns="91440" bIns="45720" numCol="1" anchor="t" anchorCtr="0" compatLnSpc="1"/>
              <a:lstStyle/>
              <a:p>
                <a:endParaRPr lang="zh-CN" altLang="en-US"/>
              </a:p>
            </p:txBody>
          </p:sp>
          <p:sp>
            <p:nvSpPr>
              <p:cNvPr id="2424" name="Freeform 908"/>
              <p:cNvSpPr/>
              <p:nvPr/>
            </p:nvSpPr>
            <p:spPr bwMode="auto">
              <a:xfrm>
                <a:off x="3022" y="3135"/>
                <a:ext cx="19" cy="11"/>
              </a:xfrm>
              <a:custGeom>
                <a:avLst/>
                <a:gdLst>
                  <a:gd name="T0" fmla="*/ 23 w 23"/>
                  <a:gd name="T1" fmla="*/ 0 h 13"/>
                  <a:gd name="T2" fmla="*/ 8 w 23"/>
                  <a:gd name="T3" fmla="*/ 5 h 13"/>
                  <a:gd name="T4" fmla="*/ 0 w 23"/>
                  <a:gd name="T5" fmla="*/ 13 h 13"/>
                  <a:gd name="T6" fmla="*/ 22 w 23"/>
                  <a:gd name="T7" fmla="*/ 10 h 13"/>
                  <a:gd name="T8" fmla="*/ 23 w 23"/>
                  <a:gd name="T9" fmla="*/ 0 h 13"/>
                </a:gdLst>
                <a:ahLst/>
                <a:cxnLst>
                  <a:cxn ang="0">
                    <a:pos x="T0" y="T1"/>
                  </a:cxn>
                  <a:cxn ang="0">
                    <a:pos x="T2" y="T3"/>
                  </a:cxn>
                  <a:cxn ang="0">
                    <a:pos x="T4" y="T5"/>
                  </a:cxn>
                  <a:cxn ang="0">
                    <a:pos x="T6" y="T7"/>
                  </a:cxn>
                  <a:cxn ang="0">
                    <a:pos x="T8" y="T9"/>
                  </a:cxn>
                </a:cxnLst>
                <a:rect l="0" t="0" r="r" b="b"/>
                <a:pathLst>
                  <a:path w="23" h="13">
                    <a:moveTo>
                      <a:pt x="23" y="0"/>
                    </a:moveTo>
                    <a:cubicBezTo>
                      <a:pt x="18" y="1"/>
                      <a:pt x="13" y="3"/>
                      <a:pt x="8" y="5"/>
                    </a:cubicBezTo>
                    <a:cubicBezTo>
                      <a:pt x="5" y="7"/>
                      <a:pt x="3" y="10"/>
                      <a:pt x="0" y="13"/>
                    </a:cubicBezTo>
                    <a:cubicBezTo>
                      <a:pt x="7" y="12"/>
                      <a:pt x="15" y="11"/>
                      <a:pt x="22" y="10"/>
                    </a:cubicBezTo>
                    <a:cubicBezTo>
                      <a:pt x="22" y="6"/>
                      <a:pt x="22" y="3"/>
                      <a:pt x="23"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425" name="Freeform 909"/>
              <p:cNvSpPr/>
              <p:nvPr/>
            </p:nvSpPr>
            <p:spPr bwMode="auto">
              <a:xfrm>
                <a:off x="2864" y="3142"/>
                <a:ext cx="72" cy="24"/>
              </a:xfrm>
              <a:custGeom>
                <a:avLst/>
                <a:gdLst>
                  <a:gd name="T0" fmla="*/ 87 w 87"/>
                  <a:gd name="T1" fmla="*/ 0 h 29"/>
                  <a:gd name="T2" fmla="*/ 15 w 87"/>
                  <a:gd name="T3" fmla="*/ 18 h 29"/>
                  <a:gd name="T4" fmla="*/ 0 w 87"/>
                  <a:gd name="T5" fmla="*/ 29 h 29"/>
                  <a:gd name="T6" fmla="*/ 87 w 87"/>
                  <a:gd name="T7" fmla="*/ 0 h 29"/>
                </a:gdLst>
                <a:ahLst/>
                <a:cxnLst>
                  <a:cxn ang="0">
                    <a:pos x="T0" y="T1"/>
                  </a:cxn>
                  <a:cxn ang="0">
                    <a:pos x="T2" y="T3"/>
                  </a:cxn>
                  <a:cxn ang="0">
                    <a:pos x="T4" y="T5"/>
                  </a:cxn>
                  <a:cxn ang="0">
                    <a:pos x="T6" y="T7"/>
                  </a:cxn>
                </a:cxnLst>
                <a:rect l="0" t="0" r="r" b="b"/>
                <a:pathLst>
                  <a:path w="87" h="28">
                    <a:moveTo>
                      <a:pt x="87" y="0"/>
                    </a:moveTo>
                    <a:cubicBezTo>
                      <a:pt x="64" y="5"/>
                      <a:pt x="40" y="11"/>
                      <a:pt x="15" y="18"/>
                    </a:cubicBezTo>
                    <a:cubicBezTo>
                      <a:pt x="9" y="22"/>
                      <a:pt x="4" y="25"/>
                      <a:pt x="0" y="29"/>
                    </a:cubicBezTo>
                    <a:cubicBezTo>
                      <a:pt x="32" y="20"/>
                      <a:pt x="61" y="10"/>
                      <a:pt x="87"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426" name="Freeform 910"/>
              <p:cNvSpPr/>
              <p:nvPr/>
            </p:nvSpPr>
            <p:spPr bwMode="auto">
              <a:xfrm>
                <a:off x="2997" y="3120"/>
                <a:ext cx="42" cy="28"/>
              </a:xfrm>
              <a:custGeom>
                <a:avLst/>
                <a:gdLst>
                  <a:gd name="T0" fmla="*/ 50 w 50"/>
                  <a:gd name="T1" fmla="*/ 0 h 34"/>
                  <a:gd name="T2" fmla="*/ 44 w 50"/>
                  <a:gd name="T3" fmla="*/ 1 h 34"/>
                  <a:gd name="T4" fmla="*/ 0 w 50"/>
                  <a:gd name="T5" fmla="*/ 34 h 34"/>
                  <a:gd name="T6" fmla="*/ 4 w 50"/>
                  <a:gd name="T7" fmla="*/ 34 h 34"/>
                  <a:gd name="T8" fmla="*/ 38 w 50"/>
                  <a:gd name="T9" fmla="*/ 23 h 34"/>
                  <a:gd name="T10" fmla="*/ 48 w 50"/>
                  <a:gd name="T11" fmla="*/ 12 h 34"/>
                  <a:gd name="T12" fmla="*/ 49 w 50"/>
                  <a:gd name="T13" fmla="*/ 2 h 34"/>
                  <a:gd name="T14" fmla="*/ 50 w 50"/>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4">
                    <a:moveTo>
                      <a:pt x="50" y="0"/>
                    </a:moveTo>
                    <a:cubicBezTo>
                      <a:pt x="48" y="0"/>
                      <a:pt x="46" y="1"/>
                      <a:pt x="44" y="1"/>
                    </a:cubicBezTo>
                    <a:cubicBezTo>
                      <a:pt x="35" y="10"/>
                      <a:pt x="20" y="21"/>
                      <a:pt x="0" y="34"/>
                    </a:cubicBezTo>
                    <a:cubicBezTo>
                      <a:pt x="1" y="34"/>
                      <a:pt x="2" y="34"/>
                      <a:pt x="4" y="34"/>
                    </a:cubicBezTo>
                    <a:cubicBezTo>
                      <a:pt x="15" y="30"/>
                      <a:pt x="27" y="26"/>
                      <a:pt x="38" y="23"/>
                    </a:cubicBezTo>
                    <a:cubicBezTo>
                      <a:pt x="42" y="19"/>
                      <a:pt x="45" y="16"/>
                      <a:pt x="48" y="12"/>
                    </a:cubicBezTo>
                    <a:cubicBezTo>
                      <a:pt x="47" y="9"/>
                      <a:pt x="48" y="5"/>
                      <a:pt x="49" y="2"/>
                    </a:cubicBezTo>
                    <a:cubicBezTo>
                      <a:pt x="49" y="1"/>
                      <a:pt x="49" y="1"/>
                      <a:pt x="50"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427" name="Freeform 911"/>
              <p:cNvSpPr>
                <a:spLocks noEditPoints="1"/>
              </p:cNvSpPr>
              <p:nvPr/>
            </p:nvSpPr>
            <p:spPr bwMode="auto">
              <a:xfrm>
                <a:off x="2942" y="3121"/>
                <a:ext cx="92" cy="35"/>
              </a:xfrm>
              <a:custGeom>
                <a:avLst/>
                <a:gdLst>
                  <a:gd name="T0" fmla="*/ 40 w 111"/>
                  <a:gd name="T1" fmla="*/ 27 h 43"/>
                  <a:gd name="T2" fmla="*/ 0 w 111"/>
                  <a:gd name="T3" fmla="*/ 43 h 43"/>
                  <a:gd name="T4" fmla="*/ 38 w 111"/>
                  <a:gd name="T5" fmla="*/ 38 h 43"/>
                  <a:gd name="T6" fmla="*/ 40 w 111"/>
                  <a:gd name="T7" fmla="*/ 27 h 43"/>
                  <a:gd name="T8" fmla="*/ 111 w 111"/>
                  <a:gd name="T9" fmla="*/ 0 h 43"/>
                  <a:gd name="T10" fmla="*/ 100 w 111"/>
                  <a:gd name="T11" fmla="*/ 2 h 43"/>
                  <a:gd name="T12" fmla="*/ 42 w 111"/>
                  <a:gd name="T13" fmla="*/ 27 h 43"/>
                  <a:gd name="T14" fmla="*/ 40 w 111"/>
                  <a:gd name="T15" fmla="*/ 37 h 43"/>
                  <a:gd name="T16" fmla="*/ 67 w 111"/>
                  <a:gd name="T17" fmla="*/ 33 h 43"/>
                  <a:gd name="T18" fmla="*/ 111 w 111"/>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43">
                    <a:moveTo>
                      <a:pt x="40" y="27"/>
                    </a:moveTo>
                    <a:cubicBezTo>
                      <a:pt x="27" y="33"/>
                      <a:pt x="14" y="38"/>
                      <a:pt x="0" y="43"/>
                    </a:cubicBezTo>
                    <a:cubicBezTo>
                      <a:pt x="13" y="41"/>
                      <a:pt x="25" y="39"/>
                      <a:pt x="38" y="38"/>
                    </a:cubicBezTo>
                    <a:cubicBezTo>
                      <a:pt x="38" y="34"/>
                      <a:pt x="39" y="31"/>
                      <a:pt x="40" y="27"/>
                    </a:cubicBezTo>
                    <a:moveTo>
                      <a:pt x="111" y="0"/>
                    </a:moveTo>
                    <a:cubicBezTo>
                      <a:pt x="107" y="1"/>
                      <a:pt x="103" y="2"/>
                      <a:pt x="100" y="2"/>
                    </a:cubicBezTo>
                    <a:cubicBezTo>
                      <a:pt x="81" y="10"/>
                      <a:pt x="62" y="18"/>
                      <a:pt x="42" y="27"/>
                    </a:cubicBezTo>
                    <a:cubicBezTo>
                      <a:pt x="41" y="30"/>
                      <a:pt x="41" y="33"/>
                      <a:pt x="40" y="37"/>
                    </a:cubicBezTo>
                    <a:cubicBezTo>
                      <a:pt x="49" y="36"/>
                      <a:pt x="58" y="35"/>
                      <a:pt x="67" y="33"/>
                    </a:cubicBezTo>
                    <a:cubicBezTo>
                      <a:pt x="87" y="20"/>
                      <a:pt x="102" y="9"/>
                      <a:pt x="111"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428" name="Freeform 912"/>
              <p:cNvSpPr/>
              <p:nvPr/>
            </p:nvSpPr>
            <p:spPr bwMode="auto">
              <a:xfrm>
                <a:off x="3001" y="3139"/>
                <a:ext cx="28" cy="9"/>
              </a:xfrm>
              <a:custGeom>
                <a:avLst/>
                <a:gdLst>
                  <a:gd name="T0" fmla="*/ 34 w 34"/>
                  <a:gd name="T1" fmla="*/ 0 h 11"/>
                  <a:gd name="T2" fmla="*/ 0 w 34"/>
                  <a:gd name="T3" fmla="*/ 11 h 11"/>
                  <a:gd name="T4" fmla="*/ 26 w 34"/>
                  <a:gd name="T5" fmla="*/ 8 h 11"/>
                  <a:gd name="T6" fmla="*/ 34 w 34"/>
                  <a:gd name="T7" fmla="*/ 0 h 11"/>
                </a:gdLst>
                <a:ahLst/>
                <a:cxnLst>
                  <a:cxn ang="0">
                    <a:pos x="T0" y="T1"/>
                  </a:cxn>
                  <a:cxn ang="0">
                    <a:pos x="T2" y="T3"/>
                  </a:cxn>
                  <a:cxn ang="0">
                    <a:pos x="T4" y="T5"/>
                  </a:cxn>
                  <a:cxn ang="0">
                    <a:pos x="T6" y="T7"/>
                  </a:cxn>
                </a:cxnLst>
                <a:rect l="0" t="0" r="r" b="b"/>
                <a:pathLst>
                  <a:path w="34" h="11">
                    <a:moveTo>
                      <a:pt x="34" y="0"/>
                    </a:moveTo>
                    <a:cubicBezTo>
                      <a:pt x="23" y="3"/>
                      <a:pt x="11" y="7"/>
                      <a:pt x="0" y="11"/>
                    </a:cubicBezTo>
                    <a:cubicBezTo>
                      <a:pt x="8" y="10"/>
                      <a:pt x="17" y="9"/>
                      <a:pt x="26" y="8"/>
                    </a:cubicBezTo>
                    <a:cubicBezTo>
                      <a:pt x="29" y="5"/>
                      <a:pt x="31" y="2"/>
                      <a:pt x="34"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429" name="Freeform 913"/>
              <p:cNvSpPr>
                <a:spLocks noEditPoints="1"/>
              </p:cNvSpPr>
              <p:nvPr/>
            </p:nvSpPr>
            <p:spPr bwMode="auto">
              <a:xfrm>
                <a:off x="2899" y="3122"/>
                <a:ext cx="126" cy="42"/>
              </a:xfrm>
              <a:custGeom>
                <a:avLst/>
                <a:gdLst>
                  <a:gd name="T0" fmla="*/ 93 w 151"/>
                  <a:gd name="T1" fmla="*/ 13 h 50"/>
                  <a:gd name="T2" fmla="*/ 71 w 151"/>
                  <a:gd name="T3" fmla="*/ 18 h 50"/>
                  <a:gd name="T4" fmla="*/ 0 w 151"/>
                  <a:gd name="T5" fmla="*/ 50 h 50"/>
                  <a:gd name="T6" fmla="*/ 51 w 151"/>
                  <a:gd name="T7" fmla="*/ 41 h 50"/>
                  <a:gd name="T8" fmla="*/ 91 w 151"/>
                  <a:gd name="T9" fmla="*/ 25 h 50"/>
                  <a:gd name="T10" fmla="*/ 93 w 151"/>
                  <a:gd name="T11" fmla="*/ 13 h 50"/>
                  <a:gd name="T12" fmla="*/ 151 w 151"/>
                  <a:gd name="T13" fmla="*/ 0 h 50"/>
                  <a:gd name="T14" fmla="*/ 95 w 151"/>
                  <a:gd name="T15" fmla="*/ 12 h 50"/>
                  <a:gd name="T16" fmla="*/ 93 w 151"/>
                  <a:gd name="T17" fmla="*/ 25 h 50"/>
                  <a:gd name="T18" fmla="*/ 151 w 151"/>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0">
                    <a:moveTo>
                      <a:pt x="93" y="13"/>
                    </a:moveTo>
                    <a:cubicBezTo>
                      <a:pt x="86" y="14"/>
                      <a:pt x="78" y="16"/>
                      <a:pt x="71" y="18"/>
                    </a:cubicBezTo>
                    <a:cubicBezTo>
                      <a:pt x="48" y="28"/>
                      <a:pt x="24" y="39"/>
                      <a:pt x="0" y="50"/>
                    </a:cubicBezTo>
                    <a:cubicBezTo>
                      <a:pt x="17" y="47"/>
                      <a:pt x="34" y="44"/>
                      <a:pt x="51" y="41"/>
                    </a:cubicBezTo>
                    <a:cubicBezTo>
                      <a:pt x="65" y="36"/>
                      <a:pt x="78" y="31"/>
                      <a:pt x="91" y="25"/>
                    </a:cubicBezTo>
                    <a:cubicBezTo>
                      <a:pt x="92" y="21"/>
                      <a:pt x="93" y="16"/>
                      <a:pt x="93" y="13"/>
                    </a:cubicBezTo>
                    <a:moveTo>
                      <a:pt x="151" y="0"/>
                    </a:moveTo>
                    <a:cubicBezTo>
                      <a:pt x="132" y="4"/>
                      <a:pt x="114" y="8"/>
                      <a:pt x="95" y="12"/>
                    </a:cubicBezTo>
                    <a:cubicBezTo>
                      <a:pt x="94" y="16"/>
                      <a:pt x="94" y="20"/>
                      <a:pt x="93" y="25"/>
                    </a:cubicBezTo>
                    <a:cubicBezTo>
                      <a:pt x="113" y="16"/>
                      <a:pt x="132" y="8"/>
                      <a:pt x="151"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430" name="Freeform 914"/>
              <p:cNvSpPr/>
              <p:nvPr/>
            </p:nvSpPr>
            <p:spPr bwMode="auto">
              <a:xfrm>
                <a:off x="2859" y="3137"/>
                <a:ext cx="99" cy="35"/>
              </a:xfrm>
              <a:custGeom>
                <a:avLst/>
                <a:gdLst>
                  <a:gd name="T0" fmla="*/ 120 w 120"/>
                  <a:gd name="T1" fmla="*/ 0 h 42"/>
                  <a:gd name="T2" fmla="*/ 93 w 120"/>
                  <a:gd name="T3" fmla="*/ 6 h 42"/>
                  <a:gd name="T4" fmla="*/ 6 w 120"/>
                  <a:gd name="T5" fmla="*/ 35 h 42"/>
                  <a:gd name="T6" fmla="*/ 0 w 120"/>
                  <a:gd name="T7" fmla="*/ 42 h 42"/>
                  <a:gd name="T8" fmla="*/ 49 w 120"/>
                  <a:gd name="T9" fmla="*/ 32 h 42"/>
                  <a:gd name="T10" fmla="*/ 120 w 120"/>
                  <a:gd name="T11" fmla="*/ 0 h 42"/>
                </a:gdLst>
                <a:ahLst/>
                <a:cxnLst>
                  <a:cxn ang="0">
                    <a:pos x="T0" y="T1"/>
                  </a:cxn>
                  <a:cxn ang="0">
                    <a:pos x="T2" y="T3"/>
                  </a:cxn>
                  <a:cxn ang="0">
                    <a:pos x="T4" y="T5"/>
                  </a:cxn>
                  <a:cxn ang="0">
                    <a:pos x="T6" y="T7"/>
                  </a:cxn>
                  <a:cxn ang="0">
                    <a:pos x="T8" y="T9"/>
                  </a:cxn>
                  <a:cxn ang="0">
                    <a:pos x="T10" y="T11"/>
                  </a:cxn>
                </a:cxnLst>
                <a:rect l="0" t="0" r="r" b="b"/>
                <a:pathLst>
                  <a:path w="120" h="42">
                    <a:moveTo>
                      <a:pt x="120" y="0"/>
                    </a:moveTo>
                    <a:cubicBezTo>
                      <a:pt x="111" y="2"/>
                      <a:pt x="102" y="4"/>
                      <a:pt x="93" y="6"/>
                    </a:cubicBezTo>
                    <a:cubicBezTo>
                      <a:pt x="67" y="16"/>
                      <a:pt x="38" y="26"/>
                      <a:pt x="6" y="35"/>
                    </a:cubicBezTo>
                    <a:cubicBezTo>
                      <a:pt x="3" y="37"/>
                      <a:pt x="1" y="40"/>
                      <a:pt x="0" y="42"/>
                    </a:cubicBezTo>
                    <a:cubicBezTo>
                      <a:pt x="16" y="39"/>
                      <a:pt x="33" y="35"/>
                      <a:pt x="49" y="32"/>
                    </a:cubicBezTo>
                    <a:cubicBezTo>
                      <a:pt x="73" y="21"/>
                      <a:pt x="97" y="10"/>
                      <a:pt x="120"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431" name="Freeform 915"/>
              <p:cNvSpPr/>
              <p:nvPr/>
            </p:nvSpPr>
            <p:spPr bwMode="auto">
              <a:xfrm flipH="1">
                <a:off x="3093" y="3122"/>
                <a:ext cx="0" cy="1"/>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1"/>
                      <a:pt x="0" y="1"/>
                    </a:cubicBezTo>
                    <a:cubicBezTo>
                      <a:pt x="0" y="0"/>
                      <a:pt x="0" y="0"/>
                      <a:pt x="0"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32" name="Freeform 916"/>
              <p:cNvSpPr/>
              <p:nvPr/>
            </p:nvSpPr>
            <p:spPr bwMode="auto">
              <a:xfrm flipH="1">
                <a:off x="3079" y="3123"/>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433" name="Freeform 917"/>
              <p:cNvSpPr/>
              <p:nvPr/>
            </p:nvSpPr>
            <p:spPr bwMode="auto">
              <a:xfrm flipH="1">
                <a:off x="3079" y="3123"/>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path>
                </a:pathLst>
              </a:custGeom>
              <a:noFill/>
              <a:ln>
                <a:noFill/>
              </a:ln>
            </p:spPr>
            <p:txBody>
              <a:bodyPr vert="horz" wrap="square" lIns="91440" tIns="45720" rIns="91440" bIns="45720" numCol="1" anchor="t" anchorCtr="0" compatLnSpc="1"/>
              <a:lstStyle/>
              <a:p>
                <a:endParaRPr lang="zh-CN" altLang="en-US"/>
              </a:p>
            </p:txBody>
          </p:sp>
          <p:sp>
            <p:nvSpPr>
              <p:cNvPr id="2434" name="Freeform 918"/>
              <p:cNvSpPr>
                <a:spLocks noEditPoints="1"/>
              </p:cNvSpPr>
              <p:nvPr/>
            </p:nvSpPr>
            <p:spPr bwMode="auto">
              <a:xfrm>
                <a:off x="3083" y="3126"/>
                <a:ext cx="17" cy="10"/>
              </a:xfrm>
              <a:custGeom>
                <a:avLst/>
                <a:gdLst>
                  <a:gd name="T0" fmla="*/ 19 w 21"/>
                  <a:gd name="T1" fmla="*/ 1 h 13"/>
                  <a:gd name="T2" fmla="*/ 18 w 21"/>
                  <a:gd name="T3" fmla="*/ 6 h 13"/>
                  <a:gd name="T4" fmla="*/ 18 w 21"/>
                  <a:gd name="T5" fmla="*/ 5 h 13"/>
                  <a:gd name="T6" fmla="*/ 21 w 21"/>
                  <a:gd name="T7" fmla="*/ 3 h 13"/>
                  <a:gd name="T8" fmla="*/ 19 w 21"/>
                  <a:gd name="T9" fmla="*/ 1 h 13"/>
                  <a:gd name="T10" fmla="*/ 5 w 21"/>
                  <a:gd name="T11" fmla="*/ 0 h 13"/>
                  <a:gd name="T12" fmla="*/ 2 w 21"/>
                  <a:gd name="T13" fmla="*/ 6 h 13"/>
                  <a:gd name="T14" fmla="*/ 0 w 21"/>
                  <a:gd name="T15" fmla="*/ 12 h 13"/>
                  <a:gd name="T16" fmla="*/ 1 w 21"/>
                  <a:gd name="T17" fmla="*/ 9 h 13"/>
                  <a:gd name="T18" fmla="*/ 3 w 21"/>
                  <a:gd name="T19" fmla="*/ 2 h 13"/>
                  <a:gd name="T20" fmla="*/ 1 w 21"/>
                  <a:gd name="T21" fmla="*/ 7 h 13"/>
                  <a:gd name="T22" fmla="*/ 0 w 21"/>
                  <a:gd name="T23" fmla="*/ 13 h 13"/>
                  <a:gd name="T24" fmla="*/ 4 w 21"/>
                  <a:gd name="T25" fmla="*/ 11 h 13"/>
                  <a:gd name="T26" fmla="*/ 5 w 21"/>
                  <a:gd name="T27" fmla="*/ 8 h 13"/>
                  <a:gd name="T28" fmla="*/ 5 w 21"/>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3">
                    <a:moveTo>
                      <a:pt x="19" y="1"/>
                    </a:moveTo>
                    <a:cubicBezTo>
                      <a:pt x="19" y="3"/>
                      <a:pt x="18" y="4"/>
                      <a:pt x="18" y="6"/>
                    </a:cubicBezTo>
                    <a:cubicBezTo>
                      <a:pt x="18" y="6"/>
                      <a:pt x="18" y="5"/>
                      <a:pt x="18" y="5"/>
                    </a:cubicBezTo>
                    <a:cubicBezTo>
                      <a:pt x="19" y="5"/>
                      <a:pt x="20" y="4"/>
                      <a:pt x="21" y="3"/>
                    </a:cubicBezTo>
                    <a:cubicBezTo>
                      <a:pt x="20" y="2"/>
                      <a:pt x="20" y="2"/>
                      <a:pt x="19" y="1"/>
                    </a:cubicBezTo>
                    <a:moveTo>
                      <a:pt x="5" y="0"/>
                    </a:moveTo>
                    <a:cubicBezTo>
                      <a:pt x="4" y="3"/>
                      <a:pt x="3" y="5"/>
                      <a:pt x="2" y="6"/>
                    </a:cubicBezTo>
                    <a:cubicBezTo>
                      <a:pt x="0" y="12"/>
                      <a:pt x="0" y="12"/>
                      <a:pt x="0" y="12"/>
                    </a:cubicBezTo>
                    <a:cubicBezTo>
                      <a:pt x="1" y="9"/>
                      <a:pt x="1" y="9"/>
                      <a:pt x="1" y="9"/>
                    </a:cubicBezTo>
                    <a:cubicBezTo>
                      <a:pt x="2" y="7"/>
                      <a:pt x="2" y="4"/>
                      <a:pt x="3" y="2"/>
                    </a:cubicBezTo>
                    <a:cubicBezTo>
                      <a:pt x="2" y="4"/>
                      <a:pt x="1" y="6"/>
                      <a:pt x="1" y="7"/>
                    </a:cubicBezTo>
                    <a:cubicBezTo>
                      <a:pt x="0" y="9"/>
                      <a:pt x="0" y="11"/>
                      <a:pt x="0" y="13"/>
                    </a:cubicBezTo>
                    <a:cubicBezTo>
                      <a:pt x="1" y="12"/>
                      <a:pt x="3" y="12"/>
                      <a:pt x="4" y="11"/>
                    </a:cubicBezTo>
                    <a:cubicBezTo>
                      <a:pt x="4" y="10"/>
                      <a:pt x="4" y="9"/>
                      <a:pt x="5" y="8"/>
                    </a:cubicBezTo>
                    <a:cubicBezTo>
                      <a:pt x="5" y="6"/>
                      <a:pt x="5" y="3"/>
                      <a:pt x="5"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35" name="Freeform 919"/>
              <p:cNvSpPr/>
              <p:nvPr/>
            </p:nvSpPr>
            <p:spPr bwMode="auto">
              <a:xfrm>
                <a:off x="3098" y="3128"/>
                <a:ext cx="3" cy="2"/>
              </a:xfrm>
              <a:custGeom>
                <a:avLst/>
                <a:gdLst>
                  <a:gd name="T0" fmla="*/ 3 w 4"/>
                  <a:gd name="T1" fmla="*/ 0 h 2"/>
                  <a:gd name="T2" fmla="*/ 0 w 4"/>
                  <a:gd name="T3" fmla="*/ 2 h 2"/>
                  <a:gd name="T4" fmla="*/ 4 w 4"/>
                  <a:gd name="T5" fmla="*/ 1 h 2"/>
                  <a:gd name="T6" fmla="*/ 4 w 4"/>
                  <a:gd name="T7" fmla="*/ 1 h 2"/>
                  <a:gd name="T8" fmla="*/ 3 w 4"/>
                  <a:gd name="T9" fmla="*/ 0 h 2"/>
                </a:gdLst>
                <a:ahLst/>
                <a:cxnLst>
                  <a:cxn ang="0">
                    <a:pos x="T0" y="T1"/>
                  </a:cxn>
                  <a:cxn ang="0">
                    <a:pos x="T2" y="T3"/>
                  </a:cxn>
                  <a:cxn ang="0">
                    <a:pos x="T4" y="T5"/>
                  </a:cxn>
                  <a:cxn ang="0">
                    <a:pos x="T6" y="T7"/>
                  </a:cxn>
                  <a:cxn ang="0">
                    <a:pos x="T8" y="T9"/>
                  </a:cxn>
                </a:cxnLst>
                <a:rect l="0" t="0" r="r" b="b"/>
                <a:pathLst>
                  <a:path w="4" h="2">
                    <a:moveTo>
                      <a:pt x="3" y="0"/>
                    </a:moveTo>
                    <a:cubicBezTo>
                      <a:pt x="2" y="1"/>
                      <a:pt x="1" y="2"/>
                      <a:pt x="0" y="2"/>
                    </a:cubicBezTo>
                    <a:cubicBezTo>
                      <a:pt x="2" y="2"/>
                      <a:pt x="3" y="1"/>
                      <a:pt x="4" y="1"/>
                    </a:cubicBezTo>
                    <a:cubicBezTo>
                      <a:pt x="4" y="1"/>
                      <a:pt x="4" y="1"/>
                      <a:pt x="4" y="1"/>
                    </a:cubicBezTo>
                    <a:cubicBezTo>
                      <a:pt x="4" y="0"/>
                      <a:pt x="4" y="0"/>
                      <a:pt x="3"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436" name="Freeform 920"/>
              <p:cNvSpPr/>
              <p:nvPr/>
            </p:nvSpPr>
            <p:spPr bwMode="auto">
              <a:xfrm flipH="1">
                <a:off x="3075" y="3127"/>
                <a:ext cx="0" cy="2"/>
              </a:xfrm>
              <a:custGeom>
                <a:avLst/>
                <a:gdLst>
                  <a:gd name="T0" fmla="*/ 1 w 1"/>
                  <a:gd name="T1" fmla="*/ 0 h 2"/>
                  <a:gd name="T2" fmla="*/ 0 w 1"/>
                  <a:gd name="T3" fmla="*/ 0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0" y="1"/>
                      <a:pt x="1" y="1"/>
                      <a:pt x="1" y="2"/>
                    </a:cubicBezTo>
                    <a:cubicBezTo>
                      <a:pt x="1" y="1"/>
                      <a:pt x="1" y="1"/>
                      <a:pt x="1" y="1"/>
                    </a:cubicBezTo>
                    <a:cubicBezTo>
                      <a:pt x="1" y="1"/>
                      <a:pt x="1" y="0"/>
                      <a:pt x="1"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437" name="Freeform 921"/>
              <p:cNvSpPr>
                <a:spLocks noEditPoints="1"/>
              </p:cNvSpPr>
              <p:nvPr/>
            </p:nvSpPr>
            <p:spPr bwMode="auto">
              <a:xfrm>
                <a:off x="3079" y="3128"/>
                <a:ext cx="14" cy="9"/>
              </a:xfrm>
              <a:custGeom>
                <a:avLst/>
                <a:gdLst>
                  <a:gd name="T0" fmla="*/ 1 w 17"/>
                  <a:gd name="T1" fmla="*/ 11 h 11"/>
                  <a:gd name="T2" fmla="*/ 1 w 17"/>
                  <a:gd name="T3" fmla="*/ 11 h 11"/>
                  <a:gd name="T4" fmla="*/ 1 w 17"/>
                  <a:gd name="T5" fmla="*/ 11 h 11"/>
                  <a:gd name="T6" fmla="*/ 1 w 17"/>
                  <a:gd name="T7" fmla="*/ 11 h 11"/>
                  <a:gd name="T8" fmla="*/ 1 w 17"/>
                  <a:gd name="T9" fmla="*/ 11 h 11"/>
                  <a:gd name="T10" fmla="*/ 2 w 17"/>
                  <a:gd name="T11" fmla="*/ 9 h 11"/>
                  <a:gd name="T12" fmla="*/ 1 w 17"/>
                  <a:gd name="T13" fmla="*/ 11 h 11"/>
                  <a:gd name="T14" fmla="*/ 1 w 17"/>
                  <a:gd name="T15" fmla="*/ 11 h 11"/>
                  <a:gd name="T16" fmla="*/ 2 w 17"/>
                  <a:gd name="T17" fmla="*/ 11 h 11"/>
                  <a:gd name="T18" fmla="*/ 2 w 17"/>
                  <a:gd name="T19" fmla="*/ 10 h 11"/>
                  <a:gd name="T20" fmla="*/ 2 w 17"/>
                  <a:gd name="T21" fmla="*/ 9 h 11"/>
                  <a:gd name="T22" fmla="*/ 3 w 17"/>
                  <a:gd name="T23" fmla="*/ 8 h 11"/>
                  <a:gd name="T24" fmla="*/ 2 w 17"/>
                  <a:gd name="T25" fmla="*/ 11 h 11"/>
                  <a:gd name="T26" fmla="*/ 3 w 17"/>
                  <a:gd name="T27" fmla="*/ 10 h 11"/>
                  <a:gd name="T28" fmla="*/ 3 w 17"/>
                  <a:gd name="T29" fmla="*/ 8 h 11"/>
                  <a:gd name="T30" fmla="*/ 3 w 17"/>
                  <a:gd name="T31" fmla="*/ 6 h 11"/>
                  <a:gd name="T32" fmla="*/ 3 w 17"/>
                  <a:gd name="T33" fmla="*/ 7 h 11"/>
                  <a:gd name="T34" fmla="*/ 2 w 17"/>
                  <a:gd name="T35" fmla="*/ 8 h 11"/>
                  <a:gd name="T36" fmla="*/ 2 w 17"/>
                  <a:gd name="T37" fmla="*/ 11 h 11"/>
                  <a:gd name="T38" fmla="*/ 2 w 17"/>
                  <a:gd name="T39" fmla="*/ 11 h 11"/>
                  <a:gd name="T40" fmla="*/ 3 w 17"/>
                  <a:gd name="T41" fmla="*/ 8 h 11"/>
                  <a:gd name="T42" fmla="*/ 3 w 17"/>
                  <a:gd name="T43" fmla="*/ 6 h 11"/>
                  <a:gd name="T44" fmla="*/ 14 w 17"/>
                  <a:gd name="T45" fmla="*/ 5 h 11"/>
                  <a:gd name="T46" fmla="*/ 13 w 17"/>
                  <a:gd name="T47" fmla="*/ 5 h 11"/>
                  <a:gd name="T48" fmla="*/ 13 w 17"/>
                  <a:gd name="T49" fmla="*/ 7 h 11"/>
                  <a:gd name="T50" fmla="*/ 13 w 17"/>
                  <a:gd name="T51" fmla="*/ 6 h 11"/>
                  <a:gd name="T52" fmla="*/ 13 w 17"/>
                  <a:gd name="T53" fmla="*/ 6 h 11"/>
                  <a:gd name="T54" fmla="*/ 14 w 17"/>
                  <a:gd name="T55" fmla="*/ 5 h 11"/>
                  <a:gd name="T56" fmla="*/ 2 w 17"/>
                  <a:gd name="T57" fmla="*/ 1 h 11"/>
                  <a:gd name="T58" fmla="*/ 2 w 17"/>
                  <a:gd name="T59" fmla="*/ 1 h 11"/>
                  <a:gd name="T60" fmla="*/ 2 w 17"/>
                  <a:gd name="T61" fmla="*/ 1 h 11"/>
                  <a:gd name="T62" fmla="*/ 2 w 17"/>
                  <a:gd name="T63" fmla="*/ 1 h 11"/>
                  <a:gd name="T64" fmla="*/ 2 w 17"/>
                  <a:gd name="T65" fmla="*/ 1 h 11"/>
                  <a:gd name="T66" fmla="*/ 1 w 17"/>
                  <a:gd name="T67" fmla="*/ 0 h 11"/>
                  <a:gd name="T68" fmla="*/ 0 w 17"/>
                  <a:gd name="T69" fmla="*/ 1 h 11"/>
                  <a:gd name="T70" fmla="*/ 0 w 17"/>
                  <a:gd name="T71" fmla="*/ 2 h 11"/>
                  <a:gd name="T72" fmla="*/ 0 w 17"/>
                  <a:gd name="T73" fmla="*/ 2 h 11"/>
                  <a:gd name="T74" fmla="*/ 1 w 17"/>
                  <a:gd name="T75" fmla="*/ 2 h 11"/>
                  <a:gd name="T76" fmla="*/ 1 w 17"/>
                  <a:gd name="T77" fmla="*/ 0 h 11"/>
                  <a:gd name="T78" fmla="*/ 17 w 17"/>
                  <a:gd name="T79" fmla="*/ 0 h 11"/>
                  <a:gd name="T80" fmla="*/ 16 w 17"/>
                  <a:gd name="T81" fmla="*/ 3 h 11"/>
                  <a:gd name="T82" fmla="*/ 16 w 17"/>
                  <a:gd name="T83" fmla="*/ 5 h 11"/>
                  <a:gd name="T84" fmla="*/ 16 w 17"/>
                  <a:gd name="T85" fmla="*/ 5 h 11"/>
                  <a:gd name="T86" fmla="*/ 17 w 17"/>
                  <a:gd name="T8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1">
                    <a:moveTo>
                      <a:pt x="1" y="11"/>
                    </a:moveTo>
                    <a:cubicBezTo>
                      <a:pt x="1" y="11"/>
                      <a:pt x="1" y="11"/>
                      <a:pt x="1" y="11"/>
                    </a:cubicBezTo>
                    <a:cubicBezTo>
                      <a:pt x="1" y="11"/>
                      <a:pt x="1" y="11"/>
                      <a:pt x="1" y="11"/>
                    </a:cubicBezTo>
                    <a:cubicBezTo>
                      <a:pt x="1" y="11"/>
                      <a:pt x="1" y="11"/>
                      <a:pt x="1" y="11"/>
                    </a:cubicBezTo>
                    <a:cubicBezTo>
                      <a:pt x="1" y="11"/>
                      <a:pt x="1" y="11"/>
                      <a:pt x="1" y="11"/>
                    </a:cubicBezTo>
                    <a:moveTo>
                      <a:pt x="2" y="9"/>
                    </a:moveTo>
                    <a:cubicBezTo>
                      <a:pt x="2" y="9"/>
                      <a:pt x="1" y="10"/>
                      <a:pt x="1" y="11"/>
                    </a:cubicBezTo>
                    <a:cubicBezTo>
                      <a:pt x="1" y="11"/>
                      <a:pt x="1" y="11"/>
                      <a:pt x="1" y="11"/>
                    </a:cubicBezTo>
                    <a:cubicBezTo>
                      <a:pt x="1" y="11"/>
                      <a:pt x="1" y="11"/>
                      <a:pt x="2" y="11"/>
                    </a:cubicBezTo>
                    <a:cubicBezTo>
                      <a:pt x="2" y="10"/>
                      <a:pt x="2" y="10"/>
                      <a:pt x="2" y="10"/>
                    </a:cubicBezTo>
                    <a:cubicBezTo>
                      <a:pt x="2" y="10"/>
                      <a:pt x="2" y="9"/>
                      <a:pt x="2" y="9"/>
                    </a:cubicBezTo>
                    <a:moveTo>
                      <a:pt x="3" y="8"/>
                    </a:moveTo>
                    <a:cubicBezTo>
                      <a:pt x="2" y="11"/>
                      <a:pt x="2" y="11"/>
                      <a:pt x="2" y="11"/>
                    </a:cubicBezTo>
                    <a:cubicBezTo>
                      <a:pt x="3" y="11"/>
                      <a:pt x="3" y="10"/>
                      <a:pt x="3" y="10"/>
                    </a:cubicBezTo>
                    <a:cubicBezTo>
                      <a:pt x="3" y="10"/>
                      <a:pt x="3" y="9"/>
                      <a:pt x="3" y="8"/>
                    </a:cubicBezTo>
                    <a:moveTo>
                      <a:pt x="3" y="6"/>
                    </a:moveTo>
                    <a:cubicBezTo>
                      <a:pt x="3" y="7"/>
                      <a:pt x="3" y="7"/>
                      <a:pt x="3" y="7"/>
                    </a:cubicBezTo>
                    <a:cubicBezTo>
                      <a:pt x="3" y="7"/>
                      <a:pt x="3" y="8"/>
                      <a:pt x="2" y="8"/>
                    </a:cubicBezTo>
                    <a:cubicBezTo>
                      <a:pt x="2" y="11"/>
                      <a:pt x="2" y="11"/>
                      <a:pt x="2" y="11"/>
                    </a:cubicBezTo>
                    <a:cubicBezTo>
                      <a:pt x="2" y="11"/>
                      <a:pt x="2" y="11"/>
                      <a:pt x="2" y="11"/>
                    </a:cubicBezTo>
                    <a:cubicBezTo>
                      <a:pt x="3" y="8"/>
                      <a:pt x="3" y="8"/>
                      <a:pt x="3" y="8"/>
                    </a:cubicBezTo>
                    <a:cubicBezTo>
                      <a:pt x="3" y="7"/>
                      <a:pt x="3" y="7"/>
                      <a:pt x="3" y="6"/>
                    </a:cubicBezTo>
                    <a:moveTo>
                      <a:pt x="14" y="5"/>
                    </a:moveTo>
                    <a:cubicBezTo>
                      <a:pt x="13" y="5"/>
                      <a:pt x="13" y="5"/>
                      <a:pt x="13" y="5"/>
                    </a:cubicBezTo>
                    <a:cubicBezTo>
                      <a:pt x="13" y="7"/>
                      <a:pt x="13" y="7"/>
                      <a:pt x="13" y="7"/>
                    </a:cubicBezTo>
                    <a:cubicBezTo>
                      <a:pt x="13" y="7"/>
                      <a:pt x="13" y="6"/>
                      <a:pt x="13" y="6"/>
                    </a:cubicBezTo>
                    <a:cubicBezTo>
                      <a:pt x="13" y="6"/>
                      <a:pt x="13" y="6"/>
                      <a:pt x="13" y="6"/>
                    </a:cubicBezTo>
                    <a:cubicBezTo>
                      <a:pt x="14" y="6"/>
                      <a:pt x="14" y="5"/>
                      <a:pt x="14" y="5"/>
                    </a:cubicBezTo>
                    <a:moveTo>
                      <a:pt x="2" y="1"/>
                    </a:moveTo>
                    <a:cubicBezTo>
                      <a:pt x="2" y="1"/>
                      <a:pt x="2" y="1"/>
                      <a:pt x="2" y="1"/>
                    </a:cubicBezTo>
                    <a:cubicBezTo>
                      <a:pt x="2" y="1"/>
                      <a:pt x="2" y="1"/>
                      <a:pt x="2" y="1"/>
                    </a:cubicBezTo>
                    <a:cubicBezTo>
                      <a:pt x="2" y="1"/>
                      <a:pt x="2" y="1"/>
                      <a:pt x="2" y="1"/>
                    </a:cubicBezTo>
                    <a:cubicBezTo>
                      <a:pt x="2" y="1"/>
                      <a:pt x="2" y="1"/>
                      <a:pt x="2" y="1"/>
                    </a:cubicBezTo>
                    <a:moveTo>
                      <a:pt x="1" y="0"/>
                    </a:moveTo>
                    <a:cubicBezTo>
                      <a:pt x="0" y="1"/>
                      <a:pt x="0" y="1"/>
                      <a:pt x="0" y="1"/>
                    </a:cubicBezTo>
                    <a:cubicBezTo>
                      <a:pt x="0" y="2"/>
                      <a:pt x="0" y="2"/>
                      <a:pt x="0" y="2"/>
                    </a:cubicBezTo>
                    <a:cubicBezTo>
                      <a:pt x="0" y="2"/>
                      <a:pt x="0" y="2"/>
                      <a:pt x="0" y="2"/>
                    </a:cubicBezTo>
                    <a:cubicBezTo>
                      <a:pt x="1" y="2"/>
                      <a:pt x="1" y="2"/>
                      <a:pt x="1" y="2"/>
                    </a:cubicBezTo>
                    <a:cubicBezTo>
                      <a:pt x="1" y="1"/>
                      <a:pt x="1" y="1"/>
                      <a:pt x="1" y="0"/>
                    </a:cubicBezTo>
                    <a:moveTo>
                      <a:pt x="17" y="0"/>
                    </a:moveTo>
                    <a:cubicBezTo>
                      <a:pt x="17" y="1"/>
                      <a:pt x="16" y="3"/>
                      <a:pt x="16" y="3"/>
                    </a:cubicBezTo>
                    <a:cubicBezTo>
                      <a:pt x="16" y="4"/>
                      <a:pt x="16" y="5"/>
                      <a:pt x="16" y="5"/>
                    </a:cubicBezTo>
                    <a:cubicBezTo>
                      <a:pt x="16" y="5"/>
                      <a:pt x="16" y="5"/>
                      <a:pt x="16" y="5"/>
                    </a:cubicBezTo>
                    <a:cubicBezTo>
                      <a:pt x="17" y="4"/>
                      <a:pt x="17" y="2"/>
                      <a:pt x="17"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38" name="Freeform 922"/>
              <p:cNvSpPr/>
              <p:nvPr/>
            </p:nvSpPr>
            <p:spPr bwMode="auto">
              <a:xfrm>
                <a:off x="3050" y="3146"/>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1" y="0"/>
                      <a:pt x="1"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439" name="Freeform 923"/>
              <p:cNvSpPr/>
              <p:nvPr/>
            </p:nvSpPr>
            <p:spPr bwMode="auto">
              <a:xfrm>
                <a:off x="3050" y="3144"/>
                <a:ext cx="12" cy="4"/>
              </a:xfrm>
              <a:custGeom>
                <a:avLst/>
                <a:gdLst>
                  <a:gd name="T0" fmla="*/ 14 w 14"/>
                  <a:gd name="T1" fmla="*/ 0 h 5"/>
                  <a:gd name="T2" fmla="*/ 1 w 14"/>
                  <a:gd name="T3" fmla="*/ 2 h 5"/>
                  <a:gd name="T4" fmla="*/ 0 w 14"/>
                  <a:gd name="T5" fmla="*/ 2 h 5"/>
                  <a:gd name="T6" fmla="*/ 1 w 14"/>
                  <a:gd name="T7" fmla="*/ 5 h 5"/>
                  <a:gd name="T8" fmla="*/ 14 w 14"/>
                  <a:gd name="T9" fmla="*/ 1 h 5"/>
                  <a:gd name="T10" fmla="*/ 14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14" y="0"/>
                    </a:moveTo>
                    <a:cubicBezTo>
                      <a:pt x="10" y="1"/>
                      <a:pt x="5" y="1"/>
                      <a:pt x="1" y="2"/>
                    </a:cubicBezTo>
                    <a:cubicBezTo>
                      <a:pt x="1" y="2"/>
                      <a:pt x="0" y="2"/>
                      <a:pt x="0" y="2"/>
                    </a:cubicBezTo>
                    <a:cubicBezTo>
                      <a:pt x="0" y="3"/>
                      <a:pt x="1" y="4"/>
                      <a:pt x="1" y="5"/>
                    </a:cubicBezTo>
                    <a:cubicBezTo>
                      <a:pt x="5" y="4"/>
                      <a:pt x="9" y="2"/>
                      <a:pt x="14" y="1"/>
                    </a:cubicBezTo>
                    <a:cubicBezTo>
                      <a:pt x="14" y="0"/>
                      <a:pt x="14" y="0"/>
                      <a:pt x="14"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40" name="Freeform 924"/>
              <p:cNvSpPr/>
              <p:nvPr/>
            </p:nvSpPr>
            <p:spPr bwMode="auto">
              <a:xfrm>
                <a:off x="3015" y="3146"/>
                <a:ext cx="26" cy="5"/>
              </a:xfrm>
              <a:custGeom>
                <a:avLst/>
                <a:gdLst>
                  <a:gd name="T0" fmla="*/ 31 w 32"/>
                  <a:gd name="T1" fmla="*/ 0 h 5"/>
                  <a:gd name="T2" fmla="*/ 3 w 32"/>
                  <a:gd name="T3" fmla="*/ 3 h 5"/>
                  <a:gd name="T4" fmla="*/ 0 w 32"/>
                  <a:gd name="T5" fmla="*/ 5 h 5"/>
                  <a:gd name="T6" fmla="*/ 32 w 32"/>
                  <a:gd name="T7" fmla="*/ 4 h 5"/>
                  <a:gd name="T8" fmla="*/ 31 w 32"/>
                  <a:gd name="T9" fmla="*/ 0 h 5"/>
                </a:gdLst>
                <a:ahLst/>
                <a:cxnLst>
                  <a:cxn ang="0">
                    <a:pos x="T0" y="T1"/>
                  </a:cxn>
                  <a:cxn ang="0">
                    <a:pos x="T2" y="T3"/>
                  </a:cxn>
                  <a:cxn ang="0">
                    <a:pos x="T4" y="T5"/>
                  </a:cxn>
                  <a:cxn ang="0">
                    <a:pos x="T6" y="T7"/>
                  </a:cxn>
                  <a:cxn ang="0">
                    <a:pos x="T8" y="T9"/>
                  </a:cxn>
                </a:cxnLst>
                <a:rect l="0" t="0" r="r" b="b"/>
                <a:pathLst>
                  <a:path w="32" h="5">
                    <a:moveTo>
                      <a:pt x="31" y="0"/>
                    </a:moveTo>
                    <a:cubicBezTo>
                      <a:pt x="22" y="1"/>
                      <a:pt x="13" y="2"/>
                      <a:pt x="3" y="3"/>
                    </a:cubicBezTo>
                    <a:cubicBezTo>
                      <a:pt x="2" y="4"/>
                      <a:pt x="1" y="5"/>
                      <a:pt x="0" y="5"/>
                    </a:cubicBezTo>
                    <a:cubicBezTo>
                      <a:pt x="11" y="5"/>
                      <a:pt x="22" y="5"/>
                      <a:pt x="32" y="4"/>
                    </a:cubicBezTo>
                    <a:cubicBezTo>
                      <a:pt x="32" y="3"/>
                      <a:pt x="32" y="1"/>
                      <a:pt x="31" y="0"/>
                    </a:cubicBezTo>
                  </a:path>
                </a:pathLst>
              </a:custGeom>
              <a:solidFill>
                <a:srgbClr val="AB6875"/>
              </a:solidFill>
              <a:ln>
                <a:noFill/>
              </a:ln>
            </p:spPr>
            <p:txBody>
              <a:bodyPr vert="horz" wrap="square" lIns="91440" tIns="45720" rIns="91440" bIns="45720" numCol="1" anchor="t" anchorCtr="0" compatLnSpc="1"/>
              <a:lstStyle/>
              <a:p>
                <a:endParaRPr lang="zh-CN" altLang="en-US"/>
              </a:p>
            </p:txBody>
          </p:sp>
          <p:sp>
            <p:nvSpPr>
              <p:cNvPr id="2441" name="Freeform 925"/>
              <p:cNvSpPr/>
              <p:nvPr/>
            </p:nvSpPr>
            <p:spPr bwMode="auto">
              <a:xfrm>
                <a:off x="2866" y="3155"/>
                <a:ext cx="106" cy="32"/>
              </a:xfrm>
              <a:custGeom>
                <a:avLst/>
                <a:gdLst>
                  <a:gd name="T0" fmla="*/ 128 w 128"/>
                  <a:gd name="T1" fmla="*/ 0 h 39"/>
                  <a:gd name="T2" fmla="*/ 75 w 128"/>
                  <a:gd name="T3" fmla="*/ 9 h 39"/>
                  <a:gd name="T4" fmla="*/ 0 w 128"/>
                  <a:gd name="T5" fmla="*/ 38 h 39"/>
                  <a:gd name="T6" fmla="*/ 6 w 128"/>
                  <a:gd name="T7" fmla="*/ 39 h 39"/>
                  <a:gd name="T8" fmla="*/ 128 w 128"/>
                  <a:gd name="T9" fmla="*/ 3 h 39"/>
                  <a:gd name="T10" fmla="*/ 128 w 128"/>
                  <a:gd name="T11" fmla="*/ 0 h 39"/>
                </a:gdLst>
                <a:ahLst/>
                <a:cxnLst>
                  <a:cxn ang="0">
                    <a:pos x="T0" y="T1"/>
                  </a:cxn>
                  <a:cxn ang="0">
                    <a:pos x="T2" y="T3"/>
                  </a:cxn>
                  <a:cxn ang="0">
                    <a:pos x="T4" y="T5"/>
                  </a:cxn>
                  <a:cxn ang="0">
                    <a:pos x="T6" y="T7"/>
                  </a:cxn>
                  <a:cxn ang="0">
                    <a:pos x="T8" y="T9"/>
                  </a:cxn>
                  <a:cxn ang="0">
                    <a:pos x="T10" y="T11"/>
                  </a:cxn>
                </a:cxnLst>
                <a:rect l="0" t="0" r="r" b="b"/>
                <a:pathLst>
                  <a:path w="128" h="39">
                    <a:moveTo>
                      <a:pt x="128" y="0"/>
                    </a:moveTo>
                    <a:cubicBezTo>
                      <a:pt x="111" y="3"/>
                      <a:pt x="93" y="5"/>
                      <a:pt x="75" y="9"/>
                    </a:cubicBezTo>
                    <a:cubicBezTo>
                      <a:pt x="51" y="18"/>
                      <a:pt x="26" y="28"/>
                      <a:pt x="0" y="38"/>
                    </a:cubicBezTo>
                    <a:cubicBezTo>
                      <a:pt x="1" y="38"/>
                      <a:pt x="3" y="39"/>
                      <a:pt x="6" y="39"/>
                    </a:cubicBezTo>
                    <a:cubicBezTo>
                      <a:pt x="49" y="27"/>
                      <a:pt x="90" y="15"/>
                      <a:pt x="128" y="3"/>
                    </a:cubicBezTo>
                    <a:cubicBezTo>
                      <a:pt x="128" y="2"/>
                      <a:pt x="128" y="1"/>
                      <a:pt x="128"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442" name="Freeform 926"/>
              <p:cNvSpPr>
                <a:spLocks noEditPoints="1"/>
              </p:cNvSpPr>
              <p:nvPr/>
            </p:nvSpPr>
            <p:spPr bwMode="auto">
              <a:xfrm>
                <a:off x="2943" y="3149"/>
                <a:ext cx="74" cy="32"/>
              </a:xfrm>
              <a:custGeom>
                <a:avLst/>
                <a:gdLst>
                  <a:gd name="T0" fmla="*/ 34 w 90"/>
                  <a:gd name="T1" fmla="*/ 19 h 39"/>
                  <a:gd name="T2" fmla="*/ 0 w 90"/>
                  <a:gd name="T3" fmla="*/ 39 h 39"/>
                  <a:gd name="T4" fmla="*/ 31 w 90"/>
                  <a:gd name="T5" fmla="*/ 32 h 39"/>
                  <a:gd name="T6" fmla="*/ 34 w 90"/>
                  <a:gd name="T7" fmla="*/ 19 h 39"/>
                  <a:gd name="T8" fmla="*/ 90 w 90"/>
                  <a:gd name="T9" fmla="*/ 0 h 39"/>
                  <a:gd name="T10" fmla="*/ 75 w 90"/>
                  <a:gd name="T11" fmla="*/ 2 h 39"/>
                  <a:gd name="T12" fmla="*/ 64 w 90"/>
                  <a:gd name="T13" fmla="*/ 3 h 39"/>
                  <a:gd name="T14" fmla="*/ 87 w 90"/>
                  <a:gd name="T15" fmla="*/ 2 h 39"/>
                  <a:gd name="T16" fmla="*/ 90 w 9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39">
                    <a:moveTo>
                      <a:pt x="34" y="19"/>
                    </a:moveTo>
                    <a:cubicBezTo>
                      <a:pt x="23" y="26"/>
                      <a:pt x="12" y="32"/>
                      <a:pt x="0" y="39"/>
                    </a:cubicBezTo>
                    <a:cubicBezTo>
                      <a:pt x="10" y="37"/>
                      <a:pt x="21" y="34"/>
                      <a:pt x="31" y="32"/>
                    </a:cubicBezTo>
                    <a:cubicBezTo>
                      <a:pt x="32" y="28"/>
                      <a:pt x="33" y="23"/>
                      <a:pt x="34" y="19"/>
                    </a:cubicBezTo>
                    <a:moveTo>
                      <a:pt x="90" y="0"/>
                    </a:moveTo>
                    <a:cubicBezTo>
                      <a:pt x="86" y="0"/>
                      <a:pt x="81" y="1"/>
                      <a:pt x="75" y="2"/>
                    </a:cubicBezTo>
                    <a:cubicBezTo>
                      <a:pt x="72" y="2"/>
                      <a:pt x="68" y="3"/>
                      <a:pt x="64" y="3"/>
                    </a:cubicBezTo>
                    <a:cubicBezTo>
                      <a:pt x="72" y="3"/>
                      <a:pt x="80" y="3"/>
                      <a:pt x="87" y="2"/>
                    </a:cubicBezTo>
                    <a:cubicBezTo>
                      <a:pt x="88" y="2"/>
                      <a:pt x="89" y="1"/>
                      <a:pt x="90" y="0"/>
                    </a:cubicBezTo>
                  </a:path>
                </a:pathLst>
              </a:custGeom>
              <a:solidFill>
                <a:srgbClr val="8B4350"/>
              </a:solidFill>
              <a:ln>
                <a:noFill/>
              </a:ln>
            </p:spPr>
            <p:txBody>
              <a:bodyPr vert="horz" wrap="square" lIns="91440" tIns="45720" rIns="91440" bIns="45720" numCol="1" anchor="t" anchorCtr="0" compatLnSpc="1"/>
              <a:lstStyle/>
              <a:p>
                <a:endParaRPr lang="zh-CN" altLang="en-US"/>
              </a:p>
            </p:txBody>
          </p:sp>
          <p:sp>
            <p:nvSpPr>
              <p:cNvPr id="2443" name="Freeform 927"/>
              <p:cNvSpPr/>
              <p:nvPr/>
            </p:nvSpPr>
            <p:spPr bwMode="auto">
              <a:xfrm>
                <a:off x="2871" y="3157"/>
                <a:ext cx="101" cy="31"/>
              </a:xfrm>
              <a:custGeom>
                <a:avLst/>
                <a:gdLst>
                  <a:gd name="T0" fmla="*/ 122 w 122"/>
                  <a:gd name="T1" fmla="*/ 0 h 37"/>
                  <a:gd name="T2" fmla="*/ 0 w 122"/>
                  <a:gd name="T3" fmla="*/ 36 h 37"/>
                  <a:gd name="T4" fmla="*/ 17 w 122"/>
                  <a:gd name="T5" fmla="*/ 37 h 37"/>
                  <a:gd name="T6" fmla="*/ 86 w 122"/>
                  <a:gd name="T7" fmla="*/ 29 h 37"/>
                  <a:gd name="T8" fmla="*/ 120 w 122"/>
                  <a:gd name="T9" fmla="*/ 9 h 37"/>
                  <a:gd name="T10" fmla="*/ 122 w 122"/>
                  <a:gd name="T11" fmla="*/ 0 h 37"/>
                </a:gdLst>
                <a:ahLst/>
                <a:cxnLst>
                  <a:cxn ang="0">
                    <a:pos x="T0" y="T1"/>
                  </a:cxn>
                  <a:cxn ang="0">
                    <a:pos x="T2" y="T3"/>
                  </a:cxn>
                  <a:cxn ang="0">
                    <a:pos x="T4" y="T5"/>
                  </a:cxn>
                  <a:cxn ang="0">
                    <a:pos x="T6" y="T7"/>
                  </a:cxn>
                  <a:cxn ang="0">
                    <a:pos x="T8" y="T9"/>
                  </a:cxn>
                  <a:cxn ang="0">
                    <a:pos x="T10" y="T11"/>
                  </a:cxn>
                </a:cxnLst>
                <a:rect l="0" t="0" r="r" b="b"/>
                <a:pathLst>
                  <a:path w="122" h="37">
                    <a:moveTo>
                      <a:pt x="122" y="0"/>
                    </a:moveTo>
                    <a:cubicBezTo>
                      <a:pt x="84" y="12"/>
                      <a:pt x="43" y="24"/>
                      <a:pt x="0" y="36"/>
                    </a:cubicBezTo>
                    <a:cubicBezTo>
                      <a:pt x="4" y="37"/>
                      <a:pt x="10" y="37"/>
                      <a:pt x="17" y="37"/>
                    </a:cubicBezTo>
                    <a:cubicBezTo>
                      <a:pt x="35" y="37"/>
                      <a:pt x="59" y="34"/>
                      <a:pt x="86" y="29"/>
                    </a:cubicBezTo>
                    <a:cubicBezTo>
                      <a:pt x="98" y="22"/>
                      <a:pt x="109" y="16"/>
                      <a:pt x="120" y="9"/>
                    </a:cubicBezTo>
                    <a:cubicBezTo>
                      <a:pt x="120" y="6"/>
                      <a:pt x="121" y="3"/>
                      <a:pt x="122"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444" name="Freeform 928"/>
              <p:cNvSpPr/>
              <p:nvPr/>
            </p:nvSpPr>
            <p:spPr bwMode="auto">
              <a:xfrm>
                <a:off x="2860" y="3162"/>
                <a:ext cx="68" cy="24"/>
              </a:xfrm>
              <a:custGeom>
                <a:avLst/>
                <a:gdLst>
                  <a:gd name="T0" fmla="*/ 83 w 83"/>
                  <a:gd name="T1" fmla="*/ 0 h 29"/>
                  <a:gd name="T2" fmla="*/ 35 w 83"/>
                  <a:gd name="T3" fmla="*/ 9 h 29"/>
                  <a:gd name="T4" fmla="*/ 12 w 83"/>
                  <a:gd name="T5" fmla="*/ 20 h 29"/>
                  <a:gd name="T6" fmla="*/ 0 w 83"/>
                  <a:gd name="T7" fmla="*/ 26 h 29"/>
                  <a:gd name="T8" fmla="*/ 8 w 83"/>
                  <a:gd name="T9" fmla="*/ 29 h 29"/>
                  <a:gd name="T10" fmla="*/ 83 w 83"/>
                  <a:gd name="T11" fmla="*/ 0 h 29"/>
                </a:gdLst>
                <a:ahLst/>
                <a:cxnLst>
                  <a:cxn ang="0">
                    <a:pos x="T0" y="T1"/>
                  </a:cxn>
                  <a:cxn ang="0">
                    <a:pos x="T2" y="T3"/>
                  </a:cxn>
                  <a:cxn ang="0">
                    <a:pos x="T4" y="T5"/>
                  </a:cxn>
                  <a:cxn ang="0">
                    <a:pos x="T6" y="T7"/>
                  </a:cxn>
                  <a:cxn ang="0">
                    <a:pos x="T8" y="T9"/>
                  </a:cxn>
                  <a:cxn ang="0">
                    <a:pos x="T10" y="T11"/>
                  </a:cxn>
                </a:cxnLst>
                <a:rect l="0" t="0" r="r" b="b"/>
                <a:pathLst>
                  <a:path w="83" h="28">
                    <a:moveTo>
                      <a:pt x="83" y="0"/>
                    </a:moveTo>
                    <a:cubicBezTo>
                      <a:pt x="68" y="2"/>
                      <a:pt x="51" y="6"/>
                      <a:pt x="35" y="9"/>
                    </a:cubicBezTo>
                    <a:cubicBezTo>
                      <a:pt x="27" y="13"/>
                      <a:pt x="19" y="16"/>
                      <a:pt x="12" y="20"/>
                    </a:cubicBezTo>
                    <a:cubicBezTo>
                      <a:pt x="8" y="22"/>
                      <a:pt x="4" y="24"/>
                      <a:pt x="0" y="26"/>
                    </a:cubicBezTo>
                    <a:cubicBezTo>
                      <a:pt x="2" y="27"/>
                      <a:pt x="5" y="28"/>
                      <a:pt x="8" y="29"/>
                    </a:cubicBezTo>
                    <a:cubicBezTo>
                      <a:pt x="34" y="19"/>
                      <a:pt x="59" y="9"/>
                      <a:pt x="83" y="0"/>
                    </a:cubicBezTo>
                  </a:path>
                </a:pathLst>
              </a:custGeom>
              <a:solidFill>
                <a:srgbClr val="722A35"/>
              </a:solidFill>
              <a:ln>
                <a:noFill/>
              </a:ln>
            </p:spPr>
            <p:txBody>
              <a:bodyPr vert="horz" wrap="square" lIns="91440" tIns="45720" rIns="91440" bIns="45720" numCol="1" anchor="t" anchorCtr="0" compatLnSpc="1"/>
              <a:lstStyle/>
              <a:p>
                <a:endParaRPr lang="zh-CN" altLang="en-US"/>
              </a:p>
            </p:txBody>
          </p:sp>
          <p:sp>
            <p:nvSpPr>
              <p:cNvPr id="2445" name="Freeform 929"/>
              <p:cNvSpPr/>
              <p:nvPr/>
            </p:nvSpPr>
            <p:spPr bwMode="auto">
              <a:xfrm>
                <a:off x="2856" y="3170"/>
                <a:ext cx="33" cy="14"/>
              </a:xfrm>
              <a:custGeom>
                <a:avLst/>
                <a:gdLst>
                  <a:gd name="T0" fmla="*/ 39 w 39"/>
                  <a:gd name="T1" fmla="*/ 0 h 17"/>
                  <a:gd name="T2" fmla="*/ 0 w 39"/>
                  <a:gd name="T3" fmla="*/ 8 h 17"/>
                  <a:gd name="T4" fmla="*/ 0 w 39"/>
                  <a:gd name="T5" fmla="*/ 11 h 17"/>
                  <a:gd name="T6" fmla="*/ 4 w 39"/>
                  <a:gd name="T7" fmla="*/ 17 h 17"/>
                  <a:gd name="T8" fmla="*/ 16 w 39"/>
                  <a:gd name="T9" fmla="*/ 11 h 17"/>
                  <a:gd name="T10" fmla="*/ 39 w 39"/>
                  <a:gd name="T11" fmla="*/ 0 h 17"/>
                </a:gdLst>
                <a:ahLst/>
                <a:cxnLst>
                  <a:cxn ang="0">
                    <a:pos x="T0" y="T1"/>
                  </a:cxn>
                  <a:cxn ang="0">
                    <a:pos x="T2" y="T3"/>
                  </a:cxn>
                  <a:cxn ang="0">
                    <a:pos x="T4" y="T5"/>
                  </a:cxn>
                  <a:cxn ang="0">
                    <a:pos x="T6" y="T7"/>
                  </a:cxn>
                  <a:cxn ang="0">
                    <a:pos x="T8" y="T9"/>
                  </a:cxn>
                  <a:cxn ang="0">
                    <a:pos x="T10" y="T11"/>
                  </a:cxn>
                </a:cxnLst>
                <a:rect l="0" t="0" r="r" b="b"/>
                <a:pathLst>
                  <a:path w="39" h="17">
                    <a:moveTo>
                      <a:pt x="39" y="0"/>
                    </a:moveTo>
                    <a:cubicBezTo>
                      <a:pt x="26" y="2"/>
                      <a:pt x="13" y="5"/>
                      <a:pt x="0" y="8"/>
                    </a:cubicBezTo>
                    <a:cubicBezTo>
                      <a:pt x="0" y="9"/>
                      <a:pt x="0" y="10"/>
                      <a:pt x="0" y="11"/>
                    </a:cubicBezTo>
                    <a:cubicBezTo>
                      <a:pt x="1" y="13"/>
                      <a:pt x="2" y="15"/>
                      <a:pt x="4" y="17"/>
                    </a:cubicBezTo>
                    <a:cubicBezTo>
                      <a:pt x="8" y="15"/>
                      <a:pt x="12" y="13"/>
                      <a:pt x="16" y="11"/>
                    </a:cubicBezTo>
                    <a:cubicBezTo>
                      <a:pt x="23" y="7"/>
                      <a:pt x="31" y="4"/>
                      <a:pt x="39" y="0"/>
                    </a:cubicBezTo>
                  </a:path>
                </a:pathLst>
              </a:custGeom>
              <a:solidFill>
                <a:srgbClr val="5D1B24"/>
              </a:solidFill>
              <a:ln>
                <a:noFill/>
              </a:ln>
            </p:spPr>
            <p:txBody>
              <a:bodyPr vert="horz" wrap="square" lIns="91440" tIns="45720" rIns="91440" bIns="45720" numCol="1" anchor="t" anchorCtr="0" compatLnSpc="1"/>
              <a:lstStyle/>
              <a:p>
                <a:endParaRPr lang="zh-CN" altLang="en-US"/>
              </a:p>
            </p:txBody>
          </p:sp>
          <p:sp>
            <p:nvSpPr>
              <p:cNvPr id="2446" name="Freeform 930"/>
              <p:cNvSpPr/>
              <p:nvPr/>
            </p:nvSpPr>
            <p:spPr bwMode="auto">
              <a:xfrm>
                <a:off x="3187" y="3070"/>
                <a:ext cx="13" cy="11"/>
              </a:xfrm>
              <a:custGeom>
                <a:avLst/>
                <a:gdLst>
                  <a:gd name="T0" fmla="*/ 16 w 16"/>
                  <a:gd name="T1" fmla="*/ 0 h 13"/>
                  <a:gd name="T2" fmla="*/ 8 w 16"/>
                  <a:gd name="T3" fmla="*/ 1 h 13"/>
                  <a:gd name="T4" fmla="*/ 0 w 16"/>
                  <a:gd name="T5" fmla="*/ 13 h 13"/>
                  <a:gd name="T6" fmla="*/ 10 w 16"/>
                  <a:gd name="T7" fmla="*/ 13 h 13"/>
                  <a:gd name="T8" fmla="*/ 11 w 16"/>
                  <a:gd name="T9" fmla="*/ 11 h 13"/>
                  <a:gd name="T10" fmla="*/ 14 w 16"/>
                  <a:gd name="T11" fmla="*/ 4 h 13"/>
                  <a:gd name="T12" fmla="*/ 7 w 16"/>
                  <a:gd name="T13" fmla="*/ 4 h 13"/>
                  <a:gd name="T14" fmla="*/ 12 w 16"/>
                  <a:gd name="T15" fmla="*/ 4 h 13"/>
                  <a:gd name="T16" fmla="*/ 14 w 16"/>
                  <a:gd name="T17" fmla="*/ 4 h 13"/>
                  <a:gd name="T18" fmla="*/ 16 w 1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16" y="0"/>
                    </a:moveTo>
                    <a:cubicBezTo>
                      <a:pt x="13" y="0"/>
                      <a:pt x="10" y="0"/>
                      <a:pt x="8" y="1"/>
                    </a:cubicBezTo>
                    <a:cubicBezTo>
                      <a:pt x="5" y="5"/>
                      <a:pt x="3" y="9"/>
                      <a:pt x="0" y="13"/>
                    </a:cubicBezTo>
                    <a:cubicBezTo>
                      <a:pt x="3" y="13"/>
                      <a:pt x="7" y="13"/>
                      <a:pt x="10" y="13"/>
                    </a:cubicBezTo>
                    <a:cubicBezTo>
                      <a:pt x="10" y="13"/>
                      <a:pt x="10" y="12"/>
                      <a:pt x="11" y="11"/>
                    </a:cubicBezTo>
                    <a:cubicBezTo>
                      <a:pt x="12" y="9"/>
                      <a:pt x="13" y="6"/>
                      <a:pt x="14" y="4"/>
                    </a:cubicBezTo>
                    <a:cubicBezTo>
                      <a:pt x="7" y="4"/>
                      <a:pt x="7" y="4"/>
                      <a:pt x="7" y="4"/>
                    </a:cubicBezTo>
                    <a:cubicBezTo>
                      <a:pt x="12" y="4"/>
                      <a:pt x="12" y="4"/>
                      <a:pt x="12" y="4"/>
                    </a:cubicBezTo>
                    <a:cubicBezTo>
                      <a:pt x="12" y="4"/>
                      <a:pt x="13" y="4"/>
                      <a:pt x="14" y="4"/>
                    </a:cubicBezTo>
                    <a:cubicBezTo>
                      <a:pt x="15" y="3"/>
                      <a:pt x="15" y="1"/>
                      <a:pt x="16"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47" name="Freeform 931"/>
              <p:cNvSpPr>
                <a:spLocks noEditPoints="1"/>
              </p:cNvSpPr>
              <p:nvPr/>
            </p:nvSpPr>
            <p:spPr bwMode="auto">
              <a:xfrm>
                <a:off x="3195" y="3070"/>
                <a:ext cx="14" cy="11"/>
              </a:xfrm>
              <a:custGeom>
                <a:avLst/>
                <a:gdLst>
                  <a:gd name="T0" fmla="*/ 10 w 17"/>
                  <a:gd name="T1" fmla="*/ 4 h 13"/>
                  <a:gd name="T2" fmla="*/ 5 w 17"/>
                  <a:gd name="T3" fmla="*/ 4 h 13"/>
                  <a:gd name="T4" fmla="*/ 4 w 17"/>
                  <a:gd name="T5" fmla="*/ 4 h 13"/>
                  <a:gd name="T6" fmla="*/ 1 w 17"/>
                  <a:gd name="T7" fmla="*/ 11 h 13"/>
                  <a:gd name="T8" fmla="*/ 0 w 17"/>
                  <a:gd name="T9" fmla="*/ 13 h 13"/>
                  <a:gd name="T10" fmla="*/ 5 w 17"/>
                  <a:gd name="T11" fmla="*/ 13 h 13"/>
                  <a:gd name="T12" fmla="*/ 13 w 17"/>
                  <a:gd name="T13" fmla="*/ 7 h 13"/>
                  <a:gd name="T14" fmla="*/ 15 w 17"/>
                  <a:gd name="T15" fmla="*/ 4 h 13"/>
                  <a:gd name="T16" fmla="*/ 10 w 17"/>
                  <a:gd name="T17" fmla="*/ 4 h 13"/>
                  <a:gd name="T18" fmla="*/ 17 w 17"/>
                  <a:gd name="T19" fmla="*/ 0 h 13"/>
                  <a:gd name="T20" fmla="*/ 6 w 17"/>
                  <a:gd name="T21" fmla="*/ 0 h 13"/>
                  <a:gd name="T22" fmla="*/ 4 w 17"/>
                  <a:gd name="T23" fmla="*/ 4 h 13"/>
                  <a:gd name="T24" fmla="*/ 16 w 17"/>
                  <a:gd name="T25" fmla="*/ 3 h 13"/>
                  <a:gd name="T26" fmla="*/ 17 w 17"/>
                  <a:gd name="T2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3">
                    <a:moveTo>
                      <a:pt x="10" y="4"/>
                    </a:moveTo>
                    <a:cubicBezTo>
                      <a:pt x="8" y="4"/>
                      <a:pt x="6" y="4"/>
                      <a:pt x="5" y="4"/>
                    </a:cubicBezTo>
                    <a:cubicBezTo>
                      <a:pt x="4" y="4"/>
                      <a:pt x="4" y="4"/>
                      <a:pt x="4" y="4"/>
                    </a:cubicBezTo>
                    <a:cubicBezTo>
                      <a:pt x="3" y="6"/>
                      <a:pt x="2" y="9"/>
                      <a:pt x="1" y="11"/>
                    </a:cubicBezTo>
                    <a:cubicBezTo>
                      <a:pt x="0" y="12"/>
                      <a:pt x="0" y="13"/>
                      <a:pt x="0" y="13"/>
                    </a:cubicBezTo>
                    <a:cubicBezTo>
                      <a:pt x="1" y="13"/>
                      <a:pt x="3" y="13"/>
                      <a:pt x="5" y="13"/>
                    </a:cubicBezTo>
                    <a:cubicBezTo>
                      <a:pt x="7" y="11"/>
                      <a:pt x="10" y="9"/>
                      <a:pt x="13" y="7"/>
                    </a:cubicBezTo>
                    <a:cubicBezTo>
                      <a:pt x="14" y="6"/>
                      <a:pt x="14" y="5"/>
                      <a:pt x="15" y="4"/>
                    </a:cubicBezTo>
                    <a:cubicBezTo>
                      <a:pt x="13" y="4"/>
                      <a:pt x="12" y="4"/>
                      <a:pt x="10" y="4"/>
                    </a:cubicBezTo>
                    <a:moveTo>
                      <a:pt x="17" y="0"/>
                    </a:moveTo>
                    <a:cubicBezTo>
                      <a:pt x="14" y="0"/>
                      <a:pt x="10" y="0"/>
                      <a:pt x="6" y="0"/>
                    </a:cubicBezTo>
                    <a:cubicBezTo>
                      <a:pt x="5" y="1"/>
                      <a:pt x="5" y="3"/>
                      <a:pt x="4" y="4"/>
                    </a:cubicBezTo>
                    <a:cubicBezTo>
                      <a:pt x="7" y="3"/>
                      <a:pt x="11" y="3"/>
                      <a:pt x="16" y="3"/>
                    </a:cubicBezTo>
                    <a:cubicBezTo>
                      <a:pt x="16" y="2"/>
                      <a:pt x="17" y="1"/>
                      <a:pt x="17"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448" name="Freeform 932"/>
              <p:cNvSpPr/>
              <p:nvPr/>
            </p:nvSpPr>
            <p:spPr bwMode="auto">
              <a:xfrm>
                <a:off x="3173" y="3071"/>
                <a:ext cx="20" cy="11"/>
              </a:xfrm>
              <a:custGeom>
                <a:avLst/>
                <a:gdLst>
                  <a:gd name="T0" fmla="*/ 24 w 24"/>
                  <a:gd name="T1" fmla="*/ 0 h 13"/>
                  <a:gd name="T2" fmla="*/ 7 w 24"/>
                  <a:gd name="T3" fmla="*/ 1 h 13"/>
                  <a:gd name="T4" fmla="*/ 0 w 24"/>
                  <a:gd name="T5" fmla="*/ 13 h 13"/>
                  <a:gd name="T6" fmla="*/ 16 w 24"/>
                  <a:gd name="T7" fmla="*/ 12 h 13"/>
                  <a:gd name="T8" fmla="*/ 24 w 24"/>
                  <a:gd name="T9" fmla="*/ 0 h 13"/>
                </a:gdLst>
                <a:ahLst/>
                <a:cxnLst>
                  <a:cxn ang="0">
                    <a:pos x="T0" y="T1"/>
                  </a:cxn>
                  <a:cxn ang="0">
                    <a:pos x="T2" y="T3"/>
                  </a:cxn>
                  <a:cxn ang="0">
                    <a:pos x="T4" y="T5"/>
                  </a:cxn>
                  <a:cxn ang="0">
                    <a:pos x="T6" y="T7"/>
                  </a:cxn>
                  <a:cxn ang="0">
                    <a:pos x="T8" y="T9"/>
                  </a:cxn>
                </a:cxnLst>
                <a:rect l="0" t="0" r="r" b="b"/>
                <a:pathLst>
                  <a:path w="24" h="13">
                    <a:moveTo>
                      <a:pt x="24" y="0"/>
                    </a:moveTo>
                    <a:cubicBezTo>
                      <a:pt x="18" y="0"/>
                      <a:pt x="13" y="0"/>
                      <a:pt x="7" y="1"/>
                    </a:cubicBezTo>
                    <a:cubicBezTo>
                      <a:pt x="5" y="5"/>
                      <a:pt x="3" y="9"/>
                      <a:pt x="0" y="13"/>
                    </a:cubicBezTo>
                    <a:cubicBezTo>
                      <a:pt x="6" y="13"/>
                      <a:pt x="11" y="13"/>
                      <a:pt x="16" y="12"/>
                    </a:cubicBezTo>
                    <a:cubicBezTo>
                      <a:pt x="19" y="8"/>
                      <a:pt x="21" y="4"/>
                      <a:pt x="24"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449" name="Freeform 933"/>
              <p:cNvSpPr/>
              <p:nvPr/>
            </p:nvSpPr>
            <p:spPr bwMode="auto">
              <a:xfrm>
                <a:off x="3137" y="3074"/>
                <a:ext cx="18" cy="9"/>
              </a:xfrm>
              <a:custGeom>
                <a:avLst/>
                <a:gdLst>
                  <a:gd name="T0" fmla="*/ 22 w 22"/>
                  <a:gd name="T1" fmla="*/ 0 h 11"/>
                  <a:gd name="T2" fmla="*/ 11 w 22"/>
                  <a:gd name="T3" fmla="*/ 2 h 11"/>
                  <a:gd name="T4" fmla="*/ 0 w 22"/>
                  <a:gd name="T5" fmla="*/ 11 h 11"/>
                  <a:gd name="T6" fmla="*/ 12 w 22"/>
                  <a:gd name="T7" fmla="*/ 10 h 11"/>
                  <a:gd name="T8" fmla="*/ 22 w 22"/>
                  <a:gd name="T9" fmla="*/ 0 h 11"/>
                </a:gdLst>
                <a:ahLst/>
                <a:cxnLst>
                  <a:cxn ang="0">
                    <a:pos x="T0" y="T1"/>
                  </a:cxn>
                  <a:cxn ang="0">
                    <a:pos x="T2" y="T3"/>
                  </a:cxn>
                  <a:cxn ang="0">
                    <a:pos x="T4" y="T5"/>
                  </a:cxn>
                  <a:cxn ang="0">
                    <a:pos x="T6" y="T7"/>
                  </a:cxn>
                  <a:cxn ang="0">
                    <a:pos x="T8" y="T9"/>
                  </a:cxn>
                </a:cxnLst>
                <a:rect l="0" t="0" r="r" b="b"/>
                <a:pathLst>
                  <a:path w="22" h="11">
                    <a:moveTo>
                      <a:pt x="22" y="0"/>
                    </a:moveTo>
                    <a:cubicBezTo>
                      <a:pt x="18" y="0"/>
                      <a:pt x="14" y="1"/>
                      <a:pt x="11" y="2"/>
                    </a:cubicBezTo>
                    <a:cubicBezTo>
                      <a:pt x="7" y="5"/>
                      <a:pt x="3" y="8"/>
                      <a:pt x="0" y="11"/>
                    </a:cubicBezTo>
                    <a:cubicBezTo>
                      <a:pt x="4" y="11"/>
                      <a:pt x="8" y="11"/>
                      <a:pt x="12" y="10"/>
                    </a:cubicBezTo>
                    <a:cubicBezTo>
                      <a:pt x="15" y="7"/>
                      <a:pt x="19" y="3"/>
                      <a:pt x="22"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50" name="Freeform 934"/>
              <p:cNvSpPr/>
              <p:nvPr/>
            </p:nvSpPr>
            <p:spPr bwMode="auto">
              <a:xfrm>
                <a:off x="3147" y="3073"/>
                <a:ext cx="20" cy="10"/>
              </a:xfrm>
              <a:custGeom>
                <a:avLst/>
                <a:gdLst>
                  <a:gd name="T0" fmla="*/ 25 w 25"/>
                  <a:gd name="T1" fmla="*/ 0 h 12"/>
                  <a:gd name="T2" fmla="*/ 10 w 25"/>
                  <a:gd name="T3" fmla="*/ 2 h 12"/>
                  <a:gd name="T4" fmla="*/ 0 w 25"/>
                  <a:gd name="T5" fmla="*/ 12 h 12"/>
                  <a:gd name="T6" fmla="*/ 16 w 25"/>
                  <a:gd name="T7" fmla="*/ 11 h 12"/>
                  <a:gd name="T8" fmla="*/ 25 w 25"/>
                  <a:gd name="T9" fmla="*/ 0 h 12"/>
                </a:gdLst>
                <a:ahLst/>
                <a:cxnLst>
                  <a:cxn ang="0">
                    <a:pos x="T0" y="T1"/>
                  </a:cxn>
                  <a:cxn ang="0">
                    <a:pos x="T2" y="T3"/>
                  </a:cxn>
                  <a:cxn ang="0">
                    <a:pos x="T4" y="T5"/>
                  </a:cxn>
                  <a:cxn ang="0">
                    <a:pos x="T6" y="T7"/>
                  </a:cxn>
                  <a:cxn ang="0">
                    <a:pos x="T8" y="T9"/>
                  </a:cxn>
                </a:cxnLst>
                <a:rect l="0" t="0" r="r" b="b"/>
                <a:pathLst>
                  <a:path w="25" h="12">
                    <a:moveTo>
                      <a:pt x="25" y="0"/>
                    </a:moveTo>
                    <a:cubicBezTo>
                      <a:pt x="20" y="1"/>
                      <a:pt x="15" y="1"/>
                      <a:pt x="10" y="2"/>
                    </a:cubicBezTo>
                    <a:cubicBezTo>
                      <a:pt x="7" y="5"/>
                      <a:pt x="3" y="9"/>
                      <a:pt x="0" y="12"/>
                    </a:cubicBezTo>
                    <a:cubicBezTo>
                      <a:pt x="5" y="12"/>
                      <a:pt x="11" y="12"/>
                      <a:pt x="16" y="11"/>
                    </a:cubicBezTo>
                    <a:cubicBezTo>
                      <a:pt x="19" y="8"/>
                      <a:pt x="22" y="4"/>
                      <a:pt x="25"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451" name="Freeform 935"/>
              <p:cNvSpPr/>
              <p:nvPr/>
            </p:nvSpPr>
            <p:spPr bwMode="auto">
              <a:xfrm>
                <a:off x="3160" y="3072"/>
                <a:ext cx="19" cy="10"/>
              </a:xfrm>
              <a:custGeom>
                <a:avLst/>
                <a:gdLst>
                  <a:gd name="T0" fmla="*/ 23 w 23"/>
                  <a:gd name="T1" fmla="*/ 0 h 12"/>
                  <a:gd name="T2" fmla="*/ 9 w 23"/>
                  <a:gd name="T3" fmla="*/ 1 h 12"/>
                  <a:gd name="T4" fmla="*/ 0 w 23"/>
                  <a:gd name="T5" fmla="*/ 12 h 12"/>
                  <a:gd name="T6" fmla="*/ 16 w 23"/>
                  <a:gd name="T7" fmla="*/ 12 h 12"/>
                  <a:gd name="T8" fmla="*/ 23 w 23"/>
                  <a:gd name="T9" fmla="*/ 0 h 12"/>
                </a:gdLst>
                <a:ahLst/>
                <a:cxnLst>
                  <a:cxn ang="0">
                    <a:pos x="T0" y="T1"/>
                  </a:cxn>
                  <a:cxn ang="0">
                    <a:pos x="T2" y="T3"/>
                  </a:cxn>
                  <a:cxn ang="0">
                    <a:pos x="T4" y="T5"/>
                  </a:cxn>
                  <a:cxn ang="0">
                    <a:pos x="T6" y="T7"/>
                  </a:cxn>
                  <a:cxn ang="0">
                    <a:pos x="T8" y="T9"/>
                  </a:cxn>
                </a:cxnLst>
                <a:rect l="0" t="0" r="r" b="b"/>
                <a:pathLst>
                  <a:path w="23" h="12">
                    <a:moveTo>
                      <a:pt x="23" y="0"/>
                    </a:moveTo>
                    <a:cubicBezTo>
                      <a:pt x="18" y="0"/>
                      <a:pt x="14" y="0"/>
                      <a:pt x="9" y="1"/>
                    </a:cubicBezTo>
                    <a:cubicBezTo>
                      <a:pt x="6" y="5"/>
                      <a:pt x="3" y="9"/>
                      <a:pt x="0" y="12"/>
                    </a:cubicBezTo>
                    <a:cubicBezTo>
                      <a:pt x="6" y="12"/>
                      <a:pt x="11" y="12"/>
                      <a:pt x="16" y="12"/>
                    </a:cubicBezTo>
                    <a:cubicBezTo>
                      <a:pt x="19" y="8"/>
                      <a:pt x="21" y="4"/>
                      <a:pt x="23"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452" name="Freeform 936"/>
              <p:cNvSpPr/>
              <p:nvPr/>
            </p:nvSpPr>
            <p:spPr bwMode="auto">
              <a:xfrm>
                <a:off x="3199" y="3076"/>
                <a:ext cx="7" cy="5"/>
              </a:xfrm>
              <a:custGeom>
                <a:avLst/>
                <a:gdLst>
                  <a:gd name="T0" fmla="*/ 8 w 8"/>
                  <a:gd name="T1" fmla="*/ 0 h 6"/>
                  <a:gd name="T2" fmla="*/ 0 w 8"/>
                  <a:gd name="T3" fmla="*/ 6 h 6"/>
                  <a:gd name="T4" fmla="*/ 0 w 8"/>
                  <a:gd name="T5" fmla="*/ 6 h 6"/>
                  <a:gd name="T6" fmla="*/ 8 w 8"/>
                  <a:gd name="T7" fmla="*/ 0 h 6"/>
                </a:gdLst>
                <a:ahLst/>
                <a:cxnLst>
                  <a:cxn ang="0">
                    <a:pos x="T0" y="T1"/>
                  </a:cxn>
                  <a:cxn ang="0">
                    <a:pos x="T2" y="T3"/>
                  </a:cxn>
                  <a:cxn ang="0">
                    <a:pos x="T4" y="T5"/>
                  </a:cxn>
                  <a:cxn ang="0">
                    <a:pos x="T6" y="T7"/>
                  </a:cxn>
                </a:cxnLst>
                <a:rect l="0" t="0" r="r" b="b"/>
                <a:pathLst>
                  <a:path w="8" h="6">
                    <a:moveTo>
                      <a:pt x="8" y="0"/>
                    </a:moveTo>
                    <a:cubicBezTo>
                      <a:pt x="5" y="2"/>
                      <a:pt x="2" y="4"/>
                      <a:pt x="0" y="6"/>
                    </a:cubicBezTo>
                    <a:cubicBezTo>
                      <a:pt x="0" y="6"/>
                      <a:pt x="0" y="6"/>
                      <a:pt x="0" y="6"/>
                    </a:cubicBezTo>
                    <a:cubicBezTo>
                      <a:pt x="3" y="4"/>
                      <a:pt x="6" y="2"/>
                      <a:pt x="8"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453" name="Freeform 937"/>
              <p:cNvSpPr>
                <a:spLocks noEditPoints="1"/>
              </p:cNvSpPr>
              <p:nvPr/>
            </p:nvSpPr>
            <p:spPr bwMode="auto">
              <a:xfrm>
                <a:off x="3193" y="3058"/>
                <a:ext cx="11" cy="13"/>
              </a:xfrm>
              <a:custGeom>
                <a:avLst/>
                <a:gdLst>
                  <a:gd name="T0" fmla="*/ 2 w 13"/>
                  <a:gd name="T1" fmla="*/ 10 h 15"/>
                  <a:gd name="T2" fmla="*/ 0 w 13"/>
                  <a:gd name="T3" fmla="*/ 15 h 15"/>
                  <a:gd name="T4" fmla="*/ 8 w 13"/>
                  <a:gd name="T5" fmla="*/ 14 h 15"/>
                  <a:gd name="T6" fmla="*/ 9 w 13"/>
                  <a:gd name="T7" fmla="*/ 11 h 15"/>
                  <a:gd name="T8" fmla="*/ 2 w 13"/>
                  <a:gd name="T9" fmla="*/ 10 h 15"/>
                  <a:gd name="T10" fmla="*/ 2 w 13"/>
                  <a:gd name="T11" fmla="*/ 10 h 15"/>
                  <a:gd name="T12" fmla="*/ 8 w 13"/>
                  <a:gd name="T13" fmla="*/ 0 h 15"/>
                  <a:gd name="T14" fmla="*/ 7 w 13"/>
                  <a:gd name="T15" fmla="*/ 0 h 15"/>
                  <a:gd name="T16" fmla="*/ 2 w 13"/>
                  <a:gd name="T17" fmla="*/ 10 h 15"/>
                  <a:gd name="T18" fmla="*/ 9 w 13"/>
                  <a:gd name="T19" fmla="*/ 10 h 15"/>
                  <a:gd name="T20" fmla="*/ 13 w 13"/>
                  <a:gd name="T21" fmla="*/ 2 h 15"/>
                  <a:gd name="T22" fmla="*/ 8 w 13"/>
                  <a:gd name="T23" fmla="*/ 1 h 15"/>
                  <a:gd name="T24" fmla="*/ 12 w 13"/>
                  <a:gd name="T25" fmla="*/ 1 h 15"/>
                  <a:gd name="T26" fmla="*/ 8 w 13"/>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5">
                    <a:moveTo>
                      <a:pt x="2" y="10"/>
                    </a:moveTo>
                    <a:cubicBezTo>
                      <a:pt x="1" y="12"/>
                      <a:pt x="0" y="13"/>
                      <a:pt x="0" y="15"/>
                    </a:cubicBezTo>
                    <a:cubicBezTo>
                      <a:pt x="2" y="14"/>
                      <a:pt x="5" y="14"/>
                      <a:pt x="8" y="14"/>
                    </a:cubicBezTo>
                    <a:cubicBezTo>
                      <a:pt x="8" y="13"/>
                      <a:pt x="8" y="12"/>
                      <a:pt x="9" y="11"/>
                    </a:cubicBezTo>
                    <a:cubicBezTo>
                      <a:pt x="6" y="11"/>
                      <a:pt x="4" y="10"/>
                      <a:pt x="2" y="10"/>
                    </a:cubicBezTo>
                    <a:cubicBezTo>
                      <a:pt x="2" y="10"/>
                      <a:pt x="2" y="10"/>
                      <a:pt x="2" y="10"/>
                    </a:cubicBezTo>
                    <a:moveTo>
                      <a:pt x="8" y="0"/>
                    </a:moveTo>
                    <a:cubicBezTo>
                      <a:pt x="8" y="0"/>
                      <a:pt x="7" y="0"/>
                      <a:pt x="7" y="0"/>
                    </a:cubicBezTo>
                    <a:cubicBezTo>
                      <a:pt x="5" y="3"/>
                      <a:pt x="4" y="7"/>
                      <a:pt x="2" y="10"/>
                    </a:cubicBezTo>
                    <a:cubicBezTo>
                      <a:pt x="4" y="10"/>
                      <a:pt x="7" y="10"/>
                      <a:pt x="9" y="10"/>
                    </a:cubicBezTo>
                    <a:cubicBezTo>
                      <a:pt x="10" y="7"/>
                      <a:pt x="12" y="4"/>
                      <a:pt x="13" y="2"/>
                    </a:cubicBezTo>
                    <a:cubicBezTo>
                      <a:pt x="8" y="1"/>
                      <a:pt x="8" y="1"/>
                      <a:pt x="8" y="1"/>
                    </a:cubicBezTo>
                    <a:cubicBezTo>
                      <a:pt x="12" y="1"/>
                      <a:pt x="12" y="1"/>
                      <a:pt x="12" y="1"/>
                    </a:cubicBezTo>
                    <a:cubicBezTo>
                      <a:pt x="11" y="1"/>
                      <a:pt x="10" y="1"/>
                      <a:pt x="8"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454" name="Freeform 938"/>
              <p:cNvSpPr>
                <a:spLocks noEditPoints="1"/>
              </p:cNvSpPr>
              <p:nvPr/>
            </p:nvSpPr>
            <p:spPr bwMode="auto">
              <a:xfrm>
                <a:off x="3200" y="3060"/>
                <a:ext cx="10" cy="10"/>
              </a:xfrm>
              <a:custGeom>
                <a:avLst/>
                <a:gdLst>
                  <a:gd name="T0" fmla="*/ 1 w 12"/>
                  <a:gd name="T1" fmla="*/ 9 h 12"/>
                  <a:gd name="T2" fmla="*/ 0 w 12"/>
                  <a:gd name="T3" fmla="*/ 12 h 12"/>
                  <a:gd name="T4" fmla="*/ 11 w 12"/>
                  <a:gd name="T5" fmla="*/ 12 h 12"/>
                  <a:gd name="T6" fmla="*/ 12 w 12"/>
                  <a:gd name="T7" fmla="*/ 10 h 12"/>
                  <a:gd name="T8" fmla="*/ 1 w 12"/>
                  <a:gd name="T9" fmla="*/ 9 h 12"/>
                  <a:gd name="T10" fmla="*/ 5 w 12"/>
                  <a:gd name="T11" fmla="*/ 0 h 12"/>
                  <a:gd name="T12" fmla="*/ 1 w 12"/>
                  <a:gd name="T13" fmla="*/ 8 h 12"/>
                  <a:gd name="T14" fmla="*/ 2 w 12"/>
                  <a:gd name="T15" fmla="*/ 8 h 12"/>
                  <a:gd name="T16" fmla="*/ 5 w 12"/>
                  <a:gd name="T17" fmla="*/ 8 h 12"/>
                  <a:gd name="T18" fmla="*/ 9 w 12"/>
                  <a:gd name="T19" fmla="*/ 8 h 12"/>
                  <a:gd name="T20" fmla="*/ 12 w 12"/>
                  <a:gd name="T21" fmla="*/ 8 h 12"/>
                  <a:gd name="T22" fmla="*/ 12 w 12"/>
                  <a:gd name="T23" fmla="*/ 7 h 12"/>
                  <a:gd name="T24" fmla="*/ 5 w 12"/>
                  <a:gd name="T25" fmla="*/ 0 h 12"/>
                  <a:gd name="T26" fmla="*/ 5 w 1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1" y="9"/>
                    </a:moveTo>
                    <a:cubicBezTo>
                      <a:pt x="0" y="10"/>
                      <a:pt x="0" y="11"/>
                      <a:pt x="0" y="12"/>
                    </a:cubicBezTo>
                    <a:cubicBezTo>
                      <a:pt x="4" y="12"/>
                      <a:pt x="8" y="12"/>
                      <a:pt x="11" y="12"/>
                    </a:cubicBezTo>
                    <a:cubicBezTo>
                      <a:pt x="12" y="11"/>
                      <a:pt x="12" y="11"/>
                      <a:pt x="12" y="10"/>
                    </a:cubicBezTo>
                    <a:cubicBezTo>
                      <a:pt x="8" y="10"/>
                      <a:pt x="4" y="9"/>
                      <a:pt x="1" y="9"/>
                    </a:cubicBezTo>
                    <a:moveTo>
                      <a:pt x="5" y="0"/>
                    </a:moveTo>
                    <a:cubicBezTo>
                      <a:pt x="4" y="2"/>
                      <a:pt x="2" y="5"/>
                      <a:pt x="1" y="8"/>
                    </a:cubicBezTo>
                    <a:cubicBezTo>
                      <a:pt x="1" y="8"/>
                      <a:pt x="2" y="8"/>
                      <a:pt x="2" y="8"/>
                    </a:cubicBezTo>
                    <a:cubicBezTo>
                      <a:pt x="3" y="8"/>
                      <a:pt x="4" y="8"/>
                      <a:pt x="5" y="8"/>
                    </a:cubicBezTo>
                    <a:cubicBezTo>
                      <a:pt x="7" y="8"/>
                      <a:pt x="8" y="8"/>
                      <a:pt x="9" y="8"/>
                    </a:cubicBezTo>
                    <a:cubicBezTo>
                      <a:pt x="10" y="8"/>
                      <a:pt x="11" y="8"/>
                      <a:pt x="12" y="8"/>
                    </a:cubicBezTo>
                    <a:cubicBezTo>
                      <a:pt x="12" y="8"/>
                      <a:pt x="12" y="7"/>
                      <a:pt x="12" y="7"/>
                    </a:cubicBezTo>
                    <a:cubicBezTo>
                      <a:pt x="11" y="4"/>
                      <a:pt x="9" y="2"/>
                      <a:pt x="5" y="0"/>
                    </a:cubicBezTo>
                    <a:cubicBezTo>
                      <a:pt x="5" y="0"/>
                      <a:pt x="5" y="0"/>
                      <a:pt x="5"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455" name="Freeform 939"/>
              <p:cNvSpPr/>
              <p:nvPr/>
            </p:nvSpPr>
            <p:spPr bwMode="auto">
              <a:xfrm>
                <a:off x="3179" y="3058"/>
                <a:ext cx="20" cy="14"/>
              </a:xfrm>
              <a:custGeom>
                <a:avLst/>
                <a:gdLst>
                  <a:gd name="T0" fmla="*/ 24 w 24"/>
                  <a:gd name="T1" fmla="*/ 0 h 16"/>
                  <a:gd name="T2" fmla="*/ 7 w 24"/>
                  <a:gd name="T3" fmla="*/ 1 h 16"/>
                  <a:gd name="T4" fmla="*/ 0 w 24"/>
                  <a:gd name="T5" fmla="*/ 16 h 16"/>
                  <a:gd name="T6" fmla="*/ 17 w 24"/>
                  <a:gd name="T7" fmla="*/ 15 h 16"/>
                  <a:gd name="T8" fmla="*/ 19 w 24"/>
                  <a:gd name="T9" fmla="*/ 10 h 16"/>
                  <a:gd name="T10" fmla="*/ 11 w 24"/>
                  <a:gd name="T11" fmla="*/ 10 h 16"/>
                  <a:gd name="T12" fmla="*/ 16 w 24"/>
                  <a:gd name="T13" fmla="*/ 10 h 16"/>
                  <a:gd name="T14" fmla="*/ 19 w 24"/>
                  <a:gd name="T15" fmla="*/ 10 h 16"/>
                  <a:gd name="T16" fmla="*/ 24 w 24"/>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6">
                    <a:moveTo>
                      <a:pt x="24" y="0"/>
                    </a:moveTo>
                    <a:cubicBezTo>
                      <a:pt x="18" y="0"/>
                      <a:pt x="13" y="1"/>
                      <a:pt x="7" y="1"/>
                    </a:cubicBezTo>
                    <a:cubicBezTo>
                      <a:pt x="5" y="6"/>
                      <a:pt x="3" y="11"/>
                      <a:pt x="0" y="16"/>
                    </a:cubicBezTo>
                    <a:cubicBezTo>
                      <a:pt x="6" y="15"/>
                      <a:pt x="11" y="15"/>
                      <a:pt x="17" y="15"/>
                    </a:cubicBezTo>
                    <a:cubicBezTo>
                      <a:pt x="17" y="13"/>
                      <a:pt x="18" y="12"/>
                      <a:pt x="19" y="10"/>
                    </a:cubicBezTo>
                    <a:cubicBezTo>
                      <a:pt x="11" y="10"/>
                      <a:pt x="11" y="10"/>
                      <a:pt x="11" y="10"/>
                    </a:cubicBezTo>
                    <a:cubicBezTo>
                      <a:pt x="16" y="10"/>
                      <a:pt x="16" y="10"/>
                      <a:pt x="16" y="10"/>
                    </a:cubicBezTo>
                    <a:cubicBezTo>
                      <a:pt x="17" y="10"/>
                      <a:pt x="18" y="10"/>
                      <a:pt x="19" y="10"/>
                    </a:cubicBezTo>
                    <a:cubicBezTo>
                      <a:pt x="21" y="7"/>
                      <a:pt x="22" y="3"/>
                      <a:pt x="24"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456" name="Freeform 940"/>
              <p:cNvSpPr/>
              <p:nvPr/>
            </p:nvSpPr>
            <p:spPr bwMode="auto">
              <a:xfrm>
                <a:off x="3146" y="3060"/>
                <a:ext cx="22" cy="16"/>
              </a:xfrm>
              <a:custGeom>
                <a:avLst/>
                <a:gdLst>
                  <a:gd name="T0" fmla="*/ 27 w 27"/>
                  <a:gd name="T1" fmla="*/ 0 h 19"/>
                  <a:gd name="T2" fmla="*/ 24 w 27"/>
                  <a:gd name="T3" fmla="*/ 0 h 19"/>
                  <a:gd name="T4" fmla="*/ 0 w 27"/>
                  <a:gd name="T5" fmla="*/ 19 h 19"/>
                  <a:gd name="T6" fmla="*/ 11 w 27"/>
                  <a:gd name="T7" fmla="*/ 17 h 19"/>
                  <a:gd name="T8" fmla="*/ 27 w 27"/>
                  <a:gd name="T9" fmla="*/ 0 h 19"/>
                </a:gdLst>
                <a:ahLst/>
                <a:cxnLst>
                  <a:cxn ang="0">
                    <a:pos x="T0" y="T1"/>
                  </a:cxn>
                  <a:cxn ang="0">
                    <a:pos x="T2" y="T3"/>
                  </a:cxn>
                  <a:cxn ang="0">
                    <a:pos x="T4" y="T5"/>
                  </a:cxn>
                  <a:cxn ang="0">
                    <a:pos x="T6" y="T7"/>
                  </a:cxn>
                  <a:cxn ang="0">
                    <a:pos x="T8" y="T9"/>
                  </a:cxn>
                </a:cxnLst>
                <a:rect l="0" t="0" r="r" b="b"/>
                <a:pathLst>
                  <a:path w="27" h="19">
                    <a:moveTo>
                      <a:pt x="27" y="0"/>
                    </a:moveTo>
                    <a:cubicBezTo>
                      <a:pt x="26" y="0"/>
                      <a:pt x="25" y="0"/>
                      <a:pt x="24" y="0"/>
                    </a:cubicBezTo>
                    <a:cubicBezTo>
                      <a:pt x="15" y="6"/>
                      <a:pt x="7" y="12"/>
                      <a:pt x="0" y="19"/>
                    </a:cubicBezTo>
                    <a:cubicBezTo>
                      <a:pt x="3" y="18"/>
                      <a:pt x="7" y="17"/>
                      <a:pt x="11" y="17"/>
                    </a:cubicBezTo>
                    <a:cubicBezTo>
                      <a:pt x="17" y="11"/>
                      <a:pt x="22" y="5"/>
                      <a:pt x="27"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457" name="Freeform 941"/>
              <p:cNvSpPr/>
              <p:nvPr/>
            </p:nvSpPr>
            <p:spPr bwMode="auto">
              <a:xfrm>
                <a:off x="3155" y="3059"/>
                <a:ext cx="22" cy="15"/>
              </a:xfrm>
              <a:custGeom>
                <a:avLst/>
                <a:gdLst>
                  <a:gd name="T0" fmla="*/ 27 w 27"/>
                  <a:gd name="T1" fmla="*/ 0 h 18"/>
                  <a:gd name="T2" fmla="*/ 16 w 27"/>
                  <a:gd name="T3" fmla="*/ 1 h 18"/>
                  <a:gd name="T4" fmla="*/ 0 w 27"/>
                  <a:gd name="T5" fmla="*/ 18 h 18"/>
                  <a:gd name="T6" fmla="*/ 15 w 27"/>
                  <a:gd name="T7" fmla="*/ 16 h 18"/>
                  <a:gd name="T8" fmla="*/ 27 w 27"/>
                  <a:gd name="T9" fmla="*/ 0 h 18"/>
                </a:gdLst>
                <a:ahLst/>
                <a:cxnLst>
                  <a:cxn ang="0">
                    <a:pos x="T0" y="T1"/>
                  </a:cxn>
                  <a:cxn ang="0">
                    <a:pos x="T2" y="T3"/>
                  </a:cxn>
                  <a:cxn ang="0">
                    <a:pos x="T4" y="T5"/>
                  </a:cxn>
                  <a:cxn ang="0">
                    <a:pos x="T6" y="T7"/>
                  </a:cxn>
                  <a:cxn ang="0">
                    <a:pos x="T8" y="T9"/>
                  </a:cxn>
                </a:cxnLst>
                <a:rect l="0" t="0" r="r" b="b"/>
                <a:pathLst>
                  <a:path w="27" h="18">
                    <a:moveTo>
                      <a:pt x="27" y="0"/>
                    </a:moveTo>
                    <a:cubicBezTo>
                      <a:pt x="23" y="0"/>
                      <a:pt x="20" y="1"/>
                      <a:pt x="16" y="1"/>
                    </a:cubicBezTo>
                    <a:cubicBezTo>
                      <a:pt x="11" y="6"/>
                      <a:pt x="6" y="12"/>
                      <a:pt x="0" y="18"/>
                    </a:cubicBezTo>
                    <a:cubicBezTo>
                      <a:pt x="5" y="17"/>
                      <a:pt x="10" y="17"/>
                      <a:pt x="15" y="16"/>
                    </a:cubicBezTo>
                    <a:cubicBezTo>
                      <a:pt x="19" y="11"/>
                      <a:pt x="23" y="5"/>
                      <a:pt x="27"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458" name="Freeform 942"/>
              <p:cNvSpPr/>
              <p:nvPr/>
            </p:nvSpPr>
            <p:spPr bwMode="auto">
              <a:xfrm>
                <a:off x="3167" y="3059"/>
                <a:ext cx="18" cy="14"/>
              </a:xfrm>
              <a:custGeom>
                <a:avLst/>
                <a:gdLst>
                  <a:gd name="T0" fmla="*/ 21 w 21"/>
                  <a:gd name="T1" fmla="*/ 0 h 16"/>
                  <a:gd name="T2" fmla="*/ 12 w 21"/>
                  <a:gd name="T3" fmla="*/ 0 h 16"/>
                  <a:gd name="T4" fmla="*/ 0 w 21"/>
                  <a:gd name="T5" fmla="*/ 16 h 16"/>
                  <a:gd name="T6" fmla="*/ 14 w 21"/>
                  <a:gd name="T7" fmla="*/ 15 h 16"/>
                  <a:gd name="T8" fmla="*/ 21 w 21"/>
                  <a:gd name="T9" fmla="*/ 0 h 16"/>
                </a:gdLst>
                <a:ahLst/>
                <a:cxnLst>
                  <a:cxn ang="0">
                    <a:pos x="T0" y="T1"/>
                  </a:cxn>
                  <a:cxn ang="0">
                    <a:pos x="T2" y="T3"/>
                  </a:cxn>
                  <a:cxn ang="0">
                    <a:pos x="T4" y="T5"/>
                  </a:cxn>
                  <a:cxn ang="0">
                    <a:pos x="T6" y="T7"/>
                  </a:cxn>
                  <a:cxn ang="0">
                    <a:pos x="T8" y="T9"/>
                  </a:cxn>
                </a:cxnLst>
                <a:rect l="0" t="0" r="r" b="b"/>
                <a:pathLst>
                  <a:path w="21" h="16">
                    <a:moveTo>
                      <a:pt x="21" y="0"/>
                    </a:moveTo>
                    <a:cubicBezTo>
                      <a:pt x="18" y="0"/>
                      <a:pt x="15" y="0"/>
                      <a:pt x="12" y="0"/>
                    </a:cubicBezTo>
                    <a:cubicBezTo>
                      <a:pt x="8" y="5"/>
                      <a:pt x="4" y="11"/>
                      <a:pt x="0" y="16"/>
                    </a:cubicBezTo>
                    <a:cubicBezTo>
                      <a:pt x="5" y="15"/>
                      <a:pt x="9" y="15"/>
                      <a:pt x="14" y="15"/>
                    </a:cubicBezTo>
                    <a:cubicBezTo>
                      <a:pt x="17" y="10"/>
                      <a:pt x="19" y="5"/>
                      <a:pt x="21" y="0"/>
                    </a:cubicBezTo>
                  </a:path>
                </a:pathLst>
              </a:custGeom>
              <a:solidFill>
                <a:srgbClr val="400102"/>
              </a:solidFill>
              <a:ln>
                <a:noFill/>
              </a:ln>
            </p:spPr>
            <p:txBody>
              <a:bodyPr vert="horz" wrap="square" lIns="91440" tIns="45720" rIns="91440" bIns="45720" numCol="1" anchor="t" anchorCtr="0" compatLnSpc="1"/>
              <a:lstStyle/>
              <a:p>
                <a:endParaRPr lang="zh-CN" altLang="en-US"/>
              </a:p>
            </p:txBody>
          </p:sp>
          <p:sp>
            <p:nvSpPr>
              <p:cNvPr id="2459" name="Freeform 943"/>
              <p:cNvSpPr/>
              <p:nvPr/>
            </p:nvSpPr>
            <p:spPr bwMode="auto">
              <a:xfrm>
                <a:off x="3180" y="3084"/>
                <a:ext cx="13" cy="8"/>
              </a:xfrm>
              <a:custGeom>
                <a:avLst/>
                <a:gdLst>
                  <a:gd name="T0" fmla="*/ 16 w 16"/>
                  <a:gd name="T1" fmla="*/ 0 h 10"/>
                  <a:gd name="T2" fmla="*/ 6 w 16"/>
                  <a:gd name="T3" fmla="*/ 0 h 10"/>
                  <a:gd name="T4" fmla="*/ 0 w 16"/>
                  <a:gd name="T5" fmla="*/ 10 h 10"/>
                  <a:gd name="T6" fmla="*/ 3 w 16"/>
                  <a:gd name="T7" fmla="*/ 9 h 10"/>
                  <a:gd name="T8" fmla="*/ 15 w 16"/>
                  <a:gd name="T9" fmla="*/ 2 h 10"/>
                  <a:gd name="T10" fmla="*/ 16 w 16"/>
                  <a:gd name="T11" fmla="*/ 0 h 10"/>
                </a:gdLst>
                <a:ahLst/>
                <a:cxnLst>
                  <a:cxn ang="0">
                    <a:pos x="T0" y="T1"/>
                  </a:cxn>
                  <a:cxn ang="0">
                    <a:pos x="T2" y="T3"/>
                  </a:cxn>
                  <a:cxn ang="0">
                    <a:pos x="T4" y="T5"/>
                  </a:cxn>
                  <a:cxn ang="0">
                    <a:pos x="T6" y="T7"/>
                  </a:cxn>
                  <a:cxn ang="0">
                    <a:pos x="T8" y="T9"/>
                  </a:cxn>
                  <a:cxn ang="0">
                    <a:pos x="T10" y="T11"/>
                  </a:cxn>
                </a:cxnLst>
                <a:rect l="0" t="0" r="r" b="b"/>
                <a:pathLst>
                  <a:path w="16" h="10">
                    <a:moveTo>
                      <a:pt x="16" y="0"/>
                    </a:moveTo>
                    <a:cubicBezTo>
                      <a:pt x="13" y="0"/>
                      <a:pt x="10" y="0"/>
                      <a:pt x="6" y="0"/>
                    </a:cubicBezTo>
                    <a:cubicBezTo>
                      <a:pt x="4" y="3"/>
                      <a:pt x="2" y="6"/>
                      <a:pt x="0" y="10"/>
                    </a:cubicBezTo>
                    <a:cubicBezTo>
                      <a:pt x="1" y="10"/>
                      <a:pt x="2" y="10"/>
                      <a:pt x="3" y="9"/>
                    </a:cubicBezTo>
                    <a:cubicBezTo>
                      <a:pt x="7" y="7"/>
                      <a:pt x="11" y="4"/>
                      <a:pt x="15" y="2"/>
                    </a:cubicBezTo>
                    <a:cubicBezTo>
                      <a:pt x="15" y="1"/>
                      <a:pt x="16" y="0"/>
                      <a:pt x="16"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60" name="Freeform 944"/>
              <p:cNvSpPr/>
              <p:nvPr/>
            </p:nvSpPr>
            <p:spPr bwMode="auto">
              <a:xfrm>
                <a:off x="3192" y="3083"/>
                <a:ext cx="4" cy="3"/>
              </a:xfrm>
              <a:custGeom>
                <a:avLst/>
                <a:gdLst>
                  <a:gd name="T0" fmla="*/ 4 w 4"/>
                  <a:gd name="T1" fmla="*/ 0 h 3"/>
                  <a:gd name="T2" fmla="*/ 1 w 4"/>
                  <a:gd name="T3" fmla="*/ 1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3" y="0"/>
                      <a:pt x="2" y="0"/>
                      <a:pt x="1" y="1"/>
                    </a:cubicBezTo>
                    <a:cubicBezTo>
                      <a:pt x="1" y="1"/>
                      <a:pt x="0" y="2"/>
                      <a:pt x="0" y="3"/>
                    </a:cubicBezTo>
                    <a:cubicBezTo>
                      <a:pt x="1" y="2"/>
                      <a:pt x="3" y="1"/>
                      <a:pt x="4"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461" name="Freeform 945"/>
              <p:cNvSpPr/>
              <p:nvPr/>
            </p:nvSpPr>
            <p:spPr bwMode="auto">
              <a:xfrm>
                <a:off x="3165" y="3084"/>
                <a:ext cx="20" cy="12"/>
              </a:xfrm>
              <a:custGeom>
                <a:avLst/>
                <a:gdLst>
                  <a:gd name="T0" fmla="*/ 24 w 24"/>
                  <a:gd name="T1" fmla="*/ 0 h 14"/>
                  <a:gd name="T2" fmla="*/ 8 w 24"/>
                  <a:gd name="T3" fmla="*/ 1 h 14"/>
                  <a:gd name="T4" fmla="*/ 0 w 24"/>
                  <a:gd name="T5" fmla="*/ 14 h 14"/>
                  <a:gd name="T6" fmla="*/ 18 w 24"/>
                  <a:gd name="T7" fmla="*/ 10 h 14"/>
                  <a:gd name="T8" fmla="*/ 24 w 24"/>
                  <a:gd name="T9" fmla="*/ 0 h 14"/>
                </a:gdLst>
                <a:ahLst/>
                <a:cxnLst>
                  <a:cxn ang="0">
                    <a:pos x="T0" y="T1"/>
                  </a:cxn>
                  <a:cxn ang="0">
                    <a:pos x="T2" y="T3"/>
                  </a:cxn>
                  <a:cxn ang="0">
                    <a:pos x="T4" y="T5"/>
                  </a:cxn>
                  <a:cxn ang="0">
                    <a:pos x="T6" y="T7"/>
                  </a:cxn>
                  <a:cxn ang="0">
                    <a:pos x="T8" y="T9"/>
                  </a:cxn>
                </a:cxnLst>
                <a:rect l="0" t="0" r="r" b="b"/>
                <a:pathLst>
                  <a:path w="24" h="14">
                    <a:moveTo>
                      <a:pt x="24" y="0"/>
                    </a:moveTo>
                    <a:cubicBezTo>
                      <a:pt x="19" y="0"/>
                      <a:pt x="14" y="0"/>
                      <a:pt x="8" y="1"/>
                    </a:cubicBezTo>
                    <a:cubicBezTo>
                      <a:pt x="5" y="5"/>
                      <a:pt x="3" y="9"/>
                      <a:pt x="0" y="14"/>
                    </a:cubicBezTo>
                    <a:cubicBezTo>
                      <a:pt x="7" y="12"/>
                      <a:pt x="13" y="11"/>
                      <a:pt x="18" y="10"/>
                    </a:cubicBezTo>
                    <a:cubicBezTo>
                      <a:pt x="20" y="6"/>
                      <a:pt x="22" y="3"/>
                      <a:pt x="24"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462" name="Freeform 946"/>
              <p:cNvSpPr/>
              <p:nvPr/>
            </p:nvSpPr>
            <p:spPr bwMode="auto">
              <a:xfrm>
                <a:off x="3123" y="3087"/>
                <a:ext cx="20" cy="11"/>
              </a:xfrm>
              <a:custGeom>
                <a:avLst/>
                <a:gdLst>
                  <a:gd name="T0" fmla="*/ 24 w 24"/>
                  <a:gd name="T1" fmla="*/ 0 h 14"/>
                  <a:gd name="T2" fmla="*/ 12 w 24"/>
                  <a:gd name="T3" fmla="*/ 0 h 14"/>
                  <a:gd name="T4" fmla="*/ 0 w 24"/>
                  <a:gd name="T5" fmla="*/ 14 h 14"/>
                  <a:gd name="T6" fmla="*/ 10 w 24"/>
                  <a:gd name="T7" fmla="*/ 14 h 14"/>
                  <a:gd name="T8" fmla="*/ 24 w 24"/>
                  <a:gd name="T9" fmla="*/ 0 h 14"/>
                </a:gdLst>
                <a:ahLst/>
                <a:cxnLst>
                  <a:cxn ang="0">
                    <a:pos x="T0" y="T1"/>
                  </a:cxn>
                  <a:cxn ang="0">
                    <a:pos x="T2" y="T3"/>
                  </a:cxn>
                  <a:cxn ang="0">
                    <a:pos x="T4" y="T5"/>
                  </a:cxn>
                  <a:cxn ang="0">
                    <a:pos x="T6" y="T7"/>
                  </a:cxn>
                  <a:cxn ang="0">
                    <a:pos x="T8" y="T9"/>
                  </a:cxn>
                </a:cxnLst>
                <a:rect l="0" t="0" r="r" b="b"/>
                <a:pathLst>
                  <a:path w="24" h="14">
                    <a:moveTo>
                      <a:pt x="24" y="0"/>
                    </a:moveTo>
                    <a:cubicBezTo>
                      <a:pt x="20" y="0"/>
                      <a:pt x="16" y="0"/>
                      <a:pt x="12" y="0"/>
                    </a:cubicBezTo>
                    <a:cubicBezTo>
                      <a:pt x="7" y="5"/>
                      <a:pt x="3" y="10"/>
                      <a:pt x="0" y="14"/>
                    </a:cubicBezTo>
                    <a:cubicBezTo>
                      <a:pt x="3" y="14"/>
                      <a:pt x="7" y="14"/>
                      <a:pt x="10" y="14"/>
                    </a:cubicBezTo>
                    <a:cubicBezTo>
                      <a:pt x="15" y="9"/>
                      <a:pt x="19" y="4"/>
                      <a:pt x="24"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63" name="Freeform 947"/>
              <p:cNvSpPr/>
              <p:nvPr/>
            </p:nvSpPr>
            <p:spPr bwMode="auto">
              <a:xfrm>
                <a:off x="3132" y="3086"/>
                <a:ext cx="25" cy="12"/>
              </a:xfrm>
              <a:custGeom>
                <a:avLst/>
                <a:gdLst>
                  <a:gd name="T0" fmla="*/ 31 w 31"/>
                  <a:gd name="T1" fmla="*/ 0 h 15"/>
                  <a:gd name="T2" fmla="*/ 14 w 31"/>
                  <a:gd name="T3" fmla="*/ 1 h 15"/>
                  <a:gd name="T4" fmla="*/ 0 w 31"/>
                  <a:gd name="T5" fmla="*/ 15 h 15"/>
                  <a:gd name="T6" fmla="*/ 20 w 31"/>
                  <a:gd name="T7" fmla="*/ 14 h 15"/>
                  <a:gd name="T8" fmla="*/ 31 w 31"/>
                  <a:gd name="T9" fmla="*/ 0 h 15"/>
                </a:gdLst>
                <a:ahLst/>
                <a:cxnLst>
                  <a:cxn ang="0">
                    <a:pos x="T0" y="T1"/>
                  </a:cxn>
                  <a:cxn ang="0">
                    <a:pos x="T2" y="T3"/>
                  </a:cxn>
                  <a:cxn ang="0">
                    <a:pos x="T4" y="T5"/>
                  </a:cxn>
                  <a:cxn ang="0">
                    <a:pos x="T6" y="T7"/>
                  </a:cxn>
                  <a:cxn ang="0">
                    <a:pos x="T8" y="T9"/>
                  </a:cxn>
                </a:cxnLst>
                <a:rect l="0" t="0" r="r" b="b"/>
                <a:pathLst>
                  <a:path w="31" h="15">
                    <a:moveTo>
                      <a:pt x="31" y="0"/>
                    </a:moveTo>
                    <a:cubicBezTo>
                      <a:pt x="26" y="0"/>
                      <a:pt x="20" y="0"/>
                      <a:pt x="14" y="1"/>
                    </a:cubicBezTo>
                    <a:cubicBezTo>
                      <a:pt x="9" y="5"/>
                      <a:pt x="5" y="10"/>
                      <a:pt x="0" y="15"/>
                    </a:cubicBezTo>
                    <a:cubicBezTo>
                      <a:pt x="7" y="14"/>
                      <a:pt x="13" y="14"/>
                      <a:pt x="20" y="14"/>
                    </a:cubicBezTo>
                    <a:cubicBezTo>
                      <a:pt x="24" y="9"/>
                      <a:pt x="28" y="4"/>
                      <a:pt x="31"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464" name="Freeform 948"/>
              <p:cNvSpPr/>
              <p:nvPr/>
            </p:nvSpPr>
            <p:spPr bwMode="auto">
              <a:xfrm>
                <a:off x="3148" y="3085"/>
                <a:ext cx="24" cy="12"/>
              </a:xfrm>
              <a:custGeom>
                <a:avLst/>
                <a:gdLst>
                  <a:gd name="T0" fmla="*/ 28 w 28"/>
                  <a:gd name="T1" fmla="*/ 0 h 15"/>
                  <a:gd name="T2" fmla="*/ 11 w 28"/>
                  <a:gd name="T3" fmla="*/ 1 h 15"/>
                  <a:gd name="T4" fmla="*/ 0 w 28"/>
                  <a:gd name="T5" fmla="*/ 15 h 15"/>
                  <a:gd name="T6" fmla="*/ 11 w 28"/>
                  <a:gd name="T7" fmla="*/ 15 h 15"/>
                  <a:gd name="T8" fmla="*/ 20 w 28"/>
                  <a:gd name="T9" fmla="*/ 13 h 15"/>
                  <a:gd name="T10" fmla="*/ 28 w 28"/>
                  <a:gd name="T11" fmla="*/ 0 h 15"/>
                </a:gdLst>
                <a:ahLst/>
                <a:cxnLst>
                  <a:cxn ang="0">
                    <a:pos x="T0" y="T1"/>
                  </a:cxn>
                  <a:cxn ang="0">
                    <a:pos x="T2" y="T3"/>
                  </a:cxn>
                  <a:cxn ang="0">
                    <a:pos x="T4" y="T5"/>
                  </a:cxn>
                  <a:cxn ang="0">
                    <a:pos x="T6" y="T7"/>
                  </a:cxn>
                  <a:cxn ang="0">
                    <a:pos x="T8" y="T9"/>
                  </a:cxn>
                  <a:cxn ang="0">
                    <a:pos x="T10" y="T11"/>
                  </a:cxn>
                </a:cxnLst>
                <a:rect l="0" t="0" r="r" b="b"/>
                <a:pathLst>
                  <a:path w="28" h="15">
                    <a:moveTo>
                      <a:pt x="28" y="0"/>
                    </a:moveTo>
                    <a:cubicBezTo>
                      <a:pt x="23" y="0"/>
                      <a:pt x="17" y="0"/>
                      <a:pt x="11" y="1"/>
                    </a:cubicBezTo>
                    <a:cubicBezTo>
                      <a:pt x="8" y="5"/>
                      <a:pt x="4" y="10"/>
                      <a:pt x="0" y="15"/>
                    </a:cubicBezTo>
                    <a:cubicBezTo>
                      <a:pt x="4" y="15"/>
                      <a:pt x="8" y="15"/>
                      <a:pt x="11" y="15"/>
                    </a:cubicBezTo>
                    <a:cubicBezTo>
                      <a:pt x="14" y="14"/>
                      <a:pt x="17" y="13"/>
                      <a:pt x="20" y="13"/>
                    </a:cubicBezTo>
                    <a:cubicBezTo>
                      <a:pt x="23" y="8"/>
                      <a:pt x="25" y="4"/>
                      <a:pt x="28" y="0"/>
                    </a:cubicBezTo>
                  </a:path>
                </a:pathLst>
              </a:custGeom>
              <a:solidFill>
                <a:srgbClr val="4F0103"/>
              </a:solidFill>
              <a:ln>
                <a:noFill/>
              </a:ln>
            </p:spPr>
            <p:txBody>
              <a:bodyPr vert="horz" wrap="square" lIns="91440" tIns="45720" rIns="91440" bIns="45720" numCol="1" anchor="t" anchorCtr="0" compatLnSpc="1"/>
              <a:lstStyle/>
              <a:p>
                <a:endParaRPr lang="zh-CN" altLang="en-US"/>
              </a:p>
            </p:txBody>
          </p:sp>
          <p:sp>
            <p:nvSpPr>
              <p:cNvPr id="2465" name="Freeform 949"/>
              <p:cNvSpPr/>
              <p:nvPr/>
            </p:nvSpPr>
            <p:spPr bwMode="auto">
              <a:xfrm>
                <a:off x="3179" y="3092"/>
                <a:ext cx="3" cy="2"/>
              </a:xfrm>
              <a:custGeom>
                <a:avLst/>
                <a:gdLst>
                  <a:gd name="T0" fmla="*/ 4 w 4"/>
                  <a:gd name="T1" fmla="*/ 0 h 3"/>
                  <a:gd name="T2" fmla="*/ 1 w 4"/>
                  <a:gd name="T3" fmla="*/ 1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3" y="1"/>
                      <a:pt x="2" y="1"/>
                      <a:pt x="1" y="1"/>
                    </a:cubicBezTo>
                    <a:cubicBezTo>
                      <a:pt x="1" y="1"/>
                      <a:pt x="0" y="2"/>
                      <a:pt x="0" y="3"/>
                    </a:cubicBezTo>
                    <a:cubicBezTo>
                      <a:pt x="1" y="2"/>
                      <a:pt x="3" y="1"/>
                      <a:pt x="4"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466" name="Freeform 950"/>
              <p:cNvSpPr/>
              <p:nvPr/>
            </p:nvSpPr>
            <p:spPr bwMode="auto">
              <a:xfrm>
                <a:off x="3163" y="3092"/>
                <a:ext cx="17" cy="5"/>
              </a:xfrm>
              <a:custGeom>
                <a:avLst/>
                <a:gdLst>
                  <a:gd name="T0" fmla="*/ 20 w 20"/>
                  <a:gd name="T1" fmla="*/ 0 h 6"/>
                  <a:gd name="T2" fmla="*/ 2 w 20"/>
                  <a:gd name="T3" fmla="*/ 4 h 6"/>
                  <a:gd name="T4" fmla="*/ 0 w 20"/>
                  <a:gd name="T5" fmla="*/ 6 h 6"/>
                  <a:gd name="T6" fmla="*/ 11 w 20"/>
                  <a:gd name="T7" fmla="*/ 6 h 6"/>
                  <a:gd name="T8" fmla="*/ 19 w 20"/>
                  <a:gd name="T9" fmla="*/ 2 h 6"/>
                  <a:gd name="T10" fmla="*/ 20 w 20"/>
                  <a:gd name="T11" fmla="*/ 0 h 6"/>
                </a:gdLst>
                <a:ahLst/>
                <a:cxnLst>
                  <a:cxn ang="0">
                    <a:pos x="T0" y="T1"/>
                  </a:cxn>
                  <a:cxn ang="0">
                    <a:pos x="T2" y="T3"/>
                  </a:cxn>
                  <a:cxn ang="0">
                    <a:pos x="T4" y="T5"/>
                  </a:cxn>
                  <a:cxn ang="0">
                    <a:pos x="T6" y="T7"/>
                  </a:cxn>
                  <a:cxn ang="0">
                    <a:pos x="T8" y="T9"/>
                  </a:cxn>
                  <a:cxn ang="0">
                    <a:pos x="T10" y="T11"/>
                  </a:cxn>
                </a:cxnLst>
                <a:rect l="0" t="0" r="r" b="b"/>
                <a:pathLst>
                  <a:path w="20" h="6">
                    <a:moveTo>
                      <a:pt x="20" y="0"/>
                    </a:moveTo>
                    <a:cubicBezTo>
                      <a:pt x="15" y="1"/>
                      <a:pt x="9" y="2"/>
                      <a:pt x="2" y="4"/>
                    </a:cubicBezTo>
                    <a:cubicBezTo>
                      <a:pt x="1" y="4"/>
                      <a:pt x="1" y="5"/>
                      <a:pt x="0" y="6"/>
                    </a:cubicBezTo>
                    <a:cubicBezTo>
                      <a:pt x="4" y="6"/>
                      <a:pt x="7" y="6"/>
                      <a:pt x="11" y="6"/>
                    </a:cubicBezTo>
                    <a:cubicBezTo>
                      <a:pt x="14" y="4"/>
                      <a:pt x="16" y="3"/>
                      <a:pt x="19" y="2"/>
                    </a:cubicBezTo>
                    <a:cubicBezTo>
                      <a:pt x="19" y="1"/>
                      <a:pt x="20" y="0"/>
                      <a:pt x="20"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467" name="Freeform 951"/>
              <p:cNvSpPr/>
              <p:nvPr/>
            </p:nvSpPr>
            <p:spPr bwMode="auto">
              <a:xfrm>
                <a:off x="3157" y="3096"/>
                <a:ext cx="8" cy="1"/>
              </a:xfrm>
              <a:custGeom>
                <a:avLst/>
                <a:gdLst>
                  <a:gd name="T0" fmla="*/ 9 w 9"/>
                  <a:gd name="T1" fmla="*/ 0 h 2"/>
                  <a:gd name="T2" fmla="*/ 0 w 9"/>
                  <a:gd name="T3" fmla="*/ 2 h 2"/>
                  <a:gd name="T4" fmla="*/ 3 w 9"/>
                  <a:gd name="T5" fmla="*/ 2 h 2"/>
                  <a:gd name="T6" fmla="*/ 7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6" y="0"/>
                      <a:pt x="3" y="1"/>
                      <a:pt x="0" y="2"/>
                    </a:cubicBezTo>
                    <a:cubicBezTo>
                      <a:pt x="1" y="2"/>
                      <a:pt x="2" y="2"/>
                      <a:pt x="3" y="2"/>
                    </a:cubicBezTo>
                    <a:cubicBezTo>
                      <a:pt x="4" y="2"/>
                      <a:pt x="6" y="2"/>
                      <a:pt x="7" y="2"/>
                    </a:cubicBezTo>
                    <a:cubicBezTo>
                      <a:pt x="8" y="1"/>
                      <a:pt x="8" y="0"/>
                      <a:pt x="9" y="0"/>
                    </a:cubicBezTo>
                  </a:path>
                </a:pathLst>
              </a:custGeom>
              <a:solidFill>
                <a:srgbClr val="400102"/>
              </a:solidFill>
              <a:ln>
                <a:noFill/>
              </a:ln>
            </p:spPr>
            <p:txBody>
              <a:bodyPr vert="horz" wrap="square" lIns="91440" tIns="45720" rIns="91440" bIns="45720" numCol="1" anchor="t" anchorCtr="0" compatLnSpc="1"/>
              <a:lstStyle/>
              <a:p>
                <a:endParaRPr lang="zh-CN" altLang="en-US"/>
              </a:p>
            </p:txBody>
          </p:sp>
          <p:sp>
            <p:nvSpPr>
              <p:cNvPr id="2468" name="Freeform 952"/>
              <p:cNvSpPr/>
              <p:nvPr/>
            </p:nvSpPr>
            <p:spPr bwMode="auto">
              <a:xfrm flipH="1">
                <a:off x="3128" y="3106"/>
                <a:ext cx="0"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path>
                </a:pathLst>
              </a:custGeom>
              <a:solidFill>
                <a:srgbClr val="67040B"/>
              </a:solidFill>
              <a:ln>
                <a:noFill/>
              </a:ln>
            </p:spPr>
            <p:txBody>
              <a:bodyPr vert="horz" wrap="square" lIns="91440" tIns="45720" rIns="91440" bIns="45720" numCol="1" anchor="t" anchorCtr="0" compatLnSpc="1"/>
              <a:lstStyle/>
              <a:p>
                <a:endParaRPr lang="zh-CN" altLang="en-US"/>
              </a:p>
            </p:txBody>
          </p:sp>
          <p:sp>
            <p:nvSpPr>
              <p:cNvPr id="2469" name="Freeform 953"/>
              <p:cNvSpPr/>
              <p:nvPr/>
            </p:nvSpPr>
            <p:spPr bwMode="auto">
              <a:xfrm>
                <a:off x="3158" y="3103"/>
                <a:ext cx="3" cy="1"/>
              </a:xfrm>
              <a:custGeom>
                <a:avLst/>
                <a:gdLst>
                  <a:gd name="T0" fmla="*/ 3 w 3"/>
                  <a:gd name="T1" fmla="*/ 0 h 1"/>
                  <a:gd name="T2" fmla="*/ 1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2" y="0"/>
                      <a:pt x="1" y="0"/>
                    </a:cubicBezTo>
                    <a:cubicBezTo>
                      <a:pt x="1" y="0"/>
                      <a:pt x="1" y="1"/>
                      <a:pt x="0" y="1"/>
                    </a:cubicBezTo>
                    <a:cubicBezTo>
                      <a:pt x="1" y="1"/>
                      <a:pt x="2" y="0"/>
                      <a:pt x="3"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470" name="Freeform 954"/>
              <p:cNvSpPr/>
              <p:nvPr/>
            </p:nvSpPr>
            <p:spPr bwMode="auto">
              <a:xfrm>
                <a:off x="3128" y="3104"/>
                <a:ext cx="15" cy="2"/>
              </a:xfrm>
              <a:custGeom>
                <a:avLst/>
                <a:gdLst>
                  <a:gd name="T0" fmla="*/ 17 w 17"/>
                  <a:gd name="T1" fmla="*/ 0 h 2"/>
                  <a:gd name="T2" fmla="*/ 0 w 17"/>
                  <a:gd name="T3" fmla="*/ 2 h 2"/>
                  <a:gd name="T4" fmla="*/ 0 w 17"/>
                  <a:gd name="T5" fmla="*/ 2 h 2"/>
                  <a:gd name="T6" fmla="*/ 16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cubicBezTo>
                      <a:pt x="12" y="1"/>
                      <a:pt x="6" y="2"/>
                      <a:pt x="0" y="2"/>
                    </a:cubicBezTo>
                    <a:cubicBezTo>
                      <a:pt x="0" y="2"/>
                      <a:pt x="0" y="2"/>
                      <a:pt x="0" y="2"/>
                    </a:cubicBezTo>
                    <a:cubicBezTo>
                      <a:pt x="5" y="2"/>
                      <a:pt x="11" y="2"/>
                      <a:pt x="16" y="2"/>
                    </a:cubicBezTo>
                    <a:cubicBezTo>
                      <a:pt x="16" y="1"/>
                      <a:pt x="17" y="1"/>
                      <a:pt x="17"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471" name="Freeform 955"/>
              <p:cNvSpPr/>
              <p:nvPr/>
            </p:nvSpPr>
            <p:spPr bwMode="auto">
              <a:xfrm>
                <a:off x="3142" y="3103"/>
                <a:ext cx="17" cy="3"/>
              </a:xfrm>
              <a:custGeom>
                <a:avLst/>
                <a:gdLst>
                  <a:gd name="T0" fmla="*/ 21 w 21"/>
                  <a:gd name="T1" fmla="*/ 0 h 3"/>
                  <a:gd name="T2" fmla="*/ 1 w 21"/>
                  <a:gd name="T3" fmla="*/ 1 h 3"/>
                  <a:gd name="T4" fmla="*/ 0 w 21"/>
                  <a:gd name="T5" fmla="*/ 3 h 3"/>
                  <a:gd name="T6" fmla="*/ 10 w 21"/>
                  <a:gd name="T7" fmla="*/ 3 h 3"/>
                  <a:gd name="T8" fmla="*/ 16 w 21"/>
                  <a:gd name="T9" fmla="*/ 3 h 3"/>
                  <a:gd name="T10" fmla="*/ 20 w 21"/>
                  <a:gd name="T11" fmla="*/ 1 h 3"/>
                  <a:gd name="T12" fmla="*/ 21 w 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1" h="3">
                    <a:moveTo>
                      <a:pt x="21" y="0"/>
                    </a:moveTo>
                    <a:cubicBezTo>
                      <a:pt x="15" y="0"/>
                      <a:pt x="8" y="1"/>
                      <a:pt x="1" y="1"/>
                    </a:cubicBezTo>
                    <a:cubicBezTo>
                      <a:pt x="1" y="2"/>
                      <a:pt x="0" y="2"/>
                      <a:pt x="0" y="3"/>
                    </a:cubicBezTo>
                    <a:cubicBezTo>
                      <a:pt x="3" y="3"/>
                      <a:pt x="6" y="3"/>
                      <a:pt x="10" y="3"/>
                    </a:cubicBezTo>
                    <a:cubicBezTo>
                      <a:pt x="12" y="3"/>
                      <a:pt x="14" y="3"/>
                      <a:pt x="16" y="3"/>
                    </a:cubicBezTo>
                    <a:cubicBezTo>
                      <a:pt x="18" y="2"/>
                      <a:pt x="19" y="2"/>
                      <a:pt x="20" y="1"/>
                    </a:cubicBezTo>
                    <a:cubicBezTo>
                      <a:pt x="21" y="1"/>
                      <a:pt x="21" y="0"/>
                      <a:pt x="21" y="0"/>
                    </a:cubicBezTo>
                  </a:path>
                </a:pathLst>
              </a:custGeom>
              <a:solidFill>
                <a:srgbClr val="400102"/>
              </a:solidFill>
              <a:ln>
                <a:noFill/>
              </a:ln>
            </p:spPr>
            <p:txBody>
              <a:bodyPr vert="horz" wrap="square" lIns="91440" tIns="45720" rIns="91440" bIns="45720" numCol="1" anchor="t" anchorCtr="0" compatLnSpc="1"/>
              <a:lstStyle/>
              <a:p>
                <a:endParaRPr lang="zh-CN" altLang="en-US"/>
              </a:p>
            </p:txBody>
          </p:sp>
          <p:sp>
            <p:nvSpPr>
              <p:cNvPr id="2472" name="Freeform 956"/>
              <p:cNvSpPr/>
              <p:nvPr/>
            </p:nvSpPr>
            <p:spPr bwMode="auto">
              <a:xfrm>
                <a:off x="3115" y="311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0" y="0"/>
                      <a:pt x="1" y="0"/>
                      <a:pt x="1" y="0"/>
                    </a:cubicBezTo>
                  </a:path>
                </a:pathLst>
              </a:custGeom>
              <a:solidFill>
                <a:srgbClr val="831423"/>
              </a:solidFill>
              <a:ln>
                <a:noFill/>
              </a:ln>
            </p:spPr>
            <p:txBody>
              <a:bodyPr vert="horz" wrap="square" lIns="91440" tIns="45720" rIns="91440" bIns="45720" numCol="1" anchor="t" anchorCtr="0" compatLnSpc="1"/>
              <a:lstStyle/>
              <a:p>
                <a:endParaRPr lang="zh-CN" altLang="en-US"/>
              </a:p>
            </p:txBody>
          </p:sp>
          <p:sp>
            <p:nvSpPr>
              <p:cNvPr id="2473" name="Freeform 957"/>
              <p:cNvSpPr/>
              <p:nvPr/>
            </p:nvSpPr>
            <p:spPr bwMode="auto">
              <a:xfrm>
                <a:off x="3111" y="3110"/>
                <a:ext cx="9" cy="8"/>
              </a:xfrm>
              <a:custGeom>
                <a:avLst/>
                <a:gdLst>
                  <a:gd name="T0" fmla="*/ 11 w 11"/>
                  <a:gd name="T1" fmla="*/ 0 h 10"/>
                  <a:gd name="T2" fmla="*/ 6 w 11"/>
                  <a:gd name="T3" fmla="*/ 0 h 10"/>
                  <a:gd name="T4" fmla="*/ 5 w 11"/>
                  <a:gd name="T5" fmla="*/ 0 h 10"/>
                  <a:gd name="T6" fmla="*/ 0 w 11"/>
                  <a:gd name="T7" fmla="*/ 10 h 10"/>
                  <a:gd name="T8" fmla="*/ 11 w 11"/>
                  <a:gd name="T9" fmla="*/ 0 h 10"/>
                </a:gdLst>
                <a:ahLst/>
                <a:cxnLst>
                  <a:cxn ang="0">
                    <a:pos x="T0" y="T1"/>
                  </a:cxn>
                  <a:cxn ang="0">
                    <a:pos x="T2" y="T3"/>
                  </a:cxn>
                  <a:cxn ang="0">
                    <a:pos x="T4" y="T5"/>
                  </a:cxn>
                  <a:cxn ang="0">
                    <a:pos x="T6" y="T7"/>
                  </a:cxn>
                  <a:cxn ang="0">
                    <a:pos x="T8" y="T9"/>
                  </a:cxn>
                </a:cxnLst>
                <a:rect l="0" t="0" r="r" b="b"/>
                <a:pathLst>
                  <a:path w="11" h="10">
                    <a:moveTo>
                      <a:pt x="11" y="0"/>
                    </a:moveTo>
                    <a:cubicBezTo>
                      <a:pt x="9" y="0"/>
                      <a:pt x="8" y="0"/>
                      <a:pt x="6" y="0"/>
                    </a:cubicBezTo>
                    <a:cubicBezTo>
                      <a:pt x="6" y="0"/>
                      <a:pt x="5" y="0"/>
                      <a:pt x="5" y="0"/>
                    </a:cubicBezTo>
                    <a:cubicBezTo>
                      <a:pt x="3" y="4"/>
                      <a:pt x="1" y="7"/>
                      <a:pt x="0" y="10"/>
                    </a:cubicBezTo>
                    <a:cubicBezTo>
                      <a:pt x="4" y="6"/>
                      <a:pt x="7" y="3"/>
                      <a:pt x="11" y="0"/>
                    </a:cubicBezTo>
                  </a:path>
                </a:pathLst>
              </a:custGeom>
              <a:solidFill>
                <a:srgbClr val="6B0D18"/>
              </a:solidFill>
              <a:ln>
                <a:noFill/>
              </a:ln>
            </p:spPr>
            <p:txBody>
              <a:bodyPr vert="horz" wrap="square" lIns="91440" tIns="45720" rIns="91440" bIns="45720" numCol="1" anchor="t" anchorCtr="0" compatLnSpc="1"/>
              <a:lstStyle/>
              <a:p>
                <a:endParaRPr lang="zh-CN" altLang="en-US"/>
              </a:p>
            </p:txBody>
          </p:sp>
          <p:sp>
            <p:nvSpPr>
              <p:cNvPr id="2474" name="Freeform 958"/>
              <p:cNvSpPr/>
              <p:nvPr/>
            </p:nvSpPr>
            <p:spPr bwMode="auto">
              <a:xfrm>
                <a:off x="3109" y="3109"/>
                <a:ext cx="30" cy="17"/>
              </a:xfrm>
              <a:custGeom>
                <a:avLst/>
                <a:gdLst>
                  <a:gd name="T0" fmla="*/ 36 w 36"/>
                  <a:gd name="T1" fmla="*/ 0 h 20"/>
                  <a:gd name="T2" fmla="*/ 13 w 36"/>
                  <a:gd name="T3" fmla="*/ 1 h 20"/>
                  <a:gd name="T4" fmla="*/ 2 w 36"/>
                  <a:gd name="T5" fmla="*/ 11 h 20"/>
                  <a:gd name="T6" fmla="*/ 1 w 36"/>
                  <a:gd name="T7" fmla="*/ 15 h 20"/>
                  <a:gd name="T8" fmla="*/ 0 w 36"/>
                  <a:gd name="T9" fmla="*/ 20 h 20"/>
                  <a:gd name="T10" fmla="*/ 30 w 36"/>
                  <a:gd name="T11" fmla="*/ 7 h 20"/>
                  <a:gd name="T12" fmla="*/ 36 w 36"/>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36" h="20">
                    <a:moveTo>
                      <a:pt x="36" y="0"/>
                    </a:moveTo>
                    <a:cubicBezTo>
                      <a:pt x="28" y="0"/>
                      <a:pt x="21" y="0"/>
                      <a:pt x="13" y="1"/>
                    </a:cubicBezTo>
                    <a:cubicBezTo>
                      <a:pt x="9" y="4"/>
                      <a:pt x="6" y="7"/>
                      <a:pt x="2" y="11"/>
                    </a:cubicBezTo>
                    <a:cubicBezTo>
                      <a:pt x="2" y="12"/>
                      <a:pt x="1" y="14"/>
                      <a:pt x="1" y="15"/>
                    </a:cubicBezTo>
                    <a:cubicBezTo>
                      <a:pt x="1" y="17"/>
                      <a:pt x="0" y="18"/>
                      <a:pt x="0" y="20"/>
                    </a:cubicBezTo>
                    <a:cubicBezTo>
                      <a:pt x="11" y="16"/>
                      <a:pt x="21" y="11"/>
                      <a:pt x="30" y="7"/>
                    </a:cubicBezTo>
                    <a:cubicBezTo>
                      <a:pt x="32" y="5"/>
                      <a:pt x="34" y="3"/>
                      <a:pt x="36" y="0"/>
                    </a:cubicBezTo>
                  </a:path>
                </a:pathLst>
              </a:custGeom>
              <a:solidFill>
                <a:srgbClr val="540208"/>
              </a:solidFill>
              <a:ln>
                <a:noFill/>
              </a:ln>
            </p:spPr>
            <p:txBody>
              <a:bodyPr vert="horz" wrap="square" lIns="91440" tIns="45720" rIns="91440" bIns="45720" numCol="1" anchor="t" anchorCtr="0" compatLnSpc="1"/>
              <a:lstStyle/>
              <a:p>
                <a:endParaRPr lang="zh-CN" altLang="en-US"/>
              </a:p>
            </p:txBody>
          </p:sp>
          <p:sp>
            <p:nvSpPr>
              <p:cNvPr id="2475" name="Freeform 959"/>
              <p:cNvSpPr/>
              <p:nvPr/>
            </p:nvSpPr>
            <p:spPr bwMode="auto">
              <a:xfrm>
                <a:off x="3134" y="3109"/>
                <a:ext cx="14" cy="6"/>
              </a:xfrm>
              <a:custGeom>
                <a:avLst/>
                <a:gdLst>
                  <a:gd name="T0" fmla="*/ 16 w 16"/>
                  <a:gd name="T1" fmla="*/ 0 h 7"/>
                  <a:gd name="T2" fmla="*/ 6 w 16"/>
                  <a:gd name="T3" fmla="*/ 0 h 7"/>
                  <a:gd name="T4" fmla="*/ 0 w 16"/>
                  <a:gd name="T5" fmla="*/ 7 h 7"/>
                  <a:gd name="T6" fmla="*/ 16 w 16"/>
                  <a:gd name="T7" fmla="*/ 0 h 7"/>
                </a:gdLst>
                <a:ahLst/>
                <a:cxnLst>
                  <a:cxn ang="0">
                    <a:pos x="T0" y="T1"/>
                  </a:cxn>
                  <a:cxn ang="0">
                    <a:pos x="T2" y="T3"/>
                  </a:cxn>
                  <a:cxn ang="0">
                    <a:pos x="T4" y="T5"/>
                  </a:cxn>
                  <a:cxn ang="0">
                    <a:pos x="T6" y="T7"/>
                  </a:cxn>
                </a:cxnLst>
                <a:rect l="0" t="0" r="r" b="b"/>
                <a:pathLst>
                  <a:path w="16" h="7">
                    <a:moveTo>
                      <a:pt x="16" y="0"/>
                    </a:moveTo>
                    <a:cubicBezTo>
                      <a:pt x="13" y="0"/>
                      <a:pt x="9" y="0"/>
                      <a:pt x="6" y="0"/>
                    </a:cubicBezTo>
                    <a:cubicBezTo>
                      <a:pt x="4" y="3"/>
                      <a:pt x="2" y="5"/>
                      <a:pt x="0" y="7"/>
                    </a:cubicBezTo>
                    <a:cubicBezTo>
                      <a:pt x="6" y="5"/>
                      <a:pt x="11" y="2"/>
                      <a:pt x="16" y="0"/>
                    </a:cubicBezTo>
                  </a:path>
                </a:pathLst>
              </a:custGeom>
              <a:solidFill>
                <a:srgbClr val="400102"/>
              </a:solidFill>
              <a:ln>
                <a:noFill/>
              </a:ln>
            </p:spPr>
            <p:txBody>
              <a:bodyPr vert="horz" wrap="square" lIns="91440" tIns="45720" rIns="91440" bIns="45720" numCol="1" anchor="t" anchorCtr="0" compatLnSpc="1"/>
              <a:lstStyle/>
              <a:p>
                <a:endParaRPr lang="zh-CN" altLang="en-US"/>
              </a:p>
            </p:txBody>
          </p:sp>
          <p:sp>
            <p:nvSpPr>
              <p:cNvPr id="2476" name="Freeform 960"/>
              <p:cNvSpPr/>
              <p:nvPr/>
            </p:nvSpPr>
            <p:spPr bwMode="auto">
              <a:xfrm>
                <a:off x="2886" y="3338"/>
                <a:ext cx="28" cy="2"/>
              </a:xfrm>
              <a:custGeom>
                <a:avLst/>
                <a:gdLst>
                  <a:gd name="T0" fmla="*/ 29 w 34"/>
                  <a:gd name="T1" fmla="*/ 0 h 2"/>
                  <a:gd name="T2" fmla="*/ 0 w 34"/>
                  <a:gd name="T3" fmla="*/ 2 h 2"/>
                  <a:gd name="T4" fmla="*/ 0 w 34"/>
                  <a:gd name="T5" fmla="*/ 2 h 2"/>
                  <a:gd name="T6" fmla="*/ 34 w 34"/>
                  <a:gd name="T7" fmla="*/ 0 h 2"/>
                  <a:gd name="T8" fmla="*/ 34 w 34"/>
                  <a:gd name="T9" fmla="*/ 0 h 2"/>
                  <a:gd name="T10" fmla="*/ 29 w 34"/>
                  <a:gd name="T11" fmla="*/ 0 h 2"/>
                </a:gdLst>
                <a:ahLst/>
                <a:cxnLst>
                  <a:cxn ang="0">
                    <a:pos x="T0" y="T1"/>
                  </a:cxn>
                  <a:cxn ang="0">
                    <a:pos x="T2" y="T3"/>
                  </a:cxn>
                  <a:cxn ang="0">
                    <a:pos x="T4" y="T5"/>
                  </a:cxn>
                  <a:cxn ang="0">
                    <a:pos x="T6" y="T7"/>
                  </a:cxn>
                  <a:cxn ang="0">
                    <a:pos x="T8" y="T9"/>
                  </a:cxn>
                  <a:cxn ang="0">
                    <a:pos x="T10" y="T11"/>
                  </a:cxn>
                </a:cxnLst>
                <a:rect l="0" t="0" r="r" b="b"/>
                <a:pathLst>
                  <a:path w="34" h="2">
                    <a:moveTo>
                      <a:pt x="29" y="0"/>
                    </a:moveTo>
                    <a:cubicBezTo>
                      <a:pt x="21" y="0"/>
                      <a:pt x="11" y="0"/>
                      <a:pt x="0" y="2"/>
                    </a:cubicBezTo>
                    <a:cubicBezTo>
                      <a:pt x="0" y="2"/>
                      <a:pt x="0" y="2"/>
                      <a:pt x="0" y="2"/>
                    </a:cubicBezTo>
                    <a:cubicBezTo>
                      <a:pt x="11" y="1"/>
                      <a:pt x="23" y="1"/>
                      <a:pt x="34" y="0"/>
                    </a:cubicBezTo>
                    <a:cubicBezTo>
                      <a:pt x="34" y="0"/>
                      <a:pt x="34" y="0"/>
                      <a:pt x="34" y="0"/>
                    </a:cubicBezTo>
                    <a:cubicBezTo>
                      <a:pt x="33" y="0"/>
                      <a:pt x="31" y="0"/>
                      <a:pt x="29"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477" name="Freeform 961"/>
              <p:cNvSpPr/>
              <p:nvPr/>
            </p:nvSpPr>
            <p:spPr bwMode="auto">
              <a:xfrm>
                <a:off x="2914" y="3338"/>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cubicBezTo>
                      <a:pt x="0" y="0"/>
                      <a:pt x="0" y="0"/>
                      <a:pt x="0" y="0"/>
                    </a:cubicBezTo>
                    <a:cubicBezTo>
                      <a:pt x="1" y="0"/>
                      <a:pt x="3" y="0"/>
                      <a:pt x="5" y="0"/>
                    </a:cubicBezTo>
                    <a:cubicBezTo>
                      <a:pt x="3" y="0"/>
                      <a:pt x="2" y="0"/>
                      <a:pt x="0"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478" name="Freeform 962"/>
              <p:cNvSpPr/>
              <p:nvPr/>
            </p:nvSpPr>
            <p:spPr bwMode="auto">
              <a:xfrm>
                <a:off x="2883" y="3340"/>
                <a:ext cx="2"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1" y="0"/>
                      <a:pt x="2" y="0"/>
                      <a:pt x="3" y="0"/>
                    </a:cubicBezTo>
                    <a:cubicBezTo>
                      <a:pt x="3" y="0"/>
                      <a:pt x="3" y="0"/>
                      <a:pt x="3"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479" name="Freeform 963"/>
              <p:cNvSpPr/>
              <p:nvPr/>
            </p:nvSpPr>
            <p:spPr bwMode="auto">
              <a:xfrm>
                <a:off x="2924" y="3341"/>
                <a:ext cx="18" cy="17"/>
              </a:xfrm>
              <a:custGeom>
                <a:avLst/>
                <a:gdLst>
                  <a:gd name="T0" fmla="*/ 10 w 21"/>
                  <a:gd name="T1" fmla="*/ 0 h 21"/>
                  <a:gd name="T2" fmla="*/ 0 w 21"/>
                  <a:gd name="T3" fmla="*/ 1 h 21"/>
                  <a:gd name="T4" fmla="*/ 2 w 21"/>
                  <a:gd name="T5" fmla="*/ 21 h 21"/>
                  <a:gd name="T6" fmla="*/ 19 w 21"/>
                  <a:gd name="T7" fmla="*/ 21 h 21"/>
                  <a:gd name="T8" fmla="*/ 20 w 21"/>
                  <a:gd name="T9" fmla="*/ 1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cubicBezTo>
                      <a:pt x="7" y="1"/>
                      <a:pt x="3" y="1"/>
                      <a:pt x="0" y="1"/>
                    </a:cubicBezTo>
                    <a:cubicBezTo>
                      <a:pt x="1" y="7"/>
                      <a:pt x="1" y="14"/>
                      <a:pt x="2" y="21"/>
                    </a:cubicBezTo>
                    <a:cubicBezTo>
                      <a:pt x="7" y="21"/>
                      <a:pt x="13" y="21"/>
                      <a:pt x="19" y="21"/>
                    </a:cubicBezTo>
                    <a:cubicBezTo>
                      <a:pt x="21" y="17"/>
                      <a:pt x="21" y="13"/>
                      <a:pt x="20" y="10"/>
                    </a:cubicBezTo>
                    <a:cubicBezTo>
                      <a:pt x="19" y="6"/>
                      <a:pt x="16" y="2"/>
                      <a:pt x="10"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480" name="Freeform 964"/>
              <p:cNvSpPr/>
              <p:nvPr/>
            </p:nvSpPr>
            <p:spPr bwMode="auto">
              <a:xfrm>
                <a:off x="2887" y="3342"/>
                <a:ext cx="21" cy="11"/>
              </a:xfrm>
              <a:custGeom>
                <a:avLst/>
                <a:gdLst>
                  <a:gd name="T0" fmla="*/ 25 w 25"/>
                  <a:gd name="T1" fmla="*/ 0 h 13"/>
                  <a:gd name="T2" fmla="*/ 0 w 25"/>
                  <a:gd name="T3" fmla="*/ 2 h 13"/>
                  <a:gd name="T4" fmla="*/ 3 w 25"/>
                  <a:gd name="T5" fmla="*/ 13 h 13"/>
                  <a:gd name="T6" fmla="*/ 25 w 25"/>
                  <a:gd name="T7" fmla="*/ 0 h 13"/>
                </a:gdLst>
                <a:ahLst/>
                <a:cxnLst>
                  <a:cxn ang="0">
                    <a:pos x="T0" y="T1"/>
                  </a:cxn>
                  <a:cxn ang="0">
                    <a:pos x="T2" y="T3"/>
                  </a:cxn>
                  <a:cxn ang="0">
                    <a:pos x="T4" y="T5"/>
                  </a:cxn>
                  <a:cxn ang="0">
                    <a:pos x="T6" y="T7"/>
                  </a:cxn>
                </a:cxnLst>
                <a:rect l="0" t="0" r="r" b="b"/>
                <a:pathLst>
                  <a:path w="25" h="13">
                    <a:moveTo>
                      <a:pt x="25" y="0"/>
                    </a:moveTo>
                    <a:cubicBezTo>
                      <a:pt x="17" y="0"/>
                      <a:pt x="9" y="1"/>
                      <a:pt x="0" y="2"/>
                    </a:cubicBezTo>
                    <a:cubicBezTo>
                      <a:pt x="1" y="5"/>
                      <a:pt x="2" y="9"/>
                      <a:pt x="3" y="13"/>
                    </a:cubicBezTo>
                    <a:cubicBezTo>
                      <a:pt x="10" y="9"/>
                      <a:pt x="18" y="4"/>
                      <a:pt x="25"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481" name="Freeform 965"/>
              <p:cNvSpPr/>
              <p:nvPr/>
            </p:nvSpPr>
            <p:spPr bwMode="auto">
              <a:xfrm>
                <a:off x="2889" y="3341"/>
                <a:ext cx="33" cy="18"/>
              </a:xfrm>
              <a:custGeom>
                <a:avLst/>
                <a:gdLst>
                  <a:gd name="T0" fmla="*/ 39 w 39"/>
                  <a:gd name="T1" fmla="*/ 0 h 21"/>
                  <a:gd name="T2" fmla="*/ 22 w 39"/>
                  <a:gd name="T3" fmla="*/ 1 h 21"/>
                  <a:gd name="T4" fmla="*/ 0 w 39"/>
                  <a:gd name="T5" fmla="*/ 14 h 21"/>
                  <a:gd name="T6" fmla="*/ 2 w 39"/>
                  <a:gd name="T7" fmla="*/ 21 h 21"/>
                  <a:gd name="T8" fmla="*/ 11 w 39"/>
                  <a:gd name="T9" fmla="*/ 20 h 21"/>
                  <a:gd name="T10" fmla="*/ 39 w 39"/>
                  <a:gd name="T11" fmla="*/ 0 h 21"/>
                </a:gdLst>
                <a:ahLst/>
                <a:cxnLst>
                  <a:cxn ang="0">
                    <a:pos x="T0" y="T1"/>
                  </a:cxn>
                  <a:cxn ang="0">
                    <a:pos x="T2" y="T3"/>
                  </a:cxn>
                  <a:cxn ang="0">
                    <a:pos x="T4" y="T5"/>
                  </a:cxn>
                  <a:cxn ang="0">
                    <a:pos x="T6" y="T7"/>
                  </a:cxn>
                  <a:cxn ang="0">
                    <a:pos x="T8" y="T9"/>
                  </a:cxn>
                  <a:cxn ang="0">
                    <a:pos x="T10" y="T11"/>
                  </a:cxn>
                </a:cxnLst>
                <a:rect l="0" t="0" r="r" b="b"/>
                <a:pathLst>
                  <a:path w="39" h="21">
                    <a:moveTo>
                      <a:pt x="39" y="0"/>
                    </a:moveTo>
                    <a:cubicBezTo>
                      <a:pt x="33" y="0"/>
                      <a:pt x="28" y="1"/>
                      <a:pt x="22" y="1"/>
                    </a:cubicBezTo>
                    <a:cubicBezTo>
                      <a:pt x="15" y="5"/>
                      <a:pt x="7" y="10"/>
                      <a:pt x="0" y="14"/>
                    </a:cubicBezTo>
                    <a:cubicBezTo>
                      <a:pt x="1" y="16"/>
                      <a:pt x="1" y="18"/>
                      <a:pt x="2" y="21"/>
                    </a:cubicBezTo>
                    <a:cubicBezTo>
                      <a:pt x="5" y="20"/>
                      <a:pt x="8" y="20"/>
                      <a:pt x="11" y="20"/>
                    </a:cubicBezTo>
                    <a:cubicBezTo>
                      <a:pt x="19" y="15"/>
                      <a:pt x="28" y="8"/>
                      <a:pt x="39"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482" name="Freeform 966"/>
              <p:cNvSpPr/>
              <p:nvPr/>
            </p:nvSpPr>
            <p:spPr bwMode="auto">
              <a:xfrm>
                <a:off x="2899" y="3341"/>
                <a:ext cx="24" cy="17"/>
              </a:xfrm>
              <a:custGeom>
                <a:avLst/>
                <a:gdLst>
                  <a:gd name="T0" fmla="*/ 28 w 29"/>
                  <a:gd name="T1" fmla="*/ 0 h 20"/>
                  <a:gd name="T2" fmla="*/ 28 w 29"/>
                  <a:gd name="T3" fmla="*/ 0 h 20"/>
                  <a:gd name="T4" fmla="*/ 0 w 29"/>
                  <a:gd name="T5" fmla="*/ 20 h 20"/>
                  <a:gd name="T6" fmla="*/ 28 w 29"/>
                  <a:gd name="T7" fmla="*/ 20 h 20"/>
                  <a:gd name="T8" fmla="*/ 28 w 29"/>
                  <a:gd name="T9" fmla="*/ 0 h 20"/>
                </a:gdLst>
                <a:ahLst/>
                <a:cxnLst>
                  <a:cxn ang="0">
                    <a:pos x="T0" y="T1"/>
                  </a:cxn>
                  <a:cxn ang="0">
                    <a:pos x="T2" y="T3"/>
                  </a:cxn>
                  <a:cxn ang="0">
                    <a:pos x="T4" y="T5"/>
                  </a:cxn>
                  <a:cxn ang="0">
                    <a:pos x="T6" y="T7"/>
                  </a:cxn>
                  <a:cxn ang="0">
                    <a:pos x="T8" y="T9"/>
                  </a:cxn>
                </a:cxnLst>
                <a:rect l="0" t="0" r="r" b="b"/>
                <a:pathLst>
                  <a:path w="28" h="20">
                    <a:moveTo>
                      <a:pt x="28" y="0"/>
                    </a:moveTo>
                    <a:cubicBezTo>
                      <a:pt x="28" y="0"/>
                      <a:pt x="28" y="0"/>
                      <a:pt x="28" y="0"/>
                    </a:cubicBezTo>
                    <a:cubicBezTo>
                      <a:pt x="17" y="8"/>
                      <a:pt x="8" y="15"/>
                      <a:pt x="0" y="20"/>
                    </a:cubicBezTo>
                    <a:cubicBezTo>
                      <a:pt x="10" y="20"/>
                      <a:pt x="19" y="20"/>
                      <a:pt x="28" y="20"/>
                    </a:cubicBezTo>
                    <a:cubicBezTo>
                      <a:pt x="29" y="13"/>
                      <a:pt x="28" y="6"/>
                      <a:pt x="28" y="0"/>
                    </a:cubicBezTo>
                  </a:path>
                </a:pathLst>
              </a:custGeom>
              <a:solidFill>
                <a:srgbClr val="610205"/>
              </a:solidFill>
              <a:ln>
                <a:noFill/>
              </a:ln>
            </p:spPr>
            <p:txBody>
              <a:bodyPr vert="horz" wrap="square" lIns="91440" tIns="45720" rIns="91440" bIns="45720" numCol="1" anchor="t" anchorCtr="0" compatLnSpc="1"/>
              <a:lstStyle/>
              <a:p>
                <a:endParaRPr lang="zh-CN" altLang="en-US"/>
              </a:p>
            </p:txBody>
          </p:sp>
          <p:sp>
            <p:nvSpPr>
              <p:cNvPr id="2483" name="Freeform 967"/>
              <p:cNvSpPr/>
              <p:nvPr/>
            </p:nvSpPr>
            <p:spPr bwMode="auto">
              <a:xfrm>
                <a:off x="2853" y="3344"/>
                <a:ext cx="35" cy="15"/>
              </a:xfrm>
              <a:custGeom>
                <a:avLst/>
                <a:gdLst>
                  <a:gd name="T0" fmla="*/ 39 w 42"/>
                  <a:gd name="T1" fmla="*/ 0 h 18"/>
                  <a:gd name="T2" fmla="*/ 19 w 42"/>
                  <a:gd name="T3" fmla="*/ 1 h 18"/>
                  <a:gd name="T4" fmla="*/ 0 w 42"/>
                  <a:gd name="T5" fmla="*/ 9 h 18"/>
                  <a:gd name="T6" fmla="*/ 3 w 42"/>
                  <a:gd name="T7" fmla="*/ 18 h 18"/>
                  <a:gd name="T8" fmla="*/ 32 w 42"/>
                  <a:gd name="T9" fmla="*/ 18 h 18"/>
                  <a:gd name="T10" fmla="*/ 42 w 42"/>
                  <a:gd name="T11" fmla="*/ 12 h 18"/>
                  <a:gd name="T12" fmla="*/ 39 w 4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42" h="18">
                    <a:moveTo>
                      <a:pt x="39" y="0"/>
                    </a:moveTo>
                    <a:cubicBezTo>
                      <a:pt x="33" y="0"/>
                      <a:pt x="26" y="1"/>
                      <a:pt x="19" y="1"/>
                    </a:cubicBezTo>
                    <a:cubicBezTo>
                      <a:pt x="13" y="4"/>
                      <a:pt x="6" y="6"/>
                      <a:pt x="0" y="9"/>
                    </a:cubicBezTo>
                    <a:cubicBezTo>
                      <a:pt x="1" y="12"/>
                      <a:pt x="2" y="15"/>
                      <a:pt x="3" y="18"/>
                    </a:cubicBezTo>
                    <a:cubicBezTo>
                      <a:pt x="13" y="18"/>
                      <a:pt x="22" y="18"/>
                      <a:pt x="32" y="18"/>
                    </a:cubicBezTo>
                    <a:cubicBezTo>
                      <a:pt x="35" y="16"/>
                      <a:pt x="38" y="14"/>
                      <a:pt x="42" y="12"/>
                    </a:cubicBezTo>
                    <a:cubicBezTo>
                      <a:pt x="41" y="8"/>
                      <a:pt x="40" y="4"/>
                      <a:pt x="39"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484" name="Freeform 968"/>
              <p:cNvSpPr/>
              <p:nvPr/>
            </p:nvSpPr>
            <p:spPr bwMode="auto">
              <a:xfrm>
                <a:off x="2880" y="3354"/>
                <a:ext cx="9" cy="5"/>
              </a:xfrm>
              <a:custGeom>
                <a:avLst/>
                <a:gdLst>
                  <a:gd name="T0" fmla="*/ 10 w 11"/>
                  <a:gd name="T1" fmla="*/ 0 h 6"/>
                  <a:gd name="T2" fmla="*/ 0 w 11"/>
                  <a:gd name="T3" fmla="*/ 6 h 6"/>
                  <a:gd name="T4" fmla="*/ 11 w 11"/>
                  <a:gd name="T5" fmla="*/ 6 h 6"/>
                  <a:gd name="T6" fmla="*/ 10 w 11"/>
                  <a:gd name="T7" fmla="*/ 0 h 6"/>
                </a:gdLst>
                <a:ahLst/>
                <a:cxnLst>
                  <a:cxn ang="0">
                    <a:pos x="T0" y="T1"/>
                  </a:cxn>
                  <a:cxn ang="0">
                    <a:pos x="T2" y="T3"/>
                  </a:cxn>
                  <a:cxn ang="0">
                    <a:pos x="T4" y="T5"/>
                  </a:cxn>
                  <a:cxn ang="0">
                    <a:pos x="T6" y="T7"/>
                  </a:cxn>
                </a:cxnLst>
                <a:rect l="0" t="0" r="r" b="b"/>
                <a:pathLst>
                  <a:path w="11" h="6">
                    <a:moveTo>
                      <a:pt x="10" y="0"/>
                    </a:moveTo>
                    <a:cubicBezTo>
                      <a:pt x="6" y="2"/>
                      <a:pt x="3" y="4"/>
                      <a:pt x="0" y="6"/>
                    </a:cubicBezTo>
                    <a:cubicBezTo>
                      <a:pt x="3" y="6"/>
                      <a:pt x="7" y="6"/>
                      <a:pt x="11" y="6"/>
                    </a:cubicBezTo>
                    <a:cubicBezTo>
                      <a:pt x="10" y="4"/>
                      <a:pt x="10" y="2"/>
                      <a:pt x="10"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485" name="Freeform 969"/>
              <p:cNvSpPr/>
              <p:nvPr/>
            </p:nvSpPr>
            <p:spPr bwMode="auto">
              <a:xfrm>
                <a:off x="2851" y="3346"/>
                <a:ext cx="2" cy="0"/>
              </a:xfrm>
              <a:custGeom>
                <a:avLst/>
                <a:gdLst>
                  <a:gd name="T0" fmla="*/ 2 w 2"/>
                  <a:gd name="T1" fmla="*/ 2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1" y="0"/>
                      <a:pt x="1" y="0"/>
                      <a:pt x="0" y="0"/>
                    </a:cubicBezTo>
                    <a:cubicBezTo>
                      <a:pt x="0" y="0"/>
                      <a:pt x="0" y="0"/>
                      <a:pt x="0" y="0"/>
                    </a:cubicBezTo>
                    <a:cubicBezTo>
                      <a:pt x="1" y="0"/>
                      <a:pt x="2" y="0"/>
                      <a:pt x="2"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486" name="Freeform 970"/>
              <p:cNvSpPr/>
              <p:nvPr/>
            </p:nvSpPr>
            <p:spPr bwMode="auto">
              <a:xfrm>
                <a:off x="2851" y="3345"/>
                <a:ext cx="18" cy="6"/>
              </a:xfrm>
              <a:custGeom>
                <a:avLst/>
                <a:gdLst>
                  <a:gd name="T0" fmla="*/ 21 w 21"/>
                  <a:gd name="T1" fmla="*/ 0 h 8"/>
                  <a:gd name="T2" fmla="*/ 2 w 21"/>
                  <a:gd name="T3" fmla="*/ 2 h 8"/>
                  <a:gd name="T4" fmla="*/ 0 w 21"/>
                  <a:gd name="T5" fmla="*/ 2 h 8"/>
                  <a:gd name="T6" fmla="*/ 2 w 21"/>
                  <a:gd name="T7" fmla="*/ 8 h 8"/>
                  <a:gd name="T8" fmla="*/ 21 w 21"/>
                  <a:gd name="T9" fmla="*/ 0 h 8"/>
                </a:gdLst>
                <a:ahLst/>
                <a:cxnLst>
                  <a:cxn ang="0">
                    <a:pos x="T0" y="T1"/>
                  </a:cxn>
                  <a:cxn ang="0">
                    <a:pos x="T2" y="T3"/>
                  </a:cxn>
                  <a:cxn ang="0">
                    <a:pos x="T4" y="T5"/>
                  </a:cxn>
                  <a:cxn ang="0">
                    <a:pos x="T6" y="T7"/>
                  </a:cxn>
                  <a:cxn ang="0">
                    <a:pos x="T8" y="T9"/>
                  </a:cxn>
                </a:cxnLst>
                <a:rect l="0" t="0" r="r" b="b"/>
                <a:pathLst>
                  <a:path w="21" h="8">
                    <a:moveTo>
                      <a:pt x="21" y="0"/>
                    </a:moveTo>
                    <a:cubicBezTo>
                      <a:pt x="15" y="1"/>
                      <a:pt x="8" y="1"/>
                      <a:pt x="2" y="2"/>
                    </a:cubicBezTo>
                    <a:cubicBezTo>
                      <a:pt x="2" y="2"/>
                      <a:pt x="1" y="2"/>
                      <a:pt x="0" y="2"/>
                    </a:cubicBezTo>
                    <a:cubicBezTo>
                      <a:pt x="1" y="4"/>
                      <a:pt x="2" y="6"/>
                      <a:pt x="2" y="8"/>
                    </a:cubicBezTo>
                    <a:cubicBezTo>
                      <a:pt x="8" y="5"/>
                      <a:pt x="15" y="3"/>
                      <a:pt x="21"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487" name="Freeform 971"/>
              <p:cNvSpPr/>
              <p:nvPr/>
            </p:nvSpPr>
            <p:spPr bwMode="auto">
              <a:xfrm>
                <a:off x="2834" y="3352"/>
                <a:ext cx="19" cy="8"/>
              </a:xfrm>
              <a:custGeom>
                <a:avLst/>
                <a:gdLst>
                  <a:gd name="T0" fmla="*/ 21 w 23"/>
                  <a:gd name="T1" fmla="*/ 0 h 9"/>
                  <a:gd name="T2" fmla="*/ 0 w 23"/>
                  <a:gd name="T3" fmla="*/ 9 h 9"/>
                  <a:gd name="T4" fmla="*/ 23 w 23"/>
                  <a:gd name="T5" fmla="*/ 8 h 9"/>
                  <a:gd name="T6" fmla="*/ 21 w 23"/>
                  <a:gd name="T7" fmla="*/ 0 h 9"/>
                </a:gdLst>
                <a:ahLst/>
                <a:cxnLst>
                  <a:cxn ang="0">
                    <a:pos x="T0" y="T1"/>
                  </a:cxn>
                  <a:cxn ang="0">
                    <a:pos x="T2" y="T3"/>
                  </a:cxn>
                  <a:cxn ang="0">
                    <a:pos x="T4" y="T5"/>
                  </a:cxn>
                  <a:cxn ang="0">
                    <a:pos x="T6" y="T7"/>
                  </a:cxn>
                </a:cxnLst>
                <a:rect l="0" t="0" r="r" b="b"/>
                <a:pathLst>
                  <a:path w="23" h="9">
                    <a:moveTo>
                      <a:pt x="21" y="0"/>
                    </a:moveTo>
                    <a:cubicBezTo>
                      <a:pt x="14" y="3"/>
                      <a:pt x="7" y="6"/>
                      <a:pt x="0" y="9"/>
                    </a:cubicBezTo>
                    <a:cubicBezTo>
                      <a:pt x="8" y="8"/>
                      <a:pt x="15" y="8"/>
                      <a:pt x="23" y="8"/>
                    </a:cubicBezTo>
                    <a:cubicBezTo>
                      <a:pt x="22" y="5"/>
                      <a:pt x="22" y="3"/>
                      <a:pt x="21"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488" name="Freeform 972"/>
              <p:cNvSpPr/>
              <p:nvPr/>
            </p:nvSpPr>
            <p:spPr bwMode="auto">
              <a:xfrm>
                <a:off x="2816" y="3347"/>
                <a:ext cx="34" cy="13"/>
              </a:xfrm>
              <a:custGeom>
                <a:avLst/>
                <a:gdLst>
                  <a:gd name="T0" fmla="*/ 42 w 42"/>
                  <a:gd name="T1" fmla="*/ 0 h 15"/>
                  <a:gd name="T2" fmla="*/ 4 w 42"/>
                  <a:gd name="T3" fmla="*/ 11 h 15"/>
                  <a:gd name="T4" fmla="*/ 0 w 42"/>
                  <a:gd name="T5" fmla="*/ 12 h 15"/>
                  <a:gd name="T6" fmla="*/ 1 w 42"/>
                  <a:gd name="T7" fmla="*/ 15 h 15"/>
                  <a:gd name="T8" fmla="*/ 7 w 42"/>
                  <a:gd name="T9" fmla="*/ 15 h 15"/>
                  <a:gd name="T10" fmla="*/ 42 w 42"/>
                  <a:gd name="T11" fmla="*/ 0 h 15"/>
                  <a:gd name="T12" fmla="*/ 42 w 42"/>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42" h="15">
                    <a:moveTo>
                      <a:pt x="42" y="0"/>
                    </a:moveTo>
                    <a:cubicBezTo>
                      <a:pt x="29" y="3"/>
                      <a:pt x="17" y="6"/>
                      <a:pt x="4" y="11"/>
                    </a:cubicBezTo>
                    <a:cubicBezTo>
                      <a:pt x="3" y="11"/>
                      <a:pt x="2" y="12"/>
                      <a:pt x="0" y="12"/>
                    </a:cubicBezTo>
                    <a:cubicBezTo>
                      <a:pt x="1" y="13"/>
                      <a:pt x="1" y="14"/>
                      <a:pt x="1" y="15"/>
                    </a:cubicBezTo>
                    <a:cubicBezTo>
                      <a:pt x="3" y="15"/>
                      <a:pt x="5" y="15"/>
                      <a:pt x="7" y="15"/>
                    </a:cubicBezTo>
                    <a:cubicBezTo>
                      <a:pt x="19" y="10"/>
                      <a:pt x="30" y="5"/>
                      <a:pt x="42" y="0"/>
                    </a:cubicBezTo>
                    <a:cubicBezTo>
                      <a:pt x="42" y="0"/>
                      <a:pt x="42" y="0"/>
                      <a:pt x="42"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489" name="Freeform 973"/>
              <p:cNvSpPr/>
              <p:nvPr/>
            </p:nvSpPr>
            <p:spPr bwMode="auto">
              <a:xfrm>
                <a:off x="2821" y="3347"/>
                <a:ext cx="30" cy="13"/>
              </a:xfrm>
              <a:custGeom>
                <a:avLst/>
                <a:gdLst>
                  <a:gd name="T0" fmla="*/ 35 w 36"/>
                  <a:gd name="T1" fmla="*/ 0 h 15"/>
                  <a:gd name="T2" fmla="*/ 0 w 36"/>
                  <a:gd name="T3" fmla="*/ 15 h 15"/>
                  <a:gd name="T4" fmla="*/ 15 w 36"/>
                  <a:gd name="T5" fmla="*/ 15 h 15"/>
                  <a:gd name="T6" fmla="*/ 36 w 36"/>
                  <a:gd name="T7" fmla="*/ 6 h 15"/>
                  <a:gd name="T8" fmla="*/ 35 w 36"/>
                  <a:gd name="T9" fmla="*/ 0 h 15"/>
                </a:gdLst>
                <a:ahLst/>
                <a:cxnLst>
                  <a:cxn ang="0">
                    <a:pos x="T0" y="T1"/>
                  </a:cxn>
                  <a:cxn ang="0">
                    <a:pos x="T2" y="T3"/>
                  </a:cxn>
                  <a:cxn ang="0">
                    <a:pos x="T4" y="T5"/>
                  </a:cxn>
                  <a:cxn ang="0">
                    <a:pos x="T6" y="T7"/>
                  </a:cxn>
                  <a:cxn ang="0">
                    <a:pos x="T8" y="T9"/>
                  </a:cxn>
                </a:cxnLst>
                <a:rect l="0" t="0" r="r" b="b"/>
                <a:pathLst>
                  <a:path w="36" h="15">
                    <a:moveTo>
                      <a:pt x="35" y="0"/>
                    </a:moveTo>
                    <a:cubicBezTo>
                      <a:pt x="23" y="5"/>
                      <a:pt x="12" y="10"/>
                      <a:pt x="0" y="15"/>
                    </a:cubicBezTo>
                    <a:cubicBezTo>
                      <a:pt x="5" y="15"/>
                      <a:pt x="10" y="15"/>
                      <a:pt x="15" y="15"/>
                    </a:cubicBezTo>
                    <a:cubicBezTo>
                      <a:pt x="22" y="12"/>
                      <a:pt x="29" y="9"/>
                      <a:pt x="36" y="6"/>
                    </a:cubicBezTo>
                    <a:cubicBezTo>
                      <a:pt x="36" y="4"/>
                      <a:pt x="35" y="2"/>
                      <a:pt x="35" y="0"/>
                    </a:cubicBezTo>
                  </a:path>
                </a:pathLst>
              </a:custGeom>
              <a:solidFill>
                <a:srgbClr val="7E070F"/>
              </a:solidFill>
              <a:ln>
                <a:noFill/>
              </a:ln>
            </p:spPr>
            <p:txBody>
              <a:bodyPr vert="horz" wrap="square" lIns="91440" tIns="45720" rIns="91440" bIns="45720" numCol="1" anchor="t" anchorCtr="0" compatLnSpc="1"/>
              <a:lstStyle/>
              <a:p>
                <a:endParaRPr lang="zh-CN" altLang="en-US"/>
              </a:p>
            </p:txBody>
          </p:sp>
          <p:sp>
            <p:nvSpPr>
              <p:cNvPr id="2490" name="Freeform 974"/>
              <p:cNvSpPr/>
              <p:nvPr/>
            </p:nvSpPr>
            <p:spPr bwMode="auto">
              <a:xfrm>
                <a:off x="2809" y="3358"/>
                <a:ext cx="5" cy="2"/>
              </a:xfrm>
              <a:custGeom>
                <a:avLst/>
                <a:gdLst>
                  <a:gd name="T0" fmla="*/ 6 w 6"/>
                  <a:gd name="T1" fmla="*/ 0 h 2"/>
                  <a:gd name="T2" fmla="*/ 0 w 6"/>
                  <a:gd name="T3" fmla="*/ 2 h 2"/>
                  <a:gd name="T4" fmla="*/ 6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2" y="1"/>
                      <a:pt x="0" y="2"/>
                    </a:cubicBezTo>
                    <a:cubicBezTo>
                      <a:pt x="2" y="2"/>
                      <a:pt x="4" y="2"/>
                      <a:pt x="6" y="2"/>
                    </a:cubicBezTo>
                    <a:cubicBezTo>
                      <a:pt x="6" y="1"/>
                      <a:pt x="6" y="1"/>
                      <a:pt x="6" y="0"/>
                    </a:cubicBezTo>
                  </a:path>
                </a:pathLst>
              </a:custGeom>
              <a:solidFill>
                <a:srgbClr val="A11E32"/>
              </a:solidFill>
              <a:ln>
                <a:noFill/>
              </a:ln>
            </p:spPr>
            <p:txBody>
              <a:bodyPr vert="horz" wrap="square" lIns="91440" tIns="45720" rIns="91440" bIns="45720" numCol="1" anchor="t" anchorCtr="0" compatLnSpc="1"/>
              <a:lstStyle/>
              <a:p>
                <a:endParaRPr lang="zh-CN" altLang="en-US"/>
              </a:p>
            </p:txBody>
          </p:sp>
          <p:sp>
            <p:nvSpPr>
              <p:cNvPr id="2491" name="Freeform 975"/>
              <p:cNvSpPr/>
              <p:nvPr/>
            </p:nvSpPr>
            <p:spPr bwMode="auto">
              <a:xfrm>
                <a:off x="3039" y="1941"/>
                <a:ext cx="21" cy="109"/>
              </a:xfrm>
              <a:custGeom>
                <a:avLst/>
                <a:gdLst>
                  <a:gd name="T0" fmla="*/ 0 w 21"/>
                  <a:gd name="T1" fmla="*/ 0 h 109"/>
                  <a:gd name="T2" fmla="*/ 1 w 21"/>
                  <a:gd name="T3" fmla="*/ 0 h 109"/>
                  <a:gd name="T4" fmla="*/ 21 w 21"/>
                  <a:gd name="T5" fmla="*/ 109 h 109"/>
                  <a:gd name="T6" fmla="*/ 19 w 21"/>
                  <a:gd name="T7" fmla="*/ 109 h 109"/>
                  <a:gd name="T8" fmla="*/ 0 w 21"/>
                  <a:gd name="T9" fmla="*/ 0 h 109"/>
                </a:gdLst>
                <a:ahLst/>
                <a:cxnLst>
                  <a:cxn ang="0">
                    <a:pos x="T0" y="T1"/>
                  </a:cxn>
                  <a:cxn ang="0">
                    <a:pos x="T2" y="T3"/>
                  </a:cxn>
                  <a:cxn ang="0">
                    <a:pos x="T4" y="T5"/>
                  </a:cxn>
                  <a:cxn ang="0">
                    <a:pos x="T6" y="T7"/>
                  </a:cxn>
                  <a:cxn ang="0">
                    <a:pos x="T8" y="T9"/>
                  </a:cxn>
                </a:cxnLst>
                <a:rect l="0" t="0" r="r" b="b"/>
                <a:pathLst>
                  <a:path w="21" h="109">
                    <a:moveTo>
                      <a:pt x="0" y="0"/>
                    </a:moveTo>
                    <a:lnTo>
                      <a:pt x="1" y="0"/>
                    </a:lnTo>
                    <a:lnTo>
                      <a:pt x="21" y="109"/>
                    </a:lnTo>
                    <a:lnTo>
                      <a:pt x="19" y="109"/>
                    </a:lnTo>
                    <a:lnTo>
                      <a:pt x="0"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492" name="Freeform 976"/>
              <p:cNvSpPr/>
              <p:nvPr/>
            </p:nvSpPr>
            <p:spPr bwMode="auto">
              <a:xfrm>
                <a:off x="3035" y="2075"/>
                <a:ext cx="73" cy="236"/>
              </a:xfrm>
              <a:custGeom>
                <a:avLst/>
                <a:gdLst>
                  <a:gd name="T0" fmla="*/ 0 w 88"/>
                  <a:gd name="T1" fmla="*/ 0 h 284"/>
                  <a:gd name="T2" fmla="*/ 51 w 88"/>
                  <a:gd name="T3" fmla="*/ 110 h 284"/>
                  <a:gd name="T4" fmla="*/ 80 w 88"/>
                  <a:gd name="T5" fmla="*/ 250 h 284"/>
                  <a:gd name="T6" fmla="*/ 88 w 88"/>
                  <a:gd name="T7" fmla="*/ 284 h 284"/>
                  <a:gd name="T8" fmla="*/ 83 w 88"/>
                  <a:gd name="T9" fmla="*/ 265 h 284"/>
                  <a:gd name="T10" fmla="*/ 0 w 88"/>
                  <a:gd name="T11" fmla="*/ 0 h 284"/>
                </a:gdLst>
                <a:ahLst/>
                <a:cxnLst>
                  <a:cxn ang="0">
                    <a:pos x="T0" y="T1"/>
                  </a:cxn>
                  <a:cxn ang="0">
                    <a:pos x="T2" y="T3"/>
                  </a:cxn>
                  <a:cxn ang="0">
                    <a:pos x="T4" y="T5"/>
                  </a:cxn>
                  <a:cxn ang="0">
                    <a:pos x="T6" y="T7"/>
                  </a:cxn>
                  <a:cxn ang="0">
                    <a:pos x="T8" y="T9"/>
                  </a:cxn>
                  <a:cxn ang="0">
                    <a:pos x="T10" y="T11"/>
                  </a:cxn>
                </a:cxnLst>
                <a:rect l="0" t="0" r="r" b="b"/>
                <a:pathLst>
                  <a:path w="88" h="284">
                    <a:moveTo>
                      <a:pt x="0" y="0"/>
                    </a:moveTo>
                    <a:cubicBezTo>
                      <a:pt x="8" y="8"/>
                      <a:pt x="38" y="54"/>
                      <a:pt x="51" y="110"/>
                    </a:cubicBezTo>
                    <a:cubicBezTo>
                      <a:pt x="66" y="165"/>
                      <a:pt x="75" y="225"/>
                      <a:pt x="80" y="250"/>
                    </a:cubicBezTo>
                    <a:cubicBezTo>
                      <a:pt x="88" y="284"/>
                      <a:pt x="88" y="284"/>
                      <a:pt x="88" y="284"/>
                    </a:cubicBezTo>
                    <a:cubicBezTo>
                      <a:pt x="83" y="265"/>
                      <a:pt x="83" y="265"/>
                      <a:pt x="83" y="265"/>
                    </a:cubicBezTo>
                    <a:cubicBezTo>
                      <a:pt x="68" y="190"/>
                      <a:pt x="39" y="57"/>
                      <a:pt x="0"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493" name="Freeform 977"/>
              <p:cNvSpPr/>
              <p:nvPr/>
            </p:nvSpPr>
            <p:spPr bwMode="auto">
              <a:xfrm>
                <a:off x="2861" y="2712"/>
                <a:ext cx="9" cy="83"/>
              </a:xfrm>
              <a:custGeom>
                <a:avLst/>
                <a:gdLst>
                  <a:gd name="T0" fmla="*/ 6 w 10"/>
                  <a:gd name="T1" fmla="*/ 101 h 101"/>
                  <a:gd name="T2" fmla="*/ 4 w 10"/>
                  <a:gd name="T3" fmla="*/ 11 h 101"/>
                  <a:gd name="T4" fmla="*/ 4 w 10"/>
                  <a:gd name="T5" fmla="*/ 0 h 101"/>
                  <a:gd name="T6" fmla="*/ 4 w 10"/>
                  <a:gd name="T7" fmla="*/ 6 h 101"/>
                  <a:gd name="T8" fmla="*/ 6 w 10"/>
                  <a:gd name="T9" fmla="*/ 101 h 101"/>
                </a:gdLst>
                <a:ahLst/>
                <a:cxnLst>
                  <a:cxn ang="0">
                    <a:pos x="T0" y="T1"/>
                  </a:cxn>
                  <a:cxn ang="0">
                    <a:pos x="T2" y="T3"/>
                  </a:cxn>
                  <a:cxn ang="0">
                    <a:pos x="T4" y="T5"/>
                  </a:cxn>
                  <a:cxn ang="0">
                    <a:pos x="T6" y="T7"/>
                  </a:cxn>
                  <a:cxn ang="0">
                    <a:pos x="T8" y="T9"/>
                  </a:cxn>
                </a:cxnLst>
                <a:rect l="0" t="0" r="r" b="b"/>
                <a:pathLst>
                  <a:path w="10" h="100">
                    <a:moveTo>
                      <a:pt x="6" y="101"/>
                    </a:moveTo>
                    <a:cubicBezTo>
                      <a:pt x="0" y="94"/>
                      <a:pt x="4" y="29"/>
                      <a:pt x="4" y="11"/>
                    </a:cubicBezTo>
                    <a:cubicBezTo>
                      <a:pt x="4" y="0"/>
                      <a:pt x="4" y="0"/>
                      <a:pt x="4" y="0"/>
                    </a:cubicBezTo>
                    <a:cubicBezTo>
                      <a:pt x="4" y="6"/>
                      <a:pt x="4" y="6"/>
                      <a:pt x="4" y="6"/>
                    </a:cubicBezTo>
                    <a:cubicBezTo>
                      <a:pt x="5" y="32"/>
                      <a:pt x="10" y="78"/>
                      <a:pt x="6" y="101"/>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494" name="Freeform 978"/>
              <p:cNvSpPr/>
              <p:nvPr/>
            </p:nvSpPr>
            <p:spPr bwMode="auto">
              <a:xfrm>
                <a:off x="2867" y="2729"/>
                <a:ext cx="9" cy="71"/>
              </a:xfrm>
              <a:custGeom>
                <a:avLst/>
                <a:gdLst>
                  <a:gd name="T0" fmla="*/ 2 w 11"/>
                  <a:gd name="T1" fmla="*/ 9 h 85"/>
                  <a:gd name="T2" fmla="*/ 2 w 11"/>
                  <a:gd name="T3" fmla="*/ 0 h 85"/>
                  <a:gd name="T4" fmla="*/ 2 w 11"/>
                  <a:gd name="T5" fmla="*/ 5 h 85"/>
                  <a:gd name="T6" fmla="*/ 5 w 11"/>
                  <a:gd name="T7" fmla="*/ 85 h 85"/>
                  <a:gd name="T8" fmla="*/ 2 w 11"/>
                  <a:gd name="T9" fmla="*/ 9 h 85"/>
                </a:gdLst>
                <a:ahLst/>
                <a:cxnLst>
                  <a:cxn ang="0">
                    <a:pos x="T0" y="T1"/>
                  </a:cxn>
                  <a:cxn ang="0">
                    <a:pos x="T2" y="T3"/>
                  </a:cxn>
                  <a:cxn ang="0">
                    <a:pos x="T4" y="T5"/>
                  </a:cxn>
                  <a:cxn ang="0">
                    <a:pos x="T6" y="T7"/>
                  </a:cxn>
                  <a:cxn ang="0">
                    <a:pos x="T8" y="T9"/>
                  </a:cxn>
                </a:cxnLst>
                <a:rect l="0" t="0" r="r" b="b"/>
                <a:pathLst>
                  <a:path w="11" h="85">
                    <a:moveTo>
                      <a:pt x="2" y="9"/>
                    </a:moveTo>
                    <a:cubicBezTo>
                      <a:pt x="2" y="0"/>
                      <a:pt x="2" y="0"/>
                      <a:pt x="2" y="0"/>
                    </a:cubicBezTo>
                    <a:cubicBezTo>
                      <a:pt x="2" y="5"/>
                      <a:pt x="2" y="5"/>
                      <a:pt x="2" y="5"/>
                    </a:cubicBezTo>
                    <a:cubicBezTo>
                      <a:pt x="7" y="26"/>
                      <a:pt x="11" y="66"/>
                      <a:pt x="5" y="85"/>
                    </a:cubicBezTo>
                    <a:cubicBezTo>
                      <a:pt x="0" y="78"/>
                      <a:pt x="6" y="24"/>
                      <a:pt x="2" y="9"/>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495" name="Freeform 979"/>
              <p:cNvSpPr/>
              <p:nvPr/>
            </p:nvSpPr>
            <p:spPr bwMode="auto">
              <a:xfrm>
                <a:off x="2893" y="2770"/>
                <a:ext cx="8" cy="30"/>
              </a:xfrm>
              <a:custGeom>
                <a:avLst/>
                <a:gdLst>
                  <a:gd name="T0" fmla="*/ 2 w 10"/>
                  <a:gd name="T1" fmla="*/ 4 h 35"/>
                  <a:gd name="T2" fmla="*/ 2 w 10"/>
                  <a:gd name="T3" fmla="*/ 0 h 35"/>
                  <a:gd name="T4" fmla="*/ 2 w 10"/>
                  <a:gd name="T5" fmla="*/ 3 h 35"/>
                  <a:gd name="T6" fmla="*/ 6 w 10"/>
                  <a:gd name="T7" fmla="*/ 35 h 35"/>
                  <a:gd name="T8" fmla="*/ 2 w 10"/>
                  <a:gd name="T9" fmla="*/ 4 h 35"/>
                </a:gdLst>
                <a:ahLst/>
                <a:cxnLst>
                  <a:cxn ang="0">
                    <a:pos x="T0" y="T1"/>
                  </a:cxn>
                  <a:cxn ang="0">
                    <a:pos x="T2" y="T3"/>
                  </a:cxn>
                  <a:cxn ang="0">
                    <a:pos x="T4" y="T5"/>
                  </a:cxn>
                  <a:cxn ang="0">
                    <a:pos x="T6" y="T7"/>
                  </a:cxn>
                  <a:cxn ang="0">
                    <a:pos x="T8" y="T9"/>
                  </a:cxn>
                </a:cxnLst>
                <a:rect l="0" t="0" r="r" b="b"/>
                <a:pathLst>
                  <a:path w="10" h="35">
                    <a:moveTo>
                      <a:pt x="2" y="4"/>
                    </a:moveTo>
                    <a:cubicBezTo>
                      <a:pt x="2" y="0"/>
                      <a:pt x="2" y="0"/>
                      <a:pt x="2" y="0"/>
                    </a:cubicBezTo>
                    <a:cubicBezTo>
                      <a:pt x="2" y="3"/>
                      <a:pt x="2" y="3"/>
                      <a:pt x="2" y="3"/>
                    </a:cubicBezTo>
                    <a:cubicBezTo>
                      <a:pt x="4" y="11"/>
                      <a:pt x="10" y="27"/>
                      <a:pt x="6" y="35"/>
                    </a:cubicBezTo>
                    <a:cubicBezTo>
                      <a:pt x="0" y="33"/>
                      <a:pt x="2" y="10"/>
                      <a:pt x="2" y="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496" name="Freeform 980"/>
              <p:cNvSpPr/>
              <p:nvPr/>
            </p:nvSpPr>
            <p:spPr bwMode="auto">
              <a:xfrm>
                <a:off x="2966" y="2703"/>
                <a:ext cx="16" cy="99"/>
              </a:xfrm>
              <a:custGeom>
                <a:avLst/>
                <a:gdLst>
                  <a:gd name="T0" fmla="*/ 1 w 19"/>
                  <a:gd name="T1" fmla="*/ 119 h 119"/>
                  <a:gd name="T2" fmla="*/ 17 w 19"/>
                  <a:gd name="T3" fmla="*/ 13 h 119"/>
                  <a:gd name="T4" fmla="*/ 19 w 19"/>
                  <a:gd name="T5" fmla="*/ 0 h 119"/>
                  <a:gd name="T6" fmla="*/ 18 w 19"/>
                  <a:gd name="T7" fmla="*/ 7 h 119"/>
                  <a:gd name="T8" fmla="*/ 1 w 19"/>
                  <a:gd name="T9" fmla="*/ 119 h 119"/>
                </a:gdLst>
                <a:ahLst/>
                <a:cxnLst>
                  <a:cxn ang="0">
                    <a:pos x="T0" y="T1"/>
                  </a:cxn>
                  <a:cxn ang="0">
                    <a:pos x="T2" y="T3"/>
                  </a:cxn>
                  <a:cxn ang="0">
                    <a:pos x="T4" y="T5"/>
                  </a:cxn>
                  <a:cxn ang="0">
                    <a:pos x="T6" y="T7"/>
                  </a:cxn>
                  <a:cxn ang="0">
                    <a:pos x="T8" y="T9"/>
                  </a:cxn>
                </a:cxnLst>
                <a:rect l="0" t="0" r="r" b="b"/>
                <a:pathLst>
                  <a:path w="19" h="119">
                    <a:moveTo>
                      <a:pt x="1" y="119"/>
                    </a:moveTo>
                    <a:cubicBezTo>
                      <a:pt x="0" y="110"/>
                      <a:pt x="14" y="34"/>
                      <a:pt x="17" y="13"/>
                    </a:cubicBezTo>
                    <a:cubicBezTo>
                      <a:pt x="19" y="0"/>
                      <a:pt x="19" y="0"/>
                      <a:pt x="19" y="0"/>
                    </a:cubicBezTo>
                    <a:cubicBezTo>
                      <a:pt x="18" y="7"/>
                      <a:pt x="18" y="7"/>
                      <a:pt x="18" y="7"/>
                    </a:cubicBezTo>
                    <a:cubicBezTo>
                      <a:pt x="13" y="38"/>
                      <a:pt x="13" y="94"/>
                      <a:pt x="1" y="119"/>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497" name="Freeform 981"/>
              <p:cNvSpPr/>
              <p:nvPr/>
            </p:nvSpPr>
            <p:spPr bwMode="auto">
              <a:xfrm>
                <a:off x="3050" y="2742"/>
                <a:ext cx="10" cy="70"/>
              </a:xfrm>
              <a:custGeom>
                <a:avLst/>
                <a:gdLst>
                  <a:gd name="T0" fmla="*/ 5 w 13"/>
                  <a:gd name="T1" fmla="*/ 84 h 84"/>
                  <a:gd name="T2" fmla="*/ 11 w 13"/>
                  <a:gd name="T3" fmla="*/ 10 h 84"/>
                  <a:gd name="T4" fmla="*/ 13 w 13"/>
                  <a:gd name="T5" fmla="*/ 0 h 84"/>
                  <a:gd name="T6" fmla="*/ 12 w 13"/>
                  <a:gd name="T7" fmla="*/ 6 h 84"/>
                  <a:gd name="T8" fmla="*/ 5 w 13"/>
                  <a:gd name="T9" fmla="*/ 84 h 84"/>
                </a:gdLst>
                <a:ahLst/>
                <a:cxnLst>
                  <a:cxn ang="0">
                    <a:pos x="T0" y="T1"/>
                  </a:cxn>
                  <a:cxn ang="0">
                    <a:pos x="T2" y="T3"/>
                  </a:cxn>
                  <a:cxn ang="0">
                    <a:pos x="T4" y="T5"/>
                  </a:cxn>
                  <a:cxn ang="0">
                    <a:pos x="T6" y="T7"/>
                  </a:cxn>
                  <a:cxn ang="0">
                    <a:pos x="T8" y="T9"/>
                  </a:cxn>
                </a:cxnLst>
                <a:rect l="0" t="0" r="r" b="b"/>
                <a:pathLst>
                  <a:path w="13" h="84">
                    <a:moveTo>
                      <a:pt x="5" y="84"/>
                    </a:moveTo>
                    <a:cubicBezTo>
                      <a:pt x="0" y="78"/>
                      <a:pt x="7" y="24"/>
                      <a:pt x="11" y="10"/>
                    </a:cubicBezTo>
                    <a:cubicBezTo>
                      <a:pt x="13" y="0"/>
                      <a:pt x="13" y="0"/>
                      <a:pt x="13" y="0"/>
                    </a:cubicBezTo>
                    <a:cubicBezTo>
                      <a:pt x="12" y="6"/>
                      <a:pt x="12" y="6"/>
                      <a:pt x="12" y="6"/>
                    </a:cubicBezTo>
                    <a:cubicBezTo>
                      <a:pt x="9" y="27"/>
                      <a:pt x="10" y="65"/>
                      <a:pt x="5" y="8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498" name="Freeform 982"/>
              <p:cNvSpPr/>
              <p:nvPr/>
            </p:nvSpPr>
            <p:spPr bwMode="auto">
              <a:xfrm>
                <a:off x="3165" y="2755"/>
                <a:ext cx="14" cy="80"/>
              </a:xfrm>
              <a:custGeom>
                <a:avLst/>
                <a:gdLst>
                  <a:gd name="T0" fmla="*/ 16 w 17"/>
                  <a:gd name="T1" fmla="*/ 6 h 97"/>
                  <a:gd name="T2" fmla="*/ 5 w 17"/>
                  <a:gd name="T3" fmla="*/ 97 h 97"/>
                  <a:gd name="T4" fmla="*/ 15 w 17"/>
                  <a:gd name="T5" fmla="*/ 11 h 97"/>
                  <a:gd name="T6" fmla="*/ 17 w 17"/>
                  <a:gd name="T7" fmla="*/ 0 h 97"/>
                  <a:gd name="T8" fmla="*/ 16 w 17"/>
                  <a:gd name="T9" fmla="*/ 6 h 97"/>
                </a:gdLst>
                <a:ahLst/>
                <a:cxnLst>
                  <a:cxn ang="0">
                    <a:pos x="T0" y="T1"/>
                  </a:cxn>
                  <a:cxn ang="0">
                    <a:pos x="T2" y="T3"/>
                  </a:cxn>
                  <a:cxn ang="0">
                    <a:pos x="T4" y="T5"/>
                  </a:cxn>
                  <a:cxn ang="0">
                    <a:pos x="T6" y="T7"/>
                  </a:cxn>
                  <a:cxn ang="0">
                    <a:pos x="T8" y="T9"/>
                  </a:cxn>
                </a:cxnLst>
                <a:rect l="0" t="0" r="r" b="b"/>
                <a:pathLst>
                  <a:path w="17" h="97">
                    <a:moveTo>
                      <a:pt x="16" y="6"/>
                    </a:moveTo>
                    <a:cubicBezTo>
                      <a:pt x="13" y="31"/>
                      <a:pt x="12" y="75"/>
                      <a:pt x="5" y="97"/>
                    </a:cubicBezTo>
                    <a:cubicBezTo>
                      <a:pt x="0" y="89"/>
                      <a:pt x="12" y="27"/>
                      <a:pt x="15" y="11"/>
                    </a:cubicBezTo>
                    <a:cubicBezTo>
                      <a:pt x="17" y="0"/>
                      <a:pt x="17" y="0"/>
                      <a:pt x="17" y="0"/>
                    </a:cubicBezTo>
                    <a:lnTo>
                      <a:pt x="16" y="6"/>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499" name="Freeform 983"/>
              <p:cNvSpPr/>
              <p:nvPr/>
            </p:nvSpPr>
            <p:spPr bwMode="auto">
              <a:xfrm>
                <a:off x="2655" y="2720"/>
                <a:ext cx="10" cy="94"/>
              </a:xfrm>
              <a:custGeom>
                <a:avLst/>
                <a:gdLst>
                  <a:gd name="T0" fmla="*/ 3 w 13"/>
                  <a:gd name="T1" fmla="*/ 113 h 113"/>
                  <a:gd name="T2" fmla="*/ 10 w 13"/>
                  <a:gd name="T3" fmla="*/ 13 h 113"/>
                  <a:gd name="T4" fmla="*/ 11 w 13"/>
                  <a:gd name="T5" fmla="*/ 0 h 113"/>
                  <a:gd name="T6" fmla="*/ 11 w 13"/>
                  <a:gd name="T7" fmla="*/ 8 h 113"/>
                  <a:gd name="T8" fmla="*/ 3 w 13"/>
                  <a:gd name="T9" fmla="*/ 113 h 113"/>
                </a:gdLst>
                <a:ahLst/>
                <a:cxnLst>
                  <a:cxn ang="0">
                    <a:pos x="T0" y="T1"/>
                  </a:cxn>
                  <a:cxn ang="0">
                    <a:pos x="T2" y="T3"/>
                  </a:cxn>
                  <a:cxn ang="0">
                    <a:pos x="T4" y="T5"/>
                  </a:cxn>
                  <a:cxn ang="0">
                    <a:pos x="T6" y="T7"/>
                  </a:cxn>
                  <a:cxn ang="0">
                    <a:pos x="T8" y="T9"/>
                  </a:cxn>
                </a:cxnLst>
                <a:rect l="0" t="0" r="r" b="b"/>
                <a:pathLst>
                  <a:path w="13" h="113">
                    <a:moveTo>
                      <a:pt x="3" y="113"/>
                    </a:moveTo>
                    <a:cubicBezTo>
                      <a:pt x="0" y="104"/>
                      <a:pt x="12" y="33"/>
                      <a:pt x="10" y="13"/>
                    </a:cubicBezTo>
                    <a:cubicBezTo>
                      <a:pt x="11" y="0"/>
                      <a:pt x="11" y="0"/>
                      <a:pt x="11" y="0"/>
                    </a:cubicBezTo>
                    <a:cubicBezTo>
                      <a:pt x="11" y="8"/>
                      <a:pt x="11" y="8"/>
                      <a:pt x="11" y="8"/>
                    </a:cubicBezTo>
                    <a:cubicBezTo>
                      <a:pt x="13" y="37"/>
                      <a:pt x="12" y="89"/>
                      <a:pt x="3" y="113"/>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00" name="Freeform 984"/>
              <p:cNvSpPr/>
              <p:nvPr/>
            </p:nvSpPr>
            <p:spPr bwMode="auto">
              <a:xfrm>
                <a:off x="2607" y="2673"/>
                <a:ext cx="30" cy="155"/>
              </a:xfrm>
              <a:custGeom>
                <a:avLst/>
                <a:gdLst>
                  <a:gd name="T0" fmla="*/ 0 w 36"/>
                  <a:gd name="T1" fmla="*/ 186 h 186"/>
                  <a:gd name="T2" fmla="*/ 34 w 36"/>
                  <a:gd name="T3" fmla="*/ 22 h 186"/>
                  <a:gd name="T4" fmla="*/ 36 w 36"/>
                  <a:gd name="T5" fmla="*/ 0 h 186"/>
                  <a:gd name="T6" fmla="*/ 35 w 36"/>
                  <a:gd name="T7" fmla="*/ 12 h 186"/>
                  <a:gd name="T8" fmla="*/ 0 w 36"/>
                  <a:gd name="T9" fmla="*/ 186 h 186"/>
                </a:gdLst>
                <a:ahLst/>
                <a:cxnLst>
                  <a:cxn ang="0">
                    <a:pos x="T0" y="T1"/>
                  </a:cxn>
                  <a:cxn ang="0">
                    <a:pos x="T2" y="T3"/>
                  </a:cxn>
                  <a:cxn ang="0">
                    <a:pos x="T4" y="T5"/>
                  </a:cxn>
                  <a:cxn ang="0">
                    <a:pos x="T6" y="T7"/>
                  </a:cxn>
                  <a:cxn ang="0">
                    <a:pos x="T8" y="T9"/>
                  </a:cxn>
                </a:cxnLst>
                <a:rect l="0" t="0" r="r" b="b"/>
                <a:pathLst>
                  <a:path w="36" h="186">
                    <a:moveTo>
                      <a:pt x="0" y="186"/>
                    </a:moveTo>
                    <a:cubicBezTo>
                      <a:pt x="6" y="172"/>
                      <a:pt x="35" y="56"/>
                      <a:pt x="34" y="22"/>
                    </a:cubicBezTo>
                    <a:cubicBezTo>
                      <a:pt x="36" y="0"/>
                      <a:pt x="36" y="0"/>
                      <a:pt x="36" y="0"/>
                    </a:cubicBezTo>
                    <a:cubicBezTo>
                      <a:pt x="35" y="12"/>
                      <a:pt x="35" y="12"/>
                      <a:pt x="35" y="12"/>
                    </a:cubicBezTo>
                    <a:cubicBezTo>
                      <a:pt x="34" y="61"/>
                      <a:pt x="25" y="149"/>
                      <a:pt x="0" y="186"/>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01" name="Freeform 985"/>
              <p:cNvSpPr/>
              <p:nvPr/>
            </p:nvSpPr>
            <p:spPr bwMode="auto">
              <a:xfrm>
                <a:off x="2519" y="2697"/>
                <a:ext cx="29" cy="151"/>
              </a:xfrm>
              <a:custGeom>
                <a:avLst/>
                <a:gdLst>
                  <a:gd name="T0" fmla="*/ 35 w 35"/>
                  <a:gd name="T1" fmla="*/ 0 h 183"/>
                  <a:gd name="T2" fmla="*/ 32 w 35"/>
                  <a:gd name="T3" fmla="*/ 12 h 183"/>
                  <a:gd name="T4" fmla="*/ 1 w 35"/>
                  <a:gd name="T5" fmla="*/ 183 h 183"/>
                  <a:gd name="T6" fmla="*/ 30 w 35"/>
                  <a:gd name="T7" fmla="*/ 21 h 183"/>
                  <a:gd name="T8" fmla="*/ 35 w 35"/>
                  <a:gd name="T9" fmla="*/ 0 h 183"/>
                </a:gdLst>
                <a:ahLst/>
                <a:cxnLst>
                  <a:cxn ang="0">
                    <a:pos x="T0" y="T1"/>
                  </a:cxn>
                  <a:cxn ang="0">
                    <a:pos x="T2" y="T3"/>
                  </a:cxn>
                  <a:cxn ang="0">
                    <a:pos x="T4" y="T5"/>
                  </a:cxn>
                  <a:cxn ang="0">
                    <a:pos x="T6" y="T7"/>
                  </a:cxn>
                  <a:cxn ang="0">
                    <a:pos x="T8" y="T9"/>
                  </a:cxn>
                </a:cxnLst>
                <a:rect l="0" t="0" r="r" b="b"/>
                <a:pathLst>
                  <a:path w="35" h="183">
                    <a:moveTo>
                      <a:pt x="35" y="0"/>
                    </a:moveTo>
                    <a:cubicBezTo>
                      <a:pt x="32" y="12"/>
                      <a:pt x="32" y="12"/>
                      <a:pt x="32" y="12"/>
                    </a:cubicBezTo>
                    <a:cubicBezTo>
                      <a:pt x="19" y="58"/>
                      <a:pt x="15" y="143"/>
                      <a:pt x="1" y="183"/>
                    </a:cubicBezTo>
                    <a:cubicBezTo>
                      <a:pt x="0" y="169"/>
                      <a:pt x="20" y="52"/>
                      <a:pt x="30" y="21"/>
                    </a:cubicBezTo>
                    <a:lnTo>
                      <a:pt x="35"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02" name="Freeform 986"/>
              <p:cNvSpPr/>
              <p:nvPr/>
            </p:nvSpPr>
            <p:spPr bwMode="auto">
              <a:xfrm>
                <a:off x="2419" y="2726"/>
                <a:ext cx="70" cy="156"/>
              </a:xfrm>
              <a:custGeom>
                <a:avLst/>
                <a:gdLst>
                  <a:gd name="T0" fmla="*/ 84 w 84"/>
                  <a:gd name="T1" fmla="*/ 0 h 187"/>
                  <a:gd name="T2" fmla="*/ 79 w 84"/>
                  <a:gd name="T3" fmla="*/ 12 h 187"/>
                  <a:gd name="T4" fmla="*/ 5 w 84"/>
                  <a:gd name="T5" fmla="*/ 187 h 187"/>
                  <a:gd name="T6" fmla="*/ 74 w 84"/>
                  <a:gd name="T7" fmla="*/ 21 h 187"/>
                  <a:gd name="T8" fmla="*/ 84 w 84"/>
                  <a:gd name="T9" fmla="*/ 0 h 187"/>
                </a:gdLst>
                <a:ahLst/>
                <a:cxnLst>
                  <a:cxn ang="0">
                    <a:pos x="T0" y="T1"/>
                  </a:cxn>
                  <a:cxn ang="0">
                    <a:pos x="T2" y="T3"/>
                  </a:cxn>
                  <a:cxn ang="0">
                    <a:pos x="T4" y="T5"/>
                  </a:cxn>
                  <a:cxn ang="0">
                    <a:pos x="T6" y="T7"/>
                  </a:cxn>
                  <a:cxn ang="0">
                    <a:pos x="T8" y="T9"/>
                  </a:cxn>
                </a:cxnLst>
                <a:rect l="0" t="0" r="r" b="b"/>
                <a:pathLst>
                  <a:path w="84" h="187">
                    <a:moveTo>
                      <a:pt x="84" y="0"/>
                    </a:moveTo>
                    <a:cubicBezTo>
                      <a:pt x="79" y="12"/>
                      <a:pt x="79" y="12"/>
                      <a:pt x="79" y="12"/>
                    </a:cubicBezTo>
                    <a:cubicBezTo>
                      <a:pt x="56" y="59"/>
                      <a:pt x="19" y="143"/>
                      <a:pt x="5" y="187"/>
                    </a:cubicBezTo>
                    <a:cubicBezTo>
                      <a:pt x="0" y="169"/>
                      <a:pt x="56" y="51"/>
                      <a:pt x="74" y="21"/>
                    </a:cubicBezTo>
                    <a:lnTo>
                      <a:pt x="84"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03" name="Freeform 987"/>
              <p:cNvSpPr/>
              <p:nvPr/>
            </p:nvSpPr>
            <p:spPr bwMode="auto">
              <a:xfrm>
                <a:off x="3146" y="1858"/>
                <a:ext cx="8" cy="102"/>
              </a:xfrm>
              <a:custGeom>
                <a:avLst/>
                <a:gdLst>
                  <a:gd name="T0" fmla="*/ 7 w 10"/>
                  <a:gd name="T1" fmla="*/ 123 h 123"/>
                  <a:gd name="T2" fmla="*/ 1 w 10"/>
                  <a:gd name="T3" fmla="*/ 14 h 123"/>
                  <a:gd name="T4" fmla="*/ 0 w 10"/>
                  <a:gd name="T5" fmla="*/ 0 h 123"/>
                  <a:gd name="T6" fmla="*/ 1 w 10"/>
                  <a:gd name="T7" fmla="*/ 8 h 123"/>
                  <a:gd name="T8" fmla="*/ 7 w 10"/>
                  <a:gd name="T9" fmla="*/ 123 h 123"/>
                </a:gdLst>
                <a:ahLst/>
                <a:cxnLst>
                  <a:cxn ang="0">
                    <a:pos x="T0" y="T1"/>
                  </a:cxn>
                  <a:cxn ang="0">
                    <a:pos x="T2" y="T3"/>
                  </a:cxn>
                  <a:cxn ang="0">
                    <a:pos x="T4" y="T5"/>
                  </a:cxn>
                  <a:cxn ang="0">
                    <a:pos x="T6" y="T7"/>
                  </a:cxn>
                  <a:cxn ang="0">
                    <a:pos x="T8" y="T9"/>
                  </a:cxn>
                </a:cxnLst>
                <a:rect l="0" t="0" r="r" b="b"/>
                <a:pathLst>
                  <a:path w="10" h="123">
                    <a:moveTo>
                      <a:pt x="7" y="123"/>
                    </a:moveTo>
                    <a:cubicBezTo>
                      <a:pt x="1" y="114"/>
                      <a:pt x="2" y="36"/>
                      <a:pt x="1" y="14"/>
                    </a:cubicBezTo>
                    <a:cubicBezTo>
                      <a:pt x="0" y="0"/>
                      <a:pt x="0" y="0"/>
                      <a:pt x="0" y="0"/>
                    </a:cubicBezTo>
                    <a:cubicBezTo>
                      <a:pt x="1" y="8"/>
                      <a:pt x="1" y="8"/>
                      <a:pt x="1" y="8"/>
                    </a:cubicBezTo>
                    <a:cubicBezTo>
                      <a:pt x="3" y="40"/>
                      <a:pt x="10" y="95"/>
                      <a:pt x="7" y="123"/>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04" name="Freeform 988"/>
              <p:cNvSpPr/>
              <p:nvPr/>
            </p:nvSpPr>
            <p:spPr bwMode="auto">
              <a:xfrm>
                <a:off x="3357" y="2087"/>
                <a:ext cx="3" cy="18"/>
              </a:xfrm>
              <a:custGeom>
                <a:avLst/>
                <a:gdLst>
                  <a:gd name="T0" fmla="*/ 3 w 3"/>
                  <a:gd name="T1" fmla="*/ 19 h 22"/>
                  <a:gd name="T2" fmla="*/ 0 w 3"/>
                  <a:gd name="T3" fmla="*/ 0 h 22"/>
                  <a:gd name="T4" fmla="*/ 3 w 3"/>
                  <a:gd name="T5" fmla="*/ 22 h 22"/>
                  <a:gd name="T6" fmla="*/ 3 w 3"/>
                  <a:gd name="T7" fmla="*/ 19 h 22"/>
                </a:gdLst>
                <a:ahLst/>
                <a:cxnLst>
                  <a:cxn ang="0">
                    <a:pos x="T0" y="T1"/>
                  </a:cxn>
                  <a:cxn ang="0">
                    <a:pos x="T2" y="T3"/>
                  </a:cxn>
                  <a:cxn ang="0">
                    <a:pos x="T4" y="T5"/>
                  </a:cxn>
                  <a:cxn ang="0">
                    <a:pos x="T6" y="T7"/>
                  </a:cxn>
                </a:cxnLst>
                <a:rect l="0" t="0" r="r" b="b"/>
                <a:pathLst>
                  <a:path w="3" h="22">
                    <a:moveTo>
                      <a:pt x="3" y="19"/>
                    </a:moveTo>
                    <a:cubicBezTo>
                      <a:pt x="2" y="14"/>
                      <a:pt x="1" y="7"/>
                      <a:pt x="0" y="0"/>
                    </a:cubicBezTo>
                    <a:cubicBezTo>
                      <a:pt x="1" y="7"/>
                      <a:pt x="2" y="15"/>
                      <a:pt x="3" y="22"/>
                    </a:cubicBezTo>
                    <a:lnTo>
                      <a:pt x="3" y="19"/>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05" name="Freeform 989"/>
              <p:cNvSpPr/>
              <p:nvPr/>
            </p:nvSpPr>
            <p:spPr bwMode="auto">
              <a:xfrm>
                <a:off x="3360" y="2105"/>
                <a:ext cx="8" cy="45"/>
              </a:xfrm>
              <a:custGeom>
                <a:avLst/>
                <a:gdLst>
                  <a:gd name="T0" fmla="*/ 4 w 10"/>
                  <a:gd name="T1" fmla="*/ 22 h 54"/>
                  <a:gd name="T2" fmla="*/ 0 w 10"/>
                  <a:gd name="T3" fmla="*/ 0 h 54"/>
                  <a:gd name="T4" fmla="*/ 10 w 10"/>
                  <a:gd name="T5" fmla="*/ 54 h 54"/>
                  <a:gd name="T6" fmla="*/ 4 w 10"/>
                  <a:gd name="T7" fmla="*/ 22 h 54"/>
                </a:gdLst>
                <a:ahLst/>
                <a:cxnLst>
                  <a:cxn ang="0">
                    <a:pos x="T0" y="T1"/>
                  </a:cxn>
                  <a:cxn ang="0">
                    <a:pos x="T2" y="T3"/>
                  </a:cxn>
                  <a:cxn ang="0">
                    <a:pos x="T4" y="T5"/>
                  </a:cxn>
                  <a:cxn ang="0">
                    <a:pos x="T6" y="T7"/>
                  </a:cxn>
                </a:cxnLst>
                <a:rect l="0" t="0" r="r" b="b"/>
                <a:pathLst>
                  <a:path w="10" h="54">
                    <a:moveTo>
                      <a:pt x="4" y="22"/>
                    </a:moveTo>
                    <a:cubicBezTo>
                      <a:pt x="3" y="15"/>
                      <a:pt x="2" y="7"/>
                      <a:pt x="0" y="0"/>
                    </a:cubicBezTo>
                    <a:cubicBezTo>
                      <a:pt x="10" y="54"/>
                      <a:pt x="10" y="54"/>
                      <a:pt x="10" y="54"/>
                    </a:cubicBezTo>
                    <a:lnTo>
                      <a:pt x="4" y="22"/>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06" name="Freeform 990"/>
              <p:cNvSpPr/>
              <p:nvPr/>
            </p:nvSpPr>
            <p:spPr bwMode="auto">
              <a:xfrm>
                <a:off x="3341" y="2094"/>
                <a:ext cx="2" cy="42"/>
              </a:xfrm>
              <a:custGeom>
                <a:avLst/>
                <a:gdLst>
                  <a:gd name="T0" fmla="*/ 2 w 2"/>
                  <a:gd name="T1" fmla="*/ 33 h 50"/>
                  <a:gd name="T2" fmla="*/ 0 w 2"/>
                  <a:gd name="T3" fmla="*/ 0 h 50"/>
                  <a:gd name="T4" fmla="*/ 2 w 2"/>
                  <a:gd name="T5" fmla="*/ 50 h 50"/>
                  <a:gd name="T6" fmla="*/ 2 w 2"/>
                  <a:gd name="T7" fmla="*/ 33 h 50"/>
                </a:gdLst>
                <a:ahLst/>
                <a:cxnLst>
                  <a:cxn ang="0">
                    <a:pos x="T0" y="T1"/>
                  </a:cxn>
                  <a:cxn ang="0">
                    <a:pos x="T2" y="T3"/>
                  </a:cxn>
                  <a:cxn ang="0">
                    <a:pos x="T4" y="T5"/>
                  </a:cxn>
                  <a:cxn ang="0">
                    <a:pos x="T6" y="T7"/>
                  </a:cxn>
                </a:cxnLst>
                <a:rect l="0" t="0" r="r" b="b"/>
                <a:pathLst>
                  <a:path w="2" h="50">
                    <a:moveTo>
                      <a:pt x="2" y="33"/>
                    </a:moveTo>
                    <a:cubicBezTo>
                      <a:pt x="1" y="24"/>
                      <a:pt x="1" y="13"/>
                      <a:pt x="0" y="0"/>
                    </a:cubicBezTo>
                    <a:cubicBezTo>
                      <a:pt x="1" y="17"/>
                      <a:pt x="2" y="34"/>
                      <a:pt x="2" y="50"/>
                    </a:cubicBezTo>
                    <a:lnTo>
                      <a:pt x="2" y="33"/>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07" name="Freeform 991"/>
              <p:cNvSpPr/>
              <p:nvPr/>
            </p:nvSpPr>
            <p:spPr bwMode="auto">
              <a:xfrm flipH="1">
                <a:off x="3343" y="2136"/>
                <a:ext cx="0" cy="36"/>
              </a:xfrm>
              <a:custGeom>
                <a:avLst/>
                <a:gdLst>
                  <a:gd name="T0" fmla="*/ 0 w 1"/>
                  <a:gd name="T1" fmla="*/ 10 h 44"/>
                  <a:gd name="T2" fmla="*/ 0 w 1"/>
                  <a:gd name="T3" fmla="*/ 0 h 44"/>
                  <a:gd name="T4" fmla="*/ 1 w 1"/>
                  <a:gd name="T5" fmla="*/ 44 h 44"/>
                  <a:gd name="T6" fmla="*/ 0 w 1"/>
                  <a:gd name="T7" fmla="*/ 10 h 44"/>
                </a:gdLst>
                <a:ahLst/>
                <a:cxnLst>
                  <a:cxn ang="0">
                    <a:pos x="T0" y="T1"/>
                  </a:cxn>
                  <a:cxn ang="0">
                    <a:pos x="T2" y="T3"/>
                  </a:cxn>
                  <a:cxn ang="0">
                    <a:pos x="T4" y="T5"/>
                  </a:cxn>
                  <a:cxn ang="0">
                    <a:pos x="T6" y="T7"/>
                  </a:cxn>
                </a:cxnLst>
                <a:rect l="0" t="0" r="r" b="b"/>
                <a:pathLst>
                  <a:path w="1" h="44">
                    <a:moveTo>
                      <a:pt x="0" y="10"/>
                    </a:moveTo>
                    <a:cubicBezTo>
                      <a:pt x="0" y="6"/>
                      <a:pt x="0" y="3"/>
                      <a:pt x="0" y="0"/>
                    </a:cubicBezTo>
                    <a:cubicBezTo>
                      <a:pt x="1" y="44"/>
                      <a:pt x="1" y="44"/>
                      <a:pt x="1" y="44"/>
                    </a:cubicBezTo>
                    <a:lnTo>
                      <a:pt x="0" y="1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08" name="Freeform 992"/>
              <p:cNvSpPr/>
              <p:nvPr/>
            </p:nvSpPr>
            <p:spPr bwMode="auto">
              <a:xfrm>
                <a:off x="3417" y="2493"/>
                <a:ext cx="9" cy="49"/>
              </a:xfrm>
              <a:custGeom>
                <a:avLst/>
                <a:gdLst>
                  <a:gd name="T0" fmla="*/ 6 w 10"/>
                  <a:gd name="T1" fmla="*/ 59 h 59"/>
                  <a:gd name="T2" fmla="*/ 3 w 10"/>
                  <a:gd name="T3" fmla="*/ 7 h 59"/>
                  <a:gd name="T4" fmla="*/ 3 w 10"/>
                  <a:gd name="T5" fmla="*/ 0 h 59"/>
                  <a:gd name="T6" fmla="*/ 3 w 10"/>
                  <a:gd name="T7" fmla="*/ 4 h 59"/>
                  <a:gd name="T8" fmla="*/ 6 w 10"/>
                  <a:gd name="T9" fmla="*/ 59 h 59"/>
                </a:gdLst>
                <a:ahLst/>
                <a:cxnLst>
                  <a:cxn ang="0">
                    <a:pos x="T0" y="T1"/>
                  </a:cxn>
                  <a:cxn ang="0">
                    <a:pos x="T2" y="T3"/>
                  </a:cxn>
                  <a:cxn ang="0">
                    <a:pos x="T4" y="T5"/>
                  </a:cxn>
                  <a:cxn ang="0">
                    <a:pos x="T6" y="T7"/>
                  </a:cxn>
                  <a:cxn ang="0">
                    <a:pos x="T8" y="T9"/>
                  </a:cxn>
                </a:cxnLst>
                <a:rect l="0" t="0" r="r" b="b"/>
                <a:pathLst>
                  <a:path w="10" h="59">
                    <a:moveTo>
                      <a:pt x="6" y="59"/>
                    </a:moveTo>
                    <a:cubicBezTo>
                      <a:pt x="0" y="55"/>
                      <a:pt x="2" y="17"/>
                      <a:pt x="3" y="7"/>
                    </a:cubicBezTo>
                    <a:cubicBezTo>
                      <a:pt x="3" y="0"/>
                      <a:pt x="3" y="0"/>
                      <a:pt x="3" y="0"/>
                    </a:cubicBezTo>
                    <a:cubicBezTo>
                      <a:pt x="3" y="4"/>
                      <a:pt x="3" y="4"/>
                      <a:pt x="3" y="4"/>
                    </a:cubicBezTo>
                    <a:cubicBezTo>
                      <a:pt x="4" y="19"/>
                      <a:pt x="10" y="45"/>
                      <a:pt x="6" y="59"/>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09" name="Freeform 993"/>
              <p:cNvSpPr/>
              <p:nvPr/>
            </p:nvSpPr>
            <p:spPr bwMode="auto">
              <a:xfrm>
                <a:off x="3373" y="2517"/>
                <a:ext cx="9" cy="43"/>
              </a:xfrm>
              <a:custGeom>
                <a:avLst/>
                <a:gdLst>
                  <a:gd name="T0" fmla="*/ 3 w 10"/>
                  <a:gd name="T1" fmla="*/ 6 h 51"/>
                  <a:gd name="T2" fmla="*/ 3 w 10"/>
                  <a:gd name="T3" fmla="*/ 0 h 51"/>
                  <a:gd name="T4" fmla="*/ 3 w 10"/>
                  <a:gd name="T5" fmla="*/ 3 h 51"/>
                  <a:gd name="T6" fmla="*/ 5 w 10"/>
                  <a:gd name="T7" fmla="*/ 51 h 51"/>
                  <a:gd name="T8" fmla="*/ 3 w 10"/>
                  <a:gd name="T9" fmla="*/ 6 h 51"/>
                </a:gdLst>
                <a:ahLst/>
                <a:cxnLst>
                  <a:cxn ang="0">
                    <a:pos x="T0" y="T1"/>
                  </a:cxn>
                  <a:cxn ang="0">
                    <a:pos x="T2" y="T3"/>
                  </a:cxn>
                  <a:cxn ang="0">
                    <a:pos x="T4" y="T5"/>
                  </a:cxn>
                  <a:cxn ang="0">
                    <a:pos x="T6" y="T7"/>
                  </a:cxn>
                  <a:cxn ang="0">
                    <a:pos x="T8" y="T9"/>
                  </a:cxn>
                </a:cxnLst>
                <a:rect l="0" t="0" r="r" b="b"/>
                <a:pathLst>
                  <a:path w="10" h="51">
                    <a:moveTo>
                      <a:pt x="3" y="6"/>
                    </a:moveTo>
                    <a:cubicBezTo>
                      <a:pt x="3" y="0"/>
                      <a:pt x="3" y="0"/>
                      <a:pt x="3" y="0"/>
                    </a:cubicBezTo>
                    <a:cubicBezTo>
                      <a:pt x="3" y="3"/>
                      <a:pt x="3" y="3"/>
                      <a:pt x="3" y="3"/>
                    </a:cubicBezTo>
                    <a:cubicBezTo>
                      <a:pt x="5" y="16"/>
                      <a:pt x="10" y="39"/>
                      <a:pt x="5" y="51"/>
                    </a:cubicBezTo>
                    <a:cubicBezTo>
                      <a:pt x="0" y="47"/>
                      <a:pt x="4" y="15"/>
                      <a:pt x="3" y="6"/>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10" name="Freeform 994"/>
              <p:cNvSpPr/>
              <p:nvPr/>
            </p:nvSpPr>
            <p:spPr bwMode="auto">
              <a:xfrm>
                <a:off x="3348" y="2522"/>
                <a:ext cx="9" cy="44"/>
              </a:xfrm>
              <a:custGeom>
                <a:avLst/>
                <a:gdLst>
                  <a:gd name="T0" fmla="*/ 4 w 11"/>
                  <a:gd name="T1" fmla="*/ 54 h 54"/>
                  <a:gd name="T2" fmla="*/ 6 w 11"/>
                  <a:gd name="T3" fmla="*/ 6 h 54"/>
                  <a:gd name="T4" fmla="*/ 6 w 11"/>
                  <a:gd name="T5" fmla="*/ 0 h 54"/>
                  <a:gd name="T6" fmla="*/ 7 w 11"/>
                  <a:gd name="T7" fmla="*/ 4 h 54"/>
                  <a:gd name="T8" fmla="*/ 4 w 11"/>
                  <a:gd name="T9" fmla="*/ 54 h 54"/>
                </a:gdLst>
                <a:ahLst/>
                <a:cxnLst>
                  <a:cxn ang="0">
                    <a:pos x="T0" y="T1"/>
                  </a:cxn>
                  <a:cxn ang="0">
                    <a:pos x="T2" y="T3"/>
                  </a:cxn>
                  <a:cxn ang="0">
                    <a:pos x="T4" y="T5"/>
                  </a:cxn>
                  <a:cxn ang="0">
                    <a:pos x="T6" y="T7"/>
                  </a:cxn>
                  <a:cxn ang="0">
                    <a:pos x="T8" y="T9"/>
                  </a:cxn>
                </a:cxnLst>
                <a:rect l="0" t="0" r="r" b="b"/>
                <a:pathLst>
                  <a:path w="11" h="54">
                    <a:moveTo>
                      <a:pt x="4" y="54"/>
                    </a:moveTo>
                    <a:cubicBezTo>
                      <a:pt x="0" y="49"/>
                      <a:pt x="8" y="16"/>
                      <a:pt x="6" y="6"/>
                    </a:cubicBezTo>
                    <a:cubicBezTo>
                      <a:pt x="6" y="0"/>
                      <a:pt x="6" y="0"/>
                      <a:pt x="6" y="0"/>
                    </a:cubicBezTo>
                    <a:cubicBezTo>
                      <a:pt x="7" y="4"/>
                      <a:pt x="7" y="4"/>
                      <a:pt x="7" y="4"/>
                    </a:cubicBezTo>
                    <a:cubicBezTo>
                      <a:pt x="9" y="17"/>
                      <a:pt x="11" y="43"/>
                      <a:pt x="4" y="5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11" name="Freeform 995"/>
              <p:cNvSpPr/>
              <p:nvPr/>
            </p:nvSpPr>
            <p:spPr bwMode="auto">
              <a:xfrm>
                <a:off x="3334" y="2536"/>
                <a:ext cx="9" cy="34"/>
              </a:xfrm>
              <a:custGeom>
                <a:avLst/>
                <a:gdLst>
                  <a:gd name="T0" fmla="*/ 6 w 11"/>
                  <a:gd name="T1" fmla="*/ 4 h 40"/>
                  <a:gd name="T2" fmla="*/ 6 w 11"/>
                  <a:gd name="T3" fmla="*/ 0 h 40"/>
                  <a:gd name="T4" fmla="*/ 6 w 11"/>
                  <a:gd name="T5" fmla="*/ 2 h 40"/>
                  <a:gd name="T6" fmla="*/ 5 w 11"/>
                  <a:gd name="T7" fmla="*/ 40 h 40"/>
                  <a:gd name="T8" fmla="*/ 6 w 11"/>
                  <a:gd name="T9" fmla="*/ 4 h 40"/>
                </a:gdLst>
                <a:ahLst/>
                <a:cxnLst>
                  <a:cxn ang="0">
                    <a:pos x="T0" y="T1"/>
                  </a:cxn>
                  <a:cxn ang="0">
                    <a:pos x="T2" y="T3"/>
                  </a:cxn>
                  <a:cxn ang="0">
                    <a:pos x="T4" y="T5"/>
                  </a:cxn>
                  <a:cxn ang="0">
                    <a:pos x="T6" y="T7"/>
                  </a:cxn>
                  <a:cxn ang="0">
                    <a:pos x="T8" y="T9"/>
                  </a:cxn>
                </a:cxnLst>
                <a:rect l="0" t="0" r="r" b="b"/>
                <a:pathLst>
                  <a:path w="11" h="40">
                    <a:moveTo>
                      <a:pt x="6" y="4"/>
                    </a:moveTo>
                    <a:cubicBezTo>
                      <a:pt x="6" y="0"/>
                      <a:pt x="6" y="0"/>
                      <a:pt x="6" y="0"/>
                    </a:cubicBezTo>
                    <a:cubicBezTo>
                      <a:pt x="6" y="2"/>
                      <a:pt x="6" y="2"/>
                      <a:pt x="6" y="2"/>
                    </a:cubicBezTo>
                    <a:cubicBezTo>
                      <a:pt x="8" y="12"/>
                      <a:pt x="11" y="31"/>
                      <a:pt x="5" y="40"/>
                    </a:cubicBezTo>
                    <a:cubicBezTo>
                      <a:pt x="0" y="36"/>
                      <a:pt x="7" y="11"/>
                      <a:pt x="6" y="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12" name="Freeform 996"/>
              <p:cNvSpPr/>
              <p:nvPr/>
            </p:nvSpPr>
            <p:spPr bwMode="auto">
              <a:xfrm>
                <a:off x="3319" y="2419"/>
                <a:ext cx="24" cy="64"/>
              </a:xfrm>
              <a:custGeom>
                <a:avLst/>
                <a:gdLst>
                  <a:gd name="T0" fmla="*/ 14 w 29"/>
                  <a:gd name="T1" fmla="*/ 41 h 77"/>
                  <a:gd name="T2" fmla="*/ 29 w 29"/>
                  <a:gd name="T3" fmla="*/ 0 h 77"/>
                  <a:gd name="T4" fmla="*/ 0 w 29"/>
                  <a:gd name="T5" fmla="*/ 77 h 77"/>
                  <a:gd name="T6" fmla="*/ 14 w 29"/>
                  <a:gd name="T7" fmla="*/ 41 h 77"/>
                </a:gdLst>
                <a:ahLst/>
                <a:cxnLst>
                  <a:cxn ang="0">
                    <a:pos x="T0" y="T1"/>
                  </a:cxn>
                  <a:cxn ang="0">
                    <a:pos x="T2" y="T3"/>
                  </a:cxn>
                  <a:cxn ang="0">
                    <a:pos x="T4" y="T5"/>
                  </a:cxn>
                  <a:cxn ang="0">
                    <a:pos x="T6" y="T7"/>
                  </a:cxn>
                </a:cxnLst>
                <a:rect l="0" t="0" r="r" b="b"/>
                <a:pathLst>
                  <a:path w="28" h="77">
                    <a:moveTo>
                      <a:pt x="14" y="41"/>
                    </a:moveTo>
                    <a:cubicBezTo>
                      <a:pt x="18" y="30"/>
                      <a:pt x="23" y="16"/>
                      <a:pt x="29" y="0"/>
                    </a:cubicBezTo>
                    <a:cubicBezTo>
                      <a:pt x="20" y="28"/>
                      <a:pt x="10" y="53"/>
                      <a:pt x="0" y="77"/>
                    </a:cubicBezTo>
                    <a:lnTo>
                      <a:pt x="14" y="4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13" name="Freeform 997"/>
              <p:cNvSpPr/>
              <p:nvPr/>
            </p:nvSpPr>
            <p:spPr bwMode="auto">
              <a:xfrm>
                <a:off x="3300" y="2483"/>
                <a:ext cx="19" cy="50"/>
              </a:xfrm>
              <a:custGeom>
                <a:avLst/>
                <a:gdLst>
                  <a:gd name="T0" fmla="*/ 20 w 23"/>
                  <a:gd name="T1" fmla="*/ 6 h 60"/>
                  <a:gd name="T2" fmla="*/ 23 w 23"/>
                  <a:gd name="T3" fmla="*/ 0 h 60"/>
                  <a:gd name="T4" fmla="*/ 0 w 23"/>
                  <a:gd name="T5" fmla="*/ 60 h 60"/>
                  <a:gd name="T6" fmla="*/ 20 w 23"/>
                  <a:gd name="T7" fmla="*/ 6 h 60"/>
                </a:gdLst>
                <a:ahLst/>
                <a:cxnLst>
                  <a:cxn ang="0">
                    <a:pos x="T0" y="T1"/>
                  </a:cxn>
                  <a:cxn ang="0">
                    <a:pos x="T2" y="T3"/>
                  </a:cxn>
                  <a:cxn ang="0">
                    <a:pos x="T4" y="T5"/>
                  </a:cxn>
                  <a:cxn ang="0">
                    <a:pos x="T6" y="T7"/>
                  </a:cxn>
                </a:cxnLst>
                <a:rect l="0" t="0" r="r" b="b"/>
                <a:pathLst>
                  <a:path w="23" h="60">
                    <a:moveTo>
                      <a:pt x="20" y="6"/>
                    </a:moveTo>
                    <a:cubicBezTo>
                      <a:pt x="21" y="4"/>
                      <a:pt x="22" y="2"/>
                      <a:pt x="23" y="0"/>
                    </a:cubicBezTo>
                    <a:cubicBezTo>
                      <a:pt x="0" y="60"/>
                      <a:pt x="0" y="60"/>
                      <a:pt x="0" y="60"/>
                    </a:cubicBezTo>
                    <a:lnTo>
                      <a:pt x="20" y="6"/>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14" name="Freeform 998"/>
              <p:cNvSpPr/>
              <p:nvPr/>
            </p:nvSpPr>
            <p:spPr bwMode="auto">
              <a:xfrm>
                <a:off x="3460" y="2823"/>
                <a:ext cx="1" cy="6"/>
              </a:xfrm>
              <a:custGeom>
                <a:avLst/>
                <a:gdLst>
                  <a:gd name="T0" fmla="*/ 1 w 1"/>
                  <a:gd name="T1" fmla="*/ 0 h 7"/>
                  <a:gd name="T2" fmla="*/ 0 w 1"/>
                  <a:gd name="T3" fmla="*/ 7 h 7"/>
                  <a:gd name="T4" fmla="*/ 0 w 1"/>
                  <a:gd name="T5" fmla="*/ 6 h 7"/>
                  <a:gd name="T6" fmla="*/ 1 w 1"/>
                  <a:gd name="T7" fmla="*/ 0 h 7"/>
                </a:gdLst>
                <a:ahLst/>
                <a:cxnLst>
                  <a:cxn ang="0">
                    <a:pos x="T0" y="T1"/>
                  </a:cxn>
                  <a:cxn ang="0">
                    <a:pos x="T2" y="T3"/>
                  </a:cxn>
                  <a:cxn ang="0">
                    <a:pos x="T4" y="T5"/>
                  </a:cxn>
                  <a:cxn ang="0">
                    <a:pos x="T6" y="T7"/>
                  </a:cxn>
                </a:cxnLst>
                <a:rect l="0" t="0" r="r" b="b"/>
                <a:pathLst>
                  <a:path w="1" h="7">
                    <a:moveTo>
                      <a:pt x="1" y="0"/>
                    </a:moveTo>
                    <a:cubicBezTo>
                      <a:pt x="0" y="3"/>
                      <a:pt x="0" y="5"/>
                      <a:pt x="0" y="7"/>
                    </a:cubicBezTo>
                    <a:cubicBezTo>
                      <a:pt x="0" y="6"/>
                      <a:pt x="0" y="6"/>
                      <a:pt x="0" y="6"/>
                    </a:cubicBezTo>
                    <a:cubicBezTo>
                      <a:pt x="0" y="4"/>
                      <a:pt x="1" y="2"/>
                      <a:pt x="1"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15" name="Freeform 999"/>
              <p:cNvSpPr/>
              <p:nvPr/>
            </p:nvSpPr>
            <p:spPr bwMode="auto">
              <a:xfrm flipH="1">
                <a:off x="3466" y="2824"/>
                <a:ext cx="0" cy="3"/>
              </a:xfrm>
              <a:custGeom>
                <a:avLst/>
                <a:gdLst>
                  <a:gd name="T0" fmla="*/ 1 h 4"/>
                  <a:gd name="T1" fmla="*/ 0 h 4"/>
                  <a:gd name="T2" fmla="*/ 4 h 4"/>
                  <a:gd name="T3" fmla="*/ 1 h 4"/>
                </a:gdLst>
                <a:ahLst/>
                <a:cxnLst>
                  <a:cxn ang="0">
                    <a:pos x="0" y="T0"/>
                  </a:cxn>
                  <a:cxn ang="0">
                    <a:pos x="0" y="T1"/>
                  </a:cxn>
                  <a:cxn ang="0">
                    <a:pos x="0" y="T2"/>
                  </a:cxn>
                  <a:cxn ang="0">
                    <a:pos x="0" y="T3"/>
                  </a:cxn>
                </a:cxnLst>
                <a:rect l="0" t="0" r="r" b="b"/>
                <a:pathLst>
                  <a:path h="4">
                    <a:moveTo>
                      <a:pt x="0" y="1"/>
                    </a:moveTo>
                    <a:cubicBezTo>
                      <a:pt x="0" y="0"/>
                      <a:pt x="0" y="0"/>
                      <a:pt x="0" y="0"/>
                    </a:cubicBezTo>
                    <a:cubicBezTo>
                      <a:pt x="0" y="2"/>
                      <a:pt x="0" y="3"/>
                      <a:pt x="0" y="4"/>
                    </a:cubicBezTo>
                    <a:lnTo>
                      <a:pt x="0" y="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16" name="Freeform 1000"/>
              <p:cNvSpPr/>
              <p:nvPr/>
            </p:nvSpPr>
            <p:spPr bwMode="auto">
              <a:xfrm>
                <a:off x="3452" y="2804"/>
                <a:ext cx="1" cy="5"/>
              </a:xfrm>
              <a:custGeom>
                <a:avLst/>
                <a:gdLst>
                  <a:gd name="T0" fmla="*/ 1 w 1"/>
                  <a:gd name="T1" fmla="*/ 1 h 6"/>
                  <a:gd name="T2" fmla="*/ 1 w 1"/>
                  <a:gd name="T3" fmla="*/ 0 h 6"/>
                  <a:gd name="T4" fmla="*/ 0 w 1"/>
                  <a:gd name="T5" fmla="*/ 6 h 6"/>
                  <a:gd name="T6" fmla="*/ 1 w 1"/>
                  <a:gd name="T7" fmla="*/ 1 h 6"/>
                </a:gdLst>
                <a:ahLst/>
                <a:cxnLst>
                  <a:cxn ang="0">
                    <a:pos x="T0" y="T1"/>
                  </a:cxn>
                  <a:cxn ang="0">
                    <a:pos x="T2" y="T3"/>
                  </a:cxn>
                  <a:cxn ang="0">
                    <a:pos x="T4" y="T5"/>
                  </a:cxn>
                  <a:cxn ang="0">
                    <a:pos x="T6" y="T7"/>
                  </a:cxn>
                </a:cxnLst>
                <a:rect l="0" t="0" r="r" b="b"/>
                <a:pathLst>
                  <a:path w="1" h="6">
                    <a:moveTo>
                      <a:pt x="1" y="1"/>
                    </a:moveTo>
                    <a:cubicBezTo>
                      <a:pt x="1" y="0"/>
                      <a:pt x="1" y="0"/>
                      <a:pt x="1" y="0"/>
                    </a:cubicBezTo>
                    <a:cubicBezTo>
                      <a:pt x="1" y="2"/>
                      <a:pt x="0" y="4"/>
                      <a:pt x="0" y="6"/>
                    </a:cubicBezTo>
                    <a:lnTo>
                      <a:pt x="1" y="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17" name="Freeform 1001"/>
              <p:cNvSpPr/>
              <p:nvPr/>
            </p:nvSpPr>
            <p:spPr bwMode="auto">
              <a:xfrm>
                <a:off x="3450" y="2809"/>
                <a:ext cx="2" cy="24"/>
              </a:xfrm>
              <a:custGeom>
                <a:avLst/>
                <a:gdLst>
                  <a:gd name="T0" fmla="*/ 1 w 2"/>
                  <a:gd name="T1" fmla="*/ 10 h 29"/>
                  <a:gd name="T2" fmla="*/ 2 w 2"/>
                  <a:gd name="T3" fmla="*/ 0 h 29"/>
                  <a:gd name="T4" fmla="*/ 0 w 2"/>
                  <a:gd name="T5" fmla="*/ 29 h 29"/>
                  <a:gd name="T6" fmla="*/ 1 w 2"/>
                  <a:gd name="T7" fmla="*/ 10 h 29"/>
                </a:gdLst>
                <a:ahLst/>
                <a:cxnLst>
                  <a:cxn ang="0">
                    <a:pos x="T0" y="T1"/>
                  </a:cxn>
                  <a:cxn ang="0">
                    <a:pos x="T2" y="T3"/>
                  </a:cxn>
                  <a:cxn ang="0">
                    <a:pos x="T4" y="T5"/>
                  </a:cxn>
                  <a:cxn ang="0">
                    <a:pos x="T6" y="T7"/>
                  </a:cxn>
                </a:cxnLst>
                <a:rect l="0" t="0" r="r" b="b"/>
                <a:pathLst>
                  <a:path w="2" h="28">
                    <a:moveTo>
                      <a:pt x="1" y="10"/>
                    </a:moveTo>
                    <a:cubicBezTo>
                      <a:pt x="2" y="7"/>
                      <a:pt x="2" y="3"/>
                      <a:pt x="2" y="0"/>
                    </a:cubicBezTo>
                    <a:cubicBezTo>
                      <a:pt x="0" y="29"/>
                      <a:pt x="0" y="29"/>
                      <a:pt x="0" y="29"/>
                    </a:cubicBezTo>
                    <a:lnTo>
                      <a:pt x="1" y="1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18" name="Freeform 1002"/>
              <p:cNvSpPr/>
              <p:nvPr/>
            </p:nvSpPr>
            <p:spPr bwMode="auto">
              <a:xfrm>
                <a:off x="3320" y="2794"/>
                <a:ext cx="20" cy="105"/>
              </a:xfrm>
              <a:custGeom>
                <a:avLst/>
                <a:gdLst>
                  <a:gd name="T0" fmla="*/ 1 w 24"/>
                  <a:gd name="T1" fmla="*/ 127 h 127"/>
                  <a:gd name="T2" fmla="*/ 22 w 24"/>
                  <a:gd name="T3" fmla="*/ 14 h 127"/>
                  <a:gd name="T4" fmla="*/ 24 w 24"/>
                  <a:gd name="T5" fmla="*/ 0 h 127"/>
                  <a:gd name="T6" fmla="*/ 23 w 24"/>
                  <a:gd name="T7" fmla="*/ 8 h 127"/>
                  <a:gd name="T8" fmla="*/ 1 w 24"/>
                  <a:gd name="T9" fmla="*/ 127 h 127"/>
                </a:gdLst>
                <a:ahLst/>
                <a:cxnLst>
                  <a:cxn ang="0">
                    <a:pos x="T0" y="T1"/>
                  </a:cxn>
                  <a:cxn ang="0">
                    <a:pos x="T2" y="T3"/>
                  </a:cxn>
                  <a:cxn ang="0">
                    <a:pos x="T4" y="T5"/>
                  </a:cxn>
                  <a:cxn ang="0">
                    <a:pos x="T6" y="T7"/>
                  </a:cxn>
                  <a:cxn ang="0">
                    <a:pos x="T8" y="T9"/>
                  </a:cxn>
                </a:cxnLst>
                <a:rect l="0" t="0" r="r" b="b"/>
                <a:pathLst>
                  <a:path w="24" h="127">
                    <a:moveTo>
                      <a:pt x="1" y="127"/>
                    </a:moveTo>
                    <a:cubicBezTo>
                      <a:pt x="0" y="117"/>
                      <a:pt x="19" y="37"/>
                      <a:pt x="22" y="14"/>
                    </a:cubicBezTo>
                    <a:cubicBezTo>
                      <a:pt x="24" y="0"/>
                      <a:pt x="24" y="0"/>
                      <a:pt x="24" y="0"/>
                    </a:cubicBezTo>
                    <a:cubicBezTo>
                      <a:pt x="23" y="8"/>
                      <a:pt x="23" y="8"/>
                      <a:pt x="23" y="8"/>
                    </a:cubicBezTo>
                    <a:cubicBezTo>
                      <a:pt x="19" y="41"/>
                      <a:pt x="15" y="100"/>
                      <a:pt x="1" y="127"/>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19" name="Freeform 1003"/>
              <p:cNvSpPr/>
              <p:nvPr/>
            </p:nvSpPr>
            <p:spPr bwMode="auto">
              <a:xfrm>
                <a:off x="3182" y="2082"/>
                <a:ext cx="71" cy="171"/>
              </a:xfrm>
              <a:custGeom>
                <a:avLst/>
                <a:gdLst>
                  <a:gd name="T0" fmla="*/ 0 w 86"/>
                  <a:gd name="T1" fmla="*/ 1 h 207"/>
                  <a:gd name="T2" fmla="*/ 50 w 86"/>
                  <a:gd name="T3" fmla="*/ 88 h 207"/>
                  <a:gd name="T4" fmla="*/ 11 w 86"/>
                  <a:gd name="T5" fmla="*/ 0 h 207"/>
                  <a:gd name="T6" fmla="*/ 50 w 86"/>
                  <a:gd name="T7" fmla="*/ 90 h 207"/>
                  <a:gd name="T8" fmla="*/ 79 w 86"/>
                  <a:gd name="T9" fmla="*/ 182 h 207"/>
                  <a:gd name="T10" fmla="*/ 86 w 86"/>
                  <a:gd name="T11" fmla="*/ 207 h 207"/>
                  <a:gd name="T12" fmla="*/ 82 w 86"/>
                  <a:gd name="T13" fmla="*/ 193 h 207"/>
                  <a:gd name="T14" fmla="*/ 0 w 86"/>
                  <a:gd name="T15" fmla="*/ 1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206">
                    <a:moveTo>
                      <a:pt x="0" y="1"/>
                    </a:moveTo>
                    <a:cubicBezTo>
                      <a:pt x="12" y="4"/>
                      <a:pt x="32" y="45"/>
                      <a:pt x="50" y="88"/>
                    </a:cubicBezTo>
                    <a:cubicBezTo>
                      <a:pt x="42" y="59"/>
                      <a:pt x="21" y="20"/>
                      <a:pt x="11" y="0"/>
                    </a:cubicBezTo>
                    <a:cubicBezTo>
                      <a:pt x="22" y="2"/>
                      <a:pt x="50" y="69"/>
                      <a:pt x="50" y="90"/>
                    </a:cubicBezTo>
                    <a:cubicBezTo>
                      <a:pt x="65" y="126"/>
                      <a:pt x="77" y="164"/>
                      <a:pt x="79" y="182"/>
                    </a:cubicBezTo>
                    <a:cubicBezTo>
                      <a:pt x="86" y="207"/>
                      <a:pt x="86" y="207"/>
                      <a:pt x="86" y="207"/>
                    </a:cubicBezTo>
                    <a:cubicBezTo>
                      <a:pt x="82" y="193"/>
                      <a:pt x="82" y="193"/>
                      <a:pt x="82" y="193"/>
                    </a:cubicBezTo>
                    <a:cubicBezTo>
                      <a:pt x="68" y="137"/>
                      <a:pt x="30" y="42"/>
                      <a:pt x="0" y="1"/>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20" name="Freeform 1004"/>
              <p:cNvSpPr/>
              <p:nvPr/>
            </p:nvSpPr>
            <p:spPr bwMode="auto">
              <a:xfrm>
                <a:off x="3053" y="2078"/>
                <a:ext cx="45" cy="129"/>
              </a:xfrm>
              <a:custGeom>
                <a:avLst/>
                <a:gdLst>
                  <a:gd name="T0" fmla="*/ 0 w 54"/>
                  <a:gd name="T1" fmla="*/ 0 h 155"/>
                  <a:gd name="T2" fmla="*/ 50 w 54"/>
                  <a:gd name="T3" fmla="*/ 137 h 155"/>
                  <a:gd name="T4" fmla="*/ 54 w 54"/>
                  <a:gd name="T5" fmla="*/ 155 h 155"/>
                  <a:gd name="T6" fmla="*/ 52 w 54"/>
                  <a:gd name="T7" fmla="*/ 145 h 155"/>
                  <a:gd name="T8" fmla="*/ 0 w 54"/>
                  <a:gd name="T9" fmla="*/ 0 h 155"/>
                </a:gdLst>
                <a:ahLst/>
                <a:cxnLst>
                  <a:cxn ang="0">
                    <a:pos x="T0" y="T1"/>
                  </a:cxn>
                  <a:cxn ang="0">
                    <a:pos x="T2" y="T3"/>
                  </a:cxn>
                  <a:cxn ang="0">
                    <a:pos x="T4" y="T5"/>
                  </a:cxn>
                  <a:cxn ang="0">
                    <a:pos x="T6" y="T7"/>
                  </a:cxn>
                  <a:cxn ang="0">
                    <a:pos x="T8" y="T9"/>
                  </a:cxn>
                </a:cxnLst>
                <a:rect l="0" t="0" r="r" b="b"/>
                <a:pathLst>
                  <a:path w="54" h="155">
                    <a:moveTo>
                      <a:pt x="0" y="0"/>
                    </a:moveTo>
                    <a:cubicBezTo>
                      <a:pt x="14" y="6"/>
                      <a:pt x="47" y="108"/>
                      <a:pt x="50" y="137"/>
                    </a:cubicBezTo>
                    <a:cubicBezTo>
                      <a:pt x="54" y="155"/>
                      <a:pt x="54" y="155"/>
                      <a:pt x="54" y="155"/>
                    </a:cubicBezTo>
                    <a:cubicBezTo>
                      <a:pt x="52" y="145"/>
                      <a:pt x="52" y="145"/>
                      <a:pt x="52" y="145"/>
                    </a:cubicBezTo>
                    <a:cubicBezTo>
                      <a:pt x="42" y="103"/>
                      <a:pt x="17" y="33"/>
                      <a:pt x="0"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21" name="Freeform 1005"/>
              <p:cNvSpPr/>
              <p:nvPr/>
            </p:nvSpPr>
            <p:spPr bwMode="auto">
              <a:xfrm>
                <a:off x="2855" y="2073"/>
                <a:ext cx="61" cy="130"/>
              </a:xfrm>
              <a:custGeom>
                <a:avLst/>
                <a:gdLst>
                  <a:gd name="T0" fmla="*/ 0 w 74"/>
                  <a:gd name="T1" fmla="*/ 0 h 156"/>
                  <a:gd name="T2" fmla="*/ 45 w 74"/>
                  <a:gd name="T3" fmla="*/ 56 h 156"/>
                  <a:gd name="T4" fmla="*/ 69 w 74"/>
                  <a:gd name="T5" fmla="*/ 137 h 156"/>
                  <a:gd name="T6" fmla="*/ 74 w 74"/>
                  <a:gd name="T7" fmla="*/ 156 h 156"/>
                  <a:gd name="T8" fmla="*/ 71 w 74"/>
                  <a:gd name="T9" fmla="*/ 145 h 156"/>
                  <a:gd name="T10" fmla="*/ 0 w 74"/>
                  <a:gd name="T11" fmla="*/ 0 h 156"/>
                </a:gdLst>
                <a:ahLst/>
                <a:cxnLst>
                  <a:cxn ang="0">
                    <a:pos x="T0" y="T1"/>
                  </a:cxn>
                  <a:cxn ang="0">
                    <a:pos x="T2" y="T3"/>
                  </a:cxn>
                  <a:cxn ang="0">
                    <a:pos x="T4" y="T5"/>
                  </a:cxn>
                  <a:cxn ang="0">
                    <a:pos x="T6" y="T7"/>
                  </a:cxn>
                  <a:cxn ang="0">
                    <a:pos x="T8" y="T9"/>
                  </a:cxn>
                  <a:cxn ang="0">
                    <a:pos x="T10" y="T11"/>
                  </a:cxn>
                </a:cxnLst>
                <a:rect l="0" t="0" r="r" b="b"/>
                <a:pathLst>
                  <a:path w="74" h="156">
                    <a:moveTo>
                      <a:pt x="0" y="0"/>
                    </a:moveTo>
                    <a:cubicBezTo>
                      <a:pt x="7" y="2"/>
                      <a:pt x="32" y="23"/>
                      <a:pt x="45" y="56"/>
                    </a:cubicBezTo>
                    <a:cubicBezTo>
                      <a:pt x="59" y="87"/>
                      <a:pt x="66" y="122"/>
                      <a:pt x="69" y="137"/>
                    </a:cubicBezTo>
                    <a:cubicBezTo>
                      <a:pt x="74" y="156"/>
                      <a:pt x="74" y="156"/>
                      <a:pt x="74" y="156"/>
                    </a:cubicBezTo>
                    <a:cubicBezTo>
                      <a:pt x="71" y="145"/>
                      <a:pt x="71" y="145"/>
                      <a:pt x="71" y="145"/>
                    </a:cubicBezTo>
                    <a:cubicBezTo>
                      <a:pt x="62" y="101"/>
                      <a:pt x="33" y="26"/>
                      <a:pt x="0"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22" name="Freeform 1006"/>
              <p:cNvSpPr/>
              <p:nvPr/>
            </p:nvSpPr>
            <p:spPr bwMode="auto">
              <a:xfrm>
                <a:off x="2608" y="2071"/>
                <a:ext cx="38" cy="99"/>
              </a:xfrm>
              <a:custGeom>
                <a:avLst/>
                <a:gdLst>
                  <a:gd name="T0" fmla="*/ 44 w 46"/>
                  <a:gd name="T1" fmla="*/ 104 h 119"/>
                  <a:gd name="T2" fmla="*/ 46 w 46"/>
                  <a:gd name="T3" fmla="*/ 119 h 119"/>
                  <a:gd name="T4" fmla="*/ 45 w 46"/>
                  <a:gd name="T5" fmla="*/ 110 h 119"/>
                  <a:gd name="T6" fmla="*/ 0 w 46"/>
                  <a:gd name="T7" fmla="*/ 0 h 119"/>
                  <a:gd name="T8" fmla="*/ 44 w 46"/>
                  <a:gd name="T9" fmla="*/ 104 h 119"/>
                </a:gdLst>
                <a:ahLst/>
                <a:cxnLst>
                  <a:cxn ang="0">
                    <a:pos x="T0" y="T1"/>
                  </a:cxn>
                  <a:cxn ang="0">
                    <a:pos x="T2" y="T3"/>
                  </a:cxn>
                  <a:cxn ang="0">
                    <a:pos x="T4" y="T5"/>
                  </a:cxn>
                  <a:cxn ang="0">
                    <a:pos x="T6" y="T7"/>
                  </a:cxn>
                  <a:cxn ang="0">
                    <a:pos x="T8" y="T9"/>
                  </a:cxn>
                </a:cxnLst>
                <a:rect l="0" t="0" r="r" b="b"/>
                <a:pathLst>
                  <a:path w="46" h="119">
                    <a:moveTo>
                      <a:pt x="44" y="104"/>
                    </a:moveTo>
                    <a:cubicBezTo>
                      <a:pt x="46" y="119"/>
                      <a:pt x="46" y="119"/>
                      <a:pt x="46" y="119"/>
                    </a:cubicBezTo>
                    <a:cubicBezTo>
                      <a:pt x="45" y="110"/>
                      <a:pt x="45" y="110"/>
                      <a:pt x="45" y="110"/>
                    </a:cubicBezTo>
                    <a:cubicBezTo>
                      <a:pt x="40" y="77"/>
                      <a:pt x="18" y="23"/>
                      <a:pt x="0" y="0"/>
                    </a:cubicBezTo>
                    <a:cubicBezTo>
                      <a:pt x="16" y="1"/>
                      <a:pt x="46" y="81"/>
                      <a:pt x="44" y="10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23" name="Freeform 1007"/>
              <p:cNvSpPr/>
              <p:nvPr/>
            </p:nvSpPr>
            <p:spPr bwMode="auto">
              <a:xfrm>
                <a:off x="2392" y="2063"/>
                <a:ext cx="64" cy="132"/>
              </a:xfrm>
              <a:custGeom>
                <a:avLst/>
                <a:gdLst>
                  <a:gd name="T0" fmla="*/ 0 w 77"/>
                  <a:gd name="T1" fmla="*/ 0 h 159"/>
                  <a:gd name="T2" fmla="*/ 69 w 77"/>
                  <a:gd name="T3" fmla="*/ 140 h 159"/>
                  <a:gd name="T4" fmla="*/ 77 w 77"/>
                  <a:gd name="T5" fmla="*/ 159 h 159"/>
                  <a:gd name="T6" fmla="*/ 72 w 77"/>
                  <a:gd name="T7" fmla="*/ 148 h 159"/>
                  <a:gd name="T8" fmla="*/ 0 w 77"/>
                  <a:gd name="T9" fmla="*/ 0 h 159"/>
                </a:gdLst>
                <a:ahLst/>
                <a:cxnLst>
                  <a:cxn ang="0">
                    <a:pos x="T0" y="T1"/>
                  </a:cxn>
                  <a:cxn ang="0">
                    <a:pos x="T2" y="T3"/>
                  </a:cxn>
                  <a:cxn ang="0">
                    <a:pos x="T4" y="T5"/>
                  </a:cxn>
                  <a:cxn ang="0">
                    <a:pos x="T6" y="T7"/>
                  </a:cxn>
                  <a:cxn ang="0">
                    <a:pos x="T8" y="T9"/>
                  </a:cxn>
                </a:cxnLst>
                <a:rect l="0" t="0" r="r" b="b"/>
                <a:pathLst>
                  <a:path w="77" h="159">
                    <a:moveTo>
                      <a:pt x="0" y="0"/>
                    </a:moveTo>
                    <a:cubicBezTo>
                      <a:pt x="16" y="5"/>
                      <a:pt x="60" y="111"/>
                      <a:pt x="69" y="140"/>
                    </a:cubicBezTo>
                    <a:cubicBezTo>
                      <a:pt x="77" y="159"/>
                      <a:pt x="77" y="159"/>
                      <a:pt x="77" y="159"/>
                    </a:cubicBezTo>
                    <a:cubicBezTo>
                      <a:pt x="72" y="148"/>
                      <a:pt x="72" y="148"/>
                      <a:pt x="72" y="148"/>
                    </a:cubicBezTo>
                    <a:cubicBezTo>
                      <a:pt x="54" y="106"/>
                      <a:pt x="22" y="33"/>
                      <a:pt x="0"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524" name="Freeform 1008"/>
              <p:cNvSpPr/>
              <p:nvPr/>
            </p:nvSpPr>
            <p:spPr bwMode="auto">
              <a:xfrm>
                <a:off x="2522" y="2133"/>
                <a:ext cx="1" cy="3"/>
              </a:xfrm>
              <a:custGeom>
                <a:avLst/>
                <a:gdLst>
                  <a:gd name="T0" fmla="*/ 0 w 1"/>
                  <a:gd name="T1" fmla="*/ 2 h 4"/>
                  <a:gd name="T2" fmla="*/ 0 w 1"/>
                  <a:gd name="T3" fmla="*/ 0 h 4"/>
                  <a:gd name="T4" fmla="*/ 1 w 1"/>
                  <a:gd name="T5" fmla="*/ 4 h 4"/>
                  <a:gd name="T6" fmla="*/ 0 w 1"/>
                  <a:gd name="T7" fmla="*/ 2 h 4"/>
                </a:gdLst>
                <a:ahLst/>
                <a:cxnLst>
                  <a:cxn ang="0">
                    <a:pos x="T0" y="T1"/>
                  </a:cxn>
                  <a:cxn ang="0">
                    <a:pos x="T2" y="T3"/>
                  </a:cxn>
                  <a:cxn ang="0">
                    <a:pos x="T4" y="T5"/>
                  </a:cxn>
                  <a:cxn ang="0">
                    <a:pos x="T6" y="T7"/>
                  </a:cxn>
                </a:cxnLst>
                <a:rect l="0" t="0" r="r" b="b"/>
                <a:pathLst>
                  <a:path w="1" h="4">
                    <a:moveTo>
                      <a:pt x="0" y="2"/>
                    </a:moveTo>
                    <a:cubicBezTo>
                      <a:pt x="0" y="1"/>
                      <a:pt x="0" y="0"/>
                      <a:pt x="0" y="0"/>
                    </a:cubicBezTo>
                    <a:cubicBezTo>
                      <a:pt x="0" y="1"/>
                      <a:pt x="1" y="2"/>
                      <a:pt x="1" y="4"/>
                    </a:cubicBezTo>
                    <a:lnTo>
                      <a:pt x="0" y="2"/>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grpSp>
        <p:grpSp>
          <p:nvGrpSpPr>
            <p:cNvPr id="42" name="Group 1210"/>
            <p:cNvGrpSpPr/>
            <p:nvPr/>
          </p:nvGrpSpPr>
          <p:grpSpPr>
            <a:xfrm>
              <a:off x="491" y="349"/>
              <a:ext cx="3274" cy="3729"/>
              <a:chOff x="491" y="349"/>
              <a:chExt cx="3274" cy="3729"/>
            </a:xfrm>
          </p:grpSpPr>
          <p:sp>
            <p:nvSpPr>
              <p:cNvPr id="2125" name="Freeform 1010"/>
              <p:cNvSpPr/>
              <p:nvPr/>
            </p:nvSpPr>
            <p:spPr bwMode="auto">
              <a:xfrm>
                <a:off x="2523" y="2136"/>
                <a:ext cx="2" cy="10"/>
              </a:xfrm>
              <a:custGeom>
                <a:avLst/>
                <a:gdLst>
                  <a:gd name="T0" fmla="*/ 1 w 3"/>
                  <a:gd name="T1" fmla="*/ 4 h 12"/>
                  <a:gd name="T2" fmla="*/ 0 w 3"/>
                  <a:gd name="T3" fmla="*/ 0 h 12"/>
                  <a:gd name="T4" fmla="*/ 3 w 3"/>
                  <a:gd name="T5" fmla="*/ 12 h 12"/>
                  <a:gd name="T6" fmla="*/ 1 w 3"/>
                  <a:gd name="T7" fmla="*/ 4 h 12"/>
                </a:gdLst>
                <a:ahLst/>
                <a:cxnLst>
                  <a:cxn ang="0">
                    <a:pos x="T0" y="T1"/>
                  </a:cxn>
                  <a:cxn ang="0">
                    <a:pos x="T2" y="T3"/>
                  </a:cxn>
                  <a:cxn ang="0">
                    <a:pos x="T4" y="T5"/>
                  </a:cxn>
                  <a:cxn ang="0">
                    <a:pos x="T6" y="T7"/>
                  </a:cxn>
                </a:cxnLst>
                <a:rect l="0" t="0" r="r" b="b"/>
                <a:pathLst>
                  <a:path w="3" h="12">
                    <a:moveTo>
                      <a:pt x="1" y="4"/>
                    </a:moveTo>
                    <a:cubicBezTo>
                      <a:pt x="0" y="3"/>
                      <a:pt x="0" y="1"/>
                      <a:pt x="0" y="0"/>
                    </a:cubicBezTo>
                    <a:cubicBezTo>
                      <a:pt x="3" y="12"/>
                      <a:pt x="3" y="12"/>
                      <a:pt x="3" y="12"/>
                    </a:cubicBezTo>
                    <a:lnTo>
                      <a:pt x="1" y="4"/>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26" name="Freeform 1011"/>
              <p:cNvSpPr/>
              <p:nvPr/>
            </p:nvSpPr>
            <p:spPr bwMode="auto">
              <a:xfrm flipH="1">
                <a:off x="2358" y="271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1" y="0"/>
                      <a:pt x="1" y="1"/>
                      <a:pt x="0" y="2"/>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27" name="Freeform 1012"/>
              <p:cNvSpPr/>
              <p:nvPr/>
            </p:nvSpPr>
            <p:spPr bwMode="auto">
              <a:xfrm>
                <a:off x="2475" y="2875"/>
                <a:ext cx="19" cy="29"/>
              </a:xfrm>
              <a:custGeom>
                <a:avLst/>
                <a:gdLst>
                  <a:gd name="T0" fmla="*/ 2 w 23"/>
                  <a:gd name="T1" fmla="*/ 31 h 35"/>
                  <a:gd name="T2" fmla="*/ 0 w 23"/>
                  <a:gd name="T3" fmla="*/ 35 h 35"/>
                  <a:gd name="T4" fmla="*/ 1 w 23"/>
                  <a:gd name="T5" fmla="*/ 32 h 35"/>
                  <a:gd name="T6" fmla="*/ 17 w 23"/>
                  <a:gd name="T7" fmla="*/ 0 h 35"/>
                  <a:gd name="T8" fmla="*/ 2 w 23"/>
                  <a:gd name="T9" fmla="*/ 31 h 35"/>
                </a:gdLst>
                <a:ahLst/>
                <a:cxnLst>
                  <a:cxn ang="0">
                    <a:pos x="T0" y="T1"/>
                  </a:cxn>
                  <a:cxn ang="0">
                    <a:pos x="T2" y="T3"/>
                  </a:cxn>
                  <a:cxn ang="0">
                    <a:pos x="T4" y="T5"/>
                  </a:cxn>
                  <a:cxn ang="0">
                    <a:pos x="T6" y="T7"/>
                  </a:cxn>
                  <a:cxn ang="0">
                    <a:pos x="T8" y="T9"/>
                  </a:cxn>
                </a:cxnLst>
                <a:rect l="0" t="0" r="r" b="b"/>
                <a:pathLst>
                  <a:path w="23" h="35">
                    <a:moveTo>
                      <a:pt x="2" y="31"/>
                    </a:moveTo>
                    <a:cubicBezTo>
                      <a:pt x="0" y="35"/>
                      <a:pt x="0" y="35"/>
                      <a:pt x="0" y="35"/>
                    </a:cubicBezTo>
                    <a:cubicBezTo>
                      <a:pt x="1" y="32"/>
                      <a:pt x="1" y="32"/>
                      <a:pt x="1" y="32"/>
                    </a:cubicBezTo>
                    <a:cubicBezTo>
                      <a:pt x="8" y="24"/>
                      <a:pt x="11" y="8"/>
                      <a:pt x="17" y="0"/>
                    </a:cubicBezTo>
                    <a:cubicBezTo>
                      <a:pt x="23" y="5"/>
                      <a:pt x="8" y="27"/>
                      <a:pt x="2" y="31"/>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28" name="Freeform 1013"/>
              <p:cNvSpPr/>
              <p:nvPr/>
            </p:nvSpPr>
            <p:spPr bwMode="auto">
              <a:xfrm>
                <a:off x="2367" y="2485"/>
                <a:ext cx="2" cy="27"/>
              </a:xfrm>
              <a:custGeom>
                <a:avLst/>
                <a:gdLst>
                  <a:gd name="T0" fmla="*/ 2 w 3"/>
                  <a:gd name="T1" fmla="*/ 8 h 32"/>
                  <a:gd name="T2" fmla="*/ 3 w 3"/>
                  <a:gd name="T3" fmla="*/ 0 h 32"/>
                  <a:gd name="T4" fmla="*/ 0 w 3"/>
                  <a:gd name="T5" fmla="*/ 32 h 32"/>
                  <a:gd name="T6" fmla="*/ 2 w 3"/>
                  <a:gd name="T7" fmla="*/ 8 h 32"/>
                </a:gdLst>
                <a:ahLst/>
                <a:cxnLst>
                  <a:cxn ang="0">
                    <a:pos x="T0" y="T1"/>
                  </a:cxn>
                  <a:cxn ang="0">
                    <a:pos x="T2" y="T3"/>
                  </a:cxn>
                  <a:cxn ang="0">
                    <a:pos x="T4" y="T5"/>
                  </a:cxn>
                  <a:cxn ang="0">
                    <a:pos x="T6" y="T7"/>
                  </a:cxn>
                </a:cxnLst>
                <a:rect l="0" t="0" r="r" b="b"/>
                <a:pathLst>
                  <a:path w="3" h="32">
                    <a:moveTo>
                      <a:pt x="2" y="8"/>
                    </a:moveTo>
                    <a:cubicBezTo>
                      <a:pt x="2" y="6"/>
                      <a:pt x="2" y="3"/>
                      <a:pt x="3" y="0"/>
                    </a:cubicBezTo>
                    <a:cubicBezTo>
                      <a:pt x="0" y="32"/>
                      <a:pt x="0" y="32"/>
                      <a:pt x="0" y="32"/>
                    </a:cubicBezTo>
                    <a:lnTo>
                      <a:pt x="2" y="8"/>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29" name="Freeform 1014"/>
              <p:cNvSpPr/>
              <p:nvPr/>
            </p:nvSpPr>
            <p:spPr bwMode="auto">
              <a:xfrm>
                <a:off x="2369" y="2453"/>
                <a:ext cx="3" cy="32"/>
              </a:xfrm>
              <a:custGeom>
                <a:avLst/>
                <a:gdLst>
                  <a:gd name="T0" fmla="*/ 0 w 3"/>
                  <a:gd name="T1" fmla="*/ 29 h 39"/>
                  <a:gd name="T2" fmla="*/ 3 w 3"/>
                  <a:gd name="T3" fmla="*/ 0 h 39"/>
                  <a:gd name="T4" fmla="*/ 0 w 3"/>
                  <a:gd name="T5" fmla="*/ 39 h 39"/>
                  <a:gd name="T6" fmla="*/ 0 w 3"/>
                  <a:gd name="T7" fmla="*/ 29 h 39"/>
                </a:gdLst>
                <a:ahLst/>
                <a:cxnLst>
                  <a:cxn ang="0">
                    <a:pos x="T0" y="T1"/>
                  </a:cxn>
                  <a:cxn ang="0">
                    <a:pos x="T2" y="T3"/>
                  </a:cxn>
                  <a:cxn ang="0">
                    <a:pos x="T4" y="T5"/>
                  </a:cxn>
                  <a:cxn ang="0">
                    <a:pos x="T6" y="T7"/>
                  </a:cxn>
                </a:cxnLst>
                <a:rect l="0" t="0" r="r" b="b"/>
                <a:pathLst>
                  <a:path w="3" h="39">
                    <a:moveTo>
                      <a:pt x="0" y="29"/>
                    </a:moveTo>
                    <a:cubicBezTo>
                      <a:pt x="1" y="21"/>
                      <a:pt x="2" y="11"/>
                      <a:pt x="3" y="0"/>
                    </a:cubicBezTo>
                    <a:cubicBezTo>
                      <a:pt x="2" y="14"/>
                      <a:pt x="1" y="27"/>
                      <a:pt x="0" y="39"/>
                    </a:cubicBezTo>
                    <a:lnTo>
                      <a:pt x="0" y="29"/>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30" name="Freeform 1015"/>
              <p:cNvSpPr/>
              <p:nvPr/>
            </p:nvSpPr>
            <p:spPr bwMode="auto">
              <a:xfrm>
                <a:off x="2349" y="2460"/>
                <a:ext cx="2" cy="31"/>
              </a:xfrm>
              <a:custGeom>
                <a:avLst/>
                <a:gdLst>
                  <a:gd name="T0" fmla="*/ 1 w 2"/>
                  <a:gd name="T1" fmla="*/ 16 h 37"/>
                  <a:gd name="T2" fmla="*/ 2 w 2"/>
                  <a:gd name="T3" fmla="*/ 0 h 37"/>
                  <a:gd name="T4" fmla="*/ 0 w 2"/>
                  <a:gd name="T5" fmla="*/ 37 h 37"/>
                  <a:gd name="T6" fmla="*/ 1 w 2"/>
                  <a:gd name="T7" fmla="*/ 16 h 37"/>
                </a:gdLst>
                <a:ahLst/>
                <a:cxnLst>
                  <a:cxn ang="0">
                    <a:pos x="T0" y="T1"/>
                  </a:cxn>
                  <a:cxn ang="0">
                    <a:pos x="T2" y="T3"/>
                  </a:cxn>
                  <a:cxn ang="0">
                    <a:pos x="T4" y="T5"/>
                  </a:cxn>
                  <a:cxn ang="0">
                    <a:pos x="T6" y="T7"/>
                  </a:cxn>
                </a:cxnLst>
                <a:rect l="0" t="0" r="r" b="b"/>
                <a:pathLst>
                  <a:path w="2" h="37">
                    <a:moveTo>
                      <a:pt x="1" y="16"/>
                    </a:moveTo>
                    <a:cubicBezTo>
                      <a:pt x="1" y="11"/>
                      <a:pt x="1" y="5"/>
                      <a:pt x="2" y="0"/>
                    </a:cubicBezTo>
                    <a:cubicBezTo>
                      <a:pt x="0" y="37"/>
                      <a:pt x="0" y="37"/>
                      <a:pt x="0" y="37"/>
                    </a:cubicBezTo>
                    <a:lnTo>
                      <a:pt x="1" y="16"/>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31" name="Freeform 1016"/>
              <p:cNvSpPr/>
              <p:nvPr/>
            </p:nvSpPr>
            <p:spPr bwMode="auto">
              <a:xfrm flipH="1">
                <a:off x="2351" y="2458"/>
                <a:ext cx="0" cy="2"/>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cubicBezTo>
                      <a:pt x="0" y="1"/>
                      <a:pt x="0" y="1"/>
                      <a:pt x="0" y="0"/>
                    </a:cubicBezTo>
                    <a:cubicBezTo>
                      <a:pt x="0" y="1"/>
                      <a:pt x="0" y="2"/>
                      <a:pt x="0" y="3"/>
                    </a:cubicBezTo>
                    <a:lnTo>
                      <a:pt x="0" y="2"/>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32" name="Freeform 1017"/>
              <p:cNvSpPr/>
              <p:nvPr/>
            </p:nvSpPr>
            <p:spPr bwMode="auto">
              <a:xfrm>
                <a:off x="2247" y="2444"/>
                <a:ext cx="3" cy="17"/>
              </a:xfrm>
              <a:custGeom>
                <a:avLst/>
                <a:gdLst>
                  <a:gd name="T0" fmla="*/ 1 w 3"/>
                  <a:gd name="T1" fmla="*/ 17 h 21"/>
                  <a:gd name="T2" fmla="*/ 3 w 3"/>
                  <a:gd name="T3" fmla="*/ 0 h 21"/>
                  <a:gd name="T4" fmla="*/ 0 w 3"/>
                  <a:gd name="T5" fmla="*/ 21 h 21"/>
                  <a:gd name="T6" fmla="*/ 1 w 3"/>
                  <a:gd name="T7" fmla="*/ 17 h 21"/>
                </a:gdLst>
                <a:ahLst/>
                <a:cxnLst>
                  <a:cxn ang="0">
                    <a:pos x="T0" y="T1"/>
                  </a:cxn>
                  <a:cxn ang="0">
                    <a:pos x="T2" y="T3"/>
                  </a:cxn>
                  <a:cxn ang="0">
                    <a:pos x="T4" y="T5"/>
                  </a:cxn>
                  <a:cxn ang="0">
                    <a:pos x="T6" y="T7"/>
                  </a:cxn>
                </a:cxnLst>
                <a:rect l="0" t="0" r="r" b="b"/>
                <a:pathLst>
                  <a:path w="3" h="21">
                    <a:moveTo>
                      <a:pt x="1" y="17"/>
                    </a:moveTo>
                    <a:cubicBezTo>
                      <a:pt x="1" y="13"/>
                      <a:pt x="2" y="7"/>
                      <a:pt x="3" y="0"/>
                    </a:cubicBezTo>
                    <a:cubicBezTo>
                      <a:pt x="2" y="7"/>
                      <a:pt x="1" y="14"/>
                      <a:pt x="0" y="21"/>
                    </a:cubicBezTo>
                    <a:lnTo>
                      <a:pt x="1" y="17"/>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33" name="Freeform 1018"/>
              <p:cNvSpPr/>
              <p:nvPr/>
            </p:nvSpPr>
            <p:spPr bwMode="auto">
              <a:xfrm>
                <a:off x="2245" y="2461"/>
                <a:ext cx="2" cy="26"/>
              </a:xfrm>
              <a:custGeom>
                <a:avLst/>
                <a:gdLst>
                  <a:gd name="T0" fmla="*/ 2 w 3"/>
                  <a:gd name="T1" fmla="*/ 12 h 31"/>
                  <a:gd name="T2" fmla="*/ 3 w 3"/>
                  <a:gd name="T3" fmla="*/ 0 h 31"/>
                  <a:gd name="T4" fmla="*/ 0 w 3"/>
                  <a:gd name="T5" fmla="*/ 31 h 31"/>
                  <a:gd name="T6" fmla="*/ 2 w 3"/>
                  <a:gd name="T7" fmla="*/ 12 h 31"/>
                </a:gdLst>
                <a:ahLst/>
                <a:cxnLst>
                  <a:cxn ang="0">
                    <a:pos x="T0" y="T1"/>
                  </a:cxn>
                  <a:cxn ang="0">
                    <a:pos x="T2" y="T3"/>
                  </a:cxn>
                  <a:cxn ang="0">
                    <a:pos x="T4" y="T5"/>
                  </a:cxn>
                  <a:cxn ang="0">
                    <a:pos x="T6" y="T7"/>
                  </a:cxn>
                </a:cxnLst>
                <a:rect l="0" t="0" r="r" b="b"/>
                <a:pathLst>
                  <a:path w="3" h="31">
                    <a:moveTo>
                      <a:pt x="2" y="12"/>
                    </a:moveTo>
                    <a:cubicBezTo>
                      <a:pt x="2" y="8"/>
                      <a:pt x="3" y="4"/>
                      <a:pt x="3" y="0"/>
                    </a:cubicBezTo>
                    <a:cubicBezTo>
                      <a:pt x="0" y="31"/>
                      <a:pt x="0" y="31"/>
                      <a:pt x="0" y="31"/>
                    </a:cubicBezTo>
                    <a:lnTo>
                      <a:pt x="2" y="12"/>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34" name="Freeform 1019"/>
              <p:cNvSpPr/>
              <p:nvPr/>
            </p:nvSpPr>
            <p:spPr bwMode="auto">
              <a:xfrm>
                <a:off x="2014" y="2270"/>
                <a:ext cx="48" cy="109"/>
              </a:xfrm>
              <a:custGeom>
                <a:avLst/>
                <a:gdLst>
                  <a:gd name="T0" fmla="*/ 56 w 58"/>
                  <a:gd name="T1" fmla="*/ 122 h 131"/>
                  <a:gd name="T2" fmla="*/ 0 w 58"/>
                  <a:gd name="T3" fmla="*/ 0 h 131"/>
                  <a:gd name="T4" fmla="*/ 54 w 58"/>
                  <a:gd name="T5" fmla="*/ 115 h 131"/>
                  <a:gd name="T6" fmla="*/ 58 w 58"/>
                  <a:gd name="T7" fmla="*/ 131 h 131"/>
                  <a:gd name="T8" fmla="*/ 56 w 58"/>
                  <a:gd name="T9" fmla="*/ 122 h 131"/>
                </a:gdLst>
                <a:ahLst/>
                <a:cxnLst>
                  <a:cxn ang="0">
                    <a:pos x="T0" y="T1"/>
                  </a:cxn>
                  <a:cxn ang="0">
                    <a:pos x="T2" y="T3"/>
                  </a:cxn>
                  <a:cxn ang="0">
                    <a:pos x="T4" y="T5"/>
                  </a:cxn>
                  <a:cxn ang="0">
                    <a:pos x="T6" y="T7"/>
                  </a:cxn>
                  <a:cxn ang="0">
                    <a:pos x="T8" y="T9"/>
                  </a:cxn>
                </a:cxnLst>
                <a:rect l="0" t="0" r="r" b="b"/>
                <a:pathLst>
                  <a:path w="57" h="131">
                    <a:moveTo>
                      <a:pt x="56" y="122"/>
                    </a:moveTo>
                    <a:cubicBezTo>
                      <a:pt x="51" y="84"/>
                      <a:pt x="19" y="26"/>
                      <a:pt x="0" y="0"/>
                    </a:cubicBezTo>
                    <a:cubicBezTo>
                      <a:pt x="15" y="2"/>
                      <a:pt x="56" y="88"/>
                      <a:pt x="54" y="115"/>
                    </a:cubicBezTo>
                    <a:cubicBezTo>
                      <a:pt x="58" y="131"/>
                      <a:pt x="58" y="131"/>
                      <a:pt x="58" y="131"/>
                    </a:cubicBezTo>
                    <a:lnTo>
                      <a:pt x="56" y="122"/>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35" name="Freeform 1020"/>
              <p:cNvSpPr/>
              <p:nvPr/>
            </p:nvSpPr>
            <p:spPr bwMode="auto">
              <a:xfrm>
                <a:off x="1909" y="2259"/>
                <a:ext cx="53" cy="140"/>
              </a:xfrm>
              <a:custGeom>
                <a:avLst/>
                <a:gdLst>
                  <a:gd name="T0" fmla="*/ 0 w 64"/>
                  <a:gd name="T1" fmla="*/ 0 h 168"/>
                  <a:gd name="T2" fmla="*/ 59 w 64"/>
                  <a:gd name="T3" fmla="*/ 148 h 168"/>
                  <a:gd name="T4" fmla="*/ 64 w 64"/>
                  <a:gd name="T5" fmla="*/ 168 h 168"/>
                  <a:gd name="T6" fmla="*/ 61 w 64"/>
                  <a:gd name="T7" fmla="*/ 157 h 168"/>
                  <a:gd name="T8" fmla="*/ 0 w 64"/>
                  <a:gd name="T9" fmla="*/ 0 h 168"/>
                </a:gdLst>
                <a:ahLst/>
                <a:cxnLst>
                  <a:cxn ang="0">
                    <a:pos x="T0" y="T1"/>
                  </a:cxn>
                  <a:cxn ang="0">
                    <a:pos x="T2" y="T3"/>
                  </a:cxn>
                  <a:cxn ang="0">
                    <a:pos x="T4" y="T5"/>
                  </a:cxn>
                  <a:cxn ang="0">
                    <a:pos x="T6" y="T7"/>
                  </a:cxn>
                  <a:cxn ang="0">
                    <a:pos x="T8" y="T9"/>
                  </a:cxn>
                </a:cxnLst>
                <a:rect l="0" t="0" r="r" b="b"/>
                <a:pathLst>
                  <a:path w="64" h="168">
                    <a:moveTo>
                      <a:pt x="0" y="0"/>
                    </a:moveTo>
                    <a:cubicBezTo>
                      <a:pt x="16" y="6"/>
                      <a:pt x="55" y="117"/>
                      <a:pt x="59" y="148"/>
                    </a:cubicBezTo>
                    <a:cubicBezTo>
                      <a:pt x="64" y="168"/>
                      <a:pt x="64" y="168"/>
                      <a:pt x="64" y="168"/>
                    </a:cubicBezTo>
                    <a:cubicBezTo>
                      <a:pt x="61" y="157"/>
                      <a:pt x="61" y="157"/>
                      <a:pt x="61" y="157"/>
                    </a:cubicBezTo>
                    <a:cubicBezTo>
                      <a:pt x="49" y="112"/>
                      <a:pt x="20" y="35"/>
                      <a:pt x="0"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36" name="Freeform 1021"/>
              <p:cNvSpPr/>
              <p:nvPr/>
            </p:nvSpPr>
            <p:spPr bwMode="auto">
              <a:xfrm flipH="1">
                <a:off x="1958" y="2429"/>
                <a:ext cx="0" cy="4"/>
              </a:xfrm>
              <a:custGeom>
                <a:avLst/>
                <a:gdLst>
                  <a:gd name="T0" fmla="*/ 1 h 4"/>
                  <a:gd name="T1" fmla="*/ 0 h 4"/>
                  <a:gd name="T2" fmla="*/ 4 h 4"/>
                  <a:gd name="T3" fmla="*/ 1 h 4"/>
                </a:gdLst>
                <a:ahLst/>
                <a:cxnLst>
                  <a:cxn ang="0">
                    <a:pos x="0" y="T0"/>
                  </a:cxn>
                  <a:cxn ang="0">
                    <a:pos x="0" y="T1"/>
                  </a:cxn>
                  <a:cxn ang="0">
                    <a:pos x="0" y="T2"/>
                  </a:cxn>
                  <a:cxn ang="0">
                    <a:pos x="0" y="T3"/>
                  </a:cxn>
                </a:cxnLst>
                <a:rect l="0" t="0" r="r" b="b"/>
                <a:pathLst>
                  <a:path h="4">
                    <a:moveTo>
                      <a:pt x="0" y="1"/>
                    </a:moveTo>
                    <a:cubicBezTo>
                      <a:pt x="0" y="0"/>
                      <a:pt x="0" y="0"/>
                      <a:pt x="0" y="0"/>
                    </a:cubicBezTo>
                    <a:cubicBezTo>
                      <a:pt x="0" y="1"/>
                      <a:pt x="0" y="3"/>
                      <a:pt x="0" y="4"/>
                    </a:cubicBezTo>
                    <a:lnTo>
                      <a:pt x="0" y="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37" name="Freeform 1022"/>
              <p:cNvSpPr/>
              <p:nvPr/>
            </p:nvSpPr>
            <p:spPr bwMode="auto">
              <a:xfrm>
                <a:off x="1958" y="2433"/>
                <a:ext cx="4" cy="21"/>
              </a:xfrm>
              <a:custGeom>
                <a:avLst/>
                <a:gdLst>
                  <a:gd name="T0" fmla="*/ 2 w 5"/>
                  <a:gd name="T1" fmla="*/ 9 h 26"/>
                  <a:gd name="T2" fmla="*/ 0 w 5"/>
                  <a:gd name="T3" fmla="*/ 0 h 26"/>
                  <a:gd name="T4" fmla="*/ 5 w 5"/>
                  <a:gd name="T5" fmla="*/ 26 h 26"/>
                  <a:gd name="T6" fmla="*/ 2 w 5"/>
                  <a:gd name="T7" fmla="*/ 9 h 26"/>
                </a:gdLst>
                <a:ahLst/>
                <a:cxnLst>
                  <a:cxn ang="0">
                    <a:pos x="T0" y="T1"/>
                  </a:cxn>
                  <a:cxn ang="0">
                    <a:pos x="T2" y="T3"/>
                  </a:cxn>
                  <a:cxn ang="0">
                    <a:pos x="T4" y="T5"/>
                  </a:cxn>
                  <a:cxn ang="0">
                    <a:pos x="T6" y="T7"/>
                  </a:cxn>
                </a:cxnLst>
                <a:rect l="0" t="0" r="r" b="b"/>
                <a:pathLst>
                  <a:path w="5" h="26">
                    <a:moveTo>
                      <a:pt x="2" y="9"/>
                    </a:moveTo>
                    <a:cubicBezTo>
                      <a:pt x="2" y="6"/>
                      <a:pt x="1" y="3"/>
                      <a:pt x="0" y="0"/>
                    </a:cubicBezTo>
                    <a:cubicBezTo>
                      <a:pt x="5" y="26"/>
                      <a:pt x="5" y="26"/>
                      <a:pt x="5" y="26"/>
                    </a:cubicBezTo>
                    <a:lnTo>
                      <a:pt x="2" y="9"/>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38" name="Freeform 1023"/>
              <p:cNvSpPr/>
              <p:nvPr/>
            </p:nvSpPr>
            <p:spPr bwMode="auto">
              <a:xfrm>
                <a:off x="3400" y="1912"/>
                <a:ext cx="12" cy="13"/>
              </a:xfrm>
              <a:custGeom>
                <a:avLst/>
                <a:gdLst>
                  <a:gd name="T0" fmla="*/ 15 w 15"/>
                  <a:gd name="T1" fmla="*/ 15 h 15"/>
                  <a:gd name="T2" fmla="*/ 0 w 15"/>
                  <a:gd name="T3" fmla="*/ 0 h 15"/>
                  <a:gd name="T4" fmla="*/ 15 w 15"/>
                  <a:gd name="T5" fmla="*/ 15 h 15"/>
                </a:gdLst>
                <a:ahLst/>
                <a:cxnLst>
                  <a:cxn ang="0">
                    <a:pos x="T0" y="T1"/>
                  </a:cxn>
                  <a:cxn ang="0">
                    <a:pos x="T2" y="T3"/>
                  </a:cxn>
                  <a:cxn ang="0">
                    <a:pos x="T4" y="T5"/>
                  </a:cxn>
                </a:cxnLst>
                <a:rect l="0" t="0" r="r" b="b"/>
                <a:pathLst>
                  <a:path w="15" h="15">
                    <a:moveTo>
                      <a:pt x="15" y="15"/>
                    </a:moveTo>
                    <a:cubicBezTo>
                      <a:pt x="10" y="9"/>
                      <a:pt x="5" y="4"/>
                      <a:pt x="0" y="0"/>
                    </a:cubicBezTo>
                    <a:cubicBezTo>
                      <a:pt x="5" y="4"/>
                      <a:pt x="10" y="9"/>
                      <a:pt x="15" y="15"/>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39" name="Freeform 1024"/>
              <p:cNvSpPr/>
              <p:nvPr/>
            </p:nvSpPr>
            <p:spPr bwMode="auto">
              <a:xfrm>
                <a:off x="1929" y="2931"/>
                <a:ext cx="2"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2"/>
                      <a:pt x="1" y="2"/>
                      <a:pt x="0" y="3"/>
                    </a:cubicBezTo>
                    <a:cubicBezTo>
                      <a:pt x="1" y="2"/>
                      <a:pt x="2" y="1"/>
                      <a:pt x="3"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40" name="Freeform 1025"/>
              <p:cNvSpPr/>
              <p:nvPr/>
            </p:nvSpPr>
            <p:spPr bwMode="auto">
              <a:xfrm>
                <a:off x="1804" y="2979"/>
                <a:ext cx="2" cy="1"/>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2"/>
                      <a:pt x="0" y="2"/>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41" name="Freeform 1026"/>
              <p:cNvSpPr/>
              <p:nvPr/>
            </p:nvSpPr>
            <p:spPr bwMode="auto">
              <a:xfrm>
                <a:off x="3133" y="1556"/>
                <a:ext cx="4" cy="13"/>
              </a:xfrm>
              <a:custGeom>
                <a:avLst/>
                <a:gdLst>
                  <a:gd name="T0" fmla="*/ 2 w 5"/>
                  <a:gd name="T1" fmla="*/ 7 h 15"/>
                  <a:gd name="T2" fmla="*/ 0 w 5"/>
                  <a:gd name="T3" fmla="*/ 0 h 15"/>
                  <a:gd name="T4" fmla="*/ 5 w 5"/>
                  <a:gd name="T5" fmla="*/ 15 h 15"/>
                  <a:gd name="T6" fmla="*/ 2 w 5"/>
                  <a:gd name="T7" fmla="*/ 7 h 15"/>
                </a:gdLst>
                <a:ahLst/>
                <a:cxnLst>
                  <a:cxn ang="0">
                    <a:pos x="T0" y="T1"/>
                  </a:cxn>
                  <a:cxn ang="0">
                    <a:pos x="T2" y="T3"/>
                  </a:cxn>
                  <a:cxn ang="0">
                    <a:pos x="T4" y="T5"/>
                  </a:cxn>
                  <a:cxn ang="0">
                    <a:pos x="T6" y="T7"/>
                  </a:cxn>
                </a:cxnLst>
                <a:rect l="0" t="0" r="r" b="b"/>
                <a:pathLst>
                  <a:path w="5" h="15">
                    <a:moveTo>
                      <a:pt x="2" y="7"/>
                    </a:moveTo>
                    <a:cubicBezTo>
                      <a:pt x="2" y="5"/>
                      <a:pt x="1" y="2"/>
                      <a:pt x="0" y="0"/>
                    </a:cubicBezTo>
                    <a:cubicBezTo>
                      <a:pt x="5" y="15"/>
                      <a:pt x="5" y="15"/>
                      <a:pt x="5" y="15"/>
                    </a:cubicBezTo>
                    <a:lnTo>
                      <a:pt x="2" y="7"/>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42" name="Rectangle 1027"/>
              <p:cNvSpPr>
                <a:spLocks noChangeArrowheads="1"/>
              </p:cNvSpPr>
              <p:nvPr/>
            </p:nvSpPr>
            <p:spPr bwMode="auto">
              <a:xfrm>
                <a:off x="3133" y="1556"/>
                <a:ext cx="1" cy="1"/>
              </a:xfrm>
              <a:prstGeom prst="rect">
                <a:avLst/>
              </a:prstGeom>
              <a:solidFill>
                <a:srgbClr val="110703"/>
              </a:solidFill>
              <a:ln>
                <a:noFill/>
              </a:ln>
            </p:spPr>
            <p:txBody>
              <a:bodyPr vert="horz" wrap="square" lIns="91440" tIns="45720" rIns="91440" bIns="45720" numCol="1" anchor="t" anchorCtr="0" compatLnSpc="1"/>
              <a:lstStyle/>
              <a:p>
                <a:endParaRPr lang="zh-CN" altLang="en-US"/>
              </a:p>
            </p:txBody>
          </p:sp>
          <p:sp>
            <p:nvSpPr>
              <p:cNvPr id="2143" name="Freeform 1028"/>
              <p:cNvSpPr/>
              <p:nvPr/>
            </p:nvSpPr>
            <p:spPr bwMode="auto">
              <a:xfrm>
                <a:off x="3079" y="1468"/>
                <a:ext cx="54" cy="88"/>
              </a:xfrm>
              <a:custGeom>
                <a:avLst/>
                <a:gdLst>
                  <a:gd name="T0" fmla="*/ 65 w 65"/>
                  <a:gd name="T1" fmla="*/ 107 h 107"/>
                  <a:gd name="T2" fmla="*/ 0 w 65"/>
                  <a:gd name="T3" fmla="*/ 0 h 107"/>
                  <a:gd name="T4" fmla="*/ 65 w 65"/>
                  <a:gd name="T5" fmla="*/ 107 h 107"/>
                </a:gdLst>
                <a:ahLst/>
                <a:cxnLst>
                  <a:cxn ang="0">
                    <a:pos x="T0" y="T1"/>
                  </a:cxn>
                  <a:cxn ang="0">
                    <a:pos x="T2" y="T3"/>
                  </a:cxn>
                  <a:cxn ang="0">
                    <a:pos x="T4" y="T5"/>
                  </a:cxn>
                </a:cxnLst>
                <a:rect l="0" t="0" r="r" b="b"/>
                <a:pathLst>
                  <a:path w="65" h="107">
                    <a:moveTo>
                      <a:pt x="65" y="107"/>
                    </a:moveTo>
                    <a:cubicBezTo>
                      <a:pt x="54" y="71"/>
                      <a:pt x="18" y="24"/>
                      <a:pt x="0" y="0"/>
                    </a:cubicBezTo>
                    <a:cubicBezTo>
                      <a:pt x="13" y="3"/>
                      <a:pt x="63" y="81"/>
                      <a:pt x="65" y="107"/>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44" name="Freeform 1029"/>
              <p:cNvSpPr/>
              <p:nvPr/>
            </p:nvSpPr>
            <p:spPr bwMode="auto">
              <a:xfrm>
                <a:off x="3115" y="1544"/>
                <a:ext cx="3" cy="11"/>
              </a:xfrm>
              <a:custGeom>
                <a:avLst/>
                <a:gdLst>
                  <a:gd name="T0" fmla="*/ 1 w 3"/>
                  <a:gd name="T1" fmla="*/ 4 h 14"/>
                  <a:gd name="T2" fmla="*/ 0 w 3"/>
                  <a:gd name="T3" fmla="*/ 0 h 14"/>
                  <a:gd name="T4" fmla="*/ 3 w 3"/>
                  <a:gd name="T5" fmla="*/ 14 h 14"/>
                  <a:gd name="T6" fmla="*/ 1 w 3"/>
                  <a:gd name="T7" fmla="*/ 4 h 14"/>
                </a:gdLst>
                <a:ahLst/>
                <a:cxnLst>
                  <a:cxn ang="0">
                    <a:pos x="T0" y="T1"/>
                  </a:cxn>
                  <a:cxn ang="0">
                    <a:pos x="T2" y="T3"/>
                  </a:cxn>
                  <a:cxn ang="0">
                    <a:pos x="T4" y="T5"/>
                  </a:cxn>
                  <a:cxn ang="0">
                    <a:pos x="T6" y="T7"/>
                  </a:cxn>
                </a:cxnLst>
                <a:rect l="0" t="0" r="r" b="b"/>
                <a:pathLst>
                  <a:path w="3" h="14">
                    <a:moveTo>
                      <a:pt x="1" y="4"/>
                    </a:moveTo>
                    <a:cubicBezTo>
                      <a:pt x="0" y="3"/>
                      <a:pt x="0" y="2"/>
                      <a:pt x="0" y="0"/>
                    </a:cubicBezTo>
                    <a:cubicBezTo>
                      <a:pt x="3" y="14"/>
                      <a:pt x="3" y="14"/>
                      <a:pt x="3" y="14"/>
                    </a:cubicBezTo>
                    <a:lnTo>
                      <a:pt x="1" y="4"/>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45" name="Freeform 1030"/>
              <p:cNvSpPr/>
              <p:nvPr/>
            </p:nvSpPr>
            <p:spPr bwMode="auto">
              <a:xfrm>
                <a:off x="3114" y="1540"/>
                <a:ext cx="1" cy="4"/>
              </a:xfrm>
              <a:custGeom>
                <a:avLst/>
                <a:gdLst>
                  <a:gd name="T0" fmla="*/ 0 w 1"/>
                  <a:gd name="T1" fmla="*/ 1 h 5"/>
                  <a:gd name="T2" fmla="*/ 0 w 1"/>
                  <a:gd name="T3" fmla="*/ 0 h 5"/>
                  <a:gd name="T4" fmla="*/ 1 w 1"/>
                  <a:gd name="T5" fmla="*/ 5 h 5"/>
                  <a:gd name="T6" fmla="*/ 0 w 1"/>
                  <a:gd name="T7" fmla="*/ 1 h 5"/>
                </a:gdLst>
                <a:ahLst/>
                <a:cxnLst>
                  <a:cxn ang="0">
                    <a:pos x="T0" y="T1"/>
                  </a:cxn>
                  <a:cxn ang="0">
                    <a:pos x="T2" y="T3"/>
                  </a:cxn>
                  <a:cxn ang="0">
                    <a:pos x="T4" y="T5"/>
                  </a:cxn>
                  <a:cxn ang="0">
                    <a:pos x="T6" y="T7"/>
                  </a:cxn>
                </a:cxnLst>
                <a:rect l="0" t="0" r="r" b="b"/>
                <a:pathLst>
                  <a:path w="1" h="5">
                    <a:moveTo>
                      <a:pt x="0" y="1"/>
                    </a:moveTo>
                    <a:cubicBezTo>
                      <a:pt x="0" y="0"/>
                      <a:pt x="0" y="0"/>
                      <a:pt x="0" y="0"/>
                    </a:cubicBezTo>
                    <a:cubicBezTo>
                      <a:pt x="0" y="2"/>
                      <a:pt x="0" y="4"/>
                      <a:pt x="1" y="5"/>
                    </a:cubicBezTo>
                    <a:lnTo>
                      <a:pt x="0" y="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46" name="Line 1031"/>
              <p:cNvSpPr>
                <a:spLocks noChangeShapeType="1"/>
              </p:cNvSpPr>
              <p:nvPr/>
            </p:nvSpPr>
            <p:spPr bwMode="auto">
              <a:xfrm flipH="1">
                <a:off x="2933" y="1541"/>
                <a:ext cx="0" cy="0"/>
              </a:xfrm>
              <a:prstGeom prst="line">
                <a:avLst/>
              </a:prstGeom>
              <a:noFill/>
              <a:ln>
                <a:noFill/>
              </a:ln>
            </p:spPr>
            <p:txBody>
              <a:bodyPr vert="horz" wrap="square" lIns="91440" tIns="45720" rIns="91440" bIns="45720" numCol="1" anchor="t" anchorCtr="0" compatLnSpc="1"/>
              <a:lstStyle/>
              <a:p>
                <a:endParaRPr lang="zh-CN" altLang="en-US"/>
              </a:p>
            </p:txBody>
          </p:sp>
          <p:sp>
            <p:nvSpPr>
              <p:cNvPr id="2147" name="Line 1032"/>
              <p:cNvSpPr>
                <a:spLocks noChangeShapeType="1"/>
              </p:cNvSpPr>
              <p:nvPr/>
            </p:nvSpPr>
            <p:spPr bwMode="auto">
              <a:xfrm flipH="1">
                <a:off x="2933" y="1541"/>
                <a:ext cx="0" cy="0"/>
              </a:xfrm>
              <a:prstGeom prst="line">
                <a:avLst/>
              </a:prstGeom>
              <a:noFill/>
              <a:ln>
                <a:noFill/>
              </a:ln>
            </p:spPr>
            <p:txBody>
              <a:bodyPr vert="horz" wrap="square" lIns="91440" tIns="45720" rIns="91440" bIns="45720" numCol="1" anchor="t" anchorCtr="0" compatLnSpc="1"/>
              <a:lstStyle/>
              <a:p>
                <a:endParaRPr lang="zh-CN" altLang="en-US"/>
              </a:p>
            </p:txBody>
          </p:sp>
          <p:sp>
            <p:nvSpPr>
              <p:cNvPr id="2148" name="Freeform 1033"/>
              <p:cNvSpPr/>
              <p:nvPr/>
            </p:nvSpPr>
            <p:spPr bwMode="auto">
              <a:xfrm>
                <a:off x="2933" y="1541"/>
                <a:ext cx="3" cy="14"/>
              </a:xfrm>
              <a:custGeom>
                <a:avLst/>
                <a:gdLst>
                  <a:gd name="T0" fmla="*/ 2 w 4"/>
                  <a:gd name="T1" fmla="*/ 8 h 17"/>
                  <a:gd name="T2" fmla="*/ 0 w 4"/>
                  <a:gd name="T3" fmla="*/ 0 h 17"/>
                  <a:gd name="T4" fmla="*/ 4 w 4"/>
                  <a:gd name="T5" fmla="*/ 17 h 17"/>
                  <a:gd name="T6" fmla="*/ 2 w 4"/>
                  <a:gd name="T7" fmla="*/ 8 h 17"/>
                </a:gdLst>
                <a:ahLst/>
                <a:cxnLst>
                  <a:cxn ang="0">
                    <a:pos x="T0" y="T1"/>
                  </a:cxn>
                  <a:cxn ang="0">
                    <a:pos x="T2" y="T3"/>
                  </a:cxn>
                  <a:cxn ang="0">
                    <a:pos x="T4" y="T5"/>
                  </a:cxn>
                  <a:cxn ang="0">
                    <a:pos x="T6" y="T7"/>
                  </a:cxn>
                </a:cxnLst>
                <a:rect l="0" t="0" r="r" b="b"/>
                <a:pathLst>
                  <a:path w="4" h="17">
                    <a:moveTo>
                      <a:pt x="2" y="8"/>
                    </a:moveTo>
                    <a:cubicBezTo>
                      <a:pt x="1" y="5"/>
                      <a:pt x="1" y="3"/>
                      <a:pt x="0" y="0"/>
                    </a:cubicBezTo>
                    <a:cubicBezTo>
                      <a:pt x="4" y="17"/>
                      <a:pt x="4" y="17"/>
                      <a:pt x="4" y="17"/>
                    </a:cubicBezTo>
                    <a:lnTo>
                      <a:pt x="2" y="8"/>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49" name="Freeform 1034"/>
              <p:cNvSpPr/>
              <p:nvPr/>
            </p:nvSpPr>
            <p:spPr bwMode="auto">
              <a:xfrm>
                <a:off x="2858" y="1570"/>
                <a:ext cx="3" cy="19"/>
              </a:xfrm>
              <a:custGeom>
                <a:avLst/>
                <a:gdLst>
                  <a:gd name="T0" fmla="*/ 1 w 4"/>
                  <a:gd name="T1" fmla="*/ 9 h 22"/>
                  <a:gd name="T2" fmla="*/ 0 w 4"/>
                  <a:gd name="T3" fmla="*/ 0 h 22"/>
                  <a:gd name="T4" fmla="*/ 4 w 4"/>
                  <a:gd name="T5" fmla="*/ 22 h 22"/>
                  <a:gd name="T6" fmla="*/ 1 w 4"/>
                  <a:gd name="T7" fmla="*/ 9 h 22"/>
                </a:gdLst>
                <a:ahLst/>
                <a:cxnLst>
                  <a:cxn ang="0">
                    <a:pos x="T0" y="T1"/>
                  </a:cxn>
                  <a:cxn ang="0">
                    <a:pos x="T2" y="T3"/>
                  </a:cxn>
                  <a:cxn ang="0">
                    <a:pos x="T4" y="T5"/>
                  </a:cxn>
                  <a:cxn ang="0">
                    <a:pos x="T6" y="T7"/>
                  </a:cxn>
                </a:cxnLst>
                <a:rect l="0" t="0" r="r" b="b"/>
                <a:pathLst>
                  <a:path w="4" h="22">
                    <a:moveTo>
                      <a:pt x="1" y="9"/>
                    </a:moveTo>
                    <a:cubicBezTo>
                      <a:pt x="1" y="6"/>
                      <a:pt x="0" y="3"/>
                      <a:pt x="0" y="0"/>
                    </a:cubicBezTo>
                    <a:cubicBezTo>
                      <a:pt x="4" y="22"/>
                      <a:pt x="4" y="22"/>
                      <a:pt x="4" y="22"/>
                    </a:cubicBezTo>
                    <a:lnTo>
                      <a:pt x="1" y="9"/>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50" name="Freeform 1035"/>
              <p:cNvSpPr/>
              <p:nvPr/>
            </p:nvSpPr>
            <p:spPr bwMode="auto">
              <a:xfrm>
                <a:off x="2857" y="1570"/>
                <a:ext cx="1" cy="0"/>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1" y="1"/>
                    </a:cubicBezTo>
                    <a:lnTo>
                      <a:pt x="0"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51" name="Freeform 1036"/>
              <p:cNvSpPr/>
              <p:nvPr/>
            </p:nvSpPr>
            <p:spPr bwMode="auto">
              <a:xfrm>
                <a:off x="2745" y="1555"/>
                <a:ext cx="4" cy="17"/>
              </a:xfrm>
              <a:custGeom>
                <a:avLst/>
                <a:gdLst>
                  <a:gd name="T0" fmla="*/ 2 w 5"/>
                  <a:gd name="T1" fmla="*/ 9 h 20"/>
                  <a:gd name="T2" fmla="*/ 0 w 5"/>
                  <a:gd name="T3" fmla="*/ 0 h 20"/>
                  <a:gd name="T4" fmla="*/ 5 w 5"/>
                  <a:gd name="T5" fmla="*/ 20 h 20"/>
                  <a:gd name="T6" fmla="*/ 2 w 5"/>
                  <a:gd name="T7" fmla="*/ 9 h 20"/>
                </a:gdLst>
                <a:ahLst/>
                <a:cxnLst>
                  <a:cxn ang="0">
                    <a:pos x="T0" y="T1"/>
                  </a:cxn>
                  <a:cxn ang="0">
                    <a:pos x="T2" y="T3"/>
                  </a:cxn>
                  <a:cxn ang="0">
                    <a:pos x="T4" y="T5"/>
                  </a:cxn>
                  <a:cxn ang="0">
                    <a:pos x="T6" y="T7"/>
                  </a:cxn>
                </a:cxnLst>
                <a:rect l="0" t="0" r="r" b="b"/>
                <a:pathLst>
                  <a:path w="5" h="20">
                    <a:moveTo>
                      <a:pt x="2" y="9"/>
                    </a:moveTo>
                    <a:cubicBezTo>
                      <a:pt x="1" y="6"/>
                      <a:pt x="1" y="3"/>
                      <a:pt x="0" y="0"/>
                    </a:cubicBezTo>
                    <a:cubicBezTo>
                      <a:pt x="5" y="20"/>
                      <a:pt x="5" y="20"/>
                      <a:pt x="5" y="20"/>
                    </a:cubicBezTo>
                    <a:lnTo>
                      <a:pt x="2" y="9"/>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52" name="Rectangle 1037"/>
              <p:cNvSpPr>
                <a:spLocks noChangeArrowheads="1"/>
              </p:cNvSpPr>
              <p:nvPr/>
            </p:nvSpPr>
            <p:spPr bwMode="auto">
              <a:xfrm>
                <a:off x="2745" y="1555"/>
                <a:ext cx="1" cy="1"/>
              </a:xfrm>
              <a:prstGeom prst="rect">
                <a:avLst/>
              </a:prstGeom>
              <a:solidFill>
                <a:srgbClr val="110703"/>
              </a:solidFill>
              <a:ln>
                <a:noFill/>
              </a:ln>
            </p:spPr>
            <p:txBody>
              <a:bodyPr vert="horz" wrap="square" lIns="91440" tIns="45720" rIns="91440" bIns="45720" numCol="1" anchor="t" anchorCtr="0" compatLnSpc="1"/>
              <a:lstStyle/>
              <a:p>
                <a:endParaRPr lang="zh-CN" altLang="en-US"/>
              </a:p>
            </p:txBody>
          </p:sp>
          <p:sp>
            <p:nvSpPr>
              <p:cNvPr id="2153" name="Freeform 1038"/>
              <p:cNvSpPr/>
              <p:nvPr/>
            </p:nvSpPr>
            <p:spPr bwMode="auto">
              <a:xfrm>
                <a:off x="2917" y="1832"/>
                <a:ext cx="31" cy="83"/>
              </a:xfrm>
              <a:custGeom>
                <a:avLst/>
                <a:gdLst>
                  <a:gd name="T0" fmla="*/ 38 w 38"/>
                  <a:gd name="T1" fmla="*/ 0 h 100"/>
                  <a:gd name="T2" fmla="*/ 36 w 38"/>
                  <a:gd name="T3" fmla="*/ 6 h 100"/>
                  <a:gd name="T4" fmla="*/ 2 w 38"/>
                  <a:gd name="T5" fmla="*/ 100 h 100"/>
                  <a:gd name="T6" fmla="*/ 34 w 38"/>
                  <a:gd name="T7" fmla="*/ 11 h 100"/>
                  <a:gd name="T8" fmla="*/ 38 w 38"/>
                  <a:gd name="T9" fmla="*/ 0 h 100"/>
                </a:gdLst>
                <a:ahLst/>
                <a:cxnLst>
                  <a:cxn ang="0">
                    <a:pos x="T0" y="T1"/>
                  </a:cxn>
                  <a:cxn ang="0">
                    <a:pos x="T2" y="T3"/>
                  </a:cxn>
                  <a:cxn ang="0">
                    <a:pos x="T4" y="T5"/>
                  </a:cxn>
                  <a:cxn ang="0">
                    <a:pos x="T6" y="T7"/>
                  </a:cxn>
                  <a:cxn ang="0">
                    <a:pos x="T8" y="T9"/>
                  </a:cxn>
                </a:cxnLst>
                <a:rect l="0" t="0" r="r" b="b"/>
                <a:pathLst>
                  <a:path w="38" h="100">
                    <a:moveTo>
                      <a:pt x="38" y="0"/>
                    </a:moveTo>
                    <a:cubicBezTo>
                      <a:pt x="36" y="6"/>
                      <a:pt x="36" y="6"/>
                      <a:pt x="36" y="6"/>
                    </a:cubicBezTo>
                    <a:cubicBezTo>
                      <a:pt x="26" y="32"/>
                      <a:pt x="14" y="78"/>
                      <a:pt x="2" y="100"/>
                    </a:cubicBezTo>
                    <a:cubicBezTo>
                      <a:pt x="0" y="91"/>
                      <a:pt x="26" y="28"/>
                      <a:pt x="34" y="11"/>
                    </a:cubicBezTo>
                    <a:lnTo>
                      <a:pt x="38"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54" name="Freeform 1039"/>
              <p:cNvSpPr/>
              <p:nvPr/>
            </p:nvSpPr>
            <p:spPr bwMode="auto">
              <a:xfrm>
                <a:off x="2775" y="1826"/>
                <a:ext cx="38" cy="92"/>
              </a:xfrm>
              <a:custGeom>
                <a:avLst/>
                <a:gdLst>
                  <a:gd name="T0" fmla="*/ 46 w 46"/>
                  <a:gd name="T1" fmla="*/ 0 h 111"/>
                  <a:gd name="T2" fmla="*/ 44 w 46"/>
                  <a:gd name="T3" fmla="*/ 8 h 111"/>
                  <a:gd name="T4" fmla="*/ 0 w 46"/>
                  <a:gd name="T5" fmla="*/ 111 h 111"/>
                  <a:gd name="T6" fmla="*/ 42 w 46"/>
                  <a:gd name="T7" fmla="*/ 13 h 111"/>
                  <a:gd name="T8" fmla="*/ 46 w 46"/>
                  <a:gd name="T9" fmla="*/ 0 h 111"/>
                </a:gdLst>
                <a:ahLst/>
                <a:cxnLst>
                  <a:cxn ang="0">
                    <a:pos x="T0" y="T1"/>
                  </a:cxn>
                  <a:cxn ang="0">
                    <a:pos x="T2" y="T3"/>
                  </a:cxn>
                  <a:cxn ang="0">
                    <a:pos x="T4" y="T5"/>
                  </a:cxn>
                  <a:cxn ang="0">
                    <a:pos x="T6" y="T7"/>
                  </a:cxn>
                  <a:cxn ang="0">
                    <a:pos x="T8" y="T9"/>
                  </a:cxn>
                </a:cxnLst>
                <a:rect l="0" t="0" r="r" b="b"/>
                <a:pathLst>
                  <a:path w="46" h="110">
                    <a:moveTo>
                      <a:pt x="46" y="0"/>
                    </a:moveTo>
                    <a:cubicBezTo>
                      <a:pt x="44" y="8"/>
                      <a:pt x="44" y="8"/>
                      <a:pt x="44" y="8"/>
                    </a:cubicBezTo>
                    <a:cubicBezTo>
                      <a:pt x="38" y="38"/>
                      <a:pt x="21" y="92"/>
                      <a:pt x="0" y="111"/>
                    </a:cubicBezTo>
                    <a:cubicBezTo>
                      <a:pt x="3" y="102"/>
                      <a:pt x="39" y="35"/>
                      <a:pt x="42" y="13"/>
                    </a:cubicBezTo>
                    <a:lnTo>
                      <a:pt x="46"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55" name="Freeform 1040"/>
              <p:cNvSpPr/>
              <p:nvPr/>
            </p:nvSpPr>
            <p:spPr bwMode="auto">
              <a:xfrm>
                <a:off x="2748" y="1810"/>
                <a:ext cx="46" cy="113"/>
              </a:xfrm>
              <a:custGeom>
                <a:avLst/>
                <a:gdLst>
                  <a:gd name="T0" fmla="*/ 34 w 55"/>
                  <a:gd name="T1" fmla="*/ 86 h 136"/>
                  <a:gd name="T2" fmla="*/ 52 w 55"/>
                  <a:gd name="T3" fmla="*/ 17 h 136"/>
                  <a:gd name="T4" fmla="*/ 55 w 55"/>
                  <a:gd name="T5" fmla="*/ 0 h 136"/>
                  <a:gd name="T6" fmla="*/ 54 w 55"/>
                  <a:gd name="T7" fmla="*/ 9 h 136"/>
                  <a:gd name="T8" fmla="*/ 0 w 55"/>
                  <a:gd name="T9" fmla="*/ 136 h 136"/>
                  <a:gd name="T10" fmla="*/ 34 w 55"/>
                  <a:gd name="T11" fmla="*/ 86 h 136"/>
                </a:gdLst>
                <a:ahLst/>
                <a:cxnLst>
                  <a:cxn ang="0">
                    <a:pos x="T0" y="T1"/>
                  </a:cxn>
                  <a:cxn ang="0">
                    <a:pos x="T2" y="T3"/>
                  </a:cxn>
                  <a:cxn ang="0">
                    <a:pos x="T4" y="T5"/>
                  </a:cxn>
                  <a:cxn ang="0">
                    <a:pos x="T6" y="T7"/>
                  </a:cxn>
                  <a:cxn ang="0">
                    <a:pos x="T8" y="T9"/>
                  </a:cxn>
                  <a:cxn ang="0">
                    <a:pos x="T10" y="T11"/>
                  </a:cxn>
                </a:cxnLst>
                <a:rect l="0" t="0" r="r" b="b"/>
                <a:pathLst>
                  <a:path w="55" h="136">
                    <a:moveTo>
                      <a:pt x="34" y="86"/>
                    </a:moveTo>
                    <a:cubicBezTo>
                      <a:pt x="45" y="60"/>
                      <a:pt x="50" y="29"/>
                      <a:pt x="52" y="17"/>
                    </a:cubicBezTo>
                    <a:cubicBezTo>
                      <a:pt x="55" y="0"/>
                      <a:pt x="55" y="0"/>
                      <a:pt x="55" y="0"/>
                    </a:cubicBezTo>
                    <a:cubicBezTo>
                      <a:pt x="54" y="9"/>
                      <a:pt x="54" y="9"/>
                      <a:pt x="54" y="9"/>
                    </a:cubicBezTo>
                    <a:cubicBezTo>
                      <a:pt x="52" y="47"/>
                      <a:pt x="36" y="120"/>
                      <a:pt x="0" y="136"/>
                    </a:cubicBezTo>
                    <a:cubicBezTo>
                      <a:pt x="3" y="130"/>
                      <a:pt x="24" y="113"/>
                      <a:pt x="34" y="86"/>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56" name="Freeform 1041"/>
              <p:cNvSpPr/>
              <p:nvPr/>
            </p:nvSpPr>
            <p:spPr bwMode="auto">
              <a:xfrm>
                <a:off x="2737" y="1803"/>
                <a:ext cx="43" cy="108"/>
              </a:xfrm>
              <a:custGeom>
                <a:avLst/>
                <a:gdLst>
                  <a:gd name="T0" fmla="*/ 52 w 52"/>
                  <a:gd name="T1" fmla="*/ 0 h 130"/>
                  <a:gd name="T2" fmla="*/ 50 w 52"/>
                  <a:gd name="T3" fmla="*/ 8 h 130"/>
                  <a:gd name="T4" fmla="*/ 0 w 52"/>
                  <a:gd name="T5" fmla="*/ 130 h 130"/>
                  <a:gd name="T6" fmla="*/ 47 w 52"/>
                  <a:gd name="T7" fmla="*/ 15 h 130"/>
                  <a:gd name="T8" fmla="*/ 52 w 52"/>
                  <a:gd name="T9" fmla="*/ 0 h 130"/>
                </a:gdLst>
                <a:ahLst/>
                <a:cxnLst>
                  <a:cxn ang="0">
                    <a:pos x="T0" y="T1"/>
                  </a:cxn>
                  <a:cxn ang="0">
                    <a:pos x="T2" y="T3"/>
                  </a:cxn>
                  <a:cxn ang="0">
                    <a:pos x="T4" y="T5"/>
                  </a:cxn>
                  <a:cxn ang="0">
                    <a:pos x="T6" y="T7"/>
                  </a:cxn>
                  <a:cxn ang="0">
                    <a:pos x="T8" y="T9"/>
                  </a:cxn>
                </a:cxnLst>
                <a:rect l="0" t="0" r="r" b="b"/>
                <a:pathLst>
                  <a:path w="52" h="130">
                    <a:moveTo>
                      <a:pt x="52" y="0"/>
                    </a:moveTo>
                    <a:cubicBezTo>
                      <a:pt x="50" y="8"/>
                      <a:pt x="50" y="8"/>
                      <a:pt x="50" y="8"/>
                    </a:cubicBezTo>
                    <a:cubicBezTo>
                      <a:pt x="43" y="43"/>
                      <a:pt x="22" y="106"/>
                      <a:pt x="0" y="130"/>
                    </a:cubicBezTo>
                    <a:cubicBezTo>
                      <a:pt x="3" y="120"/>
                      <a:pt x="44" y="40"/>
                      <a:pt x="47" y="15"/>
                    </a:cubicBezTo>
                    <a:lnTo>
                      <a:pt x="52"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57" name="Freeform 1042"/>
              <p:cNvSpPr/>
              <p:nvPr/>
            </p:nvSpPr>
            <p:spPr bwMode="auto">
              <a:xfrm>
                <a:off x="3250" y="2369"/>
                <a:ext cx="2" cy="39"/>
              </a:xfrm>
              <a:custGeom>
                <a:avLst/>
                <a:gdLst>
                  <a:gd name="T0" fmla="*/ 1 w 2"/>
                  <a:gd name="T1" fmla="*/ 31 h 47"/>
                  <a:gd name="T2" fmla="*/ 0 w 2"/>
                  <a:gd name="T3" fmla="*/ 0 h 47"/>
                  <a:gd name="T4" fmla="*/ 1 w 2"/>
                  <a:gd name="T5" fmla="*/ 47 h 47"/>
                  <a:gd name="T6" fmla="*/ 1 w 2"/>
                  <a:gd name="T7" fmla="*/ 31 h 47"/>
                </a:gdLst>
                <a:ahLst/>
                <a:cxnLst>
                  <a:cxn ang="0">
                    <a:pos x="T0" y="T1"/>
                  </a:cxn>
                  <a:cxn ang="0">
                    <a:pos x="T2" y="T3"/>
                  </a:cxn>
                  <a:cxn ang="0">
                    <a:pos x="T4" y="T5"/>
                  </a:cxn>
                  <a:cxn ang="0">
                    <a:pos x="T6" y="T7"/>
                  </a:cxn>
                </a:cxnLst>
                <a:rect l="0" t="0" r="r" b="b"/>
                <a:pathLst>
                  <a:path w="2" h="47">
                    <a:moveTo>
                      <a:pt x="1" y="31"/>
                    </a:moveTo>
                    <a:cubicBezTo>
                      <a:pt x="1" y="23"/>
                      <a:pt x="1" y="12"/>
                      <a:pt x="0" y="0"/>
                    </a:cubicBezTo>
                    <a:cubicBezTo>
                      <a:pt x="2" y="17"/>
                      <a:pt x="2" y="32"/>
                      <a:pt x="1" y="47"/>
                    </a:cubicBezTo>
                    <a:lnTo>
                      <a:pt x="1" y="3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58" name="Freeform 1043"/>
              <p:cNvSpPr/>
              <p:nvPr/>
            </p:nvSpPr>
            <p:spPr bwMode="auto">
              <a:xfrm>
                <a:off x="2533" y="1980"/>
                <a:ext cx="28" cy="35"/>
              </a:xfrm>
              <a:custGeom>
                <a:avLst/>
                <a:gdLst>
                  <a:gd name="T0" fmla="*/ 3 w 33"/>
                  <a:gd name="T1" fmla="*/ 38 h 43"/>
                  <a:gd name="T2" fmla="*/ 0 w 33"/>
                  <a:gd name="T3" fmla="*/ 43 h 43"/>
                  <a:gd name="T4" fmla="*/ 1 w 33"/>
                  <a:gd name="T5" fmla="*/ 40 h 43"/>
                  <a:gd name="T6" fmla="*/ 33 w 33"/>
                  <a:gd name="T7" fmla="*/ 0 h 43"/>
                  <a:gd name="T8" fmla="*/ 3 w 33"/>
                  <a:gd name="T9" fmla="*/ 38 h 43"/>
                </a:gdLst>
                <a:ahLst/>
                <a:cxnLst>
                  <a:cxn ang="0">
                    <a:pos x="T0" y="T1"/>
                  </a:cxn>
                  <a:cxn ang="0">
                    <a:pos x="T2" y="T3"/>
                  </a:cxn>
                  <a:cxn ang="0">
                    <a:pos x="T4" y="T5"/>
                  </a:cxn>
                  <a:cxn ang="0">
                    <a:pos x="T6" y="T7"/>
                  </a:cxn>
                  <a:cxn ang="0">
                    <a:pos x="T8" y="T9"/>
                  </a:cxn>
                </a:cxnLst>
                <a:rect l="0" t="0" r="r" b="b"/>
                <a:pathLst>
                  <a:path w="33" h="43">
                    <a:moveTo>
                      <a:pt x="3" y="38"/>
                    </a:moveTo>
                    <a:cubicBezTo>
                      <a:pt x="0" y="43"/>
                      <a:pt x="0" y="43"/>
                      <a:pt x="0" y="43"/>
                    </a:cubicBezTo>
                    <a:cubicBezTo>
                      <a:pt x="1" y="40"/>
                      <a:pt x="1" y="40"/>
                      <a:pt x="1" y="40"/>
                    </a:cubicBezTo>
                    <a:cubicBezTo>
                      <a:pt x="7" y="28"/>
                      <a:pt x="20" y="5"/>
                      <a:pt x="33" y="0"/>
                    </a:cubicBezTo>
                    <a:cubicBezTo>
                      <a:pt x="33" y="6"/>
                      <a:pt x="7" y="29"/>
                      <a:pt x="3" y="38"/>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59" name="Freeform 1044"/>
              <p:cNvSpPr/>
              <p:nvPr/>
            </p:nvSpPr>
            <p:spPr bwMode="auto">
              <a:xfrm>
                <a:off x="2504" y="1987"/>
                <a:ext cx="25" cy="31"/>
              </a:xfrm>
              <a:custGeom>
                <a:avLst/>
                <a:gdLst>
                  <a:gd name="T0" fmla="*/ 3 w 29"/>
                  <a:gd name="T1" fmla="*/ 33 h 37"/>
                  <a:gd name="T2" fmla="*/ 0 w 29"/>
                  <a:gd name="T3" fmla="*/ 37 h 37"/>
                  <a:gd name="T4" fmla="*/ 2 w 29"/>
                  <a:gd name="T5" fmla="*/ 35 h 37"/>
                  <a:gd name="T6" fmla="*/ 28 w 29"/>
                  <a:gd name="T7" fmla="*/ 0 h 37"/>
                  <a:gd name="T8" fmla="*/ 3 w 29"/>
                  <a:gd name="T9" fmla="*/ 33 h 37"/>
                </a:gdLst>
                <a:ahLst/>
                <a:cxnLst>
                  <a:cxn ang="0">
                    <a:pos x="T0" y="T1"/>
                  </a:cxn>
                  <a:cxn ang="0">
                    <a:pos x="T2" y="T3"/>
                  </a:cxn>
                  <a:cxn ang="0">
                    <a:pos x="T4" y="T5"/>
                  </a:cxn>
                  <a:cxn ang="0">
                    <a:pos x="T6" y="T7"/>
                  </a:cxn>
                  <a:cxn ang="0">
                    <a:pos x="T8" y="T9"/>
                  </a:cxn>
                </a:cxnLst>
                <a:rect l="0" t="0" r="r" b="b"/>
                <a:pathLst>
                  <a:path w="28" h="37">
                    <a:moveTo>
                      <a:pt x="3" y="33"/>
                    </a:moveTo>
                    <a:cubicBezTo>
                      <a:pt x="0" y="37"/>
                      <a:pt x="0" y="37"/>
                      <a:pt x="0" y="37"/>
                    </a:cubicBezTo>
                    <a:cubicBezTo>
                      <a:pt x="2" y="35"/>
                      <a:pt x="2" y="35"/>
                      <a:pt x="2" y="35"/>
                    </a:cubicBezTo>
                    <a:cubicBezTo>
                      <a:pt x="7" y="24"/>
                      <a:pt x="16" y="3"/>
                      <a:pt x="28" y="0"/>
                    </a:cubicBezTo>
                    <a:cubicBezTo>
                      <a:pt x="29" y="5"/>
                      <a:pt x="7" y="26"/>
                      <a:pt x="3" y="33"/>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60" name="Freeform 1045"/>
              <p:cNvSpPr/>
              <p:nvPr/>
            </p:nvSpPr>
            <p:spPr bwMode="auto">
              <a:xfrm>
                <a:off x="2494" y="1531"/>
                <a:ext cx="15" cy="56"/>
              </a:xfrm>
              <a:custGeom>
                <a:avLst/>
                <a:gdLst>
                  <a:gd name="T0" fmla="*/ 16 w 17"/>
                  <a:gd name="T1" fmla="*/ 60 h 68"/>
                  <a:gd name="T2" fmla="*/ 17 w 17"/>
                  <a:gd name="T3" fmla="*/ 68 h 68"/>
                  <a:gd name="T4" fmla="*/ 16 w 17"/>
                  <a:gd name="T5" fmla="*/ 64 h 68"/>
                  <a:gd name="T6" fmla="*/ 0 w 17"/>
                  <a:gd name="T7" fmla="*/ 0 h 68"/>
                  <a:gd name="T8" fmla="*/ 16 w 17"/>
                  <a:gd name="T9" fmla="*/ 60 h 68"/>
                </a:gdLst>
                <a:ahLst/>
                <a:cxnLst>
                  <a:cxn ang="0">
                    <a:pos x="T0" y="T1"/>
                  </a:cxn>
                  <a:cxn ang="0">
                    <a:pos x="T2" y="T3"/>
                  </a:cxn>
                  <a:cxn ang="0">
                    <a:pos x="T4" y="T5"/>
                  </a:cxn>
                  <a:cxn ang="0">
                    <a:pos x="T6" y="T7"/>
                  </a:cxn>
                  <a:cxn ang="0">
                    <a:pos x="T8" y="T9"/>
                  </a:cxn>
                </a:cxnLst>
                <a:rect l="0" t="0" r="r" b="b"/>
                <a:pathLst>
                  <a:path w="17" h="68">
                    <a:moveTo>
                      <a:pt x="16" y="60"/>
                    </a:moveTo>
                    <a:cubicBezTo>
                      <a:pt x="17" y="68"/>
                      <a:pt x="17" y="68"/>
                      <a:pt x="17" y="68"/>
                    </a:cubicBezTo>
                    <a:cubicBezTo>
                      <a:pt x="16" y="64"/>
                      <a:pt x="16" y="64"/>
                      <a:pt x="16" y="64"/>
                    </a:cubicBezTo>
                    <a:cubicBezTo>
                      <a:pt x="13" y="45"/>
                      <a:pt x="1" y="16"/>
                      <a:pt x="0" y="0"/>
                    </a:cubicBezTo>
                    <a:cubicBezTo>
                      <a:pt x="7" y="3"/>
                      <a:pt x="15" y="48"/>
                      <a:pt x="16" y="6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61" name="Freeform 1046"/>
              <p:cNvSpPr/>
              <p:nvPr/>
            </p:nvSpPr>
            <p:spPr bwMode="auto">
              <a:xfrm>
                <a:off x="2435" y="1518"/>
                <a:ext cx="11" cy="33"/>
              </a:xfrm>
              <a:custGeom>
                <a:avLst/>
                <a:gdLst>
                  <a:gd name="T0" fmla="*/ 12 w 13"/>
                  <a:gd name="T1" fmla="*/ 36 h 39"/>
                  <a:gd name="T2" fmla="*/ 1 w 13"/>
                  <a:gd name="T3" fmla="*/ 0 h 39"/>
                  <a:gd name="T4" fmla="*/ 12 w 13"/>
                  <a:gd name="T5" fmla="*/ 34 h 39"/>
                  <a:gd name="T6" fmla="*/ 13 w 13"/>
                  <a:gd name="T7" fmla="*/ 39 h 39"/>
                  <a:gd name="T8" fmla="*/ 12 w 13"/>
                  <a:gd name="T9" fmla="*/ 36 h 39"/>
                </a:gdLst>
                <a:ahLst/>
                <a:cxnLst>
                  <a:cxn ang="0">
                    <a:pos x="T0" y="T1"/>
                  </a:cxn>
                  <a:cxn ang="0">
                    <a:pos x="T2" y="T3"/>
                  </a:cxn>
                  <a:cxn ang="0">
                    <a:pos x="T4" y="T5"/>
                  </a:cxn>
                  <a:cxn ang="0">
                    <a:pos x="T6" y="T7"/>
                  </a:cxn>
                  <a:cxn ang="0">
                    <a:pos x="T8" y="T9"/>
                  </a:cxn>
                </a:cxnLst>
                <a:rect l="0" t="0" r="r" b="b"/>
                <a:pathLst>
                  <a:path w="13" h="39">
                    <a:moveTo>
                      <a:pt x="12" y="36"/>
                    </a:moveTo>
                    <a:cubicBezTo>
                      <a:pt x="10" y="25"/>
                      <a:pt x="0" y="10"/>
                      <a:pt x="1" y="0"/>
                    </a:cubicBezTo>
                    <a:cubicBezTo>
                      <a:pt x="7" y="0"/>
                      <a:pt x="13" y="27"/>
                      <a:pt x="12" y="34"/>
                    </a:cubicBezTo>
                    <a:cubicBezTo>
                      <a:pt x="13" y="39"/>
                      <a:pt x="13" y="39"/>
                      <a:pt x="13" y="39"/>
                    </a:cubicBezTo>
                    <a:lnTo>
                      <a:pt x="12" y="36"/>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62" name="Freeform 1047"/>
              <p:cNvSpPr/>
              <p:nvPr/>
            </p:nvSpPr>
            <p:spPr bwMode="auto">
              <a:xfrm>
                <a:off x="2351" y="1512"/>
                <a:ext cx="26" cy="76"/>
              </a:xfrm>
              <a:custGeom>
                <a:avLst/>
                <a:gdLst>
                  <a:gd name="T0" fmla="*/ 31 w 32"/>
                  <a:gd name="T1" fmla="*/ 84 h 91"/>
                  <a:gd name="T2" fmla="*/ 0 w 32"/>
                  <a:gd name="T3" fmla="*/ 0 h 91"/>
                  <a:gd name="T4" fmla="*/ 31 w 32"/>
                  <a:gd name="T5" fmla="*/ 80 h 91"/>
                  <a:gd name="T6" fmla="*/ 32 w 32"/>
                  <a:gd name="T7" fmla="*/ 91 h 91"/>
                  <a:gd name="T8" fmla="*/ 31 w 32"/>
                  <a:gd name="T9" fmla="*/ 84 h 91"/>
                </a:gdLst>
                <a:ahLst/>
                <a:cxnLst>
                  <a:cxn ang="0">
                    <a:pos x="T0" y="T1"/>
                  </a:cxn>
                  <a:cxn ang="0">
                    <a:pos x="T2" y="T3"/>
                  </a:cxn>
                  <a:cxn ang="0">
                    <a:pos x="T4" y="T5"/>
                  </a:cxn>
                  <a:cxn ang="0">
                    <a:pos x="T6" y="T7"/>
                  </a:cxn>
                  <a:cxn ang="0">
                    <a:pos x="T8" y="T9"/>
                  </a:cxn>
                </a:cxnLst>
                <a:rect l="0" t="0" r="r" b="b"/>
                <a:pathLst>
                  <a:path w="32" h="91">
                    <a:moveTo>
                      <a:pt x="31" y="84"/>
                    </a:moveTo>
                    <a:cubicBezTo>
                      <a:pt x="29" y="59"/>
                      <a:pt x="9" y="20"/>
                      <a:pt x="0" y="0"/>
                    </a:cubicBezTo>
                    <a:cubicBezTo>
                      <a:pt x="10" y="2"/>
                      <a:pt x="32" y="62"/>
                      <a:pt x="31" y="80"/>
                    </a:cubicBezTo>
                    <a:cubicBezTo>
                      <a:pt x="32" y="91"/>
                      <a:pt x="32" y="91"/>
                      <a:pt x="32" y="91"/>
                    </a:cubicBezTo>
                    <a:lnTo>
                      <a:pt x="31" y="84"/>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63" name="Freeform 1048"/>
              <p:cNvSpPr/>
              <p:nvPr/>
            </p:nvSpPr>
            <p:spPr bwMode="auto">
              <a:xfrm>
                <a:off x="2300" y="1516"/>
                <a:ext cx="29" cy="87"/>
              </a:xfrm>
              <a:custGeom>
                <a:avLst/>
                <a:gdLst>
                  <a:gd name="T0" fmla="*/ 32 w 34"/>
                  <a:gd name="T1" fmla="*/ 97 h 104"/>
                  <a:gd name="T2" fmla="*/ 0 w 34"/>
                  <a:gd name="T3" fmla="*/ 0 h 104"/>
                  <a:gd name="T4" fmla="*/ 32 w 34"/>
                  <a:gd name="T5" fmla="*/ 92 h 104"/>
                  <a:gd name="T6" fmla="*/ 34 w 34"/>
                  <a:gd name="T7" fmla="*/ 104 h 104"/>
                  <a:gd name="T8" fmla="*/ 32 w 34"/>
                  <a:gd name="T9" fmla="*/ 97 h 104"/>
                </a:gdLst>
                <a:ahLst/>
                <a:cxnLst>
                  <a:cxn ang="0">
                    <a:pos x="T0" y="T1"/>
                  </a:cxn>
                  <a:cxn ang="0">
                    <a:pos x="T2" y="T3"/>
                  </a:cxn>
                  <a:cxn ang="0">
                    <a:pos x="T4" y="T5"/>
                  </a:cxn>
                  <a:cxn ang="0">
                    <a:pos x="T6" y="T7"/>
                  </a:cxn>
                  <a:cxn ang="0">
                    <a:pos x="T8" y="T9"/>
                  </a:cxn>
                </a:cxnLst>
                <a:rect l="0" t="0" r="r" b="b"/>
                <a:pathLst>
                  <a:path w="34" h="104">
                    <a:moveTo>
                      <a:pt x="32" y="97"/>
                    </a:moveTo>
                    <a:cubicBezTo>
                      <a:pt x="30" y="68"/>
                      <a:pt x="9" y="23"/>
                      <a:pt x="0" y="0"/>
                    </a:cubicBezTo>
                    <a:cubicBezTo>
                      <a:pt x="11" y="4"/>
                      <a:pt x="33" y="72"/>
                      <a:pt x="32" y="92"/>
                    </a:cubicBezTo>
                    <a:cubicBezTo>
                      <a:pt x="34" y="104"/>
                      <a:pt x="34" y="104"/>
                      <a:pt x="34" y="104"/>
                    </a:cubicBezTo>
                    <a:lnTo>
                      <a:pt x="32" y="97"/>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64" name="Freeform 1049"/>
              <p:cNvSpPr/>
              <p:nvPr/>
            </p:nvSpPr>
            <p:spPr bwMode="auto">
              <a:xfrm>
                <a:off x="2262" y="1540"/>
                <a:ext cx="20" cy="69"/>
              </a:xfrm>
              <a:custGeom>
                <a:avLst/>
                <a:gdLst>
                  <a:gd name="T0" fmla="*/ 22 w 24"/>
                  <a:gd name="T1" fmla="*/ 74 h 84"/>
                  <a:gd name="T2" fmla="*/ 24 w 24"/>
                  <a:gd name="T3" fmla="*/ 84 h 84"/>
                  <a:gd name="T4" fmla="*/ 23 w 24"/>
                  <a:gd name="T5" fmla="*/ 78 h 84"/>
                  <a:gd name="T6" fmla="*/ 0 w 24"/>
                  <a:gd name="T7" fmla="*/ 0 h 84"/>
                  <a:gd name="T8" fmla="*/ 22 w 24"/>
                  <a:gd name="T9" fmla="*/ 74 h 84"/>
                </a:gdLst>
                <a:ahLst/>
                <a:cxnLst>
                  <a:cxn ang="0">
                    <a:pos x="T0" y="T1"/>
                  </a:cxn>
                  <a:cxn ang="0">
                    <a:pos x="T2" y="T3"/>
                  </a:cxn>
                  <a:cxn ang="0">
                    <a:pos x="T4" y="T5"/>
                  </a:cxn>
                  <a:cxn ang="0">
                    <a:pos x="T6" y="T7"/>
                  </a:cxn>
                  <a:cxn ang="0">
                    <a:pos x="T8" y="T9"/>
                  </a:cxn>
                </a:cxnLst>
                <a:rect l="0" t="0" r="r" b="b"/>
                <a:pathLst>
                  <a:path w="24" h="84">
                    <a:moveTo>
                      <a:pt x="22" y="74"/>
                    </a:moveTo>
                    <a:cubicBezTo>
                      <a:pt x="24" y="84"/>
                      <a:pt x="24" y="84"/>
                      <a:pt x="24" y="84"/>
                    </a:cubicBezTo>
                    <a:cubicBezTo>
                      <a:pt x="23" y="78"/>
                      <a:pt x="23" y="78"/>
                      <a:pt x="23" y="78"/>
                    </a:cubicBezTo>
                    <a:cubicBezTo>
                      <a:pt x="20" y="55"/>
                      <a:pt x="4" y="20"/>
                      <a:pt x="0" y="0"/>
                    </a:cubicBezTo>
                    <a:cubicBezTo>
                      <a:pt x="8" y="4"/>
                      <a:pt x="23" y="59"/>
                      <a:pt x="22" y="7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65" name="Freeform 1050"/>
              <p:cNvSpPr/>
              <p:nvPr/>
            </p:nvSpPr>
            <p:spPr bwMode="auto">
              <a:xfrm>
                <a:off x="2213" y="1516"/>
                <a:ext cx="33" cy="92"/>
              </a:xfrm>
              <a:custGeom>
                <a:avLst/>
                <a:gdLst>
                  <a:gd name="T0" fmla="*/ 38 w 40"/>
                  <a:gd name="T1" fmla="*/ 98 h 111"/>
                  <a:gd name="T2" fmla="*/ 40 w 40"/>
                  <a:gd name="T3" fmla="*/ 111 h 111"/>
                  <a:gd name="T4" fmla="*/ 39 w 40"/>
                  <a:gd name="T5" fmla="*/ 104 h 111"/>
                  <a:gd name="T6" fmla="*/ 0 w 40"/>
                  <a:gd name="T7" fmla="*/ 0 h 111"/>
                  <a:gd name="T8" fmla="*/ 38 w 40"/>
                  <a:gd name="T9" fmla="*/ 98 h 111"/>
                </a:gdLst>
                <a:ahLst/>
                <a:cxnLst>
                  <a:cxn ang="0">
                    <a:pos x="T0" y="T1"/>
                  </a:cxn>
                  <a:cxn ang="0">
                    <a:pos x="T2" y="T3"/>
                  </a:cxn>
                  <a:cxn ang="0">
                    <a:pos x="T4" y="T5"/>
                  </a:cxn>
                  <a:cxn ang="0">
                    <a:pos x="T6" y="T7"/>
                  </a:cxn>
                  <a:cxn ang="0">
                    <a:pos x="T8" y="T9"/>
                  </a:cxn>
                </a:cxnLst>
                <a:rect l="0" t="0" r="r" b="b"/>
                <a:pathLst>
                  <a:path w="40" h="110">
                    <a:moveTo>
                      <a:pt x="38" y="98"/>
                    </a:moveTo>
                    <a:cubicBezTo>
                      <a:pt x="40" y="111"/>
                      <a:pt x="40" y="111"/>
                      <a:pt x="40" y="111"/>
                    </a:cubicBezTo>
                    <a:cubicBezTo>
                      <a:pt x="39" y="104"/>
                      <a:pt x="39" y="104"/>
                      <a:pt x="39" y="104"/>
                    </a:cubicBezTo>
                    <a:cubicBezTo>
                      <a:pt x="34" y="73"/>
                      <a:pt x="12" y="24"/>
                      <a:pt x="0" y="0"/>
                    </a:cubicBezTo>
                    <a:cubicBezTo>
                      <a:pt x="12" y="3"/>
                      <a:pt x="38" y="77"/>
                      <a:pt x="38" y="98"/>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66" name="Freeform 1051"/>
              <p:cNvSpPr/>
              <p:nvPr/>
            </p:nvSpPr>
            <p:spPr bwMode="auto">
              <a:xfrm>
                <a:off x="2182" y="1518"/>
                <a:ext cx="27" cy="64"/>
              </a:xfrm>
              <a:custGeom>
                <a:avLst/>
                <a:gdLst>
                  <a:gd name="T0" fmla="*/ 29 w 32"/>
                  <a:gd name="T1" fmla="*/ 68 h 77"/>
                  <a:gd name="T2" fmla="*/ 32 w 32"/>
                  <a:gd name="T3" fmla="*/ 77 h 77"/>
                  <a:gd name="T4" fmla="*/ 30 w 32"/>
                  <a:gd name="T5" fmla="*/ 72 h 77"/>
                  <a:gd name="T6" fmla="*/ 0 w 32"/>
                  <a:gd name="T7" fmla="*/ 0 h 77"/>
                  <a:gd name="T8" fmla="*/ 29 w 32"/>
                  <a:gd name="T9" fmla="*/ 68 h 77"/>
                </a:gdLst>
                <a:ahLst/>
                <a:cxnLst>
                  <a:cxn ang="0">
                    <a:pos x="T0" y="T1"/>
                  </a:cxn>
                  <a:cxn ang="0">
                    <a:pos x="T2" y="T3"/>
                  </a:cxn>
                  <a:cxn ang="0">
                    <a:pos x="T4" y="T5"/>
                  </a:cxn>
                  <a:cxn ang="0">
                    <a:pos x="T6" y="T7"/>
                  </a:cxn>
                  <a:cxn ang="0">
                    <a:pos x="T8" y="T9"/>
                  </a:cxn>
                </a:cxnLst>
                <a:rect l="0" t="0" r="r" b="b"/>
                <a:pathLst>
                  <a:path w="32" h="77">
                    <a:moveTo>
                      <a:pt x="29" y="68"/>
                    </a:moveTo>
                    <a:cubicBezTo>
                      <a:pt x="32" y="77"/>
                      <a:pt x="32" y="77"/>
                      <a:pt x="32" y="77"/>
                    </a:cubicBezTo>
                    <a:cubicBezTo>
                      <a:pt x="30" y="72"/>
                      <a:pt x="30" y="72"/>
                      <a:pt x="30" y="72"/>
                    </a:cubicBezTo>
                    <a:cubicBezTo>
                      <a:pt x="23" y="52"/>
                      <a:pt x="4" y="19"/>
                      <a:pt x="0" y="0"/>
                    </a:cubicBezTo>
                    <a:cubicBezTo>
                      <a:pt x="8" y="3"/>
                      <a:pt x="26" y="54"/>
                      <a:pt x="29" y="68"/>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67" name="Freeform 1052"/>
              <p:cNvSpPr/>
              <p:nvPr/>
            </p:nvSpPr>
            <p:spPr bwMode="auto">
              <a:xfrm>
                <a:off x="2140" y="1516"/>
                <a:ext cx="38" cy="93"/>
              </a:xfrm>
              <a:custGeom>
                <a:avLst/>
                <a:gdLst>
                  <a:gd name="T0" fmla="*/ 43 w 46"/>
                  <a:gd name="T1" fmla="*/ 99 h 113"/>
                  <a:gd name="T2" fmla="*/ 45 w 46"/>
                  <a:gd name="T3" fmla="*/ 113 h 113"/>
                  <a:gd name="T4" fmla="*/ 44 w 46"/>
                  <a:gd name="T5" fmla="*/ 105 h 113"/>
                  <a:gd name="T6" fmla="*/ 0 w 46"/>
                  <a:gd name="T7" fmla="*/ 0 h 113"/>
                  <a:gd name="T8" fmla="*/ 43 w 46"/>
                  <a:gd name="T9" fmla="*/ 99 h 113"/>
                </a:gdLst>
                <a:ahLst/>
                <a:cxnLst>
                  <a:cxn ang="0">
                    <a:pos x="T0" y="T1"/>
                  </a:cxn>
                  <a:cxn ang="0">
                    <a:pos x="T2" y="T3"/>
                  </a:cxn>
                  <a:cxn ang="0">
                    <a:pos x="T4" y="T5"/>
                  </a:cxn>
                  <a:cxn ang="0">
                    <a:pos x="T6" y="T7"/>
                  </a:cxn>
                  <a:cxn ang="0">
                    <a:pos x="T8" y="T9"/>
                  </a:cxn>
                </a:cxnLst>
                <a:rect l="0" t="0" r="r" b="b"/>
                <a:pathLst>
                  <a:path w="46" h="113">
                    <a:moveTo>
                      <a:pt x="43" y="99"/>
                    </a:moveTo>
                    <a:cubicBezTo>
                      <a:pt x="45" y="113"/>
                      <a:pt x="45" y="113"/>
                      <a:pt x="45" y="113"/>
                    </a:cubicBezTo>
                    <a:cubicBezTo>
                      <a:pt x="44" y="105"/>
                      <a:pt x="44" y="105"/>
                      <a:pt x="44" y="105"/>
                    </a:cubicBezTo>
                    <a:cubicBezTo>
                      <a:pt x="42" y="73"/>
                      <a:pt x="15" y="23"/>
                      <a:pt x="0" y="0"/>
                    </a:cubicBezTo>
                    <a:cubicBezTo>
                      <a:pt x="13" y="2"/>
                      <a:pt x="46" y="77"/>
                      <a:pt x="43" y="99"/>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68" name="Freeform 1053"/>
              <p:cNvSpPr/>
              <p:nvPr/>
            </p:nvSpPr>
            <p:spPr bwMode="auto">
              <a:xfrm>
                <a:off x="2134" y="1518"/>
                <a:ext cx="31" cy="93"/>
              </a:xfrm>
              <a:custGeom>
                <a:avLst/>
                <a:gdLst>
                  <a:gd name="T0" fmla="*/ 35 w 38"/>
                  <a:gd name="T1" fmla="*/ 98 h 112"/>
                  <a:gd name="T2" fmla="*/ 38 w 38"/>
                  <a:gd name="T3" fmla="*/ 112 h 112"/>
                  <a:gd name="T4" fmla="*/ 36 w 38"/>
                  <a:gd name="T5" fmla="*/ 104 h 112"/>
                  <a:gd name="T6" fmla="*/ 0 w 38"/>
                  <a:gd name="T7" fmla="*/ 0 h 112"/>
                  <a:gd name="T8" fmla="*/ 35 w 38"/>
                  <a:gd name="T9" fmla="*/ 98 h 112"/>
                </a:gdLst>
                <a:ahLst/>
                <a:cxnLst>
                  <a:cxn ang="0">
                    <a:pos x="T0" y="T1"/>
                  </a:cxn>
                  <a:cxn ang="0">
                    <a:pos x="T2" y="T3"/>
                  </a:cxn>
                  <a:cxn ang="0">
                    <a:pos x="T4" y="T5"/>
                  </a:cxn>
                  <a:cxn ang="0">
                    <a:pos x="T6" y="T7"/>
                  </a:cxn>
                  <a:cxn ang="0">
                    <a:pos x="T8" y="T9"/>
                  </a:cxn>
                </a:cxnLst>
                <a:rect l="0" t="0" r="r" b="b"/>
                <a:pathLst>
                  <a:path w="38" h="112">
                    <a:moveTo>
                      <a:pt x="35" y="98"/>
                    </a:moveTo>
                    <a:cubicBezTo>
                      <a:pt x="38" y="112"/>
                      <a:pt x="38" y="112"/>
                      <a:pt x="38" y="112"/>
                    </a:cubicBezTo>
                    <a:cubicBezTo>
                      <a:pt x="36" y="104"/>
                      <a:pt x="36" y="104"/>
                      <a:pt x="36" y="104"/>
                    </a:cubicBezTo>
                    <a:cubicBezTo>
                      <a:pt x="29" y="74"/>
                      <a:pt x="12" y="24"/>
                      <a:pt x="0" y="0"/>
                    </a:cubicBezTo>
                    <a:cubicBezTo>
                      <a:pt x="13" y="4"/>
                      <a:pt x="33" y="78"/>
                      <a:pt x="35" y="98"/>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69" name="Freeform 1054"/>
              <p:cNvSpPr/>
              <p:nvPr/>
            </p:nvSpPr>
            <p:spPr bwMode="auto">
              <a:xfrm>
                <a:off x="2173" y="1516"/>
                <a:ext cx="23" cy="74"/>
              </a:xfrm>
              <a:custGeom>
                <a:avLst/>
                <a:gdLst>
                  <a:gd name="T0" fmla="*/ 26 w 27"/>
                  <a:gd name="T1" fmla="*/ 78 h 89"/>
                  <a:gd name="T2" fmla="*/ 27 w 27"/>
                  <a:gd name="T3" fmla="*/ 89 h 89"/>
                  <a:gd name="T4" fmla="*/ 26 w 27"/>
                  <a:gd name="T5" fmla="*/ 83 h 89"/>
                  <a:gd name="T6" fmla="*/ 0 w 27"/>
                  <a:gd name="T7" fmla="*/ 0 h 89"/>
                  <a:gd name="T8" fmla="*/ 26 w 27"/>
                  <a:gd name="T9" fmla="*/ 78 h 89"/>
                </a:gdLst>
                <a:ahLst/>
                <a:cxnLst>
                  <a:cxn ang="0">
                    <a:pos x="T0" y="T1"/>
                  </a:cxn>
                  <a:cxn ang="0">
                    <a:pos x="T2" y="T3"/>
                  </a:cxn>
                  <a:cxn ang="0">
                    <a:pos x="T4" y="T5"/>
                  </a:cxn>
                  <a:cxn ang="0">
                    <a:pos x="T6" y="T7"/>
                  </a:cxn>
                  <a:cxn ang="0">
                    <a:pos x="T8" y="T9"/>
                  </a:cxn>
                </a:cxnLst>
                <a:rect l="0" t="0" r="r" b="b"/>
                <a:pathLst>
                  <a:path w="27" h="89">
                    <a:moveTo>
                      <a:pt x="26" y="78"/>
                    </a:moveTo>
                    <a:cubicBezTo>
                      <a:pt x="27" y="89"/>
                      <a:pt x="27" y="89"/>
                      <a:pt x="27" y="89"/>
                    </a:cubicBezTo>
                    <a:cubicBezTo>
                      <a:pt x="26" y="83"/>
                      <a:pt x="26" y="83"/>
                      <a:pt x="26" y="83"/>
                    </a:cubicBezTo>
                    <a:cubicBezTo>
                      <a:pt x="24" y="59"/>
                      <a:pt x="5" y="21"/>
                      <a:pt x="0" y="0"/>
                    </a:cubicBezTo>
                    <a:cubicBezTo>
                      <a:pt x="9" y="4"/>
                      <a:pt x="26" y="62"/>
                      <a:pt x="26" y="78"/>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70" name="Freeform 1055"/>
              <p:cNvSpPr/>
              <p:nvPr/>
            </p:nvSpPr>
            <p:spPr bwMode="auto">
              <a:xfrm>
                <a:off x="2173" y="1959"/>
                <a:ext cx="64" cy="90"/>
              </a:xfrm>
              <a:custGeom>
                <a:avLst/>
                <a:gdLst>
                  <a:gd name="T0" fmla="*/ 0 w 78"/>
                  <a:gd name="T1" fmla="*/ 109 h 109"/>
                  <a:gd name="T2" fmla="*/ 71 w 78"/>
                  <a:gd name="T3" fmla="*/ 14 h 109"/>
                  <a:gd name="T4" fmla="*/ 78 w 78"/>
                  <a:gd name="T5" fmla="*/ 0 h 109"/>
                  <a:gd name="T6" fmla="*/ 74 w 78"/>
                  <a:gd name="T7" fmla="*/ 8 h 109"/>
                  <a:gd name="T8" fmla="*/ 0 w 78"/>
                  <a:gd name="T9" fmla="*/ 109 h 109"/>
                </a:gdLst>
                <a:ahLst/>
                <a:cxnLst>
                  <a:cxn ang="0">
                    <a:pos x="T0" y="T1"/>
                  </a:cxn>
                  <a:cxn ang="0">
                    <a:pos x="T2" y="T3"/>
                  </a:cxn>
                  <a:cxn ang="0">
                    <a:pos x="T4" y="T5"/>
                  </a:cxn>
                  <a:cxn ang="0">
                    <a:pos x="T6" y="T7"/>
                  </a:cxn>
                  <a:cxn ang="0">
                    <a:pos x="T8" y="T9"/>
                  </a:cxn>
                </a:cxnLst>
                <a:rect l="0" t="0" r="r" b="b"/>
                <a:pathLst>
                  <a:path w="78" h="109">
                    <a:moveTo>
                      <a:pt x="0" y="109"/>
                    </a:moveTo>
                    <a:cubicBezTo>
                      <a:pt x="7" y="102"/>
                      <a:pt x="65" y="39"/>
                      <a:pt x="71" y="14"/>
                    </a:cubicBezTo>
                    <a:cubicBezTo>
                      <a:pt x="78" y="0"/>
                      <a:pt x="78" y="0"/>
                      <a:pt x="78" y="0"/>
                    </a:cubicBezTo>
                    <a:cubicBezTo>
                      <a:pt x="74" y="8"/>
                      <a:pt x="74" y="8"/>
                      <a:pt x="74" y="8"/>
                    </a:cubicBezTo>
                    <a:cubicBezTo>
                      <a:pt x="63" y="41"/>
                      <a:pt x="29" y="96"/>
                      <a:pt x="0" y="109"/>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71" name="Freeform 1056"/>
              <p:cNvSpPr/>
              <p:nvPr/>
            </p:nvSpPr>
            <p:spPr bwMode="auto">
              <a:xfrm>
                <a:off x="2337" y="1896"/>
                <a:ext cx="67" cy="92"/>
              </a:xfrm>
              <a:custGeom>
                <a:avLst/>
                <a:gdLst>
                  <a:gd name="T0" fmla="*/ 76 w 81"/>
                  <a:gd name="T1" fmla="*/ 6 h 111"/>
                  <a:gd name="T2" fmla="*/ 4 w 81"/>
                  <a:gd name="T3" fmla="*/ 111 h 111"/>
                  <a:gd name="T4" fmla="*/ 71 w 81"/>
                  <a:gd name="T5" fmla="*/ 11 h 111"/>
                  <a:gd name="T6" fmla="*/ 81 w 81"/>
                  <a:gd name="T7" fmla="*/ 0 h 111"/>
                  <a:gd name="T8" fmla="*/ 76 w 81"/>
                  <a:gd name="T9" fmla="*/ 6 h 111"/>
                </a:gdLst>
                <a:ahLst/>
                <a:cxnLst>
                  <a:cxn ang="0">
                    <a:pos x="T0" y="T1"/>
                  </a:cxn>
                  <a:cxn ang="0">
                    <a:pos x="T2" y="T3"/>
                  </a:cxn>
                  <a:cxn ang="0">
                    <a:pos x="T4" y="T5"/>
                  </a:cxn>
                  <a:cxn ang="0">
                    <a:pos x="T6" y="T7"/>
                  </a:cxn>
                  <a:cxn ang="0">
                    <a:pos x="T8" y="T9"/>
                  </a:cxn>
                </a:cxnLst>
                <a:rect l="0" t="0" r="r" b="b"/>
                <a:pathLst>
                  <a:path w="81" h="110">
                    <a:moveTo>
                      <a:pt x="76" y="6"/>
                    </a:moveTo>
                    <a:cubicBezTo>
                      <a:pt x="50" y="31"/>
                      <a:pt x="19" y="84"/>
                      <a:pt x="4" y="111"/>
                    </a:cubicBezTo>
                    <a:cubicBezTo>
                      <a:pt x="0" y="98"/>
                      <a:pt x="52" y="25"/>
                      <a:pt x="71" y="11"/>
                    </a:cubicBezTo>
                    <a:cubicBezTo>
                      <a:pt x="81" y="0"/>
                      <a:pt x="81" y="0"/>
                      <a:pt x="81" y="0"/>
                    </a:cubicBezTo>
                    <a:lnTo>
                      <a:pt x="76" y="6"/>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72" name="Freeform 1057"/>
              <p:cNvSpPr/>
              <p:nvPr/>
            </p:nvSpPr>
            <p:spPr bwMode="auto">
              <a:xfrm>
                <a:off x="2364" y="1921"/>
                <a:ext cx="32" cy="38"/>
              </a:xfrm>
              <a:custGeom>
                <a:avLst/>
                <a:gdLst>
                  <a:gd name="T0" fmla="*/ 33 w 38"/>
                  <a:gd name="T1" fmla="*/ 5 h 46"/>
                  <a:gd name="T2" fmla="*/ 38 w 38"/>
                  <a:gd name="T3" fmla="*/ 0 h 46"/>
                  <a:gd name="T4" fmla="*/ 35 w 38"/>
                  <a:gd name="T5" fmla="*/ 3 h 46"/>
                  <a:gd name="T6" fmla="*/ 2 w 38"/>
                  <a:gd name="T7" fmla="*/ 46 h 46"/>
                  <a:gd name="T8" fmla="*/ 33 w 38"/>
                  <a:gd name="T9" fmla="*/ 5 h 46"/>
                </a:gdLst>
                <a:ahLst/>
                <a:cxnLst>
                  <a:cxn ang="0">
                    <a:pos x="T0" y="T1"/>
                  </a:cxn>
                  <a:cxn ang="0">
                    <a:pos x="T2" y="T3"/>
                  </a:cxn>
                  <a:cxn ang="0">
                    <a:pos x="T4" y="T5"/>
                  </a:cxn>
                  <a:cxn ang="0">
                    <a:pos x="T6" y="T7"/>
                  </a:cxn>
                  <a:cxn ang="0">
                    <a:pos x="T8" y="T9"/>
                  </a:cxn>
                </a:cxnLst>
                <a:rect l="0" t="0" r="r" b="b"/>
                <a:pathLst>
                  <a:path w="38" h="46">
                    <a:moveTo>
                      <a:pt x="33" y="5"/>
                    </a:moveTo>
                    <a:cubicBezTo>
                      <a:pt x="38" y="0"/>
                      <a:pt x="38" y="0"/>
                      <a:pt x="38" y="0"/>
                    </a:cubicBezTo>
                    <a:cubicBezTo>
                      <a:pt x="35" y="3"/>
                      <a:pt x="35" y="3"/>
                      <a:pt x="35" y="3"/>
                    </a:cubicBezTo>
                    <a:cubicBezTo>
                      <a:pt x="25" y="14"/>
                      <a:pt x="13" y="38"/>
                      <a:pt x="2" y="46"/>
                    </a:cubicBezTo>
                    <a:cubicBezTo>
                      <a:pt x="0" y="40"/>
                      <a:pt x="26" y="11"/>
                      <a:pt x="33" y="5"/>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73" name="Freeform 1058"/>
              <p:cNvSpPr/>
              <p:nvPr/>
            </p:nvSpPr>
            <p:spPr bwMode="auto">
              <a:xfrm>
                <a:off x="2307" y="1912"/>
                <a:ext cx="7" cy="13"/>
              </a:xfrm>
              <a:custGeom>
                <a:avLst/>
                <a:gdLst>
                  <a:gd name="T0" fmla="*/ 4 w 9"/>
                  <a:gd name="T1" fmla="*/ 9 h 15"/>
                  <a:gd name="T2" fmla="*/ 0 w 9"/>
                  <a:gd name="T3" fmla="*/ 15 h 15"/>
                  <a:gd name="T4" fmla="*/ 9 w 9"/>
                  <a:gd name="T5" fmla="*/ 0 h 15"/>
                  <a:gd name="T6" fmla="*/ 4 w 9"/>
                  <a:gd name="T7" fmla="*/ 9 h 15"/>
                </a:gdLst>
                <a:ahLst/>
                <a:cxnLst>
                  <a:cxn ang="0">
                    <a:pos x="T0" y="T1"/>
                  </a:cxn>
                  <a:cxn ang="0">
                    <a:pos x="T2" y="T3"/>
                  </a:cxn>
                  <a:cxn ang="0">
                    <a:pos x="T4" y="T5"/>
                  </a:cxn>
                  <a:cxn ang="0">
                    <a:pos x="T6" y="T7"/>
                  </a:cxn>
                </a:cxnLst>
                <a:rect l="0" t="0" r="r" b="b"/>
                <a:pathLst>
                  <a:path w="9" h="15">
                    <a:moveTo>
                      <a:pt x="4" y="9"/>
                    </a:moveTo>
                    <a:cubicBezTo>
                      <a:pt x="3" y="11"/>
                      <a:pt x="1" y="13"/>
                      <a:pt x="0" y="15"/>
                    </a:cubicBezTo>
                    <a:cubicBezTo>
                      <a:pt x="9" y="0"/>
                      <a:pt x="9" y="0"/>
                      <a:pt x="9" y="0"/>
                    </a:cubicBezTo>
                    <a:lnTo>
                      <a:pt x="4" y="9"/>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74" name="Freeform 1059"/>
              <p:cNvSpPr/>
              <p:nvPr/>
            </p:nvSpPr>
            <p:spPr bwMode="auto">
              <a:xfrm>
                <a:off x="2306" y="1925"/>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75" name="Freeform 1060"/>
              <p:cNvSpPr/>
              <p:nvPr/>
            </p:nvSpPr>
            <p:spPr bwMode="auto">
              <a:xfrm>
                <a:off x="2144" y="2016"/>
                <a:ext cx="23" cy="36"/>
              </a:xfrm>
              <a:custGeom>
                <a:avLst/>
                <a:gdLst>
                  <a:gd name="T0" fmla="*/ 27 w 27"/>
                  <a:gd name="T1" fmla="*/ 0 h 43"/>
                  <a:gd name="T2" fmla="*/ 25 w 27"/>
                  <a:gd name="T3" fmla="*/ 3 h 43"/>
                  <a:gd name="T4" fmla="*/ 2 w 27"/>
                  <a:gd name="T5" fmla="*/ 43 h 43"/>
                  <a:gd name="T6" fmla="*/ 24 w 27"/>
                  <a:gd name="T7" fmla="*/ 5 h 43"/>
                  <a:gd name="T8" fmla="*/ 27 w 27"/>
                  <a:gd name="T9" fmla="*/ 0 h 43"/>
                </a:gdLst>
                <a:ahLst/>
                <a:cxnLst>
                  <a:cxn ang="0">
                    <a:pos x="T0" y="T1"/>
                  </a:cxn>
                  <a:cxn ang="0">
                    <a:pos x="T2" y="T3"/>
                  </a:cxn>
                  <a:cxn ang="0">
                    <a:pos x="T4" y="T5"/>
                  </a:cxn>
                  <a:cxn ang="0">
                    <a:pos x="T6" y="T7"/>
                  </a:cxn>
                  <a:cxn ang="0">
                    <a:pos x="T8" y="T9"/>
                  </a:cxn>
                </a:cxnLst>
                <a:rect l="0" t="0" r="r" b="b"/>
                <a:pathLst>
                  <a:path w="27" h="43">
                    <a:moveTo>
                      <a:pt x="27" y="0"/>
                    </a:moveTo>
                    <a:cubicBezTo>
                      <a:pt x="25" y="3"/>
                      <a:pt x="25" y="3"/>
                      <a:pt x="25" y="3"/>
                    </a:cubicBezTo>
                    <a:cubicBezTo>
                      <a:pt x="20" y="15"/>
                      <a:pt x="12" y="36"/>
                      <a:pt x="2" y="43"/>
                    </a:cubicBezTo>
                    <a:cubicBezTo>
                      <a:pt x="0" y="37"/>
                      <a:pt x="20" y="13"/>
                      <a:pt x="24" y="5"/>
                    </a:cubicBezTo>
                    <a:lnTo>
                      <a:pt x="27"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76" name="Freeform 1061"/>
              <p:cNvSpPr/>
              <p:nvPr/>
            </p:nvSpPr>
            <p:spPr bwMode="auto">
              <a:xfrm>
                <a:off x="1947" y="3284"/>
                <a:ext cx="16" cy="2"/>
              </a:xfrm>
              <a:custGeom>
                <a:avLst/>
                <a:gdLst>
                  <a:gd name="T0" fmla="*/ 20 w 20"/>
                  <a:gd name="T1" fmla="*/ 0 h 2"/>
                  <a:gd name="T2" fmla="*/ 0 w 20"/>
                  <a:gd name="T3" fmla="*/ 2 h 2"/>
                  <a:gd name="T4" fmla="*/ 19 w 20"/>
                  <a:gd name="T5" fmla="*/ 0 h 2"/>
                  <a:gd name="T6" fmla="*/ 20 w 20"/>
                  <a:gd name="T7" fmla="*/ 0 h 2"/>
                </a:gdLst>
                <a:ahLst/>
                <a:cxnLst>
                  <a:cxn ang="0">
                    <a:pos x="T0" y="T1"/>
                  </a:cxn>
                  <a:cxn ang="0">
                    <a:pos x="T2" y="T3"/>
                  </a:cxn>
                  <a:cxn ang="0">
                    <a:pos x="T4" y="T5"/>
                  </a:cxn>
                  <a:cxn ang="0">
                    <a:pos x="T6" y="T7"/>
                  </a:cxn>
                </a:cxnLst>
                <a:rect l="0" t="0" r="r" b="b"/>
                <a:pathLst>
                  <a:path w="20" h="2">
                    <a:moveTo>
                      <a:pt x="20" y="0"/>
                    </a:moveTo>
                    <a:cubicBezTo>
                      <a:pt x="13" y="1"/>
                      <a:pt x="7" y="1"/>
                      <a:pt x="0" y="2"/>
                    </a:cubicBezTo>
                    <a:cubicBezTo>
                      <a:pt x="6" y="1"/>
                      <a:pt x="13" y="1"/>
                      <a:pt x="19" y="0"/>
                    </a:cubicBezTo>
                    <a:lnTo>
                      <a:pt x="20"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77" name="Freeform 1062"/>
              <p:cNvSpPr/>
              <p:nvPr/>
            </p:nvSpPr>
            <p:spPr bwMode="auto">
              <a:xfrm flipH="1">
                <a:off x="1855" y="33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78" name="Freeform 1063"/>
              <p:cNvSpPr/>
              <p:nvPr/>
            </p:nvSpPr>
            <p:spPr bwMode="auto">
              <a:xfrm>
                <a:off x="1958" y="336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79" name="Freeform 1064"/>
              <p:cNvSpPr/>
              <p:nvPr/>
            </p:nvSpPr>
            <p:spPr bwMode="auto">
              <a:xfrm>
                <a:off x="1966" y="339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80" name="Freeform 1065"/>
              <p:cNvSpPr/>
              <p:nvPr/>
            </p:nvSpPr>
            <p:spPr bwMode="auto">
              <a:xfrm>
                <a:off x="1934" y="3387"/>
                <a:ext cx="6" cy="2"/>
              </a:xfrm>
              <a:custGeom>
                <a:avLst/>
                <a:gdLst>
                  <a:gd name="T0" fmla="*/ 8 w 8"/>
                  <a:gd name="T1" fmla="*/ 2 h 2"/>
                  <a:gd name="T2" fmla="*/ 0 w 8"/>
                  <a:gd name="T3" fmla="*/ 0 h 2"/>
                  <a:gd name="T4" fmla="*/ 8 w 8"/>
                  <a:gd name="T5" fmla="*/ 2 h 2"/>
                </a:gdLst>
                <a:ahLst/>
                <a:cxnLst>
                  <a:cxn ang="0">
                    <a:pos x="T0" y="T1"/>
                  </a:cxn>
                  <a:cxn ang="0">
                    <a:pos x="T2" y="T3"/>
                  </a:cxn>
                  <a:cxn ang="0">
                    <a:pos x="T4" y="T5"/>
                  </a:cxn>
                </a:cxnLst>
                <a:rect l="0" t="0" r="r" b="b"/>
                <a:pathLst>
                  <a:path w="8" h="2">
                    <a:moveTo>
                      <a:pt x="8" y="2"/>
                    </a:moveTo>
                    <a:cubicBezTo>
                      <a:pt x="5" y="1"/>
                      <a:pt x="2" y="1"/>
                      <a:pt x="0" y="0"/>
                    </a:cubicBezTo>
                    <a:cubicBezTo>
                      <a:pt x="2" y="1"/>
                      <a:pt x="5" y="1"/>
                      <a:pt x="8" y="2"/>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81" name="Freeform 1066"/>
              <p:cNvSpPr/>
              <p:nvPr/>
            </p:nvSpPr>
            <p:spPr bwMode="auto">
              <a:xfrm>
                <a:off x="1862" y="3419"/>
                <a:ext cx="2" cy="2"/>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1" y="2"/>
                      <a:pt x="1" y="1"/>
                      <a:pt x="0" y="0"/>
                    </a:cubicBezTo>
                    <a:cubicBezTo>
                      <a:pt x="1" y="1"/>
                      <a:pt x="1" y="2"/>
                      <a:pt x="2" y="3"/>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82" name="Freeform 1067"/>
              <p:cNvSpPr/>
              <p:nvPr/>
            </p:nvSpPr>
            <p:spPr bwMode="auto">
              <a:xfrm>
                <a:off x="1869" y="3419"/>
                <a:ext cx="3" cy="5"/>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cubicBezTo>
                      <a:pt x="3" y="4"/>
                      <a:pt x="1" y="2"/>
                      <a:pt x="0" y="0"/>
                    </a:cubicBezTo>
                    <a:cubicBezTo>
                      <a:pt x="1" y="2"/>
                      <a:pt x="3" y="4"/>
                      <a:pt x="4" y="6"/>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83" name="Freeform 1068"/>
              <p:cNvSpPr/>
              <p:nvPr/>
            </p:nvSpPr>
            <p:spPr bwMode="auto">
              <a:xfrm>
                <a:off x="1890" y="3433"/>
                <a:ext cx="14" cy="10"/>
              </a:xfrm>
              <a:custGeom>
                <a:avLst/>
                <a:gdLst>
                  <a:gd name="T0" fmla="*/ 6 w 17"/>
                  <a:gd name="T1" fmla="*/ 5 h 12"/>
                  <a:gd name="T2" fmla="*/ 0 w 17"/>
                  <a:gd name="T3" fmla="*/ 0 h 12"/>
                  <a:gd name="T4" fmla="*/ 17 w 17"/>
                  <a:gd name="T5" fmla="*/ 12 h 12"/>
                  <a:gd name="T6" fmla="*/ 6 w 17"/>
                  <a:gd name="T7" fmla="*/ 5 h 12"/>
                </a:gdLst>
                <a:ahLst/>
                <a:cxnLst>
                  <a:cxn ang="0">
                    <a:pos x="T0" y="T1"/>
                  </a:cxn>
                  <a:cxn ang="0">
                    <a:pos x="T2" y="T3"/>
                  </a:cxn>
                  <a:cxn ang="0">
                    <a:pos x="T4" y="T5"/>
                  </a:cxn>
                  <a:cxn ang="0">
                    <a:pos x="T6" y="T7"/>
                  </a:cxn>
                </a:cxnLst>
                <a:rect l="0" t="0" r="r" b="b"/>
                <a:pathLst>
                  <a:path w="17" h="12">
                    <a:moveTo>
                      <a:pt x="6" y="5"/>
                    </a:moveTo>
                    <a:cubicBezTo>
                      <a:pt x="4" y="4"/>
                      <a:pt x="2" y="2"/>
                      <a:pt x="0" y="0"/>
                    </a:cubicBezTo>
                    <a:cubicBezTo>
                      <a:pt x="6" y="4"/>
                      <a:pt x="11" y="8"/>
                      <a:pt x="17" y="12"/>
                    </a:cubicBezTo>
                    <a:lnTo>
                      <a:pt x="6" y="5"/>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84" name="Freeform 1069"/>
              <p:cNvSpPr/>
              <p:nvPr/>
            </p:nvSpPr>
            <p:spPr bwMode="auto">
              <a:xfrm>
                <a:off x="1876" y="3418"/>
                <a:ext cx="14" cy="15"/>
              </a:xfrm>
              <a:custGeom>
                <a:avLst/>
                <a:gdLst>
                  <a:gd name="T0" fmla="*/ 16 w 16"/>
                  <a:gd name="T1" fmla="*/ 18 h 18"/>
                  <a:gd name="T2" fmla="*/ 14 w 16"/>
                  <a:gd name="T3" fmla="*/ 17 h 18"/>
                  <a:gd name="T4" fmla="*/ 0 w 16"/>
                  <a:gd name="T5" fmla="*/ 0 h 18"/>
                  <a:gd name="T6" fmla="*/ 16 w 16"/>
                  <a:gd name="T7" fmla="*/ 18 h 18"/>
                </a:gdLst>
                <a:ahLst/>
                <a:cxnLst>
                  <a:cxn ang="0">
                    <a:pos x="T0" y="T1"/>
                  </a:cxn>
                  <a:cxn ang="0">
                    <a:pos x="T2" y="T3"/>
                  </a:cxn>
                  <a:cxn ang="0">
                    <a:pos x="T4" y="T5"/>
                  </a:cxn>
                  <a:cxn ang="0">
                    <a:pos x="T6" y="T7"/>
                  </a:cxn>
                </a:cxnLst>
                <a:rect l="0" t="0" r="r" b="b"/>
                <a:pathLst>
                  <a:path w="16" h="18">
                    <a:moveTo>
                      <a:pt x="16" y="18"/>
                    </a:moveTo>
                    <a:cubicBezTo>
                      <a:pt x="16" y="18"/>
                      <a:pt x="15" y="17"/>
                      <a:pt x="14" y="17"/>
                    </a:cubicBezTo>
                    <a:cubicBezTo>
                      <a:pt x="9" y="13"/>
                      <a:pt x="4" y="7"/>
                      <a:pt x="0" y="0"/>
                    </a:cubicBezTo>
                    <a:cubicBezTo>
                      <a:pt x="5" y="7"/>
                      <a:pt x="10" y="13"/>
                      <a:pt x="16" y="18"/>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85" name="Freeform 1070"/>
              <p:cNvSpPr/>
              <p:nvPr/>
            </p:nvSpPr>
            <p:spPr bwMode="auto">
              <a:xfrm>
                <a:off x="1909" y="3428"/>
                <a:ext cx="8" cy="13"/>
              </a:xfrm>
              <a:custGeom>
                <a:avLst/>
                <a:gdLst>
                  <a:gd name="T0" fmla="*/ 10 w 10"/>
                  <a:gd name="T1" fmla="*/ 16 h 16"/>
                  <a:gd name="T2" fmla="*/ 0 w 10"/>
                  <a:gd name="T3" fmla="*/ 0 h 16"/>
                  <a:gd name="T4" fmla="*/ 10 w 10"/>
                  <a:gd name="T5" fmla="*/ 16 h 16"/>
                </a:gdLst>
                <a:ahLst/>
                <a:cxnLst>
                  <a:cxn ang="0">
                    <a:pos x="T0" y="T1"/>
                  </a:cxn>
                  <a:cxn ang="0">
                    <a:pos x="T2" y="T3"/>
                  </a:cxn>
                  <a:cxn ang="0">
                    <a:pos x="T4" y="T5"/>
                  </a:cxn>
                </a:cxnLst>
                <a:rect l="0" t="0" r="r" b="b"/>
                <a:pathLst>
                  <a:path w="10" h="16">
                    <a:moveTo>
                      <a:pt x="10" y="16"/>
                    </a:moveTo>
                    <a:cubicBezTo>
                      <a:pt x="7" y="12"/>
                      <a:pt x="3" y="7"/>
                      <a:pt x="0" y="0"/>
                    </a:cubicBezTo>
                    <a:cubicBezTo>
                      <a:pt x="3" y="6"/>
                      <a:pt x="7" y="11"/>
                      <a:pt x="10" y="16"/>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86" name="Freeform 1071"/>
              <p:cNvSpPr/>
              <p:nvPr/>
            </p:nvSpPr>
            <p:spPr bwMode="auto">
              <a:xfrm>
                <a:off x="3145" y="3315"/>
                <a:ext cx="8" cy="21"/>
              </a:xfrm>
              <a:custGeom>
                <a:avLst/>
                <a:gdLst>
                  <a:gd name="T0" fmla="*/ 7 w 9"/>
                  <a:gd name="T1" fmla="*/ 25 h 25"/>
                  <a:gd name="T2" fmla="*/ 1 w 9"/>
                  <a:gd name="T3" fmla="*/ 3 h 25"/>
                  <a:gd name="T4" fmla="*/ 0 w 9"/>
                  <a:gd name="T5" fmla="*/ 0 h 25"/>
                  <a:gd name="T6" fmla="*/ 0 w 9"/>
                  <a:gd name="T7" fmla="*/ 1 h 25"/>
                  <a:gd name="T8" fmla="*/ 7 w 9"/>
                  <a:gd name="T9" fmla="*/ 25 h 25"/>
                </a:gdLst>
                <a:ahLst/>
                <a:cxnLst>
                  <a:cxn ang="0">
                    <a:pos x="T0" y="T1"/>
                  </a:cxn>
                  <a:cxn ang="0">
                    <a:pos x="T2" y="T3"/>
                  </a:cxn>
                  <a:cxn ang="0">
                    <a:pos x="T4" y="T5"/>
                  </a:cxn>
                  <a:cxn ang="0">
                    <a:pos x="T6" y="T7"/>
                  </a:cxn>
                  <a:cxn ang="0">
                    <a:pos x="T8" y="T9"/>
                  </a:cxn>
                </a:cxnLst>
                <a:rect l="0" t="0" r="r" b="b"/>
                <a:pathLst>
                  <a:path w="9" h="25">
                    <a:moveTo>
                      <a:pt x="7" y="25"/>
                    </a:moveTo>
                    <a:cubicBezTo>
                      <a:pt x="3" y="24"/>
                      <a:pt x="2" y="7"/>
                      <a:pt x="1" y="3"/>
                    </a:cubicBezTo>
                    <a:cubicBezTo>
                      <a:pt x="0" y="0"/>
                      <a:pt x="0" y="0"/>
                      <a:pt x="0" y="0"/>
                    </a:cubicBezTo>
                    <a:cubicBezTo>
                      <a:pt x="0" y="1"/>
                      <a:pt x="0" y="1"/>
                      <a:pt x="0" y="1"/>
                    </a:cubicBezTo>
                    <a:cubicBezTo>
                      <a:pt x="3" y="7"/>
                      <a:pt x="9" y="18"/>
                      <a:pt x="7" y="25"/>
                    </a:cubicBezTo>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87" name="Freeform 1072"/>
              <p:cNvSpPr/>
              <p:nvPr/>
            </p:nvSpPr>
            <p:spPr bwMode="auto">
              <a:xfrm>
                <a:off x="3080" y="3356"/>
                <a:ext cx="7" cy="10"/>
              </a:xfrm>
              <a:custGeom>
                <a:avLst/>
                <a:gdLst>
                  <a:gd name="T0" fmla="*/ 5 w 8"/>
                  <a:gd name="T1" fmla="*/ 12 h 12"/>
                  <a:gd name="T2" fmla="*/ 1 w 8"/>
                  <a:gd name="T3" fmla="*/ 2 h 12"/>
                  <a:gd name="T4" fmla="*/ 0 w 8"/>
                  <a:gd name="T5" fmla="*/ 0 h 12"/>
                  <a:gd name="T6" fmla="*/ 1 w 8"/>
                  <a:gd name="T7" fmla="*/ 1 h 12"/>
                  <a:gd name="T8" fmla="*/ 5 w 8"/>
                  <a:gd name="T9" fmla="*/ 12 h 12"/>
                </a:gdLst>
                <a:ahLst/>
                <a:cxnLst>
                  <a:cxn ang="0">
                    <a:pos x="T0" y="T1"/>
                  </a:cxn>
                  <a:cxn ang="0">
                    <a:pos x="T2" y="T3"/>
                  </a:cxn>
                  <a:cxn ang="0">
                    <a:pos x="T4" y="T5"/>
                  </a:cxn>
                  <a:cxn ang="0">
                    <a:pos x="T6" y="T7"/>
                  </a:cxn>
                  <a:cxn ang="0">
                    <a:pos x="T8" y="T9"/>
                  </a:cxn>
                </a:cxnLst>
                <a:rect l="0" t="0" r="r" b="b"/>
                <a:pathLst>
                  <a:path w="8" h="12">
                    <a:moveTo>
                      <a:pt x="5" y="12"/>
                    </a:moveTo>
                    <a:cubicBezTo>
                      <a:pt x="1" y="12"/>
                      <a:pt x="1" y="4"/>
                      <a:pt x="1" y="2"/>
                    </a:cubicBezTo>
                    <a:cubicBezTo>
                      <a:pt x="0" y="0"/>
                      <a:pt x="0" y="0"/>
                      <a:pt x="0" y="0"/>
                    </a:cubicBezTo>
                    <a:cubicBezTo>
                      <a:pt x="1" y="1"/>
                      <a:pt x="1" y="1"/>
                      <a:pt x="1" y="1"/>
                    </a:cubicBezTo>
                    <a:cubicBezTo>
                      <a:pt x="2" y="4"/>
                      <a:pt x="8" y="9"/>
                      <a:pt x="5" y="12"/>
                    </a:cubicBezTo>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88" name="Freeform 1073"/>
              <p:cNvSpPr/>
              <p:nvPr/>
            </p:nvSpPr>
            <p:spPr bwMode="auto">
              <a:xfrm>
                <a:off x="3208" y="3084"/>
                <a:ext cx="27" cy="8"/>
              </a:xfrm>
              <a:custGeom>
                <a:avLst/>
                <a:gdLst>
                  <a:gd name="T0" fmla="*/ 3 w 33"/>
                  <a:gd name="T1" fmla="*/ 1 h 9"/>
                  <a:gd name="T2" fmla="*/ 0 w 33"/>
                  <a:gd name="T3" fmla="*/ 0 h 9"/>
                  <a:gd name="T4" fmla="*/ 2 w 33"/>
                  <a:gd name="T5" fmla="*/ 1 h 9"/>
                  <a:gd name="T6" fmla="*/ 33 w 33"/>
                  <a:gd name="T7" fmla="*/ 7 h 9"/>
                  <a:gd name="T8" fmla="*/ 3 w 33"/>
                  <a:gd name="T9" fmla="*/ 1 h 9"/>
                </a:gdLst>
                <a:ahLst/>
                <a:cxnLst>
                  <a:cxn ang="0">
                    <a:pos x="T0" y="T1"/>
                  </a:cxn>
                  <a:cxn ang="0">
                    <a:pos x="T2" y="T3"/>
                  </a:cxn>
                  <a:cxn ang="0">
                    <a:pos x="T4" y="T5"/>
                  </a:cxn>
                  <a:cxn ang="0">
                    <a:pos x="T6" y="T7"/>
                  </a:cxn>
                  <a:cxn ang="0">
                    <a:pos x="T8" y="T9"/>
                  </a:cxn>
                </a:cxnLst>
                <a:rect l="0" t="0" r="r" b="b"/>
                <a:pathLst>
                  <a:path w="33" h="9">
                    <a:moveTo>
                      <a:pt x="3" y="1"/>
                    </a:moveTo>
                    <a:cubicBezTo>
                      <a:pt x="0" y="0"/>
                      <a:pt x="0" y="0"/>
                      <a:pt x="0" y="0"/>
                    </a:cubicBezTo>
                    <a:cubicBezTo>
                      <a:pt x="2" y="1"/>
                      <a:pt x="2" y="1"/>
                      <a:pt x="2" y="1"/>
                    </a:cubicBezTo>
                    <a:cubicBezTo>
                      <a:pt x="10" y="0"/>
                      <a:pt x="27" y="1"/>
                      <a:pt x="33" y="7"/>
                    </a:cubicBezTo>
                    <a:cubicBezTo>
                      <a:pt x="29" y="9"/>
                      <a:pt x="10" y="1"/>
                      <a:pt x="3" y="1"/>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89" name="Freeform 1074"/>
              <p:cNvSpPr/>
              <p:nvPr/>
            </p:nvSpPr>
            <p:spPr bwMode="auto">
              <a:xfrm>
                <a:off x="3190" y="3086"/>
                <a:ext cx="33" cy="7"/>
              </a:xfrm>
              <a:custGeom>
                <a:avLst/>
                <a:gdLst>
                  <a:gd name="T0" fmla="*/ 5 w 40"/>
                  <a:gd name="T1" fmla="*/ 1 h 9"/>
                  <a:gd name="T2" fmla="*/ 0 w 40"/>
                  <a:gd name="T3" fmla="*/ 0 h 9"/>
                  <a:gd name="T4" fmla="*/ 3 w 40"/>
                  <a:gd name="T5" fmla="*/ 0 h 9"/>
                  <a:gd name="T6" fmla="*/ 40 w 40"/>
                  <a:gd name="T7" fmla="*/ 5 h 9"/>
                  <a:gd name="T8" fmla="*/ 5 w 40"/>
                  <a:gd name="T9" fmla="*/ 1 h 9"/>
                </a:gdLst>
                <a:ahLst/>
                <a:cxnLst>
                  <a:cxn ang="0">
                    <a:pos x="T0" y="T1"/>
                  </a:cxn>
                  <a:cxn ang="0">
                    <a:pos x="T2" y="T3"/>
                  </a:cxn>
                  <a:cxn ang="0">
                    <a:pos x="T4" y="T5"/>
                  </a:cxn>
                  <a:cxn ang="0">
                    <a:pos x="T6" y="T7"/>
                  </a:cxn>
                  <a:cxn ang="0">
                    <a:pos x="T8" y="T9"/>
                  </a:cxn>
                </a:cxnLst>
                <a:rect l="0" t="0" r="r" b="b"/>
                <a:pathLst>
                  <a:path w="40" h="9">
                    <a:moveTo>
                      <a:pt x="5" y="1"/>
                    </a:moveTo>
                    <a:cubicBezTo>
                      <a:pt x="0" y="0"/>
                      <a:pt x="0" y="0"/>
                      <a:pt x="0" y="0"/>
                    </a:cubicBezTo>
                    <a:cubicBezTo>
                      <a:pt x="3" y="0"/>
                      <a:pt x="3" y="0"/>
                      <a:pt x="3" y="0"/>
                    </a:cubicBezTo>
                    <a:cubicBezTo>
                      <a:pt x="13" y="1"/>
                      <a:pt x="32" y="0"/>
                      <a:pt x="40" y="5"/>
                    </a:cubicBezTo>
                    <a:cubicBezTo>
                      <a:pt x="36" y="9"/>
                      <a:pt x="12" y="2"/>
                      <a:pt x="5" y="1"/>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90" name="Freeform 1075"/>
              <p:cNvSpPr/>
              <p:nvPr/>
            </p:nvSpPr>
            <p:spPr bwMode="auto">
              <a:xfrm>
                <a:off x="3197" y="3094"/>
                <a:ext cx="34" cy="7"/>
              </a:xfrm>
              <a:custGeom>
                <a:avLst/>
                <a:gdLst>
                  <a:gd name="T0" fmla="*/ 41 w 41"/>
                  <a:gd name="T1" fmla="*/ 5 h 8"/>
                  <a:gd name="T2" fmla="*/ 4 w 41"/>
                  <a:gd name="T3" fmla="*/ 2 h 8"/>
                  <a:gd name="T4" fmla="*/ 0 w 41"/>
                  <a:gd name="T5" fmla="*/ 1 h 8"/>
                  <a:gd name="T6" fmla="*/ 2 w 41"/>
                  <a:gd name="T7" fmla="*/ 1 h 8"/>
                  <a:gd name="T8" fmla="*/ 41 w 41"/>
                  <a:gd name="T9" fmla="*/ 5 h 8"/>
                </a:gdLst>
                <a:ahLst/>
                <a:cxnLst>
                  <a:cxn ang="0">
                    <a:pos x="T0" y="T1"/>
                  </a:cxn>
                  <a:cxn ang="0">
                    <a:pos x="T2" y="T3"/>
                  </a:cxn>
                  <a:cxn ang="0">
                    <a:pos x="T4" y="T5"/>
                  </a:cxn>
                  <a:cxn ang="0">
                    <a:pos x="T6" y="T7"/>
                  </a:cxn>
                  <a:cxn ang="0">
                    <a:pos x="T8" y="T9"/>
                  </a:cxn>
                </a:cxnLst>
                <a:rect l="0" t="0" r="r" b="b"/>
                <a:pathLst>
                  <a:path w="41" h="8">
                    <a:moveTo>
                      <a:pt x="41" y="5"/>
                    </a:moveTo>
                    <a:cubicBezTo>
                      <a:pt x="37" y="8"/>
                      <a:pt x="12" y="2"/>
                      <a:pt x="4" y="2"/>
                    </a:cubicBezTo>
                    <a:cubicBezTo>
                      <a:pt x="0" y="1"/>
                      <a:pt x="0" y="1"/>
                      <a:pt x="0" y="1"/>
                    </a:cubicBezTo>
                    <a:cubicBezTo>
                      <a:pt x="2" y="1"/>
                      <a:pt x="2" y="1"/>
                      <a:pt x="2" y="1"/>
                    </a:cubicBezTo>
                    <a:cubicBezTo>
                      <a:pt x="13" y="1"/>
                      <a:pt x="32" y="0"/>
                      <a:pt x="41" y="5"/>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91" name="Freeform 1076"/>
              <p:cNvSpPr/>
              <p:nvPr/>
            </p:nvSpPr>
            <p:spPr bwMode="auto">
              <a:xfrm>
                <a:off x="3192" y="3038"/>
                <a:ext cx="60" cy="7"/>
              </a:xfrm>
              <a:custGeom>
                <a:avLst/>
                <a:gdLst>
                  <a:gd name="T0" fmla="*/ 0 w 73"/>
                  <a:gd name="T1" fmla="*/ 4 h 9"/>
                  <a:gd name="T2" fmla="*/ 5 w 73"/>
                  <a:gd name="T3" fmla="*/ 4 h 9"/>
                  <a:gd name="T4" fmla="*/ 73 w 73"/>
                  <a:gd name="T5" fmla="*/ 7 h 9"/>
                  <a:gd name="T6" fmla="*/ 8 w 73"/>
                  <a:gd name="T7" fmla="*/ 4 h 9"/>
                  <a:gd name="T8" fmla="*/ 0 w 73"/>
                  <a:gd name="T9" fmla="*/ 4 h 9"/>
                </a:gdLst>
                <a:ahLst/>
                <a:cxnLst>
                  <a:cxn ang="0">
                    <a:pos x="T0" y="T1"/>
                  </a:cxn>
                  <a:cxn ang="0">
                    <a:pos x="T2" y="T3"/>
                  </a:cxn>
                  <a:cxn ang="0">
                    <a:pos x="T4" y="T5"/>
                  </a:cxn>
                  <a:cxn ang="0">
                    <a:pos x="T6" y="T7"/>
                  </a:cxn>
                  <a:cxn ang="0">
                    <a:pos x="T8" y="T9"/>
                  </a:cxn>
                </a:cxnLst>
                <a:rect l="0" t="0" r="r" b="b"/>
                <a:pathLst>
                  <a:path w="73" h="9">
                    <a:moveTo>
                      <a:pt x="0" y="4"/>
                    </a:moveTo>
                    <a:cubicBezTo>
                      <a:pt x="5" y="4"/>
                      <a:pt x="5" y="4"/>
                      <a:pt x="5" y="4"/>
                    </a:cubicBezTo>
                    <a:cubicBezTo>
                      <a:pt x="23" y="4"/>
                      <a:pt x="57" y="0"/>
                      <a:pt x="73" y="7"/>
                    </a:cubicBezTo>
                    <a:cubicBezTo>
                      <a:pt x="67" y="9"/>
                      <a:pt x="21" y="5"/>
                      <a:pt x="8" y="4"/>
                    </a:cubicBezTo>
                    <a:lnTo>
                      <a:pt x="0" y="4"/>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92" name="Freeform 1077"/>
              <p:cNvSpPr/>
              <p:nvPr/>
            </p:nvSpPr>
            <p:spPr bwMode="auto">
              <a:xfrm>
                <a:off x="3176" y="3014"/>
                <a:ext cx="86" cy="5"/>
              </a:xfrm>
              <a:custGeom>
                <a:avLst/>
                <a:gdLst>
                  <a:gd name="T0" fmla="*/ 6 w 104"/>
                  <a:gd name="T1" fmla="*/ 6 h 7"/>
                  <a:gd name="T2" fmla="*/ 104 w 104"/>
                  <a:gd name="T3" fmla="*/ 3 h 7"/>
                  <a:gd name="T4" fmla="*/ 12 w 104"/>
                  <a:gd name="T5" fmla="*/ 6 h 7"/>
                  <a:gd name="T6" fmla="*/ 0 w 104"/>
                  <a:gd name="T7" fmla="*/ 6 h 7"/>
                  <a:gd name="T8" fmla="*/ 6 w 104"/>
                  <a:gd name="T9" fmla="*/ 6 h 7"/>
                </a:gdLst>
                <a:ahLst/>
                <a:cxnLst>
                  <a:cxn ang="0">
                    <a:pos x="T0" y="T1"/>
                  </a:cxn>
                  <a:cxn ang="0">
                    <a:pos x="T2" y="T3"/>
                  </a:cxn>
                  <a:cxn ang="0">
                    <a:pos x="T4" y="T5"/>
                  </a:cxn>
                  <a:cxn ang="0">
                    <a:pos x="T6" y="T7"/>
                  </a:cxn>
                  <a:cxn ang="0">
                    <a:pos x="T8" y="T9"/>
                  </a:cxn>
                </a:cxnLst>
                <a:rect l="0" t="0" r="r" b="b"/>
                <a:pathLst>
                  <a:path w="104" h="7">
                    <a:moveTo>
                      <a:pt x="6" y="6"/>
                    </a:moveTo>
                    <a:cubicBezTo>
                      <a:pt x="33" y="4"/>
                      <a:pt x="80" y="0"/>
                      <a:pt x="104" y="3"/>
                    </a:cubicBezTo>
                    <a:cubicBezTo>
                      <a:pt x="96" y="7"/>
                      <a:pt x="29" y="5"/>
                      <a:pt x="12" y="6"/>
                    </a:cubicBezTo>
                    <a:cubicBezTo>
                      <a:pt x="0" y="6"/>
                      <a:pt x="0" y="6"/>
                      <a:pt x="0" y="6"/>
                    </a:cubicBezTo>
                    <a:lnTo>
                      <a:pt x="6" y="6"/>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93" name="Freeform 1078"/>
              <p:cNvSpPr/>
              <p:nvPr/>
            </p:nvSpPr>
            <p:spPr bwMode="auto">
              <a:xfrm>
                <a:off x="3140" y="3128"/>
                <a:ext cx="77" cy="8"/>
              </a:xfrm>
              <a:custGeom>
                <a:avLst/>
                <a:gdLst>
                  <a:gd name="T0" fmla="*/ 0 w 93"/>
                  <a:gd name="T1" fmla="*/ 3 h 9"/>
                  <a:gd name="T2" fmla="*/ 6 w 93"/>
                  <a:gd name="T3" fmla="*/ 3 h 9"/>
                  <a:gd name="T4" fmla="*/ 93 w 93"/>
                  <a:gd name="T5" fmla="*/ 6 h 9"/>
                  <a:gd name="T6" fmla="*/ 11 w 93"/>
                  <a:gd name="T7" fmla="*/ 3 h 9"/>
                  <a:gd name="T8" fmla="*/ 0 w 93"/>
                  <a:gd name="T9" fmla="*/ 3 h 9"/>
                </a:gdLst>
                <a:ahLst/>
                <a:cxnLst>
                  <a:cxn ang="0">
                    <a:pos x="T0" y="T1"/>
                  </a:cxn>
                  <a:cxn ang="0">
                    <a:pos x="T2" y="T3"/>
                  </a:cxn>
                  <a:cxn ang="0">
                    <a:pos x="T4" y="T5"/>
                  </a:cxn>
                  <a:cxn ang="0">
                    <a:pos x="T6" y="T7"/>
                  </a:cxn>
                  <a:cxn ang="0">
                    <a:pos x="T8" y="T9"/>
                  </a:cxn>
                </a:cxnLst>
                <a:rect l="0" t="0" r="r" b="b"/>
                <a:pathLst>
                  <a:path w="93" h="9">
                    <a:moveTo>
                      <a:pt x="0" y="3"/>
                    </a:moveTo>
                    <a:cubicBezTo>
                      <a:pt x="6" y="3"/>
                      <a:pt x="6" y="3"/>
                      <a:pt x="6" y="3"/>
                    </a:cubicBezTo>
                    <a:cubicBezTo>
                      <a:pt x="30" y="1"/>
                      <a:pt x="73" y="0"/>
                      <a:pt x="93" y="6"/>
                    </a:cubicBezTo>
                    <a:cubicBezTo>
                      <a:pt x="86" y="9"/>
                      <a:pt x="27" y="1"/>
                      <a:pt x="11" y="3"/>
                    </a:cubicBezTo>
                    <a:lnTo>
                      <a:pt x="0" y="3"/>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94" name="Freeform 1079"/>
              <p:cNvSpPr/>
              <p:nvPr/>
            </p:nvSpPr>
            <p:spPr bwMode="auto">
              <a:xfrm>
                <a:off x="3130" y="3150"/>
                <a:ext cx="79" cy="6"/>
              </a:xfrm>
              <a:custGeom>
                <a:avLst/>
                <a:gdLst>
                  <a:gd name="T0" fmla="*/ 95 w 95"/>
                  <a:gd name="T1" fmla="*/ 4 h 8"/>
                  <a:gd name="T2" fmla="*/ 43 w 95"/>
                  <a:gd name="T3" fmla="*/ 4 h 8"/>
                  <a:gd name="T4" fmla="*/ 11 w 95"/>
                  <a:gd name="T5" fmla="*/ 2 h 8"/>
                  <a:gd name="T6" fmla="*/ 0 w 95"/>
                  <a:gd name="T7" fmla="*/ 2 h 8"/>
                  <a:gd name="T8" fmla="*/ 6 w 95"/>
                  <a:gd name="T9" fmla="*/ 2 h 8"/>
                  <a:gd name="T10" fmla="*/ 59 w 95"/>
                  <a:gd name="T11" fmla="*/ 2 h 8"/>
                  <a:gd name="T12" fmla="*/ 95 w 95"/>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95" h="8">
                    <a:moveTo>
                      <a:pt x="95" y="4"/>
                    </a:moveTo>
                    <a:cubicBezTo>
                      <a:pt x="91" y="8"/>
                      <a:pt x="65" y="6"/>
                      <a:pt x="43" y="4"/>
                    </a:cubicBezTo>
                    <a:cubicBezTo>
                      <a:pt x="29" y="3"/>
                      <a:pt x="17" y="2"/>
                      <a:pt x="11" y="2"/>
                    </a:cubicBezTo>
                    <a:cubicBezTo>
                      <a:pt x="0" y="2"/>
                      <a:pt x="0" y="2"/>
                      <a:pt x="0" y="2"/>
                    </a:cubicBezTo>
                    <a:cubicBezTo>
                      <a:pt x="6" y="2"/>
                      <a:pt x="6" y="2"/>
                      <a:pt x="6" y="2"/>
                    </a:cubicBezTo>
                    <a:cubicBezTo>
                      <a:pt x="20" y="0"/>
                      <a:pt x="41" y="1"/>
                      <a:pt x="59" y="2"/>
                    </a:cubicBezTo>
                    <a:cubicBezTo>
                      <a:pt x="73" y="3"/>
                      <a:pt x="86" y="4"/>
                      <a:pt x="95" y="4"/>
                    </a:cubicBezTo>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95" name="Freeform 1080"/>
              <p:cNvSpPr/>
              <p:nvPr/>
            </p:nvSpPr>
            <p:spPr bwMode="auto">
              <a:xfrm>
                <a:off x="3147" y="3164"/>
                <a:ext cx="52" cy="6"/>
              </a:xfrm>
              <a:custGeom>
                <a:avLst/>
                <a:gdLst>
                  <a:gd name="T0" fmla="*/ 63 w 63"/>
                  <a:gd name="T1" fmla="*/ 3 h 7"/>
                  <a:gd name="T2" fmla="*/ 7 w 63"/>
                  <a:gd name="T3" fmla="*/ 4 h 7"/>
                  <a:gd name="T4" fmla="*/ 0 w 63"/>
                  <a:gd name="T5" fmla="*/ 4 h 7"/>
                  <a:gd name="T6" fmla="*/ 4 w 63"/>
                  <a:gd name="T7" fmla="*/ 4 h 7"/>
                  <a:gd name="T8" fmla="*/ 63 w 63"/>
                  <a:gd name="T9" fmla="*/ 3 h 7"/>
                </a:gdLst>
                <a:ahLst/>
                <a:cxnLst>
                  <a:cxn ang="0">
                    <a:pos x="T0" y="T1"/>
                  </a:cxn>
                  <a:cxn ang="0">
                    <a:pos x="T2" y="T3"/>
                  </a:cxn>
                  <a:cxn ang="0">
                    <a:pos x="T4" y="T5"/>
                  </a:cxn>
                  <a:cxn ang="0">
                    <a:pos x="T6" y="T7"/>
                  </a:cxn>
                  <a:cxn ang="0">
                    <a:pos x="T8" y="T9"/>
                  </a:cxn>
                </a:cxnLst>
                <a:rect l="0" t="0" r="r" b="b"/>
                <a:pathLst>
                  <a:path w="62" h="7">
                    <a:moveTo>
                      <a:pt x="63" y="3"/>
                    </a:moveTo>
                    <a:cubicBezTo>
                      <a:pt x="59" y="7"/>
                      <a:pt x="18" y="5"/>
                      <a:pt x="7" y="4"/>
                    </a:cubicBezTo>
                    <a:cubicBezTo>
                      <a:pt x="0" y="4"/>
                      <a:pt x="0" y="4"/>
                      <a:pt x="0" y="4"/>
                    </a:cubicBezTo>
                    <a:cubicBezTo>
                      <a:pt x="4" y="4"/>
                      <a:pt x="4" y="4"/>
                      <a:pt x="4" y="4"/>
                    </a:cubicBezTo>
                    <a:cubicBezTo>
                      <a:pt x="20" y="4"/>
                      <a:pt x="49" y="0"/>
                      <a:pt x="63" y="3"/>
                    </a:cubicBezTo>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96" name="Freeform 1081"/>
              <p:cNvSpPr/>
              <p:nvPr/>
            </p:nvSpPr>
            <p:spPr bwMode="auto">
              <a:xfrm>
                <a:off x="3121" y="3172"/>
                <a:ext cx="67" cy="6"/>
              </a:xfrm>
              <a:custGeom>
                <a:avLst/>
                <a:gdLst>
                  <a:gd name="T0" fmla="*/ 81 w 81"/>
                  <a:gd name="T1" fmla="*/ 4 h 7"/>
                  <a:gd name="T2" fmla="*/ 43 w 81"/>
                  <a:gd name="T3" fmla="*/ 4 h 7"/>
                  <a:gd name="T4" fmla="*/ 9 w 81"/>
                  <a:gd name="T5" fmla="*/ 4 h 7"/>
                  <a:gd name="T6" fmla="*/ 0 w 81"/>
                  <a:gd name="T7" fmla="*/ 4 h 7"/>
                  <a:gd name="T8" fmla="*/ 6 w 81"/>
                  <a:gd name="T9" fmla="*/ 4 h 7"/>
                  <a:gd name="T10" fmla="*/ 81 w 81"/>
                  <a:gd name="T11" fmla="*/ 4 h 7"/>
                </a:gdLst>
                <a:ahLst/>
                <a:cxnLst>
                  <a:cxn ang="0">
                    <a:pos x="T0" y="T1"/>
                  </a:cxn>
                  <a:cxn ang="0">
                    <a:pos x="T2" y="T3"/>
                  </a:cxn>
                  <a:cxn ang="0">
                    <a:pos x="T4" y="T5"/>
                  </a:cxn>
                  <a:cxn ang="0">
                    <a:pos x="T6" y="T7"/>
                  </a:cxn>
                  <a:cxn ang="0">
                    <a:pos x="T8" y="T9"/>
                  </a:cxn>
                  <a:cxn ang="0">
                    <a:pos x="T10" y="T11"/>
                  </a:cxn>
                </a:cxnLst>
                <a:rect l="0" t="0" r="r" b="b"/>
                <a:pathLst>
                  <a:path w="81" h="7">
                    <a:moveTo>
                      <a:pt x="81" y="4"/>
                    </a:moveTo>
                    <a:cubicBezTo>
                      <a:pt x="78" y="7"/>
                      <a:pt x="60" y="6"/>
                      <a:pt x="43" y="4"/>
                    </a:cubicBezTo>
                    <a:cubicBezTo>
                      <a:pt x="29" y="3"/>
                      <a:pt x="16" y="2"/>
                      <a:pt x="9" y="4"/>
                    </a:cubicBezTo>
                    <a:cubicBezTo>
                      <a:pt x="0" y="4"/>
                      <a:pt x="0" y="4"/>
                      <a:pt x="0" y="4"/>
                    </a:cubicBezTo>
                    <a:cubicBezTo>
                      <a:pt x="6" y="4"/>
                      <a:pt x="6" y="4"/>
                      <a:pt x="6" y="4"/>
                    </a:cubicBezTo>
                    <a:cubicBezTo>
                      <a:pt x="26" y="0"/>
                      <a:pt x="63" y="1"/>
                      <a:pt x="81" y="4"/>
                    </a:cubicBezTo>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97" name="Freeform 1082"/>
              <p:cNvSpPr/>
              <p:nvPr/>
            </p:nvSpPr>
            <p:spPr bwMode="auto">
              <a:xfrm>
                <a:off x="3307" y="3078"/>
                <a:ext cx="1" cy="4"/>
              </a:xfrm>
              <a:custGeom>
                <a:avLst/>
                <a:gdLst>
                  <a:gd name="T0" fmla="*/ 1 w 1"/>
                  <a:gd name="T1" fmla="*/ 3 h 4"/>
                  <a:gd name="T2" fmla="*/ 0 w 1"/>
                  <a:gd name="T3" fmla="*/ 0 h 4"/>
                  <a:gd name="T4" fmla="*/ 1 w 1"/>
                  <a:gd name="T5" fmla="*/ 4 h 4"/>
                  <a:gd name="T6" fmla="*/ 1 w 1"/>
                  <a:gd name="T7" fmla="*/ 3 h 4"/>
                </a:gdLst>
                <a:ahLst/>
                <a:cxnLst>
                  <a:cxn ang="0">
                    <a:pos x="T0" y="T1"/>
                  </a:cxn>
                  <a:cxn ang="0">
                    <a:pos x="T2" y="T3"/>
                  </a:cxn>
                  <a:cxn ang="0">
                    <a:pos x="T4" y="T5"/>
                  </a:cxn>
                  <a:cxn ang="0">
                    <a:pos x="T6" y="T7"/>
                  </a:cxn>
                </a:cxnLst>
                <a:rect l="0" t="0" r="r" b="b"/>
                <a:pathLst>
                  <a:path w="1" h="4">
                    <a:moveTo>
                      <a:pt x="1" y="3"/>
                    </a:moveTo>
                    <a:cubicBezTo>
                      <a:pt x="0" y="2"/>
                      <a:pt x="0" y="1"/>
                      <a:pt x="0" y="0"/>
                    </a:cubicBezTo>
                    <a:cubicBezTo>
                      <a:pt x="0" y="2"/>
                      <a:pt x="1" y="3"/>
                      <a:pt x="1" y="4"/>
                    </a:cubicBezTo>
                    <a:lnTo>
                      <a:pt x="1" y="3"/>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98" name="Freeform 1083"/>
              <p:cNvSpPr/>
              <p:nvPr/>
            </p:nvSpPr>
            <p:spPr bwMode="auto">
              <a:xfrm>
                <a:off x="3308" y="3082"/>
                <a:ext cx="1" cy="4"/>
              </a:xfrm>
              <a:custGeom>
                <a:avLst/>
                <a:gdLst>
                  <a:gd name="T0" fmla="*/ 0 w 2"/>
                  <a:gd name="T1" fmla="*/ 2 h 5"/>
                  <a:gd name="T2" fmla="*/ 0 w 2"/>
                  <a:gd name="T3" fmla="*/ 0 h 5"/>
                  <a:gd name="T4" fmla="*/ 2 w 2"/>
                  <a:gd name="T5" fmla="*/ 5 h 5"/>
                  <a:gd name="T6" fmla="*/ 0 w 2"/>
                  <a:gd name="T7" fmla="*/ 2 h 5"/>
                </a:gdLst>
                <a:ahLst/>
                <a:cxnLst>
                  <a:cxn ang="0">
                    <a:pos x="T0" y="T1"/>
                  </a:cxn>
                  <a:cxn ang="0">
                    <a:pos x="T2" y="T3"/>
                  </a:cxn>
                  <a:cxn ang="0">
                    <a:pos x="T4" y="T5"/>
                  </a:cxn>
                  <a:cxn ang="0">
                    <a:pos x="T6" y="T7"/>
                  </a:cxn>
                </a:cxnLst>
                <a:rect l="0" t="0" r="r" b="b"/>
                <a:pathLst>
                  <a:path w="2" h="5">
                    <a:moveTo>
                      <a:pt x="0" y="2"/>
                    </a:moveTo>
                    <a:cubicBezTo>
                      <a:pt x="0" y="1"/>
                      <a:pt x="0" y="1"/>
                      <a:pt x="0" y="0"/>
                    </a:cubicBezTo>
                    <a:cubicBezTo>
                      <a:pt x="2" y="5"/>
                      <a:pt x="2" y="5"/>
                      <a:pt x="2" y="5"/>
                    </a:cubicBezTo>
                    <a:lnTo>
                      <a:pt x="0" y="2"/>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199" name="Freeform 1084"/>
              <p:cNvSpPr/>
              <p:nvPr/>
            </p:nvSpPr>
            <p:spPr bwMode="auto">
              <a:xfrm>
                <a:off x="3291" y="3060"/>
                <a:ext cx="18" cy="36"/>
              </a:xfrm>
              <a:custGeom>
                <a:avLst/>
                <a:gdLst>
                  <a:gd name="T0" fmla="*/ 0 w 22"/>
                  <a:gd name="T1" fmla="*/ 0 h 43"/>
                  <a:gd name="T2" fmla="*/ 20 w 22"/>
                  <a:gd name="T3" fmla="*/ 38 h 43"/>
                  <a:gd name="T4" fmla="*/ 22 w 22"/>
                  <a:gd name="T5" fmla="*/ 43 h 43"/>
                  <a:gd name="T6" fmla="*/ 21 w 22"/>
                  <a:gd name="T7" fmla="*/ 40 h 43"/>
                  <a:gd name="T8" fmla="*/ 0 w 22"/>
                  <a:gd name="T9" fmla="*/ 0 h 43"/>
                </a:gdLst>
                <a:ahLst/>
                <a:cxnLst>
                  <a:cxn ang="0">
                    <a:pos x="T0" y="T1"/>
                  </a:cxn>
                  <a:cxn ang="0">
                    <a:pos x="T2" y="T3"/>
                  </a:cxn>
                  <a:cxn ang="0">
                    <a:pos x="T4" y="T5"/>
                  </a:cxn>
                  <a:cxn ang="0">
                    <a:pos x="T6" y="T7"/>
                  </a:cxn>
                  <a:cxn ang="0">
                    <a:pos x="T8" y="T9"/>
                  </a:cxn>
                </a:cxnLst>
                <a:rect l="0" t="0" r="r" b="b"/>
                <a:pathLst>
                  <a:path w="22" h="43">
                    <a:moveTo>
                      <a:pt x="0" y="0"/>
                    </a:moveTo>
                    <a:cubicBezTo>
                      <a:pt x="6" y="0"/>
                      <a:pt x="19" y="30"/>
                      <a:pt x="20" y="38"/>
                    </a:cubicBezTo>
                    <a:cubicBezTo>
                      <a:pt x="22" y="43"/>
                      <a:pt x="22" y="43"/>
                      <a:pt x="22" y="43"/>
                    </a:cubicBezTo>
                    <a:cubicBezTo>
                      <a:pt x="21" y="40"/>
                      <a:pt x="21" y="40"/>
                      <a:pt x="21" y="40"/>
                    </a:cubicBezTo>
                    <a:cubicBezTo>
                      <a:pt x="17" y="28"/>
                      <a:pt x="4" y="11"/>
                      <a:pt x="0"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00" name="Freeform 1085"/>
              <p:cNvSpPr/>
              <p:nvPr/>
            </p:nvSpPr>
            <p:spPr bwMode="auto">
              <a:xfrm>
                <a:off x="2612" y="2024"/>
                <a:ext cx="14" cy="7"/>
              </a:xfrm>
              <a:custGeom>
                <a:avLst/>
                <a:gdLst>
                  <a:gd name="T0" fmla="*/ 17 w 17"/>
                  <a:gd name="T1" fmla="*/ 0 h 8"/>
                  <a:gd name="T2" fmla="*/ 0 w 17"/>
                  <a:gd name="T3" fmla="*/ 8 h 8"/>
                  <a:gd name="T4" fmla="*/ 17 w 17"/>
                  <a:gd name="T5" fmla="*/ 0 h 8"/>
                </a:gdLst>
                <a:ahLst/>
                <a:cxnLst>
                  <a:cxn ang="0">
                    <a:pos x="T0" y="T1"/>
                  </a:cxn>
                  <a:cxn ang="0">
                    <a:pos x="T2" y="T3"/>
                  </a:cxn>
                  <a:cxn ang="0">
                    <a:pos x="T4" y="T5"/>
                  </a:cxn>
                </a:cxnLst>
                <a:rect l="0" t="0" r="r" b="b"/>
                <a:pathLst>
                  <a:path w="17" h="8">
                    <a:moveTo>
                      <a:pt x="17" y="0"/>
                    </a:moveTo>
                    <a:cubicBezTo>
                      <a:pt x="11" y="3"/>
                      <a:pt x="6" y="6"/>
                      <a:pt x="0" y="8"/>
                    </a:cubicBezTo>
                    <a:lnTo>
                      <a:pt x="17"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01" name="Freeform 1086"/>
              <p:cNvSpPr/>
              <p:nvPr/>
            </p:nvSpPr>
            <p:spPr bwMode="auto">
              <a:xfrm>
                <a:off x="2607" y="2024"/>
                <a:ext cx="2" cy="0"/>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1"/>
                      <a:pt x="1" y="1"/>
                      <a:pt x="0" y="1"/>
                    </a:cubicBezTo>
                    <a:lnTo>
                      <a:pt x="1" y="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02" name="Freeform 1087"/>
              <p:cNvSpPr/>
              <p:nvPr/>
            </p:nvSpPr>
            <p:spPr bwMode="auto">
              <a:xfrm>
                <a:off x="2601" y="2021"/>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lnTo>
                      <a:pt x="1"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03" name="Freeform 1088"/>
              <p:cNvSpPr/>
              <p:nvPr/>
            </p:nvSpPr>
            <p:spPr bwMode="auto">
              <a:xfrm>
                <a:off x="2594" y="2022"/>
                <a:ext cx="7" cy="4"/>
              </a:xfrm>
              <a:custGeom>
                <a:avLst/>
                <a:gdLst>
                  <a:gd name="T0" fmla="*/ 5 w 8"/>
                  <a:gd name="T1" fmla="*/ 2 h 5"/>
                  <a:gd name="T2" fmla="*/ 8 w 8"/>
                  <a:gd name="T3" fmla="*/ 0 h 5"/>
                  <a:gd name="T4" fmla="*/ 0 w 8"/>
                  <a:gd name="T5" fmla="*/ 5 h 5"/>
                  <a:gd name="T6" fmla="*/ 5 w 8"/>
                  <a:gd name="T7" fmla="*/ 2 h 5"/>
                </a:gdLst>
                <a:ahLst/>
                <a:cxnLst>
                  <a:cxn ang="0">
                    <a:pos x="T0" y="T1"/>
                  </a:cxn>
                  <a:cxn ang="0">
                    <a:pos x="T2" y="T3"/>
                  </a:cxn>
                  <a:cxn ang="0">
                    <a:pos x="T4" y="T5"/>
                  </a:cxn>
                  <a:cxn ang="0">
                    <a:pos x="T6" y="T7"/>
                  </a:cxn>
                </a:cxnLst>
                <a:rect l="0" t="0" r="r" b="b"/>
                <a:pathLst>
                  <a:path w="8" h="5">
                    <a:moveTo>
                      <a:pt x="5" y="2"/>
                    </a:moveTo>
                    <a:cubicBezTo>
                      <a:pt x="6" y="1"/>
                      <a:pt x="7" y="0"/>
                      <a:pt x="8" y="0"/>
                    </a:cubicBezTo>
                    <a:cubicBezTo>
                      <a:pt x="0" y="5"/>
                      <a:pt x="0" y="5"/>
                      <a:pt x="0" y="5"/>
                    </a:cubicBezTo>
                    <a:lnTo>
                      <a:pt x="5" y="2"/>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04" name="Freeform 1089"/>
              <p:cNvSpPr/>
              <p:nvPr/>
            </p:nvSpPr>
            <p:spPr bwMode="auto">
              <a:xfrm>
                <a:off x="2538" y="1987"/>
                <a:ext cx="40" cy="41"/>
              </a:xfrm>
              <a:custGeom>
                <a:avLst/>
                <a:gdLst>
                  <a:gd name="T0" fmla="*/ 45 w 48"/>
                  <a:gd name="T1" fmla="*/ 3 h 49"/>
                  <a:gd name="T2" fmla="*/ 0 w 48"/>
                  <a:gd name="T3" fmla="*/ 49 h 49"/>
                  <a:gd name="T4" fmla="*/ 42 w 48"/>
                  <a:gd name="T5" fmla="*/ 5 h 49"/>
                  <a:gd name="T6" fmla="*/ 48 w 48"/>
                  <a:gd name="T7" fmla="*/ 0 h 49"/>
                  <a:gd name="T8" fmla="*/ 45 w 48"/>
                  <a:gd name="T9" fmla="*/ 3 h 49"/>
                </a:gdLst>
                <a:ahLst/>
                <a:cxnLst>
                  <a:cxn ang="0">
                    <a:pos x="T0" y="T1"/>
                  </a:cxn>
                  <a:cxn ang="0">
                    <a:pos x="T2" y="T3"/>
                  </a:cxn>
                  <a:cxn ang="0">
                    <a:pos x="T4" y="T5"/>
                  </a:cxn>
                  <a:cxn ang="0">
                    <a:pos x="T6" y="T7"/>
                  </a:cxn>
                  <a:cxn ang="0">
                    <a:pos x="T8" y="T9"/>
                  </a:cxn>
                </a:cxnLst>
                <a:rect l="0" t="0" r="r" b="b"/>
                <a:pathLst>
                  <a:path w="48" h="49">
                    <a:moveTo>
                      <a:pt x="45" y="3"/>
                    </a:moveTo>
                    <a:cubicBezTo>
                      <a:pt x="33" y="16"/>
                      <a:pt x="14" y="42"/>
                      <a:pt x="0" y="49"/>
                    </a:cubicBezTo>
                    <a:cubicBezTo>
                      <a:pt x="0" y="42"/>
                      <a:pt x="34" y="14"/>
                      <a:pt x="42" y="5"/>
                    </a:cubicBezTo>
                    <a:cubicBezTo>
                      <a:pt x="48" y="0"/>
                      <a:pt x="48" y="0"/>
                      <a:pt x="48" y="0"/>
                    </a:cubicBezTo>
                    <a:lnTo>
                      <a:pt x="45" y="3"/>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05" name="Freeform 1090"/>
              <p:cNvSpPr/>
              <p:nvPr/>
            </p:nvSpPr>
            <p:spPr bwMode="auto">
              <a:xfrm>
                <a:off x="2532" y="1993"/>
                <a:ext cx="24" cy="29"/>
              </a:xfrm>
              <a:custGeom>
                <a:avLst/>
                <a:gdLst>
                  <a:gd name="T0" fmla="*/ 26 w 29"/>
                  <a:gd name="T1" fmla="*/ 4 h 35"/>
                  <a:gd name="T2" fmla="*/ 29 w 29"/>
                  <a:gd name="T3" fmla="*/ 0 h 35"/>
                  <a:gd name="T4" fmla="*/ 27 w 29"/>
                  <a:gd name="T5" fmla="*/ 2 h 35"/>
                  <a:gd name="T6" fmla="*/ 4 w 29"/>
                  <a:gd name="T7" fmla="*/ 35 h 35"/>
                  <a:gd name="T8" fmla="*/ 26 w 29"/>
                  <a:gd name="T9" fmla="*/ 4 h 35"/>
                </a:gdLst>
                <a:ahLst/>
                <a:cxnLst>
                  <a:cxn ang="0">
                    <a:pos x="T0" y="T1"/>
                  </a:cxn>
                  <a:cxn ang="0">
                    <a:pos x="T2" y="T3"/>
                  </a:cxn>
                  <a:cxn ang="0">
                    <a:pos x="T4" y="T5"/>
                  </a:cxn>
                  <a:cxn ang="0">
                    <a:pos x="T6" y="T7"/>
                  </a:cxn>
                  <a:cxn ang="0">
                    <a:pos x="T8" y="T9"/>
                  </a:cxn>
                </a:cxnLst>
                <a:rect l="0" t="0" r="r" b="b"/>
                <a:pathLst>
                  <a:path w="28" h="35">
                    <a:moveTo>
                      <a:pt x="26" y="4"/>
                    </a:moveTo>
                    <a:cubicBezTo>
                      <a:pt x="29" y="0"/>
                      <a:pt x="29" y="0"/>
                      <a:pt x="29" y="0"/>
                    </a:cubicBezTo>
                    <a:cubicBezTo>
                      <a:pt x="27" y="2"/>
                      <a:pt x="27" y="2"/>
                      <a:pt x="27" y="2"/>
                    </a:cubicBezTo>
                    <a:cubicBezTo>
                      <a:pt x="20" y="11"/>
                      <a:pt x="12" y="29"/>
                      <a:pt x="4" y="35"/>
                    </a:cubicBezTo>
                    <a:cubicBezTo>
                      <a:pt x="0" y="29"/>
                      <a:pt x="20" y="8"/>
                      <a:pt x="26" y="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06" name="Freeform 1091"/>
              <p:cNvSpPr/>
              <p:nvPr/>
            </p:nvSpPr>
            <p:spPr bwMode="auto">
              <a:xfrm>
                <a:off x="2521" y="2008"/>
                <a:ext cx="12" cy="16"/>
              </a:xfrm>
              <a:custGeom>
                <a:avLst/>
                <a:gdLst>
                  <a:gd name="T0" fmla="*/ 2 w 15"/>
                  <a:gd name="T1" fmla="*/ 20 h 20"/>
                  <a:gd name="T2" fmla="*/ 14 w 15"/>
                  <a:gd name="T3" fmla="*/ 3 h 20"/>
                  <a:gd name="T4" fmla="*/ 15 w 15"/>
                  <a:gd name="T5" fmla="*/ 0 h 20"/>
                  <a:gd name="T6" fmla="*/ 15 w 15"/>
                  <a:gd name="T7" fmla="*/ 2 h 20"/>
                  <a:gd name="T8" fmla="*/ 2 w 15"/>
                  <a:gd name="T9" fmla="*/ 20 h 20"/>
                </a:gdLst>
                <a:ahLst/>
                <a:cxnLst>
                  <a:cxn ang="0">
                    <a:pos x="T0" y="T1"/>
                  </a:cxn>
                  <a:cxn ang="0">
                    <a:pos x="T2" y="T3"/>
                  </a:cxn>
                  <a:cxn ang="0">
                    <a:pos x="T4" y="T5"/>
                  </a:cxn>
                  <a:cxn ang="0">
                    <a:pos x="T6" y="T7"/>
                  </a:cxn>
                  <a:cxn ang="0">
                    <a:pos x="T8" y="T9"/>
                  </a:cxn>
                </a:cxnLst>
                <a:rect l="0" t="0" r="r" b="b"/>
                <a:pathLst>
                  <a:path w="15" h="20">
                    <a:moveTo>
                      <a:pt x="2" y="20"/>
                    </a:moveTo>
                    <a:cubicBezTo>
                      <a:pt x="0" y="15"/>
                      <a:pt x="12" y="7"/>
                      <a:pt x="14" y="3"/>
                    </a:cubicBezTo>
                    <a:cubicBezTo>
                      <a:pt x="15" y="0"/>
                      <a:pt x="15" y="0"/>
                      <a:pt x="15" y="0"/>
                    </a:cubicBezTo>
                    <a:cubicBezTo>
                      <a:pt x="15" y="2"/>
                      <a:pt x="15" y="2"/>
                      <a:pt x="15" y="2"/>
                    </a:cubicBezTo>
                    <a:cubicBezTo>
                      <a:pt x="13" y="8"/>
                      <a:pt x="9" y="20"/>
                      <a:pt x="2" y="2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07" name="Freeform 1092"/>
              <p:cNvSpPr/>
              <p:nvPr/>
            </p:nvSpPr>
            <p:spPr bwMode="auto">
              <a:xfrm>
                <a:off x="2494" y="1511"/>
                <a:ext cx="15" cy="50"/>
              </a:xfrm>
              <a:custGeom>
                <a:avLst/>
                <a:gdLst>
                  <a:gd name="T0" fmla="*/ 18 w 18"/>
                  <a:gd name="T1" fmla="*/ 61 h 61"/>
                  <a:gd name="T2" fmla="*/ 17 w 18"/>
                  <a:gd name="T3" fmla="*/ 57 h 61"/>
                  <a:gd name="T4" fmla="*/ 0 w 18"/>
                  <a:gd name="T5" fmla="*/ 0 h 61"/>
                  <a:gd name="T6" fmla="*/ 17 w 18"/>
                  <a:gd name="T7" fmla="*/ 54 h 61"/>
                  <a:gd name="T8" fmla="*/ 18 w 18"/>
                  <a:gd name="T9" fmla="*/ 61 h 61"/>
                </a:gdLst>
                <a:ahLst/>
                <a:cxnLst>
                  <a:cxn ang="0">
                    <a:pos x="T0" y="T1"/>
                  </a:cxn>
                  <a:cxn ang="0">
                    <a:pos x="T2" y="T3"/>
                  </a:cxn>
                  <a:cxn ang="0">
                    <a:pos x="T4" y="T5"/>
                  </a:cxn>
                  <a:cxn ang="0">
                    <a:pos x="T6" y="T7"/>
                  </a:cxn>
                  <a:cxn ang="0">
                    <a:pos x="T8" y="T9"/>
                  </a:cxn>
                </a:cxnLst>
                <a:rect l="0" t="0" r="r" b="b"/>
                <a:pathLst>
                  <a:path w="18" h="61">
                    <a:moveTo>
                      <a:pt x="18" y="61"/>
                    </a:moveTo>
                    <a:cubicBezTo>
                      <a:pt x="17" y="57"/>
                      <a:pt x="17" y="57"/>
                      <a:pt x="17" y="57"/>
                    </a:cubicBezTo>
                    <a:cubicBezTo>
                      <a:pt x="14" y="40"/>
                      <a:pt x="6" y="13"/>
                      <a:pt x="0" y="0"/>
                    </a:cubicBezTo>
                    <a:cubicBezTo>
                      <a:pt x="11" y="0"/>
                      <a:pt x="18" y="43"/>
                      <a:pt x="17" y="54"/>
                    </a:cubicBezTo>
                    <a:lnTo>
                      <a:pt x="18" y="6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08" name="Freeform 1093"/>
              <p:cNvSpPr/>
              <p:nvPr/>
            </p:nvSpPr>
            <p:spPr bwMode="auto">
              <a:xfrm>
                <a:off x="2518" y="1512"/>
                <a:ext cx="11" cy="45"/>
              </a:xfrm>
              <a:custGeom>
                <a:avLst/>
                <a:gdLst>
                  <a:gd name="T0" fmla="*/ 10 w 14"/>
                  <a:gd name="T1" fmla="*/ 48 h 54"/>
                  <a:gd name="T2" fmla="*/ 10 w 14"/>
                  <a:gd name="T3" fmla="*/ 54 h 54"/>
                  <a:gd name="T4" fmla="*/ 10 w 14"/>
                  <a:gd name="T5" fmla="*/ 51 h 54"/>
                  <a:gd name="T6" fmla="*/ 0 w 14"/>
                  <a:gd name="T7" fmla="*/ 0 h 54"/>
                  <a:gd name="T8" fmla="*/ 10 w 14"/>
                  <a:gd name="T9" fmla="*/ 48 h 54"/>
                </a:gdLst>
                <a:ahLst/>
                <a:cxnLst>
                  <a:cxn ang="0">
                    <a:pos x="T0" y="T1"/>
                  </a:cxn>
                  <a:cxn ang="0">
                    <a:pos x="T2" y="T3"/>
                  </a:cxn>
                  <a:cxn ang="0">
                    <a:pos x="T4" y="T5"/>
                  </a:cxn>
                  <a:cxn ang="0">
                    <a:pos x="T6" y="T7"/>
                  </a:cxn>
                  <a:cxn ang="0">
                    <a:pos x="T8" y="T9"/>
                  </a:cxn>
                </a:cxnLst>
                <a:rect l="0" t="0" r="r" b="b"/>
                <a:pathLst>
                  <a:path w="14" h="54">
                    <a:moveTo>
                      <a:pt x="10" y="48"/>
                    </a:moveTo>
                    <a:cubicBezTo>
                      <a:pt x="10" y="54"/>
                      <a:pt x="10" y="54"/>
                      <a:pt x="10" y="54"/>
                    </a:cubicBezTo>
                    <a:cubicBezTo>
                      <a:pt x="10" y="51"/>
                      <a:pt x="10" y="51"/>
                      <a:pt x="10" y="51"/>
                    </a:cubicBezTo>
                    <a:cubicBezTo>
                      <a:pt x="11" y="35"/>
                      <a:pt x="5" y="12"/>
                      <a:pt x="0" y="0"/>
                    </a:cubicBezTo>
                    <a:cubicBezTo>
                      <a:pt x="10" y="0"/>
                      <a:pt x="14" y="39"/>
                      <a:pt x="10" y="48"/>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09" name="Freeform 1094"/>
              <p:cNvSpPr/>
              <p:nvPr/>
            </p:nvSpPr>
            <p:spPr bwMode="auto">
              <a:xfrm flipH="1">
                <a:off x="2524" y="1423"/>
                <a:ext cx="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10" name="Freeform 1095"/>
              <p:cNvSpPr/>
              <p:nvPr/>
            </p:nvSpPr>
            <p:spPr bwMode="auto">
              <a:xfrm>
                <a:off x="2238" y="1155"/>
                <a:ext cx="31" cy="17"/>
              </a:xfrm>
              <a:custGeom>
                <a:avLst/>
                <a:gdLst>
                  <a:gd name="T0" fmla="*/ 0 w 37"/>
                  <a:gd name="T1" fmla="*/ 21 h 21"/>
                  <a:gd name="T2" fmla="*/ 2 w 37"/>
                  <a:gd name="T3" fmla="*/ 20 h 21"/>
                  <a:gd name="T4" fmla="*/ 37 w 37"/>
                  <a:gd name="T5" fmla="*/ 0 h 21"/>
                  <a:gd name="T6" fmla="*/ 4 w 37"/>
                  <a:gd name="T7" fmla="*/ 19 h 21"/>
                  <a:gd name="T8" fmla="*/ 0 w 37"/>
                  <a:gd name="T9" fmla="*/ 21 h 21"/>
                </a:gdLst>
                <a:ahLst/>
                <a:cxnLst>
                  <a:cxn ang="0">
                    <a:pos x="T0" y="T1"/>
                  </a:cxn>
                  <a:cxn ang="0">
                    <a:pos x="T2" y="T3"/>
                  </a:cxn>
                  <a:cxn ang="0">
                    <a:pos x="T4" y="T5"/>
                  </a:cxn>
                  <a:cxn ang="0">
                    <a:pos x="T6" y="T7"/>
                  </a:cxn>
                  <a:cxn ang="0">
                    <a:pos x="T8" y="T9"/>
                  </a:cxn>
                </a:cxnLst>
                <a:rect l="0" t="0" r="r" b="b"/>
                <a:pathLst>
                  <a:path w="37" h="21">
                    <a:moveTo>
                      <a:pt x="0" y="21"/>
                    </a:moveTo>
                    <a:cubicBezTo>
                      <a:pt x="2" y="20"/>
                      <a:pt x="2" y="20"/>
                      <a:pt x="2" y="20"/>
                    </a:cubicBezTo>
                    <a:cubicBezTo>
                      <a:pt x="12" y="14"/>
                      <a:pt x="27" y="1"/>
                      <a:pt x="37" y="0"/>
                    </a:cubicBezTo>
                    <a:cubicBezTo>
                      <a:pt x="37" y="6"/>
                      <a:pt x="11" y="16"/>
                      <a:pt x="4" y="19"/>
                    </a:cubicBezTo>
                    <a:lnTo>
                      <a:pt x="0" y="2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11" name="Freeform 1096"/>
              <p:cNvSpPr/>
              <p:nvPr/>
            </p:nvSpPr>
            <p:spPr bwMode="auto">
              <a:xfrm>
                <a:off x="2410" y="1164"/>
                <a:ext cx="16" cy="6"/>
              </a:xfrm>
              <a:custGeom>
                <a:avLst/>
                <a:gdLst>
                  <a:gd name="T0" fmla="*/ 2 w 19"/>
                  <a:gd name="T1" fmla="*/ 8 h 8"/>
                  <a:gd name="T2" fmla="*/ 0 w 19"/>
                  <a:gd name="T3" fmla="*/ 8 h 8"/>
                  <a:gd name="T4" fmla="*/ 1 w 19"/>
                  <a:gd name="T5" fmla="*/ 8 h 8"/>
                  <a:gd name="T6" fmla="*/ 17 w 19"/>
                  <a:gd name="T7" fmla="*/ 2 h 8"/>
                  <a:gd name="T8" fmla="*/ 2 w 19"/>
                  <a:gd name="T9" fmla="*/ 8 h 8"/>
                </a:gdLst>
                <a:ahLst/>
                <a:cxnLst>
                  <a:cxn ang="0">
                    <a:pos x="T0" y="T1"/>
                  </a:cxn>
                  <a:cxn ang="0">
                    <a:pos x="T2" y="T3"/>
                  </a:cxn>
                  <a:cxn ang="0">
                    <a:pos x="T4" y="T5"/>
                  </a:cxn>
                  <a:cxn ang="0">
                    <a:pos x="T6" y="T7"/>
                  </a:cxn>
                  <a:cxn ang="0">
                    <a:pos x="T8" y="T9"/>
                  </a:cxn>
                </a:cxnLst>
                <a:rect l="0" t="0" r="r" b="b"/>
                <a:pathLst>
                  <a:path w="19" h="8">
                    <a:moveTo>
                      <a:pt x="2" y="8"/>
                    </a:moveTo>
                    <a:cubicBezTo>
                      <a:pt x="0" y="8"/>
                      <a:pt x="0" y="8"/>
                      <a:pt x="0" y="8"/>
                    </a:cubicBezTo>
                    <a:cubicBezTo>
                      <a:pt x="1" y="8"/>
                      <a:pt x="1" y="8"/>
                      <a:pt x="1" y="8"/>
                    </a:cubicBezTo>
                    <a:cubicBezTo>
                      <a:pt x="6" y="6"/>
                      <a:pt x="12" y="0"/>
                      <a:pt x="17" y="2"/>
                    </a:cubicBezTo>
                    <a:cubicBezTo>
                      <a:pt x="19" y="8"/>
                      <a:pt x="5" y="8"/>
                      <a:pt x="2" y="8"/>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12" name="Freeform 1097"/>
              <p:cNvSpPr/>
              <p:nvPr/>
            </p:nvSpPr>
            <p:spPr bwMode="auto">
              <a:xfrm>
                <a:off x="3005" y="384"/>
                <a:ext cx="10" cy="44"/>
              </a:xfrm>
              <a:custGeom>
                <a:avLst/>
                <a:gdLst>
                  <a:gd name="T0" fmla="*/ 7 w 12"/>
                  <a:gd name="T1" fmla="*/ 0 h 52"/>
                  <a:gd name="T2" fmla="*/ 1 w 12"/>
                  <a:gd name="T3" fmla="*/ 47 h 52"/>
                  <a:gd name="T4" fmla="*/ 0 w 12"/>
                  <a:gd name="T5" fmla="*/ 52 h 52"/>
                  <a:gd name="T6" fmla="*/ 1 w 12"/>
                  <a:gd name="T7" fmla="*/ 49 h 52"/>
                  <a:gd name="T8" fmla="*/ 7 w 12"/>
                  <a:gd name="T9" fmla="*/ 0 h 52"/>
                </a:gdLst>
                <a:ahLst/>
                <a:cxnLst>
                  <a:cxn ang="0">
                    <a:pos x="T0" y="T1"/>
                  </a:cxn>
                  <a:cxn ang="0">
                    <a:pos x="T2" y="T3"/>
                  </a:cxn>
                  <a:cxn ang="0">
                    <a:pos x="T4" y="T5"/>
                  </a:cxn>
                  <a:cxn ang="0">
                    <a:pos x="T6" y="T7"/>
                  </a:cxn>
                  <a:cxn ang="0">
                    <a:pos x="T8" y="T9"/>
                  </a:cxn>
                </a:cxnLst>
                <a:rect l="0" t="0" r="r" b="b"/>
                <a:pathLst>
                  <a:path w="12" h="52">
                    <a:moveTo>
                      <a:pt x="7" y="0"/>
                    </a:moveTo>
                    <a:cubicBezTo>
                      <a:pt x="12" y="4"/>
                      <a:pt x="3" y="38"/>
                      <a:pt x="1" y="47"/>
                    </a:cubicBezTo>
                    <a:cubicBezTo>
                      <a:pt x="0" y="52"/>
                      <a:pt x="0" y="52"/>
                      <a:pt x="0" y="52"/>
                    </a:cubicBezTo>
                    <a:cubicBezTo>
                      <a:pt x="1" y="49"/>
                      <a:pt x="1" y="49"/>
                      <a:pt x="1" y="49"/>
                    </a:cubicBezTo>
                    <a:cubicBezTo>
                      <a:pt x="2" y="35"/>
                      <a:pt x="1" y="11"/>
                      <a:pt x="7"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13" name="Freeform 1098"/>
              <p:cNvSpPr/>
              <p:nvPr/>
            </p:nvSpPr>
            <p:spPr bwMode="auto">
              <a:xfrm>
                <a:off x="2998" y="379"/>
                <a:ext cx="8" cy="38"/>
              </a:xfrm>
              <a:custGeom>
                <a:avLst/>
                <a:gdLst>
                  <a:gd name="T0" fmla="*/ 5 w 10"/>
                  <a:gd name="T1" fmla="*/ 0 h 46"/>
                  <a:gd name="T2" fmla="*/ 3 w 10"/>
                  <a:gd name="T3" fmla="*/ 41 h 46"/>
                  <a:gd name="T4" fmla="*/ 2 w 10"/>
                  <a:gd name="T5" fmla="*/ 46 h 46"/>
                  <a:gd name="T6" fmla="*/ 2 w 10"/>
                  <a:gd name="T7" fmla="*/ 43 h 46"/>
                  <a:gd name="T8" fmla="*/ 5 w 10"/>
                  <a:gd name="T9" fmla="*/ 0 h 46"/>
                </a:gdLst>
                <a:ahLst/>
                <a:cxnLst>
                  <a:cxn ang="0">
                    <a:pos x="T0" y="T1"/>
                  </a:cxn>
                  <a:cxn ang="0">
                    <a:pos x="T2" y="T3"/>
                  </a:cxn>
                  <a:cxn ang="0">
                    <a:pos x="T4" y="T5"/>
                  </a:cxn>
                  <a:cxn ang="0">
                    <a:pos x="T6" y="T7"/>
                  </a:cxn>
                  <a:cxn ang="0">
                    <a:pos x="T8" y="T9"/>
                  </a:cxn>
                </a:cxnLst>
                <a:rect l="0" t="0" r="r" b="b"/>
                <a:pathLst>
                  <a:path w="10" h="46">
                    <a:moveTo>
                      <a:pt x="5" y="0"/>
                    </a:moveTo>
                    <a:cubicBezTo>
                      <a:pt x="10" y="4"/>
                      <a:pt x="4" y="33"/>
                      <a:pt x="3" y="41"/>
                    </a:cubicBezTo>
                    <a:cubicBezTo>
                      <a:pt x="2" y="46"/>
                      <a:pt x="2" y="46"/>
                      <a:pt x="2" y="46"/>
                    </a:cubicBezTo>
                    <a:cubicBezTo>
                      <a:pt x="2" y="43"/>
                      <a:pt x="2" y="43"/>
                      <a:pt x="2" y="43"/>
                    </a:cubicBezTo>
                    <a:cubicBezTo>
                      <a:pt x="3" y="31"/>
                      <a:pt x="0" y="10"/>
                      <a:pt x="5"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14" name="Freeform 1099"/>
              <p:cNvSpPr/>
              <p:nvPr/>
            </p:nvSpPr>
            <p:spPr bwMode="auto">
              <a:xfrm>
                <a:off x="2987" y="380"/>
                <a:ext cx="9" cy="28"/>
              </a:xfrm>
              <a:custGeom>
                <a:avLst/>
                <a:gdLst>
                  <a:gd name="T0" fmla="*/ 6 w 11"/>
                  <a:gd name="T1" fmla="*/ 0 h 34"/>
                  <a:gd name="T2" fmla="*/ 2 w 11"/>
                  <a:gd name="T3" fmla="*/ 31 h 34"/>
                  <a:gd name="T4" fmla="*/ 1 w 11"/>
                  <a:gd name="T5" fmla="*/ 34 h 34"/>
                  <a:gd name="T6" fmla="*/ 1 w 11"/>
                  <a:gd name="T7" fmla="*/ 32 h 34"/>
                  <a:gd name="T8" fmla="*/ 6 w 11"/>
                  <a:gd name="T9" fmla="*/ 0 h 34"/>
                </a:gdLst>
                <a:ahLst/>
                <a:cxnLst>
                  <a:cxn ang="0">
                    <a:pos x="T0" y="T1"/>
                  </a:cxn>
                  <a:cxn ang="0">
                    <a:pos x="T2" y="T3"/>
                  </a:cxn>
                  <a:cxn ang="0">
                    <a:pos x="T4" y="T5"/>
                  </a:cxn>
                  <a:cxn ang="0">
                    <a:pos x="T6" y="T7"/>
                  </a:cxn>
                  <a:cxn ang="0">
                    <a:pos x="T8" y="T9"/>
                  </a:cxn>
                </a:cxnLst>
                <a:rect l="0" t="0" r="r" b="b"/>
                <a:pathLst>
                  <a:path w="11" h="34">
                    <a:moveTo>
                      <a:pt x="6" y="0"/>
                    </a:moveTo>
                    <a:cubicBezTo>
                      <a:pt x="11" y="3"/>
                      <a:pt x="3" y="25"/>
                      <a:pt x="2" y="31"/>
                    </a:cubicBezTo>
                    <a:cubicBezTo>
                      <a:pt x="1" y="34"/>
                      <a:pt x="1" y="34"/>
                      <a:pt x="1" y="34"/>
                    </a:cubicBezTo>
                    <a:cubicBezTo>
                      <a:pt x="1" y="32"/>
                      <a:pt x="1" y="32"/>
                      <a:pt x="1" y="32"/>
                    </a:cubicBezTo>
                    <a:cubicBezTo>
                      <a:pt x="2" y="23"/>
                      <a:pt x="0" y="7"/>
                      <a:pt x="6"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15" name="Freeform 1100"/>
              <p:cNvSpPr/>
              <p:nvPr/>
            </p:nvSpPr>
            <p:spPr bwMode="auto">
              <a:xfrm>
                <a:off x="2974" y="378"/>
                <a:ext cx="9" cy="44"/>
              </a:xfrm>
              <a:custGeom>
                <a:avLst/>
                <a:gdLst>
                  <a:gd name="T0" fmla="*/ 7 w 11"/>
                  <a:gd name="T1" fmla="*/ 0 h 53"/>
                  <a:gd name="T2" fmla="*/ 2 w 11"/>
                  <a:gd name="T3" fmla="*/ 47 h 53"/>
                  <a:gd name="T4" fmla="*/ 1 w 11"/>
                  <a:gd name="T5" fmla="*/ 53 h 53"/>
                  <a:gd name="T6" fmla="*/ 1 w 11"/>
                  <a:gd name="T7" fmla="*/ 50 h 53"/>
                  <a:gd name="T8" fmla="*/ 7 w 11"/>
                  <a:gd name="T9" fmla="*/ 0 h 53"/>
                </a:gdLst>
                <a:ahLst/>
                <a:cxnLst>
                  <a:cxn ang="0">
                    <a:pos x="T0" y="T1"/>
                  </a:cxn>
                  <a:cxn ang="0">
                    <a:pos x="T2" y="T3"/>
                  </a:cxn>
                  <a:cxn ang="0">
                    <a:pos x="T4" y="T5"/>
                  </a:cxn>
                  <a:cxn ang="0">
                    <a:pos x="T6" y="T7"/>
                  </a:cxn>
                  <a:cxn ang="0">
                    <a:pos x="T8" y="T9"/>
                  </a:cxn>
                </a:cxnLst>
                <a:rect l="0" t="0" r="r" b="b"/>
                <a:pathLst>
                  <a:path w="11" h="52">
                    <a:moveTo>
                      <a:pt x="7" y="0"/>
                    </a:moveTo>
                    <a:cubicBezTo>
                      <a:pt x="11" y="5"/>
                      <a:pt x="3" y="38"/>
                      <a:pt x="2" y="47"/>
                    </a:cubicBezTo>
                    <a:cubicBezTo>
                      <a:pt x="1" y="53"/>
                      <a:pt x="1" y="53"/>
                      <a:pt x="1" y="53"/>
                    </a:cubicBezTo>
                    <a:cubicBezTo>
                      <a:pt x="1" y="50"/>
                      <a:pt x="1" y="50"/>
                      <a:pt x="1" y="50"/>
                    </a:cubicBezTo>
                    <a:cubicBezTo>
                      <a:pt x="2" y="36"/>
                      <a:pt x="0" y="11"/>
                      <a:pt x="7"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16" name="Freeform 1101"/>
              <p:cNvSpPr/>
              <p:nvPr/>
            </p:nvSpPr>
            <p:spPr bwMode="auto">
              <a:xfrm>
                <a:off x="3153" y="489"/>
                <a:ext cx="2" cy="4"/>
              </a:xfrm>
              <a:custGeom>
                <a:avLst/>
                <a:gdLst>
                  <a:gd name="T0" fmla="*/ 2 w 2"/>
                  <a:gd name="T1" fmla="*/ 4 h 5"/>
                  <a:gd name="T2" fmla="*/ 2 w 2"/>
                  <a:gd name="T3" fmla="*/ 5 h 5"/>
                  <a:gd name="T4" fmla="*/ 0 w 2"/>
                  <a:gd name="T5" fmla="*/ 0 h 5"/>
                  <a:gd name="T6" fmla="*/ 2 w 2"/>
                  <a:gd name="T7" fmla="*/ 4 h 5"/>
                </a:gdLst>
                <a:ahLst/>
                <a:cxnLst>
                  <a:cxn ang="0">
                    <a:pos x="T0" y="T1"/>
                  </a:cxn>
                  <a:cxn ang="0">
                    <a:pos x="T2" y="T3"/>
                  </a:cxn>
                  <a:cxn ang="0">
                    <a:pos x="T4" y="T5"/>
                  </a:cxn>
                  <a:cxn ang="0">
                    <a:pos x="T6" y="T7"/>
                  </a:cxn>
                </a:cxnLst>
                <a:rect l="0" t="0" r="r" b="b"/>
                <a:pathLst>
                  <a:path w="2" h="5">
                    <a:moveTo>
                      <a:pt x="2" y="4"/>
                    </a:moveTo>
                    <a:cubicBezTo>
                      <a:pt x="2" y="5"/>
                      <a:pt x="2" y="5"/>
                      <a:pt x="2" y="5"/>
                    </a:cubicBezTo>
                    <a:cubicBezTo>
                      <a:pt x="1" y="3"/>
                      <a:pt x="0" y="2"/>
                      <a:pt x="0" y="0"/>
                    </a:cubicBezTo>
                    <a:cubicBezTo>
                      <a:pt x="0" y="1"/>
                      <a:pt x="1" y="3"/>
                      <a:pt x="2" y="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17" name="Line 1102"/>
              <p:cNvSpPr>
                <a:spLocks noChangeShapeType="1"/>
              </p:cNvSpPr>
              <p:nvPr/>
            </p:nvSpPr>
            <p:spPr bwMode="auto">
              <a:xfrm flipH="1">
                <a:off x="3167" y="463"/>
                <a:ext cx="0" cy="0"/>
              </a:xfrm>
              <a:prstGeom prst="line">
                <a:avLst/>
              </a:prstGeom>
              <a:noFill/>
              <a:ln>
                <a:noFill/>
              </a:ln>
            </p:spPr>
            <p:txBody>
              <a:bodyPr vert="horz" wrap="square" lIns="91440" tIns="45720" rIns="91440" bIns="45720" numCol="1" anchor="t" anchorCtr="0" compatLnSpc="1"/>
              <a:lstStyle/>
              <a:p>
                <a:endParaRPr lang="zh-CN" altLang="en-US"/>
              </a:p>
            </p:txBody>
          </p:sp>
          <p:sp>
            <p:nvSpPr>
              <p:cNvPr id="2218" name="Line 1103"/>
              <p:cNvSpPr>
                <a:spLocks noChangeShapeType="1"/>
              </p:cNvSpPr>
              <p:nvPr/>
            </p:nvSpPr>
            <p:spPr bwMode="auto">
              <a:xfrm flipH="1">
                <a:off x="3167" y="463"/>
                <a:ext cx="0" cy="0"/>
              </a:xfrm>
              <a:prstGeom prst="line">
                <a:avLst/>
              </a:prstGeom>
              <a:noFill/>
              <a:ln>
                <a:noFill/>
              </a:ln>
            </p:spPr>
            <p:txBody>
              <a:bodyPr vert="horz" wrap="square" lIns="91440" tIns="45720" rIns="91440" bIns="45720" numCol="1" anchor="t" anchorCtr="0" compatLnSpc="1"/>
              <a:lstStyle/>
              <a:p>
                <a:endParaRPr lang="zh-CN" altLang="en-US"/>
              </a:p>
            </p:txBody>
          </p:sp>
          <p:sp>
            <p:nvSpPr>
              <p:cNvPr id="2219" name="Freeform 1104"/>
              <p:cNvSpPr/>
              <p:nvPr/>
            </p:nvSpPr>
            <p:spPr bwMode="auto">
              <a:xfrm>
                <a:off x="3134" y="466"/>
                <a:ext cx="19" cy="30"/>
              </a:xfrm>
              <a:custGeom>
                <a:avLst/>
                <a:gdLst>
                  <a:gd name="T0" fmla="*/ 18 w 22"/>
                  <a:gd name="T1" fmla="*/ 0 h 36"/>
                  <a:gd name="T2" fmla="*/ 2 w 22"/>
                  <a:gd name="T3" fmla="*/ 32 h 36"/>
                  <a:gd name="T4" fmla="*/ 0 w 22"/>
                  <a:gd name="T5" fmla="*/ 36 h 36"/>
                  <a:gd name="T6" fmla="*/ 1 w 22"/>
                  <a:gd name="T7" fmla="*/ 33 h 36"/>
                  <a:gd name="T8" fmla="*/ 18 w 22"/>
                  <a:gd name="T9" fmla="*/ 0 h 36"/>
                </a:gdLst>
                <a:ahLst/>
                <a:cxnLst>
                  <a:cxn ang="0">
                    <a:pos x="T0" y="T1"/>
                  </a:cxn>
                  <a:cxn ang="0">
                    <a:pos x="T2" y="T3"/>
                  </a:cxn>
                  <a:cxn ang="0">
                    <a:pos x="T4" y="T5"/>
                  </a:cxn>
                  <a:cxn ang="0">
                    <a:pos x="T6" y="T7"/>
                  </a:cxn>
                  <a:cxn ang="0">
                    <a:pos x="T8" y="T9"/>
                  </a:cxn>
                </a:cxnLst>
                <a:rect l="0" t="0" r="r" b="b"/>
                <a:pathLst>
                  <a:path w="22" h="36">
                    <a:moveTo>
                      <a:pt x="18" y="0"/>
                    </a:moveTo>
                    <a:cubicBezTo>
                      <a:pt x="22" y="4"/>
                      <a:pt x="6" y="26"/>
                      <a:pt x="2" y="32"/>
                    </a:cubicBezTo>
                    <a:cubicBezTo>
                      <a:pt x="0" y="36"/>
                      <a:pt x="0" y="36"/>
                      <a:pt x="0" y="36"/>
                    </a:cubicBezTo>
                    <a:cubicBezTo>
                      <a:pt x="1" y="33"/>
                      <a:pt x="1" y="33"/>
                      <a:pt x="1" y="33"/>
                    </a:cubicBezTo>
                    <a:cubicBezTo>
                      <a:pt x="6" y="24"/>
                      <a:pt x="10" y="6"/>
                      <a:pt x="18" y="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20" name="Freeform 1105"/>
              <p:cNvSpPr/>
              <p:nvPr/>
            </p:nvSpPr>
            <p:spPr bwMode="auto">
              <a:xfrm>
                <a:off x="1895" y="2382"/>
                <a:ext cx="8" cy="10"/>
              </a:xfrm>
              <a:custGeom>
                <a:avLst/>
                <a:gdLst>
                  <a:gd name="T0" fmla="*/ 8 w 10"/>
                  <a:gd name="T1" fmla="*/ 10 h 12"/>
                  <a:gd name="T2" fmla="*/ 1 w 10"/>
                  <a:gd name="T3" fmla="*/ 1 h 12"/>
                  <a:gd name="T4" fmla="*/ 0 w 10"/>
                  <a:gd name="T5" fmla="*/ 0 h 12"/>
                  <a:gd name="T6" fmla="*/ 0 w 10"/>
                  <a:gd name="T7" fmla="*/ 1 h 12"/>
                  <a:gd name="T8" fmla="*/ 8 w 10"/>
                  <a:gd name="T9" fmla="*/ 10 h 12"/>
                </a:gdLst>
                <a:ahLst/>
                <a:cxnLst>
                  <a:cxn ang="0">
                    <a:pos x="T0" y="T1"/>
                  </a:cxn>
                  <a:cxn ang="0">
                    <a:pos x="T2" y="T3"/>
                  </a:cxn>
                  <a:cxn ang="0">
                    <a:pos x="T4" y="T5"/>
                  </a:cxn>
                  <a:cxn ang="0">
                    <a:pos x="T6" y="T7"/>
                  </a:cxn>
                  <a:cxn ang="0">
                    <a:pos x="T8" y="T9"/>
                  </a:cxn>
                </a:cxnLst>
                <a:rect l="0" t="0" r="r" b="b"/>
                <a:pathLst>
                  <a:path w="10" h="12">
                    <a:moveTo>
                      <a:pt x="8" y="10"/>
                    </a:moveTo>
                    <a:cubicBezTo>
                      <a:pt x="3" y="12"/>
                      <a:pt x="2" y="3"/>
                      <a:pt x="1" y="1"/>
                    </a:cubicBezTo>
                    <a:cubicBezTo>
                      <a:pt x="0" y="0"/>
                      <a:pt x="0" y="0"/>
                      <a:pt x="0" y="0"/>
                    </a:cubicBezTo>
                    <a:cubicBezTo>
                      <a:pt x="0" y="1"/>
                      <a:pt x="0" y="1"/>
                      <a:pt x="0" y="1"/>
                    </a:cubicBezTo>
                    <a:cubicBezTo>
                      <a:pt x="3" y="3"/>
                      <a:pt x="10" y="5"/>
                      <a:pt x="8" y="1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21" name="Freeform 1106"/>
              <p:cNvSpPr/>
              <p:nvPr/>
            </p:nvSpPr>
            <p:spPr bwMode="auto">
              <a:xfrm>
                <a:off x="1931" y="2453"/>
                <a:ext cx="5" cy="23"/>
              </a:xfrm>
              <a:custGeom>
                <a:avLst/>
                <a:gdLst>
                  <a:gd name="T0" fmla="*/ 2 w 6"/>
                  <a:gd name="T1" fmla="*/ 10 h 28"/>
                  <a:gd name="T2" fmla="*/ 0 w 6"/>
                  <a:gd name="T3" fmla="*/ 0 h 28"/>
                  <a:gd name="T4" fmla="*/ 6 w 6"/>
                  <a:gd name="T5" fmla="*/ 28 h 28"/>
                  <a:gd name="T6" fmla="*/ 2 w 6"/>
                  <a:gd name="T7" fmla="*/ 10 h 28"/>
                </a:gdLst>
                <a:ahLst/>
                <a:cxnLst>
                  <a:cxn ang="0">
                    <a:pos x="T0" y="T1"/>
                  </a:cxn>
                  <a:cxn ang="0">
                    <a:pos x="T2" y="T3"/>
                  </a:cxn>
                  <a:cxn ang="0">
                    <a:pos x="T4" y="T5"/>
                  </a:cxn>
                  <a:cxn ang="0">
                    <a:pos x="T6" y="T7"/>
                  </a:cxn>
                </a:cxnLst>
                <a:rect l="0" t="0" r="r" b="b"/>
                <a:pathLst>
                  <a:path w="6" h="28">
                    <a:moveTo>
                      <a:pt x="2" y="10"/>
                    </a:moveTo>
                    <a:cubicBezTo>
                      <a:pt x="2" y="7"/>
                      <a:pt x="1" y="3"/>
                      <a:pt x="0" y="0"/>
                    </a:cubicBezTo>
                    <a:cubicBezTo>
                      <a:pt x="6" y="28"/>
                      <a:pt x="6" y="28"/>
                      <a:pt x="6" y="28"/>
                    </a:cubicBezTo>
                    <a:lnTo>
                      <a:pt x="2" y="1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22" name="Freeform 1107"/>
              <p:cNvSpPr/>
              <p:nvPr/>
            </p:nvSpPr>
            <p:spPr bwMode="auto">
              <a:xfrm>
                <a:off x="1930" y="2448"/>
                <a:ext cx="1" cy="5"/>
              </a:xfrm>
              <a:custGeom>
                <a:avLst/>
                <a:gdLst>
                  <a:gd name="T0" fmla="*/ 0 w 1"/>
                  <a:gd name="T1" fmla="*/ 1 h 5"/>
                  <a:gd name="T2" fmla="*/ 0 w 1"/>
                  <a:gd name="T3" fmla="*/ 0 h 5"/>
                  <a:gd name="T4" fmla="*/ 1 w 1"/>
                  <a:gd name="T5" fmla="*/ 5 h 5"/>
                  <a:gd name="T6" fmla="*/ 0 w 1"/>
                  <a:gd name="T7" fmla="*/ 1 h 5"/>
                </a:gdLst>
                <a:ahLst/>
                <a:cxnLst>
                  <a:cxn ang="0">
                    <a:pos x="T0" y="T1"/>
                  </a:cxn>
                  <a:cxn ang="0">
                    <a:pos x="T2" y="T3"/>
                  </a:cxn>
                  <a:cxn ang="0">
                    <a:pos x="T4" y="T5"/>
                  </a:cxn>
                  <a:cxn ang="0">
                    <a:pos x="T6" y="T7"/>
                  </a:cxn>
                </a:cxnLst>
                <a:rect l="0" t="0" r="r" b="b"/>
                <a:pathLst>
                  <a:path w="1" h="5">
                    <a:moveTo>
                      <a:pt x="0" y="1"/>
                    </a:moveTo>
                    <a:cubicBezTo>
                      <a:pt x="0" y="0"/>
                      <a:pt x="0" y="0"/>
                      <a:pt x="0" y="0"/>
                    </a:cubicBezTo>
                    <a:cubicBezTo>
                      <a:pt x="1" y="2"/>
                      <a:pt x="1" y="3"/>
                      <a:pt x="1" y="5"/>
                    </a:cubicBezTo>
                    <a:lnTo>
                      <a:pt x="0" y="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23" name="Freeform 1108"/>
              <p:cNvSpPr/>
              <p:nvPr/>
            </p:nvSpPr>
            <p:spPr bwMode="auto">
              <a:xfrm>
                <a:off x="1988" y="2581"/>
                <a:ext cx="3" cy="14"/>
              </a:xfrm>
              <a:custGeom>
                <a:avLst/>
                <a:gdLst>
                  <a:gd name="T0" fmla="*/ 0 w 3"/>
                  <a:gd name="T1" fmla="*/ 16 h 16"/>
                  <a:gd name="T2" fmla="*/ 3 w 3"/>
                  <a:gd name="T3" fmla="*/ 0 h 16"/>
                  <a:gd name="T4" fmla="*/ 0 w 3"/>
                  <a:gd name="T5" fmla="*/ 16 h 16"/>
                </a:gdLst>
                <a:ahLst/>
                <a:cxnLst>
                  <a:cxn ang="0">
                    <a:pos x="T0" y="T1"/>
                  </a:cxn>
                  <a:cxn ang="0">
                    <a:pos x="T2" y="T3"/>
                  </a:cxn>
                  <a:cxn ang="0">
                    <a:pos x="T4" y="T5"/>
                  </a:cxn>
                </a:cxnLst>
                <a:rect l="0" t="0" r="r" b="b"/>
                <a:pathLst>
                  <a:path w="3" h="16">
                    <a:moveTo>
                      <a:pt x="0" y="16"/>
                    </a:moveTo>
                    <a:cubicBezTo>
                      <a:pt x="3" y="0"/>
                      <a:pt x="3" y="0"/>
                      <a:pt x="3" y="0"/>
                    </a:cubicBezTo>
                    <a:cubicBezTo>
                      <a:pt x="2" y="5"/>
                      <a:pt x="1" y="11"/>
                      <a:pt x="0" y="16"/>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24" name="Freeform 1109"/>
              <p:cNvSpPr>
                <a:spLocks noEditPoints="1"/>
              </p:cNvSpPr>
              <p:nvPr/>
            </p:nvSpPr>
            <p:spPr bwMode="auto">
              <a:xfrm>
                <a:off x="1522" y="349"/>
                <a:ext cx="2243" cy="3252"/>
              </a:xfrm>
              <a:custGeom>
                <a:avLst/>
                <a:gdLst>
                  <a:gd name="T0" fmla="*/ 1966 w 2703"/>
                  <a:gd name="T1" fmla="*/ 169 h 3919"/>
                  <a:gd name="T2" fmla="*/ 502 w 2703"/>
                  <a:gd name="T3" fmla="*/ 3718 h 3919"/>
                  <a:gd name="T4" fmla="*/ 1078 w 2703"/>
                  <a:gd name="T5" fmla="*/ 1401 h 3919"/>
                  <a:gd name="T6" fmla="*/ 265 w 2703"/>
                  <a:gd name="T7" fmla="*/ 2826 h 3919"/>
                  <a:gd name="T8" fmla="*/ 407 w 2703"/>
                  <a:gd name="T9" fmla="*/ 3701 h 3919"/>
                  <a:gd name="T10" fmla="*/ 1788 w 2703"/>
                  <a:gd name="T11" fmla="*/ 883 h 3919"/>
                  <a:gd name="T12" fmla="*/ 1182 w 2703"/>
                  <a:gd name="T13" fmla="*/ 1821 h 3919"/>
                  <a:gd name="T14" fmla="*/ 388 w 2703"/>
                  <a:gd name="T15" fmla="*/ 2760 h 3919"/>
                  <a:gd name="T16" fmla="*/ 1871 w 2703"/>
                  <a:gd name="T17" fmla="*/ 3636 h 3919"/>
                  <a:gd name="T18" fmla="*/ 2462 w 2703"/>
                  <a:gd name="T19" fmla="*/ 2644 h 3919"/>
                  <a:gd name="T20" fmla="*/ 2603 w 2703"/>
                  <a:gd name="T21" fmla="*/ 2753 h 3919"/>
                  <a:gd name="T22" fmla="*/ 2463 w 2703"/>
                  <a:gd name="T23" fmla="*/ 2633 h 3919"/>
                  <a:gd name="T24" fmla="*/ 659 w 2703"/>
                  <a:gd name="T25" fmla="*/ 2209 h 3919"/>
                  <a:gd name="T26" fmla="*/ 838 w 2703"/>
                  <a:gd name="T27" fmla="*/ 2793 h 3919"/>
                  <a:gd name="T28" fmla="*/ 2074 w 2703"/>
                  <a:gd name="T29" fmla="*/ 3289 h 3919"/>
                  <a:gd name="T30" fmla="*/ 2189 w 2703"/>
                  <a:gd name="T31" fmla="*/ 2800 h 3919"/>
                  <a:gd name="T32" fmla="*/ 1735 w 2703"/>
                  <a:gd name="T33" fmla="*/ 2109 h 3919"/>
                  <a:gd name="T34" fmla="*/ 1102 w 2703"/>
                  <a:gd name="T35" fmla="*/ 2004 h 3919"/>
                  <a:gd name="T36" fmla="*/ 641 w 2703"/>
                  <a:gd name="T37" fmla="*/ 3621 h 3919"/>
                  <a:gd name="T38" fmla="*/ 1206 w 2703"/>
                  <a:gd name="T39" fmla="*/ 2191 h 3919"/>
                  <a:gd name="T40" fmla="*/ 936 w 2703"/>
                  <a:gd name="T41" fmla="*/ 2133 h 3919"/>
                  <a:gd name="T42" fmla="*/ 987 w 2703"/>
                  <a:gd name="T43" fmla="*/ 2986 h 3919"/>
                  <a:gd name="T44" fmla="*/ 1507 w 2703"/>
                  <a:gd name="T45" fmla="*/ 2940 h 3919"/>
                  <a:gd name="T46" fmla="*/ 505 w 2703"/>
                  <a:gd name="T47" fmla="*/ 3348 h 3919"/>
                  <a:gd name="T48" fmla="*/ 1797 w 2703"/>
                  <a:gd name="T49" fmla="*/ 3190 h 3919"/>
                  <a:gd name="T50" fmla="*/ 539 w 2703"/>
                  <a:gd name="T51" fmla="*/ 3367 h 3919"/>
                  <a:gd name="T52" fmla="*/ 1381 w 2703"/>
                  <a:gd name="T53" fmla="*/ 3044 h 3919"/>
                  <a:gd name="T54" fmla="*/ 626 w 2703"/>
                  <a:gd name="T55" fmla="*/ 3339 h 3919"/>
                  <a:gd name="T56" fmla="*/ 649 w 2703"/>
                  <a:gd name="T57" fmla="*/ 3403 h 3919"/>
                  <a:gd name="T58" fmla="*/ 623 w 2703"/>
                  <a:gd name="T59" fmla="*/ 3453 h 3919"/>
                  <a:gd name="T60" fmla="*/ 518 w 2703"/>
                  <a:gd name="T61" fmla="*/ 3492 h 3919"/>
                  <a:gd name="T62" fmla="*/ 1676 w 2703"/>
                  <a:gd name="T63" fmla="*/ 3238 h 3919"/>
                  <a:gd name="T64" fmla="*/ 1339 w 2703"/>
                  <a:gd name="T65" fmla="*/ 3023 h 3919"/>
                  <a:gd name="T66" fmla="*/ 2201 w 2703"/>
                  <a:gd name="T67" fmla="*/ 3344 h 3919"/>
                  <a:gd name="T68" fmla="*/ 1879 w 2703"/>
                  <a:gd name="T69" fmla="*/ 3363 h 3919"/>
                  <a:gd name="T70" fmla="*/ 1863 w 2703"/>
                  <a:gd name="T71" fmla="*/ 2986 h 3919"/>
                  <a:gd name="T72" fmla="*/ 471 w 2703"/>
                  <a:gd name="T73" fmla="*/ 3656 h 3919"/>
                  <a:gd name="T74" fmla="*/ 1369 w 2703"/>
                  <a:gd name="T75" fmla="*/ 1982 h 3919"/>
                  <a:gd name="T76" fmla="*/ 2004 w 2703"/>
                  <a:gd name="T77" fmla="*/ 3584 h 3919"/>
                  <a:gd name="T78" fmla="*/ 865 w 2703"/>
                  <a:gd name="T79" fmla="*/ 3667 h 3919"/>
                  <a:gd name="T80" fmla="*/ 1772 w 2703"/>
                  <a:gd name="T81" fmla="*/ 3600 h 3919"/>
                  <a:gd name="T82" fmla="*/ 521 w 2703"/>
                  <a:gd name="T83" fmla="*/ 3700 h 3919"/>
                  <a:gd name="T84" fmla="*/ 1002 w 2703"/>
                  <a:gd name="T85" fmla="*/ 2263 h 3919"/>
                  <a:gd name="T86" fmla="*/ 1750 w 2703"/>
                  <a:gd name="T87" fmla="*/ 2076 h 3919"/>
                  <a:gd name="T88" fmla="*/ 2111 w 2703"/>
                  <a:gd name="T89" fmla="*/ 3406 h 3919"/>
                  <a:gd name="T90" fmla="*/ 612 w 2703"/>
                  <a:gd name="T91" fmla="*/ 3671 h 3919"/>
                  <a:gd name="T92" fmla="*/ 774 w 2703"/>
                  <a:gd name="T93" fmla="*/ 2408 h 3919"/>
                  <a:gd name="T94" fmla="*/ 1639 w 2703"/>
                  <a:gd name="T95" fmla="*/ 872 h 3919"/>
                  <a:gd name="T96" fmla="*/ 1918 w 2703"/>
                  <a:gd name="T97" fmla="*/ 1788 h 3919"/>
                  <a:gd name="T98" fmla="*/ 1945 w 2703"/>
                  <a:gd name="T99" fmla="*/ 3590 h 3919"/>
                  <a:gd name="T100" fmla="*/ 1434 w 2703"/>
                  <a:gd name="T101" fmla="*/ 3689 h 3919"/>
                  <a:gd name="T102" fmla="*/ 708 w 2703"/>
                  <a:gd name="T103" fmla="*/ 2870 h 3919"/>
                  <a:gd name="T104" fmla="*/ 962 w 2703"/>
                  <a:gd name="T105" fmla="*/ 2009 h 3919"/>
                  <a:gd name="T106" fmla="*/ 2368 w 2703"/>
                  <a:gd name="T107" fmla="*/ 2815 h 3919"/>
                  <a:gd name="T108" fmla="*/ 936 w 2703"/>
                  <a:gd name="T109" fmla="*/ 3754 h 3919"/>
                  <a:gd name="T110" fmla="*/ 259 w 2703"/>
                  <a:gd name="T111" fmla="*/ 2985 h 3919"/>
                  <a:gd name="T112" fmla="*/ 924 w 2703"/>
                  <a:gd name="T113" fmla="*/ 2014 h 3919"/>
                  <a:gd name="T114" fmla="*/ 1191 w 2703"/>
                  <a:gd name="T115" fmla="*/ 986 h 3919"/>
                  <a:gd name="T116" fmla="*/ 1751 w 2703"/>
                  <a:gd name="T117" fmla="*/ 390 h 3919"/>
                  <a:gd name="T118" fmla="*/ 1125 w 2703"/>
                  <a:gd name="T119" fmla="*/ 3719 h 3919"/>
                  <a:gd name="T120" fmla="*/ 189 w 2703"/>
                  <a:gd name="T121" fmla="*/ 2904 h 3919"/>
                  <a:gd name="T122" fmla="*/ 761 w 2703"/>
                  <a:gd name="T123" fmla="*/ 965 h 3919"/>
                  <a:gd name="T124" fmla="*/ 1742 w 2703"/>
                  <a:gd name="T125" fmla="*/ 157 h 3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3" h="3919">
                    <a:moveTo>
                      <a:pt x="6" y="2904"/>
                    </a:moveTo>
                    <a:cubicBezTo>
                      <a:pt x="5" y="2902"/>
                      <a:pt x="5" y="2902"/>
                      <a:pt x="5" y="2902"/>
                    </a:cubicBezTo>
                    <a:cubicBezTo>
                      <a:pt x="198" y="3065"/>
                      <a:pt x="198" y="3065"/>
                      <a:pt x="198" y="3065"/>
                    </a:cubicBezTo>
                    <a:cubicBezTo>
                      <a:pt x="151" y="3236"/>
                      <a:pt x="151" y="3236"/>
                      <a:pt x="151" y="3236"/>
                    </a:cubicBezTo>
                    <a:cubicBezTo>
                      <a:pt x="135" y="3237"/>
                      <a:pt x="135" y="3237"/>
                      <a:pt x="135" y="3237"/>
                    </a:cubicBezTo>
                    <a:cubicBezTo>
                      <a:pt x="137" y="3261"/>
                      <a:pt x="137" y="3261"/>
                      <a:pt x="137" y="3261"/>
                    </a:cubicBezTo>
                    <a:cubicBezTo>
                      <a:pt x="136" y="3262"/>
                      <a:pt x="136" y="3262"/>
                      <a:pt x="136" y="3262"/>
                    </a:cubicBezTo>
                    <a:cubicBezTo>
                      <a:pt x="136" y="3262"/>
                      <a:pt x="136" y="3262"/>
                      <a:pt x="136" y="3262"/>
                    </a:cubicBezTo>
                    <a:cubicBezTo>
                      <a:pt x="137" y="3260"/>
                      <a:pt x="137" y="3257"/>
                      <a:pt x="135" y="3254"/>
                    </a:cubicBezTo>
                    <a:cubicBezTo>
                      <a:pt x="136" y="3252"/>
                      <a:pt x="135" y="3250"/>
                      <a:pt x="135" y="3248"/>
                    </a:cubicBezTo>
                    <a:cubicBezTo>
                      <a:pt x="136" y="3246"/>
                      <a:pt x="136" y="3243"/>
                      <a:pt x="135" y="3242"/>
                    </a:cubicBezTo>
                    <a:cubicBezTo>
                      <a:pt x="135" y="3241"/>
                      <a:pt x="135" y="3241"/>
                      <a:pt x="135" y="3241"/>
                    </a:cubicBezTo>
                    <a:cubicBezTo>
                      <a:pt x="135" y="3242"/>
                      <a:pt x="135" y="3242"/>
                      <a:pt x="135" y="3242"/>
                    </a:cubicBezTo>
                    <a:cubicBezTo>
                      <a:pt x="135" y="3241"/>
                      <a:pt x="135" y="3240"/>
                      <a:pt x="135" y="3240"/>
                    </a:cubicBezTo>
                    <a:cubicBezTo>
                      <a:pt x="135" y="3239"/>
                      <a:pt x="135" y="3239"/>
                      <a:pt x="135" y="3239"/>
                    </a:cubicBezTo>
                    <a:cubicBezTo>
                      <a:pt x="134" y="3240"/>
                      <a:pt x="134" y="3240"/>
                      <a:pt x="134" y="3240"/>
                    </a:cubicBezTo>
                    <a:cubicBezTo>
                      <a:pt x="134" y="3241"/>
                      <a:pt x="134" y="3241"/>
                      <a:pt x="133" y="3241"/>
                    </a:cubicBezTo>
                    <a:cubicBezTo>
                      <a:pt x="133" y="3241"/>
                      <a:pt x="133" y="3241"/>
                      <a:pt x="133" y="3241"/>
                    </a:cubicBezTo>
                    <a:cubicBezTo>
                      <a:pt x="133" y="3241"/>
                      <a:pt x="133" y="3241"/>
                      <a:pt x="133" y="3241"/>
                    </a:cubicBezTo>
                    <a:cubicBezTo>
                      <a:pt x="132" y="3242"/>
                      <a:pt x="132" y="3242"/>
                      <a:pt x="132" y="3242"/>
                    </a:cubicBezTo>
                    <a:cubicBezTo>
                      <a:pt x="131" y="3242"/>
                      <a:pt x="131" y="3242"/>
                      <a:pt x="130" y="3243"/>
                    </a:cubicBezTo>
                    <a:cubicBezTo>
                      <a:pt x="131" y="3241"/>
                      <a:pt x="132" y="3239"/>
                      <a:pt x="135" y="3237"/>
                    </a:cubicBezTo>
                    <a:cubicBezTo>
                      <a:pt x="136" y="3236"/>
                      <a:pt x="136" y="3236"/>
                      <a:pt x="136" y="3236"/>
                    </a:cubicBezTo>
                    <a:cubicBezTo>
                      <a:pt x="133" y="3238"/>
                      <a:pt x="133" y="3238"/>
                      <a:pt x="133" y="3238"/>
                    </a:cubicBezTo>
                    <a:cubicBezTo>
                      <a:pt x="121" y="3239"/>
                      <a:pt x="127" y="3267"/>
                      <a:pt x="136" y="3263"/>
                    </a:cubicBezTo>
                    <a:cubicBezTo>
                      <a:pt x="284" y="3429"/>
                      <a:pt x="284" y="3429"/>
                      <a:pt x="284" y="3429"/>
                    </a:cubicBezTo>
                    <a:cubicBezTo>
                      <a:pt x="281" y="3434"/>
                      <a:pt x="279" y="3439"/>
                      <a:pt x="278" y="3445"/>
                    </a:cubicBezTo>
                    <a:cubicBezTo>
                      <a:pt x="271" y="3439"/>
                      <a:pt x="271" y="3439"/>
                      <a:pt x="271" y="3439"/>
                    </a:cubicBezTo>
                    <a:cubicBezTo>
                      <a:pt x="273" y="3441"/>
                      <a:pt x="275" y="3443"/>
                      <a:pt x="277" y="3446"/>
                    </a:cubicBezTo>
                    <a:cubicBezTo>
                      <a:pt x="277" y="3449"/>
                      <a:pt x="276" y="3452"/>
                      <a:pt x="275" y="3455"/>
                    </a:cubicBezTo>
                    <a:cubicBezTo>
                      <a:pt x="272" y="3477"/>
                      <a:pt x="274" y="3496"/>
                      <a:pt x="278" y="3511"/>
                    </a:cubicBezTo>
                    <a:cubicBezTo>
                      <a:pt x="279" y="3522"/>
                      <a:pt x="280" y="3530"/>
                      <a:pt x="282" y="3534"/>
                    </a:cubicBezTo>
                    <a:cubicBezTo>
                      <a:pt x="286" y="3565"/>
                      <a:pt x="295" y="3597"/>
                      <a:pt x="313" y="3627"/>
                    </a:cubicBezTo>
                    <a:cubicBezTo>
                      <a:pt x="341" y="3676"/>
                      <a:pt x="390" y="3706"/>
                      <a:pt x="432" y="3724"/>
                    </a:cubicBezTo>
                    <a:cubicBezTo>
                      <a:pt x="435" y="3725"/>
                      <a:pt x="438" y="3727"/>
                      <a:pt x="441" y="3728"/>
                    </a:cubicBezTo>
                    <a:cubicBezTo>
                      <a:pt x="446" y="3733"/>
                      <a:pt x="446" y="3733"/>
                      <a:pt x="446" y="3733"/>
                    </a:cubicBezTo>
                    <a:cubicBezTo>
                      <a:pt x="442" y="3729"/>
                      <a:pt x="442" y="3729"/>
                      <a:pt x="442" y="3729"/>
                    </a:cubicBezTo>
                    <a:cubicBezTo>
                      <a:pt x="453" y="3734"/>
                      <a:pt x="464" y="3739"/>
                      <a:pt x="476" y="3743"/>
                    </a:cubicBezTo>
                    <a:cubicBezTo>
                      <a:pt x="501" y="3749"/>
                      <a:pt x="526" y="3754"/>
                      <a:pt x="553" y="3758"/>
                    </a:cubicBezTo>
                    <a:cubicBezTo>
                      <a:pt x="563" y="3769"/>
                      <a:pt x="563" y="3769"/>
                      <a:pt x="563" y="3769"/>
                    </a:cubicBezTo>
                    <a:cubicBezTo>
                      <a:pt x="553" y="3758"/>
                      <a:pt x="553" y="3758"/>
                      <a:pt x="553" y="3758"/>
                    </a:cubicBezTo>
                    <a:cubicBezTo>
                      <a:pt x="565" y="3760"/>
                      <a:pt x="577" y="3762"/>
                      <a:pt x="590" y="3764"/>
                    </a:cubicBezTo>
                    <a:cubicBezTo>
                      <a:pt x="595" y="3769"/>
                      <a:pt x="595" y="3769"/>
                      <a:pt x="595" y="3769"/>
                    </a:cubicBezTo>
                    <a:cubicBezTo>
                      <a:pt x="590" y="3764"/>
                      <a:pt x="590" y="3764"/>
                      <a:pt x="590" y="3764"/>
                    </a:cubicBezTo>
                    <a:cubicBezTo>
                      <a:pt x="599" y="3765"/>
                      <a:pt x="607" y="3766"/>
                      <a:pt x="616" y="3767"/>
                    </a:cubicBezTo>
                    <a:cubicBezTo>
                      <a:pt x="627" y="3768"/>
                      <a:pt x="638" y="3769"/>
                      <a:pt x="650" y="3770"/>
                    </a:cubicBezTo>
                    <a:cubicBezTo>
                      <a:pt x="650" y="3771"/>
                      <a:pt x="650" y="3771"/>
                      <a:pt x="650" y="3771"/>
                    </a:cubicBezTo>
                    <a:cubicBezTo>
                      <a:pt x="660" y="3783"/>
                      <a:pt x="660" y="3783"/>
                      <a:pt x="660" y="3783"/>
                    </a:cubicBezTo>
                    <a:cubicBezTo>
                      <a:pt x="650" y="3770"/>
                      <a:pt x="650" y="3770"/>
                      <a:pt x="650" y="3770"/>
                    </a:cubicBezTo>
                    <a:cubicBezTo>
                      <a:pt x="688" y="3773"/>
                      <a:pt x="727" y="3775"/>
                      <a:pt x="767" y="3775"/>
                    </a:cubicBezTo>
                    <a:cubicBezTo>
                      <a:pt x="770" y="3777"/>
                      <a:pt x="772" y="3778"/>
                      <a:pt x="774" y="3778"/>
                    </a:cubicBezTo>
                    <a:cubicBezTo>
                      <a:pt x="772" y="3777"/>
                      <a:pt x="771" y="3776"/>
                      <a:pt x="769" y="3775"/>
                    </a:cubicBezTo>
                    <a:cubicBezTo>
                      <a:pt x="891" y="3776"/>
                      <a:pt x="1023" y="3765"/>
                      <a:pt x="1159" y="3756"/>
                    </a:cubicBezTo>
                    <a:cubicBezTo>
                      <a:pt x="1161" y="3757"/>
                      <a:pt x="1162" y="3758"/>
                      <a:pt x="1163" y="3758"/>
                    </a:cubicBezTo>
                    <a:cubicBezTo>
                      <a:pt x="1162" y="3758"/>
                      <a:pt x="1161" y="3757"/>
                      <a:pt x="1161" y="3756"/>
                    </a:cubicBezTo>
                    <a:cubicBezTo>
                      <a:pt x="1172" y="3756"/>
                      <a:pt x="1183" y="3755"/>
                      <a:pt x="1194" y="3754"/>
                    </a:cubicBezTo>
                    <a:cubicBezTo>
                      <a:pt x="1177" y="3757"/>
                      <a:pt x="1160" y="3761"/>
                      <a:pt x="1144" y="3765"/>
                    </a:cubicBezTo>
                    <a:cubicBezTo>
                      <a:pt x="1075" y="3782"/>
                      <a:pt x="1004" y="3796"/>
                      <a:pt x="942" y="3797"/>
                    </a:cubicBezTo>
                    <a:cubicBezTo>
                      <a:pt x="999" y="3771"/>
                      <a:pt x="1052" y="3781"/>
                      <a:pt x="1066" y="3781"/>
                    </a:cubicBezTo>
                    <a:cubicBezTo>
                      <a:pt x="1031" y="3757"/>
                      <a:pt x="966" y="3765"/>
                      <a:pt x="914" y="3796"/>
                    </a:cubicBezTo>
                    <a:cubicBezTo>
                      <a:pt x="870" y="3782"/>
                      <a:pt x="819" y="3771"/>
                      <a:pt x="762" y="3782"/>
                    </a:cubicBezTo>
                    <a:cubicBezTo>
                      <a:pt x="761" y="3783"/>
                      <a:pt x="760" y="3783"/>
                      <a:pt x="758" y="3783"/>
                    </a:cubicBezTo>
                    <a:cubicBezTo>
                      <a:pt x="755" y="3783"/>
                      <a:pt x="753" y="3782"/>
                      <a:pt x="750" y="3782"/>
                    </a:cubicBezTo>
                    <a:cubicBezTo>
                      <a:pt x="721" y="3779"/>
                      <a:pt x="691" y="3787"/>
                      <a:pt x="663" y="3796"/>
                    </a:cubicBezTo>
                    <a:cubicBezTo>
                      <a:pt x="645" y="3790"/>
                      <a:pt x="624" y="3787"/>
                      <a:pt x="602" y="3786"/>
                    </a:cubicBezTo>
                    <a:cubicBezTo>
                      <a:pt x="567" y="3771"/>
                      <a:pt x="525" y="3756"/>
                      <a:pt x="480" y="3746"/>
                    </a:cubicBezTo>
                    <a:cubicBezTo>
                      <a:pt x="445" y="3740"/>
                      <a:pt x="406" y="3737"/>
                      <a:pt x="373" y="3750"/>
                    </a:cubicBezTo>
                    <a:cubicBezTo>
                      <a:pt x="342" y="3762"/>
                      <a:pt x="313" y="3777"/>
                      <a:pt x="286" y="3776"/>
                    </a:cubicBezTo>
                    <a:cubicBezTo>
                      <a:pt x="277" y="3776"/>
                      <a:pt x="268" y="3773"/>
                      <a:pt x="259" y="3772"/>
                    </a:cubicBezTo>
                    <a:cubicBezTo>
                      <a:pt x="274" y="3776"/>
                      <a:pt x="290" y="3778"/>
                      <a:pt x="306" y="3775"/>
                    </a:cubicBezTo>
                    <a:cubicBezTo>
                      <a:pt x="324" y="3774"/>
                      <a:pt x="352" y="3761"/>
                      <a:pt x="386" y="3753"/>
                    </a:cubicBezTo>
                    <a:cubicBezTo>
                      <a:pt x="419" y="3744"/>
                      <a:pt x="460" y="3754"/>
                      <a:pt x="497" y="3764"/>
                    </a:cubicBezTo>
                    <a:cubicBezTo>
                      <a:pt x="522" y="3772"/>
                      <a:pt x="546" y="3780"/>
                      <a:pt x="568" y="3788"/>
                    </a:cubicBezTo>
                    <a:cubicBezTo>
                      <a:pt x="558" y="3789"/>
                      <a:pt x="548" y="3790"/>
                      <a:pt x="537" y="3793"/>
                    </a:cubicBezTo>
                    <a:cubicBezTo>
                      <a:pt x="530" y="3789"/>
                      <a:pt x="521" y="3786"/>
                      <a:pt x="512" y="3784"/>
                    </a:cubicBezTo>
                    <a:cubicBezTo>
                      <a:pt x="482" y="3754"/>
                      <a:pt x="416" y="3752"/>
                      <a:pt x="365" y="3771"/>
                    </a:cubicBezTo>
                    <a:cubicBezTo>
                      <a:pt x="329" y="3781"/>
                      <a:pt x="292" y="3793"/>
                      <a:pt x="259" y="3797"/>
                    </a:cubicBezTo>
                    <a:cubicBezTo>
                      <a:pt x="256" y="3797"/>
                      <a:pt x="252" y="3797"/>
                      <a:pt x="249" y="3796"/>
                    </a:cubicBezTo>
                    <a:cubicBezTo>
                      <a:pt x="228" y="3792"/>
                      <a:pt x="228" y="3792"/>
                      <a:pt x="228" y="3792"/>
                    </a:cubicBezTo>
                    <a:cubicBezTo>
                      <a:pt x="238" y="3795"/>
                      <a:pt x="247" y="3796"/>
                      <a:pt x="256" y="3798"/>
                    </a:cubicBezTo>
                    <a:cubicBezTo>
                      <a:pt x="237" y="3800"/>
                      <a:pt x="219" y="3801"/>
                      <a:pt x="202" y="3797"/>
                    </a:cubicBezTo>
                    <a:cubicBezTo>
                      <a:pt x="180" y="3792"/>
                      <a:pt x="180" y="3792"/>
                      <a:pt x="180" y="3792"/>
                    </a:cubicBezTo>
                    <a:cubicBezTo>
                      <a:pt x="193" y="3796"/>
                      <a:pt x="206" y="3800"/>
                      <a:pt x="219" y="3802"/>
                    </a:cubicBezTo>
                    <a:cubicBezTo>
                      <a:pt x="235" y="3806"/>
                      <a:pt x="264" y="3806"/>
                      <a:pt x="297" y="3802"/>
                    </a:cubicBezTo>
                    <a:cubicBezTo>
                      <a:pt x="329" y="3803"/>
                      <a:pt x="375" y="3800"/>
                      <a:pt x="418" y="3796"/>
                    </a:cubicBezTo>
                    <a:cubicBezTo>
                      <a:pt x="457" y="3792"/>
                      <a:pt x="494" y="3795"/>
                      <a:pt x="519" y="3797"/>
                    </a:cubicBezTo>
                    <a:cubicBezTo>
                      <a:pt x="511" y="3800"/>
                      <a:pt x="504" y="3802"/>
                      <a:pt x="497" y="3805"/>
                    </a:cubicBezTo>
                    <a:cubicBezTo>
                      <a:pt x="487" y="3809"/>
                      <a:pt x="477" y="3812"/>
                      <a:pt x="467" y="3815"/>
                    </a:cubicBezTo>
                    <a:cubicBezTo>
                      <a:pt x="455" y="3811"/>
                      <a:pt x="455" y="3811"/>
                      <a:pt x="455" y="3811"/>
                    </a:cubicBezTo>
                    <a:cubicBezTo>
                      <a:pt x="459" y="3812"/>
                      <a:pt x="462" y="3814"/>
                      <a:pt x="466" y="3816"/>
                    </a:cubicBezTo>
                    <a:cubicBezTo>
                      <a:pt x="403" y="3836"/>
                      <a:pt x="338" y="3848"/>
                      <a:pt x="288" y="3834"/>
                    </a:cubicBezTo>
                    <a:cubicBezTo>
                      <a:pt x="260" y="3826"/>
                      <a:pt x="260" y="3826"/>
                      <a:pt x="260" y="3826"/>
                    </a:cubicBezTo>
                    <a:cubicBezTo>
                      <a:pt x="277" y="3831"/>
                      <a:pt x="293" y="3838"/>
                      <a:pt x="310" y="3840"/>
                    </a:cubicBezTo>
                    <a:cubicBezTo>
                      <a:pt x="343" y="3852"/>
                      <a:pt x="423" y="3846"/>
                      <a:pt x="498" y="3827"/>
                    </a:cubicBezTo>
                    <a:cubicBezTo>
                      <a:pt x="528" y="3839"/>
                      <a:pt x="594" y="3832"/>
                      <a:pt x="656" y="3813"/>
                    </a:cubicBezTo>
                    <a:cubicBezTo>
                      <a:pt x="660" y="3813"/>
                      <a:pt x="664" y="3814"/>
                      <a:pt x="668" y="3814"/>
                    </a:cubicBezTo>
                    <a:cubicBezTo>
                      <a:pt x="615" y="3836"/>
                      <a:pt x="565" y="3858"/>
                      <a:pt x="520" y="3858"/>
                    </a:cubicBezTo>
                    <a:cubicBezTo>
                      <a:pt x="486" y="3860"/>
                      <a:pt x="486" y="3860"/>
                      <a:pt x="486" y="3860"/>
                    </a:cubicBezTo>
                    <a:cubicBezTo>
                      <a:pt x="492" y="3859"/>
                      <a:pt x="499" y="3860"/>
                      <a:pt x="505" y="3860"/>
                    </a:cubicBezTo>
                    <a:cubicBezTo>
                      <a:pt x="519" y="3860"/>
                      <a:pt x="533" y="3860"/>
                      <a:pt x="547" y="3857"/>
                    </a:cubicBezTo>
                    <a:cubicBezTo>
                      <a:pt x="580" y="3859"/>
                      <a:pt x="642" y="3834"/>
                      <a:pt x="709" y="3816"/>
                    </a:cubicBezTo>
                    <a:cubicBezTo>
                      <a:pt x="678" y="3837"/>
                      <a:pt x="653" y="3863"/>
                      <a:pt x="626" y="3875"/>
                    </a:cubicBezTo>
                    <a:cubicBezTo>
                      <a:pt x="604" y="3884"/>
                      <a:pt x="604" y="3884"/>
                      <a:pt x="604" y="3884"/>
                    </a:cubicBezTo>
                    <a:cubicBezTo>
                      <a:pt x="618" y="3879"/>
                      <a:pt x="631" y="3874"/>
                      <a:pt x="643" y="3867"/>
                    </a:cubicBezTo>
                    <a:cubicBezTo>
                      <a:pt x="663" y="3860"/>
                      <a:pt x="697" y="3826"/>
                      <a:pt x="740" y="3809"/>
                    </a:cubicBezTo>
                    <a:cubicBezTo>
                      <a:pt x="752" y="3806"/>
                      <a:pt x="765" y="3804"/>
                      <a:pt x="777" y="3802"/>
                    </a:cubicBezTo>
                    <a:cubicBezTo>
                      <a:pt x="799" y="3808"/>
                      <a:pt x="814" y="3816"/>
                      <a:pt x="821" y="3818"/>
                    </a:cubicBezTo>
                    <a:cubicBezTo>
                      <a:pt x="815" y="3812"/>
                      <a:pt x="808" y="3806"/>
                      <a:pt x="800" y="3800"/>
                    </a:cubicBezTo>
                    <a:cubicBezTo>
                      <a:pt x="809" y="3801"/>
                      <a:pt x="817" y="3802"/>
                      <a:pt x="825" y="3803"/>
                    </a:cubicBezTo>
                    <a:cubicBezTo>
                      <a:pt x="847" y="3806"/>
                      <a:pt x="868" y="3811"/>
                      <a:pt x="886" y="3815"/>
                    </a:cubicBezTo>
                    <a:cubicBezTo>
                      <a:pt x="832" y="3857"/>
                      <a:pt x="760" y="3887"/>
                      <a:pt x="711" y="3856"/>
                    </a:cubicBezTo>
                    <a:cubicBezTo>
                      <a:pt x="688" y="3843"/>
                      <a:pt x="688" y="3843"/>
                      <a:pt x="688" y="3843"/>
                    </a:cubicBezTo>
                    <a:cubicBezTo>
                      <a:pt x="702" y="3851"/>
                      <a:pt x="714" y="3861"/>
                      <a:pt x="729" y="3865"/>
                    </a:cubicBezTo>
                    <a:cubicBezTo>
                      <a:pt x="741" y="3870"/>
                      <a:pt x="761" y="3875"/>
                      <a:pt x="784" y="3872"/>
                    </a:cubicBezTo>
                    <a:cubicBezTo>
                      <a:pt x="804" y="3874"/>
                      <a:pt x="823" y="3878"/>
                      <a:pt x="843" y="3877"/>
                    </a:cubicBezTo>
                    <a:cubicBezTo>
                      <a:pt x="868" y="3879"/>
                      <a:pt x="909" y="3874"/>
                      <a:pt x="954" y="3857"/>
                    </a:cubicBezTo>
                    <a:cubicBezTo>
                      <a:pt x="966" y="3852"/>
                      <a:pt x="977" y="3848"/>
                      <a:pt x="989" y="3843"/>
                    </a:cubicBezTo>
                    <a:cubicBezTo>
                      <a:pt x="961" y="3863"/>
                      <a:pt x="939" y="3888"/>
                      <a:pt x="920" y="3904"/>
                    </a:cubicBezTo>
                    <a:cubicBezTo>
                      <a:pt x="904" y="3919"/>
                      <a:pt x="904" y="3919"/>
                      <a:pt x="904" y="3919"/>
                    </a:cubicBezTo>
                    <a:cubicBezTo>
                      <a:pt x="933" y="3894"/>
                      <a:pt x="933" y="3894"/>
                      <a:pt x="933" y="3894"/>
                    </a:cubicBezTo>
                    <a:cubicBezTo>
                      <a:pt x="945" y="3885"/>
                      <a:pt x="965" y="3866"/>
                      <a:pt x="991" y="3850"/>
                    </a:cubicBezTo>
                    <a:cubicBezTo>
                      <a:pt x="1002" y="3853"/>
                      <a:pt x="1012" y="3856"/>
                      <a:pt x="1023" y="3857"/>
                    </a:cubicBezTo>
                    <a:cubicBezTo>
                      <a:pt x="1050" y="3865"/>
                      <a:pt x="1115" y="3852"/>
                      <a:pt x="1169" y="3830"/>
                    </a:cubicBezTo>
                    <a:cubicBezTo>
                      <a:pt x="1204" y="3817"/>
                      <a:pt x="1239" y="3813"/>
                      <a:pt x="1262" y="3810"/>
                    </a:cubicBezTo>
                    <a:cubicBezTo>
                      <a:pt x="1281" y="3814"/>
                      <a:pt x="1297" y="3817"/>
                      <a:pt x="1307" y="3817"/>
                    </a:cubicBezTo>
                    <a:cubicBezTo>
                      <a:pt x="1270" y="3836"/>
                      <a:pt x="1235" y="3853"/>
                      <a:pt x="1203" y="3859"/>
                    </a:cubicBezTo>
                    <a:cubicBezTo>
                      <a:pt x="1195" y="3860"/>
                      <a:pt x="1187" y="3861"/>
                      <a:pt x="1179" y="3862"/>
                    </a:cubicBezTo>
                    <a:cubicBezTo>
                      <a:pt x="1191" y="3862"/>
                      <a:pt x="1203" y="3860"/>
                      <a:pt x="1214" y="3857"/>
                    </a:cubicBezTo>
                    <a:cubicBezTo>
                      <a:pt x="1234" y="3856"/>
                      <a:pt x="1254" y="3856"/>
                      <a:pt x="1273" y="3853"/>
                    </a:cubicBezTo>
                    <a:cubicBezTo>
                      <a:pt x="1307" y="3852"/>
                      <a:pt x="1371" y="3839"/>
                      <a:pt x="1440" y="3822"/>
                    </a:cubicBezTo>
                    <a:cubicBezTo>
                      <a:pt x="1428" y="3828"/>
                      <a:pt x="1415" y="3835"/>
                      <a:pt x="1402" y="3841"/>
                    </a:cubicBezTo>
                    <a:cubicBezTo>
                      <a:pt x="1316" y="3885"/>
                      <a:pt x="1216" y="3899"/>
                      <a:pt x="1144" y="3895"/>
                    </a:cubicBezTo>
                    <a:cubicBezTo>
                      <a:pt x="1108" y="3893"/>
                      <a:pt x="1108" y="3893"/>
                      <a:pt x="1108" y="3893"/>
                    </a:cubicBezTo>
                    <a:cubicBezTo>
                      <a:pt x="1129" y="3895"/>
                      <a:pt x="1150" y="3897"/>
                      <a:pt x="1171" y="3898"/>
                    </a:cubicBezTo>
                    <a:cubicBezTo>
                      <a:pt x="1219" y="3902"/>
                      <a:pt x="1338" y="3900"/>
                      <a:pt x="1437" y="3849"/>
                    </a:cubicBezTo>
                    <a:cubicBezTo>
                      <a:pt x="1474" y="3831"/>
                      <a:pt x="1508" y="3811"/>
                      <a:pt x="1539" y="3802"/>
                    </a:cubicBezTo>
                    <a:cubicBezTo>
                      <a:pt x="1553" y="3800"/>
                      <a:pt x="1568" y="3798"/>
                      <a:pt x="1584" y="3796"/>
                    </a:cubicBezTo>
                    <a:cubicBezTo>
                      <a:pt x="1595" y="3797"/>
                      <a:pt x="1608" y="3797"/>
                      <a:pt x="1619" y="3796"/>
                    </a:cubicBezTo>
                    <a:cubicBezTo>
                      <a:pt x="1630" y="3796"/>
                      <a:pt x="1639" y="3797"/>
                      <a:pt x="1645" y="3795"/>
                    </a:cubicBezTo>
                    <a:cubicBezTo>
                      <a:pt x="1648" y="3795"/>
                      <a:pt x="1652" y="3795"/>
                      <a:pt x="1655" y="3795"/>
                    </a:cubicBezTo>
                    <a:cubicBezTo>
                      <a:pt x="1670" y="3794"/>
                      <a:pt x="1685" y="3789"/>
                      <a:pt x="1695" y="3784"/>
                    </a:cubicBezTo>
                    <a:cubicBezTo>
                      <a:pt x="1696" y="3784"/>
                      <a:pt x="1697" y="3784"/>
                      <a:pt x="1697" y="3784"/>
                    </a:cubicBezTo>
                    <a:cubicBezTo>
                      <a:pt x="1684" y="3800"/>
                      <a:pt x="1677" y="3814"/>
                      <a:pt x="1674" y="3820"/>
                    </a:cubicBezTo>
                    <a:cubicBezTo>
                      <a:pt x="1683" y="3809"/>
                      <a:pt x="1694" y="3797"/>
                      <a:pt x="1707" y="3785"/>
                    </a:cubicBezTo>
                    <a:cubicBezTo>
                      <a:pt x="1719" y="3787"/>
                      <a:pt x="1729" y="3789"/>
                      <a:pt x="1738" y="3790"/>
                    </a:cubicBezTo>
                    <a:cubicBezTo>
                      <a:pt x="1741" y="3793"/>
                      <a:pt x="1744" y="3795"/>
                      <a:pt x="1746" y="3798"/>
                    </a:cubicBezTo>
                    <a:cubicBezTo>
                      <a:pt x="1701" y="3810"/>
                      <a:pt x="1670" y="3827"/>
                      <a:pt x="1663" y="3836"/>
                    </a:cubicBezTo>
                    <a:cubicBezTo>
                      <a:pt x="1688" y="3825"/>
                      <a:pt x="1719" y="3815"/>
                      <a:pt x="1754" y="3808"/>
                    </a:cubicBezTo>
                    <a:cubicBezTo>
                      <a:pt x="1755" y="3810"/>
                      <a:pt x="1756" y="3811"/>
                      <a:pt x="1756" y="3812"/>
                    </a:cubicBezTo>
                    <a:cubicBezTo>
                      <a:pt x="1756" y="3811"/>
                      <a:pt x="1755" y="3810"/>
                      <a:pt x="1755" y="3808"/>
                    </a:cubicBezTo>
                    <a:cubicBezTo>
                      <a:pt x="1812" y="3797"/>
                      <a:pt x="1880" y="3794"/>
                      <a:pt x="1948" y="3804"/>
                    </a:cubicBezTo>
                    <a:cubicBezTo>
                      <a:pt x="2058" y="3820"/>
                      <a:pt x="2172" y="3840"/>
                      <a:pt x="2255" y="3834"/>
                    </a:cubicBezTo>
                    <a:cubicBezTo>
                      <a:pt x="2296" y="3831"/>
                      <a:pt x="2296" y="3831"/>
                      <a:pt x="2296" y="3831"/>
                    </a:cubicBezTo>
                    <a:cubicBezTo>
                      <a:pt x="2272" y="3833"/>
                      <a:pt x="2247" y="3834"/>
                      <a:pt x="2223" y="3833"/>
                    </a:cubicBezTo>
                    <a:cubicBezTo>
                      <a:pt x="2201" y="3835"/>
                      <a:pt x="2167" y="3830"/>
                      <a:pt x="2127" y="3824"/>
                    </a:cubicBezTo>
                    <a:cubicBezTo>
                      <a:pt x="2187" y="3830"/>
                      <a:pt x="2246" y="3824"/>
                      <a:pt x="2291" y="3810"/>
                    </a:cubicBezTo>
                    <a:cubicBezTo>
                      <a:pt x="2334" y="3818"/>
                      <a:pt x="2374" y="3825"/>
                      <a:pt x="2408" y="3831"/>
                    </a:cubicBezTo>
                    <a:cubicBezTo>
                      <a:pt x="2451" y="3838"/>
                      <a:pt x="2451" y="3838"/>
                      <a:pt x="2451" y="3838"/>
                    </a:cubicBezTo>
                    <a:cubicBezTo>
                      <a:pt x="2375" y="3823"/>
                      <a:pt x="2375" y="3823"/>
                      <a:pt x="2375" y="3823"/>
                    </a:cubicBezTo>
                    <a:cubicBezTo>
                      <a:pt x="2357" y="3820"/>
                      <a:pt x="2331" y="3814"/>
                      <a:pt x="2300" y="3808"/>
                    </a:cubicBezTo>
                    <a:cubicBezTo>
                      <a:pt x="2301" y="3808"/>
                      <a:pt x="2302" y="3807"/>
                      <a:pt x="2303" y="3807"/>
                    </a:cubicBezTo>
                    <a:cubicBezTo>
                      <a:pt x="2375" y="3816"/>
                      <a:pt x="2442" y="3812"/>
                      <a:pt x="2499" y="3808"/>
                    </a:cubicBezTo>
                    <a:cubicBezTo>
                      <a:pt x="2557" y="3804"/>
                      <a:pt x="2557" y="3804"/>
                      <a:pt x="2557" y="3804"/>
                    </a:cubicBezTo>
                    <a:cubicBezTo>
                      <a:pt x="2522" y="3806"/>
                      <a:pt x="2488" y="3808"/>
                      <a:pt x="2453" y="3808"/>
                    </a:cubicBezTo>
                    <a:cubicBezTo>
                      <a:pt x="2424" y="3809"/>
                      <a:pt x="2378" y="3809"/>
                      <a:pt x="2325" y="3801"/>
                    </a:cubicBezTo>
                    <a:cubicBezTo>
                      <a:pt x="2343" y="3796"/>
                      <a:pt x="2343" y="3796"/>
                      <a:pt x="2343" y="3796"/>
                    </a:cubicBezTo>
                    <a:cubicBezTo>
                      <a:pt x="2336" y="3798"/>
                      <a:pt x="2330" y="3799"/>
                      <a:pt x="2324" y="3801"/>
                    </a:cubicBezTo>
                    <a:cubicBezTo>
                      <a:pt x="2307" y="3798"/>
                      <a:pt x="2290" y="3795"/>
                      <a:pt x="2272" y="3791"/>
                    </a:cubicBezTo>
                    <a:cubicBezTo>
                      <a:pt x="2252" y="3786"/>
                      <a:pt x="2231" y="3779"/>
                      <a:pt x="2210" y="3771"/>
                    </a:cubicBezTo>
                    <a:cubicBezTo>
                      <a:pt x="2216" y="3767"/>
                      <a:pt x="2222" y="3764"/>
                      <a:pt x="2228" y="3760"/>
                    </a:cubicBezTo>
                    <a:cubicBezTo>
                      <a:pt x="2234" y="3756"/>
                      <a:pt x="2241" y="3752"/>
                      <a:pt x="2247" y="3748"/>
                    </a:cubicBezTo>
                    <a:cubicBezTo>
                      <a:pt x="2291" y="3763"/>
                      <a:pt x="2334" y="3776"/>
                      <a:pt x="2368" y="3781"/>
                    </a:cubicBezTo>
                    <a:cubicBezTo>
                      <a:pt x="2375" y="3782"/>
                      <a:pt x="2383" y="3783"/>
                      <a:pt x="2390" y="3783"/>
                    </a:cubicBezTo>
                    <a:cubicBezTo>
                      <a:pt x="2377" y="3782"/>
                      <a:pt x="2364" y="3779"/>
                      <a:pt x="2352" y="3775"/>
                    </a:cubicBezTo>
                    <a:cubicBezTo>
                      <a:pt x="2333" y="3771"/>
                      <a:pt x="2302" y="3756"/>
                      <a:pt x="2265" y="3739"/>
                    </a:cubicBezTo>
                    <a:cubicBezTo>
                      <a:pt x="2287" y="3728"/>
                      <a:pt x="2309" y="3720"/>
                      <a:pt x="2331" y="3714"/>
                    </a:cubicBezTo>
                    <a:cubicBezTo>
                      <a:pt x="2429" y="3745"/>
                      <a:pt x="2530" y="3779"/>
                      <a:pt x="2606" y="3785"/>
                    </a:cubicBezTo>
                    <a:cubicBezTo>
                      <a:pt x="2645" y="3787"/>
                      <a:pt x="2645" y="3787"/>
                      <a:pt x="2645" y="3787"/>
                    </a:cubicBezTo>
                    <a:cubicBezTo>
                      <a:pt x="2622" y="3785"/>
                      <a:pt x="2599" y="3783"/>
                      <a:pt x="2576" y="3779"/>
                    </a:cubicBezTo>
                    <a:cubicBezTo>
                      <a:pt x="2534" y="3774"/>
                      <a:pt x="2455" y="3740"/>
                      <a:pt x="2368" y="3707"/>
                    </a:cubicBezTo>
                    <a:cubicBezTo>
                      <a:pt x="2382" y="3705"/>
                      <a:pt x="2395" y="3704"/>
                      <a:pt x="2408" y="3705"/>
                    </a:cubicBezTo>
                    <a:cubicBezTo>
                      <a:pt x="2426" y="3706"/>
                      <a:pt x="2445" y="3708"/>
                      <a:pt x="2463" y="3710"/>
                    </a:cubicBezTo>
                    <a:cubicBezTo>
                      <a:pt x="2431" y="3705"/>
                      <a:pt x="2398" y="3702"/>
                      <a:pt x="2366" y="3706"/>
                    </a:cubicBezTo>
                    <a:cubicBezTo>
                      <a:pt x="2344" y="3697"/>
                      <a:pt x="2322" y="3689"/>
                      <a:pt x="2300" y="3682"/>
                    </a:cubicBezTo>
                    <a:cubicBezTo>
                      <a:pt x="2250" y="3663"/>
                      <a:pt x="2199" y="3659"/>
                      <a:pt x="2156" y="3662"/>
                    </a:cubicBezTo>
                    <a:cubicBezTo>
                      <a:pt x="2133" y="3655"/>
                      <a:pt x="2103" y="3648"/>
                      <a:pt x="2070" y="3644"/>
                    </a:cubicBezTo>
                    <a:cubicBezTo>
                      <a:pt x="2055" y="3639"/>
                      <a:pt x="2039" y="3635"/>
                      <a:pt x="2022" y="3631"/>
                    </a:cubicBezTo>
                    <a:cubicBezTo>
                      <a:pt x="2000" y="3626"/>
                      <a:pt x="1979" y="3624"/>
                      <a:pt x="1959" y="3625"/>
                    </a:cubicBezTo>
                    <a:cubicBezTo>
                      <a:pt x="1960" y="3625"/>
                      <a:pt x="1961" y="3624"/>
                      <a:pt x="1962" y="3624"/>
                    </a:cubicBezTo>
                    <a:cubicBezTo>
                      <a:pt x="2061" y="3580"/>
                      <a:pt x="2128" y="3508"/>
                      <a:pt x="2170" y="3444"/>
                    </a:cubicBezTo>
                    <a:cubicBezTo>
                      <a:pt x="2182" y="3442"/>
                      <a:pt x="2196" y="3436"/>
                      <a:pt x="2208" y="3426"/>
                    </a:cubicBezTo>
                    <a:cubicBezTo>
                      <a:pt x="2208" y="3425"/>
                      <a:pt x="2209" y="3425"/>
                      <a:pt x="2209" y="3425"/>
                    </a:cubicBezTo>
                    <a:cubicBezTo>
                      <a:pt x="2228" y="3416"/>
                      <a:pt x="2234" y="3397"/>
                      <a:pt x="2234" y="3392"/>
                    </a:cubicBezTo>
                    <a:cubicBezTo>
                      <a:pt x="2239" y="3372"/>
                      <a:pt x="2233" y="3342"/>
                      <a:pt x="2225" y="3315"/>
                    </a:cubicBezTo>
                    <a:cubicBezTo>
                      <a:pt x="2360" y="3263"/>
                      <a:pt x="2360" y="3263"/>
                      <a:pt x="2360" y="3263"/>
                    </a:cubicBezTo>
                    <a:cubicBezTo>
                      <a:pt x="2400" y="3262"/>
                      <a:pt x="2400" y="3262"/>
                      <a:pt x="2400" y="3262"/>
                    </a:cubicBezTo>
                    <a:cubicBezTo>
                      <a:pt x="2400" y="3259"/>
                      <a:pt x="2400" y="3259"/>
                      <a:pt x="2400" y="3259"/>
                    </a:cubicBezTo>
                    <a:cubicBezTo>
                      <a:pt x="2404" y="3260"/>
                      <a:pt x="2407" y="3260"/>
                      <a:pt x="2409" y="3258"/>
                    </a:cubicBezTo>
                    <a:cubicBezTo>
                      <a:pt x="2413" y="3260"/>
                      <a:pt x="2420" y="3261"/>
                      <a:pt x="2420" y="3246"/>
                    </a:cubicBezTo>
                    <a:cubicBezTo>
                      <a:pt x="2415" y="3238"/>
                      <a:pt x="2410" y="3237"/>
                      <a:pt x="2407" y="3238"/>
                    </a:cubicBezTo>
                    <a:cubicBezTo>
                      <a:pt x="2406" y="3238"/>
                      <a:pt x="2406" y="3238"/>
                      <a:pt x="2406" y="3238"/>
                    </a:cubicBezTo>
                    <a:cubicBezTo>
                      <a:pt x="2399" y="3231"/>
                      <a:pt x="2392" y="3230"/>
                      <a:pt x="2389" y="3236"/>
                    </a:cubicBezTo>
                    <a:cubicBezTo>
                      <a:pt x="2335" y="3237"/>
                      <a:pt x="2335" y="3237"/>
                      <a:pt x="2335" y="3237"/>
                    </a:cubicBezTo>
                    <a:cubicBezTo>
                      <a:pt x="2330" y="3231"/>
                      <a:pt x="2324" y="3226"/>
                      <a:pt x="2319" y="3220"/>
                    </a:cubicBezTo>
                    <a:cubicBezTo>
                      <a:pt x="2318" y="3216"/>
                      <a:pt x="2317" y="3212"/>
                      <a:pt x="2316" y="3209"/>
                    </a:cubicBezTo>
                    <a:cubicBezTo>
                      <a:pt x="2317" y="3208"/>
                      <a:pt x="2317" y="3206"/>
                      <a:pt x="2318" y="3205"/>
                    </a:cubicBezTo>
                    <a:cubicBezTo>
                      <a:pt x="2318" y="3213"/>
                      <a:pt x="2319" y="3218"/>
                      <a:pt x="2320" y="3220"/>
                    </a:cubicBezTo>
                    <a:cubicBezTo>
                      <a:pt x="2321" y="3213"/>
                      <a:pt x="2322" y="3205"/>
                      <a:pt x="2323" y="3195"/>
                    </a:cubicBezTo>
                    <a:cubicBezTo>
                      <a:pt x="2328" y="3183"/>
                      <a:pt x="2333" y="3169"/>
                      <a:pt x="2337" y="3154"/>
                    </a:cubicBezTo>
                    <a:cubicBezTo>
                      <a:pt x="2332" y="3177"/>
                      <a:pt x="2327" y="3196"/>
                      <a:pt x="2324" y="3211"/>
                    </a:cubicBezTo>
                    <a:cubicBezTo>
                      <a:pt x="2337" y="3178"/>
                      <a:pt x="2355" y="3123"/>
                      <a:pt x="2369" y="3056"/>
                    </a:cubicBezTo>
                    <a:cubicBezTo>
                      <a:pt x="2610" y="2798"/>
                      <a:pt x="2610" y="2798"/>
                      <a:pt x="2610" y="2798"/>
                    </a:cubicBezTo>
                    <a:cubicBezTo>
                      <a:pt x="2623" y="2797"/>
                      <a:pt x="2623" y="2797"/>
                      <a:pt x="2623" y="2797"/>
                    </a:cubicBezTo>
                    <a:cubicBezTo>
                      <a:pt x="2623" y="2791"/>
                      <a:pt x="2623" y="2791"/>
                      <a:pt x="2623" y="2791"/>
                    </a:cubicBezTo>
                    <a:cubicBezTo>
                      <a:pt x="2627" y="2793"/>
                      <a:pt x="2633" y="2793"/>
                      <a:pt x="2637" y="2780"/>
                    </a:cubicBezTo>
                    <a:cubicBezTo>
                      <a:pt x="2633" y="2769"/>
                      <a:pt x="2627" y="2768"/>
                      <a:pt x="2622" y="2769"/>
                    </a:cubicBezTo>
                    <a:cubicBezTo>
                      <a:pt x="2622" y="2769"/>
                      <a:pt x="2621" y="2768"/>
                      <a:pt x="2620" y="2767"/>
                    </a:cubicBezTo>
                    <a:cubicBezTo>
                      <a:pt x="2617" y="2759"/>
                      <a:pt x="2617" y="2759"/>
                      <a:pt x="2617" y="2759"/>
                    </a:cubicBezTo>
                    <a:cubicBezTo>
                      <a:pt x="2619" y="2753"/>
                      <a:pt x="2621" y="2747"/>
                      <a:pt x="2622" y="2741"/>
                    </a:cubicBezTo>
                    <a:cubicBezTo>
                      <a:pt x="2623" y="2742"/>
                      <a:pt x="2623" y="2742"/>
                      <a:pt x="2623" y="2742"/>
                    </a:cubicBezTo>
                    <a:cubicBezTo>
                      <a:pt x="2623" y="2741"/>
                      <a:pt x="2623" y="2741"/>
                      <a:pt x="2622" y="2740"/>
                    </a:cubicBezTo>
                    <a:cubicBezTo>
                      <a:pt x="2623" y="2737"/>
                      <a:pt x="2624" y="2734"/>
                      <a:pt x="2624" y="2730"/>
                    </a:cubicBezTo>
                    <a:cubicBezTo>
                      <a:pt x="2624" y="2731"/>
                      <a:pt x="2624" y="2731"/>
                      <a:pt x="2624" y="2731"/>
                    </a:cubicBezTo>
                    <a:cubicBezTo>
                      <a:pt x="2624" y="2730"/>
                      <a:pt x="2624" y="2730"/>
                      <a:pt x="2624" y="2730"/>
                    </a:cubicBezTo>
                    <a:cubicBezTo>
                      <a:pt x="2629" y="2701"/>
                      <a:pt x="2626" y="2666"/>
                      <a:pt x="2620" y="2633"/>
                    </a:cubicBezTo>
                    <a:cubicBezTo>
                      <a:pt x="2620" y="2614"/>
                      <a:pt x="2618" y="2593"/>
                      <a:pt x="2616" y="2573"/>
                    </a:cubicBezTo>
                    <a:cubicBezTo>
                      <a:pt x="2702" y="2460"/>
                      <a:pt x="2702" y="2460"/>
                      <a:pt x="2702" y="2460"/>
                    </a:cubicBezTo>
                    <a:cubicBezTo>
                      <a:pt x="2699" y="2458"/>
                      <a:pt x="2699" y="2458"/>
                      <a:pt x="2699" y="2458"/>
                    </a:cubicBezTo>
                    <a:cubicBezTo>
                      <a:pt x="2701" y="2457"/>
                      <a:pt x="2703" y="2452"/>
                      <a:pt x="2703" y="2450"/>
                    </a:cubicBezTo>
                    <a:cubicBezTo>
                      <a:pt x="2703" y="2447"/>
                      <a:pt x="2702" y="2445"/>
                      <a:pt x="2699" y="2446"/>
                    </a:cubicBezTo>
                    <a:cubicBezTo>
                      <a:pt x="2699" y="2447"/>
                      <a:pt x="2699" y="2447"/>
                      <a:pt x="2699" y="2447"/>
                    </a:cubicBezTo>
                    <a:cubicBezTo>
                      <a:pt x="2698" y="2447"/>
                      <a:pt x="2698" y="2447"/>
                      <a:pt x="2697" y="2447"/>
                    </a:cubicBezTo>
                    <a:cubicBezTo>
                      <a:pt x="2697" y="2447"/>
                      <a:pt x="2697" y="2447"/>
                      <a:pt x="2697" y="2447"/>
                    </a:cubicBezTo>
                    <a:cubicBezTo>
                      <a:pt x="2697" y="2447"/>
                      <a:pt x="2697" y="2447"/>
                      <a:pt x="2697" y="2447"/>
                    </a:cubicBezTo>
                    <a:cubicBezTo>
                      <a:pt x="2696" y="2446"/>
                      <a:pt x="2696" y="2445"/>
                      <a:pt x="2695" y="2445"/>
                    </a:cubicBezTo>
                    <a:cubicBezTo>
                      <a:pt x="2691" y="2446"/>
                      <a:pt x="2691" y="2449"/>
                      <a:pt x="2691" y="2452"/>
                    </a:cubicBezTo>
                    <a:cubicBezTo>
                      <a:pt x="2688" y="2449"/>
                      <a:pt x="2688" y="2449"/>
                      <a:pt x="2688" y="2449"/>
                    </a:cubicBezTo>
                    <a:cubicBezTo>
                      <a:pt x="2612" y="2548"/>
                      <a:pt x="2612" y="2548"/>
                      <a:pt x="2612" y="2548"/>
                    </a:cubicBezTo>
                    <a:cubicBezTo>
                      <a:pt x="2606" y="2514"/>
                      <a:pt x="2597" y="2480"/>
                      <a:pt x="2585" y="2446"/>
                    </a:cubicBezTo>
                    <a:cubicBezTo>
                      <a:pt x="2565" y="2392"/>
                      <a:pt x="2541" y="2339"/>
                      <a:pt x="2515" y="2290"/>
                    </a:cubicBezTo>
                    <a:cubicBezTo>
                      <a:pt x="2507" y="2274"/>
                      <a:pt x="2499" y="2257"/>
                      <a:pt x="2490" y="2240"/>
                    </a:cubicBezTo>
                    <a:cubicBezTo>
                      <a:pt x="2469" y="2189"/>
                      <a:pt x="2438" y="2131"/>
                      <a:pt x="2406" y="2078"/>
                    </a:cubicBezTo>
                    <a:cubicBezTo>
                      <a:pt x="2393" y="2057"/>
                      <a:pt x="2381" y="2035"/>
                      <a:pt x="2368" y="2014"/>
                    </a:cubicBezTo>
                    <a:cubicBezTo>
                      <a:pt x="1743" y="145"/>
                      <a:pt x="1743" y="145"/>
                      <a:pt x="1743" y="145"/>
                    </a:cubicBezTo>
                    <a:cubicBezTo>
                      <a:pt x="1746" y="110"/>
                      <a:pt x="1746" y="110"/>
                      <a:pt x="1746" y="110"/>
                    </a:cubicBezTo>
                    <a:cubicBezTo>
                      <a:pt x="1765" y="115"/>
                      <a:pt x="1779" y="134"/>
                      <a:pt x="1789" y="157"/>
                    </a:cubicBezTo>
                    <a:cubicBezTo>
                      <a:pt x="1800" y="185"/>
                      <a:pt x="1835" y="203"/>
                      <a:pt x="1867" y="193"/>
                    </a:cubicBezTo>
                    <a:cubicBezTo>
                      <a:pt x="1897" y="187"/>
                      <a:pt x="1929" y="172"/>
                      <a:pt x="1956" y="188"/>
                    </a:cubicBezTo>
                    <a:cubicBezTo>
                      <a:pt x="1981" y="204"/>
                      <a:pt x="1996" y="228"/>
                      <a:pt x="2009" y="247"/>
                    </a:cubicBezTo>
                    <a:cubicBezTo>
                      <a:pt x="2016" y="257"/>
                      <a:pt x="2016" y="257"/>
                      <a:pt x="2016" y="257"/>
                    </a:cubicBezTo>
                    <a:cubicBezTo>
                      <a:pt x="2021" y="269"/>
                      <a:pt x="2026" y="279"/>
                      <a:pt x="2028" y="281"/>
                    </a:cubicBezTo>
                    <a:cubicBezTo>
                      <a:pt x="2024" y="265"/>
                      <a:pt x="2017" y="243"/>
                      <a:pt x="2010" y="219"/>
                    </a:cubicBezTo>
                    <a:cubicBezTo>
                      <a:pt x="2000" y="197"/>
                      <a:pt x="1977" y="189"/>
                      <a:pt x="1968" y="174"/>
                    </a:cubicBezTo>
                    <a:cubicBezTo>
                      <a:pt x="1970" y="189"/>
                      <a:pt x="2003" y="200"/>
                      <a:pt x="2008" y="227"/>
                    </a:cubicBezTo>
                    <a:cubicBezTo>
                      <a:pt x="2010" y="237"/>
                      <a:pt x="2013" y="248"/>
                      <a:pt x="2016" y="256"/>
                    </a:cubicBezTo>
                    <a:cubicBezTo>
                      <a:pt x="2011" y="248"/>
                      <a:pt x="2005" y="240"/>
                      <a:pt x="1999" y="232"/>
                    </a:cubicBezTo>
                    <a:cubicBezTo>
                      <a:pt x="1989" y="220"/>
                      <a:pt x="1977" y="195"/>
                      <a:pt x="1948" y="182"/>
                    </a:cubicBezTo>
                    <a:cubicBezTo>
                      <a:pt x="1951" y="177"/>
                      <a:pt x="1951" y="177"/>
                      <a:pt x="1951" y="177"/>
                    </a:cubicBezTo>
                    <a:cubicBezTo>
                      <a:pt x="1952" y="175"/>
                      <a:pt x="1955" y="170"/>
                      <a:pt x="1958" y="164"/>
                    </a:cubicBezTo>
                    <a:cubicBezTo>
                      <a:pt x="1956" y="169"/>
                      <a:pt x="1955" y="174"/>
                      <a:pt x="1953" y="178"/>
                    </a:cubicBezTo>
                    <a:cubicBezTo>
                      <a:pt x="1952" y="181"/>
                      <a:pt x="1952" y="181"/>
                      <a:pt x="1952" y="181"/>
                    </a:cubicBezTo>
                    <a:cubicBezTo>
                      <a:pt x="1955" y="176"/>
                      <a:pt x="1955" y="176"/>
                      <a:pt x="1955" y="176"/>
                    </a:cubicBezTo>
                    <a:cubicBezTo>
                      <a:pt x="1956" y="173"/>
                      <a:pt x="1959" y="167"/>
                      <a:pt x="1962" y="162"/>
                    </a:cubicBezTo>
                    <a:cubicBezTo>
                      <a:pt x="1963" y="162"/>
                      <a:pt x="1963" y="163"/>
                      <a:pt x="1964" y="164"/>
                    </a:cubicBezTo>
                    <a:cubicBezTo>
                      <a:pt x="1963" y="165"/>
                      <a:pt x="1963" y="166"/>
                      <a:pt x="1963" y="167"/>
                    </a:cubicBezTo>
                    <a:cubicBezTo>
                      <a:pt x="1962" y="169"/>
                      <a:pt x="1962" y="169"/>
                      <a:pt x="1962" y="169"/>
                    </a:cubicBezTo>
                    <a:cubicBezTo>
                      <a:pt x="1964" y="165"/>
                      <a:pt x="1964" y="165"/>
                      <a:pt x="1964" y="165"/>
                    </a:cubicBezTo>
                    <a:cubicBezTo>
                      <a:pt x="1964" y="165"/>
                      <a:pt x="1964" y="165"/>
                      <a:pt x="1964" y="165"/>
                    </a:cubicBezTo>
                    <a:cubicBezTo>
                      <a:pt x="1964" y="166"/>
                      <a:pt x="1965" y="167"/>
                      <a:pt x="1966" y="169"/>
                    </a:cubicBezTo>
                    <a:cubicBezTo>
                      <a:pt x="1965" y="168"/>
                      <a:pt x="1965" y="168"/>
                      <a:pt x="1965" y="167"/>
                    </a:cubicBezTo>
                    <a:cubicBezTo>
                      <a:pt x="1964" y="165"/>
                      <a:pt x="1964" y="165"/>
                      <a:pt x="1964" y="165"/>
                    </a:cubicBezTo>
                    <a:cubicBezTo>
                      <a:pt x="1964" y="164"/>
                      <a:pt x="1965" y="163"/>
                      <a:pt x="1966" y="162"/>
                    </a:cubicBezTo>
                    <a:cubicBezTo>
                      <a:pt x="1974" y="164"/>
                      <a:pt x="1974" y="164"/>
                      <a:pt x="1974" y="164"/>
                    </a:cubicBezTo>
                    <a:cubicBezTo>
                      <a:pt x="1992" y="160"/>
                      <a:pt x="2008" y="185"/>
                      <a:pt x="2021" y="209"/>
                    </a:cubicBezTo>
                    <a:cubicBezTo>
                      <a:pt x="2034" y="232"/>
                      <a:pt x="2044" y="255"/>
                      <a:pt x="2053" y="254"/>
                    </a:cubicBezTo>
                    <a:cubicBezTo>
                      <a:pt x="2033" y="234"/>
                      <a:pt x="2014" y="157"/>
                      <a:pt x="1967" y="162"/>
                    </a:cubicBezTo>
                    <a:cubicBezTo>
                      <a:pt x="1966" y="162"/>
                      <a:pt x="1966" y="162"/>
                      <a:pt x="1966" y="162"/>
                    </a:cubicBezTo>
                    <a:cubicBezTo>
                      <a:pt x="1970" y="155"/>
                      <a:pt x="1977" y="145"/>
                      <a:pt x="1978" y="139"/>
                    </a:cubicBezTo>
                    <a:cubicBezTo>
                      <a:pt x="1979" y="139"/>
                      <a:pt x="1979" y="139"/>
                      <a:pt x="1979" y="139"/>
                    </a:cubicBezTo>
                    <a:cubicBezTo>
                      <a:pt x="1983" y="141"/>
                      <a:pt x="1985" y="143"/>
                      <a:pt x="1988" y="145"/>
                    </a:cubicBezTo>
                    <a:cubicBezTo>
                      <a:pt x="1982" y="145"/>
                      <a:pt x="1980" y="156"/>
                      <a:pt x="1979" y="160"/>
                    </a:cubicBezTo>
                    <a:cubicBezTo>
                      <a:pt x="1979" y="162"/>
                      <a:pt x="1979" y="162"/>
                      <a:pt x="1979" y="162"/>
                    </a:cubicBezTo>
                    <a:cubicBezTo>
                      <a:pt x="1980" y="160"/>
                      <a:pt x="1980" y="160"/>
                      <a:pt x="1980" y="160"/>
                    </a:cubicBezTo>
                    <a:cubicBezTo>
                      <a:pt x="1981" y="156"/>
                      <a:pt x="1991" y="150"/>
                      <a:pt x="1989" y="145"/>
                    </a:cubicBezTo>
                    <a:cubicBezTo>
                      <a:pt x="2012" y="163"/>
                      <a:pt x="2022" y="192"/>
                      <a:pt x="2032" y="212"/>
                    </a:cubicBezTo>
                    <a:cubicBezTo>
                      <a:pt x="2042" y="237"/>
                      <a:pt x="2042" y="237"/>
                      <a:pt x="2042" y="237"/>
                    </a:cubicBezTo>
                    <a:cubicBezTo>
                      <a:pt x="2036" y="222"/>
                      <a:pt x="2030" y="208"/>
                      <a:pt x="2024" y="193"/>
                    </a:cubicBezTo>
                    <a:cubicBezTo>
                      <a:pt x="2017" y="181"/>
                      <a:pt x="2009" y="153"/>
                      <a:pt x="1983" y="139"/>
                    </a:cubicBezTo>
                    <a:cubicBezTo>
                      <a:pt x="1983" y="138"/>
                      <a:pt x="1983" y="138"/>
                      <a:pt x="1983" y="138"/>
                    </a:cubicBezTo>
                    <a:cubicBezTo>
                      <a:pt x="1983" y="138"/>
                      <a:pt x="1983" y="138"/>
                      <a:pt x="1983" y="138"/>
                    </a:cubicBezTo>
                    <a:cubicBezTo>
                      <a:pt x="1983" y="138"/>
                      <a:pt x="1983" y="138"/>
                      <a:pt x="1983" y="138"/>
                    </a:cubicBezTo>
                    <a:cubicBezTo>
                      <a:pt x="1983" y="138"/>
                      <a:pt x="1983" y="138"/>
                      <a:pt x="1983" y="138"/>
                    </a:cubicBezTo>
                    <a:cubicBezTo>
                      <a:pt x="1983" y="138"/>
                      <a:pt x="1982" y="138"/>
                      <a:pt x="1982" y="138"/>
                    </a:cubicBezTo>
                    <a:cubicBezTo>
                      <a:pt x="1981" y="138"/>
                      <a:pt x="1981" y="138"/>
                      <a:pt x="1981" y="138"/>
                    </a:cubicBezTo>
                    <a:cubicBezTo>
                      <a:pt x="1980" y="138"/>
                      <a:pt x="1979" y="137"/>
                      <a:pt x="1978" y="137"/>
                    </a:cubicBezTo>
                    <a:cubicBezTo>
                      <a:pt x="1978" y="136"/>
                      <a:pt x="1978" y="136"/>
                      <a:pt x="1978" y="135"/>
                    </a:cubicBezTo>
                    <a:cubicBezTo>
                      <a:pt x="1978" y="136"/>
                      <a:pt x="1977" y="136"/>
                      <a:pt x="1977" y="136"/>
                    </a:cubicBezTo>
                    <a:cubicBezTo>
                      <a:pt x="1974" y="135"/>
                      <a:pt x="1972" y="134"/>
                      <a:pt x="1969" y="133"/>
                    </a:cubicBezTo>
                    <a:cubicBezTo>
                      <a:pt x="1966" y="133"/>
                      <a:pt x="1962" y="132"/>
                      <a:pt x="1959" y="132"/>
                    </a:cubicBezTo>
                    <a:cubicBezTo>
                      <a:pt x="1959" y="132"/>
                      <a:pt x="1959" y="132"/>
                      <a:pt x="1959" y="132"/>
                    </a:cubicBezTo>
                    <a:cubicBezTo>
                      <a:pt x="1959" y="132"/>
                      <a:pt x="1959" y="132"/>
                      <a:pt x="1959" y="132"/>
                    </a:cubicBezTo>
                    <a:cubicBezTo>
                      <a:pt x="1946" y="132"/>
                      <a:pt x="1934" y="136"/>
                      <a:pt x="1921" y="140"/>
                    </a:cubicBezTo>
                    <a:cubicBezTo>
                      <a:pt x="1899" y="147"/>
                      <a:pt x="1877" y="154"/>
                      <a:pt x="1858" y="140"/>
                    </a:cubicBezTo>
                    <a:cubicBezTo>
                      <a:pt x="1829" y="113"/>
                      <a:pt x="1826" y="70"/>
                      <a:pt x="1804" y="46"/>
                    </a:cubicBezTo>
                    <a:cubicBezTo>
                      <a:pt x="1803" y="44"/>
                      <a:pt x="1801" y="43"/>
                      <a:pt x="1799" y="41"/>
                    </a:cubicBezTo>
                    <a:cubicBezTo>
                      <a:pt x="1801" y="42"/>
                      <a:pt x="1801" y="42"/>
                      <a:pt x="1801" y="42"/>
                    </a:cubicBezTo>
                    <a:cubicBezTo>
                      <a:pt x="1798" y="40"/>
                      <a:pt x="1798" y="40"/>
                      <a:pt x="1798" y="40"/>
                    </a:cubicBezTo>
                    <a:cubicBezTo>
                      <a:pt x="1797" y="39"/>
                      <a:pt x="1796" y="38"/>
                      <a:pt x="1794" y="37"/>
                    </a:cubicBezTo>
                    <a:cubicBezTo>
                      <a:pt x="1788" y="31"/>
                      <a:pt x="1764" y="24"/>
                      <a:pt x="1753" y="27"/>
                    </a:cubicBezTo>
                    <a:cubicBezTo>
                      <a:pt x="1753" y="26"/>
                      <a:pt x="1753" y="26"/>
                      <a:pt x="1753" y="26"/>
                    </a:cubicBezTo>
                    <a:cubicBezTo>
                      <a:pt x="1760" y="25"/>
                      <a:pt x="1764" y="19"/>
                      <a:pt x="1764" y="12"/>
                    </a:cubicBezTo>
                    <a:cubicBezTo>
                      <a:pt x="1763" y="5"/>
                      <a:pt x="1757" y="0"/>
                      <a:pt x="1750" y="1"/>
                    </a:cubicBezTo>
                    <a:cubicBezTo>
                      <a:pt x="1743" y="1"/>
                      <a:pt x="1738" y="8"/>
                      <a:pt x="1739" y="15"/>
                    </a:cubicBezTo>
                    <a:cubicBezTo>
                      <a:pt x="1739" y="19"/>
                      <a:pt x="1741" y="22"/>
                      <a:pt x="1745" y="24"/>
                    </a:cubicBezTo>
                    <a:cubicBezTo>
                      <a:pt x="1713" y="371"/>
                      <a:pt x="1713" y="371"/>
                      <a:pt x="1713" y="371"/>
                    </a:cubicBezTo>
                    <a:cubicBezTo>
                      <a:pt x="1701" y="368"/>
                      <a:pt x="1689" y="368"/>
                      <a:pt x="1679" y="371"/>
                    </a:cubicBezTo>
                    <a:cubicBezTo>
                      <a:pt x="1660" y="371"/>
                      <a:pt x="1643" y="373"/>
                      <a:pt x="1635" y="379"/>
                    </a:cubicBezTo>
                    <a:cubicBezTo>
                      <a:pt x="1632" y="382"/>
                      <a:pt x="1631" y="384"/>
                      <a:pt x="1631" y="386"/>
                    </a:cubicBezTo>
                    <a:cubicBezTo>
                      <a:pt x="1628" y="387"/>
                      <a:pt x="1628" y="387"/>
                      <a:pt x="1628" y="387"/>
                    </a:cubicBezTo>
                    <a:cubicBezTo>
                      <a:pt x="1641" y="425"/>
                      <a:pt x="1641" y="425"/>
                      <a:pt x="1641" y="425"/>
                    </a:cubicBezTo>
                    <a:cubicBezTo>
                      <a:pt x="1642" y="425"/>
                      <a:pt x="1642" y="425"/>
                      <a:pt x="1642" y="425"/>
                    </a:cubicBezTo>
                    <a:cubicBezTo>
                      <a:pt x="1642" y="427"/>
                      <a:pt x="1643" y="429"/>
                      <a:pt x="1645" y="431"/>
                    </a:cubicBezTo>
                    <a:cubicBezTo>
                      <a:pt x="1649" y="438"/>
                      <a:pt x="1660" y="443"/>
                      <a:pt x="1675" y="448"/>
                    </a:cubicBezTo>
                    <a:cubicBezTo>
                      <a:pt x="1492" y="845"/>
                      <a:pt x="1492" y="845"/>
                      <a:pt x="1492" y="845"/>
                    </a:cubicBezTo>
                    <a:cubicBezTo>
                      <a:pt x="1354" y="835"/>
                      <a:pt x="1354" y="835"/>
                      <a:pt x="1354" y="835"/>
                    </a:cubicBezTo>
                    <a:cubicBezTo>
                      <a:pt x="1354" y="838"/>
                      <a:pt x="1354" y="838"/>
                      <a:pt x="1354" y="838"/>
                    </a:cubicBezTo>
                    <a:cubicBezTo>
                      <a:pt x="1354" y="838"/>
                      <a:pt x="1353" y="838"/>
                      <a:pt x="1353" y="839"/>
                    </a:cubicBezTo>
                    <a:cubicBezTo>
                      <a:pt x="1352" y="839"/>
                      <a:pt x="1352" y="839"/>
                      <a:pt x="1351" y="839"/>
                    </a:cubicBezTo>
                    <a:cubicBezTo>
                      <a:pt x="1351" y="839"/>
                      <a:pt x="1351" y="839"/>
                      <a:pt x="1351" y="839"/>
                    </a:cubicBezTo>
                    <a:cubicBezTo>
                      <a:pt x="1351" y="839"/>
                      <a:pt x="1350" y="839"/>
                      <a:pt x="1350" y="839"/>
                    </a:cubicBezTo>
                    <a:cubicBezTo>
                      <a:pt x="1348" y="841"/>
                      <a:pt x="1348" y="842"/>
                      <a:pt x="1349" y="844"/>
                    </a:cubicBezTo>
                    <a:cubicBezTo>
                      <a:pt x="1348" y="845"/>
                      <a:pt x="1349" y="845"/>
                      <a:pt x="1349" y="845"/>
                    </a:cubicBezTo>
                    <a:cubicBezTo>
                      <a:pt x="1349" y="846"/>
                      <a:pt x="1349" y="847"/>
                      <a:pt x="1348" y="849"/>
                    </a:cubicBezTo>
                    <a:cubicBezTo>
                      <a:pt x="1347" y="849"/>
                      <a:pt x="1347" y="849"/>
                      <a:pt x="1347" y="849"/>
                    </a:cubicBezTo>
                    <a:cubicBezTo>
                      <a:pt x="1348" y="849"/>
                      <a:pt x="1348" y="849"/>
                      <a:pt x="1348" y="849"/>
                    </a:cubicBezTo>
                    <a:cubicBezTo>
                      <a:pt x="1349" y="849"/>
                      <a:pt x="1350" y="848"/>
                      <a:pt x="1350" y="848"/>
                    </a:cubicBezTo>
                    <a:cubicBezTo>
                      <a:pt x="1351" y="849"/>
                      <a:pt x="1351" y="850"/>
                      <a:pt x="1352" y="850"/>
                    </a:cubicBezTo>
                    <a:cubicBezTo>
                      <a:pt x="1353" y="851"/>
                      <a:pt x="1353" y="851"/>
                      <a:pt x="1353" y="851"/>
                    </a:cubicBezTo>
                    <a:cubicBezTo>
                      <a:pt x="1353" y="853"/>
                      <a:pt x="1353" y="853"/>
                      <a:pt x="1353" y="853"/>
                    </a:cubicBezTo>
                    <a:cubicBezTo>
                      <a:pt x="1406" y="857"/>
                      <a:pt x="1406" y="857"/>
                      <a:pt x="1406" y="857"/>
                    </a:cubicBezTo>
                    <a:cubicBezTo>
                      <a:pt x="1405" y="858"/>
                      <a:pt x="1405" y="859"/>
                      <a:pt x="1404" y="860"/>
                    </a:cubicBezTo>
                    <a:cubicBezTo>
                      <a:pt x="1403" y="861"/>
                      <a:pt x="1403" y="861"/>
                      <a:pt x="1403" y="861"/>
                    </a:cubicBezTo>
                    <a:cubicBezTo>
                      <a:pt x="1404" y="860"/>
                      <a:pt x="1404" y="860"/>
                      <a:pt x="1404" y="860"/>
                    </a:cubicBezTo>
                    <a:cubicBezTo>
                      <a:pt x="1406" y="860"/>
                      <a:pt x="1408" y="859"/>
                      <a:pt x="1409" y="857"/>
                    </a:cubicBezTo>
                    <a:cubicBezTo>
                      <a:pt x="1412" y="857"/>
                      <a:pt x="1412" y="857"/>
                      <a:pt x="1412" y="857"/>
                    </a:cubicBezTo>
                    <a:cubicBezTo>
                      <a:pt x="1411" y="859"/>
                      <a:pt x="1410" y="862"/>
                      <a:pt x="1408" y="863"/>
                    </a:cubicBezTo>
                    <a:cubicBezTo>
                      <a:pt x="1407" y="864"/>
                      <a:pt x="1407" y="864"/>
                      <a:pt x="1407" y="864"/>
                    </a:cubicBezTo>
                    <a:cubicBezTo>
                      <a:pt x="1409" y="863"/>
                      <a:pt x="1409" y="863"/>
                      <a:pt x="1409" y="863"/>
                    </a:cubicBezTo>
                    <a:cubicBezTo>
                      <a:pt x="1410" y="863"/>
                      <a:pt x="1413" y="861"/>
                      <a:pt x="1415" y="859"/>
                    </a:cubicBezTo>
                    <a:cubicBezTo>
                      <a:pt x="1416" y="860"/>
                      <a:pt x="1417" y="862"/>
                      <a:pt x="1419" y="863"/>
                    </a:cubicBezTo>
                    <a:cubicBezTo>
                      <a:pt x="1419" y="863"/>
                      <a:pt x="1419" y="863"/>
                      <a:pt x="1419" y="863"/>
                    </a:cubicBezTo>
                    <a:cubicBezTo>
                      <a:pt x="1418" y="864"/>
                      <a:pt x="1418" y="864"/>
                      <a:pt x="1418" y="864"/>
                    </a:cubicBezTo>
                    <a:cubicBezTo>
                      <a:pt x="1419" y="863"/>
                      <a:pt x="1419" y="863"/>
                      <a:pt x="1419" y="863"/>
                    </a:cubicBezTo>
                    <a:cubicBezTo>
                      <a:pt x="1425" y="869"/>
                      <a:pt x="1433" y="874"/>
                      <a:pt x="1444" y="879"/>
                    </a:cubicBezTo>
                    <a:cubicBezTo>
                      <a:pt x="1443" y="879"/>
                      <a:pt x="1442" y="880"/>
                      <a:pt x="1442" y="880"/>
                    </a:cubicBezTo>
                    <a:cubicBezTo>
                      <a:pt x="1440" y="882"/>
                      <a:pt x="1440" y="882"/>
                      <a:pt x="1440" y="882"/>
                    </a:cubicBezTo>
                    <a:cubicBezTo>
                      <a:pt x="1443" y="880"/>
                      <a:pt x="1443" y="880"/>
                      <a:pt x="1443" y="880"/>
                    </a:cubicBezTo>
                    <a:cubicBezTo>
                      <a:pt x="1444" y="880"/>
                      <a:pt x="1444" y="880"/>
                      <a:pt x="1445" y="879"/>
                    </a:cubicBezTo>
                    <a:cubicBezTo>
                      <a:pt x="1446" y="880"/>
                      <a:pt x="1448" y="880"/>
                      <a:pt x="1449" y="881"/>
                    </a:cubicBezTo>
                    <a:cubicBezTo>
                      <a:pt x="1447" y="882"/>
                      <a:pt x="1447" y="882"/>
                      <a:pt x="1447" y="882"/>
                    </a:cubicBezTo>
                    <a:cubicBezTo>
                      <a:pt x="1449" y="881"/>
                      <a:pt x="1449" y="881"/>
                      <a:pt x="1449" y="881"/>
                    </a:cubicBezTo>
                    <a:cubicBezTo>
                      <a:pt x="1451" y="882"/>
                      <a:pt x="1453" y="882"/>
                      <a:pt x="1454" y="883"/>
                    </a:cubicBezTo>
                    <a:cubicBezTo>
                      <a:pt x="1453" y="884"/>
                      <a:pt x="1453" y="884"/>
                      <a:pt x="1453" y="884"/>
                    </a:cubicBezTo>
                    <a:cubicBezTo>
                      <a:pt x="1455" y="883"/>
                      <a:pt x="1455" y="883"/>
                      <a:pt x="1455" y="883"/>
                    </a:cubicBezTo>
                    <a:cubicBezTo>
                      <a:pt x="1460" y="885"/>
                      <a:pt x="1465" y="886"/>
                      <a:pt x="1471" y="887"/>
                    </a:cubicBezTo>
                    <a:cubicBezTo>
                      <a:pt x="1469" y="889"/>
                      <a:pt x="1467" y="890"/>
                      <a:pt x="1465" y="892"/>
                    </a:cubicBezTo>
                    <a:cubicBezTo>
                      <a:pt x="1463" y="893"/>
                      <a:pt x="1463" y="893"/>
                      <a:pt x="1463" y="893"/>
                    </a:cubicBezTo>
                    <a:cubicBezTo>
                      <a:pt x="1467" y="891"/>
                      <a:pt x="1467" y="891"/>
                      <a:pt x="1467" y="891"/>
                    </a:cubicBezTo>
                    <a:cubicBezTo>
                      <a:pt x="1468" y="891"/>
                      <a:pt x="1470" y="890"/>
                      <a:pt x="1472" y="888"/>
                    </a:cubicBezTo>
                    <a:cubicBezTo>
                      <a:pt x="1468" y="897"/>
                      <a:pt x="1468" y="897"/>
                      <a:pt x="1468" y="897"/>
                    </a:cubicBezTo>
                    <a:cubicBezTo>
                      <a:pt x="1467" y="897"/>
                      <a:pt x="1466" y="897"/>
                      <a:pt x="1466" y="897"/>
                    </a:cubicBezTo>
                    <a:cubicBezTo>
                      <a:pt x="1441" y="893"/>
                      <a:pt x="1421" y="880"/>
                      <a:pt x="1407" y="869"/>
                    </a:cubicBezTo>
                    <a:cubicBezTo>
                      <a:pt x="1408" y="869"/>
                      <a:pt x="1408" y="869"/>
                      <a:pt x="1408" y="869"/>
                    </a:cubicBezTo>
                    <a:cubicBezTo>
                      <a:pt x="1410" y="864"/>
                      <a:pt x="1405" y="865"/>
                      <a:pt x="1403" y="864"/>
                    </a:cubicBezTo>
                    <a:cubicBezTo>
                      <a:pt x="1403" y="864"/>
                      <a:pt x="1403" y="864"/>
                      <a:pt x="1403" y="864"/>
                    </a:cubicBezTo>
                    <a:cubicBezTo>
                      <a:pt x="1403" y="865"/>
                      <a:pt x="1403" y="865"/>
                      <a:pt x="1403" y="865"/>
                    </a:cubicBezTo>
                    <a:cubicBezTo>
                      <a:pt x="1403" y="865"/>
                      <a:pt x="1403" y="865"/>
                      <a:pt x="1403" y="866"/>
                    </a:cubicBezTo>
                    <a:cubicBezTo>
                      <a:pt x="1403" y="865"/>
                      <a:pt x="1402" y="865"/>
                      <a:pt x="1402" y="865"/>
                    </a:cubicBezTo>
                    <a:cubicBezTo>
                      <a:pt x="1401" y="862"/>
                      <a:pt x="1399" y="862"/>
                      <a:pt x="1397" y="861"/>
                    </a:cubicBezTo>
                    <a:cubicBezTo>
                      <a:pt x="1396" y="860"/>
                      <a:pt x="1395" y="860"/>
                      <a:pt x="1395" y="859"/>
                    </a:cubicBezTo>
                    <a:cubicBezTo>
                      <a:pt x="1395" y="860"/>
                      <a:pt x="1395" y="860"/>
                      <a:pt x="1395" y="860"/>
                    </a:cubicBezTo>
                    <a:cubicBezTo>
                      <a:pt x="1396" y="860"/>
                      <a:pt x="1396" y="860"/>
                      <a:pt x="1396" y="860"/>
                    </a:cubicBezTo>
                    <a:cubicBezTo>
                      <a:pt x="1395" y="860"/>
                      <a:pt x="1394" y="860"/>
                      <a:pt x="1394" y="860"/>
                    </a:cubicBezTo>
                    <a:cubicBezTo>
                      <a:pt x="1393" y="859"/>
                      <a:pt x="1393" y="859"/>
                      <a:pt x="1393" y="859"/>
                    </a:cubicBezTo>
                    <a:cubicBezTo>
                      <a:pt x="1394" y="860"/>
                      <a:pt x="1394" y="860"/>
                      <a:pt x="1394" y="860"/>
                    </a:cubicBezTo>
                    <a:cubicBezTo>
                      <a:pt x="1395" y="862"/>
                      <a:pt x="1397" y="867"/>
                      <a:pt x="1400" y="867"/>
                    </a:cubicBezTo>
                    <a:cubicBezTo>
                      <a:pt x="1410" y="882"/>
                      <a:pt x="1430" y="904"/>
                      <a:pt x="1463" y="909"/>
                    </a:cubicBezTo>
                    <a:cubicBezTo>
                      <a:pt x="1351" y="1152"/>
                      <a:pt x="1351" y="1152"/>
                      <a:pt x="1351" y="1152"/>
                    </a:cubicBezTo>
                    <a:cubicBezTo>
                      <a:pt x="1237" y="1267"/>
                      <a:pt x="1237" y="1267"/>
                      <a:pt x="1237" y="1267"/>
                    </a:cubicBezTo>
                    <a:cubicBezTo>
                      <a:pt x="1147" y="1012"/>
                      <a:pt x="1147" y="1012"/>
                      <a:pt x="1147" y="1012"/>
                    </a:cubicBezTo>
                    <a:cubicBezTo>
                      <a:pt x="1152" y="1010"/>
                      <a:pt x="1158" y="1007"/>
                      <a:pt x="1162" y="1004"/>
                    </a:cubicBezTo>
                    <a:cubicBezTo>
                      <a:pt x="1177" y="1004"/>
                      <a:pt x="1177" y="1004"/>
                      <a:pt x="1177" y="1004"/>
                    </a:cubicBezTo>
                    <a:cubicBezTo>
                      <a:pt x="1188" y="1013"/>
                      <a:pt x="1208" y="1025"/>
                      <a:pt x="1231" y="1022"/>
                    </a:cubicBezTo>
                    <a:cubicBezTo>
                      <a:pt x="1254" y="1018"/>
                      <a:pt x="1268" y="1001"/>
                      <a:pt x="1273" y="992"/>
                    </a:cubicBezTo>
                    <a:cubicBezTo>
                      <a:pt x="1274" y="993"/>
                      <a:pt x="1274" y="993"/>
                      <a:pt x="1274" y="993"/>
                    </a:cubicBezTo>
                    <a:cubicBezTo>
                      <a:pt x="1276" y="992"/>
                      <a:pt x="1276" y="992"/>
                      <a:pt x="1276" y="992"/>
                    </a:cubicBezTo>
                    <a:cubicBezTo>
                      <a:pt x="1275" y="990"/>
                      <a:pt x="1275" y="990"/>
                      <a:pt x="1275" y="990"/>
                    </a:cubicBezTo>
                    <a:cubicBezTo>
                      <a:pt x="1288" y="990"/>
                      <a:pt x="1288" y="990"/>
                      <a:pt x="1288" y="990"/>
                    </a:cubicBezTo>
                    <a:cubicBezTo>
                      <a:pt x="1288" y="981"/>
                      <a:pt x="1288" y="981"/>
                      <a:pt x="1288" y="981"/>
                    </a:cubicBezTo>
                    <a:cubicBezTo>
                      <a:pt x="1269" y="980"/>
                      <a:pt x="1269" y="980"/>
                      <a:pt x="1269" y="980"/>
                    </a:cubicBezTo>
                    <a:cubicBezTo>
                      <a:pt x="1132" y="755"/>
                      <a:pt x="1132" y="755"/>
                      <a:pt x="1132" y="755"/>
                    </a:cubicBezTo>
                    <a:cubicBezTo>
                      <a:pt x="1135" y="734"/>
                      <a:pt x="1135" y="734"/>
                      <a:pt x="1135" y="734"/>
                    </a:cubicBezTo>
                    <a:cubicBezTo>
                      <a:pt x="1126" y="733"/>
                      <a:pt x="1126" y="733"/>
                      <a:pt x="1126" y="733"/>
                    </a:cubicBezTo>
                    <a:cubicBezTo>
                      <a:pt x="1123" y="756"/>
                      <a:pt x="1123" y="756"/>
                      <a:pt x="1123" y="756"/>
                    </a:cubicBezTo>
                    <a:cubicBezTo>
                      <a:pt x="1123" y="756"/>
                      <a:pt x="1123" y="756"/>
                      <a:pt x="1123" y="756"/>
                    </a:cubicBezTo>
                    <a:cubicBezTo>
                      <a:pt x="1123" y="756"/>
                      <a:pt x="1123" y="756"/>
                      <a:pt x="1123" y="756"/>
                    </a:cubicBezTo>
                    <a:cubicBezTo>
                      <a:pt x="777" y="954"/>
                      <a:pt x="777" y="954"/>
                      <a:pt x="777" y="954"/>
                    </a:cubicBezTo>
                    <a:cubicBezTo>
                      <a:pt x="746" y="952"/>
                      <a:pt x="746" y="952"/>
                      <a:pt x="746" y="952"/>
                    </a:cubicBezTo>
                    <a:cubicBezTo>
                      <a:pt x="745" y="961"/>
                      <a:pt x="745" y="961"/>
                      <a:pt x="745" y="961"/>
                    </a:cubicBezTo>
                    <a:cubicBezTo>
                      <a:pt x="750" y="961"/>
                      <a:pt x="750" y="961"/>
                      <a:pt x="750" y="961"/>
                    </a:cubicBezTo>
                    <a:cubicBezTo>
                      <a:pt x="750" y="962"/>
                      <a:pt x="753" y="964"/>
                      <a:pt x="756" y="965"/>
                    </a:cubicBezTo>
                    <a:cubicBezTo>
                      <a:pt x="756" y="966"/>
                      <a:pt x="756" y="966"/>
                      <a:pt x="756" y="966"/>
                    </a:cubicBezTo>
                    <a:cubicBezTo>
                      <a:pt x="751" y="968"/>
                      <a:pt x="751" y="968"/>
                      <a:pt x="751" y="968"/>
                    </a:cubicBezTo>
                    <a:cubicBezTo>
                      <a:pt x="753" y="970"/>
                      <a:pt x="753" y="970"/>
                      <a:pt x="753" y="970"/>
                    </a:cubicBezTo>
                    <a:cubicBezTo>
                      <a:pt x="757" y="968"/>
                      <a:pt x="757" y="968"/>
                      <a:pt x="757" y="968"/>
                    </a:cubicBezTo>
                    <a:cubicBezTo>
                      <a:pt x="764" y="977"/>
                      <a:pt x="779" y="993"/>
                      <a:pt x="800" y="993"/>
                    </a:cubicBezTo>
                    <a:cubicBezTo>
                      <a:pt x="812" y="993"/>
                      <a:pt x="821" y="989"/>
                      <a:pt x="827" y="984"/>
                    </a:cubicBezTo>
                    <a:cubicBezTo>
                      <a:pt x="829" y="986"/>
                      <a:pt x="831" y="987"/>
                      <a:pt x="832" y="989"/>
                    </a:cubicBezTo>
                    <a:cubicBezTo>
                      <a:pt x="838" y="993"/>
                      <a:pt x="845" y="998"/>
                      <a:pt x="854" y="1001"/>
                    </a:cubicBezTo>
                    <a:cubicBezTo>
                      <a:pt x="866" y="1006"/>
                      <a:pt x="879" y="1009"/>
                      <a:pt x="894" y="1007"/>
                    </a:cubicBezTo>
                    <a:cubicBezTo>
                      <a:pt x="915" y="1005"/>
                      <a:pt x="933" y="995"/>
                      <a:pt x="943" y="987"/>
                    </a:cubicBezTo>
                    <a:cubicBezTo>
                      <a:pt x="944" y="988"/>
                      <a:pt x="945" y="989"/>
                      <a:pt x="946" y="990"/>
                    </a:cubicBezTo>
                    <a:cubicBezTo>
                      <a:pt x="946" y="994"/>
                      <a:pt x="946" y="994"/>
                      <a:pt x="946" y="994"/>
                    </a:cubicBezTo>
                    <a:cubicBezTo>
                      <a:pt x="952" y="994"/>
                      <a:pt x="952" y="994"/>
                      <a:pt x="952" y="994"/>
                    </a:cubicBezTo>
                    <a:cubicBezTo>
                      <a:pt x="964" y="1004"/>
                      <a:pt x="981" y="1015"/>
                      <a:pt x="1001" y="1018"/>
                    </a:cubicBezTo>
                    <a:cubicBezTo>
                      <a:pt x="929" y="1171"/>
                      <a:pt x="929" y="1171"/>
                      <a:pt x="929" y="1171"/>
                    </a:cubicBezTo>
                    <a:cubicBezTo>
                      <a:pt x="742" y="1385"/>
                      <a:pt x="742" y="1385"/>
                      <a:pt x="742" y="1385"/>
                    </a:cubicBezTo>
                    <a:cubicBezTo>
                      <a:pt x="721" y="1385"/>
                      <a:pt x="721" y="1385"/>
                      <a:pt x="721" y="1385"/>
                    </a:cubicBezTo>
                    <a:cubicBezTo>
                      <a:pt x="721" y="1389"/>
                      <a:pt x="721" y="1389"/>
                      <a:pt x="721" y="1389"/>
                    </a:cubicBezTo>
                    <a:cubicBezTo>
                      <a:pt x="716" y="1386"/>
                      <a:pt x="715" y="1393"/>
                      <a:pt x="716" y="1397"/>
                    </a:cubicBezTo>
                    <a:cubicBezTo>
                      <a:pt x="716" y="1398"/>
                      <a:pt x="716" y="1399"/>
                      <a:pt x="717" y="1400"/>
                    </a:cubicBezTo>
                    <a:cubicBezTo>
                      <a:pt x="718" y="1403"/>
                      <a:pt x="720" y="1404"/>
                      <a:pt x="722" y="1404"/>
                    </a:cubicBezTo>
                    <a:cubicBezTo>
                      <a:pt x="724" y="1406"/>
                      <a:pt x="726" y="1408"/>
                      <a:pt x="728" y="1410"/>
                    </a:cubicBezTo>
                    <a:cubicBezTo>
                      <a:pt x="734" y="1445"/>
                      <a:pt x="746" y="1492"/>
                      <a:pt x="754" y="1548"/>
                    </a:cubicBezTo>
                    <a:cubicBezTo>
                      <a:pt x="753" y="1548"/>
                      <a:pt x="753" y="1548"/>
                      <a:pt x="753" y="1548"/>
                    </a:cubicBezTo>
                    <a:cubicBezTo>
                      <a:pt x="419" y="2265"/>
                      <a:pt x="419" y="2265"/>
                      <a:pt x="419" y="2265"/>
                    </a:cubicBezTo>
                    <a:cubicBezTo>
                      <a:pt x="397" y="2266"/>
                      <a:pt x="397" y="2266"/>
                      <a:pt x="397" y="2266"/>
                    </a:cubicBezTo>
                    <a:cubicBezTo>
                      <a:pt x="394" y="2267"/>
                      <a:pt x="394" y="2267"/>
                      <a:pt x="394" y="2267"/>
                    </a:cubicBezTo>
                    <a:cubicBezTo>
                      <a:pt x="394" y="2269"/>
                      <a:pt x="394" y="2269"/>
                      <a:pt x="394" y="2269"/>
                    </a:cubicBezTo>
                    <a:cubicBezTo>
                      <a:pt x="383" y="2269"/>
                      <a:pt x="387" y="2294"/>
                      <a:pt x="395" y="2292"/>
                    </a:cubicBezTo>
                    <a:cubicBezTo>
                      <a:pt x="395" y="2294"/>
                      <a:pt x="395" y="2294"/>
                      <a:pt x="395" y="2294"/>
                    </a:cubicBezTo>
                    <a:cubicBezTo>
                      <a:pt x="401" y="2293"/>
                      <a:pt x="401" y="2293"/>
                      <a:pt x="401" y="2293"/>
                    </a:cubicBezTo>
                    <a:cubicBezTo>
                      <a:pt x="403" y="2296"/>
                      <a:pt x="405" y="2299"/>
                      <a:pt x="406" y="2301"/>
                    </a:cubicBezTo>
                    <a:cubicBezTo>
                      <a:pt x="352" y="2500"/>
                      <a:pt x="352" y="2500"/>
                      <a:pt x="352" y="2500"/>
                    </a:cubicBezTo>
                    <a:cubicBezTo>
                      <a:pt x="337" y="2520"/>
                      <a:pt x="337" y="2520"/>
                      <a:pt x="337" y="2520"/>
                    </a:cubicBezTo>
                    <a:cubicBezTo>
                      <a:pt x="336" y="2520"/>
                      <a:pt x="336" y="2520"/>
                      <a:pt x="335" y="2520"/>
                    </a:cubicBezTo>
                    <a:cubicBezTo>
                      <a:pt x="336" y="2521"/>
                      <a:pt x="336" y="2521"/>
                      <a:pt x="336" y="2521"/>
                    </a:cubicBezTo>
                    <a:cubicBezTo>
                      <a:pt x="211" y="2678"/>
                      <a:pt x="211" y="2678"/>
                      <a:pt x="211" y="2678"/>
                    </a:cubicBezTo>
                    <a:cubicBezTo>
                      <a:pt x="209" y="2678"/>
                      <a:pt x="208" y="2679"/>
                      <a:pt x="207" y="2679"/>
                    </a:cubicBezTo>
                    <a:cubicBezTo>
                      <a:pt x="208" y="2679"/>
                      <a:pt x="209" y="2680"/>
                      <a:pt x="209" y="2680"/>
                    </a:cubicBezTo>
                    <a:cubicBezTo>
                      <a:pt x="177" y="2720"/>
                      <a:pt x="177" y="2720"/>
                      <a:pt x="177" y="2720"/>
                    </a:cubicBezTo>
                    <a:cubicBezTo>
                      <a:pt x="177" y="2720"/>
                      <a:pt x="176" y="2720"/>
                      <a:pt x="176" y="2720"/>
                    </a:cubicBezTo>
                    <a:cubicBezTo>
                      <a:pt x="177" y="2721"/>
                      <a:pt x="177" y="2721"/>
                      <a:pt x="177" y="2721"/>
                    </a:cubicBezTo>
                    <a:cubicBezTo>
                      <a:pt x="150" y="2754"/>
                      <a:pt x="150" y="2754"/>
                      <a:pt x="150" y="2754"/>
                    </a:cubicBezTo>
                    <a:cubicBezTo>
                      <a:pt x="149" y="2754"/>
                      <a:pt x="149" y="2754"/>
                      <a:pt x="149" y="2754"/>
                    </a:cubicBezTo>
                    <a:cubicBezTo>
                      <a:pt x="150" y="2754"/>
                      <a:pt x="150" y="2754"/>
                      <a:pt x="150" y="2754"/>
                    </a:cubicBezTo>
                    <a:cubicBezTo>
                      <a:pt x="115" y="2798"/>
                      <a:pt x="115" y="2798"/>
                      <a:pt x="115" y="2798"/>
                    </a:cubicBezTo>
                    <a:cubicBezTo>
                      <a:pt x="113" y="2798"/>
                      <a:pt x="111" y="2798"/>
                      <a:pt x="110" y="2798"/>
                    </a:cubicBezTo>
                    <a:cubicBezTo>
                      <a:pt x="111" y="2798"/>
                      <a:pt x="113" y="2799"/>
                      <a:pt x="114" y="2799"/>
                    </a:cubicBezTo>
                    <a:cubicBezTo>
                      <a:pt x="74" y="2850"/>
                      <a:pt x="74" y="2850"/>
                      <a:pt x="74" y="2850"/>
                    </a:cubicBezTo>
                    <a:cubicBezTo>
                      <a:pt x="72" y="2850"/>
                      <a:pt x="70" y="2851"/>
                      <a:pt x="70" y="2852"/>
                    </a:cubicBezTo>
                    <a:cubicBezTo>
                      <a:pt x="70" y="2852"/>
                      <a:pt x="71" y="2852"/>
                      <a:pt x="72" y="2852"/>
                    </a:cubicBezTo>
                    <a:cubicBezTo>
                      <a:pt x="38" y="2895"/>
                      <a:pt x="38" y="2895"/>
                      <a:pt x="38" y="2895"/>
                    </a:cubicBezTo>
                    <a:cubicBezTo>
                      <a:pt x="20" y="2879"/>
                      <a:pt x="20" y="2879"/>
                      <a:pt x="20" y="2879"/>
                    </a:cubicBezTo>
                    <a:cubicBezTo>
                      <a:pt x="18" y="2881"/>
                      <a:pt x="18" y="2881"/>
                      <a:pt x="18" y="2881"/>
                    </a:cubicBezTo>
                    <a:cubicBezTo>
                      <a:pt x="14" y="2878"/>
                      <a:pt x="9" y="2876"/>
                      <a:pt x="3" y="2881"/>
                    </a:cubicBezTo>
                    <a:cubicBezTo>
                      <a:pt x="0" y="2887"/>
                      <a:pt x="2" y="2893"/>
                      <a:pt x="3" y="2898"/>
                    </a:cubicBezTo>
                    <a:cubicBezTo>
                      <a:pt x="2" y="2900"/>
                      <a:pt x="2" y="2900"/>
                      <a:pt x="2" y="2900"/>
                    </a:cubicBezTo>
                    <a:cubicBezTo>
                      <a:pt x="5" y="2902"/>
                      <a:pt x="5" y="2902"/>
                      <a:pt x="5" y="2902"/>
                    </a:cubicBezTo>
                    <a:cubicBezTo>
                      <a:pt x="6" y="2904"/>
                      <a:pt x="6" y="2904"/>
                      <a:pt x="6" y="2904"/>
                    </a:cubicBezTo>
                    <a:moveTo>
                      <a:pt x="425" y="3782"/>
                    </a:moveTo>
                    <a:cubicBezTo>
                      <a:pt x="416" y="3783"/>
                      <a:pt x="406" y="3785"/>
                      <a:pt x="396" y="3786"/>
                    </a:cubicBezTo>
                    <a:cubicBezTo>
                      <a:pt x="406" y="3784"/>
                      <a:pt x="416" y="3783"/>
                      <a:pt x="425" y="3782"/>
                    </a:cubicBezTo>
                    <a:moveTo>
                      <a:pt x="4" y="2891"/>
                    </a:moveTo>
                    <a:cubicBezTo>
                      <a:pt x="4" y="2891"/>
                      <a:pt x="4" y="2891"/>
                      <a:pt x="4" y="2891"/>
                    </a:cubicBezTo>
                    <a:cubicBezTo>
                      <a:pt x="4" y="2891"/>
                      <a:pt x="4" y="2891"/>
                      <a:pt x="4" y="2891"/>
                    </a:cubicBezTo>
                    <a:cubicBezTo>
                      <a:pt x="4" y="2891"/>
                      <a:pt x="4" y="2891"/>
                      <a:pt x="4" y="2891"/>
                    </a:cubicBezTo>
                    <a:cubicBezTo>
                      <a:pt x="4" y="2891"/>
                      <a:pt x="4" y="2891"/>
                      <a:pt x="4" y="2891"/>
                    </a:cubicBezTo>
                    <a:moveTo>
                      <a:pt x="4" y="2892"/>
                    </a:moveTo>
                    <a:cubicBezTo>
                      <a:pt x="4" y="2892"/>
                      <a:pt x="4" y="2893"/>
                      <a:pt x="4" y="2893"/>
                    </a:cubicBezTo>
                    <a:cubicBezTo>
                      <a:pt x="4" y="2894"/>
                      <a:pt x="4" y="2894"/>
                      <a:pt x="4" y="2894"/>
                    </a:cubicBezTo>
                    <a:cubicBezTo>
                      <a:pt x="4" y="2893"/>
                      <a:pt x="4" y="2892"/>
                      <a:pt x="4" y="2892"/>
                    </a:cubicBezTo>
                    <a:cubicBezTo>
                      <a:pt x="4" y="2892"/>
                      <a:pt x="4" y="2892"/>
                      <a:pt x="4" y="2892"/>
                    </a:cubicBezTo>
                    <a:moveTo>
                      <a:pt x="6" y="2894"/>
                    </a:moveTo>
                    <a:cubicBezTo>
                      <a:pt x="7" y="2893"/>
                      <a:pt x="7" y="2893"/>
                      <a:pt x="7" y="2893"/>
                    </a:cubicBezTo>
                    <a:cubicBezTo>
                      <a:pt x="7" y="2894"/>
                      <a:pt x="7" y="2894"/>
                      <a:pt x="7" y="2894"/>
                    </a:cubicBezTo>
                    <a:cubicBezTo>
                      <a:pt x="4" y="2897"/>
                      <a:pt x="4" y="2897"/>
                      <a:pt x="4" y="2897"/>
                    </a:cubicBezTo>
                    <a:cubicBezTo>
                      <a:pt x="4" y="2896"/>
                      <a:pt x="4" y="2895"/>
                      <a:pt x="4" y="2894"/>
                    </a:cubicBezTo>
                    <a:cubicBezTo>
                      <a:pt x="4" y="2893"/>
                      <a:pt x="4" y="2893"/>
                      <a:pt x="4" y="2893"/>
                    </a:cubicBezTo>
                    <a:cubicBezTo>
                      <a:pt x="5" y="2893"/>
                      <a:pt x="5" y="2893"/>
                      <a:pt x="6" y="2892"/>
                    </a:cubicBezTo>
                    <a:cubicBezTo>
                      <a:pt x="6" y="2893"/>
                      <a:pt x="7" y="2892"/>
                      <a:pt x="8" y="2891"/>
                    </a:cubicBezTo>
                    <a:cubicBezTo>
                      <a:pt x="8" y="2892"/>
                      <a:pt x="7" y="2893"/>
                      <a:pt x="6" y="2893"/>
                    </a:cubicBezTo>
                    <a:cubicBezTo>
                      <a:pt x="6" y="2894"/>
                      <a:pt x="6" y="2894"/>
                      <a:pt x="6" y="2894"/>
                    </a:cubicBezTo>
                    <a:moveTo>
                      <a:pt x="6" y="2883"/>
                    </a:moveTo>
                    <a:cubicBezTo>
                      <a:pt x="6" y="2883"/>
                      <a:pt x="6" y="2883"/>
                      <a:pt x="6" y="2883"/>
                    </a:cubicBezTo>
                    <a:cubicBezTo>
                      <a:pt x="6" y="2883"/>
                      <a:pt x="6" y="2883"/>
                      <a:pt x="6" y="2883"/>
                    </a:cubicBezTo>
                    <a:cubicBezTo>
                      <a:pt x="6" y="2883"/>
                      <a:pt x="6" y="2883"/>
                      <a:pt x="6" y="2883"/>
                    </a:cubicBezTo>
                    <a:moveTo>
                      <a:pt x="15" y="2884"/>
                    </a:moveTo>
                    <a:cubicBezTo>
                      <a:pt x="14" y="2885"/>
                      <a:pt x="14" y="2885"/>
                      <a:pt x="14" y="2885"/>
                    </a:cubicBezTo>
                    <a:cubicBezTo>
                      <a:pt x="14" y="2885"/>
                      <a:pt x="14" y="2884"/>
                      <a:pt x="13" y="2884"/>
                    </a:cubicBezTo>
                    <a:cubicBezTo>
                      <a:pt x="12" y="2884"/>
                      <a:pt x="11" y="2884"/>
                      <a:pt x="10" y="2885"/>
                    </a:cubicBezTo>
                    <a:cubicBezTo>
                      <a:pt x="10" y="2885"/>
                      <a:pt x="10" y="2885"/>
                      <a:pt x="10" y="2885"/>
                    </a:cubicBezTo>
                    <a:cubicBezTo>
                      <a:pt x="10" y="2885"/>
                      <a:pt x="10" y="2885"/>
                      <a:pt x="10" y="2885"/>
                    </a:cubicBezTo>
                    <a:cubicBezTo>
                      <a:pt x="10" y="2885"/>
                      <a:pt x="9" y="2884"/>
                      <a:pt x="9" y="2884"/>
                    </a:cubicBezTo>
                    <a:cubicBezTo>
                      <a:pt x="9" y="2884"/>
                      <a:pt x="8" y="2883"/>
                      <a:pt x="7" y="2883"/>
                    </a:cubicBezTo>
                    <a:cubicBezTo>
                      <a:pt x="10" y="2883"/>
                      <a:pt x="12" y="2884"/>
                      <a:pt x="15" y="2884"/>
                    </a:cubicBezTo>
                    <a:moveTo>
                      <a:pt x="476" y="3726"/>
                    </a:moveTo>
                    <a:cubicBezTo>
                      <a:pt x="478" y="3729"/>
                      <a:pt x="480" y="3732"/>
                      <a:pt x="483" y="3735"/>
                    </a:cubicBezTo>
                    <a:cubicBezTo>
                      <a:pt x="483" y="3735"/>
                      <a:pt x="483" y="3735"/>
                      <a:pt x="483" y="3735"/>
                    </a:cubicBezTo>
                    <a:cubicBezTo>
                      <a:pt x="479" y="3734"/>
                      <a:pt x="474" y="3733"/>
                      <a:pt x="470" y="3731"/>
                    </a:cubicBezTo>
                    <a:cubicBezTo>
                      <a:pt x="459" y="3718"/>
                      <a:pt x="459" y="3718"/>
                      <a:pt x="459" y="3718"/>
                    </a:cubicBezTo>
                    <a:cubicBezTo>
                      <a:pt x="455" y="3714"/>
                      <a:pt x="451" y="3709"/>
                      <a:pt x="447" y="3702"/>
                    </a:cubicBezTo>
                    <a:cubicBezTo>
                      <a:pt x="453" y="3704"/>
                      <a:pt x="459" y="3706"/>
                      <a:pt x="465" y="3708"/>
                    </a:cubicBezTo>
                    <a:cubicBezTo>
                      <a:pt x="465" y="3709"/>
                      <a:pt x="466" y="3709"/>
                      <a:pt x="466" y="3710"/>
                    </a:cubicBezTo>
                    <a:cubicBezTo>
                      <a:pt x="466" y="3709"/>
                      <a:pt x="466" y="3709"/>
                      <a:pt x="465" y="3708"/>
                    </a:cubicBezTo>
                    <a:cubicBezTo>
                      <a:pt x="473" y="3710"/>
                      <a:pt x="480" y="3713"/>
                      <a:pt x="488" y="3715"/>
                    </a:cubicBezTo>
                    <a:cubicBezTo>
                      <a:pt x="493" y="3722"/>
                      <a:pt x="498" y="3728"/>
                      <a:pt x="504" y="3733"/>
                    </a:cubicBezTo>
                    <a:cubicBezTo>
                      <a:pt x="512" y="3743"/>
                      <a:pt x="512" y="3743"/>
                      <a:pt x="512" y="3743"/>
                    </a:cubicBezTo>
                    <a:cubicBezTo>
                      <a:pt x="502" y="3741"/>
                      <a:pt x="493" y="3738"/>
                      <a:pt x="483" y="3735"/>
                    </a:cubicBezTo>
                    <a:cubicBezTo>
                      <a:pt x="476" y="3727"/>
                      <a:pt x="476" y="3727"/>
                      <a:pt x="476" y="3727"/>
                    </a:cubicBezTo>
                    <a:cubicBezTo>
                      <a:pt x="476" y="3726"/>
                      <a:pt x="476" y="3726"/>
                      <a:pt x="476" y="3726"/>
                    </a:cubicBezTo>
                    <a:moveTo>
                      <a:pt x="502" y="3718"/>
                    </a:moveTo>
                    <a:cubicBezTo>
                      <a:pt x="507" y="3726"/>
                      <a:pt x="513" y="3733"/>
                      <a:pt x="520" y="3738"/>
                    </a:cubicBezTo>
                    <a:cubicBezTo>
                      <a:pt x="527" y="3746"/>
                      <a:pt x="527" y="3746"/>
                      <a:pt x="527" y="3746"/>
                    </a:cubicBezTo>
                    <a:cubicBezTo>
                      <a:pt x="522" y="3745"/>
                      <a:pt x="517" y="3744"/>
                      <a:pt x="512" y="3743"/>
                    </a:cubicBezTo>
                    <a:cubicBezTo>
                      <a:pt x="498" y="3725"/>
                      <a:pt x="498" y="3725"/>
                      <a:pt x="498" y="3725"/>
                    </a:cubicBezTo>
                    <a:cubicBezTo>
                      <a:pt x="495" y="3723"/>
                      <a:pt x="491" y="3719"/>
                      <a:pt x="488" y="3715"/>
                    </a:cubicBezTo>
                    <a:cubicBezTo>
                      <a:pt x="492" y="3716"/>
                      <a:pt x="497" y="3717"/>
                      <a:pt x="501" y="3718"/>
                    </a:cubicBezTo>
                    <a:cubicBezTo>
                      <a:pt x="502" y="3718"/>
                      <a:pt x="502" y="3718"/>
                      <a:pt x="502" y="3718"/>
                    </a:cubicBezTo>
                    <a:cubicBezTo>
                      <a:pt x="501" y="3718"/>
                      <a:pt x="501" y="3718"/>
                      <a:pt x="501" y="3718"/>
                    </a:cubicBezTo>
                    <a:cubicBezTo>
                      <a:pt x="504" y="3718"/>
                      <a:pt x="507" y="3719"/>
                      <a:pt x="510" y="3720"/>
                    </a:cubicBezTo>
                    <a:cubicBezTo>
                      <a:pt x="511" y="3721"/>
                      <a:pt x="512" y="3721"/>
                      <a:pt x="513" y="3722"/>
                    </a:cubicBezTo>
                    <a:cubicBezTo>
                      <a:pt x="513" y="3721"/>
                      <a:pt x="512" y="3721"/>
                      <a:pt x="512" y="3720"/>
                    </a:cubicBezTo>
                    <a:cubicBezTo>
                      <a:pt x="515" y="3721"/>
                      <a:pt x="518" y="3721"/>
                      <a:pt x="520" y="3722"/>
                    </a:cubicBezTo>
                    <a:cubicBezTo>
                      <a:pt x="527" y="3732"/>
                      <a:pt x="534" y="3741"/>
                      <a:pt x="542" y="3749"/>
                    </a:cubicBezTo>
                    <a:cubicBezTo>
                      <a:pt x="537" y="3748"/>
                      <a:pt x="532" y="3747"/>
                      <a:pt x="527" y="3746"/>
                    </a:cubicBezTo>
                    <a:cubicBezTo>
                      <a:pt x="513" y="3730"/>
                      <a:pt x="513" y="3730"/>
                      <a:pt x="513" y="3730"/>
                    </a:cubicBezTo>
                    <a:cubicBezTo>
                      <a:pt x="509" y="3727"/>
                      <a:pt x="505" y="3723"/>
                      <a:pt x="502" y="3718"/>
                    </a:cubicBezTo>
                    <a:moveTo>
                      <a:pt x="578" y="3754"/>
                    </a:moveTo>
                    <a:cubicBezTo>
                      <a:pt x="573" y="3753"/>
                      <a:pt x="568" y="3752"/>
                      <a:pt x="562" y="3752"/>
                    </a:cubicBezTo>
                    <a:cubicBezTo>
                      <a:pt x="551" y="3736"/>
                      <a:pt x="551" y="3736"/>
                      <a:pt x="551" y="3736"/>
                    </a:cubicBezTo>
                    <a:cubicBezTo>
                      <a:pt x="548" y="3733"/>
                      <a:pt x="545" y="3730"/>
                      <a:pt x="542" y="3725"/>
                    </a:cubicBezTo>
                    <a:cubicBezTo>
                      <a:pt x="548" y="3726"/>
                      <a:pt x="553" y="3727"/>
                      <a:pt x="559" y="3728"/>
                    </a:cubicBezTo>
                    <a:cubicBezTo>
                      <a:pt x="560" y="3730"/>
                      <a:pt x="561" y="3731"/>
                      <a:pt x="563" y="3733"/>
                    </a:cubicBezTo>
                    <a:cubicBezTo>
                      <a:pt x="561" y="3732"/>
                      <a:pt x="560" y="3730"/>
                      <a:pt x="559" y="3728"/>
                    </a:cubicBezTo>
                    <a:cubicBezTo>
                      <a:pt x="560" y="3728"/>
                      <a:pt x="561" y="3728"/>
                      <a:pt x="562" y="3728"/>
                    </a:cubicBezTo>
                    <a:cubicBezTo>
                      <a:pt x="564" y="3733"/>
                      <a:pt x="566" y="3737"/>
                      <a:pt x="568" y="3741"/>
                    </a:cubicBezTo>
                    <a:cubicBezTo>
                      <a:pt x="566" y="3738"/>
                      <a:pt x="564" y="3736"/>
                      <a:pt x="563" y="3733"/>
                    </a:cubicBezTo>
                    <a:cubicBezTo>
                      <a:pt x="565" y="3736"/>
                      <a:pt x="566" y="3739"/>
                      <a:pt x="568" y="3741"/>
                    </a:cubicBezTo>
                    <a:cubicBezTo>
                      <a:pt x="572" y="3746"/>
                      <a:pt x="575" y="3751"/>
                      <a:pt x="578" y="3754"/>
                    </a:cubicBezTo>
                    <a:moveTo>
                      <a:pt x="655" y="3752"/>
                    </a:moveTo>
                    <a:cubicBezTo>
                      <a:pt x="657" y="3754"/>
                      <a:pt x="658" y="3757"/>
                      <a:pt x="660" y="3759"/>
                    </a:cubicBezTo>
                    <a:cubicBezTo>
                      <a:pt x="661" y="3761"/>
                      <a:pt x="661" y="3761"/>
                      <a:pt x="661" y="3761"/>
                    </a:cubicBezTo>
                    <a:cubicBezTo>
                      <a:pt x="658" y="3761"/>
                      <a:pt x="655" y="3761"/>
                      <a:pt x="652" y="3760"/>
                    </a:cubicBezTo>
                    <a:cubicBezTo>
                      <a:pt x="648" y="3754"/>
                      <a:pt x="644" y="3746"/>
                      <a:pt x="639" y="3737"/>
                    </a:cubicBezTo>
                    <a:cubicBezTo>
                      <a:pt x="642" y="3737"/>
                      <a:pt x="644" y="3738"/>
                      <a:pt x="647" y="3738"/>
                    </a:cubicBezTo>
                    <a:cubicBezTo>
                      <a:pt x="649" y="3742"/>
                      <a:pt x="651" y="3746"/>
                      <a:pt x="654" y="3749"/>
                    </a:cubicBezTo>
                    <a:cubicBezTo>
                      <a:pt x="655" y="3752"/>
                      <a:pt x="655" y="3752"/>
                      <a:pt x="655" y="3752"/>
                    </a:cubicBezTo>
                    <a:cubicBezTo>
                      <a:pt x="653" y="3747"/>
                      <a:pt x="650" y="3743"/>
                      <a:pt x="647" y="3738"/>
                    </a:cubicBezTo>
                    <a:cubicBezTo>
                      <a:pt x="651" y="3738"/>
                      <a:pt x="655" y="3738"/>
                      <a:pt x="659" y="3738"/>
                    </a:cubicBezTo>
                    <a:cubicBezTo>
                      <a:pt x="663" y="3748"/>
                      <a:pt x="668" y="3757"/>
                      <a:pt x="671" y="3762"/>
                    </a:cubicBezTo>
                    <a:cubicBezTo>
                      <a:pt x="668" y="3762"/>
                      <a:pt x="665" y="3761"/>
                      <a:pt x="661" y="3761"/>
                    </a:cubicBezTo>
                    <a:cubicBezTo>
                      <a:pt x="655" y="3752"/>
                      <a:pt x="655" y="3752"/>
                      <a:pt x="655" y="3752"/>
                    </a:cubicBezTo>
                    <a:moveTo>
                      <a:pt x="1377" y="3771"/>
                    </a:moveTo>
                    <a:cubicBezTo>
                      <a:pt x="1377" y="3771"/>
                      <a:pt x="1377" y="3771"/>
                      <a:pt x="1377" y="3771"/>
                    </a:cubicBezTo>
                    <a:cubicBezTo>
                      <a:pt x="1357" y="3778"/>
                      <a:pt x="1337" y="3784"/>
                      <a:pt x="1318" y="3789"/>
                    </a:cubicBezTo>
                    <a:cubicBezTo>
                      <a:pt x="1318" y="3789"/>
                      <a:pt x="1318" y="3789"/>
                      <a:pt x="1318" y="3789"/>
                    </a:cubicBezTo>
                    <a:cubicBezTo>
                      <a:pt x="1318" y="3789"/>
                      <a:pt x="1318" y="3789"/>
                      <a:pt x="1318" y="3789"/>
                    </a:cubicBezTo>
                    <a:cubicBezTo>
                      <a:pt x="1303" y="3792"/>
                      <a:pt x="1289" y="3795"/>
                      <a:pt x="1275" y="3797"/>
                    </a:cubicBezTo>
                    <a:cubicBezTo>
                      <a:pt x="1275" y="3797"/>
                      <a:pt x="1275" y="3797"/>
                      <a:pt x="1275" y="3797"/>
                    </a:cubicBezTo>
                    <a:cubicBezTo>
                      <a:pt x="1295" y="3792"/>
                      <a:pt x="1315" y="3786"/>
                      <a:pt x="1335" y="3781"/>
                    </a:cubicBezTo>
                    <a:cubicBezTo>
                      <a:pt x="1349" y="3776"/>
                      <a:pt x="1363" y="3773"/>
                      <a:pt x="1377" y="3771"/>
                    </a:cubicBezTo>
                    <a:moveTo>
                      <a:pt x="1080" y="3810"/>
                    </a:moveTo>
                    <a:cubicBezTo>
                      <a:pt x="1079" y="3809"/>
                      <a:pt x="1078" y="3809"/>
                      <a:pt x="1076" y="3809"/>
                    </a:cubicBezTo>
                    <a:cubicBezTo>
                      <a:pt x="1076" y="3809"/>
                      <a:pt x="1076" y="3809"/>
                      <a:pt x="1076" y="3809"/>
                    </a:cubicBezTo>
                    <a:cubicBezTo>
                      <a:pt x="1084" y="3806"/>
                      <a:pt x="1091" y="3804"/>
                      <a:pt x="1098" y="3802"/>
                    </a:cubicBezTo>
                    <a:cubicBezTo>
                      <a:pt x="1135" y="3794"/>
                      <a:pt x="1171" y="3796"/>
                      <a:pt x="1204" y="3800"/>
                    </a:cubicBezTo>
                    <a:cubicBezTo>
                      <a:pt x="1194" y="3802"/>
                      <a:pt x="1184" y="3805"/>
                      <a:pt x="1174" y="3807"/>
                    </a:cubicBezTo>
                    <a:cubicBezTo>
                      <a:pt x="1147" y="3805"/>
                      <a:pt x="1114" y="3805"/>
                      <a:pt x="1080" y="3810"/>
                    </a:cubicBezTo>
                    <a:moveTo>
                      <a:pt x="2078" y="3798"/>
                    </a:moveTo>
                    <a:cubicBezTo>
                      <a:pt x="2068" y="3795"/>
                      <a:pt x="2057" y="3791"/>
                      <a:pt x="2047" y="3787"/>
                    </a:cubicBezTo>
                    <a:cubicBezTo>
                      <a:pt x="2038" y="3784"/>
                      <a:pt x="2030" y="3780"/>
                      <a:pt x="2022" y="3776"/>
                    </a:cubicBezTo>
                    <a:cubicBezTo>
                      <a:pt x="2042" y="3777"/>
                      <a:pt x="2063" y="3779"/>
                      <a:pt x="2084" y="3781"/>
                    </a:cubicBezTo>
                    <a:cubicBezTo>
                      <a:pt x="2108" y="3784"/>
                      <a:pt x="2133" y="3787"/>
                      <a:pt x="2157" y="3790"/>
                    </a:cubicBezTo>
                    <a:cubicBezTo>
                      <a:pt x="2138" y="3798"/>
                      <a:pt x="2118" y="3804"/>
                      <a:pt x="2097" y="3802"/>
                    </a:cubicBezTo>
                    <a:cubicBezTo>
                      <a:pt x="2091" y="3801"/>
                      <a:pt x="2085" y="3800"/>
                      <a:pt x="2078" y="3798"/>
                    </a:cubicBezTo>
                    <a:moveTo>
                      <a:pt x="2040" y="3657"/>
                    </a:moveTo>
                    <a:cubicBezTo>
                      <a:pt x="2048" y="3658"/>
                      <a:pt x="2056" y="3660"/>
                      <a:pt x="2064" y="3662"/>
                    </a:cubicBezTo>
                    <a:cubicBezTo>
                      <a:pt x="2047" y="3659"/>
                      <a:pt x="2029" y="3657"/>
                      <a:pt x="2009" y="3656"/>
                    </a:cubicBezTo>
                    <a:cubicBezTo>
                      <a:pt x="2015" y="3655"/>
                      <a:pt x="2021" y="3655"/>
                      <a:pt x="2027" y="3654"/>
                    </a:cubicBezTo>
                    <a:cubicBezTo>
                      <a:pt x="2032" y="3655"/>
                      <a:pt x="2036" y="3656"/>
                      <a:pt x="2040" y="3657"/>
                    </a:cubicBezTo>
                    <a:moveTo>
                      <a:pt x="2310" y="3221"/>
                    </a:moveTo>
                    <a:cubicBezTo>
                      <a:pt x="2311" y="3219"/>
                      <a:pt x="2312" y="3217"/>
                      <a:pt x="2313" y="3215"/>
                    </a:cubicBezTo>
                    <a:cubicBezTo>
                      <a:pt x="2314" y="3215"/>
                      <a:pt x="2314" y="3216"/>
                      <a:pt x="2314" y="3216"/>
                    </a:cubicBezTo>
                    <a:cubicBezTo>
                      <a:pt x="2315" y="3225"/>
                      <a:pt x="2316" y="3233"/>
                      <a:pt x="2318" y="3237"/>
                    </a:cubicBezTo>
                    <a:cubicBezTo>
                      <a:pt x="2196" y="3240"/>
                      <a:pt x="2196" y="3240"/>
                      <a:pt x="2196" y="3240"/>
                    </a:cubicBezTo>
                    <a:cubicBezTo>
                      <a:pt x="2264" y="3168"/>
                      <a:pt x="2264" y="3168"/>
                      <a:pt x="2264" y="3168"/>
                    </a:cubicBezTo>
                    <a:cubicBezTo>
                      <a:pt x="2281" y="3184"/>
                      <a:pt x="2297" y="3199"/>
                      <a:pt x="2312" y="3214"/>
                    </a:cubicBezTo>
                    <a:cubicBezTo>
                      <a:pt x="2311" y="3217"/>
                      <a:pt x="2310" y="3220"/>
                      <a:pt x="2310" y="3221"/>
                    </a:cubicBezTo>
                    <a:moveTo>
                      <a:pt x="2322" y="3038"/>
                    </a:moveTo>
                    <a:cubicBezTo>
                      <a:pt x="2319" y="3055"/>
                      <a:pt x="2319" y="3055"/>
                      <a:pt x="2319" y="3055"/>
                    </a:cubicBezTo>
                    <a:cubicBezTo>
                      <a:pt x="2318" y="3065"/>
                      <a:pt x="2314" y="3085"/>
                      <a:pt x="2309" y="3107"/>
                    </a:cubicBezTo>
                    <a:cubicBezTo>
                      <a:pt x="2302" y="3114"/>
                      <a:pt x="2302" y="3114"/>
                      <a:pt x="2302" y="3114"/>
                    </a:cubicBezTo>
                    <a:cubicBezTo>
                      <a:pt x="2311" y="3079"/>
                      <a:pt x="2318" y="3039"/>
                      <a:pt x="2323" y="3008"/>
                    </a:cubicBezTo>
                    <a:cubicBezTo>
                      <a:pt x="2334" y="3000"/>
                      <a:pt x="2334" y="3000"/>
                      <a:pt x="2334" y="3000"/>
                    </a:cubicBezTo>
                    <a:cubicBezTo>
                      <a:pt x="2333" y="3001"/>
                      <a:pt x="2333" y="3002"/>
                      <a:pt x="2333" y="3003"/>
                    </a:cubicBezTo>
                    <a:cubicBezTo>
                      <a:pt x="2330" y="3024"/>
                      <a:pt x="2330" y="3024"/>
                      <a:pt x="2330" y="3024"/>
                    </a:cubicBezTo>
                    <a:cubicBezTo>
                      <a:pt x="2334" y="3000"/>
                      <a:pt x="2334" y="3000"/>
                      <a:pt x="2334" y="3000"/>
                    </a:cubicBezTo>
                    <a:cubicBezTo>
                      <a:pt x="2338" y="2996"/>
                      <a:pt x="2338" y="2996"/>
                      <a:pt x="2338" y="2996"/>
                    </a:cubicBezTo>
                    <a:cubicBezTo>
                      <a:pt x="2338" y="3012"/>
                      <a:pt x="2338" y="3028"/>
                      <a:pt x="2336" y="3041"/>
                    </a:cubicBezTo>
                    <a:cubicBezTo>
                      <a:pt x="2336" y="3059"/>
                      <a:pt x="2336" y="3059"/>
                      <a:pt x="2336" y="3059"/>
                    </a:cubicBezTo>
                    <a:cubicBezTo>
                      <a:pt x="2337" y="3028"/>
                      <a:pt x="2337" y="3028"/>
                      <a:pt x="2337" y="3028"/>
                    </a:cubicBezTo>
                    <a:cubicBezTo>
                      <a:pt x="2338" y="3023"/>
                      <a:pt x="2339" y="3017"/>
                      <a:pt x="2339" y="3010"/>
                    </a:cubicBezTo>
                    <a:cubicBezTo>
                      <a:pt x="2342" y="2993"/>
                      <a:pt x="2342" y="2993"/>
                      <a:pt x="2342" y="2993"/>
                    </a:cubicBezTo>
                    <a:cubicBezTo>
                      <a:pt x="2342" y="2993"/>
                      <a:pt x="2342" y="2993"/>
                      <a:pt x="2342" y="2993"/>
                    </a:cubicBezTo>
                    <a:cubicBezTo>
                      <a:pt x="2342" y="3001"/>
                      <a:pt x="2342" y="3009"/>
                      <a:pt x="2342" y="3016"/>
                    </a:cubicBezTo>
                    <a:cubicBezTo>
                      <a:pt x="2342" y="3037"/>
                      <a:pt x="2342" y="3037"/>
                      <a:pt x="2342" y="3037"/>
                    </a:cubicBezTo>
                    <a:cubicBezTo>
                      <a:pt x="2342" y="3001"/>
                      <a:pt x="2342" y="3001"/>
                      <a:pt x="2342" y="3001"/>
                    </a:cubicBezTo>
                    <a:cubicBezTo>
                      <a:pt x="2342" y="2998"/>
                      <a:pt x="2342" y="2996"/>
                      <a:pt x="2342" y="2993"/>
                    </a:cubicBezTo>
                    <a:cubicBezTo>
                      <a:pt x="2348" y="2988"/>
                      <a:pt x="2348" y="2988"/>
                      <a:pt x="2348" y="2988"/>
                    </a:cubicBezTo>
                    <a:cubicBezTo>
                      <a:pt x="2347" y="3006"/>
                      <a:pt x="2345" y="3024"/>
                      <a:pt x="2342" y="3043"/>
                    </a:cubicBezTo>
                    <a:cubicBezTo>
                      <a:pt x="2340" y="3053"/>
                      <a:pt x="2336" y="3066"/>
                      <a:pt x="2333" y="3081"/>
                    </a:cubicBezTo>
                    <a:cubicBezTo>
                      <a:pt x="2316" y="3099"/>
                      <a:pt x="2316" y="3099"/>
                      <a:pt x="2316" y="3099"/>
                    </a:cubicBezTo>
                    <a:cubicBezTo>
                      <a:pt x="2320" y="3071"/>
                      <a:pt x="2324" y="3043"/>
                      <a:pt x="2326" y="3022"/>
                    </a:cubicBezTo>
                    <a:cubicBezTo>
                      <a:pt x="2328" y="3011"/>
                      <a:pt x="2328" y="3011"/>
                      <a:pt x="2328" y="3011"/>
                    </a:cubicBezTo>
                    <a:cubicBezTo>
                      <a:pt x="2325" y="3030"/>
                      <a:pt x="2325" y="3030"/>
                      <a:pt x="2325" y="3030"/>
                    </a:cubicBezTo>
                    <a:cubicBezTo>
                      <a:pt x="2324" y="3038"/>
                      <a:pt x="2322" y="3050"/>
                      <a:pt x="2319" y="3063"/>
                    </a:cubicBezTo>
                    <a:cubicBezTo>
                      <a:pt x="2320" y="3058"/>
                      <a:pt x="2320" y="3052"/>
                      <a:pt x="2321" y="3048"/>
                    </a:cubicBezTo>
                    <a:cubicBezTo>
                      <a:pt x="2322" y="3038"/>
                      <a:pt x="2322" y="3038"/>
                      <a:pt x="2322" y="3038"/>
                    </a:cubicBezTo>
                    <a:moveTo>
                      <a:pt x="2353" y="3022"/>
                    </a:moveTo>
                    <a:cubicBezTo>
                      <a:pt x="2348" y="3042"/>
                      <a:pt x="2348" y="3042"/>
                      <a:pt x="2348" y="3042"/>
                    </a:cubicBezTo>
                    <a:cubicBezTo>
                      <a:pt x="2347" y="3049"/>
                      <a:pt x="2345" y="3060"/>
                      <a:pt x="2341" y="3072"/>
                    </a:cubicBezTo>
                    <a:cubicBezTo>
                      <a:pt x="2341" y="3073"/>
                      <a:pt x="2341" y="3073"/>
                      <a:pt x="2341" y="3073"/>
                    </a:cubicBezTo>
                    <a:cubicBezTo>
                      <a:pt x="2346" y="3044"/>
                      <a:pt x="2349" y="3014"/>
                      <a:pt x="2351" y="2985"/>
                    </a:cubicBezTo>
                    <a:cubicBezTo>
                      <a:pt x="2359" y="2979"/>
                      <a:pt x="2359" y="2979"/>
                      <a:pt x="2359" y="2979"/>
                    </a:cubicBezTo>
                    <a:cubicBezTo>
                      <a:pt x="2359" y="2992"/>
                      <a:pt x="2359" y="3004"/>
                      <a:pt x="2358" y="3015"/>
                    </a:cubicBezTo>
                    <a:cubicBezTo>
                      <a:pt x="2358" y="3035"/>
                      <a:pt x="2358" y="3035"/>
                      <a:pt x="2358" y="3035"/>
                    </a:cubicBezTo>
                    <a:cubicBezTo>
                      <a:pt x="2359" y="2999"/>
                      <a:pt x="2359" y="2999"/>
                      <a:pt x="2359" y="2999"/>
                    </a:cubicBezTo>
                    <a:cubicBezTo>
                      <a:pt x="2359" y="2996"/>
                      <a:pt x="2360" y="2993"/>
                      <a:pt x="2360" y="2989"/>
                    </a:cubicBezTo>
                    <a:cubicBezTo>
                      <a:pt x="2360" y="2996"/>
                      <a:pt x="2361" y="3003"/>
                      <a:pt x="2361" y="3009"/>
                    </a:cubicBezTo>
                    <a:cubicBezTo>
                      <a:pt x="2361" y="3019"/>
                      <a:pt x="2361" y="3019"/>
                      <a:pt x="2361" y="3019"/>
                    </a:cubicBezTo>
                    <a:cubicBezTo>
                      <a:pt x="2361" y="3001"/>
                      <a:pt x="2361" y="3001"/>
                      <a:pt x="2361" y="3001"/>
                    </a:cubicBezTo>
                    <a:cubicBezTo>
                      <a:pt x="2361" y="2996"/>
                      <a:pt x="2361" y="2987"/>
                      <a:pt x="2361" y="2977"/>
                    </a:cubicBezTo>
                    <a:cubicBezTo>
                      <a:pt x="2369" y="2971"/>
                      <a:pt x="2369" y="2971"/>
                      <a:pt x="2369" y="2971"/>
                    </a:cubicBezTo>
                    <a:cubicBezTo>
                      <a:pt x="2367" y="2997"/>
                      <a:pt x="2363" y="3023"/>
                      <a:pt x="2359" y="3047"/>
                    </a:cubicBezTo>
                    <a:cubicBezTo>
                      <a:pt x="2360" y="3042"/>
                      <a:pt x="2360" y="3038"/>
                      <a:pt x="2360" y="3035"/>
                    </a:cubicBezTo>
                    <a:cubicBezTo>
                      <a:pt x="2361" y="3021"/>
                      <a:pt x="2361" y="3021"/>
                      <a:pt x="2361" y="3021"/>
                    </a:cubicBezTo>
                    <a:cubicBezTo>
                      <a:pt x="2358" y="3045"/>
                      <a:pt x="2358" y="3045"/>
                      <a:pt x="2358" y="3045"/>
                    </a:cubicBezTo>
                    <a:cubicBezTo>
                      <a:pt x="2359" y="3047"/>
                      <a:pt x="2359" y="3050"/>
                      <a:pt x="2358" y="3053"/>
                    </a:cubicBezTo>
                    <a:cubicBezTo>
                      <a:pt x="2358" y="3054"/>
                      <a:pt x="2358" y="3054"/>
                      <a:pt x="2358" y="3054"/>
                    </a:cubicBezTo>
                    <a:cubicBezTo>
                      <a:pt x="2344" y="3070"/>
                      <a:pt x="2344" y="3070"/>
                      <a:pt x="2344" y="3070"/>
                    </a:cubicBezTo>
                    <a:cubicBezTo>
                      <a:pt x="2346" y="3056"/>
                      <a:pt x="2349" y="3044"/>
                      <a:pt x="2350" y="3034"/>
                    </a:cubicBezTo>
                    <a:cubicBezTo>
                      <a:pt x="2353" y="3022"/>
                      <a:pt x="2353" y="3022"/>
                      <a:pt x="2353" y="3022"/>
                    </a:cubicBezTo>
                    <a:moveTo>
                      <a:pt x="2104" y="1639"/>
                    </a:moveTo>
                    <a:cubicBezTo>
                      <a:pt x="2110" y="1650"/>
                      <a:pt x="2115" y="1661"/>
                      <a:pt x="2121" y="1673"/>
                    </a:cubicBezTo>
                    <a:cubicBezTo>
                      <a:pt x="2119" y="1670"/>
                      <a:pt x="2117" y="1667"/>
                      <a:pt x="2115" y="1664"/>
                    </a:cubicBezTo>
                    <a:cubicBezTo>
                      <a:pt x="2105" y="1648"/>
                      <a:pt x="2096" y="1635"/>
                      <a:pt x="2090" y="1627"/>
                    </a:cubicBezTo>
                    <a:cubicBezTo>
                      <a:pt x="2068" y="1567"/>
                      <a:pt x="2045" y="1518"/>
                      <a:pt x="2029" y="1479"/>
                    </a:cubicBezTo>
                    <a:cubicBezTo>
                      <a:pt x="2033" y="1490"/>
                      <a:pt x="2033" y="1490"/>
                      <a:pt x="2033" y="1490"/>
                    </a:cubicBezTo>
                    <a:cubicBezTo>
                      <a:pt x="2046" y="1527"/>
                      <a:pt x="2065" y="1572"/>
                      <a:pt x="2083" y="1625"/>
                    </a:cubicBezTo>
                    <a:cubicBezTo>
                      <a:pt x="2079" y="1620"/>
                      <a:pt x="2076" y="1617"/>
                      <a:pt x="2073" y="1614"/>
                    </a:cubicBezTo>
                    <a:cubicBezTo>
                      <a:pt x="2077" y="1619"/>
                      <a:pt x="2081" y="1625"/>
                      <a:pt x="2085" y="1630"/>
                    </a:cubicBezTo>
                    <a:cubicBezTo>
                      <a:pt x="2085" y="1632"/>
                      <a:pt x="2086" y="1634"/>
                      <a:pt x="2087" y="1636"/>
                    </a:cubicBezTo>
                    <a:cubicBezTo>
                      <a:pt x="2086" y="1635"/>
                      <a:pt x="2086" y="1635"/>
                      <a:pt x="2086" y="1635"/>
                    </a:cubicBezTo>
                    <a:cubicBezTo>
                      <a:pt x="2086" y="1635"/>
                      <a:pt x="2087" y="1636"/>
                      <a:pt x="2087" y="1637"/>
                    </a:cubicBezTo>
                    <a:cubicBezTo>
                      <a:pt x="2092" y="1653"/>
                      <a:pt x="2098" y="1670"/>
                      <a:pt x="2103" y="1687"/>
                    </a:cubicBezTo>
                    <a:cubicBezTo>
                      <a:pt x="2101" y="1683"/>
                      <a:pt x="2099" y="1681"/>
                      <a:pt x="2098" y="1679"/>
                    </a:cubicBezTo>
                    <a:cubicBezTo>
                      <a:pt x="2100" y="1682"/>
                      <a:pt x="2102" y="1686"/>
                      <a:pt x="2104" y="1689"/>
                    </a:cubicBezTo>
                    <a:cubicBezTo>
                      <a:pt x="2110" y="1711"/>
                      <a:pt x="2116" y="1734"/>
                      <a:pt x="2121" y="1758"/>
                    </a:cubicBezTo>
                    <a:cubicBezTo>
                      <a:pt x="2142" y="1848"/>
                      <a:pt x="2152" y="1952"/>
                      <a:pt x="2150" y="2062"/>
                    </a:cubicBezTo>
                    <a:cubicBezTo>
                      <a:pt x="2149" y="2061"/>
                      <a:pt x="2148" y="2061"/>
                      <a:pt x="2147" y="2062"/>
                    </a:cubicBezTo>
                    <a:cubicBezTo>
                      <a:pt x="2146" y="2061"/>
                      <a:pt x="2145" y="2061"/>
                      <a:pt x="2143" y="2062"/>
                    </a:cubicBezTo>
                    <a:cubicBezTo>
                      <a:pt x="2143" y="2062"/>
                      <a:pt x="2143" y="2062"/>
                      <a:pt x="2143" y="2062"/>
                    </a:cubicBezTo>
                    <a:cubicBezTo>
                      <a:pt x="2142" y="2061"/>
                      <a:pt x="2142" y="2061"/>
                      <a:pt x="2142" y="2061"/>
                    </a:cubicBezTo>
                    <a:cubicBezTo>
                      <a:pt x="2142" y="2059"/>
                      <a:pt x="2142" y="2059"/>
                      <a:pt x="2142" y="2059"/>
                    </a:cubicBezTo>
                    <a:cubicBezTo>
                      <a:pt x="2140" y="2059"/>
                      <a:pt x="2140" y="2059"/>
                      <a:pt x="2140" y="2059"/>
                    </a:cubicBezTo>
                    <a:cubicBezTo>
                      <a:pt x="2135" y="2055"/>
                      <a:pt x="2131" y="2051"/>
                      <a:pt x="2126" y="2047"/>
                    </a:cubicBezTo>
                    <a:cubicBezTo>
                      <a:pt x="2145" y="1996"/>
                      <a:pt x="2135" y="1890"/>
                      <a:pt x="2130" y="1832"/>
                    </a:cubicBezTo>
                    <a:cubicBezTo>
                      <a:pt x="2128" y="1818"/>
                      <a:pt x="2128" y="1818"/>
                      <a:pt x="2128" y="1818"/>
                    </a:cubicBezTo>
                    <a:cubicBezTo>
                      <a:pt x="2130" y="1844"/>
                      <a:pt x="2130" y="1844"/>
                      <a:pt x="2130" y="1844"/>
                    </a:cubicBezTo>
                    <a:cubicBezTo>
                      <a:pt x="2136" y="1883"/>
                      <a:pt x="2131" y="2026"/>
                      <a:pt x="2126" y="2047"/>
                    </a:cubicBezTo>
                    <a:cubicBezTo>
                      <a:pt x="2120" y="2042"/>
                      <a:pt x="2114" y="2037"/>
                      <a:pt x="2107" y="2032"/>
                    </a:cubicBezTo>
                    <a:cubicBezTo>
                      <a:pt x="2120" y="1949"/>
                      <a:pt x="2132" y="1814"/>
                      <a:pt x="2087" y="1669"/>
                    </a:cubicBezTo>
                    <a:cubicBezTo>
                      <a:pt x="2044" y="1524"/>
                      <a:pt x="1974" y="1410"/>
                      <a:pt x="1928" y="1340"/>
                    </a:cubicBezTo>
                    <a:cubicBezTo>
                      <a:pt x="1940" y="1341"/>
                      <a:pt x="1940" y="1341"/>
                      <a:pt x="1940" y="1341"/>
                    </a:cubicBezTo>
                    <a:cubicBezTo>
                      <a:pt x="1940" y="1341"/>
                      <a:pt x="1940" y="1341"/>
                      <a:pt x="1940" y="1341"/>
                    </a:cubicBezTo>
                    <a:cubicBezTo>
                      <a:pt x="1940" y="1341"/>
                      <a:pt x="1940" y="1341"/>
                      <a:pt x="1940" y="1341"/>
                    </a:cubicBezTo>
                    <a:cubicBezTo>
                      <a:pt x="1942" y="1341"/>
                      <a:pt x="1942" y="1341"/>
                      <a:pt x="1942" y="1341"/>
                    </a:cubicBezTo>
                    <a:cubicBezTo>
                      <a:pt x="1942" y="1340"/>
                      <a:pt x="1942" y="1340"/>
                      <a:pt x="1942" y="1340"/>
                    </a:cubicBezTo>
                    <a:cubicBezTo>
                      <a:pt x="1942" y="1340"/>
                      <a:pt x="1942" y="1340"/>
                      <a:pt x="1942" y="1340"/>
                    </a:cubicBezTo>
                    <a:cubicBezTo>
                      <a:pt x="1945" y="1340"/>
                      <a:pt x="1947" y="1338"/>
                      <a:pt x="1948" y="1335"/>
                    </a:cubicBezTo>
                    <a:cubicBezTo>
                      <a:pt x="1949" y="1334"/>
                      <a:pt x="1950" y="1330"/>
                      <a:pt x="1950" y="1327"/>
                    </a:cubicBezTo>
                    <a:cubicBezTo>
                      <a:pt x="1950" y="1327"/>
                      <a:pt x="1950" y="1327"/>
                      <a:pt x="1950" y="1327"/>
                    </a:cubicBezTo>
                    <a:cubicBezTo>
                      <a:pt x="1950" y="1326"/>
                      <a:pt x="1950" y="1325"/>
                      <a:pt x="1949" y="1324"/>
                    </a:cubicBezTo>
                    <a:cubicBezTo>
                      <a:pt x="1950" y="1321"/>
                      <a:pt x="1948" y="1318"/>
                      <a:pt x="1945" y="1319"/>
                    </a:cubicBezTo>
                    <a:cubicBezTo>
                      <a:pt x="1945" y="1320"/>
                      <a:pt x="1945" y="1320"/>
                      <a:pt x="1945" y="1320"/>
                    </a:cubicBezTo>
                    <a:cubicBezTo>
                      <a:pt x="1944" y="1320"/>
                      <a:pt x="1944" y="1320"/>
                      <a:pt x="1944" y="1320"/>
                    </a:cubicBezTo>
                    <a:cubicBezTo>
                      <a:pt x="1944" y="1319"/>
                      <a:pt x="1943" y="1319"/>
                      <a:pt x="1943" y="1318"/>
                    </a:cubicBezTo>
                    <a:cubicBezTo>
                      <a:pt x="1943" y="1314"/>
                      <a:pt x="1943" y="1314"/>
                      <a:pt x="1943" y="1314"/>
                    </a:cubicBezTo>
                    <a:cubicBezTo>
                      <a:pt x="1909" y="1312"/>
                      <a:pt x="1909" y="1312"/>
                      <a:pt x="1909" y="1312"/>
                    </a:cubicBezTo>
                    <a:cubicBezTo>
                      <a:pt x="1909" y="1312"/>
                      <a:pt x="1909" y="1312"/>
                      <a:pt x="1909" y="1312"/>
                    </a:cubicBezTo>
                    <a:cubicBezTo>
                      <a:pt x="1909" y="1312"/>
                      <a:pt x="1909" y="1312"/>
                      <a:pt x="1909" y="1312"/>
                    </a:cubicBezTo>
                    <a:cubicBezTo>
                      <a:pt x="1843" y="1309"/>
                      <a:pt x="1843" y="1309"/>
                      <a:pt x="1843" y="1309"/>
                    </a:cubicBezTo>
                    <a:cubicBezTo>
                      <a:pt x="1809" y="1104"/>
                      <a:pt x="1809" y="1104"/>
                      <a:pt x="1809" y="1104"/>
                    </a:cubicBezTo>
                    <a:cubicBezTo>
                      <a:pt x="1933" y="1309"/>
                      <a:pt x="1933" y="1309"/>
                      <a:pt x="1933" y="1309"/>
                    </a:cubicBezTo>
                    <a:cubicBezTo>
                      <a:pt x="1935" y="1308"/>
                      <a:pt x="1935" y="1308"/>
                      <a:pt x="1935" y="1308"/>
                    </a:cubicBezTo>
                    <a:cubicBezTo>
                      <a:pt x="1808" y="1098"/>
                      <a:pt x="1808" y="1098"/>
                      <a:pt x="1808" y="1098"/>
                    </a:cubicBezTo>
                    <a:cubicBezTo>
                      <a:pt x="1775" y="899"/>
                      <a:pt x="1775" y="899"/>
                      <a:pt x="1775" y="899"/>
                    </a:cubicBezTo>
                    <a:cubicBezTo>
                      <a:pt x="1775" y="898"/>
                      <a:pt x="1776" y="897"/>
                      <a:pt x="1776" y="897"/>
                    </a:cubicBezTo>
                    <a:cubicBezTo>
                      <a:pt x="1780" y="893"/>
                      <a:pt x="1784" y="889"/>
                      <a:pt x="1787" y="885"/>
                    </a:cubicBezTo>
                    <a:cubicBezTo>
                      <a:pt x="1788" y="887"/>
                      <a:pt x="1789" y="889"/>
                      <a:pt x="1790" y="891"/>
                    </a:cubicBezTo>
                    <a:cubicBezTo>
                      <a:pt x="1790" y="891"/>
                      <a:pt x="1790" y="891"/>
                      <a:pt x="1790" y="891"/>
                    </a:cubicBezTo>
                    <a:cubicBezTo>
                      <a:pt x="1790" y="891"/>
                      <a:pt x="1790" y="891"/>
                      <a:pt x="1790" y="891"/>
                    </a:cubicBezTo>
                    <a:cubicBezTo>
                      <a:pt x="1797" y="901"/>
                      <a:pt x="1810" y="913"/>
                      <a:pt x="1829" y="910"/>
                    </a:cubicBezTo>
                    <a:cubicBezTo>
                      <a:pt x="1849" y="907"/>
                      <a:pt x="1862" y="897"/>
                      <a:pt x="1869" y="888"/>
                    </a:cubicBezTo>
                    <a:cubicBezTo>
                      <a:pt x="2098" y="1620"/>
                      <a:pt x="2098" y="1620"/>
                      <a:pt x="2098" y="1620"/>
                    </a:cubicBezTo>
                    <a:cubicBezTo>
                      <a:pt x="2087" y="1600"/>
                      <a:pt x="2077" y="1581"/>
                      <a:pt x="2069" y="1565"/>
                    </a:cubicBezTo>
                    <a:cubicBezTo>
                      <a:pt x="2074" y="1575"/>
                      <a:pt x="2074" y="1575"/>
                      <a:pt x="2074" y="1575"/>
                    </a:cubicBezTo>
                    <a:cubicBezTo>
                      <a:pt x="2083" y="1594"/>
                      <a:pt x="2093" y="1615"/>
                      <a:pt x="2104" y="1639"/>
                    </a:cubicBezTo>
                    <a:cubicBezTo>
                      <a:pt x="2104" y="1639"/>
                      <a:pt x="2104" y="1639"/>
                      <a:pt x="2104" y="1639"/>
                    </a:cubicBezTo>
                    <a:cubicBezTo>
                      <a:pt x="2104" y="1639"/>
                      <a:pt x="2104" y="1639"/>
                      <a:pt x="2104" y="1639"/>
                    </a:cubicBezTo>
                    <a:moveTo>
                      <a:pt x="1774" y="432"/>
                    </a:moveTo>
                    <a:cubicBezTo>
                      <a:pt x="1772" y="430"/>
                      <a:pt x="1770" y="428"/>
                      <a:pt x="1767" y="426"/>
                    </a:cubicBezTo>
                    <a:cubicBezTo>
                      <a:pt x="1767" y="425"/>
                      <a:pt x="1767" y="424"/>
                      <a:pt x="1767" y="424"/>
                    </a:cubicBezTo>
                    <a:cubicBezTo>
                      <a:pt x="1772" y="423"/>
                      <a:pt x="1776" y="423"/>
                      <a:pt x="1780" y="422"/>
                    </a:cubicBezTo>
                    <a:cubicBezTo>
                      <a:pt x="1774" y="432"/>
                      <a:pt x="1774" y="432"/>
                      <a:pt x="1774" y="432"/>
                    </a:cubicBezTo>
                    <a:moveTo>
                      <a:pt x="1642" y="401"/>
                    </a:moveTo>
                    <a:cubicBezTo>
                      <a:pt x="1645" y="403"/>
                      <a:pt x="1650" y="405"/>
                      <a:pt x="1655" y="407"/>
                    </a:cubicBezTo>
                    <a:cubicBezTo>
                      <a:pt x="1655" y="410"/>
                      <a:pt x="1655" y="410"/>
                      <a:pt x="1655" y="410"/>
                    </a:cubicBezTo>
                    <a:cubicBezTo>
                      <a:pt x="1652" y="411"/>
                      <a:pt x="1649" y="412"/>
                      <a:pt x="1647" y="414"/>
                    </a:cubicBezTo>
                    <a:cubicBezTo>
                      <a:pt x="1646" y="415"/>
                      <a:pt x="1646" y="415"/>
                      <a:pt x="1646" y="415"/>
                    </a:cubicBezTo>
                    <a:cubicBezTo>
                      <a:pt x="1642" y="401"/>
                      <a:pt x="1642" y="401"/>
                      <a:pt x="1642" y="401"/>
                    </a:cubicBezTo>
                    <a:moveTo>
                      <a:pt x="1651" y="423"/>
                    </a:moveTo>
                    <a:cubicBezTo>
                      <a:pt x="1651" y="423"/>
                      <a:pt x="1652" y="422"/>
                      <a:pt x="1653" y="421"/>
                    </a:cubicBezTo>
                    <a:cubicBezTo>
                      <a:pt x="1654" y="420"/>
                      <a:pt x="1655" y="420"/>
                      <a:pt x="1658" y="419"/>
                    </a:cubicBezTo>
                    <a:cubicBezTo>
                      <a:pt x="1658" y="421"/>
                      <a:pt x="1658" y="423"/>
                      <a:pt x="1658" y="425"/>
                    </a:cubicBezTo>
                    <a:cubicBezTo>
                      <a:pt x="1652" y="425"/>
                      <a:pt x="1652" y="425"/>
                      <a:pt x="1652" y="425"/>
                    </a:cubicBezTo>
                    <a:cubicBezTo>
                      <a:pt x="1651" y="425"/>
                      <a:pt x="1651" y="424"/>
                      <a:pt x="1651" y="423"/>
                    </a:cubicBezTo>
                    <a:moveTo>
                      <a:pt x="1558" y="867"/>
                    </a:moveTo>
                    <a:cubicBezTo>
                      <a:pt x="1555" y="873"/>
                      <a:pt x="1551" y="879"/>
                      <a:pt x="1547" y="883"/>
                    </a:cubicBezTo>
                    <a:cubicBezTo>
                      <a:pt x="1544" y="881"/>
                      <a:pt x="1542" y="879"/>
                      <a:pt x="1539" y="877"/>
                    </a:cubicBezTo>
                    <a:cubicBezTo>
                      <a:pt x="1540" y="876"/>
                      <a:pt x="1541" y="875"/>
                      <a:pt x="1542" y="874"/>
                    </a:cubicBezTo>
                    <a:cubicBezTo>
                      <a:pt x="1541" y="875"/>
                      <a:pt x="1539" y="876"/>
                      <a:pt x="1538" y="876"/>
                    </a:cubicBezTo>
                    <a:cubicBezTo>
                      <a:pt x="1537" y="875"/>
                      <a:pt x="1536" y="875"/>
                      <a:pt x="1535" y="874"/>
                    </a:cubicBezTo>
                    <a:cubicBezTo>
                      <a:pt x="1536" y="873"/>
                      <a:pt x="1537" y="873"/>
                      <a:pt x="1538" y="872"/>
                    </a:cubicBezTo>
                    <a:cubicBezTo>
                      <a:pt x="1538" y="872"/>
                      <a:pt x="1538" y="872"/>
                      <a:pt x="1538" y="872"/>
                    </a:cubicBezTo>
                    <a:cubicBezTo>
                      <a:pt x="1539" y="872"/>
                      <a:pt x="1539" y="872"/>
                      <a:pt x="1539" y="872"/>
                    </a:cubicBezTo>
                    <a:cubicBezTo>
                      <a:pt x="1541" y="870"/>
                      <a:pt x="1543" y="868"/>
                      <a:pt x="1545" y="866"/>
                    </a:cubicBezTo>
                    <a:cubicBezTo>
                      <a:pt x="1553" y="867"/>
                      <a:pt x="1553" y="867"/>
                      <a:pt x="1553" y="867"/>
                    </a:cubicBezTo>
                    <a:cubicBezTo>
                      <a:pt x="1551" y="871"/>
                      <a:pt x="1550" y="876"/>
                      <a:pt x="1546" y="880"/>
                    </a:cubicBezTo>
                    <a:cubicBezTo>
                      <a:pt x="1545" y="881"/>
                      <a:pt x="1545" y="881"/>
                      <a:pt x="1545" y="881"/>
                    </a:cubicBezTo>
                    <a:cubicBezTo>
                      <a:pt x="1547" y="879"/>
                      <a:pt x="1547" y="879"/>
                      <a:pt x="1547" y="879"/>
                    </a:cubicBezTo>
                    <a:cubicBezTo>
                      <a:pt x="1550" y="878"/>
                      <a:pt x="1555" y="873"/>
                      <a:pt x="1557" y="867"/>
                    </a:cubicBezTo>
                    <a:cubicBezTo>
                      <a:pt x="1558" y="867"/>
                      <a:pt x="1558" y="867"/>
                      <a:pt x="1558" y="867"/>
                    </a:cubicBezTo>
                    <a:moveTo>
                      <a:pt x="1489" y="862"/>
                    </a:moveTo>
                    <a:cubicBezTo>
                      <a:pt x="1497" y="863"/>
                      <a:pt x="1497" y="863"/>
                      <a:pt x="1497" y="863"/>
                    </a:cubicBezTo>
                    <a:cubicBezTo>
                      <a:pt x="1495" y="867"/>
                      <a:pt x="1492" y="872"/>
                      <a:pt x="1488" y="876"/>
                    </a:cubicBezTo>
                    <a:cubicBezTo>
                      <a:pt x="1487" y="876"/>
                      <a:pt x="1485" y="876"/>
                      <a:pt x="1484" y="876"/>
                    </a:cubicBezTo>
                    <a:cubicBezTo>
                      <a:pt x="1484" y="875"/>
                      <a:pt x="1484" y="874"/>
                      <a:pt x="1484" y="873"/>
                    </a:cubicBezTo>
                    <a:cubicBezTo>
                      <a:pt x="1489" y="862"/>
                      <a:pt x="1489" y="862"/>
                      <a:pt x="1489" y="862"/>
                    </a:cubicBezTo>
                    <a:moveTo>
                      <a:pt x="1511" y="864"/>
                    </a:moveTo>
                    <a:cubicBezTo>
                      <a:pt x="1509" y="868"/>
                      <a:pt x="1506" y="872"/>
                      <a:pt x="1502" y="876"/>
                    </a:cubicBezTo>
                    <a:cubicBezTo>
                      <a:pt x="1499" y="876"/>
                      <a:pt x="1496" y="876"/>
                      <a:pt x="1492" y="876"/>
                    </a:cubicBezTo>
                    <a:cubicBezTo>
                      <a:pt x="1496" y="872"/>
                      <a:pt x="1500" y="867"/>
                      <a:pt x="1502" y="863"/>
                    </a:cubicBezTo>
                    <a:cubicBezTo>
                      <a:pt x="1511" y="864"/>
                      <a:pt x="1511" y="864"/>
                      <a:pt x="1511" y="864"/>
                    </a:cubicBezTo>
                    <a:moveTo>
                      <a:pt x="1533" y="884"/>
                    </a:moveTo>
                    <a:cubicBezTo>
                      <a:pt x="1534" y="883"/>
                      <a:pt x="1534" y="883"/>
                      <a:pt x="1534" y="883"/>
                    </a:cubicBezTo>
                    <a:cubicBezTo>
                      <a:pt x="1539" y="890"/>
                      <a:pt x="1546" y="897"/>
                      <a:pt x="1555" y="902"/>
                    </a:cubicBezTo>
                    <a:cubicBezTo>
                      <a:pt x="1553" y="904"/>
                      <a:pt x="1553" y="904"/>
                      <a:pt x="1553" y="904"/>
                    </a:cubicBezTo>
                    <a:cubicBezTo>
                      <a:pt x="1555" y="902"/>
                      <a:pt x="1555" y="902"/>
                      <a:pt x="1555" y="902"/>
                    </a:cubicBezTo>
                    <a:cubicBezTo>
                      <a:pt x="1558" y="904"/>
                      <a:pt x="1561" y="906"/>
                      <a:pt x="1564" y="907"/>
                    </a:cubicBezTo>
                    <a:cubicBezTo>
                      <a:pt x="1560" y="920"/>
                      <a:pt x="1560" y="920"/>
                      <a:pt x="1560" y="920"/>
                    </a:cubicBezTo>
                    <a:cubicBezTo>
                      <a:pt x="1550" y="911"/>
                      <a:pt x="1541" y="895"/>
                      <a:pt x="1533" y="884"/>
                    </a:cubicBezTo>
                    <a:moveTo>
                      <a:pt x="1217" y="1400"/>
                    </a:moveTo>
                    <a:cubicBezTo>
                      <a:pt x="1217" y="1414"/>
                      <a:pt x="1217" y="1430"/>
                      <a:pt x="1216" y="1445"/>
                    </a:cubicBezTo>
                    <a:cubicBezTo>
                      <a:pt x="1190" y="1501"/>
                      <a:pt x="1190" y="1501"/>
                      <a:pt x="1190" y="1501"/>
                    </a:cubicBezTo>
                    <a:cubicBezTo>
                      <a:pt x="1183" y="1471"/>
                      <a:pt x="1166" y="1424"/>
                      <a:pt x="1153" y="1400"/>
                    </a:cubicBezTo>
                    <a:cubicBezTo>
                      <a:pt x="1191" y="1400"/>
                      <a:pt x="1191" y="1400"/>
                      <a:pt x="1191" y="1400"/>
                    </a:cubicBezTo>
                    <a:cubicBezTo>
                      <a:pt x="1192" y="1417"/>
                      <a:pt x="1200" y="1449"/>
                      <a:pt x="1203" y="1467"/>
                    </a:cubicBezTo>
                    <a:cubicBezTo>
                      <a:pt x="1203" y="1472"/>
                      <a:pt x="1203" y="1472"/>
                      <a:pt x="1203" y="1472"/>
                    </a:cubicBezTo>
                    <a:cubicBezTo>
                      <a:pt x="1203" y="1463"/>
                      <a:pt x="1203" y="1463"/>
                      <a:pt x="1203" y="1463"/>
                    </a:cubicBezTo>
                    <a:cubicBezTo>
                      <a:pt x="1202" y="1452"/>
                      <a:pt x="1199" y="1410"/>
                      <a:pt x="1192" y="1400"/>
                    </a:cubicBezTo>
                    <a:cubicBezTo>
                      <a:pt x="1217" y="1400"/>
                      <a:pt x="1217" y="1400"/>
                      <a:pt x="1217" y="1400"/>
                    </a:cubicBezTo>
                    <a:moveTo>
                      <a:pt x="1130" y="1400"/>
                    </a:moveTo>
                    <a:cubicBezTo>
                      <a:pt x="1148" y="1400"/>
                      <a:pt x="1148" y="1400"/>
                      <a:pt x="1148" y="1400"/>
                    </a:cubicBezTo>
                    <a:cubicBezTo>
                      <a:pt x="1159" y="1423"/>
                      <a:pt x="1172" y="1458"/>
                      <a:pt x="1172" y="1481"/>
                    </a:cubicBezTo>
                    <a:cubicBezTo>
                      <a:pt x="1173" y="1488"/>
                      <a:pt x="1173" y="1488"/>
                      <a:pt x="1173" y="1488"/>
                    </a:cubicBezTo>
                    <a:cubicBezTo>
                      <a:pt x="1172" y="1476"/>
                      <a:pt x="1172" y="1476"/>
                      <a:pt x="1172" y="1476"/>
                    </a:cubicBezTo>
                    <a:cubicBezTo>
                      <a:pt x="1173" y="1470"/>
                      <a:pt x="1172" y="1459"/>
                      <a:pt x="1169" y="1447"/>
                    </a:cubicBezTo>
                    <a:cubicBezTo>
                      <a:pt x="1176" y="1466"/>
                      <a:pt x="1184" y="1486"/>
                      <a:pt x="1189" y="1504"/>
                    </a:cubicBezTo>
                    <a:cubicBezTo>
                      <a:pt x="1179" y="1526"/>
                      <a:pt x="1179" y="1526"/>
                      <a:pt x="1179" y="1526"/>
                    </a:cubicBezTo>
                    <a:cubicBezTo>
                      <a:pt x="1151" y="1521"/>
                      <a:pt x="1117" y="1518"/>
                      <a:pt x="1079" y="1516"/>
                    </a:cubicBezTo>
                    <a:cubicBezTo>
                      <a:pt x="1075" y="1498"/>
                      <a:pt x="1070" y="1481"/>
                      <a:pt x="1065" y="1465"/>
                    </a:cubicBezTo>
                    <a:cubicBezTo>
                      <a:pt x="1064" y="1452"/>
                      <a:pt x="1056" y="1430"/>
                      <a:pt x="1047" y="1414"/>
                    </a:cubicBezTo>
                    <a:cubicBezTo>
                      <a:pt x="1045" y="1409"/>
                      <a:pt x="1043" y="1405"/>
                      <a:pt x="1042" y="1401"/>
                    </a:cubicBezTo>
                    <a:cubicBezTo>
                      <a:pt x="1049" y="1402"/>
                      <a:pt x="1049" y="1402"/>
                      <a:pt x="1049" y="1402"/>
                    </a:cubicBezTo>
                    <a:cubicBezTo>
                      <a:pt x="1049" y="1401"/>
                      <a:pt x="1049" y="1401"/>
                      <a:pt x="1049" y="1401"/>
                    </a:cubicBezTo>
                    <a:cubicBezTo>
                      <a:pt x="1059" y="1401"/>
                      <a:pt x="1059" y="1401"/>
                      <a:pt x="1059" y="1401"/>
                    </a:cubicBezTo>
                    <a:cubicBezTo>
                      <a:pt x="1066" y="1419"/>
                      <a:pt x="1077" y="1444"/>
                      <a:pt x="1077" y="1462"/>
                    </a:cubicBezTo>
                    <a:cubicBezTo>
                      <a:pt x="1077" y="1467"/>
                      <a:pt x="1077" y="1467"/>
                      <a:pt x="1077" y="1467"/>
                    </a:cubicBezTo>
                    <a:cubicBezTo>
                      <a:pt x="1077" y="1458"/>
                      <a:pt x="1077" y="1458"/>
                      <a:pt x="1077" y="1458"/>
                    </a:cubicBezTo>
                    <a:cubicBezTo>
                      <a:pt x="1079" y="1447"/>
                      <a:pt x="1071" y="1418"/>
                      <a:pt x="1063" y="1401"/>
                    </a:cubicBezTo>
                    <a:cubicBezTo>
                      <a:pt x="1075" y="1401"/>
                      <a:pt x="1075" y="1401"/>
                      <a:pt x="1075" y="1401"/>
                    </a:cubicBezTo>
                    <a:cubicBezTo>
                      <a:pt x="1087" y="1421"/>
                      <a:pt x="1105" y="1459"/>
                      <a:pt x="1105" y="1485"/>
                    </a:cubicBezTo>
                    <a:cubicBezTo>
                      <a:pt x="1106" y="1491"/>
                      <a:pt x="1106" y="1491"/>
                      <a:pt x="1106" y="1491"/>
                    </a:cubicBezTo>
                    <a:cubicBezTo>
                      <a:pt x="1105" y="1480"/>
                      <a:pt x="1105" y="1480"/>
                      <a:pt x="1105" y="1480"/>
                    </a:cubicBezTo>
                    <a:cubicBezTo>
                      <a:pt x="1109" y="1464"/>
                      <a:pt x="1090" y="1413"/>
                      <a:pt x="1078" y="1401"/>
                    </a:cubicBezTo>
                    <a:cubicBezTo>
                      <a:pt x="1106" y="1401"/>
                      <a:pt x="1106" y="1401"/>
                      <a:pt x="1106" y="1401"/>
                    </a:cubicBezTo>
                    <a:cubicBezTo>
                      <a:pt x="1116" y="1420"/>
                      <a:pt x="1134" y="1449"/>
                      <a:pt x="1138" y="1469"/>
                    </a:cubicBezTo>
                    <a:cubicBezTo>
                      <a:pt x="1139" y="1475"/>
                      <a:pt x="1139" y="1475"/>
                      <a:pt x="1139" y="1475"/>
                    </a:cubicBezTo>
                    <a:cubicBezTo>
                      <a:pt x="1137" y="1465"/>
                      <a:pt x="1137" y="1465"/>
                      <a:pt x="1137" y="1465"/>
                    </a:cubicBezTo>
                    <a:cubicBezTo>
                      <a:pt x="1137" y="1452"/>
                      <a:pt x="1122" y="1416"/>
                      <a:pt x="1110" y="1401"/>
                    </a:cubicBezTo>
                    <a:cubicBezTo>
                      <a:pt x="1125" y="1401"/>
                      <a:pt x="1125" y="1401"/>
                      <a:pt x="1125" y="1401"/>
                    </a:cubicBezTo>
                    <a:cubicBezTo>
                      <a:pt x="1135" y="1420"/>
                      <a:pt x="1148" y="1447"/>
                      <a:pt x="1151" y="1465"/>
                    </a:cubicBezTo>
                    <a:cubicBezTo>
                      <a:pt x="1152" y="1471"/>
                      <a:pt x="1152" y="1471"/>
                      <a:pt x="1152" y="1471"/>
                    </a:cubicBezTo>
                    <a:cubicBezTo>
                      <a:pt x="1150" y="1461"/>
                      <a:pt x="1150" y="1461"/>
                      <a:pt x="1150" y="1461"/>
                    </a:cubicBezTo>
                    <a:cubicBezTo>
                      <a:pt x="1150" y="1450"/>
                      <a:pt x="1140" y="1419"/>
                      <a:pt x="1130" y="1400"/>
                    </a:cubicBezTo>
                    <a:moveTo>
                      <a:pt x="1217" y="1008"/>
                    </a:moveTo>
                    <a:cubicBezTo>
                      <a:pt x="1209" y="1008"/>
                      <a:pt x="1201" y="1007"/>
                      <a:pt x="1194" y="1005"/>
                    </a:cubicBezTo>
                    <a:cubicBezTo>
                      <a:pt x="1206" y="1006"/>
                      <a:pt x="1206" y="1006"/>
                      <a:pt x="1206" y="1006"/>
                    </a:cubicBezTo>
                    <a:cubicBezTo>
                      <a:pt x="1207" y="1001"/>
                      <a:pt x="1207" y="1001"/>
                      <a:pt x="1207" y="1001"/>
                    </a:cubicBezTo>
                    <a:cubicBezTo>
                      <a:pt x="1212" y="998"/>
                      <a:pt x="1225" y="992"/>
                      <a:pt x="1229" y="987"/>
                    </a:cubicBezTo>
                    <a:cubicBezTo>
                      <a:pt x="1254" y="989"/>
                      <a:pt x="1254" y="989"/>
                      <a:pt x="1254" y="989"/>
                    </a:cubicBezTo>
                    <a:cubicBezTo>
                      <a:pt x="1251" y="991"/>
                      <a:pt x="1248" y="994"/>
                      <a:pt x="1246" y="998"/>
                    </a:cubicBezTo>
                    <a:cubicBezTo>
                      <a:pt x="1239" y="1002"/>
                      <a:pt x="1231" y="1005"/>
                      <a:pt x="1223" y="1007"/>
                    </a:cubicBezTo>
                    <a:cubicBezTo>
                      <a:pt x="1230" y="1002"/>
                      <a:pt x="1244" y="993"/>
                      <a:pt x="1242" y="988"/>
                    </a:cubicBezTo>
                    <a:cubicBezTo>
                      <a:pt x="1235" y="990"/>
                      <a:pt x="1226" y="1000"/>
                      <a:pt x="1220" y="1007"/>
                    </a:cubicBezTo>
                    <a:cubicBezTo>
                      <a:pt x="1219" y="1007"/>
                      <a:pt x="1218" y="1008"/>
                      <a:pt x="1217" y="1008"/>
                    </a:cubicBezTo>
                    <a:moveTo>
                      <a:pt x="997" y="975"/>
                    </a:moveTo>
                    <a:cubicBezTo>
                      <a:pt x="992" y="978"/>
                      <a:pt x="986" y="983"/>
                      <a:pt x="980" y="986"/>
                    </a:cubicBezTo>
                    <a:cubicBezTo>
                      <a:pt x="957" y="985"/>
                      <a:pt x="957" y="985"/>
                      <a:pt x="957" y="985"/>
                    </a:cubicBezTo>
                    <a:cubicBezTo>
                      <a:pt x="956" y="984"/>
                      <a:pt x="954" y="983"/>
                      <a:pt x="953" y="981"/>
                    </a:cubicBezTo>
                    <a:cubicBezTo>
                      <a:pt x="957" y="979"/>
                      <a:pt x="961" y="975"/>
                      <a:pt x="958" y="973"/>
                    </a:cubicBezTo>
                    <a:cubicBezTo>
                      <a:pt x="971" y="973"/>
                      <a:pt x="971" y="973"/>
                      <a:pt x="971" y="973"/>
                    </a:cubicBezTo>
                    <a:cubicBezTo>
                      <a:pt x="966" y="975"/>
                      <a:pt x="960" y="978"/>
                      <a:pt x="957" y="980"/>
                    </a:cubicBezTo>
                    <a:cubicBezTo>
                      <a:pt x="955" y="980"/>
                      <a:pt x="955" y="980"/>
                      <a:pt x="955" y="980"/>
                    </a:cubicBezTo>
                    <a:cubicBezTo>
                      <a:pt x="959" y="979"/>
                      <a:pt x="959" y="979"/>
                      <a:pt x="959" y="979"/>
                    </a:cubicBezTo>
                    <a:cubicBezTo>
                      <a:pt x="963" y="977"/>
                      <a:pt x="979" y="977"/>
                      <a:pt x="984" y="974"/>
                    </a:cubicBezTo>
                    <a:cubicBezTo>
                      <a:pt x="997" y="975"/>
                      <a:pt x="997" y="975"/>
                      <a:pt x="997" y="975"/>
                    </a:cubicBezTo>
                    <a:moveTo>
                      <a:pt x="874" y="997"/>
                    </a:moveTo>
                    <a:cubicBezTo>
                      <a:pt x="878" y="996"/>
                      <a:pt x="878" y="996"/>
                      <a:pt x="878" y="996"/>
                    </a:cubicBezTo>
                    <a:cubicBezTo>
                      <a:pt x="887" y="997"/>
                      <a:pt x="910" y="977"/>
                      <a:pt x="905" y="970"/>
                    </a:cubicBezTo>
                    <a:cubicBezTo>
                      <a:pt x="928" y="971"/>
                      <a:pt x="928" y="971"/>
                      <a:pt x="928" y="971"/>
                    </a:cubicBezTo>
                    <a:cubicBezTo>
                      <a:pt x="929" y="972"/>
                      <a:pt x="930" y="974"/>
                      <a:pt x="932" y="975"/>
                    </a:cubicBezTo>
                    <a:cubicBezTo>
                      <a:pt x="923" y="981"/>
                      <a:pt x="914" y="987"/>
                      <a:pt x="903" y="992"/>
                    </a:cubicBezTo>
                    <a:cubicBezTo>
                      <a:pt x="912" y="984"/>
                      <a:pt x="921" y="975"/>
                      <a:pt x="921" y="971"/>
                    </a:cubicBezTo>
                    <a:cubicBezTo>
                      <a:pt x="912" y="974"/>
                      <a:pt x="904" y="986"/>
                      <a:pt x="896" y="994"/>
                    </a:cubicBezTo>
                    <a:cubicBezTo>
                      <a:pt x="892" y="996"/>
                      <a:pt x="888" y="997"/>
                      <a:pt x="884" y="998"/>
                    </a:cubicBezTo>
                    <a:cubicBezTo>
                      <a:pt x="874" y="1002"/>
                      <a:pt x="864" y="1002"/>
                      <a:pt x="855" y="999"/>
                    </a:cubicBezTo>
                    <a:cubicBezTo>
                      <a:pt x="854" y="999"/>
                      <a:pt x="854" y="999"/>
                      <a:pt x="854" y="999"/>
                    </a:cubicBezTo>
                    <a:cubicBezTo>
                      <a:pt x="854" y="999"/>
                      <a:pt x="853" y="998"/>
                      <a:pt x="853" y="998"/>
                    </a:cubicBezTo>
                    <a:cubicBezTo>
                      <a:pt x="846" y="996"/>
                      <a:pt x="841" y="993"/>
                      <a:pt x="836" y="989"/>
                    </a:cubicBezTo>
                    <a:cubicBezTo>
                      <a:pt x="835" y="989"/>
                      <a:pt x="834" y="988"/>
                      <a:pt x="833" y="987"/>
                    </a:cubicBezTo>
                    <a:cubicBezTo>
                      <a:pt x="833" y="987"/>
                      <a:pt x="833" y="987"/>
                      <a:pt x="833" y="987"/>
                    </a:cubicBezTo>
                    <a:cubicBezTo>
                      <a:pt x="835" y="987"/>
                      <a:pt x="839" y="985"/>
                      <a:pt x="842" y="983"/>
                    </a:cubicBezTo>
                    <a:cubicBezTo>
                      <a:pt x="847" y="981"/>
                      <a:pt x="857" y="972"/>
                      <a:pt x="857" y="967"/>
                    </a:cubicBezTo>
                    <a:cubicBezTo>
                      <a:pt x="871" y="968"/>
                      <a:pt x="871" y="968"/>
                      <a:pt x="871" y="968"/>
                    </a:cubicBezTo>
                    <a:cubicBezTo>
                      <a:pt x="867" y="976"/>
                      <a:pt x="859" y="989"/>
                      <a:pt x="847" y="990"/>
                    </a:cubicBezTo>
                    <a:cubicBezTo>
                      <a:pt x="845" y="991"/>
                      <a:pt x="845" y="991"/>
                      <a:pt x="845" y="991"/>
                    </a:cubicBezTo>
                    <a:cubicBezTo>
                      <a:pt x="849" y="990"/>
                      <a:pt x="849" y="990"/>
                      <a:pt x="849" y="990"/>
                    </a:cubicBezTo>
                    <a:cubicBezTo>
                      <a:pt x="850" y="991"/>
                      <a:pt x="852" y="991"/>
                      <a:pt x="853" y="991"/>
                    </a:cubicBezTo>
                    <a:cubicBezTo>
                      <a:pt x="852" y="991"/>
                      <a:pt x="852" y="991"/>
                      <a:pt x="852" y="991"/>
                    </a:cubicBezTo>
                    <a:cubicBezTo>
                      <a:pt x="854" y="990"/>
                      <a:pt x="854" y="990"/>
                      <a:pt x="854" y="990"/>
                    </a:cubicBezTo>
                    <a:cubicBezTo>
                      <a:pt x="855" y="990"/>
                      <a:pt x="856" y="990"/>
                      <a:pt x="857" y="989"/>
                    </a:cubicBezTo>
                    <a:cubicBezTo>
                      <a:pt x="864" y="988"/>
                      <a:pt x="881" y="976"/>
                      <a:pt x="884" y="969"/>
                    </a:cubicBezTo>
                    <a:cubicBezTo>
                      <a:pt x="905" y="970"/>
                      <a:pt x="905" y="970"/>
                      <a:pt x="905" y="970"/>
                    </a:cubicBezTo>
                    <a:cubicBezTo>
                      <a:pt x="898" y="978"/>
                      <a:pt x="888" y="993"/>
                      <a:pt x="876" y="996"/>
                    </a:cubicBezTo>
                    <a:cubicBezTo>
                      <a:pt x="874" y="997"/>
                      <a:pt x="874" y="997"/>
                      <a:pt x="874" y="997"/>
                    </a:cubicBezTo>
                    <a:moveTo>
                      <a:pt x="871" y="978"/>
                    </a:moveTo>
                    <a:cubicBezTo>
                      <a:pt x="873" y="974"/>
                      <a:pt x="874" y="970"/>
                      <a:pt x="872" y="968"/>
                    </a:cubicBezTo>
                    <a:cubicBezTo>
                      <a:pt x="880" y="968"/>
                      <a:pt x="880" y="968"/>
                      <a:pt x="880" y="968"/>
                    </a:cubicBezTo>
                    <a:cubicBezTo>
                      <a:pt x="877" y="971"/>
                      <a:pt x="874" y="974"/>
                      <a:pt x="871" y="978"/>
                    </a:cubicBezTo>
                    <a:moveTo>
                      <a:pt x="810" y="964"/>
                    </a:moveTo>
                    <a:cubicBezTo>
                      <a:pt x="810" y="965"/>
                      <a:pt x="810" y="965"/>
                      <a:pt x="810" y="965"/>
                    </a:cubicBezTo>
                    <a:cubicBezTo>
                      <a:pt x="815" y="970"/>
                      <a:pt x="815" y="970"/>
                      <a:pt x="815" y="970"/>
                    </a:cubicBezTo>
                    <a:cubicBezTo>
                      <a:pt x="810" y="972"/>
                      <a:pt x="805" y="973"/>
                      <a:pt x="800" y="973"/>
                    </a:cubicBezTo>
                    <a:cubicBezTo>
                      <a:pt x="805" y="971"/>
                      <a:pt x="810" y="968"/>
                      <a:pt x="810" y="964"/>
                    </a:cubicBezTo>
                    <a:moveTo>
                      <a:pt x="810" y="965"/>
                    </a:moveTo>
                    <a:cubicBezTo>
                      <a:pt x="816" y="965"/>
                      <a:pt x="816" y="965"/>
                      <a:pt x="816" y="965"/>
                    </a:cubicBezTo>
                    <a:cubicBezTo>
                      <a:pt x="816" y="966"/>
                      <a:pt x="817" y="968"/>
                      <a:pt x="818" y="969"/>
                    </a:cubicBezTo>
                    <a:cubicBezTo>
                      <a:pt x="817" y="969"/>
                      <a:pt x="816" y="970"/>
                      <a:pt x="815" y="970"/>
                    </a:cubicBezTo>
                    <a:cubicBezTo>
                      <a:pt x="815" y="970"/>
                      <a:pt x="815" y="970"/>
                      <a:pt x="815" y="970"/>
                    </a:cubicBezTo>
                    <a:cubicBezTo>
                      <a:pt x="810" y="965"/>
                      <a:pt x="810" y="965"/>
                      <a:pt x="810" y="965"/>
                    </a:cubicBezTo>
                    <a:moveTo>
                      <a:pt x="825" y="981"/>
                    </a:moveTo>
                    <a:cubicBezTo>
                      <a:pt x="823" y="979"/>
                      <a:pt x="821" y="978"/>
                      <a:pt x="820" y="976"/>
                    </a:cubicBezTo>
                    <a:cubicBezTo>
                      <a:pt x="821" y="976"/>
                      <a:pt x="821" y="976"/>
                      <a:pt x="821" y="976"/>
                    </a:cubicBezTo>
                    <a:cubicBezTo>
                      <a:pt x="822" y="976"/>
                      <a:pt x="822" y="976"/>
                      <a:pt x="822" y="976"/>
                    </a:cubicBezTo>
                    <a:cubicBezTo>
                      <a:pt x="823" y="977"/>
                      <a:pt x="824" y="978"/>
                      <a:pt x="825" y="979"/>
                    </a:cubicBezTo>
                    <a:cubicBezTo>
                      <a:pt x="825" y="979"/>
                      <a:pt x="825" y="980"/>
                      <a:pt x="825" y="980"/>
                    </a:cubicBezTo>
                    <a:cubicBezTo>
                      <a:pt x="825" y="981"/>
                      <a:pt x="825" y="981"/>
                      <a:pt x="825" y="981"/>
                    </a:cubicBezTo>
                    <a:moveTo>
                      <a:pt x="822" y="975"/>
                    </a:moveTo>
                    <a:cubicBezTo>
                      <a:pt x="822" y="975"/>
                      <a:pt x="822" y="975"/>
                      <a:pt x="822" y="975"/>
                    </a:cubicBezTo>
                    <a:cubicBezTo>
                      <a:pt x="822" y="976"/>
                      <a:pt x="822" y="976"/>
                      <a:pt x="822" y="976"/>
                    </a:cubicBezTo>
                    <a:cubicBezTo>
                      <a:pt x="822" y="975"/>
                      <a:pt x="822" y="975"/>
                      <a:pt x="822" y="975"/>
                    </a:cubicBezTo>
                    <a:moveTo>
                      <a:pt x="818" y="973"/>
                    </a:moveTo>
                    <a:cubicBezTo>
                      <a:pt x="817" y="973"/>
                      <a:pt x="817" y="973"/>
                      <a:pt x="817" y="973"/>
                    </a:cubicBezTo>
                    <a:cubicBezTo>
                      <a:pt x="818" y="972"/>
                      <a:pt x="819" y="972"/>
                      <a:pt x="819" y="971"/>
                    </a:cubicBezTo>
                    <a:cubicBezTo>
                      <a:pt x="820" y="972"/>
                      <a:pt x="820" y="972"/>
                      <a:pt x="820" y="972"/>
                    </a:cubicBezTo>
                    <a:cubicBezTo>
                      <a:pt x="819" y="972"/>
                      <a:pt x="818" y="973"/>
                      <a:pt x="818" y="973"/>
                    </a:cubicBezTo>
                    <a:moveTo>
                      <a:pt x="816" y="965"/>
                    </a:moveTo>
                    <a:cubicBezTo>
                      <a:pt x="826" y="965"/>
                      <a:pt x="826" y="965"/>
                      <a:pt x="826" y="965"/>
                    </a:cubicBezTo>
                    <a:cubicBezTo>
                      <a:pt x="824" y="967"/>
                      <a:pt x="821" y="968"/>
                      <a:pt x="818" y="969"/>
                    </a:cubicBezTo>
                    <a:cubicBezTo>
                      <a:pt x="816" y="965"/>
                      <a:pt x="816" y="965"/>
                      <a:pt x="816" y="965"/>
                    </a:cubicBezTo>
                    <a:moveTo>
                      <a:pt x="829" y="966"/>
                    </a:moveTo>
                    <a:cubicBezTo>
                      <a:pt x="826" y="967"/>
                      <a:pt x="823" y="969"/>
                      <a:pt x="820" y="972"/>
                    </a:cubicBezTo>
                    <a:cubicBezTo>
                      <a:pt x="820" y="971"/>
                      <a:pt x="820" y="971"/>
                      <a:pt x="820" y="971"/>
                    </a:cubicBezTo>
                    <a:cubicBezTo>
                      <a:pt x="823" y="969"/>
                      <a:pt x="825" y="966"/>
                      <a:pt x="826" y="965"/>
                    </a:cubicBezTo>
                    <a:cubicBezTo>
                      <a:pt x="829" y="966"/>
                      <a:pt x="829" y="966"/>
                      <a:pt x="829" y="966"/>
                    </a:cubicBezTo>
                    <a:moveTo>
                      <a:pt x="836" y="966"/>
                    </a:moveTo>
                    <a:cubicBezTo>
                      <a:pt x="832" y="969"/>
                      <a:pt x="827" y="974"/>
                      <a:pt x="822" y="975"/>
                    </a:cubicBezTo>
                    <a:cubicBezTo>
                      <a:pt x="822" y="975"/>
                      <a:pt x="822" y="975"/>
                      <a:pt x="822" y="975"/>
                    </a:cubicBezTo>
                    <a:cubicBezTo>
                      <a:pt x="827" y="972"/>
                      <a:pt x="832" y="969"/>
                      <a:pt x="832" y="966"/>
                    </a:cubicBezTo>
                    <a:cubicBezTo>
                      <a:pt x="836" y="966"/>
                      <a:pt x="836" y="966"/>
                      <a:pt x="836" y="966"/>
                    </a:cubicBezTo>
                    <a:moveTo>
                      <a:pt x="854" y="967"/>
                    </a:moveTo>
                    <a:cubicBezTo>
                      <a:pt x="851" y="970"/>
                      <a:pt x="849" y="973"/>
                      <a:pt x="846" y="976"/>
                    </a:cubicBezTo>
                    <a:cubicBezTo>
                      <a:pt x="846" y="975"/>
                      <a:pt x="846" y="975"/>
                      <a:pt x="846" y="975"/>
                    </a:cubicBezTo>
                    <a:cubicBezTo>
                      <a:pt x="840" y="976"/>
                      <a:pt x="838" y="984"/>
                      <a:pt x="832" y="987"/>
                    </a:cubicBezTo>
                    <a:cubicBezTo>
                      <a:pt x="832" y="987"/>
                      <a:pt x="832" y="987"/>
                      <a:pt x="832" y="987"/>
                    </a:cubicBezTo>
                    <a:cubicBezTo>
                      <a:pt x="831" y="986"/>
                      <a:pt x="830" y="985"/>
                      <a:pt x="829" y="984"/>
                    </a:cubicBezTo>
                    <a:cubicBezTo>
                      <a:pt x="836" y="978"/>
                      <a:pt x="840" y="972"/>
                      <a:pt x="841" y="970"/>
                    </a:cubicBezTo>
                    <a:cubicBezTo>
                      <a:pt x="837" y="973"/>
                      <a:pt x="831" y="977"/>
                      <a:pt x="826" y="980"/>
                    </a:cubicBezTo>
                    <a:cubicBezTo>
                      <a:pt x="824" y="979"/>
                      <a:pt x="823" y="977"/>
                      <a:pt x="822" y="976"/>
                    </a:cubicBezTo>
                    <a:cubicBezTo>
                      <a:pt x="823" y="975"/>
                      <a:pt x="823" y="975"/>
                      <a:pt x="823" y="975"/>
                    </a:cubicBezTo>
                    <a:cubicBezTo>
                      <a:pt x="827" y="976"/>
                      <a:pt x="839" y="971"/>
                      <a:pt x="843" y="966"/>
                    </a:cubicBezTo>
                    <a:cubicBezTo>
                      <a:pt x="854" y="967"/>
                      <a:pt x="854" y="967"/>
                      <a:pt x="854" y="967"/>
                    </a:cubicBezTo>
                    <a:moveTo>
                      <a:pt x="928" y="971"/>
                    </a:moveTo>
                    <a:cubicBezTo>
                      <a:pt x="937" y="971"/>
                      <a:pt x="937" y="971"/>
                      <a:pt x="937" y="971"/>
                    </a:cubicBezTo>
                    <a:cubicBezTo>
                      <a:pt x="935" y="972"/>
                      <a:pt x="934" y="974"/>
                      <a:pt x="932" y="975"/>
                    </a:cubicBezTo>
                    <a:cubicBezTo>
                      <a:pt x="931" y="973"/>
                      <a:pt x="929" y="972"/>
                      <a:pt x="928" y="971"/>
                    </a:cubicBezTo>
                    <a:moveTo>
                      <a:pt x="957" y="972"/>
                    </a:moveTo>
                    <a:cubicBezTo>
                      <a:pt x="954" y="974"/>
                      <a:pt x="953" y="976"/>
                      <a:pt x="952" y="978"/>
                    </a:cubicBezTo>
                    <a:cubicBezTo>
                      <a:pt x="951" y="979"/>
                      <a:pt x="951" y="979"/>
                      <a:pt x="951" y="979"/>
                    </a:cubicBezTo>
                    <a:cubicBezTo>
                      <a:pt x="946" y="973"/>
                      <a:pt x="946" y="973"/>
                      <a:pt x="946" y="973"/>
                    </a:cubicBezTo>
                    <a:cubicBezTo>
                      <a:pt x="951" y="979"/>
                      <a:pt x="951" y="979"/>
                      <a:pt x="951" y="979"/>
                    </a:cubicBezTo>
                    <a:cubicBezTo>
                      <a:pt x="948" y="981"/>
                      <a:pt x="945" y="982"/>
                      <a:pt x="942" y="984"/>
                    </a:cubicBezTo>
                    <a:cubicBezTo>
                      <a:pt x="939" y="982"/>
                      <a:pt x="937" y="980"/>
                      <a:pt x="935" y="977"/>
                    </a:cubicBezTo>
                    <a:cubicBezTo>
                      <a:pt x="937" y="975"/>
                      <a:pt x="939" y="973"/>
                      <a:pt x="941" y="972"/>
                    </a:cubicBezTo>
                    <a:cubicBezTo>
                      <a:pt x="957" y="972"/>
                      <a:pt x="957" y="972"/>
                      <a:pt x="957" y="972"/>
                    </a:cubicBezTo>
                    <a:moveTo>
                      <a:pt x="1007" y="1010"/>
                    </a:moveTo>
                    <a:cubicBezTo>
                      <a:pt x="1013" y="997"/>
                      <a:pt x="1013" y="997"/>
                      <a:pt x="1013" y="997"/>
                    </a:cubicBezTo>
                    <a:cubicBezTo>
                      <a:pt x="1023" y="997"/>
                      <a:pt x="1023" y="997"/>
                      <a:pt x="1023" y="997"/>
                    </a:cubicBezTo>
                    <a:cubicBezTo>
                      <a:pt x="1021" y="1000"/>
                      <a:pt x="1019" y="1002"/>
                      <a:pt x="1017" y="1004"/>
                    </a:cubicBezTo>
                    <a:cubicBezTo>
                      <a:pt x="1015" y="1006"/>
                      <a:pt x="1015" y="1006"/>
                      <a:pt x="1015" y="1006"/>
                    </a:cubicBezTo>
                    <a:cubicBezTo>
                      <a:pt x="1019" y="1003"/>
                      <a:pt x="1019" y="1003"/>
                      <a:pt x="1019" y="1003"/>
                    </a:cubicBezTo>
                    <a:cubicBezTo>
                      <a:pt x="1020" y="1001"/>
                      <a:pt x="1022" y="999"/>
                      <a:pt x="1025" y="998"/>
                    </a:cubicBezTo>
                    <a:cubicBezTo>
                      <a:pt x="1049" y="999"/>
                      <a:pt x="1049" y="999"/>
                      <a:pt x="1049" y="999"/>
                    </a:cubicBezTo>
                    <a:cubicBezTo>
                      <a:pt x="1048" y="1000"/>
                      <a:pt x="1046" y="1001"/>
                      <a:pt x="1045" y="1002"/>
                    </a:cubicBezTo>
                    <a:cubicBezTo>
                      <a:pt x="1037" y="1006"/>
                      <a:pt x="1027" y="1010"/>
                      <a:pt x="1017" y="1010"/>
                    </a:cubicBezTo>
                    <a:cubicBezTo>
                      <a:pt x="1013" y="1010"/>
                      <a:pt x="1010" y="1010"/>
                      <a:pt x="1007" y="1010"/>
                    </a:cubicBezTo>
                    <a:moveTo>
                      <a:pt x="1012" y="1014"/>
                    </a:moveTo>
                    <a:cubicBezTo>
                      <a:pt x="1010" y="1014"/>
                      <a:pt x="1007" y="1014"/>
                      <a:pt x="1005" y="1014"/>
                    </a:cubicBezTo>
                    <a:cubicBezTo>
                      <a:pt x="1005" y="1013"/>
                      <a:pt x="1005" y="1013"/>
                      <a:pt x="1005" y="1013"/>
                    </a:cubicBezTo>
                    <a:cubicBezTo>
                      <a:pt x="1007" y="1014"/>
                      <a:pt x="1010" y="1014"/>
                      <a:pt x="1012" y="1014"/>
                    </a:cubicBezTo>
                    <a:moveTo>
                      <a:pt x="832" y="1384"/>
                    </a:moveTo>
                    <a:cubicBezTo>
                      <a:pt x="931" y="1173"/>
                      <a:pt x="931" y="1173"/>
                      <a:pt x="931" y="1173"/>
                    </a:cubicBezTo>
                    <a:cubicBezTo>
                      <a:pt x="1076" y="1006"/>
                      <a:pt x="1076" y="1006"/>
                      <a:pt x="1076" y="1006"/>
                    </a:cubicBezTo>
                    <a:cubicBezTo>
                      <a:pt x="1080" y="1008"/>
                      <a:pt x="1085" y="1010"/>
                      <a:pt x="1090" y="1012"/>
                    </a:cubicBezTo>
                    <a:cubicBezTo>
                      <a:pt x="1088" y="1028"/>
                      <a:pt x="1088" y="1028"/>
                      <a:pt x="1088" y="1028"/>
                    </a:cubicBezTo>
                    <a:cubicBezTo>
                      <a:pt x="966" y="1384"/>
                      <a:pt x="966" y="1384"/>
                      <a:pt x="966" y="1384"/>
                    </a:cubicBezTo>
                    <a:cubicBezTo>
                      <a:pt x="840" y="1384"/>
                      <a:pt x="840" y="1384"/>
                      <a:pt x="840" y="1384"/>
                    </a:cubicBezTo>
                    <a:cubicBezTo>
                      <a:pt x="839" y="1383"/>
                      <a:pt x="837" y="1382"/>
                      <a:pt x="836" y="1382"/>
                    </a:cubicBezTo>
                    <a:cubicBezTo>
                      <a:pt x="837" y="1382"/>
                      <a:pt x="837" y="1383"/>
                      <a:pt x="838" y="1384"/>
                    </a:cubicBezTo>
                    <a:cubicBezTo>
                      <a:pt x="832" y="1384"/>
                      <a:pt x="832" y="1384"/>
                      <a:pt x="832" y="1384"/>
                    </a:cubicBezTo>
                    <a:cubicBezTo>
                      <a:pt x="832" y="1384"/>
                      <a:pt x="832" y="1384"/>
                      <a:pt x="832" y="1384"/>
                    </a:cubicBezTo>
                    <a:moveTo>
                      <a:pt x="831" y="1384"/>
                    </a:moveTo>
                    <a:cubicBezTo>
                      <a:pt x="831" y="1384"/>
                      <a:pt x="831" y="1384"/>
                      <a:pt x="831" y="1384"/>
                    </a:cubicBezTo>
                    <a:cubicBezTo>
                      <a:pt x="831" y="1384"/>
                      <a:pt x="831" y="1384"/>
                      <a:pt x="831" y="1384"/>
                    </a:cubicBezTo>
                    <a:cubicBezTo>
                      <a:pt x="831" y="1384"/>
                      <a:pt x="831" y="1384"/>
                      <a:pt x="831" y="1384"/>
                    </a:cubicBezTo>
                    <a:moveTo>
                      <a:pt x="924" y="1860"/>
                    </a:moveTo>
                    <a:cubicBezTo>
                      <a:pt x="927" y="1860"/>
                      <a:pt x="930" y="1860"/>
                      <a:pt x="934" y="1860"/>
                    </a:cubicBezTo>
                    <a:cubicBezTo>
                      <a:pt x="928" y="1883"/>
                      <a:pt x="921" y="1905"/>
                      <a:pt x="913" y="1925"/>
                    </a:cubicBezTo>
                    <a:cubicBezTo>
                      <a:pt x="897" y="1950"/>
                      <a:pt x="877" y="1983"/>
                      <a:pt x="873" y="1995"/>
                    </a:cubicBezTo>
                    <a:cubicBezTo>
                      <a:pt x="865" y="2009"/>
                      <a:pt x="858" y="2021"/>
                      <a:pt x="854" y="2030"/>
                    </a:cubicBezTo>
                    <a:cubicBezTo>
                      <a:pt x="844" y="2032"/>
                      <a:pt x="834" y="2035"/>
                      <a:pt x="824" y="2039"/>
                    </a:cubicBezTo>
                    <a:cubicBezTo>
                      <a:pt x="832" y="2029"/>
                      <a:pt x="841" y="2016"/>
                      <a:pt x="850" y="2002"/>
                    </a:cubicBezTo>
                    <a:cubicBezTo>
                      <a:pt x="872" y="1971"/>
                      <a:pt x="906" y="1911"/>
                      <a:pt x="922" y="1874"/>
                    </a:cubicBezTo>
                    <a:cubicBezTo>
                      <a:pt x="927" y="1865"/>
                      <a:pt x="927" y="1865"/>
                      <a:pt x="927" y="1865"/>
                    </a:cubicBezTo>
                    <a:cubicBezTo>
                      <a:pt x="918" y="1881"/>
                      <a:pt x="918" y="1881"/>
                      <a:pt x="918" y="1881"/>
                    </a:cubicBezTo>
                    <a:cubicBezTo>
                      <a:pt x="912" y="1896"/>
                      <a:pt x="890" y="1929"/>
                      <a:pt x="872" y="1958"/>
                    </a:cubicBezTo>
                    <a:cubicBezTo>
                      <a:pt x="853" y="1988"/>
                      <a:pt x="826" y="2028"/>
                      <a:pt x="823" y="2039"/>
                    </a:cubicBezTo>
                    <a:cubicBezTo>
                      <a:pt x="798" y="2047"/>
                      <a:pt x="774" y="2057"/>
                      <a:pt x="751" y="2068"/>
                    </a:cubicBezTo>
                    <a:cubicBezTo>
                      <a:pt x="752" y="2066"/>
                      <a:pt x="753" y="2064"/>
                      <a:pt x="754" y="2063"/>
                    </a:cubicBezTo>
                    <a:cubicBezTo>
                      <a:pt x="752" y="2065"/>
                      <a:pt x="750" y="2067"/>
                      <a:pt x="749" y="2069"/>
                    </a:cubicBezTo>
                    <a:cubicBezTo>
                      <a:pt x="729" y="2078"/>
                      <a:pt x="710" y="2088"/>
                      <a:pt x="692" y="2098"/>
                    </a:cubicBezTo>
                    <a:cubicBezTo>
                      <a:pt x="692" y="2098"/>
                      <a:pt x="692" y="2098"/>
                      <a:pt x="692" y="2098"/>
                    </a:cubicBezTo>
                    <a:cubicBezTo>
                      <a:pt x="692" y="2098"/>
                      <a:pt x="692" y="2098"/>
                      <a:pt x="692" y="2098"/>
                    </a:cubicBezTo>
                    <a:cubicBezTo>
                      <a:pt x="687" y="2101"/>
                      <a:pt x="682" y="2104"/>
                      <a:pt x="677" y="2107"/>
                    </a:cubicBezTo>
                    <a:cubicBezTo>
                      <a:pt x="684" y="2098"/>
                      <a:pt x="684" y="2098"/>
                      <a:pt x="684" y="2098"/>
                    </a:cubicBezTo>
                    <a:cubicBezTo>
                      <a:pt x="755" y="2074"/>
                      <a:pt x="806" y="1960"/>
                      <a:pt x="839" y="1875"/>
                    </a:cubicBezTo>
                    <a:cubicBezTo>
                      <a:pt x="854" y="1870"/>
                      <a:pt x="870" y="1867"/>
                      <a:pt x="886" y="1864"/>
                    </a:cubicBezTo>
                    <a:cubicBezTo>
                      <a:pt x="871" y="1890"/>
                      <a:pt x="871" y="1890"/>
                      <a:pt x="871" y="1890"/>
                    </a:cubicBezTo>
                    <a:cubicBezTo>
                      <a:pt x="859" y="1910"/>
                      <a:pt x="831" y="1959"/>
                      <a:pt x="800" y="2000"/>
                    </a:cubicBezTo>
                    <a:cubicBezTo>
                      <a:pt x="769" y="2043"/>
                      <a:pt x="729" y="2071"/>
                      <a:pt x="722" y="2079"/>
                    </a:cubicBezTo>
                    <a:cubicBezTo>
                      <a:pt x="783" y="2052"/>
                      <a:pt x="846" y="1939"/>
                      <a:pt x="878" y="1878"/>
                    </a:cubicBezTo>
                    <a:cubicBezTo>
                      <a:pt x="886" y="1864"/>
                      <a:pt x="886" y="1864"/>
                      <a:pt x="886" y="1864"/>
                    </a:cubicBezTo>
                    <a:cubicBezTo>
                      <a:pt x="899" y="1862"/>
                      <a:pt x="911" y="1861"/>
                      <a:pt x="924" y="1860"/>
                    </a:cubicBezTo>
                    <a:moveTo>
                      <a:pt x="795" y="1890"/>
                    </a:moveTo>
                    <a:cubicBezTo>
                      <a:pt x="786" y="1917"/>
                      <a:pt x="774" y="1948"/>
                      <a:pt x="759" y="1976"/>
                    </a:cubicBezTo>
                    <a:cubicBezTo>
                      <a:pt x="739" y="2019"/>
                      <a:pt x="712" y="2054"/>
                      <a:pt x="694" y="2076"/>
                    </a:cubicBezTo>
                    <a:cubicBezTo>
                      <a:pt x="693" y="2076"/>
                      <a:pt x="693" y="2076"/>
                      <a:pt x="693" y="2076"/>
                    </a:cubicBezTo>
                    <a:cubicBezTo>
                      <a:pt x="710" y="2056"/>
                      <a:pt x="725" y="2034"/>
                      <a:pt x="739" y="2011"/>
                    </a:cubicBezTo>
                    <a:cubicBezTo>
                      <a:pt x="761" y="1971"/>
                      <a:pt x="779" y="1930"/>
                      <a:pt x="794" y="1890"/>
                    </a:cubicBezTo>
                    <a:cubicBezTo>
                      <a:pt x="794" y="1890"/>
                      <a:pt x="795" y="1890"/>
                      <a:pt x="795" y="1890"/>
                    </a:cubicBezTo>
                    <a:moveTo>
                      <a:pt x="795" y="1887"/>
                    </a:moveTo>
                    <a:cubicBezTo>
                      <a:pt x="799" y="1875"/>
                      <a:pt x="803" y="1863"/>
                      <a:pt x="807" y="1852"/>
                    </a:cubicBezTo>
                    <a:cubicBezTo>
                      <a:pt x="804" y="1862"/>
                      <a:pt x="800" y="1874"/>
                      <a:pt x="796" y="1887"/>
                    </a:cubicBezTo>
                    <a:cubicBezTo>
                      <a:pt x="796" y="1887"/>
                      <a:pt x="795" y="1887"/>
                      <a:pt x="795" y="1887"/>
                    </a:cubicBezTo>
                    <a:moveTo>
                      <a:pt x="770" y="1901"/>
                    </a:moveTo>
                    <a:cubicBezTo>
                      <a:pt x="776" y="1898"/>
                      <a:pt x="784" y="1895"/>
                      <a:pt x="791" y="1891"/>
                    </a:cubicBezTo>
                    <a:cubicBezTo>
                      <a:pt x="775" y="1933"/>
                      <a:pt x="752" y="1984"/>
                      <a:pt x="722" y="2029"/>
                    </a:cubicBezTo>
                    <a:cubicBezTo>
                      <a:pt x="673" y="2108"/>
                      <a:pt x="600" y="2156"/>
                      <a:pt x="585" y="2166"/>
                    </a:cubicBezTo>
                    <a:cubicBezTo>
                      <a:pt x="592" y="2162"/>
                      <a:pt x="599" y="2159"/>
                      <a:pt x="606" y="2154"/>
                    </a:cubicBezTo>
                    <a:cubicBezTo>
                      <a:pt x="562" y="2186"/>
                      <a:pt x="524" y="2219"/>
                      <a:pt x="493" y="2248"/>
                    </a:cubicBezTo>
                    <a:cubicBezTo>
                      <a:pt x="488" y="2253"/>
                      <a:pt x="483" y="2258"/>
                      <a:pt x="478" y="2262"/>
                    </a:cubicBezTo>
                    <a:cubicBezTo>
                      <a:pt x="443" y="2264"/>
                      <a:pt x="443" y="2264"/>
                      <a:pt x="443" y="2264"/>
                    </a:cubicBezTo>
                    <a:cubicBezTo>
                      <a:pt x="532" y="2215"/>
                      <a:pt x="666" y="2104"/>
                      <a:pt x="737" y="1928"/>
                    </a:cubicBezTo>
                    <a:cubicBezTo>
                      <a:pt x="740" y="1924"/>
                      <a:pt x="743" y="1921"/>
                      <a:pt x="746" y="1918"/>
                    </a:cubicBezTo>
                    <a:cubicBezTo>
                      <a:pt x="749" y="1916"/>
                      <a:pt x="752" y="1913"/>
                      <a:pt x="755" y="1911"/>
                    </a:cubicBezTo>
                    <a:cubicBezTo>
                      <a:pt x="746" y="1941"/>
                      <a:pt x="733" y="1973"/>
                      <a:pt x="717" y="2003"/>
                    </a:cubicBezTo>
                    <a:cubicBezTo>
                      <a:pt x="676" y="2085"/>
                      <a:pt x="608" y="2137"/>
                      <a:pt x="597" y="2151"/>
                    </a:cubicBezTo>
                    <a:cubicBezTo>
                      <a:pt x="623" y="2132"/>
                      <a:pt x="655" y="2102"/>
                      <a:pt x="684" y="2064"/>
                    </a:cubicBezTo>
                    <a:cubicBezTo>
                      <a:pt x="674" y="2079"/>
                      <a:pt x="667" y="2089"/>
                      <a:pt x="665" y="2095"/>
                    </a:cubicBezTo>
                    <a:cubicBezTo>
                      <a:pt x="697" y="2055"/>
                      <a:pt x="740" y="1989"/>
                      <a:pt x="766" y="1914"/>
                    </a:cubicBezTo>
                    <a:cubicBezTo>
                      <a:pt x="767" y="1910"/>
                      <a:pt x="769" y="1906"/>
                      <a:pt x="770" y="1901"/>
                    </a:cubicBezTo>
                    <a:moveTo>
                      <a:pt x="754" y="1934"/>
                    </a:moveTo>
                    <a:cubicBezTo>
                      <a:pt x="748" y="1949"/>
                      <a:pt x="741" y="1964"/>
                      <a:pt x="734" y="1978"/>
                    </a:cubicBezTo>
                    <a:cubicBezTo>
                      <a:pt x="744" y="1955"/>
                      <a:pt x="753" y="1932"/>
                      <a:pt x="759" y="1908"/>
                    </a:cubicBezTo>
                    <a:cubicBezTo>
                      <a:pt x="761" y="1907"/>
                      <a:pt x="763" y="1906"/>
                      <a:pt x="765" y="1904"/>
                    </a:cubicBezTo>
                    <a:cubicBezTo>
                      <a:pt x="762" y="1914"/>
                      <a:pt x="758" y="1924"/>
                      <a:pt x="754" y="1934"/>
                    </a:cubicBezTo>
                    <a:moveTo>
                      <a:pt x="414" y="2305"/>
                    </a:moveTo>
                    <a:cubicBezTo>
                      <a:pt x="412" y="2301"/>
                      <a:pt x="410" y="2297"/>
                      <a:pt x="408" y="2293"/>
                    </a:cubicBezTo>
                    <a:cubicBezTo>
                      <a:pt x="412" y="2293"/>
                      <a:pt x="412" y="2293"/>
                      <a:pt x="412" y="2293"/>
                    </a:cubicBezTo>
                    <a:cubicBezTo>
                      <a:pt x="423" y="2319"/>
                      <a:pt x="438" y="2355"/>
                      <a:pt x="452" y="2394"/>
                    </a:cubicBezTo>
                    <a:cubicBezTo>
                      <a:pt x="451" y="2395"/>
                      <a:pt x="450" y="2396"/>
                      <a:pt x="449" y="2398"/>
                    </a:cubicBezTo>
                    <a:cubicBezTo>
                      <a:pt x="449" y="2397"/>
                      <a:pt x="448" y="2396"/>
                      <a:pt x="448" y="2394"/>
                    </a:cubicBezTo>
                    <a:cubicBezTo>
                      <a:pt x="449" y="2393"/>
                      <a:pt x="449" y="2393"/>
                      <a:pt x="449" y="2393"/>
                    </a:cubicBezTo>
                    <a:cubicBezTo>
                      <a:pt x="447" y="2392"/>
                      <a:pt x="447" y="2392"/>
                      <a:pt x="447" y="2392"/>
                    </a:cubicBezTo>
                    <a:cubicBezTo>
                      <a:pt x="439" y="2366"/>
                      <a:pt x="430" y="2343"/>
                      <a:pt x="421" y="2323"/>
                    </a:cubicBezTo>
                    <a:cubicBezTo>
                      <a:pt x="420" y="2318"/>
                      <a:pt x="417" y="2311"/>
                      <a:pt x="414" y="2305"/>
                    </a:cubicBezTo>
                    <a:moveTo>
                      <a:pt x="272" y="2792"/>
                    </a:moveTo>
                    <a:cubicBezTo>
                      <a:pt x="261" y="2784"/>
                      <a:pt x="261" y="2784"/>
                      <a:pt x="261" y="2784"/>
                    </a:cubicBezTo>
                    <a:cubicBezTo>
                      <a:pt x="253" y="2774"/>
                      <a:pt x="225" y="2755"/>
                      <a:pt x="200" y="2744"/>
                    </a:cubicBezTo>
                    <a:cubicBezTo>
                      <a:pt x="203" y="2741"/>
                      <a:pt x="205" y="2737"/>
                      <a:pt x="208" y="2734"/>
                    </a:cubicBezTo>
                    <a:cubicBezTo>
                      <a:pt x="231" y="2744"/>
                      <a:pt x="257" y="2758"/>
                      <a:pt x="278" y="2770"/>
                    </a:cubicBezTo>
                    <a:cubicBezTo>
                      <a:pt x="268" y="2808"/>
                      <a:pt x="268" y="2808"/>
                      <a:pt x="268" y="2808"/>
                    </a:cubicBezTo>
                    <a:cubicBezTo>
                      <a:pt x="248" y="2794"/>
                      <a:pt x="215" y="2774"/>
                      <a:pt x="188" y="2762"/>
                    </a:cubicBezTo>
                    <a:cubicBezTo>
                      <a:pt x="191" y="2757"/>
                      <a:pt x="195" y="2752"/>
                      <a:pt x="198" y="2747"/>
                    </a:cubicBezTo>
                    <a:cubicBezTo>
                      <a:pt x="222" y="2757"/>
                      <a:pt x="249" y="2775"/>
                      <a:pt x="266" y="2787"/>
                    </a:cubicBezTo>
                    <a:cubicBezTo>
                      <a:pt x="272" y="2792"/>
                      <a:pt x="272" y="2792"/>
                      <a:pt x="272" y="2792"/>
                    </a:cubicBezTo>
                    <a:moveTo>
                      <a:pt x="186" y="2761"/>
                    </a:moveTo>
                    <a:cubicBezTo>
                      <a:pt x="177" y="2757"/>
                      <a:pt x="169" y="2754"/>
                      <a:pt x="162" y="2753"/>
                    </a:cubicBezTo>
                    <a:cubicBezTo>
                      <a:pt x="173" y="2740"/>
                      <a:pt x="173" y="2740"/>
                      <a:pt x="173" y="2740"/>
                    </a:cubicBezTo>
                    <a:cubicBezTo>
                      <a:pt x="180" y="2741"/>
                      <a:pt x="188" y="2743"/>
                      <a:pt x="196" y="2747"/>
                    </a:cubicBezTo>
                    <a:cubicBezTo>
                      <a:pt x="193" y="2751"/>
                      <a:pt x="190" y="2756"/>
                      <a:pt x="186" y="2761"/>
                    </a:cubicBezTo>
                    <a:moveTo>
                      <a:pt x="177" y="2778"/>
                    </a:moveTo>
                    <a:cubicBezTo>
                      <a:pt x="205" y="2791"/>
                      <a:pt x="238" y="2809"/>
                      <a:pt x="259" y="2823"/>
                    </a:cubicBezTo>
                    <a:cubicBezTo>
                      <a:pt x="263" y="2825"/>
                      <a:pt x="263" y="2825"/>
                      <a:pt x="263" y="2825"/>
                    </a:cubicBezTo>
                    <a:cubicBezTo>
                      <a:pt x="259" y="2842"/>
                      <a:pt x="259" y="2842"/>
                      <a:pt x="259" y="2842"/>
                    </a:cubicBezTo>
                    <a:cubicBezTo>
                      <a:pt x="241" y="2828"/>
                      <a:pt x="201" y="2803"/>
                      <a:pt x="169" y="2789"/>
                    </a:cubicBezTo>
                    <a:cubicBezTo>
                      <a:pt x="172" y="2785"/>
                      <a:pt x="174" y="2782"/>
                      <a:pt x="177" y="2778"/>
                    </a:cubicBezTo>
                    <a:moveTo>
                      <a:pt x="168" y="2789"/>
                    </a:moveTo>
                    <a:cubicBezTo>
                      <a:pt x="158" y="2784"/>
                      <a:pt x="148" y="2781"/>
                      <a:pt x="141" y="2780"/>
                    </a:cubicBezTo>
                    <a:cubicBezTo>
                      <a:pt x="152" y="2767"/>
                      <a:pt x="152" y="2767"/>
                      <a:pt x="152" y="2767"/>
                    </a:cubicBezTo>
                    <a:cubicBezTo>
                      <a:pt x="159" y="2770"/>
                      <a:pt x="167" y="2773"/>
                      <a:pt x="176" y="2777"/>
                    </a:cubicBezTo>
                    <a:cubicBezTo>
                      <a:pt x="173" y="2781"/>
                      <a:pt x="171" y="2785"/>
                      <a:pt x="168" y="2789"/>
                    </a:cubicBezTo>
                    <a:moveTo>
                      <a:pt x="293" y="2896"/>
                    </a:moveTo>
                    <a:cubicBezTo>
                      <a:pt x="274" y="2882"/>
                      <a:pt x="274" y="2882"/>
                      <a:pt x="274" y="2882"/>
                    </a:cubicBezTo>
                    <a:cubicBezTo>
                      <a:pt x="270" y="2878"/>
                      <a:pt x="263" y="2873"/>
                      <a:pt x="254" y="2866"/>
                    </a:cubicBezTo>
                    <a:cubicBezTo>
                      <a:pt x="261" y="2844"/>
                      <a:pt x="261" y="2844"/>
                      <a:pt x="261" y="2844"/>
                    </a:cubicBezTo>
                    <a:cubicBezTo>
                      <a:pt x="264" y="2847"/>
                      <a:pt x="268" y="2849"/>
                      <a:pt x="271" y="2851"/>
                    </a:cubicBezTo>
                    <a:cubicBezTo>
                      <a:pt x="280" y="2857"/>
                      <a:pt x="280" y="2857"/>
                      <a:pt x="280" y="2857"/>
                    </a:cubicBezTo>
                    <a:cubicBezTo>
                      <a:pt x="264" y="2846"/>
                      <a:pt x="264" y="2846"/>
                      <a:pt x="264" y="2846"/>
                    </a:cubicBezTo>
                    <a:cubicBezTo>
                      <a:pt x="263" y="2845"/>
                      <a:pt x="262" y="2844"/>
                      <a:pt x="261" y="2843"/>
                    </a:cubicBezTo>
                    <a:cubicBezTo>
                      <a:pt x="265" y="2827"/>
                      <a:pt x="265" y="2827"/>
                      <a:pt x="265" y="2827"/>
                    </a:cubicBezTo>
                    <a:cubicBezTo>
                      <a:pt x="267" y="2827"/>
                      <a:pt x="267" y="2827"/>
                      <a:pt x="267" y="2827"/>
                    </a:cubicBezTo>
                    <a:cubicBezTo>
                      <a:pt x="265" y="2826"/>
                      <a:pt x="265" y="2826"/>
                      <a:pt x="265" y="2826"/>
                    </a:cubicBezTo>
                    <a:cubicBezTo>
                      <a:pt x="269" y="2812"/>
                      <a:pt x="269" y="2812"/>
                      <a:pt x="269" y="2812"/>
                    </a:cubicBezTo>
                    <a:cubicBezTo>
                      <a:pt x="276" y="2816"/>
                      <a:pt x="282" y="2820"/>
                      <a:pt x="287" y="2823"/>
                    </a:cubicBezTo>
                    <a:cubicBezTo>
                      <a:pt x="296" y="2829"/>
                      <a:pt x="296" y="2829"/>
                      <a:pt x="296" y="2829"/>
                    </a:cubicBezTo>
                    <a:cubicBezTo>
                      <a:pt x="281" y="2818"/>
                      <a:pt x="281" y="2818"/>
                      <a:pt x="281" y="2818"/>
                    </a:cubicBezTo>
                    <a:cubicBezTo>
                      <a:pt x="278" y="2816"/>
                      <a:pt x="274" y="2813"/>
                      <a:pt x="270" y="2810"/>
                    </a:cubicBezTo>
                    <a:cubicBezTo>
                      <a:pt x="280" y="2771"/>
                      <a:pt x="280" y="2771"/>
                      <a:pt x="280" y="2771"/>
                    </a:cubicBezTo>
                    <a:cubicBezTo>
                      <a:pt x="286" y="2774"/>
                      <a:pt x="291" y="2777"/>
                      <a:pt x="295" y="2780"/>
                    </a:cubicBezTo>
                    <a:cubicBezTo>
                      <a:pt x="303" y="2785"/>
                      <a:pt x="303" y="2785"/>
                      <a:pt x="303" y="2785"/>
                    </a:cubicBezTo>
                    <a:cubicBezTo>
                      <a:pt x="289" y="2776"/>
                      <a:pt x="289" y="2776"/>
                      <a:pt x="289" y="2776"/>
                    </a:cubicBezTo>
                    <a:cubicBezTo>
                      <a:pt x="287" y="2774"/>
                      <a:pt x="284" y="2772"/>
                      <a:pt x="281" y="2770"/>
                    </a:cubicBezTo>
                    <a:cubicBezTo>
                      <a:pt x="285" y="2754"/>
                      <a:pt x="285" y="2754"/>
                      <a:pt x="285" y="2754"/>
                    </a:cubicBezTo>
                    <a:cubicBezTo>
                      <a:pt x="286" y="2755"/>
                      <a:pt x="288" y="2756"/>
                      <a:pt x="289" y="2756"/>
                    </a:cubicBezTo>
                    <a:cubicBezTo>
                      <a:pt x="296" y="2760"/>
                      <a:pt x="296" y="2760"/>
                      <a:pt x="296" y="2760"/>
                    </a:cubicBezTo>
                    <a:cubicBezTo>
                      <a:pt x="285" y="2754"/>
                      <a:pt x="285" y="2754"/>
                      <a:pt x="285" y="2754"/>
                    </a:cubicBezTo>
                    <a:cubicBezTo>
                      <a:pt x="289" y="2740"/>
                      <a:pt x="289" y="2740"/>
                      <a:pt x="289" y="2740"/>
                    </a:cubicBezTo>
                    <a:cubicBezTo>
                      <a:pt x="297" y="2744"/>
                      <a:pt x="304" y="2748"/>
                      <a:pt x="311" y="2752"/>
                    </a:cubicBezTo>
                    <a:cubicBezTo>
                      <a:pt x="318" y="2756"/>
                      <a:pt x="318" y="2756"/>
                      <a:pt x="318" y="2756"/>
                    </a:cubicBezTo>
                    <a:cubicBezTo>
                      <a:pt x="305" y="2748"/>
                      <a:pt x="305" y="2748"/>
                      <a:pt x="305" y="2748"/>
                    </a:cubicBezTo>
                    <a:cubicBezTo>
                      <a:pt x="302" y="2746"/>
                      <a:pt x="296" y="2742"/>
                      <a:pt x="290" y="2738"/>
                    </a:cubicBezTo>
                    <a:cubicBezTo>
                      <a:pt x="294" y="2721"/>
                      <a:pt x="294" y="2721"/>
                      <a:pt x="294" y="2721"/>
                    </a:cubicBezTo>
                    <a:cubicBezTo>
                      <a:pt x="311" y="2730"/>
                      <a:pt x="327" y="2740"/>
                      <a:pt x="339" y="2748"/>
                    </a:cubicBezTo>
                    <a:cubicBezTo>
                      <a:pt x="348" y="2753"/>
                      <a:pt x="348" y="2753"/>
                      <a:pt x="348" y="2753"/>
                    </a:cubicBezTo>
                    <a:cubicBezTo>
                      <a:pt x="332" y="2744"/>
                      <a:pt x="332" y="2744"/>
                      <a:pt x="332" y="2744"/>
                    </a:cubicBezTo>
                    <a:cubicBezTo>
                      <a:pt x="326" y="2738"/>
                      <a:pt x="312" y="2728"/>
                      <a:pt x="295" y="2718"/>
                    </a:cubicBezTo>
                    <a:cubicBezTo>
                      <a:pt x="299" y="2704"/>
                      <a:pt x="299" y="2704"/>
                      <a:pt x="299" y="2704"/>
                    </a:cubicBezTo>
                    <a:cubicBezTo>
                      <a:pt x="312" y="2711"/>
                      <a:pt x="323" y="2719"/>
                      <a:pt x="333" y="2725"/>
                    </a:cubicBezTo>
                    <a:cubicBezTo>
                      <a:pt x="340" y="2730"/>
                      <a:pt x="340" y="2730"/>
                      <a:pt x="340" y="2730"/>
                    </a:cubicBezTo>
                    <a:cubicBezTo>
                      <a:pt x="327" y="2721"/>
                      <a:pt x="327" y="2721"/>
                      <a:pt x="327" y="2721"/>
                    </a:cubicBezTo>
                    <a:cubicBezTo>
                      <a:pt x="322" y="2717"/>
                      <a:pt x="312" y="2709"/>
                      <a:pt x="300" y="2701"/>
                    </a:cubicBezTo>
                    <a:cubicBezTo>
                      <a:pt x="304" y="2687"/>
                      <a:pt x="304" y="2687"/>
                      <a:pt x="304" y="2687"/>
                    </a:cubicBezTo>
                    <a:cubicBezTo>
                      <a:pt x="313" y="2692"/>
                      <a:pt x="321" y="2697"/>
                      <a:pt x="328" y="2701"/>
                    </a:cubicBezTo>
                    <a:cubicBezTo>
                      <a:pt x="334" y="2704"/>
                      <a:pt x="334" y="2704"/>
                      <a:pt x="334" y="2704"/>
                    </a:cubicBezTo>
                    <a:cubicBezTo>
                      <a:pt x="324" y="2698"/>
                      <a:pt x="324" y="2698"/>
                      <a:pt x="324" y="2698"/>
                    </a:cubicBezTo>
                    <a:cubicBezTo>
                      <a:pt x="320" y="2695"/>
                      <a:pt x="313" y="2690"/>
                      <a:pt x="304" y="2684"/>
                    </a:cubicBezTo>
                    <a:cubicBezTo>
                      <a:pt x="308" y="2669"/>
                      <a:pt x="308" y="2669"/>
                      <a:pt x="308" y="2669"/>
                    </a:cubicBezTo>
                    <a:cubicBezTo>
                      <a:pt x="323" y="2676"/>
                      <a:pt x="336" y="2684"/>
                      <a:pt x="345" y="2693"/>
                    </a:cubicBezTo>
                    <a:cubicBezTo>
                      <a:pt x="351" y="2697"/>
                      <a:pt x="351" y="2697"/>
                      <a:pt x="351" y="2697"/>
                    </a:cubicBezTo>
                    <a:cubicBezTo>
                      <a:pt x="340" y="2689"/>
                      <a:pt x="340" y="2689"/>
                      <a:pt x="340" y="2689"/>
                    </a:cubicBezTo>
                    <a:cubicBezTo>
                      <a:pt x="336" y="2683"/>
                      <a:pt x="323" y="2674"/>
                      <a:pt x="309" y="2666"/>
                    </a:cubicBezTo>
                    <a:cubicBezTo>
                      <a:pt x="313" y="2653"/>
                      <a:pt x="313" y="2653"/>
                      <a:pt x="313" y="2653"/>
                    </a:cubicBezTo>
                    <a:cubicBezTo>
                      <a:pt x="322" y="2657"/>
                      <a:pt x="330" y="2661"/>
                      <a:pt x="336" y="2665"/>
                    </a:cubicBezTo>
                    <a:cubicBezTo>
                      <a:pt x="342" y="2668"/>
                      <a:pt x="342" y="2668"/>
                      <a:pt x="342" y="2668"/>
                    </a:cubicBezTo>
                    <a:cubicBezTo>
                      <a:pt x="332" y="2662"/>
                      <a:pt x="332" y="2662"/>
                      <a:pt x="332" y="2662"/>
                    </a:cubicBezTo>
                    <a:cubicBezTo>
                      <a:pt x="328" y="2660"/>
                      <a:pt x="321" y="2656"/>
                      <a:pt x="313" y="2651"/>
                    </a:cubicBezTo>
                    <a:cubicBezTo>
                      <a:pt x="316" y="2641"/>
                      <a:pt x="316" y="2641"/>
                      <a:pt x="316" y="2641"/>
                    </a:cubicBezTo>
                    <a:cubicBezTo>
                      <a:pt x="332" y="2648"/>
                      <a:pt x="347" y="2656"/>
                      <a:pt x="359" y="2663"/>
                    </a:cubicBezTo>
                    <a:cubicBezTo>
                      <a:pt x="365" y="2667"/>
                      <a:pt x="365" y="2667"/>
                      <a:pt x="365" y="2667"/>
                    </a:cubicBezTo>
                    <a:cubicBezTo>
                      <a:pt x="354" y="2660"/>
                      <a:pt x="354" y="2660"/>
                      <a:pt x="354" y="2660"/>
                    </a:cubicBezTo>
                    <a:cubicBezTo>
                      <a:pt x="347" y="2655"/>
                      <a:pt x="333" y="2646"/>
                      <a:pt x="317" y="2637"/>
                    </a:cubicBezTo>
                    <a:cubicBezTo>
                      <a:pt x="319" y="2629"/>
                      <a:pt x="319" y="2629"/>
                      <a:pt x="319" y="2629"/>
                    </a:cubicBezTo>
                    <a:cubicBezTo>
                      <a:pt x="323" y="2631"/>
                      <a:pt x="326" y="2633"/>
                      <a:pt x="329" y="2635"/>
                    </a:cubicBezTo>
                    <a:cubicBezTo>
                      <a:pt x="333" y="2637"/>
                      <a:pt x="333" y="2637"/>
                      <a:pt x="333" y="2637"/>
                    </a:cubicBezTo>
                    <a:cubicBezTo>
                      <a:pt x="326" y="2632"/>
                      <a:pt x="326" y="2632"/>
                      <a:pt x="326" y="2632"/>
                    </a:cubicBezTo>
                    <a:cubicBezTo>
                      <a:pt x="325" y="2631"/>
                      <a:pt x="323" y="2629"/>
                      <a:pt x="320" y="2627"/>
                    </a:cubicBezTo>
                    <a:cubicBezTo>
                      <a:pt x="324" y="2613"/>
                      <a:pt x="324" y="2613"/>
                      <a:pt x="324" y="2613"/>
                    </a:cubicBezTo>
                    <a:cubicBezTo>
                      <a:pt x="344" y="2625"/>
                      <a:pt x="367" y="2639"/>
                      <a:pt x="382" y="2648"/>
                    </a:cubicBezTo>
                    <a:cubicBezTo>
                      <a:pt x="389" y="2653"/>
                      <a:pt x="389" y="2653"/>
                      <a:pt x="389" y="2653"/>
                    </a:cubicBezTo>
                    <a:cubicBezTo>
                      <a:pt x="377" y="2645"/>
                      <a:pt x="377" y="2645"/>
                      <a:pt x="377" y="2645"/>
                    </a:cubicBezTo>
                    <a:cubicBezTo>
                      <a:pt x="369" y="2638"/>
                      <a:pt x="346" y="2622"/>
                      <a:pt x="325" y="2609"/>
                    </a:cubicBezTo>
                    <a:cubicBezTo>
                      <a:pt x="328" y="2598"/>
                      <a:pt x="328" y="2598"/>
                      <a:pt x="328" y="2598"/>
                    </a:cubicBezTo>
                    <a:cubicBezTo>
                      <a:pt x="335" y="2603"/>
                      <a:pt x="342" y="2607"/>
                      <a:pt x="347" y="2611"/>
                    </a:cubicBezTo>
                    <a:cubicBezTo>
                      <a:pt x="350" y="2613"/>
                      <a:pt x="350" y="2613"/>
                      <a:pt x="350" y="2613"/>
                    </a:cubicBezTo>
                    <a:cubicBezTo>
                      <a:pt x="345" y="2609"/>
                      <a:pt x="345" y="2609"/>
                      <a:pt x="345" y="2609"/>
                    </a:cubicBezTo>
                    <a:cubicBezTo>
                      <a:pt x="342" y="2606"/>
                      <a:pt x="336" y="2600"/>
                      <a:pt x="329" y="2595"/>
                    </a:cubicBezTo>
                    <a:cubicBezTo>
                      <a:pt x="331" y="2585"/>
                      <a:pt x="331" y="2585"/>
                      <a:pt x="331" y="2585"/>
                    </a:cubicBezTo>
                    <a:cubicBezTo>
                      <a:pt x="348" y="2593"/>
                      <a:pt x="366" y="2604"/>
                      <a:pt x="378" y="2612"/>
                    </a:cubicBezTo>
                    <a:cubicBezTo>
                      <a:pt x="383" y="2615"/>
                      <a:pt x="383" y="2615"/>
                      <a:pt x="383" y="2615"/>
                    </a:cubicBezTo>
                    <a:cubicBezTo>
                      <a:pt x="375" y="2609"/>
                      <a:pt x="375" y="2609"/>
                      <a:pt x="375" y="2609"/>
                    </a:cubicBezTo>
                    <a:cubicBezTo>
                      <a:pt x="368" y="2603"/>
                      <a:pt x="349" y="2590"/>
                      <a:pt x="333" y="2580"/>
                    </a:cubicBezTo>
                    <a:cubicBezTo>
                      <a:pt x="334" y="2573"/>
                      <a:pt x="334" y="2573"/>
                      <a:pt x="334" y="2573"/>
                    </a:cubicBezTo>
                    <a:cubicBezTo>
                      <a:pt x="344" y="2577"/>
                      <a:pt x="354" y="2581"/>
                      <a:pt x="361" y="2583"/>
                    </a:cubicBezTo>
                    <a:cubicBezTo>
                      <a:pt x="364" y="2585"/>
                      <a:pt x="364" y="2585"/>
                      <a:pt x="364" y="2585"/>
                    </a:cubicBezTo>
                    <a:cubicBezTo>
                      <a:pt x="358" y="2582"/>
                      <a:pt x="358" y="2582"/>
                      <a:pt x="358" y="2582"/>
                    </a:cubicBezTo>
                    <a:cubicBezTo>
                      <a:pt x="354" y="2580"/>
                      <a:pt x="345" y="2574"/>
                      <a:pt x="336" y="2569"/>
                    </a:cubicBezTo>
                    <a:cubicBezTo>
                      <a:pt x="337" y="2565"/>
                      <a:pt x="337" y="2565"/>
                      <a:pt x="337" y="2565"/>
                    </a:cubicBezTo>
                    <a:cubicBezTo>
                      <a:pt x="344" y="2569"/>
                      <a:pt x="353" y="2572"/>
                      <a:pt x="358" y="2575"/>
                    </a:cubicBezTo>
                    <a:cubicBezTo>
                      <a:pt x="361" y="2576"/>
                      <a:pt x="361" y="2576"/>
                      <a:pt x="361" y="2576"/>
                    </a:cubicBezTo>
                    <a:cubicBezTo>
                      <a:pt x="356" y="2573"/>
                      <a:pt x="356" y="2573"/>
                      <a:pt x="356" y="2573"/>
                    </a:cubicBezTo>
                    <a:cubicBezTo>
                      <a:pt x="353" y="2572"/>
                      <a:pt x="345" y="2566"/>
                      <a:pt x="338" y="2561"/>
                    </a:cubicBezTo>
                    <a:cubicBezTo>
                      <a:pt x="340" y="2554"/>
                      <a:pt x="340" y="2554"/>
                      <a:pt x="340" y="2554"/>
                    </a:cubicBezTo>
                    <a:cubicBezTo>
                      <a:pt x="348" y="2558"/>
                      <a:pt x="357" y="2561"/>
                      <a:pt x="363" y="2564"/>
                    </a:cubicBezTo>
                    <a:cubicBezTo>
                      <a:pt x="366" y="2565"/>
                      <a:pt x="366" y="2565"/>
                      <a:pt x="366" y="2565"/>
                    </a:cubicBezTo>
                    <a:cubicBezTo>
                      <a:pt x="361" y="2562"/>
                      <a:pt x="361" y="2562"/>
                      <a:pt x="361" y="2562"/>
                    </a:cubicBezTo>
                    <a:cubicBezTo>
                      <a:pt x="358" y="2560"/>
                      <a:pt x="349" y="2554"/>
                      <a:pt x="341" y="2550"/>
                    </a:cubicBezTo>
                    <a:cubicBezTo>
                      <a:pt x="343" y="2547"/>
                      <a:pt x="345" y="2544"/>
                      <a:pt x="347" y="2542"/>
                    </a:cubicBezTo>
                    <a:cubicBezTo>
                      <a:pt x="361" y="2548"/>
                      <a:pt x="377" y="2554"/>
                      <a:pt x="388" y="2561"/>
                    </a:cubicBezTo>
                    <a:cubicBezTo>
                      <a:pt x="392" y="2563"/>
                      <a:pt x="392" y="2563"/>
                      <a:pt x="392" y="2563"/>
                    </a:cubicBezTo>
                    <a:cubicBezTo>
                      <a:pt x="385" y="2559"/>
                      <a:pt x="385" y="2559"/>
                      <a:pt x="385" y="2559"/>
                    </a:cubicBezTo>
                    <a:cubicBezTo>
                      <a:pt x="380" y="2554"/>
                      <a:pt x="364" y="2544"/>
                      <a:pt x="350" y="2538"/>
                    </a:cubicBezTo>
                    <a:cubicBezTo>
                      <a:pt x="351" y="2536"/>
                      <a:pt x="352" y="2534"/>
                      <a:pt x="354" y="2533"/>
                    </a:cubicBezTo>
                    <a:cubicBezTo>
                      <a:pt x="361" y="2536"/>
                      <a:pt x="368" y="2538"/>
                      <a:pt x="373" y="2541"/>
                    </a:cubicBezTo>
                    <a:cubicBezTo>
                      <a:pt x="376" y="2542"/>
                      <a:pt x="376" y="2542"/>
                      <a:pt x="376" y="2542"/>
                    </a:cubicBezTo>
                    <a:cubicBezTo>
                      <a:pt x="371" y="2540"/>
                      <a:pt x="371" y="2540"/>
                      <a:pt x="371" y="2540"/>
                    </a:cubicBezTo>
                    <a:cubicBezTo>
                      <a:pt x="368" y="2538"/>
                      <a:pt x="362" y="2534"/>
                      <a:pt x="356" y="2529"/>
                    </a:cubicBezTo>
                    <a:cubicBezTo>
                      <a:pt x="358" y="2527"/>
                      <a:pt x="360" y="2525"/>
                      <a:pt x="361" y="2522"/>
                    </a:cubicBezTo>
                    <a:cubicBezTo>
                      <a:pt x="372" y="2529"/>
                      <a:pt x="387" y="2536"/>
                      <a:pt x="395" y="2543"/>
                    </a:cubicBezTo>
                    <a:cubicBezTo>
                      <a:pt x="398" y="2545"/>
                      <a:pt x="398" y="2545"/>
                      <a:pt x="398" y="2545"/>
                    </a:cubicBezTo>
                    <a:cubicBezTo>
                      <a:pt x="393" y="2541"/>
                      <a:pt x="393" y="2541"/>
                      <a:pt x="393" y="2541"/>
                    </a:cubicBezTo>
                    <a:cubicBezTo>
                      <a:pt x="388" y="2536"/>
                      <a:pt x="375" y="2525"/>
                      <a:pt x="364" y="2518"/>
                    </a:cubicBezTo>
                    <a:cubicBezTo>
                      <a:pt x="366" y="2516"/>
                      <a:pt x="367" y="2514"/>
                      <a:pt x="369" y="2512"/>
                    </a:cubicBezTo>
                    <a:cubicBezTo>
                      <a:pt x="377" y="2516"/>
                      <a:pt x="387" y="2520"/>
                      <a:pt x="394" y="2524"/>
                    </a:cubicBezTo>
                    <a:cubicBezTo>
                      <a:pt x="396" y="2525"/>
                      <a:pt x="396" y="2525"/>
                      <a:pt x="396" y="2525"/>
                    </a:cubicBezTo>
                    <a:cubicBezTo>
                      <a:pt x="392" y="2522"/>
                      <a:pt x="392" y="2522"/>
                      <a:pt x="392" y="2522"/>
                    </a:cubicBezTo>
                    <a:cubicBezTo>
                      <a:pt x="389" y="2520"/>
                      <a:pt x="380" y="2513"/>
                      <a:pt x="371" y="2508"/>
                    </a:cubicBezTo>
                    <a:cubicBezTo>
                      <a:pt x="373" y="2506"/>
                      <a:pt x="374" y="2505"/>
                      <a:pt x="376" y="2503"/>
                    </a:cubicBezTo>
                    <a:cubicBezTo>
                      <a:pt x="380" y="2510"/>
                      <a:pt x="392" y="2513"/>
                      <a:pt x="398" y="2516"/>
                    </a:cubicBezTo>
                    <a:cubicBezTo>
                      <a:pt x="400" y="2517"/>
                      <a:pt x="400" y="2517"/>
                      <a:pt x="400" y="2517"/>
                    </a:cubicBezTo>
                    <a:cubicBezTo>
                      <a:pt x="397" y="2515"/>
                      <a:pt x="397" y="2515"/>
                      <a:pt x="397" y="2515"/>
                    </a:cubicBezTo>
                    <a:cubicBezTo>
                      <a:pt x="394" y="2513"/>
                      <a:pt x="383" y="2501"/>
                      <a:pt x="377" y="2501"/>
                    </a:cubicBezTo>
                    <a:cubicBezTo>
                      <a:pt x="378" y="2499"/>
                      <a:pt x="380" y="2497"/>
                      <a:pt x="381" y="2495"/>
                    </a:cubicBezTo>
                    <a:cubicBezTo>
                      <a:pt x="390" y="2502"/>
                      <a:pt x="406" y="2508"/>
                      <a:pt x="415" y="2512"/>
                    </a:cubicBezTo>
                    <a:cubicBezTo>
                      <a:pt x="418" y="2513"/>
                      <a:pt x="418" y="2513"/>
                      <a:pt x="418" y="2513"/>
                    </a:cubicBezTo>
                    <a:cubicBezTo>
                      <a:pt x="414" y="2511"/>
                      <a:pt x="414" y="2511"/>
                      <a:pt x="414" y="2511"/>
                    </a:cubicBezTo>
                    <a:cubicBezTo>
                      <a:pt x="408" y="2508"/>
                      <a:pt x="393" y="2496"/>
                      <a:pt x="383" y="2492"/>
                    </a:cubicBezTo>
                    <a:cubicBezTo>
                      <a:pt x="385" y="2489"/>
                      <a:pt x="387" y="2487"/>
                      <a:pt x="389" y="2484"/>
                    </a:cubicBezTo>
                    <a:cubicBezTo>
                      <a:pt x="401" y="2490"/>
                      <a:pt x="416" y="2495"/>
                      <a:pt x="426" y="2499"/>
                    </a:cubicBezTo>
                    <a:cubicBezTo>
                      <a:pt x="429" y="2500"/>
                      <a:pt x="429" y="2500"/>
                      <a:pt x="429" y="2500"/>
                    </a:cubicBezTo>
                    <a:cubicBezTo>
                      <a:pt x="423" y="2498"/>
                      <a:pt x="423" y="2498"/>
                      <a:pt x="423" y="2498"/>
                    </a:cubicBezTo>
                    <a:cubicBezTo>
                      <a:pt x="418" y="2495"/>
                      <a:pt x="403" y="2486"/>
                      <a:pt x="392" y="2480"/>
                    </a:cubicBezTo>
                    <a:cubicBezTo>
                      <a:pt x="392" y="2480"/>
                      <a:pt x="392" y="2480"/>
                      <a:pt x="392" y="2480"/>
                    </a:cubicBezTo>
                    <a:cubicBezTo>
                      <a:pt x="396" y="2481"/>
                      <a:pt x="400" y="2481"/>
                      <a:pt x="403" y="2482"/>
                    </a:cubicBezTo>
                    <a:cubicBezTo>
                      <a:pt x="404" y="2483"/>
                      <a:pt x="404" y="2483"/>
                      <a:pt x="404" y="2483"/>
                    </a:cubicBezTo>
                    <a:cubicBezTo>
                      <a:pt x="402" y="2482"/>
                      <a:pt x="402" y="2482"/>
                      <a:pt x="402" y="2482"/>
                    </a:cubicBezTo>
                    <a:cubicBezTo>
                      <a:pt x="400" y="2481"/>
                      <a:pt x="397" y="2479"/>
                      <a:pt x="394" y="2477"/>
                    </a:cubicBezTo>
                    <a:cubicBezTo>
                      <a:pt x="395" y="2476"/>
                      <a:pt x="396" y="2475"/>
                      <a:pt x="396" y="2474"/>
                    </a:cubicBezTo>
                    <a:cubicBezTo>
                      <a:pt x="400" y="2476"/>
                      <a:pt x="404" y="2477"/>
                      <a:pt x="407" y="2478"/>
                    </a:cubicBezTo>
                    <a:cubicBezTo>
                      <a:pt x="408" y="2478"/>
                      <a:pt x="408" y="2478"/>
                      <a:pt x="408" y="2478"/>
                    </a:cubicBezTo>
                    <a:cubicBezTo>
                      <a:pt x="406" y="2477"/>
                      <a:pt x="406" y="2477"/>
                      <a:pt x="406" y="2477"/>
                    </a:cubicBezTo>
                    <a:cubicBezTo>
                      <a:pt x="404" y="2476"/>
                      <a:pt x="402" y="2474"/>
                      <a:pt x="399" y="2472"/>
                    </a:cubicBezTo>
                    <a:cubicBezTo>
                      <a:pt x="400" y="2470"/>
                      <a:pt x="400" y="2469"/>
                      <a:pt x="401" y="2468"/>
                    </a:cubicBezTo>
                    <a:cubicBezTo>
                      <a:pt x="407" y="2470"/>
                      <a:pt x="412" y="2472"/>
                      <a:pt x="416" y="2474"/>
                    </a:cubicBezTo>
                    <a:cubicBezTo>
                      <a:pt x="418" y="2475"/>
                      <a:pt x="418" y="2475"/>
                      <a:pt x="418" y="2475"/>
                    </a:cubicBezTo>
                    <a:cubicBezTo>
                      <a:pt x="415" y="2473"/>
                      <a:pt x="415" y="2473"/>
                      <a:pt x="415" y="2473"/>
                    </a:cubicBezTo>
                    <a:cubicBezTo>
                      <a:pt x="413" y="2471"/>
                      <a:pt x="409" y="2467"/>
                      <a:pt x="404" y="2464"/>
                    </a:cubicBezTo>
                    <a:cubicBezTo>
                      <a:pt x="405" y="2463"/>
                      <a:pt x="406" y="2461"/>
                      <a:pt x="407" y="2460"/>
                    </a:cubicBezTo>
                    <a:cubicBezTo>
                      <a:pt x="411" y="2461"/>
                      <a:pt x="415" y="2462"/>
                      <a:pt x="417" y="2463"/>
                    </a:cubicBezTo>
                    <a:cubicBezTo>
                      <a:pt x="419" y="2464"/>
                      <a:pt x="419" y="2464"/>
                      <a:pt x="419" y="2464"/>
                    </a:cubicBezTo>
                    <a:cubicBezTo>
                      <a:pt x="416" y="2462"/>
                      <a:pt x="416" y="2462"/>
                      <a:pt x="416" y="2462"/>
                    </a:cubicBezTo>
                    <a:cubicBezTo>
                      <a:pt x="415" y="2461"/>
                      <a:pt x="412" y="2459"/>
                      <a:pt x="409" y="2457"/>
                    </a:cubicBezTo>
                    <a:cubicBezTo>
                      <a:pt x="411" y="2455"/>
                      <a:pt x="412" y="2453"/>
                      <a:pt x="413" y="2451"/>
                    </a:cubicBezTo>
                    <a:cubicBezTo>
                      <a:pt x="419" y="2455"/>
                      <a:pt x="426" y="2457"/>
                      <a:pt x="430" y="2459"/>
                    </a:cubicBezTo>
                    <a:cubicBezTo>
                      <a:pt x="432" y="2460"/>
                      <a:pt x="432" y="2460"/>
                      <a:pt x="432" y="2460"/>
                    </a:cubicBezTo>
                    <a:cubicBezTo>
                      <a:pt x="429" y="2458"/>
                      <a:pt x="429" y="2458"/>
                      <a:pt x="429" y="2458"/>
                    </a:cubicBezTo>
                    <a:cubicBezTo>
                      <a:pt x="427" y="2456"/>
                      <a:pt x="421" y="2451"/>
                      <a:pt x="416" y="2448"/>
                    </a:cubicBezTo>
                    <a:cubicBezTo>
                      <a:pt x="417" y="2446"/>
                      <a:pt x="419" y="2444"/>
                      <a:pt x="420" y="2443"/>
                    </a:cubicBezTo>
                    <a:cubicBezTo>
                      <a:pt x="425" y="2448"/>
                      <a:pt x="434" y="2452"/>
                      <a:pt x="439" y="2457"/>
                    </a:cubicBezTo>
                    <a:cubicBezTo>
                      <a:pt x="441" y="2458"/>
                      <a:pt x="441" y="2458"/>
                      <a:pt x="441" y="2458"/>
                    </a:cubicBezTo>
                    <a:cubicBezTo>
                      <a:pt x="438" y="2455"/>
                      <a:pt x="438" y="2455"/>
                      <a:pt x="438" y="2455"/>
                    </a:cubicBezTo>
                    <a:cubicBezTo>
                      <a:pt x="436" y="2452"/>
                      <a:pt x="429" y="2443"/>
                      <a:pt x="422" y="2439"/>
                    </a:cubicBezTo>
                    <a:cubicBezTo>
                      <a:pt x="423" y="2438"/>
                      <a:pt x="424" y="2436"/>
                      <a:pt x="425" y="2435"/>
                    </a:cubicBezTo>
                    <a:cubicBezTo>
                      <a:pt x="432" y="2440"/>
                      <a:pt x="440" y="2445"/>
                      <a:pt x="445" y="2449"/>
                    </a:cubicBezTo>
                    <a:cubicBezTo>
                      <a:pt x="447" y="2451"/>
                      <a:pt x="447" y="2451"/>
                      <a:pt x="447" y="2451"/>
                    </a:cubicBezTo>
                    <a:cubicBezTo>
                      <a:pt x="444" y="2448"/>
                      <a:pt x="444" y="2448"/>
                      <a:pt x="444" y="2448"/>
                    </a:cubicBezTo>
                    <a:cubicBezTo>
                      <a:pt x="442" y="2445"/>
                      <a:pt x="435" y="2436"/>
                      <a:pt x="428" y="2431"/>
                    </a:cubicBezTo>
                    <a:cubicBezTo>
                      <a:pt x="429" y="2429"/>
                      <a:pt x="431" y="2428"/>
                      <a:pt x="432" y="2426"/>
                    </a:cubicBezTo>
                    <a:cubicBezTo>
                      <a:pt x="438" y="2430"/>
                      <a:pt x="444" y="2433"/>
                      <a:pt x="448" y="2437"/>
                    </a:cubicBezTo>
                    <a:cubicBezTo>
                      <a:pt x="450" y="2439"/>
                      <a:pt x="450" y="2439"/>
                      <a:pt x="450" y="2439"/>
                    </a:cubicBezTo>
                    <a:cubicBezTo>
                      <a:pt x="447" y="2436"/>
                      <a:pt x="447" y="2436"/>
                      <a:pt x="447" y="2436"/>
                    </a:cubicBezTo>
                    <a:cubicBezTo>
                      <a:pt x="445" y="2433"/>
                      <a:pt x="440" y="2427"/>
                      <a:pt x="435" y="2422"/>
                    </a:cubicBezTo>
                    <a:cubicBezTo>
                      <a:pt x="436" y="2420"/>
                      <a:pt x="438" y="2418"/>
                      <a:pt x="439" y="2416"/>
                    </a:cubicBezTo>
                    <a:cubicBezTo>
                      <a:pt x="442" y="2419"/>
                      <a:pt x="446" y="2420"/>
                      <a:pt x="449" y="2422"/>
                    </a:cubicBezTo>
                    <a:cubicBezTo>
                      <a:pt x="453" y="2436"/>
                      <a:pt x="456" y="2450"/>
                      <a:pt x="459" y="2465"/>
                    </a:cubicBezTo>
                    <a:cubicBezTo>
                      <a:pt x="456" y="2461"/>
                      <a:pt x="448" y="2458"/>
                      <a:pt x="444" y="2456"/>
                    </a:cubicBezTo>
                    <a:cubicBezTo>
                      <a:pt x="443" y="2455"/>
                      <a:pt x="443" y="2455"/>
                      <a:pt x="443" y="2455"/>
                    </a:cubicBezTo>
                    <a:cubicBezTo>
                      <a:pt x="445" y="2457"/>
                      <a:pt x="445" y="2457"/>
                      <a:pt x="445" y="2457"/>
                    </a:cubicBezTo>
                    <a:cubicBezTo>
                      <a:pt x="448" y="2459"/>
                      <a:pt x="455" y="2470"/>
                      <a:pt x="460" y="2468"/>
                    </a:cubicBezTo>
                    <a:cubicBezTo>
                      <a:pt x="461" y="2471"/>
                      <a:pt x="461" y="2474"/>
                      <a:pt x="462" y="2476"/>
                    </a:cubicBezTo>
                    <a:cubicBezTo>
                      <a:pt x="454" y="2470"/>
                      <a:pt x="443" y="2465"/>
                      <a:pt x="437" y="2461"/>
                    </a:cubicBezTo>
                    <a:cubicBezTo>
                      <a:pt x="434" y="2459"/>
                      <a:pt x="434" y="2459"/>
                      <a:pt x="434" y="2459"/>
                    </a:cubicBezTo>
                    <a:cubicBezTo>
                      <a:pt x="438" y="2462"/>
                      <a:pt x="438" y="2462"/>
                      <a:pt x="438" y="2462"/>
                    </a:cubicBezTo>
                    <a:cubicBezTo>
                      <a:pt x="443" y="2466"/>
                      <a:pt x="455" y="2477"/>
                      <a:pt x="463" y="2483"/>
                    </a:cubicBezTo>
                    <a:cubicBezTo>
                      <a:pt x="463" y="2484"/>
                      <a:pt x="464" y="2486"/>
                      <a:pt x="464" y="2488"/>
                    </a:cubicBezTo>
                    <a:cubicBezTo>
                      <a:pt x="461" y="2486"/>
                      <a:pt x="457" y="2486"/>
                      <a:pt x="454" y="2484"/>
                    </a:cubicBezTo>
                    <a:cubicBezTo>
                      <a:pt x="453" y="2484"/>
                      <a:pt x="453" y="2484"/>
                      <a:pt x="453" y="2484"/>
                    </a:cubicBezTo>
                    <a:cubicBezTo>
                      <a:pt x="455" y="2485"/>
                      <a:pt x="455" y="2485"/>
                      <a:pt x="455" y="2485"/>
                    </a:cubicBezTo>
                    <a:cubicBezTo>
                      <a:pt x="456" y="2486"/>
                      <a:pt x="461" y="2493"/>
                      <a:pt x="465" y="2494"/>
                    </a:cubicBezTo>
                    <a:cubicBezTo>
                      <a:pt x="465" y="2495"/>
                      <a:pt x="465" y="2497"/>
                      <a:pt x="466" y="2498"/>
                    </a:cubicBezTo>
                    <a:cubicBezTo>
                      <a:pt x="461" y="2493"/>
                      <a:pt x="454" y="2490"/>
                      <a:pt x="449" y="2487"/>
                    </a:cubicBezTo>
                    <a:cubicBezTo>
                      <a:pt x="448" y="2486"/>
                      <a:pt x="448" y="2486"/>
                      <a:pt x="448" y="2486"/>
                    </a:cubicBezTo>
                    <a:cubicBezTo>
                      <a:pt x="450" y="2488"/>
                      <a:pt x="450" y="2488"/>
                      <a:pt x="450" y="2488"/>
                    </a:cubicBezTo>
                    <a:cubicBezTo>
                      <a:pt x="454" y="2491"/>
                      <a:pt x="461" y="2502"/>
                      <a:pt x="467" y="2504"/>
                    </a:cubicBezTo>
                    <a:cubicBezTo>
                      <a:pt x="467" y="2508"/>
                      <a:pt x="468" y="2512"/>
                      <a:pt x="468" y="2516"/>
                    </a:cubicBezTo>
                    <a:cubicBezTo>
                      <a:pt x="465" y="2511"/>
                      <a:pt x="458" y="2508"/>
                      <a:pt x="454" y="2506"/>
                    </a:cubicBezTo>
                    <a:cubicBezTo>
                      <a:pt x="453" y="2506"/>
                      <a:pt x="453" y="2506"/>
                      <a:pt x="453" y="2506"/>
                    </a:cubicBezTo>
                    <a:cubicBezTo>
                      <a:pt x="455" y="2507"/>
                      <a:pt x="455" y="2507"/>
                      <a:pt x="455" y="2507"/>
                    </a:cubicBezTo>
                    <a:cubicBezTo>
                      <a:pt x="458" y="2509"/>
                      <a:pt x="463" y="2518"/>
                      <a:pt x="467" y="2520"/>
                    </a:cubicBezTo>
                    <a:cubicBezTo>
                      <a:pt x="466" y="2521"/>
                      <a:pt x="466" y="2521"/>
                      <a:pt x="466" y="2521"/>
                    </a:cubicBezTo>
                    <a:cubicBezTo>
                      <a:pt x="459" y="2511"/>
                      <a:pt x="445" y="2502"/>
                      <a:pt x="436" y="2497"/>
                    </a:cubicBezTo>
                    <a:cubicBezTo>
                      <a:pt x="433" y="2495"/>
                      <a:pt x="433" y="2495"/>
                      <a:pt x="433" y="2495"/>
                    </a:cubicBezTo>
                    <a:cubicBezTo>
                      <a:pt x="438" y="2499"/>
                      <a:pt x="438" y="2499"/>
                      <a:pt x="438" y="2499"/>
                    </a:cubicBezTo>
                    <a:cubicBezTo>
                      <a:pt x="444" y="2502"/>
                      <a:pt x="456" y="2518"/>
                      <a:pt x="464" y="2526"/>
                    </a:cubicBezTo>
                    <a:cubicBezTo>
                      <a:pt x="463" y="2528"/>
                      <a:pt x="462" y="2530"/>
                      <a:pt x="461" y="2533"/>
                    </a:cubicBezTo>
                    <a:cubicBezTo>
                      <a:pt x="457" y="2530"/>
                      <a:pt x="452" y="2527"/>
                      <a:pt x="449" y="2525"/>
                    </a:cubicBezTo>
                    <a:cubicBezTo>
                      <a:pt x="447" y="2524"/>
                      <a:pt x="447" y="2524"/>
                      <a:pt x="447" y="2524"/>
                    </a:cubicBezTo>
                    <a:cubicBezTo>
                      <a:pt x="450" y="2526"/>
                      <a:pt x="450" y="2526"/>
                      <a:pt x="450" y="2526"/>
                    </a:cubicBezTo>
                    <a:cubicBezTo>
                      <a:pt x="452" y="2528"/>
                      <a:pt x="456" y="2532"/>
                      <a:pt x="460" y="2536"/>
                    </a:cubicBezTo>
                    <a:cubicBezTo>
                      <a:pt x="457" y="2541"/>
                      <a:pt x="455" y="2546"/>
                      <a:pt x="452" y="2552"/>
                    </a:cubicBezTo>
                    <a:cubicBezTo>
                      <a:pt x="448" y="2549"/>
                      <a:pt x="443" y="2546"/>
                      <a:pt x="440" y="2543"/>
                    </a:cubicBezTo>
                    <a:cubicBezTo>
                      <a:pt x="437" y="2541"/>
                      <a:pt x="437" y="2541"/>
                      <a:pt x="437" y="2541"/>
                    </a:cubicBezTo>
                    <a:cubicBezTo>
                      <a:pt x="442" y="2545"/>
                      <a:pt x="442" y="2545"/>
                      <a:pt x="442" y="2545"/>
                    </a:cubicBezTo>
                    <a:cubicBezTo>
                      <a:pt x="444" y="2547"/>
                      <a:pt x="447" y="2550"/>
                      <a:pt x="451" y="2554"/>
                    </a:cubicBezTo>
                    <a:cubicBezTo>
                      <a:pt x="450" y="2557"/>
                      <a:pt x="449" y="2560"/>
                      <a:pt x="447" y="2562"/>
                    </a:cubicBezTo>
                    <a:cubicBezTo>
                      <a:pt x="446" y="2562"/>
                      <a:pt x="445" y="2561"/>
                      <a:pt x="444" y="2561"/>
                    </a:cubicBezTo>
                    <a:cubicBezTo>
                      <a:pt x="441" y="2559"/>
                      <a:pt x="441" y="2559"/>
                      <a:pt x="441" y="2559"/>
                    </a:cubicBezTo>
                    <a:cubicBezTo>
                      <a:pt x="445" y="2562"/>
                      <a:pt x="445" y="2562"/>
                      <a:pt x="445" y="2562"/>
                    </a:cubicBezTo>
                    <a:cubicBezTo>
                      <a:pt x="446" y="2562"/>
                      <a:pt x="447" y="2563"/>
                      <a:pt x="447" y="2563"/>
                    </a:cubicBezTo>
                    <a:cubicBezTo>
                      <a:pt x="443" y="2571"/>
                      <a:pt x="439" y="2580"/>
                      <a:pt x="435" y="2589"/>
                    </a:cubicBezTo>
                    <a:cubicBezTo>
                      <a:pt x="433" y="2588"/>
                      <a:pt x="431" y="2586"/>
                      <a:pt x="429" y="2585"/>
                    </a:cubicBezTo>
                    <a:cubicBezTo>
                      <a:pt x="426" y="2582"/>
                      <a:pt x="426" y="2582"/>
                      <a:pt x="426" y="2582"/>
                    </a:cubicBezTo>
                    <a:cubicBezTo>
                      <a:pt x="432" y="2588"/>
                      <a:pt x="432" y="2588"/>
                      <a:pt x="432" y="2588"/>
                    </a:cubicBezTo>
                    <a:cubicBezTo>
                      <a:pt x="433" y="2588"/>
                      <a:pt x="434" y="2589"/>
                      <a:pt x="435" y="2590"/>
                    </a:cubicBezTo>
                    <a:cubicBezTo>
                      <a:pt x="433" y="2595"/>
                      <a:pt x="430" y="2600"/>
                      <a:pt x="428" y="2605"/>
                    </a:cubicBezTo>
                    <a:cubicBezTo>
                      <a:pt x="421" y="2601"/>
                      <a:pt x="415" y="2598"/>
                      <a:pt x="410" y="2596"/>
                    </a:cubicBezTo>
                    <a:cubicBezTo>
                      <a:pt x="406" y="2594"/>
                      <a:pt x="406" y="2594"/>
                      <a:pt x="406" y="2594"/>
                    </a:cubicBezTo>
                    <a:cubicBezTo>
                      <a:pt x="413" y="2598"/>
                      <a:pt x="413" y="2598"/>
                      <a:pt x="413" y="2598"/>
                    </a:cubicBezTo>
                    <a:cubicBezTo>
                      <a:pt x="416" y="2599"/>
                      <a:pt x="421" y="2603"/>
                      <a:pt x="427" y="2607"/>
                    </a:cubicBezTo>
                    <a:cubicBezTo>
                      <a:pt x="424" y="2613"/>
                      <a:pt x="422" y="2618"/>
                      <a:pt x="419" y="2624"/>
                    </a:cubicBezTo>
                    <a:cubicBezTo>
                      <a:pt x="417" y="2622"/>
                      <a:pt x="417" y="2622"/>
                      <a:pt x="417" y="2622"/>
                    </a:cubicBezTo>
                    <a:cubicBezTo>
                      <a:pt x="419" y="2624"/>
                      <a:pt x="419" y="2624"/>
                      <a:pt x="419" y="2624"/>
                    </a:cubicBezTo>
                    <a:cubicBezTo>
                      <a:pt x="389" y="2691"/>
                      <a:pt x="356" y="2766"/>
                      <a:pt x="325" y="2836"/>
                    </a:cubicBezTo>
                    <a:cubicBezTo>
                      <a:pt x="320" y="2832"/>
                      <a:pt x="320" y="2832"/>
                      <a:pt x="320" y="2832"/>
                    </a:cubicBezTo>
                    <a:cubicBezTo>
                      <a:pt x="325" y="2836"/>
                      <a:pt x="325" y="2836"/>
                      <a:pt x="325" y="2836"/>
                    </a:cubicBezTo>
                    <a:cubicBezTo>
                      <a:pt x="311" y="2869"/>
                      <a:pt x="297" y="2900"/>
                      <a:pt x="284" y="2928"/>
                    </a:cubicBezTo>
                    <a:cubicBezTo>
                      <a:pt x="281" y="2926"/>
                      <a:pt x="281" y="2926"/>
                      <a:pt x="281" y="2926"/>
                    </a:cubicBezTo>
                    <a:cubicBezTo>
                      <a:pt x="284" y="2928"/>
                      <a:pt x="284" y="2928"/>
                      <a:pt x="284" y="2928"/>
                    </a:cubicBezTo>
                    <a:cubicBezTo>
                      <a:pt x="282" y="2934"/>
                      <a:pt x="279" y="2939"/>
                      <a:pt x="277" y="2944"/>
                    </a:cubicBezTo>
                    <a:cubicBezTo>
                      <a:pt x="265" y="2934"/>
                      <a:pt x="253" y="2925"/>
                      <a:pt x="241" y="2916"/>
                    </a:cubicBezTo>
                    <a:cubicBezTo>
                      <a:pt x="254" y="2868"/>
                      <a:pt x="254" y="2868"/>
                      <a:pt x="254" y="2868"/>
                    </a:cubicBezTo>
                    <a:cubicBezTo>
                      <a:pt x="265" y="2875"/>
                      <a:pt x="274" y="2882"/>
                      <a:pt x="283" y="2888"/>
                    </a:cubicBezTo>
                    <a:cubicBezTo>
                      <a:pt x="293" y="2896"/>
                      <a:pt x="293" y="2896"/>
                      <a:pt x="293" y="2896"/>
                    </a:cubicBezTo>
                    <a:moveTo>
                      <a:pt x="417" y="3033"/>
                    </a:moveTo>
                    <a:cubicBezTo>
                      <a:pt x="419" y="3031"/>
                      <a:pt x="422" y="3030"/>
                      <a:pt x="424" y="3029"/>
                    </a:cubicBezTo>
                    <a:cubicBezTo>
                      <a:pt x="416" y="3041"/>
                      <a:pt x="408" y="3054"/>
                      <a:pt x="400" y="3066"/>
                    </a:cubicBezTo>
                    <a:cubicBezTo>
                      <a:pt x="397" y="3070"/>
                      <a:pt x="395" y="3073"/>
                      <a:pt x="392" y="3077"/>
                    </a:cubicBezTo>
                    <a:cubicBezTo>
                      <a:pt x="401" y="3063"/>
                      <a:pt x="410" y="3049"/>
                      <a:pt x="417" y="3033"/>
                    </a:cubicBezTo>
                    <a:cubicBezTo>
                      <a:pt x="417" y="3033"/>
                      <a:pt x="417" y="3033"/>
                      <a:pt x="417" y="3033"/>
                    </a:cubicBezTo>
                    <a:moveTo>
                      <a:pt x="342" y="3169"/>
                    </a:moveTo>
                    <a:cubicBezTo>
                      <a:pt x="347" y="3164"/>
                      <a:pt x="352" y="3158"/>
                      <a:pt x="357" y="3151"/>
                    </a:cubicBezTo>
                    <a:cubicBezTo>
                      <a:pt x="395" y="3115"/>
                      <a:pt x="438" y="3064"/>
                      <a:pt x="470" y="3004"/>
                    </a:cubicBezTo>
                    <a:cubicBezTo>
                      <a:pt x="473" y="3002"/>
                      <a:pt x="476" y="3001"/>
                      <a:pt x="479" y="2999"/>
                    </a:cubicBezTo>
                    <a:cubicBezTo>
                      <a:pt x="438" y="3070"/>
                      <a:pt x="387" y="3145"/>
                      <a:pt x="376" y="3157"/>
                    </a:cubicBezTo>
                    <a:cubicBezTo>
                      <a:pt x="410" y="3123"/>
                      <a:pt x="451" y="3060"/>
                      <a:pt x="486" y="2996"/>
                    </a:cubicBezTo>
                    <a:cubicBezTo>
                      <a:pt x="493" y="2992"/>
                      <a:pt x="500" y="2989"/>
                      <a:pt x="508" y="2986"/>
                    </a:cubicBezTo>
                    <a:cubicBezTo>
                      <a:pt x="484" y="3036"/>
                      <a:pt x="427" y="3129"/>
                      <a:pt x="407" y="3149"/>
                    </a:cubicBezTo>
                    <a:cubicBezTo>
                      <a:pt x="381" y="3157"/>
                      <a:pt x="357" y="3166"/>
                      <a:pt x="334" y="3174"/>
                    </a:cubicBezTo>
                    <a:cubicBezTo>
                      <a:pt x="334" y="3174"/>
                      <a:pt x="334" y="3174"/>
                      <a:pt x="334" y="3174"/>
                    </a:cubicBezTo>
                    <a:cubicBezTo>
                      <a:pt x="334" y="3174"/>
                      <a:pt x="334" y="3174"/>
                      <a:pt x="334" y="3174"/>
                    </a:cubicBezTo>
                    <a:cubicBezTo>
                      <a:pt x="333" y="3175"/>
                      <a:pt x="331" y="3175"/>
                      <a:pt x="330" y="3175"/>
                    </a:cubicBezTo>
                    <a:cubicBezTo>
                      <a:pt x="337" y="3170"/>
                      <a:pt x="343" y="3164"/>
                      <a:pt x="350" y="3158"/>
                    </a:cubicBezTo>
                    <a:cubicBezTo>
                      <a:pt x="347" y="3163"/>
                      <a:pt x="344" y="3167"/>
                      <a:pt x="342" y="3169"/>
                    </a:cubicBezTo>
                    <a:moveTo>
                      <a:pt x="416" y="3214"/>
                    </a:moveTo>
                    <a:cubicBezTo>
                      <a:pt x="416" y="3214"/>
                      <a:pt x="416" y="3214"/>
                      <a:pt x="416" y="3214"/>
                    </a:cubicBezTo>
                    <a:cubicBezTo>
                      <a:pt x="410" y="3209"/>
                      <a:pt x="410" y="3209"/>
                      <a:pt x="410" y="3209"/>
                    </a:cubicBezTo>
                    <a:cubicBezTo>
                      <a:pt x="436" y="3153"/>
                      <a:pt x="436" y="3153"/>
                      <a:pt x="436" y="3153"/>
                    </a:cubicBezTo>
                    <a:cubicBezTo>
                      <a:pt x="457" y="3147"/>
                      <a:pt x="478" y="3141"/>
                      <a:pt x="499" y="3135"/>
                    </a:cubicBezTo>
                    <a:cubicBezTo>
                      <a:pt x="527" y="3127"/>
                      <a:pt x="554" y="3120"/>
                      <a:pt x="581" y="3114"/>
                    </a:cubicBezTo>
                    <a:cubicBezTo>
                      <a:pt x="546" y="3204"/>
                      <a:pt x="546" y="3204"/>
                      <a:pt x="546" y="3204"/>
                    </a:cubicBezTo>
                    <a:cubicBezTo>
                      <a:pt x="417" y="3214"/>
                      <a:pt x="417" y="3214"/>
                      <a:pt x="417" y="3214"/>
                    </a:cubicBezTo>
                    <a:cubicBezTo>
                      <a:pt x="416" y="3214"/>
                      <a:pt x="416" y="3214"/>
                      <a:pt x="416" y="3214"/>
                    </a:cubicBezTo>
                    <a:cubicBezTo>
                      <a:pt x="416" y="3214"/>
                      <a:pt x="416" y="3214"/>
                      <a:pt x="416" y="3214"/>
                    </a:cubicBezTo>
                    <a:moveTo>
                      <a:pt x="291" y="3486"/>
                    </a:moveTo>
                    <a:cubicBezTo>
                      <a:pt x="291" y="3485"/>
                      <a:pt x="291" y="3485"/>
                      <a:pt x="291" y="3484"/>
                    </a:cubicBezTo>
                    <a:cubicBezTo>
                      <a:pt x="292" y="3485"/>
                      <a:pt x="293" y="3486"/>
                      <a:pt x="294" y="3487"/>
                    </a:cubicBezTo>
                    <a:cubicBezTo>
                      <a:pt x="293" y="3491"/>
                      <a:pt x="293" y="3496"/>
                      <a:pt x="294" y="3500"/>
                    </a:cubicBezTo>
                    <a:cubicBezTo>
                      <a:pt x="292" y="3495"/>
                      <a:pt x="291" y="3490"/>
                      <a:pt x="291" y="3486"/>
                    </a:cubicBezTo>
                    <a:moveTo>
                      <a:pt x="412" y="3702"/>
                    </a:moveTo>
                    <a:cubicBezTo>
                      <a:pt x="415" y="3705"/>
                      <a:pt x="418" y="3708"/>
                      <a:pt x="421" y="3711"/>
                    </a:cubicBezTo>
                    <a:cubicBezTo>
                      <a:pt x="418" y="3709"/>
                      <a:pt x="415" y="3708"/>
                      <a:pt x="412" y="3706"/>
                    </a:cubicBezTo>
                    <a:cubicBezTo>
                      <a:pt x="407" y="3701"/>
                      <a:pt x="407" y="3701"/>
                      <a:pt x="407" y="3701"/>
                    </a:cubicBezTo>
                    <a:cubicBezTo>
                      <a:pt x="399" y="3696"/>
                      <a:pt x="391" y="3685"/>
                      <a:pt x="384" y="3670"/>
                    </a:cubicBezTo>
                    <a:cubicBezTo>
                      <a:pt x="387" y="3673"/>
                      <a:pt x="391" y="3675"/>
                      <a:pt x="395" y="3677"/>
                    </a:cubicBezTo>
                    <a:cubicBezTo>
                      <a:pt x="399" y="3685"/>
                      <a:pt x="404" y="3692"/>
                      <a:pt x="410" y="3699"/>
                    </a:cubicBezTo>
                    <a:cubicBezTo>
                      <a:pt x="405" y="3693"/>
                      <a:pt x="401" y="3686"/>
                      <a:pt x="397" y="3679"/>
                    </a:cubicBezTo>
                    <a:cubicBezTo>
                      <a:pt x="401" y="3681"/>
                      <a:pt x="405" y="3683"/>
                      <a:pt x="409" y="3685"/>
                    </a:cubicBezTo>
                    <a:cubicBezTo>
                      <a:pt x="412" y="3690"/>
                      <a:pt x="415" y="3695"/>
                      <a:pt x="418" y="3699"/>
                    </a:cubicBezTo>
                    <a:cubicBezTo>
                      <a:pt x="415" y="3695"/>
                      <a:pt x="413" y="3691"/>
                      <a:pt x="410" y="3686"/>
                    </a:cubicBezTo>
                    <a:cubicBezTo>
                      <a:pt x="415" y="3688"/>
                      <a:pt x="419" y="3690"/>
                      <a:pt x="424" y="3692"/>
                    </a:cubicBezTo>
                    <a:cubicBezTo>
                      <a:pt x="425" y="3694"/>
                      <a:pt x="426" y="3696"/>
                      <a:pt x="427" y="3698"/>
                    </a:cubicBezTo>
                    <a:cubicBezTo>
                      <a:pt x="426" y="3696"/>
                      <a:pt x="425" y="3694"/>
                      <a:pt x="425" y="3693"/>
                    </a:cubicBezTo>
                    <a:cubicBezTo>
                      <a:pt x="432" y="3696"/>
                      <a:pt x="439" y="3699"/>
                      <a:pt x="446" y="3701"/>
                    </a:cubicBezTo>
                    <a:cubicBezTo>
                      <a:pt x="452" y="3711"/>
                      <a:pt x="458" y="3719"/>
                      <a:pt x="465" y="3726"/>
                    </a:cubicBezTo>
                    <a:cubicBezTo>
                      <a:pt x="470" y="3731"/>
                      <a:pt x="470" y="3731"/>
                      <a:pt x="470" y="3731"/>
                    </a:cubicBezTo>
                    <a:cubicBezTo>
                      <a:pt x="459" y="3728"/>
                      <a:pt x="448" y="3724"/>
                      <a:pt x="438" y="3719"/>
                    </a:cubicBezTo>
                    <a:cubicBezTo>
                      <a:pt x="433" y="3714"/>
                      <a:pt x="433" y="3714"/>
                      <a:pt x="433" y="3714"/>
                    </a:cubicBezTo>
                    <a:cubicBezTo>
                      <a:pt x="429" y="3712"/>
                      <a:pt x="425" y="3709"/>
                      <a:pt x="422" y="3705"/>
                    </a:cubicBezTo>
                    <a:cubicBezTo>
                      <a:pt x="426" y="3710"/>
                      <a:pt x="430" y="3714"/>
                      <a:pt x="435" y="3718"/>
                    </a:cubicBezTo>
                    <a:cubicBezTo>
                      <a:pt x="432" y="3716"/>
                      <a:pt x="429" y="3715"/>
                      <a:pt x="427" y="3714"/>
                    </a:cubicBezTo>
                    <a:cubicBezTo>
                      <a:pt x="422" y="3711"/>
                      <a:pt x="417" y="3707"/>
                      <a:pt x="412" y="3702"/>
                    </a:cubicBezTo>
                    <a:moveTo>
                      <a:pt x="611" y="3713"/>
                    </a:moveTo>
                    <a:cubicBezTo>
                      <a:pt x="609" y="3710"/>
                      <a:pt x="608" y="3707"/>
                      <a:pt x="606" y="3704"/>
                    </a:cubicBezTo>
                    <a:cubicBezTo>
                      <a:pt x="611" y="3704"/>
                      <a:pt x="616" y="3704"/>
                      <a:pt x="621" y="3705"/>
                    </a:cubicBezTo>
                    <a:cubicBezTo>
                      <a:pt x="622" y="3707"/>
                      <a:pt x="623" y="3710"/>
                      <a:pt x="624" y="3713"/>
                    </a:cubicBezTo>
                    <a:cubicBezTo>
                      <a:pt x="620" y="3713"/>
                      <a:pt x="616" y="3713"/>
                      <a:pt x="612" y="3713"/>
                    </a:cubicBezTo>
                    <a:cubicBezTo>
                      <a:pt x="612" y="3713"/>
                      <a:pt x="611" y="3713"/>
                      <a:pt x="611" y="3713"/>
                    </a:cubicBezTo>
                    <a:moveTo>
                      <a:pt x="867" y="3762"/>
                    </a:moveTo>
                    <a:cubicBezTo>
                      <a:pt x="857" y="3757"/>
                      <a:pt x="847" y="3748"/>
                      <a:pt x="838" y="3738"/>
                    </a:cubicBezTo>
                    <a:cubicBezTo>
                      <a:pt x="842" y="3738"/>
                      <a:pt x="847" y="3738"/>
                      <a:pt x="852" y="3738"/>
                    </a:cubicBezTo>
                    <a:cubicBezTo>
                      <a:pt x="858" y="3747"/>
                      <a:pt x="864" y="3756"/>
                      <a:pt x="869" y="3762"/>
                    </a:cubicBezTo>
                    <a:cubicBezTo>
                      <a:pt x="869" y="3762"/>
                      <a:pt x="868" y="3762"/>
                      <a:pt x="867" y="3762"/>
                    </a:cubicBezTo>
                    <a:moveTo>
                      <a:pt x="1433" y="3765"/>
                    </a:moveTo>
                    <a:cubicBezTo>
                      <a:pt x="1434" y="3765"/>
                      <a:pt x="1434" y="3765"/>
                      <a:pt x="1435" y="3765"/>
                    </a:cubicBezTo>
                    <a:cubicBezTo>
                      <a:pt x="1434" y="3765"/>
                      <a:pt x="1434" y="3765"/>
                      <a:pt x="1433" y="3765"/>
                    </a:cubicBezTo>
                    <a:cubicBezTo>
                      <a:pt x="1433" y="3765"/>
                      <a:pt x="1433" y="3765"/>
                      <a:pt x="1433" y="3765"/>
                    </a:cubicBezTo>
                    <a:moveTo>
                      <a:pt x="1435" y="3766"/>
                    </a:moveTo>
                    <a:cubicBezTo>
                      <a:pt x="1432" y="3766"/>
                      <a:pt x="1429" y="3766"/>
                      <a:pt x="1426" y="3767"/>
                    </a:cubicBezTo>
                    <a:cubicBezTo>
                      <a:pt x="1428" y="3767"/>
                      <a:pt x="1429" y="3766"/>
                      <a:pt x="1430" y="3766"/>
                    </a:cubicBezTo>
                    <a:cubicBezTo>
                      <a:pt x="1432" y="3766"/>
                      <a:pt x="1433" y="3766"/>
                      <a:pt x="1435" y="3766"/>
                    </a:cubicBezTo>
                    <a:moveTo>
                      <a:pt x="1564" y="3746"/>
                    </a:moveTo>
                    <a:cubicBezTo>
                      <a:pt x="1584" y="3740"/>
                      <a:pt x="1605" y="3734"/>
                      <a:pt x="1625" y="3728"/>
                    </a:cubicBezTo>
                    <a:cubicBezTo>
                      <a:pt x="1647" y="3721"/>
                      <a:pt x="1668" y="3718"/>
                      <a:pt x="1688" y="3717"/>
                    </a:cubicBezTo>
                    <a:cubicBezTo>
                      <a:pt x="1634" y="3736"/>
                      <a:pt x="1584" y="3737"/>
                      <a:pt x="1573" y="3744"/>
                    </a:cubicBezTo>
                    <a:cubicBezTo>
                      <a:pt x="1577" y="3745"/>
                      <a:pt x="1581" y="3746"/>
                      <a:pt x="1585" y="3746"/>
                    </a:cubicBezTo>
                    <a:cubicBezTo>
                      <a:pt x="1580" y="3746"/>
                      <a:pt x="1574" y="3747"/>
                      <a:pt x="1569" y="3748"/>
                    </a:cubicBezTo>
                    <a:cubicBezTo>
                      <a:pt x="1567" y="3747"/>
                      <a:pt x="1565" y="3747"/>
                      <a:pt x="1564" y="3746"/>
                    </a:cubicBezTo>
                    <a:moveTo>
                      <a:pt x="1906" y="3727"/>
                    </a:moveTo>
                    <a:cubicBezTo>
                      <a:pt x="1903" y="3726"/>
                      <a:pt x="1900" y="3725"/>
                      <a:pt x="1897" y="3725"/>
                    </a:cubicBezTo>
                    <a:cubicBezTo>
                      <a:pt x="1903" y="3721"/>
                      <a:pt x="1908" y="3717"/>
                      <a:pt x="1914" y="3714"/>
                    </a:cubicBezTo>
                    <a:cubicBezTo>
                      <a:pt x="1939" y="3713"/>
                      <a:pt x="1974" y="3711"/>
                      <a:pt x="2008" y="3712"/>
                    </a:cubicBezTo>
                    <a:cubicBezTo>
                      <a:pt x="2008" y="3712"/>
                      <a:pt x="2007" y="3713"/>
                      <a:pt x="2007" y="3713"/>
                    </a:cubicBezTo>
                    <a:cubicBezTo>
                      <a:pt x="1985" y="3715"/>
                      <a:pt x="1966" y="3718"/>
                      <a:pt x="1954" y="3721"/>
                    </a:cubicBezTo>
                    <a:cubicBezTo>
                      <a:pt x="1934" y="3721"/>
                      <a:pt x="1915" y="3722"/>
                      <a:pt x="1906" y="3727"/>
                    </a:cubicBezTo>
                    <a:moveTo>
                      <a:pt x="2028" y="3686"/>
                    </a:moveTo>
                    <a:cubicBezTo>
                      <a:pt x="2023" y="3686"/>
                      <a:pt x="2018" y="3686"/>
                      <a:pt x="2013" y="3687"/>
                    </a:cubicBezTo>
                    <a:cubicBezTo>
                      <a:pt x="2010" y="3685"/>
                      <a:pt x="2007" y="3684"/>
                      <a:pt x="2004" y="3683"/>
                    </a:cubicBezTo>
                    <a:cubicBezTo>
                      <a:pt x="2007" y="3683"/>
                      <a:pt x="2010" y="3683"/>
                      <a:pt x="2013" y="3682"/>
                    </a:cubicBezTo>
                    <a:cubicBezTo>
                      <a:pt x="2018" y="3684"/>
                      <a:pt x="2023" y="3685"/>
                      <a:pt x="2028" y="3686"/>
                    </a:cubicBezTo>
                    <a:moveTo>
                      <a:pt x="1915" y="3696"/>
                    </a:moveTo>
                    <a:cubicBezTo>
                      <a:pt x="1919" y="3694"/>
                      <a:pt x="1922" y="3691"/>
                      <a:pt x="1925" y="3689"/>
                    </a:cubicBezTo>
                    <a:cubicBezTo>
                      <a:pt x="1926" y="3689"/>
                      <a:pt x="1928" y="3689"/>
                      <a:pt x="1929" y="3689"/>
                    </a:cubicBezTo>
                    <a:cubicBezTo>
                      <a:pt x="1924" y="3692"/>
                      <a:pt x="1920" y="3694"/>
                      <a:pt x="1915" y="3696"/>
                    </a:cubicBezTo>
                    <a:moveTo>
                      <a:pt x="1748" y="3757"/>
                    </a:moveTo>
                    <a:cubicBezTo>
                      <a:pt x="1746" y="3757"/>
                      <a:pt x="1745" y="3757"/>
                      <a:pt x="1743" y="3758"/>
                    </a:cubicBezTo>
                    <a:cubicBezTo>
                      <a:pt x="1743" y="3758"/>
                      <a:pt x="1743" y="3758"/>
                      <a:pt x="1743" y="3758"/>
                    </a:cubicBezTo>
                    <a:cubicBezTo>
                      <a:pt x="1750" y="3753"/>
                      <a:pt x="1757" y="3749"/>
                      <a:pt x="1765" y="3746"/>
                    </a:cubicBezTo>
                    <a:cubicBezTo>
                      <a:pt x="1758" y="3750"/>
                      <a:pt x="1752" y="3754"/>
                      <a:pt x="1748" y="3757"/>
                    </a:cubicBezTo>
                    <a:moveTo>
                      <a:pt x="1686" y="3750"/>
                    </a:moveTo>
                    <a:cubicBezTo>
                      <a:pt x="1702" y="3744"/>
                      <a:pt x="1720" y="3737"/>
                      <a:pt x="1737" y="3730"/>
                    </a:cubicBezTo>
                    <a:cubicBezTo>
                      <a:pt x="1728" y="3740"/>
                      <a:pt x="1721" y="3749"/>
                      <a:pt x="1716" y="3758"/>
                    </a:cubicBezTo>
                    <a:cubicBezTo>
                      <a:pt x="1713" y="3758"/>
                      <a:pt x="1711" y="3758"/>
                      <a:pt x="1709" y="3758"/>
                    </a:cubicBezTo>
                    <a:cubicBezTo>
                      <a:pt x="1702" y="3755"/>
                      <a:pt x="1694" y="3752"/>
                      <a:pt x="1686" y="3750"/>
                    </a:cubicBezTo>
                    <a:moveTo>
                      <a:pt x="1764" y="3727"/>
                    </a:moveTo>
                    <a:cubicBezTo>
                      <a:pt x="1766" y="3728"/>
                      <a:pt x="1769" y="3729"/>
                      <a:pt x="1771" y="3729"/>
                    </a:cubicBezTo>
                    <a:cubicBezTo>
                      <a:pt x="1768" y="3730"/>
                      <a:pt x="1766" y="3731"/>
                      <a:pt x="1764" y="3733"/>
                    </a:cubicBezTo>
                    <a:cubicBezTo>
                      <a:pt x="1755" y="3737"/>
                      <a:pt x="1748" y="3741"/>
                      <a:pt x="1741" y="3745"/>
                    </a:cubicBezTo>
                    <a:cubicBezTo>
                      <a:pt x="1748" y="3739"/>
                      <a:pt x="1756" y="3733"/>
                      <a:pt x="1764" y="3727"/>
                    </a:cubicBezTo>
                    <a:moveTo>
                      <a:pt x="1843" y="3717"/>
                    </a:moveTo>
                    <a:cubicBezTo>
                      <a:pt x="1857" y="3705"/>
                      <a:pt x="1872" y="3694"/>
                      <a:pt x="1890" y="3686"/>
                    </a:cubicBezTo>
                    <a:cubicBezTo>
                      <a:pt x="1895" y="3686"/>
                      <a:pt x="1899" y="3686"/>
                      <a:pt x="1904" y="3687"/>
                    </a:cubicBezTo>
                    <a:cubicBezTo>
                      <a:pt x="1892" y="3697"/>
                      <a:pt x="1882" y="3709"/>
                      <a:pt x="1873" y="3720"/>
                    </a:cubicBezTo>
                    <a:cubicBezTo>
                      <a:pt x="1863" y="3718"/>
                      <a:pt x="1853" y="3717"/>
                      <a:pt x="1843" y="3717"/>
                    </a:cubicBezTo>
                    <a:moveTo>
                      <a:pt x="2083" y="3669"/>
                    </a:moveTo>
                    <a:cubicBezTo>
                      <a:pt x="2059" y="3668"/>
                      <a:pt x="2035" y="3668"/>
                      <a:pt x="2011" y="3670"/>
                    </a:cubicBezTo>
                    <a:cubicBezTo>
                      <a:pt x="2006" y="3670"/>
                      <a:pt x="2001" y="3671"/>
                      <a:pt x="1997" y="3671"/>
                    </a:cubicBezTo>
                    <a:cubicBezTo>
                      <a:pt x="1988" y="3670"/>
                      <a:pt x="1980" y="3668"/>
                      <a:pt x="1971" y="3667"/>
                    </a:cubicBezTo>
                    <a:cubicBezTo>
                      <a:pt x="2009" y="3663"/>
                      <a:pt x="2048" y="3666"/>
                      <a:pt x="2083" y="3669"/>
                    </a:cubicBezTo>
                    <a:moveTo>
                      <a:pt x="2071" y="3680"/>
                    </a:moveTo>
                    <a:cubicBezTo>
                      <a:pt x="2067" y="3682"/>
                      <a:pt x="2064" y="3684"/>
                      <a:pt x="2061" y="3685"/>
                    </a:cubicBezTo>
                    <a:cubicBezTo>
                      <a:pt x="2056" y="3685"/>
                      <a:pt x="2051" y="3686"/>
                      <a:pt x="2045" y="3686"/>
                    </a:cubicBezTo>
                    <a:cubicBezTo>
                      <a:pt x="2041" y="3684"/>
                      <a:pt x="2037" y="3683"/>
                      <a:pt x="2032" y="3681"/>
                    </a:cubicBezTo>
                    <a:cubicBezTo>
                      <a:pt x="2034" y="3681"/>
                      <a:pt x="2035" y="3681"/>
                      <a:pt x="2036" y="3681"/>
                    </a:cubicBezTo>
                    <a:cubicBezTo>
                      <a:pt x="2048" y="3680"/>
                      <a:pt x="2059" y="3680"/>
                      <a:pt x="2071" y="3680"/>
                    </a:cubicBezTo>
                    <a:moveTo>
                      <a:pt x="2057" y="3689"/>
                    </a:moveTo>
                    <a:cubicBezTo>
                      <a:pt x="2056" y="3689"/>
                      <a:pt x="2056" y="3689"/>
                      <a:pt x="2055" y="3690"/>
                    </a:cubicBezTo>
                    <a:cubicBezTo>
                      <a:pt x="2055" y="3689"/>
                      <a:pt x="2054" y="3689"/>
                      <a:pt x="2054" y="3689"/>
                    </a:cubicBezTo>
                    <a:cubicBezTo>
                      <a:pt x="2055" y="3689"/>
                      <a:pt x="2056" y="3689"/>
                      <a:pt x="2057" y="3689"/>
                    </a:cubicBezTo>
                    <a:moveTo>
                      <a:pt x="2063" y="3699"/>
                    </a:moveTo>
                    <a:cubicBezTo>
                      <a:pt x="2061" y="3700"/>
                      <a:pt x="2059" y="3702"/>
                      <a:pt x="2058" y="3705"/>
                    </a:cubicBezTo>
                    <a:cubicBezTo>
                      <a:pt x="2051" y="3702"/>
                      <a:pt x="2043" y="3699"/>
                      <a:pt x="2036" y="3696"/>
                    </a:cubicBezTo>
                    <a:cubicBezTo>
                      <a:pt x="2034" y="3695"/>
                      <a:pt x="2032" y="3694"/>
                      <a:pt x="2030" y="3693"/>
                    </a:cubicBezTo>
                    <a:cubicBezTo>
                      <a:pt x="2034" y="3692"/>
                      <a:pt x="2039" y="3692"/>
                      <a:pt x="2043" y="3691"/>
                    </a:cubicBezTo>
                    <a:cubicBezTo>
                      <a:pt x="2050" y="3693"/>
                      <a:pt x="2057" y="3696"/>
                      <a:pt x="2063" y="3699"/>
                    </a:cubicBezTo>
                    <a:moveTo>
                      <a:pt x="2080" y="3706"/>
                    </a:moveTo>
                    <a:cubicBezTo>
                      <a:pt x="2075" y="3707"/>
                      <a:pt x="2070" y="3707"/>
                      <a:pt x="2065" y="3708"/>
                    </a:cubicBezTo>
                    <a:cubicBezTo>
                      <a:pt x="2064" y="3707"/>
                      <a:pt x="2063" y="3707"/>
                      <a:pt x="2063" y="3707"/>
                    </a:cubicBezTo>
                    <a:cubicBezTo>
                      <a:pt x="2068" y="3706"/>
                      <a:pt x="2074" y="3706"/>
                      <a:pt x="2080" y="3706"/>
                    </a:cubicBezTo>
                    <a:moveTo>
                      <a:pt x="2072" y="3733"/>
                    </a:moveTo>
                    <a:cubicBezTo>
                      <a:pt x="2058" y="3730"/>
                      <a:pt x="2044" y="3728"/>
                      <a:pt x="2031" y="3725"/>
                    </a:cubicBezTo>
                    <a:cubicBezTo>
                      <a:pt x="2036" y="3725"/>
                      <a:pt x="2042" y="3724"/>
                      <a:pt x="2047" y="3724"/>
                    </a:cubicBezTo>
                    <a:cubicBezTo>
                      <a:pt x="2055" y="3727"/>
                      <a:pt x="2063" y="3730"/>
                      <a:pt x="2071" y="3733"/>
                    </a:cubicBezTo>
                    <a:cubicBezTo>
                      <a:pt x="2071" y="3733"/>
                      <a:pt x="2072" y="3733"/>
                      <a:pt x="2072" y="3733"/>
                    </a:cubicBezTo>
                    <a:moveTo>
                      <a:pt x="1846" y="3761"/>
                    </a:moveTo>
                    <a:cubicBezTo>
                      <a:pt x="1836" y="3760"/>
                      <a:pt x="1825" y="3758"/>
                      <a:pt x="1813" y="3757"/>
                    </a:cubicBezTo>
                    <a:cubicBezTo>
                      <a:pt x="1825" y="3757"/>
                      <a:pt x="1839" y="3756"/>
                      <a:pt x="1853" y="3756"/>
                    </a:cubicBezTo>
                    <a:cubicBezTo>
                      <a:pt x="1852" y="3757"/>
                      <a:pt x="1851" y="3759"/>
                      <a:pt x="1850" y="3761"/>
                    </a:cubicBezTo>
                    <a:cubicBezTo>
                      <a:pt x="1849" y="3761"/>
                      <a:pt x="1847" y="3761"/>
                      <a:pt x="1846" y="3761"/>
                    </a:cubicBezTo>
                    <a:moveTo>
                      <a:pt x="1595" y="3760"/>
                    </a:moveTo>
                    <a:cubicBezTo>
                      <a:pt x="1593" y="3759"/>
                      <a:pt x="1592" y="3758"/>
                      <a:pt x="1590" y="3757"/>
                    </a:cubicBezTo>
                    <a:cubicBezTo>
                      <a:pt x="1602" y="3757"/>
                      <a:pt x="1614" y="3757"/>
                      <a:pt x="1626" y="3757"/>
                    </a:cubicBezTo>
                    <a:cubicBezTo>
                      <a:pt x="1634" y="3757"/>
                      <a:pt x="1643" y="3757"/>
                      <a:pt x="1650" y="3758"/>
                    </a:cubicBezTo>
                    <a:cubicBezTo>
                      <a:pt x="1650" y="3758"/>
                      <a:pt x="1650" y="3758"/>
                      <a:pt x="1650" y="3758"/>
                    </a:cubicBezTo>
                    <a:cubicBezTo>
                      <a:pt x="1632" y="3757"/>
                      <a:pt x="1614" y="3758"/>
                      <a:pt x="1595" y="3760"/>
                    </a:cubicBezTo>
                    <a:moveTo>
                      <a:pt x="1647" y="3700"/>
                    </a:moveTo>
                    <a:cubicBezTo>
                      <a:pt x="1682" y="3690"/>
                      <a:pt x="1717" y="3679"/>
                      <a:pt x="1749" y="3665"/>
                    </a:cubicBezTo>
                    <a:cubicBezTo>
                      <a:pt x="1741" y="3671"/>
                      <a:pt x="1733" y="3676"/>
                      <a:pt x="1725" y="3681"/>
                    </a:cubicBezTo>
                    <a:cubicBezTo>
                      <a:pt x="1738" y="3674"/>
                      <a:pt x="1753" y="3666"/>
                      <a:pt x="1770" y="3656"/>
                    </a:cubicBezTo>
                    <a:cubicBezTo>
                      <a:pt x="1831" y="3629"/>
                      <a:pt x="1886" y="3596"/>
                      <a:pt x="1933" y="3554"/>
                    </a:cubicBezTo>
                    <a:cubicBezTo>
                      <a:pt x="2043" y="3446"/>
                      <a:pt x="2094" y="3320"/>
                      <a:pt x="2113" y="3216"/>
                    </a:cubicBezTo>
                    <a:cubicBezTo>
                      <a:pt x="2116" y="3218"/>
                      <a:pt x="2119" y="3219"/>
                      <a:pt x="2122" y="3220"/>
                    </a:cubicBezTo>
                    <a:cubicBezTo>
                      <a:pt x="2124" y="3221"/>
                      <a:pt x="2126" y="3222"/>
                      <a:pt x="2128" y="3222"/>
                    </a:cubicBezTo>
                    <a:cubicBezTo>
                      <a:pt x="2124" y="3240"/>
                      <a:pt x="2120" y="3258"/>
                      <a:pt x="2114" y="3277"/>
                    </a:cubicBezTo>
                    <a:cubicBezTo>
                      <a:pt x="2113" y="3276"/>
                      <a:pt x="2113" y="3276"/>
                      <a:pt x="2113" y="3276"/>
                    </a:cubicBezTo>
                    <a:cubicBezTo>
                      <a:pt x="2114" y="3277"/>
                      <a:pt x="2114" y="3277"/>
                      <a:pt x="2114" y="3277"/>
                    </a:cubicBezTo>
                    <a:cubicBezTo>
                      <a:pt x="2108" y="3297"/>
                      <a:pt x="2100" y="3317"/>
                      <a:pt x="2091" y="3337"/>
                    </a:cubicBezTo>
                    <a:cubicBezTo>
                      <a:pt x="2090" y="3337"/>
                      <a:pt x="2088" y="3336"/>
                      <a:pt x="2086" y="3336"/>
                    </a:cubicBezTo>
                    <a:cubicBezTo>
                      <a:pt x="2087" y="3338"/>
                      <a:pt x="2088" y="3340"/>
                      <a:pt x="2089" y="3342"/>
                    </a:cubicBezTo>
                    <a:cubicBezTo>
                      <a:pt x="2073" y="3379"/>
                      <a:pt x="2051" y="3416"/>
                      <a:pt x="2024" y="3452"/>
                    </a:cubicBezTo>
                    <a:cubicBezTo>
                      <a:pt x="1952" y="3555"/>
                      <a:pt x="1862" y="3623"/>
                      <a:pt x="1798" y="3664"/>
                    </a:cubicBezTo>
                    <a:cubicBezTo>
                      <a:pt x="1794" y="3666"/>
                      <a:pt x="1791" y="3668"/>
                      <a:pt x="1787" y="3670"/>
                    </a:cubicBezTo>
                    <a:cubicBezTo>
                      <a:pt x="1752" y="3680"/>
                      <a:pt x="1719" y="3687"/>
                      <a:pt x="1689" y="3694"/>
                    </a:cubicBezTo>
                    <a:cubicBezTo>
                      <a:pt x="1675" y="3695"/>
                      <a:pt x="1661" y="3697"/>
                      <a:pt x="1647" y="3700"/>
                    </a:cubicBezTo>
                    <a:moveTo>
                      <a:pt x="2312" y="3012"/>
                    </a:moveTo>
                    <a:cubicBezTo>
                      <a:pt x="2315" y="2991"/>
                      <a:pt x="2318" y="2969"/>
                      <a:pt x="2320" y="2949"/>
                    </a:cubicBezTo>
                    <a:cubicBezTo>
                      <a:pt x="2328" y="2940"/>
                      <a:pt x="2328" y="2940"/>
                      <a:pt x="2328" y="2940"/>
                    </a:cubicBezTo>
                    <a:cubicBezTo>
                      <a:pt x="2327" y="2946"/>
                      <a:pt x="2327" y="2952"/>
                      <a:pt x="2327" y="2958"/>
                    </a:cubicBezTo>
                    <a:cubicBezTo>
                      <a:pt x="2328" y="2953"/>
                      <a:pt x="2329" y="2946"/>
                      <a:pt x="2329" y="2938"/>
                    </a:cubicBezTo>
                    <a:cubicBezTo>
                      <a:pt x="2337" y="2927"/>
                      <a:pt x="2337" y="2927"/>
                      <a:pt x="2337" y="2927"/>
                    </a:cubicBezTo>
                    <a:cubicBezTo>
                      <a:pt x="2338" y="2942"/>
                      <a:pt x="2338" y="2956"/>
                      <a:pt x="2338" y="2970"/>
                    </a:cubicBezTo>
                    <a:cubicBezTo>
                      <a:pt x="2338" y="2974"/>
                      <a:pt x="2337" y="2978"/>
                      <a:pt x="2337" y="2981"/>
                    </a:cubicBezTo>
                    <a:cubicBezTo>
                      <a:pt x="2337" y="2978"/>
                      <a:pt x="2338" y="2974"/>
                      <a:pt x="2338" y="2970"/>
                    </a:cubicBezTo>
                    <a:cubicBezTo>
                      <a:pt x="2338" y="2977"/>
                      <a:pt x="2338" y="2984"/>
                      <a:pt x="2338" y="2990"/>
                    </a:cubicBezTo>
                    <a:cubicBezTo>
                      <a:pt x="2335" y="2993"/>
                      <a:pt x="2335" y="2993"/>
                      <a:pt x="2335" y="2993"/>
                    </a:cubicBezTo>
                    <a:cubicBezTo>
                      <a:pt x="2336" y="2988"/>
                      <a:pt x="2336" y="2988"/>
                      <a:pt x="2336" y="2988"/>
                    </a:cubicBezTo>
                    <a:cubicBezTo>
                      <a:pt x="2336" y="2990"/>
                      <a:pt x="2335" y="2991"/>
                      <a:pt x="2335" y="2993"/>
                    </a:cubicBezTo>
                    <a:cubicBezTo>
                      <a:pt x="2324" y="3002"/>
                      <a:pt x="2324" y="3002"/>
                      <a:pt x="2324" y="3002"/>
                    </a:cubicBezTo>
                    <a:cubicBezTo>
                      <a:pt x="2325" y="2999"/>
                      <a:pt x="2325" y="2996"/>
                      <a:pt x="2325" y="2994"/>
                    </a:cubicBezTo>
                    <a:cubicBezTo>
                      <a:pt x="2328" y="2982"/>
                      <a:pt x="2328" y="2982"/>
                      <a:pt x="2328" y="2982"/>
                    </a:cubicBezTo>
                    <a:cubicBezTo>
                      <a:pt x="2323" y="3002"/>
                      <a:pt x="2323" y="3002"/>
                      <a:pt x="2323" y="3002"/>
                    </a:cubicBezTo>
                    <a:cubicBezTo>
                      <a:pt x="2312" y="3012"/>
                      <a:pt x="2312" y="3012"/>
                      <a:pt x="2312" y="3012"/>
                    </a:cubicBezTo>
                    <a:moveTo>
                      <a:pt x="2381" y="2829"/>
                    </a:moveTo>
                    <a:cubicBezTo>
                      <a:pt x="2380" y="2824"/>
                      <a:pt x="2380" y="2819"/>
                      <a:pt x="2379" y="2814"/>
                    </a:cubicBezTo>
                    <a:cubicBezTo>
                      <a:pt x="2394" y="2813"/>
                      <a:pt x="2394" y="2813"/>
                      <a:pt x="2394" y="2813"/>
                    </a:cubicBezTo>
                    <a:cubicBezTo>
                      <a:pt x="2381" y="2829"/>
                      <a:pt x="2381" y="2829"/>
                      <a:pt x="2381" y="2829"/>
                    </a:cubicBezTo>
                    <a:moveTo>
                      <a:pt x="2333" y="1980"/>
                    </a:moveTo>
                    <a:cubicBezTo>
                      <a:pt x="2349" y="2008"/>
                      <a:pt x="2365" y="2037"/>
                      <a:pt x="2379" y="2061"/>
                    </a:cubicBezTo>
                    <a:cubicBezTo>
                      <a:pt x="2385" y="2079"/>
                      <a:pt x="2385" y="2079"/>
                      <a:pt x="2385" y="2079"/>
                    </a:cubicBezTo>
                    <a:cubicBezTo>
                      <a:pt x="2357" y="2031"/>
                      <a:pt x="2320" y="1974"/>
                      <a:pt x="2284" y="1931"/>
                    </a:cubicBezTo>
                    <a:cubicBezTo>
                      <a:pt x="2269" y="1909"/>
                      <a:pt x="2254" y="1886"/>
                      <a:pt x="2240" y="1865"/>
                    </a:cubicBezTo>
                    <a:cubicBezTo>
                      <a:pt x="2259" y="1881"/>
                      <a:pt x="2259" y="1881"/>
                      <a:pt x="2259" y="1881"/>
                    </a:cubicBezTo>
                    <a:cubicBezTo>
                      <a:pt x="2260" y="1882"/>
                      <a:pt x="2262" y="1883"/>
                      <a:pt x="2263" y="1884"/>
                    </a:cubicBezTo>
                    <a:cubicBezTo>
                      <a:pt x="2258" y="1879"/>
                      <a:pt x="2252" y="1874"/>
                      <a:pt x="2247" y="1870"/>
                    </a:cubicBezTo>
                    <a:cubicBezTo>
                      <a:pt x="2240" y="1865"/>
                      <a:pt x="2240" y="1865"/>
                      <a:pt x="2240" y="1865"/>
                    </a:cubicBezTo>
                    <a:cubicBezTo>
                      <a:pt x="2237" y="1860"/>
                      <a:pt x="2235" y="1856"/>
                      <a:pt x="2232" y="1852"/>
                    </a:cubicBezTo>
                    <a:cubicBezTo>
                      <a:pt x="2223" y="1838"/>
                      <a:pt x="2215" y="1825"/>
                      <a:pt x="2207" y="1811"/>
                    </a:cubicBezTo>
                    <a:cubicBezTo>
                      <a:pt x="2196" y="1790"/>
                      <a:pt x="2187" y="1775"/>
                      <a:pt x="2183" y="1768"/>
                    </a:cubicBezTo>
                    <a:cubicBezTo>
                      <a:pt x="2186" y="1774"/>
                      <a:pt x="2190" y="1781"/>
                      <a:pt x="2193" y="1788"/>
                    </a:cubicBezTo>
                    <a:cubicBezTo>
                      <a:pt x="2183" y="1770"/>
                      <a:pt x="2173" y="1753"/>
                      <a:pt x="2163" y="1737"/>
                    </a:cubicBezTo>
                    <a:cubicBezTo>
                      <a:pt x="2201" y="1788"/>
                      <a:pt x="2242" y="1845"/>
                      <a:pt x="2282" y="1903"/>
                    </a:cubicBezTo>
                    <a:cubicBezTo>
                      <a:pt x="2280" y="1901"/>
                      <a:pt x="2279" y="1900"/>
                      <a:pt x="2278" y="1899"/>
                    </a:cubicBezTo>
                    <a:cubicBezTo>
                      <a:pt x="2280" y="1901"/>
                      <a:pt x="2281" y="1903"/>
                      <a:pt x="2283" y="1905"/>
                    </a:cubicBezTo>
                    <a:cubicBezTo>
                      <a:pt x="2300" y="1930"/>
                      <a:pt x="2317" y="1955"/>
                      <a:pt x="2333" y="1980"/>
                    </a:cubicBezTo>
                    <a:moveTo>
                      <a:pt x="2093" y="1636"/>
                    </a:moveTo>
                    <a:cubicBezTo>
                      <a:pt x="2095" y="1638"/>
                      <a:pt x="2096" y="1640"/>
                      <a:pt x="2097" y="1642"/>
                    </a:cubicBezTo>
                    <a:cubicBezTo>
                      <a:pt x="2096" y="1641"/>
                      <a:pt x="2095" y="1640"/>
                      <a:pt x="2095" y="1639"/>
                    </a:cubicBezTo>
                    <a:cubicBezTo>
                      <a:pt x="2094" y="1638"/>
                      <a:pt x="2094" y="1637"/>
                      <a:pt x="2093" y="1636"/>
                    </a:cubicBezTo>
                    <a:moveTo>
                      <a:pt x="2111" y="1666"/>
                    </a:moveTo>
                    <a:cubicBezTo>
                      <a:pt x="2134" y="1706"/>
                      <a:pt x="2161" y="1755"/>
                      <a:pt x="2187" y="1805"/>
                    </a:cubicBezTo>
                    <a:cubicBezTo>
                      <a:pt x="2186" y="1804"/>
                      <a:pt x="2186" y="1804"/>
                      <a:pt x="2186" y="1803"/>
                    </a:cubicBezTo>
                    <a:cubicBezTo>
                      <a:pt x="2168" y="1768"/>
                      <a:pt x="2153" y="1743"/>
                      <a:pt x="2145" y="1734"/>
                    </a:cubicBezTo>
                    <a:cubicBezTo>
                      <a:pt x="2155" y="1749"/>
                      <a:pt x="2165" y="1767"/>
                      <a:pt x="2175" y="1787"/>
                    </a:cubicBezTo>
                    <a:cubicBezTo>
                      <a:pt x="2168" y="1778"/>
                      <a:pt x="2162" y="1770"/>
                      <a:pt x="2156" y="1762"/>
                    </a:cubicBezTo>
                    <a:cubicBezTo>
                      <a:pt x="2141" y="1731"/>
                      <a:pt x="2127" y="1702"/>
                      <a:pt x="2114" y="1680"/>
                    </a:cubicBezTo>
                    <a:cubicBezTo>
                      <a:pt x="2113" y="1676"/>
                      <a:pt x="2111" y="1672"/>
                      <a:pt x="2110" y="1670"/>
                    </a:cubicBezTo>
                    <a:cubicBezTo>
                      <a:pt x="2111" y="1672"/>
                      <a:pt x="2112" y="1675"/>
                      <a:pt x="2112" y="1677"/>
                    </a:cubicBezTo>
                    <a:cubicBezTo>
                      <a:pt x="2112" y="1676"/>
                      <a:pt x="2112" y="1676"/>
                      <a:pt x="2112" y="1676"/>
                    </a:cubicBezTo>
                    <a:cubicBezTo>
                      <a:pt x="2111" y="1675"/>
                      <a:pt x="2111" y="1674"/>
                      <a:pt x="2111" y="1672"/>
                    </a:cubicBezTo>
                    <a:cubicBezTo>
                      <a:pt x="2111" y="1673"/>
                      <a:pt x="2111" y="1674"/>
                      <a:pt x="2111" y="1675"/>
                    </a:cubicBezTo>
                    <a:cubicBezTo>
                      <a:pt x="2108" y="1669"/>
                      <a:pt x="2105" y="1664"/>
                      <a:pt x="2102" y="1659"/>
                    </a:cubicBezTo>
                    <a:cubicBezTo>
                      <a:pt x="2100" y="1655"/>
                      <a:pt x="2099" y="1651"/>
                      <a:pt x="2098" y="1648"/>
                    </a:cubicBezTo>
                    <a:cubicBezTo>
                      <a:pt x="2102" y="1653"/>
                      <a:pt x="2106" y="1659"/>
                      <a:pt x="2111" y="1666"/>
                    </a:cubicBezTo>
                    <a:moveTo>
                      <a:pt x="2106" y="1833"/>
                    </a:moveTo>
                    <a:cubicBezTo>
                      <a:pt x="2099" y="1830"/>
                      <a:pt x="2091" y="1827"/>
                      <a:pt x="2084" y="1824"/>
                    </a:cubicBezTo>
                    <a:cubicBezTo>
                      <a:pt x="2083" y="1815"/>
                      <a:pt x="2081" y="1807"/>
                      <a:pt x="2080" y="1799"/>
                    </a:cubicBezTo>
                    <a:cubicBezTo>
                      <a:pt x="2077" y="1785"/>
                      <a:pt x="2077" y="1785"/>
                      <a:pt x="2077" y="1785"/>
                    </a:cubicBezTo>
                    <a:cubicBezTo>
                      <a:pt x="2081" y="1811"/>
                      <a:pt x="2081" y="1811"/>
                      <a:pt x="2081" y="1811"/>
                    </a:cubicBezTo>
                    <a:cubicBezTo>
                      <a:pt x="2082" y="1814"/>
                      <a:pt x="2083" y="1818"/>
                      <a:pt x="2083" y="1823"/>
                    </a:cubicBezTo>
                    <a:cubicBezTo>
                      <a:pt x="2076" y="1821"/>
                      <a:pt x="2069" y="1818"/>
                      <a:pt x="2062" y="1815"/>
                    </a:cubicBezTo>
                    <a:cubicBezTo>
                      <a:pt x="2062" y="1810"/>
                      <a:pt x="2061" y="1804"/>
                      <a:pt x="2060" y="1800"/>
                    </a:cubicBezTo>
                    <a:cubicBezTo>
                      <a:pt x="2059" y="1786"/>
                      <a:pt x="2059" y="1786"/>
                      <a:pt x="2059" y="1786"/>
                    </a:cubicBezTo>
                    <a:cubicBezTo>
                      <a:pt x="2061" y="1810"/>
                      <a:pt x="2061" y="1810"/>
                      <a:pt x="2061" y="1810"/>
                    </a:cubicBezTo>
                    <a:cubicBezTo>
                      <a:pt x="2061" y="1811"/>
                      <a:pt x="2061" y="1813"/>
                      <a:pt x="2062" y="1815"/>
                    </a:cubicBezTo>
                    <a:cubicBezTo>
                      <a:pt x="2055" y="1812"/>
                      <a:pt x="2049" y="1810"/>
                      <a:pt x="2043" y="1807"/>
                    </a:cubicBezTo>
                    <a:cubicBezTo>
                      <a:pt x="2042" y="1800"/>
                      <a:pt x="2041" y="1794"/>
                      <a:pt x="2040" y="1788"/>
                    </a:cubicBezTo>
                    <a:cubicBezTo>
                      <a:pt x="2039" y="1775"/>
                      <a:pt x="2039" y="1775"/>
                      <a:pt x="2039" y="1775"/>
                    </a:cubicBezTo>
                    <a:cubicBezTo>
                      <a:pt x="2041" y="1798"/>
                      <a:pt x="2041" y="1798"/>
                      <a:pt x="2041" y="1798"/>
                    </a:cubicBezTo>
                    <a:cubicBezTo>
                      <a:pt x="2041" y="1800"/>
                      <a:pt x="2042" y="1803"/>
                      <a:pt x="2042" y="1807"/>
                    </a:cubicBezTo>
                    <a:cubicBezTo>
                      <a:pt x="2029" y="1802"/>
                      <a:pt x="2015" y="1796"/>
                      <a:pt x="2000" y="1791"/>
                    </a:cubicBezTo>
                    <a:cubicBezTo>
                      <a:pt x="2000" y="1784"/>
                      <a:pt x="2000" y="1784"/>
                      <a:pt x="2000" y="1784"/>
                    </a:cubicBezTo>
                    <a:cubicBezTo>
                      <a:pt x="2000" y="1791"/>
                      <a:pt x="2000" y="1791"/>
                      <a:pt x="2000" y="1791"/>
                    </a:cubicBezTo>
                    <a:cubicBezTo>
                      <a:pt x="1993" y="1788"/>
                      <a:pt x="1986" y="1786"/>
                      <a:pt x="1979" y="1783"/>
                    </a:cubicBezTo>
                    <a:cubicBezTo>
                      <a:pt x="1977" y="1769"/>
                      <a:pt x="1976" y="1757"/>
                      <a:pt x="1975" y="1746"/>
                    </a:cubicBezTo>
                    <a:cubicBezTo>
                      <a:pt x="1974" y="1733"/>
                      <a:pt x="1974" y="1733"/>
                      <a:pt x="1974" y="1733"/>
                    </a:cubicBezTo>
                    <a:cubicBezTo>
                      <a:pt x="1975" y="1756"/>
                      <a:pt x="1975" y="1756"/>
                      <a:pt x="1975" y="1756"/>
                    </a:cubicBezTo>
                    <a:cubicBezTo>
                      <a:pt x="1976" y="1762"/>
                      <a:pt x="1977" y="1771"/>
                      <a:pt x="1977" y="1783"/>
                    </a:cubicBezTo>
                    <a:cubicBezTo>
                      <a:pt x="1968" y="1779"/>
                      <a:pt x="1958" y="1776"/>
                      <a:pt x="1949" y="1773"/>
                    </a:cubicBezTo>
                    <a:cubicBezTo>
                      <a:pt x="1966" y="1709"/>
                      <a:pt x="1976" y="1624"/>
                      <a:pt x="1948" y="1544"/>
                    </a:cubicBezTo>
                    <a:cubicBezTo>
                      <a:pt x="1941" y="1521"/>
                      <a:pt x="1933" y="1499"/>
                      <a:pt x="1924" y="1479"/>
                    </a:cubicBezTo>
                    <a:cubicBezTo>
                      <a:pt x="1941" y="1483"/>
                      <a:pt x="1955" y="1486"/>
                      <a:pt x="1966" y="1489"/>
                    </a:cubicBezTo>
                    <a:cubicBezTo>
                      <a:pt x="1969" y="1493"/>
                      <a:pt x="1971" y="1498"/>
                      <a:pt x="1973" y="1501"/>
                    </a:cubicBezTo>
                    <a:cubicBezTo>
                      <a:pt x="1979" y="1513"/>
                      <a:pt x="1979" y="1513"/>
                      <a:pt x="1979" y="1513"/>
                    </a:cubicBezTo>
                    <a:cubicBezTo>
                      <a:pt x="1968" y="1492"/>
                      <a:pt x="1968" y="1492"/>
                      <a:pt x="1968" y="1492"/>
                    </a:cubicBezTo>
                    <a:cubicBezTo>
                      <a:pt x="1968" y="1491"/>
                      <a:pt x="1967" y="1490"/>
                      <a:pt x="1967" y="1489"/>
                    </a:cubicBezTo>
                    <a:cubicBezTo>
                      <a:pt x="1981" y="1492"/>
                      <a:pt x="1993" y="1494"/>
                      <a:pt x="1999" y="1495"/>
                    </a:cubicBezTo>
                    <a:cubicBezTo>
                      <a:pt x="1988" y="1492"/>
                      <a:pt x="1977" y="1490"/>
                      <a:pt x="1965" y="1486"/>
                    </a:cubicBezTo>
                    <a:cubicBezTo>
                      <a:pt x="1957" y="1468"/>
                      <a:pt x="1946" y="1433"/>
                      <a:pt x="1934" y="1401"/>
                    </a:cubicBezTo>
                    <a:cubicBezTo>
                      <a:pt x="1923" y="1371"/>
                      <a:pt x="1902" y="1348"/>
                      <a:pt x="1891" y="1338"/>
                    </a:cubicBezTo>
                    <a:cubicBezTo>
                      <a:pt x="1907" y="1339"/>
                      <a:pt x="1907" y="1339"/>
                      <a:pt x="1907" y="1339"/>
                    </a:cubicBezTo>
                    <a:cubicBezTo>
                      <a:pt x="1919" y="1358"/>
                      <a:pt x="1942" y="1390"/>
                      <a:pt x="1948" y="1413"/>
                    </a:cubicBezTo>
                    <a:cubicBezTo>
                      <a:pt x="1950" y="1419"/>
                      <a:pt x="1950" y="1419"/>
                      <a:pt x="1950" y="1419"/>
                    </a:cubicBezTo>
                    <a:cubicBezTo>
                      <a:pt x="1947" y="1409"/>
                      <a:pt x="1947" y="1409"/>
                      <a:pt x="1947" y="1409"/>
                    </a:cubicBezTo>
                    <a:cubicBezTo>
                      <a:pt x="1945" y="1394"/>
                      <a:pt x="1924" y="1353"/>
                      <a:pt x="1911" y="1339"/>
                    </a:cubicBezTo>
                    <a:cubicBezTo>
                      <a:pt x="1924" y="1340"/>
                      <a:pt x="1924" y="1340"/>
                      <a:pt x="1924" y="1340"/>
                    </a:cubicBezTo>
                    <a:cubicBezTo>
                      <a:pt x="1965" y="1413"/>
                      <a:pt x="2032" y="1529"/>
                      <a:pt x="2075" y="1672"/>
                    </a:cubicBezTo>
                    <a:cubicBezTo>
                      <a:pt x="2092" y="1728"/>
                      <a:pt x="2101" y="1782"/>
                      <a:pt x="2106" y="1833"/>
                    </a:cubicBezTo>
                    <a:moveTo>
                      <a:pt x="1828" y="897"/>
                    </a:moveTo>
                    <a:cubicBezTo>
                      <a:pt x="1825" y="898"/>
                      <a:pt x="1823" y="898"/>
                      <a:pt x="1821" y="898"/>
                    </a:cubicBezTo>
                    <a:cubicBezTo>
                      <a:pt x="1826" y="897"/>
                      <a:pt x="1834" y="890"/>
                      <a:pt x="1837" y="885"/>
                    </a:cubicBezTo>
                    <a:cubicBezTo>
                      <a:pt x="1861" y="887"/>
                      <a:pt x="1861" y="887"/>
                      <a:pt x="1861" y="887"/>
                    </a:cubicBezTo>
                    <a:cubicBezTo>
                      <a:pt x="1852" y="891"/>
                      <a:pt x="1841" y="895"/>
                      <a:pt x="1829" y="897"/>
                    </a:cubicBezTo>
                    <a:cubicBezTo>
                      <a:pt x="1830" y="896"/>
                      <a:pt x="1830" y="896"/>
                      <a:pt x="1830" y="896"/>
                    </a:cubicBezTo>
                    <a:cubicBezTo>
                      <a:pt x="1832" y="895"/>
                      <a:pt x="1841" y="892"/>
                      <a:pt x="1838" y="888"/>
                    </a:cubicBezTo>
                    <a:cubicBezTo>
                      <a:pt x="1833" y="887"/>
                      <a:pt x="1832" y="893"/>
                      <a:pt x="1830" y="897"/>
                    </a:cubicBezTo>
                    <a:cubicBezTo>
                      <a:pt x="1829" y="897"/>
                      <a:pt x="1829" y="897"/>
                      <a:pt x="1829" y="897"/>
                    </a:cubicBezTo>
                    <a:cubicBezTo>
                      <a:pt x="1829" y="897"/>
                      <a:pt x="1828" y="897"/>
                      <a:pt x="1828" y="897"/>
                    </a:cubicBezTo>
                    <a:moveTo>
                      <a:pt x="1808" y="895"/>
                    </a:moveTo>
                    <a:cubicBezTo>
                      <a:pt x="1813" y="894"/>
                      <a:pt x="1821" y="889"/>
                      <a:pt x="1824" y="884"/>
                    </a:cubicBezTo>
                    <a:cubicBezTo>
                      <a:pt x="1831" y="885"/>
                      <a:pt x="1831" y="885"/>
                      <a:pt x="1831" y="885"/>
                    </a:cubicBezTo>
                    <a:cubicBezTo>
                      <a:pt x="1827" y="890"/>
                      <a:pt x="1824" y="895"/>
                      <a:pt x="1818" y="897"/>
                    </a:cubicBezTo>
                    <a:cubicBezTo>
                      <a:pt x="1814" y="897"/>
                      <a:pt x="1811" y="896"/>
                      <a:pt x="1808" y="895"/>
                    </a:cubicBezTo>
                    <a:moveTo>
                      <a:pt x="1800" y="891"/>
                    </a:moveTo>
                    <a:cubicBezTo>
                      <a:pt x="1806" y="890"/>
                      <a:pt x="1811" y="887"/>
                      <a:pt x="1813" y="884"/>
                    </a:cubicBezTo>
                    <a:cubicBezTo>
                      <a:pt x="1819" y="884"/>
                      <a:pt x="1819" y="884"/>
                      <a:pt x="1819" y="884"/>
                    </a:cubicBezTo>
                    <a:cubicBezTo>
                      <a:pt x="1815" y="888"/>
                      <a:pt x="1810" y="892"/>
                      <a:pt x="1805" y="893"/>
                    </a:cubicBezTo>
                    <a:cubicBezTo>
                      <a:pt x="1803" y="893"/>
                      <a:pt x="1802" y="892"/>
                      <a:pt x="1800" y="891"/>
                    </a:cubicBezTo>
                    <a:moveTo>
                      <a:pt x="1788" y="883"/>
                    </a:moveTo>
                    <a:cubicBezTo>
                      <a:pt x="1789" y="882"/>
                      <a:pt x="1789" y="882"/>
                      <a:pt x="1789" y="882"/>
                    </a:cubicBezTo>
                    <a:cubicBezTo>
                      <a:pt x="1807" y="883"/>
                      <a:pt x="1807" y="883"/>
                      <a:pt x="1807" y="883"/>
                    </a:cubicBezTo>
                    <a:cubicBezTo>
                      <a:pt x="1804" y="885"/>
                      <a:pt x="1801" y="888"/>
                      <a:pt x="1798" y="889"/>
                    </a:cubicBezTo>
                    <a:cubicBezTo>
                      <a:pt x="1794" y="887"/>
                      <a:pt x="1791" y="885"/>
                      <a:pt x="1788" y="883"/>
                    </a:cubicBezTo>
                    <a:moveTo>
                      <a:pt x="1782" y="884"/>
                    </a:moveTo>
                    <a:cubicBezTo>
                      <a:pt x="1779" y="886"/>
                      <a:pt x="1776" y="888"/>
                      <a:pt x="1773" y="890"/>
                    </a:cubicBezTo>
                    <a:cubicBezTo>
                      <a:pt x="1772" y="881"/>
                      <a:pt x="1772" y="881"/>
                      <a:pt x="1772" y="881"/>
                    </a:cubicBezTo>
                    <a:cubicBezTo>
                      <a:pt x="1785" y="882"/>
                      <a:pt x="1785" y="882"/>
                      <a:pt x="1785" y="882"/>
                    </a:cubicBezTo>
                    <a:cubicBezTo>
                      <a:pt x="1784" y="882"/>
                      <a:pt x="1783" y="883"/>
                      <a:pt x="1782" y="884"/>
                    </a:cubicBezTo>
                    <a:moveTo>
                      <a:pt x="1751" y="447"/>
                    </a:moveTo>
                    <a:cubicBezTo>
                      <a:pt x="1752" y="446"/>
                      <a:pt x="1752" y="446"/>
                      <a:pt x="1752" y="446"/>
                    </a:cubicBezTo>
                    <a:cubicBezTo>
                      <a:pt x="1752" y="446"/>
                      <a:pt x="1753" y="446"/>
                      <a:pt x="1754" y="446"/>
                    </a:cubicBezTo>
                    <a:cubicBezTo>
                      <a:pt x="1756" y="444"/>
                      <a:pt x="1756" y="442"/>
                      <a:pt x="1757" y="441"/>
                    </a:cubicBezTo>
                    <a:cubicBezTo>
                      <a:pt x="1758" y="440"/>
                      <a:pt x="1758" y="439"/>
                      <a:pt x="1759" y="438"/>
                    </a:cubicBezTo>
                    <a:cubicBezTo>
                      <a:pt x="1758" y="441"/>
                      <a:pt x="1756" y="444"/>
                      <a:pt x="1754" y="446"/>
                    </a:cubicBezTo>
                    <a:cubicBezTo>
                      <a:pt x="1753" y="446"/>
                      <a:pt x="1752" y="447"/>
                      <a:pt x="1751" y="447"/>
                    </a:cubicBezTo>
                    <a:moveTo>
                      <a:pt x="1700" y="407"/>
                    </a:moveTo>
                    <a:cubicBezTo>
                      <a:pt x="1700" y="407"/>
                      <a:pt x="1699" y="407"/>
                      <a:pt x="1699" y="407"/>
                    </a:cubicBezTo>
                    <a:cubicBezTo>
                      <a:pt x="1701" y="400"/>
                      <a:pt x="1701" y="400"/>
                      <a:pt x="1701" y="400"/>
                    </a:cubicBezTo>
                    <a:cubicBezTo>
                      <a:pt x="1700" y="407"/>
                      <a:pt x="1700" y="407"/>
                      <a:pt x="1700" y="407"/>
                    </a:cubicBezTo>
                    <a:moveTo>
                      <a:pt x="1664" y="419"/>
                    </a:moveTo>
                    <a:cubicBezTo>
                      <a:pt x="1664" y="419"/>
                      <a:pt x="1664" y="419"/>
                      <a:pt x="1665" y="419"/>
                    </a:cubicBezTo>
                    <a:cubicBezTo>
                      <a:pt x="1666" y="419"/>
                      <a:pt x="1667" y="420"/>
                      <a:pt x="1669" y="421"/>
                    </a:cubicBezTo>
                    <a:cubicBezTo>
                      <a:pt x="1668" y="422"/>
                      <a:pt x="1668" y="423"/>
                      <a:pt x="1668" y="424"/>
                    </a:cubicBezTo>
                    <a:cubicBezTo>
                      <a:pt x="1664" y="424"/>
                      <a:pt x="1664" y="424"/>
                      <a:pt x="1664" y="424"/>
                    </a:cubicBezTo>
                    <a:cubicBezTo>
                      <a:pt x="1663" y="422"/>
                      <a:pt x="1663" y="422"/>
                      <a:pt x="1663" y="422"/>
                    </a:cubicBezTo>
                    <a:cubicBezTo>
                      <a:pt x="1664" y="421"/>
                      <a:pt x="1664" y="420"/>
                      <a:pt x="1664" y="419"/>
                    </a:cubicBezTo>
                    <a:moveTo>
                      <a:pt x="1664" y="418"/>
                    </a:moveTo>
                    <a:cubicBezTo>
                      <a:pt x="1664" y="417"/>
                      <a:pt x="1664" y="417"/>
                      <a:pt x="1664" y="417"/>
                    </a:cubicBezTo>
                    <a:cubicBezTo>
                      <a:pt x="1666" y="417"/>
                      <a:pt x="1669" y="416"/>
                      <a:pt x="1672" y="416"/>
                    </a:cubicBezTo>
                    <a:cubicBezTo>
                      <a:pt x="1672" y="417"/>
                      <a:pt x="1672" y="417"/>
                      <a:pt x="1672" y="417"/>
                    </a:cubicBezTo>
                    <a:cubicBezTo>
                      <a:pt x="1670" y="417"/>
                      <a:pt x="1668" y="417"/>
                      <a:pt x="1667" y="418"/>
                    </a:cubicBezTo>
                    <a:cubicBezTo>
                      <a:pt x="1668" y="418"/>
                      <a:pt x="1670" y="418"/>
                      <a:pt x="1672" y="418"/>
                    </a:cubicBezTo>
                    <a:cubicBezTo>
                      <a:pt x="1672" y="418"/>
                      <a:pt x="1672" y="418"/>
                      <a:pt x="1672" y="418"/>
                    </a:cubicBezTo>
                    <a:cubicBezTo>
                      <a:pt x="1671" y="418"/>
                      <a:pt x="1670" y="419"/>
                      <a:pt x="1670" y="420"/>
                    </a:cubicBezTo>
                    <a:cubicBezTo>
                      <a:pt x="1668" y="419"/>
                      <a:pt x="1667" y="419"/>
                      <a:pt x="1666" y="418"/>
                    </a:cubicBezTo>
                    <a:cubicBezTo>
                      <a:pt x="1666" y="418"/>
                      <a:pt x="1666" y="418"/>
                      <a:pt x="1667" y="418"/>
                    </a:cubicBezTo>
                    <a:cubicBezTo>
                      <a:pt x="1666" y="418"/>
                      <a:pt x="1665" y="418"/>
                      <a:pt x="1664" y="418"/>
                    </a:cubicBezTo>
                    <a:cubicBezTo>
                      <a:pt x="1664" y="418"/>
                      <a:pt x="1664" y="418"/>
                      <a:pt x="1664" y="418"/>
                    </a:cubicBezTo>
                    <a:moveTo>
                      <a:pt x="1683" y="421"/>
                    </a:moveTo>
                    <a:cubicBezTo>
                      <a:pt x="1683" y="420"/>
                      <a:pt x="1683" y="419"/>
                      <a:pt x="1683" y="418"/>
                    </a:cubicBezTo>
                    <a:cubicBezTo>
                      <a:pt x="1683" y="418"/>
                      <a:pt x="1683" y="418"/>
                      <a:pt x="1683" y="418"/>
                    </a:cubicBezTo>
                    <a:cubicBezTo>
                      <a:pt x="1685" y="418"/>
                      <a:pt x="1687" y="418"/>
                      <a:pt x="1689" y="418"/>
                    </a:cubicBezTo>
                    <a:cubicBezTo>
                      <a:pt x="1691" y="420"/>
                      <a:pt x="1691" y="420"/>
                      <a:pt x="1691" y="420"/>
                    </a:cubicBezTo>
                    <a:cubicBezTo>
                      <a:pt x="1691" y="420"/>
                      <a:pt x="1691" y="420"/>
                      <a:pt x="1691" y="420"/>
                    </a:cubicBezTo>
                    <a:cubicBezTo>
                      <a:pt x="1690" y="422"/>
                      <a:pt x="1690" y="422"/>
                      <a:pt x="1690" y="422"/>
                    </a:cubicBezTo>
                    <a:cubicBezTo>
                      <a:pt x="1683" y="422"/>
                      <a:pt x="1683" y="422"/>
                      <a:pt x="1683" y="422"/>
                    </a:cubicBezTo>
                    <a:cubicBezTo>
                      <a:pt x="1683" y="421"/>
                      <a:pt x="1683" y="421"/>
                      <a:pt x="1683" y="421"/>
                    </a:cubicBezTo>
                    <a:moveTo>
                      <a:pt x="1724" y="429"/>
                    </a:moveTo>
                    <a:cubicBezTo>
                      <a:pt x="1724" y="429"/>
                      <a:pt x="1724" y="429"/>
                      <a:pt x="1724" y="429"/>
                    </a:cubicBezTo>
                    <a:cubicBezTo>
                      <a:pt x="1723" y="429"/>
                      <a:pt x="1723" y="429"/>
                      <a:pt x="1723" y="429"/>
                    </a:cubicBezTo>
                    <a:cubicBezTo>
                      <a:pt x="1724" y="429"/>
                      <a:pt x="1724" y="429"/>
                      <a:pt x="1724" y="429"/>
                    </a:cubicBezTo>
                    <a:moveTo>
                      <a:pt x="1723" y="436"/>
                    </a:moveTo>
                    <a:cubicBezTo>
                      <a:pt x="1722" y="436"/>
                      <a:pt x="1722" y="436"/>
                      <a:pt x="1722" y="436"/>
                    </a:cubicBezTo>
                    <a:cubicBezTo>
                      <a:pt x="1722" y="436"/>
                      <a:pt x="1722" y="436"/>
                      <a:pt x="1722" y="436"/>
                    </a:cubicBezTo>
                    <a:cubicBezTo>
                      <a:pt x="1723" y="436"/>
                      <a:pt x="1723" y="436"/>
                      <a:pt x="1723" y="436"/>
                    </a:cubicBezTo>
                    <a:cubicBezTo>
                      <a:pt x="1723" y="436"/>
                      <a:pt x="1723" y="436"/>
                      <a:pt x="1723" y="436"/>
                    </a:cubicBezTo>
                    <a:moveTo>
                      <a:pt x="1707" y="425"/>
                    </a:moveTo>
                    <a:cubicBezTo>
                      <a:pt x="1708" y="424"/>
                      <a:pt x="1708" y="424"/>
                      <a:pt x="1708" y="424"/>
                    </a:cubicBezTo>
                    <a:cubicBezTo>
                      <a:pt x="1708" y="425"/>
                      <a:pt x="1708" y="425"/>
                      <a:pt x="1708" y="425"/>
                    </a:cubicBezTo>
                    <a:cubicBezTo>
                      <a:pt x="1707" y="425"/>
                      <a:pt x="1707" y="425"/>
                      <a:pt x="1707" y="425"/>
                    </a:cubicBezTo>
                    <a:moveTo>
                      <a:pt x="1741" y="439"/>
                    </a:moveTo>
                    <a:cubicBezTo>
                      <a:pt x="1741" y="439"/>
                      <a:pt x="1741" y="439"/>
                      <a:pt x="1741" y="439"/>
                    </a:cubicBezTo>
                    <a:cubicBezTo>
                      <a:pt x="1741" y="439"/>
                      <a:pt x="1741" y="438"/>
                      <a:pt x="1741" y="438"/>
                    </a:cubicBezTo>
                    <a:cubicBezTo>
                      <a:pt x="1741" y="438"/>
                      <a:pt x="1741" y="438"/>
                      <a:pt x="1741" y="438"/>
                    </a:cubicBezTo>
                    <a:cubicBezTo>
                      <a:pt x="1741" y="438"/>
                      <a:pt x="1741" y="439"/>
                      <a:pt x="1741" y="439"/>
                    </a:cubicBezTo>
                    <a:moveTo>
                      <a:pt x="1735" y="437"/>
                    </a:moveTo>
                    <a:cubicBezTo>
                      <a:pt x="1735" y="436"/>
                      <a:pt x="1735" y="436"/>
                      <a:pt x="1735" y="436"/>
                    </a:cubicBezTo>
                    <a:cubicBezTo>
                      <a:pt x="1736" y="436"/>
                      <a:pt x="1736" y="436"/>
                      <a:pt x="1736" y="436"/>
                    </a:cubicBezTo>
                    <a:cubicBezTo>
                      <a:pt x="1737" y="436"/>
                      <a:pt x="1737" y="436"/>
                      <a:pt x="1737" y="436"/>
                    </a:cubicBezTo>
                    <a:cubicBezTo>
                      <a:pt x="1737" y="436"/>
                      <a:pt x="1737" y="436"/>
                      <a:pt x="1737" y="436"/>
                    </a:cubicBezTo>
                    <a:cubicBezTo>
                      <a:pt x="1736" y="436"/>
                      <a:pt x="1736" y="437"/>
                      <a:pt x="1735" y="437"/>
                    </a:cubicBezTo>
                    <a:moveTo>
                      <a:pt x="1691" y="420"/>
                    </a:moveTo>
                    <a:cubicBezTo>
                      <a:pt x="1690" y="419"/>
                      <a:pt x="1690" y="419"/>
                      <a:pt x="1690" y="419"/>
                    </a:cubicBezTo>
                    <a:cubicBezTo>
                      <a:pt x="1689" y="418"/>
                      <a:pt x="1689" y="418"/>
                      <a:pt x="1689" y="418"/>
                    </a:cubicBezTo>
                    <a:cubicBezTo>
                      <a:pt x="1690" y="418"/>
                      <a:pt x="1690" y="418"/>
                      <a:pt x="1691" y="419"/>
                    </a:cubicBezTo>
                    <a:cubicBezTo>
                      <a:pt x="1691" y="420"/>
                      <a:pt x="1691" y="420"/>
                      <a:pt x="1691" y="420"/>
                    </a:cubicBezTo>
                    <a:moveTo>
                      <a:pt x="1699" y="420"/>
                    </a:moveTo>
                    <a:cubicBezTo>
                      <a:pt x="1700" y="420"/>
                      <a:pt x="1700" y="420"/>
                      <a:pt x="1700" y="420"/>
                    </a:cubicBezTo>
                    <a:cubicBezTo>
                      <a:pt x="1699" y="421"/>
                      <a:pt x="1699" y="421"/>
                      <a:pt x="1699" y="421"/>
                    </a:cubicBezTo>
                    <a:cubicBezTo>
                      <a:pt x="1696" y="421"/>
                      <a:pt x="1696" y="421"/>
                      <a:pt x="1696" y="421"/>
                    </a:cubicBezTo>
                    <a:cubicBezTo>
                      <a:pt x="1697" y="420"/>
                      <a:pt x="1697" y="420"/>
                      <a:pt x="1697" y="419"/>
                    </a:cubicBezTo>
                    <a:cubicBezTo>
                      <a:pt x="1698" y="419"/>
                      <a:pt x="1699" y="419"/>
                      <a:pt x="1699" y="420"/>
                    </a:cubicBezTo>
                    <a:moveTo>
                      <a:pt x="1739" y="441"/>
                    </a:moveTo>
                    <a:cubicBezTo>
                      <a:pt x="1740" y="441"/>
                      <a:pt x="1740" y="440"/>
                      <a:pt x="1740" y="440"/>
                    </a:cubicBezTo>
                    <a:cubicBezTo>
                      <a:pt x="1741" y="440"/>
                      <a:pt x="1741" y="440"/>
                      <a:pt x="1741" y="440"/>
                    </a:cubicBezTo>
                    <a:cubicBezTo>
                      <a:pt x="1741" y="440"/>
                      <a:pt x="1741" y="440"/>
                      <a:pt x="1741" y="440"/>
                    </a:cubicBezTo>
                    <a:cubicBezTo>
                      <a:pt x="1741" y="440"/>
                      <a:pt x="1741" y="440"/>
                      <a:pt x="1741" y="440"/>
                    </a:cubicBezTo>
                    <a:cubicBezTo>
                      <a:pt x="1740" y="441"/>
                      <a:pt x="1740" y="441"/>
                      <a:pt x="1739" y="441"/>
                    </a:cubicBezTo>
                    <a:moveTo>
                      <a:pt x="1746" y="432"/>
                    </a:moveTo>
                    <a:cubicBezTo>
                      <a:pt x="1746" y="432"/>
                      <a:pt x="1746" y="432"/>
                      <a:pt x="1746" y="432"/>
                    </a:cubicBezTo>
                    <a:cubicBezTo>
                      <a:pt x="1746" y="432"/>
                      <a:pt x="1746" y="432"/>
                      <a:pt x="1746" y="432"/>
                    </a:cubicBezTo>
                    <a:cubicBezTo>
                      <a:pt x="1746" y="432"/>
                      <a:pt x="1746" y="432"/>
                      <a:pt x="1746" y="432"/>
                    </a:cubicBezTo>
                    <a:moveTo>
                      <a:pt x="1738" y="441"/>
                    </a:moveTo>
                    <a:cubicBezTo>
                      <a:pt x="1738" y="441"/>
                      <a:pt x="1738" y="441"/>
                      <a:pt x="1738" y="441"/>
                    </a:cubicBezTo>
                    <a:cubicBezTo>
                      <a:pt x="1739" y="440"/>
                      <a:pt x="1739" y="440"/>
                      <a:pt x="1739" y="440"/>
                    </a:cubicBezTo>
                    <a:cubicBezTo>
                      <a:pt x="1739" y="441"/>
                      <a:pt x="1739" y="441"/>
                      <a:pt x="1739" y="441"/>
                    </a:cubicBezTo>
                    <a:cubicBezTo>
                      <a:pt x="1738" y="441"/>
                      <a:pt x="1738" y="441"/>
                      <a:pt x="1738" y="441"/>
                    </a:cubicBezTo>
                    <a:moveTo>
                      <a:pt x="1737" y="441"/>
                    </a:moveTo>
                    <a:cubicBezTo>
                      <a:pt x="1737" y="441"/>
                      <a:pt x="1738" y="441"/>
                      <a:pt x="1738" y="440"/>
                    </a:cubicBezTo>
                    <a:cubicBezTo>
                      <a:pt x="1738" y="440"/>
                      <a:pt x="1738" y="441"/>
                      <a:pt x="1738" y="441"/>
                    </a:cubicBezTo>
                    <a:cubicBezTo>
                      <a:pt x="1737" y="441"/>
                      <a:pt x="1737" y="441"/>
                      <a:pt x="1737" y="441"/>
                    </a:cubicBezTo>
                    <a:moveTo>
                      <a:pt x="1737" y="443"/>
                    </a:moveTo>
                    <a:cubicBezTo>
                      <a:pt x="1737" y="442"/>
                      <a:pt x="1737" y="442"/>
                      <a:pt x="1737" y="442"/>
                    </a:cubicBezTo>
                    <a:cubicBezTo>
                      <a:pt x="1737" y="442"/>
                      <a:pt x="1737" y="442"/>
                      <a:pt x="1737" y="442"/>
                    </a:cubicBezTo>
                    <a:cubicBezTo>
                      <a:pt x="1738" y="442"/>
                      <a:pt x="1738" y="442"/>
                      <a:pt x="1738" y="442"/>
                    </a:cubicBezTo>
                    <a:cubicBezTo>
                      <a:pt x="1738" y="442"/>
                      <a:pt x="1738" y="442"/>
                      <a:pt x="1738" y="442"/>
                    </a:cubicBezTo>
                    <a:cubicBezTo>
                      <a:pt x="1738" y="442"/>
                      <a:pt x="1738" y="442"/>
                      <a:pt x="1738" y="442"/>
                    </a:cubicBezTo>
                    <a:cubicBezTo>
                      <a:pt x="1738" y="442"/>
                      <a:pt x="1738" y="442"/>
                      <a:pt x="1738" y="442"/>
                    </a:cubicBezTo>
                    <a:cubicBezTo>
                      <a:pt x="1739" y="442"/>
                      <a:pt x="1739" y="442"/>
                      <a:pt x="1739" y="442"/>
                    </a:cubicBezTo>
                    <a:cubicBezTo>
                      <a:pt x="1739" y="442"/>
                      <a:pt x="1739" y="442"/>
                      <a:pt x="1739" y="442"/>
                    </a:cubicBezTo>
                    <a:cubicBezTo>
                      <a:pt x="1739" y="442"/>
                      <a:pt x="1739" y="442"/>
                      <a:pt x="1739" y="442"/>
                    </a:cubicBezTo>
                    <a:cubicBezTo>
                      <a:pt x="1739" y="442"/>
                      <a:pt x="1739" y="442"/>
                      <a:pt x="1739" y="442"/>
                    </a:cubicBezTo>
                    <a:cubicBezTo>
                      <a:pt x="1738" y="442"/>
                      <a:pt x="1738" y="443"/>
                      <a:pt x="1737" y="443"/>
                    </a:cubicBezTo>
                    <a:moveTo>
                      <a:pt x="1729" y="448"/>
                    </a:moveTo>
                    <a:cubicBezTo>
                      <a:pt x="1728" y="448"/>
                      <a:pt x="1728" y="448"/>
                      <a:pt x="1728" y="448"/>
                    </a:cubicBezTo>
                    <a:cubicBezTo>
                      <a:pt x="1729" y="447"/>
                      <a:pt x="1730" y="447"/>
                      <a:pt x="1731" y="446"/>
                    </a:cubicBezTo>
                    <a:cubicBezTo>
                      <a:pt x="1731" y="447"/>
                      <a:pt x="1731" y="447"/>
                      <a:pt x="1731" y="447"/>
                    </a:cubicBezTo>
                    <a:cubicBezTo>
                      <a:pt x="1730" y="447"/>
                      <a:pt x="1730" y="448"/>
                      <a:pt x="1729" y="448"/>
                    </a:cubicBezTo>
                    <a:moveTo>
                      <a:pt x="1743" y="426"/>
                    </a:moveTo>
                    <a:cubicBezTo>
                      <a:pt x="1743" y="426"/>
                      <a:pt x="1743" y="426"/>
                      <a:pt x="1743" y="426"/>
                    </a:cubicBezTo>
                    <a:cubicBezTo>
                      <a:pt x="1743" y="426"/>
                      <a:pt x="1743" y="426"/>
                      <a:pt x="1743" y="426"/>
                    </a:cubicBezTo>
                    <a:moveTo>
                      <a:pt x="1686" y="434"/>
                    </a:moveTo>
                    <a:cubicBezTo>
                      <a:pt x="1686" y="433"/>
                      <a:pt x="1686" y="433"/>
                      <a:pt x="1686" y="433"/>
                    </a:cubicBezTo>
                    <a:cubicBezTo>
                      <a:pt x="1687" y="433"/>
                      <a:pt x="1687" y="433"/>
                      <a:pt x="1687" y="433"/>
                    </a:cubicBezTo>
                    <a:cubicBezTo>
                      <a:pt x="1686" y="434"/>
                      <a:pt x="1686" y="434"/>
                      <a:pt x="1686" y="434"/>
                    </a:cubicBezTo>
                    <a:cubicBezTo>
                      <a:pt x="1686" y="434"/>
                      <a:pt x="1686" y="434"/>
                      <a:pt x="1686" y="434"/>
                    </a:cubicBezTo>
                    <a:moveTo>
                      <a:pt x="1673" y="423"/>
                    </a:moveTo>
                    <a:cubicBezTo>
                      <a:pt x="1671" y="424"/>
                      <a:pt x="1671" y="424"/>
                      <a:pt x="1671" y="424"/>
                    </a:cubicBezTo>
                    <a:cubicBezTo>
                      <a:pt x="1672" y="423"/>
                      <a:pt x="1672" y="423"/>
                      <a:pt x="1672" y="423"/>
                    </a:cubicBezTo>
                    <a:cubicBezTo>
                      <a:pt x="1673" y="423"/>
                      <a:pt x="1673" y="423"/>
                      <a:pt x="1673" y="423"/>
                    </a:cubicBezTo>
                    <a:moveTo>
                      <a:pt x="1699" y="437"/>
                    </a:moveTo>
                    <a:cubicBezTo>
                      <a:pt x="1699" y="436"/>
                      <a:pt x="1698" y="436"/>
                      <a:pt x="1697" y="435"/>
                    </a:cubicBezTo>
                    <a:cubicBezTo>
                      <a:pt x="1700" y="433"/>
                      <a:pt x="1700" y="433"/>
                      <a:pt x="1700" y="433"/>
                    </a:cubicBezTo>
                    <a:cubicBezTo>
                      <a:pt x="1699" y="437"/>
                      <a:pt x="1699" y="437"/>
                      <a:pt x="1699" y="437"/>
                    </a:cubicBezTo>
                    <a:moveTo>
                      <a:pt x="1663" y="424"/>
                    </a:moveTo>
                    <a:cubicBezTo>
                      <a:pt x="1663" y="423"/>
                      <a:pt x="1663" y="421"/>
                      <a:pt x="1662" y="420"/>
                    </a:cubicBezTo>
                    <a:cubicBezTo>
                      <a:pt x="1663" y="420"/>
                      <a:pt x="1663" y="420"/>
                      <a:pt x="1663" y="420"/>
                    </a:cubicBezTo>
                    <a:cubicBezTo>
                      <a:pt x="1663" y="421"/>
                      <a:pt x="1663" y="422"/>
                      <a:pt x="1663" y="424"/>
                    </a:cubicBezTo>
                    <a:cubicBezTo>
                      <a:pt x="1663" y="424"/>
                      <a:pt x="1663" y="424"/>
                      <a:pt x="1663" y="424"/>
                    </a:cubicBezTo>
                    <a:cubicBezTo>
                      <a:pt x="1663" y="424"/>
                      <a:pt x="1663" y="424"/>
                      <a:pt x="1663" y="424"/>
                    </a:cubicBezTo>
                    <a:moveTo>
                      <a:pt x="1719" y="407"/>
                    </a:moveTo>
                    <a:cubicBezTo>
                      <a:pt x="1719" y="409"/>
                      <a:pt x="1719" y="409"/>
                      <a:pt x="1719" y="409"/>
                    </a:cubicBezTo>
                    <a:cubicBezTo>
                      <a:pt x="1719" y="409"/>
                      <a:pt x="1719" y="409"/>
                      <a:pt x="1719" y="409"/>
                    </a:cubicBezTo>
                    <a:cubicBezTo>
                      <a:pt x="1719" y="407"/>
                      <a:pt x="1719" y="407"/>
                      <a:pt x="1719" y="407"/>
                    </a:cubicBezTo>
                    <a:moveTo>
                      <a:pt x="1757" y="436"/>
                    </a:moveTo>
                    <a:cubicBezTo>
                      <a:pt x="1757" y="436"/>
                      <a:pt x="1757" y="435"/>
                      <a:pt x="1757" y="435"/>
                    </a:cubicBezTo>
                    <a:cubicBezTo>
                      <a:pt x="1758" y="436"/>
                      <a:pt x="1758" y="436"/>
                      <a:pt x="1757" y="436"/>
                    </a:cubicBezTo>
                    <a:moveTo>
                      <a:pt x="1699" y="445"/>
                    </a:moveTo>
                    <a:cubicBezTo>
                      <a:pt x="1697" y="444"/>
                      <a:pt x="1696" y="444"/>
                      <a:pt x="1695" y="444"/>
                    </a:cubicBezTo>
                    <a:cubicBezTo>
                      <a:pt x="1695" y="442"/>
                      <a:pt x="1695" y="440"/>
                      <a:pt x="1695" y="439"/>
                    </a:cubicBezTo>
                    <a:cubicBezTo>
                      <a:pt x="1697" y="440"/>
                      <a:pt x="1698" y="440"/>
                      <a:pt x="1699" y="441"/>
                    </a:cubicBezTo>
                    <a:cubicBezTo>
                      <a:pt x="1699" y="445"/>
                      <a:pt x="1699" y="445"/>
                      <a:pt x="1699" y="445"/>
                    </a:cubicBezTo>
                    <a:moveTo>
                      <a:pt x="1692" y="443"/>
                    </a:moveTo>
                    <a:cubicBezTo>
                      <a:pt x="1692" y="443"/>
                      <a:pt x="1691" y="443"/>
                      <a:pt x="1690" y="443"/>
                    </a:cubicBezTo>
                    <a:cubicBezTo>
                      <a:pt x="1692" y="441"/>
                      <a:pt x="1692" y="441"/>
                      <a:pt x="1692" y="441"/>
                    </a:cubicBezTo>
                    <a:cubicBezTo>
                      <a:pt x="1692" y="442"/>
                      <a:pt x="1692" y="443"/>
                      <a:pt x="1692" y="443"/>
                    </a:cubicBezTo>
                    <a:moveTo>
                      <a:pt x="1667" y="436"/>
                    </a:moveTo>
                    <a:cubicBezTo>
                      <a:pt x="1666" y="435"/>
                      <a:pt x="1666" y="434"/>
                      <a:pt x="1665" y="433"/>
                    </a:cubicBezTo>
                    <a:cubicBezTo>
                      <a:pt x="1668" y="433"/>
                      <a:pt x="1668" y="433"/>
                      <a:pt x="1668" y="433"/>
                    </a:cubicBezTo>
                    <a:cubicBezTo>
                      <a:pt x="1669" y="433"/>
                      <a:pt x="1669" y="433"/>
                      <a:pt x="1669" y="433"/>
                    </a:cubicBezTo>
                    <a:cubicBezTo>
                      <a:pt x="1669" y="433"/>
                      <a:pt x="1669" y="433"/>
                      <a:pt x="1669" y="433"/>
                    </a:cubicBezTo>
                    <a:cubicBezTo>
                      <a:pt x="1671" y="433"/>
                      <a:pt x="1671" y="433"/>
                      <a:pt x="1671" y="433"/>
                    </a:cubicBezTo>
                    <a:cubicBezTo>
                      <a:pt x="1674" y="434"/>
                      <a:pt x="1676" y="437"/>
                      <a:pt x="1678" y="439"/>
                    </a:cubicBezTo>
                    <a:cubicBezTo>
                      <a:pt x="1678" y="439"/>
                      <a:pt x="1678" y="439"/>
                      <a:pt x="1678" y="439"/>
                    </a:cubicBezTo>
                    <a:cubicBezTo>
                      <a:pt x="1679" y="439"/>
                      <a:pt x="1679" y="439"/>
                      <a:pt x="1679" y="439"/>
                    </a:cubicBezTo>
                    <a:cubicBezTo>
                      <a:pt x="1679" y="439"/>
                      <a:pt x="1679" y="439"/>
                      <a:pt x="1679" y="439"/>
                    </a:cubicBezTo>
                    <a:cubicBezTo>
                      <a:pt x="1678" y="440"/>
                      <a:pt x="1678" y="440"/>
                      <a:pt x="1678" y="440"/>
                    </a:cubicBezTo>
                    <a:cubicBezTo>
                      <a:pt x="1676" y="439"/>
                      <a:pt x="1673" y="438"/>
                      <a:pt x="1671" y="437"/>
                    </a:cubicBezTo>
                    <a:cubicBezTo>
                      <a:pt x="1670" y="436"/>
                      <a:pt x="1669" y="435"/>
                      <a:pt x="1669" y="433"/>
                    </a:cubicBezTo>
                    <a:cubicBezTo>
                      <a:pt x="1669" y="435"/>
                      <a:pt x="1670" y="436"/>
                      <a:pt x="1671" y="437"/>
                    </a:cubicBezTo>
                    <a:cubicBezTo>
                      <a:pt x="1669" y="437"/>
                      <a:pt x="1668" y="436"/>
                      <a:pt x="1667" y="436"/>
                    </a:cubicBezTo>
                    <a:moveTo>
                      <a:pt x="1660" y="394"/>
                    </a:moveTo>
                    <a:cubicBezTo>
                      <a:pt x="1664" y="387"/>
                      <a:pt x="1664" y="387"/>
                      <a:pt x="1664" y="387"/>
                    </a:cubicBezTo>
                    <a:cubicBezTo>
                      <a:pt x="1664" y="387"/>
                      <a:pt x="1664" y="386"/>
                      <a:pt x="1664" y="386"/>
                    </a:cubicBezTo>
                    <a:cubicBezTo>
                      <a:pt x="1664" y="391"/>
                      <a:pt x="1666" y="396"/>
                      <a:pt x="1668" y="402"/>
                    </a:cubicBezTo>
                    <a:cubicBezTo>
                      <a:pt x="1666" y="402"/>
                      <a:pt x="1664" y="401"/>
                      <a:pt x="1662" y="401"/>
                    </a:cubicBezTo>
                    <a:cubicBezTo>
                      <a:pt x="1660" y="394"/>
                      <a:pt x="1660" y="394"/>
                      <a:pt x="1660" y="394"/>
                    </a:cubicBezTo>
                    <a:moveTo>
                      <a:pt x="1679" y="406"/>
                    </a:moveTo>
                    <a:cubicBezTo>
                      <a:pt x="1673" y="380"/>
                      <a:pt x="1673" y="380"/>
                      <a:pt x="1673" y="380"/>
                    </a:cubicBezTo>
                    <a:cubicBezTo>
                      <a:pt x="1675" y="380"/>
                      <a:pt x="1677" y="380"/>
                      <a:pt x="1679" y="380"/>
                    </a:cubicBezTo>
                    <a:cubicBezTo>
                      <a:pt x="1678" y="388"/>
                      <a:pt x="1679" y="397"/>
                      <a:pt x="1680" y="406"/>
                    </a:cubicBezTo>
                    <a:cubicBezTo>
                      <a:pt x="1680" y="406"/>
                      <a:pt x="1680" y="406"/>
                      <a:pt x="1679" y="406"/>
                    </a:cubicBezTo>
                    <a:moveTo>
                      <a:pt x="1682" y="380"/>
                    </a:moveTo>
                    <a:cubicBezTo>
                      <a:pt x="1686" y="381"/>
                      <a:pt x="1690" y="381"/>
                      <a:pt x="1694" y="381"/>
                    </a:cubicBezTo>
                    <a:cubicBezTo>
                      <a:pt x="1693" y="388"/>
                      <a:pt x="1693" y="397"/>
                      <a:pt x="1693" y="406"/>
                    </a:cubicBezTo>
                    <a:cubicBezTo>
                      <a:pt x="1690" y="406"/>
                      <a:pt x="1687" y="406"/>
                      <a:pt x="1683" y="406"/>
                    </a:cubicBezTo>
                    <a:cubicBezTo>
                      <a:pt x="1684" y="397"/>
                      <a:pt x="1684" y="387"/>
                      <a:pt x="1682" y="380"/>
                    </a:cubicBezTo>
                    <a:moveTo>
                      <a:pt x="1698" y="381"/>
                    </a:moveTo>
                    <a:cubicBezTo>
                      <a:pt x="1698" y="382"/>
                      <a:pt x="1698" y="383"/>
                      <a:pt x="1698" y="384"/>
                    </a:cubicBezTo>
                    <a:cubicBezTo>
                      <a:pt x="1698" y="383"/>
                      <a:pt x="1698" y="382"/>
                      <a:pt x="1698" y="381"/>
                    </a:cubicBezTo>
                    <a:cubicBezTo>
                      <a:pt x="1698" y="381"/>
                      <a:pt x="1698" y="381"/>
                      <a:pt x="1698" y="381"/>
                    </a:cubicBezTo>
                    <a:moveTo>
                      <a:pt x="1709" y="408"/>
                    </a:moveTo>
                    <a:cubicBezTo>
                      <a:pt x="1711" y="382"/>
                      <a:pt x="1711" y="382"/>
                      <a:pt x="1711" y="382"/>
                    </a:cubicBezTo>
                    <a:cubicBezTo>
                      <a:pt x="1711" y="383"/>
                      <a:pt x="1711" y="383"/>
                      <a:pt x="1712" y="383"/>
                    </a:cubicBezTo>
                    <a:cubicBezTo>
                      <a:pt x="1710" y="408"/>
                      <a:pt x="1710" y="408"/>
                      <a:pt x="1710" y="408"/>
                    </a:cubicBezTo>
                    <a:cubicBezTo>
                      <a:pt x="1709" y="408"/>
                      <a:pt x="1709" y="408"/>
                      <a:pt x="1709" y="408"/>
                    </a:cubicBezTo>
                    <a:moveTo>
                      <a:pt x="1721" y="384"/>
                    </a:moveTo>
                    <a:cubicBezTo>
                      <a:pt x="1726" y="385"/>
                      <a:pt x="1731" y="385"/>
                      <a:pt x="1736" y="386"/>
                    </a:cubicBezTo>
                    <a:cubicBezTo>
                      <a:pt x="1736" y="387"/>
                      <a:pt x="1736" y="387"/>
                      <a:pt x="1736" y="387"/>
                    </a:cubicBezTo>
                    <a:cubicBezTo>
                      <a:pt x="1733" y="394"/>
                      <a:pt x="1731" y="403"/>
                      <a:pt x="1729" y="411"/>
                    </a:cubicBezTo>
                    <a:cubicBezTo>
                      <a:pt x="1728" y="411"/>
                      <a:pt x="1728" y="411"/>
                      <a:pt x="1727" y="411"/>
                    </a:cubicBezTo>
                    <a:cubicBezTo>
                      <a:pt x="1721" y="392"/>
                      <a:pt x="1721" y="392"/>
                      <a:pt x="1721" y="392"/>
                    </a:cubicBezTo>
                    <a:cubicBezTo>
                      <a:pt x="1720" y="392"/>
                      <a:pt x="1720" y="392"/>
                      <a:pt x="1720" y="392"/>
                    </a:cubicBezTo>
                    <a:cubicBezTo>
                      <a:pt x="1721" y="384"/>
                      <a:pt x="1721" y="384"/>
                      <a:pt x="1721" y="384"/>
                    </a:cubicBezTo>
                    <a:moveTo>
                      <a:pt x="1742" y="392"/>
                    </a:moveTo>
                    <a:cubicBezTo>
                      <a:pt x="1737" y="413"/>
                      <a:pt x="1737" y="413"/>
                      <a:pt x="1737" y="413"/>
                    </a:cubicBezTo>
                    <a:cubicBezTo>
                      <a:pt x="1735" y="413"/>
                      <a:pt x="1734" y="412"/>
                      <a:pt x="1732" y="412"/>
                    </a:cubicBezTo>
                    <a:cubicBezTo>
                      <a:pt x="1735" y="404"/>
                      <a:pt x="1738" y="396"/>
                      <a:pt x="1739" y="390"/>
                    </a:cubicBezTo>
                    <a:cubicBezTo>
                      <a:pt x="1740" y="391"/>
                      <a:pt x="1741" y="391"/>
                      <a:pt x="1742" y="392"/>
                    </a:cubicBezTo>
                    <a:moveTo>
                      <a:pt x="1749" y="402"/>
                    </a:moveTo>
                    <a:cubicBezTo>
                      <a:pt x="1751" y="405"/>
                      <a:pt x="1752" y="408"/>
                      <a:pt x="1753" y="410"/>
                    </a:cubicBezTo>
                    <a:cubicBezTo>
                      <a:pt x="1752" y="411"/>
                      <a:pt x="1751" y="413"/>
                      <a:pt x="1749" y="415"/>
                    </a:cubicBezTo>
                    <a:cubicBezTo>
                      <a:pt x="1748" y="415"/>
                      <a:pt x="1747" y="415"/>
                      <a:pt x="1746" y="415"/>
                    </a:cubicBezTo>
                    <a:cubicBezTo>
                      <a:pt x="1749" y="402"/>
                      <a:pt x="1749" y="402"/>
                      <a:pt x="1749" y="402"/>
                    </a:cubicBezTo>
                    <a:moveTo>
                      <a:pt x="1761" y="435"/>
                    </a:moveTo>
                    <a:cubicBezTo>
                      <a:pt x="1760" y="435"/>
                      <a:pt x="1760" y="436"/>
                      <a:pt x="1760" y="436"/>
                    </a:cubicBezTo>
                    <a:cubicBezTo>
                      <a:pt x="1760" y="436"/>
                      <a:pt x="1760" y="436"/>
                      <a:pt x="1760" y="436"/>
                    </a:cubicBezTo>
                    <a:cubicBezTo>
                      <a:pt x="1761" y="435"/>
                      <a:pt x="1761" y="435"/>
                      <a:pt x="1761" y="435"/>
                    </a:cubicBezTo>
                    <a:moveTo>
                      <a:pt x="1697" y="460"/>
                    </a:moveTo>
                    <a:cubicBezTo>
                      <a:pt x="1697" y="460"/>
                      <a:pt x="1697" y="460"/>
                      <a:pt x="1697" y="460"/>
                    </a:cubicBezTo>
                    <a:cubicBezTo>
                      <a:pt x="1665" y="815"/>
                      <a:pt x="1665" y="815"/>
                      <a:pt x="1665" y="815"/>
                    </a:cubicBezTo>
                    <a:cubicBezTo>
                      <a:pt x="1676" y="680"/>
                      <a:pt x="1688" y="544"/>
                      <a:pt x="1694" y="459"/>
                    </a:cubicBezTo>
                    <a:cubicBezTo>
                      <a:pt x="1695" y="460"/>
                      <a:pt x="1695" y="460"/>
                      <a:pt x="1695" y="460"/>
                    </a:cubicBezTo>
                    <a:cubicBezTo>
                      <a:pt x="1694" y="459"/>
                      <a:pt x="1694" y="459"/>
                      <a:pt x="1694" y="459"/>
                    </a:cubicBezTo>
                    <a:cubicBezTo>
                      <a:pt x="1694" y="457"/>
                      <a:pt x="1694" y="455"/>
                      <a:pt x="1694" y="453"/>
                    </a:cubicBezTo>
                    <a:cubicBezTo>
                      <a:pt x="1695" y="453"/>
                      <a:pt x="1696" y="453"/>
                      <a:pt x="1696" y="453"/>
                    </a:cubicBezTo>
                    <a:cubicBezTo>
                      <a:pt x="1696" y="454"/>
                      <a:pt x="1696" y="454"/>
                      <a:pt x="1696" y="454"/>
                    </a:cubicBezTo>
                    <a:cubicBezTo>
                      <a:pt x="1697" y="454"/>
                      <a:pt x="1697" y="454"/>
                      <a:pt x="1698" y="454"/>
                    </a:cubicBezTo>
                    <a:cubicBezTo>
                      <a:pt x="1698" y="454"/>
                      <a:pt x="1698" y="454"/>
                      <a:pt x="1698" y="454"/>
                    </a:cubicBezTo>
                    <a:cubicBezTo>
                      <a:pt x="1697" y="460"/>
                      <a:pt x="1697" y="460"/>
                      <a:pt x="1697" y="460"/>
                    </a:cubicBezTo>
                    <a:cubicBezTo>
                      <a:pt x="1697" y="460"/>
                      <a:pt x="1697" y="460"/>
                      <a:pt x="1697" y="460"/>
                    </a:cubicBezTo>
                    <a:moveTo>
                      <a:pt x="1558" y="890"/>
                    </a:moveTo>
                    <a:cubicBezTo>
                      <a:pt x="1561" y="888"/>
                      <a:pt x="1567" y="883"/>
                      <a:pt x="1571" y="878"/>
                    </a:cubicBezTo>
                    <a:cubicBezTo>
                      <a:pt x="1568" y="891"/>
                      <a:pt x="1568" y="891"/>
                      <a:pt x="1568" y="891"/>
                    </a:cubicBezTo>
                    <a:cubicBezTo>
                      <a:pt x="1567" y="892"/>
                      <a:pt x="1566" y="893"/>
                      <a:pt x="1565" y="894"/>
                    </a:cubicBezTo>
                    <a:cubicBezTo>
                      <a:pt x="1562" y="893"/>
                      <a:pt x="1560" y="892"/>
                      <a:pt x="1558" y="890"/>
                    </a:cubicBezTo>
                    <a:moveTo>
                      <a:pt x="1578" y="868"/>
                    </a:moveTo>
                    <a:cubicBezTo>
                      <a:pt x="1585" y="869"/>
                      <a:pt x="1585" y="869"/>
                      <a:pt x="1585" y="869"/>
                    </a:cubicBezTo>
                    <a:cubicBezTo>
                      <a:pt x="1583" y="874"/>
                      <a:pt x="1579" y="879"/>
                      <a:pt x="1574" y="884"/>
                    </a:cubicBezTo>
                    <a:cubicBezTo>
                      <a:pt x="1578" y="868"/>
                      <a:pt x="1578" y="868"/>
                      <a:pt x="1578" y="868"/>
                    </a:cubicBezTo>
                    <a:moveTo>
                      <a:pt x="1592" y="869"/>
                    </a:moveTo>
                    <a:cubicBezTo>
                      <a:pt x="1587" y="879"/>
                      <a:pt x="1581" y="890"/>
                      <a:pt x="1575" y="899"/>
                    </a:cubicBezTo>
                    <a:cubicBezTo>
                      <a:pt x="1574" y="898"/>
                      <a:pt x="1572" y="898"/>
                      <a:pt x="1571" y="897"/>
                    </a:cubicBezTo>
                    <a:cubicBezTo>
                      <a:pt x="1573" y="891"/>
                      <a:pt x="1573" y="891"/>
                      <a:pt x="1573" y="891"/>
                    </a:cubicBezTo>
                    <a:cubicBezTo>
                      <a:pt x="1580" y="884"/>
                      <a:pt x="1587" y="876"/>
                      <a:pt x="1589" y="869"/>
                    </a:cubicBezTo>
                    <a:cubicBezTo>
                      <a:pt x="1592" y="869"/>
                      <a:pt x="1592" y="869"/>
                      <a:pt x="1592" y="869"/>
                    </a:cubicBezTo>
                    <a:moveTo>
                      <a:pt x="1603" y="870"/>
                    </a:moveTo>
                    <a:cubicBezTo>
                      <a:pt x="1598" y="879"/>
                      <a:pt x="1591" y="892"/>
                      <a:pt x="1582" y="901"/>
                    </a:cubicBezTo>
                    <a:cubicBezTo>
                      <a:pt x="1581" y="901"/>
                      <a:pt x="1579" y="900"/>
                      <a:pt x="1577" y="900"/>
                    </a:cubicBezTo>
                    <a:cubicBezTo>
                      <a:pt x="1584" y="891"/>
                      <a:pt x="1593" y="879"/>
                      <a:pt x="1597" y="869"/>
                    </a:cubicBezTo>
                    <a:cubicBezTo>
                      <a:pt x="1603" y="870"/>
                      <a:pt x="1603" y="870"/>
                      <a:pt x="1603" y="870"/>
                    </a:cubicBezTo>
                    <a:moveTo>
                      <a:pt x="1383" y="1445"/>
                    </a:moveTo>
                    <a:cubicBezTo>
                      <a:pt x="1378" y="1428"/>
                      <a:pt x="1378" y="1428"/>
                      <a:pt x="1378" y="1428"/>
                    </a:cubicBezTo>
                    <a:cubicBezTo>
                      <a:pt x="1373" y="1404"/>
                      <a:pt x="1336" y="1324"/>
                      <a:pt x="1322" y="1307"/>
                    </a:cubicBezTo>
                    <a:cubicBezTo>
                      <a:pt x="1346" y="1308"/>
                      <a:pt x="1346" y="1308"/>
                      <a:pt x="1346" y="1308"/>
                    </a:cubicBezTo>
                    <a:cubicBezTo>
                      <a:pt x="1365" y="1342"/>
                      <a:pt x="1389" y="1397"/>
                      <a:pt x="1401" y="1443"/>
                    </a:cubicBezTo>
                    <a:cubicBezTo>
                      <a:pt x="1386" y="1447"/>
                      <a:pt x="1372" y="1452"/>
                      <a:pt x="1358" y="1457"/>
                    </a:cubicBezTo>
                    <a:cubicBezTo>
                      <a:pt x="1348" y="1388"/>
                      <a:pt x="1329" y="1332"/>
                      <a:pt x="1320" y="1307"/>
                    </a:cubicBezTo>
                    <a:cubicBezTo>
                      <a:pt x="1320" y="1307"/>
                      <a:pt x="1320" y="1307"/>
                      <a:pt x="1320" y="1307"/>
                    </a:cubicBezTo>
                    <a:cubicBezTo>
                      <a:pt x="1334" y="1340"/>
                      <a:pt x="1370" y="1398"/>
                      <a:pt x="1380" y="1436"/>
                    </a:cubicBezTo>
                    <a:cubicBezTo>
                      <a:pt x="1383" y="1445"/>
                      <a:pt x="1383" y="1445"/>
                      <a:pt x="1383" y="1445"/>
                    </a:cubicBezTo>
                    <a:moveTo>
                      <a:pt x="1347" y="1467"/>
                    </a:moveTo>
                    <a:cubicBezTo>
                      <a:pt x="1346" y="1463"/>
                      <a:pt x="1346" y="1463"/>
                      <a:pt x="1346" y="1463"/>
                    </a:cubicBezTo>
                    <a:cubicBezTo>
                      <a:pt x="1349" y="1462"/>
                      <a:pt x="1351" y="1461"/>
                      <a:pt x="1354" y="1460"/>
                    </a:cubicBezTo>
                    <a:cubicBezTo>
                      <a:pt x="1359" y="1499"/>
                      <a:pt x="1362" y="1540"/>
                      <a:pt x="1361" y="1582"/>
                    </a:cubicBezTo>
                    <a:cubicBezTo>
                      <a:pt x="1362" y="1646"/>
                      <a:pt x="1349" y="1710"/>
                      <a:pt x="1329" y="1765"/>
                    </a:cubicBezTo>
                    <a:cubicBezTo>
                      <a:pt x="1308" y="1773"/>
                      <a:pt x="1288" y="1782"/>
                      <a:pt x="1269" y="1792"/>
                    </a:cubicBezTo>
                    <a:cubicBezTo>
                      <a:pt x="1270" y="1787"/>
                      <a:pt x="1270" y="1787"/>
                      <a:pt x="1270" y="1787"/>
                    </a:cubicBezTo>
                    <a:cubicBezTo>
                      <a:pt x="1269" y="1792"/>
                      <a:pt x="1269" y="1792"/>
                      <a:pt x="1269" y="1792"/>
                    </a:cubicBezTo>
                    <a:cubicBezTo>
                      <a:pt x="1234" y="1808"/>
                      <a:pt x="1202" y="1826"/>
                      <a:pt x="1173" y="1843"/>
                    </a:cubicBezTo>
                    <a:cubicBezTo>
                      <a:pt x="1174" y="1839"/>
                      <a:pt x="1176" y="1836"/>
                      <a:pt x="1177" y="1832"/>
                    </a:cubicBezTo>
                    <a:cubicBezTo>
                      <a:pt x="1182" y="1821"/>
                      <a:pt x="1182" y="1821"/>
                      <a:pt x="1182" y="1821"/>
                    </a:cubicBezTo>
                    <a:cubicBezTo>
                      <a:pt x="1173" y="1841"/>
                      <a:pt x="1173" y="1841"/>
                      <a:pt x="1173" y="1841"/>
                    </a:cubicBezTo>
                    <a:cubicBezTo>
                      <a:pt x="1173" y="1841"/>
                      <a:pt x="1172" y="1843"/>
                      <a:pt x="1172" y="1844"/>
                    </a:cubicBezTo>
                    <a:cubicBezTo>
                      <a:pt x="1164" y="1848"/>
                      <a:pt x="1157" y="1853"/>
                      <a:pt x="1150" y="1857"/>
                    </a:cubicBezTo>
                    <a:cubicBezTo>
                      <a:pt x="1156" y="1846"/>
                      <a:pt x="1161" y="1835"/>
                      <a:pt x="1164" y="1824"/>
                    </a:cubicBezTo>
                    <a:cubicBezTo>
                      <a:pt x="1171" y="1809"/>
                      <a:pt x="1171" y="1809"/>
                      <a:pt x="1171" y="1809"/>
                    </a:cubicBezTo>
                    <a:cubicBezTo>
                      <a:pt x="1159" y="1836"/>
                      <a:pt x="1159" y="1836"/>
                      <a:pt x="1159" y="1836"/>
                    </a:cubicBezTo>
                    <a:cubicBezTo>
                      <a:pt x="1157" y="1842"/>
                      <a:pt x="1153" y="1850"/>
                      <a:pt x="1148" y="1858"/>
                    </a:cubicBezTo>
                    <a:cubicBezTo>
                      <a:pt x="1139" y="1864"/>
                      <a:pt x="1131" y="1869"/>
                      <a:pt x="1123" y="1874"/>
                    </a:cubicBezTo>
                    <a:cubicBezTo>
                      <a:pt x="1115" y="1880"/>
                      <a:pt x="1115" y="1880"/>
                      <a:pt x="1115" y="1880"/>
                    </a:cubicBezTo>
                    <a:cubicBezTo>
                      <a:pt x="1117" y="1875"/>
                      <a:pt x="1120" y="1870"/>
                      <a:pt x="1121" y="1866"/>
                    </a:cubicBezTo>
                    <a:cubicBezTo>
                      <a:pt x="1129" y="1852"/>
                      <a:pt x="1129" y="1852"/>
                      <a:pt x="1129" y="1852"/>
                    </a:cubicBezTo>
                    <a:cubicBezTo>
                      <a:pt x="1115" y="1876"/>
                      <a:pt x="1115" y="1876"/>
                      <a:pt x="1115" y="1876"/>
                    </a:cubicBezTo>
                    <a:cubicBezTo>
                      <a:pt x="1115" y="1878"/>
                      <a:pt x="1114" y="1879"/>
                      <a:pt x="1113" y="1880"/>
                    </a:cubicBezTo>
                    <a:cubicBezTo>
                      <a:pt x="1072" y="1906"/>
                      <a:pt x="1072" y="1906"/>
                      <a:pt x="1072" y="1906"/>
                    </a:cubicBezTo>
                    <a:cubicBezTo>
                      <a:pt x="1073" y="1905"/>
                      <a:pt x="1075" y="1903"/>
                      <a:pt x="1075" y="1902"/>
                    </a:cubicBezTo>
                    <a:cubicBezTo>
                      <a:pt x="1082" y="1891"/>
                      <a:pt x="1082" y="1891"/>
                      <a:pt x="1082" y="1891"/>
                    </a:cubicBezTo>
                    <a:cubicBezTo>
                      <a:pt x="1071" y="1907"/>
                      <a:pt x="1071" y="1907"/>
                      <a:pt x="1071" y="1907"/>
                    </a:cubicBezTo>
                    <a:cubicBezTo>
                      <a:pt x="1063" y="1913"/>
                      <a:pt x="1063" y="1913"/>
                      <a:pt x="1063" y="1913"/>
                    </a:cubicBezTo>
                    <a:cubicBezTo>
                      <a:pt x="1066" y="1911"/>
                      <a:pt x="1069" y="1909"/>
                      <a:pt x="1071" y="1907"/>
                    </a:cubicBezTo>
                    <a:cubicBezTo>
                      <a:pt x="1070" y="1909"/>
                      <a:pt x="1070" y="1909"/>
                      <a:pt x="1070" y="1909"/>
                    </a:cubicBezTo>
                    <a:cubicBezTo>
                      <a:pt x="1060" y="1929"/>
                      <a:pt x="1022" y="1974"/>
                      <a:pt x="995" y="2006"/>
                    </a:cubicBezTo>
                    <a:cubicBezTo>
                      <a:pt x="986" y="2007"/>
                      <a:pt x="977" y="2007"/>
                      <a:pt x="969" y="2008"/>
                    </a:cubicBezTo>
                    <a:cubicBezTo>
                      <a:pt x="1031" y="1949"/>
                      <a:pt x="1132" y="1843"/>
                      <a:pt x="1182" y="1687"/>
                    </a:cubicBezTo>
                    <a:cubicBezTo>
                      <a:pt x="1201" y="1633"/>
                      <a:pt x="1213" y="1579"/>
                      <a:pt x="1219" y="1528"/>
                    </a:cubicBezTo>
                    <a:cubicBezTo>
                      <a:pt x="1235" y="1519"/>
                      <a:pt x="1250" y="1510"/>
                      <a:pt x="1266" y="1501"/>
                    </a:cubicBezTo>
                    <a:cubicBezTo>
                      <a:pt x="1268" y="1509"/>
                      <a:pt x="1268" y="1509"/>
                      <a:pt x="1268" y="1509"/>
                    </a:cubicBezTo>
                    <a:cubicBezTo>
                      <a:pt x="1266" y="1501"/>
                      <a:pt x="1266" y="1501"/>
                      <a:pt x="1266" y="1501"/>
                    </a:cubicBezTo>
                    <a:cubicBezTo>
                      <a:pt x="1276" y="1495"/>
                      <a:pt x="1286" y="1490"/>
                      <a:pt x="1296" y="1485"/>
                    </a:cubicBezTo>
                    <a:cubicBezTo>
                      <a:pt x="1309" y="1478"/>
                      <a:pt x="1326" y="1471"/>
                      <a:pt x="1346" y="1463"/>
                    </a:cubicBezTo>
                    <a:cubicBezTo>
                      <a:pt x="1347" y="1467"/>
                      <a:pt x="1347" y="1467"/>
                      <a:pt x="1347" y="1467"/>
                    </a:cubicBezTo>
                    <a:moveTo>
                      <a:pt x="1192" y="1509"/>
                    </a:moveTo>
                    <a:cubicBezTo>
                      <a:pt x="1215" y="1458"/>
                      <a:pt x="1215" y="1458"/>
                      <a:pt x="1215" y="1458"/>
                    </a:cubicBezTo>
                    <a:cubicBezTo>
                      <a:pt x="1211" y="1526"/>
                      <a:pt x="1198" y="1604"/>
                      <a:pt x="1170" y="1683"/>
                    </a:cubicBezTo>
                    <a:cubicBezTo>
                      <a:pt x="1148" y="1752"/>
                      <a:pt x="1116" y="1811"/>
                      <a:pt x="1083" y="1861"/>
                    </a:cubicBezTo>
                    <a:cubicBezTo>
                      <a:pt x="1087" y="1846"/>
                      <a:pt x="1087" y="1846"/>
                      <a:pt x="1087" y="1846"/>
                    </a:cubicBezTo>
                    <a:cubicBezTo>
                      <a:pt x="1086" y="1848"/>
                      <a:pt x="1086" y="1848"/>
                      <a:pt x="1086" y="1848"/>
                    </a:cubicBezTo>
                    <a:cubicBezTo>
                      <a:pt x="1083" y="1861"/>
                      <a:pt x="1083" y="1861"/>
                      <a:pt x="1083" y="1861"/>
                    </a:cubicBezTo>
                    <a:cubicBezTo>
                      <a:pt x="1082" y="1862"/>
                      <a:pt x="1082" y="1862"/>
                      <a:pt x="1082" y="1862"/>
                    </a:cubicBezTo>
                    <a:cubicBezTo>
                      <a:pt x="1068" y="1859"/>
                      <a:pt x="1051" y="1857"/>
                      <a:pt x="1033" y="1855"/>
                    </a:cubicBezTo>
                    <a:cubicBezTo>
                      <a:pt x="1103" y="1702"/>
                      <a:pt x="1103" y="1702"/>
                      <a:pt x="1103" y="1702"/>
                    </a:cubicBezTo>
                    <a:cubicBezTo>
                      <a:pt x="1105" y="1733"/>
                      <a:pt x="1104" y="1763"/>
                      <a:pt x="1100" y="1790"/>
                    </a:cubicBezTo>
                    <a:cubicBezTo>
                      <a:pt x="1104" y="1765"/>
                      <a:pt x="1106" y="1732"/>
                      <a:pt x="1106" y="1696"/>
                    </a:cubicBezTo>
                    <a:cubicBezTo>
                      <a:pt x="1183" y="1528"/>
                      <a:pt x="1183" y="1528"/>
                      <a:pt x="1183" y="1528"/>
                    </a:cubicBezTo>
                    <a:cubicBezTo>
                      <a:pt x="1188" y="1529"/>
                      <a:pt x="1192" y="1529"/>
                      <a:pt x="1196" y="1529"/>
                    </a:cubicBezTo>
                    <a:cubicBezTo>
                      <a:pt x="1196" y="1530"/>
                      <a:pt x="1196" y="1531"/>
                      <a:pt x="1196" y="1532"/>
                    </a:cubicBezTo>
                    <a:cubicBezTo>
                      <a:pt x="1199" y="1542"/>
                      <a:pt x="1199" y="1542"/>
                      <a:pt x="1199" y="1542"/>
                    </a:cubicBezTo>
                    <a:cubicBezTo>
                      <a:pt x="1196" y="1529"/>
                      <a:pt x="1196" y="1529"/>
                      <a:pt x="1196" y="1529"/>
                    </a:cubicBezTo>
                    <a:cubicBezTo>
                      <a:pt x="1197" y="1529"/>
                      <a:pt x="1199" y="1529"/>
                      <a:pt x="1200" y="1529"/>
                    </a:cubicBezTo>
                    <a:cubicBezTo>
                      <a:pt x="1198" y="1529"/>
                      <a:pt x="1197" y="1528"/>
                      <a:pt x="1196" y="1528"/>
                    </a:cubicBezTo>
                    <a:cubicBezTo>
                      <a:pt x="1195" y="1523"/>
                      <a:pt x="1195" y="1523"/>
                      <a:pt x="1195" y="1523"/>
                    </a:cubicBezTo>
                    <a:cubicBezTo>
                      <a:pt x="1194" y="1520"/>
                      <a:pt x="1193" y="1515"/>
                      <a:pt x="1192" y="1509"/>
                    </a:cubicBezTo>
                    <a:moveTo>
                      <a:pt x="1195" y="1528"/>
                    </a:moveTo>
                    <a:cubicBezTo>
                      <a:pt x="1192" y="1528"/>
                      <a:pt x="1188" y="1527"/>
                      <a:pt x="1184" y="1526"/>
                    </a:cubicBezTo>
                    <a:cubicBezTo>
                      <a:pt x="1191" y="1511"/>
                      <a:pt x="1191" y="1511"/>
                      <a:pt x="1191" y="1511"/>
                    </a:cubicBezTo>
                    <a:cubicBezTo>
                      <a:pt x="1193" y="1517"/>
                      <a:pt x="1194" y="1523"/>
                      <a:pt x="1195" y="1528"/>
                    </a:cubicBezTo>
                    <a:moveTo>
                      <a:pt x="1094" y="1581"/>
                    </a:moveTo>
                    <a:cubicBezTo>
                      <a:pt x="1090" y="1560"/>
                      <a:pt x="1085" y="1540"/>
                      <a:pt x="1081" y="1521"/>
                    </a:cubicBezTo>
                    <a:cubicBezTo>
                      <a:pt x="1121" y="1523"/>
                      <a:pt x="1156" y="1527"/>
                      <a:pt x="1178" y="1528"/>
                    </a:cubicBezTo>
                    <a:cubicBezTo>
                      <a:pt x="1106" y="1686"/>
                      <a:pt x="1106" y="1686"/>
                      <a:pt x="1106" y="1686"/>
                    </a:cubicBezTo>
                    <a:cubicBezTo>
                      <a:pt x="1105" y="1652"/>
                      <a:pt x="1101" y="1616"/>
                      <a:pt x="1094" y="1581"/>
                    </a:cubicBezTo>
                    <a:moveTo>
                      <a:pt x="1026" y="1859"/>
                    </a:moveTo>
                    <a:cubicBezTo>
                      <a:pt x="980" y="1959"/>
                      <a:pt x="980" y="1959"/>
                      <a:pt x="980" y="1959"/>
                    </a:cubicBezTo>
                    <a:cubicBezTo>
                      <a:pt x="973" y="1970"/>
                      <a:pt x="954" y="1997"/>
                      <a:pt x="946" y="2011"/>
                    </a:cubicBezTo>
                    <a:cubicBezTo>
                      <a:pt x="945" y="2011"/>
                      <a:pt x="944" y="2011"/>
                      <a:pt x="942" y="2012"/>
                    </a:cubicBezTo>
                    <a:cubicBezTo>
                      <a:pt x="959" y="1988"/>
                      <a:pt x="980" y="1938"/>
                      <a:pt x="994" y="1911"/>
                    </a:cubicBezTo>
                    <a:cubicBezTo>
                      <a:pt x="997" y="1904"/>
                      <a:pt x="997" y="1904"/>
                      <a:pt x="997" y="1904"/>
                    </a:cubicBezTo>
                    <a:cubicBezTo>
                      <a:pt x="991" y="1917"/>
                      <a:pt x="991" y="1917"/>
                      <a:pt x="991" y="1917"/>
                    </a:cubicBezTo>
                    <a:cubicBezTo>
                      <a:pt x="980" y="1934"/>
                      <a:pt x="944" y="1996"/>
                      <a:pt x="941" y="2012"/>
                    </a:cubicBezTo>
                    <a:cubicBezTo>
                      <a:pt x="936" y="2012"/>
                      <a:pt x="930" y="2013"/>
                      <a:pt x="925" y="2014"/>
                    </a:cubicBezTo>
                    <a:cubicBezTo>
                      <a:pt x="948" y="1979"/>
                      <a:pt x="972" y="1906"/>
                      <a:pt x="991" y="1867"/>
                    </a:cubicBezTo>
                    <a:cubicBezTo>
                      <a:pt x="995" y="1858"/>
                      <a:pt x="995" y="1858"/>
                      <a:pt x="995" y="1858"/>
                    </a:cubicBezTo>
                    <a:cubicBezTo>
                      <a:pt x="1006" y="1858"/>
                      <a:pt x="1016" y="1859"/>
                      <a:pt x="1026" y="1859"/>
                    </a:cubicBezTo>
                    <a:moveTo>
                      <a:pt x="707" y="2098"/>
                    </a:moveTo>
                    <a:cubicBezTo>
                      <a:pt x="703" y="2105"/>
                      <a:pt x="699" y="2112"/>
                      <a:pt x="695" y="2121"/>
                    </a:cubicBezTo>
                    <a:cubicBezTo>
                      <a:pt x="694" y="2120"/>
                      <a:pt x="692" y="2119"/>
                      <a:pt x="691" y="2118"/>
                    </a:cubicBezTo>
                    <a:cubicBezTo>
                      <a:pt x="689" y="2117"/>
                      <a:pt x="689" y="2117"/>
                      <a:pt x="689" y="2117"/>
                    </a:cubicBezTo>
                    <a:cubicBezTo>
                      <a:pt x="692" y="2119"/>
                      <a:pt x="692" y="2119"/>
                      <a:pt x="692" y="2119"/>
                    </a:cubicBezTo>
                    <a:cubicBezTo>
                      <a:pt x="693" y="2120"/>
                      <a:pt x="694" y="2121"/>
                      <a:pt x="695" y="2122"/>
                    </a:cubicBezTo>
                    <a:cubicBezTo>
                      <a:pt x="688" y="2135"/>
                      <a:pt x="682" y="2149"/>
                      <a:pt x="676" y="2163"/>
                    </a:cubicBezTo>
                    <a:cubicBezTo>
                      <a:pt x="675" y="2162"/>
                      <a:pt x="674" y="2162"/>
                      <a:pt x="673" y="2162"/>
                    </a:cubicBezTo>
                    <a:cubicBezTo>
                      <a:pt x="672" y="2161"/>
                      <a:pt x="672" y="2161"/>
                      <a:pt x="672" y="2161"/>
                    </a:cubicBezTo>
                    <a:cubicBezTo>
                      <a:pt x="682" y="2141"/>
                      <a:pt x="689" y="2124"/>
                      <a:pt x="690" y="2119"/>
                    </a:cubicBezTo>
                    <a:cubicBezTo>
                      <a:pt x="676" y="2137"/>
                      <a:pt x="662" y="2170"/>
                      <a:pt x="648" y="2202"/>
                    </a:cubicBezTo>
                    <a:cubicBezTo>
                      <a:pt x="648" y="2201"/>
                      <a:pt x="648" y="2201"/>
                      <a:pt x="648" y="2201"/>
                    </a:cubicBezTo>
                    <a:cubicBezTo>
                      <a:pt x="648" y="2202"/>
                      <a:pt x="648" y="2202"/>
                      <a:pt x="648" y="2202"/>
                    </a:cubicBezTo>
                    <a:cubicBezTo>
                      <a:pt x="646" y="2207"/>
                      <a:pt x="644" y="2212"/>
                      <a:pt x="642" y="2216"/>
                    </a:cubicBezTo>
                    <a:cubicBezTo>
                      <a:pt x="640" y="2215"/>
                      <a:pt x="640" y="2215"/>
                      <a:pt x="640" y="2215"/>
                    </a:cubicBezTo>
                    <a:cubicBezTo>
                      <a:pt x="642" y="2217"/>
                      <a:pt x="642" y="2217"/>
                      <a:pt x="642" y="2217"/>
                    </a:cubicBezTo>
                    <a:cubicBezTo>
                      <a:pt x="640" y="2221"/>
                      <a:pt x="638" y="2226"/>
                      <a:pt x="636" y="2230"/>
                    </a:cubicBezTo>
                    <a:cubicBezTo>
                      <a:pt x="634" y="2229"/>
                      <a:pt x="633" y="2228"/>
                      <a:pt x="632" y="2227"/>
                    </a:cubicBezTo>
                    <a:cubicBezTo>
                      <a:pt x="629" y="2225"/>
                      <a:pt x="629" y="2225"/>
                      <a:pt x="629" y="2225"/>
                    </a:cubicBezTo>
                    <a:cubicBezTo>
                      <a:pt x="634" y="2229"/>
                      <a:pt x="634" y="2229"/>
                      <a:pt x="634" y="2229"/>
                    </a:cubicBezTo>
                    <a:cubicBezTo>
                      <a:pt x="635" y="2230"/>
                      <a:pt x="635" y="2230"/>
                      <a:pt x="635" y="2230"/>
                    </a:cubicBezTo>
                    <a:cubicBezTo>
                      <a:pt x="635" y="2232"/>
                      <a:pt x="634" y="2233"/>
                      <a:pt x="634" y="2234"/>
                    </a:cubicBezTo>
                    <a:cubicBezTo>
                      <a:pt x="630" y="2232"/>
                      <a:pt x="627" y="2231"/>
                      <a:pt x="624" y="2229"/>
                    </a:cubicBezTo>
                    <a:cubicBezTo>
                      <a:pt x="623" y="2228"/>
                      <a:pt x="623" y="2228"/>
                      <a:pt x="623" y="2228"/>
                    </a:cubicBezTo>
                    <a:cubicBezTo>
                      <a:pt x="626" y="2230"/>
                      <a:pt x="626" y="2230"/>
                      <a:pt x="626" y="2230"/>
                    </a:cubicBezTo>
                    <a:cubicBezTo>
                      <a:pt x="627" y="2231"/>
                      <a:pt x="630" y="2234"/>
                      <a:pt x="632" y="2237"/>
                    </a:cubicBezTo>
                    <a:cubicBezTo>
                      <a:pt x="631" y="2239"/>
                      <a:pt x="630" y="2241"/>
                      <a:pt x="629" y="2243"/>
                    </a:cubicBezTo>
                    <a:cubicBezTo>
                      <a:pt x="625" y="2241"/>
                      <a:pt x="621" y="2240"/>
                      <a:pt x="618" y="2239"/>
                    </a:cubicBezTo>
                    <a:cubicBezTo>
                      <a:pt x="616" y="2238"/>
                      <a:pt x="616" y="2238"/>
                      <a:pt x="616" y="2238"/>
                    </a:cubicBezTo>
                    <a:cubicBezTo>
                      <a:pt x="619" y="2240"/>
                      <a:pt x="619" y="2240"/>
                      <a:pt x="619" y="2240"/>
                    </a:cubicBezTo>
                    <a:cubicBezTo>
                      <a:pt x="622" y="2241"/>
                      <a:pt x="625" y="2243"/>
                      <a:pt x="628" y="2246"/>
                    </a:cubicBezTo>
                    <a:cubicBezTo>
                      <a:pt x="627" y="2248"/>
                      <a:pt x="626" y="2250"/>
                      <a:pt x="625" y="2251"/>
                    </a:cubicBezTo>
                    <a:cubicBezTo>
                      <a:pt x="622" y="2250"/>
                      <a:pt x="620" y="2248"/>
                      <a:pt x="618" y="2247"/>
                    </a:cubicBezTo>
                    <a:cubicBezTo>
                      <a:pt x="616" y="2246"/>
                      <a:pt x="616" y="2246"/>
                      <a:pt x="616" y="2246"/>
                    </a:cubicBezTo>
                    <a:cubicBezTo>
                      <a:pt x="619" y="2248"/>
                      <a:pt x="619" y="2248"/>
                      <a:pt x="619" y="2248"/>
                    </a:cubicBezTo>
                    <a:cubicBezTo>
                      <a:pt x="620" y="2249"/>
                      <a:pt x="621" y="2251"/>
                      <a:pt x="624" y="2253"/>
                    </a:cubicBezTo>
                    <a:cubicBezTo>
                      <a:pt x="623" y="2254"/>
                      <a:pt x="623" y="2254"/>
                      <a:pt x="623" y="2255"/>
                    </a:cubicBezTo>
                    <a:cubicBezTo>
                      <a:pt x="583" y="2257"/>
                      <a:pt x="583" y="2257"/>
                      <a:pt x="583" y="2257"/>
                    </a:cubicBezTo>
                    <a:cubicBezTo>
                      <a:pt x="593" y="2242"/>
                      <a:pt x="633" y="2188"/>
                      <a:pt x="631" y="2177"/>
                    </a:cubicBezTo>
                    <a:cubicBezTo>
                      <a:pt x="644" y="2158"/>
                      <a:pt x="667" y="2128"/>
                      <a:pt x="670" y="2119"/>
                    </a:cubicBezTo>
                    <a:cubicBezTo>
                      <a:pt x="671" y="2118"/>
                      <a:pt x="672" y="2117"/>
                      <a:pt x="674" y="2116"/>
                    </a:cubicBezTo>
                    <a:cubicBezTo>
                      <a:pt x="663" y="2134"/>
                      <a:pt x="642" y="2164"/>
                      <a:pt x="633" y="2183"/>
                    </a:cubicBezTo>
                    <a:cubicBezTo>
                      <a:pt x="630" y="2188"/>
                      <a:pt x="630" y="2188"/>
                      <a:pt x="630" y="2188"/>
                    </a:cubicBezTo>
                    <a:cubicBezTo>
                      <a:pt x="635" y="2180"/>
                      <a:pt x="635" y="2180"/>
                      <a:pt x="635" y="2180"/>
                    </a:cubicBezTo>
                    <a:cubicBezTo>
                      <a:pt x="638" y="2176"/>
                      <a:pt x="643" y="2169"/>
                      <a:pt x="649" y="2161"/>
                    </a:cubicBezTo>
                    <a:cubicBezTo>
                      <a:pt x="646" y="2167"/>
                      <a:pt x="644" y="2172"/>
                      <a:pt x="642" y="2176"/>
                    </a:cubicBezTo>
                    <a:cubicBezTo>
                      <a:pt x="640" y="2181"/>
                      <a:pt x="640" y="2181"/>
                      <a:pt x="640" y="2181"/>
                    </a:cubicBezTo>
                    <a:cubicBezTo>
                      <a:pt x="644" y="2173"/>
                      <a:pt x="644" y="2173"/>
                      <a:pt x="644" y="2173"/>
                    </a:cubicBezTo>
                    <a:cubicBezTo>
                      <a:pt x="649" y="2161"/>
                      <a:pt x="675" y="2129"/>
                      <a:pt x="681" y="2119"/>
                    </a:cubicBezTo>
                    <a:cubicBezTo>
                      <a:pt x="678" y="2126"/>
                      <a:pt x="674" y="2134"/>
                      <a:pt x="669" y="2141"/>
                    </a:cubicBezTo>
                    <a:cubicBezTo>
                      <a:pt x="670" y="2139"/>
                      <a:pt x="671" y="2137"/>
                      <a:pt x="671" y="2136"/>
                    </a:cubicBezTo>
                    <a:cubicBezTo>
                      <a:pt x="654" y="2159"/>
                      <a:pt x="633" y="2212"/>
                      <a:pt x="614" y="2238"/>
                    </a:cubicBezTo>
                    <a:cubicBezTo>
                      <a:pt x="609" y="2245"/>
                      <a:pt x="609" y="2245"/>
                      <a:pt x="609" y="2245"/>
                    </a:cubicBezTo>
                    <a:cubicBezTo>
                      <a:pt x="617" y="2233"/>
                      <a:pt x="617" y="2233"/>
                      <a:pt x="617" y="2233"/>
                    </a:cubicBezTo>
                    <a:cubicBezTo>
                      <a:pt x="628" y="2221"/>
                      <a:pt x="653" y="2179"/>
                      <a:pt x="664" y="2154"/>
                    </a:cubicBezTo>
                    <a:cubicBezTo>
                      <a:pt x="673" y="2142"/>
                      <a:pt x="688" y="2119"/>
                      <a:pt x="691" y="2107"/>
                    </a:cubicBezTo>
                    <a:cubicBezTo>
                      <a:pt x="697" y="2104"/>
                      <a:pt x="702" y="2101"/>
                      <a:pt x="707" y="2098"/>
                    </a:cubicBezTo>
                    <a:moveTo>
                      <a:pt x="654" y="2121"/>
                    </a:moveTo>
                    <a:cubicBezTo>
                      <a:pt x="647" y="2126"/>
                      <a:pt x="639" y="2131"/>
                      <a:pt x="632" y="2136"/>
                    </a:cubicBezTo>
                    <a:cubicBezTo>
                      <a:pt x="644" y="2127"/>
                      <a:pt x="656" y="2116"/>
                      <a:pt x="668" y="2104"/>
                    </a:cubicBezTo>
                    <a:cubicBezTo>
                      <a:pt x="654" y="2121"/>
                      <a:pt x="654" y="2121"/>
                      <a:pt x="654" y="2121"/>
                    </a:cubicBezTo>
                    <a:moveTo>
                      <a:pt x="450" y="2401"/>
                    </a:moveTo>
                    <a:cubicBezTo>
                      <a:pt x="451" y="2400"/>
                      <a:pt x="452" y="2398"/>
                      <a:pt x="453" y="2397"/>
                    </a:cubicBezTo>
                    <a:cubicBezTo>
                      <a:pt x="465" y="2432"/>
                      <a:pt x="477" y="2468"/>
                      <a:pt x="485" y="2501"/>
                    </a:cubicBezTo>
                    <a:cubicBezTo>
                      <a:pt x="484" y="2501"/>
                      <a:pt x="484" y="2501"/>
                      <a:pt x="484" y="2501"/>
                    </a:cubicBezTo>
                    <a:cubicBezTo>
                      <a:pt x="485" y="2501"/>
                      <a:pt x="485" y="2501"/>
                      <a:pt x="485" y="2501"/>
                    </a:cubicBezTo>
                    <a:cubicBezTo>
                      <a:pt x="488" y="2511"/>
                      <a:pt x="491" y="2521"/>
                      <a:pt x="492" y="2530"/>
                    </a:cubicBezTo>
                    <a:cubicBezTo>
                      <a:pt x="492" y="2523"/>
                      <a:pt x="490" y="2513"/>
                      <a:pt x="487" y="2501"/>
                    </a:cubicBezTo>
                    <a:cubicBezTo>
                      <a:pt x="490" y="2500"/>
                      <a:pt x="490" y="2500"/>
                      <a:pt x="490" y="2500"/>
                    </a:cubicBezTo>
                    <a:cubicBezTo>
                      <a:pt x="491" y="2505"/>
                      <a:pt x="493" y="2510"/>
                      <a:pt x="494" y="2515"/>
                    </a:cubicBezTo>
                    <a:cubicBezTo>
                      <a:pt x="498" y="2531"/>
                      <a:pt x="498" y="2531"/>
                      <a:pt x="498" y="2531"/>
                    </a:cubicBezTo>
                    <a:cubicBezTo>
                      <a:pt x="491" y="2503"/>
                      <a:pt x="491" y="2503"/>
                      <a:pt x="491" y="2503"/>
                    </a:cubicBezTo>
                    <a:cubicBezTo>
                      <a:pt x="491" y="2502"/>
                      <a:pt x="491" y="2501"/>
                      <a:pt x="490" y="2500"/>
                    </a:cubicBezTo>
                    <a:cubicBezTo>
                      <a:pt x="493" y="2500"/>
                      <a:pt x="493" y="2500"/>
                      <a:pt x="493" y="2500"/>
                    </a:cubicBezTo>
                    <a:cubicBezTo>
                      <a:pt x="501" y="2542"/>
                      <a:pt x="507" y="2585"/>
                      <a:pt x="510" y="2617"/>
                    </a:cubicBezTo>
                    <a:cubicBezTo>
                      <a:pt x="512" y="2634"/>
                      <a:pt x="512" y="2634"/>
                      <a:pt x="512" y="2634"/>
                    </a:cubicBezTo>
                    <a:cubicBezTo>
                      <a:pt x="508" y="2653"/>
                      <a:pt x="508" y="2653"/>
                      <a:pt x="508" y="2653"/>
                    </a:cubicBezTo>
                    <a:cubicBezTo>
                      <a:pt x="496" y="2706"/>
                      <a:pt x="475" y="2830"/>
                      <a:pt x="426" y="2943"/>
                    </a:cubicBezTo>
                    <a:cubicBezTo>
                      <a:pt x="434" y="2923"/>
                      <a:pt x="442" y="2902"/>
                      <a:pt x="448" y="2881"/>
                    </a:cubicBezTo>
                    <a:cubicBezTo>
                      <a:pt x="448" y="2881"/>
                      <a:pt x="448" y="2881"/>
                      <a:pt x="448" y="2881"/>
                    </a:cubicBezTo>
                    <a:cubicBezTo>
                      <a:pt x="448" y="2881"/>
                      <a:pt x="448" y="2881"/>
                      <a:pt x="448" y="2881"/>
                    </a:cubicBezTo>
                    <a:cubicBezTo>
                      <a:pt x="470" y="2812"/>
                      <a:pt x="483" y="2745"/>
                      <a:pt x="494" y="2692"/>
                    </a:cubicBezTo>
                    <a:cubicBezTo>
                      <a:pt x="502" y="2651"/>
                      <a:pt x="502" y="2651"/>
                      <a:pt x="502" y="2651"/>
                    </a:cubicBezTo>
                    <a:cubicBezTo>
                      <a:pt x="487" y="2724"/>
                      <a:pt x="487" y="2724"/>
                      <a:pt x="487" y="2724"/>
                    </a:cubicBezTo>
                    <a:cubicBezTo>
                      <a:pt x="483" y="2744"/>
                      <a:pt x="476" y="2774"/>
                      <a:pt x="467" y="2810"/>
                    </a:cubicBezTo>
                    <a:cubicBezTo>
                      <a:pt x="496" y="2699"/>
                      <a:pt x="493" y="2593"/>
                      <a:pt x="476" y="2504"/>
                    </a:cubicBezTo>
                    <a:cubicBezTo>
                      <a:pt x="479" y="2498"/>
                      <a:pt x="481" y="2493"/>
                      <a:pt x="482" y="2490"/>
                    </a:cubicBezTo>
                    <a:cubicBezTo>
                      <a:pt x="480" y="2494"/>
                      <a:pt x="478" y="2498"/>
                      <a:pt x="476" y="2502"/>
                    </a:cubicBezTo>
                    <a:cubicBezTo>
                      <a:pt x="469" y="2465"/>
                      <a:pt x="460" y="2431"/>
                      <a:pt x="450" y="2401"/>
                    </a:cubicBezTo>
                    <a:moveTo>
                      <a:pt x="449" y="2419"/>
                    </a:moveTo>
                    <a:cubicBezTo>
                      <a:pt x="446" y="2416"/>
                      <a:pt x="444" y="2414"/>
                      <a:pt x="442" y="2412"/>
                    </a:cubicBezTo>
                    <a:cubicBezTo>
                      <a:pt x="443" y="2411"/>
                      <a:pt x="444" y="2409"/>
                      <a:pt x="446" y="2407"/>
                    </a:cubicBezTo>
                    <a:cubicBezTo>
                      <a:pt x="447" y="2411"/>
                      <a:pt x="448" y="2415"/>
                      <a:pt x="449" y="2419"/>
                    </a:cubicBezTo>
                    <a:moveTo>
                      <a:pt x="370" y="3050"/>
                    </a:moveTo>
                    <a:cubicBezTo>
                      <a:pt x="365" y="3058"/>
                      <a:pt x="359" y="3066"/>
                      <a:pt x="353" y="3074"/>
                    </a:cubicBezTo>
                    <a:cubicBezTo>
                      <a:pt x="341" y="3083"/>
                      <a:pt x="341" y="3083"/>
                      <a:pt x="341" y="3083"/>
                    </a:cubicBezTo>
                    <a:cubicBezTo>
                      <a:pt x="377" y="3032"/>
                      <a:pt x="411" y="2972"/>
                      <a:pt x="437" y="2904"/>
                    </a:cubicBezTo>
                    <a:cubicBezTo>
                      <a:pt x="424" y="2943"/>
                      <a:pt x="407" y="2982"/>
                      <a:pt x="387" y="3020"/>
                    </a:cubicBezTo>
                    <a:cubicBezTo>
                      <a:pt x="382" y="3030"/>
                      <a:pt x="376" y="3040"/>
                      <a:pt x="370" y="3050"/>
                    </a:cubicBezTo>
                    <a:moveTo>
                      <a:pt x="322" y="3114"/>
                    </a:moveTo>
                    <a:cubicBezTo>
                      <a:pt x="322" y="3112"/>
                      <a:pt x="322" y="3111"/>
                      <a:pt x="322" y="3109"/>
                    </a:cubicBezTo>
                    <a:cubicBezTo>
                      <a:pt x="328" y="3100"/>
                      <a:pt x="335" y="3092"/>
                      <a:pt x="341" y="3083"/>
                    </a:cubicBezTo>
                    <a:cubicBezTo>
                      <a:pt x="353" y="3075"/>
                      <a:pt x="353" y="3075"/>
                      <a:pt x="353" y="3075"/>
                    </a:cubicBezTo>
                    <a:cubicBezTo>
                      <a:pt x="343" y="3089"/>
                      <a:pt x="333" y="3102"/>
                      <a:pt x="322" y="3114"/>
                    </a:cubicBezTo>
                    <a:moveTo>
                      <a:pt x="318" y="3098"/>
                    </a:moveTo>
                    <a:cubicBezTo>
                      <a:pt x="306" y="3067"/>
                      <a:pt x="270" y="3029"/>
                      <a:pt x="247" y="3010"/>
                    </a:cubicBezTo>
                    <a:cubicBezTo>
                      <a:pt x="249" y="3006"/>
                      <a:pt x="249" y="3006"/>
                      <a:pt x="249" y="3006"/>
                    </a:cubicBezTo>
                    <a:cubicBezTo>
                      <a:pt x="257" y="3012"/>
                      <a:pt x="265" y="3018"/>
                      <a:pt x="272" y="3025"/>
                    </a:cubicBezTo>
                    <a:cubicBezTo>
                      <a:pt x="301" y="3049"/>
                      <a:pt x="317" y="3080"/>
                      <a:pt x="324" y="3090"/>
                    </a:cubicBezTo>
                    <a:cubicBezTo>
                      <a:pt x="322" y="3093"/>
                      <a:pt x="320" y="3096"/>
                      <a:pt x="318" y="3098"/>
                    </a:cubicBezTo>
                    <a:moveTo>
                      <a:pt x="251" y="3003"/>
                    </a:moveTo>
                    <a:cubicBezTo>
                      <a:pt x="254" y="2995"/>
                      <a:pt x="254" y="2995"/>
                      <a:pt x="254" y="2995"/>
                    </a:cubicBezTo>
                    <a:cubicBezTo>
                      <a:pt x="260" y="2999"/>
                      <a:pt x="266" y="3005"/>
                      <a:pt x="272" y="3010"/>
                    </a:cubicBezTo>
                    <a:cubicBezTo>
                      <a:pt x="301" y="3036"/>
                      <a:pt x="323" y="3065"/>
                      <a:pt x="333" y="3077"/>
                    </a:cubicBezTo>
                    <a:cubicBezTo>
                      <a:pt x="331" y="3081"/>
                      <a:pt x="328" y="3085"/>
                      <a:pt x="325" y="3089"/>
                    </a:cubicBezTo>
                    <a:cubicBezTo>
                      <a:pt x="316" y="3059"/>
                      <a:pt x="285" y="3028"/>
                      <a:pt x="251" y="3003"/>
                    </a:cubicBezTo>
                    <a:moveTo>
                      <a:pt x="256" y="2991"/>
                    </a:moveTo>
                    <a:cubicBezTo>
                      <a:pt x="261" y="2981"/>
                      <a:pt x="261" y="2981"/>
                      <a:pt x="261" y="2981"/>
                    </a:cubicBezTo>
                    <a:cubicBezTo>
                      <a:pt x="297" y="3014"/>
                      <a:pt x="333" y="3051"/>
                      <a:pt x="343" y="3063"/>
                    </a:cubicBezTo>
                    <a:cubicBezTo>
                      <a:pt x="340" y="3067"/>
                      <a:pt x="337" y="3071"/>
                      <a:pt x="335" y="3075"/>
                    </a:cubicBezTo>
                    <a:cubicBezTo>
                      <a:pt x="319" y="3049"/>
                      <a:pt x="289" y="3018"/>
                      <a:pt x="256" y="2991"/>
                    </a:cubicBezTo>
                    <a:moveTo>
                      <a:pt x="263" y="2977"/>
                    </a:moveTo>
                    <a:cubicBezTo>
                      <a:pt x="267" y="2966"/>
                      <a:pt x="267" y="2966"/>
                      <a:pt x="267" y="2966"/>
                    </a:cubicBezTo>
                    <a:cubicBezTo>
                      <a:pt x="302" y="2999"/>
                      <a:pt x="338" y="3037"/>
                      <a:pt x="351" y="3051"/>
                    </a:cubicBezTo>
                    <a:cubicBezTo>
                      <a:pt x="348" y="3055"/>
                      <a:pt x="345" y="3059"/>
                      <a:pt x="343" y="3063"/>
                    </a:cubicBezTo>
                    <a:cubicBezTo>
                      <a:pt x="328" y="3037"/>
                      <a:pt x="296" y="3005"/>
                      <a:pt x="263" y="2977"/>
                    </a:cubicBezTo>
                    <a:moveTo>
                      <a:pt x="269" y="2963"/>
                    </a:moveTo>
                    <a:cubicBezTo>
                      <a:pt x="271" y="2959"/>
                      <a:pt x="271" y="2959"/>
                      <a:pt x="271" y="2959"/>
                    </a:cubicBezTo>
                    <a:cubicBezTo>
                      <a:pt x="272" y="2955"/>
                      <a:pt x="274" y="2952"/>
                      <a:pt x="276" y="2948"/>
                    </a:cubicBezTo>
                    <a:cubicBezTo>
                      <a:pt x="281" y="2952"/>
                      <a:pt x="287" y="2957"/>
                      <a:pt x="292" y="2962"/>
                    </a:cubicBezTo>
                    <a:cubicBezTo>
                      <a:pt x="324" y="2990"/>
                      <a:pt x="349" y="3023"/>
                      <a:pt x="360" y="3035"/>
                    </a:cubicBezTo>
                    <a:cubicBezTo>
                      <a:pt x="357" y="3040"/>
                      <a:pt x="354" y="3045"/>
                      <a:pt x="351" y="3050"/>
                    </a:cubicBezTo>
                    <a:cubicBezTo>
                      <a:pt x="334" y="3024"/>
                      <a:pt x="303" y="2992"/>
                      <a:pt x="269" y="2963"/>
                    </a:cubicBezTo>
                    <a:moveTo>
                      <a:pt x="277" y="2945"/>
                    </a:moveTo>
                    <a:cubicBezTo>
                      <a:pt x="280" y="2940"/>
                      <a:pt x="282" y="2935"/>
                      <a:pt x="285" y="2929"/>
                    </a:cubicBezTo>
                    <a:cubicBezTo>
                      <a:pt x="294" y="2936"/>
                      <a:pt x="294" y="2936"/>
                      <a:pt x="294" y="2936"/>
                    </a:cubicBezTo>
                    <a:cubicBezTo>
                      <a:pt x="312" y="2946"/>
                      <a:pt x="359" y="2992"/>
                      <a:pt x="373" y="3014"/>
                    </a:cubicBezTo>
                    <a:cubicBezTo>
                      <a:pt x="369" y="3020"/>
                      <a:pt x="365" y="3027"/>
                      <a:pt x="361" y="3033"/>
                    </a:cubicBezTo>
                    <a:cubicBezTo>
                      <a:pt x="345" y="3006"/>
                      <a:pt x="313" y="2974"/>
                      <a:pt x="277" y="2945"/>
                    </a:cubicBezTo>
                    <a:moveTo>
                      <a:pt x="285" y="2929"/>
                    </a:moveTo>
                    <a:cubicBezTo>
                      <a:pt x="296" y="2904"/>
                      <a:pt x="311" y="2873"/>
                      <a:pt x="327" y="2838"/>
                    </a:cubicBezTo>
                    <a:cubicBezTo>
                      <a:pt x="332" y="2842"/>
                      <a:pt x="332" y="2842"/>
                      <a:pt x="332" y="2842"/>
                    </a:cubicBezTo>
                    <a:cubicBezTo>
                      <a:pt x="350" y="2854"/>
                      <a:pt x="402" y="2904"/>
                      <a:pt x="418" y="2919"/>
                    </a:cubicBezTo>
                    <a:cubicBezTo>
                      <a:pt x="416" y="2925"/>
                      <a:pt x="414" y="2930"/>
                      <a:pt x="412" y="2935"/>
                    </a:cubicBezTo>
                    <a:cubicBezTo>
                      <a:pt x="398" y="2914"/>
                      <a:pt x="365" y="2893"/>
                      <a:pt x="346" y="2881"/>
                    </a:cubicBezTo>
                    <a:cubicBezTo>
                      <a:pt x="340" y="2877"/>
                      <a:pt x="340" y="2877"/>
                      <a:pt x="340" y="2877"/>
                    </a:cubicBezTo>
                    <a:cubicBezTo>
                      <a:pt x="350" y="2884"/>
                      <a:pt x="350" y="2884"/>
                      <a:pt x="350" y="2884"/>
                    </a:cubicBezTo>
                    <a:cubicBezTo>
                      <a:pt x="363" y="2891"/>
                      <a:pt x="396" y="2924"/>
                      <a:pt x="410" y="2939"/>
                    </a:cubicBezTo>
                    <a:cubicBezTo>
                      <a:pt x="408" y="2943"/>
                      <a:pt x="406" y="2948"/>
                      <a:pt x="404" y="2953"/>
                    </a:cubicBezTo>
                    <a:cubicBezTo>
                      <a:pt x="391" y="2938"/>
                      <a:pt x="368" y="2921"/>
                      <a:pt x="356" y="2910"/>
                    </a:cubicBezTo>
                    <a:cubicBezTo>
                      <a:pt x="352" y="2907"/>
                      <a:pt x="352" y="2907"/>
                      <a:pt x="352" y="2907"/>
                    </a:cubicBezTo>
                    <a:cubicBezTo>
                      <a:pt x="358" y="2913"/>
                      <a:pt x="358" y="2913"/>
                      <a:pt x="358" y="2913"/>
                    </a:cubicBezTo>
                    <a:cubicBezTo>
                      <a:pt x="366" y="2921"/>
                      <a:pt x="388" y="2945"/>
                      <a:pt x="402" y="2956"/>
                    </a:cubicBezTo>
                    <a:cubicBezTo>
                      <a:pt x="400" y="2960"/>
                      <a:pt x="399" y="2964"/>
                      <a:pt x="397" y="2968"/>
                    </a:cubicBezTo>
                    <a:cubicBezTo>
                      <a:pt x="380" y="2943"/>
                      <a:pt x="341" y="2916"/>
                      <a:pt x="320" y="2900"/>
                    </a:cubicBezTo>
                    <a:cubicBezTo>
                      <a:pt x="313" y="2895"/>
                      <a:pt x="313" y="2895"/>
                      <a:pt x="313" y="2895"/>
                    </a:cubicBezTo>
                    <a:cubicBezTo>
                      <a:pt x="324" y="2904"/>
                      <a:pt x="324" y="2904"/>
                      <a:pt x="324" y="2904"/>
                    </a:cubicBezTo>
                    <a:cubicBezTo>
                      <a:pt x="339" y="2914"/>
                      <a:pt x="378" y="2954"/>
                      <a:pt x="395" y="2971"/>
                    </a:cubicBezTo>
                    <a:cubicBezTo>
                      <a:pt x="394" y="2974"/>
                      <a:pt x="392" y="2978"/>
                      <a:pt x="390" y="2981"/>
                    </a:cubicBezTo>
                    <a:cubicBezTo>
                      <a:pt x="376" y="2960"/>
                      <a:pt x="341" y="2934"/>
                      <a:pt x="321" y="2918"/>
                    </a:cubicBezTo>
                    <a:cubicBezTo>
                      <a:pt x="316" y="2913"/>
                      <a:pt x="316" y="2913"/>
                      <a:pt x="316" y="2913"/>
                    </a:cubicBezTo>
                    <a:cubicBezTo>
                      <a:pt x="325" y="2921"/>
                      <a:pt x="325" y="2921"/>
                      <a:pt x="325" y="2921"/>
                    </a:cubicBezTo>
                    <a:cubicBezTo>
                      <a:pt x="338" y="2932"/>
                      <a:pt x="375" y="2972"/>
                      <a:pt x="389" y="2984"/>
                    </a:cubicBezTo>
                    <a:cubicBezTo>
                      <a:pt x="386" y="2989"/>
                      <a:pt x="383" y="2994"/>
                      <a:pt x="381" y="2999"/>
                    </a:cubicBezTo>
                    <a:cubicBezTo>
                      <a:pt x="372" y="2974"/>
                      <a:pt x="332" y="2946"/>
                      <a:pt x="311" y="2931"/>
                    </a:cubicBezTo>
                    <a:cubicBezTo>
                      <a:pt x="305" y="2926"/>
                      <a:pt x="305" y="2926"/>
                      <a:pt x="305" y="2926"/>
                    </a:cubicBezTo>
                    <a:cubicBezTo>
                      <a:pt x="315" y="2934"/>
                      <a:pt x="315" y="2934"/>
                      <a:pt x="315" y="2934"/>
                    </a:cubicBezTo>
                    <a:cubicBezTo>
                      <a:pt x="331" y="2944"/>
                      <a:pt x="371" y="2989"/>
                      <a:pt x="380" y="3000"/>
                    </a:cubicBezTo>
                    <a:cubicBezTo>
                      <a:pt x="378" y="3004"/>
                      <a:pt x="376" y="3008"/>
                      <a:pt x="374" y="3012"/>
                    </a:cubicBezTo>
                    <a:cubicBezTo>
                      <a:pt x="362" y="2980"/>
                      <a:pt x="313" y="2949"/>
                      <a:pt x="288" y="2931"/>
                    </a:cubicBezTo>
                    <a:cubicBezTo>
                      <a:pt x="285" y="2929"/>
                      <a:pt x="285" y="2929"/>
                      <a:pt x="285" y="2929"/>
                    </a:cubicBezTo>
                    <a:moveTo>
                      <a:pt x="327" y="2838"/>
                    </a:moveTo>
                    <a:cubicBezTo>
                      <a:pt x="352" y="2783"/>
                      <a:pt x="381" y="2721"/>
                      <a:pt x="407" y="2664"/>
                    </a:cubicBezTo>
                    <a:cubicBezTo>
                      <a:pt x="413" y="2669"/>
                      <a:pt x="413" y="2669"/>
                      <a:pt x="413" y="2669"/>
                    </a:cubicBezTo>
                    <a:cubicBezTo>
                      <a:pt x="424" y="2677"/>
                      <a:pt x="457" y="2709"/>
                      <a:pt x="471" y="2720"/>
                    </a:cubicBezTo>
                    <a:cubicBezTo>
                      <a:pt x="471" y="2724"/>
                      <a:pt x="470" y="2729"/>
                      <a:pt x="469" y="2733"/>
                    </a:cubicBezTo>
                    <a:cubicBezTo>
                      <a:pt x="454" y="2715"/>
                      <a:pt x="420" y="2699"/>
                      <a:pt x="404" y="2685"/>
                    </a:cubicBezTo>
                    <a:cubicBezTo>
                      <a:pt x="399" y="2681"/>
                      <a:pt x="399" y="2681"/>
                      <a:pt x="399" y="2681"/>
                    </a:cubicBezTo>
                    <a:cubicBezTo>
                      <a:pt x="408" y="2688"/>
                      <a:pt x="408" y="2688"/>
                      <a:pt x="408" y="2688"/>
                    </a:cubicBezTo>
                    <a:cubicBezTo>
                      <a:pt x="419" y="2697"/>
                      <a:pt x="453" y="2726"/>
                      <a:pt x="469" y="2737"/>
                    </a:cubicBezTo>
                    <a:cubicBezTo>
                      <a:pt x="468" y="2742"/>
                      <a:pt x="467" y="2747"/>
                      <a:pt x="466" y="2752"/>
                    </a:cubicBezTo>
                    <a:cubicBezTo>
                      <a:pt x="455" y="2735"/>
                      <a:pt x="426" y="2721"/>
                      <a:pt x="411" y="2711"/>
                    </a:cubicBezTo>
                    <a:cubicBezTo>
                      <a:pt x="406" y="2709"/>
                      <a:pt x="406" y="2709"/>
                      <a:pt x="406" y="2709"/>
                    </a:cubicBezTo>
                    <a:cubicBezTo>
                      <a:pt x="414" y="2714"/>
                      <a:pt x="414" y="2714"/>
                      <a:pt x="414" y="2714"/>
                    </a:cubicBezTo>
                    <a:cubicBezTo>
                      <a:pt x="425" y="2720"/>
                      <a:pt x="454" y="2746"/>
                      <a:pt x="466" y="2756"/>
                    </a:cubicBezTo>
                    <a:cubicBezTo>
                      <a:pt x="465" y="2761"/>
                      <a:pt x="464" y="2766"/>
                      <a:pt x="462" y="2772"/>
                    </a:cubicBezTo>
                    <a:cubicBezTo>
                      <a:pt x="450" y="2754"/>
                      <a:pt x="418" y="2739"/>
                      <a:pt x="401" y="2731"/>
                    </a:cubicBezTo>
                    <a:cubicBezTo>
                      <a:pt x="396" y="2728"/>
                      <a:pt x="396" y="2728"/>
                      <a:pt x="396" y="2728"/>
                    </a:cubicBezTo>
                    <a:cubicBezTo>
                      <a:pt x="405" y="2733"/>
                      <a:pt x="405" y="2733"/>
                      <a:pt x="405" y="2733"/>
                    </a:cubicBezTo>
                    <a:cubicBezTo>
                      <a:pt x="418" y="2739"/>
                      <a:pt x="449" y="2764"/>
                      <a:pt x="462" y="2776"/>
                    </a:cubicBezTo>
                    <a:cubicBezTo>
                      <a:pt x="460" y="2781"/>
                      <a:pt x="459" y="2786"/>
                      <a:pt x="458" y="2792"/>
                    </a:cubicBezTo>
                    <a:cubicBezTo>
                      <a:pt x="444" y="2775"/>
                      <a:pt x="416" y="2759"/>
                      <a:pt x="401" y="2748"/>
                    </a:cubicBezTo>
                    <a:cubicBezTo>
                      <a:pt x="396" y="2744"/>
                      <a:pt x="396" y="2744"/>
                      <a:pt x="396" y="2744"/>
                    </a:cubicBezTo>
                    <a:cubicBezTo>
                      <a:pt x="404" y="2751"/>
                      <a:pt x="404" y="2751"/>
                      <a:pt x="404" y="2751"/>
                    </a:cubicBezTo>
                    <a:cubicBezTo>
                      <a:pt x="414" y="2759"/>
                      <a:pt x="442" y="2784"/>
                      <a:pt x="457" y="2797"/>
                    </a:cubicBezTo>
                    <a:cubicBezTo>
                      <a:pt x="456" y="2801"/>
                      <a:pt x="455" y="2805"/>
                      <a:pt x="453" y="2809"/>
                    </a:cubicBezTo>
                    <a:cubicBezTo>
                      <a:pt x="437" y="2791"/>
                      <a:pt x="405" y="2774"/>
                      <a:pt x="388" y="2760"/>
                    </a:cubicBezTo>
                    <a:cubicBezTo>
                      <a:pt x="383" y="2757"/>
                      <a:pt x="383" y="2757"/>
                      <a:pt x="383" y="2757"/>
                    </a:cubicBezTo>
                    <a:cubicBezTo>
                      <a:pt x="392" y="2764"/>
                      <a:pt x="392" y="2764"/>
                      <a:pt x="392" y="2764"/>
                    </a:cubicBezTo>
                    <a:cubicBezTo>
                      <a:pt x="403" y="2772"/>
                      <a:pt x="436" y="2801"/>
                      <a:pt x="452" y="2814"/>
                    </a:cubicBezTo>
                    <a:cubicBezTo>
                      <a:pt x="451" y="2820"/>
                      <a:pt x="449" y="2825"/>
                      <a:pt x="448" y="2831"/>
                    </a:cubicBezTo>
                    <a:cubicBezTo>
                      <a:pt x="435" y="2815"/>
                      <a:pt x="408" y="2800"/>
                      <a:pt x="394" y="2790"/>
                    </a:cubicBezTo>
                    <a:cubicBezTo>
                      <a:pt x="389" y="2787"/>
                      <a:pt x="389" y="2787"/>
                      <a:pt x="389" y="2787"/>
                    </a:cubicBezTo>
                    <a:cubicBezTo>
                      <a:pt x="397" y="2793"/>
                      <a:pt x="397" y="2793"/>
                      <a:pt x="397" y="2793"/>
                    </a:cubicBezTo>
                    <a:cubicBezTo>
                      <a:pt x="407" y="2800"/>
                      <a:pt x="433" y="2824"/>
                      <a:pt x="447" y="2836"/>
                    </a:cubicBezTo>
                    <a:cubicBezTo>
                      <a:pt x="445" y="2840"/>
                      <a:pt x="444" y="2844"/>
                      <a:pt x="443" y="2848"/>
                    </a:cubicBezTo>
                    <a:cubicBezTo>
                      <a:pt x="435" y="2831"/>
                      <a:pt x="407" y="2812"/>
                      <a:pt x="391" y="2803"/>
                    </a:cubicBezTo>
                    <a:cubicBezTo>
                      <a:pt x="387" y="2800"/>
                      <a:pt x="387" y="2800"/>
                      <a:pt x="387" y="2800"/>
                    </a:cubicBezTo>
                    <a:cubicBezTo>
                      <a:pt x="394" y="2805"/>
                      <a:pt x="394" y="2805"/>
                      <a:pt x="394" y="2805"/>
                    </a:cubicBezTo>
                    <a:cubicBezTo>
                      <a:pt x="405" y="2812"/>
                      <a:pt x="433" y="2843"/>
                      <a:pt x="442" y="2851"/>
                    </a:cubicBezTo>
                    <a:cubicBezTo>
                      <a:pt x="441" y="2856"/>
                      <a:pt x="439" y="2861"/>
                      <a:pt x="438" y="2866"/>
                    </a:cubicBezTo>
                    <a:cubicBezTo>
                      <a:pt x="426" y="2852"/>
                      <a:pt x="409" y="2837"/>
                      <a:pt x="398" y="2828"/>
                    </a:cubicBezTo>
                    <a:cubicBezTo>
                      <a:pt x="395" y="2824"/>
                      <a:pt x="395" y="2824"/>
                      <a:pt x="395" y="2824"/>
                    </a:cubicBezTo>
                    <a:cubicBezTo>
                      <a:pt x="401" y="2831"/>
                      <a:pt x="401" y="2831"/>
                      <a:pt x="401" y="2831"/>
                    </a:cubicBezTo>
                    <a:cubicBezTo>
                      <a:pt x="408" y="2837"/>
                      <a:pt x="424" y="2858"/>
                      <a:pt x="436" y="2871"/>
                    </a:cubicBezTo>
                    <a:cubicBezTo>
                      <a:pt x="434" y="2876"/>
                      <a:pt x="433" y="2881"/>
                      <a:pt x="431" y="2886"/>
                    </a:cubicBezTo>
                    <a:cubicBezTo>
                      <a:pt x="413" y="2863"/>
                      <a:pt x="378" y="2835"/>
                      <a:pt x="356" y="2819"/>
                    </a:cubicBezTo>
                    <a:cubicBezTo>
                      <a:pt x="350" y="2814"/>
                      <a:pt x="350" y="2814"/>
                      <a:pt x="350" y="2814"/>
                    </a:cubicBezTo>
                    <a:cubicBezTo>
                      <a:pt x="360" y="2823"/>
                      <a:pt x="360" y="2823"/>
                      <a:pt x="360" y="2823"/>
                    </a:cubicBezTo>
                    <a:cubicBezTo>
                      <a:pt x="374" y="2833"/>
                      <a:pt x="412" y="2874"/>
                      <a:pt x="430" y="2889"/>
                    </a:cubicBezTo>
                    <a:cubicBezTo>
                      <a:pt x="429" y="2893"/>
                      <a:pt x="427" y="2896"/>
                      <a:pt x="426" y="2899"/>
                    </a:cubicBezTo>
                    <a:cubicBezTo>
                      <a:pt x="410" y="2881"/>
                      <a:pt x="379" y="2858"/>
                      <a:pt x="361" y="2844"/>
                    </a:cubicBezTo>
                    <a:cubicBezTo>
                      <a:pt x="356" y="2840"/>
                      <a:pt x="356" y="2840"/>
                      <a:pt x="356" y="2840"/>
                    </a:cubicBezTo>
                    <a:cubicBezTo>
                      <a:pt x="364" y="2847"/>
                      <a:pt x="364" y="2847"/>
                      <a:pt x="364" y="2847"/>
                    </a:cubicBezTo>
                    <a:cubicBezTo>
                      <a:pt x="376" y="2856"/>
                      <a:pt x="409" y="2891"/>
                      <a:pt x="425" y="2903"/>
                    </a:cubicBezTo>
                    <a:cubicBezTo>
                      <a:pt x="423" y="2908"/>
                      <a:pt x="421" y="2912"/>
                      <a:pt x="419" y="2917"/>
                    </a:cubicBezTo>
                    <a:cubicBezTo>
                      <a:pt x="401" y="2890"/>
                      <a:pt x="353" y="2857"/>
                      <a:pt x="327" y="2838"/>
                    </a:cubicBezTo>
                    <a:moveTo>
                      <a:pt x="407" y="2664"/>
                    </a:moveTo>
                    <a:cubicBezTo>
                      <a:pt x="410" y="2656"/>
                      <a:pt x="414" y="2648"/>
                      <a:pt x="417" y="2640"/>
                    </a:cubicBezTo>
                    <a:cubicBezTo>
                      <a:pt x="422" y="2643"/>
                      <a:pt x="422" y="2643"/>
                      <a:pt x="422" y="2643"/>
                    </a:cubicBezTo>
                    <a:cubicBezTo>
                      <a:pt x="435" y="2647"/>
                      <a:pt x="463" y="2672"/>
                      <a:pt x="475" y="2683"/>
                    </a:cubicBezTo>
                    <a:cubicBezTo>
                      <a:pt x="475" y="2686"/>
                      <a:pt x="474" y="2690"/>
                      <a:pt x="474" y="2694"/>
                    </a:cubicBezTo>
                    <a:cubicBezTo>
                      <a:pt x="461" y="2678"/>
                      <a:pt x="434" y="2662"/>
                      <a:pt x="419" y="2653"/>
                    </a:cubicBezTo>
                    <a:cubicBezTo>
                      <a:pt x="414" y="2650"/>
                      <a:pt x="414" y="2650"/>
                      <a:pt x="414" y="2650"/>
                    </a:cubicBezTo>
                    <a:cubicBezTo>
                      <a:pt x="422" y="2656"/>
                      <a:pt x="422" y="2656"/>
                      <a:pt x="422" y="2656"/>
                    </a:cubicBezTo>
                    <a:cubicBezTo>
                      <a:pt x="433" y="2661"/>
                      <a:pt x="460" y="2687"/>
                      <a:pt x="474" y="2699"/>
                    </a:cubicBezTo>
                    <a:cubicBezTo>
                      <a:pt x="473" y="2704"/>
                      <a:pt x="472" y="2710"/>
                      <a:pt x="472" y="2716"/>
                    </a:cubicBezTo>
                    <a:cubicBezTo>
                      <a:pt x="457" y="2698"/>
                      <a:pt x="427" y="2677"/>
                      <a:pt x="409" y="2665"/>
                    </a:cubicBezTo>
                    <a:cubicBezTo>
                      <a:pt x="407" y="2664"/>
                      <a:pt x="407" y="2664"/>
                      <a:pt x="407" y="2664"/>
                    </a:cubicBezTo>
                    <a:moveTo>
                      <a:pt x="417" y="2640"/>
                    </a:moveTo>
                    <a:cubicBezTo>
                      <a:pt x="419" y="2635"/>
                      <a:pt x="421" y="2631"/>
                      <a:pt x="423" y="2626"/>
                    </a:cubicBezTo>
                    <a:cubicBezTo>
                      <a:pt x="425" y="2627"/>
                      <a:pt x="425" y="2627"/>
                      <a:pt x="425" y="2627"/>
                    </a:cubicBezTo>
                    <a:cubicBezTo>
                      <a:pt x="435" y="2633"/>
                      <a:pt x="464" y="2658"/>
                      <a:pt x="476" y="2664"/>
                    </a:cubicBezTo>
                    <a:cubicBezTo>
                      <a:pt x="476" y="2669"/>
                      <a:pt x="476" y="2673"/>
                      <a:pt x="475" y="2678"/>
                    </a:cubicBezTo>
                    <a:cubicBezTo>
                      <a:pt x="463" y="2661"/>
                      <a:pt x="435" y="2648"/>
                      <a:pt x="419" y="2640"/>
                    </a:cubicBezTo>
                    <a:cubicBezTo>
                      <a:pt x="417" y="2640"/>
                      <a:pt x="417" y="2640"/>
                      <a:pt x="417" y="2640"/>
                    </a:cubicBezTo>
                    <a:moveTo>
                      <a:pt x="424" y="2626"/>
                    </a:moveTo>
                    <a:cubicBezTo>
                      <a:pt x="426" y="2621"/>
                      <a:pt x="428" y="2615"/>
                      <a:pt x="431" y="2610"/>
                    </a:cubicBezTo>
                    <a:cubicBezTo>
                      <a:pt x="443" y="2620"/>
                      <a:pt x="458" y="2632"/>
                      <a:pt x="463" y="2633"/>
                    </a:cubicBezTo>
                    <a:cubicBezTo>
                      <a:pt x="468" y="2638"/>
                      <a:pt x="473" y="2643"/>
                      <a:pt x="477" y="2644"/>
                    </a:cubicBezTo>
                    <a:cubicBezTo>
                      <a:pt x="477" y="2649"/>
                      <a:pt x="477" y="2655"/>
                      <a:pt x="476" y="2661"/>
                    </a:cubicBezTo>
                    <a:cubicBezTo>
                      <a:pt x="464" y="2648"/>
                      <a:pt x="439" y="2634"/>
                      <a:pt x="424" y="2626"/>
                    </a:cubicBezTo>
                    <a:moveTo>
                      <a:pt x="432" y="2607"/>
                    </a:moveTo>
                    <a:cubicBezTo>
                      <a:pt x="434" y="2602"/>
                      <a:pt x="436" y="2598"/>
                      <a:pt x="438" y="2593"/>
                    </a:cubicBezTo>
                    <a:cubicBezTo>
                      <a:pt x="449" y="2603"/>
                      <a:pt x="468" y="2620"/>
                      <a:pt x="477" y="2626"/>
                    </a:cubicBezTo>
                    <a:cubicBezTo>
                      <a:pt x="477" y="2631"/>
                      <a:pt x="477" y="2636"/>
                      <a:pt x="477" y="2641"/>
                    </a:cubicBezTo>
                    <a:cubicBezTo>
                      <a:pt x="471" y="2631"/>
                      <a:pt x="455" y="2622"/>
                      <a:pt x="446" y="2615"/>
                    </a:cubicBezTo>
                    <a:cubicBezTo>
                      <a:pt x="444" y="2613"/>
                      <a:pt x="444" y="2613"/>
                      <a:pt x="444" y="2613"/>
                    </a:cubicBezTo>
                    <a:cubicBezTo>
                      <a:pt x="448" y="2617"/>
                      <a:pt x="448" y="2617"/>
                      <a:pt x="448" y="2617"/>
                    </a:cubicBezTo>
                    <a:cubicBezTo>
                      <a:pt x="448" y="2617"/>
                      <a:pt x="448" y="2618"/>
                      <a:pt x="449" y="2618"/>
                    </a:cubicBezTo>
                    <a:cubicBezTo>
                      <a:pt x="444" y="2614"/>
                      <a:pt x="438" y="2610"/>
                      <a:pt x="432" y="2607"/>
                    </a:cubicBezTo>
                    <a:moveTo>
                      <a:pt x="439" y="2592"/>
                    </a:moveTo>
                    <a:cubicBezTo>
                      <a:pt x="441" y="2587"/>
                      <a:pt x="443" y="2583"/>
                      <a:pt x="445" y="2578"/>
                    </a:cubicBezTo>
                    <a:cubicBezTo>
                      <a:pt x="446" y="2579"/>
                      <a:pt x="446" y="2579"/>
                      <a:pt x="446" y="2579"/>
                    </a:cubicBezTo>
                    <a:cubicBezTo>
                      <a:pt x="453" y="2583"/>
                      <a:pt x="469" y="2604"/>
                      <a:pt x="477" y="2608"/>
                    </a:cubicBezTo>
                    <a:cubicBezTo>
                      <a:pt x="477" y="2613"/>
                      <a:pt x="477" y="2617"/>
                      <a:pt x="477" y="2622"/>
                    </a:cubicBezTo>
                    <a:cubicBezTo>
                      <a:pt x="468" y="2612"/>
                      <a:pt x="452" y="2601"/>
                      <a:pt x="439" y="2592"/>
                    </a:cubicBezTo>
                    <a:moveTo>
                      <a:pt x="445" y="2578"/>
                    </a:moveTo>
                    <a:cubicBezTo>
                      <a:pt x="447" y="2574"/>
                      <a:pt x="449" y="2569"/>
                      <a:pt x="450" y="2565"/>
                    </a:cubicBezTo>
                    <a:cubicBezTo>
                      <a:pt x="459" y="2573"/>
                      <a:pt x="471" y="2588"/>
                      <a:pt x="476" y="2588"/>
                    </a:cubicBezTo>
                    <a:cubicBezTo>
                      <a:pt x="476" y="2593"/>
                      <a:pt x="476" y="2599"/>
                      <a:pt x="477" y="2604"/>
                    </a:cubicBezTo>
                    <a:cubicBezTo>
                      <a:pt x="470" y="2594"/>
                      <a:pt x="455" y="2583"/>
                      <a:pt x="445" y="2578"/>
                    </a:cubicBezTo>
                    <a:moveTo>
                      <a:pt x="451" y="2564"/>
                    </a:moveTo>
                    <a:cubicBezTo>
                      <a:pt x="452" y="2562"/>
                      <a:pt x="453" y="2559"/>
                      <a:pt x="454" y="2557"/>
                    </a:cubicBezTo>
                    <a:cubicBezTo>
                      <a:pt x="461" y="2563"/>
                      <a:pt x="469" y="2570"/>
                      <a:pt x="475" y="2573"/>
                    </a:cubicBezTo>
                    <a:cubicBezTo>
                      <a:pt x="475" y="2578"/>
                      <a:pt x="476" y="2583"/>
                      <a:pt x="476" y="2588"/>
                    </a:cubicBezTo>
                    <a:cubicBezTo>
                      <a:pt x="474" y="2579"/>
                      <a:pt x="461" y="2570"/>
                      <a:pt x="451" y="2564"/>
                    </a:cubicBezTo>
                    <a:moveTo>
                      <a:pt x="455" y="2554"/>
                    </a:moveTo>
                    <a:cubicBezTo>
                      <a:pt x="458" y="2548"/>
                      <a:pt x="460" y="2543"/>
                      <a:pt x="462" y="2538"/>
                    </a:cubicBezTo>
                    <a:cubicBezTo>
                      <a:pt x="466" y="2541"/>
                      <a:pt x="469" y="2544"/>
                      <a:pt x="472" y="2546"/>
                    </a:cubicBezTo>
                    <a:cubicBezTo>
                      <a:pt x="473" y="2553"/>
                      <a:pt x="474" y="2560"/>
                      <a:pt x="474" y="2568"/>
                    </a:cubicBezTo>
                    <a:cubicBezTo>
                      <a:pt x="469" y="2563"/>
                      <a:pt x="462" y="2559"/>
                      <a:pt x="455" y="2554"/>
                    </a:cubicBezTo>
                    <a:moveTo>
                      <a:pt x="464" y="2534"/>
                    </a:moveTo>
                    <a:cubicBezTo>
                      <a:pt x="465" y="2532"/>
                      <a:pt x="466" y="2530"/>
                      <a:pt x="467" y="2528"/>
                    </a:cubicBezTo>
                    <a:cubicBezTo>
                      <a:pt x="468" y="2529"/>
                      <a:pt x="469" y="2530"/>
                      <a:pt x="470" y="2530"/>
                    </a:cubicBezTo>
                    <a:cubicBezTo>
                      <a:pt x="471" y="2534"/>
                      <a:pt x="471" y="2537"/>
                      <a:pt x="472" y="2540"/>
                    </a:cubicBezTo>
                    <a:cubicBezTo>
                      <a:pt x="469" y="2538"/>
                      <a:pt x="467" y="2536"/>
                      <a:pt x="464" y="2534"/>
                    </a:cubicBezTo>
                    <a:moveTo>
                      <a:pt x="468" y="2524"/>
                    </a:moveTo>
                    <a:cubicBezTo>
                      <a:pt x="469" y="2523"/>
                      <a:pt x="469" y="2522"/>
                      <a:pt x="469" y="2521"/>
                    </a:cubicBezTo>
                    <a:cubicBezTo>
                      <a:pt x="470" y="2523"/>
                      <a:pt x="470" y="2525"/>
                      <a:pt x="470" y="2526"/>
                    </a:cubicBezTo>
                    <a:cubicBezTo>
                      <a:pt x="469" y="2525"/>
                      <a:pt x="469" y="2525"/>
                      <a:pt x="468" y="2524"/>
                    </a:cubicBezTo>
                    <a:moveTo>
                      <a:pt x="551" y="2300"/>
                    </a:moveTo>
                    <a:cubicBezTo>
                      <a:pt x="567" y="2347"/>
                      <a:pt x="587" y="2410"/>
                      <a:pt x="601" y="2480"/>
                    </a:cubicBezTo>
                    <a:cubicBezTo>
                      <a:pt x="595" y="2481"/>
                      <a:pt x="589" y="2482"/>
                      <a:pt x="584" y="2483"/>
                    </a:cubicBezTo>
                    <a:cubicBezTo>
                      <a:pt x="583" y="2473"/>
                      <a:pt x="583" y="2473"/>
                      <a:pt x="583" y="2473"/>
                    </a:cubicBezTo>
                    <a:cubicBezTo>
                      <a:pt x="580" y="2454"/>
                      <a:pt x="575" y="2406"/>
                      <a:pt x="560" y="2364"/>
                    </a:cubicBezTo>
                    <a:cubicBezTo>
                      <a:pt x="548" y="2325"/>
                      <a:pt x="522" y="2297"/>
                      <a:pt x="511" y="2288"/>
                    </a:cubicBezTo>
                    <a:cubicBezTo>
                      <a:pt x="529" y="2287"/>
                      <a:pt x="529" y="2287"/>
                      <a:pt x="529" y="2287"/>
                    </a:cubicBezTo>
                    <a:cubicBezTo>
                      <a:pt x="555" y="2330"/>
                      <a:pt x="579" y="2395"/>
                      <a:pt x="587" y="2438"/>
                    </a:cubicBezTo>
                    <a:cubicBezTo>
                      <a:pt x="590" y="2451"/>
                      <a:pt x="590" y="2451"/>
                      <a:pt x="590" y="2451"/>
                    </a:cubicBezTo>
                    <a:cubicBezTo>
                      <a:pt x="585" y="2428"/>
                      <a:pt x="585" y="2428"/>
                      <a:pt x="585" y="2428"/>
                    </a:cubicBezTo>
                    <a:cubicBezTo>
                      <a:pt x="581" y="2411"/>
                      <a:pt x="572" y="2369"/>
                      <a:pt x="557" y="2331"/>
                    </a:cubicBezTo>
                    <a:cubicBezTo>
                      <a:pt x="551" y="2314"/>
                      <a:pt x="542" y="2299"/>
                      <a:pt x="533" y="2287"/>
                    </a:cubicBezTo>
                    <a:cubicBezTo>
                      <a:pt x="552" y="2286"/>
                      <a:pt x="552" y="2286"/>
                      <a:pt x="552" y="2286"/>
                    </a:cubicBezTo>
                    <a:cubicBezTo>
                      <a:pt x="584" y="2321"/>
                      <a:pt x="607" y="2389"/>
                      <a:pt x="613" y="2431"/>
                    </a:cubicBezTo>
                    <a:cubicBezTo>
                      <a:pt x="616" y="2444"/>
                      <a:pt x="616" y="2444"/>
                      <a:pt x="616" y="2444"/>
                    </a:cubicBezTo>
                    <a:cubicBezTo>
                      <a:pt x="612" y="2421"/>
                      <a:pt x="612" y="2421"/>
                      <a:pt x="612" y="2421"/>
                    </a:cubicBezTo>
                    <a:cubicBezTo>
                      <a:pt x="608" y="2405"/>
                      <a:pt x="602" y="2364"/>
                      <a:pt x="586" y="2329"/>
                    </a:cubicBezTo>
                    <a:cubicBezTo>
                      <a:pt x="579" y="2310"/>
                      <a:pt x="567" y="2296"/>
                      <a:pt x="556" y="2285"/>
                    </a:cubicBezTo>
                    <a:cubicBezTo>
                      <a:pt x="564" y="2285"/>
                      <a:pt x="564" y="2285"/>
                      <a:pt x="564" y="2285"/>
                    </a:cubicBezTo>
                    <a:cubicBezTo>
                      <a:pt x="600" y="2327"/>
                      <a:pt x="624" y="2413"/>
                      <a:pt x="636" y="2476"/>
                    </a:cubicBezTo>
                    <a:cubicBezTo>
                      <a:pt x="626" y="2477"/>
                      <a:pt x="615" y="2478"/>
                      <a:pt x="605" y="2480"/>
                    </a:cubicBezTo>
                    <a:cubicBezTo>
                      <a:pt x="587" y="2388"/>
                      <a:pt x="559" y="2318"/>
                      <a:pt x="551" y="2300"/>
                    </a:cubicBezTo>
                    <a:moveTo>
                      <a:pt x="606" y="2482"/>
                    </a:moveTo>
                    <a:cubicBezTo>
                      <a:pt x="615" y="2480"/>
                      <a:pt x="626" y="2479"/>
                      <a:pt x="636" y="2478"/>
                    </a:cubicBezTo>
                    <a:cubicBezTo>
                      <a:pt x="638" y="2487"/>
                      <a:pt x="640" y="2496"/>
                      <a:pt x="641" y="2504"/>
                    </a:cubicBezTo>
                    <a:cubicBezTo>
                      <a:pt x="644" y="2521"/>
                      <a:pt x="644" y="2521"/>
                      <a:pt x="644" y="2521"/>
                    </a:cubicBezTo>
                    <a:cubicBezTo>
                      <a:pt x="639" y="2491"/>
                      <a:pt x="639" y="2491"/>
                      <a:pt x="639" y="2491"/>
                    </a:cubicBezTo>
                    <a:cubicBezTo>
                      <a:pt x="638" y="2487"/>
                      <a:pt x="637" y="2483"/>
                      <a:pt x="637" y="2478"/>
                    </a:cubicBezTo>
                    <a:cubicBezTo>
                      <a:pt x="663" y="2475"/>
                      <a:pt x="693" y="2473"/>
                      <a:pt x="724" y="2471"/>
                    </a:cubicBezTo>
                    <a:cubicBezTo>
                      <a:pt x="725" y="2485"/>
                      <a:pt x="726" y="2499"/>
                      <a:pt x="727" y="2511"/>
                    </a:cubicBezTo>
                    <a:cubicBezTo>
                      <a:pt x="611" y="2762"/>
                      <a:pt x="611" y="2762"/>
                      <a:pt x="611" y="2762"/>
                    </a:cubicBezTo>
                    <a:cubicBezTo>
                      <a:pt x="620" y="2715"/>
                      <a:pt x="625" y="2664"/>
                      <a:pt x="622" y="2612"/>
                    </a:cubicBezTo>
                    <a:cubicBezTo>
                      <a:pt x="620" y="2566"/>
                      <a:pt x="614" y="2522"/>
                      <a:pt x="606" y="2482"/>
                    </a:cubicBezTo>
                    <a:moveTo>
                      <a:pt x="431" y="3155"/>
                    </a:moveTo>
                    <a:cubicBezTo>
                      <a:pt x="407" y="3206"/>
                      <a:pt x="407" y="3206"/>
                      <a:pt x="407" y="3206"/>
                    </a:cubicBezTo>
                    <a:cubicBezTo>
                      <a:pt x="403" y="3202"/>
                      <a:pt x="403" y="3202"/>
                      <a:pt x="403" y="3202"/>
                    </a:cubicBezTo>
                    <a:cubicBezTo>
                      <a:pt x="405" y="3197"/>
                      <a:pt x="405" y="3197"/>
                      <a:pt x="405" y="3197"/>
                    </a:cubicBezTo>
                    <a:cubicBezTo>
                      <a:pt x="409" y="3191"/>
                      <a:pt x="420" y="3169"/>
                      <a:pt x="423" y="3157"/>
                    </a:cubicBezTo>
                    <a:cubicBezTo>
                      <a:pt x="426" y="3156"/>
                      <a:pt x="428" y="3155"/>
                      <a:pt x="431" y="3155"/>
                    </a:cubicBezTo>
                    <a:moveTo>
                      <a:pt x="395" y="3196"/>
                    </a:moveTo>
                    <a:cubicBezTo>
                      <a:pt x="398" y="3188"/>
                      <a:pt x="408" y="3171"/>
                      <a:pt x="413" y="3160"/>
                    </a:cubicBezTo>
                    <a:cubicBezTo>
                      <a:pt x="415" y="3159"/>
                      <a:pt x="417" y="3159"/>
                      <a:pt x="418" y="3158"/>
                    </a:cubicBezTo>
                    <a:cubicBezTo>
                      <a:pt x="413" y="3171"/>
                      <a:pt x="409" y="3189"/>
                      <a:pt x="403" y="3200"/>
                    </a:cubicBezTo>
                    <a:cubicBezTo>
                      <a:pt x="402" y="3202"/>
                      <a:pt x="402" y="3202"/>
                      <a:pt x="402" y="3202"/>
                    </a:cubicBezTo>
                    <a:cubicBezTo>
                      <a:pt x="395" y="3196"/>
                      <a:pt x="395" y="3196"/>
                      <a:pt x="395" y="3196"/>
                    </a:cubicBezTo>
                    <a:moveTo>
                      <a:pt x="388" y="3190"/>
                    </a:moveTo>
                    <a:cubicBezTo>
                      <a:pt x="393" y="3184"/>
                      <a:pt x="401" y="3171"/>
                      <a:pt x="405" y="3162"/>
                    </a:cubicBezTo>
                    <a:cubicBezTo>
                      <a:pt x="405" y="3162"/>
                      <a:pt x="406" y="3162"/>
                      <a:pt x="407" y="3162"/>
                    </a:cubicBezTo>
                    <a:cubicBezTo>
                      <a:pt x="401" y="3172"/>
                      <a:pt x="397" y="3185"/>
                      <a:pt x="394" y="3195"/>
                    </a:cubicBezTo>
                    <a:cubicBezTo>
                      <a:pt x="388" y="3190"/>
                      <a:pt x="388" y="3190"/>
                      <a:pt x="388" y="3190"/>
                    </a:cubicBezTo>
                    <a:moveTo>
                      <a:pt x="407" y="3149"/>
                    </a:moveTo>
                    <a:cubicBezTo>
                      <a:pt x="420" y="3139"/>
                      <a:pt x="433" y="3123"/>
                      <a:pt x="446" y="3105"/>
                    </a:cubicBezTo>
                    <a:cubicBezTo>
                      <a:pt x="437" y="3119"/>
                      <a:pt x="431" y="3130"/>
                      <a:pt x="428" y="3134"/>
                    </a:cubicBezTo>
                    <a:cubicBezTo>
                      <a:pt x="439" y="3122"/>
                      <a:pt x="450" y="3106"/>
                      <a:pt x="461" y="3087"/>
                    </a:cubicBezTo>
                    <a:cubicBezTo>
                      <a:pt x="438" y="3139"/>
                      <a:pt x="438" y="3139"/>
                      <a:pt x="438" y="3139"/>
                    </a:cubicBezTo>
                    <a:cubicBezTo>
                      <a:pt x="427" y="3143"/>
                      <a:pt x="417" y="3146"/>
                      <a:pt x="407" y="3149"/>
                    </a:cubicBezTo>
                    <a:moveTo>
                      <a:pt x="291" y="3484"/>
                    </a:moveTo>
                    <a:cubicBezTo>
                      <a:pt x="292" y="3480"/>
                      <a:pt x="292" y="3475"/>
                      <a:pt x="293" y="3471"/>
                    </a:cubicBezTo>
                    <a:cubicBezTo>
                      <a:pt x="293" y="3471"/>
                      <a:pt x="293" y="3471"/>
                      <a:pt x="293" y="3471"/>
                    </a:cubicBezTo>
                    <a:cubicBezTo>
                      <a:pt x="293" y="3472"/>
                      <a:pt x="293" y="3473"/>
                      <a:pt x="294" y="3474"/>
                    </a:cubicBezTo>
                    <a:cubicBezTo>
                      <a:pt x="294" y="3476"/>
                      <a:pt x="294" y="3477"/>
                      <a:pt x="294" y="3479"/>
                    </a:cubicBezTo>
                    <a:cubicBezTo>
                      <a:pt x="294" y="3475"/>
                      <a:pt x="294" y="3475"/>
                      <a:pt x="294" y="3475"/>
                    </a:cubicBezTo>
                    <a:cubicBezTo>
                      <a:pt x="294" y="3478"/>
                      <a:pt x="295" y="3481"/>
                      <a:pt x="296" y="3483"/>
                    </a:cubicBezTo>
                    <a:cubicBezTo>
                      <a:pt x="296" y="3485"/>
                      <a:pt x="296" y="3485"/>
                      <a:pt x="296" y="3485"/>
                    </a:cubicBezTo>
                    <a:cubicBezTo>
                      <a:pt x="296" y="3482"/>
                      <a:pt x="296" y="3482"/>
                      <a:pt x="296" y="3482"/>
                    </a:cubicBezTo>
                    <a:cubicBezTo>
                      <a:pt x="296" y="3481"/>
                      <a:pt x="296" y="3478"/>
                      <a:pt x="297" y="3475"/>
                    </a:cubicBezTo>
                    <a:cubicBezTo>
                      <a:pt x="298" y="3477"/>
                      <a:pt x="300" y="3479"/>
                      <a:pt x="302" y="3480"/>
                    </a:cubicBezTo>
                    <a:cubicBezTo>
                      <a:pt x="302" y="3483"/>
                      <a:pt x="303" y="3486"/>
                      <a:pt x="303" y="3488"/>
                    </a:cubicBezTo>
                    <a:cubicBezTo>
                      <a:pt x="303" y="3490"/>
                      <a:pt x="303" y="3490"/>
                      <a:pt x="303" y="3490"/>
                    </a:cubicBezTo>
                    <a:cubicBezTo>
                      <a:pt x="303" y="3487"/>
                      <a:pt x="303" y="3487"/>
                      <a:pt x="303" y="3487"/>
                    </a:cubicBezTo>
                    <a:cubicBezTo>
                      <a:pt x="304" y="3486"/>
                      <a:pt x="304" y="3484"/>
                      <a:pt x="304" y="3482"/>
                    </a:cubicBezTo>
                    <a:cubicBezTo>
                      <a:pt x="307" y="3484"/>
                      <a:pt x="309" y="3485"/>
                      <a:pt x="312" y="3487"/>
                    </a:cubicBezTo>
                    <a:cubicBezTo>
                      <a:pt x="312" y="3488"/>
                      <a:pt x="312" y="3489"/>
                      <a:pt x="312" y="3489"/>
                    </a:cubicBezTo>
                    <a:cubicBezTo>
                      <a:pt x="312" y="3489"/>
                      <a:pt x="312" y="3489"/>
                      <a:pt x="312" y="3489"/>
                    </a:cubicBezTo>
                    <a:cubicBezTo>
                      <a:pt x="312" y="3489"/>
                      <a:pt x="312" y="3489"/>
                      <a:pt x="312" y="3489"/>
                    </a:cubicBezTo>
                    <a:cubicBezTo>
                      <a:pt x="312" y="3491"/>
                      <a:pt x="312" y="3492"/>
                      <a:pt x="312" y="3494"/>
                    </a:cubicBezTo>
                    <a:cubicBezTo>
                      <a:pt x="312" y="3496"/>
                      <a:pt x="312" y="3496"/>
                      <a:pt x="312" y="3496"/>
                    </a:cubicBezTo>
                    <a:cubicBezTo>
                      <a:pt x="312" y="3492"/>
                      <a:pt x="312" y="3492"/>
                      <a:pt x="312" y="3492"/>
                    </a:cubicBezTo>
                    <a:cubicBezTo>
                      <a:pt x="313" y="3492"/>
                      <a:pt x="313" y="3491"/>
                      <a:pt x="313" y="3490"/>
                    </a:cubicBezTo>
                    <a:cubicBezTo>
                      <a:pt x="315" y="3491"/>
                      <a:pt x="318" y="3491"/>
                      <a:pt x="321" y="3492"/>
                    </a:cubicBezTo>
                    <a:cubicBezTo>
                      <a:pt x="321" y="3495"/>
                      <a:pt x="321" y="3499"/>
                      <a:pt x="321" y="3501"/>
                    </a:cubicBezTo>
                    <a:cubicBezTo>
                      <a:pt x="321" y="3503"/>
                      <a:pt x="321" y="3503"/>
                      <a:pt x="321" y="3503"/>
                    </a:cubicBezTo>
                    <a:cubicBezTo>
                      <a:pt x="321" y="3500"/>
                      <a:pt x="321" y="3500"/>
                      <a:pt x="321" y="3500"/>
                    </a:cubicBezTo>
                    <a:cubicBezTo>
                      <a:pt x="322" y="3499"/>
                      <a:pt x="322" y="3496"/>
                      <a:pt x="323" y="3493"/>
                    </a:cubicBezTo>
                    <a:cubicBezTo>
                      <a:pt x="323" y="3493"/>
                      <a:pt x="323" y="3493"/>
                      <a:pt x="323" y="3493"/>
                    </a:cubicBezTo>
                    <a:cubicBezTo>
                      <a:pt x="324" y="3493"/>
                      <a:pt x="324" y="3493"/>
                      <a:pt x="324" y="3493"/>
                    </a:cubicBezTo>
                    <a:cubicBezTo>
                      <a:pt x="324" y="3493"/>
                      <a:pt x="324" y="3493"/>
                      <a:pt x="324" y="3493"/>
                    </a:cubicBezTo>
                    <a:cubicBezTo>
                      <a:pt x="324" y="3493"/>
                      <a:pt x="324" y="3493"/>
                      <a:pt x="324" y="3493"/>
                    </a:cubicBezTo>
                    <a:cubicBezTo>
                      <a:pt x="325" y="3494"/>
                      <a:pt x="327" y="3494"/>
                      <a:pt x="329" y="3495"/>
                    </a:cubicBezTo>
                    <a:cubicBezTo>
                      <a:pt x="329" y="3499"/>
                      <a:pt x="329" y="3502"/>
                      <a:pt x="328" y="3505"/>
                    </a:cubicBezTo>
                    <a:cubicBezTo>
                      <a:pt x="328" y="3507"/>
                      <a:pt x="328" y="3507"/>
                      <a:pt x="328" y="3507"/>
                    </a:cubicBezTo>
                    <a:cubicBezTo>
                      <a:pt x="328" y="3503"/>
                      <a:pt x="328" y="3503"/>
                      <a:pt x="328" y="3503"/>
                    </a:cubicBezTo>
                    <a:cubicBezTo>
                      <a:pt x="329" y="3502"/>
                      <a:pt x="330" y="3499"/>
                      <a:pt x="330" y="3496"/>
                    </a:cubicBezTo>
                    <a:cubicBezTo>
                      <a:pt x="333" y="3497"/>
                      <a:pt x="336" y="3498"/>
                      <a:pt x="338" y="3499"/>
                    </a:cubicBezTo>
                    <a:cubicBezTo>
                      <a:pt x="338" y="3502"/>
                      <a:pt x="339" y="3505"/>
                      <a:pt x="338" y="3507"/>
                    </a:cubicBezTo>
                    <a:cubicBezTo>
                      <a:pt x="338" y="3509"/>
                      <a:pt x="338" y="3509"/>
                      <a:pt x="338" y="3509"/>
                    </a:cubicBezTo>
                    <a:cubicBezTo>
                      <a:pt x="339" y="3505"/>
                      <a:pt x="339" y="3505"/>
                      <a:pt x="339" y="3505"/>
                    </a:cubicBezTo>
                    <a:cubicBezTo>
                      <a:pt x="339" y="3504"/>
                      <a:pt x="339" y="3502"/>
                      <a:pt x="340" y="3499"/>
                    </a:cubicBezTo>
                    <a:cubicBezTo>
                      <a:pt x="341" y="3500"/>
                      <a:pt x="343" y="3500"/>
                      <a:pt x="344" y="3500"/>
                    </a:cubicBezTo>
                    <a:cubicBezTo>
                      <a:pt x="344" y="3507"/>
                      <a:pt x="344" y="3514"/>
                      <a:pt x="344" y="3519"/>
                    </a:cubicBezTo>
                    <a:cubicBezTo>
                      <a:pt x="344" y="3520"/>
                      <a:pt x="344" y="3520"/>
                      <a:pt x="344" y="3520"/>
                    </a:cubicBezTo>
                    <a:cubicBezTo>
                      <a:pt x="334" y="3515"/>
                      <a:pt x="324" y="3510"/>
                      <a:pt x="314" y="3504"/>
                    </a:cubicBezTo>
                    <a:cubicBezTo>
                      <a:pt x="314" y="3502"/>
                      <a:pt x="314" y="3501"/>
                      <a:pt x="313" y="3500"/>
                    </a:cubicBezTo>
                    <a:cubicBezTo>
                      <a:pt x="313" y="3501"/>
                      <a:pt x="313" y="3502"/>
                      <a:pt x="314" y="3503"/>
                    </a:cubicBezTo>
                    <a:cubicBezTo>
                      <a:pt x="309" y="3500"/>
                      <a:pt x="305" y="3497"/>
                      <a:pt x="301" y="3494"/>
                    </a:cubicBezTo>
                    <a:cubicBezTo>
                      <a:pt x="301" y="3492"/>
                      <a:pt x="300" y="3490"/>
                      <a:pt x="300" y="3489"/>
                    </a:cubicBezTo>
                    <a:cubicBezTo>
                      <a:pt x="300" y="3490"/>
                      <a:pt x="300" y="3492"/>
                      <a:pt x="300" y="3493"/>
                    </a:cubicBezTo>
                    <a:cubicBezTo>
                      <a:pt x="299" y="3492"/>
                      <a:pt x="298" y="3491"/>
                      <a:pt x="298" y="3490"/>
                    </a:cubicBezTo>
                    <a:cubicBezTo>
                      <a:pt x="294" y="3487"/>
                      <a:pt x="294" y="3487"/>
                      <a:pt x="294" y="3487"/>
                    </a:cubicBezTo>
                    <a:cubicBezTo>
                      <a:pt x="294" y="3484"/>
                      <a:pt x="294" y="3481"/>
                      <a:pt x="294" y="3479"/>
                    </a:cubicBezTo>
                    <a:cubicBezTo>
                      <a:pt x="294" y="3486"/>
                      <a:pt x="294" y="3486"/>
                      <a:pt x="294" y="3486"/>
                    </a:cubicBezTo>
                    <a:cubicBezTo>
                      <a:pt x="291" y="3484"/>
                      <a:pt x="291" y="3484"/>
                      <a:pt x="291" y="3484"/>
                    </a:cubicBezTo>
                    <a:moveTo>
                      <a:pt x="360" y="3648"/>
                    </a:moveTo>
                    <a:cubicBezTo>
                      <a:pt x="350" y="3633"/>
                      <a:pt x="341" y="3615"/>
                      <a:pt x="336" y="3596"/>
                    </a:cubicBezTo>
                    <a:cubicBezTo>
                      <a:pt x="335" y="3593"/>
                      <a:pt x="334" y="3589"/>
                      <a:pt x="333" y="3586"/>
                    </a:cubicBezTo>
                    <a:cubicBezTo>
                      <a:pt x="348" y="3586"/>
                      <a:pt x="348" y="3586"/>
                      <a:pt x="348" y="3586"/>
                    </a:cubicBezTo>
                    <a:cubicBezTo>
                      <a:pt x="355" y="3611"/>
                      <a:pt x="365" y="3636"/>
                      <a:pt x="376" y="3659"/>
                    </a:cubicBezTo>
                    <a:cubicBezTo>
                      <a:pt x="370" y="3656"/>
                      <a:pt x="365" y="3652"/>
                      <a:pt x="360" y="3648"/>
                    </a:cubicBezTo>
                    <a:moveTo>
                      <a:pt x="382" y="3669"/>
                    </a:moveTo>
                    <a:cubicBezTo>
                      <a:pt x="389" y="3682"/>
                      <a:pt x="398" y="3694"/>
                      <a:pt x="408" y="3703"/>
                    </a:cubicBezTo>
                    <a:cubicBezTo>
                      <a:pt x="406" y="3703"/>
                      <a:pt x="405" y="3702"/>
                      <a:pt x="404" y="3701"/>
                    </a:cubicBezTo>
                    <a:cubicBezTo>
                      <a:pt x="398" y="3694"/>
                      <a:pt x="398" y="3694"/>
                      <a:pt x="398" y="3694"/>
                    </a:cubicBezTo>
                    <a:cubicBezTo>
                      <a:pt x="391" y="3687"/>
                      <a:pt x="379" y="3675"/>
                      <a:pt x="367" y="3658"/>
                    </a:cubicBezTo>
                    <a:cubicBezTo>
                      <a:pt x="372" y="3662"/>
                      <a:pt x="376" y="3666"/>
                      <a:pt x="382" y="3669"/>
                    </a:cubicBezTo>
                    <a:moveTo>
                      <a:pt x="557" y="3670"/>
                    </a:moveTo>
                    <a:cubicBezTo>
                      <a:pt x="559" y="3679"/>
                      <a:pt x="559" y="3679"/>
                      <a:pt x="559" y="3679"/>
                    </a:cubicBezTo>
                    <a:cubicBezTo>
                      <a:pt x="556" y="3679"/>
                      <a:pt x="553" y="3679"/>
                      <a:pt x="549" y="3678"/>
                    </a:cubicBezTo>
                    <a:cubicBezTo>
                      <a:pt x="548" y="3675"/>
                      <a:pt x="547" y="3671"/>
                      <a:pt x="546" y="3668"/>
                    </a:cubicBezTo>
                    <a:cubicBezTo>
                      <a:pt x="549" y="3668"/>
                      <a:pt x="552" y="3669"/>
                      <a:pt x="555" y="3669"/>
                    </a:cubicBezTo>
                    <a:cubicBezTo>
                      <a:pt x="558" y="3669"/>
                      <a:pt x="562" y="3669"/>
                      <a:pt x="565" y="3670"/>
                    </a:cubicBezTo>
                    <a:cubicBezTo>
                      <a:pt x="567" y="3673"/>
                      <a:pt x="568" y="3677"/>
                      <a:pt x="569" y="3680"/>
                    </a:cubicBezTo>
                    <a:cubicBezTo>
                      <a:pt x="566" y="3680"/>
                      <a:pt x="563" y="3680"/>
                      <a:pt x="560" y="3679"/>
                    </a:cubicBezTo>
                    <a:cubicBezTo>
                      <a:pt x="559" y="3678"/>
                      <a:pt x="559" y="3677"/>
                      <a:pt x="559" y="3676"/>
                    </a:cubicBezTo>
                    <a:cubicBezTo>
                      <a:pt x="557" y="3670"/>
                      <a:pt x="557" y="3670"/>
                      <a:pt x="557" y="3670"/>
                    </a:cubicBezTo>
                    <a:moveTo>
                      <a:pt x="1255" y="3713"/>
                    </a:moveTo>
                    <a:cubicBezTo>
                      <a:pt x="1262" y="3712"/>
                      <a:pt x="1268" y="3711"/>
                      <a:pt x="1274" y="3710"/>
                    </a:cubicBezTo>
                    <a:cubicBezTo>
                      <a:pt x="1278" y="3715"/>
                      <a:pt x="1281" y="3719"/>
                      <a:pt x="1284" y="3723"/>
                    </a:cubicBezTo>
                    <a:cubicBezTo>
                      <a:pt x="1283" y="3723"/>
                      <a:pt x="1282" y="3723"/>
                      <a:pt x="1281" y="3723"/>
                    </a:cubicBezTo>
                    <a:cubicBezTo>
                      <a:pt x="1263" y="3726"/>
                      <a:pt x="1263" y="3726"/>
                      <a:pt x="1263" y="3726"/>
                    </a:cubicBezTo>
                    <a:cubicBezTo>
                      <a:pt x="1260" y="3722"/>
                      <a:pt x="1258" y="3717"/>
                      <a:pt x="1255" y="3713"/>
                    </a:cubicBezTo>
                    <a:moveTo>
                      <a:pt x="2151" y="3289"/>
                    </a:moveTo>
                    <a:cubicBezTo>
                      <a:pt x="2149" y="3283"/>
                      <a:pt x="2146" y="3273"/>
                      <a:pt x="2141" y="3265"/>
                    </a:cubicBezTo>
                    <a:cubicBezTo>
                      <a:pt x="2138" y="3257"/>
                      <a:pt x="2132" y="3253"/>
                      <a:pt x="2130" y="3252"/>
                    </a:cubicBezTo>
                    <a:cubicBezTo>
                      <a:pt x="2131" y="3248"/>
                      <a:pt x="2131" y="3245"/>
                      <a:pt x="2132" y="3241"/>
                    </a:cubicBezTo>
                    <a:cubicBezTo>
                      <a:pt x="2142" y="3257"/>
                      <a:pt x="2142" y="3257"/>
                      <a:pt x="2142" y="3257"/>
                    </a:cubicBezTo>
                    <a:cubicBezTo>
                      <a:pt x="2157" y="3271"/>
                      <a:pt x="2169" y="3317"/>
                      <a:pt x="2177" y="3354"/>
                    </a:cubicBezTo>
                    <a:cubicBezTo>
                      <a:pt x="2176" y="3355"/>
                      <a:pt x="2175" y="3357"/>
                      <a:pt x="2174" y="3358"/>
                    </a:cubicBezTo>
                    <a:cubicBezTo>
                      <a:pt x="2174" y="3357"/>
                      <a:pt x="2174" y="3357"/>
                      <a:pt x="2174" y="3357"/>
                    </a:cubicBezTo>
                    <a:cubicBezTo>
                      <a:pt x="2173" y="3352"/>
                      <a:pt x="2173" y="3352"/>
                      <a:pt x="2173" y="3352"/>
                    </a:cubicBezTo>
                    <a:cubicBezTo>
                      <a:pt x="2174" y="3358"/>
                      <a:pt x="2174" y="3358"/>
                      <a:pt x="2174" y="3358"/>
                    </a:cubicBezTo>
                    <a:cubicBezTo>
                      <a:pt x="2172" y="3361"/>
                      <a:pt x="2169" y="3363"/>
                      <a:pt x="2167" y="3365"/>
                    </a:cubicBezTo>
                    <a:cubicBezTo>
                      <a:pt x="2166" y="3360"/>
                      <a:pt x="2165" y="3356"/>
                      <a:pt x="2164" y="3352"/>
                    </a:cubicBezTo>
                    <a:cubicBezTo>
                      <a:pt x="2162" y="3347"/>
                      <a:pt x="2162" y="3347"/>
                      <a:pt x="2162" y="3347"/>
                    </a:cubicBezTo>
                    <a:cubicBezTo>
                      <a:pt x="2164" y="3357"/>
                      <a:pt x="2164" y="3357"/>
                      <a:pt x="2164" y="3357"/>
                    </a:cubicBezTo>
                    <a:cubicBezTo>
                      <a:pt x="2165" y="3359"/>
                      <a:pt x="2166" y="3362"/>
                      <a:pt x="2167" y="3366"/>
                    </a:cubicBezTo>
                    <a:cubicBezTo>
                      <a:pt x="2165" y="3367"/>
                      <a:pt x="2164" y="3368"/>
                      <a:pt x="2163" y="3369"/>
                    </a:cubicBezTo>
                    <a:cubicBezTo>
                      <a:pt x="2160" y="3360"/>
                      <a:pt x="2158" y="3352"/>
                      <a:pt x="2156" y="3345"/>
                    </a:cubicBezTo>
                    <a:cubicBezTo>
                      <a:pt x="2154" y="3339"/>
                      <a:pt x="2154" y="3339"/>
                      <a:pt x="2154" y="3339"/>
                    </a:cubicBezTo>
                    <a:cubicBezTo>
                      <a:pt x="2157" y="3350"/>
                      <a:pt x="2157" y="3350"/>
                      <a:pt x="2157" y="3350"/>
                    </a:cubicBezTo>
                    <a:cubicBezTo>
                      <a:pt x="2158" y="3354"/>
                      <a:pt x="2160" y="3362"/>
                      <a:pt x="2161" y="3371"/>
                    </a:cubicBezTo>
                    <a:cubicBezTo>
                      <a:pt x="2161" y="3371"/>
                      <a:pt x="2160" y="3372"/>
                      <a:pt x="2159" y="3373"/>
                    </a:cubicBezTo>
                    <a:cubicBezTo>
                      <a:pt x="2150" y="3342"/>
                      <a:pt x="2135" y="3309"/>
                      <a:pt x="2121" y="3288"/>
                    </a:cubicBezTo>
                    <a:cubicBezTo>
                      <a:pt x="2122" y="3284"/>
                      <a:pt x="2123" y="3280"/>
                      <a:pt x="2124" y="3276"/>
                    </a:cubicBezTo>
                    <a:cubicBezTo>
                      <a:pt x="2128" y="3282"/>
                      <a:pt x="2137" y="3289"/>
                      <a:pt x="2140" y="3296"/>
                    </a:cubicBezTo>
                    <a:cubicBezTo>
                      <a:pt x="2142" y="3298"/>
                      <a:pt x="2142" y="3298"/>
                      <a:pt x="2142" y="3298"/>
                    </a:cubicBezTo>
                    <a:cubicBezTo>
                      <a:pt x="2140" y="3295"/>
                      <a:pt x="2140" y="3295"/>
                      <a:pt x="2140" y="3295"/>
                    </a:cubicBezTo>
                    <a:cubicBezTo>
                      <a:pt x="2139" y="3290"/>
                      <a:pt x="2130" y="3276"/>
                      <a:pt x="2125" y="3273"/>
                    </a:cubicBezTo>
                    <a:cubicBezTo>
                      <a:pt x="2127" y="3266"/>
                      <a:pt x="2128" y="3259"/>
                      <a:pt x="2130" y="3252"/>
                    </a:cubicBezTo>
                    <a:cubicBezTo>
                      <a:pt x="2130" y="3252"/>
                      <a:pt x="2131" y="3253"/>
                      <a:pt x="2132" y="3254"/>
                    </a:cubicBezTo>
                    <a:cubicBezTo>
                      <a:pt x="2126" y="3252"/>
                      <a:pt x="2145" y="3275"/>
                      <a:pt x="2151" y="3289"/>
                    </a:cubicBezTo>
                    <a:moveTo>
                      <a:pt x="1883" y="3639"/>
                    </a:moveTo>
                    <a:cubicBezTo>
                      <a:pt x="1882" y="3639"/>
                      <a:pt x="1880" y="3639"/>
                      <a:pt x="1879" y="3640"/>
                    </a:cubicBezTo>
                    <a:cubicBezTo>
                      <a:pt x="1878" y="3636"/>
                      <a:pt x="1873" y="3636"/>
                      <a:pt x="1870" y="3635"/>
                    </a:cubicBezTo>
                    <a:cubicBezTo>
                      <a:pt x="1870" y="3635"/>
                      <a:pt x="1870" y="3635"/>
                      <a:pt x="1870" y="3635"/>
                    </a:cubicBezTo>
                    <a:cubicBezTo>
                      <a:pt x="1871" y="3636"/>
                      <a:pt x="1871" y="3636"/>
                      <a:pt x="1871" y="3636"/>
                    </a:cubicBezTo>
                    <a:cubicBezTo>
                      <a:pt x="1871" y="3636"/>
                      <a:pt x="1873" y="3639"/>
                      <a:pt x="1874" y="3641"/>
                    </a:cubicBezTo>
                    <a:cubicBezTo>
                      <a:pt x="1872" y="3641"/>
                      <a:pt x="1871" y="3642"/>
                      <a:pt x="1869" y="3642"/>
                    </a:cubicBezTo>
                    <a:cubicBezTo>
                      <a:pt x="1867" y="3642"/>
                      <a:pt x="1864" y="3643"/>
                      <a:pt x="1862" y="3643"/>
                    </a:cubicBezTo>
                    <a:cubicBezTo>
                      <a:pt x="1863" y="3642"/>
                      <a:pt x="1865" y="3642"/>
                      <a:pt x="1866" y="3641"/>
                    </a:cubicBezTo>
                    <a:cubicBezTo>
                      <a:pt x="1868" y="3640"/>
                      <a:pt x="1868" y="3640"/>
                      <a:pt x="1868" y="3640"/>
                    </a:cubicBezTo>
                    <a:cubicBezTo>
                      <a:pt x="1869" y="3641"/>
                      <a:pt x="1870" y="3641"/>
                      <a:pt x="1871" y="3641"/>
                    </a:cubicBezTo>
                    <a:cubicBezTo>
                      <a:pt x="1873" y="3636"/>
                      <a:pt x="1866" y="3633"/>
                      <a:pt x="1864" y="3630"/>
                    </a:cubicBezTo>
                    <a:cubicBezTo>
                      <a:pt x="1863" y="3629"/>
                      <a:pt x="1863" y="3629"/>
                      <a:pt x="1863" y="3629"/>
                    </a:cubicBezTo>
                    <a:cubicBezTo>
                      <a:pt x="1864" y="3631"/>
                      <a:pt x="1864" y="3631"/>
                      <a:pt x="1864" y="3631"/>
                    </a:cubicBezTo>
                    <a:cubicBezTo>
                      <a:pt x="1865" y="3632"/>
                      <a:pt x="1866" y="3637"/>
                      <a:pt x="1868" y="3640"/>
                    </a:cubicBezTo>
                    <a:cubicBezTo>
                      <a:pt x="1863" y="3642"/>
                      <a:pt x="1863" y="3642"/>
                      <a:pt x="1863" y="3642"/>
                    </a:cubicBezTo>
                    <a:cubicBezTo>
                      <a:pt x="1862" y="3642"/>
                      <a:pt x="1861" y="3643"/>
                      <a:pt x="1859" y="3644"/>
                    </a:cubicBezTo>
                    <a:cubicBezTo>
                      <a:pt x="1858" y="3644"/>
                      <a:pt x="1857" y="3644"/>
                      <a:pt x="1855" y="3645"/>
                    </a:cubicBezTo>
                    <a:cubicBezTo>
                      <a:pt x="1854" y="3642"/>
                      <a:pt x="1852" y="3640"/>
                      <a:pt x="1851" y="3637"/>
                    </a:cubicBezTo>
                    <a:cubicBezTo>
                      <a:pt x="1857" y="3633"/>
                      <a:pt x="1864" y="3628"/>
                      <a:pt x="1871" y="3623"/>
                    </a:cubicBezTo>
                    <a:cubicBezTo>
                      <a:pt x="1871" y="3624"/>
                      <a:pt x="1871" y="3624"/>
                      <a:pt x="1871" y="3624"/>
                    </a:cubicBezTo>
                    <a:cubicBezTo>
                      <a:pt x="1872" y="3626"/>
                      <a:pt x="1874" y="3637"/>
                      <a:pt x="1878" y="3635"/>
                    </a:cubicBezTo>
                    <a:cubicBezTo>
                      <a:pt x="1879" y="3630"/>
                      <a:pt x="1874" y="3627"/>
                      <a:pt x="1871" y="3623"/>
                    </a:cubicBezTo>
                    <a:cubicBezTo>
                      <a:pt x="1873" y="3622"/>
                      <a:pt x="1875" y="3620"/>
                      <a:pt x="1878" y="3618"/>
                    </a:cubicBezTo>
                    <a:cubicBezTo>
                      <a:pt x="1879" y="3622"/>
                      <a:pt x="1882" y="3632"/>
                      <a:pt x="1886" y="3635"/>
                    </a:cubicBezTo>
                    <a:cubicBezTo>
                      <a:pt x="1887" y="3636"/>
                      <a:pt x="1888" y="3636"/>
                      <a:pt x="1889" y="3636"/>
                    </a:cubicBezTo>
                    <a:cubicBezTo>
                      <a:pt x="1889" y="3637"/>
                      <a:pt x="1889" y="3637"/>
                      <a:pt x="1889" y="3637"/>
                    </a:cubicBezTo>
                    <a:cubicBezTo>
                      <a:pt x="1890" y="3636"/>
                      <a:pt x="1892" y="3636"/>
                      <a:pt x="1894" y="3636"/>
                    </a:cubicBezTo>
                    <a:cubicBezTo>
                      <a:pt x="1890" y="3637"/>
                      <a:pt x="1886" y="3638"/>
                      <a:pt x="1883" y="3639"/>
                    </a:cubicBezTo>
                    <a:moveTo>
                      <a:pt x="1844" y="3642"/>
                    </a:moveTo>
                    <a:cubicBezTo>
                      <a:pt x="1846" y="3640"/>
                      <a:pt x="1848" y="3639"/>
                      <a:pt x="1849" y="3638"/>
                    </a:cubicBezTo>
                    <a:cubicBezTo>
                      <a:pt x="1850" y="3640"/>
                      <a:pt x="1851" y="3643"/>
                      <a:pt x="1852" y="3645"/>
                    </a:cubicBezTo>
                    <a:cubicBezTo>
                      <a:pt x="1850" y="3644"/>
                      <a:pt x="1848" y="3643"/>
                      <a:pt x="1847" y="3643"/>
                    </a:cubicBezTo>
                    <a:cubicBezTo>
                      <a:pt x="1848" y="3640"/>
                      <a:pt x="1845" y="3641"/>
                      <a:pt x="1844" y="3642"/>
                    </a:cubicBezTo>
                    <a:moveTo>
                      <a:pt x="1828" y="3654"/>
                    </a:moveTo>
                    <a:cubicBezTo>
                      <a:pt x="1826" y="3654"/>
                      <a:pt x="1825" y="3654"/>
                      <a:pt x="1823" y="3655"/>
                    </a:cubicBezTo>
                    <a:cubicBezTo>
                      <a:pt x="1830" y="3651"/>
                      <a:pt x="1837" y="3646"/>
                      <a:pt x="1844" y="3642"/>
                    </a:cubicBezTo>
                    <a:cubicBezTo>
                      <a:pt x="1844" y="3642"/>
                      <a:pt x="1844" y="3642"/>
                      <a:pt x="1844" y="3642"/>
                    </a:cubicBezTo>
                    <a:cubicBezTo>
                      <a:pt x="1844" y="3642"/>
                      <a:pt x="1844" y="3646"/>
                      <a:pt x="1847" y="3643"/>
                    </a:cubicBezTo>
                    <a:cubicBezTo>
                      <a:pt x="1847" y="3643"/>
                      <a:pt x="1847" y="3643"/>
                      <a:pt x="1847" y="3643"/>
                    </a:cubicBezTo>
                    <a:cubicBezTo>
                      <a:pt x="1847" y="3643"/>
                      <a:pt x="1847" y="3643"/>
                      <a:pt x="1847" y="3643"/>
                    </a:cubicBezTo>
                    <a:cubicBezTo>
                      <a:pt x="1848" y="3644"/>
                      <a:pt x="1848" y="3645"/>
                      <a:pt x="1849" y="3646"/>
                    </a:cubicBezTo>
                    <a:cubicBezTo>
                      <a:pt x="1840" y="3648"/>
                      <a:pt x="1833" y="3651"/>
                      <a:pt x="1831" y="3653"/>
                    </a:cubicBezTo>
                    <a:cubicBezTo>
                      <a:pt x="1830" y="3653"/>
                      <a:pt x="1829" y="3654"/>
                      <a:pt x="1828" y="3654"/>
                    </a:cubicBezTo>
                    <a:moveTo>
                      <a:pt x="1844" y="3652"/>
                    </a:moveTo>
                    <a:cubicBezTo>
                      <a:pt x="1845" y="3652"/>
                      <a:pt x="1847" y="3651"/>
                      <a:pt x="1849" y="3650"/>
                    </a:cubicBezTo>
                    <a:cubicBezTo>
                      <a:pt x="1849" y="3650"/>
                      <a:pt x="1850" y="3650"/>
                      <a:pt x="1851" y="3650"/>
                    </a:cubicBezTo>
                    <a:cubicBezTo>
                      <a:pt x="1851" y="3650"/>
                      <a:pt x="1851" y="3650"/>
                      <a:pt x="1851" y="3650"/>
                    </a:cubicBezTo>
                    <a:cubicBezTo>
                      <a:pt x="1850" y="3651"/>
                      <a:pt x="1848" y="3651"/>
                      <a:pt x="1847" y="3652"/>
                    </a:cubicBezTo>
                    <a:cubicBezTo>
                      <a:pt x="1846" y="3652"/>
                      <a:pt x="1845" y="3652"/>
                      <a:pt x="1844" y="3652"/>
                    </a:cubicBezTo>
                    <a:moveTo>
                      <a:pt x="1900" y="3602"/>
                    </a:moveTo>
                    <a:cubicBezTo>
                      <a:pt x="1903" y="3608"/>
                      <a:pt x="1907" y="3622"/>
                      <a:pt x="1910" y="3626"/>
                    </a:cubicBezTo>
                    <a:cubicBezTo>
                      <a:pt x="1909" y="3627"/>
                      <a:pt x="1908" y="3627"/>
                      <a:pt x="1907" y="3628"/>
                    </a:cubicBezTo>
                    <a:cubicBezTo>
                      <a:pt x="1906" y="3624"/>
                      <a:pt x="1903" y="3620"/>
                      <a:pt x="1902" y="3618"/>
                    </a:cubicBezTo>
                    <a:cubicBezTo>
                      <a:pt x="1902" y="3617"/>
                      <a:pt x="1902" y="3617"/>
                      <a:pt x="1902" y="3617"/>
                    </a:cubicBezTo>
                    <a:cubicBezTo>
                      <a:pt x="1902" y="3619"/>
                      <a:pt x="1902" y="3619"/>
                      <a:pt x="1902" y="3619"/>
                    </a:cubicBezTo>
                    <a:cubicBezTo>
                      <a:pt x="1902" y="3619"/>
                      <a:pt x="1902" y="3620"/>
                      <a:pt x="1902" y="3620"/>
                    </a:cubicBezTo>
                    <a:cubicBezTo>
                      <a:pt x="1900" y="3616"/>
                      <a:pt x="1898" y="3612"/>
                      <a:pt x="1896" y="3609"/>
                    </a:cubicBezTo>
                    <a:cubicBezTo>
                      <a:pt x="1895" y="3608"/>
                      <a:pt x="1895" y="3608"/>
                      <a:pt x="1895" y="3608"/>
                    </a:cubicBezTo>
                    <a:cubicBezTo>
                      <a:pt x="1896" y="3611"/>
                      <a:pt x="1896" y="3611"/>
                      <a:pt x="1896" y="3611"/>
                    </a:cubicBezTo>
                    <a:cubicBezTo>
                      <a:pt x="1897" y="3614"/>
                      <a:pt x="1900" y="3625"/>
                      <a:pt x="1903" y="3629"/>
                    </a:cubicBezTo>
                    <a:cubicBezTo>
                      <a:pt x="1902" y="3629"/>
                      <a:pt x="1902" y="3629"/>
                      <a:pt x="1901" y="3630"/>
                    </a:cubicBezTo>
                    <a:cubicBezTo>
                      <a:pt x="1901" y="3628"/>
                      <a:pt x="1900" y="3627"/>
                      <a:pt x="1899" y="3626"/>
                    </a:cubicBezTo>
                    <a:cubicBezTo>
                      <a:pt x="1900" y="3620"/>
                      <a:pt x="1893" y="3617"/>
                      <a:pt x="1890" y="3615"/>
                    </a:cubicBezTo>
                    <a:cubicBezTo>
                      <a:pt x="1889" y="3614"/>
                      <a:pt x="1889" y="3614"/>
                      <a:pt x="1889" y="3614"/>
                    </a:cubicBezTo>
                    <a:cubicBezTo>
                      <a:pt x="1890" y="3616"/>
                      <a:pt x="1890" y="3616"/>
                      <a:pt x="1890" y="3616"/>
                    </a:cubicBezTo>
                    <a:cubicBezTo>
                      <a:pt x="1892" y="3617"/>
                      <a:pt x="1893" y="3623"/>
                      <a:pt x="1895" y="3625"/>
                    </a:cubicBezTo>
                    <a:cubicBezTo>
                      <a:pt x="1896" y="3627"/>
                      <a:pt x="1897" y="3629"/>
                      <a:pt x="1898" y="3631"/>
                    </a:cubicBezTo>
                    <a:cubicBezTo>
                      <a:pt x="1897" y="3631"/>
                      <a:pt x="1896" y="3632"/>
                      <a:pt x="1895" y="3632"/>
                    </a:cubicBezTo>
                    <a:cubicBezTo>
                      <a:pt x="1894" y="3627"/>
                      <a:pt x="1889" y="3620"/>
                      <a:pt x="1886" y="3616"/>
                    </a:cubicBezTo>
                    <a:cubicBezTo>
                      <a:pt x="1885" y="3615"/>
                      <a:pt x="1885" y="3615"/>
                      <a:pt x="1885" y="3615"/>
                    </a:cubicBezTo>
                    <a:cubicBezTo>
                      <a:pt x="1886" y="3617"/>
                      <a:pt x="1886" y="3617"/>
                      <a:pt x="1886" y="3617"/>
                    </a:cubicBezTo>
                    <a:cubicBezTo>
                      <a:pt x="1888" y="3620"/>
                      <a:pt x="1890" y="3629"/>
                      <a:pt x="1892" y="3634"/>
                    </a:cubicBezTo>
                    <a:cubicBezTo>
                      <a:pt x="1891" y="3634"/>
                      <a:pt x="1890" y="3635"/>
                      <a:pt x="1889" y="3636"/>
                    </a:cubicBezTo>
                    <a:cubicBezTo>
                      <a:pt x="1890" y="3634"/>
                      <a:pt x="1889" y="3633"/>
                      <a:pt x="1889" y="3631"/>
                    </a:cubicBezTo>
                    <a:cubicBezTo>
                      <a:pt x="1888" y="3629"/>
                      <a:pt x="1886" y="3627"/>
                      <a:pt x="1884" y="3624"/>
                    </a:cubicBezTo>
                    <a:cubicBezTo>
                      <a:pt x="1883" y="3623"/>
                      <a:pt x="1882" y="3621"/>
                      <a:pt x="1881" y="3619"/>
                    </a:cubicBezTo>
                    <a:cubicBezTo>
                      <a:pt x="1880" y="3618"/>
                      <a:pt x="1880" y="3618"/>
                      <a:pt x="1880" y="3618"/>
                    </a:cubicBezTo>
                    <a:cubicBezTo>
                      <a:pt x="1881" y="3620"/>
                      <a:pt x="1881" y="3620"/>
                      <a:pt x="1881" y="3620"/>
                    </a:cubicBezTo>
                    <a:cubicBezTo>
                      <a:pt x="1881" y="3621"/>
                      <a:pt x="1881" y="3621"/>
                      <a:pt x="1881" y="3621"/>
                    </a:cubicBezTo>
                    <a:cubicBezTo>
                      <a:pt x="1880" y="3620"/>
                      <a:pt x="1879" y="3619"/>
                      <a:pt x="1878" y="3618"/>
                    </a:cubicBezTo>
                    <a:cubicBezTo>
                      <a:pt x="1885" y="3613"/>
                      <a:pt x="1892" y="3607"/>
                      <a:pt x="1900" y="3602"/>
                    </a:cubicBezTo>
                    <a:moveTo>
                      <a:pt x="1900" y="3601"/>
                    </a:moveTo>
                    <a:cubicBezTo>
                      <a:pt x="1904" y="3598"/>
                      <a:pt x="1908" y="3595"/>
                      <a:pt x="1912" y="3592"/>
                    </a:cubicBezTo>
                    <a:cubicBezTo>
                      <a:pt x="1914" y="3596"/>
                      <a:pt x="1916" y="3602"/>
                      <a:pt x="1918" y="3607"/>
                    </a:cubicBezTo>
                    <a:cubicBezTo>
                      <a:pt x="1919" y="3609"/>
                      <a:pt x="1919" y="3612"/>
                      <a:pt x="1920" y="3614"/>
                    </a:cubicBezTo>
                    <a:cubicBezTo>
                      <a:pt x="1918" y="3609"/>
                      <a:pt x="1915" y="3605"/>
                      <a:pt x="1914" y="3602"/>
                    </a:cubicBezTo>
                    <a:cubicBezTo>
                      <a:pt x="1913" y="3600"/>
                      <a:pt x="1913" y="3600"/>
                      <a:pt x="1913" y="3600"/>
                    </a:cubicBezTo>
                    <a:cubicBezTo>
                      <a:pt x="1914" y="3603"/>
                      <a:pt x="1914" y="3603"/>
                      <a:pt x="1914" y="3603"/>
                    </a:cubicBezTo>
                    <a:cubicBezTo>
                      <a:pt x="1915" y="3605"/>
                      <a:pt x="1916" y="3611"/>
                      <a:pt x="1917" y="3615"/>
                    </a:cubicBezTo>
                    <a:cubicBezTo>
                      <a:pt x="1915" y="3612"/>
                      <a:pt x="1913" y="3608"/>
                      <a:pt x="1912" y="3606"/>
                    </a:cubicBezTo>
                    <a:cubicBezTo>
                      <a:pt x="1911" y="3604"/>
                      <a:pt x="1911" y="3604"/>
                      <a:pt x="1911" y="3604"/>
                    </a:cubicBezTo>
                    <a:cubicBezTo>
                      <a:pt x="1912" y="3607"/>
                      <a:pt x="1912" y="3607"/>
                      <a:pt x="1912" y="3607"/>
                    </a:cubicBezTo>
                    <a:cubicBezTo>
                      <a:pt x="1912" y="3608"/>
                      <a:pt x="1913" y="3612"/>
                      <a:pt x="1914" y="3616"/>
                    </a:cubicBezTo>
                    <a:cubicBezTo>
                      <a:pt x="1913" y="3614"/>
                      <a:pt x="1911" y="3612"/>
                      <a:pt x="1910" y="3610"/>
                    </a:cubicBezTo>
                    <a:cubicBezTo>
                      <a:pt x="1909" y="3609"/>
                      <a:pt x="1909" y="3609"/>
                      <a:pt x="1909" y="3609"/>
                    </a:cubicBezTo>
                    <a:cubicBezTo>
                      <a:pt x="1910" y="3611"/>
                      <a:pt x="1910" y="3611"/>
                      <a:pt x="1910" y="3611"/>
                    </a:cubicBezTo>
                    <a:cubicBezTo>
                      <a:pt x="1911" y="3613"/>
                      <a:pt x="1912" y="3621"/>
                      <a:pt x="1914" y="3625"/>
                    </a:cubicBezTo>
                    <a:cubicBezTo>
                      <a:pt x="1914" y="3625"/>
                      <a:pt x="1913" y="3625"/>
                      <a:pt x="1913" y="3625"/>
                    </a:cubicBezTo>
                    <a:cubicBezTo>
                      <a:pt x="1913" y="3618"/>
                      <a:pt x="1906" y="3608"/>
                      <a:pt x="1900" y="3601"/>
                    </a:cubicBezTo>
                    <a:moveTo>
                      <a:pt x="1917" y="3624"/>
                    </a:moveTo>
                    <a:cubicBezTo>
                      <a:pt x="1917" y="3623"/>
                      <a:pt x="1917" y="3623"/>
                      <a:pt x="1917" y="3623"/>
                    </a:cubicBezTo>
                    <a:cubicBezTo>
                      <a:pt x="1918" y="3624"/>
                      <a:pt x="1918" y="3624"/>
                      <a:pt x="1918" y="3624"/>
                    </a:cubicBezTo>
                    <a:cubicBezTo>
                      <a:pt x="1917" y="3624"/>
                      <a:pt x="1917" y="3624"/>
                      <a:pt x="1917" y="3624"/>
                    </a:cubicBezTo>
                    <a:moveTo>
                      <a:pt x="1930" y="3623"/>
                    </a:moveTo>
                    <a:cubicBezTo>
                      <a:pt x="1930" y="3623"/>
                      <a:pt x="1930" y="3622"/>
                      <a:pt x="1930" y="3622"/>
                    </a:cubicBezTo>
                    <a:cubicBezTo>
                      <a:pt x="1932" y="3621"/>
                      <a:pt x="1934" y="3621"/>
                      <a:pt x="1935" y="3620"/>
                    </a:cubicBezTo>
                    <a:cubicBezTo>
                      <a:pt x="1935" y="3620"/>
                      <a:pt x="1935" y="3621"/>
                      <a:pt x="1935" y="3621"/>
                    </a:cubicBezTo>
                    <a:cubicBezTo>
                      <a:pt x="1934" y="3622"/>
                      <a:pt x="1932" y="3623"/>
                      <a:pt x="1930" y="3623"/>
                    </a:cubicBezTo>
                    <a:moveTo>
                      <a:pt x="1930" y="3620"/>
                    </a:moveTo>
                    <a:cubicBezTo>
                      <a:pt x="1930" y="3619"/>
                      <a:pt x="1930" y="3618"/>
                      <a:pt x="1929" y="3617"/>
                    </a:cubicBezTo>
                    <a:cubicBezTo>
                      <a:pt x="1930" y="3617"/>
                      <a:pt x="1930" y="3618"/>
                      <a:pt x="1931" y="3618"/>
                    </a:cubicBezTo>
                    <a:cubicBezTo>
                      <a:pt x="1931" y="3616"/>
                      <a:pt x="1931" y="3614"/>
                      <a:pt x="1930" y="3611"/>
                    </a:cubicBezTo>
                    <a:cubicBezTo>
                      <a:pt x="1931" y="3613"/>
                      <a:pt x="1932" y="3615"/>
                      <a:pt x="1933" y="3615"/>
                    </a:cubicBezTo>
                    <a:cubicBezTo>
                      <a:pt x="1933" y="3614"/>
                      <a:pt x="1933" y="3614"/>
                      <a:pt x="1934" y="3613"/>
                    </a:cubicBezTo>
                    <a:cubicBezTo>
                      <a:pt x="1934" y="3615"/>
                      <a:pt x="1934" y="3617"/>
                      <a:pt x="1935" y="3619"/>
                    </a:cubicBezTo>
                    <a:cubicBezTo>
                      <a:pt x="1933" y="3619"/>
                      <a:pt x="1932" y="3619"/>
                      <a:pt x="1930" y="3620"/>
                    </a:cubicBezTo>
                    <a:moveTo>
                      <a:pt x="2156" y="3449"/>
                    </a:moveTo>
                    <a:cubicBezTo>
                      <a:pt x="2156" y="3449"/>
                      <a:pt x="2156" y="3449"/>
                      <a:pt x="2157" y="3448"/>
                    </a:cubicBezTo>
                    <a:cubicBezTo>
                      <a:pt x="2157" y="3449"/>
                      <a:pt x="2157" y="3449"/>
                      <a:pt x="2157" y="3449"/>
                    </a:cubicBezTo>
                    <a:cubicBezTo>
                      <a:pt x="2156" y="3449"/>
                      <a:pt x="2156" y="3449"/>
                      <a:pt x="2156" y="3449"/>
                    </a:cubicBezTo>
                    <a:moveTo>
                      <a:pt x="2199" y="3109"/>
                    </a:moveTo>
                    <a:cubicBezTo>
                      <a:pt x="2204" y="3106"/>
                      <a:pt x="2204" y="3106"/>
                      <a:pt x="2204" y="3106"/>
                    </a:cubicBezTo>
                    <a:cubicBezTo>
                      <a:pt x="2204" y="3109"/>
                      <a:pt x="2204" y="3111"/>
                      <a:pt x="2204" y="3113"/>
                    </a:cubicBezTo>
                    <a:cubicBezTo>
                      <a:pt x="2202" y="3112"/>
                      <a:pt x="2201" y="3110"/>
                      <a:pt x="2199" y="3109"/>
                    </a:cubicBezTo>
                    <a:moveTo>
                      <a:pt x="2196" y="3106"/>
                    </a:moveTo>
                    <a:cubicBezTo>
                      <a:pt x="2195" y="3106"/>
                      <a:pt x="2195" y="3106"/>
                      <a:pt x="2195" y="3106"/>
                    </a:cubicBezTo>
                    <a:cubicBezTo>
                      <a:pt x="2205" y="3094"/>
                      <a:pt x="2205" y="3094"/>
                      <a:pt x="2205" y="3094"/>
                    </a:cubicBezTo>
                    <a:cubicBezTo>
                      <a:pt x="2204" y="3096"/>
                      <a:pt x="2204" y="3098"/>
                      <a:pt x="2204" y="3100"/>
                    </a:cubicBezTo>
                    <a:cubicBezTo>
                      <a:pt x="2196" y="3106"/>
                      <a:pt x="2196" y="3106"/>
                      <a:pt x="2196" y="3106"/>
                    </a:cubicBezTo>
                    <a:moveTo>
                      <a:pt x="2274" y="3013"/>
                    </a:moveTo>
                    <a:cubicBezTo>
                      <a:pt x="2271" y="3028"/>
                      <a:pt x="2271" y="3028"/>
                      <a:pt x="2271" y="3028"/>
                    </a:cubicBezTo>
                    <a:cubicBezTo>
                      <a:pt x="2269" y="3033"/>
                      <a:pt x="2267" y="3040"/>
                      <a:pt x="2265" y="3050"/>
                    </a:cubicBezTo>
                    <a:cubicBezTo>
                      <a:pt x="2254" y="3059"/>
                      <a:pt x="2254" y="3059"/>
                      <a:pt x="2254" y="3059"/>
                    </a:cubicBezTo>
                    <a:cubicBezTo>
                      <a:pt x="2255" y="3047"/>
                      <a:pt x="2257" y="3036"/>
                      <a:pt x="2258" y="3027"/>
                    </a:cubicBezTo>
                    <a:cubicBezTo>
                      <a:pt x="2287" y="2991"/>
                      <a:pt x="2287" y="2991"/>
                      <a:pt x="2287" y="2991"/>
                    </a:cubicBezTo>
                    <a:cubicBezTo>
                      <a:pt x="2284" y="3007"/>
                      <a:pt x="2281" y="3023"/>
                      <a:pt x="2278" y="3039"/>
                    </a:cubicBezTo>
                    <a:cubicBezTo>
                      <a:pt x="2268" y="3048"/>
                      <a:pt x="2268" y="3048"/>
                      <a:pt x="2268" y="3048"/>
                    </a:cubicBezTo>
                    <a:cubicBezTo>
                      <a:pt x="2269" y="3038"/>
                      <a:pt x="2271" y="3029"/>
                      <a:pt x="2273" y="3021"/>
                    </a:cubicBezTo>
                    <a:cubicBezTo>
                      <a:pt x="2274" y="3013"/>
                      <a:pt x="2274" y="3013"/>
                      <a:pt x="2274" y="3013"/>
                    </a:cubicBezTo>
                    <a:moveTo>
                      <a:pt x="2313" y="2915"/>
                    </a:moveTo>
                    <a:cubicBezTo>
                      <a:pt x="2313" y="2914"/>
                      <a:pt x="2313" y="2913"/>
                      <a:pt x="2313" y="2912"/>
                    </a:cubicBezTo>
                    <a:cubicBezTo>
                      <a:pt x="2314" y="2898"/>
                      <a:pt x="2316" y="2882"/>
                      <a:pt x="2317" y="2865"/>
                    </a:cubicBezTo>
                    <a:cubicBezTo>
                      <a:pt x="2320" y="2866"/>
                      <a:pt x="2322" y="2867"/>
                      <a:pt x="2325" y="2868"/>
                    </a:cubicBezTo>
                    <a:cubicBezTo>
                      <a:pt x="2325" y="2878"/>
                      <a:pt x="2324" y="2889"/>
                      <a:pt x="2323" y="2902"/>
                    </a:cubicBezTo>
                    <a:cubicBezTo>
                      <a:pt x="2313" y="2915"/>
                      <a:pt x="2313" y="2915"/>
                      <a:pt x="2313" y="2915"/>
                    </a:cubicBezTo>
                    <a:moveTo>
                      <a:pt x="2317" y="2953"/>
                    </a:moveTo>
                    <a:cubicBezTo>
                      <a:pt x="2315" y="2968"/>
                      <a:pt x="2312" y="2983"/>
                      <a:pt x="2310" y="2998"/>
                    </a:cubicBezTo>
                    <a:cubicBezTo>
                      <a:pt x="2310" y="2972"/>
                      <a:pt x="2310" y="2972"/>
                      <a:pt x="2310" y="2972"/>
                    </a:cubicBezTo>
                    <a:cubicBezTo>
                      <a:pt x="2311" y="2968"/>
                      <a:pt x="2311" y="2964"/>
                      <a:pt x="2312" y="2960"/>
                    </a:cubicBezTo>
                    <a:cubicBezTo>
                      <a:pt x="2317" y="2953"/>
                      <a:pt x="2317" y="2953"/>
                      <a:pt x="2317" y="2953"/>
                    </a:cubicBezTo>
                    <a:moveTo>
                      <a:pt x="2346" y="2789"/>
                    </a:moveTo>
                    <a:cubicBezTo>
                      <a:pt x="2342" y="2760"/>
                      <a:pt x="2335" y="2727"/>
                      <a:pt x="2327" y="2702"/>
                    </a:cubicBezTo>
                    <a:cubicBezTo>
                      <a:pt x="2324" y="2690"/>
                      <a:pt x="2320" y="2678"/>
                      <a:pt x="2317" y="2670"/>
                    </a:cubicBezTo>
                    <a:cubicBezTo>
                      <a:pt x="2319" y="2670"/>
                      <a:pt x="2322" y="2670"/>
                      <a:pt x="2324" y="2670"/>
                    </a:cubicBezTo>
                    <a:cubicBezTo>
                      <a:pt x="2327" y="2675"/>
                      <a:pt x="2330" y="2681"/>
                      <a:pt x="2332" y="2688"/>
                    </a:cubicBezTo>
                    <a:cubicBezTo>
                      <a:pt x="2331" y="2687"/>
                      <a:pt x="2331" y="2687"/>
                      <a:pt x="2331" y="2687"/>
                    </a:cubicBezTo>
                    <a:cubicBezTo>
                      <a:pt x="2333" y="2694"/>
                      <a:pt x="2336" y="2701"/>
                      <a:pt x="2339" y="2710"/>
                    </a:cubicBezTo>
                    <a:cubicBezTo>
                      <a:pt x="2341" y="2720"/>
                      <a:pt x="2343" y="2729"/>
                      <a:pt x="2345" y="2739"/>
                    </a:cubicBezTo>
                    <a:cubicBezTo>
                      <a:pt x="2343" y="2729"/>
                      <a:pt x="2340" y="2722"/>
                      <a:pt x="2337" y="2719"/>
                    </a:cubicBezTo>
                    <a:cubicBezTo>
                      <a:pt x="2342" y="2738"/>
                      <a:pt x="2346" y="2762"/>
                      <a:pt x="2349" y="2789"/>
                    </a:cubicBezTo>
                    <a:cubicBezTo>
                      <a:pt x="2346" y="2789"/>
                      <a:pt x="2346" y="2789"/>
                      <a:pt x="2346" y="2789"/>
                    </a:cubicBezTo>
                    <a:moveTo>
                      <a:pt x="2353" y="2789"/>
                    </a:moveTo>
                    <a:cubicBezTo>
                      <a:pt x="2353" y="2785"/>
                      <a:pt x="2352" y="2781"/>
                      <a:pt x="2352" y="2778"/>
                    </a:cubicBezTo>
                    <a:cubicBezTo>
                      <a:pt x="2352" y="2769"/>
                      <a:pt x="2351" y="2758"/>
                      <a:pt x="2349" y="2745"/>
                    </a:cubicBezTo>
                    <a:cubicBezTo>
                      <a:pt x="2354" y="2760"/>
                      <a:pt x="2357" y="2775"/>
                      <a:pt x="2357" y="2788"/>
                    </a:cubicBezTo>
                    <a:cubicBezTo>
                      <a:pt x="2357" y="2788"/>
                      <a:pt x="2357" y="2788"/>
                      <a:pt x="2357" y="2788"/>
                    </a:cubicBezTo>
                    <a:cubicBezTo>
                      <a:pt x="2353" y="2789"/>
                      <a:pt x="2353" y="2789"/>
                      <a:pt x="2353" y="2789"/>
                    </a:cubicBezTo>
                    <a:moveTo>
                      <a:pt x="2376" y="2658"/>
                    </a:moveTo>
                    <a:cubicBezTo>
                      <a:pt x="2377" y="2644"/>
                      <a:pt x="2376" y="2625"/>
                      <a:pt x="2374" y="2607"/>
                    </a:cubicBezTo>
                    <a:cubicBezTo>
                      <a:pt x="2378" y="2607"/>
                      <a:pt x="2382" y="2608"/>
                      <a:pt x="2385" y="2609"/>
                    </a:cubicBezTo>
                    <a:cubicBezTo>
                      <a:pt x="2381" y="2608"/>
                      <a:pt x="2377" y="2607"/>
                      <a:pt x="2374" y="2606"/>
                    </a:cubicBezTo>
                    <a:cubicBezTo>
                      <a:pt x="2373" y="2595"/>
                      <a:pt x="2371" y="2583"/>
                      <a:pt x="2370" y="2573"/>
                    </a:cubicBezTo>
                    <a:cubicBezTo>
                      <a:pt x="2388" y="2585"/>
                      <a:pt x="2409" y="2600"/>
                      <a:pt x="2432" y="2616"/>
                    </a:cubicBezTo>
                    <a:cubicBezTo>
                      <a:pt x="2432" y="2621"/>
                      <a:pt x="2432" y="2621"/>
                      <a:pt x="2432" y="2621"/>
                    </a:cubicBezTo>
                    <a:cubicBezTo>
                      <a:pt x="2432" y="2622"/>
                      <a:pt x="2433" y="2623"/>
                      <a:pt x="2433" y="2624"/>
                    </a:cubicBezTo>
                    <a:cubicBezTo>
                      <a:pt x="2424" y="2620"/>
                      <a:pt x="2415" y="2617"/>
                      <a:pt x="2406" y="2614"/>
                    </a:cubicBezTo>
                    <a:cubicBezTo>
                      <a:pt x="2405" y="2610"/>
                      <a:pt x="2404" y="2606"/>
                      <a:pt x="2404" y="2602"/>
                    </a:cubicBezTo>
                    <a:cubicBezTo>
                      <a:pt x="2403" y="2598"/>
                      <a:pt x="2403" y="2598"/>
                      <a:pt x="2403" y="2598"/>
                    </a:cubicBezTo>
                    <a:cubicBezTo>
                      <a:pt x="2404" y="2606"/>
                      <a:pt x="2404" y="2606"/>
                      <a:pt x="2404" y="2606"/>
                    </a:cubicBezTo>
                    <a:cubicBezTo>
                      <a:pt x="2404" y="2607"/>
                      <a:pt x="2404" y="2610"/>
                      <a:pt x="2404" y="2613"/>
                    </a:cubicBezTo>
                    <a:cubicBezTo>
                      <a:pt x="2398" y="2611"/>
                      <a:pt x="2392" y="2610"/>
                      <a:pt x="2385" y="2609"/>
                    </a:cubicBezTo>
                    <a:cubicBezTo>
                      <a:pt x="2391" y="2610"/>
                      <a:pt x="2398" y="2612"/>
                      <a:pt x="2404" y="2615"/>
                    </a:cubicBezTo>
                    <a:cubicBezTo>
                      <a:pt x="2405" y="2630"/>
                      <a:pt x="2405" y="2656"/>
                      <a:pt x="2409" y="2663"/>
                    </a:cubicBezTo>
                    <a:cubicBezTo>
                      <a:pt x="2402" y="2662"/>
                      <a:pt x="2395" y="2661"/>
                      <a:pt x="2389" y="2660"/>
                    </a:cubicBezTo>
                    <a:cubicBezTo>
                      <a:pt x="2388" y="2658"/>
                      <a:pt x="2387" y="2656"/>
                      <a:pt x="2387" y="2654"/>
                    </a:cubicBezTo>
                    <a:cubicBezTo>
                      <a:pt x="2387" y="2653"/>
                      <a:pt x="2387" y="2653"/>
                      <a:pt x="2387" y="2653"/>
                    </a:cubicBezTo>
                    <a:cubicBezTo>
                      <a:pt x="2387" y="2655"/>
                      <a:pt x="2387" y="2655"/>
                      <a:pt x="2387" y="2655"/>
                    </a:cubicBezTo>
                    <a:cubicBezTo>
                      <a:pt x="2386" y="2656"/>
                      <a:pt x="2386" y="2658"/>
                      <a:pt x="2386" y="2660"/>
                    </a:cubicBezTo>
                    <a:cubicBezTo>
                      <a:pt x="2383" y="2659"/>
                      <a:pt x="2379" y="2659"/>
                      <a:pt x="2376" y="2658"/>
                    </a:cubicBezTo>
                    <a:moveTo>
                      <a:pt x="2415" y="2664"/>
                    </a:moveTo>
                    <a:cubicBezTo>
                      <a:pt x="2413" y="2664"/>
                      <a:pt x="2412" y="2663"/>
                      <a:pt x="2410" y="2663"/>
                    </a:cubicBezTo>
                    <a:cubicBezTo>
                      <a:pt x="2412" y="2651"/>
                      <a:pt x="2409" y="2632"/>
                      <a:pt x="2406" y="2616"/>
                    </a:cubicBezTo>
                    <a:cubicBezTo>
                      <a:pt x="2415" y="2619"/>
                      <a:pt x="2424" y="2623"/>
                      <a:pt x="2433" y="2628"/>
                    </a:cubicBezTo>
                    <a:cubicBezTo>
                      <a:pt x="2434" y="2640"/>
                      <a:pt x="2436" y="2660"/>
                      <a:pt x="2440" y="2670"/>
                    </a:cubicBezTo>
                    <a:cubicBezTo>
                      <a:pt x="2433" y="2668"/>
                      <a:pt x="2426" y="2666"/>
                      <a:pt x="2419" y="2665"/>
                    </a:cubicBezTo>
                    <a:cubicBezTo>
                      <a:pt x="2420" y="2662"/>
                      <a:pt x="2416" y="2660"/>
                      <a:pt x="2414" y="2659"/>
                    </a:cubicBezTo>
                    <a:cubicBezTo>
                      <a:pt x="2414" y="2659"/>
                      <a:pt x="2414" y="2659"/>
                      <a:pt x="2414" y="2659"/>
                    </a:cubicBezTo>
                    <a:cubicBezTo>
                      <a:pt x="2414" y="2660"/>
                      <a:pt x="2414" y="2660"/>
                      <a:pt x="2414" y="2660"/>
                    </a:cubicBezTo>
                    <a:cubicBezTo>
                      <a:pt x="2415" y="2661"/>
                      <a:pt x="2414" y="2663"/>
                      <a:pt x="2415" y="2664"/>
                    </a:cubicBezTo>
                    <a:moveTo>
                      <a:pt x="2175" y="1774"/>
                    </a:moveTo>
                    <a:cubicBezTo>
                      <a:pt x="2176" y="1776"/>
                      <a:pt x="2178" y="1779"/>
                      <a:pt x="2179" y="1781"/>
                    </a:cubicBezTo>
                    <a:cubicBezTo>
                      <a:pt x="2197" y="1813"/>
                      <a:pt x="2217" y="1847"/>
                      <a:pt x="2238" y="1883"/>
                    </a:cubicBezTo>
                    <a:cubicBezTo>
                      <a:pt x="2239" y="1885"/>
                      <a:pt x="2240" y="1886"/>
                      <a:pt x="2241" y="1888"/>
                    </a:cubicBezTo>
                    <a:cubicBezTo>
                      <a:pt x="2241" y="1888"/>
                      <a:pt x="2241" y="1888"/>
                      <a:pt x="2241" y="1888"/>
                    </a:cubicBezTo>
                    <a:cubicBezTo>
                      <a:pt x="2225" y="1862"/>
                      <a:pt x="2211" y="1842"/>
                      <a:pt x="2203" y="1830"/>
                    </a:cubicBezTo>
                    <a:cubicBezTo>
                      <a:pt x="2194" y="1811"/>
                      <a:pt x="2184" y="1793"/>
                      <a:pt x="2175" y="1774"/>
                    </a:cubicBezTo>
                    <a:moveTo>
                      <a:pt x="2383" y="2297"/>
                    </a:moveTo>
                    <a:cubicBezTo>
                      <a:pt x="2374" y="2227"/>
                      <a:pt x="2352" y="2147"/>
                      <a:pt x="2325" y="2073"/>
                    </a:cubicBezTo>
                    <a:cubicBezTo>
                      <a:pt x="2323" y="2068"/>
                      <a:pt x="2321" y="2064"/>
                      <a:pt x="2320" y="2059"/>
                    </a:cubicBezTo>
                    <a:cubicBezTo>
                      <a:pt x="2330" y="2084"/>
                      <a:pt x="2339" y="2106"/>
                      <a:pt x="2346" y="2126"/>
                    </a:cubicBezTo>
                    <a:cubicBezTo>
                      <a:pt x="2345" y="2125"/>
                      <a:pt x="2345" y="2125"/>
                      <a:pt x="2345" y="2125"/>
                    </a:cubicBezTo>
                    <a:cubicBezTo>
                      <a:pt x="2346" y="2126"/>
                      <a:pt x="2346" y="2126"/>
                      <a:pt x="2346" y="2126"/>
                    </a:cubicBezTo>
                    <a:cubicBezTo>
                      <a:pt x="2347" y="2128"/>
                      <a:pt x="2348" y="2129"/>
                      <a:pt x="2348" y="2131"/>
                    </a:cubicBezTo>
                    <a:cubicBezTo>
                      <a:pt x="2357" y="2153"/>
                      <a:pt x="2357" y="2153"/>
                      <a:pt x="2357" y="2153"/>
                    </a:cubicBezTo>
                    <a:cubicBezTo>
                      <a:pt x="2347" y="2127"/>
                      <a:pt x="2347" y="2127"/>
                      <a:pt x="2347" y="2127"/>
                    </a:cubicBezTo>
                    <a:cubicBezTo>
                      <a:pt x="2387" y="2175"/>
                      <a:pt x="2387" y="2175"/>
                      <a:pt x="2387" y="2175"/>
                    </a:cubicBezTo>
                    <a:cubicBezTo>
                      <a:pt x="2388" y="2177"/>
                      <a:pt x="2389" y="2178"/>
                      <a:pt x="2390" y="2180"/>
                    </a:cubicBezTo>
                    <a:cubicBezTo>
                      <a:pt x="2392" y="2184"/>
                      <a:pt x="2394" y="2189"/>
                      <a:pt x="2396" y="2194"/>
                    </a:cubicBezTo>
                    <a:cubicBezTo>
                      <a:pt x="2395" y="2194"/>
                      <a:pt x="2395" y="2193"/>
                      <a:pt x="2394" y="2193"/>
                    </a:cubicBezTo>
                    <a:cubicBezTo>
                      <a:pt x="2383" y="2181"/>
                      <a:pt x="2383" y="2181"/>
                      <a:pt x="2383" y="2181"/>
                    </a:cubicBezTo>
                    <a:cubicBezTo>
                      <a:pt x="2396" y="2195"/>
                      <a:pt x="2396" y="2195"/>
                      <a:pt x="2396" y="2195"/>
                    </a:cubicBezTo>
                    <a:cubicBezTo>
                      <a:pt x="2397" y="2197"/>
                      <a:pt x="2398" y="2198"/>
                      <a:pt x="2398" y="2200"/>
                    </a:cubicBezTo>
                    <a:cubicBezTo>
                      <a:pt x="2407" y="2223"/>
                      <a:pt x="2416" y="2246"/>
                      <a:pt x="2424" y="2269"/>
                    </a:cubicBezTo>
                    <a:cubicBezTo>
                      <a:pt x="2419" y="2263"/>
                      <a:pt x="2415" y="2257"/>
                      <a:pt x="2411" y="2252"/>
                    </a:cubicBezTo>
                    <a:cubicBezTo>
                      <a:pt x="2389" y="2223"/>
                      <a:pt x="2389" y="2223"/>
                      <a:pt x="2389" y="2223"/>
                    </a:cubicBezTo>
                    <a:cubicBezTo>
                      <a:pt x="2424" y="2270"/>
                      <a:pt x="2424" y="2270"/>
                      <a:pt x="2424" y="2270"/>
                    </a:cubicBezTo>
                    <a:cubicBezTo>
                      <a:pt x="2431" y="2290"/>
                      <a:pt x="2438" y="2311"/>
                      <a:pt x="2443" y="2332"/>
                    </a:cubicBezTo>
                    <a:cubicBezTo>
                      <a:pt x="2431" y="2314"/>
                      <a:pt x="2419" y="2297"/>
                      <a:pt x="2407" y="2283"/>
                    </a:cubicBezTo>
                    <a:cubicBezTo>
                      <a:pt x="2386" y="2255"/>
                      <a:pt x="2386" y="2255"/>
                      <a:pt x="2386" y="2255"/>
                    </a:cubicBezTo>
                    <a:cubicBezTo>
                      <a:pt x="2423" y="2305"/>
                      <a:pt x="2423" y="2305"/>
                      <a:pt x="2423" y="2305"/>
                    </a:cubicBezTo>
                    <a:cubicBezTo>
                      <a:pt x="2429" y="2314"/>
                      <a:pt x="2436" y="2325"/>
                      <a:pt x="2445" y="2338"/>
                    </a:cubicBezTo>
                    <a:cubicBezTo>
                      <a:pt x="2451" y="2361"/>
                      <a:pt x="2456" y="2383"/>
                      <a:pt x="2460" y="2406"/>
                    </a:cubicBezTo>
                    <a:cubicBezTo>
                      <a:pt x="2445" y="2385"/>
                      <a:pt x="2431" y="2366"/>
                      <a:pt x="2419" y="2350"/>
                    </a:cubicBezTo>
                    <a:cubicBezTo>
                      <a:pt x="2401" y="2326"/>
                      <a:pt x="2401" y="2326"/>
                      <a:pt x="2401" y="2326"/>
                    </a:cubicBezTo>
                    <a:cubicBezTo>
                      <a:pt x="2432" y="2370"/>
                      <a:pt x="2432" y="2370"/>
                      <a:pt x="2432" y="2370"/>
                    </a:cubicBezTo>
                    <a:cubicBezTo>
                      <a:pt x="2439" y="2380"/>
                      <a:pt x="2449" y="2394"/>
                      <a:pt x="2461" y="2411"/>
                    </a:cubicBezTo>
                    <a:cubicBezTo>
                      <a:pt x="2462" y="2418"/>
                      <a:pt x="2463" y="2425"/>
                      <a:pt x="2464" y="2433"/>
                    </a:cubicBezTo>
                    <a:cubicBezTo>
                      <a:pt x="2464" y="2434"/>
                      <a:pt x="2464" y="2435"/>
                      <a:pt x="2464" y="2436"/>
                    </a:cubicBezTo>
                    <a:cubicBezTo>
                      <a:pt x="2438" y="2397"/>
                      <a:pt x="2411" y="2362"/>
                      <a:pt x="2387" y="2335"/>
                    </a:cubicBezTo>
                    <a:cubicBezTo>
                      <a:pt x="2386" y="2323"/>
                      <a:pt x="2385" y="2310"/>
                      <a:pt x="2383" y="2297"/>
                    </a:cubicBezTo>
                    <a:moveTo>
                      <a:pt x="2469" y="2500"/>
                    </a:moveTo>
                    <a:cubicBezTo>
                      <a:pt x="2491" y="2528"/>
                      <a:pt x="2514" y="2560"/>
                      <a:pt x="2535" y="2593"/>
                    </a:cubicBezTo>
                    <a:cubicBezTo>
                      <a:pt x="2535" y="2600"/>
                      <a:pt x="2535" y="2607"/>
                      <a:pt x="2534" y="2614"/>
                    </a:cubicBezTo>
                    <a:cubicBezTo>
                      <a:pt x="2514" y="2586"/>
                      <a:pt x="2491" y="2557"/>
                      <a:pt x="2469" y="2531"/>
                    </a:cubicBezTo>
                    <a:cubicBezTo>
                      <a:pt x="2469" y="2521"/>
                      <a:pt x="2469" y="2511"/>
                      <a:pt x="2469" y="2500"/>
                    </a:cubicBezTo>
                    <a:moveTo>
                      <a:pt x="2468" y="2530"/>
                    </a:moveTo>
                    <a:cubicBezTo>
                      <a:pt x="2440" y="2498"/>
                      <a:pt x="2411" y="2469"/>
                      <a:pt x="2386" y="2446"/>
                    </a:cubicBezTo>
                    <a:cubicBezTo>
                      <a:pt x="2387" y="2432"/>
                      <a:pt x="2388" y="2419"/>
                      <a:pt x="2388" y="2405"/>
                    </a:cubicBezTo>
                    <a:cubicBezTo>
                      <a:pt x="2399" y="2416"/>
                      <a:pt x="2399" y="2416"/>
                      <a:pt x="2399" y="2416"/>
                    </a:cubicBezTo>
                    <a:cubicBezTo>
                      <a:pt x="2414" y="2433"/>
                      <a:pt x="2440" y="2462"/>
                      <a:pt x="2468" y="2498"/>
                    </a:cubicBezTo>
                    <a:cubicBezTo>
                      <a:pt x="2468" y="2509"/>
                      <a:pt x="2468" y="2520"/>
                      <a:pt x="2468" y="2530"/>
                    </a:cubicBezTo>
                    <a:moveTo>
                      <a:pt x="2466" y="2596"/>
                    </a:moveTo>
                    <a:cubicBezTo>
                      <a:pt x="2483" y="2612"/>
                      <a:pt x="2502" y="2630"/>
                      <a:pt x="2519" y="2649"/>
                    </a:cubicBezTo>
                    <a:cubicBezTo>
                      <a:pt x="2520" y="2650"/>
                      <a:pt x="2521" y="2651"/>
                      <a:pt x="2522" y="2652"/>
                    </a:cubicBezTo>
                    <a:cubicBezTo>
                      <a:pt x="2514" y="2662"/>
                      <a:pt x="2514" y="2662"/>
                      <a:pt x="2514" y="2662"/>
                    </a:cubicBezTo>
                    <a:cubicBezTo>
                      <a:pt x="2501" y="2648"/>
                      <a:pt x="2483" y="2632"/>
                      <a:pt x="2464" y="2615"/>
                    </a:cubicBezTo>
                    <a:cubicBezTo>
                      <a:pt x="2465" y="2609"/>
                      <a:pt x="2465" y="2602"/>
                      <a:pt x="2466" y="2596"/>
                    </a:cubicBezTo>
                    <a:cubicBezTo>
                      <a:pt x="2466" y="2596"/>
                      <a:pt x="2466" y="2596"/>
                      <a:pt x="2466" y="2596"/>
                    </a:cubicBezTo>
                    <a:moveTo>
                      <a:pt x="2432" y="2618"/>
                    </a:moveTo>
                    <a:cubicBezTo>
                      <a:pt x="2432" y="2616"/>
                      <a:pt x="2432" y="2616"/>
                      <a:pt x="2432" y="2616"/>
                    </a:cubicBezTo>
                    <a:cubicBezTo>
                      <a:pt x="2439" y="2621"/>
                      <a:pt x="2446" y="2626"/>
                      <a:pt x="2453" y="2631"/>
                    </a:cubicBezTo>
                    <a:cubicBezTo>
                      <a:pt x="2453" y="2632"/>
                      <a:pt x="2453" y="2633"/>
                      <a:pt x="2454" y="2634"/>
                    </a:cubicBezTo>
                    <a:cubicBezTo>
                      <a:pt x="2447" y="2631"/>
                      <a:pt x="2440" y="2627"/>
                      <a:pt x="2434" y="2624"/>
                    </a:cubicBezTo>
                    <a:cubicBezTo>
                      <a:pt x="2433" y="2622"/>
                      <a:pt x="2433" y="2620"/>
                      <a:pt x="2432" y="2618"/>
                    </a:cubicBezTo>
                    <a:moveTo>
                      <a:pt x="2455" y="2632"/>
                    </a:moveTo>
                    <a:cubicBezTo>
                      <a:pt x="2458" y="2634"/>
                      <a:pt x="2460" y="2636"/>
                      <a:pt x="2463" y="2638"/>
                    </a:cubicBezTo>
                    <a:cubicBezTo>
                      <a:pt x="2463" y="2638"/>
                      <a:pt x="2463" y="2638"/>
                      <a:pt x="2463" y="2638"/>
                    </a:cubicBezTo>
                    <a:cubicBezTo>
                      <a:pt x="2460" y="2637"/>
                      <a:pt x="2458" y="2636"/>
                      <a:pt x="2456" y="2635"/>
                    </a:cubicBezTo>
                    <a:cubicBezTo>
                      <a:pt x="2456" y="2634"/>
                      <a:pt x="2455" y="2633"/>
                      <a:pt x="2455" y="2632"/>
                    </a:cubicBezTo>
                    <a:moveTo>
                      <a:pt x="2462" y="2644"/>
                    </a:moveTo>
                    <a:cubicBezTo>
                      <a:pt x="2461" y="2659"/>
                      <a:pt x="2461" y="2659"/>
                      <a:pt x="2461" y="2659"/>
                    </a:cubicBezTo>
                    <a:cubicBezTo>
                      <a:pt x="2460" y="2653"/>
                      <a:pt x="2459" y="2647"/>
                      <a:pt x="2457" y="2641"/>
                    </a:cubicBezTo>
                    <a:cubicBezTo>
                      <a:pt x="2459" y="2642"/>
                      <a:pt x="2461" y="2643"/>
                      <a:pt x="2462" y="2644"/>
                    </a:cubicBezTo>
                    <a:moveTo>
                      <a:pt x="2463" y="2638"/>
                    </a:moveTo>
                    <a:cubicBezTo>
                      <a:pt x="2465" y="2639"/>
                      <a:pt x="2466" y="2640"/>
                      <a:pt x="2468" y="2642"/>
                    </a:cubicBezTo>
                    <a:cubicBezTo>
                      <a:pt x="2466" y="2641"/>
                      <a:pt x="2465" y="2640"/>
                      <a:pt x="2463" y="2639"/>
                    </a:cubicBezTo>
                    <a:cubicBezTo>
                      <a:pt x="2463" y="2638"/>
                      <a:pt x="2463" y="2638"/>
                      <a:pt x="2463" y="2638"/>
                    </a:cubicBezTo>
                    <a:moveTo>
                      <a:pt x="2463" y="2633"/>
                    </a:moveTo>
                    <a:cubicBezTo>
                      <a:pt x="2463" y="2629"/>
                      <a:pt x="2464" y="2625"/>
                      <a:pt x="2464" y="2621"/>
                    </a:cubicBezTo>
                    <a:cubicBezTo>
                      <a:pt x="2482" y="2638"/>
                      <a:pt x="2500" y="2654"/>
                      <a:pt x="2512" y="2665"/>
                    </a:cubicBezTo>
                    <a:cubicBezTo>
                      <a:pt x="2510" y="2667"/>
                      <a:pt x="2510" y="2667"/>
                      <a:pt x="2510" y="2667"/>
                    </a:cubicBezTo>
                    <a:cubicBezTo>
                      <a:pt x="2508" y="2665"/>
                      <a:pt x="2505" y="2663"/>
                      <a:pt x="2502" y="2662"/>
                    </a:cubicBezTo>
                    <a:cubicBezTo>
                      <a:pt x="2492" y="2654"/>
                      <a:pt x="2481" y="2646"/>
                      <a:pt x="2470" y="2638"/>
                    </a:cubicBezTo>
                    <a:cubicBezTo>
                      <a:pt x="2470" y="2637"/>
                      <a:pt x="2469" y="2636"/>
                      <a:pt x="2469" y="2635"/>
                    </a:cubicBezTo>
                    <a:cubicBezTo>
                      <a:pt x="2468" y="2633"/>
                      <a:pt x="2468" y="2633"/>
                      <a:pt x="2468" y="2633"/>
                    </a:cubicBezTo>
                    <a:cubicBezTo>
                      <a:pt x="2469" y="2637"/>
                      <a:pt x="2469" y="2637"/>
                      <a:pt x="2469" y="2637"/>
                    </a:cubicBezTo>
                    <a:cubicBezTo>
                      <a:pt x="2469" y="2638"/>
                      <a:pt x="2469" y="2638"/>
                      <a:pt x="2469" y="2638"/>
                    </a:cubicBezTo>
                    <a:cubicBezTo>
                      <a:pt x="2467" y="2636"/>
                      <a:pt x="2465" y="2635"/>
                      <a:pt x="2463" y="2633"/>
                    </a:cubicBezTo>
                    <a:moveTo>
                      <a:pt x="2535" y="2688"/>
                    </a:moveTo>
                    <a:cubicBezTo>
                      <a:pt x="2545" y="2694"/>
                      <a:pt x="2552" y="2698"/>
                      <a:pt x="2555" y="2699"/>
                    </a:cubicBezTo>
                    <a:cubicBezTo>
                      <a:pt x="2549" y="2694"/>
                      <a:pt x="2542" y="2689"/>
                      <a:pt x="2534" y="2683"/>
                    </a:cubicBezTo>
                    <a:cubicBezTo>
                      <a:pt x="2534" y="2683"/>
                      <a:pt x="2534" y="2682"/>
                      <a:pt x="2534" y="2681"/>
                    </a:cubicBezTo>
                    <a:cubicBezTo>
                      <a:pt x="2541" y="2673"/>
                      <a:pt x="2541" y="2673"/>
                      <a:pt x="2541" y="2673"/>
                    </a:cubicBezTo>
                    <a:cubicBezTo>
                      <a:pt x="2544" y="2676"/>
                      <a:pt x="2546" y="2680"/>
                      <a:pt x="2549" y="2684"/>
                    </a:cubicBezTo>
                    <a:cubicBezTo>
                      <a:pt x="2551" y="2686"/>
                      <a:pt x="2553" y="2688"/>
                      <a:pt x="2555" y="2691"/>
                    </a:cubicBezTo>
                    <a:cubicBezTo>
                      <a:pt x="2564" y="2704"/>
                      <a:pt x="2572" y="2717"/>
                      <a:pt x="2579" y="2728"/>
                    </a:cubicBezTo>
                    <a:cubicBezTo>
                      <a:pt x="2579" y="2729"/>
                      <a:pt x="2579" y="2729"/>
                      <a:pt x="2579" y="2730"/>
                    </a:cubicBezTo>
                    <a:cubicBezTo>
                      <a:pt x="2567" y="2716"/>
                      <a:pt x="2552" y="2702"/>
                      <a:pt x="2535" y="2688"/>
                    </a:cubicBezTo>
                    <a:moveTo>
                      <a:pt x="2462" y="2406"/>
                    </a:moveTo>
                    <a:cubicBezTo>
                      <a:pt x="2459" y="2386"/>
                      <a:pt x="2454" y="2366"/>
                      <a:pt x="2449" y="2345"/>
                    </a:cubicBezTo>
                    <a:cubicBezTo>
                      <a:pt x="2465" y="2370"/>
                      <a:pt x="2485" y="2402"/>
                      <a:pt x="2504" y="2437"/>
                    </a:cubicBezTo>
                    <a:cubicBezTo>
                      <a:pt x="2533" y="2522"/>
                      <a:pt x="2533" y="2522"/>
                      <a:pt x="2533" y="2522"/>
                    </a:cubicBezTo>
                    <a:cubicBezTo>
                      <a:pt x="2533" y="2522"/>
                      <a:pt x="2533" y="2523"/>
                      <a:pt x="2533" y="2523"/>
                    </a:cubicBezTo>
                    <a:cubicBezTo>
                      <a:pt x="2511" y="2483"/>
                      <a:pt x="2487" y="2444"/>
                      <a:pt x="2463" y="2410"/>
                    </a:cubicBezTo>
                    <a:cubicBezTo>
                      <a:pt x="2463" y="2409"/>
                      <a:pt x="2463" y="2408"/>
                      <a:pt x="2462" y="2406"/>
                    </a:cubicBezTo>
                    <a:moveTo>
                      <a:pt x="2549" y="2601"/>
                    </a:moveTo>
                    <a:cubicBezTo>
                      <a:pt x="2546" y="2594"/>
                      <a:pt x="2543" y="2586"/>
                      <a:pt x="2539" y="2578"/>
                    </a:cubicBezTo>
                    <a:cubicBezTo>
                      <a:pt x="2539" y="2574"/>
                      <a:pt x="2539" y="2570"/>
                      <a:pt x="2539" y="2566"/>
                    </a:cubicBezTo>
                    <a:cubicBezTo>
                      <a:pt x="2547" y="2582"/>
                      <a:pt x="2555" y="2598"/>
                      <a:pt x="2562" y="2613"/>
                    </a:cubicBezTo>
                    <a:cubicBezTo>
                      <a:pt x="2562" y="2613"/>
                      <a:pt x="2562" y="2613"/>
                      <a:pt x="2562" y="2613"/>
                    </a:cubicBezTo>
                    <a:cubicBezTo>
                      <a:pt x="2561" y="2613"/>
                      <a:pt x="2561" y="2613"/>
                      <a:pt x="2561" y="2613"/>
                    </a:cubicBezTo>
                    <a:cubicBezTo>
                      <a:pt x="2558" y="2613"/>
                      <a:pt x="2556" y="2614"/>
                      <a:pt x="2555" y="2616"/>
                    </a:cubicBezTo>
                    <a:cubicBezTo>
                      <a:pt x="2553" y="2614"/>
                      <a:pt x="2553" y="2614"/>
                      <a:pt x="2553" y="2614"/>
                    </a:cubicBezTo>
                    <a:cubicBezTo>
                      <a:pt x="2553" y="2614"/>
                      <a:pt x="2553" y="2614"/>
                      <a:pt x="2553" y="2614"/>
                    </a:cubicBezTo>
                    <a:cubicBezTo>
                      <a:pt x="2548" y="2607"/>
                      <a:pt x="2544" y="2600"/>
                      <a:pt x="2539" y="2593"/>
                    </a:cubicBezTo>
                    <a:cubicBezTo>
                      <a:pt x="2539" y="2590"/>
                      <a:pt x="2539" y="2588"/>
                      <a:pt x="2539" y="2586"/>
                    </a:cubicBezTo>
                    <a:cubicBezTo>
                      <a:pt x="2543" y="2594"/>
                      <a:pt x="2547" y="2599"/>
                      <a:pt x="2549" y="2601"/>
                    </a:cubicBezTo>
                    <a:moveTo>
                      <a:pt x="2539" y="2599"/>
                    </a:moveTo>
                    <a:cubicBezTo>
                      <a:pt x="2543" y="2605"/>
                      <a:pt x="2547" y="2611"/>
                      <a:pt x="2550" y="2617"/>
                    </a:cubicBezTo>
                    <a:cubicBezTo>
                      <a:pt x="2543" y="2626"/>
                      <a:pt x="2543" y="2626"/>
                      <a:pt x="2543" y="2626"/>
                    </a:cubicBezTo>
                    <a:cubicBezTo>
                      <a:pt x="2542" y="2624"/>
                      <a:pt x="2540" y="2621"/>
                      <a:pt x="2538" y="2619"/>
                    </a:cubicBezTo>
                    <a:cubicBezTo>
                      <a:pt x="2539" y="2613"/>
                      <a:pt x="2539" y="2606"/>
                      <a:pt x="2539" y="2599"/>
                    </a:cubicBezTo>
                    <a:moveTo>
                      <a:pt x="2265" y="1928"/>
                    </a:moveTo>
                    <a:cubicBezTo>
                      <a:pt x="2265" y="1927"/>
                      <a:pt x="2265" y="1927"/>
                      <a:pt x="2265" y="1927"/>
                    </a:cubicBezTo>
                    <a:cubicBezTo>
                      <a:pt x="2307" y="1995"/>
                      <a:pt x="2353" y="2066"/>
                      <a:pt x="2405" y="2139"/>
                    </a:cubicBezTo>
                    <a:cubicBezTo>
                      <a:pt x="2411" y="2157"/>
                      <a:pt x="2411" y="2157"/>
                      <a:pt x="2411" y="2157"/>
                    </a:cubicBezTo>
                    <a:cubicBezTo>
                      <a:pt x="2393" y="2136"/>
                      <a:pt x="2375" y="2116"/>
                      <a:pt x="2358" y="2098"/>
                    </a:cubicBezTo>
                    <a:cubicBezTo>
                      <a:pt x="2327" y="2034"/>
                      <a:pt x="2294" y="1975"/>
                      <a:pt x="2265" y="1928"/>
                    </a:cubicBezTo>
                    <a:moveTo>
                      <a:pt x="2347" y="2086"/>
                    </a:moveTo>
                    <a:cubicBezTo>
                      <a:pt x="2340" y="2079"/>
                      <a:pt x="2333" y="2071"/>
                      <a:pt x="2327" y="2064"/>
                    </a:cubicBezTo>
                    <a:cubicBezTo>
                      <a:pt x="2322" y="2058"/>
                      <a:pt x="2322" y="2058"/>
                      <a:pt x="2322" y="2058"/>
                    </a:cubicBezTo>
                    <a:cubicBezTo>
                      <a:pt x="2311" y="2031"/>
                      <a:pt x="2298" y="1999"/>
                      <a:pt x="2284" y="1967"/>
                    </a:cubicBezTo>
                    <a:cubicBezTo>
                      <a:pt x="2305" y="2004"/>
                      <a:pt x="2327" y="2044"/>
                      <a:pt x="2347" y="2086"/>
                    </a:cubicBezTo>
                    <a:moveTo>
                      <a:pt x="2384" y="2154"/>
                    </a:moveTo>
                    <a:cubicBezTo>
                      <a:pt x="2376" y="2136"/>
                      <a:pt x="2368" y="2119"/>
                      <a:pt x="2360" y="2101"/>
                    </a:cubicBezTo>
                    <a:cubicBezTo>
                      <a:pt x="2375" y="2120"/>
                      <a:pt x="2395" y="2143"/>
                      <a:pt x="2414" y="2168"/>
                    </a:cubicBezTo>
                    <a:cubicBezTo>
                      <a:pt x="2427" y="2204"/>
                      <a:pt x="2427" y="2204"/>
                      <a:pt x="2427" y="2204"/>
                    </a:cubicBezTo>
                    <a:cubicBezTo>
                      <a:pt x="2412" y="2187"/>
                      <a:pt x="2398" y="2170"/>
                      <a:pt x="2385" y="2155"/>
                    </a:cubicBezTo>
                    <a:cubicBezTo>
                      <a:pt x="2384" y="2154"/>
                      <a:pt x="2384" y="2154"/>
                      <a:pt x="2384" y="2154"/>
                    </a:cubicBezTo>
                    <a:moveTo>
                      <a:pt x="2414" y="2152"/>
                    </a:moveTo>
                    <a:cubicBezTo>
                      <a:pt x="2423" y="2165"/>
                      <a:pt x="2431" y="2178"/>
                      <a:pt x="2440" y="2192"/>
                    </a:cubicBezTo>
                    <a:cubicBezTo>
                      <a:pt x="2433" y="2183"/>
                      <a:pt x="2426" y="2175"/>
                      <a:pt x="2419" y="2166"/>
                    </a:cubicBezTo>
                    <a:cubicBezTo>
                      <a:pt x="2414" y="2152"/>
                      <a:pt x="2414" y="2152"/>
                      <a:pt x="2414" y="2152"/>
                    </a:cubicBezTo>
                    <a:moveTo>
                      <a:pt x="2476" y="2251"/>
                    </a:moveTo>
                    <a:cubicBezTo>
                      <a:pt x="2480" y="2263"/>
                      <a:pt x="2485" y="2276"/>
                      <a:pt x="2489" y="2291"/>
                    </a:cubicBezTo>
                    <a:cubicBezTo>
                      <a:pt x="2476" y="2268"/>
                      <a:pt x="2456" y="2241"/>
                      <a:pt x="2435" y="2214"/>
                    </a:cubicBezTo>
                    <a:cubicBezTo>
                      <a:pt x="2423" y="2178"/>
                      <a:pt x="2423" y="2178"/>
                      <a:pt x="2423" y="2178"/>
                    </a:cubicBezTo>
                    <a:cubicBezTo>
                      <a:pt x="2438" y="2198"/>
                      <a:pt x="2453" y="2217"/>
                      <a:pt x="2466" y="2234"/>
                    </a:cubicBezTo>
                    <a:cubicBezTo>
                      <a:pt x="2469" y="2240"/>
                      <a:pt x="2473" y="2245"/>
                      <a:pt x="2476" y="2251"/>
                    </a:cubicBezTo>
                    <a:moveTo>
                      <a:pt x="2448" y="2254"/>
                    </a:moveTo>
                    <a:cubicBezTo>
                      <a:pt x="2465" y="2276"/>
                      <a:pt x="2483" y="2302"/>
                      <a:pt x="2499" y="2325"/>
                    </a:cubicBezTo>
                    <a:cubicBezTo>
                      <a:pt x="2501" y="2331"/>
                      <a:pt x="2502" y="2336"/>
                      <a:pt x="2504" y="2343"/>
                    </a:cubicBezTo>
                    <a:cubicBezTo>
                      <a:pt x="2486" y="2313"/>
                      <a:pt x="2467" y="2283"/>
                      <a:pt x="2449" y="2256"/>
                    </a:cubicBezTo>
                    <a:cubicBezTo>
                      <a:pt x="2448" y="2254"/>
                      <a:pt x="2448" y="2254"/>
                      <a:pt x="2448" y="2254"/>
                    </a:cubicBezTo>
                    <a:moveTo>
                      <a:pt x="2440" y="2243"/>
                    </a:moveTo>
                    <a:cubicBezTo>
                      <a:pt x="2439" y="2243"/>
                      <a:pt x="2439" y="2243"/>
                      <a:pt x="2439" y="2243"/>
                    </a:cubicBezTo>
                    <a:cubicBezTo>
                      <a:pt x="2440" y="2243"/>
                      <a:pt x="2440" y="2243"/>
                      <a:pt x="2440" y="2243"/>
                    </a:cubicBezTo>
                    <a:cubicBezTo>
                      <a:pt x="2440" y="2243"/>
                      <a:pt x="2440" y="2243"/>
                      <a:pt x="2440" y="2243"/>
                    </a:cubicBezTo>
                    <a:moveTo>
                      <a:pt x="2537" y="2520"/>
                    </a:moveTo>
                    <a:cubicBezTo>
                      <a:pt x="2536" y="2512"/>
                      <a:pt x="2536" y="2503"/>
                      <a:pt x="2535" y="2495"/>
                    </a:cubicBezTo>
                    <a:cubicBezTo>
                      <a:pt x="2541" y="2507"/>
                      <a:pt x="2547" y="2520"/>
                      <a:pt x="2552" y="2532"/>
                    </a:cubicBezTo>
                    <a:cubicBezTo>
                      <a:pt x="2562" y="2552"/>
                      <a:pt x="2570" y="2573"/>
                      <a:pt x="2578" y="2593"/>
                    </a:cubicBezTo>
                    <a:cubicBezTo>
                      <a:pt x="2571" y="2602"/>
                      <a:pt x="2571" y="2602"/>
                      <a:pt x="2571" y="2602"/>
                    </a:cubicBezTo>
                    <a:cubicBezTo>
                      <a:pt x="2564" y="2585"/>
                      <a:pt x="2556" y="2568"/>
                      <a:pt x="2547" y="2551"/>
                    </a:cubicBezTo>
                    <a:cubicBezTo>
                      <a:pt x="2537" y="2520"/>
                      <a:pt x="2537" y="2520"/>
                      <a:pt x="2537" y="2520"/>
                    </a:cubicBezTo>
                    <a:moveTo>
                      <a:pt x="2544" y="2473"/>
                    </a:moveTo>
                    <a:cubicBezTo>
                      <a:pt x="2547" y="2480"/>
                      <a:pt x="2550" y="2488"/>
                      <a:pt x="2553" y="2496"/>
                    </a:cubicBezTo>
                    <a:cubicBezTo>
                      <a:pt x="2545" y="2477"/>
                      <a:pt x="2536" y="2458"/>
                      <a:pt x="2528" y="2442"/>
                    </a:cubicBezTo>
                    <a:cubicBezTo>
                      <a:pt x="2528" y="2440"/>
                      <a:pt x="2528" y="2439"/>
                      <a:pt x="2528" y="2438"/>
                    </a:cubicBezTo>
                    <a:cubicBezTo>
                      <a:pt x="2533" y="2449"/>
                      <a:pt x="2539" y="2461"/>
                      <a:pt x="2544" y="2473"/>
                    </a:cubicBezTo>
                    <a:moveTo>
                      <a:pt x="2526" y="2427"/>
                    </a:moveTo>
                    <a:cubicBezTo>
                      <a:pt x="2526" y="2427"/>
                      <a:pt x="2526" y="2426"/>
                      <a:pt x="2525" y="2426"/>
                    </a:cubicBezTo>
                    <a:cubicBezTo>
                      <a:pt x="2526" y="2427"/>
                      <a:pt x="2527" y="2429"/>
                      <a:pt x="2528" y="2431"/>
                    </a:cubicBezTo>
                    <a:cubicBezTo>
                      <a:pt x="2527" y="2430"/>
                      <a:pt x="2526" y="2428"/>
                      <a:pt x="2526" y="2427"/>
                    </a:cubicBezTo>
                    <a:moveTo>
                      <a:pt x="2574" y="2628"/>
                    </a:moveTo>
                    <a:cubicBezTo>
                      <a:pt x="2575" y="2626"/>
                      <a:pt x="2575" y="2626"/>
                      <a:pt x="2575" y="2626"/>
                    </a:cubicBezTo>
                    <a:cubicBezTo>
                      <a:pt x="2577" y="2632"/>
                      <a:pt x="2579" y="2637"/>
                      <a:pt x="2581" y="2643"/>
                    </a:cubicBezTo>
                    <a:cubicBezTo>
                      <a:pt x="2578" y="2638"/>
                      <a:pt x="2576" y="2633"/>
                      <a:pt x="2574" y="2628"/>
                    </a:cubicBezTo>
                    <a:moveTo>
                      <a:pt x="2579" y="2621"/>
                    </a:moveTo>
                    <a:cubicBezTo>
                      <a:pt x="2582" y="2617"/>
                      <a:pt x="2582" y="2617"/>
                      <a:pt x="2582" y="2617"/>
                    </a:cubicBezTo>
                    <a:cubicBezTo>
                      <a:pt x="2582" y="2622"/>
                      <a:pt x="2582" y="2627"/>
                      <a:pt x="2582" y="2632"/>
                    </a:cubicBezTo>
                    <a:cubicBezTo>
                      <a:pt x="2581" y="2628"/>
                      <a:pt x="2580" y="2625"/>
                      <a:pt x="2579" y="2621"/>
                    </a:cubicBezTo>
                    <a:moveTo>
                      <a:pt x="2530" y="2453"/>
                    </a:moveTo>
                    <a:cubicBezTo>
                      <a:pt x="2530" y="2452"/>
                      <a:pt x="2529" y="2451"/>
                      <a:pt x="2529" y="2450"/>
                    </a:cubicBezTo>
                    <a:cubicBezTo>
                      <a:pt x="2539" y="2475"/>
                      <a:pt x="2556" y="2518"/>
                      <a:pt x="2571" y="2565"/>
                    </a:cubicBezTo>
                    <a:cubicBezTo>
                      <a:pt x="2560" y="2539"/>
                      <a:pt x="2547" y="2513"/>
                      <a:pt x="2534" y="2486"/>
                    </a:cubicBezTo>
                    <a:cubicBezTo>
                      <a:pt x="2533" y="2475"/>
                      <a:pt x="2531" y="2464"/>
                      <a:pt x="2530" y="2453"/>
                    </a:cubicBezTo>
                    <a:moveTo>
                      <a:pt x="2522" y="2429"/>
                    </a:moveTo>
                    <a:cubicBezTo>
                      <a:pt x="2522" y="2428"/>
                      <a:pt x="2521" y="2426"/>
                      <a:pt x="2520" y="2425"/>
                    </a:cubicBezTo>
                    <a:cubicBezTo>
                      <a:pt x="2518" y="2420"/>
                      <a:pt x="2518" y="2420"/>
                      <a:pt x="2518" y="2420"/>
                    </a:cubicBezTo>
                    <a:cubicBezTo>
                      <a:pt x="2519" y="2422"/>
                      <a:pt x="2521" y="2425"/>
                      <a:pt x="2522" y="2427"/>
                    </a:cubicBezTo>
                    <a:cubicBezTo>
                      <a:pt x="2522" y="2428"/>
                      <a:pt x="2522" y="2429"/>
                      <a:pt x="2522" y="2429"/>
                    </a:cubicBezTo>
                    <a:moveTo>
                      <a:pt x="2586" y="2619"/>
                    </a:moveTo>
                    <a:cubicBezTo>
                      <a:pt x="2594" y="2645"/>
                      <a:pt x="2598" y="2671"/>
                      <a:pt x="2601" y="2693"/>
                    </a:cubicBezTo>
                    <a:cubicBezTo>
                      <a:pt x="2599" y="2690"/>
                      <a:pt x="2598" y="2687"/>
                      <a:pt x="2597" y="2683"/>
                    </a:cubicBezTo>
                    <a:cubicBezTo>
                      <a:pt x="2594" y="2671"/>
                      <a:pt x="2591" y="2659"/>
                      <a:pt x="2587" y="2646"/>
                    </a:cubicBezTo>
                    <a:cubicBezTo>
                      <a:pt x="2587" y="2637"/>
                      <a:pt x="2587" y="2628"/>
                      <a:pt x="2586" y="2618"/>
                    </a:cubicBezTo>
                    <a:cubicBezTo>
                      <a:pt x="2586" y="2619"/>
                      <a:pt x="2586" y="2619"/>
                      <a:pt x="2586" y="2619"/>
                    </a:cubicBezTo>
                    <a:moveTo>
                      <a:pt x="2602" y="2711"/>
                    </a:moveTo>
                    <a:cubicBezTo>
                      <a:pt x="2602" y="2712"/>
                      <a:pt x="2602" y="2712"/>
                      <a:pt x="2602" y="2713"/>
                    </a:cubicBezTo>
                    <a:cubicBezTo>
                      <a:pt x="2602" y="2712"/>
                      <a:pt x="2602" y="2711"/>
                      <a:pt x="2601" y="2709"/>
                    </a:cubicBezTo>
                    <a:cubicBezTo>
                      <a:pt x="2601" y="2709"/>
                      <a:pt x="2601" y="2708"/>
                      <a:pt x="2601" y="2708"/>
                    </a:cubicBezTo>
                    <a:cubicBezTo>
                      <a:pt x="2601" y="2709"/>
                      <a:pt x="2602" y="2710"/>
                      <a:pt x="2602" y="2711"/>
                    </a:cubicBezTo>
                    <a:moveTo>
                      <a:pt x="2580" y="2664"/>
                    </a:moveTo>
                    <a:cubicBezTo>
                      <a:pt x="2576" y="2656"/>
                      <a:pt x="2572" y="2648"/>
                      <a:pt x="2567" y="2639"/>
                    </a:cubicBezTo>
                    <a:cubicBezTo>
                      <a:pt x="2571" y="2635"/>
                      <a:pt x="2571" y="2635"/>
                      <a:pt x="2571" y="2635"/>
                    </a:cubicBezTo>
                    <a:cubicBezTo>
                      <a:pt x="2580" y="2664"/>
                      <a:pt x="2580" y="2664"/>
                      <a:pt x="2580" y="2664"/>
                    </a:cubicBezTo>
                    <a:moveTo>
                      <a:pt x="2566" y="2607"/>
                    </a:moveTo>
                    <a:cubicBezTo>
                      <a:pt x="2556" y="2577"/>
                      <a:pt x="2556" y="2577"/>
                      <a:pt x="2556" y="2577"/>
                    </a:cubicBezTo>
                    <a:cubicBezTo>
                      <a:pt x="2560" y="2586"/>
                      <a:pt x="2564" y="2596"/>
                      <a:pt x="2568" y="2605"/>
                    </a:cubicBezTo>
                    <a:cubicBezTo>
                      <a:pt x="2566" y="2607"/>
                      <a:pt x="2566" y="2607"/>
                      <a:pt x="2566" y="2607"/>
                    </a:cubicBezTo>
                    <a:moveTo>
                      <a:pt x="2531" y="2503"/>
                    </a:moveTo>
                    <a:cubicBezTo>
                      <a:pt x="2517" y="2459"/>
                      <a:pt x="2517" y="2459"/>
                      <a:pt x="2517" y="2459"/>
                    </a:cubicBezTo>
                    <a:cubicBezTo>
                      <a:pt x="2521" y="2467"/>
                      <a:pt x="2525" y="2475"/>
                      <a:pt x="2529" y="2484"/>
                    </a:cubicBezTo>
                    <a:cubicBezTo>
                      <a:pt x="2530" y="2490"/>
                      <a:pt x="2531" y="2497"/>
                      <a:pt x="2531" y="2503"/>
                    </a:cubicBezTo>
                    <a:moveTo>
                      <a:pt x="2511" y="2443"/>
                    </a:moveTo>
                    <a:cubicBezTo>
                      <a:pt x="2483" y="2359"/>
                      <a:pt x="2483" y="2359"/>
                      <a:pt x="2483" y="2359"/>
                    </a:cubicBezTo>
                    <a:cubicBezTo>
                      <a:pt x="2494" y="2376"/>
                      <a:pt x="2505" y="2396"/>
                      <a:pt x="2516" y="2416"/>
                    </a:cubicBezTo>
                    <a:cubicBezTo>
                      <a:pt x="2523" y="2434"/>
                      <a:pt x="2523" y="2434"/>
                      <a:pt x="2523" y="2434"/>
                    </a:cubicBezTo>
                    <a:cubicBezTo>
                      <a:pt x="2525" y="2448"/>
                      <a:pt x="2527" y="2462"/>
                      <a:pt x="2529" y="2475"/>
                    </a:cubicBezTo>
                    <a:cubicBezTo>
                      <a:pt x="2523" y="2465"/>
                      <a:pt x="2517" y="2454"/>
                      <a:pt x="2511" y="2443"/>
                    </a:cubicBezTo>
                    <a:moveTo>
                      <a:pt x="2480" y="2350"/>
                    </a:moveTo>
                    <a:cubicBezTo>
                      <a:pt x="2452" y="2265"/>
                      <a:pt x="2452" y="2265"/>
                      <a:pt x="2452" y="2265"/>
                    </a:cubicBezTo>
                    <a:cubicBezTo>
                      <a:pt x="2470" y="2292"/>
                      <a:pt x="2488" y="2322"/>
                      <a:pt x="2506" y="2353"/>
                    </a:cubicBezTo>
                    <a:cubicBezTo>
                      <a:pt x="2511" y="2371"/>
                      <a:pt x="2515" y="2390"/>
                      <a:pt x="2519" y="2410"/>
                    </a:cubicBezTo>
                    <a:cubicBezTo>
                      <a:pt x="2511" y="2394"/>
                      <a:pt x="2502" y="2381"/>
                      <a:pt x="2494" y="2369"/>
                    </a:cubicBezTo>
                    <a:cubicBezTo>
                      <a:pt x="2483" y="2353"/>
                      <a:pt x="2483" y="2353"/>
                      <a:pt x="2483" y="2353"/>
                    </a:cubicBezTo>
                    <a:cubicBezTo>
                      <a:pt x="2502" y="2382"/>
                      <a:pt x="2502" y="2382"/>
                      <a:pt x="2502" y="2382"/>
                    </a:cubicBezTo>
                    <a:cubicBezTo>
                      <a:pt x="2507" y="2389"/>
                      <a:pt x="2513" y="2399"/>
                      <a:pt x="2519" y="2412"/>
                    </a:cubicBezTo>
                    <a:cubicBezTo>
                      <a:pt x="2520" y="2414"/>
                      <a:pt x="2520" y="2415"/>
                      <a:pt x="2520" y="2417"/>
                    </a:cubicBezTo>
                    <a:cubicBezTo>
                      <a:pt x="2507" y="2394"/>
                      <a:pt x="2494" y="2372"/>
                      <a:pt x="2480" y="2350"/>
                    </a:cubicBezTo>
                    <a:moveTo>
                      <a:pt x="2446" y="2247"/>
                    </a:moveTo>
                    <a:cubicBezTo>
                      <a:pt x="2439" y="2227"/>
                      <a:pt x="2439" y="2227"/>
                      <a:pt x="2439" y="2227"/>
                    </a:cubicBezTo>
                    <a:cubicBezTo>
                      <a:pt x="2456" y="2251"/>
                      <a:pt x="2473" y="2273"/>
                      <a:pt x="2484" y="2289"/>
                    </a:cubicBezTo>
                    <a:cubicBezTo>
                      <a:pt x="2489" y="2301"/>
                      <a:pt x="2489" y="2301"/>
                      <a:pt x="2489" y="2301"/>
                    </a:cubicBezTo>
                    <a:cubicBezTo>
                      <a:pt x="2476" y="2283"/>
                      <a:pt x="2461" y="2264"/>
                      <a:pt x="2446" y="2247"/>
                    </a:cubicBezTo>
                    <a:moveTo>
                      <a:pt x="2492" y="2300"/>
                    </a:moveTo>
                    <a:cubicBezTo>
                      <a:pt x="2492" y="2300"/>
                      <a:pt x="2492" y="2301"/>
                      <a:pt x="2492" y="2301"/>
                    </a:cubicBezTo>
                    <a:cubicBezTo>
                      <a:pt x="2492" y="2300"/>
                      <a:pt x="2491" y="2299"/>
                      <a:pt x="2490" y="2298"/>
                    </a:cubicBezTo>
                    <a:cubicBezTo>
                      <a:pt x="2491" y="2298"/>
                      <a:pt x="2491" y="2299"/>
                      <a:pt x="2492" y="2300"/>
                    </a:cubicBezTo>
                    <a:moveTo>
                      <a:pt x="2493" y="2303"/>
                    </a:moveTo>
                    <a:cubicBezTo>
                      <a:pt x="2493" y="2305"/>
                      <a:pt x="2494" y="2307"/>
                      <a:pt x="2494" y="2309"/>
                    </a:cubicBezTo>
                    <a:cubicBezTo>
                      <a:pt x="2493" y="2307"/>
                      <a:pt x="2492" y="2305"/>
                      <a:pt x="2491" y="2303"/>
                    </a:cubicBezTo>
                    <a:cubicBezTo>
                      <a:pt x="2484" y="2290"/>
                      <a:pt x="2484" y="2290"/>
                      <a:pt x="2484" y="2290"/>
                    </a:cubicBezTo>
                    <a:cubicBezTo>
                      <a:pt x="2485" y="2291"/>
                      <a:pt x="2486" y="2292"/>
                      <a:pt x="2487" y="2293"/>
                    </a:cubicBezTo>
                    <a:cubicBezTo>
                      <a:pt x="2489" y="2296"/>
                      <a:pt x="2489" y="2296"/>
                      <a:pt x="2489" y="2296"/>
                    </a:cubicBezTo>
                    <a:cubicBezTo>
                      <a:pt x="2490" y="2298"/>
                      <a:pt x="2491" y="2301"/>
                      <a:pt x="2493" y="2303"/>
                    </a:cubicBezTo>
                    <a:moveTo>
                      <a:pt x="2506" y="2340"/>
                    </a:moveTo>
                    <a:cubicBezTo>
                      <a:pt x="2509" y="2347"/>
                      <a:pt x="2512" y="2355"/>
                      <a:pt x="2516" y="2364"/>
                    </a:cubicBezTo>
                    <a:cubicBezTo>
                      <a:pt x="2514" y="2360"/>
                      <a:pt x="2511" y="2356"/>
                      <a:pt x="2509" y="2352"/>
                    </a:cubicBezTo>
                    <a:cubicBezTo>
                      <a:pt x="2508" y="2348"/>
                      <a:pt x="2507" y="2344"/>
                      <a:pt x="2506" y="2340"/>
                    </a:cubicBezTo>
                    <a:moveTo>
                      <a:pt x="2526" y="2388"/>
                    </a:moveTo>
                    <a:cubicBezTo>
                      <a:pt x="2541" y="2428"/>
                      <a:pt x="2559" y="2480"/>
                      <a:pt x="2574" y="2530"/>
                    </a:cubicBezTo>
                    <a:cubicBezTo>
                      <a:pt x="2574" y="2531"/>
                      <a:pt x="2574" y="2531"/>
                      <a:pt x="2574" y="2532"/>
                    </a:cubicBezTo>
                    <a:cubicBezTo>
                      <a:pt x="2568" y="2515"/>
                      <a:pt x="2561" y="2499"/>
                      <a:pt x="2553" y="2483"/>
                    </a:cubicBezTo>
                    <a:cubicBezTo>
                      <a:pt x="2551" y="2477"/>
                      <a:pt x="2548" y="2471"/>
                      <a:pt x="2545" y="2465"/>
                    </a:cubicBezTo>
                    <a:cubicBezTo>
                      <a:pt x="2539" y="2450"/>
                      <a:pt x="2532" y="2435"/>
                      <a:pt x="2525" y="2421"/>
                    </a:cubicBezTo>
                    <a:cubicBezTo>
                      <a:pt x="2521" y="2401"/>
                      <a:pt x="2517" y="2382"/>
                      <a:pt x="2512" y="2363"/>
                    </a:cubicBezTo>
                    <a:cubicBezTo>
                      <a:pt x="2517" y="2371"/>
                      <a:pt x="2521" y="2380"/>
                      <a:pt x="2526" y="2388"/>
                    </a:cubicBezTo>
                    <a:moveTo>
                      <a:pt x="2597" y="2714"/>
                    </a:moveTo>
                    <a:cubicBezTo>
                      <a:pt x="2594" y="2707"/>
                      <a:pt x="2590" y="2700"/>
                      <a:pt x="2586" y="2693"/>
                    </a:cubicBezTo>
                    <a:cubicBezTo>
                      <a:pt x="2586" y="2691"/>
                      <a:pt x="2586" y="2689"/>
                      <a:pt x="2586" y="2687"/>
                    </a:cubicBezTo>
                    <a:cubicBezTo>
                      <a:pt x="2590" y="2696"/>
                      <a:pt x="2594" y="2705"/>
                      <a:pt x="2597" y="2713"/>
                    </a:cubicBezTo>
                    <a:cubicBezTo>
                      <a:pt x="2597" y="2713"/>
                      <a:pt x="2597" y="2713"/>
                      <a:pt x="2597" y="2713"/>
                    </a:cubicBezTo>
                    <a:cubicBezTo>
                      <a:pt x="2597" y="2714"/>
                      <a:pt x="2597" y="2714"/>
                      <a:pt x="2597" y="2714"/>
                    </a:cubicBezTo>
                    <a:moveTo>
                      <a:pt x="2581" y="2685"/>
                    </a:moveTo>
                    <a:cubicBezTo>
                      <a:pt x="2575" y="2673"/>
                      <a:pt x="2567" y="2661"/>
                      <a:pt x="2559" y="2649"/>
                    </a:cubicBezTo>
                    <a:cubicBezTo>
                      <a:pt x="2564" y="2643"/>
                      <a:pt x="2564" y="2643"/>
                      <a:pt x="2564" y="2643"/>
                    </a:cubicBezTo>
                    <a:cubicBezTo>
                      <a:pt x="2571" y="2655"/>
                      <a:pt x="2576" y="2666"/>
                      <a:pt x="2582" y="2677"/>
                    </a:cubicBezTo>
                    <a:cubicBezTo>
                      <a:pt x="2581" y="2680"/>
                      <a:pt x="2581" y="2682"/>
                      <a:pt x="2581" y="2685"/>
                    </a:cubicBezTo>
                    <a:moveTo>
                      <a:pt x="2581" y="2694"/>
                    </a:moveTo>
                    <a:cubicBezTo>
                      <a:pt x="2580" y="2703"/>
                      <a:pt x="2580" y="2711"/>
                      <a:pt x="2580" y="2718"/>
                    </a:cubicBezTo>
                    <a:cubicBezTo>
                      <a:pt x="2569" y="2702"/>
                      <a:pt x="2557" y="2686"/>
                      <a:pt x="2544" y="2669"/>
                    </a:cubicBezTo>
                    <a:cubicBezTo>
                      <a:pt x="2556" y="2653"/>
                      <a:pt x="2556" y="2653"/>
                      <a:pt x="2556" y="2653"/>
                    </a:cubicBezTo>
                    <a:cubicBezTo>
                      <a:pt x="2565" y="2667"/>
                      <a:pt x="2574" y="2681"/>
                      <a:pt x="2581" y="2694"/>
                    </a:cubicBezTo>
                    <a:moveTo>
                      <a:pt x="2538" y="2633"/>
                    </a:moveTo>
                    <a:cubicBezTo>
                      <a:pt x="2538" y="2631"/>
                      <a:pt x="2538" y="2628"/>
                      <a:pt x="2538" y="2625"/>
                    </a:cubicBezTo>
                    <a:cubicBezTo>
                      <a:pt x="2539" y="2627"/>
                      <a:pt x="2540" y="2628"/>
                      <a:pt x="2541" y="2629"/>
                    </a:cubicBezTo>
                    <a:cubicBezTo>
                      <a:pt x="2538" y="2633"/>
                      <a:pt x="2538" y="2633"/>
                      <a:pt x="2538" y="2633"/>
                    </a:cubicBezTo>
                    <a:moveTo>
                      <a:pt x="2539" y="2558"/>
                    </a:moveTo>
                    <a:cubicBezTo>
                      <a:pt x="2539" y="2552"/>
                      <a:pt x="2538" y="2546"/>
                      <a:pt x="2538" y="2540"/>
                    </a:cubicBezTo>
                    <a:cubicBezTo>
                      <a:pt x="2539" y="2541"/>
                      <a:pt x="2540" y="2543"/>
                      <a:pt x="2541" y="2545"/>
                    </a:cubicBezTo>
                    <a:cubicBezTo>
                      <a:pt x="2556" y="2591"/>
                      <a:pt x="2556" y="2591"/>
                      <a:pt x="2556" y="2591"/>
                    </a:cubicBezTo>
                    <a:cubicBezTo>
                      <a:pt x="2551" y="2580"/>
                      <a:pt x="2545" y="2569"/>
                      <a:pt x="2539" y="2558"/>
                    </a:cubicBezTo>
                    <a:moveTo>
                      <a:pt x="2447" y="2338"/>
                    </a:moveTo>
                    <a:cubicBezTo>
                      <a:pt x="2442" y="2318"/>
                      <a:pt x="2437" y="2299"/>
                      <a:pt x="2431" y="2279"/>
                    </a:cubicBezTo>
                    <a:cubicBezTo>
                      <a:pt x="2441" y="2294"/>
                      <a:pt x="2456" y="2316"/>
                      <a:pt x="2473" y="2342"/>
                    </a:cubicBezTo>
                    <a:cubicBezTo>
                      <a:pt x="2500" y="2422"/>
                      <a:pt x="2500" y="2422"/>
                      <a:pt x="2500" y="2422"/>
                    </a:cubicBezTo>
                    <a:cubicBezTo>
                      <a:pt x="2482" y="2392"/>
                      <a:pt x="2465" y="2364"/>
                      <a:pt x="2447" y="2338"/>
                    </a:cubicBezTo>
                    <a:moveTo>
                      <a:pt x="2430" y="2278"/>
                    </a:moveTo>
                    <a:cubicBezTo>
                      <a:pt x="2423" y="2253"/>
                      <a:pt x="2414" y="2228"/>
                      <a:pt x="2404" y="2203"/>
                    </a:cubicBezTo>
                    <a:cubicBezTo>
                      <a:pt x="2408" y="2207"/>
                      <a:pt x="2413" y="2212"/>
                      <a:pt x="2419" y="2218"/>
                    </a:cubicBezTo>
                    <a:cubicBezTo>
                      <a:pt x="2426" y="2228"/>
                      <a:pt x="2434" y="2239"/>
                      <a:pt x="2442" y="2252"/>
                    </a:cubicBezTo>
                    <a:cubicBezTo>
                      <a:pt x="2471" y="2335"/>
                      <a:pt x="2471" y="2335"/>
                      <a:pt x="2471" y="2335"/>
                    </a:cubicBezTo>
                    <a:cubicBezTo>
                      <a:pt x="2457" y="2315"/>
                      <a:pt x="2443" y="2295"/>
                      <a:pt x="2430" y="2278"/>
                    </a:cubicBezTo>
                    <a:moveTo>
                      <a:pt x="2404" y="2201"/>
                    </a:moveTo>
                    <a:cubicBezTo>
                      <a:pt x="2402" y="2199"/>
                      <a:pt x="2401" y="2196"/>
                      <a:pt x="2400" y="2193"/>
                    </a:cubicBezTo>
                    <a:cubicBezTo>
                      <a:pt x="2405" y="2199"/>
                      <a:pt x="2410" y="2206"/>
                      <a:pt x="2416" y="2214"/>
                    </a:cubicBezTo>
                    <a:cubicBezTo>
                      <a:pt x="2412" y="2210"/>
                      <a:pt x="2408" y="2205"/>
                      <a:pt x="2404" y="2201"/>
                    </a:cubicBezTo>
                    <a:moveTo>
                      <a:pt x="2398" y="2188"/>
                    </a:moveTo>
                    <a:cubicBezTo>
                      <a:pt x="2394" y="2178"/>
                      <a:pt x="2390" y="2168"/>
                      <a:pt x="2386" y="2158"/>
                    </a:cubicBezTo>
                    <a:cubicBezTo>
                      <a:pt x="2399" y="2173"/>
                      <a:pt x="2415" y="2194"/>
                      <a:pt x="2430" y="2215"/>
                    </a:cubicBezTo>
                    <a:cubicBezTo>
                      <a:pt x="2438" y="2238"/>
                      <a:pt x="2438" y="2238"/>
                      <a:pt x="2438" y="2238"/>
                    </a:cubicBezTo>
                    <a:cubicBezTo>
                      <a:pt x="2435" y="2234"/>
                      <a:pt x="2432" y="2231"/>
                      <a:pt x="2429" y="2227"/>
                    </a:cubicBezTo>
                    <a:cubicBezTo>
                      <a:pt x="2418" y="2213"/>
                      <a:pt x="2408" y="2200"/>
                      <a:pt x="2398" y="2188"/>
                    </a:cubicBezTo>
                    <a:moveTo>
                      <a:pt x="2388" y="2175"/>
                    </a:moveTo>
                    <a:cubicBezTo>
                      <a:pt x="2382" y="2167"/>
                      <a:pt x="2375" y="2160"/>
                      <a:pt x="2369" y="2153"/>
                    </a:cubicBezTo>
                    <a:cubicBezTo>
                      <a:pt x="2347" y="2126"/>
                      <a:pt x="2347" y="2126"/>
                      <a:pt x="2347" y="2126"/>
                    </a:cubicBezTo>
                    <a:cubicBezTo>
                      <a:pt x="2342" y="2114"/>
                      <a:pt x="2342" y="2114"/>
                      <a:pt x="2342" y="2114"/>
                    </a:cubicBezTo>
                    <a:cubicBezTo>
                      <a:pt x="2338" y="2101"/>
                      <a:pt x="2331" y="2082"/>
                      <a:pt x="2322" y="2059"/>
                    </a:cubicBezTo>
                    <a:cubicBezTo>
                      <a:pt x="2337" y="2076"/>
                      <a:pt x="2337" y="2076"/>
                      <a:pt x="2337" y="2076"/>
                    </a:cubicBezTo>
                    <a:cubicBezTo>
                      <a:pt x="2340" y="2079"/>
                      <a:pt x="2344" y="2083"/>
                      <a:pt x="2348" y="2088"/>
                    </a:cubicBezTo>
                    <a:cubicBezTo>
                      <a:pt x="2358" y="2107"/>
                      <a:pt x="2366" y="2126"/>
                      <a:pt x="2375" y="2145"/>
                    </a:cubicBezTo>
                    <a:cubicBezTo>
                      <a:pt x="2370" y="2140"/>
                      <a:pt x="2365" y="2135"/>
                      <a:pt x="2361" y="2130"/>
                    </a:cubicBezTo>
                    <a:cubicBezTo>
                      <a:pt x="2350" y="2119"/>
                      <a:pt x="2350" y="2119"/>
                      <a:pt x="2350" y="2119"/>
                    </a:cubicBezTo>
                    <a:cubicBezTo>
                      <a:pt x="2369" y="2140"/>
                      <a:pt x="2369" y="2140"/>
                      <a:pt x="2369" y="2140"/>
                    </a:cubicBezTo>
                    <a:cubicBezTo>
                      <a:pt x="2371" y="2141"/>
                      <a:pt x="2373" y="2144"/>
                      <a:pt x="2376" y="2147"/>
                    </a:cubicBezTo>
                    <a:cubicBezTo>
                      <a:pt x="2380" y="2156"/>
                      <a:pt x="2384" y="2166"/>
                      <a:pt x="2388" y="2175"/>
                    </a:cubicBezTo>
                    <a:moveTo>
                      <a:pt x="2488" y="2271"/>
                    </a:moveTo>
                    <a:cubicBezTo>
                      <a:pt x="2499" y="2295"/>
                      <a:pt x="2515" y="2329"/>
                      <a:pt x="2531" y="2366"/>
                    </a:cubicBezTo>
                    <a:cubicBezTo>
                      <a:pt x="2523" y="2352"/>
                      <a:pt x="2514" y="2336"/>
                      <a:pt x="2503" y="2320"/>
                    </a:cubicBezTo>
                    <a:cubicBezTo>
                      <a:pt x="2501" y="2317"/>
                      <a:pt x="2499" y="2314"/>
                      <a:pt x="2497" y="2310"/>
                    </a:cubicBezTo>
                    <a:cubicBezTo>
                      <a:pt x="2497" y="2309"/>
                      <a:pt x="2496" y="2307"/>
                      <a:pt x="2495" y="2305"/>
                    </a:cubicBezTo>
                    <a:cubicBezTo>
                      <a:pt x="2497" y="2307"/>
                      <a:pt x="2498" y="2308"/>
                      <a:pt x="2499" y="2309"/>
                    </a:cubicBezTo>
                    <a:cubicBezTo>
                      <a:pt x="2497" y="2306"/>
                      <a:pt x="2495" y="2302"/>
                      <a:pt x="2494" y="2299"/>
                    </a:cubicBezTo>
                    <a:cubicBezTo>
                      <a:pt x="2489" y="2284"/>
                      <a:pt x="2484" y="2269"/>
                      <a:pt x="2479" y="2256"/>
                    </a:cubicBezTo>
                    <a:cubicBezTo>
                      <a:pt x="2482" y="2261"/>
                      <a:pt x="2485" y="2266"/>
                      <a:pt x="2488" y="2271"/>
                    </a:cubicBezTo>
                    <a:moveTo>
                      <a:pt x="2501" y="2318"/>
                    </a:moveTo>
                    <a:cubicBezTo>
                      <a:pt x="2500" y="2317"/>
                      <a:pt x="2499" y="2315"/>
                      <a:pt x="2498" y="2314"/>
                    </a:cubicBezTo>
                    <a:cubicBezTo>
                      <a:pt x="2498" y="2313"/>
                      <a:pt x="2498" y="2313"/>
                      <a:pt x="2498" y="2312"/>
                    </a:cubicBezTo>
                    <a:cubicBezTo>
                      <a:pt x="2499" y="2314"/>
                      <a:pt x="2500" y="2316"/>
                      <a:pt x="2501" y="2318"/>
                    </a:cubicBezTo>
                    <a:moveTo>
                      <a:pt x="2518" y="2354"/>
                    </a:moveTo>
                    <a:cubicBezTo>
                      <a:pt x="2528" y="2374"/>
                      <a:pt x="2538" y="2398"/>
                      <a:pt x="2548" y="2422"/>
                    </a:cubicBezTo>
                    <a:cubicBezTo>
                      <a:pt x="2551" y="2430"/>
                      <a:pt x="2551" y="2430"/>
                      <a:pt x="2551" y="2430"/>
                    </a:cubicBezTo>
                    <a:cubicBezTo>
                      <a:pt x="2545" y="2419"/>
                      <a:pt x="2540" y="2408"/>
                      <a:pt x="2534" y="2397"/>
                    </a:cubicBezTo>
                    <a:cubicBezTo>
                      <a:pt x="2523" y="2374"/>
                      <a:pt x="2513" y="2352"/>
                      <a:pt x="2504" y="2332"/>
                    </a:cubicBezTo>
                    <a:cubicBezTo>
                      <a:pt x="2509" y="2340"/>
                      <a:pt x="2514" y="2347"/>
                      <a:pt x="2518" y="2354"/>
                    </a:cubicBezTo>
                    <a:moveTo>
                      <a:pt x="2555" y="2439"/>
                    </a:moveTo>
                    <a:cubicBezTo>
                      <a:pt x="2555" y="2439"/>
                      <a:pt x="2555" y="2439"/>
                      <a:pt x="2555" y="2439"/>
                    </a:cubicBezTo>
                    <a:cubicBezTo>
                      <a:pt x="2555" y="2439"/>
                      <a:pt x="2555" y="2439"/>
                      <a:pt x="2555" y="2439"/>
                    </a:cubicBezTo>
                    <a:cubicBezTo>
                      <a:pt x="2555" y="2439"/>
                      <a:pt x="2555" y="2439"/>
                      <a:pt x="2555" y="2439"/>
                    </a:cubicBezTo>
                    <a:moveTo>
                      <a:pt x="2603" y="2753"/>
                    </a:moveTo>
                    <a:cubicBezTo>
                      <a:pt x="2597" y="2743"/>
                      <a:pt x="2590" y="2733"/>
                      <a:pt x="2582" y="2722"/>
                    </a:cubicBezTo>
                    <a:cubicBezTo>
                      <a:pt x="2583" y="2716"/>
                      <a:pt x="2584" y="2709"/>
                      <a:pt x="2585" y="2702"/>
                    </a:cubicBezTo>
                    <a:cubicBezTo>
                      <a:pt x="2590" y="2712"/>
                      <a:pt x="2595" y="2721"/>
                      <a:pt x="2599" y="2729"/>
                    </a:cubicBezTo>
                    <a:cubicBezTo>
                      <a:pt x="2601" y="2737"/>
                      <a:pt x="2601" y="2743"/>
                      <a:pt x="2602" y="2746"/>
                    </a:cubicBezTo>
                    <a:cubicBezTo>
                      <a:pt x="2602" y="2743"/>
                      <a:pt x="2602" y="2739"/>
                      <a:pt x="2602" y="2735"/>
                    </a:cubicBezTo>
                    <a:cubicBezTo>
                      <a:pt x="2603" y="2736"/>
                      <a:pt x="2603" y="2737"/>
                      <a:pt x="2604" y="2738"/>
                    </a:cubicBezTo>
                    <a:cubicBezTo>
                      <a:pt x="2604" y="2738"/>
                      <a:pt x="2604" y="2739"/>
                      <a:pt x="2604" y="2739"/>
                    </a:cubicBezTo>
                    <a:cubicBezTo>
                      <a:pt x="2604" y="2744"/>
                      <a:pt x="2603" y="2749"/>
                      <a:pt x="2603" y="2753"/>
                    </a:cubicBezTo>
                    <a:moveTo>
                      <a:pt x="2581" y="2731"/>
                    </a:moveTo>
                    <a:cubicBezTo>
                      <a:pt x="2581" y="2731"/>
                      <a:pt x="2582" y="2732"/>
                      <a:pt x="2582" y="2733"/>
                    </a:cubicBezTo>
                    <a:cubicBezTo>
                      <a:pt x="2582" y="2732"/>
                      <a:pt x="2581" y="2732"/>
                      <a:pt x="2581" y="2731"/>
                    </a:cubicBezTo>
                    <a:cubicBezTo>
                      <a:pt x="2581" y="2731"/>
                      <a:pt x="2581" y="2731"/>
                      <a:pt x="2581" y="2731"/>
                    </a:cubicBezTo>
                    <a:moveTo>
                      <a:pt x="2466" y="2592"/>
                    </a:moveTo>
                    <a:cubicBezTo>
                      <a:pt x="2466" y="2587"/>
                      <a:pt x="2466" y="2583"/>
                      <a:pt x="2466" y="2577"/>
                    </a:cubicBezTo>
                    <a:cubicBezTo>
                      <a:pt x="2483" y="2597"/>
                      <a:pt x="2500" y="2619"/>
                      <a:pt x="2517" y="2642"/>
                    </a:cubicBezTo>
                    <a:cubicBezTo>
                      <a:pt x="2501" y="2625"/>
                      <a:pt x="2483" y="2608"/>
                      <a:pt x="2466" y="2592"/>
                    </a:cubicBezTo>
                    <a:moveTo>
                      <a:pt x="2467" y="2575"/>
                    </a:moveTo>
                    <a:cubicBezTo>
                      <a:pt x="2467" y="2563"/>
                      <a:pt x="2468" y="2550"/>
                      <a:pt x="2469" y="2535"/>
                    </a:cubicBezTo>
                    <a:cubicBezTo>
                      <a:pt x="2488" y="2558"/>
                      <a:pt x="2508" y="2583"/>
                      <a:pt x="2526" y="2608"/>
                    </a:cubicBezTo>
                    <a:cubicBezTo>
                      <a:pt x="2529" y="2612"/>
                      <a:pt x="2532" y="2616"/>
                      <a:pt x="2534" y="2620"/>
                    </a:cubicBezTo>
                    <a:cubicBezTo>
                      <a:pt x="2534" y="2626"/>
                      <a:pt x="2534" y="2632"/>
                      <a:pt x="2534" y="2638"/>
                    </a:cubicBezTo>
                    <a:cubicBezTo>
                      <a:pt x="2527" y="2647"/>
                      <a:pt x="2527" y="2647"/>
                      <a:pt x="2527" y="2647"/>
                    </a:cubicBezTo>
                    <a:cubicBezTo>
                      <a:pt x="2508" y="2622"/>
                      <a:pt x="2487" y="2597"/>
                      <a:pt x="2467" y="2575"/>
                    </a:cubicBezTo>
                    <a:moveTo>
                      <a:pt x="2469" y="2496"/>
                    </a:moveTo>
                    <a:cubicBezTo>
                      <a:pt x="2469" y="2481"/>
                      <a:pt x="2469" y="2466"/>
                      <a:pt x="2467" y="2450"/>
                    </a:cubicBezTo>
                    <a:cubicBezTo>
                      <a:pt x="2475" y="2463"/>
                      <a:pt x="2475" y="2463"/>
                      <a:pt x="2475" y="2463"/>
                    </a:cubicBezTo>
                    <a:cubicBezTo>
                      <a:pt x="2487" y="2482"/>
                      <a:pt x="2516" y="2544"/>
                      <a:pt x="2535" y="2579"/>
                    </a:cubicBezTo>
                    <a:cubicBezTo>
                      <a:pt x="2535" y="2581"/>
                      <a:pt x="2535" y="2584"/>
                      <a:pt x="2535" y="2586"/>
                    </a:cubicBezTo>
                    <a:cubicBezTo>
                      <a:pt x="2514" y="2555"/>
                      <a:pt x="2492" y="2524"/>
                      <a:pt x="2469" y="2496"/>
                    </a:cubicBezTo>
                    <a:moveTo>
                      <a:pt x="2467" y="2450"/>
                    </a:moveTo>
                    <a:cubicBezTo>
                      <a:pt x="2467" y="2448"/>
                      <a:pt x="2467" y="2446"/>
                      <a:pt x="2467" y="2445"/>
                    </a:cubicBezTo>
                    <a:cubicBezTo>
                      <a:pt x="2489" y="2477"/>
                      <a:pt x="2512" y="2514"/>
                      <a:pt x="2531" y="2552"/>
                    </a:cubicBezTo>
                    <a:cubicBezTo>
                      <a:pt x="2532" y="2554"/>
                      <a:pt x="2533" y="2556"/>
                      <a:pt x="2535" y="2558"/>
                    </a:cubicBezTo>
                    <a:cubicBezTo>
                      <a:pt x="2535" y="2562"/>
                      <a:pt x="2535" y="2565"/>
                      <a:pt x="2535" y="2568"/>
                    </a:cubicBezTo>
                    <a:cubicBezTo>
                      <a:pt x="2517" y="2531"/>
                      <a:pt x="2489" y="2484"/>
                      <a:pt x="2471" y="2456"/>
                    </a:cubicBezTo>
                    <a:cubicBezTo>
                      <a:pt x="2467" y="2450"/>
                      <a:pt x="2467" y="2450"/>
                      <a:pt x="2467" y="2450"/>
                    </a:cubicBezTo>
                    <a:moveTo>
                      <a:pt x="2466" y="2439"/>
                    </a:moveTo>
                    <a:cubicBezTo>
                      <a:pt x="2466" y="2431"/>
                      <a:pt x="2465" y="2423"/>
                      <a:pt x="2464" y="2415"/>
                    </a:cubicBezTo>
                    <a:cubicBezTo>
                      <a:pt x="2485" y="2447"/>
                      <a:pt x="2511" y="2488"/>
                      <a:pt x="2533" y="2531"/>
                    </a:cubicBezTo>
                    <a:cubicBezTo>
                      <a:pt x="2534" y="2537"/>
                      <a:pt x="2534" y="2544"/>
                      <a:pt x="2534" y="2550"/>
                    </a:cubicBezTo>
                    <a:cubicBezTo>
                      <a:pt x="2513" y="2512"/>
                      <a:pt x="2490" y="2474"/>
                      <a:pt x="2466" y="2439"/>
                    </a:cubicBezTo>
                    <a:moveTo>
                      <a:pt x="2291" y="1942"/>
                    </a:moveTo>
                    <a:cubicBezTo>
                      <a:pt x="2317" y="1977"/>
                      <a:pt x="2347" y="2027"/>
                      <a:pt x="2373" y="2068"/>
                    </a:cubicBezTo>
                    <a:cubicBezTo>
                      <a:pt x="2347" y="2028"/>
                      <a:pt x="2319" y="1984"/>
                      <a:pt x="2291" y="1942"/>
                    </a:cubicBezTo>
                    <a:moveTo>
                      <a:pt x="2563" y="2446"/>
                    </a:moveTo>
                    <a:cubicBezTo>
                      <a:pt x="2552" y="2418"/>
                      <a:pt x="2538" y="2390"/>
                      <a:pt x="2525" y="2364"/>
                    </a:cubicBezTo>
                    <a:cubicBezTo>
                      <a:pt x="2531" y="2373"/>
                      <a:pt x="2536" y="2380"/>
                      <a:pt x="2538" y="2384"/>
                    </a:cubicBezTo>
                    <a:cubicBezTo>
                      <a:pt x="2547" y="2405"/>
                      <a:pt x="2556" y="2426"/>
                      <a:pt x="2563" y="2446"/>
                    </a:cubicBezTo>
                    <a:moveTo>
                      <a:pt x="2609" y="2770"/>
                    </a:moveTo>
                    <a:cubicBezTo>
                      <a:pt x="2609" y="2770"/>
                      <a:pt x="2608" y="2769"/>
                      <a:pt x="2608" y="2768"/>
                    </a:cubicBezTo>
                    <a:cubicBezTo>
                      <a:pt x="2608" y="2767"/>
                      <a:pt x="2609" y="2765"/>
                      <a:pt x="2609" y="2763"/>
                    </a:cubicBezTo>
                    <a:cubicBezTo>
                      <a:pt x="2609" y="2766"/>
                      <a:pt x="2609" y="2769"/>
                      <a:pt x="2609" y="2770"/>
                    </a:cubicBezTo>
                    <a:moveTo>
                      <a:pt x="2603" y="2766"/>
                    </a:moveTo>
                    <a:cubicBezTo>
                      <a:pt x="2602" y="2766"/>
                      <a:pt x="2602" y="2765"/>
                      <a:pt x="2602" y="2764"/>
                    </a:cubicBezTo>
                    <a:cubicBezTo>
                      <a:pt x="2603" y="2765"/>
                      <a:pt x="2603" y="2765"/>
                      <a:pt x="2603" y="2765"/>
                    </a:cubicBezTo>
                    <a:cubicBezTo>
                      <a:pt x="2603" y="2765"/>
                      <a:pt x="2603" y="2766"/>
                      <a:pt x="2603" y="2766"/>
                    </a:cubicBezTo>
                    <a:moveTo>
                      <a:pt x="2600" y="2759"/>
                    </a:moveTo>
                    <a:cubicBezTo>
                      <a:pt x="2598" y="2754"/>
                      <a:pt x="2596" y="2748"/>
                      <a:pt x="2593" y="2742"/>
                    </a:cubicBezTo>
                    <a:cubicBezTo>
                      <a:pt x="2597" y="2748"/>
                      <a:pt x="2600" y="2752"/>
                      <a:pt x="2603" y="2755"/>
                    </a:cubicBezTo>
                    <a:cubicBezTo>
                      <a:pt x="2603" y="2758"/>
                      <a:pt x="2603" y="2760"/>
                      <a:pt x="2603" y="2762"/>
                    </a:cubicBezTo>
                    <a:cubicBezTo>
                      <a:pt x="2602" y="2761"/>
                      <a:pt x="2601" y="2760"/>
                      <a:pt x="2600" y="2759"/>
                    </a:cubicBezTo>
                    <a:moveTo>
                      <a:pt x="2593" y="2752"/>
                    </a:moveTo>
                    <a:cubicBezTo>
                      <a:pt x="2577" y="2736"/>
                      <a:pt x="2557" y="2721"/>
                      <a:pt x="2531" y="2706"/>
                    </a:cubicBezTo>
                    <a:cubicBezTo>
                      <a:pt x="2532" y="2702"/>
                      <a:pt x="2532" y="2697"/>
                      <a:pt x="2533" y="2692"/>
                    </a:cubicBezTo>
                    <a:cubicBezTo>
                      <a:pt x="2552" y="2709"/>
                      <a:pt x="2568" y="2724"/>
                      <a:pt x="2579" y="2735"/>
                    </a:cubicBezTo>
                    <a:cubicBezTo>
                      <a:pt x="2579" y="2736"/>
                      <a:pt x="2579" y="2737"/>
                      <a:pt x="2579" y="2738"/>
                    </a:cubicBezTo>
                    <a:cubicBezTo>
                      <a:pt x="2580" y="2737"/>
                      <a:pt x="2580" y="2736"/>
                      <a:pt x="2580" y="2735"/>
                    </a:cubicBezTo>
                    <a:cubicBezTo>
                      <a:pt x="2583" y="2738"/>
                      <a:pt x="2586" y="2741"/>
                      <a:pt x="2588" y="2743"/>
                    </a:cubicBezTo>
                    <a:cubicBezTo>
                      <a:pt x="2590" y="2746"/>
                      <a:pt x="2592" y="2749"/>
                      <a:pt x="2593" y="2752"/>
                    </a:cubicBezTo>
                    <a:moveTo>
                      <a:pt x="2530" y="2706"/>
                    </a:moveTo>
                    <a:cubicBezTo>
                      <a:pt x="2526" y="2704"/>
                      <a:pt x="2523" y="2702"/>
                      <a:pt x="2519" y="2700"/>
                    </a:cubicBezTo>
                    <a:cubicBezTo>
                      <a:pt x="2528" y="2688"/>
                      <a:pt x="2528" y="2688"/>
                      <a:pt x="2528" y="2688"/>
                    </a:cubicBezTo>
                    <a:cubicBezTo>
                      <a:pt x="2529" y="2689"/>
                      <a:pt x="2530" y="2690"/>
                      <a:pt x="2531" y="2690"/>
                    </a:cubicBezTo>
                    <a:cubicBezTo>
                      <a:pt x="2530" y="2696"/>
                      <a:pt x="2530" y="2701"/>
                      <a:pt x="2530" y="2706"/>
                    </a:cubicBezTo>
                    <a:moveTo>
                      <a:pt x="2494" y="2688"/>
                    </a:moveTo>
                    <a:cubicBezTo>
                      <a:pt x="2484" y="2684"/>
                      <a:pt x="2473" y="2680"/>
                      <a:pt x="2463" y="2676"/>
                    </a:cubicBezTo>
                    <a:cubicBezTo>
                      <a:pt x="2463" y="2672"/>
                      <a:pt x="2462" y="2666"/>
                      <a:pt x="2462" y="2660"/>
                    </a:cubicBezTo>
                    <a:cubicBezTo>
                      <a:pt x="2462" y="2655"/>
                      <a:pt x="2462" y="2649"/>
                      <a:pt x="2462" y="2644"/>
                    </a:cubicBezTo>
                    <a:cubicBezTo>
                      <a:pt x="2466" y="2646"/>
                      <a:pt x="2469" y="2647"/>
                      <a:pt x="2472" y="2649"/>
                    </a:cubicBezTo>
                    <a:cubicBezTo>
                      <a:pt x="2474" y="2660"/>
                      <a:pt x="2478" y="2673"/>
                      <a:pt x="2483" y="2674"/>
                    </a:cubicBezTo>
                    <a:cubicBezTo>
                      <a:pt x="2483" y="2668"/>
                      <a:pt x="2480" y="2660"/>
                      <a:pt x="2476" y="2652"/>
                    </a:cubicBezTo>
                    <a:cubicBezTo>
                      <a:pt x="2487" y="2658"/>
                      <a:pt x="2496" y="2664"/>
                      <a:pt x="2506" y="2670"/>
                    </a:cubicBezTo>
                    <a:cubicBezTo>
                      <a:pt x="2506" y="2670"/>
                      <a:pt x="2507" y="2671"/>
                      <a:pt x="2507" y="2671"/>
                    </a:cubicBezTo>
                    <a:cubicBezTo>
                      <a:pt x="2494" y="2688"/>
                      <a:pt x="2494" y="2688"/>
                      <a:pt x="2494" y="2688"/>
                    </a:cubicBezTo>
                    <a:moveTo>
                      <a:pt x="2460" y="2675"/>
                    </a:moveTo>
                    <a:cubicBezTo>
                      <a:pt x="2454" y="2674"/>
                      <a:pt x="2449" y="2672"/>
                      <a:pt x="2443" y="2671"/>
                    </a:cubicBezTo>
                    <a:cubicBezTo>
                      <a:pt x="2443" y="2659"/>
                      <a:pt x="2438" y="2642"/>
                      <a:pt x="2435" y="2629"/>
                    </a:cubicBezTo>
                    <a:cubicBezTo>
                      <a:pt x="2441" y="2632"/>
                      <a:pt x="2448" y="2636"/>
                      <a:pt x="2454" y="2639"/>
                    </a:cubicBezTo>
                    <a:cubicBezTo>
                      <a:pt x="2456" y="2652"/>
                      <a:pt x="2457" y="2667"/>
                      <a:pt x="2460" y="2675"/>
                    </a:cubicBezTo>
                    <a:moveTo>
                      <a:pt x="2373" y="2658"/>
                    </a:moveTo>
                    <a:cubicBezTo>
                      <a:pt x="2368" y="2658"/>
                      <a:pt x="2362" y="2657"/>
                      <a:pt x="2357" y="2657"/>
                    </a:cubicBezTo>
                    <a:cubicBezTo>
                      <a:pt x="2358" y="2644"/>
                      <a:pt x="2355" y="2624"/>
                      <a:pt x="2352" y="2607"/>
                    </a:cubicBezTo>
                    <a:cubicBezTo>
                      <a:pt x="2362" y="2606"/>
                      <a:pt x="2362" y="2606"/>
                      <a:pt x="2362" y="2606"/>
                    </a:cubicBezTo>
                    <a:cubicBezTo>
                      <a:pt x="2364" y="2606"/>
                      <a:pt x="2365" y="2606"/>
                      <a:pt x="2366" y="2606"/>
                    </a:cubicBezTo>
                    <a:cubicBezTo>
                      <a:pt x="2361" y="2606"/>
                      <a:pt x="2357" y="2606"/>
                      <a:pt x="2352" y="2606"/>
                    </a:cubicBezTo>
                    <a:cubicBezTo>
                      <a:pt x="2351" y="2598"/>
                      <a:pt x="2350" y="2590"/>
                      <a:pt x="2349" y="2584"/>
                    </a:cubicBezTo>
                    <a:cubicBezTo>
                      <a:pt x="2348" y="2579"/>
                      <a:pt x="2348" y="2579"/>
                      <a:pt x="2348" y="2579"/>
                    </a:cubicBezTo>
                    <a:cubicBezTo>
                      <a:pt x="2349" y="2588"/>
                      <a:pt x="2349" y="2588"/>
                      <a:pt x="2349" y="2588"/>
                    </a:cubicBezTo>
                    <a:cubicBezTo>
                      <a:pt x="2349" y="2592"/>
                      <a:pt x="2349" y="2599"/>
                      <a:pt x="2350" y="2606"/>
                    </a:cubicBezTo>
                    <a:cubicBezTo>
                      <a:pt x="2335" y="2607"/>
                      <a:pt x="2335" y="2607"/>
                      <a:pt x="2335" y="2607"/>
                    </a:cubicBezTo>
                    <a:cubicBezTo>
                      <a:pt x="2333" y="2587"/>
                      <a:pt x="2331" y="2566"/>
                      <a:pt x="2330" y="2547"/>
                    </a:cubicBezTo>
                    <a:cubicBezTo>
                      <a:pt x="2334" y="2549"/>
                      <a:pt x="2334" y="2549"/>
                      <a:pt x="2334" y="2549"/>
                    </a:cubicBezTo>
                    <a:cubicBezTo>
                      <a:pt x="2342" y="2555"/>
                      <a:pt x="2354" y="2563"/>
                      <a:pt x="2369" y="2573"/>
                    </a:cubicBezTo>
                    <a:cubicBezTo>
                      <a:pt x="2369" y="2581"/>
                      <a:pt x="2370" y="2593"/>
                      <a:pt x="2370" y="2606"/>
                    </a:cubicBezTo>
                    <a:cubicBezTo>
                      <a:pt x="2369" y="2606"/>
                      <a:pt x="2367" y="2606"/>
                      <a:pt x="2366" y="2606"/>
                    </a:cubicBezTo>
                    <a:cubicBezTo>
                      <a:pt x="2367" y="2606"/>
                      <a:pt x="2369" y="2606"/>
                      <a:pt x="2370" y="2606"/>
                    </a:cubicBezTo>
                    <a:cubicBezTo>
                      <a:pt x="2371" y="2626"/>
                      <a:pt x="2372" y="2647"/>
                      <a:pt x="2373" y="2658"/>
                    </a:cubicBezTo>
                    <a:moveTo>
                      <a:pt x="2354" y="2657"/>
                    </a:moveTo>
                    <a:cubicBezTo>
                      <a:pt x="2350" y="2657"/>
                      <a:pt x="2346" y="2657"/>
                      <a:pt x="2342" y="2657"/>
                    </a:cubicBezTo>
                    <a:cubicBezTo>
                      <a:pt x="2341" y="2654"/>
                      <a:pt x="2340" y="2651"/>
                      <a:pt x="2339" y="2648"/>
                    </a:cubicBezTo>
                    <a:cubicBezTo>
                      <a:pt x="2338" y="2636"/>
                      <a:pt x="2336" y="2622"/>
                      <a:pt x="2335" y="2607"/>
                    </a:cubicBezTo>
                    <a:cubicBezTo>
                      <a:pt x="2350" y="2607"/>
                      <a:pt x="2350" y="2607"/>
                      <a:pt x="2350" y="2607"/>
                    </a:cubicBezTo>
                    <a:cubicBezTo>
                      <a:pt x="2351" y="2624"/>
                      <a:pt x="2352" y="2647"/>
                      <a:pt x="2354" y="2657"/>
                    </a:cubicBezTo>
                    <a:moveTo>
                      <a:pt x="2341" y="2657"/>
                    </a:moveTo>
                    <a:cubicBezTo>
                      <a:pt x="2335" y="2657"/>
                      <a:pt x="2330" y="2657"/>
                      <a:pt x="2324" y="2657"/>
                    </a:cubicBezTo>
                    <a:cubicBezTo>
                      <a:pt x="2324" y="2657"/>
                      <a:pt x="2324" y="2656"/>
                      <a:pt x="2323" y="2656"/>
                    </a:cubicBezTo>
                    <a:cubicBezTo>
                      <a:pt x="2324" y="2657"/>
                      <a:pt x="2324" y="2657"/>
                      <a:pt x="2324" y="2657"/>
                    </a:cubicBezTo>
                    <a:cubicBezTo>
                      <a:pt x="2321" y="2657"/>
                      <a:pt x="2319" y="2657"/>
                      <a:pt x="2316" y="2657"/>
                    </a:cubicBezTo>
                    <a:cubicBezTo>
                      <a:pt x="2318" y="2632"/>
                      <a:pt x="2310" y="2585"/>
                      <a:pt x="2306" y="2558"/>
                    </a:cubicBezTo>
                    <a:cubicBezTo>
                      <a:pt x="2306" y="2551"/>
                      <a:pt x="2306" y="2551"/>
                      <a:pt x="2306" y="2551"/>
                    </a:cubicBezTo>
                    <a:cubicBezTo>
                      <a:pt x="2307" y="2563"/>
                      <a:pt x="2307" y="2563"/>
                      <a:pt x="2307" y="2563"/>
                    </a:cubicBezTo>
                    <a:cubicBezTo>
                      <a:pt x="2308" y="2581"/>
                      <a:pt x="2310" y="2644"/>
                      <a:pt x="2315" y="2657"/>
                    </a:cubicBezTo>
                    <a:cubicBezTo>
                      <a:pt x="2308" y="2658"/>
                      <a:pt x="2302" y="2658"/>
                      <a:pt x="2295" y="2659"/>
                    </a:cubicBezTo>
                    <a:cubicBezTo>
                      <a:pt x="2285" y="2660"/>
                      <a:pt x="2276" y="2661"/>
                      <a:pt x="2267" y="2662"/>
                    </a:cubicBezTo>
                    <a:cubicBezTo>
                      <a:pt x="2267" y="2642"/>
                      <a:pt x="2263" y="2611"/>
                      <a:pt x="2263" y="2592"/>
                    </a:cubicBezTo>
                    <a:cubicBezTo>
                      <a:pt x="2263" y="2586"/>
                      <a:pt x="2263" y="2586"/>
                      <a:pt x="2263" y="2586"/>
                    </a:cubicBezTo>
                    <a:cubicBezTo>
                      <a:pt x="2263" y="2596"/>
                      <a:pt x="2263" y="2596"/>
                      <a:pt x="2263" y="2596"/>
                    </a:cubicBezTo>
                    <a:cubicBezTo>
                      <a:pt x="2261" y="2608"/>
                      <a:pt x="2260" y="2645"/>
                      <a:pt x="2263" y="2663"/>
                    </a:cubicBezTo>
                    <a:cubicBezTo>
                      <a:pt x="2253" y="2664"/>
                      <a:pt x="2243" y="2666"/>
                      <a:pt x="2233" y="2668"/>
                    </a:cubicBezTo>
                    <a:cubicBezTo>
                      <a:pt x="2232" y="2665"/>
                      <a:pt x="2231" y="2663"/>
                      <a:pt x="2230" y="2662"/>
                    </a:cubicBezTo>
                    <a:cubicBezTo>
                      <a:pt x="2230" y="2664"/>
                      <a:pt x="2231" y="2666"/>
                      <a:pt x="2231" y="2669"/>
                    </a:cubicBezTo>
                    <a:cubicBezTo>
                      <a:pt x="2228" y="2669"/>
                      <a:pt x="2226" y="2670"/>
                      <a:pt x="2223" y="2671"/>
                    </a:cubicBezTo>
                    <a:cubicBezTo>
                      <a:pt x="2225" y="2667"/>
                      <a:pt x="2224" y="2663"/>
                      <a:pt x="2227" y="2660"/>
                    </a:cubicBezTo>
                    <a:cubicBezTo>
                      <a:pt x="2227" y="2659"/>
                      <a:pt x="2227" y="2659"/>
                      <a:pt x="2227" y="2659"/>
                    </a:cubicBezTo>
                    <a:cubicBezTo>
                      <a:pt x="2226" y="2660"/>
                      <a:pt x="2226" y="2660"/>
                      <a:pt x="2226" y="2660"/>
                    </a:cubicBezTo>
                    <a:cubicBezTo>
                      <a:pt x="2223" y="2660"/>
                      <a:pt x="2217" y="2668"/>
                      <a:pt x="2219" y="2672"/>
                    </a:cubicBezTo>
                    <a:cubicBezTo>
                      <a:pt x="2216" y="2672"/>
                      <a:pt x="2213" y="2673"/>
                      <a:pt x="2209" y="2674"/>
                    </a:cubicBezTo>
                    <a:cubicBezTo>
                      <a:pt x="2209" y="2673"/>
                      <a:pt x="2208" y="2672"/>
                      <a:pt x="2207" y="2672"/>
                    </a:cubicBezTo>
                    <a:cubicBezTo>
                      <a:pt x="2207" y="2672"/>
                      <a:pt x="2207" y="2674"/>
                      <a:pt x="2208" y="2675"/>
                    </a:cubicBezTo>
                    <a:cubicBezTo>
                      <a:pt x="2198" y="2677"/>
                      <a:pt x="2189" y="2680"/>
                      <a:pt x="2180" y="2683"/>
                    </a:cubicBezTo>
                    <a:cubicBezTo>
                      <a:pt x="2183" y="2675"/>
                      <a:pt x="2180" y="2661"/>
                      <a:pt x="2181" y="2652"/>
                    </a:cubicBezTo>
                    <a:cubicBezTo>
                      <a:pt x="2181" y="2650"/>
                      <a:pt x="2181" y="2650"/>
                      <a:pt x="2181" y="2650"/>
                    </a:cubicBezTo>
                    <a:cubicBezTo>
                      <a:pt x="2180" y="2654"/>
                      <a:pt x="2180" y="2654"/>
                      <a:pt x="2180" y="2654"/>
                    </a:cubicBezTo>
                    <a:cubicBezTo>
                      <a:pt x="2179" y="2659"/>
                      <a:pt x="2174" y="2679"/>
                      <a:pt x="2178" y="2684"/>
                    </a:cubicBezTo>
                    <a:cubicBezTo>
                      <a:pt x="2174" y="2685"/>
                      <a:pt x="2170" y="2687"/>
                      <a:pt x="2166" y="2688"/>
                    </a:cubicBezTo>
                    <a:cubicBezTo>
                      <a:pt x="2166" y="2680"/>
                      <a:pt x="2163" y="2671"/>
                      <a:pt x="2163" y="2664"/>
                    </a:cubicBezTo>
                    <a:cubicBezTo>
                      <a:pt x="2163" y="2662"/>
                      <a:pt x="2163" y="2662"/>
                      <a:pt x="2163" y="2662"/>
                    </a:cubicBezTo>
                    <a:cubicBezTo>
                      <a:pt x="2163" y="2666"/>
                      <a:pt x="2163" y="2666"/>
                      <a:pt x="2163" y="2666"/>
                    </a:cubicBezTo>
                    <a:cubicBezTo>
                      <a:pt x="2162" y="2670"/>
                      <a:pt x="2160" y="2682"/>
                      <a:pt x="2161" y="2690"/>
                    </a:cubicBezTo>
                    <a:cubicBezTo>
                      <a:pt x="2158" y="2691"/>
                      <a:pt x="2155" y="2693"/>
                      <a:pt x="2151" y="2694"/>
                    </a:cubicBezTo>
                    <a:cubicBezTo>
                      <a:pt x="2150" y="2692"/>
                      <a:pt x="2148" y="2691"/>
                      <a:pt x="2147" y="2688"/>
                    </a:cubicBezTo>
                    <a:cubicBezTo>
                      <a:pt x="2147" y="2688"/>
                      <a:pt x="2147" y="2688"/>
                      <a:pt x="2147" y="2688"/>
                    </a:cubicBezTo>
                    <a:cubicBezTo>
                      <a:pt x="2147" y="2689"/>
                      <a:pt x="2147" y="2689"/>
                      <a:pt x="2147" y="2689"/>
                    </a:cubicBezTo>
                    <a:cubicBezTo>
                      <a:pt x="2146" y="2690"/>
                      <a:pt x="2146" y="2693"/>
                      <a:pt x="2147" y="2696"/>
                    </a:cubicBezTo>
                    <a:cubicBezTo>
                      <a:pt x="2140" y="2699"/>
                      <a:pt x="2132" y="2703"/>
                      <a:pt x="2125" y="2706"/>
                    </a:cubicBezTo>
                    <a:cubicBezTo>
                      <a:pt x="2124" y="2706"/>
                      <a:pt x="2124" y="2706"/>
                      <a:pt x="2124" y="2706"/>
                    </a:cubicBezTo>
                    <a:cubicBezTo>
                      <a:pt x="2125" y="2707"/>
                      <a:pt x="2125" y="2707"/>
                      <a:pt x="2125" y="2707"/>
                    </a:cubicBezTo>
                    <a:cubicBezTo>
                      <a:pt x="2119" y="2709"/>
                      <a:pt x="2114" y="2712"/>
                      <a:pt x="2109" y="2715"/>
                    </a:cubicBezTo>
                    <a:cubicBezTo>
                      <a:pt x="2109" y="2715"/>
                      <a:pt x="2109" y="2715"/>
                      <a:pt x="2109" y="2715"/>
                    </a:cubicBezTo>
                    <a:cubicBezTo>
                      <a:pt x="2109" y="2715"/>
                      <a:pt x="2109" y="2715"/>
                      <a:pt x="2109" y="2715"/>
                    </a:cubicBezTo>
                    <a:cubicBezTo>
                      <a:pt x="2107" y="2716"/>
                      <a:pt x="2105" y="2717"/>
                      <a:pt x="2104" y="2719"/>
                    </a:cubicBezTo>
                    <a:cubicBezTo>
                      <a:pt x="2103" y="2714"/>
                      <a:pt x="2101" y="2711"/>
                      <a:pt x="2100" y="2708"/>
                    </a:cubicBezTo>
                    <a:cubicBezTo>
                      <a:pt x="2134" y="2656"/>
                      <a:pt x="2168" y="2601"/>
                      <a:pt x="2188" y="2560"/>
                    </a:cubicBezTo>
                    <a:cubicBezTo>
                      <a:pt x="2198" y="2541"/>
                      <a:pt x="2198" y="2541"/>
                      <a:pt x="2198" y="2541"/>
                    </a:cubicBezTo>
                    <a:cubicBezTo>
                      <a:pt x="2180" y="2574"/>
                      <a:pt x="2180" y="2574"/>
                      <a:pt x="2180" y="2574"/>
                    </a:cubicBezTo>
                    <a:cubicBezTo>
                      <a:pt x="2165" y="2603"/>
                      <a:pt x="2118" y="2673"/>
                      <a:pt x="2080" y="2732"/>
                    </a:cubicBezTo>
                    <a:cubicBezTo>
                      <a:pt x="2077" y="2719"/>
                      <a:pt x="2077" y="2719"/>
                      <a:pt x="2077" y="2719"/>
                    </a:cubicBezTo>
                    <a:cubicBezTo>
                      <a:pt x="2089" y="2700"/>
                      <a:pt x="2101" y="2680"/>
                      <a:pt x="2112" y="2659"/>
                    </a:cubicBezTo>
                    <a:cubicBezTo>
                      <a:pt x="2121" y="2642"/>
                      <a:pt x="2130" y="2623"/>
                      <a:pt x="2137" y="2605"/>
                    </a:cubicBezTo>
                    <a:cubicBezTo>
                      <a:pt x="2130" y="2641"/>
                      <a:pt x="2130" y="2641"/>
                      <a:pt x="2130" y="2641"/>
                    </a:cubicBezTo>
                    <a:cubicBezTo>
                      <a:pt x="2133" y="2629"/>
                      <a:pt x="2135" y="2617"/>
                      <a:pt x="2138" y="2604"/>
                    </a:cubicBezTo>
                    <a:cubicBezTo>
                      <a:pt x="2153" y="2570"/>
                      <a:pt x="2165" y="2535"/>
                      <a:pt x="2175" y="2504"/>
                    </a:cubicBezTo>
                    <a:cubicBezTo>
                      <a:pt x="2187" y="2481"/>
                      <a:pt x="2197" y="2458"/>
                      <a:pt x="2205" y="2439"/>
                    </a:cubicBezTo>
                    <a:cubicBezTo>
                      <a:pt x="2216" y="2414"/>
                      <a:pt x="2216" y="2414"/>
                      <a:pt x="2216" y="2414"/>
                    </a:cubicBezTo>
                    <a:cubicBezTo>
                      <a:pt x="2196" y="2458"/>
                      <a:pt x="2196" y="2458"/>
                      <a:pt x="2196" y="2458"/>
                    </a:cubicBezTo>
                    <a:cubicBezTo>
                      <a:pt x="2192" y="2467"/>
                      <a:pt x="2186" y="2480"/>
                      <a:pt x="2179" y="2494"/>
                    </a:cubicBezTo>
                    <a:cubicBezTo>
                      <a:pt x="2183" y="2482"/>
                      <a:pt x="2187" y="2470"/>
                      <a:pt x="2190" y="2459"/>
                    </a:cubicBezTo>
                    <a:cubicBezTo>
                      <a:pt x="2199" y="2431"/>
                      <a:pt x="2199" y="2431"/>
                      <a:pt x="2199" y="2431"/>
                    </a:cubicBezTo>
                    <a:cubicBezTo>
                      <a:pt x="2183" y="2480"/>
                      <a:pt x="2183" y="2480"/>
                      <a:pt x="2183" y="2480"/>
                    </a:cubicBezTo>
                    <a:cubicBezTo>
                      <a:pt x="2181" y="2485"/>
                      <a:pt x="2179" y="2492"/>
                      <a:pt x="2176" y="2499"/>
                    </a:cubicBezTo>
                    <a:cubicBezTo>
                      <a:pt x="2168" y="2514"/>
                      <a:pt x="2159" y="2531"/>
                      <a:pt x="2149" y="2550"/>
                    </a:cubicBezTo>
                    <a:cubicBezTo>
                      <a:pt x="2150" y="2547"/>
                      <a:pt x="2151" y="2544"/>
                      <a:pt x="2151" y="2541"/>
                    </a:cubicBezTo>
                    <a:cubicBezTo>
                      <a:pt x="2158" y="2520"/>
                      <a:pt x="2165" y="2499"/>
                      <a:pt x="2172" y="2478"/>
                    </a:cubicBezTo>
                    <a:cubicBezTo>
                      <a:pt x="2193" y="2416"/>
                      <a:pt x="2240" y="2273"/>
                      <a:pt x="2234" y="2123"/>
                    </a:cubicBezTo>
                    <a:cubicBezTo>
                      <a:pt x="2235" y="2118"/>
                      <a:pt x="2235" y="2118"/>
                      <a:pt x="2235" y="2118"/>
                    </a:cubicBezTo>
                    <a:cubicBezTo>
                      <a:pt x="2234" y="2123"/>
                      <a:pt x="2234" y="2123"/>
                      <a:pt x="2234" y="2123"/>
                    </a:cubicBezTo>
                    <a:cubicBezTo>
                      <a:pt x="2234" y="2103"/>
                      <a:pt x="2232" y="2082"/>
                      <a:pt x="2229" y="2061"/>
                    </a:cubicBezTo>
                    <a:cubicBezTo>
                      <a:pt x="2229" y="2059"/>
                      <a:pt x="2228" y="2056"/>
                      <a:pt x="2228" y="2054"/>
                    </a:cubicBezTo>
                    <a:cubicBezTo>
                      <a:pt x="2233" y="2087"/>
                      <a:pt x="2237" y="2121"/>
                      <a:pt x="2238" y="2156"/>
                    </a:cubicBezTo>
                    <a:cubicBezTo>
                      <a:pt x="2249" y="2276"/>
                      <a:pt x="2227" y="2398"/>
                      <a:pt x="2195" y="2495"/>
                    </a:cubicBezTo>
                    <a:cubicBezTo>
                      <a:pt x="2208" y="2460"/>
                      <a:pt x="2222" y="2415"/>
                      <a:pt x="2231" y="2362"/>
                    </a:cubicBezTo>
                    <a:cubicBezTo>
                      <a:pt x="2243" y="2286"/>
                      <a:pt x="2248" y="2196"/>
                      <a:pt x="2240" y="2110"/>
                    </a:cubicBezTo>
                    <a:cubicBezTo>
                      <a:pt x="2234" y="2043"/>
                      <a:pt x="2221" y="1978"/>
                      <a:pt x="2206" y="1923"/>
                    </a:cubicBezTo>
                    <a:cubicBezTo>
                      <a:pt x="2229" y="1992"/>
                      <a:pt x="2248" y="2059"/>
                      <a:pt x="2263" y="2110"/>
                    </a:cubicBezTo>
                    <a:cubicBezTo>
                      <a:pt x="2273" y="2142"/>
                      <a:pt x="2273" y="2142"/>
                      <a:pt x="2273" y="2142"/>
                    </a:cubicBezTo>
                    <a:cubicBezTo>
                      <a:pt x="2256" y="2085"/>
                      <a:pt x="2256" y="2085"/>
                      <a:pt x="2256" y="2085"/>
                    </a:cubicBezTo>
                    <a:cubicBezTo>
                      <a:pt x="2243" y="2043"/>
                      <a:pt x="2218" y="1943"/>
                      <a:pt x="2187" y="1850"/>
                    </a:cubicBezTo>
                    <a:cubicBezTo>
                      <a:pt x="2215" y="1920"/>
                      <a:pt x="2242" y="1992"/>
                      <a:pt x="2263" y="2052"/>
                    </a:cubicBezTo>
                    <a:cubicBezTo>
                      <a:pt x="2268" y="2078"/>
                      <a:pt x="2272" y="2106"/>
                      <a:pt x="2275" y="2133"/>
                    </a:cubicBezTo>
                    <a:cubicBezTo>
                      <a:pt x="2285" y="2213"/>
                      <a:pt x="2286" y="2295"/>
                      <a:pt x="2280" y="2371"/>
                    </a:cubicBezTo>
                    <a:cubicBezTo>
                      <a:pt x="2272" y="2447"/>
                      <a:pt x="2253" y="2515"/>
                      <a:pt x="2238" y="2573"/>
                    </a:cubicBezTo>
                    <a:cubicBezTo>
                      <a:pt x="2223" y="2630"/>
                      <a:pt x="2223" y="2630"/>
                      <a:pt x="2223" y="2630"/>
                    </a:cubicBezTo>
                    <a:cubicBezTo>
                      <a:pt x="2231" y="2596"/>
                      <a:pt x="2241" y="2562"/>
                      <a:pt x="2250" y="2528"/>
                    </a:cubicBezTo>
                    <a:cubicBezTo>
                      <a:pt x="2259" y="2490"/>
                      <a:pt x="2279" y="2425"/>
                      <a:pt x="2285" y="2345"/>
                    </a:cubicBezTo>
                    <a:cubicBezTo>
                      <a:pt x="2289" y="2266"/>
                      <a:pt x="2286" y="2174"/>
                      <a:pt x="2273" y="2086"/>
                    </a:cubicBezTo>
                    <a:cubicBezTo>
                      <a:pt x="2273" y="2083"/>
                      <a:pt x="2273" y="2080"/>
                      <a:pt x="2272" y="2078"/>
                    </a:cubicBezTo>
                    <a:cubicBezTo>
                      <a:pt x="2275" y="2084"/>
                      <a:pt x="2277" y="2091"/>
                      <a:pt x="2279" y="2097"/>
                    </a:cubicBezTo>
                    <a:cubicBezTo>
                      <a:pt x="2291" y="2129"/>
                      <a:pt x="2291" y="2129"/>
                      <a:pt x="2291" y="2129"/>
                    </a:cubicBezTo>
                    <a:cubicBezTo>
                      <a:pt x="2272" y="2077"/>
                      <a:pt x="2272" y="2077"/>
                      <a:pt x="2272" y="2077"/>
                    </a:cubicBezTo>
                    <a:cubicBezTo>
                      <a:pt x="2264" y="2017"/>
                      <a:pt x="2249" y="1960"/>
                      <a:pt x="2231" y="1911"/>
                    </a:cubicBezTo>
                    <a:cubicBezTo>
                      <a:pt x="2254" y="1967"/>
                      <a:pt x="2273" y="2025"/>
                      <a:pt x="2287" y="2067"/>
                    </a:cubicBezTo>
                    <a:cubicBezTo>
                      <a:pt x="2295" y="2092"/>
                      <a:pt x="2295" y="2092"/>
                      <a:pt x="2295" y="2092"/>
                    </a:cubicBezTo>
                    <a:cubicBezTo>
                      <a:pt x="2281" y="2049"/>
                      <a:pt x="2281" y="2049"/>
                      <a:pt x="2281" y="2049"/>
                    </a:cubicBezTo>
                    <a:cubicBezTo>
                      <a:pt x="2270" y="2018"/>
                      <a:pt x="2250" y="1945"/>
                      <a:pt x="2222" y="1877"/>
                    </a:cubicBezTo>
                    <a:cubicBezTo>
                      <a:pt x="2236" y="1905"/>
                      <a:pt x="2248" y="1932"/>
                      <a:pt x="2257" y="1955"/>
                    </a:cubicBezTo>
                    <a:cubicBezTo>
                      <a:pt x="2267" y="1979"/>
                      <a:pt x="2267" y="1979"/>
                      <a:pt x="2267" y="1979"/>
                    </a:cubicBezTo>
                    <a:cubicBezTo>
                      <a:pt x="2249" y="1937"/>
                      <a:pt x="2249" y="1937"/>
                      <a:pt x="2249" y="1937"/>
                    </a:cubicBezTo>
                    <a:cubicBezTo>
                      <a:pt x="2243" y="1916"/>
                      <a:pt x="2226" y="1879"/>
                      <a:pt x="2207" y="1838"/>
                    </a:cubicBezTo>
                    <a:cubicBezTo>
                      <a:pt x="2222" y="1863"/>
                      <a:pt x="2239" y="1892"/>
                      <a:pt x="2258" y="1923"/>
                    </a:cubicBezTo>
                    <a:cubicBezTo>
                      <a:pt x="2313" y="2046"/>
                      <a:pt x="2371" y="2198"/>
                      <a:pt x="2385" y="2334"/>
                    </a:cubicBezTo>
                    <a:cubicBezTo>
                      <a:pt x="2384" y="2332"/>
                      <a:pt x="2382" y="2330"/>
                      <a:pt x="2380" y="2328"/>
                    </a:cubicBezTo>
                    <a:cubicBezTo>
                      <a:pt x="2359" y="2303"/>
                      <a:pt x="2359" y="2303"/>
                      <a:pt x="2359" y="2303"/>
                    </a:cubicBezTo>
                    <a:cubicBezTo>
                      <a:pt x="2386" y="2335"/>
                      <a:pt x="2386" y="2335"/>
                      <a:pt x="2386" y="2335"/>
                    </a:cubicBezTo>
                    <a:cubicBezTo>
                      <a:pt x="2386" y="2340"/>
                      <a:pt x="2387" y="2346"/>
                      <a:pt x="2387" y="2351"/>
                    </a:cubicBezTo>
                    <a:cubicBezTo>
                      <a:pt x="2387" y="2346"/>
                      <a:pt x="2387" y="2341"/>
                      <a:pt x="2387" y="2336"/>
                    </a:cubicBezTo>
                    <a:cubicBezTo>
                      <a:pt x="2396" y="2347"/>
                      <a:pt x="2396" y="2347"/>
                      <a:pt x="2396" y="2347"/>
                    </a:cubicBezTo>
                    <a:cubicBezTo>
                      <a:pt x="2411" y="2366"/>
                      <a:pt x="2437" y="2400"/>
                      <a:pt x="2465" y="2441"/>
                    </a:cubicBezTo>
                    <a:cubicBezTo>
                      <a:pt x="2465" y="2443"/>
                      <a:pt x="2465" y="2445"/>
                      <a:pt x="2465" y="2446"/>
                    </a:cubicBezTo>
                    <a:cubicBezTo>
                      <a:pt x="2465" y="2446"/>
                      <a:pt x="2465" y="2446"/>
                      <a:pt x="2465" y="2446"/>
                    </a:cubicBezTo>
                    <a:cubicBezTo>
                      <a:pt x="2465" y="2446"/>
                      <a:pt x="2465" y="2446"/>
                      <a:pt x="2465" y="2446"/>
                    </a:cubicBezTo>
                    <a:cubicBezTo>
                      <a:pt x="2466" y="2462"/>
                      <a:pt x="2467" y="2478"/>
                      <a:pt x="2468" y="2494"/>
                    </a:cubicBezTo>
                    <a:cubicBezTo>
                      <a:pt x="2440" y="2459"/>
                      <a:pt x="2413" y="2428"/>
                      <a:pt x="2388" y="2404"/>
                    </a:cubicBezTo>
                    <a:cubicBezTo>
                      <a:pt x="2389" y="2387"/>
                      <a:pt x="2388" y="2369"/>
                      <a:pt x="2387" y="2351"/>
                    </a:cubicBezTo>
                    <a:cubicBezTo>
                      <a:pt x="2387" y="2369"/>
                      <a:pt x="2387" y="2386"/>
                      <a:pt x="2386" y="2402"/>
                    </a:cubicBezTo>
                    <a:cubicBezTo>
                      <a:pt x="2385" y="2401"/>
                      <a:pt x="2384" y="2400"/>
                      <a:pt x="2383" y="2399"/>
                    </a:cubicBezTo>
                    <a:cubicBezTo>
                      <a:pt x="2363" y="2377"/>
                      <a:pt x="2363" y="2377"/>
                      <a:pt x="2363" y="2377"/>
                    </a:cubicBezTo>
                    <a:cubicBezTo>
                      <a:pt x="2386" y="2402"/>
                      <a:pt x="2386" y="2402"/>
                      <a:pt x="2386" y="2402"/>
                    </a:cubicBezTo>
                    <a:cubicBezTo>
                      <a:pt x="2385" y="2417"/>
                      <a:pt x="2383" y="2430"/>
                      <a:pt x="2382" y="2442"/>
                    </a:cubicBezTo>
                    <a:cubicBezTo>
                      <a:pt x="2379" y="2440"/>
                      <a:pt x="2376" y="2437"/>
                      <a:pt x="2373" y="2435"/>
                    </a:cubicBezTo>
                    <a:cubicBezTo>
                      <a:pt x="2353" y="2416"/>
                      <a:pt x="2353" y="2416"/>
                      <a:pt x="2353" y="2416"/>
                    </a:cubicBezTo>
                    <a:cubicBezTo>
                      <a:pt x="2382" y="2443"/>
                      <a:pt x="2382" y="2443"/>
                      <a:pt x="2382" y="2443"/>
                    </a:cubicBezTo>
                    <a:cubicBezTo>
                      <a:pt x="2381" y="2450"/>
                      <a:pt x="2380" y="2457"/>
                      <a:pt x="2379" y="2463"/>
                    </a:cubicBezTo>
                    <a:cubicBezTo>
                      <a:pt x="2374" y="2503"/>
                      <a:pt x="2374" y="2503"/>
                      <a:pt x="2374" y="2503"/>
                    </a:cubicBezTo>
                    <a:cubicBezTo>
                      <a:pt x="2379" y="2485"/>
                      <a:pt x="2383" y="2466"/>
                      <a:pt x="2385" y="2447"/>
                    </a:cubicBezTo>
                    <a:cubicBezTo>
                      <a:pt x="2389" y="2450"/>
                      <a:pt x="2389" y="2450"/>
                      <a:pt x="2389" y="2450"/>
                    </a:cubicBezTo>
                    <a:cubicBezTo>
                      <a:pt x="2405" y="2466"/>
                      <a:pt x="2436" y="2497"/>
                      <a:pt x="2468" y="2534"/>
                    </a:cubicBezTo>
                    <a:cubicBezTo>
                      <a:pt x="2467" y="2548"/>
                      <a:pt x="2467" y="2561"/>
                      <a:pt x="2466" y="2574"/>
                    </a:cubicBezTo>
                    <a:cubicBezTo>
                      <a:pt x="2446" y="2552"/>
                      <a:pt x="2426" y="2532"/>
                      <a:pt x="2408" y="2518"/>
                    </a:cubicBezTo>
                    <a:cubicBezTo>
                      <a:pt x="2392" y="2503"/>
                      <a:pt x="2392" y="2503"/>
                      <a:pt x="2392" y="2503"/>
                    </a:cubicBezTo>
                    <a:cubicBezTo>
                      <a:pt x="2421" y="2529"/>
                      <a:pt x="2421" y="2529"/>
                      <a:pt x="2421" y="2529"/>
                    </a:cubicBezTo>
                    <a:cubicBezTo>
                      <a:pt x="2432" y="2538"/>
                      <a:pt x="2448" y="2556"/>
                      <a:pt x="2466" y="2577"/>
                    </a:cubicBezTo>
                    <a:cubicBezTo>
                      <a:pt x="2466" y="2582"/>
                      <a:pt x="2466" y="2587"/>
                      <a:pt x="2465" y="2592"/>
                    </a:cubicBezTo>
                    <a:cubicBezTo>
                      <a:pt x="2433" y="2563"/>
                      <a:pt x="2401" y="2537"/>
                      <a:pt x="2376" y="2518"/>
                    </a:cubicBezTo>
                    <a:cubicBezTo>
                      <a:pt x="2372" y="2515"/>
                      <a:pt x="2372" y="2515"/>
                      <a:pt x="2372" y="2515"/>
                    </a:cubicBezTo>
                    <a:cubicBezTo>
                      <a:pt x="2374" y="2503"/>
                      <a:pt x="2374" y="2503"/>
                      <a:pt x="2374" y="2503"/>
                    </a:cubicBezTo>
                    <a:cubicBezTo>
                      <a:pt x="2373" y="2504"/>
                      <a:pt x="2373" y="2504"/>
                      <a:pt x="2373" y="2504"/>
                    </a:cubicBezTo>
                    <a:cubicBezTo>
                      <a:pt x="2372" y="2515"/>
                      <a:pt x="2372" y="2515"/>
                      <a:pt x="2372" y="2515"/>
                    </a:cubicBezTo>
                    <a:cubicBezTo>
                      <a:pt x="2358" y="2504"/>
                      <a:pt x="2358" y="2504"/>
                      <a:pt x="2358" y="2504"/>
                    </a:cubicBezTo>
                    <a:cubicBezTo>
                      <a:pt x="2372" y="2515"/>
                      <a:pt x="2372" y="2515"/>
                      <a:pt x="2372" y="2515"/>
                    </a:cubicBezTo>
                    <a:cubicBezTo>
                      <a:pt x="2366" y="2556"/>
                      <a:pt x="2366" y="2556"/>
                      <a:pt x="2366" y="2556"/>
                    </a:cubicBezTo>
                    <a:cubicBezTo>
                      <a:pt x="2372" y="2515"/>
                      <a:pt x="2372" y="2515"/>
                      <a:pt x="2372" y="2515"/>
                    </a:cubicBezTo>
                    <a:cubicBezTo>
                      <a:pt x="2390" y="2530"/>
                      <a:pt x="2390" y="2530"/>
                      <a:pt x="2390" y="2530"/>
                    </a:cubicBezTo>
                    <a:cubicBezTo>
                      <a:pt x="2405" y="2543"/>
                      <a:pt x="2434" y="2567"/>
                      <a:pt x="2465" y="2595"/>
                    </a:cubicBezTo>
                    <a:cubicBezTo>
                      <a:pt x="2465" y="2602"/>
                      <a:pt x="2464" y="2608"/>
                      <a:pt x="2464" y="2615"/>
                    </a:cubicBezTo>
                    <a:cubicBezTo>
                      <a:pt x="2439" y="2593"/>
                      <a:pt x="2413" y="2572"/>
                      <a:pt x="2393" y="2559"/>
                    </a:cubicBezTo>
                    <a:cubicBezTo>
                      <a:pt x="2383" y="2551"/>
                      <a:pt x="2383" y="2551"/>
                      <a:pt x="2383" y="2551"/>
                    </a:cubicBezTo>
                    <a:cubicBezTo>
                      <a:pt x="2400" y="2565"/>
                      <a:pt x="2400" y="2565"/>
                      <a:pt x="2400" y="2565"/>
                    </a:cubicBezTo>
                    <a:cubicBezTo>
                      <a:pt x="2413" y="2573"/>
                      <a:pt x="2439" y="2597"/>
                      <a:pt x="2464" y="2620"/>
                    </a:cubicBezTo>
                    <a:cubicBezTo>
                      <a:pt x="2463" y="2625"/>
                      <a:pt x="2463" y="2629"/>
                      <a:pt x="2463" y="2633"/>
                    </a:cubicBezTo>
                    <a:cubicBezTo>
                      <a:pt x="2460" y="2631"/>
                      <a:pt x="2457" y="2629"/>
                      <a:pt x="2453" y="2627"/>
                    </a:cubicBezTo>
                    <a:cubicBezTo>
                      <a:pt x="2453" y="2624"/>
                      <a:pt x="2452" y="2622"/>
                      <a:pt x="2451" y="2619"/>
                    </a:cubicBezTo>
                    <a:cubicBezTo>
                      <a:pt x="2450" y="2615"/>
                      <a:pt x="2450" y="2615"/>
                      <a:pt x="2450" y="2615"/>
                    </a:cubicBezTo>
                    <a:cubicBezTo>
                      <a:pt x="2452" y="2623"/>
                      <a:pt x="2452" y="2623"/>
                      <a:pt x="2452" y="2623"/>
                    </a:cubicBezTo>
                    <a:cubicBezTo>
                      <a:pt x="2452" y="2624"/>
                      <a:pt x="2452" y="2625"/>
                      <a:pt x="2452" y="2626"/>
                    </a:cubicBezTo>
                    <a:cubicBezTo>
                      <a:pt x="2424" y="2606"/>
                      <a:pt x="2396" y="2588"/>
                      <a:pt x="2369" y="2571"/>
                    </a:cubicBezTo>
                    <a:cubicBezTo>
                      <a:pt x="2369" y="2568"/>
                      <a:pt x="2369" y="2565"/>
                      <a:pt x="2368" y="2563"/>
                    </a:cubicBezTo>
                    <a:cubicBezTo>
                      <a:pt x="2367" y="2556"/>
                      <a:pt x="2367" y="2556"/>
                      <a:pt x="2367" y="2556"/>
                    </a:cubicBezTo>
                    <a:cubicBezTo>
                      <a:pt x="2368" y="2568"/>
                      <a:pt x="2368" y="2568"/>
                      <a:pt x="2368" y="2568"/>
                    </a:cubicBezTo>
                    <a:cubicBezTo>
                      <a:pt x="2369" y="2569"/>
                      <a:pt x="2369" y="2570"/>
                      <a:pt x="2369" y="2571"/>
                    </a:cubicBezTo>
                    <a:cubicBezTo>
                      <a:pt x="2355" y="2562"/>
                      <a:pt x="2342" y="2554"/>
                      <a:pt x="2330" y="2546"/>
                    </a:cubicBezTo>
                    <a:cubicBezTo>
                      <a:pt x="2330" y="2532"/>
                      <a:pt x="2329" y="2519"/>
                      <a:pt x="2330" y="2508"/>
                    </a:cubicBezTo>
                    <a:cubicBezTo>
                      <a:pt x="2330" y="2498"/>
                      <a:pt x="2330" y="2498"/>
                      <a:pt x="2330" y="2498"/>
                    </a:cubicBezTo>
                    <a:cubicBezTo>
                      <a:pt x="2330" y="2515"/>
                      <a:pt x="2330" y="2515"/>
                      <a:pt x="2330" y="2515"/>
                    </a:cubicBezTo>
                    <a:cubicBezTo>
                      <a:pt x="2329" y="2522"/>
                      <a:pt x="2328" y="2532"/>
                      <a:pt x="2328" y="2545"/>
                    </a:cubicBezTo>
                    <a:cubicBezTo>
                      <a:pt x="2325" y="2543"/>
                      <a:pt x="2322" y="2541"/>
                      <a:pt x="2319" y="2539"/>
                    </a:cubicBezTo>
                    <a:cubicBezTo>
                      <a:pt x="2299" y="2526"/>
                      <a:pt x="2299" y="2526"/>
                      <a:pt x="2299" y="2526"/>
                    </a:cubicBezTo>
                    <a:cubicBezTo>
                      <a:pt x="2328" y="2545"/>
                      <a:pt x="2328" y="2545"/>
                      <a:pt x="2328" y="2545"/>
                    </a:cubicBezTo>
                    <a:cubicBezTo>
                      <a:pt x="2328" y="2586"/>
                      <a:pt x="2332" y="2647"/>
                      <a:pt x="2340" y="2654"/>
                    </a:cubicBezTo>
                    <a:cubicBezTo>
                      <a:pt x="2339" y="2653"/>
                      <a:pt x="2339" y="2651"/>
                      <a:pt x="2339" y="2649"/>
                    </a:cubicBezTo>
                    <a:cubicBezTo>
                      <a:pt x="2340" y="2652"/>
                      <a:pt x="2340" y="2652"/>
                      <a:pt x="2340" y="2652"/>
                    </a:cubicBezTo>
                    <a:cubicBezTo>
                      <a:pt x="2340" y="2653"/>
                      <a:pt x="2341" y="2655"/>
                      <a:pt x="2341" y="2657"/>
                    </a:cubicBezTo>
                    <a:moveTo>
                      <a:pt x="2142" y="2079"/>
                    </a:moveTo>
                    <a:cubicBezTo>
                      <a:pt x="2142" y="2079"/>
                      <a:pt x="2142" y="2079"/>
                      <a:pt x="2142" y="2079"/>
                    </a:cubicBezTo>
                    <a:cubicBezTo>
                      <a:pt x="2142" y="2078"/>
                      <a:pt x="2142" y="2078"/>
                      <a:pt x="2142" y="2078"/>
                    </a:cubicBezTo>
                    <a:cubicBezTo>
                      <a:pt x="2142" y="2079"/>
                      <a:pt x="2142" y="2079"/>
                      <a:pt x="2142" y="2079"/>
                    </a:cubicBezTo>
                    <a:moveTo>
                      <a:pt x="2142" y="2073"/>
                    </a:moveTo>
                    <a:cubicBezTo>
                      <a:pt x="2142" y="2074"/>
                      <a:pt x="2142" y="2075"/>
                      <a:pt x="2142" y="2076"/>
                    </a:cubicBezTo>
                    <a:cubicBezTo>
                      <a:pt x="2142" y="2077"/>
                      <a:pt x="2142" y="2077"/>
                      <a:pt x="2142" y="2077"/>
                    </a:cubicBezTo>
                    <a:cubicBezTo>
                      <a:pt x="2142" y="2078"/>
                      <a:pt x="2142" y="2078"/>
                      <a:pt x="2142" y="2078"/>
                    </a:cubicBezTo>
                    <a:cubicBezTo>
                      <a:pt x="2142" y="2078"/>
                      <a:pt x="2142" y="2078"/>
                      <a:pt x="2142" y="2078"/>
                    </a:cubicBezTo>
                    <a:cubicBezTo>
                      <a:pt x="2142" y="2078"/>
                      <a:pt x="2142" y="2078"/>
                      <a:pt x="2142" y="2078"/>
                    </a:cubicBezTo>
                    <a:cubicBezTo>
                      <a:pt x="2142" y="2073"/>
                      <a:pt x="2142" y="2073"/>
                      <a:pt x="2142" y="2073"/>
                    </a:cubicBezTo>
                    <a:moveTo>
                      <a:pt x="2148" y="2083"/>
                    </a:moveTo>
                    <a:cubicBezTo>
                      <a:pt x="2149" y="2082"/>
                      <a:pt x="2149" y="2082"/>
                      <a:pt x="2149" y="2082"/>
                    </a:cubicBezTo>
                    <a:cubicBezTo>
                      <a:pt x="2148" y="2104"/>
                      <a:pt x="2147" y="2127"/>
                      <a:pt x="2145" y="2150"/>
                    </a:cubicBezTo>
                    <a:cubicBezTo>
                      <a:pt x="2145" y="2148"/>
                      <a:pt x="2145" y="2148"/>
                      <a:pt x="2145" y="2148"/>
                    </a:cubicBezTo>
                    <a:cubicBezTo>
                      <a:pt x="2146" y="2135"/>
                      <a:pt x="2132" y="2103"/>
                      <a:pt x="2121" y="2086"/>
                    </a:cubicBezTo>
                    <a:cubicBezTo>
                      <a:pt x="2142" y="2086"/>
                      <a:pt x="2142" y="2086"/>
                      <a:pt x="2142" y="2086"/>
                    </a:cubicBezTo>
                    <a:cubicBezTo>
                      <a:pt x="2142" y="2084"/>
                      <a:pt x="2142" y="2084"/>
                      <a:pt x="2142" y="2084"/>
                    </a:cubicBezTo>
                    <a:cubicBezTo>
                      <a:pt x="2142" y="2084"/>
                      <a:pt x="2142" y="2084"/>
                      <a:pt x="2142" y="2084"/>
                    </a:cubicBezTo>
                    <a:cubicBezTo>
                      <a:pt x="2142" y="2084"/>
                      <a:pt x="2142" y="2084"/>
                      <a:pt x="2142" y="2084"/>
                    </a:cubicBezTo>
                    <a:cubicBezTo>
                      <a:pt x="2142" y="2084"/>
                      <a:pt x="2142" y="2084"/>
                      <a:pt x="2142" y="2084"/>
                    </a:cubicBezTo>
                    <a:cubicBezTo>
                      <a:pt x="2144" y="2084"/>
                      <a:pt x="2146" y="2082"/>
                      <a:pt x="2147" y="2079"/>
                    </a:cubicBezTo>
                    <a:cubicBezTo>
                      <a:pt x="2148" y="2079"/>
                      <a:pt x="2148" y="2079"/>
                      <a:pt x="2148" y="2079"/>
                    </a:cubicBezTo>
                    <a:cubicBezTo>
                      <a:pt x="2147" y="2080"/>
                      <a:pt x="2147" y="2081"/>
                      <a:pt x="2147" y="2082"/>
                    </a:cubicBezTo>
                    <a:cubicBezTo>
                      <a:pt x="2146" y="2083"/>
                      <a:pt x="2146" y="2083"/>
                      <a:pt x="2145" y="2084"/>
                    </a:cubicBezTo>
                    <a:cubicBezTo>
                      <a:pt x="2145" y="2085"/>
                      <a:pt x="2145" y="2085"/>
                      <a:pt x="2145" y="2085"/>
                    </a:cubicBezTo>
                    <a:cubicBezTo>
                      <a:pt x="2145" y="2085"/>
                      <a:pt x="2145" y="2085"/>
                      <a:pt x="2145" y="2085"/>
                    </a:cubicBezTo>
                    <a:cubicBezTo>
                      <a:pt x="2146" y="2084"/>
                      <a:pt x="2146" y="2084"/>
                      <a:pt x="2146" y="2084"/>
                    </a:cubicBezTo>
                    <a:cubicBezTo>
                      <a:pt x="2147" y="2084"/>
                      <a:pt x="2148" y="2083"/>
                      <a:pt x="2149" y="2082"/>
                    </a:cubicBezTo>
                    <a:cubicBezTo>
                      <a:pt x="2148" y="2083"/>
                      <a:pt x="2148" y="2083"/>
                      <a:pt x="2148" y="2083"/>
                    </a:cubicBezTo>
                    <a:moveTo>
                      <a:pt x="2145" y="2151"/>
                    </a:moveTo>
                    <a:cubicBezTo>
                      <a:pt x="2133" y="2282"/>
                      <a:pt x="2109" y="2403"/>
                      <a:pt x="2082" y="2509"/>
                    </a:cubicBezTo>
                    <a:cubicBezTo>
                      <a:pt x="2084" y="2481"/>
                      <a:pt x="2084" y="2481"/>
                      <a:pt x="2084" y="2481"/>
                    </a:cubicBezTo>
                    <a:cubicBezTo>
                      <a:pt x="2083" y="2483"/>
                      <a:pt x="2083" y="2486"/>
                      <a:pt x="2083" y="2488"/>
                    </a:cubicBezTo>
                    <a:cubicBezTo>
                      <a:pt x="2082" y="2509"/>
                      <a:pt x="2082" y="2509"/>
                      <a:pt x="2082" y="2509"/>
                    </a:cubicBezTo>
                    <a:cubicBezTo>
                      <a:pt x="2074" y="2541"/>
                      <a:pt x="2066" y="2571"/>
                      <a:pt x="2058" y="2600"/>
                    </a:cubicBezTo>
                    <a:cubicBezTo>
                      <a:pt x="1986" y="2169"/>
                      <a:pt x="1986" y="2169"/>
                      <a:pt x="1986" y="2169"/>
                    </a:cubicBezTo>
                    <a:cubicBezTo>
                      <a:pt x="1992" y="2185"/>
                      <a:pt x="1997" y="2200"/>
                      <a:pt x="1999" y="2212"/>
                    </a:cubicBezTo>
                    <a:cubicBezTo>
                      <a:pt x="2002" y="2222"/>
                      <a:pt x="2002" y="2222"/>
                      <a:pt x="2002" y="2222"/>
                    </a:cubicBezTo>
                    <a:cubicBezTo>
                      <a:pt x="1998" y="2205"/>
                      <a:pt x="1998" y="2205"/>
                      <a:pt x="1998" y="2205"/>
                    </a:cubicBezTo>
                    <a:cubicBezTo>
                      <a:pt x="1997" y="2195"/>
                      <a:pt x="1991" y="2174"/>
                      <a:pt x="1983" y="2153"/>
                    </a:cubicBezTo>
                    <a:cubicBezTo>
                      <a:pt x="1979" y="2130"/>
                      <a:pt x="1979" y="2130"/>
                      <a:pt x="1979" y="2130"/>
                    </a:cubicBezTo>
                    <a:cubicBezTo>
                      <a:pt x="1999" y="2180"/>
                      <a:pt x="2023" y="2241"/>
                      <a:pt x="2036" y="2282"/>
                    </a:cubicBezTo>
                    <a:cubicBezTo>
                      <a:pt x="2041" y="2296"/>
                      <a:pt x="2041" y="2296"/>
                      <a:pt x="2041" y="2296"/>
                    </a:cubicBezTo>
                    <a:cubicBezTo>
                      <a:pt x="2033" y="2271"/>
                      <a:pt x="2033" y="2271"/>
                      <a:pt x="2033" y="2271"/>
                    </a:cubicBezTo>
                    <a:cubicBezTo>
                      <a:pt x="2026" y="2242"/>
                      <a:pt x="1997" y="2158"/>
                      <a:pt x="1976" y="2111"/>
                    </a:cubicBezTo>
                    <a:cubicBezTo>
                      <a:pt x="1971" y="2082"/>
                      <a:pt x="1971" y="2082"/>
                      <a:pt x="1971" y="2082"/>
                    </a:cubicBezTo>
                    <a:cubicBezTo>
                      <a:pt x="1979" y="2082"/>
                      <a:pt x="1979" y="2082"/>
                      <a:pt x="1979" y="2082"/>
                    </a:cubicBezTo>
                    <a:cubicBezTo>
                      <a:pt x="1987" y="2099"/>
                      <a:pt x="1995" y="2119"/>
                      <a:pt x="2004" y="2141"/>
                    </a:cubicBezTo>
                    <a:cubicBezTo>
                      <a:pt x="1993" y="2116"/>
                      <a:pt x="1981" y="2096"/>
                      <a:pt x="1974" y="2094"/>
                    </a:cubicBezTo>
                    <a:cubicBezTo>
                      <a:pt x="1996" y="2129"/>
                      <a:pt x="2031" y="2203"/>
                      <a:pt x="2040" y="2250"/>
                    </a:cubicBezTo>
                    <a:cubicBezTo>
                      <a:pt x="2043" y="2261"/>
                      <a:pt x="2043" y="2261"/>
                      <a:pt x="2043" y="2261"/>
                    </a:cubicBezTo>
                    <a:cubicBezTo>
                      <a:pt x="2038" y="2241"/>
                      <a:pt x="2038" y="2241"/>
                      <a:pt x="2038" y="2241"/>
                    </a:cubicBezTo>
                    <a:cubicBezTo>
                      <a:pt x="2038" y="2237"/>
                      <a:pt x="2037" y="2231"/>
                      <a:pt x="2035" y="2225"/>
                    </a:cubicBezTo>
                    <a:cubicBezTo>
                      <a:pt x="2059" y="2294"/>
                      <a:pt x="2079" y="2370"/>
                      <a:pt x="2083" y="2434"/>
                    </a:cubicBezTo>
                    <a:cubicBezTo>
                      <a:pt x="2081" y="2387"/>
                      <a:pt x="2071" y="2316"/>
                      <a:pt x="2049" y="2250"/>
                    </a:cubicBezTo>
                    <a:cubicBezTo>
                      <a:pt x="2024" y="2171"/>
                      <a:pt x="1990" y="2101"/>
                      <a:pt x="1980" y="2082"/>
                    </a:cubicBezTo>
                    <a:cubicBezTo>
                      <a:pt x="1985" y="2082"/>
                      <a:pt x="1985" y="2082"/>
                      <a:pt x="1985" y="2082"/>
                    </a:cubicBezTo>
                    <a:cubicBezTo>
                      <a:pt x="2006" y="2128"/>
                      <a:pt x="2039" y="2207"/>
                      <a:pt x="2055" y="2255"/>
                    </a:cubicBezTo>
                    <a:cubicBezTo>
                      <a:pt x="2060" y="2267"/>
                      <a:pt x="2060" y="2267"/>
                      <a:pt x="2060" y="2267"/>
                    </a:cubicBezTo>
                    <a:cubicBezTo>
                      <a:pt x="2052" y="2245"/>
                      <a:pt x="2052" y="2245"/>
                      <a:pt x="2052" y="2245"/>
                    </a:cubicBezTo>
                    <a:cubicBezTo>
                      <a:pt x="2045" y="2214"/>
                      <a:pt x="2008" y="2116"/>
                      <a:pt x="1988" y="2082"/>
                    </a:cubicBezTo>
                    <a:cubicBezTo>
                      <a:pt x="2021" y="2083"/>
                      <a:pt x="2021" y="2083"/>
                      <a:pt x="2021" y="2083"/>
                    </a:cubicBezTo>
                    <a:cubicBezTo>
                      <a:pt x="2045" y="2118"/>
                      <a:pt x="2073" y="2189"/>
                      <a:pt x="2084" y="2233"/>
                    </a:cubicBezTo>
                    <a:cubicBezTo>
                      <a:pt x="2087" y="2244"/>
                      <a:pt x="2087" y="2244"/>
                      <a:pt x="2087" y="2244"/>
                    </a:cubicBezTo>
                    <a:cubicBezTo>
                      <a:pt x="2082" y="2224"/>
                      <a:pt x="2082" y="2224"/>
                      <a:pt x="2082" y="2224"/>
                    </a:cubicBezTo>
                    <a:cubicBezTo>
                      <a:pt x="2080" y="2211"/>
                      <a:pt x="2073" y="2185"/>
                      <a:pt x="2063" y="2158"/>
                    </a:cubicBezTo>
                    <a:cubicBezTo>
                      <a:pt x="2074" y="2182"/>
                      <a:pt x="2084" y="2207"/>
                      <a:pt x="2090" y="2226"/>
                    </a:cubicBezTo>
                    <a:cubicBezTo>
                      <a:pt x="2094" y="2238"/>
                      <a:pt x="2094" y="2238"/>
                      <a:pt x="2094" y="2238"/>
                    </a:cubicBezTo>
                    <a:cubicBezTo>
                      <a:pt x="2087" y="2217"/>
                      <a:pt x="2087" y="2217"/>
                      <a:pt x="2087" y="2217"/>
                    </a:cubicBezTo>
                    <a:cubicBezTo>
                      <a:pt x="2082" y="2192"/>
                      <a:pt x="2051" y="2118"/>
                      <a:pt x="2030" y="2083"/>
                    </a:cubicBezTo>
                    <a:cubicBezTo>
                      <a:pt x="2049" y="2084"/>
                      <a:pt x="2049" y="2084"/>
                      <a:pt x="2049" y="2084"/>
                    </a:cubicBezTo>
                    <a:cubicBezTo>
                      <a:pt x="2067" y="2114"/>
                      <a:pt x="2087" y="2166"/>
                      <a:pt x="2097" y="2199"/>
                    </a:cubicBezTo>
                    <a:cubicBezTo>
                      <a:pt x="2100" y="2208"/>
                      <a:pt x="2100" y="2208"/>
                      <a:pt x="2100" y="2208"/>
                    </a:cubicBezTo>
                    <a:cubicBezTo>
                      <a:pt x="2095" y="2192"/>
                      <a:pt x="2095" y="2192"/>
                      <a:pt x="2095" y="2192"/>
                    </a:cubicBezTo>
                    <a:cubicBezTo>
                      <a:pt x="2092" y="2172"/>
                      <a:pt x="2071" y="2108"/>
                      <a:pt x="2053" y="2084"/>
                    </a:cubicBezTo>
                    <a:cubicBezTo>
                      <a:pt x="2064" y="2084"/>
                      <a:pt x="2064" y="2084"/>
                      <a:pt x="2064" y="2084"/>
                    </a:cubicBezTo>
                    <a:cubicBezTo>
                      <a:pt x="2078" y="2120"/>
                      <a:pt x="2108" y="2176"/>
                      <a:pt x="2117" y="2212"/>
                    </a:cubicBezTo>
                    <a:cubicBezTo>
                      <a:pt x="2120" y="2222"/>
                      <a:pt x="2120" y="2222"/>
                      <a:pt x="2120" y="2222"/>
                    </a:cubicBezTo>
                    <a:cubicBezTo>
                      <a:pt x="2115" y="2205"/>
                      <a:pt x="2115" y="2205"/>
                      <a:pt x="2115" y="2205"/>
                    </a:cubicBezTo>
                    <a:cubicBezTo>
                      <a:pt x="2111" y="2182"/>
                      <a:pt x="2082" y="2110"/>
                      <a:pt x="2067" y="2084"/>
                    </a:cubicBezTo>
                    <a:cubicBezTo>
                      <a:pt x="2068" y="2084"/>
                      <a:pt x="2068" y="2084"/>
                      <a:pt x="2068" y="2084"/>
                    </a:cubicBezTo>
                    <a:cubicBezTo>
                      <a:pt x="2089" y="2108"/>
                      <a:pt x="2105" y="2150"/>
                      <a:pt x="2111" y="2177"/>
                    </a:cubicBezTo>
                    <a:cubicBezTo>
                      <a:pt x="2114" y="2185"/>
                      <a:pt x="2114" y="2185"/>
                      <a:pt x="2114" y="2185"/>
                    </a:cubicBezTo>
                    <a:cubicBezTo>
                      <a:pt x="2110" y="2170"/>
                      <a:pt x="2110" y="2170"/>
                      <a:pt x="2110" y="2170"/>
                    </a:cubicBezTo>
                    <a:cubicBezTo>
                      <a:pt x="2107" y="2159"/>
                      <a:pt x="2102" y="2132"/>
                      <a:pt x="2091" y="2109"/>
                    </a:cubicBezTo>
                    <a:cubicBezTo>
                      <a:pt x="2086" y="2099"/>
                      <a:pt x="2080" y="2091"/>
                      <a:pt x="2074" y="2084"/>
                    </a:cubicBezTo>
                    <a:cubicBezTo>
                      <a:pt x="2085" y="2085"/>
                      <a:pt x="2085" y="2085"/>
                      <a:pt x="2085" y="2085"/>
                    </a:cubicBezTo>
                    <a:cubicBezTo>
                      <a:pt x="2097" y="2109"/>
                      <a:pt x="2113" y="2140"/>
                      <a:pt x="2118" y="2162"/>
                    </a:cubicBezTo>
                    <a:cubicBezTo>
                      <a:pt x="2120" y="2169"/>
                      <a:pt x="2120" y="2169"/>
                      <a:pt x="2120" y="2169"/>
                    </a:cubicBezTo>
                    <a:cubicBezTo>
                      <a:pt x="2117" y="2156"/>
                      <a:pt x="2117" y="2156"/>
                      <a:pt x="2117" y="2156"/>
                    </a:cubicBezTo>
                    <a:cubicBezTo>
                      <a:pt x="2115" y="2143"/>
                      <a:pt x="2102" y="2108"/>
                      <a:pt x="2090" y="2085"/>
                    </a:cubicBezTo>
                    <a:cubicBezTo>
                      <a:pt x="2097" y="2085"/>
                      <a:pt x="2097" y="2085"/>
                      <a:pt x="2097" y="2085"/>
                    </a:cubicBezTo>
                    <a:cubicBezTo>
                      <a:pt x="2111" y="2116"/>
                      <a:pt x="2128" y="2159"/>
                      <a:pt x="2134" y="2188"/>
                    </a:cubicBezTo>
                    <a:cubicBezTo>
                      <a:pt x="2136" y="2197"/>
                      <a:pt x="2136" y="2197"/>
                      <a:pt x="2136" y="2197"/>
                    </a:cubicBezTo>
                    <a:cubicBezTo>
                      <a:pt x="2133" y="2181"/>
                      <a:pt x="2133" y="2181"/>
                      <a:pt x="2133" y="2181"/>
                    </a:cubicBezTo>
                    <a:cubicBezTo>
                      <a:pt x="2131" y="2163"/>
                      <a:pt x="2115" y="2114"/>
                      <a:pt x="2101" y="2085"/>
                    </a:cubicBezTo>
                    <a:cubicBezTo>
                      <a:pt x="2109" y="2085"/>
                      <a:pt x="2109" y="2085"/>
                      <a:pt x="2109" y="2085"/>
                    </a:cubicBezTo>
                    <a:cubicBezTo>
                      <a:pt x="2118" y="2103"/>
                      <a:pt x="2138" y="2132"/>
                      <a:pt x="2142" y="2153"/>
                    </a:cubicBezTo>
                    <a:cubicBezTo>
                      <a:pt x="2144" y="2159"/>
                      <a:pt x="2144" y="2159"/>
                      <a:pt x="2144" y="2159"/>
                    </a:cubicBezTo>
                    <a:cubicBezTo>
                      <a:pt x="2141" y="2149"/>
                      <a:pt x="2141" y="2149"/>
                      <a:pt x="2141" y="2149"/>
                    </a:cubicBezTo>
                    <a:cubicBezTo>
                      <a:pt x="2141" y="2136"/>
                      <a:pt x="2123" y="2097"/>
                      <a:pt x="2112" y="2085"/>
                    </a:cubicBezTo>
                    <a:cubicBezTo>
                      <a:pt x="2116" y="2086"/>
                      <a:pt x="2116" y="2086"/>
                      <a:pt x="2116" y="2086"/>
                    </a:cubicBezTo>
                    <a:cubicBezTo>
                      <a:pt x="2127" y="2104"/>
                      <a:pt x="2143" y="2131"/>
                      <a:pt x="2145" y="2151"/>
                    </a:cubicBezTo>
                    <a:moveTo>
                      <a:pt x="2025" y="2083"/>
                    </a:moveTo>
                    <a:cubicBezTo>
                      <a:pt x="2026" y="2084"/>
                      <a:pt x="2026" y="2084"/>
                      <a:pt x="2026" y="2084"/>
                    </a:cubicBezTo>
                    <a:cubicBezTo>
                      <a:pt x="2025" y="2083"/>
                      <a:pt x="2025" y="2083"/>
                      <a:pt x="2025" y="2083"/>
                    </a:cubicBezTo>
                    <a:cubicBezTo>
                      <a:pt x="2025" y="2083"/>
                      <a:pt x="2025" y="2083"/>
                      <a:pt x="2025" y="2083"/>
                    </a:cubicBezTo>
                    <a:moveTo>
                      <a:pt x="1626" y="871"/>
                    </a:moveTo>
                    <a:cubicBezTo>
                      <a:pt x="1625" y="877"/>
                      <a:pt x="1625" y="877"/>
                      <a:pt x="1625" y="877"/>
                    </a:cubicBezTo>
                    <a:cubicBezTo>
                      <a:pt x="1619" y="883"/>
                      <a:pt x="1619" y="883"/>
                      <a:pt x="1619" y="883"/>
                    </a:cubicBezTo>
                    <a:cubicBezTo>
                      <a:pt x="1619" y="882"/>
                      <a:pt x="1619" y="882"/>
                      <a:pt x="1619" y="882"/>
                    </a:cubicBezTo>
                    <a:cubicBezTo>
                      <a:pt x="1621" y="878"/>
                      <a:pt x="1623" y="875"/>
                      <a:pt x="1625" y="871"/>
                    </a:cubicBezTo>
                    <a:cubicBezTo>
                      <a:pt x="1626" y="871"/>
                      <a:pt x="1626" y="871"/>
                      <a:pt x="1626" y="871"/>
                    </a:cubicBezTo>
                    <a:moveTo>
                      <a:pt x="1489" y="1409"/>
                    </a:moveTo>
                    <a:cubicBezTo>
                      <a:pt x="1482" y="1394"/>
                      <a:pt x="1482" y="1394"/>
                      <a:pt x="1482" y="1394"/>
                    </a:cubicBezTo>
                    <a:cubicBezTo>
                      <a:pt x="1479" y="1383"/>
                      <a:pt x="1468" y="1359"/>
                      <a:pt x="1456" y="1336"/>
                    </a:cubicBezTo>
                    <a:cubicBezTo>
                      <a:pt x="1461" y="1317"/>
                      <a:pt x="1461" y="1317"/>
                      <a:pt x="1461" y="1317"/>
                    </a:cubicBezTo>
                    <a:cubicBezTo>
                      <a:pt x="1479" y="1347"/>
                      <a:pt x="1495" y="1388"/>
                      <a:pt x="1505" y="1421"/>
                    </a:cubicBezTo>
                    <a:cubicBezTo>
                      <a:pt x="1492" y="1423"/>
                      <a:pt x="1480" y="1425"/>
                      <a:pt x="1468" y="1427"/>
                    </a:cubicBezTo>
                    <a:cubicBezTo>
                      <a:pt x="1463" y="1411"/>
                      <a:pt x="1455" y="1391"/>
                      <a:pt x="1447" y="1372"/>
                    </a:cubicBezTo>
                    <a:cubicBezTo>
                      <a:pt x="1455" y="1342"/>
                      <a:pt x="1455" y="1342"/>
                      <a:pt x="1455" y="1342"/>
                    </a:cubicBezTo>
                    <a:cubicBezTo>
                      <a:pt x="1467" y="1363"/>
                      <a:pt x="1478" y="1384"/>
                      <a:pt x="1485" y="1401"/>
                    </a:cubicBezTo>
                    <a:cubicBezTo>
                      <a:pt x="1489" y="1409"/>
                      <a:pt x="1489" y="1409"/>
                      <a:pt x="1489" y="1409"/>
                    </a:cubicBezTo>
                    <a:moveTo>
                      <a:pt x="1430" y="1436"/>
                    </a:moveTo>
                    <a:cubicBezTo>
                      <a:pt x="1437" y="1435"/>
                      <a:pt x="1443" y="1433"/>
                      <a:pt x="1449" y="1432"/>
                    </a:cubicBezTo>
                    <a:cubicBezTo>
                      <a:pt x="1455" y="1448"/>
                      <a:pt x="1459" y="1463"/>
                      <a:pt x="1461" y="1476"/>
                    </a:cubicBezTo>
                    <a:cubicBezTo>
                      <a:pt x="1464" y="1489"/>
                      <a:pt x="1464" y="1489"/>
                      <a:pt x="1464" y="1489"/>
                    </a:cubicBezTo>
                    <a:cubicBezTo>
                      <a:pt x="1459" y="1467"/>
                      <a:pt x="1459" y="1467"/>
                      <a:pt x="1459" y="1467"/>
                    </a:cubicBezTo>
                    <a:cubicBezTo>
                      <a:pt x="1458" y="1459"/>
                      <a:pt x="1455" y="1446"/>
                      <a:pt x="1451" y="1432"/>
                    </a:cubicBezTo>
                    <a:cubicBezTo>
                      <a:pt x="1456" y="1431"/>
                      <a:pt x="1461" y="1430"/>
                      <a:pt x="1467" y="1429"/>
                    </a:cubicBezTo>
                    <a:cubicBezTo>
                      <a:pt x="1470" y="1438"/>
                      <a:pt x="1472" y="1446"/>
                      <a:pt x="1474" y="1453"/>
                    </a:cubicBezTo>
                    <a:cubicBezTo>
                      <a:pt x="1474" y="1447"/>
                      <a:pt x="1472" y="1439"/>
                      <a:pt x="1469" y="1429"/>
                    </a:cubicBezTo>
                    <a:cubicBezTo>
                      <a:pt x="1481" y="1427"/>
                      <a:pt x="1493" y="1425"/>
                      <a:pt x="1505" y="1424"/>
                    </a:cubicBezTo>
                    <a:cubicBezTo>
                      <a:pt x="1506" y="1427"/>
                      <a:pt x="1507" y="1430"/>
                      <a:pt x="1508" y="1433"/>
                    </a:cubicBezTo>
                    <a:cubicBezTo>
                      <a:pt x="1513" y="1459"/>
                      <a:pt x="1517" y="1486"/>
                      <a:pt x="1519" y="1515"/>
                    </a:cubicBezTo>
                    <a:cubicBezTo>
                      <a:pt x="1481" y="1721"/>
                      <a:pt x="1481" y="1721"/>
                      <a:pt x="1481" y="1721"/>
                    </a:cubicBezTo>
                    <a:cubicBezTo>
                      <a:pt x="1459" y="1725"/>
                      <a:pt x="1438" y="1730"/>
                      <a:pt x="1417" y="1736"/>
                    </a:cubicBezTo>
                    <a:cubicBezTo>
                      <a:pt x="1418" y="1731"/>
                      <a:pt x="1418" y="1731"/>
                      <a:pt x="1418" y="1731"/>
                    </a:cubicBezTo>
                    <a:cubicBezTo>
                      <a:pt x="1416" y="1736"/>
                      <a:pt x="1416" y="1736"/>
                      <a:pt x="1416" y="1736"/>
                    </a:cubicBezTo>
                    <a:cubicBezTo>
                      <a:pt x="1392" y="1742"/>
                      <a:pt x="1369" y="1750"/>
                      <a:pt x="1346" y="1759"/>
                    </a:cubicBezTo>
                    <a:cubicBezTo>
                      <a:pt x="1425" y="1455"/>
                      <a:pt x="1425" y="1455"/>
                      <a:pt x="1425" y="1455"/>
                    </a:cubicBezTo>
                    <a:cubicBezTo>
                      <a:pt x="1427" y="1460"/>
                      <a:pt x="1427" y="1460"/>
                      <a:pt x="1427" y="1460"/>
                    </a:cubicBezTo>
                    <a:cubicBezTo>
                      <a:pt x="1425" y="1455"/>
                      <a:pt x="1425" y="1455"/>
                      <a:pt x="1425" y="1455"/>
                    </a:cubicBezTo>
                    <a:cubicBezTo>
                      <a:pt x="1430" y="1436"/>
                      <a:pt x="1430" y="1436"/>
                      <a:pt x="1430" y="1436"/>
                    </a:cubicBezTo>
                    <a:moveTo>
                      <a:pt x="1423" y="1447"/>
                    </a:moveTo>
                    <a:cubicBezTo>
                      <a:pt x="1421" y="1440"/>
                      <a:pt x="1421" y="1440"/>
                      <a:pt x="1421" y="1440"/>
                    </a:cubicBezTo>
                    <a:cubicBezTo>
                      <a:pt x="1421" y="1439"/>
                      <a:pt x="1421" y="1439"/>
                      <a:pt x="1421" y="1439"/>
                    </a:cubicBezTo>
                    <a:cubicBezTo>
                      <a:pt x="1422" y="1438"/>
                      <a:pt x="1424" y="1438"/>
                      <a:pt x="1425" y="1438"/>
                    </a:cubicBezTo>
                    <a:cubicBezTo>
                      <a:pt x="1423" y="1447"/>
                      <a:pt x="1423" y="1447"/>
                      <a:pt x="1423" y="1447"/>
                    </a:cubicBezTo>
                    <a:moveTo>
                      <a:pt x="1258" y="1909"/>
                    </a:moveTo>
                    <a:cubicBezTo>
                      <a:pt x="1295" y="1846"/>
                      <a:pt x="1295" y="1846"/>
                      <a:pt x="1295" y="1846"/>
                    </a:cubicBezTo>
                    <a:cubicBezTo>
                      <a:pt x="1306" y="1829"/>
                      <a:pt x="1319" y="1801"/>
                      <a:pt x="1331" y="1767"/>
                    </a:cubicBezTo>
                    <a:cubicBezTo>
                      <a:pt x="1334" y="1765"/>
                      <a:pt x="1337" y="1764"/>
                      <a:pt x="1341" y="1763"/>
                    </a:cubicBezTo>
                    <a:cubicBezTo>
                      <a:pt x="1305" y="1899"/>
                      <a:pt x="1305" y="1899"/>
                      <a:pt x="1305" y="1899"/>
                    </a:cubicBezTo>
                    <a:cubicBezTo>
                      <a:pt x="1292" y="1920"/>
                      <a:pt x="1282" y="1937"/>
                      <a:pt x="1279" y="1941"/>
                    </a:cubicBezTo>
                    <a:cubicBezTo>
                      <a:pt x="1286" y="1935"/>
                      <a:pt x="1294" y="1926"/>
                      <a:pt x="1301" y="1915"/>
                    </a:cubicBezTo>
                    <a:cubicBezTo>
                      <a:pt x="1295" y="1939"/>
                      <a:pt x="1295" y="1939"/>
                      <a:pt x="1295" y="1939"/>
                    </a:cubicBezTo>
                    <a:cubicBezTo>
                      <a:pt x="1277" y="1944"/>
                      <a:pt x="1259" y="1948"/>
                      <a:pt x="1243" y="1953"/>
                    </a:cubicBezTo>
                    <a:cubicBezTo>
                      <a:pt x="1265" y="1926"/>
                      <a:pt x="1296" y="1869"/>
                      <a:pt x="1312" y="1836"/>
                    </a:cubicBezTo>
                    <a:cubicBezTo>
                      <a:pt x="1317" y="1828"/>
                      <a:pt x="1317" y="1828"/>
                      <a:pt x="1317" y="1828"/>
                    </a:cubicBezTo>
                    <a:cubicBezTo>
                      <a:pt x="1308" y="1843"/>
                      <a:pt x="1308" y="1843"/>
                      <a:pt x="1308" y="1843"/>
                    </a:cubicBezTo>
                    <a:cubicBezTo>
                      <a:pt x="1298" y="1865"/>
                      <a:pt x="1248" y="1936"/>
                      <a:pt x="1241" y="1953"/>
                    </a:cubicBezTo>
                    <a:cubicBezTo>
                      <a:pt x="1232" y="1956"/>
                      <a:pt x="1223" y="1958"/>
                      <a:pt x="1214" y="1961"/>
                    </a:cubicBezTo>
                    <a:cubicBezTo>
                      <a:pt x="1246" y="1926"/>
                      <a:pt x="1298" y="1847"/>
                      <a:pt x="1305" y="1794"/>
                    </a:cubicBezTo>
                    <a:cubicBezTo>
                      <a:pt x="1307" y="1781"/>
                      <a:pt x="1307" y="1781"/>
                      <a:pt x="1307" y="1781"/>
                    </a:cubicBezTo>
                    <a:cubicBezTo>
                      <a:pt x="1302" y="1804"/>
                      <a:pt x="1302" y="1804"/>
                      <a:pt x="1302" y="1804"/>
                    </a:cubicBezTo>
                    <a:cubicBezTo>
                      <a:pt x="1299" y="1841"/>
                      <a:pt x="1224" y="1941"/>
                      <a:pt x="1213" y="1961"/>
                    </a:cubicBezTo>
                    <a:cubicBezTo>
                      <a:pt x="1208" y="1963"/>
                      <a:pt x="1203" y="1964"/>
                      <a:pt x="1198" y="1965"/>
                    </a:cubicBezTo>
                    <a:cubicBezTo>
                      <a:pt x="1208" y="1952"/>
                      <a:pt x="1217" y="1939"/>
                      <a:pt x="1223" y="1929"/>
                    </a:cubicBezTo>
                    <a:cubicBezTo>
                      <a:pt x="1227" y="1923"/>
                      <a:pt x="1227" y="1923"/>
                      <a:pt x="1227" y="1923"/>
                    </a:cubicBezTo>
                    <a:cubicBezTo>
                      <a:pt x="1220" y="1933"/>
                      <a:pt x="1220" y="1933"/>
                      <a:pt x="1220" y="1933"/>
                    </a:cubicBezTo>
                    <a:cubicBezTo>
                      <a:pt x="1215" y="1940"/>
                      <a:pt x="1203" y="1953"/>
                      <a:pt x="1192" y="1967"/>
                    </a:cubicBezTo>
                    <a:cubicBezTo>
                      <a:pt x="1185" y="1969"/>
                      <a:pt x="1179" y="1971"/>
                      <a:pt x="1173" y="1973"/>
                    </a:cubicBezTo>
                    <a:cubicBezTo>
                      <a:pt x="1173" y="1973"/>
                      <a:pt x="1173" y="1972"/>
                      <a:pt x="1173" y="1972"/>
                    </a:cubicBezTo>
                    <a:cubicBezTo>
                      <a:pt x="1181" y="1964"/>
                      <a:pt x="1188" y="1956"/>
                      <a:pt x="1194" y="1949"/>
                    </a:cubicBezTo>
                    <a:cubicBezTo>
                      <a:pt x="1189" y="1957"/>
                      <a:pt x="1184" y="1964"/>
                      <a:pt x="1183" y="1966"/>
                    </a:cubicBezTo>
                    <a:cubicBezTo>
                      <a:pt x="1218" y="1936"/>
                      <a:pt x="1258" y="1850"/>
                      <a:pt x="1267" y="1799"/>
                    </a:cubicBezTo>
                    <a:cubicBezTo>
                      <a:pt x="1268" y="1794"/>
                      <a:pt x="1268" y="1794"/>
                      <a:pt x="1268" y="1794"/>
                    </a:cubicBezTo>
                    <a:cubicBezTo>
                      <a:pt x="1287" y="1785"/>
                      <a:pt x="1307" y="1776"/>
                      <a:pt x="1328" y="1768"/>
                    </a:cubicBezTo>
                    <a:cubicBezTo>
                      <a:pt x="1314" y="1808"/>
                      <a:pt x="1297" y="1844"/>
                      <a:pt x="1279" y="1873"/>
                    </a:cubicBezTo>
                    <a:cubicBezTo>
                      <a:pt x="1258" y="1909"/>
                      <a:pt x="1258" y="1909"/>
                      <a:pt x="1258" y="1909"/>
                    </a:cubicBezTo>
                    <a:moveTo>
                      <a:pt x="982" y="2021"/>
                    </a:moveTo>
                    <a:cubicBezTo>
                      <a:pt x="979" y="2024"/>
                      <a:pt x="977" y="2027"/>
                      <a:pt x="975" y="2030"/>
                    </a:cubicBezTo>
                    <a:cubicBezTo>
                      <a:pt x="953" y="2029"/>
                      <a:pt x="953" y="2029"/>
                      <a:pt x="953" y="2029"/>
                    </a:cubicBezTo>
                    <a:cubicBezTo>
                      <a:pt x="955" y="2023"/>
                      <a:pt x="955" y="2023"/>
                      <a:pt x="955" y="2023"/>
                    </a:cubicBezTo>
                    <a:cubicBezTo>
                      <a:pt x="964" y="2022"/>
                      <a:pt x="973" y="2021"/>
                      <a:pt x="982" y="2021"/>
                    </a:cubicBezTo>
                    <a:moveTo>
                      <a:pt x="780" y="2350"/>
                    </a:moveTo>
                    <a:cubicBezTo>
                      <a:pt x="778" y="2341"/>
                      <a:pt x="778" y="2341"/>
                      <a:pt x="778" y="2341"/>
                    </a:cubicBezTo>
                    <a:cubicBezTo>
                      <a:pt x="776" y="2329"/>
                      <a:pt x="766" y="2288"/>
                      <a:pt x="756" y="2275"/>
                    </a:cubicBezTo>
                    <a:cubicBezTo>
                      <a:pt x="764" y="2275"/>
                      <a:pt x="764" y="2275"/>
                      <a:pt x="764" y="2275"/>
                    </a:cubicBezTo>
                    <a:cubicBezTo>
                      <a:pt x="780" y="2294"/>
                      <a:pt x="790" y="2324"/>
                      <a:pt x="797" y="2358"/>
                    </a:cubicBezTo>
                    <a:cubicBezTo>
                      <a:pt x="776" y="2403"/>
                      <a:pt x="776" y="2403"/>
                      <a:pt x="776" y="2403"/>
                    </a:cubicBezTo>
                    <a:cubicBezTo>
                      <a:pt x="775" y="2387"/>
                      <a:pt x="772" y="2371"/>
                      <a:pt x="769" y="2355"/>
                    </a:cubicBezTo>
                    <a:cubicBezTo>
                      <a:pt x="763" y="2320"/>
                      <a:pt x="747" y="2292"/>
                      <a:pt x="736" y="2276"/>
                    </a:cubicBezTo>
                    <a:cubicBezTo>
                      <a:pt x="753" y="2275"/>
                      <a:pt x="753" y="2275"/>
                      <a:pt x="753" y="2275"/>
                    </a:cubicBezTo>
                    <a:cubicBezTo>
                      <a:pt x="761" y="2293"/>
                      <a:pt x="773" y="2325"/>
                      <a:pt x="778" y="2345"/>
                    </a:cubicBezTo>
                    <a:cubicBezTo>
                      <a:pt x="780" y="2350"/>
                      <a:pt x="780" y="2350"/>
                      <a:pt x="780" y="2350"/>
                    </a:cubicBezTo>
                    <a:moveTo>
                      <a:pt x="685" y="2252"/>
                    </a:moveTo>
                    <a:cubicBezTo>
                      <a:pt x="679" y="2252"/>
                      <a:pt x="679" y="2252"/>
                      <a:pt x="679" y="2252"/>
                    </a:cubicBezTo>
                    <a:cubicBezTo>
                      <a:pt x="680" y="2250"/>
                      <a:pt x="680" y="2250"/>
                      <a:pt x="680" y="2250"/>
                    </a:cubicBezTo>
                    <a:cubicBezTo>
                      <a:pt x="685" y="2244"/>
                      <a:pt x="690" y="2233"/>
                      <a:pt x="697" y="2219"/>
                    </a:cubicBezTo>
                    <a:cubicBezTo>
                      <a:pt x="693" y="2229"/>
                      <a:pt x="690" y="2238"/>
                      <a:pt x="689" y="2243"/>
                    </a:cubicBezTo>
                    <a:cubicBezTo>
                      <a:pt x="688" y="2246"/>
                      <a:pt x="686" y="2249"/>
                      <a:pt x="685" y="2251"/>
                    </a:cubicBezTo>
                    <a:cubicBezTo>
                      <a:pt x="685" y="2252"/>
                      <a:pt x="685" y="2252"/>
                      <a:pt x="685" y="2252"/>
                    </a:cubicBezTo>
                    <a:moveTo>
                      <a:pt x="706" y="2109"/>
                    </a:moveTo>
                    <a:cubicBezTo>
                      <a:pt x="708" y="2109"/>
                      <a:pt x="709" y="2111"/>
                      <a:pt x="711" y="2114"/>
                    </a:cubicBezTo>
                    <a:cubicBezTo>
                      <a:pt x="709" y="2118"/>
                      <a:pt x="706" y="2123"/>
                      <a:pt x="704" y="2128"/>
                    </a:cubicBezTo>
                    <a:cubicBezTo>
                      <a:pt x="703" y="2126"/>
                      <a:pt x="701" y="2125"/>
                      <a:pt x="699" y="2123"/>
                    </a:cubicBezTo>
                    <a:cubicBezTo>
                      <a:pt x="702" y="2118"/>
                      <a:pt x="704" y="2113"/>
                      <a:pt x="706" y="2109"/>
                    </a:cubicBezTo>
                    <a:moveTo>
                      <a:pt x="672" y="2161"/>
                    </a:moveTo>
                    <a:cubicBezTo>
                      <a:pt x="675" y="2163"/>
                      <a:pt x="675" y="2163"/>
                      <a:pt x="675" y="2163"/>
                    </a:cubicBezTo>
                    <a:cubicBezTo>
                      <a:pt x="675" y="2163"/>
                      <a:pt x="676" y="2164"/>
                      <a:pt x="676" y="2164"/>
                    </a:cubicBezTo>
                    <a:cubicBezTo>
                      <a:pt x="674" y="2169"/>
                      <a:pt x="671" y="2175"/>
                      <a:pt x="669" y="2181"/>
                    </a:cubicBezTo>
                    <a:cubicBezTo>
                      <a:pt x="667" y="2180"/>
                      <a:pt x="665" y="2179"/>
                      <a:pt x="664" y="2178"/>
                    </a:cubicBezTo>
                    <a:cubicBezTo>
                      <a:pt x="667" y="2172"/>
                      <a:pt x="669" y="2166"/>
                      <a:pt x="672" y="2161"/>
                    </a:cubicBezTo>
                    <a:moveTo>
                      <a:pt x="604" y="2283"/>
                    </a:moveTo>
                    <a:cubicBezTo>
                      <a:pt x="620" y="2282"/>
                      <a:pt x="620" y="2282"/>
                      <a:pt x="620" y="2282"/>
                    </a:cubicBezTo>
                    <a:cubicBezTo>
                      <a:pt x="641" y="2324"/>
                      <a:pt x="672" y="2408"/>
                      <a:pt x="680" y="2460"/>
                    </a:cubicBezTo>
                    <a:cubicBezTo>
                      <a:pt x="682" y="2471"/>
                      <a:pt x="682" y="2471"/>
                      <a:pt x="682" y="2471"/>
                    </a:cubicBezTo>
                    <a:cubicBezTo>
                      <a:pt x="667" y="2473"/>
                      <a:pt x="651" y="2474"/>
                      <a:pt x="636" y="2476"/>
                    </a:cubicBezTo>
                    <a:cubicBezTo>
                      <a:pt x="632" y="2449"/>
                      <a:pt x="625" y="2405"/>
                      <a:pt x="611" y="2364"/>
                    </a:cubicBezTo>
                    <a:cubicBezTo>
                      <a:pt x="601" y="2328"/>
                      <a:pt x="580" y="2300"/>
                      <a:pt x="566" y="2285"/>
                    </a:cubicBezTo>
                    <a:cubicBezTo>
                      <a:pt x="585" y="2284"/>
                      <a:pt x="585" y="2284"/>
                      <a:pt x="585" y="2284"/>
                    </a:cubicBezTo>
                    <a:cubicBezTo>
                      <a:pt x="592" y="2301"/>
                      <a:pt x="607" y="2325"/>
                      <a:pt x="615" y="2341"/>
                    </a:cubicBezTo>
                    <a:cubicBezTo>
                      <a:pt x="617" y="2345"/>
                      <a:pt x="617" y="2345"/>
                      <a:pt x="617" y="2345"/>
                    </a:cubicBezTo>
                    <a:cubicBezTo>
                      <a:pt x="614" y="2337"/>
                      <a:pt x="614" y="2337"/>
                      <a:pt x="614" y="2337"/>
                    </a:cubicBezTo>
                    <a:cubicBezTo>
                      <a:pt x="610" y="2328"/>
                      <a:pt x="598" y="2298"/>
                      <a:pt x="589" y="2284"/>
                    </a:cubicBezTo>
                    <a:cubicBezTo>
                      <a:pt x="601" y="2283"/>
                      <a:pt x="601" y="2283"/>
                      <a:pt x="601" y="2283"/>
                    </a:cubicBezTo>
                    <a:cubicBezTo>
                      <a:pt x="621" y="2321"/>
                      <a:pt x="651" y="2391"/>
                      <a:pt x="657" y="2436"/>
                    </a:cubicBezTo>
                    <a:cubicBezTo>
                      <a:pt x="659" y="2448"/>
                      <a:pt x="659" y="2448"/>
                      <a:pt x="659" y="2448"/>
                    </a:cubicBezTo>
                    <a:cubicBezTo>
                      <a:pt x="655" y="2427"/>
                      <a:pt x="655" y="2427"/>
                      <a:pt x="655" y="2427"/>
                    </a:cubicBezTo>
                    <a:cubicBezTo>
                      <a:pt x="656" y="2398"/>
                      <a:pt x="623" y="2308"/>
                      <a:pt x="604" y="2283"/>
                    </a:cubicBezTo>
                    <a:moveTo>
                      <a:pt x="582" y="2257"/>
                    </a:moveTo>
                    <a:cubicBezTo>
                      <a:pt x="557" y="2258"/>
                      <a:pt x="557" y="2258"/>
                      <a:pt x="557" y="2258"/>
                    </a:cubicBezTo>
                    <a:cubicBezTo>
                      <a:pt x="654" y="2136"/>
                      <a:pt x="654" y="2136"/>
                      <a:pt x="654" y="2136"/>
                    </a:cubicBezTo>
                    <a:cubicBezTo>
                      <a:pt x="642" y="2153"/>
                      <a:pt x="629" y="2177"/>
                      <a:pt x="621" y="2192"/>
                    </a:cubicBezTo>
                    <a:cubicBezTo>
                      <a:pt x="621" y="2192"/>
                      <a:pt x="621" y="2192"/>
                      <a:pt x="621" y="2192"/>
                    </a:cubicBezTo>
                    <a:cubicBezTo>
                      <a:pt x="608" y="2212"/>
                      <a:pt x="593" y="2238"/>
                      <a:pt x="582" y="2257"/>
                    </a:cubicBezTo>
                    <a:moveTo>
                      <a:pt x="645" y="2236"/>
                    </a:moveTo>
                    <a:cubicBezTo>
                      <a:pt x="649" y="2228"/>
                      <a:pt x="649" y="2228"/>
                      <a:pt x="649" y="2228"/>
                    </a:cubicBezTo>
                    <a:cubicBezTo>
                      <a:pt x="650" y="2227"/>
                      <a:pt x="650" y="2226"/>
                      <a:pt x="651" y="2225"/>
                    </a:cubicBezTo>
                    <a:cubicBezTo>
                      <a:pt x="654" y="2228"/>
                      <a:pt x="657" y="2232"/>
                      <a:pt x="661" y="2235"/>
                    </a:cubicBezTo>
                    <a:cubicBezTo>
                      <a:pt x="659" y="2239"/>
                      <a:pt x="658" y="2242"/>
                      <a:pt x="657" y="2245"/>
                    </a:cubicBezTo>
                    <a:cubicBezTo>
                      <a:pt x="653" y="2242"/>
                      <a:pt x="649" y="2239"/>
                      <a:pt x="645" y="2236"/>
                    </a:cubicBezTo>
                    <a:moveTo>
                      <a:pt x="652" y="2223"/>
                    </a:moveTo>
                    <a:cubicBezTo>
                      <a:pt x="654" y="2219"/>
                      <a:pt x="656" y="2215"/>
                      <a:pt x="659" y="2209"/>
                    </a:cubicBezTo>
                    <a:cubicBezTo>
                      <a:pt x="661" y="2212"/>
                      <a:pt x="664" y="2215"/>
                      <a:pt x="668" y="2218"/>
                    </a:cubicBezTo>
                    <a:cubicBezTo>
                      <a:pt x="666" y="2223"/>
                      <a:pt x="664" y="2227"/>
                      <a:pt x="663" y="2231"/>
                    </a:cubicBezTo>
                    <a:cubicBezTo>
                      <a:pt x="659" y="2228"/>
                      <a:pt x="655" y="2226"/>
                      <a:pt x="652" y="2223"/>
                    </a:cubicBezTo>
                    <a:moveTo>
                      <a:pt x="659" y="2208"/>
                    </a:moveTo>
                    <a:cubicBezTo>
                      <a:pt x="663" y="2201"/>
                      <a:pt x="667" y="2193"/>
                      <a:pt x="671" y="2184"/>
                    </a:cubicBezTo>
                    <a:cubicBezTo>
                      <a:pt x="673" y="2186"/>
                      <a:pt x="676" y="2189"/>
                      <a:pt x="678" y="2191"/>
                    </a:cubicBezTo>
                    <a:cubicBezTo>
                      <a:pt x="677" y="2194"/>
                      <a:pt x="676" y="2196"/>
                      <a:pt x="675" y="2199"/>
                    </a:cubicBezTo>
                    <a:cubicBezTo>
                      <a:pt x="674" y="2198"/>
                      <a:pt x="672" y="2198"/>
                      <a:pt x="671" y="2197"/>
                    </a:cubicBezTo>
                    <a:cubicBezTo>
                      <a:pt x="669" y="2197"/>
                      <a:pt x="669" y="2197"/>
                      <a:pt x="669" y="2197"/>
                    </a:cubicBezTo>
                    <a:cubicBezTo>
                      <a:pt x="672" y="2198"/>
                      <a:pt x="672" y="2198"/>
                      <a:pt x="672" y="2198"/>
                    </a:cubicBezTo>
                    <a:cubicBezTo>
                      <a:pt x="673" y="2199"/>
                      <a:pt x="674" y="2199"/>
                      <a:pt x="675" y="2200"/>
                    </a:cubicBezTo>
                    <a:cubicBezTo>
                      <a:pt x="673" y="2205"/>
                      <a:pt x="671" y="2210"/>
                      <a:pt x="669" y="2214"/>
                    </a:cubicBezTo>
                    <a:cubicBezTo>
                      <a:pt x="666" y="2212"/>
                      <a:pt x="663" y="2210"/>
                      <a:pt x="659" y="2208"/>
                    </a:cubicBezTo>
                    <a:moveTo>
                      <a:pt x="672" y="2182"/>
                    </a:moveTo>
                    <a:cubicBezTo>
                      <a:pt x="674" y="2177"/>
                      <a:pt x="677" y="2172"/>
                      <a:pt x="679" y="2167"/>
                    </a:cubicBezTo>
                    <a:cubicBezTo>
                      <a:pt x="681" y="2169"/>
                      <a:pt x="683" y="2171"/>
                      <a:pt x="685" y="2174"/>
                    </a:cubicBezTo>
                    <a:cubicBezTo>
                      <a:pt x="684" y="2178"/>
                      <a:pt x="682" y="2183"/>
                      <a:pt x="680" y="2188"/>
                    </a:cubicBezTo>
                    <a:cubicBezTo>
                      <a:pt x="677" y="2186"/>
                      <a:pt x="674" y="2184"/>
                      <a:pt x="672" y="2182"/>
                    </a:cubicBezTo>
                    <a:moveTo>
                      <a:pt x="688" y="2178"/>
                    </a:moveTo>
                    <a:cubicBezTo>
                      <a:pt x="690" y="2180"/>
                      <a:pt x="693" y="2183"/>
                      <a:pt x="694" y="2185"/>
                    </a:cubicBezTo>
                    <a:cubicBezTo>
                      <a:pt x="693" y="2189"/>
                      <a:pt x="692" y="2193"/>
                      <a:pt x="691" y="2196"/>
                    </a:cubicBezTo>
                    <a:cubicBezTo>
                      <a:pt x="689" y="2194"/>
                      <a:pt x="686" y="2192"/>
                      <a:pt x="683" y="2190"/>
                    </a:cubicBezTo>
                    <a:cubicBezTo>
                      <a:pt x="685" y="2186"/>
                      <a:pt x="686" y="2182"/>
                      <a:pt x="688" y="2178"/>
                    </a:cubicBezTo>
                    <a:moveTo>
                      <a:pt x="689" y="2200"/>
                    </a:moveTo>
                    <a:cubicBezTo>
                      <a:pt x="689" y="2202"/>
                      <a:pt x="688" y="2205"/>
                      <a:pt x="687" y="2207"/>
                    </a:cubicBezTo>
                    <a:cubicBezTo>
                      <a:pt x="685" y="2204"/>
                      <a:pt x="682" y="2202"/>
                      <a:pt x="678" y="2200"/>
                    </a:cubicBezTo>
                    <a:cubicBezTo>
                      <a:pt x="679" y="2198"/>
                      <a:pt x="680" y="2196"/>
                      <a:pt x="681" y="2194"/>
                    </a:cubicBezTo>
                    <a:cubicBezTo>
                      <a:pt x="684" y="2196"/>
                      <a:pt x="687" y="2199"/>
                      <a:pt x="689" y="2200"/>
                    </a:cubicBezTo>
                    <a:moveTo>
                      <a:pt x="685" y="2211"/>
                    </a:moveTo>
                    <a:cubicBezTo>
                      <a:pt x="684" y="2216"/>
                      <a:pt x="682" y="2221"/>
                      <a:pt x="680" y="2225"/>
                    </a:cubicBezTo>
                    <a:cubicBezTo>
                      <a:pt x="678" y="2222"/>
                      <a:pt x="675" y="2219"/>
                      <a:pt x="671" y="2216"/>
                    </a:cubicBezTo>
                    <a:cubicBezTo>
                      <a:pt x="673" y="2212"/>
                      <a:pt x="675" y="2207"/>
                      <a:pt x="677" y="2203"/>
                    </a:cubicBezTo>
                    <a:cubicBezTo>
                      <a:pt x="680" y="2206"/>
                      <a:pt x="683" y="2209"/>
                      <a:pt x="685" y="2211"/>
                    </a:cubicBezTo>
                    <a:moveTo>
                      <a:pt x="679" y="2229"/>
                    </a:moveTo>
                    <a:cubicBezTo>
                      <a:pt x="677" y="2234"/>
                      <a:pt x="675" y="2238"/>
                      <a:pt x="674" y="2242"/>
                    </a:cubicBezTo>
                    <a:cubicBezTo>
                      <a:pt x="671" y="2239"/>
                      <a:pt x="668" y="2235"/>
                      <a:pt x="664" y="2232"/>
                    </a:cubicBezTo>
                    <a:cubicBezTo>
                      <a:pt x="665" y="2228"/>
                      <a:pt x="667" y="2224"/>
                      <a:pt x="669" y="2220"/>
                    </a:cubicBezTo>
                    <a:cubicBezTo>
                      <a:pt x="673" y="2224"/>
                      <a:pt x="676" y="2227"/>
                      <a:pt x="679" y="2229"/>
                    </a:cubicBezTo>
                    <a:moveTo>
                      <a:pt x="672" y="2246"/>
                    </a:moveTo>
                    <a:cubicBezTo>
                      <a:pt x="669" y="2253"/>
                      <a:pt x="669" y="2253"/>
                      <a:pt x="669" y="2253"/>
                    </a:cubicBezTo>
                    <a:cubicBezTo>
                      <a:pt x="665" y="2253"/>
                      <a:pt x="665" y="2253"/>
                      <a:pt x="665" y="2253"/>
                    </a:cubicBezTo>
                    <a:cubicBezTo>
                      <a:pt x="663" y="2250"/>
                      <a:pt x="660" y="2248"/>
                      <a:pt x="657" y="2245"/>
                    </a:cubicBezTo>
                    <a:cubicBezTo>
                      <a:pt x="659" y="2243"/>
                      <a:pt x="660" y="2240"/>
                      <a:pt x="662" y="2236"/>
                    </a:cubicBezTo>
                    <a:cubicBezTo>
                      <a:pt x="666" y="2240"/>
                      <a:pt x="669" y="2244"/>
                      <a:pt x="672" y="2246"/>
                    </a:cubicBezTo>
                    <a:moveTo>
                      <a:pt x="659" y="2253"/>
                    </a:moveTo>
                    <a:cubicBezTo>
                      <a:pt x="654" y="2253"/>
                      <a:pt x="654" y="2253"/>
                      <a:pt x="654" y="2253"/>
                    </a:cubicBezTo>
                    <a:cubicBezTo>
                      <a:pt x="654" y="2251"/>
                      <a:pt x="654" y="2251"/>
                      <a:pt x="654" y="2251"/>
                    </a:cubicBezTo>
                    <a:cubicBezTo>
                      <a:pt x="655" y="2251"/>
                      <a:pt x="655" y="2250"/>
                      <a:pt x="655" y="2250"/>
                    </a:cubicBezTo>
                    <a:cubicBezTo>
                      <a:pt x="657" y="2251"/>
                      <a:pt x="658" y="2252"/>
                      <a:pt x="659" y="2253"/>
                    </a:cubicBezTo>
                    <a:moveTo>
                      <a:pt x="625" y="2252"/>
                    </a:moveTo>
                    <a:cubicBezTo>
                      <a:pt x="626" y="2250"/>
                      <a:pt x="626" y="2250"/>
                      <a:pt x="626" y="2250"/>
                    </a:cubicBezTo>
                    <a:cubicBezTo>
                      <a:pt x="626" y="2249"/>
                      <a:pt x="627" y="2248"/>
                      <a:pt x="628" y="2246"/>
                    </a:cubicBezTo>
                    <a:cubicBezTo>
                      <a:pt x="631" y="2249"/>
                      <a:pt x="634" y="2252"/>
                      <a:pt x="637" y="2254"/>
                    </a:cubicBezTo>
                    <a:cubicBezTo>
                      <a:pt x="631" y="2254"/>
                      <a:pt x="631" y="2254"/>
                      <a:pt x="631" y="2254"/>
                    </a:cubicBezTo>
                    <a:cubicBezTo>
                      <a:pt x="629" y="2254"/>
                      <a:pt x="627" y="2253"/>
                      <a:pt x="625" y="2252"/>
                    </a:cubicBezTo>
                    <a:moveTo>
                      <a:pt x="625" y="2255"/>
                    </a:moveTo>
                    <a:cubicBezTo>
                      <a:pt x="623" y="2255"/>
                      <a:pt x="623" y="2255"/>
                      <a:pt x="623" y="2255"/>
                    </a:cubicBezTo>
                    <a:cubicBezTo>
                      <a:pt x="624" y="2254"/>
                      <a:pt x="624" y="2254"/>
                      <a:pt x="624" y="2254"/>
                    </a:cubicBezTo>
                    <a:cubicBezTo>
                      <a:pt x="624" y="2254"/>
                      <a:pt x="625" y="2254"/>
                      <a:pt x="625" y="2255"/>
                    </a:cubicBezTo>
                    <a:moveTo>
                      <a:pt x="630" y="2243"/>
                    </a:moveTo>
                    <a:cubicBezTo>
                      <a:pt x="631" y="2242"/>
                      <a:pt x="632" y="2240"/>
                      <a:pt x="633" y="2237"/>
                    </a:cubicBezTo>
                    <a:cubicBezTo>
                      <a:pt x="636" y="2240"/>
                      <a:pt x="639" y="2243"/>
                      <a:pt x="641" y="2245"/>
                    </a:cubicBezTo>
                    <a:cubicBezTo>
                      <a:pt x="641" y="2246"/>
                      <a:pt x="641" y="2246"/>
                      <a:pt x="641" y="2246"/>
                    </a:cubicBezTo>
                    <a:cubicBezTo>
                      <a:pt x="641" y="2245"/>
                      <a:pt x="641" y="2245"/>
                      <a:pt x="641" y="2245"/>
                    </a:cubicBezTo>
                    <a:cubicBezTo>
                      <a:pt x="645" y="2248"/>
                      <a:pt x="648" y="2249"/>
                      <a:pt x="650" y="2249"/>
                    </a:cubicBezTo>
                    <a:cubicBezTo>
                      <a:pt x="649" y="2246"/>
                      <a:pt x="646" y="2243"/>
                      <a:pt x="643" y="2240"/>
                    </a:cubicBezTo>
                    <a:cubicBezTo>
                      <a:pt x="644" y="2238"/>
                      <a:pt x="644" y="2238"/>
                      <a:pt x="644" y="2238"/>
                    </a:cubicBezTo>
                    <a:cubicBezTo>
                      <a:pt x="648" y="2242"/>
                      <a:pt x="651" y="2246"/>
                      <a:pt x="655" y="2249"/>
                    </a:cubicBezTo>
                    <a:cubicBezTo>
                      <a:pt x="654" y="2251"/>
                      <a:pt x="654" y="2252"/>
                      <a:pt x="653" y="2253"/>
                    </a:cubicBezTo>
                    <a:cubicBezTo>
                      <a:pt x="643" y="2254"/>
                      <a:pt x="643" y="2254"/>
                      <a:pt x="643" y="2254"/>
                    </a:cubicBezTo>
                    <a:cubicBezTo>
                      <a:pt x="640" y="2250"/>
                      <a:pt x="635" y="2246"/>
                      <a:pt x="630" y="2243"/>
                    </a:cubicBezTo>
                    <a:moveTo>
                      <a:pt x="635" y="2235"/>
                    </a:moveTo>
                    <a:cubicBezTo>
                      <a:pt x="635" y="2234"/>
                      <a:pt x="636" y="2232"/>
                      <a:pt x="637" y="2231"/>
                    </a:cubicBezTo>
                    <a:cubicBezTo>
                      <a:pt x="639" y="2233"/>
                      <a:pt x="641" y="2236"/>
                      <a:pt x="644" y="2238"/>
                    </a:cubicBezTo>
                    <a:cubicBezTo>
                      <a:pt x="643" y="2240"/>
                      <a:pt x="643" y="2240"/>
                      <a:pt x="643" y="2240"/>
                    </a:cubicBezTo>
                    <a:cubicBezTo>
                      <a:pt x="641" y="2238"/>
                      <a:pt x="638" y="2236"/>
                      <a:pt x="635" y="2235"/>
                    </a:cubicBezTo>
                    <a:moveTo>
                      <a:pt x="637" y="2231"/>
                    </a:moveTo>
                    <a:cubicBezTo>
                      <a:pt x="639" y="2227"/>
                      <a:pt x="641" y="2223"/>
                      <a:pt x="644" y="2218"/>
                    </a:cubicBezTo>
                    <a:cubicBezTo>
                      <a:pt x="644" y="2219"/>
                      <a:pt x="644" y="2219"/>
                      <a:pt x="644" y="2219"/>
                    </a:cubicBezTo>
                    <a:cubicBezTo>
                      <a:pt x="646" y="2220"/>
                      <a:pt x="648" y="2222"/>
                      <a:pt x="650" y="2225"/>
                    </a:cubicBezTo>
                    <a:cubicBezTo>
                      <a:pt x="649" y="2229"/>
                      <a:pt x="647" y="2232"/>
                      <a:pt x="645" y="2236"/>
                    </a:cubicBezTo>
                    <a:cubicBezTo>
                      <a:pt x="645" y="2236"/>
                      <a:pt x="645" y="2236"/>
                      <a:pt x="645" y="2236"/>
                    </a:cubicBezTo>
                    <a:cubicBezTo>
                      <a:pt x="642" y="2234"/>
                      <a:pt x="640" y="2232"/>
                      <a:pt x="637" y="2231"/>
                    </a:cubicBezTo>
                    <a:moveTo>
                      <a:pt x="644" y="2218"/>
                    </a:moveTo>
                    <a:cubicBezTo>
                      <a:pt x="646" y="2213"/>
                      <a:pt x="649" y="2209"/>
                      <a:pt x="651" y="2204"/>
                    </a:cubicBezTo>
                    <a:cubicBezTo>
                      <a:pt x="652" y="2205"/>
                      <a:pt x="652" y="2205"/>
                      <a:pt x="652" y="2205"/>
                    </a:cubicBezTo>
                    <a:cubicBezTo>
                      <a:pt x="654" y="2205"/>
                      <a:pt x="655" y="2207"/>
                      <a:pt x="657" y="2209"/>
                    </a:cubicBezTo>
                    <a:cubicBezTo>
                      <a:pt x="655" y="2213"/>
                      <a:pt x="653" y="2218"/>
                      <a:pt x="651" y="2223"/>
                    </a:cubicBezTo>
                    <a:cubicBezTo>
                      <a:pt x="649" y="2221"/>
                      <a:pt x="646" y="2219"/>
                      <a:pt x="644" y="2218"/>
                    </a:cubicBezTo>
                    <a:moveTo>
                      <a:pt x="651" y="2203"/>
                    </a:moveTo>
                    <a:cubicBezTo>
                      <a:pt x="655" y="2195"/>
                      <a:pt x="660" y="2186"/>
                      <a:pt x="664" y="2178"/>
                    </a:cubicBezTo>
                    <a:cubicBezTo>
                      <a:pt x="665" y="2179"/>
                      <a:pt x="665" y="2179"/>
                      <a:pt x="665" y="2179"/>
                    </a:cubicBezTo>
                    <a:cubicBezTo>
                      <a:pt x="666" y="2179"/>
                      <a:pt x="667" y="2181"/>
                      <a:pt x="668" y="2182"/>
                    </a:cubicBezTo>
                    <a:cubicBezTo>
                      <a:pt x="665" y="2191"/>
                      <a:pt x="661" y="2199"/>
                      <a:pt x="658" y="2207"/>
                    </a:cubicBezTo>
                    <a:cubicBezTo>
                      <a:pt x="656" y="2206"/>
                      <a:pt x="653" y="2204"/>
                      <a:pt x="651" y="2203"/>
                    </a:cubicBezTo>
                    <a:moveTo>
                      <a:pt x="680" y="2165"/>
                    </a:moveTo>
                    <a:cubicBezTo>
                      <a:pt x="684" y="2157"/>
                      <a:pt x="687" y="2150"/>
                      <a:pt x="691" y="2142"/>
                    </a:cubicBezTo>
                    <a:cubicBezTo>
                      <a:pt x="692" y="2144"/>
                      <a:pt x="694" y="2147"/>
                      <a:pt x="695" y="2149"/>
                    </a:cubicBezTo>
                    <a:cubicBezTo>
                      <a:pt x="694" y="2152"/>
                      <a:pt x="693" y="2154"/>
                      <a:pt x="692" y="2157"/>
                    </a:cubicBezTo>
                    <a:cubicBezTo>
                      <a:pt x="691" y="2156"/>
                      <a:pt x="689" y="2155"/>
                      <a:pt x="687" y="2154"/>
                    </a:cubicBezTo>
                    <a:cubicBezTo>
                      <a:pt x="686" y="2154"/>
                      <a:pt x="686" y="2154"/>
                      <a:pt x="686" y="2154"/>
                    </a:cubicBezTo>
                    <a:cubicBezTo>
                      <a:pt x="688" y="2155"/>
                      <a:pt x="688" y="2155"/>
                      <a:pt x="688" y="2155"/>
                    </a:cubicBezTo>
                    <a:cubicBezTo>
                      <a:pt x="689" y="2156"/>
                      <a:pt x="690" y="2158"/>
                      <a:pt x="691" y="2160"/>
                    </a:cubicBezTo>
                    <a:cubicBezTo>
                      <a:pt x="690" y="2163"/>
                      <a:pt x="688" y="2166"/>
                      <a:pt x="687" y="2170"/>
                    </a:cubicBezTo>
                    <a:cubicBezTo>
                      <a:pt x="685" y="2168"/>
                      <a:pt x="682" y="2166"/>
                      <a:pt x="680" y="2165"/>
                    </a:cubicBezTo>
                    <a:moveTo>
                      <a:pt x="691" y="2141"/>
                    </a:moveTo>
                    <a:cubicBezTo>
                      <a:pt x="693" y="2136"/>
                      <a:pt x="696" y="2131"/>
                      <a:pt x="698" y="2126"/>
                    </a:cubicBezTo>
                    <a:cubicBezTo>
                      <a:pt x="699" y="2128"/>
                      <a:pt x="701" y="2130"/>
                      <a:pt x="702" y="2133"/>
                    </a:cubicBezTo>
                    <a:cubicBezTo>
                      <a:pt x="701" y="2137"/>
                      <a:pt x="699" y="2141"/>
                      <a:pt x="697" y="2145"/>
                    </a:cubicBezTo>
                    <a:cubicBezTo>
                      <a:pt x="695" y="2144"/>
                      <a:pt x="693" y="2142"/>
                      <a:pt x="691" y="2141"/>
                    </a:cubicBezTo>
                    <a:moveTo>
                      <a:pt x="713" y="2119"/>
                    </a:moveTo>
                    <a:cubicBezTo>
                      <a:pt x="714" y="2122"/>
                      <a:pt x="715" y="2125"/>
                      <a:pt x="716" y="2127"/>
                    </a:cubicBezTo>
                    <a:cubicBezTo>
                      <a:pt x="709" y="2144"/>
                      <a:pt x="702" y="2162"/>
                      <a:pt x="696" y="2180"/>
                    </a:cubicBezTo>
                    <a:cubicBezTo>
                      <a:pt x="695" y="2178"/>
                      <a:pt x="693" y="2175"/>
                      <a:pt x="690" y="2173"/>
                    </a:cubicBezTo>
                    <a:cubicBezTo>
                      <a:pt x="691" y="2170"/>
                      <a:pt x="692" y="2168"/>
                      <a:pt x="693" y="2165"/>
                    </a:cubicBezTo>
                    <a:cubicBezTo>
                      <a:pt x="694" y="2168"/>
                      <a:pt x="695" y="2170"/>
                      <a:pt x="697" y="2171"/>
                    </a:cubicBezTo>
                    <a:cubicBezTo>
                      <a:pt x="700" y="2167"/>
                      <a:pt x="698" y="2163"/>
                      <a:pt x="696" y="2160"/>
                    </a:cubicBezTo>
                    <a:cubicBezTo>
                      <a:pt x="697" y="2158"/>
                      <a:pt x="698" y="2156"/>
                      <a:pt x="698" y="2154"/>
                    </a:cubicBezTo>
                    <a:cubicBezTo>
                      <a:pt x="700" y="2156"/>
                      <a:pt x="701" y="2157"/>
                      <a:pt x="703" y="2157"/>
                    </a:cubicBezTo>
                    <a:cubicBezTo>
                      <a:pt x="704" y="2154"/>
                      <a:pt x="703" y="2151"/>
                      <a:pt x="701" y="2149"/>
                    </a:cubicBezTo>
                    <a:cubicBezTo>
                      <a:pt x="702" y="2145"/>
                      <a:pt x="704" y="2141"/>
                      <a:pt x="706" y="2137"/>
                    </a:cubicBezTo>
                    <a:cubicBezTo>
                      <a:pt x="707" y="2138"/>
                      <a:pt x="709" y="2139"/>
                      <a:pt x="710" y="2139"/>
                    </a:cubicBezTo>
                    <a:cubicBezTo>
                      <a:pt x="710" y="2137"/>
                      <a:pt x="709" y="2134"/>
                      <a:pt x="708" y="2132"/>
                    </a:cubicBezTo>
                    <a:cubicBezTo>
                      <a:pt x="709" y="2127"/>
                      <a:pt x="711" y="2123"/>
                      <a:pt x="713" y="2119"/>
                    </a:cubicBezTo>
                    <a:moveTo>
                      <a:pt x="716" y="2139"/>
                    </a:moveTo>
                    <a:cubicBezTo>
                      <a:pt x="706" y="2169"/>
                      <a:pt x="695" y="2203"/>
                      <a:pt x="684" y="2231"/>
                    </a:cubicBezTo>
                    <a:cubicBezTo>
                      <a:pt x="683" y="2229"/>
                      <a:pt x="682" y="2228"/>
                      <a:pt x="681" y="2226"/>
                    </a:cubicBezTo>
                    <a:cubicBezTo>
                      <a:pt x="682" y="2222"/>
                      <a:pt x="684" y="2217"/>
                      <a:pt x="686" y="2212"/>
                    </a:cubicBezTo>
                    <a:cubicBezTo>
                      <a:pt x="687" y="2212"/>
                      <a:pt x="688" y="2213"/>
                      <a:pt x="688" y="2213"/>
                    </a:cubicBezTo>
                    <a:cubicBezTo>
                      <a:pt x="688" y="2211"/>
                      <a:pt x="688" y="2210"/>
                      <a:pt x="688" y="2208"/>
                    </a:cubicBezTo>
                    <a:cubicBezTo>
                      <a:pt x="689" y="2206"/>
                      <a:pt x="690" y="2203"/>
                      <a:pt x="691" y="2201"/>
                    </a:cubicBezTo>
                    <a:cubicBezTo>
                      <a:pt x="692" y="2202"/>
                      <a:pt x="694" y="2202"/>
                      <a:pt x="695" y="2202"/>
                    </a:cubicBezTo>
                    <a:cubicBezTo>
                      <a:pt x="694" y="2200"/>
                      <a:pt x="693" y="2199"/>
                      <a:pt x="692" y="2198"/>
                    </a:cubicBezTo>
                    <a:cubicBezTo>
                      <a:pt x="693" y="2194"/>
                      <a:pt x="695" y="2191"/>
                      <a:pt x="696" y="2187"/>
                    </a:cubicBezTo>
                    <a:cubicBezTo>
                      <a:pt x="697" y="2188"/>
                      <a:pt x="698" y="2188"/>
                      <a:pt x="699" y="2188"/>
                    </a:cubicBezTo>
                    <a:cubicBezTo>
                      <a:pt x="699" y="2187"/>
                      <a:pt x="698" y="2185"/>
                      <a:pt x="698" y="2183"/>
                    </a:cubicBezTo>
                    <a:cubicBezTo>
                      <a:pt x="703" y="2169"/>
                      <a:pt x="710" y="2154"/>
                      <a:pt x="716" y="2139"/>
                    </a:cubicBezTo>
                    <a:moveTo>
                      <a:pt x="683" y="2232"/>
                    </a:moveTo>
                    <a:cubicBezTo>
                      <a:pt x="681" y="2239"/>
                      <a:pt x="678" y="2246"/>
                      <a:pt x="675" y="2252"/>
                    </a:cubicBezTo>
                    <a:cubicBezTo>
                      <a:pt x="669" y="2253"/>
                      <a:pt x="669" y="2253"/>
                      <a:pt x="669" y="2253"/>
                    </a:cubicBezTo>
                    <a:cubicBezTo>
                      <a:pt x="673" y="2246"/>
                      <a:pt x="673" y="2246"/>
                      <a:pt x="673" y="2246"/>
                    </a:cubicBezTo>
                    <a:cubicBezTo>
                      <a:pt x="674" y="2247"/>
                      <a:pt x="676" y="2248"/>
                      <a:pt x="677" y="2248"/>
                    </a:cubicBezTo>
                    <a:cubicBezTo>
                      <a:pt x="676" y="2246"/>
                      <a:pt x="675" y="2244"/>
                      <a:pt x="674" y="2243"/>
                    </a:cubicBezTo>
                    <a:cubicBezTo>
                      <a:pt x="678" y="2234"/>
                      <a:pt x="678" y="2234"/>
                      <a:pt x="678" y="2234"/>
                    </a:cubicBezTo>
                    <a:cubicBezTo>
                      <a:pt x="678" y="2233"/>
                      <a:pt x="679" y="2231"/>
                      <a:pt x="679" y="2230"/>
                    </a:cubicBezTo>
                    <a:cubicBezTo>
                      <a:pt x="681" y="2231"/>
                      <a:pt x="682" y="2232"/>
                      <a:pt x="683" y="2232"/>
                    </a:cubicBezTo>
                    <a:moveTo>
                      <a:pt x="740" y="2457"/>
                    </a:moveTo>
                    <a:cubicBezTo>
                      <a:pt x="739" y="2434"/>
                      <a:pt x="739" y="2434"/>
                      <a:pt x="739" y="2434"/>
                    </a:cubicBezTo>
                    <a:cubicBezTo>
                      <a:pt x="738" y="2417"/>
                      <a:pt x="737" y="2377"/>
                      <a:pt x="726" y="2340"/>
                    </a:cubicBezTo>
                    <a:cubicBezTo>
                      <a:pt x="719" y="2311"/>
                      <a:pt x="702" y="2289"/>
                      <a:pt x="691" y="2279"/>
                    </a:cubicBezTo>
                    <a:cubicBezTo>
                      <a:pt x="716" y="2277"/>
                      <a:pt x="716" y="2277"/>
                      <a:pt x="716" y="2277"/>
                    </a:cubicBezTo>
                    <a:cubicBezTo>
                      <a:pt x="741" y="2314"/>
                      <a:pt x="760" y="2380"/>
                      <a:pt x="764" y="2430"/>
                    </a:cubicBezTo>
                    <a:cubicBezTo>
                      <a:pt x="761" y="2436"/>
                      <a:pt x="761" y="2436"/>
                      <a:pt x="761" y="2436"/>
                    </a:cubicBezTo>
                    <a:cubicBezTo>
                      <a:pt x="745" y="2359"/>
                      <a:pt x="723" y="2301"/>
                      <a:pt x="716" y="2285"/>
                    </a:cubicBezTo>
                    <a:cubicBezTo>
                      <a:pt x="731" y="2327"/>
                      <a:pt x="747" y="2381"/>
                      <a:pt x="758" y="2443"/>
                    </a:cubicBezTo>
                    <a:cubicBezTo>
                      <a:pt x="755" y="2449"/>
                      <a:pt x="755" y="2449"/>
                      <a:pt x="755" y="2449"/>
                    </a:cubicBezTo>
                    <a:cubicBezTo>
                      <a:pt x="754" y="2441"/>
                      <a:pt x="754" y="2441"/>
                      <a:pt x="754" y="2441"/>
                    </a:cubicBezTo>
                    <a:cubicBezTo>
                      <a:pt x="757" y="2407"/>
                      <a:pt x="719" y="2285"/>
                      <a:pt x="699" y="2279"/>
                    </a:cubicBezTo>
                    <a:cubicBezTo>
                      <a:pt x="722" y="2316"/>
                      <a:pt x="751" y="2398"/>
                      <a:pt x="755" y="2449"/>
                    </a:cubicBezTo>
                    <a:cubicBezTo>
                      <a:pt x="747" y="2466"/>
                      <a:pt x="747" y="2466"/>
                      <a:pt x="747" y="2466"/>
                    </a:cubicBezTo>
                    <a:cubicBezTo>
                      <a:pt x="739" y="2467"/>
                      <a:pt x="732" y="2467"/>
                      <a:pt x="724" y="2468"/>
                    </a:cubicBezTo>
                    <a:cubicBezTo>
                      <a:pt x="723" y="2442"/>
                      <a:pt x="720" y="2409"/>
                      <a:pt x="713" y="2378"/>
                    </a:cubicBezTo>
                    <a:cubicBezTo>
                      <a:pt x="703" y="2328"/>
                      <a:pt x="673" y="2290"/>
                      <a:pt x="665" y="2284"/>
                    </a:cubicBezTo>
                    <a:cubicBezTo>
                      <a:pt x="698" y="2320"/>
                      <a:pt x="716" y="2402"/>
                      <a:pt x="723" y="2468"/>
                    </a:cubicBezTo>
                    <a:cubicBezTo>
                      <a:pt x="710" y="2469"/>
                      <a:pt x="696" y="2470"/>
                      <a:pt x="682" y="2471"/>
                    </a:cubicBezTo>
                    <a:cubicBezTo>
                      <a:pt x="678" y="2450"/>
                      <a:pt x="678" y="2450"/>
                      <a:pt x="678" y="2450"/>
                    </a:cubicBezTo>
                    <a:cubicBezTo>
                      <a:pt x="677" y="2416"/>
                      <a:pt x="639" y="2299"/>
                      <a:pt x="621" y="2282"/>
                    </a:cubicBezTo>
                    <a:cubicBezTo>
                      <a:pt x="631" y="2282"/>
                      <a:pt x="631" y="2282"/>
                      <a:pt x="631" y="2282"/>
                    </a:cubicBezTo>
                    <a:cubicBezTo>
                      <a:pt x="639" y="2298"/>
                      <a:pt x="653" y="2320"/>
                      <a:pt x="655" y="2337"/>
                    </a:cubicBezTo>
                    <a:cubicBezTo>
                      <a:pt x="656" y="2342"/>
                      <a:pt x="656" y="2342"/>
                      <a:pt x="656" y="2342"/>
                    </a:cubicBezTo>
                    <a:cubicBezTo>
                      <a:pt x="655" y="2333"/>
                      <a:pt x="655" y="2333"/>
                      <a:pt x="655" y="2333"/>
                    </a:cubicBezTo>
                    <a:cubicBezTo>
                      <a:pt x="655" y="2332"/>
                      <a:pt x="655" y="2332"/>
                      <a:pt x="655" y="2332"/>
                    </a:cubicBezTo>
                    <a:cubicBezTo>
                      <a:pt x="666" y="2365"/>
                      <a:pt x="685" y="2413"/>
                      <a:pt x="689" y="2444"/>
                    </a:cubicBezTo>
                    <a:cubicBezTo>
                      <a:pt x="691" y="2453"/>
                      <a:pt x="691" y="2453"/>
                      <a:pt x="691" y="2453"/>
                    </a:cubicBezTo>
                    <a:cubicBezTo>
                      <a:pt x="688" y="2437"/>
                      <a:pt x="688" y="2437"/>
                      <a:pt x="688" y="2437"/>
                    </a:cubicBezTo>
                    <a:cubicBezTo>
                      <a:pt x="687" y="2414"/>
                      <a:pt x="664" y="2337"/>
                      <a:pt x="652" y="2319"/>
                    </a:cubicBezTo>
                    <a:cubicBezTo>
                      <a:pt x="648" y="2306"/>
                      <a:pt x="641" y="2291"/>
                      <a:pt x="635" y="2281"/>
                    </a:cubicBezTo>
                    <a:cubicBezTo>
                      <a:pt x="649" y="2281"/>
                      <a:pt x="649" y="2281"/>
                      <a:pt x="649" y="2281"/>
                    </a:cubicBezTo>
                    <a:cubicBezTo>
                      <a:pt x="673" y="2324"/>
                      <a:pt x="698" y="2397"/>
                      <a:pt x="703" y="2444"/>
                    </a:cubicBezTo>
                    <a:cubicBezTo>
                      <a:pt x="705" y="2457"/>
                      <a:pt x="705" y="2457"/>
                      <a:pt x="705" y="2457"/>
                    </a:cubicBezTo>
                    <a:cubicBezTo>
                      <a:pt x="702" y="2434"/>
                      <a:pt x="702" y="2434"/>
                      <a:pt x="702" y="2434"/>
                    </a:cubicBezTo>
                    <a:cubicBezTo>
                      <a:pt x="699" y="2417"/>
                      <a:pt x="694" y="2375"/>
                      <a:pt x="680" y="2338"/>
                    </a:cubicBezTo>
                    <a:cubicBezTo>
                      <a:pt x="673" y="2314"/>
                      <a:pt x="661" y="2294"/>
                      <a:pt x="652" y="2280"/>
                    </a:cubicBezTo>
                    <a:cubicBezTo>
                      <a:pt x="672" y="2279"/>
                      <a:pt x="672" y="2279"/>
                      <a:pt x="672" y="2279"/>
                    </a:cubicBezTo>
                    <a:cubicBezTo>
                      <a:pt x="681" y="2295"/>
                      <a:pt x="698" y="2318"/>
                      <a:pt x="702" y="2335"/>
                    </a:cubicBezTo>
                    <a:cubicBezTo>
                      <a:pt x="703" y="2340"/>
                      <a:pt x="703" y="2340"/>
                      <a:pt x="703" y="2340"/>
                    </a:cubicBezTo>
                    <a:cubicBezTo>
                      <a:pt x="701" y="2331"/>
                      <a:pt x="701" y="2331"/>
                      <a:pt x="701" y="2331"/>
                    </a:cubicBezTo>
                    <a:cubicBezTo>
                      <a:pt x="701" y="2321"/>
                      <a:pt x="687" y="2291"/>
                      <a:pt x="677" y="2279"/>
                    </a:cubicBezTo>
                    <a:cubicBezTo>
                      <a:pt x="689" y="2279"/>
                      <a:pt x="689" y="2279"/>
                      <a:pt x="689" y="2279"/>
                    </a:cubicBezTo>
                    <a:cubicBezTo>
                      <a:pt x="720" y="2315"/>
                      <a:pt x="739" y="2396"/>
                      <a:pt x="739" y="2444"/>
                    </a:cubicBezTo>
                    <a:cubicBezTo>
                      <a:pt x="740" y="2457"/>
                      <a:pt x="740" y="2457"/>
                      <a:pt x="740" y="2457"/>
                    </a:cubicBezTo>
                    <a:moveTo>
                      <a:pt x="745" y="2470"/>
                    </a:moveTo>
                    <a:cubicBezTo>
                      <a:pt x="727" y="2510"/>
                      <a:pt x="727" y="2510"/>
                      <a:pt x="727" y="2510"/>
                    </a:cubicBezTo>
                    <a:cubicBezTo>
                      <a:pt x="726" y="2503"/>
                      <a:pt x="726" y="2503"/>
                      <a:pt x="726" y="2503"/>
                    </a:cubicBezTo>
                    <a:cubicBezTo>
                      <a:pt x="726" y="2495"/>
                      <a:pt x="725" y="2484"/>
                      <a:pt x="725" y="2471"/>
                    </a:cubicBezTo>
                    <a:cubicBezTo>
                      <a:pt x="732" y="2471"/>
                      <a:pt x="738" y="2470"/>
                      <a:pt x="745" y="2470"/>
                    </a:cubicBezTo>
                    <a:moveTo>
                      <a:pt x="766" y="2469"/>
                    </a:moveTo>
                    <a:cubicBezTo>
                      <a:pt x="771" y="2469"/>
                      <a:pt x="775" y="2469"/>
                      <a:pt x="780" y="2468"/>
                    </a:cubicBezTo>
                    <a:cubicBezTo>
                      <a:pt x="780" y="2475"/>
                      <a:pt x="780" y="2481"/>
                      <a:pt x="780" y="2486"/>
                    </a:cubicBezTo>
                    <a:cubicBezTo>
                      <a:pt x="781" y="2502"/>
                      <a:pt x="781" y="2502"/>
                      <a:pt x="781" y="2502"/>
                    </a:cubicBezTo>
                    <a:cubicBezTo>
                      <a:pt x="780" y="2474"/>
                      <a:pt x="780" y="2474"/>
                      <a:pt x="780" y="2474"/>
                    </a:cubicBezTo>
                    <a:cubicBezTo>
                      <a:pt x="780" y="2472"/>
                      <a:pt x="780" y="2470"/>
                      <a:pt x="780" y="2468"/>
                    </a:cubicBezTo>
                    <a:cubicBezTo>
                      <a:pt x="789" y="2468"/>
                      <a:pt x="799" y="2468"/>
                      <a:pt x="808" y="2468"/>
                    </a:cubicBezTo>
                    <a:cubicBezTo>
                      <a:pt x="808" y="2475"/>
                      <a:pt x="808" y="2482"/>
                      <a:pt x="808" y="2489"/>
                    </a:cubicBezTo>
                    <a:cubicBezTo>
                      <a:pt x="808" y="2504"/>
                      <a:pt x="808" y="2504"/>
                      <a:pt x="808" y="2504"/>
                    </a:cubicBezTo>
                    <a:cubicBezTo>
                      <a:pt x="808" y="2477"/>
                      <a:pt x="808" y="2477"/>
                      <a:pt x="808" y="2477"/>
                    </a:cubicBezTo>
                    <a:cubicBezTo>
                      <a:pt x="808" y="2474"/>
                      <a:pt x="808" y="2471"/>
                      <a:pt x="808" y="2468"/>
                    </a:cubicBezTo>
                    <a:cubicBezTo>
                      <a:pt x="811" y="2468"/>
                      <a:pt x="813" y="2468"/>
                      <a:pt x="816" y="2468"/>
                    </a:cubicBezTo>
                    <a:cubicBezTo>
                      <a:pt x="821" y="2468"/>
                      <a:pt x="827" y="2468"/>
                      <a:pt x="833" y="2468"/>
                    </a:cubicBezTo>
                    <a:cubicBezTo>
                      <a:pt x="834" y="2486"/>
                      <a:pt x="835" y="2504"/>
                      <a:pt x="833" y="2519"/>
                    </a:cubicBezTo>
                    <a:cubicBezTo>
                      <a:pt x="832" y="2537"/>
                      <a:pt x="832" y="2537"/>
                      <a:pt x="832" y="2537"/>
                    </a:cubicBezTo>
                    <a:cubicBezTo>
                      <a:pt x="834" y="2506"/>
                      <a:pt x="834" y="2506"/>
                      <a:pt x="834" y="2506"/>
                    </a:cubicBezTo>
                    <a:cubicBezTo>
                      <a:pt x="836" y="2497"/>
                      <a:pt x="836" y="2483"/>
                      <a:pt x="836" y="2468"/>
                    </a:cubicBezTo>
                    <a:cubicBezTo>
                      <a:pt x="842" y="2468"/>
                      <a:pt x="848" y="2468"/>
                      <a:pt x="854" y="2468"/>
                    </a:cubicBezTo>
                    <a:cubicBezTo>
                      <a:pt x="856" y="2493"/>
                      <a:pt x="857" y="2517"/>
                      <a:pt x="856" y="2537"/>
                    </a:cubicBezTo>
                    <a:cubicBezTo>
                      <a:pt x="856" y="2556"/>
                      <a:pt x="856" y="2556"/>
                      <a:pt x="856" y="2556"/>
                    </a:cubicBezTo>
                    <a:cubicBezTo>
                      <a:pt x="856" y="2523"/>
                      <a:pt x="856" y="2523"/>
                      <a:pt x="856" y="2523"/>
                    </a:cubicBezTo>
                    <a:cubicBezTo>
                      <a:pt x="856" y="2511"/>
                      <a:pt x="857" y="2491"/>
                      <a:pt x="856" y="2468"/>
                    </a:cubicBezTo>
                    <a:cubicBezTo>
                      <a:pt x="864" y="2468"/>
                      <a:pt x="872" y="2468"/>
                      <a:pt x="880" y="2468"/>
                    </a:cubicBezTo>
                    <a:cubicBezTo>
                      <a:pt x="880" y="2488"/>
                      <a:pt x="878" y="2507"/>
                      <a:pt x="877" y="2524"/>
                    </a:cubicBezTo>
                    <a:cubicBezTo>
                      <a:pt x="878" y="2509"/>
                      <a:pt x="881" y="2490"/>
                      <a:pt x="882" y="2469"/>
                    </a:cubicBezTo>
                    <a:cubicBezTo>
                      <a:pt x="888" y="2469"/>
                      <a:pt x="893" y="2469"/>
                      <a:pt x="898" y="2469"/>
                    </a:cubicBezTo>
                    <a:cubicBezTo>
                      <a:pt x="898" y="2471"/>
                      <a:pt x="898" y="2473"/>
                      <a:pt x="898" y="2475"/>
                    </a:cubicBezTo>
                    <a:cubicBezTo>
                      <a:pt x="898" y="2491"/>
                      <a:pt x="898" y="2491"/>
                      <a:pt x="898" y="2491"/>
                    </a:cubicBezTo>
                    <a:cubicBezTo>
                      <a:pt x="899" y="2469"/>
                      <a:pt x="899" y="2469"/>
                      <a:pt x="899" y="2469"/>
                    </a:cubicBezTo>
                    <a:cubicBezTo>
                      <a:pt x="905" y="2469"/>
                      <a:pt x="910" y="2470"/>
                      <a:pt x="916" y="2470"/>
                    </a:cubicBezTo>
                    <a:cubicBezTo>
                      <a:pt x="918" y="2489"/>
                      <a:pt x="919" y="2507"/>
                      <a:pt x="919" y="2522"/>
                    </a:cubicBezTo>
                    <a:cubicBezTo>
                      <a:pt x="921" y="2537"/>
                      <a:pt x="921" y="2537"/>
                      <a:pt x="921" y="2537"/>
                    </a:cubicBezTo>
                    <a:cubicBezTo>
                      <a:pt x="919" y="2510"/>
                      <a:pt x="919" y="2510"/>
                      <a:pt x="919" y="2510"/>
                    </a:cubicBezTo>
                    <a:cubicBezTo>
                      <a:pt x="918" y="2501"/>
                      <a:pt x="918" y="2487"/>
                      <a:pt x="918" y="2470"/>
                    </a:cubicBezTo>
                    <a:cubicBezTo>
                      <a:pt x="923" y="2471"/>
                      <a:pt x="929" y="2471"/>
                      <a:pt x="934" y="2471"/>
                    </a:cubicBezTo>
                    <a:cubicBezTo>
                      <a:pt x="934" y="2482"/>
                      <a:pt x="933" y="2492"/>
                      <a:pt x="931" y="2501"/>
                    </a:cubicBezTo>
                    <a:cubicBezTo>
                      <a:pt x="930" y="2517"/>
                      <a:pt x="930" y="2517"/>
                      <a:pt x="930" y="2517"/>
                    </a:cubicBezTo>
                    <a:cubicBezTo>
                      <a:pt x="933" y="2488"/>
                      <a:pt x="933" y="2488"/>
                      <a:pt x="933" y="2488"/>
                    </a:cubicBezTo>
                    <a:cubicBezTo>
                      <a:pt x="933" y="2484"/>
                      <a:pt x="934" y="2478"/>
                      <a:pt x="934" y="2471"/>
                    </a:cubicBezTo>
                    <a:cubicBezTo>
                      <a:pt x="940" y="2472"/>
                      <a:pt x="945" y="2472"/>
                      <a:pt x="950" y="2472"/>
                    </a:cubicBezTo>
                    <a:cubicBezTo>
                      <a:pt x="950" y="2478"/>
                      <a:pt x="951" y="2483"/>
                      <a:pt x="952" y="2489"/>
                    </a:cubicBezTo>
                    <a:cubicBezTo>
                      <a:pt x="952" y="2496"/>
                      <a:pt x="952" y="2502"/>
                      <a:pt x="952" y="2508"/>
                    </a:cubicBezTo>
                    <a:cubicBezTo>
                      <a:pt x="952" y="2526"/>
                      <a:pt x="952" y="2526"/>
                      <a:pt x="952" y="2526"/>
                    </a:cubicBezTo>
                    <a:cubicBezTo>
                      <a:pt x="952" y="2494"/>
                      <a:pt x="952" y="2494"/>
                      <a:pt x="952" y="2494"/>
                    </a:cubicBezTo>
                    <a:cubicBezTo>
                      <a:pt x="952" y="2493"/>
                      <a:pt x="952" y="2491"/>
                      <a:pt x="952" y="2490"/>
                    </a:cubicBezTo>
                    <a:cubicBezTo>
                      <a:pt x="953" y="2493"/>
                      <a:pt x="953" y="2497"/>
                      <a:pt x="953" y="2501"/>
                    </a:cubicBezTo>
                    <a:cubicBezTo>
                      <a:pt x="953" y="2513"/>
                      <a:pt x="953" y="2513"/>
                      <a:pt x="953" y="2513"/>
                    </a:cubicBezTo>
                    <a:cubicBezTo>
                      <a:pt x="954" y="2502"/>
                      <a:pt x="954" y="2502"/>
                      <a:pt x="954" y="2502"/>
                    </a:cubicBezTo>
                    <a:cubicBezTo>
                      <a:pt x="959" y="2544"/>
                      <a:pt x="961" y="2588"/>
                      <a:pt x="958" y="2632"/>
                    </a:cubicBezTo>
                    <a:cubicBezTo>
                      <a:pt x="955" y="2733"/>
                      <a:pt x="930" y="2833"/>
                      <a:pt x="900" y="2915"/>
                    </a:cubicBezTo>
                    <a:cubicBezTo>
                      <a:pt x="895" y="2915"/>
                      <a:pt x="890" y="2915"/>
                      <a:pt x="885" y="2915"/>
                    </a:cubicBezTo>
                    <a:cubicBezTo>
                      <a:pt x="891" y="2896"/>
                      <a:pt x="895" y="2878"/>
                      <a:pt x="898" y="2863"/>
                    </a:cubicBezTo>
                    <a:cubicBezTo>
                      <a:pt x="902" y="2848"/>
                      <a:pt x="902" y="2848"/>
                      <a:pt x="902" y="2848"/>
                    </a:cubicBezTo>
                    <a:cubicBezTo>
                      <a:pt x="895" y="2875"/>
                      <a:pt x="895" y="2875"/>
                      <a:pt x="895" y="2875"/>
                    </a:cubicBezTo>
                    <a:cubicBezTo>
                      <a:pt x="894" y="2884"/>
                      <a:pt x="889" y="2898"/>
                      <a:pt x="883" y="2914"/>
                    </a:cubicBezTo>
                    <a:cubicBezTo>
                      <a:pt x="878" y="2914"/>
                      <a:pt x="873" y="2914"/>
                      <a:pt x="867" y="2914"/>
                    </a:cubicBezTo>
                    <a:cubicBezTo>
                      <a:pt x="877" y="2883"/>
                      <a:pt x="883" y="2853"/>
                      <a:pt x="887" y="2829"/>
                    </a:cubicBezTo>
                    <a:cubicBezTo>
                      <a:pt x="891" y="2812"/>
                      <a:pt x="891" y="2812"/>
                      <a:pt x="891" y="2812"/>
                    </a:cubicBezTo>
                    <a:cubicBezTo>
                      <a:pt x="884" y="2842"/>
                      <a:pt x="884" y="2842"/>
                      <a:pt x="884" y="2842"/>
                    </a:cubicBezTo>
                    <a:cubicBezTo>
                      <a:pt x="880" y="2857"/>
                      <a:pt x="874" y="2884"/>
                      <a:pt x="865" y="2914"/>
                    </a:cubicBezTo>
                    <a:cubicBezTo>
                      <a:pt x="860" y="2914"/>
                      <a:pt x="854" y="2914"/>
                      <a:pt x="849" y="2914"/>
                    </a:cubicBezTo>
                    <a:cubicBezTo>
                      <a:pt x="861" y="2871"/>
                      <a:pt x="869" y="2828"/>
                      <a:pt x="873" y="2796"/>
                    </a:cubicBezTo>
                    <a:cubicBezTo>
                      <a:pt x="877" y="2776"/>
                      <a:pt x="877" y="2776"/>
                      <a:pt x="877" y="2776"/>
                    </a:cubicBezTo>
                    <a:cubicBezTo>
                      <a:pt x="870" y="2812"/>
                      <a:pt x="870" y="2812"/>
                      <a:pt x="870" y="2812"/>
                    </a:cubicBezTo>
                    <a:cubicBezTo>
                      <a:pt x="866" y="2831"/>
                      <a:pt x="859" y="2871"/>
                      <a:pt x="846" y="2914"/>
                    </a:cubicBezTo>
                    <a:cubicBezTo>
                      <a:pt x="840" y="2913"/>
                      <a:pt x="833" y="2913"/>
                      <a:pt x="826" y="2914"/>
                    </a:cubicBezTo>
                    <a:cubicBezTo>
                      <a:pt x="844" y="2863"/>
                      <a:pt x="856" y="2812"/>
                      <a:pt x="858" y="2773"/>
                    </a:cubicBezTo>
                    <a:cubicBezTo>
                      <a:pt x="861" y="2751"/>
                      <a:pt x="861" y="2751"/>
                      <a:pt x="861" y="2751"/>
                    </a:cubicBezTo>
                    <a:cubicBezTo>
                      <a:pt x="856" y="2790"/>
                      <a:pt x="856" y="2790"/>
                      <a:pt x="856" y="2790"/>
                    </a:cubicBezTo>
                    <a:cubicBezTo>
                      <a:pt x="852" y="2814"/>
                      <a:pt x="841" y="2863"/>
                      <a:pt x="823" y="2914"/>
                    </a:cubicBezTo>
                    <a:cubicBezTo>
                      <a:pt x="817" y="2914"/>
                      <a:pt x="811" y="2914"/>
                      <a:pt x="804" y="2914"/>
                    </a:cubicBezTo>
                    <a:cubicBezTo>
                      <a:pt x="816" y="2876"/>
                      <a:pt x="826" y="2839"/>
                      <a:pt x="833" y="2812"/>
                    </a:cubicBezTo>
                    <a:cubicBezTo>
                      <a:pt x="838" y="2793"/>
                      <a:pt x="838" y="2793"/>
                      <a:pt x="838" y="2793"/>
                    </a:cubicBezTo>
                    <a:cubicBezTo>
                      <a:pt x="828" y="2826"/>
                      <a:pt x="828" y="2826"/>
                      <a:pt x="828" y="2826"/>
                    </a:cubicBezTo>
                    <a:cubicBezTo>
                      <a:pt x="823" y="2844"/>
                      <a:pt x="814" y="2877"/>
                      <a:pt x="801" y="2914"/>
                    </a:cubicBezTo>
                    <a:cubicBezTo>
                      <a:pt x="794" y="2914"/>
                      <a:pt x="787" y="2915"/>
                      <a:pt x="780" y="2915"/>
                    </a:cubicBezTo>
                    <a:cubicBezTo>
                      <a:pt x="790" y="2881"/>
                      <a:pt x="798" y="2849"/>
                      <a:pt x="805" y="2824"/>
                    </a:cubicBezTo>
                    <a:cubicBezTo>
                      <a:pt x="810" y="2806"/>
                      <a:pt x="810" y="2806"/>
                      <a:pt x="810" y="2806"/>
                    </a:cubicBezTo>
                    <a:cubicBezTo>
                      <a:pt x="800" y="2838"/>
                      <a:pt x="800" y="2838"/>
                      <a:pt x="800" y="2838"/>
                    </a:cubicBezTo>
                    <a:cubicBezTo>
                      <a:pt x="795" y="2854"/>
                      <a:pt x="788" y="2883"/>
                      <a:pt x="777" y="2916"/>
                    </a:cubicBezTo>
                    <a:cubicBezTo>
                      <a:pt x="770" y="2916"/>
                      <a:pt x="764" y="2917"/>
                      <a:pt x="757" y="2917"/>
                    </a:cubicBezTo>
                    <a:cubicBezTo>
                      <a:pt x="771" y="2877"/>
                      <a:pt x="781" y="2838"/>
                      <a:pt x="785" y="2807"/>
                    </a:cubicBezTo>
                    <a:cubicBezTo>
                      <a:pt x="789" y="2786"/>
                      <a:pt x="789" y="2786"/>
                      <a:pt x="789" y="2786"/>
                    </a:cubicBezTo>
                    <a:cubicBezTo>
                      <a:pt x="782" y="2822"/>
                      <a:pt x="782" y="2822"/>
                      <a:pt x="782" y="2822"/>
                    </a:cubicBezTo>
                    <a:cubicBezTo>
                      <a:pt x="778" y="2841"/>
                      <a:pt x="768" y="2878"/>
                      <a:pt x="754" y="2917"/>
                    </a:cubicBezTo>
                    <a:cubicBezTo>
                      <a:pt x="744" y="2918"/>
                      <a:pt x="735" y="2919"/>
                      <a:pt x="725" y="2921"/>
                    </a:cubicBezTo>
                    <a:cubicBezTo>
                      <a:pt x="734" y="2894"/>
                      <a:pt x="742" y="2869"/>
                      <a:pt x="748" y="2849"/>
                    </a:cubicBezTo>
                    <a:cubicBezTo>
                      <a:pt x="753" y="2832"/>
                      <a:pt x="753" y="2832"/>
                      <a:pt x="753" y="2832"/>
                    </a:cubicBezTo>
                    <a:cubicBezTo>
                      <a:pt x="743" y="2862"/>
                      <a:pt x="743" y="2862"/>
                      <a:pt x="743" y="2862"/>
                    </a:cubicBezTo>
                    <a:cubicBezTo>
                      <a:pt x="739" y="2874"/>
                      <a:pt x="731" y="2896"/>
                      <a:pt x="722" y="2921"/>
                    </a:cubicBezTo>
                    <a:cubicBezTo>
                      <a:pt x="719" y="2921"/>
                      <a:pt x="715" y="2922"/>
                      <a:pt x="711" y="2923"/>
                    </a:cubicBezTo>
                    <a:cubicBezTo>
                      <a:pt x="739" y="2847"/>
                      <a:pt x="774" y="2722"/>
                      <a:pt x="776" y="2599"/>
                    </a:cubicBezTo>
                    <a:cubicBezTo>
                      <a:pt x="777" y="2553"/>
                      <a:pt x="773" y="2509"/>
                      <a:pt x="766" y="2469"/>
                    </a:cubicBezTo>
                    <a:moveTo>
                      <a:pt x="659" y="3050"/>
                    </a:moveTo>
                    <a:cubicBezTo>
                      <a:pt x="670" y="3022"/>
                      <a:pt x="683" y="2995"/>
                      <a:pt x="694" y="2967"/>
                    </a:cubicBezTo>
                    <a:cubicBezTo>
                      <a:pt x="698" y="2956"/>
                      <a:pt x="704" y="2943"/>
                      <a:pt x="710" y="2927"/>
                    </a:cubicBezTo>
                    <a:cubicBezTo>
                      <a:pt x="713" y="2927"/>
                      <a:pt x="717" y="2926"/>
                      <a:pt x="720" y="2926"/>
                    </a:cubicBezTo>
                    <a:cubicBezTo>
                      <a:pt x="713" y="2945"/>
                      <a:pt x="705" y="2966"/>
                      <a:pt x="697" y="2986"/>
                    </a:cubicBezTo>
                    <a:cubicBezTo>
                      <a:pt x="677" y="3034"/>
                      <a:pt x="647" y="3073"/>
                      <a:pt x="643" y="3083"/>
                    </a:cubicBezTo>
                    <a:cubicBezTo>
                      <a:pt x="675" y="3053"/>
                      <a:pt x="703" y="2986"/>
                      <a:pt x="723" y="2925"/>
                    </a:cubicBezTo>
                    <a:cubicBezTo>
                      <a:pt x="733" y="2924"/>
                      <a:pt x="742" y="2923"/>
                      <a:pt x="752" y="2922"/>
                    </a:cubicBezTo>
                    <a:cubicBezTo>
                      <a:pt x="746" y="2938"/>
                      <a:pt x="739" y="2954"/>
                      <a:pt x="732" y="2969"/>
                    </a:cubicBezTo>
                    <a:cubicBezTo>
                      <a:pt x="707" y="3026"/>
                      <a:pt x="671" y="3072"/>
                      <a:pt x="667" y="3083"/>
                    </a:cubicBezTo>
                    <a:cubicBezTo>
                      <a:pt x="699" y="3051"/>
                      <a:pt x="732" y="2986"/>
                      <a:pt x="755" y="2922"/>
                    </a:cubicBezTo>
                    <a:cubicBezTo>
                      <a:pt x="762" y="2921"/>
                      <a:pt x="769" y="2921"/>
                      <a:pt x="775" y="2920"/>
                    </a:cubicBezTo>
                    <a:cubicBezTo>
                      <a:pt x="770" y="2938"/>
                      <a:pt x="763" y="2956"/>
                      <a:pt x="756" y="2974"/>
                    </a:cubicBezTo>
                    <a:cubicBezTo>
                      <a:pt x="736" y="3028"/>
                      <a:pt x="699" y="3067"/>
                      <a:pt x="693" y="3076"/>
                    </a:cubicBezTo>
                    <a:cubicBezTo>
                      <a:pt x="732" y="3050"/>
                      <a:pt x="759" y="2983"/>
                      <a:pt x="779" y="2920"/>
                    </a:cubicBezTo>
                    <a:cubicBezTo>
                      <a:pt x="786" y="2920"/>
                      <a:pt x="793" y="2919"/>
                      <a:pt x="800" y="2919"/>
                    </a:cubicBezTo>
                    <a:cubicBezTo>
                      <a:pt x="794" y="2935"/>
                      <a:pt x="788" y="2952"/>
                      <a:pt x="781" y="2968"/>
                    </a:cubicBezTo>
                    <a:cubicBezTo>
                      <a:pt x="760" y="3024"/>
                      <a:pt x="720" y="3064"/>
                      <a:pt x="714" y="3074"/>
                    </a:cubicBezTo>
                    <a:cubicBezTo>
                      <a:pt x="753" y="3048"/>
                      <a:pt x="782" y="2983"/>
                      <a:pt x="803" y="2919"/>
                    </a:cubicBezTo>
                    <a:cubicBezTo>
                      <a:pt x="809" y="2919"/>
                      <a:pt x="815" y="2918"/>
                      <a:pt x="821" y="2918"/>
                    </a:cubicBezTo>
                    <a:cubicBezTo>
                      <a:pt x="817" y="2929"/>
                      <a:pt x="813" y="2940"/>
                      <a:pt x="808" y="2951"/>
                    </a:cubicBezTo>
                    <a:cubicBezTo>
                      <a:pt x="783" y="3011"/>
                      <a:pt x="746" y="3060"/>
                      <a:pt x="739" y="3073"/>
                    </a:cubicBezTo>
                    <a:cubicBezTo>
                      <a:pt x="696" y="3078"/>
                      <a:pt x="648" y="3086"/>
                      <a:pt x="596" y="3098"/>
                    </a:cubicBezTo>
                    <a:cubicBezTo>
                      <a:pt x="638" y="3067"/>
                      <a:pt x="675" y="2994"/>
                      <a:pt x="695" y="2930"/>
                    </a:cubicBezTo>
                    <a:cubicBezTo>
                      <a:pt x="695" y="2930"/>
                      <a:pt x="696" y="2929"/>
                      <a:pt x="697" y="2929"/>
                    </a:cubicBezTo>
                    <a:cubicBezTo>
                      <a:pt x="691" y="2946"/>
                      <a:pt x="685" y="2963"/>
                      <a:pt x="678" y="2980"/>
                    </a:cubicBezTo>
                    <a:cubicBezTo>
                      <a:pt x="657" y="3035"/>
                      <a:pt x="619" y="3076"/>
                      <a:pt x="613" y="3085"/>
                    </a:cubicBezTo>
                    <a:cubicBezTo>
                      <a:pt x="651" y="3058"/>
                      <a:pt x="680" y="2992"/>
                      <a:pt x="700" y="2929"/>
                    </a:cubicBezTo>
                    <a:cubicBezTo>
                      <a:pt x="703" y="2928"/>
                      <a:pt x="705" y="2928"/>
                      <a:pt x="708" y="2928"/>
                    </a:cubicBezTo>
                    <a:cubicBezTo>
                      <a:pt x="698" y="2955"/>
                      <a:pt x="688" y="2980"/>
                      <a:pt x="679" y="3003"/>
                    </a:cubicBezTo>
                    <a:cubicBezTo>
                      <a:pt x="659" y="3050"/>
                      <a:pt x="659" y="3050"/>
                      <a:pt x="659" y="3050"/>
                    </a:cubicBezTo>
                    <a:moveTo>
                      <a:pt x="352" y="3588"/>
                    </a:moveTo>
                    <a:cubicBezTo>
                      <a:pt x="355" y="3589"/>
                      <a:pt x="358" y="3590"/>
                      <a:pt x="360" y="3590"/>
                    </a:cubicBezTo>
                    <a:cubicBezTo>
                      <a:pt x="362" y="3596"/>
                      <a:pt x="363" y="3601"/>
                      <a:pt x="365" y="3606"/>
                    </a:cubicBezTo>
                    <a:cubicBezTo>
                      <a:pt x="364" y="3606"/>
                      <a:pt x="363" y="3606"/>
                      <a:pt x="362" y="3605"/>
                    </a:cubicBezTo>
                    <a:cubicBezTo>
                      <a:pt x="363" y="3606"/>
                      <a:pt x="364" y="3606"/>
                      <a:pt x="365" y="3606"/>
                    </a:cubicBezTo>
                    <a:cubicBezTo>
                      <a:pt x="368" y="3616"/>
                      <a:pt x="371" y="3626"/>
                      <a:pt x="375" y="3636"/>
                    </a:cubicBezTo>
                    <a:cubicBezTo>
                      <a:pt x="373" y="3635"/>
                      <a:pt x="370" y="3635"/>
                      <a:pt x="368" y="3635"/>
                    </a:cubicBezTo>
                    <a:cubicBezTo>
                      <a:pt x="362" y="3620"/>
                      <a:pt x="357" y="3604"/>
                      <a:pt x="352" y="3588"/>
                    </a:cubicBezTo>
                    <a:moveTo>
                      <a:pt x="634" y="3676"/>
                    </a:moveTo>
                    <a:cubicBezTo>
                      <a:pt x="638" y="3687"/>
                      <a:pt x="638" y="3687"/>
                      <a:pt x="638" y="3687"/>
                    </a:cubicBezTo>
                    <a:cubicBezTo>
                      <a:pt x="638" y="3687"/>
                      <a:pt x="638" y="3687"/>
                      <a:pt x="638" y="3687"/>
                    </a:cubicBezTo>
                    <a:cubicBezTo>
                      <a:pt x="634" y="3687"/>
                      <a:pt x="631" y="3687"/>
                      <a:pt x="627" y="3686"/>
                    </a:cubicBezTo>
                    <a:cubicBezTo>
                      <a:pt x="626" y="3681"/>
                      <a:pt x="624" y="3676"/>
                      <a:pt x="622" y="3670"/>
                    </a:cubicBezTo>
                    <a:cubicBezTo>
                      <a:pt x="632" y="3670"/>
                      <a:pt x="641" y="3670"/>
                      <a:pt x="651" y="3669"/>
                    </a:cubicBezTo>
                    <a:cubicBezTo>
                      <a:pt x="653" y="3675"/>
                      <a:pt x="655" y="3681"/>
                      <a:pt x="658" y="3688"/>
                    </a:cubicBezTo>
                    <a:cubicBezTo>
                      <a:pt x="651" y="3688"/>
                      <a:pt x="644" y="3687"/>
                      <a:pt x="638" y="3687"/>
                    </a:cubicBezTo>
                    <a:cubicBezTo>
                      <a:pt x="637" y="3685"/>
                      <a:pt x="637" y="3684"/>
                      <a:pt x="636" y="3682"/>
                    </a:cubicBezTo>
                    <a:cubicBezTo>
                      <a:pt x="634" y="3676"/>
                      <a:pt x="634" y="3676"/>
                      <a:pt x="634" y="3676"/>
                    </a:cubicBezTo>
                    <a:moveTo>
                      <a:pt x="655" y="3692"/>
                    </a:moveTo>
                    <a:cubicBezTo>
                      <a:pt x="658" y="3701"/>
                      <a:pt x="658" y="3701"/>
                      <a:pt x="658" y="3701"/>
                    </a:cubicBezTo>
                    <a:cubicBezTo>
                      <a:pt x="658" y="3702"/>
                      <a:pt x="658" y="3703"/>
                      <a:pt x="659" y="3705"/>
                    </a:cubicBezTo>
                    <a:cubicBezTo>
                      <a:pt x="654" y="3705"/>
                      <a:pt x="650" y="3704"/>
                      <a:pt x="646" y="3704"/>
                    </a:cubicBezTo>
                    <a:cubicBezTo>
                      <a:pt x="643" y="3699"/>
                      <a:pt x="640" y="3693"/>
                      <a:pt x="638" y="3688"/>
                    </a:cubicBezTo>
                    <a:cubicBezTo>
                      <a:pt x="645" y="3688"/>
                      <a:pt x="651" y="3688"/>
                      <a:pt x="658" y="3688"/>
                    </a:cubicBezTo>
                    <a:cubicBezTo>
                      <a:pt x="660" y="3694"/>
                      <a:pt x="662" y="3699"/>
                      <a:pt x="664" y="3705"/>
                    </a:cubicBezTo>
                    <a:cubicBezTo>
                      <a:pt x="663" y="3705"/>
                      <a:pt x="661" y="3705"/>
                      <a:pt x="660" y="3705"/>
                    </a:cubicBezTo>
                    <a:cubicBezTo>
                      <a:pt x="659" y="3702"/>
                      <a:pt x="658" y="3699"/>
                      <a:pt x="657" y="3697"/>
                    </a:cubicBezTo>
                    <a:cubicBezTo>
                      <a:pt x="655" y="3692"/>
                      <a:pt x="655" y="3692"/>
                      <a:pt x="655" y="3692"/>
                    </a:cubicBezTo>
                    <a:moveTo>
                      <a:pt x="680" y="3705"/>
                    </a:moveTo>
                    <a:cubicBezTo>
                      <a:pt x="676" y="3705"/>
                      <a:pt x="672" y="3705"/>
                      <a:pt x="668" y="3705"/>
                    </a:cubicBezTo>
                    <a:cubicBezTo>
                      <a:pt x="666" y="3699"/>
                      <a:pt x="664" y="3694"/>
                      <a:pt x="662" y="3688"/>
                    </a:cubicBezTo>
                    <a:cubicBezTo>
                      <a:pt x="667" y="3688"/>
                      <a:pt x="671" y="3688"/>
                      <a:pt x="676" y="3688"/>
                    </a:cubicBezTo>
                    <a:cubicBezTo>
                      <a:pt x="679" y="3698"/>
                      <a:pt x="679" y="3698"/>
                      <a:pt x="679" y="3698"/>
                    </a:cubicBezTo>
                    <a:cubicBezTo>
                      <a:pt x="679" y="3700"/>
                      <a:pt x="679" y="3702"/>
                      <a:pt x="680" y="3705"/>
                    </a:cubicBezTo>
                    <a:moveTo>
                      <a:pt x="676" y="3688"/>
                    </a:moveTo>
                    <a:cubicBezTo>
                      <a:pt x="676" y="3688"/>
                      <a:pt x="676" y="3688"/>
                      <a:pt x="676" y="3688"/>
                    </a:cubicBezTo>
                    <a:cubicBezTo>
                      <a:pt x="671" y="3688"/>
                      <a:pt x="666" y="3688"/>
                      <a:pt x="662" y="3688"/>
                    </a:cubicBezTo>
                    <a:cubicBezTo>
                      <a:pt x="659" y="3682"/>
                      <a:pt x="657" y="3675"/>
                      <a:pt x="655" y="3669"/>
                    </a:cubicBezTo>
                    <a:cubicBezTo>
                      <a:pt x="665" y="3669"/>
                      <a:pt x="675" y="3668"/>
                      <a:pt x="685" y="3667"/>
                    </a:cubicBezTo>
                    <a:cubicBezTo>
                      <a:pt x="686" y="3674"/>
                      <a:pt x="688" y="3681"/>
                      <a:pt x="690" y="3688"/>
                    </a:cubicBezTo>
                    <a:cubicBezTo>
                      <a:pt x="685" y="3688"/>
                      <a:pt x="681" y="3688"/>
                      <a:pt x="676" y="3688"/>
                    </a:cubicBezTo>
                    <a:cubicBezTo>
                      <a:pt x="676" y="3688"/>
                      <a:pt x="676" y="3688"/>
                      <a:pt x="676" y="3688"/>
                    </a:cubicBezTo>
                    <a:moveTo>
                      <a:pt x="702" y="3695"/>
                    </a:moveTo>
                    <a:cubicBezTo>
                      <a:pt x="706" y="3704"/>
                      <a:pt x="706" y="3704"/>
                      <a:pt x="706" y="3704"/>
                    </a:cubicBezTo>
                    <a:cubicBezTo>
                      <a:pt x="707" y="3705"/>
                      <a:pt x="707" y="3705"/>
                      <a:pt x="707" y="3705"/>
                    </a:cubicBezTo>
                    <a:cubicBezTo>
                      <a:pt x="704" y="3705"/>
                      <a:pt x="702" y="3705"/>
                      <a:pt x="699" y="3705"/>
                    </a:cubicBezTo>
                    <a:cubicBezTo>
                      <a:pt x="697" y="3699"/>
                      <a:pt x="695" y="3694"/>
                      <a:pt x="693" y="3688"/>
                    </a:cubicBezTo>
                    <a:cubicBezTo>
                      <a:pt x="702" y="3688"/>
                      <a:pt x="710" y="3687"/>
                      <a:pt x="718" y="3687"/>
                    </a:cubicBezTo>
                    <a:cubicBezTo>
                      <a:pt x="719" y="3693"/>
                      <a:pt x="721" y="3698"/>
                      <a:pt x="722" y="3704"/>
                    </a:cubicBezTo>
                    <a:cubicBezTo>
                      <a:pt x="717" y="3704"/>
                      <a:pt x="712" y="3705"/>
                      <a:pt x="707" y="3705"/>
                    </a:cubicBezTo>
                    <a:cubicBezTo>
                      <a:pt x="707" y="3703"/>
                      <a:pt x="706" y="3701"/>
                      <a:pt x="705" y="3700"/>
                    </a:cubicBezTo>
                    <a:cubicBezTo>
                      <a:pt x="702" y="3695"/>
                      <a:pt x="702" y="3695"/>
                      <a:pt x="702" y="3695"/>
                    </a:cubicBezTo>
                    <a:moveTo>
                      <a:pt x="723" y="3705"/>
                    </a:moveTo>
                    <a:cubicBezTo>
                      <a:pt x="724" y="3708"/>
                      <a:pt x="725" y="3712"/>
                      <a:pt x="726" y="3715"/>
                    </a:cubicBezTo>
                    <a:cubicBezTo>
                      <a:pt x="722" y="3715"/>
                      <a:pt x="718" y="3715"/>
                      <a:pt x="713" y="3715"/>
                    </a:cubicBezTo>
                    <a:cubicBezTo>
                      <a:pt x="711" y="3711"/>
                      <a:pt x="709" y="3708"/>
                      <a:pt x="708" y="3705"/>
                    </a:cubicBezTo>
                    <a:cubicBezTo>
                      <a:pt x="712" y="3705"/>
                      <a:pt x="718" y="3705"/>
                      <a:pt x="723" y="3705"/>
                    </a:cubicBezTo>
                    <a:moveTo>
                      <a:pt x="739" y="3704"/>
                    </a:moveTo>
                    <a:cubicBezTo>
                      <a:pt x="735" y="3704"/>
                      <a:pt x="731" y="3704"/>
                      <a:pt x="727" y="3704"/>
                    </a:cubicBezTo>
                    <a:cubicBezTo>
                      <a:pt x="725" y="3698"/>
                      <a:pt x="723" y="3693"/>
                      <a:pt x="721" y="3687"/>
                    </a:cubicBezTo>
                    <a:cubicBezTo>
                      <a:pt x="730" y="3686"/>
                      <a:pt x="738" y="3686"/>
                      <a:pt x="746" y="3685"/>
                    </a:cubicBezTo>
                    <a:cubicBezTo>
                      <a:pt x="747" y="3691"/>
                      <a:pt x="749" y="3697"/>
                      <a:pt x="751" y="3703"/>
                    </a:cubicBezTo>
                    <a:cubicBezTo>
                      <a:pt x="747" y="3703"/>
                      <a:pt x="744" y="3704"/>
                      <a:pt x="740" y="3704"/>
                    </a:cubicBezTo>
                    <a:cubicBezTo>
                      <a:pt x="739" y="3700"/>
                      <a:pt x="739" y="3697"/>
                      <a:pt x="738" y="3695"/>
                    </a:cubicBezTo>
                    <a:cubicBezTo>
                      <a:pt x="737" y="3689"/>
                      <a:pt x="737" y="3689"/>
                      <a:pt x="737" y="3689"/>
                    </a:cubicBezTo>
                    <a:cubicBezTo>
                      <a:pt x="739" y="3699"/>
                      <a:pt x="739" y="3699"/>
                      <a:pt x="739" y="3699"/>
                    </a:cubicBezTo>
                    <a:cubicBezTo>
                      <a:pt x="739" y="3700"/>
                      <a:pt x="739" y="3702"/>
                      <a:pt x="739" y="3704"/>
                    </a:cubicBezTo>
                    <a:moveTo>
                      <a:pt x="1725" y="3660"/>
                    </a:moveTo>
                    <a:cubicBezTo>
                      <a:pt x="1723" y="3660"/>
                      <a:pt x="1721" y="3660"/>
                      <a:pt x="1719" y="3660"/>
                    </a:cubicBezTo>
                    <a:cubicBezTo>
                      <a:pt x="1728" y="3653"/>
                      <a:pt x="1737" y="3644"/>
                      <a:pt x="1746" y="3634"/>
                    </a:cubicBezTo>
                    <a:cubicBezTo>
                      <a:pt x="1751" y="3634"/>
                      <a:pt x="1754" y="3634"/>
                      <a:pt x="1758" y="3635"/>
                    </a:cubicBezTo>
                    <a:cubicBezTo>
                      <a:pt x="1746" y="3644"/>
                      <a:pt x="1735" y="3653"/>
                      <a:pt x="1725" y="3660"/>
                    </a:cubicBezTo>
                    <a:moveTo>
                      <a:pt x="1790" y="3635"/>
                    </a:moveTo>
                    <a:cubicBezTo>
                      <a:pt x="1783" y="3634"/>
                      <a:pt x="1775" y="3634"/>
                      <a:pt x="1768" y="3633"/>
                    </a:cubicBezTo>
                    <a:cubicBezTo>
                      <a:pt x="1769" y="3632"/>
                      <a:pt x="1769" y="3632"/>
                      <a:pt x="1769" y="3632"/>
                    </a:cubicBezTo>
                    <a:cubicBezTo>
                      <a:pt x="1780" y="3631"/>
                      <a:pt x="1790" y="3631"/>
                      <a:pt x="1800" y="3630"/>
                    </a:cubicBezTo>
                    <a:cubicBezTo>
                      <a:pt x="1799" y="3631"/>
                      <a:pt x="1799" y="3631"/>
                      <a:pt x="1799" y="3631"/>
                    </a:cubicBezTo>
                    <a:cubicBezTo>
                      <a:pt x="1796" y="3632"/>
                      <a:pt x="1793" y="3634"/>
                      <a:pt x="1790" y="3635"/>
                    </a:cubicBezTo>
                    <a:moveTo>
                      <a:pt x="1771" y="3506"/>
                    </a:moveTo>
                    <a:cubicBezTo>
                      <a:pt x="1832" y="3504"/>
                      <a:pt x="1887" y="3506"/>
                      <a:pt x="1936" y="3513"/>
                    </a:cubicBezTo>
                    <a:cubicBezTo>
                      <a:pt x="1928" y="3521"/>
                      <a:pt x="1920" y="3529"/>
                      <a:pt x="1912" y="3537"/>
                    </a:cubicBezTo>
                    <a:cubicBezTo>
                      <a:pt x="1778" y="3505"/>
                      <a:pt x="1598" y="3530"/>
                      <a:pt x="1403" y="3569"/>
                    </a:cubicBezTo>
                    <a:cubicBezTo>
                      <a:pt x="1403" y="3565"/>
                      <a:pt x="1402" y="3562"/>
                      <a:pt x="1402" y="3558"/>
                    </a:cubicBezTo>
                    <a:cubicBezTo>
                      <a:pt x="1542" y="3535"/>
                      <a:pt x="1672" y="3514"/>
                      <a:pt x="1771" y="3506"/>
                    </a:cubicBezTo>
                    <a:cubicBezTo>
                      <a:pt x="1660" y="3509"/>
                      <a:pt x="1533" y="3525"/>
                      <a:pt x="1401" y="3549"/>
                    </a:cubicBezTo>
                    <a:cubicBezTo>
                      <a:pt x="1399" y="3537"/>
                      <a:pt x="1399" y="3537"/>
                      <a:pt x="1399" y="3537"/>
                    </a:cubicBezTo>
                    <a:cubicBezTo>
                      <a:pt x="1400" y="3549"/>
                      <a:pt x="1400" y="3549"/>
                      <a:pt x="1400" y="3549"/>
                    </a:cubicBezTo>
                    <a:cubicBezTo>
                      <a:pt x="1380" y="3553"/>
                      <a:pt x="1359" y="3557"/>
                      <a:pt x="1339" y="3561"/>
                    </a:cubicBezTo>
                    <a:cubicBezTo>
                      <a:pt x="1338" y="3558"/>
                      <a:pt x="1338" y="3558"/>
                      <a:pt x="1338" y="3558"/>
                    </a:cubicBezTo>
                    <a:cubicBezTo>
                      <a:pt x="1338" y="3559"/>
                      <a:pt x="1338" y="3560"/>
                      <a:pt x="1339" y="3561"/>
                    </a:cubicBezTo>
                    <a:cubicBezTo>
                      <a:pt x="1320" y="3565"/>
                      <a:pt x="1302" y="3569"/>
                      <a:pt x="1283" y="3573"/>
                    </a:cubicBezTo>
                    <a:cubicBezTo>
                      <a:pt x="1283" y="3568"/>
                      <a:pt x="1282" y="3563"/>
                      <a:pt x="1282" y="3558"/>
                    </a:cubicBezTo>
                    <a:cubicBezTo>
                      <a:pt x="1281" y="3551"/>
                      <a:pt x="1281" y="3551"/>
                      <a:pt x="1281" y="3551"/>
                    </a:cubicBezTo>
                    <a:cubicBezTo>
                      <a:pt x="1294" y="3548"/>
                      <a:pt x="1308" y="3546"/>
                      <a:pt x="1322" y="3544"/>
                    </a:cubicBezTo>
                    <a:cubicBezTo>
                      <a:pt x="1327" y="3543"/>
                      <a:pt x="1332" y="3542"/>
                      <a:pt x="1337" y="3541"/>
                    </a:cubicBezTo>
                    <a:cubicBezTo>
                      <a:pt x="1338" y="3558"/>
                      <a:pt x="1338" y="3558"/>
                      <a:pt x="1338" y="3558"/>
                    </a:cubicBezTo>
                    <a:cubicBezTo>
                      <a:pt x="1338" y="3556"/>
                      <a:pt x="1338" y="3554"/>
                      <a:pt x="1338" y="3552"/>
                    </a:cubicBezTo>
                    <a:cubicBezTo>
                      <a:pt x="1337" y="3541"/>
                      <a:pt x="1337" y="3541"/>
                      <a:pt x="1337" y="3541"/>
                    </a:cubicBezTo>
                    <a:cubicBezTo>
                      <a:pt x="1623" y="3493"/>
                      <a:pt x="1893" y="3477"/>
                      <a:pt x="1969" y="3475"/>
                    </a:cubicBezTo>
                    <a:cubicBezTo>
                      <a:pt x="1958" y="3488"/>
                      <a:pt x="1948" y="3500"/>
                      <a:pt x="1937" y="3512"/>
                    </a:cubicBezTo>
                    <a:cubicBezTo>
                      <a:pt x="1911" y="3499"/>
                      <a:pt x="1851" y="3498"/>
                      <a:pt x="1771" y="3506"/>
                    </a:cubicBezTo>
                    <a:moveTo>
                      <a:pt x="1864" y="3470"/>
                    </a:moveTo>
                    <a:cubicBezTo>
                      <a:pt x="1877" y="3469"/>
                      <a:pt x="1877" y="3469"/>
                      <a:pt x="1877" y="3469"/>
                    </a:cubicBezTo>
                    <a:cubicBezTo>
                      <a:pt x="1895" y="3468"/>
                      <a:pt x="1957" y="3469"/>
                      <a:pt x="1975" y="3467"/>
                    </a:cubicBezTo>
                    <a:cubicBezTo>
                      <a:pt x="1973" y="3470"/>
                      <a:pt x="1971" y="3472"/>
                      <a:pt x="1969" y="3475"/>
                    </a:cubicBezTo>
                    <a:cubicBezTo>
                      <a:pt x="1794" y="3474"/>
                      <a:pt x="1540" y="3501"/>
                      <a:pt x="1280" y="3546"/>
                    </a:cubicBezTo>
                    <a:cubicBezTo>
                      <a:pt x="1280" y="3545"/>
                      <a:pt x="1280" y="3545"/>
                      <a:pt x="1280" y="3545"/>
                    </a:cubicBezTo>
                    <a:cubicBezTo>
                      <a:pt x="1280" y="3546"/>
                      <a:pt x="1280" y="3546"/>
                      <a:pt x="1280" y="3546"/>
                    </a:cubicBezTo>
                    <a:cubicBezTo>
                      <a:pt x="1267" y="3548"/>
                      <a:pt x="1254" y="3551"/>
                      <a:pt x="1240" y="3553"/>
                    </a:cubicBezTo>
                    <a:cubicBezTo>
                      <a:pt x="1238" y="3554"/>
                      <a:pt x="1236" y="3554"/>
                      <a:pt x="1234" y="3554"/>
                    </a:cubicBezTo>
                    <a:cubicBezTo>
                      <a:pt x="1233" y="3551"/>
                      <a:pt x="1233" y="3548"/>
                      <a:pt x="1233" y="3546"/>
                    </a:cubicBezTo>
                    <a:cubicBezTo>
                      <a:pt x="1266" y="3540"/>
                      <a:pt x="1300" y="3534"/>
                      <a:pt x="1334" y="3528"/>
                    </a:cubicBezTo>
                    <a:cubicBezTo>
                      <a:pt x="1633" y="3469"/>
                      <a:pt x="1918" y="3439"/>
                      <a:pt x="1992" y="3438"/>
                    </a:cubicBezTo>
                    <a:cubicBezTo>
                      <a:pt x="1805" y="3438"/>
                      <a:pt x="1530" y="3487"/>
                      <a:pt x="1251" y="3539"/>
                    </a:cubicBezTo>
                    <a:cubicBezTo>
                      <a:pt x="1245" y="3540"/>
                      <a:pt x="1239" y="3541"/>
                      <a:pt x="1233" y="3542"/>
                    </a:cubicBezTo>
                    <a:cubicBezTo>
                      <a:pt x="1232" y="3541"/>
                      <a:pt x="1232" y="3539"/>
                      <a:pt x="1232" y="3538"/>
                    </a:cubicBezTo>
                    <a:cubicBezTo>
                      <a:pt x="1231" y="3523"/>
                      <a:pt x="1231" y="3523"/>
                      <a:pt x="1231" y="3523"/>
                    </a:cubicBezTo>
                    <a:cubicBezTo>
                      <a:pt x="1232" y="3542"/>
                      <a:pt x="1232" y="3542"/>
                      <a:pt x="1232" y="3542"/>
                    </a:cubicBezTo>
                    <a:cubicBezTo>
                      <a:pt x="1217" y="3545"/>
                      <a:pt x="1201" y="3548"/>
                      <a:pt x="1185" y="3550"/>
                    </a:cubicBezTo>
                    <a:cubicBezTo>
                      <a:pt x="1185" y="3550"/>
                      <a:pt x="1185" y="3550"/>
                      <a:pt x="1185" y="3550"/>
                    </a:cubicBezTo>
                    <a:cubicBezTo>
                      <a:pt x="1184" y="3536"/>
                      <a:pt x="1184" y="3536"/>
                      <a:pt x="1184" y="3536"/>
                    </a:cubicBezTo>
                    <a:cubicBezTo>
                      <a:pt x="1185" y="3550"/>
                      <a:pt x="1185" y="3550"/>
                      <a:pt x="1185" y="3550"/>
                    </a:cubicBezTo>
                    <a:cubicBezTo>
                      <a:pt x="1173" y="3553"/>
                      <a:pt x="1160" y="3555"/>
                      <a:pt x="1148" y="3557"/>
                    </a:cubicBezTo>
                    <a:cubicBezTo>
                      <a:pt x="1148" y="3554"/>
                      <a:pt x="1148" y="3554"/>
                      <a:pt x="1148" y="3554"/>
                    </a:cubicBezTo>
                    <a:cubicBezTo>
                      <a:pt x="1148" y="3557"/>
                      <a:pt x="1148" y="3557"/>
                      <a:pt x="1148" y="3557"/>
                    </a:cubicBezTo>
                    <a:cubicBezTo>
                      <a:pt x="1040" y="3576"/>
                      <a:pt x="934" y="3595"/>
                      <a:pt x="832" y="3611"/>
                    </a:cubicBezTo>
                    <a:cubicBezTo>
                      <a:pt x="800" y="3616"/>
                      <a:pt x="768" y="3621"/>
                      <a:pt x="737" y="3625"/>
                    </a:cubicBezTo>
                    <a:cubicBezTo>
                      <a:pt x="736" y="3621"/>
                      <a:pt x="735" y="3616"/>
                      <a:pt x="735" y="3612"/>
                    </a:cubicBezTo>
                    <a:cubicBezTo>
                      <a:pt x="903" y="3588"/>
                      <a:pt x="1127" y="3532"/>
                      <a:pt x="1342" y="3489"/>
                    </a:cubicBezTo>
                    <a:cubicBezTo>
                      <a:pt x="1655" y="3422"/>
                      <a:pt x="1954" y="3400"/>
                      <a:pt x="2022" y="3399"/>
                    </a:cubicBezTo>
                    <a:cubicBezTo>
                      <a:pt x="2019" y="3405"/>
                      <a:pt x="2015" y="3411"/>
                      <a:pt x="2011" y="3417"/>
                    </a:cubicBezTo>
                    <a:cubicBezTo>
                      <a:pt x="1985" y="3412"/>
                      <a:pt x="1938" y="3414"/>
                      <a:pt x="1911" y="3418"/>
                    </a:cubicBezTo>
                    <a:cubicBezTo>
                      <a:pt x="1904" y="3418"/>
                      <a:pt x="1904" y="3418"/>
                      <a:pt x="1904" y="3418"/>
                    </a:cubicBezTo>
                    <a:cubicBezTo>
                      <a:pt x="1917" y="3418"/>
                      <a:pt x="1917" y="3418"/>
                      <a:pt x="1917" y="3418"/>
                    </a:cubicBezTo>
                    <a:cubicBezTo>
                      <a:pt x="1926" y="3416"/>
                      <a:pt x="1949" y="3417"/>
                      <a:pt x="1970" y="3418"/>
                    </a:cubicBezTo>
                    <a:cubicBezTo>
                      <a:pt x="1986" y="3418"/>
                      <a:pt x="2002" y="3419"/>
                      <a:pt x="2010" y="3419"/>
                    </a:cubicBezTo>
                    <a:cubicBezTo>
                      <a:pt x="2009" y="3421"/>
                      <a:pt x="2007" y="3424"/>
                      <a:pt x="2005" y="3426"/>
                    </a:cubicBezTo>
                    <a:cubicBezTo>
                      <a:pt x="1976" y="3420"/>
                      <a:pt x="1924" y="3422"/>
                      <a:pt x="1895" y="3425"/>
                    </a:cubicBezTo>
                    <a:cubicBezTo>
                      <a:pt x="1887" y="3425"/>
                      <a:pt x="1887" y="3425"/>
                      <a:pt x="1887" y="3425"/>
                    </a:cubicBezTo>
                    <a:cubicBezTo>
                      <a:pt x="1901" y="3425"/>
                      <a:pt x="1901" y="3425"/>
                      <a:pt x="1901" y="3425"/>
                    </a:cubicBezTo>
                    <a:cubicBezTo>
                      <a:pt x="1920" y="3422"/>
                      <a:pt x="1981" y="3427"/>
                      <a:pt x="2004" y="3428"/>
                    </a:cubicBezTo>
                    <a:cubicBezTo>
                      <a:pt x="2003" y="3430"/>
                      <a:pt x="2001" y="3432"/>
                      <a:pt x="2000" y="3434"/>
                    </a:cubicBezTo>
                    <a:cubicBezTo>
                      <a:pt x="1972" y="3432"/>
                      <a:pt x="1923" y="3432"/>
                      <a:pt x="1895" y="3435"/>
                    </a:cubicBezTo>
                    <a:cubicBezTo>
                      <a:pt x="1887" y="3435"/>
                      <a:pt x="1887" y="3435"/>
                      <a:pt x="1887" y="3435"/>
                    </a:cubicBezTo>
                    <a:cubicBezTo>
                      <a:pt x="1900" y="3435"/>
                      <a:pt x="1900" y="3435"/>
                      <a:pt x="1900" y="3435"/>
                    </a:cubicBezTo>
                    <a:cubicBezTo>
                      <a:pt x="1908" y="3434"/>
                      <a:pt x="1926" y="3435"/>
                      <a:pt x="1944" y="3435"/>
                    </a:cubicBezTo>
                    <a:cubicBezTo>
                      <a:pt x="1965" y="3436"/>
                      <a:pt x="1987" y="3437"/>
                      <a:pt x="1999" y="3436"/>
                    </a:cubicBezTo>
                    <a:cubicBezTo>
                      <a:pt x="1998" y="3437"/>
                      <a:pt x="1998" y="3437"/>
                      <a:pt x="1997" y="3438"/>
                    </a:cubicBezTo>
                    <a:cubicBezTo>
                      <a:pt x="1996" y="3438"/>
                      <a:pt x="1994" y="3438"/>
                      <a:pt x="1992" y="3438"/>
                    </a:cubicBezTo>
                    <a:cubicBezTo>
                      <a:pt x="1994" y="3438"/>
                      <a:pt x="1996" y="3438"/>
                      <a:pt x="1997" y="3438"/>
                    </a:cubicBezTo>
                    <a:cubicBezTo>
                      <a:pt x="1996" y="3439"/>
                      <a:pt x="1995" y="3441"/>
                      <a:pt x="1995" y="3442"/>
                    </a:cubicBezTo>
                    <a:cubicBezTo>
                      <a:pt x="1994" y="3443"/>
                      <a:pt x="1993" y="3444"/>
                      <a:pt x="1993" y="3444"/>
                    </a:cubicBezTo>
                    <a:cubicBezTo>
                      <a:pt x="1969" y="3443"/>
                      <a:pt x="1926" y="3448"/>
                      <a:pt x="1902" y="3451"/>
                    </a:cubicBezTo>
                    <a:cubicBezTo>
                      <a:pt x="1895" y="3451"/>
                      <a:pt x="1895" y="3451"/>
                      <a:pt x="1895" y="3451"/>
                    </a:cubicBezTo>
                    <a:cubicBezTo>
                      <a:pt x="1907" y="3451"/>
                      <a:pt x="1907" y="3451"/>
                      <a:pt x="1907" y="3451"/>
                    </a:cubicBezTo>
                    <a:cubicBezTo>
                      <a:pt x="1922" y="3449"/>
                      <a:pt x="1974" y="3449"/>
                      <a:pt x="1991" y="3446"/>
                    </a:cubicBezTo>
                    <a:cubicBezTo>
                      <a:pt x="1989" y="3449"/>
                      <a:pt x="1987" y="3452"/>
                      <a:pt x="1984" y="3456"/>
                    </a:cubicBezTo>
                    <a:cubicBezTo>
                      <a:pt x="1958" y="3452"/>
                      <a:pt x="1909" y="3456"/>
                      <a:pt x="1881" y="3458"/>
                    </a:cubicBezTo>
                    <a:cubicBezTo>
                      <a:pt x="1874" y="3458"/>
                      <a:pt x="1874" y="3458"/>
                      <a:pt x="1874" y="3458"/>
                    </a:cubicBezTo>
                    <a:cubicBezTo>
                      <a:pt x="1887" y="3458"/>
                      <a:pt x="1887" y="3458"/>
                      <a:pt x="1887" y="3458"/>
                    </a:cubicBezTo>
                    <a:cubicBezTo>
                      <a:pt x="1894" y="3458"/>
                      <a:pt x="1909" y="3458"/>
                      <a:pt x="1925" y="3458"/>
                    </a:cubicBezTo>
                    <a:cubicBezTo>
                      <a:pt x="1948" y="3458"/>
                      <a:pt x="1973" y="3458"/>
                      <a:pt x="1983" y="3457"/>
                    </a:cubicBezTo>
                    <a:cubicBezTo>
                      <a:pt x="1981" y="3460"/>
                      <a:pt x="1979" y="3463"/>
                      <a:pt x="1977" y="3466"/>
                    </a:cubicBezTo>
                    <a:cubicBezTo>
                      <a:pt x="1949" y="3463"/>
                      <a:pt x="1900" y="3467"/>
                      <a:pt x="1871" y="3469"/>
                    </a:cubicBezTo>
                    <a:cubicBezTo>
                      <a:pt x="1864" y="3470"/>
                      <a:pt x="1864" y="3470"/>
                      <a:pt x="1864" y="3470"/>
                    </a:cubicBezTo>
                    <a:moveTo>
                      <a:pt x="1924" y="3390"/>
                    </a:moveTo>
                    <a:cubicBezTo>
                      <a:pt x="1936" y="3390"/>
                      <a:pt x="1936" y="3390"/>
                      <a:pt x="1936" y="3390"/>
                    </a:cubicBezTo>
                    <a:cubicBezTo>
                      <a:pt x="1947" y="3389"/>
                      <a:pt x="1974" y="3389"/>
                      <a:pt x="1996" y="3389"/>
                    </a:cubicBezTo>
                    <a:cubicBezTo>
                      <a:pt x="2010" y="3389"/>
                      <a:pt x="2023" y="3389"/>
                      <a:pt x="2028" y="3389"/>
                    </a:cubicBezTo>
                    <a:cubicBezTo>
                      <a:pt x="2026" y="3392"/>
                      <a:pt x="2024" y="3395"/>
                      <a:pt x="2023" y="3399"/>
                    </a:cubicBezTo>
                    <a:cubicBezTo>
                      <a:pt x="1969" y="3399"/>
                      <a:pt x="1908" y="3402"/>
                      <a:pt x="1841" y="3408"/>
                    </a:cubicBezTo>
                    <a:cubicBezTo>
                      <a:pt x="1845" y="3401"/>
                      <a:pt x="1845" y="3401"/>
                      <a:pt x="1845" y="3401"/>
                    </a:cubicBezTo>
                    <a:cubicBezTo>
                      <a:pt x="1846" y="3400"/>
                      <a:pt x="1846" y="3399"/>
                      <a:pt x="1846" y="3398"/>
                    </a:cubicBezTo>
                    <a:cubicBezTo>
                      <a:pt x="1860" y="3407"/>
                      <a:pt x="1873" y="3401"/>
                      <a:pt x="1881" y="3394"/>
                    </a:cubicBezTo>
                    <a:cubicBezTo>
                      <a:pt x="1881" y="3395"/>
                      <a:pt x="1881" y="3396"/>
                      <a:pt x="1881" y="3397"/>
                    </a:cubicBezTo>
                    <a:cubicBezTo>
                      <a:pt x="1881" y="3397"/>
                      <a:pt x="1881" y="3397"/>
                      <a:pt x="1881" y="3397"/>
                    </a:cubicBezTo>
                    <a:cubicBezTo>
                      <a:pt x="1885" y="3399"/>
                      <a:pt x="1890" y="3398"/>
                      <a:pt x="1895" y="3394"/>
                    </a:cubicBezTo>
                    <a:cubicBezTo>
                      <a:pt x="1897" y="3392"/>
                      <a:pt x="1898" y="3389"/>
                      <a:pt x="1898" y="3387"/>
                    </a:cubicBezTo>
                    <a:cubicBezTo>
                      <a:pt x="1898" y="3386"/>
                      <a:pt x="1898" y="3386"/>
                      <a:pt x="1898" y="3386"/>
                    </a:cubicBezTo>
                    <a:cubicBezTo>
                      <a:pt x="1898" y="3386"/>
                      <a:pt x="1898" y="3386"/>
                      <a:pt x="1898" y="3386"/>
                    </a:cubicBezTo>
                    <a:cubicBezTo>
                      <a:pt x="1899" y="3385"/>
                      <a:pt x="1899" y="3383"/>
                      <a:pt x="1898" y="3381"/>
                    </a:cubicBezTo>
                    <a:cubicBezTo>
                      <a:pt x="1897" y="3381"/>
                      <a:pt x="1897" y="3381"/>
                      <a:pt x="1896" y="3381"/>
                    </a:cubicBezTo>
                    <a:cubicBezTo>
                      <a:pt x="1895" y="3380"/>
                      <a:pt x="1894" y="3379"/>
                      <a:pt x="1893" y="3378"/>
                    </a:cubicBezTo>
                    <a:cubicBezTo>
                      <a:pt x="1899" y="3377"/>
                      <a:pt x="1904" y="3372"/>
                      <a:pt x="1908" y="3365"/>
                    </a:cubicBezTo>
                    <a:cubicBezTo>
                      <a:pt x="1973" y="3362"/>
                      <a:pt x="2020" y="3363"/>
                      <a:pt x="2041" y="3362"/>
                    </a:cubicBezTo>
                    <a:cubicBezTo>
                      <a:pt x="2001" y="3358"/>
                      <a:pt x="1957" y="3358"/>
                      <a:pt x="1910" y="3361"/>
                    </a:cubicBezTo>
                    <a:cubicBezTo>
                      <a:pt x="1913" y="3352"/>
                      <a:pt x="1915" y="3341"/>
                      <a:pt x="1913" y="3329"/>
                    </a:cubicBezTo>
                    <a:cubicBezTo>
                      <a:pt x="1913" y="3328"/>
                      <a:pt x="1913" y="3328"/>
                      <a:pt x="1913" y="3327"/>
                    </a:cubicBezTo>
                    <a:cubicBezTo>
                      <a:pt x="1984" y="3324"/>
                      <a:pt x="2035" y="3328"/>
                      <a:pt x="2058" y="3329"/>
                    </a:cubicBezTo>
                    <a:cubicBezTo>
                      <a:pt x="2057" y="3331"/>
                      <a:pt x="2056" y="3333"/>
                      <a:pt x="2055" y="3335"/>
                    </a:cubicBezTo>
                    <a:cubicBezTo>
                      <a:pt x="2034" y="3331"/>
                      <a:pt x="1999" y="3327"/>
                      <a:pt x="1978" y="3330"/>
                    </a:cubicBezTo>
                    <a:cubicBezTo>
                      <a:pt x="1972" y="3331"/>
                      <a:pt x="1972" y="3331"/>
                      <a:pt x="1972" y="3331"/>
                    </a:cubicBezTo>
                    <a:cubicBezTo>
                      <a:pt x="1983" y="3330"/>
                      <a:pt x="1983" y="3330"/>
                      <a:pt x="1983" y="3330"/>
                    </a:cubicBezTo>
                    <a:cubicBezTo>
                      <a:pt x="1995" y="3328"/>
                      <a:pt x="2037" y="3337"/>
                      <a:pt x="2054" y="3337"/>
                    </a:cubicBezTo>
                    <a:cubicBezTo>
                      <a:pt x="2054" y="3338"/>
                      <a:pt x="2053" y="3340"/>
                      <a:pt x="2052" y="3341"/>
                    </a:cubicBezTo>
                    <a:cubicBezTo>
                      <a:pt x="2031" y="3335"/>
                      <a:pt x="1987" y="3335"/>
                      <a:pt x="1962" y="3336"/>
                    </a:cubicBezTo>
                    <a:cubicBezTo>
                      <a:pt x="1956" y="3336"/>
                      <a:pt x="1956" y="3336"/>
                      <a:pt x="1956" y="3336"/>
                    </a:cubicBezTo>
                    <a:cubicBezTo>
                      <a:pt x="1967" y="3336"/>
                      <a:pt x="1967" y="3336"/>
                      <a:pt x="1967" y="3336"/>
                    </a:cubicBezTo>
                    <a:cubicBezTo>
                      <a:pt x="1975" y="3336"/>
                      <a:pt x="1991" y="3337"/>
                      <a:pt x="2008" y="3339"/>
                    </a:cubicBezTo>
                    <a:cubicBezTo>
                      <a:pt x="2027" y="3341"/>
                      <a:pt x="2047" y="3343"/>
                      <a:pt x="2052" y="3342"/>
                    </a:cubicBezTo>
                    <a:cubicBezTo>
                      <a:pt x="2051" y="3344"/>
                      <a:pt x="2050" y="3346"/>
                      <a:pt x="2049" y="3349"/>
                    </a:cubicBezTo>
                    <a:cubicBezTo>
                      <a:pt x="2036" y="3341"/>
                      <a:pt x="2013" y="3343"/>
                      <a:pt x="1994" y="3344"/>
                    </a:cubicBezTo>
                    <a:cubicBezTo>
                      <a:pt x="1983" y="3345"/>
                      <a:pt x="1974" y="3345"/>
                      <a:pt x="1966" y="3345"/>
                    </a:cubicBezTo>
                    <a:cubicBezTo>
                      <a:pt x="1960" y="3344"/>
                      <a:pt x="1960" y="3344"/>
                      <a:pt x="1960" y="3344"/>
                    </a:cubicBezTo>
                    <a:cubicBezTo>
                      <a:pt x="1971" y="3345"/>
                      <a:pt x="1971" y="3345"/>
                      <a:pt x="1971" y="3345"/>
                    </a:cubicBezTo>
                    <a:cubicBezTo>
                      <a:pt x="1985" y="3345"/>
                      <a:pt x="2033" y="3346"/>
                      <a:pt x="2049" y="3350"/>
                    </a:cubicBezTo>
                    <a:cubicBezTo>
                      <a:pt x="2045" y="3357"/>
                      <a:pt x="2042" y="3364"/>
                      <a:pt x="2038" y="3371"/>
                    </a:cubicBezTo>
                    <a:cubicBezTo>
                      <a:pt x="2015" y="3370"/>
                      <a:pt x="1979" y="3364"/>
                      <a:pt x="1958" y="3370"/>
                    </a:cubicBezTo>
                    <a:cubicBezTo>
                      <a:pt x="1952" y="3372"/>
                      <a:pt x="1952" y="3372"/>
                      <a:pt x="1952" y="3372"/>
                    </a:cubicBezTo>
                    <a:cubicBezTo>
                      <a:pt x="1962" y="3370"/>
                      <a:pt x="1962" y="3370"/>
                      <a:pt x="1962" y="3370"/>
                    </a:cubicBezTo>
                    <a:cubicBezTo>
                      <a:pt x="1970" y="3368"/>
                      <a:pt x="1986" y="3370"/>
                      <a:pt x="2002" y="3372"/>
                    </a:cubicBezTo>
                    <a:cubicBezTo>
                      <a:pt x="2015" y="3373"/>
                      <a:pt x="2027" y="3374"/>
                      <a:pt x="2036" y="3374"/>
                    </a:cubicBezTo>
                    <a:cubicBezTo>
                      <a:pt x="2034" y="3379"/>
                      <a:pt x="2031" y="3383"/>
                      <a:pt x="2028" y="3388"/>
                    </a:cubicBezTo>
                    <a:cubicBezTo>
                      <a:pt x="2004" y="3381"/>
                      <a:pt x="1957" y="3388"/>
                      <a:pt x="1930" y="3390"/>
                    </a:cubicBezTo>
                    <a:cubicBezTo>
                      <a:pt x="1924" y="3390"/>
                      <a:pt x="1924" y="3390"/>
                      <a:pt x="1924" y="3390"/>
                    </a:cubicBezTo>
                    <a:moveTo>
                      <a:pt x="2013" y="3283"/>
                    </a:moveTo>
                    <a:cubicBezTo>
                      <a:pt x="2021" y="3283"/>
                      <a:pt x="2021" y="3283"/>
                      <a:pt x="2021" y="3283"/>
                    </a:cubicBezTo>
                    <a:cubicBezTo>
                      <a:pt x="2031" y="3282"/>
                      <a:pt x="2062" y="3286"/>
                      <a:pt x="2074" y="3289"/>
                    </a:cubicBezTo>
                    <a:cubicBezTo>
                      <a:pt x="2072" y="3295"/>
                      <a:pt x="2069" y="3302"/>
                      <a:pt x="2066" y="3309"/>
                    </a:cubicBezTo>
                    <a:cubicBezTo>
                      <a:pt x="2066" y="3307"/>
                      <a:pt x="2066" y="3310"/>
                      <a:pt x="2065" y="3310"/>
                    </a:cubicBezTo>
                    <a:cubicBezTo>
                      <a:pt x="2065" y="3310"/>
                      <a:pt x="2065" y="3310"/>
                      <a:pt x="2065" y="3310"/>
                    </a:cubicBezTo>
                    <a:cubicBezTo>
                      <a:pt x="2066" y="3311"/>
                      <a:pt x="2066" y="3311"/>
                      <a:pt x="2066" y="3311"/>
                    </a:cubicBezTo>
                    <a:cubicBezTo>
                      <a:pt x="2066" y="3311"/>
                      <a:pt x="2066" y="3311"/>
                      <a:pt x="2066" y="3311"/>
                    </a:cubicBezTo>
                    <a:cubicBezTo>
                      <a:pt x="2065" y="3313"/>
                      <a:pt x="2063" y="3316"/>
                      <a:pt x="2062" y="3319"/>
                    </a:cubicBezTo>
                    <a:cubicBezTo>
                      <a:pt x="2062" y="3319"/>
                      <a:pt x="2061" y="3319"/>
                      <a:pt x="2061" y="3319"/>
                    </a:cubicBezTo>
                    <a:cubicBezTo>
                      <a:pt x="2060" y="3319"/>
                      <a:pt x="2060" y="3319"/>
                      <a:pt x="2059" y="3319"/>
                    </a:cubicBezTo>
                    <a:cubicBezTo>
                      <a:pt x="2018" y="3311"/>
                      <a:pt x="1969" y="3310"/>
                      <a:pt x="1915" y="3314"/>
                    </a:cubicBezTo>
                    <a:cubicBezTo>
                      <a:pt x="1916" y="3313"/>
                      <a:pt x="1917" y="3312"/>
                      <a:pt x="1917" y="3310"/>
                    </a:cubicBezTo>
                    <a:cubicBezTo>
                      <a:pt x="1916" y="3306"/>
                      <a:pt x="1915" y="3304"/>
                      <a:pt x="1914" y="3302"/>
                    </a:cubicBezTo>
                    <a:cubicBezTo>
                      <a:pt x="1988" y="3295"/>
                      <a:pt x="2042" y="3295"/>
                      <a:pt x="2064" y="3293"/>
                    </a:cubicBezTo>
                    <a:cubicBezTo>
                      <a:pt x="2019" y="3291"/>
                      <a:pt x="1969" y="3293"/>
                      <a:pt x="1916" y="3298"/>
                    </a:cubicBezTo>
                    <a:cubicBezTo>
                      <a:pt x="1921" y="3289"/>
                      <a:pt x="1926" y="3280"/>
                      <a:pt x="1931" y="3271"/>
                    </a:cubicBezTo>
                    <a:cubicBezTo>
                      <a:pt x="1985" y="3266"/>
                      <a:pt x="2035" y="3264"/>
                      <a:pt x="2081" y="3265"/>
                    </a:cubicBezTo>
                    <a:cubicBezTo>
                      <a:pt x="2056" y="3256"/>
                      <a:pt x="2004" y="3258"/>
                      <a:pt x="1932" y="3269"/>
                    </a:cubicBezTo>
                    <a:cubicBezTo>
                      <a:pt x="1935" y="3263"/>
                      <a:pt x="1937" y="3257"/>
                      <a:pt x="1940" y="3251"/>
                    </a:cubicBezTo>
                    <a:cubicBezTo>
                      <a:pt x="2014" y="3240"/>
                      <a:pt x="2068" y="3234"/>
                      <a:pt x="2091" y="3232"/>
                    </a:cubicBezTo>
                    <a:cubicBezTo>
                      <a:pt x="2046" y="3235"/>
                      <a:pt x="1995" y="3240"/>
                      <a:pt x="1941" y="3247"/>
                    </a:cubicBezTo>
                    <a:cubicBezTo>
                      <a:pt x="1945" y="3236"/>
                      <a:pt x="1949" y="3225"/>
                      <a:pt x="1950" y="3216"/>
                    </a:cubicBezTo>
                    <a:cubicBezTo>
                      <a:pt x="1959" y="3215"/>
                      <a:pt x="1967" y="3214"/>
                      <a:pt x="1974" y="3213"/>
                    </a:cubicBezTo>
                    <a:cubicBezTo>
                      <a:pt x="1968" y="3215"/>
                      <a:pt x="1968" y="3215"/>
                      <a:pt x="1968" y="3215"/>
                    </a:cubicBezTo>
                    <a:cubicBezTo>
                      <a:pt x="1979" y="3213"/>
                      <a:pt x="1979" y="3213"/>
                      <a:pt x="1979" y="3213"/>
                    </a:cubicBezTo>
                    <a:cubicBezTo>
                      <a:pt x="2026" y="3208"/>
                      <a:pt x="2067" y="3205"/>
                      <a:pt x="2099" y="3204"/>
                    </a:cubicBezTo>
                    <a:cubicBezTo>
                      <a:pt x="2098" y="3211"/>
                      <a:pt x="2096" y="3218"/>
                      <a:pt x="2094" y="3225"/>
                    </a:cubicBezTo>
                    <a:cubicBezTo>
                      <a:pt x="2071" y="3219"/>
                      <a:pt x="2027" y="3225"/>
                      <a:pt x="2002" y="3227"/>
                    </a:cubicBezTo>
                    <a:cubicBezTo>
                      <a:pt x="1996" y="3227"/>
                      <a:pt x="1996" y="3227"/>
                      <a:pt x="1996" y="3227"/>
                    </a:cubicBezTo>
                    <a:cubicBezTo>
                      <a:pt x="2007" y="3227"/>
                      <a:pt x="2007" y="3227"/>
                      <a:pt x="2007" y="3227"/>
                    </a:cubicBezTo>
                    <a:cubicBezTo>
                      <a:pt x="2015" y="3226"/>
                      <a:pt x="2031" y="3226"/>
                      <a:pt x="2047" y="3226"/>
                    </a:cubicBezTo>
                    <a:cubicBezTo>
                      <a:pt x="2067" y="3226"/>
                      <a:pt x="2087" y="3226"/>
                      <a:pt x="2094" y="3225"/>
                    </a:cubicBezTo>
                    <a:cubicBezTo>
                      <a:pt x="2091" y="3235"/>
                      <a:pt x="2089" y="3245"/>
                      <a:pt x="2085" y="3256"/>
                    </a:cubicBezTo>
                    <a:cubicBezTo>
                      <a:pt x="2070" y="3248"/>
                      <a:pt x="2042" y="3255"/>
                      <a:pt x="2026" y="3257"/>
                    </a:cubicBezTo>
                    <a:cubicBezTo>
                      <a:pt x="2022" y="3257"/>
                      <a:pt x="2022" y="3257"/>
                      <a:pt x="2022" y="3257"/>
                    </a:cubicBezTo>
                    <a:cubicBezTo>
                      <a:pt x="2030" y="3257"/>
                      <a:pt x="2030" y="3257"/>
                      <a:pt x="2030" y="3257"/>
                    </a:cubicBezTo>
                    <a:cubicBezTo>
                      <a:pt x="2040" y="3255"/>
                      <a:pt x="2074" y="3256"/>
                      <a:pt x="2085" y="3257"/>
                    </a:cubicBezTo>
                    <a:cubicBezTo>
                      <a:pt x="2084" y="3261"/>
                      <a:pt x="2082" y="3266"/>
                      <a:pt x="2080" y="3271"/>
                    </a:cubicBezTo>
                    <a:cubicBezTo>
                      <a:pt x="2066" y="3267"/>
                      <a:pt x="2041" y="3268"/>
                      <a:pt x="2026" y="3266"/>
                    </a:cubicBezTo>
                    <a:cubicBezTo>
                      <a:pt x="2022" y="3266"/>
                      <a:pt x="2022" y="3266"/>
                      <a:pt x="2022" y="3266"/>
                    </a:cubicBezTo>
                    <a:cubicBezTo>
                      <a:pt x="2029" y="3267"/>
                      <a:pt x="2029" y="3267"/>
                      <a:pt x="2029" y="3267"/>
                    </a:cubicBezTo>
                    <a:cubicBezTo>
                      <a:pt x="2038" y="3268"/>
                      <a:pt x="2070" y="3274"/>
                      <a:pt x="2080" y="3272"/>
                    </a:cubicBezTo>
                    <a:cubicBezTo>
                      <a:pt x="2079" y="3274"/>
                      <a:pt x="2079" y="3276"/>
                      <a:pt x="2078" y="3278"/>
                    </a:cubicBezTo>
                    <a:cubicBezTo>
                      <a:pt x="2066" y="3275"/>
                      <a:pt x="2045" y="3275"/>
                      <a:pt x="2027" y="3275"/>
                    </a:cubicBezTo>
                    <a:cubicBezTo>
                      <a:pt x="2022" y="3275"/>
                      <a:pt x="2017" y="3275"/>
                      <a:pt x="2013" y="3275"/>
                    </a:cubicBezTo>
                    <a:cubicBezTo>
                      <a:pt x="2008" y="3275"/>
                      <a:pt x="2008" y="3275"/>
                      <a:pt x="2008" y="3275"/>
                    </a:cubicBezTo>
                    <a:cubicBezTo>
                      <a:pt x="2016" y="3275"/>
                      <a:pt x="2016" y="3275"/>
                      <a:pt x="2016" y="3275"/>
                    </a:cubicBezTo>
                    <a:cubicBezTo>
                      <a:pt x="2028" y="3276"/>
                      <a:pt x="2071" y="3282"/>
                      <a:pt x="2078" y="3279"/>
                    </a:cubicBezTo>
                    <a:cubicBezTo>
                      <a:pt x="2077" y="3281"/>
                      <a:pt x="2076" y="3284"/>
                      <a:pt x="2075" y="3287"/>
                    </a:cubicBezTo>
                    <a:cubicBezTo>
                      <a:pt x="2060" y="3279"/>
                      <a:pt x="2032" y="3282"/>
                      <a:pt x="2018" y="3283"/>
                    </a:cubicBezTo>
                    <a:cubicBezTo>
                      <a:pt x="2013" y="3283"/>
                      <a:pt x="2013" y="3283"/>
                      <a:pt x="2013" y="3283"/>
                    </a:cubicBezTo>
                    <a:moveTo>
                      <a:pt x="2135" y="3222"/>
                    </a:moveTo>
                    <a:cubicBezTo>
                      <a:pt x="2136" y="3222"/>
                      <a:pt x="2137" y="3222"/>
                      <a:pt x="2138" y="3221"/>
                    </a:cubicBezTo>
                    <a:cubicBezTo>
                      <a:pt x="2141" y="3225"/>
                      <a:pt x="2141" y="3225"/>
                      <a:pt x="2141" y="3225"/>
                    </a:cubicBezTo>
                    <a:cubicBezTo>
                      <a:pt x="2143" y="3228"/>
                      <a:pt x="2145" y="3231"/>
                      <a:pt x="2147" y="3234"/>
                    </a:cubicBezTo>
                    <a:cubicBezTo>
                      <a:pt x="2157" y="3248"/>
                      <a:pt x="2167" y="3264"/>
                      <a:pt x="2174" y="3281"/>
                    </a:cubicBezTo>
                    <a:cubicBezTo>
                      <a:pt x="2182" y="3298"/>
                      <a:pt x="2188" y="3316"/>
                      <a:pt x="2192" y="3333"/>
                    </a:cubicBezTo>
                    <a:cubicBezTo>
                      <a:pt x="2191" y="3335"/>
                      <a:pt x="2190" y="3338"/>
                      <a:pt x="2188" y="3340"/>
                    </a:cubicBezTo>
                    <a:cubicBezTo>
                      <a:pt x="2187" y="3336"/>
                      <a:pt x="2186" y="3333"/>
                      <a:pt x="2185" y="3331"/>
                    </a:cubicBezTo>
                    <a:cubicBezTo>
                      <a:pt x="2183" y="3326"/>
                      <a:pt x="2183" y="3326"/>
                      <a:pt x="2183" y="3326"/>
                    </a:cubicBezTo>
                    <a:cubicBezTo>
                      <a:pt x="2186" y="3335"/>
                      <a:pt x="2186" y="3335"/>
                      <a:pt x="2186" y="3335"/>
                    </a:cubicBezTo>
                    <a:cubicBezTo>
                      <a:pt x="2186" y="3336"/>
                      <a:pt x="2187" y="3338"/>
                      <a:pt x="2188" y="3340"/>
                    </a:cubicBezTo>
                    <a:cubicBezTo>
                      <a:pt x="2187" y="3342"/>
                      <a:pt x="2186" y="3343"/>
                      <a:pt x="2185" y="3344"/>
                    </a:cubicBezTo>
                    <a:cubicBezTo>
                      <a:pt x="2184" y="3342"/>
                      <a:pt x="2184" y="3340"/>
                      <a:pt x="2184" y="3338"/>
                    </a:cubicBezTo>
                    <a:cubicBezTo>
                      <a:pt x="2182" y="3333"/>
                      <a:pt x="2182" y="3333"/>
                      <a:pt x="2182" y="3333"/>
                    </a:cubicBezTo>
                    <a:cubicBezTo>
                      <a:pt x="2184" y="3342"/>
                      <a:pt x="2184" y="3342"/>
                      <a:pt x="2184" y="3342"/>
                    </a:cubicBezTo>
                    <a:cubicBezTo>
                      <a:pt x="2184" y="3343"/>
                      <a:pt x="2184" y="3344"/>
                      <a:pt x="2185" y="3345"/>
                    </a:cubicBezTo>
                    <a:cubicBezTo>
                      <a:pt x="2184" y="3346"/>
                      <a:pt x="2183" y="3347"/>
                      <a:pt x="2182" y="3349"/>
                    </a:cubicBezTo>
                    <a:cubicBezTo>
                      <a:pt x="2173" y="3312"/>
                      <a:pt x="2157" y="3271"/>
                      <a:pt x="2138" y="3249"/>
                    </a:cubicBezTo>
                    <a:cubicBezTo>
                      <a:pt x="2132" y="3241"/>
                      <a:pt x="2132" y="3241"/>
                      <a:pt x="2132" y="3241"/>
                    </a:cubicBezTo>
                    <a:cubicBezTo>
                      <a:pt x="2133" y="3239"/>
                      <a:pt x="2133" y="3237"/>
                      <a:pt x="2133" y="3235"/>
                    </a:cubicBezTo>
                    <a:cubicBezTo>
                      <a:pt x="2139" y="3245"/>
                      <a:pt x="2148" y="3259"/>
                      <a:pt x="2153" y="3269"/>
                    </a:cubicBezTo>
                    <a:cubicBezTo>
                      <a:pt x="2155" y="3272"/>
                      <a:pt x="2155" y="3272"/>
                      <a:pt x="2155" y="3272"/>
                    </a:cubicBezTo>
                    <a:cubicBezTo>
                      <a:pt x="2152" y="3266"/>
                      <a:pt x="2152" y="3266"/>
                      <a:pt x="2152" y="3266"/>
                    </a:cubicBezTo>
                    <a:cubicBezTo>
                      <a:pt x="2150" y="3260"/>
                      <a:pt x="2141" y="3238"/>
                      <a:pt x="2134" y="3231"/>
                    </a:cubicBezTo>
                    <a:cubicBezTo>
                      <a:pt x="2134" y="3228"/>
                      <a:pt x="2135" y="3225"/>
                      <a:pt x="2135" y="3222"/>
                    </a:cubicBezTo>
                    <a:moveTo>
                      <a:pt x="2174" y="3365"/>
                    </a:moveTo>
                    <a:cubicBezTo>
                      <a:pt x="2174" y="3366"/>
                      <a:pt x="2174" y="3367"/>
                      <a:pt x="2175" y="3368"/>
                    </a:cubicBezTo>
                    <a:cubicBezTo>
                      <a:pt x="2173" y="3369"/>
                      <a:pt x="2171" y="3370"/>
                      <a:pt x="2169" y="3371"/>
                    </a:cubicBezTo>
                    <a:cubicBezTo>
                      <a:pt x="2169" y="3371"/>
                      <a:pt x="2169" y="3370"/>
                      <a:pt x="2169" y="3370"/>
                    </a:cubicBezTo>
                    <a:cubicBezTo>
                      <a:pt x="2170" y="3368"/>
                      <a:pt x="2172" y="3367"/>
                      <a:pt x="2174" y="3365"/>
                    </a:cubicBezTo>
                    <a:moveTo>
                      <a:pt x="2078" y="3527"/>
                    </a:moveTo>
                    <a:cubicBezTo>
                      <a:pt x="2077" y="3527"/>
                      <a:pt x="2077" y="3527"/>
                      <a:pt x="2077" y="3527"/>
                    </a:cubicBezTo>
                    <a:cubicBezTo>
                      <a:pt x="2077" y="3526"/>
                      <a:pt x="2077" y="3525"/>
                      <a:pt x="2077" y="3524"/>
                    </a:cubicBezTo>
                    <a:cubicBezTo>
                      <a:pt x="2078" y="3525"/>
                      <a:pt x="2078" y="3526"/>
                      <a:pt x="2078" y="3527"/>
                    </a:cubicBezTo>
                    <a:moveTo>
                      <a:pt x="2009" y="3577"/>
                    </a:moveTo>
                    <a:cubicBezTo>
                      <a:pt x="2009" y="3578"/>
                      <a:pt x="2009" y="3578"/>
                      <a:pt x="2008" y="3578"/>
                    </a:cubicBezTo>
                    <a:cubicBezTo>
                      <a:pt x="2009" y="3576"/>
                      <a:pt x="2009" y="3574"/>
                      <a:pt x="2008" y="3571"/>
                    </a:cubicBezTo>
                    <a:cubicBezTo>
                      <a:pt x="2009" y="3573"/>
                      <a:pt x="2009" y="3576"/>
                      <a:pt x="2009" y="3577"/>
                    </a:cubicBezTo>
                    <a:moveTo>
                      <a:pt x="1968" y="3600"/>
                    </a:moveTo>
                    <a:cubicBezTo>
                      <a:pt x="1968" y="3600"/>
                      <a:pt x="1968" y="3600"/>
                      <a:pt x="1968" y="3600"/>
                    </a:cubicBezTo>
                    <a:cubicBezTo>
                      <a:pt x="1968" y="3600"/>
                      <a:pt x="1968" y="3600"/>
                      <a:pt x="1968" y="3600"/>
                    </a:cubicBezTo>
                    <a:cubicBezTo>
                      <a:pt x="1968" y="3600"/>
                      <a:pt x="1968" y="3600"/>
                      <a:pt x="1968" y="3600"/>
                    </a:cubicBezTo>
                    <a:cubicBezTo>
                      <a:pt x="1968" y="3600"/>
                      <a:pt x="1968" y="3600"/>
                      <a:pt x="1968" y="3600"/>
                    </a:cubicBezTo>
                    <a:moveTo>
                      <a:pt x="1985" y="3587"/>
                    </a:moveTo>
                    <a:cubicBezTo>
                      <a:pt x="1985" y="3588"/>
                      <a:pt x="1985" y="3588"/>
                      <a:pt x="1985" y="3588"/>
                    </a:cubicBezTo>
                    <a:cubicBezTo>
                      <a:pt x="1985" y="3588"/>
                      <a:pt x="1985" y="3588"/>
                      <a:pt x="1985" y="3588"/>
                    </a:cubicBezTo>
                    <a:cubicBezTo>
                      <a:pt x="1985" y="3588"/>
                      <a:pt x="1985" y="3588"/>
                      <a:pt x="1985" y="3587"/>
                    </a:cubicBezTo>
                    <a:cubicBezTo>
                      <a:pt x="1985" y="3587"/>
                      <a:pt x="1985" y="3587"/>
                      <a:pt x="1985" y="3587"/>
                    </a:cubicBezTo>
                    <a:moveTo>
                      <a:pt x="1985" y="3594"/>
                    </a:moveTo>
                    <a:cubicBezTo>
                      <a:pt x="1985" y="3593"/>
                      <a:pt x="1985" y="3593"/>
                      <a:pt x="1985" y="3593"/>
                    </a:cubicBezTo>
                    <a:cubicBezTo>
                      <a:pt x="1986" y="3593"/>
                      <a:pt x="1986" y="3593"/>
                      <a:pt x="1986" y="3593"/>
                    </a:cubicBezTo>
                    <a:cubicBezTo>
                      <a:pt x="1986" y="3593"/>
                      <a:pt x="1986" y="3593"/>
                      <a:pt x="1986" y="3593"/>
                    </a:cubicBezTo>
                    <a:cubicBezTo>
                      <a:pt x="1985" y="3594"/>
                      <a:pt x="1985" y="3594"/>
                      <a:pt x="1985" y="3594"/>
                    </a:cubicBezTo>
                    <a:cubicBezTo>
                      <a:pt x="1985" y="3594"/>
                      <a:pt x="1985" y="3594"/>
                      <a:pt x="1985" y="3594"/>
                    </a:cubicBezTo>
                    <a:moveTo>
                      <a:pt x="1957" y="3611"/>
                    </a:moveTo>
                    <a:cubicBezTo>
                      <a:pt x="1957" y="3610"/>
                      <a:pt x="1956" y="3608"/>
                      <a:pt x="1956" y="3606"/>
                    </a:cubicBezTo>
                    <a:cubicBezTo>
                      <a:pt x="1958" y="3605"/>
                      <a:pt x="1958" y="3605"/>
                      <a:pt x="1958" y="3605"/>
                    </a:cubicBezTo>
                    <a:cubicBezTo>
                      <a:pt x="1959" y="3606"/>
                      <a:pt x="1959" y="3606"/>
                      <a:pt x="1960" y="3607"/>
                    </a:cubicBezTo>
                    <a:cubicBezTo>
                      <a:pt x="1960" y="3606"/>
                      <a:pt x="1960" y="3606"/>
                      <a:pt x="1960" y="3606"/>
                    </a:cubicBezTo>
                    <a:cubicBezTo>
                      <a:pt x="1960" y="3606"/>
                      <a:pt x="1961" y="3607"/>
                      <a:pt x="1961" y="3608"/>
                    </a:cubicBezTo>
                    <a:cubicBezTo>
                      <a:pt x="1960" y="3609"/>
                      <a:pt x="1958" y="3610"/>
                      <a:pt x="1957" y="3611"/>
                    </a:cubicBezTo>
                    <a:moveTo>
                      <a:pt x="1964" y="3604"/>
                    </a:moveTo>
                    <a:cubicBezTo>
                      <a:pt x="1965" y="3603"/>
                      <a:pt x="1965" y="3603"/>
                      <a:pt x="1966" y="3603"/>
                    </a:cubicBezTo>
                    <a:cubicBezTo>
                      <a:pt x="1966" y="3603"/>
                      <a:pt x="1966" y="3603"/>
                      <a:pt x="1966" y="3603"/>
                    </a:cubicBezTo>
                    <a:cubicBezTo>
                      <a:pt x="1966" y="3604"/>
                      <a:pt x="1965" y="3604"/>
                      <a:pt x="1965" y="3605"/>
                    </a:cubicBezTo>
                    <a:cubicBezTo>
                      <a:pt x="1964" y="3604"/>
                      <a:pt x="1964" y="3604"/>
                      <a:pt x="1964" y="3604"/>
                    </a:cubicBezTo>
                    <a:moveTo>
                      <a:pt x="1983" y="3596"/>
                    </a:moveTo>
                    <a:cubicBezTo>
                      <a:pt x="1982" y="3596"/>
                      <a:pt x="1981" y="3597"/>
                      <a:pt x="1980" y="3597"/>
                    </a:cubicBezTo>
                    <a:cubicBezTo>
                      <a:pt x="1981" y="3597"/>
                      <a:pt x="1981" y="3597"/>
                      <a:pt x="1981" y="3597"/>
                    </a:cubicBezTo>
                    <a:cubicBezTo>
                      <a:pt x="1981" y="3597"/>
                      <a:pt x="1982" y="3596"/>
                      <a:pt x="1983" y="3596"/>
                    </a:cubicBezTo>
                    <a:cubicBezTo>
                      <a:pt x="1983" y="3596"/>
                      <a:pt x="1983" y="3596"/>
                      <a:pt x="1983" y="3596"/>
                    </a:cubicBezTo>
                    <a:moveTo>
                      <a:pt x="1945" y="3611"/>
                    </a:moveTo>
                    <a:cubicBezTo>
                      <a:pt x="1945" y="3611"/>
                      <a:pt x="1945" y="3611"/>
                      <a:pt x="1945" y="3611"/>
                    </a:cubicBezTo>
                    <a:cubicBezTo>
                      <a:pt x="1945" y="3611"/>
                      <a:pt x="1945" y="3611"/>
                      <a:pt x="1945" y="3611"/>
                    </a:cubicBezTo>
                    <a:cubicBezTo>
                      <a:pt x="1945" y="3611"/>
                      <a:pt x="1945" y="3611"/>
                      <a:pt x="1945" y="3611"/>
                    </a:cubicBezTo>
                    <a:moveTo>
                      <a:pt x="1945" y="3611"/>
                    </a:moveTo>
                    <a:cubicBezTo>
                      <a:pt x="1946" y="3613"/>
                      <a:pt x="1947" y="3615"/>
                      <a:pt x="1948" y="3616"/>
                    </a:cubicBezTo>
                    <a:cubicBezTo>
                      <a:pt x="1946" y="3616"/>
                      <a:pt x="1946" y="3616"/>
                      <a:pt x="1946" y="3616"/>
                    </a:cubicBezTo>
                    <a:cubicBezTo>
                      <a:pt x="1946" y="3615"/>
                      <a:pt x="1945" y="3613"/>
                      <a:pt x="1945" y="3611"/>
                    </a:cubicBezTo>
                    <a:cubicBezTo>
                      <a:pt x="1945" y="3611"/>
                      <a:pt x="1945" y="3611"/>
                      <a:pt x="1945" y="3611"/>
                    </a:cubicBezTo>
                    <a:moveTo>
                      <a:pt x="1948" y="3609"/>
                    </a:moveTo>
                    <a:cubicBezTo>
                      <a:pt x="1948" y="3609"/>
                      <a:pt x="1948" y="3609"/>
                      <a:pt x="1948" y="3609"/>
                    </a:cubicBezTo>
                    <a:cubicBezTo>
                      <a:pt x="1949" y="3611"/>
                      <a:pt x="1950" y="3613"/>
                      <a:pt x="1950" y="3615"/>
                    </a:cubicBezTo>
                    <a:cubicBezTo>
                      <a:pt x="1950" y="3615"/>
                      <a:pt x="1949" y="3615"/>
                      <a:pt x="1949" y="3615"/>
                    </a:cubicBezTo>
                    <a:cubicBezTo>
                      <a:pt x="1949" y="3614"/>
                      <a:pt x="1949" y="3612"/>
                      <a:pt x="1948" y="3609"/>
                    </a:cubicBezTo>
                    <a:moveTo>
                      <a:pt x="1952" y="3608"/>
                    </a:moveTo>
                    <a:cubicBezTo>
                      <a:pt x="1952" y="3607"/>
                      <a:pt x="1952" y="3607"/>
                      <a:pt x="1952" y="3607"/>
                    </a:cubicBezTo>
                    <a:cubicBezTo>
                      <a:pt x="1953" y="3609"/>
                      <a:pt x="1954" y="3611"/>
                      <a:pt x="1955" y="3613"/>
                    </a:cubicBezTo>
                    <a:cubicBezTo>
                      <a:pt x="1954" y="3613"/>
                      <a:pt x="1954" y="3613"/>
                      <a:pt x="1954" y="3613"/>
                    </a:cubicBezTo>
                    <a:cubicBezTo>
                      <a:pt x="1954" y="3613"/>
                      <a:pt x="1953" y="3614"/>
                      <a:pt x="1953" y="3614"/>
                    </a:cubicBezTo>
                    <a:cubicBezTo>
                      <a:pt x="1953" y="3612"/>
                      <a:pt x="1952" y="3610"/>
                      <a:pt x="1952" y="3608"/>
                    </a:cubicBezTo>
                    <a:moveTo>
                      <a:pt x="1956" y="3606"/>
                    </a:moveTo>
                    <a:cubicBezTo>
                      <a:pt x="1956" y="3605"/>
                      <a:pt x="1957" y="3605"/>
                      <a:pt x="1958" y="3605"/>
                    </a:cubicBezTo>
                    <a:cubicBezTo>
                      <a:pt x="1958" y="3605"/>
                      <a:pt x="1958" y="3605"/>
                      <a:pt x="1958" y="3605"/>
                    </a:cubicBezTo>
                    <a:cubicBezTo>
                      <a:pt x="1957" y="3605"/>
                      <a:pt x="1957" y="3605"/>
                      <a:pt x="1957" y="3605"/>
                    </a:cubicBezTo>
                    <a:cubicBezTo>
                      <a:pt x="1956" y="3606"/>
                      <a:pt x="1956" y="3606"/>
                      <a:pt x="1956" y="3606"/>
                    </a:cubicBezTo>
                    <a:cubicBezTo>
                      <a:pt x="1956" y="3606"/>
                      <a:pt x="1956" y="3606"/>
                      <a:pt x="1956" y="3606"/>
                    </a:cubicBezTo>
                    <a:moveTo>
                      <a:pt x="1963" y="3602"/>
                    </a:moveTo>
                    <a:cubicBezTo>
                      <a:pt x="1964" y="3602"/>
                      <a:pt x="1965" y="3601"/>
                      <a:pt x="1965" y="3601"/>
                    </a:cubicBezTo>
                    <a:cubicBezTo>
                      <a:pt x="1965" y="3602"/>
                      <a:pt x="1965" y="3602"/>
                      <a:pt x="1965" y="3602"/>
                    </a:cubicBezTo>
                    <a:cubicBezTo>
                      <a:pt x="1965" y="3602"/>
                      <a:pt x="1964" y="3602"/>
                      <a:pt x="1964" y="3603"/>
                    </a:cubicBezTo>
                    <a:cubicBezTo>
                      <a:pt x="1963" y="3602"/>
                      <a:pt x="1963" y="3602"/>
                      <a:pt x="1963" y="3602"/>
                    </a:cubicBezTo>
                    <a:moveTo>
                      <a:pt x="1971" y="3598"/>
                    </a:moveTo>
                    <a:cubicBezTo>
                      <a:pt x="1972" y="3597"/>
                      <a:pt x="1973" y="3597"/>
                      <a:pt x="1974" y="3596"/>
                    </a:cubicBezTo>
                    <a:cubicBezTo>
                      <a:pt x="1973" y="3597"/>
                      <a:pt x="1972" y="3598"/>
                      <a:pt x="1972" y="3598"/>
                    </a:cubicBezTo>
                    <a:cubicBezTo>
                      <a:pt x="1971" y="3598"/>
                      <a:pt x="1971" y="3598"/>
                      <a:pt x="1971" y="3598"/>
                    </a:cubicBezTo>
                    <a:cubicBezTo>
                      <a:pt x="1971" y="3598"/>
                      <a:pt x="1971" y="3598"/>
                      <a:pt x="1971" y="3598"/>
                    </a:cubicBezTo>
                    <a:moveTo>
                      <a:pt x="2246" y="2967"/>
                    </a:moveTo>
                    <a:cubicBezTo>
                      <a:pt x="2244" y="2983"/>
                      <a:pt x="2244" y="2983"/>
                      <a:pt x="2244" y="2983"/>
                    </a:cubicBezTo>
                    <a:cubicBezTo>
                      <a:pt x="2243" y="2988"/>
                      <a:pt x="2242" y="2996"/>
                      <a:pt x="2241" y="3005"/>
                    </a:cubicBezTo>
                    <a:cubicBezTo>
                      <a:pt x="2215" y="3038"/>
                      <a:pt x="2215" y="3038"/>
                      <a:pt x="2215" y="3038"/>
                    </a:cubicBezTo>
                    <a:cubicBezTo>
                      <a:pt x="2222" y="2974"/>
                      <a:pt x="2225" y="2896"/>
                      <a:pt x="2223" y="2843"/>
                    </a:cubicBezTo>
                    <a:cubicBezTo>
                      <a:pt x="2223" y="2838"/>
                      <a:pt x="2223" y="2833"/>
                      <a:pt x="2223" y="2829"/>
                    </a:cubicBezTo>
                    <a:cubicBezTo>
                      <a:pt x="2227" y="2830"/>
                      <a:pt x="2230" y="2831"/>
                      <a:pt x="2233" y="2832"/>
                    </a:cubicBezTo>
                    <a:cubicBezTo>
                      <a:pt x="2235" y="2857"/>
                      <a:pt x="2238" y="2882"/>
                      <a:pt x="2237" y="2900"/>
                    </a:cubicBezTo>
                    <a:cubicBezTo>
                      <a:pt x="2237" y="2910"/>
                      <a:pt x="2237" y="2910"/>
                      <a:pt x="2237" y="2910"/>
                    </a:cubicBezTo>
                    <a:cubicBezTo>
                      <a:pt x="2237" y="2893"/>
                      <a:pt x="2237" y="2893"/>
                      <a:pt x="2237" y="2893"/>
                    </a:cubicBezTo>
                    <a:cubicBezTo>
                      <a:pt x="2239" y="2882"/>
                      <a:pt x="2238" y="2858"/>
                      <a:pt x="2237" y="2834"/>
                    </a:cubicBezTo>
                    <a:cubicBezTo>
                      <a:pt x="2238" y="2834"/>
                      <a:pt x="2239" y="2834"/>
                      <a:pt x="2240" y="2835"/>
                    </a:cubicBezTo>
                    <a:cubicBezTo>
                      <a:pt x="2240" y="2875"/>
                      <a:pt x="2239" y="2914"/>
                      <a:pt x="2237" y="2944"/>
                    </a:cubicBezTo>
                    <a:cubicBezTo>
                      <a:pt x="2236" y="2960"/>
                      <a:pt x="2236" y="2960"/>
                      <a:pt x="2236" y="2960"/>
                    </a:cubicBezTo>
                    <a:cubicBezTo>
                      <a:pt x="2238" y="2930"/>
                      <a:pt x="2238" y="2930"/>
                      <a:pt x="2238" y="2930"/>
                    </a:cubicBezTo>
                    <a:cubicBezTo>
                      <a:pt x="2241" y="2913"/>
                      <a:pt x="2243" y="2876"/>
                      <a:pt x="2243" y="2836"/>
                    </a:cubicBezTo>
                    <a:cubicBezTo>
                      <a:pt x="2245" y="2837"/>
                      <a:pt x="2247" y="2838"/>
                      <a:pt x="2249" y="2839"/>
                    </a:cubicBezTo>
                    <a:cubicBezTo>
                      <a:pt x="2249" y="2839"/>
                      <a:pt x="2250" y="2839"/>
                      <a:pt x="2250" y="2840"/>
                    </a:cubicBezTo>
                    <a:cubicBezTo>
                      <a:pt x="2250" y="2850"/>
                      <a:pt x="2250" y="2850"/>
                      <a:pt x="2250" y="2850"/>
                    </a:cubicBezTo>
                    <a:cubicBezTo>
                      <a:pt x="2250" y="2839"/>
                      <a:pt x="2250" y="2839"/>
                      <a:pt x="2250" y="2839"/>
                    </a:cubicBezTo>
                    <a:cubicBezTo>
                      <a:pt x="2252" y="2840"/>
                      <a:pt x="2255" y="2841"/>
                      <a:pt x="2257" y="2841"/>
                    </a:cubicBezTo>
                    <a:cubicBezTo>
                      <a:pt x="2259" y="2881"/>
                      <a:pt x="2258" y="2921"/>
                      <a:pt x="2252" y="2951"/>
                    </a:cubicBezTo>
                    <a:cubicBezTo>
                      <a:pt x="2250" y="2967"/>
                      <a:pt x="2250" y="2967"/>
                      <a:pt x="2250" y="2967"/>
                    </a:cubicBezTo>
                    <a:cubicBezTo>
                      <a:pt x="2254" y="2938"/>
                      <a:pt x="2254" y="2938"/>
                      <a:pt x="2254" y="2938"/>
                    </a:cubicBezTo>
                    <a:cubicBezTo>
                      <a:pt x="2257" y="2920"/>
                      <a:pt x="2261" y="2883"/>
                      <a:pt x="2261" y="2843"/>
                    </a:cubicBezTo>
                    <a:cubicBezTo>
                      <a:pt x="2262" y="2843"/>
                      <a:pt x="2263" y="2844"/>
                      <a:pt x="2264" y="2844"/>
                    </a:cubicBezTo>
                    <a:cubicBezTo>
                      <a:pt x="2264" y="2845"/>
                      <a:pt x="2264" y="2845"/>
                      <a:pt x="2264" y="2845"/>
                    </a:cubicBezTo>
                    <a:cubicBezTo>
                      <a:pt x="2264" y="2856"/>
                      <a:pt x="2264" y="2856"/>
                      <a:pt x="2264" y="2856"/>
                    </a:cubicBezTo>
                    <a:cubicBezTo>
                      <a:pt x="2264" y="2844"/>
                      <a:pt x="2264" y="2844"/>
                      <a:pt x="2264" y="2844"/>
                    </a:cubicBezTo>
                    <a:cubicBezTo>
                      <a:pt x="2266" y="2845"/>
                      <a:pt x="2267" y="2846"/>
                      <a:pt x="2269" y="2846"/>
                    </a:cubicBezTo>
                    <a:cubicBezTo>
                      <a:pt x="2268" y="2859"/>
                      <a:pt x="2268" y="2859"/>
                      <a:pt x="2268" y="2859"/>
                    </a:cubicBezTo>
                    <a:cubicBezTo>
                      <a:pt x="2267" y="2884"/>
                      <a:pt x="2259" y="2937"/>
                      <a:pt x="2252" y="2991"/>
                    </a:cubicBezTo>
                    <a:cubicBezTo>
                      <a:pt x="2248" y="2996"/>
                      <a:pt x="2248" y="2996"/>
                      <a:pt x="2248" y="2996"/>
                    </a:cubicBezTo>
                    <a:cubicBezTo>
                      <a:pt x="2248" y="2995"/>
                      <a:pt x="2248" y="2995"/>
                      <a:pt x="2248" y="2994"/>
                    </a:cubicBezTo>
                    <a:cubicBezTo>
                      <a:pt x="2251" y="2986"/>
                      <a:pt x="2251" y="2986"/>
                      <a:pt x="2251" y="2986"/>
                    </a:cubicBezTo>
                    <a:cubicBezTo>
                      <a:pt x="2248" y="2996"/>
                      <a:pt x="2248" y="2996"/>
                      <a:pt x="2248" y="2996"/>
                    </a:cubicBezTo>
                    <a:cubicBezTo>
                      <a:pt x="2243" y="3003"/>
                      <a:pt x="2243" y="3003"/>
                      <a:pt x="2243" y="3003"/>
                    </a:cubicBezTo>
                    <a:cubicBezTo>
                      <a:pt x="2244" y="2993"/>
                      <a:pt x="2244" y="2984"/>
                      <a:pt x="2245" y="2976"/>
                    </a:cubicBezTo>
                    <a:cubicBezTo>
                      <a:pt x="2246" y="2967"/>
                      <a:pt x="2246" y="2967"/>
                      <a:pt x="2246" y="2967"/>
                    </a:cubicBezTo>
                    <a:moveTo>
                      <a:pt x="2257" y="2985"/>
                    </a:moveTo>
                    <a:cubicBezTo>
                      <a:pt x="2263" y="2935"/>
                      <a:pt x="2267" y="2884"/>
                      <a:pt x="2269" y="2846"/>
                    </a:cubicBezTo>
                    <a:cubicBezTo>
                      <a:pt x="2272" y="2847"/>
                      <a:pt x="2274" y="2848"/>
                      <a:pt x="2277" y="2849"/>
                    </a:cubicBezTo>
                    <a:cubicBezTo>
                      <a:pt x="2276" y="2887"/>
                      <a:pt x="2273" y="2924"/>
                      <a:pt x="2270" y="2952"/>
                    </a:cubicBezTo>
                    <a:cubicBezTo>
                      <a:pt x="2269" y="2969"/>
                      <a:pt x="2269" y="2969"/>
                      <a:pt x="2269" y="2969"/>
                    </a:cubicBezTo>
                    <a:cubicBezTo>
                      <a:pt x="2257" y="2985"/>
                      <a:pt x="2257" y="2985"/>
                      <a:pt x="2257" y="2985"/>
                    </a:cubicBezTo>
                    <a:moveTo>
                      <a:pt x="2299" y="2840"/>
                    </a:moveTo>
                    <a:cubicBezTo>
                      <a:pt x="2299" y="2856"/>
                      <a:pt x="2299" y="2856"/>
                      <a:pt x="2299" y="2856"/>
                    </a:cubicBezTo>
                    <a:cubicBezTo>
                      <a:pt x="2298" y="2855"/>
                      <a:pt x="2297" y="2855"/>
                      <a:pt x="2296" y="2854"/>
                    </a:cubicBezTo>
                    <a:cubicBezTo>
                      <a:pt x="2296" y="2843"/>
                      <a:pt x="2295" y="2832"/>
                      <a:pt x="2295" y="2820"/>
                    </a:cubicBezTo>
                    <a:cubicBezTo>
                      <a:pt x="2301" y="2819"/>
                      <a:pt x="2301" y="2819"/>
                      <a:pt x="2301" y="2819"/>
                    </a:cubicBezTo>
                    <a:cubicBezTo>
                      <a:pt x="2302" y="2826"/>
                      <a:pt x="2302" y="2826"/>
                      <a:pt x="2302" y="2826"/>
                    </a:cubicBezTo>
                    <a:cubicBezTo>
                      <a:pt x="2301" y="2819"/>
                      <a:pt x="2301" y="2819"/>
                      <a:pt x="2301" y="2819"/>
                    </a:cubicBezTo>
                    <a:cubicBezTo>
                      <a:pt x="2306" y="2819"/>
                      <a:pt x="2306" y="2819"/>
                      <a:pt x="2306" y="2819"/>
                    </a:cubicBezTo>
                    <a:cubicBezTo>
                      <a:pt x="2307" y="2832"/>
                      <a:pt x="2308" y="2846"/>
                      <a:pt x="2308" y="2859"/>
                    </a:cubicBezTo>
                    <a:cubicBezTo>
                      <a:pt x="2305" y="2858"/>
                      <a:pt x="2302" y="2857"/>
                      <a:pt x="2299" y="2856"/>
                    </a:cubicBezTo>
                    <a:cubicBezTo>
                      <a:pt x="2299" y="2840"/>
                      <a:pt x="2299" y="2840"/>
                      <a:pt x="2299" y="2840"/>
                    </a:cubicBezTo>
                    <a:moveTo>
                      <a:pt x="2312" y="2861"/>
                    </a:moveTo>
                    <a:cubicBezTo>
                      <a:pt x="2311" y="2847"/>
                      <a:pt x="2311" y="2833"/>
                      <a:pt x="2310" y="2819"/>
                    </a:cubicBezTo>
                    <a:cubicBezTo>
                      <a:pt x="2312" y="2819"/>
                      <a:pt x="2312" y="2819"/>
                      <a:pt x="2312" y="2819"/>
                    </a:cubicBezTo>
                    <a:cubicBezTo>
                      <a:pt x="2313" y="2833"/>
                      <a:pt x="2313" y="2847"/>
                      <a:pt x="2313" y="2862"/>
                    </a:cubicBezTo>
                    <a:cubicBezTo>
                      <a:pt x="2313" y="2861"/>
                      <a:pt x="2312" y="2861"/>
                      <a:pt x="2312" y="2861"/>
                    </a:cubicBezTo>
                    <a:moveTo>
                      <a:pt x="2314" y="2864"/>
                    </a:moveTo>
                    <a:cubicBezTo>
                      <a:pt x="2313" y="2875"/>
                      <a:pt x="2313" y="2885"/>
                      <a:pt x="2313" y="2896"/>
                    </a:cubicBezTo>
                    <a:cubicBezTo>
                      <a:pt x="2313" y="2885"/>
                      <a:pt x="2312" y="2874"/>
                      <a:pt x="2312" y="2863"/>
                    </a:cubicBezTo>
                    <a:cubicBezTo>
                      <a:pt x="2312" y="2864"/>
                      <a:pt x="2313" y="2864"/>
                      <a:pt x="2314" y="2864"/>
                    </a:cubicBezTo>
                    <a:moveTo>
                      <a:pt x="2307" y="2708"/>
                    </a:moveTo>
                    <a:cubicBezTo>
                      <a:pt x="2307" y="2709"/>
                      <a:pt x="2307" y="2710"/>
                      <a:pt x="2308" y="2711"/>
                    </a:cubicBezTo>
                    <a:cubicBezTo>
                      <a:pt x="2302" y="2693"/>
                      <a:pt x="2296" y="2680"/>
                      <a:pt x="2290" y="2678"/>
                    </a:cubicBezTo>
                    <a:cubicBezTo>
                      <a:pt x="2298" y="2693"/>
                      <a:pt x="2306" y="2718"/>
                      <a:pt x="2313" y="2744"/>
                    </a:cubicBezTo>
                    <a:cubicBezTo>
                      <a:pt x="2315" y="2759"/>
                      <a:pt x="2317" y="2775"/>
                      <a:pt x="2319" y="2791"/>
                    </a:cubicBezTo>
                    <a:cubicBezTo>
                      <a:pt x="2316" y="2791"/>
                      <a:pt x="2316" y="2791"/>
                      <a:pt x="2316" y="2791"/>
                    </a:cubicBezTo>
                    <a:cubicBezTo>
                      <a:pt x="2313" y="2772"/>
                      <a:pt x="2308" y="2754"/>
                      <a:pt x="2302" y="2740"/>
                    </a:cubicBezTo>
                    <a:cubicBezTo>
                      <a:pt x="2301" y="2731"/>
                      <a:pt x="2299" y="2722"/>
                      <a:pt x="2298" y="2716"/>
                    </a:cubicBezTo>
                    <a:cubicBezTo>
                      <a:pt x="2294" y="2699"/>
                      <a:pt x="2289" y="2680"/>
                      <a:pt x="2284" y="2673"/>
                    </a:cubicBezTo>
                    <a:cubicBezTo>
                      <a:pt x="2287" y="2673"/>
                      <a:pt x="2290" y="2672"/>
                      <a:pt x="2294" y="2672"/>
                    </a:cubicBezTo>
                    <a:cubicBezTo>
                      <a:pt x="2297" y="2682"/>
                      <a:pt x="2302" y="2695"/>
                      <a:pt x="2307" y="2708"/>
                    </a:cubicBezTo>
                    <a:moveTo>
                      <a:pt x="2243" y="2679"/>
                    </a:moveTo>
                    <a:cubicBezTo>
                      <a:pt x="2246" y="2678"/>
                      <a:pt x="2250" y="2678"/>
                      <a:pt x="2254" y="2677"/>
                    </a:cubicBezTo>
                    <a:cubicBezTo>
                      <a:pt x="2255" y="2682"/>
                      <a:pt x="2257" y="2688"/>
                      <a:pt x="2259" y="2694"/>
                    </a:cubicBezTo>
                    <a:cubicBezTo>
                      <a:pt x="2260" y="2699"/>
                      <a:pt x="2260" y="2705"/>
                      <a:pt x="2260" y="2711"/>
                    </a:cubicBezTo>
                    <a:cubicBezTo>
                      <a:pt x="2257" y="2698"/>
                      <a:pt x="2254" y="2689"/>
                      <a:pt x="2251" y="2686"/>
                    </a:cubicBezTo>
                    <a:cubicBezTo>
                      <a:pt x="2254" y="2702"/>
                      <a:pt x="2259" y="2727"/>
                      <a:pt x="2262" y="2751"/>
                    </a:cubicBezTo>
                    <a:cubicBezTo>
                      <a:pt x="2262" y="2766"/>
                      <a:pt x="2263" y="2781"/>
                      <a:pt x="2263" y="2795"/>
                    </a:cubicBezTo>
                    <a:cubicBezTo>
                      <a:pt x="2259" y="2795"/>
                      <a:pt x="2259" y="2795"/>
                      <a:pt x="2259" y="2795"/>
                    </a:cubicBezTo>
                    <a:cubicBezTo>
                      <a:pt x="2255" y="2758"/>
                      <a:pt x="2245" y="2726"/>
                      <a:pt x="2240" y="2712"/>
                    </a:cubicBezTo>
                    <a:cubicBezTo>
                      <a:pt x="2239" y="2709"/>
                      <a:pt x="2239" y="2706"/>
                      <a:pt x="2238" y="2703"/>
                    </a:cubicBezTo>
                    <a:cubicBezTo>
                      <a:pt x="2238" y="2695"/>
                      <a:pt x="2237" y="2687"/>
                      <a:pt x="2236" y="2681"/>
                    </a:cubicBezTo>
                    <a:cubicBezTo>
                      <a:pt x="2237" y="2680"/>
                      <a:pt x="2239" y="2680"/>
                      <a:pt x="2240" y="2680"/>
                    </a:cubicBezTo>
                    <a:cubicBezTo>
                      <a:pt x="2243" y="2698"/>
                      <a:pt x="2253" y="2725"/>
                      <a:pt x="2256" y="2743"/>
                    </a:cubicBezTo>
                    <a:cubicBezTo>
                      <a:pt x="2257" y="2747"/>
                      <a:pt x="2257" y="2747"/>
                      <a:pt x="2257" y="2747"/>
                    </a:cubicBezTo>
                    <a:cubicBezTo>
                      <a:pt x="2256" y="2739"/>
                      <a:pt x="2256" y="2739"/>
                      <a:pt x="2256" y="2739"/>
                    </a:cubicBezTo>
                    <a:cubicBezTo>
                      <a:pt x="2255" y="2728"/>
                      <a:pt x="2249" y="2692"/>
                      <a:pt x="2243" y="2679"/>
                    </a:cubicBezTo>
                    <a:moveTo>
                      <a:pt x="2229" y="2682"/>
                    </a:moveTo>
                    <a:cubicBezTo>
                      <a:pt x="2231" y="2688"/>
                      <a:pt x="2233" y="2695"/>
                      <a:pt x="2234" y="2701"/>
                    </a:cubicBezTo>
                    <a:cubicBezTo>
                      <a:pt x="2235" y="2706"/>
                      <a:pt x="2235" y="2711"/>
                      <a:pt x="2235" y="2716"/>
                    </a:cubicBezTo>
                    <a:cubicBezTo>
                      <a:pt x="2233" y="2706"/>
                      <a:pt x="2231" y="2699"/>
                      <a:pt x="2228" y="2696"/>
                    </a:cubicBezTo>
                    <a:cubicBezTo>
                      <a:pt x="2228" y="2697"/>
                      <a:pt x="2228" y="2699"/>
                      <a:pt x="2229" y="2700"/>
                    </a:cubicBezTo>
                    <a:cubicBezTo>
                      <a:pt x="2228" y="2699"/>
                      <a:pt x="2228" y="2699"/>
                      <a:pt x="2228" y="2699"/>
                    </a:cubicBezTo>
                    <a:cubicBezTo>
                      <a:pt x="2229" y="2704"/>
                      <a:pt x="2230" y="2710"/>
                      <a:pt x="2232" y="2717"/>
                    </a:cubicBezTo>
                    <a:cubicBezTo>
                      <a:pt x="2235" y="2740"/>
                      <a:pt x="2237" y="2768"/>
                      <a:pt x="2238" y="2797"/>
                    </a:cubicBezTo>
                    <a:cubicBezTo>
                      <a:pt x="2233" y="2797"/>
                      <a:pt x="2233" y="2797"/>
                      <a:pt x="2233" y="2797"/>
                    </a:cubicBezTo>
                    <a:cubicBezTo>
                      <a:pt x="2231" y="2779"/>
                      <a:pt x="2228" y="2764"/>
                      <a:pt x="2226" y="2761"/>
                    </a:cubicBezTo>
                    <a:cubicBezTo>
                      <a:pt x="2226" y="2771"/>
                      <a:pt x="2227" y="2783"/>
                      <a:pt x="2228" y="2797"/>
                    </a:cubicBezTo>
                    <a:cubicBezTo>
                      <a:pt x="2225" y="2798"/>
                      <a:pt x="2225" y="2798"/>
                      <a:pt x="2225" y="2798"/>
                    </a:cubicBezTo>
                    <a:cubicBezTo>
                      <a:pt x="2226" y="2747"/>
                      <a:pt x="2225" y="2699"/>
                      <a:pt x="2218" y="2685"/>
                    </a:cubicBezTo>
                    <a:cubicBezTo>
                      <a:pt x="2221" y="2684"/>
                      <a:pt x="2225" y="2683"/>
                      <a:pt x="2229" y="2682"/>
                    </a:cubicBezTo>
                    <a:moveTo>
                      <a:pt x="2190" y="2692"/>
                    </a:moveTo>
                    <a:cubicBezTo>
                      <a:pt x="2194" y="2719"/>
                      <a:pt x="2195" y="2758"/>
                      <a:pt x="2195" y="2800"/>
                    </a:cubicBezTo>
                    <a:cubicBezTo>
                      <a:pt x="2193" y="2800"/>
                      <a:pt x="2193" y="2800"/>
                      <a:pt x="2193" y="2800"/>
                    </a:cubicBezTo>
                    <a:cubicBezTo>
                      <a:pt x="2192" y="2767"/>
                      <a:pt x="2189" y="2737"/>
                      <a:pt x="2181" y="2729"/>
                    </a:cubicBezTo>
                    <a:cubicBezTo>
                      <a:pt x="2178" y="2715"/>
                      <a:pt x="2175" y="2704"/>
                      <a:pt x="2172" y="2701"/>
                    </a:cubicBezTo>
                    <a:cubicBezTo>
                      <a:pt x="2174" y="2721"/>
                      <a:pt x="2182" y="2752"/>
                      <a:pt x="2188" y="2780"/>
                    </a:cubicBezTo>
                    <a:cubicBezTo>
                      <a:pt x="2188" y="2787"/>
                      <a:pt x="2188" y="2793"/>
                      <a:pt x="2189" y="2800"/>
                    </a:cubicBezTo>
                    <a:cubicBezTo>
                      <a:pt x="2178" y="2801"/>
                      <a:pt x="2178" y="2801"/>
                      <a:pt x="2178" y="2801"/>
                    </a:cubicBezTo>
                    <a:cubicBezTo>
                      <a:pt x="2180" y="2772"/>
                      <a:pt x="2168" y="2710"/>
                      <a:pt x="2157" y="2706"/>
                    </a:cubicBezTo>
                    <a:cubicBezTo>
                      <a:pt x="2165" y="2727"/>
                      <a:pt x="2176" y="2769"/>
                      <a:pt x="2177" y="2801"/>
                    </a:cubicBezTo>
                    <a:cubicBezTo>
                      <a:pt x="2161" y="2802"/>
                      <a:pt x="2161" y="2802"/>
                      <a:pt x="2161" y="2802"/>
                    </a:cubicBezTo>
                    <a:cubicBezTo>
                      <a:pt x="2161" y="2802"/>
                      <a:pt x="2160" y="2802"/>
                      <a:pt x="2159" y="2801"/>
                    </a:cubicBezTo>
                    <a:cubicBezTo>
                      <a:pt x="2165" y="2781"/>
                      <a:pt x="2155" y="2728"/>
                      <a:pt x="2144" y="2709"/>
                    </a:cubicBezTo>
                    <a:cubicBezTo>
                      <a:pt x="2159" y="2703"/>
                      <a:pt x="2174" y="2697"/>
                      <a:pt x="2190" y="2692"/>
                    </a:cubicBezTo>
                    <a:moveTo>
                      <a:pt x="2099" y="2711"/>
                    </a:moveTo>
                    <a:cubicBezTo>
                      <a:pt x="2099" y="2714"/>
                      <a:pt x="2099" y="2717"/>
                      <a:pt x="2100" y="2721"/>
                    </a:cubicBezTo>
                    <a:cubicBezTo>
                      <a:pt x="2099" y="2721"/>
                      <a:pt x="2098" y="2722"/>
                      <a:pt x="2097" y="2722"/>
                    </a:cubicBezTo>
                    <a:cubicBezTo>
                      <a:pt x="2093" y="2725"/>
                      <a:pt x="2089" y="2728"/>
                      <a:pt x="2085" y="2731"/>
                    </a:cubicBezTo>
                    <a:cubicBezTo>
                      <a:pt x="2090" y="2724"/>
                      <a:pt x="2094" y="2718"/>
                      <a:pt x="2099" y="2711"/>
                    </a:cubicBezTo>
                    <a:moveTo>
                      <a:pt x="2140" y="2590"/>
                    </a:moveTo>
                    <a:cubicBezTo>
                      <a:pt x="2128" y="2619"/>
                      <a:pt x="2114" y="2649"/>
                      <a:pt x="2097" y="2677"/>
                    </a:cubicBezTo>
                    <a:cubicBezTo>
                      <a:pt x="2091" y="2689"/>
                      <a:pt x="2083" y="2701"/>
                      <a:pt x="2076" y="2712"/>
                    </a:cubicBezTo>
                    <a:cubicBezTo>
                      <a:pt x="2075" y="2703"/>
                      <a:pt x="2075" y="2703"/>
                      <a:pt x="2075" y="2703"/>
                    </a:cubicBezTo>
                    <a:cubicBezTo>
                      <a:pt x="2084" y="2686"/>
                      <a:pt x="2094" y="2671"/>
                      <a:pt x="2102" y="2659"/>
                    </a:cubicBezTo>
                    <a:cubicBezTo>
                      <a:pt x="2108" y="2648"/>
                      <a:pt x="2108" y="2648"/>
                      <a:pt x="2108" y="2648"/>
                    </a:cubicBezTo>
                    <a:cubicBezTo>
                      <a:pt x="2096" y="2667"/>
                      <a:pt x="2096" y="2667"/>
                      <a:pt x="2096" y="2667"/>
                    </a:cubicBezTo>
                    <a:cubicBezTo>
                      <a:pt x="2091" y="2673"/>
                      <a:pt x="2083" y="2685"/>
                      <a:pt x="2074" y="2699"/>
                    </a:cubicBezTo>
                    <a:cubicBezTo>
                      <a:pt x="2074" y="2697"/>
                      <a:pt x="2074" y="2697"/>
                      <a:pt x="2074" y="2697"/>
                    </a:cubicBezTo>
                    <a:cubicBezTo>
                      <a:pt x="2078" y="2690"/>
                      <a:pt x="2082" y="2682"/>
                      <a:pt x="2085" y="2674"/>
                    </a:cubicBezTo>
                    <a:cubicBezTo>
                      <a:pt x="2104" y="2641"/>
                      <a:pt x="2123" y="2607"/>
                      <a:pt x="2140" y="2573"/>
                    </a:cubicBezTo>
                    <a:cubicBezTo>
                      <a:pt x="2140" y="2573"/>
                      <a:pt x="2140" y="2573"/>
                      <a:pt x="2140" y="2573"/>
                    </a:cubicBezTo>
                    <a:cubicBezTo>
                      <a:pt x="2140" y="2573"/>
                      <a:pt x="2140" y="2573"/>
                      <a:pt x="2140" y="2573"/>
                    </a:cubicBezTo>
                    <a:cubicBezTo>
                      <a:pt x="2142" y="2569"/>
                      <a:pt x="2144" y="2566"/>
                      <a:pt x="2146" y="2562"/>
                    </a:cubicBezTo>
                    <a:cubicBezTo>
                      <a:pt x="2145" y="2568"/>
                      <a:pt x="2144" y="2574"/>
                      <a:pt x="2143" y="2579"/>
                    </a:cubicBezTo>
                    <a:cubicBezTo>
                      <a:pt x="2140" y="2590"/>
                      <a:pt x="2140" y="2590"/>
                      <a:pt x="2140" y="2590"/>
                    </a:cubicBezTo>
                    <a:moveTo>
                      <a:pt x="2147" y="2560"/>
                    </a:moveTo>
                    <a:cubicBezTo>
                      <a:pt x="2156" y="2544"/>
                      <a:pt x="2164" y="2527"/>
                      <a:pt x="2172" y="2512"/>
                    </a:cubicBezTo>
                    <a:cubicBezTo>
                      <a:pt x="2164" y="2533"/>
                      <a:pt x="2153" y="2560"/>
                      <a:pt x="2141" y="2589"/>
                    </a:cubicBezTo>
                    <a:cubicBezTo>
                      <a:pt x="2143" y="2580"/>
                      <a:pt x="2145" y="2570"/>
                      <a:pt x="2147" y="2560"/>
                    </a:cubicBezTo>
                    <a:moveTo>
                      <a:pt x="2230" y="2143"/>
                    </a:moveTo>
                    <a:cubicBezTo>
                      <a:pt x="2219" y="2203"/>
                      <a:pt x="2219" y="2203"/>
                      <a:pt x="2219" y="2203"/>
                    </a:cubicBezTo>
                    <a:cubicBezTo>
                      <a:pt x="2213" y="2231"/>
                      <a:pt x="2204" y="2277"/>
                      <a:pt x="2192" y="2331"/>
                    </a:cubicBezTo>
                    <a:cubicBezTo>
                      <a:pt x="2203" y="2249"/>
                      <a:pt x="2210" y="2155"/>
                      <a:pt x="2199" y="2063"/>
                    </a:cubicBezTo>
                    <a:cubicBezTo>
                      <a:pt x="2194" y="2011"/>
                      <a:pt x="2186" y="1961"/>
                      <a:pt x="2177" y="1915"/>
                    </a:cubicBezTo>
                    <a:cubicBezTo>
                      <a:pt x="2176" y="1914"/>
                      <a:pt x="2176" y="1913"/>
                      <a:pt x="2176" y="1911"/>
                    </a:cubicBezTo>
                    <a:cubicBezTo>
                      <a:pt x="2191" y="1975"/>
                      <a:pt x="2203" y="2039"/>
                      <a:pt x="2212" y="2094"/>
                    </a:cubicBezTo>
                    <a:cubicBezTo>
                      <a:pt x="2204" y="2044"/>
                      <a:pt x="2192" y="1955"/>
                      <a:pt x="2172" y="1872"/>
                    </a:cubicBezTo>
                    <a:cubicBezTo>
                      <a:pt x="2171" y="1865"/>
                      <a:pt x="2169" y="1858"/>
                      <a:pt x="2167" y="1851"/>
                    </a:cubicBezTo>
                    <a:cubicBezTo>
                      <a:pt x="2162" y="1818"/>
                      <a:pt x="2157" y="1791"/>
                      <a:pt x="2153" y="1773"/>
                    </a:cubicBezTo>
                    <a:cubicBezTo>
                      <a:pt x="2156" y="1780"/>
                      <a:pt x="2159" y="1787"/>
                      <a:pt x="2162" y="1794"/>
                    </a:cubicBezTo>
                    <a:cubicBezTo>
                      <a:pt x="2162" y="1795"/>
                      <a:pt x="2162" y="1796"/>
                      <a:pt x="2162" y="1796"/>
                    </a:cubicBezTo>
                    <a:cubicBezTo>
                      <a:pt x="2195" y="1881"/>
                      <a:pt x="2221" y="1992"/>
                      <a:pt x="2228" y="2106"/>
                    </a:cubicBezTo>
                    <a:cubicBezTo>
                      <a:pt x="2229" y="2118"/>
                      <a:pt x="2230" y="2130"/>
                      <a:pt x="2230" y="2143"/>
                    </a:cubicBezTo>
                    <a:moveTo>
                      <a:pt x="2133" y="1724"/>
                    </a:moveTo>
                    <a:cubicBezTo>
                      <a:pt x="2134" y="1727"/>
                      <a:pt x="2135" y="1729"/>
                      <a:pt x="2136" y="1732"/>
                    </a:cubicBezTo>
                    <a:cubicBezTo>
                      <a:pt x="2133" y="1726"/>
                      <a:pt x="2130" y="1722"/>
                      <a:pt x="2128" y="1719"/>
                    </a:cubicBezTo>
                    <a:cubicBezTo>
                      <a:pt x="2132" y="1727"/>
                      <a:pt x="2137" y="1736"/>
                      <a:pt x="2141" y="1746"/>
                    </a:cubicBezTo>
                    <a:cubicBezTo>
                      <a:pt x="2137" y="1742"/>
                      <a:pt x="2134" y="1739"/>
                      <a:pt x="2131" y="1736"/>
                    </a:cubicBezTo>
                    <a:cubicBezTo>
                      <a:pt x="2127" y="1721"/>
                      <a:pt x="2123" y="1707"/>
                      <a:pt x="2119" y="1696"/>
                    </a:cubicBezTo>
                    <a:cubicBezTo>
                      <a:pt x="2124" y="1705"/>
                      <a:pt x="2128" y="1714"/>
                      <a:pt x="2133" y="1724"/>
                    </a:cubicBezTo>
                    <a:moveTo>
                      <a:pt x="2152" y="1770"/>
                    </a:moveTo>
                    <a:cubicBezTo>
                      <a:pt x="2154" y="1786"/>
                      <a:pt x="2157" y="1803"/>
                      <a:pt x="2159" y="1821"/>
                    </a:cubicBezTo>
                    <a:cubicBezTo>
                      <a:pt x="2153" y="1802"/>
                      <a:pt x="2147" y="1784"/>
                      <a:pt x="2141" y="1768"/>
                    </a:cubicBezTo>
                    <a:cubicBezTo>
                      <a:pt x="2138" y="1757"/>
                      <a:pt x="2135" y="1747"/>
                      <a:pt x="2132" y="1737"/>
                    </a:cubicBezTo>
                    <a:cubicBezTo>
                      <a:pt x="2135" y="1741"/>
                      <a:pt x="2139" y="1745"/>
                      <a:pt x="2143" y="1749"/>
                    </a:cubicBezTo>
                    <a:cubicBezTo>
                      <a:pt x="2146" y="1756"/>
                      <a:pt x="2149" y="1763"/>
                      <a:pt x="2152" y="1770"/>
                    </a:cubicBezTo>
                    <a:moveTo>
                      <a:pt x="2185" y="1991"/>
                    </a:moveTo>
                    <a:cubicBezTo>
                      <a:pt x="2191" y="2031"/>
                      <a:pt x="2195" y="2071"/>
                      <a:pt x="2198" y="2112"/>
                    </a:cubicBezTo>
                    <a:cubicBezTo>
                      <a:pt x="2205" y="2195"/>
                      <a:pt x="2198" y="2277"/>
                      <a:pt x="2187" y="2355"/>
                    </a:cubicBezTo>
                    <a:cubicBezTo>
                      <a:pt x="2172" y="2417"/>
                      <a:pt x="2153" y="2487"/>
                      <a:pt x="2130" y="2554"/>
                    </a:cubicBezTo>
                    <a:cubicBezTo>
                      <a:pt x="2139" y="2510"/>
                      <a:pt x="2139" y="2510"/>
                      <a:pt x="2139" y="2510"/>
                    </a:cubicBezTo>
                    <a:cubicBezTo>
                      <a:pt x="2143" y="2491"/>
                      <a:pt x="2148" y="2467"/>
                      <a:pt x="2154" y="2437"/>
                    </a:cubicBezTo>
                    <a:cubicBezTo>
                      <a:pt x="2156" y="2430"/>
                      <a:pt x="2156" y="2430"/>
                      <a:pt x="2156" y="2430"/>
                    </a:cubicBezTo>
                    <a:cubicBezTo>
                      <a:pt x="2155" y="2435"/>
                      <a:pt x="2155" y="2435"/>
                      <a:pt x="2155" y="2435"/>
                    </a:cubicBezTo>
                    <a:cubicBezTo>
                      <a:pt x="2162" y="2398"/>
                      <a:pt x="2171" y="2355"/>
                      <a:pt x="2178" y="2307"/>
                    </a:cubicBezTo>
                    <a:cubicBezTo>
                      <a:pt x="2183" y="2289"/>
                      <a:pt x="2183" y="2289"/>
                      <a:pt x="2183" y="2289"/>
                    </a:cubicBezTo>
                    <a:cubicBezTo>
                      <a:pt x="2178" y="2306"/>
                      <a:pt x="2178" y="2306"/>
                      <a:pt x="2178" y="2306"/>
                    </a:cubicBezTo>
                    <a:cubicBezTo>
                      <a:pt x="2188" y="2242"/>
                      <a:pt x="2194" y="2172"/>
                      <a:pt x="2192" y="2103"/>
                    </a:cubicBezTo>
                    <a:cubicBezTo>
                      <a:pt x="2192" y="2099"/>
                      <a:pt x="2192" y="2096"/>
                      <a:pt x="2191" y="2093"/>
                    </a:cubicBezTo>
                    <a:cubicBezTo>
                      <a:pt x="2192" y="2096"/>
                      <a:pt x="2192" y="2100"/>
                      <a:pt x="2192" y="2103"/>
                    </a:cubicBezTo>
                    <a:cubicBezTo>
                      <a:pt x="2192" y="2098"/>
                      <a:pt x="2192" y="2094"/>
                      <a:pt x="2191" y="2089"/>
                    </a:cubicBezTo>
                    <a:cubicBezTo>
                      <a:pt x="2190" y="2055"/>
                      <a:pt x="2188" y="2023"/>
                      <a:pt x="2185" y="1991"/>
                    </a:cubicBezTo>
                    <a:moveTo>
                      <a:pt x="1961" y="2082"/>
                    </a:moveTo>
                    <a:cubicBezTo>
                      <a:pt x="1964" y="2090"/>
                      <a:pt x="1967" y="2100"/>
                      <a:pt x="1972" y="2110"/>
                    </a:cubicBezTo>
                    <a:cubicBezTo>
                      <a:pt x="1975" y="2133"/>
                      <a:pt x="1975" y="2133"/>
                      <a:pt x="1975" y="2133"/>
                    </a:cubicBezTo>
                    <a:cubicBezTo>
                      <a:pt x="1965" y="2109"/>
                      <a:pt x="1953" y="2086"/>
                      <a:pt x="1946" y="2081"/>
                    </a:cubicBezTo>
                    <a:cubicBezTo>
                      <a:pt x="1961" y="2082"/>
                      <a:pt x="1961" y="2082"/>
                      <a:pt x="1961" y="2082"/>
                    </a:cubicBezTo>
                    <a:moveTo>
                      <a:pt x="1978" y="2149"/>
                    </a:moveTo>
                    <a:cubicBezTo>
                      <a:pt x="2055" y="2610"/>
                      <a:pt x="2055" y="2610"/>
                      <a:pt x="2055" y="2610"/>
                    </a:cubicBezTo>
                    <a:cubicBezTo>
                      <a:pt x="2039" y="2665"/>
                      <a:pt x="2023" y="2714"/>
                      <a:pt x="2010" y="2756"/>
                    </a:cubicBezTo>
                    <a:cubicBezTo>
                      <a:pt x="1998" y="2753"/>
                      <a:pt x="1986" y="2750"/>
                      <a:pt x="1974" y="2747"/>
                    </a:cubicBezTo>
                    <a:cubicBezTo>
                      <a:pt x="1975" y="2744"/>
                      <a:pt x="1975" y="2741"/>
                      <a:pt x="1976" y="2738"/>
                    </a:cubicBezTo>
                    <a:cubicBezTo>
                      <a:pt x="1978" y="2721"/>
                      <a:pt x="1978" y="2721"/>
                      <a:pt x="1978" y="2721"/>
                    </a:cubicBezTo>
                    <a:cubicBezTo>
                      <a:pt x="1974" y="2747"/>
                      <a:pt x="1974" y="2747"/>
                      <a:pt x="1974" y="2747"/>
                    </a:cubicBezTo>
                    <a:cubicBezTo>
                      <a:pt x="1966" y="2745"/>
                      <a:pt x="1958" y="2743"/>
                      <a:pt x="1951" y="2742"/>
                    </a:cubicBezTo>
                    <a:cubicBezTo>
                      <a:pt x="1952" y="2732"/>
                      <a:pt x="1953" y="2723"/>
                      <a:pt x="1953" y="2715"/>
                    </a:cubicBezTo>
                    <a:cubicBezTo>
                      <a:pt x="1955" y="2699"/>
                      <a:pt x="1955" y="2699"/>
                      <a:pt x="1955" y="2699"/>
                    </a:cubicBezTo>
                    <a:cubicBezTo>
                      <a:pt x="1952" y="2727"/>
                      <a:pt x="1952" y="2727"/>
                      <a:pt x="1952" y="2727"/>
                    </a:cubicBezTo>
                    <a:cubicBezTo>
                      <a:pt x="1951" y="2731"/>
                      <a:pt x="1951" y="2736"/>
                      <a:pt x="1950" y="2742"/>
                    </a:cubicBezTo>
                    <a:cubicBezTo>
                      <a:pt x="1940" y="2740"/>
                      <a:pt x="1931" y="2738"/>
                      <a:pt x="1921" y="2736"/>
                    </a:cubicBezTo>
                    <a:cubicBezTo>
                      <a:pt x="1927" y="2680"/>
                      <a:pt x="1932" y="2627"/>
                      <a:pt x="1932" y="2586"/>
                    </a:cubicBezTo>
                    <a:cubicBezTo>
                      <a:pt x="1932" y="2560"/>
                      <a:pt x="1932" y="2560"/>
                      <a:pt x="1932" y="2560"/>
                    </a:cubicBezTo>
                    <a:cubicBezTo>
                      <a:pt x="1931" y="2607"/>
                      <a:pt x="1931" y="2607"/>
                      <a:pt x="1931" y="2607"/>
                    </a:cubicBezTo>
                    <a:cubicBezTo>
                      <a:pt x="1930" y="2632"/>
                      <a:pt x="1924" y="2681"/>
                      <a:pt x="1918" y="2735"/>
                    </a:cubicBezTo>
                    <a:cubicBezTo>
                      <a:pt x="1905" y="2733"/>
                      <a:pt x="1893" y="2731"/>
                      <a:pt x="1880" y="2729"/>
                    </a:cubicBezTo>
                    <a:cubicBezTo>
                      <a:pt x="1882" y="2698"/>
                      <a:pt x="1883" y="2669"/>
                      <a:pt x="1883" y="2645"/>
                    </a:cubicBezTo>
                    <a:cubicBezTo>
                      <a:pt x="1884" y="2623"/>
                      <a:pt x="1884" y="2623"/>
                      <a:pt x="1884" y="2623"/>
                    </a:cubicBezTo>
                    <a:cubicBezTo>
                      <a:pt x="1882" y="2663"/>
                      <a:pt x="1882" y="2663"/>
                      <a:pt x="1882" y="2663"/>
                    </a:cubicBezTo>
                    <a:cubicBezTo>
                      <a:pt x="1882" y="2677"/>
                      <a:pt x="1880" y="2700"/>
                      <a:pt x="1878" y="2728"/>
                    </a:cubicBezTo>
                    <a:cubicBezTo>
                      <a:pt x="1870" y="2727"/>
                      <a:pt x="1861" y="2726"/>
                      <a:pt x="1853" y="2725"/>
                    </a:cubicBezTo>
                    <a:cubicBezTo>
                      <a:pt x="1853" y="2722"/>
                      <a:pt x="1853" y="2722"/>
                      <a:pt x="1853" y="2722"/>
                    </a:cubicBezTo>
                    <a:cubicBezTo>
                      <a:pt x="1853" y="2725"/>
                      <a:pt x="1853" y="2725"/>
                      <a:pt x="1853" y="2725"/>
                    </a:cubicBezTo>
                    <a:cubicBezTo>
                      <a:pt x="1843" y="2723"/>
                      <a:pt x="1833" y="2722"/>
                      <a:pt x="1823" y="2721"/>
                    </a:cubicBezTo>
                    <a:cubicBezTo>
                      <a:pt x="1845" y="2634"/>
                      <a:pt x="1863" y="2518"/>
                      <a:pt x="1845" y="2405"/>
                    </a:cubicBezTo>
                    <a:cubicBezTo>
                      <a:pt x="1839" y="2359"/>
                      <a:pt x="1829" y="2315"/>
                      <a:pt x="1817" y="2275"/>
                    </a:cubicBezTo>
                    <a:cubicBezTo>
                      <a:pt x="1813" y="2249"/>
                      <a:pt x="1807" y="2206"/>
                      <a:pt x="1795" y="2165"/>
                    </a:cubicBezTo>
                    <a:cubicBezTo>
                      <a:pt x="1803" y="2186"/>
                      <a:pt x="1809" y="2205"/>
                      <a:pt x="1813" y="2221"/>
                    </a:cubicBezTo>
                    <a:cubicBezTo>
                      <a:pt x="1816" y="2230"/>
                      <a:pt x="1816" y="2230"/>
                      <a:pt x="1816" y="2230"/>
                    </a:cubicBezTo>
                    <a:cubicBezTo>
                      <a:pt x="1812" y="2214"/>
                      <a:pt x="1812" y="2214"/>
                      <a:pt x="1812" y="2214"/>
                    </a:cubicBezTo>
                    <a:cubicBezTo>
                      <a:pt x="1807" y="2188"/>
                      <a:pt x="1778" y="2094"/>
                      <a:pt x="1765" y="2088"/>
                    </a:cubicBezTo>
                    <a:cubicBezTo>
                      <a:pt x="1768" y="2095"/>
                      <a:pt x="1772" y="2104"/>
                      <a:pt x="1776" y="2114"/>
                    </a:cubicBezTo>
                    <a:cubicBezTo>
                      <a:pt x="1767" y="2097"/>
                      <a:pt x="1758" y="2084"/>
                      <a:pt x="1752" y="2076"/>
                    </a:cubicBezTo>
                    <a:cubicBezTo>
                      <a:pt x="1784" y="2077"/>
                      <a:pt x="1784" y="2077"/>
                      <a:pt x="1784" y="2077"/>
                    </a:cubicBezTo>
                    <a:cubicBezTo>
                      <a:pt x="1809" y="2133"/>
                      <a:pt x="1837" y="2239"/>
                      <a:pt x="1849" y="2302"/>
                    </a:cubicBezTo>
                    <a:cubicBezTo>
                      <a:pt x="1853" y="2318"/>
                      <a:pt x="1853" y="2318"/>
                      <a:pt x="1853" y="2318"/>
                    </a:cubicBezTo>
                    <a:cubicBezTo>
                      <a:pt x="1847" y="2289"/>
                      <a:pt x="1847" y="2289"/>
                      <a:pt x="1847" y="2289"/>
                    </a:cubicBezTo>
                    <a:cubicBezTo>
                      <a:pt x="1843" y="2249"/>
                      <a:pt x="1810" y="2115"/>
                      <a:pt x="1787" y="2077"/>
                    </a:cubicBezTo>
                    <a:cubicBezTo>
                      <a:pt x="1792" y="2077"/>
                      <a:pt x="1792" y="2077"/>
                      <a:pt x="1792" y="2077"/>
                    </a:cubicBezTo>
                    <a:cubicBezTo>
                      <a:pt x="1820" y="2124"/>
                      <a:pt x="1847" y="2201"/>
                      <a:pt x="1858" y="2250"/>
                    </a:cubicBezTo>
                    <a:cubicBezTo>
                      <a:pt x="1862" y="2264"/>
                      <a:pt x="1862" y="2264"/>
                      <a:pt x="1862" y="2264"/>
                    </a:cubicBezTo>
                    <a:cubicBezTo>
                      <a:pt x="1856" y="2239"/>
                      <a:pt x="1856" y="2239"/>
                      <a:pt x="1856" y="2239"/>
                    </a:cubicBezTo>
                    <a:cubicBezTo>
                      <a:pt x="1851" y="2220"/>
                      <a:pt x="1842" y="2175"/>
                      <a:pt x="1826" y="2135"/>
                    </a:cubicBezTo>
                    <a:cubicBezTo>
                      <a:pt x="1818" y="2112"/>
                      <a:pt x="1806" y="2092"/>
                      <a:pt x="1796" y="2077"/>
                    </a:cubicBezTo>
                    <a:cubicBezTo>
                      <a:pt x="1810" y="2078"/>
                      <a:pt x="1810" y="2078"/>
                      <a:pt x="1810" y="2078"/>
                    </a:cubicBezTo>
                    <a:cubicBezTo>
                      <a:pt x="1836" y="2121"/>
                      <a:pt x="1860" y="2199"/>
                      <a:pt x="1867" y="2247"/>
                    </a:cubicBezTo>
                    <a:cubicBezTo>
                      <a:pt x="1869" y="2260"/>
                      <a:pt x="1869" y="2260"/>
                      <a:pt x="1869" y="2260"/>
                    </a:cubicBezTo>
                    <a:cubicBezTo>
                      <a:pt x="1865" y="2237"/>
                      <a:pt x="1865" y="2237"/>
                      <a:pt x="1865" y="2237"/>
                    </a:cubicBezTo>
                    <a:cubicBezTo>
                      <a:pt x="1862" y="2219"/>
                      <a:pt x="1856" y="2176"/>
                      <a:pt x="1843" y="2138"/>
                    </a:cubicBezTo>
                    <a:cubicBezTo>
                      <a:pt x="1835" y="2113"/>
                      <a:pt x="1823" y="2091"/>
                      <a:pt x="1813" y="2078"/>
                    </a:cubicBezTo>
                    <a:cubicBezTo>
                      <a:pt x="1852" y="2079"/>
                      <a:pt x="1852" y="2079"/>
                      <a:pt x="1852" y="2079"/>
                    </a:cubicBezTo>
                    <a:cubicBezTo>
                      <a:pt x="1895" y="2133"/>
                      <a:pt x="1922" y="2259"/>
                      <a:pt x="1935" y="2329"/>
                    </a:cubicBezTo>
                    <a:cubicBezTo>
                      <a:pt x="1939" y="2348"/>
                      <a:pt x="1939" y="2348"/>
                      <a:pt x="1939" y="2348"/>
                    </a:cubicBezTo>
                    <a:cubicBezTo>
                      <a:pt x="1932" y="2315"/>
                      <a:pt x="1932" y="2315"/>
                      <a:pt x="1932" y="2315"/>
                    </a:cubicBezTo>
                    <a:cubicBezTo>
                      <a:pt x="1927" y="2290"/>
                      <a:pt x="1919" y="2231"/>
                      <a:pt x="1903" y="2177"/>
                    </a:cubicBezTo>
                    <a:cubicBezTo>
                      <a:pt x="1892" y="2131"/>
                      <a:pt x="1866" y="2094"/>
                      <a:pt x="1853" y="2079"/>
                    </a:cubicBezTo>
                    <a:cubicBezTo>
                      <a:pt x="1860" y="2079"/>
                      <a:pt x="1860" y="2079"/>
                      <a:pt x="1860" y="2079"/>
                    </a:cubicBezTo>
                    <a:cubicBezTo>
                      <a:pt x="1883" y="2117"/>
                      <a:pt x="1915" y="2190"/>
                      <a:pt x="1926" y="2235"/>
                    </a:cubicBezTo>
                    <a:cubicBezTo>
                      <a:pt x="1930" y="2247"/>
                      <a:pt x="1930" y="2247"/>
                      <a:pt x="1930" y="2247"/>
                    </a:cubicBezTo>
                    <a:cubicBezTo>
                      <a:pt x="1924" y="2226"/>
                      <a:pt x="1924" y="2226"/>
                      <a:pt x="1924" y="2226"/>
                    </a:cubicBezTo>
                    <a:cubicBezTo>
                      <a:pt x="1920" y="2197"/>
                      <a:pt x="1883" y="2102"/>
                      <a:pt x="1863" y="2079"/>
                    </a:cubicBezTo>
                    <a:cubicBezTo>
                      <a:pt x="1881" y="2080"/>
                      <a:pt x="1881" y="2080"/>
                      <a:pt x="1881" y="2080"/>
                    </a:cubicBezTo>
                    <a:cubicBezTo>
                      <a:pt x="1883" y="2082"/>
                      <a:pt x="1885" y="2084"/>
                      <a:pt x="1886" y="2086"/>
                    </a:cubicBezTo>
                    <a:cubicBezTo>
                      <a:pt x="1894" y="2099"/>
                      <a:pt x="1902" y="2114"/>
                      <a:pt x="1910" y="2130"/>
                    </a:cubicBezTo>
                    <a:cubicBezTo>
                      <a:pt x="1932" y="2179"/>
                      <a:pt x="1949" y="2241"/>
                      <a:pt x="1957" y="2283"/>
                    </a:cubicBezTo>
                    <a:cubicBezTo>
                      <a:pt x="1961" y="2298"/>
                      <a:pt x="1961" y="2298"/>
                      <a:pt x="1961" y="2298"/>
                    </a:cubicBezTo>
                    <a:cubicBezTo>
                      <a:pt x="1955" y="2271"/>
                      <a:pt x="1955" y="2271"/>
                      <a:pt x="1955" y="2271"/>
                    </a:cubicBezTo>
                    <a:cubicBezTo>
                      <a:pt x="1952" y="2257"/>
                      <a:pt x="1947" y="2229"/>
                      <a:pt x="1939" y="2198"/>
                    </a:cubicBezTo>
                    <a:cubicBezTo>
                      <a:pt x="1942" y="2207"/>
                      <a:pt x="1944" y="2216"/>
                      <a:pt x="1946" y="2223"/>
                    </a:cubicBezTo>
                    <a:cubicBezTo>
                      <a:pt x="1950" y="2234"/>
                      <a:pt x="1950" y="2234"/>
                      <a:pt x="1950" y="2234"/>
                    </a:cubicBezTo>
                    <a:cubicBezTo>
                      <a:pt x="1944" y="2215"/>
                      <a:pt x="1944" y="2215"/>
                      <a:pt x="1944" y="2215"/>
                    </a:cubicBezTo>
                    <a:cubicBezTo>
                      <a:pt x="1943" y="2204"/>
                      <a:pt x="1937" y="2185"/>
                      <a:pt x="1928" y="2164"/>
                    </a:cubicBezTo>
                    <a:cubicBezTo>
                      <a:pt x="1928" y="2162"/>
                      <a:pt x="1927" y="2160"/>
                      <a:pt x="1926" y="2157"/>
                    </a:cubicBezTo>
                    <a:cubicBezTo>
                      <a:pt x="1920" y="2135"/>
                      <a:pt x="1909" y="2116"/>
                      <a:pt x="1899" y="2101"/>
                    </a:cubicBezTo>
                    <a:cubicBezTo>
                      <a:pt x="1895" y="2093"/>
                      <a:pt x="1890" y="2085"/>
                      <a:pt x="1886" y="2080"/>
                    </a:cubicBezTo>
                    <a:cubicBezTo>
                      <a:pt x="1911" y="2080"/>
                      <a:pt x="1911" y="2080"/>
                      <a:pt x="1911" y="2080"/>
                    </a:cubicBezTo>
                    <a:cubicBezTo>
                      <a:pt x="1922" y="2096"/>
                      <a:pt x="1934" y="2117"/>
                      <a:pt x="1946" y="2139"/>
                    </a:cubicBezTo>
                    <a:cubicBezTo>
                      <a:pt x="1957" y="2173"/>
                      <a:pt x="1968" y="2209"/>
                      <a:pt x="1974" y="2234"/>
                    </a:cubicBezTo>
                    <a:cubicBezTo>
                      <a:pt x="1978" y="2245"/>
                      <a:pt x="1978" y="2245"/>
                      <a:pt x="1978" y="2245"/>
                    </a:cubicBezTo>
                    <a:cubicBezTo>
                      <a:pt x="1973" y="2226"/>
                      <a:pt x="1973" y="2226"/>
                      <a:pt x="1973" y="2226"/>
                    </a:cubicBezTo>
                    <a:cubicBezTo>
                      <a:pt x="1971" y="2214"/>
                      <a:pt x="1965" y="2191"/>
                      <a:pt x="1958" y="2166"/>
                    </a:cubicBezTo>
                    <a:cubicBezTo>
                      <a:pt x="1972" y="2198"/>
                      <a:pt x="1983" y="2232"/>
                      <a:pt x="1987" y="2257"/>
                    </a:cubicBezTo>
                    <a:cubicBezTo>
                      <a:pt x="1991" y="2271"/>
                      <a:pt x="1991" y="2271"/>
                      <a:pt x="1991" y="2271"/>
                    </a:cubicBezTo>
                    <a:cubicBezTo>
                      <a:pt x="1985" y="2246"/>
                      <a:pt x="1985" y="2246"/>
                      <a:pt x="1985" y="2246"/>
                    </a:cubicBezTo>
                    <a:cubicBezTo>
                      <a:pt x="1981" y="2228"/>
                      <a:pt x="1971" y="2184"/>
                      <a:pt x="1954" y="2145"/>
                    </a:cubicBezTo>
                    <a:cubicBezTo>
                      <a:pt x="1951" y="2139"/>
                      <a:pt x="1949" y="2134"/>
                      <a:pt x="1947" y="2130"/>
                    </a:cubicBezTo>
                    <a:cubicBezTo>
                      <a:pt x="1946" y="2129"/>
                      <a:pt x="1946" y="2128"/>
                      <a:pt x="1946" y="2127"/>
                    </a:cubicBezTo>
                    <a:cubicBezTo>
                      <a:pt x="1959" y="2154"/>
                      <a:pt x="1972" y="2186"/>
                      <a:pt x="1978" y="2209"/>
                    </a:cubicBezTo>
                    <a:cubicBezTo>
                      <a:pt x="1980" y="2218"/>
                      <a:pt x="1980" y="2218"/>
                      <a:pt x="1980" y="2218"/>
                    </a:cubicBezTo>
                    <a:cubicBezTo>
                      <a:pt x="1976" y="2202"/>
                      <a:pt x="1976" y="2202"/>
                      <a:pt x="1976" y="2202"/>
                    </a:cubicBezTo>
                    <a:cubicBezTo>
                      <a:pt x="1974" y="2182"/>
                      <a:pt x="1952" y="2124"/>
                      <a:pt x="1935" y="2098"/>
                    </a:cubicBezTo>
                    <a:cubicBezTo>
                      <a:pt x="1932" y="2090"/>
                      <a:pt x="1928" y="2084"/>
                      <a:pt x="1926" y="2081"/>
                    </a:cubicBezTo>
                    <a:cubicBezTo>
                      <a:pt x="1944" y="2081"/>
                      <a:pt x="1944" y="2081"/>
                      <a:pt x="1944" y="2081"/>
                    </a:cubicBezTo>
                    <a:cubicBezTo>
                      <a:pt x="1954" y="2097"/>
                      <a:pt x="1967" y="2123"/>
                      <a:pt x="1978" y="2149"/>
                    </a:cubicBezTo>
                    <a:moveTo>
                      <a:pt x="1923" y="2085"/>
                    </a:moveTo>
                    <a:cubicBezTo>
                      <a:pt x="1925" y="2089"/>
                      <a:pt x="1928" y="2093"/>
                      <a:pt x="1931" y="2099"/>
                    </a:cubicBezTo>
                    <a:cubicBezTo>
                      <a:pt x="1932" y="2102"/>
                      <a:pt x="1934" y="2106"/>
                      <a:pt x="1935" y="2109"/>
                    </a:cubicBezTo>
                    <a:cubicBezTo>
                      <a:pt x="1927" y="2097"/>
                      <a:pt x="1919" y="2087"/>
                      <a:pt x="1913" y="2080"/>
                    </a:cubicBezTo>
                    <a:cubicBezTo>
                      <a:pt x="1924" y="2081"/>
                      <a:pt x="1924" y="2081"/>
                      <a:pt x="1924" y="2081"/>
                    </a:cubicBezTo>
                    <a:cubicBezTo>
                      <a:pt x="1924" y="2083"/>
                      <a:pt x="1925" y="2085"/>
                      <a:pt x="1926" y="2087"/>
                    </a:cubicBezTo>
                    <a:cubicBezTo>
                      <a:pt x="1925" y="2086"/>
                      <a:pt x="1924" y="2085"/>
                      <a:pt x="1923" y="2085"/>
                    </a:cubicBezTo>
                    <a:moveTo>
                      <a:pt x="1791" y="2254"/>
                    </a:moveTo>
                    <a:cubicBezTo>
                      <a:pt x="1786" y="2232"/>
                      <a:pt x="1786" y="2232"/>
                      <a:pt x="1786" y="2232"/>
                    </a:cubicBezTo>
                    <a:cubicBezTo>
                      <a:pt x="1783" y="2216"/>
                      <a:pt x="1775" y="2177"/>
                      <a:pt x="1760" y="2143"/>
                    </a:cubicBezTo>
                    <a:cubicBezTo>
                      <a:pt x="1754" y="2127"/>
                      <a:pt x="1745" y="2114"/>
                      <a:pt x="1736" y="2104"/>
                    </a:cubicBezTo>
                    <a:cubicBezTo>
                      <a:pt x="1728" y="2090"/>
                      <a:pt x="1721" y="2080"/>
                      <a:pt x="1717" y="2075"/>
                    </a:cubicBezTo>
                    <a:cubicBezTo>
                      <a:pt x="1738" y="2076"/>
                      <a:pt x="1738" y="2076"/>
                      <a:pt x="1738" y="2076"/>
                    </a:cubicBezTo>
                    <a:cubicBezTo>
                      <a:pt x="1766" y="2139"/>
                      <a:pt x="1801" y="2223"/>
                      <a:pt x="1823" y="2317"/>
                    </a:cubicBezTo>
                    <a:cubicBezTo>
                      <a:pt x="1824" y="2318"/>
                      <a:pt x="1824" y="2318"/>
                      <a:pt x="1824" y="2318"/>
                    </a:cubicBezTo>
                    <a:cubicBezTo>
                      <a:pt x="1823" y="2317"/>
                      <a:pt x="1823" y="2317"/>
                      <a:pt x="1823" y="2317"/>
                    </a:cubicBezTo>
                    <a:cubicBezTo>
                      <a:pt x="1834" y="2360"/>
                      <a:pt x="1842" y="2404"/>
                      <a:pt x="1845" y="2450"/>
                    </a:cubicBezTo>
                    <a:cubicBezTo>
                      <a:pt x="1855" y="2544"/>
                      <a:pt x="1842" y="2637"/>
                      <a:pt x="1821" y="2721"/>
                    </a:cubicBezTo>
                    <a:cubicBezTo>
                      <a:pt x="1810" y="2719"/>
                      <a:pt x="1799" y="2718"/>
                      <a:pt x="1787" y="2717"/>
                    </a:cubicBezTo>
                    <a:cubicBezTo>
                      <a:pt x="1788" y="2709"/>
                      <a:pt x="1788" y="2709"/>
                      <a:pt x="1788" y="2709"/>
                    </a:cubicBezTo>
                    <a:cubicBezTo>
                      <a:pt x="1787" y="2717"/>
                      <a:pt x="1787" y="2717"/>
                      <a:pt x="1787" y="2717"/>
                    </a:cubicBezTo>
                    <a:cubicBezTo>
                      <a:pt x="1771" y="2716"/>
                      <a:pt x="1754" y="2715"/>
                      <a:pt x="1738" y="2714"/>
                    </a:cubicBezTo>
                    <a:cubicBezTo>
                      <a:pt x="1696" y="2712"/>
                      <a:pt x="1653" y="2711"/>
                      <a:pt x="1611" y="2712"/>
                    </a:cubicBezTo>
                    <a:cubicBezTo>
                      <a:pt x="1611" y="2705"/>
                      <a:pt x="1611" y="2698"/>
                      <a:pt x="1611" y="2692"/>
                    </a:cubicBezTo>
                    <a:cubicBezTo>
                      <a:pt x="1611" y="2674"/>
                      <a:pt x="1611" y="2674"/>
                      <a:pt x="1611" y="2674"/>
                    </a:cubicBezTo>
                    <a:cubicBezTo>
                      <a:pt x="1611" y="2706"/>
                      <a:pt x="1611" y="2706"/>
                      <a:pt x="1611" y="2706"/>
                    </a:cubicBezTo>
                    <a:cubicBezTo>
                      <a:pt x="1611" y="2707"/>
                      <a:pt x="1611" y="2710"/>
                      <a:pt x="1611" y="2712"/>
                    </a:cubicBezTo>
                    <a:cubicBezTo>
                      <a:pt x="1596" y="2712"/>
                      <a:pt x="1582" y="2712"/>
                      <a:pt x="1568" y="2712"/>
                    </a:cubicBezTo>
                    <a:cubicBezTo>
                      <a:pt x="1567" y="2707"/>
                      <a:pt x="1567" y="2703"/>
                      <a:pt x="1567" y="2698"/>
                    </a:cubicBezTo>
                    <a:cubicBezTo>
                      <a:pt x="1567" y="2695"/>
                      <a:pt x="1567" y="2695"/>
                      <a:pt x="1567" y="2695"/>
                    </a:cubicBezTo>
                    <a:cubicBezTo>
                      <a:pt x="1580" y="2613"/>
                      <a:pt x="1588" y="2512"/>
                      <a:pt x="1574" y="2414"/>
                    </a:cubicBezTo>
                    <a:cubicBezTo>
                      <a:pt x="1559" y="2291"/>
                      <a:pt x="1522" y="2178"/>
                      <a:pt x="1498" y="2114"/>
                    </a:cubicBezTo>
                    <a:cubicBezTo>
                      <a:pt x="1514" y="2155"/>
                      <a:pt x="1532" y="2206"/>
                      <a:pt x="1544" y="2239"/>
                    </a:cubicBezTo>
                    <a:cubicBezTo>
                      <a:pt x="1548" y="2251"/>
                      <a:pt x="1548" y="2251"/>
                      <a:pt x="1548" y="2251"/>
                    </a:cubicBezTo>
                    <a:cubicBezTo>
                      <a:pt x="1541" y="2230"/>
                      <a:pt x="1541" y="2230"/>
                      <a:pt x="1541" y="2230"/>
                    </a:cubicBezTo>
                    <a:cubicBezTo>
                      <a:pt x="1533" y="2199"/>
                      <a:pt x="1498" y="2090"/>
                      <a:pt x="1480" y="2070"/>
                    </a:cubicBezTo>
                    <a:cubicBezTo>
                      <a:pt x="1480" y="2069"/>
                      <a:pt x="1480" y="2069"/>
                      <a:pt x="1480" y="2069"/>
                    </a:cubicBezTo>
                    <a:cubicBezTo>
                      <a:pt x="1488" y="2070"/>
                      <a:pt x="1488" y="2070"/>
                      <a:pt x="1488" y="2070"/>
                    </a:cubicBezTo>
                    <a:cubicBezTo>
                      <a:pt x="1512" y="2101"/>
                      <a:pt x="1543" y="2159"/>
                      <a:pt x="1551" y="2198"/>
                    </a:cubicBezTo>
                    <a:cubicBezTo>
                      <a:pt x="1555" y="2208"/>
                      <a:pt x="1555" y="2208"/>
                      <a:pt x="1555" y="2208"/>
                    </a:cubicBezTo>
                    <a:cubicBezTo>
                      <a:pt x="1550" y="2190"/>
                      <a:pt x="1550" y="2190"/>
                      <a:pt x="1550" y="2190"/>
                    </a:cubicBezTo>
                    <a:cubicBezTo>
                      <a:pt x="1548" y="2165"/>
                      <a:pt x="1514" y="2093"/>
                      <a:pt x="1493" y="2070"/>
                    </a:cubicBezTo>
                    <a:cubicBezTo>
                      <a:pt x="1515" y="2070"/>
                      <a:pt x="1515" y="2070"/>
                      <a:pt x="1515" y="2070"/>
                    </a:cubicBezTo>
                    <a:cubicBezTo>
                      <a:pt x="1533" y="2107"/>
                      <a:pt x="1568" y="2181"/>
                      <a:pt x="1578" y="2227"/>
                    </a:cubicBezTo>
                    <a:cubicBezTo>
                      <a:pt x="1581" y="2238"/>
                      <a:pt x="1581" y="2238"/>
                      <a:pt x="1581" y="2238"/>
                    </a:cubicBezTo>
                    <a:cubicBezTo>
                      <a:pt x="1576" y="2218"/>
                      <a:pt x="1576" y="2218"/>
                      <a:pt x="1576" y="2218"/>
                    </a:cubicBezTo>
                    <a:cubicBezTo>
                      <a:pt x="1573" y="2187"/>
                      <a:pt x="1530" y="2080"/>
                      <a:pt x="1515" y="2070"/>
                    </a:cubicBezTo>
                    <a:cubicBezTo>
                      <a:pt x="1542" y="2071"/>
                      <a:pt x="1542" y="2071"/>
                      <a:pt x="1542" y="2071"/>
                    </a:cubicBezTo>
                    <a:cubicBezTo>
                      <a:pt x="1561" y="2106"/>
                      <a:pt x="1587" y="2166"/>
                      <a:pt x="1597" y="2204"/>
                    </a:cubicBezTo>
                    <a:cubicBezTo>
                      <a:pt x="1601" y="2215"/>
                      <a:pt x="1601" y="2215"/>
                      <a:pt x="1601" y="2215"/>
                    </a:cubicBezTo>
                    <a:cubicBezTo>
                      <a:pt x="1595" y="2196"/>
                      <a:pt x="1595" y="2196"/>
                      <a:pt x="1595" y="2196"/>
                    </a:cubicBezTo>
                    <a:cubicBezTo>
                      <a:pt x="1592" y="2172"/>
                      <a:pt x="1564" y="2099"/>
                      <a:pt x="1546" y="2071"/>
                    </a:cubicBezTo>
                    <a:cubicBezTo>
                      <a:pt x="1566" y="2072"/>
                      <a:pt x="1566" y="2072"/>
                      <a:pt x="1566" y="2072"/>
                    </a:cubicBezTo>
                    <a:cubicBezTo>
                      <a:pt x="1579" y="2110"/>
                      <a:pt x="1606" y="2169"/>
                      <a:pt x="1618" y="2205"/>
                    </a:cubicBezTo>
                    <a:cubicBezTo>
                      <a:pt x="1622" y="2215"/>
                      <a:pt x="1622" y="2215"/>
                      <a:pt x="1622" y="2215"/>
                    </a:cubicBezTo>
                    <a:cubicBezTo>
                      <a:pt x="1616" y="2197"/>
                      <a:pt x="1616" y="2197"/>
                      <a:pt x="1616" y="2197"/>
                    </a:cubicBezTo>
                    <a:cubicBezTo>
                      <a:pt x="1609" y="2175"/>
                      <a:pt x="1584" y="2103"/>
                      <a:pt x="1570" y="2072"/>
                    </a:cubicBezTo>
                    <a:cubicBezTo>
                      <a:pt x="1584" y="2072"/>
                      <a:pt x="1584" y="2072"/>
                      <a:pt x="1584" y="2072"/>
                    </a:cubicBezTo>
                    <a:cubicBezTo>
                      <a:pt x="1613" y="2116"/>
                      <a:pt x="1649" y="2202"/>
                      <a:pt x="1663" y="2254"/>
                    </a:cubicBezTo>
                    <a:cubicBezTo>
                      <a:pt x="1667" y="2268"/>
                      <a:pt x="1667" y="2268"/>
                      <a:pt x="1667" y="2268"/>
                    </a:cubicBezTo>
                    <a:cubicBezTo>
                      <a:pt x="1660" y="2243"/>
                      <a:pt x="1660" y="2243"/>
                      <a:pt x="1660" y="2243"/>
                    </a:cubicBezTo>
                    <a:cubicBezTo>
                      <a:pt x="1655" y="2210"/>
                      <a:pt x="1613" y="2102"/>
                      <a:pt x="1588" y="2072"/>
                    </a:cubicBezTo>
                    <a:cubicBezTo>
                      <a:pt x="1628" y="2073"/>
                      <a:pt x="1628" y="2073"/>
                      <a:pt x="1628" y="2073"/>
                    </a:cubicBezTo>
                    <a:cubicBezTo>
                      <a:pt x="1659" y="2117"/>
                      <a:pt x="1693" y="2199"/>
                      <a:pt x="1705" y="2250"/>
                    </a:cubicBezTo>
                    <a:cubicBezTo>
                      <a:pt x="1709" y="2264"/>
                      <a:pt x="1709" y="2264"/>
                      <a:pt x="1709" y="2264"/>
                    </a:cubicBezTo>
                    <a:cubicBezTo>
                      <a:pt x="1703" y="2239"/>
                      <a:pt x="1703" y="2239"/>
                      <a:pt x="1703" y="2239"/>
                    </a:cubicBezTo>
                    <a:cubicBezTo>
                      <a:pt x="1697" y="2221"/>
                      <a:pt x="1686" y="2176"/>
                      <a:pt x="1669" y="2137"/>
                    </a:cubicBezTo>
                    <a:cubicBezTo>
                      <a:pt x="1658" y="2110"/>
                      <a:pt x="1642" y="2087"/>
                      <a:pt x="1631" y="2073"/>
                    </a:cubicBezTo>
                    <a:cubicBezTo>
                      <a:pt x="1658" y="2074"/>
                      <a:pt x="1658" y="2074"/>
                      <a:pt x="1658" y="2074"/>
                    </a:cubicBezTo>
                    <a:cubicBezTo>
                      <a:pt x="1681" y="2113"/>
                      <a:pt x="1704" y="2184"/>
                      <a:pt x="1714" y="2227"/>
                    </a:cubicBezTo>
                    <a:cubicBezTo>
                      <a:pt x="1718" y="2239"/>
                      <a:pt x="1718" y="2239"/>
                      <a:pt x="1718" y="2239"/>
                    </a:cubicBezTo>
                    <a:cubicBezTo>
                      <a:pt x="1712" y="2218"/>
                      <a:pt x="1712" y="2218"/>
                      <a:pt x="1712" y="2218"/>
                    </a:cubicBezTo>
                    <a:cubicBezTo>
                      <a:pt x="1710" y="2191"/>
                      <a:pt x="1683" y="2105"/>
                      <a:pt x="1662" y="2074"/>
                    </a:cubicBezTo>
                    <a:cubicBezTo>
                      <a:pt x="1678" y="2074"/>
                      <a:pt x="1678" y="2074"/>
                      <a:pt x="1678" y="2074"/>
                    </a:cubicBezTo>
                    <a:cubicBezTo>
                      <a:pt x="1698" y="2117"/>
                      <a:pt x="1734" y="2202"/>
                      <a:pt x="1750" y="2253"/>
                    </a:cubicBezTo>
                    <a:cubicBezTo>
                      <a:pt x="1753" y="2259"/>
                      <a:pt x="1753" y="2259"/>
                      <a:pt x="1753" y="2259"/>
                    </a:cubicBezTo>
                    <a:cubicBezTo>
                      <a:pt x="1758" y="2281"/>
                      <a:pt x="1762" y="2302"/>
                      <a:pt x="1765" y="2319"/>
                    </a:cubicBezTo>
                    <a:cubicBezTo>
                      <a:pt x="1769" y="2336"/>
                      <a:pt x="1769" y="2336"/>
                      <a:pt x="1769" y="2336"/>
                    </a:cubicBezTo>
                    <a:cubicBezTo>
                      <a:pt x="1763" y="2305"/>
                      <a:pt x="1763" y="2305"/>
                      <a:pt x="1763" y="2305"/>
                    </a:cubicBezTo>
                    <a:cubicBezTo>
                      <a:pt x="1758" y="2282"/>
                      <a:pt x="1750" y="2227"/>
                      <a:pt x="1735" y="2176"/>
                    </a:cubicBezTo>
                    <a:cubicBezTo>
                      <a:pt x="1721" y="2125"/>
                      <a:pt x="1692" y="2083"/>
                      <a:pt x="1684" y="2076"/>
                    </a:cubicBezTo>
                    <a:cubicBezTo>
                      <a:pt x="1712" y="2114"/>
                      <a:pt x="1737" y="2192"/>
                      <a:pt x="1752" y="2258"/>
                    </a:cubicBezTo>
                    <a:cubicBezTo>
                      <a:pt x="1747" y="2243"/>
                      <a:pt x="1747" y="2243"/>
                      <a:pt x="1747" y="2243"/>
                    </a:cubicBezTo>
                    <a:cubicBezTo>
                      <a:pt x="1739" y="2209"/>
                      <a:pt x="1694" y="2085"/>
                      <a:pt x="1679" y="2074"/>
                    </a:cubicBezTo>
                    <a:cubicBezTo>
                      <a:pt x="1703" y="2075"/>
                      <a:pt x="1703" y="2075"/>
                      <a:pt x="1703" y="2075"/>
                    </a:cubicBezTo>
                    <a:cubicBezTo>
                      <a:pt x="1721" y="2119"/>
                      <a:pt x="1762" y="2205"/>
                      <a:pt x="1775" y="2258"/>
                    </a:cubicBezTo>
                    <a:cubicBezTo>
                      <a:pt x="1779" y="2271"/>
                      <a:pt x="1779" y="2271"/>
                      <a:pt x="1779" y="2271"/>
                    </a:cubicBezTo>
                    <a:cubicBezTo>
                      <a:pt x="1773" y="2248"/>
                      <a:pt x="1773" y="2248"/>
                      <a:pt x="1773" y="2248"/>
                    </a:cubicBezTo>
                    <a:cubicBezTo>
                      <a:pt x="1767" y="2212"/>
                      <a:pt x="1717" y="2087"/>
                      <a:pt x="1703" y="2075"/>
                    </a:cubicBezTo>
                    <a:cubicBezTo>
                      <a:pt x="1717" y="2075"/>
                      <a:pt x="1717" y="2075"/>
                      <a:pt x="1717" y="2075"/>
                    </a:cubicBezTo>
                    <a:cubicBezTo>
                      <a:pt x="1721" y="2081"/>
                      <a:pt x="1724" y="2088"/>
                      <a:pt x="1728" y="2096"/>
                    </a:cubicBezTo>
                    <a:cubicBezTo>
                      <a:pt x="1721" y="2088"/>
                      <a:pt x="1714" y="2083"/>
                      <a:pt x="1711" y="2082"/>
                    </a:cubicBezTo>
                    <a:cubicBezTo>
                      <a:pt x="1719" y="2088"/>
                      <a:pt x="1727" y="2098"/>
                      <a:pt x="1735" y="2109"/>
                    </a:cubicBezTo>
                    <a:cubicBezTo>
                      <a:pt x="1764" y="2171"/>
                      <a:pt x="1790" y="2265"/>
                      <a:pt x="1803" y="2323"/>
                    </a:cubicBezTo>
                    <a:cubicBezTo>
                      <a:pt x="1807" y="2341"/>
                      <a:pt x="1807" y="2341"/>
                      <a:pt x="1807" y="2341"/>
                    </a:cubicBezTo>
                    <a:cubicBezTo>
                      <a:pt x="1800" y="2309"/>
                      <a:pt x="1800" y="2309"/>
                      <a:pt x="1800" y="2309"/>
                    </a:cubicBezTo>
                    <a:cubicBezTo>
                      <a:pt x="1794" y="2286"/>
                      <a:pt x="1784" y="2229"/>
                      <a:pt x="1767" y="2177"/>
                    </a:cubicBezTo>
                    <a:cubicBezTo>
                      <a:pt x="1764" y="2167"/>
                      <a:pt x="1761" y="2158"/>
                      <a:pt x="1757" y="2149"/>
                    </a:cubicBezTo>
                    <a:cubicBezTo>
                      <a:pt x="1772" y="2181"/>
                      <a:pt x="1784" y="2216"/>
                      <a:pt x="1788" y="2242"/>
                    </a:cubicBezTo>
                    <a:cubicBezTo>
                      <a:pt x="1791" y="2254"/>
                      <a:pt x="1791" y="2254"/>
                      <a:pt x="1791" y="2254"/>
                    </a:cubicBezTo>
                    <a:moveTo>
                      <a:pt x="1607" y="1883"/>
                    </a:moveTo>
                    <a:cubicBezTo>
                      <a:pt x="1608" y="1890"/>
                      <a:pt x="1608" y="1890"/>
                      <a:pt x="1608" y="1890"/>
                    </a:cubicBezTo>
                    <a:cubicBezTo>
                      <a:pt x="1593" y="1891"/>
                      <a:pt x="1578" y="1891"/>
                      <a:pt x="1563" y="1893"/>
                    </a:cubicBezTo>
                    <a:cubicBezTo>
                      <a:pt x="1576" y="1880"/>
                      <a:pt x="1587" y="1861"/>
                      <a:pt x="1596" y="1838"/>
                    </a:cubicBezTo>
                    <a:cubicBezTo>
                      <a:pt x="1601" y="1832"/>
                      <a:pt x="1606" y="1825"/>
                      <a:pt x="1610" y="1818"/>
                    </a:cubicBezTo>
                    <a:cubicBezTo>
                      <a:pt x="1619" y="1805"/>
                      <a:pt x="1632" y="1785"/>
                      <a:pt x="1644" y="1760"/>
                    </a:cubicBezTo>
                    <a:cubicBezTo>
                      <a:pt x="1641" y="1778"/>
                      <a:pt x="1638" y="1800"/>
                      <a:pt x="1631" y="1820"/>
                    </a:cubicBezTo>
                    <a:cubicBezTo>
                      <a:pt x="1622" y="1856"/>
                      <a:pt x="1596" y="1878"/>
                      <a:pt x="1592" y="1884"/>
                    </a:cubicBezTo>
                    <a:cubicBezTo>
                      <a:pt x="1630" y="1868"/>
                      <a:pt x="1643" y="1802"/>
                      <a:pt x="1646" y="1754"/>
                    </a:cubicBezTo>
                    <a:cubicBezTo>
                      <a:pt x="1652" y="1742"/>
                      <a:pt x="1657" y="1729"/>
                      <a:pt x="1661" y="1716"/>
                    </a:cubicBezTo>
                    <a:cubicBezTo>
                      <a:pt x="1665" y="1716"/>
                      <a:pt x="1668" y="1717"/>
                      <a:pt x="1672" y="1717"/>
                    </a:cubicBezTo>
                    <a:cubicBezTo>
                      <a:pt x="1672" y="1735"/>
                      <a:pt x="1673" y="1778"/>
                      <a:pt x="1664" y="1816"/>
                    </a:cubicBezTo>
                    <a:cubicBezTo>
                      <a:pt x="1656" y="1856"/>
                      <a:pt x="1628" y="1882"/>
                      <a:pt x="1625" y="1889"/>
                    </a:cubicBezTo>
                    <a:cubicBezTo>
                      <a:pt x="1670" y="1864"/>
                      <a:pt x="1678" y="1771"/>
                      <a:pt x="1673" y="1717"/>
                    </a:cubicBezTo>
                    <a:cubicBezTo>
                      <a:pt x="1675" y="1717"/>
                      <a:pt x="1676" y="1717"/>
                      <a:pt x="1678" y="1718"/>
                    </a:cubicBezTo>
                    <a:cubicBezTo>
                      <a:pt x="1720" y="1722"/>
                      <a:pt x="1762" y="1729"/>
                      <a:pt x="1802" y="1737"/>
                    </a:cubicBezTo>
                    <a:cubicBezTo>
                      <a:pt x="1798" y="1751"/>
                      <a:pt x="1793" y="1764"/>
                      <a:pt x="1789" y="1776"/>
                    </a:cubicBezTo>
                    <a:cubicBezTo>
                      <a:pt x="1789" y="1773"/>
                      <a:pt x="1789" y="1770"/>
                      <a:pt x="1789" y="1767"/>
                    </a:cubicBezTo>
                    <a:cubicBezTo>
                      <a:pt x="1789" y="1757"/>
                      <a:pt x="1789" y="1757"/>
                      <a:pt x="1789" y="1757"/>
                    </a:cubicBezTo>
                    <a:cubicBezTo>
                      <a:pt x="1788" y="1774"/>
                      <a:pt x="1788" y="1774"/>
                      <a:pt x="1788" y="1774"/>
                    </a:cubicBezTo>
                    <a:cubicBezTo>
                      <a:pt x="1788" y="1775"/>
                      <a:pt x="1788" y="1777"/>
                      <a:pt x="1788" y="1778"/>
                    </a:cubicBezTo>
                    <a:cubicBezTo>
                      <a:pt x="1780" y="1801"/>
                      <a:pt x="1771" y="1822"/>
                      <a:pt x="1762" y="1840"/>
                    </a:cubicBezTo>
                    <a:cubicBezTo>
                      <a:pt x="1760" y="1845"/>
                      <a:pt x="1760" y="1845"/>
                      <a:pt x="1760" y="1845"/>
                    </a:cubicBezTo>
                    <a:cubicBezTo>
                      <a:pt x="1771" y="1812"/>
                      <a:pt x="1778" y="1774"/>
                      <a:pt x="1774" y="1748"/>
                    </a:cubicBezTo>
                    <a:cubicBezTo>
                      <a:pt x="1774" y="1737"/>
                      <a:pt x="1774" y="1737"/>
                      <a:pt x="1774" y="1737"/>
                    </a:cubicBezTo>
                    <a:cubicBezTo>
                      <a:pt x="1774" y="1756"/>
                      <a:pt x="1774" y="1756"/>
                      <a:pt x="1774" y="1756"/>
                    </a:cubicBezTo>
                    <a:cubicBezTo>
                      <a:pt x="1780" y="1784"/>
                      <a:pt x="1748" y="1865"/>
                      <a:pt x="1736" y="1893"/>
                    </a:cubicBezTo>
                    <a:cubicBezTo>
                      <a:pt x="1729" y="1892"/>
                      <a:pt x="1722" y="1892"/>
                      <a:pt x="1714" y="1891"/>
                    </a:cubicBezTo>
                    <a:cubicBezTo>
                      <a:pt x="1736" y="1863"/>
                      <a:pt x="1748" y="1803"/>
                      <a:pt x="1748" y="1770"/>
                    </a:cubicBezTo>
                    <a:cubicBezTo>
                      <a:pt x="1749" y="1760"/>
                      <a:pt x="1749" y="1760"/>
                      <a:pt x="1749" y="1760"/>
                    </a:cubicBezTo>
                    <a:cubicBezTo>
                      <a:pt x="1747" y="1777"/>
                      <a:pt x="1747" y="1777"/>
                      <a:pt x="1747" y="1777"/>
                    </a:cubicBezTo>
                    <a:cubicBezTo>
                      <a:pt x="1749" y="1800"/>
                      <a:pt x="1722" y="1868"/>
                      <a:pt x="1712" y="1891"/>
                    </a:cubicBezTo>
                    <a:cubicBezTo>
                      <a:pt x="1694" y="1890"/>
                      <a:pt x="1676" y="1889"/>
                      <a:pt x="1658" y="1889"/>
                    </a:cubicBezTo>
                    <a:cubicBezTo>
                      <a:pt x="1680" y="1853"/>
                      <a:pt x="1696" y="1782"/>
                      <a:pt x="1699" y="1741"/>
                    </a:cubicBezTo>
                    <a:cubicBezTo>
                      <a:pt x="1701" y="1730"/>
                      <a:pt x="1701" y="1730"/>
                      <a:pt x="1701" y="1730"/>
                    </a:cubicBezTo>
                    <a:cubicBezTo>
                      <a:pt x="1698" y="1749"/>
                      <a:pt x="1698" y="1749"/>
                      <a:pt x="1698" y="1749"/>
                    </a:cubicBezTo>
                    <a:cubicBezTo>
                      <a:pt x="1697" y="1777"/>
                      <a:pt x="1666" y="1861"/>
                      <a:pt x="1656" y="1889"/>
                    </a:cubicBezTo>
                    <a:cubicBezTo>
                      <a:pt x="1641" y="1889"/>
                      <a:pt x="1626" y="1889"/>
                      <a:pt x="1611" y="1890"/>
                    </a:cubicBezTo>
                    <a:cubicBezTo>
                      <a:pt x="1609" y="1882"/>
                      <a:pt x="1609" y="1882"/>
                      <a:pt x="1609" y="1882"/>
                    </a:cubicBezTo>
                    <a:cubicBezTo>
                      <a:pt x="1607" y="1883"/>
                      <a:pt x="1607" y="1883"/>
                      <a:pt x="1607" y="1883"/>
                    </a:cubicBezTo>
                    <a:moveTo>
                      <a:pt x="1739" y="1893"/>
                    </a:moveTo>
                    <a:cubicBezTo>
                      <a:pt x="1746" y="1881"/>
                      <a:pt x="1753" y="1865"/>
                      <a:pt x="1759" y="1848"/>
                    </a:cubicBezTo>
                    <a:cubicBezTo>
                      <a:pt x="1775" y="1813"/>
                      <a:pt x="1775" y="1813"/>
                      <a:pt x="1775" y="1813"/>
                    </a:cubicBezTo>
                    <a:cubicBezTo>
                      <a:pt x="1779" y="1805"/>
                      <a:pt x="1783" y="1794"/>
                      <a:pt x="1788" y="1781"/>
                    </a:cubicBezTo>
                    <a:cubicBezTo>
                      <a:pt x="1788" y="1809"/>
                      <a:pt x="1767" y="1870"/>
                      <a:pt x="1756" y="1895"/>
                    </a:cubicBezTo>
                    <a:cubicBezTo>
                      <a:pt x="1751" y="1894"/>
                      <a:pt x="1745" y="1893"/>
                      <a:pt x="1739" y="1893"/>
                    </a:cubicBezTo>
                    <a:moveTo>
                      <a:pt x="1850" y="1663"/>
                    </a:moveTo>
                    <a:cubicBezTo>
                      <a:pt x="1849" y="1690"/>
                      <a:pt x="1849" y="1690"/>
                      <a:pt x="1849" y="1690"/>
                    </a:cubicBezTo>
                    <a:cubicBezTo>
                      <a:pt x="1849" y="1701"/>
                      <a:pt x="1848" y="1720"/>
                      <a:pt x="1846" y="1742"/>
                    </a:cubicBezTo>
                    <a:cubicBezTo>
                      <a:pt x="1832" y="1739"/>
                      <a:pt x="1819" y="1736"/>
                      <a:pt x="1805" y="1733"/>
                    </a:cubicBezTo>
                    <a:cubicBezTo>
                      <a:pt x="1805" y="1732"/>
                      <a:pt x="1805" y="1732"/>
                      <a:pt x="1805" y="1732"/>
                    </a:cubicBezTo>
                    <a:cubicBezTo>
                      <a:pt x="1822" y="1676"/>
                      <a:pt x="1836" y="1602"/>
                      <a:pt x="1824" y="1529"/>
                    </a:cubicBezTo>
                    <a:cubicBezTo>
                      <a:pt x="1821" y="1508"/>
                      <a:pt x="1816" y="1487"/>
                      <a:pt x="1811" y="1468"/>
                    </a:cubicBezTo>
                    <a:cubicBezTo>
                      <a:pt x="1810" y="1463"/>
                      <a:pt x="1809" y="1458"/>
                      <a:pt x="1808" y="1453"/>
                    </a:cubicBezTo>
                    <a:cubicBezTo>
                      <a:pt x="1818" y="1455"/>
                      <a:pt x="1828" y="1457"/>
                      <a:pt x="1837" y="1459"/>
                    </a:cubicBezTo>
                    <a:cubicBezTo>
                      <a:pt x="1842" y="1473"/>
                      <a:pt x="1846" y="1486"/>
                      <a:pt x="1849" y="1497"/>
                    </a:cubicBezTo>
                    <a:cubicBezTo>
                      <a:pt x="1854" y="1511"/>
                      <a:pt x="1854" y="1511"/>
                      <a:pt x="1854" y="1511"/>
                    </a:cubicBezTo>
                    <a:cubicBezTo>
                      <a:pt x="1847" y="1487"/>
                      <a:pt x="1847" y="1487"/>
                      <a:pt x="1847" y="1487"/>
                    </a:cubicBezTo>
                    <a:cubicBezTo>
                      <a:pt x="1846" y="1480"/>
                      <a:pt x="1843" y="1471"/>
                      <a:pt x="1839" y="1459"/>
                    </a:cubicBezTo>
                    <a:cubicBezTo>
                      <a:pt x="1848" y="1461"/>
                      <a:pt x="1856" y="1463"/>
                      <a:pt x="1864" y="1465"/>
                    </a:cubicBezTo>
                    <a:cubicBezTo>
                      <a:pt x="1914" y="1761"/>
                      <a:pt x="1914" y="1761"/>
                      <a:pt x="1914" y="1761"/>
                    </a:cubicBezTo>
                    <a:cubicBezTo>
                      <a:pt x="1911" y="1761"/>
                      <a:pt x="1908" y="1760"/>
                      <a:pt x="1906" y="1759"/>
                    </a:cubicBezTo>
                    <a:cubicBezTo>
                      <a:pt x="1906" y="1752"/>
                      <a:pt x="1906" y="1752"/>
                      <a:pt x="1906" y="1752"/>
                    </a:cubicBezTo>
                    <a:cubicBezTo>
                      <a:pt x="1906" y="1759"/>
                      <a:pt x="1906" y="1759"/>
                      <a:pt x="1906" y="1759"/>
                    </a:cubicBezTo>
                    <a:cubicBezTo>
                      <a:pt x="1887" y="1753"/>
                      <a:pt x="1868" y="1748"/>
                      <a:pt x="1848" y="1743"/>
                    </a:cubicBezTo>
                    <a:cubicBezTo>
                      <a:pt x="1849" y="1719"/>
                      <a:pt x="1849" y="1697"/>
                      <a:pt x="1850" y="1678"/>
                    </a:cubicBezTo>
                    <a:cubicBezTo>
                      <a:pt x="1850" y="1663"/>
                      <a:pt x="1850" y="1663"/>
                      <a:pt x="1850" y="1663"/>
                    </a:cubicBezTo>
                    <a:moveTo>
                      <a:pt x="1803" y="1732"/>
                    </a:moveTo>
                    <a:cubicBezTo>
                      <a:pt x="1761" y="1723"/>
                      <a:pt x="1717" y="1717"/>
                      <a:pt x="1673" y="1713"/>
                    </a:cubicBezTo>
                    <a:cubicBezTo>
                      <a:pt x="1672" y="1711"/>
                      <a:pt x="1672" y="1708"/>
                      <a:pt x="1672" y="1706"/>
                    </a:cubicBezTo>
                    <a:cubicBezTo>
                      <a:pt x="1671" y="1693"/>
                      <a:pt x="1671" y="1693"/>
                      <a:pt x="1671" y="1693"/>
                    </a:cubicBezTo>
                    <a:cubicBezTo>
                      <a:pt x="1672" y="1713"/>
                      <a:pt x="1672" y="1713"/>
                      <a:pt x="1672" y="1713"/>
                    </a:cubicBezTo>
                    <a:cubicBezTo>
                      <a:pt x="1669" y="1713"/>
                      <a:pt x="1666" y="1712"/>
                      <a:pt x="1663" y="1712"/>
                    </a:cubicBezTo>
                    <a:cubicBezTo>
                      <a:pt x="1680" y="1663"/>
                      <a:pt x="1691" y="1605"/>
                      <a:pt x="1685" y="1545"/>
                    </a:cubicBezTo>
                    <a:cubicBezTo>
                      <a:pt x="1682" y="1503"/>
                      <a:pt x="1674" y="1462"/>
                      <a:pt x="1663" y="1427"/>
                    </a:cubicBezTo>
                    <a:cubicBezTo>
                      <a:pt x="1666" y="1428"/>
                      <a:pt x="1669" y="1428"/>
                      <a:pt x="1671" y="1428"/>
                    </a:cubicBezTo>
                    <a:cubicBezTo>
                      <a:pt x="1675" y="1439"/>
                      <a:pt x="1678" y="1449"/>
                      <a:pt x="1681" y="1458"/>
                    </a:cubicBezTo>
                    <a:cubicBezTo>
                      <a:pt x="1684" y="1469"/>
                      <a:pt x="1684" y="1469"/>
                      <a:pt x="1684" y="1469"/>
                    </a:cubicBezTo>
                    <a:cubicBezTo>
                      <a:pt x="1678" y="1449"/>
                      <a:pt x="1678" y="1449"/>
                      <a:pt x="1678" y="1449"/>
                    </a:cubicBezTo>
                    <a:cubicBezTo>
                      <a:pt x="1677" y="1444"/>
                      <a:pt x="1676" y="1437"/>
                      <a:pt x="1673" y="1429"/>
                    </a:cubicBezTo>
                    <a:cubicBezTo>
                      <a:pt x="1674" y="1429"/>
                      <a:pt x="1675" y="1429"/>
                      <a:pt x="1676" y="1429"/>
                    </a:cubicBezTo>
                    <a:cubicBezTo>
                      <a:pt x="1683" y="1430"/>
                      <a:pt x="1691" y="1431"/>
                      <a:pt x="1699" y="1432"/>
                    </a:cubicBezTo>
                    <a:cubicBezTo>
                      <a:pt x="1699" y="1434"/>
                      <a:pt x="1700" y="1436"/>
                      <a:pt x="1700" y="1437"/>
                    </a:cubicBezTo>
                    <a:cubicBezTo>
                      <a:pt x="1700" y="1436"/>
                      <a:pt x="1700" y="1434"/>
                      <a:pt x="1700" y="1433"/>
                    </a:cubicBezTo>
                    <a:cubicBezTo>
                      <a:pt x="1709" y="1434"/>
                      <a:pt x="1718" y="1436"/>
                      <a:pt x="1728" y="1437"/>
                    </a:cubicBezTo>
                    <a:cubicBezTo>
                      <a:pt x="1730" y="1445"/>
                      <a:pt x="1732" y="1452"/>
                      <a:pt x="1733" y="1459"/>
                    </a:cubicBezTo>
                    <a:cubicBezTo>
                      <a:pt x="1735" y="1468"/>
                      <a:pt x="1735" y="1468"/>
                      <a:pt x="1735" y="1468"/>
                    </a:cubicBezTo>
                    <a:cubicBezTo>
                      <a:pt x="1732" y="1452"/>
                      <a:pt x="1732" y="1452"/>
                      <a:pt x="1732" y="1452"/>
                    </a:cubicBezTo>
                    <a:cubicBezTo>
                      <a:pt x="1732" y="1449"/>
                      <a:pt x="1731" y="1443"/>
                      <a:pt x="1730" y="1437"/>
                    </a:cubicBezTo>
                    <a:cubicBezTo>
                      <a:pt x="1738" y="1439"/>
                      <a:pt x="1745" y="1440"/>
                      <a:pt x="1753" y="1442"/>
                    </a:cubicBezTo>
                    <a:cubicBezTo>
                      <a:pt x="1757" y="1454"/>
                      <a:pt x="1759" y="1465"/>
                      <a:pt x="1761" y="1475"/>
                    </a:cubicBezTo>
                    <a:cubicBezTo>
                      <a:pt x="1763" y="1486"/>
                      <a:pt x="1763" y="1486"/>
                      <a:pt x="1763" y="1486"/>
                    </a:cubicBezTo>
                    <a:cubicBezTo>
                      <a:pt x="1759" y="1466"/>
                      <a:pt x="1759" y="1466"/>
                      <a:pt x="1759" y="1466"/>
                    </a:cubicBezTo>
                    <a:cubicBezTo>
                      <a:pt x="1758" y="1460"/>
                      <a:pt x="1757" y="1452"/>
                      <a:pt x="1754" y="1442"/>
                    </a:cubicBezTo>
                    <a:cubicBezTo>
                      <a:pt x="1762" y="1443"/>
                      <a:pt x="1769" y="1445"/>
                      <a:pt x="1776" y="1446"/>
                    </a:cubicBezTo>
                    <a:cubicBezTo>
                      <a:pt x="1781" y="1463"/>
                      <a:pt x="1786" y="1480"/>
                      <a:pt x="1788" y="1494"/>
                    </a:cubicBezTo>
                    <a:cubicBezTo>
                      <a:pt x="1792" y="1508"/>
                      <a:pt x="1792" y="1508"/>
                      <a:pt x="1792" y="1508"/>
                    </a:cubicBezTo>
                    <a:cubicBezTo>
                      <a:pt x="1786" y="1483"/>
                      <a:pt x="1786" y="1483"/>
                      <a:pt x="1786" y="1483"/>
                    </a:cubicBezTo>
                    <a:cubicBezTo>
                      <a:pt x="1784" y="1475"/>
                      <a:pt x="1781" y="1462"/>
                      <a:pt x="1777" y="1446"/>
                    </a:cubicBezTo>
                    <a:cubicBezTo>
                      <a:pt x="1786" y="1448"/>
                      <a:pt x="1794" y="1450"/>
                      <a:pt x="1802" y="1451"/>
                    </a:cubicBezTo>
                    <a:cubicBezTo>
                      <a:pt x="1812" y="1485"/>
                      <a:pt x="1820" y="1522"/>
                      <a:pt x="1823" y="1560"/>
                    </a:cubicBezTo>
                    <a:cubicBezTo>
                      <a:pt x="1829" y="1618"/>
                      <a:pt x="1819" y="1675"/>
                      <a:pt x="1805" y="1726"/>
                    </a:cubicBezTo>
                    <a:cubicBezTo>
                      <a:pt x="1805" y="1726"/>
                      <a:pt x="1805" y="1726"/>
                      <a:pt x="1805" y="1726"/>
                    </a:cubicBezTo>
                    <a:cubicBezTo>
                      <a:pt x="1805" y="1726"/>
                      <a:pt x="1805" y="1726"/>
                      <a:pt x="1805" y="1726"/>
                    </a:cubicBezTo>
                    <a:cubicBezTo>
                      <a:pt x="1804" y="1728"/>
                      <a:pt x="1804" y="1730"/>
                      <a:pt x="1803" y="1732"/>
                    </a:cubicBezTo>
                    <a:moveTo>
                      <a:pt x="1558" y="1320"/>
                    </a:moveTo>
                    <a:cubicBezTo>
                      <a:pt x="1573" y="1321"/>
                      <a:pt x="1573" y="1321"/>
                      <a:pt x="1573" y="1321"/>
                    </a:cubicBezTo>
                    <a:cubicBezTo>
                      <a:pt x="1592" y="1345"/>
                      <a:pt x="1607" y="1384"/>
                      <a:pt x="1615" y="1419"/>
                    </a:cubicBezTo>
                    <a:cubicBezTo>
                      <a:pt x="1609" y="1418"/>
                      <a:pt x="1602" y="1418"/>
                      <a:pt x="1596" y="1417"/>
                    </a:cubicBezTo>
                    <a:cubicBezTo>
                      <a:pt x="1585" y="1384"/>
                      <a:pt x="1570" y="1346"/>
                      <a:pt x="1557" y="1321"/>
                    </a:cubicBezTo>
                    <a:cubicBezTo>
                      <a:pt x="1558" y="1320"/>
                      <a:pt x="1558" y="1320"/>
                      <a:pt x="1558" y="1320"/>
                    </a:cubicBezTo>
                    <a:moveTo>
                      <a:pt x="1609" y="1471"/>
                    </a:moveTo>
                    <a:cubicBezTo>
                      <a:pt x="1609" y="1460"/>
                      <a:pt x="1604" y="1442"/>
                      <a:pt x="1598" y="1422"/>
                    </a:cubicBezTo>
                    <a:cubicBezTo>
                      <a:pt x="1604" y="1422"/>
                      <a:pt x="1610" y="1423"/>
                      <a:pt x="1616" y="1423"/>
                    </a:cubicBezTo>
                    <a:cubicBezTo>
                      <a:pt x="1619" y="1437"/>
                      <a:pt x="1621" y="1451"/>
                      <a:pt x="1622" y="1463"/>
                    </a:cubicBezTo>
                    <a:cubicBezTo>
                      <a:pt x="1623" y="1475"/>
                      <a:pt x="1623" y="1475"/>
                      <a:pt x="1623" y="1475"/>
                    </a:cubicBezTo>
                    <a:cubicBezTo>
                      <a:pt x="1621" y="1453"/>
                      <a:pt x="1621" y="1453"/>
                      <a:pt x="1621" y="1453"/>
                    </a:cubicBezTo>
                    <a:cubicBezTo>
                      <a:pt x="1620" y="1446"/>
                      <a:pt x="1619" y="1436"/>
                      <a:pt x="1618" y="1423"/>
                    </a:cubicBezTo>
                    <a:cubicBezTo>
                      <a:pt x="1624" y="1423"/>
                      <a:pt x="1630" y="1424"/>
                      <a:pt x="1636" y="1425"/>
                    </a:cubicBezTo>
                    <a:cubicBezTo>
                      <a:pt x="1638" y="1430"/>
                      <a:pt x="1639" y="1435"/>
                      <a:pt x="1640" y="1440"/>
                    </a:cubicBezTo>
                    <a:cubicBezTo>
                      <a:pt x="1642" y="1449"/>
                      <a:pt x="1642" y="1449"/>
                      <a:pt x="1642" y="1449"/>
                    </a:cubicBezTo>
                    <a:cubicBezTo>
                      <a:pt x="1639" y="1433"/>
                      <a:pt x="1639" y="1433"/>
                      <a:pt x="1639" y="1433"/>
                    </a:cubicBezTo>
                    <a:cubicBezTo>
                      <a:pt x="1639" y="1431"/>
                      <a:pt x="1638" y="1428"/>
                      <a:pt x="1637" y="1425"/>
                    </a:cubicBezTo>
                    <a:cubicBezTo>
                      <a:pt x="1643" y="1425"/>
                      <a:pt x="1649" y="1426"/>
                      <a:pt x="1654" y="1426"/>
                    </a:cubicBezTo>
                    <a:cubicBezTo>
                      <a:pt x="1657" y="1438"/>
                      <a:pt x="1658" y="1449"/>
                      <a:pt x="1659" y="1458"/>
                    </a:cubicBezTo>
                    <a:cubicBezTo>
                      <a:pt x="1660" y="1469"/>
                      <a:pt x="1660" y="1469"/>
                      <a:pt x="1660" y="1469"/>
                    </a:cubicBezTo>
                    <a:cubicBezTo>
                      <a:pt x="1658" y="1450"/>
                      <a:pt x="1658" y="1450"/>
                      <a:pt x="1658" y="1450"/>
                    </a:cubicBezTo>
                    <a:cubicBezTo>
                      <a:pt x="1658" y="1445"/>
                      <a:pt x="1657" y="1436"/>
                      <a:pt x="1655" y="1426"/>
                    </a:cubicBezTo>
                    <a:cubicBezTo>
                      <a:pt x="1656" y="1427"/>
                      <a:pt x="1657" y="1427"/>
                      <a:pt x="1658" y="1427"/>
                    </a:cubicBezTo>
                    <a:cubicBezTo>
                      <a:pt x="1671" y="1472"/>
                      <a:pt x="1682" y="1523"/>
                      <a:pt x="1682" y="1576"/>
                    </a:cubicBezTo>
                    <a:cubicBezTo>
                      <a:pt x="1684" y="1623"/>
                      <a:pt x="1675" y="1670"/>
                      <a:pt x="1661" y="1712"/>
                    </a:cubicBezTo>
                    <a:cubicBezTo>
                      <a:pt x="1656" y="1712"/>
                      <a:pt x="1652" y="1712"/>
                      <a:pt x="1648" y="1711"/>
                    </a:cubicBezTo>
                    <a:cubicBezTo>
                      <a:pt x="1648" y="1710"/>
                      <a:pt x="1648" y="1710"/>
                      <a:pt x="1648" y="1710"/>
                    </a:cubicBezTo>
                    <a:cubicBezTo>
                      <a:pt x="1648" y="1711"/>
                      <a:pt x="1648" y="1711"/>
                      <a:pt x="1648" y="1711"/>
                    </a:cubicBezTo>
                    <a:cubicBezTo>
                      <a:pt x="1640" y="1711"/>
                      <a:pt x="1632" y="1711"/>
                      <a:pt x="1624" y="1710"/>
                    </a:cubicBezTo>
                    <a:cubicBezTo>
                      <a:pt x="1624" y="1710"/>
                      <a:pt x="1624" y="1710"/>
                      <a:pt x="1624" y="1710"/>
                    </a:cubicBezTo>
                    <a:cubicBezTo>
                      <a:pt x="1624" y="1710"/>
                      <a:pt x="1624" y="1710"/>
                      <a:pt x="1624" y="1710"/>
                    </a:cubicBezTo>
                    <a:cubicBezTo>
                      <a:pt x="1624" y="1710"/>
                      <a:pt x="1623" y="1710"/>
                      <a:pt x="1622" y="1710"/>
                    </a:cubicBezTo>
                    <a:cubicBezTo>
                      <a:pt x="1581" y="1708"/>
                      <a:pt x="1540" y="1711"/>
                      <a:pt x="1500" y="1717"/>
                    </a:cubicBezTo>
                    <a:cubicBezTo>
                      <a:pt x="1515" y="1671"/>
                      <a:pt x="1526" y="1616"/>
                      <a:pt x="1525" y="1561"/>
                    </a:cubicBezTo>
                    <a:cubicBezTo>
                      <a:pt x="1525" y="1542"/>
                      <a:pt x="1524" y="1524"/>
                      <a:pt x="1523" y="1506"/>
                    </a:cubicBezTo>
                    <a:cubicBezTo>
                      <a:pt x="1532" y="1458"/>
                      <a:pt x="1532" y="1458"/>
                      <a:pt x="1532" y="1458"/>
                    </a:cubicBezTo>
                    <a:cubicBezTo>
                      <a:pt x="1533" y="1463"/>
                      <a:pt x="1534" y="1468"/>
                      <a:pt x="1535" y="1472"/>
                    </a:cubicBezTo>
                    <a:cubicBezTo>
                      <a:pt x="1539" y="1485"/>
                      <a:pt x="1539" y="1485"/>
                      <a:pt x="1539" y="1485"/>
                    </a:cubicBezTo>
                    <a:cubicBezTo>
                      <a:pt x="1533" y="1462"/>
                      <a:pt x="1533" y="1462"/>
                      <a:pt x="1533" y="1462"/>
                    </a:cubicBezTo>
                    <a:cubicBezTo>
                      <a:pt x="1533" y="1461"/>
                      <a:pt x="1532" y="1459"/>
                      <a:pt x="1532" y="1457"/>
                    </a:cubicBezTo>
                    <a:cubicBezTo>
                      <a:pt x="1538" y="1428"/>
                      <a:pt x="1538" y="1428"/>
                      <a:pt x="1538" y="1428"/>
                    </a:cubicBezTo>
                    <a:cubicBezTo>
                      <a:pt x="1543" y="1444"/>
                      <a:pt x="1547" y="1459"/>
                      <a:pt x="1549" y="1472"/>
                    </a:cubicBezTo>
                    <a:cubicBezTo>
                      <a:pt x="1552" y="1484"/>
                      <a:pt x="1552" y="1484"/>
                      <a:pt x="1552" y="1484"/>
                    </a:cubicBezTo>
                    <a:cubicBezTo>
                      <a:pt x="1547" y="1462"/>
                      <a:pt x="1547" y="1462"/>
                      <a:pt x="1547" y="1462"/>
                    </a:cubicBezTo>
                    <a:cubicBezTo>
                      <a:pt x="1545" y="1454"/>
                      <a:pt x="1543" y="1440"/>
                      <a:pt x="1538" y="1423"/>
                    </a:cubicBezTo>
                    <a:cubicBezTo>
                      <a:pt x="1539" y="1422"/>
                      <a:pt x="1539" y="1422"/>
                      <a:pt x="1539" y="1422"/>
                    </a:cubicBezTo>
                    <a:cubicBezTo>
                      <a:pt x="1545" y="1422"/>
                      <a:pt x="1552" y="1422"/>
                      <a:pt x="1559" y="1421"/>
                    </a:cubicBezTo>
                    <a:cubicBezTo>
                      <a:pt x="1561" y="1428"/>
                      <a:pt x="1562" y="1434"/>
                      <a:pt x="1563" y="1440"/>
                    </a:cubicBezTo>
                    <a:cubicBezTo>
                      <a:pt x="1565" y="1451"/>
                      <a:pt x="1565" y="1451"/>
                      <a:pt x="1565" y="1451"/>
                    </a:cubicBezTo>
                    <a:cubicBezTo>
                      <a:pt x="1561" y="1432"/>
                      <a:pt x="1561" y="1432"/>
                      <a:pt x="1561" y="1432"/>
                    </a:cubicBezTo>
                    <a:cubicBezTo>
                      <a:pt x="1561" y="1429"/>
                      <a:pt x="1560" y="1426"/>
                      <a:pt x="1559" y="1421"/>
                    </a:cubicBezTo>
                    <a:cubicBezTo>
                      <a:pt x="1564" y="1421"/>
                      <a:pt x="1569" y="1422"/>
                      <a:pt x="1573" y="1422"/>
                    </a:cubicBezTo>
                    <a:cubicBezTo>
                      <a:pt x="1579" y="1443"/>
                      <a:pt x="1584" y="1464"/>
                      <a:pt x="1587" y="1480"/>
                    </a:cubicBezTo>
                    <a:cubicBezTo>
                      <a:pt x="1590" y="1494"/>
                      <a:pt x="1590" y="1494"/>
                      <a:pt x="1590" y="1494"/>
                    </a:cubicBezTo>
                    <a:cubicBezTo>
                      <a:pt x="1585" y="1470"/>
                      <a:pt x="1585" y="1470"/>
                      <a:pt x="1585" y="1470"/>
                    </a:cubicBezTo>
                    <a:cubicBezTo>
                      <a:pt x="1583" y="1460"/>
                      <a:pt x="1580" y="1442"/>
                      <a:pt x="1576" y="1422"/>
                    </a:cubicBezTo>
                    <a:cubicBezTo>
                      <a:pt x="1582" y="1422"/>
                      <a:pt x="1588" y="1422"/>
                      <a:pt x="1595" y="1422"/>
                    </a:cubicBezTo>
                    <a:cubicBezTo>
                      <a:pt x="1601" y="1439"/>
                      <a:pt x="1606" y="1456"/>
                      <a:pt x="1609" y="1471"/>
                    </a:cubicBezTo>
                    <a:moveTo>
                      <a:pt x="1487" y="1757"/>
                    </a:moveTo>
                    <a:cubicBezTo>
                      <a:pt x="1482" y="1775"/>
                      <a:pt x="1482" y="1775"/>
                      <a:pt x="1482" y="1775"/>
                    </a:cubicBezTo>
                    <a:cubicBezTo>
                      <a:pt x="1481" y="1786"/>
                      <a:pt x="1473" y="1807"/>
                      <a:pt x="1463" y="1828"/>
                    </a:cubicBezTo>
                    <a:cubicBezTo>
                      <a:pt x="1470" y="1792"/>
                      <a:pt x="1470" y="1792"/>
                      <a:pt x="1470" y="1792"/>
                    </a:cubicBezTo>
                    <a:cubicBezTo>
                      <a:pt x="1480" y="1773"/>
                      <a:pt x="1490" y="1748"/>
                      <a:pt x="1499" y="1721"/>
                    </a:cubicBezTo>
                    <a:cubicBezTo>
                      <a:pt x="1539" y="1716"/>
                      <a:pt x="1582" y="1713"/>
                      <a:pt x="1624" y="1714"/>
                    </a:cubicBezTo>
                    <a:cubicBezTo>
                      <a:pt x="1621" y="1732"/>
                      <a:pt x="1621" y="1732"/>
                      <a:pt x="1621" y="1732"/>
                    </a:cubicBezTo>
                    <a:cubicBezTo>
                      <a:pt x="1620" y="1749"/>
                      <a:pt x="1612" y="1789"/>
                      <a:pt x="1597" y="1823"/>
                    </a:cubicBezTo>
                    <a:cubicBezTo>
                      <a:pt x="1593" y="1836"/>
                      <a:pt x="1588" y="1847"/>
                      <a:pt x="1582" y="1857"/>
                    </a:cubicBezTo>
                    <a:cubicBezTo>
                      <a:pt x="1570" y="1873"/>
                      <a:pt x="1570" y="1873"/>
                      <a:pt x="1570" y="1873"/>
                    </a:cubicBezTo>
                    <a:cubicBezTo>
                      <a:pt x="1574" y="1868"/>
                      <a:pt x="1578" y="1863"/>
                      <a:pt x="1582" y="1858"/>
                    </a:cubicBezTo>
                    <a:cubicBezTo>
                      <a:pt x="1572" y="1874"/>
                      <a:pt x="1564" y="1887"/>
                      <a:pt x="1562" y="1893"/>
                    </a:cubicBezTo>
                    <a:cubicBezTo>
                      <a:pt x="1558" y="1893"/>
                      <a:pt x="1554" y="1893"/>
                      <a:pt x="1551" y="1894"/>
                    </a:cubicBezTo>
                    <a:cubicBezTo>
                      <a:pt x="1545" y="1894"/>
                      <a:pt x="1539" y="1895"/>
                      <a:pt x="1533" y="1896"/>
                    </a:cubicBezTo>
                    <a:cubicBezTo>
                      <a:pt x="1559" y="1867"/>
                      <a:pt x="1576" y="1795"/>
                      <a:pt x="1583" y="1756"/>
                    </a:cubicBezTo>
                    <a:cubicBezTo>
                      <a:pt x="1585" y="1745"/>
                      <a:pt x="1585" y="1745"/>
                      <a:pt x="1585" y="1745"/>
                    </a:cubicBezTo>
                    <a:cubicBezTo>
                      <a:pt x="1581" y="1763"/>
                      <a:pt x="1581" y="1763"/>
                      <a:pt x="1581" y="1763"/>
                    </a:cubicBezTo>
                    <a:cubicBezTo>
                      <a:pt x="1578" y="1791"/>
                      <a:pt x="1541" y="1880"/>
                      <a:pt x="1533" y="1896"/>
                    </a:cubicBezTo>
                    <a:cubicBezTo>
                      <a:pt x="1504" y="1899"/>
                      <a:pt x="1476" y="1903"/>
                      <a:pt x="1448" y="1908"/>
                    </a:cubicBezTo>
                    <a:cubicBezTo>
                      <a:pt x="1460" y="1846"/>
                      <a:pt x="1460" y="1846"/>
                      <a:pt x="1460" y="1846"/>
                    </a:cubicBezTo>
                    <a:cubicBezTo>
                      <a:pt x="1472" y="1819"/>
                      <a:pt x="1481" y="1788"/>
                      <a:pt x="1485" y="1767"/>
                    </a:cubicBezTo>
                    <a:cubicBezTo>
                      <a:pt x="1487" y="1757"/>
                      <a:pt x="1487" y="1757"/>
                      <a:pt x="1487" y="1757"/>
                    </a:cubicBezTo>
                    <a:moveTo>
                      <a:pt x="1355" y="1938"/>
                    </a:moveTo>
                    <a:cubicBezTo>
                      <a:pt x="1346" y="1951"/>
                      <a:pt x="1336" y="1971"/>
                      <a:pt x="1327" y="1985"/>
                    </a:cubicBezTo>
                    <a:cubicBezTo>
                      <a:pt x="1320" y="1997"/>
                      <a:pt x="1311" y="2009"/>
                      <a:pt x="1301" y="2015"/>
                    </a:cubicBezTo>
                    <a:cubicBezTo>
                      <a:pt x="1304" y="2014"/>
                      <a:pt x="1308" y="2012"/>
                      <a:pt x="1312" y="2009"/>
                    </a:cubicBezTo>
                    <a:cubicBezTo>
                      <a:pt x="1303" y="2019"/>
                      <a:pt x="1293" y="2029"/>
                      <a:pt x="1285" y="2038"/>
                    </a:cubicBezTo>
                    <a:cubicBezTo>
                      <a:pt x="1280" y="2037"/>
                      <a:pt x="1280" y="2037"/>
                      <a:pt x="1280" y="2037"/>
                    </a:cubicBezTo>
                    <a:cubicBezTo>
                      <a:pt x="1278" y="2037"/>
                      <a:pt x="1276" y="2036"/>
                      <a:pt x="1274" y="2036"/>
                    </a:cubicBezTo>
                    <a:cubicBezTo>
                      <a:pt x="1280" y="2029"/>
                      <a:pt x="1285" y="2020"/>
                      <a:pt x="1291" y="2015"/>
                    </a:cubicBezTo>
                    <a:cubicBezTo>
                      <a:pt x="1293" y="2014"/>
                      <a:pt x="1293" y="2014"/>
                      <a:pt x="1293" y="2014"/>
                    </a:cubicBezTo>
                    <a:cubicBezTo>
                      <a:pt x="1289" y="2017"/>
                      <a:pt x="1289" y="2017"/>
                      <a:pt x="1289" y="2017"/>
                    </a:cubicBezTo>
                    <a:cubicBezTo>
                      <a:pt x="1286" y="2018"/>
                      <a:pt x="1281" y="2022"/>
                      <a:pt x="1276" y="2027"/>
                    </a:cubicBezTo>
                    <a:cubicBezTo>
                      <a:pt x="1281" y="2009"/>
                      <a:pt x="1281" y="2009"/>
                      <a:pt x="1281" y="2009"/>
                    </a:cubicBezTo>
                    <a:cubicBezTo>
                      <a:pt x="1281" y="2009"/>
                      <a:pt x="1282" y="2008"/>
                      <a:pt x="1282" y="2008"/>
                    </a:cubicBezTo>
                    <a:cubicBezTo>
                      <a:pt x="1284" y="2005"/>
                      <a:pt x="1284" y="2005"/>
                      <a:pt x="1284" y="2005"/>
                    </a:cubicBezTo>
                    <a:cubicBezTo>
                      <a:pt x="1281" y="2008"/>
                      <a:pt x="1281" y="2008"/>
                      <a:pt x="1281" y="2008"/>
                    </a:cubicBezTo>
                    <a:cubicBezTo>
                      <a:pt x="1282" y="2004"/>
                      <a:pt x="1282" y="2004"/>
                      <a:pt x="1282" y="2004"/>
                    </a:cubicBezTo>
                    <a:cubicBezTo>
                      <a:pt x="1288" y="2000"/>
                      <a:pt x="1296" y="1991"/>
                      <a:pt x="1304" y="1980"/>
                    </a:cubicBezTo>
                    <a:cubicBezTo>
                      <a:pt x="1300" y="1991"/>
                      <a:pt x="1296" y="2001"/>
                      <a:pt x="1291" y="2008"/>
                    </a:cubicBezTo>
                    <a:cubicBezTo>
                      <a:pt x="1288" y="2013"/>
                      <a:pt x="1288" y="2013"/>
                      <a:pt x="1288" y="2013"/>
                    </a:cubicBezTo>
                    <a:cubicBezTo>
                      <a:pt x="1294" y="2004"/>
                      <a:pt x="1294" y="2004"/>
                      <a:pt x="1294" y="2004"/>
                    </a:cubicBezTo>
                    <a:cubicBezTo>
                      <a:pt x="1299" y="1999"/>
                      <a:pt x="1306" y="1984"/>
                      <a:pt x="1312" y="1970"/>
                    </a:cubicBezTo>
                    <a:cubicBezTo>
                      <a:pt x="1319" y="1959"/>
                      <a:pt x="1325" y="1950"/>
                      <a:pt x="1327" y="1943"/>
                    </a:cubicBezTo>
                    <a:cubicBezTo>
                      <a:pt x="1329" y="1943"/>
                      <a:pt x="1331" y="1943"/>
                      <a:pt x="1333" y="1942"/>
                    </a:cubicBezTo>
                    <a:cubicBezTo>
                      <a:pt x="1325" y="1953"/>
                      <a:pt x="1316" y="1971"/>
                      <a:pt x="1310" y="1982"/>
                    </a:cubicBezTo>
                    <a:cubicBezTo>
                      <a:pt x="1308" y="1985"/>
                      <a:pt x="1308" y="1985"/>
                      <a:pt x="1308" y="1985"/>
                    </a:cubicBezTo>
                    <a:cubicBezTo>
                      <a:pt x="1311" y="1979"/>
                      <a:pt x="1311" y="1979"/>
                      <a:pt x="1311" y="1979"/>
                    </a:cubicBezTo>
                    <a:cubicBezTo>
                      <a:pt x="1314" y="1976"/>
                      <a:pt x="1321" y="1967"/>
                      <a:pt x="1327" y="1959"/>
                    </a:cubicBezTo>
                    <a:cubicBezTo>
                      <a:pt x="1327" y="1960"/>
                      <a:pt x="1326" y="1962"/>
                      <a:pt x="1325" y="1963"/>
                    </a:cubicBezTo>
                    <a:cubicBezTo>
                      <a:pt x="1324" y="1965"/>
                      <a:pt x="1324" y="1965"/>
                      <a:pt x="1324" y="1965"/>
                    </a:cubicBezTo>
                    <a:cubicBezTo>
                      <a:pt x="1325" y="1964"/>
                      <a:pt x="1325" y="1964"/>
                      <a:pt x="1325" y="1964"/>
                    </a:cubicBezTo>
                    <a:cubicBezTo>
                      <a:pt x="1313" y="1985"/>
                      <a:pt x="1301" y="2014"/>
                      <a:pt x="1284" y="2026"/>
                    </a:cubicBezTo>
                    <a:cubicBezTo>
                      <a:pt x="1279" y="2030"/>
                      <a:pt x="1279" y="2030"/>
                      <a:pt x="1279" y="2030"/>
                    </a:cubicBezTo>
                    <a:cubicBezTo>
                      <a:pt x="1288" y="2023"/>
                      <a:pt x="1288" y="2023"/>
                      <a:pt x="1288" y="2023"/>
                    </a:cubicBezTo>
                    <a:cubicBezTo>
                      <a:pt x="1303" y="2016"/>
                      <a:pt x="1330" y="1968"/>
                      <a:pt x="1333" y="1954"/>
                    </a:cubicBezTo>
                    <a:cubicBezTo>
                      <a:pt x="1337" y="1949"/>
                      <a:pt x="1342" y="1944"/>
                      <a:pt x="1344" y="1940"/>
                    </a:cubicBezTo>
                    <a:cubicBezTo>
                      <a:pt x="1348" y="1939"/>
                      <a:pt x="1351" y="1938"/>
                      <a:pt x="1355" y="1938"/>
                    </a:cubicBezTo>
                    <a:moveTo>
                      <a:pt x="1287" y="1953"/>
                    </a:moveTo>
                    <a:cubicBezTo>
                      <a:pt x="1280" y="1964"/>
                      <a:pt x="1274" y="1980"/>
                      <a:pt x="1268" y="1992"/>
                    </a:cubicBezTo>
                    <a:cubicBezTo>
                      <a:pt x="1258" y="2001"/>
                      <a:pt x="1244" y="2012"/>
                      <a:pt x="1244" y="2017"/>
                    </a:cubicBezTo>
                    <a:cubicBezTo>
                      <a:pt x="1250" y="2015"/>
                      <a:pt x="1256" y="2010"/>
                      <a:pt x="1261" y="2004"/>
                    </a:cubicBezTo>
                    <a:cubicBezTo>
                      <a:pt x="1261" y="2004"/>
                      <a:pt x="1261" y="2004"/>
                      <a:pt x="1261" y="2004"/>
                    </a:cubicBezTo>
                    <a:cubicBezTo>
                      <a:pt x="1262" y="2004"/>
                      <a:pt x="1262" y="2004"/>
                      <a:pt x="1262" y="2004"/>
                    </a:cubicBezTo>
                    <a:cubicBezTo>
                      <a:pt x="1269" y="1996"/>
                      <a:pt x="1275" y="1987"/>
                      <a:pt x="1279" y="1981"/>
                    </a:cubicBezTo>
                    <a:cubicBezTo>
                      <a:pt x="1281" y="1978"/>
                      <a:pt x="1281" y="1978"/>
                      <a:pt x="1281" y="1978"/>
                    </a:cubicBezTo>
                    <a:cubicBezTo>
                      <a:pt x="1277" y="1983"/>
                      <a:pt x="1277" y="1983"/>
                      <a:pt x="1277" y="1983"/>
                    </a:cubicBezTo>
                    <a:cubicBezTo>
                      <a:pt x="1276" y="1984"/>
                      <a:pt x="1274" y="1986"/>
                      <a:pt x="1272" y="1989"/>
                    </a:cubicBezTo>
                    <a:cubicBezTo>
                      <a:pt x="1273" y="1987"/>
                      <a:pt x="1274" y="1985"/>
                      <a:pt x="1275" y="1983"/>
                    </a:cubicBezTo>
                    <a:cubicBezTo>
                      <a:pt x="1277" y="1981"/>
                      <a:pt x="1282" y="1976"/>
                      <a:pt x="1286" y="1970"/>
                    </a:cubicBezTo>
                    <a:cubicBezTo>
                      <a:pt x="1278" y="2004"/>
                      <a:pt x="1278" y="2004"/>
                      <a:pt x="1278" y="2004"/>
                    </a:cubicBezTo>
                    <a:cubicBezTo>
                      <a:pt x="1276" y="2006"/>
                      <a:pt x="1276" y="2006"/>
                      <a:pt x="1276" y="2006"/>
                    </a:cubicBezTo>
                    <a:cubicBezTo>
                      <a:pt x="1268" y="2013"/>
                      <a:pt x="1255" y="2023"/>
                      <a:pt x="1251" y="2030"/>
                    </a:cubicBezTo>
                    <a:cubicBezTo>
                      <a:pt x="1249" y="2029"/>
                      <a:pt x="1247" y="2029"/>
                      <a:pt x="1245" y="2028"/>
                    </a:cubicBezTo>
                    <a:cubicBezTo>
                      <a:pt x="1258" y="2020"/>
                      <a:pt x="1278" y="1989"/>
                      <a:pt x="1275" y="1995"/>
                    </a:cubicBezTo>
                    <a:cubicBezTo>
                      <a:pt x="1273" y="1998"/>
                      <a:pt x="1273" y="1998"/>
                      <a:pt x="1273" y="1998"/>
                    </a:cubicBezTo>
                    <a:cubicBezTo>
                      <a:pt x="1277" y="1992"/>
                      <a:pt x="1277" y="1992"/>
                      <a:pt x="1277" y="1992"/>
                    </a:cubicBezTo>
                    <a:cubicBezTo>
                      <a:pt x="1274" y="1992"/>
                      <a:pt x="1248" y="2018"/>
                      <a:pt x="1241" y="2028"/>
                    </a:cubicBezTo>
                    <a:cubicBezTo>
                      <a:pt x="1227" y="2024"/>
                      <a:pt x="1213" y="2021"/>
                      <a:pt x="1198" y="2018"/>
                    </a:cubicBezTo>
                    <a:cubicBezTo>
                      <a:pt x="1199" y="2018"/>
                      <a:pt x="1199" y="2018"/>
                      <a:pt x="1199" y="2018"/>
                    </a:cubicBezTo>
                    <a:cubicBezTo>
                      <a:pt x="1207" y="2011"/>
                      <a:pt x="1227" y="1981"/>
                      <a:pt x="1230" y="1967"/>
                    </a:cubicBezTo>
                    <a:cubicBezTo>
                      <a:pt x="1241" y="1964"/>
                      <a:pt x="1253" y="1961"/>
                      <a:pt x="1265" y="1958"/>
                    </a:cubicBezTo>
                    <a:cubicBezTo>
                      <a:pt x="1258" y="1968"/>
                      <a:pt x="1252" y="1981"/>
                      <a:pt x="1246" y="1992"/>
                    </a:cubicBezTo>
                    <a:cubicBezTo>
                      <a:pt x="1237" y="2001"/>
                      <a:pt x="1223" y="2013"/>
                      <a:pt x="1223" y="2018"/>
                    </a:cubicBezTo>
                    <a:cubicBezTo>
                      <a:pt x="1235" y="2013"/>
                      <a:pt x="1249" y="1993"/>
                      <a:pt x="1256" y="1981"/>
                    </a:cubicBezTo>
                    <a:cubicBezTo>
                      <a:pt x="1258" y="1978"/>
                      <a:pt x="1258" y="1978"/>
                      <a:pt x="1258" y="1978"/>
                    </a:cubicBezTo>
                    <a:cubicBezTo>
                      <a:pt x="1255" y="1982"/>
                      <a:pt x="1255" y="1982"/>
                      <a:pt x="1255" y="1982"/>
                    </a:cubicBezTo>
                    <a:cubicBezTo>
                      <a:pt x="1261" y="1974"/>
                      <a:pt x="1267" y="1964"/>
                      <a:pt x="1270" y="1957"/>
                    </a:cubicBezTo>
                    <a:cubicBezTo>
                      <a:pt x="1276" y="1955"/>
                      <a:pt x="1282" y="1954"/>
                      <a:pt x="1287" y="1953"/>
                    </a:cubicBezTo>
                    <a:moveTo>
                      <a:pt x="1141" y="2007"/>
                    </a:moveTo>
                    <a:cubicBezTo>
                      <a:pt x="1150" y="2004"/>
                      <a:pt x="1159" y="1995"/>
                      <a:pt x="1166" y="1985"/>
                    </a:cubicBezTo>
                    <a:cubicBezTo>
                      <a:pt x="1171" y="1983"/>
                      <a:pt x="1176" y="1982"/>
                      <a:pt x="1181" y="1980"/>
                    </a:cubicBezTo>
                    <a:cubicBezTo>
                      <a:pt x="1176" y="1987"/>
                      <a:pt x="1171" y="1993"/>
                      <a:pt x="1167" y="1998"/>
                    </a:cubicBezTo>
                    <a:cubicBezTo>
                      <a:pt x="1162" y="2001"/>
                      <a:pt x="1158" y="2008"/>
                      <a:pt x="1154" y="2012"/>
                    </a:cubicBezTo>
                    <a:cubicBezTo>
                      <a:pt x="1135" y="2009"/>
                      <a:pt x="1115" y="2007"/>
                      <a:pt x="1094" y="2006"/>
                    </a:cubicBezTo>
                    <a:cubicBezTo>
                      <a:pt x="1097" y="2005"/>
                      <a:pt x="1099" y="2005"/>
                      <a:pt x="1101" y="2004"/>
                    </a:cubicBezTo>
                    <a:cubicBezTo>
                      <a:pt x="1101" y="2004"/>
                      <a:pt x="1101" y="2005"/>
                      <a:pt x="1100" y="2005"/>
                    </a:cubicBezTo>
                    <a:cubicBezTo>
                      <a:pt x="1101" y="2005"/>
                      <a:pt x="1101" y="2004"/>
                      <a:pt x="1102" y="2004"/>
                    </a:cubicBezTo>
                    <a:cubicBezTo>
                      <a:pt x="1107" y="2002"/>
                      <a:pt x="1112" y="2001"/>
                      <a:pt x="1117" y="1999"/>
                    </a:cubicBezTo>
                    <a:cubicBezTo>
                      <a:pt x="1116" y="2000"/>
                      <a:pt x="1116" y="2002"/>
                      <a:pt x="1116" y="2002"/>
                    </a:cubicBezTo>
                    <a:cubicBezTo>
                      <a:pt x="1117" y="2001"/>
                      <a:pt x="1119" y="2000"/>
                      <a:pt x="1121" y="1998"/>
                    </a:cubicBezTo>
                    <a:cubicBezTo>
                      <a:pt x="1129" y="1995"/>
                      <a:pt x="1138" y="1993"/>
                      <a:pt x="1148" y="1990"/>
                    </a:cubicBezTo>
                    <a:cubicBezTo>
                      <a:pt x="1147" y="1991"/>
                      <a:pt x="1146" y="1992"/>
                      <a:pt x="1145" y="1993"/>
                    </a:cubicBezTo>
                    <a:cubicBezTo>
                      <a:pt x="1144" y="1993"/>
                      <a:pt x="1144" y="1993"/>
                      <a:pt x="1143" y="1994"/>
                    </a:cubicBezTo>
                    <a:cubicBezTo>
                      <a:pt x="1136" y="2001"/>
                      <a:pt x="1131" y="2006"/>
                      <a:pt x="1130" y="2008"/>
                    </a:cubicBezTo>
                    <a:cubicBezTo>
                      <a:pt x="1135" y="2005"/>
                      <a:pt x="1141" y="2002"/>
                      <a:pt x="1146" y="1997"/>
                    </a:cubicBezTo>
                    <a:cubicBezTo>
                      <a:pt x="1147" y="1997"/>
                      <a:pt x="1147" y="1997"/>
                      <a:pt x="1147" y="1996"/>
                    </a:cubicBezTo>
                    <a:cubicBezTo>
                      <a:pt x="1151" y="1994"/>
                      <a:pt x="1154" y="1991"/>
                      <a:pt x="1157" y="1988"/>
                    </a:cubicBezTo>
                    <a:cubicBezTo>
                      <a:pt x="1150" y="1997"/>
                      <a:pt x="1143" y="2004"/>
                      <a:pt x="1141" y="2007"/>
                    </a:cubicBezTo>
                    <a:moveTo>
                      <a:pt x="884" y="2364"/>
                    </a:moveTo>
                    <a:cubicBezTo>
                      <a:pt x="881" y="2352"/>
                      <a:pt x="881" y="2352"/>
                      <a:pt x="881" y="2352"/>
                    </a:cubicBezTo>
                    <a:cubicBezTo>
                      <a:pt x="880" y="2337"/>
                      <a:pt x="868" y="2291"/>
                      <a:pt x="854" y="2270"/>
                    </a:cubicBezTo>
                    <a:cubicBezTo>
                      <a:pt x="863" y="2270"/>
                      <a:pt x="863" y="2270"/>
                      <a:pt x="863" y="2270"/>
                    </a:cubicBezTo>
                    <a:cubicBezTo>
                      <a:pt x="885" y="2312"/>
                      <a:pt x="898" y="2385"/>
                      <a:pt x="898" y="2430"/>
                    </a:cubicBezTo>
                    <a:cubicBezTo>
                      <a:pt x="899" y="2443"/>
                      <a:pt x="899" y="2443"/>
                      <a:pt x="899" y="2443"/>
                    </a:cubicBezTo>
                    <a:cubicBezTo>
                      <a:pt x="898" y="2420"/>
                      <a:pt x="898" y="2420"/>
                      <a:pt x="898" y="2420"/>
                    </a:cubicBezTo>
                    <a:cubicBezTo>
                      <a:pt x="897" y="2410"/>
                      <a:pt x="897" y="2393"/>
                      <a:pt x="895" y="2374"/>
                    </a:cubicBezTo>
                    <a:cubicBezTo>
                      <a:pt x="899" y="2406"/>
                      <a:pt x="900" y="2438"/>
                      <a:pt x="899" y="2464"/>
                    </a:cubicBezTo>
                    <a:cubicBezTo>
                      <a:pt x="893" y="2464"/>
                      <a:pt x="888" y="2464"/>
                      <a:pt x="883" y="2464"/>
                    </a:cubicBezTo>
                    <a:cubicBezTo>
                      <a:pt x="884" y="2442"/>
                      <a:pt x="884" y="2417"/>
                      <a:pt x="883" y="2394"/>
                    </a:cubicBezTo>
                    <a:cubicBezTo>
                      <a:pt x="881" y="2333"/>
                      <a:pt x="849" y="2284"/>
                      <a:pt x="841" y="2277"/>
                    </a:cubicBezTo>
                    <a:cubicBezTo>
                      <a:pt x="872" y="2316"/>
                      <a:pt x="881" y="2393"/>
                      <a:pt x="880" y="2464"/>
                    </a:cubicBezTo>
                    <a:cubicBezTo>
                      <a:pt x="872" y="2464"/>
                      <a:pt x="864" y="2463"/>
                      <a:pt x="856" y="2463"/>
                    </a:cubicBezTo>
                    <a:cubicBezTo>
                      <a:pt x="855" y="2438"/>
                      <a:pt x="854" y="2410"/>
                      <a:pt x="849" y="2382"/>
                    </a:cubicBezTo>
                    <a:cubicBezTo>
                      <a:pt x="846" y="2350"/>
                      <a:pt x="837" y="2321"/>
                      <a:pt x="828" y="2300"/>
                    </a:cubicBezTo>
                    <a:cubicBezTo>
                      <a:pt x="832" y="2292"/>
                      <a:pt x="832" y="2292"/>
                      <a:pt x="832" y="2292"/>
                    </a:cubicBezTo>
                    <a:cubicBezTo>
                      <a:pt x="842" y="2309"/>
                      <a:pt x="851" y="2331"/>
                      <a:pt x="853" y="2347"/>
                    </a:cubicBezTo>
                    <a:cubicBezTo>
                      <a:pt x="854" y="2353"/>
                      <a:pt x="854" y="2353"/>
                      <a:pt x="854" y="2353"/>
                    </a:cubicBezTo>
                    <a:cubicBezTo>
                      <a:pt x="852" y="2343"/>
                      <a:pt x="852" y="2343"/>
                      <a:pt x="852" y="2343"/>
                    </a:cubicBezTo>
                    <a:cubicBezTo>
                      <a:pt x="854" y="2333"/>
                      <a:pt x="844" y="2304"/>
                      <a:pt x="834" y="2287"/>
                    </a:cubicBezTo>
                    <a:cubicBezTo>
                      <a:pt x="842" y="2271"/>
                      <a:pt x="842" y="2271"/>
                      <a:pt x="842" y="2271"/>
                    </a:cubicBezTo>
                    <a:cubicBezTo>
                      <a:pt x="850" y="2270"/>
                      <a:pt x="850" y="2270"/>
                      <a:pt x="850" y="2270"/>
                    </a:cubicBezTo>
                    <a:cubicBezTo>
                      <a:pt x="864" y="2294"/>
                      <a:pt x="876" y="2333"/>
                      <a:pt x="882" y="2357"/>
                    </a:cubicBezTo>
                    <a:cubicBezTo>
                      <a:pt x="884" y="2364"/>
                      <a:pt x="884" y="2364"/>
                      <a:pt x="884" y="2364"/>
                    </a:cubicBezTo>
                    <a:moveTo>
                      <a:pt x="798" y="2365"/>
                    </a:moveTo>
                    <a:cubicBezTo>
                      <a:pt x="804" y="2399"/>
                      <a:pt x="807" y="2434"/>
                      <a:pt x="808" y="2464"/>
                    </a:cubicBezTo>
                    <a:cubicBezTo>
                      <a:pt x="799" y="2464"/>
                      <a:pt x="789" y="2464"/>
                      <a:pt x="780" y="2465"/>
                    </a:cubicBezTo>
                    <a:cubicBezTo>
                      <a:pt x="779" y="2452"/>
                      <a:pt x="779" y="2433"/>
                      <a:pt x="777" y="2412"/>
                    </a:cubicBezTo>
                    <a:cubicBezTo>
                      <a:pt x="798" y="2365"/>
                      <a:pt x="798" y="2365"/>
                      <a:pt x="798" y="2365"/>
                    </a:cubicBezTo>
                    <a:moveTo>
                      <a:pt x="764" y="2456"/>
                    </a:moveTo>
                    <a:cubicBezTo>
                      <a:pt x="764" y="2452"/>
                      <a:pt x="763" y="2448"/>
                      <a:pt x="762" y="2444"/>
                    </a:cubicBezTo>
                    <a:cubicBezTo>
                      <a:pt x="764" y="2440"/>
                      <a:pt x="764" y="2440"/>
                      <a:pt x="764" y="2440"/>
                    </a:cubicBezTo>
                    <a:cubicBezTo>
                      <a:pt x="764" y="2445"/>
                      <a:pt x="764" y="2449"/>
                      <a:pt x="764" y="2454"/>
                    </a:cubicBezTo>
                    <a:cubicBezTo>
                      <a:pt x="764" y="2456"/>
                      <a:pt x="764" y="2456"/>
                      <a:pt x="764" y="2456"/>
                    </a:cubicBezTo>
                    <a:moveTo>
                      <a:pt x="764" y="2440"/>
                    </a:moveTo>
                    <a:cubicBezTo>
                      <a:pt x="775" y="2416"/>
                      <a:pt x="775" y="2416"/>
                      <a:pt x="775" y="2416"/>
                    </a:cubicBezTo>
                    <a:cubicBezTo>
                      <a:pt x="777" y="2433"/>
                      <a:pt x="779" y="2450"/>
                      <a:pt x="779" y="2465"/>
                    </a:cubicBezTo>
                    <a:cubicBezTo>
                      <a:pt x="775" y="2465"/>
                      <a:pt x="770" y="2465"/>
                      <a:pt x="766" y="2465"/>
                    </a:cubicBezTo>
                    <a:cubicBezTo>
                      <a:pt x="766" y="2463"/>
                      <a:pt x="765" y="2460"/>
                      <a:pt x="765" y="2458"/>
                    </a:cubicBezTo>
                    <a:cubicBezTo>
                      <a:pt x="764" y="2443"/>
                      <a:pt x="764" y="2443"/>
                      <a:pt x="764" y="2443"/>
                    </a:cubicBezTo>
                    <a:cubicBezTo>
                      <a:pt x="764" y="2442"/>
                      <a:pt x="764" y="2441"/>
                      <a:pt x="764" y="2440"/>
                    </a:cubicBezTo>
                    <a:moveTo>
                      <a:pt x="803" y="2361"/>
                    </a:moveTo>
                    <a:cubicBezTo>
                      <a:pt x="803" y="2360"/>
                      <a:pt x="802" y="2359"/>
                      <a:pt x="802" y="2357"/>
                    </a:cubicBezTo>
                    <a:cubicBezTo>
                      <a:pt x="811" y="2338"/>
                      <a:pt x="811" y="2338"/>
                      <a:pt x="811" y="2338"/>
                    </a:cubicBezTo>
                    <a:cubicBezTo>
                      <a:pt x="821" y="2378"/>
                      <a:pt x="829" y="2423"/>
                      <a:pt x="833" y="2464"/>
                    </a:cubicBezTo>
                    <a:cubicBezTo>
                      <a:pt x="825" y="2464"/>
                      <a:pt x="816" y="2464"/>
                      <a:pt x="808" y="2464"/>
                    </a:cubicBezTo>
                    <a:cubicBezTo>
                      <a:pt x="808" y="2440"/>
                      <a:pt x="809" y="2399"/>
                      <a:pt x="803" y="2361"/>
                    </a:cubicBezTo>
                    <a:moveTo>
                      <a:pt x="814" y="2332"/>
                    </a:moveTo>
                    <a:cubicBezTo>
                      <a:pt x="827" y="2304"/>
                      <a:pt x="827" y="2304"/>
                      <a:pt x="827" y="2304"/>
                    </a:cubicBezTo>
                    <a:cubicBezTo>
                      <a:pt x="840" y="2349"/>
                      <a:pt x="850" y="2409"/>
                      <a:pt x="854" y="2463"/>
                    </a:cubicBezTo>
                    <a:cubicBezTo>
                      <a:pt x="848" y="2463"/>
                      <a:pt x="842" y="2463"/>
                      <a:pt x="835" y="2464"/>
                    </a:cubicBezTo>
                    <a:cubicBezTo>
                      <a:pt x="833" y="2425"/>
                      <a:pt x="824" y="2373"/>
                      <a:pt x="814" y="2332"/>
                    </a:cubicBezTo>
                    <a:moveTo>
                      <a:pt x="916" y="2465"/>
                    </a:moveTo>
                    <a:cubicBezTo>
                      <a:pt x="910" y="2465"/>
                      <a:pt x="905" y="2464"/>
                      <a:pt x="899" y="2464"/>
                    </a:cubicBezTo>
                    <a:cubicBezTo>
                      <a:pt x="899" y="2463"/>
                      <a:pt x="899" y="2463"/>
                      <a:pt x="899" y="2463"/>
                    </a:cubicBezTo>
                    <a:cubicBezTo>
                      <a:pt x="899" y="2442"/>
                      <a:pt x="903" y="2392"/>
                      <a:pt x="897" y="2345"/>
                    </a:cubicBezTo>
                    <a:cubicBezTo>
                      <a:pt x="896" y="2334"/>
                      <a:pt x="894" y="2324"/>
                      <a:pt x="891" y="2314"/>
                    </a:cubicBezTo>
                    <a:cubicBezTo>
                      <a:pt x="905" y="2352"/>
                      <a:pt x="912" y="2413"/>
                      <a:pt x="916" y="2465"/>
                    </a:cubicBezTo>
                    <a:moveTo>
                      <a:pt x="866" y="2270"/>
                    </a:moveTo>
                    <a:cubicBezTo>
                      <a:pt x="870" y="2269"/>
                      <a:pt x="870" y="2269"/>
                      <a:pt x="870" y="2269"/>
                    </a:cubicBezTo>
                    <a:cubicBezTo>
                      <a:pt x="875" y="2279"/>
                      <a:pt x="879" y="2290"/>
                      <a:pt x="882" y="2303"/>
                    </a:cubicBezTo>
                    <a:cubicBezTo>
                      <a:pt x="878" y="2290"/>
                      <a:pt x="872" y="2278"/>
                      <a:pt x="866" y="2270"/>
                    </a:cubicBezTo>
                    <a:moveTo>
                      <a:pt x="872" y="2269"/>
                    </a:moveTo>
                    <a:cubicBezTo>
                      <a:pt x="889" y="2268"/>
                      <a:pt x="889" y="2268"/>
                      <a:pt x="889" y="2268"/>
                    </a:cubicBezTo>
                    <a:cubicBezTo>
                      <a:pt x="892" y="2273"/>
                      <a:pt x="895" y="2278"/>
                      <a:pt x="898" y="2284"/>
                    </a:cubicBezTo>
                    <a:cubicBezTo>
                      <a:pt x="905" y="2301"/>
                      <a:pt x="912" y="2320"/>
                      <a:pt x="919" y="2341"/>
                    </a:cubicBezTo>
                    <a:cubicBezTo>
                      <a:pt x="929" y="2381"/>
                      <a:pt x="935" y="2427"/>
                      <a:pt x="934" y="2466"/>
                    </a:cubicBezTo>
                    <a:cubicBezTo>
                      <a:pt x="929" y="2466"/>
                      <a:pt x="923" y="2465"/>
                      <a:pt x="918" y="2465"/>
                    </a:cubicBezTo>
                    <a:cubicBezTo>
                      <a:pt x="917" y="2444"/>
                      <a:pt x="916" y="2419"/>
                      <a:pt x="914" y="2395"/>
                    </a:cubicBezTo>
                    <a:cubicBezTo>
                      <a:pt x="911" y="2354"/>
                      <a:pt x="896" y="2317"/>
                      <a:pt x="888" y="2305"/>
                    </a:cubicBezTo>
                    <a:cubicBezTo>
                      <a:pt x="883" y="2291"/>
                      <a:pt x="877" y="2278"/>
                      <a:pt x="872" y="2269"/>
                    </a:cubicBezTo>
                    <a:moveTo>
                      <a:pt x="791" y="3064"/>
                    </a:moveTo>
                    <a:cubicBezTo>
                      <a:pt x="823" y="3037"/>
                      <a:pt x="849" y="2976"/>
                      <a:pt x="866" y="2918"/>
                    </a:cubicBezTo>
                    <a:cubicBezTo>
                      <a:pt x="872" y="2918"/>
                      <a:pt x="877" y="2918"/>
                      <a:pt x="882" y="2919"/>
                    </a:cubicBezTo>
                    <a:cubicBezTo>
                      <a:pt x="861" y="2975"/>
                      <a:pt x="820" y="3054"/>
                      <a:pt x="813" y="3067"/>
                    </a:cubicBezTo>
                    <a:cubicBezTo>
                      <a:pt x="791" y="3068"/>
                      <a:pt x="766" y="3070"/>
                      <a:pt x="739" y="3073"/>
                    </a:cubicBezTo>
                    <a:cubicBezTo>
                      <a:pt x="771" y="3042"/>
                      <a:pt x="802" y="2981"/>
                      <a:pt x="825" y="2918"/>
                    </a:cubicBezTo>
                    <a:cubicBezTo>
                      <a:pt x="832" y="2918"/>
                      <a:pt x="838" y="2918"/>
                      <a:pt x="845" y="2918"/>
                    </a:cubicBezTo>
                    <a:cubicBezTo>
                      <a:pt x="841" y="2932"/>
                      <a:pt x="836" y="2946"/>
                      <a:pt x="831" y="2959"/>
                    </a:cubicBezTo>
                    <a:cubicBezTo>
                      <a:pt x="811" y="3018"/>
                      <a:pt x="771" y="3059"/>
                      <a:pt x="764" y="3069"/>
                    </a:cubicBezTo>
                    <a:cubicBezTo>
                      <a:pt x="802" y="3043"/>
                      <a:pt x="830" y="2981"/>
                      <a:pt x="848" y="2918"/>
                    </a:cubicBezTo>
                    <a:cubicBezTo>
                      <a:pt x="853" y="2918"/>
                      <a:pt x="858" y="2918"/>
                      <a:pt x="863" y="2918"/>
                    </a:cubicBezTo>
                    <a:cubicBezTo>
                      <a:pt x="858" y="2935"/>
                      <a:pt x="852" y="2952"/>
                      <a:pt x="845" y="2968"/>
                    </a:cubicBezTo>
                    <a:cubicBezTo>
                      <a:pt x="826" y="3017"/>
                      <a:pt x="795" y="3055"/>
                      <a:pt x="791" y="3064"/>
                    </a:cubicBezTo>
                    <a:moveTo>
                      <a:pt x="414" y="3539"/>
                    </a:moveTo>
                    <a:cubicBezTo>
                      <a:pt x="414" y="3538"/>
                      <a:pt x="414" y="3538"/>
                      <a:pt x="414" y="3538"/>
                    </a:cubicBezTo>
                    <a:cubicBezTo>
                      <a:pt x="416" y="3538"/>
                      <a:pt x="419" y="3538"/>
                      <a:pt x="421" y="3539"/>
                    </a:cubicBezTo>
                    <a:cubicBezTo>
                      <a:pt x="421" y="3539"/>
                      <a:pt x="421" y="3539"/>
                      <a:pt x="421" y="3539"/>
                    </a:cubicBezTo>
                    <a:cubicBezTo>
                      <a:pt x="421" y="3539"/>
                      <a:pt x="421" y="3539"/>
                      <a:pt x="421" y="3539"/>
                    </a:cubicBezTo>
                    <a:cubicBezTo>
                      <a:pt x="426" y="3539"/>
                      <a:pt x="431" y="3539"/>
                      <a:pt x="436" y="3539"/>
                    </a:cubicBezTo>
                    <a:cubicBezTo>
                      <a:pt x="436" y="3540"/>
                      <a:pt x="436" y="3541"/>
                      <a:pt x="436" y="3541"/>
                    </a:cubicBezTo>
                    <a:cubicBezTo>
                      <a:pt x="435" y="3544"/>
                      <a:pt x="435" y="3544"/>
                      <a:pt x="435" y="3544"/>
                    </a:cubicBezTo>
                    <a:cubicBezTo>
                      <a:pt x="434" y="3544"/>
                      <a:pt x="432" y="3544"/>
                      <a:pt x="430" y="3544"/>
                    </a:cubicBezTo>
                    <a:cubicBezTo>
                      <a:pt x="418" y="3542"/>
                      <a:pt x="406" y="3540"/>
                      <a:pt x="395" y="3537"/>
                    </a:cubicBezTo>
                    <a:cubicBezTo>
                      <a:pt x="401" y="3538"/>
                      <a:pt x="408" y="3538"/>
                      <a:pt x="414" y="3538"/>
                    </a:cubicBezTo>
                    <a:cubicBezTo>
                      <a:pt x="414" y="3539"/>
                      <a:pt x="414" y="3539"/>
                      <a:pt x="414" y="3539"/>
                    </a:cubicBezTo>
                    <a:moveTo>
                      <a:pt x="524" y="3674"/>
                    </a:moveTo>
                    <a:cubicBezTo>
                      <a:pt x="525" y="3676"/>
                      <a:pt x="525" y="3676"/>
                      <a:pt x="525" y="3676"/>
                    </a:cubicBezTo>
                    <a:cubicBezTo>
                      <a:pt x="522" y="3675"/>
                      <a:pt x="520" y="3675"/>
                      <a:pt x="517" y="3674"/>
                    </a:cubicBezTo>
                    <a:cubicBezTo>
                      <a:pt x="515" y="3671"/>
                      <a:pt x="514" y="3668"/>
                      <a:pt x="513" y="3664"/>
                    </a:cubicBezTo>
                    <a:cubicBezTo>
                      <a:pt x="517" y="3665"/>
                      <a:pt x="522" y="3665"/>
                      <a:pt x="527" y="3666"/>
                    </a:cubicBezTo>
                    <a:cubicBezTo>
                      <a:pt x="522" y="3665"/>
                      <a:pt x="517" y="3665"/>
                      <a:pt x="513" y="3664"/>
                    </a:cubicBezTo>
                    <a:cubicBezTo>
                      <a:pt x="511" y="3659"/>
                      <a:pt x="509" y="3655"/>
                      <a:pt x="508" y="3650"/>
                    </a:cubicBezTo>
                    <a:cubicBezTo>
                      <a:pt x="513" y="3651"/>
                      <a:pt x="517" y="3651"/>
                      <a:pt x="522" y="3651"/>
                    </a:cubicBezTo>
                    <a:cubicBezTo>
                      <a:pt x="524" y="3656"/>
                      <a:pt x="526" y="3661"/>
                      <a:pt x="528" y="3666"/>
                    </a:cubicBezTo>
                    <a:cubicBezTo>
                      <a:pt x="527" y="3666"/>
                      <a:pt x="527" y="3666"/>
                      <a:pt x="527" y="3666"/>
                    </a:cubicBezTo>
                    <a:cubicBezTo>
                      <a:pt x="528" y="3666"/>
                      <a:pt x="528" y="3666"/>
                      <a:pt x="528" y="3666"/>
                    </a:cubicBezTo>
                    <a:cubicBezTo>
                      <a:pt x="529" y="3669"/>
                      <a:pt x="531" y="3673"/>
                      <a:pt x="532" y="3676"/>
                    </a:cubicBezTo>
                    <a:cubicBezTo>
                      <a:pt x="530" y="3676"/>
                      <a:pt x="528" y="3676"/>
                      <a:pt x="525" y="3676"/>
                    </a:cubicBezTo>
                    <a:cubicBezTo>
                      <a:pt x="524" y="3674"/>
                      <a:pt x="524" y="3674"/>
                      <a:pt x="524" y="3674"/>
                    </a:cubicBezTo>
                    <a:moveTo>
                      <a:pt x="527" y="3637"/>
                    </a:moveTo>
                    <a:cubicBezTo>
                      <a:pt x="530" y="3637"/>
                      <a:pt x="532" y="3637"/>
                      <a:pt x="535" y="3637"/>
                    </a:cubicBezTo>
                    <a:cubicBezTo>
                      <a:pt x="536" y="3642"/>
                      <a:pt x="537" y="3647"/>
                      <a:pt x="538" y="3651"/>
                    </a:cubicBezTo>
                    <a:cubicBezTo>
                      <a:pt x="534" y="3651"/>
                      <a:pt x="530" y="3651"/>
                      <a:pt x="526" y="3651"/>
                    </a:cubicBezTo>
                    <a:cubicBezTo>
                      <a:pt x="525" y="3646"/>
                      <a:pt x="523" y="3641"/>
                      <a:pt x="522" y="3636"/>
                    </a:cubicBezTo>
                    <a:cubicBezTo>
                      <a:pt x="523" y="3636"/>
                      <a:pt x="525" y="3636"/>
                      <a:pt x="526" y="3637"/>
                    </a:cubicBezTo>
                    <a:cubicBezTo>
                      <a:pt x="525" y="3637"/>
                      <a:pt x="523" y="3636"/>
                      <a:pt x="522" y="3636"/>
                    </a:cubicBezTo>
                    <a:cubicBezTo>
                      <a:pt x="520" y="3631"/>
                      <a:pt x="518" y="3625"/>
                      <a:pt x="517" y="3620"/>
                    </a:cubicBezTo>
                    <a:cubicBezTo>
                      <a:pt x="521" y="3621"/>
                      <a:pt x="526" y="3621"/>
                      <a:pt x="531" y="3621"/>
                    </a:cubicBezTo>
                    <a:cubicBezTo>
                      <a:pt x="532" y="3626"/>
                      <a:pt x="533" y="3632"/>
                      <a:pt x="535" y="3637"/>
                    </a:cubicBezTo>
                    <a:cubicBezTo>
                      <a:pt x="532" y="3637"/>
                      <a:pt x="530" y="3637"/>
                      <a:pt x="527" y="3637"/>
                    </a:cubicBezTo>
                    <a:moveTo>
                      <a:pt x="609" y="3659"/>
                    </a:moveTo>
                    <a:cubicBezTo>
                      <a:pt x="612" y="3670"/>
                      <a:pt x="612" y="3670"/>
                      <a:pt x="612" y="3670"/>
                    </a:cubicBezTo>
                    <a:cubicBezTo>
                      <a:pt x="605" y="3670"/>
                      <a:pt x="599" y="3670"/>
                      <a:pt x="592" y="3670"/>
                    </a:cubicBezTo>
                    <a:cubicBezTo>
                      <a:pt x="591" y="3666"/>
                      <a:pt x="590" y="3661"/>
                      <a:pt x="588" y="3657"/>
                    </a:cubicBezTo>
                    <a:cubicBezTo>
                      <a:pt x="588" y="3656"/>
                      <a:pt x="588" y="3655"/>
                      <a:pt x="587" y="3654"/>
                    </a:cubicBezTo>
                    <a:cubicBezTo>
                      <a:pt x="596" y="3654"/>
                      <a:pt x="604" y="3654"/>
                      <a:pt x="613" y="3653"/>
                    </a:cubicBezTo>
                    <a:cubicBezTo>
                      <a:pt x="615" y="3659"/>
                      <a:pt x="617" y="3664"/>
                      <a:pt x="619" y="3670"/>
                    </a:cubicBezTo>
                    <a:cubicBezTo>
                      <a:pt x="617" y="3670"/>
                      <a:pt x="614" y="3670"/>
                      <a:pt x="612" y="3670"/>
                    </a:cubicBezTo>
                    <a:cubicBezTo>
                      <a:pt x="612" y="3669"/>
                      <a:pt x="611" y="3667"/>
                      <a:pt x="611" y="3666"/>
                    </a:cubicBezTo>
                    <a:cubicBezTo>
                      <a:pt x="609" y="3659"/>
                      <a:pt x="609" y="3659"/>
                      <a:pt x="609" y="3659"/>
                    </a:cubicBezTo>
                    <a:moveTo>
                      <a:pt x="757" y="3675"/>
                    </a:moveTo>
                    <a:cubicBezTo>
                      <a:pt x="760" y="3684"/>
                      <a:pt x="760" y="3684"/>
                      <a:pt x="760" y="3684"/>
                    </a:cubicBezTo>
                    <a:cubicBezTo>
                      <a:pt x="757" y="3685"/>
                      <a:pt x="753" y="3685"/>
                      <a:pt x="750" y="3685"/>
                    </a:cubicBezTo>
                    <a:cubicBezTo>
                      <a:pt x="748" y="3677"/>
                      <a:pt x="745" y="3669"/>
                      <a:pt x="744" y="3662"/>
                    </a:cubicBezTo>
                    <a:cubicBezTo>
                      <a:pt x="752" y="3661"/>
                      <a:pt x="760" y="3660"/>
                      <a:pt x="769" y="3659"/>
                    </a:cubicBezTo>
                    <a:cubicBezTo>
                      <a:pt x="770" y="3666"/>
                      <a:pt x="772" y="3674"/>
                      <a:pt x="774" y="3683"/>
                    </a:cubicBezTo>
                    <a:cubicBezTo>
                      <a:pt x="769" y="3684"/>
                      <a:pt x="765" y="3684"/>
                      <a:pt x="760" y="3684"/>
                    </a:cubicBezTo>
                    <a:cubicBezTo>
                      <a:pt x="760" y="3683"/>
                      <a:pt x="760" y="3682"/>
                      <a:pt x="759" y="3682"/>
                    </a:cubicBezTo>
                    <a:cubicBezTo>
                      <a:pt x="757" y="3675"/>
                      <a:pt x="757" y="3675"/>
                      <a:pt x="757" y="3675"/>
                    </a:cubicBezTo>
                    <a:moveTo>
                      <a:pt x="828" y="3682"/>
                    </a:moveTo>
                    <a:cubicBezTo>
                      <a:pt x="832" y="3693"/>
                      <a:pt x="832" y="3693"/>
                      <a:pt x="832" y="3693"/>
                    </a:cubicBezTo>
                    <a:cubicBezTo>
                      <a:pt x="832" y="3694"/>
                      <a:pt x="832" y="3696"/>
                      <a:pt x="833" y="3698"/>
                    </a:cubicBezTo>
                    <a:cubicBezTo>
                      <a:pt x="826" y="3699"/>
                      <a:pt x="819" y="3699"/>
                      <a:pt x="812" y="3700"/>
                    </a:cubicBezTo>
                    <a:cubicBezTo>
                      <a:pt x="809" y="3693"/>
                      <a:pt x="806" y="3687"/>
                      <a:pt x="803" y="3681"/>
                    </a:cubicBezTo>
                    <a:cubicBezTo>
                      <a:pt x="816" y="3680"/>
                      <a:pt x="829" y="3678"/>
                      <a:pt x="842" y="3677"/>
                    </a:cubicBezTo>
                    <a:cubicBezTo>
                      <a:pt x="844" y="3683"/>
                      <a:pt x="846" y="3690"/>
                      <a:pt x="849" y="3697"/>
                    </a:cubicBezTo>
                    <a:cubicBezTo>
                      <a:pt x="844" y="3697"/>
                      <a:pt x="839" y="3698"/>
                      <a:pt x="834" y="3698"/>
                    </a:cubicBezTo>
                    <a:cubicBezTo>
                      <a:pt x="833" y="3695"/>
                      <a:pt x="831" y="3691"/>
                      <a:pt x="830" y="3688"/>
                    </a:cubicBezTo>
                    <a:cubicBezTo>
                      <a:pt x="828" y="3682"/>
                      <a:pt x="828" y="3682"/>
                      <a:pt x="828" y="3682"/>
                    </a:cubicBezTo>
                    <a:moveTo>
                      <a:pt x="873" y="3695"/>
                    </a:moveTo>
                    <a:cubicBezTo>
                      <a:pt x="870" y="3688"/>
                      <a:pt x="868" y="3681"/>
                      <a:pt x="866" y="3674"/>
                    </a:cubicBezTo>
                    <a:cubicBezTo>
                      <a:pt x="870" y="3674"/>
                      <a:pt x="875" y="3673"/>
                      <a:pt x="879" y="3673"/>
                    </a:cubicBezTo>
                    <a:cubicBezTo>
                      <a:pt x="881" y="3679"/>
                      <a:pt x="884" y="3686"/>
                      <a:pt x="887" y="3693"/>
                    </a:cubicBezTo>
                    <a:cubicBezTo>
                      <a:pt x="882" y="3694"/>
                      <a:pt x="877" y="3694"/>
                      <a:pt x="873" y="3695"/>
                    </a:cubicBezTo>
                    <a:moveTo>
                      <a:pt x="912" y="3669"/>
                    </a:moveTo>
                    <a:cubicBezTo>
                      <a:pt x="916" y="3680"/>
                      <a:pt x="916" y="3680"/>
                      <a:pt x="916" y="3680"/>
                    </a:cubicBezTo>
                    <a:cubicBezTo>
                      <a:pt x="916" y="3683"/>
                      <a:pt x="917" y="3686"/>
                      <a:pt x="918" y="3690"/>
                    </a:cubicBezTo>
                    <a:cubicBezTo>
                      <a:pt x="909" y="3691"/>
                      <a:pt x="900" y="3692"/>
                      <a:pt x="891" y="3693"/>
                    </a:cubicBezTo>
                    <a:cubicBezTo>
                      <a:pt x="887" y="3686"/>
                      <a:pt x="884" y="3679"/>
                      <a:pt x="881" y="3672"/>
                    </a:cubicBezTo>
                    <a:cubicBezTo>
                      <a:pt x="899" y="3670"/>
                      <a:pt x="916" y="3668"/>
                      <a:pt x="934" y="3665"/>
                    </a:cubicBezTo>
                    <a:cubicBezTo>
                      <a:pt x="936" y="3672"/>
                      <a:pt x="938" y="3679"/>
                      <a:pt x="940" y="3687"/>
                    </a:cubicBezTo>
                    <a:cubicBezTo>
                      <a:pt x="934" y="3688"/>
                      <a:pt x="927" y="3689"/>
                      <a:pt x="920" y="3690"/>
                    </a:cubicBezTo>
                    <a:cubicBezTo>
                      <a:pt x="918" y="3684"/>
                      <a:pt x="916" y="3680"/>
                      <a:pt x="914" y="3675"/>
                    </a:cubicBezTo>
                    <a:cubicBezTo>
                      <a:pt x="912" y="3669"/>
                      <a:pt x="912" y="3669"/>
                      <a:pt x="912" y="3669"/>
                    </a:cubicBezTo>
                    <a:moveTo>
                      <a:pt x="1022" y="3675"/>
                    </a:moveTo>
                    <a:cubicBezTo>
                      <a:pt x="1020" y="3668"/>
                      <a:pt x="1017" y="3660"/>
                      <a:pt x="1015" y="3653"/>
                    </a:cubicBezTo>
                    <a:cubicBezTo>
                      <a:pt x="1021" y="3652"/>
                      <a:pt x="1027" y="3651"/>
                      <a:pt x="1033" y="3650"/>
                    </a:cubicBezTo>
                    <a:cubicBezTo>
                      <a:pt x="1034" y="3657"/>
                      <a:pt x="1036" y="3665"/>
                      <a:pt x="1039" y="3673"/>
                    </a:cubicBezTo>
                    <a:cubicBezTo>
                      <a:pt x="1033" y="3674"/>
                      <a:pt x="1028" y="3674"/>
                      <a:pt x="1022" y="3675"/>
                    </a:cubicBezTo>
                    <a:moveTo>
                      <a:pt x="1040" y="3675"/>
                    </a:moveTo>
                    <a:cubicBezTo>
                      <a:pt x="1042" y="3683"/>
                      <a:pt x="1045" y="3690"/>
                      <a:pt x="1049" y="3698"/>
                    </a:cubicBezTo>
                    <a:cubicBezTo>
                      <a:pt x="1044" y="3699"/>
                      <a:pt x="1038" y="3700"/>
                      <a:pt x="1032" y="3701"/>
                    </a:cubicBezTo>
                    <a:cubicBezTo>
                      <a:pt x="1029" y="3693"/>
                      <a:pt x="1026" y="3686"/>
                      <a:pt x="1023" y="3678"/>
                    </a:cubicBezTo>
                    <a:cubicBezTo>
                      <a:pt x="1029" y="3677"/>
                      <a:pt x="1034" y="3676"/>
                      <a:pt x="1040" y="3675"/>
                    </a:cubicBezTo>
                    <a:moveTo>
                      <a:pt x="1102" y="3646"/>
                    </a:moveTo>
                    <a:cubicBezTo>
                      <a:pt x="1108" y="3657"/>
                      <a:pt x="1108" y="3657"/>
                      <a:pt x="1108" y="3657"/>
                    </a:cubicBezTo>
                    <a:cubicBezTo>
                      <a:pt x="1108" y="3658"/>
                      <a:pt x="1109" y="3659"/>
                      <a:pt x="1109" y="3660"/>
                    </a:cubicBezTo>
                    <a:cubicBezTo>
                      <a:pt x="1103" y="3661"/>
                      <a:pt x="1098" y="3662"/>
                      <a:pt x="1092" y="3663"/>
                    </a:cubicBezTo>
                    <a:cubicBezTo>
                      <a:pt x="1089" y="3656"/>
                      <a:pt x="1085" y="3648"/>
                      <a:pt x="1082" y="3641"/>
                    </a:cubicBezTo>
                    <a:cubicBezTo>
                      <a:pt x="1094" y="3638"/>
                      <a:pt x="1105" y="3636"/>
                      <a:pt x="1116" y="3634"/>
                    </a:cubicBezTo>
                    <a:cubicBezTo>
                      <a:pt x="1118" y="3641"/>
                      <a:pt x="1120" y="3649"/>
                      <a:pt x="1122" y="3657"/>
                    </a:cubicBezTo>
                    <a:cubicBezTo>
                      <a:pt x="1118" y="3658"/>
                      <a:pt x="1114" y="3659"/>
                      <a:pt x="1110" y="3660"/>
                    </a:cubicBezTo>
                    <a:cubicBezTo>
                      <a:pt x="1108" y="3657"/>
                      <a:pt x="1107" y="3655"/>
                      <a:pt x="1106" y="3652"/>
                    </a:cubicBezTo>
                    <a:cubicBezTo>
                      <a:pt x="1102" y="3646"/>
                      <a:pt x="1102" y="3646"/>
                      <a:pt x="1102" y="3646"/>
                    </a:cubicBezTo>
                    <a:moveTo>
                      <a:pt x="1262" y="3678"/>
                    </a:moveTo>
                    <a:cubicBezTo>
                      <a:pt x="1259" y="3673"/>
                      <a:pt x="1257" y="3668"/>
                      <a:pt x="1255" y="3662"/>
                    </a:cubicBezTo>
                    <a:cubicBezTo>
                      <a:pt x="1257" y="3662"/>
                      <a:pt x="1260" y="3661"/>
                      <a:pt x="1262" y="3661"/>
                    </a:cubicBezTo>
                    <a:cubicBezTo>
                      <a:pt x="1267" y="3660"/>
                      <a:pt x="1272" y="3659"/>
                      <a:pt x="1277" y="3658"/>
                    </a:cubicBezTo>
                    <a:cubicBezTo>
                      <a:pt x="1279" y="3663"/>
                      <a:pt x="1281" y="3669"/>
                      <a:pt x="1284" y="3675"/>
                    </a:cubicBezTo>
                    <a:cubicBezTo>
                      <a:pt x="1284" y="3675"/>
                      <a:pt x="1284" y="3675"/>
                      <a:pt x="1284" y="3675"/>
                    </a:cubicBezTo>
                    <a:cubicBezTo>
                      <a:pt x="1276" y="3676"/>
                      <a:pt x="1269" y="3677"/>
                      <a:pt x="1262" y="3678"/>
                    </a:cubicBezTo>
                    <a:moveTo>
                      <a:pt x="1765" y="3629"/>
                    </a:moveTo>
                    <a:cubicBezTo>
                      <a:pt x="1761" y="3629"/>
                      <a:pt x="1756" y="3629"/>
                      <a:pt x="1752" y="3629"/>
                    </a:cubicBezTo>
                    <a:cubicBezTo>
                      <a:pt x="1759" y="3620"/>
                      <a:pt x="1767" y="3612"/>
                      <a:pt x="1774" y="3603"/>
                    </a:cubicBezTo>
                    <a:cubicBezTo>
                      <a:pt x="1781" y="3603"/>
                      <a:pt x="1788" y="3603"/>
                      <a:pt x="1794" y="3603"/>
                    </a:cubicBezTo>
                    <a:cubicBezTo>
                      <a:pt x="1785" y="3611"/>
                      <a:pt x="1775" y="3620"/>
                      <a:pt x="1765" y="3629"/>
                    </a:cubicBezTo>
                    <a:moveTo>
                      <a:pt x="1798" y="3603"/>
                    </a:moveTo>
                    <a:cubicBezTo>
                      <a:pt x="1813" y="3602"/>
                      <a:pt x="1826" y="3603"/>
                      <a:pt x="1836" y="3603"/>
                    </a:cubicBezTo>
                    <a:cubicBezTo>
                      <a:pt x="1824" y="3613"/>
                      <a:pt x="1812" y="3622"/>
                      <a:pt x="1800" y="3630"/>
                    </a:cubicBezTo>
                    <a:cubicBezTo>
                      <a:pt x="1791" y="3630"/>
                      <a:pt x="1782" y="3629"/>
                      <a:pt x="1772" y="3629"/>
                    </a:cubicBezTo>
                    <a:cubicBezTo>
                      <a:pt x="1781" y="3620"/>
                      <a:pt x="1790" y="3611"/>
                      <a:pt x="1798" y="3603"/>
                    </a:cubicBezTo>
                    <a:moveTo>
                      <a:pt x="1467" y="3589"/>
                    </a:moveTo>
                    <a:cubicBezTo>
                      <a:pt x="1467" y="3588"/>
                      <a:pt x="1467" y="3588"/>
                      <a:pt x="1467" y="3588"/>
                    </a:cubicBezTo>
                    <a:cubicBezTo>
                      <a:pt x="1467" y="3588"/>
                      <a:pt x="1467" y="3588"/>
                      <a:pt x="1467" y="3588"/>
                    </a:cubicBezTo>
                    <a:cubicBezTo>
                      <a:pt x="1482" y="3586"/>
                      <a:pt x="1496" y="3583"/>
                      <a:pt x="1511" y="3581"/>
                    </a:cubicBezTo>
                    <a:cubicBezTo>
                      <a:pt x="1511" y="3589"/>
                      <a:pt x="1510" y="3601"/>
                      <a:pt x="1511" y="3616"/>
                    </a:cubicBezTo>
                    <a:cubicBezTo>
                      <a:pt x="1499" y="3618"/>
                      <a:pt x="1486" y="3619"/>
                      <a:pt x="1473" y="3621"/>
                    </a:cubicBezTo>
                    <a:cubicBezTo>
                      <a:pt x="1470" y="3610"/>
                      <a:pt x="1468" y="3599"/>
                      <a:pt x="1467" y="3589"/>
                    </a:cubicBezTo>
                    <a:cubicBezTo>
                      <a:pt x="1466" y="3597"/>
                      <a:pt x="1468" y="3608"/>
                      <a:pt x="1471" y="3621"/>
                    </a:cubicBezTo>
                    <a:cubicBezTo>
                      <a:pt x="1460" y="3623"/>
                      <a:pt x="1450" y="3624"/>
                      <a:pt x="1439" y="3626"/>
                    </a:cubicBezTo>
                    <a:cubicBezTo>
                      <a:pt x="1438" y="3621"/>
                      <a:pt x="1438" y="3616"/>
                      <a:pt x="1437" y="3612"/>
                    </a:cubicBezTo>
                    <a:cubicBezTo>
                      <a:pt x="1436" y="3603"/>
                      <a:pt x="1436" y="3603"/>
                      <a:pt x="1436" y="3603"/>
                    </a:cubicBezTo>
                    <a:cubicBezTo>
                      <a:pt x="1438" y="3618"/>
                      <a:pt x="1438" y="3618"/>
                      <a:pt x="1438" y="3618"/>
                    </a:cubicBezTo>
                    <a:cubicBezTo>
                      <a:pt x="1437" y="3620"/>
                      <a:pt x="1437" y="3623"/>
                      <a:pt x="1438" y="3626"/>
                    </a:cubicBezTo>
                    <a:cubicBezTo>
                      <a:pt x="1431" y="3627"/>
                      <a:pt x="1424" y="3628"/>
                      <a:pt x="1417" y="3629"/>
                    </a:cubicBezTo>
                    <a:cubicBezTo>
                      <a:pt x="1414" y="3619"/>
                      <a:pt x="1412" y="3608"/>
                      <a:pt x="1409" y="3598"/>
                    </a:cubicBezTo>
                    <a:cubicBezTo>
                      <a:pt x="1429" y="3595"/>
                      <a:pt x="1448" y="3591"/>
                      <a:pt x="1467" y="3588"/>
                    </a:cubicBezTo>
                    <a:cubicBezTo>
                      <a:pt x="1467" y="3589"/>
                      <a:pt x="1467" y="3589"/>
                      <a:pt x="1467" y="3589"/>
                    </a:cubicBezTo>
                    <a:moveTo>
                      <a:pt x="1341" y="3579"/>
                    </a:moveTo>
                    <a:cubicBezTo>
                      <a:pt x="1340" y="3575"/>
                      <a:pt x="1340" y="3572"/>
                      <a:pt x="1340" y="3569"/>
                    </a:cubicBezTo>
                    <a:cubicBezTo>
                      <a:pt x="1360" y="3565"/>
                      <a:pt x="1381" y="3562"/>
                      <a:pt x="1402" y="3558"/>
                    </a:cubicBezTo>
                    <a:cubicBezTo>
                      <a:pt x="1402" y="3561"/>
                      <a:pt x="1402" y="3561"/>
                      <a:pt x="1402" y="3561"/>
                    </a:cubicBezTo>
                    <a:cubicBezTo>
                      <a:pt x="1402" y="3563"/>
                      <a:pt x="1403" y="3566"/>
                      <a:pt x="1403" y="3569"/>
                    </a:cubicBezTo>
                    <a:cubicBezTo>
                      <a:pt x="1383" y="3573"/>
                      <a:pt x="1362" y="3577"/>
                      <a:pt x="1341" y="3581"/>
                    </a:cubicBezTo>
                    <a:cubicBezTo>
                      <a:pt x="1341" y="3580"/>
                      <a:pt x="1341" y="3580"/>
                      <a:pt x="1341" y="3579"/>
                    </a:cubicBezTo>
                    <a:cubicBezTo>
                      <a:pt x="1341" y="3580"/>
                      <a:pt x="1341" y="3580"/>
                      <a:pt x="1341" y="3581"/>
                    </a:cubicBezTo>
                    <a:cubicBezTo>
                      <a:pt x="1323" y="3585"/>
                      <a:pt x="1305" y="3589"/>
                      <a:pt x="1286" y="3593"/>
                    </a:cubicBezTo>
                    <a:cubicBezTo>
                      <a:pt x="1286" y="3588"/>
                      <a:pt x="1285" y="3583"/>
                      <a:pt x="1284" y="3578"/>
                    </a:cubicBezTo>
                    <a:cubicBezTo>
                      <a:pt x="1303" y="3575"/>
                      <a:pt x="1321" y="3572"/>
                      <a:pt x="1339" y="3569"/>
                    </a:cubicBezTo>
                    <a:cubicBezTo>
                      <a:pt x="1340" y="3572"/>
                      <a:pt x="1340" y="3576"/>
                      <a:pt x="1341" y="3579"/>
                    </a:cubicBezTo>
                    <a:moveTo>
                      <a:pt x="1233" y="3554"/>
                    </a:moveTo>
                    <a:cubicBezTo>
                      <a:pt x="1217" y="3557"/>
                      <a:pt x="1202" y="3560"/>
                      <a:pt x="1186" y="3563"/>
                    </a:cubicBezTo>
                    <a:cubicBezTo>
                      <a:pt x="1186" y="3562"/>
                      <a:pt x="1186" y="3562"/>
                      <a:pt x="1186" y="3562"/>
                    </a:cubicBezTo>
                    <a:cubicBezTo>
                      <a:pt x="1186" y="3557"/>
                      <a:pt x="1186" y="3557"/>
                      <a:pt x="1186" y="3557"/>
                    </a:cubicBezTo>
                    <a:cubicBezTo>
                      <a:pt x="1186" y="3559"/>
                      <a:pt x="1186" y="3561"/>
                      <a:pt x="1186" y="3563"/>
                    </a:cubicBezTo>
                    <a:cubicBezTo>
                      <a:pt x="1173" y="3565"/>
                      <a:pt x="1161" y="3567"/>
                      <a:pt x="1149" y="3569"/>
                    </a:cubicBezTo>
                    <a:cubicBezTo>
                      <a:pt x="1149" y="3569"/>
                      <a:pt x="1149" y="3568"/>
                      <a:pt x="1149" y="3568"/>
                    </a:cubicBezTo>
                    <a:cubicBezTo>
                      <a:pt x="1148" y="3560"/>
                      <a:pt x="1148" y="3560"/>
                      <a:pt x="1148" y="3560"/>
                    </a:cubicBezTo>
                    <a:cubicBezTo>
                      <a:pt x="1160" y="3558"/>
                      <a:pt x="1173" y="3556"/>
                      <a:pt x="1185" y="3554"/>
                    </a:cubicBezTo>
                    <a:cubicBezTo>
                      <a:pt x="1186" y="3557"/>
                      <a:pt x="1186" y="3557"/>
                      <a:pt x="1186" y="3557"/>
                    </a:cubicBezTo>
                    <a:cubicBezTo>
                      <a:pt x="1186" y="3556"/>
                      <a:pt x="1185" y="3555"/>
                      <a:pt x="1185" y="3554"/>
                    </a:cubicBezTo>
                    <a:cubicBezTo>
                      <a:pt x="1201" y="3551"/>
                      <a:pt x="1217" y="3548"/>
                      <a:pt x="1232" y="3546"/>
                    </a:cubicBezTo>
                    <a:cubicBezTo>
                      <a:pt x="1233" y="3550"/>
                      <a:pt x="1233" y="3550"/>
                      <a:pt x="1233" y="3550"/>
                    </a:cubicBezTo>
                    <a:cubicBezTo>
                      <a:pt x="1233" y="3551"/>
                      <a:pt x="1233" y="3553"/>
                      <a:pt x="1233" y="3554"/>
                    </a:cubicBezTo>
                    <a:moveTo>
                      <a:pt x="733" y="3598"/>
                    </a:moveTo>
                    <a:cubicBezTo>
                      <a:pt x="735" y="3611"/>
                      <a:pt x="735" y="3611"/>
                      <a:pt x="735" y="3611"/>
                    </a:cubicBezTo>
                    <a:cubicBezTo>
                      <a:pt x="725" y="3612"/>
                      <a:pt x="715" y="3613"/>
                      <a:pt x="705" y="3615"/>
                    </a:cubicBezTo>
                    <a:cubicBezTo>
                      <a:pt x="704" y="3609"/>
                      <a:pt x="704" y="3609"/>
                      <a:pt x="704" y="3609"/>
                    </a:cubicBezTo>
                    <a:cubicBezTo>
                      <a:pt x="705" y="3615"/>
                      <a:pt x="705" y="3615"/>
                      <a:pt x="705" y="3615"/>
                    </a:cubicBezTo>
                    <a:cubicBezTo>
                      <a:pt x="696" y="3616"/>
                      <a:pt x="687" y="3617"/>
                      <a:pt x="677" y="3618"/>
                    </a:cubicBezTo>
                    <a:cubicBezTo>
                      <a:pt x="676" y="3613"/>
                      <a:pt x="676" y="3613"/>
                      <a:pt x="676" y="3613"/>
                    </a:cubicBezTo>
                    <a:cubicBezTo>
                      <a:pt x="677" y="3618"/>
                      <a:pt x="677" y="3618"/>
                      <a:pt x="677" y="3618"/>
                    </a:cubicBezTo>
                    <a:cubicBezTo>
                      <a:pt x="665" y="3619"/>
                      <a:pt x="653" y="3620"/>
                      <a:pt x="641" y="3621"/>
                    </a:cubicBezTo>
                    <a:cubicBezTo>
                      <a:pt x="640" y="3618"/>
                      <a:pt x="640" y="3616"/>
                      <a:pt x="640" y="3614"/>
                    </a:cubicBezTo>
                    <a:cubicBezTo>
                      <a:pt x="637" y="3603"/>
                      <a:pt x="637" y="3603"/>
                      <a:pt x="637" y="3603"/>
                    </a:cubicBezTo>
                    <a:cubicBezTo>
                      <a:pt x="641" y="3621"/>
                      <a:pt x="641" y="3621"/>
                      <a:pt x="641" y="3621"/>
                    </a:cubicBezTo>
                    <a:cubicBezTo>
                      <a:pt x="630" y="3621"/>
                      <a:pt x="620" y="3622"/>
                      <a:pt x="610" y="3622"/>
                    </a:cubicBezTo>
                    <a:cubicBezTo>
                      <a:pt x="607" y="3611"/>
                      <a:pt x="605" y="3600"/>
                      <a:pt x="603" y="3591"/>
                    </a:cubicBezTo>
                    <a:cubicBezTo>
                      <a:pt x="624" y="3589"/>
                      <a:pt x="644" y="3586"/>
                      <a:pt x="665" y="3583"/>
                    </a:cubicBezTo>
                    <a:cubicBezTo>
                      <a:pt x="844" y="3571"/>
                      <a:pt x="1101" y="3533"/>
                      <a:pt x="1341" y="3470"/>
                    </a:cubicBezTo>
                    <a:cubicBezTo>
                      <a:pt x="1503" y="3429"/>
                      <a:pt x="1660" y="3391"/>
                      <a:pt x="1787" y="3376"/>
                    </a:cubicBezTo>
                    <a:cubicBezTo>
                      <a:pt x="1802" y="3374"/>
                      <a:pt x="1816" y="3372"/>
                      <a:pt x="1830" y="3371"/>
                    </a:cubicBezTo>
                    <a:cubicBezTo>
                      <a:pt x="1831" y="3378"/>
                      <a:pt x="1834" y="3386"/>
                      <a:pt x="1840" y="3393"/>
                    </a:cubicBezTo>
                    <a:cubicBezTo>
                      <a:pt x="1841" y="3394"/>
                      <a:pt x="1842" y="3395"/>
                      <a:pt x="1843" y="3396"/>
                    </a:cubicBezTo>
                    <a:cubicBezTo>
                      <a:pt x="1843" y="3397"/>
                      <a:pt x="1843" y="3399"/>
                      <a:pt x="1843" y="3400"/>
                    </a:cubicBezTo>
                    <a:cubicBezTo>
                      <a:pt x="1843" y="3400"/>
                      <a:pt x="1843" y="3400"/>
                      <a:pt x="1843" y="3400"/>
                    </a:cubicBezTo>
                    <a:cubicBezTo>
                      <a:pt x="1844" y="3400"/>
                      <a:pt x="1845" y="3399"/>
                      <a:pt x="1846" y="3398"/>
                    </a:cubicBezTo>
                    <a:cubicBezTo>
                      <a:pt x="1845" y="3400"/>
                      <a:pt x="1844" y="3402"/>
                      <a:pt x="1843" y="3404"/>
                    </a:cubicBezTo>
                    <a:cubicBezTo>
                      <a:pt x="1841" y="3408"/>
                      <a:pt x="1841" y="3408"/>
                      <a:pt x="1841" y="3408"/>
                    </a:cubicBezTo>
                    <a:cubicBezTo>
                      <a:pt x="1671" y="3423"/>
                      <a:pt x="1465" y="3457"/>
                      <a:pt x="1258" y="3502"/>
                    </a:cubicBezTo>
                    <a:cubicBezTo>
                      <a:pt x="1080" y="3537"/>
                      <a:pt x="899" y="3588"/>
                      <a:pt x="735" y="3611"/>
                    </a:cubicBezTo>
                    <a:cubicBezTo>
                      <a:pt x="735" y="3611"/>
                      <a:pt x="735" y="3611"/>
                      <a:pt x="735" y="3611"/>
                    </a:cubicBezTo>
                    <a:cubicBezTo>
                      <a:pt x="733" y="3598"/>
                      <a:pt x="733" y="3598"/>
                      <a:pt x="733" y="3598"/>
                    </a:cubicBezTo>
                    <a:moveTo>
                      <a:pt x="1894" y="3275"/>
                    </a:moveTo>
                    <a:cubicBezTo>
                      <a:pt x="1905" y="3273"/>
                      <a:pt x="1916" y="3272"/>
                      <a:pt x="1927" y="3271"/>
                    </a:cubicBezTo>
                    <a:cubicBezTo>
                      <a:pt x="1922" y="3281"/>
                      <a:pt x="1917" y="3290"/>
                      <a:pt x="1912" y="3298"/>
                    </a:cubicBezTo>
                    <a:cubicBezTo>
                      <a:pt x="1911" y="3298"/>
                      <a:pt x="1911" y="3298"/>
                      <a:pt x="1910" y="3298"/>
                    </a:cubicBezTo>
                    <a:cubicBezTo>
                      <a:pt x="1908" y="3297"/>
                      <a:pt x="1905" y="3297"/>
                      <a:pt x="1903" y="3297"/>
                    </a:cubicBezTo>
                    <a:cubicBezTo>
                      <a:pt x="1898" y="3288"/>
                      <a:pt x="1890" y="3283"/>
                      <a:pt x="1882" y="3283"/>
                    </a:cubicBezTo>
                    <a:cubicBezTo>
                      <a:pt x="1874" y="3284"/>
                      <a:pt x="1868" y="3290"/>
                      <a:pt x="1864" y="3300"/>
                    </a:cubicBezTo>
                    <a:cubicBezTo>
                      <a:pt x="1856" y="3295"/>
                      <a:pt x="1848" y="3292"/>
                      <a:pt x="1843" y="3290"/>
                    </a:cubicBezTo>
                    <a:cubicBezTo>
                      <a:pt x="1841" y="3289"/>
                      <a:pt x="1840" y="3287"/>
                      <a:pt x="1839" y="3285"/>
                    </a:cubicBezTo>
                    <a:cubicBezTo>
                      <a:pt x="1858" y="3281"/>
                      <a:pt x="1876" y="3278"/>
                      <a:pt x="1894" y="3275"/>
                    </a:cubicBezTo>
                    <a:cubicBezTo>
                      <a:pt x="1875" y="3277"/>
                      <a:pt x="1856" y="3279"/>
                      <a:pt x="1836" y="3282"/>
                    </a:cubicBezTo>
                    <a:cubicBezTo>
                      <a:pt x="1833" y="3278"/>
                      <a:pt x="1830" y="3273"/>
                      <a:pt x="1827" y="3269"/>
                    </a:cubicBezTo>
                    <a:cubicBezTo>
                      <a:pt x="1866" y="3262"/>
                      <a:pt x="1903" y="3256"/>
                      <a:pt x="1935" y="3252"/>
                    </a:cubicBezTo>
                    <a:cubicBezTo>
                      <a:pt x="1933" y="3258"/>
                      <a:pt x="1931" y="3263"/>
                      <a:pt x="1928" y="3269"/>
                    </a:cubicBezTo>
                    <a:cubicBezTo>
                      <a:pt x="1917" y="3271"/>
                      <a:pt x="1906" y="3273"/>
                      <a:pt x="1894" y="3275"/>
                    </a:cubicBezTo>
                    <a:moveTo>
                      <a:pt x="2178" y="3084"/>
                    </a:moveTo>
                    <a:cubicBezTo>
                      <a:pt x="2174" y="3089"/>
                      <a:pt x="2174" y="3089"/>
                      <a:pt x="2174" y="3089"/>
                    </a:cubicBezTo>
                    <a:cubicBezTo>
                      <a:pt x="2173" y="3089"/>
                      <a:pt x="2173" y="3090"/>
                      <a:pt x="2172" y="3090"/>
                    </a:cubicBezTo>
                    <a:cubicBezTo>
                      <a:pt x="2172" y="3089"/>
                      <a:pt x="2172" y="3088"/>
                      <a:pt x="2172" y="3087"/>
                    </a:cubicBezTo>
                    <a:cubicBezTo>
                      <a:pt x="2172" y="3088"/>
                      <a:pt x="2171" y="3088"/>
                      <a:pt x="2170" y="3088"/>
                    </a:cubicBezTo>
                    <a:cubicBezTo>
                      <a:pt x="2168" y="3087"/>
                      <a:pt x="2166" y="3085"/>
                      <a:pt x="2164" y="3084"/>
                    </a:cubicBezTo>
                    <a:cubicBezTo>
                      <a:pt x="2176" y="3044"/>
                      <a:pt x="2175" y="2968"/>
                      <a:pt x="2184" y="2925"/>
                    </a:cubicBezTo>
                    <a:cubicBezTo>
                      <a:pt x="2185" y="2914"/>
                      <a:pt x="2185" y="2914"/>
                      <a:pt x="2185" y="2914"/>
                    </a:cubicBezTo>
                    <a:cubicBezTo>
                      <a:pt x="2182" y="2934"/>
                      <a:pt x="2182" y="2934"/>
                      <a:pt x="2182" y="2934"/>
                    </a:cubicBezTo>
                    <a:cubicBezTo>
                      <a:pt x="2176" y="2961"/>
                      <a:pt x="2165" y="3055"/>
                      <a:pt x="2162" y="3083"/>
                    </a:cubicBezTo>
                    <a:cubicBezTo>
                      <a:pt x="2159" y="3081"/>
                      <a:pt x="2156" y="3079"/>
                      <a:pt x="2153" y="3077"/>
                    </a:cubicBezTo>
                    <a:cubicBezTo>
                      <a:pt x="2161" y="3026"/>
                      <a:pt x="2164" y="2924"/>
                      <a:pt x="2166" y="2866"/>
                    </a:cubicBezTo>
                    <a:cubicBezTo>
                      <a:pt x="2166" y="2852"/>
                      <a:pt x="2166" y="2852"/>
                      <a:pt x="2166" y="2852"/>
                    </a:cubicBezTo>
                    <a:cubicBezTo>
                      <a:pt x="2165" y="2877"/>
                      <a:pt x="2165" y="2877"/>
                      <a:pt x="2165" y="2877"/>
                    </a:cubicBezTo>
                    <a:cubicBezTo>
                      <a:pt x="2163" y="2916"/>
                      <a:pt x="2149" y="3057"/>
                      <a:pt x="2152" y="3077"/>
                    </a:cubicBezTo>
                    <a:cubicBezTo>
                      <a:pt x="2148" y="3074"/>
                      <a:pt x="2144" y="3072"/>
                      <a:pt x="2140" y="3069"/>
                    </a:cubicBezTo>
                    <a:cubicBezTo>
                      <a:pt x="2145" y="3041"/>
                      <a:pt x="2147" y="3004"/>
                      <a:pt x="2150" y="2981"/>
                    </a:cubicBezTo>
                    <a:cubicBezTo>
                      <a:pt x="2151" y="2973"/>
                      <a:pt x="2151" y="2973"/>
                      <a:pt x="2151" y="2973"/>
                    </a:cubicBezTo>
                    <a:cubicBezTo>
                      <a:pt x="2149" y="2987"/>
                      <a:pt x="2149" y="2987"/>
                      <a:pt x="2149" y="2987"/>
                    </a:cubicBezTo>
                    <a:cubicBezTo>
                      <a:pt x="2146" y="3000"/>
                      <a:pt x="2139" y="3040"/>
                      <a:pt x="2136" y="3067"/>
                    </a:cubicBezTo>
                    <a:cubicBezTo>
                      <a:pt x="2135" y="3066"/>
                      <a:pt x="2135" y="3066"/>
                      <a:pt x="2135" y="3066"/>
                    </a:cubicBezTo>
                    <a:cubicBezTo>
                      <a:pt x="2129" y="3027"/>
                      <a:pt x="2129" y="3027"/>
                      <a:pt x="2129" y="3027"/>
                    </a:cubicBezTo>
                    <a:cubicBezTo>
                      <a:pt x="2140" y="2980"/>
                      <a:pt x="2145" y="2916"/>
                      <a:pt x="2148" y="2877"/>
                    </a:cubicBezTo>
                    <a:cubicBezTo>
                      <a:pt x="2149" y="2864"/>
                      <a:pt x="2149" y="2864"/>
                      <a:pt x="2149" y="2864"/>
                    </a:cubicBezTo>
                    <a:cubicBezTo>
                      <a:pt x="2146" y="2887"/>
                      <a:pt x="2146" y="2887"/>
                      <a:pt x="2146" y="2887"/>
                    </a:cubicBezTo>
                    <a:cubicBezTo>
                      <a:pt x="2146" y="2909"/>
                      <a:pt x="2135" y="2969"/>
                      <a:pt x="2126" y="3013"/>
                    </a:cubicBezTo>
                    <a:cubicBezTo>
                      <a:pt x="2112" y="2926"/>
                      <a:pt x="2112" y="2926"/>
                      <a:pt x="2112" y="2926"/>
                    </a:cubicBezTo>
                    <a:cubicBezTo>
                      <a:pt x="2114" y="2897"/>
                      <a:pt x="2115" y="2868"/>
                      <a:pt x="2116" y="2846"/>
                    </a:cubicBezTo>
                    <a:cubicBezTo>
                      <a:pt x="2117" y="2832"/>
                      <a:pt x="2117" y="2832"/>
                      <a:pt x="2117" y="2832"/>
                    </a:cubicBezTo>
                    <a:cubicBezTo>
                      <a:pt x="2189" y="2827"/>
                      <a:pt x="2189" y="2827"/>
                      <a:pt x="2189" y="2827"/>
                    </a:cubicBezTo>
                    <a:cubicBezTo>
                      <a:pt x="2190" y="2852"/>
                      <a:pt x="2189" y="2876"/>
                      <a:pt x="2187" y="2895"/>
                    </a:cubicBezTo>
                    <a:cubicBezTo>
                      <a:pt x="2186" y="2906"/>
                      <a:pt x="2186" y="2906"/>
                      <a:pt x="2186" y="2906"/>
                    </a:cubicBezTo>
                    <a:cubicBezTo>
                      <a:pt x="2188" y="2886"/>
                      <a:pt x="2188" y="2886"/>
                      <a:pt x="2188" y="2886"/>
                    </a:cubicBezTo>
                    <a:cubicBezTo>
                      <a:pt x="2190" y="2875"/>
                      <a:pt x="2192" y="2852"/>
                      <a:pt x="2193" y="2827"/>
                    </a:cubicBezTo>
                    <a:cubicBezTo>
                      <a:pt x="2195" y="2827"/>
                      <a:pt x="2195" y="2827"/>
                      <a:pt x="2195" y="2827"/>
                    </a:cubicBezTo>
                    <a:cubicBezTo>
                      <a:pt x="2195" y="2871"/>
                      <a:pt x="2193" y="2916"/>
                      <a:pt x="2193" y="2952"/>
                    </a:cubicBezTo>
                    <a:cubicBezTo>
                      <a:pt x="2188" y="2998"/>
                      <a:pt x="2181" y="3054"/>
                      <a:pt x="2178" y="3084"/>
                    </a:cubicBezTo>
                    <a:moveTo>
                      <a:pt x="2271" y="2824"/>
                    </a:moveTo>
                    <a:cubicBezTo>
                      <a:pt x="2269" y="2843"/>
                      <a:pt x="2269" y="2843"/>
                      <a:pt x="2269" y="2843"/>
                    </a:cubicBezTo>
                    <a:cubicBezTo>
                      <a:pt x="2268" y="2843"/>
                      <a:pt x="2266" y="2842"/>
                      <a:pt x="2264" y="2841"/>
                    </a:cubicBezTo>
                    <a:cubicBezTo>
                      <a:pt x="2265" y="2837"/>
                      <a:pt x="2265" y="2837"/>
                      <a:pt x="2265" y="2837"/>
                    </a:cubicBezTo>
                    <a:cubicBezTo>
                      <a:pt x="2265" y="2833"/>
                      <a:pt x="2265" y="2828"/>
                      <a:pt x="2265" y="2822"/>
                    </a:cubicBezTo>
                    <a:cubicBezTo>
                      <a:pt x="2277" y="2821"/>
                      <a:pt x="2277" y="2821"/>
                      <a:pt x="2277" y="2821"/>
                    </a:cubicBezTo>
                    <a:cubicBezTo>
                      <a:pt x="2277" y="2830"/>
                      <a:pt x="2277" y="2838"/>
                      <a:pt x="2277" y="2846"/>
                    </a:cubicBezTo>
                    <a:cubicBezTo>
                      <a:pt x="2274" y="2845"/>
                      <a:pt x="2272" y="2844"/>
                      <a:pt x="2269" y="2843"/>
                    </a:cubicBezTo>
                    <a:cubicBezTo>
                      <a:pt x="2271" y="2824"/>
                      <a:pt x="2271" y="2824"/>
                      <a:pt x="2271" y="2824"/>
                    </a:cubicBezTo>
                    <a:moveTo>
                      <a:pt x="2288" y="2793"/>
                    </a:moveTo>
                    <a:cubicBezTo>
                      <a:pt x="2288" y="2792"/>
                      <a:pt x="2288" y="2791"/>
                      <a:pt x="2288" y="2790"/>
                    </a:cubicBezTo>
                    <a:cubicBezTo>
                      <a:pt x="2287" y="2785"/>
                      <a:pt x="2287" y="2779"/>
                      <a:pt x="2286" y="2773"/>
                    </a:cubicBezTo>
                    <a:cubicBezTo>
                      <a:pt x="2287" y="2779"/>
                      <a:pt x="2288" y="2786"/>
                      <a:pt x="2288" y="2793"/>
                    </a:cubicBezTo>
                    <a:cubicBezTo>
                      <a:pt x="2288" y="2793"/>
                      <a:pt x="2288" y="2793"/>
                      <a:pt x="2288" y="2793"/>
                    </a:cubicBezTo>
                    <a:moveTo>
                      <a:pt x="2285" y="2794"/>
                    </a:moveTo>
                    <a:cubicBezTo>
                      <a:pt x="2282" y="2794"/>
                      <a:pt x="2282" y="2794"/>
                      <a:pt x="2282" y="2794"/>
                    </a:cubicBezTo>
                    <a:cubicBezTo>
                      <a:pt x="2282" y="2781"/>
                      <a:pt x="2281" y="2769"/>
                      <a:pt x="2280" y="2757"/>
                    </a:cubicBezTo>
                    <a:cubicBezTo>
                      <a:pt x="2282" y="2769"/>
                      <a:pt x="2284" y="2782"/>
                      <a:pt x="2285" y="2794"/>
                    </a:cubicBezTo>
                    <a:moveTo>
                      <a:pt x="2288" y="2851"/>
                    </a:moveTo>
                    <a:cubicBezTo>
                      <a:pt x="2285" y="2850"/>
                      <a:pt x="2283" y="2849"/>
                      <a:pt x="2280" y="2848"/>
                    </a:cubicBezTo>
                    <a:cubicBezTo>
                      <a:pt x="2281" y="2839"/>
                      <a:pt x="2281" y="2830"/>
                      <a:pt x="2281" y="2821"/>
                    </a:cubicBezTo>
                    <a:cubicBezTo>
                      <a:pt x="2287" y="2820"/>
                      <a:pt x="2287" y="2820"/>
                      <a:pt x="2287" y="2820"/>
                    </a:cubicBezTo>
                    <a:cubicBezTo>
                      <a:pt x="2287" y="2830"/>
                      <a:pt x="2287" y="2840"/>
                      <a:pt x="2288" y="2851"/>
                    </a:cubicBezTo>
                    <a:moveTo>
                      <a:pt x="2264" y="2841"/>
                    </a:moveTo>
                    <a:cubicBezTo>
                      <a:pt x="2263" y="2841"/>
                      <a:pt x="2262" y="2840"/>
                      <a:pt x="2261" y="2840"/>
                    </a:cubicBezTo>
                    <a:cubicBezTo>
                      <a:pt x="2261" y="2834"/>
                      <a:pt x="2261" y="2828"/>
                      <a:pt x="2261" y="2822"/>
                    </a:cubicBezTo>
                    <a:cubicBezTo>
                      <a:pt x="2264" y="2822"/>
                      <a:pt x="2264" y="2822"/>
                      <a:pt x="2264" y="2822"/>
                    </a:cubicBezTo>
                    <a:cubicBezTo>
                      <a:pt x="2264" y="2829"/>
                      <a:pt x="2264" y="2835"/>
                      <a:pt x="2264" y="2841"/>
                    </a:cubicBezTo>
                    <a:moveTo>
                      <a:pt x="2254" y="2796"/>
                    </a:moveTo>
                    <a:cubicBezTo>
                      <a:pt x="2248" y="2796"/>
                      <a:pt x="2248" y="2796"/>
                      <a:pt x="2248" y="2796"/>
                    </a:cubicBezTo>
                    <a:cubicBezTo>
                      <a:pt x="2246" y="2780"/>
                      <a:pt x="2244" y="2762"/>
                      <a:pt x="2241" y="2746"/>
                    </a:cubicBezTo>
                    <a:cubicBezTo>
                      <a:pt x="2241" y="2739"/>
                      <a:pt x="2241" y="2732"/>
                      <a:pt x="2240" y="2726"/>
                    </a:cubicBezTo>
                    <a:cubicBezTo>
                      <a:pt x="2240" y="2724"/>
                      <a:pt x="2240" y="2721"/>
                      <a:pt x="2240" y="2718"/>
                    </a:cubicBezTo>
                    <a:cubicBezTo>
                      <a:pt x="2246" y="2739"/>
                      <a:pt x="2250" y="2766"/>
                      <a:pt x="2254" y="2796"/>
                    </a:cubicBezTo>
                    <a:moveTo>
                      <a:pt x="2242" y="2777"/>
                    </a:moveTo>
                    <a:cubicBezTo>
                      <a:pt x="2243" y="2784"/>
                      <a:pt x="2244" y="2790"/>
                      <a:pt x="2245" y="2796"/>
                    </a:cubicBezTo>
                    <a:cubicBezTo>
                      <a:pt x="2243" y="2796"/>
                      <a:pt x="2243" y="2796"/>
                      <a:pt x="2243" y="2796"/>
                    </a:cubicBezTo>
                    <a:cubicBezTo>
                      <a:pt x="2243" y="2790"/>
                      <a:pt x="2242" y="2784"/>
                      <a:pt x="2242" y="2777"/>
                    </a:cubicBezTo>
                    <a:moveTo>
                      <a:pt x="2257" y="2838"/>
                    </a:moveTo>
                    <a:cubicBezTo>
                      <a:pt x="2254" y="2837"/>
                      <a:pt x="2252" y="2836"/>
                      <a:pt x="2250" y="2835"/>
                    </a:cubicBezTo>
                    <a:cubicBezTo>
                      <a:pt x="2249" y="2832"/>
                      <a:pt x="2249" y="2832"/>
                      <a:pt x="2249" y="2832"/>
                    </a:cubicBezTo>
                    <a:cubicBezTo>
                      <a:pt x="2250" y="2830"/>
                      <a:pt x="2250" y="2827"/>
                      <a:pt x="2250" y="2823"/>
                    </a:cubicBezTo>
                    <a:cubicBezTo>
                      <a:pt x="2256" y="2823"/>
                      <a:pt x="2256" y="2823"/>
                      <a:pt x="2256" y="2823"/>
                    </a:cubicBezTo>
                    <a:cubicBezTo>
                      <a:pt x="2256" y="2828"/>
                      <a:pt x="2257" y="2833"/>
                      <a:pt x="2257" y="2838"/>
                    </a:cubicBezTo>
                    <a:moveTo>
                      <a:pt x="2249" y="2835"/>
                    </a:moveTo>
                    <a:cubicBezTo>
                      <a:pt x="2247" y="2834"/>
                      <a:pt x="2245" y="2834"/>
                      <a:pt x="2243" y="2833"/>
                    </a:cubicBezTo>
                    <a:cubicBezTo>
                      <a:pt x="2243" y="2830"/>
                      <a:pt x="2243" y="2827"/>
                      <a:pt x="2243" y="2824"/>
                    </a:cubicBezTo>
                    <a:cubicBezTo>
                      <a:pt x="2248" y="2823"/>
                      <a:pt x="2248" y="2823"/>
                      <a:pt x="2248" y="2823"/>
                    </a:cubicBezTo>
                    <a:cubicBezTo>
                      <a:pt x="2249" y="2827"/>
                      <a:pt x="2249" y="2831"/>
                      <a:pt x="2249" y="2835"/>
                    </a:cubicBezTo>
                    <a:moveTo>
                      <a:pt x="2239" y="2831"/>
                    </a:moveTo>
                    <a:cubicBezTo>
                      <a:pt x="2238" y="2831"/>
                      <a:pt x="2237" y="2831"/>
                      <a:pt x="2236" y="2830"/>
                    </a:cubicBezTo>
                    <a:cubicBezTo>
                      <a:pt x="2236" y="2828"/>
                      <a:pt x="2236" y="2826"/>
                      <a:pt x="2236" y="2824"/>
                    </a:cubicBezTo>
                    <a:cubicBezTo>
                      <a:pt x="2239" y="2824"/>
                      <a:pt x="2239" y="2824"/>
                      <a:pt x="2239" y="2824"/>
                    </a:cubicBezTo>
                    <a:cubicBezTo>
                      <a:pt x="2239" y="2826"/>
                      <a:pt x="2239" y="2829"/>
                      <a:pt x="2239" y="2831"/>
                    </a:cubicBezTo>
                    <a:moveTo>
                      <a:pt x="2232" y="2828"/>
                    </a:moveTo>
                    <a:cubicBezTo>
                      <a:pt x="2229" y="2827"/>
                      <a:pt x="2226" y="2826"/>
                      <a:pt x="2224" y="2825"/>
                    </a:cubicBezTo>
                    <a:cubicBezTo>
                      <a:pt x="2224" y="2825"/>
                      <a:pt x="2224" y="2825"/>
                      <a:pt x="2224" y="2825"/>
                    </a:cubicBezTo>
                    <a:cubicBezTo>
                      <a:pt x="2232" y="2824"/>
                      <a:pt x="2232" y="2824"/>
                      <a:pt x="2232" y="2824"/>
                    </a:cubicBezTo>
                    <a:cubicBezTo>
                      <a:pt x="2232" y="2826"/>
                      <a:pt x="2232" y="2827"/>
                      <a:pt x="2232" y="2828"/>
                    </a:cubicBezTo>
                    <a:moveTo>
                      <a:pt x="2203" y="2799"/>
                    </a:moveTo>
                    <a:cubicBezTo>
                      <a:pt x="2199" y="2799"/>
                      <a:pt x="2199" y="2799"/>
                      <a:pt x="2199" y="2799"/>
                    </a:cubicBezTo>
                    <a:cubicBezTo>
                      <a:pt x="2200" y="2787"/>
                      <a:pt x="2199" y="2775"/>
                      <a:pt x="2199" y="2763"/>
                    </a:cubicBezTo>
                    <a:cubicBezTo>
                      <a:pt x="2201" y="2776"/>
                      <a:pt x="2202" y="2788"/>
                      <a:pt x="2203" y="2799"/>
                    </a:cubicBezTo>
                    <a:moveTo>
                      <a:pt x="2107" y="2625"/>
                    </a:moveTo>
                    <a:cubicBezTo>
                      <a:pt x="2113" y="2613"/>
                      <a:pt x="2118" y="2601"/>
                      <a:pt x="2122" y="2588"/>
                    </a:cubicBezTo>
                    <a:cubicBezTo>
                      <a:pt x="2119" y="2605"/>
                      <a:pt x="2119" y="2605"/>
                      <a:pt x="2119" y="2605"/>
                    </a:cubicBezTo>
                    <a:cubicBezTo>
                      <a:pt x="2115" y="2612"/>
                      <a:pt x="2111" y="2618"/>
                      <a:pt x="2107" y="2625"/>
                    </a:cubicBezTo>
                    <a:moveTo>
                      <a:pt x="2081" y="2672"/>
                    </a:moveTo>
                    <a:cubicBezTo>
                      <a:pt x="2078" y="2678"/>
                      <a:pt x="2075" y="2683"/>
                      <a:pt x="2072" y="2688"/>
                    </a:cubicBezTo>
                    <a:cubicBezTo>
                      <a:pt x="2072" y="2688"/>
                      <a:pt x="2072" y="2688"/>
                      <a:pt x="2072" y="2688"/>
                    </a:cubicBezTo>
                    <a:cubicBezTo>
                      <a:pt x="2089" y="2650"/>
                      <a:pt x="2104" y="2612"/>
                      <a:pt x="2114" y="2583"/>
                    </a:cubicBezTo>
                    <a:cubicBezTo>
                      <a:pt x="2121" y="2566"/>
                      <a:pt x="2121" y="2566"/>
                      <a:pt x="2121" y="2566"/>
                    </a:cubicBezTo>
                    <a:cubicBezTo>
                      <a:pt x="2108" y="2596"/>
                      <a:pt x="2108" y="2596"/>
                      <a:pt x="2108" y="2596"/>
                    </a:cubicBezTo>
                    <a:cubicBezTo>
                      <a:pt x="2104" y="2605"/>
                      <a:pt x="2097" y="2619"/>
                      <a:pt x="2088" y="2636"/>
                    </a:cubicBezTo>
                    <a:cubicBezTo>
                      <a:pt x="2112" y="2582"/>
                      <a:pt x="2133" y="2526"/>
                      <a:pt x="2145" y="2479"/>
                    </a:cubicBezTo>
                    <a:cubicBezTo>
                      <a:pt x="2140" y="2504"/>
                      <a:pt x="2134" y="2529"/>
                      <a:pt x="2130" y="2551"/>
                    </a:cubicBezTo>
                    <a:cubicBezTo>
                      <a:pt x="2129" y="2556"/>
                      <a:pt x="2129" y="2556"/>
                      <a:pt x="2129" y="2556"/>
                    </a:cubicBezTo>
                    <a:cubicBezTo>
                      <a:pt x="2115" y="2597"/>
                      <a:pt x="2098" y="2637"/>
                      <a:pt x="2081" y="2672"/>
                    </a:cubicBezTo>
                    <a:moveTo>
                      <a:pt x="1863" y="2975"/>
                    </a:moveTo>
                    <a:cubicBezTo>
                      <a:pt x="1867" y="2918"/>
                      <a:pt x="1875" y="2819"/>
                      <a:pt x="1880" y="2734"/>
                    </a:cubicBezTo>
                    <a:cubicBezTo>
                      <a:pt x="1892" y="2736"/>
                      <a:pt x="1905" y="2738"/>
                      <a:pt x="1917" y="2740"/>
                    </a:cubicBezTo>
                    <a:cubicBezTo>
                      <a:pt x="1908" y="2809"/>
                      <a:pt x="1899" y="2884"/>
                      <a:pt x="1897" y="2932"/>
                    </a:cubicBezTo>
                    <a:cubicBezTo>
                      <a:pt x="1883" y="2950"/>
                      <a:pt x="1883" y="2950"/>
                      <a:pt x="1883" y="2950"/>
                    </a:cubicBezTo>
                    <a:cubicBezTo>
                      <a:pt x="1885" y="2920"/>
                      <a:pt x="1884" y="2882"/>
                      <a:pt x="1885" y="2858"/>
                    </a:cubicBezTo>
                    <a:cubicBezTo>
                      <a:pt x="1886" y="2850"/>
                      <a:pt x="1886" y="2850"/>
                      <a:pt x="1886" y="2850"/>
                    </a:cubicBezTo>
                    <a:cubicBezTo>
                      <a:pt x="1885" y="2865"/>
                      <a:pt x="1885" y="2865"/>
                      <a:pt x="1885" y="2865"/>
                    </a:cubicBezTo>
                    <a:cubicBezTo>
                      <a:pt x="1884" y="2881"/>
                      <a:pt x="1880" y="2927"/>
                      <a:pt x="1878" y="2958"/>
                    </a:cubicBezTo>
                    <a:cubicBezTo>
                      <a:pt x="1865" y="2975"/>
                      <a:pt x="1865" y="2975"/>
                      <a:pt x="1865" y="2975"/>
                    </a:cubicBezTo>
                    <a:cubicBezTo>
                      <a:pt x="1852" y="2973"/>
                      <a:pt x="1839" y="2971"/>
                      <a:pt x="1827" y="2969"/>
                    </a:cubicBezTo>
                    <a:cubicBezTo>
                      <a:pt x="1839" y="2911"/>
                      <a:pt x="1849" y="2801"/>
                      <a:pt x="1852" y="2738"/>
                    </a:cubicBezTo>
                    <a:cubicBezTo>
                      <a:pt x="1852" y="2730"/>
                      <a:pt x="1852" y="2730"/>
                      <a:pt x="1852" y="2730"/>
                    </a:cubicBezTo>
                    <a:cubicBezTo>
                      <a:pt x="1861" y="2731"/>
                      <a:pt x="1869" y="2732"/>
                      <a:pt x="1877" y="2733"/>
                    </a:cubicBezTo>
                    <a:cubicBezTo>
                      <a:pt x="1870" y="2824"/>
                      <a:pt x="1858" y="2955"/>
                      <a:pt x="1863" y="2975"/>
                    </a:cubicBezTo>
                    <a:moveTo>
                      <a:pt x="1567" y="2712"/>
                    </a:moveTo>
                    <a:cubicBezTo>
                      <a:pt x="1566" y="2712"/>
                      <a:pt x="1565" y="2712"/>
                      <a:pt x="1564" y="2713"/>
                    </a:cubicBezTo>
                    <a:cubicBezTo>
                      <a:pt x="1565" y="2707"/>
                      <a:pt x="1566" y="2702"/>
                      <a:pt x="1566" y="2696"/>
                    </a:cubicBezTo>
                    <a:cubicBezTo>
                      <a:pt x="1567" y="2712"/>
                      <a:pt x="1567" y="2712"/>
                      <a:pt x="1567" y="2712"/>
                    </a:cubicBezTo>
                    <a:cubicBezTo>
                      <a:pt x="1567" y="2712"/>
                      <a:pt x="1567" y="2712"/>
                      <a:pt x="1567" y="2712"/>
                    </a:cubicBezTo>
                    <a:moveTo>
                      <a:pt x="1566" y="2680"/>
                    </a:moveTo>
                    <a:cubicBezTo>
                      <a:pt x="1566" y="2687"/>
                      <a:pt x="1566" y="2687"/>
                      <a:pt x="1566" y="2687"/>
                    </a:cubicBezTo>
                    <a:cubicBezTo>
                      <a:pt x="1565" y="2696"/>
                      <a:pt x="1564" y="2704"/>
                      <a:pt x="1562" y="2713"/>
                    </a:cubicBezTo>
                    <a:cubicBezTo>
                      <a:pt x="1534" y="2713"/>
                      <a:pt x="1506" y="2715"/>
                      <a:pt x="1479" y="2717"/>
                    </a:cubicBezTo>
                    <a:cubicBezTo>
                      <a:pt x="1477" y="2704"/>
                      <a:pt x="1477" y="2704"/>
                      <a:pt x="1477" y="2704"/>
                    </a:cubicBezTo>
                    <a:cubicBezTo>
                      <a:pt x="1478" y="2717"/>
                      <a:pt x="1478" y="2717"/>
                      <a:pt x="1478" y="2717"/>
                    </a:cubicBezTo>
                    <a:cubicBezTo>
                      <a:pt x="1420" y="2721"/>
                      <a:pt x="1362" y="2727"/>
                      <a:pt x="1308" y="2736"/>
                    </a:cubicBezTo>
                    <a:cubicBezTo>
                      <a:pt x="1314" y="2694"/>
                      <a:pt x="1319" y="2648"/>
                      <a:pt x="1319" y="2599"/>
                    </a:cubicBezTo>
                    <a:cubicBezTo>
                      <a:pt x="1382" y="2263"/>
                      <a:pt x="1382" y="2263"/>
                      <a:pt x="1382" y="2263"/>
                    </a:cubicBezTo>
                    <a:cubicBezTo>
                      <a:pt x="1384" y="2272"/>
                      <a:pt x="1385" y="2280"/>
                      <a:pt x="1386" y="2287"/>
                    </a:cubicBezTo>
                    <a:cubicBezTo>
                      <a:pt x="1389" y="2303"/>
                      <a:pt x="1389" y="2303"/>
                      <a:pt x="1389" y="2303"/>
                    </a:cubicBezTo>
                    <a:cubicBezTo>
                      <a:pt x="1384" y="2274"/>
                      <a:pt x="1384" y="2274"/>
                      <a:pt x="1384" y="2274"/>
                    </a:cubicBezTo>
                    <a:cubicBezTo>
                      <a:pt x="1384" y="2271"/>
                      <a:pt x="1383" y="2267"/>
                      <a:pt x="1382" y="2262"/>
                    </a:cubicBezTo>
                    <a:cubicBezTo>
                      <a:pt x="1392" y="2210"/>
                      <a:pt x="1392" y="2210"/>
                      <a:pt x="1392" y="2210"/>
                    </a:cubicBezTo>
                    <a:cubicBezTo>
                      <a:pt x="1395" y="2222"/>
                      <a:pt x="1395" y="2222"/>
                      <a:pt x="1395" y="2222"/>
                    </a:cubicBezTo>
                    <a:cubicBezTo>
                      <a:pt x="1392" y="2210"/>
                      <a:pt x="1392" y="2210"/>
                      <a:pt x="1392" y="2210"/>
                    </a:cubicBezTo>
                    <a:cubicBezTo>
                      <a:pt x="1397" y="2181"/>
                      <a:pt x="1397" y="2181"/>
                      <a:pt x="1397" y="2181"/>
                    </a:cubicBezTo>
                    <a:cubicBezTo>
                      <a:pt x="1398" y="2183"/>
                      <a:pt x="1399" y="2186"/>
                      <a:pt x="1399" y="2188"/>
                    </a:cubicBezTo>
                    <a:cubicBezTo>
                      <a:pt x="1403" y="2202"/>
                      <a:pt x="1407" y="2216"/>
                      <a:pt x="1410" y="2227"/>
                    </a:cubicBezTo>
                    <a:cubicBezTo>
                      <a:pt x="1413" y="2239"/>
                      <a:pt x="1413" y="2239"/>
                      <a:pt x="1413" y="2239"/>
                    </a:cubicBezTo>
                    <a:cubicBezTo>
                      <a:pt x="1408" y="2218"/>
                      <a:pt x="1408" y="2218"/>
                      <a:pt x="1408" y="2218"/>
                    </a:cubicBezTo>
                    <a:cubicBezTo>
                      <a:pt x="1407" y="2216"/>
                      <a:pt x="1407" y="2213"/>
                      <a:pt x="1407" y="2210"/>
                    </a:cubicBezTo>
                    <a:cubicBezTo>
                      <a:pt x="1418" y="2247"/>
                      <a:pt x="1425" y="2284"/>
                      <a:pt x="1425" y="2313"/>
                    </a:cubicBezTo>
                    <a:cubicBezTo>
                      <a:pt x="1427" y="2332"/>
                      <a:pt x="1427" y="2332"/>
                      <a:pt x="1427" y="2332"/>
                    </a:cubicBezTo>
                    <a:cubicBezTo>
                      <a:pt x="1425" y="2299"/>
                      <a:pt x="1425" y="2299"/>
                      <a:pt x="1425" y="2299"/>
                    </a:cubicBezTo>
                    <a:cubicBezTo>
                      <a:pt x="1423" y="2276"/>
                      <a:pt x="1416" y="2222"/>
                      <a:pt x="1399" y="2172"/>
                    </a:cubicBezTo>
                    <a:cubicBezTo>
                      <a:pt x="1406" y="2134"/>
                      <a:pt x="1406" y="2134"/>
                      <a:pt x="1406" y="2134"/>
                    </a:cubicBezTo>
                    <a:cubicBezTo>
                      <a:pt x="1428" y="2188"/>
                      <a:pt x="1442" y="2252"/>
                      <a:pt x="1446" y="2296"/>
                    </a:cubicBezTo>
                    <a:cubicBezTo>
                      <a:pt x="1449" y="2314"/>
                      <a:pt x="1449" y="2314"/>
                      <a:pt x="1449" y="2314"/>
                    </a:cubicBezTo>
                    <a:cubicBezTo>
                      <a:pt x="1445" y="2282"/>
                      <a:pt x="1445" y="2282"/>
                      <a:pt x="1445" y="2282"/>
                    </a:cubicBezTo>
                    <a:cubicBezTo>
                      <a:pt x="1442" y="2260"/>
                      <a:pt x="1436" y="2208"/>
                      <a:pt x="1421" y="2160"/>
                    </a:cubicBezTo>
                    <a:cubicBezTo>
                      <a:pt x="1434" y="2191"/>
                      <a:pt x="1445" y="2223"/>
                      <a:pt x="1451" y="2248"/>
                    </a:cubicBezTo>
                    <a:cubicBezTo>
                      <a:pt x="1455" y="2262"/>
                      <a:pt x="1455" y="2262"/>
                      <a:pt x="1455" y="2262"/>
                    </a:cubicBezTo>
                    <a:cubicBezTo>
                      <a:pt x="1448" y="2237"/>
                      <a:pt x="1448" y="2237"/>
                      <a:pt x="1448" y="2237"/>
                    </a:cubicBezTo>
                    <a:cubicBezTo>
                      <a:pt x="1446" y="2215"/>
                      <a:pt x="1427" y="2165"/>
                      <a:pt x="1408" y="2121"/>
                    </a:cubicBezTo>
                    <a:cubicBezTo>
                      <a:pt x="1412" y="2101"/>
                      <a:pt x="1412" y="2101"/>
                      <a:pt x="1412" y="2101"/>
                    </a:cubicBezTo>
                    <a:cubicBezTo>
                      <a:pt x="1431" y="2138"/>
                      <a:pt x="1451" y="2183"/>
                      <a:pt x="1459" y="2215"/>
                    </a:cubicBezTo>
                    <a:cubicBezTo>
                      <a:pt x="1463" y="2227"/>
                      <a:pt x="1463" y="2227"/>
                      <a:pt x="1463" y="2227"/>
                    </a:cubicBezTo>
                    <a:cubicBezTo>
                      <a:pt x="1457" y="2206"/>
                      <a:pt x="1457" y="2206"/>
                      <a:pt x="1457" y="2206"/>
                    </a:cubicBezTo>
                    <a:cubicBezTo>
                      <a:pt x="1454" y="2185"/>
                      <a:pt x="1433" y="2132"/>
                      <a:pt x="1413" y="2095"/>
                    </a:cubicBezTo>
                    <a:cubicBezTo>
                      <a:pt x="1418" y="2068"/>
                      <a:pt x="1418" y="2068"/>
                      <a:pt x="1418" y="2068"/>
                    </a:cubicBezTo>
                    <a:cubicBezTo>
                      <a:pt x="1424" y="2068"/>
                      <a:pt x="1424" y="2068"/>
                      <a:pt x="1424" y="2068"/>
                    </a:cubicBezTo>
                    <a:cubicBezTo>
                      <a:pt x="1436" y="2101"/>
                      <a:pt x="1472" y="2161"/>
                      <a:pt x="1482" y="2199"/>
                    </a:cubicBezTo>
                    <a:cubicBezTo>
                      <a:pt x="1485" y="2209"/>
                      <a:pt x="1485" y="2209"/>
                      <a:pt x="1485" y="2209"/>
                    </a:cubicBezTo>
                    <a:cubicBezTo>
                      <a:pt x="1480" y="2192"/>
                      <a:pt x="1480" y="2192"/>
                      <a:pt x="1480" y="2192"/>
                    </a:cubicBezTo>
                    <a:cubicBezTo>
                      <a:pt x="1475" y="2166"/>
                      <a:pt x="1435" y="2079"/>
                      <a:pt x="1424" y="2068"/>
                    </a:cubicBezTo>
                    <a:cubicBezTo>
                      <a:pt x="1443" y="2069"/>
                      <a:pt x="1443" y="2069"/>
                      <a:pt x="1443" y="2069"/>
                    </a:cubicBezTo>
                    <a:cubicBezTo>
                      <a:pt x="1464" y="2107"/>
                      <a:pt x="1487" y="2171"/>
                      <a:pt x="1499" y="2210"/>
                    </a:cubicBezTo>
                    <a:cubicBezTo>
                      <a:pt x="1502" y="2221"/>
                      <a:pt x="1502" y="2221"/>
                      <a:pt x="1502" y="2221"/>
                    </a:cubicBezTo>
                    <a:cubicBezTo>
                      <a:pt x="1496" y="2201"/>
                      <a:pt x="1496" y="2201"/>
                      <a:pt x="1496" y="2201"/>
                    </a:cubicBezTo>
                    <a:cubicBezTo>
                      <a:pt x="1492" y="2177"/>
                      <a:pt x="1467" y="2101"/>
                      <a:pt x="1447" y="2069"/>
                    </a:cubicBezTo>
                    <a:cubicBezTo>
                      <a:pt x="1464" y="2069"/>
                      <a:pt x="1464" y="2069"/>
                      <a:pt x="1464" y="2069"/>
                    </a:cubicBezTo>
                    <a:cubicBezTo>
                      <a:pt x="1484" y="2112"/>
                      <a:pt x="1509" y="2177"/>
                      <a:pt x="1523" y="2217"/>
                    </a:cubicBezTo>
                    <a:cubicBezTo>
                      <a:pt x="1527" y="2229"/>
                      <a:pt x="1527" y="2229"/>
                      <a:pt x="1527" y="2229"/>
                    </a:cubicBezTo>
                    <a:cubicBezTo>
                      <a:pt x="1520" y="2208"/>
                      <a:pt x="1520" y="2208"/>
                      <a:pt x="1520" y="2208"/>
                    </a:cubicBezTo>
                    <a:cubicBezTo>
                      <a:pt x="1514" y="2183"/>
                      <a:pt x="1488" y="2107"/>
                      <a:pt x="1469" y="2069"/>
                    </a:cubicBezTo>
                    <a:cubicBezTo>
                      <a:pt x="1478" y="2069"/>
                      <a:pt x="1478" y="2069"/>
                      <a:pt x="1478" y="2069"/>
                    </a:cubicBezTo>
                    <a:cubicBezTo>
                      <a:pt x="1479" y="2072"/>
                      <a:pt x="1481" y="2075"/>
                      <a:pt x="1482" y="2078"/>
                    </a:cubicBezTo>
                    <a:cubicBezTo>
                      <a:pt x="1516" y="2173"/>
                      <a:pt x="1562" y="2312"/>
                      <a:pt x="1574" y="2459"/>
                    </a:cubicBezTo>
                    <a:cubicBezTo>
                      <a:pt x="1582" y="2537"/>
                      <a:pt x="1577" y="2615"/>
                      <a:pt x="1566" y="2687"/>
                    </a:cubicBezTo>
                    <a:cubicBezTo>
                      <a:pt x="1566" y="2680"/>
                      <a:pt x="1566" y="2680"/>
                      <a:pt x="1566" y="2680"/>
                    </a:cubicBezTo>
                    <a:moveTo>
                      <a:pt x="1310" y="2019"/>
                    </a:moveTo>
                    <a:cubicBezTo>
                      <a:pt x="1311" y="2018"/>
                      <a:pt x="1311" y="2018"/>
                      <a:pt x="1311" y="2018"/>
                    </a:cubicBezTo>
                    <a:cubicBezTo>
                      <a:pt x="1316" y="2016"/>
                      <a:pt x="1322" y="2012"/>
                      <a:pt x="1329" y="2006"/>
                    </a:cubicBezTo>
                    <a:cubicBezTo>
                      <a:pt x="1317" y="2018"/>
                      <a:pt x="1305" y="2029"/>
                      <a:pt x="1294" y="2037"/>
                    </a:cubicBezTo>
                    <a:cubicBezTo>
                      <a:pt x="1294" y="2038"/>
                      <a:pt x="1294" y="2038"/>
                      <a:pt x="1294" y="2038"/>
                    </a:cubicBezTo>
                    <a:cubicBezTo>
                      <a:pt x="1291" y="2038"/>
                      <a:pt x="1291" y="2038"/>
                      <a:pt x="1291" y="2038"/>
                    </a:cubicBezTo>
                    <a:cubicBezTo>
                      <a:pt x="1296" y="2033"/>
                      <a:pt x="1301" y="2027"/>
                      <a:pt x="1306" y="2021"/>
                    </a:cubicBezTo>
                    <a:cubicBezTo>
                      <a:pt x="1308" y="2019"/>
                      <a:pt x="1308" y="2019"/>
                      <a:pt x="1308" y="2019"/>
                    </a:cubicBezTo>
                    <a:cubicBezTo>
                      <a:pt x="1308" y="2020"/>
                      <a:pt x="1307" y="2020"/>
                      <a:pt x="1307" y="2020"/>
                    </a:cubicBezTo>
                    <a:cubicBezTo>
                      <a:pt x="1311" y="2015"/>
                      <a:pt x="1315" y="2010"/>
                      <a:pt x="1319" y="2004"/>
                    </a:cubicBezTo>
                    <a:cubicBezTo>
                      <a:pt x="1317" y="2008"/>
                      <a:pt x="1315" y="2011"/>
                      <a:pt x="1313" y="2014"/>
                    </a:cubicBezTo>
                    <a:cubicBezTo>
                      <a:pt x="1311" y="2017"/>
                      <a:pt x="1311" y="2017"/>
                      <a:pt x="1311" y="2017"/>
                    </a:cubicBezTo>
                    <a:cubicBezTo>
                      <a:pt x="1311" y="2018"/>
                      <a:pt x="1310" y="2018"/>
                      <a:pt x="1310" y="2018"/>
                    </a:cubicBezTo>
                    <a:cubicBezTo>
                      <a:pt x="1310" y="2018"/>
                      <a:pt x="1311" y="2018"/>
                      <a:pt x="1311" y="2018"/>
                    </a:cubicBezTo>
                    <a:cubicBezTo>
                      <a:pt x="1310" y="2019"/>
                      <a:pt x="1310" y="2019"/>
                      <a:pt x="1310" y="2019"/>
                    </a:cubicBezTo>
                    <a:moveTo>
                      <a:pt x="1277" y="2005"/>
                    </a:moveTo>
                    <a:cubicBezTo>
                      <a:pt x="1277" y="2006"/>
                      <a:pt x="1277" y="2006"/>
                      <a:pt x="1277" y="2006"/>
                    </a:cubicBezTo>
                    <a:cubicBezTo>
                      <a:pt x="1277" y="2005"/>
                      <a:pt x="1277" y="2005"/>
                      <a:pt x="1277" y="2005"/>
                    </a:cubicBezTo>
                    <a:cubicBezTo>
                      <a:pt x="1277" y="2005"/>
                      <a:pt x="1277" y="2005"/>
                      <a:pt x="1277" y="2005"/>
                    </a:cubicBezTo>
                    <a:moveTo>
                      <a:pt x="1284" y="1996"/>
                    </a:moveTo>
                    <a:cubicBezTo>
                      <a:pt x="1291" y="1987"/>
                      <a:pt x="1302" y="1973"/>
                      <a:pt x="1311" y="1961"/>
                    </a:cubicBezTo>
                    <a:cubicBezTo>
                      <a:pt x="1310" y="1963"/>
                      <a:pt x="1309" y="1965"/>
                      <a:pt x="1309" y="1967"/>
                    </a:cubicBezTo>
                    <a:cubicBezTo>
                      <a:pt x="1300" y="1980"/>
                      <a:pt x="1291" y="1994"/>
                      <a:pt x="1282" y="2003"/>
                    </a:cubicBezTo>
                    <a:cubicBezTo>
                      <a:pt x="1283" y="2000"/>
                      <a:pt x="1283" y="2000"/>
                      <a:pt x="1283" y="2000"/>
                    </a:cubicBezTo>
                    <a:cubicBezTo>
                      <a:pt x="1285" y="1997"/>
                      <a:pt x="1285" y="1997"/>
                      <a:pt x="1285" y="1997"/>
                    </a:cubicBezTo>
                    <a:cubicBezTo>
                      <a:pt x="1284" y="1999"/>
                      <a:pt x="1284" y="1999"/>
                      <a:pt x="1284" y="1999"/>
                    </a:cubicBezTo>
                    <a:cubicBezTo>
                      <a:pt x="1284" y="1996"/>
                      <a:pt x="1284" y="1996"/>
                      <a:pt x="1284" y="1996"/>
                    </a:cubicBezTo>
                    <a:moveTo>
                      <a:pt x="1274" y="2012"/>
                    </a:moveTo>
                    <a:cubicBezTo>
                      <a:pt x="1276" y="2010"/>
                      <a:pt x="1276" y="2010"/>
                      <a:pt x="1276" y="2010"/>
                    </a:cubicBezTo>
                    <a:cubicBezTo>
                      <a:pt x="1275" y="2015"/>
                      <a:pt x="1275" y="2015"/>
                      <a:pt x="1275" y="2015"/>
                    </a:cubicBezTo>
                    <a:cubicBezTo>
                      <a:pt x="1270" y="2020"/>
                      <a:pt x="1264" y="2026"/>
                      <a:pt x="1259" y="2032"/>
                    </a:cubicBezTo>
                    <a:cubicBezTo>
                      <a:pt x="1257" y="2031"/>
                      <a:pt x="1256" y="2031"/>
                      <a:pt x="1254" y="2031"/>
                    </a:cubicBezTo>
                    <a:cubicBezTo>
                      <a:pt x="1262" y="2026"/>
                      <a:pt x="1270" y="2017"/>
                      <a:pt x="1276" y="2009"/>
                    </a:cubicBezTo>
                    <a:cubicBezTo>
                      <a:pt x="1276" y="2010"/>
                      <a:pt x="1276" y="2010"/>
                      <a:pt x="1276" y="2010"/>
                    </a:cubicBezTo>
                    <a:cubicBezTo>
                      <a:pt x="1274" y="2012"/>
                      <a:pt x="1274" y="2012"/>
                      <a:pt x="1274" y="2012"/>
                    </a:cubicBezTo>
                    <a:moveTo>
                      <a:pt x="1201" y="2258"/>
                    </a:moveTo>
                    <a:cubicBezTo>
                      <a:pt x="1195" y="2233"/>
                      <a:pt x="1195" y="2233"/>
                      <a:pt x="1195" y="2233"/>
                    </a:cubicBezTo>
                    <a:cubicBezTo>
                      <a:pt x="1190" y="2215"/>
                      <a:pt x="1182" y="2170"/>
                      <a:pt x="1167" y="2129"/>
                    </a:cubicBezTo>
                    <a:cubicBezTo>
                      <a:pt x="1157" y="2099"/>
                      <a:pt x="1140" y="2074"/>
                      <a:pt x="1129" y="2061"/>
                    </a:cubicBezTo>
                    <a:cubicBezTo>
                      <a:pt x="1134" y="2061"/>
                      <a:pt x="1134" y="2061"/>
                      <a:pt x="1134" y="2061"/>
                    </a:cubicBezTo>
                    <a:cubicBezTo>
                      <a:pt x="1165" y="2085"/>
                      <a:pt x="1195" y="2151"/>
                      <a:pt x="1206" y="2191"/>
                    </a:cubicBezTo>
                    <a:cubicBezTo>
                      <a:pt x="1209" y="2201"/>
                      <a:pt x="1209" y="2201"/>
                      <a:pt x="1209" y="2201"/>
                    </a:cubicBezTo>
                    <a:cubicBezTo>
                      <a:pt x="1204" y="2183"/>
                      <a:pt x="1204" y="2183"/>
                      <a:pt x="1204" y="2183"/>
                    </a:cubicBezTo>
                    <a:cubicBezTo>
                      <a:pt x="1201" y="2175"/>
                      <a:pt x="1198" y="2160"/>
                      <a:pt x="1192" y="2144"/>
                    </a:cubicBezTo>
                    <a:cubicBezTo>
                      <a:pt x="1196" y="2151"/>
                      <a:pt x="1200" y="2158"/>
                      <a:pt x="1203" y="2166"/>
                    </a:cubicBezTo>
                    <a:cubicBezTo>
                      <a:pt x="1210" y="2184"/>
                      <a:pt x="1216" y="2203"/>
                      <a:pt x="1221" y="2220"/>
                    </a:cubicBezTo>
                    <a:cubicBezTo>
                      <a:pt x="1073" y="2788"/>
                      <a:pt x="1073" y="2788"/>
                      <a:pt x="1073" y="2788"/>
                    </a:cubicBezTo>
                    <a:cubicBezTo>
                      <a:pt x="1072" y="2788"/>
                      <a:pt x="1070" y="2789"/>
                      <a:pt x="1069" y="2789"/>
                    </a:cubicBezTo>
                    <a:cubicBezTo>
                      <a:pt x="1052" y="2794"/>
                      <a:pt x="1035" y="2799"/>
                      <a:pt x="1018" y="2804"/>
                    </a:cubicBezTo>
                    <a:cubicBezTo>
                      <a:pt x="1018" y="2803"/>
                      <a:pt x="1018" y="2803"/>
                      <a:pt x="1018" y="2803"/>
                    </a:cubicBezTo>
                    <a:cubicBezTo>
                      <a:pt x="1018" y="2804"/>
                      <a:pt x="1018" y="2804"/>
                      <a:pt x="1018" y="2804"/>
                    </a:cubicBezTo>
                    <a:cubicBezTo>
                      <a:pt x="1015" y="2805"/>
                      <a:pt x="1013" y="2806"/>
                      <a:pt x="1010" y="2807"/>
                    </a:cubicBezTo>
                    <a:cubicBezTo>
                      <a:pt x="1029" y="2755"/>
                      <a:pt x="1045" y="2700"/>
                      <a:pt x="1056" y="2641"/>
                    </a:cubicBezTo>
                    <a:cubicBezTo>
                      <a:pt x="1079" y="2518"/>
                      <a:pt x="1072" y="2398"/>
                      <a:pt x="1044" y="2300"/>
                    </a:cubicBezTo>
                    <a:cubicBezTo>
                      <a:pt x="1044" y="2296"/>
                      <a:pt x="1043" y="2291"/>
                      <a:pt x="1042" y="2285"/>
                    </a:cubicBezTo>
                    <a:cubicBezTo>
                      <a:pt x="1043" y="2291"/>
                      <a:pt x="1045" y="2296"/>
                      <a:pt x="1046" y="2302"/>
                    </a:cubicBezTo>
                    <a:cubicBezTo>
                      <a:pt x="1049" y="2315"/>
                      <a:pt x="1049" y="2315"/>
                      <a:pt x="1049" y="2315"/>
                    </a:cubicBezTo>
                    <a:cubicBezTo>
                      <a:pt x="1044" y="2291"/>
                      <a:pt x="1044" y="2291"/>
                      <a:pt x="1044" y="2291"/>
                    </a:cubicBezTo>
                    <a:cubicBezTo>
                      <a:pt x="1042" y="2279"/>
                      <a:pt x="1037" y="2255"/>
                      <a:pt x="1029" y="2229"/>
                    </a:cubicBezTo>
                    <a:cubicBezTo>
                      <a:pt x="1030" y="2230"/>
                      <a:pt x="1030" y="2230"/>
                      <a:pt x="1030" y="2230"/>
                    </a:cubicBezTo>
                    <a:cubicBezTo>
                      <a:pt x="1029" y="2228"/>
                      <a:pt x="1029" y="2228"/>
                      <a:pt x="1029" y="2228"/>
                    </a:cubicBezTo>
                    <a:cubicBezTo>
                      <a:pt x="1026" y="2217"/>
                      <a:pt x="1022" y="2205"/>
                      <a:pt x="1018" y="2193"/>
                    </a:cubicBezTo>
                    <a:cubicBezTo>
                      <a:pt x="1018" y="2190"/>
                      <a:pt x="1017" y="2187"/>
                      <a:pt x="1016" y="2183"/>
                    </a:cubicBezTo>
                    <a:cubicBezTo>
                      <a:pt x="1018" y="2188"/>
                      <a:pt x="1018" y="2188"/>
                      <a:pt x="1018" y="2188"/>
                    </a:cubicBezTo>
                    <a:cubicBezTo>
                      <a:pt x="1016" y="2182"/>
                      <a:pt x="1016" y="2182"/>
                      <a:pt x="1016" y="2182"/>
                    </a:cubicBezTo>
                    <a:cubicBezTo>
                      <a:pt x="1015" y="2179"/>
                      <a:pt x="1014" y="2175"/>
                      <a:pt x="1013" y="2172"/>
                    </a:cubicBezTo>
                    <a:cubicBezTo>
                      <a:pt x="1014" y="2175"/>
                      <a:pt x="1014" y="2175"/>
                      <a:pt x="1014" y="2175"/>
                    </a:cubicBezTo>
                    <a:cubicBezTo>
                      <a:pt x="1011" y="2166"/>
                      <a:pt x="1011" y="2166"/>
                      <a:pt x="1011" y="2166"/>
                    </a:cubicBezTo>
                    <a:cubicBezTo>
                      <a:pt x="1021" y="2190"/>
                      <a:pt x="1029" y="2214"/>
                      <a:pt x="1033" y="2233"/>
                    </a:cubicBezTo>
                    <a:cubicBezTo>
                      <a:pt x="1037" y="2245"/>
                      <a:pt x="1037" y="2245"/>
                      <a:pt x="1037" y="2245"/>
                    </a:cubicBezTo>
                    <a:cubicBezTo>
                      <a:pt x="1031" y="2224"/>
                      <a:pt x="1031" y="2224"/>
                      <a:pt x="1031" y="2224"/>
                    </a:cubicBezTo>
                    <a:cubicBezTo>
                      <a:pt x="1030" y="2217"/>
                      <a:pt x="1027" y="2205"/>
                      <a:pt x="1023" y="2192"/>
                    </a:cubicBezTo>
                    <a:cubicBezTo>
                      <a:pt x="1023" y="2188"/>
                      <a:pt x="1023" y="2188"/>
                      <a:pt x="1023" y="2188"/>
                    </a:cubicBezTo>
                    <a:cubicBezTo>
                      <a:pt x="1023" y="2182"/>
                      <a:pt x="1021" y="2172"/>
                      <a:pt x="1017" y="2161"/>
                    </a:cubicBezTo>
                    <a:cubicBezTo>
                      <a:pt x="1021" y="2169"/>
                      <a:pt x="1025" y="2177"/>
                      <a:pt x="1028" y="2184"/>
                    </a:cubicBezTo>
                    <a:cubicBezTo>
                      <a:pt x="1037" y="2211"/>
                      <a:pt x="1046" y="2237"/>
                      <a:pt x="1054" y="2263"/>
                    </a:cubicBezTo>
                    <a:cubicBezTo>
                      <a:pt x="1055" y="2267"/>
                      <a:pt x="1056" y="2271"/>
                      <a:pt x="1057" y="2275"/>
                    </a:cubicBezTo>
                    <a:cubicBezTo>
                      <a:pt x="1062" y="2292"/>
                      <a:pt x="1062" y="2292"/>
                      <a:pt x="1062" y="2292"/>
                    </a:cubicBezTo>
                    <a:cubicBezTo>
                      <a:pt x="1055" y="2265"/>
                      <a:pt x="1055" y="2265"/>
                      <a:pt x="1055" y="2265"/>
                    </a:cubicBezTo>
                    <a:cubicBezTo>
                      <a:pt x="1063" y="2291"/>
                      <a:pt x="1070" y="2315"/>
                      <a:pt x="1076" y="2336"/>
                    </a:cubicBezTo>
                    <a:cubicBezTo>
                      <a:pt x="1082" y="2355"/>
                      <a:pt x="1082" y="2355"/>
                      <a:pt x="1082" y="2355"/>
                    </a:cubicBezTo>
                    <a:cubicBezTo>
                      <a:pt x="1072" y="2320"/>
                      <a:pt x="1072" y="2320"/>
                      <a:pt x="1072" y="2320"/>
                    </a:cubicBezTo>
                    <a:cubicBezTo>
                      <a:pt x="1068" y="2301"/>
                      <a:pt x="1058" y="2265"/>
                      <a:pt x="1046" y="2225"/>
                    </a:cubicBezTo>
                    <a:cubicBezTo>
                      <a:pt x="1040" y="2202"/>
                      <a:pt x="1033" y="2172"/>
                      <a:pt x="1024" y="2144"/>
                    </a:cubicBezTo>
                    <a:cubicBezTo>
                      <a:pt x="1044" y="2192"/>
                      <a:pt x="1065" y="2243"/>
                      <a:pt x="1074" y="2280"/>
                    </a:cubicBezTo>
                    <a:cubicBezTo>
                      <a:pt x="1079" y="2296"/>
                      <a:pt x="1079" y="2296"/>
                      <a:pt x="1079" y="2296"/>
                    </a:cubicBezTo>
                    <a:cubicBezTo>
                      <a:pt x="1071" y="2268"/>
                      <a:pt x="1071" y="2268"/>
                      <a:pt x="1071" y="2268"/>
                    </a:cubicBezTo>
                    <a:cubicBezTo>
                      <a:pt x="1064" y="2227"/>
                      <a:pt x="1011" y="2096"/>
                      <a:pt x="990" y="2061"/>
                    </a:cubicBezTo>
                    <a:cubicBezTo>
                      <a:pt x="996" y="2066"/>
                      <a:pt x="1002" y="2072"/>
                      <a:pt x="1008" y="2080"/>
                    </a:cubicBezTo>
                    <a:cubicBezTo>
                      <a:pt x="1039" y="2134"/>
                      <a:pt x="1075" y="2228"/>
                      <a:pt x="1090" y="2286"/>
                    </a:cubicBezTo>
                    <a:cubicBezTo>
                      <a:pt x="1095" y="2302"/>
                      <a:pt x="1095" y="2302"/>
                      <a:pt x="1095" y="2302"/>
                    </a:cubicBezTo>
                    <a:cubicBezTo>
                      <a:pt x="1087" y="2274"/>
                      <a:pt x="1087" y="2274"/>
                      <a:pt x="1087" y="2274"/>
                    </a:cubicBezTo>
                    <a:cubicBezTo>
                      <a:pt x="1085" y="2259"/>
                      <a:pt x="1077" y="2233"/>
                      <a:pt x="1066" y="2203"/>
                    </a:cubicBezTo>
                    <a:cubicBezTo>
                      <a:pt x="1077" y="2229"/>
                      <a:pt x="1086" y="2253"/>
                      <a:pt x="1092" y="2273"/>
                    </a:cubicBezTo>
                    <a:cubicBezTo>
                      <a:pt x="1097" y="2289"/>
                      <a:pt x="1097" y="2289"/>
                      <a:pt x="1097" y="2289"/>
                    </a:cubicBezTo>
                    <a:cubicBezTo>
                      <a:pt x="1088" y="2261"/>
                      <a:pt x="1088" y="2261"/>
                      <a:pt x="1088" y="2261"/>
                    </a:cubicBezTo>
                    <a:cubicBezTo>
                      <a:pt x="1084" y="2243"/>
                      <a:pt x="1071" y="2205"/>
                      <a:pt x="1055" y="2166"/>
                    </a:cubicBezTo>
                    <a:cubicBezTo>
                      <a:pt x="1051" y="2150"/>
                      <a:pt x="1044" y="2128"/>
                      <a:pt x="1034" y="2109"/>
                    </a:cubicBezTo>
                    <a:cubicBezTo>
                      <a:pt x="1031" y="2102"/>
                      <a:pt x="1026" y="2096"/>
                      <a:pt x="1022" y="2090"/>
                    </a:cubicBezTo>
                    <a:cubicBezTo>
                      <a:pt x="1015" y="2076"/>
                      <a:pt x="1009" y="2064"/>
                      <a:pt x="1004" y="2057"/>
                    </a:cubicBezTo>
                    <a:cubicBezTo>
                      <a:pt x="1014" y="2058"/>
                      <a:pt x="1014" y="2058"/>
                      <a:pt x="1014" y="2058"/>
                    </a:cubicBezTo>
                    <a:cubicBezTo>
                      <a:pt x="1028" y="2077"/>
                      <a:pt x="1044" y="2107"/>
                      <a:pt x="1058" y="2138"/>
                    </a:cubicBezTo>
                    <a:cubicBezTo>
                      <a:pt x="1067" y="2162"/>
                      <a:pt x="1074" y="2186"/>
                      <a:pt x="1079" y="2204"/>
                    </a:cubicBezTo>
                    <a:cubicBezTo>
                      <a:pt x="1082" y="2215"/>
                      <a:pt x="1082" y="2215"/>
                      <a:pt x="1082" y="2215"/>
                    </a:cubicBezTo>
                    <a:cubicBezTo>
                      <a:pt x="1077" y="2195"/>
                      <a:pt x="1077" y="2195"/>
                      <a:pt x="1077" y="2195"/>
                    </a:cubicBezTo>
                    <a:cubicBezTo>
                      <a:pt x="1075" y="2188"/>
                      <a:pt x="1072" y="2176"/>
                      <a:pt x="1069" y="2162"/>
                    </a:cubicBezTo>
                    <a:cubicBezTo>
                      <a:pt x="1077" y="2182"/>
                      <a:pt x="1084" y="2200"/>
                      <a:pt x="1089" y="2216"/>
                    </a:cubicBezTo>
                    <a:cubicBezTo>
                      <a:pt x="1094" y="2227"/>
                      <a:pt x="1094" y="2227"/>
                      <a:pt x="1094" y="2227"/>
                    </a:cubicBezTo>
                    <a:cubicBezTo>
                      <a:pt x="1087" y="2207"/>
                      <a:pt x="1087" y="2207"/>
                      <a:pt x="1087" y="2207"/>
                    </a:cubicBezTo>
                    <a:cubicBezTo>
                      <a:pt x="1086" y="2205"/>
                      <a:pt x="1086" y="2204"/>
                      <a:pt x="1086" y="2203"/>
                    </a:cubicBezTo>
                    <a:cubicBezTo>
                      <a:pt x="1096" y="2234"/>
                      <a:pt x="1106" y="2263"/>
                      <a:pt x="1112" y="2287"/>
                    </a:cubicBezTo>
                    <a:cubicBezTo>
                      <a:pt x="1117" y="2303"/>
                      <a:pt x="1117" y="2303"/>
                      <a:pt x="1117" y="2303"/>
                    </a:cubicBezTo>
                    <a:cubicBezTo>
                      <a:pt x="1109" y="2274"/>
                      <a:pt x="1109" y="2274"/>
                      <a:pt x="1109" y="2274"/>
                    </a:cubicBezTo>
                    <a:cubicBezTo>
                      <a:pt x="1101" y="2231"/>
                      <a:pt x="1050" y="2081"/>
                      <a:pt x="1027" y="2058"/>
                    </a:cubicBezTo>
                    <a:cubicBezTo>
                      <a:pt x="1041" y="2058"/>
                      <a:pt x="1041" y="2058"/>
                      <a:pt x="1041" y="2058"/>
                    </a:cubicBezTo>
                    <a:cubicBezTo>
                      <a:pt x="1044" y="2063"/>
                      <a:pt x="1046" y="2068"/>
                      <a:pt x="1049" y="2073"/>
                    </a:cubicBezTo>
                    <a:cubicBezTo>
                      <a:pt x="1048" y="2072"/>
                      <a:pt x="1048" y="2072"/>
                      <a:pt x="1047" y="2071"/>
                    </a:cubicBezTo>
                    <a:cubicBezTo>
                      <a:pt x="1061" y="2111"/>
                      <a:pt x="1093" y="2190"/>
                      <a:pt x="1110" y="2236"/>
                    </a:cubicBezTo>
                    <a:cubicBezTo>
                      <a:pt x="1114" y="2247"/>
                      <a:pt x="1114" y="2247"/>
                      <a:pt x="1114" y="2247"/>
                    </a:cubicBezTo>
                    <a:cubicBezTo>
                      <a:pt x="1107" y="2227"/>
                      <a:pt x="1107" y="2227"/>
                      <a:pt x="1107" y="2227"/>
                    </a:cubicBezTo>
                    <a:cubicBezTo>
                      <a:pt x="1100" y="2204"/>
                      <a:pt x="1078" y="2138"/>
                      <a:pt x="1062" y="2100"/>
                    </a:cubicBezTo>
                    <a:cubicBezTo>
                      <a:pt x="1084" y="2144"/>
                      <a:pt x="1108" y="2197"/>
                      <a:pt x="1122" y="2233"/>
                    </a:cubicBezTo>
                    <a:cubicBezTo>
                      <a:pt x="1127" y="2246"/>
                      <a:pt x="1127" y="2246"/>
                      <a:pt x="1127" y="2246"/>
                    </a:cubicBezTo>
                    <a:cubicBezTo>
                      <a:pt x="1118" y="2222"/>
                      <a:pt x="1118" y="2222"/>
                      <a:pt x="1118" y="2222"/>
                    </a:cubicBezTo>
                    <a:cubicBezTo>
                      <a:pt x="1109" y="2192"/>
                      <a:pt x="1068" y="2094"/>
                      <a:pt x="1045" y="2058"/>
                    </a:cubicBezTo>
                    <a:cubicBezTo>
                      <a:pt x="1062" y="2059"/>
                      <a:pt x="1062" y="2059"/>
                      <a:pt x="1062" y="2059"/>
                    </a:cubicBezTo>
                    <a:cubicBezTo>
                      <a:pt x="1069" y="2069"/>
                      <a:pt x="1077" y="2082"/>
                      <a:pt x="1084" y="2095"/>
                    </a:cubicBezTo>
                    <a:cubicBezTo>
                      <a:pt x="1098" y="2123"/>
                      <a:pt x="1110" y="2155"/>
                      <a:pt x="1117" y="2178"/>
                    </a:cubicBezTo>
                    <a:cubicBezTo>
                      <a:pt x="1120" y="2188"/>
                      <a:pt x="1120" y="2188"/>
                      <a:pt x="1120" y="2188"/>
                    </a:cubicBezTo>
                    <a:cubicBezTo>
                      <a:pt x="1114" y="2170"/>
                      <a:pt x="1114" y="2170"/>
                      <a:pt x="1114" y="2170"/>
                    </a:cubicBezTo>
                    <a:cubicBezTo>
                      <a:pt x="1114" y="2164"/>
                      <a:pt x="1111" y="2154"/>
                      <a:pt x="1108" y="2143"/>
                    </a:cubicBezTo>
                    <a:cubicBezTo>
                      <a:pt x="1109" y="2146"/>
                      <a:pt x="1110" y="2148"/>
                      <a:pt x="1111" y="2151"/>
                    </a:cubicBezTo>
                    <a:cubicBezTo>
                      <a:pt x="1112" y="2153"/>
                      <a:pt x="1112" y="2154"/>
                      <a:pt x="1112" y="2156"/>
                    </a:cubicBezTo>
                    <a:cubicBezTo>
                      <a:pt x="1115" y="2164"/>
                      <a:pt x="1115" y="2164"/>
                      <a:pt x="1115" y="2164"/>
                    </a:cubicBezTo>
                    <a:cubicBezTo>
                      <a:pt x="1112" y="2153"/>
                      <a:pt x="1112" y="2153"/>
                      <a:pt x="1112" y="2153"/>
                    </a:cubicBezTo>
                    <a:cubicBezTo>
                      <a:pt x="1119" y="2168"/>
                      <a:pt x="1125" y="2183"/>
                      <a:pt x="1130" y="2194"/>
                    </a:cubicBezTo>
                    <a:cubicBezTo>
                      <a:pt x="1135" y="2205"/>
                      <a:pt x="1135" y="2205"/>
                      <a:pt x="1135" y="2205"/>
                    </a:cubicBezTo>
                    <a:cubicBezTo>
                      <a:pt x="1127" y="2186"/>
                      <a:pt x="1127" y="2186"/>
                      <a:pt x="1127" y="2186"/>
                    </a:cubicBezTo>
                    <a:cubicBezTo>
                      <a:pt x="1124" y="2177"/>
                      <a:pt x="1118" y="2159"/>
                      <a:pt x="1110" y="2140"/>
                    </a:cubicBezTo>
                    <a:cubicBezTo>
                      <a:pt x="1108" y="2134"/>
                      <a:pt x="1106" y="2127"/>
                      <a:pt x="1104" y="2119"/>
                    </a:cubicBezTo>
                    <a:cubicBezTo>
                      <a:pt x="1123" y="2159"/>
                      <a:pt x="1137" y="2204"/>
                      <a:pt x="1145" y="2235"/>
                    </a:cubicBezTo>
                    <a:cubicBezTo>
                      <a:pt x="1149" y="2249"/>
                      <a:pt x="1149" y="2249"/>
                      <a:pt x="1149" y="2249"/>
                    </a:cubicBezTo>
                    <a:cubicBezTo>
                      <a:pt x="1142" y="2224"/>
                      <a:pt x="1142" y="2224"/>
                      <a:pt x="1142" y="2224"/>
                    </a:cubicBezTo>
                    <a:cubicBezTo>
                      <a:pt x="1137" y="2206"/>
                      <a:pt x="1128" y="2160"/>
                      <a:pt x="1110" y="2120"/>
                    </a:cubicBezTo>
                    <a:cubicBezTo>
                      <a:pt x="1105" y="2107"/>
                      <a:pt x="1099" y="2096"/>
                      <a:pt x="1092" y="2086"/>
                    </a:cubicBezTo>
                    <a:cubicBezTo>
                      <a:pt x="1089" y="2080"/>
                      <a:pt x="1087" y="2074"/>
                      <a:pt x="1084" y="2069"/>
                    </a:cubicBezTo>
                    <a:cubicBezTo>
                      <a:pt x="1101" y="2099"/>
                      <a:pt x="1126" y="2146"/>
                      <a:pt x="1142" y="2175"/>
                    </a:cubicBezTo>
                    <a:cubicBezTo>
                      <a:pt x="1146" y="2183"/>
                      <a:pt x="1146" y="2183"/>
                      <a:pt x="1146" y="2183"/>
                    </a:cubicBezTo>
                    <a:cubicBezTo>
                      <a:pt x="1139" y="2168"/>
                      <a:pt x="1139" y="2168"/>
                      <a:pt x="1139" y="2168"/>
                    </a:cubicBezTo>
                    <a:cubicBezTo>
                      <a:pt x="1129" y="2147"/>
                      <a:pt x="1095" y="2071"/>
                      <a:pt x="1081" y="2059"/>
                    </a:cubicBezTo>
                    <a:cubicBezTo>
                      <a:pt x="1098" y="2060"/>
                      <a:pt x="1098" y="2060"/>
                      <a:pt x="1098" y="2060"/>
                    </a:cubicBezTo>
                    <a:cubicBezTo>
                      <a:pt x="1104" y="2068"/>
                      <a:pt x="1110" y="2077"/>
                      <a:pt x="1115" y="2087"/>
                    </a:cubicBezTo>
                    <a:cubicBezTo>
                      <a:pt x="1112" y="2084"/>
                      <a:pt x="1110" y="2083"/>
                      <a:pt x="1108" y="2082"/>
                    </a:cubicBezTo>
                    <a:cubicBezTo>
                      <a:pt x="1107" y="2081"/>
                      <a:pt x="1105" y="2080"/>
                      <a:pt x="1104" y="2080"/>
                    </a:cubicBezTo>
                    <a:cubicBezTo>
                      <a:pt x="1114" y="2095"/>
                      <a:pt x="1127" y="2119"/>
                      <a:pt x="1138" y="2145"/>
                    </a:cubicBezTo>
                    <a:cubicBezTo>
                      <a:pt x="1140" y="2151"/>
                      <a:pt x="1140" y="2151"/>
                      <a:pt x="1140" y="2151"/>
                    </a:cubicBezTo>
                    <a:cubicBezTo>
                      <a:pt x="1139" y="2147"/>
                      <a:pt x="1139" y="2147"/>
                      <a:pt x="1139" y="2147"/>
                    </a:cubicBezTo>
                    <a:cubicBezTo>
                      <a:pt x="1144" y="2157"/>
                      <a:pt x="1148" y="2167"/>
                      <a:pt x="1152" y="2178"/>
                    </a:cubicBezTo>
                    <a:cubicBezTo>
                      <a:pt x="1158" y="2193"/>
                      <a:pt x="1162" y="2209"/>
                      <a:pt x="1165" y="2221"/>
                    </a:cubicBezTo>
                    <a:cubicBezTo>
                      <a:pt x="1169" y="2234"/>
                      <a:pt x="1169" y="2234"/>
                      <a:pt x="1169" y="2234"/>
                    </a:cubicBezTo>
                    <a:cubicBezTo>
                      <a:pt x="1163" y="2211"/>
                      <a:pt x="1163" y="2211"/>
                      <a:pt x="1163" y="2211"/>
                    </a:cubicBezTo>
                    <a:cubicBezTo>
                      <a:pt x="1161" y="2206"/>
                      <a:pt x="1160" y="2199"/>
                      <a:pt x="1158" y="2191"/>
                    </a:cubicBezTo>
                    <a:cubicBezTo>
                      <a:pt x="1161" y="2199"/>
                      <a:pt x="1163" y="2207"/>
                      <a:pt x="1165" y="2214"/>
                    </a:cubicBezTo>
                    <a:cubicBezTo>
                      <a:pt x="1168" y="2223"/>
                      <a:pt x="1168" y="2223"/>
                      <a:pt x="1168" y="2223"/>
                    </a:cubicBezTo>
                    <a:cubicBezTo>
                      <a:pt x="1163" y="2206"/>
                      <a:pt x="1163" y="2206"/>
                      <a:pt x="1163" y="2206"/>
                    </a:cubicBezTo>
                    <a:cubicBezTo>
                      <a:pt x="1162" y="2198"/>
                      <a:pt x="1157" y="2183"/>
                      <a:pt x="1151" y="2167"/>
                    </a:cubicBezTo>
                    <a:cubicBezTo>
                      <a:pt x="1149" y="2160"/>
                      <a:pt x="1147" y="2154"/>
                      <a:pt x="1145" y="2147"/>
                    </a:cubicBezTo>
                    <a:cubicBezTo>
                      <a:pt x="1152" y="2163"/>
                      <a:pt x="1158" y="2179"/>
                      <a:pt x="1161" y="2192"/>
                    </a:cubicBezTo>
                    <a:cubicBezTo>
                      <a:pt x="1164" y="2200"/>
                      <a:pt x="1164" y="2200"/>
                      <a:pt x="1164" y="2200"/>
                    </a:cubicBezTo>
                    <a:cubicBezTo>
                      <a:pt x="1160" y="2185"/>
                      <a:pt x="1160" y="2185"/>
                      <a:pt x="1160" y="2185"/>
                    </a:cubicBezTo>
                    <a:cubicBezTo>
                      <a:pt x="1159" y="2172"/>
                      <a:pt x="1147" y="2140"/>
                      <a:pt x="1134" y="2115"/>
                    </a:cubicBezTo>
                    <a:cubicBezTo>
                      <a:pt x="1134" y="2115"/>
                      <a:pt x="1134" y="2115"/>
                      <a:pt x="1133" y="2114"/>
                    </a:cubicBezTo>
                    <a:cubicBezTo>
                      <a:pt x="1129" y="2101"/>
                      <a:pt x="1122" y="2089"/>
                      <a:pt x="1116" y="2079"/>
                    </a:cubicBezTo>
                    <a:cubicBezTo>
                      <a:pt x="1113" y="2072"/>
                      <a:pt x="1110" y="2066"/>
                      <a:pt x="1107" y="2060"/>
                    </a:cubicBezTo>
                    <a:cubicBezTo>
                      <a:pt x="1107" y="2060"/>
                      <a:pt x="1107" y="2060"/>
                      <a:pt x="1107" y="2060"/>
                    </a:cubicBezTo>
                    <a:cubicBezTo>
                      <a:pt x="1130" y="2083"/>
                      <a:pt x="1152" y="2136"/>
                      <a:pt x="1161" y="2167"/>
                    </a:cubicBezTo>
                    <a:cubicBezTo>
                      <a:pt x="1164" y="2176"/>
                      <a:pt x="1164" y="2176"/>
                      <a:pt x="1164" y="2176"/>
                    </a:cubicBezTo>
                    <a:cubicBezTo>
                      <a:pt x="1159" y="2161"/>
                      <a:pt x="1159" y="2161"/>
                      <a:pt x="1159" y="2161"/>
                    </a:cubicBezTo>
                    <a:cubicBezTo>
                      <a:pt x="1158" y="2141"/>
                      <a:pt x="1133" y="2078"/>
                      <a:pt x="1113" y="2060"/>
                    </a:cubicBezTo>
                    <a:cubicBezTo>
                      <a:pt x="1125" y="2061"/>
                      <a:pt x="1125" y="2061"/>
                      <a:pt x="1125" y="2061"/>
                    </a:cubicBezTo>
                    <a:cubicBezTo>
                      <a:pt x="1142" y="2095"/>
                      <a:pt x="1164" y="2150"/>
                      <a:pt x="1178" y="2183"/>
                    </a:cubicBezTo>
                    <a:cubicBezTo>
                      <a:pt x="1182" y="2193"/>
                      <a:pt x="1182" y="2193"/>
                      <a:pt x="1182" y="2193"/>
                    </a:cubicBezTo>
                    <a:cubicBezTo>
                      <a:pt x="1175" y="2176"/>
                      <a:pt x="1175" y="2176"/>
                      <a:pt x="1175" y="2176"/>
                    </a:cubicBezTo>
                    <a:cubicBezTo>
                      <a:pt x="1170" y="2159"/>
                      <a:pt x="1154" y="2112"/>
                      <a:pt x="1139" y="2080"/>
                    </a:cubicBezTo>
                    <a:cubicBezTo>
                      <a:pt x="1164" y="2127"/>
                      <a:pt x="1188" y="2199"/>
                      <a:pt x="1197" y="2244"/>
                    </a:cubicBezTo>
                    <a:cubicBezTo>
                      <a:pt x="1201" y="2258"/>
                      <a:pt x="1201" y="2258"/>
                      <a:pt x="1201" y="2258"/>
                    </a:cubicBezTo>
                    <a:moveTo>
                      <a:pt x="1122" y="2102"/>
                    </a:moveTo>
                    <a:cubicBezTo>
                      <a:pt x="1122" y="2102"/>
                      <a:pt x="1122" y="2102"/>
                      <a:pt x="1122" y="2102"/>
                    </a:cubicBezTo>
                    <a:cubicBezTo>
                      <a:pt x="1122" y="2102"/>
                      <a:pt x="1122" y="2102"/>
                      <a:pt x="1122" y="2102"/>
                    </a:cubicBezTo>
                    <a:cubicBezTo>
                      <a:pt x="1122" y="2102"/>
                      <a:pt x="1122" y="2102"/>
                      <a:pt x="1122" y="2102"/>
                    </a:cubicBezTo>
                    <a:moveTo>
                      <a:pt x="1102" y="2060"/>
                    </a:moveTo>
                    <a:cubicBezTo>
                      <a:pt x="1102" y="2060"/>
                      <a:pt x="1103" y="2061"/>
                      <a:pt x="1103" y="2061"/>
                    </a:cubicBezTo>
                    <a:cubicBezTo>
                      <a:pt x="1102" y="2061"/>
                      <a:pt x="1102" y="2060"/>
                      <a:pt x="1102" y="2060"/>
                    </a:cubicBezTo>
                    <a:cubicBezTo>
                      <a:pt x="1102" y="2060"/>
                      <a:pt x="1102" y="2060"/>
                      <a:pt x="1102" y="2060"/>
                    </a:cubicBezTo>
                    <a:moveTo>
                      <a:pt x="1091" y="2094"/>
                    </a:moveTo>
                    <a:cubicBezTo>
                      <a:pt x="1096" y="2105"/>
                      <a:pt x="1100" y="2116"/>
                      <a:pt x="1104" y="2126"/>
                    </a:cubicBezTo>
                    <a:cubicBezTo>
                      <a:pt x="1097" y="2112"/>
                      <a:pt x="1090" y="2097"/>
                      <a:pt x="1083" y="2084"/>
                    </a:cubicBezTo>
                    <a:cubicBezTo>
                      <a:pt x="1080" y="2078"/>
                      <a:pt x="1076" y="2071"/>
                      <a:pt x="1073" y="2065"/>
                    </a:cubicBezTo>
                    <a:cubicBezTo>
                      <a:pt x="1079" y="2074"/>
                      <a:pt x="1085" y="2084"/>
                      <a:pt x="1091" y="2094"/>
                    </a:cubicBezTo>
                    <a:moveTo>
                      <a:pt x="1071" y="2059"/>
                    </a:moveTo>
                    <a:cubicBezTo>
                      <a:pt x="1074" y="2059"/>
                      <a:pt x="1074" y="2059"/>
                      <a:pt x="1074" y="2059"/>
                    </a:cubicBezTo>
                    <a:cubicBezTo>
                      <a:pt x="1076" y="2062"/>
                      <a:pt x="1078" y="2066"/>
                      <a:pt x="1080" y="2069"/>
                    </a:cubicBezTo>
                    <a:cubicBezTo>
                      <a:pt x="1077" y="2065"/>
                      <a:pt x="1073" y="2062"/>
                      <a:pt x="1071" y="2059"/>
                    </a:cubicBezTo>
                    <a:moveTo>
                      <a:pt x="930" y="2138"/>
                    </a:moveTo>
                    <a:cubicBezTo>
                      <a:pt x="931" y="2136"/>
                      <a:pt x="931" y="2136"/>
                      <a:pt x="931" y="2136"/>
                    </a:cubicBezTo>
                    <a:cubicBezTo>
                      <a:pt x="931" y="2136"/>
                      <a:pt x="931" y="2136"/>
                      <a:pt x="931" y="2136"/>
                    </a:cubicBezTo>
                    <a:cubicBezTo>
                      <a:pt x="931" y="2137"/>
                      <a:pt x="931" y="2137"/>
                      <a:pt x="931" y="2137"/>
                    </a:cubicBezTo>
                    <a:cubicBezTo>
                      <a:pt x="931" y="2136"/>
                      <a:pt x="931" y="2136"/>
                      <a:pt x="931" y="2136"/>
                    </a:cubicBezTo>
                    <a:cubicBezTo>
                      <a:pt x="932" y="2137"/>
                      <a:pt x="932" y="2137"/>
                      <a:pt x="932" y="2137"/>
                    </a:cubicBezTo>
                    <a:cubicBezTo>
                      <a:pt x="932" y="2137"/>
                      <a:pt x="932" y="2137"/>
                      <a:pt x="932" y="2137"/>
                    </a:cubicBezTo>
                    <a:cubicBezTo>
                      <a:pt x="932" y="2137"/>
                      <a:pt x="932" y="2137"/>
                      <a:pt x="932" y="2137"/>
                    </a:cubicBezTo>
                    <a:cubicBezTo>
                      <a:pt x="933" y="2137"/>
                      <a:pt x="933" y="2137"/>
                      <a:pt x="933" y="2137"/>
                    </a:cubicBezTo>
                    <a:cubicBezTo>
                      <a:pt x="933" y="2138"/>
                      <a:pt x="933" y="2138"/>
                      <a:pt x="933" y="2138"/>
                    </a:cubicBezTo>
                    <a:cubicBezTo>
                      <a:pt x="933" y="2137"/>
                      <a:pt x="933" y="2137"/>
                      <a:pt x="933" y="2137"/>
                    </a:cubicBezTo>
                    <a:cubicBezTo>
                      <a:pt x="933" y="2138"/>
                      <a:pt x="933" y="2139"/>
                      <a:pt x="932" y="2140"/>
                    </a:cubicBezTo>
                    <a:cubicBezTo>
                      <a:pt x="932" y="2141"/>
                      <a:pt x="931" y="2143"/>
                      <a:pt x="931" y="2145"/>
                    </a:cubicBezTo>
                    <a:cubicBezTo>
                      <a:pt x="930" y="2143"/>
                      <a:pt x="930" y="2140"/>
                      <a:pt x="930" y="2138"/>
                    </a:cubicBezTo>
                    <a:moveTo>
                      <a:pt x="998" y="2062"/>
                    </a:moveTo>
                    <a:cubicBezTo>
                      <a:pt x="999" y="2064"/>
                      <a:pt x="1000" y="2066"/>
                      <a:pt x="1001" y="2068"/>
                    </a:cubicBezTo>
                    <a:cubicBezTo>
                      <a:pt x="996" y="2063"/>
                      <a:pt x="992" y="2060"/>
                      <a:pt x="989" y="2059"/>
                    </a:cubicBezTo>
                    <a:cubicBezTo>
                      <a:pt x="989" y="2058"/>
                      <a:pt x="989" y="2058"/>
                      <a:pt x="988" y="2057"/>
                    </a:cubicBezTo>
                    <a:cubicBezTo>
                      <a:pt x="1002" y="2057"/>
                      <a:pt x="1002" y="2057"/>
                      <a:pt x="1002" y="2057"/>
                    </a:cubicBezTo>
                    <a:cubicBezTo>
                      <a:pt x="1005" y="2064"/>
                      <a:pt x="1008" y="2070"/>
                      <a:pt x="1012" y="2077"/>
                    </a:cubicBezTo>
                    <a:cubicBezTo>
                      <a:pt x="1011" y="2077"/>
                      <a:pt x="1011" y="2077"/>
                      <a:pt x="1011" y="2077"/>
                    </a:cubicBezTo>
                    <a:cubicBezTo>
                      <a:pt x="1006" y="2069"/>
                      <a:pt x="1002" y="2064"/>
                      <a:pt x="998" y="2062"/>
                    </a:cubicBezTo>
                    <a:moveTo>
                      <a:pt x="998" y="2084"/>
                    </a:moveTo>
                    <a:cubicBezTo>
                      <a:pt x="994" y="2077"/>
                      <a:pt x="990" y="2070"/>
                      <a:pt x="986" y="2065"/>
                    </a:cubicBezTo>
                    <a:cubicBezTo>
                      <a:pt x="984" y="2062"/>
                      <a:pt x="982" y="2059"/>
                      <a:pt x="981" y="2057"/>
                    </a:cubicBezTo>
                    <a:cubicBezTo>
                      <a:pt x="987" y="2057"/>
                      <a:pt x="987" y="2057"/>
                      <a:pt x="987" y="2057"/>
                    </a:cubicBezTo>
                    <a:cubicBezTo>
                      <a:pt x="990" y="2065"/>
                      <a:pt x="994" y="2074"/>
                      <a:pt x="998" y="2084"/>
                    </a:cubicBezTo>
                    <a:moveTo>
                      <a:pt x="947" y="2066"/>
                    </a:moveTo>
                    <a:cubicBezTo>
                      <a:pt x="947" y="2066"/>
                      <a:pt x="947" y="2067"/>
                      <a:pt x="948" y="2068"/>
                    </a:cubicBezTo>
                    <a:cubicBezTo>
                      <a:pt x="948" y="2069"/>
                      <a:pt x="948" y="2069"/>
                      <a:pt x="948" y="2069"/>
                    </a:cubicBezTo>
                    <a:cubicBezTo>
                      <a:pt x="947" y="2068"/>
                      <a:pt x="947" y="2068"/>
                      <a:pt x="947" y="2068"/>
                    </a:cubicBezTo>
                    <a:cubicBezTo>
                      <a:pt x="947" y="2067"/>
                      <a:pt x="947" y="2066"/>
                      <a:pt x="947" y="2066"/>
                    </a:cubicBezTo>
                    <a:cubicBezTo>
                      <a:pt x="947" y="2066"/>
                      <a:pt x="947" y="2066"/>
                      <a:pt x="947" y="2066"/>
                    </a:cubicBezTo>
                    <a:moveTo>
                      <a:pt x="933" y="2137"/>
                    </a:moveTo>
                    <a:cubicBezTo>
                      <a:pt x="935" y="2137"/>
                      <a:pt x="935" y="2137"/>
                      <a:pt x="935" y="2137"/>
                    </a:cubicBezTo>
                    <a:cubicBezTo>
                      <a:pt x="935" y="2137"/>
                      <a:pt x="935" y="2137"/>
                      <a:pt x="935" y="2137"/>
                    </a:cubicBezTo>
                    <a:cubicBezTo>
                      <a:pt x="934" y="2138"/>
                      <a:pt x="933" y="2139"/>
                      <a:pt x="933" y="2139"/>
                    </a:cubicBezTo>
                    <a:cubicBezTo>
                      <a:pt x="933" y="2138"/>
                      <a:pt x="933" y="2138"/>
                      <a:pt x="933" y="2138"/>
                    </a:cubicBezTo>
                    <a:cubicBezTo>
                      <a:pt x="933" y="2138"/>
                      <a:pt x="933" y="2137"/>
                      <a:pt x="933" y="2137"/>
                    </a:cubicBezTo>
                    <a:moveTo>
                      <a:pt x="1018" y="2225"/>
                    </a:moveTo>
                    <a:cubicBezTo>
                      <a:pt x="1017" y="2218"/>
                      <a:pt x="1015" y="2208"/>
                      <a:pt x="1011" y="2197"/>
                    </a:cubicBezTo>
                    <a:cubicBezTo>
                      <a:pt x="1015" y="2209"/>
                      <a:pt x="1018" y="2221"/>
                      <a:pt x="1021" y="2233"/>
                    </a:cubicBezTo>
                    <a:cubicBezTo>
                      <a:pt x="1020" y="2230"/>
                      <a:pt x="1019" y="2227"/>
                      <a:pt x="1018" y="2225"/>
                    </a:cubicBezTo>
                    <a:moveTo>
                      <a:pt x="934" y="2127"/>
                    </a:moveTo>
                    <a:cubicBezTo>
                      <a:pt x="934" y="2127"/>
                      <a:pt x="934" y="2127"/>
                      <a:pt x="934" y="2127"/>
                    </a:cubicBezTo>
                    <a:cubicBezTo>
                      <a:pt x="934" y="2127"/>
                      <a:pt x="934" y="2127"/>
                      <a:pt x="934" y="2127"/>
                    </a:cubicBezTo>
                    <a:cubicBezTo>
                      <a:pt x="934" y="2127"/>
                      <a:pt x="934" y="2127"/>
                      <a:pt x="934" y="2127"/>
                    </a:cubicBezTo>
                    <a:cubicBezTo>
                      <a:pt x="934" y="2127"/>
                      <a:pt x="934" y="2127"/>
                      <a:pt x="934" y="2127"/>
                    </a:cubicBezTo>
                    <a:moveTo>
                      <a:pt x="938" y="2135"/>
                    </a:moveTo>
                    <a:cubicBezTo>
                      <a:pt x="938" y="2135"/>
                      <a:pt x="938" y="2135"/>
                      <a:pt x="938" y="2135"/>
                    </a:cubicBezTo>
                    <a:cubicBezTo>
                      <a:pt x="938" y="2135"/>
                      <a:pt x="938" y="2135"/>
                      <a:pt x="938" y="2135"/>
                    </a:cubicBezTo>
                    <a:cubicBezTo>
                      <a:pt x="938" y="2135"/>
                      <a:pt x="938" y="2135"/>
                      <a:pt x="938" y="2135"/>
                    </a:cubicBezTo>
                    <a:cubicBezTo>
                      <a:pt x="938" y="2135"/>
                      <a:pt x="938" y="2135"/>
                      <a:pt x="938" y="2135"/>
                    </a:cubicBezTo>
                    <a:moveTo>
                      <a:pt x="965" y="2113"/>
                    </a:moveTo>
                    <a:cubicBezTo>
                      <a:pt x="965" y="2113"/>
                      <a:pt x="965" y="2112"/>
                      <a:pt x="965" y="2112"/>
                    </a:cubicBezTo>
                    <a:cubicBezTo>
                      <a:pt x="965" y="2112"/>
                      <a:pt x="965" y="2113"/>
                      <a:pt x="966" y="2113"/>
                    </a:cubicBezTo>
                    <a:cubicBezTo>
                      <a:pt x="965" y="2113"/>
                      <a:pt x="965" y="2113"/>
                      <a:pt x="965" y="2113"/>
                    </a:cubicBezTo>
                    <a:moveTo>
                      <a:pt x="950" y="2134"/>
                    </a:moveTo>
                    <a:cubicBezTo>
                      <a:pt x="949" y="2136"/>
                      <a:pt x="949" y="2136"/>
                      <a:pt x="949" y="2136"/>
                    </a:cubicBezTo>
                    <a:cubicBezTo>
                      <a:pt x="949" y="2135"/>
                      <a:pt x="949" y="2135"/>
                      <a:pt x="949" y="2135"/>
                    </a:cubicBezTo>
                    <a:cubicBezTo>
                      <a:pt x="950" y="2133"/>
                      <a:pt x="950" y="2130"/>
                      <a:pt x="950" y="2127"/>
                    </a:cubicBezTo>
                    <a:cubicBezTo>
                      <a:pt x="950" y="2129"/>
                      <a:pt x="950" y="2132"/>
                      <a:pt x="950" y="2134"/>
                    </a:cubicBezTo>
                    <a:moveTo>
                      <a:pt x="954" y="2100"/>
                    </a:moveTo>
                    <a:cubicBezTo>
                      <a:pt x="955" y="2100"/>
                      <a:pt x="955" y="2100"/>
                      <a:pt x="955" y="2100"/>
                    </a:cubicBezTo>
                    <a:cubicBezTo>
                      <a:pt x="954" y="2101"/>
                      <a:pt x="954" y="2102"/>
                      <a:pt x="954" y="2102"/>
                    </a:cubicBezTo>
                    <a:cubicBezTo>
                      <a:pt x="954" y="2101"/>
                      <a:pt x="954" y="2101"/>
                      <a:pt x="954" y="2101"/>
                    </a:cubicBezTo>
                    <a:cubicBezTo>
                      <a:pt x="954" y="2101"/>
                      <a:pt x="954" y="2100"/>
                      <a:pt x="954" y="2100"/>
                    </a:cubicBezTo>
                    <a:moveTo>
                      <a:pt x="950" y="2135"/>
                    </a:moveTo>
                    <a:cubicBezTo>
                      <a:pt x="950" y="2135"/>
                      <a:pt x="950" y="2136"/>
                      <a:pt x="950" y="2136"/>
                    </a:cubicBezTo>
                    <a:cubicBezTo>
                      <a:pt x="950" y="2136"/>
                      <a:pt x="950" y="2136"/>
                      <a:pt x="950" y="2136"/>
                    </a:cubicBezTo>
                    <a:cubicBezTo>
                      <a:pt x="950" y="2135"/>
                      <a:pt x="950" y="2135"/>
                      <a:pt x="950" y="2135"/>
                    </a:cubicBezTo>
                    <a:moveTo>
                      <a:pt x="945" y="2135"/>
                    </a:moveTo>
                    <a:cubicBezTo>
                      <a:pt x="944" y="2135"/>
                      <a:pt x="944" y="2135"/>
                      <a:pt x="943" y="2135"/>
                    </a:cubicBezTo>
                    <a:cubicBezTo>
                      <a:pt x="943" y="2134"/>
                      <a:pt x="943" y="2134"/>
                      <a:pt x="943" y="2134"/>
                    </a:cubicBezTo>
                    <a:cubicBezTo>
                      <a:pt x="945" y="2132"/>
                      <a:pt x="947" y="2127"/>
                      <a:pt x="948" y="2120"/>
                    </a:cubicBezTo>
                    <a:cubicBezTo>
                      <a:pt x="948" y="2120"/>
                      <a:pt x="948" y="2119"/>
                      <a:pt x="948" y="2119"/>
                    </a:cubicBezTo>
                    <a:cubicBezTo>
                      <a:pt x="948" y="2125"/>
                      <a:pt x="948" y="2130"/>
                      <a:pt x="948" y="2135"/>
                    </a:cubicBezTo>
                    <a:cubicBezTo>
                      <a:pt x="948" y="2135"/>
                      <a:pt x="947" y="2135"/>
                      <a:pt x="946" y="2135"/>
                    </a:cubicBezTo>
                    <a:cubicBezTo>
                      <a:pt x="946" y="2135"/>
                      <a:pt x="946" y="2135"/>
                      <a:pt x="945" y="2135"/>
                    </a:cubicBezTo>
                    <a:cubicBezTo>
                      <a:pt x="945" y="2135"/>
                      <a:pt x="945" y="2135"/>
                      <a:pt x="945" y="2135"/>
                    </a:cubicBezTo>
                    <a:cubicBezTo>
                      <a:pt x="945" y="2135"/>
                      <a:pt x="945" y="2135"/>
                      <a:pt x="945" y="2135"/>
                    </a:cubicBezTo>
                    <a:cubicBezTo>
                      <a:pt x="945" y="2135"/>
                      <a:pt x="945" y="2135"/>
                      <a:pt x="945" y="2135"/>
                    </a:cubicBezTo>
                    <a:moveTo>
                      <a:pt x="943" y="2135"/>
                    </a:moveTo>
                    <a:cubicBezTo>
                      <a:pt x="942" y="2134"/>
                      <a:pt x="941" y="2134"/>
                      <a:pt x="940" y="2134"/>
                    </a:cubicBezTo>
                    <a:cubicBezTo>
                      <a:pt x="941" y="2134"/>
                      <a:pt x="942" y="2133"/>
                      <a:pt x="942" y="2133"/>
                    </a:cubicBezTo>
                    <a:cubicBezTo>
                      <a:pt x="943" y="2132"/>
                      <a:pt x="943" y="2132"/>
                      <a:pt x="943" y="2132"/>
                    </a:cubicBezTo>
                    <a:cubicBezTo>
                      <a:pt x="943" y="2133"/>
                      <a:pt x="943" y="2134"/>
                      <a:pt x="943" y="2135"/>
                    </a:cubicBezTo>
                    <a:moveTo>
                      <a:pt x="940" y="2134"/>
                    </a:moveTo>
                    <a:cubicBezTo>
                      <a:pt x="939" y="2134"/>
                      <a:pt x="939" y="2134"/>
                      <a:pt x="938" y="2134"/>
                    </a:cubicBezTo>
                    <a:cubicBezTo>
                      <a:pt x="939" y="2130"/>
                      <a:pt x="941" y="2126"/>
                      <a:pt x="941" y="2121"/>
                    </a:cubicBezTo>
                    <a:cubicBezTo>
                      <a:pt x="942" y="2121"/>
                      <a:pt x="942" y="2121"/>
                      <a:pt x="942" y="2121"/>
                    </a:cubicBezTo>
                    <a:cubicBezTo>
                      <a:pt x="941" y="2121"/>
                      <a:pt x="941" y="2121"/>
                      <a:pt x="941" y="2121"/>
                    </a:cubicBezTo>
                    <a:cubicBezTo>
                      <a:pt x="942" y="2120"/>
                      <a:pt x="942" y="2119"/>
                      <a:pt x="942" y="2117"/>
                    </a:cubicBezTo>
                    <a:cubicBezTo>
                      <a:pt x="943" y="2116"/>
                      <a:pt x="943" y="2114"/>
                      <a:pt x="944" y="2113"/>
                    </a:cubicBezTo>
                    <a:cubicBezTo>
                      <a:pt x="944" y="2116"/>
                      <a:pt x="944" y="2119"/>
                      <a:pt x="944" y="2122"/>
                    </a:cubicBezTo>
                    <a:cubicBezTo>
                      <a:pt x="944" y="2123"/>
                      <a:pt x="944" y="2123"/>
                      <a:pt x="944" y="2123"/>
                    </a:cubicBezTo>
                    <a:cubicBezTo>
                      <a:pt x="944" y="2121"/>
                      <a:pt x="944" y="2121"/>
                      <a:pt x="944" y="2121"/>
                    </a:cubicBezTo>
                    <a:cubicBezTo>
                      <a:pt x="944" y="2120"/>
                      <a:pt x="944" y="2120"/>
                      <a:pt x="944" y="2120"/>
                    </a:cubicBezTo>
                    <a:cubicBezTo>
                      <a:pt x="944" y="2122"/>
                      <a:pt x="944" y="2123"/>
                      <a:pt x="944" y="2125"/>
                    </a:cubicBezTo>
                    <a:cubicBezTo>
                      <a:pt x="944" y="2126"/>
                      <a:pt x="943" y="2127"/>
                      <a:pt x="943" y="2128"/>
                    </a:cubicBezTo>
                    <a:cubicBezTo>
                      <a:pt x="942" y="2130"/>
                      <a:pt x="942" y="2130"/>
                      <a:pt x="942" y="2130"/>
                    </a:cubicBezTo>
                    <a:cubicBezTo>
                      <a:pt x="944" y="2127"/>
                      <a:pt x="944" y="2127"/>
                      <a:pt x="944" y="2127"/>
                    </a:cubicBezTo>
                    <a:cubicBezTo>
                      <a:pt x="944" y="2126"/>
                      <a:pt x="944" y="2126"/>
                      <a:pt x="944" y="2126"/>
                    </a:cubicBezTo>
                    <a:cubicBezTo>
                      <a:pt x="944" y="2128"/>
                      <a:pt x="944" y="2130"/>
                      <a:pt x="944" y="2132"/>
                    </a:cubicBezTo>
                    <a:cubicBezTo>
                      <a:pt x="940" y="2134"/>
                      <a:pt x="940" y="2134"/>
                      <a:pt x="940" y="2134"/>
                    </a:cubicBezTo>
                    <a:cubicBezTo>
                      <a:pt x="940" y="2134"/>
                      <a:pt x="940" y="2134"/>
                      <a:pt x="940" y="2134"/>
                    </a:cubicBezTo>
                    <a:moveTo>
                      <a:pt x="936" y="2133"/>
                    </a:moveTo>
                    <a:cubicBezTo>
                      <a:pt x="936" y="2133"/>
                      <a:pt x="936" y="2133"/>
                      <a:pt x="936" y="2133"/>
                    </a:cubicBezTo>
                    <a:cubicBezTo>
                      <a:pt x="936" y="2133"/>
                      <a:pt x="936" y="2133"/>
                      <a:pt x="936" y="2133"/>
                    </a:cubicBezTo>
                    <a:cubicBezTo>
                      <a:pt x="936" y="2133"/>
                      <a:pt x="936" y="2133"/>
                      <a:pt x="936" y="2133"/>
                    </a:cubicBezTo>
                    <a:moveTo>
                      <a:pt x="936" y="2133"/>
                    </a:moveTo>
                    <a:cubicBezTo>
                      <a:pt x="935" y="2133"/>
                      <a:pt x="935" y="2133"/>
                      <a:pt x="935" y="2133"/>
                    </a:cubicBezTo>
                    <a:cubicBezTo>
                      <a:pt x="934" y="2133"/>
                      <a:pt x="934" y="2133"/>
                      <a:pt x="934" y="2133"/>
                    </a:cubicBezTo>
                    <a:cubicBezTo>
                      <a:pt x="935" y="2131"/>
                      <a:pt x="935" y="2129"/>
                      <a:pt x="936" y="2127"/>
                    </a:cubicBezTo>
                    <a:cubicBezTo>
                      <a:pt x="936" y="2126"/>
                      <a:pt x="936" y="2126"/>
                      <a:pt x="936" y="2125"/>
                    </a:cubicBezTo>
                    <a:cubicBezTo>
                      <a:pt x="936" y="2128"/>
                      <a:pt x="936" y="2130"/>
                      <a:pt x="936" y="2132"/>
                    </a:cubicBezTo>
                    <a:cubicBezTo>
                      <a:pt x="936" y="2132"/>
                      <a:pt x="936" y="2133"/>
                      <a:pt x="936" y="2133"/>
                    </a:cubicBezTo>
                    <a:cubicBezTo>
                      <a:pt x="936" y="2133"/>
                      <a:pt x="936" y="2133"/>
                      <a:pt x="936" y="2133"/>
                    </a:cubicBezTo>
                    <a:moveTo>
                      <a:pt x="960" y="2080"/>
                    </a:moveTo>
                    <a:cubicBezTo>
                      <a:pt x="966" y="2088"/>
                      <a:pt x="971" y="2098"/>
                      <a:pt x="977" y="2109"/>
                    </a:cubicBezTo>
                    <a:cubicBezTo>
                      <a:pt x="976" y="2110"/>
                      <a:pt x="976" y="2110"/>
                      <a:pt x="976" y="2110"/>
                    </a:cubicBezTo>
                    <a:cubicBezTo>
                      <a:pt x="977" y="2109"/>
                      <a:pt x="977" y="2109"/>
                      <a:pt x="977" y="2109"/>
                    </a:cubicBezTo>
                    <a:cubicBezTo>
                      <a:pt x="977" y="2110"/>
                      <a:pt x="978" y="2111"/>
                      <a:pt x="978" y="2112"/>
                    </a:cubicBezTo>
                    <a:cubicBezTo>
                      <a:pt x="978" y="2114"/>
                      <a:pt x="978" y="2115"/>
                      <a:pt x="978" y="2117"/>
                    </a:cubicBezTo>
                    <a:cubicBezTo>
                      <a:pt x="977" y="2117"/>
                      <a:pt x="977" y="2117"/>
                      <a:pt x="977" y="2117"/>
                    </a:cubicBezTo>
                    <a:cubicBezTo>
                      <a:pt x="972" y="2106"/>
                      <a:pt x="965" y="2092"/>
                      <a:pt x="960" y="2080"/>
                    </a:cubicBezTo>
                    <a:moveTo>
                      <a:pt x="942" y="2136"/>
                    </a:moveTo>
                    <a:cubicBezTo>
                      <a:pt x="941" y="2136"/>
                      <a:pt x="939" y="2136"/>
                      <a:pt x="938" y="2136"/>
                    </a:cubicBezTo>
                    <a:cubicBezTo>
                      <a:pt x="938" y="2136"/>
                      <a:pt x="938" y="2136"/>
                      <a:pt x="938" y="2136"/>
                    </a:cubicBezTo>
                    <a:cubicBezTo>
                      <a:pt x="939" y="2135"/>
                      <a:pt x="939" y="2135"/>
                      <a:pt x="939" y="2135"/>
                    </a:cubicBezTo>
                    <a:cubicBezTo>
                      <a:pt x="940" y="2135"/>
                      <a:pt x="941" y="2136"/>
                      <a:pt x="942" y="2136"/>
                    </a:cubicBezTo>
                    <a:moveTo>
                      <a:pt x="935" y="2137"/>
                    </a:moveTo>
                    <a:cubicBezTo>
                      <a:pt x="935" y="2137"/>
                      <a:pt x="935" y="2137"/>
                      <a:pt x="935" y="2137"/>
                    </a:cubicBezTo>
                    <a:cubicBezTo>
                      <a:pt x="935" y="2137"/>
                      <a:pt x="935" y="2137"/>
                      <a:pt x="935" y="2137"/>
                    </a:cubicBezTo>
                    <a:cubicBezTo>
                      <a:pt x="935" y="2137"/>
                      <a:pt x="935" y="2137"/>
                      <a:pt x="935" y="2137"/>
                    </a:cubicBezTo>
                    <a:cubicBezTo>
                      <a:pt x="935" y="2137"/>
                      <a:pt x="935" y="2137"/>
                      <a:pt x="935" y="2137"/>
                    </a:cubicBezTo>
                    <a:moveTo>
                      <a:pt x="935" y="2136"/>
                    </a:moveTo>
                    <a:cubicBezTo>
                      <a:pt x="936" y="2134"/>
                      <a:pt x="936" y="2134"/>
                      <a:pt x="936" y="2134"/>
                    </a:cubicBezTo>
                    <a:cubicBezTo>
                      <a:pt x="936" y="2134"/>
                      <a:pt x="936" y="2134"/>
                      <a:pt x="936" y="2134"/>
                    </a:cubicBezTo>
                    <a:cubicBezTo>
                      <a:pt x="936" y="2135"/>
                      <a:pt x="936" y="2135"/>
                      <a:pt x="936" y="2136"/>
                    </a:cubicBezTo>
                    <a:cubicBezTo>
                      <a:pt x="936" y="2136"/>
                      <a:pt x="936" y="2136"/>
                      <a:pt x="936" y="2136"/>
                    </a:cubicBezTo>
                    <a:cubicBezTo>
                      <a:pt x="935" y="2136"/>
                      <a:pt x="935" y="2136"/>
                      <a:pt x="935" y="2136"/>
                    </a:cubicBezTo>
                    <a:moveTo>
                      <a:pt x="935" y="2136"/>
                    </a:moveTo>
                    <a:cubicBezTo>
                      <a:pt x="934" y="2136"/>
                      <a:pt x="934" y="2136"/>
                      <a:pt x="934" y="2136"/>
                    </a:cubicBezTo>
                    <a:cubicBezTo>
                      <a:pt x="934" y="2135"/>
                      <a:pt x="934" y="2134"/>
                      <a:pt x="934" y="2133"/>
                    </a:cubicBezTo>
                    <a:cubicBezTo>
                      <a:pt x="936" y="2134"/>
                      <a:pt x="936" y="2134"/>
                      <a:pt x="936" y="2134"/>
                    </a:cubicBezTo>
                    <a:cubicBezTo>
                      <a:pt x="935" y="2136"/>
                      <a:pt x="935" y="2136"/>
                      <a:pt x="935" y="2136"/>
                    </a:cubicBezTo>
                    <a:moveTo>
                      <a:pt x="933" y="2133"/>
                    </a:moveTo>
                    <a:cubicBezTo>
                      <a:pt x="933" y="2133"/>
                      <a:pt x="933" y="2133"/>
                      <a:pt x="933" y="2133"/>
                    </a:cubicBezTo>
                    <a:cubicBezTo>
                      <a:pt x="934" y="2129"/>
                      <a:pt x="934" y="2129"/>
                      <a:pt x="934" y="2129"/>
                    </a:cubicBezTo>
                    <a:cubicBezTo>
                      <a:pt x="934" y="2128"/>
                      <a:pt x="934" y="2128"/>
                      <a:pt x="934" y="2128"/>
                    </a:cubicBezTo>
                    <a:cubicBezTo>
                      <a:pt x="934" y="2128"/>
                      <a:pt x="934" y="2128"/>
                      <a:pt x="934" y="2128"/>
                    </a:cubicBezTo>
                    <a:cubicBezTo>
                      <a:pt x="934" y="2130"/>
                      <a:pt x="934" y="2131"/>
                      <a:pt x="933" y="2133"/>
                    </a:cubicBezTo>
                    <a:moveTo>
                      <a:pt x="950" y="2081"/>
                    </a:moveTo>
                    <a:cubicBezTo>
                      <a:pt x="953" y="2085"/>
                      <a:pt x="955" y="2088"/>
                      <a:pt x="957" y="2092"/>
                    </a:cubicBezTo>
                    <a:cubicBezTo>
                      <a:pt x="957" y="2092"/>
                      <a:pt x="956" y="2093"/>
                      <a:pt x="956" y="2094"/>
                    </a:cubicBezTo>
                    <a:cubicBezTo>
                      <a:pt x="954" y="2090"/>
                      <a:pt x="952" y="2086"/>
                      <a:pt x="950" y="2082"/>
                    </a:cubicBezTo>
                    <a:cubicBezTo>
                      <a:pt x="950" y="2081"/>
                      <a:pt x="950" y="2081"/>
                      <a:pt x="950" y="2081"/>
                    </a:cubicBezTo>
                    <a:moveTo>
                      <a:pt x="990" y="2122"/>
                    </a:moveTo>
                    <a:cubicBezTo>
                      <a:pt x="990" y="2121"/>
                      <a:pt x="990" y="2121"/>
                      <a:pt x="990" y="2121"/>
                    </a:cubicBezTo>
                    <a:cubicBezTo>
                      <a:pt x="990" y="2122"/>
                      <a:pt x="991" y="2123"/>
                      <a:pt x="991" y="2124"/>
                    </a:cubicBezTo>
                    <a:cubicBezTo>
                      <a:pt x="991" y="2123"/>
                      <a:pt x="990" y="2123"/>
                      <a:pt x="990" y="2122"/>
                    </a:cubicBezTo>
                    <a:moveTo>
                      <a:pt x="990" y="2143"/>
                    </a:moveTo>
                    <a:cubicBezTo>
                      <a:pt x="987" y="2137"/>
                      <a:pt x="984" y="2131"/>
                      <a:pt x="981" y="2125"/>
                    </a:cubicBezTo>
                    <a:cubicBezTo>
                      <a:pt x="981" y="2124"/>
                      <a:pt x="981" y="2123"/>
                      <a:pt x="982" y="2121"/>
                    </a:cubicBezTo>
                    <a:cubicBezTo>
                      <a:pt x="982" y="2122"/>
                      <a:pt x="982" y="2122"/>
                      <a:pt x="983" y="2123"/>
                    </a:cubicBezTo>
                    <a:cubicBezTo>
                      <a:pt x="985" y="2129"/>
                      <a:pt x="988" y="2136"/>
                      <a:pt x="990" y="2143"/>
                    </a:cubicBezTo>
                    <a:moveTo>
                      <a:pt x="979" y="2146"/>
                    </a:moveTo>
                    <a:cubicBezTo>
                      <a:pt x="978" y="2145"/>
                      <a:pt x="978" y="2145"/>
                      <a:pt x="978" y="2145"/>
                    </a:cubicBezTo>
                    <a:cubicBezTo>
                      <a:pt x="979" y="2145"/>
                      <a:pt x="979" y="2145"/>
                      <a:pt x="979" y="2145"/>
                    </a:cubicBezTo>
                    <a:cubicBezTo>
                      <a:pt x="979" y="2145"/>
                      <a:pt x="979" y="2146"/>
                      <a:pt x="979" y="2146"/>
                    </a:cubicBezTo>
                    <a:moveTo>
                      <a:pt x="949" y="2146"/>
                    </a:moveTo>
                    <a:cubicBezTo>
                      <a:pt x="949" y="2146"/>
                      <a:pt x="949" y="2146"/>
                      <a:pt x="949" y="2146"/>
                    </a:cubicBezTo>
                    <a:cubicBezTo>
                      <a:pt x="949" y="2146"/>
                      <a:pt x="949" y="2146"/>
                      <a:pt x="949" y="2146"/>
                    </a:cubicBezTo>
                    <a:cubicBezTo>
                      <a:pt x="949" y="2146"/>
                      <a:pt x="949" y="2146"/>
                      <a:pt x="949" y="2146"/>
                    </a:cubicBezTo>
                    <a:moveTo>
                      <a:pt x="940" y="2156"/>
                    </a:moveTo>
                    <a:cubicBezTo>
                      <a:pt x="938" y="2152"/>
                      <a:pt x="935" y="2148"/>
                      <a:pt x="935" y="2144"/>
                    </a:cubicBezTo>
                    <a:cubicBezTo>
                      <a:pt x="935" y="2144"/>
                      <a:pt x="935" y="2144"/>
                      <a:pt x="935" y="2144"/>
                    </a:cubicBezTo>
                    <a:cubicBezTo>
                      <a:pt x="936" y="2145"/>
                      <a:pt x="937" y="2145"/>
                      <a:pt x="939" y="2145"/>
                    </a:cubicBezTo>
                    <a:cubicBezTo>
                      <a:pt x="939" y="2145"/>
                      <a:pt x="939" y="2145"/>
                      <a:pt x="939" y="2145"/>
                    </a:cubicBezTo>
                    <a:cubicBezTo>
                      <a:pt x="938" y="2146"/>
                      <a:pt x="937" y="2146"/>
                      <a:pt x="936" y="2146"/>
                    </a:cubicBezTo>
                    <a:cubicBezTo>
                      <a:pt x="936" y="2146"/>
                      <a:pt x="936" y="2146"/>
                      <a:pt x="936" y="2146"/>
                    </a:cubicBezTo>
                    <a:cubicBezTo>
                      <a:pt x="937" y="2146"/>
                      <a:pt x="937" y="2146"/>
                      <a:pt x="937" y="2146"/>
                    </a:cubicBezTo>
                    <a:cubicBezTo>
                      <a:pt x="937" y="2146"/>
                      <a:pt x="937" y="2147"/>
                      <a:pt x="938" y="2147"/>
                    </a:cubicBezTo>
                    <a:cubicBezTo>
                      <a:pt x="938" y="2147"/>
                      <a:pt x="938" y="2147"/>
                      <a:pt x="938" y="2147"/>
                    </a:cubicBezTo>
                    <a:cubicBezTo>
                      <a:pt x="938" y="2147"/>
                      <a:pt x="938" y="2147"/>
                      <a:pt x="938" y="2147"/>
                    </a:cubicBezTo>
                    <a:cubicBezTo>
                      <a:pt x="941" y="2148"/>
                      <a:pt x="946" y="2152"/>
                      <a:pt x="947" y="2147"/>
                    </a:cubicBezTo>
                    <a:cubicBezTo>
                      <a:pt x="947" y="2146"/>
                      <a:pt x="947" y="2146"/>
                      <a:pt x="946" y="2145"/>
                    </a:cubicBezTo>
                    <a:cubicBezTo>
                      <a:pt x="946" y="2145"/>
                      <a:pt x="946" y="2145"/>
                      <a:pt x="946" y="2145"/>
                    </a:cubicBezTo>
                    <a:cubicBezTo>
                      <a:pt x="946" y="2143"/>
                      <a:pt x="944" y="2142"/>
                      <a:pt x="943" y="2142"/>
                    </a:cubicBezTo>
                    <a:cubicBezTo>
                      <a:pt x="943" y="2142"/>
                      <a:pt x="942" y="2141"/>
                      <a:pt x="942" y="2140"/>
                    </a:cubicBezTo>
                    <a:cubicBezTo>
                      <a:pt x="939" y="2140"/>
                      <a:pt x="939" y="2141"/>
                      <a:pt x="938" y="2141"/>
                    </a:cubicBezTo>
                    <a:cubicBezTo>
                      <a:pt x="938" y="2142"/>
                      <a:pt x="937" y="2143"/>
                      <a:pt x="936" y="2143"/>
                    </a:cubicBezTo>
                    <a:cubicBezTo>
                      <a:pt x="937" y="2140"/>
                      <a:pt x="938" y="2139"/>
                      <a:pt x="938" y="2137"/>
                    </a:cubicBezTo>
                    <a:cubicBezTo>
                      <a:pt x="939" y="2137"/>
                      <a:pt x="941" y="2137"/>
                      <a:pt x="942" y="2138"/>
                    </a:cubicBezTo>
                    <a:cubicBezTo>
                      <a:pt x="942" y="2140"/>
                      <a:pt x="942" y="2140"/>
                      <a:pt x="942" y="2140"/>
                    </a:cubicBezTo>
                    <a:cubicBezTo>
                      <a:pt x="942" y="2138"/>
                      <a:pt x="942" y="2138"/>
                      <a:pt x="942" y="2138"/>
                    </a:cubicBezTo>
                    <a:cubicBezTo>
                      <a:pt x="943" y="2138"/>
                      <a:pt x="944" y="2138"/>
                      <a:pt x="946" y="2139"/>
                    </a:cubicBezTo>
                    <a:cubicBezTo>
                      <a:pt x="946" y="2139"/>
                      <a:pt x="947" y="2140"/>
                      <a:pt x="948" y="2141"/>
                    </a:cubicBezTo>
                    <a:cubicBezTo>
                      <a:pt x="948" y="2141"/>
                      <a:pt x="948" y="2142"/>
                      <a:pt x="948" y="2143"/>
                    </a:cubicBezTo>
                    <a:cubicBezTo>
                      <a:pt x="948" y="2147"/>
                      <a:pt x="948" y="2147"/>
                      <a:pt x="948" y="2147"/>
                    </a:cubicBezTo>
                    <a:cubicBezTo>
                      <a:pt x="948" y="2141"/>
                      <a:pt x="948" y="2141"/>
                      <a:pt x="948" y="2141"/>
                    </a:cubicBezTo>
                    <a:cubicBezTo>
                      <a:pt x="949" y="2142"/>
                      <a:pt x="949" y="2142"/>
                      <a:pt x="949" y="2142"/>
                    </a:cubicBezTo>
                    <a:cubicBezTo>
                      <a:pt x="949" y="2144"/>
                      <a:pt x="948" y="2145"/>
                      <a:pt x="948" y="2147"/>
                    </a:cubicBezTo>
                    <a:cubicBezTo>
                      <a:pt x="948" y="2147"/>
                      <a:pt x="947" y="2148"/>
                      <a:pt x="947" y="2148"/>
                    </a:cubicBezTo>
                    <a:cubicBezTo>
                      <a:pt x="947" y="2148"/>
                      <a:pt x="947" y="2148"/>
                      <a:pt x="947" y="2148"/>
                    </a:cubicBezTo>
                    <a:cubicBezTo>
                      <a:pt x="943" y="2150"/>
                      <a:pt x="943" y="2154"/>
                      <a:pt x="940" y="2156"/>
                    </a:cubicBezTo>
                    <a:moveTo>
                      <a:pt x="933" y="2136"/>
                    </a:moveTo>
                    <a:cubicBezTo>
                      <a:pt x="932" y="2136"/>
                      <a:pt x="932" y="2136"/>
                      <a:pt x="932" y="2136"/>
                    </a:cubicBezTo>
                    <a:cubicBezTo>
                      <a:pt x="932" y="2136"/>
                      <a:pt x="932" y="2136"/>
                      <a:pt x="932" y="2136"/>
                    </a:cubicBezTo>
                    <a:cubicBezTo>
                      <a:pt x="933" y="2133"/>
                      <a:pt x="933" y="2133"/>
                      <a:pt x="933" y="2133"/>
                    </a:cubicBezTo>
                    <a:cubicBezTo>
                      <a:pt x="933" y="2133"/>
                      <a:pt x="933" y="2133"/>
                      <a:pt x="933" y="2133"/>
                    </a:cubicBezTo>
                    <a:cubicBezTo>
                      <a:pt x="933" y="2134"/>
                      <a:pt x="933" y="2135"/>
                      <a:pt x="933" y="2136"/>
                    </a:cubicBezTo>
                    <a:cubicBezTo>
                      <a:pt x="933" y="2136"/>
                      <a:pt x="933" y="2136"/>
                      <a:pt x="933" y="2136"/>
                    </a:cubicBezTo>
                    <a:moveTo>
                      <a:pt x="932" y="2136"/>
                    </a:moveTo>
                    <a:cubicBezTo>
                      <a:pt x="931" y="2136"/>
                      <a:pt x="931" y="2136"/>
                      <a:pt x="931" y="2136"/>
                    </a:cubicBezTo>
                    <a:cubicBezTo>
                      <a:pt x="933" y="2130"/>
                      <a:pt x="933" y="2130"/>
                      <a:pt x="933" y="2130"/>
                    </a:cubicBezTo>
                    <a:cubicBezTo>
                      <a:pt x="933" y="2131"/>
                      <a:pt x="933" y="2132"/>
                      <a:pt x="932" y="2132"/>
                    </a:cubicBezTo>
                    <a:cubicBezTo>
                      <a:pt x="932" y="2133"/>
                      <a:pt x="932" y="2133"/>
                      <a:pt x="932" y="2133"/>
                    </a:cubicBezTo>
                    <a:cubicBezTo>
                      <a:pt x="932" y="2133"/>
                      <a:pt x="932" y="2133"/>
                      <a:pt x="932" y="2133"/>
                    </a:cubicBezTo>
                    <a:cubicBezTo>
                      <a:pt x="932" y="2133"/>
                      <a:pt x="932" y="2133"/>
                      <a:pt x="932" y="2133"/>
                    </a:cubicBezTo>
                    <a:cubicBezTo>
                      <a:pt x="932" y="2136"/>
                      <a:pt x="932" y="2136"/>
                      <a:pt x="932" y="2136"/>
                    </a:cubicBezTo>
                    <a:moveTo>
                      <a:pt x="948" y="2061"/>
                    </a:moveTo>
                    <a:cubicBezTo>
                      <a:pt x="948" y="2060"/>
                      <a:pt x="948" y="2060"/>
                      <a:pt x="948" y="2060"/>
                    </a:cubicBezTo>
                    <a:cubicBezTo>
                      <a:pt x="949" y="2061"/>
                      <a:pt x="949" y="2061"/>
                      <a:pt x="949" y="2062"/>
                    </a:cubicBezTo>
                    <a:cubicBezTo>
                      <a:pt x="949" y="2062"/>
                      <a:pt x="949" y="2063"/>
                      <a:pt x="949" y="2063"/>
                    </a:cubicBezTo>
                    <a:cubicBezTo>
                      <a:pt x="949" y="2063"/>
                      <a:pt x="948" y="2062"/>
                      <a:pt x="948" y="2061"/>
                    </a:cubicBezTo>
                    <a:moveTo>
                      <a:pt x="949" y="2059"/>
                    </a:moveTo>
                    <a:cubicBezTo>
                      <a:pt x="949" y="2058"/>
                      <a:pt x="949" y="2058"/>
                      <a:pt x="949" y="2058"/>
                    </a:cubicBezTo>
                    <a:cubicBezTo>
                      <a:pt x="949" y="2059"/>
                      <a:pt x="949" y="2059"/>
                      <a:pt x="949" y="2059"/>
                    </a:cubicBezTo>
                    <a:cubicBezTo>
                      <a:pt x="949" y="2059"/>
                      <a:pt x="949" y="2059"/>
                      <a:pt x="949" y="2059"/>
                    </a:cubicBezTo>
                    <a:moveTo>
                      <a:pt x="951" y="2056"/>
                    </a:moveTo>
                    <a:cubicBezTo>
                      <a:pt x="953" y="2056"/>
                      <a:pt x="953" y="2056"/>
                      <a:pt x="953" y="2056"/>
                    </a:cubicBezTo>
                    <a:cubicBezTo>
                      <a:pt x="954" y="2057"/>
                      <a:pt x="954" y="2057"/>
                      <a:pt x="954" y="2057"/>
                    </a:cubicBezTo>
                    <a:cubicBezTo>
                      <a:pt x="960" y="2066"/>
                      <a:pt x="966" y="2076"/>
                      <a:pt x="972" y="2088"/>
                    </a:cubicBezTo>
                    <a:cubicBezTo>
                      <a:pt x="973" y="2089"/>
                      <a:pt x="973" y="2089"/>
                      <a:pt x="973" y="2089"/>
                    </a:cubicBezTo>
                    <a:cubicBezTo>
                      <a:pt x="971" y="2085"/>
                      <a:pt x="969" y="2082"/>
                      <a:pt x="967" y="2080"/>
                    </a:cubicBezTo>
                    <a:cubicBezTo>
                      <a:pt x="963" y="2074"/>
                      <a:pt x="961" y="2070"/>
                      <a:pt x="959" y="2068"/>
                    </a:cubicBezTo>
                    <a:cubicBezTo>
                      <a:pt x="959" y="2069"/>
                      <a:pt x="959" y="2070"/>
                      <a:pt x="960" y="2070"/>
                    </a:cubicBezTo>
                    <a:cubicBezTo>
                      <a:pt x="957" y="2067"/>
                      <a:pt x="955" y="2065"/>
                      <a:pt x="953" y="2063"/>
                    </a:cubicBezTo>
                    <a:cubicBezTo>
                      <a:pt x="952" y="2060"/>
                      <a:pt x="951" y="2058"/>
                      <a:pt x="951" y="2056"/>
                    </a:cubicBezTo>
                    <a:moveTo>
                      <a:pt x="958" y="2056"/>
                    </a:moveTo>
                    <a:cubicBezTo>
                      <a:pt x="972" y="2057"/>
                      <a:pt x="972" y="2057"/>
                      <a:pt x="972" y="2057"/>
                    </a:cubicBezTo>
                    <a:cubicBezTo>
                      <a:pt x="974" y="2059"/>
                      <a:pt x="976" y="2063"/>
                      <a:pt x="977" y="2066"/>
                    </a:cubicBezTo>
                    <a:cubicBezTo>
                      <a:pt x="978" y="2070"/>
                      <a:pt x="979" y="2074"/>
                      <a:pt x="980" y="2078"/>
                    </a:cubicBezTo>
                    <a:cubicBezTo>
                      <a:pt x="976" y="2073"/>
                      <a:pt x="972" y="2070"/>
                      <a:pt x="969" y="2069"/>
                    </a:cubicBezTo>
                    <a:cubicBezTo>
                      <a:pt x="965" y="2064"/>
                      <a:pt x="961" y="2060"/>
                      <a:pt x="958" y="2056"/>
                    </a:cubicBezTo>
                    <a:moveTo>
                      <a:pt x="976" y="2057"/>
                    </a:moveTo>
                    <a:cubicBezTo>
                      <a:pt x="976" y="2057"/>
                      <a:pt x="976" y="2058"/>
                      <a:pt x="976" y="2058"/>
                    </a:cubicBezTo>
                    <a:cubicBezTo>
                      <a:pt x="975" y="2058"/>
                      <a:pt x="975" y="2057"/>
                      <a:pt x="974" y="2057"/>
                    </a:cubicBezTo>
                    <a:cubicBezTo>
                      <a:pt x="976" y="2057"/>
                      <a:pt x="976" y="2057"/>
                      <a:pt x="976" y="2057"/>
                    </a:cubicBezTo>
                    <a:moveTo>
                      <a:pt x="1019" y="2157"/>
                    </a:moveTo>
                    <a:cubicBezTo>
                      <a:pt x="1016" y="2151"/>
                      <a:pt x="1013" y="2146"/>
                      <a:pt x="1011" y="2140"/>
                    </a:cubicBezTo>
                    <a:cubicBezTo>
                      <a:pt x="1006" y="2128"/>
                      <a:pt x="1001" y="2115"/>
                      <a:pt x="995" y="2104"/>
                    </a:cubicBezTo>
                    <a:cubicBezTo>
                      <a:pt x="991" y="2088"/>
                      <a:pt x="985" y="2071"/>
                      <a:pt x="979" y="2063"/>
                    </a:cubicBezTo>
                    <a:cubicBezTo>
                      <a:pt x="978" y="2060"/>
                      <a:pt x="977" y="2058"/>
                      <a:pt x="977" y="2057"/>
                    </a:cubicBezTo>
                    <a:cubicBezTo>
                      <a:pt x="978" y="2057"/>
                      <a:pt x="978" y="2057"/>
                      <a:pt x="978" y="2057"/>
                    </a:cubicBezTo>
                    <a:cubicBezTo>
                      <a:pt x="979" y="2058"/>
                      <a:pt x="980" y="2060"/>
                      <a:pt x="981" y="2062"/>
                    </a:cubicBezTo>
                    <a:cubicBezTo>
                      <a:pt x="993" y="2087"/>
                      <a:pt x="1006" y="2120"/>
                      <a:pt x="1019" y="2157"/>
                    </a:cubicBezTo>
                    <a:moveTo>
                      <a:pt x="1016" y="2135"/>
                    </a:moveTo>
                    <a:cubicBezTo>
                      <a:pt x="1019" y="2144"/>
                      <a:pt x="1022" y="2152"/>
                      <a:pt x="1025" y="2161"/>
                    </a:cubicBezTo>
                    <a:cubicBezTo>
                      <a:pt x="1022" y="2152"/>
                      <a:pt x="1019" y="2144"/>
                      <a:pt x="1016" y="2135"/>
                    </a:cubicBezTo>
                    <a:moveTo>
                      <a:pt x="1008" y="2143"/>
                    </a:moveTo>
                    <a:cubicBezTo>
                      <a:pt x="1014" y="2159"/>
                      <a:pt x="1019" y="2175"/>
                      <a:pt x="1022" y="2189"/>
                    </a:cubicBezTo>
                    <a:cubicBezTo>
                      <a:pt x="1017" y="2171"/>
                      <a:pt x="1009" y="2150"/>
                      <a:pt x="1001" y="2130"/>
                    </a:cubicBezTo>
                    <a:cubicBezTo>
                      <a:pt x="1001" y="2130"/>
                      <a:pt x="1001" y="2129"/>
                      <a:pt x="1001" y="2129"/>
                    </a:cubicBezTo>
                    <a:cubicBezTo>
                      <a:pt x="1003" y="2134"/>
                      <a:pt x="1006" y="2138"/>
                      <a:pt x="1008" y="2143"/>
                    </a:cubicBezTo>
                    <a:moveTo>
                      <a:pt x="1015" y="2185"/>
                    </a:moveTo>
                    <a:cubicBezTo>
                      <a:pt x="1011" y="2174"/>
                      <a:pt x="1007" y="2163"/>
                      <a:pt x="1003" y="2154"/>
                    </a:cubicBezTo>
                    <a:cubicBezTo>
                      <a:pt x="1005" y="2157"/>
                      <a:pt x="1006" y="2160"/>
                      <a:pt x="1008" y="2163"/>
                    </a:cubicBezTo>
                    <a:cubicBezTo>
                      <a:pt x="1010" y="2171"/>
                      <a:pt x="1013" y="2178"/>
                      <a:pt x="1015" y="2185"/>
                    </a:cubicBezTo>
                    <a:moveTo>
                      <a:pt x="1019" y="2215"/>
                    </a:moveTo>
                    <a:cubicBezTo>
                      <a:pt x="1029" y="2244"/>
                      <a:pt x="1038" y="2273"/>
                      <a:pt x="1043" y="2297"/>
                    </a:cubicBezTo>
                    <a:cubicBezTo>
                      <a:pt x="1042" y="2291"/>
                      <a:pt x="1040" y="2284"/>
                      <a:pt x="1038" y="2278"/>
                    </a:cubicBezTo>
                    <a:cubicBezTo>
                      <a:pt x="1033" y="2266"/>
                      <a:pt x="1029" y="2254"/>
                      <a:pt x="1025" y="2243"/>
                    </a:cubicBezTo>
                    <a:cubicBezTo>
                      <a:pt x="1024" y="2235"/>
                      <a:pt x="1022" y="2225"/>
                      <a:pt x="1019" y="2215"/>
                    </a:cubicBezTo>
                    <a:moveTo>
                      <a:pt x="1017" y="2221"/>
                    </a:moveTo>
                    <a:cubicBezTo>
                      <a:pt x="1004" y="2189"/>
                      <a:pt x="991" y="2160"/>
                      <a:pt x="979" y="2133"/>
                    </a:cubicBezTo>
                    <a:cubicBezTo>
                      <a:pt x="979" y="2133"/>
                      <a:pt x="979" y="2132"/>
                      <a:pt x="980" y="2131"/>
                    </a:cubicBezTo>
                    <a:cubicBezTo>
                      <a:pt x="986" y="2142"/>
                      <a:pt x="992" y="2153"/>
                      <a:pt x="998" y="2164"/>
                    </a:cubicBezTo>
                    <a:cubicBezTo>
                      <a:pt x="1005" y="2184"/>
                      <a:pt x="1012" y="2204"/>
                      <a:pt x="1017" y="2221"/>
                    </a:cubicBezTo>
                    <a:moveTo>
                      <a:pt x="947" y="2163"/>
                    </a:moveTo>
                    <a:cubicBezTo>
                      <a:pt x="946" y="2162"/>
                      <a:pt x="944" y="2161"/>
                      <a:pt x="943" y="2160"/>
                    </a:cubicBezTo>
                    <a:cubicBezTo>
                      <a:pt x="944" y="2159"/>
                      <a:pt x="945" y="2157"/>
                      <a:pt x="945" y="2155"/>
                    </a:cubicBezTo>
                    <a:cubicBezTo>
                      <a:pt x="946" y="2155"/>
                      <a:pt x="946" y="2155"/>
                      <a:pt x="946" y="2155"/>
                    </a:cubicBezTo>
                    <a:cubicBezTo>
                      <a:pt x="946" y="2155"/>
                      <a:pt x="946" y="2155"/>
                      <a:pt x="946" y="2155"/>
                    </a:cubicBezTo>
                    <a:cubicBezTo>
                      <a:pt x="946" y="2155"/>
                      <a:pt x="946" y="2155"/>
                      <a:pt x="946" y="2155"/>
                    </a:cubicBezTo>
                    <a:cubicBezTo>
                      <a:pt x="947" y="2154"/>
                      <a:pt x="948" y="2153"/>
                      <a:pt x="948" y="2152"/>
                    </a:cubicBezTo>
                    <a:cubicBezTo>
                      <a:pt x="948" y="2152"/>
                      <a:pt x="948" y="2152"/>
                      <a:pt x="948" y="2152"/>
                    </a:cubicBezTo>
                    <a:cubicBezTo>
                      <a:pt x="947" y="2163"/>
                      <a:pt x="947" y="2163"/>
                      <a:pt x="947" y="2163"/>
                    </a:cubicBezTo>
                    <a:moveTo>
                      <a:pt x="931" y="2136"/>
                    </a:moveTo>
                    <a:cubicBezTo>
                      <a:pt x="932" y="2132"/>
                      <a:pt x="932" y="2132"/>
                      <a:pt x="932" y="2132"/>
                    </a:cubicBezTo>
                    <a:cubicBezTo>
                      <a:pt x="932" y="2132"/>
                      <a:pt x="932" y="2132"/>
                      <a:pt x="932" y="2132"/>
                    </a:cubicBezTo>
                    <a:cubicBezTo>
                      <a:pt x="932" y="2132"/>
                      <a:pt x="932" y="2132"/>
                      <a:pt x="932" y="2132"/>
                    </a:cubicBezTo>
                    <a:cubicBezTo>
                      <a:pt x="931" y="2136"/>
                      <a:pt x="931" y="2136"/>
                      <a:pt x="931" y="2136"/>
                    </a:cubicBezTo>
                    <a:cubicBezTo>
                      <a:pt x="931" y="2136"/>
                      <a:pt x="931" y="2136"/>
                      <a:pt x="931" y="2136"/>
                    </a:cubicBezTo>
                    <a:moveTo>
                      <a:pt x="930" y="2136"/>
                    </a:moveTo>
                    <a:cubicBezTo>
                      <a:pt x="930" y="2136"/>
                      <a:pt x="930" y="2136"/>
                      <a:pt x="930" y="2136"/>
                    </a:cubicBezTo>
                    <a:cubicBezTo>
                      <a:pt x="931" y="2135"/>
                      <a:pt x="931" y="2135"/>
                      <a:pt x="931" y="2135"/>
                    </a:cubicBezTo>
                    <a:cubicBezTo>
                      <a:pt x="930" y="2136"/>
                      <a:pt x="930" y="2136"/>
                      <a:pt x="930" y="2136"/>
                    </a:cubicBezTo>
                    <a:moveTo>
                      <a:pt x="946" y="2056"/>
                    </a:moveTo>
                    <a:cubicBezTo>
                      <a:pt x="949" y="2056"/>
                      <a:pt x="949" y="2056"/>
                      <a:pt x="949" y="2056"/>
                    </a:cubicBezTo>
                    <a:cubicBezTo>
                      <a:pt x="949" y="2057"/>
                      <a:pt x="949" y="2058"/>
                      <a:pt x="949" y="2058"/>
                    </a:cubicBezTo>
                    <a:cubicBezTo>
                      <a:pt x="948" y="2059"/>
                      <a:pt x="948" y="2059"/>
                      <a:pt x="948" y="2059"/>
                    </a:cubicBezTo>
                    <a:cubicBezTo>
                      <a:pt x="948" y="2059"/>
                      <a:pt x="948" y="2059"/>
                      <a:pt x="947" y="2059"/>
                    </a:cubicBezTo>
                    <a:cubicBezTo>
                      <a:pt x="947" y="2059"/>
                      <a:pt x="948" y="2060"/>
                      <a:pt x="948" y="2060"/>
                    </a:cubicBezTo>
                    <a:cubicBezTo>
                      <a:pt x="948" y="2061"/>
                      <a:pt x="948" y="2061"/>
                      <a:pt x="948" y="2061"/>
                    </a:cubicBezTo>
                    <a:cubicBezTo>
                      <a:pt x="947" y="2061"/>
                      <a:pt x="947" y="2061"/>
                      <a:pt x="947" y="2061"/>
                    </a:cubicBezTo>
                    <a:cubicBezTo>
                      <a:pt x="947" y="2059"/>
                      <a:pt x="946" y="2058"/>
                      <a:pt x="946" y="2056"/>
                    </a:cubicBezTo>
                    <a:moveTo>
                      <a:pt x="1018" y="2058"/>
                    </a:moveTo>
                    <a:cubicBezTo>
                      <a:pt x="1026" y="2058"/>
                      <a:pt x="1026" y="2058"/>
                      <a:pt x="1026" y="2058"/>
                    </a:cubicBezTo>
                    <a:cubicBezTo>
                      <a:pt x="1030" y="2066"/>
                      <a:pt x="1034" y="2075"/>
                      <a:pt x="1039" y="2085"/>
                    </a:cubicBezTo>
                    <a:cubicBezTo>
                      <a:pt x="1033" y="2076"/>
                      <a:pt x="1027" y="2068"/>
                      <a:pt x="1022" y="2063"/>
                    </a:cubicBezTo>
                    <a:cubicBezTo>
                      <a:pt x="1021" y="2061"/>
                      <a:pt x="1019" y="2059"/>
                      <a:pt x="1018" y="2058"/>
                    </a:cubicBezTo>
                    <a:moveTo>
                      <a:pt x="874" y="3062"/>
                    </a:moveTo>
                    <a:cubicBezTo>
                      <a:pt x="873" y="3061"/>
                      <a:pt x="872" y="3061"/>
                      <a:pt x="872" y="3061"/>
                    </a:cubicBezTo>
                    <a:cubicBezTo>
                      <a:pt x="872" y="3060"/>
                      <a:pt x="872" y="3059"/>
                      <a:pt x="873" y="3059"/>
                    </a:cubicBezTo>
                    <a:cubicBezTo>
                      <a:pt x="873" y="3058"/>
                      <a:pt x="874" y="3058"/>
                      <a:pt x="874" y="3057"/>
                    </a:cubicBezTo>
                    <a:cubicBezTo>
                      <a:pt x="873" y="3057"/>
                      <a:pt x="873" y="3057"/>
                      <a:pt x="873" y="3057"/>
                    </a:cubicBezTo>
                    <a:cubicBezTo>
                      <a:pt x="875" y="3053"/>
                      <a:pt x="876" y="3049"/>
                      <a:pt x="878" y="3045"/>
                    </a:cubicBezTo>
                    <a:cubicBezTo>
                      <a:pt x="880" y="3043"/>
                      <a:pt x="882" y="3039"/>
                      <a:pt x="883" y="3036"/>
                    </a:cubicBezTo>
                    <a:cubicBezTo>
                      <a:pt x="891" y="3028"/>
                      <a:pt x="899" y="3018"/>
                      <a:pt x="906" y="3007"/>
                    </a:cubicBezTo>
                    <a:cubicBezTo>
                      <a:pt x="895" y="3026"/>
                      <a:pt x="884" y="3044"/>
                      <a:pt x="874" y="3062"/>
                    </a:cubicBezTo>
                    <a:moveTo>
                      <a:pt x="869" y="3060"/>
                    </a:moveTo>
                    <a:cubicBezTo>
                      <a:pt x="869" y="3060"/>
                      <a:pt x="869" y="3060"/>
                      <a:pt x="869" y="3060"/>
                    </a:cubicBezTo>
                    <a:cubicBezTo>
                      <a:pt x="869" y="3060"/>
                      <a:pt x="869" y="3060"/>
                      <a:pt x="869" y="3060"/>
                    </a:cubicBezTo>
                    <a:cubicBezTo>
                      <a:pt x="869" y="3060"/>
                      <a:pt x="869" y="3060"/>
                      <a:pt x="869" y="3060"/>
                    </a:cubicBezTo>
                    <a:moveTo>
                      <a:pt x="857" y="3050"/>
                    </a:moveTo>
                    <a:cubicBezTo>
                      <a:pt x="885" y="3024"/>
                      <a:pt x="910" y="2963"/>
                      <a:pt x="928" y="2920"/>
                    </a:cubicBezTo>
                    <a:cubicBezTo>
                      <a:pt x="932" y="2921"/>
                      <a:pt x="936" y="2921"/>
                      <a:pt x="940" y="2921"/>
                    </a:cubicBezTo>
                    <a:cubicBezTo>
                      <a:pt x="937" y="2928"/>
                      <a:pt x="933" y="2936"/>
                      <a:pt x="930" y="2944"/>
                    </a:cubicBezTo>
                    <a:cubicBezTo>
                      <a:pt x="913" y="2977"/>
                      <a:pt x="892" y="3013"/>
                      <a:pt x="889" y="3020"/>
                    </a:cubicBezTo>
                    <a:cubicBezTo>
                      <a:pt x="891" y="3018"/>
                      <a:pt x="893" y="3016"/>
                      <a:pt x="895" y="3014"/>
                    </a:cubicBezTo>
                    <a:cubicBezTo>
                      <a:pt x="894" y="3014"/>
                      <a:pt x="894" y="3015"/>
                      <a:pt x="894" y="3016"/>
                    </a:cubicBezTo>
                    <a:cubicBezTo>
                      <a:pt x="891" y="3019"/>
                      <a:pt x="888" y="3023"/>
                      <a:pt x="885" y="3027"/>
                    </a:cubicBezTo>
                    <a:cubicBezTo>
                      <a:pt x="891" y="3011"/>
                      <a:pt x="897" y="2996"/>
                      <a:pt x="902" y="2985"/>
                    </a:cubicBezTo>
                    <a:cubicBezTo>
                      <a:pt x="905" y="2979"/>
                      <a:pt x="905" y="2979"/>
                      <a:pt x="905" y="2979"/>
                    </a:cubicBezTo>
                    <a:cubicBezTo>
                      <a:pt x="900" y="2989"/>
                      <a:pt x="900" y="2989"/>
                      <a:pt x="900" y="2989"/>
                    </a:cubicBezTo>
                    <a:cubicBezTo>
                      <a:pt x="895" y="2997"/>
                      <a:pt x="883" y="3019"/>
                      <a:pt x="876" y="3038"/>
                    </a:cubicBezTo>
                    <a:cubicBezTo>
                      <a:pt x="871" y="3044"/>
                      <a:pt x="868" y="3049"/>
                      <a:pt x="867" y="3051"/>
                    </a:cubicBezTo>
                    <a:cubicBezTo>
                      <a:pt x="869" y="3050"/>
                      <a:pt x="870" y="3049"/>
                      <a:pt x="871" y="3048"/>
                    </a:cubicBezTo>
                    <a:cubicBezTo>
                      <a:pt x="871" y="3048"/>
                      <a:pt x="871" y="3049"/>
                      <a:pt x="871" y="3049"/>
                    </a:cubicBezTo>
                    <a:cubicBezTo>
                      <a:pt x="872" y="3049"/>
                      <a:pt x="872" y="3049"/>
                      <a:pt x="872" y="3049"/>
                    </a:cubicBezTo>
                    <a:cubicBezTo>
                      <a:pt x="872" y="3050"/>
                      <a:pt x="871" y="3051"/>
                      <a:pt x="871" y="3052"/>
                    </a:cubicBezTo>
                    <a:cubicBezTo>
                      <a:pt x="867" y="3050"/>
                      <a:pt x="862" y="3050"/>
                      <a:pt x="857" y="3050"/>
                    </a:cubicBezTo>
                    <a:moveTo>
                      <a:pt x="941" y="2921"/>
                    </a:moveTo>
                    <a:cubicBezTo>
                      <a:pt x="941" y="2921"/>
                      <a:pt x="941" y="2921"/>
                      <a:pt x="941" y="2921"/>
                    </a:cubicBezTo>
                    <a:cubicBezTo>
                      <a:pt x="940" y="2922"/>
                      <a:pt x="940" y="2922"/>
                      <a:pt x="940" y="2923"/>
                    </a:cubicBezTo>
                    <a:cubicBezTo>
                      <a:pt x="940" y="2922"/>
                      <a:pt x="940" y="2922"/>
                      <a:pt x="941" y="2921"/>
                    </a:cubicBezTo>
                    <a:moveTo>
                      <a:pt x="943" y="2921"/>
                    </a:moveTo>
                    <a:cubicBezTo>
                      <a:pt x="945" y="2921"/>
                      <a:pt x="947" y="2921"/>
                      <a:pt x="949" y="2921"/>
                    </a:cubicBezTo>
                    <a:cubicBezTo>
                      <a:pt x="944" y="2931"/>
                      <a:pt x="941" y="2939"/>
                      <a:pt x="940" y="2942"/>
                    </a:cubicBezTo>
                    <a:cubicBezTo>
                      <a:pt x="940" y="2941"/>
                      <a:pt x="940" y="2941"/>
                      <a:pt x="940" y="2941"/>
                    </a:cubicBezTo>
                    <a:cubicBezTo>
                      <a:pt x="933" y="2955"/>
                      <a:pt x="926" y="2969"/>
                      <a:pt x="919" y="2982"/>
                    </a:cubicBezTo>
                    <a:cubicBezTo>
                      <a:pt x="922" y="2975"/>
                      <a:pt x="925" y="2969"/>
                      <a:pt x="926" y="2963"/>
                    </a:cubicBezTo>
                    <a:cubicBezTo>
                      <a:pt x="929" y="2956"/>
                      <a:pt x="929" y="2956"/>
                      <a:pt x="929" y="2956"/>
                    </a:cubicBezTo>
                    <a:cubicBezTo>
                      <a:pt x="924" y="2968"/>
                      <a:pt x="924" y="2968"/>
                      <a:pt x="924" y="2968"/>
                    </a:cubicBezTo>
                    <a:cubicBezTo>
                      <a:pt x="923" y="2973"/>
                      <a:pt x="920" y="2979"/>
                      <a:pt x="915" y="2986"/>
                    </a:cubicBezTo>
                    <a:cubicBezTo>
                      <a:pt x="919" y="2978"/>
                      <a:pt x="922" y="2970"/>
                      <a:pt x="926" y="2962"/>
                    </a:cubicBezTo>
                    <a:cubicBezTo>
                      <a:pt x="932" y="2949"/>
                      <a:pt x="938" y="2934"/>
                      <a:pt x="943" y="2921"/>
                    </a:cubicBezTo>
                    <a:moveTo>
                      <a:pt x="1010" y="2807"/>
                    </a:moveTo>
                    <a:cubicBezTo>
                      <a:pt x="1013" y="2806"/>
                      <a:pt x="1015" y="2805"/>
                      <a:pt x="1018" y="2805"/>
                    </a:cubicBezTo>
                    <a:cubicBezTo>
                      <a:pt x="1010" y="2842"/>
                      <a:pt x="1010" y="2842"/>
                      <a:pt x="1010" y="2842"/>
                    </a:cubicBezTo>
                    <a:cubicBezTo>
                      <a:pt x="1010" y="2845"/>
                      <a:pt x="1009" y="2849"/>
                      <a:pt x="1008" y="2854"/>
                    </a:cubicBezTo>
                    <a:cubicBezTo>
                      <a:pt x="1011" y="2844"/>
                      <a:pt x="1013" y="2834"/>
                      <a:pt x="1014" y="2825"/>
                    </a:cubicBezTo>
                    <a:cubicBezTo>
                      <a:pt x="1018" y="2805"/>
                      <a:pt x="1018" y="2805"/>
                      <a:pt x="1018" y="2805"/>
                    </a:cubicBezTo>
                    <a:cubicBezTo>
                      <a:pt x="1036" y="2799"/>
                      <a:pt x="1055" y="2794"/>
                      <a:pt x="1073" y="2788"/>
                    </a:cubicBezTo>
                    <a:cubicBezTo>
                      <a:pt x="1033" y="2942"/>
                      <a:pt x="1033" y="2942"/>
                      <a:pt x="1033" y="2942"/>
                    </a:cubicBezTo>
                    <a:cubicBezTo>
                      <a:pt x="1024" y="2958"/>
                      <a:pt x="1024" y="2958"/>
                      <a:pt x="1024" y="2958"/>
                    </a:cubicBezTo>
                    <a:cubicBezTo>
                      <a:pt x="1007" y="2989"/>
                      <a:pt x="940" y="3100"/>
                      <a:pt x="937" y="3116"/>
                    </a:cubicBezTo>
                    <a:cubicBezTo>
                      <a:pt x="963" y="3078"/>
                      <a:pt x="1005" y="2995"/>
                      <a:pt x="1029" y="2950"/>
                    </a:cubicBezTo>
                    <a:cubicBezTo>
                      <a:pt x="1033" y="2943"/>
                      <a:pt x="1033" y="2943"/>
                      <a:pt x="1033" y="2943"/>
                    </a:cubicBezTo>
                    <a:cubicBezTo>
                      <a:pt x="1023" y="2979"/>
                      <a:pt x="1023" y="2979"/>
                      <a:pt x="1023" y="2979"/>
                    </a:cubicBezTo>
                    <a:cubicBezTo>
                      <a:pt x="996" y="3017"/>
                      <a:pt x="955" y="3080"/>
                      <a:pt x="945" y="3112"/>
                    </a:cubicBezTo>
                    <a:cubicBezTo>
                      <a:pt x="935" y="3117"/>
                      <a:pt x="924" y="3123"/>
                      <a:pt x="914" y="3128"/>
                    </a:cubicBezTo>
                    <a:cubicBezTo>
                      <a:pt x="932" y="3094"/>
                      <a:pt x="961" y="3022"/>
                      <a:pt x="987" y="2986"/>
                    </a:cubicBezTo>
                    <a:cubicBezTo>
                      <a:pt x="993" y="2976"/>
                      <a:pt x="993" y="2976"/>
                      <a:pt x="993" y="2976"/>
                    </a:cubicBezTo>
                    <a:cubicBezTo>
                      <a:pt x="983" y="2993"/>
                      <a:pt x="983" y="2993"/>
                      <a:pt x="983" y="2993"/>
                    </a:cubicBezTo>
                    <a:cubicBezTo>
                      <a:pt x="981" y="2994"/>
                      <a:pt x="979" y="2997"/>
                      <a:pt x="978" y="2999"/>
                    </a:cubicBezTo>
                    <a:cubicBezTo>
                      <a:pt x="1001" y="2957"/>
                      <a:pt x="1020" y="2914"/>
                      <a:pt x="1031" y="2880"/>
                    </a:cubicBezTo>
                    <a:cubicBezTo>
                      <a:pt x="1039" y="2860"/>
                      <a:pt x="1039" y="2860"/>
                      <a:pt x="1039" y="2860"/>
                    </a:cubicBezTo>
                    <a:cubicBezTo>
                      <a:pt x="1025" y="2895"/>
                      <a:pt x="1025" y="2895"/>
                      <a:pt x="1025" y="2895"/>
                    </a:cubicBezTo>
                    <a:cubicBezTo>
                      <a:pt x="1015" y="2934"/>
                      <a:pt x="956" y="3028"/>
                      <a:pt x="916" y="3090"/>
                    </a:cubicBezTo>
                    <a:cubicBezTo>
                      <a:pt x="922" y="3075"/>
                      <a:pt x="927" y="3061"/>
                      <a:pt x="930" y="3051"/>
                    </a:cubicBezTo>
                    <a:cubicBezTo>
                      <a:pt x="932" y="3043"/>
                      <a:pt x="932" y="3043"/>
                      <a:pt x="932" y="3043"/>
                    </a:cubicBezTo>
                    <a:cubicBezTo>
                      <a:pt x="927" y="3056"/>
                      <a:pt x="927" y="3056"/>
                      <a:pt x="927" y="3056"/>
                    </a:cubicBezTo>
                    <a:cubicBezTo>
                      <a:pt x="924" y="3067"/>
                      <a:pt x="911" y="3092"/>
                      <a:pt x="900" y="3113"/>
                    </a:cubicBezTo>
                    <a:cubicBezTo>
                      <a:pt x="889" y="3129"/>
                      <a:pt x="881" y="3141"/>
                      <a:pt x="878" y="3145"/>
                    </a:cubicBezTo>
                    <a:cubicBezTo>
                      <a:pt x="882" y="3140"/>
                      <a:pt x="887" y="3135"/>
                      <a:pt x="892" y="3129"/>
                    </a:cubicBezTo>
                    <a:cubicBezTo>
                      <a:pt x="889" y="3135"/>
                      <a:pt x="887" y="3140"/>
                      <a:pt x="886" y="3143"/>
                    </a:cubicBezTo>
                    <a:cubicBezTo>
                      <a:pt x="879" y="3147"/>
                      <a:pt x="873" y="3150"/>
                      <a:pt x="867" y="3154"/>
                    </a:cubicBezTo>
                    <a:cubicBezTo>
                      <a:pt x="881" y="3136"/>
                      <a:pt x="895" y="3112"/>
                      <a:pt x="904" y="3096"/>
                    </a:cubicBezTo>
                    <a:cubicBezTo>
                      <a:pt x="907" y="3091"/>
                      <a:pt x="907" y="3091"/>
                      <a:pt x="907" y="3091"/>
                    </a:cubicBezTo>
                    <a:cubicBezTo>
                      <a:pt x="901" y="3100"/>
                      <a:pt x="901" y="3100"/>
                      <a:pt x="901" y="3100"/>
                    </a:cubicBezTo>
                    <a:cubicBezTo>
                      <a:pt x="895" y="3111"/>
                      <a:pt x="869" y="3142"/>
                      <a:pt x="858" y="3159"/>
                    </a:cubicBezTo>
                    <a:cubicBezTo>
                      <a:pt x="846" y="3166"/>
                      <a:pt x="835" y="3173"/>
                      <a:pt x="824" y="3180"/>
                    </a:cubicBezTo>
                    <a:cubicBezTo>
                      <a:pt x="836" y="3159"/>
                      <a:pt x="857" y="3120"/>
                      <a:pt x="877" y="3103"/>
                    </a:cubicBezTo>
                    <a:cubicBezTo>
                      <a:pt x="881" y="3099"/>
                      <a:pt x="881" y="3099"/>
                      <a:pt x="881" y="3099"/>
                    </a:cubicBezTo>
                    <a:cubicBezTo>
                      <a:pt x="873" y="3107"/>
                      <a:pt x="873" y="3107"/>
                      <a:pt x="873" y="3107"/>
                    </a:cubicBezTo>
                    <a:cubicBezTo>
                      <a:pt x="858" y="3116"/>
                      <a:pt x="821" y="3168"/>
                      <a:pt x="822" y="3180"/>
                    </a:cubicBezTo>
                    <a:cubicBezTo>
                      <a:pt x="822" y="3181"/>
                      <a:pt x="821" y="3181"/>
                      <a:pt x="821" y="3181"/>
                    </a:cubicBezTo>
                    <a:cubicBezTo>
                      <a:pt x="807" y="3183"/>
                      <a:pt x="807" y="3183"/>
                      <a:pt x="807" y="3183"/>
                    </a:cubicBezTo>
                    <a:cubicBezTo>
                      <a:pt x="839" y="3145"/>
                      <a:pt x="882" y="3089"/>
                      <a:pt x="922" y="3032"/>
                    </a:cubicBezTo>
                    <a:cubicBezTo>
                      <a:pt x="903" y="3064"/>
                      <a:pt x="886" y="3092"/>
                      <a:pt x="879" y="3106"/>
                    </a:cubicBezTo>
                    <a:cubicBezTo>
                      <a:pt x="859" y="3133"/>
                      <a:pt x="844" y="3154"/>
                      <a:pt x="842" y="3161"/>
                    </a:cubicBezTo>
                    <a:cubicBezTo>
                      <a:pt x="884" y="3108"/>
                      <a:pt x="964" y="2996"/>
                      <a:pt x="1007" y="2932"/>
                    </a:cubicBezTo>
                    <a:cubicBezTo>
                      <a:pt x="1017" y="2916"/>
                      <a:pt x="1017" y="2916"/>
                      <a:pt x="1017" y="2916"/>
                    </a:cubicBezTo>
                    <a:cubicBezTo>
                      <a:pt x="998" y="2944"/>
                      <a:pt x="998" y="2944"/>
                      <a:pt x="998" y="2944"/>
                    </a:cubicBezTo>
                    <a:cubicBezTo>
                      <a:pt x="981" y="2969"/>
                      <a:pt x="934" y="3030"/>
                      <a:pt x="896" y="3082"/>
                    </a:cubicBezTo>
                    <a:cubicBezTo>
                      <a:pt x="914" y="3054"/>
                      <a:pt x="935" y="3019"/>
                      <a:pt x="955" y="2983"/>
                    </a:cubicBezTo>
                    <a:cubicBezTo>
                      <a:pt x="978" y="2947"/>
                      <a:pt x="999" y="2913"/>
                      <a:pt x="1014" y="2884"/>
                    </a:cubicBezTo>
                    <a:cubicBezTo>
                      <a:pt x="1026" y="2861"/>
                      <a:pt x="1026" y="2861"/>
                      <a:pt x="1026" y="2861"/>
                    </a:cubicBezTo>
                    <a:cubicBezTo>
                      <a:pt x="1004" y="2901"/>
                      <a:pt x="1004" y="2901"/>
                      <a:pt x="1004" y="2901"/>
                    </a:cubicBezTo>
                    <a:cubicBezTo>
                      <a:pt x="996" y="2916"/>
                      <a:pt x="982" y="2939"/>
                      <a:pt x="963" y="2965"/>
                    </a:cubicBezTo>
                    <a:cubicBezTo>
                      <a:pt x="982" y="2928"/>
                      <a:pt x="998" y="2890"/>
                      <a:pt x="1007" y="2856"/>
                    </a:cubicBezTo>
                    <a:cubicBezTo>
                      <a:pt x="998" y="2891"/>
                      <a:pt x="969" y="2947"/>
                      <a:pt x="941" y="2998"/>
                    </a:cubicBezTo>
                    <a:cubicBezTo>
                      <a:pt x="890" y="3069"/>
                      <a:pt x="827" y="3152"/>
                      <a:pt x="805" y="3183"/>
                    </a:cubicBezTo>
                    <a:cubicBezTo>
                      <a:pt x="803" y="3183"/>
                      <a:pt x="803" y="3183"/>
                      <a:pt x="803" y="3183"/>
                    </a:cubicBezTo>
                    <a:cubicBezTo>
                      <a:pt x="804" y="3176"/>
                      <a:pt x="804" y="3176"/>
                      <a:pt x="804" y="3176"/>
                    </a:cubicBezTo>
                    <a:cubicBezTo>
                      <a:pt x="802" y="3175"/>
                      <a:pt x="802" y="3175"/>
                      <a:pt x="802" y="3175"/>
                    </a:cubicBezTo>
                    <a:cubicBezTo>
                      <a:pt x="801" y="3183"/>
                      <a:pt x="801" y="3183"/>
                      <a:pt x="801" y="3183"/>
                    </a:cubicBezTo>
                    <a:cubicBezTo>
                      <a:pt x="794" y="3184"/>
                      <a:pt x="794" y="3184"/>
                      <a:pt x="794" y="3184"/>
                    </a:cubicBezTo>
                    <a:cubicBezTo>
                      <a:pt x="853" y="3109"/>
                      <a:pt x="947" y="2980"/>
                      <a:pt x="1010" y="2807"/>
                    </a:cubicBezTo>
                    <a:moveTo>
                      <a:pt x="981" y="2849"/>
                    </a:moveTo>
                    <a:cubicBezTo>
                      <a:pt x="985" y="2836"/>
                      <a:pt x="988" y="2825"/>
                      <a:pt x="992" y="2815"/>
                    </a:cubicBezTo>
                    <a:cubicBezTo>
                      <a:pt x="993" y="2812"/>
                      <a:pt x="993" y="2812"/>
                      <a:pt x="993" y="2812"/>
                    </a:cubicBezTo>
                    <a:cubicBezTo>
                      <a:pt x="994" y="2812"/>
                      <a:pt x="994" y="2812"/>
                      <a:pt x="995" y="2811"/>
                    </a:cubicBezTo>
                    <a:cubicBezTo>
                      <a:pt x="991" y="2824"/>
                      <a:pt x="986" y="2837"/>
                      <a:pt x="981" y="2849"/>
                    </a:cubicBezTo>
                    <a:moveTo>
                      <a:pt x="428" y="3334"/>
                    </a:moveTo>
                    <a:cubicBezTo>
                      <a:pt x="427" y="3343"/>
                      <a:pt x="432" y="3355"/>
                      <a:pt x="432" y="3365"/>
                    </a:cubicBezTo>
                    <a:cubicBezTo>
                      <a:pt x="432" y="3372"/>
                      <a:pt x="431" y="3379"/>
                      <a:pt x="431" y="3386"/>
                    </a:cubicBezTo>
                    <a:cubicBezTo>
                      <a:pt x="422" y="3387"/>
                      <a:pt x="422" y="3387"/>
                      <a:pt x="422" y="3387"/>
                    </a:cubicBezTo>
                    <a:cubicBezTo>
                      <a:pt x="425" y="3370"/>
                      <a:pt x="427" y="3350"/>
                      <a:pt x="426" y="3335"/>
                    </a:cubicBezTo>
                    <a:cubicBezTo>
                      <a:pt x="427" y="3335"/>
                      <a:pt x="427" y="3335"/>
                      <a:pt x="428" y="3334"/>
                    </a:cubicBezTo>
                    <a:moveTo>
                      <a:pt x="436" y="3539"/>
                    </a:moveTo>
                    <a:cubicBezTo>
                      <a:pt x="439" y="3539"/>
                      <a:pt x="442" y="3539"/>
                      <a:pt x="445" y="3539"/>
                    </a:cubicBezTo>
                    <a:cubicBezTo>
                      <a:pt x="445" y="3540"/>
                      <a:pt x="445" y="3542"/>
                      <a:pt x="445" y="3543"/>
                    </a:cubicBezTo>
                    <a:cubicBezTo>
                      <a:pt x="444" y="3543"/>
                      <a:pt x="443" y="3543"/>
                      <a:pt x="443" y="3543"/>
                    </a:cubicBezTo>
                    <a:cubicBezTo>
                      <a:pt x="440" y="3543"/>
                      <a:pt x="438" y="3544"/>
                      <a:pt x="435" y="3544"/>
                    </a:cubicBezTo>
                    <a:cubicBezTo>
                      <a:pt x="436" y="3539"/>
                      <a:pt x="436" y="3539"/>
                      <a:pt x="436" y="3539"/>
                    </a:cubicBezTo>
                    <a:cubicBezTo>
                      <a:pt x="436" y="3539"/>
                      <a:pt x="436" y="3539"/>
                      <a:pt x="436" y="3539"/>
                    </a:cubicBezTo>
                    <a:moveTo>
                      <a:pt x="435" y="3544"/>
                    </a:moveTo>
                    <a:cubicBezTo>
                      <a:pt x="435" y="3544"/>
                      <a:pt x="435" y="3544"/>
                      <a:pt x="435" y="3544"/>
                    </a:cubicBezTo>
                    <a:cubicBezTo>
                      <a:pt x="438" y="3544"/>
                      <a:pt x="442" y="3544"/>
                      <a:pt x="445" y="3543"/>
                    </a:cubicBezTo>
                    <a:cubicBezTo>
                      <a:pt x="445" y="3544"/>
                      <a:pt x="445" y="3545"/>
                      <a:pt x="445" y="3546"/>
                    </a:cubicBezTo>
                    <a:cubicBezTo>
                      <a:pt x="440" y="3545"/>
                      <a:pt x="436" y="3545"/>
                      <a:pt x="431" y="3544"/>
                    </a:cubicBezTo>
                    <a:cubicBezTo>
                      <a:pt x="433" y="3544"/>
                      <a:pt x="434" y="3544"/>
                      <a:pt x="435" y="3544"/>
                    </a:cubicBezTo>
                    <a:cubicBezTo>
                      <a:pt x="435" y="3544"/>
                      <a:pt x="435" y="3544"/>
                      <a:pt x="435" y="3544"/>
                    </a:cubicBezTo>
                    <a:moveTo>
                      <a:pt x="387" y="3546"/>
                    </a:moveTo>
                    <a:cubicBezTo>
                      <a:pt x="382" y="3546"/>
                      <a:pt x="377" y="3546"/>
                      <a:pt x="372" y="3546"/>
                    </a:cubicBezTo>
                    <a:cubicBezTo>
                      <a:pt x="371" y="3543"/>
                      <a:pt x="371" y="3540"/>
                      <a:pt x="370" y="3537"/>
                    </a:cubicBezTo>
                    <a:cubicBezTo>
                      <a:pt x="375" y="3539"/>
                      <a:pt x="381" y="3541"/>
                      <a:pt x="387" y="3543"/>
                    </a:cubicBezTo>
                    <a:cubicBezTo>
                      <a:pt x="387" y="3544"/>
                      <a:pt x="387" y="3545"/>
                      <a:pt x="387" y="3546"/>
                    </a:cubicBezTo>
                    <a:cubicBezTo>
                      <a:pt x="387" y="3546"/>
                      <a:pt x="387" y="3546"/>
                      <a:pt x="387" y="3546"/>
                    </a:cubicBezTo>
                    <a:cubicBezTo>
                      <a:pt x="387" y="3546"/>
                      <a:pt x="387" y="3546"/>
                      <a:pt x="387" y="3546"/>
                    </a:cubicBezTo>
                    <a:cubicBezTo>
                      <a:pt x="388" y="3550"/>
                      <a:pt x="388" y="3554"/>
                      <a:pt x="389" y="3559"/>
                    </a:cubicBezTo>
                    <a:cubicBezTo>
                      <a:pt x="384" y="3559"/>
                      <a:pt x="379" y="3559"/>
                      <a:pt x="375" y="3558"/>
                    </a:cubicBezTo>
                    <a:cubicBezTo>
                      <a:pt x="374" y="3554"/>
                      <a:pt x="373" y="3550"/>
                      <a:pt x="372" y="3546"/>
                    </a:cubicBezTo>
                    <a:cubicBezTo>
                      <a:pt x="377" y="3546"/>
                      <a:pt x="382" y="3546"/>
                      <a:pt x="387" y="3546"/>
                    </a:cubicBezTo>
                    <a:moveTo>
                      <a:pt x="353" y="3546"/>
                    </a:moveTo>
                    <a:cubicBezTo>
                      <a:pt x="359" y="3546"/>
                      <a:pt x="364" y="3546"/>
                      <a:pt x="370" y="3546"/>
                    </a:cubicBezTo>
                    <a:cubicBezTo>
                      <a:pt x="371" y="3550"/>
                      <a:pt x="371" y="3554"/>
                      <a:pt x="372" y="3558"/>
                    </a:cubicBezTo>
                    <a:cubicBezTo>
                      <a:pt x="371" y="3558"/>
                      <a:pt x="371" y="3558"/>
                      <a:pt x="370" y="3558"/>
                    </a:cubicBezTo>
                    <a:cubicBezTo>
                      <a:pt x="365" y="3556"/>
                      <a:pt x="359" y="3554"/>
                      <a:pt x="354" y="3552"/>
                    </a:cubicBezTo>
                    <a:cubicBezTo>
                      <a:pt x="354" y="3550"/>
                      <a:pt x="353" y="3548"/>
                      <a:pt x="353" y="3546"/>
                    </a:cubicBezTo>
                    <a:moveTo>
                      <a:pt x="351" y="3550"/>
                    </a:moveTo>
                    <a:cubicBezTo>
                      <a:pt x="349" y="3549"/>
                      <a:pt x="346" y="3548"/>
                      <a:pt x="344" y="3547"/>
                    </a:cubicBezTo>
                    <a:cubicBezTo>
                      <a:pt x="346" y="3547"/>
                      <a:pt x="348" y="3547"/>
                      <a:pt x="351" y="3546"/>
                    </a:cubicBezTo>
                    <a:cubicBezTo>
                      <a:pt x="351" y="3548"/>
                      <a:pt x="351" y="3549"/>
                      <a:pt x="351" y="3550"/>
                    </a:cubicBezTo>
                    <a:moveTo>
                      <a:pt x="482" y="3655"/>
                    </a:moveTo>
                    <a:cubicBezTo>
                      <a:pt x="483" y="3659"/>
                      <a:pt x="483" y="3659"/>
                      <a:pt x="483" y="3659"/>
                    </a:cubicBezTo>
                    <a:cubicBezTo>
                      <a:pt x="481" y="3658"/>
                      <a:pt x="479" y="3658"/>
                      <a:pt x="478" y="3657"/>
                    </a:cubicBezTo>
                    <a:cubicBezTo>
                      <a:pt x="477" y="3657"/>
                      <a:pt x="476" y="3657"/>
                      <a:pt x="475" y="3657"/>
                    </a:cubicBezTo>
                    <a:cubicBezTo>
                      <a:pt x="474" y="3653"/>
                      <a:pt x="473" y="3650"/>
                      <a:pt x="472" y="3647"/>
                    </a:cubicBezTo>
                    <a:cubicBezTo>
                      <a:pt x="473" y="3647"/>
                      <a:pt x="474" y="3647"/>
                      <a:pt x="475" y="3647"/>
                    </a:cubicBezTo>
                    <a:cubicBezTo>
                      <a:pt x="474" y="3647"/>
                      <a:pt x="473" y="3647"/>
                      <a:pt x="472" y="3647"/>
                    </a:cubicBezTo>
                    <a:cubicBezTo>
                      <a:pt x="470" y="3641"/>
                      <a:pt x="468" y="3635"/>
                      <a:pt x="467" y="3630"/>
                    </a:cubicBezTo>
                    <a:cubicBezTo>
                      <a:pt x="471" y="3630"/>
                      <a:pt x="474" y="3631"/>
                      <a:pt x="478" y="3631"/>
                    </a:cubicBezTo>
                    <a:cubicBezTo>
                      <a:pt x="480" y="3637"/>
                      <a:pt x="481" y="3642"/>
                      <a:pt x="483" y="3648"/>
                    </a:cubicBezTo>
                    <a:cubicBezTo>
                      <a:pt x="481" y="3648"/>
                      <a:pt x="478" y="3647"/>
                      <a:pt x="475" y="3647"/>
                    </a:cubicBezTo>
                    <a:cubicBezTo>
                      <a:pt x="478" y="3647"/>
                      <a:pt x="481" y="3648"/>
                      <a:pt x="484" y="3648"/>
                    </a:cubicBezTo>
                    <a:cubicBezTo>
                      <a:pt x="485" y="3652"/>
                      <a:pt x="486" y="3656"/>
                      <a:pt x="488" y="3660"/>
                    </a:cubicBezTo>
                    <a:cubicBezTo>
                      <a:pt x="486" y="3659"/>
                      <a:pt x="485" y="3659"/>
                      <a:pt x="484" y="3659"/>
                    </a:cubicBezTo>
                    <a:cubicBezTo>
                      <a:pt x="482" y="3655"/>
                      <a:pt x="482" y="3655"/>
                      <a:pt x="482" y="3655"/>
                    </a:cubicBezTo>
                    <a:moveTo>
                      <a:pt x="678" y="3620"/>
                    </a:moveTo>
                    <a:cubicBezTo>
                      <a:pt x="687" y="3619"/>
                      <a:pt x="696" y="3617"/>
                      <a:pt x="706" y="3616"/>
                    </a:cubicBezTo>
                    <a:cubicBezTo>
                      <a:pt x="708" y="3629"/>
                      <a:pt x="708" y="3629"/>
                      <a:pt x="708" y="3629"/>
                    </a:cubicBezTo>
                    <a:cubicBezTo>
                      <a:pt x="698" y="3630"/>
                      <a:pt x="689" y="3631"/>
                      <a:pt x="680" y="3632"/>
                    </a:cubicBezTo>
                    <a:cubicBezTo>
                      <a:pt x="679" y="3629"/>
                      <a:pt x="679" y="3627"/>
                      <a:pt x="678" y="3624"/>
                    </a:cubicBezTo>
                    <a:cubicBezTo>
                      <a:pt x="678" y="3620"/>
                      <a:pt x="678" y="3620"/>
                      <a:pt x="678" y="3620"/>
                    </a:cubicBezTo>
                    <a:moveTo>
                      <a:pt x="680" y="3632"/>
                    </a:moveTo>
                    <a:cubicBezTo>
                      <a:pt x="668" y="3633"/>
                      <a:pt x="656" y="3634"/>
                      <a:pt x="644" y="3635"/>
                    </a:cubicBezTo>
                    <a:cubicBezTo>
                      <a:pt x="643" y="3631"/>
                      <a:pt x="642" y="3627"/>
                      <a:pt x="641" y="3623"/>
                    </a:cubicBezTo>
                    <a:cubicBezTo>
                      <a:pt x="653" y="3622"/>
                      <a:pt x="665" y="3621"/>
                      <a:pt x="677" y="3620"/>
                    </a:cubicBezTo>
                    <a:cubicBezTo>
                      <a:pt x="680" y="3632"/>
                      <a:pt x="680" y="3632"/>
                      <a:pt x="680" y="3632"/>
                    </a:cubicBezTo>
                    <a:moveTo>
                      <a:pt x="708" y="3630"/>
                    </a:moveTo>
                    <a:cubicBezTo>
                      <a:pt x="709" y="3633"/>
                      <a:pt x="709" y="3638"/>
                      <a:pt x="710" y="3644"/>
                    </a:cubicBezTo>
                    <a:cubicBezTo>
                      <a:pt x="701" y="3645"/>
                      <a:pt x="692" y="3646"/>
                      <a:pt x="682" y="3646"/>
                    </a:cubicBezTo>
                    <a:cubicBezTo>
                      <a:pt x="681" y="3642"/>
                      <a:pt x="681" y="3637"/>
                      <a:pt x="680" y="3633"/>
                    </a:cubicBezTo>
                    <a:cubicBezTo>
                      <a:pt x="689" y="3632"/>
                      <a:pt x="698" y="3631"/>
                      <a:pt x="708" y="3630"/>
                    </a:cubicBezTo>
                    <a:moveTo>
                      <a:pt x="682" y="3647"/>
                    </a:moveTo>
                    <a:cubicBezTo>
                      <a:pt x="671" y="3648"/>
                      <a:pt x="659" y="3648"/>
                      <a:pt x="648" y="3649"/>
                    </a:cubicBezTo>
                    <a:cubicBezTo>
                      <a:pt x="647" y="3645"/>
                      <a:pt x="646" y="3640"/>
                      <a:pt x="645" y="3636"/>
                    </a:cubicBezTo>
                    <a:cubicBezTo>
                      <a:pt x="656" y="3635"/>
                      <a:pt x="668" y="3634"/>
                      <a:pt x="680" y="3633"/>
                    </a:cubicBezTo>
                    <a:cubicBezTo>
                      <a:pt x="680" y="3636"/>
                      <a:pt x="681" y="3641"/>
                      <a:pt x="682" y="3647"/>
                    </a:cubicBezTo>
                    <a:moveTo>
                      <a:pt x="646" y="3649"/>
                    </a:moveTo>
                    <a:cubicBezTo>
                      <a:pt x="636" y="3650"/>
                      <a:pt x="626" y="3651"/>
                      <a:pt x="617" y="3651"/>
                    </a:cubicBezTo>
                    <a:cubicBezTo>
                      <a:pt x="616" y="3647"/>
                      <a:pt x="615" y="3642"/>
                      <a:pt x="614" y="3638"/>
                    </a:cubicBezTo>
                    <a:cubicBezTo>
                      <a:pt x="623" y="3637"/>
                      <a:pt x="633" y="3637"/>
                      <a:pt x="643" y="3636"/>
                    </a:cubicBezTo>
                    <a:cubicBezTo>
                      <a:pt x="644" y="3640"/>
                      <a:pt x="645" y="3645"/>
                      <a:pt x="646" y="3649"/>
                    </a:cubicBezTo>
                    <a:moveTo>
                      <a:pt x="613" y="3637"/>
                    </a:moveTo>
                    <a:cubicBezTo>
                      <a:pt x="612" y="3633"/>
                      <a:pt x="611" y="3629"/>
                      <a:pt x="610" y="3625"/>
                    </a:cubicBezTo>
                    <a:cubicBezTo>
                      <a:pt x="620" y="3624"/>
                      <a:pt x="630" y="3624"/>
                      <a:pt x="641" y="3623"/>
                    </a:cubicBezTo>
                    <a:cubicBezTo>
                      <a:pt x="641" y="3626"/>
                      <a:pt x="642" y="3630"/>
                      <a:pt x="643" y="3635"/>
                    </a:cubicBezTo>
                    <a:cubicBezTo>
                      <a:pt x="633" y="3636"/>
                      <a:pt x="623" y="3637"/>
                      <a:pt x="613" y="3637"/>
                    </a:cubicBezTo>
                    <a:moveTo>
                      <a:pt x="609" y="3637"/>
                    </a:moveTo>
                    <a:cubicBezTo>
                      <a:pt x="600" y="3638"/>
                      <a:pt x="592" y="3638"/>
                      <a:pt x="583" y="3638"/>
                    </a:cubicBezTo>
                    <a:cubicBezTo>
                      <a:pt x="582" y="3633"/>
                      <a:pt x="581" y="3629"/>
                      <a:pt x="580" y="3625"/>
                    </a:cubicBezTo>
                    <a:cubicBezTo>
                      <a:pt x="588" y="3625"/>
                      <a:pt x="597" y="3625"/>
                      <a:pt x="606" y="3625"/>
                    </a:cubicBezTo>
                    <a:cubicBezTo>
                      <a:pt x="607" y="3629"/>
                      <a:pt x="608" y="3633"/>
                      <a:pt x="609" y="3637"/>
                    </a:cubicBezTo>
                    <a:moveTo>
                      <a:pt x="580" y="3623"/>
                    </a:moveTo>
                    <a:cubicBezTo>
                      <a:pt x="577" y="3612"/>
                      <a:pt x="576" y="3602"/>
                      <a:pt x="575" y="3593"/>
                    </a:cubicBezTo>
                    <a:cubicBezTo>
                      <a:pt x="578" y="3593"/>
                      <a:pt x="582" y="3593"/>
                      <a:pt x="585" y="3592"/>
                    </a:cubicBezTo>
                    <a:cubicBezTo>
                      <a:pt x="586" y="3595"/>
                      <a:pt x="586" y="3597"/>
                      <a:pt x="586" y="3598"/>
                    </a:cubicBezTo>
                    <a:cubicBezTo>
                      <a:pt x="587" y="3602"/>
                      <a:pt x="587" y="3602"/>
                      <a:pt x="587" y="3602"/>
                    </a:cubicBezTo>
                    <a:cubicBezTo>
                      <a:pt x="586" y="3596"/>
                      <a:pt x="586" y="3596"/>
                      <a:pt x="586" y="3596"/>
                    </a:cubicBezTo>
                    <a:cubicBezTo>
                      <a:pt x="586" y="3595"/>
                      <a:pt x="586" y="3594"/>
                      <a:pt x="586" y="3592"/>
                    </a:cubicBezTo>
                    <a:cubicBezTo>
                      <a:pt x="591" y="3592"/>
                      <a:pt x="596" y="3591"/>
                      <a:pt x="601" y="3591"/>
                    </a:cubicBezTo>
                    <a:cubicBezTo>
                      <a:pt x="602" y="3601"/>
                      <a:pt x="603" y="3611"/>
                      <a:pt x="606" y="3622"/>
                    </a:cubicBezTo>
                    <a:cubicBezTo>
                      <a:pt x="597" y="3623"/>
                      <a:pt x="588" y="3623"/>
                      <a:pt x="580" y="3623"/>
                    </a:cubicBezTo>
                    <a:moveTo>
                      <a:pt x="1255" y="3487"/>
                    </a:moveTo>
                    <a:cubicBezTo>
                      <a:pt x="1067" y="3533"/>
                      <a:pt x="874" y="3564"/>
                      <a:pt x="700" y="3579"/>
                    </a:cubicBezTo>
                    <a:cubicBezTo>
                      <a:pt x="848" y="3557"/>
                      <a:pt x="1018" y="3533"/>
                      <a:pt x="1197" y="3488"/>
                    </a:cubicBezTo>
                    <a:cubicBezTo>
                      <a:pt x="1437" y="3438"/>
                      <a:pt x="1655" y="3372"/>
                      <a:pt x="1828" y="3339"/>
                    </a:cubicBezTo>
                    <a:cubicBezTo>
                      <a:pt x="1827" y="3340"/>
                      <a:pt x="1827" y="3340"/>
                      <a:pt x="1827" y="3341"/>
                    </a:cubicBezTo>
                    <a:cubicBezTo>
                      <a:pt x="1825" y="3346"/>
                      <a:pt x="1826" y="3352"/>
                      <a:pt x="1828" y="3356"/>
                    </a:cubicBezTo>
                    <a:cubicBezTo>
                      <a:pt x="1829" y="3356"/>
                      <a:pt x="1830" y="3356"/>
                      <a:pt x="1831" y="3355"/>
                    </a:cubicBezTo>
                    <a:cubicBezTo>
                      <a:pt x="1830" y="3359"/>
                      <a:pt x="1830" y="3363"/>
                      <a:pt x="1830" y="3367"/>
                    </a:cubicBezTo>
                    <a:cubicBezTo>
                      <a:pt x="1659" y="3385"/>
                      <a:pt x="1457" y="3433"/>
                      <a:pt x="1255" y="3487"/>
                    </a:cubicBezTo>
                    <a:moveTo>
                      <a:pt x="2098" y="3194"/>
                    </a:moveTo>
                    <a:cubicBezTo>
                      <a:pt x="2099" y="3194"/>
                      <a:pt x="2099" y="3194"/>
                      <a:pt x="2099" y="3194"/>
                    </a:cubicBezTo>
                    <a:cubicBezTo>
                      <a:pt x="2101" y="3196"/>
                      <a:pt x="2101" y="3196"/>
                      <a:pt x="2101" y="3196"/>
                    </a:cubicBezTo>
                    <a:cubicBezTo>
                      <a:pt x="2101" y="3197"/>
                      <a:pt x="2101" y="3197"/>
                      <a:pt x="2101" y="3197"/>
                    </a:cubicBezTo>
                    <a:cubicBezTo>
                      <a:pt x="2100" y="3196"/>
                      <a:pt x="2099" y="3195"/>
                      <a:pt x="2098" y="3194"/>
                    </a:cubicBezTo>
                    <a:moveTo>
                      <a:pt x="2165" y="3437"/>
                    </a:moveTo>
                    <a:cubicBezTo>
                      <a:pt x="2165" y="3437"/>
                      <a:pt x="2165" y="3436"/>
                      <a:pt x="2166" y="3435"/>
                    </a:cubicBezTo>
                    <a:cubicBezTo>
                      <a:pt x="2166" y="3436"/>
                      <a:pt x="2166" y="3436"/>
                      <a:pt x="2166" y="3436"/>
                    </a:cubicBezTo>
                    <a:cubicBezTo>
                      <a:pt x="2166" y="3436"/>
                      <a:pt x="2165" y="3437"/>
                      <a:pt x="2165" y="3437"/>
                    </a:cubicBezTo>
                    <a:cubicBezTo>
                      <a:pt x="2165" y="3437"/>
                      <a:pt x="2165" y="3437"/>
                      <a:pt x="2165" y="3437"/>
                    </a:cubicBezTo>
                    <a:cubicBezTo>
                      <a:pt x="2165" y="3437"/>
                      <a:pt x="2165" y="3437"/>
                      <a:pt x="2165" y="3437"/>
                    </a:cubicBezTo>
                    <a:cubicBezTo>
                      <a:pt x="2165" y="3437"/>
                      <a:pt x="2165" y="3437"/>
                      <a:pt x="2165" y="3437"/>
                    </a:cubicBezTo>
                    <a:cubicBezTo>
                      <a:pt x="2165" y="3438"/>
                      <a:pt x="2165" y="3438"/>
                      <a:pt x="2165" y="3438"/>
                    </a:cubicBezTo>
                    <a:cubicBezTo>
                      <a:pt x="2165" y="3437"/>
                      <a:pt x="2165" y="3437"/>
                      <a:pt x="2165" y="3437"/>
                    </a:cubicBezTo>
                    <a:moveTo>
                      <a:pt x="2162" y="3090"/>
                    </a:moveTo>
                    <a:cubicBezTo>
                      <a:pt x="2162" y="3090"/>
                      <a:pt x="2162" y="3090"/>
                      <a:pt x="2162" y="3090"/>
                    </a:cubicBezTo>
                    <a:cubicBezTo>
                      <a:pt x="2163" y="3091"/>
                      <a:pt x="2164" y="3091"/>
                      <a:pt x="2164" y="3092"/>
                    </a:cubicBezTo>
                    <a:cubicBezTo>
                      <a:pt x="2162" y="3094"/>
                      <a:pt x="2159" y="3096"/>
                      <a:pt x="2157" y="3098"/>
                    </a:cubicBezTo>
                    <a:cubicBezTo>
                      <a:pt x="2152" y="3100"/>
                      <a:pt x="2147" y="3103"/>
                      <a:pt x="2142" y="3106"/>
                    </a:cubicBezTo>
                    <a:cubicBezTo>
                      <a:pt x="2138" y="3082"/>
                      <a:pt x="2138" y="3082"/>
                      <a:pt x="2138" y="3082"/>
                    </a:cubicBezTo>
                    <a:cubicBezTo>
                      <a:pt x="2138" y="3080"/>
                      <a:pt x="2139" y="3078"/>
                      <a:pt x="2139" y="3076"/>
                    </a:cubicBezTo>
                    <a:cubicBezTo>
                      <a:pt x="2147" y="3081"/>
                      <a:pt x="2154" y="3085"/>
                      <a:pt x="2162" y="3090"/>
                    </a:cubicBezTo>
                    <a:cubicBezTo>
                      <a:pt x="2162" y="3090"/>
                      <a:pt x="2162" y="3090"/>
                      <a:pt x="2162" y="3090"/>
                    </a:cubicBezTo>
                    <a:moveTo>
                      <a:pt x="2096" y="2834"/>
                    </a:moveTo>
                    <a:cubicBezTo>
                      <a:pt x="2099" y="2834"/>
                      <a:pt x="2099" y="2834"/>
                      <a:pt x="2099" y="2834"/>
                    </a:cubicBezTo>
                    <a:cubicBezTo>
                      <a:pt x="2099" y="2839"/>
                      <a:pt x="2099" y="2844"/>
                      <a:pt x="2099" y="2848"/>
                    </a:cubicBezTo>
                    <a:cubicBezTo>
                      <a:pt x="2096" y="2834"/>
                      <a:pt x="2096" y="2834"/>
                      <a:pt x="2096" y="2834"/>
                    </a:cubicBezTo>
                    <a:moveTo>
                      <a:pt x="2101" y="2833"/>
                    </a:moveTo>
                    <a:cubicBezTo>
                      <a:pt x="2117" y="2832"/>
                      <a:pt x="2117" y="2832"/>
                      <a:pt x="2117" y="2832"/>
                    </a:cubicBezTo>
                    <a:cubicBezTo>
                      <a:pt x="2115" y="2857"/>
                      <a:pt x="2115" y="2857"/>
                      <a:pt x="2115" y="2857"/>
                    </a:cubicBezTo>
                    <a:cubicBezTo>
                      <a:pt x="2115" y="2868"/>
                      <a:pt x="2113" y="2890"/>
                      <a:pt x="2110" y="2914"/>
                    </a:cubicBezTo>
                    <a:cubicBezTo>
                      <a:pt x="2099" y="2851"/>
                      <a:pt x="2099" y="2851"/>
                      <a:pt x="2099" y="2851"/>
                    </a:cubicBezTo>
                    <a:cubicBezTo>
                      <a:pt x="2100" y="2846"/>
                      <a:pt x="2101" y="2840"/>
                      <a:pt x="2101" y="2833"/>
                    </a:cubicBezTo>
                    <a:moveTo>
                      <a:pt x="2108" y="2930"/>
                    </a:moveTo>
                    <a:cubicBezTo>
                      <a:pt x="2103" y="2974"/>
                      <a:pt x="2096" y="3021"/>
                      <a:pt x="2094" y="3041"/>
                    </a:cubicBezTo>
                    <a:cubicBezTo>
                      <a:pt x="2086" y="3023"/>
                      <a:pt x="2086" y="3023"/>
                      <a:pt x="2086" y="3023"/>
                    </a:cubicBezTo>
                    <a:cubicBezTo>
                      <a:pt x="2091" y="2999"/>
                      <a:pt x="2092" y="2963"/>
                      <a:pt x="2093" y="2942"/>
                    </a:cubicBezTo>
                    <a:cubicBezTo>
                      <a:pt x="2094" y="2935"/>
                      <a:pt x="2094" y="2935"/>
                      <a:pt x="2094" y="2935"/>
                    </a:cubicBezTo>
                    <a:cubicBezTo>
                      <a:pt x="2092" y="2947"/>
                      <a:pt x="2092" y="2947"/>
                      <a:pt x="2092" y="2947"/>
                    </a:cubicBezTo>
                    <a:cubicBezTo>
                      <a:pt x="2092" y="2959"/>
                      <a:pt x="2086" y="2993"/>
                      <a:pt x="2083" y="3016"/>
                    </a:cubicBezTo>
                    <a:cubicBezTo>
                      <a:pt x="2074" y="2996"/>
                      <a:pt x="2074" y="2996"/>
                      <a:pt x="2074" y="2996"/>
                    </a:cubicBezTo>
                    <a:cubicBezTo>
                      <a:pt x="2081" y="2962"/>
                      <a:pt x="2087" y="2919"/>
                      <a:pt x="2093" y="2891"/>
                    </a:cubicBezTo>
                    <a:cubicBezTo>
                      <a:pt x="2094" y="2882"/>
                      <a:pt x="2094" y="2882"/>
                      <a:pt x="2094" y="2882"/>
                    </a:cubicBezTo>
                    <a:cubicBezTo>
                      <a:pt x="2091" y="2899"/>
                      <a:pt x="2091" y="2899"/>
                      <a:pt x="2091" y="2899"/>
                    </a:cubicBezTo>
                    <a:cubicBezTo>
                      <a:pt x="2088" y="2909"/>
                      <a:pt x="2082" y="2932"/>
                      <a:pt x="2077" y="2956"/>
                    </a:cubicBezTo>
                    <a:cubicBezTo>
                      <a:pt x="2080" y="2917"/>
                      <a:pt x="2082" y="2875"/>
                      <a:pt x="2086" y="2846"/>
                    </a:cubicBezTo>
                    <a:cubicBezTo>
                      <a:pt x="2087" y="2834"/>
                      <a:pt x="2087" y="2834"/>
                      <a:pt x="2087" y="2834"/>
                    </a:cubicBezTo>
                    <a:cubicBezTo>
                      <a:pt x="2087" y="2835"/>
                      <a:pt x="2087" y="2835"/>
                      <a:pt x="2087" y="2835"/>
                    </a:cubicBezTo>
                    <a:cubicBezTo>
                      <a:pt x="2087" y="2834"/>
                      <a:pt x="2087" y="2834"/>
                      <a:pt x="2087" y="2834"/>
                    </a:cubicBezTo>
                    <a:cubicBezTo>
                      <a:pt x="2092" y="2834"/>
                      <a:pt x="2092" y="2834"/>
                      <a:pt x="2092" y="2834"/>
                    </a:cubicBezTo>
                    <a:cubicBezTo>
                      <a:pt x="2097" y="2865"/>
                      <a:pt x="2097" y="2865"/>
                      <a:pt x="2097" y="2865"/>
                    </a:cubicBezTo>
                    <a:cubicBezTo>
                      <a:pt x="2097" y="2869"/>
                      <a:pt x="2097" y="2869"/>
                      <a:pt x="2097" y="2869"/>
                    </a:cubicBezTo>
                    <a:cubicBezTo>
                      <a:pt x="2097" y="2866"/>
                      <a:pt x="2097" y="2866"/>
                      <a:pt x="2097" y="2866"/>
                    </a:cubicBezTo>
                    <a:cubicBezTo>
                      <a:pt x="2108" y="2930"/>
                      <a:pt x="2108" y="2930"/>
                      <a:pt x="2108" y="2930"/>
                    </a:cubicBezTo>
                    <a:moveTo>
                      <a:pt x="1944" y="2954"/>
                    </a:moveTo>
                    <a:cubicBezTo>
                      <a:pt x="1958" y="2930"/>
                      <a:pt x="1965" y="2879"/>
                      <a:pt x="1968" y="2844"/>
                    </a:cubicBezTo>
                    <a:cubicBezTo>
                      <a:pt x="1974" y="2836"/>
                      <a:pt x="1974" y="2836"/>
                      <a:pt x="1974" y="2836"/>
                    </a:cubicBezTo>
                    <a:cubicBezTo>
                      <a:pt x="1975" y="2836"/>
                      <a:pt x="1975" y="2836"/>
                      <a:pt x="1975" y="2836"/>
                    </a:cubicBezTo>
                    <a:cubicBezTo>
                      <a:pt x="1975" y="2842"/>
                      <a:pt x="1975" y="2842"/>
                      <a:pt x="1975" y="2842"/>
                    </a:cubicBezTo>
                    <a:cubicBezTo>
                      <a:pt x="1997" y="2841"/>
                      <a:pt x="1997" y="2841"/>
                      <a:pt x="1997" y="2841"/>
                    </a:cubicBezTo>
                    <a:cubicBezTo>
                      <a:pt x="2013" y="2876"/>
                      <a:pt x="2013" y="2876"/>
                      <a:pt x="2013" y="2876"/>
                    </a:cubicBezTo>
                    <a:cubicBezTo>
                      <a:pt x="2013" y="2880"/>
                      <a:pt x="2013" y="2885"/>
                      <a:pt x="2013" y="2889"/>
                    </a:cubicBezTo>
                    <a:cubicBezTo>
                      <a:pt x="2009" y="2911"/>
                      <a:pt x="1997" y="2983"/>
                      <a:pt x="1997" y="3004"/>
                    </a:cubicBezTo>
                    <a:cubicBezTo>
                      <a:pt x="1988" y="3001"/>
                      <a:pt x="1980" y="2999"/>
                      <a:pt x="1972" y="2996"/>
                    </a:cubicBezTo>
                    <a:cubicBezTo>
                      <a:pt x="1969" y="2996"/>
                      <a:pt x="1967" y="2995"/>
                      <a:pt x="1965" y="2995"/>
                    </a:cubicBezTo>
                    <a:cubicBezTo>
                      <a:pt x="1974" y="2962"/>
                      <a:pt x="1982" y="2899"/>
                      <a:pt x="1989" y="2863"/>
                    </a:cubicBezTo>
                    <a:cubicBezTo>
                      <a:pt x="1990" y="2854"/>
                      <a:pt x="1990" y="2854"/>
                      <a:pt x="1990" y="2854"/>
                    </a:cubicBezTo>
                    <a:cubicBezTo>
                      <a:pt x="1987" y="2870"/>
                      <a:pt x="1987" y="2870"/>
                      <a:pt x="1987" y="2870"/>
                    </a:cubicBezTo>
                    <a:cubicBezTo>
                      <a:pt x="1981" y="2893"/>
                      <a:pt x="1963" y="2975"/>
                      <a:pt x="1963" y="2995"/>
                    </a:cubicBezTo>
                    <a:cubicBezTo>
                      <a:pt x="1958" y="2993"/>
                      <a:pt x="1953" y="2992"/>
                      <a:pt x="1947" y="2991"/>
                    </a:cubicBezTo>
                    <a:cubicBezTo>
                      <a:pt x="1959" y="2962"/>
                      <a:pt x="1971" y="2910"/>
                      <a:pt x="1981" y="2881"/>
                    </a:cubicBezTo>
                    <a:cubicBezTo>
                      <a:pt x="1984" y="2873"/>
                      <a:pt x="1984" y="2873"/>
                      <a:pt x="1984" y="2873"/>
                    </a:cubicBezTo>
                    <a:cubicBezTo>
                      <a:pt x="1979" y="2887"/>
                      <a:pt x="1979" y="2887"/>
                      <a:pt x="1979" y="2887"/>
                    </a:cubicBezTo>
                    <a:cubicBezTo>
                      <a:pt x="1971" y="2905"/>
                      <a:pt x="1948" y="2969"/>
                      <a:pt x="1945" y="2991"/>
                    </a:cubicBezTo>
                    <a:cubicBezTo>
                      <a:pt x="1940" y="2990"/>
                      <a:pt x="1935" y="2989"/>
                      <a:pt x="1930" y="2987"/>
                    </a:cubicBezTo>
                    <a:cubicBezTo>
                      <a:pt x="1940" y="2965"/>
                      <a:pt x="1947" y="2919"/>
                      <a:pt x="1949" y="2893"/>
                    </a:cubicBezTo>
                    <a:cubicBezTo>
                      <a:pt x="1950" y="2888"/>
                      <a:pt x="1950" y="2888"/>
                      <a:pt x="1950" y="2888"/>
                    </a:cubicBezTo>
                    <a:cubicBezTo>
                      <a:pt x="1952" y="2879"/>
                      <a:pt x="1953" y="2870"/>
                      <a:pt x="1955" y="2861"/>
                    </a:cubicBezTo>
                    <a:cubicBezTo>
                      <a:pt x="1967" y="2845"/>
                      <a:pt x="1967" y="2845"/>
                      <a:pt x="1967" y="2845"/>
                    </a:cubicBezTo>
                    <a:cubicBezTo>
                      <a:pt x="1964" y="2875"/>
                      <a:pt x="1944" y="2945"/>
                      <a:pt x="1944" y="2954"/>
                    </a:cubicBezTo>
                    <a:moveTo>
                      <a:pt x="1918" y="2940"/>
                    </a:moveTo>
                    <a:cubicBezTo>
                      <a:pt x="1922" y="2928"/>
                      <a:pt x="1925" y="2913"/>
                      <a:pt x="1929" y="2897"/>
                    </a:cubicBezTo>
                    <a:cubicBezTo>
                      <a:pt x="1943" y="2877"/>
                      <a:pt x="1943" y="2877"/>
                      <a:pt x="1943" y="2877"/>
                    </a:cubicBezTo>
                    <a:cubicBezTo>
                      <a:pt x="1936" y="2912"/>
                      <a:pt x="1929" y="2948"/>
                      <a:pt x="1930" y="2955"/>
                    </a:cubicBezTo>
                    <a:cubicBezTo>
                      <a:pt x="1932" y="2951"/>
                      <a:pt x="1934" y="2945"/>
                      <a:pt x="1935" y="2939"/>
                    </a:cubicBezTo>
                    <a:cubicBezTo>
                      <a:pt x="1931" y="2963"/>
                      <a:pt x="1928" y="2981"/>
                      <a:pt x="1928" y="2987"/>
                    </a:cubicBezTo>
                    <a:cubicBezTo>
                      <a:pt x="1920" y="2986"/>
                      <a:pt x="1912" y="2984"/>
                      <a:pt x="1904" y="2982"/>
                    </a:cubicBezTo>
                    <a:cubicBezTo>
                      <a:pt x="1904" y="2968"/>
                      <a:pt x="1904" y="2949"/>
                      <a:pt x="1904" y="2929"/>
                    </a:cubicBezTo>
                    <a:cubicBezTo>
                      <a:pt x="1920" y="2909"/>
                      <a:pt x="1920" y="2909"/>
                      <a:pt x="1920" y="2909"/>
                    </a:cubicBezTo>
                    <a:cubicBezTo>
                      <a:pt x="1911" y="2943"/>
                      <a:pt x="1905" y="2974"/>
                      <a:pt x="1906" y="2982"/>
                    </a:cubicBezTo>
                    <a:cubicBezTo>
                      <a:pt x="1910" y="2969"/>
                      <a:pt x="1915" y="2951"/>
                      <a:pt x="1919" y="2932"/>
                    </a:cubicBezTo>
                    <a:cubicBezTo>
                      <a:pt x="1919" y="2936"/>
                      <a:pt x="1918" y="2939"/>
                      <a:pt x="1918" y="2940"/>
                    </a:cubicBezTo>
                    <a:moveTo>
                      <a:pt x="1858" y="2985"/>
                    </a:moveTo>
                    <a:cubicBezTo>
                      <a:pt x="1780" y="3089"/>
                      <a:pt x="1780" y="3089"/>
                      <a:pt x="1780" y="3089"/>
                    </a:cubicBezTo>
                    <a:cubicBezTo>
                      <a:pt x="1757" y="2972"/>
                      <a:pt x="1757" y="2972"/>
                      <a:pt x="1757" y="2972"/>
                    </a:cubicBezTo>
                    <a:cubicBezTo>
                      <a:pt x="1791" y="2976"/>
                      <a:pt x="1825" y="2980"/>
                      <a:pt x="1858" y="2985"/>
                    </a:cubicBezTo>
                    <a:moveTo>
                      <a:pt x="1532" y="2721"/>
                    </a:moveTo>
                    <a:cubicBezTo>
                      <a:pt x="1533" y="2748"/>
                      <a:pt x="1533" y="2748"/>
                      <a:pt x="1533" y="2748"/>
                    </a:cubicBezTo>
                    <a:cubicBezTo>
                      <a:pt x="1534" y="2765"/>
                      <a:pt x="1534" y="2803"/>
                      <a:pt x="1534" y="2842"/>
                    </a:cubicBezTo>
                    <a:cubicBezTo>
                      <a:pt x="1530" y="2857"/>
                      <a:pt x="1526" y="2871"/>
                      <a:pt x="1522" y="2884"/>
                    </a:cubicBezTo>
                    <a:cubicBezTo>
                      <a:pt x="1515" y="2909"/>
                      <a:pt x="1515" y="2909"/>
                      <a:pt x="1515" y="2909"/>
                    </a:cubicBezTo>
                    <a:cubicBezTo>
                      <a:pt x="1515" y="2879"/>
                      <a:pt x="1510" y="2845"/>
                      <a:pt x="1507" y="2823"/>
                    </a:cubicBezTo>
                    <a:cubicBezTo>
                      <a:pt x="1506" y="2814"/>
                      <a:pt x="1506" y="2814"/>
                      <a:pt x="1506" y="2814"/>
                    </a:cubicBezTo>
                    <a:cubicBezTo>
                      <a:pt x="1507" y="2830"/>
                      <a:pt x="1507" y="2830"/>
                      <a:pt x="1507" y="2830"/>
                    </a:cubicBezTo>
                    <a:cubicBezTo>
                      <a:pt x="1510" y="2847"/>
                      <a:pt x="1510" y="2895"/>
                      <a:pt x="1510" y="2927"/>
                    </a:cubicBezTo>
                    <a:cubicBezTo>
                      <a:pt x="1507" y="2940"/>
                      <a:pt x="1507" y="2940"/>
                      <a:pt x="1507" y="2940"/>
                    </a:cubicBezTo>
                    <a:cubicBezTo>
                      <a:pt x="1510" y="2928"/>
                      <a:pt x="1510" y="2928"/>
                      <a:pt x="1510" y="2928"/>
                    </a:cubicBezTo>
                    <a:cubicBezTo>
                      <a:pt x="1510" y="2941"/>
                      <a:pt x="1511" y="2952"/>
                      <a:pt x="1511" y="2956"/>
                    </a:cubicBezTo>
                    <a:cubicBezTo>
                      <a:pt x="1504" y="2957"/>
                      <a:pt x="1498" y="2957"/>
                      <a:pt x="1491" y="2958"/>
                    </a:cubicBezTo>
                    <a:cubicBezTo>
                      <a:pt x="1473" y="2956"/>
                      <a:pt x="1473" y="2956"/>
                      <a:pt x="1473" y="2956"/>
                    </a:cubicBezTo>
                    <a:cubicBezTo>
                      <a:pt x="1473" y="2959"/>
                      <a:pt x="1473" y="2959"/>
                      <a:pt x="1473" y="2959"/>
                    </a:cubicBezTo>
                    <a:cubicBezTo>
                      <a:pt x="1472" y="2960"/>
                      <a:pt x="1472" y="2960"/>
                      <a:pt x="1472" y="2960"/>
                    </a:cubicBezTo>
                    <a:cubicBezTo>
                      <a:pt x="1473" y="2927"/>
                      <a:pt x="1463" y="2869"/>
                      <a:pt x="1459" y="2835"/>
                    </a:cubicBezTo>
                    <a:cubicBezTo>
                      <a:pt x="1458" y="2826"/>
                      <a:pt x="1458" y="2826"/>
                      <a:pt x="1458" y="2826"/>
                    </a:cubicBezTo>
                    <a:cubicBezTo>
                      <a:pt x="1460" y="2842"/>
                      <a:pt x="1460" y="2842"/>
                      <a:pt x="1460" y="2842"/>
                    </a:cubicBezTo>
                    <a:cubicBezTo>
                      <a:pt x="1462" y="2863"/>
                      <a:pt x="1465" y="2940"/>
                      <a:pt x="1470" y="2960"/>
                    </a:cubicBezTo>
                    <a:cubicBezTo>
                      <a:pt x="1458" y="2961"/>
                      <a:pt x="1446" y="2962"/>
                      <a:pt x="1434" y="2964"/>
                    </a:cubicBezTo>
                    <a:cubicBezTo>
                      <a:pt x="1437" y="2941"/>
                      <a:pt x="1428" y="2896"/>
                      <a:pt x="1425" y="2870"/>
                    </a:cubicBezTo>
                    <a:cubicBezTo>
                      <a:pt x="1424" y="2864"/>
                      <a:pt x="1424" y="2864"/>
                      <a:pt x="1424" y="2864"/>
                    </a:cubicBezTo>
                    <a:cubicBezTo>
                      <a:pt x="1425" y="2875"/>
                      <a:pt x="1425" y="2875"/>
                      <a:pt x="1425" y="2875"/>
                    </a:cubicBezTo>
                    <a:cubicBezTo>
                      <a:pt x="1427" y="2892"/>
                      <a:pt x="1428" y="2955"/>
                      <a:pt x="1434" y="2964"/>
                    </a:cubicBezTo>
                    <a:cubicBezTo>
                      <a:pt x="1428" y="2965"/>
                      <a:pt x="1423" y="2966"/>
                      <a:pt x="1417" y="2966"/>
                    </a:cubicBezTo>
                    <a:cubicBezTo>
                      <a:pt x="1417" y="2922"/>
                      <a:pt x="1408" y="2848"/>
                      <a:pt x="1401" y="2806"/>
                    </a:cubicBezTo>
                    <a:cubicBezTo>
                      <a:pt x="1400" y="2794"/>
                      <a:pt x="1400" y="2794"/>
                      <a:pt x="1400" y="2794"/>
                    </a:cubicBezTo>
                    <a:cubicBezTo>
                      <a:pt x="1402" y="2815"/>
                      <a:pt x="1402" y="2815"/>
                      <a:pt x="1402" y="2815"/>
                    </a:cubicBezTo>
                    <a:cubicBezTo>
                      <a:pt x="1406" y="2842"/>
                      <a:pt x="1410" y="2932"/>
                      <a:pt x="1414" y="2967"/>
                    </a:cubicBezTo>
                    <a:cubicBezTo>
                      <a:pt x="1409" y="2968"/>
                      <a:pt x="1403" y="2968"/>
                      <a:pt x="1397" y="2969"/>
                    </a:cubicBezTo>
                    <a:cubicBezTo>
                      <a:pt x="1395" y="2938"/>
                      <a:pt x="1390" y="2883"/>
                      <a:pt x="1393" y="2851"/>
                    </a:cubicBezTo>
                    <a:cubicBezTo>
                      <a:pt x="1393" y="2842"/>
                      <a:pt x="1393" y="2842"/>
                      <a:pt x="1393" y="2842"/>
                    </a:cubicBezTo>
                    <a:cubicBezTo>
                      <a:pt x="1392" y="2858"/>
                      <a:pt x="1392" y="2858"/>
                      <a:pt x="1392" y="2858"/>
                    </a:cubicBezTo>
                    <a:cubicBezTo>
                      <a:pt x="1388" y="2878"/>
                      <a:pt x="1388" y="2948"/>
                      <a:pt x="1395" y="2970"/>
                    </a:cubicBezTo>
                    <a:cubicBezTo>
                      <a:pt x="1378" y="2973"/>
                      <a:pt x="1361" y="2976"/>
                      <a:pt x="1344" y="2979"/>
                    </a:cubicBezTo>
                    <a:cubicBezTo>
                      <a:pt x="1343" y="2979"/>
                      <a:pt x="1341" y="2980"/>
                      <a:pt x="1340" y="2980"/>
                    </a:cubicBezTo>
                    <a:cubicBezTo>
                      <a:pt x="1358" y="2937"/>
                      <a:pt x="1360" y="2856"/>
                      <a:pt x="1360" y="2810"/>
                    </a:cubicBezTo>
                    <a:cubicBezTo>
                      <a:pt x="1360" y="2797"/>
                      <a:pt x="1360" y="2797"/>
                      <a:pt x="1360" y="2797"/>
                    </a:cubicBezTo>
                    <a:cubicBezTo>
                      <a:pt x="1359" y="2819"/>
                      <a:pt x="1359" y="2819"/>
                      <a:pt x="1359" y="2819"/>
                    </a:cubicBezTo>
                    <a:cubicBezTo>
                      <a:pt x="1361" y="2850"/>
                      <a:pt x="1345" y="2951"/>
                      <a:pt x="1339" y="2980"/>
                    </a:cubicBezTo>
                    <a:cubicBezTo>
                      <a:pt x="1333" y="2981"/>
                      <a:pt x="1327" y="2983"/>
                      <a:pt x="1320" y="2984"/>
                    </a:cubicBezTo>
                    <a:cubicBezTo>
                      <a:pt x="1320" y="2983"/>
                      <a:pt x="1319" y="2975"/>
                      <a:pt x="1315" y="2978"/>
                    </a:cubicBezTo>
                    <a:cubicBezTo>
                      <a:pt x="1313" y="2982"/>
                      <a:pt x="1317" y="2983"/>
                      <a:pt x="1320" y="2984"/>
                    </a:cubicBezTo>
                    <a:cubicBezTo>
                      <a:pt x="1313" y="2986"/>
                      <a:pt x="1307" y="2987"/>
                      <a:pt x="1300" y="2988"/>
                    </a:cubicBezTo>
                    <a:cubicBezTo>
                      <a:pt x="1299" y="2987"/>
                      <a:pt x="1299" y="2987"/>
                      <a:pt x="1299" y="2987"/>
                    </a:cubicBezTo>
                    <a:cubicBezTo>
                      <a:pt x="1299" y="2988"/>
                      <a:pt x="1299" y="2988"/>
                      <a:pt x="1299" y="2988"/>
                    </a:cubicBezTo>
                    <a:cubicBezTo>
                      <a:pt x="1293" y="2990"/>
                      <a:pt x="1287" y="2991"/>
                      <a:pt x="1281" y="2993"/>
                    </a:cubicBezTo>
                    <a:cubicBezTo>
                      <a:pt x="1303" y="2952"/>
                      <a:pt x="1317" y="2872"/>
                      <a:pt x="1320" y="2826"/>
                    </a:cubicBezTo>
                    <a:cubicBezTo>
                      <a:pt x="1321" y="2814"/>
                      <a:pt x="1321" y="2814"/>
                      <a:pt x="1321" y="2814"/>
                    </a:cubicBezTo>
                    <a:cubicBezTo>
                      <a:pt x="1318" y="2836"/>
                      <a:pt x="1318" y="2836"/>
                      <a:pt x="1318" y="2836"/>
                    </a:cubicBezTo>
                    <a:cubicBezTo>
                      <a:pt x="1318" y="2866"/>
                      <a:pt x="1288" y="2965"/>
                      <a:pt x="1279" y="2993"/>
                    </a:cubicBezTo>
                    <a:cubicBezTo>
                      <a:pt x="1267" y="2996"/>
                      <a:pt x="1256" y="2999"/>
                      <a:pt x="1244" y="3002"/>
                    </a:cubicBezTo>
                    <a:cubicBezTo>
                      <a:pt x="1261" y="2916"/>
                      <a:pt x="1261" y="2916"/>
                      <a:pt x="1261" y="2916"/>
                    </a:cubicBezTo>
                    <a:cubicBezTo>
                      <a:pt x="1264" y="2907"/>
                      <a:pt x="1267" y="2898"/>
                      <a:pt x="1270" y="2888"/>
                    </a:cubicBezTo>
                    <a:cubicBezTo>
                      <a:pt x="1274" y="2879"/>
                      <a:pt x="1278" y="2867"/>
                      <a:pt x="1282" y="2854"/>
                    </a:cubicBezTo>
                    <a:cubicBezTo>
                      <a:pt x="1273" y="2916"/>
                      <a:pt x="1259" y="2988"/>
                      <a:pt x="1253" y="2999"/>
                    </a:cubicBezTo>
                    <a:cubicBezTo>
                      <a:pt x="1272" y="2964"/>
                      <a:pt x="1281" y="2897"/>
                      <a:pt x="1286" y="2838"/>
                    </a:cubicBezTo>
                    <a:cubicBezTo>
                      <a:pt x="1294" y="2810"/>
                      <a:pt x="1302" y="2775"/>
                      <a:pt x="1308" y="2737"/>
                    </a:cubicBezTo>
                    <a:cubicBezTo>
                      <a:pt x="1346" y="2732"/>
                      <a:pt x="1387" y="2727"/>
                      <a:pt x="1431" y="2723"/>
                    </a:cubicBezTo>
                    <a:cubicBezTo>
                      <a:pt x="1433" y="2748"/>
                      <a:pt x="1433" y="2748"/>
                      <a:pt x="1433" y="2748"/>
                    </a:cubicBezTo>
                    <a:cubicBezTo>
                      <a:pt x="1439" y="2787"/>
                      <a:pt x="1446" y="2936"/>
                      <a:pt x="1452" y="2952"/>
                    </a:cubicBezTo>
                    <a:cubicBezTo>
                      <a:pt x="1454" y="2900"/>
                      <a:pt x="1441" y="2795"/>
                      <a:pt x="1432" y="2736"/>
                    </a:cubicBezTo>
                    <a:cubicBezTo>
                      <a:pt x="1431" y="2723"/>
                      <a:pt x="1431" y="2723"/>
                      <a:pt x="1431" y="2723"/>
                    </a:cubicBezTo>
                    <a:cubicBezTo>
                      <a:pt x="1446" y="2722"/>
                      <a:pt x="1462" y="2721"/>
                      <a:pt x="1479" y="2720"/>
                    </a:cubicBezTo>
                    <a:cubicBezTo>
                      <a:pt x="1480" y="2733"/>
                      <a:pt x="1480" y="2733"/>
                      <a:pt x="1480" y="2733"/>
                    </a:cubicBezTo>
                    <a:cubicBezTo>
                      <a:pt x="1487" y="2776"/>
                      <a:pt x="1492" y="2938"/>
                      <a:pt x="1492" y="2957"/>
                    </a:cubicBezTo>
                    <a:cubicBezTo>
                      <a:pt x="1502" y="2900"/>
                      <a:pt x="1487" y="2784"/>
                      <a:pt x="1479" y="2720"/>
                    </a:cubicBezTo>
                    <a:cubicBezTo>
                      <a:pt x="1479" y="2720"/>
                      <a:pt x="1479" y="2720"/>
                      <a:pt x="1479" y="2720"/>
                    </a:cubicBezTo>
                    <a:cubicBezTo>
                      <a:pt x="1506" y="2718"/>
                      <a:pt x="1533" y="2717"/>
                      <a:pt x="1562" y="2716"/>
                    </a:cubicBezTo>
                    <a:cubicBezTo>
                      <a:pt x="1555" y="2756"/>
                      <a:pt x="1546" y="2794"/>
                      <a:pt x="1537" y="2828"/>
                    </a:cubicBezTo>
                    <a:cubicBezTo>
                      <a:pt x="1536" y="2794"/>
                      <a:pt x="1534" y="2761"/>
                      <a:pt x="1533" y="2736"/>
                    </a:cubicBezTo>
                    <a:cubicBezTo>
                      <a:pt x="1532" y="2721"/>
                      <a:pt x="1532" y="2721"/>
                      <a:pt x="1532" y="2721"/>
                    </a:cubicBezTo>
                    <a:moveTo>
                      <a:pt x="1391" y="2205"/>
                    </a:moveTo>
                    <a:cubicBezTo>
                      <a:pt x="1385" y="2234"/>
                      <a:pt x="1385" y="2234"/>
                      <a:pt x="1385" y="2234"/>
                    </a:cubicBezTo>
                    <a:cubicBezTo>
                      <a:pt x="1380" y="2217"/>
                      <a:pt x="1380" y="2217"/>
                      <a:pt x="1380" y="2217"/>
                    </a:cubicBezTo>
                    <a:cubicBezTo>
                      <a:pt x="1375" y="2188"/>
                      <a:pt x="1346" y="2077"/>
                      <a:pt x="1325" y="2073"/>
                    </a:cubicBezTo>
                    <a:cubicBezTo>
                      <a:pt x="1333" y="2084"/>
                      <a:pt x="1341" y="2100"/>
                      <a:pt x="1348" y="2118"/>
                    </a:cubicBezTo>
                    <a:cubicBezTo>
                      <a:pt x="1337" y="2093"/>
                      <a:pt x="1323" y="2074"/>
                      <a:pt x="1315" y="2065"/>
                    </a:cubicBezTo>
                    <a:cubicBezTo>
                      <a:pt x="1336" y="2066"/>
                      <a:pt x="1336" y="2066"/>
                      <a:pt x="1336" y="2066"/>
                    </a:cubicBezTo>
                    <a:cubicBezTo>
                      <a:pt x="1357" y="2107"/>
                      <a:pt x="1380" y="2165"/>
                      <a:pt x="1391" y="2205"/>
                    </a:cubicBezTo>
                    <a:moveTo>
                      <a:pt x="1389" y="2200"/>
                    </a:moveTo>
                    <a:cubicBezTo>
                      <a:pt x="1387" y="2176"/>
                      <a:pt x="1363" y="2112"/>
                      <a:pt x="1343" y="2071"/>
                    </a:cubicBezTo>
                    <a:cubicBezTo>
                      <a:pt x="1362" y="2097"/>
                      <a:pt x="1381" y="2135"/>
                      <a:pt x="1396" y="2177"/>
                    </a:cubicBezTo>
                    <a:cubicBezTo>
                      <a:pt x="1391" y="2205"/>
                      <a:pt x="1391" y="2205"/>
                      <a:pt x="1391" y="2205"/>
                    </a:cubicBezTo>
                    <a:cubicBezTo>
                      <a:pt x="1389" y="2200"/>
                      <a:pt x="1389" y="2200"/>
                      <a:pt x="1389" y="2200"/>
                    </a:cubicBezTo>
                    <a:moveTo>
                      <a:pt x="1289" y="2162"/>
                    </a:moveTo>
                    <a:cubicBezTo>
                      <a:pt x="1287" y="2154"/>
                      <a:pt x="1287" y="2154"/>
                      <a:pt x="1287" y="2154"/>
                    </a:cubicBezTo>
                    <a:cubicBezTo>
                      <a:pt x="1291" y="2167"/>
                      <a:pt x="1295" y="2180"/>
                      <a:pt x="1298" y="2193"/>
                    </a:cubicBezTo>
                    <a:cubicBezTo>
                      <a:pt x="1291" y="2174"/>
                      <a:pt x="1273" y="2134"/>
                      <a:pt x="1256" y="2103"/>
                    </a:cubicBezTo>
                    <a:cubicBezTo>
                      <a:pt x="1261" y="2087"/>
                      <a:pt x="1261" y="2087"/>
                      <a:pt x="1261" y="2087"/>
                    </a:cubicBezTo>
                    <a:cubicBezTo>
                      <a:pt x="1270" y="2105"/>
                      <a:pt x="1278" y="2126"/>
                      <a:pt x="1285" y="2148"/>
                    </a:cubicBezTo>
                    <a:cubicBezTo>
                      <a:pt x="1286" y="2151"/>
                      <a:pt x="1286" y="2154"/>
                      <a:pt x="1287" y="2156"/>
                    </a:cubicBezTo>
                    <a:cubicBezTo>
                      <a:pt x="1289" y="2162"/>
                      <a:pt x="1289" y="2162"/>
                      <a:pt x="1289" y="2162"/>
                    </a:cubicBezTo>
                    <a:moveTo>
                      <a:pt x="1262" y="2083"/>
                    </a:moveTo>
                    <a:cubicBezTo>
                      <a:pt x="1264" y="2074"/>
                      <a:pt x="1264" y="2074"/>
                      <a:pt x="1264" y="2074"/>
                    </a:cubicBezTo>
                    <a:cubicBezTo>
                      <a:pt x="1266" y="2076"/>
                      <a:pt x="1268" y="2079"/>
                      <a:pt x="1270" y="2082"/>
                    </a:cubicBezTo>
                    <a:cubicBezTo>
                      <a:pt x="1271" y="2089"/>
                      <a:pt x="1272" y="2096"/>
                      <a:pt x="1274" y="2104"/>
                    </a:cubicBezTo>
                    <a:cubicBezTo>
                      <a:pt x="1270" y="2096"/>
                      <a:pt x="1266" y="2089"/>
                      <a:pt x="1262" y="2083"/>
                    </a:cubicBezTo>
                    <a:moveTo>
                      <a:pt x="1259" y="2077"/>
                    </a:moveTo>
                    <a:cubicBezTo>
                      <a:pt x="1254" y="2071"/>
                      <a:pt x="1251" y="2067"/>
                      <a:pt x="1248" y="2064"/>
                    </a:cubicBezTo>
                    <a:cubicBezTo>
                      <a:pt x="1256" y="2064"/>
                      <a:pt x="1256" y="2064"/>
                      <a:pt x="1256" y="2064"/>
                    </a:cubicBezTo>
                    <a:cubicBezTo>
                      <a:pt x="1258" y="2066"/>
                      <a:pt x="1259" y="2067"/>
                      <a:pt x="1261" y="2069"/>
                    </a:cubicBezTo>
                    <a:cubicBezTo>
                      <a:pt x="1259" y="2077"/>
                      <a:pt x="1259" y="2077"/>
                      <a:pt x="1259" y="2077"/>
                    </a:cubicBezTo>
                    <a:moveTo>
                      <a:pt x="1258" y="2064"/>
                    </a:moveTo>
                    <a:cubicBezTo>
                      <a:pt x="1262" y="2064"/>
                      <a:pt x="1262" y="2064"/>
                      <a:pt x="1262" y="2064"/>
                    </a:cubicBezTo>
                    <a:cubicBezTo>
                      <a:pt x="1261" y="2067"/>
                      <a:pt x="1261" y="2067"/>
                      <a:pt x="1261" y="2067"/>
                    </a:cubicBezTo>
                    <a:cubicBezTo>
                      <a:pt x="1260" y="2066"/>
                      <a:pt x="1259" y="2065"/>
                      <a:pt x="1258" y="2064"/>
                    </a:cubicBezTo>
                    <a:moveTo>
                      <a:pt x="1385" y="2234"/>
                    </a:moveTo>
                    <a:cubicBezTo>
                      <a:pt x="1381" y="2256"/>
                      <a:pt x="1381" y="2256"/>
                      <a:pt x="1381" y="2256"/>
                    </a:cubicBezTo>
                    <a:cubicBezTo>
                      <a:pt x="1377" y="2230"/>
                      <a:pt x="1371" y="2190"/>
                      <a:pt x="1360" y="2153"/>
                    </a:cubicBezTo>
                    <a:cubicBezTo>
                      <a:pt x="1360" y="2151"/>
                      <a:pt x="1359" y="2150"/>
                      <a:pt x="1359" y="2148"/>
                    </a:cubicBezTo>
                    <a:cubicBezTo>
                      <a:pt x="1368" y="2176"/>
                      <a:pt x="1376" y="2205"/>
                      <a:pt x="1382" y="2226"/>
                    </a:cubicBezTo>
                    <a:cubicBezTo>
                      <a:pt x="1385" y="2234"/>
                      <a:pt x="1385" y="2234"/>
                      <a:pt x="1385" y="2234"/>
                    </a:cubicBezTo>
                    <a:moveTo>
                      <a:pt x="1381" y="2257"/>
                    </a:moveTo>
                    <a:cubicBezTo>
                      <a:pt x="1320" y="2587"/>
                      <a:pt x="1320" y="2587"/>
                      <a:pt x="1320" y="2587"/>
                    </a:cubicBezTo>
                    <a:cubicBezTo>
                      <a:pt x="1319" y="2532"/>
                      <a:pt x="1314" y="2475"/>
                      <a:pt x="1301" y="2420"/>
                    </a:cubicBezTo>
                    <a:cubicBezTo>
                      <a:pt x="1292" y="2375"/>
                      <a:pt x="1279" y="2333"/>
                      <a:pt x="1265" y="2294"/>
                    </a:cubicBezTo>
                    <a:cubicBezTo>
                      <a:pt x="1262" y="2271"/>
                      <a:pt x="1262" y="2271"/>
                      <a:pt x="1262" y="2271"/>
                    </a:cubicBezTo>
                    <a:cubicBezTo>
                      <a:pt x="1260" y="2260"/>
                      <a:pt x="1258" y="2241"/>
                      <a:pt x="1254" y="2219"/>
                    </a:cubicBezTo>
                    <a:cubicBezTo>
                      <a:pt x="1257" y="2229"/>
                      <a:pt x="1257" y="2229"/>
                      <a:pt x="1257" y="2229"/>
                    </a:cubicBezTo>
                    <a:cubicBezTo>
                      <a:pt x="1253" y="2217"/>
                      <a:pt x="1253" y="2217"/>
                      <a:pt x="1253" y="2217"/>
                    </a:cubicBezTo>
                    <a:cubicBezTo>
                      <a:pt x="1251" y="2200"/>
                      <a:pt x="1247" y="2180"/>
                      <a:pt x="1241" y="2161"/>
                    </a:cubicBezTo>
                    <a:cubicBezTo>
                      <a:pt x="1244" y="2153"/>
                      <a:pt x="1244" y="2153"/>
                      <a:pt x="1244" y="2153"/>
                    </a:cubicBezTo>
                    <a:cubicBezTo>
                      <a:pt x="1254" y="2189"/>
                      <a:pt x="1263" y="2227"/>
                      <a:pt x="1268" y="2254"/>
                    </a:cubicBezTo>
                    <a:cubicBezTo>
                      <a:pt x="1271" y="2268"/>
                      <a:pt x="1271" y="2268"/>
                      <a:pt x="1271" y="2268"/>
                    </a:cubicBezTo>
                    <a:cubicBezTo>
                      <a:pt x="1266" y="2244"/>
                      <a:pt x="1266" y="2244"/>
                      <a:pt x="1266" y="2244"/>
                    </a:cubicBezTo>
                    <a:cubicBezTo>
                      <a:pt x="1265" y="2226"/>
                      <a:pt x="1256" y="2184"/>
                      <a:pt x="1245" y="2145"/>
                    </a:cubicBezTo>
                    <a:cubicBezTo>
                      <a:pt x="1247" y="2138"/>
                      <a:pt x="1247" y="2138"/>
                      <a:pt x="1247" y="2138"/>
                    </a:cubicBezTo>
                    <a:cubicBezTo>
                      <a:pt x="1259" y="2161"/>
                      <a:pt x="1269" y="2185"/>
                      <a:pt x="1276" y="2203"/>
                    </a:cubicBezTo>
                    <a:cubicBezTo>
                      <a:pt x="1280" y="2214"/>
                      <a:pt x="1280" y="2214"/>
                      <a:pt x="1280" y="2214"/>
                    </a:cubicBezTo>
                    <a:cubicBezTo>
                      <a:pt x="1273" y="2195"/>
                      <a:pt x="1273" y="2195"/>
                      <a:pt x="1273" y="2195"/>
                    </a:cubicBezTo>
                    <a:cubicBezTo>
                      <a:pt x="1270" y="2183"/>
                      <a:pt x="1260" y="2158"/>
                      <a:pt x="1249" y="2133"/>
                    </a:cubicBezTo>
                    <a:cubicBezTo>
                      <a:pt x="1253" y="2118"/>
                      <a:pt x="1253" y="2118"/>
                      <a:pt x="1253" y="2118"/>
                    </a:cubicBezTo>
                    <a:cubicBezTo>
                      <a:pt x="1283" y="2184"/>
                      <a:pt x="1297" y="2280"/>
                      <a:pt x="1307" y="2338"/>
                    </a:cubicBezTo>
                    <a:cubicBezTo>
                      <a:pt x="1311" y="2358"/>
                      <a:pt x="1311" y="2358"/>
                      <a:pt x="1311" y="2358"/>
                    </a:cubicBezTo>
                    <a:cubicBezTo>
                      <a:pt x="1305" y="2322"/>
                      <a:pt x="1305" y="2322"/>
                      <a:pt x="1305" y="2322"/>
                    </a:cubicBezTo>
                    <a:cubicBezTo>
                      <a:pt x="1300" y="2295"/>
                      <a:pt x="1294" y="2230"/>
                      <a:pt x="1277" y="2170"/>
                    </a:cubicBezTo>
                    <a:cubicBezTo>
                      <a:pt x="1272" y="2148"/>
                      <a:pt x="1264" y="2128"/>
                      <a:pt x="1254" y="2111"/>
                    </a:cubicBezTo>
                    <a:cubicBezTo>
                      <a:pt x="1255" y="2109"/>
                      <a:pt x="1255" y="2109"/>
                      <a:pt x="1255" y="2109"/>
                    </a:cubicBezTo>
                    <a:cubicBezTo>
                      <a:pt x="1271" y="2139"/>
                      <a:pt x="1288" y="2172"/>
                      <a:pt x="1299" y="2198"/>
                    </a:cubicBezTo>
                    <a:cubicBezTo>
                      <a:pt x="1304" y="2218"/>
                      <a:pt x="1307" y="2237"/>
                      <a:pt x="1309" y="2253"/>
                    </a:cubicBezTo>
                    <a:cubicBezTo>
                      <a:pt x="1311" y="2267"/>
                      <a:pt x="1311" y="2267"/>
                      <a:pt x="1311" y="2267"/>
                    </a:cubicBezTo>
                    <a:cubicBezTo>
                      <a:pt x="1308" y="2242"/>
                      <a:pt x="1308" y="2242"/>
                      <a:pt x="1308" y="2242"/>
                    </a:cubicBezTo>
                    <a:cubicBezTo>
                      <a:pt x="1306" y="2234"/>
                      <a:pt x="1305" y="2222"/>
                      <a:pt x="1302" y="2207"/>
                    </a:cubicBezTo>
                    <a:cubicBezTo>
                      <a:pt x="1307" y="2216"/>
                      <a:pt x="1307" y="2216"/>
                      <a:pt x="1307" y="2216"/>
                    </a:cubicBezTo>
                    <a:cubicBezTo>
                      <a:pt x="1302" y="2205"/>
                      <a:pt x="1302" y="2205"/>
                      <a:pt x="1302" y="2205"/>
                    </a:cubicBezTo>
                    <a:cubicBezTo>
                      <a:pt x="1299" y="2185"/>
                      <a:pt x="1294" y="2162"/>
                      <a:pt x="1287" y="2139"/>
                    </a:cubicBezTo>
                    <a:cubicBezTo>
                      <a:pt x="1286" y="2133"/>
                      <a:pt x="1284" y="2127"/>
                      <a:pt x="1282" y="2122"/>
                    </a:cubicBezTo>
                    <a:cubicBezTo>
                      <a:pt x="1280" y="2112"/>
                      <a:pt x="1278" y="2102"/>
                      <a:pt x="1276" y="2093"/>
                    </a:cubicBezTo>
                    <a:cubicBezTo>
                      <a:pt x="1310" y="2153"/>
                      <a:pt x="1331" y="2251"/>
                      <a:pt x="1338" y="2310"/>
                    </a:cubicBezTo>
                    <a:cubicBezTo>
                      <a:pt x="1341" y="2329"/>
                      <a:pt x="1341" y="2329"/>
                      <a:pt x="1341" y="2329"/>
                    </a:cubicBezTo>
                    <a:cubicBezTo>
                      <a:pt x="1336" y="2296"/>
                      <a:pt x="1336" y="2296"/>
                      <a:pt x="1336" y="2296"/>
                    </a:cubicBezTo>
                    <a:cubicBezTo>
                      <a:pt x="1332" y="2271"/>
                      <a:pt x="1326" y="2211"/>
                      <a:pt x="1309" y="2158"/>
                    </a:cubicBezTo>
                    <a:cubicBezTo>
                      <a:pt x="1302" y="2128"/>
                      <a:pt x="1288" y="2102"/>
                      <a:pt x="1275" y="2084"/>
                    </a:cubicBezTo>
                    <a:cubicBezTo>
                      <a:pt x="1273" y="2076"/>
                      <a:pt x="1271" y="2069"/>
                      <a:pt x="1269" y="2068"/>
                    </a:cubicBezTo>
                    <a:cubicBezTo>
                      <a:pt x="1269" y="2070"/>
                      <a:pt x="1269" y="2074"/>
                      <a:pt x="1269" y="2077"/>
                    </a:cubicBezTo>
                    <a:cubicBezTo>
                      <a:pt x="1268" y="2075"/>
                      <a:pt x="1266" y="2073"/>
                      <a:pt x="1265" y="2072"/>
                    </a:cubicBezTo>
                    <a:cubicBezTo>
                      <a:pt x="1267" y="2064"/>
                      <a:pt x="1267" y="2064"/>
                      <a:pt x="1267" y="2064"/>
                    </a:cubicBezTo>
                    <a:cubicBezTo>
                      <a:pt x="1282" y="2064"/>
                      <a:pt x="1282" y="2064"/>
                      <a:pt x="1282" y="2064"/>
                    </a:cubicBezTo>
                    <a:cubicBezTo>
                      <a:pt x="1301" y="2101"/>
                      <a:pt x="1321" y="2156"/>
                      <a:pt x="1333" y="2190"/>
                    </a:cubicBezTo>
                    <a:cubicBezTo>
                      <a:pt x="1337" y="2200"/>
                      <a:pt x="1337" y="2200"/>
                      <a:pt x="1337" y="2200"/>
                    </a:cubicBezTo>
                    <a:cubicBezTo>
                      <a:pt x="1331" y="2182"/>
                      <a:pt x="1331" y="2182"/>
                      <a:pt x="1331" y="2182"/>
                    </a:cubicBezTo>
                    <a:cubicBezTo>
                      <a:pt x="1326" y="2161"/>
                      <a:pt x="1305" y="2098"/>
                      <a:pt x="1287" y="2065"/>
                    </a:cubicBezTo>
                    <a:cubicBezTo>
                      <a:pt x="1288" y="2065"/>
                      <a:pt x="1288" y="2065"/>
                      <a:pt x="1288" y="2065"/>
                    </a:cubicBezTo>
                    <a:cubicBezTo>
                      <a:pt x="1326" y="2110"/>
                      <a:pt x="1349" y="2223"/>
                      <a:pt x="1359" y="2287"/>
                    </a:cubicBezTo>
                    <a:cubicBezTo>
                      <a:pt x="1362" y="2303"/>
                      <a:pt x="1362" y="2303"/>
                      <a:pt x="1362" y="2303"/>
                    </a:cubicBezTo>
                    <a:cubicBezTo>
                      <a:pt x="1358" y="2274"/>
                      <a:pt x="1358" y="2274"/>
                      <a:pt x="1358" y="2274"/>
                    </a:cubicBezTo>
                    <a:cubicBezTo>
                      <a:pt x="1354" y="2253"/>
                      <a:pt x="1348" y="2201"/>
                      <a:pt x="1335" y="2154"/>
                    </a:cubicBezTo>
                    <a:cubicBezTo>
                      <a:pt x="1324" y="2109"/>
                      <a:pt x="1298" y="2073"/>
                      <a:pt x="1289" y="2065"/>
                    </a:cubicBezTo>
                    <a:cubicBezTo>
                      <a:pt x="1314" y="2065"/>
                      <a:pt x="1314" y="2065"/>
                      <a:pt x="1314" y="2065"/>
                    </a:cubicBezTo>
                    <a:cubicBezTo>
                      <a:pt x="1346" y="2106"/>
                      <a:pt x="1369" y="2193"/>
                      <a:pt x="1381" y="2257"/>
                    </a:cubicBezTo>
                    <a:moveTo>
                      <a:pt x="1243" y="2137"/>
                    </a:moveTo>
                    <a:cubicBezTo>
                      <a:pt x="1241" y="2130"/>
                      <a:pt x="1239" y="2124"/>
                      <a:pt x="1237" y="2117"/>
                    </a:cubicBezTo>
                    <a:cubicBezTo>
                      <a:pt x="1240" y="2122"/>
                      <a:pt x="1242" y="2127"/>
                      <a:pt x="1244" y="2132"/>
                    </a:cubicBezTo>
                    <a:cubicBezTo>
                      <a:pt x="1243" y="2137"/>
                      <a:pt x="1243" y="2137"/>
                      <a:pt x="1243" y="2137"/>
                    </a:cubicBezTo>
                    <a:moveTo>
                      <a:pt x="1263" y="2284"/>
                    </a:moveTo>
                    <a:cubicBezTo>
                      <a:pt x="1265" y="2293"/>
                      <a:pt x="1265" y="2293"/>
                      <a:pt x="1265" y="2293"/>
                    </a:cubicBezTo>
                    <a:cubicBezTo>
                      <a:pt x="1254" y="2263"/>
                      <a:pt x="1241" y="2234"/>
                      <a:pt x="1229" y="2208"/>
                    </a:cubicBezTo>
                    <a:cubicBezTo>
                      <a:pt x="1239" y="2171"/>
                      <a:pt x="1239" y="2171"/>
                      <a:pt x="1239" y="2171"/>
                    </a:cubicBezTo>
                    <a:cubicBezTo>
                      <a:pt x="1241" y="2178"/>
                      <a:pt x="1243" y="2185"/>
                      <a:pt x="1245" y="2192"/>
                    </a:cubicBezTo>
                    <a:cubicBezTo>
                      <a:pt x="1254" y="2225"/>
                      <a:pt x="1260" y="2258"/>
                      <a:pt x="1263" y="2284"/>
                    </a:cubicBezTo>
                    <a:moveTo>
                      <a:pt x="1316" y="2603"/>
                    </a:moveTo>
                    <a:cubicBezTo>
                      <a:pt x="1291" y="2738"/>
                      <a:pt x="1291" y="2738"/>
                      <a:pt x="1291" y="2738"/>
                    </a:cubicBezTo>
                    <a:cubicBezTo>
                      <a:pt x="1213" y="2751"/>
                      <a:pt x="1141" y="2767"/>
                      <a:pt x="1078" y="2786"/>
                    </a:cubicBezTo>
                    <a:cubicBezTo>
                      <a:pt x="1224" y="2229"/>
                      <a:pt x="1224" y="2229"/>
                      <a:pt x="1224" y="2229"/>
                    </a:cubicBezTo>
                    <a:cubicBezTo>
                      <a:pt x="1229" y="2247"/>
                      <a:pt x="1234" y="2264"/>
                      <a:pt x="1237" y="2279"/>
                    </a:cubicBezTo>
                    <a:cubicBezTo>
                      <a:pt x="1241" y="2295"/>
                      <a:pt x="1241" y="2295"/>
                      <a:pt x="1241" y="2295"/>
                    </a:cubicBezTo>
                    <a:cubicBezTo>
                      <a:pt x="1234" y="2266"/>
                      <a:pt x="1234" y="2266"/>
                      <a:pt x="1234" y="2266"/>
                    </a:cubicBezTo>
                    <a:cubicBezTo>
                      <a:pt x="1233" y="2257"/>
                      <a:pt x="1230" y="2242"/>
                      <a:pt x="1225" y="2224"/>
                    </a:cubicBezTo>
                    <a:cubicBezTo>
                      <a:pt x="1227" y="2215"/>
                      <a:pt x="1227" y="2215"/>
                      <a:pt x="1227" y="2215"/>
                    </a:cubicBezTo>
                    <a:cubicBezTo>
                      <a:pt x="1262" y="2290"/>
                      <a:pt x="1292" y="2377"/>
                      <a:pt x="1306" y="2470"/>
                    </a:cubicBezTo>
                    <a:cubicBezTo>
                      <a:pt x="1314" y="2514"/>
                      <a:pt x="1317" y="2559"/>
                      <a:pt x="1316" y="2603"/>
                    </a:cubicBezTo>
                    <a:moveTo>
                      <a:pt x="1223" y="2215"/>
                    </a:moveTo>
                    <a:cubicBezTo>
                      <a:pt x="1220" y="2206"/>
                      <a:pt x="1217" y="2197"/>
                      <a:pt x="1214" y="2187"/>
                    </a:cubicBezTo>
                    <a:cubicBezTo>
                      <a:pt x="1218" y="2194"/>
                      <a:pt x="1221" y="2201"/>
                      <a:pt x="1224" y="2208"/>
                    </a:cubicBezTo>
                    <a:cubicBezTo>
                      <a:pt x="1223" y="2215"/>
                      <a:pt x="1223" y="2215"/>
                      <a:pt x="1223" y="2215"/>
                    </a:cubicBezTo>
                    <a:moveTo>
                      <a:pt x="1056" y="2934"/>
                    </a:moveTo>
                    <a:cubicBezTo>
                      <a:pt x="1042" y="2955"/>
                      <a:pt x="1042" y="2955"/>
                      <a:pt x="1042" y="2955"/>
                    </a:cubicBezTo>
                    <a:cubicBezTo>
                      <a:pt x="1039" y="2958"/>
                      <a:pt x="1035" y="2963"/>
                      <a:pt x="1031" y="2969"/>
                    </a:cubicBezTo>
                    <a:cubicBezTo>
                      <a:pt x="1078" y="2787"/>
                      <a:pt x="1078" y="2787"/>
                      <a:pt x="1078" y="2787"/>
                    </a:cubicBezTo>
                    <a:cubicBezTo>
                      <a:pt x="1097" y="2781"/>
                      <a:pt x="1117" y="2776"/>
                      <a:pt x="1136" y="2771"/>
                    </a:cubicBezTo>
                    <a:cubicBezTo>
                      <a:pt x="1173" y="2760"/>
                      <a:pt x="1226" y="2749"/>
                      <a:pt x="1291" y="2739"/>
                    </a:cubicBezTo>
                    <a:cubicBezTo>
                      <a:pt x="1256" y="2926"/>
                      <a:pt x="1256" y="2926"/>
                      <a:pt x="1256" y="2926"/>
                    </a:cubicBezTo>
                    <a:cubicBezTo>
                      <a:pt x="1255" y="2929"/>
                      <a:pt x="1254" y="2932"/>
                      <a:pt x="1253" y="2934"/>
                    </a:cubicBezTo>
                    <a:cubicBezTo>
                      <a:pt x="1240" y="2970"/>
                      <a:pt x="1240" y="2970"/>
                      <a:pt x="1240" y="2970"/>
                    </a:cubicBezTo>
                    <a:cubicBezTo>
                      <a:pt x="1256" y="2911"/>
                      <a:pt x="1263" y="2827"/>
                      <a:pt x="1267" y="2776"/>
                    </a:cubicBezTo>
                    <a:cubicBezTo>
                      <a:pt x="1268" y="2760"/>
                      <a:pt x="1268" y="2760"/>
                      <a:pt x="1268" y="2760"/>
                    </a:cubicBezTo>
                    <a:cubicBezTo>
                      <a:pt x="1265" y="2788"/>
                      <a:pt x="1265" y="2788"/>
                      <a:pt x="1265" y="2788"/>
                    </a:cubicBezTo>
                    <a:cubicBezTo>
                      <a:pt x="1264" y="2832"/>
                      <a:pt x="1233" y="2987"/>
                      <a:pt x="1227" y="3007"/>
                    </a:cubicBezTo>
                    <a:cubicBezTo>
                      <a:pt x="1210" y="3011"/>
                      <a:pt x="1194" y="3016"/>
                      <a:pt x="1177" y="3021"/>
                    </a:cubicBezTo>
                    <a:cubicBezTo>
                      <a:pt x="1193" y="2985"/>
                      <a:pt x="1203" y="2922"/>
                      <a:pt x="1207" y="2885"/>
                    </a:cubicBezTo>
                    <a:cubicBezTo>
                      <a:pt x="1209" y="2875"/>
                      <a:pt x="1209" y="2875"/>
                      <a:pt x="1209" y="2875"/>
                    </a:cubicBezTo>
                    <a:cubicBezTo>
                      <a:pt x="1206" y="2893"/>
                      <a:pt x="1206" y="2893"/>
                      <a:pt x="1206" y="2893"/>
                    </a:cubicBezTo>
                    <a:cubicBezTo>
                      <a:pt x="1203" y="2917"/>
                      <a:pt x="1181" y="2994"/>
                      <a:pt x="1174" y="3022"/>
                    </a:cubicBezTo>
                    <a:cubicBezTo>
                      <a:pt x="1164" y="3025"/>
                      <a:pt x="1153" y="3028"/>
                      <a:pt x="1143" y="3032"/>
                    </a:cubicBezTo>
                    <a:cubicBezTo>
                      <a:pt x="1164" y="2988"/>
                      <a:pt x="1183" y="2899"/>
                      <a:pt x="1199" y="2850"/>
                    </a:cubicBezTo>
                    <a:cubicBezTo>
                      <a:pt x="1203" y="2838"/>
                      <a:pt x="1203" y="2838"/>
                      <a:pt x="1203" y="2838"/>
                    </a:cubicBezTo>
                    <a:cubicBezTo>
                      <a:pt x="1196" y="2860"/>
                      <a:pt x="1196" y="2860"/>
                      <a:pt x="1196" y="2860"/>
                    </a:cubicBezTo>
                    <a:cubicBezTo>
                      <a:pt x="1185" y="2892"/>
                      <a:pt x="1147" y="3006"/>
                      <a:pt x="1142" y="3032"/>
                    </a:cubicBezTo>
                    <a:cubicBezTo>
                      <a:pt x="1133" y="3035"/>
                      <a:pt x="1125" y="3038"/>
                      <a:pt x="1117" y="3041"/>
                    </a:cubicBezTo>
                    <a:cubicBezTo>
                      <a:pt x="1136" y="3000"/>
                      <a:pt x="1159" y="2931"/>
                      <a:pt x="1173" y="2891"/>
                    </a:cubicBezTo>
                    <a:cubicBezTo>
                      <a:pt x="1177" y="2880"/>
                      <a:pt x="1177" y="2880"/>
                      <a:pt x="1177" y="2880"/>
                    </a:cubicBezTo>
                    <a:cubicBezTo>
                      <a:pt x="1170" y="2900"/>
                      <a:pt x="1170" y="2900"/>
                      <a:pt x="1170" y="2900"/>
                    </a:cubicBezTo>
                    <a:cubicBezTo>
                      <a:pt x="1160" y="2925"/>
                      <a:pt x="1124" y="3008"/>
                      <a:pt x="1114" y="3042"/>
                    </a:cubicBezTo>
                    <a:cubicBezTo>
                      <a:pt x="1101" y="3046"/>
                      <a:pt x="1089" y="3051"/>
                      <a:pt x="1077" y="3055"/>
                    </a:cubicBezTo>
                    <a:cubicBezTo>
                      <a:pt x="1077" y="3054"/>
                      <a:pt x="1078" y="3052"/>
                      <a:pt x="1078" y="3051"/>
                    </a:cubicBezTo>
                    <a:cubicBezTo>
                      <a:pt x="1079" y="3049"/>
                      <a:pt x="1079" y="3049"/>
                      <a:pt x="1079" y="3049"/>
                    </a:cubicBezTo>
                    <a:cubicBezTo>
                      <a:pt x="1077" y="3052"/>
                      <a:pt x="1077" y="3052"/>
                      <a:pt x="1077" y="3052"/>
                    </a:cubicBezTo>
                    <a:cubicBezTo>
                      <a:pt x="1077" y="3053"/>
                      <a:pt x="1076" y="3055"/>
                      <a:pt x="1074" y="3056"/>
                    </a:cubicBezTo>
                    <a:cubicBezTo>
                      <a:pt x="1065" y="3060"/>
                      <a:pt x="1055" y="3064"/>
                      <a:pt x="1045" y="3068"/>
                    </a:cubicBezTo>
                    <a:cubicBezTo>
                      <a:pt x="1077" y="3025"/>
                      <a:pt x="1113" y="2931"/>
                      <a:pt x="1133" y="2878"/>
                    </a:cubicBezTo>
                    <a:cubicBezTo>
                      <a:pt x="1139" y="2865"/>
                      <a:pt x="1139" y="2865"/>
                      <a:pt x="1139" y="2865"/>
                    </a:cubicBezTo>
                    <a:cubicBezTo>
                      <a:pt x="1129" y="2889"/>
                      <a:pt x="1129" y="2889"/>
                      <a:pt x="1129" y="2889"/>
                    </a:cubicBezTo>
                    <a:cubicBezTo>
                      <a:pt x="1116" y="2924"/>
                      <a:pt x="1055" y="3043"/>
                      <a:pt x="1044" y="3068"/>
                    </a:cubicBezTo>
                    <a:cubicBezTo>
                      <a:pt x="1033" y="3073"/>
                      <a:pt x="1022" y="3077"/>
                      <a:pt x="1012" y="3082"/>
                    </a:cubicBezTo>
                    <a:cubicBezTo>
                      <a:pt x="1037" y="3044"/>
                      <a:pt x="1073" y="2962"/>
                      <a:pt x="1092" y="2915"/>
                    </a:cubicBezTo>
                    <a:cubicBezTo>
                      <a:pt x="1096" y="2903"/>
                      <a:pt x="1096" y="2903"/>
                      <a:pt x="1096" y="2903"/>
                    </a:cubicBezTo>
                    <a:cubicBezTo>
                      <a:pt x="1087" y="2924"/>
                      <a:pt x="1087" y="2924"/>
                      <a:pt x="1087" y="2924"/>
                    </a:cubicBezTo>
                    <a:cubicBezTo>
                      <a:pt x="1075" y="2956"/>
                      <a:pt x="1015" y="3065"/>
                      <a:pt x="1012" y="3082"/>
                    </a:cubicBezTo>
                    <a:cubicBezTo>
                      <a:pt x="1008" y="3084"/>
                      <a:pt x="1004" y="3085"/>
                      <a:pt x="1000" y="3087"/>
                    </a:cubicBezTo>
                    <a:cubicBezTo>
                      <a:pt x="1010" y="3047"/>
                      <a:pt x="1010" y="3047"/>
                      <a:pt x="1010" y="3047"/>
                    </a:cubicBezTo>
                    <a:cubicBezTo>
                      <a:pt x="1036" y="3005"/>
                      <a:pt x="1069" y="2957"/>
                      <a:pt x="1085" y="2922"/>
                    </a:cubicBezTo>
                    <a:cubicBezTo>
                      <a:pt x="1092" y="2909"/>
                      <a:pt x="1092" y="2909"/>
                      <a:pt x="1092" y="2909"/>
                    </a:cubicBezTo>
                    <a:cubicBezTo>
                      <a:pt x="1080" y="2932"/>
                      <a:pt x="1080" y="2932"/>
                      <a:pt x="1080" y="2932"/>
                    </a:cubicBezTo>
                    <a:cubicBezTo>
                      <a:pt x="1070" y="2950"/>
                      <a:pt x="1039" y="2993"/>
                      <a:pt x="1014" y="3032"/>
                    </a:cubicBezTo>
                    <a:cubicBezTo>
                      <a:pt x="1029" y="2974"/>
                      <a:pt x="1029" y="2974"/>
                      <a:pt x="1029" y="2974"/>
                    </a:cubicBezTo>
                    <a:cubicBezTo>
                      <a:pt x="1036" y="2964"/>
                      <a:pt x="1043" y="2954"/>
                      <a:pt x="1049" y="2946"/>
                    </a:cubicBezTo>
                    <a:cubicBezTo>
                      <a:pt x="1056" y="2934"/>
                      <a:pt x="1056" y="2934"/>
                      <a:pt x="1056" y="2934"/>
                    </a:cubicBezTo>
                    <a:moveTo>
                      <a:pt x="944" y="3125"/>
                    </a:moveTo>
                    <a:cubicBezTo>
                      <a:pt x="960" y="3118"/>
                      <a:pt x="975" y="3111"/>
                      <a:pt x="991" y="3104"/>
                    </a:cubicBezTo>
                    <a:cubicBezTo>
                      <a:pt x="974" y="3169"/>
                      <a:pt x="974" y="3169"/>
                      <a:pt x="974" y="3169"/>
                    </a:cubicBezTo>
                    <a:cubicBezTo>
                      <a:pt x="857" y="3178"/>
                      <a:pt x="857" y="3178"/>
                      <a:pt x="857" y="3178"/>
                    </a:cubicBezTo>
                    <a:cubicBezTo>
                      <a:pt x="847" y="3177"/>
                      <a:pt x="847" y="3177"/>
                      <a:pt x="847" y="3177"/>
                    </a:cubicBezTo>
                    <a:cubicBezTo>
                      <a:pt x="878" y="3160"/>
                      <a:pt x="909" y="3142"/>
                      <a:pt x="943" y="3126"/>
                    </a:cubicBezTo>
                    <a:cubicBezTo>
                      <a:pt x="943" y="3127"/>
                      <a:pt x="943" y="3128"/>
                      <a:pt x="943" y="3128"/>
                    </a:cubicBezTo>
                    <a:cubicBezTo>
                      <a:pt x="944" y="3127"/>
                      <a:pt x="944" y="3126"/>
                      <a:pt x="944" y="3125"/>
                    </a:cubicBezTo>
                    <a:moveTo>
                      <a:pt x="890" y="3141"/>
                    </a:moveTo>
                    <a:cubicBezTo>
                      <a:pt x="896" y="3132"/>
                      <a:pt x="901" y="3122"/>
                      <a:pt x="907" y="3111"/>
                    </a:cubicBezTo>
                    <a:cubicBezTo>
                      <a:pt x="919" y="3095"/>
                      <a:pt x="931" y="3077"/>
                      <a:pt x="944" y="3057"/>
                    </a:cubicBezTo>
                    <a:cubicBezTo>
                      <a:pt x="927" y="3088"/>
                      <a:pt x="913" y="3120"/>
                      <a:pt x="914" y="3128"/>
                    </a:cubicBezTo>
                    <a:cubicBezTo>
                      <a:pt x="906" y="3132"/>
                      <a:pt x="898" y="3136"/>
                      <a:pt x="890" y="3141"/>
                    </a:cubicBezTo>
                    <a:moveTo>
                      <a:pt x="793" y="3211"/>
                    </a:moveTo>
                    <a:cubicBezTo>
                      <a:pt x="796" y="3211"/>
                      <a:pt x="796" y="3211"/>
                      <a:pt x="796" y="3211"/>
                    </a:cubicBezTo>
                    <a:cubicBezTo>
                      <a:pt x="785" y="3275"/>
                      <a:pt x="785" y="3275"/>
                      <a:pt x="785" y="3275"/>
                    </a:cubicBezTo>
                    <a:cubicBezTo>
                      <a:pt x="759" y="3276"/>
                      <a:pt x="759" y="3276"/>
                      <a:pt x="759" y="3276"/>
                    </a:cubicBezTo>
                    <a:cubicBezTo>
                      <a:pt x="767" y="3229"/>
                      <a:pt x="767" y="3229"/>
                      <a:pt x="767" y="3229"/>
                    </a:cubicBezTo>
                    <a:cubicBezTo>
                      <a:pt x="771" y="3226"/>
                      <a:pt x="774" y="3223"/>
                      <a:pt x="778" y="3220"/>
                    </a:cubicBezTo>
                    <a:cubicBezTo>
                      <a:pt x="783" y="3217"/>
                      <a:pt x="788" y="3214"/>
                      <a:pt x="793" y="3211"/>
                    </a:cubicBezTo>
                    <a:moveTo>
                      <a:pt x="527" y="3313"/>
                    </a:moveTo>
                    <a:cubicBezTo>
                      <a:pt x="528" y="3316"/>
                      <a:pt x="528" y="3319"/>
                      <a:pt x="529" y="3322"/>
                    </a:cubicBezTo>
                    <a:cubicBezTo>
                      <a:pt x="527" y="3329"/>
                      <a:pt x="526" y="3336"/>
                      <a:pt x="525" y="3344"/>
                    </a:cubicBezTo>
                    <a:cubicBezTo>
                      <a:pt x="526" y="3333"/>
                      <a:pt x="525" y="3320"/>
                      <a:pt x="522" y="3314"/>
                    </a:cubicBezTo>
                    <a:cubicBezTo>
                      <a:pt x="522" y="3314"/>
                      <a:pt x="522" y="3314"/>
                      <a:pt x="522" y="3314"/>
                    </a:cubicBezTo>
                    <a:cubicBezTo>
                      <a:pt x="524" y="3314"/>
                      <a:pt x="526" y="3313"/>
                      <a:pt x="527" y="3313"/>
                    </a:cubicBezTo>
                    <a:moveTo>
                      <a:pt x="514" y="3359"/>
                    </a:moveTo>
                    <a:cubicBezTo>
                      <a:pt x="513" y="3365"/>
                      <a:pt x="512" y="3371"/>
                      <a:pt x="511" y="3376"/>
                    </a:cubicBezTo>
                    <a:cubicBezTo>
                      <a:pt x="499" y="3378"/>
                      <a:pt x="499" y="3378"/>
                      <a:pt x="499" y="3378"/>
                    </a:cubicBezTo>
                    <a:cubicBezTo>
                      <a:pt x="502" y="3370"/>
                      <a:pt x="504" y="3359"/>
                      <a:pt x="505" y="3348"/>
                    </a:cubicBezTo>
                    <a:cubicBezTo>
                      <a:pt x="506" y="3353"/>
                      <a:pt x="506" y="3357"/>
                      <a:pt x="506" y="3361"/>
                    </a:cubicBezTo>
                    <a:cubicBezTo>
                      <a:pt x="506" y="3364"/>
                      <a:pt x="506" y="3364"/>
                      <a:pt x="506" y="3364"/>
                    </a:cubicBezTo>
                    <a:cubicBezTo>
                      <a:pt x="506" y="3359"/>
                      <a:pt x="506" y="3359"/>
                      <a:pt x="506" y="3359"/>
                    </a:cubicBezTo>
                    <a:cubicBezTo>
                      <a:pt x="508" y="3354"/>
                      <a:pt x="510" y="3335"/>
                      <a:pt x="508" y="3326"/>
                    </a:cubicBezTo>
                    <a:cubicBezTo>
                      <a:pt x="508" y="3325"/>
                      <a:pt x="508" y="3324"/>
                      <a:pt x="508" y="3322"/>
                    </a:cubicBezTo>
                    <a:cubicBezTo>
                      <a:pt x="510" y="3319"/>
                      <a:pt x="510" y="3319"/>
                      <a:pt x="510" y="3319"/>
                    </a:cubicBezTo>
                    <a:cubicBezTo>
                      <a:pt x="511" y="3332"/>
                      <a:pt x="513" y="3347"/>
                      <a:pt x="514" y="3359"/>
                    </a:cubicBezTo>
                    <a:moveTo>
                      <a:pt x="459" y="3333"/>
                    </a:moveTo>
                    <a:cubicBezTo>
                      <a:pt x="459" y="3330"/>
                      <a:pt x="458" y="3327"/>
                      <a:pt x="458" y="3325"/>
                    </a:cubicBezTo>
                    <a:cubicBezTo>
                      <a:pt x="461" y="3324"/>
                      <a:pt x="464" y="3323"/>
                      <a:pt x="468" y="3322"/>
                    </a:cubicBezTo>
                    <a:cubicBezTo>
                      <a:pt x="468" y="3324"/>
                      <a:pt x="468" y="3325"/>
                      <a:pt x="468" y="3327"/>
                    </a:cubicBezTo>
                    <a:cubicBezTo>
                      <a:pt x="468" y="3326"/>
                      <a:pt x="467" y="3325"/>
                      <a:pt x="466" y="3325"/>
                    </a:cubicBezTo>
                    <a:cubicBezTo>
                      <a:pt x="463" y="3333"/>
                      <a:pt x="468" y="3347"/>
                      <a:pt x="467" y="3357"/>
                    </a:cubicBezTo>
                    <a:cubicBezTo>
                      <a:pt x="467" y="3359"/>
                      <a:pt x="467" y="3359"/>
                      <a:pt x="467" y="3359"/>
                    </a:cubicBezTo>
                    <a:cubicBezTo>
                      <a:pt x="467" y="3355"/>
                      <a:pt x="467" y="3355"/>
                      <a:pt x="467" y="3355"/>
                    </a:cubicBezTo>
                    <a:cubicBezTo>
                      <a:pt x="469" y="3352"/>
                      <a:pt x="470" y="3342"/>
                      <a:pt x="470" y="3334"/>
                    </a:cubicBezTo>
                    <a:cubicBezTo>
                      <a:pt x="471" y="3341"/>
                      <a:pt x="472" y="3347"/>
                      <a:pt x="473" y="3353"/>
                    </a:cubicBezTo>
                    <a:cubicBezTo>
                      <a:pt x="473" y="3358"/>
                      <a:pt x="472" y="3362"/>
                      <a:pt x="472" y="3366"/>
                    </a:cubicBezTo>
                    <a:cubicBezTo>
                      <a:pt x="472" y="3367"/>
                      <a:pt x="472" y="3368"/>
                      <a:pt x="472" y="3369"/>
                    </a:cubicBezTo>
                    <a:cubicBezTo>
                      <a:pt x="471" y="3373"/>
                      <a:pt x="471" y="3373"/>
                      <a:pt x="471" y="3373"/>
                    </a:cubicBezTo>
                    <a:cubicBezTo>
                      <a:pt x="472" y="3369"/>
                      <a:pt x="472" y="3369"/>
                      <a:pt x="472" y="3369"/>
                    </a:cubicBezTo>
                    <a:cubicBezTo>
                      <a:pt x="472" y="3373"/>
                      <a:pt x="472" y="3377"/>
                      <a:pt x="471" y="3381"/>
                    </a:cubicBezTo>
                    <a:cubicBezTo>
                      <a:pt x="454" y="3383"/>
                      <a:pt x="454" y="3383"/>
                      <a:pt x="454" y="3383"/>
                    </a:cubicBezTo>
                    <a:cubicBezTo>
                      <a:pt x="456" y="3375"/>
                      <a:pt x="457" y="3366"/>
                      <a:pt x="459" y="3358"/>
                    </a:cubicBezTo>
                    <a:cubicBezTo>
                      <a:pt x="459" y="3360"/>
                      <a:pt x="459" y="3361"/>
                      <a:pt x="459" y="3363"/>
                    </a:cubicBezTo>
                    <a:cubicBezTo>
                      <a:pt x="459" y="3366"/>
                      <a:pt x="459" y="3366"/>
                      <a:pt x="459" y="3366"/>
                    </a:cubicBezTo>
                    <a:cubicBezTo>
                      <a:pt x="459" y="3361"/>
                      <a:pt x="459" y="3361"/>
                      <a:pt x="459" y="3361"/>
                    </a:cubicBezTo>
                    <a:cubicBezTo>
                      <a:pt x="459" y="3359"/>
                      <a:pt x="460" y="3357"/>
                      <a:pt x="460" y="3355"/>
                    </a:cubicBezTo>
                    <a:cubicBezTo>
                      <a:pt x="460" y="3359"/>
                      <a:pt x="460" y="3363"/>
                      <a:pt x="459" y="3367"/>
                    </a:cubicBezTo>
                    <a:cubicBezTo>
                      <a:pt x="459" y="3369"/>
                      <a:pt x="459" y="3369"/>
                      <a:pt x="459" y="3369"/>
                    </a:cubicBezTo>
                    <a:cubicBezTo>
                      <a:pt x="460" y="3365"/>
                      <a:pt x="460" y="3365"/>
                      <a:pt x="460" y="3365"/>
                    </a:cubicBezTo>
                    <a:cubicBezTo>
                      <a:pt x="463" y="3359"/>
                      <a:pt x="466" y="3334"/>
                      <a:pt x="459" y="3332"/>
                    </a:cubicBezTo>
                    <a:cubicBezTo>
                      <a:pt x="459" y="3332"/>
                      <a:pt x="459" y="3333"/>
                      <a:pt x="459" y="3333"/>
                    </a:cubicBezTo>
                    <a:moveTo>
                      <a:pt x="444" y="3334"/>
                    </a:moveTo>
                    <a:cubicBezTo>
                      <a:pt x="444" y="3332"/>
                      <a:pt x="444" y="3330"/>
                      <a:pt x="443" y="3329"/>
                    </a:cubicBezTo>
                    <a:cubicBezTo>
                      <a:pt x="444" y="3329"/>
                      <a:pt x="445" y="3329"/>
                      <a:pt x="445" y="3328"/>
                    </a:cubicBezTo>
                    <a:cubicBezTo>
                      <a:pt x="445" y="3330"/>
                      <a:pt x="444" y="3332"/>
                      <a:pt x="444" y="3334"/>
                    </a:cubicBezTo>
                    <a:moveTo>
                      <a:pt x="439" y="3366"/>
                    </a:moveTo>
                    <a:cubicBezTo>
                      <a:pt x="441" y="3361"/>
                      <a:pt x="441" y="3361"/>
                      <a:pt x="441" y="3361"/>
                    </a:cubicBezTo>
                    <a:cubicBezTo>
                      <a:pt x="441" y="3361"/>
                      <a:pt x="441" y="3361"/>
                      <a:pt x="441" y="3361"/>
                    </a:cubicBezTo>
                    <a:cubicBezTo>
                      <a:pt x="440" y="3368"/>
                      <a:pt x="440" y="3375"/>
                      <a:pt x="439" y="3381"/>
                    </a:cubicBezTo>
                    <a:cubicBezTo>
                      <a:pt x="437" y="3382"/>
                      <a:pt x="437" y="3382"/>
                      <a:pt x="437" y="3382"/>
                    </a:cubicBezTo>
                    <a:cubicBezTo>
                      <a:pt x="437" y="3385"/>
                      <a:pt x="437" y="3385"/>
                      <a:pt x="437" y="3385"/>
                    </a:cubicBezTo>
                    <a:cubicBezTo>
                      <a:pt x="433" y="3385"/>
                      <a:pt x="433" y="3385"/>
                      <a:pt x="433" y="3385"/>
                    </a:cubicBezTo>
                    <a:cubicBezTo>
                      <a:pt x="436" y="3369"/>
                      <a:pt x="439" y="3347"/>
                      <a:pt x="439" y="3332"/>
                    </a:cubicBezTo>
                    <a:cubicBezTo>
                      <a:pt x="440" y="3342"/>
                      <a:pt x="443" y="3354"/>
                      <a:pt x="440" y="3363"/>
                    </a:cubicBezTo>
                    <a:cubicBezTo>
                      <a:pt x="439" y="3366"/>
                      <a:pt x="439" y="3366"/>
                      <a:pt x="439" y="3366"/>
                    </a:cubicBezTo>
                    <a:moveTo>
                      <a:pt x="408" y="3365"/>
                    </a:moveTo>
                    <a:cubicBezTo>
                      <a:pt x="408" y="3366"/>
                      <a:pt x="408" y="3366"/>
                      <a:pt x="408" y="3367"/>
                    </a:cubicBezTo>
                    <a:cubicBezTo>
                      <a:pt x="408" y="3366"/>
                      <a:pt x="408" y="3366"/>
                      <a:pt x="408" y="3365"/>
                    </a:cubicBezTo>
                    <a:moveTo>
                      <a:pt x="394" y="3362"/>
                    </a:moveTo>
                    <a:cubicBezTo>
                      <a:pt x="394" y="3363"/>
                      <a:pt x="394" y="3363"/>
                      <a:pt x="394" y="3363"/>
                    </a:cubicBezTo>
                    <a:cubicBezTo>
                      <a:pt x="394" y="3362"/>
                      <a:pt x="394" y="3360"/>
                      <a:pt x="394" y="3358"/>
                    </a:cubicBezTo>
                    <a:cubicBezTo>
                      <a:pt x="394" y="3359"/>
                      <a:pt x="394" y="3361"/>
                      <a:pt x="394" y="3362"/>
                    </a:cubicBezTo>
                    <a:moveTo>
                      <a:pt x="384" y="3391"/>
                    </a:moveTo>
                    <a:cubicBezTo>
                      <a:pt x="378" y="3391"/>
                      <a:pt x="378" y="3391"/>
                      <a:pt x="378" y="3391"/>
                    </a:cubicBezTo>
                    <a:cubicBezTo>
                      <a:pt x="378" y="3389"/>
                      <a:pt x="378" y="3389"/>
                      <a:pt x="378" y="3389"/>
                    </a:cubicBezTo>
                    <a:cubicBezTo>
                      <a:pt x="380" y="3384"/>
                      <a:pt x="382" y="3365"/>
                      <a:pt x="378" y="3359"/>
                    </a:cubicBezTo>
                    <a:cubicBezTo>
                      <a:pt x="379" y="3359"/>
                      <a:pt x="379" y="3359"/>
                      <a:pt x="379" y="3359"/>
                    </a:cubicBezTo>
                    <a:cubicBezTo>
                      <a:pt x="380" y="3358"/>
                      <a:pt x="381" y="3357"/>
                      <a:pt x="382" y="3357"/>
                    </a:cubicBezTo>
                    <a:cubicBezTo>
                      <a:pt x="382" y="3366"/>
                      <a:pt x="383" y="3377"/>
                      <a:pt x="380" y="3385"/>
                    </a:cubicBezTo>
                    <a:cubicBezTo>
                      <a:pt x="380" y="3387"/>
                      <a:pt x="380" y="3387"/>
                      <a:pt x="380" y="3387"/>
                    </a:cubicBezTo>
                    <a:cubicBezTo>
                      <a:pt x="381" y="3383"/>
                      <a:pt x="381" y="3383"/>
                      <a:pt x="381" y="3383"/>
                    </a:cubicBezTo>
                    <a:cubicBezTo>
                      <a:pt x="384" y="3379"/>
                      <a:pt x="387" y="3364"/>
                      <a:pt x="387" y="3354"/>
                    </a:cubicBezTo>
                    <a:cubicBezTo>
                      <a:pt x="387" y="3354"/>
                      <a:pt x="388" y="3353"/>
                      <a:pt x="388" y="3353"/>
                    </a:cubicBezTo>
                    <a:cubicBezTo>
                      <a:pt x="389" y="3358"/>
                      <a:pt x="390" y="3364"/>
                      <a:pt x="391" y="3369"/>
                    </a:cubicBezTo>
                    <a:cubicBezTo>
                      <a:pt x="388" y="3376"/>
                      <a:pt x="386" y="3383"/>
                      <a:pt x="384" y="3391"/>
                    </a:cubicBezTo>
                    <a:moveTo>
                      <a:pt x="445" y="3543"/>
                    </a:moveTo>
                    <a:cubicBezTo>
                      <a:pt x="448" y="3543"/>
                      <a:pt x="451" y="3543"/>
                      <a:pt x="454" y="3543"/>
                    </a:cubicBezTo>
                    <a:cubicBezTo>
                      <a:pt x="454" y="3544"/>
                      <a:pt x="454" y="3545"/>
                      <a:pt x="454" y="3547"/>
                    </a:cubicBezTo>
                    <a:cubicBezTo>
                      <a:pt x="451" y="3546"/>
                      <a:pt x="448" y="3546"/>
                      <a:pt x="445" y="3546"/>
                    </a:cubicBezTo>
                    <a:cubicBezTo>
                      <a:pt x="445" y="3545"/>
                      <a:pt x="445" y="3545"/>
                      <a:pt x="445" y="3545"/>
                    </a:cubicBezTo>
                    <a:cubicBezTo>
                      <a:pt x="445" y="3544"/>
                      <a:pt x="445" y="3544"/>
                      <a:pt x="445" y="3543"/>
                    </a:cubicBezTo>
                    <a:moveTo>
                      <a:pt x="401" y="3559"/>
                    </a:moveTo>
                    <a:cubicBezTo>
                      <a:pt x="398" y="3559"/>
                      <a:pt x="394" y="3559"/>
                      <a:pt x="391" y="3559"/>
                    </a:cubicBezTo>
                    <a:cubicBezTo>
                      <a:pt x="389" y="3553"/>
                      <a:pt x="388" y="3549"/>
                      <a:pt x="388" y="3546"/>
                    </a:cubicBezTo>
                    <a:cubicBezTo>
                      <a:pt x="390" y="3546"/>
                      <a:pt x="392" y="3546"/>
                      <a:pt x="394" y="3546"/>
                    </a:cubicBezTo>
                    <a:cubicBezTo>
                      <a:pt x="404" y="3548"/>
                      <a:pt x="414" y="3551"/>
                      <a:pt x="424" y="3553"/>
                    </a:cubicBezTo>
                    <a:cubicBezTo>
                      <a:pt x="424" y="3555"/>
                      <a:pt x="424" y="3557"/>
                      <a:pt x="424" y="3560"/>
                    </a:cubicBezTo>
                    <a:cubicBezTo>
                      <a:pt x="418" y="3560"/>
                      <a:pt x="412" y="3560"/>
                      <a:pt x="406" y="3559"/>
                    </a:cubicBezTo>
                    <a:cubicBezTo>
                      <a:pt x="405" y="3555"/>
                      <a:pt x="405" y="3551"/>
                      <a:pt x="404" y="3550"/>
                    </a:cubicBezTo>
                    <a:cubicBezTo>
                      <a:pt x="404" y="3553"/>
                      <a:pt x="405" y="3556"/>
                      <a:pt x="405" y="3559"/>
                    </a:cubicBezTo>
                    <a:cubicBezTo>
                      <a:pt x="404" y="3559"/>
                      <a:pt x="403" y="3559"/>
                      <a:pt x="401" y="3559"/>
                    </a:cubicBezTo>
                    <a:cubicBezTo>
                      <a:pt x="403" y="3559"/>
                      <a:pt x="404" y="3559"/>
                      <a:pt x="405" y="3559"/>
                    </a:cubicBezTo>
                    <a:cubicBezTo>
                      <a:pt x="405" y="3562"/>
                      <a:pt x="405" y="3565"/>
                      <a:pt x="406" y="3568"/>
                    </a:cubicBezTo>
                    <a:cubicBezTo>
                      <a:pt x="400" y="3568"/>
                      <a:pt x="400" y="3568"/>
                      <a:pt x="400" y="3568"/>
                    </a:cubicBezTo>
                    <a:cubicBezTo>
                      <a:pt x="397" y="3568"/>
                      <a:pt x="395" y="3567"/>
                      <a:pt x="392" y="3566"/>
                    </a:cubicBezTo>
                    <a:cubicBezTo>
                      <a:pt x="392" y="3564"/>
                      <a:pt x="391" y="3561"/>
                      <a:pt x="391" y="3559"/>
                    </a:cubicBezTo>
                    <a:cubicBezTo>
                      <a:pt x="394" y="3559"/>
                      <a:pt x="398" y="3559"/>
                      <a:pt x="401" y="3559"/>
                    </a:cubicBezTo>
                    <a:moveTo>
                      <a:pt x="426" y="3586"/>
                    </a:moveTo>
                    <a:cubicBezTo>
                      <a:pt x="425" y="3586"/>
                      <a:pt x="425" y="3586"/>
                      <a:pt x="424" y="3586"/>
                    </a:cubicBezTo>
                    <a:cubicBezTo>
                      <a:pt x="411" y="3586"/>
                      <a:pt x="411" y="3586"/>
                      <a:pt x="411" y="3586"/>
                    </a:cubicBezTo>
                    <a:cubicBezTo>
                      <a:pt x="411" y="3584"/>
                      <a:pt x="410" y="3581"/>
                      <a:pt x="410" y="3579"/>
                    </a:cubicBezTo>
                    <a:cubicBezTo>
                      <a:pt x="415" y="3581"/>
                      <a:pt x="421" y="3582"/>
                      <a:pt x="426" y="3584"/>
                    </a:cubicBezTo>
                    <a:cubicBezTo>
                      <a:pt x="426" y="3585"/>
                      <a:pt x="427" y="3585"/>
                      <a:pt x="427" y="3586"/>
                    </a:cubicBezTo>
                    <a:cubicBezTo>
                      <a:pt x="426" y="3586"/>
                      <a:pt x="426" y="3586"/>
                      <a:pt x="426" y="3586"/>
                    </a:cubicBezTo>
                    <a:cubicBezTo>
                      <a:pt x="426" y="3586"/>
                      <a:pt x="426" y="3586"/>
                      <a:pt x="427" y="3586"/>
                    </a:cubicBezTo>
                    <a:cubicBezTo>
                      <a:pt x="428" y="3593"/>
                      <a:pt x="429" y="3600"/>
                      <a:pt x="430" y="3607"/>
                    </a:cubicBezTo>
                    <a:cubicBezTo>
                      <a:pt x="425" y="3606"/>
                      <a:pt x="420" y="3605"/>
                      <a:pt x="415" y="3604"/>
                    </a:cubicBezTo>
                    <a:cubicBezTo>
                      <a:pt x="414" y="3598"/>
                      <a:pt x="413" y="3592"/>
                      <a:pt x="411" y="3586"/>
                    </a:cubicBezTo>
                    <a:cubicBezTo>
                      <a:pt x="426" y="3586"/>
                      <a:pt x="426" y="3586"/>
                      <a:pt x="426" y="3586"/>
                    </a:cubicBezTo>
                    <a:moveTo>
                      <a:pt x="1886" y="3369"/>
                    </a:moveTo>
                    <a:cubicBezTo>
                      <a:pt x="1887" y="3367"/>
                      <a:pt x="1887" y="3367"/>
                      <a:pt x="1887" y="3367"/>
                    </a:cubicBezTo>
                    <a:cubicBezTo>
                      <a:pt x="1887" y="3367"/>
                      <a:pt x="1887" y="3366"/>
                      <a:pt x="1888" y="3366"/>
                    </a:cubicBezTo>
                    <a:cubicBezTo>
                      <a:pt x="1889" y="3366"/>
                      <a:pt x="1890" y="3366"/>
                      <a:pt x="1891" y="3366"/>
                    </a:cubicBezTo>
                    <a:cubicBezTo>
                      <a:pt x="1891" y="3367"/>
                      <a:pt x="1891" y="3368"/>
                      <a:pt x="1891" y="3369"/>
                    </a:cubicBezTo>
                    <a:cubicBezTo>
                      <a:pt x="1890" y="3370"/>
                      <a:pt x="1890" y="3370"/>
                      <a:pt x="1890" y="3370"/>
                    </a:cubicBezTo>
                    <a:cubicBezTo>
                      <a:pt x="1889" y="3370"/>
                      <a:pt x="1887" y="3369"/>
                      <a:pt x="1886" y="3369"/>
                    </a:cubicBezTo>
                    <a:moveTo>
                      <a:pt x="2096" y="3508"/>
                    </a:moveTo>
                    <a:cubicBezTo>
                      <a:pt x="2096" y="3508"/>
                      <a:pt x="2096" y="3508"/>
                      <a:pt x="2096" y="3508"/>
                    </a:cubicBezTo>
                    <a:cubicBezTo>
                      <a:pt x="2096" y="3507"/>
                      <a:pt x="2096" y="3507"/>
                      <a:pt x="2096" y="3507"/>
                    </a:cubicBezTo>
                    <a:cubicBezTo>
                      <a:pt x="2096" y="3508"/>
                      <a:pt x="2096" y="3508"/>
                      <a:pt x="2096" y="3508"/>
                    </a:cubicBezTo>
                    <a:moveTo>
                      <a:pt x="2133" y="3463"/>
                    </a:moveTo>
                    <a:cubicBezTo>
                      <a:pt x="2133" y="3465"/>
                      <a:pt x="2134" y="3467"/>
                      <a:pt x="2134" y="3468"/>
                    </a:cubicBezTo>
                    <a:cubicBezTo>
                      <a:pt x="2134" y="3469"/>
                      <a:pt x="2134" y="3469"/>
                      <a:pt x="2133" y="3470"/>
                    </a:cubicBezTo>
                    <a:cubicBezTo>
                      <a:pt x="2133" y="3468"/>
                      <a:pt x="2133" y="3465"/>
                      <a:pt x="2133" y="3463"/>
                    </a:cubicBezTo>
                    <a:cubicBezTo>
                      <a:pt x="2133" y="3463"/>
                      <a:pt x="2133" y="3463"/>
                      <a:pt x="2133" y="3463"/>
                    </a:cubicBezTo>
                    <a:moveTo>
                      <a:pt x="2145" y="3432"/>
                    </a:moveTo>
                    <a:cubicBezTo>
                      <a:pt x="2145" y="3438"/>
                      <a:pt x="2145" y="3446"/>
                      <a:pt x="2145" y="3452"/>
                    </a:cubicBezTo>
                    <a:cubicBezTo>
                      <a:pt x="2145" y="3452"/>
                      <a:pt x="2144" y="3453"/>
                      <a:pt x="2143" y="3454"/>
                    </a:cubicBezTo>
                    <a:cubicBezTo>
                      <a:pt x="2143" y="3454"/>
                      <a:pt x="2143" y="3454"/>
                      <a:pt x="2143" y="3454"/>
                    </a:cubicBezTo>
                    <a:cubicBezTo>
                      <a:pt x="2144" y="3449"/>
                      <a:pt x="2144" y="3445"/>
                      <a:pt x="2143" y="3440"/>
                    </a:cubicBezTo>
                    <a:cubicBezTo>
                      <a:pt x="2144" y="3437"/>
                      <a:pt x="2144" y="3435"/>
                      <a:pt x="2145" y="3432"/>
                    </a:cubicBezTo>
                    <a:moveTo>
                      <a:pt x="2145" y="3453"/>
                    </a:moveTo>
                    <a:cubicBezTo>
                      <a:pt x="2145" y="3454"/>
                      <a:pt x="2145" y="3454"/>
                      <a:pt x="2145" y="3454"/>
                    </a:cubicBezTo>
                    <a:cubicBezTo>
                      <a:pt x="2145" y="3453"/>
                      <a:pt x="2145" y="3453"/>
                      <a:pt x="2145" y="3453"/>
                    </a:cubicBezTo>
                    <a:cubicBezTo>
                      <a:pt x="2145" y="3453"/>
                      <a:pt x="2145" y="3453"/>
                      <a:pt x="2145" y="3453"/>
                    </a:cubicBezTo>
                    <a:moveTo>
                      <a:pt x="2139" y="3452"/>
                    </a:moveTo>
                    <a:cubicBezTo>
                      <a:pt x="2139" y="3451"/>
                      <a:pt x="2140" y="3451"/>
                      <a:pt x="2140" y="3450"/>
                    </a:cubicBezTo>
                    <a:cubicBezTo>
                      <a:pt x="2140" y="3452"/>
                      <a:pt x="2140" y="3454"/>
                      <a:pt x="2140" y="3455"/>
                    </a:cubicBezTo>
                    <a:cubicBezTo>
                      <a:pt x="2140" y="3454"/>
                      <a:pt x="2139" y="3453"/>
                      <a:pt x="2139" y="3452"/>
                    </a:cubicBezTo>
                    <a:moveTo>
                      <a:pt x="2122" y="3481"/>
                    </a:moveTo>
                    <a:cubicBezTo>
                      <a:pt x="2122" y="3482"/>
                      <a:pt x="2122" y="3482"/>
                      <a:pt x="2122" y="3482"/>
                    </a:cubicBezTo>
                    <a:cubicBezTo>
                      <a:pt x="2122" y="3481"/>
                      <a:pt x="2122" y="3481"/>
                      <a:pt x="2122" y="3481"/>
                    </a:cubicBezTo>
                    <a:cubicBezTo>
                      <a:pt x="2122" y="3481"/>
                      <a:pt x="2122" y="3481"/>
                      <a:pt x="2122" y="3481"/>
                    </a:cubicBezTo>
                    <a:moveTo>
                      <a:pt x="2127" y="3466"/>
                    </a:moveTo>
                    <a:cubicBezTo>
                      <a:pt x="2126" y="3463"/>
                      <a:pt x="2126" y="3460"/>
                      <a:pt x="2125" y="3457"/>
                    </a:cubicBezTo>
                    <a:cubicBezTo>
                      <a:pt x="2126" y="3457"/>
                      <a:pt x="2126" y="3456"/>
                      <a:pt x="2127" y="3456"/>
                    </a:cubicBezTo>
                    <a:cubicBezTo>
                      <a:pt x="2127" y="3456"/>
                      <a:pt x="2127" y="3456"/>
                      <a:pt x="2127" y="3456"/>
                    </a:cubicBezTo>
                    <a:cubicBezTo>
                      <a:pt x="2127" y="3458"/>
                      <a:pt x="2127" y="3462"/>
                      <a:pt x="2127" y="3466"/>
                    </a:cubicBezTo>
                    <a:moveTo>
                      <a:pt x="2151" y="3442"/>
                    </a:moveTo>
                    <a:cubicBezTo>
                      <a:pt x="2151" y="3442"/>
                      <a:pt x="2151" y="3442"/>
                      <a:pt x="2151" y="3442"/>
                    </a:cubicBezTo>
                    <a:cubicBezTo>
                      <a:pt x="2151" y="3442"/>
                      <a:pt x="2151" y="3441"/>
                      <a:pt x="2151" y="3440"/>
                    </a:cubicBezTo>
                    <a:cubicBezTo>
                      <a:pt x="2151" y="3441"/>
                      <a:pt x="2151" y="3441"/>
                      <a:pt x="2151" y="3442"/>
                    </a:cubicBezTo>
                    <a:moveTo>
                      <a:pt x="2125" y="3466"/>
                    </a:moveTo>
                    <a:cubicBezTo>
                      <a:pt x="2124" y="3464"/>
                      <a:pt x="2124" y="3461"/>
                      <a:pt x="2124" y="3459"/>
                    </a:cubicBezTo>
                    <a:cubicBezTo>
                      <a:pt x="2124" y="3458"/>
                      <a:pt x="2124" y="3458"/>
                      <a:pt x="2124" y="3458"/>
                    </a:cubicBezTo>
                    <a:cubicBezTo>
                      <a:pt x="2125" y="3460"/>
                      <a:pt x="2125" y="3463"/>
                      <a:pt x="2125" y="3466"/>
                    </a:cubicBezTo>
                    <a:moveTo>
                      <a:pt x="2127" y="3455"/>
                    </a:moveTo>
                    <a:cubicBezTo>
                      <a:pt x="2128" y="3458"/>
                      <a:pt x="2128" y="3461"/>
                      <a:pt x="2129" y="3464"/>
                    </a:cubicBezTo>
                    <a:cubicBezTo>
                      <a:pt x="2128" y="3461"/>
                      <a:pt x="2127" y="3458"/>
                      <a:pt x="2127" y="3456"/>
                    </a:cubicBezTo>
                    <a:cubicBezTo>
                      <a:pt x="2127" y="3455"/>
                      <a:pt x="2127" y="3455"/>
                      <a:pt x="2127" y="3455"/>
                    </a:cubicBezTo>
                    <a:moveTo>
                      <a:pt x="2121" y="3419"/>
                    </a:moveTo>
                    <a:cubicBezTo>
                      <a:pt x="2120" y="3420"/>
                      <a:pt x="2119" y="3421"/>
                      <a:pt x="2118" y="3423"/>
                    </a:cubicBezTo>
                    <a:cubicBezTo>
                      <a:pt x="2119" y="3421"/>
                      <a:pt x="2120" y="3419"/>
                      <a:pt x="2120" y="3417"/>
                    </a:cubicBezTo>
                    <a:cubicBezTo>
                      <a:pt x="2121" y="3417"/>
                      <a:pt x="2121" y="3417"/>
                      <a:pt x="2121" y="3417"/>
                    </a:cubicBezTo>
                    <a:cubicBezTo>
                      <a:pt x="2121" y="3417"/>
                      <a:pt x="2121" y="3418"/>
                      <a:pt x="2121" y="3419"/>
                    </a:cubicBezTo>
                    <a:moveTo>
                      <a:pt x="2146" y="3392"/>
                    </a:moveTo>
                    <a:cubicBezTo>
                      <a:pt x="2145" y="3391"/>
                      <a:pt x="2145" y="3391"/>
                      <a:pt x="2145" y="3391"/>
                    </a:cubicBezTo>
                    <a:cubicBezTo>
                      <a:pt x="2146" y="3390"/>
                      <a:pt x="2146" y="3389"/>
                      <a:pt x="2147" y="3388"/>
                    </a:cubicBezTo>
                    <a:cubicBezTo>
                      <a:pt x="2147" y="3389"/>
                      <a:pt x="2147" y="3390"/>
                      <a:pt x="2147" y="3392"/>
                    </a:cubicBezTo>
                    <a:cubicBezTo>
                      <a:pt x="2147" y="3393"/>
                      <a:pt x="2146" y="3394"/>
                      <a:pt x="2146" y="3395"/>
                    </a:cubicBezTo>
                    <a:cubicBezTo>
                      <a:pt x="2145" y="3394"/>
                      <a:pt x="2145" y="3393"/>
                      <a:pt x="2144" y="3392"/>
                    </a:cubicBezTo>
                    <a:cubicBezTo>
                      <a:pt x="2144" y="3391"/>
                      <a:pt x="2144" y="3391"/>
                      <a:pt x="2144" y="3391"/>
                    </a:cubicBezTo>
                    <a:cubicBezTo>
                      <a:pt x="2145" y="3391"/>
                      <a:pt x="2145" y="3391"/>
                      <a:pt x="2146" y="3392"/>
                    </a:cubicBezTo>
                    <a:moveTo>
                      <a:pt x="2154" y="3437"/>
                    </a:moveTo>
                    <a:cubicBezTo>
                      <a:pt x="2154" y="3437"/>
                      <a:pt x="2154" y="3437"/>
                      <a:pt x="2154" y="3437"/>
                    </a:cubicBezTo>
                    <a:cubicBezTo>
                      <a:pt x="2152" y="3429"/>
                      <a:pt x="2150" y="3420"/>
                      <a:pt x="2148" y="3411"/>
                    </a:cubicBezTo>
                    <a:cubicBezTo>
                      <a:pt x="2149" y="3412"/>
                      <a:pt x="2150" y="3412"/>
                      <a:pt x="2150" y="3413"/>
                    </a:cubicBezTo>
                    <a:cubicBezTo>
                      <a:pt x="2152" y="3421"/>
                      <a:pt x="2153" y="3430"/>
                      <a:pt x="2154" y="3437"/>
                    </a:cubicBezTo>
                    <a:moveTo>
                      <a:pt x="2155" y="3441"/>
                    </a:moveTo>
                    <a:cubicBezTo>
                      <a:pt x="2155" y="3442"/>
                      <a:pt x="2155" y="3442"/>
                      <a:pt x="2155" y="3442"/>
                    </a:cubicBezTo>
                    <a:cubicBezTo>
                      <a:pt x="2155" y="3441"/>
                      <a:pt x="2155" y="3441"/>
                      <a:pt x="2155" y="3441"/>
                    </a:cubicBezTo>
                    <a:cubicBezTo>
                      <a:pt x="2155" y="3440"/>
                      <a:pt x="2155" y="3440"/>
                      <a:pt x="2155" y="3440"/>
                    </a:cubicBezTo>
                    <a:cubicBezTo>
                      <a:pt x="2155" y="3441"/>
                      <a:pt x="2155" y="3441"/>
                      <a:pt x="2155" y="3441"/>
                    </a:cubicBezTo>
                    <a:moveTo>
                      <a:pt x="2118" y="3463"/>
                    </a:moveTo>
                    <a:cubicBezTo>
                      <a:pt x="2119" y="3462"/>
                      <a:pt x="2120" y="3461"/>
                      <a:pt x="2121" y="3461"/>
                    </a:cubicBezTo>
                    <a:cubicBezTo>
                      <a:pt x="2121" y="3466"/>
                      <a:pt x="2121" y="3471"/>
                      <a:pt x="2122" y="3475"/>
                    </a:cubicBezTo>
                    <a:cubicBezTo>
                      <a:pt x="2121" y="3477"/>
                      <a:pt x="2120" y="3478"/>
                      <a:pt x="2119" y="3479"/>
                    </a:cubicBezTo>
                    <a:cubicBezTo>
                      <a:pt x="2119" y="3473"/>
                      <a:pt x="2118" y="3468"/>
                      <a:pt x="2118" y="3463"/>
                    </a:cubicBezTo>
                    <a:moveTo>
                      <a:pt x="2122" y="3423"/>
                    </a:moveTo>
                    <a:cubicBezTo>
                      <a:pt x="2120" y="3424"/>
                      <a:pt x="2119" y="3425"/>
                      <a:pt x="2117" y="3426"/>
                    </a:cubicBezTo>
                    <a:cubicBezTo>
                      <a:pt x="2117" y="3426"/>
                      <a:pt x="2117" y="3426"/>
                      <a:pt x="2117" y="3426"/>
                    </a:cubicBezTo>
                    <a:cubicBezTo>
                      <a:pt x="2117" y="3425"/>
                      <a:pt x="2117" y="3424"/>
                      <a:pt x="2118" y="3424"/>
                    </a:cubicBezTo>
                    <a:cubicBezTo>
                      <a:pt x="2119" y="3423"/>
                      <a:pt x="2120" y="3422"/>
                      <a:pt x="2121" y="3421"/>
                    </a:cubicBezTo>
                    <a:cubicBezTo>
                      <a:pt x="2122" y="3422"/>
                      <a:pt x="2122" y="3422"/>
                      <a:pt x="2122" y="3423"/>
                    </a:cubicBezTo>
                    <a:moveTo>
                      <a:pt x="2149" y="3383"/>
                    </a:moveTo>
                    <a:cubicBezTo>
                      <a:pt x="2150" y="3383"/>
                      <a:pt x="2150" y="3383"/>
                      <a:pt x="2150" y="3383"/>
                    </a:cubicBezTo>
                    <a:cubicBezTo>
                      <a:pt x="2150" y="3385"/>
                      <a:pt x="2149" y="3387"/>
                      <a:pt x="2148" y="3390"/>
                    </a:cubicBezTo>
                    <a:cubicBezTo>
                      <a:pt x="2148" y="3389"/>
                      <a:pt x="2148" y="3388"/>
                      <a:pt x="2148" y="3386"/>
                    </a:cubicBezTo>
                    <a:cubicBezTo>
                      <a:pt x="2148" y="3385"/>
                      <a:pt x="2149" y="3384"/>
                      <a:pt x="2149" y="3383"/>
                    </a:cubicBezTo>
                    <a:moveTo>
                      <a:pt x="2152" y="3404"/>
                    </a:moveTo>
                    <a:cubicBezTo>
                      <a:pt x="2153" y="3402"/>
                      <a:pt x="2154" y="3400"/>
                      <a:pt x="2155" y="3398"/>
                    </a:cubicBezTo>
                    <a:cubicBezTo>
                      <a:pt x="2156" y="3411"/>
                      <a:pt x="2157" y="3426"/>
                      <a:pt x="2158" y="3435"/>
                    </a:cubicBezTo>
                    <a:cubicBezTo>
                      <a:pt x="2158" y="3436"/>
                      <a:pt x="2158" y="3436"/>
                      <a:pt x="2158" y="3436"/>
                    </a:cubicBezTo>
                    <a:cubicBezTo>
                      <a:pt x="2156" y="3426"/>
                      <a:pt x="2154" y="3415"/>
                      <a:pt x="2152" y="3404"/>
                    </a:cubicBezTo>
                    <a:moveTo>
                      <a:pt x="2185" y="3255"/>
                    </a:moveTo>
                    <a:cubicBezTo>
                      <a:pt x="2185" y="3260"/>
                      <a:pt x="2186" y="3265"/>
                      <a:pt x="2186" y="3269"/>
                    </a:cubicBezTo>
                    <a:cubicBezTo>
                      <a:pt x="2175" y="3249"/>
                      <a:pt x="2163" y="3231"/>
                      <a:pt x="2153" y="3218"/>
                    </a:cubicBezTo>
                    <a:cubicBezTo>
                      <a:pt x="2159" y="3224"/>
                      <a:pt x="2166" y="3231"/>
                      <a:pt x="2172" y="3238"/>
                    </a:cubicBezTo>
                    <a:cubicBezTo>
                      <a:pt x="2173" y="3241"/>
                      <a:pt x="2173" y="3241"/>
                      <a:pt x="2173" y="3241"/>
                    </a:cubicBezTo>
                    <a:cubicBezTo>
                      <a:pt x="2172" y="3238"/>
                      <a:pt x="2172" y="3238"/>
                      <a:pt x="2172" y="3238"/>
                    </a:cubicBezTo>
                    <a:cubicBezTo>
                      <a:pt x="2175" y="3241"/>
                      <a:pt x="2178" y="3245"/>
                      <a:pt x="2181" y="3248"/>
                    </a:cubicBezTo>
                    <a:cubicBezTo>
                      <a:pt x="2182" y="3250"/>
                      <a:pt x="2184" y="3253"/>
                      <a:pt x="2185" y="3255"/>
                    </a:cubicBezTo>
                    <a:moveTo>
                      <a:pt x="2079" y="2873"/>
                    </a:moveTo>
                    <a:cubicBezTo>
                      <a:pt x="2082" y="2859"/>
                      <a:pt x="2082" y="2859"/>
                      <a:pt x="2082" y="2859"/>
                    </a:cubicBezTo>
                    <a:cubicBezTo>
                      <a:pt x="2084" y="2855"/>
                      <a:pt x="2085" y="2850"/>
                      <a:pt x="2086" y="2844"/>
                    </a:cubicBezTo>
                    <a:cubicBezTo>
                      <a:pt x="2085" y="2856"/>
                      <a:pt x="2085" y="2856"/>
                      <a:pt x="2085" y="2856"/>
                    </a:cubicBezTo>
                    <a:cubicBezTo>
                      <a:pt x="2081" y="2878"/>
                      <a:pt x="2073" y="2945"/>
                      <a:pt x="2069" y="2986"/>
                    </a:cubicBezTo>
                    <a:cubicBezTo>
                      <a:pt x="2060" y="2967"/>
                      <a:pt x="2060" y="2967"/>
                      <a:pt x="2060" y="2967"/>
                    </a:cubicBezTo>
                    <a:cubicBezTo>
                      <a:pt x="2060" y="2966"/>
                      <a:pt x="2060" y="2966"/>
                      <a:pt x="2060" y="2966"/>
                    </a:cubicBezTo>
                    <a:cubicBezTo>
                      <a:pt x="2068" y="2941"/>
                      <a:pt x="2074" y="2912"/>
                      <a:pt x="2075" y="2892"/>
                    </a:cubicBezTo>
                    <a:cubicBezTo>
                      <a:pt x="2076" y="2884"/>
                      <a:pt x="2076" y="2884"/>
                      <a:pt x="2076" y="2884"/>
                    </a:cubicBezTo>
                    <a:cubicBezTo>
                      <a:pt x="2074" y="2898"/>
                      <a:pt x="2074" y="2898"/>
                      <a:pt x="2074" y="2898"/>
                    </a:cubicBezTo>
                    <a:cubicBezTo>
                      <a:pt x="2074" y="2904"/>
                      <a:pt x="2071" y="2914"/>
                      <a:pt x="2068" y="2926"/>
                    </a:cubicBezTo>
                    <a:cubicBezTo>
                      <a:pt x="2071" y="2906"/>
                      <a:pt x="2074" y="2886"/>
                      <a:pt x="2075" y="2872"/>
                    </a:cubicBezTo>
                    <a:cubicBezTo>
                      <a:pt x="2077" y="2862"/>
                      <a:pt x="2077" y="2862"/>
                      <a:pt x="2077" y="2862"/>
                    </a:cubicBezTo>
                    <a:cubicBezTo>
                      <a:pt x="2074" y="2879"/>
                      <a:pt x="2074" y="2879"/>
                      <a:pt x="2074" y="2879"/>
                    </a:cubicBezTo>
                    <a:cubicBezTo>
                      <a:pt x="2073" y="2894"/>
                      <a:pt x="2064" y="2929"/>
                      <a:pt x="2057" y="2959"/>
                    </a:cubicBezTo>
                    <a:cubicBezTo>
                      <a:pt x="2042" y="2928"/>
                      <a:pt x="2042" y="2928"/>
                      <a:pt x="2042" y="2928"/>
                    </a:cubicBezTo>
                    <a:cubicBezTo>
                      <a:pt x="2042" y="2924"/>
                      <a:pt x="2043" y="2920"/>
                      <a:pt x="2043" y="2916"/>
                    </a:cubicBezTo>
                    <a:cubicBezTo>
                      <a:pt x="2050" y="2903"/>
                      <a:pt x="2053" y="2867"/>
                      <a:pt x="2053" y="2837"/>
                    </a:cubicBezTo>
                    <a:cubicBezTo>
                      <a:pt x="2059" y="2836"/>
                      <a:pt x="2059" y="2836"/>
                      <a:pt x="2059" y="2836"/>
                    </a:cubicBezTo>
                    <a:cubicBezTo>
                      <a:pt x="2059" y="2854"/>
                      <a:pt x="2057" y="2872"/>
                      <a:pt x="2055" y="2885"/>
                    </a:cubicBezTo>
                    <a:cubicBezTo>
                      <a:pt x="2054" y="2894"/>
                      <a:pt x="2054" y="2894"/>
                      <a:pt x="2054" y="2894"/>
                    </a:cubicBezTo>
                    <a:cubicBezTo>
                      <a:pt x="2056" y="2879"/>
                      <a:pt x="2056" y="2879"/>
                      <a:pt x="2056" y="2879"/>
                    </a:cubicBezTo>
                    <a:cubicBezTo>
                      <a:pt x="2059" y="2871"/>
                      <a:pt x="2061" y="2854"/>
                      <a:pt x="2063" y="2836"/>
                    </a:cubicBezTo>
                    <a:cubicBezTo>
                      <a:pt x="2068" y="2836"/>
                      <a:pt x="2068" y="2836"/>
                      <a:pt x="2068" y="2836"/>
                    </a:cubicBezTo>
                    <a:cubicBezTo>
                      <a:pt x="2068" y="2846"/>
                      <a:pt x="2067" y="2856"/>
                      <a:pt x="2066" y="2864"/>
                    </a:cubicBezTo>
                    <a:cubicBezTo>
                      <a:pt x="2065" y="2871"/>
                      <a:pt x="2065" y="2871"/>
                      <a:pt x="2065" y="2871"/>
                    </a:cubicBezTo>
                    <a:cubicBezTo>
                      <a:pt x="2067" y="2859"/>
                      <a:pt x="2067" y="2859"/>
                      <a:pt x="2067" y="2859"/>
                    </a:cubicBezTo>
                    <a:cubicBezTo>
                      <a:pt x="2068" y="2854"/>
                      <a:pt x="2070" y="2846"/>
                      <a:pt x="2070" y="2836"/>
                    </a:cubicBezTo>
                    <a:cubicBezTo>
                      <a:pt x="2085" y="2835"/>
                      <a:pt x="2085" y="2835"/>
                      <a:pt x="2085" y="2835"/>
                    </a:cubicBezTo>
                    <a:cubicBezTo>
                      <a:pt x="2084" y="2846"/>
                      <a:pt x="2083" y="2856"/>
                      <a:pt x="2080" y="2865"/>
                    </a:cubicBezTo>
                    <a:cubicBezTo>
                      <a:pt x="2079" y="2873"/>
                      <a:pt x="2079" y="2873"/>
                      <a:pt x="2079" y="2873"/>
                    </a:cubicBezTo>
                    <a:moveTo>
                      <a:pt x="2045" y="2793"/>
                    </a:moveTo>
                    <a:cubicBezTo>
                      <a:pt x="2046" y="2798"/>
                      <a:pt x="2046" y="2804"/>
                      <a:pt x="2047" y="2810"/>
                    </a:cubicBezTo>
                    <a:cubicBezTo>
                      <a:pt x="2039" y="2811"/>
                      <a:pt x="2039" y="2811"/>
                      <a:pt x="2039" y="2811"/>
                    </a:cubicBezTo>
                    <a:cubicBezTo>
                      <a:pt x="2038" y="2808"/>
                      <a:pt x="2038" y="2805"/>
                      <a:pt x="2038" y="2803"/>
                    </a:cubicBezTo>
                    <a:cubicBezTo>
                      <a:pt x="2040" y="2799"/>
                      <a:pt x="2042" y="2796"/>
                      <a:pt x="2045" y="2793"/>
                    </a:cubicBezTo>
                    <a:moveTo>
                      <a:pt x="2024" y="2792"/>
                    </a:moveTo>
                    <a:cubicBezTo>
                      <a:pt x="2021" y="2800"/>
                      <a:pt x="2018" y="2807"/>
                      <a:pt x="2016" y="2812"/>
                    </a:cubicBezTo>
                    <a:cubicBezTo>
                      <a:pt x="2014" y="2812"/>
                      <a:pt x="2014" y="2812"/>
                      <a:pt x="2014" y="2812"/>
                    </a:cubicBezTo>
                    <a:cubicBezTo>
                      <a:pt x="2014" y="2812"/>
                      <a:pt x="2014" y="2812"/>
                      <a:pt x="2014" y="2812"/>
                    </a:cubicBezTo>
                    <a:cubicBezTo>
                      <a:pt x="2013" y="2812"/>
                      <a:pt x="2013" y="2812"/>
                      <a:pt x="2013" y="2812"/>
                    </a:cubicBezTo>
                    <a:cubicBezTo>
                      <a:pt x="2006" y="2813"/>
                      <a:pt x="2006" y="2813"/>
                      <a:pt x="2006" y="2813"/>
                    </a:cubicBezTo>
                    <a:cubicBezTo>
                      <a:pt x="2012" y="2807"/>
                      <a:pt x="2018" y="2800"/>
                      <a:pt x="2023" y="2793"/>
                    </a:cubicBezTo>
                    <a:cubicBezTo>
                      <a:pt x="2024" y="2792"/>
                      <a:pt x="2024" y="2792"/>
                      <a:pt x="2024" y="2792"/>
                    </a:cubicBezTo>
                    <a:moveTo>
                      <a:pt x="1974" y="2835"/>
                    </a:moveTo>
                    <a:cubicBezTo>
                      <a:pt x="1975" y="2835"/>
                      <a:pt x="1975" y="2835"/>
                      <a:pt x="1975" y="2835"/>
                    </a:cubicBezTo>
                    <a:cubicBezTo>
                      <a:pt x="1974" y="2835"/>
                      <a:pt x="1974" y="2835"/>
                      <a:pt x="1974" y="2835"/>
                    </a:cubicBezTo>
                    <a:cubicBezTo>
                      <a:pt x="1974" y="2835"/>
                      <a:pt x="1974" y="2835"/>
                      <a:pt x="1974" y="2835"/>
                    </a:cubicBezTo>
                    <a:moveTo>
                      <a:pt x="2016" y="3157"/>
                    </a:moveTo>
                    <a:cubicBezTo>
                      <a:pt x="2016" y="3157"/>
                      <a:pt x="2016" y="3157"/>
                      <a:pt x="2016" y="3157"/>
                    </a:cubicBezTo>
                    <a:cubicBezTo>
                      <a:pt x="2030" y="3154"/>
                      <a:pt x="2043" y="3151"/>
                      <a:pt x="2055" y="3149"/>
                    </a:cubicBezTo>
                    <a:cubicBezTo>
                      <a:pt x="2045" y="3154"/>
                      <a:pt x="2035" y="3160"/>
                      <a:pt x="2026" y="3165"/>
                    </a:cubicBezTo>
                    <a:cubicBezTo>
                      <a:pt x="2020" y="3168"/>
                      <a:pt x="2020" y="3168"/>
                      <a:pt x="2020" y="3168"/>
                    </a:cubicBezTo>
                    <a:cubicBezTo>
                      <a:pt x="1979" y="3181"/>
                      <a:pt x="1936" y="3199"/>
                      <a:pt x="1897" y="3213"/>
                    </a:cubicBezTo>
                    <a:cubicBezTo>
                      <a:pt x="1869" y="3218"/>
                      <a:pt x="1840" y="3224"/>
                      <a:pt x="1809" y="3231"/>
                    </a:cubicBezTo>
                    <a:cubicBezTo>
                      <a:pt x="1809" y="3229"/>
                      <a:pt x="1808" y="3227"/>
                      <a:pt x="1808" y="3226"/>
                    </a:cubicBezTo>
                    <a:cubicBezTo>
                      <a:pt x="1809" y="3219"/>
                      <a:pt x="1810" y="3211"/>
                      <a:pt x="1811" y="3204"/>
                    </a:cubicBezTo>
                    <a:cubicBezTo>
                      <a:pt x="1887" y="3186"/>
                      <a:pt x="1955" y="3170"/>
                      <a:pt x="2014" y="3157"/>
                    </a:cubicBezTo>
                    <a:cubicBezTo>
                      <a:pt x="2014" y="3158"/>
                      <a:pt x="2014" y="3158"/>
                      <a:pt x="2014" y="3158"/>
                    </a:cubicBezTo>
                    <a:cubicBezTo>
                      <a:pt x="2016" y="3157"/>
                      <a:pt x="2016" y="3157"/>
                      <a:pt x="2016" y="3157"/>
                    </a:cubicBezTo>
                    <a:moveTo>
                      <a:pt x="1778" y="3109"/>
                    </a:moveTo>
                    <a:cubicBezTo>
                      <a:pt x="1776" y="3108"/>
                      <a:pt x="1774" y="3108"/>
                      <a:pt x="1772" y="3108"/>
                    </a:cubicBezTo>
                    <a:cubicBezTo>
                      <a:pt x="1779" y="3098"/>
                      <a:pt x="1779" y="3098"/>
                      <a:pt x="1779" y="3098"/>
                    </a:cubicBezTo>
                    <a:cubicBezTo>
                      <a:pt x="1798" y="3190"/>
                      <a:pt x="1798" y="3190"/>
                      <a:pt x="1798" y="3190"/>
                    </a:cubicBezTo>
                    <a:cubicBezTo>
                      <a:pt x="1797" y="3190"/>
                      <a:pt x="1797" y="3190"/>
                      <a:pt x="1797" y="3190"/>
                    </a:cubicBezTo>
                    <a:cubicBezTo>
                      <a:pt x="1797" y="3189"/>
                      <a:pt x="1796" y="3188"/>
                      <a:pt x="1795" y="3188"/>
                    </a:cubicBezTo>
                    <a:cubicBezTo>
                      <a:pt x="1795" y="3189"/>
                      <a:pt x="1795" y="3190"/>
                      <a:pt x="1795" y="3191"/>
                    </a:cubicBezTo>
                    <a:cubicBezTo>
                      <a:pt x="1786" y="3193"/>
                      <a:pt x="1778" y="3194"/>
                      <a:pt x="1770" y="3196"/>
                    </a:cubicBezTo>
                    <a:cubicBezTo>
                      <a:pt x="1767" y="3183"/>
                      <a:pt x="1767" y="3183"/>
                      <a:pt x="1767" y="3183"/>
                    </a:cubicBezTo>
                    <a:cubicBezTo>
                      <a:pt x="1768" y="3183"/>
                      <a:pt x="1771" y="3183"/>
                      <a:pt x="1774" y="3184"/>
                    </a:cubicBezTo>
                    <a:cubicBezTo>
                      <a:pt x="1782" y="3184"/>
                      <a:pt x="1792" y="3185"/>
                      <a:pt x="1793" y="3181"/>
                    </a:cubicBezTo>
                    <a:cubicBezTo>
                      <a:pt x="1787" y="3177"/>
                      <a:pt x="1775" y="3181"/>
                      <a:pt x="1767" y="3183"/>
                    </a:cubicBezTo>
                    <a:cubicBezTo>
                      <a:pt x="1764" y="3166"/>
                      <a:pt x="1764" y="3166"/>
                      <a:pt x="1764" y="3166"/>
                    </a:cubicBezTo>
                    <a:cubicBezTo>
                      <a:pt x="1764" y="3166"/>
                      <a:pt x="1764" y="3166"/>
                      <a:pt x="1764" y="3166"/>
                    </a:cubicBezTo>
                    <a:cubicBezTo>
                      <a:pt x="1767" y="3166"/>
                      <a:pt x="1781" y="3167"/>
                      <a:pt x="1781" y="3161"/>
                    </a:cubicBezTo>
                    <a:cubicBezTo>
                      <a:pt x="1776" y="3158"/>
                      <a:pt x="1768" y="3164"/>
                      <a:pt x="1763" y="3166"/>
                    </a:cubicBezTo>
                    <a:cubicBezTo>
                      <a:pt x="1760" y="3147"/>
                      <a:pt x="1760" y="3147"/>
                      <a:pt x="1760" y="3147"/>
                    </a:cubicBezTo>
                    <a:cubicBezTo>
                      <a:pt x="1762" y="3147"/>
                      <a:pt x="1762" y="3147"/>
                      <a:pt x="1762" y="3147"/>
                    </a:cubicBezTo>
                    <a:cubicBezTo>
                      <a:pt x="1767" y="3147"/>
                      <a:pt x="1786" y="3147"/>
                      <a:pt x="1786" y="3142"/>
                    </a:cubicBezTo>
                    <a:cubicBezTo>
                      <a:pt x="1779" y="3139"/>
                      <a:pt x="1768" y="3146"/>
                      <a:pt x="1761" y="3147"/>
                    </a:cubicBezTo>
                    <a:cubicBezTo>
                      <a:pt x="1760" y="3147"/>
                      <a:pt x="1760" y="3147"/>
                      <a:pt x="1760" y="3147"/>
                    </a:cubicBezTo>
                    <a:cubicBezTo>
                      <a:pt x="1757" y="3133"/>
                      <a:pt x="1757" y="3133"/>
                      <a:pt x="1757" y="3133"/>
                    </a:cubicBezTo>
                    <a:cubicBezTo>
                      <a:pt x="1757" y="3133"/>
                      <a:pt x="1757" y="3133"/>
                      <a:pt x="1757" y="3133"/>
                    </a:cubicBezTo>
                    <a:cubicBezTo>
                      <a:pt x="1763" y="3132"/>
                      <a:pt x="1783" y="3133"/>
                      <a:pt x="1785" y="3127"/>
                    </a:cubicBezTo>
                    <a:cubicBezTo>
                      <a:pt x="1777" y="3124"/>
                      <a:pt x="1765" y="3130"/>
                      <a:pt x="1757" y="3133"/>
                    </a:cubicBezTo>
                    <a:cubicBezTo>
                      <a:pt x="1756" y="3129"/>
                      <a:pt x="1756" y="3129"/>
                      <a:pt x="1756" y="3129"/>
                    </a:cubicBezTo>
                    <a:cubicBezTo>
                      <a:pt x="1768" y="3114"/>
                      <a:pt x="1768" y="3114"/>
                      <a:pt x="1768" y="3114"/>
                    </a:cubicBezTo>
                    <a:cubicBezTo>
                      <a:pt x="1773" y="3113"/>
                      <a:pt x="1778" y="3111"/>
                      <a:pt x="1778" y="3109"/>
                    </a:cubicBezTo>
                    <a:moveTo>
                      <a:pt x="1755" y="3123"/>
                    </a:moveTo>
                    <a:cubicBezTo>
                      <a:pt x="1753" y="3114"/>
                      <a:pt x="1753" y="3114"/>
                      <a:pt x="1753" y="3114"/>
                    </a:cubicBezTo>
                    <a:cubicBezTo>
                      <a:pt x="1754" y="3114"/>
                      <a:pt x="1754" y="3114"/>
                      <a:pt x="1754" y="3114"/>
                    </a:cubicBezTo>
                    <a:cubicBezTo>
                      <a:pt x="1755" y="3114"/>
                      <a:pt x="1758" y="3114"/>
                      <a:pt x="1762" y="3114"/>
                    </a:cubicBezTo>
                    <a:cubicBezTo>
                      <a:pt x="1755" y="3123"/>
                      <a:pt x="1755" y="3123"/>
                      <a:pt x="1755" y="3123"/>
                    </a:cubicBezTo>
                    <a:moveTo>
                      <a:pt x="1659" y="3242"/>
                    </a:moveTo>
                    <a:cubicBezTo>
                      <a:pt x="1659" y="3245"/>
                      <a:pt x="1660" y="3247"/>
                      <a:pt x="1661" y="3250"/>
                    </a:cubicBezTo>
                    <a:cubicBezTo>
                      <a:pt x="1661" y="3250"/>
                      <a:pt x="1661" y="3250"/>
                      <a:pt x="1661" y="3250"/>
                    </a:cubicBezTo>
                    <a:cubicBezTo>
                      <a:pt x="1661" y="3250"/>
                      <a:pt x="1661" y="3250"/>
                      <a:pt x="1661" y="3250"/>
                    </a:cubicBezTo>
                    <a:cubicBezTo>
                      <a:pt x="1662" y="3254"/>
                      <a:pt x="1663" y="3258"/>
                      <a:pt x="1663" y="3261"/>
                    </a:cubicBezTo>
                    <a:cubicBezTo>
                      <a:pt x="1550" y="3285"/>
                      <a:pt x="1432" y="3313"/>
                      <a:pt x="1313" y="3343"/>
                    </a:cubicBezTo>
                    <a:cubicBezTo>
                      <a:pt x="1296" y="3348"/>
                      <a:pt x="1279" y="3352"/>
                      <a:pt x="1262" y="3357"/>
                    </a:cubicBezTo>
                    <a:cubicBezTo>
                      <a:pt x="1263" y="3347"/>
                      <a:pt x="1263" y="3347"/>
                      <a:pt x="1263" y="3347"/>
                    </a:cubicBezTo>
                    <a:cubicBezTo>
                      <a:pt x="1404" y="3308"/>
                      <a:pt x="1538" y="3273"/>
                      <a:pt x="1659" y="3242"/>
                    </a:cubicBezTo>
                    <a:moveTo>
                      <a:pt x="1516" y="3161"/>
                    </a:moveTo>
                    <a:cubicBezTo>
                      <a:pt x="1516" y="3161"/>
                      <a:pt x="1516" y="3161"/>
                      <a:pt x="1516" y="3161"/>
                    </a:cubicBezTo>
                    <a:cubicBezTo>
                      <a:pt x="1507" y="3257"/>
                      <a:pt x="1507" y="3257"/>
                      <a:pt x="1507" y="3257"/>
                    </a:cubicBezTo>
                    <a:cubicBezTo>
                      <a:pt x="1501" y="3259"/>
                      <a:pt x="1496" y="3260"/>
                      <a:pt x="1490" y="3262"/>
                    </a:cubicBezTo>
                    <a:cubicBezTo>
                      <a:pt x="1490" y="3258"/>
                      <a:pt x="1490" y="3258"/>
                      <a:pt x="1490" y="3258"/>
                    </a:cubicBezTo>
                    <a:cubicBezTo>
                      <a:pt x="1475" y="3258"/>
                      <a:pt x="1475" y="3258"/>
                      <a:pt x="1475" y="3258"/>
                    </a:cubicBezTo>
                    <a:cubicBezTo>
                      <a:pt x="1499" y="2970"/>
                      <a:pt x="1499" y="2970"/>
                      <a:pt x="1499" y="2970"/>
                    </a:cubicBezTo>
                    <a:cubicBezTo>
                      <a:pt x="1511" y="2969"/>
                      <a:pt x="1524" y="2968"/>
                      <a:pt x="1536" y="2967"/>
                    </a:cubicBezTo>
                    <a:cubicBezTo>
                      <a:pt x="1535" y="2980"/>
                      <a:pt x="1535" y="2980"/>
                      <a:pt x="1535" y="2980"/>
                    </a:cubicBezTo>
                    <a:cubicBezTo>
                      <a:pt x="1534" y="2980"/>
                      <a:pt x="1534" y="2980"/>
                      <a:pt x="1534" y="2980"/>
                    </a:cubicBezTo>
                    <a:cubicBezTo>
                      <a:pt x="1535" y="2980"/>
                      <a:pt x="1535" y="2980"/>
                      <a:pt x="1535" y="2980"/>
                    </a:cubicBezTo>
                    <a:cubicBezTo>
                      <a:pt x="1530" y="3023"/>
                      <a:pt x="1530" y="3023"/>
                      <a:pt x="1530" y="3023"/>
                    </a:cubicBezTo>
                    <a:cubicBezTo>
                      <a:pt x="1530" y="3023"/>
                      <a:pt x="1530" y="3023"/>
                      <a:pt x="1530" y="3023"/>
                    </a:cubicBezTo>
                    <a:cubicBezTo>
                      <a:pt x="1530" y="3023"/>
                      <a:pt x="1530" y="3023"/>
                      <a:pt x="1530" y="3023"/>
                    </a:cubicBezTo>
                    <a:cubicBezTo>
                      <a:pt x="1526" y="3065"/>
                      <a:pt x="1526" y="3065"/>
                      <a:pt x="1526" y="3065"/>
                    </a:cubicBezTo>
                    <a:cubicBezTo>
                      <a:pt x="1526" y="3065"/>
                      <a:pt x="1526" y="3065"/>
                      <a:pt x="1526" y="3065"/>
                    </a:cubicBezTo>
                    <a:cubicBezTo>
                      <a:pt x="1526" y="3065"/>
                      <a:pt x="1526" y="3065"/>
                      <a:pt x="1526" y="3065"/>
                    </a:cubicBezTo>
                    <a:cubicBezTo>
                      <a:pt x="1519" y="3139"/>
                      <a:pt x="1519" y="3139"/>
                      <a:pt x="1519" y="3139"/>
                    </a:cubicBezTo>
                    <a:cubicBezTo>
                      <a:pt x="1518" y="3139"/>
                      <a:pt x="1518" y="3139"/>
                      <a:pt x="1518" y="3139"/>
                    </a:cubicBezTo>
                    <a:cubicBezTo>
                      <a:pt x="1519" y="3139"/>
                      <a:pt x="1519" y="3139"/>
                      <a:pt x="1519" y="3139"/>
                    </a:cubicBezTo>
                    <a:cubicBezTo>
                      <a:pt x="1516" y="3161"/>
                      <a:pt x="1516" y="3161"/>
                      <a:pt x="1516" y="3161"/>
                    </a:cubicBezTo>
                    <a:cubicBezTo>
                      <a:pt x="1516" y="3161"/>
                      <a:pt x="1516" y="3161"/>
                      <a:pt x="1516" y="3161"/>
                    </a:cubicBezTo>
                    <a:moveTo>
                      <a:pt x="1324" y="2996"/>
                    </a:moveTo>
                    <a:cubicBezTo>
                      <a:pt x="1323" y="3000"/>
                      <a:pt x="1322" y="3003"/>
                      <a:pt x="1321" y="3008"/>
                    </a:cubicBezTo>
                    <a:cubicBezTo>
                      <a:pt x="1321" y="3003"/>
                      <a:pt x="1321" y="3000"/>
                      <a:pt x="1320" y="2997"/>
                    </a:cubicBezTo>
                    <a:cubicBezTo>
                      <a:pt x="1321" y="2997"/>
                      <a:pt x="1323" y="2997"/>
                      <a:pt x="1324" y="2996"/>
                    </a:cubicBezTo>
                    <a:moveTo>
                      <a:pt x="1318" y="2997"/>
                    </a:moveTo>
                    <a:cubicBezTo>
                      <a:pt x="1317" y="3007"/>
                      <a:pt x="1316" y="3019"/>
                      <a:pt x="1314" y="3032"/>
                    </a:cubicBezTo>
                    <a:cubicBezTo>
                      <a:pt x="1310" y="3046"/>
                      <a:pt x="1305" y="3061"/>
                      <a:pt x="1300" y="3076"/>
                    </a:cubicBezTo>
                    <a:cubicBezTo>
                      <a:pt x="1299" y="3078"/>
                      <a:pt x="1298" y="3079"/>
                      <a:pt x="1297" y="3081"/>
                    </a:cubicBezTo>
                    <a:cubicBezTo>
                      <a:pt x="1297" y="3082"/>
                      <a:pt x="1296" y="3084"/>
                      <a:pt x="1295" y="3085"/>
                    </a:cubicBezTo>
                    <a:cubicBezTo>
                      <a:pt x="1296" y="3082"/>
                      <a:pt x="1296" y="3082"/>
                      <a:pt x="1296" y="3082"/>
                    </a:cubicBezTo>
                    <a:cubicBezTo>
                      <a:pt x="1302" y="3068"/>
                      <a:pt x="1317" y="3010"/>
                      <a:pt x="1311" y="3002"/>
                    </a:cubicBezTo>
                    <a:cubicBezTo>
                      <a:pt x="1305" y="3022"/>
                      <a:pt x="1302" y="3063"/>
                      <a:pt x="1295" y="3086"/>
                    </a:cubicBezTo>
                    <a:cubicBezTo>
                      <a:pt x="1284" y="3106"/>
                      <a:pt x="1270" y="3138"/>
                      <a:pt x="1248" y="3147"/>
                    </a:cubicBezTo>
                    <a:cubicBezTo>
                      <a:pt x="1247" y="3147"/>
                      <a:pt x="1247" y="3147"/>
                      <a:pt x="1247" y="3147"/>
                    </a:cubicBezTo>
                    <a:cubicBezTo>
                      <a:pt x="1251" y="3141"/>
                      <a:pt x="1254" y="3134"/>
                      <a:pt x="1255" y="3129"/>
                    </a:cubicBezTo>
                    <a:cubicBezTo>
                      <a:pt x="1256" y="3127"/>
                      <a:pt x="1256" y="3127"/>
                      <a:pt x="1256" y="3127"/>
                    </a:cubicBezTo>
                    <a:cubicBezTo>
                      <a:pt x="1254" y="3131"/>
                      <a:pt x="1254" y="3131"/>
                      <a:pt x="1254" y="3131"/>
                    </a:cubicBezTo>
                    <a:cubicBezTo>
                      <a:pt x="1253" y="3135"/>
                      <a:pt x="1247" y="3141"/>
                      <a:pt x="1241" y="3147"/>
                    </a:cubicBezTo>
                    <a:cubicBezTo>
                      <a:pt x="1237" y="3148"/>
                      <a:pt x="1237" y="3148"/>
                      <a:pt x="1237" y="3148"/>
                    </a:cubicBezTo>
                    <a:cubicBezTo>
                      <a:pt x="1241" y="3142"/>
                      <a:pt x="1244" y="3135"/>
                      <a:pt x="1246" y="3131"/>
                    </a:cubicBezTo>
                    <a:cubicBezTo>
                      <a:pt x="1248" y="3129"/>
                      <a:pt x="1248" y="3129"/>
                      <a:pt x="1248" y="3129"/>
                    </a:cubicBezTo>
                    <a:cubicBezTo>
                      <a:pt x="1245" y="3132"/>
                      <a:pt x="1245" y="3132"/>
                      <a:pt x="1245" y="3132"/>
                    </a:cubicBezTo>
                    <a:cubicBezTo>
                      <a:pt x="1243" y="3135"/>
                      <a:pt x="1237" y="3142"/>
                      <a:pt x="1232" y="3148"/>
                    </a:cubicBezTo>
                    <a:cubicBezTo>
                      <a:pt x="1230" y="3148"/>
                      <a:pt x="1229" y="3147"/>
                      <a:pt x="1227" y="3147"/>
                    </a:cubicBezTo>
                    <a:cubicBezTo>
                      <a:pt x="1234" y="3139"/>
                      <a:pt x="1239" y="3129"/>
                      <a:pt x="1243" y="3123"/>
                    </a:cubicBezTo>
                    <a:cubicBezTo>
                      <a:pt x="1245" y="3120"/>
                      <a:pt x="1245" y="3120"/>
                      <a:pt x="1245" y="3120"/>
                    </a:cubicBezTo>
                    <a:cubicBezTo>
                      <a:pt x="1241" y="3124"/>
                      <a:pt x="1241" y="3124"/>
                      <a:pt x="1241" y="3124"/>
                    </a:cubicBezTo>
                    <a:cubicBezTo>
                      <a:pt x="1239" y="3129"/>
                      <a:pt x="1230" y="3137"/>
                      <a:pt x="1223" y="3145"/>
                    </a:cubicBezTo>
                    <a:cubicBezTo>
                      <a:pt x="1222" y="3144"/>
                      <a:pt x="1221" y="3144"/>
                      <a:pt x="1220" y="3144"/>
                    </a:cubicBezTo>
                    <a:cubicBezTo>
                      <a:pt x="1219" y="3143"/>
                      <a:pt x="1219" y="3143"/>
                      <a:pt x="1219" y="3143"/>
                    </a:cubicBezTo>
                    <a:cubicBezTo>
                      <a:pt x="1226" y="3135"/>
                      <a:pt x="1232" y="3123"/>
                      <a:pt x="1235" y="3116"/>
                    </a:cubicBezTo>
                    <a:cubicBezTo>
                      <a:pt x="1236" y="3113"/>
                      <a:pt x="1236" y="3113"/>
                      <a:pt x="1236" y="3113"/>
                    </a:cubicBezTo>
                    <a:cubicBezTo>
                      <a:pt x="1234" y="3118"/>
                      <a:pt x="1234" y="3118"/>
                      <a:pt x="1234" y="3118"/>
                    </a:cubicBezTo>
                    <a:cubicBezTo>
                      <a:pt x="1232" y="3122"/>
                      <a:pt x="1226" y="3129"/>
                      <a:pt x="1220" y="3135"/>
                    </a:cubicBezTo>
                    <a:cubicBezTo>
                      <a:pt x="1223" y="3119"/>
                      <a:pt x="1223" y="3119"/>
                      <a:pt x="1223" y="3119"/>
                    </a:cubicBezTo>
                    <a:cubicBezTo>
                      <a:pt x="1224" y="3116"/>
                      <a:pt x="1225" y="3114"/>
                      <a:pt x="1226" y="3112"/>
                    </a:cubicBezTo>
                    <a:cubicBezTo>
                      <a:pt x="1228" y="3109"/>
                      <a:pt x="1228" y="3109"/>
                      <a:pt x="1228" y="3109"/>
                    </a:cubicBezTo>
                    <a:cubicBezTo>
                      <a:pt x="1225" y="3113"/>
                      <a:pt x="1225" y="3113"/>
                      <a:pt x="1225" y="3113"/>
                    </a:cubicBezTo>
                    <a:cubicBezTo>
                      <a:pt x="1225" y="3114"/>
                      <a:pt x="1224" y="3114"/>
                      <a:pt x="1223" y="3115"/>
                    </a:cubicBezTo>
                    <a:cubicBezTo>
                      <a:pt x="1227" y="3097"/>
                      <a:pt x="1227" y="3097"/>
                      <a:pt x="1227" y="3097"/>
                    </a:cubicBezTo>
                    <a:cubicBezTo>
                      <a:pt x="1227" y="3096"/>
                      <a:pt x="1227" y="3096"/>
                      <a:pt x="1227" y="3096"/>
                    </a:cubicBezTo>
                    <a:cubicBezTo>
                      <a:pt x="1235" y="3081"/>
                      <a:pt x="1262" y="3024"/>
                      <a:pt x="1259" y="3015"/>
                    </a:cubicBezTo>
                    <a:cubicBezTo>
                      <a:pt x="1248" y="3033"/>
                      <a:pt x="1237" y="3071"/>
                      <a:pt x="1227" y="3095"/>
                    </a:cubicBezTo>
                    <a:cubicBezTo>
                      <a:pt x="1242" y="3016"/>
                      <a:pt x="1242" y="3016"/>
                      <a:pt x="1242" y="3016"/>
                    </a:cubicBezTo>
                    <a:cubicBezTo>
                      <a:pt x="1250" y="3013"/>
                      <a:pt x="1259" y="3011"/>
                      <a:pt x="1268" y="3009"/>
                    </a:cubicBezTo>
                    <a:cubicBezTo>
                      <a:pt x="1258" y="3034"/>
                      <a:pt x="1247" y="3081"/>
                      <a:pt x="1236" y="3107"/>
                    </a:cubicBezTo>
                    <a:cubicBezTo>
                      <a:pt x="1234" y="3114"/>
                      <a:pt x="1234" y="3114"/>
                      <a:pt x="1234" y="3114"/>
                    </a:cubicBezTo>
                    <a:cubicBezTo>
                      <a:pt x="1239" y="3102"/>
                      <a:pt x="1239" y="3102"/>
                      <a:pt x="1239" y="3102"/>
                    </a:cubicBezTo>
                    <a:cubicBezTo>
                      <a:pt x="1247" y="3086"/>
                      <a:pt x="1269" y="3025"/>
                      <a:pt x="1269" y="3009"/>
                    </a:cubicBezTo>
                    <a:cubicBezTo>
                      <a:pt x="1272" y="3008"/>
                      <a:pt x="1274" y="3007"/>
                      <a:pt x="1277" y="3007"/>
                    </a:cubicBezTo>
                    <a:cubicBezTo>
                      <a:pt x="1269" y="3036"/>
                      <a:pt x="1253" y="3085"/>
                      <a:pt x="1243" y="3113"/>
                    </a:cubicBezTo>
                    <a:cubicBezTo>
                      <a:pt x="1240" y="3121"/>
                      <a:pt x="1240" y="3121"/>
                      <a:pt x="1240" y="3121"/>
                    </a:cubicBezTo>
                    <a:cubicBezTo>
                      <a:pt x="1245" y="3108"/>
                      <a:pt x="1245" y="3108"/>
                      <a:pt x="1245" y="3108"/>
                    </a:cubicBezTo>
                    <a:cubicBezTo>
                      <a:pt x="1254" y="3090"/>
                      <a:pt x="1279" y="3028"/>
                      <a:pt x="1280" y="3006"/>
                    </a:cubicBezTo>
                    <a:cubicBezTo>
                      <a:pt x="1283" y="3005"/>
                      <a:pt x="1287" y="3005"/>
                      <a:pt x="1290" y="3004"/>
                    </a:cubicBezTo>
                    <a:cubicBezTo>
                      <a:pt x="1284" y="3035"/>
                      <a:pt x="1273" y="3085"/>
                      <a:pt x="1257" y="3112"/>
                    </a:cubicBezTo>
                    <a:cubicBezTo>
                      <a:pt x="1253" y="3120"/>
                      <a:pt x="1253" y="3120"/>
                      <a:pt x="1253" y="3120"/>
                    </a:cubicBezTo>
                    <a:cubicBezTo>
                      <a:pt x="1260" y="3106"/>
                      <a:pt x="1260" y="3106"/>
                      <a:pt x="1260" y="3106"/>
                    </a:cubicBezTo>
                    <a:cubicBezTo>
                      <a:pt x="1273" y="3091"/>
                      <a:pt x="1293" y="3028"/>
                      <a:pt x="1293" y="3003"/>
                    </a:cubicBezTo>
                    <a:cubicBezTo>
                      <a:pt x="1295" y="3003"/>
                      <a:pt x="1297" y="3002"/>
                      <a:pt x="1299" y="3002"/>
                    </a:cubicBezTo>
                    <a:cubicBezTo>
                      <a:pt x="1296" y="3037"/>
                      <a:pt x="1282" y="3090"/>
                      <a:pt x="1263" y="3119"/>
                    </a:cubicBezTo>
                    <a:cubicBezTo>
                      <a:pt x="1259" y="3127"/>
                      <a:pt x="1259" y="3127"/>
                      <a:pt x="1259" y="3127"/>
                    </a:cubicBezTo>
                    <a:cubicBezTo>
                      <a:pt x="1267" y="3113"/>
                      <a:pt x="1267" y="3113"/>
                      <a:pt x="1267" y="3113"/>
                    </a:cubicBezTo>
                    <a:cubicBezTo>
                      <a:pt x="1282" y="3097"/>
                      <a:pt x="1303" y="3031"/>
                      <a:pt x="1303" y="3001"/>
                    </a:cubicBezTo>
                    <a:cubicBezTo>
                      <a:pt x="1308" y="3000"/>
                      <a:pt x="1313" y="2999"/>
                      <a:pt x="1318" y="2997"/>
                    </a:cubicBezTo>
                    <a:moveTo>
                      <a:pt x="1240" y="2970"/>
                    </a:moveTo>
                    <a:cubicBezTo>
                      <a:pt x="1245" y="2956"/>
                      <a:pt x="1251" y="2942"/>
                      <a:pt x="1256" y="2928"/>
                    </a:cubicBezTo>
                    <a:cubicBezTo>
                      <a:pt x="1242" y="3003"/>
                      <a:pt x="1242" y="3003"/>
                      <a:pt x="1242" y="3003"/>
                    </a:cubicBezTo>
                    <a:cubicBezTo>
                      <a:pt x="1237" y="3004"/>
                      <a:pt x="1232" y="3005"/>
                      <a:pt x="1227" y="3007"/>
                    </a:cubicBezTo>
                    <a:cubicBezTo>
                      <a:pt x="1232" y="2996"/>
                      <a:pt x="1236" y="2984"/>
                      <a:pt x="1240" y="2970"/>
                    </a:cubicBezTo>
                    <a:moveTo>
                      <a:pt x="1240" y="3016"/>
                    </a:moveTo>
                    <a:cubicBezTo>
                      <a:pt x="1223" y="3105"/>
                      <a:pt x="1223" y="3105"/>
                      <a:pt x="1223" y="3105"/>
                    </a:cubicBezTo>
                    <a:cubicBezTo>
                      <a:pt x="1222" y="3107"/>
                      <a:pt x="1222" y="3107"/>
                      <a:pt x="1222" y="3107"/>
                    </a:cubicBezTo>
                    <a:cubicBezTo>
                      <a:pt x="1223" y="3105"/>
                      <a:pt x="1223" y="3105"/>
                      <a:pt x="1223" y="3105"/>
                    </a:cubicBezTo>
                    <a:cubicBezTo>
                      <a:pt x="1220" y="3119"/>
                      <a:pt x="1220" y="3119"/>
                      <a:pt x="1220" y="3119"/>
                    </a:cubicBezTo>
                    <a:cubicBezTo>
                      <a:pt x="1216" y="3124"/>
                      <a:pt x="1210" y="3132"/>
                      <a:pt x="1207" y="3137"/>
                    </a:cubicBezTo>
                    <a:cubicBezTo>
                      <a:pt x="1202" y="3134"/>
                      <a:pt x="1196" y="3130"/>
                      <a:pt x="1190" y="3128"/>
                    </a:cubicBezTo>
                    <a:cubicBezTo>
                      <a:pt x="1192" y="3123"/>
                      <a:pt x="1192" y="3117"/>
                      <a:pt x="1192" y="3113"/>
                    </a:cubicBezTo>
                    <a:cubicBezTo>
                      <a:pt x="1193" y="3112"/>
                      <a:pt x="1193" y="3112"/>
                      <a:pt x="1193" y="3112"/>
                    </a:cubicBezTo>
                    <a:cubicBezTo>
                      <a:pt x="1192" y="3114"/>
                      <a:pt x="1192" y="3114"/>
                      <a:pt x="1192" y="3114"/>
                    </a:cubicBezTo>
                    <a:cubicBezTo>
                      <a:pt x="1191" y="3116"/>
                      <a:pt x="1188" y="3120"/>
                      <a:pt x="1186" y="3124"/>
                    </a:cubicBezTo>
                    <a:cubicBezTo>
                      <a:pt x="1192" y="3092"/>
                      <a:pt x="1192" y="3092"/>
                      <a:pt x="1192" y="3092"/>
                    </a:cubicBezTo>
                    <a:cubicBezTo>
                      <a:pt x="1193" y="3091"/>
                      <a:pt x="1193" y="3091"/>
                      <a:pt x="1193" y="3091"/>
                    </a:cubicBezTo>
                    <a:cubicBezTo>
                      <a:pt x="1192" y="3092"/>
                      <a:pt x="1192" y="3092"/>
                      <a:pt x="1192" y="3092"/>
                    </a:cubicBezTo>
                    <a:cubicBezTo>
                      <a:pt x="1199" y="3057"/>
                      <a:pt x="1199" y="3057"/>
                      <a:pt x="1199" y="3057"/>
                    </a:cubicBezTo>
                    <a:cubicBezTo>
                      <a:pt x="1204" y="3044"/>
                      <a:pt x="1209" y="3031"/>
                      <a:pt x="1207" y="3027"/>
                    </a:cubicBezTo>
                    <a:cubicBezTo>
                      <a:pt x="1205" y="3030"/>
                      <a:pt x="1203" y="3034"/>
                      <a:pt x="1201" y="3037"/>
                    </a:cubicBezTo>
                    <a:cubicBezTo>
                      <a:pt x="1201" y="3037"/>
                      <a:pt x="1201" y="3037"/>
                      <a:pt x="1201" y="3037"/>
                    </a:cubicBezTo>
                    <a:cubicBezTo>
                      <a:pt x="1200" y="3041"/>
                      <a:pt x="1200" y="3041"/>
                      <a:pt x="1200" y="3041"/>
                    </a:cubicBezTo>
                    <a:cubicBezTo>
                      <a:pt x="1195" y="3055"/>
                      <a:pt x="1191" y="3073"/>
                      <a:pt x="1189" y="3084"/>
                    </a:cubicBezTo>
                    <a:cubicBezTo>
                      <a:pt x="1189" y="3088"/>
                      <a:pt x="1189" y="3088"/>
                      <a:pt x="1189" y="3088"/>
                    </a:cubicBezTo>
                    <a:cubicBezTo>
                      <a:pt x="1190" y="3081"/>
                      <a:pt x="1190" y="3081"/>
                      <a:pt x="1190" y="3081"/>
                    </a:cubicBezTo>
                    <a:cubicBezTo>
                      <a:pt x="1191" y="3078"/>
                      <a:pt x="1193" y="3074"/>
                      <a:pt x="1195" y="3069"/>
                    </a:cubicBezTo>
                    <a:cubicBezTo>
                      <a:pt x="1189" y="3095"/>
                      <a:pt x="1189" y="3095"/>
                      <a:pt x="1189" y="3095"/>
                    </a:cubicBezTo>
                    <a:cubicBezTo>
                      <a:pt x="1184" y="3101"/>
                      <a:pt x="1171" y="3116"/>
                      <a:pt x="1174" y="3120"/>
                    </a:cubicBezTo>
                    <a:cubicBezTo>
                      <a:pt x="1181" y="3117"/>
                      <a:pt x="1185" y="3106"/>
                      <a:pt x="1189" y="3098"/>
                    </a:cubicBezTo>
                    <a:cubicBezTo>
                      <a:pt x="1184" y="3125"/>
                      <a:pt x="1184" y="3125"/>
                      <a:pt x="1184" y="3125"/>
                    </a:cubicBezTo>
                    <a:cubicBezTo>
                      <a:pt x="1166" y="3117"/>
                      <a:pt x="1149" y="3109"/>
                      <a:pt x="1132" y="3104"/>
                    </a:cubicBezTo>
                    <a:cubicBezTo>
                      <a:pt x="1140" y="3100"/>
                      <a:pt x="1147" y="3087"/>
                      <a:pt x="1152" y="3081"/>
                    </a:cubicBezTo>
                    <a:cubicBezTo>
                      <a:pt x="1154" y="3079"/>
                      <a:pt x="1154" y="3079"/>
                      <a:pt x="1154" y="3079"/>
                    </a:cubicBezTo>
                    <a:cubicBezTo>
                      <a:pt x="1151" y="3082"/>
                      <a:pt x="1151" y="3082"/>
                      <a:pt x="1151" y="3082"/>
                    </a:cubicBezTo>
                    <a:cubicBezTo>
                      <a:pt x="1149" y="3084"/>
                      <a:pt x="1144" y="3087"/>
                      <a:pt x="1140" y="3091"/>
                    </a:cubicBezTo>
                    <a:cubicBezTo>
                      <a:pt x="1142" y="3087"/>
                      <a:pt x="1144" y="3082"/>
                      <a:pt x="1146" y="3078"/>
                    </a:cubicBezTo>
                    <a:cubicBezTo>
                      <a:pt x="1147" y="3076"/>
                      <a:pt x="1147" y="3076"/>
                      <a:pt x="1147" y="3076"/>
                    </a:cubicBezTo>
                    <a:cubicBezTo>
                      <a:pt x="1145" y="3079"/>
                      <a:pt x="1145" y="3079"/>
                      <a:pt x="1145" y="3079"/>
                    </a:cubicBezTo>
                    <a:cubicBezTo>
                      <a:pt x="1142" y="3084"/>
                      <a:pt x="1130" y="3096"/>
                      <a:pt x="1128" y="3102"/>
                    </a:cubicBezTo>
                    <a:cubicBezTo>
                      <a:pt x="1126" y="3102"/>
                      <a:pt x="1124" y="3101"/>
                      <a:pt x="1122" y="3100"/>
                    </a:cubicBezTo>
                    <a:cubicBezTo>
                      <a:pt x="1127" y="3093"/>
                      <a:pt x="1131" y="3081"/>
                      <a:pt x="1136" y="3072"/>
                    </a:cubicBezTo>
                    <a:cubicBezTo>
                      <a:pt x="1136" y="3074"/>
                      <a:pt x="1135" y="3075"/>
                      <a:pt x="1135" y="3077"/>
                    </a:cubicBezTo>
                    <a:cubicBezTo>
                      <a:pt x="1134" y="3079"/>
                      <a:pt x="1134" y="3079"/>
                      <a:pt x="1134" y="3079"/>
                    </a:cubicBezTo>
                    <a:cubicBezTo>
                      <a:pt x="1136" y="3074"/>
                      <a:pt x="1136" y="3074"/>
                      <a:pt x="1136" y="3074"/>
                    </a:cubicBezTo>
                    <a:cubicBezTo>
                      <a:pt x="1137" y="3067"/>
                      <a:pt x="1150" y="3050"/>
                      <a:pt x="1153" y="3042"/>
                    </a:cubicBezTo>
                    <a:cubicBezTo>
                      <a:pt x="1162" y="3039"/>
                      <a:pt x="1171" y="3036"/>
                      <a:pt x="1179" y="3033"/>
                    </a:cubicBezTo>
                    <a:cubicBezTo>
                      <a:pt x="1170" y="3045"/>
                      <a:pt x="1165" y="3068"/>
                      <a:pt x="1163" y="3081"/>
                    </a:cubicBezTo>
                    <a:cubicBezTo>
                      <a:pt x="1162" y="3085"/>
                      <a:pt x="1162" y="3085"/>
                      <a:pt x="1162" y="3085"/>
                    </a:cubicBezTo>
                    <a:cubicBezTo>
                      <a:pt x="1164" y="3079"/>
                      <a:pt x="1164" y="3079"/>
                      <a:pt x="1164" y="3079"/>
                    </a:cubicBezTo>
                    <a:cubicBezTo>
                      <a:pt x="1165" y="3069"/>
                      <a:pt x="1181" y="3042"/>
                      <a:pt x="1183" y="3032"/>
                    </a:cubicBezTo>
                    <a:cubicBezTo>
                      <a:pt x="1183" y="3032"/>
                      <a:pt x="1184" y="3032"/>
                      <a:pt x="1184" y="3032"/>
                    </a:cubicBezTo>
                    <a:cubicBezTo>
                      <a:pt x="1180" y="3043"/>
                      <a:pt x="1179" y="3058"/>
                      <a:pt x="1175" y="3068"/>
                    </a:cubicBezTo>
                    <a:cubicBezTo>
                      <a:pt x="1174" y="3071"/>
                      <a:pt x="1174" y="3071"/>
                      <a:pt x="1174" y="3071"/>
                    </a:cubicBezTo>
                    <a:cubicBezTo>
                      <a:pt x="1176" y="3066"/>
                      <a:pt x="1176" y="3066"/>
                      <a:pt x="1176" y="3066"/>
                    </a:cubicBezTo>
                    <a:cubicBezTo>
                      <a:pt x="1179" y="3060"/>
                      <a:pt x="1187" y="3041"/>
                      <a:pt x="1189" y="3031"/>
                    </a:cubicBezTo>
                    <a:cubicBezTo>
                      <a:pt x="1199" y="3027"/>
                      <a:pt x="1209" y="3024"/>
                      <a:pt x="1220" y="3022"/>
                    </a:cubicBezTo>
                    <a:cubicBezTo>
                      <a:pt x="1210" y="3039"/>
                      <a:pt x="1204" y="3069"/>
                      <a:pt x="1203" y="3087"/>
                    </a:cubicBezTo>
                    <a:cubicBezTo>
                      <a:pt x="1202" y="3092"/>
                      <a:pt x="1202" y="3092"/>
                      <a:pt x="1202" y="3092"/>
                    </a:cubicBezTo>
                    <a:cubicBezTo>
                      <a:pt x="1204" y="3083"/>
                      <a:pt x="1204" y="3083"/>
                      <a:pt x="1204" y="3083"/>
                    </a:cubicBezTo>
                    <a:cubicBezTo>
                      <a:pt x="1204" y="3070"/>
                      <a:pt x="1219" y="3036"/>
                      <a:pt x="1225" y="3020"/>
                    </a:cubicBezTo>
                    <a:cubicBezTo>
                      <a:pt x="1228" y="3019"/>
                      <a:pt x="1232" y="3018"/>
                      <a:pt x="1235" y="3017"/>
                    </a:cubicBezTo>
                    <a:cubicBezTo>
                      <a:pt x="1224" y="3037"/>
                      <a:pt x="1215" y="3073"/>
                      <a:pt x="1212" y="3094"/>
                    </a:cubicBezTo>
                    <a:cubicBezTo>
                      <a:pt x="1211" y="3099"/>
                      <a:pt x="1211" y="3099"/>
                      <a:pt x="1211" y="3099"/>
                    </a:cubicBezTo>
                    <a:cubicBezTo>
                      <a:pt x="1213" y="3089"/>
                      <a:pt x="1213" y="3089"/>
                      <a:pt x="1213" y="3089"/>
                    </a:cubicBezTo>
                    <a:cubicBezTo>
                      <a:pt x="1215" y="3075"/>
                      <a:pt x="1234" y="3033"/>
                      <a:pt x="1239" y="3016"/>
                    </a:cubicBezTo>
                    <a:cubicBezTo>
                      <a:pt x="1240" y="3016"/>
                      <a:pt x="1240" y="3016"/>
                      <a:pt x="1240" y="3016"/>
                    </a:cubicBezTo>
                    <a:moveTo>
                      <a:pt x="1147" y="3043"/>
                    </a:moveTo>
                    <a:cubicBezTo>
                      <a:pt x="1142" y="3051"/>
                      <a:pt x="1138" y="3062"/>
                      <a:pt x="1136" y="3070"/>
                    </a:cubicBezTo>
                    <a:cubicBezTo>
                      <a:pt x="1132" y="3075"/>
                      <a:pt x="1121" y="3090"/>
                      <a:pt x="1118" y="3099"/>
                    </a:cubicBezTo>
                    <a:cubicBezTo>
                      <a:pt x="1112" y="3097"/>
                      <a:pt x="1105" y="3095"/>
                      <a:pt x="1099" y="3094"/>
                    </a:cubicBezTo>
                    <a:cubicBezTo>
                      <a:pt x="1106" y="3091"/>
                      <a:pt x="1111" y="3079"/>
                      <a:pt x="1113" y="3073"/>
                    </a:cubicBezTo>
                    <a:cubicBezTo>
                      <a:pt x="1114" y="3072"/>
                      <a:pt x="1114" y="3072"/>
                      <a:pt x="1114" y="3072"/>
                    </a:cubicBezTo>
                    <a:cubicBezTo>
                      <a:pt x="1112" y="3074"/>
                      <a:pt x="1112" y="3074"/>
                      <a:pt x="1112" y="3074"/>
                    </a:cubicBezTo>
                    <a:cubicBezTo>
                      <a:pt x="1110" y="3079"/>
                      <a:pt x="1097" y="3087"/>
                      <a:pt x="1097" y="3093"/>
                    </a:cubicBezTo>
                    <a:cubicBezTo>
                      <a:pt x="1094" y="3092"/>
                      <a:pt x="1091" y="3091"/>
                      <a:pt x="1088" y="3090"/>
                    </a:cubicBezTo>
                    <a:cubicBezTo>
                      <a:pt x="1094" y="3086"/>
                      <a:pt x="1099" y="3077"/>
                      <a:pt x="1103" y="3071"/>
                    </a:cubicBezTo>
                    <a:cubicBezTo>
                      <a:pt x="1104" y="3069"/>
                      <a:pt x="1105" y="3067"/>
                      <a:pt x="1106" y="3066"/>
                    </a:cubicBezTo>
                    <a:cubicBezTo>
                      <a:pt x="1107" y="3064"/>
                      <a:pt x="1107" y="3064"/>
                      <a:pt x="1107" y="3064"/>
                    </a:cubicBezTo>
                    <a:cubicBezTo>
                      <a:pt x="1106" y="3065"/>
                      <a:pt x="1106" y="3065"/>
                      <a:pt x="1106" y="3065"/>
                    </a:cubicBezTo>
                    <a:cubicBezTo>
                      <a:pt x="1107" y="3063"/>
                      <a:pt x="1107" y="3062"/>
                      <a:pt x="1105" y="3060"/>
                    </a:cubicBezTo>
                    <a:cubicBezTo>
                      <a:pt x="1099" y="3066"/>
                      <a:pt x="1095" y="3077"/>
                      <a:pt x="1085" y="3080"/>
                    </a:cubicBezTo>
                    <a:cubicBezTo>
                      <a:pt x="1090" y="3075"/>
                      <a:pt x="1093" y="3067"/>
                      <a:pt x="1095" y="3062"/>
                    </a:cubicBezTo>
                    <a:cubicBezTo>
                      <a:pt x="1103" y="3059"/>
                      <a:pt x="1112" y="3056"/>
                      <a:pt x="1120" y="3053"/>
                    </a:cubicBezTo>
                    <a:cubicBezTo>
                      <a:pt x="1115" y="3061"/>
                      <a:pt x="1112" y="3071"/>
                      <a:pt x="1106" y="3078"/>
                    </a:cubicBezTo>
                    <a:cubicBezTo>
                      <a:pt x="1105" y="3080"/>
                      <a:pt x="1105" y="3080"/>
                      <a:pt x="1105" y="3080"/>
                    </a:cubicBezTo>
                    <a:cubicBezTo>
                      <a:pt x="1108" y="3077"/>
                      <a:pt x="1108" y="3077"/>
                      <a:pt x="1108" y="3077"/>
                    </a:cubicBezTo>
                    <a:cubicBezTo>
                      <a:pt x="1112" y="3074"/>
                      <a:pt x="1124" y="3059"/>
                      <a:pt x="1124" y="3051"/>
                    </a:cubicBezTo>
                    <a:cubicBezTo>
                      <a:pt x="1127" y="3051"/>
                      <a:pt x="1130" y="3050"/>
                      <a:pt x="1132" y="3049"/>
                    </a:cubicBezTo>
                    <a:cubicBezTo>
                      <a:pt x="1127" y="3058"/>
                      <a:pt x="1123" y="3070"/>
                      <a:pt x="1122" y="3078"/>
                    </a:cubicBezTo>
                    <a:cubicBezTo>
                      <a:pt x="1122" y="3078"/>
                      <a:pt x="1122" y="3078"/>
                      <a:pt x="1122" y="3078"/>
                    </a:cubicBezTo>
                    <a:cubicBezTo>
                      <a:pt x="1117" y="3084"/>
                      <a:pt x="1112" y="3091"/>
                      <a:pt x="1114" y="3094"/>
                    </a:cubicBezTo>
                    <a:cubicBezTo>
                      <a:pt x="1121" y="3091"/>
                      <a:pt x="1125" y="3078"/>
                      <a:pt x="1128" y="3071"/>
                    </a:cubicBezTo>
                    <a:cubicBezTo>
                      <a:pt x="1129" y="3069"/>
                      <a:pt x="1129" y="3069"/>
                      <a:pt x="1129" y="3069"/>
                    </a:cubicBezTo>
                    <a:cubicBezTo>
                      <a:pt x="1127" y="3072"/>
                      <a:pt x="1127" y="3072"/>
                      <a:pt x="1127" y="3072"/>
                    </a:cubicBezTo>
                    <a:cubicBezTo>
                      <a:pt x="1126" y="3073"/>
                      <a:pt x="1124" y="3075"/>
                      <a:pt x="1122" y="3078"/>
                    </a:cubicBezTo>
                    <a:cubicBezTo>
                      <a:pt x="1123" y="3075"/>
                      <a:pt x="1123" y="3075"/>
                      <a:pt x="1123" y="3075"/>
                    </a:cubicBezTo>
                    <a:cubicBezTo>
                      <a:pt x="1124" y="3069"/>
                      <a:pt x="1134" y="3055"/>
                      <a:pt x="1140" y="3046"/>
                    </a:cubicBezTo>
                    <a:cubicBezTo>
                      <a:pt x="1142" y="3045"/>
                      <a:pt x="1145" y="3044"/>
                      <a:pt x="1147" y="3043"/>
                    </a:cubicBezTo>
                    <a:moveTo>
                      <a:pt x="1094" y="3062"/>
                    </a:moveTo>
                    <a:cubicBezTo>
                      <a:pt x="1089" y="3069"/>
                      <a:pt x="1076" y="3083"/>
                      <a:pt x="1077" y="3087"/>
                    </a:cubicBezTo>
                    <a:cubicBezTo>
                      <a:pt x="1080" y="3086"/>
                      <a:pt x="1083" y="3084"/>
                      <a:pt x="1085" y="3081"/>
                    </a:cubicBezTo>
                    <a:cubicBezTo>
                      <a:pt x="1087" y="3080"/>
                      <a:pt x="1087" y="3080"/>
                      <a:pt x="1087" y="3080"/>
                    </a:cubicBezTo>
                    <a:cubicBezTo>
                      <a:pt x="1088" y="3080"/>
                      <a:pt x="1090" y="3080"/>
                      <a:pt x="1093" y="3079"/>
                    </a:cubicBezTo>
                    <a:cubicBezTo>
                      <a:pt x="1089" y="3083"/>
                      <a:pt x="1085" y="3087"/>
                      <a:pt x="1084" y="3090"/>
                    </a:cubicBezTo>
                    <a:cubicBezTo>
                      <a:pt x="1069" y="3086"/>
                      <a:pt x="1055" y="3083"/>
                      <a:pt x="1043" y="3081"/>
                    </a:cubicBezTo>
                    <a:cubicBezTo>
                      <a:pt x="1047" y="3080"/>
                      <a:pt x="1051" y="3079"/>
                      <a:pt x="1054" y="3077"/>
                    </a:cubicBezTo>
                    <a:cubicBezTo>
                      <a:pt x="1057" y="3077"/>
                      <a:pt x="1063" y="3075"/>
                      <a:pt x="1066" y="3073"/>
                    </a:cubicBezTo>
                    <a:cubicBezTo>
                      <a:pt x="1066" y="3072"/>
                      <a:pt x="1066" y="3072"/>
                      <a:pt x="1066" y="3072"/>
                    </a:cubicBezTo>
                    <a:cubicBezTo>
                      <a:pt x="1063" y="3076"/>
                      <a:pt x="1060" y="3080"/>
                      <a:pt x="1057" y="3082"/>
                    </a:cubicBezTo>
                    <a:cubicBezTo>
                      <a:pt x="1055" y="3083"/>
                      <a:pt x="1055" y="3083"/>
                      <a:pt x="1055" y="3083"/>
                    </a:cubicBezTo>
                    <a:cubicBezTo>
                      <a:pt x="1058" y="3082"/>
                      <a:pt x="1058" y="3082"/>
                      <a:pt x="1058" y="3082"/>
                    </a:cubicBezTo>
                    <a:cubicBezTo>
                      <a:pt x="1061" y="3083"/>
                      <a:pt x="1072" y="3075"/>
                      <a:pt x="1072" y="3070"/>
                    </a:cubicBezTo>
                    <a:cubicBezTo>
                      <a:pt x="1075" y="3069"/>
                      <a:pt x="1077" y="3068"/>
                      <a:pt x="1079" y="3067"/>
                    </a:cubicBezTo>
                    <a:cubicBezTo>
                      <a:pt x="1078" y="3068"/>
                      <a:pt x="1078" y="3068"/>
                      <a:pt x="1078" y="3068"/>
                    </a:cubicBezTo>
                    <a:cubicBezTo>
                      <a:pt x="1077" y="3069"/>
                      <a:pt x="1076" y="3070"/>
                      <a:pt x="1075" y="3072"/>
                    </a:cubicBezTo>
                    <a:cubicBezTo>
                      <a:pt x="1074" y="3074"/>
                      <a:pt x="1073" y="3075"/>
                      <a:pt x="1073" y="3077"/>
                    </a:cubicBezTo>
                    <a:cubicBezTo>
                      <a:pt x="1074" y="3077"/>
                      <a:pt x="1074" y="3077"/>
                      <a:pt x="1074" y="3077"/>
                    </a:cubicBezTo>
                    <a:cubicBezTo>
                      <a:pt x="1074" y="3078"/>
                      <a:pt x="1074" y="3080"/>
                      <a:pt x="1073" y="3081"/>
                    </a:cubicBezTo>
                    <a:cubicBezTo>
                      <a:pt x="1073" y="3082"/>
                      <a:pt x="1073" y="3082"/>
                      <a:pt x="1073" y="3082"/>
                    </a:cubicBezTo>
                    <a:cubicBezTo>
                      <a:pt x="1074" y="3081"/>
                      <a:pt x="1074" y="3081"/>
                      <a:pt x="1074" y="3081"/>
                    </a:cubicBezTo>
                    <a:cubicBezTo>
                      <a:pt x="1075" y="3080"/>
                      <a:pt x="1077" y="3077"/>
                      <a:pt x="1079" y="3075"/>
                    </a:cubicBezTo>
                    <a:cubicBezTo>
                      <a:pt x="1082" y="3072"/>
                      <a:pt x="1084" y="3069"/>
                      <a:pt x="1085" y="3065"/>
                    </a:cubicBezTo>
                    <a:cubicBezTo>
                      <a:pt x="1088" y="3064"/>
                      <a:pt x="1091" y="3063"/>
                      <a:pt x="1094" y="3062"/>
                    </a:cubicBezTo>
                    <a:moveTo>
                      <a:pt x="967" y="3197"/>
                    </a:moveTo>
                    <a:cubicBezTo>
                      <a:pt x="947" y="3271"/>
                      <a:pt x="947" y="3271"/>
                      <a:pt x="947" y="3271"/>
                    </a:cubicBezTo>
                    <a:cubicBezTo>
                      <a:pt x="857" y="3273"/>
                      <a:pt x="857" y="3273"/>
                      <a:pt x="857" y="3273"/>
                    </a:cubicBezTo>
                    <a:cubicBezTo>
                      <a:pt x="865" y="3205"/>
                      <a:pt x="865" y="3205"/>
                      <a:pt x="865" y="3205"/>
                    </a:cubicBezTo>
                    <a:cubicBezTo>
                      <a:pt x="967" y="3197"/>
                      <a:pt x="967" y="3197"/>
                      <a:pt x="967" y="3197"/>
                    </a:cubicBezTo>
                    <a:moveTo>
                      <a:pt x="837" y="3207"/>
                    </a:moveTo>
                    <a:cubicBezTo>
                      <a:pt x="830" y="3274"/>
                      <a:pt x="830" y="3274"/>
                      <a:pt x="830" y="3274"/>
                    </a:cubicBezTo>
                    <a:cubicBezTo>
                      <a:pt x="816" y="3274"/>
                      <a:pt x="816" y="3274"/>
                      <a:pt x="816" y="3274"/>
                    </a:cubicBezTo>
                    <a:cubicBezTo>
                      <a:pt x="827" y="3208"/>
                      <a:pt x="827" y="3208"/>
                      <a:pt x="827" y="3208"/>
                    </a:cubicBezTo>
                    <a:cubicBezTo>
                      <a:pt x="837" y="3207"/>
                      <a:pt x="837" y="3207"/>
                      <a:pt x="837" y="3207"/>
                    </a:cubicBezTo>
                    <a:moveTo>
                      <a:pt x="595" y="3314"/>
                    </a:moveTo>
                    <a:cubicBezTo>
                      <a:pt x="596" y="3316"/>
                      <a:pt x="596" y="3319"/>
                      <a:pt x="597" y="3321"/>
                    </a:cubicBezTo>
                    <a:cubicBezTo>
                      <a:pt x="589" y="3327"/>
                      <a:pt x="589" y="3327"/>
                      <a:pt x="589" y="3327"/>
                    </a:cubicBezTo>
                    <a:cubicBezTo>
                      <a:pt x="589" y="3325"/>
                      <a:pt x="589" y="3322"/>
                      <a:pt x="589" y="3320"/>
                    </a:cubicBezTo>
                    <a:cubicBezTo>
                      <a:pt x="590" y="3318"/>
                      <a:pt x="590" y="3316"/>
                      <a:pt x="591" y="3313"/>
                    </a:cubicBezTo>
                    <a:cubicBezTo>
                      <a:pt x="592" y="3314"/>
                      <a:pt x="594" y="3314"/>
                      <a:pt x="595" y="3314"/>
                    </a:cubicBezTo>
                    <a:moveTo>
                      <a:pt x="533" y="3313"/>
                    </a:moveTo>
                    <a:cubicBezTo>
                      <a:pt x="536" y="3313"/>
                      <a:pt x="539" y="3313"/>
                      <a:pt x="541" y="3312"/>
                    </a:cubicBezTo>
                    <a:cubicBezTo>
                      <a:pt x="540" y="3327"/>
                      <a:pt x="543" y="3349"/>
                      <a:pt x="543" y="3365"/>
                    </a:cubicBezTo>
                    <a:cubicBezTo>
                      <a:pt x="539" y="3367"/>
                      <a:pt x="539" y="3367"/>
                      <a:pt x="539" y="3367"/>
                    </a:cubicBezTo>
                    <a:cubicBezTo>
                      <a:pt x="543" y="3356"/>
                      <a:pt x="541" y="3322"/>
                      <a:pt x="535" y="3320"/>
                    </a:cubicBezTo>
                    <a:cubicBezTo>
                      <a:pt x="534" y="3332"/>
                      <a:pt x="540" y="3353"/>
                      <a:pt x="539" y="3368"/>
                    </a:cubicBezTo>
                    <a:cubicBezTo>
                      <a:pt x="532" y="3374"/>
                      <a:pt x="532" y="3374"/>
                      <a:pt x="532" y="3374"/>
                    </a:cubicBezTo>
                    <a:cubicBezTo>
                      <a:pt x="521" y="3375"/>
                      <a:pt x="521" y="3375"/>
                      <a:pt x="521" y="3375"/>
                    </a:cubicBezTo>
                    <a:cubicBezTo>
                      <a:pt x="524" y="3365"/>
                      <a:pt x="528" y="3350"/>
                      <a:pt x="531" y="3336"/>
                    </a:cubicBezTo>
                    <a:cubicBezTo>
                      <a:pt x="532" y="3348"/>
                      <a:pt x="533" y="3359"/>
                      <a:pt x="532" y="3368"/>
                    </a:cubicBezTo>
                    <a:cubicBezTo>
                      <a:pt x="531" y="3373"/>
                      <a:pt x="531" y="3373"/>
                      <a:pt x="531" y="3373"/>
                    </a:cubicBezTo>
                    <a:cubicBezTo>
                      <a:pt x="533" y="3365"/>
                      <a:pt x="533" y="3365"/>
                      <a:pt x="533" y="3365"/>
                    </a:cubicBezTo>
                    <a:cubicBezTo>
                      <a:pt x="536" y="3358"/>
                      <a:pt x="536" y="3336"/>
                      <a:pt x="533" y="3321"/>
                    </a:cubicBezTo>
                    <a:cubicBezTo>
                      <a:pt x="533" y="3318"/>
                      <a:pt x="533" y="3315"/>
                      <a:pt x="533" y="3313"/>
                    </a:cubicBezTo>
                    <a:moveTo>
                      <a:pt x="497" y="3378"/>
                    </a:moveTo>
                    <a:cubicBezTo>
                      <a:pt x="485" y="3379"/>
                      <a:pt x="485" y="3379"/>
                      <a:pt x="485" y="3379"/>
                    </a:cubicBezTo>
                    <a:cubicBezTo>
                      <a:pt x="486" y="3375"/>
                      <a:pt x="487" y="3371"/>
                      <a:pt x="487" y="3366"/>
                    </a:cubicBezTo>
                    <a:cubicBezTo>
                      <a:pt x="494" y="3347"/>
                      <a:pt x="494" y="3347"/>
                      <a:pt x="494" y="3347"/>
                    </a:cubicBezTo>
                    <a:cubicBezTo>
                      <a:pt x="494" y="3350"/>
                      <a:pt x="494" y="3350"/>
                      <a:pt x="494" y="3350"/>
                    </a:cubicBezTo>
                    <a:cubicBezTo>
                      <a:pt x="495" y="3346"/>
                      <a:pt x="495" y="3346"/>
                      <a:pt x="495" y="3346"/>
                    </a:cubicBezTo>
                    <a:cubicBezTo>
                      <a:pt x="503" y="3324"/>
                      <a:pt x="503" y="3324"/>
                      <a:pt x="503" y="3324"/>
                    </a:cubicBezTo>
                    <a:cubicBezTo>
                      <a:pt x="503" y="3342"/>
                      <a:pt x="501" y="3362"/>
                      <a:pt x="497" y="3378"/>
                    </a:cubicBezTo>
                    <a:moveTo>
                      <a:pt x="494" y="3341"/>
                    </a:moveTo>
                    <a:cubicBezTo>
                      <a:pt x="490" y="3354"/>
                      <a:pt x="490" y="3354"/>
                      <a:pt x="490" y="3354"/>
                    </a:cubicBezTo>
                    <a:cubicBezTo>
                      <a:pt x="491" y="3345"/>
                      <a:pt x="492" y="3335"/>
                      <a:pt x="493" y="3326"/>
                    </a:cubicBezTo>
                    <a:cubicBezTo>
                      <a:pt x="493" y="3331"/>
                      <a:pt x="494" y="3337"/>
                      <a:pt x="494" y="3341"/>
                    </a:cubicBezTo>
                    <a:moveTo>
                      <a:pt x="431" y="3441"/>
                    </a:moveTo>
                    <a:cubicBezTo>
                      <a:pt x="430" y="3441"/>
                      <a:pt x="430" y="3441"/>
                      <a:pt x="430" y="3441"/>
                    </a:cubicBezTo>
                    <a:cubicBezTo>
                      <a:pt x="428" y="3411"/>
                      <a:pt x="428" y="3411"/>
                      <a:pt x="428" y="3411"/>
                    </a:cubicBezTo>
                    <a:cubicBezTo>
                      <a:pt x="428" y="3408"/>
                      <a:pt x="428" y="3408"/>
                      <a:pt x="428" y="3408"/>
                    </a:cubicBezTo>
                    <a:cubicBezTo>
                      <a:pt x="431" y="3441"/>
                      <a:pt x="431" y="3441"/>
                      <a:pt x="431" y="3441"/>
                    </a:cubicBezTo>
                    <a:moveTo>
                      <a:pt x="378" y="3391"/>
                    </a:moveTo>
                    <a:cubicBezTo>
                      <a:pt x="377" y="3391"/>
                      <a:pt x="377" y="3391"/>
                      <a:pt x="377" y="3391"/>
                    </a:cubicBezTo>
                    <a:cubicBezTo>
                      <a:pt x="377" y="3390"/>
                      <a:pt x="378" y="3388"/>
                      <a:pt x="378" y="3386"/>
                    </a:cubicBezTo>
                    <a:cubicBezTo>
                      <a:pt x="378" y="3388"/>
                      <a:pt x="378" y="3389"/>
                      <a:pt x="378" y="3391"/>
                    </a:cubicBezTo>
                    <a:cubicBezTo>
                      <a:pt x="378" y="3391"/>
                      <a:pt x="378" y="3391"/>
                      <a:pt x="378" y="3391"/>
                    </a:cubicBezTo>
                    <a:moveTo>
                      <a:pt x="445" y="3508"/>
                    </a:moveTo>
                    <a:cubicBezTo>
                      <a:pt x="443" y="3507"/>
                      <a:pt x="442" y="3507"/>
                      <a:pt x="440" y="3507"/>
                    </a:cubicBezTo>
                    <a:cubicBezTo>
                      <a:pt x="443" y="3505"/>
                      <a:pt x="443" y="3505"/>
                      <a:pt x="443" y="3505"/>
                    </a:cubicBezTo>
                    <a:cubicBezTo>
                      <a:pt x="445" y="3502"/>
                      <a:pt x="448" y="3500"/>
                      <a:pt x="450" y="3498"/>
                    </a:cubicBezTo>
                    <a:cubicBezTo>
                      <a:pt x="451" y="3508"/>
                      <a:pt x="451" y="3508"/>
                      <a:pt x="451" y="3508"/>
                    </a:cubicBezTo>
                    <a:cubicBezTo>
                      <a:pt x="449" y="3508"/>
                      <a:pt x="447" y="3508"/>
                      <a:pt x="445" y="3508"/>
                    </a:cubicBezTo>
                    <a:cubicBezTo>
                      <a:pt x="445" y="3507"/>
                      <a:pt x="445" y="3507"/>
                      <a:pt x="445" y="3507"/>
                    </a:cubicBezTo>
                    <a:cubicBezTo>
                      <a:pt x="445" y="3508"/>
                      <a:pt x="445" y="3508"/>
                      <a:pt x="445" y="3508"/>
                    </a:cubicBezTo>
                    <a:moveTo>
                      <a:pt x="512" y="3539"/>
                    </a:moveTo>
                    <a:cubicBezTo>
                      <a:pt x="493" y="3540"/>
                      <a:pt x="474" y="3542"/>
                      <a:pt x="456" y="3543"/>
                    </a:cubicBezTo>
                    <a:cubicBezTo>
                      <a:pt x="456" y="3541"/>
                      <a:pt x="456" y="3540"/>
                      <a:pt x="456" y="3539"/>
                    </a:cubicBezTo>
                    <a:cubicBezTo>
                      <a:pt x="480" y="3539"/>
                      <a:pt x="503" y="3537"/>
                      <a:pt x="526" y="3535"/>
                    </a:cubicBezTo>
                    <a:cubicBezTo>
                      <a:pt x="553" y="3533"/>
                      <a:pt x="586" y="3528"/>
                      <a:pt x="623" y="3521"/>
                    </a:cubicBezTo>
                    <a:cubicBezTo>
                      <a:pt x="640" y="3519"/>
                      <a:pt x="657" y="3516"/>
                      <a:pt x="676" y="3513"/>
                    </a:cubicBezTo>
                    <a:cubicBezTo>
                      <a:pt x="675" y="3518"/>
                      <a:pt x="675" y="3518"/>
                      <a:pt x="675" y="3518"/>
                    </a:cubicBezTo>
                    <a:cubicBezTo>
                      <a:pt x="625" y="3526"/>
                      <a:pt x="578" y="3532"/>
                      <a:pt x="532" y="3537"/>
                    </a:cubicBezTo>
                    <a:cubicBezTo>
                      <a:pt x="569" y="3535"/>
                      <a:pt x="618" y="3529"/>
                      <a:pt x="675" y="3520"/>
                    </a:cubicBezTo>
                    <a:cubicBezTo>
                      <a:pt x="674" y="3525"/>
                      <a:pt x="674" y="3525"/>
                      <a:pt x="674" y="3525"/>
                    </a:cubicBezTo>
                    <a:cubicBezTo>
                      <a:pt x="668" y="3526"/>
                      <a:pt x="662" y="3528"/>
                      <a:pt x="656" y="3529"/>
                    </a:cubicBezTo>
                    <a:cubicBezTo>
                      <a:pt x="585" y="3546"/>
                      <a:pt x="516" y="3552"/>
                      <a:pt x="455" y="3547"/>
                    </a:cubicBezTo>
                    <a:cubicBezTo>
                      <a:pt x="456" y="3546"/>
                      <a:pt x="456" y="3544"/>
                      <a:pt x="456" y="3543"/>
                    </a:cubicBezTo>
                    <a:cubicBezTo>
                      <a:pt x="474" y="3542"/>
                      <a:pt x="493" y="3540"/>
                      <a:pt x="512" y="3539"/>
                    </a:cubicBezTo>
                    <a:moveTo>
                      <a:pt x="408" y="3568"/>
                    </a:moveTo>
                    <a:cubicBezTo>
                      <a:pt x="413" y="3568"/>
                      <a:pt x="419" y="3568"/>
                      <a:pt x="425" y="3568"/>
                    </a:cubicBezTo>
                    <a:cubicBezTo>
                      <a:pt x="425" y="3570"/>
                      <a:pt x="425" y="3572"/>
                      <a:pt x="425" y="3575"/>
                    </a:cubicBezTo>
                    <a:cubicBezTo>
                      <a:pt x="425" y="3575"/>
                      <a:pt x="425" y="3575"/>
                      <a:pt x="424" y="3575"/>
                    </a:cubicBezTo>
                    <a:cubicBezTo>
                      <a:pt x="419" y="3573"/>
                      <a:pt x="413" y="3572"/>
                      <a:pt x="408" y="3571"/>
                    </a:cubicBezTo>
                    <a:cubicBezTo>
                      <a:pt x="408" y="3570"/>
                      <a:pt x="408" y="3569"/>
                      <a:pt x="408" y="3568"/>
                    </a:cubicBezTo>
                    <a:moveTo>
                      <a:pt x="406" y="3570"/>
                    </a:moveTo>
                    <a:cubicBezTo>
                      <a:pt x="404" y="3570"/>
                      <a:pt x="402" y="3569"/>
                      <a:pt x="400" y="3569"/>
                    </a:cubicBezTo>
                    <a:cubicBezTo>
                      <a:pt x="402" y="3569"/>
                      <a:pt x="404" y="3568"/>
                      <a:pt x="406" y="3568"/>
                    </a:cubicBezTo>
                    <a:cubicBezTo>
                      <a:pt x="406" y="3569"/>
                      <a:pt x="406" y="3570"/>
                      <a:pt x="406" y="3570"/>
                    </a:cubicBezTo>
                    <a:moveTo>
                      <a:pt x="502" y="3565"/>
                    </a:moveTo>
                    <a:cubicBezTo>
                      <a:pt x="503" y="3568"/>
                      <a:pt x="503" y="3573"/>
                      <a:pt x="504" y="3577"/>
                    </a:cubicBezTo>
                    <a:cubicBezTo>
                      <a:pt x="498" y="3577"/>
                      <a:pt x="492" y="3577"/>
                      <a:pt x="486" y="3577"/>
                    </a:cubicBezTo>
                    <a:cubicBezTo>
                      <a:pt x="485" y="3572"/>
                      <a:pt x="484" y="3568"/>
                      <a:pt x="483" y="3565"/>
                    </a:cubicBezTo>
                    <a:cubicBezTo>
                      <a:pt x="488" y="3565"/>
                      <a:pt x="492" y="3564"/>
                      <a:pt x="496" y="3564"/>
                    </a:cubicBezTo>
                    <a:cubicBezTo>
                      <a:pt x="492" y="3564"/>
                      <a:pt x="488" y="3564"/>
                      <a:pt x="483" y="3565"/>
                    </a:cubicBezTo>
                    <a:cubicBezTo>
                      <a:pt x="483" y="3563"/>
                      <a:pt x="483" y="3562"/>
                      <a:pt x="483" y="3561"/>
                    </a:cubicBezTo>
                    <a:cubicBezTo>
                      <a:pt x="495" y="3561"/>
                      <a:pt x="507" y="3562"/>
                      <a:pt x="520" y="3562"/>
                    </a:cubicBezTo>
                    <a:cubicBezTo>
                      <a:pt x="512" y="3563"/>
                      <a:pt x="504" y="3563"/>
                      <a:pt x="496" y="3564"/>
                    </a:cubicBezTo>
                    <a:cubicBezTo>
                      <a:pt x="505" y="3563"/>
                      <a:pt x="515" y="3563"/>
                      <a:pt x="524" y="3562"/>
                    </a:cubicBezTo>
                    <a:cubicBezTo>
                      <a:pt x="524" y="3566"/>
                      <a:pt x="524" y="3571"/>
                      <a:pt x="524" y="3577"/>
                    </a:cubicBezTo>
                    <a:cubicBezTo>
                      <a:pt x="523" y="3577"/>
                      <a:pt x="521" y="3577"/>
                      <a:pt x="520" y="3577"/>
                    </a:cubicBezTo>
                    <a:cubicBezTo>
                      <a:pt x="515" y="3577"/>
                      <a:pt x="510" y="3577"/>
                      <a:pt x="505" y="3577"/>
                    </a:cubicBezTo>
                    <a:cubicBezTo>
                      <a:pt x="504" y="3571"/>
                      <a:pt x="503" y="3567"/>
                      <a:pt x="502" y="3565"/>
                    </a:cubicBezTo>
                    <a:moveTo>
                      <a:pt x="546" y="3563"/>
                    </a:moveTo>
                    <a:cubicBezTo>
                      <a:pt x="545" y="3567"/>
                      <a:pt x="545" y="3572"/>
                      <a:pt x="545" y="3576"/>
                    </a:cubicBezTo>
                    <a:cubicBezTo>
                      <a:pt x="539" y="3576"/>
                      <a:pt x="533" y="3577"/>
                      <a:pt x="526" y="3577"/>
                    </a:cubicBezTo>
                    <a:cubicBezTo>
                      <a:pt x="525" y="3570"/>
                      <a:pt x="524" y="3565"/>
                      <a:pt x="524" y="3562"/>
                    </a:cubicBezTo>
                    <a:cubicBezTo>
                      <a:pt x="525" y="3562"/>
                      <a:pt x="525" y="3562"/>
                      <a:pt x="525" y="3562"/>
                    </a:cubicBezTo>
                    <a:cubicBezTo>
                      <a:pt x="532" y="3562"/>
                      <a:pt x="539" y="3562"/>
                      <a:pt x="546" y="3561"/>
                    </a:cubicBezTo>
                    <a:cubicBezTo>
                      <a:pt x="546" y="3562"/>
                      <a:pt x="546" y="3562"/>
                      <a:pt x="546" y="3563"/>
                    </a:cubicBezTo>
                    <a:cubicBezTo>
                      <a:pt x="546" y="3562"/>
                      <a:pt x="546" y="3562"/>
                      <a:pt x="546" y="3561"/>
                    </a:cubicBezTo>
                    <a:cubicBezTo>
                      <a:pt x="554" y="3561"/>
                      <a:pt x="562" y="3560"/>
                      <a:pt x="571" y="3560"/>
                    </a:cubicBezTo>
                    <a:cubicBezTo>
                      <a:pt x="570" y="3565"/>
                      <a:pt x="570" y="3570"/>
                      <a:pt x="570" y="3575"/>
                    </a:cubicBezTo>
                    <a:cubicBezTo>
                      <a:pt x="562" y="3576"/>
                      <a:pt x="554" y="3576"/>
                      <a:pt x="547" y="3576"/>
                    </a:cubicBezTo>
                    <a:cubicBezTo>
                      <a:pt x="546" y="3570"/>
                      <a:pt x="546" y="3566"/>
                      <a:pt x="546" y="3563"/>
                    </a:cubicBezTo>
                    <a:moveTo>
                      <a:pt x="573" y="3578"/>
                    </a:moveTo>
                    <a:cubicBezTo>
                      <a:pt x="573" y="3577"/>
                      <a:pt x="572" y="3576"/>
                      <a:pt x="572" y="3575"/>
                    </a:cubicBezTo>
                    <a:cubicBezTo>
                      <a:pt x="576" y="3575"/>
                      <a:pt x="579" y="3575"/>
                      <a:pt x="582" y="3575"/>
                    </a:cubicBezTo>
                    <a:cubicBezTo>
                      <a:pt x="582" y="3576"/>
                      <a:pt x="582" y="3576"/>
                      <a:pt x="582" y="3577"/>
                    </a:cubicBezTo>
                    <a:cubicBezTo>
                      <a:pt x="579" y="3577"/>
                      <a:pt x="576" y="3578"/>
                      <a:pt x="573" y="3578"/>
                    </a:cubicBezTo>
                    <a:moveTo>
                      <a:pt x="600" y="3562"/>
                    </a:moveTo>
                    <a:cubicBezTo>
                      <a:pt x="600" y="3566"/>
                      <a:pt x="600" y="3569"/>
                      <a:pt x="600" y="3573"/>
                    </a:cubicBezTo>
                    <a:cubicBezTo>
                      <a:pt x="595" y="3574"/>
                      <a:pt x="591" y="3574"/>
                      <a:pt x="586" y="3574"/>
                    </a:cubicBezTo>
                    <a:cubicBezTo>
                      <a:pt x="586" y="3569"/>
                      <a:pt x="585" y="3563"/>
                      <a:pt x="585" y="3558"/>
                    </a:cubicBezTo>
                    <a:cubicBezTo>
                      <a:pt x="590" y="3558"/>
                      <a:pt x="595" y="3557"/>
                      <a:pt x="601" y="3557"/>
                    </a:cubicBezTo>
                    <a:cubicBezTo>
                      <a:pt x="600" y="3558"/>
                      <a:pt x="600" y="3560"/>
                      <a:pt x="600" y="3562"/>
                    </a:cubicBezTo>
                    <a:cubicBezTo>
                      <a:pt x="601" y="3560"/>
                      <a:pt x="601" y="3558"/>
                      <a:pt x="601" y="3557"/>
                    </a:cubicBezTo>
                    <a:cubicBezTo>
                      <a:pt x="616" y="3555"/>
                      <a:pt x="631" y="3553"/>
                      <a:pt x="646" y="3550"/>
                    </a:cubicBezTo>
                    <a:cubicBezTo>
                      <a:pt x="648" y="3550"/>
                      <a:pt x="650" y="3549"/>
                      <a:pt x="652" y="3549"/>
                    </a:cubicBezTo>
                    <a:cubicBezTo>
                      <a:pt x="825" y="3529"/>
                      <a:pt x="1113" y="3485"/>
                      <a:pt x="1379" y="3412"/>
                    </a:cubicBezTo>
                    <a:cubicBezTo>
                      <a:pt x="1537" y="3369"/>
                      <a:pt x="1691" y="3331"/>
                      <a:pt x="1816" y="3313"/>
                    </a:cubicBezTo>
                    <a:cubicBezTo>
                      <a:pt x="1821" y="3312"/>
                      <a:pt x="1827" y="3312"/>
                      <a:pt x="1833" y="3311"/>
                    </a:cubicBezTo>
                    <a:cubicBezTo>
                      <a:pt x="1832" y="3314"/>
                      <a:pt x="1832" y="3318"/>
                      <a:pt x="1833" y="3321"/>
                    </a:cubicBezTo>
                    <a:cubicBezTo>
                      <a:pt x="1833" y="3321"/>
                      <a:pt x="1833" y="3321"/>
                      <a:pt x="1833" y="3321"/>
                    </a:cubicBezTo>
                    <a:cubicBezTo>
                      <a:pt x="1837" y="3321"/>
                      <a:pt x="1841" y="3319"/>
                      <a:pt x="1844" y="3315"/>
                    </a:cubicBezTo>
                    <a:cubicBezTo>
                      <a:pt x="1846" y="3317"/>
                      <a:pt x="1848" y="3319"/>
                      <a:pt x="1850" y="3321"/>
                    </a:cubicBezTo>
                    <a:cubicBezTo>
                      <a:pt x="1672" y="3345"/>
                      <a:pt x="1442" y="3411"/>
                      <a:pt x="1191" y="3464"/>
                    </a:cubicBezTo>
                    <a:cubicBezTo>
                      <a:pt x="1002" y="3510"/>
                      <a:pt x="822" y="3537"/>
                      <a:pt x="670" y="3564"/>
                    </a:cubicBezTo>
                    <a:cubicBezTo>
                      <a:pt x="653" y="3567"/>
                      <a:pt x="637" y="3569"/>
                      <a:pt x="621" y="3572"/>
                    </a:cubicBezTo>
                    <a:cubicBezTo>
                      <a:pt x="615" y="3572"/>
                      <a:pt x="608" y="3573"/>
                      <a:pt x="601" y="3573"/>
                    </a:cubicBezTo>
                    <a:cubicBezTo>
                      <a:pt x="601" y="3569"/>
                      <a:pt x="600" y="3565"/>
                      <a:pt x="600" y="3562"/>
                    </a:cubicBezTo>
                    <a:moveTo>
                      <a:pt x="1882" y="3349"/>
                    </a:moveTo>
                    <a:cubicBezTo>
                      <a:pt x="1882" y="3349"/>
                      <a:pt x="1882" y="3349"/>
                      <a:pt x="1882" y="3349"/>
                    </a:cubicBezTo>
                    <a:cubicBezTo>
                      <a:pt x="1882" y="3348"/>
                      <a:pt x="1882" y="3348"/>
                      <a:pt x="1882" y="3348"/>
                    </a:cubicBezTo>
                    <a:cubicBezTo>
                      <a:pt x="1883" y="3344"/>
                      <a:pt x="1884" y="3339"/>
                      <a:pt x="1884" y="3334"/>
                    </a:cubicBezTo>
                    <a:cubicBezTo>
                      <a:pt x="1885" y="3334"/>
                      <a:pt x="1885" y="3334"/>
                      <a:pt x="1885" y="3334"/>
                    </a:cubicBezTo>
                    <a:cubicBezTo>
                      <a:pt x="1884" y="3340"/>
                      <a:pt x="1883" y="3346"/>
                      <a:pt x="1882" y="3350"/>
                    </a:cubicBezTo>
                    <a:cubicBezTo>
                      <a:pt x="1882" y="3350"/>
                      <a:pt x="1882" y="3350"/>
                      <a:pt x="1882" y="3350"/>
                    </a:cubicBezTo>
                    <a:cubicBezTo>
                      <a:pt x="1882" y="3349"/>
                      <a:pt x="1882" y="3349"/>
                      <a:pt x="1882" y="3349"/>
                    </a:cubicBezTo>
                    <a:moveTo>
                      <a:pt x="1885" y="3359"/>
                    </a:moveTo>
                    <a:cubicBezTo>
                      <a:pt x="1885" y="3360"/>
                      <a:pt x="1885" y="3361"/>
                      <a:pt x="1885" y="3362"/>
                    </a:cubicBezTo>
                    <a:cubicBezTo>
                      <a:pt x="1885" y="3359"/>
                      <a:pt x="1885" y="3359"/>
                      <a:pt x="1885" y="3359"/>
                    </a:cubicBezTo>
                    <a:cubicBezTo>
                      <a:pt x="1885" y="3359"/>
                      <a:pt x="1885" y="3359"/>
                      <a:pt x="1885" y="3359"/>
                    </a:cubicBezTo>
                    <a:moveTo>
                      <a:pt x="1876" y="3350"/>
                    </a:moveTo>
                    <a:cubicBezTo>
                      <a:pt x="1877" y="3349"/>
                      <a:pt x="1877" y="3349"/>
                      <a:pt x="1877" y="3349"/>
                    </a:cubicBezTo>
                    <a:cubicBezTo>
                      <a:pt x="1877" y="3350"/>
                      <a:pt x="1877" y="3350"/>
                      <a:pt x="1877" y="3351"/>
                    </a:cubicBezTo>
                    <a:cubicBezTo>
                      <a:pt x="1876" y="3351"/>
                      <a:pt x="1876" y="3351"/>
                      <a:pt x="1876" y="3351"/>
                    </a:cubicBezTo>
                    <a:cubicBezTo>
                      <a:pt x="1876" y="3351"/>
                      <a:pt x="1876" y="3351"/>
                      <a:pt x="1876" y="3351"/>
                    </a:cubicBezTo>
                    <a:cubicBezTo>
                      <a:pt x="1876" y="3350"/>
                      <a:pt x="1876" y="3350"/>
                      <a:pt x="1876" y="3350"/>
                    </a:cubicBezTo>
                    <a:moveTo>
                      <a:pt x="1878" y="3350"/>
                    </a:moveTo>
                    <a:cubicBezTo>
                      <a:pt x="1878" y="3350"/>
                      <a:pt x="1878" y="3350"/>
                      <a:pt x="1878" y="3350"/>
                    </a:cubicBezTo>
                    <a:cubicBezTo>
                      <a:pt x="1878" y="3350"/>
                      <a:pt x="1878" y="3350"/>
                      <a:pt x="1878" y="3350"/>
                    </a:cubicBezTo>
                    <a:cubicBezTo>
                      <a:pt x="1878" y="3350"/>
                      <a:pt x="1878" y="3350"/>
                      <a:pt x="1878" y="3350"/>
                    </a:cubicBezTo>
                    <a:cubicBezTo>
                      <a:pt x="1878" y="3350"/>
                      <a:pt x="1878" y="3350"/>
                      <a:pt x="1878" y="3350"/>
                    </a:cubicBezTo>
                    <a:moveTo>
                      <a:pt x="1893" y="3342"/>
                    </a:moveTo>
                    <a:cubicBezTo>
                      <a:pt x="1893" y="3342"/>
                      <a:pt x="1893" y="3343"/>
                      <a:pt x="1893" y="3343"/>
                    </a:cubicBezTo>
                    <a:cubicBezTo>
                      <a:pt x="1893" y="3343"/>
                      <a:pt x="1893" y="3342"/>
                      <a:pt x="1893" y="3341"/>
                    </a:cubicBezTo>
                    <a:cubicBezTo>
                      <a:pt x="1893" y="3342"/>
                      <a:pt x="1893" y="3342"/>
                      <a:pt x="1893" y="3342"/>
                    </a:cubicBezTo>
                    <a:moveTo>
                      <a:pt x="1876" y="3344"/>
                    </a:moveTo>
                    <a:cubicBezTo>
                      <a:pt x="1876" y="3343"/>
                      <a:pt x="1876" y="3343"/>
                      <a:pt x="1876" y="3343"/>
                    </a:cubicBezTo>
                    <a:cubicBezTo>
                      <a:pt x="1876" y="3344"/>
                      <a:pt x="1876" y="3344"/>
                      <a:pt x="1876" y="3344"/>
                    </a:cubicBezTo>
                    <a:cubicBezTo>
                      <a:pt x="1876" y="3344"/>
                      <a:pt x="1876" y="3344"/>
                      <a:pt x="1876" y="3344"/>
                    </a:cubicBezTo>
                    <a:cubicBezTo>
                      <a:pt x="1876" y="3344"/>
                      <a:pt x="1876" y="3344"/>
                      <a:pt x="1876" y="3344"/>
                    </a:cubicBezTo>
                    <a:moveTo>
                      <a:pt x="1868" y="3319"/>
                    </a:moveTo>
                    <a:cubicBezTo>
                      <a:pt x="1868" y="3319"/>
                      <a:pt x="1868" y="3319"/>
                      <a:pt x="1868" y="3319"/>
                    </a:cubicBezTo>
                    <a:cubicBezTo>
                      <a:pt x="1868" y="3319"/>
                      <a:pt x="1868" y="3319"/>
                      <a:pt x="1868" y="3319"/>
                    </a:cubicBezTo>
                    <a:cubicBezTo>
                      <a:pt x="1868" y="3319"/>
                      <a:pt x="1868" y="3319"/>
                      <a:pt x="1868" y="3319"/>
                    </a:cubicBezTo>
                    <a:moveTo>
                      <a:pt x="1892" y="3359"/>
                    </a:moveTo>
                    <a:cubicBezTo>
                      <a:pt x="1892" y="3360"/>
                      <a:pt x="1892" y="3361"/>
                      <a:pt x="1892" y="3362"/>
                    </a:cubicBezTo>
                    <a:cubicBezTo>
                      <a:pt x="1891" y="3362"/>
                      <a:pt x="1891" y="3362"/>
                      <a:pt x="1890" y="3362"/>
                    </a:cubicBezTo>
                    <a:cubicBezTo>
                      <a:pt x="1890" y="3361"/>
                      <a:pt x="1890" y="3361"/>
                      <a:pt x="1890" y="3361"/>
                    </a:cubicBezTo>
                    <a:cubicBezTo>
                      <a:pt x="1891" y="3360"/>
                      <a:pt x="1892" y="3360"/>
                      <a:pt x="1892" y="3359"/>
                    </a:cubicBezTo>
                    <a:moveTo>
                      <a:pt x="1889" y="3359"/>
                    </a:moveTo>
                    <a:cubicBezTo>
                      <a:pt x="1888" y="3359"/>
                      <a:pt x="1888" y="3359"/>
                      <a:pt x="1888" y="3359"/>
                    </a:cubicBezTo>
                    <a:cubicBezTo>
                      <a:pt x="1888" y="3360"/>
                      <a:pt x="1888" y="3360"/>
                      <a:pt x="1888" y="3360"/>
                    </a:cubicBezTo>
                    <a:cubicBezTo>
                      <a:pt x="1889" y="3357"/>
                      <a:pt x="1889" y="3357"/>
                      <a:pt x="1889" y="3357"/>
                    </a:cubicBezTo>
                    <a:cubicBezTo>
                      <a:pt x="1889" y="3357"/>
                      <a:pt x="1889" y="3357"/>
                      <a:pt x="1889" y="3357"/>
                    </a:cubicBezTo>
                    <a:cubicBezTo>
                      <a:pt x="1889" y="3358"/>
                      <a:pt x="1889" y="3358"/>
                      <a:pt x="1889" y="3359"/>
                    </a:cubicBezTo>
                    <a:moveTo>
                      <a:pt x="1892" y="3352"/>
                    </a:moveTo>
                    <a:cubicBezTo>
                      <a:pt x="1892" y="3352"/>
                      <a:pt x="1893" y="3350"/>
                      <a:pt x="1893" y="3349"/>
                    </a:cubicBezTo>
                    <a:cubicBezTo>
                      <a:pt x="1893" y="3352"/>
                      <a:pt x="1892" y="3354"/>
                      <a:pt x="1891" y="3356"/>
                    </a:cubicBezTo>
                    <a:cubicBezTo>
                      <a:pt x="1891" y="3357"/>
                      <a:pt x="1891" y="3357"/>
                      <a:pt x="1891" y="3357"/>
                    </a:cubicBezTo>
                    <a:cubicBezTo>
                      <a:pt x="1892" y="3355"/>
                      <a:pt x="1892" y="3354"/>
                      <a:pt x="1892" y="3352"/>
                    </a:cubicBezTo>
                    <a:moveTo>
                      <a:pt x="1884" y="3362"/>
                    </a:moveTo>
                    <a:cubicBezTo>
                      <a:pt x="1884" y="3362"/>
                      <a:pt x="1884" y="3362"/>
                      <a:pt x="1884" y="3362"/>
                    </a:cubicBezTo>
                    <a:cubicBezTo>
                      <a:pt x="1884" y="3361"/>
                      <a:pt x="1884" y="3361"/>
                      <a:pt x="1884" y="3361"/>
                    </a:cubicBezTo>
                    <a:cubicBezTo>
                      <a:pt x="1884" y="3361"/>
                      <a:pt x="1884" y="3360"/>
                      <a:pt x="1885" y="3360"/>
                    </a:cubicBezTo>
                    <a:cubicBezTo>
                      <a:pt x="1885" y="3361"/>
                      <a:pt x="1885" y="3361"/>
                      <a:pt x="1885" y="3361"/>
                    </a:cubicBezTo>
                    <a:cubicBezTo>
                      <a:pt x="1884" y="3362"/>
                      <a:pt x="1884" y="3362"/>
                      <a:pt x="1884" y="3362"/>
                    </a:cubicBezTo>
                    <a:moveTo>
                      <a:pt x="1879" y="3362"/>
                    </a:moveTo>
                    <a:cubicBezTo>
                      <a:pt x="1880" y="3362"/>
                      <a:pt x="1880" y="3362"/>
                      <a:pt x="1880" y="3362"/>
                    </a:cubicBezTo>
                    <a:cubicBezTo>
                      <a:pt x="1881" y="3360"/>
                      <a:pt x="1881" y="3357"/>
                      <a:pt x="1882" y="3353"/>
                    </a:cubicBezTo>
                    <a:cubicBezTo>
                      <a:pt x="1882" y="3352"/>
                      <a:pt x="1883" y="3350"/>
                      <a:pt x="1884" y="3348"/>
                    </a:cubicBezTo>
                    <a:cubicBezTo>
                      <a:pt x="1883" y="3350"/>
                      <a:pt x="1883" y="3353"/>
                      <a:pt x="1882" y="3355"/>
                    </a:cubicBezTo>
                    <a:cubicBezTo>
                      <a:pt x="1881" y="3358"/>
                      <a:pt x="1881" y="3358"/>
                      <a:pt x="1881" y="3358"/>
                    </a:cubicBezTo>
                    <a:cubicBezTo>
                      <a:pt x="1883" y="3352"/>
                      <a:pt x="1883" y="3352"/>
                      <a:pt x="1883" y="3352"/>
                    </a:cubicBezTo>
                    <a:cubicBezTo>
                      <a:pt x="1884" y="3351"/>
                      <a:pt x="1885" y="3349"/>
                      <a:pt x="1886" y="3346"/>
                    </a:cubicBezTo>
                    <a:cubicBezTo>
                      <a:pt x="1886" y="3349"/>
                      <a:pt x="1886" y="3352"/>
                      <a:pt x="1886" y="3354"/>
                    </a:cubicBezTo>
                    <a:cubicBezTo>
                      <a:pt x="1885" y="3357"/>
                      <a:pt x="1884" y="3360"/>
                      <a:pt x="1883" y="3362"/>
                    </a:cubicBezTo>
                    <a:cubicBezTo>
                      <a:pt x="1882" y="3362"/>
                      <a:pt x="1881" y="3362"/>
                      <a:pt x="1879" y="3362"/>
                    </a:cubicBezTo>
                    <a:moveTo>
                      <a:pt x="1878" y="3358"/>
                    </a:moveTo>
                    <a:cubicBezTo>
                      <a:pt x="1878" y="3358"/>
                      <a:pt x="1878" y="3359"/>
                      <a:pt x="1878" y="3359"/>
                    </a:cubicBezTo>
                    <a:cubicBezTo>
                      <a:pt x="1877" y="3361"/>
                      <a:pt x="1877" y="3361"/>
                      <a:pt x="1877" y="3361"/>
                    </a:cubicBezTo>
                    <a:cubicBezTo>
                      <a:pt x="1877" y="3361"/>
                      <a:pt x="1877" y="3361"/>
                      <a:pt x="1877" y="3361"/>
                    </a:cubicBezTo>
                    <a:cubicBezTo>
                      <a:pt x="1877" y="3360"/>
                      <a:pt x="1877" y="3360"/>
                      <a:pt x="1877" y="3360"/>
                    </a:cubicBezTo>
                    <a:cubicBezTo>
                      <a:pt x="1877" y="3359"/>
                      <a:pt x="1878" y="3358"/>
                      <a:pt x="1878" y="3358"/>
                    </a:cubicBezTo>
                    <a:moveTo>
                      <a:pt x="1877" y="3360"/>
                    </a:moveTo>
                    <a:cubicBezTo>
                      <a:pt x="1877" y="3360"/>
                      <a:pt x="1877" y="3360"/>
                      <a:pt x="1877" y="3360"/>
                    </a:cubicBezTo>
                    <a:cubicBezTo>
                      <a:pt x="1877" y="3360"/>
                      <a:pt x="1877" y="3360"/>
                      <a:pt x="1877" y="3360"/>
                    </a:cubicBezTo>
                    <a:cubicBezTo>
                      <a:pt x="1877" y="3360"/>
                      <a:pt x="1877" y="3360"/>
                      <a:pt x="1877" y="3360"/>
                    </a:cubicBezTo>
                    <a:cubicBezTo>
                      <a:pt x="1877" y="3360"/>
                      <a:pt x="1877" y="3360"/>
                      <a:pt x="1877" y="3360"/>
                    </a:cubicBezTo>
                    <a:moveTo>
                      <a:pt x="1869" y="3334"/>
                    </a:moveTo>
                    <a:cubicBezTo>
                      <a:pt x="1868" y="3334"/>
                      <a:pt x="1868" y="3333"/>
                      <a:pt x="1868" y="3333"/>
                    </a:cubicBezTo>
                    <a:cubicBezTo>
                      <a:pt x="1868" y="3332"/>
                      <a:pt x="1868" y="3332"/>
                      <a:pt x="1868" y="3332"/>
                    </a:cubicBezTo>
                    <a:cubicBezTo>
                      <a:pt x="1869" y="3332"/>
                      <a:pt x="1870" y="3331"/>
                      <a:pt x="1870" y="3331"/>
                    </a:cubicBezTo>
                    <a:cubicBezTo>
                      <a:pt x="1870" y="3332"/>
                      <a:pt x="1870" y="3332"/>
                      <a:pt x="1870" y="3332"/>
                    </a:cubicBezTo>
                    <a:cubicBezTo>
                      <a:pt x="1870" y="3332"/>
                      <a:pt x="1870" y="3332"/>
                      <a:pt x="1870" y="3332"/>
                    </a:cubicBezTo>
                    <a:cubicBezTo>
                      <a:pt x="1869" y="3333"/>
                      <a:pt x="1869" y="3334"/>
                      <a:pt x="1869" y="3335"/>
                    </a:cubicBezTo>
                    <a:cubicBezTo>
                      <a:pt x="1869" y="3334"/>
                      <a:pt x="1869" y="3334"/>
                      <a:pt x="1869" y="3334"/>
                    </a:cubicBezTo>
                    <a:moveTo>
                      <a:pt x="1251" y="3428"/>
                    </a:moveTo>
                    <a:cubicBezTo>
                      <a:pt x="1251" y="3429"/>
                      <a:pt x="1249" y="3429"/>
                      <a:pt x="1249" y="3427"/>
                    </a:cubicBezTo>
                    <a:cubicBezTo>
                      <a:pt x="1249" y="3428"/>
                      <a:pt x="1250" y="3428"/>
                      <a:pt x="1251" y="3428"/>
                    </a:cubicBezTo>
                    <a:moveTo>
                      <a:pt x="1794" y="3208"/>
                    </a:moveTo>
                    <a:cubicBezTo>
                      <a:pt x="1794" y="3217"/>
                      <a:pt x="1793" y="3226"/>
                      <a:pt x="1793" y="3234"/>
                    </a:cubicBezTo>
                    <a:cubicBezTo>
                      <a:pt x="1792" y="3233"/>
                      <a:pt x="1792" y="3233"/>
                      <a:pt x="1792" y="3232"/>
                    </a:cubicBezTo>
                    <a:cubicBezTo>
                      <a:pt x="1789" y="3223"/>
                      <a:pt x="1789" y="3223"/>
                      <a:pt x="1789" y="3223"/>
                    </a:cubicBezTo>
                    <a:cubicBezTo>
                      <a:pt x="1792" y="3234"/>
                      <a:pt x="1792" y="3234"/>
                      <a:pt x="1792" y="3234"/>
                    </a:cubicBezTo>
                    <a:cubicBezTo>
                      <a:pt x="1777" y="3237"/>
                      <a:pt x="1762" y="3241"/>
                      <a:pt x="1747" y="3244"/>
                    </a:cubicBezTo>
                    <a:cubicBezTo>
                      <a:pt x="1730" y="3247"/>
                      <a:pt x="1713" y="3251"/>
                      <a:pt x="1697" y="3254"/>
                    </a:cubicBezTo>
                    <a:cubicBezTo>
                      <a:pt x="1696" y="3247"/>
                      <a:pt x="1696" y="3239"/>
                      <a:pt x="1694" y="3233"/>
                    </a:cubicBezTo>
                    <a:cubicBezTo>
                      <a:pt x="1729" y="3224"/>
                      <a:pt x="1762" y="3216"/>
                      <a:pt x="1794" y="3208"/>
                    </a:cubicBezTo>
                    <a:moveTo>
                      <a:pt x="1670" y="3245"/>
                    </a:moveTo>
                    <a:cubicBezTo>
                      <a:pt x="1671" y="3244"/>
                      <a:pt x="1671" y="3244"/>
                      <a:pt x="1671" y="3244"/>
                    </a:cubicBezTo>
                    <a:cubicBezTo>
                      <a:pt x="1672" y="3249"/>
                      <a:pt x="1674" y="3254"/>
                      <a:pt x="1675" y="3258"/>
                    </a:cubicBezTo>
                    <a:cubicBezTo>
                      <a:pt x="1671" y="3259"/>
                      <a:pt x="1668" y="3260"/>
                      <a:pt x="1664" y="3261"/>
                    </a:cubicBezTo>
                    <a:cubicBezTo>
                      <a:pt x="1665" y="3258"/>
                      <a:pt x="1665" y="3256"/>
                      <a:pt x="1665" y="3253"/>
                    </a:cubicBezTo>
                    <a:cubicBezTo>
                      <a:pt x="1667" y="3250"/>
                      <a:pt x="1667" y="3250"/>
                      <a:pt x="1667" y="3250"/>
                    </a:cubicBezTo>
                    <a:cubicBezTo>
                      <a:pt x="1668" y="3252"/>
                      <a:pt x="1669" y="3255"/>
                      <a:pt x="1670" y="3257"/>
                    </a:cubicBezTo>
                    <a:cubicBezTo>
                      <a:pt x="1670" y="3258"/>
                      <a:pt x="1670" y="3258"/>
                      <a:pt x="1670" y="3258"/>
                    </a:cubicBezTo>
                    <a:cubicBezTo>
                      <a:pt x="1670" y="3256"/>
                      <a:pt x="1670" y="3256"/>
                      <a:pt x="1670" y="3256"/>
                    </a:cubicBezTo>
                    <a:cubicBezTo>
                      <a:pt x="1670" y="3254"/>
                      <a:pt x="1670" y="3249"/>
                      <a:pt x="1670" y="3245"/>
                    </a:cubicBezTo>
                    <a:moveTo>
                      <a:pt x="1343" y="3299"/>
                    </a:moveTo>
                    <a:cubicBezTo>
                      <a:pt x="1345" y="3288"/>
                      <a:pt x="1345" y="3288"/>
                      <a:pt x="1345" y="3288"/>
                    </a:cubicBezTo>
                    <a:cubicBezTo>
                      <a:pt x="1371" y="3288"/>
                      <a:pt x="1371" y="3288"/>
                      <a:pt x="1371" y="3288"/>
                    </a:cubicBezTo>
                    <a:cubicBezTo>
                      <a:pt x="1371" y="3292"/>
                      <a:pt x="1371" y="3292"/>
                      <a:pt x="1371" y="3292"/>
                    </a:cubicBezTo>
                    <a:cubicBezTo>
                      <a:pt x="1362" y="3294"/>
                      <a:pt x="1352" y="3297"/>
                      <a:pt x="1343" y="3299"/>
                    </a:cubicBezTo>
                    <a:moveTo>
                      <a:pt x="1374" y="3288"/>
                    </a:moveTo>
                    <a:cubicBezTo>
                      <a:pt x="1389" y="3287"/>
                      <a:pt x="1389" y="3287"/>
                      <a:pt x="1389" y="3287"/>
                    </a:cubicBezTo>
                    <a:cubicBezTo>
                      <a:pt x="1384" y="3289"/>
                      <a:pt x="1379" y="3290"/>
                      <a:pt x="1373" y="3291"/>
                    </a:cubicBezTo>
                    <a:cubicBezTo>
                      <a:pt x="1374" y="3288"/>
                      <a:pt x="1374" y="3288"/>
                      <a:pt x="1374" y="3288"/>
                    </a:cubicBezTo>
                    <a:moveTo>
                      <a:pt x="1316" y="3307"/>
                    </a:moveTo>
                    <a:cubicBezTo>
                      <a:pt x="1318" y="3289"/>
                      <a:pt x="1318" y="3289"/>
                      <a:pt x="1318" y="3289"/>
                    </a:cubicBezTo>
                    <a:cubicBezTo>
                      <a:pt x="1342" y="3289"/>
                      <a:pt x="1342" y="3289"/>
                      <a:pt x="1342" y="3289"/>
                    </a:cubicBezTo>
                    <a:cubicBezTo>
                      <a:pt x="1340" y="3300"/>
                      <a:pt x="1340" y="3300"/>
                      <a:pt x="1340" y="3300"/>
                    </a:cubicBezTo>
                    <a:cubicBezTo>
                      <a:pt x="1332" y="3302"/>
                      <a:pt x="1324" y="3304"/>
                      <a:pt x="1316" y="3307"/>
                    </a:cubicBezTo>
                    <a:moveTo>
                      <a:pt x="1342" y="3257"/>
                    </a:moveTo>
                    <a:cubicBezTo>
                      <a:pt x="1345" y="3255"/>
                      <a:pt x="1345" y="3255"/>
                      <a:pt x="1345" y="3255"/>
                    </a:cubicBezTo>
                    <a:cubicBezTo>
                      <a:pt x="1346" y="3255"/>
                      <a:pt x="1347" y="3254"/>
                      <a:pt x="1348" y="3254"/>
                    </a:cubicBezTo>
                    <a:cubicBezTo>
                      <a:pt x="1347" y="3261"/>
                      <a:pt x="1347" y="3261"/>
                      <a:pt x="1347" y="3261"/>
                    </a:cubicBezTo>
                    <a:cubicBezTo>
                      <a:pt x="1322" y="3262"/>
                      <a:pt x="1322" y="3262"/>
                      <a:pt x="1322" y="3262"/>
                    </a:cubicBezTo>
                    <a:cubicBezTo>
                      <a:pt x="1323" y="3253"/>
                      <a:pt x="1323" y="3253"/>
                      <a:pt x="1323" y="3253"/>
                    </a:cubicBezTo>
                    <a:cubicBezTo>
                      <a:pt x="1330" y="3253"/>
                      <a:pt x="1340" y="3256"/>
                      <a:pt x="1342" y="3252"/>
                    </a:cubicBezTo>
                    <a:cubicBezTo>
                      <a:pt x="1338" y="3248"/>
                      <a:pt x="1330" y="3249"/>
                      <a:pt x="1324" y="3250"/>
                    </a:cubicBezTo>
                    <a:cubicBezTo>
                      <a:pt x="1325" y="3240"/>
                      <a:pt x="1325" y="3240"/>
                      <a:pt x="1325" y="3240"/>
                    </a:cubicBezTo>
                    <a:cubicBezTo>
                      <a:pt x="1334" y="3239"/>
                      <a:pt x="1343" y="3238"/>
                      <a:pt x="1350" y="3237"/>
                    </a:cubicBezTo>
                    <a:cubicBezTo>
                      <a:pt x="1348" y="3253"/>
                      <a:pt x="1348" y="3253"/>
                      <a:pt x="1348" y="3253"/>
                    </a:cubicBezTo>
                    <a:cubicBezTo>
                      <a:pt x="1346" y="3254"/>
                      <a:pt x="1345" y="3255"/>
                      <a:pt x="1343" y="3256"/>
                    </a:cubicBezTo>
                    <a:cubicBezTo>
                      <a:pt x="1342" y="3257"/>
                      <a:pt x="1342" y="3257"/>
                      <a:pt x="1342" y="3257"/>
                    </a:cubicBezTo>
                    <a:moveTo>
                      <a:pt x="1382" y="3039"/>
                    </a:moveTo>
                    <a:cubicBezTo>
                      <a:pt x="1373" y="3040"/>
                      <a:pt x="1363" y="3042"/>
                      <a:pt x="1353" y="3043"/>
                    </a:cubicBezTo>
                    <a:cubicBezTo>
                      <a:pt x="1356" y="3020"/>
                      <a:pt x="1356" y="3020"/>
                      <a:pt x="1356" y="3020"/>
                    </a:cubicBezTo>
                    <a:cubicBezTo>
                      <a:pt x="1365" y="3019"/>
                      <a:pt x="1376" y="3018"/>
                      <a:pt x="1385" y="3017"/>
                    </a:cubicBezTo>
                    <a:cubicBezTo>
                      <a:pt x="1382" y="3039"/>
                      <a:pt x="1382" y="3039"/>
                      <a:pt x="1382" y="3039"/>
                    </a:cubicBezTo>
                    <a:moveTo>
                      <a:pt x="1357" y="3017"/>
                    </a:moveTo>
                    <a:cubicBezTo>
                      <a:pt x="1360" y="2994"/>
                      <a:pt x="1360" y="2994"/>
                      <a:pt x="1360" y="2994"/>
                    </a:cubicBezTo>
                    <a:cubicBezTo>
                      <a:pt x="1362" y="2995"/>
                      <a:pt x="1362" y="2995"/>
                      <a:pt x="1362" y="2995"/>
                    </a:cubicBezTo>
                    <a:cubicBezTo>
                      <a:pt x="1366" y="2998"/>
                      <a:pt x="1378" y="2999"/>
                      <a:pt x="1388" y="2997"/>
                    </a:cubicBezTo>
                    <a:cubicBezTo>
                      <a:pt x="1386" y="3013"/>
                      <a:pt x="1386" y="3013"/>
                      <a:pt x="1386" y="3013"/>
                    </a:cubicBezTo>
                    <a:cubicBezTo>
                      <a:pt x="1376" y="3014"/>
                      <a:pt x="1366" y="3015"/>
                      <a:pt x="1357" y="3017"/>
                    </a:cubicBezTo>
                    <a:moveTo>
                      <a:pt x="1381" y="3044"/>
                    </a:moveTo>
                    <a:cubicBezTo>
                      <a:pt x="1377" y="3068"/>
                      <a:pt x="1377" y="3068"/>
                      <a:pt x="1377" y="3068"/>
                    </a:cubicBezTo>
                    <a:cubicBezTo>
                      <a:pt x="1368" y="3069"/>
                      <a:pt x="1358" y="3071"/>
                      <a:pt x="1349" y="3073"/>
                    </a:cubicBezTo>
                    <a:cubicBezTo>
                      <a:pt x="1353" y="3046"/>
                      <a:pt x="1353" y="3046"/>
                      <a:pt x="1353" y="3046"/>
                    </a:cubicBezTo>
                    <a:cubicBezTo>
                      <a:pt x="1362" y="3046"/>
                      <a:pt x="1372" y="3045"/>
                      <a:pt x="1381" y="3044"/>
                    </a:cubicBezTo>
                    <a:moveTo>
                      <a:pt x="1376" y="3072"/>
                    </a:moveTo>
                    <a:cubicBezTo>
                      <a:pt x="1374" y="3089"/>
                      <a:pt x="1374" y="3089"/>
                      <a:pt x="1374" y="3089"/>
                    </a:cubicBezTo>
                    <a:cubicBezTo>
                      <a:pt x="1365" y="3090"/>
                      <a:pt x="1355" y="3092"/>
                      <a:pt x="1346" y="3093"/>
                    </a:cubicBezTo>
                    <a:cubicBezTo>
                      <a:pt x="1348" y="3076"/>
                      <a:pt x="1348" y="3076"/>
                      <a:pt x="1348" y="3076"/>
                    </a:cubicBezTo>
                    <a:cubicBezTo>
                      <a:pt x="1358" y="3075"/>
                      <a:pt x="1368" y="3074"/>
                      <a:pt x="1376" y="3072"/>
                    </a:cubicBezTo>
                    <a:moveTo>
                      <a:pt x="1373" y="3094"/>
                    </a:moveTo>
                    <a:cubicBezTo>
                      <a:pt x="1370" y="3110"/>
                      <a:pt x="1370" y="3110"/>
                      <a:pt x="1370" y="3110"/>
                    </a:cubicBezTo>
                    <a:cubicBezTo>
                      <a:pt x="1362" y="3112"/>
                      <a:pt x="1352" y="3113"/>
                      <a:pt x="1343" y="3115"/>
                    </a:cubicBezTo>
                    <a:cubicBezTo>
                      <a:pt x="1345" y="3097"/>
                      <a:pt x="1345" y="3097"/>
                      <a:pt x="1345" y="3097"/>
                    </a:cubicBezTo>
                    <a:cubicBezTo>
                      <a:pt x="1355" y="3096"/>
                      <a:pt x="1365" y="3095"/>
                      <a:pt x="1373" y="3094"/>
                    </a:cubicBezTo>
                    <a:moveTo>
                      <a:pt x="1205" y="3150"/>
                    </a:moveTo>
                    <a:cubicBezTo>
                      <a:pt x="1181" y="3152"/>
                      <a:pt x="1181" y="3152"/>
                      <a:pt x="1181" y="3152"/>
                    </a:cubicBezTo>
                    <a:cubicBezTo>
                      <a:pt x="1183" y="3139"/>
                      <a:pt x="1183" y="3139"/>
                      <a:pt x="1183" y="3139"/>
                    </a:cubicBezTo>
                    <a:cubicBezTo>
                      <a:pt x="1191" y="3142"/>
                      <a:pt x="1198" y="3146"/>
                      <a:pt x="1205" y="3150"/>
                    </a:cubicBezTo>
                    <a:moveTo>
                      <a:pt x="1181" y="3138"/>
                    </a:moveTo>
                    <a:cubicBezTo>
                      <a:pt x="1178" y="3152"/>
                      <a:pt x="1178" y="3152"/>
                      <a:pt x="1178" y="3152"/>
                    </a:cubicBezTo>
                    <a:cubicBezTo>
                      <a:pt x="1082" y="3160"/>
                      <a:pt x="1082" y="3160"/>
                      <a:pt x="1082" y="3160"/>
                    </a:cubicBezTo>
                    <a:cubicBezTo>
                      <a:pt x="1093" y="3101"/>
                      <a:pt x="1093" y="3101"/>
                      <a:pt x="1093" y="3101"/>
                    </a:cubicBezTo>
                    <a:cubicBezTo>
                      <a:pt x="1120" y="3110"/>
                      <a:pt x="1150" y="3122"/>
                      <a:pt x="1181" y="3138"/>
                    </a:cubicBezTo>
                    <a:moveTo>
                      <a:pt x="583" y="3363"/>
                    </a:moveTo>
                    <a:cubicBezTo>
                      <a:pt x="585" y="3357"/>
                      <a:pt x="585" y="3357"/>
                      <a:pt x="585" y="3357"/>
                    </a:cubicBezTo>
                    <a:cubicBezTo>
                      <a:pt x="587" y="3353"/>
                      <a:pt x="589" y="3343"/>
                      <a:pt x="589" y="3333"/>
                    </a:cubicBezTo>
                    <a:cubicBezTo>
                      <a:pt x="598" y="3326"/>
                      <a:pt x="598" y="3326"/>
                      <a:pt x="598" y="3326"/>
                    </a:cubicBezTo>
                    <a:cubicBezTo>
                      <a:pt x="598" y="3328"/>
                      <a:pt x="598" y="3329"/>
                      <a:pt x="598" y="3330"/>
                    </a:cubicBezTo>
                    <a:cubicBezTo>
                      <a:pt x="595" y="3341"/>
                      <a:pt x="592" y="3352"/>
                      <a:pt x="590" y="3363"/>
                    </a:cubicBezTo>
                    <a:cubicBezTo>
                      <a:pt x="588" y="3364"/>
                      <a:pt x="586" y="3366"/>
                      <a:pt x="584" y="3367"/>
                    </a:cubicBezTo>
                    <a:cubicBezTo>
                      <a:pt x="574" y="3369"/>
                      <a:pt x="574" y="3369"/>
                      <a:pt x="574" y="3369"/>
                    </a:cubicBezTo>
                    <a:cubicBezTo>
                      <a:pt x="575" y="3365"/>
                      <a:pt x="576" y="3361"/>
                      <a:pt x="577" y="3357"/>
                    </a:cubicBezTo>
                    <a:cubicBezTo>
                      <a:pt x="577" y="3360"/>
                      <a:pt x="577" y="3362"/>
                      <a:pt x="576" y="3364"/>
                    </a:cubicBezTo>
                    <a:cubicBezTo>
                      <a:pt x="576" y="3368"/>
                      <a:pt x="576" y="3368"/>
                      <a:pt x="576" y="3368"/>
                    </a:cubicBezTo>
                    <a:cubicBezTo>
                      <a:pt x="577" y="3362"/>
                      <a:pt x="577" y="3362"/>
                      <a:pt x="577" y="3362"/>
                    </a:cubicBezTo>
                    <a:cubicBezTo>
                      <a:pt x="579" y="3359"/>
                      <a:pt x="580" y="3354"/>
                      <a:pt x="580" y="3348"/>
                    </a:cubicBezTo>
                    <a:cubicBezTo>
                      <a:pt x="581" y="3345"/>
                      <a:pt x="583" y="3341"/>
                      <a:pt x="584" y="3337"/>
                    </a:cubicBezTo>
                    <a:cubicBezTo>
                      <a:pt x="585" y="3336"/>
                      <a:pt x="585" y="3336"/>
                      <a:pt x="585" y="3336"/>
                    </a:cubicBezTo>
                    <a:cubicBezTo>
                      <a:pt x="586" y="3345"/>
                      <a:pt x="585" y="3353"/>
                      <a:pt x="584" y="3359"/>
                    </a:cubicBezTo>
                    <a:cubicBezTo>
                      <a:pt x="583" y="3363"/>
                      <a:pt x="583" y="3363"/>
                      <a:pt x="583" y="3363"/>
                    </a:cubicBezTo>
                    <a:moveTo>
                      <a:pt x="568" y="3365"/>
                    </a:moveTo>
                    <a:cubicBezTo>
                      <a:pt x="569" y="3359"/>
                      <a:pt x="569" y="3359"/>
                      <a:pt x="569" y="3359"/>
                    </a:cubicBezTo>
                    <a:cubicBezTo>
                      <a:pt x="571" y="3357"/>
                      <a:pt x="572" y="3352"/>
                      <a:pt x="572" y="3347"/>
                    </a:cubicBezTo>
                    <a:cubicBezTo>
                      <a:pt x="577" y="3343"/>
                      <a:pt x="577" y="3343"/>
                      <a:pt x="577" y="3343"/>
                    </a:cubicBezTo>
                    <a:cubicBezTo>
                      <a:pt x="577" y="3344"/>
                      <a:pt x="577" y="3345"/>
                      <a:pt x="577" y="3345"/>
                    </a:cubicBezTo>
                    <a:cubicBezTo>
                      <a:pt x="576" y="3353"/>
                      <a:pt x="574" y="3361"/>
                      <a:pt x="573" y="3369"/>
                    </a:cubicBezTo>
                    <a:cubicBezTo>
                      <a:pt x="560" y="3370"/>
                      <a:pt x="560" y="3370"/>
                      <a:pt x="560" y="3370"/>
                    </a:cubicBezTo>
                    <a:cubicBezTo>
                      <a:pt x="561" y="3365"/>
                      <a:pt x="563" y="3359"/>
                      <a:pt x="564" y="3354"/>
                    </a:cubicBezTo>
                    <a:cubicBezTo>
                      <a:pt x="569" y="3349"/>
                      <a:pt x="569" y="3349"/>
                      <a:pt x="569" y="3349"/>
                    </a:cubicBezTo>
                    <a:cubicBezTo>
                      <a:pt x="570" y="3354"/>
                      <a:pt x="569" y="3358"/>
                      <a:pt x="568" y="3362"/>
                    </a:cubicBezTo>
                    <a:cubicBezTo>
                      <a:pt x="568" y="3365"/>
                      <a:pt x="568" y="3365"/>
                      <a:pt x="568" y="3365"/>
                    </a:cubicBezTo>
                    <a:moveTo>
                      <a:pt x="569" y="3343"/>
                    </a:moveTo>
                    <a:cubicBezTo>
                      <a:pt x="565" y="3347"/>
                      <a:pt x="565" y="3347"/>
                      <a:pt x="565" y="3347"/>
                    </a:cubicBezTo>
                    <a:cubicBezTo>
                      <a:pt x="566" y="3342"/>
                      <a:pt x="567" y="3337"/>
                      <a:pt x="568" y="3333"/>
                    </a:cubicBezTo>
                    <a:cubicBezTo>
                      <a:pt x="568" y="3337"/>
                      <a:pt x="569" y="3340"/>
                      <a:pt x="569" y="3343"/>
                    </a:cubicBezTo>
                    <a:moveTo>
                      <a:pt x="546" y="3361"/>
                    </a:moveTo>
                    <a:cubicBezTo>
                      <a:pt x="546" y="3361"/>
                      <a:pt x="546" y="3362"/>
                      <a:pt x="545" y="3363"/>
                    </a:cubicBezTo>
                    <a:cubicBezTo>
                      <a:pt x="543" y="3364"/>
                      <a:pt x="543" y="3364"/>
                      <a:pt x="543" y="3364"/>
                    </a:cubicBezTo>
                    <a:cubicBezTo>
                      <a:pt x="544" y="3360"/>
                      <a:pt x="545" y="3351"/>
                      <a:pt x="546" y="3341"/>
                    </a:cubicBezTo>
                    <a:cubicBezTo>
                      <a:pt x="546" y="3348"/>
                      <a:pt x="546" y="3355"/>
                      <a:pt x="546" y="3361"/>
                    </a:cubicBezTo>
                    <a:moveTo>
                      <a:pt x="467" y="3483"/>
                    </a:moveTo>
                    <a:cubicBezTo>
                      <a:pt x="467" y="3482"/>
                      <a:pt x="467" y="3482"/>
                      <a:pt x="467" y="3482"/>
                    </a:cubicBezTo>
                    <a:cubicBezTo>
                      <a:pt x="469" y="3499"/>
                      <a:pt x="469" y="3499"/>
                      <a:pt x="469" y="3499"/>
                    </a:cubicBezTo>
                    <a:cubicBezTo>
                      <a:pt x="467" y="3483"/>
                      <a:pt x="467" y="3483"/>
                      <a:pt x="467" y="3483"/>
                    </a:cubicBezTo>
                    <a:moveTo>
                      <a:pt x="467" y="3481"/>
                    </a:moveTo>
                    <a:cubicBezTo>
                      <a:pt x="464" y="3455"/>
                      <a:pt x="464" y="3455"/>
                      <a:pt x="464" y="3455"/>
                    </a:cubicBezTo>
                    <a:cubicBezTo>
                      <a:pt x="466" y="3455"/>
                      <a:pt x="466" y="3455"/>
                      <a:pt x="466" y="3455"/>
                    </a:cubicBezTo>
                    <a:cubicBezTo>
                      <a:pt x="467" y="3480"/>
                      <a:pt x="467" y="3480"/>
                      <a:pt x="467" y="3480"/>
                    </a:cubicBezTo>
                    <a:cubicBezTo>
                      <a:pt x="467" y="3481"/>
                      <a:pt x="467" y="3481"/>
                      <a:pt x="467" y="3481"/>
                    </a:cubicBezTo>
                    <a:moveTo>
                      <a:pt x="472" y="3565"/>
                    </a:moveTo>
                    <a:cubicBezTo>
                      <a:pt x="468" y="3566"/>
                      <a:pt x="468" y="3566"/>
                      <a:pt x="468" y="3566"/>
                    </a:cubicBezTo>
                    <a:cubicBezTo>
                      <a:pt x="468" y="3563"/>
                      <a:pt x="467" y="3561"/>
                      <a:pt x="467" y="3560"/>
                    </a:cubicBezTo>
                    <a:cubicBezTo>
                      <a:pt x="468" y="3560"/>
                      <a:pt x="469" y="3560"/>
                      <a:pt x="470" y="3560"/>
                    </a:cubicBezTo>
                    <a:cubicBezTo>
                      <a:pt x="474" y="3560"/>
                      <a:pt x="479" y="3560"/>
                      <a:pt x="483" y="3561"/>
                    </a:cubicBezTo>
                    <a:cubicBezTo>
                      <a:pt x="483" y="3562"/>
                      <a:pt x="483" y="3563"/>
                      <a:pt x="483" y="3565"/>
                    </a:cubicBezTo>
                    <a:cubicBezTo>
                      <a:pt x="479" y="3565"/>
                      <a:pt x="475" y="3565"/>
                      <a:pt x="472" y="3565"/>
                    </a:cubicBezTo>
                    <a:cubicBezTo>
                      <a:pt x="482" y="3565"/>
                      <a:pt x="482" y="3565"/>
                      <a:pt x="482" y="3565"/>
                    </a:cubicBezTo>
                    <a:cubicBezTo>
                      <a:pt x="483" y="3565"/>
                      <a:pt x="483" y="3565"/>
                      <a:pt x="483" y="3565"/>
                    </a:cubicBezTo>
                    <a:cubicBezTo>
                      <a:pt x="483" y="3569"/>
                      <a:pt x="484" y="3573"/>
                      <a:pt x="484" y="3577"/>
                    </a:cubicBezTo>
                    <a:cubicBezTo>
                      <a:pt x="479" y="3577"/>
                      <a:pt x="475" y="3577"/>
                      <a:pt x="470" y="3577"/>
                    </a:cubicBezTo>
                    <a:cubicBezTo>
                      <a:pt x="469" y="3572"/>
                      <a:pt x="469" y="3569"/>
                      <a:pt x="468" y="3566"/>
                    </a:cubicBezTo>
                    <a:cubicBezTo>
                      <a:pt x="469" y="3566"/>
                      <a:pt x="471" y="3565"/>
                      <a:pt x="472" y="3565"/>
                    </a:cubicBezTo>
                    <a:moveTo>
                      <a:pt x="467" y="3581"/>
                    </a:moveTo>
                    <a:cubicBezTo>
                      <a:pt x="465" y="3581"/>
                      <a:pt x="464" y="3581"/>
                      <a:pt x="462" y="3581"/>
                    </a:cubicBezTo>
                    <a:cubicBezTo>
                      <a:pt x="460" y="3581"/>
                      <a:pt x="458" y="3580"/>
                      <a:pt x="456" y="3580"/>
                    </a:cubicBezTo>
                    <a:cubicBezTo>
                      <a:pt x="456" y="3579"/>
                      <a:pt x="456" y="3578"/>
                      <a:pt x="455" y="3576"/>
                    </a:cubicBezTo>
                    <a:cubicBezTo>
                      <a:pt x="459" y="3576"/>
                      <a:pt x="463" y="3577"/>
                      <a:pt x="467" y="3577"/>
                    </a:cubicBezTo>
                    <a:cubicBezTo>
                      <a:pt x="467" y="3578"/>
                      <a:pt x="467" y="3580"/>
                      <a:pt x="467" y="3581"/>
                    </a:cubicBezTo>
                    <a:moveTo>
                      <a:pt x="470" y="3577"/>
                    </a:moveTo>
                    <a:cubicBezTo>
                      <a:pt x="475" y="3577"/>
                      <a:pt x="479" y="3577"/>
                      <a:pt x="484" y="3577"/>
                    </a:cubicBezTo>
                    <a:cubicBezTo>
                      <a:pt x="484" y="3579"/>
                      <a:pt x="485" y="3581"/>
                      <a:pt x="485" y="3583"/>
                    </a:cubicBezTo>
                    <a:cubicBezTo>
                      <a:pt x="480" y="3583"/>
                      <a:pt x="475" y="3582"/>
                      <a:pt x="471" y="3582"/>
                    </a:cubicBezTo>
                    <a:cubicBezTo>
                      <a:pt x="470" y="3580"/>
                      <a:pt x="470" y="3578"/>
                      <a:pt x="470" y="3577"/>
                    </a:cubicBezTo>
                    <a:moveTo>
                      <a:pt x="442" y="3578"/>
                    </a:moveTo>
                    <a:cubicBezTo>
                      <a:pt x="442" y="3577"/>
                      <a:pt x="442" y="3576"/>
                      <a:pt x="442" y="3576"/>
                    </a:cubicBezTo>
                    <a:cubicBezTo>
                      <a:pt x="446" y="3576"/>
                      <a:pt x="449" y="3576"/>
                      <a:pt x="453" y="3576"/>
                    </a:cubicBezTo>
                    <a:cubicBezTo>
                      <a:pt x="453" y="3577"/>
                      <a:pt x="453" y="3579"/>
                      <a:pt x="454" y="3580"/>
                    </a:cubicBezTo>
                    <a:cubicBezTo>
                      <a:pt x="450" y="3579"/>
                      <a:pt x="446" y="3579"/>
                      <a:pt x="442" y="3578"/>
                    </a:cubicBezTo>
                    <a:moveTo>
                      <a:pt x="440" y="3567"/>
                    </a:moveTo>
                    <a:cubicBezTo>
                      <a:pt x="444" y="3567"/>
                      <a:pt x="448" y="3567"/>
                      <a:pt x="452" y="3566"/>
                    </a:cubicBezTo>
                    <a:cubicBezTo>
                      <a:pt x="453" y="3569"/>
                      <a:pt x="453" y="3573"/>
                      <a:pt x="453" y="3576"/>
                    </a:cubicBezTo>
                    <a:cubicBezTo>
                      <a:pt x="449" y="3576"/>
                      <a:pt x="446" y="3576"/>
                      <a:pt x="442" y="3576"/>
                    </a:cubicBezTo>
                    <a:cubicBezTo>
                      <a:pt x="441" y="3572"/>
                      <a:pt x="441" y="3570"/>
                      <a:pt x="440" y="3567"/>
                    </a:cubicBezTo>
                    <a:moveTo>
                      <a:pt x="440" y="3576"/>
                    </a:moveTo>
                    <a:cubicBezTo>
                      <a:pt x="436" y="3575"/>
                      <a:pt x="432" y="3575"/>
                      <a:pt x="427" y="3575"/>
                    </a:cubicBezTo>
                    <a:cubicBezTo>
                      <a:pt x="427" y="3572"/>
                      <a:pt x="427" y="3570"/>
                      <a:pt x="426" y="3568"/>
                    </a:cubicBezTo>
                    <a:cubicBezTo>
                      <a:pt x="430" y="3567"/>
                      <a:pt x="435" y="3567"/>
                      <a:pt x="439" y="3567"/>
                    </a:cubicBezTo>
                    <a:cubicBezTo>
                      <a:pt x="439" y="3570"/>
                      <a:pt x="439" y="3573"/>
                      <a:pt x="440" y="3576"/>
                    </a:cubicBezTo>
                    <a:moveTo>
                      <a:pt x="454" y="3566"/>
                    </a:moveTo>
                    <a:cubicBezTo>
                      <a:pt x="458" y="3566"/>
                      <a:pt x="462" y="3566"/>
                      <a:pt x="466" y="3566"/>
                    </a:cubicBezTo>
                    <a:cubicBezTo>
                      <a:pt x="466" y="3569"/>
                      <a:pt x="467" y="3573"/>
                      <a:pt x="467" y="3577"/>
                    </a:cubicBezTo>
                    <a:cubicBezTo>
                      <a:pt x="463" y="3576"/>
                      <a:pt x="459" y="3576"/>
                      <a:pt x="455" y="3576"/>
                    </a:cubicBezTo>
                    <a:cubicBezTo>
                      <a:pt x="455" y="3572"/>
                      <a:pt x="454" y="3569"/>
                      <a:pt x="454" y="3566"/>
                    </a:cubicBezTo>
                    <a:moveTo>
                      <a:pt x="467" y="3559"/>
                    </a:moveTo>
                    <a:cubicBezTo>
                      <a:pt x="467" y="3559"/>
                      <a:pt x="467" y="3559"/>
                      <a:pt x="467" y="3559"/>
                    </a:cubicBezTo>
                    <a:cubicBezTo>
                      <a:pt x="467" y="3559"/>
                      <a:pt x="467" y="3559"/>
                      <a:pt x="467" y="3559"/>
                    </a:cubicBezTo>
                    <a:cubicBezTo>
                      <a:pt x="467" y="3559"/>
                      <a:pt x="467" y="3559"/>
                      <a:pt x="467" y="3559"/>
                    </a:cubicBezTo>
                    <a:moveTo>
                      <a:pt x="1315" y="3253"/>
                    </a:moveTo>
                    <a:cubicBezTo>
                      <a:pt x="1318" y="3253"/>
                      <a:pt x="1318" y="3253"/>
                      <a:pt x="1318" y="3253"/>
                    </a:cubicBezTo>
                    <a:cubicBezTo>
                      <a:pt x="1319" y="3252"/>
                      <a:pt x="1320" y="3252"/>
                      <a:pt x="1321" y="3252"/>
                    </a:cubicBezTo>
                    <a:cubicBezTo>
                      <a:pt x="1320" y="3262"/>
                      <a:pt x="1320" y="3262"/>
                      <a:pt x="1320" y="3262"/>
                    </a:cubicBezTo>
                    <a:cubicBezTo>
                      <a:pt x="1279" y="3263"/>
                      <a:pt x="1279" y="3263"/>
                      <a:pt x="1279" y="3263"/>
                    </a:cubicBezTo>
                    <a:cubicBezTo>
                      <a:pt x="1281" y="3248"/>
                      <a:pt x="1281" y="3248"/>
                      <a:pt x="1281" y="3248"/>
                    </a:cubicBezTo>
                    <a:cubicBezTo>
                      <a:pt x="1282" y="3248"/>
                      <a:pt x="1282" y="3248"/>
                      <a:pt x="1282" y="3248"/>
                    </a:cubicBezTo>
                    <a:cubicBezTo>
                      <a:pt x="1288" y="3248"/>
                      <a:pt x="1311" y="3252"/>
                      <a:pt x="1313" y="3247"/>
                    </a:cubicBezTo>
                    <a:cubicBezTo>
                      <a:pt x="1305" y="3243"/>
                      <a:pt x="1291" y="3247"/>
                      <a:pt x="1282" y="3248"/>
                    </a:cubicBezTo>
                    <a:cubicBezTo>
                      <a:pt x="1282" y="3245"/>
                      <a:pt x="1282" y="3245"/>
                      <a:pt x="1282" y="3245"/>
                    </a:cubicBezTo>
                    <a:cubicBezTo>
                      <a:pt x="1294" y="3243"/>
                      <a:pt x="1309" y="3241"/>
                      <a:pt x="1323" y="3240"/>
                    </a:cubicBezTo>
                    <a:cubicBezTo>
                      <a:pt x="1321" y="3251"/>
                      <a:pt x="1321" y="3251"/>
                      <a:pt x="1321" y="3251"/>
                    </a:cubicBezTo>
                    <a:cubicBezTo>
                      <a:pt x="1320" y="3251"/>
                      <a:pt x="1318" y="3252"/>
                      <a:pt x="1317" y="3252"/>
                    </a:cubicBezTo>
                    <a:cubicBezTo>
                      <a:pt x="1315" y="3253"/>
                      <a:pt x="1315" y="3253"/>
                      <a:pt x="1315" y="3253"/>
                    </a:cubicBezTo>
                    <a:moveTo>
                      <a:pt x="1291" y="3121"/>
                    </a:moveTo>
                    <a:cubicBezTo>
                      <a:pt x="1288" y="3122"/>
                      <a:pt x="1288" y="3122"/>
                      <a:pt x="1288" y="3122"/>
                    </a:cubicBezTo>
                    <a:cubicBezTo>
                      <a:pt x="1295" y="3110"/>
                      <a:pt x="1301" y="3097"/>
                      <a:pt x="1305" y="3086"/>
                    </a:cubicBezTo>
                    <a:cubicBezTo>
                      <a:pt x="1301" y="3099"/>
                      <a:pt x="1296" y="3111"/>
                      <a:pt x="1291" y="3121"/>
                    </a:cubicBezTo>
                    <a:moveTo>
                      <a:pt x="1274" y="3150"/>
                    </a:moveTo>
                    <a:cubicBezTo>
                      <a:pt x="1284" y="3133"/>
                      <a:pt x="1284" y="3133"/>
                      <a:pt x="1284" y="3133"/>
                    </a:cubicBezTo>
                    <a:cubicBezTo>
                      <a:pt x="1287" y="3131"/>
                      <a:pt x="1289" y="3127"/>
                      <a:pt x="1292" y="3122"/>
                    </a:cubicBezTo>
                    <a:cubicBezTo>
                      <a:pt x="1296" y="3122"/>
                      <a:pt x="1296" y="3122"/>
                      <a:pt x="1296" y="3122"/>
                    </a:cubicBezTo>
                    <a:cubicBezTo>
                      <a:pt x="1298" y="3122"/>
                      <a:pt x="1300" y="3122"/>
                      <a:pt x="1302" y="3122"/>
                    </a:cubicBezTo>
                    <a:cubicBezTo>
                      <a:pt x="1298" y="3147"/>
                      <a:pt x="1298" y="3147"/>
                      <a:pt x="1298" y="3147"/>
                    </a:cubicBezTo>
                    <a:cubicBezTo>
                      <a:pt x="1293" y="3147"/>
                      <a:pt x="1289" y="3147"/>
                      <a:pt x="1285" y="3146"/>
                    </a:cubicBezTo>
                    <a:cubicBezTo>
                      <a:pt x="1278" y="3146"/>
                      <a:pt x="1278" y="3146"/>
                      <a:pt x="1278" y="3146"/>
                    </a:cubicBezTo>
                    <a:cubicBezTo>
                      <a:pt x="1291" y="3147"/>
                      <a:pt x="1291" y="3147"/>
                      <a:pt x="1291" y="3147"/>
                    </a:cubicBezTo>
                    <a:cubicBezTo>
                      <a:pt x="1293" y="3148"/>
                      <a:pt x="1295" y="3148"/>
                      <a:pt x="1297" y="3148"/>
                    </a:cubicBezTo>
                    <a:cubicBezTo>
                      <a:pt x="1293" y="3172"/>
                      <a:pt x="1293" y="3172"/>
                      <a:pt x="1293" y="3172"/>
                    </a:cubicBezTo>
                    <a:cubicBezTo>
                      <a:pt x="1290" y="3172"/>
                      <a:pt x="1287" y="3172"/>
                      <a:pt x="1284" y="3172"/>
                    </a:cubicBezTo>
                    <a:cubicBezTo>
                      <a:pt x="1277" y="3172"/>
                      <a:pt x="1277" y="3172"/>
                      <a:pt x="1277" y="3172"/>
                    </a:cubicBezTo>
                    <a:cubicBezTo>
                      <a:pt x="1289" y="3172"/>
                      <a:pt x="1289" y="3172"/>
                      <a:pt x="1289" y="3172"/>
                    </a:cubicBezTo>
                    <a:cubicBezTo>
                      <a:pt x="1290" y="3172"/>
                      <a:pt x="1292" y="3172"/>
                      <a:pt x="1293" y="3173"/>
                    </a:cubicBezTo>
                    <a:cubicBezTo>
                      <a:pt x="1289" y="3195"/>
                      <a:pt x="1289" y="3195"/>
                      <a:pt x="1289" y="3195"/>
                    </a:cubicBezTo>
                    <a:cubicBezTo>
                      <a:pt x="1281" y="3196"/>
                      <a:pt x="1274" y="3198"/>
                      <a:pt x="1268" y="3199"/>
                    </a:cubicBezTo>
                    <a:cubicBezTo>
                      <a:pt x="1260" y="3201"/>
                      <a:pt x="1260" y="3201"/>
                      <a:pt x="1260" y="3201"/>
                    </a:cubicBezTo>
                    <a:cubicBezTo>
                      <a:pt x="1274" y="3198"/>
                      <a:pt x="1274" y="3198"/>
                      <a:pt x="1274" y="3198"/>
                    </a:cubicBezTo>
                    <a:cubicBezTo>
                      <a:pt x="1277" y="3198"/>
                      <a:pt x="1283" y="3197"/>
                      <a:pt x="1289" y="3196"/>
                    </a:cubicBezTo>
                    <a:cubicBezTo>
                      <a:pt x="1286" y="3214"/>
                      <a:pt x="1286" y="3214"/>
                      <a:pt x="1286" y="3214"/>
                    </a:cubicBezTo>
                    <a:cubicBezTo>
                      <a:pt x="1276" y="3215"/>
                      <a:pt x="1268" y="3216"/>
                      <a:pt x="1260" y="3216"/>
                    </a:cubicBezTo>
                    <a:cubicBezTo>
                      <a:pt x="1255" y="3217"/>
                      <a:pt x="1255" y="3217"/>
                      <a:pt x="1255" y="3217"/>
                    </a:cubicBezTo>
                    <a:cubicBezTo>
                      <a:pt x="1263" y="3173"/>
                      <a:pt x="1263" y="3173"/>
                      <a:pt x="1263" y="3173"/>
                    </a:cubicBezTo>
                    <a:cubicBezTo>
                      <a:pt x="1267" y="3172"/>
                      <a:pt x="1267" y="3172"/>
                      <a:pt x="1267" y="3172"/>
                    </a:cubicBezTo>
                    <a:cubicBezTo>
                      <a:pt x="1267" y="3169"/>
                      <a:pt x="1267" y="3169"/>
                      <a:pt x="1267" y="3169"/>
                    </a:cubicBezTo>
                    <a:cubicBezTo>
                      <a:pt x="1268" y="3168"/>
                      <a:pt x="1268" y="3168"/>
                      <a:pt x="1269" y="3168"/>
                    </a:cubicBezTo>
                    <a:cubicBezTo>
                      <a:pt x="1272" y="3168"/>
                      <a:pt x="1272" y="3168"/>
                      <a:pt x="1272" y="3168"/>
                    </a:cubicBezTo>
                    <a:cubicBezTo>
                      <a:pt x="1278" y="3161"/>
                      <a:pt x="1274" y="3164"/>
                      <a:pt x="1275" y="3162"/>
                    </a:cubicBezTo>
                    <a:cubicBezTo>
                      <a:pt x="1276" y="3160"/>
                      <a:pt x="1276" y="3158"/>
                      <a:pt x="1276" y="3155"/>
                    </a:cubicBezTo>
                    <a:cubicBezTo>
                      <a:pt x="1273" y="3152"/>
                      <a:pt x="1271" y="3150"/>
                      <a:pt x="1269" y="3149"/>
                    </a:cubicBezTo>
                    <a:cubicBezTo>
                      <a:pt x="1273" y="3145"/>
                      <a:pt x="1276" y="3141"/>
                      <a:pt x="1278" y="3137"/>
                    </a:cubicBezTo>
                    <a:cubicBezTo>
                      <a:pt x="1282" y="3132"/>
                      <a:pt x="1285" y="3127"/>
                      <a:pt x="1288" y="3122"/>
                    </a:cubicBezTo>
                    <a:cubicBezTo>
                      <a:pt x="1290" y="3122"/>
                      <a:pt x="1290" y="3122"/>
                      <a:pt x="1290" y="3122"/>
                    </a:cubicBezTo>
                    <a:cubicBezTo>
                      <a:pt x="1287" y="3129"/>
                      <a:pt x="1283" y="3135"/>
                      <a:pt x="1280" y="3140"/>
                    </a:cubicBezTo>
                    <a:cubicBezTo>
                      <a:pt x="1274" y="3150"/>
                      <a:pt x="1274" y="3150"/>
                      <a:pt x="1274" y="3150"/>
                    </a:cubicBezTo>
                    <a:moveTo>
                      <a:pt x="1253" y="3231"/>
                    </a:moveTo>
                    <a:cubicBezTo>
                      <a:pt x="1255" y="3217"/>
                      <a:pt x="1255" y="3217"/>
                      <a:pt x="1255" y="3217"/>
                    </a:cubicBezTo>
                    <a:cubicBezTo>
                      <a:pt x="1267" y="3216"/>
                      <a:pt x="1267" y="3216"/>
                      <a:pt x="1267" y="3216"/>
                    </a:cubicBezTo>
                    <a:cubicBezTo>
                      <a:pt x="1271" y="3216"/>
                      <a:pt x="1277" y="3216"/>
                      <a:pt x="1285" y="3215"/>
                    </a:cubicBezTo>
                    <a:cubicBezTo>
                      <a:pt x="1283" y="3226"/>
                      <a:pt x="1283" y="3226"/>
                      <a:pt x="1283" y="3226"/>
                    </a:cubicBezTo>
                    <a:cubicBezTo>
                      <a:pt x="1273" y="3227"/>
                      <a:pt x="1264" y="3229"/>
                      <a:pt x="1257" y="3230"/>
                    </a:cubicBezTo>
                    <a:cubicBezTo>
                      <a:pt x="1253" y="3231"/>
                      <a:pt x="1253" y="3231"/>
                      <a:pt x="1253" y="3231"/>
                    </a:cubicBezTo>
                    <a:moveTo>
                      <a:pt x="1263" y="3230"/>
                    </a:moveTo>
                    <a:cubicBezTo>
                      <a:pt x="1268" y="3229"/>
                      <a:pt x="1275" y="3228"/>
                      <a:pt x="1283" y="3228"/>
                    </a:cubicBezTo>
                    <a:cubicBezTo>
                      <a:pt x="1280" y="3244"/>
                      <a:pt x="1280" y="3244"/>
                      <a:pt x="1280" y="3244"/>
                    </a:cubicBezTo>
                    <a:cubicBezTo>
                      <a:pt x="1271" y="3246"/>
                      <a:pt x="1263" y="3248"/>
                      <a:pt x="1257" y="3250"/>
                    </a:cubicBezTo>
                    <a:cubicBezTo>
                      <a:pt x="1250" y="3252"/>
                      <a:pt x="1250" y="3252"/>
                      <a:pt x="1250" y="3252"/>
                    </a:cubicBezTo>
                    <a:cubicBezTo>
                      <a:pt x="1253" y="3231"/>
                      <a:pt x="1253" y="3231"/>
                      <a:pt x="1253" y="3231"/>
                    </a:cubicBezTo>
                    <a:cubicBezTo>
                      <a:pt x="1263" y="3230"/>
                      <a:pt x="1263" y="3230"/>
                      <a:pt x="1263" y="3230"/>
                    </a:cubicBezTo>
                    <a:moveTo>
                      <a:pt x="1305" y="3122"/>
                    </a:moveTo>
                    <a:cubicBezTo>
                      <a:pt x="1314" y="3121"/>
                      <a:pt x="1327" y="3121"/>
                      <a:pt x="1340" y="3119"/>
                    </a:cubicBezTo>
                    <a:cubicBezTo>
                      <a:pt x="1336" y="3144"/>
                      <a:pt x="1336" y="3144"/>
                      <a:pt x="1336" y="3144"/>
                    </a:cubicBezTo>
                    <a:cubicBezTo>
                      <a:pt x="1324" y="3146"/>
                      <a:pt x="1311" y="3147"/>
                      <a:pt x="1300" y="3147"/>
                    </a:cubicBezTo>
                    <a:cubicBezTo>
                      <a:pt x="1305" y="3122"/>
                      <a:pt x="1305" y="3122"/>
                      <a:pt x="1305" y="3122"/>
                    </a:cubicBezTo>
                    <a:moveTo>
                      <a:pt x="1336" y="3148"/>
                    </a:moveTo>
                    <a:cubicBezTo>
                      <a:pt x="1333" y="3168"/>
                      <a:pt x="1333" y="3168"/>
                      <a:pt x="1333" y="3168"/>
                    </a:cubicBezTo>
                    <a:cubicBezTo>
                      <a:pt x="1320" y="3170"/>
                      <a:pt x="1307" y="3171"/>
                      <a:pt x="1295" y="3172"/>
                    </a:cubicBezTo>
                    <a:cubicBezTo>
                      <a:pt x="1300" y="3148"/>
                      <a:pt x="1300" y="3148"/>
                      <a:pt x="1300" y="3148"/>
                    </a:cubicBezTo>
                    <a:cubicBezTo>
                      <a:pt x="1309" y="3149"/>
                      <a:pt x="1322" y="3149"/>
                      <a:pt x="1336" y="3148"/>
                    </a:cubicBezTo>
                    <a:moveTo>
                      <a:pt x="1333" y="3172"/>
                    </a:moveTo>
                    <a:cubicBezTo>
                      <a:pt x="1330" y="3187"/>
                      <a:pt x="1330" y="3187"/>
                      <a:pt x="1330" y="3187"/>
                    </a:cubicBezTo>
                    <a:cubicBezTo>
                      <a:pt x="1317" y="3189"/>
                      <a:pt x="1304" y="3192"/>
                      <a:pt x="1291" y="3194"/>
                    </a:cubicBezTo>
                    <a:cubicBezTo>
                      <a:pt x="1295" y="3173"/>
                      <a:pt x="1295" y="3173"/>
                      <a:pt x="1295" y="3173"/>
                    </a:cubicBezTo>
                    <a:cubicBezTo>
                      <a:pt x="1304" y="3173"/>
                      <a:pt x="1318" y="3173"/>
                      <a:pt x="1333" y="3172"/>
                    </a:cubicBezTo>
                    <a:moveTo>
                      <a:pt x="1330" y="3192"/>
                    </a:moveTo>
                    <a:cubicBezTo>
                      <a:pt x="1328" y="3207"/>
                      <a:pt x="1328" y="3207"/>
                      <a:pt x="1328" y="3207"/>
                    </a:cubicBezTo>
                    <a:cubicBezTo>
                      <a:pt x="1314" y="3209"/>
                      <a:pt x="1301" y="3211"/>
                      <a:pt x="1288" y="3213"/>
                    </a:cubicBezTo>
                    <a:cubicBezTo>
                      <a:pt x="1291" y="3196"/>
                      <a:pt x="1291" y="3196"/>
                      <a:pt x="1291" y="3196"/>
                    </a:cubicBezTo>
                    <a:cubicBezTo>
                      <a:pt x="1302" y="3194"/>
                      <a:pt x="1316" y="3193"/>
                      <a:pt x="1330" y="3192"/>
                    </a:cubicBezTo>
                    <a:moveTo>
                      <a:pt x="1327" y="3211"/>
                    </a:moveTo>
                    <a:cubicBezTo>
                      <a:pt x="1326" y="3220"/>
                      <a:pt x="1326" y="3220"/>
                      <a:pt x="1326" y="3220"/>
                    </a:cubicBezTo>
                    <a:cubicBezTo>
                      <a:pt x="1312" y="3222"/>
                      <a:pt x="1298" y="3224"/>
                      <a:pt x="1286" y="3225"/>
                    </a:cubicBezTo>
                    <a:cubicBezTo>
                      <a:pt x="1288" y="3215"/>
                      <a:pt x="1288" y="3215"/>
                      <a:pt x="1288" y="3215"/>
                    </a:cubicBezTo>
                    <a:cubicBezTo>
                      <a:pt x="1299" y="3214"/>
                      <a:pt x="1313" y="3213"/>
                      <a:pt x="1327" y="3211"/>
                    </a:cubicBezTo>
                    <a:moveTo>
                      <a:pt x="1325" y="3225"/>
                    </a:moveTo>
                    <a:cubicBezTo>
                      <a:pt x="1324" y="3235"/>
                      <a:pt x="1324" y="3235"/>
                      <a:pt x="1324" y="3235"/>
                    </a:cubicBezTo>
                    <a:cubicBezTo>
                      <a:pt x="1310" y="3237"/>
                      <a:pt x="1295" y="3240"/>
                      <a:pt x="1282" y="3243"/>
                    </a:cubicBezTo>
                    <a:cubicBezTo>
                      <a:pt x="1285" y="3227"/>
                      <a:pt x="1285" y="3227"/>
                      <a:pt x="1285" y="3227"/>
                    </a:cubicBezTo>
                    <a:cubicBezTo>
                      <a:pt x="1297" y="3227"/>
                      <a:pt x="1311" y="3226"/>
                      <a:pt x="1325" y="3225"/>
                    </a:cubicBezTo>
                    <a:moveTo>
                      <a:pt x="1276" y="3263"/>
                    </a:moveTo>
                    <a:cubicBezTo>
                      <a:pt x="1248" y="3264"/>
                      <a:pt x="1248" y="3264"/>
                      <a:pt x="1248" y="3264"/>
                    </a:cubicBezTo>
                    <a:cubicBezTo>
                      <a:pt x="1250" y="3252"/>
                      <a:pt x="1250" y="3252"/>
                      <a:pt x="1250" y="3252"/>
                    </a:cubicBezTo>
                    <a:cubicBezTo>
                      <a:pt x="1263" y="3249"/>
                      <a:pt x="1263" y="3249"/>
                      <a:pt x="1263" y="3249"/>
                    </a:cubicBezTo>
                    <a:cubicBezTo>
                      <a:pt x="1267" y="3248"/>
                      <a:pt x="1273" y="3246"/>
                      <a:pt x="1280" y="3245"/>
                    </a:cubicBezTo>
                    <a:cubicBezTo>
                      <a:pt x="1279" y="3248"/>
                      <a:pt x="1279" y="3248"/>
                      <a:pt x="1279" y="3248"/>
                    </a:cubicBezTo>
                    <a:cubicBezTo>
                      <a:pt x="1278" y="3248"/>
                      <a:pt x="1278" y="3248"/>
                      <a:pt x="1278" y="3248"/>
                    </a:cubicBezTo>
                    <a:cubicBezTo>
                      <a:pt x="1279" y="3248"/>
                      <a:pt x="1279" y="3248"/>
                      <a:pt x="1279" y="3248"/>
                    </a:cubicBezTo>
                    <a:cubicBezTo>
                      <a:pt x="1276" y="3263"/>
                      <a:pt x="1276" y="3263"/>
                      <a:pt x="1276" y="3263"/>
                    </a:cubicBezTo>
                    <a:moveTo>
                      <a:pt x="1245" y="3264"/>
                    </a:moveTo>
                    <a:cubicBezTo>
                      <a:pt x="1195" y="3265"/>
                      <a:pt x="1195" y="3265"/>
                      <a:pt x="1195" y="3265"/>
                    </a:cubicBezTo>
                    <a:cubicBezTo>
                      <a:pt x="1212" y="3177"/>
                      <a:pt x="1212" y="3177"/>
                      <a:pt x="1212" y="3177"/>
                    </a:cubicBezTo>
                    <a:cubicBezTo>
                      <a:pt x="1260" y="3173"/>
                      <a:pt x="1260" y="3173"/>
                      <a:pt x="1260" y="3173"/>
                    </a:cubicBezTo>
                    <a:cubicBezTo>
                      <a:pt x="1253" y="3217"/>
                      <a:pt x="1253" y="3217"/>
                      <a:pt x="1253" y="3217"/>
                    </a:cubicBezTo>
                    <a:cubicBezTo>
                      <a:pt x="1252" y="3217"/>
                      <a:pt x="1252" y="3217"/>
                      <a:pt x="1252" y="3217"/>
                    </a:cubicBezTo>
                    <a:cubicBezTo>
                      <a:pt x="1253" y="3217"/>
                      <a:pt x="1253" y="3217"/>
                      <a:pt x="1253" y="3217"/>
                    </a:cubicBezTo>
                    <a:cubicBezTo>
                      <a:pt x="1251" y="3231"/>
                      <a:pt x="1251" y="3231"/>
                      <a:pt x="1251" y="3231"/>
                    </a:cubicBezTo>
                    <a:cubicBezTo>
                      <a:pt x="1248" y="3231"/>
                      <a:pt x="1248" y="3231"/>
                      <a:pt x="1248" y="3231"/>
                    </a:cubicBezTo>
                    <a:cubicBezTo>
                      <a:pt x="1251" y="3231"/>
                      <a:pt x="1251" y="3231"/>
                      <a:pt x="1251" y="3231"/>
                    </a:cubicBezTo>
                    <a:cubicBezTo>
                      <a:pt x="1245" y="3264"/>
                      <a:pt x="1245" y="3264"/>
                      <a:pt x="1245" y="3264"/>
                    </a:cubicBezTo>
                    <a:moveTo>
                      <a:pt x="1210" y="3177"/>
                    </a:moveTo>
                    <a:cubicBezTo>
                      <a:pt x="1193" y="3265"/>
                      <a:pt x="1193" y="3265"/>
                      <a:pt x="1193" y="3265"/>
                    </a:cubicBezTo>
                    <a:cubicBezTo>
                      <a:pt x="1159" y="3266"/>
                      <a:pt x="1159" y="3266"/>
                      <a:pt x="1159" y="3266"/>
                    </a:cubicBezTo>
                    <a:cubicBezTo>
                      <a:pt x="1161" y="3253"/>
                      <a:pt x="1161" y="3253"/>
                      <a:pt x="1161" y="3253"/>
                    </a:cubicBezTo>
                    <a:cubicBezTo>
                      <a:pt x="1162" y="3253"/>
                      <a:pt x="1162" y="3253"/>
                      <a:pt x="1162" y="3253"/>
                    </a:cubicBezTo>
                    <a:cubicBezTo>
                      <a:pt x="1169" y="3252"/>
                      <a:pt x="1193" y="3253"/>
                      <a:pt x="1195" y="3247"/>
                    </a:cubicBezTo>
                    <a:cubicBezTo>
                      <a:pt x="1186" y="3243"/>
                      <a:pt x="1171" y="3250"/>
                      <a:pt x="1161" y="3253"/>
                    </a:cubicBezTo>
                    <a:cubicBezTo>
                      <a:pt x="1166" y="3231"/>
                      <a:pt x="1166" y="3231"/>
                      <a:pt x="1166" y="3231"/>
                    </a:cubicBezTo>
                    <a:cubicBezTo>
                      <a:pt x="1168" y="3230"/>
                      <a:pt x="1168" y="3230"/>
                      <a:pt x="1168" y="3230"/>
                    </a:cubicBezTo>
                    <a:cubicBezTo>
                      <a:pt x="1174" y="3229"/>
                      <a:pt x="1198" y="3228"/>
                      <a:pt x="1199" y="3222"/>
                    </a:cubicBezTo>
                    <a:cubicBezTo>
                      <a:pt x="1190" y="3219"/>
                      <a:pt x="1175" y="3227"/>
                      <a:pt x="1166" y="3230"/>
                    </a:cubicBezTo>
                    <a:cubicBezTo>
                      <a:pt x="1166" y="3231"/>
                      <a:pt x="1166" y="3231"/>
                      <a:pt x="1166" y="3231"/>
                    </a:cubicBezTo>
                    <a:cubicBezTo>
                      <a:pt x="1168" y="3219"/>
                      <a:pt x="1168" y="3219"/>
                      <a:pt x="1168" y="3219"/>
                    </a:cubicBezTo>
                    <a:cubicBezTo>
                      <a:pt x="1170" y="3218"/>
                      <a:pt x="1170" y="3218"/>
                      <a:pt x="1170" y="3218"/>
                    </a:cubicBezTo>
                    <a:cubicBezTo>
                      <a:pt x="1176" y="3216"/>
                      <a:pt x="1201" y="3213"/>
                      <a:pt x="1202" y="3208"/>
                    </a:cubicBezTo>
                    <a:cubicBezTo>
                      <a:pt x="1192" y="3206"/>
                      <a:pt x="1177" y="3215"/>
                      <a:pt x="1168" y="3218"/>
                    </a:cubicBezTo>
                    <a:cubicBezTo>
                      <a:pt x="1172" y="3199"/>
                      <a:pt x="1172" y="3199"/>
                      <a:pt x="1172" y="3199"/>
                    </a:cubicBezTo>
                    <a:cubicBezTo>
                      <a:pt x="1178" y="3197"/>
                      <a:pt x="1202" y="3195"/>
                      <a:pt x="1203" y="3189"/>
                    </a:cubicBezTo>
                    <a:cubicBezTo>
                      <a:pt x="1194" y="3187"/>
                      <a:pt x="1181" y="3194"/>
                      <a:pt x="1172" y="3198"/>
                    </a:cubicBezTo>
                    <a:cubicBezTo>
                      <a:pt x="1175" y="3180"/>
                      <a:pt x="1175" y="3180"/>
                      <a:pt x="1175" y="3180"/>
                    </a:cubicBezTo>
                    <a:cubicBezTo>
                      <a:pt x="1210" y="3177"/>
                      <a:pt x="1210" y="3177"/>
                      <a:pt x="1210" y="3177"/>
                    </a:cubicBezTo>
                    <a:moveTo>
                      <a:pt x="673" y="3324"/>
                    </a:moveTo>
                    <a:cubicBezTo>
                      <a:pt x="673" y="3334"/>
                      <a:pt x="672" y="3345"/>
                      <a:pt x="669" y="3357"/>
                    </a:cubicBezTo>
                    <a:cubicBezTo>
                      <a:pt x="663" y="3358"/>
                      <a:pt x="663" y="3358"/>
                      <a:pt x="663" y="3358"/>
                    </a:cubicBezTo>
                    <a:cubicBezTo>
                      <a:pt x="666" y="3344"/>
                      <a:pt x="668" y="3331"/>
                      <a:pt x="667" y="3323"/>
                    </a:cubicBezTo>
                    <a:cubicBezTo>
                      <a:pt x="669" y="3323"/>
                      <a:pt x="671" y="3324"/>
                      <a:pt x="673" y="3324"/>
                    </a:cubicBezTo>
                    <a:moveTo>
                      <a:pt x="654" y="3354"/>
                    </a:moveTo>
                    <a:cubicBezTo>
                      <a:pt x="652" y="3359"/>
                      <a:pt x="652" y="3359"/>
                      <a:pt x="652" y="3359"/>
                    </a:cubicBezTo>
                    <a:cubicBezTo>
                      <a:pt x="642" y="3360"/>
                      <a:pt x="642" y="3360"/>
                      <a:pt x="642" y="3360"/>
                    </a:cubicBezTo>
                    <a:cubicBezTo>
                      <a:pt x="646" y="3344"/>
                      <a:pt x="648" y="3329"/>
                      <a:pt x="648" y="3320"/>
                    </a:cubicBezTo>
                    <a:cubicBezTo>
                      <a:pt x="648" y="3320"/>
                      <a:pt x="648" y="3320"/>
                      <a:pt x="648" y="3320"/>
                    </a:cubicBezTo>
                    <a:cubicBezTo>
                      <a:pt x="649" y="3320"/>
                      <a:pt x="650" y="3320"/>
                      <a:pt x="651" y="3320"/>
                    </a:cubicBezTo>
                    <a:cubicBezTo>
                      <a:pt x="652" y="3330"/>
                      <a:pt x="654" y="3342"/>
                      <a:pt x="654" y="3354"/>
                    </a:cubicBezTo>
                    <a:moveTo>
                      <a:pt x="625" y="3330"/>
                    </a:moveTo>
                    <a:cubicBezTo>
                      <a:pt x="625" y="3331"/>
                      <a:pt x="625" y="3331"/>
                      <a:pt x="625" y="3331"/>
                    </a:cubicBezTo>
                    <a:cubicBezTo>
                      <a:pt x="624" y="3331"/>
                      <a:pt x="624" y="3331"/>
                      <a:pt x="624" y="3331"/>
                    </a:cubicBezTo>
                    <a:cubicBezTo>
                      <a:pt x="625" y="3330"/>
                      <a:pt x="625" y="3330"/>
                      <a:pt x="625" y="3330"/>
                    </a:cubicBezTo>
                    <a:moveTo>
                      <a:pt x="626" y="3339"/>
                    </a:moveTo>
                    <a:cubicBezTo>
                      <a:pt x="626" y="3343"/>
                      <a:pt x="627" y="3348"/>
                      <a:pt x="626" y="3351"/>
                    </a:cubicBezTo>
                    <a:cubicBezTo>
                      <a:pt x="626" y="3355"/>
                      <a:pt x="625" y="3359"/>
                      <a:pt x="624" y="3363"/>
                    </a:cubicBezTo>
                    <a:cubicBezTo>
                      <a:pt x="614" y="3364"/>
                      <a:pt x="614" y="3364"/>
                      <a:pt x="614" y="3364"/>
                    </a:cubicBezTo>
                    <a:cubicBezTo>
                      <a:pt x="621" y="3343"/>
                      <a:pt x="621" y="3343"/>
                      <a:pt x="621" y="3343"/>
                    </a:cubicBezTo>
                    <a:cubicBezTo>
                      <a:pt x="622" y="3342"/>
                      <a:pt x="624" y="3340"/>
                      <a:pt x="626" y="3339"/>
                    </a:cubicBezTo>
                    <a:moveTo>
                      <a:pt x="599" y="3355"/>
                    </a:moveTo>
                    <a:cubicBezTo>
                      <a:pt x="597" y="3356"/>
                      <a:pt x="595" y="3358"/>
                      <a:pt x="593" y="3360"/>
                    </a:cubicBezTo>
                    <a:cubicBezTo>
                      <a:pt x="595" y="3354"/>
                      <a:pt x="598" y="3348"/>
                      <a:pt x="600" y="3341"/>
                    </a:cubicBezTo>
                    <a:cubicBezTo>
                      <a:pt x="600" y="3346"/>
                      <a:pt x="600" y="3350"/>
                      <a:pt x="599" y="3354"/>
                    </a:cubicBezTo>
                    <a:cubicBezTo>
                      <a:pt x="599" y="3355"/>
                      <a:pt x="599" y="3355"/>
                      <a:pt x="599" y="3355"/>
                    </a:cubicBezTo>
                    <a:moveTo>
                      <a:pt x="539" y="3391"/>
                    </a:moveTo>
                    <a:cubicBezTo>
                      <a:pt x="538" y="3393"/>
                      <a:pt x="538" y="3395"/>
                      <a:pt x="537" y="3397"/>
                    </a:cubicBezTo>
                    <a:cubicBezTo>
                      <a:pt x="534" y="3397"/>
                      <a:pt x="534" y="3397"/>
                      <a:pt x="534" y="3397"/>
                    </a:cubicBezTo>
                    <a:cubicBezTo>
                      <a:pt x="535" y="3403"/>
                      <a:pt x="535" y="3403"/>
                      <a:pt x="535" y="3403"/>
                    </a:cubicBezTo>
                    <a:cubicBezTo>
                      <a:pt x="534" y="3404"/>
                      <a:pt x="534" y="3404"/>
                      <a:pt x="534" y="3404"/>
                    </a:cubicBezTo>
                    <a:cubicBezTo>
                      <a:pt x="534" y="3391"/>
                      <a:pt x="534" y="3391"/>
                      <a:pt x="534" y="3391"/>
                    </a:cubicBezTo>
                    <a:cubicBezTo>
                      <a:pt x="539" y="3391"/>
                      <a:pt x="539" y="3391"/>
                      <a:pt x="539" y="3391"/>
                    </a:cubicBezTo>
                    <a:moveTo>
                      <a:pt x="749" y="3505"/>
                    </a:moveTo>
                    <a:cubicBezTo>
                      <a:pt x="751" y="3498"/>
                      <a:pt x="751" y="3498"/>
                      <a:pt x="751" y="3498"/>
                    </a:cubicBezTo>
                    <a:cubicBezTo>
                      <a:pt x="760" y="3496"/>
                      <a:pt x="769" y="3494"/>
                      <a:pt x="778" y="3491"/>
                    </a:cubicBezTo>
                    <a:cubicBezTo>
                      <a:pt x="777" y="3500"/>
                      <a:pt x="777" y="3500"/>
                      <a:pt x="777" y="3500"/>
                    </a:cubicBezTo>
                    <a:cubicBezTo>
                      <a:pt x="775" y="3500"/>
                      <a:pt x="773" y="3501"/>
                      <a:pt x="772" y="3501"/>
                    </a:cubicBezTo>
                    <a:cubicBezTo>
                      <a:pt x="764" y="3502"/>
                      <a:pt x="757" y="3504"/>
                      <a:pt x="749" y="3505"/>
                    </a:cubicBezTo>
                    <a:moveTo>
                      <a:pt x="1228" y="3372"/>
                    </a:moveTo>
                    <a:cubicBezTo>
                      <a:pt x="1227" y="3374"/>
                      <a:pt x="1227" y="3374"/>
                      <a:pt x="1227" y="3374"/>
                    </a:cubicBezTo>
                    <a:cubicBezTo>
                      <a:pt x="1218" y="3377"/>
                      <a:pt x="1209" y="3379"/>
                      <a:pt x="1200" y="3382"/>
                    </a:cubicBezTo>
                    <a:cubicBezTo>
                      <a:pt x="1143" y="3397"/>
                      <a:pt x="1086" y="3412"/>
                      <a:pt x="1031" y="3428"/>
                    </a:cubicBezTo>
                    <a:cubicBezTo>
                      <a:pt x="1032" y="3425"/>
                      <a:pt x="1032" y="3425"/>
                      <a:pt x="1032" y="3425"/>
                    </a:cubicBezTo>
                    <a:cubicBezTo>
                      <a:pt x="1070" y="3414"/>
                      <a:pt x="1109" y="3403"/>
                      <a:pt x="1148" y="3392"/>
                    </a:cubicBezTo>
                    <a:cubicBezTo>
                      <a:pt x="1175" y="3385"/>
                      <a:pt x="1201" y="3379"/>
                      <a:pt x="1228" y="3372"/>
                    </a:cubicBezTo>
                    <a:moveTo>
                      <a:pt x="637" y="3357"/>
                    </a:moveTo>
                    <a:cubicBezTo>
                      <a:pt x="636" y="3347"/>
                      <a:pt x="636" y="3347"/>
                      <a:pt x="636" y="3347"/>
                    </a:cubicBezTo>
                    <a:cubicBezTo>
                      <a:pt x="637" y="3351"/>
                      <a:pt x="637" y="3354"/>
                      <a:pt x="637" y="3357"/>
                    </a:cubicBezTo>
                    <a:moveTo>
                      <a:pt x="632" y="3344"/>
                    </a:moveTo>
                    <a:cubicBezTo>
                      <a:pt x="632" y="3362"/>
                      <a:pt x="632" y="3362"/>
                      <a:pt x="632" y="3362"/>
                    </a:cubicBezTo>
                    <a:cubicBezTo>
                      <a:pt x="627" y="3362"/>
                      <a:pt x="627" y="3362"/>
                      <a:pt x="627" y="3362"/>
                    </a:cubicBezTo>
                    <a:cubicBezTo>
                      <a:pt x="629" y="3356"/>
                      <a:pt x="630" y="3350"/>
                      <a:pt x="632" y="3344"/>
                    </a:cubicBezTo>
                    <a:moveTo>
                      <a:pt x="572" y="3442"/>
                    </a:moveTo>
                    <a:cubicBezTo>
                      <a:pt x="576" y="3477"/>
                      <a:pt x="576" y="3477"/>
                      <a:pt x="576" y="3477"/>
                    </a:cubicBezTo>
                    <a:cubicBezTo>
                      <a:pt x="572" y="3488"/>
                      <a:pt x="572" y="3488"/>
                      <a:pt x="572" y="3488"/>
                    </a:cubicBezTo>
                    <a:cubicBezTo>
                      <a:pt x="571" y="3442"/>
                      <a:pt x="571" y="3442"/>
                      <a:pt x="571" y="3442"/>
                    </a:cubicBezTo>
                    <a:cubicBezTo>
                      <a:pt x="572" y="3442"/>
                      <a:pt x="572" y="3442"/>
                      <a:pt x="572" y="3442"/>
                    </a:cubicBezTo>
                    <a:moveTo>
                      <a:pt x="576" y="3442"/>
                    </a:moveTo>
                    <a:cubicBezTo>
                      <a:pt x="582" y="3441"/>
                      <a:pt x="582" y="3441"/>
                      <a:pt x="582" y="3441"/>
                    </a:cubicBezTo>
                    <a:cubicBezTo>
                      <a:pt x="583" y="3453"/>
                      <a:pt x="583" y="3453"/>
                      <a:pt x="583" y="3453"/>
                    </a:cubicBezTo>
                    <a:cubicBezTo>
                      <a:pt x="579" y="3466"/>
                      <a:pt x="579" y="3466"/>
                      <a:pt x="579" y="3466"/>
                    </a:cubicBezTo>
                    <a:cubicBezTo>
                      <a:pt x="576" y="3442"/>
                      <a:pt x="576" y="3442"/>
                      <a:pt x="576" y="3442"/>
                    </a:cubicBezTo>
                    <a:moveTo>
                      <a:pt x="587" y="3440"/>
                    </a:moveTo>
                    <a:cubicBezTo>
                      <a:pt x="587" y="3440"/>
                      <a:pt x="587" y="3440"/>
                      <a:pt x="587" y="3440"/>
                    </a:cubicBezTo>
                    <a:cubicBezTo>
                      <a:pt x="587" y="3442"/>
                      <a:pt x="587" y="3442"/>
                      <a:pt x="587" y="3442"/>
                    </a:cubicBezTo>
                    <a:cubicBezTo>
                      <a:pt x="587" y="3440"/>
                      <a:pt x="587" y="3440"/>
                      <a:pt x="587" y="3440"/>
                    </a:cubicBezTo>
                    <a:moveTo>
                      <a:pt x="601" y="3405"/>
                    </a:moveTo>
                    <a:cubicBezTo>
                      <a:pt x="603" y="3397"/>
                      <a:pt x="603" y="3397"/>
                      <a:pt x="603" y="3397"/>
                    </a:cubicBezTo>
                    <a:cubicBezTo>
                      <a:pt x="605" y="3420"/>
                      <a:pt x="605" y="3420"/>
                      <a:pt x="605" y="3420"/>
                    </a:cubicBezTo>
                    <a:cubicBezTo>
                      <a:pt x="602" y="3420"/>
                      <a:pt x="602" y="3420"/>
                      <a:pt x="602" y="3420"/>
                    </a:cubicBezTo>
                    <a:cubicBezTo>
                      <a:pt x="601" y="3405"/>
                      <a:pt x="601" y="3405"/>
                      <a:pt x="601" y="3405"/>
                    </a:cubicBezTo>
                    <a:moveTo>
                      <a:pt x="598" y="3421"/>
                    </a:moveTo>
                    <a:cubicBezTo>
                      <a:pt x="596" y="3421"/>
                      <a:pt x="596" y="3421"/>
                      <a:pt x="596" y="3421"/>
                    </a:cubicBezTo>
                    <a:cubicBezTo>
                      <a:pt x="597" y="3416"/>
                      <a:pt x="597" y="3416"/>
                      <a:pt x="597" y="3416"/>
                    </a:cubicBezTo>
                    <a:cubicBezTo>
                      <a:pt x="598" y="3421"/>
                      <a:pt x="598" y="3421"/>
                      <a:pt x="598" y="3421"/>
                    </a:cubicBezTo>
                    <a:moveTo>
                      <a:pt x="608" y="3489"/>
                    </a:moveTo>
                    <a:cubicBezTo>
                      <a:pt x="604" y="3438"/>
                      <a:pt x="604" y="3438"/>
                      <a:pt x="604" y="3438"/>
                    </a:cubicBezTo>
                    <a:cubicBezTo>
                      <a:pt x="606" y="3438"/>
                      <a:pt x="606" y="3438"/>
                      <a:pt x="606" y="3438"/>
                    </a:cubicBezTo>
                    <a:cubicBezTo>
                      <a:pt x="609" y="3486"/>
                      <a:pt x="609" y="3486"/>
                      <a:pt x="609" y="3486"/>
                    </a:cubicBezTo>
                    <a:cubicBezTo>
                      <a:pt x="608" y="3489"/>
                      <a:pt x="608" y="3489"/>
                      <a:pt x="608" y="3489"/>
                    </a:cubicBezTo>
                    <a:moveTo>
                      <a:pt x="757" y="3461"/>
                    </a:moveTo>
                    <a:cubicBezTo>
                      <a:pt x="762" y="3431"/>
                      <a:pt x="762" y="3431"/>
                      <a:pt x="762" y="3431"/>
                    </a:cubicBezTo>
                    <a:cubicBezTo>
                      <a:pt x="764" y="3457"/>
                      <a:pt x="764" y="3457"/>
                      <a:pt x="764" y="3457"/>
                    </a:cubicBezTo>
                    <a:cubicBezTo>
                      <a:pt x="769" y="3457"/>
                      <a:pt x="769" y="3457"/>
                      <a:pt x="769" y="3457"/>
                    </a:cubicBezTo>
                    <a:cubicBezTo>
                      <a:pt x="766" y="3431"/>
                      <a:pt x="766" y="3431"/>
                      <a:pt x="766" y="3431"/>
                    </a:cubicBezTo>
                    <a:cubicBezTo>
                      <a:pt x="768" y="3426"/>
                      <a:pt x="768" y="3426"/>
                      <a:pt x="768" y="3426"/>
                    </a:cubicBezTo>
                    <a:cubicBezTo>
                      <a:pt x="769" y="3424"/>
                      <a:pt x="769" y="3422"/>
                      <a:pt x="771" y="3418"/>
                    </a:cubicBezTo>
                    <a:cubicBezTo>
                      <a:pt x="771" y="3445"/>
                      <a:pt x="771" y="3445"/>
                      <a:pt x="771" y="3445"/>
                    </a:cubicBezTo>
                    <a:cubicBezTo>
                      <a:pt x="774" y="3445"/>
                      <a:pt x="774" y="3445"/>
                      <a:pt x="774" y="3445"/>
                    </a:cubicBezTo>
                    <a:cubicBezTo>
                      <a:pt x="774" y="3446"/>
                      <a:pt x="774" y="3446"/>
                      <a:pt x="774" y="3446"/>
                    </a:cubicBezTo>
                    <a:cubicBezTo>
                      <a:pt x="774" y="3445"/>
                      <a:pt x="774" y="3445"/>
                      <a:pt x="774" y="3445"/>
                    </a:cubicBezTo>
                    <a:cubicBezTo>
                      <a:pt x="776" y="3445"/>
                      <a:pt x="776" y="3445"/>
                      <a:pt x="776" y="3445"/>
                    </a:cubicBezTo>
                    <a:cubicBezTo>
                      <a:pt x="775" y="3440"/>
                      <a:pt x="775" y="3440"/>
                      <a:pt x="775" y="3440"/>
                    </a:cubicBezTo>
                    <a:cubicBezTo>
                      <a:pt x="777" y="3436"/>
                      <a:pt x="777" y="3436"/>
                      <a:pt x="777" y="3436"/>
                    </a:cubicBezTo>
                    <a:cubicBezTo>
                      <a:pt x="778" y="3433"/>
                      <a:pt x="779" y="3429"/>
                      <a:pt x="780" y="3424"/>
                    </a:cubicBezTo>
                    <a:cubicBezTo>
                      <a:pt x="781" y="3455"/>
                      <a:pt x="781" y="3455"/>
                      <a:pt x="781" y="3455"/>
                    </a:cubicBezTo>
                    <a:cubicBezTo>
                      <a:pt x="773" y="3457"/>
                      <a:pt x="765" y="3459"/>
                      <a:pt x="757" y="3461"/>
                    </a:cubicBezTo>
                    <a:moveTo>
                      <a:pt x="808" y="3414"/>
                    </a:moveTo>
                    <a:cubicBezTo>
                      <a:pt x="810" y="3413"/>
                      <a:pt x="810" y="3413"/>
                      <a:pt x="810" y="3413"/>
                    </a:cubicBezTo>
                    <a:cubicBezTo>
                      <a:pt x="810" y="3417"/>
                      <a:pt x="809" y="3421"/>
                      <a:pt x="808" y="3424"/>
                    </a:cubicBezTo>
                    <a:cubicBezTo>
                      <a:pt x="808" y="3414"/>
                      <a:pt x="808" y="3414"/>
                      <a:pt x="808" y="3414"/>
                    </a:cubicBezTo>
                    <a:moveTo>
                      <a:pt x="807" y="3396"/>
                    </a:moveTo>
                    <a:cubicBezTo>
                      <a:pt x="807" y="3384"/>
                      <a:pt x="807" y="3384"/>
                      <a:pt x="807" y="3384"/>
                    </a:cubicBezTo>
                    <a:cubicBezTo>
                      <a:pt x="810" y="3373"/>
                      <a:pt x="812" y="3363"/>
                      <a:pt x="811" y="3358"/>
                    </a:cubicBezTo>
                    <a:cubicBezTo>
                      <a:pt x="816" y="3358"/>
                      <a:pt x="816" y="3358"/>
                      <a:pt x="816" y="3358"/>
                    </a:cubicBezTo>
                    <a:cubicBezTo>
                      <a:pt x="815" y="3391"/>
                      <a:pt x="815" y="3391"/>
                      <a:pt x="815" y="3391"/>
                    </a:cubicBezTo>
                    <a:cubicBezTo>
                      <a:pt x="815" y="3392"/>
                      <a:pt x="815" y="3394"/>
                      <a:pt x="815" y="3395"/>
                    </a:cubicBezTo>
                    <a:cubicBezTo>
                      <a:pt x="807" y="3396"/>
                      <a:pt x="807" y="3396"/>
                      <a:pt x="807" y="3396"/>
                    </a:cubicBezTo>
                    <a:moveTo>
                      <a:pt x="869" y="3429"/>
                    </a:moveTo>
                    <a:cubicBezTo>
                      <a:pt x="870" y="3429"/>
                      <a:pt x="870" y="3429"/>
                      <a:pt x="870" y="3429"/>
                    </a:cubicBezTo>
                    <a:cubicBezTo>
                      <a:pt x="870" y="3426"/>
                      <a:pt x="870" y="3426"/>
                      <a:pt x="870" y="3426"/>
                    </a:cubicBezTo>
                    <a:cubicBezTo>
                      <a:pt x="871" y="3424"/>
                      <a:pt x="871" y="3422"/>
                      <a:pt x="872" y="3419"/>
                    </a:cubicBezTo>
                    <a:cubicBezTo>
                      <a:pt x="872" y="3423"/>
                      <a:pt x="873" y="3426"/>
                      <a:pt x="873" y="3429"/>
                    </a:cubicBezTo>
                    <a:cubicBezTo>
                      <a:pt x="873" y="3430"/>
                      <a:pt x="873" y="3430"/>
                      <a:pt x="873" y="3430"/>
                    </a:cubicBezTo>
                    <a:cubicBezTo>
                      <a:pt x="872" y="3430"/>
                      <a:pt x="871" y="3430"/>
                      <a:pt x="871" y="3430"/>
                    </a:cubicBezTo>
                    <a:cubicBezTo>
                      <a:pt x="870" y="3430"/>
                      <a:pt x="870" y="3429"/>
                      <a:pt x="869" y="3429"/>
                    </a:cubicBezTo>
                    <a:cubicBezTo>
                      <a:pt x="869" y="3429"/>
                      <a:pt x="869" y="3429"/>
                      <a:pt x="869" y="3429"/>
                    </a:cubicBezTo>
                    <a:cubicBezTo>
                      <a:pt x="869" y="3429"/>
                      <a:pt x="869" y="3429"/>
                      <a:pt x="869" y="3429"/>
                    </a:cubicBezTo>
                    <a:moveTo>
                      <a:pt x="757" y="3371"/>
                    </a:moveTo>
                    <a:cubicBezTo>
                      <a:pt x="759" y="3401"/>
                      <a:pt x="759" y="3401"/>
                      <a:pt x="759" y="3401"/>
                    </a:cubicBezTo>
                    <a:cubicBezTo>
                      <a:pt x="752" y="3402"/>
                      <a:pt x="752" y="3402"/>
                      <a:pt x="752" y="3402"/>
                    </a:cubicBezTo>
                    <a:cubicBezTo>
                      <a:pt x="752" y="3395"/>
                      <a:pt x="752" y="3395"/>
                      <a:pt x="752" y="3395"/>
                    </a:cubicBezTo>
                    <a:cubicBezTo>
                      <a:pt x="753" y="3388"/>
                      <a:pt x="755" y="3380"/>
                      <a:pt x="757" y="3371"/>
                    </a:cubicBezTo>
                    <a:moveTo>
                      <a:pt x="667" y="3401"/>
                    </a:moveTo>
                    <a:cubicBezTo>
                      <a:pt x="668" y="3402"/>
                      <a:pt x="668" y="3402"/>
                      <a:pt x="668" y="3402"/>
                    </a:cubicBezTo>
                    <a:cubicBezTo>
                      <a:pt x="668" y="3402"/>
                      <a:pt x="668" y="3402"/>
                      <a:pt x="668" y="3402"/>
                    </a:cubicBezTo>
                    <a:cubicBezTo>
                      <a:pt x="667" y="3405"/>
                      <a:pt x="667" y="3405"/>
                      <a:pt x="667" y="3405"/>
                    </a:cubicBezTo>
                    <a:cubicBezTo>
                      <a:pt x="667" y="3401"/>
                      <a:pt x="667" y="3401"/>
                      <a:pt x="667" y="3401"/>
                    </a:cubicBezTo>
                    <a:moveTo>
                      <a:pt x="676" y="3398"/>
                    </a:moveTo>
                    <a:cubicBezTo>
                      <a:pt x="670" y="3397"/>
                      <a:pt x="670" y="3397"/>
                      <a:pt x="670" y="3397"/>
                    </a:cubicBezTo>
                    <a:cubicBezTo>
                      <a:pt x="672" y="3393"/>
                      <a:pt x="675" y="3387"/>
                      <a:pt x="677" y="3379"/>
                    </a:cubicBezTo>
                    <a:cubicBezTo>
                      <a:pt x="678" y="3408"/>
                      <a:pt x="678" y="3408"/>
                      <a:pt x="678" y="3408"/>
                    </a:cubicBezTo>
                    <a:cubicBezTo>
                      <a:pt x="677" y="3409"/>
                      <a:pt x="677" y="3410"/>
                      <a:pt x="677" y="3411"/>
                    </a:cubicBezTo>
                    <a:cubicBezTo>
                      <a:pt x="667" y="3413"/>
                      <a:pt x="667" y="3413"/>
                      <a:pt x="667" y="3413"/>
                    </a:cubicBezTo>
                    <a:cubicBezTo>
                      <a:pt x="667" y="3405"/>
                      <a:pt x="667" y="3405"/>
                      <a:pt x="667" y="3405"/>
                    </a:cubicBezTo>
                    <a:cubicBezTo>
                      <a:pt x="668" y="3402"/>
                      <a:pt x="668" y="3402"/>
                      <a:pt x="668" y="3402"/>
                    </a:cubicBezTo>
                    <a:cubicBezTo>
                      <a:pt x="675" y="3403"/>
                      <a:pt x="675" y="3403"/>
                      <a:pt x="675" y="3403"/>
                    </a:cubicBezTo>
                    <a:cubicBezTo>
                      <a:pt x="676" y="3398"/>
                      <a:pt x="676" y="3398"/>
                      <a:pt x="676" y="3398"/>
                    </a:cubicBezTo>
                    <a:moveTo>
                      <a:pt x="695" y="3383"/>
                    </a:moveTo>
                    <a:cubicBezTo>
                      <a:pt x="696" y="3387"/>
                      <a:pt x="696" y="3387"/>
                      <a:pt x="696" y="3387"/>
                    </a:cubicBezTo>
                    <a:cubicBezTo>
                      <a:pt x="696" y="3391"/>
                      <a:pt x="696" y="3391"/>
                      <a:pt x="696" y="3391"/>
                    </a:cubicBezTo>
                    <a:cubicBezTo>
                      <a:pt x="695" y="3383"/>
                      <a:pt x="695" y="3383"/>
                      <a:pt x="695" y="3383"/>
                    </a:cubicBezTo>
                    <a:moveTo>
                      <a:pt x="696" y="3409"/>
                    </a:moveTo>
                    <a:cubicBezTo>
                      <a:pt x="696" y="3403"/>
                      <a:pt x="696" y="3403"/>
                      <a:pt x="696" y="3403"/>
                    </a:cubicBezTo>
                    <a:cubicBezTo>
                      <a:pt x="697" y="3393"/>
                      <a:pt x="697" y="3393"/>
                      <a:pt x="697" y="3393"/>
                    </a:cubicBezTo>
                    <a:cubicBezTo>
                      <a:pt x="700" y="3407"/>
                      <a:pt x="700" y="3407"/>
                      <a:pt x="700" y="3407"/>
                    </a:cubicBezTo>
                    <a:cubicBezTo>
                      <a:pt x="700" y="3409"/>
                      <a:pt x="700" y="3409"/>
                      <a:pt x="700" y="3409"/>
                    </a:cubicBezTo>
                    <a:cubicBezTo>
                      <a:pt x="696" y="3409"/>
                      <a:pt x="696" y="3409"/>
                      <a:pt x="696" y="3409"/>
                    </a:cubicBezTo>
                    <a:moveTo>
                      <a:pt x="707" y="3403"/>
                    </a:moveTo>
                    <a:cubicBezTo>
                      <a:pt x="709" y="3397"/>
                      <a:pt x="711" y="3390"/>
                      <a:pt x="713" y="3383"/>
                    </a:cubicBezTo>
                    <a:cubicBezTo>
                      <a:pt x="715" y="3407"/>
                      <a:pt x="715" y="3407"/>
                      <a:pt x="715" y="3407"/>
                    </a:cubicBezTo>
                    <a:cubicBezTo>
                      <a:pt x="708" y="3408"/>
                      <a:pt x="708" y="3408"/>
                      <a:pt x="708" y="3408"/>
                    </a:cubicBezTo>
                    <a:cubicBezTo>
                      <a:pt x="707" y="3403"/>
                      <a:pt x="707" y="3403"/>
                      <a:pt x="707" y="3403"/>
                    </a:cubicBezTo>
                    <a:moveTo>
                      <a:pt x="775" y="3418"/>
                    </a:moveTo>
                    <a:cubicBezTo>
                      <a:pt x="779" y="3417"/>
                      <a:pt x="779" y="3417"/>
                      <a:pt x="779" y="3417"/>
                    </a:cubicBezTo>
                    <a:cubicBezTo>
                      <a:pt x="778" y="3425"/>
                      <a:pt x="777" y="3433"/>
                      <a:pt x="775" y="3439"/>
                    </a:cubicBezTo>
                    <a:cubicBezTo>
                      <a:pt x="775" y="3418"/>
                      <a:pt x="775" y="3418"/>
                      <a:pt x="775" y="3418"/>
                    </a:cubicBezTo>
                    <a:moveTo>
                      <a:pt x="776" y="3399"/>
                    </a:moveTo>
                    <a:cubicBezTo>
                      <a:pt x="777" y="3394"/>
                      <a:pt x="778" y="3389"/>
                      <a:pt x="779" y="3384"/>
                    </a:cubicBezTo>
                    <a:cubicBezTo>
                      <a:pt x="780" y="3399"/>
                      <a:pt x="780" y="3399"/>
                      <a:pt x="780" y="3399"/>
                    </a:cubicBezTo>
                    <a:cubicBezTo>
                      <a:pt x="776" y="3399"/>
                      <a:pt x="776" y="3399"/>
                      <a:pt x="776" y="3399"/>
                    </a:cubicBezTo>
                    <a:moveTo>
                      <a:pt x="769" y="3418"/>
                    </a:moveTo>
                    <a:cubicBezTo>
                      <a:pt x="768" y="3423"/>
                      <a:pt x="767" y="3427"/>
                      <a:pt x="766" y="3430"/>
                    </a:cubicBezTo>
                    <a:cubicBezTo>
                      <a:pt x="766" y="3430"/>
                      <a:pt x="766" y="3430"/>
                      <a:pt x="766" y="3430"/>
                    </a:cubicBezTo>
                    <a:cubicBezTo>
                      <a:pt x="765" y="3419"/>
                      <a:pt x="765" y="3419"/>
                      <a:pt x="765" y="3419"/>
                    </a:cubicBezTo>
                    <a:cubicBezTo>
                      <a:pt x="769" y="3418"/>
                      <a:pt x="769" y="3418"/>
                      <a:pt x="769" y="3418"/>
                    </a:cubicBezTo>
                    <a:moveTo>
                      <a:pt x="767" y="3401"/>
                    </a:moveTo>
                    <a:cubicBezTo>
                      <a:pt x="770" y="3383"/>
                      <a:pt x="770" y="3383"/>
                      <a:pt x="770" y="3383"/>
                    </a:cubicBezTo>
                    <a:cubicBezTo>
                      <a:pt x="770" y="3400"/>
                      <a:pt x="770" y="3400"/>
                      <a:pt x="770" y="3400"/>
                    </a:cubicBezTo>
                    <a:cubicBezTo>
                      <a:pt x="767" y="3401"/>
                      <a:pt x="767" y="3401"/>
                      <a:pt x="767" y="3401"/>
                    </a:cubicBezTo>
                    <a:moveTo>
                      <a:pt x="761" y="3422"/>
                    </a:moveTo>
                    <a:cubicBezTo>
                      <a:pt x="756" y="3454"/>
                      <a:pt x="756" y="3454"/>
                      <a:pt x="756" y="3454"/>
                    </a:cubicBezTo>
                    <a:cubicBezTo>
                      <a:pt x="753" y="3420"/>
                      <a:pt x="753" y="3420"/>
                      <a:pt x="753" y="3420"/>
                    </a:cubicBezTo>
                    <a:cubicBezTo>
                      <a:pt x="761" y="3419"/>
                      <a:pt x="761" y="3419"/>
                      <a:pt x="761" y="3419"/>
                    </a:cubicBezTo>
                    <a:cubicBezTo>
                      <a:pt x="761" y="3422"/>
                      <a:pt x="761" y="3422"/>
                      <a:pt x="761" y="3422"/>
                    </a:cubicBezTo>
                    <a:moveTo>
                      <a:pt x="764" y="3399"/>
                    </a:moveTo>
                    <a:cubicBezTo>
                      <a:pt x="764" y="3398"/>
                      <a:pt x="765" y="3396"/>
                      <a:pt x="766" y="3394"/>
                    </a:cubicBezTo>
                    <a:cubicBezTo>
                      <a:pt x="764" y="3401"/>
                      <a:pt x="764" y="3401"/>
                      <a:pt x="764" y="3401"/>
                    </a:cubicBezTo>
                    <a:cubicBezTo>
                      <a:pt x="764" y="3401"/>
                      <a:pt x="764" y="3401"/>
                      <a:pt x="764" y="3401"/>
                    </a:cubicBezTo>
                    <a:cubicBezTo>
                      <a:pt x="764" y="3399"/>
                      <a:pt x="764" y="3399"/>
                      <a:pt x="764" y="3399"/>
                    </a:cubicBezTo>
                    <a:moveTo>
                      <a:pt x="773" y="3363"/>
                    </a:moveTo>
                    <a:cubicBezTo>
                      <a:pt x="779" y="3362"/>
                      <a:pt x="779" y="3362"/>
                      <a:pt x="779" y="3362"/>
                    </a:cubicBezTo>
                    <a:cubicBezTo>
                      <a:pt x="777" y="3370"/>
                      <a:pt x="776" y="3379"/>
                      <a:pt x="774" y="3388"/>
                    </a:cubicBezTo>
                    <a:cubicBezTo>
                      <a:pt x="774" y="3365"/>
                      <a:pt x="774" y="3365"/>
                      <a:pt x="774" y="3365"/>
                    </a:cubicBezTo>
                    <a:cubicBezTo>
                      <a:pt x="773" y="3365"/>
                      <a:pt x="773" y="3365"/>
                      <a:pt x="773" y="3365"/>
                    </a:cubicBezTo>
                    <a:cubicBezTo>
                      <a:pt x="773" y="3363"/>
                      <a:pt x="773" y="3363"/>
                      <a:pt x="773" y="3363"/>
                    </a:cubicBezTo>
                    <a:moveTo>
                      <a:pt x="787" y="3361"/>
                    </a:moveTo>
                    <a:cubicBezTo>
                      <a:pt x="787" y="3364"/>
                      <a:pt x="787" y="3364"/>
                      <a:pt x="787" y="3364"/>
                    </a:cubicBezTo>
                    <a:cubicBezTo>
                      <a:pt x="786" y="3370"/>
                      <a:pt x="785" y="3377"/>
                      <a:pt x="784" y="3384"/>
                    </a:cubicBezTo>
                    <a:cubicBezTo>
                      <a:pt x="783" y="3362"/>
                      <a:pt x="783" y="3362"/>
                      <a:pt x="783" y="3362"/>
                    </a:cubicBezTo>
                    <a:cubicBezTo>
                      <a:pt x="787" y="3361"/>
                      <a:pt x="787" y="3361"/>
                      <a:pt x="787" y="3361"/>
                    </a:cubicBezTo>
                    <a:moveTo>
                      <a:pt x="788" y="3387"/>
                    </a:moveTo>
                    <a:cubicBezTo>
                      <a:pt x="789" y="3398"/>
                      <a:pt x="789" y="3398"/>
                      <a:pt x="789" y="3398"/>
                    </a:cubicBezTo>
                    <a:cubicBezTo>
                      <a:pt x="786" y="3398"/>
                      <a:pt x="786" y="3398"/>
                      <a:pt x="786" y="3398"/>
                    </a:cubicBezTo>
                    <a:cubicBezTo>
                      <a:pt x="787" y="3394"/>
                      <a:pt x="787" y="3390"/>
                      <a:pt x="788" y="3387"/>
                    </a:cubicBezTo>
                    <a:moveTo>
                      <a:pt x="792" y="3361"/>
                    </a:moveTo>
                    <a:cubicBezTo>
                      <a:pt x="800" y="3360"/>
                      <a:pt x="800" y="3360"/>
                      <a:pt x="800" y="3360"/>
                    </a:cubicBezTo>
                    <a:cubicBezTo>
                      <a:pt x="794" y="3397"/>
                      <a:pt x="794" y="3397"/>
                      <a:pt x="794" y="3397"/>
                    </a:cubicBezTo>
                    <a:cubicBezTo>
                      <a:pt x="793" y="3397"/>
                      <a:pt x="793" y="3397"/>
                      <a:pt x="793" y="3397"/>
                    </a:cubicBezTo>
                    <a:cubicBezTo>
                      <a:pt x="792" y="3361"/>
                      <a:pt x="792" y="3361"/>
                      <a:pt x="792" y="3361"/>
                    </a:cubicBezTo>
                    <a:moveTo>
                      <a:pt x="802" y="3360"/>
                    </a:moveTo>
                    <a:cubicBezTo>
                      <a:pt x="802" y="3360"/>
                      <a:pt x="802" y="3360"/>
                      <a:pt x="802" y="3360"/>
                    </a:cubicBezTo>
                    <a:cubicBezTo>
                      <a:pt x="803" y="3366"/>
                      <a:pt x="803" y="3366"/>
                      <a:pt x="803" y="3366"/>
                    </a:cubicBezTo>
                    <a:cubicBezTo>
                      <a:pt x="801" y="3375"/>
                      <a:pt x="799" y="3386"/>
                      <a:pt x="797" y="3397"/>
                    </a:cubicBezTo>
                    <a:cubicBezTo>
                      <a:pt x="796" y="3397"/>
                      <a:pt x="796" y="3397"/>
                      <a:pt x="796" y="3397"/>
                    </a:cubicBezTo>
                    <a:cubicBezTo>
                      <a:pt x="802" y="3360"/>
                      <a:pt x="802" y="3360"/>
                      <a:pt x="802" y="3360"/>
                    </a:cubicBezTo>
                    <a:moveTo>
                      <a:pt x="847" y="3380"/>
                    </a:moveTo>
                    <a:cubicBezTo>
                      <a:pt x="847" y="3380"/>
                      <a:pt x="847" y="3380"/>
                      <a:pt x="847" y="3380"/>
                    </a:cubicBezTo>
                    <a:cubicBezTo>
                      <a:pt x="847" y="3372"/>
                      <a:pt x="847" y="3372"/>
                      <a:pt x="847" y="3372"/>
                    </a:cubicBezTo>
                    <a:cubicBezTo>
                      <a:pt x="848" y="3371"/>
                      <a:pt x="848" y="3369"/>
                      <a:pt x="848" y="3367"/>
                    </a:cubicBezTo>
                    <a:cubicBezTo>
                      <a:pt x="849" y="3368"/>
                      <a:pt x="849" y="3368"/>
                      <a:pt x="849" y="3368"/>
                    </a:cubicBezTo>
                    <a:cubicBezTo>
                      <a:pt x="848" y="3372"/>
                      <a:pt x="848" y="3376"/>
                      <a:pt x="848" y="3380"/>
                    </a:cubicBezTo>
                    <a:cubicBezTo>
                      <a:pt x="848" y="3380"/>
                      <a:pt x="847" y="3380"/>
                      <a:pt x="847" y="3380"/>
                    </a:cubicBezTo>
                    <a:moveTo>
                      <a:pt x="847" y="3391"/>
                    </a:moveTo>
                    <a:cubicBezTo>
                      <a:pt x="846" y="3391"/>
                      <a:pt x="846" y="3391"/>
                      <a:pt x="846" y="3391"/>
                    </a:cubicBezTo>
                    <a:cubicBezTo>
                      <a:pt x="846" y="3390"/>
                      <a:pt x="846" y="3390"/>
                      <a:pt x="846" y="3390"/>
                    </a:cubicBezTo>
                    <a:cubicBezTo>
                      <a:pt x="847" y="3391"/>
                      <a:pt x="847" y="3391"/>
                      <a:pt x="847" y="3391"/>
                    </a:cubicBezTo>
                    <a:moveTo>
                      <a:pt x="820" y="3367"/>
                    </a:moveTo>
                    <a:cubicBezTo>
                      <a:pt x="820" y="3359"/>
                      <a:pt x="820" y="3359"/>
                      <a:pt x="820" y="3359"/>
                    </a:cubicBezTo>
                    <a:cubicBezTo>
                      <a:pt x="821" y="3359"/>
                      <a:pt x="821" y="3359"/>
                      <a:pt x="821" y="3359"/>
                    </a:cubicBezTo>
                    <a:cubicBezTo>
                      <a:pt x="820" y="3367"/>
                      <a:pt x="820" y="3367"/>
                      <a:pt x="820" y="3367"/>
                    </a:cubicBezTo>
                    <a:moveTo>
                      <a:pt x="810" y="3359"/>
                    </a:moveTo>
                    <a:cubicBezTo>
                      <a:pt x="809" y="3361"/>
                      <a:pt x="808" y="3363"/>
                      <a:pt x="807" y="3366"/>
                    </a:cubicBezTo>
                    <a:cubicBezTo>
                      <a:pt x="807" y="3359"/>
                      <a:pt x="807" y="3359"/>
                      <a:pt x="807" y="3359"/>
                    </a:cubicBezTo>
                    <a:cubicBezTo>
                      <a:pt x="810" y="3359"/>
                      <a:pt x="810" y="3359"/>
                      <a:pt x="810" y="3359"/>
                    </a:cubicBezTo>
                    <a:moveTo>
                      <a:pt x="885" y="3379"/>
                    </a:moveTo>
                    <a:cubicBezTo>
                      <a:pt x="889" y="3381"/>
                      <a:pt x="893" y="3382"/>
                      <a:pt x="896" y="3383"/>
                    </a:cubicBezTo>
                    <a:cubicBezTo>
                      <a:pt x="893" y="3387"/>
                      <a:pt x="890" y="3392"/>
                      <a:pt x="887" y="3398"/>
                    </a:cubicBezTo>
                    <a:cubicBezTo>
                      <a:pt x="888" y="3394"/>
                      <a:pt x="887" y="3389"/>
                      <a:pt x="887" y="3385"/>
                    </a:cubicBezTo>
                    <a:cubicBezTo>
                      <a:pt x="886" y="3383"/>
                      <a:pt x="886" y="3381"/>
                      <a:pt x="885" y="3379"/>
                    </a:cubicBezTo>
                    <a:moveTo>
                      <a:pt x="879" y="3419"/>
                    </a:moveTo>
                    <a:cubicBezTo>
                      <a:pt x="879" y="3420"/>
                      <a:pt x="878" y="3422"/>
                      <a:pt x="878" y="3423"/>
                    </a:cubicBezTo>
                    <a:cubicBezTo>
                      <a:pt x="877" y="3424"/>
                      <a:pt x="877" y="3424"/>
                      <a:pt x="877" y="3424"/>
                    </a:cubicBezTo>
                    <a:cubicBezTo>
                      <a:pt x="877" y="3420"/>
                      <a:pt x="877" y="3420"/>
                      <a:pt x="877" y="3420"/>
                    </a:cubicBezTo>
                    <a:cubicBezTo>
                      <a:pt x="878" y="3419"/>
                      <a:pt x="878" y="3417"/>
                      <a:pt x="878" y="3416"/>
                    </a:cubicBezTo>
                    <a:cubicBezTo>
                      <a:pt x="879" y="3417"/>
                      <a:pt x="879" y="3418"/>
                      <a:pt x="879" y="3419"/>
                    </a:cubicBezTo>
                    <a:moveTo>
                      <a:pt x="859" y="3414"/>
                    </a:moveTo>
                    <a:cubicBezTo>
                      <a:pt x="858" y="3417"/>
                      <a:pt x="858" y="3419"/>
                      <a:pt x="857" y="3422"/>
                    </a:cubicBezTo>
                    <a:cubicBezTo>
                      <a:pt x="858" y="3416"/>
                      <a:pt x="858" y="3416"/>
                      <a:pt x="858" y="3416"/>
                    </a:cubicBezTo>
                    <a:cubicBezTo>
                      <a:pt x="858" y="3414"/>
                      <a:pt x="858" y="3412"/>
                      <a:pt x="859" y="3409"/>
                    </a:cubicBezTo>
                    <a:cubicBezTo>
                      <a:pt x="859" y="3414"/>
                      <a:pt x="859" y="3414"/>
                      <a:pt x="859" y="3414"/>
                    </a:cubicBezTo>
                    <a:moveTo>
                      <a:pt x="847" y="3409"/>
                    </a:moveTo>
                    <a:cubicBezTo>
                      <a:pt x="846" y="3413"/>
                      <a:pt x="845" y="3418"/>
                      <a:pt x="844" y="3422"/>
                    </a:cubicBezTo>
                    <a:cubicBezTo>
                      <a:pt x="845" y="3409"/>
                      <a:pt x="845" y="3409"/>
                      <a:pt x="845" y="3409"/>
                    </a:cubicBezTo>
                    <a:cubicBezTo>
                      <a:pt x="847" y="3409"/>
                      <a:pt x="847" y="3409"/>
                      <a:pt x="847" y="3409"/>
                    </a:cubicBezTo>
                    <a:moveTo>
                      <a:pt x="797" y="3415"/>
                    </a:moveTo>
                    <a:cubicBezTo>
                      <a:pt x="796" y="3421"/>
                      <a:pt x="795" y="3426"/>
                      <a:pt x="795" y="3431"/>
                    </a:cubicBezTo>
                    <a:cubicBezTo>
                      <a:pt x="794" y="3418"/>
                      <a:pt x="794" y="3418"/>
                      <a:pt x="794" y="3418"/>
                    </a:cubicBezTo>
                    <a:cubicBezTo>
                      <a:pt x="794" y="3417"/>
                      <a:pt x="795" y="3416"/>
                      <a:pt x="795" y="3415"/>
                    </a:cubicBezTo>
                    <a:cubicBezTo>
                      <a:pt x="797" y="3415"/>
                      <a:pt x="797" y="3415"/>
                      <a:pt x="797" y="3415"/>
                    </a:cubicBezTo>
                    <a:moveTo>
                      <a:pt x="786" y="3437"/>
                    </a:moveTo>
                    <a:cubicBezTo>
                      <a:pt x="788" y="3433"/>
                      <a:pt x="788" y="3433"/>
                      <a:pt x="788" y="3433"/>
                    </a:cubicBezTo>
                    <a:cubicBezTo>
                      <a:pt x="785" y="3450"/>
                      <a:pt x="785" y="3450"/>
                      <a:pt x="785" y="3450"/>
                    </a:cubicBezTo>
                    <a:cubicBezTo>
                      <a:pt x="784" y="3417"/>
                      <a:pt x="784" y="3417"/>
                      <a:pt x="784" y="3417"/>
                    </a:cubicBezTo>
                    <a:cubicBezTo>
                      <a:pt x="789" y="3416"/>
                      <a:pt x="789" y="3416"/>
                      <a:pt x="789" y="3416"/>
                    </a:cubicBezTo>
                    <a:cubicBezTo>
                      <a:pt x="790" y="3422"/>
                      <a:pt x="790" y="3422"/>
                      <a:pt x="790" y="3422"/>
                    </a:cubicBezTo>
                    <a:cubicBezTo>
                      <a:pt x="788" y="3431"/>
                      <a:pt x="788" y="3431"/>
                      <a:pt x="788" y="3431"/>
                    </a:cubicBezTo>
                    <a:cubicBezTo>
                      <a:pt x="788" y="3431"/>
                      <a:pt x="788" y="3431"/>
                      <a:pt x="788" y="3431"/>
                    </a:cubicBezTo>
                    <a:cubicBezTo>
                      <a:pt x="786" y="3437"/>
                      <a:pt x="786" y="3437"/>
                      <a:pt x="786" y="3437"/>
                    </a:cubicBezTo>
                    <a:moveTo>
                      <a:pt x="721" y="3470"/>
                    </a:moveTo>
                    <a:cubicBezTo>
                      <a:pt x="717" y="3472"/>
                      <a:pt x="713" y="3473"/>
                      <a:pt x="709" y="3474"/>
                    </a:cubicBezTo>
                    <a:cubicBezTo>
                      <a:pt x="707" y="3443"/>
                      <a:pt x="707" y="3443"/>
                      <a:pt x="707" y="3443"/>
                    </a:cubicBezTo>
                    <a:cubicBezTo>
                      <a:pt x="712" y="3470"/>
                      <a:pt x="712" y="3470"/>
                      <a:pt x="712" y="3470"/>
                    </a:cubicBezTo>
                    <a:cubicBezTo>
                      <a:pt x="714" y="3469"/>
                      <a:pt x="714" y="3469"/>
                      <a:pt x="714" y="3469"/>
                    </a:cubicBezTo>
                    <a:cubicBezTo>
                      <a:pt x="716" y="3469"/>
                      <a:pt x="716" y="3469"/>
                      <a:pt x="716" y="3469"/>
                    </a:cubicBezTo>
                    <a:cubicBezTo>
                      <a:pt x="710" y="3426"/>
                      <a:pt x="710" y="3426"/>
                      <a:pt x="710" y="3426"/>
                    </a:cubicBezTo>
                    <a:cubicBezTo>
                      <a:pt x="717" y="3425"/>
                      <a:pt x="717" y="3425"/>
                      <a:pt x="717" y="3425"/>
                    </a:cubicBezTo>
                    <a:cubicBezTo>
                      <a:pt x="721" y="3470"/>
                      <a:pt x="721" y="3470"/>
                      <a:pt x="721" y="3470"/>
                    </a:cubicBezTo>
                    <a:moveTo>
                      <a:pt x="697" y="3476"/>
                    </a:moveTo>
                    <a:cubicBezTo>
                      <a:pt x="696" y="3427"/>
                      <a:pt x="696" y="3427"/>
                      <a:pt x="696" y="3427"/>
                    </a:cubicBezTo>
                    <a:cubicBezTo>
                      <a:pt x="701" y="3427"/>
                      <a:pt x="701" y="3427"/>
                      <a:pt x="701" y="3427"/>
                    </a:cubicBezTo>
                    <a:cubicBezTo>
                      <a:pt x="704" y="3475"/>
                      <a:pt x="704" y="3475"/>
                      <a:pt x="704" y="3475"/>
                    </a:cubicBezTo>
                    <a:cubicBezTo>
                      <a:pt x="702" y="3475"/>
                      <a:pt x="700" y="3476"/>
                      <a:pt x="697" y="3476"/>
                    </a:cubicBezTo>
                    <a:moveTo>
                      <a:pt x="678" y="3430"/>
                    </a:moveTo>
                    <a:cubicBezTo>
                      <a:pt x="669" y="3431"/>
                      <a:pt x="669" y="3431"/>
                      <a:pt x="669" y="3431"/>
                    </a:cubicBezTo>
                    <a:cubicBezTo>
                      <a:pt x="678" y="3429"/>
                      <a:pt x="678" y="3429"/>
                      <a:pt x="678" y="3429"/>
                    </a:cubicBezTo>
                    <a:cubicBezTo>
                      <a:pt x="678" y="3430"/>
                      <a:pt x="678" y="3430"/>
                      <a:pt x="678" y="3430"/>
                    </a:cubicBezTo>
                    <a:moveTo>
                      <a:pt x="655" y="3414"/>
                    </a:moveTo>
                    <a:cubicBezTo>
                      <a:pt x="654" y="3403"/>
                      <a:pt x="654" y="3403"/>
                      <a:pt x="654" y="3403"/>
                    </a:cubicBezTo>
                    <a:cubicBezTo>
                      <a:pt x="658" y="3396"/>
                      <a:pt x="658" y="3396"/>
                      <a:pt x="658" y="3396"/>
                    </a:cubicBezTo>
                    <a:cubicBezTo>
                      <a:pt x="659" y="3395"/>
                      <a:pt x="660" y="3393"/>
                      <a:pt x="661" y="3391"/>
                    </a:cubicBezTo>
                    <a:cubicBezTo>
                      <a:pt x="663" y="3413"/>
                      <a:pt x="663" y="3413"/>
                      <a:pt x="663" y="3413"/>
                    </a:cubicBezTo>
                    <a:cubicBezTo>
                      <a:pt x="655" y="3414"/>
                      <a:pt x="655" y="3414"/>
                      <a:pt x="655" y="3414"/>
                    </a:cubicBezTo>
                    <a:moveTo>
                      <a:pt x="649" y="3403"/>
                    </a:moveTo>
                    <a:cubicBezTo>
                      <a:pt x="648" y="3406"/>
                      <a:pt x="647" y="3409"/>
                      <a:pt x="646" y="3412"/>
                    </a:cubicBezTo>
                    <a:cubicBezTo>
                      <a:pt x="645" y="3388"/>
                      <a:pt x="645" y="3388"/>
                      <a:pt x="645" y="3388"/>
                    </a:cubicBezTo>
                    <a:cubicBezTo>
                      <a:pt x="648" y="3379"/>
                      <a:pt x="648" y="3379"/>
                      <a:pt x="648" y="3379"/>
                    </a:cubicBezTo>
                    <a:cubicBezTo>
                      <a:pt x="649" y="3403"/>
                      <a:pt x="649" y="3403"/>
                      <a:pt x="649" y="3403"/>
                    </a:cubicBezTo>
                    <a:moveTo>
                      <a:pt x="649" y="3415"/>
                    </a:moveTo>
                    <a:cubicBezTo>
                      <a:pt x="646" y="3415"/>
                      <a:pt x="646" y="3415"/>
                      <a:pt x="646" y="3415"/>
                    </a:cubicBezTo>
                    <a:cubicBezTo>
                      <a:pt x="646" y="3414"/>
                      <a:pt x="646" y="3414"/>
                      <a:pt x="646" y="3414"/>
                    </a:cubicBezTo>
                    <a:cubicBezTo>
                      <a:pt x="647" y="3412"/>
                      <a:pt x="648" y="3410"/>
                      <a:pt x="649" y="3408"/>
                    </a:cubicBezTo>
                    <a:cubicBezTo>
                      <a:pt x="649" y="3415"/>
                      <a:pt x="649" y="3415"/>
                      <a:pt x="649" y="3415"/>
                    </a:cubicBezTo>
                    <a:moveTo>
                      <a:pt x="639" y="3416"/>
                    </a:moveTo>
                    <a:cubicBezTo>
                      <a:pt x="638" y="3407"/>
                      <a:pt x="638" y="3407"/>
                      <a:pt x="638" y="3407"/>
                    </a:cubicBezTo>
                    <a:cubicBezTo>
                      <a:pt x="641" y="3400"/>
                      <a:pt x="641" y="3400"/>
                      <a:pt x="641" y="3400"/>
                    </a:cubicBezTo>
                    <a:cubicBezTo>
                      <a:pt x="642" y="3416"/>
                      <a:pt x="642" y="3416"/>
                      <a:pt x="642" y="3416"/>
                    </a:cubicBezTo>
                    <a:cubicBezTo>
                      <a:pt x="639" y="3416"/>
                      <a:pt x="639" y="3416"/>
                      <a:pt x="639" y="3416"/>
                    </a:cubicBezTo>
                    <a:moveTo>
                      <a:pt x="639" y="3379"/>
                    </a:moveTo>
                    <a:cubicBezTo>
                      <a:pt x="640" y="3394"/>
                      <a:pt x="640" y="3394"/>
                      <a:pt x="640" y="3394"/>
                    </a:cubicBezTo>
                    <a:cubicBezTo>
                      <a:pt x="638" y="3400"/>
                      <a:pt x="638" y="3400"/>
                      <a:pt x="638" y="3400"/>
                    </a:cubicBezTo>
                    <a:cubicBezTo>
                      <a:pt x="637" y="3379"/>
                      <a:pt x="637" y="3379"/>
                      <a:pt x="637" y="3379"/>
                    </a:cubicBezTo>
                    <a:cubicBezTo>
                      <a:pt x="638" y="3379"/>
                      <a:pt x="638" y="3379"/>
                      <a:pt x="638" y="3379"/>
                    </a:cubicBezTo>
                    <a:cubicBezTo>
                      <a:pt x="639" y="3379"/>
                      <a:pt x="639" y="3379"/>
                      <a:pt x="639" y="3379"/>
                    </a:cubicBezTo>
                    <a:moveTo>
                      <a:pt x="633" y="3380"/>
                    </a:moveTo>
                    <a:cubicBezTo>
                      <a:pt x="633" y="3380"/>
                      <a:pt x="633" y="3380"/>
                      <a:pt x="633" y="3380"/>
                    </a:cubicBezTo>
                    <a:cubicBezTo>
                      <a:pt x="632" y="3380"/>
                      <a:pt x="632" y="3380"/>
                      <a:pt x="632" y="3380"/>
                    </a:cubicBezTo>
                    <a:cubicBezTo>
                      <a:pt x="632" y="3391"/>
                      <a:pt x="632" y="3391"/>
                      <a:pt x="632" y="3391"/>
                    </a:cubicBezTo>
                    <a:cubicBezTo>
                      <a:pt x="630" y="3398"/>
                      <a:pt x="629" y="3404"/>
                      <a:pt x="626" y="3410"/>
                    </a:cubicBezTo>
                    <a:cubicBezTo>
                      <a:pt x="625" y="3414"/>
                      <a:pt x="625" y="3414"/>
                      <a:pt x="625" y="3414"/>
                    </a:cubicBezTo>
                    <a:cubicBezTo>
                      <a:pt x="623" y="3381"/>
                      <a:pt x="623" y="3381"/>
                      <a:pt x="623" y="3381"/>
                    </a:cubicBezTo>
                    <a:cubicBezTo>
                      <a:pt x="633" y="3380"/>
                      <a:pt x="633" y="3380"/>
                      <a:pt x="633" y="3380"/>
                    </a:cubicBezTo>
                    <a:moveTo>
                      <a:pt x="633" y="3417"/>
                    </a:moveTo>
                    <a:cubicBezTo>
                      <a:pt x="625" y="3418"/>
                      <a:pt x="625" y="3418"/>
                      <a:pt x="625" y="3418"/>
                    </a:cubicBezTo>
                    <a:cubicBezTo>
                      <a:pt x="625" y="3414"/>
                      <a:pt x="625" y="3414"/>
                      <a:pt x="625" y="3414"/>
                    </a:cubicBezTo>
                    <a:cubicBezTo>
                      <a:pt x="628" y="3405"/>
                      <a:pt x="628" y="3405"/>
                      <a:pt x="628" y="3405"/>
                    </a:cubicBezTo>
                    <a:cubicBezTo>
                      <a:pt x="630" y="3403"/>
                      <a:pt x="631" y="3400"/>
                      <a:pt x="632" y="3396"/>
                    </a:cubicBezTo>
                    <a:cubicBezTo>
                      <a:pt x="633" y="3415"/>
                      <a:pt x="633" y="3415"/>
                      <a:pt x="633" y="3415"/>
                    </a:cubicBezTo>
                    <a:cubicBezTo>
                      <a:pt x="633" y="3417"/>
                      <a:pt x="633" y="3417"/>
                      <a:pt x="633" y="3417"/>
                    </a:cubicBezTo>
                    <a:moveTo>
                      <a:pt x="623" y="3447"/>
                    </a:moveTo>
                    <a:cubicBezTo>
                      <a:pt x="613" y="3475"/>
                      <a:pt x="613" y="3475"/>
                      <a:pt x="613" y="3475"/>
                    </a:cubicBezTo>
                    <a:cubicBezTo>
                      <a:pt x="611" y="3438"/>
                      <a:pt x="611" y="3438"/>
                      <a:pt x="611" y="3438"/>
                    </a:cubicBezTo>
                    <a:cubicBezTo>
                      <a:pt x="622" y="3436"/>
                      <a:pt x="622" y="3436"/>
                      <a:pt x="622" y="3436"/>
                    </a:cubicBezTo>
                    <a:cubicBezTo>
                      <a:pt x="623" y="3447"/>
                      <a:pt x="623" y="3447"/>
                      <a:pt x="623" y="3447"/>
                    </a:cubicBezTo>
                    <a:moveTo>
                      <a:pt x="600" y="3399"/>
                    </a:moveTo>
                    <a:cubicBezTo>
                      <a:pt x="600" y="3390"/>
                      <a:pt x="600" y="3390"/>
                      <a:pt x="600" y="3390"/>
                    </a:cubicBezTo>
                    <a:cubicBezTo>
                      <a:pt x="601" y="3386"/>
                      <a:pt x="601" y="3386"/>
                      <a:pt x="601" y="3386"/>
                    </a:cubicBezTo>
                    <a:cubicBezTo>
                      <a:pt x="601" y="3385"/>
                      <a:pt x="602" y="3384"/>
                      <a:pt x="602" y="3383"/>
                    </a:cubicBezTo>
                    <a:cubicBezTo>
                      <a:pt x="602" y="3383"/>
                      <a:pt x="602" y="3383"/>
                      <a:pt x="602" y="3383"/>
                    </a:cubicBezTo>
                    <a:cubicBezTo>
                      <a:pt x="603" y="3391"/>
                      <a:pt x="603" y="3391"/>
                      <a:pt x="603" y="3391"/>
                    </a:cubicBezTo>
                    <a:cubicBezTo>
                      <a:pt x="600" y="3399"/>
                      <a:pt x="600" y="3399"/>
                      <a:pt x="600" y="3399"/>
                    </a:cubicBezTo>
                    <a:moveTo>
                      <a:pt x="599" y="3384"/>
                    </a:moveTo>
                    <a:cubicBezTo>
                      <a:pt x="601" y="3384"/>
                      <a:pt x="601" y="3384"/>
                      <a:pt x="601" y="3384"/>
                    </a:cubicBezTo>
                    <a:cubicBezTo>
                      <a:pt x="601" y="3386"/>
                      <a:pt x="600" y="3388"/>
                      <a:pt x="600" y="3389"/>
                    </a:cubicBezTo>
                    <a:cubicBezTo>
                      <a:pt x="600" y="3389"/>
                      <a:pt x="600" y="3389"/>
                      <a:pt x="600" y="3389"/>
                    </a:cubicBezTo>
                    <a:cubicBezTo>
                      <a:pt x="599" y="3384"/>
                      <a:pt x="599" y="3384"/>
                      <a:pt x="599" y="3384"/>
                    </a:cubicBezTo>
                    <a:moveTo>
                      <a:pt x="608" y="3383"/>
                    </a:moveTo>
                    <a:cubicBezTo>
                      <a:pt x="618" y="3381"/>
                      <a:pt x="618" y="3381"/>
                      <a:pt x="618" y="3381"/>
                    </a:cubicBezTo>
                    <a:cubicBezTo>
                      <a:pt x="619" y="3384"/>
                      <a:pt x="619" y="3384"/>
                      <a:pt x="619" y="3384"/>
                    </a:cubicBezTo>
                    <a:cubicBezTo>
                      <a:pt x="617" y="3390"/>
                      <a:pt x="615" y="3395"/>
                      <a:pt x="613" y="3400"/>
                    </a:cubicBezTo>
                    <a:cubicBezTo>
                      <a:pt x="610" y="3407"/>
                      <a:pt x="610" y="3407"/>
                      <a:pt x="610" y="3407"/>
                    </a:cubicBezTo>
                    <a:cubicBezTo>
                      <a:pt x="615" y="3395"/>
                      <a:pt x="615" y="3395"/>
                      <a:pt x="615" y="3395"/>
                    </a:cubicBezTo>
                    <a:cubicBezTo>
                      <a:pt x="616" y="3393"/>
                      <a:pt x="617" y="3391"/>
                      <a:pt x="619" y="3388"/>
                    </a:cubicBezTo>
                    <a:cubicBezTo>
                      <a:pt x="621" y="3418"/>
                      <a:pt x="621" y="3418"/>
                      <a:pt x="621" y="3418"/>
                    </a:cubicBezTo>
                    <a:cubicBezTo>
                      <a:pt x="609" y="3420"/>
                      <a:pt x="609" y="3420"/>
                      <a:pt x="609" y="3420"/>
                    </a:cubicBezTo>
                    <a:cubicBezTo>
                      <a:pt x="607" y="3386"/>
                      <a:pt x="607" y="3386"/>
                      <a:pt x="607" y="3386"/>
                    </a:cubicBezTo>
                    <a:cubicBezTo>
                      <a:pt x="608" y="3383"/>
                      <a:pt x="608" y="3383"/>
                      <a:pt x="608" y="3383"/>
                    </a:cubicBezTo>
                    <a:moveTo>
                      <a:pt x="646" y="3378"/>
                    </a:moveTo>
                    <a:cubicBezTo>
                      <a:pt x="644" y="3382"/>
                      <a:pt x="644" y="3382"/>
                      <a:pt x="644" y="3382"/>
                    </a:cubicBezTo>
                    <a:cubicBezTo>
                      <a:pt x="644" y="3378"/>
                      <a:pt x="644" y="3378"/>
                      <a:pt x="644" y="3378"/>
                    </a:cubicBezTo>
                    <a:cubicBezTo>
                      <a:pt x="646" y="3378"/>
                      <a:pt x="646" y="3378"/>
                      <a:pt x="646" y="3378"/>
                    </a:cubicBezTo>
                    <a:moveTo>
                      <a:pt x="655" y="3377"/>
                    </a:moveTo>
                    <a:cubicBezTo>
                      <a:pt x="654" y="3380"/>
                      <a:pt x="653" y="3383"/>
                      <a:pt x="653" y="3386"/>
                    </a:cubicBezTo>
                    <a:cubicBezTo>
                      <a:pt x="652" y="3377"/>
                      <a:pt x="652" y="3377"/>
                      <a:pt x="652" y="3377"/>
                    </a:cubicBezTo>
                    <a:cubicBezTo>
                      <a:pt x="655" y="3377"/>
                      <a:pt x="655" y="3377"/>
                      <a:pt x="655" y="3377"/>
                    </a:cubicBezTo>
                    <a:moveTo>
                      <a:pt x="658" y="3377"/>
                    </a:moveTo>
                    <a:cubicBezTo>
                      <a:pt x="660" y="3376"/>
                      <a:pt x="660" y="3376"/>
                      <a:pt x="660" y="3376"/>
                    </a:cubicBezTo>
                    <a:cubicBezTo>
                      <a:pt x="661" y="3387"/>
                      <a:pt x="661" y="3387"/>
                      <a:pt x="661" y="3387"/>
                    </a:cubicBezTo>
                    <a:cubicBezTo>
                      <a:pt x="659" y="3392"/>
                      <a:pt x="657" y="3396"/>
                      <a:pt x="655" y="3400"/>
                    </a:cubicBezTo>
                    <a:cubicBezTo>
                      <a:pt x="654" y="3402"/>
                      <a:pt x="654" y="3402"/>
                      <a:pt x="654" y="3402"/>
                    </a:cubicBezTo>
                    <a:cubicBezTo>
                      <a:pt x="653" y="3394"/>
                      <a:pt x="653" y="3394"/>
                      <a:pt x="653" y="3394"/>
                    </a:cubicBezTo>
                    <a:cubicBezTo>
                      <a:pt x="655" y="3388"/>
                      <a:pt x="657" y="3383"/>
                      <a:pt x="658" y="3377"/>
                    </a:cubicBezTo>
                    <a:moveTo>
                      <a:pt x="665" y="3376"/>
                    </a:moveTo>
                    <a:cubicBezTo>
                      <a:pt x="665" y="3376"/>
                      <a:pt x="665" y="3376"/>
                      <a:pt x="665" y="3376"/>
                    </a:cubicBezTo>
                    <a:cubicBezTo>
                      <a:pt x="665" y="3376"/>
                      <a:pt x="665" y="3376"/>
                      <a:pt x="665" y="3376"/>
                    </a:cubicBezTo>
                    <a:cubicBezTo>
                      <a:pt x="665" y="3376"/>
                      <a:pt x="665" y="3376"/>
                      <a:pt x="665" y="3376"/>
                    </a:cubicBezTo>
                    <a:moveTo>
                      <a:pt x="668" y="3376"/>
                    </a:moveTo>
                    <a:cubicBezTo>
                      <a:pt x="675" y="3375"/>
                      <a:pt x="675" y="3375"/>
                      <a:pt x="675" y="3375"/>
                    </a:cubicBezTo>
                    <a:cubicBezTo>
                      <a:pt x="674" y="3383"/>
                      <a:pt x="672" y="3391"/>
                      <a:pt x="669" y="3397"/>
                    </a:cubicBezTo>
                    <a:cubicBezTo>
                      <a:pt x="666" y="3397"/>
                      <a:pt x="666" y="3397"/>
                      <a:pt x="666" y="3397"/>
                    </a:cubicBezTo>
                    <a:cubicBezTo>
                      <a:pt x="665" y="3383"/>
                      <a:pt x="665" y="3383"/>
                      <a:pt x="665" y="3383"/>
                    </a:cubicBezTo>
                    <a:cubicBezTo>
                      <a:pt x="666" y="3380"/>
                      <a:pt x="667" y="3378"/>
                      <a:pt x="668" y="3376"/>
                    </a:cubicBezTo>
                    <a:moveTo>
                      <a:pt x="702" y="3371"/>
                    </a:moveTo>
                    <a:cubicBezTo>
                      <a:pt x="712" y="3370"/>
                      <a:pt x="712" y="3370"/>
                      <a:pt x="712" y="3370"/>
                    </a:cubicBezTo>
                    <a:cubicBezTo>
                      <a:pt x="712" y="3371"/>
                      <a:pt x="712" y="3371"/>
                      <a:pt x="712" y="3371"/>
                    </a:cubicBezTo>
                    <a:cubicBezTo>
                      <a:pt x="712" y="3371"/>
                      <a:pt x="712" y="3371"/>
                      <a:pt x="712" y="3371"/>
                    </a:cubicBezTo>
                    <a:cubicBezTo>
                      <a:pt x="712" y="3371"/>
                      <a:pt x="712" y="3371"/>
                      <a:pt x="712" y="3371"/>
                    </a:cubicBezTo>
                    <a:cubicBezTo>
                      <a:pt x="710" y="3380"/>
                      <a:pt x="708" y="3389"/>
                      <a:pt x="706" y="3397"/>
                    </a:cubicBezTo>
                    <a:cubicBezTo>
                      <a:pt x="702" y="3371"/>
                      <a:pt x="702" y="3371"/>
                      <a:pt x="702" y="3371"/>
                    </a:cubicBezTo>
                    <a:moveTo>
                      <a:pt x="717" y="3370"/>
                    </a:moveTo>
                    <a:cubicBezTo>
                      <a:pt x="724" y="3369"/>
                      <a:pt x="724" y="3369"/>
                      <a:pt x="724" y="3369"/>
                    </a:cubicBezTo>
                    <a:cubicBezTo>
                      <a:pt x="724" y="3370"/>
                      <a:pt x="724" y="3370"/>
                      <a:pt x="724" y="3370"/>
                    </a:cubicBezTo>
                    <a:cubicBezTo>
                      <a:pt x="717" y="3370"/>
                      <a:pt x="717" y="3370"/>
                      <a:pt x="717" y="3370"/>
                    </a:cubicBezTo>
                    <a:cubicBezTo>
                      <a:pt x="717" y="3370"/>
                      <a:pt x="717" y="3370"/>
                      <a:pt x="717" y="3370"/>
                    </a:cubicBezTo>
                    <a:moveTo>
                      <a:pt x="728" y="3368"/>
                    </a:moveTo>
                    <a:cubicBezTo>
                      <a:pt x="737" y="3367"/>
                      <a:pt x="737" y="3367"/>
                      <a:pt x="737" y="3367"/>
                    </a:cubicBezTo>
                    <a:cubicBezTo>
                      <a:pt x="736" y="3369"/>
                      <a:pt x="736" y="3370"/>
                      <a:pt x="736" y="3371"/>
                    </a:cubicBezTo>
                    <a:cubicBezTo>
                      <a:pt x="730" y="3372"/>
                      <a:pt x="730" y="3372"/>
                      <a:pt x="730" y="3372"/>
                    </a:cubicBezTo>
                    <a:cubicBezTo>
                      <a:pt x="730" y="3369"/>
                      <a:pt x="730" y="3369"/>
                      <a:pt x="730" y="3369"/>
                    </a:cubicBezTo>
                    <a:cubicBezTo>
                      <a:pt x="728" y="3369"/>
                      <a:pt x="728" y="3369"/>
                      <a:pt x="728" y="3369"/>
                    </a:cubicBezTo>
                    <a:cubicBezTo>
                      <a:pt x="728" y="3368"/>
                      <a:pt x="728" y="3368"/>
                      <a:pt x="728" y="3368"/>
                    </a:cubicBezTo>
                    <a:moveTo>
                      <a:pt x="743" y="3367"/>
                    </a:moveTo>
                    <a:cubicBezTo>
                      <a:pt x="745" y="3366"/>
                      <a:pt x="745" y="3366"/>
                      <a:pt x="745" y="3366"/>
                    </a:cubicBezTo>
                    <a:cubicBezTo>
                      <a:pt x="745" y="3371"/>
                      <a:pt x="745" y="3371"/>
                      <a:pt x="745" y="3371"/>
                    </a:cubicBezTo>
                    <a:cubicBezTo>
                      <a:pt x="742" y="3371"/>
                      <a:pt x="742" y="3371"/>
                      <a:pt x="742" y="3371"/>
                    </a:cubicBezTo>
                    <a:cubicBezTo>
                      <a:pt x="743" y="3367"/>
                      <a:pt x="743" y="3367"/>
                      <a:pt x="743" y="3367"/>
                    </a:cubicBezTo>
                    <a:moveTo>
                      <a:pt x="753" y="3365"/>
                    </a:moveTo>
                    <a:cubicBezTo>
                      <a:pt x="752" y="3371"/>
                      <a:pt x="751" y="3376"/>
                      <a:pt x="751" y="3382"/>
                    </a:cubicBezTo>
                    <a:cubicBezTo>
                      <a:pt x="750" y="3366"/>
                      <a:pt x="750" y="3366"/>
                      <a:pt x="750" y="3366"/>
                    </a:cubicBezTo>
                    <a:cubicBezTo>
                      <a:pt x="753" y="3365"/>
                      <a:pt x="753" y="3365"/>
                      <a:pt x="753" y="3365"/>
                    </a:cubicBezTo>
                    <a:moveTo>
                      <a:pt x="758" y="3365"/>
                    </a:moveTo>
                    <a:cubicBezTo>
                      <a:pt x="767" y="3364"/>
                      <a:pt x="767" y="3364"/>
                      <a:pt x="767" y="3364"/>
                    </a:cubicBezTo>
                    <a:cubicBezTo>
                      <a:pt x="766" y="3375"/>
                      <a:pt x="765" y="3387"/>
                      <a:pt x="763" y="3397"/>
                    </a:cubicBezTo>
                    <a:cubicBezTo>
                      <a:pt x="761" y="3366"/>
                      <a:pt x="761" y="3366"/>
                      <a:pt x="761" y="3366"/>
                    </a:cubicBezTo>
                    <a:cubicBezTo>
                      <a:pt x="758" y="3367"/>
                      <a:pt x="758" y="3367"/>
                      <a:pt x="758" y="3367"/>
                    </a:cubicBezTo>
                    <a:cubicBezTo>
                      <a:pt x="758" y="3366"/>
                      <a:pt x="758" y="3365"/>
                      <a:pt x="758" y="3365"/>
                    </a:cubicBezTo>
                    <a:moveTo>
                      <a:pt x="958" y="3405"/>
                    </a:moveTo>
                    <a:cubicBezTo>
                      <a:pt x="951" y="3407"/>
                      <a:pt x="944" y="3409"/>
                      <a:pt x="936" y="3411"/>
                    </a:cubicBezTo>
                    <a:cubicBezTo>
                      <a:pt x="940" y="3407"/>
                      <a:pt x="943" y="3402"/>
                      <a:pt x="943" y="3400"/>
                    </a:cubicBezTo>
                    <a:cubicBezTo>
                      <a:pt x="949" y="3402"/>
                      <a:pt x="954" y="3404"/>
                      <a:pt x="958" y="3405"/>
                    </a:cubicBezTo>
                    <a:moveTo>
                      <a:pt x="914" y="3418"/>
                    </a:moveTo>
                    <a:cubicBezTo>
                      <a:pt x="921" y="3391"/>
                      <a:pt x="921" y="3391"/>
                      <a:pt x="921" y="3391"/>
                    </a:cubicBezTo>
                    <a:cubicBezTo>
                      <a:pt x="922" y="3391"/>
                      <a:pt x="924" y="3392"/>
                      <a:pt x="925" y="3393"/>
                    </a:cubicBezTo>
                    <a:cubicBezTo>
                      <a:pt x="931" y="3395"/>
                      <a:pt x="937" y="3397"/>
                      <a:pt x="941" y="3399"/>
                    </a:cubicBezTo>
                    <a:cubicBezTo>
                      <a:pt x="937" y="3402"/>
                      <a:pt x="933" y="3407"/>
                      <a:pt x="931" y="3413"/>
                    </a:cubicBezTo>
                    <a:cubicBezTo>
                      <a:pt x="925" y="3415"/>
                      <a:pt x="919" y="3416"/>
                      <a:pt x="914" y="3418"/>
                    </a:cubicBezTo>
                    <a:moveTo>
                      <a:pt x="883" y="3427"/>
                    </a:moveTo>
                    <a:cubicBezTo>
                      <a:pt x="883" y="3426"/>
                      <a:pt x="883" y="3426"/>
                      <a:pt x="883" y="3426"/>
                    </a:cubicBezTo>
                    <a:cubicBezTo>
                      <a:pt x="883" y="3423"/>
                      <a:pt x="885" y="3417"/>
                      <a:pt x="886" y="3409"/>
                    </a:cubicBezTo>
                    <a:cubicBezTo>
                      <a:pt x="891" y="3400"/>
                      <a:pt x="898" y="3390"/>
                      <a:pt x="899" y="3384"/>
                    </a:cubicBezTo>
                    <a:cubicBezTo>
                      <a:pt x="904" y="3386"/>
                      <a:pt x="910" y="3387"/>
                      <a:pt x="915" y="3389"/>
                    </a:cubicBezTo>
                    <a:cubicBezTo>
                      <a:pt x="908" y="3396"/>
                      <a:pt x="903" y="3411"/>
                      <a:pt x="898" y="3419"/>
                    </a:cubicBezTo>
                    <a:cubicBezTo>
                      <a:pt x="897" y="3421"/>
                      <a:pt x="897" y="3421"/>
                      <a:pt x="897" y="3421"/>
                    </a:cubicBezTo>
                    <a:cubicBezTo>
                      <a:pt x="900" y="3418"/>
                      <a:pt x="900" y="3418"/>
                      <a:pt x="900" y="3418"/>
                    </a:cubicBezTo>
                    <a:cubicBezTo>
                      <a:pt x="902" y="3414"/>
                      <a:pt x="910" y="3405"/>
                      <a:pt x="914" y="3397"/>
                    </a:cubicBezTo>
                    <a:cubicBezTo>
                      <a:pt x="909" y="3419"/>
                      <a:pt x="909" y="3419"/>
                      <a:pt x="909" y="3419"/>
                    </a:cubicBezTo>
                    <a:cubicBezTo>
                      <a:pt x="900" y="3422"/>
                      <a:pt x="891" y="3424"/>
                      <a:pt x="883" y="3427"/>
                    </a:cubicBezTo>
                    <a:moveTo>
                      <a:pt x="881" y="3427"/>
                    </a:moveTo>
                    <a:cubicBezTo>
                      <a:pt x="879" y="3428"/>
                      <a:pt x="876" y="3429"/>
                      <a:pt x="873" y="3429"/>
                    </a:cubicBezTo>
                    <a:cubicBezTo>
                      <a:pt x="874" y="3426"/>
                      <a:pt x="874" y="3426"/>
                      <a:pt x="874" y="3426"/>
                    </a:cubicBezTo>
                    <a:cubicBezTo>
                      <a:pt x="874" y="3424"/>
                      <a:pt x="875" y="3421"/>
                      <a:pt x="876" y="3418"/>
                    </a:cubicBezTo>
                    <a:cubicBezTo>
                      <a:pt x="876" y="3420"/>
                      <a:pt x="876" y="3421"/>
                      <a:pt x="876" y="3423"/>
                    </a:cubicBezTo>
                    <a:cubicBezTo>
                      <a:pt x="877" y="3425"/>
                      <a:pt x="877" y="3425"/>
                      <a:pt x="877" y="3425"/>
                    </a:cubicBezTo>
                    <a:cubicBezTo>
                      <a:pt x="876" y="3426"/>
                      <a:pt x="876" y="3426"/>
                      <a:pt x="876" y="3426"/>
                    </a:cubicBezTo>
                    <a:cubicBezTo>
                      <a:pt x="877" y="3425"/>
                      <a:pt x="877" y="3425"/>
                      <a:pt x="877" y="3425"/>
                    </a:cubicBezTo>
                    <a:cubicBezTo>
                      <a:pt x="877" y="3427"/>
                      <a:pt x="877" y="3427"/>
                      <a:pt x="877" y="3427"/>
                    </a:cubicBezTo>
                    <a:cubicBezTo>
                      <a:pt x="877" y="3424"/>
                      <a:pt x="877" y="3424"/>
                      <a:pt x="877" y="3424"/>
                    </a:cubicBezTo>
                    <a:cubicBezTo>
                      <a:pt x="879" y="3421"/>
                      <a:pt x="879" y="3421"/>
                      <a:pt x="879" y="3421"/>
                    </a:cubicBezTo>
                    <a:cubicBezTo>
                      <a:pt x="879" y="3420"/>
                      <a:pt x="879" y="3420"/>
                      <a:pt x="879" y="3420"/>
                    </a:cubicBezTo>
                    <a:cubicBezTo>
                      <a:pt x="880" y="3422"/>
                      <a:pt x="881" y="3424"/>
                      <a:pt x="881" y="3426"/>
                    </a:cubicBezTo>
                    <a:cubicBezTo>
                      <a:pt x="881" y="3427"/>
                      <a:pt x="881" y="3427"/>
                      <a:pt x="881" y="3427"/>
                    </a:cubicBezTo>
                    <a:moveTo>
                      <a:pt x="870" y="3430"/>
                    </a:moveTo>
                    <a:cubicBezTo>
                      <a:pt x="869" y="3431"/>
                      <a:pt x="869" y="3431"/>
                      <a:pt x="869" y="3431"/>
                    </a:cubicBezTo>
                    <a:cubicBezTo>
                      <a:pt x="869" y="3430"/>
                      <a:pt x="869" y="3430"/>
                      <a:pt x="869" y="3430"/>
                    </a:cubicBezTo>
                    <a:cubicBezTo>
                      <a:pt x="870" y="3430"/>
                      <a:pt x="870" y="3430"/>
                      <a:pt x="870" y="3430"/>
                    </a:cubicBezTo>
                    <a:moveTo>
                      <a:pt x="865" y="3432"/>
                    </a:moveTo>
                    <a:cubicBezTo>
                      <a:pt x="866" y="3429"/>
                      <a:pt x="866" y="3429"/>
                      <a:pt x="866" y="3429"/>
                    </a:cubicBezTo>
                    <a:cubicBezTo>
                      <a:pt x="866" y="3428"/>
                      <a:pt x="866" y="3428"/>
                      <a:pt x="866" y="3428"/>
                    </a:cubicBezTo>
                    <a:cubicBezTo>
                      <a:pt x="866" y="3429"/>
                      <a:pt x="866" y="3429"/>
                      <a:pt x="866" y="3429"/>
                    </a:cubicBezTo>
                    <a:cubicBezTo>
                      <a:pt x="868" y="3429"/>
                      <a:pt x="868" y="3429"/>
                      <a:pt x="868" y="3429"/>
                    </a:cubicBezTo>
                    <a:cubicBezTo>
                      <a:pt x="868" y="3430"/>
                      <a:pt x="868" y="3430"/>
                      <a:pt x="868" y="3431"/>
                    </a:cubicBezTo>
                    <a:cubicBezTo>
                      <a:pt x="867" y="3431"/>
                      <a:pt x="866" y="3431"/>
                      <a:pt x="865" y="3432"/>
                    </a:cubicBezTo>
                    <a:moveTo>
                      <a:pt x="856" y="3434"/>
                    </a:moveTo>
                    <a:cubicBezTo>
                      <a:pt x="857" y="3431"/>
                      <a:pt x="859" y="3428"/>
                      <a:pt x="860" y="3424"/>
                    </a:cubicBezTo>
                    <a:cubicBezTo>
                      <a:pt x="861" y="3433"/>
                      <a:pt x="861" y="3433"/>
                      <a:pt x="861" y="3433"/>
                    </a:cubicBezTo>
                    <a:cubicBezTo>
                      <a:pt x="859" y="3433"/>
                      <a:pt x="858" y="3434"/>
                      <a:pt x="856" y="3434"/>
                    </a:cubicBezTo>
                    <a:moveTo>
                      <a:pt x="843" y="3438"/>
                    </a:moveTo>
                    <a:cubicBezTo>
                      <a:pt x="843" y="3430"/>
                      <a:pt x="843" y="3430"/>
                      <a:pt x="843" y="3430"/>
                    </a:cubicBezTo>
                    <a:cubicBezTo>
                      <a:pt x="846" y="3424"/>
                      <a:pt x="849" y="3416"/>
                      <a:pt x="851" y="3409"/>
                    </a:cubicBezTo>
                    <a:cubicBezTo>
                      <a:pt x="854" y="3408"/>
                      <a:pt x="854" y="3408"/>
                      <a:pt x="854" y="3408"/>
                    </a:cubicBezTo>
                    <a:cubicBezTo>
                      <a:pt x="855" y="3412"/>
                      <a:pt x="856" y="3416"/>
                      <a:pt x="857" y="3419"/>
                    </a:cubicBezTo>
                    <a:cubicBezTo>
                      <a:pt x="857" y="3422"/>
                      <a:pt x="857" y="3422"/>
                      <a:pt x="857" y="3422"/>
                    </a:cubicBezTo>
                    <a:cubicBezTo>
                      <a:pt x="856" y="3427"/>
                      <a:pt x="856" y="3431"/>
                      <a:pt x="855" y="3435"/>
                    </a:cubicBezTo>
                    <a:cubicBezTo>
                      <a:pt x="851" y="3436"/>
                      <a:pt x="847" y="3437"/>
                      <a:pt x="843" y="3438"/>
                    </a:cubicBezTo>
                    <a:moveTo>
                      <a:pt x="808" y="3448"/>
                    </a:moveTo>
                    <a:cubicBezTo>
                      <a:pt x="808" y="3426"/>
                      <a:pt x="808" y="3426"/>
                      <a:pt x="808" y="3426"/>
                    </a:cubicBezTo>
                    <a:cubicBezTo>
                      <a:pt x="809" y="3423"/>
                      <a:pt x="811" y="3419"/>
                      <a:pt x="813" y="3413"/>
                    </a:cubicBezTo>
                    <a:cubicBezTo>
                      <a:pt x="815" y="3413"/>
                      <a:pt x="815" y="3413"/>
                      <a:pt x="815" y="3413"/>
                    </a:cubicBezTo>
                    <a:cubicBezTo>
                      <a:pt x="811" y="3447"/>
                      <a:pt x="811" y="3447"/>
                      <a:pt x="811" y="3447"/>
                    </a:cubicBezTo>
                    <a:cubicBezTo>
                      <a:pt x="810" y="3447"/>
                      <a:pt x="809" y="3447"/>
                      <a:pt x="808" y="3448"/>
                    </a:cubicBezTo>
                    <a:moveTo>
                      <a:pt x="795" y="3451"/>
                    </a:moveTo>
                    <a:cubicBezTo>
                      <a:pt x="795" y="3434"/>
                      <a:pt x="795" y="3434"/>
                      <a:pt x="795" y="3434"/>
                    </a:cubicBezTo>
                    <a:cubicBezTo>
                      <a:pt x="795" y="3430"/>
                      <a:pt x="797" y="3423"/>
                      <a:pt x="799" y="3415"/>
                    </a:cubicBezTo>
                    <a:cubicBezTo>
                      <a:pt x="803" y="3414"/>
                      <a:pt x="803" y="3414"/>
                      <a:pt x="803" y="3414"/>
                    </a:cubicBezTo>
                    <a:cubicBezTo>
                      <a:pt x="804" y="3449"/>
                      <a:pt x="804" y="3449"/>
                      <a:pt x="804" y="3449"/>
                    </a:cubicBezTo>
                    <a:cubicBezTo>
                      <a:pt x="801" y="3450"/>
                      <a:pt x="798" y="3450"/>
                      <a:pt x="795" y="3451"/>
                    </a:cubicBezTo>
                    <a:moveTo>
                      <a:pt x="787" y="3453"/>
                    </a:moveTo>
                    <a:cubicBezTo>
                      <a:pt x="790" y="3433"/>
                      <a:pt x="790" y="3433"/>
                      <a:pt x="790" y="3433"/>
                    </a:cubicBezTo>
                    <a:cubicBezTo>
                      <a:pt x="791" y="3452"/>
                      <a:pt x="791" y="3452"/>
                      <a:pt x="791" y="3452"/>
                    </a:cubicBezTo>
                    <a:cubicBezTo>
                      <a:pt x="790" y="3453"/>
                      <a:pt x="788" y="3453"/>
                      <a:pt x="787" y="3453"/>
                    </a:cubicBezTo>
                    <a:moveTo>
                      <a:pt x="780" y="3478"/>
                    </a:moveTo>
                    <a:cubicBezTo>
                      <a:pt x="779" y="3487"/>
                      <a:pt x="779" y="3487"/>
                      <a:pt x="779" y="3487"/>
                    </a:cubicBezTo>
                    <a:cubicBezTo>
                      <a:pt x="770" y="3489"/>
                      <a:pt x="761" y="3491"/>
                      <a:pt x="751" y="3493"/>
                    </a:cubicBezTo>
                    <a:cubicBezTo>
                      <a:pt x="753" y="3484"/>
                      <a:pt x="753" y="3484"/>
                      <a:pt x="753" y="3484"/>
                    </a:cubicBezTo>
                    <a:cubicBezTo>
                      <a:pt x="762" y="3482"/>
                      <a:pt x="771" y="3480"/>
                      <a:pt x="780" y="3478"/>
                    </a:cubicBezTo>
                    <a:moveTo>
                      <a:pt x="779" y="3488"/>
                    </a:moveTo>
                    <a:cubicBezTo>
                      <a:pt x="778" y="3490"/>
                      <a:pt x="778" y="3490"/>
                      <a:pt x="778" y="3490"/>
                    </a:cubicBezTo>
                    <a:cubicBezTo>
                      <a:pt x="769" y="3492"/>
                      <a:pt x="760" y="3494"/>
                      <a:pt x="751" y="3496"/>
                    </a:cubicBezTo>
                    <a:cubicBezTo>
                      <a:pt x="751" y="3494"/>
                      <a:pt x="751" y="3494"/>
                      <a:pt x="751" y="3494"/>
                    </a:cubicBezTo>
                    <a:cubicBezTo>
                      <a:pt x="760" y="3492"/>
                      <a:pt x="769" y="3490"/>
                      <a:pt x="779" y="3488"/>
                    </a:cubicBezTo>
                    <a:moveTo>
                      <a:pt x="781" y="3487"/>
                    </a:moveTo>
                    <a:cubicBezTo>
                      <a:pt x="840" y="3473"/>
                      <a:pt x="903" y="3457"/>
                      <a:pt x="970" y="3440"/>
                    </a:cubicBezTo>
                    <a:cubicBezTo>
                      <a:pt x="927" y="3451"/>
                      <a:pt x="886" y="3463"/>
                      <a:pt x="845" y="3473"/>
                    </a:cubicBezTo>
                    <a:cubicBezTo>
                      <a:pt x="823" y="3479"/>
                      <a:pt x="802" y="3484"/>
                      <a:pt x="781" y="3489"/>
                    </a:cubicBezTo>
                    <a:cubicBezTo>
                      <a:pt x="781" y="3487"/>
                      <a:pt x="781" y="3487"/>
                      <a:pt x="781" y="3487"/>
                    </a:cubicBezTo>
                    <a:moveTo>
                      <a:pt x="1004" y="3436"/>
                    </a:moveTo>
                    <a:cubicBezTo>
                      <a:pt x="1005" y="3432"/>
                      <a:pt x="1005" y="3432"/>
                      <a:pt x="1005" y="3432"/>
                    </a:cubicBezTo>
                    <a:cubicBezTo>
                      <a:pt x="1013" y="3430"/>
                      <a:pt x="1021" y="3428"/>
                      <a:pt x="1030" y="3425"/>
                    </a:cubicBezTo>
                    <a:cubicBezTo>
                      <a:pt x="1029" y="3429"/>
                      <a:pt x="1029" y="3429"/>
                      <a:pt x="1029" y="3429"/>
                    </a:cubicBezTo>
                    <a:cubicBezTo>
                      <a:pt x="1021" y="3431"/>
                      <a:pt x="1012" y="3433"/>
                      <a:pt x="1004" y="3436"/>
                    </a:cubicBezTo>
                    <a:moveTo>
                      <a:pt x="779" y="3499"/>
                    </a:moveTo>
                    <a:cubicBezTo>
                      <a:pt x="781" y="3491"/>
                      <a:pt x="781" y="3491"/>
                      <a:pt x="781" y="3491"/>
                    </a:cubicBezTo>
                    <a:cubicBezTo>
                      <a:pt x="849" y="3475"/>
                      <a:pt x="924" y="3455"/>
                      <a:pt x="1002" y="3433"/>
                    </a:cubicBezTo>
                    <a:cubicBezTo>
                      <a:pt x="1002" y="3437"/>
                      <a:pt x="1002" y="3437"/>
                      <a:pt x="1002" y="3437"/>
                    </a:cubicBezTo>
                    <a:cubicBezTo>
                      <a:pt x="924" y="3459"/>
                      <a:pt x="850" y="3480"/>
                      <a:pt x="779" y="3499"/>
                    </a:cubicBezTo>
                    <a:moveTo>
                      <a:pt x="747" y="3506"/>
                    </a:moveTo>
                    <a:cubicBezTo>
                      <a:pt x="737" y="3507"/>
                      <a:pt x="727" y="3509"/>
                      <a:pt x="717" y="3511"/>
                    </a:cubicBezTo>
                    <a:cubicBezTo>
                      <a:pt x="718" y="3505"/>
                      <a:pt x="718" y="3505"/>
                      <a:pt x="718" y="3505"/>
                    </a:cubicBezTo>
                    <a:cubicBezTo>
                      <a:pt x="728" y="3503"/>
                      <a:pt x="738" y="3500"/>
                      <a:pt x="748" y="3498"/>
                    </a:cubicBezTo>
                    <a:cubicBezTo>
                      <a:pt x="747" y="3506"/>
                      <a:pt x="747" y="3506"/>
                      <a:pt x="747" y="3506"/>
                    </a:cubicBezTo>
                    <a:moveTo>
                      <a:pt x="718" y="3503"/>
                    </a:moveTo>
                    <a:cubicBezTo>
                      <a:pt x="719" y="3502"/>
                      <a:pt x="719" y="3502"/>
                      <a:pt x="719" y="3502"/>
                    </a:cubicBezTo>
                    <a:cubicBezTo>
                      <a:pt x="729" y="3499"/>
                      <a:pt x="739" y="3497"/>
                      <a:pt x="749" y="3495"/>
                    </a:cubicBezTo>
                    <a:cubicBezTo>
                      <a:pt x="749" y="3497"/>
                      <a:pt x="749" y="3497"/>
                      <a:pt x="749" y="3497"/>
                    </a:cubicBezTo>
                    <a:cubicBezTo>
                      <a:pt x="738" y="3499"/>
                      <a:pt x="728" y="3501"/>
                      <a:pt x="718" y="3503"/>
                    </a:cubicBezTo>
                    <a:moveTo>
                      <a:pt x="719" y="3500"/>
                    </a:moveTo>
                    <a:cubicBezTo>
                      <a:pt x="721" y="3492"/>
                      <a:pt x="721" y="3492"/>
                      <a:pt x="721" y="3492"/>
                    </a:cubicBezTo>
                    <a:cubicBezTo>
                      <a:pt x="730" y="3489"/>
                      <a:pt x="740" y="3487"/>
                      <a:pt x="751" y="3485"/>
                    </a:cubicBezTo>
                    <a:cubicBezTo>
                      <a:pt x="749" y="3494"/>
                      <a:pt x="749" y="3494"/>
                      <a:pt x="749" y="3494"/>
                    </a:cubicBezTo>
                    <a:cubicBezTo>
                      <a:pt x="739" y="3496"/>
                      <a:pt x="729" y="3498"/>
                      <a:pt x="719" y="3500"/>
                    </a:cubicBezTo>
                    <a:moveTo>
                      <a:pt x="717" y="3501"/>
                    </a:moveTo>
                    <a:cubicBezTo>
                      <a:pt x="704" y="3504"/>
                      <a:pt x="691" y="3506"/>
                      <a:pt x="679" y="3509"/>
                    </a:cubicBezTo>
                    <a:cubicBezTo>
                      <a:pt x="680" y="3505"/>
                      <a:pt x="680" y="3505"/>
                      <a:pt x="680" y="3505"/>
                    </a:cubicBezTo>
                    <a:cubicBezTo>
                      <a:pt x="683" y="3505"/>
                      <a:pt x="683" y="3505"/>
                      <a:pt x="683" y="3505"/>
                    </a:cubicBezTo>
                    <a:cubicBezTo>
                      <a:pt x="683" y="3500"/>
                      <a:pt x="683" y="3500"/>
                      <a:pt x="683" y="3500"/>
                    </a:cubicBezTo>
                    <a:cubicBezTo>
                      <a:pt x="695" y="3497"/>
                      <a:pt x="706" y="3495"/>
                      <a:pt x="718" y="3492"/>
                    </a:cubicBezTo>
                    <a:cubicBezTo>
                      <a:pt x="717" y="3501"/>
                      <a:pt x="717" y="3501"/>
                      <a:pt x="717" y="3501"/>
                    </a:cubicBezTo>
                    <a:moveTo>
                      <a:pt x="664" y="3484"/>
                    </a:moveTo>
                    <a:cubicBezTo>
                      <a:pt x="662" y="3485"/>
                      <a:pt x="659" y="3485"/>
                      <a:pt x="657" y="3486"/>
                    </a:cubicBezTo>
                    <a:cubicBezTo>
                      <a:pt x="655" y="3448"/>
                      <a:pt x="655" y="3448"/>
                      <a:pt x="655" y="3448"/>
                    </a:cubicBezTo>
                    <a:cubicBezTo>
                      <a:pt x="658" y="3448"/>
                      <a:pt x="658" y="3448"/>
                      <a:pt x="658" y="3448"/>
                    </a:cubicBezTo>
                    <a:cubicBezTo>
                      <a:pt x="657" y="3432"/>
                      <a:pt x="657" y="3432"/>
                      <a:pt x="657" y="3432"/>
                    </a:cubicBezTo>
                    <a:cubicBezTo>
                      <a:pt x="662" y="3431"/>
                      <a:pt x="662" y="3431"/>
                      <a:pt x="662" y="3431"/>
                    </a:cubicBezTo>
                    <a:cubicBezTo>
                      <a:pt x="664" y="3484"/>
                      <a:pt x="664" y="3484"/>
                      <a:pt x="664" y="3484"/>
                    </a:cubicBezTo>
                    <a:moveTo>
                      <a:pt x="642" y="3489"/>
                    </a:moveTo>
                    <a:cubicBezTo>
                      <a:pt x="641" y="3489"/>
                      <a:pt x="641" y="3489"/>
                      <a:pt x="641" y="3489"/>
                    </a:cubicBezTo>
                    <a:cubicBezTo>
                      <a:pt x="639" y="3434"/>
                      <a:pt x="639" y="3434"/>
                      <a:pt x="639" y="3434"/>
                    </a:cubicBezTo>
                    <a:cubicBezTo>
                      <a:pt x="643" y="3434"/>
                      <a:pt x="643" y="3434"/>
                      <a:pt x="643" y="3434"/>
                    </a:cubicBezTo>
                    <a:cubicBezTo>
                      <a:pt x="646" y="3483"/>
                      <a:pt x="646" y="3483"/>
                      <a:pt x="646" y="3483"/>
                    </a:cubicBezTo>
                    <a:cubicBezTo>
                      <a:pt x="651" y="3483"/>
                      <a:pt x="651" y="3483"/>
                      <a:pt x="651" y="3483"/>
                    </a:cubicBezTo>
                    <a:cubicBezTo>
                      <a:pt x="647" y="3433"/>
                      <a:pt x="647" y="3433"/>
                      <a:pt x="647" y="3433"/>
                    </a:cubicBezTo>
                    <a:cubicBezTo>
                      <a:pt x="650" y="3433"/>
                      <a:pt x="650" y="3433"/>
                      <a:pt x="650" y="3433"/>
                    </a:cubicBezTo>
                    <a:cubicBezTo>
                      <a:pt x="652" y="3487"/>
                      <a:pt x="652" y="3487"/>
                      <a:pt x="652" y="3487"/>
                    </a:cubicBezTo>
                    <a:cubicBezTo>
                      <a:pt x="649" y="3487"/>
                      <a:pt x="645" y="3488"/>
                      <a:pt x="642" y="3489"/>
                    </a:cubicBezTo>
                    <a:moveTo>
                      <a:pt x="630" y="3492"/>
                    </a:moveTo>
                    <a:cubicBezTo>
                      <a:pt x="627" y="3441"/>
                      <a:pt x="627" y="3441"/>
                      <a:pt x="627" y="3441"/>
                    </a:cubicBezTo>
                    <a:cubicBezTo>
                      <a:pt x="629" y="3435"/>
                      <a:pt x="629" y="3435"/>
                      <a:pt x="629" y="3435"/>
                    </a:cubicBezTo>
                    <a:cubicBezTo>
                      <a:pt x="634" y="3435"/>
                      <a:pt x="634" y="3435"/>
                      <a:pt x="634" y="3435"/>
                    </a:cubicBezTo>
                    <a:cubicBezTo>
                      <a:pt x="637" y="3490"/>
                      <a:pt x="637" y="3490"/>
                      <a:pt x="637" y="3490"/>
                    </a:cubicBezTo>
                    <a:cubicBezTo>
                      <a:pt x="634" y="3491"/>
                      <a:pt x="632" y="3491"/>
                      <a:pt x="630" y="3492"/>
                    </a:cubicBezTo>
                    <a:moveTo>
                      <a:pt x="614" y="3495"/>
                    </a:moveTo>
                    <a:cubicBezTo>
                      <a:pt x="614" y="3481"/>
                      <a:pt x="614" y="3481"/>
                      <a:pt x="614" y="3481"/>
                    </a:cubicBezTo>
                    <a:cubicBezTo>
                      <a:pt x="623" y="3453"/>
                      <a:pt x="623" y="3453"/>
                      <a:pt x="623" y="3453"/>
                    </a:cubicBezTo>
                    <a:cubicBezTo>
                      <a:pt x="626" y="3493"/>
                      <a:pt x="626" y="3493"/>
                      <a:pt x="626" y="3493"/>
                    </a:cubicBezTo>
                    <a:cubicBezTo>
                      <a:pt x="622" y="3493"/>
                      <a:pt x="618" y="3494"/>
                      <a:pt x="614" y="3495"/>
                    </a:cubicBezTo>
                    <a:moveTo>
                      <a:pt x="608" y="3496"/>
                    </a:moveTo>
                    <a:cubicBezTo>
                      <a:pt x="610" y="3492"/>
                      <a:pt x="610" y="3492"/>
                      <a:pt x="610" y="3492"/>
                    </a:cubicBezTo>
                    <a:cubicBezTo>
                      <a:pt x="610" y="3496"/>
                      <a:pt x="610" y="3496"/>
                      <a:pt x="610" y="3496"/>
                    </a:cubicBezTo>
                    <a:cubicBezTo>
                      <a:pt x="610" y="3496"/>
                      <a:pt x="609" y="3496"/>
                      <a:pt x="608" y="3496"/>
                    </a:cubicBezTo>
                    <a:moveTo>
                      <a:pt x="599" y="3498"/>
                    </a:moveTo>
                    <a:cubicBezTo>
                      <a:pt x="595" y="3439"/>
                      <a:pt x="595" y="3439"/>
                      <a:pt x="595" y="3439"/>
                    </a:cubicBezTo>
                    <a:cubicBezTo>
                      <a:pt x="599" y="3439"/>
                      <a:pt x="599" y="3439"/>
                      <a:pt x="599" y="3439"/>
                    </a:cubicBezTo>
                    <a:cubicBezTo>
                      <a:pt x="604" y="3490"/>
                      <a:pt x="604" y="3490"/>
                      <a:pt x="604" y="3490"/>
                    </a:cubicBezTo>
                    <a:cubicBezTo>
                      <a:pt x="608" y="3489"/>
                      <a:pt x="608" y="3489"/>
                      <a:pt x="608" y="3489"/>
                    </a:cubicBezTo>
                    <a:cubicBezTo>
                      <a:pt x="606" y="3497"/>
                      <a:pt x="606" y="3497"/>
                      <a:pt x="606" y="3497"/>
                    </a:cubicBezTo>
                    <a:cubicBezTo>
                      <a:pt x="604" y="3497"/>
                      <a:pt x="601" y="3498"/>
                      <a:pt x="599" y="3498"/>
                    </a:cubicBezTo>
                    <a:moveTo>
                      <a:pt x="572" y="3502"/>
                    </a:moveTo>
                    <a:cubicBezTo>
                      <a:pt x="572" y="3495"/>
                      <a:pt x="572" y="3495"/>
                      <a:pt x="572" y="3495"/>
                    </a:cubicBezTo>
                    <a:cubicBezTo>
                      <a:pt x="576" y="3482"/>
                      <a:pt x="576" y="3482"/>
                      <a:pt x="576" y="3482"/>
                    </a:cubicBezTo>
                    <a:cubicBezTo>
                      <a:pt x="577" y="3490"/>
                      <a:pt x="577" y="3490"/>
                      <a:pt x="577" y="3490"/>
                    </a:cubicBezTo>
                    <a:cubicBezTo>
                      <a:pt x="582" y="3489"/>
                      <a:pt x="582" y="3489"/>
                      <a:pt x="582" y="3489"/>
                    </a:cubicBezTo>
                    <a:cubicBezTo>
                      <a:pt x="580" y="3472"/>
                      <a:pt x="580" y="3472"/>
                      <a:pt x="580" y="3472"/>
                    </a:cubicBezTo>
                    <a:cubicBezTo>
                      <a:pt x="583" y="3460"/>
                      <a:pt x="583" y="3460"/>
                      <a:pt x="583" y="3460"/>
                    </a:cubicBezTo>
                    <a:cubicBezTo>
                      <a:pt x="586" y="3494"/>
                      <a:pt x="586" y="3494"/>
                      <a:pt x="586" y="3494"/>
                    </a:cubicBezTo>
                    <a:cubicBezTo>
                      <a:pt x="590" y="3494"/>
                      <a:pt x="590" y="3494"/>
                      <a:pt x="590" y="3494"/>
                    </a:cubicBezTo>
                    <a:cubicBezTo>
                      <a:pt x="587" y="3448"/>
                      <a:pt x="587" y="3448"/>
                      <a:pt x="587" y="3448"/>
                    </a:cubicBezTo>
                    <a:cubicBezTo>
                      <a:pt x="590" y="3440"/>
                      <a:pt x="590" y="3440"/>
                      <a:pt x="590" y="3440"/>
                    </a:cubicBezTo>
                    <a:cubicBezTo>
                      <a:pt x="590" y="3440"/>
                      <a:pt x="590" y="3440"/>
                      <a:pt x="590" y="3440"/>
                    </a:cubicBezTo>
                    <a:cubicBezTo>
                      <a:pt x="594" y="3499"/>
                      <a:pt x="594" y="3499"/>
                      <a:pt x="594" y="3499"/>
                    </a:cubicBezTo>
                    <a:cubicBezTo>
                      <a:pt x="587" y="3500"/>
                      <a:pt x="580" y="3501"/>
                      <a:pt x="572" y="3502"/>
                    </a:cubicBezTo>
                    <a:moveTo>
                      <a:pt x="567" y="3460"/>
                    </a:moveTo>
                    <a:cubicBezTo>
                      <a:pt x="566" y="3443"/>
                      <a:pt x="566" y="3443"/>
                      <a:pt x="566" y="3443"/>
                    </a:cubicBezTo>
                    <a:cubicBezTo>
                      <a:pt x="566" y="3443"/>
                      <a:pt x="566" y="3443"/>
                      <a:pt x="566" y="3443"/>
                    </a:cubicBezTo>
                    <a:cubicBezTo>
                      <a:pt x="567" y="3460"/>
                      <a:pt x="567" y="3460"/>
                      <a:pt x="567" y="3460"/>
                    </a:cubicBezTo>
                    <a:moveTo>
                      <a:pt x="565" y="3425"/>
                    </a:moveTo>
                    <a:cubicBezTo>
                      <a:pt x="562" y="3395"/>
                      <a:pt x="562" y="3395"/>
                      <a:pt x="562" y="3395"/>
                    </a:cubicBezTo>
                    <a:cubicBezTo>
                      <a:pt x="563" y="3394"/>
                      <a:pt x="564" y="3393"/>
                      <a:pt x="565" y="3392"/>
                    </a:cubicBezTo>
                    <a:cubicBezTo>
                      <a:pt x="566" y="3425"/>
                      <a:pt x="566" y="3425"/>
                      <a:pt x="566" y="3425"/>
                    </a:cubicBezTo>
                    <a:cubicBezTo>
                      <a:pt x="565" y="3425"/>
                      <a:pt x="565" y="3425"/>
                      <a:pt x="565" y="3425"/>
                    </a:cubicBezTo>
                    <a:moveTo>
                      <a:pt x="560" y="3426"/>
                    </a:moveTo>
                    <a:cubicBezTo>
                      <a:pt x="556" y="3426"/>
                      <a:pt x="556" y="3426"/>
                      <a:pt x="556" y="3426"/>
                    </a:cubicBezTo>
                    <a:cubicBezTo>
                      <a:pt x="556" y="3420"/>
                      <a:pt x="556" y="3420"/>
                      <a:pt x="556" y="3420"/>
                    </a:cubicBezTo>
                    <a:cubicBezTo>
                      <a:pt x="551" y="3420"/>
                      <a:pt x="551" y="3420"/>
                      <a:pt x="551" y="3420"/>
                    </a:cubicBezTo>
                    <a:cubicBezTo>
                      <a:pt x="551" y="3405"/>
                      <a:pt x="551" y="3405"/>
                      <a:pt x="551" y="3405"/>
                    </a:cubicBezTo>
                    <a:cubicBezTo>
                      <a:pt x="553" y="3403"/>
                      <a:pt x="556" y="3401"/>
                      <a:pt x="558" y="3398"/>
                    </a:cubicBezTo>
                    <a:cubicBezTo>
                      <a:pt x="560" y="3426"/>
                      <a:pt x="560" y="3426"/>
                      <a:pt x="560" y="3426"/>
                    </a:cubicBezTo>
                    <a:moveTo>
                      <a:pt x="544" y="3390"/>
                    </a:moveTo>
                    <a:cubicBezTo>
                      <a:pt x="545" y="3404"/>
                      <a:pt x="545" y="3404"/>
                      <a:pt x="545" y="3404"/>
                    </a:cubicBezTo>
                    <a:cubicBezTo>
                      <a:pt x="543" y="3406"/>
                      <a:pt x="541" y="3408"/>
                      <a:pt x="539" y="3410"/>
                    </a:cubicBezTo>
                    <a:cubicBezTo>
                      <a:pt x="539" y="3397"/>
                      <a:pt x="539" y="3397"/>
                      <a:pt x="539" y="3397"/>
                    </a:cubicBezTo>
                    <a:cubicBezTo>
                      <a:pt x="538" y="3397"/>
                      <a:pt x="538" y="3397"/>
                      <a:pt x="538" y="3397"/>
                    </a:cubicBezTo>
                    <a:cubicBezTo>
                      <a:pt x="539" y="3395"/>
                      <a:pt x="539" y="3393"/>
                      <a:pt x="540" y="3391"/>
                    </a:cubicBezTo>
                    <a:cubicBezTo>
                      <a:pt x="544" y="3390"/>
                      <a:pt x="544" y="3390"/>
                      <a:pt x="544" y="3390"/>
                    </a:cubicBezTo>
                    <a:moveTo>
                      <a:pt x="512" y="3431"/>
                    </a:moveTo>
                    <a:cubicBezTo>
                      <a:pt x="512" y="3426"/>
                      <a:pt x="512" y="3426"/>
                      <a:pt x="512" y="3426"/>
                    </a:cubicBezTo>
                    <a:cubicBezTo>
                      <a:pt x="513" y="3431"/>
                      <a:pt x="513" y="3431"/>
                      <a:pt x="513" y="3431"/>
                    </a:cubicBezTo>
                    <a:cubicBezTo>
                      <a:pt x="513" y="3431"/>
                      <a:pt x="513" y="3431"/>
                      <a:pt x="513" y="3431"/>
                    </a:cubicBezTo>
                    <a:cubicBezTo>
                      <a:pt x="512" y="3431"/>
                      <a:pt x="512" y="3431"/>
                      <a:pt x="512" y="3431"/>
                    </a:cubicBezTo>
                    <a:moveTo>
                      <a:pt x="534" y="3405"/>
                    </a:moveTo>
                    <a:cubicBezTo>
                      <a:pt x="535" y="3403"/>
                      <a:pt x="535" y="3403"/>
                      <a:pt x="535" y="3403"/>
                    </a:cubicBezTo>
                    <a:cubicBezTo>
                      <a:pt x="535" y="3414"/>
                      <a:pt x="535" y="3414"/>
                      <a:pt x="535" y="3414"/>
                    </a:cubicBezTo>
                    <a:cubicBezTo>
                      <a:pt x="535" y="3414"/>
                      <a:pt x="534" y="3415"/>
                      <a:pt x="534" y="3415"/>
                    </a:cubicBezTo>
                    <a:cubicBezTo>
                      <a:pt x="534" y="3405"/>
                      <a:pt x="534" y="3405"/>
                      <a:pt x="534" y="3405"/>
                    </a:cubicBezTo>
                    <a:moveTo>
                      <a:pt x="540" y="3415"/>
                    </a:moveTo>
                    <a:cubicBezTo>
                      <a:pt x="542" y="3414"/>
                      <a:pt x="543" y="3412"/>
                      <a:pt x="545" y="3410"/>
                    </a:cubicBezTo>
                    <a:cubicBezTo>
                      <a:pt x="546" y="3420"/>
                      <a:pt x="546" y="3420"/>
                      <a:pt x="546" y="3420"/>
                    </a:cubicBezTo>
                    <a:cubicBezTo>
                      <a:pt x="540" y="3420"/>
                      <a:pt x="540" y="3420"/>
                      <a:pt x="540" y="3420"/>
                    </a:cubicBezTo>
                    <a:cubicBezTo>
                      <a:pt x="540" y="3415"/>
                      <a:pt x="540" y="3415"/>
                      <a:pt x="540" y="3415"/>
                    </a:cubicBezTo>
                    <a:moveTo>
                      <a:pt x="536" y="3428"/>
                    </a:moveTo>
                    <a:cubicBezTo>
                      <a:pt x="534" y="3429"/>
                      <a:pt x="534" y="3429"/>
                      <a:pt x="534" y="3429"/>
                    </a:cubicBezTo>
                    <a:cubicBezTo>
                      <a:pt x="534" y="3421"/>
                      <a:pt x="534" y="3421"/>
                      <a:pt x="534" y="3421"/>
                    </a:cubicBezTo>
                    <a:cubicBezTo>
                      <a:pt x="534" y="3420"/>
                      <a:pt x="535" y="3420"/>
                      <a:pt x="535" y="3419"/>
                    </a:cubicBezTo>
                    <a:cubicBezTo>
                      <a:pt x="536" y="3428"/>
                      <a:pt x="536" y="3428"/>
                      <a:pt x="536" y="3428"/>
                    </a:cubicBezTo>
                    <a:moveTo>
                      <a:pt x="506" y="3400"/>
                    </a:moveTo>
                    <a:cubicBezTo>
                      <a:pt x="509" y="3398"/>
                      <a:pt x="509" y="3398"/>
                      <a:pt x="509" y="3398"/>
                    </a:cubicBezTo>
                    <a:cubicBezTo>
                      <a:pt x="510" y="3405"/>
                      <a:pt x="510" y="3405"/>
                      <a:pt x="510" y="3405"/>
                    </a:cubicBezTo>
                    <a:cubicBezTo>
                      <a:pt x="506" y="3405"/>
                      <a:pt x="506" y="3405"/>
                      <a:pt x="506" y="3405"/>
                    </a:cubicBezTo>
                    <a:cubicBezTo>
                      <a:pt x="506" y="3400"/>
                      <a:pt x="506" y="3400"/>
                      <a:pt x="506" y="3400"/>
                    </a:cubicBezTo>
                    <a:moveTo>
                      <a:pt x="530" y="3392"/>
                    </a:moveTo>
                    <a:cubicBezTo>
                      <a:pt x="529" y="3418"/>
                      <a:pt x="529" y="3418"/>
                      <a:pt x="529" y="3418"/>
                    </a:cubicBezTo>
                    <a:cubicBezTo>
                      <a:pt x="527" y="3392"/>
                      <a:pt x="527" y="3392"/>
                      <a:pt x="527" y="3392"/>
                    </a:cubicBezTo>
                    <a:cubicBezTo>
                      <a:pt x="530" y="3392"/>
                      <a:pt x="530" y="3392"/>
                      <a:pt x="530" y="3392"/>
                    </a:cubicBezTo>
                    <a:moveTo>
                      <a:pt x="553" y="3389"/>
                    </a:moveTo>
                    <a:cubicBezTo>
                      <a:pt x="552" y="3392"/>
                      <a:pt x="551" y="3396"/>
                      <a:pt x="551" y="3398"/>
                    </a:cubicBezTo>
                    <a:cubicBezTo>
                      <a:pt x="551" y="3390"/>
                      <a:pt x="551" y="3390"/>
                      <a:pt x="551" y="3390"/>
                    </a:cubicBezTo>
                    <a:cubicBezTo>
                      <a:pt x="553" y="3389"/>
                      <a:pt x="553" y="3389"/>
                      <a:pt x="553" y="3389"/>
                    </a:cubicBezTo>
                    <a:moveTo>
                      <a:pt x="555" y="3389"/>
                    </a:moveTo>
                    <a:cubicBezTo>
                      <a:pt x="562" y="3388"/>
                      <a:pt x="562" y="3388"/>
                      <a:pt x="562" y="3388"/>
                    </a:cubicBezTo>
                    <a:cubicBezTo>
                      <a:pt x="562" y="3389"/>
                      <a:pt x="561" y="3389"/>
                      <a:pt x="561" y="3389"/>
                    </a:cubicBezTo>
                    <a:cubicBezTo>
                      <a:pt x="558" y="3390"/>
                      <a:pt x="558" y="3390"/>
                      <a:pt x="558" y="3390"/>
                    </a:cubicBezTo>
                    <a:cubicBezTo>
                      <a:pt x="558" y="3392"/>
                      <a:pt x="558" y="3392"/>
                      <a:pt x="558" y="3392"/>
                    </a:cubicBezTo>
                    <a:cubicBezTo>
                      <a:pt x="556" y="3394"/>
                      <a:pt x="555" y="3395"/>
                      <a:pt x="553" y="3397"/>
                    </a:cubicBezTo>
                    <a:cubicBezTo>
                      <a:pt x="554" y="3394"/>
                      <a:pt x="554" y="3392"/>
                      <a:pt x="555" y="3389"/>
                    </a:cubicBezTo>
                    <a:moveTo>
                      <a:pt x="571" y="3387"/>
                    </a:moveTo>
                    <a:cubicBezTo>
                      <a:pt x="595" y="3384"/>
                      <a:pt x="595" y="3384"/>
                      <a:pt x="595" y="3384"/>
                    </a:cubicBezTo>
                    <a:cubicBezTo>
                      <a:pt x="597" y="3410"/>
                      <a:pt x="597" y="3410"/>
                      <a:pt x="597" y="3410"/>
                    </a:cubicBezTo>
                    <a:cubicBezTo>
                      <a:pt x="594" y="3420"/>
                      <a:pt x="594" y="3420"/>
                      <a:pt x="594" y="3420"/>
                    </a:cubicBezTo>
                    <a:cubicBezTo>
                      <a:pt x="592" y="3392"/>
                      <a:pt x="592" y="3392"/>
                      <a:pt x="592" y="3392"/>
                    </a:cubicBezTo>
                    <a:cubicBezTo>
                      <a:pt x="587" y="3392"/>
                      <a:pt x="587" y="3392"/>
                      <a:pt x="587" y="3392"/>
                    </a:cubicBezTo>
                    <a:cubicBezTo>
                      <a:pt x="589" y="3422"/>
                      <a:pt x="589" y="3422"/>
                      <a:pt x="589" y="3422"/>
                    </a:cubicBezTo>
                    <a:cubicBezTo>
                      <a:pt x="586" y="3422"/>
                      <a:pt x="586" y="3422"/>
                      <a:pt x="586" y="3422"/>
                    </a:cubicBezTo>
                    <a:cubicBezTo>
                      <a:pt x="584" y="3395"/>
                      <a:pt x="584" y="3395"/>
                      <a:pt x="584" y="3395"/>
                    </a:cubicBezTo>
                    <a:cubicBezTo>
                      <a:pt x="580" y="3396"/>
                      <a:pt x="580" y="3396"/>
                      <a:pt x="580" y="3396"/>
                    </a:cubicBezTo>
                    <a:cubicBezTo>
                      <a:pt x="581" y="3423"/>
                      <a:pt x="581" y="3423"/>
                      <a:pt x="581" y="3423"/>
                    </a:cubicBezTo>
                    <a:cubicBezTo>
                      <a:pt x="574" y="3424"/>
                      <a:pt x="574" y="3424"/>
                      <a:pt x="574" y="3424"/>
                    </a:cubicBezTo>
                    <a:cubicBezTo>
                      <a:pt x="570" y="3391"/>
                      <a:pt x="570" y="3391"/>
                      <a:pt x="570" y="3391"/>
                    </a:cubicBezTo>
                    <a:cubicBezTo>
                      <a:pt x="570" y="3391"/>
                      <a:pt x="570" y="3391"/>
                      <a:pt x="570" y="3391"/>
                    </a:cubicBezTo>
                    <a:cubicBezTo>
                      <a:pt x="570" y="3388"/>
                      <a:pt x="570" y="3388"/>
                      <a:pt x="570" y="3388"/>
                    </a:cubicBezTo>
                    <a:cubicBezTo>
                      <a:pt x="570" y="3388"/>
                      <a:pt x="570" y="3387"/>
                      <a:pt x="571" y="3387"/>
                    </a:cubicBezTo>
                    <a:moveTo>
                      <a:pt x="607" y="3355"/>
                    </a:moveTo>
                    <a:cubicBezTo>
                      <a:pt x="606" y="3358"/>
                      <a:pt x="606" y="3362"/>
                      <a:pt x="605" y="3365"/>
                    </a:cubicBezTo>
                    <a:cubicBezTo>
                      <a:pt x="594" y="3366"/>
                      <a:pt x="594" y="3366"/>
                      <a:pt x="594" y="3366"/>
                    </a:cubicBezTo>
                    <a:cubicBezTo>
                      <a:pt x="598" y="3363"/>
                      <a:pt x="603" y="3359"/>
                      <a:pt x="607" y="3355"/>
                    </a:cubicBezTo>
                    <a:moveTo>
                      <a:pt x="612" y="3351"/>
                    </a:moveTo>
                    <a:cubicBezTo>
                      <a:pt x="613" y="3350"/>
                      <a:pt x="615" y="3348"/>
                      <a:pt x="616" y="3347"/>
                    </a:cubicBezTo>
                    <a:cubicBezTo>
                      <a:pt x="616" y="3348"/>
                      <a:pt x="616" y="3349"/>
                      <a:pt x="616" y="3350"/>
                    </a:cubicBezTo>
                    <a:cubicBezTo>
                      <a:pt x="612" y="3364"/>
                      <a:pt x="612" y="3364"/>
                      <a:pt x="612" y="3364"/>
                    </a:cubicBezTo>
                    <a:cubicBezTo>
                      <a:pt x="608" y="3365"/>
                      <a:pt x="608" y="3365"/>
                      <a:pt x="608" y="3365"/>
                    </a:cubicBezTo>
                    <a:cubicBezTo>
                      <a:pt x="609" y="3362"/>
                      <a:pt x="609" y="3360"/>
                      <a:pt x="610" y="3357"/>
                    </a:cubicBezTo>
                    <a:cubicBezTo>
                      <a:pt x="610" y="3360"/>
                      <a:pt x="610" y="3360"/>
                      <a:pt x="610" y="3360"/>
                    </a:cubicBezTo>
                    <a:cubicBezTo>
                      <a:pt x="610" y="3356"/>
                      <a:pt x="610" y="3356"/>
                      <a:pt x="610" y="3356"/>
                    </a:cubicBezTo>
                    <a:cubicBezTo>
                      <a:pt x="611" y="3354"/>
                      <a:pt x="611" y="3353"/>
                      <a:pt x="612" y="3351"/>
                    </a:cubicBezTo>
                    <a:moveTo>
                      <a:pt x="639" y="3328"/>
                    </a:moveTo>
                    <a:cubicBezTo>
                      <a:pt x="641" y="3326"/>
                      <a:pt x="643" y="3325"/>
                      <a:pt x="645" y="3323"/>
                    </a:cubicBezTo>
                    <a:cubicBezTo>
                      <a:pt x="643" y="3333"/>
                      <a:pt x="640" y="3347"/>
                      <a:pt x="638" y="3361"/>
                    </a:cubicBezTo>
                    <a:cubicBezTo>
                      <a:pt x="637" y="3361"/>
                      <a:pt x="637" y="3361"/>
                      <a:pt x="637" y="3361"/>
                    </a:cubicBezTo>
                    <a:cubicBezTo>
                      <a:pt x="637" y="3360"/>
                      <a:pt x="637" y="3360"/>
                      <a:pt x="637" y="3360"/>
                    </a:cubicBezTo>
                    <a:cubicBezTo>
                      <a:pt x="637" y="3357"/>
                      <a:pt x="637" y="3357"/>
                      <a:pt x="637" y="3357"/>
                    </a:cubicBezTo>
                    <a:cubicBezTo>
                      <a:pt x="639" y="3353"/>
                      <a:pt x="640" y="3338"/>
                      <a:pt x="639" y="3328"/>
                    </a:cubicBezTo>
                    <a:moveTo>
                      <a:pt x="656" y="3354"/>
                    </a:moveTo>
                    <a:cubicBezTo>
                      <a:pt x="663" y="3333"/>
                      <a:pt x="663" y="3333"/>
                      <a:pt x="663" y="3333"/>
                    </a:cubicBezTo>
                    <a:cubicBezTo>
                      <a:pt x="662" y="3341"/>
                      <a:pt x="660" y="3349"/>
                      <a:pt x="658" y="3359"/>
                    </a:cubicBezTo>
                    <a:cubicBezTo>
                      <a:pt x="655" y="3359"/>
                      <a:pt x="655" y="3359"/>
                      <a:pt x="655" y="3359"/>
                    </a:cubicBezTo>
                    <a:cubicBezTo>
                      <a:pt x="656" y="3357"/>
                      <a:pt x="656" y="3356"/>
                      <a:pt x="656" y="3354"/>
                    </a:cubicBezTo>
                    <a:moveTo>
                      <a:pt x="705" y="3330"/>
                    </a:moveTo>
                    <a:cubicBezTo>
                      <a:pt x="702" y="3353"/>
                      <a:pt x="702" y="3353"/>
                      <a:pt x="702" y="3353"/>
                    </a:cubicBezTo>
                    <a:cubicBezTo>
                      <a:pt x="695" y="3354"/>
                      <a:pt x="695" y="3354"/>
                      <a:pt x="695" y="3354"/>
                    </a:cubicBezTo>
                    <a:cubicBezTo>
                      <a:pt x="696" y="3345"/>
                      <a:pt x="696" y="3337"/>
                      <a:pt x="694" y="3335"/>
                    </a:cubicBezTo>
                    <a:cubicBezTo>
                      <a:pt x="693" y="3340"/>
                      <a:pt x="691" y="3347"/>
                      <a:pt x="690" y="3355"/>
                    </a:cubicBezTo>
                    <a:cubicBezTo>
                      <a:pt x="684" y="3355"/>
                      <a:pt x="684" y="3355"/>
                      <a:pt x="684" y="3355"/>
                    </a:cubicBezTo>
                    <a:cubicBezTo>
                      <a:pt x="688" y="3342"/>
                      <a:pt x="690" y="3330"/>
                      <a:pt x="688" y="3327"/>
                    </a:cubicBezTo>
                    <a:cubicBezTo>
                      <a:pt x="685" y="3335"/>
                      <a:pt x="682" y="3345"/>
                      <a:pt x="680" y="3356"/>
                    </a:cubicBezTo>
                    <a:cubicBezTo>
                      <a:pt x="673" y="3357"/>
                      <a:pt x="673" y="3357"/>
                      <a:pt x="673" y="3357"/>
                    </a:cubicBezTo>
                    <a:cubicBezTo>
                      <a:pt x="676" y="3345"/>
                      <a:pt x="678" y="3333"/>
                      <a:pt x="677" y="3325"/>
                    </a:cubicBezTo>
                    <a:cubicBezTo>
                      <a:pt x="687" y="3326"/>
                      <a:pt x="696" y="3328"/>
                      <a:pt x="705" y="3330"/>
                    </a:cubicBezTo>
                    <a:moveTo>
                      <a:pt x="708" y="3330"/>
                    </a:moveTo>
                    <a:cubicBezTo>
                      <a:pt x="714" y="3332"/>
                      <a:pt x="720" y="3333"/>
                      <a:pt x="727" y="3334"/>
                    </a:cubicBezTo>
                    <a:cubicBezTo>
                      <a:pt x="726" y="3339"/>
                      <a:pt x="726" y="3345"/>
                      <a:pt x="725" y="3351"/>
                    </a:cubicBezTo>
                    <a:cubicBezTo>
                      <a:pt x="720" y="3351"/>
                      <a:pt x="720" y="3351"/>
                      <a:pt x="720" y="3351"/>
                    </a:cubicBezTo>
                    <a:cubicBezTo>
                      <a:pt x="720" y="3347"/>
                      <a:pt x="720" y="3345"/>
                      <a:pt x="719" y="3343"/>
                    </a:cubicBezTo>
                    <a:cubicBezTo>
                      <a:pt x="718" y="3346"/>
                      <a:pt x="717" y="3349"/>
                      <a:pt x="717" y="3352"/>
                    </a:cubicBezTo>
                    <a:cubicBezTo>
                      <a:pt x="704" y="3353"/>
                      <a:pt x="704" y="3353"/>
                      <a:pt x="704" y="3353"/>
                    </a:cubicBezTo>
                    <a:cubicBezTo>
                      <a:pt x="708" y="3330"/>
                      <a:pt x="708" y="3330"/>
                      <a:pt x="708" y="3330"/>
                    </a:cubicBezTo>
                    <a:moveTo>
                      <a:pt x="745" y="3339"/>
                    </a:moveTo>
                    <a:cubicBezTo>
                      <a:pt x="745" y="3342"/>
                      <a:pt x="745" y="3342"/>
                      <a:pt x="745" y="3342"/>
                    </a:cubicBezTo>
                    <a:cubicBezTo>
                      <a:pt x="744" y="3344"/>
                      <a:pt x="743" y="3346"/>
                      <a:pt x="742" y="3349"/>
                    </a:cubicBezTo>
                    <a:cubicBezTo>
                      <a:pt x="730" y="3350"/>
                      <a:pt x="730" y="3350"/>
                      <a:pt x="730" y="3350"/>
                    </a:cubicBezTo>
                    <a:cubicBezTo>
                      <a:pt x="730" y="3344"/>
                      <a:pt x="731" y="3339"/>
                      <a:pt x="730" y="3335"/>
                    </a:cubicBezTo>
                    <a:cubicBezTo>
                      <a:pt x="735" y="3336"/>
                      <a:pt x="740" y="3338"/>
                      <a:pt x="745" y="3339"/>
                    </a:cubicBezTo>
                    <a:moveTo>
                      <a:pt x="747" y="3339"/>
                    </a:moveTo>
                    <a:cubicBezTo>
                      <a:pt x="751" y="3340"/>
                      <a:pt x="755" y="3341"/>
                      <a:pt x="759" y="3342"/>
                    </a:cubicBezTo>
                    <a:cubicBezTo>
                      <a:pt x="758" y="3343"/>
                      <a:pt x="758" y="3345"/>
                      <a:pt x="757" y="3347"/>
                    </a:cubicBezTo>
                    <a:cubicBezTo>
                      <a:pt x="746" y="3348"/>
                      <a:pt x="746" y="3348"/>
                      <a:pt x="746" y="3348"/>
                    </a:cubicBezTo>
                    <a:cubicBezTo>
                      <a:pt x="747" y="3339"/>
                      <a:pt x="747" y="3339"/>
                      <a:pt x="747" y="3339"/>
                    </a:cubicBezTo>
                    <a:moveTo>
                      <a:pt x="769" y="3345"/>
                    </a:moveTo>
                    <a:cubicBezTo>
                      <a:pt x="769" y="3345"/>
                      <a:pt x="769" y="3345"/>
                      <a:pt x="769" y="3345"/>
                    </a:cubicBezTo>
                    <a:cubicBezTo>
                      <a:pt x="761" y="3346"/>
                      <a:pt x="761" y="3346"/>
                      <a:pt x="761" y="3346"/>
                    </a:cubicBezTo>
                    <a:cubicBezTo>
                      <a:pt x="761" y="3345"/>
                      <a:pt x="761" y="3344"/>
                      <a:pt x="761" y="3343"/>
                    </a:cubicBezTo>
                    <a:cubicBezTo>
                      <a:pt x="764" y="3343"/>
                      <a:pt x="767" y="3344"/>
                      <a:pt x="769" y="3345"/>
                    </a:cubicBezTo>
                    <a:moveTo>
                      <a:pt x="770" y="3345"/>
                    </a:moveTo>
                    <a:cubicBezTo>
                      <a:pt x="771" y="3345"/>
                      <a:pt x="771" y="3345"/>
                      <a:pt x="771" y="3345"/>
                    </a:cubicBezTo>
                    <a:cubicBezTo>
                      <a:pt x="770" y="3345"/>
                      <a:pt x="770" y="3345"/>
                      <a:pt x="770" y="3345"/>
                    </a:cubicBezTo>
                    <a:cubicBezTo>
                      <a:pt x="770" y="3345"/>
                      <a:pt x="770" y="3345"/>
                      <a:pt x="770" y="3345"/>
                    </a:cubicBezTo>
                    <a:moveTo>
                      <a:pt x="963" y="3404"/>
                    </a:moveTo>
                    <a:cubicBezTo>
                      <a:pt x="962" y="3404"/>
                      <a:pt x="962" y="3404"/>
                      <a:pt x="961" y="3404"/>
                    </a:cubicBezTo>
                    <a:cubicBezTo>
                      <a:pt x="960" y="3404"/>
                      <a:pt x="959" y="3403"/>
                      <a:pt x="958" y="3403"/>
                    </a:cubicBezTo>
                    <a:cubicBezTo>
                      <a:pt x="960" y="3403"/>
                      <a:pt x="961" y="3404"/>
                      <a:pt x="963" y="3404"/>
                    </a:cubicBezTo>
                    <a:moveTo>
                      <a:pt x="1005" y="3418"/>
                    </a:moveTo>
                    <a:cubicBezTo>
                      <a:pt x="1003" y="3428"/>
                      <a:pt x="1003" y="3428"/>
                      <a:pt x="1003" y="3428"/>
                    </a:cubicBezTo>
                    <a:cubicBezTo>
                      <a:pt x="927" y="3449"/>
                      <a:pt x="853" y="3469"/>
                      <a:pt x="781" y="3486"/>
                    </a:cubicBezTo>
                    <a:cubicBezTo>
                      <a:pt x="783" y="3477"/>
                      <a:pt x="783" y="3477"/>
                      <a:pt x="783" y="3477"/>
                    </a:cubicBezTo>
                    <a:cubicBezTo>
                      <a:pt x="799" y="3473"/>
                      <a:pt x="816" y="3469"/>
                      <a:pt x="833" y="3464"/>
                    </a:cubicBezTo>
                    <a:cubicBezTo>
                      <a:pt x="837" y="3465"/>
                      <a:pt x="837" y="3465"/>
                      <a:pt x="837" y="3465"/>
                    </a:cubicBezTo>
                    <a:cubicBezTo>
                      <a:pt x="837" y="3463"/>
                      <a:pt x="837" y="3463"/>
                      <a:pt x="837" y="3463"/>
                    </a:cubicBezTo>
                    <a:cubicBezTo>
                      <a:pt x="891" y="3449"/>
                      <a:pt x="947" y="3434"/>
                      <a:pt x="1005" y="3418"/>
                    </a:cubicBezTo>
                    <a:moveTo>
                      <a:pt x="1007" y="3417"/>
                    </a:moveTo>
                    <a:cubicBezTo>
                      <a:pt x="1016" y="3415"/>
                      <a:pt x="1024" y="3412"/>
                      <a:pt x="1033" y="3410"/>
                    </a:cubicBezTo>
                    <a:cubicBezTo>
                      <a:pt x="1031" y="3420"/>
                      <a:pt x="1031" y="3420"/>
                      <a:pt x="1031" y="3420"/>
                    </a:cubicBezTo>
                    <a:cubicBezTo>
                      <a:pt x="1022" y="3423"/>
                      <a:pt x="1014" y="3425"/>
                      <a:pt x="1006" y="3427"/>
                    </a:cubicBezTo>
                    <a:cubicBezTo>
                      <a:pt x="1007" y="3417"/>
                      <a:pt x="1007" y="3417"/>
                      <a:pt x="1007" y="3417"/>
                    </a:cubicBezTo>
                    <a:moveTo>
                      <a:pt x="1035" y="3409"/>
                    </a:moveTo>
                    <a:cubicBezTo>
                      <a:pt x="1067" y="3400"/>
                      <a:pt x="1100" y="3391"/>
                      <a:pt x="1134" y="3382"/>
                    </a:cubicBezTo>
                    <a:cubicBezTo>
                      <a:pt x="1132" y="3392"/>
                      <a:pt x="1132" y="3392"/>
                      <a:pt x="1132" y="3392"/>
                    </a:cubicBezTo>
                    <a:cubicBezTo>
                      <a:pt x="1099" y="3401"/>
                      <a:pt x="1066" y="3411"/>
                      <a:pt x="1033" y="3420"/>
                    </a:cubicBezTo>
                    <a:cubicBezTo>
                      <a:pt x="1035" y="3409"/>
                      <a:pt x="1035" y="3409"/>
                      <a:pt x="1035" y="3409"/>
                    </a:cubicBezTo>
                    <a:moveTo>
                      <a:pt x="1040" y="3382"/>
                    </a:moveTo>
                    <a:cubicBezTo>
                      <a:pt x="1056" y="3296"/>
                      <a:pt x="1056" y="3296"/>
                      <a:pt x="1056" y="3296"/>
                    </a:cubicBezTo>
                    <a:cubicBezTo>
                      <a:pt x="1151" y="3293"/>
                      <a:pt x="1151" y="3293"/>
                      <a:pt x="1151" y="3293"/>
                    </a:cubicBezTo>
                    <a:cubicBezTo>
                      <a:pt x="1139" y="3354"/>
                      <a:pt x="1139" y="3354"/>
                      <a:pt x="1139" y="3354"/>
                    </a:cubicBezTo>
                    <a:cubicBezTo>
                      <a:pt x="1106" y="3363"/>
                      <a:pt x="1073" y="3372"/>
                      <a:pt x="1040" y="3382"/>
                    </a:cubicBezTo>
                    <a:moveTo>
                      <a:pt x="1153" y="3293"/>
                    </a:moveTo>
                    <a:cubicBezTo>
                      <a:pt x="1188" y="3292"/>
                      <a:pt x="1188" y="3292"/>
                      <a:pt x="1188" y="3292"/>
                    </a:cubicBezTo>
                    <a:cubicBezTo>
                      <a:pt x="1179" y="3344"/>
                      <a:pt x="1179" y="3344"/>
                      <a:pt x="1179" y="3344"/>
                    </a:cubicBezTo>
                    <a:cubicBezTo>
                      <a:pt x="1166" y="3347"/>
                      <a:pt x="1154" y="3350"/>
                      <a:pt x="1142" y="3353"/>
                    </a:cubicBezTo>
                    <a:cubicBezTo>
                      <a:pt x="1153" y="3293"/>
                      <a:pt x="1153" y="3293"/>
                      <a:pt x="1153" y="3293"/>
                    </a:cubicBezTo>
                    <a:moveTo>
                      <a:pt x="1241" y="3291"/>
                    </a:moveTo>
                    <a:cubicBezTo>
                      <a:pt x="1235" y="3328"/>
                      <a:pt x="1235" y="3328"/>
                      <a:pt x="1235" y="3328"/>
                    </a:cubicBezTo>
                    <a:cubicBezTo>
                      <a:pt x="1218" y="3333"/>
                      <a:pt x="1202" y="3337"/>
                      <a:pt x="1186" y="3342"/>
                    </a:cubicBezTo>
                    <a:cubicBezTo>
                      <a:pt x="1184" y="3342"/>
                      <a:pt x="1183" y="3343"/>
                      <a:pt x="1181" y="3343"/>
                    </a:cubicBezTo>
                    <a:cubicBezTo>
                      <a:pt x="1190" y="3292"/>
                      <a:pt x="1190" y="3292"/>
                      <a:pt x="1190" y="3292"/>
                    </a:cubicBezTo>
                    <a:cubicBezTo>
                      <a:pt x="1241" y="3291"/>
                      <a:pt x="1241" y="3291"/>
                      <a:pt x="1241" y="3291"/>
                    </a:cubicBezTo>
                    <a:moveTo>
                      <a:pt x="1230" y="3356"/>
                    </a:moveTo>
                    <a:cubicBezTo>
                      <a:pt x="1228" y="3366"/>
                      <a:pt x="1228" y="3366"/>
                      <a:pt x="1228" y="3366"/>
                    </a:cubicBezTo>
                    <a:cubicBezTo>
                      <a:pt x="1224" y="3367"/>
                      <a:pt x="1219" y="3369"/>
                      <a:pt x="1215" y="3370"/>
                    </a:cubicBezTo>
                    <a:cubicBezTo>
                      <a:pt x="1188" y="3377"/>
                      <a:pt x="1161" y="3384"/>
                      <a:pt x="1134" y="3392"/>
                    </a:cubicBezTo>
                    <a:cubicBezTo>
                      <a:pt x="1136" y="3381"/>
                      <a:pt x="1136" y="3381"/>
                      <a:pt x="1136" y="3381"/>
                    </a:cubicBezTo>
                    <a:cubicBezTo>
                      <a:pt x="1155" y="3376"/>
                      <a:pt x="1174" y="3371"/>
                      <a:pt x="1192" y="3366"/>
                    </a:cubicBezTo>
                    <a:cubicBezTo>
                      <a:pt x="1205" y="3363"/>
                      <a:pt x="1218" y="3360"/>
                      <a:pt x="1230" y="3356"/>
                    </a:cubicBezTo>
                    <a:moveTo>
                      <a:pt x="1258" y="3364"/>
                    </a:moveTo>
                    <a:cubicBezTo>
                      <a:pt x="1258" y="3366"/>
                      <a:pt x="1258" y="3366"/>
                      <a:pt x="1258" y="3366"/>
                    </a:cubicBezTo>
                    <a:cubicBezTo>
                      <a:pt x="1248" y="3368"/>
                      <a:pt x="1239" y="3371"/>
                      <a:pt x="1230" y="3373"/>
                    </a:cubicBezTo>
                    <a:cubicBezTo>
                      <a:pt x="1230" y="3371"/>
                      <a:pt x="1230" y="3371"/>
                      <a:pt x="1230" y="3371"/>
                    </a:cubicBezTo>
                    <a:cubicBezTo>
                      <a:pt x="1239" y="3369"/>
                      <a:pt x="1249" y="3366"/>
                      <a:pt x="1258" y="3364"/>
                    </a:cubicBezTo>
                    <a:moveTo>
                      <a:pt x="676" y="3524"/>
                    </a:moveTo>
                    <a:cubicBezTo>
                      <a:pt x="677" y="3519"/>
                      <a:pt x="677" y="3519"/>
                      <a:pt x="677" y="3519"/>
                    </a:cubicBezTo>
                    <a:cubicBezTo>
                      <a:pt x="689" y="3517"/>
                      <a:pt x="702" y="3515"/>
                      <a:pt x="714" y="3513"/>
                    </a:cubicBezTo>
                    <a:cubicBezTo>
                      <a:pt x="714" y="3514"/>
                      <a:pt x="714" y="3514"/>
                      <a:pt x="714" y="3514"/>
                    </a:cubicBezTo>
                    <a:cubicBezTo>
                      <a:pt x="716" y="3515"/>
                      <a:pt x="716" y="3515"/>
                      <a:pt x="716" y="3515"/>
                    </a:cubicBezTo>
                    <a:cubicBezTo>
                      <a:pt x="717" y="3513"/>
                      <a:pt x="717" y="3513"/>
                      <a:pt x="717" y="3513"/>
                    </a:cubicBezTo>
                    <a:cubicBezTo>
                      <a:pt x="727" y="3511"/>
                      <a:pt x="737" y="3509"/>
                      <a:pt x="747" y="3507"/>
                    </a:cubicBezTo>
                    <a:cubicBezTo>
                      <a:pt x="747" y="3507"/>
                      <a:pt x="747" y="3507"/>
                      <a:pt x="747" y="3507"/>
                    </a:cubicBezTo>
                    <a:cubicBezTo>
                      <a:pt x="723" y="3513"/>
                      <a:pt x="699" y="3519"/>
                      <a:pt x="676" y="3524"/>
                    </a:cubicBezTo>
                    <a:moveTo>
                      <a:pt x="677" y="3518"/>
                    </a:moveTo>
                    <a:cubicBezTo>
                      <a:pt x="678" y="3513"/>
                      <a:pt x="678" y="3513"/>
                      <a:pt x="678" y="3513"/>
                    </a:cubicBezTo>
                    <a:cubicBezTo>
                      <a:pt x="690" y="3510"/>
                      <a:pt x="703" y="3508"/>
                      <a:pt x="716" y="3505"/>
                    </a:cubicBezTo>
                    <a:cubicBezTo>
                      <a:pt x="715" y="3511"/>
                      <a:pt x="715" y="3511"/>
                      <a:pt x="715" y="3511"/>
                    </a:cubicBezTo>
                    <a:cubicBezTo>
                      <a:pt x="702" y="3513"/>
                      <a:pt x="690" y="3516"/>
                      <a:pt x="677" y="3518"/>
                    </a:cubicBezTo>
                    <a:moveTo>
                      <a:pt x="679" y="3511"/>
                    </a:moveTo>
                    <a:cubicBezTo>
                      <a:pt x="679" y="3510"/>
                      <a:pt x="679" y="3510"/>
                      <a:pt x="679" y="3510"/>
                    </a:cubicBezTo>
                    <a:cubicBezTo>
                      <a:pt x="691" y="3508"/>
                      <a:pt x="703" y="3505"/>
                      <a:pt x="716" y="3502"/>
                    </a:cubicBezTo>
                    <a:cubicBezTo>
                      <a:pt x="716" y="3504"/>
                      <a:pt x="716" y="3504"/>
                      <a:pt x="716" y="3504"/>
                    </a:cubicBezTo>
                    <a:cubicBezTo>
                      <a:pt x="703" y="3506"/>
                      <a:pt x="691" y="3509"/>
                      <a:pt x="679" y="3511"/>
                    </a:cubicBezTo>
                    <a:moveTo>
                      <a:pt x="676" y="3512"/>
                    </a:moveTo>
                    <a:cubicBezTo>
                      <a:pt x="670" y="3513"/>
                      <a:pt x="664" y="3514"/>
                      <a:pt x="657" y="3515"/>
                    </a:cubicBezTo>
                    <a:cubicBezTo>
                      <a:pt x="663" y="3514"/>
                      <a:pt x="670" y="3512"/>
                      <a:pt x="676" y="3511"/>
                    </a:cubicBezTo>
                    <a:cubicBezTo>
                      <a:pt x="676" y="3512"/>
                      <a:pt x="676" y="3512"/>
                      <a:pt x="676" y="3512"/>
                    </a:cubicBezTo>
                    <a:moveTo>
                      <a:pt x="612" y="3521"/>
                    </a:moveTo>
                    <a:cubicBezTo>
                      <a:pt x="595" y="3523"/>
                      <a:pt x="579" y="3525"/>
                      <a:pt x="562" y="3526"/>
                    </a:cubicBezTo>
                    <a:cubicBezTo>
                      <a:pt x="564" y="3519"/>
                      <a:pt x="564" y="3519"/>
                      <a:pt x="564" y="3519"/>
                    </a:cubicBezTo>
                    <a:cubicBezTo>
                      <a:pt x="596" y="3516"/>
                      <a:pt x="627" y="3511"/>
                      <a:pt x="660" y="3504"/>
                    </a:cubicBezTo>
                    <a:cubicBezTo>
                      <a:pt x="661" y="3504"/>
                      <a:pt x="663" y="3504"/>
                      <a:pt x="665" y="3503"/>
                    </a:cubicBezTo>
                    <a:cubicBezTo>
                      <a:pt x="665" y="3505"/>
                      <a:pt x="665" y="3505"/>
                      <a:pt x="665" y="3505"/>
                    </a:cubicBezTo>
                    <a:cubicBezTo>
                      <a:pt x="677" y="3505"/>
                      <a:pt x="677" y="3505"/>
                      <a:pt x="677" y="3505"/>
                    </a:cubicBezTo>
                    <a:cubicBezTo>
                      <a:pt x="677" y="3509"/>
                      <a:pt x="677" y="3509"/>
                      <a:pt x="677" y="3509"/>
                    </a:cubicBezTo>
                    <a:cubicBezTo>
                      <a:pt x="655" y="3514"/>
                      <a:pt x="633" y="3518"/>
                      <a:pt x="612" y="3521"/>
                    </a:cubicBezTo>
                    <a:moveTo>
                      <a:pt x="565" y="3503"/>
                    </a:moveTo>
                    <a:cubicBezTo>
                      <a:pt x="564" y="3503"/>
                      <a:pt x="562" y="3504"/>
                      <a:pt x="560" y="3504"/>
                    </a:cubicBezTo>
                    <a:cubicBezTo>
                      <a:pt x="557" y="3444"/>
                      <a:pt x="557" y="3444"/>
                      <a:pt x="557" y="3444"/>
                    </a:cubicBezTo>
                    <a:cubicBezTo>
                      <a:pt x="561" y="3444"/>
                      <a:pt x="561" y="3444"/>
                      <a:pt x="561" y="3444"/>
                    </a:cubicBezTo>
                    <a:cubicBezTo>
                      <a:pt x="565" y="3503"/>
                      <a:pt x="565" y="3503"/>
                      <a:pt x="565" y="3503"/>
                    </a:cubicBezTo>
                    <a:moveTo>
                      <a:pt x="539" y="3506"/>
                    </a:moveTo>
                    <a:cubicBezTo>
                      <a:pt x="533" y="3455"/>
                      <a:pt x="533" y="3455"/>
                      <a:pt x="533" y="3455"/>
                    </a:cubicBezTo>
                    <a:cubicBezTo>
                      <a:pt x="534" y="3447"/>
                      <a:pt x="534" y="3447"/>
                      <a:pt x="534" y="3447"/>
                    </a:cubicBezTo>
                    <a:cubicBezTo>
                      <a:pt x="537" y="3446"/>
                      <a:pt x="537" y="3446"/>
                      <a:pt x="537" y="3446"/>
                    </a:cubicBezTo>
                    <a:cubicBezTo>
                      <a:pt x="538" y="3474"/>
                      <a:pt x="538" y="3474"/>
                      <a:pt x="538" y="3474"/>
                    </a:cubicBezTo>
                    <a:cubicBezTo>
                      <a:pt x="541" y="3474"/>
                      <a:pt x="541" y="3474"/>
                      <a:pt x="541" y="3474"/>
                    </a:cubicBezTo>
                    <a:cubicBezTo>
                      <a:pt x="543" y="3506"/>
                      <a:pt x="543" y="3506"/>
                      <a:pt x="543" y="3506"/>
                    </a:cubicBezTo>
                    <a:cubicBezTo>
                      <a:pt x="541" y="3506"/>
                      <a:pt x="540" y="3506"/>
                      <a:pt x="539" y="3506"/>
                    </a:cubicBezTo>
                    <a:moveTo>
                      <a:pt x="521" y="3508"/>
                    </a:moveTo>
                    <a:cubicBezTo>
                      <a:pt x="519" y="3508"/>
                      <a:pt x="517" y="3508"/>
                      <a:pt x="515" y="3508"/>
                    </a:cubicBezTo>
                    <a:cubicBezTo>
                      <a:pt x="514" y="3492"/>
                      <a:pt x="514" y="3492"/>
                      <a:pt x="514" y="3492"/>
                    </a:cubicBezTo>
                    <a:cubicBezTo>
                      <a:pt x="518" y="3492"/>
                      <a:pt x="518" y="3492"/>
                      <a:pt x="518" y="3492"/>
                    </a:cubicBezTo>
                    <a:cubicBezTo>
                      <a:pt x="518" y="3476"/>
                      <a:pt x="518" y="3476"/>
                      <a:pt x="518" y="3476"/>
                    </a:cubicBezTo>
                    <a:cubicBezTo>
                      <a:pt x="521" y="3508"/>
                      <a:pt x="521" y="3508"/>
                      <a:pt x="521" y="3508"/>
                    </a:cubicBezTo>
                    <a:moveTo>
                      <a:pt x="495" y="3453"/>
                    </a:moveTo>
                    <a:cubicBezTo>
                      <a:pt x="494" y="3454"/>
                      <a:pt x="492" y="3456"/>
                      <a:pt x="491" y="3457"/>
                    </a:cubicBezTo>
                    <a:cubicBezTo>
                      <a:pt x="490" y="3452"/>
                      <a:pt x="490" y="3452"/>
                      <a:pt x="490" y="3452"/>
                    </a:cubicBezTo>
                    <a:cubicBezTo>
                      <a:pt x="495" y="3451"/>
                      <a:pt x="495" y="3451"/>
                      <a:pt x="495" y="3451"/>
                    </a:cubicBezTo>
                    <a:cubicBezTo>
                      <a:pt x="495" y="3453"/>
                      <a:pt x="495" y="3453"/>
                      <a:pt x="495" y="3453"/>
                    </a:cubicBezTo>
                    <a:moveTo>
                      <a:pt x="468" y="3430"/>
                    </a:moveTo>
                    <a:cubicBezTo>
                      <a:pt x="469" y="3430"/>
                      <a:pt x="469" y="3430"/>
                      <a:pt x="469" y="3430"/>
                    </a:cubicBezTo>
                    <a:cubicBezTo>
                      <a:pt x="470" y="3436"/>
                      <a:pt x="470" y="3436"/>
                      <a:pt x="470" y="3436"/>
                    </a:cubicBezTo>
                    <a:cubicBezTo>
                      <a:pt x="469" y="3437"/>
                      <a:pt x="469" y="3437"/>
                      <a:pt x="469" y="3437"/>
                    </a:cubicBezTo>
                    <a:cubicBezTo>
                      <a:pt x="468" y="3430"/>
                      <a:pt x="468" y="3430"/>
                      <a:pt x="468" y="3430"/>
                    </a:cubicBezTo>
                    <a:moveTo>
                      <a:pt x="464" y="3437"/>
                    </a:moveTo>
                    <a:cubicBezTo>
                      <a:pt x="462" y="3437"/>
                      <a:pt x="462" y="3437"/>
                      <a:pt x="462" y="3437"/>
                    </a:cubicBezTo>
                    <a:cubicBezTo>
                      <a:pt x="461" y="3436"/>
                      <a:pt x="461" y="3436"/>
                      <a:pt x="461" y="3436"/>
                    </a:cubicBezTo>
                    <a:cubicBezTo>
                      <a:pt x="464" y="3434"/>
                      <a:pt x="464" y="3434"/>
                      <a:pt x="464" y="3434"/>
                    </a:cubicBezTo>
                    <a:cubicBezTo>
                      <a:pt x="464" y="3437"/>
                      <a:pt x="464" y="3437"/>
                      <a:pt x="464" y="3437"/>
                    </a:cubicBezTo>
                    <a:moveTo>
                      <a:pt x="475" y="3473"/>
                    </a:moveTo>
                    <a:cubicBezTo>
                      <a:pt x="474" y="3474"/>
                      <a:pt x="473" y="3475"/>
                      <a:pt x="472" y="3476"/>
                    </a:cubicBezTo>
                    <a:cubicBezTo>
                      <a:pt x="470" y="3455"/>
                      <a:pt x="470" y="3455"/>
                      <a:pt x="470" y="3455"/>
                    </a:cubicBezTo>
                    <a:cubicBezTo>
                      <a:pt x="472" y="3454"/>
                      <a:pt x="472" y="3454"/>
                      <a:pt x="472" y="3454"/>
                    </a:cubicBezTo>
                    <a:cubicBezTo>
                      <a:pt x="475" y="3473"/>
                      <a:pt x="475" y="3473"/>
                      <a:pt x="475" y="3473"/>
                    </a:cubicBezTo>
                    <a:moveTo>
                      <a:pt x="447" y="3467"/>
                    </a:moveTo>
                    <a:cubicBezTo>
                      <a:pt x="440" y="3486"/>
                      <a:pt x="440" y="3486"/>
                      <a:pt x="440" y="3486"/>
                    </a:cubicBezTo>
                    <a:cubicBezTo>
                      <a:pt x="437" y="3458"/>
                      <a:pt x="437" y="3458"/>
                      <a:pt x="437" y="3458"/>
                    </a:cubicBezTo>
                    <a:cubicBezTo>
                      <a:pt x="446" y="3457"/>
                      <a:pt x="446" y="3457"/>
                      <a:pt x="446" y="3457"/>
                    </a:cubicBezTo>
                    <a:cubicBezTo>
                      <a:pt x="447" y="3467"/>
                      <a:pt x="447" y="3467"/>
                      <a:pt x="447" y="3467"/>
                    </a:cubicBezTo>
                    <a:moveTo>
                      <a:pt x="436" y="3494"/>
                    </a:moveTo>
                    <a:cubicBezTo>
                      <a:pt x="437" y="3494"/>
                      <a:pt x="437" y="3494"/>
                      <a:pt x="437" y="3494"/>
                    </a:cubicBezTo>
                    <a:cubicBezTo>
                      <a:pt x="435" y="3497"/>
                      <a:pt x="435" y="3497"/>
                      <a:pt x="435" y="3497"/>
                    </a:cubicBezTo>
                    <a:cubicBezTo>
                      <a:pt x="432" y="3460"/>
                      <a:pt x="432" y="3460"/>
                      <a:pt x="432" y="3460"/>
                    </a:cubicBezTo>
                    <a:cubicBezTo>
                      <a:pt x="433" y="3459"/>
                      <a:pt x="433" y="3459"/>
                      <a:pt x="433" y="3459"/>
                    </a:cubicBezTo>
                    <a:cubicBezTo>
                      <a:pt x="436" y="3494"/>
                      <a:pt x="436" y="3494"/>
                      <a:pt x="436" y="3494"/>
                    </a:cubicBezTo>
                    <a:moveTo>
                      <a:pt x="335" y="3400"/>
                    </a:moveTo>
                    <a:cubicBezTo>
                      <a:pt x="335" y="3400"/>
                      <a:pt x="335" y="3400"/>
                      <a:pt x="335" y="3400"/>
                    </a:cubicBezTo>
                    <a:cubicBezTo>
                      <a:pt x="335" y="3400"/>
                      <a:pt x="335" y="3400"/>
                      <a:pt x="335" y="3400"/>
                    </a:cubicBezTo>
                    <a:cubicBezTo>
                      <a:pt x="335" y="3400"/>
                      <a:pt x="335" y="3400"/>
                      <a:pt x="335" y="3400"/>
                    </a:cubicBezTo>
                    <a:moveTo>
                      <a:pt x="398" y="3476"/>
                    </a:moveTo>
                    <a:cubicBezTo>
                      <a:pt x="398" y="3476"/>
                      <a:pt x="398" y="3475"/>
                      <a:pt x="398" y="3474"/>
                    </a:cubicBezTo>
                    <a:cubicBezTo>
                      <a:pt x="398" y="3475"/>
                      <a:pt x="398" y="3475"/>
                      <a:pt x="399" y="3476"/>
                    </a:cubicBezTo>
                    <a:cubicBezTo>
                      <a:pt x="398" y="3476"/>
                      <a:pt x="398" y="3476"/>
                      <a:pt x="398" y="3476"/>
                    </a:cubicBezTo>
                    <a:moveTo>
                      <a:pt x="389" y="3482"/>
                    </a:moveTo>
                    <a:cubicBezTo>
                      <a:pt x="389" y="3480"/>
                      <a:pt x="389" y="3480"/>
                      <a:pt x="389" y="3480"/>
                    </a:cubicBezTo>
                    <a:cubicBezTo>
                      <a:pt x="389" y="3482"/>
                      <a:pt x="389" y="3482"/>
                      <a:pt x="389" y="3482"/>
                    </a:cubicBezTo>
                    <a:cubicBezTo>
                      <a:pt x="389" y="3482"/>
                      <a:pt x="389" y="3482"/>
                      <a:pt x="389" y="3482"/>
                    </a:cubicBezTo>
                    <a:moveTo>
                      <a:pt x="383" y="3417"/>
                    </a:moveTo>
                    <a:cubicBezTo>
                      <a:pt x="383" y="3415"/>
                      <a:pt x="383" y="3415"/>
                      <a:pt x="383" y="3415"/>
                    </a:cubicBezTo>
                    <a:cubicBezTo>
                      <a:pt x="383" y="3415"/>
                      <a:pt x="383" y="3415"/>
                      <a:pt x="383" y="3415"/>
                    </a:cubicBezTo>
                    <a:cubicBezTo>
                      <a:pt x="383" y="3417"/>
                      <a:pt x="383" y="3417"/>
                      <a:pt x="383" y="3417"/>
                    </a:cubicBezTo>
                    <a:moveTo>
                      <a:pt x="429" y="3478"/>
                    </a:moveTo>
                    <a:cubicBezTo>
                      <a:pt x="429" y="3478"/>
                      <a:pt x="429" y="3478"/>
                      <a:pt x="429" y="3478"/>
                    </a:cubicBezTo>
                    <a:cubicBezTo>
                      <a:pt x="429" y="3478"/>
                      <a:pt x="429" y="3478"/>
                      <a:pt x="429" y="3478"/>
                    </a:cubicBezTo>
                    <a:moveTo>
                      <a:pt x="435" y="3505"/>
                    </a:moveTo>
                    <a:cubicBezTo>
                      <a:pt x="435" y="3506"/>
                      <a:pt x="435" y="3506"/>
                      <a:pt x="435" y="3507"/>
                    </a:cubicBezTo>
                    <a:cubicBezTo>
                      <a:pt x="434" y="3506"/>
                      <a:pt x="434" y="3506"/>
                      <a:pt x="434" y="3506"/>
                    </a:cubicBezTo>
                    <a:cubicBezTo>
                      <a:pt x="435" y="3505"/>
                      <a:pt x="435" y="3505"/>
                      <a:pt x="435" y="3505"/>
                    </a:cubicBezTo>
                    <a:moveTo>
                      <a:pt x="298" y="3455"/>
                    </a:moveTo>
                    <a:cubicBezTo>
                      <a:pt x="298" y="3454"/>
                      <a:pt x="298" y="3454"/>
                      <a:pt x="298" y="3454"/>
                    </a:cubicBezTo>
                    <a:cubicBezTo>
                      <a:pt x="298" y="3455"/>
                      <a:pt x="298" y="3455"/>
                      <a:pt x="298" y="3455"/>
                    </a:cubicBezTo>
                    <a:cubicBezTo>
                      <a:pt x="298" y="3455"/>
                      <a:pt x="298" y="3455"/>
                      <a:pt x="298" y="3455"/>
                    </a:cubicBezTo>
                    <a:moveTo>
                      <a:pt x="345" y="3389"/>
                    </a:moveTo>
                    <a:cubicBezTo>
                      <a:pt x="345" y="3390"/>
                      <a:pt x="345" y="3390"/>
                      <a:pt x="345" y="3390"/>
                    </a:cubicBezTo>
                    <a:cubicBezTo>
                      <a:pt x="345" y="3390"/>
                      <a:pt x="345" y="3390"/>
                      <a:pt x="345" y="3390"/>
                    </a:cubicBezTo>
                    <a:cubicBezTo>
                      <a:pt x="345" y="3389"/>
                      <a:pt x="345" y="3389"/>
                      <a:pt x="345" y="3389"/>
                    </a:cubicBezTo>
                    <a:moveTo>
                      <a:pt x="349" y="3386"/>
                    </a:moveTo>
                    <a:cubicBezTo>
                      <a:pt x="350" y="3385"/>
                      <a:pt x="350" y="3385"/>
                      <a:pt x="350" y="3385"/>
                    </a:cubicBezTo>
                    <a:cubicBezTo>
                      <a:pt x="350" y="3386"/>
                      <a:pt x="350" y="3386"/>
                      <a:pt x="350" y="3386"/>
                    </a:cubicBezTo>
                    <a:cubicBezTo>
                      <a:pt x="349" y="3386"/>
                      <a:pt x="349" y="3386"/>
                      <a:pt x="349" y="3386"/>
                    </a:cubicBezTo>
                    <a:moveTo>
                      <a:pt x="353" y="3381"/>
                    </a:moveTo>
                    <a:cubicBezTo>
                      <a:pt x="355" y="3380"/>
                      <a:pt x="356" y="3379"/>
                      <a:pt x="357" y="3378"/>
                    </a:cubicBezTo>
                    <a:cubicBezTo>
                      <a:pt x="358" y="3381"/>
                      <a:pt x="358" y="3385"/>
                      <a:pt x="358" y="3388"/>
                    </a:cubicBezTo>
                    <a:cubicBezTo>
                      <a:pt x="356" y="3388"/>
                      <a:pt x="355" y="3387"/>
                      <a:pt x="354" y="3387"/>
                    </a:cubicBezTo>
                    <a:cubicBezTo>
                      <a:pt x="354" y="3385"/>
                      <a:pt x="354" y="3383"/>
                      <a:pt x="353" y="3381"/>
                    </a:cubicBezTo>
                    <a:moveTo>
                      <a:pt x="361" y="3374"/>
                    </a:moveTo>
                    <a:cubicBezTo>
                      <a:pt x="362" y="3373"/>
                      <a:pt x="364" y="3372"/>
                      <a:pt x="365" y="3371"/>
                    </a:cubicBezTo>
                    <a:cubicBezTo>
                      <a:pt x="365" y="3372"/>
                      <a:pt x="365" y="3372"/>
                      <a:pt x="366" y="3373"/>
                    </a:cubicBezTo>
                    <a:cubicBezTo>
                      <a:pt x="366" y="3379"/>
                      <a:pt x="366" y="3385"/>
                      <a:pt x="365" y="3392"/>
                    </a:cubicBezTo>
                    <a:cubicBezTo>
                      <a:pt x="363" y="3390"/>
                      <a:pt x="361" y="3389"/>
                      <a:pt x="358" y="3388"/>
                    </a:cubicBezTo>
                    <a:cubicBezTo>
                      <a:pt x="358" y="3388"/>
                      <a:pt x="358" y="3388"/>
                      <a:pt x="358" y="3388"/>
                    </a:cubicBezTo>
                    <a:cubicBezTo>
                      <a:pt x="359" y="3386"/>
                      <a:pt x="361" y="3380"/>
                      <a:pt x="361" y="3374"/>
                    </a:cubicBezTo>
                    <a:moveTo>
                      <a:pt x="485" y="3417"/>
                    </a:moveTo>
                    <a:cubicBezTo>
                      <a:pt x="494" y="3410"/>
                      <a:pt x="494" y="3410"/>
                      <a:pt x="494" y="3410"/>
                    </a:cubicBezTo>
                    <a:cubicBezTo>
                      <a:pt x="494" y="3433"/>
                      <a:pt x="494" y="3433"/>
                      <a:pt x="494" y="3433"/>
                    </a:cubicBezTo>
                    <a:cubicBezTo>
                      <a:pt x="488" y="3434"/>
                      <a:pt x="488" y="3434"/>
                      <a:pt x="488" y="3434"/>
                    </a:cubicBezTo>
                    <a:cubicBezTo>
                      <a:pt x="485" y="3417"/>
                      <a:pt x="485" y="3417"/>
                      <a:pt x="485" y="3417"/>
                    </a:cubicBezTo>
                    <a:moveTo>
                      <a:pt x="500" y="3405"/>
                    </a:moveTo>
                    <a:cubicBezTo>
                      <a:pt x="502" y="3404"/>
                      <a:pt x="502" y="3404"/>
                      <a:pt x="502" y="3404"/>
                    </a:cubicBezTo>
                    <a:cubicBezTo>
                      <a:pt x="502" y="3405"/>
                      <a:pt x="502" y="3405"/>
                      <a:pt x="502" y="3405"/>
                    </a:cubicBezTo>
                    <a:cubicBezTo>
                      <a:pt x="500" y="3405"/>
                      <a:pt x="500" y="3405"/>
                      <a:pt x="500" y="3405"/>
                    </a:cubicBezTo>
                    <a:moveTo>
                      <a:pt x="540" y="3373"/>
                    </a:moveTo>
                    <a:cubicBezTo>
                      <a:pt x="542" y="3371"/>
                      <a:pt x="542" y="3371"/>
                      <a:pt x="542" y="3371"/>
                    </a:cubicBezTo>
                    <a:cubicBezTo>
                      <a:pt x="542" y="3372"/>
                      <a:pt x="542" y="3372"/>
                      <a:pt x="542" y="3372"/>
                    </a:cubicBezTo>
                    <a:cubicBezTo>
                      <a:pt x="540" y="3373"/>
                      <a:pt x="540" y="3373"/>
                      <a:pt x="540" y="3373"/>
                    </a:cubicBezTo>
                    <a:moveTo>
                      <a:pt x="543" y="3371"/>
                    </a:moveTo>
                    <a:cubicBezTo>
                      <a:pt x="544" y="3369"/>
                      <a:pt x="544" y="3369"/>
                      <a:pt x="544" y="3369"/>
                    </a:cubicBezTo>
                    <a:cubicBezTo>
                      <a:pt x="544" y="3370"/>
                      <a:pt x="544" y="3371"/>
                      <a:pt x="544" y="3372"/>
                    </a:cubicBezTo>
                    <a:cubicBezTo>
                      <a:pt x="542" y="3372"/>
                      <a:pt x="542" y="3372"/>
                      <a:pt x="542" y="3372"/>
                    </a:cubicBezTo>
                    <a:cubicBezTo>
                      <a:pt x="543" y="3371"/>
                      <a:pt x="543" y="3371"/>
                      <a:pt x="543" y="3371"/>
                    </a:cubicBezTo>
                    <a:moveTo>
                      <a:pt x="548" y="3366"/>
                    </a:moveTo>
                    <a:cubicBezTo>
                      <a:pt x="559" y="3358"/>
                      <a:pt x="559" y="3358"/>
                      <a:pt x="559" y="3358"/>
                    </a:cubicBezTo>
                    <a:cubicBezTo>
                      <a:pt x="558" y="3362"/>
                      <a:pt x="557" y="3366"/>
                      <a:pt x="556" y="3371"/>
                    </a:cubicBezTo>
                    <a:cubicBezTo>
                      <a:pt x="547" y="3372"/>
                      <a:pt x="547" y="3372"/>
                      <a:pt x="547" y="3372"/>
                    </a:cubicBezTo>
                    <a:cubicBezTo>
                      <a:pt x="547" y="3370"/>
                      <a:pt x="548" y="3368"/>
                      <a:pt x="548" y="3366"/>
                    </a:cubicBezTo>
                    <a:moveTo>
                      <a:pt x="606" y="3320"/>
                    </a:moveTo>
                    <a:cubicBezTo>
                      <a:pt x="606" y="3327"/>
                      <a:pt x="608" y="3335"/>
                      <a:pt x="609" y="3343"/>
                    </a:cubicBezTo>
                    <a:cubicBezTo>
                      <a:pt x="609" y="3344"/>
                      <a:pt x="609" y="3345"/>
                      <a:pt x="609" y="3345"/>
                    </a:cubicBezTo>
                    <a:cubicBezTo>
                      <a:pt x="605" y="3348"/>
                      <a:pt x="602" y="3351"/>
                      <a:pt x="599" y="3354"/>
                    </a:cubicBezTo>
                    <a:cubicBezTo>
                      <a:pt x="599" y="3352"/>
                      <a:pt x="599" y="3352"/>
                      <a:pt x="599" y="3352"/>
                    </a:cubicBezTo>
                    <a:cubicBezTo>
                      <a:pt x="602" y="3349"/>
                      <a:pt x="602" y="3342"/>
                      <a:pt x="602" y="3334"/>
                    </a:cubicBezTo>
                    <a:cubicBezTo>
                      <a:pt x="604" y="3329"/>
                      <a:pt x="605" y="3324"/>
                      <a:pt x="606" y="3320"/>
                    </a:cubicBezTo>
                    <a:moveTo>
                      <a:pt x="614" y="3340"/>
                    </a:moveTo>
                    <a:cubicBezTo>
                      <a:pt x="615" y="3339"/>
                      <a:pt x="615" y="3337"/>
                      <a:pt x="615" y="3336"/>
                    </a:cubicBezTo>
                    <a:cubicBezTo>
                      <a:pt x="615" y="3337"/>
                      <a:pt x="616" y="3338"/>
                      <a:pt x="616" y="3339"/>
                    </a:cubicBezTo>
                    <a:cubicBezTo>
                      <a:pt x="615" y="3340"/>
                      <a:pt x="615" y="3340"/>
                      <a:pt x="614" y="3340"/>
                    </a:cubicBezTo>
                    <a:moveTo>
                      <a:pt x="615" y="3316"/>
                    </a:moveTo>
                    <a:cubicBezTo>
                      <a:pt x="618" y="3316"/>
                      <a:pt x="622" y="3317"/>
                      <a:pt x="625" y="3317"/>
                    </a:cubicBezTo>
                    <a:cubicBezTo>
                      <a:pt x="624" y="3319"/>
                      <a:pt x="624" y="3322"/>
                      <a:pt x="624" y="3324"/>
                    </a:cubicBezTo>
                    <a:cubicBezTo>
                      <a:pt x="621" y="3334"/>
                      <a:pt x="621" y="3334"/>
                      <a:pt x="621" y="3334"/>
                    </a:cubicBezTo>
                    <a:cubicBezTo>
                      <a:pt x="620" y="3335"/>
                      <a:pt x="620" y="3336"/>
                      <a:pt x="619" y="3336"/>
                    </a:cubicBezTo>
                    <a:cubicBezTo>
                      <a:pt x="619" y="3329"/>
                      <a:pt x="619" y="3321"/>
                      <a:pt x="616" y="3318"/>
                    </a:cubicBezTo>
                    <a:cubicBezTo>
                      <a:pt x="616" y="3317"/>
                      <a:pt x="616" y="3316"/>
                      <a:pt x="615" y="3316"/>
                    </a:cubicBezTo>
                    <a:moveTo>
                      <a:pt x="629" y="3317"/>
                    </a:moveTo>
                    <a:cubicBezTo>
                      <a:pt x="630" y="3318"/>
                      <a:pt x="630" y="3318"/>
                      <a:pt x="631" y="3318"/>
                    </a:cubicBezTo>
                    <a:cubicBezTo>
                      <a:pt x="631" y="3324"/>
                      <a:pt x="631" y="3324"/>
                      <a:pt x="631" y="3324"/>
                    </a:cubicBezTo>
                    <a:cubicBezTo>
                      <a:pt x="631" y="3324"/>
                      <a:pt x="631" y="3325"/>
                      <a:pt x="631" y="3326"/>
                    </a:cubicBezTo>
                    <a:cubicBezTo>
                      <a:pt x="630" y="3326"/>
                      <a:pt x="630" y="3327"/>
                      <a:pt x="629" y="3327"/>
                    </a:cubicBezTo>
                    <a:cubicBezTo>
                      <a:pt x="629" y="3324"/>
                      <a:pt x="629" y="3322"/>
                      <a:pt x="628" y="3320"/>
                    </a:cubicBezTo>
                    <a:cubicBezTo>
                      <a:pt x="629" y="3317"/>
                      <a:pt x="629" y="3317"/>
                      <a:pt x="629" y="3317"/>
                    </a:cubicBezTo>
                    <a:moveTo>
                      <a:pt x="636" y="3318"/>
                    </a:moveTo>
                    <a:cubicBezTo>
                      <a:pt x="637" y="3319"/>
                      <a:pt x="638" y="3319"/>
                      <a:pt x="639" y="3319"/>
                    </a:cubicBezTo>
                    <a:cubicBezTo>
                      <a:pt x="638" y="3319"/>
                      <a:pt x="637" y="3320"/>
                      <a:pt x="637" y="3321"/>
                    </a:cubicBezTo>
                    <a:cubicBezTo>
                      <a:pt x="636" y="3320"/>
                      <a:pt x="636" y="3320"/>
                      <a:pt x="636" y="3320"/>
                    </a:cubicBezTo>
                    <a:cubicBezTo>
                      <a:pt x="636" y="3320"/>
                      <a:pt x="636" y="3319"/>
                      <a:pt x="636" y="3318"/>
                    </a:cubicBezTo>
                    <a:moveTo>
                      <a:pt x="655" y="3321"/>
                    </a:moveTo>
                    <a:cubicBezTo>
                      <a:pt x="658" y="3321"/>
                      <a:pt x="661" y="3322"/>
                      <a:pt x="664" y="3322"/>
                    </a:cubicBezTo>
                    <a:cubicBezTo>
                      <a:pt x="657" y="3344"/>
                      <a:pt x="657" y="3344"/>
                      <a:pt x="657" y="3344"/>
                    </a:cubicBezTo>
                    <a:cubicBezTo>
                      <a:pt x="657" y="3335"/>
                      <a:pt x="657" y="3326"/>
                      <a:pt x="655" y="3321"/>
                    </a:cubicBezTo>
                    <a:moveTo>
                      <a:pt x="670" y="3311"/>
                    </a:moveTo>
                    <a:cubicBezTo>
                      <a:pt x="670" y="3311"/>
                      <a:pt x="670" y="3311"/>
                      <a:pt x="670" y="3311"/>
                    </a:cubicBezTo>
                    <a:cubicBezTo>
                      <a:pt x="683" y="3313"/>
                      <a:pt x="695" y="3315"/>
                      <a:pt x="707" y="3318"/>
                    </a:cubicBezTo>
                    <a:cubicBezTo>
                      <a:pt x="707" y="3318"/>
                      <a:pt x="707" y="3318"/>
                      <a:pt x="707" y="3318"/>
                    </a:cubicBezTo>
                    <a:cubicBezTo>
                      <a:pt x="695" y="3316"/>
                      <a:pt x="683" y="3313"/>
                      <a:pt x="670" y="3311"/>
                    </a:cubicBezTo>
                    <a:moveTo>
                      <a:pt x="740" y="3326"/>
                    </a:moveTo>
                    <a:cubicBezTo>
                      <a:pt x="742" y="3326"/>
                      <a:pt x="744" y="3327"/>
                      <a:pt x="746" y="3328"/>
                    </a:cubicBezTo>
                    <a:cubicBezTo>
                      <a:pt x="734" y="3324"/>
                      <a:pt x="722" y="3321"/>
                      <a:pt x="709" y="3319"/>
                    </a:cubicBezTo>
                    <a:cubicBezTo>
                      <a:pt x="710" y="3318"/>
                      <a:pt x="710" y="3318"/>
                      <a:pt x="710" y="3318"/>
                    </a:cubicBezTo>
                    <a:cubicBezTo>
                      <a:pt x="720" y="3321"/>
                      <a:pt x="730" y="3323"/>
                      <a:pt x="740" y="3326"/>
                    </a:cubicBezTo>
                    <a:moveTo>
                      <a:pt x="807" y="3331"/>
                    </a:moveTo>
                    <a:cubicBezTo>
                      <a:pt x="812" y="3302"/>
                      <a:pt x="812" y="3302"/>
                      <a:pt x="812" y="3302"/>
                    </a:cubicBezTo>
                    <a:cubicBezTo>
                      <a:pt x="827" y="3301"/>
                      <a:pt x="827" y="3301"/>
                      <a:pt x="827" y="3301"/>
                    </a:cubicBezTo>
                    <a:cubicBezTo>
                      <a:pt x="823" y="3337"/>
                      <a:pt x="823" y="3337"/>
                      <a:pt x="823" y="3337"/>
                    </a:cubicBezTo>
                    <a:cubicBezTo>
                      <a:pt x="818" y="3335"/>
                      <a:pt x="812" y="3333"/>
                      <a:pt x="807" y="3331"/>
                    </a:cubicBezTo>
                    <a:moveTo>
                      <a:pt x="854" y="3301"/>
                    </a:moveTo>
                    <a:cubicBezTo>
                      <a:pt x="940" y="3298"/>
                      <a:pt x="940" y="3298"/>
                      <a:pt x="940" y="3298"/>
                    </a:cubicBezTo>
                    <a:cubicBezTo>
                      <a:pt x="919" y="3379"/>
                      <a:pt x="919" y="3379"/>
                      <a:pt x="919" y="3379"/>
                    </a:cubicBezTo>
                    <a:cubicBezTo>
                      <a:pt x="908" y="3373"/>
                      <a:pt x="895" y="3368"/>
                      <a:pt x="882" y="3362"/>
                    </a:cubicBezTo>
                    <a:cubicBezTo>
                      <a:pt x="874" y="3359"/>
                      <a:pt x="866" y="3355"/>
                      <a:pt x="858" y="3352"/>
                    </a:cubicBezTo>
                    <a:cubicBezTo>
                      <a:pt x="858" y="3350"/>
                      <a:pt x="858" y="3350"/>
                      <a:pt x="858" y="3350"/>
                    </a:cubicBezTo>
                    <a:cubicBezTo>
                      <a:pt x="855" y="3350"/>
                      <a:pt x="855" y="3350"/>
                      <a:pt x="855" y="3350"/>
                    </a:cubicBezTo>
                    <a:cubicBezTo>
                      <a:pt x="853" y="3349"/>
                      <a:pt x="851" y="3349"/>
                      <a:pt x="849" y="3348"/>
                    </a:cubicBezTo>
                    <a:cubicBezTo>
                      <a:pt x="854" y="3301"/>
                      <a:pt x="854" y="3301"/>
                      <a:pt x="854" y="3301"/>
                    </a:cubicBezTo>
                    <a:moveTo>
                      <a:pt x="945" y="3298"/>
                    </a:moveTo>
                    <a:cubicBezTo>
                      <a:pt x="1024" y="3296"/>
                      <a:pt x="1024" y="3296"/>
                      <a:pt x="1024" y="3296"/>
                    </a:cubicBezTo>
                    <a:cubicBezTo>
                      <a:pt x="1009" y="3391"/>
                      <a:pt x="1009" y="3391"/>
                      <a:pt x="1009" y="3391"/>
                    </a:cubicBezTo>
                    <a:cubicBezTo>
                      <a:pt x="995" y="3395"/>
                      <a:pt x="981" y="3399"/>
                      <a:pt x="967" y="3403"/>
                    </a:cubicBezTo>
                    <a:cubicBezTo>
                      <a:pt x="954" y="3395"/>
                      <a:pt x="939" y="3388"/>
                      <a:pt x="923" y="3380"/>
                    </a:cubicBezTo>
                    <a:cubicBezTo>
                      <a:pt x="945" y="3298"/>
                      <a:pt x="945" y="3298"/>
                      <a:pt x="945" y="3298"/>
                    </a:cubicBezTo>
                    <a:moveTo>
                      <a:pt x="1026" y="3296"/>
                    </a:moveTo>
                    <a:cubicBezTo>
                      <a:pt x="1054" y="3296"/>
                      <a:pt x="1054" y="3296"/>
                      <a:pt x="1054" y="3296"/>
                    </a:cubicBezTo>
                    <a:cubicBezTo>
                      <a:pt x="1038" y="3382"/>
                      <a:pt x="1038" y="3382"/>
                      <a:pt x="1038" y="3382"/>
                    </a:cubicBezTo>
                    <a:cubicBezTo>
                      <a:pt x="1029" y="3385"/>
                      <a:pt x="1020" y="3387"/>
                      <a:pt x="1011" y="3390"/>
                    </a:cubicBezTo>
                    <a:cubicBezTo>
                      <a:pt x="1026" y="3296"/>
                      <a:pt x="1026" y="3296"/>
                      <a:pt x="1026" y="3296"/>
                    </a:cubicBezTo>
                    <a:moveTo>
                      <a:pt x="1031" y="3269"/>
                    </a:moveTo>
                    <a:cubicBezTo>
                      <a:pt x="1043" y="3190"/>
                      <a:pt x="1043" y="3190"/>
                      <a:pt x="1043" y="3190"/>
                    </a:cubicBezTo>
                    <a:cubicBezTo>
                      <a:pt x="1074" y="3188"/>
                      <a:pt x="1074" y="3188"/>
                      <a:pt x="1074" y="3188"/>
                    </a:cubicBezTo>
                    <a:cubicBezTo>
                      <a:pt x="1059" y="3268"/>
                      <a:pt x="1059" y="3268"/>
                      <a:pt x="1059" y="3268"/>
                    </a:cubicBezTo>
                    <a:cubicBezTo>
                      <a:pt x="1031" y="3269"/>
                      <a:pt x="1031" y="3269"/>
                      <a:pt x="1031" y="3269"/>
                    </a:cubicBezTo>
                    <a:moveTo>
                      <a:pt x="1077" y="3188"/>
                    </a:moveTo>
                    <a:cubicBezTo>
                      <a:pt x="1173" y="3180"/>
                      <a:pt x="1173" y="3180"/>
                      <a:pt x="1173" y="3180"/>
                    </a:cubicBezTo>
                    <a:cubicBezTo>
                      <a:pt x="1169" y="3199"/>
                      <a:pt x="1169" y="3199"/>
                      <a:pt x="1169" y="3199"/>
                    </a:cubicBezTo>
                    <a:cubicBezTo>
                      <a:pt x="1168" y="3200"/>
                      <a:pt x="1168" y="3200"/>
                      <a:pt x="1168" y="3200"/>
                    </a:cubicBezTo>
                    <a:cubicBezTo>
                      <a:pt x="1169" y="3199"/>
                      <a:pt x="1169" y="3199"/>
                      <a:pt x="1169" y="3199"/>
                    </a:cubicBezTo>
                    <a:cubicBezTo>
                      <a:pt x="1165" y="3219"/>
                      <a:pt x="1165" y="3219"/>
                      <a:pt x="1165" y="3219"/>
                    </a:cubicBezTo>
                    <a:cubicBezTo>
                      <a:pt x="1165" y="3219"/>
                      <a:pt x="1165" y="3219"/>
                      <a:pt x="1165" y="3219"/>
                    </a:cubicBezTo>
                    <a:cubicBezTo>
                      <a:pt x="1165" y="3219"/>
                      <a:pt x="1165" y="3219"/>
                      <a:pt x="1165" y="3219"/>
                    </a:cubicBezTo>
                    <a:cubicBezTo>
                      <a:pt x="1159" y="3254"/>
                      <a:pt x="1159" y="3254"/>
                      <a:pt x="1159" y="3254"/>
                    </a:cubicBezTo>
                    <a:cubicBezTo>
                      <a:pt x="1158" y="3254"/>
                      <a:pt x="1158" y="3254"/>
                      <a:pt x="1158" y="3254"/>
                    </a:cubicBezTo>
                    <a:cubicBezTo>
                      <a:pt x="1159" y="3254"/>
                      <a:pt x="1159" y="3254"/>
                      <a:pt x="1159" y="3254"/>
                    </a:cubicBezTo>
                    <a:cubicBezTo>
                      <a:pt x="1156" y="3266"/>
                      <a:pt x="1156" y="3266"/>
                      <a:pt x="1156" y="3266"/>
                    </a:cubicBezTo>
                    <a:cubicBezTo>
                      <a:pt x="1061" y="3268"/>
                      <a:pt x="1061" y="3268"/>
                      <a:pt x="1061" y="3268"/>
                    </a:cubicBezTo>
                    <a:cubicBezTo>
                      <a:pt x="1077" y="3188"/>
                      <a:pt x="1077" y="3188"/>
                      <a:pt x="1077" y="3188"/>
                    </a:cubicBezTo>
                    <a:moveTo>
                      <a:pt x="1211" y="3138"/>
                    </a:moveTo>
                    <a:cubicBezTo>
                      <a:pt x="1214" y="3135"/>
                      <a:pt x="1217" y="3131"/>
                      <a:pt x="1219" y="3126"/>
                    </a:cubicBezTo>
                    <a:cubicBezTo>
                      <a:pt x="1217" y="3139"/>
                      <a:pt x="1217" y="3139"/>
                      <a:pt x="1217" y="3139"/>
                    </a:cubicBezTo>
                    <a:cubicBezTo>
                      <a:pt x="1216" y="3139"/>
                      <a:pt x="1215" y="3140"/>
                      <a:pt x="1215" y="3141"/>
                    </a:cubicBezTo>
                    <a:cubicBezTo>
                      <a:pt x="1213" y="3140"/>
                      <a:pt x="1212" y="3139"/>
                      <a:pt x="1211" y="3138"/>
                    </a:cubicBezTo>
                    <a:moveTo>
                      <a:pt x="1319" y="3030"/>
                    </a:moveTo>
                    <a:cubicBezTo>
                      <a:pt x="1319" y="3030"/>
                      <a:pt x="1319" y="3030"/>
                      <a:pt x="1319" y="3030"/>
                    </a:cubicBezTo>
                    <a:cubicBezTo>
                      <a:pt x="1319" y="3030"/>
                      <a:pt x="1319" y="3030"/>
                      <a:pt x="1319" y="3030"/>
                    </a:cubicBezTo>
                    <a:cubicBezTo>
                      <a:pt x="1319" y="3030"/>
                      <a:pt x="1319" y="3030"/>
                      <a:pt x="1319" y="3030"/>
                    </a:cubicBezTo>
                    <a:moveTo>
                      <a:pt x="1309" y="3085"/>
                    </a:moveTo>
                    <a:cubicBezTo>
                      <a:pt x="1307" y="3094"/>
                      <a:pt x="1307" y="3094"/>
                      <a:pt x="1307" y="3094"/>
                    </a:cubicBezTo>
                    <a:cubicBezTo>
                      <a:pt x="1305" y="3094"/>
                      <a:pt x="1305" y="3094"/>
                      <a:pt x="1305" y="3094"/>
                    </a:cubicBezTo>
                    <a:cubicBezTo>
                      <a:pt x="1307" y="3091"/>
                      <a:pt x="1308" y="3088"/>
                      <a:pt x="1309" y="3085"/>
                    </a:cubicBezTo>
                    <a:moveTo>
                      <a:pt x="1307" y="3095"/>
                    </a:moveTo>
                    <a:cubicBezTo>
                      <a:pt x="1302" y="3121"/>
                      <a:pt x="1302" y="3121"/>
                      <a:pt x="1302" y="3121"/>
                    </a:cubicBezTo>
                    <a:cubicBezTo>
                      <a:pt x="1299" y="3121"/>
                      <a:pt x="1296" y="3121"/>
                      <a:pt x="1292" y="3121"/>
                    </a:cubicBezTo>
                    <a:cubicBezTo>
                      <a:pt x="1296" y="3115"/>
                      <a:pt x="1300" y="3107"/>
                      <a:pt x="1304" y="3098"/>
                    </a:cubicBezTo>
                    <a:cubicBezTo>
                      <a:pt x="1302" y="3105"/>
                      <a:pt x="1302" y="3105"/>
                      <a:pt x="1302" y="3105"/>
                    </a:cubicBezTo>
                    <a:cubicBezTo>
                      <a:pt x="1304" y="3097"/>
                      <a:pt x="1304" y="3097"/>
                      <a:pt x="1304" y="3097"/>
                    </a:cubicBezTo>
                    <a:cubicBezTo>
                      <a:pt x="1304" y="3096"/>
                      <a:pt x="1305" y="3095"/>
                      <a:pt x="1305" y="3094"/>
                    </a:cubicBezTo>
                    <a:cubicBezTo>
                      <a:pt x="1307" y="3095"/>
                      <a:pt x="1307" y="3095"/>
                      <a:pt x="1307" y="3095"/>
                    </a:cubicBezTo>
                    <a:moveTo>
                      <a:pt x="1309" y="3095"/>
                    </a:moveTo>
                    <a:cubicBezTo>
                      <a:pt x="1314" y="3095"/>
                      <a:pt x="1314" y="3095"/>
                      <a:pt x="1314" y="3095"/>
                    </a:cubicBezTo>
                    <a:cubicBezTo>
                      <a:pt x="1320" y="3097"/>
                      <a:pt x="1331" y="3098"/>
                      <a:pt x="1343" y="3097"/>
                    </a:cubicBezTo>
                    <a:cubicBezTo>
                      <a:pt x="1341" y="3115"/>
                      <a:pt x="1341" y="3115"/>
                      <a:pt x="1341" y="3115"/>
                    </a:cubicBezTo>
                    <a:cubicBezTo>
                      <a:pt x="1328" y="3117"/>
                      <a:pt x="1316" y="3119"/>
                      <a:pt x="1305" y="3121"/>
                    </a:cubicBezTo>
                    <a:cubicBezTo>
                      <a:pt x="1309" y="3095"/>
                      <a:pt x="1309" y="3095"/>
                      <a:pt x="1309" y="3095"/>
                    </a:cubicBezTo>
                    <a:moveTo>
                      <a:pt x="1370" y="3115"/>
                    </a:moveTo>
                    <a:cubicBezTo>
                      <a:pt x="1366" y="3140"/>
                      <a:pt x="1366" y="3140"/>
                      <a:pt x="1366" y="3140"/>
                    </a:cubicBezTo>
                    <a:cubicBezTo>
                      <a:pt x="1357" y="3141"/>
                      <a:pt x="1348" y="3143"/>
                      <a:pt x="1339" y="3144"/>
                    </a:cubicBezTo>
                    <a:cubicBezTo>
                      <a:pt x="1342" y="3119"/>
                      <a:pt x="1342" y="3119"/>
                      <a:pt x="1342" y="3119"/>
                    </a:cubicBezTo>
                    <a:cubicBezTo>
                      <a:pt x="1352" y="3118"/>
                      <a:pt x="1361" y="3117"/>
                      <a:pt x="1370" y="3115"/>
                    </a:cubicBezTo>
                    <a:moveTo>
                      <a:pt x="1365" y="3145"/>
                    </a:moveTo>
                    <a:cubicBezTo>
                      <a:pt x="1362" y="3165"/>
                      <a:pt x="1362" y="3165"/>
                      <a:pt x="1362" y="3165"/>
                    </a:cubicBezTo>
                    <a:cubicBezTo>
                      <a:pt x="1354" y="3166"/>
                      <a:pt x="1345" y="3167"/>
                      <a:pt x="1335" y="3168"/>
                    </a:cubicBezTo>
                    <a:cubicBezTo>
                      <a:pt x="1338" y="3148"/>
                      <a:pt x="1338" y="3148"/>
                      <a:pt x="1338" y="3148"/>
                    </a:cubicBezTo>
                    <a:cubicBezTo>
                      <a:pt x="1348" y="3147"/>
                      <a:pt x="1357" y="3146"/>
                      <a:pt x="1365" y="3145"/>
                    </a:cubicBezTo>
                    <a:moveTo>
                      <a:pt x="1361" y="3169"/>
                    </a:moveTo>
                    <a:cubicBezTo>
                      <a:pt x="1359" y="3184"/>
                      <a:pt x="1359" y="3184"/>
                      <a:pt x="1359" y="3184"/>
                    </a:cubicBezTo>
                    <a:cubicBezTo>
                      <a:pt x="1351" y="3184"/>
                      <a:pt x="1342" y="3185"/>
                      <a:pt x="1333" y="3187"/>
                    </a:cubicBezTo>
                    <a:cubicBezTo>
                      <a:pt x="1335" y="3172"/>
                      <a:pt x="1335" y="3172"/>
                      <a:pt x="1335" y="3172"/>
                    </a:cubicBezTo>
                    <a:cubicBezTo>
                      <a:pt x="1344" y="3171"/>
                      <a:pt x="1353" y="3170"/>
                      <a:pt x="1361" y="3169"/>
                    </a:cubicBezTo>
                    <a:moveTo>
                      <a:pt x="1358" y="3189"/>
                    </a:moveTo>
                    <a:cubicBezTo>
                      <a:pt x="1356" y="3202"/>
                      <a:pt x="1356" y="3202"/>
                      <a:pt x="1356" y="3202"/>
                    </a:cubicBezTo>
                    <a:cubicBezTo>
                      <a:pt x="1348" y="3204"/>
                      <a:pt x="1339" y="3205"/>
                      <a:pt x="1330" y="3207"/>
                    </a:cubicBezTo>
                    <a:cubicBezTo>
                      <a:pt x="1332" y="3191"/>
                      <a:pt x="1332" y="3191"/>
                      <a:pt x="1332" y="3191"/>
                    </a:cubicBezTo>
                    <a:cubicBezTo>
                      <a:pt x="1341" y="3190"/>
                      <a:pt x="1350" y="3190"/>
                      <a:pt x="1358" y="3189"/>
                    </a:cubicBezTo>
                    <a:moveTo>
                      <a:pt x="1355" y="3207"/>
                    </a:moveTo>
                    <a:cubicBezTo>
                      <a:pt x="1353" y="3218"/>
                      <a:pt x="1353" y="3218"/>
                      <a:pt x="1353" y="3218"/>
                    </a:cubicBezTo>
                    <a:cubicBezTo>
                      <a:pt x="1345" y="3219"/>
                      <a:pt x="1337" y="3219"/>
                      <a:pt x="1328" y="3220"/>
                    </a:cubicBezTo>
                    <a:cubicBezTo>
                      <a:pt x="1329" y="3211"/>
                      <a:pt x="1329" y="3211"/>
                      <a:pt x="1329" y="3211"/>
                    </a:cubicBezTo>
                    <a:cubicBezTo>
                      <a:pt x="1338" y="3210"/>
                      <a:pt x="1347" y="3208"/>
                      <a:pt x="1355" y="3207"/>
                    </a:cubicBezTo>
                    <a:moveTo>
                      <a:pt x="1353" y="3223"/>
                    </a:moveTo>
                    <a:cubicBezTo>
                      <a:pt x="1351" y="3232"/>
                      <a:pt x="1351" y="3232"/>
                      <a:pt x="1351" y="3232"/>
                    </a:cubicBezTo>
                    <a:cubicBezTo>
                      <a:pt x="1343" y="3233"/>
                      <a:pt x="1335" y="3234"/>
                      <a:pt x="1326" y="3235"/>
                    </a:cubicBezTo>
                    <a:cubicBezTo>
                      <a:pt x="1327" y="3225"/>
                      <a:pt x="1327" y="3225"/>
                      <a:pt x="1327" y="3225"/>
                    </a:cubicBezTo>
                    <a:cubicBezTo>
                      <a:pt x="1336" y="3224"/>
                      <a:pt x="1345" y="3224"/>
                      <a:pt x="1353" y="3223"/>
                    </a:cubicBezTo>
                    <a:moveTo>
                      <a:pt x="1269" y="3319"/>
                    </a:moveTo>
                    <a:cubicBezTo>
                      <a:pt x="1274" y="3290"/>
                      <a:pt x="1274" y="3290"/>
                      <a:pt x="1274" y="3290"/>
                    </a:cubicBezTo>
                    <a:cubicBezTo>
                      <a:pt x="1316" y="3289"/>
                      <a:pt x="1316" y="3289"/>
                      <a:pt x="1316" y="3289"/>
                    </a:cubicBezTo>
                    <a:cubicBezTo>
                      <a:pt x="1313" y="3307"/>
                      <a:pt x="1313" y="3307"/>
                      <a:pt x="1313" y="3307"/>
                    </a:cubicBezTo>
                    <a:cubicBezTo>
                      <a:pt x="1299" y="3311"/>
                      <a:pt x="1284" y="3315"/>
                      <a:pt x="1269" y="3319"/>
                    </a:cubicBezTo>
                    <a:moveTo>
                      <a:pt x="1266" y="3320"/>
                    </a:moveTo>
                    <a:cubicBezTo>
                      <a:pt x="1256" y="3322"/>
                      <a:pt x="1247" y="3325"/>
                      <a:pt x="1237" y="3328"/>
                    </a:cubicBezTo>
                    <a:cubicBezTo>
                      <a:pt x="1243" y="3291"/>
                      <a:pt x="1243" y="3291"/>
                      <a:pt x="1243" y="3291"/>
                    </a:cubicBezTo>
                    <a:cubicBezTo>
                      <a:pt x="1272" y="3290"/>
                      <a:pt x="1272" y="3290"/>
                      <a:pt x="1272" y="3290"/>
                    </a:cubicBezTo>
                    <a:cubicBezTo>
                      <a:pt x="1266" y="3320"/>
                      <a:pt x="1266" y="3320"/>
                      <a:pt x="1266" y="3320"/>
                    </a:cubicBezTo>
                    <a:moveTo>
                      <a:pt x="1261" y="3348"/>
                    </a:moveTo>
                    <a:cubicBezTo>
                      <a:pt x="1259" y="3358"/>
                      <a:pt x="1259" y="3358"/>
                      <a:pt x="1259" y="3358"/>
                    </a:cubicBezTo>
                    <a:cubicBezTo>
                      <a:pt x="1250" y="3360"/>
                      <a:pt x="1240" y="3363"/>
                      <a:pt x="1231" y="3365"/>
                    </a:cubicBezTo>
                    <a:cubicBezTo>
                      <a:pt x="1233" y="3355"/>
                      <a:pt x="1233" y="3355"/>
                      <a:pt x="1233" y="3355"/>
                    </a:cubicBezTo>
                    <a:cubicBezTo>
                      <a:pt x="1242" y="3353"/>
                      <a:pt x="1252" y="3350"/>
                      <a:pt x="1261" y="3348"/>
                    </a:cubicBezTo>
                    <a:moveTo>
                      <a:pt x="1676" y="3238"/>
                    </a:moveTo>
                    <a:cubicBezTo>
                      <a:pt x="1677" y="3237"/>
                      <a:pt x="1678" y="3237"/>
                      <a:pt x="1679" y="3237"/>
                    </a:cubicBezTo>
                    <a:cubicBezTo>
                      <a:pt x="1680" y="3243"/>
                      <a:pt x="1682" y="3250"/>
                      <a:pt x="1684" y="3257"/>
                    </a:cubicBezTo>
                    <a:cubicBezTo>
                      <a:pt x="1681" y="3257"/>
                      <a:pt x="1678" y="3258"/>
                      <a:pt x="1676" y="3258"/>
                    </a:cubicBezTo>
                    <a:cubicBezTo>
                      <a:pt x="1676" y="3254"/>
                      <a:pt x="1677" y="3243"/>
                      <a:pt x="1675" y="3238"/>
                    </a:cubicBezTo>
                    <a:cubicBezTo>
                      <a:pt x="1676" y="3238"/>
                      <a:pt x="1676" y="3238"/>
                      <a:pt x="1676" y="3238"/>
                    </a:cubicBezTo>
                    <a:moveTo>
                      <a:pt x="1685" y="3235"/>
                    </a:moveTo>
                    <a:cubicBezTo>
                      <a:pt x="1686" y="3242"/>
                      <a:pt x="1688" y="3249"/>
                      <a:pt x="1690" y="3255"/>
                    </a:cubicBezTo>
                    <a:cubicBezTo>
                      <a:pt x="1688" y="3256"/>
                      <a:pt x="1687" y="3256"/>
                      <a:pt x="1685" y="3256"/>
                    </a:cubicBezTo>
                    <a:cubicBezTo>
                      <a:pt x="1685" y="3250"/>
                      <a:pt x="1685" y="3242"/>
                      <a:pt x="1684" y="3236"/>
                    </a:cubicBezTo>
                    <a:cubicBezTo>
                      <a:pt x="1684" y="3236"/>
                      <a:pt x="1685" y="3235"/>
                      <a:pt x="1685" y="3235"/>
                    </a:cubicBezTo>
                    <a:moveTo>
                      <a:pt x="1690" y="3234"/>
                    </a:moveTo>
                    <a:cubicBezTo>
                      <a:pt x="1690" y="3234"/>
                      <a:pt x="1690" y="3234"/>
                      <a:pt x="1690" y="3234"/>
                    </a:cubicBezTo>
                    <a:cubicBezTo>
                      <a:pt x="1691" y="3241"/>
                      <a:pt x="1693" y="3248"/>
                      <a:pt x="1695" y="3254"/>
                    </a:cubicBezTo>
                    <a:cubicBezTo>
                      <a:pt x="1693" y="3255"/>
                      <a:pt x="1692" y="3255"/>
                      <a:pt x="1691" y="3255"/>
                    </a:cubicBezTo>
                    <a:cubicBezTo>
                      <a:pt x="1691" y="3249"/>
                      <a:pt x="1691" y="3241"/>
                      <a:pt x="1690" y="3234"/>
                    </a:cubicBezTo>
                    <a:moveTo>
                      <a:pt x="1397" y="3329"/>
                    </a:moveTo>
                    <a:cubicBezTo>
                      <a:pt x="1352" y="3340"/>
                      <a:pt x="1307" y="3353"/>
                      <a:pt x="1260" y="3365"/>
                    </a:cubicBezTo>
                    <a:cubicBezTo>
                      <a:pt x="1261" y="3363"/>
                      <a:pt x="1261" y="3363"/>
                      <a:pt x="1261" y="3363"/>
                    </a:cubicBezTo>
                    <a:cubicBezTo>
                      <a:pt x="1299" y="3353"/>
                      <a:pt x="1337" y="3343"/>
                      <a:pt x="1374" y="3334"/>
                    </a:cubicBezTo>
                    <a:cubicBezTo>
                      <a:pt x="1382" y="3332"/>
                      <a:pt x="1390" y="3330"/>
                      <a:pt x="1397" y="3329"/>
                    </a:cubicBezTo>
                    <a:moveTo>
                      <a:pt x="1253" y="3394"/>
                    </a:moveTo>
                    <a:cubicBezTo>
                      <a:pt x="1248" y="3421"/>
                      <a:pt x="1248" y="3421"/>
                      <a:pt x="1248" y="3421"/>
                    </a:cubicBezTo>
                    <a:cubicBezTo>
                      <a:pt x="1239" y="3423"/>
                      <a:pt x="1231" y="3426"/>
                      <a:pt x="1222" y="3428"/>
                    </a:cubicBezTo>
                    <a:cubicBezTo>
                      <a:pt x="1222" y="3428"/>
                      <a:pt x="1222" y="3428"/>
                      <a:pt x="1222" y="3428"/>
                    </a:cubicBezTo>
                    <a:cubicBezTo>
                      <a:pt x="1222" y="3427"/>
                      <a:pt x="1221" y="3427"/>
                      <a:pt x="1221" y="3427"/>
                    </a:cubicBezTo>
                    <a:cubicBezTo>
                      <a:pt x="1225" y="3401"/>
                      <a:pt x="1225" y="3401"/>
                      <a:pt x="1225" y="3401"/>
                    </a:cubicBezTo>
                    <a:cubicBezTo>
                      <a:pt x="1229" y="3400"/>
                      <a:pt x="1233" y="3399"/>
                      <a:pt x="1237" y="3398"/>
                    </a:cubicBezTo>
                    <a:cubicBezTo>
                      <a:pt x="1242" y="3397"/>
                      <a:pt x="1247" y="3395"/>
                      <a:pt x="1253" y="3394"/>
                    </a:cubicBezTo>
                    <a:moveTo>
                      <a:pt x="1218" y="3432"/>
                    </a:moveTo>
                    <a:cubicBezTo>
                      <a:pt x="1217" y="3432"/>
                      <a:pt x="1217" y="3432"/>
                      <a:pt x="1217" y="3432"/>
                    </a:cubicBezTo>
                    <a:cubicBezTo>
                      <a:pt x="1217" y="3432"/>
                      <a:pt x="1217" y="3432"/>
                      <a:pt x="1217" y="3432"/>
                    </a:cubicBezTo>
                    <a:cubicBezTo>
                      <a:pt x="1217" y="3432"/>
                      <a:pt x="1217" y="3431"/>
                      <a:pt x="1218" y="3432"/>
                    </a:cubicBezTo>
                    <a:moveTo>
                      <a:pt x="1220" y="3434"/>
                    </a:moveTo>
                    <a:cubicBezTo>
                      <a:pt x="1219" y="3434"/>
                      <a:pt x="1219" y="3433"/>
                      <a:pt x="1219" y="3433"/>
                    </a:cubicBezTo>
                    <a:cubicBezTo>
                      <a:pt x="1219" y="3433"/>
                      <a:pt x="1219" y="3433"/>
                      <a:pt x="1219" y="3433"/>
                    </a:cubicBezTo>
                    <a:cubicBezTo>
                      <a:pt x="1220" y="3433"/>
                      <a:pt x="1220" y="3433"/>
                      <a:pt x="1220" y="3433"/>
                    </a:cubicBezTo>
                    <a:cubicBezTo>
                      <a:pt x="1220" y="3434"/>
                      <a:pt x="1220" y="3434"/>
                      <a:pt x="1220" y="3434"/>
                    </a:cubicBezTo>
                    <a:moveTo>
                      <a:pt x="1216" y="3434"/>
                    </a:moveTo>
                    <a:cubicBezTo>
                      <a:pt x="1215" y="3433"/>
                      <a:pt x="1215" y="3433"/>
                      <a:pt x="1216" y="3433"/>
                    </a:cubicBezTo>
                    <a:cubicBezTo>
                      <a:pt x="1216" y="3434"/>
                      <a:pt x="1216" y="3434"/>
                      <a:pt x="1216" y="3434"/>
                    </a:cubicBezTo>
                    <a:moveTo>
                      <a:pt x="1213" y="3430"/>
                    </a:moveTo>
                    <a:cubicBezTo>
                      <a:pt x="1045" y="3472"/>
                      <a:pt x="875" y="3511"/>
                      <a:pt x="719" y="3535"/>
                    </a:cubicBezTo>
                    <a:cubicBezTo>
                      <a:pt x="867" y="3503"/>
                      <a:pt x="1031" y="3452"/>
                      <a:pt x="1207" y="3406"/>
                    </a:cubicBezTo>
                    <a:cubicBezTo>
                      <a:pt x="1212" y="3405"/>
                      <a:pt x="1217" y="3403"/>
                      <a:pt x="1223" y="3402"/>
                    </a:cubicBezTo>
                    <a:cubicBezTo>
                      <a:pt x="1218" y="3427"/>
                      <a:pt x="1218" y="3427"/>
                      <a:pt x="1218" y="3427"/>
                    </a:cubicBezTo>
                    <a:cubicBezTo>
                      <a:pt x="1216" y="3426"/>
                      <a:pt x="1214" y="3428"/>
                      <a:pt x="1213" y="3430"/>
                    </a:cubicBezTo>
                    <a:moveTo>
                      <a:pt x="582" y="3575"/>
                    </a:moveTo>
                    <a:cubicBezTo>
                      <a:pt x="579" y="3575"/>
                      <a:pt x="575" y="3575"/>
                      <a:pt x="572" y="3575"/>
                    </a:cubicBezTo>
                    <a:cubicBezTo>
                      <a:pt x="572" y="3568"/>
                      <a:pt x="571" y="3563"/>
                      <a:pt x="571" y="3560"/>
                    </a:cubicBezTo>
                    <a:cubicBezTo>
                      <a:pt x="574" y="3559"/>
                      <a:pt x="577" y="3559"/>
                      <a:pt x="581" y="3559"/>
                    </a:cubicBezTo>
                    <a:cubicBezTo>
                      <a:pt x="580" y="3564"/>
                      <a:pt x="581" y="3569"/>
                      <a:pt x="582" y="3575"/>
                    </a:cubicBezTo>
                    <a:moveTo>
                      <a:pt x="570" y="3579"/>
                    </a:moveTo>
                    <a:cubicBezTo>
                      <a:pt x="562" y="3579"/>
                      <a:pt x="555" y="3580"/>
                      <a:pt x="548" y="3581"/>
                    </a:cubicBezTo>
                    <a:cubicBezTo>
                      <a:pt x="547" y="3579"/>
                      <a:pt x="547" y="3578"/>
                      <a:pt x="547" y="3576"/>
                    </a:cubicBezTo>
                    <a:cubicBezTo>
                      <a:pt x="555" y="3576"/>
                      <a:pt x="562" y="3576"/>
                      <a:pt x="570" y="3575"/>
                    </a:cubicBezTo>
                    <a:cubicBezTo>
                      <a:pt x="570" y="3576"/>
                      <a:pt x="570" y="3577"/>
                      <a:pt x="570" y="3579"/>
                    </a:cubicBezTo>
                    <a:moveTo>
                      <a:pt x="504" y="3577"/>
                    </a:moveTo>
                    <a:cubicBezTo>
                      <a:pt x="504" y="3579"/>
                      <a:pt x="504" y="3581"/>
                      <a:pt x="505" y="3583"/>
                    </a:cubicBezTo>
                    <a:cubicBezTo>
                      <a:pt x="499" y="3583"/>
                      <a:pt x="493" y="3583"/>
                      <a:pt x="487" y="3583"/>
                    </a:cubicBezTo>
                    <a:cubicBezTo>
                      <a:pt x="487" y="3581"/>
                      <a:pt x="486" y="3579"/>
                      <a:pt x="486" y="3577"/>
                    </a:cubicBezTo>
                    <a:cubicBezTo>
                      <a:pt x="492" y="3577"/>
                      <a:pt x="498" y="3577"/>
                      <a:pt x="504" y="3577"/>
                    </a:cubicBezTo>
                    <a:moveTo>
                      <a:pt x="469" y="3592"/>
                    </a:moveTo>
                    <a:cubicBezTo>
                      <a:pt x="470" y="3599"/>
                      <a:pt x="471" y="3607"/>
                      <a:pt x="473" y="3615"/>
                    </a:cubicBezTo>
                    <a:cubicBezTo>
                      <a:pt x="470" y="3614"/>
                      <a:pt x="466" y="3613"/>
                      <a:pt x="463" y="3613"/>
                    </a:cubicBezTo>
                    <a:cubicBezTo>
                      <a:pt x="461" y="3605"/>
                      <a:pt x="459" y="3597"/>
                      <a:pt x="458" y="3590"/>
                    </a:cubicBezTo>
                    <a:cubicBezTo>
                      <a:pt x="462" y="3591"/>
                      <a:pt x="465" y="3591"/>
                      <a:pt x="469" y="3592"/>
                    </a:cubicBezTo>
                    <a:moveTo>
                      <a:pt x="459" y="3612"/>
                    </a:moveTo>
                    <a:cubicBezTo>
                      <a:pt x="458" y="3612"/>
                      <a:pt x="457" y="3612"/>
                      <a:pt x="456" y="3611"/>
                    </a:cubicBezTo>
                    <a:cubicBezTo>
                      <a:pt x="454" y="3611"/>
                      <a:pt x="452" y="3611"/>
                      <a:pt x="449" y="3610"/>
                    </a:cubicBezTo>
                    <a:cubicBezTo>
                      <a:pt x="447" y="3602"/>
                      <a:pt x="446" y="3595"/>
                      <a:pt x="444" y="3588"/>
                    </a:cubicBezTo>
                    <a:cubicBezTo>
                      <a:pt x="448" y="3589"/>
                      <a:pt x="451" y="3589"/>
                      <a:pt x="455" y="3590"/>
                    </a:cubicBezTo>
                    <a:cubicBezTo>
                      <a:pt x="456" y="3597"/>
                      <a:pt x="457" y="3604"/>
                      <a:pt x="459" y="3612"/>
                    </a:cubicBezTo>
                    <a:moveTo>
                      <a:pt x="428" y="3575"/>
                    </a:moveTo>
                    <a:cubicBezTo>
                      <a:pt x="427" y="3575"/>
                      <a:pt x="427" y="3575"/>
                      <a:pt x="427" y="3575"/>
                    </a:cubicBezTo>
                    <a:cubicBezTo>
                      <a:pt x="432" y="3575"/>
                      <a:pt x="436" y="3575"/>
                      <a:pt x="440" y="3576"/>
                    </a:cubicBezTo>
                    <a:cubicBezTo>
                      <a:pt x="440" y="3576"/>
                      <a:pt x="440" y="3577"/>
                      <a:pt x="440" y="3578"/>
                    </a:cubicBezTo>
                    <a:cubicBezTo>
                      <a:pt x="436" y="3577"/>
                      <a:pt x="432" y="3576"/>
                      <a:pt x="428" y="3575"/>
                    </a:cubicBezTo>
                    <a:moveTo>
                      <a:pt x="437" y="3586"/>
                    </a:moveTo>
                    <a:cubicBezTo>
                      <a:pt x="430" y="3586"/>
                      <a:pt x="430" y="3586"/>
                      <a:pt x="430" y="3586"/>
                    </a:cubicBezTo>
                    <a:cubicBezTo>
                      <a:pt x="430" y="3586"/>
                      <a:pt x="429" y="3585"/>
                      <a:pt x="429" y="3585"/>
                    </a:cubicBezTo>
                    <a:cubicBezTo>
                      <a:pt x="432" y="3585"/>
                      <a:pt x="435" y="3586"/>
                      <a:pt x="437" y="3586"/>
                    </a:cubicBezTo>
                    <a:moveTo>
                      <a:pt x="425" y="3575"/>
                    </a:moveTo>
                    <a:cubicBezTo>
                      <a:pt x="425" y="3575"/>
                      <a:pt x="425" y="3575"/>
                      <a:pt x="424" y="3575"/>
                    </a:cubicBezTo>
                    <a:cubicBezTo>
                      <a:pt x="425" y="3575"/>
                      <a:pt x="425" y="3575"/>
                      <a:pt x="425" y="3575"/>
                    </a:cubicBezTo>
                    <a:cubicBezTo>
                      <a:pt x="425" y="3575"/>
                      <a:pt x="425" y="3575"/>
                      <a:pt x="425" y="3575"/>
                    </a:cubicBezTo>
                    <a:moveTo>
                      <a:pt x="408" y="3568"/>
                    </a:moveTo>
                    <a:cubicBezTo>
                      <a:pt x="407" y="3565"/>
                      <a:pt x="407" y="3562"/>
                      <a:pt x="406" y="3559"/>
                    </a:cubicBezTo>
                    <a:cubicBezTo>
                      <a:pt x="412" y="3560"/>
                      <a:pt x="418" y="3560"/>
                      <a:pt x="424" y="3560"/>
                    </a:cubicBezTo>
                    <a:cubicBezTo>
                      <a:pt x="425" y="3562"/>
                      <a:pt x="425" y="3565"/>
                      <a:pt x="425" y="3567"/>
                    </a:cubicBezTo>
                    <a:cubicBezTo>
                      <a:pt x="408" y="3568"/>
                      <a:pt x="408" y="3568"/>
                      <a:pt x="408" y="3568"/>
                    </a:cubicBezTo>
                    <a:moveTo>
                      <a:pt x="425" y="3560"/>
                    </a:moveTo>
                    <a:cubicBezTo>
                      <a:pt x="428" y="3560"/>
                      <a:pt x="430" y="3560"/>
                      <a:pt x="433" y="3560"/>
                    </a:cubicBezTo>
                    <a:cubicBezTo>
                      <a:pt x="435" y="3560"/>
                      <a:pt x="437" y="3560"/>
                      <a:pt x="439" y="3560"/>
                    </a:cubicBezTo>
                    <a:cubicBezTo>
                      <a:pt x="439" y="3562"/>
                      <a:pt x="439" y="3564"/>
                      <a:pt x="439" y="3567"/>
                    </a:cubicBezTo>
                    <a:cubicBezTo>
                      <a:pt x="426" y="3567"/>
                      <a:pt x="426" y="3567"/>
                      <a:pt x="426" y="3567"/>
                    </a:cubicBezTo>
                    <a:cubicBezTo>
                      <a:pt x="426" y="3564"/>
                      <a:pt x="425" y="3562"/>
                      <a:pt x="425" y="3560"/>
                    </a:cubicBezTo>
                    <a:moveTo>
                      <a:pt x="439" y="3560"/>
                    </a:moveTo>
                    <a:cubicBezTo>
                      <a:pt x="444" y="3560"/>
                      <a:pt x="448" y="3560"/>
                      <a:pt x="452" y="3560"/>
                    </a:cubicBezTo>
                    <a:cubicBezTo>
                      <a:pt x="452" y="3562"/>
                      <a:pt x="452" y="3564"/>
                      <a:pt x="452" y="3566"/>
                    </a:cubicBezTo>
                    <a:cubicBezTo>
                      <a:pt x="440" y="3567"/>
                      <a:pt x="440" y="3567"/>
                      <a:pt x="440" y="3567"/>
                    </a:cubicBezTo>
                    <a:cubicBezTo>
                      <a:pt x="440" y="3564"/>
                      <a:pt x="440" y="3562"/>
                      <a:pt x="439" y="3560"/>
                    </a:cubicBezTo>
                    <a:moveTo>
                      <a:pt x="453" y="3560"/>
                    </a:moveTo>
                    <a:cubicBezTo>
                      <a:pt x="454" y="3560"/>
                      <a:pt x="456" y="3560"/>
                      <a:pt x="458" y="3560"/>
                    </a:cubicBezTo>
                    <a:cubicBezTo>
                      <a:pt x="461" y="3560"/>
                      <a:pt x="464" y="3560"/>
                      <a:pt x="466" y="3560"/>
                    </a:cubicBezTo>
                    <a:cubicBezTo>
                      <a:pt x="466" y="3562"/>
                      <a:pt x="466" y="3564"/>
                      <a:pt x="466" y="3566"/>
                    </a:cubicBezTo>
                    <a:cubicBezTo>
                      <a:pt x="454" y="3566"/>
                      <a:pt x="454" y="3566"/>
                      <a:pt x="454" y="3566"/>
                    </a:cubicBezTo>
                    <a:cubicBezTo>
                      <a:pt x="453" y="3564"/>
                      <a:pt x="453" y="3562"/>
                      <a:pt x="453" y="3560"/>
                    </a:cubicBezTo>
                    <a:moveTo>
                      <a:pt x="453" y="3560"/>
                    </a:moveTo>
                    <a:cubicBezTo>
                      <a:pt x="452" y="3559"/>
                      <a:pt x="452" y="3558"/>
                      <a:pt x="452" y="3558"/>
                    </a:cubicBezTo>
                    <a:cubicBezTo>
                      <a:pt x="457" y="3558"/>
                      <a:pt x="462" y="3559"/>
                      <a:pt x="466" y="3559"/>
                    </a:cubicBezTo>
                    <a:cubicBezTo>
                      <a:pt x="466" y="3559"/>
                      <a:pt x="466" y="3559"/>
                      <a:pt x="466" y="3559"/>
                    </a:cubicBezTo>
                    <a:cubicBezTo>
                      <a:pt x="462" y="3559"/>
                      <a:pt x="457" y="3560"/>
                      <a:pt x="453" y="3560"/>
                    </a:cubicBezTo>
                    <a:moveTo>
                      <a:pt x="456" y="3538"/>
                    </a:moveTo>
                    <a:cubicBezTo>
                      <a:pt x="457" y="3532"/>
                      <a:pt x="457" y="3526"/>
                      <a:pt x="456" y="3522"/>
                    </a:cubicBezTo>
                    <a:cubicBezTo>
                      <a:pt x="479" y="3525"/>
                      <a:pt x="502" y="3527"/>
                      <a:pt x="526" y="3527"/>
                    </a:cubicBezTo>
                    <a:cubicBezTo>
                      <a:pt x="525" y="3527"/>
                      <a:pt x="524" y="3527"/>
                      <a:pt x="523" y="3527"/>
                    </a:cubicBezTo>
                    <a:cubicBezTo>
                      <a:pt x="501" y="3526"/>
                      <a:pt x="479" y="3524"/>
                      <a:pt x="458" y="3522"/>
                    </a:cubicBezTo>
                    <a:cubicBezTo>
                      <a:pt x="465" y="3521"/>
                      <a:pt x="465" y="3521"/>
                      <a:pt x="465" y="3521"/>
                    </a:cubicBezTo>
                    <a:cubicBezTo>
                      <a:pt x="496" y="3523"/>
                      <a:pt x="529" y="3522"/>
                      <a:pt x="562" y="3520"/>
                    </a:cubicBezTo>
                    <a:cubicBezTo>
                      <a:pt x="560" y="3525"/>
                      <a:pt x="560" y="3525"/>
                      <a:pt x="560" y="3525"/>
                    </a:cubicBezTo>
                    <a:cubicBezTo>
                      <a:pt x="561" y="3526"/>
                      <a:pt x="561" y="3526"/>
                      <a:pt x="561" y="3526"/>
                    </a:cubicBezTo>
                    <a:cubicBezTo>
                      <a:pt x="549" y="3526"/>
                      <a:pt x="537" y="3527"/>
                      <a:pt x="526" y="3527"/>
                    </a:cubicBezTo>
                    <a:cubicBezTo>
                      <a:pt x="543" y="3528"/>
                      <a:pt x="562" y="3527"/>
                      <a:pt x="584" y="3526"/>
                    </a:cubicBezTo>
                    <a:cubicBezTo>
                      <a:pt x="539" y="3532"/>
                      <a:pt x="497" y="3537"/>
                      <a:pt x="456" y="3538"/>
                    </a:cubicBezTo>
                    <a:moveTo>
                      <a:pt x="470" y="3509"/>
                    </a:moveTo>
                    <a:cubicBezTo>
                      <a:pt x="469" y="3504"/>
                      <a:pt x="469" y="3504"/>
                      <a:pt x="469" y="3504"/>
                    </a:cubicBezTo>
                    <a:cubicBezTo>
                      <a:pt x="473" y="3504"/>
                      <a:pt x="473" y="3504"/>
                      <a:pt x="473" y="3504"/>
                    </a:cubicBezTo>
                    <a:cubicBezTo>
                      <a:pt x="472" y="3478"/>
                      <a:pt x="472" y="3478"/>
                      <a:pt x="472" y="3478"/>
                    </a:cubicBezTo>
                    <a:cubicBezTo>
                      <a:pt x="473" y="3477"/>
                      <a:pt x="474" y="3476"/>
                      <a:pt x="475" y="3475"/>
                    </a:cubicBezTo>
                    <a:cubicBezTo>
                      <a:pt x="476" y="3479"/>
                      <a:pt x="476" y="3479"/>
                      <a:pt x="476" y="3479"/>
                    </a:cubicBezTo>
                    <a:cubicBezTo>
                      <a:pt x="476" y="3493"/>
                      <a:pt x="476" y="3493"/>
                      <a:pt x="476" y="3493"/>
                    </a:cubicBezTo>
                    <a:cubicBezTo>
                      <a:pt x="479" y="3493"/>
                      <a:pt x="479" y="3493"/>
                      <a:pt x="479" y="3493"/>
                    </a:cubicBezTo>
                    <a:cubicBezTo>
                      <a:pt x="480" y="3506"/>
                      <a:pt x="480" y="3506"/>
                      <a:pt x="480" y="3506"/>
                    </a:cubicBezTo>
                    <a:cubicBezTo>
                      <a:pt x="484" y="3506"/>
                      <a:pt x="484" y="3506"/>
                      <a:pt x="484" y="3506"/>
                    </a:cubicBezTo>
                    <a:cubicBezTo>
                      <a:pt x="483" y="3487"/>
                      <a:pt x="483" y="3487"/>
                      <a:pt x="483" y="3487"/>
                    </a:cubicBezTo>
                    <a:cubicBezTo>
                      <a:pt x="483" y="3487"/>
                      <a:pt x="483" y="3487"/>
                      <a:pt x="483" y="3487"/>
                    </a:cubicBezTo>
                    <a:cubicBezTo>
                      <a:pt x="485" y="3506"/>
                      <a:pt x="485" y="3506"/>
                      <a:pt x="485" y="3506"/>
                    </a:cubicBezTo>
                    <a:cubicBezTo>
                      <a:pt x="490" y="3505"/>
                      <a:pt x="490" y="3505"/>
                      <a:pt x="490" y="3505"/>
                    </a:cubicBezTo>
                    <a:cubicBezTo>
                      <a:pt x="487" y="3479"/>
                      <a:pt x="487" y="3479"/>
                      <a:pt x="487" y="3479"/>
                    </a:cubicBezTo>
                    <a:cubicBezTo>
                      <a:pt x="494" y="3478"/>
                      <a:pt x="494" y="3478"/>
                      <a:pt x="494" y="3478"/>
                    </a:cubicBezTo>
                    <a:cubicBezTo>
                      <a:pt x="491" y="3460"/>
                      <a:pt x="491" y="3460"/>
                      <a:pt x="491" y="3460"/>
                    </a:cubicBezTo>
                    <a:cubicBezTo>
                      <a:pt x="493" y="3459"/>
                      <a:pt x="494" y="3458"/>
                      <a:pt x="495" y="3457"/>
                    </a:cubicBezTo>
                    <a:cubicBezTo>
                      <a:pt x="497" y="3509"/>
                      <a:pt x="497" y="3509"/>
                      <a:pt x="497" y="3509"/>
                    </a:cubicBezTo>
                    <a:cubicBezTo>
                      <a:pt x="488" y="3509"/>
                      <a:pt x="479" y="3509"/>
                      <a:pt x="470" y="3509"/>
                    </a:cubicBezTo>
                    <a:moveTo>
                      <a:pt x="440" y="3507"/>
                    </a:moveTo>
                    <a:cubicBezTo>
                      <a:pt x="439" y="3507"/>
                      <a:pt x="438" y="3507"/>
                      <a:pt x="438" y="3507"/>
                    </a:cubicBezTo>
                    <a:cubicBezTo>
                      <a:pt x="437" y="3505"/>
                      <a:pt x="436" y="3504"/>
                      <a:pt x="436" y="3503"/>
                    </a:cubicBezTo>
                    <a:cubicBezTo>
                      <a:pt x="439" y="3494"/>
                      <a:pt x="439" y="3494"/>
                      <a:pt x="439" y="3494"/>
                    </a:cubicBezTo>
                    <a:cubicBezTo>
                      <a:pt x="440" y="3494"/>
                      <a:pt x="440" y="3494"/>
                      <a:pt x="440" y="3494"/>
                    </a:cubicBezTo>
                    <a:cubicBezTo>
                      <a:pt x="440" y="3491"/>
                      <a:pt x="440" y="3491"/>
                      <a:pt x="440" y="3491"/>
                    </a:cubicBezTo>
                    <a:cubicBezTo>
                      <a:pt x="447" y="3472"/>
                      <a:pt x="447" y="3472"/>
                      <a:pt x="447" y="3472"/>
                    </a:cubicBezTo>
                    <a:cubicBezTo>
                      <a:pt x="450" y="3497"/>
                      <a:pt x="450" y="3497"/>
                      <a:pt x="450" y="3497"/>
                    </a:cubicBezTo>
                    <a:cubicBezTo>
                      <a:pt x="447" y="3500"/>
                      <a:pt x="443" y="3504"/>
                      <a:pt x="440" y="3507"/>
                    </a:cubicBezTo>
                    <a:moveTo>
                      <a:pt x="387" y="3498"/>
                    </a:moveTo>
                    <a:cubicBezTo>
                      <a:pt x="387" y="3499"/>
                      <a:pt x="387" y="3499"/>
                      <a:pt x="387" y="3499"/>
                    </a:cubicBezTo>
                    <a:cubicBezTo>
                      <a:pt x="386" y="3498"/>
                      <a:pt x="386" y="3498"/>
                      <a:pt x="386" y="3498"/>
                    </a:cubicBezTo>
                    <a:cubicBezTo>
                      <a:pt x="386" y="3498"/>
                      <a:pt x="386" y="3498"/>
                      <a:pt x="386" y="3498"/>
                    </a:cubicBezTo>
                    <a:cubicBezTo>
                      <a:pt x="387" y="3498"/>
                      <a:pt x="387" y="3498"/>
                      <a:pt x="387" y="3498"/>
                    </a:cubicBezTo>
                    <a:moveTo>
                      <a:pt x="375" y="3362"/>
                    </a:moveTo>
                    <a:cubicBezTo>
                      <a:pt x="375" y="3365"/>
                      <a:pt x="375" y="3369"/>
                      <a:pt x="376" y="3373"/>
                    </a:cubicBezTo>
                    <a:cubicBezTo>
                      <a:pt x="374" y="3378"/>
                      <a:pt x="373" y="3385"/>
                      <a:pt x="372" y="3392"/>
                    </a:cubicBezTo>
                    <a:cubicBezTo>
                      <a:pt x="369" y="3392"/>
                      <a:pt x="369" y="3392"/>
                      <a:pt x="369" y="3392"/>
                    </a:cubicBezTo>
                    <a:cubicBezTo>
                      <a:pt x="370" y="3383"/>
                      <a:pt x="370" y="3375"/>
                      <a:pt x="369" y="3369"/>
                    </a:cubicBezTo>
                    <a:cubicBezTo>
                      <a:pt x="369" y="3369"/>
                      <a:pt x="369" y="3368"/>
                      <a:pt x="369" y="3367"/>
                    </a:cubicBezTo>
                    <a:cubicBezTo>
                      <a:pt x="371" y="3365"/>
                      <a:pt x="373" y="3364"/>
                      <a:pt x="375" y="3362"/>
                    </a:cubicBezTo>
                    <a:moveTo>
                      <a:pt x="421" y="3405"/>
                    </a:moveTo>
                    <a:cubicBezTo>
                      <a:pt x="422" y="3405"/>
                      <a:pt x="422" y="3405"/>
                      <a:pt x="422" y="3405"/>
                    </a:cubicBezTo>
                    <a:cubicBezTo>
                      <a:pt x="423" y="3407"/>
                      <a:pt x="423" y="3407"/>
                      <a:pt x="423" y="3407"/>
                    </a:cubicBezTo>
                    <a:cubicBezTo>
                      <a:pt x="422" y="3406"/>
                      <a:pt x="422" y="3406"/>
                      <a:pt x="421" y="3405"/>
                    </a:cubicBezTo>
                    <a:moveTo>
                      <a:pt x="450" y="3407"/>
                    </a:moveTo>
                    <a:cubicBezTo>
                      <a:pt x="451" y="3401"/>
                      <a:pt x="451" y="3401"/>
                      <a:pt x="451" y="3401"/>
                    </a:cubicBezTo>
                    <a:cubicBezTo>
                      <a:pt x="462" y="3400"/>
                      <a:pt x="462" y="3400"/>
                      <a:pt x="462" y="3400"/>
                    </a:cubicBezTo>
                    <a:cubicBezTo>
                      <a:pt x="463" y="3423"/>
                      <a:pt x="463" y="3423"/>
                      <a:pt x="463" y="3423"/>
                    </a:cubicBezTo>
                    <a:cubicBezTo>
                      <a:pt x="461" y="3430"/>
                      <a:pt x="461" y="3430"/>
                      <a:pt x="461" y="3430"/>
                    </a:cubicBezTo>
                    <a:cubicBezTo>
                      <a:pt x="458" y="3406"/>
                      <a:pt x="458" y="3406"/>
                      <a:pt x="458" y="3406"/>
                    </a:cubicBezTo>
                    <a:cubicBezTo>
                      <a:pt x="450" y="3407"/>
                      <a:pt x="450" y="3407"/>
                      <a:pt x="450" y="3407"/>
                    </a:cubicBezTo>
                    <a:moveTo>
                      <a:pt x="482" y="3380"/>
                    </a:moveTo>
                    <a:cubicBezTo>
                      <a:pt x="483" y="3377"/>
                      <a:pt x="483" y="3377"/>
                      <a:pt x="483" y="3377"/>
                    </a:cubicBezTo>
                    <a:cubicBezTo>
                      <a:pt x="483" y="3378"/>
                      <a:pt x="483" y="3379"/>
                      <a:pt x="483" y="3379"/>
                    </a:cubicBezTo>
                    <a:cubicBezTo>
                      <a:pt x="482" y="3380"/>
                      <a:pt x="482" y="3380"/>
                      <a:pt x="482" y="3380"/>
                    </a:cubicBezTo>
                    <a:moveTo>
                      <a:pt x="501" y="3395"/>
                    </a:moveTo>
                    <a:cubicBezTo>
                      <a:pt x="502" y="3398"/>
                      <a:pt x="502" y="3398"/>
                      <a:pt x="502" y="3398"/>
                    </a:cubicBezTo>
                    <a:cubicBezTo>
                      <a:pt x="484" y="3412"/>
                      <a:pt x="484" y="3412"/>
                      <a:pt x="484" y="3412"/>
                    </a:cubicBezTo>
                    <a:cubicBezTo>
                      <a:pt x="482" y="3398"/>
                      <a:pt x="482" y="3398"/>
                      <a:pt x="482" y="3398"/>
                    </a:cubicBezTo>
                    <a:cubicBezTo>
                      <a:pt x="501" y="3395"/>
                      <a:pt x="501" y="3395"/>
                      <a:pt x="501" y="3395"/>
                    </a:cubicBezTo>
                    <a:moveTo>
                      <a:pt x="545" y="3312"/>
                    </a:moveTo>
                    <a:cubicBezTo>
                      <a:pt x="546" y="3312"/>
                      <a:pt x="546" y="3312"/>
                      <a:pt x="547" y="3312"/>
                    </a:cubicBezTo>
                    <a:cubicBezTo>
                      <a:pt x="547" y="3315"/>
                      <a:pt x="546" y="3318"/>
                      <a:pt x="546" y="3321"/>
                    </a:cubicBezTo>
                    <a:cubicBezTo>
                      <a:pt x="546" y="3322"/>
                      <a:pt x="546" y="3322"/>
                      <a:pt x="546" y="3322"/>
                    </a:cubicBezTo>
                    <a:cubicBezTo>
                      <a:pt x="546" y="3318"/>
                      <a:pt x="545" y="3315"/>
                      <a:pt x="545" y="3312"/>
                    </a:cubicBezTo>
                    <a:moveTo>
                      <a:pt x="547" y="3312"/>
                    </a:moveTo>
                    <a:cubicBezTo>
                      <a:pt x="554" y="3312"/>
                      <a:pt x="560" y="3312"/>
                      <a:pt x="567" y="3312"/>
                    </a:cubicBezTo>
                    <a:cubicBezTo>
                      <a:pt x="567" y="3313"/>
                      <a:pt x="567" y="3314"/>
                      <a:pt x="567" y="3314"/>
                    </a:cubicBezTo>
                    <a:cubicBezTo>
                      <a:pt x="566" y="3313"/>
                      <a:pt x="566" y="3313"/>
                      <a:pt x="565" y="3313"/>
                    </a:cubicBezTo>
                    <a:cubicBezTo>
                      <a:pt x="565" y="3315"/>
                      <a:pt x="565" y="3318"/>
                      <a:pt x="566" y="3320"/>
                    </a:cubicBezTo>
                    <a:cubicBezTo>
                      <a:pt x="565" y="3324"/>
                      <a:pt x="564" y="3327"/>
                      <a:pt x="564" y="3331"/>
                    </a:cubicBezTo>
                    <a:cubicBezTo>
                      <a:pt x="563" y="3324"/>
                      <a:pt x="561" y="3318"/>
                      <a:pt x="558" y="3318"/>
                    </a:cubicBezTo>
                    <a:cubicBezTo>
                      <a:pt x="557" y="3325"/>
                      <a:pt x="560" y="3334"/>
                      <a:pt x="562" y="3342"/>
                    </a:cubicBezTo>
                    <a:cubicBezTo>
                      <a:pt x="561" y="3345"/>
                      <a:pt x="561" y="3348"/>
                      <a:pt x="560" y="3351"/>
                    </a:cubicBezTo>
                    <a:cubicBezTo>
                      <a:pt x="550" y="3359"/>
                      <a:pt x="550" y="3359"/>
                      <a:pt x="550" y="3359"/>
                    </a:cubicBezTo>
                    <a:cubicBezTo>
                      <a:pt x="555" y="3339"/>
                      <a:pt x="557" y="3319"/>
                      <a:pt x="553" y="3315"/>
                    </a:cubicBezTo>
                    <a:cubicBezTo>
                      <a:pt x="552" y="3320"/>
                      <a:pt x="551" y="3326"/>
                      <a:pt x="550" y="3333"/>
                    </a:cubicBezTo>
                    <a:cubicBezTo>
                      <a:pt x="551" y="3323"/>
                      <a:pt x="550" y="3314"/>
                      <a:pt x="547" y="3312"/>
                    </a:cubicBezTo>
                    <a:moveTo>
                      <a:pt x="570" y="3312"/>
                    </a:moveTo>
                    <a:cubicBezTo>
                      <a:pt x="575" y="3312"/>
                      <a:pt x="579" y="3313"/>
                      <a:pt x="584" y="3313"/>
                    </a:cubicBezTo>
                    <a:cubicBezTo>
                      <a:pt x="584" y="3315"/>
                      <a:pt x="584" y="3317"/>
                      <a:pt x="585" y="3318"/>
                    </a:cubicBezTo>
                    <a:cubicBezTo>
                      <a:pt x="583" y="3323"/>
                      <a:pt x="582" y="3328"/>
                      <a:pt x="580" y="3333"/>
                    </a:cubicBezTo>
                    <a:cubicBezTo>
                      <a:pt x="580" y="3324"/>
                      <a:pt x="578" y="3316"/>
                      <a:pt x="574" y="3315"/>
                    </a:cubicBezTo>
                    <a:cubicBezTo>
                      <a:pt x="574" y="3321"/>
                      <a:pt x="575" y="3329"/>
                      <a:pt x="577" y="3337"/>
                    </a:cubicBezTo>
                    <a:cubicBezTo>
                      <a:pt x="572" y="3341"/>
                      <a:pt x="572" y="3341"/>
                      <a:pt x="572" y="3341"/>
                    </a:cubicBezTo>
                    <a:cubicBezTo>
                      <a:pt x="572" y="3333"/>
                      <a:pt x="571" y="3325"/>
                      <a:pt x="569" y="3319"/>
                    </a:cubicBezTo>
                    <a:cubicBezTo>
                      <a:pt x="570" y="3317"/>
                      <a:pt x="570" y="3314"/>
                      <a:pt x="570" y="3312"/>
                    </a:cubicBezTo>
                    <a:moveTo>
                      <a:pt x="600" y="3314"/>
                    </a:moveTo>
                    <a:cubicBezTo>
                      <a:pt x="601" y="3314"/>
                      <a:pt x="603" y="3315"/>
                      <a:pt x="604" y="3315"/>
                    </a:cubicBezTo>
                    <a:cubicBezTo>
                      <a:pt x="604" y="3316"/>
                      <a:pt x="604" y="3316"/>
                      <a:pt x="604" y="3316"/>
                    </a:cubicBezTo>
                    <a:cubicBezTo>
                      <a:pt x="600" y="3318"/>
                      <a:pt x="600" y="3318"/>
                      <a:pt x="600" y="3318"/>
                    </a:cubicBezTo>
                    <a:cubicBezTo>
                      <a:pt x="600" y="3317"/>
                      <a:pt x="600" y="3316"/>
                      <a:pt x="600" y="3314"/>
                    </a:cubicBezTo>
                    <a:moveTo>
                      <a:pt x="611" y="3315"/>
                    </a:moveTo>
                    <a:cubicBezTo>
                      <a:pt x="612" y="3316"/>
                      <a:pt x="613" y="3316"/>
                      <a:pt x="614" y="3316"/>
                    </a:cubicBezTo>
                    <a:cubicBezTo>
                      <a:pt x="614" y="3320"/>
                      <a:pt x="613" y="3324"/>
                      <a:pt x="612" y="3330"/>
                    </a:cubicBezTo>
                    <a:cubicBezTo>
                      <a:pt x="611" y="3325"/>
                      <a:pt x="611" y="3320"/>
                      <a:pt x="609" y="3317"/>
                    </a:cubicBezTo>
                    <a:cubicBezTo>
                      <a:pt x="611" y="3315"/>
                      <a:pt x="611" y="3315"/>
                      <a:pt x="611" y="3315"/>
                    </a:cubicBezTo>
                    <a:moveTo>
                      <a:pt x="638" y="3306"/>
                    </a:moveTo>
                    <a:cubicBezTo>
                      <a:pt x="642" y="3306"/>
                      <a:pt x="645" y="3307"/>
                      <a:pt x="648" y="3307"/>
                    </a:cubicBezTo>
                    <a:cubicBezTo>
                      <a:pt x="645" y="3307"/>
                      <a:pt x="641" y="3306"/>
                      <a:pt x="638" y="3306"/>
                    </a:cubicBezTo>
                    <a:cubicBezTo>
                      <a:pt x="638" y="3306"/>
                      <a:pt x="638" y="3306"/>
                      <a:pt x="638" y="3306"/>
                    </a:cubicBezTo>
                    <a:moveTo>
                      <a:pt x="661" y="3309"/>
                    </a:moveTo>
                    <a:cubicBezTo>
                      <a:pt x="663" y="3310"/>
                      <a:pt x="666" y="3310"/>
                      <a:pt x="668" y="3310"/>
                    </a:cubicBezTo>
                    <a:cubicBezTo>
                      <a:pt x="668" y="3311"/>
                      <a:pt x="668" y="3311"/>
                      <a:pt x="668" y="3311"/>
                    </a:cubicBezTo>
                    <a:cubicBezTo>
                      <a:pt x="666" y="3310"/>
                      <a:pt x="663" y="3310"/>
                      <a:pt x="661" y="3309"/>
                    </a:cubicBezTo>
                    <a:cubicBezTo>
                      <a:pt x="661" y="3309"/>
                      <a:pt x="661" y="3309"/>
                      <a:pt x="661" y="3309"/>
                    </a:cubicBezTo>
                    <a:moveTo>
                      <a:pt x="780" y="3322"/>
                    </a:moveTo>
                    <a:cubicBezTo>
                      <a:pt x="783" y="3302"/>
                      <a:pt x="783" y="3302"/>
                      <a:pt x="783" y="3302"/>
                    </a:cubicBezTo>
                    <a:cubicBezTo>
                      <a:pt x="810" y="3302"/>
                      <a:pt x="810" y="3302"/>
                      <a:pt x="810" y="3302"/>
                    </a:cubicBezTo>
                    <a:cubicBezTo>
                      <a:pt x="805" y="3331"/>
                      <a:pt x="805" y="3331"/>
                      <a:pt x="805" y="3331"/>
                    </a:cubicBezTo>
                    <a:cubicBezTo>
                      <a:pt x="797" y="3328"/>
                      <a:pt x="788" y="3325"/>
                      <a:pt x="780" y="3322"/>
                    </a:cubicBezTo>
                    <a:moveTo>
                      <a:pt x="788" y="3275"/>
                    </a:moveTo>
                    <a:cubicBezTo>
                      <a:pt x="798" y="3210"/>
                      <a:pt x="798" y="3210"/>
                      <a:pt x="798" y="3210"/>
                    </a:cubicBezTo>
                    <a:cubicBezTo>
                      <a:pt x="825" y="3208"/>
                      <a:pt x="825" y="3208"/>
                      <a:pt x="825" y="3208"/>
                    </a:cubicBezTo>
                    <a:cubicBezTo>
                      <a:pt x="814" y="3275"/>
                      <a:pt x="814" y="3275"/>
                      <a:pt x="814" y="3275"/>
                    </a:cubicBezTo>
                    <a:cubicBezTo>
                      <a:pt x="788" y="3275"/>
                      <a:pt x="788" y="3275"/>
                      <a:pt x="788" y="3275"/>
                    </a:cubicBezTo>
                    <a:moveTo>
                      <a:pt x="971" y="3196"/>
                    </a:moveTo>
                    <a:cubicBezTo>
                      <a:pt x="1041" y="3191"/>
                      <a:pt x="1041" y="3191"/>
                      <a:pt x="1041" y="3191"/>
                    </a:cubicBezTo>
                    <a:cubicBezTo>
                      <a:pt x="1028" y="3269"/>
                      <a:pt x="1028" y="3269"/>
                      <a:pt x="1028" y="3269"/>
                    </a:cubicBezTo>
                    <a:cubicBezTo>
                      <a:pt x="952" y="3271"/>
                      <a:pt x="952" y="3271"/>
                      <a:pt x="952" y="3271"/>
                    </a:cubicBezTo>
                    <a:cubicBezTo>
                      <a:pt x="971" y="3196"/>
                      <a:pt x="971" y="3196"/>
                      <a:pt x="971" y="3196"/>
                    </a:cubicBezTo>
                    <a:moveTo>
                      <a:pt x="979" y="3169"/>
                    </a:moveTo>
                    <a:cubicBezTo>
                      <a:pt x="996" y="3101"/>
                      <a:pt x="996" y="3101"/>
                      <a:pt x="996" y="3101"/>
                    </a:cubicBezTo>
                    <a:cubicBezTo>
                      <a:pt x="1010" y="3095"/>
                      <a:pt x="1024" y="3089"/>
                      <a:pt x="1038" y="3084"/>
                    </a:cubicBezTo>
                    <a:cubicBezTo>
                      <a:pt x="1053" y="3088"/>
                      <a:pt x="1071" y="3093"/>
                      <a:pt x="1091" y="3100"/>
                    </a:cubicBezTo>
                    <a:cubicBezTo>
                      <a:pt x="1079" y="3160"/>
                      <a:pt x="1079" y="3160"/>
                      <a:pt x="1079" y="3160"/>
                    </a:cubicBezTo>
                    <a:cubicBezTo>
                      <a:pt x="1047" y="3163"/>
                      <a:pt x="1047" y="3163"/>
                      <a:pt x="1047" y="3163"/>
                    </a:cubicBezTo>
                    <a:cubicBezTo>
                      <a:pt x="1059" y="3092"/>
                      <a:pt x="1059" y="3092"/>
                      <a:pt x="1059" y="3092"/>
                    </a:cubicBezTo>
                    <a:cubicBezTo>
                      <a:pt x="1056" y="3091"/>
                      <a:pt x="1056" y="3091"/>
                      <a:pt x="1056" y="3091"/>
                    </a:cubicBezTo>
                    <a:cubicBezTo>
                      <a:pt x="1045" y="3163"/>
                      <a:pt x="1045" y="3163"/>
                      <a:pt x="1045" y="3163"/>
                    </a:cubicBezTo>
                    <a:cubicBezTo>
                      <a:pt x="979" y="3169"/>
                      <a:pt x="979" y="3169"/>
                      <a:pt x="979" y="3169"/>
                    </a:cubicBezTo>
                    <a:moveTo>
                      <a:pt x="1324" y="2996"/>
                    </a:moveTo>
                    <a:cubicBezTo>
                      <a:pt x="1325" y="2996"/>
                      <a:pt x="1325" y="2996"/>
                      <a:pt x="1325" y="2996"/>
                    </a:cubicBezTo>
                    <a:cubicBezTo>
                      <a:pt x="1325" y="2997"/>
                      <a:pt x="1325" y="2998"/>
                      <a:pt x="1325" y="2998"/>
                    </a:cubicBezTo>
                    <a:cubicBezTo>
                      <a:pt x="1325" y="2997"/>
                      <a:pt x="1324" y="2997"/>
                      <a:pt x="1324" y="2996"/>
                    </a:cubicBezTo>
                    <a:moveTo>
                      <a:pt x="1331" y="2995"/>
                    </a:moveTo>
                    <a:cubicBezTo>
                      <a:pt x="1330" y="2999"/>
                      <a:pt x="1329" y="3004"/>
                      <a:pt x="1328" y="3009"/>
                    </a:cubicBezTo>
                    <a:cubicBezTo>
                      <a:pt x="1327" y="3009"/>
                      <a:pt x="1327" y="3010"/>
                      <a:pt x="1327" y="3011"/>
                    </a:cubicBezTo>
                    <a:cubicBezTo>
                      <a:pt x="1328" y="3005"/>
                      <a:pt x="1329" y="2999"/>
                      <a:pt x="1329" y="2995"/>
                    </a:cubicBezTo>
                    <a:cubicBezTo>
                      <a:pt x="1329" y="2995"/>
                      <a:pt x="1330" y="2995"/>
                      <a:pt x="1331" y="2995"/>
                    </a:cubicBezTo>
                    <a:moveTo>
                      <a:pt x="1346" y="2992"/>
                    </a:moveTo>
                    <a:cubicBezTo>
                      <a:pt x="1350" y="2991"/>
                      <a:pt x="1354" y="2990"/>
                      <a:pt x="1358" y="2989"/>
                    </a:cubicBezTo>
                    <a:cubicBezTo>
                      <a:pt x="1358" y="2993"/>
                      <a:pt x="1358" y="2993"/>
                      <a:pt x="1358" y="2993"/>
                    </a:cubicBezTo>
                    <a:cubicBezTo>
                      <a:pt x="1357" y="2993"/>
                      <a:pt x="1357" y="2993"/>
                      <a:pt x="1357" y="2993"/>
                    </a:cubicBezTo>
                    <a:cubicBezTo>
                      <a:pt x="1358" y="2993"/>
                      <a:pt x="1358" y="2993"/>
                      <a:pt x="1358" y="2993"/>
                    </a:cubicBezTo>
                    <a:cubicBezTo>
                      <a:pt x="1354" y="3018"/>
                      <a:pt x="1354" y="3018"/>
                      <a:pt x="1354" y="3018"/>
                    </a:cubicBezTo>
                    <a:cubicBezTo>
                      <a:pt x="1347" y="3019"/>
                      <a:pt x="1340" y="3021"/>
                      <a:pt x="1335" y="3024"/>
                    </a:cubicBezTo>
                    <a:cubicBezTo>
                      <a:pt x="1330" y="3025"/>
                      <a:pt x="1330" y="3025"/>
                      <a:pt x="1330" y="3025"/>
                    </a:cubicBezTo>
                    <a:cubicBezTo>
                      <a:pt x="1339" y="3023"/>
                      <a:pt x="1339" y="3023"/>
                      <a:pt x="1339" y="3023"/>
                    </a:cubicBezTo>
                    <a:cubicBezTo>
                      <a:pt x="1342" y="3022"/>
                      <a:pt x="1347" y="3021"/>
                      <a:pt x="1354" y="3020"/>
                    </a:cubicBezTo>
                    <a:cubicBezTo>
                      <a:pt x="1351" y="3043"/>
                      <a:pt x="1351" y="3043"/>
                      <a:pt x="1351" y="3043"/>
                    </a:cubicBezTo>
                    <a:cubicBezTo>
                      <a:pt x="1342" y="3045"/>
                      <a:pt x="1334" y="3046"/>
                      <a:pt x="1328" y="3045"/>
                    </a:cubicBezTo>
                    <a:cubicBezTo>
                      <a:pt x="1323" y="3046"/>
                      <a:pt x="1323" y="3046"/>
                      <a:pt x="1323" y="3046"/>
                    </a:cubicBezTo>
                    <a:cubicBezTo>
                      <a:pt x="1331" y="3046"/>
                      <a:pt x="1331" y="3046"/>
                      <a:pt x="1331" y="3046"/>
                    </a:cubicBezTo>
                    <a:cubicBezTo>
                      <a:pt x="1335" y="3046"/>
                      <a:pt x="1342" y="3046"/>
                      <a:pt x="1350" y="3046"/>
                    </a:cubicBezTo>
                    <a:cubicBezTo>
                      <a:pt x="1346" y="3073"/>
                      <a:pt x="1346" y="3073"/>
                      <a:pt x="1346" y="3073"/>
                    </a:cubicBezTo>
                    <a:cubicBezTo>
                      <a:pt x="1337" y="3075"/>
                      <a:pt x="1328" y="3077"/>
                      <a:pt x="1321" y="3079"/>
                    </a:cubicBezTo>
                    <a:cubicBezTo>
                      <a:pt x="1315" y="3080"/>
                      <a:pt x="1315" y="3080"/>
                      <a:pt x="1315" y="3080"/>
                    </a:cubicBezTo>
                    <a:cubicBezTo>
                      <a:pt x="1325" y="3078"/>
                      <a:pt x="1325" y="3078"/>
                      <a:pt x="1325" y="3078"/>
                    </a:cubicBezTo>
                    <a:cubicBezTo>
                      <a:pt x="1329" y="3078"/>
                      <a:pt x="1337" y="3077"/>
                      <a:pt x="1346" y="3076"/>
                    </a:cubicBezTo>
                    <a:cubicBezTo>
                      <a:pt x="1344" y="3094"/>
                      <a:pt x="1344" y="3094"/>
                      <a:pt x="1344" y="3094"/>
                    </a:cubicBezTo>
                    <a:cubicBezTo>
                      <a:pt x="1331" y="3095"/>
                      <a:pt x="1319" y="3096"/>
                      <a:pt x="1310" y="3095"/>
                    </a:cubicBezTo>
                    <a:cubicBezTo>
                      <a:pt x="1313" y="3073"/>
                      <a:pt x="1313" y="3073"/>
                      <a:pt x="1313" y="3073"/>
                    </a:cubicBezTo>
                    <a:cubicBezTo>
                      <a:pt x="1325" y="3042"/>
                      <a:pt x="1333" y="3008"/>
                      <a:pt x="1333" y="2994"/>
                    </a:cubicBezTo>
                    <a:cubicBezTo>
                      <a:pt x="1337" y="2994"/>
                      <a:pt x="1342" y="2992"/>
                      <a:pt x="1346" y="2992"/>
                    </a:cubicBezTo>
                    <a:moveTo>
                      <a:pt x="1390" y="2983"/>
                    </a:moveTo>
                    <a:cubicBezTo>
                      <a:pt x="1389" y="2993"/>
                      <a:pt x="1389" y="2993"/>
                      <a:pt x="1389" y="2993"/>
                    </a:cubicBezTo>
                    <a:cubicBezTo>
                      <a:pt x="1379" y="2995"/>
                      <a:pt x="1368" y="2997"/>
                      <a:pt x="1360" y="2994"/>
                    </a:cubicBezTo>
                    <a:cubicBezTo>
                      <a:pt x="1360" y="2994"/>
                      <a:pt x="1360" y="2994"/>
                      <a:pt x="1360" y="2994"/>
                    </a:cubicBezTo>
                    <a:cubicBezTo>
                      <a:pt x="1361" y="2989"/>
                      <a:pt x="1361" y="2989"/>
                      <a:pt x="1361" y="2989"/>
                    </a:cubicBezTo>
                    <a:cubicBezTo>
                      <a:pt x="1371" y="2987"/>
                      <a:pt x="1381" y="2985"/>
                      <a:pt x="1390" y="2983"/>
                    </a:cubicBezTo>
                    <a:moveTo>
                      <a:pt x="1413" y="2980"/>
                    </a:moveTo>
                    <a:cubicBezTo>
                      <a:pt x="1375" y="3261"/>
                      <a:pt x="1375" y="3261"/>
                      <a:pt x="1375" y="3261"/>
                    </a:cubicBezTo>
                    <a:cubicBezTo>
                      <a:pt x="1349" y="3261"/>
                      <a:pt x="1349" y="3261"/>
                      <a:pt x="1349" y="3261"/>
                    </a:cubicBezTo>
                    <a:cubicBezTo>
                      <a:pt x="1350" y="3254"/>
                      <a:pt x="1350" y="3254"/>
                      <a:pt x="1350" y="3254"/>
                    </a:cubicBezTo>
                    <a:cubicBezTo>
                      <a:pt x="1353" y="3254"/>
                      <a:pt x="1357" y="3254"/>
                      <a:pt x="1361" y="3255"/>
                    </a:cubicBezTo>
                    <a:cubicBezTo>
                      <a:pt x="1367" y="3255"/>
                      <a:pt x="1372" y="3256"/>
                      <a:pt x="1374" y="3255"/>
                    </a:cubicBezTo>
                    <a:cubicBezTo>
                      <a:pt x="1370" y="3249"/>
                      <a:pt x="1358" y="3249"/>
                      <a:pt x="1350" y="3252"/>
                    </a:cubicBezTo>
                    <a:cubicBezTo>
                      <a:pt x="1353" y="3237"/>
                      <a:pt x="1353" y="3237"/>
                      <a:pt x="1353" y="3237"/>
                    </a:cubicBezTo>
                    <a:cubicBezTo>
                      <a:pt x="1364" y="3235"/>
                      <a:pt x="1372" y="3234"/>
                      <a:pt x="1374" y="3233"/>
                    </a:cubicBezTo>
                    <a:cubicBezTo>
                      <a:pt x="1368" y="3232"/>
                      <a:pt x="1361" y="3232"/>
                      <a:pt x="1353" y="3232"/>
                    </a:cubicBezTo>
                    <a:cubicBezTo>
                      <a:pt x="1355" y="3223"/>
                      <a:pt x="1355" y="3223"/>
                      <a:pt x="1355" y="3223"/>
                    </a:cubicBezTo>
                    <a:cubicBezTo>
                      <a:pt x="1367" y="3222"/>
                      <a:pt x="1376" y="3221"/>
                      <a:pt x="1378" y="3219"/>
                    </a:cubicBezTo>
                    <a:cubicBezTo>
                      <a:pt x="1372" y="3218"/>
                      <a:pt x="1364" y="3218"/>
                      <a:pt x="1356" y="3218"/>
                    </a:cubicBezTo>
                    <a:cubicBezTo>
                      <a:pt x="1358" y="3207"/>
                      <a:pt x="1358" y="3207"/>
                      <a:pt x="1358" y="3207"/>
                    </a:cubicBezTo>
                    <a:cubicBezTo>
                      <a:pt x="1369" y="3204"/>
                      <a:pt x="1378" y="3202"/>
                      <a:pt x="1380" y="3200"/>
                    </a:cubicBezTo>
                    <a:cubicBezTo>
                      <a:pt x="1374" y="3200"/>
                      <a:pt x="1367" y="3201"/>
                      <a:pt x="1358" y="3202"/>
                    </a:cubicBezTo>
                    <a:cubicBezTo>
                      <a:pt x="1360" y="3188"/>
                      <a:pt x="1360" y="3188"/>
                      <a:pt x="1360" y="3188"/>
                    </a:cubicBezTo>
                    <a:cubicBezTo>
                      <a:pt x="1371" y="3187"/>
                      <a:pt x="1379" y="3186"/>
                      <a:pt x="1382" y="3185"/>
                    </a:cubicBezTo>
                    <a:cubicBezTo>
                      <a:pt x="1376" y="3184"/>
                      <a:pt x="1369" y="3184"/>
                      <a:pt x="1361" y="3184"/>
                    </a:cubicBezTo>
                    <a:cubicBezTo>
                      <a:pt x="1363" y="3169"/>
                      <a:pt x="1363" y="3169"/>
                      <a:pt x="1363" y="3169"/>
                    </a:cubicBezTo>
                    <a:cubicBezTo>
                      <a:pt x="1375" y="3167"/>
                      <a:pt x="1383" y="3165"/>
                      <a:pt x="1385" y="3163"/>
                    </a:cubicBezTo>
                    <a:cubicBezTo>
                      <a:pt x="1379" y="3163"/>
                      <a:pt x="1372" y="3164"/>
                      <a:pt x="1364" y="3164"/>
                    </a:cubicBezTo>
                    <a:cubicBezTo>
                      <a:pt x="1367" y="3144"/>
                      <a:pt x="1367" y="3144"/>
                      <a:pt x="1367" y="3144"/>
                    </a:cubicBezTo>
                    <a:cubicBezTo>
                      <a:pt x="1379" y="3142"/>
                      <a:pt x="1389" y="3139"/>
                      <a:pt x="1390" y="3135"/>
                    </a:cubicBezTo>
                    <a:cubicBezTo>
                      <a:pt x="1384" y="3136"/>
                      <a:pt x="1377" y="3138"/>
                      <a:pt x="1368" y="3139"/>
                    </a:cubicBezTo>
                    <a:cubicBezTo>
                      <a:pt x="1372" y="3115"/>
                      <a:pt x="1372" y="3115"/>
                      <a:pt x="1372" y="3115"/>
                    </a:cubicBezTo>
                    <a:cubicBezTo>
                      <a:pt x="1383" y="3113"/>
                      <a:pt x="1391" y="3111"/>
                      <a:pt x="1393" y="3109"/>
                    </a:cubicBezTo>
                    <a:cubicBezTo>
                      <a:pt x="1387" y="3109"/>
                      <a:pt x="1380" y="3109"/>
                      <a:pt x="1373" y="3110"/>
                    </a:cubicBezTo>
                    <a:cubicBezTo>
                      <a:pt x="1375" y="3093"/>
                      <a:pt x="1375" y="3093"/>
                      <a:pt x="1375" y="3093"/>
                    </a:cubicBezTo>
                    <a:cubicBezTo>
                      <a:pt x="1386" y="3091"/>
                      <a:pt x="1393" y="3089"/>
                      <a:pt x="1395" y="3087"/>
                    </a:cubicBezTo>
                    <a:cubicBezTo>
                      <a:pt x="1390" y="3087"/>
                      <a:pt x="1383" y="3087"/>
                      <a:pt x="1376" y="3088"/>
                    </a:cubicBezTo>
                    <a:cubicBezTo>
                      <a:pt x="1379" y="3072"/>
                      <a:pt x="1379" y="3072"/>
                      <a:pt x="1379" y="3072"/>
                    </a:cubicBezTo>
                    <a:cubicBezTo>
                      <a:pt x="1389" y="3070"/>
                      <a:pt x="1397" y="3067"/>
                      <a:pt x="1398" y="3064"/>
                    </a:cubicBezTo>
                    <a:cubicBezTo>
                      <a:pt x="1393" y="3065"/>
                      <a:pt x="1387" y="3066"/>
                      <a:pt x="1380" y="3067"/>
                    </a:cubicBezTo>
                    <a:cubicBezTo>
                      <a:pt x="1383" y="3044"/>
                      <a:pt x="1383" y="3044"/>
                      <a:pt x="1383" y="3044"/>
                    </a:cubicBezTo>
                    <a:cubicBezTo>
                      <a:pt x="1392" y="3043"/>
                      <a:pt x="1398" y="3041"/>
                      <a:pt x="1400" y="3039"/>
                    </a:cubicBezTo>
                    <a:cubicBezTo>
                      <a:pt x="1396" y="3039"/>
                      <a:pt x="1390" y="3039"/>
                      <a:pt x="1384" y="3039"/>
                    </a:cubicBezTo>
                    <a:cubicBezTo>
                      <a:pt x="1387" y="3017"/>
                      <a:pt x="1387" y="3017"/>
                      <a:pt x="1387" y="3017"/>
                    </a:cubicBezTo>
                    <a:cubicBezTo>
                      <a:pt x="1397" y="3016"/>
                      <a:pt x="1405" y="3014"/>
                      <a:pt x="1407" y="3011"/>
                    </a:cubicBezTo>
                    <a:cubicBezTo>
                      <a:pt x="1402" y="3011"/>
                      <a:pt x="1395" y="3012"/>
                      <a:pt x="1388" y="3012"/>
                    </a:cubicBezTo>
                    <a:cubicBezTo>
                      <a:pt x="1391" y="2997"/>
                      <a:pt x="1391" y="2997"/>
                      <a:pt x="1391" y="2997"/>
                    </a:cubicBezTo>
                    <a:cubicBezTo>
                      <a:pt x="1399" y="2996"/>
                      <a:pt x="1406" y="2993"/>
                      <a:pt x="1406" y="2989"/>
                    </a:cubicBezTo>
                    <a:cubicBezTo>
                      <a:pt x="1402" y="2990"/>
                      <a:pt x="1397" y="2991"/>
                      <a:pt x="1391" y="2992"/>
                    </a:cubicBezTo>
                    <a:cubicBezTo>
                      <a:pt x="1393" y="2983"/>
                      <a:pt x="1393" y="2983"/>
                      <a:pt x="1393" y="2983"/>
                    </a:cubicBezTo>
                    <a:cubicBezTo>
                      <a:pt x="1400" y="2982"/>
                      <a:pt x="1406" y="2981"/>
                      <a:pt x="1413" y="2980"/>
                    </a:cubicBezTo>
                    <a:moveTo>
                      <a:pt x="1417" y="2979"/>
                    </a:moveTo>
                    <a:cubicBezTo>
                      <a:pt x="1435" y="2977"/>
                      <a:pt x="1453" y="2974"/>
                      <a:pt x="1472" y="2972"/>
                    </a:cubicBezTo>
                    <a:cubicBezTo>
                      <a:pt x="1448" y="3259"/>
                      <a:pt x="1448" y="3259"/>
                      <a:pt x="1448" y="3259"/>
                    </a:cubicBezTo>
                    <a:cubicBezTo>
                      <a:pt x="1377" y="3261"/>
                      <a:pt x="1377" y="3261"/>
                      <a:pt x="1377" y="3261"/>
                    </a:cubicBezTo>
                    <a:cubicBezTo>
                      <a:pt x="1415" y="2980"/>
                      <a:pt x="1415" y="2980"/>
                      <a:pt x="1415" y="2980"/>
                    </a:cubicBezTo>
                    <a:cubicBezTo>
                      <a:pt x="1416" y="2979"/>
                      <a:pt x="1416" y="2979"/>
                      <a:pt x="1417" y="2979"/>
                    </a:cubicBezTo>
                    <a:cubicBezTo>
                      <a:pt x="1417" y="2979"/>
                      <a:pt x="1417" y="2979"/>
                      <a:pt x="1417" y="2979"/>
                    </a:cubicBezTo>
                    <a:cubicBezTo>
                      <a:pt x="1417" y="2979"/>
                      <a:pt x="1417" y="2979"/>
                      <a:pt x="1417" y="2979"/>
                    </a:cubicBezTo>
                    <a:moveTo>
                      <a:pt x="1663" y="3241"/>
                    </a:moveTo>
                    <a:cubicBezTo>
                      <a:pt x="1665" y="3240"/>
                      <a:pt x="1667" y="3240"/>
                      <a:pt x="1669" y="3239"/>
                    </a:cubicBezTo>
                    <a:cubicBezTo>
                      <a:pt x="1668" y="3241"/>
                      <a:pt x="1668" y="3241"/>
                      <a:pt x="1668" y="3241"/>
                    </a:cubicBezTo>
                    <a:cubicBezTo>
                      <a:pt x="1667" y="3241"/>
                      <a:pt x="1667" y="3240"/>
                      <a:pt x="1667" y="3240"/>
                    </a:cubicBezTo>
                    <a:cubicBezTo>
                      <a:pt x="1666" y="3242"/>
                      <a:pt x="1665" y="3243"/>
                      <a:pt x="1665" y="3244"/>
                    </a:cubicBezTo>
                    <a:cubicBezTo>
                      <a:pt x="1664" y="3246"/>
                      <a:pt x="1664" y="3246"/>
                      <a:pt x="1664" y="3246"/>
                    </a:cubicBezTo>
                    <a:cubicBezTo>
                      <a:pt x="1664" y="3244"/>
                      <a:pt x="1664" y="3242"/>
                      <a:pt x="1663" y="3241"/>
                    </a:cubicBezTo>
                    <a:moveTo>
                      <a:pt x="1694" y="3213"/>
                    </a:moveTo>
                    <a:cubicBezTo>
                      <a:pt x="1754" y="3132"/>
                      <a:pt x="1754" y="3132"/>
                      <a:pt x="1754" y="3132"/>
                    </a:cubicBezTo>
                    <a:cubicBezTo>
                      <a:pt x="1755" y="3133"/>
                      <a:pt x="1755" y="3133"/>
                      <a:pt x="1755" y="3133"/>
                    </a:cubicBezTo>
                    <a:cubicBezTo>
                      <a:pt x="1754" y="3133"/>
                      <a:pt x="1754" y="3133"/>
                      <a:pt x="1754" y="3133"/>
                    </a:cubicBezTo>
                    <a:cubicBezTo>
                      <a:pt x="1755" y="3133"/>
                      <a:pt x="1755" y="3133"/>
                      <a:pt x="1755" y="3133"/>
                    </a:cubicBezTo>
                    <a:cubicBezTo>
                      <a:pt x="1765" y="3183"/>
                      <a:pt x="1765" y="3183"/>
                      <a:pt x="1765" y="3183"/>
                    </a:cubicBezTo>
                    <a:cubicBezTo>
                      <a:pt x="1763" y="3183"/>
                      <a:pt x="1763" y="3183"/>
                      <a:pt x="1763" y="3183"/>
                    </a:cubicBezTo>
                    <a:cubicBezTo>
                      <a:pt x="1765" y="3183"/>
                      <a:pt x="1765" y="3183"/>
                      <a:pt x="1765" y="3183"/>
                    </a:cubicBezTo>
                    <a:cubicBezTo>
                      <a:pt x="1767" y="3197"/>
                      <a:pt x="1767" y="3197"/>
                      <a:pt x="1767" y="3197"/>
                    </a:cubicBezTo>
                    <a:cubicBezTo>
                      <a:pt x="1744" y="3202"/>
                      <a:pt x="1719" y="3207"/>
                      <a:pt x="1694" y="3213"/>
                    </a:cubicBezTo>
                    <a:moveTo>
                      <a:pt x="1806" y="3205"/>
                    </a:moveTo>
                    <a:cubicBezTo>
                      <a:pt x="1805" y="3214"/>
                      <a:pt x="1806" y="3223"/>
                      <a:pt x="1805" y="3231"/>
                    </a:cubicBezTo>
                    <a:cubicBezTo>
                      <a:pt x="1802" y="3232"/>
                      <a:pt x="1798" y="3233"/>
                      <a:pt x="1795" y="3234"/>
                    </a:cubicBezTo>
                    <a:cubicBezTo>
                      <a:pt x="1796" y="3226"/>
                      <a:pt x="1798" y="3216"/>
                      <a:pt x="1798" y="3207"/>
                    </a:cubicBezTo>
                    <a:cubicBezTo>
                      <a:pt x="1801" y="3206"/>
                      <a:pt x="1804" y="3206"/>
                      <a:pt x="1806" y="3205"/>
                    </a:cubicBezTo>
                    <a:moveTo>
                      <a:pt x="2146" y="3223"/>
                    </a:moveTo>
                    <a:cubicBezTo>
                      <a:pt x="2147" y="3225"/>
                      <a:pt x="2147" y="3225"/>
                      <a:pt x="2147" y="3225"/>
                    </a:cubicBezTo>
                    <a:cubicBezTo>
                      <a:pt x="2146" y="3223"/>
                      <a:pt x="2144" y="3221"/>
                      <a:pt x="2142" y="3219"/>
                    </a:cubicBezTo>
                    <a:cubicBezTo>
                      <a:pt x="2143" y="3219"/>
                      <a:pt x="2144" y="3218"/>
                      <a:pt x="2145" y="3218"/>
                    </a:cubicBezTo>
                    <a:cubicBezTo>
                      <a:pt x="2147" y="3221"/>
                      <a:pt x="2147" y="3221"/>
                      <a:pt x="2147" y="3221"/>
                    </a:cubicBezTo>
                    <a:cubicBezTo>
                      <a:pt x="2148" y="3223"/>
                      <a:pt x="2150" y="3226"/>
                      <a:pt x="2152" y="3230"/>
                    </a:cubicBezTo>
                    <a:cubicBezTo>
                      <a:pt x="2150" y="3228"/>
                      <a:pt x="2149" y="3227"/>
                      <a:pt x="2148" y="3225"/>
                    </a:cubicBezTo>
                    <a:cubicBezTo>
                      <a:pt x="2146" y="3223"/>
                      <a:pt x="2146" y="3223"/>
                      <a:pt x="2146" y="3223"/>
                    </a:cubicBezTo>
                    <a:moveTo>
                      <a:pt x="2134" y="3125"/>
                    </a:moveTo>
                    <a:cubicBezTo>
                      <a:pt x="2130" y="3131"/>
                      <a:pt x="2126" y="3137"/>
                      <a:pt x="2122" y="3143"/>
                    </a:cubicBezTo>
                    <a:cubicBezTo>
                      <a:pt x="2123" y="3139"/>
                      <a:pt x="2123" y="3134"/>
                      <a:pt x="2123" y="3130"/>
                    </a:cubicBezTo>
                    <a:cubicBezTo>
                      <a:pt x="2127" y="3128"/>
                      <a:pt x="2131" y="3127"/>
                      <a:pt x="2134" y="3125"/>
                    </a:cubicBezTo>
                    <a:moveTo>
                      <a:pt x="2128" y="3190"/>
                    </a:moveTo>
                    <a:cubicBezTo>
                      <a:pt x="2127" y="3190"/>
                      <a:pt x="2127" y="3190"/>
                      <a:pt x="2127" y="3190"/>
                    </a:cubicBezTo>
                    <a:cubicBezTo>
                      <a:pt x="2130" y="3187"/>
                      <a:pt x="2130" y="3187"/>
                      <a:pt x="2130" y="3187"/>
                    </a:cubicBezTo>
                    <a:cubicBezTo>
                      <a:pt x="2130" y="3188"/>
                      <a:pt x="2129" y="3189"/>
                      <a:pt x="2128" y="3190"/>
                    </a:cubicBezTo>
                    <a:moveTo>
                      <a:pt x="2071" y="3154"/>
                    </a:moveTo>
                    <a:cubicBezTo>
                      <a:pt x="2080" y="3150"/>
                      <a:pt x="2090" y="3145"/>
                      <a:pt x="2102" y="3140"/>
                    </a:cubicBezTo>
                    <a:cubicBezTo>
                      <a:pt x="2105" y="3139"/>
                      <a:pt x="2108" y="3139"/>
                      <a:pt x="2112" y="3138"/>
                    </a:cubicBezTo>
                    <a:cubicBezTo>
                      <a:pt x="2111" y="3142"/>
                      <a:pt x="2111" y="3146"/>
                      <a:pt x="2110" y="3149"/>
                    </a:cubicBezTo>
                    <a:cubicBezTo>
                      <a:pt x="2098" y="3150"/>
                      <a:pt x="2085" y="3151"/>
                      <a:pt x="2071" y="3154"/>
                    </a:cubicBezTo>
                    <a:moveTo>
                      <a:pt x="2020" y="3168"/>
                    </a:moveTo>
                    <a:cubicBezTo>
                      <a:pt x="2034" y="3161"/>
                      <a:pt x="2034" y="3161"/>
                      <a:pt x="2034" y="3161"/>
                    </a:cubicBezTo>
                    <a:cubicBezTo>
                      <a:pt x="2041" y="3158"/>
                      <a:pt x="2051" y="3153"/>
                      <a:pt x="2063" y="3147"/>
                    </a:cubicBezTo>
                    <a:cubicBezTo>
                      <a:pt x="2073" y="3145"/>
                      <a:pt x="2082" y="3144"/>
                      <a:pt x="2091" y="3142"/>
                    </a:cubicBezTo>
                    <a:cubicBezTo>
                      <a:pt x="2082" y="3147"/>
                      <a:pt x="2075" y="3151"/>
                      <a:pt x="2067" y="3155"/>
                    </a:cubicBezTo>
                    <a:cubicBezTo>
                      <a:pt x="2052" y="3159"/>
                      <a:pt x="2036" y="3163"/>
                      <a:pt x="2020" y="3168"/>
                    </a:cubicBezTo>
                    <a:moveTo>
                      <a:pt x="2076" y="3142"/>
                    </a:moveTo>
                    <a:cubicBezTo>
                      <a:pt x="2088" y="3136"/>
                      <a:pt x="2101" y="3130"/>
                      <a:pt x="2113" y="3124"/>
                    </a:cubicBezTo>
                    <a:cubicBezTo>
                      <a:pt x="2113" y="3126"/>
                      <a:pt x="2113" y="3128"/>
                      <a:pt x="2113" y="3130"/>
                    </a:cubicBezTo>
                    <a:cubicBezTo>
                      <a:pt x="2107" y="3133"/>
                      <a:pt x="2101" y="3136"/>
                      <a:pt x="2096" y="3139"/>
                    </a:cubicBezTo>
                    <a:cubicBezTo>
                      <a:pt x="2089" y="3140"/>
                      <a:pt x="2082" y="3141"/>
                      <a:pt x="2076" y="3142"/>
                    </a:cubicBezTo>
                    <a:moveTo>
                      <a:pt x="2112" y="3135"/>
                    </a:moveTo>
                    <a:cubicBezTo>
                      <a:pt x="2112" y="3136"/>
                      <a:pt x="2112" y="3137"/>
                      <a:pt x="2112" y="3138"/>
                    </a:cubicBezTo>
                    <a:cubicBezTo>
                      <a:pt x="2110" y="3138"/>
                      <a:pt x="2107" y="3138"/>
                      <a:pt x="2105" y="3139"/>
                    </a:cubicBezTo>
                    <a:cubicBezTo>
                      <a:pt x="2107" y="3137"/>
                      <a:pt x="2110" y="3136"/>
                      <a:pt x="2112" y="3135"/>
                    </a:cubicBezTo>
                    <a:moveTo>
                      <a:pt x="2115" y="3134"/>
                    </a:moveTo>
                    <a:cubicBezTo>
                      <a:pt x="2118" y="3133"/>
                      <a:pt x="2120" y="3132"/>
                      <a:pt x="2123" y="3130"/>
                    </a:cubicBezTo>
                    <a:cubicBezTo>
                      <a:pt x="2122" y="3135"/>
                      <a:pt x="2122" y="3139"/>
                      <a:pt x="2122" y="3144"/>
                    </a:cubicBezTo>
                    <a:cubicBezTo>
                      <a:pt x="2121" y="3146"/>
                      <a:pt x="2120" y="3147"/>
                      <a:pt x="2118" y="3149"/>
                    </a:cubicBezTo>
                    <a:cubicBezTo>
                      <a:pt x="2117" y="3149"/>
                      <a:pt x="2115" y="3149"/>
                      <a:pt x="2114" y="3149"/>
                    </a:cubicBezTo>
                    <a:cubicBezTo>
                      <a:pt x="2114" y="3145"/>
                      <a:pt x="2114" y="3141"/>
                      <a:pt x="2115" y="3138"/>
                    </a:cubicBezTo>
                    <a:cubicBezTo>
                      <a:pt x="2115" y="3138"/>
                      <a:pt x="2116" y="3138"/>
                      <a:pt x="2117" y="3137"/>
                    </a:cubicBezTo>
                    <a:cubicBezTo>
                      <a:pt x="2116" y="3137"/>
                      <a:pt x="2115" y="3138"/>
                      <a:pt x="2115" y="3138"/>
                    </a:cubicBezTo>
                    <a:cubicBezTo>
                      <a:pt x="2115" y="3136"/>
                      <a:pt x="2115" y="3135"/>
                      <a:pt x="2115" y="3134"/>
                    </a:cubicBezTo>
                    <a:moveTo>
                      <a:pt x="2015" y="3150"/>
                    </a:moveTo>
                    <a:cubicBezTo>
                      <a:pt x="1984" y="3009"/>
                      <a:pt x="1984" y="3009"/>
                      <a:pt x="1984" y="3009"/>
                    </a:cubicBezTo>
                    <a:cubicBezTo>
                      <a:pt x="1998" y="3014"/>
                      <a:pt x="2013" y="3018"/>
                      <a:pt x="2027" y="3023"/>
                    </a:cubicBezTo>
                    <a:cubicBezTo>
                      <a:pt x="2053" y="3145"/>
                      <a:pt x="2053" y="3145"/>
                      <a:pt x="2053" y="3145"/>
                    </a:cubicBezTo>
                    <a:cubicBezTo>
                      <a:pt x="2041" y="3146"/>
                      <a:pt x="2028" y="3148"/>
                      <a:pt x="2015" y="3150"/>
                    </a:cubicBezTo>
                    <a:moveTo>
                      <a:pt x="1998" y="3004"/>
                    </a:moveTo>
                    <a:cubicBezTo>
                      <a:pt x="2007" y="2977"/>
                      <a:pt x="2009" y="2927"/>
                      <a:pt x="2013" y="2893"/>
                    </a:cubicBezTo>
                    <a:cubicBezTo>
                      <a:pt x="2013" y="2896"/>
                      <a:pt x="2013" y="2899"/>
                      <a:pt x="2012" y="2902"/>
                    </a:cubicBezTo>
                    <a:cubicBezTo>
                      <a:pt x="2012" y="2908"/>
                      <a:pt x="2012" y="2908"/>
                      <a:pt x="2012" y="2908"/>
                    </a:cubicBezTo>
                    <a:cubicBezTo>
                      <a:pt x="2013" y="2897"/>
                      <a:pt x="2013" y="2897"/>
                      <a:pt x="2013" y="2897"/>
                    </a:cubicBezTo>
                    <a:cubicBezTo>
                      <a:pt x="2014" y="2894"/>
                      <a:pt x="2015" y="2888"/>
                      <a:pt x="2015" y="2880"/>
                    </a:cubicBezTo>
                    <a:cubicBezTo>
                      <a:pt x="2027" y="2905"/>
                      <a:pt x="2027" y="2905"/>
                      <a:pt x="2027" y="2905"/>
                    </a:cubicBezTo>
                    <a:cubicBezTo>
                      <a:pt x="2026" y="2910"/>
                      <a:pt x="2026" y="2910"/>
                      <a:pt x="2026" y="2910"/>
                    </a:cubicBezTo>
                    <a:cubicBezTo>
                      <a:pt x="2027" y="2905"/>
                      <a:pt x="2027" y="2905"/>
                      <a:pt x="2027" y="2905"/>
                    </a:cubicBezTo>
                    <a:cubicBezTo>
                      <a:pt x="2039" y="2931"/>
                      <a:pt x="2039" y="2931"/>
                      <a:pt x="2039" y="2931"/>
                    </a:cubicBezTo>
                    <a:cubicBezTo>
                      <a:pt x="2039" y="2931"/>
                      <a:pt x="2039" y="2931"/>
                      <a:pt x="2039" y="2931"/>
                    </a:cubicBezTo>
                    <a:cubicBezTo>
                      <a:pt x="2038" y="2933"/>
                      <a:pt x="2038" y="2933"/>
                      <a:pt x="2038" y="2933"/>
                    </a:cubicBezTo>
                    <a:cubicBezTo>
                      <a:pt x="2039" y="2931"/>
                      <a:pt x="2039" y="2931"/>
                      <a:pt x="2039" y="2931"/>
                    </a:cubicBezTo>
                    <a:cubicBezTo>
                      <a:pt x="2035" y="2966"/>
                      <a:pt x="2032" y="3005"/>
                      <a:pt x="2032" y="3016"/>
                    </a:cubicBezTo>
                    <a:cubicBezTo>
                      <a:pt x="2021" y="3012"/>
                      <a:pt x="2010" y="3008"/>
                      <a:pt x="1998" y="3004"/>
                    </a:cubicBezTo>
                    <a:moveTo>
                      <a:pt x="1990" y="2814"/>
                    </a:moveTo>
                    <a:cubicBezTo>
                      <a:pt x="1990" y="2813"/>
                      <a:pt x="1991" y="2813"/>
                      <a:pt x="1992" y="2812"/>
                    </a:cubicBezTo>
                    <a:cubicBezTo>
                      <a:pt x="1992" y="2812"/>
                      <a:pt x="1991" y="2813"/>
                      <a:pt x="1991" y="2813"/>
                    </a:cubicBezTo>
                    <a:cubicBezTo>
                      <a:pt x="1991" y="2814"/>
                      <a:pt x="1991" y="2814"/>
                      <a:pt x="1991" y="2814"/>
                    </a:cubicBezTo>
                    <a:cubicBezTo>
                      <a:pt x="1990" y="2814"/>
                      <a:pt x="1990" y="2814"/>
                      <a:pt x="1990" y="2814"/>
                    </a:cubicBezTo>
                    <a:cubicBezTo>
                      <a:pt x="1990" y="2814"/>
                      <a:pt x="1990" y="2814"/>
                      <a:pt x="1990" y="2814"/>
                    </a:cubicBezTo>
                    <a:moveTo>
                      <a:pt x="1994" y="2813"/>
                    </a:moveTo>
                    <a:cubicBezTo>
                      <a:pt x="1994" y="2814"/>
                      <a:pt x="1994" y="2814"/>
                      <a:pt x="1994" y="2814"/>
                    </a:cubicBezTo>
                    <a:cubicBezTo>
                      <a:pt x="1994" y="2814"/>
                      <a:pt x="1994" y="2814"/>
                      <a:pt x="1994" y="2814"/>
                    </a:cubicBezTo>
                    <a:cubicBezTo>
                      <a:pt x="1994" y="2813"/>
                      <a:pt x="1994" y="2813"/>
                      <a:pt x="1994" y="2813"/>
                    </a:cubicBezTo>
                    <a:moveTo>
                      <a:pt x="2010" y="2800"/>
                    </a:moveTo>
                    <a:cubicBezTo>
                      <a:pt x="2008" y="2804"/>
                      <a:pt x="2006" y="2808"/>
                      <a:pt x="2003" y="2811"/>
                    </a:cubicBezTo>
                    <a:cubicBezTo>
                      <a:pt x="2003" y="2812"/>
                      <a:pt x="2002" y="2813"/>
                      <a:pt x="2002" y="2813"/>
                    </a:cubicBezTo>
                    <a:cubicBezTo>
                      <a:pt x="1999" y="2813"/>
                      <a:pt x="1999" y="2813"/>
                      <a:pt x="1999" y="2813"/>
                    </a:cubicBezTo>
                    <a:cubicBezTo>
                      <a:pt x="2003" y="2809"/>
                      <a:pt x="2007" y="2805"/>
                      <a:pt x="2010" y="2800"/>
                    </a:cubicBezTo>
                    <a:moveTo>
                      <a:pt x="2013" y="2840"/>
                    </a:moveTo>
                    <a:cubicBezTo>
                      <a:pt x="2013" y="2848"/>
                      <a:pt x="2013" y="2856"/>
                      <a:pt x="2013" y="2865"/>
                    </a:cubicBezTo>
                    <a:cubicBezTo>
                      <a:pt x="2002" y="2840"/>
                      <a:pt x="2002" y="2840"/>
                      <a:pt x="2002" y="2840"/>
                    </a:cubicBezTo>
                    <a:cubicBezTo>
                      <a:pt x="2013" y="2840"/>
                      <a:pt x="2013" y="2840"/>
                      <a:pt x="2013" y="2840"/>
                    </a:cubicBezTo>
                    <a:moveTo>
                      <a:pt x="2035" y="2838"/>
                    </a:moveTo>
                    <a:cubicBezTo>
                      <a:pt x="2035" y="2859"/>
                      <a:pt x="2033" y="2881"/>
                      <a:pt x="2028" y="2898"/>
                    </a:cubicBezTo>
                    <a:cubicBezTo>
                      <a:pt x="2016" y="2871"/>
                      <a:pt x="2016" y="2871"/>
                      <a:pt x="2016" y="2871"/>
                    </a:cubicBezTo>
                    <a:cubicBezTo>
                      <a:pt x="2017" y="2861"/>
                      <a:pt x="2017" y="2849"/>
                      <a:pt x="2017" y="2839"/>
                    </a:cubicBezTo>
                    <a:cubicBezTo>
                      <a:pt x="2035" y="2838"/>
                      <a:pt x="2035" y="2838"/>
                      <a:pt x="2035" y="2838"/>
                    </a:cubicBezTo>
                    <a:moveTo>
                      <a:pt x="2032" y="2811"/>
                    </a:moveTo>
                    <a:cubicBezTo>
                      <a:pt x="2033" y="2810"/>
                      <a:pt x="2034" y="2809"/>
                      <a:pt x="2034" y="2808"/>
                    </a:cubicBezTo>
                    <a:cubicBezTo>
                      <a:pt x="2034" y="2809"/>
                      <a:pt x="2034" y="2810"/>
                      <a:pt x="2034" y="2811"/>
                    </a:cubicBezTo>
                    <a:cubicBezTo>
                      <a:pt x="2032" y="2811"/>
                      <a:pt x="2032" y="2811"/>
                      <a:pt x="2032" y="2811"/>
                    </a:cubicBezTo>
                    <a:moveTo>
                      <a:pt x="2049" y="2837"/>
                    </a:moveTo>
                    <a:cubicBezTo>
                      <a:pt x="2050" y="2864"/>
                      <a:pt x="2048" y="2894"/>
                      <a:pt x="2043" y="2916"/>
                    </a:cubicBezTo>
                    <a:cubicBezTo>
                      <a:pt x="2043" y="2898"/>
                      <a:pt x="2043" y="2881"/>
                      <a:pt x="2044" y="2867"/>
                    </a:cubicBezTo>
                    <a:cubicBezTo>
                      <a:pt x="2044" y="2857"/>
                      <a:pt x="2044" y="2857"/>
                      <a:pt x="2044" y="2857"/>
                    </a:cubicBezTo>
                    <a:cubicBezTo>
                      <a:pt x="2043" y="2875"/>
                      <a:pt x="2043" y="2875"/>
                      <a:pt x="2043" y="2875"/>
                    </a:cubicBezTo>
                    <a:cubicBezTo>
                      <a:pt x="2043" y="2885"/>
                      <a:pt x="2041" y="2902"/>
                      <a:pt x="2040" y="2922"/>
                    </a:cubicBezTo>
                    <a:cubicBezTo>
                      <a:pt x="2029" y="2898"/>
                      <a:pt x="2029" y="2898"/>
                      <a:pt x="2029" y="2898"/>
                    </a:cubicBezTo>
                    <a:cubicBezTo>
                      <a:pt x="2029" y="2896"/>
                      <a:pt x="2029" y="2896"/>
                      <a:pt x="2029" y="2896"/>
                    </a:cubicBezTo>
                    <a:cubicBezTo>
                      <a:pt x="2034" y="2886"/>
                      <a:pt x="2038" y="2861"/>
                      <a:pt x="2039" y="2838"/>
                    </a:cubicBezTo>
                    <a:cubicBezTo>
                      <a:pt x="2049" y="2837"/>
                      <a:pt x="2049" y="2837"/>
                      <a:pt x="2049" y="2837"/>
                    </a:cubicBezTo>
                    <a:moveTo>
                      <a:pt x="2072" y="3003"/>
                    </a:moveTo>
                    <a:cubicBezTo>
                      <a:pt x="2082" y="3025"/>
                      <a:pt x="2082" y="3025"/>
                      <a:pt x="2082" y="3025"/>
                    </a:cubicBezTo>
                    <a:cubicBezTo>
                      <a:pt x="2081" y="3031"/>
                      <a:pt x="2081" y="3036"/>
                      <a:pt x="2082" y="3038"/>
                    </a:cubicBezTo>
                    <a:cubicBezTo>
                      <a:pt x="2066" y="3030"/>
                      <a:pt x="2050" y="3023"/>
                      <a:pt x="2033" y="3016"/>
                    </a:cubicBezTo>
                    <a:cubicBezTo>
                      <a:pt x="2038" y="2997"/>
                      <a:pt x="2041" y="2968"/>
                      <a:pt x="2042" y="2938"/>
                    </a:cubicBezTo>
                    <a:cubicBezTo>
                      <a:pt x="2055" y="2966"/>
                      <a:pt x="2055" y="2966"/>
                      <a:pt x="2055" y="2966"/>
                    </a:cubicBezTo>
                    <a:cubicBezTo>
                      <a:pt x="2048" y="2986"/>
                      <a:pt x="2042" y="3003"/>
                      <a:pt x="2042" y="3007"/>
                    </a:cubicBezTo>
                    <a:cubicBezTo>
                      <a:pt x="2044" y="3004"/>
                      <a:pt x="2047" y="2999"/>
                      <a:pt x="2049" y="2995"/>
                    </a:cubicBezTo>
                    <a:cubicBezTo>
                      <a:pt x="2048" y="3002"/>
                      <a:pt x="2047" y="3007"/>
                      <a:pt x="2047" y="3009"/>
                    </a:cubicBezTo>
                    <a:cubicBezTo>
                      <a:pt x="2051" y="3000"/>
                      <a:pt x="2055" y="2988"/>
                      <a:pt x="2059" y="2974"/>
                    </a:cubicBezTo>
                    <a:cubicBezTo>
                      <a:pt x="2068" y="2995"/>
                      <a:pt x="2068" y="2995"/>
                      <a:pt x="2068" y="2995"/>
                    </a:cubicBezTo>
                    <a:cubicBezTo>
                      <a:pt x="2068" y="2997"/>
                      <a:pt x="2068" y="2999"/>
                      <a:pt x="2068" y="3000"/>
                    </a:cubicBezTo>
                    <a:cubicBezTo>
                      <a:pt x="2066" y="3014"/>
                      <a:pt x="2064" y="3025"/>
                      <a:pt x="2065" y="3029"/>
                    </a:cubicBezTo>
                    <a:cubicBezTo>
                      <a:pt x="2068" y="3022"/>
                      <a:pt x="2070" y="3013"/>
                      <a:pt x="2072" y="3003"/>
                    </a:cubicBezTo>
                    <a:moveTo>
                      <a:pt x="2085" y="3030"/>
                    </a:moveTo>
                    <a:cubicBezTo>
                      <a:pt x="2090" y="3041"/>
                      <a:pt x="2090" y="3041"/>
                      <a:pt x="2090" y="3041"/>
                    </a:cubicBezTo>
                    <a:cubicBezTo>
                      <a:pt x="2087" y="3040"/>
                      <a:pt x="2085" y="3039"/>
                      <a:pt x="2082" y="3038"/>
                    </a:cubicBezTo>
                    <a:cubicBezTo>
                      <a:pt x="2083" y="3036"/>
                      <a:pt x="2084" y="3033"/>
                      <a:pt x="2085" y="3030"/>
                    </a:cubicBezTo>
                    <a:moveTo>
                      <a:pt x="2095" y="3052"/>
                    </a:moveTo>
                    <a:cubicBezTo>
                      <a:pt x="2123" y="3115"/>
                      <a:pt x="2123" y="3115"/>
                      <a:pt x="2123" y="3115"/>
                    </a:cubicBezTo>
                    <a:cubicBezTo>
                      <a:pt x="2121" y="3116"/>
                      <a:pt x="2118" y="3117"/>
                      <a:pt x="2116" y="3118"/>
                    </a:cubicBezTo>
                    <a:cubicBezTo>
                      <a:pt x="2116" y="3113"/>
                      <a:pt x="2116" y="3108"/>
                      <a:pt x="2116" y="3104"/>
                    </a:cubicBezTo>
                    <a:cubicBezTo>
                      <a:pt x="2115" y="3110"/>
                      <a:pt x="2115" y="3110"/>
                      <a:pt x="2115" y="3110"/>
                    </a:cubicBezTo>
                    <a:cubicBezTo>
                      <a:pt x="2115" y="3113"/>
                      <a:pt x="2114" y="3116"/>
                      <a:pt x="2114" y="3119"/>
                    </a:cubicBezTo>
                    <a:cubicBezTo>
                      <a:pt x="2098" y="3127"/>
                      <a:pt x="2082" y="3135"/>
                      <a:pt x="2067" y="3143"/>
                    </a:cubicBezTo>
                    <a:cubicBezTo>
                      <a:pt x="2063" y="3143"/>
                      <a:pt x="2059" y="3144"/>
                      <a:pt x="2056" y="3144"/>
                    </a:cubicBezTo>
                    <a:cubicBezTo>
                      <a:pt x="2029" y="3024"/>
                      <a:pt x="2029" y="3024"/>
                      <a:pt x="2029" y="3024"/>
                    </a:cubicBezTo>
                    <a:cubicBezTo>
                      <a:pt x="2052" y="3032"/>
                      <a:pt x="2074" y="3042"/>
                      <a:pt x="2095" y="3052"/>
                    </a:cubicBezTo>
                    <a:moveTo>
                      <a:pt x="2125" y="3119"/>
                    </a:moveTo>
                    <a:cubicBezTo>
                      <a:pt x="2127" y="3123"/>
                      <a:pt x="2127" y="3123"/>
                      <a:pt x="2127" y="3123"/>
                    </a:cubicBezTo>
                    <a:cubicBezTo>
                      <a:pt x="2126" y="3124"/>
                      <a:pt x="2125" y="3124"/>
                      <a:pt x="2123" y="3125"/>
                    </a:cubicBezTo>
                    <a:cubicBezTo>
                      <a:pt x="2123" y="3125"/>
                      <a:pt x="2123" y="3124"/>
                      <a:pt x="2123" y="3123"/>
                    </a:cubicBezTo>
                    <a:cubicBezTo>
                      <a:pt x="2123" y="3124"/>
                      <a:pt x="2123" y="3125"/>
                      <a:pt x="2123" y="3125"/>
                    </a:cubicBezTo>
                    <a:cubicBezTo>
                      <a:pt x="2120" y="3126"/>
                      <a:pt x="2118" y="3128"/>
                      <a:pt x="2115" y="3129"/>
                    </a:cubicBezTo>
                    <a:cubicBezTo>
                      <a:pt x="2115" y="3127"/>
                      <a:pt x="2115" y="3125"/>
                      <a:pt x="2115" y="3123"/>
                    </a:cubicBezTo>
                    <a:cubicBezTo>
                      <a:pt x="2119" y="3122"/>
                      <a:pt x="2122" y="3120"/>
                      <a:pt x="2125" y="3119"/>
                    </a:cubicBezTo>
                    <a:moveTo>
                      <a:pt x="2129" y="3117"/>
                    </a:moveTo>
                    <a:cubicBezTo>
                      <a:pt x="2132" y="3115"/>
                      <a:pt x="2135" y="3114"/>
                      <a:pt x="2138" y="3112"/>
                    </a:cubicBezTo>
                    <a:cubicBezTo>
                      <a:pt x="2139" y="3117"/>
                      <a:pt x="2139" y="3117"/>
                      <a:pt x="2139" y="3117"/>
                    </a:cubicBezTo>
                    <a:cubicBezTo>
                      <a:pt x="2138" y="3118"/>
                      <a:pt x="2138" y="3118"/>
                      <a:pt x="2137" y="3118"/>
                    </a:cubicBezTo>
                    <a:cubicBezTo>
                      <a:pt x="2137" y="3118"/>
                      <a:pt x="2137" y="3117"/>
                      <a:pt x="2136" y="3116"/>
                    </a:cubicBezTo>
                    <a:cubicBezTo>
                      <a:pt x="2137" y="3117"/>
                      <a:pt x="2137" y="3118"/>
                      <a:pt x="2137" y="3119"/>
                    </a:cubicBezTo>
                    <a:cubicBezTo>
                      <a:pt x="2135" y="3119"/>
                      <a:pt x="2133" y="3120"/>
                      <a:pt x="2131" y="3121"/>
                    </a:cubicBezTo>
                    <a:cubicBezTo>
                      <a:pt x="2129" y="3117"/>
                      <a:pt x="2129" y="3117"/>
                      <a:pt x="2129" y="3117"/>
                    </a:cubicBezTo>
                    <a:moveTo>
                      <a:pt x="2142" y="3110"/>
                    </a:moveTo>
                    <a:cubicBezTo>
                      <a:pt x="2144" y="3109"/>
                      <a:pt x="2146" y="3108"/>
                      <a:pt x="2148" y="3107"/>
                    </a:cubicBezTo>
                    <a:cubicBezTo>
                      <a:pt x="2146" y="3109"/>
                      <a:pt x="2145" y="3111"/>
                      <a:pt x="2143" y="3113"/>
                    </a:cubicBezTo>
                    <a:cubicBezTo>
                      <a:pt x="2142" y="3110"/>
                      <a:pt x="2142" y="3110"/>
                      <a:pt x="2142" y="3110"/>
                    </a:cubicBezTo>
                    <a:moveTo>
                      <a:pt x="2187" y="3286"/>
                    </a:moveTo>
                    <a:cubicBezTo>
                      <a:pt x="2187" y="3279"/>
                      <a:pt x="2187" y="3279"/>
                      <a:pt x="2187" y="3279"/>
                    </a:cubicBezTo>
                    <a:cubicBezTo>
                      <a:pt x="2192" y="3288"/>
                      <a:pt x="2196" y="3297"/>
                      <a:pt x="2200" y="3307"/>
                    </a:cubicBezTo>
                    <a:cubicBezTo>
                      <a:pt x="2202" y="3314"/>
                      <a:pt x="2202" y="3314"/>
                      <a:pt x="2202" y="3314"/>
                    </a:cubicBezTo>
                    <a:cubicBezTo>
                      <a:pt x="2201" y="3316"/>
                      <a:pt x="2200" y="3319"/>
                      <a:pt x="2198" y="3321"/>
                    </a:cubicBezTo>
                    <a:cubicBezTo>
                      <a:pt x="2198" y="3320"/>
                      <a:pt x="2198" y="3319"/>
                      <a:pt x="2197" y="3318"/>
                    </a:cubicBezTo>
                    <a:cubicBezTo>
                      <a:pt x="2196" y="3311"/>
                      <a:pt x="2196" y="3311"/>
                      <a:pt x="2196" y="3311"/>
                    </a:cubicBezTo>
                    <a:cubicBezTo>
                      <a:pt x="2198" y="3322"/>
                      <a:pt x="2198" y="3322"/>
                      <a:pt x="2198" y="3322"/>
                    </a:cubicBezTo>
                    <a:cubicBezTo>
                      <a:pt x="2198" y="3323"/>
                      <a:pt x="2197" y="3324"/>
                      <a:pt x="2196" y="3326"/>
                    </a:cubicBezTo>
                    <a:cubicBezTo>
                      <a:pt x="2193" y="3312"/>
                      <a:pt x="2188" y="3297"/>
                      <a:pt x="2182" y="3283"/>
                    </a:cubicBezTo>
                    <a:cubicBezTo>
                      <a:pt x="2182" y="3283"/>
                      <a:pt x="2182" y="3283"/>
                      <a:pt x="2182" y="3283"/>
                    </a:cubicBezTo>
                    <a:cubicBezTo>
                      <a:pt x="2177" y="3266"/>
                      <a:pt x="2156" y="3235"/>
                      <a:pt x="2145" y="3218"/>
                    </a:cubicBezTo>
                    <a:cubicBezTo>
                      <a:pt x="2146" y="3217"/>
                      <a:pt x="2148" y="3216"/>
                      <a:pt x="2149" y="3215"/>
                    </a:cubicBezTo>
                    <a:cubicBezTo>
                      <a:pt x="2161" y="3233"/>
                      <a:pt x="2175" y="3255"/>
                      <a:pt x="2187" y="3279"/>
                    </a:cubicBezTo>
                    <a:cubicBezTo>
                      <a:pt x="2187" y="3286"/>
                      <a:pt x="2187" y="3286"/>
                      <a:pt x="2187" y="3286"/>
                    </a:cubicBezTo>
                    <a:moveTo>
                      <a:pt x="2199" y="3328"/>
                    </a:moveTo>
                    <a:cubicBezTo>
                      <a:pt x="2200" y="3332"/>
                      <a:pt x="2201" y="3337"/>
                      <a:pt x="2201" y="3342"/>
                    </a:cubicBezTo>
                    <a:cubicBezTo>
                      <a:pt x="2201" y="3342"/>
                      <a:pt x="2201" y="3342"/>
                      <a:pt x="2201" y="3342"/>
                    </a:cubicBezTo>
                    <a:cubicBezTo>
                      <a:pt x="2200" y="3337"/>
                      <a:pt x="2200" y="3337"/>
                      <a:pt x="2200" y="3337"/>
                    </a:cubicBezTo>
                    <a:cubicBezTo>
                      <a:pt x="2201" y="3344"/>
                      <a:pt x="2201" y="3344"/>
                      <a:pt x="2201" y="3344"/>
                    </a:cubicBezTo>
                    <a:cubicBezTo>
                      <a:pt x="2201" y="3344"/>
                      <a:pt x="2201" y="3344"/>
                      <a:pt x="2201" y="3344"/>
                    </a:cubicBezTo>
                    <a:cubicBezTo>
                      <a:pt x="2200" y="3342"/>
                      <a:pt x="2200" y="3341"/>
                      <a:pt x="2199" y="3339"/>
                    </a:cubicBezTo>
                    <a:cubicBezTo>
                      <a:pt x="2199" y="3337"/>
                      <a:pt x="2198" y="3335"/>
                      <a:pt x="2198" y="3332"/>
                    </a:cubicBezTo>
                    <a:cubicBezTo>
                      <a:pt x="2198" y="3331"/>
                      <a:pt x="2199" y="3330"/>
                      <a:pt x="2199" y="3328"/>
                    </a:cubicBezTo>
                    <a:moveTo>
                      <a:pt x="2208" y="3372"/>
                    </a:moveTo>
                    <a:cubicBezTo>
                      <a:pt x="2208" y="3372"/>
                      <a:pt x="2208" y="3373"/>
                      <a:pt x="2208" y="3374"/>
                    </a:cubicBezTo>
                    <a:cubicBezTo>
                      <a:pt x="2207" y="3375"/>
                      <a:pt x="2206" y="3377"/>
                      <a:pt x="2205" y="3379"/>
                    </a:cubicBezTo>
                    <a:cubicBezTo>
                      <a:pt x="2205" y="3376"/>
                      <a:pt x="2205" y="3372"/>
                      <a:pt x="2205" y="3369"/>
                    </a:cubicBezTo>
                    <a:cubicBezTo>
                      <a:pt x="2206" y="3370"/>
                      <a:pt x="2207" y="3371"/>
                      <a:pt x="2208" y="3372"/>
                    </a:cubicBezTo>
                    <a:moveTo>
                      <a:pt x="2215" y="3386"/>
                    </a:moveTo>
                    <a:cubicBezTo>
                      <a:pt x="2215" y="3386"/>
                      <a:pt x="2215" y="3386"/>
                      <a:pt x="2215" y="3386"/>
                    </a:cubicBezTo>
                    <a:cubicBezTo>
                      <a:pt x="2216" y="3384"/>
                      <a:pt x="2216" y="3381"/>
                      <a:pt x="2216" y="3379"/>
                    </a:cubicBezTo>
                    <a:cubicBezTo>
                      <a:pt x="2216" y="3378"/>
                      <a:pt x="2216" y="3378"/>
                      <a:pt x="2216" y="3378"/>
                    </a:cubicBezTo>
                    <a:cubicBezTo>
                      <a:pt x="2216" y="3381"/>
                      <a:pt x="2216" y="3384"/>
                      <a:pt x="2216" y="3387"/>
                    </a:cubicBezTo>
                    <a:cubicBezTo>
                      <a:pt x="2216" y="3387"/>
                      <a:pt x="2216" y="3388"/>
                      <a:pt x="2215" y="3390"/>
                    </a:cubicBezTo>
                    <a:cubicBezTo>
                      <a:pt x="2215" y="3388"/>
                      <a:pt x="2215" y="3387"/>
                      <a:pt x="2215" y="3386"/>
                    </a:cubicBezTo>
                    <a:moveTo>
                      <a:pt x="2216" y="3379"/>
                    </a:moveTo>
                    <a:cubicBezTo>
                      <a:pt x="2216" y="3376"/>
                      <a:pt x="2216" y="3372"/>
                      <a:pt x="2215" y="3369"/>
                    </a:cubicBezTo>
                    <a:cubicBezTo>
                      <a:pt x="2215" y="3370"/>
                      <a:pt x="2216" y="3371"/>
                      <a:pt x="2216" y="3372"/>
                    </a:cubicBezTo>
                    <a:cubicBezTo>
                      <a:pt x="2216" y="3374"/>
                      <a:pt x="2216" y="3376"/>
                      <a:pt x="2216" y="3378"/>
                    </a:cubicBezTo>
                    <a:cubicBezTo>
                      <a:pt x="2216" y="3379"/>
                      <a:pt x="2216" y="3379"/>
                      <a:pt x="2216" y="3379"/>
                    </a:cubicBezTo>
                    <a:moveTo>
                      <a:pt x="2219" y="3369"/>
                    </a:moveTo>
                    <a:cubicBezTo>
                      <a:pt x="2219" y="3368"/>
                      <a:pt x="2219" y="3368"/>
                      <a:pt x="2219" y="3367"/>
                    </a:cubicBezTo>
                    <a:cubicBezTo>
                      <a:pt x="2219" y="3368"/>
                      <a:pt x="2219" y="3368"/>
                      <a:pt x="2219" y="3368"/>
                    </a:cubicBezTo>
                    <a:cubicBezTo>
                      <a:pt x="2219" y="3369"/>
                      <a:pt x="2219" y="3369"/>
                      <a:pt x="2219" y="3369"/>
                    </a:cubicBezTo>
                    <a:moveTo>
                      <a:pt x="2213" y="3386"/>
                    </a:moveTo>
                    <a:cubicBezTo>
                      <a:pt x="2213" y="3385"/>
                      <a:pt x="2213" y="3384"/>
                      <a:pt x="2213" y="3384"/>
                    </a:cubicBezTo>
                    <a:cubicBezTo>
                      <a:pt x="2213" y="3384"/>
                      <a:pt x="2213" y="3384"/>
                      <a:pt x="2213" y="3385"/>
                    </a:cubicBezTo>
                    <a:cubicBezTo>
                      <a:pt x="2213" y="3386"/>
                      <a:pt x="2213" y="3386"/>
                      <a:pt x="2213" y="3386"/>
                    </a:cubicBezTo>
                    <a:moveTo>
                      <a:pt x="2212" y="3373"/>
                    </a:moveTo>
                    <a:cubicBezTo>
                      <a:pt x="2213" y="3372"/>
                      <a:pt x="2213" y="3372"/>
                      <a:pt x="2213" y="3372"/>
                    </a:cubicBezTo>
                    <a:cubicBezTo>
                      <a:pt x="2212" y="3374"/>
                      <a:pt x="2212" y="3375"/>
                      <a:pt x="2212" y="3376"/>
                    </a:cubicBezTo>
                    <a:cubicBezTo>
                      <a:pt x="2212" y="3375"/>
                      <a:pt x="2212" y="3374"/>
                      <a:pt x="2212" y="3373"/>
                    </a:cubicBezTo>
                    <a:moveTo>
                      <a:pt x="2204" y="3409"/>
                    </a:moveTo>
                    <a:cubicBezTo>
                      <a:pt x="2206" y="3401"/>
                      <a:pt x="2207" y="3392"/>
                      <a:pt x="2209" y="3385"/>
                    </a:cubicBezTo>
                    <a:cubicBezTo>
                      <a:pt x="2209" y="3391"/>
                      <a:pt x="2209" y="3396"/>
                      <a:pt x="2210" y="3401"/>
                    </a:cubicBezTo>
                    <a:cubicBezTo>
                      <a:pt x="2208" y="3403"/>
                      <a:pt x="2207" y="3405"/>
                      <a:pt x="2206" y="3407"/>
                    </a:cubicBezTo>
                    <a:cubicBezTo>
                      <a:pt x="2205" y="3407"/>
                      <a:pt x="2205" y="3408"/>
                      <a:pt x="2204" y="3409"/>
                    </a:cubicBezTo>
                    <a:moveTo>
                      <a:pt x="2211" y="3363"/>
                    </a:moveTo>
                    <a:cubicBezTo>
                      <a:pt x="2212" y="3362"/>
                      <a:pt x="2213" y="3362"/>
                      <a:pt x="2213" y="3362"/>
                    </a:cubicBezTo>
                    <a:cubicBezTo>
                      <a:pt x="2213" y="3362"/>
                      <a:pt x="2213" y="3362"/>
                      <a:pt x="2213" y="3362"/>
                    </a:cubicBezTo>
                    <a:cubicBezTo>
                      <a:pt x="2213" y="3363"/>
                      <a:pt x="2213" y="3363"/>
                      <a:pt x="2213" y="3364"/>
                    </a:cubicBezTo>
                    <a:cubicBezTo>
                      <a:pt x="2213" y="3365"/>
                      <a:pt x="2212" y="3366"/>
                      <a:pt x="2212" y="3367"/>
                    </a:cubicBezTo>
                    <a:cubicBezTo>
                      <a:pt x="2212" y="3365"/>
                      <a:pt x="2211" y="3364"/>
                      <a:pt x="2211" y="3363"/>
                    </a:cubicBezTo>
                    <a:moveTo>
                      <a:pt x="2205" y="3394"/>
                    </a:moveTo>
                    <a:cubicBezTo>
                      <a:pt x="2205" y="3391"/>
                      <a:pt x="2205" y="3388"/>
                      <a:pt x="2205" y="3386"/>
                    </a:cubicBezTo>
                    <a:cubicBezTo>
                      <a:pt x="2206" y="3383"/>
                      <a:pt x="2208" y="3381"/>
                      <a:pt x="2209" y="3379"/>
                    </a:cubicBezTo>
                    <a:cubicBezTo>
                      <a:pt x="2209" y="3380"/>
                      <a:pt x="2209" y="3382"/>
                      <a:pt x="2209" y="3383"/>
                    </a:cubicBezTo>
                    <a:cubicBezTo>
                      <a:pt x="2208" y="3386"/>
                      <a:pt x="2206" y="3390"/>
                      <a:pt x="2205" y="3394"/>
                    </a:cubicBezTo>
                    <a:moveTo>
                      <a:pt x="2211" y="3362"/>
                    </a:moveTo>
                    <a:cubicBezTo>
                      <a:pt x="2211" y="3355"/>
                      <a:pt x="2210" y="3349"/>
                      <a:pt x="2209" y="3343"/>
                    </a:cubicBezTo>
                    <a:cubicBezTo>
                      <a:pt x="2210" y="3349"/>
                      <a:pt x="2212" y="3355"/>
                      <a:pt x="2213" y="3360"/>
                    </a:cubicBezTo>
                    <a:cubicBezTo>
                      <a:pt x="2212" y="3361"/>
                      <a:pt x="2212" y="3361"/>
                      <a:pt x="2211" y="3362"/>
                    </a:cubicBezTo>
                    <a:moveTo>
                      <a:pt x="2215" y="3353"/>
                    </a:moveTo>
                    <a:cubicBezTo>
                      <a:pt x="2214" y="3348"/>
                      <a:pt x="2213" y="3342"/>
                      <a:pt x="2212" y="3337"/>
                    </a:cubicBezTo>
                    <a:cubicBezTo>
                      <a:pt x="2212" y="3339"/>
                      <a:pt x="2213" y="3342"/>
                      <a:pt x="2214" y="3344"/>
                    </a:cubicBezTo>
                    <a:cubicBezTo>
                      <a:pt x="2214" y="3346"/>
                      <a:pt x="2215" y="3348"/>
                      <a:pt x="2215" y="3349"/>
                    </a:cubicBezTo>
                    <a:cubicBezTo>
                      <a:pt x="2215" y="3350"/>
                      <a:pt x="2215" y="3352"/>
                      <a:pt x="2215" y="3353"/>
                    </a:cubicBezTo>
                    <a:moveTo>
                      <a:pt x="2198" y="3414"/>
                    </a:moveTo>
                    <a:cubicBezTo>
                      <a:pt x="2199" y="3414"/>
                      <a:pt x="2199" y="3414"/>
                      <a:pt x="2199" y="3414"/>
                    </a:cubicBezTo>
                    <a:cubicBezTo>
                      <a:pt x="2199" y="3414"/>
                      <a:pt x="2199" y="3414"/>
                      <a:pt x="2199" y="3414"/>
                    </a:cubicBezTo>
                    <a:cubicBezTo>
                      <a:pt x="2198" y="3414"/>
                      <a:pt x="2198" y="3414"/>
                      <a:pt x="2198" y="3414"/>
                    </a:cubicBezTo>
                    <a:moveTo>
                      <a:pt x="2199" y="3413"/>
                    </a:moveTo>
                    <a:cubicBezTo>
                      <a:pt x="2200" y="3413"/>
                      <a:pt x="2200" y="3413"/>
                      <a:pt x="2200" y="3413"/>
                    </a:cubicBezTo>
                    <a:cubicBezTo>
                      <a:pt x="2200" y="3413"/>
                      <a:pt x="2200" y="3413"/>
                      <a:pt x="2200" y="3413"/>
                    </a:cubicBezTo>
                    <a:cubicBezTo>
                      <a:pt x="2199" y="3414"/>
                      <a:pt x="2199" y="3414"/>
                      <a:pt x="2199" y="3414"/>
                    </a:cubicBezTo>
                    <a:cubicBezTo>
                      <a:pt x="2199" y="3414"/>
                      <a:pt x="2199" y="3414"/>
                      <a:pt x="2199" y="3414"/>
                    </a:cubicBezTo>
                    <a:cubicBezTo>
                      <a:pt x="2199" y="3413"/>
                      <a:pt x="2199" y="3413"/>
                      <a:pt x="2199" y="3413"/>
                    </a:cubicBezTo>
                    <a:moveTo>
                      <a:pt x="2200" y="3410"/>
                    </a:moveTo>
                    <a:cubicBezTo>
                      <a:pt x="2201" y="3410"/>
                      <a:pt x="2201" y="3409"/>
                      <a:pt x="2201" y="3409"/>
                    </a:cubicBezTo>
                    <a:cubicBezTo>
                      <a:pt x="2201" y="3410"/>
                      <a:pt x="2201" y="3410"/>
                      <a:pt x="2201" y="3410"/>
                    </a:cubicBezTo>
                    <a:cubicBezTo>
                      <a:pt x="2201" y="3410"/>
                      <a:pt x="2201" y="3410"/>
                      <a:pt x="2201" y="3410"/>
                    </a:cubicBezTo>
                    <a:cubicBezTo>
                      <a:pt x="2200" y="3410"/>
                      <a:pt x="2200" y="3410"/>
                      <a:pt x="2200" y="3410"/>
                    </a:cubicBezTo>
                    <a:moveTo>
                      <a:pt x="2203" y="3351"/>
                    </a:moveTo>
                    <a:cubicBezTo>
                      <a:pt x="2204" y="3349"/>
                      <a:pt x="2206" y="3348"/>
                      <a:pt x="2207" y="3346"/>
                    </a:cubicBezTo>
                    <a:cubicBezTo>
                      <a:pt x="2207" y="3352"/>
                      <a:pt x="2207" y="3358"/>
                      <a:pt x="2208" y="3364"/>
                    </a:cubicBezTo>
                    <a:cubicBezTo>
                      <a:pt x="2207" y="3364"/>
                      <a:pt x="2207" y="3364"/>
                      <a:pt x="2207" y="3364"/>
                    </a:cubicBezTo>
                    <a:cubicBezTo>
                      <a:pt x="2208" y="3364"/>
                      <a:pt x="2208" y="3364"/>
                      <a:pt x="2208" y="3364"/>
                    </a:cubicBezTo>
                    <a:cubicBezTo>
                      <a:pt x="2208" y="3366"/>
                      <a:pt x="2208" y="3368"/>
                      <a:pt x="2208" y="3370"/>
                    </a:cubicBezTo>
                    <a:cubicBezTo>
                      <a:pt x="2208" y="3369"/>
                      <a:pt x="2208" y="3368"/>
                      <a:pt x="2207" y="3366"/>
                    </a:cubicBezTo>
                    <a:cubicBezTo>
                      <a:pt x="2206" y="3361"/>
                      <a:pt x="2205" y="3357"/>
                      <a:pt x="2203" y="3352"/>
                    </a:cubicBezTo>
                    <a:cubicBezTo>
                      <a:pt x="2203" y="3351"/>
                      <a:pt x="2203" y="3351"/>
                      <a:pt x="2203" y="3351"/>
                    </a:cubicBezTo>
                    <a:moveTo>
                      <a:pt x="2208" y="3344"/>
                    </a:moveTo>
                    <a:cubicBezTo>
                      <a:pt x="2208" y="3344"/>
                      <a:pt x="2208" y="3344"/>
                      <a:pt x="2208" y="3344"/>
                    </a:cubicBezTo>
                    <a:cubicBezTo>
                      <a:pt x="2208" y="3345"/>
                      <a:pt x="2208" y="3346"/>
                      <a:pt x="2208" y="3348"/>
                    </a:cubicBezTo>
                    <a:cubicBezTo>
                      <a:pt x="2208" y="3347"/>
                      <a:pt x="2208" y="3346"/>
                      <a:pt x="2208" y="3344"/>
                    </a:cubicBezTo>
                    <a:moveTo>
                      <a:pt x="2207" y="3339"/>
                    </a:moveTo>
                    <a:cubicBezTo>
                      <a:pt x="2206" y="3333"/>
                      <a:pt x="2204" y="3327"/>
                      <a:pt x="2203" y="3322"/>
                    </a:cubicBezTo>
                    <a:cubicBezTo>
                      <a:pt x="2203" y="3319"/>
                      <a:pt x="2203" y="3319"/>
                      <a:pt x="2203" y="3319"/>
                    </a:cubicBezTo>
                    <a:cubicBezTo>
                      <a:pt x="2204" y="3323"/>
                      <a:pt x="2205" y="3329"/>
                      <a:pt x="2207" y="3336"/>
                    </a:cubicBezTo>
                    <a:cubicBezTo>
                      <a:pt x="2207" y="3336"/>
                      <a:pt x="2207" y="3337"/>
                      <a:pt x="2207" y="3338"/>
                    </a:cubicBezTo>
                    <a:cubicBezTo>
                      <a:pt x="2207" y="3338"/>
                      <a:pt x="2207" y="3339"/>
                      <a:pt x="2207" y="3339"/>
                    </a:cubicBezTo>
                    <a:moveTo>
                      <a:pt x="2210" y="3339"/>
                    </a:moveTo>
                    <a:cubicBezTo>
                      <a:pt x="2210" y="3339"/>
                      <a:pt x="2211" y="3338"/>
                      <a:pt x="2211" y="3337"/>
                    </a:cubicBezTo>
                    <a:cubicBezTo>
                      <a:pt x="2213" y="3343"/>
                      <a:pt x="2214" y="3348"/>
                      <a:pt x="2215" y="3354"/>
                    </a:cubicBezTo>
                    <a:cubicBezTo>
                      <a:pt x="2215" y="3355"/>
                      <a:pt x="2215" y="3356"/>
                      <a:pt x="2215" y="3357"/>
                    </a:cubicBezTo>
                    <a:cubicBezTo>
                      <a:pt x="2214" y="3351"/>
                      <a:pt x="2212" y="3345"/>
                      <a:pt x="2210" y="3339"/>
                    </a:cubicBezTo>
                    <a:moveTo>
                      <a:pt x="2199" y="3409"/>
                    </a:moveTo>
                    <a:cubicBezTo>
                      <a:pt x="2199" y="3410"/>
                      <a:pt x="2199" y="3410"/>
                      <a:pt x="2199" y="3411"/>
                    </a:cubicBezTo>
                    <a:cubicBezTo>
                      <a:pt x="2199" y="3411"/>
                      <a:pt x="2199" y="3411"/>
                      <a:pt x="2199" y="3411"/>
                    </a:cubicBezTo>
                    <a:cubicBezTo>
                      <a:pt x="2199" y="3410"/>
                      <a:pt x="2199" y="3410"/>
                      <a:pt x="2199" y="3409"/>
                    </a:cubicBezTo>
                    <a:moveTo>
                      <a:pt x="2200" y="3328"/>
                    </a:moveTo>
                    <a:cubicBezTo>
                      <a:pt x="2201" y="3324"/>
                      <a:pt x="2202" y="3321"/>
                      <a:pt x="2203" y="3318"/>
                    </a:cubicBezTo>
                    <a:cubicBezTo>
                      <a:pt x="2204" y="3327"/>
                      <a:pt x="2204" y="3327"/>
                      <a:pt x="2204" y="3327"/>
                    </a:cubicBezTo>
                    <a:cubicBezTo>
                      <a:pt x="2205" y="3330"/>
                      <a:pt x="2205" y="3335"/>
                      <a:pt x="2206" y="3340"/>
                    </a:cubicBezTo>
                    <a:cubicBezTo>
                      <a:pt x="2205" y="3342"/>
                      <a:pt x="2204" y="3343"/>
                      <a:pt x="2203" y="3344"/>
                    </a:cubicBezTo>
                    <a:cubicBezTo>
                      <a:pt x="2202" y="3338"/>
                      <a:pt x="2201" y="3333"/>
                      <a:pt x="2200" y="3328"/>
                    </a:cubicBezTo>
                    <a:moveTo>
                      <a:pt x="2203" y="3317"/>
                    </a:moveTo>
                    <a:cubicBezTo>
                      <a:pt x="2203" y="3317"/>
                      <a:pt x="2203" y="3316"/>
                      <a:pt x="2203" y="3316"/>
                    </a:cubicBezTo>
                    <a:cubicBezTo>
                      <a:pt x="2206" y="3322"/>
                      <a:pt x="2208" y="3328"/>
                      <a:pt x="2210" y="3334"/>
                    </a:cubicBezTo>
                    <a:cubicBezTo>
                      <a:pt x="2210" y="3334"/>
                      <a:pt x="2209" y="3335"/>
                      <a:pt x="2209" y="3336"/>
                    </a:cubicBezTo>
                    <a:cubicBezTo>
                      <a:pt x="2208" y="3333"/>
                      <a:pt x="2207" y="3330"/>
                      <a:pt x="2206" y="3327"/>
                    </a:cubicBezTo>
                    <a:cubicBezTo>
                      <a:pt x="2205" y="3323"/>
                      <a:pt x="2205" y="3323"/>
                      <a:pt x="2205" y="3323"/>
                    </a:cubicBezTo>
                    <a:cubicBezTo>
                      <a:pt x="2206" y="3326"/>
                      <a:pt x="2206" y="3326"/>
                      <a:pt x="2206" y="3326"/>
                    </a:cubicBezTo>
                    <a:cubicBezTo>
                      <a:pt x="2205" y="3323"/>
                      <a:pt x="2204" y="3320"/>
                      <a:pt x="2203" y="3317"/>
                    </a:cubicBezTo>
                    <a:moveTo>
                      <a:pt x="2205" y="3416"/>
                    </a:moveTo>
                    <a:cubicBezTo>
                      <a:pt x="2205" y="3416"/>
                      <a:pt x="2205" y="3416"/>
                      <a:pt x="2205" y="3416"/>
                    </a:cubicBezTo>
                    <a:cubicBezTo>
                      <a:pt x="2205" y="3416"/>
                      <a:pt x="2205" y="3416"/>
                      <a:pt x="2205" y="3416"/>
                    </a:cubicBezTo>
                    <a:cubicBezTo>
                      <a:pt x="2205" y="3416"/>
                      <a:pt x="2205" y="3416"/>
                      <a:pt x="2205" y="3416"/>
                    </a:cubicBezTo>
                    <a:moveTo>
                      <a:pt x="2195" y="3405"/>
                    </a:moveTo>
                    <a:cubicBezTo>
                      <a:pt x="2195" y="3408"/>
                      <a:pt x="2195" y="3410"/>
                      <a:pt x="2194" y="3413"/>
                    </a:cubicBezTo>
                    <a:cubicBezTo>
                      <a:pt x="2194" y="3413"/>
                      <a:pt x="2194" y="3413"/>
                      <a:pt x="2194" y="3413"/>
                    </a:cubicBezTo>
                    <a:cubicBezTo>
                      <a:pt x="2193" y="3414"/>
                      <a:pt x="2193" y="3414"/>
                      <a:pt x="2192" y="3414"/>
                    </a:cubicBezTo>
                    <a:cubicBezTo>
                      <a:pt x="2192" y="3414"/>
                      <a:pt x="2192" y="3413"/>
                      <a:pt x="2192" y="3412"/>
                    </a:cubicBezTo>
                    <a:cubicBezTo>
                      <a:pt x="2193" y="3410"/>
                      <a:pt x="2193" y="3409"/>
                      <a:pt x="2194" y="3407"/>
                    </a:cubicBezTo>
                    <a:cubicBezTo>
                      <a:pt x="2194" y="3406"/>
                      <a:pt x="2194" y="3405"/>
                      <a:pt x="2195" y="3405"/>
                    </a:cubicBezTo>
                    <a:cubicBezTo>
                      <a:pt x="2195" y="3405"/>
                      <a:pt x="2195" y="3405"/>
                      <a:pt x="2195" y="3405"/>
                    </a:cubicBezTo>
                    <a:moveTo>
                      <a:pt x="2200" y="3307"/>
                    </a:moveTo>
                    <a:cubicBezTo>
                      <a:pt x="2201" y="3309"/>
                      <a:pt x="2201" y="3310"/>
                      <a:pt x="2202" y="3312"/>
                    </a:cubicBezTo>
                    <a:cubicBezTo>
                      <a:pt x="2202" y="3312"/>
                      <a:pt x="2202" y="3313"/>
                      <a:pt x="2202" y="3313"/>
                    </a:cubicBezTo>
                    <a:cubicBezTo>
                      <a:pt x="2201" y="3312"/>
                      <a:pt x="2201" y="3311"/>
                      <a:pt x="2201" y="3310"/>
                    </a:cubicBezTo>
                    <a:cubicBezTo>
                      <a:pt x="2200" y="3307"/>
                      <a:pt x="2200" y="3307"/>
                      <a:pt x="2200" y="3307"/>
                    </a:cubicBezTo>
                    <a:moveTo>
                      <a:pt x="2204" y="3311"/>
                    </a:moveTo>
                    <a:cubicBezTo>
                      <a:pt x="2204" y="3310"/>
                      <a:pt x="2205" y="3308"/>
                      <a:pt x="2205" y="3307"/>
                    </a:cubicBezTo>
                    <a:cubicBezTo>
                      <a:pt x="2206" y="3311"/>
                      <a:pt x="2207" y="3316"/>
                      <a:pt x="2209" y="3322"/>
                    </a:cubicBezTo>
                    <a:cubicBezTo>
                      <a:pt x="2207" y="3319"/>
                      <a:pt x="2206" y="3315"/>
                      <a:pt x="2205" y="3312"/>
                    </a:cubicBezTo>
                    <a:cubicBezTo>
                      <a:pt x="2204" y="3311"/>
                      <a:pt x="2204" y="3311"/>
                      <a:pt x="2204" y="3311"/>
                    </a:cubicBezTo>
                    <a:moveTo>
                      <a:pt x="2205" y="3306"/>
                    </a:moveTo>
                    <a:cubicBezTo>
                      <a:pt x="2205" y="3305"/>
                      <a:pt x="2205" y="3304"/>
                      <a:pt x="2205" y="3303"/>
                    </a:cubicBezTo>
                    <a:cubicBezTo>
                      <a:pt x="2207" y="3309"/>
                      <a:pt x="2208" y="3315"/>
                      <a:pt x="2210" y="3322"/>
                    </a:cubicBezTo>
                    <a:cubicBezTo>
                      <a:pt x="2208" y="3316"/>
                      <a:pt x="2206" y="3311"/>
                      <a:pt x="2205" y="3306"/>
                    </a:cubicBezTo>
                    <a:moveTo>
                      <a:pt x="2169" y="3429"/>
                    </a:moveTo>
                    <a:cubicBezTo>
                      <a:pt x="2170" y="3429"/>
                      <a:pt x="2170" y="3429"/>
                      <a:pt x="2170" y="3429"/>
                    </a:cubicBezTo>
                    <a:cubicBezTo>
                      <a:pt x="2170" y="3430"/>
                      <a:pt x="2169" y="3430"/>
                      <a:pt x="2169" y="3431"/>
                    </a:cubicBezTo>
                    <a:cubicBezTo>
                      <a:pt x="2169" y="3431"/>
                      <a:pt x="2169" y="3431"/>
                      <a:pt x="2169" y="3431"/>
                    </a:cubicBezTo>
                    <a:cubicBezTo>
                      <a:pt x="2169" y="3430"/>
                      <a:pt x="2169" y="3430"/>
                      <a:pt x="2169" y="3429"/>
                    </a:cubicBezTo>
                    <a:moveTo>
                      <a:pt x="2175" y="3274"/>
                    </a:moveTo>
                    <a:cubicBezTo>
                      <a:pt x="2174" y="3272"/>
                      <a:pt x="2173" y="3270"/>
                      <a:pt x="2171" y="3267"/>
                    </a:cubicBezTo>
                    <a:cubicBezTo>
                      <a:pt x="2172" y="3269"/>
                      <a:pt x="2173" y="3271"/>
                      <a:pt x="2174" y="3272"/>
                    </a:cubicBezTo>
                    <a:cubicBezTo>
                      <a:pt x="2174" y="3273"/>
                      <a:pt x="2175" y="3274"/>
                      <a:pt x="2175" y="3274"/>
                    </a:cubicBezTo>
                    <a:moveTo>
                      <a:pt x="2147" y="3227"/>
                    </a:moveTo>
                    <a:cubicBezTo>
                      <a:pt x="2145" y="3225"/>
                      <a:pt x="2144" y="3224"/>
                      <a:pt x="2143" y="3222"/>
                    </a:cubicBezTo>
                    <a:cubicBezTo>
                      <a:pt x="2142" y="3221"/>
                      <a:pt x="2142" y="3221"/>
                      <a:pt x="2141" y="3220"/>
                    </a:cubicBezTo>
                    <a:cubicBezTo>
                      <a:pt x="2141" y="3220"/>
                      <a:pt x="2141" y="3220"/>
                      <a:pt x="2141" y="3220"/>
                    </a:cubicBezTo>
                    <a:cubicBezTo>
                      <a:pt x="2143" y="3222"/>
                      <a:pt x="2145" y="3224"/>
                      <a:pt x="2147" y="3227"/>
                    </a:cubicBezTo>
                    <a:moveTo>
                      <a:pt x="2016" y="3192"/>
                    </a:moveTo>
                    <a:cubicBezTo>
                      <a:pt x="2020" y="3191"/>
                      <a:pt x="2025" y="3190"/>
                      <a:pt x="2029" y="3188"/>
                    </a:cubicBezTo>
                    <a:cubicBezTo>
                      <a:pt x="2027" y="3189"/>
                      <a:pt x="2025" y="3190"/>
                      <a:pt x="2023" y="3191"/>
                    </a:cubicBezTo>
                    <a:cubicBezTo>
                      <a:pt x="2020" y="3191"/>
                      <a:pt x="2018" y="3191"/>
                      <a:pt x="2016" y="3192"/>
                    </a:cubicBezTo>
                    <a:moveTo>
                      <a:pt x="1798" y="3250"/>
                    </a:moveTo>
                    <a:cubicBezTo>
                      <a:pt x="1800" y="3255"/>
                      <a:pt x="1804" y="3261"/>
                      <a:pt x="1808" y="3267"/>
                    </a:cubicBezTo>
                    <a:cubicBezTo>
                      <a:pt x="1702" y="3285"/>
                      <a:pt x="1587" y="3308"/>
                      <a:pt x="1468" y="3335"/>
                    </a:cubicBezTo>
                    <a:cubicBezTo>
                      <a:pt x="1587" y="3304"/>
                      <a:pt x="1699" y="3275"/>
                      <a:pt x="1798" y="3250"/>
                    </a:cubicBezTo>
                    <a:moveTo>
                      <a:pt x="1810" y="3271"/>
                    </a:moveTo>
                    <a:cubicBezTo>
                      <a:pt x="1813" y="3276"/>
                      <a:pt x="1816" y="3280"/>
                      <a:pt x="1820" y="3285"/>
                    </a:cubicBezTo>
                    <a:cubicBezTo>
                      <a:pt x="1654" y="3310"/>
                      <a:pt x="1465" y="3357"/>
                      <a:pt x="1277" y="3414"/>
                    </a:cubicBezTo>
                    <a:cubicBezTo>
                      <a:pt x="1268" y="3416"/>
                      <a:pt x="1259" y="3418"/>
                      <a:pt x="1250" y="3421"/>
                    </a:cubicBezTo>
                    <a:cubicBezTo>
                      <a:pt x="1255" y="3393"/>
                      <a:pt x="1255" y="3393"/>
                      <a:pt x="1255" y="3393"/>
                    </a:cubicBezTo>
                    <a:cubicBezTo>
                      <a:pt x="1295" y="3383"/>
                      <a:pt x="1335" y="3373"/>
                      <a:pt x="1374" y="3363"/>
                    </a:cubicBezTo>
                    <a:cubicBezTo>
                      <a:pt x="1531" y="3323"/>
                      <a:pt x="1685" y="3292"/>
                      <a:pt x="1810" y="3271"/>
                    </a:cubicBezTo>
                    <a:moveTo>
                      <a:pt x="1822" y="3288"/>
                    </a:moveTo>
                    <a:cubicBezTo>
                      <a:pt x="1827" y="3294"/>
                      <a:pt x="1831" y="3299"/>
                      <a:pt x="1836" y="3305"/>
                    </a:cubicBezTo>
                    <a:cubicBezTo>
                      <a:pt x="1835" y="3305"/>
                      <a:pt x="1835" y="3306"/>
                      <a:pt x="1834" y="3307"/>
                    </a:cubicBezTo>
                    <a:cubicBezTo>
                      <a:pt x="1671" y="3329"/>
                      <a:pt x="1482" y="3376"/>
                      <a:pt x="1294" y="3430"/>
                    </a:cubicBezTo>
                    <a:cubicBezTo>
                      <a:pt x="1093" y="3480"/>
                      <a:pt x="885" y="3517"/>
                      <a:pt x="703" y="3541"/>
                    </a:cubicBezTo>
                    <a:cubicBezTo>
                      <a:pt x="845" y="3519"/>
                      <a:pt x="1027" y="3477"/>
                      <a:pt x="1213" y="3431"/>
                    </a:cubicBezTo>
                    <a:cubicBezTo>
                      <a:pt x="1213" y="3434"/>
                      <a:pt x="1213" y="3436"/>
                      <a:pt x="1215" y="3437"/>
                    </a:cubicBezTo>
                    <a:cubicBezTo>
                      <a:pt x="1215" y="3437"/>
                      <a:pt x="1216" y="3438"/>
                      <a:pt x="1216" y="3438"/>
                    </a:cubicBezTo>
                    <a:cubicBezTo>
                      <a:pt x="1218" y="3438"/>
                      <a:pt x="1219" y="3438"/>
                      <a:pt x="1221" y="3436"/>
                    </a:cubicBezTo>
                    <a:cubicBezTo>
                      <a:pt x="1222" y="3436"/>
                      <a:pt x="1222" y="3435"/>
                      <a:pt x="1223" y="3434"/>
                    </a:cubicBezTo>
                    <a:cubicBezTo>
                      <a:pt x="1223" y="3433"/>
                      <a:pt x="1223" y="3433"/>
                      <a:pt x="1223" y="3433"/>
                    </a:cubicBezTo>
                    <a:cubicBezTo>
                      <a:pt x="1225" y="3435"/>
                      <a:pt x="1226" y="3438"/>
                      <a:pt x="1224" y="3440"/>
                    </a:cubicBezTo>
                    <a:cubicBezTo>
                      <a:pt x="1222" y="3440"/>
                      <a:pt x="1221" y="3441"/>
                      <a:pt x="1221" y="3441"/>
                    </a:cubicBezTo>
                    <a:cubicBezTo>
                      <a:pt x="1222" y="3440"/>
                      <a:pt x="1225" y="3441"/>
                      <a:pt x="1226" y="3437"/>
                    </a:cubicBezTo>
                    <a:cubicBezTo>
                      <a:pt x="1226" y="3435"/>
                      <a:pt x="1225" y="3434"/>
                      <a:pt x="1224" y="3433"/>
                    </a:cubicBezTo>
                    <a:cubicBezTo>
                      <a:pt x="1224" y="3431"/>
                      <a:pt x="1224" y="3430"/>
                      <a:pt x="1223" y="3429"/>
                    </a:cubicBezTo>
                    <a:cubicBezTo>
                      <a:pt x="1231" y="3427"/>
                      <a:pt x="1239" y="3425"/>
                      <a:pt x="1247" y="3423"/>
                    </a:cubicBezTo>
                    <a:cubicBezTo>
                      <a:pt x="1246" y="3427"/>
                      <a:pt x="1246" y="3427"/>
                      <a:pt x="1246" y="3427"/>
                    </a:cubicBezTo>
                    <a:cubicBezTo>
                      <a:pt x="1247" y="3427"/>
                      <a:pt x="1247" y="3427"/>
                      <a:pt x="1247" y="3427"/>
                    </a:cubicBezTo>
                    <a:cubicBezTo>
                      <a:pt x="1243" y="3430"/>
                      <a:pt x="1245" y="3431"/>
                      <a:pt x="1251" y="3434"/>
                    </a:cubicBezTo>
                    <a:cubicBezTo>
                      <a:pt x="1253" y="3432"/>
                      <a:pt x="1255" y="3433"/>
                      <a:pt x="1256" y="3428"/>
                    </a:cubicBezTo>
                    <a:cubicBezTo>
                      <a:pt x="1256" y="3427"/>
                      <a:pt x="1256" y="3427"/>
                      <a:pt x="1256" y="3427"/>
                    </a:cubicBezTo>
                    <a:cubicBezTo>
                      <a:pt x="1260" y="3424"/>
                      <a:pt x="1256" y="3422"/>
                      <a:pt x="1252" y="3422"/>
                    </a:cubicBezTo>
                    <a:cubicBezTo>
                      <a:pt x="1252" y="3422"/>
                      <a:pt x="1252" y="3422"/>
                      <a:pt x="1252" y="3422"/>
                    </a:cubicBezTo>
                    <a:cubicBezTo>
                      <a:pt x="1458" y="3372"/>
                      <a:pt x="1665" y="3319"/>
                      <a:pt x="1822" y="3288"/>
                    </a:cubicBezTo>
                    <a:moveTo>
                      <a:pt x="1847" y="3305"/>
                    </a:moveTo>
                    <a:cubicBezTo>
                      <a:pt x="1847" y="3305"/>
                      <a:pt x="1847" y="3304"/>
                      <a:pt x="1847" y="3303"/>
                    </a:cubicBezTo>
                    <a:cubicBezTo>
                      <a:pt x="1847" y="3304"/>
                      <a:pt x="1848" y="3304"/>
                      <a:pt x="1848" y="3305"/>
                    </a:cubicBezTo>
                    <a:cubicBezTo>
                      <a:pt x="1848" y="3305"/>
                      <a:pt x="1848" y="3305"/>
                      <a:pt x="1847" y="3305"/>
                    </a:cubicBezTo>
                    <a:moveTo>
                      <a:pt x="1851" y="3308"/>
                    </a:moveTo>
                    <a:cubicBezTo>
                      <a:pt x="1854" y="3312"/>
                      <a:pt x="1857" y="3316"/>
                      <a:pt x="1859" y="3319"/>
                    </a:cubicBezTo>
                    <a:cubicBezTo>
                      <a:pt x="1859" y="3319"/>
                      <a:pt x="1859" y="3320"/>
                      <a:pt x="1859" y="3320"/>
                    </a:cubicBezTo>
                    <a:cubicBezTo>
                      <a:pt x="1858" y="3320"/>
                      <a:pt x="1857" y="3320"/>
                      <a:pt x="1856" y="3321"/>
                    </a:cubicBezTo>
                    <a:cubicBezTo>
                      <a:pt x="1853" y="3317"/>
                      <a:pt x="1850" y="3314"/>
                      <a:pt x="1847" y="3310"/>
                    </a:cubicBezTo>
                    <a:cubicBezTo>
                      <a:pt x="1847" y="3310"/>
                      <a:pt x="1847" y="3309"/>
                      <a:pt x="1847" y="3309"/>
                    </a:cubicBezTo>
                    <a:cubicBezTo>
                      <a:pt x="1848" y="3309"/>
                      <a:pt x="1850" y="3309"/>
                      <a:pt x="1851" y="3308"/>
                    </a:cubicBezTo>
                    <a:moveTo>
                      <a:pt x="1856" y="3308"/>
                    </a:moveTo>
                    <a:cubicBezTo>
                      <a:pt x="1857" y="3308"/>
                      <a:pt x="1857" y="3308"/>
                      <a:pt x="1857" y="3308"/>
                    </a:cubicBezTo>
                    <a:cubicBezTo>
                      <a:pt x="1858" y="3309"/>
                      <a:pt x="1859" y="3310"/>
                      <a:pt x="1860" y="3311"/>
                    </a:cubicBezTo>
                    <a:cubicBezTo>
                      <a:pt x="1860" y="3311"/>
                      <a:pt x="1860" y="3312"/>
                      <a:pt x="1860" y="3312"/>
                    </a:cubicBezTo>
                    <a:cubicBezTo>
                      <a:pt x="1859" y="3311"/>
                      <a:pt x="1858" y="3309"/>
                      <a:pt x="1856" y="3308"/>
                    </a:cubicBezTo>
                    <a:moveTo>
                      <a:pt x="1872" y="3306"/>
                    </a:moveTo>
                    <a:cubicBezTo>
                      <a:pt x="1873" y="3306"/>
                      <a:pt x="1874" y="3306"/>
                      <a:pt x="1875" y="3306"/>
                    </a:cubicBezTo>
                    <a:cubicBezTo>
                      <a:pt x="1875" y="3306"/>
                      <a:pt x="1875" y="3307"/>
                      <a:pt x="1875" y="3308"/>
                    </a:cubicBezTo>
                    <a:cubicBezTo>
                      <a:pt x="1874" y="3307"/>
                      <a:pt x="1873" y="3307"/>
                      <a:pt x="1872" y="3306"/>
                    </a:cubicBezTo>
                    <a:moveTo>
                      <a:pt x="1883" y="3305"/>
                    </a:moveTo>
                    <a:cubicBezTo>
                      <a:pt x="1883" y="3305"/>
                      <a:pt x="1884" y="3305"/>
                      <a:pt x="1884" y="3305"/>
                    </a:cubicBezTo>
                    <a:cubicBezTo>
                      <a:pt x="1884" y="3305"/>
                      <a:pt x="1884" y="3306"/>
                      <a:pt x="1884" y="3306"/>
                    </a:cubicBezTo>
                    <a:cubicBezTo>
                      <a:pt x="1884" y="3306"/>
                      <a:pt x="1883" y="3306"/>
                      <a:pt x="1883" y="3305"/>
                    </a:cubicBezTo>
                    <a:cubicBezTo>
                      <a:pt x="1883" y="3305"/>
                      <a:pt x="1883" y="3305"/>
                      <a:pt x="1883" y="3305"/>
                    </a:cubicBezTo>
                    <a:moveTo>
                      <a:pt x="1886" y="3304"/>
                    </a:moveTo>
                    <a:cubicBezTo>
                      <a:pt x="1887" y="3304"/>
                      <a:pt x="1887" y="3304"/>
                      <a:pt x="1887" y="3304"/>
                    </a:cubicBezTo>
                    <a:cubicBezTo>
                      <a:pt x="1887" y="3305"/>
                      <a:pt x="1887" y="3305"/>
                      <a:pt x="1887" y="3305"/>
                    </a:cubicBezTo>
                    <a:cubicBezTo>
                      <a:pt x="1886" y="3304"/>
                      <a:pt x="1886" y="3304"/>
                      <a:pt x="1886" y="3304"/>
                    </a:cubicBezTo>
                    <a:moveTo>
                      <a:pt x="1888" y="3304"/>
                    </a:moveTo>
                    <a:cubicBezTo>
                      <a:pt x="1889" y="3304"/>
                      <a:pt x="1889" y="3304"/>
                      <a:pt x="1890" y="3304"/>
                    </a:cubicBezTo>
                    <a:cubicBezTo>
                      <a:pt x="1890" y="3305"/>
                      <a:pt x="1889" y="3305"/>
                      <a:pt x="1889" y="3306"/>
                    </a:cubicBezTo>
                    <a:cubicBezTo>
                      <a:pt x="1889" y="3305"/>
                      <a:pt x="1889" y="3305"/>
                      <a:pt x="1888" y="3304"/>
                    </a:cubicBezTo>
                    <a:moveTo>
                      <a:pt x="1892" y="3304"/>
                    </a:moveTo>
                    <a:cubicBezTo>
                      <a:pt x="1894" y="3304"/>
                      <a:pt x="1895" y="3303"/>
                      <a:pt x="1897" y="3303"/>
                    </a:cubicBezTo>
                    <a:cubicBezTo>
                      <a:pt x="1898" y="3306"/>
                      <a:pt x="1900" y="3309"/>
                      <a:pt x="1901" y="3312"/>
                    </a:cubicBezTo>
                    <a:cubicBezTo>
                      <a:pt x="1901" y="3312"/>
                      <a:pt x="1901" y="3312"/>
                      <a:pt x="1901" y="3312"/>
                    </a:cubicBezTo>
                    <a:cubicBezTo>
                      <a:pt x="1900" y="3313"/>
                      <a:pt x="1900" y="3314"/>
                      <a:pt x="1899" y="3314"/>
                    </a:cubicBezTo>
                    <a:cubicBezTo>
                      <a:pt x="1898" y="3311"/>
                      <a:pt x="1897" y="3308"/>
                      <a:pt x="1895" y="3308"/>
                    </a:cubicBezTo>
                    <a:cubicBezTo>
                      <a:pt x="1895" y="3309"/>
                      <a:pt x="1895" y="3310"/>
                      <a:pt x="1895" y="3311"/>
                    </a:cubicBezTo>
                    <a:cubicBezTo>
                      <a:pt x="1895" y="3310"/>
                      <a:pt x="1894" y="3309"/>
                      <a:pt x="1894" y="3309"/>
                    </a:cubicBezTo>
                    <a:cubicBezTo>
                      <a:pt x="1894" y="3310"/>
                      <a:pt x="1893" y="3311"/>
                      <a:pt x="1893" y="3313"/>
                    </a:cubicBezTo>
                    <a:cubicBezTo>
                      <a:pt x="1893" y="3309"/>
                      <a:pt x="1893" y="3306"/>
                      <a:pt x="1892" y="3304"/>
                    </a:cubicBezTo>
                    <a:moveTo>
                      <a:pt x="1888" y="3362"/>
                    </a:moveTo>
                    <a:cubicBezTo>
                      <a:pt x="1888" y="3362"/>
                      <a:pt x="1887" y="3362"/>
                      <a:pt x="1887" y="3362"/>
                    </a:cubicBezTo>
                    <a:cubicBezTo>
                      <a:pt x="1888" y="3360"/>
                      <a:pt x="1888" y="3360"/>
                      <a:pt x="1888" y="3360"/>
                    </a:cubicBezTo>
                    <a:cubicBezTo>
                      <a:pt x="1889" y="3359"/>
                      <a:pt x="1889" y="3359"/>
                      <a:pt x="1889" y="3359"/>
                    </a:cubicBezTo>
                    <a:cubicBezTo>
                      <a:pt x="1889" y="3360"/>
                      <a:pt x="1889" y="3361"/>
                      <a:pt x="1888" y="3362"/>
                    </a:cubicBezTo>
                    <a:moveTo>
                      <a:pt x="1886" y="3362"/>
                    </a:moveTo>
                    <a:cubicBezTo>
                      <a:pt x="1886" y="3361"/>
                      <a:pt x="1887" y="3360"/>
                      <a:pt x="1887" y="3358"/>
                    </a:cubicBezTo>
                    <a:cubicBezTo>
                      <a:pt x="1888" y="3358"/>
                      <a:pt x="1888" y="3357"/>
                      <a:pt x="1888" y="3357"/>
                    </a:cubicBezTo>
                    <a:cubicBezTo>
                      <a:pt x="1887" y="3359"/>
                      <a:pt x="1887" y="3359"/>
                      <a:pt x="1887" y="3359"/>
                    </a:cubicBezTo>
                    <a:cubicBezTo>
                      <a:pt x="1889" y="3354"/>
                      <a:pt x="1889" y="3354"/>
                      <a:pt x="1889" y="3354"/>
                    </a:cubicBezTo>
                    <a:cubicBezTo>
                      <a:pt x="1890" y="3354"/>
                      <a:pt x="1890" y="3354"/>
                      <a:pt x="1890" y="3354"/>
                    </a:cubicBezTo>
                    <a:cubicBezTo>
                      <a:pt x="1890" y="3354"/>
                      <a:pt x="1890" y="3355"/>
                      <a:pt x="1889" y="3355"/>
                    </a:cubicBezTo>
                    <a:cubicBezTo>
                      <a:pt x="1889" y="3357"/>
                      <a:pt x="1888" y="3358"/>
                      <a:pt x="1888" y="3360"/>
                    </a:cubicBezTo>
                    <a:cubicBezTo>
                      <a:pt x="1887" y="3361"/>
                      <a:pt x="1887" y="3361"/>
                      <a:pt x="1887" y="3361"/>
                    </a:cubicBezTo>
                    <a:cubicBezTo>
                      <a:pt x="1886" y="3362"/>
                      <a:pt x="1886" y="3362"/>
                      <a:pt x="1886" y="3362"/>
                    </a:cubicBezTo>
                    <a:cubicBezTo>
                      <a:pt x="1887" y="3361"/>
                      <a:pt x="1887" y="3361"/>
                      <a:pt x="1887" y="3361"/>
                    </a:cubicBezTo>
                    <a:cubicBezTo>
                      <a:pt x="1887" y="3362"/>
                      <a:pt x="1887" y="3362"/>
                      <a:pt x="1887" y="3362"/>
                    </a:cubicBezTo>
                    <a:cubicBezTo>
                      <a:pt x="1886" y="3362"/>
                      <a:pt x="1886" y="3362"/>
                      <a:pt x="1886" y="3362"/>
                    </a:cubicBezTo>
                    <a:moveTo>
                      <a:pt x="1883" y="3366"/>
                    </a:moveTo>
                    <a:cubicBezTo>
                      <a:pt x="1883" y="3366"/>
                      <a:pt x="1883" y="3366"/>
                      <a:pt x="1883" y="3366"/>
                    </a:cubicBezTo>
                    <a:cubicBezTo>
                      <a:pt x="1883" y="3367"/>
                      <a:pt x="1883" y="3367"/>
                      <a:pt x="1883" y="3367"/>
                    </a:cubicBezTo>
                    <a:cubicBezTo>
                      <a:pt x="1882" y="3366"/>
                      <a:pt x="1882" y="3366"/>
                      <a:pt x="1882" y="3366"/>
                    </a:cubicBezTo>
                    <a:cubicBezTo>
                      <a:pt x="1883" y="3366"/>
                      <a:pt x="1883" y="3366"/>
                      <a:pt x="1883" y="3366"/>
                    </a:cubicBezTo>
                    <a:moveTo>
                      <a:pt x="1879" y="3363"/>
                    </a:moveTo>
                    <a:cubicBezTo>
                      <a:pt x="1878" y="3362"/>
                      <a:pt x="1878" y="3362"/>
                      <a:pt x="1878" y="3361"/>
                    </a:cubicBezTo>
                    <a:cubicBezTo>
                      <a:pt x="1878" y="3357"/>
                      <a:pt x="1878" y="3357"/>
                      <a:pt x="1878" y="3357"/>
                    </a:cubicBezTo>
                    <a:cubicBezTo>
                      <a:pt x="1879" y="3357"/>
                      <a:pt x="1879" y="3356"/>
                      <a:pt x="1879" y="3356"/>
                    </a:cubicBezTo>
                    <a:cubicBezTo>
                      <a:pt x="1879" y="3355"/>
                      <a:pt x="1879" y="3355"/>
                      <a:pt x="1879" y="3355"/>
                    </a:cubicBezTo>
                    <a:cubicBezTo>
                      <a:pt x="1879" y="3356"/>
                      <a:pt x="1879" y="3356"/>
                      <a:pt x="1879" y="3357"/>
                    </a:cubicBezTo>
                    <a:cubicBezTo>
                      <a:pt x="1878" y="3360"/>
                      <a:pt x="1878" y="3360"/>
                      <a:pt x="1878" y="3360"/>
                    </a:cubicBezTo>
                    <a:cubicBezTo>
                      <a:pt x="1879" y="3357"/>
                      <a:pt x="1879" y="3357"/>
                      <a:pt x="1879" y="3357"/>
                    </a:cubicBezTo>
                    <a:cubicBezTo>
                      <a:pt x="1879" y="3359"/>
                      <a:pt x="1879" y="3361"/>
                      <a:pt x="1879" y="3363"/>
                    </a:cubicBezTo>
                    <a:cubicBezTo>
                      <a:pt x="1879" y="3363"/>
                      <a:pt x="1879" y="3363"/>
                      <a:pt x="1879" y="3363"/>
                    </a:cubicBezTo>
                    <a:moveTo>
                      <a:pt x="1872" y="3350"/>
                    </a:moveTo>
                    <a:cubicBezTo>
                      <a:pt x="1872" y="3349"/>
                      <a:pt x="1871" y="3349"/>
                      <a:pt x="1871" y="3348"/>
                    </a:cubicBezTo>
                    <a:cubicBezTo>
                      <a:pt x="1872" y="3348"/>
                      <a:pt x="1872" y="3348"/>
                      <a:pt x="1872" y="3348"/>
                    </a:cubicBezTo>
                    <a:cubicBezTo>
                      <a:pt x="1872" y="3348"/>
                      <a:pt x="1872" y="3349"/>
                      <a:pt x="1872" y="3349"/>
                    </a:cubicBezTo>
                    <a:cubicBezTo>
                      <a:pt x="1872" y="3350"/>
                      <a:pt x="1872" y="3350"/>
                      <a:pt x="1872" y="3350"/>
                    </a:cubicBezTo>
                    <a:moveTo>
                      <a:pt x="621" y="3572"/>
                    </a:moveTo>
                    <a:cubicBezTo>
                      <a:pt x="614" y="3573"/>
                      <a:pt x="608" y="3574"/>
                      <a:pt x="601" y="3575"/>
                    </a:cubicBezTo>
                    <a:cubicBezTo>
                      <a:pt x="601" y="3574"/>
                      <a:pt x="601" y="3574"/>
                      <a:pt x="601" y="3574"/>
                    </a:cubicBezTo>
                    <a:cubicBezTo>
                      <a:pt x="602" y="3574"/>
                      <a:pt x="602" y="3574"/>
                      <a:pt x="603" y="3574"/>
                    </a:cubicBezTo>
                    <a:cubicBezTo>
                      <a:pt x="609" y="3573"/>
                      <a:pt x="615" y="3572"/>
                      <a:pt x="621" y="3572"/>
                    </a:cubicBezTo>
                    <a:moveTo>
                      <a:pt x="600" y="3575"/>
                    </a:moveTo>
                    <a:cubicBezTo>
                      <a:pt x="595" y="3575"/>
                      <a:pt x="591" y="3576"/>
                      <a:pt x="586" y="3577"/>
                    </a:cubicBezTo>
                    <a:cubicBezTo>
                      <a:pt x="586" y="3576"/>
                      <a:pt x="586" y="3575"/>
                      <a:pt x="586" y="3575"/>
                    </a:cubicBezTo>
                    <a:cubicBezTo>
                      <a:pt x="591" y="3574"/>
                      <a:pt x="595" y="3574"/>
                      <a:pt x="600" y="3574"/>
                    </a:cubicBezTo>
                    <a:cubicBezTo>
                      <a:pt x="600" y="3575"/>
                      <a:pt x="600" y="3575"/>
                      <a:pt x="600" y="3575"/>
                    </a:cubicBezTo>
                    <a:moveTo>
                      <a:pt x="527" y="3582"/>
                    </a:moveTo>
                    <a:cubicBezTo>
                      <a:pt x="527" y="3580"/>
                      <a:pt x="527" y="3579"/>
                      <a:pt x="526" y="3577"/>
                    </a:cubicBezTo>
                    <a:cubicBezTo>
                      <a:pt x="533" y="3577"/>
                      <a:pt x="539" y="3577"/>
                      <a:pt x="545" y="3576"/>
                    </a:cubicBezTo>
                    <a:cubicBezTo>
                      <a:pt x="545" y="3578"/>
                      <a:pt x="545" y="3579"/>
                      <a:pt x="546" y="3581"/>
                    </a:cubicBezTo>
                    <a:cubicBezTo>
                      <a:pt x="539" y="3582"/>
                      <a:pt x="533" y="3582"/>
                      <a:pt x="527" y="3582"/>
                    </a:cubicBezTo>
                    <a:moveTo>
                      <a:pt x="525" y="3582"/>
                    </a:moveTo>
                    <a:cubicBezTo>
                      <a:pt x="519" y="3583"/>
                      <a:pt x="513" y="3583"/>
                      <a:pt x="507" y="3583"/>
                    </a:cubicBezTo>
                    <a:cubicBezTo>
                      <a:pt x="506" y="3581"/>
                      <a:pt x="506" y="3579"/>
                      <a:pt x="505" y="3577"/>
                    </a:cubicBezTo>
                    <a:cubicBezTo>
                      <a:pt x="512" y="3577"/>
                      <a:pt x="518" y="3577"/>
                      <a:pt x="524" y="3577"/>
                    </a:cubicBezTo>
                    <a:cubicBezTo>
                      <a:pt x="525" y="3579"/>
                      <a:pt x="525" y="3581"/>
                      <a:pt x="525" y="3582"/>
                    </a:cubicBezTo>
                    <a:moveTo>
                      <a:pt x="487" y="3594"/>
                    </a:moveTo>
                    <a:cubicBezTo>
                      <a:pt x="489" y="3601"/>
                      <a:pt x="491" y="3609"/>
                      <a:pt x="493" y="3617"/>
                    </a:cubicBezTo>
                    <a:cubicBezTo>
                      <a:pt x="488" y="3617"/>
                      <a:pt x="483" y="3616"/>
                      <a:pt x="477" y="3615"/>
                    </a:cubicBezTo>
                    <a:cubicBezTo>
                      <a:pt x="475" y="3607"/>
                      <a:pt x="474" y="3599"/>
                      <a:pt x="473" y="3592"/>
                    </a:cubicBezTo>
                    <a:cubicBezTo>
                      <a:pt x="474" y="3593"/>
                      <a:pt x="476" y="3593"/>
                      <a:pt x="477" y="3593"/>
                    </a:cubicBezTo>
                    <a:cubicBezTo>
                      <a:pt x="480" y="3593"/>
                      <a:pt x="484" y="3594"/>
                      <a:pt x="487" y="3594"/>
                    </a:cubicBezTo>
                    <a:moveTo>
                      <a:pt x="473" y="3615"/>
                    </a:moveTo>
                    <a:cubicBezTo>
                      <a:pt x="475" y="3620"/>
                      <a:pt x="476" y="3626"/>
                      <a:pt x="478" y="3631"/>
                    </a:cubicBezTo>
                    <a:cubicBezTo>
                      <a:pt x="474" y="3631"/>
                      <a:pt x="471" y="3630"/>
                      <a:pt x="467" y="3629"/>
                    </a:cubicBezTo>
                    <a:cubicBezTo>
                      <a:pt x="466" y="3624"/>
                      <a:pt x="464" y="3618"/>
                      <a:pt x="463" y="3613"/>
                    </a:cubicBezTo>
                    <a:cubicBezTo>
                      <a:pt x="466" y="3614"/>
                      <a:pt x="470" y="3614"/>
                      <a:pt x="473" y="3615"/>
                    </a:cubicBezTo>
                    <a:moveTo>
                      <a:pt x="468" y="3646"/>
                    </a:moveTo>
                    <a:cubicBezTo>
                      <a:pt x="465" y="3646"/>
                      <a:pt x="462" y="3646"/>
                      <a:pt x="459" y="3645"/>
                    </a:cubicBezTo>
                    <a:cubicBezTo>
                      <a:pt x="457" y="3639"/>
                      <a:pt x="455" y="3633"/>
                      <a:pt x="454" y="3627"/>
                    </a:cubicBezTo>
                    <a:cubicBezTo>
                      <a:pt x="457" y="3628"/>
                      <a:pt x="460" y="3628"/>
                      <a:pt x="463" y="3629"/>
                    </a:cubicBezTo>
                    <a:cubicBezTo>
                      <a:pt x="464" y="3635"/>
                      <a:pt x="466" y="3641"/>
                      <a:pt x="468" y="3646"/>
                    </a:cubicBezTo>
                    <a:moveTo>
                      <a:pt x="454" y="3627"/>
                    </a:moveTo>
                    <a:cubicBezTo>
                      <a:pt x="452" y="3622"/>
                      <a:pt x="451" y="3616"/>
                      <a:pt x="450" y="3611"/>
                    </a:cubicBezTo>
                    <a:cubicBezTo>
                      <a:pt x="453" y="3611"/>
                      <a:pt x="456" y="3612"/>
                      <a:pt x="459" y="3612"/>
                    </a:cubicBezTo>
                    <a:cubicBezTo>
                      <a:pt x="460" y="3618"/>
                      <a:pt x="461" y="3623"/>
                      <a:pt x="463" y="3629"/>
                    </a:cubicBezTo>
                    <a:cubicBezTo>
                      <a:pt x="460" y="3628"/>
                      <a:pt x="457" y="3628"/>
                      <a:pt x="454" y="3627"/>
                    </a:cubicBezTo>
                    <a:moveTo>
                      <a:pt x="449" y="3626"/>
                    </a:moveTo>
                    <a:cubicBezTo>
                      <a:pt x="446" y="3626"/>
                      <a:pt x="442" y="3625"/>
                      <a:pt x="438" y="3624"/>
                    </a:cubicBezTo>
                    <a:cubicBezTo>
                      <a:pt x="437" y="3619"/>
                      <a:pt x="436" y="3613"/>
                      <a:pt x="434" y="3608"/>
                    </a:cubicBezTo>
                    <a:cubicBezTo>
                      <a:pt x="438" y="3609"/>
                      <a:pt x="442" y="3609"/>
                      <a:pt x="445" y="3610"/>
                    </a:cubicBezTo>
                    <a:cubicBezTo>
                      <a:pt x="447" y="3615"/>
                      <a:pt x="448" y="3621"/>
                      <a:pt x="449" y="3626"/>
                    </a:cubicBezTo>
                    <a:moveTo>
                      <a:pt x="434" y="3607"/>
                    </a:moveTo>
                    <a:cubicBezTo>
                      <a:pt x="433" y="3600"/>
                      <a:pt x="431" y="3593"/>
                      <a:pt x="430" y="3586"/>
                    </a:cubicBezTo>
                    <a:cubicBezTo>
                      <a:pt x="433" y="3587"/>
                      <a:pt x="436" y="3587"/>
                      <a:pt x="439" y="3587"/>
                    </a:cubicBezTo>
                    <a:cubicBezTo>
                      <a:pt x="440" y="3587"/>
                      <a:pt x="441" y="3587"/>
                      <a:pt x="441" y="3587"/>
                    </a:cubicBezTo>
                    <a:cubicBezTo>
                      <a:pt x="442" y="3594"/>
                      <a:pt x="444" y="3602"/>
                      <a:pt x="445" y="3609"/>
                    </a:cubicBezTo>
                    <a:cubicBezTo>
                      <a:pt x="442" y="3609"/>
                      <a:pt x="438" y="3608"/>
                      <a:pt x="434" y="3607"/>
                    </a:cubicBezTo>
                    <a:moveTo>
                      <a:pt x="408" y="3586"/>
                    </a:moveTo>
                    <a:cubicBezTo>
                      <a:pt x="396" y="3586"/>
                      <a:pt x="396" y="3586"/>
                      <a:pt x="396" y="3586"/>
                    </a:cubicBezTo>
                    <a:cubicBezTo>
                      <a:pt x="395" y="3582"/>
                      <a:pt x="394" y="3577"/>
                      <a:pt x="393" y="3573"/>
                    </a:cubicBezTo>
                    <a:cubicBezTo>
                      <a:pt x="398" y="3575"/>
                      <a:pt x="402" y="3577"/>
                      <a:pt x="407" y="3578"/>
                    </a:cubicBezTo>
                    <a:cubicBezTo>
                      <a:pt x="407" y="3581"/>
                      <a:pt x="408" y="3583"/>
                      <a:pt x="408" y="3586"/>
                    </a:cubicBezTo>
                    <a:moveTo>
                      <a:pt x="439" y="3556"/>
                    </a:moveTo>
                    <a:cubicBezTo>
                      <a:pt x="439" y="3557"/>
                      <a:pt x="439" y="3558"/>
                      <a:pt x="439" y="3560"/>
                    </a:cubicBezTo>
                    <a:cubicBezTo>
                      <a:pt x="436" y="3560"/>
                      <a:pt x="433" y="3560"/>
                      <a:pt x="430" y="3560"/>
                    </a:cubicBezTo>
                    <a:cubicBezTo>
                      <a:pt x="428" y="3560"/>
                      <a:pt x="427" y="3560"/>
                      <a:pt x="425" y="3560"/>
                    </a:cubicBezTo>
                    <a:cubicBezTo>
                      <a:pt x="425" y="3557"/>
                      <a:pt x="424" y="3554"/>
                      <a:pt x="424" y="3553"/>
                    </a:cubicBezTo>
                    <a:cubicBezTo>
                      <a:pt x="429" y="3554"/>
                      <a:pt x="434" y="3555"/>
                      <a:pt x="439" y="3556"/>
                    </a:cubicBezTo>
                    <a:moveTo>
                      <a:pt x="452" y="3558"/>
                    </a:moveTo>
                    <a:cubicBezTo>
                      <a:pt x="452" y="3558"/>
                      <a:pt x="452" y="3559"/>
                      <a:pt x="452" y="3560"/>
                    </a:cubicBezTo>
                    <a:cubicBezTo>
                      <a:pt x="448" y="3560"/>
                      <a:pt x="444" y="3560"/>
                      <a:pt x="439" y="3560"/>
                    </a:cubicBezTo>
                    <a:cubicBezTo>
                      <a:pt x="439" y="3558"/>
                      <a:pt x="439" y="3557"/>
                      <a:pt x="439" y="3556"/>
                    </a:cubicBezTo>
                    <a:cubicBezTo>
                      <a:pt x="443" y="3556"/>
                      <a:pt x="448" y="3557"/>
                      <a:pt x="452" y="3558"/>
                    </a:cubicBezTo>
                    <a:moveTo>
                      <a:pt x="445" y="3543"/>
                    </a:moveTo>
                    <a:cubicBezTo>
                      <a:pt x="445" y="3542"/>
                      <a:pt x="446" y="3541"/>
                      <a:pt x="446" y="3539"/>
                    </a:cubicBezTo>
                    <a:cubicBezTo>
                      <a:pt x="448" y="3539"/>
                      <a:pt x="451" y="3539"/>
                      <a:pt x="454" y="3539"/>
                    </a:cubicBezTo>
                    <a:cubicBezTo>
                      <a:pt x="454" y="3540"/>
                      <a:pt x="454" y="3541"/>
                      <a:pt x="454" y="3543"/>
                    </a:cubicBezTo>
                    <a:cubicBezTo>
                      <a:pt x="451" y="3543"/>
                      <a:pt x="448" y="3543"/>
                      <a:pt x="445" y="3543"/>
                    </a:cubicBezTo>
                    <a:moveTo>
                      <a:pt x="446" y="3538"/>
                    </a:moveTo>
                    <a:cubicBezTo>
                      <a:pt x="446" y="3533"/>
                      <a:pt x="447" y="3527"/>
                      <a:pt x="447" y="3521"/>
                    </a:cubicBezTo>
                    <a:cubicBezTo>
                      <a:pt x="449" y="3521"/>
                      <a:pt x="451" y="3521"/>
                      <a:pt x="453" y="3522"/>
                    </a:cubicBezTo>
                    <a:cubicBezTo>
                      <a:pt x="453" y="3522"/>
                      <a:pt x="453" y="3522"/>
                      <a:pt x="453" y="3522"/>
                    </a:cubicBezTo>
                    <a:cubicBezTo>
                      <a:pt x="453" y="3522"/>
                      <a:pt x="453" y="3522"/>
                      <a:pt x="453" y="3522"/>
                    </a:cubicBezTo>
                    <a:cubicBezTo>
                      <a:pt x="453" y="3527"/>
                      <a:pt x="453" y="3533"/>
                      <a:pt x="454" y="3538"/>
                    </a:cubicBezTo>
                    <a:cubicBezTo>
                      <a:pt x="451" y="3538"/>
                      <a:pt x="448" y="3538"/>
                      <a:pt x="446" y="3538"/>
                    </a:cubicBezTo>
                    <a:moveTo>
                      <a:pt x="447" y="3520"/>
                    </a:moveTo>
                    <a:cubicBezTo>
                      <a:pt x="447" y="3520"/>
                      <a:pt x="447" y="3519"/>
                      <a:pt x="447" y="3519"/>
                    </a:cubicBezTo>
                    <a:cubicBezTo>
                      <a:pt x="449" y="3519"/>
                      <a:pt x="451" y="3519"/>
                      <a:pt x="453" y="3520"/>
                    </a:cubicBezTo>
                    <a:cubicBezTo>
                      <a:pt x="453" y="3521"/>
                      <a:pt x="453" y="3521"/>
                      <a:pt x="453" y="3521"/>
                    </a:cubicBezTo>
                    <a:cubicBezTo>
                      <a:pt x="451" y="3521"/>
                      <a:pt x="449" y="3521"/>
                      <a:pt x="447" y="3520"/>
                    </a:cubicBezTo>
                    <a:moveTo>
                      <a:pt x="444" y="3520"/>
                    </a:moveTo>
                    <a:cubicBezTo>
                      <a:pt x="442" y="3520"/>
                      <a:pt x="440" y="3519"/>
                      <a:pt x="439" y="3519"/>
                    </a:cubicBezTo>
                    <a:cubicBezTo>
                      <a:pt x="439" y="3518"/>
                      <a:pt x="439" y="3518"/>
                      <a:pt x="439" y="3518"/>
                    </a:cubicBezTo>
                    <a:cubicBezTo>
                      <a:pt x="440" y="3518"/>
                      <a:pt x="442" y="3518"/>
                      <a:pt x="444" y="3519"/>
                    </a:cubicBezTo>
                    <a:cubicBezTo>
                      <a:pt x="444" y="3519"/>
                      <a:pt x="444" y="3519"/>
                      <a:pt x="444" y="3520"/>
                    </a:cubicBezTo>
                    <a:moveTo>
                      <a:pt x="428" y="3517"/>
                    </a:moveTo>
                    <a:cubicBezTo>
                      <a:pt x="426" y="3517"/>
                      <a:pt x="424" y="3517"/>
                      <a:pt x="423" y="3516"/>
                    </a:cubicBezTo>
                    <a:cubicBezTo>
                      <a:pt x="423" y="3516"/>
                      <a:pt x="424" y="3516"/>
                      <a:pt x="424" y="3516"/>
                    </a:cubicBezTo>
                    <a:cubicBezTo>
                      <a:pt x="425" y="3516"/>
                      <a:pt x="426" y="3516"/>
                      <a:pt x="427" y="3516"/>
                    </a:cubicBezTo>
                    <a:cubicBezTo>
                      <a:pt x="428" y="3517"/>
                      <a:pt x="428" y="3517"/>
                      <a:pt x="428" y="3517"/>
                    </a:cubicBezTo>
                    <a:moveTo>
                      <a:pt x="427" y="3404"/>
                    </a:moveTo>
                    <a:cubicBezTo>
                      <a:pt x="428" y="3404"/>
                      <a:pt x="428" y="3404"/>
                      <a:pt x="428" y="3404"/>
                    </a:cubicBezTo>
                    <a:cubicBezTo>
                      <a:pt x="428" y="3407"/>
                      <a:pt x="428" y="3407"/>
                      <a:pt x="428" y="3407"/>
                    </a:cubicBezTo>
                    <a:cubicBezTo>
                      <a:pt x="428" y="3408"/>
                      <a:pt x="428" y="3409"/>
                      <a:pt x="428" y="3410"/>
                    </a:cubicBezTo>
                    <a:cubicBezTo>
                      <a:pt x="427" y="3404"/>
                      <a:pt x="427" y="3404"/>
                      <a:pt x="427" y="3404"/>
                    </a:cubicBezTo>
                    <a:moveTo>
                      <a:pt x="440" y="3403"/>
                    </a:moveTo>
                    <a:cubicBezTo>
                      <a:pt x="440" y="3408"/>
                      <a:pt x="440" y="3408"/>
                      <a:pt x="440" y="3408"/>
                    </a:cubicBezTo>
                    <a:cubicBezTo>
                      <a:pt x="440" y="3408"/>
                      <a:pt x="440" y="3408"/>
                      <a:pt x="440" y="3408"/>
                    </a:cubicBezTo>
                    <a:cubicBezTo>
                      <a:pt x="444" y="3440"/>
                      <a:pt x="444" y="3440"/>
                      <a:pt x="444" y="3440"/>
                    </a:cubicBezTo>
                    <a:cubicBezTo>
                      <a:pt x="436" y="3440"/>
                      <a:pt x="436" y="3440"/>
                      <a:pt x="436" y="3440"/>
                    </a:cubicBezTo>
                    <a:cubicBezTo>
                      <a:pt x="432" y="3404"/>
                      <a:pt x="432" y="3404"/>
                      <a:pt x="432" y="3404"/>
                    </a:cubicBezTo>
                    <a:cubicBezTo>
                      <a:pt x="440" y="3403"/>
                      <a:pt x="440" y="3403"/>
                      <a:pt x="440" y="3403"/>
                    </a:cubicBezTo>
                    <a:moveTo>
                      <a:pt x="444" y="3402"/>
                    </a:moveTo>
                    <a:cubicBezTo>
                      <a:pt x="450" y="3402"/>
                      <a:pt x="450" y="3402"/>
                      <a:pt x="450" y="3402"/>
                    </a:cubicBezTo>
                    <a:cubicBezTo>
                      <a:pt x="450" y="3402"/>
                      <a:pt x="450" y="3402"/>
                      <a:pt x="450" y="3403"/>
                    </a:cubicBezTo>
                    <a:cubicBezTo>
                      <a:pt x="450" y="3407"/>
                      <a:pt x="450" y="3407"/>
                      <a:pt x="450" y="3407"/>
                    </a:cubicBezTo>
                    <a:cubicBezTo>
                      <a:pt x="445" y="3408"/>
                      <a:pt x="445" y="3408"/>
                      <a:pt x="445" y="3408"/>
                    </a:cubicBezTo>
                    <a:cubicBezTo>
                      <a:pt x="444" y="3402"/>
                      <a:pt x="444" y="3402"/>
                      <a:pt x="444" y="3402"/>
                    </a:cubicBezTo>
                    <a:moveTo>
                      <a:pt x="471" y="3322"/>
                    </a:moveTo>
                    <a:cubicBezTo>
                      <a:pt x="472" y="3321"/>
                      <a:pt x="473" y="3321"/>
                      <a:pt x="473" y="3321"/>
                    </a:cubicBezTo>
                    <a:cubicBezTo>
                      <a:pt x="473" y="3323"/>
                      <a:pt x="473" y="3325"/>
                      <a:pt x="473" y="3328"/>
                    </a:cubicBezTo>
                    <a:cubicBezTo>
                      <a:pt x="472" y="3325"/>
                      <a:pt x="472" y="3323"/>
                      <a:pt x="471" y="3322"/>
                    </a:cubicBezTo>
                    <a:moveTo>
                      <a:pt x="479" y="3360"/>
                    </a:moveTo>
                    <a:cubicBezTo>
                      <a:pt x="479" y="3355"/>
                      <a:pt x="479" y="3355"/>
                      <a:pt x="479" y="3355"/>
                    </a:cubicBezTo>
                    <a:cubicBezTo>
                      <a:pt x="482" y="3349"/>
                      <a:pt x="481" y="3330"/>
                      <a:pt x="478" y="3320"/>
                    </a:cubicBezTo>
                    <a:cubicBezTo>
                      <a:pt x="480" y="3320"/>
                      <a:pt x="483" y="3319"/>
                      <a:pt x="485" y="3319"/>
                    </a:cubicBezTo>
                    <a:cubicBezTo>
                      <a:pt x="486" y="3325"/>
                      <a:pt x="487" y="3331"/>
                      <a:pt x="488" y="3338"/>
                    </a:cubicBezTo>
                    <a:cubicBezTo>
                      <a:pt x="487" y="3347"/>
                      <a:pt x="486" y="3358"/>
                      <a:pt x="484" y="3367"/>
                    </a:cubicBezTo>
                    <a:cubicBezTo>
                      <a:pt x="481" y="3378"/>
                      <a:pt x="481" y="3378"/>
                      <a:pt x="481" y="3378"/>
                    </a:cubicBezTo>
                    <a:cubicBezTo>
                      <a:pt x="476" y="3378"/>
                      <a:pt x="476" y="3378"/>
                      <a:pt x="476" y="3378"/>
                    </a:cubicBezTo>
                    <a:cubicBezTo>
                      <a:pt x="477" y="3380"/>
                      <a:pt x="477" y="3380"/>
                      <a:pt x="477" y="3380"/>
                    </a:cubicBezTo>
                    <a:cubicBezTo>
                      <a:pt x="473" y="3381"/>
                      <a:pt x="473" y="3381"/>
                      <a:pt x="473" y="3381"/>
                    </a:cubicBezTo>
                    <a:cubicBezTo>
                      <a:pt x="474" y="3374"/>
                      <a:pt x="475" y="3367"/>
                      <a:pt x="476" y="3359"/>
                    </a:cubicBezTo>
                    <a:cubicBezTo>
                      <a:pt x="477" y="3363"/>
                      <a:pt x="478" y="3367"/>
                      <a:pt x="479" y="3370"/>
                    </a:cubicBezTo>
                    <a:cubicBezTo>
                      <a:pt x="479" y="3373"/>
                      <a:pt x="479" y="3373"/>
                      <a:pt x="479" y="3373"/>
                    </a:cubicBezTo>
                    <a:cubicBezTo>
                      <a:pt x="479" y="3368"/>
                      <a:pt x="479" y="3368"/>
                      <a:pt x="479" y="3368"/>
                    </a:cubicBezTo>
                    <a:cubicBezTo>
                      <a:pt x="478" y="3363"/>
                      <a:pt x="478" y="3350"/>
                      <a:pt x="477" y="3340"/>
                    </a:cubicBezTo>
                    <a:cubicBezTo>
                      <a:pt x="477" y="3340"/>
                      <a:pt x="477" y="3339"/>
                      <a:pt x="477" y="3338"/>
                    </a:cubicBezTo>
                    <a:cubicBezTo>
                      <a:pt x="479" y="3345"/>
                      <a:pt x="480" y="3351"/>
                      <a:pt x="479" y="3357"/>
                    </a:cubicBezTo>
                    <a:cubicBezTo>
                      <a:pt x="479" y="3360"/>
                      <a:pt x="479" y="3360"/>
                      <a:pt x="479" y="3360"/>
                    </a:cubicBezTo>
                    <a:moveTo>
                      <a:pt x="497" y="3317"/>
                    </a:moveTo>
                    <a:cubicBezTo>
                      <a:pt x="502" y="3322"/>
                      <a:pt x="502" y="3322"/>
                      <a:pt x="502" y="3322"/>
                    </a:cubicBezTo>
                    <a:cubicBezTo>
                      <a:pt x="497" y="3335"/>
                      <a:pt x="497" y="3335"/>
                      <a:pt x="497" y="3335"/>
                    </a:cubicBezTo>
                    <a:cubicBezTo>
                      <a:pt x="497" y="3329"/>
                      <a:pt x="498" y="3322"/>
                      <a:pt x="497" y="3317"/>
                    </a:cubicBezTo>
                    <a:moveTo>
                      <a:pt x="521" y="3334"/>
                    </a:moveTo>
                    <a:cubicBezTo>
                      <a:pt x="522" y="3345"/>
                      <a:pt x="523" y="3356"/>
                      <a:pt x="522" y="3364"/>
                    </a:cubicBezTo>
                    <a:cubicBezTo>
                      <a:pt x="521" y="3365"/>
                      <a:pt x="521" y="3365"/>
                      <a:pt x="521" y="3365"/>
                    </a:cubicBezTo>
                    <a:cubicBezTo>
                      <a:pt x="521" y="3369"/>
                      <a:pt x="520" y="3372"/>
                      <a:pt x="519" y="3375"/>
                    </a:cubicBezTo>
                    <a:cubicBezTo>
                      <a:pt x="513" y="3376"/>
                      <a:pt x="513" y="3376"/>
                      <a:pt x="513" y="3376"/>
                    </a:cubicBezTo>
                    <a:cubicBezTo>
                      <a:pt x="517" y="3364"/>
                      <a:pt x="519" y="3348"/>
                      <a:pt x="521" y="3334"/>
                    </a:cubicBezTo>
                    <a:moveTo>
                      <a:pt x="720" y="3304"/>
                    </a:moveTo>
                    <a:cubicBezTo>
                      <a:pt x="751" y="3303"/>
                      <a:pt x="751" y="3303"/>
                      <a:pt x="751" y="3303"/>
                    </a:cubicBezTo>
                    <a:cubicBezTo>
                      <a:pt x="750" y="3312"/>
                      <a:pt x="750" y="3312"/>
                      <a:pt x="750" y="3312"/>
                    </a:cubicBezTo>
                    <a:cubicBezTo>
                      <a:pt x="740" y="3309"/>
                      <a:pt x="730" y="3307"/>
                      <a:pt x="720" y="3304"/>
                    </a:cubicBezTo>
                    <a:moveTo>
                      <a:pt x="754" y="3303"/>
                    </a:moveTo>
                    <a:cubicBezTo>
                      <a:pt x="781" y="3302"/>
                      <a:pt x="781" y="3302"/>
                      <a:pt x="781" y="3302"/>
                    </a:cubicBezTo>
                    <a:cubicBezTo>
                      <a:pt x="778" y="3322"/>
                      <a:pt x="778" y="3322"/>
                      <a:pt x="778" y="3322"/>
                    </a:cubicBezTo>
                    <a:cubicBezTo>
                      <a:pt x="776" y="3321"/>
                      <a:pt x="775" y="3321"/>
                      <a:pt x="773" y="3320"/>
                    </a:cubicBezTo>
                    <a:cubicBezTo>
                      <a:pt x="766" y="3318"/>
                      <a:pt x="759" y="3315"/>
                      <a:pt x="752" y="3313"/>
                    </a:cubicBezTo>
                    <a:cubicBezTo>
                      <a:pt x="754" y="3303"/>
                      <a:pt x="754" y="3303"/>
                      <a:pt x="754" y="3303"/>
                    </a:cubicBezTo>
                    <a:moveTo>
                      <a:pt x="985" y="3093"/>
                    </a:moveTo>
                    <a:cubicBezTo>
                      <a:pt x="990" y="3083"/>
                      <a:pt x="995" y="3072"/>
                      <a:pt x="1002" y="3061"/>
                    </a:cubicBezTo>
                    <a:cubicBezTo>
                      <a:pt x="995" y="3089"/>
                      <a:pt x="995" y="3089"/>
                      <a:pt x="995" y="3089"/>
                    </a:cubicBezTo>
                    <a:cubicBezTo>
                      <a:pt x="992" y="3091"/>
                      <a:pt x="988" y="3092"/>
                      <a:pt x="985" y="3093"/>
                    </a:cubicBezTo>
                    <a:moveTo>
                      <a:pt x="950" y="3110"/>
                    </a:moveTo>
                    <a:cubicBezTo>
                      <a:pt x="966" y="3073"/>
                      <a:pt x="996" y="3025"/>
                      <a:pt x="1022" y="2985"/>
                    </a:cubicBezTo>
                    <a:cubicBezTo>
                      <a:pt x="1006" y="3045"/>
                      <a:pt x="1006" y="3045"/>
                      <a:pt x="1006" y="3045"/>
                    </a:cubicBezTo>
                    <a:cubicBezTo>
                      <a:pt x="994" y="3066"/>
                      <a:pt x="984" y="3084"/>
                      <a:pt x="982" y="3095"/>
                    </a:cubicBezTo>
                    <a:cubicBezTo>
                      <a:pt x="971" y="3100"/>
                      <a:pt x="961" y="3105"/>
                      <a:pt x="950" y="3110"/>
                    </a:cubicBezTo>
                    <a:moveTo>
                      <a:pt x="1290" y="2757"/>
                    </a:moveTo>
                    <a:cubicBezTo>
                      <a:pt x="1289" y="2774"/>
                      <a:pt x="1289" y="2774"/>
                      <a:pt x="1289" y="2774"/>
                    </a:cubicBezTo>
                    <a:cubicBezTo>
                      <a:pt x="1289" y="2788"/>
                      <a:pt x="1287" y="2813"/>
                      <a:pt x="1283" y="2842"/>
                    </a:cubicBezTo>
                    <a:cubicBezTo>
                      <a:pt x="1276" y="2868"/>
                      <a:pt x="1269" y="2892"/>
                      <a:pt x="1261" y="2914"/>
                    </a:cubicBezTo>
                    <a:cubicBezTo>
                      <a:pt x="1290" y="2757"/>
                      <a:pt x="1290" y="2757"/>
                      <a:pt x="1290" y="2757"/>
                    </a:cubicBezTo>
                    <a:moveTo>
                      <a:pt x="1316" y="2617"/>
                    </a:moveTo>
                    <a:cubicBezTo>
                      <a:pt x="1315" y="2657"/>
                      <a:pt x="1311" y="2698"/>
                      <a:pt x="1306" y="2736"/>
                    </a:cubicBezTo>
                    <a:cubicBezTo>
                      <a:pt x="1302" y="2737"/>
                      <a:pt x="1298" y="2737"/>
                      <a:pt x="1294" y="2738"/>
                    </a:cubicBezTo>
                    <a:cubicBezTo>
                      <a:pt x="1316" y="2617"/>
                      <a:pt x="1316" y="2617"/>
                      <a:pt x="1316" y="2617"/>
                    </a:cubicBezTo>
                    <a:moveTo>
                      <a:pt x="1305" y="2737"/>
                    </a:moveTo>
                    <a:cubicBezTo>
                      <a:pt x="1300" y="2769"/>
                      <a:pt x="1294" y="2799"/>
                      <a:pt x="1287" y="2828"/>
                    </a:cubicBezTo>
                    <a:cubicBezTo>
                      <a:pt x="1289" y="2803"/>
                      <a:pt x="1290" y="2780"/>
                      <a:pt x="1290" y="2761"/>
                    </a:cubicBezTo>
                    <a:cubicBezTo>
                      <a:pt x="1290" y="2756"/>
                      <a:pt x="1290" y="2756"/>
                      <a:pt x="1290" y="2756"/>
                    </a:cubicBezTo>
                    <a:cubicBezTo>
                      <a:pt x="1293" y="2739"/>
                      <a:pt x="1293" y="2739"/>
                      <a:pt x="1293" y="2739"/>
                    </a:cubicBezTo>
                    <a:cubicBezTo>
                      <a:pt x="1297" y="2738"/>
                      <a:pt x="1301" y="2738"/>
                      <a:pt x="1305" y="2737"/>
                    </a:cubicBezTo>
                    <a:moveTo>
                      <a:pt x="1534" y="2843"/>
                    </a:moveTo>
                    <a:cubicBezTo>
                      <a:pt x="1534" y="2889"/>
                      <a:pt x="1535" y="2937"/>
                      <a:pt x="1537" y="2955"/>
                    </a:cubicBezTo>
                    <a:cubicBezTo>
                      <a:pt x="1528" y="2955"/>
                      <a:pt x="1520" y="2956"/>
                      <a:pt x="1511" y="2956"/>
                    </a:cubicBezTo>
                    <a:cubicBezTo>
                      <a:pt x="1515" y="2944"/>
                      <a:pt x="1516" y="2928"/>
                      <a:pt x="1515" y="2910"/>
                    </a:cubicBezTo>
                    <a:cubicBezTo>
                      <a:pt x="1534" y="2843"/>
                      <a:pt x="1534" y="2843"/>
                      <a:pt x="1534" y="2843"/>
                    </a:cubicBezTo>
                    <a:moveTo>
                      <a:pt x="1567" y="2966"/>
                    </a:moveTo>
                    <a:cubicBezTo>
                      <a:pt x="1543" y="3249"/>
                      <a:pt x="1543" y="3249"/>
                      <a:pt x="1543" y="3249"/>
                    </a:cubicBezTo>
                    <a:cubicBezTo>
                      <a:pt x="1532" y="3251"/>
                      <a:pt x="1520" y="3254"/>
                      <a:pt x="1509" y="3257"/>
                    </a:cubicBezTo>
                    <a:cubicBezTo>
                      <a:pt x="1510" y="3249"/>
                      <a:pt x="1510" y="3249"/>
                      <a:pt x="1510" y="3249"/>
                    </a:cubicBezTo>
                    <a:cubicBezTo>
                      <a:pt x="1513" y="3247"/>
                      <a:pt x="1513" y="3247"/>
                      <a:pt x="1513" y="3247"/>
                    </a:cubicBezTo>
                    <a:cubicBezTo>
                      <a:pt x="1519" y="3243"/>
                      <a:pt x="1539" y="3244"/>
                      <a:pt x="1543" y="3240"/>
                    </a:cubicBezTo>
                    <a:cubicBezTo>
                      <a:pt x="1535" y="3234"/>
                      <a:pt x="1518" y="3242"/>
                      <a:pt x="1512" y="3247"/>
                    </a:cubicBezTo>
                    <a:cubicBezTo>
                      <a:pt x="1510" y="3249"/>
                      <a:pt x="1510" y="3249"/>
                      <a:pt x="1510" y="3249"/>
                    </a:cubicBezTo>
                    <a:cubicBezTo>
                      <a:pt x="1513" y="3213"/>
                      <a:pt x="1513" y="3213"/>
                      <a:pt x="1513" y="3213"/>
                    </a:cubicBezTo>
                    <a:cubicBezTo>
                      <a:pt x="1515" y="3213"/>
                      <a:pt x="1515" y="3213"/>
                      <a:pt x="1515" y="3213"/>
                    </a:cubicBezTo>
                    <a:cubicBezTo>
                      <a:pt x="1521" y="3212"/>
                      <a:pt x="1542" y="3212"/>
                      <a:pt x="1543" y="3206"/>
                    </a:cubicBezTo>
                    <a:cubicBezTo>
                      <a:pt x="1535" y="3203"/>
                      <a:pt x="1522" y="3210"/>
                      <a:pt x="1514" y="3213"/>
                    </a:cubicBezTo>
                    <a:cubicBezTo>
                      <a:pt x="1513" y="3213"/>
                      <a:pt x="1513" y="3213"/>
                      <a:pt x="1513" y="3213"/>
                    </a:cubicBezTo>
                    <a:cubicBezTo>
                      <a:pt x="1515" y="3197"/>
                      <a:pt x="1515" y="3197"/>
                      <a:pt x="1515" y="3197"/>
                    </a:cubicBezTo>
                    <a:cubicBezTo>
                      <a:pt x="1518" y="3196"/>
                      <a:pt x="1518" y="3196"/>
                      <a:pt x="1518" y="3196"/>
                    </a:cubicBezTo>
                    <a:cubicBezTo>
                      <a:pt x="1522" y="3195"/>
                      <a:pt x="1543" y="3192"/>
                      <a:pt x="1543" y="3186"/>
                    </a:cubicBezTo>
                    <a:cubicBezTo>
                      <a:pt x="1534" y="3184"/>
                      <a:pt x="1523" y="3193"/>
                      <a:pt x="1516" y="3197"/>
                    </a:cubicBezTo>
                    <a:cubicBezTo>
                      <a:pt x="1515" y="3197"/>
                      <a:pt x="1515" y="3197"/>
                      <a:pt x="1515" y="3197"/>
                    </a:cubicBezTo>
                    <a:cubicBezTo>
                      <a:pt x="1519" y="3160"/>
                      <a:pt x="1519" y="3160"/>
                      <a:pt x="1519" y="3160"/>
                    </a:cubicBezTo>
                    <a:cubicBezTo>
                      <a:pt x="1520" y="3160"/>
                      <a:pt x="1520" y="3160"/>
                      <a:pt x="1520" y="3160"/>
                    </a:cubicBezTo>
                    <a:cubicBezTo>
                      <a:pt x="1526" y="3159"/>
                      <a:pt x="1549" y="3158"/>
                      <a:pt x="1550" y="3152"/>
                    </a:cubicBezTo>
                    <a:cubicBezTo>
                      <a:pt x="1542" y="3149"/>
                      <a:pt x="1527" y="3157"/>
                      <a:pt x="1519" y="3160"/>
                    </a:cubicBezTo>
                    <a:cubicBezTo>
                      <a:pt x="1521" y="3139"/>
                      <a:pt x="1521" y="3139"/>
                      <a:pt x="1521" y="3139"/>
                    </a:cubicBezTo>
                    <a:cubicBezTo>
                      <a:pt x="1522" y="3139"/>
                      <a:pt x="1522" y="3139"/>
                      <a:pt x="1522" y="3139"/>
                    </a:cubicBezTo>
                    <a:cubicBezTo>
                      <a:pt x="1528" y="3141"/>
                      <a:pt x="1552" y="3139"/>
                      <a:pt x="1552" y="3132"/>
                    </a:cubicBezTo>
                    <a:cubicBezTo>
                      <a:pt x="1544" y="3131"/>
                      <a:pt x="1531" y="3138"/>
                      <a:pt x="1521" y="3138"/>
                    </a:cubicBezTo>
                    <a:cubicBezTo>
                      <a:pt x="1522" y="3124"/>
                      <a:pt x="1522" y="3124"/>
                      <a:pt x="1522" y="3124"/>
                    </a:cubicBezTo>
                    <a:cubicBezTo>
                      <a:pt x="1525" y="3124"/>
                      <a:pt x="1525" y="3124"/>
                      <a:pt x="1525" y="3124"/>
                    </a:cubicBezTo>
                    <a:cubicBezTo>
                      <a:pt x="1531" y="3124"/>
                      <a:pt x="1552" y="3123"/>
                      <a:pt x="1552" y="3117"/>
                    </a:cubicBezTo>
                    <a:cubicBezTo>
                      <a:pt x="1544" y="3115"/>
                      <a:pt x="1532" y="3122"/>
                      <a:pt x="1524" y="3124"/>
                    </a:cubicBezTo>
                    <a:cubicBezTo>
                      <a:pt x="1522" y="3124"/>
                      <a:pt x="1522" y="3124"/>
                      <a:pt x="1522" y="3124"/>
                    </a:cubicBezTo>
                    <a:cubicBezTo>
                      <a:pt x="1525" y="3102"/>
                      <a:pt x="1525" y="3102"/>
                      <a:pt x="1525" y="3102"/>
                    </a:cubicBezTo>
                    <a:cubicBezTo>
                      <a:pt x="1527" y="3101"/>
                      <a:pt x="1527" y="3101"/>
                      <a:pt x="1527" y="3101"/>
                    </a:cubicBezTo>
                    <a:cubicBezTo>
                      <a:pt x="1532" y="3097"/>
                      <a:pt x="1549" y="3101"/>
                      <a:pt x="1552" y="3096"/>
                    </a:cubicBezTo>
                    <a:cubicBezTo>
                      <a:pt x="1546" y="3090"/>
                      <a:pt x="1531" y="3096"/>
                      <a:pt x="1526" y="3101"/>
                    </a:cubicBezTo>
                    <a:cubicBezTo>
                      <a:pt x="1525" y="3102"/>
                      <a:pt x="1525" y="3102"/>
                      <a:pt x="1525" y="3102"/>
                    </a:cubicBezTo>
                    <a:cubicBezTo>
                      <a:pt x="1527" y="3079"/>
                      <a:pt x="1527" y="3079"/>
                      <a:pt x="1527" y="3079"/>
                    </a:cubicBezTo>
                    <a:cubicBezTo>
                      <a:pt x="1529" y="3079"/>
                      <a:pt x="1529" y="3079"/>
                      <a:pt x="1529" y="3079"/>
                    </a:cubicBezTo>
                    <a:cubicBezTo>
                      <a:pt x="1533" y="3078"/>
                      <a:pt x="1549" y="3080"/>
                      <a:pt x="1550" y="3074"/>
                    </a:cubicBezTo>
                    <a:cubicBezTo>
                      <a:pt x="1543" y="3071"/>
                      <a:pt x="1533" y="3077"/>
                      <a:pt x="1527" y="3079"/>
                    </a:cubicBezTo>
                    <a:cubicBezTo>
                      <a:pt x="1527" y="3079"/>
                      <a:pt x="1527" y="3079"/>
                      <a:pt x="1527" y="3079"/>
                    </a:cubicBezTo>
                    <a:cubicBezTo>
                      <a:pt x="1528" y="3065"/>
                      <a:pt x="1528" y="3065"/>
                      <a:pt x="1528" y="3065"/>
                    </a:cubicBezTo>
                    <a:cubicBezTo>
                      <a:pt x="1530" y="3064"/>
                      <a:pt x="1530" y="3064"/>
                      <a:pt x="1530" y="3064"/>
                    </a:cubicBezTo>
                    <a:cubicBezTo>
                      <a:pt x="1535" y="3063"/>
                      <a:pt x="1557" y="3062"/>
                      <a:pt x="1559" y="3056"/>
                    </a:cubicBezTo>
                    <a:cubicBezTo>
                      <a:pt x="1551" y="3054"/>
                      <a:pt x="1537" y="3061"/>
                      <a:pt x="1528" y="3064"/>
                    </a:cubicBezTo>
                    <a:cubicBezTo>
                      <a:pt x="1531" y="3040"/>
                      <a:pt x="1531" y="3040"/>
                      <a:pt x="1531" y="3040"/>
                    </a:cubicBezTo>
                    <a:cubicBezTo>
                      <a:pt x="1532" y="3040"/>
                      <a:pt x="1532" y="3040"/>
                      <a:pt x="1532" y="3040"/>
                    </a:cubicBezTo>
                    <a:cubicBezTo>
                      <a:pt x="1533" y="3040"/>
                      <a:pt x="1535" y="3040"/>
                      <a:pt x="1537" y="3040"/>
                    </a:cubicBezTo>
                    <a:cubicBezTo>
                      <a:pt x="1543" y="3041"/>
                      <a:pt x="1552" y="3041"/>
                      <a:pt x="1552" y="3038"/>
                    </a:cubicBezTo>
                    <a:cubicBezTo>
                      <a:pt x="1546" y="3033"/>
                      <a:pt x="1537" y="3039"/>
                      <a:pt x="1531" y="3040"/>
                    </a:cubicBezTo>
                    <a:cubicBezTo>
                      <a:pt x="1531" y="3040"/>
                      <a:pt x="1531" y="3040"/>
                      <a:pt x="1531" y="3040"/>
                    </a:cubicBezTo>
                    <a:cubicBezTo>
                      <a:pt x="1533" y="3023"/>
                      <a:pt x="1533" y="3023"/>
                      <a:pt x="1533" y="3023"/>
                    </a:cubicBezTo>
                    <a:cubicBezTo>
                      <a:pt x="1534" y="3023"/>
                      <a:pt x="1534" y="3023"/>
                      <a:pt x="1534" y="3023"/>
                    </a:cubicBezTo>
                    <a:cubicBezTo>
                      <a:pt x="1539" y="3021"/>
                      <a:pt x="1560" y="3021"/>
                      <a:pt x="1562" y="3016"/>
                    </a:cubicBezTo>
                    <a:cubicBezTo>
                      <a:pt x="1554" y="3012"/>
                      <a:pt x="1540" y="3019"/>
                      <a:pt x="1533" y="3022"/>
                    </a:cubicBezTo>
                    <a:cubicBezTo>
                      <a:pt x="1537" y="2980"/>
                      <a:pt x="1537" y="2980"/>
                      <a:pt x="1537" y="2980"/>
                    </a:cubicBezTo>
                    <a:cubicBezTo>
                      <a:pt x="1542" y="2981"/>
                      <a:pt x="1560" y="2980"/>
                      <a:pt x="1561" y="2974"/>
                    </a:cubicBezTo>
                    <a:cubicBezTo>
                      <a:pt x="1554" y="2972"/>
                      <a:pt x="1544" y="2978"/>
                      <a:pt x="1537" y="2980"/>
                    </a:cubicBezTo>
                    <a:cubicBezTo>
                      <a:pt x="1538" y="2967"/>
                      <a:pt x="1538" y="2967"/>
                      <a:pt x="1538" y="2967"/>
                    </a:cubicBezTo>
                    <a:cubicBezTo>
                      <a:pt x="1548" y="2967"/>
                      <a:pt x="1558" y="2966"/>
                      <a:pt x="1567" y="2966"/>
                    </a:cubicBezTo>
                    <a:moveTo>
                      <a:pt x="1721" y="2969"/>
                    </a:moveTo>
                    <a:cubicBezTo>
                      <a:pt x="1753" y="3126"/>
                      <a:pt x="1753" y="3126"/>
                      <a:pt x="1753" y="3126"/>
                    </a:cubicBezTo>
                    <a:cubicBezTo>
                      <a:pt x="1687" y="3214"/>
                      <a:pt x="1687" y="3214"/>
                      <a:pt x="1687" y="3214"/>
                    </a:cubicBezTo>
                    <a:cubicBezTo>
                      <a:pt x="1642" y="3225"/>
                      <a:pt x="1594" y="3236"/>
                      <a:pt x="1545" y="3248"/>
                    </a:cubicBezTo>
                    <a:cubicBezTo>
                      <a:pt x="1570" y="2966"/>
                      <a:pt x="1570" y="2966"/>
                      <a:pt x="1570" y="2966"/>
                    </a:cubicBezTo>
                    <a:cubicBezTo>
                      <a:pt x="1621" y="2965"/>
                      <a:pt x="1672" y="2966"/>
                      <a:pt x="1721" y="2969"/>
                    </a:cubicBezTo>
                    <a:moveTo>
                      <a:pt x="1723" y="2970"/>
                    </a:moveTo>
                    <a:cubicBezTo>
                      <a:pt x="1734" y="2970"/>
                      <a:pt x="1744" y="2971"/>
                      <a:pt x="1755" y="2972"/>
                    </a:cubicBezTo>
                    <a:cubicBezTo>
                      <a:pt x="1778" y="3092"/>
                      <a:pt x="1778" y="3092"/>
                      <a:pt x="1778" y="3092"/>
                    </a:cubicBezTo>
                    <a:cubicBezTo>
                      <a:pt x="1765" y="3110"/>
                      <a:pt x="1765" y="3110"/>
                      <a:pt x="1765" y="3110"/>
                    </a:cubicBezTo>
                    <a:cubicBezTo>
                      <a:pt x="1761" y="3111"/>
                      <a:pt x="1756" y="3113"/>
                      <a:pt x="1753" y="3114"/>
                    </a:cubicBezTo>
                    <a:cubicBezTo>
                      <a:pt x="1723" y="2970"/>
                      <a:pt x="1723" y="2970"/>
                      <a:pt x="1723" y="2970"/>
                    </a:cubicBezTo>
                    <a:moveTo>
                      <a:pt x="1863" y="2986"/>
                    </a:moveTo>
                    <a:cubicBezTo>
                      <a:pt x="1900" y="2991"/>
                      <a:pt x="1935" y="2998"/>
                      <a:pt x="1970" y="3005"/>
                    </a:cubicBezTo>
                    <a:cubicBezTo>
                      <a:pt x="1974" y="3006"/>
                      <a:pt x="1977" y="3008"/>
                      <a:pt x="1981" y="3009"/>
                    </a:cubicBezTo>
                    <a:cubicBezTo>
                      <a:pt x="2013" y="3150"/>
                      <a:pt x="2013" y="3150"/>
                      <a:pt x="2013" y="3150"/>
                    </a:cubicBezTo>
                    <a:cubicBezTo>
                      <a:pt x="1951" y="3160"/>
                      <a:pt x="1879" y="3173"/>
                      <a:pt x="1800" y="3190"/>
                    </a:cubicBezTo>
                    <a:cubicBezTo>
                      <a:pt x="1781" y="3095"/>
                      <a:pt x="1781" y="3095"/>
                      <a:pt x="1781" y="3095"/>
                    </a:cubicBezTo>
                    <a:cubicBezTo>
                      <a:pt x="1863" y="2986"/>
                      <a:pt x="1863" y="2986"/>
                      <a:pt x="1863" y="2986"/>
                    </a:cubicBezTo>
                    <a:moveTo>
                      <a:pt x="1870" y="2976"/>
                    </a:moveTo>
                    <a:cubicBezTo>
                      <a:pt x="1877" y="2966"/>
                      <a:pt x="1877" y="2966"/>
                      <a:pt x="1877" y="2966"/>
                    </a:cubicBezTo>
                    <a:cubicBezTo>
                      <a:pt x="1877" y="2970"/>
                      <a:pt x="1877" y="2974"/>
                      <a:pt x="1877" y="2978"/>
                    </a:cubicBezTo>
                    <a:cubicBezTo>
                      <a:pt x="1874" y="2977"/>
                      <a:pt x="1872" y="2977"/>
                      <a:pt x="1870" y="2976"/>
                    </a:cubicBezTo>
                    <a:moveTo>
                      <a:pt x="1882" y="2959"/>
                    </a:moveTo>
                    <a:cubicBezTo>
                      <a:pt x="1897" y="2939"/>
                      <a:pt x="1897" y="2939"/>
                      <a:pt x="1897" y="2939"/>
                    </a:cubicBezTo>
                    <a:cubicBezTo>
                      <a:pt x="1897" y="2956"/>
                      <a:pt x="1897" y="2969"/>
                      <a:pt x="1900" y="2974"/>
                    </a:cubicBezTo>
                    <a:cubicBezTo>
                      <a:pt x="1900" y="2971"/>
                      <a:pt x="1900" y="2967"/>
                      <a:pt x="1900" y="2964"/>
                    </a:cubicBezTo>
                    <a:cubicBezTo>
                      <a:pt x="1900" y="2971"/>
                      <a:pt x="1901" y="2978"/>
                      <a:pt x="1902" y="2982"/>
                    </a:cubicBezTo>
                    <a:cubicBezTo>
                      <a:pt x="1895" y="2981"/>
                      <a:pt x="1887" y="2979"/>
                      <a:pt x="1879" y="2978"/>
                    </a:cubicBezTo>
                    <a:cubicBezTo>
                      <a:pt x="1881" y="2972"/>
                      <a:pt x="1882" y="2966"/>
                      <a:pt x="1882" y="2959"/>
                    </a:cubicBezTo>
                    <a:moveTo>
                      <a:pt x="1948" y="2871"/>
                    </a:moveTo>
                    <a:cubicBezTo>
                      <a:pt x="1949" y="2869"/>
                      <a:pt x="1949" y="2869"/>
                      <a:pt x="1949" y="2869"/>
                    </a:cubicBezTo>
                    <a:cubicBezTo>
                      <a:pt x="1948" y="2876"/>
                      <a:pt x="1947" y="2883"/>
                      <a:pt x="1945" y="2889"/>
                    </a:cubicBezTo>
                    <a:cubicBezTo>
                      <a:pt x="1946" y="2883"/>
                      <a:pt x="1947" y="2877"/>
                      <a:pt x="1948" y="2871"/>
                    </a:cubicBezTo>
                    <a:moveTo>
                      <a:pt x="1948" y="2899"/>
                    </a:moveTo>
                    <a:cubicBezTo>
                      <a:pt x="1948" y="2903"/>
                      <a:pt x="1946" y="2910"/>
                      <a:pt x="1945" y="2917"/>
                    </a:cubicBezTo>
                    <a:cubicBezTo>
                      <a:pt x="1946" y="2911"/>
                      <a:pt x="1947" y="2905"/>
                      <a:pt x="1948" y="2899"/>
                    </a:cubicBezTo>
                    <a:moveTo>
                      <a:pt x="1968" y="2836"/>
                    </a:moveTo>
                    <a:cubicBezTo>
                      <a:pt x="1968" y="2835"/>
                      <a:pt x="1968" y="2833"/>
                      <a:pt x="1968" y="2832"/>
                    </a:cubicBezTo>
                    <a:cubicBezTo>
                      <a:pt x="1969" y="2833"/>
                      <a:pt x="1969" y="2833"/>
                      <a:pt x="1970" y="2834"/>
                    </a:cubicBezTo>
                    <a:cubicBezTo>
                      <a:pt x="1968" y="2836"/>
                      <a:pt x="1968" y="2836"/>
                      <a:pt x="1968" y="2836"/>
                    </a:cubicBezTo>
                    <a:moveTo>
                      <a:pt x="2035" y="2767"/>
                    </a:moveTo>
                    <a:cubicBezTo>
                      <a:pt x="2035" y="2767"/>
                      <a:pt x="2035" y="2767"/>
                      <a:pt x="2036" y="2768"/>
                    </a:cubicBezTo>
                    <a:cubicBezTo>
                      <a:pt x="2034" y="2771"/>
                      <a:pt x="2033" y="2774"/>
                      <a:pt x="2031" y="2777"/>
                    </a:cubicBezTo>
                    <a:cubicBezTo>
                      <a:pt x="2028" y="2781"/>
                      <a:pt x="2025" y="2785"/>
                      <a:pt x="2022" y="2789"/>
                    </a:cubicBezTo>
                    <a:cubicBezTo>
                      <a:pt x="2020" y="2792"/>
                      <a:pt x="2018" y="2794"/>
                      <a:pt x="2016" y="2796"/>
                    </a:cubicBezTo>
                    <a:cubicBezTo>
                      <a:pt x="2022" y="2787"/>
                      <a:pt x="2028" y="2777"/>
                      <a:pt x="2035" y="2767"/>
                    </a:cubicBezTo>
                    <a:moveTo>
                      <a:pt x="2048" y="2771"/>
                    </a:moveTo>
                    <a:cubicBezTo>
                      <a:pt x="2049" y="2771"/>
                      <a:pt x="2051" y="2772"/>
                      <a:pt x="2053" y="2772"/>
                    </a:cubicBezTo>
                    <a:cubicBezTo>
                      <a:pt x="2047" y="2782"/>
                      <a:pt x="2042" y="2791"/>
                      <a:pt x="2037" y="2798"/>
                    </a:cubicBezTo>
                    <a:cubicBezTo>
                      <a:pt x="2036" y="2792"/>
                      <a:pt x="2035" y="2787"/>
                      <a:pt x="2033" y="2786"/>
                    </a:cubicBezTo>
                    <a:cubicBezTo>
                      <a:pt x="2033" y="2791"/>
                      <a:pt x="2034" y="2797"/>
                      <a:pt x="2034" y="2804"/>
                    </a:cubicBezTo>
                    <a:cubicBezTo>
                      <a:pt x="2032" y="2806"/>
                      <a:pt x="2031" y="2809"/>
                      <a:pt x="2030" y="2811"/>
                    </a:cubicBezTo>
                    <a:cubicBezTo>
                      <a:pt x="2019" y="2812"/>
                      <a:pt x="2019" y="2812"/>
                      <a:pt x="2019" y="2812"/>
                    </a:cubicBezTo>
                    <a:cubicBezTo>
                      <a:pt x="2023" y="2804"/>
                      <a:pt x="2027" y="2794"/>
                      <a:pt x="2032" y="2785"/>
                    </a:cubicBezTo>
                    <a:cubicBezTo>
                      <a:pt x="2037" y="2780"/>
                      <a:pt x="2042" y="2775"/>
                      <a:pt x="2048" y="2771"/>
                    </a:cubicBezTo>
                    <a:moveTo>
                      <a:pt x="2057" y="2773"/>
                    </a:moveTo>
                    <a:cubicBezTo>
                      <a:pt x="2058" y="2774"/>
                      <a:pt x="2058" y="2774"/>
                      <a:pt x="2059" y="2774"/>
                    </a:cubicBezTo>
                    <a:cubicBezTo>
                      <a:pt x="2060" y="2784"/>
                      <a:pt x="2060" y="2796"/>
                      <a:pt x="2060" y="2809"/>
                    </a:cubicBezTo>
                    <a:cubicBezTo>
                      <a:pt x="2051" y="2810"/>
                      <a:pt x="2051" y="2810"/>
                      <a:pt x="2051" y="2810"/>
                    </a:cubicBezTo>
                    <a:cubicBezTo>
                      <a:pt x="2050" y="2801"/>
                      <a:pt x="2048" y="2794"/>
                      <a:pt x="2046" y="2791"/>
                    </a:cubicBezTo>
                    <a:cubicBezTo>
                      <a:pt x="2050" y="2785"/>
                      <a:pt x="2053" y="2779"/>
                      <a:pt x="2057" y="2773"/>
                    </a:cubicBezTo>
                    <a:moveTo>
                      <a:pt x="2061" y="2768"/>
                    </a:moveTo>
                    <a:cubicBezTo>
                      <a:pt x="2062" y="2766"/>
                      <a:pt x="2064" y="2764"/>
                      <a:pt x="2065" y="2762"/>
                    </a:cubicBezTo>
                    <a:cubicBezTo>
                      <a:pt x="2065" y="2765"/>
                      <a:pt x="2065" y="2768"/>
                      <a:pt x="2065" y="2771"/>
                    </a:cubicBezTo>
                    <a:cubicBezTo>
                      <a:pt x="2064" y="2771"/>
                      <a:pt x="2063" y="2770"/>
                      <a:pt x="2062" y="2770"/>
                    </a:cubicBezTo>
                    <a:cubicBezTo>
                      <a:pt x="2061" y="2769"/>
                      <a:pt x="2061" y="2768"/>
                      <a:pt x="2061" y="2768"/>
                    </a:cubicBezTo>
                    <a:moveTo>
                      <a:pt x="2066" y="2776"/>
                    </a:moveTo>
                    <a:cubicBezTo>
                      <a:pt x="2066" y="2786"/>
                      <a:pt x="2067" y="2797"/>
                      <a:pt x="2067" y="2809"/>
                    </a:cubicBezTo>
                    <a:cubicBezTo>
                      <a:pt x="2064" y="2809"/>
                      <a:pt x="2064" y="2809"/>
                      <a:pt x="2064" y="2809"/>
                    </a:cubicBezTo>
                    <a:cubicBezTo>
                      <a:pt x="2064" y="2796"/>
                      <a:pt x="2064" y="2784"/>
                      <a:pt x="2062" y="2775"/>
                    </a:cubicBezTo>
                    <a:cubicBezTo>
                      <a:pt x="2064" y="2775"/>
                      <a:pt x="2065" y="2775"/>
                      <a:pt x="2066" y="2776"/>
                    </a:cubicBezTo>
                    <a:moveTo>
                      <a:pt x="2070" y="2777"/>
                    </a:moveTo>
                    <a:cubicBezTo>
                      <a:pt x="2074" y="2778"/>
                      <a:pt x="2079" y="2780"/>
                      <a:pt x="2083" y="2781"/>
                    </a:cubicBezTo>
                    <a:cubicBezTo>
                      <a:pt x="2084" y="2789"/>
                      <a:pt x="2085" y="2798"/>
                      <a:pt x="2085" y="2807"/>
                    </a:cubicBezTo>
                    <a:cubicBezTo>
                      <a:pt x="2071" y="2808"/>
                      <a:pt x="2071" y="2808"/>
                      <a:pt x="2071" y="2808"/>
                    </a:cubicBezTo>
                    <a:cubicBezTo>
                      <a:pt x="2071" y="2797"/>
                      <a:pt x="2071" y="2786"/>
                      <a:pt x="2070" y="2777"/>
                    </a:cubicBezTo>
                    <a:moveTo>
                      <a:pt x="2110" y="2945"/>
                    </a:moveTo>
                    <a:cubicBezTo>
                      <a:pt x="2124" y="3026"/>
                      <a:pt x="2124" y="3026"/>
                      <a:pt x="2124" y="3026"/>
                    </a:cubicBezTo>
                    <a:cubicBezTo>
                      <a:pt x="2122" y="3039"/>
                      <a:pt x="2119" y="3049"/>
                      <a:pt x="2118" y="3056"/>
                    </a:cubicBezTo>
                    <a:cubicBezTo>
                      <a:pt x="2111" y="3052"/>
                      <a:pt x="2104" y="3048"/>
                      <a:pt x="2096" y="3044"/>
                    </a:cubicBezTo>
                    <a:cubicBezTo>
                      <a:pt x="2095" y="3043"/>
                      <a:pt x="2095" y="3043"/>
                      <a:pt x="2095" y="3043"/>
                    </a:cubicBezTo>
                    <a:cubicBezTo>
                      <a:pt x="2103" y="3018"/>
                      <a:pt x="2107" y="2982"/>
                      <a:pt x="2110" y="2945"/>
                    </a:cubicBezTo>
                    <a:moveTo>
                      <a:pt x="2126" y="3038"/>
                    </a:moveTo>
                    <a:cubicBezTo>
                      <a:pt x="2130" y="3063"/>
                      <a:pt x="2130" y="3063"/>
                      <a:pt x="2130" y="3063"/>
                    </a:cubicBezTo>
                    <a:cubicBezTo>
                      <a:pt x="2127" y="3061"/>
                      <a:pt x="2123" y="3059"/>
                      <a:pt x="2120" y="3057"/>
                    </a:cubicBezTo>
                    <a:cubicBezTo>
                      <a:pt x="2122" y="3051"/>
                      <a:pt x="2124" y="3045"/>
                      <a:pt x="2126" y="3038"/>
                    </a:cubicBezTo>
                    <a:moveTo>
                      <a:pt x="2131" y="3072"/>
                    </a:moveTo>
                    <a:cubicBezTo>
                      <a:pt x="2137" y="3108"/>
                      <a:pt x="2137" y="3108"/>
                      <a:pt x="2137" y="3108"/>
                    </a:cubicBezTo>
                    <a:cubicBezTo>
                      <a:pt x="2134" y="3109"/>
                      <a:pt x="2131" y="3111"/>
                      <a:pt x="2128" y="3113"/>
                    </a:cubicBezTo>
                    <a:cubicBezTo>
                      <a:pt x="2101" y="3055"/>
                      <a:pt x="2101" y="3055"/>
                      <a:pt x="2101" y="3055"/>
                    </a:cubicBezTo>
                    <a:cubicBezTo>
                      <a:pt x="2106" y="3058"/>
                      <a:pt x="2112" y="3061"/>
                      <a:pt x="2117" y="3063"/>
                    </a:cubicBezTo>
                    <a:cubicBezTo>
                      <a:pt x="2117" y="3064"/>
                      <a:pt x="2117" y="3064"/>
                      <a:pt x="2117" y="3065"/>
                    </a:cubicBezTo>
                    <a:cubicBezTo>
                      <a:pt x="2117" y="3064"/>
                      <a:pt x="2117" y="3064"/>
                      <a:pt x="2117" y="3064"/>
                    </a:cubicBezTo>
                    <a:cubicBezTo>
                      <a:pt x="2122" y="3066"/>
                      <a:pt x="2127" y="3069"/>
                      <a:pt x="2131" y="3072"/>
                    </a:cubicBezTo>
                    <a:moveTo>
                      <a:pt x="2185" y="3256"/>
                    </a:moveTo>
                    <a:cubicBezTo>
                      <a:pt x="2189" y="3262"/>
                      <a:pt x="2192" y="3268"/>
                      <a:pt x="2194" y="3274"/>
                    </a:cubicBezTo>
                    <a:cubicBezTo>
                      <a:pt x="2193" y="3272"/>
                      <a:pt x="2192" y="3270"/>
                      <a:pt x="2191" y="3269"/>
                    </a:cubicBezTo>
                    <a:cubicBezTo>
                      <a:pt x="2188" y="3263"/>
                      <a:pt x="2188" y="3263"/>
                      <a:pt x="2188" y="3263"/>
                    </a:cubicBezTo>
                    <a:cubicBezTo>
                      <a:pt x="2194" y="3274"/>
                      <a:pt x="2194" y="3274"/>
                      <a:pt x="2194" y="3274"/>
                    </a:cubicBezTo>
                    <a:cubicBezTo>
                      <a:pt x="2197" y="3279"/>
                      <a:pt x="2201" y="3289"/>
                      <a:pt x="2205" y="3301"/>
                    </a:cubicBezTo>
                    <a:cubicBezTo>
                      <a:pt x="2204" y="3302"/>
                      <a:pt x="2204" y="3303"/>
                      <a:pt x="2204" y="3304"/>
                    </a:cubicBezTo>
                    <a:cubicBezTo>
                      <a:pt x="2204" y="3303"/>
                      <a:pt x="2203" y="3302"/>
                      <a:pt x="2203" y="3301"/>
                    </a:cubicBezTo>
                    <a:cubicBezTo>
                      <a:pt x="2201" y="3294"/>
                      <a:pt x="2201" y="3294"/>
                      <a:pt x="2201" y="3294"/>
                    </a:cubicBezTo>
                    <a:cubicBezTo>
                      <a:pt x="2204" y="3305"/>
                      <a:pt x="2204" y="3305"/>
                      <a:pt x="2204" y="3305"/>
                    </a:cubicBezTo>
                    <a:cubicBezTo>
                      <a:pt x="2204" y="3306"/>
                      <a:pt x="2204" y="3307"/>
                      <a:pt x="2203" y="3308"/>
                    </a:cubicBezTo>
                    <a:cubicBezTo>
                      <a:pt x="2199" y="3296"/>
                      <a:pt x="2194" y="3284"/>
                      <a:pt x="2188" y="3273"/>
                    </a:cubicBezTo>
                    <a:cubicBezTo>
                      <a:pt x="2187" y="3272"/>
                      <a:pt x="2187" y="3271"/>
                      <a:pt x="2186" y="3270"/>
                    </a:cubicBezTo>
                    <a:cubicBezTo>
                      <a:pt x="2186" y="3263"/>
                      <a:pt x="2186" y="3263"/>
                      <a:pt x="2186" y="3263"/>
                    </a:cubicBezTo>
                    <a:cubicBezTo>
                      <a:pt x="2186" y="3261"/>
                      <a:pt x="2186" y="3259"/>
                      <a:pt x="2185" y="3256"/>
                    </a:cubicBezTo>
                    <a:moveTo>
                      <a:pt x="2206" y="3297"/>
                    </a:moveTo>
                    <a:cubicBezTo>
                      <a:pt x="2207" y="3299"/>
                      <a:pt x="2208" y="3301"/>
                      <a:pt x="2209" y="3303"/>
                    </a:cubicBezTo>
                    <a:cubicBezTo>
                      <a:pt x="2209" y="3305"/>
                      <a:pt x="2209" y="3307"/>
                      <a:pt x="2210" y="3309"/>
                    </a:cubicBezTo>
                    <a:cubicBezTo>
                      <a:pt x="2209" y="3305"/>
                      <a:pt x="2207" y="3301"/>
                      <a:pt x="2206" y="3297"/>
                    </a:cubicBezTo>
                    <a:moveTo>
                      <a:pt x="2222" y="3349"/>
                    </a:moveTo>
                    <a:cubicBezTo>
                      <a:pt x="2222" y="3349"/>
                      <a:pt x="2222" y="3349"/>
                      <a:pt x="2222" y="3349"/>
                    </a:cubicBezTo>
                    <a:cubicBezTo>
                      <a:pt x="2222" y="3349"/>
                      <a:pt x="2222" y="3349"/>
                      <a:pt x="2222" y="3349"/>
                    </a:cubicBezTo>
                    <a:cubicBezTo>
                      <a:pt x="2222" y="3349"/>
                      <a:pt x="2222" y="3349"/>
                      <a:pt x="2222" y="3349"/>
                    </a:cubicBezTo>
                    <a:moveTo>
                      <a:pt x="2103" y="3506"/>
                    </a:moveTo>
                    <a:cubicBezTo>
                      <a:pt x="2103" y="3506"/>
                      <a:pt x="2103" y="3507"/>
                      <a:pt x="2103" y="3507"/>
                    </a:cubicBezTo>
                    <a:cubicBezTo>
                      <a:pt x="2102" y="3508"/>
                      <a:pt x="2102" y="3508"/>
                      <a:pt x="2102" y="3508"/>
                    </a:cubicBezTo>
                    <a:cubicBezTo>
                      <a:pt x="2102" y="3507"/>
                      <a:pt x="2103" y="3507"/>
                      <a:pt x="2103" y="3506"/>
                    </a:cubicBezTo>
                    <a:cubicBezTo>
                      <a:pt x="2103" y="3506"/>
                      <a:pt x="2103" y="3506"/>
                      <a:pt x="2103" y="3506"/>
                    </a:cubicBezTo>
                    <a:moveTo>
                      <a:pt x="2113" y="3465"/>
                    </a:moveTo>
                    <a:cubicBezTo>
                      <a:pt x="2113" y="3465"/>
                      <a:pt x="2113" y="3465"/>
                      <a:pt x="2113" y="3465"/>
                    </a:cubicBezTo>
                    <a:cubicBezTo>
                      <a:pt x="2113" y="3465"/>
                      <a:pt x="2113" y="3465"/>
                      <a:pt x="2113" y="3465"/>
                    </a:cubicBezTo>
                    <a:cubicBezTo>
                      <a:pt x="2113" y="3465"/>
                      <a:pt x="2113" y="3465"/>
                      <a:pt x="2113" y="3465"/>
                    </a:cubicBezTo>
                    <a:moveTo>
                      <a:pt x="2121" y="3444"/>
                    </a:moveTo>
                    <a:cubicBezTo>
                      <a:pt x="2121" y="3441"/>
                      <a:pt x="2120" y="3438"/>
                      <a:pt x="2119" y="3435"/>
                    </a:cubicBezTo>
                    <a:cubicBezTo>
                      <a:pt x="2121" y="3434"/>
                      <a:pt x="2122" y="3433"/>
                      <a:pt x="2124" y="3432"/>
                    </a:cubicBezTo>
                    <a:cubicBezTo>
                      <a:pt x="2124" y="3437"/>
                      <a:pt x="2125" y="3442"/>
                      <a:pt x="2126" y="3446"/>
                    </a:cubicBezTo>
                    <a:cubicBezTo>
                      <a:pt x="2124" y="3445"/>
                      <a:pt x="2123" y="3445"/>
                      <a:pt x="2121" y="3444"/>
                    </a:cubicBezTo>
                    <a:moveTo>
                      <a:pt x="2117" y="3426"/>
                    </a:moveTo>
                    <a:cubicBezTo>
                      <a:pt x="2117" y="3426"/>
                      <a:pt x="2117" y="3426"/>
                      <a:pt x="2117" y="3426"/>
                    </a:cubicBezTo>
                    <a:cubicBezTo>
                      <a:pt x="2117" y="3426"/>
                      <a:pt x="2117" y="3426"/>
                      <a:pt x="2117" y="3426"/>
                    </a:cubicBezTo>
                    <a:cubicBezTo>
                      <a:pt x="2117" y="3426"/>
                      <a:pt x="2117" y="3426"/>
                      <a:pt x="2117" y="3426"/>
                    </a:cubicBezTo>
                    <a:moveTo>
                      <a:pt x="2158" y="3388"/>
                    </a:moveTo>
                    <a:cubicBezTo>
                      <a:pt x="2159" y="3392"/>
                      <a:pt x="2160" y="3395"/>
                      <a:pt x="2161" y="3398"/>
                    </a:cubicBezTo>
                    <a:cubicBezTo>
                      <a:pt x="2162" y="3407"/>
                      <a:pt x="2162" y="3419"/>
                      <a:pt x="2162" y="3429"/>
                    </a:cubicBezTo>
                    <a:cubicBezTo>
                      <a:pt x="2162" y="3429"/>
                      <a:pt x="2162" y="3429"/>
                      <a:pt x="2162" y="3429"/>
                    </a:cubicBezTo>
                    <a:cubicBezTo>
                      <a:pt x="2162" y="3429"/>
                      <a:pt x="2162" y="3429"/>
                      <a:pt x="2162" y="3429"/>
                    </a:cubicBezTo>
                    <a:cubicBezTo>
                      <a:pt x="2161" y="3429"/>
                      <a:pt x="2161" y="3430"/>
                      <a:pt x="2161" y="3430"/>
                    </a:cubicBezTo>
                    <a:cubicBezTo>
                      <a:pt x="2161" y="3431"/>
                      <a:pt x="2161" y="3431"/>
                      <a:pt x="2161" y="3431"/>
                    </a:cubicBezTo>
                    <a:cubicBezTo>
                      <a:pt x="2161" y="3420"/>
                      <a:pt x="2159" y="3406"/>
                      <a:pt x="2156" y="3394"/>
                    </a:cubicBezTo>
                    <a:cubicBezTo>
                      <a:pt x="2157" y="3392"/>
                      <a:pt x="2158" y="3390"/>
                      <a:pt x="2158" y="3388"/>
                    </a:cubicBezTo>
                    <a:moveTo>
                      <a:pt x="2164" y="3408"/>
                    </a:moveTo>
                    <a:cubicBezTo>
                      <a:pt x="2165" y="3412"/>
                      <a:pt x="2166" y="3415"/>
                      <a:pt x="2167" y="3418"/>
                    </a:cubicBezTo>
                    <a:cubicBezTo>
                      <a:pt x="2166" y="3421"/>
                      <a:pt x="2166" y="3423"/>
                      <a:pt x="2166" y="3426"/>
                    </a:cubicBezTo>
                    <a:cubicBezTo>
                      <a:pt x="2165" y="3420"/>
                      <a:pt x="2165" y="3414"/>
                      <a:pt x="2164" y="3408"/>
                    </a:cubicBezTo>
                    <a:moveTo>
                      <a:pt x="2169" y="3425"/>
                    </a:moveTo>
                    <a:cubicBezTo>
                      <a:pt x="2169" y="3426"/>
                      <a:pt x="2169" y="3426"/>
                      <a:pt x="2169" y="3427"/>
                    </a:cubicBezTo>
                    <a:cubicBezTo>
                      <a:pt x="2169" y="3427"/>
                      <a:pt x="2169" y="3427"/>
                      <a:pt x="2169" y="3427"/>
                    </a:cubicBezTo>
                    <a:cubicBezTo>
                      <a:pt x="2169" y="3427"/>
                      <a:pt x="2169" y="3426"/>
                      <a:pt x="2169" y="3425"/>
                    </a:cubicBezTo>
                    <a:moveTo>
                      <a:pt x="2170" y="3428"/>
                    </a:moveTo>
                    <a:cubicBezTo>
                      <a:pt x="2170" y="3429"/>
                      <a:pt x="2170" y="3429"/>
                      <a:pt x="2170" y="3429"/>
                    </a:cubicBezTo>
                    <a:cubicBezTo>
                      <a:pt x="2170" y="3429"/>
                      <a:pt x="2170" y="3429"/>
                      <a:pt x="2170" y="3429"/>
                    </a:cubicBezTo>
                    <a:cubicBezTo>
                      <a:pt x="2170" y="3428"/>
                      <a:pt x="2170" y="3428"/>
                      <a:pt x="2170" y="3428"/>
                    </a:cubicBezTo>
                    <a:moveTo>
                      <a:pt x="2185" y="3404"/>
                    </a:moveTo>
                    <a:cubicBezTo>
                      <a:pt x="2185" y="3401"/>
                      <a:pt x="2185" y="3398"/>
                      <a:pt x="2185" y="3395"/>
                    </a:cubicBezTo>
                    <a:cubicBezTo>
                      <a:pt x="2185" y="3397"/>
                      <a:pt x="2186" y="3399"/>
                      <a:pt x="2186" y="3400"/>
                    </a:cubicBezTo>
                    <a:cubicBezTo>
                      <a:pt x="2186" y="3401"/>
                      <a:pt x="2186" y="3403"/>
                      <a:pt x="2185" y="3404"/>
                    </a:cubicBezTo>
                    <a:moveTo>
                      <a:pt x="2185" y="3366"/>
                    </a:moveTo>
                    <a:cubicBezTo>
                      <a:pt x="2186" y="3366"/>
                      <a:pt x="2187" y="3365"/>
                      <a:pt x="2188" y="3365"/>
                    </a:cubicBezTo>
                    <a:cubicBezTo>
                      <a:pt x="2189" y="3372"/>
                      <a:pt x="2190" y="3380"/>
                      <a:pt x="2191" y="3387"/>
                    </a:cubicBezTo>
                    <a:cubicBezTo>
                      <a:pt x="2191" y="3392"/>
                      <a:pt x="2192" y="3397"/>
                      <a:pt x="2192" y="3401"/>
                    </a:cubicBezTo>
                    <a:cubicBezTo>
                      <a:pt x="2190" y="3403"/>
                      <a:pt x="2189" y="3405"/>
                      <a:pt x="2187" y="3407"/>
                    </a:cubicBezTo>
                    <a:cubicBezTo>
                      <a:pt x="2187" y="3404"/>
                      <a:pt x="2187" y="3401"/>
                      <a:pt x="2187" y="3398"/>
                    </a:cubicBezTo>
                    <a:cubicBezTo>
                      <a:pt x="2188" y="3389"/>
                      <a:pt x="2187" y="3378"/>
                      <a:pt x="2185" y="3366"/>
                    </a:cubicBezTo>
                    <a:moveTo>
                      <a:pt x="2190" y="3363"/>
                    </a:moveTo>
                    <a:cubicBezTo>
                      <a:pt x="2190" y="3363"/>
                      <a:pt x="2190" y="3363"/>
                      <a:pt x="2190" y="3363"/>
                    </a:cubicBezTo>
                    <a:cubicBezTo>
                      <a:pt x="2190" y="3363"/>
                      <a:pt x="2190" y="3363"/>
                      <a:pt x="2190" y="3363"/>
                    </a:cubicBezTo>
                    <a:cubicBezTo>
                      <a:pt x="2190" y="3365"/>
                      <a:pt x="2190" y="3366"/>
                      <a:pt x="2191" y="3367"/>
                    </a:cubicBezTo>
                    <a:cubicBezTo>
                      <a:pt x="2190" y="3366"/>
                      <a:pt x="2190" y="3365"/>
                      <a:pt x="2190" y="3363"/>
                    </a:cubicBezTo>
                    <a:moveTo>
                      <a:pt x="2193" y="3361"/>
                    </a:moveTo>
                    <a:cubicBezTo>
                      <a:pt x="2194" y="3360"/>
                      <a:pt x="2195" y="3360"/>
                      <a:pt x="2196" y="3359"/>
                    </a:cubicBezTo>
                    <a:cubicBezTo>
                      <a:pt x="2197" y="3368"/>
                      <a:pt x="2197" y="3381"/>
                      <a:pt x="2196" y="3393"/>
                    </a:cubicBezTo>
                    <a:cubicBezTo>
                      <a:pt x="2196" y="3391"/>
                      <a:pt x="2195" y="3389"/>
                      <a:pt x="2195" y="3387"/>
                    </a:cubicBezTo>
                    <a:cubicBezTo>
                      <a:pt x="2195" y="3379"/>
                      <a:pt x="2194" y="3370"/>
                      <a:pt x="2193" y="3361"/>
                    </a:cubicBezTo>
                    <a:moveTo>
                      <a:pt x="2196" y="3358"/>
                    </a:moveTo>
                    <a:cubicBezTo>
                      <a:pt x="2196" y="3358"/>
                      <a:pt x="2196" y="3358"/>
                      <a:pt x="2196" y="3358"/>
                    </a:cubicBezTo>
                    <a:cubicBezTo>
                      <a:pt x="2197" y="3359"/>
                      <a:pt x="2197" y="3360"/>
                      <a:pt x="2197" y="3361"/>
                    </a:cubicBezTo>
                    <a:cubicBezTo>
                      <a:pt x="2197" y="3360"/>
                      <a:pt x="2196" y="3359"/>
                      <a:pt x="2196" y="3358"/>
                    </a:cubicBezTo>
                    <a:moveTo>
                      <a:pt x="2197" y="3358"/>
                    </a:moveTo>
                    <a:cubicBezTo>
                      <a:pt x="2197" y="3357"/>
                      <a:pt x="2197" y="3357"/>
                      <a:pt x="2197" y="3357"/>
                    </a:cubicBezTo>
                    <a:cubicBezTo>
                      <a:pt x="2199" y="3369"/>
                      <a:pt x="2199" y="3380"/>
                      <a:pt x="2200" y="3388"/>
                    </a:cubicBezTo>
                    <a:cubicBezTo>
                      <a:pt x="2199" y="3388"/>
                      <a:pt x="2199" y="3388"/>
                      <a:pt x="2199" y="3388"/>
                    </a:cubicBezTo>
                    <a:cubicBezTo>
                      <a:pt x="2199" y="3382"/>
                      <a:pt x="2199" y="3376"/>
                      <a:pt x="2198" y="3371"/>
                    </a:cubicBezTo>
                    <a:cubicBezTo>
                      <a:pt x="2198" y="3370"/>
                      <a:pt x="2198" y="3370"/>
                      <a:pt x="2198" y="3370"/>
                    </a:cubicBezTo>
                    <a:cubicBezTo>
                      <a:pt x="2198" y="3367"/>
                      <a:pt x="2198" y="3363"/>
                      <a:pt x="2197" y="3358"/>
                    </a:cubicBezTo>
                    <a:moveTo>
                      <a:pt x="2197" y="3351"/>
                    </a:moveTo>
                    <a:cubicBezTo>
                      <a:pt x="2196" y="3348"/>
                      <a:pt x="2196" y="3345"/>
                      <a:pt x="2195" y="3342"/>
                    </a:cubicBezTo>
                    <a:cubicBezTo>
                      <a:pt x="2196" y="3343"/>
                      <a:pt x="2196" y="3344"/>
                      <a:pt x="2196" y="3345"/>
                    </a:cubicBezTo>
                    <a:cubicBezTo>
                      <a:pt x="2196" y="3347"/>
                      <a:pt x="2197" y="3349"/>
                      <a:pt x="2197" y="3350"/>
                    </a:cubicBezTo>
                    <a:cubicBezTo>
                      <a:pt x="2197" y="3351"/>
                      <a:pt x="2197" y="3351"/>
                      <a:pt x="2197" y="3351"/>
                    </a:cubicBezTo>
                    <a:moveTo>
                      <a:pt x="2169" y="3262"/>
                    </a:moveTo>
                    <a:cubicBezTo>
                      <a:pt x="2167" y="3259"/>
                      <a:pt x="2165" y="3256"/>
                      <a:pt x="2164" y="3253"/>
                    </a:cubicBezTo>
                    <a:cubicBezTo>
                      <a:pt x="2164" y="3254"/>
                      <a:pt x="2164" y="3254"/>
                      <a:pt x="2164" y="3254"/>
                    </a:cubicBezTo>
                    <a:cubicBezTo>
                      <a:pt x="2166" y="3257"/>
                      <a:pt x="2168" y="3261"/>
                      <a:pt x="2169" y="3264"/>
                    </a:cubicBezTo>
                    <a:cubicBezTo>
                      <a:pt x="2169" y="3263"/>
                      <a:pt x="2169" y="3263"/>
                      <a:pt x="2169" y="3262"/>
                    </a:cubicBezTo>
                    <a:moveTo>
                      <a:pt x="2093" y="3194"/>
                    </a:moveTo>
                    <a:cubicBezTo>
                      <a:pt x="2085" y="3195"/>
                      <a:pt x="2076" y="3195"/>
                      <a:pt x="2068" y="3196"/>
                    </a:cubicBezTo>
                    <a:cubicBezTo>
                      <a:pt x="2074" y="3194"/>
                      <a:pt x="2080" y="3193"/>
                      <a:pt x="2085" y="3192"/>
                    </a:cubicBezTo>
                    <a:cubicBezTo>
                      <a:pt x="2087" y="3192"/>
                      <a:pt x="2090" y="3193"/>
                      <a:pt x="2092" y="3193"/>
                    </a:cubicBezTo>
                    <a:cubicBezTo>
                      <a:pt x="2092" y="3194"/>
                      <a:pt x="2092" y="3194"/>
                      <a:pt x="2093" y="3194"/>
                    </a:cubicBezTo>
                    <a:moveTo>
                      <a:pt x="1812" y="3247"/>
                    </a:moveTo>
                    <a:cubicBezTo>
                      <a:pt x="1815" y="3253"/>
                      <a:pt x="1818" y="3259"/>
                      <a:pt x="1821" y="3265"/>
                    </a:cubicBezTo>
                    <a:cubicBezTo>
                      <a:pt x="1818" y="3266"/>
                      <a:pt x="1814" y="3266"/>
                      <a:pt x="1810" y="3267"/>
                    </a:cubicBezTo>
                    <a:cubicBezTo>
                      <a:pt x="1806" y="3261"/>
                      <a:pt x="1803" y="3255"/>
                      <a:pt x="1800" y="3250"/>
                    </a:cubicBezTo>
                    <a:cubicBezTo>
                      <a:pt x="1804" y="3249"/>
                      <a:pt x="1808" y="3248"/>
                      <a:pt x="1812" y="3247"/>
                    </a:cubicBezTo>
                    <a:moveTo>
                      <a:pt x="1824" y="3269"/>
                    </a:moveTo>
                    <a:cubicBezTo>
                      <a:pt x="1826" y="3274"/>
                      <a:pt x="1829" y="3278"/>
                      <a:pt x="1832" y="3283"/>
                    </a:cubicBezTo>
                    <a:cubicBezTo>
                      <a:pt x="1829" y="3283"/>
                      <a:pt x="1827" y="3284"/>
                      <a:pt x="1824" y="3284"/>
                    </a:cubicBezTo>
                    <a:cubicBezTo>
                      <a:pt x="1820" y="3280"/>
                      <a:pt x="1817" y="3275"/>
                      <a:pt x="1813" y="3271"/>
                    </a:cubicBezTo>
                    <a:cubicBezTo>
                      <a:pt x="1817" y="3270"/>
                      <a:pt x="1820" y="3270"/>
                      <a:pt x="1824" y="3269"/>
                    </a:cubicBezTo>
                    <a:moveTo>
                      <a:pt x="1834" y="3286"/>
                    </a:moveTo>
                    <a:cubicBezTo>
                      <a:pt x="1837" y="3290"/>
                      <a:pt x="1841" y="3295"/>
                      <a:pt x="1844" y="3299"/>
                    </a:cubicBezTo>
                    <a:cubicBezTo>
                      <a:pt x="1842" y="3300"/>
                      <a:pt x="1840" y="3301"/>
                      <a:pt x="1839" y="3302"/>
                    </a:cubicBezTo>
                    <a:cubicBezTo>
                      <a:pt x="1835" y="3297"/>
                      <a:pt x="1830" y="3292"/>
                      <a:pt x="1826" y="3287"/>
                    </a:cubicBezTo>
                    <a:cubicBezTo>
                      <a:pt x="1829" y="3287"/>
                      <a:pt x="1832" y="3286"/>
                      <a:pt x="1834" y="3286"/>
                    </a:cubicBezTo>
                    <a:moveTo>
                      <a:pt x="1852" y="3303"/>
                    </a:moveTo>
                    <a:cubicBezTo>
                      <a:pt x="1853" y="3303"/>
                      <a:pt x="1853" y="3304"/>
                      <a:pt x="1854" y="3304"/>
                    </a:cubicBezTo>
                    <a:cubicBezTo>
                      <a:pt x="1854" y="3304"/>
                      <a:pt x="1854" y="3304"/>
                      <a:pt x="1854" y="3304"/>
                    </a:cubicBezTo>
                    <a:cubicBezTo>
                      <a:pt x="1853" y="3304"/>
                      <a:pt x="1853" y="3303"/>
                      <a:pt x="1852" y="3303"/>
                    </a:cubicBezTo>
                    <a:moveTo>
                      <a:pt x="1873" y="3302"/>
                    </a:moveTo>
                    <a:cubicBezTo>
                      <a:pt x="1875" y="3296"/>
                      <a:pt x="1879" y="3293"/>
                      <a:pt x="1883" y="3292"/>
                    </a:cubicBezTo>
                    <a:cubicBezTo>
                      <a:pt x="1887" y="3292"/>
                      <a:pt x="1891" y="3295"/>
                      <a:pt x="1894" y="3300"/>
                    </a:cubicBezTo>
                    <a:cubicBezTo>
                      <a:pt x="1889" y="3300"/>
                      <a:pt x="1884" y="3301"/>
                      <a:pt x="1879" y="3301"/>
                    </a:cubicBezTo>
                    <a:cubicBezTo>
                      <a:pt x="1879" y="3300"/>
                      <a:pt x="1878" y="3299"/>
                      <a:pt x="1876" y="3299"/>
                    </a:cubicBezTo>
                    <a:cubicBezTo>
                      <a:pt x="1876" y="3300"/>
                      <a:pt x="1876" y="3301"/>
                      <a:pt x="1876" y="3302"/>
                    </a:cubicBezTo>
                    <a:cubicBezTo>
                      <a:pt x="1875" y="3302"/>
                      <a:pt x="1875" y="3302"/>
                      <a:pt x="1875" y="3302"/>
                    </a:cubicBezTo>
                    <a:cubicBezTo>
                      <a:pt x="1875" y="3301"/>
                      <a:pt x="1875" y="3301"/>
                      <a:pt x="1875" y="3301"/>
                    </a:cubicBezTo>
                    <a:cubicBezTo>
                      <a:pt x="1875" y="3302"/>
                      <a:pt x="1875" y="3302"/>
                      <a:pt x="1875" y="3302"/>
                    </a:cubicBezTo>
                    <a:cubicBezTo>
                      <a:pt x="1874" y="3302"/>
                      <a:pt x="1874" y="3302"/>
                      <a:pt x="1873" y="3302"/>
                    </a:cubicBezTo>
                    <a:moveTo>
                      <a:pt x="1893" y="3368"/>
                    </a:moveTo>
                    <a:cubicBezTo>
                      <a:pt x="1893" y="3368"/>
                      <a:pt x="1893" y="3368"/>
                      <a:pt x="1893" y="3369"/>
                    </a:cubicBezTo>
                    <a:cubicBezTo>
                      <a:pt x="1892" y="3369"/>
                      <a:pt x="1892" y="3369"/>
                      <a:pt x="1892" y="3369"/>
                    </a:cubicBezTo>
                    <a:cubicBezTo>
                      <a:pt x="1892" y="3368"/>
                      <a:pt x="1893" y="3368"/>
                      <a:pt x="1893" y="3368"/>
                    </a:cubicBezTo>
                    <a:moveTo>
                      <a:pt x="1883" y="3367"/>
                    </a:moveTo>
                    <a:cubicBezTo>
                      <a:pt x="1883" y="3366"/>
                      <a:pt x="1883" y="3366"/>
                      <a:pt x="1883" y="3366"/>
                    </a:cubicBezTo>
                    <a:cubicBezTo>
                      <a:pt x="1885" y="3366"/>
                      <a:pt x="1886" y="3366"/>
                      <a:pt x="1887" y="3366"/>
                    </a:cubicBezTo>
                    <a:cubicBezTo>
                      <a:pt x="1887" y="3367"/>
                      <a:pt x="1886" y="3368"/>
                      <a:pt x="1886" y="3369"/>
                    </a:cubicBezTo>
                    <a:cubicBezTo>
                      <a:pt x="1885" y="3368"/>
                      <a:pt x="1884" y="3368"/>
                      <a:pt x="1883" y="3367"/>
                    </a:cubicBezTo>
                    <a:moveTo>
                      <a:pt x="1848" y="3382"/>
                    </a:moveTo>
                    <a:cubicBezTo>
                      <a:pt x="1845" y="3378"/>
                      <a:pt x="1843" y="3374"/>
                      <a:pt x="1842" y="3370"/>
                    </a:cubicBezTo>
                    <a:cubicBezTo>
                      <a:pt x="1846" y="3369"/>
                      <a:pt x="1851" y="3369"/>
                      <a:pt x="1856" y="3368"/>
                    </a:cubicBezTo>
                    <a:cubicBezTo>
                      <a:pt x="1855" y="3369"/>
                      <a:pt x="1855" y="3369"/>
                      <a:pt x="1855" y="3369"/>
                    </a:cubicBezTo>
                    <a:cubicBezTo>
                      <a:pt x="1852" y="3373"/>
                      <a:pt x="1850" y="3378"/>
                      <a:pt x="1848" y="3382"/>
                    </a:cubicBezTo>
                    <a:moveTo>
                      <a:pt x="1841" y="3366"/>
                    </a:moveTo>
                    <a:cubicBezTo>
                      <a:pt x="1840" y="3363"/>
                      <a:pt x="1839" y="3360"/>
                      <a:pt x="1839" y="3358"/>
                    </a:cubicBezTo>
                    <a:cubicBezTo>
                      <a:pt x="1841" y="3359"/>
                      <a:pt x="1842" y="3361"/>
                      <a:pt x="1844" y="3361"/>
                    </a:cubicBezTo>
                    <a:cubicBezTo>
                      <a:pt x="1847" y="3357"/>
                      <a:pt x="1847" y="3350"/>
                      <a:pt x="1845" y="3344"/>
                    </a:cubicBezTo>
                    <a:cubicBezTo>
                      <a:pt x="1845" y="3341"/>
                      <a:pt x="1844" y="3338"/>
                      <a:pt x="1843" y="3336"/>
                    </a:cubicBezTo>
                    <a:cubicBezTo>
                      <a:pt x="1849" y="3335"/>
                      <a:pt x="1854" y="3334"/>
                      <a:pt x="1859" y="3333"/>
                    </a:cubicBezTo>
                    <a:cubicBezTo>
                      <a:pt x="1859" y="3333"/>
                      <a:pt x="1859" y="3333"/>
                      <a:pt x="1859" y="3333"/>
                    </a:cubicBezTo>
                    <a:cubicBezTo>
                      <a:pt x="1860" y="3343"/>
                      <a:pt x="1862" y="3351"/>
                      <a:pt x="1866" y="3358"/>
                    </a:cubicBezTo>
                    <a:cubicBezTo>
                      <a:pt x="1863" y="3360"/>
                      <a:pt x="1861" y="3362"/>
                      <a:pt x="1859" y="3364"/>
                    </a:cubicBezTo>
                    <a:cubicBezTo>
                      <a:pt x="1853" y="3365"/>
                      <a:pt x="1847" y="3365"/>
                      <a:pt x="1841" y="3366"/>
                    </a:cubicBezTo>
                    <a:moveTo>
                      <a:pt x="576" y="3623"/>
                    </a:moveTo>
                    <a:cubicBezTo>
                      <a:pt x="569" y="3623"/>
                      <a:pt x="562" y="3623"/>
                      <a:pt x="556" y="3622"/>
                    </a:cubicBezTo>
                    <a:cubicBezTo>
                      <a:pt x="554" y="3613"/>
                      <a:pt x="552" y="3603"/>
                      <a:pt x="550" y="3595"/>
                    </a:cubicBezTo>
                    <a:cubicBezTo>
                      <a:pt x="557" y="3595"/>
                      <a:pt x="564" y="3594"/>
                      <a:pt x="571" y="3594"/>
                    </a:cubicBezTo>
                    <a:cubicBezTo>
                      <a:pt x="572" y="3603"/>
                      <a:pt x="574" y="3613"/>
                      <a:pt x="576" y="3623"/>
                    </a:cubicBezTo>
                    <a:moveTo>
                      <a:pt x="527" y="3596"/>
                    </a:moveTo>
                    <a:cubicBezTo>
                      <a:pt x="528" y="3604"/>
                      <a:pt x="529" y="3612"/>
                      <a:pt x="531" y="3621"/>
                    </a:cubicBezTo>
                    <a:cubicBezTo>
                      <a:pt x="526" y="3621"/>
                      <a:pt x="521" y="3620"/>
                      <a:pt x="517" y="3620"/>
                    </a:cubicBezTo>
                    <a:cubicBezTo>
                      <a:pt x="514" y="3611"/>
                      <a:pt x="512" y="3603"/>
                      <a:pt x="510" y="3595"/>
                    </a:cubicBezTo>
                    <a:cubicBezTo>
                      <a:pt x="515" y="3595"/>
                      <a:pt x="521" y="3596"/>
                      <a:pt x="527" y="3596"/>
                    </a:cubicBezTo>
                    <a:moveTo>
                      <a:pt x="513" y="3620"/>
                    </a:moveTo>
                    <a:cubicBezTo>
                      <a:pt x="507" y="3619"/>
                      <a:pt x="502" y="3618"/>
                      <a:pt x="497" y="3618"/>
                    </a:cubicBezTo>
                    <a:cubicBezTo>
                      <a:pt x="495" y="3609"/>
                      <a:pt x="492" y="3601"/>
                      <a:pt x="490" y="3594"/>
                    </a:cubicBezTo>
                    <a:cubicBezTo>
                      <a:pt x="496" y="3595"/>
                      <a:pt x="501" y="3595"/>
                      <a:pt x="507" y="3595"/>
                    </a:cubicBezTo>
                    <a:cubicBezTo>
                      <a:pt x="509" y="3603"/>
                      <a:pt x="510" y="3611"/>
                      <a:pt x="513" y="3620"/>
                    </a:cubicBezTo>
                    <a:moveTo>
                      <a:pt x="513" y="3620"/>
                    </a:moveTo>
                    <a:cubicBezTo>
                      <a:pt x="514" y="3625"/>
                      <a:pt x="516" y="3630"/>
                      <a:pt x="517" y="3636"/>
                    </a:cubicBezTo>
                    <a:cubicBezTo>
                      <a:pt x="512" y="3635"/>
                      <a:pt x="507" y="3635"/>
                      <a:pt x="502" y="3634"/>
                    </a:cubicBezTo>
                    <a:cubicBezTo>
                      <a:pt x="501" y="3629"/>
                      <a:pt x="499" y="3623"/>
                      <a:pt x="497" y="3618"/>
                    </a:cubicBezTo>
                    <a:cubicBezTo>
                      <a:pt x="502" y="3619"/>
                      <a:pt x="508" y="3619"/>
                      <a:pt x="513" y="3620"/>
                    </a:cubicBezTo>
                    <a:moveTo>
                      <a:pt x="498" y="3634"/>
                    </a:moveTo>
                    <a:cubicBezTo>
                      <a:pt x="493" y="3633"/>
                      <a:pt x="487" y="3633"/>
                      <a:pt x="482" y="3632"/>
                    </a:cubicBezTo>
                    <a:cubicBezTo>
                      <a:pt x="480" y="3626"/>
                      <a:pt x="479" y="3621"/>
                      <a:pt x="477" y="3615"/>
                    </a:cubicBezTo>
                    <a:cubicBezTo>
                      <a:pt x="483" y="3616"/>
                      <a:pt x="488" y="3617"/>
                      <a:pt x="493" y="3617"/>
                    </a:cubicBezTo>
                    <a:cubicBezTo>
                      <a:pt x="494" y="3623"/>
                      <a:pt x="496" y="3628"/>
                      <a:pt x="498" y="3634"/>
                    </a:cubicBezTo>
                    <a:moveTo>
                      <a:pt x="498" y="3634"/>
                    </a:moveTo>
                    <a:cubicBezTo>
                      <a:pt x="500" y="3639"/>
                      <a:pt x="502" y="3644"/>
                      <a:pt x="504" y="3650"/>
                    </a:cubicBezTo>
                    <a:cubicBezTo>
                      <a:pt x="498" y="3649"/>
                      <a:pt x="492" y="3649"/>
                      <a:pt x="487" y="3648"/>
                    </a:cubicBezTo>
                    <a:cubicBezTo>
                      <a:pt x="485" y="3643"/>
                      <a:pt x="483" y="3637"/>
                      <a:pt x="482" y="3632"/>
                    </a:cubicBezTo>
                    <a:cubicBezTo>
                      <a:pt x="487" y="3633"/>
                      <a:pt x="493" y="3633"/>
                      <a:pt x="498" y="3634"/>
                    </a:cubicBezTo>
                    <a:moveTo>
                      <a:pt x="471" y="3656"/>
                    </a:moveTo>
                    <a:cubicBezTo>
                      <a:pt x="468" y="3655"/>
                      <a:pt x="465" y="3655"/>
                      <a:pt x="461" y="3654"/>
                    </a:cubicBezTo>
                    <a:cubicBezTo>
                      <a:pt x="461" y="3651"/>
                      <a:pt x="460" y="3649"/>
                      <a:pt x="459" y="3646"/>
                    </a:cubicBezTo>
                    <a:cubicBezTo>
                      <a:pt x="462" y="3646"/>
                      <a:pt x="465" y="3646"/>
                      <a:pt x="468" y="3647"/>
                    </a:cubicBezTo>
                    <a:cubicBezTo>
                      <a:pt x="469" y="3650"/>
                      <a:pt x="470" y="3653"/>
                      <a:pt x="471" y="3656"/>
                    </a:cubicBezTo>
                    <a:moveTo>
                      <a:pt x="458" y="3653"/>
                    </a:moveTo>
                    <a:cubicBezTo>
                      <a:pt x="453" y="3652"/>
                      <a:pt x="449" y="3651"/>
                      <a:pt x="445" y="3650"/>
                    </a:cubicBezTo>
                    <a:cubicBezTo>
                      <a:pt x="444" y="3648"/>
                      <a:pt x="444" y="3646"/>
                      <a:pt x="443" y="3644"/>
                    </a:cubicBezTo>
                    <a:cubicBezTo>
                      <a:pt x="447" y="3645"/>
                      <a:pt x="451" y="3645"/>
                      <a:pt x="455" y="3645"/>
                    </a:cubicBezTo>
                    <a:cubicBezTo>
                      <a:pt x="456" y="3648"/>
                      <a:pt x="457" y="3651"/>
                      <a:pt x="458" y="3653"/>
                    </a:cubicBezTo>
                    <a:moveTo>
                      <a:pt x="443" y="3644"/>
                    </a:moveTo>
                    <a:cubicBezTo>
                      <a:pt x="442" y="3637"/>
                      <a:pt x="440" y="3631"/>
                      <a:pt x="438" y="3624"/>
                    </a:cubicBezTo>
                    <a:cubicBezTo>
                      <a:pt x="442" y="3625"/>
                      <a:pt x="446" y="3626"/>
                      <a:pt x="450" y="3627"/>
                    </a:cubicBezTo>
                    <a:cubicBezTo>
                      <a:pt x="451" y="3633"/>
                      <a:pt x="453" y="3639"/>
                      <a:pt x="455" y="3645"/>
                    </a:cubicBezTo>
                    <a:cubicBezTo>
                      <a:pt x="451" y="3645"/>
                      <a:pt x="447" y="3644"/>
                      <a:pt x="443" y="3644"/>
                    </a:cubicBezTo>
                    <a:moveTo>
                      <a:pt x="439" y="3643"/>
                    </a:moveTo>
                    <a:cubicBezTo>
                      <a:pt x="435" y="3643"/>
                      <a:pt x="430" y="3642"/>
                      <a:pt x="425" y="3642"/>
                    </a:cubicBezTo>
                    <a:cubicBezTo>
                      <a:pt x="423" y="3635"/>
                      <a:pt x="421" y="3627"/>
                      <a:pt x="419" y="3620"/>
                    </a:cubicBezTo>
                    <a:cubicBezTo>
                      <a:pt x="424" y="3622"/>
                      <a:pt x="429" y="3623"/>
                      <a:pt x="434" y="3624"/>
                    </a:cubicBezTo>
                    <a:cubicBezTo>
                      <a:pt x="436" y="3630"/>
                      <a:pt x="437" y="3637"/>
                      <a:pt x="439" y="3643"/>
                    </a:cubicBezTo>
                    <a:moveTo>
                      <a:pt x="419" y="3620"/>
                    </a:moveTo>
                    <a:cubicBezTo>
                      <a:pt x="418" y="3615"/>
                      <a:pt x="416" y="3609"/>
                      <a:pt x="415" y="3604"/>
                    </a:cubicBezTo>
                    <a:cubicBezTo>
                      <a:pt x="420" y="3605"/>
                      <a:pt x="425" y="3606"/>
                      <a:pt x="430" y="3607"/>
                    </a:cubicBezTo>
                    <a:cubicBezTo>
                      <a:pt x="431" y="3612"/>
                      <a:pt x="433" y="3618"/>
                      <a:pt x="434" y="3623"/>
                    </a:cubicBezTo>
                    <a:cubicBezTo>
                      <a:pt x="429" y="3622"/>
                      <a:pt x="424" y="3621"/>
                      <a:pt x="419" y="3620"/>
                    </a:cubicBezTo>
                    <a:moveTo>
                      <a:pt x="415" y="3619"/>
                    </a:moveTo>
                    <a:cubicBezTo>
                      <a:pt x="410" y="3618"/>
                      <a:pt x="406" y="3617"/>
                      <a:pt x="402" y="3616"/>
                    </a:cubicBezTo>
                    <a:cubicBezTo>
                      <a:pt x="400" y="3611"/>
                      <a:pt x="399" y="3605"/>
                      <a:pt x="398" y="3600"/>
                    </a:cubicBezTo>
                    <a:cubicBezTo>
                      <a:pt x="403" y="3601"/>
                      <a:pt x="407" y="3602"/>
                      <a:pt x="411" y="3603"/>
                    </a:cubicBezTo>
                    <a:cubicBezTo>
                      <a:pt x="412" y="3608"/>
                      <a:pt x="414" y="3614"/>
                      <a:pt x="415" y="3619"/>
                    </a:cubicBezTo>
                    <a:moveTo>
                      <a:pt x="398" y="3600"/>
                    </a:moveTo>
                    <a:cubicBezTo>
                      <a:pt x="397" y="3595"/>
                      <a:pt x="397" y="3591"/>
                      <a:pt x="396" y="3586"/>
                    </a:cubicBezTo>
                    <a:cubicBezTo>
                      <a:pt x="408" y="3586"/>
                      <a:pt x="408" y="3586"/>
                      <a:pt x="408" y="3586"/>
                    </a:cubicBezTo>
                    <a:cubicBezTo>
                      <a:pt x="409" y="3592"/>
                      <a:pt x="410" y="3597"/>
                      <a:pt x="411" y="3603"/>
                    </a:cubicBezTo>
                    <a:cubicBezTo>
                      <a:pt x="407" y="3602"/>
                      <a:pt x="403" y="3601"/>
                      <a:pt x="398" y="3600"/>
                    </a:cubicBezTo>
                    <a:moveTo>
                      <a:pt x="395" y="3599"/>
                    </a:moveTo>
                    <a:cubicBezTo>
                      <a:pt x="391" y="3598"/>
                      <a:pt x="387" y="3597"/>
                      <a:pt x="383" y="3596"/>
                    </a:cubicBezTo>
                    <a:cubicBezTo>
                      <a:pt x="382" y="3593"/>
                      <a:pt x="381" y="3589"/>
                      <a:pt x="381" y="3586"/>
                    </a:cubicBezTo>
                    <a:cubicBezTo>
                      <a:pt x="393" y="3586"/>
                      <a:pt x="393" y="3586"/>
                      <a:pt x="393" y="3586"/>
                    </a:cubicBezTo>
                    <a:cubicBezTo>
                      <a:pt x="393" y="3590"/>
                      <a:pt x="394" y="3595"/>
                      <a:pt x="395" y="3599"/>
                    </a:cubicBezTo>
                    <a:moveTo>
                      <a:pt x="381" y="3586"/>
                    </a:moveTo>
                    <a:cubicBezTo>
                      <a:pt x="379" y="3580"/>
                      <a:pt x="378" y="3575"/>
                      <a:pt x="377" y="3569"/>
                    </a:cubicBezTo>
                    <a:cubicBezTo>
                      <a:pt x="379" y="3569"/>
                      <a:pt x="381" y="3569"/>
                      <a:pt x="383" y="3569"/>
                    </a:cubicBezTo>
                    <a:cubicBezTo>
                      <a:pt x="386" y="3570"/>
                      <a:pt x="388" y="3571"/>
                      <a:pt x="391" y="3572"/>
                    </a:cubicBezTo>
                    <a:cubicBezTo>
                      <a:pt x="391" y="3577"/>
                      <a:pt x="392" y="3581"/>
                      <a:pt x="393" y="3586"/>
                    </a:cubicBezTo>
                    <a:cubicBezTo>
                      <a:pt x="381" y="3586"/>
                      <a:pt x="381" y="3586"/>
                      <a:pt x="381" y="3586"/>
                    </a:cubicBezTo>
                    <a:moveTo>
                      <a:pt x="377" y="3569"/>
                    </a:moveTo>
                    <a:cubicBezTo>
                      <a:pt x="377" y="3568"/>
                      <a:pt x="377" y="3567"/>
                      <a:pt x="377" y="3566"/>
                    </a:cubicBezTo>
                    <a:cubicBezTo>
                      <a:pt x="379" y="3567"/>
                      <a:pt x="381" y="3568"/>
                      <a:pt x="383" y="3569"/>
                    </a:cubicBezTo>
                    <a:cubicBezTo>
                      <a:pt x="377" y="3569"/>
                      <a:pt x="377" y="3569"/>
                      <a:pt x="377" y="3569"/>
                    </a:cubicBezTo>
                    <a:moveTo>
                      <a:pt x="375" y="3560"/>
                    </a:moveTo>
                    <a:cubicBezTo>
                      <a:pt x="375" y="3560"/>
                      <a:pt x="375" y="3559"/>
                      <a:pt x="375" y="3559"/>
                    </a:cubicBezTo>
                    <a:cubicBezTo>
                      <a:pt x="380" y="3559"/>
                      <a:pt x="384" y="3559"/>
                      <a:pt x="389" y="3559"/>
                    </a:cubicBezTo>
                    <a:cubicBezTo>
                      <a:pt x="389" y="3561"/>
                      <a:pt x="389" y="3563"/>
                      <a:pt x="390" y="3565"/>
                    </a:cubicBezTo>
                    <a:cubicBezTo>
                      <a:pt x="385" y="3564"/>
                      <a:pt x="380" y="3562"/>
                      <a:pt x="375" y="3560"/>
                    </a:cubicBezTo>
                    <a:moveTo>
                      <a:pt x="372" y="3559"/>
                    </a:moveTo>
                    <a:cubicBezTo>
                      <a:pt x="371" y="3559"/>
                      <a:pt x="371" y="3559"/>
                      <a:pt x="371" y="3559"/>
                    </a:cubicBezTo>
                    <a:cubicBezTo>
                      <a:pt x="372" y="3559"/>
                      <a:pt x="372" y="3559"/>
                      <a:pt x="372" y="3559"/>
                    </a:cubicBezTo>
                    <a:cubicBezTo>
                      <a:pt x="372" y="3559"/>
                      <a:pt x="372" y="3559"/>
                      <a:pt x="372" y="3559"/>
                    </a:cubicBezTo>
                    <a:moveTo>
                      <a:pt x="387" y="3543"/>
                    </a:moveTo>
                    <a:cubicBezTo>
                      <a:pt x="389" y="3544"/>
                      <a:pt x="391" y="3545"/>
                      <a:pt x="394" y="3546"/>
                    </a:cubicBezTo>
                    <a:cubicBezTo>
                      <a:pt x="392" y="3546"/>
                      <a:pt x="390" y="3546"/>
                      <a:pt x="388" y="3546"/>
                    </a:cubicBezTo>
                    <a:cubicBezTo>
                      <a:pt x="387" y="3545"/>
                      <a:pt x="387" y="3544"/>
                      <a:pt x="387" y="3543"/>
                    </a:cubicBezTo>
                    <a:moveTo>
                      <a:pt x="436" y="3538"/>
                    </a:moveTo>
                    <a:cubicBezTo>
                      <a:pt x="438" y="3535"/>
                      <a:pt x="439" y="3527"/>
                      <a:pt x="439" y="3519"/>
                    </a:cubicBezTo>
                    <a:cubicBezTo>
                      <a:pt x="440" y="3519"/>
                      <a:pt x="442" y="3520"/>
                      <a:pt x="444" y="3520"/>
                    </a:cubicBezTo>
                    <a:cubicBezTo>
                      <a:pt x="444" y="3526"/>
                      <a:pt x="444" y="3532"/>
                      <a:pt x="445" y="3538"/>
                    </a:cubicBezTo>
                    <a:cubicBezTo>
                      <a:pt x="442" y="3538"/>
                      <a:pt x="439" y="3538"/>
                      <a:pt x="437" y="3538"/>
                    </a:cubicBezTo>
                    <a:cubicBezTo>
                      <a:pt x="436" y="3538"/>
                      <a:pt x="436" y="3538"/>
                      <a:pt x="436" y="3538"/>
                    </a:cubicBezTo>
                    <a:moveTo>
                      <a:pt x="436" y="3538"/>
                    </a:moveTo>
                    <a:cubicBezTo>
                      <a:pt x="434" y="3538"/>
                      <a:pt x="431" y="3538"/>
                      <a:pt x="429" y="3538"/>
                    </a:cubicBezTo>
                    <a:cubicBezTo>
                      <a:pt x="429" y="3535"/>
                      <a:pt x="429" y="3535"/>
                      <a:pt x="429" y="3535"/>
                    </a:cubicBezTo>
                    <a:cubicBezTo>
                      <a:pt x="430" y="3532"/>
                      <a:pt x="431" y="3525"/>
                      <a:pt x="431" y="3518"/>
                    </a:cubicBezTo>
                    <a:cubicBezTo>
                      <a:pt x="432" y="3518"/>
                      <a:pt x="434" y="3518"/>
                      <a:pt x="435" y="3519"/>
                    </a:cubicBezTo>
                    <a:cubicBezTo>
                      <a:pt x="434" y="3518"/>
                      <a:pt x="432" y="3518"/>
                      <a:pt x="431" y="3518"/>
                    </a:cubicBezTo>
                    <a:cubicBezTo>
                      <a:pt x="431" y="3517"/>
                      <a:pt x="431" y="3517"/>
                      <a:pt x="431" y="3517"/>
                    </a:cubicBezTo>
                    <a:cubicBezTo>
                      <a:pt x="432" y="3517"/>
                      <a:pt x="434" y="3517"/>
                      <a:pt x="436" y="3518"/>
                    </a:cubicBezTo>
                    <a:cubicBezTo>
                      <a:pt x="436" y="3519"/>
                      <a:pt x="436" y="3519"/>
                      <a:pt x="436" y="3519"/>
                    </a:cubicBezTo>
                    <a:cubicBezTo>
                      <a:pt x="435" y="3519"/>
                      <a:pt x="435" y="3519"/>
                      <a:pt x="435" y="3519"/>
                    </a:cubicBezTo>
                    <a:cubicBezTo>
                      <a:pt x="436" y="3519"/>
                      <a:pt x="436" y="3519"/>
                      <a:pt x="436" y="3519"/>
                    </a:cubicBezTo>
                    <a:cubicBezTo>
                      <a:pt x="436" y="3525"/>
                      <a:pt x="436" y="3533"/>
                      <a:pt x="436" y="3538"/>
                    </a:cubicBezTo>
                    <a:moveTo>
                      <a:pt x="421" y="3538"/>
                    </a:moveTo>
                    <a:cubicBezTo>
                      <a:pt x="421" y="3535"/>
                      <a:pt x="421" y="3535"/>
                      <a:pt x="421" y="3535"/>
                    </a:cubicBezTo>
                    <a:cubicBezTo>
                      <a:pt x="422" y="3531"/>
                      <a:pt x="423" y="3524"/>
                      <a:pt x="423" y="3516"/>
                    </a:cubicBezTo>
                    <a:cubicBezTo>
                      <a:pt x="424" y="3517"/>
                      <a:pt x="426" y="3517"/>
                      <a:pt x="428" y="3517"/>
                    </a:cubicBezTo>
                    <a:cubicBezTo>
                      <a:pt x="428" y="3524"/>
                      <a:pt x="430" y="3531"/>
                      <a:pt x="429" y="3537"/>
                    </a:cubicBezTo>
                    <a:cubicBezTo>
                      <a:pt x="429" y="3538"/>
                      <a:pt x="429" y="3538"/>
                      <a:pt x="429" y="3538"/>
                    </a:cubicBezTo>
                    <a:cubicBezTo>
                      <a:pt x="426" y="3538"/>
                      <a:pt x="424" y="3538"/>
                      <a:pt x="421" y="3538"/>
                    </a:cubicBezTo>
                    <a:moveTo>
                      <a:pt x="417" y="3515"/>
                    </a:moveTo>
                    <a:cubicBezTo>
                      <a:pt x="416" y="3515"/>
                      <a:pt x="416" y="3515"/>
                      <a:pt x="416" y="3515"/>
                    </a:cubicBezTo>
                    <a:cubicBezTo>
                      <a:pt x="416" y="3515"/>
                      <a:pt x="416" y="3515"/>
                      <a:pt x="416" y="3515"/>
                    </a:cubicBezTo>
                    <a:cubicBezTo>
                      <a:pt x="417" y="3515"/>
                      <a:pt x="417" y="3515"/>
                      <a:pt x="417" y="3515"/>
                    </a:cubicBezTo>
                    <a:moveTo>
                      <a:pt x="347" y="3369"/>
                    </a:moveTo>
                    <a:cubicBezTo>
                      <a:pt x="346" y="3369"/>
                      <a:pt x="345" y="3370"/>
                      <a:pt x="345" y="3371"/>
                    </a:cubicBezTo>
                    <a:cubicBezTo>
                      <a:pt x="345" y="3370"/>
                      <a:pt x="345" y="3370"/>
                      <a:pt x="345" y="3370"/>
                    </a:cubicBezTo>
                    <a:cubicBezTo>
                      <a:pt x="345" y="3370"/>
                      <a:pt x="346" y="3369"/>
                      <a:pt x="347" y="3369"/>
                    </a:cubicBezTo>
                    <a:moveTo>
                      <a:pt x="392" y="3351"/>
                    </a:moveTo>
                    <a:cubicBezTo>
                      <a:pt x="393" y="3351"/>
                      <a:pt x="393" y="3351"/>
                      <a:pt x="393" y="3350"/>
                    </a:cubicBezTo>
                    <a:cubicBezTo>
                      <a:pt x="393" y="3352"/>
                      <a:pt x="393" y="3355"/>
                      <a:pt x="393" y="3357"/>
                    </a:cubicBezTo>
                    <a:cubicBezTo>
                      <a:pt x="393" y="3355"/>
                      <a:pt x="393" y="3353"/>
                      <a:pt x="392" y="3351"/>
                    </a:cubicBezTo>
                    <a:moveTo>
                      <a:pt x="401" y="3346"/>
                    </a:moveTo>
                    <a:cubicBezTo>
                      <a:pt x="402" y="3356"/>
                      <a:pt x="404" y="3368"/>
                      <a:pt x="403" y="3377"/>
                    </a:cubicBezTo>
                    <a:cubicBezTo>
                      <a:pt x="403" y="3380"/>
                      <a:pt x="403" y="3380"/>
                      <a:pt x="403" y="3380"/>
                    </a:cubicBezTo>
                    <a:cubicBezTo>
                      <a:pt x="404" y="3374"/>
                      <a:pt x="404" y="3374"/>
                      <a:pt x="404" y="3374"/>
                    </a:cubicBezTo>
                    <a:cubicBezTo>
                      <a:pt x="404" y="3374"/>
                      <a:pt x="404" y="3374"/>
                      <a:pt x="404" y="3374"/>
                    </a:cubicBezTo>
                    <a:cubicBezTo>
                      <a:pt x="404" y="3378"/>
                      <a:pt x="404" y="3381"/>
                      <a:pt x="403" y="3385"/>
                    </a:cubicBezTo>
                    <a:cubicBezTo>
                      <a:pt x="402" y="3385"/>
                      <a:pt x="402" y="3385"/>
                      <a:pt x="402" y="3385"/>
                    </a:cubicBezTo>
                    <a:cubicBezTo>
                      <a:pt x="403" y="3389"/>
                      <a:pt x="403" y="3389"/>
                      <a:pt x="403" y="3389"/>
                    </a:cubicBezTo>
                    <a:cubicBezTo>
                      <a:pt x="389" y="3390"/>
                      <a:pt x="389" y="3390"/>
                      <a:pt x="389" y="3390"/>
                    </a:cubicBezTo>
                    <a:cubicBezTo>
                      <a:pt x="392" y="3382"/>
                      <a:pt x="394" y="3374"/>
                      <a:pt x="395" y="3368"/>
                    </a:cubicBezTo>
                    <a:cubicBezTo>
                      <a:pt x="396" y="3371"/>
                      <a:pt x="396" y="3375"/>
                      <a:pt x="395" y="3377"/>
                    </a:cubicBezTo>
                    <a:cubicBezTo>
                      <a:pt x="395" y="3379"/>
                      <a:pt x="395" y="3379"/>
                      <a:pt x="395" y="3379"/>
                    </a:cubicBezTo>
                    <a:cubicBezTo>
                      <a:pt x="396" y="3376"/>
                      <a:pt x="396" y="3376"/>
                      <a:pt x="396" y="3376"/>
                    </a:cubicBezTo>
                    <a:cubicBezTo>
                      <a:pt x="398" y="3371"/>
                      <a:pt x="399" y="3355"/>
                      <a:pt x="396" y="3349"/>
                    </a:cubicBezTo>
                    <a:cubicBezTo>
                      <a:pt x="398" y="3348"/>
                      <a:pt x="399" y="3347"/>
                      <a:pt x="401" y="3346"/>
                    </a:cubicBezTo>
                    <a:moveTo>
                      <a:pt x="405" y="3344"/>
                    </a:moveTo>
                    <a:cubicBezTo>
                      <a:pt x="409" y="3342"/>
                      <a:pt x="412" y="3341"/>
                      <a:pt x="416" y="3339"/>
                    </a:cubicBezTo>
                    <a:cubicBezTo>
                      <a:pt x="416" y="3341"/>
                      <a:pt x="417" y="3344"/>
                      <a:pt x="417" y="3347"/>
                    </a:cubicBezTo>
                    <a:cubicBezTo>
                      <a:pt x="416" y="3346"/>
                      <a:pt x="416" y="3345"/>
                      <a:pt x="415" y="3345"/>
                    </a:cubicBezTo>
                    <a:cubicBezTo>
                      <a:pt x="413" y="3354"/>
                      <a:pt x="419" y="3372"/>
                      <a:pt x="419" y="3382"/>
                    </a:cubicBezTo>
                    <a:cubicBezTo>
                      <a:pt x="419" y="3385"/>
                      <a:pt x="419" y="3385"/>
                      <a:pt x="419" y="3385"/>
                    </a:cubicBezTo>
                    <a:cubicBezTo>
                      <a:pt x="419" y="3380"/>
                      <a:pt x="419" y="3380"/>
                      <a:pt x="419" y="3380"/>
                    </a:cubicBezTo>
                    <a:cubicBezTo>
                      <a:pt x="420" y="3376"/>
                      <a:pt x="421" y="3366"/>
                      <a:pt x="420" y="3357"/>
                    </a:cubicBezTo>
                    <a:cubicBezTo>
                      <a:pt x="420" y="3360"/>
                      <a:pt x="421" y="3363"/>
                      <a:pt x="421" y="3366"/>
                    </a:cubicBezTo>
                    <a:cubicBezTo>
                      <a:pt x="421" y="3373"/>
                      <a:pt x="420" y="3380"/>
                      <a:pt x="420" y="3387"/>
                    </a:cubicBezTo>
                    <a:cubicBezTo>
                      <a:pt x="407" y="3388"/>
                      <a:pt x="407" y="3388"/>
                      <a:pt x="407" y="3388"/>
                    </a:cubicBezTo>
                    <a:cubicBezTo>
                      <a:pt x="408" y="3382"/>
                      <a:pt x="408" y="3375"/>
                      <a:pt x="408" y="3369"/>
                    </a:cubicBezTo>
                    <a:cubicBezTo>
                      <a:pt x="408" y="3368"/>
                      <a:pt x="408" y="3368"/>
                      <a:pt x="408" y="3368"/>
                    </a:cubicBezTo>
                    <a:cubicBezTo>
                      <a:pt x="411" y="3365"/>
                      <a:pt x="412" y="3347"/>
                      <a:pt x="406" y="3348"/>
                    </a:cubicBezTo>
                    <a:cubicBezTo>
                      <a:pt x="406" y="3349"/>
                      <a:pt x="406" y="3349"/>
                      <a:pt x="406" y="3350"/>
                    </a:cubicBezTo>
                    <a:cubicBezTo>
                      <a:pt x="405" y="3348"/>
                      <a:pt x="405" y="3346"/>
                      <a:pt x="405" y="3344"/>
                    </a:cubicBezTo>
                    <a:moveTo>
                      <a:pt x="418" y="3339"/>
                    </a:moveTo>
                    <a:cubicBezTo>
                      <a:pt x="419" y="3338"/>
                      <a:pt x="421" y="3337"/>
                      <a:pt x="422" y="3337"/>
                    </a:cubicBezTo>
                    <a:cubicBezTo>
                      <a:pt x="422" y="3340"/>
                      <a:pt x="422" y="3344"/>
                      <a:pt x="422" y="3348"/>
                    </a:cubicBezTo>
                    <a:cubicBezTo>
                      <a:pt x="421" y="3344"/>
                      <a:pt x="420" y="3340"/>
                      <a:pt x="418" y="3339"/>
                    </a:cubicBezTo>
                    <a:moveTo>
                      <a:pt x="430" y="3334"/>
                    </a:moveTo>
                    <a:cubicBezTo>
                      <a:pt x="431" y="3333"/>
                      <a:pt x="433" y="3332"/>
                      <a:pt x="435" y="3332"/>
                    </a:cubicBezTo>
                    <a:cubicBezTo>
                      <a:pt x="435" y="3337"/>
                      <a:pt x="434" y="3342"/>
                      <a:pt x="434" y="3347"/>
                    </a:cubicBezTo>
                    <a:cubicBezTo>
                      <a:pt x="433" y="3341"/>
                      <a:pt x="432" y="3336"/>
                      <a:pt x="430" y="3334"/>
                    </a:cubicBezTo>
                    <a:moveTo>
                      <a:pt x="454" y="3326"/>
                    </a:moveTo>
                    <a:cubicBezTo>
                      <a:pt x="454" y="3331"/>
                      <a:pt x="455" y="3338"/>
                      <a:pt x="456" y="3344"/>
                    </a:cubicBezTo>
                    <a:cubicBezTo>
                      <a:pt x="453" y="3355"/>
                      <a:pt x="452" y="3370"/>
                      <a:pt x="451" y="3383"/>
                    </a:cubicBezTo>
                    <a:cubicBezTo>
                      <a:pt x="442" y="3384"/>
                      <a:pt x="442" y="3384"/>
                      <a:pt x="442" y="3384"/>
                    </a:cubicBezTo>
                    <a:cubicBezTo>
                      <a:pt x="441" y="3381"/>
                      <a:pt x="441" y="3381"/>
                      <a:pt x="441" y="3381"/>
                    </a:cubicBezTo>
                    <a:cubicBezTo>
                      <a:pt x="440" y="3381"/>
                      <a:pt x="440" y="3381"/>
                      <a:pt x="440" y="3381"/>
                    </a:cubicBezTo>
                    <a:cubicBezTo>
                      <a:pt x="442" y="3372"/>
                      <a:pt x="446" y="3355"/>
                      <a:pt x="448" y="3341"/>
                    </a:cubicBezTo>
                    <a:cubicBezTo>
                      <a:pt x="449" y="3349"/>
                      <a:pt x="451" y="3359"/>
                      <a:pt x="450" y="3366"/>
                    </a:cubicBezTo>
                    <a:cubicBezTo>
                      <a:pt x="450" y="3369"/>
                      <a:pt x="450" y="3369"/>
                      <a:pt x="450" y="3369"/>
                    </a:cubicBezTo>
                    <a:cubicBezTo>
                      <a:pt x="451" y="3364"/>
                      <a:pt x="451" y="3364"/>
                      <a:pt x="451" y="3364"/>
                    </a:cubicBezTo>
                    <a:cubicBezTo>
                      <a:pt x="453" y="3357"/>
                      <a:pt x="453" y="3337"/>
                      <a:pt x="450" y="3327"/>
                    </a:cubicBezTo>
                    <a:cubicBezTo>
                      <a:pt x="451" y="3327"/>
                      <a:pt x="452" y="3326"/>
                      <a:pt x="454" y="3326"/>
                    </a:cubicBezTo>
                    <a:moveTo>
                      <a:pt x="514" y="3314"/>
                    </a:moveTo>
                    <a:cubicBezTo>
                      <a:pt x="516" y="3314"/>
                      <a:pt x="517" y="3314"/>
                      <a:pt x="519" y="3314"/>
                    </a:cubicBezTo>
                    <a:cubicBezTo>
                      <a:pt x="518" y="3323"/>
                      <a:pt x="517" y="3333"/>
                      <a:pt x="516" y="3344"/>
                    </a:cubicBezTo>
                    <a:cubicBezTo>
                      <a:pt x="516" y="3333"/>
                      <a:pt x="516" y="3322"/>
                      <a:pt x="514" y="3315"/>
                    </a:cubicBezTo>
                    <a:cubicBezTo>
                      <a:pt x="514" y="3314"/>
                      <a:pt x="514" y="3314"/>
                      <a:pt x="514" y="3314"/>
                    </a:cubicBezTo>
                    <a:moveTo>
                      <a:pt x="701" y="3277"/>
                    </a:moveTo>
                    <a:cubicBezTo>
                      <a:pt x="706" y="3274"/>
                      <a:pt x="711" y="3270"/>
                      <a:pt x="716" y="3266"/>
                    </a:cubicBezTo>
                    <a:cubicBezTo>
                      <a:pt x="714" y="3277"/>
                      <a:pt x="714" y="3277"/>
                      <a:pt x="714" y="3277"/>
                    </a:cubicBezTo>
                    <a:cubicBezTo>
                      <a:pt x="701" y="3277"/>
                      <a:pt x="701" y="3277"/>
                      <a:pt x="701" y="3277"/>
                    </a:cubicBezTo>
                    <a:moveTo>
                      <a:pt x="718" y="3264"/>
                    </a:moveTo>
                    <a:cubicBezTo>
                      <a:pt x="733" y="3253"/>
                      <a:pt x="748" y="3242"/>
                      <a:pt x="764" y="3230"/>
                    </a:cubicBezTo>
                    <a:cubicBezTo>
                      <a:pt x="756" y="3276"/>
                      <a:pt x="756" y="3276"/>
                      <a:pt x="756" y="3276"/>
                    </a:cubicBezTo>
                    <a:cubicBezTo>
                      <a:pt x="716" y="3277"/>
                      <a:pt x="716" y="3277"/>
                      <a:pt x="716" y="3277"/>
                    </a:cubicBezTo>
                    <a:cubicBezTo>
                      <a:pt x="718" y="3264"/>
                      <a:pt x="718" y="3264"/>
                      <a:pt x="718" y="3264"/>
                    </a:cubicBezTo>
                    <a:moveTo>
                      <a:pt x="720" y="3252"/>
                    </a:moveTo>
                    <a:cubicBezTo>
                      <a:pt x="726" y="3216"/>
                      <a:pt x="726" y="3216"/>
                      <a:pt x="726" y="3216"/>
                    </a:cubicBezTo>
                    <a:cubicBezTo>
                      <a:pt x="767" y="3213"/>
                      <a:pt x="767" y="3213"/>
                      <a:pt x="767" y="3213"/>
                    </a:cubicBezTo>
                    <a:cubicBezTo>
                      <a:pt x="766" y="3218"/>
                      <a:pt x="766" y="3218"/>
                      <a:pt x="766" y="3218"/>
                    </a:cubicBezTo>
                    <a:cubicBezTo>
                      <a:pt x="764" y="3219"/>
                      <a:pt x="762" y="3221"/>
                      <a:pt x="759" y="3222"/>
                    </a:cubicBezTo>
                    <a:cubicBezTo>
                      <a:pt x="746" y="3232"/>
                      <a:pt x="733" y="3242"/>
                      <a:pt x="720" y="3252"/>
                    </a:cubicBezTo>
                    <a:moveTo>
                      <a:pt x="770" y="3213"/>
                    </a:moveTo>
                    <a:cubicBezTo>
                      <a:pt x="774" y="3212"/>
                      <a:pt x="774" y="3212"/>
                      <a:pt x="774" y="3212"/>
                    </a:cubicBezTo>
                    <a:cubicBezTo>
                      <a:pt x="772" y="3213"/>
                      <a:pt x="771" y="3215"/>
                      <a:pt x="769" y="3216"/>
                    </a:cubicBezTo>
                    <a:cubicBezTo>
                      <a:pt x="770" y="3213"/>
                      <a:pt x="770" y="3213"/>
                      <a:pt x="770" y="3213"/>
                    </a:cubicBezTo>
                    <a:moveTo>
                      <a:pt x="1136" y="2061"/>
                    </a:moveTo>
                    <a:cubicBezTo>
                      <a:pt x="1143" y="2061"/>
                      <a:pt x="1143" y="2061"/>
                      <a:pt x="1143" y="2061"/>
                    </a:cubicBezTo>
                    <a:cubicBezTo>
                      <a:pt x="1145" y="2064"/>
                      <a:pt x="1147" y="2067"/>
                      <a:pt x="1149" y="2071"/>
                    </a:cubicBezTo>
                    <a:cubicBezTo>
                      <a:pt x="1144" y="2066"/>
                      <a:pt x="1140" y="2063"/>
                      <a:pt x="1136" y="2061"/>
                    </a:cubicBezTo>
                    <a:moveTo>
                      <a:pt x="1144" y="2061"/>
                    </a:moveTo>
                    <a:cubicBezTo>
                      <a:pt x="1152" y="2061"/>
                      <a:pt x="1152" y="2061"/>
                      <a:pt x="1152" y="2061"/>
                    </a:cubicBezTo>
                    <a:cubicBezTo>
                      <a:pt x="1156" y="2065"/>
                      <a:pt x="1161" y="2070"/>
                      <a:pt x="1165" y="2075"/>
                    </a:cubicBezTo>
                    <a:cubicBezTo>
                      <a:pt x="1175" y="2094"/>
                      <a:pt x="1185" y="2117"/>
                      <a:pt x="1194" y="2141"/>
                    </a:cubicBezTo>
                    <a:cubicBezTo>
                      <a:pt x="1191" y="2134"/>
                      <a:pt x="1187" y="2128"/>
                      <a:pt x="1184" y="2122"/>
                    </a:cubicBezTo>
                    <a:cubicBezTo>
                      <a:pt x="1181" y="2117"/>
                      <a:pt x="1179" y="2113"/>
                      <a:pt x="1177" y="2108"/>
                    </a:cubicBezTo>
                    <a:cubicBezTo>
                      <a:pt x="1171" y="2094"/>
                      <a:pt x="1162" y="2083"/>
                      <a:pt x="1154" y="2075"/>
                    </a:cubicBezTo>
                    <a:cubicBezTo>
                      <a:pt x="1150" y="2069"/>
                      <a:pt x="1146" y="2065"/>
                      <a:pt x="1144" y="2061"/>
                    </a:cubicBezTo>
                    <a:moveTo>
                      <a:pt x="1156" y="2061"/>
                    </a:moveTo>
                    <a:cubicBezTo>
                      <a:pt x="1157" y="2061"/>
                      <a:pt x="1157" y="2061"/>
                      <a:pt x="1157" y="2061"/>
                    </a:cubicBezTo>
                    <a:cubicBezTo>
                      <a:pt x="1158" y="2062"/>
                      <a:pt x="1158" y="2063"/>
                      <a:pt x="1159" y="2064"/>
                    </a:cubicBezTo>
                    <a:cubicBezTo>
                      <a:pt x="1158" y="2063"/>
                      <a:pt x="1157" y="2062"/>
                      <a:pt x="1156" y="2061"/>
                    </a:cubicBezTo>
                    <a:moveTo>
                      <a:pt x="1161" y="2061"/>
                    </a:moveTo>
                    <a:cubicBezTo>
                      <a:pt x="1170" y="2062"/>
                      <a:pt x="1170" y="2062"/>
                      <a:pt x="1170" y="2062"/>
                    </a:cubicBezTo>
                    <a:cubicBezTo>
                      <a:pt x="1188" y="2095"/>
                      <a:pt x="1214" y="2156"/>
                      <a:pt x="1227" y="2192"/>
                    </a:cubicBezTo>
                    <a:cubicBezTo>
                      <a:pt x="1228" y="2195"/>
                      <a:pt x="1228" y="2195"/>
                      <a:pt x="1228" y="2195"/>
                    </a:cubicBezTo>
                    <a:cubicBezTo>
                      <a:pt x="1226" y="2202"/>
                      <a:pt x="1226" y="2202"/>
                      <a:pt x="1226" y="2202"/>
                    </a:cubicBezTo>
                    <a:cubicBezTo>
                      <a:pt x="1219" y="2188"/>
                      <a:pt x="1213" y="2175"/>
                      <a:pt x="1206" y="2163"/>
                    </a:cubicBezTo>
                    <a:cubicBezTo>
                      <a:pt x="1198" y="2139"/>
                      <a:pt x="1189" y="2115"/>
                      <a:pt x="1180" y="2096"/>
                    </a:cubicBezTo>
                    <a:cubicBezTo>
                      <a:pt x="1192" y="2113"/>
                      <a:pt x="1201" y="2133"/>
                      <a:pt x="1205" y="2150"/>
                    </a:cubicBezTo>
                    <a:cubicBezTo>
                      <a:pt x="1203" y="2138"/>
                      <a:pt x="1197" y="2113"/>
                      <a:pt x="1183" y="2092"/>
                    </a:cubicBezTo>
                    <a:cubicBezTo>
                      <a:pt x="1179" y="2084"/>
                      <a:pt x="1174" y="2078"/>
                      <a:pt x="1168" y="2072"/>
                    </a:cubicBezTo>
                    <a:cubicBezTo>
                      <a:pt x="1166" y="2068"/>
                      <a:pt x="1163" y="2064"/>
                      <a:pt x="1161" y="2061"/>
                    </a:cubicBezTo>
                    <a:moveTo>
                      <a:pt x="1173" y="2062"/>
                    </a:moveTo>
                    <a:cubicBezTo>
                      <a:pt x="1185" y="2062"/>
                      <a:pt x="1185" y="2062"/>
                      <a:pt x="1185" y="2062"/>
                    </a:cubicBezTo>
                    <a:cubicBezTo>
                      <a:pt x="1203" y="2080"/>
                      <a:pt x="1218" y="2109"/>
                      <a:pt x="1230" y="2142"/>
                    </a:cubicBezTo>
                    <a:cubicBezTo>
                      <a:pt x="1232" y="2149"/>
                      <a:pt x="1234" y="2156"/>
                      <a:pt x="1236" y="2163"/>
                    </a:cubicBezTo>
                    <a:cubicBezTo>
                      <a:pt x="1235" y="2169"/>
                      <a:pt x="1235" y="2169"/>
                      <a:pt x="1235" y="2169"/>
                    </a:cubicBezTo>
                    <a:cubicBezTo>
                      <a:pt x="1231" y="2160"/>
                      <a:pt x="1231" y="2160"/>
                      <a:pt x="1231" y="2160"/>
                    </a:cubicBezTo>
                    <a:cubicBezTo>
                      <a:pt x="1227" y="2140"/>
                      <a:pt x="1196" y="2071"/>
                      <a:pt x="1186" y="2067"/>
                    </a:cubicBezTo>
                    <a:cubicBezTo>
                      <a:pt x="1196" y="2092"/>
                      <a:pt x="1224" y="2136"/>
                      <a:pt x="1233" y="2165"/>
                    </a:cubicBezTo>
                    <a:cubicBezTo>
                      <a:pt x="1235" y="2169"/>
                      <a:pt x="1235" y="2169"/>
                      <a:pt x="1235" y="2169"/>
                    </a:cubicBezTo>
                    <a:cubicBezTo>
                      <a:pt x="1228" y="2195"/>
                      <a:pt x="1228" y="2195"/>
                      <a:pt x="1228" y="2195"/>
                    </a:cubicBezTo>
                    <a:cubicBezTo>
                      <a:pt x="1225" y="2185"/>
                      <a:pt x="1225" y="2185"/>
                      <a:pt x="1225" y="2185"/>
                    </a:cubicBezTo>
                    <a:cubicBezTo>
                      <a:pt x="1219" y="2161"/>
                      <a:pt x="1190" y="2085"/>
                      <a:pt x="1173" y="2062"/>
                    </a:cubicBezTo>
                    <a:moveTo>
                      <a:pt x="1186" y="2062"/>
                    </a:moveTo>
                    <a:cubicBezTo>
                      <a:pt x="1207" y="2063"/>
                      <a:pt x="1207" y="2063"/>
                      <a:pt x="1207" y="2063"/>
                    </a:cubicBezTo>
                    <a:cubicBezTo>
                      <a:pt x="1212" y="2071"/>
                      <a:pt x="1218" y="2080"/>
                      <a:pt x="1223" y="2091"/>
                    </a:cubicBezTo>
                    <a:cubicBezTo>
                      <a:pt x="1229" y="2107"/>
                      <a:pt x="1235" y="2125"/>
                      <a:pt x="1241" y="2144"/>
                    </a:cubicBezTo>
                    <a:cubicBezTo>
                      <a:pt x="1239" y="2153"/>
                      <a:pt x="1239" y="2153"/>
                      <a:pt x="1239" y="2153"/>
                    </a:cubicBezTo>
                    <a:cubicBezTo>
                      <a:pt x="1238" y="2151"/>
                      <a:pt x="1237" y="2149"/>
                      <a:pt x="1237" y="2147"/>
                    </a:cubicBezTo>
                    <a:cubicBezTo>
                      <a:pt x="1234" y="2137"/>
                      <a:pt x="1231" y="2128"/>
                      <a:pt x="1227" y="2119"/>
                    </a:cubicBezTo>
                    <a:cubicBezTo>
                      <a:pt x="1218" y="2091"/>
                      <a:pt x="1208" y="2067"/>
                      <a:pt x="1201" y="2063"/>
                    </a:cubicBezTo>
                    <a:cubicBezTo>
                      <a:pt x="1206" y="2072"/>
                      <a:pt x="1210" y="2084"/>
                      <a:pt x="1215" y="2097"/>
                    </a:cubicBezTo>
                    <a:cubicBezTo>
                      <a:pt x="1205" y="2081"/>
                      <a:pt x="1194" y="2069"/>
                      <a:pt x="1186" y="2062"/>
                    </a:cubicBezTo>
                    <a:moveTo>
                      <a:pt x="1210" y="2063"/>
                    </a:moveTo>
                    <a:cubicBezTo>
                      <a:pt x="1211" y="2063"/>
                      <a:pt x="1211" y="2063"/>
                      <a:pt x="1211" y="2063"/>
                    </a:cubicBezTo>
                    <a:cubicBezTo>
                      <a:pt x="1212" y="2064"/>
                      <a:pt x="1213" y="2065"/>
                      <a:pt x="1213" y="2067"/>
                    </a:cubicBezTo>
                    <a:cubicBezTo>
                      <a:pt x="1212" y="2065"/>
                      <a:pt x="1211" y="2064"/>
                      <a:pt x="1210" y="2063"/>
                    </a:cubicBezTo>
                    <a:moveTo>
                      <a:pt x="1212" y="2063"/>
                    </a:moveTo>
                    <a:cubicBezTo>
                      <a:pt x="1216" y="2063"/>
                      <a:pt x="1216" y="2063"/>
                      <a:pt x="1216" y="2063"/>
                    </a:cubicBezTo>
                    <a:cubicBezTo>
                      <a:pt x="1229" y="2075"/>
                      <a:pt x="1240" y="2091"/>
                      <a:pt x="1250" y="2111"/>
                    </a:cubicBezTo>
                    <a:cubicBezTo>
                      <a:pt x="1246" y="2126"/>
                      <a:pt x="1246" y="2126"/>
                      <a:pt x="1246" y="2126"/>
                    </a:cubicBezTo>
                    <a:cubicBezTo>
                      <a:pt x="1240" y="2114"/>
                      <a:pt x="1234" y="2101"/>
                      <a:pt x="1228" y="2090"/>
                    </a:cubicBezTo>
                    <a:cubicBezTo>
                      <a:pt x="1222" y="2076"/>
                      <a:pt x="1217" y="2066"/>
                      <a:pt x="1212" y="2063"/>
                    </a:cubicBezTo>
                    <a:moveTo>
                      <a:pt x="1217" y="2063"/>
                    </a:moveTo>
                    <a:cubicBezTo>
                      <a:pt x="1228" y="2063"/>
                      <a:pt x="1228" y="2063"/>
                      <a:pt x="1228" y="2063"/>
                    </a:cubicBezTo>
                    <a:cubicBezTo>
                      <a:pt x="1235" y="2074"/>
                      <a:pt x="1243" y="2088"/>
                      <a:pt x="1252" y="2103"/>
                    </a:cubicBezTo>
                    <a:cubicBezTo>
                      <a:pt x="1251" y="2106"/>
                      <a:pt x="1251" y="2106"/>
                      <a:pt x="1251" y="2106"/>
                    </a:cubicBezTo>
                    <a:cubicBezTo>
                      <a:pt x="1239" y="2085"/>
                      <a:pt x="1225" y="2069"/>
                      <a:pt x="1217" y="2063"/>
                    </a:cubicBezTo>
                    <a:moveTo>
                      <a:pt x="1231" y="2063"/>
                    </a:moveTo>
                    <a:cubicBezTo>
                      <a:pt x="1247" y="2064"/>
                      <a:pt x="1247" y="2064"/>
                      <a:pt x="1247" y="2064"/>
                    </a:cubicBezTo>
                    <a:cubicBezTo>
                      <a:pt x="1250" y="2069"/>
                      <a:pt x="1254" y="2075"/>
                      <a:pt x="1258" y="2081"/>
                    </a:cubicBezTo>
                    <a:cubicBezTo>
                      <a:pt x="1253" y="2097"/>
                      <a:pt x="1253" y="2097"/>
                      <a:pt x="1253" y="2097"/>
                    </a:cubicBezTo>
                    <a:cubicBezTo>
                      <a:pt x="1245" y="2082"/>
                      <a:pt x="1237" y="2070"/>
                      <a:pt x="1231" y="2063"/>
                    </a:cubicBezTo>
                    <a:moveTo>
                      <a:pt x="1274" y="2020"/>
                    </a:moveTo>
                    <a:cubicBezTo>
                      <a:pt x="1270" y="2034"/>
                      <a:pt x="1270" y="2034"/>
                      <a:pt x="1270" y="2034"/>
                    </a:cubicBezTo>
                    <a:cubicBezTo>
                      <a:pt x="1269" y="2034"/>
                      <a:pt x="1269" y="2034"/>
                      <a:pt x="1269" y="2034"/>
                    </a:cubicBezTo>
                    <a:cubicBezTo>
                      <a:pt x="1267" y="2034"/>
                      <a:pt x="1266" y="2034"/>
                      <a:pt x="1264" y="2033"/>
                    </a:cubicBezTo>
                    <a:cubicBezTo>
                      <a:pt x="1267" y="2029"/>
                      <a:pt x="1270" y="2024"/>
                      <a:pt x="1274" y="2020"/>
                    </a:cubicBezTo>
                    <a:moveTo>
                      <a:pt x="1376" y="1957"/>
                    </a:moveTo>
                    <a:cubicBezTo>
                      <a:pt x="1374" y="1962"/>
                      <a:pt x="1371" y="1969"/>
                      <a:pt x="1367" y="1976"/>
                    </a:cubicBezTo>
                    <a:cubicBezTo>
                      <a:pt x="1363" y="1983"/>
                      <a:pt x="1358" y="1989"/>
                      <a:pt x="1353" y="1993"/>
                    </a:cubicBezTo>
                    <a:cubicBezTo>
                      <a:pt x="1349" y="1997"/>
                      <a:pt x="1349" y="1997"/>
                      <a:pt x="1349" y="1997"/>
                    </a:cubicBezTo>
                    <a:cubicBezTo>
                      <a:pt x="1356" y="1991"/>
                      <a:pt x="1356" y="1991"/>
                      <a:pt x="1356" y="1991"/>
                    </a:cubicBezTo>
                    <a:cubicBezTo>
                      <a:pt x="1358" y="1990"/>
                      <a:pt x="1359" y="1989"/>
                      <a:pt x="1361" y="1987"/>
                    </a:cubicBezTo>
                    <a:cubicBezTo>
                      <a:pt x="1356" y="1994"/>
                      <a:pt x="1351" y="2001"/>
                      <a:pt x="1344" y="2007"/>
                    </a:cubicBezTo>
                    <a:cubicBezTo>
                      <a:pt x="1340" y="2012"/>
                      <a:pt x="1336" y="2015"/>
                      <a:pt x="1332" y="2019"/>
                    </a:cubicBezTo>
                    <a:cubicBezTo>
                      <a:pt x="1332" y="2019"/>
                      <a:pt x="1331" y="2019"/>
                      <a:pt x="1331" y="2019"/>
                    </a:cubicBezTo>
                    <a:cubicBezTo>
                      <a:pt x="1331" y="2019"/>
                      <a:pt x="1331" y="2019"/>
                      <a:pt x="1331" y="2019"/>
                    </a:cubicBezTo>
                    <a:cubicBezTo>
                      <a:pt x="1332" y="2019"/>
                      <a:pt x="1332" y="2019"/>
                      <a:pt x="1332" y="2019"/>
                    </a:cubicBezTo>
                    <a:cubicBezTo>
                      <a:pt x="1322" y="2027"/>
                      <a:pt x="1312" y="2034"/>
                      <a:pt x="1306" y="2038"/>
                    </a:cubicBezTo>
                    <a:cubicBezTo>
                      <a:pt x="1294" y="2038"/>
                      <a:pt x="1294" y="2038"/>
                      <a:pt x="1294" y="2038"/>
                    </a:cubicBezTo>
                    <a:cubicBezTo>
                      <a:pt x="1301" y="2032"/>
                      <a:pt x="1301" y="2032"/>
                      <a:pt x="1301" y="2032"/>
                    </a:cubicBezTo>
                    <a:cubicBezTo>
                      <a:pt x="1318" y="2023"/>
                      <a:pt x="1353" y="1986"/>
                      <a:pt x="1376" y="1957"/>
                    </a:cubicBezTo>
                    <a:moveTo>
                      <a:pt x="1378" y="1954"/>
                    </a:moveTo>
                    <a:cubicBezTo>
                      <a:pt x="1378" y="1953"/>
                      <a:pt x="1378" y="1953"/>
                      <a:pt x="1378" y="1953"/>
                    </a:cubicBezTo>
                    <a:cubicBezTo>
                      <a:pt x="1378" y="1954"/>
                      <a:pt x="1378" y="1954"/>
                      <a:pt x="1378" y="1954"/>
                    </a:cubicBezTo>
                    <a:cubicBezTo>
                      <a:pt x="1378" y="1954"/>
                      <a:pt x="1378" y="1954"/>
                      <a:pt x="1378" y="1954"/>
                    </a:cubicBezTo>
                    <a:moveTo>
                      <a:pt x="1373" y="1976"/>
                    </a:moveTo>
                    <a:cubicBezTo>
                      <a:pt x="1372" y="1978"/>
                      <a:pt x="1370" y="1980"/>
                      <a:pt x="1369" y="1982"/>
                    </a:cubicBezTo>
                    <a:cubicBezTo>
                      <a:pt x="1370" y="1980"/>
                      <a:pt x="1372" y="1978"/>
                      <a:pt x="1373" y="1976"/>
                    </a:cubicBezTo>
                    <a:moveTo>
                      <a:pt x="1365" y="1988"/>
                    </a:moveTo>
                    <a:cubicBezTo>
                      <a:pt x="1370" y="1981"/>
                      <a:pt x="1370" y="1981"/>
                      <a:pt x="1370" y="1981"/>
                    </a:cubicBezTo>
                    <a:cubicBezTo>
                      <a:pt x="1373" y="1979"/>
                      <a:pt x="1376" y="1973"/>
                      <a:pt x="1380" y="1967"/>
                    </a:cubicBezTo>
                    <a:cubicBezTo>
                      <a:pt x="1378" y="1969"/>
                      <a:pt x="1377" y="1971"/>
                      <a:pt x="1376" y="1973"/>
                    </a:cubicBezTo>
                    <a:cubicBezTo>
                      <a:pt x="1372" y="1981"/>
                      <a:pt x="1367" y="1988"/>
                      <a:pt x="1361" y="1994"/>
                    </a:cubicBezTo>
                    <a:cubicBezTo>
                      <a:pt x="1362" y="1994"/>
                      <a:pt x="1362" y="1994"/>
                      <a:pt x="1362" y="1994"/>
                    </a:cubicBezTo>
                    <a:cubicBezTo>
                      <a:pt x="1364" y="1991"/>
                      <a:pt x="1366" y="1988"/>
                      <a:pt x="1367" y="1985"/>
                    </a:cubicBezTo>
                    <a:cubicBezTo>
                      <a:pt x="1365" y="1988"/>
                      <a:pt x="1365" y="1988"/>
                      <a:pt x="1365" y="1988"/>
                    </a:cubicBezTo>
                    <a:moveTo>
                      <a:pt x="1376" y="1977"/>
                    </a:moveTo>
                    <a:cubicBezTo>
                      <a:pt x="1369" y="1988"/>
                      <a:pt x="1362" y="1997"/>
                      <a:pt x="1354" y="2005"/>
                    </a:cubicBezTo>
                    <a:cubicBezTo>
                      <a:pt x="1355" y="2003"/>
                      <a:pt x="1357" y="2001"/>
                      <a:pt x="1358" y="1999"/>
                    </a:cubicBezTo>
                    <a:cubicBezTo>
                      <a:pt x="1364" y="1993"/>
                      <a:pt x="1370" y="1986"/>
                      <a:pt x="1376" y="1977"/>
                    </a:cubicBezTo>
                    <a:moveTo>
                      <a:pt x="1341" y="2066"/>
                    </a:moveTo>
                    <a:cubicBezTo>
                      <a:pt x="1356" y="2066"/>
                      <a:pt x="1356" y="2066"/>
                      <a:pt x="1356" y="2066"/>
                    </a:cubicBezTo>
                    <a:cubicBezTo>
                      <a:pt x="1364" y="2082"/>
                      <a:pt x="1373" y="2104"/>
                      <a:pt x="1381" y="2127"/>
                    </a:cubicBezTo>
                    <a:cubicBezTo>
                      <a:pt x="1366" y="2098"/>
                      <a:pt x="1350" y="2076"/>
                      <a:pt x="1341" y="2068"/>
                    </a:cubicBezTo>
                    <a:cubicBezTo>
                      <a:pt x="1341" y="2067"/>
                      <a:pt x="1341" y="2067"/>
                      <a:pt x="1341" y="2066"/>
                    </a:cubicBezTo>
                    <a:moveTo>
                      <a:pt x="1360" y="2066"/>
                    </a:moveTo>
                    <a:cubicBezTo>
                      <a:pt x="1367" y="2067"/>
                      <a:pt x="1367" y="2067"/>
                      <a:pt x="1367" y="2067"/>
                    </a:cubicBezTo>
                    <a:cubicBezTo>
                      <a:pt x="1381" y="2083"/>
                      <a:pt x="1394" y="2105"/>
                      <a:pt x="1404" y="2130"/>
                    </a:cubicBezTo>
                    <a:cubicBezTo>
                      <a:pt x="1398" y="2167"/>
                      <a:pt x="1398" y="2167"/>
                      <a:pt x="1398" y="2167"/>
                    </a:cubicBezTo>
                    <a:cubicBezTo>
                      <a:pt x="1397" y="2166"/>
                      <a:pt x="1397" y="2166"/>
                      <a:pt x="1397" y="2165"/>
                    </a:cubicBezTo>
                    <a:cubicBezTo>
                      <a:pt x="1396" y="2163"/>
                      <a:pt x="1395" y="2161"/>
                      <a:pt x="1395" y="2159"/>
                    </a:cubicBezTo>
                    <a:cubicBezTo>
                      <a:pt x="1385" y="2123"/>
                      <a:pt x="1371" y="2084"/>
                      <a:pt x="1360" y="2066"/>
                    </a:cubicBezTo>
                    <a:moveTo>
                      <a:pt x="1370" y="2067"/>
                    </a:moveTo>
                    <a:cubicBezTo>
                      <a:pt x="1378" y="2067"/>
                      <a:pt x="1378" y="2067"/>
                      <a:pt x="1378" y="2067"/>
                    </a:cubicBezTo>
                    <a:cubicBezTo>
                      <a:pt x="1383" y="2076"/>
                      <a:pt x="1388" y="2086"/>
                      <a:pt x="1393" y="2096"/>
                    </a:cubicBezTo>
                    <a:cubicBezTo>
                      <a:pt x="1385" y="2084"/>
                      <a:pt x="1376" y="2074"/>
                      <a:pt x="1370" y="2067"/>
                    </a:cubicBezTo>
                    <a:moveTo>
                      <a:pt x="1382" y="2067"/>
                    </a:moveTo>
                    <a:cubicBezTo>
                      <a:pt x="1393" y="2067"/>
                      <a:pt x="1393" y="2067"/>
                      <a:pt x="1393" y="2067"/>
                    </a:cubicBezTo>
                    <a:cubicBezTo>
                      <a:pt x="1399" y="2076"/>
                      <a:pt x="1405" y="2087"/>
                      <a:pt x="1411" y="2098"/>
                    </a:cubicBezTo>
                    <a:cubicBezTo>
                      <a:pt x="1407" y="2117"/>
                      <a:pt x="1407" y="2117"/>
                      <a:pt x="1407" y="2117"/>
                    </a:cubicBezTo>
                    <a:cubicBezTo>
                      <a:pt x="1398" y="2098"/>
                      <a:pt x="1390" y="2080"/>
                      <a:pt x="1382" y="2067"/>
                    </a:cubicBezTo>
                    <a:moveTo>
                      <a:pt x="1397" y="2067"/>
                    </a:moveTo>
                    <a:cubicBezTo>
                      <a:pt x="1416" y="2068"/>
                      <a:pt x="1416" y="2068"/>
                      <a:pt x="1416" y="2068"/>
                    </a:cubicBezTo>
                    <a:cubicBezTo>
                      <a:pt x="1412" y="2092"/>
                      <a:pt x="1412" y="2092"/>
                      <a:pt x="1412" y="2092"/>
                    </a:cubicBezTo>
                    <a:cubicBezTo>
                      <a:pt x="1407" y="2082"/>
                      <a:pt x="1402" y="2074"/>
                      <a:pt x="1397" y="2067"/>
                    </a:cubicBezTo>
                    <a:moveTo>
                      <a:pt x="1567" y="2716"/>
                    </a:moveTo>
                    <a:cubicBezTo>
                      <a:pt x="1571" y="2765"/>
                      <a:pt x="1570" y="2916"/>
                      <a:pt x="1570" y="2954"/>
                    </a:cubicBezTo>
                    <a:cubicBezTo>
                      <a:pt x="1566" y="2954"/>
                      <a:pt x="1561" y="2954"/>
                      <a:pt x="1557" y="2954"/>
                    </a:cubicBezTo>
                    <a:cubicBezTo>
                      <a:pt x="1561" y="2930"/>
                      <a:pt x="1555" y="2885"/>
                      <a:pt x="1552" y="2859"/>
                    </a:cubicBezTo>
                    <a:cubicBezTo>
                      <a:pt x="1552" y="2853"/>
                      <a:pt x="1552" y="2853"/>
                      <a:pt x="1552" y="2853"/>
                    </a:cubicBezTo>
                    <a:cubicBezTo>
                      <a:pt x="1552" y="2864"/>
                      <a:pt x="1552" y="2864"/>
                      <a:pt x="1552" y="2864"/>
                    </a:cubicBezTo>
                    <a:cubicBezTo>
                      <a:pt x="1554" y="2881"/>
                      <a:pt x="1552" y="2940"/>
                      <a:pt x="1555" y="2954"/>
                    </a:cubicBezTo>
                    <a:cubicBezTo>
                      <a:pt x="1550" y="2954"/>
                      <a:pt x="1544" y="2955"/>
                      <a:pt x="1538" y="2955"/>
                    </a:cubicBezTo>
                    <a:cubicBezTo>
                      <a:pt x="1540" y="2923"/>
                      <a:pt x="1539" y="2876"/>
                      <a:pt x="1537" y="2830"/>
                    </a:cubicBezTo>
                    <a:cubicBezTo>
                      <a:pt x="1545" y="2802"/>
                      <a:pt x="1555" y="2763"/>
                      <a:pt x="1563" y="2716"/>
                    </a:cubicBezTo>
                    <a:cubicBezTo>
                      <a:pt x="1565" y="2716"/>
                      <a:pt x="1566" y="2716"/>
                      <a:pt x="1567" y="2716"/>
                    </a:cubicBezTo>
                    <a:moveTo>
                      <a:pt x="1568" y="2716"/>
                    </a:moveTo>
                    <a:cubicBezTo>
                      <a:pt x="1582" y="2715"/>
                      <a:pt x="1596" y="2715"/>
                      <a:pt x="1611" y="2715"/>
                    </a:cubicBezTo>
                    <a:cubicBezTo>
                      <a:pt x="1611" y="2772"/>
                      <a:pt x="1606" y="2922"/>
                      <a:pt x="1609" y="2953"/>
                    </a:cubicBezTo>
                    <a:cubicBezTo>
                      <a:pt x="1603" y="2953"/>
                      <a:pt x="1596" y="2953"/>
                      <a:pt x="1590" y="2953"/>
                    </a:cubicBezTo>
                    <a:cubicBezTo>
                      <a:pt x="1592" y="2915"/>
                      <a:pt x="1587" y="2850"/>
                      <a:pt x="1587" y="2812"/>
                    </a:cubicBezTo>
                    <a:cubicBezTo>
                      <a:pt x="1587" y="2801"/>
                      <a:pt x="1587" y="2801"/>
                      <a:pt x="1587" y="2801"/>
                    </a:cubicBezTo>
                    <a:cubicBezTo>
                      <a:pt x="1587" y="2819"/>
                      <a:pt x="1587" y="2819"/>
                      <a:pt x="1587" y="2819"/>
                    </a:cubicBezTo>
                    <a:cubicBezTo>
                      <a:pt x="1586" y="2844"/>
                      <a:pt x="1584" y="2925"/>
                      <a:pt x="1587" y="2953"/>
                    </a:cubicBezTo>
                    <a:cubicBezTo>
                      <a:pt x="1582" y="2953"/>
                      <a:pt x="1576" y="2954"/>
                      <a:pt x="1571" y="2954"/>
                    </a:cubicBezTo>
                    <a:cubicBezTo>
                      <a:pt x="1580" y="2894"/>
                      <a:pt x="1572" y="2786"/>
                      <a:pt x="1568" y="2716"/>
                    </a:cubicBezTo>
                    <a:moveTo>
                      <a:pt x="1611" y="2715"/>
                    </a:moveTo>
                    <a:cubicBezTo>
                      <a:pt x="1669" y="2715"/>
                      <a:pt x="1728" y="2717"/>
                      <a:pt x="1786" y="2722"/>
                    </a:cubicBezTo>
                    <a:cubicBezTo>
                      <a:pt x="1785" y="2738"/>
                      <a:pt x="1785" y="2738"/>
                      <a:pt x="1785" y="2738"/>
                    </a:cubicBezTo>
                    <a:cubicBezTo>
                      <a:pt x="1783" y="2764"/>
                      <a:pt x="1776" y="2831"/>
                      <a:pt x="1770" y="2887"/>
                    </a:cubicBezTo>
                    <a:cubicBezTo>
                      <a:pt x="1757" y="2926"/>
                      <a:pt x="1757" y="2926"/>
                      <a:pt x="1757" y="2926"/>
                    </a:cubicBezTo>
                    <a:cubicBezTo>
                      <a:pt x="1770" y="2887"/>
                      <a:pt x="1770" y="2887"/>
                      <a:pt x="1770" y="2887"/>
                    </a:cubicBezTo>
                    <a:cubicBezTo>
                      <a:pt x="1767" y="2922"/>
                      <a:pt x="1765" y="2951"/>
                      <a:pt x="1765" y="2962"/>
                    </a:cubicBezTo>
                    <a:cubicBezTo>
                      <a:pt x="1755" y="2961"/>
                      <a:pt x="1744" y="2960"/>
                      <a:pt x="1733" y="2959"/>
                    </a:cubicBezTo>
                    <a:cubicBezTo>
                      <a:pt x="1741" y="2910"/>
                      <a:pt x="1736" y="2824"/>
                      <a:pt x="1736" y="2775"/>
                    </a:cubicBezTo>
                    <a:cubicBezTo>
                      <a:pt x="1736" y="2761"/>
                      <a:pt x="1736" y="2761"/>
                      <a:pt x="1736" y="2761"/>
                    </a:cubicBezTo>
                    <a:cubicBezTo>
                      <a:pt x="1736" y="2785"/>
                      <a:pt x="1736" y="2785"/>
                      <a:pt x="1736" y="2785"/>
                    </a:cubicBezTo>
                    <a:cubicBezTo>
                      <a:pt x="1736" y="2817"/>
                      <a:pt x="1731" y="2924"/>
                      <a:pt x="1731" y="2959"/>
                    </a:cubicBezTo>
                    <a:cubicBezTo>
                      <a:pt x="1728" y="2958"/>
                      <a:pt x="1724" y="2958"/>
                      <a:pt x="1721" y="2958"/>
                    </a:cubicBezTo>
                    <a:cubicBezTo>
                      <a:pt x="1720" y="2953"/>
                      <a:pt x="1720" y="2953"/>
                      <a:pt x="1720" y="2953"/>
                    </a:cubicBezTo>
                    <a:cubicBezTo>
                      <a:pt x="1722" y="2930"/>
                      <a:pt x="1720" y="2889"/>
                      <a:pt x="1723" y="2865"/>
                    </a:cubicBezTo>
                    <a:cubicBezTo>
                      <a:pt x="1723" y="2859"/>
                      <a:pt x="1723" y="2859"/>
                      <a:pt x="1723" y="2859"/>
                    </a:cubicBezTo>
                    <a:cubicBezTo>
                      <a:pt x="1722" y="2870"/>
                      <a:pt x="1722" y="2870"/>
                      <a:pt x="1722" y="2870"/>
                    </a:cubicBezTo>
                    <a:cubicBezTo>
                      <a:pt x="1718" y="2885"/>
                      <a:pt x="1714" y="2938"/>
                      <a:pt x="1718" y="2954"/>
                    </a:cubicBezTo>
                    <a:cubicBezTo>
                      <a:pt x="1719" y="2958"/>
                      <a:pt x="1719" y="2958"/>
                      <a:pt x="1719" y="2958"/>
                    </a:cubicBezTo>
                    <a:cubicBezTo>
                      <a:pt x="1714" y="2957"/>
                      <a:pt x="1709" y="2957"/>
                      <a:pt x="1704" y="2957"/>
                    </a:cubicBezTo>
                    <a:cubicBezTo>
                      <a:pt x="1704" y="2948"/>
                      <a:pt x="1704" y="2937"/>
                      <a:pt x="1705" y="2926"/>
                    </a:cubicBezTo>
                    <a:cubicBezTo>
                      <a:pt x="1706" y="2936"/>
                      <a:pt x="1707" y="2943"/>
                      <a:pt x="1708" y="2946"/>
                    </a:cubicBezTo>
                    <a:cubicBezTo>
                      <a:pt x="1709" y="2929"/>
                      <a:pt x="1708" y="2906"/>
                      <a:pt x="1707" y="2881"/>
                    </a:cubicBezTo>
                    <a:cubicBezTo>
                      <a:pt x="1710" y="2835"/>
                      <a:pt x="1714" y="2785"/>
                      <a:pt x="1719" y="2751"/>
                    </a:cubicBezTo>
                    <a:cubicBezTo>
                      <a:pt x="1721" y="2736"/>
                      <a:pt x="1721" y="2736"/>
                      <a:pt x="1721" y="2736"/>
                    </a:cubicBezTo>
                    <a:cubicBezTo>
                      <a:pt x="1717" y="2762"/>
                      <a:pt x="1717" y="2762"/>
                      <a:pt x="1717" y="2762"/>
                    </a:cubicBezTo>
                    <a:cubicBezTo>
                      <a:pt x="1713" y="2778"/>
                      <a:pt x="1709" y="2814"/>
                      <a:pt x="1705" y="2851"/>
                    </a:cubicBezTo>
                    <a:cubicBezTo>
                      <a:pt x="1703" y="2816"/>
                      <a:pt x="1701" y="2780"/>
                      <a:pt x="1700" y="2754"/>
                    </a:cubicBezTo>
                    <a:cubicBezTo>
                      <a:pt x="1700" y="2741"/>
                      <a:pt x="1700" y="2741"/>
                      <a:pt x="1700" y="2741"/>
                    </a:cubicBezTo>
                    <a:cubicBezTo>
                      <a:pt x="1700" y="2764"/>
                      <a:pt x="1700" y="2764"/>
                      <a:pt x="1700" y="2764"/>
                    </a:cubicBezTo>
                    <a:cubicBezTo>
                      <a:pt x="1700" y="2785"/>
                      <a:pt x="1701" y="2842"/>
                      <a:pt x="1702" y="2887"/>
                    </a:cubicBezTo>
                    <a:cubicBezTo>
                      <a:pt x="1701" y="2916"/>
                      <a:pt x="1700" y="2942"/>
                      <a:pt x="1702" y="2956"/>
                    </a:cubicBezTo>
                    <a:cubicBezTo>
                      <a:pt x="1699" y="2956"/>
                      <a:pt x="1696" y="2956"/>
                      <a:pt x="1694" y="2956"/>
                    </a:cubicBezTo>
                    <a:cubicBezTo>
                      <a:pt x="1695" y="2932"/>
                      <a:pt x="1690" y="2894"/>
                      <a:pt x="1689" y="2871"/>
                    </a:cubicBezTo>
                    <a:cubicBezTo>
                      <a:pt x="1689" y="2864"/>
                      <a:pt x="1689" y="2864"/>
                      <a:pt x="1689" y="2864"/>
                    </a:cubicBezTo>
                    <a:cubicBezTo>
                      <a:pt x="1689" y="2876"/>
                      <a:pt x="1689" y="2876"/>
                      <a:pt x="1689" y="2876"/>
                    </a:cubicBezTo>
                    <a:cubicBezTo>
                      <a:pt x="1689" y="2890"/>
                      <a:pt x="1688" y="2937"/>
                      <a:pt x="1691" y="2956"/>
                    </a:cubicBezTo>
                    <a:cubicBezTo>
                      <a:pt x="1684" y="2955"/>
                      <a:pt x="1676" y="2955"/>
                      <a:pt x="1669" y="2955"/>
                    </a:cubicBezTo>
                    <a:cubicBezTo>
                      <a:pt x="1674" y="2905"/>
                      <a:pt x="1671" y="2811"/>
                      <a:pt x="1673" y="2757"/>
                    </a:cubicBezTo>
                    <a:cubicBezTo>
                      <a:pt x="1673" y="2743"/>
                      <a:pt x="1673" y="2743"/>
                      <a:pt x="1673" y="2743"/>
                    </a:cubicBezTo>
                    <a:cubicBezTo>
                      <a:pt x="1672" y="2767"/>
                      <a:pt x="1672" y="2767"/>
                      <a:pt x="1672" y="2767"/>
                    </a:cubicBezTo>
                    <a:cubicBezTo>
                      <a:pt x="1670" y="2802"/>
                      <a:pt x="1664" y="2930"/>
                      <a:pt x="1668" y="2955"/>
                    </a:cubicBezTo>
                    <a:cubicBezTo>
                      <a:pt x="1658" y="2954"/>
                      <a:pt x="1647" y="2954"/>
                      <a:pt x="1637" y="2953"/>
                    </a:cubicBezTo>
                    <a:cubicBezTo>
                      <a:pt x="1653" y="2909"/>
                      <a:pt x="1648" y="2817"/>
                      <a:pt x="1645" y="2766"/>
                    </a:cubicBezTo>
                    <a:cubicBezTo>
                      <a:pt x="1645" y="2753"/>
                      <a:pt x="1645" y="2753"/>
                      <a:pt x="1645" y="2753"/>
                    </a:cubicBezTo>
                    <a:cubicBezTo>
                      <a:pt x="1645" y="2776"/>
                      <a:pt x="1645" y="2776"/>
                      <a:pt x="1645" y="2776"/>
                    </a:cubicBezTo>
                    <a:cubicBezTo>
                      <a:pt x="1649" y="2811"/>
                      <a:pt x="1639" y="2934"/>
                      <a:pt x="1637" y="2953"/>
                    </a:cubicBezTo>
                    <a:cubicBezTo>
                      <a:pt x="1628" y="2953"/>
                      <a:pt x="1619" y="2953"/>
                      <a:pt x="1610" y="2953"/>
                    </a:cubicBezTo>
                    <a:cubicBezTo>
                      <a:pt x="1615" y="2895"/>
                      <a:pt x="1613" y="2788"/>
                      <a:pt x="1611" y="2715"/>
                    </a:cubicBezTo>
                    <a:moveTo>
                      <a:pt x="1787" y="2722"/>
                    </a:moveTo>
                    <a:cubicBezTo>
                      <a:pt x="1794" y="2723"/>
                      <a:pt x="1801" y="2724"/>
                      <a:pt x="1808" y="2724"/>
                    </a:cubicBezTo>
                    <a:cubicBezTo>
                      <a:pt x="1812" y="2725"/>
                      <a:pt x="1816" y="2725"/>
                      <a:pt x="1820" y="2726"/>
                    </a:cubicBezTo>
                    <a:cubicBezTo>
                      <a:pt x="1807" y="2778"/>
                      <a:pt x="1791" y="2826"/>
                      <a:pt x="1777" y="2868"/>
                    </a:cubicBezTo>
                    <a:cubicBezTo>
                      <a:pt x="1781" y="2817"/>
                      <a:pt x="1784" y="2763"/>
                      <a:pt x="1786" y="2725"/>
                    </a:cubicBezTo>
                    <a:cubicBezTo>
                      <a:pt x="1787" y="2722"/>
                      <a:pt x="1787" y="2722"/>
                      <a:pt x="1787" y="2722"/>
                    </a:cubicBezTo>
                    <a:moveTo>
                      <a:pt x="1822" y="2726"/>
                    </a:moveTo>
                    <a:cubicBezTo>
                      <a:pt x="1832" y="2727"/>
                      <a:pt x="1842" y="2728"/>
                      <a:pt x="1852" y="2730"/>
                    </a:cubicBezTo>
                    <a:cubicBezTo>
                      <a:pt x="1850" y="2750"/>
                      <a:pt x="1850" y="2750"/>
                      <a:pt x="1850" y="2750"/>
                    </a:cubicBezTo>
                    <a:cubicBezTo>
                      <a:pt x="1849" y="2791"/>
                      <a:pt x="1827" y="2934"/>
                      <a:pt x="1825" y="2969"/>
                    </a:cubicBezTo>
                    <a:cubicBezTo>
                      <a:pt x="1819" y="2968"/>
                      <a:pt x="1812" y="2967"/>
                      <a:pt x="1805" y="2967"/>
                    </a:cubicBezTo>
                    <a:cubicBezTo>
                      <a:pt x="1812" y="2926"/>
                      <a:pt x="1815" y="2854"/>
                      <a:pt x="1821" y="2813"/>
                    </a:cubicBezTo>
                    <a:cubicBezTo>
                      <a:pt x="1823" y="2802"/>
                      <a:pt x="1823" y="2802"/>
                      <a:pt x="1823" y="2802"/>
                    </a:cubicBezTo>
                    <a:cubicBezTo>
                      <a:pt x="1820" y="2821"/>
                      <a:pt x="1820" y="2821"/>
                      <a:pt x="1820" y="2821"/>
                    </a:cubicBezTo>
                    <a:cubicBezTo>
                      <a:pt x="1815" y="2847"/>
                      <a:pt x="1802" y="2937"/>
                      <a:pt x="1803" y="2966"/>
                    </a:cubicBezTo>
                    <a:cubicBezTo>
                      <a:pt x="1797" y="2966"/>
                      <a:pt x="1791" y="2965"/>
                      <a:pt x="1785" y="2964"/>
                    </a:cubicBezTo>
                    <a:cubicBezTo>
                      <a:pt x="1787" y="2940"/>
                      <a:pt x="1785" y="2897"/>
                      <a:pt x="1790" y="2873"/>
                    </a:cubicBezTo>
                    <a:cubicBezTo>
                      <a:pt x="1791" y="2866"/>
                      <a:pt x="1791" y="2866"/>
                      <a:pt x="1791" y="2866"/>
                    </a:cubicBezTo>
                    <a:cubicBezTo>
                      <a:pt x="1789" y="2877"/>
                      <a:pt x="1789" y="2877"/>
                      <a:pt x="1789" y="2877"/>
                    </a:cubicBezTo>
                    <a:cubicBezTo>
                      <a:pt x="1784" y="2893"/>
                      <a:pt x="1779" y="2947"/>
                      <a:pt x="1783" y="2964"/>
                    </a:cubicBezTo>
                    <a:cubicBezTo>
                      <a:pt x="1777" y="2963"/>
                      <a:pt x="1772" y="2963"/>
                      <a:pt x="1766" y="2962"/>
                    </a:cubicBezTo>
                    <a:cubicBezTo>
                      <a:pt x="1770" y="2938"/>
                      <a:pt x="1774" y="2904"/>
                      <a:pt x="1777" y="2869"/>
                    </a:cubicBezTo>
                    <a:cubicBezTo>
                      <a:pt x="1791" y="2829"/>
                      <a:pt x="1791" y="2829"/>
                      <a:pt x="1791" y="2829"/>
                    </a:cubicBezTo>
                    <a:cubicBezTo>
                      <a:pt x="1799" y="2805"/>
                      <a:pt x="1810" y="2769"/>
                      <a:pt x="1822" y="2726"/>
                    </a:cubicBezTo>
                    <a:moveTo>
                      <a:pt x="1920" y="2741"/>
                    </a:moveTo>
                    <a:cubicBezTo>
                      <a:pt x="1930" y="2743"/>
                      <a:pt x="1940" y="2745"/>
                      <a:pt x="1949" y="2747"/>
                    </a:cubicBezTo>
                    <a:cubicBezTo>
                      <a:pt x="1944" y="2782"/>
                      <a:pt x="1934" y="2840"/>
                      <a:pt x="1926" y="2883"/>
                    </a:cubicBezTo>
                    <a:cubicBezTo>
                      <a:pt x="1925" y="2888"/>
                      <a:pt x="1924" y="2893"/>
                      <a:pt x="1923" y="2897"/>
                    </a:cubicBezTo>
                    <a:cubicBezTo>
                      <a:pt x="1906" y="2919"/>
                      <a:pt x="1906" y="2919"/>
                      <a:pt x="1906" y="2919"/>
                    </a:cubicBezTo>
                    <a:cubicBezTo>
                      <a:pt x="1915" y="2892"/>
                      <a:pt x="1922" y="2851"/>
                      <a:pt x="1924" y="2827"/>
                    </a:cubicBezTo>
                    <a:cubicBezTo>
                      <a:pt x="1926" y="2819"/>
                      <a:pt x="1926" y="2819"/>
                      <a:pt x="1926" y="2819"/>
                    </a:cubicBezTo>
                    <a:cubicBezTo>
                      <a:pt x="1923" y="2833"/>
                      <a:pt x="1923" y="2833"/>
                      <a:pt x="1923" y="2833"/>
                    </a:cubicBezTo>
                    <a:cubicBezTo>
                      <a:pt x="1922" y="2846"/>
                      <a:pt x="1912" y="2879"/>
                      <a:pt x="1905" y="2905"/>
                    </a:cubicBezTo>
                    <a:cubicBezTo>
                      <a:pt x="1907" y="2873"/>
                      <a:pt x="1910" y="2839"/>
                      <a:pt x="1917" y="2815"/>
                    </a:cubicBezTo>
                    <a:cubicBezTo>
                      <a:pt x="1919" y="2804"/>
                      <a:pt x="1919" y="2804"/>
                      <a:pt x="1919" y="2804"/>
                    </a:cubicBezTo>
                    <a:cubicBezTo>
                      <a:pt x="1914" y="2824"/>
                      <a:pt x="1914" y="2824"/>
                      <a:pt x="1914" y="2824"/>
                    </a:cubicBezTo>
                    <a:cubicBezTo>
                      <a:pt x="1912" y="2829"/>
                      <a:pt x="1911" y="2836"/>
                      <a:pt x="1909" y="2844"/>
                    </a:cubicBezTo>
                    <a:cubicBezTo>
                      <a:pt x="1913" y="2811"/>
                      <a:pt x="1917" y="2775"/>
                      <a:pt x="1920" y="2741"/>
                    </a:cubicBezTo>
                    <a:moveTo>
                      <a:pt x="1950" y="2747"/>
                    </a:moveTo>
                    <a:cubicBezTo>
                      <a:pt x="1958" y="2748"/>
                      <a:pt x="1965" y="2750"/>
                      <a:pt x="1973" y="2752"/>
                    </a:cubicBezTo>
                    <a:cubicBezTo>
                      <a:pt x="1969" y="2772"/>
                      <a:pt x="1961" y="2815"/>
                      <a:pt x="1952" y="2858"/>
                    </a:cubicBezTo>
                    <a:cubicBezTo>
                      <a:pt x="1949" y="2862"/>
                      <a:pt x="1949" y="2862"/>
                      <a:pt x="1949" y="2862"/>
                    </a:cubicBezTo>
                    <a:cubicBezTo>
                      <a:pt x="1952" y="2843"/>
                      <a:pt x="1954" y="2825"/>
                      <a:pt x="1955" y="2811"/>
                    </a:cubicBezTo>
                    <a:cubicBezTo>
                      <a:pt x="1956" y="2801"/>
                      <a:pt x="1956" y="2801"/>
                      <a:pt x="1956" y="2801"/>
                    </a:cubicBezTo>
                    <a:cubicBezTo>
                      <a:pt x="1953" y="2818"/>
                      <a:pt x="1953" y="2818"/>
                      <a:pt x="1953" y="2818"/>
                    </a:cubicBezTo>
                    <a:cubicBezTo>
                      <a:pt x="1953" y="2828"/>
                      <a:pt x="1949" y="2847"/>
                      <a:pt x="1945" y="2867"/>
                    </a:cubicBezTo>
                    <a:cubicBezTo>
                      <a:pt x="1931" y="2886"/>
                      <a:pt x="1931" y="2886"/>
                      <a:pt x="1931" y="2886"/>
                    </a:cubicBezTo>
                    <a:cubicBezTo>
                      <a:pt x="1932" y="2879"/>
                      <a:pt x="1933" y="2871"/>
                      <a:pt x="1935" y="2864"/>
                    </a:cubicBezTo>
                    <a:cubicBezTo>
                      <a:pt x="1940" y="2841"/>
                      <a:pt x="1946" y="2821"/>
                      <a:pt x="1952" y="2804"/>
                    </a:cubicBezTo>
                    <a:cubicBezTo>
                      <a:pt x="1955" y="2793"/>
                      <a:pt x="1955" y="2793"/>
                      <a:pt x="1955" y="2793"/>
                    </a:cubicBezTo>
                    <a:cubicBezTo>
                      <a:pt x="1948" y="2814"/>
                      <a:pt x="1948" y="2814"/>
                      <a:pt x="1948" y="2814"/>
                    </a:cubicBezTo>
                    <a:cubicBezTo>
                      <a:pt x="1945" y="2820"/>
                      <a:pt x="1942" y="2830"/>
                      <a:pt x="1938" y="2843"/>
                    </a:cubicBezTo>
                    <a:cubicBezTo>
                      <a:pt x="1943" y="2810"/>
                      <a:pt x="1947" y="2776"/>
                      <a:pt x="1950" y="2747"/>
                    </a:cubicBezTo>
                    <a:moveTo>
                      <a:pt x="1973" y="2752"/>
                    </a:moveTo>
                    <a:cubicBezTo>
                      <a:pt x="1985" y="2755"/>
                      <a:pt x="1997" y="2757"/>
                      <a:pt x="2008" y="2760"/>
                    </a:cubicBezTo>
                    <a:cubicBezTo>
                      <a:pt x="2007" y="2763"/>
                      <a:pt x="2006" y="2766"/>
                      <a:pt x="2005" y="2769"/>
                    </a:cubicBezTo>
                    <a:cubicBezTo>
                      <a:pt x="1997" y="2788"/>
                      <a:pt x="1990" y="2804"/>
                      <a:pt x="1986" y="2813"/>
                    </a:cubicBezTo>
                    <a:cubicBezTo>
                      <a:pt x="1985" y="2813"/>
                      <a:pt x="1985" y="2813"/>
                      <a:pt x="1985" y="2813"/>
                    </a:cubicBezTo>
                    <a:cubicBezTo>
                      <a:pt x="1984" y="2814"/>
                      <a:pt x="1984" y="2814"/>
                      <a:pt x="1984" y="2814"/>
                    </a:cubicBezTo>
                    <a:cubicBezTo>
                      <a:pt x="1973" y="2815"/>
                      <a:pt x="1973" y="2815"/>
                      <a:pt x="1973" y="2815"/>
                    </a:cubicBezTo>
                    <a:cubicBezTo>
                      <a:pt x="1973" y="2819"/>
                      <a:pt x="1973" y="2819"/>
                      <a:pt x="1973" y="2819"/>
                    </a:cubicBezTo>
                    <a:cubicBezTo>
                      <a:pt x="1973" y="2819"/>
                      <a:pt x="1972" y="2819"/>
                      <a:pt x="1971" y="2819"/>
                    </a:cubicBezTo>
                    <a:cubicBezTo>
                      <a:pt x="1971" y="2819"/>
                      <a:pt x="1970" y="2819"/>
                      <a:pt x="1970" y="2819"/>
                    </a:cubicBezTo>
                    <a:cubicBezTo>
                      <a:pt x="1969" y="2818"/>
                      <a:pt x="1969" y="2817"/>
                      <a:pt x="1966" y="2820"/>
                    </a:cubicBezTo>
                    <a:cubicBezTo>
                      <a:pt x="1966" y="2820"/>
                      <a:pt x="1966" y="2820"/>
                      <a:pt x="1966" y="2820"/>
                    </a:cubicBezTo>
                    <a:cubicBezTo>
                      <a:pt x="1966" y="2820"/>
                      <a:pt x="1966" y="2820"/>
                      <a:pt x="1966" y="2820"/>
                    </a:cubicBezTo>
                    <a:cubicBezTo>
                      <a:pt x="1966" y="2821"/>
                      <a:pt x="1966" y="2821"/>
                      <a:pt x="1966" y="2821"/>
                    </a:cubicBezTo>
                    <a:cubicBezTo>
                      <a:pt x="1966" y="2822"/>
                      <a:pt x="1966" y="2822"/>
                      <a:pt x="1966" y="2822"/>
                    </a:cubicBezTo>
                    <a:cubicBezTo>
                      <a:pt x="1966" y="2823"/>
                      <a:pt x="1965" y="2825"/>
                      <a:pt x="1965" y="2827"/>
                    </a:cubicBezTo>
                    <a:cubicBezTo>
                      <a:pt x="1965" y="2829"/>
                      <a:pt x="1966" y="2830"/>
                      <a:pt x="1968" y="2831"/>
                    </a:cubicBezTo>
                    <a:cubicBezTo>
                      <a:pt x="1968" y="2832"/>
                      <a:pt x="1968" y="2832"/>
                      <a:pt x="1968" y="2832"/>
                    </a:cubicBezTo>
                    <a:cubicBezTo>
                      <a:pt x="1967" y="2837"/>
                      <a:pt x="1967" y="2837"/>
                      <a:pt x="1967" y="2837"/>
                    </a:cubicBezTo>
                    <a:cubicBezTo>
                      <a:pt x="1957" y="2851"/>
                      <a:pt x="1957" y="2851"/>
                      <a:pt x="1957" y="2851"/>
                    </a:cubicBezTo>
                    <a:cubicBezTo>
                      <a:pt x="1963" y="2816"/>
                      <a:pt x="1969" y="2780"/>
                      <a:pt x="1973" y="2752"/>
                    </a:cubicBezTo>
                    <a:moveTo>
                      <a:pt x="2065" y="2674"/>
                    </a:moveTo>
                    <a:cubicBezTo>
                      <a:pt x="2065" y="2675"/>
                      <a:pt x="2065" y="2675"/>
                      <a:pt x="2065" y="2675"/>
                    </a:cubicBezTo>
                    <a:cubicBezTo>
                      <a:pt x="2062" y="2682"/>
                      <a:pt x="2059" y="2688"/>
                      <a:pt x="2056" y="2695"/>
                    </a:cubicBezTo>
                    <a:cubicBezTo>
                      <a:pt x="2055" y="2697"/>
                      <a:pt x="2054" y="2699"/>
                      <a:pt x="2053" y="2701"/>
                    </a:cubicBezTo>
                    <a:cubicBezTo>
                      <a:pt x="2057" y="2692"/>
                      <a:pt x="2061" y="2683"/>
                      <a:pt x="2065" y="2674"/>
                    </a:cubicBezTo>
                    <a:moveTo>
                      <a:pt x="2047" y="2747"/>
                    </a:moveTo>
                    <a:cubicBezTo>
                      <a:pt x="2044" y="2752"/>
                      <a:pt x="2041" y="2758"/>
                      <a:pt x="2038" y="2763"/>
                    </a:cubicBezTo>
                    <a:cubicBezTo>
                      <a:pt x="2037" y="2763"/>
                      <a:pt x="2037" y="2763"/>
                      <a:pt x="2037" y="2763"/>
                    </a:cubicBezTo>
                    <a:cubicBezTo>
                      <a:pt x="2040" y="2758"/>
                      <a:pt x="2044" y="2752"/>
                      <a:pt x="2047" y="2747"/>
                    </a:cubicBezTo>
                    <a:moveTo>
                      <a:pt x="2070" y="2704"/>
                    </a:moveTo>
                    <a:cubicBezTo>
                      <a:pt x="2071" y="2705"/>
                      <a:pt x="2071" y="2705"/>
                      <a:pt x="2071" y="2705"/>
                    </a:cubicBezTo>
                    <a:cubicBezTo>
                      <a:pt x="2068" y="2709"/>
                      <a:pt x="2066" y="2713"/>
                      <a:pt x="2064" y="2717"/>
                    </a:cubicBezTo>
                    <a:cubicBezTo>
                      <a:pt x="2066" y="2713"/>
                      <a:pt x="2068" y="2708"/>
                      <a:pt x="2070" y="2704"/>
                    </a:cubicBezTo>
                    <a:moveTo>
                      <a:pt x="2052" y="2767"/>
                    </a:moveTo>
                    <a:cubicBezTo>
                      <a:pt x="2054" y="2765"/>
                      <a:pt x="2056" y="2764"/>
                      <a:pt x="2057" y="2762"/>
                    </a:cubicBezTo>
                    <a:cubicBezTo>
                      <a:pt x="2058" y="2763"/>
                      <a:pt x="2058" y="2764"/>
                      <a:pt x="2058" y="2765"/>
                    </a:cubicBezTo>
                    <a:cubicBezTo>
                      <a:pt x="2057" y="2766"/>
                      <a:pt x="2056" y="2767"/>
                      <a:pt x="2056" y="2768"/>
                    </a:cubicBezTo>
                    <a:cubicBezTo>
                      <a:pt x="2054" y="2768"/>
                      <a:pt x="2053" y="2767"/>
                      <a:pt x="2052" y="2767"/>
                    </a:cubicBezTo>
                    <a:moveTo>
                      <a:pt x="2059" y="2761"/>
                    </a:moveTo>
                    <a:cubicBezTo>
                      <a:pt x="2060" y="2761"/>
                      <a:pt x="2061" y="2760"/>
                      <a:pt x="2062" y="2759"/>
                    </a:cubicBezTo>
                    <a:cubicBezTo>
                      <a:pt x="2061" y="2760"/>
                      <a:pt x="2060" y="2761"/>
                      <a:pt x="2059" y="2763"/>
                    </a:cubicBezTo>
                    <a:cubicBezTo>
                      <a:pt x="2059" y="2762"/>
                      <a:pt x="2059" y="2762"/>
                      <a:pt x="2059" y="2761"/>
                    </a:cubicBezTo>
                    <a:moveTo>
                      <a:pt x="2073" y="2750"/>
                    </a:moveTo>
                    <a:cubicBezTo>
                      <a:pt x="2074" y="2749"/>
                      <a:pt x="2076" y="2748"/>
                      <a:pt x="2077" y="2747"/>
                    </a:cubicBezTo>
                    <a:cubicBezTo>
                      <a:pt x="2082" y="2776"/>
                      <a:pt x="2082" y="2776"/>
                      <a:pt x="2082" y="2776"/>
                    </a:cubicBezTo>
                    <a:cubicBezTo>
                      <a:pt x="2078" y="2775"/>
                      <a:pt x="2074" y="2773"/>
                      <a:pt x="2069" y="2772"/>
                    </a:cubicBezTo>
                    <a:cubicBezTo>
                      <a:pt x="2068" y="2767"/>
                      <a:pt x="2067" y="2763"/>
                      <a:pt x="2066" y="2760"/>
                    </a:cubicBezTo>
                    <a:cubicBezTo>
                      <a:pt x="2068" y="2757"/>
                      <a:pt x="2070" y="2754"/>
                      <a:pt x="2073" y="2750"/>
                    </a:cubicBezTo>
                    <a:moveTo>
                      <a:pt x="2088" y="2782"/>
                    </a:moveTo>
                    <a:cubicBezTo>
                      <a:pt x="2091" y="2783"/>
                      <a:pt x="2094" y="2784"/>
                      <a:pt x="2097" y="2785"/>
                    </a:cubicBezTo>
                    <a:cubicBezTo>
                      <a:pt x="2098" y="2792"/>
                      <a:pt x="2098" y="2799"/>
                      <a:pt x="2099" y="2806"/>
                    </a:cubicBezTo>
                    <a:cubicBezTo>
                      <a:pt x="2092" y="2807"/>
                      <a:pt x="2092" y="2807"/>
                      <a:pt x="2092" y="2807"/>
                    </a:cubicBezTo>
                    <a:cubicBezTo>
                      <a:pt x="2088" y="2782"/>
                      <a:pt x="2088" y="2782"/>
                      <a:pt x="2088" y="2782"/>
                    </a:cubicBezTo>
                    <a:moveTo>
                      <a:pt x="2101" y="2787"/>
                    </a:moveTo>
                    <a:cubicBezTo>
                      <a:pt x="2103" y="2787"/>
                      <a:pt x="2104" y="2787"/>
                      <a:pt x="2106" y="2788"/>
                    </a:cubicBezTo>
                    <a:cubicBezTo>
                      <a:pt x="2106" y="2794"/>
                      <a:pt x="2105" y="2801"/>
                      <a:pt x="2105" y="2806"/>
                    </a:cubicBezTo>
                    <a:cubicBezTo>
                      <a:pt x="2102" y="2806"/>
                      <a:pt x="2102" y="2806"/>
                      <a:pt x="2102" y="2806"/>
                    </a:cubicBezTo>
                    <a:cubicBezTo>
                      <a:pt x="2102" y="2800"/>
                      <a:pt x="2102" y="2793"/>
                      <a:pt x="2101" y="2787"/>
                    </a:cubicBezTo>
                    <a:moveTo>
                      <a:pt x="2108" y="2789"/>
                    </a:moveTo>
                    <a:cubicBezTo>
                      <a:pt x="2111" y="2790"/>
                      <a:pt x="2115" y="2791"/>
                      <a:pt x="2118" y="2792"/>
                    </a:cubicBezTo>
                    <a:cubicBezTo>
                      <a:pt x="2119" y="2796"/>
                      <a:pt x="2119" y="2801"/>
                      <a:pt x="2119" y="2805"/>
                    </a:cubicBezTo>
                    <a:cubicBezTo>
                      <a:pt x="2105" y="2806"/>
                      <a:pt x="2105" y="2806"/>
                      <a:pt x="2105" y="2806"/>
                    </a:cubicBezTo>
                    <a:cubicBezTo>
                      <a:pt x="2105" y="2805"/>
                      <a:pt x="2105" y="2805"/>
                      <a:pt x="2105" y="2805"/>
                    </a:cubicBezTo>
                    <a:cubicBezTo>
                      <a:pt x="2106" y="2801"/>
                      <a:pt x="2107" y="2795"/>
                      <a:pt x="2108" y="2789"/>
                    </a:cubicBezTo>
                    <a:moveTo>
                      <a:pt x="2121" y="2793"/>
                    </a:moveTo>
                    <a:cubicBezTo>
                      <a:pt x="2125" y="2794"/>
                      <a:pt x="2129" y="2795"/>
                      <a:pt x="2133" y="2797"/>
                    </a:cubicBezTo>
                    <a:cubicBezTo>
                      <a:pt x="2133" y="2799"/>
                      <a:pt x="2133" y="2802"/>
                      <a:pt x="2133" y="2804"/>
                    </a:cubicBezTo>
                    <a:cubicBezTo>
                      <a:pt x="2120" y="2805"/>
                      <a:pt x="2120" y="2805"/>
                      <a:pt x="2120" y="2805"/>
                    </a:cubicBezTo>
                    <a:cubicBezTo>
                      <a:pt x="2121" y="2801"/>
                      <a:pt x="2121" y="2797"/>
                      <a:pt x="2121" y="2793"/>
                    </a:cubicBezTo>
                    <a:moveTo>
                      <a:pt x="2134" y="2797"/>
                    </a:moveTo>
                    <a:cubicBezTo>
                      <a:pt x="2140" y="2799"/>
                      <a:pt x="2146" y="2801"/>
                      <a:pt x="2152" y="2803"/>
                    </a:cubicBezTo>
                    <a:cubicBezTo>
                      <a:pt x="2133" y="2804"/>
                      <a:pt x="2133" y="2804"/>
                      <a:pt x="2133" y="2804"/>
                    </a:cubicBezTo>
                    <a:cubicBezTo>
                      <a:pt x="2133" y="2800"/>
                      <a:pt x="2133" y="2800"/>
                      <a:pt x="2133" y="2800"/>
                    </a:cubicBezTo>
                    <a:cubicBezTo>
                      <a:pt x="2134" y="2799"/>
                      <a:pt x="2134" y="2798"/>
                      <a:pt x="2134" y="2797"/>
                    </a:cubicBezTo>
                    <a:moveTo>
                      <a:pt x="2219" y="3403"/>
                    </a:moveTo>
                    <a:cubicBezTo>
                      <a:pt x="2219" y="3403"/>
                      <a:pt x="2219" y="3403"/>
                      <a:pt x="2219" y="3403"/>
                    </a:cubicBezTo>
                    <a:cubicBezTo>
                      <a:pt x="2219" y="3403"/>
                      <a:pt x="2219" y="3403"/>
                      <a:pt x="2219" y="3403"/>
                    </a:cubicBezTo>
                    <a:cubicBezTo>
                      <a:pt x="2220" y="3402"/>
                      <a:pt x="2220" y="3402"/>
                      <a:pt x="2220" y="3402"/>
                    </a:cubicBezTo>
                    <a:cubicBezTo>
                      <a:pt x="2219" y="3403"/>
                      <a:pt x="2219" y="3403"/>
                      <a:pt x="2219" y="3403"/>
                    </a:cubicBezTo>
                    <a:moveTo>
                      <a:pt x="2177" y="3435"/>
                    </a:moveTo>
                    <a:cubicBezTo>
                      <a:pt x="2176" y="3435"/>
                      <a:pt x="2176" y="3435"/>
                      <a:pt x="2176" y="3435"/>
                    </a:cubicBezTo>
                    <a:cubicBezTo>
                      <a:pt x="2177" y="3435"/>
                      <a:pt x="2177" y="3435"/>
                      <a:pt x="2177" y="3435"/>
                    </a:cubicBezTo>
                    <a:cubicBezTo>
                      <a:pt x="2177" y="3435"/>
                      <a:pt x="2177" y="3435"/>
                      <a:pt x="2177" y="3435"/>
                    </a:cubicBezTo>
                    <a:moveTo>
                      <a:pt x="2164" y="3438"/>
                    </a:moveTo>
                    <a:cubicBezTo>
                      <a:pt x="2164" y="3438"/>
                      <a:pt x="2164" y="3438"/>
                      <a:pt x="2164" y="3438"/>
                    </a:cubicBezTo>
                    <a:cubicBezTo>
                      <a:pt x="2164" y="3438"/>
                      <a:pt x="2164" y="3438"/>
                      <a:pt x="2164" y="3438"/>
                    </a:cubicBezTo>
                    <a:cubicBezTo>
                      <a:pt x="2164" y="3438"/>
                      <a:pt x="2164" y="3438"/>
                      <a:pt x="2164" y="3438"/>
                    </a:cubicBezTo>
                    <a:moveTo>
                      <a:pt x="2114" y="3494"/>
                    </a:moveTo>
                    <a:cubicBezTo>
                      <a:pt x="2113" y="3495"/>
                      <a:pt x="2112" y="3496"/>
                      <a:pt x="2111" y="3497"/>
                    </a:cubicBezTo>
                    <a:cubicBezTo>
                      <a:pt x="2111" y="3496"/>
                      <a:pt x="2111" y="3496"/>
                      <a:pt x="2111" y="3495"/>
                    </a:cubicBezTo>
                    <a:cubicBezTo>
                      <a:pt x="2112" y="3495"/>
                      <a:pt x="2113" y="3494"/>
                      <a:pt x="2114" y="3493"/>
                    </a:cubicBezTo>
                    <a:cubicBezTo>
                      <a:pt x="2114" y="3494"/>
                      <a:pt x="2114" y="3494"/>
                      <a:pt x="2114" y="3494"/>
                    </a:cubicBezTo>
                    <a:moveTo>
                      <a:pt x="2108" y="3499"/>
                    </a:moveTo>
                    <a:cubicBezTo>
                      <a:pt x="2107" y="3500"/>
                      <a:pt x="2107" y="3500"/>
                      <a:pt x="2107" y="3500"/>
                    </a:cubicBezTo>
                    <a:cubicBezTo>
                      <a:pt x="2107" y="3500"/>
                      <a:pt x="2107" y="3500"/>
                      <a:pt x="2107" y="3500"/>
                    </a:cubicBezTo>
                    <a:cubicBezTo>
                      <a:pt x="2107" y="3500"/>
                      <a:pt x="2107" y="3499"/>
                      <a:pt x="2108" y="3499"/>
                    </a:cubicBezTo>
                    <a:cubicBezTo>
                      <a:pt x="2108" y="3499"/>
                      <a:pt x="2108" y="3499"/>
                      <a:pt x="2108" y="3499"/>
                    </a:cubicBezTo>
                    <a:moveTo>
                      <a:pt x="2108" y="3502"/>
                    </a:moveTo>
                    <a:cubicBezTo>
                      <a:pt x="2108" y="3502"/>
                      <a:pt x="2108" y="3502"/>
                      <a:pt x="2108" y="3502"/>
                    </a:cubicBezTo>
                    <a:cubicBezTo>
                      <a:pt x="2108" y="3503"/>
                      <a:pt x="2107" y="3504"/>
                      <a:pt x="2106" y="3504"/>
                    </a:cubicBezTo>
                    <a:cubicBezTo>
                      <a:pt x="2106" y="3504"/>
                      <a:pt x="2106" y="3504"/>
                      <a:pt x="2106" y="3504"/>
                    </a:cubicBezTo>
                    <a:cubicBezTo>
                      <a:pt x="2107" y="3503"/>
                      <a:pt x="2108" y="3503"/>
                      <a:pt x="2108" y="3502"/>
                    </a:cubicBezTo>
                    <a:moveTo>
                      <a:pt x="2102" y="3509"/>
                    </a:moveTo>
                    <a:cubicBezTo>
                      <a:pt x="2102" y="3508"/>
                      <a:pt x="2102" y="3508"/>
                      <a:pt x="2102" y="3507"/>
                    </a:cubicBezTo>
                    <a:cubicBezTo>
                      <a:pt x="2102" y="3508"/>
                      <a:pt x="2102" y="3508"/>
                      <a:pt x="2102" y="3508"/>
                    </a:cubicBezTo>
                    <a:cubicBezTo>
                      <a:pt x="2102" y="3509"/>
                      <a:pt x="2102" y="3509"/>
                      <a:pt x="2102" y="3509"/>
                    </a:cubicBezTo>
                    <a:moveTo>
                      <a:pt x="2004" y="3584"/>
                    </a:moveTo>
                    <a:cubicBezTo>
                      <a:pt x="2004" y="3584"/>
                      <a:pt x="2004" y="3584"/>
                      <a:pt x="2004" y="3584"/>
                    </a:cubicBezTo>
                    <a:cubicBezTo>
                      <a:pt x="2004" y="3584"/>
                      <a:pt x="2004" y="3584"/>
                      <a:pt x="2004" y="3584"/>
                    </a:cubicBezTo>
                    <a:cubicBezTo>
                      <a:pt x="2004" y="3584"/>
                      <a:pt x="2004" y="3584"/>
                      <a:pt x="2004" y="3584"/>
                    </a:cubicBezTo>
                    <a:moveTo>
                      <a:pt x="2048" y="3557"/>
                    </a:moveTo>
                    <a:cubicBezTo>
                      <a:pt x="2047" y="3558"/>
                      <a:pt x="2047" y="3558"/>
                      <a:pt x="2047" y="3558"/>
                    </a:cubicBezTo>
                    <a:cubicBezTo>
                      <a:pt x="2047" y="3557"/>
                      <a:pt x="2047" y="3557"/>
                      <a:pt x="2047" y="3557"/>
                    </a:cubicBezTo>
                    <a:cubicBezTo>
                      <a:pt x="2048" y="3557"/>
                      <a:pt x="2048" y="3557"/>
                      <a:pt x="2048" y="3557"/>
                    </a:cubicBezTo>
                    <a:moveTo>
                      <a:pt x="2056" y="3546"/>
                    </a:moveTo>
                    <a:cubicBezTo>
                      <a:pt x="2057" y="3545"/>
                      <a:pt x="2057" y="3545"/>
                      <a:pt x="2057" y="3545"/>
                    </a:cubicBezTo>
                    <a:cubicBezTo>
                      <a:pt x="2057" y="3545"/>
                      <a:pt x="2057" y="3546"/>
                      <a:pt x="2056" y="3546"/>
                    </a:cubicBezTo>
                    <a:cubicBezTo>
                      <a:pt x="2056" y="3546"/>
                      <a:pt x="2056" y="3546"/>
                      <a:pt x="2056" y="3546"/>
                    </a:cubicBezTo>
                    <a:moveTo>
                      <a:pt x="2074" y="3533"/>
                    </a:moveTo>
                    <a:cubicBezTo>
                      <a:pt x="2074" y="3532"/>
                      <a:pt x="2074" y="3532"/>
                      <a:pt x="2074" y="3532"/>
                    </a:cubicBezTo>
                    <a:cubicBezTo>
                      <a:pt x="2074" y="3532"/>
                      <a:pt x="2074" y="3533"/>
                      <a:pt x="2074" y="3534"/>
                    </a:cubicBezTo>
                    <a:cubicBezTo>
                      <a:pt x="2074" y="3534"/>
                      <a:pt x="2074" y="3534"/>
                      <a:pt x="2074" y="3534"/>
                    </a:cubicBezTo>
                    <a:cubicBezTo>
                      <a:pt x="2074" y="3534"/>
                      <a:pt x="2074" y="3533"/>
                      <a:pt x="2074" y="3533"/>
                    </a:cubicBezTo>
                    <a:moveTo>
                      <a:pt x="2059" y="3547"/>
                    </a:moveTo>
                    <a:cubicBezTo>
                      <a:pt x="2059" y="3547"/>
                      <a:pt x="2059" y="3547"/>
                      <a:pt x="2059" y="3547"/>
                    </a:cubicBezTo>
                    <a:cubicBezTo>
                      <a:pt x="2059" y="3547"/>
                      <a:pt x="2059" y="3547"/>
                      <a:pt x="2059" y="3547"/>
                    </a:cubicBezTo>
                    <a:cubicBezTo>
                      <a:pt x="2059" y="3547"/>
                      <a:pt x="2059" y="3547"/>
                      <a:pt x="2059" y="3547"/>
                    </a:cubicBezTo>
                    <a:moveTo>
                      <a:pt x="2050" y="3554"/>
                    </a:moveTo>
                    <a:cubicBezTo>
                      <a:pt x="2050" y="3553"/>
                      <a:pt x="2050" y="3553"/>
                      <a:pt x="2050" y="3552"/>
                    </a:cubicBezTo>
                    <a:cubicBezTo>
                      <a:pt x="2051" y="3551"/>
                      <a:pt x="2051" y="3551"/>
                      <a:pt x="2051" y="3551"/>
                    </a:cubicBezTo>
                    <a:cubicBezTo>
                      <a:pt x="2051" y="3552"/>
                      <a:pt x="2051" y="3552"/>
                      <a:pt x="2051" y="3553"/>
                    </a:cubicBezTo>
                    <a:cubicBezTo>
                      <a:pt x="2051" y="3553"/>
                      <a:pt x="2050" y="3554"/>
                      <a:pt x="2050" y="3554"/>
                    </a:cubicBezTo>
                    <a:moveTo>
                      <a:pt x="2000" y="3587"/>
                    </a:moveTo>
                    <a:cubicBezTo>
                      <a:pt x="2000" y="3587"/>
                      <a:pt x="2000" y="3587"/>
                      <a:pt x="2000" y="3587"/>
                    </a:cubicBezTo>
                    <a:cubicBezTo>
                      <a:pt x="2000" y="3587"/>
                      <a:pt x="2000" y="3587"/>
                      <a:pt x="2000" y="3587"/>
                    </a:cubicBezTo>
                    <a:cubicBezTo>
                      <a:pt x="2000" y="3587"/>
                      <a:pt x="2000" y="3587"/>
                      <a:pt x="2000" y="3587"/>
                    </a:cubicBezTo>
                    <a:moveTo>
                      <a:pt x="2067" y="3537"/>
                    </a:moveTo>
                    <a:cubicBezTo>
                      <a:pt x="2068" y="3536"/>
                      <a:pt x="2068" y="3536"/>
                      <a:pt x="2068" y="3536"/>
                    </a:cubicBezTo>
                    <a:cubicBezTo>
                      <a:pt x="2068" y="3537"/>
                      <a:pt x="2068" y="3537"/>
                      <a:pt x="2068" y="3537"/>
                    </a:cubicBezTo>
                    <a:cubicBezTo>
                      <a:pt x="2067" y="3538"/>
                      <a:pt x="2067" y="3538"/>
                      <a:pt x="2067" y="3538"/>
                    </a:cubicBezTo>
                    <a:cubicBezTo>
                      <a:pt x="2067" y="3537"/>
                      <a:pt x="2067" y="3537"/>
                      <a:pt x="2067" y="3537"/>
                    </a:cubicBezTo>
                    <a:moveTo>
                      <a:pt x="2078" y="3528"/>
                    </a:moveTo>
                    <a:cubicBezTo>
                      <a:pt x="2078" y="3528"/>
                      <a:pt x="2078" y="3528"/>
                      <a:pt x="2078" y="3528"/>
                    </a:cubicBezTo>
                    <a:cubicBezTo>
                      <a:pt x="2078" y="3529"/>
                      <a:pt x="2078" y="3529"/>
                      <a:pt x="2078" y="3529"/>
                    </a:cubicBezTo>
                    <a:cubicBezTo>
                      <a:pt x="2078" y="3529"/>
                      <a:pt x="2078" y="3529"/>
                      <a:pt x="2078" y="3530"/>
                    </a:cubicBezTo>
                    <a:cubicBezTo>
                      <a:pt x="2078" y="3529"/>
                      <a:pt x="2078" y="3529"/>
                      <a:pt x="2078" y="3528"/>
                    </a:cubicBezTo>
                    <a:moveTo>
                      <a:pt x="2100" y="3487"/>
                    </a:moveTo>
                    <a:cubicBezTo>
                      <a:pt x="2098" y="3479"/>
                      <a:pt x="2097" y="3472"/>
                      <a:pt x="2095" y="3466"/>
                    </a:cubicBezTo>
                    <a:cubicBezTo>
                      <a:pt x="2095" y="3466"/>
                      <a:pt x="2095" y="3466"/>
                      <a:pt x="2095" y="3466"/>
                    </a:cubicBezTo>
                    <a:cubicBezTo>
                      <a:pt x="2097" y="3466"/>
                      <a:pt x="2098" y="3466"/>
                      <a:pt x="2099" y="3466"/>
                    </a:cubicBezTo>
                    <a:cubicBezTo>
                      <a:pt x="2100" y="3472"/>
                      <a:pt x="2100" y="3480"/>
                      <a:pt x="2100" y="3487"/>
                    </a:cubicBezTo>
                    <a:moveTo>
                      <a:pt x="2100" y="3467"/>
                    </a:moveTo>
                    <a:cubicBezTo>
                      <a:pt x="2100" y="3467"/>
                      <a:pt x="2101" y="3467"/>
                      <a:pt x="2102" y="3467"/>
                    </a:cubicBezTo>
                    <a:cubicBezTo>
                      <a:pt x="2102" y="3467"/>
                      <a:pt x="2102" y="3468"/>
                      <a:pt x="2102" y="3468"/>
                    </a:cubicBezTo>
                    <a:cubicBezTo>
                      <a:pt x="2102" y="3472"/>
                      <a:pt x="2102" y="3477"/>
                      <a:pt x="2103" y="3481"/>
                    </a:cubicBezTo>
                    <a:cubicBezTo>
                      <a:pt x="2102" y="3476"/>
                      <a:pt x="2101" y="3471"/>
                      <a:pt x="2100" y="3467"/>
                    </a:cubicBezTo>
                    <a:moveTo>
                      <a:pt x="2106" y="3466"/>
                    </a:moveTo>
                    <a:cubicBezTo>
                      <a:pt x="2108" y="3466"/>
                      <a:pt x="2110" y="3466"/>
                      <a:pt x="2112" y="3465"/>
                    </a:cubicBezTo>
                    <a:cubicBezTo>
                      <a:pt x="2112" y="3472"/>
                      <a:pt x="2112" y="3480"/>
                      <a:pt x="2113" y="3487"/>
                    </a:cubicBezTo>
                    <a:cubicBezTo>
                      <a:pt x="2112" y="3488"/>
                      <a:pt x="2111" y="3489"/>
                      <a:pt x="2110" y="3490"/>
                    </a:cubicBezTo>
                    <a:cubicBezTo>
                      <a:pt x="2109" y="3482"/>
                      <a:pt x="2108" y="3474"/>
                      <a:pt x="2106" y="3466"/>
                    </a:cubicBezTo>
                    <a:moveTo>
                      <a:pt x="2110" y="3453"/>
                    </a:moveTo>
                    <a:cubicBezTo>
                      <a:pt x="2111" y="3454"/>
                      <a:pt x="2112" y="3454"/>
                      <a:pt x="2112" y="3455"/>
                    </a:cubicBezTo>
                    <a:cubicBezTo>
                      <a:pt x="2113" y="3455"/>
                      <a:pt x="2113" y="3455"/>
                      <a:pt x="2113" y="3456"/>
                    </a:cubicBezTo>
                    <a:cubicBezTo>
                      <a:pt x="2112" y="3456"/>
                      <a:pt x="2112" y="3456"/>
                      <a:pt x="2111" y="3456"/>
                    </a:cubicBezTo>
                    <a:cubicBezTo>
                      <a:pt x="2111" y="3455"/>
                      <a:pt x="2111" y="3454"/>
                      <a:pt x="2110" y="3453"/>
                    </a:cubicBezTo>
                    <a:moveTo>
                      <a:pt x="2113" y="3444"/>
                    </a:moveTo>
                    <a:cubicBezTo>
                      <a:pt x="2112" y="3442"/>
                      <a:pt x="2112" y="3440"/>
                      <a:pt x="2111" y="3438"/>
                    </a:cubicBezTo>
                    <a:cubicBezTo>
                      <a:pt x="2111" y="3438"/>
                      <a:pt x="2111" y="3437"/>
                      <a:pt x="2112" y="3437"/>
                    </a:cubicBezTo>
                    <a:cubicBezTo>
                      <a:pt x="2114" y="3436"/>
                      <a:pt x="2116" y="3436"/>
                      <a:pt x="2118" y="3435"/>
                    </a:cubicBezTo>
                    <a:cubicBezTo>
                      <a:pt x="2119" y="3437"/>
                      <a:pt x="2119" y="3440"/>
                      <a:pt x="2120" y="3444"/>
                    </a:cubicBezTo>
                    <a:cubicBezTo>
                      <a:pt x="2119" y="3444"/>
                      <a:pt x="2119" y="3444"/>
                      <a:pt x="2119" y="3444"/>
                    </a:cubicBezTo>
                    <a:cubicBezTo>
                      <a:pt x="2117" y="3443"/>
                      <a:pt x="2115" y="3443"/>
                      <a:pt x="2113" y="3444"/>
                    </a:cubicBezTo>
                    <a:moveTo>
                      <a:pt x="2114" y="3401"/>
                    </a:moveTo>
                    <a:cubicBezTo>
                      <a:pt x="2114" y="3401"/>
                      <a:pt x="2114" y="3401"/>
                      <a:pt x="2114" y="3401"/>
                    </a:cubicBezTo>
                    <a:cubicBezTo>
                      <a:pt x="2114" y="3401"/>
                      <a:pt x="2114" y="3401"/>
                      <a:pt x="2114" y="3401"/>
                    </a:cubicBezTo>
                    <a:cubicBezTo>
                      <a:pt x="2114" y="3401"/>
                      <a:pt x="2114" y="3401"/>
                      <a:pt x="2114" y="3401"/>
                    </a:cubicBezTo>
                    <a:moveTo>
                      <a:pt x="2142" y="3386"/>
                    </a:moveTo>
                    <a:cubicBezTo>
                      <a:pt x="2142" y="3385"/>
                      <a:pt x="2143" y="3385"/>
                      <a:pt x="2144" y="3385"/>
                    </a:cubicBezTo>
                    <a:cubicBezTo>
                      <a:pt x="2143" y="3385"/>
                      <a:pt x="2142" y="3386"/>
                      <a:pt x="2142" y="3386"/>
                    </a:cubicBezTo>
                    <a:cubicBezTo>
                      <a:pt x="2142" y="3386"/>
                      <a:pt x="2142" y="3386"/>
                      <a:pt x="2142" y="3386"/>
                    </a:cubicBezTo>
                    <a:moveTo>
                      <a:pt x="2161" y="3378"/>
                    </a:moveTo>
                    <a:cubicBezTo>
                      <a:pt x="2161" y="3378"/>
                      <a:pt x="2162" y="3378"/>
                      <a:pt x="2163" y="3377"/>
                    </a:cubicBezTo>
                    <a:cubicBezTo>
                      <a:pt x="2166" y="3392"/>
                      <a:pt x="2169" y="3409"/>
                      <a:pt x="2171" y="3420"/>
                    </a:cubicBezTo>
                    <a:cubicBezTo>
                      <a:pt x="2171" y="3423"/>
                      <a:pt x="2171" y="3426"/>
                      <a:pt x="2170" y="3428"/>
                    </a:cubicBezTo>
                    <a:cubicBezTo>
                      <a:pt x="2170" y="3429"/>
                      <a:pt x="2170" y="3429"/>
                      <a:pt x="2170" y="3429"/>
                    </a:cubicBezTo>
                    <a:cubicBezTo>
                      <a:pt x="2170" y="3428"/>
                      <a:pt x="2170" y="3428"/>
                      <a:pt x="2170" y="3427"/>
                    </a:cubicBezTo>
                    <a:cubicBezTo>
                      <a:pt x="2170" y="3427"/>
                      <a:pt x="2170" y="3426"/>
                      <a:pt x="2170" y="3426"/>
                    </a:cubicBezTo>
                    <a:cubicBezTo>
                      <a:pt x="2170" y="3426"/>
                      <a:pt x="2170" y="3426"/>
                      <a:pt x="2170" y="3426"/>
                    </a:cubicBezTo>
                    <a:cubicBezTo>
                      <a:pt x="2170" y="3422"/>
                      <a:pt x="2169" y="3417"/>
                      <a:pt x="2168" y="3411"/>
                    </a:cubicBezTo>
                    <a:cubicBezTo>
                      <a:pt x="2168" y="3411"/>
                      <a:pt x="2168" y="3410"/>
                      <a:pt x="2168" y="3410"/>
                    </a:cubicBezTo>
                    <a:cubicBezTo>
                      <a:pt x="2168" y="3408"/>
                      <a:pt x="2168" y="3408"/>
                      <a:pt x="2168" y="3408"/>
                    </a:cubicBezTo>
                    <a:cubicBezTo>
                      <a:pt x="2168" y="3410"/>
                      <a:pt x="2168" y="3410"/>
                      <a:pt x="2168" y="3410"/>
                    </a:cubicBezTo>
                    <a:cubicBezTo>
                      <a:pt x="2166" y="3401"/>
                      <a:pt x="2164" y="3390"/>
                      <a:pt x="2161" y="3378"/>
                    </a:cubicBezTo>
                    <a:moveTo>
                      <a:pt x="2165" y="3377"/>
                    </a:moveTo>
                    <a:cubicBezTo>
                      <a:pt x="2166" y="3376"/>
                      <a:pt x="2167" y="3376"/>
                      <a:pt x="2168" y="3375"/>
                    </a:cubicBezTo>
                    <a:cubicBezTo>
                      <a:pt x="2169" y="3383"/>
                      <a:pt x="2170" y="3392"/>
                      <a:pt x="2171" y="3400"/>
                    </a:cubicBezTo>
                    <a:cubicBezTo>
                      <a:pt x="2169" y="3393"/>
                      <a:pt x="2167" y="3384"/>
                      <a:pt x="2165" y="3377"/>
                    </a:cubicBezTo>
                    <a:moveTo>
                      <a:pt x="2170" y="3374"/>
                    </a:moveTo>
                    <a:cubicBezTo>
                      <a:pt x="2171" y="3374"/>
                      <a:pt x="2173" y="3373"/>
                      <a:pt x="2175" y="3372"/>
                    </a:cubicBezTo>
                    <a:cubicBezTo>
                      <a:pt x="2175" y="3381"/>
                      <a:pt x="2175" y="3393"/>
                      <a:pt x="2175" y="3404"/>
                    </a:cubicBezTo>
                    <a:cubicBezTo>
                      <a:pt x="2174" y="3394"/>
                      <a:pt x="2172" y="3384"/>
                      <a:pt x="2170" y="3374"/>
                    </a:cubicBezTo>
                    <a:moveTo>
                      <a:pt x="2176" y="3372"/>
                    </a:moveTo>
                    <a:cubicBezTo>
                      <a:pt x="2176" y="3371"/>
                      <a:pt x="2177" y="3371"/>
                      <a:pt x="2177" y="3371"/>
                    </a:cubicBezTo>
                    <a:cubicBezTo>
                      <a:pt x="2178" y="3374"/>
                      <a:pt x="2178" y="3374"/>
                      <a:pt x="2178" y="3374"/>
                    </a:cubicBezTo>
                    <a:cubicBezTo>
                      <a:pt x="2180" y="3382"/>
                      <a:pt x="2180" y="3405"/>
                      <a:pt x="2180" y="3419"/>
                    </a:cubicBezTo>
                    <a:cubicBezTo>
                      <a:pt x="2179" y="3419"/>
                      <a:pt x="2179" y="3420"/>
                      <a:pt x="2178" y="3421"/>
                    </a:cubicBezTo>
                    <a:cubicBezTo>
                      <a:pt x="2180" y="3406"/>
                      <a:pt x="2178" y="3387"/>
                      <a:pt x="2176" y="3372"/>
                    </a:cubicBezTo>
                    <a:moveTo>
                      <a:pt x="2177" y="3371"/>
                    </a:moveTo>
                    <a:cubicBezTo>
                      <a:pt x="2178" y="3370"/>
                      <a:pt x="2179" y="3370"/>
                      <a:pt x="2180" y="3369"/>
                    </a:cubicBezTo>
                    <a:cubicBezTo>
                      <a:pt x="2181" y="3373"/>
                      <a:pt x="2182" y="3378"/>
                      <a:pt x="2183" y="3381"/>
                    </a:cubicBezTo>
                    <a:cubicBezTo>
                      <a:pt x="2183" y="3386"/>
                      <a:pt x="2183" y="3390"/>
                      <a:pt x="2182" y="3395"/>
                    </a:cubicBezTo>
                    <a:cubicBezTo>
                      <a:pt x="2181" y="3386"/>
                      <a:pt x="2179" y="3377"/>
                      <a:pt x="2177" y="3371"/>
                    </a:cubicBezTo>
                    <a:cubicBezTo>
                      <a:pt x="2177" y="3371"/>
                      <a:pt x="2177" y="3371"/>
                      <a:pt x="2177" y="3371"/>
                    </a:cubicBezTo>
                    <a:moveTo>
                      <a:pt x="2184" y="3361"/>
                    </a:moveTo>
                    <a:cubicBezTo>
                      <a:pt x="2184" y="3359"/>
                      <a:pt x="2183" y="3357"/>
                      <a:pt x="2183" y="3356"/>
                    </a:cubicBezTo>
                    <a:cubicBezTo>
                      <a:pt x="2184" y="3355"/>
                      <a:pt x="2185" y="3354"/>
                      <a:pt x="2186" y="3352"/>
                    </a:cubicBezTo>
                    <a:cubicBezTo>
                      <a:pt x="2186" y="3355"/>
                      <a:pt x="2186" y="3357"/>
                      <a:pt x="2187" y="3359"/>
                    </a:cubicBezTo>
                    <a:cubicBezTo>
                      <a:pt x="2186" y="3360"/>
                      <a:pt x="2185" y="3361"/>
                      <a:pt x="2184" y="3361"/>
                    </a:cubicBezTo>
                    <a:moveTo>
                      <a:pt x="2187" y="3351"/>
                    </a:moveTo>
                    <a:cubicBezTo>
                      <a:pt x="2187" y="3350"/>
                      <a:pt x="2188" y="3349"/>
                      <a:pt x="2189" y="3348"/>
                    </a:cubicBezTo>
                    <a:cubicBezTo>
                      <a:pt x="2189" y="3351"/>
                      <a:pt x="2190" y="3354"/>
                      <a:pt x="2190" y="3357"/>
                    </a:cubicBezTo>
                    <a:cubicBezTo>
                      <a:pt x="2189" y="3357"/>
                      <a:pt x="2189" y="3358"/>
                      <a:pt x="2188" y="3358"/>
                    </a:cubicBezTo>
                    <a:cubicBezTo>
                      <a:pt x="2188" y="3356"/>
                      <a:pt x="2187" y="3354"/>
                      <a:pt x="2187" y="3351"/>
                    </a:cubicBezTo>
                    <a:moveTo>
                      <a:pt x="2190" y="3347"/>
                    </a:moveTo>
                    <a:cubicBezTo>
                      <a:pt x="2191" y="3345"/>
                      <a:pt x="2192" y="3343"/>
                      <a:pt x="2194" y="3341"/>
                    </a:cubicBezTo>
                    <a:cubicBezTo>
                      <a:pt x="2194" y="3351"/>
                      <a:pt x="2194" y="3351"/>
                      <a:pt x="2194" y="3351"/>
                    </a:cubicBezTo>
                    <a:cubicBezTo>
                      <a:pt x="2195" y="3351"/>
                      <a:pt x="2195" y="3352"/>
                      <a:pt x="2195" y="3352"/>
                    </a:cubicBezTo>
                    <a:cubicBezTo>
                      <a:pt x="2194" y="3353"/>
                      <a:pt x="2193" y="3354"/>
                      <a:pt x="2192" y="3355"/>
                    </a:cubicBezTo>
                    <a:cubicBezTo>
                      <a:pt x="2191" y="3352"/>
                      <a:pt x="2191" y="3349"/>
                      <a:pt x="2190" y="3347"/>
                    </a:cubicBezTo>
                    <a:moveTo>
                      <a:pt x="2194" y="3341"/>
                    </a:moveTo>
                    <a:cubicBezTo>
                      <a:pt x="2194" y="3344"/>
                      <a:pt x="2195" y="3348"/>
                      <a:pt x="2196" y="3352"/>
                    </a:cubicBezTo>
                    <a:cubicBezTo>
                      <a:pt x="2195" y="3352"/>
                      <a:pt x="2195" y="3352"/>
                      <a:pt x="2195" y="3352"/>
                    </a:cubicBezTo>
                    <a:cubicBezTo>
                      <a:pt x="2195" y="3350"/>
                      <a:pt x="2195" y="3348"/>
                      <a:pt x="2194" y="3346"/>
                    </a:cubicBezTo>
                    <a:cubicBezTo>
                      <a:pt x="2194" y="3341"/>
                      <a:pt x="2194" y="3341"/>
                      <a:pt x="2194" y="3341"/>
                    </a:cubicBezTo>
                    <a:cubicBezTo>
                      <a:pt x="2194" y="3341"/>
                      <a:pt x="2194" y="3341"/>
                      <a:pt x="2194" y="3341"/>
                    </a:cubicBezTo>
                    <a:moveTo>
                      <a:pt x="2140" y="3224"/>
                    </a:moveTo>
                    <a:cubicBezTo>
                      <a:pt x="2138" y="3221"/>
                      <a:pt x="2138" y="3221"/>
                      <a:pt x="2138" y="3221"/>
                    </a:cubicBezTo>
                    <a:cubicBezTo>
                      <a:pt x="2138" y="3221"/>
                      <a:pt x="2138" y="3221"/>
                      <a:pt x="2138" y="3221"/>
                    </a:cubicBezTo>
                    <a:cubicBezTo>
                      <a:pt x="2139" y="3222"/>
                      <a:pt x="2139" y="3223"/>
                      <a:pt x="2140" y="3224"/>
                    </a:cubicBezTo>
                    <a:moveTo>
                      <a:pt x="2107" y="3201"/>
                    </a:moveTo>
                    <a:cubicBezTo>
                      <a:pt x="2107" y="3201"/>
                      <a:pt x="2107" y="3201"/>
                      <a:pt x="2107" y="3201"/>
                    </a:cubicBezTo>
                    <a:cubicBezTo>
                      <a:pt x="2107" y="3200"/>
                      <a:pt x="2107" y="3200"/>
                      <a:pt x="2107" y="3200"/>
                    </a:cubicBezTo>
                    <a:cubicBezTo>
                      <a:pt x="2108" y="3201"/>
                      <a:pt x="2108" y="3201"/>
                      <a:pt x="2108" y="3201"/>
                    </a:cubicBezTo>
                    <a:cubicBezTo>
                      <a:pt x="2107" y="3201"/>
                      <a:pt x="2107" y="3201"/>
                      <a:pt x="2107" y="3201"/>
                    </a:cubicBezTo>
                    <a:moveTo>
                      <a:pt x="2097" y="3201"/>
                    </a:moveTo>
                    <a:cubicBezTo>
                      <a:pt x="2069" y="3202"/>
                      <a:pt x="2040" y="3203"/>
                      <a:pt x="2009" y="3206"/>
                    </a:cubicBezTo>
                    <a:cubicBezTo>
                      <a:pt x="2021" y="3204"/>
                      <a:pt x="2035" y="3202"/>
                      <a:pt x="2048" y="3199"/>
                    </a:cubicBezTo>
                    <a:cubicBezTo>
                      <a:pt x="2067" y="3197"/>
                      <a:pt x="2082" y="3196"/>
                      <a:pt x="2093" y="3195"/>
                    </a:cubicBezTo>
                    <a:cubicBezTo>
                      <a:pt x="2094" y="3197"/>
                      <a:pt x="2095" y="3199"/>
                      <a:pt x="2097" y="3201"/>
                    </a:cubicBezTo>
                    <a:moveTo>
                      <a:pt x="1971" y="3210"/>
                    </a:moveTo>
                    <a:cubicBezTo>
                      <a:pt x="1975" y="3209"/>
                      <a:pt x="1980" y="3208"/>
                      <a:pt x="1984" y="3207"/>
                    </a:cubicBezTo>
                    <a:cubicBezTo>
                      <a:pt x="1987" y="3206"/>
                      <a:pt x="1991" y="3206"/>
                      <a:pt x="1994" y="3205"/>
                    </a:cubicBezTo>
                    <a:cubicBezTo>
                      <a:pt x="1992" y="3206"/>
                      <a:pt x="1990" y="3207"/>
                      <a:pt x="1989" y="3208"/>
                    </a:cubicBezTo>
                    <a:cubicBezTo>
                      <a:pt x="1983" y="3208"/>
                      <a:pt x="1977" y="3209"/>
                      <a:pt x="1971" y="3210"/>
                    </a:cubicBezTo>
                    <a:moveTo>
                      <a:pt x="1946" y="3216"/>
                    </a:moveTo>
                    <a:cubicBezTo>
                      <a:pt x="1944" y="3226"/>
                      <a:pt x="1941" y="3237"/>
                      <a:pt x="1937" y="3248"/>
                    </a:cubicBezTo>
                    <a:cubicBezTo>
                      <a:pt x="1901" y="3253"/>
                      <a:pt x="1863" y="3258"/>
                      <a:pt x="1824" y="3264"/>
                    </a:cubicBezTo>
                    <a:cubicBezTo>
                      <a:pt x="1821" y="3258"/>
                      <a:pt x="1817" y="3252"/>
                      <a:pt x="1814" y="3246"/>
                    </a:cubicBezTo>
                    <a:cubicBezTo>
                      <a:pt x="1858" y="3236"/>
                      <a:pt x="1899" y="3226"/>
                      <a:pt x="1938" y="3217"/>
                    </a:cubicBezTo>
                    <a:cubicBezTo>
                      <a:pt x="1940" y="3217"/>
                      <a:pt x="1943" y="3216"/>
                      <a:pt x="1946" y="3216"/>
                    </a:cubicBezTo>
                    <a:moveTo>
                      <a:pt x="1904" y="3328"/>
                    </a:moveTo>
                    <a:cubicBezTo>
                      <a:pt x="1904" y="3328"/>
                      <a:pt x="1904" y="3329"/>
                      <a:pt x="1904" y="3329"/>
                    </a:cubicBezTo>
                    <a:cubicBezTo>
                      <a:pt x="1905" y="3334"/>
                      <a:pt x="1905" y="3338"/>
                      <a:pt x="1904" y="3341"/>
                    </a:cubicBezTo>
                    <a:cubicBezTo>
                      <a:pt x="1903" y="3340"/>
                      <a:pt x="1902" y="3338"/>
                      <a:pt x="1901" y="3336"/>
                    </a:cubicBezTo>
                    <a:cubicBezTo>
                      <a:pt x="1900" y="3335"/>
                      <a:pt x="1900" y="3334"/>
                      <a:pt x="1900" y="3333"/>
                    </a:cubicBezTo>
                    <a:cubicBezTo>
                      <a:pt x="1900" y="3331"/>
                      <a:pt x="1900" y="3329"/>
                      <a:pt x="1900" y="3328"/>
                    </a:cubicBezTo>
                    <a:cubicBezTo>
                      <a:pt x="1902" y="3328"/>
                      <a:pt x="1903" y="3328"/>
                      <a:pt x="1904" y="3328"/>
                    </a:cubicBezTo>
                    <a:moveTo>
                      <a:pt x="1903" y="3350"/>
                    </a:moveTo>
                    <a:cubicBezTo>
                      <a:pt x="1902" y="3354"/>
                      <a:pt x="1901" y="3358"/>
                      <a:pt x="1899" y="3361"/>
                    </a:cubicBezTo>
                    <a:cubicBezTo>
                      <a:pt x="1898" y="3361"/>
                      <a:pt x="1897" y="3361"/>
                      <a:pt x="1896" y="3361"/>
                    </a:cubicBezTo>
                    <a:cubicBezTo>
                      <a:pt x="1898" y="3357"/>
                      <a:pt x="1899" y="3352"/>
                      <a:pt x="1900" y="3347"/>
                    </a:cubicBezTo>
                    <a:cubicBezTo>
                      <a:pt x="1901" y="3348"/>
                      <a:pt x="1902" y="3349"/>
                      <a:pt x="1903" y="3350"/>
                    </a:cubicBezTo>
                    <a:moveTo>
                      <a:pt x="1897" y="3365"/>
                    </a:moveTo>
                    <a:cubicBezTo>
                      <a:pt x="1896" y="3366"/>
                      <a:pt x="1895" y="3367"/>
                      <a:pt x="1894" y="3368"/>
                    </a:cubicBezTo>
                    <a:cubicBezTo>
                      <a:pt x="1894" y="3367"/>
                      <a:pt x="1895" y="3366"/>
                      <a:pt x="1895" y="3366"/>
                    </a:cubicBezTo>
                    <a:cubicBezTo>
                      <a:pt x="1895" y="3366"/>
                      <a:pt x="1896" y="3366"/>
                      <a:pt x="1897" y="3365"/>
                    </a:cubicBezTo>
                    <a:moveTo>
                      <a:pt x="1876" y="3388"/>
                    </a:moveTo>
                    <a:cubicBezTo>
                      <a:pt x="1877" y="3389"/>
                      <a:pt x="1877" y="3389"/>
                      <a:pt x="1877" y="3389"/>
                    </a:cubicBezTo>
                    <a:cubicBezTo>
                      <a:pt x="1877" y="3389"/>
                      <a:pt x="1877" y="3389"/>
                      <a:pt x="1877" y="3389"/>
                    </a:cubicBezTo>
                    <a:cubicBezTo>
                      <a:pt x="1870" y="3391"/>
                      <a:pt x="1862" y="3393"/>
                      <a:pt x="1855" y="3389"/>
                    </a:cubicBezTo>
                    <a:cubicBezTo>
                      <a:pt x="1859" y="3386"/>
                      <a:pt x="1862" y="3381"/>
                      <a:pt x="1865" y="3377"/>
                    </a:cubicBezTo>
                    <a:cubicBezTo>
                      <a:pt x="1868" y="3374"/>
                      <a:pt x="1870" y="3371"/>
                      <a:pt x="1872" y="3368"/>
                    </a:cubicBezTo>
                    <a:cubicBezTo>
                      <a:pt x="1875" y="3373"/>
                      <a:pt x="1879" y="3376"/>
                      <a:pt x="1883" y="3377"/>
                    </a:cubicBezTo>
                    <a:cubicBezTo>
                      <a:pt x="1881" y="3378"/>
                      <a:pt x="1878" y="3380"/>
                      <a:pt x="1877" y="3383"/>
                    </a:cubicBezTo>
                    <a:cubicBezTo>
                      <a:pt x="1878" y="3383"/>
                      <a:pt x="1878" y="3383"/>
                      <a:pt x="1878" y="3383"/>
                    </a:cubicBezTo>
                    <a:cubicBezTo>
                      <a:pt x="1878" y="3384"/>
                      <a:pt x="1879" y="3385"/>
                      <a:pt x="1879" y="3386"/>
                    </a:cubicBezTo>
                    <a:cubicBezTo>
                      <a:pt x="1878" y="3387"/>
                      <a:pt x="1877" y="3387"/>
                      <a:pt x="1876" y="3388"/>
                    </a:cubicBezTo>
                    <a:moveTo>
                      <a:pt x="735" y="3612"/>
                    </a:moveTo>
                    <a:cubicBezTo>
                      <a:pt x="736" y="3620"/>
                      <a:pt x="736" y="3620"/>
                      <a:pt x="736" y="3620"/>
                    </a:cubicBezTo>
                    <a:cubicBezTo>
                      <a:pt x="736" y="3622"/>
                      <a:pt x="736" y="3623"/>
                      <a:pt x="736" y="3625"/>
                    </a:cubicBezTo>
                    <a:cubicBezTo>
                      <a:pt x="727" y="3626"/>
                      <a:pt x="717" y="3628"/>
                      <a:pt x="708" y="3629"/>
                    </a:cubicBezTo>
                    <a:cubicBezTo>
                      <a:pt x="707" y="3626"/>
                      <a:pt x="707" y="3623"/>
                      <a:pt x="707" y="3621"/>
                    </a:cubicBezTo>
                    <a:cubicBezTo>
                      <a:pt x="706" y="3616"/>
                      <a:pt x="706" y="3616"/>
                      <a:pt x="706" y="3616"/>
                    </a:cubicBezTo>
                    <a:cubicBezTo>
                      <a:pt x="715" y="3615"/>
                      <a:pt x="725" y="3614"/>
                      <a:pt x="735" y="3612"/>
                    </a:cubicBezTo>
                    <a:moveTo>
                      <a:pt x="737" y="3626"/>
                    </a:moveTo>
                    <a:cubicBezTo>
                      <a:pt x="737" y="3630"/>
                      <a:pt x="738" y="3635"/>
                      <a:pt x="738" y="3640"/>
                    </a:cubicBezTo>
                    <a:cubicBezTo>
                      <a:pt x="729" y="3642"/>
                      <a:pt x="720" y="3643"/>
                      <a:pt x="711" y="3644"/>
                    </a:cubicBezTo>
                    <a:cubicBezTo>
                      <a:pt x="710" y="3639"/>
                      <a:pt x="709" y="3634"/>
                      <a:pt x="708" y="3630"/>
                    </a:cubicBezTo>
                    <a:cubicBezTo>
                      <a:pt x="717" y="3629"/>
                      <a:pt x="727" y="3628"/>
                      <a:pt x="737" y="3626"/>
                    </a:cubicBezTo>
                    <a:moveTo>
                      <a:pt x="737" y="3626"/>
                    </a:moveTo>
                    <a:cubicBezTo>
                      <a:pt x="854" y="3612"/>
                      <a:pt x="998" y="3587"/>
                      <a:pt x="1148" y="3560"/>
                    </a:cubicBezTo>
                    <a:cubicBezTo>
                      <a:pt x="1149" y="3569"/>
                      <a:pt x="1149" y="3569"/>
                      <a:pt x="1149" y="3569"/>
                    </a:cubicBezTo>
                    <a:cubicBezTo>
                      <a:pt x="1121" y="3575"/>
                      <a:pt x="1093" y="3580"/>
                      <a:pt x="1065" y="3585"/>
                    </a:cubicBezTo>
                    <a:cubicBezTo>
                      <a:pt x="1065" y="3583"/>
                      <a:pt x="1065" y="3583"/>
                      <a:pt x="1065" y="3583"/>
                    </a:cubicBezTo>
                    <a:cubicBezTo>
                      <a:pt x="1065" y="3585"/>
                      <a:pt x="1065" y="3585"/>
                      <a:pt x="1065" y="3585"/>
                    </a:cubicBezTo>
                    <a:cubicBezTo>
                      <a:pt x="1033" y="3591"/>
                      <a:pt x="1000" y="3597"/>
                      <a:pt x="968" y="3603"/>
                    </a:cubicBezTo>
                    <a:cubicBezTo>
                      <a:pt x="967" y="3595"/>
                      <a:pt x="967" y="3595"/>
                      <a:pt x="967" y="3595"/>
                    </a:cubicBezTo>
                    <a:cubicBezTo>
                      <a:pt x="968" y="3603"/>
                      <a:pt x="968" y="3603"/>
                      <a:pt x="968" y="3603"/>
                    </a:cubicBezTo>
                    <a:cubicBezTo>
                      <a:pt x="934" y="3610"/>
                      <a:pt x="900" y="3616"/>
                      <a:pt x="866" y="3621"/>
                    </a:cubicBezTo>
                    <a:cubicBezTo>
                      <a:pt x="866" y="3621"/>
                      <a:pt x="866" y="3621"/>
                      <a:pt x="866" y="3621"/>
                    </a:cubicBezTo>
                    <a:cubicBezTo>
                      <a:pt x="866" y="3621"/>
                      <a:pt x="866" y="3621"/>
                      <a:pt x="866" y="3621"/>
                    </a:cubicBezTo>
                    <a:cubicBezTo>
                      <a:pt x="832" y="3627"/>
                      <a:pt x="798" y="3632"/>
                      <a:pt x="765" y="3637"/>
                    </a:cubicBezTo>
                    <a:cubicBezTo>
                      <a:pt x="763" y="3631"/>
                      <a:pt x="763" y="3631"/>
                      <a:pt x="763" y="3631"/>
                    </a:cubicBezTo>
                    <a:cubicBezTo>
                      <a:pt x="764" y="3637"/>
                      <a:pt x="764" y="3637"/>
                      <a:pt x="764" y="3637"/>
                    </a:cubicBezTo>
                    <a:cubicBezTo>
                      <a:pt x="756" y="3638"/>
                      <a:pt x="748" y="3639"/>
                      <a:pt x="739" y="3640"/>
                    </a:cubicBezTo>
                    <a:cubicBezTo>
                      <a:pt x="738" y="3635"/>
                      <a:pt x="738" y="3631"/>
                      <a:pt x="737" y="3626"/>
                    </a:cubicBezTo>
                    <a:moveTo>
                      <a:pt x="791" y="3644"/>
                    </a:moveTo>
                    <a:cubicBezTo>
                      <a:pt x="794" y="3654"/>
                      <a:pt x="794" y="3654"/>
                      <a:pt x="794" y="3654"/>
                    </a:cubicBezTo>
                    <a:cubicBezTo>
                      <a:pt x="785" y="3656"/>
                      <a:pt x="777" y="3657"/>
                      <a:pt x="769" y="3658"/>
                    </a:cubicBezTo>
                    <a:cubicBezTo>
                      <a:pt x="768" y="3652"/>
                      <a:pt x="766" y="3646"/>
                      <a:pt x="766" y="3641"/>
                    </a:cubicBezTo>
                    <a:cubicBezTo>
                      <a:pt x="765" y="3639"/>
                      <a:pt x="765" y="3639"/>
                      <a:pt x="765" y="3639"/>
                    </a:cubicBezTo>
                    <a:cubicBezTo>
                      <a:pt x="797" y="3634"/>
                      <a:pt x="831" y="3629"/>
                      <a:pt x="867" y="3623"/>
                    </a:cubicBezTo>
                    <a:cubicBezTo>
                      <a:pt x="870" y="3635"/>
                      <a:pt x="870" y="3635"/>
                      <a:pt x="870" y="3635"/>
                    </a:cubicBezTo>
                    <a:cubicBezTo>
                      <a:pt x="869" y="3634"/>
                      <a:pt x="869" y="3632"/>
                      <a:pt x="869" y="3631"/>
                    </a:cubicBezTo>
                    <a:cubicBezTo>
                      <a:pt x="867" y="3623"/>
                      <a:pt x="867" y="3623"/>
                      <a:pt x="867" y="3623"/>
                    </a:cubicBezTo>
                    <a:cubicBezTo>
                      <a:pt x="900" y="3618"/>
                      <a:pt x="934" y="3612"/>
                      <a:pt x="968" y="3606"/>
                    </a:cubicBezTo>
                    <a:cubicBezTo>
                      <a:pt x="969" y="3612"/>
                      <a:pt x="969" y="3612"/>
                      <a:pt x="969" y="3612"/>
                    </a:cubicBezTo>
                    <a:cubicBezTo>
                      <a:pt x="969" y="3610"/>
                      <a:pt x="969" y="3609"/>
                      <a:pt x="969" y="3607"/>
                    </a:cubicBezTo>
                    <a:cubicBezTo>
                      <a:pt x="969" y="3606"/>
                      <a:pt x="969" y="3606"/>
                      <a:pt x="969" y="3606"/>
                    </a:cubicBezTo>
                    <a:cubicBezTo>
                      <a:pt x="980" y="3604"/>
                      <a:pt x="991" y="3602"/>
                      <a:pt x="1002" y="3600"/>
                    </a:cubicBezTo>
                    <a:cubicBezTo>
                      <a:pt x="1006" y="3619"/>
                      <a:pt x="1006" y="3619"/>
                      <a:pt x="1006" y="3619"/>
                    </a:cubicBezTo>
                    <a:cubicBezTo>
                      <a:pt x="1007" y="3620"/>
                      <a:pt x="1007" y="3622"/>
                      <a:pt x="1007" y="3624"/>
                    </a:cubicBezTo>
                    <a:cubicBezTo>
                      <a:pt x="996" y="3626"/>
                      <a:pt x="984" y="3627"/>
                      <a:pt x="973" y="3629"/>
                    </a:cubicBezTo>
                    <a:cubicBezTo>
                      <a:pt x="972" y="3624"/>
                      <a:pt x="971" y="3620"/>
                      <a:pt x="970" y="3617"/>
                    </a:cubicBezTo>
                    <a:cubicBezTo>
                      <a:pt x="969" y="3612"/>
                      <a:pt x="969" y="3612"/>
                      <a:pt x="969" y="3612"/>
                    </a:cubicBezTo>
                    <a:cubicBezTo>
                      <a:pt x="970" y="3617"/>
                      <a:pt x="971" y="3623"/>
                      <a:pt x="973" y="3629"/>
                    </a:cubicBezTo>
                    <a:cubicBezTo>
                      <a:pt x="963" y="3631"/>
                      <a:pt x="954" y="3632"/>
                      <a:pt x="945" y="3633"/>
                    </a:cubicBezTo>
                    <a:cubicBezTo>
                      <a:pt x="942" y="3627"/>
                      <a:pt x="942" y="3627"/>
                      <a:pt x="942" y="3627"/>
                    </a:cubicBezTo>
                    <a:cubicBezTo>
                      <a:pt x="945" y="3633"/>
                      <a:pt x="945" y="3633"/>
                      <a:pt x="945" y="3633"/>
                    </a:cubicBezTo>
                    <a:cubicBezTo>
                      <a:pt x="940" y="3634"/>
                      <a:pt x="934" y="3635"/>
                      <a:pt x="929" y="3636"/>
                    </a:cubicBezTo>
                    <a:cubicBezTo>
                      <a:pt x="929" y="3634"/>
                      <a:pt x="929" y="3634"/>
                      <a:pt x="929" y="3634"/>
                    </a:cubicBezTo>
                    <a:cubicBezTo>
                      <a:pt x="929" y="3635"/>
                      <a:pt x="929" y="3635"/>
                      <a:pt x="929" y="3636"/>
                    </a:cubicBezTo>
                    <a:cubicBezTo>
                      <a:pt x="910" y="3638"/>
                      <a:pt x="891" y="3641"/>
                      <a:pt x="872" y="3644"/>
                    </a:cubicBezTo>
                    <a:cubicBezTo>
                      <a:pt x="871" y="3642"/>
                      <a:pt x="871" y="3640"/>
                      <a:pt x="870" y="3639"/>
                    </a:cubicBezTo>
                    <a:cubicBezTo>
                      <a:pt x="870" y="3635"/>
                      <a:pt x="870" y="3635"/>
                      <a:pt x="870" y="3635"/>
                    </a:cubicBezTo>
                    <a:cubicBezTo>
                      <a:pt x="870" y="3638"/>
                      <a:pt x="871" y="3641"/>
                      <a:pt x="871" y="3644"/>
                    </a:cubicBezTo>
                    <a:cubicBezTo>
                      <a:pt x="859" y="3645"/>
                      <a:pt x="846" y="3647"/>
                      <a:pt x="834" y="3649"/>
                    </a:cubicBezTo>
                    <a:cubicBezTo>
                      <a:pt x="833" y="3647"/>
                      <a:pt x="833" y="3644"/>
                      <a:pt x="832" y="3642"/>
                    </a:cubicBezTo>
                    <a:cubicBezTo>
                      <a:pt x="829" y="3633"/>
                      <a:pt x="829" y="3633"/>
                      <a:pt x="829" y="3633"/>
                    </a:cubicBezTo>
                    <a:cubicBezTo>
                      <a:pt x="834" y="3649"/>
                      <a:pt x="834" y="3649"/>
                      <a:pt x="834" y="3649"/>
                    </a:cubicBezTo>
                    <a:cubicBezTo>
                      <a:pt x="831" y="3649"/>
                      <a:pt x="829" y="3650"/>
                      <a:pt x="826" y="3650"/>
                    </a:cubicBezTo>
                    <a:cubicBezTo>
                      <a:pt x="815" y="3651"/>
                      <a:pt x="805" y="3653"/>
                      <a:pt x="794" y="3654"/>
                    </a:cubicBezTo>
                    <a:cubicBezTo>
                      <a:pt x="794" y="3654"/>
                      <a:pt x="794" y="3654"/>
                      <a:pt x="794" y="3653"/>
                    </a:cubicBezTo>
                    <a:cubicBezTo>
                      <a:pt x="791" y="3644"/>
                      <a:pt x="791" y="3644"/>
                      <a:pt x="791" y="3644"/>
                    </a:cubicBezTo>
                    <a:moveTo>
                      <a:pt x="863" y="3660"/>
                    </a:moveTo>
                    <a:cubicBezTo>
                      <a:pt x="866" y="3673"/>
                      <a:pt x="866" y="3673"/>
                      <a:pt x="866" y="3673"/>
                    </a:cubicBezTo>
                    <a:cubicBezTo>
                      <a:pt x="858" y="3674"/>
                      <a:pt x="851" y="3675"/>
                      <a:pt x="844" y="3676"/>
                    </a:cubicBezTo>
                    <a:cubicBezTo>
                      <a:pt x="840" y="3667"/>
                      <a:pt x="837" y="3658"/>
                      <a:pt x="835" y="3651"/>
                    </a:cubicBezTo>
                    <a:cubicBezTo>
                      <a:pt x="847" y="3649"/>
                      <a:pt x="859" y="3647"/>
                      <a:pt x="872" y="3646"/>
                    </a:cubicBezTo>
                    <a:cubicBezTo>
                      <a:pt x="872" y="3648"/>
                      <a:pt x="873" y="3650"/>
                      <a:pt x="874" y="3653"/>
                    </a:cubicBezTo>
                    <a:cubicBezTo>
                      <a:pt x="873" y="3650"/>
                      <a:pt x="873" y="3648"/>
                      <a:pt x="872" y="3646"/>
                    </a:cubicBezTo>
                    <a:cubicBezTo>
                      <a:pt x="891" y="3643"/>
                      <a:pt x="910" y="3640"/>
                      <a:pt x="929" y="3637"/>
                    </a:cubicBezTo>
                    <a:cubicBezTo>
                      <a:pt x="930" y="3641"/>
                      <a:pt x="930" y="3644"/>
                      <a:pt x="931" y="3648"/>
                    </a:cubicBezTo>
                    <a:cubicBezTo>
                      <a:pt x="930" y="3644"/>
                      <a:pt x="930" y="3640"/>
                      <a:pt x="929" y="3637"/>
                    </a:cubicBezTo>
                    <a:cubicBezTo>
                      <a:pt x="935" y="3636"/>
                      <a:pt x="940" y="3636"/>
                      <a:pt x="945" y="3635"/>
                    </a:cubicBezTo>
                    <a:cubicBezTo>
                      <a:pt x="949" y="3643"/>
                      <a:pt x="949" y="3643"/>
                      <a:pt x="949" y="3643"/>
                    </a:cubicBezTo>
                    <a:cubicBezTo>
                      <a:pt x="950" y="3647"/>
                      <a:pt x="952" y="3653"/>
                      <a:pt x="954" y="3659"/>
                    </a:cubicBezTo>
                    <a:cubicBezTo>
                      <a:pt x="948" y="3661"/>
                      <a:pt x="941" y="3662"/>
                      <a:pt x="935" y="3663"/>
                    </a:cubicBezTo>
                    <a:cubicBezTo>
                      <a:pt x="933" y="3658"/>
                      <a:pt x="932" y="3653"/>
                      <a:pt x="931" y="3648"/>
                    </a:cubicBezTo>
                    <a:cubicBezTo>
                      <a:pt x="932" y="3652"/>
                      <a:pt x="933" y="3657"/>
                      <a:pt x="934" y="3663"/>
                    </a:cubicBezTo>
                    <a:cubicBezTo>
                      <a:pt x="916" y="3666"/>
                      <a:pt x="898" y="3668"/>
                      <a:pt x="881" y="3671"/>
                    </a:cubicBezTo>
                    <a:cubicBezTo>
                      <a:pt x="878" y="3665"/>
                      <a:pt x="876" y="3659"/>
                      <a:pt x="874" y="3653"/>
                    </a:cubicBezTo>
                    <a:cubicBezTo>
                      <a:pt x="875" y="3658"/>
                      <a:pt x="877" y="3664"/>
                      <a:pt x="879" y="3671"/>
                    </a:cubicBezTo>
                    <a:cubicBezTo>
                      <a:pt x="875" y="3672"/>
                      <a:pt x="870" y="3672"/>
                      <a:pt x="866" y="3673"/>
                    </a:cubicBezTo>
                    <a:cubicBezTo>
                      <a:pt x="865" y="3671"/>
                      <a:pt x="865" y="3669"/>
                      <a:pt x="865" y="3667"/>
                    </a:cubicBezTo>
                    <a:cubicBezTo>
                      <a:pt x="863" y="3660"/>
                      <a:pt x="863" y="3660"/>
                      <a:pt x="863" y="3660"/>
                    </a:cubicBezTo>
                    <a:moveTo>
                      <a:pt x="955" y="3662"/>
                    </a:moveTo>
                    <a:cubicBezTo>
                      <a:pt x="958" y="3669"/>
                      <a:pt x="961" y="3676"/>
                      <a:pt x="965" y="3684"/>
                    </a:cubicBezTo>
                    <a:cubicBezTo>
                      <a:pt x="958" y="3685"/>
                      <a:pt x="951" y="3686"/>
                      <a:pt x="944" y="3687"/>
                    </a:cubicBezTo>
                    <a:cubicBezTo>
                      <a:pt x="941" y="3679"/>
                      <a:pt x="938" y="3672"/>
                      <a:pt x="936" y="3665"/>
                    </a:cubicBezTo>
                    <a:cubicBezTo>
                      <a:pt x="942" y="3664"/>
                      <a:pt x="949" y="3663"/>
                      <a:pt x="955" y="3662"/>
                    </a:cubicBezTo>
                    <a:moveTo>
                      <a:pt x="973" y="3632"/>
                    </a:moveTo>
                    <a:cubicBezTo>
                      <a:pt x="975" y="3639"/>
                      <a:pt x="977" y="3647"/>
                      <a:pt x="979" y="3655"/>
                    </a:cubicBezTo>
                    <a:cubicBezTo>
                      <a:pt x="972" y="3656"/>
                      <a:pt x="964" y="3658"/>
                      <a:pt x="956" y="3659"/>
                    </a:cubicBezTo>
                    <a:cubicBezTo>
                      <a:pt x="952" y="3651"/>
                      <a:pt x="949" y="3643"/>
                      <a:pt x="946" y="3636"/>
                    </a:cubicBezTo>
                    <a:cubicBezTo>
                      <a:pt x="946" y="3635"/>
                      <a:pt x="946" y="3635"/>
                      <a:pt x="946" y="3635"/>
                    </a:cubicBezTo>
                    <a:cubicBezTo>
                      <a:pt x="955" y="3633"/>
                      <a:pt x="964" y="3632"/>
                      <a:pt x="973" y="3631"/>
                    </a:cubicBezTo>
                    <a:cubicBezTo>
                      <a:pt x="973" y="3631"/>
                      <a:pt x="973" y="3632"/>
                      <a:pt x="973" y="3632"/>
                    </a:cubicBezTo>
                    <a:cubicBezTo>
                      <a:pt x="973" y="3632"/>
                      <a:pt x="973" y="3631"/>
                      <a:pt x="973" y="3630"/>
                    </a:cubicBezTo>
                    <a:cubicBezTo>
                      <a:pt x="984" y="3629"/>
                      <a:pt x="996" y="3627"/>
                      <a:pt x="1007" y="3625"/>
                    </a:cubicBezTo>
                    <a:cubicBezTo>
                      <a:pt x="1009" y="3631"/>
                      <a:pt x="1010" y="3640"/>
                      <a:pt x="1012" y="3649"/>
                    </a:cubicBezTo>
                    <a:cubicBezTo>
                      <a:pt x="1002" y="3651"/>
                      <a:pt x="991" y="3653"/>
                      <a:pt x="981" y="3655"/>
                    </a:cubicBezTo>
                    <a:cubicBezTo>
                      <a:pt x="978" y="3647"/>
                      <a:pt x="975" y="3640"/>
                      <a:pt x="973" y="3632"/>
                    </a:cubicBezTo>
                    <a:moveTo>
                      <a:pt x="1166" y="3670"/>
                    </a:moveTo>
                    <a:cubicBezTo>
                      <a:pt x="1164" y="3664"/>
                      <a:pt x="1162" y="3658"/>
                      <a:pt x="1161" y="3652"/>
                    </a:cubicBezTo>
                    <a:cubicBezTo>
                      <a:pt x="1167" y="3650"/>
                      <a:pt x="1173" y="3649"/>
                      <a:pt x="1179" y="3648"/>
                    </a:cubicBezTo>
                    <a:cubicBezTo>
                      <a:pt x="1181" y="3655"/>
                      <a:pt x="1184" y="3663"/>
                      <a:pt x="1187" y="3671"/>
                    </a:cubicBezTo>
                    <a:cubicBezTo>
                      <a:pt x="1181" y="3672"/>
                      <a:pt x="1174" y="3674"/>
                      <a:pt x="1168" y="3675"/>
                    </a:cubicBezTo>
                    <a:cubicBezTo>
                      <a:pt x="1167" y="3673"/>
                      <a:pt x="1167" y="3672"/>
                      <a:pt x="1166" y="3670"/>
                    </a:cubicBezTo>
                    <a:moveTo>
                      <a:pt x="1438" y="3630"/>
                    </a:moveTo>
                    <a:cubicBezTo>
                      <a:pt x="1439" y="3635"/>
                      <a:pt x="1440" y="3641"/>
                      <a:pt x="1442" y="3647"/>
                    </a:cubicBezTo>
                    <a:cubicBezTo>
                      <a:pt x="1436" y="3647"/>
                      <a:pt x="1430" y="3648"/>
                      <a:pt x="1424" y="3649"/>
                    </a:cubicBezTo>
                    <a:cubicBezTo>
                      <a:pt x="1422" y="3644"/>
                      <a:pt x="1420" y="3638"/>
                      <a:pt x="1419" y="3633"/>
                    </a:cubicBezTo>
                    <a:cubicBezTo>
                      <a:pt x="1425" y="3632"/>
                      <a:pt x="1432" y="3631"/>
                      <a:pt x="1438" y="3630"/>
                    </a:cubicBezTo>
                    <a:moveTo>
                      <a:pt x="1419" y="3650"/>
                    </a:moveTo>
                    <a:cubicBezTo>
                      <a:pt x="1410" y="3652"/>
                      <a:pt x="1401" y="3653"/>
                      <a:pt x="1392" y="3655"/>
                    </a:cubicBezTo>
                    <a:cubicBezTo>
                      <a:pt x="1390" y="3649"/>
                      <a:pt x="1388" y="3643"/>
                      <a:pt x="1386" y="3638"/>
                    </a:cubicBezTo>
                    <a:cubicBezTo>
                      <a:pt x="1396" y="3636"/>
                      <a:pt x="1405" y="3635"/>
                      <a:pt x="1415" y="3633"/>
                    </a:cubicBezTo>
                    <a:cubicBezTo>
                      <a:pt x="1416" y="3639"/>
                      <a:pt x="1417" y="3645"/>
                      <a:pt x="1419" y="3650"/>
                    </a:cubicBezTo>
                    <a:moveTo>
                      <a:pt x="1389" y="3655"/>
                    </a:moveTo>
                    <a:cubicBezTo>
                      <a:pt x="1387" y="3655"/>
                      <a:pt x="1385" y="3656"/>
                      <a:pt x="1383" y="3656"/>
                    </a:cubicBezTo>
                    <a:cubicBezTo>
                      <a:pt x="1377" y="3657"/>
                      <a:pt x="1370" y="3658"/>
                      <a:pt x="1364" y="3660"/>
                    </a:cubicBezTo>
                    <a:cubicBezTo>
                      <a:pt x="1361" y="3654"/>
                      <a:pt x="1359" y="3648"/>
                      <a:pt x="1357" y="3643"/>
                    </a:cubicBezTo>
                    <a:cubicBezTo>
                      <a:pt x="1367" y="3641"/>
                      <a:pt x="1376" y="3639"/>
                      <a:pt x="1385" y="3638"/>
                    </a:cubicBezTo>
                    <a:cubicBezTo>
                      <a:pt x="1386" y="3642"/>
                      <a:pt x="1387" y="3648"/>
                      <a:pt x="1389" y="3655"/>
                    </a:cubicBezTo>
                    <a:moveTo>
                      <a:pt x="1358" y="3660"/>
                    </a:moveTo>
                    <a:cubicBezTo>
                      <a:pt x="1351" y="3662"/>
                      <a:pt x="1345" y="3663"/>
                      <a:pt x="1338" y="3664"/>
                    </a:cubicBezTo>
                    <a:cubicBezTo>
                      <a:pt x="1335" y="3658"/>
                      <a:pt x="1333" y="3653"/>
                      <a:pt x="1331" y="3647"/>
                    </a:cubicBezTo>
                    <a:cubicBezTo>
                      <a:pt x="1338" y="3646"/>
                      <a:pt x="1345" y="3645"/>
                      <a:pt x="1353" y="3643"/>
                    </a:cubicBezTo>
                    <a:cubicBezTo>
                      <a:pt x="1354" y="3649"/>
                      <a:pt x="1356" y="3655"/>
                      <a:pt x="1358" y="3660"/>
                    </a:cubicBezTo>
                    <a:moveTo>
                      <a:pt x="1170" y="3612"/>
                    </a:moveTo>
                    <a:cubicBezTo>
                      <a:pt x="1172" y="3617"/>
                      <a:pt x="1172" y="3617"/>
                      <a:pt x="1172" y="3617"/>
                    </a:cubicBezTo>
                    <a:cubicBezTo>
                      <a:pt x="1166" y="3618"/>
                      <a:pt x="1160" y="3620"/>
                      <a:pt x="1154" y="3621"/>
                    </a:cubicBezTo>
                    <a:cubicBezTo>
                      <a:pt x="1153" y="3614"/>
                      <a:pt x="1153" y="3607"/>
                      <a:pt x="1152" y="3601"/>
                    </a:cubicBezTo>
                    <a:cubicBezTo>
                      <a:pt x="1164" y="3599"/>
                      <a:pt x="1176" y="3597"/>
                      <a:pt x="1189" y="3595"/>
                    </a:cubicBezTo>
                    <a:cubicBezTo>
                      <a:pt x="1189" y="3601"/>
                      <a:pt x="1190" y="3607"/>
                      <a:pt x="1191" y="3613"/>
                    </a:cubicBezTo>
                    <a:cubicBezTo>
                      <a:pt x="1184" y="3614"/>
                      <a:pt x="1178" y="3616"/>
                      <a:pt x="1172" y="3617"/>
                    </a:cubicBezTo>
                    <a:cubicBezTo>
                      <a:pt x="1170" y="3612"/>
                      <a:pt x="1170" y="3612"/>
                      <a:pt x="1170" y="3612"/>
                    </a:cubicBezTo>
                    <a:moveTo>
                      <a:pt x="1192" y="3619"/>
                    </a:moveTo>
                    <a:cubicBezTo>
                      <a:pt x="1193" y="3626"/>
                      <a:pt x="1194" y="3633"/>
                      <a:pt x="1196" y="3641"/>
                    </a:cubicBezTo>
                    <a:cubicBezTo>
                      <a:pt x="1191" y="3642"/>
                      <a:pt x="1186" y="3643"/>
                      <a:pt x="1181" y="3644"/>
                    </a:cubicBezTo>
                    <a:cubicBezTo>
                      <a:pt x="1178" y="3637"/>
                      <a:pt x="1176" y="3629"/>
                      <a:pt x="1174" y="3622"/>
                    </a:cubicBezTo>
                    <a:cubicBezTo>
                      <a:pt x="1180" y="3621"/>
                      <a:pt x="1186" y="3620"/>
                      <a:pt x="1192" y="3619"/>
                    </a:cubicBezTo>
                    <a:moveTo>
                      <a:pt x="1189" y="3595"/>
                    </a:moveTo>
                    <a:cubicBezTo>
                      <a:pt x="1205" y="3592"/>
                      <a:pt x="1220" y="3589"/>
                      <a:pt x="1235" y="3587"/>
                    </a:cubicBezTo>
                    <a:cubicBezTo>
                      <a:pt x="1236" y="3592"/>
                      <a:pt x="1236" y="3598"/>
                      <a:pt x="1237" y="3603"/>
                    </a:cubicBezTo>
                    <a:cubicBezTo>
                      <a:pt x="1222" y="3606"/>
                      <a:pt x="1208" y="3610"/>
                      <a:pt x="1193" y="3613"/>
                    </a:cubicBezTo>
                    <a:cubicBezTo>
                      <a:pt x="1192" y="3607"/>
                      <a:pt x="1190" y="3601"/>
                      <a:pt x="1189" y="3595"/>
                    </a:cubicBezTo>
                    <a:moveTo>
                      <a:pt x="1238" y="3608"/>
                    </a:moveTo>
                    <a:cubicBezTo>
                      <a:pt x="1239" y="3615"/>
                      <a:pt x="1240" y="3622"/>
                      <a:pt x="1241" y="3630"/>
                    </a:cubicBezTo>
                    <a:cubicBezTo>
                      <a:pt x="1240" y="3630"/>
                      <a:pt x="1238" y="3631"/>
                      <a:pt x="1236" y="3631"/>
                    </a:cubicBezTo>
                    <a:cubicBezTo>
                      <a:pt x="1230" y="3633"/>
                      <a:pt x="1224" y="3634"/>
                      <a:pt x="1218" y="3636"/>
                    </a:cubicBezTo>
                    <a:cubicBezTo>
                      <a:pt x="1217" y="3634"/>
                      <a:pt x="1217" y="3634"/>
                      <a:pt x="1217" y="3634"/>
                    </a:cubicBezTo>
                    <a:cubicBezTo>
                      <a:pt x="1217" y="3636"/>
                      <a:pt x="1217" y="3636"/>
                      <a:pt x="1217" y="3636"/>
                    </a:cubicBezTo>
                    <a:cubicBezTo>
                      <a:pt x="1212" y="3637"/>
                      <a:pt x="1206" y="3639"/>
                      <a:pt x="1200" y="3640"/>
                    </a:cubicBezTo>
                    <a:cubicBezTo>
                      <a:pt x="1198" y="3633"/>
                      <a:pt x="1196" y="3625"/>
                      <a:pt x="1194" y="3618"/>
                    </a:cubicBezTo>
                    <a:cubicBezTo>
                      <a:pt x="1209" y="3615"/>
                      <a:pt x="1223" y="3612"/>
                      <a:pt x="1238" y="3608"/>
                    </a:cubicBezTo>
                    <a:moveTo>
                      <a:pt x="1240" y="3608"/>
                    </a:moveTo>
                    <a:cubicBezTo>
                      <a:pt x="1255" y="3604"/>
                      <a:pt x="1271" y="3601"/>
                      <a:pt x="1286" y="3597"/>
                    </a:cubicBezTo>
                    <a:cubicBezTo>
                      <a:pt x="1286" y="3604"/>
                      <a:pt x="1288" y="3611"/>
                      <a:pt x="1289" y="3618"/>
                    </a:cubicBezTo>
                    <a:cubicBezTo>
                      <a:pt x="1282" y="3620"/>
                      <a:pt x="1275" y="3621"/>
                      <a:pt x="1269" y="3623"/>
                    </a:cubicBezTo>
                    <a:cubicBezTo>
                      <a:pt x="1267" y="3617"/>
                      <a:pt x="1267" y="3617"/>
                      <a:pt x="1267" y="3617"/>
                    </a:cubicBezTo>
                    <a:cubicBezTo>
                      <a:pt x="1268" y="3623"/>
                      <a:pt x="1268" y="3623"/>
                      <a:pt x="1268" y="3623"/>
                    </a:cubicBezTo>
                    <a:cubicBezTo>
                      <a:pt x="1260" y="3625"/>
                      <a:pt x="1253" y="3627"/>
                      <a:pt x="1245" y="3629"/>
                    </a:cubicBezTo>
                    <a:cubicBezTo>
                      <a:pt x="1243" y="3622"/>
                      <a:pt x="1242" y="3615"/>
                      <a:pt x="1240" y="3608"/>
                    </a:cubicBezTo>
                    <a:moveTo>
                      <a:pt x="1287" y="3597"/>
                    </a:moveTo>
                    <a:cubicBezTo>
                      <a:pt x="1293" y="3596"/>
                      <a:pt x="1298" y="3594"/>
                      <a:pt x="1304" y="3593"/>
                    </a:cubicBezTo>
                    <a:cubicBezTo>
                      <a:pt x="1316" y="3590"/>
                      <a:pt x="1329" y="3587"/>
                      <a:pt x="1341" y="3584"/>
                    </a:cubicBezTo>
                    <a:cubicBezTo>
                      <a:pt x="1342" y="3591"/>
                      <a:pt x="1343" y="3598"/>
                      <a:pt x="1344" y="3606"/>
                    </a:cubicBezTo>
                    <a:cubicBezTo>
                      <a:pt x="1336" y="3608"/>
                      <a:pt x="1327" y="3609"/>
                      <a:pt x="1319" y="3611"/>
                    </a:cubicBezTo>
                    <a:cubicBezTo>
                      <a:pt x="1319" y="3611"/>
                      <a:pt x="1319" y="3611"/>
                      <a:pt x="1319" y="3611"/>
                    </a:cubicBezTo>
                    <a:cubicBezTo>
                      <a:pt x="1319" y="3611"/>
                      <a:pt x="1319" y="3611"/>
                      <a:pt x="1319" y="3611"/>
                    </a:cubicBezTo>
                    <a:cubicBezTo>
                      <a:pt x="1310" y="3613"/>
                      <a:pt x="1300" y="3615"/>
                      <a:pt x="1291" y="3618"/>
                    </a:cubicBezTo>
                    <a:cubicBezTo>
                      <a:pt x="1290" y="3611"/>
                      <a:pt x="1288" y="3604"/>
                      <a:pt x="1287" y="3597"/>
                    </a:cubicBezTo>
                    <a:moveTo>
                      <a:pt x="1308" y="3620"/>
                    </a:moveTo>
                    <a:cubicBezTo>
                      <a:pt x="1312" y="3619"/>
                      <a:pt x="1316" y="3618"/>
                      <a:pt x="1320" y="3617"/>
                    </a:cubicBezTo>
                    <a:cubicBezTo>
                      <a:pt x="1324" y="3627"/>
                      <a:pt x="1324" y="3627"/>
                      <a:pt x="1324" y="3627"/>
                    </a:cubicBezTo>
                    <a:cubicBezTo>
                      <a:pt x="1324" y="3631"/>
                      <a:pt x="1325" y="3637"/>
                      <a:pt x="1327" y="3643"/>
                    </a:cubicBezTo>
                    <a:cubicBezTo>
                      <a:pt x="1318" y="3645"/>
                      <a:pt x="1309" y="3647"/>
                      <a:pt x="1300" y="3648"/>
                    </a:cubicBezTo>
                    <a:cubicBezTo>
                      <a:pt x="1297" y="3640"/>
                      <a:pt x="1294" y="3631"/>
                      <a:pt x="1292" y="3623"/>
                    </a:cubicBezTo>
                    <a:cubicBezTo>
                      <a:pt x="1297" y="3622"/>
                      <a:pt x="1303" y="3621"/>
                      <a:pt x="1308" y="3620"/>
                    </a:cubicBezTo>
                    <a:moveTo>
                      <a:pt x="1345" y="3611"/>
                    </a:moveTo>
                    <a:cubicBezTo>
                      <a:pt x="1347" y="3620"/>
                      <a:pt x="1349" y="3630"/>
                      <a:pt x="1351" y="3639"/>
                    </a:cubicBezTo>
                    <a:cubicBezTo>
                      <a:pt x="1344" y="3641"/>
                      <a:pt x="1337" y="3642"/>
                      <a:pt x="1329" y="3643"/>
                    </a:cubicBezTo>
                    <a:cubicBezTo>
                      <a:pt x="1326" y="3635"/>
                      <a:pt x="1324" y="3627"/>
                      <a:pt x="1322" y="3620"/>
                    </a:cubicBezTo>
                    <a:cubicBezTo>
                      <a:pt x="1321" y="3617"/>
                      <a:pt x="1321" y="3617"/>
                      <a:pt x="1321" y="3617"/>
                    </a:cubicBezTo>
                    <a:cubicBezTo>
                      <a:pt x="1329" y="3615"/>
                      <a:pt x="1337" y="3613"/>
                      <a:pt x="1345" y="3611"/>
                    </a:cubicBezTo>
                    <a:moveTo>
                      <a:pt x="1335" y="3665"/>
                    </a:moveTo>
                    <a:cubicBezTo>
                      <a:pt x="1326" y="3667"/>
                      <a:pt x="1317" y="3668"/>
                      <a:pt x="1309" y="3670"/>
                    </a:cubicBezTo>
                    <a:cubicBezTo>
                      <a:pt x="1307" y="3667"/>
                      <a:pt x="1306" y="3664"/>
                      <a:pt x="1304" y="3661"/>
                    </a:cubicBezTo>
                    <a:cubicBezTo>
                      <a:pt x="1303" y="3658"/>
                      <a:pt x="1302" y="3655"/>
                      <a:pt x="1301" y="3653"/>
                    </a:cubicBezTo>
                    <a:cubicBezTo>
                      <a:pt x="1311" y="3651"/>
                      <a:pt x="1320" y="3649"/>
                      <a:pt x="1329" y="3648"/>
                    </a:cubicBezTo>
                    <a:cubicBezTo>
                      <a:pt x="1330" y="3653"/>
                      <a:pt x="1333" y="3659"/>
                      <a:pt x="1335" y="3665"/>
                    </a:cubicBezTo>
                    <a:moveTo>
                      <a:pt x="1287" y="3674"/>
                    </a:moveTo>
                    <a:cubicBezTo>
                      <a:pt x="1284" y="3669"/>
                      <a:pt x="1282" y="3663"/>
                      <a:pt x="1279" y="3657"/>
                    </a:cubicBezTo>
                    <a:cubicBezTo>
                      <a:pt x="1285" y="3656"/>
                      <a:pt x="1291" y="3655"/>
                      <a:pt x="1298" y="3653"/>
                    </a:cubicBezTo>
                    <a:cubicBezTo>
                      <a:pt x="1299" y="3659"/>
                      <a:pt x="1302" y="3665"/>
                      <a:pt x="1304" y="3671"/>
                    </a:cubicBezTo>
                    <a:cubicBezTo>
                      <a:pt x="1298" y="3672"/>
                      <a:pt x="1293" y="3673"/>
                      <a:pt x="1287" y="3674"/>
                    </a:cubicBezTo>
                    <a:moveTo>
                      <a:pt x="1278" y="3653"/>
                    </a:moveTo>
                    <a:cubicBezTo>
                      <a:pt x="1274" y="3644"/>
                      <a:pt x="1272" y="3636"/>
                      <a:pt x="1270" y="3628"/>
                    </a:cubicBezTo>
                    <a:cubicBezTo>
                      <a:pt x="1277" y="3626"/>
                      <a:pt x="1283" y="3625"/>
                      <a:pt x="1290" y="3624"/>
                    </a:cubicBezTo>
                    <a:cubicBezTo>
                      <a:pt x="1292" y="3632"/>
                      <a:pt x="1294" y="3640"/>
                      <a:pt x="1296" y="3649"/>
                    </a:cubicBezTo>
                    <a:cubicBezTo>
                      <a:pt x="1290" y="3650"/>
                      <a:pt x="1284" y="3651"/>
                      <a:pt x="1278" y="3653"/>
                    </a:cubicBezTo>
                    <a:moveTo>
                      <a:pt x="1275" y="3653"/>
                    </a:moveTo>
                    <a:cubicBezTo>
                      <a:pt x="1268" y="3654"/>
                      <a:pt x="1261" y="3656"/>
                      <a:pt x="1253" y="3657"/>
                    </a:cubicBezTo>
                    <a:cubicBezTo>
                      <a:pt x="1252" y="3655"/>
                      <a:pt x="1251" y="3652"/>
                      <a:pt x="1250" y="3649"/>
                    </a:cubicBezTo>
                    <a:cubicBezTo>
                      <a:pt x="1249" y="3644"/>
                      <a:pt x="1247" y="3639"/>
                      <a:pt x="1246" y="3633"/>
                    </a:cubicBezTo>
                    <a:cubicBezTo>
                      <a:pt x="1254" y="3631"/>
                      <a:pt x="1262" y="3630"/>
                      <a:pt x="1270" y="3628"/>
                    </a:cubicBezTo>
                    <a:cubicBezTo>
                      <a:pt x="1271" y="3632"/>
                      <a:pt x="1271" y="3632"/>
                      <a:pt x="1271" y="3632"/>
                    </a:cubicBezTo>
                    <a:cubicBezTo>
                      <a:pt x="1271" y="3637"/>
                      <a:pt x="1272" y="3644"/>
                      <a:pt x="1275" y="3653"/>
                    </a:cubicBezTo>
                    <a:moveTo>
                      <a:pt x="1249" y="3658"/>
                    </a:moveTo>
                    <a:cubicBezTo>
                      <a:pt x="1242" y="3660"/>
                      <a:pt x="1235" y="3661"/>
                      <a:pt x="1229" y="3662"/>
                    </a:cubicBezTo>
                    <a:cubicBezTo>
                      <a:pt x="1225" y="3655"/>
                      <a:pt x="1222" y="3648"/>
                      <a:pt x="1220" y="3642"/>
                    </a:cubicBezTo>
                    <a:cubicBezTo>
                      <a:pt x="1219" y="3639"/>
                      <a:pt x="1219" y="3639"/>
                      <a:pt x="1219" y="3639"/>
                    </a:cubicBezTo>
                    <a:cubicBezTo>
                      <a:pt x="1227" y="3637"/>
                      <a:pt x="1235" y="3636"/>
                      <a:pt x="1242" y="3634"/>
                    </a:cubicBezTo>
                    <a:cubicBezTo>
                      <a:pt x="1244" y="3642"/>
                      <a:pt x="1246" y="3650"/>
                      <a:pt x="1249" y="3658"/>
                    </a:cubicBezTo>
                    <a:moveTo>
                      <a:pt x="1227" y="3663"/>
                    </a:moveTo>
                    <a:cubicBezTo>
                      <a:pt x="1221" y="3664"/>
                      <a:pt x="1215" y="3665"/>
                      <a:pt x="1209" y="3666"/>
                    </a:cubicBezTo>
                    <a:cubicBezTo>
                      <a:pt x="1206" y="3659"/>
                      <a:pt x="1203" y="3651"/>
                      <a:pt x="1201" y="3643"/>
                    </a:cubicBezTo>
                    <a:cubicBezTo>
                      <a:pt x="1207" y="3642"/>
                      <a:pt x="1213" y="3640"/>
                      <a:pt x="1219" y="3639"/>
                    </a:cubicBezTo>
                    <a:cubicBezTo>
                      <a:pt x="1222" y="3648"/>
                      <a:pt x="1222" y="3648"/>
                      <a:pt x="1222" y="3648"/>
                    </a:cubicBezTo>
                    <a:cubicBezTo>
                      <a:pt x="1223" y="3652"/>
                      <a:pt x="1225" y="3657"/>
                      <a:pt x="1227" y="3663"/>
                    </a:cubicBezTo>
                    <a:moveTo>
                      <a:pt x="1203" y="3668"/>
                    </a:moveTo>
                    <a:cubicBezTo>
                      <a:pt x="1199" y="3668"/>
                      <a:pt x="1195" y="3669"/>
                      <a:pt x="1190" y="3670"/>
                    </a:cubicBezTo>
                    <a:cubicBezTo>
                      <a:pt x="1187" y="3662"/>
                      <a:pt x="1184" y="3655"/>
                      <a:pt x="1182" y="3647"/>
                    </a:cubicBezTo>
                    <a:cubicBezTo>
                      <a:pt x="1187" y="3646"/>
                      <a:pt x="1192" y="3645"/>
                      <a:pt x="1196" y="3644"/>
                    </a:cubicBezTo>
                    <a:cubicBezTo>
                      <a:pt x="1198" y="3652"/>
                      <a:pt x="1201" y="3660"/>
                      <a:pt x="1203" y="3668"/>
                    </a:cubicBezTo>
                    <a:moveTo>
                      <a:pt x="1160" y="3649"/>
                    </a:moveTo>
                    <a:cubicBezTo>
                      <a:pt x="1158" y="3642"/>
                      <a:pt x="1157" y="3634"/>
                      <a:pt x="1155" y="3626"/>
                    </a:cubicBezTo>
                    <a:cubicBezTo>
                      <a:pt x="1161" y="3625"/>
                      <a:pt x="1167" y="3624"/>
                      <a:pt x="1173" y="3623"/>
                    </a:cubicBezTo>
                    <a:cubicBezTo>
                      <a:pt x="1175" y="3628"/>
                      <a:pt x="1175" y="3628"/>
                      <a:pt x="1175" y="3628"/>
                    </a:cubicBezTo>
                    <a:cubicBezTo>
                      <a:pt x="1175" y="3632"/>
                      <a:pt x="1177" y="3638"/>
                      <a:pt x="1179" y="3645"/>
                    </a:cubicBezTo>
                    <a:cubicBezTo>
                      <a:pt x="1172" y="3646"/>
                      <a:pt x="1166" y="3648"/>
                      <a:pt x="1160" y="3649"/>
                    </a:cubicBezTo>
                    <a:moveTo>
                      <a:pt x="1157" y="3650"/>
                    </a:moveTo>
                    <a:cubicBezTo>
                      <a:pt x="1149" y="3652"/>
                      <a:pt x="1142" y="3653"/>
                      <a:pt x="1134" y="3655"/>
                    </a:cubicBezTo>
                    <a:cubicBezTo>
                      <a:pt x="1131" y="3648"/>
                      <a:pt x="1128" y="3641"/>
                      <a:pt x="1126" y="3635"/>
                    </a:cubicBezTo>
                    <a:cubicBezTo>
                      <a:pt x="1124" y="3632"/>
                      <a:pt x="1124" y="3632"/>
                      <a:pt x="1124" y="3632"/>
                    </a:cubicBezTo>
                    <a:cubicBezTo>
                      <a:pt x="1134" y="3631"/>
                      <a:pt x="1143" y="3629"/>
                      <a:pt x="1153" y="3627"/>
                    </a:cubicBezTo>
                    <a:cubicBezTo>
                      <a:pt x="1154" y="3634"/>
                      <a:pt x="1155" y="3642"/>
                      <a:pt x="1157" y="3650"/>
                    </a:cubicBezTo>
                    <a:moveTo>
                      <a:pt x="1132" y="3655"/>
                    </a:moveTo>
                    <a:cubicBezTo>
                      <a:pt x="1130" y="3656"/>
                      <a:pt x="1127" y="3656"/>
                      <a:pt x="1125" y="3657"/>
                    </a:cubicBezTo>
                    <a:cubicBezTo>
                      <a:pt x="1122" y="3649"/>
                      <a:pt x="1120" y="3641"/>
                      <a:pt x="1117" y="3634"/>
                    </a:cubicBezTo>
                    <a:cubicBezTo>
                      <a:pt x="1120" y="3633"/>
                      <a:pt x="1122" y="3633"/>
                      <a:pt x="1124" y="3633"/>
                    </a:cubicBezTo>
                    <a:cubicBezTo>
                      <a:pt x="1128" y="3641"/>
                      <a:pt x="1128" y="3641"/>
                      <a:pt x="1128" y="3641"/>
                    </a:cubicBezTo>
                    <a:cubicBezTo>
                      <a:pt x="1128" y="3645"/>
                      <a:pt x="1130" y="3649"/>
                      <a:pt x="1132" y="3655"/>
                    </a:cubicBezTo>
                    <a:moveTo>
                      <a:pt x="1116" y="3629"/>
                    </a:moveTo>
                    <a:cubicBezTo>
                      <a:pt x="1114" y="3621"/>
                      <a:pt x="1112" y="3615"/>
                      <a:pt x="1111" y="3608"/>
                    </a:cubicBezTo>
                    <a:cubicBezTo>
                      <a:pt x="1124" y="3606"/>
                      <a:pt x="1137" y="3604"/>
                      <a:pt x="1151" y="3601"/>
                    </a:cubicBezTo>
                    <a:cubicBezTo>
                      <a:pt x="1151" y="3607"/>
                      <a:pt x="1152" y="3614"/>
                      <a:pt x="1152" y="3621"/>
                    </a:cubicBezTo>
                    <a:cubicBezTo>
                      <a:pt x="1140" y="3624"/>
                      <a:pt x="1128" y="3626"/>
                      <a:pt x="1116" y="3629"/>
                    </a:cubicBezTo>
                    <a:moveTo>
                      <a:pt x="1150" y="3600"/>
                    </a:moveTo>
                    <a:cubicBezTo>
                      <a:pt x="1137" y="3602"/>
                      <a:pt x="1124" y="3605"/>
                      <a:pt x="1110" y="3607"/>
                    </a:cubicBezTo>
                    <a:cubicBezTo>
                      <a:pt x="1110" y="3604"/>
                      <a:pt x="1109" y="3602"/>
                      <a:pt x="1109" y="3600"/>
                    </a:cubicBezTo>
                    <a:cubicBezTo>
                      <a:pt x="1106" y="3588"/>
                      <a:pt x="1106" y="3588"/>
                      <a:pt x="1106" y="3588"/>
                    </a:cubicBezTo>
                    <a:cubicBezTo>
                      <a:pt x="1110" y="3607"/>
                      <a:pt x="1110" y="3607"/>
                      <a:pt x="1110" y="3607"/>
                    </a:cubicBezTo>
                    <a:cubicBezTo>
                      <a:pt x="1098" y="3609"/>
                      <a:pt x="1085" y="3611"/>
                      <a:pt x="1073" y="3613"/>
                    </a:cubicBezTo>
                    <a:cubicBezTo>
                      <a:pt x="1071" y="3607"/>
                      <a:pt x="1070" y="3601"/>
                      <a:pt x="1068" y="3596"/>
                    </a:cubicBezTo>
                    <a:cubicBezTo>
                      <a:pt x="1066" y="3589"/>
                      <a:pt x="1066" y="3589"/>
                      <a:pt x="1066" y="3589"/>
                    </a:cubicBezTo>
                    <a:cubicBezTo>
                      <a:pt x="1094" y="3584"/>
                      <a:pt x="1121" y="3579"/>
                      <a:pt x="1149" y="3574"/>
                    </a:cubicBezTo>
                    <a:cubicBezTo>
                      <a:pt x="1149" y="3579"/>
                      <a:pt x="1149" y="3579"/>
                      <a:pt x="1149" y="3579"/>
                    </a:cubicBezTo>
                    <a:cubicBezTo>
                      <a:pt x="1150" y="3584"/>
                      <a:pt x="1150" y="3591"/>
                      <a:pt x="1150" y="3600"/>
                    </a:cubicBezTo>
                    <a:moveTo>
                      <a:pt x="1026" y="3596"/>
                    </a:moveTo>
                    <a:cubicBezTo>
                      <a:pt x="1028" y="3616"/>
                      <a:pt x="1028" y="3616"/>
                      <a:pt x="1028" y="3616"/>
                    </a:cubicBezTo>
                    <a:cubicBezTo>
                      <a:pt x="1028" y="3617"/>
                      <a:pt x="1028" y="3619"/>
                      <a:pt x="1028" y="3621"/>
                    </a:cubicBezTo>
                    <a:cubicBezTo>
                      <a:pt x="1021" y="3622"/>
                      <a:pt x="1015" y="3623"/>
                      <a:pt x="1008" y="3624"/>
                    </a:cubicBezTo>
                    <a:cubicBezTo>
                      <a:pt x="1007" y="3619"/>
                      <a:pt x="1005" y="3615"/>
                      <a:pt x="1005" y="3610"/>
                    </a:cubicBezTo>
                    <a:cubicBezTo>
                      <a:pt x="1002" y="3600"/>
                      <a:pt x="1002" y="3600"/>
                      <a:pt x="1002" y="3600"/>
                    </a:cubicBezTo>
                    <a:cubicBezTo>
                      <a:pt x="1010" y="3599"/>
                      <a:pt x="1018" y="3597"/>
                      <a:pt x="1026" y="3596"/>
                    </a:cubicBezTo>
                    <a:moveTo>
                      <a:pt x="1026" y="3596"/>
                    </a:moveTo>
                    <a:cubicBezTo>
                      <a:pt x="1039" y="3594"/>
                      <a:pt x="1053" y="3591"/>
                      <a:pt x="1066" y="3589"/>
                    </a:cubicBezTo>
                    <a:cubicBezTo>
                      <a:pt x="1071" y="3606"/>
                      <a:pt x="1071" y="3606"/>
                      <a:pt x="1071" y="3606"/>
                    </a:cubicBezTo>
                    <a:cubicBezTo>
                      <a:pt x="1071" y="3608"/>
                      <a:pt x="1072" y="3611"/>
                      <a:pt x="1073" y="3613"/>
                    </a:cubicBezTo>
                    <a:cubicBezTo>
                      <a:pt x="1065" y="3615"/>
                      <a:pt x="1057" y="3616"/>
                      <a:pt x="1049" y="3617"/>
                    </a:cubicBezTo>
                    <a:cubicBezTo>
                      <a:pt x="1046" y="3609"/>
                      <a:pt x="1046" y="3609"/>
                      <a:pt x="1046" y="3609"/>
                    </a:cubicBezTo>
                    <a:cubicBezTo>
                      <a:pt x="1049" y="3617"/>
                      <a:pt x="1049" y="3617"/>
                      <a:pt x="1049" y="3617"/>
                    </a:cubicBezTo>
                    <a:cubicBezTo>
                      <a:pt x="1042" y="3618"/>
                      <a:pt x="1036" y="3619"/>
                      <a:pt x="1029" y="3621"/>
                    </a:cubicBezTo>
                    <a:cubicBezTo>
                      <a:pt x="1028" y="3616"/>
                      <a:pt x="1028" y="3611"/>
                      <a:pt x="1027" y="3607"/>
                    </a:cubicBezTo>
                    <a:cubicBezTo>
                      <a:pt x="1026" y="3596"/>
                      <a:pt x="1026" y="3596"/>
                      <a:pt x="1026" y="3596"/>
                    </a:cubicBezTo>
                    <a:moveTo>
                      <a:pt x="1115" y="3629"/>
                    </a:moveTo>
                    <a:cubicBezTo>
                      <a:pt x="1104" y="3631"/>
                      <a:pt x="1092" y="3634"/>
                      <a:pt x="1081" y="3636"/>
                    </a:cubicBezTo>
                    <a:cubicBezTo>
                      <a:pt x="1078" y="3628"/>
                      <a:pt x="1075" y="3621"/>
                      <a:pt x="1073" y="3614"/>
                    </a:cubicBezTo>
                    <a:cubicBezTo>
                      <a:pt x="1086" y="3612"/>
                      <a:pt x="1098" y="3610"/>
                      <a:pt x="1110" y="3608"/>
                    </a:cubicBezTo>
                    <a:cubicBezTo>
                      <a:pt x="1111" y="3609"/>
                      <a:pt x="1111" y="3609"/>
                      <a:pt x="1111" y="3609"/>
                    </a:cubicBezTo>
                    <a:cubicBezTo>
                      <a:pt x="1112" y="3614"/>
                      <a:pt x="1113" y="3621"/>
                      <a:pt x="1115" y="3629"/>
                    </a:cubicBezTo>
                    <a:moveTo>
                      <a:pt x="1079" y="3636"/>
                    </a:moveTo>
                    <a:cubicBezTo>
                      <a:pt x="1072" y="3638"/>
                      <a:pt x="1064" y="3639"/>
                      <a:pt x="1057" y="3641"/>
                    </a:cubicBezTo>
                    <a:cubicBezTo>
                      <a:pt x="1054" y="3633"/>
                      <a:pt x="1052" y="3626"/>
                      <a:pt x="1050" y="3619"/>
                    </a:cubicBezTo>
                    <a:cubicBezTo>
                      <a:pt x="1050" y="3618"/>
                      <a:pt x="1050" y="3618"/>
                      <a:pt x="1050" y="3618"/>
                    </a:cubicBezTo>
                    <a:cubicBezTo>
                      <a:pt x="1057" y="3617"/>
                      <a:pt x="1065" y="3616"/>
                      <a:pt x="1073" y="3614"/>
                    </a:cubicBezTo>
                    <a:cubicBezTo>
                      <a:pt x="1075" y="3620"/>
                      <a:pt x="1077" y="3628"/>
                      <a:pt x="1079" y="3636"/>
                    </a:cubicBezTo>
                    <a:moveTo>
                      <a:pt x="1056" y="3641"/>
                    </a:moveTo>
                    <a:cubicBezTo>
                      <a:pt x="1049" y="3642"/>
                      <a:pt x="1041" y="3644"/>
                      <a:pt x="1034" y="3645"/>
                    </a:cubicBezTo>
                    <a:cubicBezTo>
                      <a:pt x="1032" y="3637"/>
                      <a:pt x="1030" y="3629"/>
                      <a:pt x="1029" y="3622"/>
                    </a:cubicBezTo>
                    <a:cubicBezTo>
                      <a:pt x="1036" y="3620"/>
                      <a:pt x="1043" y="3619"/>
                      <a:pt x="1049" y="3618"/>
                    </a:cubicBezTo>
                    <a:cubicBezTo>
                      <a:pt x="1052" y="3627"/>
                      <a:pt x="1052" y="3627"/>
                      <a:pt x="1052" y="3627"/>
                    </a:cubicBezTo>
                    <a:cubicBezTo>
                      <a:pt x="1053" y="3630"/>
                      <a:pt x="1055" y="3635"/>
                      <a:pt x="1056" y="3641"/>
                    </a:cubicBezTo>
                    <a:moveTo>
                      <a:pt x="1032" y="3645"/>
                    </a:moveTo>
                    <a:cubicBezTo>
                      <a:pt x="1026" y="3647"/>
                      <a:pt x="1020" y="3648"/>
                      <a:pt x="1014" y="3649"/>
                    </a:cubicBezTo>
                    <a:cubicBezTo>
                      <a:pt x="1012" y="3640"/>
                      <a:pt x="1010" y="3632"/>
                      <a:pt x="1008" y="3625"/>
                    </a:cubicBezTo>
                    <a:cubicBezTo>
                      <a:pt x="1015" y="3624"/>
                      <a:pt x="1022" y="3623"/>
                      <a:pt x="1028" y="3622"/>
                    </a:cubicBezTo>
                    <a:cubicBezTo>
                      <a:pt x="1029" y="3628"/>
                      <a:pt x="1030" y="3636"/>
                      <a:pt x="1032" y="3645"/>
                    </a:cubicBezTo>
                    <a:moveTo>
                      <a:pt x="842" y="3676"/>
                    </a:moveTo>
                    <a:cubicBezTo>
                      <a:pt x="829" y="3678"/>
                      <a:pt x="816" y="3679"/>
                      <a:pt x="803" y="3680"/>
                    </a:cubicBezTo>
                    <a:cubicBezTo>
                      <a:pt x="799" y="3672"/>
                      <a:pt x="796" y="3663"/>
                      <a:pt x="794" y="3656"/>
                    </a:cubicBezTo>
                    <a:cubicBezTo>
                      <a:pt x="807" y="3654"/>
                      <a:pt x="821" y="3653"/>
                      <a:pt x="834" y="3651"/>
                    </a:cubicBezTo>
                    <a:cubicBezTo>
                      <a:pt x="836" y="3656"/>
                      <a:pt x="839" y="3666"/>
                      <a:pt x="842" y="3676"/>
                    </a:cubicBezTo>
                    <a:moveTo>
                      <a:pt x="769" y="3658"/>
                    </a:moveTo>
                    <a:cubicBezTo>
                      <a:pt x="760" y="3659"/>
                      <a:pt x="752" y="3660"/>
                      <a:pt x="743" y="3661"/>
                    </a:cubicBezTo>
                    <a:cubicBezTo>
                      <a:pt x="742" y="3654"/>
                      <a:pt x="741" y="3648"/>
                      <a:pt x="739" y="3642"/>
                    </a:cubicBezTo>
                    <a:cubicBezTo>
                      <a:pt x="748" y="3641"/>
                      <a:pt x="756" y="3640"/>
                      <a:pt x="765" y="3639"/>
                    </a:cubicBezTo>
                    <a:cubicBezTo>
                      <a:pt x="767" y="3649"/>
                      <a:pt x="767" y="3649"/>
                      <a:pt x="767" y="3649"/>
                    </a:cubicBezTo>
                    <a:cubicBezTo>
                      <a:pt x="767" y="3651"/>
                      <a:pt x="768" y="3654"/>
                      <a:pt x="769" y="3658"/>
                    </a:cubicBezTo>
                    <a:moveTo>
                      <a:pt x="1233" y="3559"/>
                    </a:moveTo>
                    <a:cubicBezTo>
                      <a:pt x="1234" y="3566"/>
                      <a:pt x="1234" y="3574"/>
                      <a:pt x="1235" y="3583"/>
                    </a:cubicBezTo>
                    <a:cubicBezTo>
                      <a:pt x="1232" y="3584"/>
                      <a:pt x="1229" y="3585"/>
                      <a:pt x="1226" y="3585"/>
                    </a:cubicBezTo>
                    <a:cubicBezTo>
                      <a:pt x="1214" y="3588"/>
                      <a:pt x="1201" y="3590"/>
                      <a:pt x="1189" y="3592"/>
                    </a:cubicBezTo>
                    <a:cubicBezTo>
                      <a:pt x="1188" y="3588"/>
                      <a:pt x="1188" y="3584"/>
                      <a:pt x="1187" y="3580"/>
                    </a:cubicBezTo>
                    <a:cubicBezTo>
                      <a:pt x="1188" y="3584"/>
                      <a:pt x="1188" y="3588"/>
                      <a:pt x="1188" y="3593"/>
                    </a:cubicBezTo>
                    <a:cubicBezTo>
                      <a:pt x="1176" y="3595"/>
                      <a:pt x="1164" y="3597"/>
                      <a:pt x="1152" y="3599"/>
                    </a:cubicBezTo>
                    <a:cubicBezTo>
                      <a:pt x="1151" y="3590"/>
                      <a:pt x="1150" y="3582"/>
                      <a:pt x="1149" y="3574"/>
                    </a:cubicBezTo>
                    <a:cubicBezTo>
                      <a:pt x="1161" y="3572"/>
                      <a:pt x="1174" y="3569"/>
                      <a:pt x="1186" y="3567"/>
                    </a:cubicBezTo>
                    <a:cubicBezTo>
                      <a:pt x="1186" y="3571"/>
                      <a:pt x="1187" y="3576"/>
                      <a:pt x="1187" y="3580"/>
                    </a:cubicBezTo>
                    <a:cubicBezTo>
                      <a:pt x="1187" y="3575"/>
                      <a:pt x="1187" y="3571"/>
                      <a:pt x="1186" y="3567"/>
                    </a:cubicBezTo>
                    <a:cubicBezTo>
                      <a:pt x="1202" y="3564"/>
                      <a:pt x="1218" y="3562"/>
                      <a:pt x="1233" y="3559"/>
                    </a:cubicBezTo>
                    <a:moveTo>
                      <a:pt x="1234" y="3559"/>
                    </a:moveTo>
                    <a:cubicBezTo>
                      <a:pt x="1250" y="3556"/>
                      <a:pt x="1265" y="3553"/>
                      <a:pt x="1281" y="3551"/>
                    </a:cubicBezTo>
                    <a:cubicBezTo>
                      <a:pt x="1282" y="3569"/>
                      <a:pt x="1282" y="3569"/>
                      <a:pt x="1282" y="3569"/>
                    </a:cubicBezTo>
                    <a:cubicBezTo>
                      <a:pt x="1283" y="3570"/>
                      <a:pt x="1283" y="3571"/>
                      <a:pt x="1283" y="3573"/>
                    </a:cubicBezTo>
                    <a:cubicBezTo>
                      <a:pt x="1267" y="3576"/>
                      <a:pt x="1252" y="3579"/>
                      <a:pt x="1237" y="3583"/>
                    </a:cubicBezTo>
                    <a:cubicBezTo>
                      <a:pt x="1236" y="3574"/>
                      <a:pt x="1235" y="3566"/>
                      <a:pt x="1234" y="3559"/>
                    </a:cubicBezTo>
                    <a:moveTo>
                      <a:pt x="1283" y="3579"/>
                    </a:moveTo>
                    <a:cubicBezTo>
                      <a:pt x="1284" y="3583"/>
                      <a:pt x="1284" y="3588"/>
                      <a:pt x="1285" y="3593"/>
                    </a:cubicBezTo>
                    <a:cubicBezTo>
                      <a:pt x="1270" y="3596"/>
                      <a:pt x="1255" y="3599"/>
                      <a:pt x="1239" y="3603"/>
                    </a:cubicBezTo>
                    <a:cubicBezTo>
                      <a:pt x="1238" y="3597"/>
                      <a:pt x="1238" y="3592"/>
                      <a:pt x="1237" y="3587"/>
                    </a:cubicBezTo>
                    <a:cubicBezTo>
                      <a:pt x="1252" y="3584"/>
                      <a:pt x="1268" y="3581"/>
                      <a:pt x="1283" y="3579"/>
                    </a:cubicBezTo>
                    <a:moveTo>
                      <a:pt x="1404" y="3571"/>
                    </a:moveTo>
                    <a:cubicBezTo>
                      <a:pt x="1404" y="3578"/>
                      <a:pt x="1405" y="3585"/>
                      <a:pt x="1407" y="3593"/>
                    </a:cubicBezTo>
                    <a:cubicBezTo>
                      <a:pt x="1387" y="3597"/>
                      <a:pt x="1366" y="3601"/>
                      <a:pt x="1346" y="3605"/>
                    </a:cubicBezTo>
                    <a:cubicBezTo>
                      <a:pt x="1344" y="3598"/>
                      <a:pt x="1343" y="3591"/>
                      <a:pt x="1342" y="3584"/>
                    </a:cubicBezTo>
                    <a:cubicBezTo>
                      <a:pt x="1362" y="3580"/>
                      <a:pt x="1383" y="3575"/>
                      <a:pt x="1404" y="3571"/>
                    </a:cubicBezTo>
                    <a:moveTo>
                      <a:pt x="1408" y="3599"/>
                    </a:moveTo>
                    <a:cubicBezTo>
                      <a:pt x="1409" y="3608"/>
                      <a:pt x="1411" y="3619"/>
                      <a:pt x="1414" y="3629"/>
                    </a:cubicBezTo>
                    <a:cubicBezTo>
                      <a:pt x="1404" y="3631"/>
                      <a:pt x="1395" y="3632"/>
                      <a:pt x="1385" y="3634"/>
                    </a:cubicBezTo>
                    <a:cubicBezTo>
                      <a:pt x="1384" y="3632"/>
                      <a:pt x="1384" y="3630"/>
                      <a:pt x="1383" y="3628"/>
                    </a:cubicBezTo>
                    <a:cubicBezTo>
                      <a:pt x="1381" y="3620"/>
                      <a:pt x="1381" y="3620"/>
                      <a:pt x="1381" y="3620"/>
                    </a:cubicBezTo>
                    <a:cubicBezTo>
                      <a:pt x="1385" y="3634"/>
                      <a:pt x="1385" y="3634"/>
                      <a:pt x="1385" y="3634"/>
                    </a:cubicBezTo>
                    <a:cubicBezTo>
                      <a:pt x="1385" y="3634"/>
                      <a:pt x="1385" y="3634"/>
                      <a:pt x="1385" y="3634"/>
                    </a:cubicBezTo>
                    <a:cubicBezTo>
                      <a:pt x="1375" y="3635"/>
                      <a:pt x="1365" y="3637"/>
                      <a:pt x="1356" y="3639"/>
                    </a:cubicBezTo>
                    <a:cubicBezTo>
                      <a:pt x="1353" y="3629"/>
                      <a:pt x="1350" y="3620"/>
                      <a:pt x="1348" y="3611"/>
                    </a:cubicBezTo>
                    <a:cubicBezTo>
                      <a:pt x="1368" y="3607"/>
                      <a:pt x="1388" y="3603"/>
                      <a:pt x="1408" y="3599"/>
                    </a:cubicBezTo>
                    <a:moveTo>
                      <a:pt x="1511" y="3581"/>
                    </a:moveTo>
                    <a:cubicBezTo>
                      <a:pt x="1571" y="3572"/>
                      <a:pt x="1627" y="3567"/>
                      <a:pt x="1678" y="3565"/>
                    </a:cubicBezTo>
                    <a:cubicBezTo>
                      <a:pt x="1725" y="3563"/>
                      <a:pt x="1766" y="3565"/>
                      <a:pt x="1800" y="3567"/>
                    </a:cubicBezTo>
                    <a:cubicBezTo>
                      <a:pt x="1795" y="3575"/>
                      <a:pt x="1785" y="3587"/>
                      <a:pt x="1772" y="3600"/>
                    </a:cubicBezTo>
                    <a:cubicBezTo>
                      <a:pt x="1759" y="3600"/>
                      <a:pt x="1745" y="3600"/>
                      <a:pt x="1730" y="3600"/>
                    </a:cubicBezTo>
                    <a:cubicBezTo>
                      <a:pt x="1732" y="3590"/>
                      <a:pt x="1732" y="3579"/>
                      <a:pt x="1733" y="3572"/>
                    </a:cubicBezTo>
                    <a:cubicBezTo>
                      <a:pt x="1733" y="3564"/>
                      <a:pt x="1733" y="3564"/>
                      <a:pt x="1733" y="3564"/>
                    </a:cubicBezTo>
                    <a:cubicBezTo>
                      <a:pt x="1732" y="3577"/>
                      <a:pt x="1732" y="3577"/>
                      <a:pt x="1732" y="3577"/>
                    </a:cubicBezTo>
                    <a:cubicBezTo>
                      <a:pt x="1732" y="3583"/>
                      <a:pt x="1731" y="3591"/>
                      <a:pt x="1729" y="3600"/>
                    </a:cubicBezTo>
                    <a:cubicBezTo>
                      <a:pt x="1716" y="3601"/>
                      <a:pt x="1703" y="3601"/>
                      <a:pt x="1689" y="3602"/>
                    </a:cubicBezTo>
                    <a:cubicBezTo>
                      <a:pt x="1688" y="3591"/>
                      <a:pt x="1686" y="3581"/>
                      <a:pt x="1685" y="3573"/>
                    </a:cubicBezTo>
                    <a:cubicBezTo>
                      <a:pt x="1684" y="3566"/>
                      <a:pt x="1684" y="3566"/>
                      <a:pt x="1684" y="3566"/>
                    </a:cubicBezTo>
                    <a:cubicBezTo>
                      <a:pt x="1685" y="3579"/>
                      <a:pt x="1685" y="3579"/>
                      <a:pt x="1685" y="3579"/>
                    </a:cubicBezTo>
                    <a:cubicBezTo>
                      <a:pt x="1686" y="3584"/>
                      <a:pt x="1687" y="3592"/>
                      <a:pt x="1687" y="3602"/>
                    </a:cubicBezTo>
                    <a:cubicBezTo>
                      <a:pt x="1673" y="3602"/>
                      <a:pt x="1659" y="3603"/>
                      <a:pt x="1644" y="3604"/>
                    </a:cubicBezTo>
                    <a:cubicBezTo>
                      <a:pt x="1643" y="3599"/>
                      <a:pt x="1641" y="3594"/>
                      <a:pt x="1640" y="3589"/>
                    </a:cubicBezTo>
                    <a:cubicBezTo>
                      <a:pt x="1639" y="3583"/>
                      <a:pt x="1639" y="3583"/>
                      <a:pt x="1639" y="3583"/>
                    </a:cubicBezTo>
                    <a:cubicBezTo>
                      <a:pt x="1641" y="3594"/>
                      <a:pt x="1641" y="3594"/>
                      <a:pt x="1641" y="3594"/>
                    </a:cubicBezTo>
                    <a:cubicBezTo>
                      <a:pt x="1641" y="3597"/>
                      <a:pt x="1642" y="3600"/>
                      <a:pt x="1643" y="3604"/>
                    </a:cubicBezTo>
                    <a:cubicBezTo>
                      <a:pt x="1629" y="3605"/>
                      <a:pt x="1615" y="3606"/>
                      <a:pt x="1601" y="3607"/>
                    </a:cubicBezTo>
                    <a:cubicBezTo>
                      <a:pt x="1598" y="3600"/>
                      <a:pt x="1596" y="3592"/>
                      <a:pt x="1595" y="3586"/>
                    </a:cubicBezTo>
                    <a:cubicBezTo>
                      <a:pt x="1593" y="3578"/>
                      <a:pt x="1593" y="3578"/>
                      <a:pt x="1593" y="3578"/>
                    </a:cubicBezTo>
                    <a:cubicBezTo>
                      <a:pt x="1596" y="3592"/>
                      <a:pt x="1596" y="3592"/>
                      <a:pt x="1596" y="3592"/>
                    </a:cubicBezTo>
                    <a:cubicBezTo>
                      <a:pt x="1597" y="3596"/>
                      <a:pt x="1598" y="3601"/>
                      <a:pt x="1599" y="3607"/>
                    </a:cubicBezTo>
                    <a:cubicBezTo>
                      <a:pt x="1585" y="3609"/>
                      <a:pt x="1571" y="3610"/>
                      <a:pt x="1556" y="3611"/>
                    </a:cubicBezTo>
                    <a:cubicBezTo>
                      <a:pt x="1554" y="3602"/>
                      <a:pt x="1553" y="3593"/>
                      <a:pt x="1552" y="3585"/>
                    </a:cubicBezTo>
                    <a:cubicBezTo>
                      <a:pt x="1551" y="3576"/>
                      <a:pt x="1551" y="3576"/>
                      <a:pt x="1551" y="3576"/>
                    </a:cubicBezTo>
                    <a:cubicBezTo>
                      <a:pt x="1552" y="3591"/>
                      <a:pt x="1552" y="3591"/>
                      <a:pt x="1552" y="3591"/>
                    </a:cubicBezTo>
                    <a:cubicBezTo>
                      <a:pt x="1552" y="3596"/>
                      <a:pt x="1552" y="3603"/>
                      <a:pt x="1554" y="3612"/>
                    </a:cubicBezTo>
                    <a:cubicBezTo>
                      <a:pt x="1540" y="3613"/>
                      <a:pt x="1527" y="3615"/>
                      <a:pt x="1513" y="3616"/>
                    </a:cubicBezTo>
                    <a:cubicBezTo>
                      <a:pt x="1512" y="3604"/>
                      <a:pt x="1511" y="3592"/>
                      <a:pt x="1511" y="3581"/>
                    </a:cubicBezTo>
                    <a:moveTo>
                      <a:pt x="1692" y="3629"/>
                    </a:moveTo>
                    <a:cubicBezTo>
                      <a:pt x="1691" y="3621"/>
                      <a:pt x="1691" y="3613"/>
                      <a:pt x="1690" y="3606"/>
                    </a:cubicBezTo>
                    <a:cubicBezTo>
                      <a:pt x="1703" y="3605"/>
                      <a:pt x="1716" y="3605"/>
                      <a:pt x="1728" y="3604"/>
                    </a:cubicBezTo>
                    <a:cubicBezTo>
                      <a:pt x="1726" y="3612"/>
                      <a:pt x="1723" y="3621"/>
                      <a:pt x="1720" y="3629"/>
                    </a:cubicBezTo>
                    <a:cubicBezTo>
                      <a:pt x="1718" y="3629"/>
                      <a:pt x="1716" y="3629"/>
                      <a:pt x="1714" y="3629"/>
                    </a:cubicBezTo>
                    <a:cubicBezTo>
                      <a:pt x="1707" y="3629"/>
                      <a:pt x="1699" y="3629"/>
                      <a:pt x="1692" y="3629"/>
                    </a:cubicBezTo>
                    <a:moveTo>
                      <a:pt x="1725" y="3629"/>
                    </a:moveTo>
                    <a:cubicBezTo>
                      <a:pt x="1727" y="3621"/>
                      <a:pt x="1729" y="3612"/>
                      <a:pt x="1730" y="3604"/>
                    </a:cubicBezTo>
                    <a:cubicBezTo>
                      <a:pt x="1744" y="3604"/>
                      <a:pt x="1758" y="3603"/>
                      <a:pt x="1770" y="3603"/>
                    </a:cubicBezTo>
                    <a:cubicBezTo>
                      <a:pt x="1762" y="3611"/>
                      <a:pt x="1753" y="3620"/>
                      <a:pt x="1745" y="3629"/>
                    </a:cubicBezTo>
                    <a:cubicBezTo>
                      <a:pt x="1739" y="3629"/>
                      <a:pt x="1732" y="3629"/>
                      <a:pt x="1725" y="3629"/>
                    </a:cubicBezTo>
                    <a:moveTo>
                      <a:pt x="1687" y="3629"/>
                    </a:moveTo>
                    <a:cubicBezTo>
                      <a:pt x="1676" y="3629"/>
                      <a:pt x="1663" y="3629"/>
                      <a:pt x="1651" y="3629"/>
                    </a:cubicBezTo>
                    <a:cubicBezTo>
                      <a:pt x="1649" y="3622"/>
                      <a:pt x="1647" y="3615"/>
                      <a:pt x="1645" y="3609"/>
                    </a:cubicBezTo>
                    <a:cubicBezTo>
                      <a:pt x="1660" y="3608"/>
                      <a:pt x="1674" y="3607"/>
                      <a:pt x="1687" y="3606"/>
                    </a:cubicBezTo>
                    <a:cubicBezTo>
                      <a:pt x="1688" y="3613"/>
                      <a:pt x="1688" y="3621"/>
                      <a:pt x="1687" y="3629"/>
                    </a:cubicBezTo>
                    <a:moveTo>
                      <a:pt x="1801" y="3567"/>
                    </a:moveTo>
                    <a:cubicBezTo>
                      <a:pt x="1809" y="3567"/>
                      <a:pt x="1817" y="3568"/>
                      <a:pt x="1825" y="3568"/>
                    </a:cubicBezTo>
                    <a:cubicBezTo>
                      <a:pt x="1824" y="3570"/>
                      <a:pt x="1824" y="3570"/>
                      <a:pt x="1824" y="3570"/>
                    </a:cubicBezTo>
                    <a:cubicBezTo>
                      <a:pt x="1819" y="3577"/>
                      <a:pt x="1809" y="3589"/>
                      <a:pt x="1796" y="3601"/>
                    </a:cubicBezTo>
                    <a:cubicBezTo>
                      <a:pt x="1790" y="3601"/>
                      <a:pt x="1783" y="3600"/>
                      <a:pt x="1776" y="3600"/>
                    </a:cubicBezTo>
                    <a:cubicBezTo>
                      <a:pt x="1785" y="3589"/>
                      <a:pt x="1794" y="3577"/>
                      <a:pt x="1801" y="3567"/>
                    </a:cubicBezTo>
                    <a:moveTo>
                      <a:pt x="1647" y="3629"/>
                    </a:moveTo>
                    <a:cubicBezTo>
                      <a:pt x="1635" y="3629"/>
                      <a:pt x="1622" y="3630"/>
                      <a:pt x="1608" y="3630"/>
                    </a:cubicBezTo>
                    <a:cubicBezTo>
                      <a:pt x="1606" y="3624"/>
                      <a:pt x="1604" y="3618"/>
                      <a:pt x="1602" y="3612"/>
                    </a:cubicBezTo>
                    <a:cubicBezTo>
                      <a:pt x="1616" y="3611"/>
                      <a:pt x="1630" y="3610"/>
                      <a:pt x="1643" y="3609"/>
                    </a:cubicBezTo>
                    <a:cubicBezTo>
                      <a:pt x="1644" y="3615"/>
                      <a:pt x="1646" y="3622"/>
                      <a:pt x="1647" y="3629"/>
                    </a:cubicBezTo>
                    <a:moveTo>
                      <a:pt x="1605" y="3630"/>
                    </a:moveTo>
                    <a:cubicBezTo>
                      <a:pt x="1591" y="3631"/>
                      <a:pt x="1576" y="3632"/>
                      <a:pt x="1562" y="3633"/>
                    </a:cubicBezTo>
                    <a:cubicBezTo>
                      <a:pt x="1560" y="3627"/>
                      <a:pt x="1558" y="3622"/>
                      <a:pt x="1557" y="3616"/>
                    </a:cubicBezTo>
                    <a:cubicBezTo>
                      <a:pt x="1572" y="3614"/>
                      <a:pt x="1586" y="3613"/>
                      <a:pt x="1600" y="3612"/>
                    </a:cubicBezTo>
                    <a:cubicBezTo>
                      <a:pt x="1602" y="3618"/>
                      <a:pt x="1603" y="3624"/>
                      <a:pt x="1605" y="3630"/>
                    </a:cubicBezTo>
                    <a:moveTo>
                      <a:pt x="1558" y="3634"/>
                    </a:moveTo>
                    <a:cubicBezTo>
                      <a:pt x="1545" y="3635"/>
                      <a:pt x="1531" y="3636"/>
                      <a:pt x="1517" y="3637"/>
                    </a:cubicBezTo>
                    <a:cubicBezTo>
                      <a:pt x="1516" y="3632"/>
                      <a:pt x="1515" y="3626"/>
                      <a:pt x="1514" y="3620"/>
                    </a:cubicBezTo>
                    <a:cubicBezTo>
                      <a:pt x="1528" y="3619"/>
                      <a:pt x="1541" y="3617"/>
                      <a:pt x="1554" y="3616"/>
                    </a:cubicBezTo>
                    <a:cubicBezTo>
                      <a:pt x="1555" y="3622"/>
                      <a:pt x="1557" y="3627"/>
                      <a:pt x="1558" y="3634"/>
                    </a:cubicBezTo>
                    <a:moveTo>
                      <a:pt x="1514" y="3638"/>
                    </a:moveTo>
                    <a:cubicBezTo>
                      <a:pt x="1502" y="3639"/>
                      <a:pt x="1491" y="3640"/>
                      <a:pt x="1480" y="3642"/>
                    </a:cubicBezTo>
                    <a:cubicBezTo>
                      <a:pt x="1478" y="3636"/>
                      <a:pt x="1476" y="3631"/>
                      <a:pt x="1474" y="3625"/>
                    </a:cubicBezTo>
                    <a:cubicBezTo>
                      <a:pt x="1487" y="3624"/>
                      <a:pt x="1499" y="3622"/>
                      <a:pt x="1512" y="3621"/>
                    </a:cubicBezTo>
                    <a:cubicBezTo>
                      <a:pt x="1512" y="3626"/>
                      <a:pt x="1513" y="3632"/>
                      <a:pt x="1514" y="3638"/>
                    </a:cubicBezTo>
                    <a:moveTo>
                      <a:pt x="1476" y="3642"/>
                    </a:moveTo>
                    <a:cubicBezTo>
                      <a:pt x="1466" y="3643"/>
                      <a:pt x="1455" y="3645"/>
                      <a:pt x="1444" y="3646"/>
                    </a:cubicBezTo>
                    <a:cubicBezTo>
                      <a:pt x="1443" y="3641"/>
                      <a:pt x="1441" y="3635"/>
                      <a:pt x="1440" y="3630"/>
                    </a:cubicBezTo>
                    <a:cubicBezTo>
                      <a:pt x="1451" y="3628"/>
                      <a:pt x="1461" y="3627"/>
                      <a:pt x="1472" y="3626"/>
                    </a:cubicBezTo>
                    <a:cubicBezTo>
                      <a:pt x="1473" y="3631"/>
                      <a:pt x="1475" y="3636"/>
                      <a:pt x="1476" y="3642"/>
                    </a:cubicBezTo>
                    <a:moveTo>
                      <a:pt x="1478" y="3646"/>
                    </a:moveTo>
                    <a:cubicBezTo>
                      <a:pt x="1478" y="3648"/>
                      <a:pt x="1479" y="3649"/>
                      <a:pt x="1479" y="3651"/>
                    </a:cubicBezTo>
                    <a:cubicBezTo>
                      <a:pt x="1469" y="3652"/>
                      <a:pt x="1458" y="3654"/>
                      <a:pt x="1447" y="3655"/>
                    </a:cubicBezTo>
                    <a:cubicBezTo>
                      <a:pt x="1447" y="3653"/>
                      <a:pt x="1446" y="3652"/>
                      <a:pt x="1446" y="3650"/>
                    </a:cubicBezTo>
                    <a:cubicBezTo>
                      <a:pt x="1456" y="3649"/>
                      <a:pt x="1467" y="3647"/>
                      <a:pt x="1478" y="3646"/>
                    </a:cubicBezTo>
                    <a:moveTo>
                      <a:pt x="1444" y="3655"/>
                    </a:moveTo>
                    <a:cubicBezTo>
                      <a:pt x="1438" y="3656"/>
                      <a:pt x="1433" y="3657"/>
                      <a:pt x="1427" y="3658"/>
                    </a:cubicBezTo>
                    <a:cubicBezTo>
                      <a:pt x="1426" y="3656"/>
                      <a:pt x="1426" y="3655"/>
                      <a:pt x="1425" y="3654"/>
                    </a:cubicBezTo>
                    <a:cubicBezTo>
                      <a:pt x="1426" y="3653"/>
                      <a:pt x="1427" y="3653"/>
                      <a:pt x="1429" y="3653"/>
                    </a:cubicBezTo>
                    <a:cubicBezTo>
                      <a:pt x="1433" y="3652"/>
                      <a:pt x="1438" y="3652"/>
                      <a:pt x="1443" y="3651"/>
                    </a:cubicBezTo>
                    <a:cubicBezTo>
                      <a:pt x="1443" y="3652"/>
                      <a:pt x="1444" y="3654"/>
                      <a:pt x="1444" y="3655"/>
                    </a:cubicBezTo>
                    <a:moveTo>
                      <a:pt x="1422" y="3658"/>
                    </a:moveTo>
                    <a:cubicBezTo>
                      <a:pt x="1413" y="3659"/>
                      <a:pt x="1404" y="3660"/>
                      <a:pt x="1395" y="3662"/>
                    </a:cubicBezTo>
                    <a:cubicBezTo>
                      <a:pt x="1394" y="3661"/>
                      <a:pt x="1394" y="3660"/>
                      <a:pt x="1393" y="3659"/>
                    </a:cubicBezTo>
                    <a:cubicBezTo>
                      <a:pt x="1402" y="3657"/>
                      <a:pt x="1411" y="3656"/>
                      <a:pt x="1420" y="3654"/>
                    </a:cubicBezTo>
                    <a:cubicBezTo>
                      <a:pt x="1421" y="3656"/>
                      <a:pt x="1421" y="3657"/>
                      <a:pt x="1422" y="3658"/>
                    </a:cubicBezTo>
                    <a:moveTo>
                      <a:pt x="1392" y="3662"/>
                    </a:moveTo>
                    <a:cubicBezTo>
                      <a:pt x="1383" y="3663"/>
                      <a:pt x="1375" y="3664"/>
                      <a:pt x="1366" y="3665"/>
                    </a:cubicBezTo>
                    <a:cubicBezTo>
                      <a:pt x="1366" y="3664"/>
                      <a:pt x="1365" y="3664"/>
                      <a:pt x="1365" y="3663"/>
                    </a:cubicBezTo>
                    <a:cubicBezTo>
                      <a:pt x="1374" y="3662"/>
                      <a:pt x="1382" y="3660"/>
                      <a:pt x="1391" y="3659"/>
                    </a:cubicBezTo>
                    <a:cubicBezTo>
                      <a:pt x="1391" y="3660"/>
                      <a:pt x="1391" y="3661"/>
                      <a:pt x="1392" y="3662"/>
                    </a:cubicBezTo>
                    <a:moveTo>
                      <a:pt x="1360" y="3666"/>
                    </a:moveTo>
                    <a:cubicBezTo>
                      <a:pt x="1353" y="3667"/>
                      <a:pt x="1346" y="3668"/>
                      <a:pt x="1340" y="3668"/>
                    </a:cubicBezTo>
                    <a:cubicBezTo>
                      <a:pt x="1339" y="3668"/>
                      <a:pt x="1339" y="3668"/>
                      <a:pt x="1339" y="3668"/>
                    </a:cubicBezTo>
                    <a:cubicBezTo>
                      <a:pt x="1346" y="3667"/>
                      <a:pt x="1353" y="3665"/>
                      <a:pt x="1360" y="3664"/>
                    </a:cubicBezTo>
                    <a:cubicBezTo>
                      <a:pt x="1360" y="3665"/>
                      <a:pt x="1360" y="3665"/>
                      <a:pt x="1360" y="3666"/>
                    </a:cubicBezTo>
                    <a:moveTo>
                      <a:pt x="1336" y="3669"/>
                    </a:moveTo>
                    <a:cubicBezTo>
                      <a:pt x="1335" y="3669"/>
                      <a:pt x="1333" y="3669"/>
                      <a:pt x="1332" y="3669"/>
                    </a:cubicBezTo>
                    <a:cubicBezTo>
                      <a:pt x="1333" y="3669"/>
                      <a:pt x="1335" y="3669"/>
                      <a:pt x="1336" y="3669"/>
                    </a:cubicBezTo>
                    <a:cubicBezTo>
                      <a:pt x="1336" y="3669"/>
                      <a:pt x="1336" y="3669"/>
                      <a:pt x="1336" y="3669"/>
                    </a:cubicBezTo>
                    <a:moveTo>
                      <a:pt x="1256" y="3678"/>
                    </a:moveTo>
                    <a:cubicBezTo>
                      <a:pt x="1250" y="3679"/>
                      <a:pt x="1244" y="3680"/>
                      <a:pt x="1238" y="3681"/>
                    </a:cubicBezTo>
                    <a:cubicBezTo>
                      <a:pt x="1236" y="3676"/>
                      <a:pt x="1233" y="3671"/>
                      <a:pt x="1231" y="3667"/>
                    </a:cubicBezTo>
                    <a:cubicBezTo>
                      <a:pt x="1238" y="3666"/>
                      <a:pt x="1244" y="3664"/>
                      <a:pt x="1250" y="3663"/>
                    </a:cubicBezTo>
                    <a:cubicBezTo>
                      <a:pt x="1252" y="3668"/>
                      <a:pt x="1254" y="3674"/>
                      <a:pt x="1256" y="3678"/>
                    </a:cubicBezTo>
                    <a:moveTo>
                      <a:pt x="1235" y="3681"/>
                    </a:moveTo>
                    <a:cubicBezTo>
                      <a:pt x="1228" y="3682"/>
                      <a:pt x="1222" y="3683"/>
                      <a:pt x="1215" y="3683"/>
                    </a:cubicBezTo>
                    <a:cubicBezTo>
                      <a:pt x="1214" y="3679"/>
                      <a:pt x="1212" y="3675"/>
                      <a:pt x="1210" y="3671"/>
                    </a:cubicBezTo>
                    <a:cubicBezTo>
                      <a:pt x="1217" y="3670"/>
                      <a:pt x="1223" y="3669"/>
                      <a:pt x="1229" y="3667"/>
                    </a:cubicBezTo>
                    <a:cubicBezTo>
                      <a:pt x="1231" y="3672"/>
                      <a:pt x="1233" y="3676"/>
                      <a:pt x="1235" y="3681"/>
                    </a:cubicBezTo>
                    <a:moveTo>
                      <a:pt x="1209" y="3684"/>
                    </a:moveTo>
                    <a:cubicBezTo>
                      <a:pt x="1205" y="3684"/>
                      <a:pt x="1201" y="3685"/>
                      <a:pt x="1197" y="3685"/>
                    </a:cubicBezTo>
                    <a:cubicBezTo>
                      <a:pt x="1195" y="3682"/>
                      <a:pt x="1194" y="3678"/>
                      <a:pt x="1192" y="3675"/>
                    </a:cubicBezTo>
                    <a:cubicBezTo>
                      <a:pt x="1196" y="3674"/>
                      <a:pt x="1201" y="3673"/>
                      <a:pt x="1205" y="3672"/>
                    </a:cubicBezTo>
                    <a:cubicBezTo>
                      <a:pt x="1206" y="3676"/>
                      <a:pt x="1208" y="3680"/>
                      <a:pt x="1209" y="3684"/>
                    </a:cubicBezTo>
                    <a:moveTo>
                      <a:pt x="1193" y="3686"/>
                    </a:moveTo>
                    <a:cubicBezTo>
                      <a:pt x="1186" y="3687"/>
                      <a:pt x="1180" y="3687"/>
                      <a:pt x="1173" y="3688"/>
                    </a:cubicBezTo>
                    <a:cubicBezTo>
                      <a:pt x="1172" y="3685"/>
                      <a:pt x="1171" y="3682"/>
                      <a:pt x="1169" y="3679"/>
                    </a:cubicBezTo>
                    <a:cubicBezTo>
                      <a:pt x="1176" y="3678"/>
                      <a:pt x="1182" y="3677"/>
                      <a:pt x="1189" y="3676"/>
                    </a:cubicBezTo>
                    <a:cubicBezTo>
                      <a:pt x="1190" y="3679"/>
                      <a:pt x="1191" y="3682"/>
                      <a:pt x="1193" y="3686"/>
                    </a:cubicBezTo>
                    <a:moveTo>
                      <a:pt x="1168" y="3689"/>
                    </a:moveTo>
                    <a:cubicBezTo>
                      <a:pt x="1163" y="3689"/>
                      <a:pt x="1158" y="3690"/>
                      <a:pt x="1153" y="3690"/>
                    </a:cubicBezTo>
                    <a:cubicBezTo>
                      <a:pt x="1152" y="3688"/>
                      <a:pt x="1151" y="3686"/>
                      <a:pt x="1149" y="3683"/>
                    </a:cubicBezTo>
                    <a:cubicBezTo>
                      <a:pt x="1154" y="3682"/>
                      <a:pt x="1160" y="3681"/>
                      <a:pt x="1165" y="3680"/>
                    </a:cubicBezTo>
                    <a:cubicBezTo>
                      <a:pt x="1165" y="3681"/>
                      <a:pt x="1165" y="3681"/>
                      <a:pt x="1166" y="3682"/>
                    </a:cubicBezTo>
                    <a:cubicBezTo>
                      <a:pt x="1166" y="3684"/>
                      <a:pt x="1167" y="3686"/>
                      <a:pt x="1168" y="3689"/>
                    </a:cubicBezTo>
                    <a:moveTo>
                      <a:pt x="1147" y="3679"/>
                    </a:moveTo>
                    <a:cubicBezTo>
                      <a:pt x="1143" y="3671"/>
                      <a:pt x="1139" y="3664"/>
                      <a:pt x="1135" y="3657"/>
                    </a:cubicBezTo>
                    <a:cubicBezTo>
                      <a:pt x="1142" y="3655"/>
                      <a:pt x="1150" y="3654"/>
                      <a:pt x="1157" y="3652"/>
                    </a:cubicBezTo>
                    <a:cubicBezTo>
                      <a:pt x="1159" y="3660"/>
                      <a:pt x="1161" y="3668"/>
                      <a:pt x="1163" y="3676"/>
                    </a:cubicBezTo>
                    <a:cubicBezTo>
                      <a:pt x="1158" y="3677"/>
                      <a:pt x="1152" y="3678"/>
                      <a:pt x="1147" y="3679"/>
                    </a:cubicBezTo>
                    <a:moveTo>
                      <a:pt x="1143" y="3680"/>
                    </a:moveTo>
                    <a:cubicBezTo>
                      <a:pt x="1140" y="3680"/>
                      <a:pt x="1137" y="3681"/>
                      <a:pt x="1134" y="3681"/>
                    </a:cubicBezTo>
                    <a:cubicBezTo>
                      <a:pt x="1131" y="3674"/>
                      <a:pt x="1128" y="3666"/>
                      <a:pt x="1125" y="3659"/>
                    </a:cubicBezTo>
                    <a:cubicBezTo>
                      <a:pt x="1128" y="3658"/>
                      <a:pt x="1130" y="3658"/>
                      <a:pt x="1133" y="3657"/>
                    </a:cubicBezTo>
                    <a:cubicBezTo>
                      <a:pt x="1136" y="3664"/>
                      <a:pt x="1139" y="3672"/>
                      <a:pt x="1143" y="3680"/>
                    </a:cubicBezTo>
                    <a:moveTo>
                      <a:pt x="1130" y="3682"/>
                    </a:moveTo>
                    <a:cubicBezTo>
                      <a:pt x="1128" y="3683"/>
                      <a:pt x="1125" y="3683"/>
                      <a:pt x="1123" y="3684"/>
                    </a:cubicBezTo>
                    <a:cubicBezTo>
                      <a:pt x="1119" y="3676"/>
                      <a:pt x="1114" y="3669"/>
                      <a:pt x="1111" y="3662"/>
                    </a:cubicBezTo>
                    <a:cubicBezTo>
                      <a:pt x="1115" y="3661"/>
                      <a:pt x="1119" y="3660"/>
                      <a:pt x="1122" y="3659"/>
                    </a:cubicBezTo>
                    <a:cubicBezTo>
                      <a:pt x="1125" y="3667"/>
                      <a:pt x="1127" y="3675"/>
                      <a:pt x="1130" y="3682"/>
                    </a:cubicBezTo>
                    <a:moveTo>
                      <a:pt x="1089" y="3664"/>
                    </a:moveTo>
                    <a:cubicBezTo>
                      <a:pt x="1082" y="3665"/>
                      <a:pt x="1075" y="3666"/>
                      <a:pt x="1068" y="3668"/>
                    </a:cubicBezTo>
                    <a:cubicBezTo>
                      <a:pt x="1064" y="3660"/>
                      <a:pt x="1061" y="3652"/>
                      <a:pt x="1059" y="3645"/>
                    </a:cubicBezTo>
                    <a:cubicBezTo>
                      <a:pt x="1066" y="3644"/>
                      <a:pt x="1073" y="3642"/>
                      <a:pt x="1081" y="3641"/>
                    </a:cubicBezTo>
                    <a:cubicBezTo>
                      <a:pt x="1083" y="3648"/>
                      <a:pt x="1086" y="3656"/>
                      <a:pt x="1089" y="3664"/>
                    </a:cubicBezTo>
                    <a:moveTo>
                      <a:pt x="1065" y="3668"/>
                    </a:moveTo>
                    <a:cubicBezTo>
                      <a:pt x="1057" y="3669"/>
                      <a:pt x="1050" y="3671"/>
                      <a:pt x="1042" y="3672"/>
                    </a:cubicBezTo>
                    <a:cubicBezTo>
                      <a:pt x="1039" y="3664"/>
                      <a:pt x="1037" y="3657"/>
                      <a:pt x="1035" y="3649"/>
                    </a:cubicBezTo>
                    <a:cubicBezTo>
                      <a:pt x="1042" y="3648"/>
                      <a:pt x="1050" y="3646"/>
                      <a:pt x="1058" y="3645"/>
                    </a:cubicBezTo>
                    <a:cubicBezTo>
                      <a:pt x="1060" y="3652"/>
                      <a:pt x="1062" y="3660"/>
                      <a:pt x="1065" y="3668"/>
                    </a:cubicBezTo>
                    <a:moveTo>
                      <a:pt x="1019" y="3676"/>
                    </a:moveTo>
                    <a:cubicBezTo>
                      <a:pt x="1010" y="3677"/>
                      <a:pt x="1001" y="3679"/>
                      <a:pt x="992" y="3680"/>
                    </a:cubicBezTo>
                    <a:cubicBezTo>
                      <a:pt x="989" y="3673"/>
                      <a:pt x="985" y="3665"/>
                      <a:pt x="982" y="3658"/>
                    </a:cubicBezTo>
                    <a:cubicBezTo>
                      <a:pt x="992" y="3656"/>
                      <a:pt x="1003" y="3655"/>
                      <a:pt x="1013" y="3653"/>
                    </a:cubicBezTo>
                    <a:cubicBezTo>
                      <a:pt x="1015" y="3660"/>
                      <a:pt x="1016" y="3668"/>
                      <a:pt x="1019" y="3676"/>
                    </a:cubicBezTo>
                    <a:moveTo>
                      <a:pt x="988" y="3681"/>
                    </a:moveTo>
                    <a:cubicBezTo>
                      <a:pt x="981" y="3682"/>
                      <a:pt x="975" y="3682"/>
                      <a:pt x="969" y="3683"/>
                    </a:cubicBezTo>
                    <a:cubicBezTo>
                      <a:pt x="965" y="3676"/>
                      <a:pt x="961" y="3669"/>
                      <a:pt x="958" y="3662"/>
                    </a:cubicBezTo>
                    <a:cubicBezTo>
                      <a:pt x="965" y="3661"/>
                      <a:pt x="973" y="3659"/>
                      <a:pt x="980" y="3658"/>
                    </a:cubicBezTo>
                    <a:cubicBezTo>
                      <a:pt x="982" y="3665"/>
                      <a:pt x="985" y="3673"/>
                      <a:pt x="988" y="3681"/>
                    </a:cubicBezTo>
                    <a:moveTo>
                      <a:pt x="989" y="3683"/>
                    </a:moveTo>
                    <a:cubicBezTo>
                      <a:pt x="992" y="3690"/>
                      <a:pt x="995" y="3697"/>
                      <a:pt x="999" y="3703"/>
                    </a:cubicBezTo>
                    <a:cubicBezTo>
                      <a:pt x="999" y="3704"/>
                      <a:pt x="1000" y="3704"/>
                      <a:pt x="1000" y="3705"/>
                    </a:cubicBezTo>
                    <a:cubicBezTo>
                      <a:pt x="994" y="3705"/>
                      <a:pt x="987" y="3706"/>
                      <a:pt x="981" y="3706"/>
                    </a:cubicBezTo>
                    <a:cubicBezTo>
                      <a:pt x="977" y="3700"/>
                      <a:pt x="974" y="3693"/>
                      <a:pt x="970" y="3686"/>
                    </a:cubicBezTo>
                    <a:cubicBezTo>
                      <a:pt x="976" y="3685"/>
                      <a:pt x="983" y="3684"/>
                      <a:pt x="989" y="3683"/>
                    </a:cubicBezTo>
                    <a:moveTo>
                      <a:pt x="977" y="3707"/>
                    </a:moveTo>
                    <a:cubicBezTo>
                      <a:pt x="970" y="3707"/>
                      <a:pt x="962" y="3708"/>
                      <a:pt x="955" y="3708"/>
                    </a:cubicBezTo>
                    <a:cubicBezTo>
                      <a:pt x="952" y="3702"/>
                      <a:pt x="948" y="3696"/>
                      <a:pt x="945" y="3689"/>
                    </a:cubicBezTo>
                    <a:cubicBezTo>
                      <a:pt x="952" y="3689"/>
                      <a:pt x="959" y="3688"/>
                      <a:pt x="967" y="3687"/>
                    </a:cubicBezTo>
                    <a:cubicBezTo>
                      <a:pt x="970" y="3693"/>
                      <a:pt x="973" y="3700"/>
                      <a:pt x="977" y="3707"/>
                    </a:cubicBezTo>
                    <a:moveTo>
                      <a:pt x="949" y="3709"/>
                    </a:moveTo>
                    <a:cubicBezTo>
                      <a:pt x="943" y="3709"/>
                      <a:pt x="937" y="3709"/>
                      <a:pt x="930" y="3710"/>
                    </a:cubicBezTo>
                    <a:cubicBezTo>
                      <a:pt x="927" y="3704"/>
                      <a:pt x="924" y="3698"/>
                      <a:pt x="921" y="3692"/>
                    </a:cubicBezTo>
                    <a:cubicBezTo>
                      <a:pt x="928" y="3692"/>
                      <a:pt x="935" y="3691"/>
                      <a:pt x="941" y="3690"/>
                    </a:cubicBezTo>
                    <a:cubicBezTo>
                      <a:pt x="944" y="3696"/>
                      <a:pt x="946" y="3702"/>
                      <a:pt x="949" y="3709"/>
                    </a:cubicBezTo>
                    <a:moveTo>
                      <a:pt x="871" y="3695"/>
                    </a:moveTo>
                    <a:cubicBezTo>
                      <a:pt x="865" y="3695"/>
                      <a:pt x="858" y="3696"/>
                      <a:pt x="852" y="3696"/>
                    </a:cubicBezTo>
                    <a:cubicBezTo>
                      <a:pt x="849" y="3690"/>
                      <a:pt x="846" y="3683"/>
                      <a:pt x="844" y="3677"/>
                    </a:cubicBezTo>
                    <a:cubicBezTo>
                      <a:pt x="851" y="3676"/>
                      <a:pt x="859" y="3675"/>
                      <a:pt x="866" y="3674"/>
                    </a:cubicBezTo>
                    <a:cubicBezTo>
                      <a:pt x="867" y="3679"/>
                      <a:pt x="868" y="3686"/>
                      <a:pt x="871" y="3695"/>
                    </a:cubicBezTo>
                    <a:moveTo>
                      <a:pt x="809" y="3700"/>
                    </a:moveTo>
                    <a:cubicBezTo>
                      <a:pt x="806" y="3700"/>
                      <a:pt x="802" y="3700"/>
                      <a:pt x="798" y="3701"/>
                    </a:cubicBezTo>
                    <a:cubicBezTo>
                      <a:pt x="796" y="3695"/>
                      <a:pt x="794" y="3690"/>
                      <a:pt x="793" y="3685"/>
                    </a:cubicBezTo>
                    <a:cubicBezTo>
                      <a:pt x="792" y="3682"/>
                      <a:pt x="792" y="3682"/>
                      <a:pt x="792" y="3682"/>
                    </a:cubicBezTo>
                    <a:cubicBezTo>
                      <a:pt x="795" y="3682"/>
                      <a:pt x="798" y="3681"/>
                      <a:pt x="802" y="3681"/>
                    </a:cubicBezTo>
                    <a:cubicBezTo>
                      <a:pt x="804" y="3687"/>
                      <a:pt x="806" y="3693"/>
                      <a:pt x="809" y="3700"/>
                    </a:cubicBezTo>
                    <a:moveTo>
                      <a:pt x="796" y="3701"/>
                    </a:moveTo>
                    <a:cubicBezTo>
                      <a:pt x="792" y="3701"/>
                      <a:pt x="787" y="3701"/>
                      <a:pt x="783" y="3702"/>
                    </a:cubicBezTo>
                    <a:cubicBezTo>
                      <a:pt x="781" y="3695"/>
                      <a:pt x="778" y="3689"/>
                      <a:pt x="776" y="3683"/>
                    </a:cubicBezTo>
                    <a:cubicBezTo>
                      <a:pt x="781" y="3683"/>
                      <a:pt x="786" y="3682"/>
                      <a:pt x="791" y="3682"/>
                    </a:cubicBezTo>
                    <a:cubicBezTo>
                      <a:pt x="794" y="3690"/>
                      <a:pt x="794" y="3690"/>
                      <a:pt x="794" y="3690"/>
                    </a:cubicBezTo>
                    <a:cubicBezTo>
                      <a:pt x="794" y="3693"/>
                      <a:pt x="795" y="3696"/>
                      <a:pt x="796" y="3701"/>
                    </a:cubicBezTo>
                    <a:moveTo>
                      <a:pt x="776" y="3683"/>
                    </a:moveTo>
                    <a:cubicBezTo>
                      <a:pt x="774" y="3675"/>
                      <a:pt x="771" y="3667"/>
                      <a:pt x="769" y="3659"/>
                    </a:cubicBezTo>
                    <a:cubicBezTo>
                      <a:pt x="778" y="3658"/>
                      <a:pt x="786" y="3657"/>
                      <a:pt x="794" y="3656"/>
                    </a:cubicBezTo>
                    <a:cubicBezTo>
                      <a:pt x="795" y="3661"/>
                      <a:pt x="795" y="3661"/>
                      <a:pt x="795" y="3661"/>
                    </a:cubicBezTo>
                    <a:cubicBezTo>
                      <a:pt x="797" y="3665"/>
                      <a:pt x="799" y="3672"/>
                      <a:pt x="802" y="3681"/>
                    </a:cubicBezTo>
                    <a:cubicBezTo>
                      <a:pt x="798" y="3681"/>
                      <a:pt x="795" y="3681"/>
                      <a:pt x="791" y="3682"/>
                    </a:cubicBezTo>
                    <a:cubicBezTo>
                      <a:pt x="790" y="3679"/>
                      <a:pt x="790" y="3679"/>
                      <a:pt x="790" y="3679"/>
                    </a:cubicBezTo>
                    <a:cubicBezTo>
                      <a:pt x="791" y="3682"/>
                      <a:pt x="791" y="3682"/>
                      <a:pt x="791" y="3682"/>
                    </a:cubicBezTo>
                    <a:cubicBezTo>
                      <a:pt x="786" y="3682"/>
                      <a:pt x="781" y="3683"/>
                      <a:pt x="776" y="3683"/>
                    </a:cubicBezTo>
                    <a:moveTo>
                      <a:pt x="746" y="3685"/>
                    </a:moveTo>
                    <a:cubicBezTo>
                      <a:pt x="738" y="3686"/>
                      <a:pt x="729" y="3686"/>
                      <a:pt x="721" y="3687"/>
                    </a:cubicBezTo>
                    <a:cubicBezTo>
                      <a:pt x="719" y="3679"/>
                      <a:pt x="717" y="3672"/>
                      <a:pt x="715" y="3665"/>
                    </a:cubicBezTo>
                    <a:cubicBezTo>
                      <a:pt x="724" y="3664"/>
                      <a:pt x="733" y="3663"/>
                      <a:pt x="741" y="3662"/>
                    </a:cubicBezTo>
                    <a:cubicBezTo>
                      <a:pt x="743" y="3669"/>
                      <a:pt x="744" y="3677"/>
                      <a:pt x="746" y="3685"/>
                    </a:cubicBezTo>
                    <a:moveTo>
                      <a:pt x="715" y="3664"/>
                    </a:moveTo>
                    <a:cubicBezTo>
                      <a:pt x="714" y="3658"/>
                      <a:pt x="712" y="3651"/>
                      <a:pt x="711" y="3645"/>
                    </a:cubicBezTo>
                    <a:cubicBezTo>
                      <a:pt x="720" y="3644"/>
                      <a:pt x="729" y="3643"/>
                      <a:pt x="739" y="3642"/>
                    </a:cubicBezTo>
                    <a:cubicBezTo>
                      <a:pt x="739" y="3648"/>
                      <a:pt x="740" y="3654"/>
                      <a:pt x="741" y="3661"/>
                    </a:cubicBezTo>
                    <a:cubicBezTo>
                      <a:pt x="733" y="3662"/>
                      <a:pt x="724" y="3663"/>
                      <a:pt x="715" y="3664"/>
                    </a:cubicBezTo>
                    <a:moveTo>
                      <a:pt x="713" y="3664"/>
                    </a:moveTo>
                    <a:cubicBezTo>
                      <a:pt x="705" y="3665"/>
                      <a:pt x="696" y="3666"/>
                      <a:pt x="687" y="3666"/>
                    </a:cubicBezTo>
                    <a:cubicBezTo>
                      <a:pt x="686" y="3660"/>
                      <a:pt x="684" y="3654"/>
                      <a:pt x="683" y="3648"/>
                    </a:cubicBezTo>
                    <a:cubicBezTo>
                      <a:pt x="692" y="3648"/>
                      <a:pt x="701" y="3647"/>
                      <a:pt x="710" y="3646"/>
                    </a:cubicBezTo>
                    <a:cubicBezTo>
                      <a:pt x="711" y="3651"/>
                      <a:pt x="712" y="3657"/>
                      <a:pt x="713" y="3664"/>
                    </a:cubicBezTo>
                    <a:moveTo>
                      <a:pt x="685" y="3667"/>
                    </a:moveTo>
                    <a:cubicBezTo>
                      <a:pt x="675" y="3667"/>
                      <a:pt x="665" y="3668"/>
                      <a:pt x="655" y="3669"/>
                    </a:cubicBezTo>
                    <a:cubicBezTo>
                      <a:pt x="653" y="3663"/>
                      <a:pt x="651" y="3657"/>
                      <a:pt x="649" y="3651"/>
                    </a:cubicBezTo>
                    <a:cubicBezTo>
                      <a:pt x="660" y="3651"/>
                      <a:pt x="671" y="3650"/>
                      <a:pt x="682" y="3648"/>
                    </a:cubicBezTo>
                    <a:cubicBezTo>
                      <a:pt x="683" y="3654"/>
                      <a:pt x="684" y="3660"/>
                      <a:pt x="685" y="3667"/>
                    </a:cubicBezTo>
                    <a:moveTo>
                      <a:pt x="651" y="3669"/>
                    </a:moveTo>
                    <a:cubicBezTo>
                      <a:pt x="642" y="3669"/>
                      <a:pt x="632" y="3670"/>
                      <a:pt x="622" y="3670"/>
                    </a:cubicBezTo>
                    <a:cubicBezTo>
                      <a:pt x="621" y="3664"/>
                      <a:pt x="619" y="3659"/>
                      <a:pt x="617" y="3653"/>
                    </a:cubicBezTo>
                    <a:cubicBezTo>
                      <a:pt x="627" y="3653"/>
                      <a:pt x="636" y="3652"/>
                      <a:pt x="646" y="3652"/>
                    </a:cubicBezTo>
                    <a:cubicBezTo>
                      <a:pt x="648" y="3657"/>
                      <a:pt x="649" y="3663"/>
                      <a:pt x="651" y="3669"/>
                    </a:cubicBezTo>
                    <a:moveTo>
                      <a:pt x="587" y="3652"/>
                    </a:moveTo>
                    <a:cubicBezTo>
                      <a:pt x="586" y="3648"/>
                      <a:pt x="584" y="3643"/>
                      <a:pt x="583" y="3639"/>
                    </a:cubicBezTo>
                    <a:cubicBezTo>
                      <a:pt x="592" y="3639"/>
                      <a:pt x="600" y="3638"/>
                      <a:pt x="609" y="3638"/>
                    </a:cubicBezTo>
                    <a:cubicBezTo>
                      <a:pt x="610" y="3642"/>
                      <a:pt x="612" y="3647"/>
                      <a:pt x="613" y="3651"/>
                    </a:cubicBezTo>
                    <a:cubicBezTo>
                      <a:pt x="604" y="3652"/>
                      <a:pt x="596" y="3652"/>
                      <a:pt x="587" y="3652"/>
                    </a:cubicBezTo>
                    <a:moveTo>
                      <a:pt x="584" y="3652"/>
                    </a:moveTo>
                    <a:cubicBezTo>
                      <a:pt x="577" y="3652"/>
                      <a:pt x="570" y="3652"/>
                      <a:pt x="563" y="3652"/>
                    </a:cubicBezTo>
                    <a:cubicBezTo>
                      <a:pt x="562" y="3648"/>
                      <a:pt x="561" y="3643"/>
                      <a:pt x="560" y="3638"/>
                    </a:cubicBezTo>
                    <a:cubicBezTo>
                      <a:pt x="566" y="3639"/>
                      <a:pt x="573" y="3639"/>
                      <a:pt x="580" y="3639"/>
                    </a:cubicBezTo>
                    <a:cubicBezTo>
                      <a:pt x="581" y="3643"/>
                      <a:pt x="582" y="3648"/>
                      <a:pt x="584" y="3652"/>
                    </a:cubicBezTo>
                    <a:moveTo>
                      <a:pt x="560" y="3638"/>
                    </a:moveTo>
                    <a:cubicBezTo>
                      <a:pt x="558" y="3633"/>
                      <a:pt x="557" y="3628"/>
                      <a:pt x="556" y="3624"/>
                    </a:cubicBezTo>
                    <a:cubicBezTo>
                      <a:pt x="563" y="3624"/>
                      <a:pt x="569" y="3624"/>
                      <a:pt x="576" y="3625"/>
                    </a:cubicBezTo>
                    <a:cubicBezTo>
                      <a:pt x="577" y="3629"/>
                      <a:pt x="578" y="3633"/>
                      <a:pt x="580" y="3638"/>
                    </a:cubicBezTo>
                    <a:cubicBezTo>
                      <a:pt x="573" y="3638"/>
                      <a:pt x="566" y="3638"/>
                      <a:pt x="560" y="3638"/>
                    </a:cubicBezTo>
                    <a:moveTo>
                      <a:pt x="556" y="3638"/>
                    </a:moveTo>
                    <a:cubicBezTo>
                      <a:pt x="550" y="3638"/>
                      <a:pt x="544" y="3637"/>
                      <a:pt x="538" y="3637"/>
                    </a:cubicBezTo>
                    <a:cubicBezTo>
                      <a:pt x="537" y="3632"/>
                      <a:pt x="536" y="3627"/>
                      <a:pt x="535" y="3621"/>
                    </a:cubicBezTo>
                    <a:cubicBezTo>
                      <a:pt x="537" y="3622"/>
                      <a:pt x="538" y="3622"/>
                      <a:pt x="540" y="3622"/>
                    </a:cubicBezTo>
                    <a:cubicBezTo>
                      <a:pt x="540" y="3622"/>
                      <a:pt x="540" y="3622"/>
                      <a:pt x="540" y="3622"/>
                    </a:cubicBezTo>
                    <a:cubicBezTo>
                      <a:pt x="538" y="3622"/>
                      <a:pt x="536" y="3621"/>
                      <a:pt x="535" y="3621"/>
                    </a:cubicBezTo>
                    <a:cubicBezTo>
                      <a:pt x="533" y="3612"/>
                      <a:pt x="531" y="3603"/>
                      <a:pt x="530" y="3596"/>
                    </a:cubicBezTo>
                    <a:cubicBezTo>
                      <a:pt x="535" y="3595"/>
                      <a:pt x="541" y="3595"/>
                      <a:pt x="547" y="3595"/>
                    </a:cubicBezTo>
                    <a:cubicBezTo>
                      <a:pt x="548" y="3604"/>
                      <a:pt x="550" y="3613"/>
                      <a:pt x="552" y="3622"/>
                    </a:cubicBezTo>
                    <a:cubicBezTo>
                      <a:pt x="548" y="3622"/>
                      <a:pt x="544" y="3622"/>
                      <a:pt x="540" y="3622"/>
                    </a:cubicBezTo>
                    <a:cubicBezTo>
                      <a:pt x="544" y="3622"/>
                      <a:pt x="548" y="3623"/>
                      <a:pt x="552" y="3623"/>
                    </a:cubicBezTo>
                    <a:cubicBezTo>
                      <a:pt x="553" y="3628"/>
                      <a:pt x="554" y="3633"/>
                      <a:pt x="556" y="3638"/>
                    </a:cubicBezTo>
                    <a:moveTo>
                      <a:pt x="522" y="3650"/>
                    </a:moveTo>
                    <a:cubicBezTo>
                      <a:pt x="517" y="3650"/>
                      <a:pt x="512" y="3650"/>
                      <a:pt x="507" y="3650"/>
                    </a:cubicBezTo>
                    <a:cubicBezTo>
                      <a:pt x="506" y="3645"/>
                      <a:pt x="504" y="3640"/>
                      <a:pt x="502" y="3635"/>
                    </a:cubicBezTo>
                    <a:cubicBezTo>
                      <a:pt x="507" y="3635"/>
                      <a:pt x="512" y="3635"/>
                      <a:pt x="517" y="3636"/>
                    </a:cubicBezTo>
                    <a:cubicBezTo>
                      <a:pt x="519" y="3641"/>
                      <a:pt x="520" y="3646"/>
                      <a:pt x="522" y="3650"/>
                    </a:cubicBezTo>
                    <a:moveTo>
                      <a:pt x="521" y="3700"/>
                    </a:moveTo>
                    <a:cubicBezTo>
                      <a:pt x="509" y="3700"/>
                      <a:pt x="509" y="3700"/>
                      <a:pt x="509" y="3700"/>
                    </a:cubicBezTo>
                    <a:cubicBezTo>
                      <a:pt x="504" y="3691"/>
                      <a:pt x="499" y="3682"/>
                      <a:pt x="495" y="3672"/>
                    </a:cubicBezTo>
                    <a:cubicBezTo>
                      <a:pt x="501" y="3672"/>
                      <a:pt x="507" y="3673"/>
                      <a:pt x="512" y="3674"/>
                    </a:cubicBezTo>
                    <a:cubicBezTo>
                      <a:pt x="515" y="3682"/>
                      <a:pt x="518" y="3691"/>
                      <a:pt x="521" y="3700"/>
                    </a:cubicBezTo>
                    <a:moveTo>
                      <a:pt x="518" y="3683"/>
                    </a:moveTo>
                    <a:cubicBezTo>
                      <a:pt x="521" y="3689"/>
                      <a:pt x="524" y="3695"/>
                      <a:pt x="527" y="3700"/>
                    </a:cubicBezTo>
                    <a:cubicBezTo>
                      <a:pt x="525" y="3700"/>
                      <a:pt x="525" y="3700"/>
                      <a:pt x="525" y="3700"/>
                    </a:cubicBezTo>
                    <a:cubicBezTo>
                      <a:pt x="523" y="3695"/>
                      <a:pt x="520" y="3689"/>
                      <a:pt x="518" y="3683"/>
                    </a:cubicBezTo>
                    <a:moveTo>
                      <a:pt x="495" y="3671"/>
                    </a:moveTo>
                    <a:cubicBezTo>
                      <a:pt x="493" y="3668"/>
                      <a:pt x="492" y="3664"/>
                      <a:pt x="491" y="3660"/>
                    </a:cubicBezTo>
                    <a:cubicBezTo>
                      <a:pt x="492" y="3661"/>
                      <a:pt x="494" y="3661"/>
                      <a:pt x="496" y="3661"/>
                    </a:cubicBezTo>
                    <a:cubicBezTo>
                      <a:pt x="494" y="3661"/>
                      <a:pt x="492" y="3660"/>
                      <a:pt x="491" y="3660"/>
                    </a:cubicBezTo>
                    <a:cubicBezTo>
                      <a:pt x="490" y="3657"/>
                      <a:pt x="489" y="3655"/>
                      <a:pt x="488" y="3652"/>
                    </a:cubicBezTo>
                    <a:cubicBezTo>
                      <a:pt x="488" y="3651"/>
                      <a:pt x="487" y="3650"/>
                      <a:pt x="487" y="3649"/>
                    </a:cubicBezTo>
                    <a:cubicBezTo>
                      <a:pt x="492" y="3649"/>
                      <a:pt x="498" y="3650"/>
                      <a:pt x="504" y="3650"/>
                    </a:cubicBezTo>
                    <a:cubicBezTo>
                      <a:pt x="506" y="3654"/>
                      <a:pt x="507" y="3659"/>
                      <a:pt x="509" y="3663"/>
                    </a:cubicBezTo>
                    <a:cubicBezTo>
                      <a:pt x="507" y="3663"/>
                      <a:pt x="505" y="3663"/>
                      <a:pt x="504" y="3663"/>
                    </a:cubicBezTo>
                    <a:cubicBezTo>
                      <a:pt x="505" y="3663"/>
                      <a:pt x="507" y="3663"/>
                      <a:pt x="509" y="3663"/>
                    </a:cubicBezTo>
                    <a:cubicBezTo>
                      <a:pt x="510" y="3665"/>
                      <a:pt x="510" y="3666"/>
                      <a:pt x="511" y="3668"/>
                    </a:cubicBezTo>
                    <a:cubicBezTo>
                      <a:pt x="511" y="3670"/>
                      <a:pt x="512" y="3672"/>
                      <a:pt x="512" y="3674"/>
                    </a:cubicBezTo>
                    <a:cubicBezTo>
                      <a:pt x="512" y="3674"/>
                      <a:pt x="511" y="3674"/>
                      <a:pt x="511" y="3674"/>
                    </a:cubicBezTo>
                    <a:cubicBezTo>
                      <a:pt x="506" y="3673"/>
                      <a:pt x="500" y="3672"/>
                      <a:pt x="495" y="3671"/>
                    </a:cubicBezTo>
                    <a:moveTo>
                      <a:pt x="493" y="3671"/>
                    </a:moveTo>
                    <a:cubicBezTo>
                      <a:pt x="491" y="3671"/>
                      <a:pt x="489" y="3671"/>
                      <a:pt x="488" y="3670"/>
                    </a:cubicBezTo>
                    <a:cubicBezTo>
                      <a:pt x="486" y="3666"/>
                      <a:pt x="485" y="3663"/>
                      <a:pt x="484" y="3659"/>
                    </a:cubicBezTo>
                    <a:cubicBezTo>
                      <a:pt x="484" y="3659"/>
                      <a:pt x="484" y="3659"/>
                      <a:pt x="484" y="3659"/>
                    </a:cubicBezTo>
                    <a:cubicBezTo>
                      <a:pt x="485" y="3659"/>
                      <a:pt x="487" y="3660"/>
                      <a:pt x="488" y="3660"/>
                    </a:cubicBezTo>
                    <a:cubicBezTo>
                      <a:pt x="490" y="3664"/>
                      <a:pt x="491" y="3667"/>
                      <a:pt x="493" y="3671"/>
                    </a:cubicBezTo>
                    <a:moveTo>
                      <a:pt x="486" y="3670"/>
                    </a:moveTo>
                    <a:cubicBezTo>
                      <a:pt x="484" y="3670"/>
                      <a:pt x="481" y="3669"/>
                      <a:pt x="479" y="3669"/>
                    </a:cubicBezTo>
                    <a:cubicBezTo>
                      <a:pt x="477" y="3665"/>
                      <a:pt x="476" y="3661"/>
                      <a:pt x="475" y="3657"/>
                    </a:cubicBezTo>
                    <a:cubicBezTo>
                      <a:pt x="478" y="3658"/>
                      <a:pt x="481" y="3658"/>
                      <a:pt x="483" y="3659"/>
                    </a:cubicBezTo>
                    <a:cubicBezTo>
                      <a:pt x="484" y="3663"/>
                      <a:pt x="484" y="3663"/>
                      <a:pt x="484" y="3663"/>
                    </a:cubicBezTo>
                    <a:cubicBezTo>
                      <a:pt x="485" y="3665"/>
                      <a:pt x="485" y="3667"/>
                      <a:pt x="486" y="3670"/>
                    </a:cubicBezTo>
                    <a:moveTo>
                      <a:pt x="476" y="3669"/>
                    </a:moveTo>
                    <a:cubicBezTo>
                      <a:pt x="472" y="3668"/>
                      <a:pt x="469" y="3668"/>
                      <a:pt x="466" y="3667"/>
                    </a:cubicBezTo>
                    <a:cubicBezTo>
                      <a:pt x="464" y="3663"/>
                      <a:pt x="463" y="3659"/>
                      <a:pt x="462" y="3654"/>
                    </a:cubicBezTo>
                    <a:cubicBezTo>
                      <a:pt x="465" y="3655"/>
                      <a:pt x="468" y="3656"/>
                      <a:pt x="471" y="3656"/>
                    </a:cubicBezTo>
                    <a:cubicBezTo>
                      <a:pt x="472" y="3661"/>
                      <a:pt x="474" y="3665"/>
                      <a:pt x="476" y="3669"/>
                    </a:cubicBezTo>
                    <a:moveTo>
                      <a:pt x="463" y="3667"/>
                    </a:moveTo>
                    <a:cubicBezTo>
                      <a:pt x="458" y="3666"/>
                      <a:pt x="454" y="3665"/>
                      <a:pt x="449" y="3665"/>
                    </a:cubicBezTo>
                    <a:cubicBezTo>
                      <a:pt x="448" y="3660"/>
                      <a:pt x="446" y="3655"/>
                      <a:pt x="445" y="3650"/>
                    </a:cubicBezTo>
                    <a:cubicBezTo>
                      <a:pt x="449" y="3651"/>
                      <a:pt x="454" y="3652"/>
                      <a:pt x="458" y="3653"/>
                    </a:cubicBezTo>
                    <a:cubicBezTo>
                      <a:pt x="459" y="3658"/>
                      <a:pt x="461" y="3662"/>
                      <a:pt x="463" y="3667"/>
                    </a:cubicBezTo>
                    <a:moveTo>
                      <a:pt x="446" y="3664"/>
                    </a:moveTo>
                    <a:cubicBezTo>
                      <a:pt x="441" y="3663"/>
                      <a:pt x="436" y="3663"/>
                      <a:pt x="431" y="3662"/>
                    </a:cubicBezTo>
                    <a:cubicBezTo>
                      <a:pt x="429" y="3656"/>
                      <a:pt x="427" y="3651"/>
                      <a:pt x="426" y="3645"/>
                    </a:cubicBezTo>
                    <a:cubicBezTo>
                      <a:pt x="431" y="3647"/>
                      <a:pt x="436" y="3648"/>
                      <a:pt x="441" y="3649"/>
                    </a:cubicBezTo>
                    <a:cubicBezTo>
                      <a:pt x="443" y="3654"/>
                      <a:pt x="444" y="3659"/>
                      <a:pt x="446" y="3664"/>
                    </a:cubicBezTo>
                    <a:moveTo>
                      <a:pt x="426" y="3645"/>
                    </a:moveTo>
                    <a:cubicBezTo>
                      <a:pt x="425" y="3644"/>
                      <a:pt x="425" y="3643"/>
                      <a:pt x="425" y="3642"/>
                    </a:cubicBezTo>
                    <a:cubicBezTo>
                      <a:pt x="430" y="3643"/>
                      <a:pt x="435" y="3643"/>
                      <a:pt x="439" y="3644"/>
                    </a:cubicBezTo>
                    <a:cubicBezTo>
                      <a:pt x="440" y="3645"/>
                      <a:pt x="441" y="3647"/>
                      <a:pt x="441" y="3649"/>
                    </a:cubicBezTo>
                    <a:cubicBezTo>
                      <a:pt x="436" y="3647"/>
                      <a:pt x="431" y="3646"/>
                      <a:pt x="426" y="3645"/>
                    </a:cubicBezTo>
                    <a:moveTo>
                      <a:pt x="422" y="3643"/>
                    </a:moveTo>
                    <a:cubicBezTo>
                      <a:pt x="419" y="3643"/>
                      <a:pt x="416" y="3642"/>
                      <a:pt x="413" y="3641"/>
                    </a:cubicBezTo>
                    <a:cubicBezTo>
                      <a:pt x="416" y="3641"/>
                      <a:pt x="418" y="3641"/>
                      <a:pt x="421" y="3642"/>
                    </a:cubicBezTo>
                    <a:cubicBezTo>
                      <a:pt x="421" y="3642"/>
                      <a:pt x="421" y="3643"/>
                      <a:pt x="422" y="3643"/>
                    </a:cubicBezTo>
                    <a:moveTo>
                      <a:pt x="412" y="3640"/>
                    </a:moveTo>
                    <a:cubicBezTo>
                      <a:pt x="410" y="3640"/>
                      <a:pt x="408" y="3639"/>
                      <a:pt x="407" y="3639"/>
                    </a:cubicBezTo>
                    <a:cubicBezTo>
                      <a:pt x="405" y="3631"/>
                      <a:pt x="403" y="3624"/>
                      <a:pt x="402" y="3616"/>
                    </a:cubicBezTo>
                    <a:cubicBezTo>
                      <a:pt x="406" y="3617"/>
                      <a:pt x="411" y="3618"/>
                      <a:pt x="415" y="3619"/>
                    </a:cubicBezTo>
                    <a:cubicBezTo>
                      <a:pt x="417" y="3627"/>
                      <a:pt x="419" y="3634"/>
                      <a:pt x="421" y="3642"/>
                    </a:cubicBezTo>
                    <a:cubicBezTo>
                      <a:pt x="418" y="3641"/>
                      <a:pt x="415" y="3641"/>
                      <a:pt x="412" y="3640"/>
                    </a:cubicBezTo>
                    <a:moveTo>
                      <a:pt x="403" y="3638"/>
                    </a:moveTo>
                    <a:cubicBezTo>
                      <a:pt x="399" y="3637"/>
                      <a:pt x="396" y="3635"/>
                      <a:pt x="392" y="3634"/>
                    </a:cubicBezTo>
                    <a:cubicBezTo>
                      <a:pt x="390" y="3627"/>
                      <a:pt x="388" y="3620"/>
                      <a:pt x="386" y="3612"/>
                    </a:cubicBezTo>
                    <a:cubicBezTo>
                      <a:pt x="390" y="3613"/>
                      <a:pt x="394" y="3614"/>
                      <a:pt x="398" y="3615"/>
                    </a:cubicBezTo>
                    <a:cubicBezTo>
                      <a:pt x="399" y="3623"/>
                      <a:pt x="401" y="3630"/>
                      <a:pt x="403" y="3638"/>
                    </a:cubicBezTo>
                    <a:moveTo>
                      <a:pt x="386" y="3612"/>
                    </a:moveTo>
                    <a:cubicBezTo>
                      <a:pt x="385" y="3607"/>
                      <a:pt x="384" y="3601"/>
                      <a:pt x="383" y="3596"/>
                    </a:cubicBezTo>
                    <a:cubicBezTo>
                      <a:pt x="387" y="3597"/>
                      <a:pt x="391" y="3598"/>
                      <a:pt x="395" y="3599"/>
                    </a:cubicBezTo>
                    <a:cubicBezTo>
                      <a:pt x="396" y="3604"/>
                      <a:pt x="397" y="3610"/>
                      <a:pt x="398" y="3615"/>
                    </a:cubicBezTo>
                    <a:cubicBezTo>
                      <a:pt x="394" y="3614"/>
                      <a:pt x="390" y="3613"/>
                      <a:pt x="386" y="3612"/>
                    </a:cubicBezTo>
                    <a:moveTo>
                      <a:pt x="382" y="3611"/>
                    </a:moveTo>
                    <a:cubicBezTo>
                      <a:pt x="378" y="3610"/>
                      <a:pt x="374" y="3608"/>
                      <a:pt x="369" y="3607"/>
                    </a:cubicBezTo>
                    <a:cubicBezTo>
                      <a:pt x="368" y="3602"/>
                      <a:pt x="366" y="3597"/>
                      <a:pt x="365" y="3592"/>
                    </a:cubicBezTo>
                    <a:cubicBezTo>
                      <a:pt x="369" y="3593"/>
                      <a:pt x="374" y="3594"/>
                      <a:pt x="379" y="3595"/>
                    </a:cubicBezTo>
                    <a:cubicBezTo>
                      <a:pt x="380" y="3601"/>
                      <a:pt x="381" y="3606"/>
                      <a:pt x="382" y="3611"/>
                    </a:cubicBezTo>
                    <a:moveTo>
                      <a:pt x="365" y="3591"/>
                    </a:moveTo>
                    <a:cubicBezTo>
                      <a:pt x="364" y="3590"/>
                      <a:pt x="364" y="3588"/>
                      <a:pt x="363" y="3586"/>
                    </a:cubicBezTo>
                    <a:cubicBezTo>
                      <a:pt x="377" y="3586"/>
                      <a:pt x="377" y="3586"/>
                      <a:pt x="377" y="3586"/>
                    </a:cubicBezTo>
                    <a:cubicBezTo>
                      <a:pt x="378" y="3589"/>
                      <a:pt x="378" y="3592"/>
                      <a:pt x="379" y="3595"/>
                    </a:cubicBezTo>
                    <a:cubicBezTo>
                      <a:pt x="374" y="3594"/>
                      <a:pt x="369" y="3593"/>
                      <a:pt x="365" y="3591"/>
                    </a:cubicBezTo>
                    <a:moveTo>
                      <a:pt x="363" y="3586"/>
                    </a:moveTo>
                    <a:cubicBezTo>
                      <a:pt x="360" y="3576"/>
                      <a:pt x="358" y="3566"/>
                      <a:pt x="356" y="3558"/>
                    </a:cubicBezTo>
                    <a:cubicBezTo>
                      <a:pt x="357" y="3558"/>
                      <a:pt x="358" y="3558"/>
                      <a:pt x="359" y="3558"/>
                    </a:cubicBezTo>
                    <a:cubicBezTo>
                      <a:pt x="364" y="3560"/>
                      <a:pt x="368" y="3563"/>
                      <a:pt x="373" y="3565"/>
                    </a:cubicBezTo>
                    <a:cubicBezTo>
                      <a:pt x="373" y="3567"/>
                      <a:pt x="374" y="3568"/>
                      <a:pt x="374" y="3570"/>
                    </a:cubicBezTo>
                    <a:cubicBezTo>
                      <a:pt x="373" y="3570"/>
                      <a:pt x="373" y="3570"/>
                      <a:pt x="373" y="3570"/>
                    </a:cubicBezTo>
                    <a:cubicBezTo>
                      <a:pt x="373" y="3570"/>
                      <a:pt x="374" y="3570"/>
                      <a:pt x="374" y="3570"/>
                    </a:cubicBezTo>
                    <a:cubicBezTo>
                      <a:pt x="375" y="3575"/>
                      <a:pt x="376" y="3580"/>
                      <a:pt x="377" y="3586"/>
                    </a:cubicBezTo>
                    <a:cubicBezTo>
                      <a:pt x="363" y="3586"/>
                      <a:pt x="363" y="3586"/>
                      <a:pt x="363" y="3586"/>
                    </a:cubicBezTo>
                    <a:moveTo>
                      <a:pt x="356" y="3558"/>
                    </a:moveTo>
                    <a:cubicBezTo>
                      <a:pt x="356" y="3557"/>
                      <a:pt x="356" y="3557"/>
                      <a:pt x="355" y="3556"/>
                    </a:cubicBezTo>
                    <a:cubicBezTo>
                      <a:pt x="356" y="3557"/>
                      <a:pt x="357" y="3557"/>
                      <a:pt x="358" y="3558"/>
                    </a:cubicBezTo>
                    <a:cubicBezTo>
                      <a:pt x="357" y="3558"/>
                      <a:pt x="357" y="3558"/>
                      <a:pt x="356" y="3558"/>
                    </a:cubicBezTo>
                    <a:moveTo>
                      <a:pt x="353" y="3557"/>
                    </a:moveTo>
                    <a:cubicBezTo>
                      <a:pt x="349" y="3557"/>
                      <a:pt x="346" y="3557"/>
                      <a:pt x="343" y="3557"/>
                    </a:cubicBezTo>
                    <a:cubicBezTo>
                      <a:pt x="342" y="3554"/>
                      <a:pt x="341" y="3550"/>
                      <a:pt x="340" y="3547"/>
                    </a:cubicBezTo>
                    <a:cubicBezTo>
                      <a:pt x="344" y="3550"/>
                      <a:pt x="348" y="3552"/>
                      <a:pt x="352" y="3554"/>
                    </a:cubicBezTo>
                    <a:cubicBezTo>
                      <a:pt x="352" y="3555"/>
                      <a:pt x="352" y="3556"/>
                      <a:pt x="353" y="3557"/>
                    </a:cubicBezTo>
                    <a:moveTo>
                      <a:pt x="339" y="3544"/>
                    </a:moveTo>
                    <a:cubicBezTo>
                      <a:pt x="338" y="3539"/>
                      <a:pt x="336" y="3535"/>
                      <a:pt x="335" y="3531"/>
                    </a:cubicBezTo>
                    <a:cubicBezTo>
                      <a:pt x="339" y="3531"/>
                      <a:pt x="344" y="3532"/>
                      <a:pt x="348" y="3533"/>
                    </a:cubicBezTo>
                    <a:cubicBezTo>
                      <a:pt x="349" y="3537"/>
                      <a:pt x="350" y="3542"/>
                      <a:pt x="351" y="3546"/>
                    </a:cubicBezTo>
                    <a:cubicBezTo>
                      <a:pt x="348" y="3546"/>
                      <a:pt x="346" y="3546"/>
                      <a:pt x="343" y="3547"/>
                    </a:cubicBezTo>
                    <a:cubicBezTo>
                      <a:pt x="342" y="3546"/>
                      <a:pt x="341" y="3545"/>
                      <a:pt x="339" y="3544"/>
                    </a:cubicBezTo>
                    <a:moveTo>
                      <a:pt x="350" y="3533"/>
                    </a:moveTo>
                    <a:cubicBezTo>
                      <a:pt x="354" y="3533"/>
                      <a:pt x="358" y="3534"/>
                      <a:pt x="362" y="3534"/>
                    </a:cubicBezTo>
                    <a:cubicBezTo>
                      <a:pt x="364" y="3535"/>
                      <a:pt x="366" y="3536"/>
                      <a:pt x="368" y="3537"/>
                    </a:cubicBezTo>
                    <a:cubicBezTo>
                      <a:pt x="369" y="3540"/>
                      <a:pt x="369" y="3543"/>
                      <a:pt x="370" y="3546"/>
                    </a:cubicBezTo>
                    <a:cubicBezTo>
                      <a:pt x="364" y="3546"/>
                      <a:pt x="359" y="3546"/>
                      <a:pt x="353" y="3546"/>
                    </a:cubicBezTo>
                    <a:cubicBezTo>
                      <a:pt x="352" y="3541"/>
                      <a:pt x="351" y="3537"/>
                      <a:pt x="350" y="3533"/>
                    </a:cubicBezTo>
                    <a:moveTo>
                      <a:pt x="350" y="3533"/>
                    </a:moveTo>
                    <a:cubicBezTo>
                      <a:pt x="349" y="3531"/>
                      <a:pt x="349" y="3529"/>
                      <a:pt x="349" y="3528"/>
                    </a:cubicBezTo>
                    <a:cubicBezTo>
                      <a:pt x="353" y="3530"/>
                      <a:pt x="357" y="3532"/>
                      <a:pt x="361" y="3534"/>
                    </a:cubicBezTo>
                    <a:cubicBezTo>
                      <a:pt x="357" y="3533"/>
                      <a:pt x="354" y="3533"/>
                      <a:pt x="350" y="3533"/>
                    </a:cubicBezTo>
                    <a:moveTo>
                      <a:pt x="414" y="3538"/>
                    </a:moveTo>
                    <a:cubicBezTo>
                      <a:pt x="414" y="3534"/>
                      <a:pt x="414" y="3534"/>
                      <a:pt x="414" y="3534"/>
                    </a:cubicBezTo>
                    <a:cubicBezTo>
                      <a:pt x="415" y="3531"/>
                      <a:pt x="416" y="3523"/>
                      <a:pt x="416" y="3515"/>
                    </a:cubicBezTo>
                    <a:cubicBezTo>
                      <a:pt x="417" y="3516"/>
                      <a:pt x="417" y="3516"/>
                      <a:pt x="418" y="3516"/>
                    </a:cubicBezTo>
                    <a:cubicBezTo>
                      <a:pt x="418" y="3516"/>
                      <a:pt x="418" y="3516"/>
                      <a:pt x="418" y="3516"/>
                    </a:cubicBezTo>
                    <a:cubicBezTo>
                      <a:pt x="418" y="3517"/>
                      <a:pt x="418" y="3517"/>
                      <a:pt x="418" y="3517"/>
                    </a:cubicBezTo>
                    <a:cubicBezTo>
                      <a:pt x="418" y="3517"/>
                      <a:pt x="418" y="3516"/>
                      <a:pt x="419" y="3516"/>
                    </a:cubicBezTo>
                    <a:cubicBezTo>
                      <a:pt x="419" y="3516"/>
                      <a:pt x="419" y="3516"/>
                      <a:pt x="419" y="3516"/>
                    </a:cubicBezTo>
                    <a:cubicBezTo>
                      <a:pt x="420" y="3523"/>
                      <a:pt x="421" y="3531"/>
                      <a:pt x="421" y="3536"/>
                    </a:cubicBezTo>
                    <a:cubicBezTo>
                      <a:pt x="421" y="3538"/>
                      <a:pt x="421" y="3538"/>
                      <a:pt x="421" y="3538"/>
                    </a:cubicBezTo>
                    <a:cubicBezTo>
                      <a:pt x="419" y="3538"/>
                      <a:pt x="416" y="3538"/>
                      <a:pt x="414" y="3538"/>
                    </a:cubicBezTo>
                    <a:moveTo>
                      <a:pt x="411" y="3514"/>
                    </a:moveTo>
                    <a:cubicBezTo>
                      <a:pt x="411" y="3514"/>
                      <a:pt x="411" y="3514"/>
                      <a:pt x="411" y="3514"/>
                    </a:cubicBezTo>
                    <a:cubicBezTo>
                      <a:pt x="411" y="3513"/>
                      <a:pt x="411" y="3513"/>
                      <a:pt x="411" y="3513"/>
                    </a:cubicBezTo>
                    <a:cubicBezTo>
                      <a:pt x="411" y="3514"/>
                      <a:pt x="411" y="3514"/>
                      <a:pt x="411" y="3514"/>
                    </a:cubicBezTo>
                    <a:cubicBezTo>
                      <a:pt x="411" y="3514"/>
                      <a:pt x="411" y="3514"/>
                      <a:pt x="411" y="3514"/>
                    </a:cubicBezTo>
                    <a:moveTo>
                      <a:pt x="400" y="3511"/>
                    </a:moveTo>
                    <a:cubicBezTo>
                      <a:pt x="400" y="3512"/>
                      <a:pt x="400" y="3512"/>
                      <a:pt x="400" y="3512"/>
                    </a:cubicBezTo>
                    <a:cubicBezTo>
                      <a:pt x="399" y="3512"/>
                      <a:pt x="398" y="3512"/>
                      <a:pt x="398" y="3512"/>
                    </a:cubicBezTo>
                    <a:cubicBezTo>
                      <a:pt x="397" y="3511"/>
                      <a:pt x="397" y="3511"/>
                      <a:pt x="397" y="3511"/>
                    </a:cubicBezTo>
                    <a:cubicBezTo>
                      <a:pt x="398" y="3511"/>
                      <a:pt x="399" y="3511"/>
                      <a:pt x="400" y="3511"/>
                    </a:cubicBezTo>
                    <a:moveTo>
                      <a:pt x="391" y="3509"/>
                    </a:moveTo>
                    <a:cubicBezTo>
                      <a:pt x="391" y="3510"/>
                      <a:pt x="391" y="3510"/>
                      <a:pt x="391" y="3510"/>
                    </a:cubicBezTo>
                    <a:cubicBezTo>
                      <a:pt x="390" y="3510"/>
                      <a:pt x="389" y="3510"/>
                      <a:pt x="388" y="3510"/>
                    </a:cubicBezTo>
                    <a:cubicBezTo>
                      <a:pt x="388" y="3509"/>
                      <a:pt x="388" y="3509"/>
                      <a:pt x="388" y="3508"/>
                    </a:cubicBezTo>
                    <a:cubicBezTo>
                      <a:pt x="389" y="3509"/>
                      <a:pt x="390" y="3509"/>
                      <a:pt x="391" y="3509"/>
                    </a:cubicBezTo>
                    <a:moveTo>
                      <a:pt x="385" y="3509"/>
                    </a:moveTo>
                    <a:cubicBezTo>
                      <a:pt x="383" y="3509"/>
                      <a:pt x="381" y="3508"/>
                      <a:pt x="380" y="3508"/>
                    </a:cubicBezTo>
                    <a:cubicBezTo>
                      <a:pt x="380" y="3507"/>
                      <a:pt x="380" y="3507"/>
                      <a:pt x="380" y="3506"/>
                    </a:cubicBezTo>
                    <a:cubicBezTo>
                      <a:pt x="382" y="3506"/>
                      <a:pt x="383" y="3507"/>
                      <a:pt x="385" y="3507"/>
                    </a:cubicBezTo>
                    <a:cubicBezTo>
                      <a:pt x="385" y="3508"/>
                      <a:pt x="385" y="3508"/>
                      <a:pt x="385" y="3509"/>
                    </a:cubicBezTo>
                    <a:moveTo>
                      <a:pt x="377" y="3507"/>
                    </a:moveTo>
                    <a:cubicBezTo>
                      <a:pt x="376" y="3507"/>
                      <a:pt x="375" y="3507"/>
                      <a:pt x="374" y="3506"/>
                    </a:cubicBezTo>
                    <a:cubicBezTo>
                      <a:pt x="374" y="3506"/>
                      <a:pt x="374" y="3505"/>
                      <a:pt x="374" y="3505"/>
                    </a:cubicBezTo>
                    <a:cubicBezTo>
                      <a:pt x="375" y="3505"/>
                      <a:pt x="375" y="3505"/>
                      <a:pt x="375" y="3505"/>
                    </a:cubicBezTo>
                    <a:cubicBezTo>
                      <a:pt x="376" y="3505"/>
                      <a:pt x="376" y="3505"/>
                      <a:pt x="377" y="3505"/>
                    </a:cubicBezTo>
                    <a:cubicBezTo>
                      <a:pt x="377" y="3506"/>
                      <a:pt x="377" y="3506"/>
                      <a:pt x="377" y="3507"/>
                    </a:cubicBezTo>
                    <a:moveTo>
                      <a:pt x="390" y="3341"/>
                    </a:moveTo>
                    <a:cubicBezTo>
                      <a:pt x="391" y="3340"/>
                      <a:pt x="392" y="3340"/>
                      <a:pt x="393" y="3339"/>
                    </a:cubicBezTo>
                    <a:cubicBezTo>
                      <a:pt x="392" y="3340"/>
                      <a:pt x="391" y="3340"/>
                      <a:pt x="390" y="3341"/>
                    </a:cubicBezTo>
                    <a:cubicBezTo>
                      <a:pt x="390" y="3341"/>
                      <a:pt x="390" y="3341"/>
                      <a:pt x="390" y="3341"/>
                    </a:cubicBezTo>
                    <a:moveTo>
                      <a:pt x="681" y="3278"/>
                    </a:moveTo>
                    <a:cubicBezTo>
                      <a:pt x="701" y="3218"/>
                      <a:pt x="701" y="3218"/>
                      <a:pt x="701" y="3218"/>
                    </a:cubicBezTo>
                    <a:cubicBezTo>
                      <a:pt x="724" y="3216"/>
                      <a:pt x="724" y="3216"/>
                      <a:pt x="724" y="3216"/>
                    </a:cubicBezTo>
                    <a:cubicBezTo>
                      <a:pt x="718" y="3254"/>
                      <a:pt x="718" y="3254"/>
                      <a:pt x="718" y="3254"/>
                    </a:cubicBezTo>
                    <a:cubicBezTo>
                      <a:pt x="708" y="3262"/>
                      <a:pt x="698" y="3270"/>
                      <a:pt x="688" y="3278"/>
                    </a:cubicBezTo>
                    <a:cubicBezTo>
                      <a:pt x="681" y="3278"/>
                      <a:pt x="681" y="3278"/>
                      <a:pt x="681" y="3278"/>
                    </a:cubicBezTo>
                    <a:moveTo>
                      <a:pt x="711" y="3190"/>
                    </a:moveTo>
                    <a:cubicBezTo>
                      <a:pt x="744" y="3090"/>
                      <a:pt x="744" y="3090"/>
                      <a:pt x="744" y="3090"/>
                    </a:cubicBezTo>
                    <a:cubicBezTo>
                      <a:pt x="728" y="3189"/>
                      <a:pt x="728" y="3189"/>
                      <a:pt x="728" y="3189"/>
                    </a:cubicBezTo>
                    <a:cubicBezTo>
                      <a:pt x="711" y="3190"/>
                      <a:pt x="711" y="3190"/>
                      <a:pt x="711" y="3190"/>
                    </a:cubicBezTo>
                    <a:moveTo>
                      <a:pt x="747" y="3080"/>
                    </a:moveTo>
                    <a:cubicBezTo>
                      <a:pt x="790" y="3073"/>
                      <a:pt x="826" y="3069"/>
                      <a:pt x="853" y="3067"/>
                    </a:cubicBezTo>
                    <a:cubicBezTo>
                      <a:pt x="858" y="3068"/>
                      <a:pt x="865" y="3068"/>
                      <a:pt x="869" y="3066"/>
                    </a:cubicBezTo>
                    <a:cubicBezTo>
                      <a:pt x="869" y="3067"/>
                      <a:pt x="869" y="3067"/>
                      <a:pt x="869" y="3067"/>
                    </a:cubicBezTo>
                    <a:cubicBezTo>
                      <a:pt x="869" y="3067"/>
                      <a:pt x="869" y="3066"/>
                      <a:pt x="870" y="3065"/>
                    </a:cubicBezTo>
                    <a:cubicBezTo>
                      <a:pt x="870" y="3065"/>
                      <a:pt x="870" y="3065"/>
                      <a:pt x="870" y="3065"/>
                    </a:cubicBezTo>
                    <a:cubicBezTo>
                      <a:pt x="871" y="3065"/>
                      <a:pt x="871" y="3065"/>
                      <a:pt x="872" y="3065"/>
                    </a:cubicBezTo>
                    <a:cubicBezTo>
                      <a:pt x="842" y="3113"/>
                      <a:pt x="815" y="3153"/>
                      <a:pt x="793" y="3184"/>
                    </a:cubicBezTo>
                    <a:cubicBezTo>
                      <a:pt x="774" y="3185"/>
                      <a:pt x="774" y="3185"/>
                      <a:pt x="774" y="3185"/>
                    </a:cubicBezTo>
                    <a:cubicBezTo>
                      <a:pt x="793" y="3080"/>
                      <a:pt x="793" y="3080"/>
                      <a:pt x="793" y="3080"/>
                    </a:cubicBezTo>
                    <a:cubicBezTo>
                      <a:pt x="791" y="3080"/>
                      <a:pt x="791" y="3080"/>
                      <a:pt x="791" y="3080"/>
                    </a:cubicBezTo>
                    <a:cubicBezTo>
                      <a:pt x="772" y="3185"/>
                      <a:pt x="772" y="3185"/>
                      <a:pt x="772" y="3185"/>
                    </a:cubicBezTo>
                    <a:cubicBezTo>
                      <a:pt x="730" y="3189"/>
                      <a:pt x="730" y="3189"/>
                      <a:pt x="730" y="3189"/>
                    </a:cubicBezTo>
                    <a:cubicBezTo>
                      <a:pt x="748" y="3082"/>
                      <a:pt x="748" y="3082"/>
                      <a:pt x="748" y="3082"/>
                    </a:cubicBezTo>
                    <a:cubicBezTo>
                      <a:pt x="747" y="3082"/>
                      <a:pt x="747" y="3082"/>
                      <a:pt x="747" y="3082"/>
                    </a:cubicBezTo>
                    <a:cubicBezTo>
                      <a:pt x="747" y="3080"/>
                      <a:pt x="747" y="3080"/>
                      <a:pt x="747" y="3080"/>
                    </a:cubicBezTo>
                    <a:moveTo>
                      <a:pt x="884" y="2919"/>
                    </a:moveTo>
                    <a:cubicBezTo>
                      <a:pt x="889" y="2919"/>
                      <a:pt x="894" y="2919"/>
                      <a:pt x="899" y="2919"/>
                    </a:cubicBezTo>
                    <a:cubicBezTo>
                      <a:pt x="887" y="2950"/>
                      <a:pt x="875" y="2978"/>
                      <a:pt x="863" y="3003"/>
                    </a:cubicBezTo>
                    <a:cubicBezTo>
                      <a:pt x="840" y="3049"/>
                      <a:pt x="840" y="3049"/>
                      <a:pt x="840" y="3049"/>
                    </a:cubicBezTo>
                    <a:cubicBezTo>
                      <a:pt x="854" y="3022"/>
                      <a:pt x="868" y="2995"/>
                      <a:pt x="880" y="2967"/>
                    </a:cubicBezTo>
                    <a:cubicBezTo>
                      <a:pt x="885" y="2956"/>
                      <a:pt x="891" y="2942"/>
                      <a:pt x="898" y="2926"/>
                    </a:cubicBezTo>
                    <a:cubicBezTo>
                      <a:pt x="893" y="2939"/>
                      <a:pt x="887" y="2954"/>
                      <a:pt x="881" y="2970"/>
                    </a:cubicBezTo>
                    <a:cubicBezTo>
                      <a:pt x="880" y="2971"/>
                      <a:pt x="880" y="2971"/>
                      <a:pt x="880" y="2971"/>
                    </a:cubicBezTo>
                    <a:cubicBezTo>
                      <a:pt x="874" y="2986"/>
                      <a:pt x="849" y="3037"/>
                      <a:pt x="843" y="3050"/>
                    </a:cubicBezTo>
                    <a:cubicBezTo>
                      <a:pt x="840" y="3055"/>
                      <a:pt x="837" y="3059"/>
                      <a:pt x="836" y="3060"/>
                    </a:cubicBezTo>
                    <a:cubicBezTo>
                      <a:pt x="840" y="3056"/>
                      <a:pt x="845" y="3051"/>
                      <a:pt x="849" y="3045"/>
                    </a:cubicBezTo>
                    <a:cubicBezTo>
                      <a:pt x="850" y="3043"/>
                      <a:pt x="852" y="3041"/>
                      <a:pt x="853" y="3039"/>
                    </a:cubicBezTo>
                    <a:cubicBezTo>
                      <a:pt x="874" y="3007"/>
                      <a:pt x="889" y="2958"/>
                      <a:pt x="901" y="2919"/>
                    </a:cubicBezTo>
                    <a:cubicBezTo>
                      <a:pt x="911" y="2920"/>
                      <a:pt x="919" y="2920"/>
                      <a:pt x="927" y="2920"/>
                    </a:cubicBezTo>
                    <a:cubicBezTo>
                      <a:pt x="911" y="2957"/>
                      <a:pt x="868" y="3033"/>
                      <a:pt x="856" y="3051"/>
                    </a:cubicBezTo>
                    <a:cubicBezTo>
                      <a:pt x="855" y="3051"/>
                      <a:pt x="855" y="3051"/>
                      <a:pt x="855" y="3051"/>
                    </a:cubicBezTo>
                    <a:cubicBezTo>
                      <a:pt x="874" y="3026"/>
                      <a:pt x="898" y="2969"/>
                      <a:pt x="911" y="2937"/>
                    </a:cubicBezTo>
                    <a:cubicBezTo>
                      <a:pt x="914" y="2929"/>
                      <a:pt x="914" y="2929"/>
                      <a:pt x="914" y="2929"/>
                    </a:cubicBezTo>
                    <a:cubicBezTo>
                      <a:pt x="908" y="2943"/>
                      <a:pt x="908" y="2943"/>
                      <a:pt x="908" y="2943"/>
                    </a:cubicBezTo>
                    <a:cubicBezTo>
                      <a:pt x="906" y="2947"/>
                      <a:pt x="903" y="2954"/>
                      <a:pt x="899" y="2962"/>
                    </a:cubicBezTo>
                    <a:cubicBezTo>
                      <a:pt x="902" y="2953"/>
                      <a:pt x="906" y="2945"/>
                      <a:pt x="909" y="2938"/>
                    </a:cubicBezTo>
                    <a:cubicBezTo>
                      <a:pt x="912" y="2931"/>
                      <a:pt x="912" y="2931"/>
                      <a:pt x="912" y="2931"/>
                    </a:cubicBezTo>
                    <a:cubicBezTo>
                      <a:pt x="905" y="2944"/>
                      <a:pt x="905" y="2944"/>
                      <a:pt x="905" y="2944"/>
                    </a:cubicBezTo>
                    <a:cubicBezTo>
                      <a:pt x="897" y="2966"/>
                      <a:pt x="856" y="3041"/>
                      <a:pt x="852" y="3051"/>
                    </a:cubicBezTo>
                    <a:cubicBezTo>
                      <a:pt x="853" y="3049"/>
                      <a:pt x="855" y="3048"/>
                      <a:pt x="856" y="3046"/>
                    </a:cubicBezTo>
                    <a:cubicBezTo>
                      <a:pt x="855" y="3048"/>
                      <a:pt x="855" y="3050"/>
                      <a:pt x="855" y="3051"/>
                    </a:cubicBezTo>
                    <a:cubicBezTo>
                      <a:pt x="852" y="3052"/>
                      <a:pt x="849" y="3053"/>
                      <a:pt x="847" y="3054"/>
                    </a:cubicBezTo>
                    <a:cubicBezTo>
                      <a:pt x="846" y="3054"/>
                      <a:pt x="846" y="3054"/>
                      <a:pt x="846" y="3054"/>
                    </a:cubicBezTo>
                    <a:cubicBezTo>
                      <a:pt x="849" y="3054"/>
                      <a:pt x="849" y="3054"/>
                      <a:pt x="849" y="3054"/>
                    </a:cubicBezTo>
                    <a:cubicBezTo>
                      <a:pt x="850" y="3053"/>
                      <a:pt x="852" y="3053"/>
                      <a:pt x="854" y="3053"/>
                    </a:cubicBezTo>
                    <a:cubicBezTo>
                      <a:pt x="854" y="3054"/>
                      <a:pt x="854" y="3054"/>
                      <a:pt x="854" y="3054"/>
                    </a:cubicBezTo>
                    <a:cubicBezTo>
                      <a:pt x="854" y="3053"/>
                      <a:pt x="854" y="3053"/>
                      <a:pt x="854" y="3053"/>
                    </a:cubicBezTo>
                    <a:cubicBezTo>
                      <a:pt x="857" y="3053"/>
                      <a:pt x="860" y="3054"/>
                      <a:pt x="863" y="3055"/>
                    </a:cubicBezTo>
                    <a:cubicBezTo>
                      <a:pt x="861" y="3055"/>
                      <a:pt x="859" y="3055"/>
                      <a:pt x="856" y="3056"/>
                    </a:cubicBezTo>
                    <a:cubicBezTo>
                      <a:pt x="856" y="3056"/>
                      <a:pt x="856" y="3056"/>
                      <a:pt x="856" y="3056"/>
                    </a:cubicBezTo>
                    <a:cubicBezTo>
                      <a:pt x="855" y="3056"/>
                      <a:pt x="855" y="3056"/>
                      <a:pt x="854" y="3057"/>
                    </a:cubicBezTo>
                    <a:cubicBezTo>
                      <a:pt x="850" y="3056"/>
                      <a:pt x="846" y="3059"/>
                      <a:pt x="842" y="3061"/>
                    </a:cubicBezTo>
                    <a:cubicBezTo>
                      <a:pt x="841" y="3061"/>
                      <a:pt x="840" y="3061"/>
                      <a:pt x="839" y="3061"/>
                    </a:cubicBezTo>
                    <a:cubicBezTo>
                      <a:pt x="837" y="3061"/>
                      <a:pt x="837" y="3061"/>
                      <a:pt x="837" y="3061"/>
                    </a:cubicBezTo>
                    <a:cubicBezTo>
                      <a:pt x="840" y="3062"/>
                      <a:pt x="840" y="3062"/>
                      <a:pt x="840" y="3062"/>
                    </a:cubicBezTo>
                    <a:cubicBezTo>
                      <a:pt x="841" y="3062"/>
                      <a:pt x="841" y="3062"/>
                      <a:pt x="841" y="3062"/>
                    </a:cubicBezTo>
                    <a:cubicBezTo>
                      <a:pt x="841" y="3062"/>
                      <a:pt x="841" y="3062"/>
                      <a:pt x="841" y="3062"/>
                    </a:cubicBezTo>
                    <a:cubicBezTo>
                      <a:pt x="840" y="3062"/>
                      <a:pt x="840" y="3062"/>
                      <a:pt x="840" y="3062"/>
                    </a:cubicBezTo>
                    <a:cubicBezTo>
                      <a:pt x="839" y="3062"/>
                      <a:pt x="838" y="3062"/>
                      <a:pt x="837" y="3062"/>
                    </a:cubicBezTo>
                    <a:cubicBezTo>
                      <a:pt x="835" y="3061"/>
                      <a:pt x="835" y="3061"/>
                      <a:pt x="835" y="3061"/>
                    </a:cubicBezTo>
                    <a:cubicBezTo>
                      <a:pt x="839" y="3062"/>
                      <a:pt x="839" y="3062"/>
                      <a:pt x="839" y="3062"/>
                    </a:cubicBezTo>
                    <a:cubicBezTo>
                      <a:pt x="832" y="3063"/>
                      <a:pt x="826" y="3063"/>
                      <a:pt x="823" y="3065"/>
                    </a:cubicBezTo>
                    <a:cubicBezTo>
                      <a:pt x="820" y="3065"/>
                      <a:pt x="820" y="3065"/>
                      <a:pt x="820" y="3065"/>
                    </a:cubicBezTo>
                    <a:cubicBezTo>
                      <a:pt x="825" y="3065"/>
                      <a:pt x="825" y="3065"/>
                      <a:pt x="825" y="3065"/>
                    </a:cubicBezTo>
                    <a:cubicBezTo>
                      <a:pt x="826" y="3065"/>
                      <a:pt x="834" y="3065"/>
                      <a:pt x="841" y="3065"/>
                    </a:cubicBezTo>
                    <a:cubicBezTo>
                      <a:pt x="843" y="3066"/>
                      <a:pt x="846" y="3066"/>
                      <a:pt x="850" y="3066"/>
                    </a:cubicBezTo>
                    <a:cubicBezTo>
                      <a:pt x="851" y="3067"/>
                      <a:pt x="852" y="3067"/>
                      <a:pt x="853" y="3067"/>
                    </a:cubicBezTo>
                    <a:cubicBezTo>
                      <a:pt x="841" y="3067"/>
                      <a:pt x="828" y="3067"/>
                      <a:pt x="813" y="3067"/>
                    </a:cubicBezTo>
                    <a:cubicBezTo>
                      <a:pt x="818" y="3061"/>
                      <a:pt x="823" y="3053"/>
                      <a:pt x="828" y="3045"/>
                    </a:cubicBezTo>
                    <a:cubicBezTo>
                      <a:pt x="825" y="3052"/>
                      <a:pt x="823" y="3058"/>
                      <a:pt x="823" y="3060"/>
                    </a:cubicBezTo>
                    <a:cubicBezTo>
                      <a:pt x="834" y="3049"/>
                      <a:pt x="842" y="3027"/>
                      <a:pt x="849" y="3006"/>
                    </a:cubicBezTo>
                    <a:cubicBezTo>
                      <a:pt x="863" y="2979"/>
                      <a:pt x="875" y="2948"/>
                      <a:pt x="884" y="2919"/>
                    </a:cubicBezTo>
                    <a:moveTo>
                      <a:pt x="964" y="2592"/>
                    </a:moveTo>
                    <a:cubicBezTo>
                      <a:pt x="964" y="2550"/>
                      <a:pt x="961" y="2510"/>
                      <a:pt x="955" y="2473"/>
                    </a:cubicBezTo>
                    <a:cubicBezTo>
                      <a:pt x="961" y="2473"/>
                      <a:pt x="968" y="2474"/>
                      <a:pt x="974" y="2474"/>
                    </a:cubicBezTo>
                    <a:cubicBezTo>
                      <a:pt x="975" y="2493"/>
                      <a:pt x="975" y="2511"/>
                      <a:pt x="975" y="2527"/>
                    </a:cubicBezTo>
                    <a:cubicBezTo>
                      <a:pt x="975" y="2545"/>
                      <a:pt x="975" y="2545"/>
                      <a:pt x="975" y="2545"/>
                    </a:cubicBezTo>
                    <a:cubicBezTo>
                      <a:pt x="975" y="2512"/>
                      <a:pt x="975" y="2512"/>
                      <a:pt x="975" y="2512"/>
                    </a:cubicBezTo>
                    <a:cubicBezTo>
                      <a:pt x="975" y="2504"/>
                      <a:pt x="975" y="2493"/>
                      <a:pt x="975" y="2480"/>
                    </a:cubicBezTo>
                    <a:cubicBezTo>
                      <a:pt x="975" y="2487"/>
                      <a:pt x="975" y="2487"/>
                      <a:pt x="975" y="2487"/>
                    </a:cubicBezTo>
                    <a:cubicBezTo>
                      <a:pt x="975" y="2478"/>
                      <a:pt x="975" y="2478"/>
                      <a:pt x="975" y="2478"/>
                    </a:cubicBezTo>
                    <a:cubicBezTo>
                      <a:pt x="975" y="2477"/>
                      <a:pt x="975" y="2476"/>
                      <a:pt x="975" y="2474"/>
                    </a:cubicBezTo>
                    <a:cubicBezTo>
                      <a:pt x="983" y="2475"/>
                      <a:pt x="991" y="2476"/>
                      <a:pt x="998" y="2476"/>
                    </a:cubicBezTo>
                    <a:cubicBezTo>
                      <a:pt x="999" y="2499"/>
                      <a:pt x="1000" y="2521"/>
                      <a:pt x="999" y="2541"/>
                    </a:cubicBezTo>
                    <a:cubicBezTo>
                      <a:pt x="999" y="2526"/>
                      <a:pt x="1000" y="2504"/>
                      <a:pt x="1000" y="2477"/>
                    </a:cubicBezTo>
                    <a:cubicBezTo>
                      <a:pt x="1008" y="2477"/>
                      <a:pt x="1015" y="2478"/>
                      <a:pt x="1021" y="2479"/>
                    </a:cubicBezTo>
                    <a:cubicBezTo>
                      <a:pt x="1023" y="2512"/>
                      <a:pt x="1023" y="2543"/>
                      <a:pt x="1019" y="2568"/>
                    </a:cubicBezTo>
                    <a:cubicBezTo>
                      <a:pt x="1016" y="2590"/>
                      <a:pt x="1016" y="2590"/>
                      <a:pt x="1016" y="2590"/>
                    </a:cubicBezTo>
                    <a:cubicBezTo>
                      <a:pt x="1021" y="2551"/>
                      <a:pt x="1021" y="2551"/>
                      <a:pt x="1021" y="2551"/>
                    </a:cubicBezTo>
                    <a:cubicBezTo>
                      <a:pt x="1022" y="2536"/>
                      <a:pt x="1023" y="2510"/>
                      <a:pt x="1023" y="2479"/>
                    </a:cubicBezTo>
                    <a:cubicBezTo>
                      <a:pt x="1024" y="2479"/>
                      <a:pt x="1025" y="2479"/>
                      <a:pt x="1026" y="2479"/>
                    </a:cubicBezTo>
                    <a:cubicBezTo>
                      <a:pt x="1026" y="2498"/>
                      <a:pt x="1025" y="2517"/>
                      <a:pt x="1024" y="2535"/>
                    </a:cubicBezTo>
                    <a:cubicBezTo>
                      <a:pt x="1025" y="2519"/>
                      <a:pt x="1027" y="2500"/>
                      <a:pt x="1028" y="2479"/>
                    </a:cubicBezTo>
                    <a:cubicBezTo>
                      <a:pt x="1035" y="2480"/>
                      <a:pt x="1040" y="2480"/>
                      <a:pt x="1043" y="2480"/>
                    </a:cubicBezTo>
                    <a:cubicBezTo>
                      <a:pt x="1038" y="2479"/>
                      <a:pt x="1033" y="2478"/>
                      <a:pt x="1028" y="2477"/>
                    </a:cubicBezTo>
                    <a:cubicBezTo>
                      <a:pt x="1029" y="2448"/>
                      <a:pt x="1029" y="2416"/>
                      <a:pt x="1026" y="2385"/>
                    </a:cubicBezTo>
                    <a:cubicBezTo>
                      <a:pt x="1024" y="2335"/>
                      <a:pt x="1008" y="2290"/>
                      <a:pt x="996" y="2263"/>
                    </a:cubicBezTo>
                    <a:cubicBezTo>
                      <a:pt x="1001" y="2263"/>
                      <a:pt x="1001" y="2263"/>
                      <a:pt x="1001" y="2263"/>
                    </a:cubicBezTo>
                    <a:cubicBezTo>
                      <a:pt x="1041" y="2337"/>
                      <a:pt x="1057" y="2502"/>
                      <a:pt x="1034" y="2593"/>
                    </a:cubicBezTo>
                    <a:cubicBezTo>
                      <a:pt x="1029" y="2616"/>
                      <a:pt x="1029" y="2616"/>
                      <a:pt x="1029" y="2616"/>
                    </a:cubicBezTo>
                    <a:cubicBezTo>
                      <a:pt x="1038" y="2575"/>
                      <a:pt x="1038" y="2575"/>
                      <a:pt x="1038" y="2575"/>
                    </a:cubicBezTo>
                    <a:cubicBezTo>
                      <a:pt x="1043" y="2544"/>
                      <a:pt x="1053" y="2470"/>
                      <a:pt x="1044" y="2401"/>
                    </a:cubicBezTo>
                    <a:cubicBezTo>
                      <a:pt x="1038" y="2335"/>
                      <a:pt x="1012" y="2278"/>
                      <a:pt x="1002" y="2263"/>
                    </a:cubicBezTo>
                    <a:cubicBezTo>
                      <a:pt x="1023" y="2262"/>
                      <a:pt x="1023" y="2262"/>
                      <a:pt x="1023" y="2262"/>
                    </a:cubicBezTo>
                    <a:cubicBezTo>
                      <a:pt x="1025" y="2268"/>
                      <a:pt x="1027" y="2274"/>
                      <a:pt x="1029" y="2281"/>
                    </a:cubicBezTo>
                    <a:cubicBezTo>
                      <a:pt x="1029" y="2282"/>
                      <a:pt x="1029" y="2283"/>
                      <a:pt x="1029" y="2284"/>
                    </a:cubicBezTo>
                    <a:cubicBezTo>
                      <a:pt x="1030" y="2285"/>
                      <a:pt x="1030" y="2285"/>
                      <a:pt x="1030" y="2285"/>
                    </a:cubicBezTo>
                    <a:cubicBezTo>
                      <a:pt x="1030" y="2284"/>
                      <a:pt x="1030" y="2284"/>
                      <a:pt x="1030" y="2284"/>
                    </a:cubicBezTo>
                    <a:cubicBezTo>
                      <a:pt x="1060" y="2385"/>
                      <a:pt x="1067" y="2510"/>
                      <a:pt x="1043" y="2639"/>
                    </a:cubicBezTo>
                    <a:cubicBezTo>
                      <a:pt x="1032" y="2700"/>
                      <a:pt x="1015" y="2758"/>
                      <a:pt x="995" y="2811"/>
                    </a:cubicBezTo>
                    <a:cubicBezTo>
                      <a:pt x="995" y="2812"/>
                      <a:pt x="994" y="2812"/>
                      <a:pt x="993" y="2812"/>
                    </a:cubicBezTo>
                    <a:cubicBezTo>
                      <a:pt x="995" y="2806"/>
                      <a:pt x="995" y="2806"/>
                      <a:pt x="995" y="2806"/>
                    </a:cubicBezTo>
                    <a:cubicBezTo>
                      <a:pt x="992" y="2812"/>
                      <a:pt x="992" y="2812"/>
                      <a:pt x="992" y="2812"/>
                    </a:cubicBezTo>
                    <a:cubicBezTo>
                      <a:pt x="989" y="2813"/>
                      <a:pt x="986" y="2814"/>
                      <a:pt x="982" y="2815"/>
                    </a:cubicBezTo>
                    <a:cubicBezTo>
                      <a:pt x="986" y="2814"/>
                      <a:pt x="989" y="2813"/>
                      <a:pt x="992" y="2812"/>
                    </a:cubicBezTo>
                    <a:cubicBezTo>
                      <a:pt x="989" y="2822"/>
                      <a:pt x="989" y="2822"/>
                      <a:pt x="989" y="2822"/>
                    </a:cubicBezTo>
                    <a:cubicBezTo>
                      <a:pt x="984" y="2840"/>
                      <a:pt x="962" y="2891"/>
                      <a:pt x="949" y="2920"/>
                    </a:cubicBezTo>
                    <a:cubicBezTo>
                      <a:pt x="947" y="2920"/>
                      <a:pt x="945" y="2920"/>
                      <a:pt x="943" y="2919"/>
                    </a:cubicBezTo>
                    <a:cubicBezTo>
                      <a:pt x="948" y="2908"/>
                      <a:pt x="951" y="2896"/>
                      <a:pt x="954" y="2887"/>
                    </a:cubicBezTo>
                    <a:cubicBezTo>
                      <a:pt x="957" y="2877"/>
                      <a:pt x="957" y="2877"/>
                      <a:pt x="957" y="2877"/>
                    </a:cubicBezTo>
                    <a:cubicBezTo>
                      <a:pt x="951" y="2894"/>
                      <a:pt x="951" y="2894"/>
                      <a:pt x="951" y="2894"/>
                    </a:cubicBezTo>
                    <a:cubicBezTo>
                      <a:pt x="950" y="2900"/>
                      <a:pt x="946" y="2909"/>
                      <a:pt x="942" y="2919"/>
                    </a:cubicBezTo>
                    <a:cubicBezTo>
                      <a:pt x="941" y="2919"/>
                      <a:pt x="941" y="2919"/>
                      <a:pt x="941" y="2919"/>
                    </a:cubicBezTo>
                    <a:cubicBezTo>
                      <a:pt x="945" y="2909"/>
                      <a:pt x="948" y="2899"/>
                      <a:pt x="950" y="2891"/>
                    </a:cubicBezTo>
                    <a:cubicBezTo>
                      <a:pt x="954" y="2880"/>
                      <a:pt x="954" y="2880"/>
                      <a:pt x="954" y="2880"/>
                    </a:cubicBezTo>
                    <a:cubicBezTo>
                      <a:pt x="947" y="2899"/>
                      <a:pt x="947" y="2899"/>
                      <a:pt x="947" y="2899"/>
                    </a:cubicBezTo>
                    <a:cubicBezTo>
                      <a:pt x="946" y="2904"/>
                      <a:pt x="943" y="2911"/>
                      <a:pt x="940" y="2919"/>
                    </a:cubicBezTo>
                    <a:cubicBezTo>
                      <a:pt x="936" y="2919"/>
                      <a:pt x="933" y="2918"/>
                      <a:pt x="929" y="2918"/>
                    </a:cubicBezTo>
                    <a:cubicBezTo>
                      <a:pt x="931" y="2912"/>
                      <a:pt x="933" y="2906"/>
                      <a:pt x="936" y="2901"/>
                    </a:cubicBezTo>
                    <a:cubicBezTo>
                      <a:pt x="940" y="2890"/>
                      <a:pt x="940" y="2890"/>
                      <a:pt x="940" y="2890"/>
                    </a:cubicBezTo>
                    <a:cubicBezTo>
                      <a:pt x="932" y="2910"/>
                      <a:pt x="932" y="2910"/>
                      <a:pt x="932" y="2910"/>
                    </a:cubicBezTo>
                    <a:cubicBezTo>
                      <a:pt x="931" y="2912"/>
                      <a:pt x="930" y="2915"/>
                      <a:pt x="928" y="2918"/>
                    </a:cubicBezTo>
                    <a:cubicBezTo>
                      <a:pt x="920" y="2917"/>
                      <a:pt x="911" y="2916"/>
                      <a:pt x="902" y="2916"/>
                    </a:cubicBezTo>
                    <a:cubicBezTo>
                      <a:pt x="902" y="2915"/>
                      <a:pt x="902" y="2914"/>
                      <a:pt x="903" y="2913"/>
                    </a:cubicBezTo>
                    <a:cubicBezTo>
                      <a:pt x="931" y="2835"/>
                      <a:pt x="966" y="2713"/>
                      <a:pt x="964" y="2592"/>
                    </a:cubicBezTo>
                    <a:moveTo>
                      <a:pt x="939" y="2266"/>
                    </a:moveTo>
                    <a:cubicBezTo>
                      <a:pt x="940" y="2268"/>
                      <a:pt x="940" y="2270"/>
                      <a:pt x="941" y="2272"/>
                    </a:cubicBezTo>
                    <a:cubicBezTo>
                      <a:pt x="940" y="2270"/>
                      <a:pt x="939" y="2268"/>
                      <a:pt x="938" y="2266"/>
                    </a:cubicBezTo>
                    <a:cubicBezTo>
                      <a:pt x="939" y="2266"/>
                      <a:pt x="939" y="2266"/>
                      <a:pt x="939" y="2266"/>
                    </a:cubicBezTo>
                    <a:moveTo>
                      <a:pt x="944" y="2266"/>
                    </a:moveTo>
                    <a:cubicBezTo>
                      <a:pt x="952" y="2265"/>
                      <a:pt x="952" y="2265"/>
                      <a:pt x="952" y="2265"/>
                    </a:cubicBezTo>
                    <a:cubicBezTo>
                      <a:pt x="963" y="2291"/>
                      <a:pt x="975" y="2323"/>
                      <a:pt x="984" y="2356"/>
                    </a:cubicBezTo>
                    <a:cubicBezTo>
                      <a:pt x="990" y="2394"/>
                      <a:pt x="995" y="2434"/>
                      <a:pt x="998" y="2472"/>
                    </a:cubicBezTo>
                    <a:cubicBezTo>
                      <a:pt x="990" y="2471"/>
                      <a:pt x="982" y="2470"/>
                      <a:pt x="974" y="2469"/>
                    </a:cubicBezTo>
                    <a:cubicBezTo>
                      <a:pt x="974" y="2441"/>
                      <a:pt x="973" y="2404"/>
                      <a:pt x="968" y="2370"/>
                    </a:cubicBezTo>
                    <a:cubicBezTo>
                      <a:pt x="965" y="2349"/>
                      <a:pt x="961" y="2328"/>
                      <a:pt x="955" y="2311"/>
                    </a:cubicBezTo>
                    <a:cubicBezTo>
                      <a:pt x="952" y="2294"/>
                      <a:pt x="948" y="2278"/>
                      <a:pt x="944" y="2266"/>
                    </a:cubicBezTo>
                    <a:moveTo>
                      <a:pt x="956" y="2265"/>
                    </a:moveTo>
                    <a:cubicBezTo>
                      <a:pt x="965" y="2265"/>
                      <a:pt x="965" y="2265"/>
                      <a:pt x="965" y="2265"/>
                    </a:cubicBezTo>
                    <a:cubicBezTo>
                      <a:pt x="969" y="2279"/>
                      <a:pt x="973" y="2295"/>
                      <a:pt x="976" y="2313"/>
                    </a:cubicBezTo>
                    <a:cubicBezTo>
                      <a:pt x="970" y="2294"/>
                      <a:pt x="962" y="2278"/>
                      <a:pt x="956" y="2265"/>
                    </a:cubicBezTo>
                    <a:moveTo>
                      <a:pt x="967" y="2264"/>
                    </a:moveTo>
                    <a:cubicBezTo>
                      <a:pt x="982" y="2264"/>
                      <a:pt x="982" y="2264"/>
                      <a:pt x="982" y="2264"/>
                    </a:cubicBezTo>
                    <a:cubicBezTo>
                      <a:pt x="999" y="2317"/>
                      <a:pt x="1016" y="2401"/>
                      <a:pt x="1021" y="2476"/>
                    </a:cubicBezTo>
                    <a:cubicBezTo>
                      <a:pt x="1014" y="2474"/>
                      <a:pt x="1007" y="2473"/>
                      <a:pt x="1000" y="2472"/>
                    </a:cubicBezTo>
                    <a:cubicBezTo>
                      <a:pt x="999" y="2444"/>
                      <a:pt x="997" y="2413"/>
                      <a:pt x="993" y="2382"/>
                    </a:cubicBezTo>
                    <a:cubicBezTo>
                      <a:pt x="987" y="2333"/>
                      <a:pt x="975" y="2288"/>
                      <a:pt x="967" y="2264"/>
                    </a:cubicBezTo>
                    <a:moveTo>
                      <a:pt x="983" y="2264"/>
                    </a:moveTo>
                    <a:cubicBezTo>
                      <a:pt x="995" y="2263"/>
                      <a:pt x="995" y="2263"/>
                      <a:pt x="995" y="2263"/>
                    </a:cubicBezTo>
                    <a:cubicBezTo>
                      <a:pt x="1017" y="2318"/>
                      <a:pt x="1025" y="2401"/>
                      <a:pt x="1026" y="2477"/>
                    </a:cubicBezTo>
                    <a:cubicBezTo>
                      <a:pt x="1025" y="2476"/>
                      <a:pt x="1024" y="2476"/>
                      <a:pt x="1023" y="2476"/>
                    </a:cubicBezTo>
                    <a:cubicBezTo>
                      <a:pt x="1022" y="2448"/>
                      <a:pt x="1020" y="2416"/>
                      <a:pt x="1015" y="2386"/>
                    </a:cubicBezTo>
                    <a:cubicBezTo>
                      <a:pt x="1008" y="2334"/>
                      <a:pt x="992" y="2286"/>
                      <a:pt x="983" y="2264"/>
                    </a:cubicBezTo>
                    <a:moveTo>
                      <a:pt x="954" y="2467"/>
                    </a:moveTo>
                    <a:cubicBezTo>
                      <a:pt x="953" y="2464"/>
                      <a:pt x="953" y="2461"/>
                      <a:pt x="952" y="2458"/>
                    </a:cubicBezTo>
                    <a:cubicBezTo>
                      <a:pt x="952" y="2451"/>
                      <a:pt x="952" y="2443"/>
                      <a:pt x="952" y="2435"/>
                    </a:cubicBezTo>
                    <a:cubicBezTo>
                      <a:pt x="953" y="2446"/>
                      <a:pt x="954" y="2457"/>
                      <a:pt x="954" y="2467"/>
                    </a:cubicBezTo>
                    <a:moveTo>
                      <a:pt x="934" y="2393"/>
                    </a:moveTo>
                    <a:cubicBezTo>
                      <a:pt x="939" y="2416"/>
                      <a:pt x="945" y="2441"/>
                      <a:pt x="949" y="2467"/>
                    </a:cubicBezTo>
                    <a:cubicBezTo>
                      <a:pt x="944" y="2467"/>
                      <a:pt x="939" y="2466"/>
                      <a:pt x="935" y="2466"/>
                    </a:cubicBezTo>
                    <a:cubicBezTo>
                      <a:pt x="936" y="2446"/>
                      <a:pt x="936" y="2420"/>
                      <a:pt x="934" y="2393"/>
                    </a:cubicBezTo>
                    <a:moveTo>
                      <a:pt x="889" y="2268"/>
                    </a:moveTo>
                    <a:cubicBezTo>
                      <a:pt x="916" y="2267"/>
                      <a:pt x="916" y="2267"/>
                      <a:pt x="916" y="2267"/>
                    </a:cubicBezTo>
                    <a:cubicBezTo>
                      <a:pt x="921" y="2278"/>
                      <a:pt x="925" y="2290"/>
                      <a:pt x="929" y="2303"/>
                    </a:cubicBezTo>
                    <a:cubicBezTo>
                      <a:pt x="929" y="2305"/>
                      <a:pt x="929" y="2306"/>
                      <a:pt x="930" y="2308"/>
                    </a:cubicBezTo>
                    <a:cubicBezTo>
                      <a:pt x="942" y="2351"/>
                      <a:pt x="948" y="2404"/>
                      <a:pt x="951" y="2450"/>
                    </a:cubicBezTo>
                    <a:cubicBezTo>
                      <a:pt x="945" y="2418"/>
                      <a:pt x="937" y="2388"/>
                      <a:pt x="929" y="2363"/>
                    </a:cubicBezTo>
                    <a:cubicBezTo>
                      <a:pt x="922" y="2316"/>
                      <a:pt x="898" y="2278"/>
                      <a:pt x="889" y="2268"/>
                    </a:cubicBezTo>
                    <a:moveTo>
                      <a:pt x="917" y="2267"/>
                    </a:moveTo>
                    <a:cubicBezTo>
                      <a:pt x="937" y="2266"/>
                      <a:pt x="937" y="2266"/>
                      <a:pt x="937" y="2266"/>
                    </a:cubicBezTo>
                    <a:cubicBezTo>
                      <a:pt x="943" y="2282"/>
                      <a:pt x="949" y="2301"/>
                      <a:pt x="953" y="2322"/>
                    </a:cubicBezTo>
                    <a:cubicBezTo>
                      <a:pt x="957" y="2338"/>
                      <a:pt x="960" y="2354"/>
                      <a:pt x="963" y="2371"/>
                    </a:cubicBezTo>
                    <a:cubicBezTo>
                      <a:pt x="968" y="2404"/>
                      <a:pt x="971" y="2438"/>
                      <a:pt x="973" y="2469"/>
                    </a:cubicBezTo>
                    <a:cubicBezTo>
                      <a:pt x="967" y="2468"/>
                      <a:pt x="961" y="2468"/>
                      <a:pt x="954" y="2467"/>
                    </a:cubicBezTo>
                    <a:cubicBezTo>
                      <a:pt x="954" y="2441"/>
                      <a:pt x="954" y="2400"/>
                      <a:pt x="947" y="2361"/>
                    </a:cubicBezTo>
                    <a:cubicBezTo>
                      <a:pt x="946" y="2354"/>
                      <a:pt x="945" y="2348"/>
                      <a:pt x="943" y="2341"/>
                    </a:cubicBezTo>
                    <a:cubicBezTo>
                      <a:pt x="938" y="2314"/>
                      <a:pt x="929" y="2291"/>
                      <a:pt x="921" y="2274"/>
                    </a:cubicBezTo>
                    <a:cubicBezTo>
                      <a:pt x="920" y="2273"/>
                      <a:pt x="920" y="2271"/>
                      <a:pt x="919" y="2270"/>
                    </a:cubicBezTo>
                    <a:cubicBezTo>
                      <a:pt x="919" y="2269"/>
                      <a:pt x="918" y="2268"/>
                      <a:pt x="917" y="2267"/>
                    </a:cubicBezTo>
                    <a:moveTo>
                      <a:pt x="967" y="2237"/>
                    </a:moveTo>
                    <a:cubicBezTo>
                      <a:pt x="974" y="2166"/>
                      <a:pt x="974" y="2166"/>
                      <a:pt x="974" y="2166"/>
                    </a:cubicBezTo>
                    <a:cubicBezTo>
                      <a:pt x="976" y="2166"/>
                      <a:pt x="978" y="2165"/>
                      <a:pt x="979" y="2162"/>
                    </a:cubicBezTo>
                    <a:cubicBezTo>
                      <a:pt x="979" y="2162"/>
                      <a:pt x="979" y="2162"/>
                      <a:pt x="979" y="2162"/>
                    </a:cubicBezTo>
                    <a:cubicBezTo>
                      <a:pt x="979" y="2162"/>
                      <a:pt x="979" y="2162"/>
                      <a:pt x="979" y="2162"/>
                    </a:cubicBezTo>
                    <a:cubicBezTo>
                      <a:pt x="982" y="2159"/>
                      <a:pt x="982" y="2156"/>
                      <a:pt x="982" y="2153"/>
                    </a:cubicBezTo>
                    <a:cubicBezTo>
                      <a:pt x="992" y="2178"/>
                      <a:pt x="1003" y="2206"/>
                      <a:pt x="1013" y="2235"/>
                    </a:cubicBezTo>
                    <a:cubicBezTo>
                      <a:pt x="967" y="2237"/>
                      <a:pt x="967" y="2237"/>
                      <a:pt x="967" y="2237"/>
                    </a:cubicBezTo>
                    <a:moveTo>
                      <a:pt x="947" y="2167"/>
                    </a:moveTo>
                    <a:cubicBezTo>
                      <a:pt x="946" y="2166"/>
                      <a:pt x="944" y="2166"/>
                      <a:pt x="943" y="2165"/>
                    </a:cubicBezTo>
                    <a:cubicBezTo>
                      <a:pt x="945" y="2165"/>
                      <a:pt x="946" y="2166"/>
                      <a:pt x="947" y="2165"/>
                    </a:cubicBezTo>
                    <a:cubicBezTo>
                      <a:pt x="946" y="2165"/>
                      <a:pt x="946" y="2164"/>
                      <a:pt x="945" y="2163"/>
                    </a:cubicBezTo>
                    <a:cubicBezTo>
                      <a:pt x="946" y="2164"/>
                      <a:pt x="947" y="2164"/>
                      <a:pt x="947" y="2164"/>
                    </a:cubicBezTo>
                    <a:cubicBezTo>
                      <a:pt x="947" y="2167"/>
                      <a:pt x="947" y="2167"/>
                      <a:pt x="947" y="2167"/>
                    </a:cubicBezTo>
                    <a:moveTo>
                      <a:pt x="930" y="2138"/>
                    </a:moveTo>
                    <a:cubicBezTo>
                      <a:pt x="930" y="2136"/>
                      <a:pt x="930" y="2136"/>
                      <a:pt x="930" y="2136"/>
                    </a:cubicBezTo>
                    <a:cubicBezTo>
                      <a:pt x="930" y="2136"/>
                      <a:pt x="930" y="2136"/>
                      <a:pt x="930" y="2136"/>
                    </a:cubicBezTo>
                    <a:cubicBezTo>
                      <a:pt x="930" y="2138"/>
                      <a:pt x="930" y="2138"/>
                      <a:pt x="930" y="2138"/>
                    </a:cubicBezTo>
                    <a:cubicBezTo>
                      <a:pt x="930" y="2138"/>
                      <a:pt x="930" y="2138"/>
                      <a:pt x="930" y="2138"/>
                    </a:cubicBezTo>
                    <a:moveTo>
                      <a:pt x="940" y="2057"/>
                    </a:moveTo>
                    <a:cubicBezTo>
                      <a:pt x="941" y="2056"/>
                      <a:pt x="941" y="2056"/>
                      <a:pt x="941" y="2056"/>
                    </a:cubicBezTo>
                    <a:cubicBezTo>
                      <a:pt x="945" y="2056"/>
                      <a:pt x="945" y="2056"/>
                      <a:pt x="945" y="2056"/>
                    </a:cubicBezTo>
                    <a:cubicBezTo>
                      <a:pt x="945" y="2057"/>
                      <a:pt x="945" y="2058"/>
                      <a:pt x="946" y="2059"/>
                    </a:cubicBezTo>
                    <a:cubicBezTo>
                      <a:pt x="944" y="2057"/>
                      <a:pt x="943" y="2057"/>
                      <a:pt x="942" y="2057"/>
                    </a:cubicBezTo>
                    <a:cubicBezTo>
                      <a:pt x="943" y="2059"/>
                      <a:pt x="945" y="2062"/>
                      <a:pt x="946" y="2065"/>
                    </a:cubicBezTo>
                    <a:cubicBezTo>
                      <a:pt x="946" y="2064"/>
                      <a:pt x="946" y="2064"/>
                      <a:pt x="945" y="2064"/>
                    </a:cubicBezTo>
                    <a:cubicBezTo>
                      <a:pt x="945" y="2065"/>
                      <a:pt x="945" y="2065"/>
                      <a:pt x="945" y="2065"/>
                    </a:cubicBezTo>
                    <a:cubicBezTo>
                      <a:pt x="943" y="2062"/>
                      <a:pt x="941" y="2060"/>
                      <a:pt x="940" y="2057"/>
                    </a:cubicBezTo>
                    <a:moveTo>
                      <a:pt x="994" y="2030"/>
                    </a:moveTo>
                    <a:cubicBezTo>
                      <a:pt x="998" y="2027"/>
                      <a:pt x="1002" y="2023"/>
                      <a:pt x="1006" y="2019"/>
                    </a:cubicBezTo>
                    <a:cubicBezTo>
                      <a:pt x="1014" y="2019"/>
                      <a:pt x="1022" y="2019"/>
                      <a:pt x="1030" y="2019"/>
                    </a:cubicBezTo>
                    <a:cubicBezTo>
                      <a:pt x="1030" y="2020"/>
                      <a:pt x="1029" y="2021"/>
                      <a:pt x="1029" y="2021"/>
                    </a:cubicBezTo>
                    <a:cubicBezTo>
                      <a:pt x="1021" y="2025"/>
                      <a:pt x="1013" y="2028"/>
                      <a:pt x="1005" y="2030"/>
                    </a:cubicBezTo>
                    <a:cubicBezTo>
                      <a:pt x="994" y="2030"/>
                      <a:pt x="994" y="2030"/>
                      <a:pt x="994" y="2030"/>
                    </a:cubicBezTo>
                    <a:moveTo>
                      <a:pt x="1033" y="2019"/>
                    </a:moveTo>
                    <a:cubicBezTo>
                      <a:pt x="1034" y="2019"/>
                      <a:pt x="1036" y="2019"/>
                      <a:pt x="1037" y="2019"/>
                    </a:cubicBezTo>
                    <a:cubicBezTo>
                      <a:pt x="1035" y="2019"/>
                      <a:pt x="1034" y="2020"/>
                      <a:pt x="1032" y="2020"/>
                    </a:cubicBezTo>
                    <a:cubicBezTo>
                      <a:pt x="1033" y="2020"/>
                      <a:pt x="1033" y="2019"/>
                      <a:pt x="1033" y="2019"/>
                    </a:cubicBezTo>
                    <a:moveTo>
                      <a:pt x="1053" y="2019"/>
                    </a:moveTo>
                    <a:cubicBezTo>
                      <a:pt x="1119" y="2020"/>
                      <a:pt x="1180" y="2028"/>
                      <a:pt x="1229" y="2036"/>
                    </a:cubicBezTo>
                    <a:cubicBezTo>
                      <a:pt x="1016" y="2031"/>
                      <a:pt x="1016" y="2031"/>
                      <a:pt x="1016" y="2031"/>
                    </a:cubicBezTo>
                    <a:cubicBezTo>
                      <a:pt x="1020" y="2030"/>
                      <a:pt x="1024" y="2028"/>
                      <a:pt x="1028" y="2027"/>
                    </a:cubicBezTo>
                    <a:cubicBezTo>
                      <a:pt x="1028" y="2028"/>
                      <a:pt x="1028" y="2028"/>
                      <a:pt x="1028" y="2028"/>
                    </a:cubicBezTo>
                    <a:cubicBezTo>
                      <a:pt x="1028" y="2027"/>
                      <a:pt x="1028" y="2027"/>
                      <a:pt x="1028" y="2027"/>
                    </a:cubicBezTo>
                    <a:cubicBezTo>
                      <a:pt x="1036" y="2024"/>
                      <a:pt x="1045" y="2022"/>
                      <a:pt x="1053" y="2019"/>
                    </a:cubicBezTo>
                    <a:moveTo>
                      <a:pt x="1189" y="1978"/>
                    </a:moveTo>
                    <a:cubicBezTo>
                      <a:pt x="1189" y="1978"/>
                      <a:pt x="1190" y="1978"/>
                      <a:pt x="1191" y="1978"/>
                    </a:cubicBezTo>
                    <a:cubicBezTo>
                      <a:pt x="1182" y="1985"/>
                      <a:pt x="1176" y="2003"/>
                      <a:pt x="1172" y="2012"/>
                    </a:cubicBezTo>
                    <a:cubicBezTo>
                      <a:pt x="1172" y="2014"/>
                      <a:pt x="1172" y="2014"/>
                      <a:pt x="1172" y="2014"/>
                    </a:cubicBezTo>
                    <a:cubicBezTo>
                      <a:pt x="1166" y="2013"/>
                      <a:pt x="1161" y="2013"/>
                      <a:pt x="1155" y="2012"/>
                    </a:cubicBezTo>
                    <a:cubicBezTo>
                      <a:pt x="1159" y="2010"/>
                      <a:pt x="1169" y="2003"/>
                      <a:pt x="1171" y="1999"/>
                    </a:cubicBezTo>
                    <a:cubicBezTo>
                      <a:pt x="1177" y="1993"/>
                      <a:pt x="1183" y="1986"/>
                      <a:pt x="1189" y="1978"/>
                    </a:cubicBezTo>
                    <a:moveTo>
                      <a:pt x="1226" y="1968"/>
                    </a:moveTo>
                    <a:cubicBezTo>
                      <a:pt x="1218" y="1983"/>
                      <a:pt x="1208" y="2006"/>
                      <a:pt x="1198" y="2018"/>
                    </a:cubicBezTo>
                    <a:cubicBezTo>
                      <a:pt x="1189" y="2017"/>
                      <a:pt x="1180" y="2015"/>
                      <a:pt x="1172" y="2014"/>
                    </a:cubicBezTo>
                    <a:cubicBezTo>
                      <a:pt x="1174" y="2010"/>
                      <a:pt x="1174" y="2010"/>
                      <a:pt x="1174" y="2010"/>
                    </a:cubicBezTo>
                    <a:cubicBezTo>
                      <a:pt x="1177" y="2004"/>
                      <a:pt x="1193" y="1984"/>
                      <a:pt x="1194" y="1977"/>
                    </a:cubicBezTo>
                    <a:cubicBezTo>
                      <a:pt x="1204" y="1974"/>
                      <a:pt x="1215" y="1971"/>
                      <a:pt x="1226" y="1968"/>
                    </a:cubicBezTo>
                    <a:moveTo>
                      <a:pt x="1296" y="1950"/>
                    </a:moveTo>
                    <a:cubicBezTo>
                      <a:pt x="1300" y="1950"/>
                      <a:pt x="1304" y="1949"/>
                      <a:pt x="1308" y="1948"/>
                    </a:cubicBezTo>
                    <a:cubicBezTo>
                      <a:pt x="1302" y="1955"/>
                      <a:pt x="1296" y="1965"/>
                      <a:pt x="1290" y="1973"/>
                    </a:cubicBezTo>
                    <a:cubicBezTo>
                      <a:pt x="1293" y="1961"/>
                      <a:pt x="1293" y="1961"/>
                      <a:pt x="1293" y="1961"/>
                    </a:cubicBezTo>
                    <a:cubicBezTo>
                      <a:pt x="1296" y="1957"/>
                      <a:pt x="1298" y="1953"/>
                      <a:pt x="1297" y="1951"/>
                    </a:cubicBezTo>
                    <a:cubicBezTo>
                      <a:pt x="1297" y="1952"/>
                      <a:pt x="1296" y="1952"/>
                      <a:pt x="1296" y="1953"/>
                    </a:cubicBezTo>
                    <a:cubicBezTo>
                      <a:pt x="1296" y="1950"/>
                      <a:pt x="1296" y="1950"/>
                      <a:pt x="1296" y="1950"/>
                    </a:cubicBezTo>
                    <a:moveTo>
                      <a:pt x="1316" y="1946"/>
                    </a:moveTo>
                    <a:cubicBezTo>
                      <a:pt x="1315" y="1947"/>
                      <a:pt x="1315" y="1947"/>
                      <a:pt x="1315" y="1947"/>
                    </a:cubicBezTo>
                    <a:cubicBezTo>
                      <a:pt x="1305" y="1959"/>
                      <a:pt x="1295" y="1977"/>
                      <a:pt x="1285" y="1992"/>
                    </a:cubicBezTo>
                    <a:cubicBezTo>
                      <a:pt x="1289" y="1977"/>
                      <a:pt x="1289" y="1977"/>
                      <a:pt x="1289" y="1977"/>
                    </a:cubicBezTo>
                    <a:cubicBezTo>
                      <a:pt x="1296" y="1969"/>
                      <a:pt x="1309" y="1955"/>
                      <a:pt x="1313" y="1947"/>
                    </a:cubicBezTo>
                    <a:cubicBezTo>
                      <a:pt x="1314" y="1946"/>
                      <a:pt x="1315" y="1946"/>
                      <a:pt x="1316" y="1946"/>
                    </a:cubicBezTo>
                    <a:moveTo>
                      <a:pt x="1324" y="1944"/>
                    </a:moveTo>
                    <a:cubicBezTo>
                      <a:pt x="1322" y="1947"/>
                      <a:pt x="1320" y="1949"/>
                      <a:pt x="1318" y="1952"/>
                    </a:cubicBezTo>
                    <a:cubicBezTo>
                      <a:pt x="1319" y="1949"/>
                      <a:pt x="1320" y="1947"/>
                      <a:pt x="1320" y="1945"/>
                    </a:cubicBezTo>
                    <a:cubicBezTo>
                      <a:pt x="1321" y="1945"/>
                      <a:pt x="1323" y="1944"/>
                      <a:pt x="1324" y="1944"/>
                    </a:cubicBezTo>
                    <a:moveTo>
                      <a:pt x="1370" y="1934"/>
                    </a:moveTo>
                    <a:cubicBezTo>
                      <a:pt x="1363" y="1948"/>
                      <a:pt x="1354" y="1967"/>
                      <a:pt x="1345" y="1983"/>
                    </a:cubicBezTo>
                    <a:cubicBezTo>
                      <a:pt x="1335" y="1996"/>
                      <a:pt x="1323" y="2009"/>
                      <a:pt x="1311" y="2017"/>
                    </a:cubicBezTo>
                    <a:cubicBezTo>
                      <a:pt x="1316" y="2011"/>
                      <a:pt x="1316" y="2011"/>
                      <a:pt x="1316" y="2011"/>
                    </a:cubicBezTo>
                    <a:cubicBezTo>
                      <a:pt x="1320" y="2006"/>
                      <a:pt x="1328" y="1994"/>
                      <a:pt x="1335" y="1981"/>
                    </a:cubicBezTo>
                    <a:cubicBezTo>
                      <a:pt x="1337" y="1979"/>
                      <a:pt x="1337" y="1979"/>
                      <a:pt x="1337" y="1979"/>
                    </a:cubicBezTo>
                    <a:cubicBezTo>
                      <a:pt x="1336" y="1980"/>
                      <a:pt x="1336" y="1980"/>
                      <a:pt x="1336" y="1980"/>
                    </a:cubicBezTo>
                    <a:cubicBezTo>
                      <a:pt x="1341" y="1971"/>
                      <a:pt x="1346" y="1962"/>
                      <a:pt x="1349" y="1956"/>
                    </a:cubicBezTo>
                    <a:cubicBezTo>
                      <a:pt x="1354" y="1948"/>
                      <a:pt x="1357" y="1942"/>
                      <a:pt x="1359" y="1937"/>
                    </a:cubicBezTo>
                    <a:cubicBezTo>
                      <a:pt x="1363" y="1936"/>
                      <a:pt x="1367" y="1935"/>
                      <a:pt x="1370" y="1934"/>
                    </a:cubicBezTo>
                    <a:moveTo>
                      <a:pt x="1379" y="1933"/>
                    </a:moveTo>
                    <a:cubicBezTo>
                      <a:pt x="1378" y="1947"/>
                      <a:pt x="1378" y="1947"/>
                      <a:pt x="1378" y="1947"/>
                    </a:cubicBezTo>
                    <a:cubicBezTo>
                      <a:pt x="1370" y="1956"/>
                      <a:pt x="1362" y="1967"/>
                      <a:pt x="1353" y="1977"/>
                    </a:cubicBezTo>
                    <a:cubicBezTo>
                      <a:pt x="1366" y="1960"/>
                      <a:pt x="1376" y="1942"/>
                      <a:pt x="1373" y="1935"/>
                    </a:cubicBezTo>
                    <a:cubicBezTo>
                      <a:pt x="1374" y="1935"/>
                      <a:pt x="1374" y="1934"/>
                      <a:pt x="1374" y="1934"/>
                    </a:cubicBezTo>
                    <a:cubicBezTo>
                      <a:pt x="1376" y="1933"/>
                      <a:pt x="1377" y="1933"/>
                      <a:pt x="1379" y="1933"/>
                    </a:cubicBezTo>
                    <a:moveTo>
                      <a:pt x="1387" y="1931"/>
                    </a:moveTo>
                    <a:cubicBezTo>
                      <a:pt x="1386" y="1934"/>
                      <a:pt x="1385" y="1936"/>
                      <a:pt x="1384" y="1939"/>
                    </a:cubicBezTo>
                    <a:cubicBezTo>
                      <a:pt x="1382" y="1941"/>
                      <a:pt x="1380" y="1943"/>
                      <a:pt x="1379" y="1946"/>
                    </a:cubicBezTo>
                    <a:cubicBezTo>
                      <a:pt x="1379" y="1944"/>
                      <a:pt x="1379" y="1943"/>
                      <a:pt x="1379" y="1941"/>
                    </a:cubicBezTo>
                    <a:cubicBezTo>
                      <a:pt x="1379" y="1933"/>
                      <a:pt x="1379" y="1933"/>
                      <a:pt x="1379" y="1933"/>
                    </a:cubicBezTo>
                    <a:cubicBezTo>
                      <a:pt x="1382" y="1932"/>
                      <a:pt x="1384" y="1932"/>
                      <a:pt x="1387" y="1931"/>
                    </a:cubicBezTo>
                    <a:moveTo>
                      <a:pt x="1388" y="1931"/>
                    </a:moveTo>
                    <a:cubicBezTo>
                      <a:pt x="1388" y="1931"/>
                      <a:pt x="1389" y="1931"/>
                      <a:pt x="1389" y="1931"/>
                    </a:cubicBezTo>
                    <a:cubicBezTo>
                      <a:pt x="1389" y="1931"/>
                      <a:pt x="1389" y="1932"/>
                      <a:pt x="1389" y="1932"/>
                    </a:cubicBezTo>
                    <a:cubicBezTo>
                      <a:pt x="1389" y="1932"/>
                      <a:pt x="1388" y="1933"/>
                      <a:pt x="1388" y="1933"/>
                    </a:cubicBezTo>
                    <a:cubicBezTo>
                      <a:pt x="1388" y="1932"/>
                      <a:pt x="1388" y="1932"/>
                      <a:pt x="1388" y="1931"/>
                    </a:cubicBezTo>
                    <a:moveTo>
                      <a:pt x="1399" y="1929"/>
                    </a:moveTo>
                    <a:cubicBezTo>
                      <a:pt x="1398" y="1931"/>
                      <a:pt x="1397" y="1934"/>
                      <a:pt x="1395" y="1937"/>
                    </a:cubicBezTo>
                    <a:cubicBezTo>
                      <a:pt x="1395" y="1937"/>
                      <a:pt x="1395" y="1938"/>
                      <a:pt x="1395" y="1938"/>
                    </a:cubicBezTo>
                    <a:cubicBezTo>
                      <a:pt x="1395" y="1939"/>
                      <a:pt x="1394" y="1940"/>
                      <a:pt x="1394" y="1940"/>
                    </a:cubicBezTo>
                    <a:cubicBezTo>
                      <a:pt x="1390" y="1947"/>
                      <a:pt x="1387" y="1954"/>
                      <a:pt x="1383" y="1961"/>
                    </a:cubicBezTo>
                    <a:cubicBezTo>
                      <a:pt x="1386" y="1955"/>
                      <a:pt x="1389" y="1949"/>
                      <a:pt x="1391" y="1944"/>
                    </a:cubicBezTo>
                    <a:cubicBezTo>
                      <a:pt x="1394" y="1939"/>
                      <a:pt x="1396" y="1933"/>
                      <a:pt x="1397" y="1929"/>
                    </a:cubicBezTo>
                    <a:cubicBezTo>
                      <a:pt x="1397" y="1929"/>
                      <a:pt x="1398" y="1929"/>
                      <a:pt x="1399" y="1929"/>
                    </a:cubicBezTo>
                    <a:moveTo>
                      <a:pt x="1403" y="1931"/>
                    </a:moveTo>
                    <a:cubicBezTo>
                      <a:pt x="1402" y="1930"/>
                      <a:pt x="1402" y="1929"/>
                      <a:pt x="1401" y="1928"/>
                    </a:cubicBezTo>
                    <a:cubicBezTo>
                      <a:pt x="1406" y="1928"/>
                      <a:pt x="1411" y="1927"/>
                      <a:pt x="1415" y="1926"/>
                    </a:cubicBezTo>
                    <a:cubicBezTo>
                      <a:pt x="1393" y="2040"/>
                      <a:pt x="1393" y="2040"/>
                      <a:pt x="1393" y="2040"/>
                    </a:cubicBezTo>
                    <a:cubicBezTo>
                      <a:pt x="1322" y="2038"/>
                      <a:pt x="1322" y="2038"/>
                      <a:pt x="1322" y="2038"/>
                    </a:cubicBezTo>
                    <a:cubicBezTo>
                      <a:pt x="1321" y="2038"/>
                      <a:pt x="1320" y="2037"/>
                      <a:pt x="1319" y="2037"/>
                    </a:cubicBezTo>
                    <a:cubicBezTo>
                      <a:pt x="1320" y="2037"/>
                      <a:pt x="1320" y="2038"/>
                      <a:pt x="1321" y="2038"/>
                    </a:cubicBezTo>
                    <a:cubicBezTo>
                      <a:pt x="1316" y="2038"/>
                      <a:pt x="1316" y="2038"/>
                      <a:pt x="1316" y="2038"/>
                    </a:cubicBezTo>
                    <a:cubicBezTo>
                      <a:pt x="1345" y="2024"/>
                      <a:pt x="1380" y="1992"/>
                      <a:pt x="1395" y="1949"/>
                    </a:cubicBezTo>
                    <a:cubicBezTo>
                      <a:pt x="1403" y="1931"/>
                      <a:pt x="1403" y="1931"/>
                      <a:pt x="1403" y="1931"/>
                    </a:cubicBezTo>
                    <a:moveTo>
                      <a:pt x="1443" y="1921"/>
                    </a:moveTo>
                    <a:cubicBezTo>
                      <a:pt x="1421" y="2041"/>
                      <a:pt x="1421" y="2041"/>
                      <a:pt x="1421" y="2041"/>
                    </a:cubicBezTo>
                    <a:cubicBezTo>
                      <a:pt x="1395" y="2040"/>
                      <a:pt x="1395" y="2040"/>
                      <a:pt x="1395" y="2040"/>
                    </a:cubicBezTo>
                    <a:cubicBezTo>
                      <a:pt x="1418" y="1926"/>
                      <a:pt x="1418" y="1926"/>
                      <a:pt x="1418" y="1926"/>
                    </a:cubicBezTo>
                    <a:cubicBezTo>
                      <a:pt x="1426" y="1924"/>
                      <a:pt x="1435" y="1923"/>
                      <a:pt x="1443" y="1921"/>
                    </a:cubicBezTo>
                    <a:moveTo>
                      <a:pt x="1446" y="1921"/>
                    </a:moveTo>
                    <a:cubicBezTo>
                      <a:pt x="1480" y="1915"/>
                      <a:pt x="1516" y="1910"/>
                      <a:pt x="1552" y="1907"/>
                    </a:cubicBezTo>
                    <a:cubicBezTo>
                      <a:pt x="1556" y="1906"/>
                      <a:pt x="1561" y="1906"/>
                      <a:pt x="1565" y="1905"/>
                    </a:cubicBezTo>
                    <a:cubicBezTo>
                      <a:pt x="1553" y="2044"/>
                      <a:pt x="1553" y="2044"/>
                      <a:pt x="1553" y="2044"/>
                    </a:cubicBezTo>
                    <a:cubicBezTo>
                      <a:pt x="1423" y="2041"/>
                      <a:pt x="1423" y="2041"/>
                      <a:pt x="1423" y="2041"/>
                    </a:cubicBezTo>
                    <a:cubicBezTo>
                      <a:pt x="1446" y="1921"/>
                      <a:pt x="1446" y="1921"/>
                      <a:pt x="1446" y="1921"/>
                    </a:cubicBezTo>
                    <a:moveTo>
                      <a:pt x="1644" y="1754"/>
                    </a:moveTo>
                    <a:cubicBezTo>
                      <a:pt x="1630" y="1786"/>
                      <a:pt x="1613" y="1815"/>
                      <a:pt x="1596" y="1838"/>
                    </a:cubicBezTo>
                    <a:cubicBezTo>
                      <a:pt x="1612" y="1800"/>
                      <a:pt x="1623" y="1754"/>
                      <a:pt x="1623" y="1723"/>
                    </a:cubicBezTo>
                    <a:cubicBezTo>
                      <a:pt x="1624" y="1714"/>
                      <a:pt x="1624" y="1714"/>
                      <a:pt x="1624" y="1714"/>
                    </a:cubicBezTo>
                    <a:cubicBezTo>
                      <a:pt x="1632" y="1714"/>
                      <a:pt x="1640" y="1715"/>
                      <a:pt x="1648" y="1715"/>
                    </a:cubicBezTo>
                    <a:cubicBezTo>
                      <a:pt x="1647" y="1732"/>
                      <a:pt x="1647" y="1732"/>
                      <a:pt x="1647" y="1732"/>
                    </a:cubicBezTo>
                    <a:cubicBezTo>
                      <a:pt x="1646" y="1737"/>
                      <a:pt x="1645" y="1745"/>
                      <a:pt x="1644" y="1754"/>
                    </a:cubicBezTo>
                    <a:moveTo>
                      <a:pt x="1648" y="1723"/>
                    </a:moveTo>
                    <a:cubicBezTo>
                      <a:pt x="1648" y="1715"/>
                      <a:pt x="1648" y="1715"/>
                      <a:pt x="1648" y="1715"/>
                    </a:cubicBezTo>
                    <a:cubicBezTo>
                      <a:pt x="1652" y="1715"/>
                      <a:pt x="1655" y="1716"/>
                      <a:pt x="1659" y="1716"/>
                    </a:cubicBezTo>
                    <a:cubicBezTo>
                      <a:pt x="1655" y="1727"/>
                      <a:pt x="1651" y="1738"/>
                      <a:pt x="1647" y="1748"/>
                    </a:cubicBezTo>
                    <a:cubicBezTo>
                      <a:pt x="1647" y="1739"/>
                      <a:pt x="1648" y="1730"/>
                      <a:pt x="1648" y="1723"/>
                    </a:cubicBezTo>
                    <a:moveTo>
                      <a:pt x="1471" y="1786"/>
                    </a:moveTo>
                    <a:cubicBezTo>
                      <a:pt x="1482" y="1724"/>
                      <a:pt x="1482" y="1724"/>
                      <a:pt x="1482" y="1724"/>
                    </a:cubicBezTo>
                    <a:cubicBezTo>
                      <a:pt x="1487" y="1723"/>
                      <a:pt x="1491" y="1723"/>
                      <a:pt x="1496" y="1722"/>
                    </a:cubicBezTo>
                    <a:cubicBezTo>
                      <a:pt x="1489" y="1745"/>
                      <a:pt x="1480" y="1766"/>
                      <a:pt x="1471" y="1786"/>
                    </a:cubicBezTo>
                    <a:moveTo>
                      <a:pt x="1483" y="1720"/>
                    </a:moveTo>
                    <a:cubicBezTo>
                      <a:pt x="1520" y="1524"/>
                      <a:pt x="1520" y="1524"/>
                      <a:pt x="1520" y="1524"/>
                    </a:cubicBezTo>
                    <a:cubicBezTo>
                      <a:pt x="1521" y="1546"/>
                      <a:pt x="1521" y="1568"/>
                      <a:pt x="1520" y="1591"/>
                    </a:cubicBezTo>
                    <a:cubicBezTo>
                      <a:pt x="1518" y="1634"/>
                      <a:pt x="1510" y="1678"/>
                      <a:pt x="1497" y="1718"/>
                    </a:cubicBezTo>
                    <a:cubicBezTo>
                      <a:pt x="1493" y="1719"/>
                      <a:pt x="1488" y="1719"/>
                      <a:pt x="1483" y="1720"/>
                    </a:cubicBezTo>
                    <a:moveTo>
                      <a:pt x="1628" y="1324"/>
                    </a:moveTo>
                    <a:cubicBezTo>
                      <a:pt x="1641" y="1353"/>
                      <a:pt x="1657" y="1391"/>
                      <a:pt x="1669" y="1424"/>
                    </a:cubicBezTo>
                    <a:cubicBezTo>
                      <a:pt x="1667" y="1424"/>
                      <a:pt x="1665" y="1423"/>
                      <a:pt x="1662" y="1423"/>
                    </a:cubicBezTo>
                    <a:cubicBezTo>
                      <a:pt x="1649" y="1378"/>
                      <a:pt x="1633" y="1342"/>
                      <a:pt x="1624" y="1324"/>
                    </a:cubicBezTo>
                    <a:cubicBezTo>
                      <a:pt x="1628" y="1324"/>
                      <a:pt x="1628" y="1324"/>
                      <a:pt x="1628" y="1324"/>
                    </a:cubicBezTo>
                    <a:moveTo>
                      <a:pt x="1657" y="1422"/>
                    </a:moveTo>
                    <a:cubicBezTo>
                      <a:pt x="1656" y="1422"/>
                      <a:pt x="1656" y="1422"/>
                      <a:pt x="1655" y="1422"/>
                    </a:cubicBezTo>
                    <a:cubicBezTo>
                      <a:pt x="1654" y="1416"/>
                      <a:pt x="1653" y="1410"/>
                      <a:pt x="1651" y="1403"/>
                    </a:cubicBezTo>
                    <a:cubicBezTo>
                      <a:pt x="1653" y="1409"/>
                      <a:pt x="1655" y="1416"/>
                      <a:pt x="1657" y="1422"/>
                    </a:cubicBezTo>
                    <a:moveTo>
                      <a:pt x="1578" y="1321"/>
                    </a:moveTo>
                    <a:cubicBezTo>
                      <a:pt x="1597" y="1322"/>
                      <a:pt x="1597" y="1322"/>
                      <a:pt x="1597" y="1322"/>
                    </a:cubicBezTo>
                    <a:cubicBezTo>
                      <a:pt x="1609" y="1348"/>
                      <a:pt x="1626" y="1388"/>
                      <a:pt x="1635" y="1420"/>
                    </a:cubicBezTo>
                    <a:cubicBezTo>
                      <a:pt x="1629" y="1420"/>
                      <a:pt x="1623" y="1419"/>
                      <a:pt x="1617" y="1419"/>
                    </a:cubicBezTo>
                    <a:cubicBezTo>
                      <a:pt x="1614" y="1401"/>
                      <a:pt x="1610" y="1381"/>
                      <a:pt x="1603" y="1362"/>
                    </a:cubicBezTo>
                    <a:cubicBezTo>
                      <a:pt x="1597" y="1345"/>
                      <a:pt x="1587" y="1331"/>
                      <a:pt x="1578" y="1321"/>
                    </a:cubicBezTo>
                    <a:moveTo>
                      <a:pt x="1601" y="1322"/>
                    </a:moveTo>
                    <a:cubicBezTo>
                      <a:pt x="1613" y="1323"/>
                      <a:pt x="1613" y="1323"/>
                      <a:pt x="1613" y="1323"/>
                    </a:cubicBezTo>
                    <a:cubicBezTo>
                      <a:pt x="1629" y="1347"/>
                      <a:pt x="1645" y="1387"/>
                      <a:pt x="1653" y="1422"/>
                    </a:cubicBezTo>
                    <a:cubicBezTo>
                      <a:pt x="1648" y="1422"/>
                      <a:pt x="1642" y="1421"/>
                      <a:pt x="1637" y="1420"/>
                    </a:cubicBezTo>
                    <a:cubicBezTo>
                      <a:pt x="1631" y="1393"/>
                      <a:pt x="1613" y="1344"/>
                      <a:pt x="1601" y="1322"/>
                    </a:cubicBezTo>
                    <a:moveTo>
                      <a:pt x="1616" y="1323"/>
                    </a:moveTo>
                    <a:cubicBezTo>
                      <a:pt x="1623" y="1324"/>
                      <a:pt x="1623" y="1324"/>
                      <a:pt x="1623" y="1324"/>
                    </a:cubicBezTo>
                    <a:cubicBezTo>
                      <a:pt x="1626" y="1331"/>
                      <a:pt x="1629" y="1338"/>
                      <a:pt x="1632" y="1346"/>
                    </a:cubicBezTo>
                    <a:cubicBezTo>
                      <a:pt x="1626" y="1337"/>
                      <a:pt x="1621" y="1329"/>
                      <a:pt x="1616" y="1323"/>
                    </a:cubicBezTo>
                    <a:moveTo>
                      <a:pt x="1641" y="1325"/>
                    </a:moveTo>
                    <a:cubicBezTo>
                      <a:pt x="1661" y="1348"/>
                      <a:pt x="1686" y="1392"/>
                      <a:pt x="1697" y="1427"/>
                    </a:cubicBezTo>
                    <a:cubicBezTo>
                      <a:pt x="1689" y="1426"/>
                      <a:pt x="1680" y="1425"/>
                      <a:pt x="1672" y="1424"/>
                    </a:cubicBezTo>
                    <a:cubicBezTo>
                      <a:pt x="1662" y="1394"/>
                      <a:pt x="1646" y="1351"/>
                      <a:pt x="1633" y="1324"/>
                    </a:cubicBezTo>
                    <a:cubicBezTo>
                      <a:pt x="1641" y="1325"/>
                      <a:pt x="1641" y="1325"/>
                      <a:pt x="1641" y="1325"/>
                    </a:cubicBezTo>
                    <a:moveTo>
                      <a:pt x="1739" y="2076"/>
                    </a:moveTo>
                    <a:cubicBezTo>
                      <a:pt x="1750" y="2076"/>
                      <a:pt x="1750" y="2076"/>
                      <a:pt x="1750" y="2076"/>
                    </a:cubicBezTo>
                    <a:cubicBezTo>
                      <a:pt x="1781" y="2121"/>
                      <a:pt x="1805" y="2208"/>
                      <a:pt x="1816" y="2272"/>
                    </a:cubicBezTo>
                    <a:cubicBezTo>
                      <a:pt x="1791" y="2182"/>
                      <a:pt x="1757" y="2110"/>
                      <a:pt x="1739" y="2076"/>
                    </a:cubicBezTo>
                    <a:moveTo>
                      <a:pt x="2058" y="2627"/>
                    </a:moveTo>
                    <a:cubicBezTo>
                      <a:pt x="2060" y="2642"/>
                      <a:pt x="2060" y="2642"/>
                      <a:pt x="2060" y="2642"/>
                    </a:cubicBezTo>
                    <a:cubicBezTo>
                      <a:pt x="2060" y="2644"/>
                      <a:pt x="2059" y="2645"/>
                      <a:pt x="2059" y="2646"/>
                    </a:cubicBezTo>
                    <a:cubicBezTo>
                      <a:pt x="2048" y="2673"/>
                      <a:pt x="2034" y="2705"/>
                      <a:pt x="2021" y="2734"/>
                    </a:cubicBezTo>
                    <a:cubicBezTo>
                      <a:pt x="2033" y="2702"/>
                      <a:pt x="2045" y="2666"/>
                      <a:pt x="2058" y="2627"/>
                    </a:cubicBezTo>
                    <a:moveTo>
                      <a:pt x="2147" y="2416"/>
                    </a:moveTo>
                    <a:cubicBezTo>
                      <a:pt x="2157" y="2384"/>
                      <a:pt x="2166" y="2353"/>
                      <a:pt x="2173" y="2326"/>
                    </a:cubicBezTo>
                    <a:cubicBezTo>
                      <a:pt x="2166" y="2373"/>
                      <a:pt x="2157" y="2417"/>
                      <a:pt x="2149" y="2458"/>
                    </a:cubicBezTo>
                    <a:cubicBezTo>
                      <a:pt x="2145" y="2473"/>
                      <a:pt x="2145" y="2473"/>
                      <a:pt x="2145" y="2473"/>
                    </a:cubicBezTo>
                    <a:cubicBezTo>
                      <a:pt x="2140" y="2510"/>
                      <a:pt x="2103" y="2595"/>
                      <a:pt x="2069" y="2667"/>
                    </a:cubicBezTo>
                    <a:cubicBezTo>
                      <a:pt x="2069" y="2667"/>
                      <a:pt x="2069" y="2667"/>
                      <a:pt x="2069" y="2667"/>
                    </a:cubicBezTo>
                    <a:cubicBezTo>
                      <a:pt x="2086" y="2628"/>
                      <a:pt x="2102" y="2586"/>
                      <a:pt x="2115" y="2542"/>
                    </a:cubicBezTo>
                    <a:cubicBezTo>
                      <a:pt x="2128" y="2500"/>
                      <a:pt x="2138" y="2458"/>
                      <a:pt x="2147" y="2416"/>
                    </a:cubicBezTo>
                    <a:moveTo>
                      <a:pt x="2127" y="2486"/>
                    </a:moveTo>
                    <a:cubicBezTo>
                      <a:pt x="2130" y="2475"/>
                      <a:pt x="2132" y="2465"/>
                      <a:pt x="2135" y="2455"/>
                    </a:cubicBezTo>
                    <a:cubicBezTo>
                      <a:pt x="2135" y="2452"/>
                      <a:pt x="2136" y="2450"/>
                      <a:pt x="2137" y="2447"/>
                    </a:cubicBezTo>
                    <a:cubicBezTo>
                      <a:pt x="2134" y="2460"/>
                      <a:pt x="2131" y="2473"/>
                      <a:pt x="2127" y="2486"/>
                    </a:cubicBezTo>
                    <a:moveTo>
                      <a:pt x="2230" y="2143"/>
                    </a:moveTo>
                    <a:cubicBezTo>
                      <a:pt x="2235" y="2285"/>
                      <a:pt x="2190" y="2422"/>
                      <a:pt x="2158" y="2520"/>
                    </a:cubicBezTo>
                    <a:cubicBezTo>
                      <a:pt x="2152" y="2539"/>
                      <a:pt x="2152" y="2539"/>
                      <a:pt x="2152" y="2539"/>
                    </a:cubicBezTo>
                    <a:cubicBezTo>
                      <a:pt x="2152" y="2537"/>
                      <a:pt x="2153" y="2534"/>
                      <a:pt x="2153" y="2532"/>
                    </a:cubicBezTo>
                    <a:cubicBezTo>
                      <a:pt x="2162" y="2494"/>
                      <a:pt x="2176" y="2432"/>
                      <a:pt x="2188" y="2358"/>
                    </a:cubicBezTo>
                    <a:cubicBezTo>
                      <a:pt x="2204" y="2288"/>
                      <a:pt x="2216" y="2220"/>
                      <a:pt x="2226" y="2166"/>
                    </a:cubicBezTo>
                    <a:cubicBezTo>
                      <a:pt x="2230" y="2143"/>
                      <a:pt x="2230" y="2143"/>
                      <a:pt x="2230" y="2143"/>
                    </a:cubicBezTo>
                    <a:moveTo>
                      <a:pt x="2150" y="2543"/>
                    </a:moveTo>
                    <a:cubicBezTo>
                      <a:pt x="2146" y="2555"/>
                      <a:pt x="2146" y="2555"/>
                      <a:pt x="2146" y="2555"/>
                    </a:cubicBezTo>
                    <a:cubicBezTo>
                      <a:pt x="2137" y="2571"/>
                      <a:pt x="2128" y="2588"/>
                      <a:pt x="2119" y="2605"/>
                    </a:cubicBezTo>
                    <a:cubicBezTo>
                      <a:pt x="2123" y="2588"/>
                      <a:pt x="2123" y="2588"/>
                      <a:pt x="2123" y="2588"/>
                    </a:cubicBezTo>
                    <a:cubicBezTo>
                      <a:pt x="2131" y="2566"/>
                      <a:pt x="2139" y="2543"/>
                      <a:pt x="2145" y="2521"/>
                    </a:cubicBezTo>
                    <a:cubicBezTo>
                      <a:pt x="2159" y="2477"/>
                      <a:pt x="2171" y="2432"/>
                      <a:pt x="2181" y="2388"/>
                    </a:cubicBezTo>
                    <a:cubicBezTo>
                      <a:pt x="2172" y="2444"/>
                      <a:pt x="2160" y="2497"/>
                      <a:pt x="2150" y="2543"/>
                    </a:cubicBezTo>
                    <a:moveTo>
                      <a:pt x="2150" y="2545"/>
                    </a:moveTo>
                    <a:cubicBezTo>
                      <a:pt x="2149" y="2547"/>
                      <a:pt x="2149" y="2549"/>
                      <a:pt x="2148" y="2551"/>
                    </a:cubicBezTo>
                    <a:cubicBezTo>
                      <a:pt x="2148" y="2552"/>
                      <a:pt x="2147" y="2554"/>
                      <a:pt x="2146" y="2555"/>
                    </a:cubicBezTo>
                    <a:cubicBezTo>
                      <a:pt x="2148" y="2552"/>
                      <a:pt x="2149" y="2548"/>
                      <a:pt x="2150" y="2545"/>
                    </a:cubicBezTo>
                    <a:moveTo>
                      <a:pt x="2073" y="2718"/>
                    </a:moveTo>
                    <a:cubicBezTo>
                      <a:pt x="2064" y="2732"/>
                      <a:pt x="2055" y="2745"/>
                      <a:pt x="2046" y="2757"/>
                    </a:cubicBezTo>
                    <a:cubicBezTo>
                      <a:pt x="2054" y="2741"/>
                      <a:pt x="2063" y="2725"/>
                      <a:pt x="2071" y="2709"/>
                    </a:cubicBezTo>
                    <a:cubicBezTo>
                      <a:pt x="2073" y="2718"/>
                      <a:pt x="2073" y="2718"/>
                      <a:pt x="2073" y="2718"/>
                    </a:cubicBezTo>
                    <a:moveTo>
                      <a:pt x="2074" y="2724"/>
                    </a:moveTo>
                    <a:cubicBezTo>
                      <a:pt x="2076" y="2737"/>
                      <a:pt x="2076" y="2737"/>
                      <a:pt x="2076" y="2737"/>
                    </a:cubicBezTo>
                    <a:cubicBezTo>
                      <a:pt x="2075" y="2738"/>
                      <a:pt x="2075" y="2738"/>
                      <a:pt x="2075" y="2739"/>
                    </a:cubicBezTo>
                    <a:cubicBezTo>
                      <a:pt x="2064" y="2747"/>
                      <a:pt x="2055" y="2756"/>
                      <a:pt x="2046" y="2764"/>
                    </a:cubicBezTo>
                    <a:cubicBezTo>
                      <a:pt x="2055" y="2752"/>
                      <a:pt x="2065" y="2738"/>
                      <a:pt x="2074" y="2724"/>
                    </a:cubicBezTo>
                    <a:moveTo>
                      <a:pt x="2101" y="2731"/>
                    </a:moveTo>
                    <a:cubicBezTo>
                      <a:pt x="2104" y="2747"/>
                      <a:pt x="2106" y="2766"/>
                      <a:pt x="2106" y="2784"/>
                    </a:cubicBezTo>
                    <a:cubicBezTo>
                      <a:pt x="2104" y="2783"/>
                      <a:pt x="2103" y="2782"/>
                      <a:pt x="2101" y="2782"/>
                    </a:cubicBezTo>
                    <a:cubicBezTo>
                      <a:pt x="2100" y="2761"/>
                      <a:pt x="2097" y="2744"/>
                      <a:pt x="2093" y="2741"/>
                    </a:cubicBezTo>
                    <a:cubicBezTo>
                      <a:pt x="2094" y="2751"/>
                      <a:pt x="2095" y="2765"/>
                      <a:pt x="2097" y="2781"/>
                    </a:cubicBezTo>
                    <a:cubicBezTo>
                      <a:pt x="2093" y="2780"/>
                      <a:pt x="2090" y="2778"/>
                      <a:pt x="2087" y="2778"/>
                    </a:cubicBezTo>
                    <a:cubicBezTo>
                      <a:pt x="2082" y="2744"/>
                      <a:pt x="2082" y="2744"/>
                      <a:pt x="2082" y="2744"/>
                    </a:cubicBezTo>
                    <a:cubicBezTo>
                      <a:pt x="2088" y="2740"/>
                      <a:pt x="2095" y="2735"/>
                      <a:pt x="2101" y="2731"/>
                    </a:cubicBezTo>
                    <a:moveTo>
                      <a:pt x="2105" y="2728"/>
                    </a:moveTo>
                    <a:cubicBezTo>
                      <a:pt x="2106" y="2728"/>
                      <a:pt x="2106" y="2728"/>
                      <a:pt x="2107" y="2727"/>
                    </a:cubicBezTo>
                    <a:cubicBezTo>
                      <a:pt x="2108" y="2727"/>
                      <a:pt x="2110" y="2726"/>
                      <a:pt x="2111" y="2725"/>
                    </a:cubicBezTo>
                    <a:cubicBezTo>
                      <a:pt x="2113" y="2742"/>
                      <a:pt x="2117" y="2766"/>
                      <a:pt x="2118" y="2787"/>
                    </a:cubicBezTo>
                    <a:cubicBezTo>
                      <a:pt x="2115" y="2786"/>
                      <a:pt x="2112" y="2785"/>
                      <a:pt x="2108" y="2784"/>
                    </a:cubicBezTo>
                    <a:cubicBezTo>
                      <a:pt x="2109" y="2767"/>
                      <a:pt x="2108" y="2745"/>
                      <a:pt x="2105" y="2728"/>
                    </a:cubicBezTo>
                    <a:moveTo>
                      <a:pt x="2114" y="2724"/>
                    </a:moveTo>
                    <a:cubicBezTo>
                      <a:pt x="2118" y="2721"/>
                      <a:pt x="2122" y="2719"/>
                      <a:pt x="2127" y="2717"/>
                    </a:cubicBezTo>
                    <a:cubicBezTo>
                      <a:pt x="2131" y="2738"/>
                      <a:pt x="2135" y="2769"/>
                      <a:pt x="2134" y="2793"/>
                    </a:cubicBezTo>
                    <a:cubicBezTo>
                      <a:pt x="2129" y="2791"/>
                      <a:pt x="2125" y="2790"/>
                      <a:pt x="2121" y="2788"/>
                    </a:cubicBezTo>
                    <a:cubicBezTo>
                      <a:pt x="2121" y="2766"/>
                      <a:pt x="2118" y="2738"/>
                      <a:pt x="2114" y="2724"/>
                    </a:cubicBezTo>
                    <a:moveTo>
                      <a:pt x="2130" y="2715"/>
                    </a:moveTo>
                    <a:cubicBezTo>
                      <a:pt x="2134" y="2713"/>
                      <a:pt x="2138" y="2712"/>
                      <a:pt x="2141" y="2710"/>
                    </a:cubicBezTo>
                    <a:cubicBezTo>
                      <a:pt x="2151" y="2734"/>
                      <a:pt x="2161" y="2773"/>
                      <a:pt x="2158" y="2801"/>
                    </a:cubicBezTo>
                    <a:cubicBezTo>
                      <a:pt x="2151" y="2798"/>
                      <a:pt x="2143" y="2796"/>
                      <a:pt x="2135" y="2793"/>
                    </a:cubicBezTo>
                    <a:cubicBezTo>
                      <a:pt x="2138" y="2774"/>
                      <a:pt x="2136" y="2734"/>
                      <a:pt x="2130" y="2715"/>
                    </a:cubicBezTo>
                    <a:moveTo>
                      <a:pt x="2190" y="2692"/>
                    </a:moveTo>
                    <a:cubicBezTo>
                      <a:pt x="2191" y="2692"/>
                      <a:pt x="2192" y="2692"/>
                      <a:pt x="2192" y="2691"/>
                    </a:cubicBezTo>
                    <a:cubicBezTo>
                      <a:pt x="2192" y="2693"/>
                      <a:pt x="2192" y="2695"/>
                      <a:pt x="2192" y="2696"/>
                    </a:cubicBezTo>
                    <a:cubicBezTo>
                      <a:pt x="2192" y="2695"/>
                      <a:pt x="2191" y="2693"/>
                      <a:pt x="2190" y="2692"/>
                    </a:cubicBezTo>
                    <a:moveTo>
                      <a:pt x="2199" y="2689"/>
                    </a:moveTo>
                    <a:cubicBezTo>
                      <a:pt x="2203" y="2688"/>
                      <a:pt x="2206" y="2687"/>
                      <a:pt x="2210" y="2687"/>
                    </a:cubicBezTo>
                    <a:cubicBezTo>
                      <a:pt x="2213" y="2700"/>
                      <a:pt x="2217" y="2715"/>
                      <a:pt x="2220" y="2730"/>
                    </a:cubicBezTo>
                    <a:cubicBezTo>
                      <a:pt x="2221" y="2751"/>
                      <a:pt x="2221" y="2774"/>
                      <a:pt x="2221" y="2798"/>
                    </a:cubicBezTo>
                    <a:cubicBezTo>
                      <a:pt x="2204" y="2799"/>
                      <a:pt x="2204" y="2799"/>
                      <a:pt x="2204" y="2799"/>
                    </a:cubicBezTo>
                    <a:cubicBezTo>
                      <a:pt x="2204" y="2772"/>
                      <a:pt x="2200" y="2709"/>
                      <a:pt x="2194" y="2691"/>
                    </a:cubicBezTo>
                    <a:cubicBezTo>
                      <a:pt x="2195" y="2691"/>
                      <a:pt x="2195" y="2691"/>
                      <a:pt x="2195" y="2691"/>
                    </a:cubicBezTo>
                    <a:cubicBezTo>
                      <a:pt x="2200" y="2705"/>
                      <a:pt x="2209" y="2725"/>
                      <a:pt x="2208" y="2739"/>
                    </a:cubicBezTo>
                    <a:cubicBezTo>
                      <a:pt x="2209" y="2744"/>
                      <a:pt x="2209" y="2744"/>
                      <a:pt x="2209" y="2744"/>
                    </a:cubicBezTo>
                    <a:cubicBezTo>
                      <a:pt x="2209" y="2736"/>
                      <a:pt x="2209" y="2736"/>
                      <a:pt x="2209" y="2736"/>
                    </a:cubicBezTo>
                    <a:cubicBezTo>
                      <a:pt x="2211" y="2728"/>
                      <a:pt x="2206" y="2703"/>
                      <a:pt x="2199" y="2689"/>
                    </a:cubicBezTo>
                    <a:moveTo>
                      <a:pt x="2214" y="2685"/>
                    </a:moveTo>
                    <a:cubicBezTo>
                      <a:pt x="2215" y="2685"/>
                      <a:pt x="2216" y="2685"/>
                      <a:pt x="2216" y="2685"/>
                    </a:cubicBezTo>
                    <a:cubicBezTo>
                      <a:pt x="2217" y="2690"/>
                      <a:pt x="2218" y="2695"/>
                      <a:pt x="2218" y="2701"/>
                    </a:cubicBezTo>
                    <a:cubicBezTo>
                      <a:pt x="2217" y="2695"/>
                      <a:pt x="2216" y="2690"/>
                      <a:pt x="2214" y="2685"/>
                    </a:cubicBezTo>
                    <a:moveTo>
                      <a:pt x="2257" y="2677"/>
                    </a:moveTo>
                    <a:cubicBezTo>
                      <a:pt x="2258" y="2677"/>
                      <a:pt x="2260" y="2676"/>
                      <a:pt x="2261" y="2676"/>
                    </a:cubicBezTo>
                    <a:cubicBezTo>
                      <a:pt x="2261" y="2677"/>
                      <a:pt x="2262" y="2677"/>
                      <a:pt x="2262" y="2678"/>
                    </a:cubicBezTo>
                    <a:cubicBezTo>
                      <a:pt x="2261" y="2678"/>
                      <a:pt x="2261" y="2678"/>
                      <a:pt x="2261" y="2678"/>
                    </a:cubicBezTo>
                    <a:cubicBezTo>
                      <a:pt x="2262" y="2680"/>
                      <a:pt x="2263" y="2682"/>
                      <a:pt x="2263" y="2684"/>
                    </a:cubicBezTo>
                    <a:cubicBezTo>
                      <a:pt x="2272" y="2713"/>
                      <a:pt x="2276" y="2752"/>
                      <a:pt x="2277" y="2794"/>
                    </a:cubicBezTo>
                    <a:cubicBezTo>
                      <a:pt x="2267" y="2795"/>
                      <a:pt x="2267" y="2795"/>
                      <a:pt x="2267" y="2795"/>
                    </a:cubicBezTo>
                    <a:cubicBezTo>
                      <a:pt x="2267" y="2786"/>
                      <a:pt x="2267" y="2774"/>
                      <a:pt x="2266" y="2762"/>
                    </a:cubicBezTo>
                    <a:cubicBezTo>
                      <a:pt x="2266" y="2742"/>
                      <a:pt x="2265" y="2723"/>
                      <a:pt x="2264" y="2709"/>
                    </a:cubicBezTo>
                    <a:cubicBezTo>
                      <a:pt x="2267" y="2721"/>
                      <a:pt x="2270" y="2734"/>
                      <a:pt x="2270" y="2744"/>
                    </a:cubicBezTo>
                    <a:cubicBezTo>
                      <a:pt x="2271" y="2749"/>
                      <a:pt x="2271" y="2749"/>
                      <a:pt x="2271" y="2749"/>
                    </a:cubicBezTo>
                    <a:cubicBezTo>
                      <a:pt x="2270" y="2740"/>
                      <a:pt x="2270" y="2740"/>
                      <a:pt x="2270" y="2740"/>
                    </a:cubicBezTo>
                    <a:cubicBezTo>
                      <a:pt x="2273" y="2728"/>
                      <a:pt x="2265" y="2689"/>
                      <a:pt x="2257" y="2677"/>
                    </a:cubicBezTo>
                    <a:moveTo>
                      <a:pt x="2261" y="2676"/>
                    </a:moveTo>
                    <a:cubicBezTo>
                      <a:pt x="2268" y="2675"/>
                      <a:pt x="2275" y="2674"/>
                      <a:pt x="2282" y="2673"/>
                    </a:cubicBezTo>
                    <a:cubicBezTo>
                      <a:pt x="2284" y="2684"/>
                      <a:pt x="2288" y="2697"/>
                      <a:pt x="2293" y="2711"/>
                    </a:cubicBezTo>
                    <a:cubicBezTo>
                      <a:pt x="2294" y="2715"/>
                      <a:pt x="2294" y="2720"/>
                      <a:pt x="2295" y="2724"/>
                    </a:cubicBezTo>
                    <a:cubicBezTo>
                      <a:pt x="2292" y="2717"/>
                      <a:pt x="2288" y="2711"/>
                      <a:pt x="2285" y="2707"/>
                    </a:cubicBezTo>
                    <a:cubicBezTo>
                      <a:pt x="2282" y="2696"/>
                      <a:pt x="2278" y="2689"/>
                      <a:pt x="2275" y="2687"/>
                    </a:cubicBezTo>
                    <a:cubicBezTo>
                      <a:pt x="2283" y="2712"/>
                      <a:pt x="2294" y="2757"/>
                      <a:pt x="2299" y="2793"/>
                    </a:cubicBezTo>
                    <a:cubicBezTo>
                      <a:pt x="2292" y="2793"/>
                      <a:pt x="2292" y="2793"/>
                      <a:pt x="2292" y="2793"/>
                    </a:cubicBezTo>
                    <a:cubicBezTo>
                      <a:pt x="2291" y="2776"/>
                      <a:pt x="2289" y="2759"/>
                      <a:pt x="2286" y="2745"/>
                    </a:cubicBezTo>
                    <a:cubicBezTo>
                      <a:pt x="2286" y="2744"/>
                      <a:pt x="2286" y="2744"/>
                      <a:pt x="2286" y="2744"/>
                    </a:cubicBezTo>
                    <a:cubicBezTo>
                      <a:pt x="2287" y="2730"/>
                      <a:pt x="2276" y="2679"/>
                      <a:pt x="2266" y="2677"/>
                    </a:cubicBezTo>
                    <a:cubicBezTo>
                      <a:pt x="2268" y="2682"/>
                      <a:pt x="2270" y="2688"/>
                      <a:pt x="2272" y="2694"/>
                    </a:cubicBezTo>
                    <a:cubicBezTo>
                      <a:pt x="2272" y="2694"/>
                      <a:pt x="2271" y="2694"/>
                      <a:pt x="2271" y="2693"/>
                    </a:cubicBezTo>
                    <a:cubicBezTo>
                      <a:pt x="2268" y="2686"/>
                      <a:pt x="2266" y="2681"/>
                      <a:pt x="2263" y="2679"/>
                    </a:cubicBezTo>
                    <a:cubicBezTo>
                      <a:pt x="2262" y="2678"/>
                      <a:pt x="2262" y="2677"/>
                      <a:pt x="2261" y="2676"/>
                    </a:cubicBezTo>
                    <a:moveTo>
                      <a:pt x="2304" y="2792"/>
                    </a:moveTo>
                    <a:cubicBezTo>
                      <a:pt x="2301" y="2792"/>
                      <a:pt x="2301" y="2792"/>
                      <a:pt x="2301" y="2792"/>
                    </a:cubicBezTo>
                    <a:cubicBezTo>
                      <a:pt x="2299" y="2769"/>
                      <a:pt x="2293" y="2733"/>
                      <a:pt x="2286" y="2710"/>
                    </a:cubicBezTo>
                    <a:cubicBezTo>
                      <a:pt x="2290" y="2716"/>
                      <a:pt x="2294" y="2724"/>
                      <a:pt x="2297" y="2733"/>
                    </a:cubicBezTo>
                    <a:cubicBezTo>
                      <a:pt x="2299" y="2751"/>
                      <a:pt x="2302" y="2771"/>
                      <a:pt x="2304" y="2792"/>
                    </a:cubicBezTo>
                    <a:moveTo>
                      <a:pt x="2306" y="2767"/>
                    </a:moveTo>
                    <a:cubicBezTo>
                      <a:pt x="2307" y="2775"/>
                      <a:pt x="2309" y="2783"/>
                      <a:pt x="2310" y="2792"/>
                    </a:cubicBezTo>
                    <a:cubicBezTo>
                      <a:pt x="2308" y="2792"/>
                      <a:pt x="2308" y="2792"/>
                      <a:pt x="2308" y="2792"/>
                    </a:cubicBezTo>
                    <a:cubicBezTo>
                      <a:pt x="2307" y="2783"/>
                      <a:pt x="2307" y="2775"/>
                      <a:pt x="2306" y="2767"/>
                    </a:cubicBezTo>
                    <a:moveTo>
                      <a:pt x="2330" y="2790"/>
                    </a:moveTo>
                    <a:cubicBezTo>
                      <a:pt x="2323" y="2791"/>
                      <a:pt x="2323" y="2791"/>
                      <a:pt x="2323" y="2791"/>
                    </a:cubicBezTo>
                    <a:cubicBezTo>
                      <a:pt x="2323" y="2780"/>
                      <a:pt x="2321" y="2767"/>
                      <a:pt x="2318" y="2753"/>
                    </a:cubicBezTo>
                    <a:cubicBezTo>
                      <a:pt x="2317" y="2741"/>
                      <a:pt x="2315" y="2731"/>
                      <a:pt x="2313" y="2722"/>
                    </a:cubicBezTo>
                    <a:cubicBezTo>
                      <a:pt x="2313" y="2723"/>
                      <a:pt x="2314" y="2724"/>
                      <a:pt x="2314" y="2725"/>
                    </a:cubicBezTo>
                    <a:cubicBezTo>
                      <a:pt x="2313" y="2724"/>
                      <a:pt x="2313" y="2724"/>
                      <a:pt x="2313" y="2724"/>
                    </a:cubicBezTo>
                    <a:cubicBezTo>
                      <a:pt x="2320" y="2741"/>
                      <a:pt x="2325" y="2765"/>
                      <a:pt x="2330" y="2790"/>
                    </a:cubicBezTo>
                    <a:moveTo>
                      <a:pt x="2316" y="2725"/>
                    </a:moveTo>
                    <a:cubicBezTo>
                      <a:pt x="2320" y="2738"/>
                      <a:pt x="2325" y="2751"/>
                      <a:pt x="2328" y="2764"/>
                    </a:cubicBezTo>
                    <a:cubicBezTo>
                      <a:pt x="2328" y="2765"/>
                      <a:pt x="2328" y="2765"/>
                      <a:pt x="2328" y="2765"/>
                    </a:cubicBezTo>
                    <a:cubicBezTo>
                      <a:pt x="2325" y="2752"/>
                      <a:pt x="2321" y="2742"/>
                      <a:pt x="2318" y="2734"/>
                    </a:cubicBezTo>
                    <a:cubicBezTo>
                      <a:pt x="2318" y="2731"/>
                      <a:pt x="2317" y="2728"/>
                      <a:pt x="2316" y="2725"/>
                    </a:cubicBezTo>
                    <a:moveTo>
                      <a:pt x="2335" y="2870"/>
                    </a:moveTo>
                    <a:cubicBezTo>
                      <a:pt x="2333" y="2870"/>
                      <a:pt x="2331" y="2869"/>
                      <a:pt x="2329" y="2868"/>
                    </a:cubicBezTo>
                    <a:cubicBezTo>
                      <a:pt x="2328" y="2852"/>
                      <a:pt x="2327" y="2835"/>
                      <a:pt x="2326" y="2818"/>
                    </a:cubicBezTo>
                    <a:cubicBezTo>
                      <a:pt x="2331" y="2817"/>
                      <a:pt x="2331" y="2817"/>
                      <a:pt x="2331" y="2817"/>
                    </a:cubicBezTo>
                    <a:cubicBezTo>
                      <a:pt x="2332" y="2833"/>
                      <a:pt x="2333" y="2852"/>
                      <a:pt x="2335" y="2870"/>
                    </a:cubicBezTo>
                    <a:moveTo>
                      <a:pt x="2326" y="2867"/>
                    </a:moveTo>
                    <a:cubicBezTo>
                      <a:pt x="2325" y="2867"/>
                      <a:pt x="2325" y="2867"/>
                      <a:pt x="2325" y="2867"/>
                    </a:cubicBezTo>
                    <a:cubicBezTo>
                      <a:pt x="2325" y="2863"/>
                      <a:pt x="2325" y="2860"/>
                      <a:pt x="2325" y="2857"/>
                    </a:cubicBezTo>
                    <a:cubicBezTo>
                      <a:pt x="2325" y="2860"/>
                      <a:pt x="2326" y="2864"/>
                      <a:pt x="2326" y="2867"/>
                    </a:cubicBezTo>
                    <a:moveTo>
                      <a:pt x="2325" y="2866"/>
                    </a:moveTo>
                    <a:cubicBezTo>
                      <a:pt x="2322" y="2865"/>
                      <a:pt x="2319" y="2864"/>
                      <a:pt x="2317" y="2863"/>
                    </a:cubicBezTo>
                    <a:cubicBezTo>
                      <a:pt x="2318" y="2848"/>
                      <a:pt x="2318" y="2833"/>
                      <a:pt x="2317" y="2818"/>
                    </a:cubicBezTo>
                    <a:cubicBezTo>
                      <a:pt x="2322" y="2818"/>
                      <a:pt x="2322" y="2818"/>
                      <a:pt x="2322" y="2818"/>
                    </a:cubicBezTo>
                    <a:cubicBezTo>
                      <a:pt x="2323" y="2827"/>
                      <a:pt x="2324" y="2837"/>
                      <a:pt x="2324" y="2846"/>
                    </a:cubicBezTo>
                    <a:cubicBezTo>
                      <a:pt x="2324" y="2861"/>
                      <a:pt x="2324" y="2861"/>
                      <a:pt x="2324" y="2861"/>
                    </a:cubicBezTo>
                    <a:cubicBezTo>
                      <a:pt x="2325" y="2862"/>
                      <a:pt x="2325" y="2864"/>
                      <a:pt x="2325" y="2866"/>
                    </a:cubicBezTo>
                    <a:moveTo>
                      <a:pt x="2293" y="2853"/>
                    </a:moveTo>
                    <a:cubicBezTo>
                      <a:pt x="2292" y="2853"/>
                      <a:pt x="2292" y="2853"/>
                      <a:pt x="2292" y="2853"/>
                    </a:cubicBezTo>
                    <a:cubicBezTo>
                      <a:pt x="2292" y="2841"/>
                      <a:pt x="2292" y="2830"/>
                      <a:pt x="2291" y="2820"/>
                    </a:cubicBezTo>
                    <a:cubicBezTo>
                      <a:pt x="2291" y="2820"/>
                      <a:pt x="2291" y="2820"/>
                      <a:pt x="2291" y="2820"/>
                    </a:cubicBezTo>
                    <a:cubicBezTo>
                      <a:pt x="2292" y="2831"/>
                      <a:pt x="2293" y="2842"/>
                      <a:pt x="2293" y="2853"/>
                    </a:cubicBezTo>
                    <a:moveTo>
                      <a:pt x="2293" y="2856"/>
                    </a:moveTo>
                    <a:cubicBezTo>
                      <a:pt x="2295" y="2881"/>
                      <a:pt x="2294" y="2904"/>
                      <a:pt x="2292" y="2923"/>
                    </a:cubicBezTo>
                    <a:cubicBezTo>
                      <a:pt x="2293" y="2901"/>
                      <a:pt x="2293" y="2877"/>
                      <a:pt x="2292" y="2855"/>
                    </a:cubicBezTo>
                    <a:cubicBezTo>
                      <a:pt x="2293" y="2856"/>
                      <a:pt x="2293" y="2856"/>
                      <a:pt x="2293" y="2856"/>
                    </a:cubicBezTo>
                    <a:moveTo>
                      <a:pt x="2290" y="2944"/>
                    </a:moveTo>
                    <a:cubicBezTo>
                      <a:pt x="2269" y="2969"/>
                      <a:pt x="2269" y="2969"/>
                      <a:pt x="2269" y="2969"/>
                    </a:cubicBezTo>
                    <a:cubicBezTo>
                      <a:pt x="2272" y="2937"/>
                      <a:pt x="2272" y="2937"/>
                      <a:pt x="2272" y="2937"/>
                    </a:cubicBezTo>
                    <a:cubicBezTo>
                      <a:pt x="2273" y="2920"/>
                      <a:pt x="2278" y="2887"/>
                      <a:pt x="2280" y="2851"/>
                    </a:cubicBezTo>
                    <a:cubicBezTo>
                      <a:pt x="2283" y="2852"/>
                      <a:pt x="2285" y="2853"/>
                      <a:pt x="2288" y="2854"/>
                    </a:cubicBezTo>
                    <a:cubicBezTo>
                      <a:pt x="2289" y="2883"/>
                      <a:pt x="2290" y="2915"/>
                      <a:pt x="2290" y="2944"/>
                    </a:cubicBezTo>
                    <a:moveTo>
                      <a:pt x="2209" y="3045"/>
                    </a:moveTo>
                    <a:cubicBezTo>
                      <a:pt x="2197" y="3060"/>
                      <a:pt x="2197" y="3060"/>
                      <a:pt x="2197" y="3060"/>
                    </a:cubicBezTo>
                    <a:cubicBezTo>
                      <a:pt x="2204" y="3031"/>
                      <a:pt x="2210" y="2994"/>
                      <a:pt x="2215" y="2970"/>
                    </a:cubicBezTo>
                    <a:cubicBezTo>
                      <a:pt x="2216" y="2962"/>
                      <a:pt x="2216" y="2962"/>
                      <a:pt x="2216" y="2962"/>
                    </a:cubicBezTo>
                    <a:cubicBezTo>
                      <a:pt x="2213" y="2977"/>
                      <a:pt x="2213" y="2977"/>
                      <a:pt x="2213" y="2977"/>
                    </a:cubicBezTo>
                    <a:cubicBezTo>
                      <a:pt x="2210" y="2993"/>
                      <a:pt x="2196" y="3040"/>
                      <a:pt x="2190" y="3069"/>
                    </a:cubicBezTo>
                    <a:cubicBezTo>
                      <a:pt x="2182" y="3078"/>
                      <a:pt x="2182" y="3078"/>
                      <a:pt x="2182" y="3078"/>
                    </a:cubicBezTo>
                    <a:cubicBezTo>
                      <a:pt x="2194" y="3021"/>
                      <a:pt x="2196" y="2931"/>
                      <a:pt x="2199" y="2877"/>
                    </a:cubicBezTo>
                    <a:cubicBezTo>
                      <a:pt x="2199" y="2862"/>
                      <a:pt x="2199" y="2862"/>
                      <a:pt x="2199" y="2862"/>
                    </a:cubicBezTo>
                    <a:cubicBezTo>
                      <a:pt x="2198" y="2889"/>
                      <a:pt x="2198" y="2889"/>
                      <a:pt x="2198" y="2889"/>
                    </a:cubicBezTo>
                    <a:cubicBezTo>
                      <a:pt x="2197" y="2901"/>
                      <a:pt x="2196" y="2921"/>
                      <a:pt x="2193" y="2944"/>
                    </a:cubicBezTo>
                    <a:cubicBezTo>
                      <a:pt x="2195" y="2920"/>
                      <a:pt x="2198" y="2873"/>
                      <a:pt x="2199" y="2827"/>
                    </a:cubicBezTo>
                    <a:cubicBezTo>
                      <a:pt x="2215" y="2825"/>
                      <a:pt x="2215" y="2825"/>
                      <a:pt x="2215" y="2825"/>
                    </a:cubicBezTo>
                    <a:cubicBezTo>
                      <a:pt x="2217" y="2826"/>
                      <a:pt x="2218" y="2827"/>
                      <a:pt x="2220" y="2827"/>
                    </a:cubicBezTo>
                    <a:cubicBezTo>
                      <a:pt x="2218" y="2875"/>
                      <a:pt x="2215" y="2922"/>
                      <a:pt x="2212" y="2957"/>
                    </a:cubicBezTo>
                    <a:cubicBezTo>
                      <a:pt x="2211" y="2976"/>
                      <a:pt x="2211" y="2976"/>
                      <a:pt x="2211" y="2976"/>
                    </a:cubicBezTo>
                    <a:cubicBezTo>
                      <a:pt x="2214" y="2943"/>
                      <a:pt x="2214" y="2943"/>
                      <a:pt x="2214" y="2943"/>
                    </a:cubicBezTo>
                    <a:cubicBezTo>
                      <a:pt x="2217" y="2925"/>
                      <a:pt x="2220" y="2890"/>
                      <a:pt x="2222" y="2851"/>
                    </a:cubicBezTo>
                    <a:cubicBezTo>
                      <a:pt x="2225" y="2888"/>
                      <a:pt x="2215" y="2979"/>
                      <a:pt x="2209" y="3045"/>
                    </a:cubicBezTo>
                    <a:moveTo>
                      <a:pt x="2169" y="3166"/>
                    </a:moveTo>
                    <a:cubicBezTo>
                      <a:pt x="2168" y="3173"/>
                      <a:pt x="2168" y="3180"/>
                      <a:pt x="2168" y="3187"/>
                    </a:cubicBezTo>
                    <a:cubicBezTo>
                      <a:pt x="2166" y="3184"/>
                      <a:pt x="2164" y="3181"/>
                      <a:pt x="2162" y="3178"/>
                    </a:cubicBezTo>
                    <a:cubicBezTo>
                      <a:pt x="2164" y="3175"/>
                      <a:pt x="2167" y="3170"/>
                      <a:pt x="2169" y="3166"/>
                    </a:cubicBezTo>
                    <a:moveTo>
                      <a:pt x="2162" y="3440"/>
                    </a:moveTo>
                    <a:cubicBezTo>
                      <a:pt x="2162" y="3440"/>
                      <a:pt x="2162" y="3440"/>
                      <a:pt x="2162" y="3440"/>
                    </a:cubicBezTo>
                    <a:cubicBezTo>
                      <a:pt x="2162" y="3440"/>
                      <a:pt x="2162" y="3440"/>
                      <a:pt x="2162" y="3440"/>
                    </a:cubicBezTo>
                    <a:cubicBezTo>
                      <a:pt x="2162" y="3440"/>
                      <a:pt x="2162" y="3440"/>
                      <a:pt x="2162" y="3440"/>
                    </a:cubicBezTo>
                    <a:moveTo>
                      <a:pt x="2114" y="3499"/>
                    </a:moveTo>
                    <a:cubicBezTo>
                      <a:pt x="2113" y="3500"/>
                      <a:pt x="2113" y="3500"/>
                      <a:pt x="2113" y="3500"/>
                    </a:cubicBezTo>
                    <a:cubicBezTo>
                      <a:pt x="2114" y="3499"/>
                      <a:pt x="2114" y="3498"/>
                      <a:pt x="2114" y="3498"/>
                    </a:cubicBezTo>
                    <a:cubicBezTo>
                      <a:pt x="2113" y="3499"/>
                      <a:pt x="2112" y="3500"/>
                      <a:pt x="2111" y="3500"/>
                    </a:cubicBezTo>
                    <a:cubicBezTo>
                      <a:pt x="2111" y="3500"/>
                      <a:pt x="2111" y="3500"/>
                      <a:pt x="2111" y="3500"/>
                    </a:cubicBezTo>
                    <a:cubicBezTo>
                      <a:pt x="2112" y="3499"/>
                      <a:pt x="2113" y="3498"/>
                      <a:pt x="2114" y="3497"/>
                    </a:cubicBezTo>
                    <a:cubicBezTo>
                      <a:pt x="2114" y="3498"/>
                      <a:pt x="2114" y="3498"/>
                      <a:pt x="2114" y="3498"/>
                    </a:cubicBezTo>
                    <a:cubicBezTo>
                      <a:pt x="2114" y="3499"/>
                      <a:pt x="2114" y="3499"/>
                      <a:pt x="2114" y="3499"/>
                    </a:cubicBezTo>
                    <a:moveTo>
                      <a:pt x="2099" y="3511"/>
                    </a:moveTo>
                    <a:cubicBezTo>
                      <a:pt x="2099" y="3511"/>
                      <a:pt x="2099" y="3510"/>
                      <a:pt x="2099" y="3510"/>
                    </a:cubicBezTo>
                    <a:cubicBezTo>
                      <a:pt x="2100" y="3509"/>
                      <a:pt x="2100" y="3509"/>
                      <a:pt x="2100" y="3509"/>
                    </a:cubicBezTo>
                    <a:cubicBezTo>
                      <a:pt x="2100" y="3509"/>
                      <a:pt x="2100" y="3510"/>
                      <a:pt x="2100" y="3510"/>
                    </a:cubicBezTo>
                    <a:cubicBezTo>
                      <a:pt x="2100" y="3511"/>
                      <a:pt x="2099" y="3511"/>
                      <a:pt x="2099" y="3511"/>
                    </a:cubicBezTo>
                    <a:moveTo>
                      <a:pt x="2004" y="3580"/>
                    </a:moveTo>
                    <a:cubicBezTo>
                      <a:pt x="2004" y="3580"/>
                      <a:pt x="2004" y="3581"/>
                      <a:pt x="2004" y="3581"/>
                    </a:cubicBezTo>
                    <a:cubicBezTo>
                      <a:pt x="2004" y="3581"/>
                      <a:pt x="2004" y="3581"/>
                      <a:pt x="2004" y="3581"/>
                    </a:cubicBezTo>
                    <a:cubicBezTo>
                      <a:pt x="2004" y="3581"/>
                      <a:pt x="2004" y="3580"/>
                      <a:pt x="2004" y="3580"/>
                    </a:cubicBezTo>
                    <a:moveTo>
                      <a:pt x="2012" y="3575"/>
                    </a:moveTo>
                    <a:cubicBezTo>
                      <a:pt x="2012" y="3574"/>
                      <a:pt x="2012" y="3574"/>
                      <a:pt x="2012" y="3574"/>
                    </a:cubicBezTo>
                    <a:cubicBezTo>
                      <a:pt x="2012" y="3575"/>
                      <a:pt x="2012" y="3575"/>
                      <a:pt x="2012" y="3575"/>
                    </a:cubicBezTo>
                    <a:cubicBezTo>
                      <a:pt x="2012" y="3575"/>
                      <a:pt x="2012" y="3575"/>
                      <a:pt x="2012" y="3575"/>
                    </a:cubicBezTo>
                    <a:moveTo>
                      <a:pt x="2012" y="3574"/>
                    </a:moveTo>
                    <a:cubicBezTo>
                      <a:pt x="2012" y="3574"/>
                      <a:pt x="2012" y="3574"/>
                      <a:pt x="2012" y="3574"/>
                    </a:cubicBezTo>
                    <a:cubicBezTo>
                      <a:pt x="2012" y="3574"/>
                      <a:pt x="2012" y="3574"/>
                      <a:pt x="2012" y="3574"/>
                    </a:cubicBezTo>
                    <a:moveTo>
                      <a:pt x="2068" y="3536"/>
                    </a:moveTo>
                    <a:cubicBezTo>
                      <a:pt x="2067" y="3537"/>
                      <a:pt x="2067" y="3537"/>
                      <a:pt x="2067" y="3537"/>
                    </a:cubicBezTo>
                    <a:cubicBezTo>
                      <a:pt x="2067" y="3536"/>
                      <a:pt x="2067" y="3535"/>
                      <a:pt x="2067" y="3534"/>
                    </a:cubicBezTo>
                    <a:cubicBezTo>
                      <a:pt x="2067" y="3535"/>
                      <a:pt x="2068" y="3536"/>
                      <a:pt x="2068" y="3536"/>
                    </a:cubicBezTo>
                    <a:moveTo>
                      <a:pt x="2085" y="3515"/>
                    </a:moveTo>
                    <a:cubicBezTo>
                      <a:pt x="2088" y="3513"/>
                      <a:pt x="2088" y="3513"/>
                      <a:pt x="2088" y="3513"/>
                    </a:cubicBezTo>
                    <a:cubicBezTo>
                      <a:pt x="2088" y="3513"/>
                      <a:pt x="2088" y="3513"/>
                      <a:pt x="2088" y="3513"/>
                    </a:cubicBezTo>
                    <a:cubicBezTo>
                      <a:pt x="2088" y="3514"/>
                      <a:pt x="2088" y="3514"/>
                      <a:pt x="2088" y="3514"/>
                    </a:cubicBezTo>
                    <a:cubicBezTo>
                      <a:pt x="2086" y="3515"/>
                      <a:pt x="2086" y="3515"/>
                      <a:pt x="2086" y="3515"/>
                    </a:cubicBezTo>
                    <a:cubicBezTo>
                      <a:pt x="2088" y="3514"/>
                      <a:pt x="2088" y="3514"/>
                      <a:pt x="2088" y="3514"/>
                    </a:cubicBezTo>
                    <a:cubicBezTo>
                      <a:pt x="2088" y="3515"/>
                      <a:pt x="2088" y="3516"/>
                      <a:pt x="2088" y="3516"/>
                    </a:cubicBezTo>
                    <a:cubicBezTo>
                      <a:pt x="2087" y="3517"/>
                      <a:pt x="2087" y="3518"/>
                      <a:pt x="2086" y="3519"/>
                    </a:cubicBezTo>
                    <a:cubicBezTo>
                      <a:pt x="2086" y="3518"/>
                      <a:pt x="2085" y="3517"/>
                      <a:pt x="2085" y="3516"/>
                    </a:cubicBezTo>
                    <a:cubicBezTo>
                      <a:pt x="2085" y="3515"/>
                      <a:pt x="2085" y="3515"/>
                      <a:pt x="2085" y="3515"/>
                    </a:cubicBezTo>
                    <a:moveTo>
                      <a:pt x="2092" y="3465"/>
                    </a:moveTo>
                    <a:cubicBezTo>
                      <a:pt x="2092" y="3469"/>
                      <a:pt x="2093" y="3474"/>
                      <a:pt x="2093" y="3480"/>
                    </a:cubicBezTo>
                    <a:cubicBezTo>
                      <a:pt x="2092" y="3474"/>
                      <a:pt x="2091" y="3469"/>
                      <a:pt x="2089" y="3464"/>
                    </a:cubicBezTo>
                    <a:cubicBezTo>
                      <a:pt x="2090" y="3464"/>
                      <a:pt x="2091" y="3464"/>
                      <a:pt x="2092" y="3465"/>
                    </a:cubicBezTo>
                    <a:moveTo>
                      <a:pt x="2093" y="3465"/>
                    </a:moveTo>
                    <a:cubicBezTo>
                      <a:pt x="2093" y="3465"/>
                      <a:pt x="2094" y="3466"/>
                      <a:pt x="2095" y="3466"/>
                    </a:cubicBezTo>
                    <a:cubicBezTo>
                      <a:pt x="2095" y="3468"/>
                      <a:pt x="2095" y="3468"/>
                      <a:pt x="2095" y="3468"/>
                    </a:cubicBezTo>
                    <a:cubicBezTo>
                      <a:pt x="2096" y="3472"/>
                      <a:pt x="2096" y="3478"/>
                      <a:pt x="2097" y="3486"/>
                    </a:cubicBezTo>
                    <a:cubicBezTo>
                      <a:pt x="2096" y="3478"/>
                      <a:pt x="2094" y="3471"/>
                      <a:pt x="2093" y="3465"/>
                    </a:cubicBezTo>
                    <a:moveTo>
                      <a:pt x="2103" y="3451"/>
                    </a:moveTo>
                    <a:cubicBezTo>
                      <a:pt x="2105" y="3447"/>
                      <a:pt x="2108" y="3443"/>
                      <a:pt x="2110" y="3439"/>
                    </a:cubicBezTo>
                    <a:cubicBezTo>
                      <a:pt x="2111" y="3441"/>
                      <a:pt x="2111" y="3442"/>
                      <a:pt x="2111" y="3444"/>
                    </a:cubicBezTo>
                    <a:cubicBezTo>
                      <a:pt x="2110" y="3445"/>
                      <a:pt x="2108" y="3446"/>
                      <a:pt x="2106" y="3447"/>
                    </a:cubicBezTo>
                    <a:cubicBezTo>
                      <a:pt x="2107" y="3448"/>
                      <a:pt x="2107" y="3448"/>
                      <a:pt x="2107" y="3448"/>
                    </a:cubicBezTo>
                    <a:cubicBezTo>
                      <a:pt x="2107" y="3449"/>
                      <a:pt x="2108" y="3451"/>
                      <a:pt x="2110" y="3453"/>
                    </a:cubicBezTo>
                    <a:cubicBezTo>
                      <a:pt x="2110" y="3454"/>
                      <a:pt x="2110" y="3454"/>
                      <a:pt x="2110" y="3454"/>
                    </a:cubicBezTo>
                    <a:cubicBezTo>
                      <a:pt x="2110" y="3454"/>
                      <a:pt x="2110" y="3455"/>
                      <a:pt x="2110" y="3456"/>
                    </a:cubicBezTo>
                    <a:cubicBezTo>
                      <a:pt x="2108" y="3456"/>
                      <a:pt x="2106" y="3456"/>
                      <a:pt x="2104" y="3456"/>
                    </a:cubicBezTo>
                    <a:cubicBezTo>
                      <a:pt x="2104" y="3454"/>
                      <a:pt x="2103" y="3452"/>
                      <a:pt x="2103" y="3451"/>
                    </a:cubicBezTo>
                    <a:moveTo>
                      <a:pt x="2105" y="3422"/>
                    </a:moveTo>
                    <a:cubicBezTo>
                      <a:pt x="2105" y="3421"/>
                      <a:pt x="2105" y="3420"/>
                      <a:pt x="2105" y="3418"/>
                    </a:cubicBezTo>
                    <a:cubicBezTo>
                      <a:pt x="2107" y="3416"/>
                      <a:pt x="2107" y="3416"/>
                      <a:pt x="2107" y="3416"/>
                    </a:cubicBezTo>
                    <a:cubicBezTo>
                      <a:pt x="2107" y="3415"/>
                      <a:pt x="2107" y="3415"/>
                      <a:pt x="2108" y="3415"/>
                    </a:cubicBezTo>
                    <a:cubicBezTo>
                      <a:pt x="2107" y="3415"/>
                      <a:pt x="2107" y="3415"/>
                      <a:pt x="2107" y="3415"/>
                    </a:cubicBezTo>
                    <a:cubicBezTo>
                      <a:pt x="2106" y="3418"/>
                      <a:pt x="2106" y="3418"/>
                      <a:pt x="2106" y="3418"/>
                    </a:cubicBezTo>
                    <a:cubicBezTo>
                      <a:pt x="2109" y="3414"/>
                      <a:pt x="2109" y="3414"/>
                      <a:pt x="2109" y="3414"/>
                    </a:cubicBezTo>
                    <a:cubicBezTo>
                      <a:pt x="2109" y="3413"/>
                      <a:pt x="2110" y="3413"/>
                      <a:pt x="2111" y="3412"/>
                    </a:cubicBezTo>
                    <a:cubicBezTo>
                      <a:pt x="2109" y="3415"/>
                      <a:pt x="2107" y="3419"/>
                      <a:pt x="2105" y="3422"/>
                    </a:cubicBezTo>
                    <a:moveTo>
                      <a:pt x="2105" y="3418"/>
                    </a:moveTo>
                    <a:cubicBezTo>
                      <a:pt x="2105" y="3414"/>
                      <a:pt x="2107" y="3410"/>
                      <a:pt x="2109" y="3406"/>
                    </a:cubicBezTo>
                    <a:cubicBezTo>
                      <a:pt x="2110" y="3405"/>
                      <a:pt x="2111" y="3404"/>
                      <a:pt x="2112" y="3403"/>
                    </a:cubicBezTo>
                    <a:cubicBezTo>
                      <a:pt x="2110" y="3406"/>
                      <a:pt x="2109" y="3409"/>
                      <a:pt x="2108" y="3411"/>
                    </a:cubicBezTo>
                    <a:cubicBezTo>
                      <a:pt x="2107" y="3414"/>
                      <a:pt x="2107" y="3414"/>
                      <a:pt x="2107" y="3414"/>
                    </a:cubicBezTo>
                    <a:cubicBezTo>
                      <a:pt x="2110" y="3409"/>
                      <a:pt x="2110" y="3409"/>
                      <a:pt x="2110" y="3409"/>
                    </a:cubicBezTo>
                    <a:cubicBezTo>
                      <a:pt x="2110" y="3408"/>
                      <a:pt x="2111" y="3407"/>
                      <a:pt x="2111" y="3406"/>
                    </a:cubicBezTo>
                    <a:cubicBezTo>
                      <a:pt x="2109" y="3411"/>
                      <a:pt x="2107" y="3415"/>
                      <a:pt x="2105" y="3418"/>
                    </a:cubicBezTo>
                    <a:cubicBezTo>
                      <a:pt x="2105" y="3418"/>
                      <a:pt x="2105" y="3418"/>
                      <a:pt x="2105" y="3418"/>
                    </a:cubicBezTo>
                    <a:moveTo>
                      <a:pt x="2114" y="3396"/>
                    </a:moveTo>
                    <a:cubicBezTo>
                      <a:pt x="2115" y="3396"/>
                      <a:pt x="2115" y="3397"/>
                      <a:pt x="2115" y="3397"/>
                    </a:cubicBezTo>
                    <a:cubicBezTo>
                      <a:pt x="2115" y="3398"/>
                      <a:pt x="2115" y="3398"/>
                      <a:pt x="2115" y="3398"/>
                    </a:cubicBezTo>
                    <a:cubicBezTo>
                      <a:pt x="2115" y="3398"/>
                      <a:pt x="2115" y="3399"/>
                      <a:pt x="2114" y="3400"/>
                    </a:cubicBezTo>
                    <a:cubicBezTo>
                      <a:pt x="2114" y="3400"/>
                      <a:pt x="2114" y="3400"/>
                      <a:pt x="2114" y="3400"/>
                    </a:cubicBezTo>
                    <a:cubicBezTo>
                      <a:pt x="2114" y="3399"/>
                      <a:pt x="2114" y="3398"/>
                      <a:pt x="2114" y="3397"/>
                    </a:cubicBezTo>
                    <a:cubicBezTo>
                      <a:pt x="2114" y="3397"/>
                      <a:pt x="2114" y="3396"/>
                      <a:pt x="2114" y="3396"/>
                    </a:cubicBezTo>
                    <a:moveTo>
                      <a:pt x="2137" y="3374"/>
                    </a:moveTo>
                    <a:cubicBezTo>
                      <a:pt x="2138" y="3374"/>
                      <a:pt x="2138" y="3374"/>
                      <a:pt x="2138" y="3374"/>
                    </a:cubicBezTo>
                    <a:cubicBezTo>
                      <a:pt x="2138" y="3375"/>
                      <a:pt x="2138" y="3375"/>
                      <a:pt x="2138" y="3375"/>
                    </a:cubicBezTo>
                    <a:cubicBezTo>
                      <a:pt x="2137" y="3374"/>
                      <a:pt x="2137" y="3374"/>
                      <a:pt x="2137" y="3374"/>
                    </a:cubicBezTo>
                    <a:moveTo>
                      <a:pt x="2139" y="3374"/>
                    </a:moveTo>
                    <a:cubicBezTo>
                      <a:pt x="2140" y="3373"/>
                      <a:pt x="2140" y="3373"/>
                      <a:pt x="2140" y="3373"/>
                    </a:cubicBezTo>
                    <a:cubicBezTo>
                      <a:pt x="2140" y="3374"/>
                      <a:pt x="2140" y="3374"/>
                      <a:pt x="2140" y="3374"/>
                    </a:cubicBezTo>
                    <a:cubicBezTo>
                      <a:pt x="2139" y="3374"/>
                      <a:pt x="2139" y="3374"/>
                      <a:pt x="2139" y="3374"/>
                    </a:cubicBezTo>
                    <a:moveTo>
                      <a:pt x="2140" y="3373"/>
                    </a:moveTo>
                    <a:cubicBezTo>
                      <a:pt x="2142" y="3373"/>
                      <a:pt x="2143" y="3372"/>
                      <a:pt x="2144" y="3372"/>
                    </a:cubicBezTo>
                    <a:cubicBezTo>
                      <a:pt x="2145" y="3378"/>
                      <a:pt x="2145" y="3378"/>
                      <a:pt x="2145" y="3378"/>
                    </a:cubicBezTo>
                    <a:cubicBezTo>
                      <a:pt x="2145" y="3379"/>
                      <a:pt x="2146" y="3381"/>
                      <a:pt x="2146" y="3383"/>
                    </a:cubicBezTo>
                    <a:cubicBezTo>
                      <a:pt x="2145" y="3383"/>
                      <a:pt x="2145" y="3384"/>
                      <a:pt x="2144" y="3385"/>
                    </a:cubicBezTo>
                    <a:cubicBezTo>
                      <a:pt x="2143" y="3385"/>
                      <a:pt x="2143" y="3385"/>
                      <a:pt x="2142" y="3386"/>
                    </a:cubicBezTo>
                    <a:cubicBezTo>
                      <a:pt x="2144" y="3380"/>
                      <a:pt x="2144" y="3376"/>
                      <a:pt x="2143" y="3374"/>
                    </a:cubicBezTo>
                    <a:cubicBezTo>
                      <a:pt x="2142" y="3374"/>
                      <a:pt x="2142" y="3375"/>
                      <a:pt x="2142" y="3375"/>
                    </a:cubicBezTo>
                    <a:cubicBezTo>
                      <a:pt x="2141" y="3374"/>
                      <a:pt x="2141" y="3374"/>
                      <a:pt x="2140" y="3373"/>
                    </a:cubicBezTo>
                    <a:moveTo>
                      <a:pt x="2144" y="3372"/>
                    </a:moveTo>
                    <a:cubicBezTo>
                      <a:pt x="2146" y="3372"/>
                      <a:pt x="2148" y="3372"/>
                      <a:pt x="2149" y="3373"/>
                    </a:cubicBezTo>
                    <a:cubicBezTo>
                      <a:pt x="2150" y="3374"/>
                      <a:pt x="2150" y="3375"/>
                      <a:pt x="2151" y="3377"/>
                    </a:cubicBezTo>
                    <a:cubicBezTo>
                      <a:pt x="2151" y="3378"/>
                      <a:pt x="2151" y="3379"/>
                      <a:pt x="2151" y="3380"/>
                    </a:cubicBezTo>
                    <a:cubicBezTo>
                      <a:pt x="2150" y="3381"/>
                      <a:pt x="2150" y="3381"/>
                      <a:pt x="2150" y="3381"/>
                    </a:cubicBezTo>
                    <a:cubicBezTo>
                      <a:pt x="2150" y="3380"/>
                      <a:pt x="2150" y="3380"/>
                      <a:pt x="2150" y="3380"/>
                    </a:cubicBezTo>
                    <a:cubicBezTo>
                      <a:pt x="2149" y="3380"/>
                      <a:pt x="2148" y="3381"/>
                      <a:pt x="2147" y="3382"/>
                    </a:cubicBezTo>
                    <a:cubicBezTo>
                      <a:pt x="2146" y="3379"/>
                      <a:pt x="2145" y="3376"/>
                      <a:pt x="2145" y="3374"/>
                    </a:cubicBezTo>
                    <a:cubicBezTo>
                      <a:pt x="2144" y="3372"/>
                      <a:pt x="2144" y="3372"/>
                      <a:pt x="2144" y="3372"/>
                    </a:cubicBezTo>
                    <a:moveTo>
                      <a:pt x="2160" y="3376"/>
                    </a:moveTo>
                    <a:cubicBezTo>
                      <a:pt x="2161" y="3376"/>
                      <a:pt x="2161" y="3375"/>
                      <a:pt x="2162" y="3375"/>
                    </a:cubicBezTo>
                    <a:cubicBezTo>
                      <a:pt x="2162" y="3375"/>
                      <a:pt x="2162" y="3375"/>
                      <a:pt x="2162" y="3375"/>
                    </a:cubicBezTo>
                    <a:cubicBezTo>
                      <a:pt x="2162" y="3376"/>
                      <a:pt x="2161" y="3376"/>
                      <a:pt x="2160" y="3377"/>
                    </a:cubicBezTo>
                    <a:cubicBezTo>
                      <a:pt x="2160" y="3376"/>
                      <a:pt x="2160" y="3376"/>
                      <a:pt x="2160" y="3376"/>
                    </a:cubicBezTo>
                    <a:moveTo>
                      <a:pt x="2164" y="3373"/>
                    </a:moveTo>
                    <a:cubicBezTo>
                      <a:pt x="2165" y="3372"/>
                      <a:pt x="2166" y="3372"/>
                      <a:pt x="2168" y="3371"/>
                    </a:cubicBezTo>
                    <a:cubicBezTo>
                      <a:pt x="2168" y="3371"/>
                      <a:pt x="2168" y="3372"/>
                      <a:pt x="2168" y="3372"/>
                    </a:cubicBezTo>
                    <a:cubicBezTo>
                      <a:pt x="2167" y="3373"/>
                      <a:pt x="2165" y="3374"/>
                      <a:pt x="2164" y="3374"/>
                    </a:cubicBezTo>
                    <a:cubicBezTo>
                      <a:pt x="2164" y="3373"/>
                      <a:pt x="2164" y="3373"/>
                      <a:pt x="2164" y="3373"/>
                    </a:cubicBezTo>
                    <a:moveTo>
                      <a:pt x="2175" y="3364"/>
                    </a:moveTo>
                    <a:cubicBezTo>
                      <a:pt x="2176" y="3363"/>
                      <a:pt x="2177" y="3362"/>
                      <a:pt x="2179" y="3360"/>
                    </a:cubicBezTo>
                    <a:cubicBezTo>
                      <a:pt x="2179" y="3362"/>
                      <a:pt x="2179" y="3363"/>
                      <a:pt x="2179" y="3365"/>
                    </a:cubicBezTo>
                    <a:cubicBezTo>
                      <a:pt x="2178" y="3366"/>
                      <a:pt x="2177" y="3367"/>
                      <a:pt x="2175" y="3368"/>
                    </a:cubicBezTo>
                    <a:cubicBezTo>
                      <a:pt x="2175" y="3366"/>
                      <a:pt x="2175" y="3365"/>
                      <a:pt x="2175" y="3364"/>
                    </a:cubicBezTo>
                    <a:moveTo>
                      <a:pt x="2061" y="3323"/>
                    </a:moveTo>
                    <a:cubicBezTo>
                      <a:pt x="2060" y="3325"/>
                      <a:pt x="2059" y="3327"/>
                      <a:pt x="2058" y="3328"/>
                    </a:cubicBezTo>
                    <a:cubicBezTo>
                      <a:pt x="2020" y="3323"/>
                      <a:pt x="1979" y="3321"/>
                      <a:pt x="1935" y="3322"/>
                    </a:cubicBezTo>
                    <a:cubicBezTo>
                      <a:pt x="1978" y="3318"/>
                      <a:pt x="2017" y="3316"/>
                      <a:pt x="2052" y="3320"/>
                    </a:cubicBezTo>
                    <a:cubicBezTo>
                      <a:pt x="2050" y="3320"/>
                      <a:pt x="2049" y="3320"/>
                      <a:pt x="2047" y="3320"/>
                    </a:cubicBezTo>
                    <a:cubicBezTo>
                      <a:pt x="2046" y="3320"/>
                      <a:pt x="2046" y="3320"/>
                      <a:pt x="2046" y="3320"/>
                    </a:cubicBezTo>
                    <a:cubicBezTo>
                      <a:pt x="2048" y="3320"/>
                      <a:pt x="2048" y="3320"/>
                      <a:pt x="2048" y="3320"/>
                    </a:cubicBezTo>
                    <a:cubicBezTo>
                      <a:pt x="2050" y="3321"/>
                      <a:pt x="2056" y="3322"/>
                      <a:pt x="2061" y="3323"/>
                    </a:cubicBezTo>
                    <a:moveTo>
                      <a:pt x="1912" y="3537"/>
                    </a:moveTo>
                    <a:cubicBezTo>
                      <a:pt x="1900" y="3549"/>
                      <a:pt x="1887" y="3561"/>
                      <a:pt x="1874" y="3572"/>
                    </a:cubicBezTo>
                    <a:cubicBezTo>
                      <a:pt x="1859" y="3569"/>
                      <a:pt x="1844" y="3567"/>
                      <a:pt x="1828" y="3565"/>
                    </a:cubicBezTo>
                    <a:cubicBezTo>
                      <a:pt x="1828" y="3564"/>
                      <a:pt x="1829" y="3564"/>
                      <a:pt x="1829" y="3563"/>
                    </a:cubicBezTo>
                    <a:cubicBezTo>
                      <a:pt x="1836" y="3554"/>
                      <a:pt x="1836" y="3554"/>
                      <a:pt x="1836" y="3554"/>
                    </a:cubicBezTo>
                    <a:cubicBezTo>
                      <a:pt x="1827" y="3565"/>
                      <a:pt x="1827" y="3565"/>
                      <a:pt x="1827" y="3565"/>
                    </a:cubicBezTo>
                    <a:cubicBezTo>
                      <a:pt x="1820" y="3564"/>
                      <a:pt x="1812" y="3564"/>
                      <a:pt x="1804" y="3563"/>
                    </a:cubicBezTo>
                    <a:cubicBezTo>
                      <a:pt x="1805" y="3561"/>
                      <a:pt x="1806" y="3560"/>
                      <a:pt x="1807" y="3558"/>
                    </a:cubicBezTo>
                    <a:cubicBezTo>
                      <a:pt x="1813" y="3549"/>
                      <a:pt x="1813" y="3549"/>
                      <a:pt x="1813" y="3549"/>
                    </a:cubicBezTo>
                    <a:cubicBezTo>
                      <a:pt x="1803" y="3563"/>
                      <a:pt x="1803" y="3563"/>
                      <a:pt x="1803" y="3563"/>
                    </a:cubicBezTo>
                    <a:cubicBezTo>
                      <a:pt x="1718" y="3557"/>
                      <a:pt x="1617" y="3562"/>
                      <a:pt x="1511" y="3577"/>
                    </a:cubicBezTo>
                    <a:cubicBezTo>
                      <a:pt x="1511" y="3575"/>
                      <a:pt x="1511" y="3574"/>
                      <a:pt x="1511" y="3573"/>
                    </a:cubicBezTo>
                    <a:cubicBezTo>
                      <a:pt x="1511" y="3562"/>
                      <a:pt x="1511" y="3562"/>
                      <a:pt x="1511" y="3562"/>
                    </a:cubicBezTo>
                    <a:cubicBezTo>
                      <a:pt x="1511" y="3577"/>
                      <a:pt x="1511" y="3577"/>
                      <a:pt x="1511" y="3577"/>
                    </a:cubicBezTo>
                    <a:cubicBezTo>
                      <a:pt x="1496" y="3579"/>
                      <a:pt x="1481" y="3581"/>
                      <a:pt x="1466" y="3583"/>
                    </a:cubicBezTo>
                    <a:cubicBezTo>
                      <a:pt x="1466" y="3582"/>
                      <a:pt x="1466" y="3581"/>
                      <a:pt x="1466" y="3581"/>
                    </a:cubicBezTo>
                    <a:cubicBezTo>
                      <a:pt x="1465" y="3571"/>
                      <a:pt x="1465" y="3571"/>
                      <a:pt x="1465" y="3571"/>
                    </a:cubicBezTo>
                    <a:cubicBezTo>
                      <a:pt x="1466" y="3583"/>
                      <a:pt x="1466" y="3583"/>
                      <a:pt x="1466" y="3583"/>
                    </a:cubicBezTo>
                    <a:cubicBezTo>
                      <a:pt x="1447" y="3586"/>
                      <a:pt x="1428" y="3590"/>
                      <a:pt x="1408" y="3593"/>
                    </a:cubicBezTo>
                    <a:cubicBezTo>
                      <a:pt x="1406" y="3586"/>
                      <a:pt x="1405" y="3578"/>
                      <a:pt x="1404" y="3571"/>
                    </a:cubicBezTo>
                    <a:cubicBezTo>
                      <a:pt x="1509" y="3550"/>
                      <a:pt x="1609" y="3535"/>
                      <a:pt x="1693" y="3531"/>
                    </a:cubicBezTo>
                    <a:cubicBezTo>
                      <a:pt x="1803" y="3524"/>
                      <a:pt x="1884" y="3536"/>
                      <a:pt x="1912" y="3537"/>
                    </a:cubicBezTo>
                    <a:moveTo>
                      <a:pt x="1873" y="3573"/>
                    </a:moveTo>
                    <a:cubicBezTo>
                      <a:pt x="1861" y="3583"/>
                      <a:pt x="1849" y="3593"/>
                      <a:pt x="1837" y="3603"/>
                    </a:cubicBezTo>
                    <a:cubicBezTo>
                      <a:pt x="1825" y="3602"/>
                      <a:pt x="1812" y="3601"/>
                      <a:pt x="1799" y="3601"/>
                    </a:cubicBezTo>
                    <a:cubicBezTo>
                      <a:pt x="1809" y="3589"/>
                      <a:pt x="1818" y="3578"/>
                      <a:pt x="1825" y="3569"/>
                    </a:cubicBezTo>
                    <a:cubicBezTo>
                      <a:pt x="1845" y="3570"/>
                      <a:pt x="1861" y="3572"/>
                      <a:pt x="1873" y="3573"/>
                    </a:cubicBezTo>
                    <a:moveTo>
                      <a:pt x="1713" y="3660"/>
                    </a:moveTo>
                    <a:cubicBezTo>
                      <a:pt x="1713" y="3660"/>
                      <a:pt x="1712" y="3660"/>
                      <a:pt x="1712" y="3660"/>
                    </a:cubicBezTo>
                    <a:cubicBezTo>
                      <a:pt x="1717" y="3653"/>
                      <a:pt x="1721" y="3645"/>
                      <a:pt x="1723" y="3636"/>
                    </a:cubicBezTo>
                    <a:cubicBezTo>
                      <a:pt x="1729" y="3635"/>
                      <a:pt x="1734" y="3635"/>
                      <a:pt x="1739" y="3634"/>
                    </a:cubicBezTo>
                    <a:cubicBezTo>
                      <a:pt x="1729" y="3644"/>
                      <a:pt x="1720" y="3653"/>
                      <a:pt x="1713" y="3660"/>
                    </a:cubicBezTo>
                    <a:moveTo>
                      <a:pt x="1707" y="3660"/>
                    </a:moveTo>
                    <a:cubicBezTo>
                      <a:pt x="1702" y="3660"/>
                      <a:pt x="1697" y="3660"/>
                      <a:pt x="1692" y="3660"/>
                    </a:cubicBezTo>
                    <a:cubicBezTo>
                      <a:pt x="1692" y="3654"/>
                      <a:pt x="1693" y="3647"/>
                      <a:pt x="1692" y="3639"/>
                    </a:cubicBezTo>
                    <a:cubicBezTo>
                      <a:pt x="1701" y="3638"/>
                      <a:pt x="1710" y="3637"/>
                      <a:pt x="1718" y="3637"/>
                    </a:cubicBezTo>
                    <a:cubicBezTo>
                      <a:pt x="1714" y="3646"/>
                      <a:pt x="1711" y="3654"/>
                      <a:pt x="1707" y="3660"/>
                    </a:cubicBezTo>
                    <a:moveTo>
                      <a:pt x="1687" y="3660"/>
                    </a:moveTo>
                    <a:cubicBezTo>
                      <a:pt x="1678" y="3660"/>
                      <a:pt x="1669" y="3661"/>
                      <a:pt x="1660" y="3661"/>
                    </a:cubicBezTo>
                    <a:cubicBezTo>
                      <a:pt x="1658" y="3656"/>
                      <a:pt x="1657" y="3650"/>
                      <a:pt x="1655" y="3644"/>
                    </a:cubicBezTo>
                    <a:cubicBezTo>
                      <a:pt x="1666" y="3643"/>
                      <a:pt x="1677" y="3641"/>
                      <a:pt x="1687" y="3640"/>
                    </a:cubicBezTo>
                    <a:cubicBezTo>
                      <a:pt x="1687" y="3647"/>
                      <a:pt x="1687" y="3654"/>
                      <a:pt x="1687" y="3660"/>
                    </a:cubicBezTo>
                    <a:moveTo>
                      <a:pt x="1640" y="3634"/>
                    </a:moveTo>
                    <a:cubicBezTo>
                      <a:pt x="1630" y="3635"/>
                      <a:pt x="1621" y="3636"/>
                      <a:pt x="1611" y="3637"/>
                    </a:cubicBezTo>
                    <a:cubicBezTo>
                      <a:pt x="1610" y="3636"/>
                      <a:pt x="1610" y="3636"/>
                      <a:pt x="1610" y="3635"/>
                    </a:cubicBezTo>
                    <a:cubicBezTo>
                      <a:pt x="1620" y="3635"/>
                      <a:pt x="1630" y="3634"/>
                      <a:pt x="1640" y="3634"/>
                    </a:cubicBezTo>
                    <a:moveTo>
                      <a:pt x="1607" y="3637"/>
                    </a:moveTo>
                    <a:cubicBezTo>
                      <a:pt x="1593" y="3638"/>
                      <a:pt x="1579" y="3640"/>
                      <a:pt x="1564" y="3641"/>
                    </a:cubicBezTo>
                    <a:cubicBezTo>
                      <a:pt x="1564" y="3640"/>
                      <a:pt x="1563" y="3639"/>
                      <a:pt x="1563" y="3638"/>
                    </a:cubicBezTo>
                    <a:cubicBezTo>
                      <a:pt x="1578" y="3637"/>
                      <a:pt x="1592" y="3636"/>
                      <a:pt x="1606" y="3635"/>
                    </a:cubicBezTo>
                    <a:cubicBezTo>
                      <a:pt x="1606" y="3636"/>
                      <a:pt x="1607" y="3637"/>
                      <a:pt x="1607" y="3637"/>
                    </a:cubicBezTo>
                    <a:moveTo>
                      <a:pt x="1561" y="3642"/>
                    </a:moveTo>
                    <a:cubicBezTo>
                      <a:pt x="1547" y="3643"/>
                      <a:pt x="1534" y="3645"/>
                      <a:pt x="1520" y="3646"/>
                    </a:cubicBezTo>
                    <a:cubicBezTo>
                      <a:pt x="1519" y="3645"/>
                      <a:pt x="1519" y="3643"/>
                      <a:pt x="1518" y="3641"/>
                    </a:cubicBezTo>
                    <a:cubicBezTo>
                      <a:pt x="1532" y="3640"/>
                      <a:pt x="1546" y="3639"/>
                      <a:pt x="1560" y="3638"/>
                    </a:cubicBezTo>
                    <a:cubicBezTo>
                      <a:pt x="1560" y="3639"/>
                      <a:pt x="1560" y="3641"/>
                      <a:pt x="1561" y="3642"/>
                    </a:cubicBezTo>
                    <a:moveTo>
                      <a:pt x="1515" y="3647"/>
                    </a:moveTo>
                    <a:cubicBezTo>
                      <a:pt x="1505" y="3648"/>
                      <a:pt x="1494" y="3649"/>
                      <a:pt x="1483" y="3651"/>
                    </a:cubicBezTo>
                    <a:cubicBezTo>
                      <a:pt x="1482" y="3649"/>
                      <a:pt x="1482" y="3647"/>
                      <a:pt x="1481" y="3646"/>
                    </a:cubicBezTo>
                    <a:cubicBezTo>
                      <a:pt x="1492" y="3644"/>
                      <a:pt x="1503" y="3643"/>
                      <a:pt x="1514" y="3642"/>
                    </a:cubicBezTo>
                    <a:cubicBezTo>
                      <a:pt x="1515" y="3644"/>
                      <a:pt x="1515" y="3645"/>
                      <a:pt x="1515" y="3647"/>
                    </a:cubicBezTo>
                    <a:moveTo>
                      <a:pt x="1520" y="3664"/>
                    </a:moveTo>
                    <a:cubicBezTo>
                      <a:pt x="1520" y="3667"/>
                      <a:pt x="1521" y="3670"/>
                      <a:pt x="1523" y="3673"/>
                    </a:cubicBezTo>
                    <a:cubicBezTo>
                      <a:pt x="1513" y="3674"/>
                      <a:pt x="1503" y="3675"/>
                      <a:pt x="1493" y="3676"/>
                    </a:cubicBezTo>
                    <a:cubicBezTo>
                      <a:pt x="1492" y="3674"/>
                      <a:pt x="1491" y="3671"/>
                      <a:pt x="1490" y="3669"/>
                    </a:cubicBezTo>
                    <a:cubicBezTo>
                      <a:pt x="1500" y="3667"/>
                      <a:pt x="1510" y="3666"/>
                      <a:pt x="1520" y="3664"/>
                    </a:cubicBezTo>
                    <a:moveTo>
                      <a:pt x="1489" y="3677"/>
                    </a:moveTo>
                    <a:cubicBezTo>
                      <a:pt x="1479" y="3678"/>
                      <a:pt x="1468" y="3679"/>
                      <a:pt x="1458" y="3681"/>
                    </a:cubicBezTo>
                    <a:cubicBezTo>
                      <a:pt x="1457" y="3679"/>
                      <a:pt x="1456" y="3676"/>
                      <a:pt x="1455" y="3674"/>
                    </a:cubicBezTo>
                    <a:cubicBezTo>
                      <a:pt x="1465" y="3673"/>
                      <a:pt x="1476" y="3671"/>
                      <a:pt x="1486" y="3669"/>
                    </a:cubicBezTo>
                    <a:cubicBezTo>
                      <a:pt x="1487" y="3672"/>
                      <a:pt x="1488" y="3674"/>
                      <a:pt x="1489" y="3677"/>
                    </a:cubicBezTo>
                    <a:moveTo>
                      <a:pt x="1454" y="3681"/>
                    </a:moveTo>
                    <a:cubicBezTo>
                      <a:pt x="1448" y="3682"/>
                      <a:pt x="1443" y="3683"/>
                      <a:pt x="1437" y="3684"/>
                    </a:cubicBezTo>
                    <a:cubicBezTo>
                      <a:pt x="1436" y="3682"/>
                      <a:pt x="1435" y="3679"/>
                      <a:pt x="1434" y="3677"/>
                    </a:cubicBezTo>
                    <a:cubicBezTo>
                      <a:pt x="1440" y="3676"/>
                      <a:pt x="1446" y="3676"/>
                      <a:pt x="1451" y="3675"/>
                    </a:cubicBezTo>
                    <a:cubicBezTo>
                      <a:pt x="1452" y="3677"/>
                      <a:pt x="1453" y="3679"/>
                      <a:pt x="1454" y="3681"/>
                    </a:cubicBezTo>
                    <a:moveTo>
                      <a:pt x="1432" y="3684"/>
                    </a:moveTo>
                    <a:cubicBezTo>
                      <a:pt x="1423" y="3685"/>
                      <a:pt x="1414" y="3687"/>
                      <a:pt x="1406" y="3688"/>
                    </a:cubicBezTo>
                    <a:cubicBezTo>
                      <a:pt x="1405" y="3686"/>
                      <a:pt x="1404" y="3684"/>
                      <a:pt x="1403" y="3682"/>
                    </a:cubicBezTo>
                    <a:cubicBezTo>
                      <a:pt x="1412" y="3681"/>
                      <a:pt x="1420" y="3679"/>
                      <a:pt x="1429" y="3678"/>
                    </a:cubicBezTo>
                    <a:cubicBezTo>
                      <a:pt x="1430" y="3680"/>
                      <a:pt x="1431" y="3682"/>
                      <a:pt x="1432" y="3684"/>
                    </a:cubicBezTo>
                    <a:moveTo>
                      <a:pt x="1402" y="3688"/>
                    </a:moveTo>
                    <a:cubicBezTo>
                      <a:pt x="1394" y="3690"/>
                      <a:pt x="1386" y="3691"/>
                      <a:pt x="1378" y="3692"/>
                    </a:cubicBezTo>
                    <a:cubicBezTo>
                      <a:pt x="1378" y="3690"/>
                      <a:pt x="1377" y="3688"/>
                      <a:pt x="1376" y="3686"/>
                    </a:cubicBezTo>
                    <a:cubicBezTo>
                      <a:pt x="1384" y="3685"/>
                      <a:pt x="1391" y="3684"/>
                      <a:pt x="1399" y="3683"/>
                    </a:cubicBezTo>
                    <a:cubicBezTo>
                      <a:pt x="1400" y="3685"/>
                      <a:pt x="1401" y="3686"/>
                      <a:pt x="1402" y="3688"/>
                    </a:cubicBezTo>
                    <a:moveTo>
                      <a:pt x="1373" y="3693"/>
                    </a:moveTo>
                    <a:cubicBezTo>
                      <a:pt x="1366" y="3694"/>
                      <a:pt x="1359" y="3695"/>
                      <a:pt x="1352" y="3696"/>
                    </a:cubicBezTo>
                    <a:cubicBezTo>
                      <a:pt x="1351" y="3694"/>
                      <a:pt x="1350" y="3692"/>
                      <a:pt x="1349" y="3690"/>
                    </a:cubicBezTo>
                    <a:cubicBezTo>
                      <a:pt x="1356" y="3689"/>
                      <a:pt x="1363" y="3688"/>
                      <a:pt x="1370" y="3687"/>
                    </a:cubicBezTo>
                    <a:cubicBezTo>
                      <a:pt x="1371" y="3689"/>
                      <a:pt x="1372" y="3691"/>
                      <a:pt x="1373" y="3693"/>
                    </a:cubicBezTo>
                    <a:moveTo>
                      <a:pt x="1348" y="3696"/>
                    </a:moveTo>
                    <a:cubicBezTo>
                      <a:pt x="1340" y="3697"/>
                      <a:pt x="1333" y="3699"/>
                      <a:pt x="1325" y="3700"/>
                    </a:cubicBezTo>
                    <a:cubicBezTo>
                      <a:pt x="1324" y="3698"/>
                      <a:pt x="1323" y="3696"/>
                      <a:pt x="1321" y="3694"/>
                    </a:cubicBezTo>
                    <a:cubicBezTo>
                      <a:pt x="1329" y="3693"/>
                      <a:pt x="1338" y="3692"/>
                      <a:pt x="1346" y="3691"/>
                    </a:cubicBezTo>
                    <a:cubicBezTo>
                      <a:pt x="1346" y="3692"/>
                      <a:pt x="1347" y="3694"/>
                      <a:pt x="1348" y="3696"/>
                    </a:cubicBezTo>
                    <a:moveTo>
                      <a:pt x="1319" y="3701"/>
                    </a:moveTo>
                    <a:cubicBezTo>
                      <a:pt x="1314" y="3701"/>
                      <a:pt x="1308" y="3702"/>
                      <a:pt x="1302" y="3703"/>
                    </a:cubicBezTo>
                    <a:cubicBezTo>
                      <a:pt x="1301" y="3701"/>
                      <a:pt x="1300" y="3699"/>
                      <a:pt x="1299" y="3697"/>
                    </a:cubicBezTo>
                    <a:cubicBezTo>
                      <a:pt x="1304" y="3696"/>
                      <a:pt x="1310" y="3696"/>
                      <a:pt x="1316" y="3695"/>
                    </a:cubicBezTo>
                    <a:cubicBezTo>
                      <a:pt x="1317" y="3697"/>
                      <a:pt x="1318" y="3699"/>
                      <a:pt x="1319" y="3701"/>
                    </a:cubicBezTo>
                    <a:moveTo>
                      <a:pt x="1298" y="3704"/>
                    </a:moveTo>
                    <a:cubicBezTo>
                      <a:pt x="1291" y="3705"/>
                      <a:pt x="1285" y="3706"/>
                      <a:pt x="1278" y="3707"/>
                    </a:cubicBezTo>
                    <a:cubicBezTo>
                      <a:pt x="1277" y="3705"/>
                      <a:pt x="1275" y="3703"/>
                      <a:pt x="1274" y="3701"/>
                    </a:cubicBezTo>
                    <a:cubicBezTo>
                      <a:pt x="1281" y="3700"/>
                      <a:pt x="1288" y="3699"/>
                      <a:pt x="1295" y="3698"/>
                    </a:cubicBezTo>
                    <a:cubicBezTo>
                      <a:pt x="1296" y="3700"/>
                      <a:pt x="1297" y="3702"/>
                      <a:pt x="1298" y="3704"/>
                    </a:cubicBezTo>
                    <a:moveTo>
                      <a:pt x="1139" y="3692"/>
                    </a:moveTo>
                    <a:cubicBezTo>
                      <a:pt x="1138" y="3690"/>
                      <a:pt x="1137" y="3688"/>
                      <a:pt x="1136" y="3686"/>
                    </a:cubicBezTo>
                    <a:cubicBezTo>
                      <a:pt x="1139" y="3685"/>
                      <a:pt x="1143" y="3685"/>
                      <a:pt x="1146" y="3684"/>
                    </a:cubicBezTo>
                    <a:cubicBezTo>
                      <a:pt x="1147" y="3686"/>
                      <a:pt x="1148" y="3688"/>
                      <a:pt x="1149" y="3691"/>
                    </a:cubicBezTo>
                    <a:cubicBezTo>
                      <a:pt x="1146" y="3691"/>
                      <a:pt x="1142" y="3691"/>
                      <a:pt x="1139" y="3692"/>
                    </a:cubicBezTo>
                    <a:moveTo>
                      <a:pt x="1129" y="3693"/>
                    </a:moveTo>
                    <a:cubicBezTo>
                      <a:pt x="1128" y="3691"/>
                      <a:pt x="1127" y="3689"/>
                      <a:pt x="1126" y="3688"/>
                    </a:cubicBezTo>
                    <a:cubicBezTo>
                      <a:pt x="1128" y="3687"/>
                      <a:pt x="1130" y="3687"/>
                      <a:pt x="1132" y="3687"/>
                    </a:cubicBezTo>
                    <a:cubicBezTo>
                      <a:pt x="1132" y="3689"/>
                      <a:pt x="1133" y="3690"/>
                      <a:pt x="1134" y="3692"/>
                    </a:cubicBezTo>
                    <a:cubicBezTo>
                      <a:pt x="1132" y="3692"/>
                      <a:pt x="1130" y="3693"/>
                      <a:pt x="1129" y="3693"/>
                    </a:cubicBezTo>
                    <a:moveTo>
                      <a:pt x="1125" y="3693"/>
                    </a:moveTo>
                    <a:cubicBezTo>
                      <a:pt x="1120" y="3694"/>
                      <a:pt x="1114" y="3694"/>
                      <a:pt x="1109" y="3695"/>
                    </a:cubicBezTo>
                    <a:cubicBezTo>
                      <a:pt x="1108" y="3694"/>
                      <a:pt x="1108" y="3692"/>
                      <a:pt x="1107" y="3691"/>
                    </a:cubicBezTo>
                    <a:cubicBezTo>
                      <a:pt x="1112" y="3690"/>
                      <a:pt x="1117" y="3689"/>
                      <a:pt x="1122" y="3688"/>
                    </a:cubicBezTo>
                    <a:cubicBezTo>
                      <a:pt x="1123" y="3690"/>
                      <a:pt x="1124" y="3692"/>
                      <a:pt x="1125" y="3693"/>
                    </a:cubicBezTo>
                    <a:moveTo>
                      <a:pt x="1105" y="3687"/>
                    </a:moveTo>
                    <a:cubicBezTo>
                      <a:pt x="1100" y="3680"/>
                      <a:pt x="1097" y="3673"/>
                      <a:pt x="1093" y="3665"/>
                    </a:cubicBezTo>
                    <a:cubicBezTo>
                      <a:pt x="1099" y="3664"/>
                      <a:pt x="1104" y="3663"/>
                      <a:pt x="1110" y="3662"/>
                    </a:cubicBezTo>
                    <a:cubicBezTo>
                      <a:pt x="1112" y="3668"/>
                      <a:pt x="1116" y="3676"/>
                      <a:pt x="1120" y="3684"/>
                    </a:cubicBezTo>
                    <a:cubicBezTo>
                      <a:pt x="1115" y="3685"/>
                      <a:pt x="1110" y="3686"/>
                      <a:pt x="1105" y="3687"/>
                    </a:cubicBezTo>
                    <a:moveTo>
                      <a:pt x="1100" y="3688"/>
                    </a:moveTo>
                    <a:cubicBezTo>
                      <a:pt x="1093" y="3690"/>
                      <a:pt x="1086" y="3691"/>
                      <a:pt x="1079" y="3692"/>
                    </a:cubicBezTo>
                    <a:cubicBezTo>
                      <a:pt x="1075" y="3685"/>
                      <a:pt x="1072" y="3677"/>
                      <a:pt x="1069" y="3670"/>
                    </a:cubicBezTo>
                    <a:cubicBezTo>
                      <a:pt x="1076" y="3669"/>
                      <a:pt x="1083" y="3667"/>
                      <a:pt x="1090" y="3666"/>
                    </a:cubicBezTo>
                    <a:cubicBezTo>
                      <a:pt x="1093" y="3673"/>
                      <a:pt x="1096" y="3681"/>
                      <a:pt x="1100" y="3688"/>
                    </a:cubicBezTo>
                    <a:moveTo>
                      <a:pt x="1074" y="3693"/>
                    </a:moveTo>
                    <a:cubicBezTo>
                      <a:pt x="1068" y="3694"/>
                      <a:pt x="1061" y="3696"/>
                      <a:pt x="1054" y="3697"/>
                    </a:cubicBezTo>
                    <a:cubicBezTo>
                      <a:pt x="1053" y="3694"/>
                      <a:pt x="1051" y="3692"/>
                      <a:pt x="1050" y="3689"/>
                    </a:cubicBezTo>
                    <a:cubicBezTo>
                      <a:pt x="1047" y="3684"/>
                      <a:pt x="1045" y="3679"/>
                      <a:pt x="1043" y="3674"/>
                    </a:cubicBezTo>
                    <a:cubicBezTo>
                      <a:pt x="1051" y="3673"/>
                      <a:pt x="1058" y="3672"/>
                      <a:pt x="1066" y="3670"/>
                    </a:cubicBezTo>
                    <a:cubicBezTo>
                      <a:pt x="1068" y="3678"/>
                      <a:pt x="1071" y="3685"/>
                      <a:pt x="1074" y="3693"/>
                    </a:cubicBezTo>
                    <a:moveTo>
                      <a:pt x="1018" y="3703"/>
                    </a:moveTo>
                    <a:cubicBezTo>
                      <a:pt x="1014" y="3704"/>
                      <a:pt x="1010" y="3704"/>
                      <a:pt x="1006" y="3704"/>
                    </a:cubicBezTo>
                    <a:cubicBezTo>
                      <a:pt x="1002" y="3697"/>
                      <a:pt x="998" y="3690"/>
                      <a:pt x="994" y="3683"/>
                    </a:cubicBezTo>
                    <a:cubicBezTo>
                      <a:pt x="1002" y="3681"/>
                      <a:pt x="1011" y="3680"/>
                      <a:pt x="1019" y="3678"/>
                    </a:cubicBezTo>
                    <a:cubicBezTo>
                      <a:pt x="1021" y="3685"/>
                      <a:pt x="1024" y="3692"/>
                      <a:pt x="1026" y="3699"/>
                    </a:cubicBezTo>
                    <a:cubicBezTo>
                      <a:pt x="1026" y="3700"/>
                      <a:pt x="1027" y="3701"/>
                      <a:pt x="1027" y="3702"/>
                    </a:cubicBezTo>
                    <a:cubicBezTo>
                      <a:pt x="1024" y="3702"/>
                      <a:pt x="1021" y="3703"/>
                      <a:pt x="1018" y="3703"/>
                    </a:cubicBezTo>
                    <a:moveTo>
                      <a:pt x="902" y="3711"/>
                    </a:moveTo>
                    <a:cubicBezTo>
                      <a:pt x="899" y="3706"/>
                      <a:pt x="895" y="3701"/>
                      <a:pt x="893" y="3696"/>
                    </a:cubicBezTo>
                    <a:cubicBezTo>
                      <a:pt x="899" y="3695"/>
                      <a:pt x="906" y="3694"/>
                      <a:pt x="913" y="3693"/>
                    </a:cubicBezTo>
                    <a:cubicBezTo>
                      <a:pt x="915" y="3693"/>
                      <a:pt x="917" y="3693"/>
                      <a:pt x="919" y="3693"/>
                    </a:cubicBezTo>
                    <a:cubicBezTo>
                      <a:pt x="921" y="3698"/>
                      <a:pt x="924" y="3704"/>
                      <a:pt x="927" y="3710"/>
                    </a:cubicBezTo>
                    <a:cubicBezTo>
                      <a:pt x="918" y="3710"/>
                      <a:pt x="910" y="3711"/>
                      <a:pt x="902" y="3711"/>
                    </a:cubicBezTo>
                    <a:moveTo>
                      <a:pt x="896" y="3711"/>
                    </a:moveTo>
                    <a:cubicBezTo>
                      <a:pt x="891" y="3712"/>
                      <a:pt x="886" y="3712"/>
                      <a:pt x="881" y="3712"/>
                    </a:cubicBezTo>
                    <a:cubicBezTo>
                      <a:pt x="878" y="3707"/>
                      <a:pt x="876" y="3702"/>
                      <a:pt x="874" y="3697"/>
                    </a:cubicBezTo>
                    <a:cubicBezTo>
                      <a:pt x="879" y="3697"/>
                      <a:pt x="883" y="3697"/>
                      <a:pt x="888" y="3696"/>
                    </a:cubicBezTo>
                    <a:cubicBezTo>
                      <a:pt x="890" y="3701"/>
                      <a:pt x="893" y="3706"/>
                      <a:pt x="896" y="3711"/>
                    </a:cubicBezTo>
                    <a:moveTo>
                      <a:pt x="876" y="3712"/>
                    </a:moveTo>
                    <a:cubicBezTo>
                      <a:pt x="871" y="3713"/>
                      <a:pt x="866" y="3713"/>
                      <a:pt x="860" y="3713"/>
                    </a:cubicBezTo>
                    <a:cubicBezTo>
                      <a:pt x="858" y="3708"/>
                      <a:pt x="856" y="3704"/>
                      <a:pt x="854" y="3699"/>
                    </a:cubicBezTo>
                    <a:cubicBezTo>
                      <a:pt x="860" y="3699"/>
                      <a:pt x="865" y="3698"/>
                      <a:pt x="872" y="3698"/>
                    </a:cubicBezTo>
                    <a:cubicBezTo>
                      <a:pt x="873" y="3702"/>
                      <a:pt x="874" y="3707"/>
                      <a:pt x="876" y="3712"/>
                    </a:cubicBezTo>
                    <a:moveTo>
                      <a:pt x="856" y="3713"/>
                    </a:moveTo>
                    <a:cubicBezTo>
                      <a:pt x="851" y="3713"/>
                      <a:pt x="846" y="3713"/>
                      <a:pt x="842" y="3713"/>
                    </a:cubicBezTo>
                    <a:cubicBezTo>
                      <a:pt x="839" y="3709"/>
                      <a:pt x="837" y="3705"/>
                      <a:pt x="835" y="3701"/>
                    </a:cubicBezTo>
                    <a:cubicBezTo>
                      <a:pt x="840" y="3700"/>
                      <a:pt x="845" y="3700"/>
                      <a:pt x="850" y="3700"/>
                    </a:cubicBezTo>
                    <a:cubicBezTo>
                      <a:pt x="852" y="3704"/>
                      <a:pt x="854" y="3709"/>
                      <a:pt x="856" y="3713"/>
                    </a:cubicBezTo>
                    <a:moveTo>
                      <a:pt x="839" y="3714"/>
                    </a:moveTo>
                    <a:cubicBezTo>
                      <a:pt x="833" y="3714"/>
                      <a:pt x="827" y="3714"/>
                      <a:pt x="821" y="3714"/>
                    </a:cubicBezTo>
                    <a:cubicBezTo>
                      <a:pt x="818" y="3710"/>
                      <a:pt x="816" y="3706"/>
                      <a:pt x="814" y="3702"/>
                    </a:cubicBezTo>
                    <a:cubicBezTo>
                      <a:pt x="820" y="3702"/>
                      <a:pt x="827" y="3701"/>
                      <a:pt x="834" y="3701"/>
                    </a:cubicBezTo>
                    <a:cubicBezTo>
                      <a:pt x="835" y="3705"/>
                      <a:pt x="837" y="3709"/>
                      <a:pt x="839" y="3714"/>
                    </a:cubicBezTo>
                    <a:moveTo>
                      <a:pt x="816" y="3714"/>
                    </a:moveTo>
                    <a:cubicBezTo>
                      <a:pt x="812" y="3714"/>
                      <a:pt x="809" y="3714"/>
                      <a:pt x="805" y="3714"/>
                    </a:cubicBezTo>
                    <a:cubicBezTo>
                      <a:pt x="803" y="3710"/>
                      <a:pt x="801" y="3707"/>
                      <a:pt x="799" y="3703"/>
                    </a:cubicBezTo>
                    <a:cubicBezTo>
                      <a:pt x="803" y="3703"/>
                      <a:pt x="807" y="3702"/>
                      <a:pt x="810" y="3702"/>
                    </a:cubicBezTo>
                    <a:cubicBezTo>
                      <a:pt x="812" y="3706"/>
                      <a:pt x="814" y="3710"/>
                      <a:pt x="816" y="3714"/>
                    </a:cubicBezTo>
                    <a:moveTo>
                      <a:pt x="802" y="3714"/>
                    </a:moveTo>
                    <a:cubicBezTo>
                      <a:pt x="797" y="3714"/>
                      <a:pt x="793" y="3715"/>
                      <a:pt x="789" y="3715"/>
                    </a:cubicBezTo>
                    <a:cubicBezTo>
                      <a:pt x="787" y="3711"/>
                      <a:pt x="785" y="3707"/>
                      <a:pt x="784" y="3704"/>
                    </a:cubicBezTo>
                    <a:cubicBezTo>
                      <a:pt x="788" y="3703"/>
                      <a:pt x="793" y="3703"/>
                      <a:pt x="797" y="3703"/>
                    </a:cubicBezTo>
                    <a:cubicBezTo>
                      <a:pt x="798" y="3706"/>
                      <a:pt x="800" y="3710"/>
                      <a:pt x="802" y="3714"/>
                    </a:cubicBezTo>
                    <a:moveTo>
                      <a:pt x="784" y="3715"/>
                    </a:moveTo>
                    <a:cubicBezTo>
                      <a:pt x="780" y="3715"/>
                      <a:pt x="777" y="3715"/>
                      <a:pt x="773" y="3715"/>
                    </a:cubicBezTo>
                    <a:cubicBezTo>
                      <a:pt x="771" y="3711"/>
                      <a:pt x="770" y="3708"/>
                      <a:pt x="768" y="3704"/>
                    </a:cubicBezTo>
                    <a:cubicBezTo>
                      <a:pt x="772" y="3704"/>
                      <a:pt x="776" y="3704"/>
                      <a:pt x="780" y="3704"/>
                    </a:cubicBezTo>
                    <a:cubicBezTo>
                      <a:pt x="781" y="3707"/>
                      <a:pt x="782" y="3711"/>
                      <a:pt x="784" y="3715"/>
                    </a:cubicBezTo>
                    <a:moveTo>
                      <a:pt x="767" y="3702"/>
                    </a:moveTo>
                    <a:cubicBezTo>
                      <a:pt x="764" y="3696"/>
                      <a:pt x="762" y="3690"/>
                      <a:pt x="760" y="3684"/>
                    </a:cubicBezTo>
                    <a:cubicBezTo>
                      <a:pt x="765" y="3684"/>
                      <a:pt x="769" y="3684"/>
                      <a:pt x="774" y="3683"/>
                    </a:cubicBezTo>
                    <a:cubicBezTo>
                      <a:pt x="776" y="3689"/>
                      <a:pt x="777" y="3695"/>
                      <a:pt x="779" y="3702"/>
                    </a:cubicBezTo>
                    <a:cubicBezTo>
                      <a:pt x="775" y="3702"/>
                      <a:pt x="771" y="3702"/>
                      <a:pt x="767" y="3702"/>
                    </a:cubicBezTo>
                    <a:moveTo>
                      <a:pt x="765" y="3702"/>
                    </a:moveTo>
                    <a:cubicBezTo>
                      <a:pt x="762" y="3703"/>
                      <a:pt x="759" y="3703"/>
                      <a:pt x="756" y="3703"/>
                    </a:cubicBezTo>
                    <a:cubicBezTo>
                      <a:pt x="754" y="3697"/>
                      <a:pt x="752" y="3691"/>
                      <a:pt x="750" y="3685"/>
                    </a:cubicBezTo>
                    <a:cubicBezTo>
                      <a:pt x="753" y="3685"/>
                      <a:pt x="757" y="3685"/>
                      <a:pt x="760" y="3684"/>
                    </a:cubicBezTo>
                    <a:cubicBezTo>
                      <a:pt x="761" y="3687"/>
                      <a:pt x="761" y="3687"/>
                      <a:pt x="761" y="3687"/>
                    </a:cubicBezTo>
                    <a:cubicBezTo>
                      <a:pt x="761" y="3690"/>
                      <a:pt x="763" y="3696"/>
                      <a:pt x="765" y="3702"/>
                    </a:cubicBezTo>
                    <a:moveTo>
                      <a:pt x="693" y="3688"/>
                    </a:moveTo>
                    <a:cubicBezTo>
                      <a:pt x="691" y="3681"/>
                      <a:pt x="689" y="3674"/>
                      <a:pt x="687" y="3667"/>
                    </a:cubicBezTo>
                    <a:cubicBezTo>
                      <a:pt x="696" y="3666"/>
                      <a:pt x="705" y="3666"/>
                      <a:pt x="714" y="3665"/>
                    </a:cubicBezTo>
                    <a:cubicBezTo>
                      <a:pt x="715" y="3672"/>
                      <a:pt x="716" y="3679"/>
                      <a:pt x="718" y="3687"/>
                    </a:cubicBezTo>
                    <a:cubicBezTo>
                      <a:pt x="710" y="3687"/>
                      <a:pt x="701" y="3687"/>
                      <a:pt x="693" y="3688"/>
                    </a:cubicBezTo>
                    <a:moveTo>
                      <a:pt x="624" y="3686"/>
                    </a:moveTo>
                    <a:cubicBezTo>
                      <a:pt x="622" y="3686"/>
                      <a:pt x="619" y="3686"/>
                      <a:pt x="617" y="3686"/>
                    </a:cubicBezTo>
                    <a:cubicBezTo>
                      <a:pt x="615" y="3680"/>
                      <a:pt x="614" y="3675"/>
                      <a:pt x="612" y="3671"/>
                    </a:cubicBezTo>
                    <a:cubicBezTo>
                      <a:pt x="614" y="3671"/>
                      <a:pt x="617" y="3671"/>
                      <a:pt x="619" y="3671"/>
                    </a:cubicBezTo>
                    <a:cubicBezTo>
                      <a:pt x="621" y="3676"/>
                      <a:pt x="623" y="3681"/>
                      <a:pt x="624" y="3686"/>
                    </a:cubicBezTo>
                    <a:moveTo>
                      <a:pt x="615" y="3686"/>
                    </a:moveTo>
                    <a:cubicBezTo>
                      <a:pt x="609" y="3685"/>
                      <a:pt x="603" y="3684"/>
                      <a:pt x="597" y="3684"/>
                    </a:cubicBezTo>
                    <a:cubicBezTo>
                      <a:pt x="596" y="3679"/>
                      <a:pt x="594" y="3675"/>
                      <a:pt x="593" y="3671"/>
                    </a:cubicBezTo>
                    <a:cubicBezTo>
                      <a:pt x="599" y="3671"/>
                      <a:pt x="605" y="3671"/>
                      <a:pt x="612" y="3671"/>
                    </a:cubicBezTo>
                    <a:cubicBezTo>
                      <a:pt x="612" y="3671"/>
                      <a:pt x="612" y="3671"/>
                      <a:pt x="612" y="3671"/>
                    </a:cubicBezTo>
                    <a:cubicBezTo>
                      <a:pt x="612" y="3674"/>
                      <a:pt x="613" y="3680"/>
                      <a:pt x="615" y="3686"/>
                    </a:cubicBezTo>
                    <a:moveTo>
                      <a:pt x="595" y="3683"/>
                    </a:moveTo>
                    <a:cubicBezTo>
                      <a:pt x="592" y="3683"/>
                      <a:pt x="589" y="3682"/>
                      <a:pt x="586" y="3682"/>
                    </a:cubicBezTo>
                    <a:cubicBezTo>
                      <a:pt x="584" y="3682"/>
                      <a:pt x="583" y="3682"/>
                      <a:pt x="582" y="3682"/>
                    </a:cubicBezTo>
                    <a:cubicBezTo>
                      <a:pt x="582" y="3680"/>
                      <a:pt x="581" y="3678"/>
                      <a:pt x="581" y="3676"/>
                    </a:cubicBezTo>
                    <a:cubicBezTo>
                      <a:pt x="579" y="3670"/>
                      <a:pt x="579" y="3670"/>
                      <a:pt x="579" y="3670"/>
                    </a:cubicBezTo>
                    <a:cubicBezTo>
                      <a:pt x="582" y="3670"/>
                      <a:pt x="586" y="3671"/>
                      <a:pt x="590" y="3671"/>
                    </a:cubicBezTo>
                    <a:cubicBezTo>
                      <a:pt x="592" y="3675"/>
                      <a:pt x="593" y="3679"/>
                      <a:pt x="595" y="3683"/>
                    </a:cubicBezTo>
                    <a:moveTo>
                      <a:pt x="582" y="3682"/>
                    </a:moveTo>
                    <a:cubicBezTo>
                      <a:pt x="579" y="3681"/>
                      <a:pt x="575" y="3681"/>
                      <a:pt x="572" y="3681"/>
                    </a:cubicBezTo>
                    <a:cubicBezTo>
                      <a:pt x="571" y="3677"/>
                      <a:pt x="570" y="3673"/>
                      <a:pt x="569" y="3670"/>
                    </a:cubicBezTo>
                    <a:cubicBezTo>
                      <a:pt x="572" y="3670"/>
                      <a:pt x="575" y="3670"/>
                      <a:pt x="579" y="3670"/>
                    </a:cubicBezTo>
                    <a:cubicBezTo>
                      <a:pt x="582" y="3681"/>
                      <a:pt x="582" y="3681"/>
                      <a:pt x="582" y="3681"/>
                    </a:cubicBezTo>
                    <a:cubicBezTo>
                      <a:pt x="582" y="3682"/>
                      <a:pt x="582" y="3682"/>
                      <a:pt x="582" y="3682"/>
                    </a:cubicBezTo>
                    <a:moveTo>
                      <a:pt x="568" y="3669"/>
                    </a:moveTo>
                    <a:cubicBezTo>
                      <a:pt x="567" y="3664"/>
                      <a:pt x="565" y="3658"/>
                      <a:pt x="564" y="3653"/>
                    </a:cubicBezTo>
                    <a:cubicBezTo>
                      <a:pt x="570" y="3653"/>
                      <a:pt x="577" y="3653"/>
                      <a:pt x="584" y="3654"/>
                    </a:cubicBezTo>
                    <a:cubicBezTo>
                      <a:pt x="586" y="3659"/>
                      <a:pt x="588" y="3665"/>
                      <a:pt x="590" y="3670"/>
                    </a:cubicBezTo>
                    <a:cubicBezTo>
                      <a:pt x="583" y="3670"/>
                      <a:pt x="575" y="3670"/>
                      <a:pt x="568" y="3669"/>
                    </a:cubicBezTo>
                    <a:moveTo>
                      <a:pt x="565" y="3669"/>
                    </a:moveTo>
                    <a:cubicBezTo>
                      <a:pt x="559" y="3669"/>
                      <a:pt x="552" y="3668"/>
                      <a:pt x="546" y="3668"/>
                    </a:cubicBezTo>
                    <a:cubicBezTo>
                      <a:pt x="545" y="3663"/>
                      <a:pt x="543" y="3657"/>
                      <a:pt x="542" y="3652"/>
                    </a:cubicBezTo>
                    <a:cubicBezTo>
                      <a:pt x="546" y="3652"/>
                      <a:pt x="550" y="3652"/>
                      <a:pt x="554" y="3652"/>
                    </a:cubicBezTo>
                    <a:cubicBezTo>
                      <a:pt x="552" y="3652"/>
                      <a:pt x="551" y="3652"/>
                      <a:pt x="549" y="3652"/>
                    </a:cubicBezTo>
                    <a:cubicBezTo>
                      <a:pt x="547" y="3652"/>
                      <a:pt x="544" y="3652"/>
                      <a:pt x="542" y="3651"/>
                    </a:cubicBezTo>
                    <a:cubicBezTo>
                      <a:pt x="541" y="3647"/>
                      <a:pt x="540" y="3642"/>
                      <a:pt x="538" y="3637"/>
                    </a:cubicBezTo>
                    <a:cubicBezTo>
                      <a:pt x="541" y="3637"/>
                      <a:pt x="544" y="3638"/>
                      <a:pt x="547" y="3638"/>
                    </a:cubicBezTo>
                    <a:cubicBezTo>
                      <a:pt x="550" y="3638"/>
                      <a:pt x="553" y="3638"/>
                      <a:pt x="556" y="3638"/>
                    </a:cubicBezTo>
                    <a:cubicBezTo>
                      <a:pt x="557" y="3643"/>
                      <a:pt x="558" y="3648"/>
                      <a:pt x="560" y="3652"/>
                    </a:cubicBezTo>
                    <a:cubicBezTo>
                      <a:pt x="558" y="3652"/>
                      <a:pt x="556" y="3652"/>
                      <a:pt x="554" y="3652"/>
                    </a:cubicBezTo>
                    <a:cubicBezTo>
                      <a:pt x="556" y="3652"/>
                      <a:pt x="558" y="3653"/>
                      <a:pt x="560" y="3653"/>
                    </a:cubicBezTo>
                    <a:cubicBezTo>
                      <a:pt x="562" y="3658"/>
                      <a:pt x="563" y="3664"/>
                      <a:pt x="565" y="3669"/>
                    </a:cubicBezTo>
                    <a:moveTo>
                      <a:pt x="544" y="3672"/>
                    </a:moveTo>
                    <a:cubicBezTo>
                      <a:pt x="545" y="3674"/>
                      <a:pt x="545" y="3676"/>
                      <a:pt x="546" y="3678"/>
                    </a:cubicBezTo>
                    <a:cubicBezTo>
                      <a:pt x="542" y="3678"/>
                      <a:pt x="539" y="3677"/>
                      <a:pt x="536" y="3677"/>
                    </a:cubicBezTo>
                    <a:cubicBezTo>
                      <a:pt x="534" y="3673"/>
                      <a:pt x="533" y="3670"/>
                      <a:pt x="532" y="3667"/>
                    </a:cubicBezTo>
                    <a:cubicBezTo>
                      <a:pt x="533" y="3667"/>
                      <a:pt x="534" y="3667"/>
                      <a:pt x="535" y="3667"/>
                    </a:cubicBezTo>
                    <a:cubicBezTo>
                      <a:pt x="534" y="3667"/>
                      <a:pt x="533" y="3667"/>
                      <a:pt x="532" y="3666"/>
                    </a:cubicBezTo>
                    <a:cubicBezTo>
                      <a:pt x="530" y="3661"/>
                      <a:pt x="528" y="3656"/>
                      <a:pt x="526" y="3651"/>
                    </a:cubicBezTo>
                    <a:cubicBezTo>
                      <a:pt x="530" y="3652"/>
                      <a:pt x="534" y="3652"/>
                      <a:pt x="538" y="3652"/>
                    </a:cubicBezTo>
                    <a:cubicBezTo>
                      <a:pt x="540" y="3657"/>
                      <a:pt x="541" y="3662"/>
                      <a:pt x="543" y="3668"/>
                    </a:cubicBezTo>
                    <a:cubicBezTo>
                      <a:pt x="541" y="3667"/>
                      <a:pt x="539" y="3667"/>
                      <a:pt x="537" y="3667"/>
                    </a:cubicBezTo>
                    <a:cubicBezTo>
                      <a:pt x="539" y="3667"/>
                      <a:pt x="541" y="3667"/>
                      <a:pt x="543" y="3668"/>
                    </a:cubicBezTo>
                    <a:cubicBezTo>
                      <a:pt x="543" y="3669"/>
                      <a:pt x="544" y="3671"/>
                      <a:pt x="544" y="3672"/>
                    </a:cubicBezTo>
                    <a:moveTo>
                      <a:pt x="552" y="3701"/>
                    </a:moveTo>
                    <a:cubicBezTo>
                      <a:pt x="545" y="3701"/>
                      <a:pt x="545" y="3701"/>
                      <a:pt x="545" y="3701"/>
                    </a:cubicBezTo>
                    <a:cubicBezTo>
                      <a:pt x="542" y="3694"/>
                      <a:pt x="539" y="3686"/>
                      <a:pt x="536" y="3678"/>
                    </a:cubicBezTo>
                    <a:cubicBezTo>
                      <a:pt x="539" y="3679"/>
                      <a:pt x="543" y="3679"/>
                      <a:pt x="546" y="3680"/>
                    </a:cubicBezTo>
                    <a:cubicBezTo>
                      <a:pt x="547" y="3686"/>
                      <a:pt x="549" y="3694"/>
                      <a:pt x="552" y="3701"/>
                    </a:cubicBezTo>
                    <a:moveTo>
                      <a:pt x="543" y="3701"/>
                    </a:moveTo>
                    <a:cubicBezTo>
                      <a:pt x="541" y="3701"/>
                      <a:pt x="541" y="3701"/>
                      <a:pt x="541" y="3701"/>
                    </a:cubicBezTo>
                    <a:cubicBezTo>
                      <a:pt x="536" y="3692"/>
                      <a:pt x="530" y="3684"/>
                      <a:pt x="526" y="3677"/>
                    </a:cubicBezTo>
                    <a:cubicBezTo>
                      <a:pt x="526" y="3677"/>
                      <a:pt x="526" y="3677"/>
                      <a:pt x="526" y="3677"/>
                    </a:cubicBezTo>
                    <a:cubicBezTo>
                      <a:pt x="528" y="3677"/>
                      <a:pt x="530" y="3677"/>
                      <a:pt x="533" y="3678"/>
                    </a:cubicBezTo>
                    <a:cubicBezTo>
                      <a:pt x="536" y="3686"/>
                      <a:pt x="540" y="3694"/>
                      <a:pt x="543" y="3701"/>
                    </a:cubicBezTo>
                    <a:moveTo>
                      <a:pt x="537" y="3701"/>
                    </a:moveTo>
                    <a:cubicBezTo>
                      <a:pt x="528" y="3700"/>
                      <a:pt x="528" y="3700"/>
                      <a:pt x="528" y="3700"/>
                    </a:cubicBezTo>
                    <a:cubicBezTo>
                      <a:pt x="524" y="3693"/>
                      <a:pt x="520" y="3684"/>
                      <a:pt x="517" y="3675"/>
                    </a:cubicBezTo>
                    <a:cubicBezTo>
                      <a:pt x="520" y="3675"/>
                      <a:pt x="523" y="3676"/>
                      <a:pt x="526" y="3677"/>
                    </a:cubicBezTo>
                    <a:cubicBezTo>
                      <a:pt x="527" y="3680"/>
                      <a:pt x="527" y="3680"/>
                      <a:pt x="527" y="3680"/>
                    </a:cubicBezTo>
                    <a:cubicBezTo>
                      <a:pt x="529" y="3684"/>
                      <a:pt x="533" y="3692"/>
                      <a:pt x="537" y="3701"/>
                    </a:cubicBezTo>
                    <a:moveTo>
                      <a:pt x="537" y="3701"/>
                    </a:moveTo>
                    <a:cubicBezTo>
                      <a:pt x="538" y="3704"/>
                      <a:pt x="539" y="3707"/>
                      <a:pt x="541" y="3709"/>
                    </a:cubicBezTo>
                    <a:cubicBezTo>
                      <a:pt x="538" y="3709"/>
                      <a:pt x="535" y="3709"/>
                      <a:pt x="532" y="3708"/>
                    </a:cubicBezTo>
                    <a:cubicBezTo>
                      <a:pt x="531" y="3706"/>
                      <a:pt x="529" y="3703"/>
                      <a:pt x="528" y="3701"/>
                    </a:cubicBezTo>
                    <a:cubicBezTo>
                      <a:pt x="531" y="3701"/>
                      <a:pt x="534" y="3701"/>
                      <a:pt x="537" y="3701"/>
                    </a:cubicBezTo>
                    <a:moveTo>
                      <a:pt x="531" y="3708"/>
                    </a:moveTo>
                    <a:cubicBezTo>
                      <a:pt x="530" y="3708"/>
                      <a:pt x="530" y="3708"/>
                      <a:pt x="529" y="3708"/>
                    </a:cubicBezTo>
                    <a:cubicBezTo>
                      <a:pt x="528" y="3706"/>
                      <a:pt x="527" y="3703"/>
                      <a:pt x="526" y="3701"/>
                    </a:cubicBezTo>
                    <a:cubicBezTo>
                      <a:pt x="526" y="3701"/>
                      <a:pt x="526" y="3701"/>
                      <a:pt x="527" y="3701"/>
                    </a:cubicBezTo>
                    <a:cubicBezTo>
                      <a:pt x="528" y="3703"/>
                      <a:pt x="530" y="3706"/>
                      <a:pt x="531" y="3708"/>
                    </a:cubicBezTo>
                    <a:moveTo>
                      <a:pt x="524" y="3707"/>
                    </a:moveTo>
                    <a:cubicBezTo>
                      <a:pt x="520" y="3707"/>
                      <a:pt x="516" y="3706"/>
                      <a:pt x="512" y="3706"/>
                    </a:cubicBezTo>
                    <a:cubicBezTo>
                      <a:pt x="511" y="3704"/>
                      <a:pt x="510" y="3702"/>
                      <a:pt x="509" y="3700"/>
                    </a:cubicBezTo>
                    <a:cubicBezTo>
                      <a:pt x="513" y="3700"/>
                      <a:pt x="517" y="3700"/>
                      <a:pt x="521" y="3700"/>
                    </a:cubicBezTo>
                    <a:cubicBezTo>
                      <a:pt x="522" y="3703"/>
                      <a:pt x="523" y="3705"/>
                      <a:pt x="524" y="3707"/>
                    </a:cubicBezTo>
                    <a:moveTo>
                      <a:pt x="510" y="3705"/>
                    </a:moveTo>
                    <a:cubicBezTo>
                      <a:pt x="508" y="3705"/>
                      <a:pt x="507" y="3705"/>
                      <a:pt x="505" y="3704"/>
                    </a:cubicBezTo>
                    <a:cubicBezTo>
                      <a:pt x="505" y="3703"/>
                      <a:pt x="504" y="3701"/>
                      <a:pt x="503" y="3700"/>
                    </a:cubicBezTo>
                    <a:cubicBezTo>
                      <a:pt x="504" y="3700"/>
                      <a:pt x="506" y="3700"/>
                      <a:pt x="507" y="3700"/>
                    </a:cubicBezTo>
                    <a:cubicBezTo>
                      <a:pt x="508" y="3702"/>
                      <a:pt x="509" y="3703"/>
                      <a:pt x="510" y="3705"/>
                    </a:cubicBezTo>
                    <a:moveTo>
                      <a:pt x="503" y="3700"/>
                    </a:moveTo>
                    <a:cubicBezTo>
                      <a:pt x="498" y="3690"/>
                      <a:pt x="492" y="3680"/>
                      <a:pt x="488" y="3671"/>
                    </a:cubicBezTo>
                    <a:cubicBezTo>
                      <a:pt x="490" y="3671"/>
                      <a:pt x="491" y="3671"/>
                      <a:pt x="493" y="3671"/>
                    </a:cubicBezTo>
                    <a:cubicBezTo>
                      <a:pt x="497" y="3681"/>
                      <a:pt x="502" y="3691"/>
                      <a:pt x="507" y="3700"/>
                    </a:cubicBezTo>
                    <a:cubicBezTo>
                      <a:pt x="503" y="3700"/>
                      <a:pt x="503" y="3700"/>
                      <a:pt x="503" y="3700"/>
                    </a:cubicBezTo>
                    <a:moveTo>
                      <a:pt x="498" y="3699"/>
                    </a:moveTo>
                    <a:cubicBezTo>
                      <a:pt x="491" y="3699"/>
                      <a:pt x="491" y="3699"/>
                      <a:pt x="491" y="3699"/>
                    </a:cubicBezTo>
                    <a:cubicBezTo>
                      <a:pt x="486" y="3690"/>
                      <a:pt x="482" y="3680"/>
                      <a:pt x="479" y="3669"/>
                    </a:cubicBezTo>
                    <a:cubicBezTo>
                      <a:pt x="481" y="3670"/>
                      <a:pt x="484" y="3670"/>
                      <a:pt x="486" y="3670"/>
                    </a:cubicBezTo>
                    <a:cubicBezTo>
                      <a:pt x="489" y="3678"/>
                      <a:pt x="493" y="3690"/>
                      <a:pt x="498" y="3699"/>
                    </a:cubicBezTo>
                    <a:moveTo>
                      <a:pt x="490" y="3699"/>
                    </a:moveTo>
                    <a:cubicBezTo>
                      <a:pt x="479" y="3699"/>
                      <a:pt x="479" y="3699"/>
                      <a:pt x="479" y="3699"/>
                    </a:cubicBezTo>
                    <a:cubicBezTo>
                      <a:pt x="474" y="3690"/>
                      <a:pt x="470" y="3679"/>
                      <a:pt x="466" y="3667"/>
                    </a:cubicBezTo>
                    <a:cubicBezTo>
                      <a:pt x="469" y="3668"/>
                      <a:pt x="472" y="3668"/>
                      <a:pt x="476" y="3669"/>
                    </a:cubicBezTo>
                    <a:cubicBezTo>
                      <a:pt x="480" y="3679"/>
                      <a:pt x="484" y="3690"/>
                      <a:pt x="490" y="3699"/>
                    </a:cubicBezTo>
                    <a:moveTo>
                      <a:pt x="490" y="3699"/>
                    </a:moveTo>
                    <a:cubicBezTo>
                      <a:pt x="490" y="3700"/>
                      <a:pt x="491" y="3701"/>
                      <a:pt x="491" y="3702"/>
                    </a:cubicBezTo>
                    <a:cubicBezTo>
                      <a:pt x="487" y="3701"/>
                      <a:pt x="483" y="3700"/>
                      <a:pt x="479" y="3699"/>
                    </a:cubicBezTo>
                    <a:cubicBezTo>
                      <a:pt x="479" y="3699"/>
                      <a:pt x="479" y="3699"/>
                      <a:pt x="479" y="3699"/>
                    </a:cubicBezTo>
                    <a:cubicBezTo>
                      <a:pt x="482" y="3699"/>
                      <a:pt x="486" y="3699"/>
                      <a:pt x="490" y="3699"/>
                    </a:cubicBezTo>
                    <a:moveTo>
                      <a:pt x="478" y="3699"/>
                    </a:moveTo>
                    <a:cubicBezTo>
                      <a:pt x="477" y="3699"/>
                      <a:pt x="477" y="3699"/>
                      <a:pt x="477" y="3699"/>
                    </a:cubicBezTo>
                    <a:cubicBezTo>
                      <a:pt x="478" y="3699"/>
                      <a:pt x="478" y="3699"/>
                      <a:pt x="478" y="3699"/>
                    </a:cubicBezTo>
                    <a:cubicBezTo>
                      <a:pt x="478" y="3699"/>
                      <a:pt x="478" y="3699"/>
                      <a:pt x="478" y="3699"/>
                    </a:cubicBezTo>
                    <a:moveTo>
                      <a:pt x="477" y="3699"/>
                    </a:moveTo>
                    <a:cubicBezTo>
                      <a:pt x="471" y="3697"/>
                      <a:pt x="465" y="3696"/>
                      <a:pt x="459" y="3694"/>
                    </a:cubicBezTo>
                    <a:cubicBezTo>
                      <a:pt x="456" y="3685"/>
                      <a:pt x="453" y="3675"/>
                      <a:pt x="449" y="3665"/>
                    </a:cubicBezTo>
                    <a:cubicBezTo>
                      <a:pt x="454" y="3666"/>
                      <a:pt x="458" y="3666"/>
                      <a:pt x="463" y="3667"/>
                    </a:cubicBezTo>
                    <a:cubicBezTo>
                      <a:pt x="467" y="3678"/>
                      <a:pt x="472" y="3689"/>
                      <a:pt x="478" y="3699"/>
                    </a:cubicBezTo>
                    <a:cubicBezTo>
                      <a:pt x="477" y="3699"/>
                      <a:pt x="477" y="3699"/>
                      <a:pt x="477" y="3699"/>
                    </a:cubicBezTo>
                    <a:moveTo>
                      <a:pt x="458" y="3694"/>
                    </a:moveTo>
                    <a:cubicBezTo>
                      <a:pt x="452" y="3692"/>
                      <a:pt x="446" y="3690"/>
                      <a:pt x="440" y="3688"/>
                    </a:cubicBezTo>
                    <a:cubicBezTo>
                      <a:pt x="437" y="3680"/>
                      <a:pt x="434" y="3671"/>
                      <a:pt x="431" y="3662"/>
                    </a:cubicBezTo>
                    <a:cubicBezTo>
                      <a:pt x="436" y="3663"/>
                      <a:pt x="441" y="3664"/>
                      <a:pt x="446" y="3664"/>
                    </a:cubicBezTo>
                    <a:cubicBezTo>
                      <a:pt x="450" y="3675"/>
                      <a:pt x="454" y="3684"/>
                      <a:pt x="458" y="3694"/>
                    </a:cubicBezTo>
                    <a:moveTo>
                      <a:pt x="439" y="3688"/>
                    </a:moveTo>
                    <a:cubicBezTo>
                      <a:pt x="432" y="3685"/>
                      <a:pt x="426" y="3683"/>
                      <a:pt x="419" y="3681"/>
                    </a:cubicBezTo>
                    <a:cubicBezTo>
                      <a:pt x="415" y="3668"/>
                      <a:pt x="411" y="3654"/>
                      <a:pt x="407" y="3640"/>
                    </a:cubicBezTo>
                    <a:cubicBezTo>
                      <a:pt x="408" y="3640"/>
                      <a:pt x="410" y="3640"/>
                      <a:pt x="411" y="3641"/>
                    </a:cubicBezTo>
                    <a:cubicBezTo>
                      <a:pt x="415" y="3642"/>
                      <a:pt x="418" y="3643"/>
                      <a:pt x="422" y="3644"/>
                    </a:cubicBezTo>
                    <a:cubicBezTo>
                      <a:pt x="424" y="3650"/>
                      <a:pt x="426" y="3656"/>
                      <a:pt x="428" y="3661"/>
                    </a:cubicBezTo>
                    <a:cubicBezTo>
                      <a:pt x="423" y="3661"/>
                      <a:pt x="419" y="3660"/>
                      <a:pt x="415" y="3659"/>
                    </a:cubicBezTo>
                    <a:cubicBezTo>
                      <a:pt x="419" y="3660"/>
                      <a:pt x="423" y="3661"/>
                      <a:pt x="428" y="3661"/>
                    </a:cubicBezTo>
                    <a:cubicBezTo>
                      <a:pt x="431" y="3671"/>
                      <a:pt x="435" y="3679"/>
                      <a:pt x="439" y="3688"/>
                    </a:cubicBezTo>
                    <a:moveTo>
                      <a:pt x="407" y="3640"/>
                    </a:moveTo>
                    <a:cubicBezTo>
                      <a:pt x="407" y="3639"/>
                      <a:pt x="407" y="3639"/>
                      <a:pt x="407" y="3639"/>
                    </a:cubicBezTo>
                    <a:cubicBezTo>
                      <a:pt x="408" y="3640"/>
                      <a:pt x="409" y="3640"/>
                      <a:pt x="410" y="3640"/>
                    </a:cubicBezTo>
                    <a:cubicBezTo>
                      <a:pt x="409" y="3640"/>
                      <a:pt x="408" y="3640"/>
                      <a:pt x="407" y="3640"/>
                    </a:cubicBezTo>
                    <a:moveTo>
                      <a:pt x="403" y="3639"/>
                    </a:moveTo>
                    <a:cubicBezTo>
                      <a:pt x="400" y="3639"/>
                      <a:pt x="396" y="3638"/>
                      <a:pt x="393" y="3638"/>
                    </a:cubicBezTo>
                    <a:cubicBezTo>
                      <a:pt x="393" y="3637"/>
                      <a:pt x="392" y="3636"/>
                      <a:pt x="392" y="3634"/>
                    </a:cubicBezTo>
                    <a:cubicBezTo>
                      <a:pt x="396" y="3636"/>
                      <a:pt x="399" y="3637"/>
                      <a:pt x="403" y="3638"/>
                    </a:cubicBezTo>
                    <a:cubicBezTo>
                      <a:pt x="403" y="3639"/>
                      <a:pt x="403" y="3639"/>
                      <a:pt x="403" y="3639"/>
                    </a:cubicBezTo>
                    <a:moveTo>
                      <a:pt x="390" y="3638"/>
                    </a:moveTo>
                    <a:cubicBezTo>
                      <a:pt x="386" y="3637"/>
                      <a:pt x="382" y="3637"/>
                      <a:pt x="379" y="3636"/>
                    </a:cubicBezTo>
                    <a:cubicBezTo>
                      <a:pt x="375" y="3627"/>
                      <a:pt x="372" y="3617"/>
                      <a:pt x="369" y="3607"/>
                    </a:cubicBezTo>
                    <a:cubicBezTo>
                      <a:pt x="374" y="3609"/>
                      <a:pt x="378" y="3610"/>
                      <a:pt x="383" y="3611"/>
                    </a:cubicBezTo>
                    <a:cubicBezTo>
                      <a:pt x="384" y="3618"/>
                      <a:pt x="386" y="3626"/>
                      <a:pt x="388" y="3633"/>
                    </a:cubicBezTo>
                    <a:cubicBezTo>
                      <a:pt x="386" y="3632"/>
                      <a:pt x="383" y="3631"/>
                      <a:pt x="381" y="3630"/>
                    </a:cubicBezTo>
                    <a:cubicBezTo>
                      <a:pt x="383" y="3631"/>
                      <a:pt x="386" y="3632"/>
                      <a:pt x="388" y="3633"/>
                    </a:cubicBezTo>
                    <a:cubicBezTo>
                      <a:pt x="389" y="3635"/>
                      <a:pt x="389" y="3636"/>
                      <a:pt x="390" y="3638"/>
                    </a:cubicBezTo>
                    <a:moveTo>
                      <a:pt x="351" y="3586"/>
                    </a:moveTo>
                    <a:cubicBezTo>
                      <a:pt x="359" y="3586"/>
                      <a:pt x="359" y="3586"/>
                      <a:pt x="359" y="3586"/>
                    </a:cubicBezTo>
                    <a:cubicBezTo>
                      <a:pt x="359" y="3587"/>
                      <a:pt x="360" y="3589"/>
                      <a:pt x="360" y="3590"/>
                    </a:cubicBezTo>
                    <a:cubicBezTo>
                      <a:pt x="358" y="3590"/>
                      <a:pt x="355" y="3589"/>
                      <a:pt x="352" y="3588"/>
                    </a:cubicBezTo>
                    <a:cubicBezTo>
                      <a:pt x="352" y="3587"/>
                      <a:pt x="352" y="3587"/>
                      <a:pt x="351" y="3586"/>
                    </a:cubicBezTo>
                    <a:moveTo>
                      <a:pt x="351" y="3586"/>
                    </a:moveTo>
                    <a:cubicBezTo>
                      <a:pt x="348" y="3576"/>
                      <a:pt x="346" y="3566"/>
                      <a:pt x="343" y="3557"/>
                    </a:cubicBezTo>
                    <a:cubicBezTo>
                      <a:pt x="346" y="3557"/>
                      <a:pt x="349" y="3558"/>
                      <a:pt x="353" y="3558"/>
                    </a:cubicBezTo>
                    <a:cubicBezTo>
                      <a:pt x="354" y="3567"/>
                      <a:pt x="357" y="3576"/>
                      <a:pt x="359" y="3586"/>
                    </a:cubicBezTo>
                    <a:cubicBezTo>
                      <a:pt x="351" y="3586"/>
                      <a:pt x="351" y="3586"/>
                      <a:pt x="351" y="3586"/>
                    </a:cubicBezTo>
                    <a:moveTo>
                      <a:pt x="348" y="3586"/>
                    </a:moveTo>
                    <a:cubicBezTo>
                      <a:pt x="333" y="3586"/>
                      <a:pt x="333" y="3586"/>
                      <a:pt x="333" y="3586"/>
                    </a:cubicBezTo>
                    <a:cubicBezTo>
                      <a:pt x="331" y="3576"/>
                      <a:pt x="328" y="3566"/>
                      <a:pt x="326" y="3557"/>
                    </a:cubicBezTo>
                    <a:cubicBezTo>
                      <a:pt x="330" y="3557"/>
                      <a:pt x="335" y="3557"/>
                      <a:pt x="339" y="3557"/>
                    </a:cubicBezTo>
                    <a:cubicBezTo>
                      <a:pt x="342" y="3566"/>
                      <a:pt x="345" y="3576"/>
                      <a:pt x="348" y="3586"/>
                    </a:cubicBezTo>
                    <a:moveTo>
                      <a:pt x="326" y="3556"/>
                    </a:moveTo>
                    <a:cubicBezTo>
                      <a:pt x="324" y="3549"/>
                      <a:pt x="323" y="3541"/>
                      <a:pt x="321" y="3535"/>
                    </a:cubicBezTo>
                    <a:cubicBezTo>
                      <a:pt x="326" y="3538"/>
                      <a:pt x="326" y="3538"/>
                      <a:pt x="326" y="3538"/>
                    </a:cubicBezTo>
                    <a:cubicBezTo>
                      <a:pt x="329" y="3540"/>
                      <a:pt x="333" y="3542"/>
                      <a:pt x="336" y="3545"/>
                    </a:cubicBezTo>
                    <a:cubicBezTo>
                      <a:pt x="336" y="3545"/>
                      <a:pt x="336" y="3546"/>
                      <a:pt x="337" y="3547"/>
                    </a:cubicBezTo>
                    <a:cubicBezTo>
                      <a:pt x="334" y="3547"/>
                      <a:pt x="331" y="3547"/>
                      <a:pt x="328" y="3547"/>
                    </a:cubicBezTo>
                    <a:cubicBezTo>
                      <a:pt x="331" y="3547"/>
                      <a:pt x="334" y="3547"/>
                      <a:pt x="337" y="3547"/>
                    </a:cubicBezTo>
                    <a:cubicBezTo>
                      <a:pt x="337" y="3550"/>
                      <a:pt x="338" y="3553"/>
                      <a:pt x="339" y="3557"/>
                    </a:cubicBezTo>
                    <a:cubicBezTo>
                      <a:pt x="335" y="3557"/>
                      <a:pt x="330" y="3557"/>
                      <a:pt x="326" y="3556"/>
                    </a:cubicBezTo>
                    <a:moveTo>
                      <a:pt x="321" y="3534"/>
                    </a:moveTo>
                    <a:cubicBezTo>
                      <a:pt x="319" y="3522"/>
                      <a:pt x="317" y="3513"/>
                      <a:pt x="315" y="3506"/>
                    </a:cubicBezTo>
                    <a:cubicBezTo>
                      <a:pt x="319" y="3510"/>
                      <a:pt x="324" y="3513"/>
                      <a:pt x="329" y="3516"/>
                    </a:cubicBezTo>
                    <a:cubicBezTo>
                      <a:pt x="330" y="3521"/>
                      <a:pt x="331" y="3525"/>
                      <a:pt x="332" y="3530"/>
                    </a:cubicBezTo>
                    <a:cubicBezTo>
                      <a:pt x="328" y="3530"/>
                      <a:pt x="325" y="3529"/>
                      <a:pt x="321" y="3529"/>
                    </a:cubicBezTo>
                    <a:cubicBezTo>
                      <a:pt x="325" y="3529"/>
                      <a:pt x="328" y="3530"/>
                      <a:pt x="332" y="3530"/>
                    </a:cubicBezTo>
                    <a:cubicBezTo>
                      <a:pt x="333" y="3534"/>
                      <a:pt x="334" y="3538"/>
                      <a:pt x="335" y="3542"/>
                    </a:cubicBezTo>
                    <a:cubicBezTo>
                      <a:pt x="330" y="3540"/>
                      <a:pt x="326" y="3537"/>
                      <a:pt x="321" y="3534"/>
                    </a:cubicBezTo>
                    <a:moveTo>
                      <a:pt x="330" y="3517"/>
                    </a:moveTo>
                    <a:cubicBezTo>
                      <a:pt x="336" y="3521"/>
                      <a:pt x="342" y="3524"/>
                      <a:pt x="348" y="3527"/>
                    </a:cubicBezTo>
                    <a:cubicBezTo>
                      <a:pt x="348" y="3529"/>
                      <a:pt x="348" y="3531"/>
                      <a:pt x="348" y="3532"/>
                    </a:cubicBezTo>
                    <a:cubicBezTo>
                      <a:pt x="344" y="3532"/>
                      <a:pt x="339" y="3531"/>
                      <a:pt x="335" y="3531"/>
                    </a:cubicBezTo>
                    <a:cubicBezTo>
                      <a:pt x="333" y="3525"/>
                      <a:pt x="331" y="3520"/>
                      <a:pt x="330" y="3517"/>
                    </a:cubicBezTo>
                    <a:moveTo>
                      <a:pt x="345" y="3520"/>
                    </a:moveTo>
                    <a:cubicBezTo>
                      <a:pt x="345" y="3517"/>
                      <a:pt x="345" y="3517"/>
                      <a:pt x="345" y="3517"/>
                    </a:cubicBezTo>
                    <a:cubicBezTo>
                      <a:pt x="345" y="3515"/>
                      <a:pt x="346" y="3508"/>
                      <a:pt x="347" y="3502"/>
                    </a:cubicBezTo>
                    <a:cubicBezTo>
                      <a:pt x="350" y="3503"/>
                      <a:pt x="353" y="3505"/>
                      <a:pt x="356" y="3506"/>
                    </a:cubicBezTo>
                    <a:cubicBezTo>
                      <a:pt x="356" y="3511"/>
                      <a:pt x="357" y="3517"/>
                      <a:pt x="356" y="3521"/>
                    </a:cubicBezTo>
                    <a:cubicBezTo>
                      <a:pt x="357" y="3523"/>
                      <a:pt x="357" y="3523"/>
                      <a:pt x="357" y="3523"/>
                    </a:cubicBezTo>
                    <a:cubicBezTo>
                      <a:pt x="357" y="3519"/>
                      <a:pt x="357" y="3519"/>
                      <a:pt x="357" y="3519"/>
                    </a:cubicBezTo>
                    <a:cubicBezTo>
                      <a:pt x="357" y="3517"/>
                      <a:pt x="358" y="3512"/>
                      <a:pt x="358" y="3507"/>
                    </a:cubicBezTo>
                    <a:cubicBezTo>
                      <a:pt x="360" y="3508"/>
                      <a:pt x="362" y="3508"/>
                      <a:pt x="364" y="3509"/>
                    </a:cubicBezTo>
                    <a:cubicBezTo>
                      <a:pt x="365" y="3514"/>
                      <a:pt x="365" y="3519"/>
                      <a:pt x="365" y="3524"/>
                    </a:cubicBezTo>
                    <a:cubicBezTo>
                      <a:pt x="365" y="3526"/>
                      <a:pt x="365" y="3526"/>
                      <a:pt x="365" y="3526"/>
                    </a:cubicBezTo>
                    <a:cubicBezTo>
                      <a:pt x="365" y="3522"/>
                      <a:pt x="365" y="3522"/>
                      <a:pt x="365" y="3522"/>
                    </a:cubicBezTo>
                    <a:cubicBezTo>
                      <a:pt x="366" y="3519"/>
                      <a:pt x="366" y="3514"/>
                      <a:pt x="367" y="3509"/>
                    </a:cubicBezTo>
                    <a:cubicBezTo>
                      <a:pt x="368" y="3509"/>
                      <a:pt x="370" y="3509"/>
                      <a:pt x="371" y="3509"/>
                    </a:cubicBezTo>
                    <a:cubicBezTo>
                      <a:pt x="371" y="3514"/>
                      <a:pt x="371" y="3520"/>
                      <a:pt x="371" y="3524"/>
                    </a:cubicBezTo>
                    <a:cubicBezTo>
                      <a:pt x="371" y="3526"/>
                      <a:pt x="371" y="3526"/>
                      <a:pt x="371" y="3526"/>
                    </a:cubicBezTo>
                    <a:cubicBezTo>
                      <a:pt x="371" y="3523"/>
                      <a:pt x="371" y="3523"/>
                      <a:pt x="371" y="3523"/>
                    </a:cubicBezTo>
                    <a:cubicBezTo>
                      <a:pt x="372" y="3520"/>
                      <a:pt x="374" y="3513"/>
                      <a:pt x="374" y="3507"/>
                    </a:cubicBezTo>
                    <a:cubicBezTo>
                      <a:pt x="375" y="3507"/>
                      <a:pt x="376" y="3507"/>
                      <a:pt x="377" y="3507"/>
                    </a:cubicBezTo>
                    <a:cubicBezTo>
                      <a:pt x="377" y="3513"/>
                      <a:pt x="377" y="3519"/>
                      <a:pt x="376" y="3524"/>
                    </a:cubicBezTo>
                    <a:cubicBezTo>
                      <a:pt x="376" y="3526"/>
                      <a:pt x="376" y="3526"/>
                      <a:pt x="376" y="3526"/>
                    </a:cubicBezTo>
                    <a:cubicBezTo>
                      <a:pt x="377" y="3522"/>
                      <a:pt x="377" y="3522"/>
                      <a:pt x="377" y="3522"/>
                    </a:cubicBezTo>
                    <a:cubicBezTo>
                      <a:pt x="378" y="3520"/>
                      <a:pt x="379" y="3514"/>
                      <a:pt x="380" y="3508"/>
                    </a:cubicBezTo>
                    <a:cubicBezTo>
                      <a:pt x="381" y="3508"/>
                      <a:pt x="383" y="3509"/>
                      <a:pt x="385" y="3509"/>
                    </a:cubicBezTo>
                    <a:cubicBezTo>
                      <a:pt x="384" y="3516"/>
                      <a:pt x="385" y="3525"/>
                      <a:pt x="384" y="3531"/>
                    </a:cubicBezTo>
                    <a:cubicBezTo>
                      <a:pt x="383" y="3533"/>
                      <a:pt x="383" y="3533"/>
                      <a:pt x="383" y="3533"/>
                    </a:cubicBezTo>
                    <a:cubicBezTo>
                      <a:pt x="384" y="3529"/>
                      <a:pt x="384" y="3529"/>
                      <a:pt x="384" y="3529"/>
                    </a:cubicBezTo>
                    <a:cubicBezTo>
                      <a:pt x="386" y="3526"/>
                      <a:pt x="387" y="3517"/>
                      <a:pt x="388" y="3510"/>
                    </a:cubicBezTo>
                    <a:cubicBezTo>
                      <a:pt x="389" y="3510"/>
                      <a:pt x="390" y="3510"/>
                      <a:pt x="391" y="3511"/>
                    </a:cubicBezTo>
                    <a:cubicBezTo>
                      <a:pt x="392" y="3517"/>
                      <a:pt x="392" y="3525"/>
                      <a:pt x="392" y="3530"/>
                    </a:cubicBezTo>
                    <a:cubicBezTo>
                      <a:pt x="392" y="3532"/>
                      <a:pt x="392" y="3532"/>
                      <a:pt x="392" y="3532"/>
                    </a:cubicBezTo>
                    <a:cubicBezTo>
                      <a:pt x="392" y="3528"/>
                      <a:pt x="392" y="3528"/>
                      <a:pt x="392" y="3528"/>
                    </a:cubicBezTo>
                    <a:cubicBezTo>
                      <a:pt x="393" y="3525"/>
                      <a:pt x="394" y="3518"/>
                      <a:pt x="395" y="3511"/>
                    </a:cubicBezTo>
                    <a:cubicBezTo>
                      <a:pt x="395" y="3511"/>
                      <a:pt x="395" y="3511"/>
                      <a:pt x="395" y="3511"/>
                    </a:cubicBezTo>
                    <a:cubicBezTo>
                      <a:pt x="394" y="3511"/>
                      <a:pt x="394" y="3511"/>
                      <a:pt x="394" y="3511"/>
                    </a:cubicBezTo>
                    <a:cubicBezTo>
                      <a:pt x="395" y="3511"/>
                      <a:pt x="395" y="3510"/>
                      <a:pt x="395" y="3510"/>
                    </a:cubicBezTo>
                    <a:cubicBezTo>
                      <a:pt x="395" y="3510"/>
                      <a:pt x="396" y="3510"/>
                      <a:pt x="397" y="3511"/>
                    </a:cubicBezTo>
                    <a:cubicBezTo>
                      <a:pt x="397" y="3512"/>
                      <a:pt x="397" y="3512"/>
                      <a:pt x="397" y="3512"/>
                    </a:cubicBezTo>
                    <a:cubicBezTo>
                      <a:pt x="397" y="3512"/>
                      <a:pt x="396" y="3511"/>
                      <a:pt x="395" y="3511"/>
                    </a:cubicBezTo>
                    <a:cubicBezTo>
                      <a:pt x="396" y="3511"/>
                      <a:pt x="397" y="3512"/>
                      <a:pt x="397" y="3512"/>
                    </a:cubicBezTo>
                    <a:cubicBezTo>
                      <a:pt x="398" y="3513"/>
                      <a:pt x="398" y="3513"/>
                      <a:pt x="398" y="3513"/>
                    </a:cubicBezTo>
                    <a:cubicBezTo>
                      <a:pt x="398" y="3512"/>
                      <a:pt x="398" y="3512"/>
                      <a:pt x="398" y="3512"/>
                    </a:cubicBezTo>
                    <a:cubicBezTo>
                      <a:pt x="398" y="3512"/>
                      <a:pt x="399" y="3512"/>
                      <a:pt x="400" y="3512"/>
                    </a:cubicBezTo>
                    <a:cubicBezTo>
                      <a:pt x="400" y="3519"/>
                      <a:pt x="401" y="3525"/>
                      <a:pt x="401" y="3530"/>
                    </a:cubicBezTo>
                    <a:cubicBezTo>
                      <a:pt x="401" y="3532"/>
                      <a:pt x="401" y="3532"/>
                      <a:pt x="401" y="3532"/>
                    </a:cubicBezTo>
                    <a:cubicBezTo>
                      <a:pt x="401" y="3528"/>
                      <a:pt x="401" y="3528"/>
                      <a:pt x="401" y="3528"/>
                    </a:cubicBezTo>
                    <a:cubicBezTo>
                      <a:pt x="402" y="3525"/>
                      <a:pt x="403" y="3519"/>
                      <a:pt x="403" y="3513"/>
                    </a:cubicBezTo>
                    <a:cubicBezTo>
                      <a:pt x="404" y="3513"/>
                      <a:pt x="405" y="3513"/>
                      <a:pt x="406" y="3513"/>
                    </a:cubicBezTo>
                    <a:cubicBezTo>
                      <a:pt x="405" y="3513"/>
                      <a:pt x="404" y="3513"/>
                      <a:pt x="403" y="3513"/>
                    </a:cubicBezTo>
                    <a:cubicBezTo>
                      <a:pt x="403" y="3512"/>
                      <a:pt x="403" y="3512"/>
                      <a:pt x="403" y="3512"/>
                    </a:cubicBezTo>
                    <a:cubicBezTo>
                      <a:pt x="404" y="3512"/>
                      <a:pt x="406" y="3513"/>
                      <a:pt x="407" y="3513"/>
                    </a:cubicBezTo>
                    <a:cubicBezTo>
                      <a:pt x="407" y="3514"/>
                      <a:pt x="407" y="3514"/>
                      <a:pt x="407" y="3514"/>
                    </a:cubicBezTo>
                    <a:cubicBezTo>
                      <a:pt x="407" y="3514"/>
                      <a:pt x="406" y="3513"/>
                      <a:pt x="406" y="3513"/>
                    </a:cubicBezTo>
                    <a:cubicBezTo>
                      <a:pt x="406" y="3513"/>
                      <a:pt x="407" y="3514"/>
                      <a:pt x="407" y="3514"/>
                    </a:cubicBezTo>
                    <a:cubicBezTo>
                      <a:pt x="408" y="3520"/>
                      <a:pt x="409" y="3527"/>
                      <a:pt x="409" y="3531"/>
                    </a:cubicBezTo>
                    <a:cubicBezTo>
                      <a:pt x="409" y="3534"/>
                      <a:pt x="409" y="3534"/>
                      <a:pt x="409" y="3534"/>
                    </a:cubicBezTo>
                    <a:cubicBezTo>
                      <a:pt x="409" y="3530"/>
                      <a:pt x="409" y="3530"/>
                      <a:pt x="409" y="3530"/>
                    </a:cubicBezTo>
                    <a:cubicBezTo>
                      <a:pt x="410" y="3527"/>
                      <a:pt x="410" y="3521"/>
                      <a:pt x="411" y="3514"/>
                    </a:cubicBezTo>
                    <a:cubicBezTo>
                      <a:pt x="411" y="3514"/>
                      <a:pt x="411" y="3514"/>
                      <a:pt x="411" y="3514"/>
                    </a:cubicBezTo>
                    <a:cubicBezTo>
                      <a:pt x="411" y="3520"/>
                      <a:pt x="411" y="3520"/>
                      <a:pt x="411" y="3520"/>
                    </a:cubicBezTo>
                    <a:cubicBezTo>
                      <a:pt x="413" y="3520"/>
                      <a:pt x="413" y="3520"/>
                      <a:pt x="413" y="3520"/>
                    </a:cubicBezTo>
                    <a:cubicBezTo>
                      <a:pt x="414" y="3526"/>
                      <a:pt x="414" y="3532"/>
                      <a:pt x="414" y="3536"/>
                    </a:cubicBezTo>
                    <a:cubicBezTo>
                      <a:pt x="414" y="3538"/>
                      <a:pt x="414" y="3538"/>
                      <a:pt x="414" y="3538"/>
                    </a:cubicBezTo>
                    <a:cubicBezTo>
                      <a:pt x="407" y="3538"/>
                      <a:pt x="399" y="3537"/>
                      <a:pt x="392" y="3537"/>
                    </a:cubicBezTo>
                    <a:cubicBezTo>
                      <a:pt x="375" y="3532"/>
                      <a:pt x="359" y="3527"/>
                      <a:pt x="345" y="3520"/>
                    </a:cubicBezTo>
                    <a:moveTo>
                      <a:pt x="321" y="3492"/>
                    </a:moveTo>
                    <a:cubicBezTo>
                      <a:pt x="318" y="3491"/>
                      <a:pt x="316" y="3490"/>
                      <a:pt x="313" y="3490"/>
                    </a:cubicBezTo>
                    <a:cubicBezTo>
                      <a:pt x="313" y="3489"/>
                      <a:pt x="313" y="3489"/>
                      <a:pt x="313" y="3488"/>
                    </a:cubicBezTo>
                    <a:cubicBezTo>
                      <a:pt x="316" y="3489"/>
                      <a:pt x="318" y="3490"/>
                      <a:pt x="320" y="3492"/>
                    </a:cubicBezTo>
                    <a:cubicBezTo>
                      <a:pt x="321" y="3492"/>
                      <a:pt x="321" y="3492"/>
                      <a:pt x="321" y="3492"/>
                    </a:cubicBezTo>
                    <a:moveTo>
                      <a:pt x="641" y="3279"/>
                    </a:moveTo>
                    <a:cubicBezTo>
                      <a:pt x="660" y="3222"/>
                      <a:pt x="660" y="3222"/>
                      <a:pt x="660" y="3222"/>
                    </a:cubicBezTo>
                    <a:cubicBezTo>
                      <a:pt x="699" y="3218"/>
                      <a:pt x="699" y="3218"/>
                      <a:pt x="699" y="3218"/>
                    </a:cubicBezTo>
                    <a:cubicBezTo>
                      <a:pt x="679" y="3278"/>
                      <a:pt x="679" y="3278"/>
                      <a:pt x="679" y="3278"/>
                    </a:cubicBezTo>
                    <a:cubicBezTo>
                      <a:pt x="641" y="3279"/>
                      <a:pt x="641" y="3279"/>
                      <a:pt x="641" y="3279"/>
                    </a:cubicBezTo>
                    <a:moveTo>
                      <a:pt x="668" y="3194"/>
                    </a:moveTo>
                    <a:cubicBezTo>
                      <a:pt x="702" y="3087"/>
                      <a:pt x="702" y="3087"/>
                      <a:pt x="702" y="3087"/>
                    </a:cubicBezTo>
                    <a:cubicBezTo>
                      <a:pt x="717" y="3085"/>
                      <a:pt x="731" y="3082"/>
                      <a:pt x="745" y="3080"/>
                    </a:cubicBezTo>
                    <a:cubicBezTo>
                      <a:pt x="708" y="3191"/>
                      <a:pt x="708" y="3191"/>
                      <a:pt x="708" y="3191"/>
                    </a:cubicBezTo>
                    <a:cubicBezTo>
                      <a:pt x="668" y="3194"/>
                      <a:pt x="668" y="3194"/>
                      <a:pt x="668" y="3194"/>
                    </a:cubicBezTo>
                    <a:moveTo>
                      <a:pt x="762" y="2466"/>
                    </a:moveTo>
                    <a:cubicBezTo>
                      <a:pt x="758" y="2466"/>
                      <a:pt x="755" y="2466"/>
                      <a:pt x="752" y="2466"/>
                    </a:cubicBezTo>
                    <a:cubicBezTo>
                      <a:pt x="756" y="2458"/>
                      <a:pt x="756" y="2458"/>
                      <a:pt x="756" y="2458"/>
                    </a:cubicBezTo>
                    <a:cubicBezTo>
                      <a:pt x="756" y="2463"/>
                      <a:pt x="756" y="2463"/>
                      <a:pt x="756" y="2463"/>
                    </a:cubicBezTo>
                    <a:cubicBezTo>
                      <a:pt x="756" y="2458"/>
                      <a:pt x="756" y="2458"/>
                      <a:pt x="756" y="2458"/>
                    </a:cubicBezTo>
                    <a:cubicBezTo>
                      <a:pt x="759" y="2451"/>
                      <a:pt x="759" y="2451"/>
                      <a:pt x="759" y="2451"/>
                    </a:cubicBezTo>
                    <a:cubicBezTo>
                      <a:pt x="760" y="2456"/>
                      <a:pt x="761" y="2461"/>
                      <a:pt x="762" y="2466"/>
                    </a:cubicBezTo>
                    <a:moveTo>
                      <a:pt x="718" y="2277"/>
                    </a:moveTo>
                    <a:cubicBezTo>
                      <a:pt x="734" y="2276"/>
                      <a:pt x="734" y="2276"/>
                      <a:pt x="734" y="2276"/>
                    </a:cubicBezTo>
                    <a:cubicBezTo>
                      <a:pt x="754" y="2308"/>
                      <a:pt x="767" y="2359"/>
                      <a:pt x="774" y="2408"/>
                    </a:cubicBezTo>
                    <a:cubicBezTo>
                      <a:pt x="764" y="2430"/>
                      <a:pt x="764" y="2430"/>
                      <a:pt x="764" y="2430"/>
                    </a:cubicBezTo>
                    <a:cubicBezTo>
                      <a:pt x="763" y="2408"/>
                      <a:pt x="760" y="2373"/>
                      <a:pt x="751" y="2340"/>
                    </a:cubicBezTo>
                    <a:cubicBezTo>
                      <a:pt x="744" y="2313"/>
                      <a:pt x="729" y="2290"/>
                      <a:pt x="718" y="2277"/>
                    </a:cubicBezTo>
                    <a:moveTo>
                      <a:pt x="765" y="2275"/>
                    </a:moveTo>
                    <a:cubicBezTo>
                      <a:pt x="791" y="2273"/>
                      <a:pt x="791" y="2273"/>
                      <a:pt x="791" y="2273"/>
                    </a:cubicBezTo>
                    <a:cubicBezTo>
                      <a:pt x="797" y="2289"/>
                      <a:pt x="803" y="2309"/>
                      <a:pt x="809" y="2332"/>
                    </a:cubicBezTo>
                    <a:cubicBezTo>
                      <a:pt x="801" y="2349"/>
                      <a:pt x="801" y="2349"/>
                      <a:pt x="801" y="2349"/>
                    </a:cubicBezTo>
                    <a:cubicBezTo>
                      <a:pt x="793" y="2312"/>
                      <a:pt x="773" y="2283"/>
                      <a:pt x="765" y="2275"/>
                    </a:cubicBezTo>
                    <a:moveTo>
                      <a:pt x="794" y="2273"/>
                    </a:moveTo>
                    <a:cubicBezTo>
                      <a:pt x="815" y="2272"/>
                      <a:pt x="815" y="2272"/>
                      <a:pt x="815" y="2272"/>
                    </a:cubicBezTo>
                    <a:cubicBezTo>
                      <a:pt x="818" y="2280"/>
                      <a:pt x="822" y="2288"/>
                      <a:pt x="825" y="2297"/>
                    </a:cubicBezTo>
                    <a:cubicBezTo>
                      <a:pt x="812" y="2325"/>
                      <a:pt x="812" y="2325"/>
                      <a:pt x="812" y="2325"/>
                    </a:cubicBezTo>
                    <a:cubicBezTo>
                      <a:pt x="806" y="2302"/>
                      <a:pt x="799" y="2283"/>
                      <a:pt x="794" y="2273"/>
                    </a:cubicBezTo>
                    <a:moveTo>
                      <a:pt x="816" y="2272"/>
                    </a:moveTo>
                    <a:cubicBezTo>
                      <a:pt x="837" y="2271"/>
                      <a:pt x="837" y="2271"/>
                      <a:pt x="837" y="2271"/>
                    </a:cubicBezTo>
                    <a:cubicBezTo>
                      <a:pt x="831" y="2283"/>
                      <a:pt x="831" y="2283"/>
                      <a:pt x="831" y="2283"/>
                    </a:cubicBezTo>
                    <a:cubicBezTo>
                      <a:pt x="827" y="2278"/>
                      <a:pt x="824" y="2274"/>
                      <a:pt x="821" y="2275"/>
                    </a:cubicBezTo>
                    <a:cubicBezTo>
                      <a:pt x="823" y="2278"/>
                      <a:pt x="826" y="2283"/>
                      <a:pt x="829" y="2287"/>
                    </a:cubicBezTo>
                    <a:cubicBezTo>
                      <a:pt x="826" y="2294"/>
                      <a:pt x="826" y="2294"/>
                      <a:pt x="826" y="2294"/>
                    </a:cubicBezTo>
                    <a:cubicBezTo>
                      <a:pt x="822" y="2284"/>
                      <a:pt x="818" y="2277"/>
                      <a:pt x="816" y="2272"/>
                    </a:cubicBezTo>
                    <a:moveTo>
                      <a:pt x="854" y="2243"/>
                    </a:moveTo>
                    <a:cubicBezTo>
                      <a:pt x="938" y="2061"/>
                      <a:pt x="938" y="2061"/>
                      <a:pt x="938" y="2061"/>
                    </a:cubicBezTo>
                    <a:cubicBezTo>
                      <a:pt x="940" y="2063"/>
                      <a:pt x="942" y="2066"/>
                      <a:pt x="943" y="2069"/>
                    </a:cubicBezTo>
                    <a:cubicBezTo>
                      <a:pt x="943" y="2070"/>
                      <a:pt x="943" y="2070"/>
                      <a:pt x="943" y="2071"/>
                    </a:cubicBezTo>
                    <a:cubicBezTo>
                      <a:pt x="943" y="2073"/>
                      <a:pt x="942" y="2076"/>
                      <a:pt x="942" y="2078"/>
                    </a:cubicBezTo>
                    <a:cubicBezTo>
                      <a:pt x="941" y="2077"/>
                      <a:pt x="941" y="2076"/>
                      <a:pt x="941" y="2075"/>
                    </a:cubicBezTo>
                    <a:cubicBezTo>
                      <a:pt x="938" y="2082"/>
                      <a:pt x="937" y="2091"/>
                      <a:pt x="936" y="2100"/>
                    </a:cubicBezTo>
                    <a:cubicBezTo>
                      <a:pt x="935" y="2107"/>
                      <a:pt x="934" y="2113"/>
                      <a:pt x="934" y="2118"/>
                    </a:cubicBezTo>
                    <a:cubicBezTo>
                      <a:pt x="933" y="2123"/>
                      <a:pt x="932" y="2127"/>
                      <a:pt x="931" y="2131"/>
                    </a:cubicBezTo>
                    <a:cubicBezTo>
                      <a:pt x="927" y="2136"/>
                      <a:pt x="924" y="2144"/>
                      <a:pt x="928" y="2153"/>
                    </a:cubicBezTo>
                    <a:cubicBezTo>
                      <a:pt x="930" y="2157"/>
                      <a:pt x="932" y="2160"/>
                      <a:pt x="935" y="2162"/>
                    </a:cubicBezTo>
                    <a:cubicBezTo>
                      <a:pt x="934" y="2162"/>
                      <a:pt x="934" y="2162"/>
                      <a:pt x="934" y="2162"/>
                    </a:cubicBezTo>
                    <a:cubicBezTo>
                      <a:pt x="935" y="2162"/>
                      <a:pt x="935" y="2162"/>
                      <a:pt x="935" y="2162"/>
                    </a:cubicBezTo>
                    <a:cubicBezTo>
                      <a:pt x="939" y="2166"/>
                      <a:pt x="944" y="2168"/>
                      <a:pt x="947" y="2168"/>
                    </a:cubicBezTo>
                    <a:cubicBezTo>
                      <a:pt x="939" y="2239"/>
                      <a:pt x="939" y="2239"/>
                      <a:pt x="939" y="2239"/>
                    </a:cubicBezTo>
                    <a:cubicBezTo>
                      <a:pt x="933" y="2239"/>
                      <a:pt x="933" y="2239"/>
                      <a:pt x="933" y="2239"/>
                    </a:cubicBezTo>
                    <a:cubicBezTo>
                      <a:pt x="931" y="2237"/>
                      <a:pt x="929" y="2235"/>
                      <a:pt x="928" y="2234"/>
                    </a:cubicBezTo>
                    <a:cubicBezTo>
                      <a:pt x="929" y="2236"/>
                      <a:pt x="929" y="2238"/>
                      <a:pt x="930" y="2239"/>
                    </a:cubicBezTo>
                    <a:cubicBezTo>
                      <a:pt x="854" y="2243"/>
                      <a:pt x="854" y="2243"/>
                      <a:pt x="854" y="2243"/>
                    </a:cubicBezTo>
                    <a:moveTo>
                      <a:pt x="988" y="2020"/>
                    </a:moveTo>
                    <a:cubicBezTo>
                      <a:pt x="992" y="2020"/>
                      <a:pt x="996" y="2020"/>
                      <a:pt x="1000" y="2020"/>
                    </a:cubicBezTo>
                    <a:cubicBezTo>
                      <a:pt x="996" y="2024"/>
                      <a:pt x="993" y="2027"/>
                      <a:pt x="990" y="2030"/>
                    </a:cubicBezTo>
                    <a:cubicBezTo>
                      <a:pt x="978" y="2030"/>
                      <a:pt x="978" y="2030"/>
                      <a:pt x="978" y="2030"/>
                    </a:cubicBezTo>
                    <a:cubicBezTo>
                      <a:pt x="982" y="2027"/>
                      <a:pt x="985" y="2024"/>
                      <a:pt x="988" y="2020"/>
                    </a:cubicBezTo>
                    <a:moveTo>
                      <a:pt x="1002" y="2006"/>
                    </a:moveTo>
                    <a:cubicBezTo>
                      <a:pt x="1029" y="1975"/>
                      <a:pt x="1055" y="1935"/>
                      <a:pt x="1072" y="1907"/>
                    </a:cubicBezTo>
                    <a:cubicBezTo>
                      <a:pt x="1086" y="1898"/>
                      <a:pt x="1100" y="1889"/>
                      <a:pt x="1113" y="1881"/>
                    </a:cubicBezTo>
                    <a:cubicBezTo>
                      <a:pt x="1099" y="1910"/>
                      <a:pt x="1049" y="1967"/>
                      <a:pt x="1013" y="2005"/>
                    </a:cubicBezTo>
                    <a:cubicBezTo>
                      <a:pt x="1010" y="2005"/>
                      <a:pt x="1006" y="2005"/>
                      <a:pt x="1002" y="2006"/>
                    </a:cubicBezTo>
                    <a:moveTo>
                      <a:pt x="1115" y="1880"/>
                    </a:moveTo>
                    <a:cubicBezTo>
                      <a:pt x="1125" y="1873"/>
                      <a:pt x="1136" y="1867"/>
                      <a:pt x="1147" y="1860"/>
                    </a:cubicBezTo>
                    <a:cubicBezTo>
                      <a:pt x="1121" y="1902"/>
                      <a:pt x="1063" y="1968"/>
                      <a:pt x="1039" y="2004"/>
                    </a:cubicBezTo>
                    <a:cubicBezTo>
                      <a:pt x="1033" y="2004"/>
                      <a:pt x="1027" y="2004"/>
                      <a:pt x="1021" y="2005"/>
                    </a:cubicBezTo>
                    <a:cubicBezTo>
                      <a:pt x="1056" y="1968"/>
                      <a:pt x="1094" y="1919"/>
                      <a:pt x="1115" y="1880"/>
                    </a:cubicBezTo>
                    <a:moveTo>
                      <a:pt x="1149" y="1859"/>
                    </a:moveTo>
                    <a:cubicBezTo>
                      <a:pt x="1156" y="1854"/>
                      <a:pt x="1163" y="1850"/>
                      <a:pt x="1170" y="1846"/>
                    </a:cubicBezTo>
                    <a:cubicBezTo>
                      <a:pt x="1171" y="1845"/>
                      <a:pt x="1171" y="1845"/>
                      <a:pt x="1171" y="1845"/>
                    </a:cubicBezTo>
                    <a:cubicBezTo>
                      <a:pt x="1163" y="1862"/>
                      <a:pt x="1143" y="1893"/>
                      <a:pt x="1125" y="1921"/>
                    </a:cubicBezTo>
                    <a:cubicBezTo>
                      <a:pt x="1125" y="1921"/>
                      <a:pt x="1125" y="1920"/>
                      <a:pt x="1126" y="1919"/>
                    </a:cubicBezTo>
                    <a:cubicBezTo>
                      <a:pt x="1130" y="1913"/>
                      <a:pt x="1130" y="1913"/>
                      <a:pt x="1130" y="1913"/>
                    </a:cubicBezTo>
                    <a:cubicBezTo>
                      <a:pt x="1122" y="1924"/>
                      <a:pt x="1122" y="1924"/>
                      <a:pt x="1122" y="1924"/>
                    </a:cubicBezTo>
                    <a:cubicBezTo>
                      <a:pt x="1113" y="1941"/>
                      <a:pt x="1069" y="1991"/>
                      <a:pt x="1059" y="2004"/>
                    </a:cubicBezTo>
                    <a:cubicBezTo>
                      <a:pt x="1054" y="2004"/>
                      <a:pt x="1049" y="2004"/>
                      <a:pt x="1043" y="2004"/>
                    </a:cubicBezTo>
                    <a:cubicBezTo>
                      <a:pt x="1073" y="1963"/>
                      <a:pt x="1121" y="1908"/>
                      <a:pt x="1149" y="1859"/>
                    </a:cubicBezTo>
                    <a:moveTo>
                      <a:pt x="1085" y="1985"/>
                    </a:moveTo>
                    <a:cubicBezTo>
                      <a:pt x="1111" y="1955"/>
                      <a:pt x="1152" y="1890"/>
                      <a:pt x="1172" y="1845"/>
                    </a:cubicBezTo>
                    <a:cubicBezTo>
                      <a:pt x="1196" y="1831"/>
                      <a:pt x="1228" y="1813"/>
                      <a:pt x="1268" y="1794"/>
                    </a:cubicBezTo>
                    <a:cubicBezTo>
                      <a:pt x="1264" y="1809"/>
                      <a:pt x="1264" y="1809"/>
                      <a:pt x="1264" y="1809"/>
                    </a:cubicBezTo>
                    <a:cubicBezTo>
                      <a:pt x="1261" y="1837"/>
                      <a:pt x="1221" y="1907"/>
                      <a:pt x="1198" y="1943"/>
                    </a:cubicBezTo>
                    <a:cubicBezTo>
                      <a:pt x="1193" y="1949"/>
                      <a:pt x="1186" y="1955"/>
                      <a:pt x="1178" y="1962"/>
                    </a:cubicBezTo>
                    <a:cubicBezTo>
                      <a:pt x="1180" y="1958"/>
                      <a:pt x="1181" y="1955"/>
                      <a:pt x="1183" y="1952"/>
                    </a:cubicBezTo>
                    <a:cubicBezTo>
                      <a:pt x="1185" y="1948"/>
                      <a:pt x="1185" y="1948"/>
                      <a:pt x="1185" y="1948"/>
                    </a:cubicBezTo>
                    <a:cubicBezTo>
                      <a:pt x="1181" y="1955"/>
                      <a:pt x="1181" y="1955"/>
                      <a:pt x="1181" y="1955"/>
                    </a:cubicBezTo>
                    <a:cubicBezTo>
                      <a:pt x="1180" y="1958"/>
                      <a:pt x="1178" y="1961"/>
                      <a:pt x="1176" y="1964"/>
                    </a:cubicBezTo>
                    <a:cubicBezTo>
                      <a:pt x="1171" y="1968"/>
                      <a:pt x="1167" y="1972"/>
                      <a:pt x="1162" y="1976"/>
                    </a:cubicBezTo>
                    <a:cubicBezTo>
                      <a:pt x="1156" y="1978"/>
                      <a:pt x="1150" y="1980"/>
                      <a:pt x="1144" y="1982"/>
                    </a:cubicBezTo>
                    <a:cubicBezTo>
                      <a:pt x="1184" y="1952"/>
                      <a:pt x="1226" y="1876"/>
                      <a:pt x="1237" y="1829"/>
                    </a:cubicBezTo>
                    <a:cubicBezTo>
                      <a:pt x="1241" y="1816"/>
                      <a:pt x="1241" y="1816"/>
                      <a:pt x="1241" y="1816"/>
                    </a:cubicBezTo>
                    <a:cubicBezTo>
                      <a:pt x="1234" y="1838"/>
                      <a:pt x="1234" y="1838"/>
                      <a:pt x="1234" y="1838"/>
                    </a:cubicBezTo>
                    <a:cubicBezTo>
                      <a:pt x="1228" y="1855"/>
                      <a:pt x="1211" y="1894"/>
                      <a:pt x="1188" y="1926"/>
                    </a:cubicBezTo>
                    <a:cubicBezTo>
                      <a:pt x="1170" y="1953"/>
                      <a:pt x="1147" y="1974"/>
                      <a:pt x="1138" y="1984"/>
                    </a:cubicBezTo>
                    <a:cubicBezTo>
                      <a:pt x="1135" y="1985"/>
                      <a:pt x="1133" y="1986"/>
                      <a:pt x="1131" y="1986"/>
                    </a:cubicBezTo>
                    <a:cubicBezTo>
                      <a:pt x="1145" y="1969"/>
                      <a:pt x="1161" y="1945"/>
                      <a:pt x="1172" y="1930"/>
                    </a:cubicBezTo>
                    <a:cubicBezTo>
                      <a:pt x="1176" y="1925"/>
                      <a:pt x="1176" y="1925"/>
                      <a:pt x="1176" y="1925"/>
                    </a:cubicBezTo>
                    <a:cubicBezTo>
                      <a:pt x="1169" y="1934"/>
                      <a:pt x="1169" y="1934"/>
                      <a:pt x="1169" y="1934"/>
                    </a:cubicBezTo>
                    <a:cubicBezTo>
                      <a:pt x="1161" y="1943"/>
                      <a:pt x="1136" y="1971"/>
                      <a:pt x="1123" y="1989"/>
                    </a:cubicBezTo>
                    <a:cubicBezTo>
                      <a:pt x="1119" y="1990"/>
                      <a:pt x="1114" y="1992"/>
                      <a:pt x="1110" y="1993"/>
                    </a:cubicBezTo>
                    <a:cubicBezTo>
                      <a:pt x="1139" y="1956"/>
                      <a:pt x="1184" y="1896"/>
                      <a:pt x="1205" y="1856"/>
                    </a:cubicBezTo>
                    <a:cubicBezTo>
                      <a:pt x="1211" y="1845"/>
                      <a:pt x="1211" y="1845"/>
                      <a:pt x="1211" y="1845"/>
                    </a:cubicBezTo>
                    <a:cubicBezTo>
                      <a:pt x="1200" y="1864"/>
                      <a:pt x="1200" y="1864"/>
                      <a:pt x="1200" y="1864"/>
                    </a:cubicBezTo>
                    <a:cubicBezTo>
                      <a:pt x="1186" y="1890"/>
                      <a:pt x="1124" y="1965"/>
                      <a:pt x="1106" y="1995"/>
                    </a:cubicBezTo>
                    <a:cubicBezTo>
                      <a:pt x="1098" y="1997"/>
                      <a:pt x="1091" y="2000"/>
                      <a:pt x="1084" y="2002"/>
                    </a:cubicBezTo>
                    <a:cubicBezTo>
                      <a:pt x="1106" y="1979"/>
                      <a:pt x="1132" y="1939"/>
                      <a:pt x="1147" y="1915"/>
                    </a:cubicBezTo>
                    <a:cubicBezTo>
                      <a:pt x="1152" y="1908"/>
                      <a:pt x="1152" y="1908"/>
                      <a:pt x="1152" y="1908"/>
                    </a:cubicBezTo>
                    <a:cubicBezTo>
                      <a:pt x="1143" y="1921"/>
                      <a:pt x="1143" y="1921"/>
                      <a:pt x="1143" y="1921"/>
                    </a:cubicBezTo>
                    <a:cubicBezTo>
                      <a:pt x="1133" y="1937"/>
                      <a:pt x="1093" y="1983"/>
                      <a:pt x="1077" y="2004"/>
                    </a:cubicBezTo>
                    <a:cubicBezTo>
                      <a:pt x="1076" y="2005"/>
                      <a:pt x="1076" y="2005"/>
                      <a:pt x="1076" y="2005"/>
                    </a:cubicBezTo>
                    <a:cubicBezTo>
                      <a:pt x="1071" y="2005"/>
                      <a:pt x="1066" y="2005"/>
                      <a:pt x="1061" y="2004"/>
                    </a:cubicBezTo>
                    <a:cubicBezTo>
                      <a:pt x="1071" y="1998"/>
                      <a:pt x="1082" y="1986"/>
                      <a:pt x="1092" y="1972"/>
                    </a:cubicBezTo>
                    <a:cubicBezTo>
                      <a:pt x="1088" y="1978"/>
                      <a:pt x="1086" y="1983"/>
                      <a:pt x="1085" y="1985"/>
                    </a:cubicBezTo>
                    <a:moveTo>
                      <a:pt x="1346" y="1761"/>
                    </a:moveTo>
                    <a:cubicBezTo>
                      <a:pt x="1354" y="1758"/>
                      <a:pt x="1363" y="1754"/>
                      <a:pt x="1372" y="1751"/>
                    </a:cubicBezTo>
                    <a:cubicBezTo>
                      <a:pt x="1386" y="1747"/>
                      <a:pt x="1401" y="1742"/>
                      <a:pt x="1416" y="1738"/>
                    </a:cubicBezTo>
                    <a:cubicBezTo>
                      <a:pt x="1412" y="1754"/>
                      <a:pt x="1412" y="1754"/>
                      <a:pt x="1412" y="1754"/>
                    </a:cubicBezTo>
                    <a:cubicBezTo>
                      <a:pt x="1408" y="1792"/>
                      <a:pt x="1341" y="1913"/>
                      <a:pt x="1337" y="1928"/>
                    </a:cubicBezTo>
                    <a:cubicBezTo>
                      <a:pt x="1365" y="1889"/>
                      <a:pt x="1407" y="1799"/>
                      <a:pt x="1415" y="1744"/>
                    </a:cubicBezTo>
                    <a:cubicBezTo>
                      <a:pt x="1416" y="1738"/>
                      <a:pt x="1416" y="1738"/>
                      <a:pt x="1416" y="1738"/>
                    </a:cubicBezTo>
                    <a:cubicBezTo>
                      <a:pt x="1437" y="1733"/>
                      <a:pt x="1458" y="1728"/>
                      <a:pt x="1480" y="1724"/>
                    </a:cubicBezTo>
                    <a:cubicBezTo>
                      <a:pt x="1467" y="1794"/>
                      <a:pt x="1467" y="1794"/>
                      <a:pt x="1467" y="1794"/>
                    </a:cubicBezTo>
                    <a:cubicBezTo>
                      <a:pt x="1456" y="1817"/>
                      <a:pt x="1443" y="1839"/>
                      <a:pt x="1431" y="1857"/>
                    </a:cubicBezTo>
                    <a:cubicBezTo>
                      <a:pt x="1425" y="1864"/>
                      <a:pt x="1425" y="1864"/>
                      <a:pt x="1425" y="1864"/>
                    </a:cubicBezTo>
                    <a:cubicBezTo>
                      <a:pt x="1441" y="1835"/>
                      <a:pt x="1453" y="1801"/>
                      <a:pt x="1458" y="1777"/>
                    </a:cubicBezTo>
                    <a:cubicBezTo>
                      <a:pt x="1461" y="1767"/>
                      <a:pt x="1461" y="1767"/>
                      <a:pt x="1461" y="1767"/>
                    </a:cubicBezTo>
                    <a:cubicBezTo>
                      <a:pt x="1455" y="1785"/>
                      <a:pt x="1455" y="1785"/>
                      <a:pt x="1455" y="1785"/>
                    </a:cubicBezTo>
                    <a:cubicBezTo>
                      <a:pt x="1451" y="1817"/>
                      <a:pt x="1394" y="1907"/>
                      <a:pt x="1384" y="1916"/>
                    </a:cubicBezTo>
                    <a:cubicBezTo>
                      <a:pt x="1399" y="1906"/>
                      <a:pt x="1413" y="1887"/>
                      <a:pt x="1425" y="1865"/>
                    </a:cubicBezTo>
                    <a:cubicBezTo>
                      <a:pt x="1433" y="1854"/>
                      <a:pt x="1440" y="1843"/>
                      <a:pt x="1447" y="1832"/>
                    </a:cubicBezTo>
                    <a:cubicBezTo>
                      <a:pt x="1453" y="1824"/>
                      <a:pt x="1459" y="1813"/>
                      <a:pt x="1466" y="1800"/>
                    </a:cubicBezTo>
                    <a:cubicBezTo>
                      <a:pt x="1459" y="1836"/>
                      <a:pt x="1459" y="1836"/>
                      <a:pt x="1459" y="1836"/>
                    </a:cubicBezTo>
                    <a:cubicBezTo>
                      <a:pt x="1444" y="1867"/>
                      <a:pt x="1425" y="1897"/>
                      <a:pt x="1417" y="1900"/>
                    </a:cubicBezTo>
                    <a:cubicBezTo>
                      <a:pt x="1433" y="1892"/>
                      <a:pt x="1446" y="1874"/>
                      <a:pt x="1456" y="1854"/>
                    </a:cubicBezTo>
                    <a:cubicBezTo>
                      <a:pt x="1446" y="1908"/>
                      <a:pt x="1446" y="1908"/>
                      <a:pt x="1446" y="1908"/>
                    </a:cubicBezTo>
                    <a:cubicBezTo>
                      <a:pt x="1419" y="1913"/>
                      <a:pt x="1392" y="1918"/>
                      <a:pt x="1366" y="1923"/>
                    </a:cubicBezTo>
                    <a:cubicBezTo>
                      <a:pt x="1402" y="1883"/>
                      <a:pt x="1431" y="1799"/>
                      <a:pt x="1435" y="1748"/>
                    </a:cubicBezTo>
                    <a:cubicBezTo>
                      <a:pt x="1437" y="1735"/>
                      <a:pt x="1437" y="1735"/>
                      <a:pt x="1437" y="1735"/>
                    </a:cubicBezTo>
                    <a:cubicBezTo>
                      <a:pt x="1433" y="1759"/>
                      <a:pt x="1433" y="1759"/>
                      <a:pt x="1433" y="1759"/>
                    </a:cubicBezTo>
                    <a:cubicBezTo>
                      <a:pt x="1429" y="1778"/>
                      <a:pt x="1418" y="1821"/>
                      <a:pt x="1400" y="1859"/>
                    </a:cubicBezTo>
                    <a:cubicBezTo>
                      <a:pt x="1388" y="1888"/>
                      <a:pt x="1370" y="1911"/>
                      <a:pt x="1360" y="1924"/>
                    </a:cubicBezTo>
                    <a:cubicBezTo>
                      <a:pt x="1347" y="1927"/>
                      <a:pt x="1334" y="1930"/>
                      <a:pt x="1321" y="1933"/>
                    </a:cubicBezTo>
                    <a:cubicBezTo>
                      <a:pt x="1321" y="1932"/>
                      <a:pt x="1321" y="1932"/>
                      <a:pt x="1321" y="1932"/>
                    </a:cubicBezTo>
                    <a:cubicBezTo>
                      <a:pt x="1320" y="1933"/>
                      <a:pt x="1320" y="1933"/>
                      <a:pt x="1320" y="1933"/>
                    </a:cubicBezTo>
                    <a:cubicBezTo>
                      <a:pt x="1314" y="1935"/>
                      <a:pt x="1307" y="1936"/>
                      <a:pt x="1300" y="1938"/>
                    </a:cubicBezTo>
                    <a:cubicBezTo>
                      <a:pt x="1330" y="1916"/>
                      <a:pt x="1363" y="1853"/>
                      <a:pt x="1368" y="1814"/>
                    </a:cubicBezTo>
                    <a:cubicBezTo>
                      <a:pt x="1371" y="1804"/>
                      <a:pt x="1371" y="1804"/>
                      <a:pt x="1371" y="1804"/>
                    </a:cubicBezTo>
                    <a:cubicBezTo>
                      <a:pt x="1366" y="1821"/>
                      <a:pt x="1366" y="1821"/>
                      <a:pt x="1366" y="1821"/>
                    </a:cubicBezTo>
                    <a:cubicBezTo>
                      <a:pt x="1364" y="1849"/>
                      <a:pt x="1312" y="1921"/>
                      <a:pt x="1300" y="1937"/>
                    </a:cubicBezTo>
                    <a:cubicBezTo>
                      <a:pt x="1309" y="1903"/>
                      <a:pt x="1309" y="1903"/>
                      <a:pt x="1309" y="1903"/>
                    </a:cubicBezTo>
                    <a:cubicBezTo>
                      <a:pt x="1329" y="1871"/>
                      <a:pt x="1347" y="1829"/>
                      <a:pt x="1353" y="1800"/>
                    </a:cubicBezTo>
                    <a:cubicBezTo>
                      <a:pt x="1356" y="1790"/>
                      <a:pt x="1356" y="1790"/>
                      <a:pt x="1356" y="1790"/>
                    </a:cubicBezTo>
                    <a:cubicBezTo>
                      <a:pt x="1350" y="1808"/>
                      <a:pt x="1350" y="1808"/>
                      <a:pt x="1350" y="1808"/>
                    </a:cubicBezTo>
                    <a:cubicBezTo>
                      <a:pt x="1348" y="1824"/>
                      <a:pt x="1330" y="1856"/>
                      <a:pt x="1313" y="1885"/>
                    </a:cubicBezTo>
                    <a:cubicBezTo>
                      <a:pt x="1346" y="1761"/>
                      <a:pt x="1346" y="1761"/>
                      <a:pt x="1346" y="1761"/>
                    </a:cubicBezTo>
                    <a:moveTo>
                      <a:pt x="1507" y="1428"/>
                    </a:moveTo>
                    <a:cubicBezTo>
                      <a:pt x="1507" y="1427"/>
                      <a:pt x="1506" y="1425"/>
                      <a:pt x="1506" y="1424"/>
                    </a:cubicBezTo>
                    <a:cubicBezTo>
                      <a:pt x="1506" y="1424"/>
                      <a:pt x="1506" y="1424"/>
                      <a:pt x="1506" y="1424"/>
                    </a:cubicBezTo>
                    <a:cubicBezTo>
                      <a:pt x="1507" y="1425"/>
                      <a:pt x="1507" y="1427"/>
                      <a:pt x="1507" y="1428"/>
                    </a:cubicBezTo>
                    <a:moveTo>
                      <a:pt x="1431" y="1435"/>
                    </a:moveTo>
                    <a:cubicBezTo>
                      <a:pt x="1439" y="1404"/>
                      <a:pt x="1439" y="1404"/>
                      <a:pt x="1439" y="1404"/>
                    </a:cubicBezTo>
                    <a:cubicBezTo>
                      <a:pt x="1443" y="1413"/>
                      <a:pt x="1446" y="1422"/>
                      <a:pt x="1449" y="1431"/>
                    </a:cubicBezTo>
                    <a:cubicBezTo>
                      <a:pt x="1443" y="1432"/>
                      <a:pt x="1437" y="1433"/>
                      <a:pt x="1431" y="1435"/>
                    </a:cubicBezTo>
                    <a:moveTo>
                      <a:pt x="1441" y="1397"/>
                    </a:moveTo>
                    <a:cubicBezTo>
                      <a:pt x="1446" y="1378"/>
                      <a:pt x="1446" y="1378"/>
                      <a:pt x="1446" y="1378"/>
                    </a:cubicBezTo>
                    <a:cubicBezTo>
                      <a:pt x="1453" y="1395"/>
                      <a:pt x="1460" y="1411"/>
                      <a:pt x="1466" y="1427"/>
                    </a:cubicBezTo>
                    <a:cubicBezTo>
                      <a:pt x="1461" y="1428"/>
                      <a:pt x="1456" y="1429"/>
                      <a:pt x="1451" y="1430"/>
                    </a:cubicBezTo>
                    <a:cubicBezTo>
                      <a:pt x="1448" y="1420"/>
                      <a:pt x="1445" y="1409"/>
                      <a:pt x="1441" y="1397"/>
                    </a:cubicBezTo>
                    <a:moveTo>
                      <a:pt x="1475" y="1315"/>
                    </a:moveTo>
                    <a:cubicBezTo>
                      <a:pt x="1495" y="1341"/>
                      <a:pt x="1510" y="1382"/>
                      <a:pt x="1522" y="1420"/>
                    </a:cubicBezTo>
                    <a:cubicBezTo>
                      <a:pt x="1518" y="1420"/>
                      <a:pt x="1514" y="1420"/>
                      <a:pt x="1510" y="1421"/>
                    </a:cubicBezTo>
                    <a:cubicBezTo>
                      <a:pt x="1499" y="1371"/>
                      <a:pt x="1486" y="1335"/>
                      <a:pt x="1481" y="1324"/>
                    </a:cubicBezTo>
                    <a:cubicBezTo>
                      <a:pt x="1489" y="1351"/>
                      <a:pt x="1498" y="1384"/>
                      <a:pt x="1506" y="1421"/>
                    </a:cubicBezTo>
                    <a:cubicBezTo>
                      <a:pt x="1505" y="1421"/>
                      <a:pt x="1505" y="1421"/>
                      <a:pt x="1505" y="1421"/>
                    </a:cubicBezTo>
                    <a:cubicBezTo>
                      <a:pt x="1501" y="1402"/>
                      <a:pt x="1493" y="1374"/>
                      <a:pt x="1483" y="1349"/>
                    </a:cubicBezTo>
                    <a:cubicBezTo>
                      <a:pt x="1478" y="1336"/>
                      <a:pt x="1472" y="1324"/>
                      <a:pt x="1465" y="1315"/>
                    </a:cubicBezTo>
                    <a:cubicBezTo>
                      <a:pt x="1475" y="1315"/>
                      <a:pt x="1475" y="1315"/>
                      <a:pt x="1475" y="1315"/>
                    </a:cubicBezTo>
                    <a:moveTo>
                      <a:pt x="1523" y="1423"/>
                    </a:moveTo>
                    <a:cubicBezTo>
                      <a:pt x="1526" y="1433"/>
                      <a:pt x="1528" y="1443"/>
                      <a:pt x="1531" y="1453"/>
                    </a:cubicBezTo>
                    <a:cubicBezTo>
                      <a:pt x="1522" y="1498"/>
                      <a:pt x="1522" y="1498"/>
                      <a:pt x="1522" y="1498"/>
                    </a:cubicBezTo>
                    <a:cubicBezTo>
                      <a:pt x="1520" y="1471"/>
                      <a:pt x="1516" y="1446"/>
                      <a:pt x="1511" y="1424"/>
                    </a:cubicBezTo>
                    <a:cubicBezTo>
                      <a:pt x="1515" y="1423"/>
                      <a:pt x="1519" y="1423"/>
                      <a:pt x="1523" y="1423"/>
                    </a:cubicBezTo>
                    <a:moveTo>
                      <a:pt x="1525" y="1423"/>
                    </a:moveTo>
                    <a:cubicBezTo>
                      <a:pt x="1528" y="1423"/>
                      <a:pt x="1532" y="1422"/>
                      <a:pt x="1536" y="1422"/>
                    </a:cubicBezTo>
                    <a:cubicBezTo>
                      <a:pt x="1536" y="1423"/>
                      <a:pt x="1536" y="1423"/>
                      <a:pt x="1536" y="1423"/>
                    </a:cubicBezTo>
                    <a:cubicBezTo>
                      <a:pt x="1531" y="1452"/>
                      <a:pt x="1531" y="1452"/>
                      <a:pt x="1531" y="1452"/>
                    </a:cubicBezTo>
                    <a:cubicBezTo>
                      <a:pt x="1529" y="1444"/>
                      <a:pt x="1527" y="1434"/>
                      <a:pt x="1525" y="1423"/>
                    </a:cubicBezTo>
                    <a:moveTo>
                      <a:pt x="1539" y="1418"/>
                    </a:moveTo>
                    <a:cubicBezTo>
                      <a:pt x="1546" y="1382"/>
                      <a:pt x="1546" y="1382"/>
                      <a:pt x="1546" y="1382"/>
                    </a:cubicBezTo>
                    <a:cubicBezTo>
                      <a:pt x="1551" y="1394"/>
                      <a:pt x="1555" y="1406"/>
                      <a:pt x="1558" y="1417"/>
                    </a:cubicBezTo>
                    <a:cubicBezTo>
                      <a:pt x="1552" y="1417"/>
                      <a:pt x="1546" y="1418"/>
                      <a:pt x="1539" y="1418"/>
                    </a:cubicBezTo>
                    <a:moveTo>
                      <a:pt x="1547" y="1375"/>
                    </a:moveTo>
                    <a:cubicBezTo>
                      <a:pt x="1551" y="1357"/>
                      <a:pt x="1551" y="1357"/>
                      <a:pt x="1551" y="1357"/>
                    </a:cubicBezTo>
                    <a:cubicBezTo>
                      <a:pt x="1559" y="1376"/>
                      <a:pt x="1566" y="1397"/>
                      <a:pt x="1572" y="1417"/>
                    </a:cubicBezTo>
                    <a:cubicBezTo>
                      <a:pt x="1567" y="1417"/>
                      <a:pt x="1563" y="1417"/>
                      <a:pt x="1558" y="1417"/>
                    </a:cubicBezTo>
                    <a:cubicBezTo>
                      <a:pt x="1556" y="1406"/>
                      <a:pt x="1553" y="1390"/>
                      <a:pt x="1547" y="1375"/>
                    </a:cubicBezTo>
                    <a:moveTo>
                      <a:pt x="1553" y="1347"/>
                    </a:moveTo>
                    <a:cubicBezTo>
                      <a:pt x="1556" y="1328"/>
                      <a:pt x="1556" y="1328"/>
                      <a:pt x="1556" y="1328"/>
                    </a:cubicBezTo>
                    <a:cubicBezTo>
                      <a:pt x="1568" y="1355"/>
                      <a:pt x="1582" y="1387"/>
                      <a:pt x="1593" y="1417"/>
                    </a:cubicBezTo>
                    <a:cubicBezTo>
                      <a:pt x="1587" y="1417"/>
                      <a:pt x="1581" y="1417"/>
                      <a:pt x="1575" y="1417"/>
                    </a:cubicBezTo>
                    <a:cubicBezTo>
                      <a:pt x="1571" y="1402"/>
                      <a:pt x="1567" y="1385"/>
                      <a:pt x="1561" y="1369"/>
                    </a:cubicBezTo>
                    <a:cubicBezTo>
                      <a:pt x="1559" y="1362"/>
                      <a:pt x="1556" y="1354"/>
                      <a:pt x="1553" y="1347"/>
                    </a:cubicBezTo>
                    <a:moveTo>
                      <a:pt x="1551" y="1344"/>
                    </a:moveTo>
                    <a:cubicBezTo>
                      <a:pt x="1546" y="1334"/>
                      <a:pt x="1541" y="1326"/>
                      <a:pt x="1536" y="1319"/>
                    </a:cubicBezTo>
                    <a:cubicBezTo>
                      <a:pt x="1552" y="1320"/>
                      <a:pt x="1552" y="1320"/>
                      <a:pt x="1552" y="1320"/>
                    </a:cubicBezTo>
                    <a:cubicBezTo>
                      <a:pt x="1553" y="1321"/>
                      <a:pt x="1554" y="1323"/>
                      <a:pt x="1555" y="1325"/>
                    </a:cubicBezTo>
                    <a:cubicBezTo>
                      <a:pt x="1551" y="1344"/>
                      <a:pt x="1551" y="1344"/>
                      <a:pt x="1551" y="1344"/>
                    </a:cubicBezTo>
                    <a:moveTo>
                      <a:pt x="1563" y="1293"/>
                    </a:moveTo>
                    <a:cubicBezTo>
                      <a:pt x="1634" y="910"/>
                      <a:pt x="1634" y="910"/>
                      <a:pt x="1634" y="910"/>
                    </a:cubicBezTo>
                    <a:cubicBezTo>
                      <a:pt x="1638" y="908"/>
                      <a:pt x="1643" y="906"/>
                      <a:pt x="1647" y="904"/>
                    </a:cubicBezTo>
                    <a:cubicBezTo>
                      <a:pt x="1649" y="906"/>
                      <a:pt x="1651" y="908"/>
                      <a:pt x="1653" y="910"/>
                    </a:cubicBezTo>
                    <a:cubicBezTo>
                      <a:pt x="1648" y="976"/>
                      <a:pt x="1643" y="1041"/>
                      <a:pt x="1639" y="1102"/>
                    </a:cubicBezTo>
                    <a:cubicBezTo>
                      <a:pt x="1621" y="1296"/>
                      <a:pt x="1621" y="1296"/>
                      <a:pt x="1621" y="1296"/>
                    </a:cubicBezTo>
                    <a:cubicBezTo>
                      <a:pt x="1563" y="1293"/>
                      <a:pt x="1563" y="1293"/>
                      <a:pt x="1563" y="1293"/>
                    </a:cubicBezTo>
                    <a:moveTo>
                      <a:pt x="1735" y="907"/>
                    </a:moveTo>
                    <a:cubicBezTo>
                      <a:pt x="1736" y="907"/>
                      <a:pt x="1736" y="907"/>
                      <a:pt x="1736" y="907"/>
                    </a:cubicBezTo>
                    <a:cubicBezTo>
                      <a:pt x="1736" y="908"/>
                      <a:pt x="1736" y="908"/>
                      <a:pt x="1736" y="908"/>
                    </a:cubicBezTo>
                    <a:cubicBezTo>
                      <a:pt x="1734" y="908"/>
                      <a:pt x="1734" y="908"/>
                      <a:pt x="1734" y="908"/>
                    </a:cubicBezTo>
                    <a:cubicBezTo>
                      <a:pt x="1735" y="907"/>
                      <a:pt x="1735" y="907"/>
                      <a:pt x="1735" y="907"/>
                    </a:cubicBezTo>
                    <a:moveTo>
                      <a:pt x="1696" y="907"/>
                    </a:moveTo>
                    <a:cubicBezTo>
                      <a:pt x="1700" y="905"/>
                      <a:pt x="1700" y="905"/>
                      <a:pt x="1700" y="905"/>
                    </a:cubicBezTo>
                    <a:cubicBezTo>
                      <a:pt x="1701" y="905"/>
                      <a:pt x="1702" y="905"/>
                      <a:pt x="1704" y="904"/>
                    </a:cubicBezTo>
                    <a:cubicBezTo>
                      <a:pt x="1705" y="910"/>
                      <a:pt x="1705" y="910"/>
                      <a:pt x="1705" y="910"/>
                    </a:cubicBezTo>
                    <a:cubicBezTo>
                      <a:pt x="1704" y="910"/>
                      <a:pt x="1704" y="910"/>
                      <a:pt x="1704" y="910"/>
                    </a:cubicBezTo>
                    <a:cubicBezTo>
                      <a:pt x="1700" y="909"/>
                      <a:pt x="1696" y="908"/>
                      <a:pt x="1692" y="907"/>
                    </a:cubicBezTo>
                    <a:cubicBezTo>
                      <a:pt x="1688" y="900"/>
                      <a:pt x="1688" y="900"/>
                      <a:pt x="1688" y="900"/>
                    </a:cubicBezTo>
                    <a:cubicBezTo>
                      <a:pt x="1692" y="900"/>
                      <a:pt x="1697" y="896"/>
                      <a:pt x="1702" y="892"/>
                    </a:cubicBezTo>
                    <a:cubicBezTo>
                      <a:pt x="1703" y="897"/>
                      <a:pt x="1703" y="897"/>
                      <a:pt x="1703" y="897"/>
                    </a:cubicBezTo>
                    <a:cubicBezTo>
                      <a:pt x="1701" y="899"/>
                      <a:pt x="1698" y="901"/>
                      <a:pt x="1695" y="901"/>
                    </a:cubicBezTo>
                    <a:cubicBezTo>
                      <a:pt x="1692" y="902"/>
                      <a:pt x="1692" y="902"/>
                      <a:pt x="1692" y="902"/>
                    </a:cubicBezTo>
                    <a:cubicBezTo>
                      <a:pt x="1697" y="901"/>
                      <a:pt x="1697" y="901"/>
                      <a:pt x="1697" y="901"/>
                    </a:cubicBezTo>
                    <a:cubicBezTo>
                      <a:pt x="1699" y="902"/>
                      <a:pt x="1701" y="901"/>
                      <a:pt x="1703" y="900"/>
                    </a:cubicBezTo>
                    <a:cubicBezTo>
                      <a:pt x="1703" y="902"/>
                      <a:pt x="1703" y="902"/>
                      <a:pt x="1703" y="902"/>
                    </a:cubicBezTo>
                    <a:cubicBezTo>
                      <a:pt x="1702" y="903"/>
                      <a:pt x="1700" y="905"/>
                      <a:pt x="1698" y="906"/>
                    </a:cubicBezTo>
                    <a:cubicBezTo>
                      <a:pt x="1696" y="907"/>
                      <a:pt x="1696" y="907"/>
                      <a:pt x="1696" y="907"/>
                    </a:cubicBezTo>
                    <a:moveTo>
                      <a:pt x="1647" y="882"/>
                    </a:moveTo>
                    <a:cubicBezTo>
                      <a:pt x="1647" y="883"/>
                      <a:pt x="1647" y="883"/>
                      <a:pt x="1647" y="883"/>
                    </a:cubicBezTo>
                    <a:cubicBezTo>
                      <a:pt x="1647" y="882"/>
                      <a:pt x="1647" y="881"/>
                      <a:pt x="1647" y="881"/>
                    </a:cubicBezTo>
                    <a:cubicBezTo>
                      <a:pt x="1647" y="882"/>
                      <a:pt x="1647" y="882"/>
                      <a:pt x="1647" y="882"/>
                    </a:cubicBezTo>
                    <a:moveTo>
                      <a:pt x="1629" y="901"/>
                    </a:moveTo>
                    <a:cubicBezTo>
                      <a:pt x="1630" y="900"/>
                      <a:pt x="1630" y="900"/>
                      <a:pt x="1631" y="900"/>
                    </a:cubicBezTo>
                    <a:cubicBezTo>
                      <a:pt x="1630" y="900"/>
                      <a:pt x="1630" y="900"/>
                      <a:pt x="1630" y="900"/>
                    </a:cubicBezTo>
                    <a:cubicBezTo>
                      <a:pt x="1629" y="901"/>
                      <a:pt x="1629" y="901"/>
                      <a:pt x="1629" y="901"/>
                    </a:cubicBezTo>
                    <a:moveTo>
                      <a:pt x="1676" y="890"/>
                    </a:moveTo>
                    <a:cubicBezTo>
                      <a:pt x="1677" y="890"/>
                      <a:pt x="1677" y="890"/>
                      <a:pt x="1677" y="890"/>
                    </a:cubicBezTo>
                    <a:cubicBezTo>
                      <a:pt x="1678" y="893"/>
                      <a:pt x="1678" y="893"/>
                      <a:pt x="1678" y="893"/>
                    </a:cubicBezTo>
                    <a:cubicBezTo>
                      <a:pt x="1677" y="894"/>
                      <a:pt x="1676" y="894"/>
                      <a:pt x="1676" y="894"/>
                    </a:cubicBezTo>
                    <a:cubicBezTo>
                      <a:pt x="1676" y="890"/>
                      <a:pt x="1676" y="890"/>
                      <a:pt x="1676" y="890"/>
                    </a:cubicBezTo>
                    <a:moveTo>
                      <a:pt x="1651" y="887"/>
                    </a:moveTo>
                    <a:cubicBezTo>
                      <a:pt x="1651" y="888"/>
                      <a:pt x="1652" y="888"/>
                      <a:pt x="1652" y="889"/>
                    </a:cubicBezTo>
                    <a:cubicBezTo>
                      <a:pt x="1651" y="889"/>
                      <a:pt x="1651" y="889"/>
                      <a:pt x="1651" y="889"/>
                    </a:cubicBezTo>
                    <a:cubicBezTo>
                      <a:pt x="1647" y="892"/>
                      <a:pt x="1642" y="895"/>
                      <a:pt x="1636" y="898"/>
                    </a:cubicBezTo>
                    <a:cubicBezTo>
                      <a:pt x="1636" y="898"/>
                      <a:pt x="1636" y="898"/>
                      <a:pt x="1636" y="898"/>
                    </a:cubicBezTo>
                    <a:cubicBezTo>
                      <a:pt x="1640" y="895"/>
                      <a:pt x="1644" y="892"/>
                      <a:pt x="1647" y="889"/>
                    </a:cubicBezTo>
                    <a:cubicBezTo>
                      <a:pt x="1648" y="889"/>
                      <a:pt x="1650" y="888"/>
                      <a:pt x="1651" y="887"/>
                    </a:cubicBezTo>
                    <a:moveTo>
                      <a:pt x="1654" y="891"/>
                    </a:moveTo>
                    <a:cubicBezTo>
                      <a:pt x="1654" y="892"/>
                      <a:pt x="1653" y="892"/>
                      <a:pt x="1653" y="892"/>
                    </a:cubicBezTo>
                    <a:cubicBezTo>
                      <a:pt x="1654" y="891"/>
                      <a:pt x="1654" y="891"/>
                      <a:pt x="1654" y="891"/>
                    </a:cubicBezTo>
                    <a:cubicBezTo>
                      <a:pt x="1654" y="891"/>
                      <a:pt x="1654" y="891"/>
                      <a:pt x="1654" y="891"/>
                    </a:cubicBezTo>
                    <a:moveTo>
                      <a:pt x="1654" y="899"/>
                    </a:moveTo>
                    <a:cubicBezTo>
                      <a:pt x="1654" y="901"/>
                      <a:pt x="1654" y="902"/>
                      <a:pt x="1654" y="904"/>
                    </a:cubicBezTo>
                    <a:cubicBezTo>
                      <a:pt x="1652" y="903"/>
                      <a:pt x="1651" y="903"/>
                      <a:pt x="1649" y="902"/>
                    </a:cubicBezTo>
                    <a:cubicBezTo>
                      <a:pt x="1651" y="901"/>
                      <a:pt x="1653" y="900"/>
                      <a:pt x="1654" y="899"/>
                    </a:cubicBezTo>
                    <a:moveTo>
                      <a:pt x="1615" y="903"/>
                    </a:moveTo>
                    <a:cubicBezTo>
                      <a:pt x="1616" y="897"/>
                      <a:pt x="1616" y="897"/>
                      <a:pt x="1616" y="897"/>
                    </a:cubicBezTo>
                    <a:cubicBezTo>
                      <a:pt x="1618" y="896"/>
                      <a:pt x="1620" y="894"/>
                      <a:pt x="1622" y="893"/>
                    </a:cubicBezTo>
                    <a:cubicBezTo>
                      <a:pt x="1620" y="903"/>
                      <a:pt x="1620" y="903"/>
                      <a:pt x="1620" y="903"/>
                    </a:cubicBezTo>
                    <a:cubicBezTo>
                      <a:pt x="1618" y="903"/>
                      <a:pt x="1617" y="903"/>
                      <a:pt x="1615" y="903"/>
                    </a:cubicBezTo>
                    <a:moveTo>
                      <a:pt x="1617" y="893"/>
                    </a:moveTo>
                    <a:cubicBezTo>
                      <a:pt x="1618" y="887"/>
                      <a:pt x="1618" y="887"/>
                      <a:pt x="1618" y="887"/>
                    </a:cubicBezTo>
                    <a:cubicBezTo>
                      <a:pt x="1624" y="881"/>
                      <a:pt x="1624" y="881"/>
                      <a:pt x="1624" y="881"/>
                    </a:cubicBezTo>
                    <a:cubicBezTo>
                      <a:pt x="1623" y="887"/>
                      <a:pt x="1623" y="887"/>
                      <a:pt x="1623" y="887"/>
                    </a:cubicBezTo>
                    <a:cubicBezTo>
                      <a:pt x="1621" y="889"/>
                      <a:pt x="1619" y="891"/>
                      <a:pt x="1617" y="893"/>
                    </a:cubicBezTo>
                    <a:moveTo>
                      <a:pt x="1627" y="878"/>
                    </a:moveTo>
                    <a:cubicBezTo>
                      <a:pt x="1630" y="875"/>
                      <a:pt x="1630" y="875"/>
                      <a:pt x="1630" y="875"/>
                    </a:cubicBezTo>
                    <a:cubicBezTo>
                      <a:pt x="1629" y="878"/>
                      <a:pt x="1628" y="880"/>
                      <a:pt x="1626" y="883"/>
                    </a:cubicBezTo>
                    <a:cubicBezTo>
                      <a:pt x="1627" y="878"/>
                      <a:pt x="1627" y="878"/>
                      <a:pt x="1627" y="878"/>
                    </a:cubicBezTo>
                    <a:moveTo>
                      <a:pt x="1628" y="874"/>
                    </a:moveTo>
                    <a:cubicBezTo>
                      <a:pt x="1628" y="872"/>
                      <a:pt x="1628" y="872"/>
                      <a:pt x="1628" y="872"/>
                    </a:cubicBezTo>
                    <a:cubicBezTo>
                      <a:pt x="1630" y="872"/>
                      <a:pt x="1630" y="872"/>
                      <a:pt x="1630" y="872"/>
                    </a:cubicBezTo>
                    <a:cubicBezTo>
                      <a:pt x="1628" y="874"/>
                      <a:pt x="1628" y="874"/>
                      <a:pt x="1628" y="874"/>
                    </a:cubicBezTo>
                    <a:moveTo>
                      <a:pt x="1639" y="872"/>
                    </a:moveTo>
                    <a:cubicBezTo>
                      <a:pt x="1635" y="892"/>
                      <a:pt x="1635" y="892"/>
                      <a:pt x="1635" y="892"/>
                    </a:cubicBezTo>
                    <a:cubicBezTo>
                      <a:pt x="1631" y="896"/>
                      <a:pt x="1627" y="899"/>
                      <a:pt x="1623" y="902"/>
                    </a:cubicBezTo>
                    <a:cubicBezTo>
                      <a:pt x="1622" y="902"/>
                      <a:pt x="1622" y="902"/>
                      <a:pt x="1622" y="902"/>
                    </a:cubicBezTo>
                    <a:cubicBezTo>
                      <a:pt x="1624" y="890"/>
                      <a:pt x="1624" y="890"/>
                      <a:pt x="1624" y="890"/>
                    </a:cubicBezTo>
                    <a:cubicBezTo>
                      <a:pt x="1631" y="884"/>
                      <a:pt x="1636" y="876"/>
                      <a:pt x="1634" y="872"/>
                    </a:cubicBezTo>
                    <a:cubicBezTo>
                      <a:pt x="1639" y="872"/>
                      <a:pt x="1639" y="872"/>
                      <a:pt x="1639" y="872"/>
                    </a:cubicBezTo>
                    <a:moveTo>
                      <a:pt x="1655" y="884"/>
                    </a:moveTo>
                    <a:cubicBezTo>
                      <a:pt x="1655" y="884"/>
                      <a:pt x="1655" y="884"/>
                      <a:pt x="1655" y="884"/>
                    </a:cubicBezTo>
                    <a:cubicBezTo>
                      <a:pt x="1655" y="884"/>
                      <a:pt x="1655" y="884"/>
                      <a:pt x="1655" y="884"/>
                    </a:cubicBezTo>
                    <a:cubicBezTo>
                      <a:pt x="1655" y="884"/>
                      <a:pt x="1655" y="884"/>
                      <a:pt x="1655" y="884"/>
                    </a:cubicBezTo>
                    <a:moveTo>
                      <a:pt x="1679" y="890"/>
                    </a:moveTo>
                    <a:cubicBezTo>
                      <a:pt x="1680" y="892"/>
                      <a:pt x="1680" y="892"/>
                      <a:pt x="1680" y="892"/>
                    </a:cubicBezTo>
                    <a:cubicBezTo>
                      <a:pt x="1680" y="892"/>
                      <a:pt x="1680" y="892"/>
                      <a:pt x="1680" y="892"/>
                    </a:cubicBezTo>
                    <a:cubicBezTo>
                      <a:pt x="1679" y="890"/>
                      <a:pt x="1679" y="890"/>
                      <a:pt x="1679" y="890"/>
                    </a:cubicBezTo>
                    <a:moveTo>
                      <a:pt x="1681" y="894"/>
                    </a:moveTo>
                    <a:cubicBezTo>
                      <a:pt x="1685" y="899"/>
                      <a:pt x="1685" y="899"/>
                      <a:pt x="1685" y="899"/>
                    </a:cubicBezTo>
                    <a:cubicBezTo>
                      <a:pt x="1683" y="900"/>
                      <a:pt x="1682" y="900"/>
                      <a:pt x="1681" y="900"/>
                    </a:cubicBezTo>
                    <a:cubicBezTo>
                      <a:pt x="1681" y="900"/>
                      <a:pt x="1681" y="900"/>
                      <a:pt x="1681" y="900"/>
                    </a:cubicBezTo>
                    <a:cubicBezTo>
                      <a:pt x="1680" y="894"/>
                      <a:pt x="1680" y="894"/>
                      <a:pt x="1680" y="894"/>
                    </a:cubicBezTo>
                    <a:cubicBezTo>
                      <a:pt x="1680" y="894"/>
                      <a:pt x="1681" y="894"/>
                      <a:pt x="1681" y="894"/>
                    </a:cubicBezTo>
                    <a:moveTo>
                      <a:pt x="1705" y="910"/>
                    </a:moveTo>
                    <a:cubicBezTo>
                      <a:pt x="1705" y="910"/>
                      <a:pt x="1705" y="910"/>
                      <a:pt x="1705" y="910"/>
                    </a:cubicBezTo>
                    <a:cubicBezTo>
                      <a:pt x="1704" y="910"/>
                      <a:pt x="1704" y="910"/>
                      <a:pt x="1704" y="910"/>
                    </a:cubicBezTo>
                    <a:cubicBezTo>
                      <a:pt x="1705" y="910"/>
                      <a:pt x="1705" y="910"/>
                      <a:pt x="1705" y="910"/>
                    </a:cubicBezTo>
                    <a:moveTo>
                      <a:pt x="1688" y="905"/>
                    </a:moveTo>
                    <a:cubicBezTo>
                      <a:pt x="1686" y="904"/>
                      <a:pt x="1683" y="903"/>
                      <a:pt x="1681" y="902"/>
                    </a:cubicBezTo>
                    <a:cubicBezTo>
                      <a:pt x="1681" y="901"/>
                      <a:pt x="1681" y="901"/>
                      <a:pt x="1681" y="901"/>
                    </a:cubicBezTo>
                    <a:cubicBezTo>
                      <a:pt x="1683" y="900"/>
                      <a:pt x="1683" y="900"/>
                      <a:pt x="1683" y="900"/>
                    </a:cubicBezTo>
                    <a:cubicBezTo>
                      <a:pt x="1683" y="900"/>
                      <a:pt x="1684" y="900"/>
                      <a:pt x="1685" y="900"/>
                    </a:cubicBezTo>
                    <a:cubicBezTo>
                      <a:pt x="1684" y="901"/>
                      <a:pt x="1684" y="901"/>
                      <a:pt x="1684" y="901"/>
                    </a:cubicBezTo>
                    <a:cubicBezTo>
                      <a:pt x="1681" y="902"/>
                      <a:pt x="1681" y="902"/>
                      <a:pt x="1681" y="902"/>
                    </a:cubicBezTo>
                    <a:cubicBezTo>
                      <a:pt x="1685" y="900"/>
                      <a:pt x="1685" y="900"/>
                      <a:pt x="1685" y="900"/>
                    </a:cubicBezTo>
                    <a:cubicBezTo>
                      <a:pt x="1688" y="905"/>
                      <a:pt x="1688" y="905"/>
                      <a:pt x="1688" y="905"/>
                    </a:cubicBezTo>
                    <a:moveTo>
                      <a:pt x="1675" y="899"/>
                    </a:moveTo>
                    <a:cubicBezTo>
                      <a:pt x="1676" y="894"/>
                      <a:pt x="1676" y="894"/>
                      <a:pt x="1676" y="894"/>
                    </a:cubicBezTo>
                    <a:cubicBezTo>
                      <a:pt x="1676" y="894"/>
                      <a:pt x="1676" y="894"/>
                      <a:pt x="1676" y="894"/>
                    </a:cubicBezTo>
                    <a:cubicBezTo>
                      <a:pt x="1676" y="895"/>
                      <a:pt x="1677" y="895"/>
                      <a:pt x="1678" y="895"/>
                    </a:cubicBezTo>
                    <a:cubicBezTo>
                      <a:pt x="1679" y="901"/>
                      <a:pt x="1679" y="901"/>
                      <a:pt x="1679" y="901"/>
                    </a:cubicBezTo>
                    <a:cubicBezTo>
                      <a:pt x="1677" y="900"/>
                      <a:pt x="1676" y="900"/>
                      <a:pt x="1675" y="899"/>
                    </a:cubicBezTo>
                    <a:moveTo>
                      <a:pt x="1601" y="904"/>
                    </a:moveTo>
                    <a:cubicBezTo>
                      <a:pt x="1615" y="890"/>
                      <a:pt x="1615" y="890"/>
                      <a:pt x="1615" y="890"/>
                    </a:cubicBezTo>
                    <a:cubicBezTo>
                      <a:pt x="1614" y="895"/>
                      <a:pt x="1614" y="895"/>
                      <a:pt x="1614" y="895"/>
                    </a:cubicBezTo>
                    <a:cubicBezTo>
                      <a:pt x="1612" y="898"/>
                      <a:pt x="1609" y="900"/>
                      <a:pt x="1607" y="901"/>
                    </a:cubicBezTo>
                    <a:cubicBezTo>
                      <a:pt x="1605" y="903"/>
                      <a:pt x="1605" y="903"/>
                      <a:pt x="1605" y="903"/>
                    </a:cubicBezTo>
                    <a:cubicBezTo>
                      <a:pt x="1609" y="900"/>
                      <a:pt x="1609" y="900"/>
                      <a:pt x="1609" y="900"/>
                    </a:cubicBezTo>
                    <a:cubicBezTo>
                      <a:pt x="1610" y="900"/>
                      <a:pt x="1612" y="900"/>
                      <a:pt x="1614" y="899"/>
                    </a:cubicBezTo>
                    <a:cubicBezTo>
                      <a:pt x="1613" y="904"/>
                      <a:pt x="1613" y="904"/>
                      <a:pt x="1613" y="904"/>
                    </a:cubicBezTo>
                    <a:cubicBezTo>
                      <a:pt x="1609" y="904"/>
                      <a:pt x="1605" y="904"/>
                      <a:pt x="1601" y="904"/>
                    </a:cubicBezTo>
                    <a:moveTo>
                      <a:pt x="1644" y="873"/>
                    </a:moveTo>
                    <a:cubicBezTo>
                      <a:pt x="1644" y="873"/>
                      <a:pt x="1644" y="874"/>
                      <a:pt x="1644" y="874"/>
                    </a:cubicBezTo>
                    <a:cubicBezTo>
                      <a:pt x="1644" y="874"/>
                      <a:pt x="1643" y="874"/>
                      <a:pt x="1643" y="873"/>
                    </a:cubicBezTo>
                    <a:cubicBezTo>
                      <a:pt x="1643" y="874"/>
                      <a:pt x="1644" y="875"/>
                      <a:pt x="1644" y="876"/>
                    </a:cubicBezTo>
                    <a:cubicBezTo>
                      <a:pt x="1643" y="880"/>
                      <a:pt x="1641" y="884"/>
                      <a:pt x="1638" y="889"/>
                    </a:cubicBezTo>
                    <a:cubicBezTo>
                      <a:pt x="1641" y="872"/>
                      <a:pt x="1641" y="872"/>
                      <a:pt x="1641" y="872"/>
                    </a:cubicBezTo>
                    <a:cubicBezTo>
                      <a:pt x="1644" y="873"/>
                      <a:pt x="1644" y="873"/>
                      <a:pt x="1644" y="873"/>
                    </a:cubicBezTo>
                    <a:moveTo>
                      <a:pt x="1646" y="873"/>
                    </a:moveTo>
                    <a:cubicBezTo>
                      <a:pt x="1654" y="873"/>
                      <a:pt x="1654" y="873"/>
                      <a:pt x="1654" y="873"/>
                    </a:cubicBezTo>
                    <a:cubicBezTo>
                      <a:pt x="1653" y="875"/>
                      <a:pt x="1651" y="877"/>
                      <a:pt x="1650" y="879"/>
                    </a:cubicBezTo>
                    <a:cubicBezTo>
                      <a:pt x="1649" y="878"/>
                      <a:pt x="1648" y="877"/>
                      <a:pt x="1647" y="877"/>
                    </a:cubicBezTo>
                    <a:cubicBezTo>
                      <a:pt x="1647" y="875"/>
                      <a:pt x="1646" y="874"/>
                      <a:pt x="1646" y="873"/>
                    </a:cubicBezTo>
                    <a:moveTo>
                      <a:pt x="1655" y="873"/>
                    </a:moveTo>
                    <a:cubicBezTo>
                      <a:pt x="1656" y="873"/>
                      <a:pt x="1656" y="873"/>
                      <a:pt x="1656" y="873"/>
                    </a:cubicBezTo>
                    <a:cubicBezTo>
                      <a:pt x="1656" y="875"/>
                      <a:pt x="1656" y="876"/>
                      <a:pt x="1656" y="878"/>
                    </a:cubicBezTo>
                    <a:cubicBezTo>
                      <a:pt x="1655" y="878"/>
                      <a:pt x="1655" y="879"/>
                      <a:pt x="1654" y="879"/>
                    </a:cubicBezTo>
                    <a:cubicBezTo>
                      <a:pt x="1656" y="877"/>
                      <a:pt x="1656" y="875"/>
                      <a:pt x="1655" y="873"/>
                    </a:cubicBezTo>
                    <a:moveTo>
                      <a:pt x="1679" y="875"/>
                    </a:moveTo>
                    <a:cubicBezTo>
                      <a:pt x="1683" y="875"/>
                      <a:pt x="1683" y="875"/>
                      <a:pt x="1683" y="875"/>
                    </a:cubicBezTo>
                    <a:cubicBezTo>
                      <a:pt x="1681" y="877"/>
                      <a:pt x="1679" y="879"/>
                      <a:pt x="1678" y="882"/>
                    </a:cubicBezTo>
                    <a:cubicBezTo>
                      <a:pt x="1678" y="880"/>
                      <a:pt x="1678" y="880"/>
                      <a:pt x="1678" y="880"/>
                    </a:cubicBezTo>
                    <a:cubicBezTo>
                      <a:pt x="1679" y="878"/>
                      <a:pt x="1680" y="876"/>
                      <a:pt x="1679" y="875"/>
                    </a:cubicBezTo>
                    <a:moveTo>
                      <a:pt x="1685" y="875"/>
                    </a:moveTo>
                    <a:cubicBezTo>
                      <a:pt x="1692" y="876"/>
                      <a:pt x="1692" y="876"/>
                      <a:pt x="1692" y="876"/>
                    </a:cubicBezTo>
                    <a:cubicBezTo>
                      <a:pt x="1690" y="880"/>
                      <a:pt x="1687" y="886"/>
                      <a:pt x="1682" y="890"/>
                    </a:cubicBezTo>
                    <a:cubicBezTo>
                      <a:pt x="1680" y="887"/>
                      <a:pt x="1680" y="887"/>
                      <a:pt x="1680" y="887"/>
                    </a:cubicBezTo>
                    <a:cubicBezTo>
                      <a:pt x="1683" y="883"/>
                      <a:pt x="1686" y="878"/>
                      <a:pt x="1685" y="875"/>
                    </a:cubicBezTo>
                    <a:moveTo>
                      <a:pt x="1699" y="876"/>
                    </a:moveTo>
                    <a:cubicBezTo>
                      <a:pt x="1700" y="882"/>
                      <a:pt x="1700" y="882"/>
                      <a:pt x="1700" y="882"/>
                    </a:cubicBezTo>
                    <a:cubicBezTo>
                      <a:pt x="1697" y="888"/>
                      <a:pt x="1693" y="895"/>
                      <a:pt x="1687" y="898"/>
                    </a:cubicBezTo>
                    <a:cubicBezTo>
                      <a:pt x="1683" y="893"/>
                      <a:pt x="1683" y="893"/>
                      <a:pt x="1683" y="893"/>
                    </a:cubicBezTo>
                    <a:cubicBezTo>
                      <a:pt x="1690" y="889"/>
                      <a:pt x="1696" y="881"/>
                      <a:pt x="1695" y="876"/>
                    </a:cubicBezTo>
                    <a:cubicBezTo>
                      <a:pt x="1699" y="876"/>
                      <a:pt x="1699" y="876"/>
                      <a:pt x="1699" y="876"/>
                    </a:cubicBezTo>
                    <a:moveTo>
                      <a:pt x="1701" y="876"/>
                    </a:moveTo>
                    <a:cubicBezTo>
                      <a:pt x="1702" y="876"/>
                      <a:pt x="1702" y="876"/>
                      <a:pt x="1702" y="876"/>
                    </a:cubicBezTo>
                    <a:cubicBezTo>
                      <a:pt x="1702" y="877"/>
                      <a:pt x="1702" y="878"/>
                      <a:pt x="1702" y="878"/>
                    </a:cubicBezTo>
                    <a:cubicBezTo>
                      <a:pt x="1701" y="876"/>
                      <a:pt x="1701" y="876"/>
                      <a:pt x="1701" y="876"/>
                    </a:cubicBezTo>
                    <a:moveTo>
                      <a:pt x="1705" y="877"/>
                    </a:moveTo>
                    <a:cubicBezTo>
                      <a:pt x="1708" y="877"/>
                      <a:pt x="1708" y="877"/>
                      <a:pt x="1708" y="877"/>
                    </a:cubicBezTo>
                    <a:cubicBezTo>
                      <a:pt x="1707" y="879"/>
                      <a:pt x="1706" y="881"/>
                      <a:pt x="1704" y="883"/>
                    </a:cubicBezTo>
                    <a:cubicBezTo>
                      <a:pt x="1705" y="881"/>
                      <a:pt x="1706" y="878"/>
                      <a:pt x="1705" y="877"/>
                    </a:cubicBezTo>
                    <a:moveTo>
                      <a:pt x="1713" y="877"/>
                    </a:moveTo>
                    <a:cubicBezTo>
                      <a:pt x="1712" y="883"/>
                      <a:pt x="1709" y="890"/>
                      <a:pt x="1705" y="896"/>
                    </a:cubicBezTo>
                    <a:cubicBezTo>
                      <a:pt x="1704" y="890"/>
                      <a:pt x="1704" y="890"/>
                      <a:pt x="1704" y="890"/>
                    </a:cubicBezTo>
                    <a:cubicBezTo>
                      <a:pt x="1708" y="886"/>
                      <a:pt x="1711" y="881"/>
                      <a:pt x="1711" y="877"/>
                    </a:cubicBezTo>
                    <a:cubicBezTo>
                      <a:pt x="1713" y="877"/>
                      <a:pt x="1713" y="877"/>
                      <a:pt x="1713" y="877"/>
                    </a:cubicBezTo>
                    <a:moveTo>
                      <a:pt x="1715" y="877"/>
                    </a:moveTo>
                    <a:cubicBezTo>
                      <a:pt x="1720" y="878"/>
                      <a:pt x="1720" y="878"/>
                      <a:pt x="1720" y="878"/>
                    </a:cubicBezTo>
                    <a:cubicBezTo>
                      <a:pt x="1718" y="885"/>
                      <a:pt x="1712" y="894"/>
                      <a:pt x="1705" y="900"/>
                    </a:cubicBezTo>
                    <a:cubicBezTo>
                      <a:pt x="1705" y="899"/>
                      <a:pt x="1705" y="899"/>
                      <a:pt x="1705" y="899"/>
                    </a:cubicBezTo>
                    <a:cubicBezTo>
                      <a:pt x="1712" y="894"/>
                      <a:pt x="1719" y="882"/>
                      <a:pt x="1715" y="877"/>
                    </a:cubicBezTo>
                    <a:moveTo>
                      <a:pt x="1722" y="878"/>
                    </a:moveTo>
                    <a:cubicBezTo>
                      <a:pt x="1724" y="878"/>
                      <a:pt x="1724" y="878"/>
                      <a:pt x="1724" y="878"/>
                    </a:cubicBezTo>
                    <a:cubicBezTo>
                      <a:pt x="1722" y="888"/>
                      <a:pt x="1714" y="900"/>
                      <a:pt x="1707" y="908"/>
                    </a:cubicBezTo>
                    <a:cubicBezTo>
                      <a:pt x="1706" y="903"/>
                      <a:pt x="1706" y="903"/>
                      <a:pt x="1706" y="903"/>
                    </a:cubicBezTo>
                    <a:cubicBezTo>
                      <a:pt x="1714" y="897"/>
                      <a:pt x="1724" y="884"/>
                      <a:pt x="1722" y="878"/>
                    </a:cubicBezTo>
                    <a:moveTo>
                      <a:pt x="1732" y="878"/>
                    </a:moveTo>
                    <a:cubicBezTo>
                      <a:pt x="1731" y="889"/>
                      <a:pt x="1722" y="902"/>
                      <a:pt x="1714" y="911"/>
                    </a:cubicBezTo>
                    <a:cubicBezTo>
                      <a:pt x="1712" y="911"/>
                      <a:pt x="1710" y="911"/>
                      <a:pt x="1707" y="910"/>
                    </a:cubicBezTo>
                    <a:cubicBezTo>
                      <a:pt x="1707" y="908"/>
                      <a:pt x="1707" y="908"/>
                      <a:pt x="1707" y="908"/>
                    </a:cubicBezTo>
                    <a:cubicBezTo>
                      <a:pt x="1707" y="908"/>
                      <a:pt x="1707" y="908"/>
                      <a:pt x="1707" y="908"/>
                    </a:cubicBezTo>
                    <a:cubicBezTo>
                      <a:pt x="1714" y="906"/>
                      <a:pt x="1727" y="889"/>
                      <a:pt x="1728" y="878"/>
                    </a:cubicBezTo>
                    <a:cubicBezTo>
                      <a:pt x="1732" y="878"/>
                      <a:pt x="1732" y="878"/>
                      <a:pt x="1732" y="878"/>
                    </a:cubicBezTo>
                    <a:moveTo>
                      <a:pt x="1735" y="879"/>
                    </a:moveTo>
                    <a:cubicBezTo>
                      <a:pt x="1739" y="879"/>
                      <a:pt x="1739" y="879"/>
                      <a:pt x="1739" y="879"/>
                    </a:cubicBezTo>
                    <a:cubicBezTo>
                      <a:pt x="1735" y="888"/>
                      <a:pt x="1728" y="900"/>
                      <a:pt x="1722" y="910"/>
                    </a:cubicBezTo>
                    <a:cubicBezTo>
                      <a:pt x="1720" y="911"/>
                      <a:pt x="1718" y="911"/>
                      <a:pt x="1716" y="911"/>
                    </a:cubicBezTo>
                    <a:cubicBezTo>
                      <a:pt x="1715" y="911"/>
                      <a:pt x="1715" y="911"/>
                      <a:pt x="1715" y="911"/>
                    </a:cubicBezTo>
                    <a:cubicBezTo>
                      <a:pt x="1722" y="908"/>
                      <a:pt x="1738" y="887"/>
                      <a:pt x="1735" y="879"/>
                    </a:cubicBezTo>
                    <a:moveTo>
                      <a:pt x="1746" y="879"/>
                    </a:moveTo>
                    <a:cubicBezTo>
                      <a:pt x="1745" y="889"/>
                      <a:pt x="1738" y="901"/>
                      <a:pt x="1730" y="909"/>
                    </a:cubicBezTo>
                    <a:cubicBezTo>
                      <a:pt x="1728" y="909"/>
                      <a:pt x="1726" y="910"/>
                      <a:pt x="1725" y="910"/>
                    </a:cubicBezTo>
                    <a:cubicBezTo>
                      <a:pt x="1732" y="902"/>
                      <a:pt x="1742" y="887"/>
                      <a:pt x="1741" y="879"/>
                    </a:cubicBezTo>
                    <a:cubicBezTo>
                      <a:pt x="1746" y="879"/>
                      <a:pt x="1746" y="879"/>
                      <a:pt x="1746" y="879"/>
                    </a:cubicBezTo>
                    <a:moveTo>
                      <a:pt x="1756" y="880"/>
                    </a:moveTo>
                    <a:cubicBezTo>
                      <a:pt x="1752" y="889"/>
                      <a:pt x="1744" y="899"/>
                      <a:pt x="1736" y="907"/>
                    </a:cubicBezTo>
                    <a:cubicBezTo>
                      <a:pt x="1735" y="907"/>
                      <a:pt x="1735" y="907"/>
                      <a:pt x="1735" y="907"/>
                    </a:cubicBezTo>
                    <a:cubicBezTo>
                      <a:pt x="1735" y="907"/>
                      <a:pt x="1735" y="907"/>
                      <a:pt x="1735" y="907"/>
                    </a:cubicBezTo>
                    <a:cubicBezTo>
                      <a:pt x="1742" y="900"/>
                      <a:pt x="1750" y="887"/>
                      <a:pt x="1750" y="880"/>
                    </a:cubicBezTo>
                    <a:cubicBezTo>
                      <a:pt x="1756" y="880"/>
                      <a:pt x="1756" y="880"/>
                      <a:pt x="1756" y="880"/>
                    </a:cubicBezTo>
                    <a:moveTo>
                      <a:pt x="1709" y="933"/>
                    </a:moveTo>
                    <a:cubicBezTo>
                      <a:pt x="1709" y="935"/>
                      <a:pt x="1709" y="935"/>
                      <a:pt x="1709" y="935"/>
                    </a:cubicBezTo>
                    <a:cubicBezTo>
                      <a:pt x="1708" y="933"/>
                      <a:pt x="1708" y="933"/>
                      <a:pt x="1708" y="933"/>
                    </a:cubicBezTo>
                    <a:cubicBezTo>
                      <a:pt x="1709" y="933"/>
                      <a:pt x="1709" y="933"/>
                      <a:pt x="1709" y="933"/>
                    </a:cubicBezTo>
                    <a:moveTo>
                      <a:pt x="1686" y="917"/>
                    </a:moveTo>
                    <a:cubicBezTo>
                      <a:pt x="1685" y="917"/>
                      <a:pt x="1684" y="917"/>
                      <a:pt x="1683" y="916"/>
                    </a:cubicBezTo>
                    <a:cubicBezTo>
                      <a:pt x="1683" y="916"/>
                      <a:pt x="1683" y="916"/>
                      <a:pt x="1683" y="916"/>
                    </a:cubicBezTo>
                    <a:cubicBezTo>
                      <a:pt x="1684" y="916"/>
                      <a:pt x="1685" y="917"/>
                      <a:pt x="1686" y="917"/>
                    </a:cubicBezTo>
                    <a:moveTo>
                      <a:pt x="1681" y="916"/>
                    </a:moveTo>
                    <a:cubicBezTo>
                      <a:pt x="1678" y="915"/>
                      <a:pt x="1676" y="914"/>
                      <a:pt x="1674" y="913"/>
                    </a:cubicBezTo>
                    <a:cubicBezTo>
                      <a:pt x="1674" y="911"/>
                      <a:pt x="1674" y="911"/>
                      <a:pt x="1674" y="911"/>
                    </a:cubicBezTo>
                    <a:cubicBezTo>
                      <a:pt x="1676" y="912"/>
                      <a:pt x="1678" y="913"/>
                      <a:pt x="1680" y="914"/>
                    </a:cubicBezTo>
                    <a:cubicBezTo>
                      <a:pt x="1681" y="916"/>
                      <a:pt x="1681" y="916"/>
                      <a:pt x="1681" y="916"/>
                    </a:cubicBezTo>
                    <a:moveTo>
                      <a:pt x="1645" y="1325"/>
                    </a:moveTo>
                    <a:cubicBezTo>
                      <a:pt x="1696" y="1328"/>
                      <a:pt x="1696" y="1328"/>
                      <a:pt x="1696" y="1328"/>
                    </a:cubicBezTo>
                    <a:cubicBezTo>
                      <a:pt x="1718" y="1353"/>
                      <a:pt x="1739" y="1397"/>
                      <a:pt x="1752" y="1436"/>
                    </a:cubicBezTo>
                    <a:cubicBezTo>
                      <a:pt x="1744" y="1435"/>
                      <a:pt x="1736" y="1434"/>
                      <a:pt x="1728" y="1432"/>
                    </a:cubicBezTo>
                    <a:cubicBezTo>
                      <a:pt x="1719" y="1399"/>
                      <a:pt x="1692" y="1346"/>
                      <a:pt x="1681" y="1344"/>
                    </a:cubicBezTo>
                    <a:cubicBezTo>
                      <a:pt x="1694" y="1364"/>
                      <a:pt x="1715" y="1400"/>
                      <a:pt x="1726" y="1432"/>
                    </a:cubicBezTo>
                    <a:cubicBezTo>
                      <a:pt x="1717" y="1430"/>
                      <a:pt x="1708" y="1429"/>
                      <a:pt x="1699" y="1428"/>
                    </a:cubicBezTo>
                    <a:cubicBezTo>
                      <a:pt x="1693" y="1399"/>
                      <a:pt x="1663" y="1343"/>
                      <a:pt x="1645" y="1325"/>
                    </a:cubicBezTo>
                    <a:moveTo>
                      <a:pt x="1699" y="1328"/>
                    </a:moveTo>
                    <a:cubicBezTo>
                      <a:pt x="1721" y="1329"/>
                      <a:pt x="1721" y="1329"/>
                      <a:pt x="1721" y="1329"/>
                    </a:cubicBezTo>
                    <a:cubicBezTo>
                      <a:pt x="1742" y="1358"/>
                      <a:pt x="1761" y="1401"/>
                      <a:pt x="1774" y="1441"/>
                    </a:cubicBezTo>
                    <a:cubicBezTo>
                      <a:pt x="1767" y="1439"/>
                      <a:pt x="1760" y="1438"/>
                      <a:pt x="1753" y="1437"/>
                    </a:cubicBezTo>
                    <a:cubicBezTo>
                      <a:pt x="1749" y="1420"/>
                      <a:pt x="1743" y="1399"/>
                      <a:pt x="1734" y="1380"/>
                    </a:cubicBezTo>
                    <a:cubicBezTo>
                      <a:pt x="1725" y="1357"/>
                      <a:pt x="1710" y="1338"/>
                      <a:pt x="1699" y="1328"/>
                    </a:cubicBezTo>
                    <a:moveTo>
                      <a:pt x="1725" y="1329"/>
                    </a:moveTo>
                    <a:cubicBezTo>
                      <a:pt x="1753" y="1331"/>
                      <a:pt x="1753" y="1331"/>
                      <a:pt x="1753" y="1331"/>
                    </a:cubicBezTo>
                    <a:cubicBezTo>
                      <a:pt x="1769" y="1364"/>
                      <a:pt x="1786" y="1403"/>
                      <a:pt x="1800" y="1446"/>
                    </a:cubicBezTo>
                    <a:cubicBezTo>
                      <a:pt x="1792" y="1444"/>
                      <a:pt x="1784" y="1443"/>
                      <a:pt x="1776" y="1441"/>
                    </a:cubicBezTo>
                    <a:cubicBezTo>
                      <a:pt x="1771" y="1422"/>
                      <a:pt x="1765" y="1400"/>
                      <a:pt x="1756" y="1380"/>
                    </a:cubicBezTo>
                    <a:cubicBezTo>
                      <a:pt x="1748" y="1359"/>
                      <a:pt x="1736" y="1342"/>
                      <a:pt x="1725" y="1329"/>
                    </a:cubicBezTo>
                    <a:moveTo>
                      <a:pt x="1770" y="1358"/>
                    </a:moveTo>
                    <a:cubicBezTo>
                      <a:pt x="1777" y="1371"/>
                      <a:pt x="1784" y="1386"/>
                      <a:pt x="1789" y="1402"/>
                    </a:cubicBezTo>
                    <a:cubicBezTo>
                      <a:pt x="1783" y="1386"/>
                      <a:pt x="1776" y="1371"/>
                      <a:pt x="1770" y="1358"/>
                    </a:cubicBezTo>
                    <a:moveTo>
                      <a:pt x="1756" y="1331"/>
                    </a:moveTo>
                    <a:cubicBezTo>
                      <a:pt x="1782" y="1332"/>
                      <a:pt x="1782" y="1332"/>
                      <a:pt x="1782" y="1332"/>
                    </a:cubicBezTo>
                    <a:cubicBezTo>
                      <a:pt x="1799" y="1366"/>
                      <a:pt x="1820" y="1413"/>
                      <a:pt x="1835" y="1454"/>
                    </a:cubicBezTo>
                    <a:cubicBezTo>
                      <a:pt x="1826" y="1452"/>
                      <a:pt x="1817" y="1449"/>
                      <a:pt x="1807" y="1447"/>
                    </a:cubicBezTo>
                    <a:cubicBezTo>
                      <a:pt x="1804" y="1432"/>
                      <a:pt x="1799" y="1415"/>
                      <a:pt x="1794" y="1399"/>
                    </a:cubicBezTo>
                    <a:cubicBezTo>
                      <a:pt x="1784" y="1370"/>
                      <a:pt x="1768" y="1345"/>
                      <a:pt x="1757" y="1331"/>
                    </a:cubicBezTo>
                    <a:cubicBezTo>
                      <a:pt x="1756" y="1331"/>
                      <a:pt x="1756" y="1331"/>
                      <a:pt x="1756" y="1331"/>
                    </a:cubicBezTo>
                    <a:moveTo>
                      <a:pt x="1786" y="1333"/>
                    </a:moveTo>
                    <a:cubicBezTo>
                      <a:pt x="1803" y="1334"/>
                      <a:pt x="1803" y="1334"/>
                      <a:pt x="1803" y="1334"/>
                    </a:cubicBezTo>
                    <a:cubicBezTo>
                      <a:pt x="1825" y="1369"/>
                      <a:pt x="1850" y="1419"/>
                      <a:pt x="1859" y="1453"/>
                    </a:cubicBezTo>
                    <a:cubicBezTo>
                      <a:pt x="1861" y="1460"/>
                      <a:pt x="1861" y="1460"/>
                      <a:pt x="1861" y="1460"/>
                    </a:cubicBezTo>
                    <a:cubicBezTo>
                      <a:pt x="1854" y="1458"/>
                      <a:pt x="1846" y="1456"/>
                      <a:pt x="1838" y="1454"/>
                    </a:cubicBezTo>
                    <a:cubicBezTo>
                      <a:pt x="1825" y="1416"/>
                      <a:pt x="1803" y="1362"/>
                      <a:pt x="1786" y="1333"/>
                    </a:cubicBezTo>
                    <a:moveTo>
                      <a:pt x="1808" y="1334"/>
                    </a:moveTo>
                    <a:cubicBezTo>
                      <a:pt x="1817" y="1334"/>
                      <a:pt x="1817" y="1334"/>
                      <a:pt x="1817" y="1334"/>
                    </a:cubicBezTo>
                    <a:cubicBezTo>
                      <a:pt x="1828" y="1345"/>
                      <a:pt x="1839" y="1358"/>
                      <a:pt x="1849" y="1372"/>
                    </a:cubicBezTo>
                    <a:cubicBezTo>
                      <a:pt x="1864" y="1460"/>
                      <a:pt x="1864" y="1460"/>
                      <a:pt x="1864" y="1460"/>
                    </a:cubicBezTo>
                    <a:cubicBezTo>
                      <a:pt x="1863" y="1460"/>
                      <a:pt x="1862" y="1460"/>
                      <a:pt x="1862" y="1460"/>
                    </a:cubicBezTo>
                    <a:cubicBezTo>
                      <a:pt x="1857" y="1445"/>
                      <a:pt x="1857" y="1445"/>
                      <a:pt x="1857" y="1445"/>
                    </a:cubicBezTo>
                    <a:cubicBezTo>
                      <a:pt x="1854" y="1424"/>
                      <a:pt x="1829" y="1368"/>
                      <a:pt x="1808" y="1334"/>
                    </a:cubicBezTo>
                    <a:moveTo>
                      <a:pt x="1823" y="1335"/>
                    </a:moveTo>
                    <a:cubicBezTo>
                      <a:pt x="1839" y="1335"/>
                      <a:pt x="1839" y="1335"/>
                      <a:pt x="1839" y="1335"/>
                    </a:cubicBezTo>
                    <a:cubicBezTo>
                      <a:pt x="1840" y="1338"/>
                      <a:pt x="1842" y="1340"/>
                      <a:pt x="1844" y="1343"/>
                    </a:cubicBezTo>
                    <a:cubicBezTo>
                      <a:pt x="1848" y="1365"/>
                      <a:pt x="1848" y="1365"/>
                      <a:pt x="1848" y="1365"/>
                    </a:cubicBezTo>
                    <a:cubicBezTo>
                      <a:pt x="1840" y="1353"/>
                      <a:pt x="1831" y="1342"/>
                      <a:pt x="1823" y="1335"/>
                    </a:cubicBezTo>
                    <a:moveTo>
                      <a:pt x="1917" y="1474"/>
                    </a:moveTo>
                    <a:cubicBezTo>
                      <a:pt x="1902" y="1470"/>
                      <a:pt x="1885" y="1466"/>
                      <a:pt x="1868" y="1462"/>
                    </a:cubicBezTo>
                    <a:cubicBezTo>
                      <a:pt x="1855" y="1381"/>
                      <a:pt x="1855" y="1381"/>
                      <a:pt x="1855" y="1381"/>
                    </a:cubicBezTo>
                    <a:cubicBezTo>
                      <a:pt x="1865" y="1397"/>
                      <a:pt x="1874" y="1414"/>
                      <a:pt x="1878" y="1428"/>
                    </a:cubicBezTo>
                    <a:cubicBezTo>
                      <a:pt x="1882" y="1436"/>
                      <a:pt x="1882" y="1436"/>
                      <a:pt x="1882" y="1436"/>
                    </a:cubicBezTo>
                    <a:cubicBezTo>
                      <a:pt x="1876" y="1421"/>
                      <a:pt x="1876" y="1421"/>
                      <a:pt x="1876" y="1421"/>
                    </a:cubicBezTo>
                    <a:cubicBezTo>
                      <a:pt x="1875" y="1411"/>
                      <a:pt x="1866" y="1392"/>
                      <a:pt x="1854" y="1374"/>
                    </a:cubicBezTo>
                    <a:cubicBezTo>
                      <a:pt x="1850" y="1352"/>
                      <a:pt x="1850" y="1352"/>
                      <a:pt x="1850" y="1352"/>
                    </a:cubicBezTo>
                    <a:cubicBezTo>
                      <a:pt x="1872" y="1387"/>
                      <a:pt x="1897" y="1428"/>
                      <a:pt x="1917" y="1474"/>
                    </a:cubicBezTo>
                    <a:moveTo>
                      <a:pt x="1919" y="1478"/>
                    </a:moveTo>
                    <a:cubicBezTo>
                      <a:pt x="1933" y="1509"/>
                      <a:pt x="1944" y="1542"/>
                      <a:pt x="1952" y="1577"/>
                    </a:cubicBezTo>
                    <a:cubicBezTo>
                      <a:pt x="1970" y="1643"/>
                      <a:pt x="1963" y="1712"/>
                      <a:pt x="1947" y="1772"/>
                    </a:cubicBezTo>
                    <a:cubicBezTo>
                      <a:pt x="1938" y="1769"/>
                      <a:pt x="1928" y="1766"/>
                      <a:pt x="1919" y="1763"/>
                    </a:cubicBezTo>
                    <a:cubicBezTo>
                      <a:pt x="1918" y="1753"/>
                      <a:pt x="1918" y="1743"/>
                      <a:pt x="1917" y="1734"/>
                    </a:cubicBezTo>
                    <a:cubicBezTo>
                      <a:pt x="1917" y="1722"/>
                      <a:pt x="1917" y="1722"/>
                      <a:pt x="1917" y="1722"/>
                    </a:cubicBezTo>
                    <a:cubicBezTo>
                      <a:pt x="1917" y="1744"/>
                      <a:pt x="1917" y="1744"/>
                      <a:pt x="1917" y="1744"/>
                    </a:cubicBezTo>
                    <a:cubicBezTo>
                      <a:pt x="1918" y="1748"/>
                      <a:pt x="1918" y="1754"/>
                      <a:pt x="1918" y="1761"/>
                    </a:cubicBezTo>
                    <a:cubicBezTo>
                      <a:pt x="1869" y="1466"/>
                      <a:pt x="1869" y="1466"/>
                      <a:pt x="1869" y="1466"/>
                    </a:cubicBezTo>
                    <a:cubicBezTo>
                      <a:pt x="1887" y="1470"/>
                      <a:pt x="1904" y="1474"/>
                      <a:pt x="1919" y="1478"/>
                    </a:cubicBezTo>
                    <a:moveTo>
                      <a:pt x="1946" y="1776"/>
                    </a:moveTo>
                    <a:cubicBezTo>
                      <a:pt x="1944" y="1784"/>
                      <a:pt x="1941" y="1791"/>
                      <a:pt x="1939" y="1799"/>
                    </a:cubicBezTo>
                    <a:cubicBezTo>
                      <a:pt x="1939" y="1793"/>
                      <a:pt x="1938" y="1788"/>
                      <a:pt x="1938" y="1784"/>
                    </a:cubicBezTo>
                    <a:cubicBezTo>
                      <a:pt x="1937" y="1773"/>
                      <a:pt x="1937" y="1773"/>
                      <a:pt x="1937" y="1773"/>
                    </a:cubicBezTo>
                    <a:cubicBezTo>
                      <a:pt x="1940" y="1774"/>
                      <a:pt x="1943" y="1775"/>
                      <a:pt x="1946" y="1776"/>
                    </a:cubicBezTo>
                    <a:moveTo>
                      <a:pt x="1938" y="1800"/>
                    </a:moveTo>
                    <a:cubicBezTo>
                      <a:pt x="1935" y="1809"/>
                      <a:pt x="1932" y="1818"/>
                      <a:pt x="1929" y="1826"/>
                    </a:cubicBezTo>
                    <a:cubicBezTo>
                      <a:pt x="1919" y="1768"/>
                      <a:pt x="1919" y="1768"/>
                      <a:pt x="1919" y="1768"/>
                    </a:cubicBezTo>
                    <a:cubicBezTo>
                      <a:pt x="1925" y="1770"/>
                      <a:pt x="1931" y="1771"/>
                      <a:pt x="1937" y="1773"/>
                    </a:cubicBezTo>
                    <a:cubicBezTo>
                      <a:pt x="1938" y="1792"/>
                      <a:pt x="1938" y="1792"/>
                      <a:pt x="1938" y="1792"/>
                    </a:cubicBezTo>
                    <a:cubicBezTo>
                      <a:pt x="1938" y="1794"/>
                      <a:pt x="1938" y="1797"/>
                      <a:pt x="1938" y="1800"/>
                    </a:cubicBezTo>
                    <a:moveTo>
                      <a:pt x="1926" y="1834"/>
                    </a:moveTo>
                    <a:cubicBezTo>
                      <a:pt x="1924" y="1839"/>
                      <a:pt x="1922" y="1843"/>
                      <a:pt x="1920" y="1847"/>
                    </a:cubicBezTo>
                    <a:cubicBezTo>
                      <a:pt x="1921" y="1833"/>
                      <a:pt x="1921" y="1818"/>
                      <a:pt x="1921" y="1803"/>
                    </a:cubicBezTo>
                    <a:cubicBezTo>
                      <a:pt x="1926" y="1834"/>
                      <a:pt x="1926" y="1834"/>
                      <a:pt x="1926" y="1834"/>
                    </a:cubicBezTo>
                    <a:moveTo>
                      <a:pt x="1939" y="1805"/>
                    </a:moveTo>
                    <a:cubicBezTo>
                      <a:pt x="1939" y="1822"/>
                      <a:pt x="1938" y="1848"/>
                      <a:pt x="1937" y="1871"/>
                    </a:cubicBezTo>
                    <a:cubicBezTo>
                      <a:pt x="1929" y="1828"/>
                      <a:pt x="1929" y="1828"/>
                      <a:pt x="1929" y="1828"/>
                    </a:cubicBezTo>
                    <a:cubicBezTo>
                      <a:pt x="1932" y="1821"/>
                      <a:pt x="1936" y="1814"/>
                      <a:pt x="1939" y="1805"/>
                    </a:cubicBezTo>
                    <a:moveTo>
                      <a:pt x="1935" y="1892"/>
                    </a:moveTo>
                    <a:cubicBezTo>
                      <a:pt x="1934" y="1912"/>
                      <a:pt x="1934" y="1928"/>
                      <a:pt x="1934" y="1935"/>
                    </a:cubicBezTo>
                    <a:cubicBezTo>
                      <a:pt x="1931" y="1934"/>
                      <a:pt x="1928" y="1933"/>
                      <a:pt x="1925" y="1932"/>
                    </a:cubicBezTo>
                    <a:cubicBezTo>
                      <a:pt x="1912" y="1927"/>
                      <a:pt x="1899" y="1923"/>
                      <a:pt x="1885" y="1919"/>
                    </a:cubicBezTo>
                    <a:cubicBezTo>
                      <a:pt x="1905" y="1878"/>
                      <a:pt x="1905" y="1878"/>
                      <a:pt x="1905" y="1878"/>
                    </a:cubicBezTo>
                    <a:cubicBezTo>
                      <a:pt x="1904" y="1879"/>
                      <a:pt x="1904" y="1881"/>
                      <a:pt x="1903" y="1882"/>
                    </a:cubicBezTo>
                    <a:cubicBezTo>
                      <a:pt x="1885" y="1919"/>
                      <a:pt x="1885" y="1919"/>
                      <a:pt x="1885" y="1919"/>
                    </a:cubicBezTo>
                    <a:cubicBezTo>
                      <a:pt x="1881" y="1918"/>
                      <a:pt x="1878" y="1917"/>
                      <a:pt x="1874" y="1916"/>
                    </a:cubicBezTo>
                    <a:cubicBezTo>
                      <a:pt x="1874" y="1914"/>
                      <a:pt x="1874" y="1914"/>
                      <a:pt x="1874" y="1914"/>
                    </a:cubicBezTo>
                    <a:cubicBezTo>
                      <a:pt x="1872" y="1915"/>
                      <a:pt x="1872" y="1915"/>
                      <a:pt x="1872" y="1915"/>
                    </a:cubicBezTo>
                    <a:cubicBezTo>
                      <a:pt x="1872" y="1916"/>
                      <a:pt x="1872" y="1916"/>
                      <a:pt x="1872" y="1916"/>
                    </a:cubicBezTo>
                    <a:cubicBezTo>
                      <a:pt x="1850" y="1910"/>
                      <a:pt x="1827" y="1905"/>
                      <a:pt x="1803" y="1901"/>
                    </a:cubicBezTo>
                    <a:cubicBezTo>
                      <a:pt x="1818" y="1870"/>
                      <a:pt x="1825" y="1808"/>
                      <a:pt x="1824" y="1774"/>
                    </a:cubicBezTo>
                    <a:cubicBezTo>
                      <a:pt x="1824" y="1764"/>
                      <a:pt x="1824" y="1764"/>
                      <a:pt x="1824" y="1764"/>
                    </a:cubicBezTo>
                    <a:cubicBezTo>
                      <a:pt x="1823" y="1781"/>
                      <a:pt x="1823" y="1781"/>
                      <a:pt x="1823" y="1781"/>
                    </a:cubicBezTo>
                    <a:cubicBezTo>
                      <a:pt x="1825" y="1804"/>
                      <a:pt x="1806" y="1879"/>
                      <a:pt x="1801" y="1901"/>
                    </a:cubicBezTo>
                    <a:cubicBezTo>
                      <a:pt x="1794" y="1900"/>
                      <a:pt x="1787" y="1899"/>
                      <a:pt x="1780" y="1898"/>
                    </a:cubicBezTo>
                    <a:cubicBezTo>
                      <a:pt x="1791" y="1871"/>
                      <a:pt x="1792" y="1825"/>
                      <a:pt x="1796" y="1798"/>
                    </a:cubicBezTo>
                    <a:cubicBezTo>
                      <a:pt x="1797" y="1791"/>
                      <a:pt x="1797" y="1791"/>
                      <a:pt x="1797" y="1791"/>
                    </a:cubicBezTo>
                    <a:cubicBezTo>
                      <a:pt x="1795" y="1804"/>
                      <a:pt x="1795" y="1804"/>
                      <a:pt x="1795" y="1804"/>
                    </a:cubicBezTo>
                    <a:cubicBezTo>
                      <a:pt x="1793" y="1821"/>
                      <a:pt x="1781" y="1876"/>
                      <a:pt x="1777" y="1897"/>
                    </a:cubicBezTo>
                    <a:cubicBezTo>
                      <a:pt x="1771" y="1896"/>
                      <a:pt x="1765" y="1896"/>
                      <a:pt x="1759" y="1895"/>
                    </a:cubicBezTo>
                    <a:cubicBezTo>
                      <a:pt x="1778" y="1867"/>
                      <a:pt x="1788" y="1815"/>
                      <a:pt x="1789" y="1780"/>
                    </a:cubicBezTo>
                    <a:cubicBezTo>
                      <a:pt x="1793" y="1767"/>
                      <a:pt x="1798" y="1753"/>
                      <a:pt x="1803" y="1738"/>
                    </a:cubicBezTo>
                    <a:cubicBezTo>
                      <a:pt x="1804" y="1738"/>
                      <a:pt x="1804" y="1738"/>
                      <a:pt x="1805" y="1738"/>
                    </a:cubicBezTo>
                    <a:cubicBezTo>
                      <a:pt x="1805" y="1740"/>
                      <a:pt x="1805" y="1740"/>
                      <a:pt x="1805" y="1740"/>
                    </a:cubicBezTo>
                    <a:cubicBezTo>
                      <a:pt x="1806" y="1761"/>
                      <a:pt x="1796" y="1837"/>
                      <a:pt x="1800" y="1847"/>
                    </a:cubicBezTo>
                    <a:cubicBezTo>
                      <a:pt x="1808" y="1821"/>
                      <a:pt x="1807" y="1769"/>
                      <a:pt x="1805" y="1738"/>
                    </a:cubicBezTo>
                    <a:cubicBezTo>
                      <a:pt x="1819" y="1741"/>
                      <a:pt x="1832" y="1744"/>
                      <a:pt x="1846" y="1747"/>
                    </a:cubicBezTo>
                    <a:cubicBezTo>
                      <a:pt x="1840" y="1807"/>
                      <a:pt x="1830" y="1888"/>
                      <a:pt x="1829" y="1900"/>
                    </a:cubicBezTo>
                    <a:cubicBezTo>
                      <a:pt x="1841" y="1865"/>
                      <a:pt x="1846" y="1803"/>
                      <a:pt x="1848" y="1748"/>
                    </a:cubicBezTo>
                    <a:cubicBezTo>
                      <a:pt x="1858" y="1750"/>
                      <a:pt x="1867" y="1753"/>
                      <a:pt x="1877" y="1755"/>
                    </a:cubicBezTo>
                    <a:cubicBezTo>
                      <a:pt x="1876" y="1769"/>
                      <a:pt x="1876" y="1769"/>
                      <a:pt x="1876" y="1769"/>
                    </a:cubicBezTo>
                    <a:cubicBezTo>
                      <a:pt x="1881" y="1796"/>
                      <a:pt x="1859" y="1889"/>
                      <a:pt x="1850" y="1899"/>
                    </a:cubicBezTo>
                    <a:cubicBezTo>
                      <a:pt x="1877" y="1872"/>
                      <a:pt x="1879" y="1799"/>
                      <a:pt x="1877" y="1761"/>
                    </a:cubicBezTo>
                    <a:cubicBezTo>
                      <a:pt x="1877" y="1755"/>
                      <a:pt x="1877" y="1755"/>
                      <a:pt x="1877" y="1755"/>
                    </a:cubicBezTo>
                    <a:cubicBezTo>
                      <a:pt x="1886" y="1758"/>
                      <a:pt x="1896" y="1761"/>
                      <a:pt x="1905" y="1764"/>
                    </a:cubicBezTo>
                    <a:cubicBezTo>
                      <a:pt x="1905" y="1770"/>
                      <a:pt x="1905" y="1770"/>
                      <a:pt x="1905" y="1770"/>
                    </a:cubicBezTo>
                    <a:cubicBezTo>
                      <a:pt x="1907" y="1799"/>
                      <a:pt x="1887" y="1900"/>
                      <a:pt x="1884" y="1912"/>
                    </a:cubicBezTo>
                    <a:cubicBezTo>
                      <a:pt x="1903" y="1879"/>
                      <a:pt x="1905" y="1805"/>
                      <a:pt x="1906" y="1764"/>
                    </a:cubicBezTo>
                    <a:cubicBezTo>
                      <a:pt x="1909" y="1765"/>
                      <a:pt x="1912" y="1765"/>
                      <a:pt x="1914" y="1766"/>
                    </a:cubicBezTo>
                    <a:cubicBezTo>
                      <a:pt x="1918" y="1788"/>
                      <a:pt x="1918" y="1788"/>
                      <a:pt x="1918" y="1788"/>
                    </a:cubicBezTo>
                    <a:cubicBezTo>
                      <a:pt x="1918" y="1810"/>
                      <a:pt x="1916" y="1837"/>
                      <a:pt x="1914" y="1860"/>
                    </a:cubicBezTo>
                    <a:cubicBezTo>
                      <a:pt x="1905" y="1878"/>
                      <a:pt x="1905" y="1878"/>
                      <a:pt x="1905" y="1878"/>
                    </a:cubicBezTo>
                    <a:cubicBezTo>
                      <a:pt x="1908" y="1872"/>
                      <a:pt x="1911" y="1866"/>
                      <a:pt x="1914" y="1860"/>
                    </a:cubicBezTo>
                    <a:cubicBezTo>
                      <a:pt x="1912" y="1889"/>
                      <a:pt x="1908" y="1912"/>
                      <a:pt x="1905" y="1918"/>
                    </a:cubicBezTo>
                    <a:cubicBezTo>
                      <a:pt x="1914" y="1901"/>
                      <a:pt x="1918" y="1875"/>
                      <a:pt x="1920" y="1848"/>
                    </a:cubicBezTo>
                    <a:cubicBezTo>
                      <a:pt x="1922" y="1844"/>
                      <a:pt x="1924" y="1840"/>
                      <a:pt x="1926" y="1836"/>
                    </a:cubicBezTo>
                    <a:cubicBezTo>
                      <a:pt x="1935" y="1892"/>
                      <a:pt x="1935" y="1892"/>
                      <a:pt x="1935" y="1892"/>
                    </a:cubicBezTo>
                    <a:moveTo>
                      <a:pt x="1939" y="1912"/>
                    </a:moveTo>
                    <a:cubicBezTo>
                      <a:pt x="1943" y="1938"/>
                      <a:pt x="1943" y="1938"/>
                      <a:pt x="1943" y="1938"/>
                    </a:cubicBezTo>
                    <a:cubicBezTo>
                      <a:pt x="1940" y="1937"/>
                      <a:pt x="1937" y="1936"/>
                      <a:pt x="1934" y="1935"/>
                    </a:cubicBezTo>
                    <a:cubicBezTo>
                      <a:pt x="1936" y="1929"/>
                      <a:pt x="1938" y="1921"/>
                      <a:pt x="1939" y="1912"/>
                    </a:cubicBezTo>
                    <a:moveTo>
                      <a:pt x="1945" y="1948"/>
                    </a:moveTo>
                    <a:cubicBezTo>
                      <a:pt x="1962" y="2055"/>
                      <a:pt x="1962" y="2055"/>
                      <a:pt x="1962" y="2055"/>
                    </a:cubicBezTo>
                    <a:cubicBezTo>
                      <a:pt x="1571" y="2045"/>
                      <a:pt x="1571" y="2045"/>
                      <a:pt x="1571" y="2045"/>
                    </a:cubicBezTo>
                    <a:cubicBezTo>
                      <a:pt x="1584" y="1904"/>
                      <a:pt x="1584" y="1904"/>
                      <a:pt x="1584" y="1904"/>
                    </a:cubicBezTo>
                    <a:cubicBezTo>
                      <a:pt x="1584" y="1904"/>
                      <a:pt x="1584" y="1904"/>
                      <a:pt x="1584" y="1904"/>
                    </a:cubicBezTo>
                    <a:cubicBezTo>
                      <a:pt x="1593" y="1903"/>
                      <a:pt x="1602" y="1903"/>
                      <a:pt x="1611" y="1903"/>
                    </a:cubicBezTo>
                    <a:cubicBezTo>
                      <a:pt x="1640" y="2043"/>
                      <a:pt x="1640" y="2043"/>
                      <a:pt x="1640" y="2043"/>
                    </a:cubicBezTo>
                    <a:cubicBezTo>
                      <a:pt x="1642" y="2042"/>
                      <a:pt x="1642" y="2042"/>
                      <a:pt x="1642" y="2042"/>
                    </a:cubicBezTo>
                    <a:cubicBezTo>
                      <a:pt x="1613" y="1902"/>
                      <a:pt x="1613" y="1902"/>
                      <a:pt x="1613" y="1902"/>
                    </a:cubicBezTo>
                    <a:cubicBezTo>
                      <a:pt x="1707" y="1899"/>
                      <a:pt x="1796" y="1907"/>
                      <a:pt x="1874" y="1927"/>
                    </a:cubicBezTo>
                    <a:cubicBezTo>
                      <a:pt x="1896" y="2050"/>
                      <a:pt x="1896" y="2050"/>
                      <a:pt x="1896" y="2050"/>
                    </a:cubicBezTo>
                    <a:cubicBezTo>
                      <a:pt x="1898" y="2050"/>
                      <a:pt x="1898" y="2050"/>
                      <a:pt x="1898" y="2050"/>
                    </a:cubicBezTo>
                    <a:cubicBezTo>
                      <a:pt x="1876" y="1927"/>
                      <a:pt x="1876" y="1927"/>
                      <a:pt x="1876" y="1927"/>
                    </a:cubicBezTo>
                    <a:cubicBezTo>
                      <a:pt x="1892" y="1931"/>
                      <a:pt x="1907" y="1935"/>
                      <a:pt x="1922" y="1940"/>
                    </a:cubicBezTo>
                    <a:cubicBezTo>
                      <a:pt x="1930" y="1943"/>
                      <a:pt x="1937" y="1946"/>
                      <a:pt x="1945" y="1948"/>
                    </a:cubicBezTo>
                    <a:moveTo>
                      <a:pt x="1967" y="2082"/>
                    </a:moveTo>
                    <a:cubicBezTo>
                      <a:pt x="1969" y="2095"/>
                      <a:pt x="1969" y="2095"/>
                      <a:pt x="1969" y="2095"/>
                    </a:cubicBezTo>
                    <a:cubicBezTo>
                      <a:pt x="1966" y="2089"/>
                      <a:pt x="1964" y="2085"/>
                      <a:pt x="1962" y="2082"/>
                    </a:cubicBezTo>
                    <a:cubicBezTo>
                      <a:pt x="1967" y="2082"/>
                      <a:pt x="1967" y="2082"/>
                      <a:pt x="1967" y="2082"/>
                    </a:cubicBezTo>
                    <a:moveTo>
                      <a:pt x="2102" y="2472"/>
                    </a:moveTo>
                    <a:cubicBezTo>
                      <a:pt x="2096" y="2505"/>
                      <a:pt x="2088" y="2541"/>
                      <a:pt x="2078" y="2577"/>
                    </a:cubicBezTo>
                    <a:cubicBezTo>
                      <a:pt x="2074" y="2596"/>
                      <a:pt x="2069" y="2615"/>
                      <a:pt x="2063" y="2633"/>
                    </a:cubicBezTo>
                    <a:cubicBezTo>
                      <a:pt x="2061" y="2618"/>
                      <a:pt x="2061" y="2618"/>
                      <a:pt x="2061" y="2618"/>
                    </a:cubicBezTo>
                    <a:cubicBezTo>
                      <a:pt x="2075" y="2573"/>
                      <a:pt x="2089" y="2524"/>
                      <a:pt x="2102" y="2472"/>
                    </a:cubicBezTo>
                    <a:moveTo>
                      <a:pt x="2090" y="2588"/>
                    </a:moveTo>
                    <a:cubicBezTo>
                      <a:pt x="2098" y="2564"/>
                      <a:pt x="2107" y="2539"/>
                      <a:pt x="2115" y="2515"/>
                    </a:cubicBezTo>
                    <a:cubicBezTo>
                      <a:pt x="2100" y="2566"/>
                      <a:pt x="2083" y="2612"/>
                      <a:pt x="2068" y="2650"/>
                    </a:cubicBezTo>
                    <a:cubicBezTo>
                      <a:pt x="2075" y="2630"/>
                      <a:pt x="2083" y="2609"/>
                      <a:pt x="2090" y="2588"/>
                    </a:cubicBezTo>
                    <a:moveTo>
                      <a:pt x="2117" y="2497"/>
                    </a:moveTo>
                    <a:cubicBezTo>
                      <a:pt x="2126" y="2467"/>
                      <a:pt x="2133" y="2439"/>
                      <a:pt x="2140" y="2412"/>
                    </a:cubicBezTo>
                    <a:cubicBezTo>
                      <a:pt x="2136" y="2431"/>
                      <a:pt x="2131" y="2449"/>
                      <a:pt x="2127" y="2468"/>
                    </a:cubicBezTo>
                    <a:cubicBezTo>
                      <a:pt x="2126" y="2470"/>
                      <a:pt x="2126" y="2472"/>
                      <a:pt x="2125" y="2475"/>
                    </a:cubicBezTo>
                    <a:cubicBezTo>
                      <a:pt x="2123" y="2482"/>
                      <a:pt x="2120" y="2489"/>
                      <a:pt x="2117" y="2497"/>
                    </a:cubicBezTo>
                    <a:moveTo>
                      <a:pt x="2158" y="2331"/>
                    </a:moveTo>
                    <a:cubicBezTo>
                      <a:pt x="2158" y="2331"/>
                      <a:pt x="2158" y="2331"/>
                      <a:pt x="2158" y="2331"/>
                    </a:cubicBezTo>
                    <a:cubicBezTo>
                      <a:pt x="2172" y="2240"/>
                      <a:pt x="2179" y="2152"/>
                      <a:pt x="2184" y="2084"/>
                    </a:cubicBezTo>
                    <a:cubicBezTo>
                      <a:pt x="2186" y="2064"/>
                      <a:pt x="2186" y="2064"/>
                      <a:pt x="2186" y="2064"/>
                    </a:cubicBezTo>
                    <a:cubicBezTo>
                      <a:pt x="2187" y="2091"/>
                      <a:pt x="2188" y="2118"/>
                      <a:pt x="2188" y="2146"/>
                    </a:cubicBezTo>
                    <a:cubicBezTo>
                      <a:pt x="2188" y="2206"/>
                      <a:pt x="2182" y="2266"/>
                      <a:pt x="2173" y="2323"/>
                    </a:cubicBezTo>
                    <a:cubicBezTo>
                      <a:pt x="2166" y="2347"/>
                      <a:pt x="2166" y="2347"/>
                      <a:pt x="2166" y="2347"/>
                    </a:cubicBezTo>
                    <a:cubicBezTo>
                      <a:pt x="2163" y="2361"/>
                      <a:pt x="2157" y="2381"/>
                      <a:pt x="2149" y="2404"/>
                    </a:cubicBezTo>
                    <a:cubicBezTo>
                      <a:pt x="2162" y="2341"/>
                      <a:pt x="2170" y="2280"/>
                      <a:pt x="2177" y="2232"/>
                    </a:cubicBezTo>
                    <a:cubicBezTo>
                      <a:pt x="2183" y="2190"/>
                      <a:pt x="2183" y="2190"/>
                      <a:pt x="2183" y="2190"/>
                    </a:cubicBezTo>
                    <a:cubicBezTo>
                      <a:pt x="2172" y="2264"/>
                      <a:pt x="2172" y="2264"/>
                      <a:pt x="2172" y="2264"/>
                    </a:cubicBezTo>
                    <a:cubicBezTo>
                      <a:pt x="2167" y="2297"/>
                      <a:pt x="2158" y="2357"/>
                      <a:pt x="2142" y="2426"/>
                    </a:cubicBezTo>
                    <a:cubicBezTo>
                      <a:pt x="2141" y="2429"/>
                      <a:pt x="2140" y="2432"/>
                      <a:pt x="2139" y="2436"/>
                    </a:cubicBezTo>
                    <a:cubicBezTo>
                      <a:pt x="2139" y="2435"/>
                      <a:pt x="2139" y="2434"/>
                      <a:pt x="2139" y="2433"/>
                    </a:cubicBezTo>
                    <a:cubicBezTo>
                      <a:pt x="2147" y="2399"/>
                      <a:pt x="2153" y="2365"/>
                      <a:pt x="2158" y="2332"/>
                    </a:cubicBezTo>
                    <a:cubicBezTo>
                      <a:pt x="2158" y="2331"/>
                      <a:pt x="2158" y="2331"/>
                      <a:pt x="2158" y="2331"/>
                    </a:cubicBezTo>
                    <a:moveTo>
                      <a:pt x="2173" y="1919"/>
                    </a:moveTo>
                    <a:cubicBezTo>
                      <a:pt x="2172" y="1918"/>
                      <a:pt x="2172" y="1917"/>
                      <a:pt x="2172" y="1916"/>
                    </a:cubicBezTo>
                    <a:cubicBezTo>
                      <a:pt x="2172" y="1917"/>
                      <a:pt x="2172" y="1917"/>
                      <a:pt x="2172" y="1918"/>
                    </a:cubicBezTo>
                    <a:cubicBezTo>
                      <a:pt x="2172" y="1918"/>
                      <a:pt x="2172" y="1919"/>
                      <a:pt x="2173" y="1919"/>
                    </a:cubicBezTo>
                    <a:moveTo>
                      <a:pt x="2160" y="1771"/>
                    </a:moveTo>
                    <a:cubicBezTo>
                      <a:pt x="2173" y="1789"/>
                      <a:pt x="2185" y="1810"/>
                      <a:pt x="2196" y="1833"/>
                    </a:cubicBezTo>
                    <a:cubicBezTo>
                      <a:pt x="2223" y="1896"/>
                      <a:pt x="2248" y="1971"/>
                      <a:pt x="2263" y="2051"/>
                    </a:cubicBezTo>
                    <a:cubicBezTo>
                      <a:pt x="2246" y="2000"/>
                      <a:pt x="2217" y="1911"/>
                      <a:pt x="2184" y="1829"/>
                    </a:cubicBezTo>
                    <a:cubicBezTo>
                      <a:pt x="2177" y="1809"/>
                      <a:pt x="2168" y="1790"/>
                      <a:pt x="2160" y="1771"/>
                    </a:cubicBezTo>
                    <a:moveTo>
                      <a:pt x="2330" y="2673"/>
                    </a:moveTo>
                    <a:cubicBezTo>
                      <a:pt x="2330" y="2672"/>
                      <a:pt x="2329" y="2671"/>
                      <a:pt x="2328" y="2670"/>
                    </a:cubicBezTo>
                    <a:cubicBezTo>
                      <a:pt x="2329" y="2670"/>
                      <a:pt x="2329" y="2670"/>
                      <a:pt x="2329" y="2670"/>
                    </a:cubicBezTo>
                    <a:cubicBezTo>
                      <a:pt x="2329" y="2671"/>
                      <a:pt x="2330" y="2672"/>
                      <a:pt x="2330" y="2673"/>
                    </a:cubicBezTo>
                    <a:cubicBezTo>
                      <a:pt x="2330" y="2673"/>
                      <a:pt x="2330" y="2673"/>
                      <a:pt x="2330" y="2673"/>
                    </a:cubicBezTo>
                    <a:moveTo>
                      <a:pt x="2344" y="2670"/>
                    </a:moveTo>
                    <a:cubicBezTo>
                      <a:pt x="2351" y="2700"/>
                      <a:pt x="2359" y="2741"/>
                      <a:pt x="2365" y="2788"/>
                    </a:cubicBezTo>
                    <a:cubicBezTo>
                      <a:pt x="2357" y="2788"/>
                      <a:pt x="2357" y="2788"/>
                      <a:pt x="2357" y="2788"/>
                    </a:cubicBezTo>
                    <a:cubicBezTo>
                      <a:pt x="2357" y="2782"/>
                      <a:pt x="2357" y="2782"/>
                      <a:pt x="2357" y="2782"/>
                    </a:cubicBezTo>
                    <a:cubicBezTo>
                      <a:pt x="2358" y="2770"/>
                      <a:pt x="2353" y="2740"/>
                      <a:pt x="2346" y="2717"/>
                    </a:cubicBezTo>
                    <a:cubicBezTo>
                      <a:pt x="2348" y="2723"/>
                      <a:pt x="2350" y="2729"/>
                      <a:pt x="2351" y="2734"/>
                    </a:cubicBezTo>
                    <a:cubicBezTo>
                      <a:pt x="2353" y="2739"/>
                      <a:pt x="2353" y="2739"/>
                      <a:pt x="2353" y="2739"/>
                    </a:cubicBezTo>
                    <a:cubicBezTo>
                      <a:pt x="2351" y="2731"/>
                      <a:pt x="2351" y="2731"/>
                      <a:pt x="2351" y="2731"/>
                    </a:cubicBezTo>
                    <a:cubicBezTo>
                      <a:pt x="2351" y="2730"/>
                      <a:pt x="2351" y="2730"/>
                      <a:pt x="2350" y="2729"/>
                    </a:cubicBezTo>
                    <a:cubicBezTo>
                      <a:pt x="2355" y="2744"/>
                      <a:pt x="2358" y="2758"/>
                      <a:pt x="2358" y="2770"/>
                    </a:cubicBezTo>
                    <a:cubicBezTo>
                      <a:pt x="2359" y="2778"/>
                      <a:pt x="2359" y="2778"/>
                      <a:pt x="2359" y="2778"/>
                    </a:cubicBezTo>
                    <a:cubicBezTo>
                      <a:pt x="2358" y="2764"/>
                      <a:pt x="2358" y="2764"/>
                      <a:pt x="2358" y="2764"/>
                    </a:cubicBezTo>
                    <a:cubicBezTo>
                      <a:pt x="2360" y="2746"/>
                      <a:pt x="2345" y="2695"/>
                      <a:pt x="2333" y="2670"/>
                    </a:cubicBezTo>
                    <a:cubicBezTo>
                      <a:pt x="2337" y="2670"/>
                      <a:pt x="2340" y="2670"/>
                      <a:pt x="2344" y="2670"/>
                    </a:cubicBezTo>
                    <a:moveTo>
                      <a:pt x="2344" y="2789"/>
                    </a:moveTo>
                    <a:cubicBezTo>
                      <a:pt x="2342" y="2789"/>
                      <a:pt x="2342" y="2789"/>
                      <a:pt x="2342" y="2789"/>
                    </a:cubicBezTo>
                    <a:cubicBezTo>
                      <a:pt x="2341" y="2780"/>
                      <a:pt x="2339" y="2774"/>
                      <a:pt x="2337" y="2771"/>
                    </a:cubicBezTo>
                    <a:cubicBezTo>
                      <a:pt x="2334" y="2760"/>
                      <a:pt x="2331" y="2749"/>
                      <a:pt x="2329" y="2740"/>
                    </a:cubicBezTo>
                    <a:cubicBezTo>
                      <a:pt x="2323" y="2706"/>
                      <a:pt x="2316" y="2679"/>
                      <a:pt x="2309" y="2673"/>
                    </a:cubicBezTo>
                    <a:cubicBezTo>
                      <a:pt x="2312" y="2684"/>
                      <a:pt x="2316" y="2697"/>
                      <a:pt x="2319" y="2712"/>
                    </a:cubicBezTo>
                    <a:cubicBezTo>
                      <a:pt x="2315" y="2703"/>
                      <a:pt x="2312" y="2697"/>
                      <a:pt x="2311" y="2695"/>
                    </a:cubicBezTo>
                    <a:cubicBezTo>
                      <a:pt x="2315" y="2703"/>
                      <a:pt x="2318" y="2713"/>
                      <a:pt x="2321" y="2724"/>
                    </a:cubicBezTo>
                    <a:cubicBezTo>
                      <a:pt x="2322" y="2727"/>
                      <a:pt x="2322" y="2730"/>
                      <a:pt x="2323" y="2732"/>
                    </a:cubicBezTo>
                    <a:cubicBezTo>
                      <a:pt x="2317" y="2713"/>
                      <a:pt x="2310" y="2696"/>
                      <a:pt x="2305" y="2690"/>
                    </a:cubicBezTo>
                    <a:cubicBezTo>
                      <a:pt x="2302" y="2682"/>
                      <a:pt x="2299" y="2676"/>
                      <a:pt x="2297" y="2672"/>
                    </a:cubicBezTo>
                    <a:cubicBezTo>
                      <a:pt x="2302" y="2671"/>
                      <a:pt x="2307" y="2671"/>
                      <a:pt x="2312" y="2671"/>
                    </a:cubicBezTo>
                    <a:cubicBezTo>
                      <a:pt x="2318" y="2685"/>
                      <a:pt x="2324" y="2703"/>
                      <a:pt x="2329" y="2724"/>
                    </a:cubicBezTo>
                    <a:cubicBezTo>
                      <a:pt x="2330" y="2730"/>
                      <a:pt x="2331" y="2735"/>
                      <a:pt x="2331" y="2741"/>
                    </a:cubicBezTo>
                    <a:cubicBezTo>
                      <a:pt x="2332" y="2746"/>
                      <a:pt x="2332" y="2746"/>
                      <a:pt x="2332" y="2746"/>
                    </a:cubicBezTo>
                    <a:cubicBezTo>
                      <a:pt x="2331" y="2736"/>
                      <a:pt x="2331" y="2736"/>
                      <a:pt x="2331" y="2736"/>
                    </a:cubicBezTo>
                    <a:cubicBezTo>
                      <a:pt x="2332" y="2735"/>
                      <a:pt x="2332" y="2734"/>
                      <a:pt x="2332" y="2733"/>
                    </a:cubicBezTo>
                    <a:cubicBezTo>
                      <a:pt x="2336" y="2751"/>
                      <a:pt x="2340" y="2771"/>
                      <a:pt x="2344" y="2789"/>
                    </a:cubicBezTo>
                    <a:moveTo>
                      <a:pt x="2346" y="2873"/>
                    </a:moveTo>
                    <a:cubicBezTo>
                      <a:pt x="2346" y="2874"/>
                      <a:pt x="2346" y="2874"/>
                      <a:pt x="2346" y="2874"/>
                    </a:cubicBezTo>
                    <a:cubicBezTo>
                      <a:pt x="2346" y="2870"/>
                      <a:pt x="2346" y="2867"/>
                      <a:pt x="2346" y="2863"/>
                    </a:cubicBezTo>
                    <a:cubicBezTo>
                      <a:pt x="2346" y="2867"/>
                      <a:pt x="2346" y="2870"/>
                      <a:pt x="2346" y="2873"/>
                    </a:cubicBezTo>
                    <a:moveTo>
                      <a:pt x="2341" y="2935"/>
                    </a:moveTo>
                    <a:cubicBezTo>
                      <a:pt x="2341" y="2937"/>
                      <a:pt x="2341" y="2939"/>
                      <a:pt x="2341" y="2940"/>
                    </a:cubicBezTo>
                    <a:cubicBezTo>
                      <a:pt x="2341" y="2935"/>
                      <a:pt x="2341" y="2929"/>
                      <a:pt x="2341" y="2923"/>
                    </a:cubicBezTo>
                    <a:cubicBezTo>
                      <a:pt x="2341" y="2923"/>
                      <a:pt x="2341" y="2923"/>
                      <a:pt x="2341" y="2923"/>
                    </a:cubicBezTo>
                    <a:cubicBezTo>
                      <a:pt x="2341" y="2927"/>
                      <a:pt x="2341" y="2931"/>
                      <a:pt x="2341" y="2935"/>
                    </a:cubicBezTo>
                    <a:moveTo>
                      <a:pt x="2335" y="2887"/>
                    </a:moveTo>
                    <a:cubicBezTo>
                      <a:pt x="2330" y="2894"/>
                      <a:pt x="2330" y="2894"/>
                      <a:pt x="2330" y="2894"/>
                    </a:cubicBezTo>
                    <a:cubicBezTo>
                      <a:pt x="2330" y="2886"/>
                      <a:pt x="2329" y="2878"/>
                      <a:pt x="2329" y="2870"/>
                    </a:cubicBezTo>
                    <a:cubicBezTo>
                      <a:pt x="2331" y="2871"/>
                      <a:pt x="2333" y="2872"/>
                      <a:pt x="2335" y="2872"/>
                    </a:cubicBezTo>
                    <a:cubicBezTo>
                      <a:pt x="2335" y="2877"/>
                      <a:pt x="2335" y="2882"/>
                      <a:pt x="2335" y="2887"/>
                    </a:cubicBezTo>
                    <a:moveTo>
                      <a:pt x="2327" y="2897"/>
                    </a:moveTo>
                    <a:cubicBezTo>
                      <a:pt x="2324" y="2900"/>
                      <a:pt x="2324" y="2900"/>
                      <a:pt x="2324" y="2900"/>
                    </a:cubicBezTo>
                    <a:cubicBezTo>
                      <a:pt x="2325" y="2889"/>
                      <a:pt x="2325" y="2879"/>
                      <a:pt x="2325" y="2869"/>
                    </a:cubicBezTo>
                    <a:cubicBezTo>
                      <a:pt x="2326" y="2869"/>
                      <a:pt x="2326" y="2869"/>
                      <a:pt x="2326" y="2869"/>
                    </a:cubicBezTo>
                    <a:cubicBezTo>
                      <a:pt x="2326" y="2878"/>
                      <a:pt x="2327" y="2888"/>
                      <a:pt x="2327" y="2897"/>
                    </a:cubicBezTo>
                    <a:moveTo>
                      <a:pt x="2298" y="2934"/>
                    </a:moveTo>
                    <a:cubicBezTo>
                      <a:pt x="2300" y="2907"/>
                      <a:pt x="2301" y="2881"/>
                      <a:pt x="2299" y="2860"/>
                    </a:cubicBezTo>
                    <a:cubicBezTo>
                      <a:pt x="2299" y="2858"/>
                      <a:pt x="2299" y="2858"/>
                      <a:pt x="2299" y="2858"/>
                    </a:cubicBezTo>
                    <a:cubicBezTo>
                      <a:pt x="2303" y="2860"/>
                      <a:pt x="2306" y="2861"/>
                      <a:pt x="2308" y="2862"/>
                    </a:cubicBezTo>
                    <a:cubicBezTo>
                      <a:pt x="2309" y="2881"/>
                      <a:pt x="2310" y="2900"/>
                      <a:pt x="2310" y="2918"/>
                    </a:cubicBezTo>
                    <a:cubicBezTo>
                      <a:pt x="2298" y="2934"/>
                      <a:pt x="2298" y="2934"/>
                      <a:pt x="2298" y="2934"/>
                    </a:cubicBezTo>
                    <a:moveTo>
                      <a:pt x="2295" y="2937"/>
                    </a:moveTo>
                    <a:cubicBezTo>
                      <a:pt x="2292" y="2941"/>
                      <a:pt x="2292" y="2941"/>
                      <a:pt x="2292" y="2941"/>
                    </a:cubicBezTo>
                    <a:cubicBezTo>
                      <a:pt x="2292" y="2936"/>
                      <a:pt x="2292" y="2932"/>
                      <a:pt x="2292" y="2927"/>
                    </a:cubicBezTo>
                    <a:cubicBezTo>
                      <a:pt x="2293" y="2916"/>
                      <a:pt x="2293" y="2916"/>
                      <a:pt x="2293" y="2916"/>
                    </a:cubicBezTo>
                    <a:cubicBezTo>
                      <a:pt x="2296" y="2904"/>
                      <a:pt x="2297" y="2882"/>
                      <a:pt x="2296" y="2857"/>
                    </a:cubicBezTo>
                    <a:cubicBezTo>
                      <a:pt x="2297" y="2857"/>
                      <a:pt x="2298" y="2858"/>
                      <a:pt x="2299" y="2858"/>
                    </a:cubicBezTo>
                    <a:cubicBezTo>
                      <a:pt x="2299" y="2876"/>
                      <a:pt x="2299" y="2876"/>
                      <a:pt x="2299" y="2876"/>
                    </a:cubicBezTo>
                    <a:cubicBezTo>
                      <a:pt x="2301" y="2889"/>
                      <a:pt x="2299" y="2911"/>
                      <a:pt x="2295" y="2937"/>
                    </a:cubicBezTo>
                    <a:moveTo>
                      <a:pt x="2251" y="3061"/>
                    </a:moveTo>
                    <a:cubicBezTo>
                      <a:pt x="2246" y="3065"/>
                      <a:pt x="2246" y="3065"/>
                      <a:pt x="2246" y="3065"/>
                    </a:cubicBezTo>
                    <a:cubicBezTo>
                      <a:pt x="2248" y="3056"/>
                      <a:pt x="2249" y="3046"/>
                      <a:pt x="2250" y="3036"/>
                    </a:cubicBezTo>
                    <a:cubicBezTo>
                      <a:pt x="2257" y="3028"/>
                      <a:pt x="2257" y="3028"/>
                      <a:pt x="2257" y="3028"/>
                    </a:cubicBezTo>
                    <a:cubicBezTo>
                      <a:pt x="2256" y="3036"/>
                      <a:pt x="2253" y="3048"/>
                      <a:pt x="2251" y="3061"/>
                    </a:cubicBezTo>
                    <a:moveTo>
                      <a:pt x="2241" y="3069"/>
                    </a:moveTo>
                    <a:cubicBezTo>
                      <a:pt x="2233" y="3076"/>
                      <a:pt x="2233" y="3076"/>
                      <a:pt x="2233" y="3076"/>
                    </a:cubicBezTo>
                    <a:cubicBezTo>
                      <a:pt x="2234" y="3069"/>
                      <a:pt x="2235" y="3062"/>
                      <a:pt x="2236" y="3054"/>
                    </a:cubicBezTo>
                    <a:cubicBezTo>
                      <a:pt x="2245" y="3043"/>
                      <a:pt x="2245" y="3043"/>
                      <a:pt x="2245" y="3043"/>
                    </a:cubicBezTo>
                    <a:cubicBezTo>
                      <a:pt x="2244" y="3052"/>
                      <a:pt x="2242" y="3061"/>
                      <a:pt x="2241" y="3069"/>
                    </a:cubicBezTo>
                    <a:moveTo>
                      <a:pt x="2225" y="3083"/>
                    </a:moveTo>
                    <a:cubicBezTo>
                      <a:pt x="2207" y="3098"/>
                      <a:pt x="2207" y="3098"/>
                      <a:pt x="2207" y="3098"/>
                    </a:cubicBezTo>
                    <a:cubicBezTo>
                      <a:pt x="2207" y="3095"/>
                      <a:pt x="2208" y="3092"/>
                      <a:pt x="2208" y="3089"/>
                    </a:cubicBezTo>
                    <a:cubicBezTo>
                      <a:pt x="2230" y="3062"/>
                      <a:pt x="2230" y="3062"/>
                      <a:pt x="2230" y="3062"/>
                    </a:cubicBezTo>
                    <a:cubicBezTo>
                      <a:pt x="2228" y="3069"/>
                      <a:pt x="2226" y="3076"/>
                      <a:pt x="2225" y="3083"/>
                    </a:cubicBezTo>
                    <a:moveTo>
                      <a:pt x="2180" y="3148"/>
                    </a:moveTo>
                    <a:cubicBezTo>
                      <a:pt x="2180" y="3169"/>
                      <a:pt x="2181" y="3190"/>
                      <a:pt x="2182" y="3210"/>
                    </a:cubicBezTo>
                    <a:cubicBezTo>
                      <a:pt x="2178" y="3203"/>
                      <a:pt x="2174" y="3197"/>
                      <a:pt x="2170" y="3191"/>
                    </a:cubicBezTo>
                    <a:cubicBezTo>
                      <a:pt x="2171" y="3180"/>
                      <a:pt x="2173" y="3169"/>
                      <a:pt x="2175" y="3157"/>
                    </a:cubicBezTo>
                    <a:cubicBezTo>
                      <a:pt x="2177" y="3154"/>
                      <a:pt x="2178" y="3151"/>
                      <a:pt x="2180" y="3148"/>
                    </a:cubicBezTo>
                    <a:moveTo>
                      <a:pt x="2216" y="3321"/>
                    </a:moveTo>
                    <a:cubicBezTo>
                      <a:pt x="2217" y="3323"/>
                      <a:pt x="2218" y="3325"/>
                      <a:pt x="2219" y="3328"/>
                    </a:cubicBezTo>
                    <a:cubicBezTo>
                      <a:pt x="2220" y="3329"/>
                      <a:pt x="2220" y="3329"/>
                      <a:pt x="2220" y="3329"/>
                    </a:cubicBezTo>
                    <a:cubicBezTo>
                      <a:pt x="2219" y="3327"/>
                      <a:pt x="2218" y="3325"/>
                      <a:pt x="2217" y="3323"/>
                    </a:cubicBezTo>
                    <a:cubicBezTo>
                      <a:pt x="2217" y="3322"/>
                      <a:pt x="2216" y="3321"/>
                      <a:pt x="2216" y="3321"/>
                    </a:cubicBezTo>
                    <a:moveTo>
                      <a:pt x="2159" y="3446"/>
                    </a:moveTo>
                    <a:cubicBezTo>
                      <a:pt x="2159" y="3445"/>
                      <a:pt x="2159" y="3445"/>
                      <a:pt x="2159" y="3445"/>
                    </a:cubicBezTo>
                    <a:cubicBezTo>
                      <a:pt x="2159" y="3445"/>
                      <a:pt x="2159" y="3445"/>
                      <a:pt x="2159" y="3445"/>
                    </a:cubicBezTo>
                    <a:cubicBezTo>
                      <a:pt x="2159" y="3445"/>
                      <a:pt x="2159" y="3445"/>
                      <a:pt x="2159" y="3445"/>
                    </a:cubicBezTo>
                    <a:cubicBezTo>
                      <a:pt x="2159" y="3445"/>
                      <a:pt x="2159" y="3445"/>
                      <a:pt x="2159" y="3445"/>
                    </a:cubicBezTo>
                    <a:cubicBezTo>
                      <a:pt x="2159" y="3445"/>
                      <a:pt x="2159" y="3445"/>
                      <a:pt x="2159" y="3444"/>
                    </a:cubicBezTo>
                    <a:cubicBezTo>
                      <a:pt x="2160" y="3443"/>
                      <a:pt x="2161" y="3442"/>
                      <a:pt x="2162" y="3441"/>
                    </a:cubicBezTo>
                    <a:cubicBezTo>
                      <a:pt x="2162" y="3441"/>
                      <a:pt x="2162" y="3441"/>
                      <a:pt x="2162" y="3441"/>
                    </a:cubicBezTo>
                    <a:cubicBezTo>
                      <a:pt x="2162" y="3441"/>
                      <a:pt x="2162" y="3441"/>
                      <a:pt x="2162" y="3441"/>
                    </a:cubicBezTo>
                    <a:cubicBezTo>
                      <a:pt x="2161" y="3443"/>
                      <a:pt x="2160" y="3444"/>
                      <a:pt x="2159" y="3446"/>
                    </a:cubicBezTo>
                    <a:moveTo>
                      <a:pt x="2096" y="3515"/>
                    </a:moveTo>
                    <a:cubicBezTo>
                      <a:pt x="2096" y="3514"/>
                      <a:pt x="2096" y="3514"/>
                      <a:pt x="2096" y="3514"/>
                    </a:cubicBezTo>
                    <a:cubicBezTo>
                      <a:pt x="2096" y="3514"/>
                      <a:pt x="2097" y="3513"/>
                      <a:pt x="2097" y="3513"/>
                    </a:cubicBezTo>
                    <a:cubicBezTo>
                      <a:pt x="2097" y="3513"/>
                      <a:pt x="2097" y="3513"/>
                      <a:pt x="2097" y="3513"/>
                    </a:cubicBezTo>
                    <a:cubicBezTo>
                      <a:pt x="2097" y="3514"/>
                      <a:pt x="2096" y="3514"/>
                      <a:pt x="2096" y="3515"/>
                    </a:cubicBezTo>
                    <a:moveTo>
                      <a:pt x="1993" y="3591"/>
                    </a:moveTo>
                    <a:cubicBezTo>
                      <a:pt x="1993" y="3591"/>
                      <a:pt x="1993" y="3591"/>
                      <a:pt x="1993" y="3591"/>
                    </a:cubicBezTo>
                    <a:cubicBezTo>
                      <a:pt x="1993" y="3591"/>
                      <a:pt x="1993" y="3591"/>
                      <a:pt x="1993" y="3591"/>
                    </a:cubicBezTo>
                    <a:cubicBezTo>
                      <a:pt x="1993" y="3591"/>
                      <a:pt x="1993" y="3591"/>
                      <a:pt x="1993" y="3591"/>
                    </a:cubicBezTo>
                    <a:cubicBezTo>
                      <a:pt x="1993" y="3591"/>
                      <a:pt x="1993" y="3591"/>
                      <a:pt x="1993" y="3591"/>
                    </a:cubicBezTo>
                    <a:moveTo>
                      <a:pt x="1946" y="3617"/>
                    </a:moveTo>
                    <a:cubicBezTo>
                      <a:pt x="1946" y="3617"/>
                      <a:pt x="1946" y="3617"/>
                      <a:pt x="1946" y="3617"/>
                    </a:cubicBezTo>
                    <a:cubicBezTo>
                      <a:pt x="1947" y="3616"/>
                      <a:pt x="1947" y="3616"/>
                      <a:pt x="1947" y="3616"/>
                    </a:cubicBezTo>
                    <a:cubicBezTo>
                      <a:pt x="1946" y="3617"/>
                      <a:pt x="1946" y="3617"/>
                      <a:pt x="1946" y="3617"/>
                    </a:cubicBezTo>
                    <a:moveTo>
                      <a:pt x="1943" y="3617"/>
                    </a:moveTo>
                    <a:cubicBezTo>
                      <a:pt x="1942" y="3617"/>
                      <a:pt x="1940" y="3617"/>
                      <a:pt x="1938" y="3618"/>
                    </a:cubicBezTo>
                    <a:cubicBezTo>
                      <a:pt x="1938" y="3615"/>
                      <a:pt x="1937" y="3613"/>
                      <a:pt x="1936" y="3611"/>
                    </a:cubicBezTo>
                    <a:cubicBezTo>
                      <a:pt x="1936" y="3611"/>
                      <a:pt x="1936" y="3611"/>
                      <a:pt x="1936" y="3611"/>
                    </a:cubicBezTo>
                    <a:cubicBezTo>
                      <a:pt x="1936" y="3609"/>
                      <a:pt x="1936" y="3607"/>
                      <a:pt x="1936" y="3605"/>
                    </a:cubicBezTo>
                    <a:cubicBezTo>
                      <a:pt x="1937" y="3609"/>
                      <a:pt x="1938" y="3612"/>
                      <a:pt x="1940" y="3612"/>
                    </a:cubicBezTo>
                    <a:cubicBezTo>
                      <a:pt x="1941" y="3613"/>
                      <a:pt x="1941" y="3613"/>
                      <a:pt x="1942" y="3614"/>
                    </a:cubicBezTo>
                    <a:cubicBezTo>
                      <a:pt x="1941" y="3614"/>
                      <a:pt x="1941" y="3614"/>
                      <a:pt x="1941" y="3614"/>
                    </a:cubicBezTo>
                    <a:cubicBezTo>
                      <a:pt x="1942" y="3614"/>
                      <a:pt x="1942" y="3614"/>
                      <a:pt x="1942" y="3614"/>
                    </a:cubicBezTo>
                    <a:cubicBezTo>
                      <a:pt x="1942" y="3615"/>
                      <a:pt x="1943" y="3616"/>
                      <a:pt x="1943" y="3617"/>
                    </a:cubicBezTo>
                    <a:moveTo>
                      <a:pt x="1927" y="3621"/>
                    </a:moveTo>
                    <a:cubicBezTo>
                      <a:pt x="1927" y="3621"/>
                      <a:pt x="1926" y="3621"/>
                      <a:pt x="1925" y="3621"/>
                    </a:cubicBezTo>
                    <a:cubicBezTo>
                      <a:pt x="1926" y="3620"/>
                      <a:pt x="1926" y="3619"/>
                      <a:pt x="1926" y="3618"/>
                    </a:cubicBezTo>
                    <a:cubicBezTo>
                      <a:pt x="1926" y="3619"/>
                      <a:pt x="1927" y="3620"/>
                      <a:pt x="1927" y="3621"/>
                    </a:cubicBezTo>
                    <a:moveTo>
                      <a:pt x="1925" y="3621"/>
                    </a:moveTo>
                    <a:cubicBezTo>
                      <a:pt x="1924" y="3622"/>
                      <a:pt x="1923" y="3622"/>
                      <a:pt x="1923" y="3622"/>
                    </a:cubicBezTo>
                    <a:cubicBezTo>
                      <a:pt x="1922" y="3620"/>
                      <a:pt x="1922" y="3619"/>
                      <a:pt x="1921" y="3617"/>
                    </a:cubicBezTo>
                    <a:cubicBezTo>
                      <a:pt x="1922" y="3618"/>
                      <a:pt x="1922" y="3618"/>
                      <a:pt x="1923" y="3619"/>
                    </a:cubicBezTo>
                    <a:cubicBezTo>
                      <a:pt x="1924" y="3620"/>
                      <a:pt x="1925" y="3621"/>
                      <a:pt x="1925" y="3621"/>
                    </a:cubicBezTo>
                    <a:moveTo>
                      <a:pt x="1919" y="3621"/>
                    </a:moveTo>
                    <a:cubicBezTo>
                      <a:pt x="1920" y="3622"/>
                      <a:pt x="1920" y="3622"/>
                      <a:pt x="1920" y="3623"/>
                    </a:cubicBezTo>
                    <a:cubicBezTo>
                      <a:pt x="1919" y="3623"/>
                      <a:pt x="1919" y="3623"/>
                      <a:pt x="1919" y="3623"/>
                    </a:cubicBezTo>
                    <a:cubicBezTo>
                      <a:pt x="1919" y="3623"/>
                      <a:pt x="1919" y="3622"/>
                      <a:pt x="1919" y="3621"/>
                    </a:cubicBezTo>
                    <a:moveTo>
                      <a:pt x="1913" y="3591"/>
                    </a:moveTo>
                    <a:cubicBezTo>
                      <a:pt x="1917" y="3587"/>
                      <a:pt x="1921" y="3584"/>
                      <a:pt x="1925" y="3581"/>
                    </a:cubicBezTo>
                    <a:cubicBezTo>
                      <a:pt x="1927" y="3585"/>
                      <a:pt x="1931" y="3592"/>
                      <a:pt x="1934" y="3599"/>
                    </a:cubicBezTo>
                    <a:cubicBezTo>
                      <a:pt x="1934" y="3600"/>
                      <a:pt x="1934" y="3601"/>
                      <a:pt x="1935" y="3602"/>
                    </a:cubicBezTo>
                    <a:cubicBezTo>
                      <a:pt x="1933" y="3596"/>
                      <a:pt x="1929" y="3591"/>
                      <a:pt x="1927" y="3587"/>
                    </a:cubicBezTo>
                    <a:cubicBezTo>
                      <a:pt x="1926" y="3585"/>
                      <a:pt x="1926" y="3585"/>
                      <a:pt x="1926" y="3585"/>
                    </a:cubicBezTo>
                    <a:cubicBezTo>
                      <a:pt x="1927" y="3588"/>
                      <a:pt x="1927" y="3588"/>
                      <a:pt x="1927" y="3588"/>
                    </a:cubicBezTo>
                    <a:cubicBezTo>
                      <a:pt x="1928" y="3590"/>
                      <a:pt x="1929" y="3595"/>
                      <a:pt x="1930" y="3600"/>
                    </a:cubicBezTo>
                    <a:cubicBezTo>
                      <a:pt x="1930" y="3599"/>
                      <a:pt x="1930" y="3599"/>
                      <a:pt x="1930" y="3599"/>
                    </a:cubicBezTo>
                    <a:cubicBezTo>
                      <a:pt x="1931" y="3602"/>
                      <a:pt x="1931" y="3602"/>
                      <a:pt x="1931" y="3602"/>
                    </a:cubicBezTo>
                    <a:cubicBezTo>
                      <a:pt x="1931" y="3603"/>
                      <a:pt x="1931" y="3603"/>
                      <a:pt x="1931" y="3603"/>
                    </a:cubicBezTo>
                    <a:cubicBezTo>
                      <a:pt x="1929" y="3599"/>
                      <a:pt x="1927" y="3595"/>
                      <a:pt x="1926" y="3592"/>
                    </a:cubicBezTo>
                    <a:cubicBezTo>
                      <a:pt x="1925" y="3590"/>
                      <a:pt x="1925" y="3590"/>
                      <a:pt x="1925" y="3590"/>
                    </a:cubicBezTo>
                    <a:cubicBezTo>
                      <a:pt x="1926" y="3593"/>
                      <a:pt x="1926" y="3593"/>
                      <a:pt x="1926" y="3593"/>
                    </a:cubicBezTo>
                    <a:cubicBezTo>
                      <a:pt x="1927" y="3595"/>
                      <a:pt x="1927" y="3600"/>
                      <a:pt x="1928" y="3604"/>
                    </a:cubicBezTo>
                    <a:cubicBezTo>
                      <a:pt x="1926" y="3598"/>
                      <a:pt x="1924" y="3593"/>
                      <a:pt x="1922" y="3588"/>
                    </a:cubicBezTo>
                    <a:cubicBezTo>
                      <a:pt x="1921" y="3586"/>
                      <a:pt x="1921" y="3586"/>
                      <a:pt x="1921" y="3586"/>
                    </a:cubicBezTo>
                    <a:cubicBezTo>
                      <a:pt x="1922" y="3590"/>
                      <a:pt x="1922" y="3590"/>
                      <a:pt x="1922" y="3590"/>
                    </a:cubicBezTo>
                    <a:cubicBezTo>
                      <a:pt x="1923" y="3594"/>
                      <a:pt x="1925" y="3604"/>
                      <a:pt x="1927" y="3611"/>
                    </a:cubicBezTo>
                    <a:cubicBezTo>
                      <a:pt x="1925" y="3607"/>
                      <a:pt x="1922" y="3602"/>
                      <a:pt x="1921" y="3599"/>
                    </a:cubicBezTo>
                    <a:cubicBezTo>
                      <a:pt x="1920" y="3597"/>
                      <a:pt x="1920" y="3597"/>
                      <a:pt x="1920" y="3597"/>
                    </a:cubicBezTo>
                    <a:cubicBezTo>
                      <a:pt x="1921" y="3600"/>
                      <a:pt x="1921" y="3600"/>
                      <a:pt x="1921" y="3600"/>
                    </a:cubicBezTo>
                    <a:cubicBezTo>
                      <a:pt x="1921" y="3601"/>
                      <a:pt x="1921" y="3602"/>
                      <a:pt x="1922" y="3603"/>
                    </a:cubicBezTo>
                    <a:cubicBezTo>
                      <a:pt x="1919" y="3599"/>
                      <a:pt x="1916" y="3594"/>
                      <a:pt x="1913" y="3591"/>
                    </a:cubicBezTo>
                    <a:moveTo>
                      <a:pt x="1925" y="3580"/>
                    </a:moveTo>
                    <a:cubicBezTo>
                      <a:pt x="1936" y="3571"/>
                      <a:pt x="1947" y="3560"/>
                      <a:pt x="1958" y="3549"/>
                    </a:cubicBezTo>
                    <a:cubicBezTo>
                      <a:pt x="1961" y="3556"/>
                      <a:pt x="1961" y="3556"/>
                      <a:pt x="1961" y="3556"/>
                    </a:cubicBezTo>
                    <a:cubicBezTo>
                      <a:pt x="1964" y="3561"/>
                      <a:pt x="1967" y="3570"/>
                      <a:pt x="1970" y="3580"/>
                    </a:cubicBezTo>
                    <a:cubicBezTo>
                      <a:pt x="1971" y="3584"/>
                      <a:pt x="1972" y="3590"/>
                      <a:pt x="1973" y="3593"/>
                    </a:cubicBezTo>
                    <a:cubicBezTo>
                      <a:pt x="1972" y="3594"/>
                      <a:pt x="1971" y="3594"/>
                      <a:pt x="1971" y="3595"/>
                    </a:cubicBezTo>
                    <a:cubicBezTo>
                      <a:pt x="1968" y="3584"/>
                      <a:pt x="1964" y="3573"/>
                      <a:pt x="1962" y="3565"/>
                    </a:cubicBezTo>
                    <a:cubicBezTo>
                      <a:pt x="1961" y="3562"/>
                      <a:pt x="1961" y="3562"/>
                      <a:pt x="1961" y="3562"/>
                    </a:cubicBezTo>
                    <a:cubicBezTo>
                      <a:pt x="1962" y="3568"/>
                      <a:pt x="1962" y="3568"/>
                      <a:pt x="1962" y="3568"/>
                    </a:cubicBezTo>
                    <a:cubicBezTo>
                      <a:pt x="1963" y="3571"/>
                      <a:pt x="1964" y="3578"/>
                      <a:pt x="1965" y="3586"/>
                    </a:cubicBezTo>
                    <a:cubicBezTo>
                      <a:pt x="1964" y="3581"/>
                      <a:pt x="1962" y="3577"/>
                      <a:pt x="1961" y="3573"/>
                    </a:cubicBezTo>
                    <a:cubicBezTo>
                      <a:pt x="1960" y="3571"/>
                      <a:pt x="1960" y="3571"/>
                      <a:pt x="1960" y="3571"/>
                    </a:cubicBezTo>
                    <a:cubicBezTo>
                      <a:pt x="1961" y="3575"/>
                      <a:pt x="1961" y="3575"/>
                      <a:pt x="1961" y="3575"/>
                    </a:cubicBezTo>
                    <a:cubicBezTo>
                      <a:pt x="1962" y="3579"/>
                      <a:pt x="1963" y="3591"/>
                      <a:pt x="1964" y="3598"/>
                    </a:cubicBezTo>
                    <a:cubicBezTo>
                      <a:pt x="1964" y="3599"/>
                      <a:pt x="1963" y="3599"/>
                      <a:pt x="1962" y="3600"/>
                    </a:cubicBezTo>
                    <a:cubicBezTo>
                      <a:pt x="1961" y="3598"/>
                      <a:pt x="1960" y="3596"/>
                      <a:pt x="1958" y="3594"/>
                    </a:cubicBezTo>
                    <a:cubicBezTo>
                      <a:pt x="1956" y="3588"/>
                      <a:pt x="1953" y="3582"/>
                      <a:pt x="1952" y="3578"/>
                    </a:cubicBezTo>
                    <a:cubicBezTo>
                      <a:pt x="1951" y="3576"/>
                      <a:pt x="1951" y="3576"/>
                      <a:pt x="1951" y="3576"/>
                    </a:cubicBezTo>
                    <a:cubicBezTo>
                      <a:pt x="1952" y="3579"/>
                      <a:pt x="1952" y="3579"/>
                      <a:pt x="1952" y="3579"/>
                    </a:cubicBezTo>
                    <a:cubicBezTo>
                      <a:pt x="1952" y="3581"/>
                      <a:pt x="1953" y="3584"/>
                      <a:pt x="1953" y="3588"/>
                    </a:cubicBezTo>
                    <a:cubicBezTo>
                      <a:pt x="1950" y="3583"/>
                      <a:pt x="1946" y="3579"/>
                      <a:pt x="1944" y="3575"/>
                    </a:cubicBezTo>
                    <a:cubicBezTo>
                      <a:pt x="1942" y="3572"/>
                      <a:pt x="1942" y="3572"/>
                      <a:pt x="1942" y="3572"/>
                    </a:cubicBezTo>
                    <a:cubicBezTo>
                      <a:pt x="1945" y="3577"/>
                      <a:pt x="1945" y="3577"/>
                      <a:pt x="1945" y="3577"/>
                    </a:cubicBezTo>
                    <a:cubicBezTo>
                      <a:pt x="1947" y="3581"/>
                      <a:pt x="1951" y="3589"/>
                      <a:pt x="1956" y="3598"/>
                    </a:cubicBezTo>
                    <a:cubicBezTo>
                      <a:pt x="1956" y="3600"/>
                      <a:pt x="1957" y="3601"/>
                      <a:pt x="1957" y="3603"/>
                    </a:cubicBezTo>
                    <a:cubicBezTo>
                      <a:pt x="1956" y="3603"/>
                      <a:pt x="1956" y="3604"/>
                      <a:pt x="1955" y="3604"/>
                    </a:cubicBezTo>
                    <a:cubicBezTo>
                      <a:pt x="1952" y="3596"/>
                      <a:pt x="1947" y="3588"/>
                      <a:pt x="1945" y="3582"/>
                    </a:cubicBezTo>
                    <a:cubicBezTo>
                      <a:pt x="1944" y="3580"/>
                      <a:pt x="1944" y="3580"/>
                      <a:pt x="1944" y="3580"/>
                    </a:cubicBezTo>
                    <a:cubicBezTo>
                      <a:pt x="1945" y="3584"/>
                      <a:pt x="1945" y="3584"/>
                      <a:pt x="1945" y="3584"/>
                    </a:cubicBezTo>
                    <a:cubicBezTo>
                      <a:pt x="1947" y="3588"/>
                      <a:pt x="1949" y="3598"/>
                      <a:pt x="1952" y="3606"/>
                    </a:cubicBezTo>
                    <a:cubicBezTo>
                      <a:pt x="1951" y="3606"/>
                      <a:pt x="1951" y="3606"/>
                      <a:pt x="1951" y="3606"/>
                    </a:cubicBezTo>
                    <a:cubicBezTo>
                      <a:pt x="1949" y="3600"/>
                      <a:pt x="1946" y="3593"/>
                      <a:pt x="1944" y="3589"/>
                    </a:cubicBezTo>
                    <a:cubicBezTo>
                      <a:pt x="1944" y="3587"/>
                      <a:pt x="1944" y="3587"/>
                      <a:pt x="1944" y="3587"/>
                    </a:cubicBezTo>
                    <a:cubicBezTo>
                      <a:pt x="1945" y="3590"/>
                      <a:pt x="1945" y="3590"/>
                      <a:pt x="1945" y="3590"/>
                    </a:cubicBezTo>
                    <a:cubicBezTo>
                      <a:pt x="1945" y="3593"/>
                      <a:pt x="1947" y="3602"/>
                      <a:pt x="1948" y="3608"/>
                    </a:cubicBezTo>
                    <a:cubicBezTo>
                      <a:pt x="1948" y="3609"/>
                      <a:pt x="1948" y="3609"/>
                      <a:pt x="1948" y="3609"/>
                    </a:cubicBezTo>
                    <a:cubicBezTo>
                      <a:pt x="1945" y="3602"/>
                      <a:pt x="1940" y="3594"/>
                      <a:pt x="1938" y="3589"/>
                    </a:cubicBezTo>
                    <a:cubicBezTo>
                      <a:pt x="1937" y="3587"/>
                      <a:pt x="1937" y="3587"/>
                      <a:pt x="1937" y="3587"/>
                    </a:cubicBezTo>
                    <a:cubicBezTo>
                      <a:pt x="1938" y="3591"/>
                      <a:pt x="1938" y="3591"/>
                      <a:pt x="1938" y="3591"/>
                    </a:cubicBezTo>
                    <a:cubicBezTo>
                      <a:pt x="1939" y="3594"/>
                      <a:pt x="1941" y="3601"/>
                      <a:pt x="1943" y="3608"/>
                    </a:cubicBezTo>
                    <a:cubicBezTo>
                      <a:pt x="1939" y="3598"/>
                      <a:pt x="1932" y="3588"/>
                      <a:pt x="1925" y="3580"/>
                    </a:cubicBezTo>
                    <a:moveTo>
                      <a:pt x="1958" y="3549"/>
                    </a:moveTo>
                    <a:cubicBezTo>
                      <a:pt x="1965" y="3543"/>
                      <a:pt x="1972" y="3536"/>
                      <a:pt x="1979" y="3528"/>
                    </a:cubicBezTo>
                    <a:cubicBezTo>
                      <a:pt x="1982" y="3532"/>
                      <a:pt x="1982" y="3532"/>
                      <a:pt x="1982" y="3532"/>
                    </a:cubicBezTo>
                    <a:cubicBezTo>
                      <a:pt x="1988" y="3538"/>
                      <a:pt x="1993" y="3559"/>
                      <a:pt x="1996" y="3573"/>
                    </a:cubicBezTo>
                    <a:cubicBezTo>
                      <a:pt x="1996" y="3576"/>
                      <a:pt x="1996" y="3578"/>
                      <a:pt x="1996" y="3581"/>
                    </a:cubicBezTo>
                    <a:cubicBezTo>
                      <a:pt x="1996" y="3581"/>
                      <a:pt x="1996" y="3581"/>
                      <a:pt x="1996" y="3581"/>
                    </a:cubicBezTo>
                    <a:cubicBezTo>
                      <a:pt x="1995" y="3573"/>
                      <a:pt x="1992" y="3565"/>
                      <a:pt x="1990" y="3559"/>
                    </a:cubicBezTo>
                    <a:cubicBezTo>
                      <a:pt x="1989" y="3557"/>
                      <a:pt x="1989" y="3557"/>
                      <a:pt x="1989" y="3557"/>
                    </a:cubicBezTo>
                    <a:cubicBezTo>
                      <a:pt x="1990" y="3561"/>
                      <a:pt x="1990" y="3561"/>
                      <a:pt x="1990" y="3561"/>
                    </a:cubicBezTo>
                    <a:cubicBezTo>
                      <a:pt x="1992" y="3565"/>
                      <a:pt x="1992" y="3575"/>
                      <a:pt x="1992" y="3584"/>
                    </a:cubicBezTo>
                    <a:cubicBezTo>
                      <a:pt x="1992" y="3584"/>
                      <a:pt x="1992" y="3584"/>
                      <a:pt x="1992" y="3584"/>
                    </a:cubicBezTo>
                    <a:cubicBezTo>
                      <a:pt x="1990" y="3575"/>
                      <a:pt x="1987" y="3566"/>
                      <a:pt x="1985" y="3560"/>
                    </a:cubicBezTo>
                    <a:cubicBezTo>
                      <a:pt x="1985" y="3557"/>
                      <a:pt x="1985" y="3557"/>
                      <a:pt x="1985" y="3557"/>
                    </a:cubicBezTo>
                    <a:cubicBezTo>
                      <a:pt x="1986" y="3562"/>
                      <a:pt x="1986" y="3562"/>
                      <a:pt x="1986" y="3562"/>
                    </a:cubicBezTo>
                    <a:cubicBezTo>
                      <a:pt x="1987" y="3566"/>
                      <a:pt x="1987" y="3575"/>
                      <a:pt x="1988" y="3583"/>
                    </a:cubicBezTo>
                    <a:cubicBezTo>
                      <a:pt x="1988" y="3584"/>
                      <a:pt x="1988" y="3584"/>
                      <a:pt x="1988" y="3584"/>
                    </a:cubicBezTo>
                    <a:cubicBezTo>
                      <a:pt x="1986" y="3575"/>
                      <a:pt x="1984" y="3567"/>
                      <a:pt x="1981" y="3561"/>
                    </a:cubicBezTo>
                    <a:cubicBezTo>
                      <a:pt x="1980" y="3558"/>
                      <a:pt x="1980" y="3558"/>
                      <a:pt x="1980" y="3558"/>
                    </a:cubicBezTo>
                    <a:cubicBezTo>
                      <a:pt x="1982" y="3563"/>
                      <a:pt x="1982" y="3563"/>
                      <a:pt x="1982" y="3563"/>
                    </a:cubicBezTo>
                    <a:cubicBezTo>
                      <a:pt x="1983" y="3567"/>
                      <a:pt x="1984" y="3575"/>
                      <a:pt x="1985" y="3583"/>
                    </a:cubicBezTo>
                    <a:cubicBezTo>
                      <a:pt x="1984" y="3583"/>
                      <a:pt x="1984" y="3584"/>
                      <a:pt x="1983" y="3585"/>
                    </a:cubicBezTo>
                    <a:cubicBezTo>
                      <a:pt x="1981" y="3575"/>
                      <a:pt x="1977" y="3565"/>
                      <a:pt x="1974" y="3559"/>
                    </a:cubicBezTo>
                    <a:cubicBezTo>
                      <a:pt x="1973" y="3556"/>
                      <a:pt x="1973" y="3556"/>
                      <a:pt x="1973" y="3556"/>
                    </a:cubicBezTo>
                    <a:cubicBezTo>
                      <a:pt x="1975" y="3561"/>
                      <a:pt x="1975" y="3561"/>
                      <a:pt x="1975" y="3561"/>
                    </a:cubicBezTo>
                    <a:cubicBezTo>
                      <a:pt x="1976" y="3565"/>
                      <a:pt x="1978" y="3578"/>
                      <a:pt x="1980" y="3588"/>
                    </a:cubicBezTo>
                    <a:cubicBezTo>
                      <a:pt x="1980" y="3588"/>
                      <a:pt x="1979" y="3589"/>
                      <a:pt x="1979" y="3589"/>
                    </a:cubicBezTo>
                    <a:cubicBezTo>
                      <a:pt x="1977" y="3580"/>
                      <a:pt x="1972" y="3568"/>
                      <a:pt x="1970" y="3561"/>
                    </a:cubicBezTo>
                    <a:cubicBezTo>
                      <a:pt x="1969" y="3558"/>
                      <a:pt x="1969" y="3558"/>
                      <a:pt x="1969" y="3558"/>
                    </a:cubicBezTo>
                    <a:cubicBezTo>
                      <a:pt x="1970" y="3563"/>
                      <a:pt x="1970" y="3563"/>
                      <a:pt x="1970" y="3563"/>
                    </a:cubicBezTo>
                    <a:cubicBezTo>
                      <a:pt x="1971" y="3566"/>
                      <a:pt x="1972" y="3572"/>
                      <a:pt x="1973" y="3578"/>
                    </a:cubicBezTo>
                    <a:cubicBezTo>
                      <a:pt x="1969" y="3568"/>
                      <a:pt x="1964" y="3560"/>
                      <a:pt x="1960" y="3553"/>
                    </a:cubicBezTo>
                    <a:cubicBezTo>
                      <a:pt x="1958" y="3549"/>
                      <a:pt x="1958" y="3549"/>
                      <a:pt x="1958" y="3549"/>
                    </a:cubicBezTo>
                    <a:moveTo>
                      <a:pt x="1979" y="3528"/>
                    </a:moveTo>
                    <a:cubicBezTo>
                      <a:pt x="1993" y="3513"/>
                      <a:pt x="2006" y="3497"/>
                      <a:pt x="2019" y="3480"/>
                    </a:cubicBezTo>
                    <a:cubicBezTo>
                      <a:pt x="2024" y="3489"/>
                      <a:pt x="2024" y="3489"/>
                      <a:pt x="2024" y="3489"/>
                    </a:cubicBezTo>
                    <a:cubicBezTo>
                      <a:pt x="2029" y="3497"/>
                      <a:pt x="2034" y="3517"/>
                      <a:pt x="2038" y="3535"/>
                    </a:cubicBezTo>
                    <a:cubicBezTo>
                      <a:pt x="2038" y="3539"/>
                      <a:pt x="2038" y="3543"/>
                      <a:pt x="2038" y="3547"/>
                    </a:cubicBezTo>
                    <a:cubicBezTo>
                      <a:pt x="2036" y="3537"/>
                      <a:pt x="2033" y="3527"/>
                      <a:pt x="2030" y="3521"/>
                    </a:cubicBezTo>
                    <a:cubicBezTo>
                      <a:pt x="2029" y="3518"/>
                      <a:pt x="2029" y="3518"/>
                      <a:pt x="2029" y="3518"/>
                    </a:cubicBezTo>
                    <a:cubicBezTo>
                      <a:pt x="2031" y="3523"/>
                      <a:pt x="2031" y="3523"/>
                      <a:pt x="2031" y="3523"/>
                    </a:cubicBezTo>
                    <a:cubicBezTo>
                      <a:pt x="2032" y="3529"/>
                      <a:pt x="2034" y="3545"/>
                      <a:pt x="2036" y="3556"/>
                    </a:cubicBezTo>
                    <a:cubicBezTo>
                      <a:pt x="2036" y="3557"/>
                      <a:pt x="2036" y="3557"/>
                      <a:pt x="2036" y="3557"/>
                    </a:cubicBezTo>
                    <a:cubicBezTo>
                      <a:pt x="2032" y="3544"/>
                      <a:pt x="2029" y="3525"/>
                      <a:pt x="2025" y="3514"/>
                    </a:cubicBezTo>
                    <a:cubicBezTo>
                      <a:pt x="2024" y="3510"/>
                      <a:pt x="2024" y="3510"/>
                      <a:pt x="2024" y="3510"/>
                    </a:cubicBezTo>
                    <a:cubicBezTo>
                      <a:pt x="2026" y="3516"/>
                      <a:pt x="2026" y="3516"/>
                      <a:pt x="2026" y="3516"/>
                    </a:cubicBezTo>
                    <a:cubicBezTo>
                      <a:pt x="2026" y="3520"/>
                      <a:pt x="2027" y="3528"/>
                      <a:pt x="2029" y="3537"/>
                    </a:cubicBezTo>
                    <a:cubicBezTo>
                      <a:pt x="2027" y="3533"/>
                      <a:pt x="2026" y="3529"/>
                      <a:pt x="2025" y="3525"/>
                    </a:cubicBezTo>
                    <a:cubicBezTo>
                      <a:pt x="2024" y="3523"/>
                      <a:pt x="2024" y="3523"/>
                      <a:pt x="2024" y="3523"/>
                    </a:cubicBezTo>
                    <a:cubicBezTo>
                      <a:pt x="2025" y="3528"/>
                      <a:pt x="2025" y="3528"/>
                      <a:pt x="2025" y="3528"/>
                    </a:cubicBezTo>
                    <a:cubicBezTo>
                      <a:pt x="2026" y="3533"/>
                      <a:pt x="2028" y="3551"/>
                      <a:pt x="2031" y="3560"/>
                    </a:cubicBezTo>
                    <a:cubicBezTo>
                      <a:pt x="2031" y="3561"/>
                      <a:pt x="2030" y="3561"/>
                      <a:pt x="2030" y="3562"/>
                    </a:cubicBezTo>
                    <a:cubicBezTo>
                      <a:pt x="2027" y="3547"/>
                      <a:pt x="2022" y="3528"/>
                      <a:pt x="2019" y="3517"/>
                    </a:cubicBezTo>
                    <a:cubicBezTo>
                      <a:pt x="2018" y="3513"/>
                      <a:pt x="2018" y="3513"/>
                      <a:pt x="2018" y="3513"/>
                    </a:cubicBezTo>
                    <a:cubicBezTo>
                      <a:pt x="2019" y="3520"/>
                      <a:pt x="2019" y="3520"/>
                      <a:pt x="2019" y="3520"/>
                    </a:cubicBezTo>
                    <a:cubicBezTo>
                      <a:pt x="2020" y="3523"/>
                      <a:pt x="2021" y="3528"/>
                      <a:pt x="2022" y="3535"/>
                    </a:cubicBezTo>
                    <a:cubicBezTo>
                      <a:pt x="2022" y="3534"/>
                      <a:pt x="2022" y="3534"/>
                      <a:pt x="2022" y="3534"/>
                    </a:cubicBezTo>
                    <a:cubicBezTo>
                      <a:pt x="2021" y="3532"/>
                      <a:pt x="2021" y="3532"/>
                      <a:pt x="2021" y="3532"/>
                    </a:cubicBezTo>
                    <a:cubicBezTo>
                      <a:pt x="2022" y="3536"/>
                      <a:pt x="2022" y="3536"/>
                      <a:pt x="2022" y="3536"/>
                    </a:cubicBezTo>
                    <a:cubicBezTo>
                      <a:pt x="2022" y="3540"/>
                      <a:pt x="2023" y="3547"/>
                      <a:pt x="2023" y="3554"/>
                    </a:cubicBezTo>
                    <a:cubicBezTo>
                      <a:pt x="2020" y="3539"/>
                      <a:pt x="2014" y="3523"/>
                      <a:pt x="2010" y="3512"/>
                    </a:cubicBezTo>
                    <a:cubicBezTo>
                      <a:pt x="2008" y="3507"/>
                      <a:pt x="2008" y="3507"/>
                      <a:pt x="2008" y="3507"/>
                    </a:cubicBezTo>
                    <a:cubicBezTo>
                      <a:pt x="2010" y="3516"/>
                      <a:pt x="2010" y="3516"/>
                      <a:pt x="2010" y="3516"/>
                    </a:cubicBezTo>
                    <a:cubicBezTo>
                      <a:pt x="2014" y="3524"/>
                      <a:pt x="2017" y="3550"/>
                      <a:pt x="2021" y="3567"/>
                    </a:cubicBezTo>
                    <a:cubicBezTo>
                      <a:pt x="2020" y="3567"/>
                      <a:pt x="2019" y="3568"/>
                      <a:pt x="2018" y="3569"/>
                    </a:cubicBezTo>
                    <a:cubicBezTo>
                      <a:pt x="2017" y="3561"/>
                      <a:pt x="2016" y="3554"/>
                      <a:pt x="2015" y="3548"/>
                    </a:cubicBezTo>
                    <a:cubicBezTo>
                      <a:pt x="2015" y="3545"/>
                      <a:pt x="2015" y="3545"/>
                      <a:pt x="2015" y="3545"/>
                    </a:cubicBezTo>
                    <a:cubicBezTo>
                      <a:pt x="2015" y="3550"/>
                      <a:pt x="2015" y="3550"/>
                      <a:pt x="2015" y="3550"/>
                    </a:cubicBezTo>
                    <a:cubicBezTo>
                      <a:pt x="2015" y="3553"/>
                      <a:pt x="2015" y="3557"/>
                      <a:pt x="2015" y="3563"/>
                    </a:cubicBezTo>
                    <a:cubicBezTo>
                      <a:pt x="2014" y="3555"/>
                      <a:pt x="2012" y="3547"/>
                      <a:pt x="2010" y="3542"/>
                    </a:cubicBezTo>
                    <a:cubicBezTo>
                      <a:pt x="2009" y="3539"/>
                      <a:pt x="2009" y="3539"/>
                      <a:pt x="2009" y="3539"/>
                    </a:cubicBezTo>
                    <a:cubicBezTo>
                      <a:pt x="2010" y="3544"/>
                      <a:pt x="2010" y="3544"/>
                      <a:pt x="2010" y="3544"/>
                    </a:cubicBezTo>
                    <a:cubicBezTo>
                      <a:pt x="2012" y="3549"/>
                      <a:pt x="2012" y="3564"/>
                      <a:pt x="2012" y="3573"/>
                    </a:cubicBezTo>
                    <a:cubicBezTo>
                      <a:pt x="2011" y="3562"/>
                      <a:pt x="2007" y="3548"/>
                      <a:pt x="2005" y="3538"/>
                    </a:cubicBezTo>
                    <a:cubicBezTo>
                      <a:pt x="2004" y="3535"/>
                      <a:pt x="2004" y="3535"/>
                      <a:pt x="2004" y="3535"/>
                    </a:cubicBezTo>
                    <a:cubicBezTo>
                      <a:pt x="2005" y="3541"/>
                      <a:pt x="2005" y="3541"/>
                      <a:pt x="2005" y="3541"/>
                    </a:cubicBezTo>
                    <a:cubicBezTo>
                      <a:pt x="2006" y="3545"/>
                      <a:pt x="2007" y="3553"/>
                      <a:pt x="2007" y="3562"/>
                    </a:cubicBezTo>
                    <a:cubicBezTo>
                      <a:pt x="2006" y="3551"/>
                      <a:pt x="2002" y="3539"/>
                      <a:pt x="1999" y="3531"/>
                    </a:cubicBezTo>
                    <a:cubicBezTo>
                      <a:pt x="1998" y="3528"/>
                      <a:pt x="1998" y="3528"/>
                      <a:pt x="1998" y="3528"/>
                    </a:cubicBezTo>
                    <a:cubicBezTo>
                      <a:pt x="2000" y="3534"/>
                      <a:pt x="2000" y="3534"/>
                      <a:pt x="2000" y="3534"/>
                    </a:cubicBezTo>
                    <a:cubicBezTo>
                      <a:pt x="2002" y="3542"/>
                      <a:pt x="2004" y="3572"/>
                      <a:pt x="2007" y="3579"/>
                    </a:cubicBezTo>
                    <a:cubicBezTo>
                      <a:pt x="2007" y="3579"/>
                      <a:pt x="2006" y="3580"/>
                      <a:pt x="2006" y="3580"/>
                    </a:cubicBezTo>
                    <a:cubicBezTo>
                      <a:pt x="2006" y="3569"/>
                      <a:pt x="1999" y="3554"/>
                      <a:pt x="1997" y="3544"/>
                    </a:cubicBezTo>
                    <a:cubicBezTo>
                      <a:pt x="1996" y="3541"/>
                      <a:pt x="1996" y="3541"/>
                      <a:pt x="1996" y="3541"/>
                    </a:cubicBezTo>
                    <a:cubicBezTo>
                      <a:pt x="1997" y="3546"/>
                      <a:pt x="1997" y="3546"/>
                      <a:pt x="1997" y="3546"/>
                    </a:cubicBezTo>
                    <a:cubicBezTo>
                      <a:pt x="1997" y="3549"/>
                      <a:pt x="1998" y="3557"/>
                      <a:pt x="2000" y="3564"/>
                    </a:cubicBezTo>
                    <a:cubicBezTo>
                      <a:pt x="1999" y="3564"/>
                      <a:pt x="1999" y="3563"/>
                      <a:pt x="1999" y="3562"/>
                    </a:cubicBezTo>
                    <a:cubicBezTo>
                      <a:pt x="1995" y="3549"/>
                      <a:pt x="1987" y="3536"/>
                      <a:pt x="1980" y="3529"/>
                    </a:cubicBezTo>
                    <a:cubicBezTo>
                      <a:pt x="1979" y="3528"/>
                      <a:pt x="1979" y="3528"/>
                      <a:pt x="1979" y="3528"/>
                    </a:cubicBezTo>
                    <a:moveTo>
                      <a:pt x="2019" y="3480"/>
                    </a:moveTo>
                    <a:cubicBezTo>
                      <a:pt x="2024" y="3474"/>
                      <a:pt x="2030" y="3467"/>
                      <a:pt x="2034" y="3460"/>
                    </a:cubicBezTo>
                    <a:cubicBezTo>
                      <a:pt x="2060" y="3426"/>
                      <a:pt x="2080" y="3391"/>
                      <a:pt x="2096" y="3356"/>
                    </a:cubicBezTo>
                    <a:cubicBezTo>
                      <a:pt x="2100" y="3365"/>
                      <a:pt x="2105" y="3375"/>
                      <a:pt x="2110" y="3386"/>
                    </a:cubicBezTo>
                    <a:cubicBezTo>
                      <a:pt x="2100" y="3399"/>
                      <a:pt x="2094" y="3414"/>
                      <a:pt x="2096" y="3424"/>
                    </a:cubicBezTo>
                    <a:cubicBezTo>
                      <a:pt x="2096" y="3428"/>
                      <a:pt x="2098" y="3430"/>
                      <a:pt x="2100" y="3433"/>
                    </a:cubicBezTo>
                    <a:cubicBezTo>
                      <a:pt x="2099" y="3434"/>
                      <a:pt x="2099" y="3435"/>
                      <a:pt x="2098" y="3436"/>
                    </a:cubicBezTo>
                    <a:cubicBezTo>
                      <a:pt x="2094" y="3421"/>
                      <a:pt x="2089" y="3408"/>
                      <a:pt x="2084" y="3398"/>
                    </a:cubicBezTo>
                    <a:cubicBezTo>
                      <a:pt x="2081" y="3391"/>
                      <a:pt x="2081" y="3391"/>
                      <a:pt x="2081" y="3391"/>
                    </a:cubicBezTo>
                    <a:cubicBezTo>
                      <a:pt x="2086" y="3404"/>
                      <a:pt x="2086" y="3404"/>
                      <a:pt x="2086" y="3404"/>
                    </a:cubicBezTo>
                    <a:cubicBezTo>
                      <a:pt x="2089" y="3411"/>
                      <a:pt x="2093" y="3425"/>
                      <a:pt x="2096" y="3441"/>
                    </a:cubicBezTo>
                    <a:cubicBezTo>
                      <a:pt x="2095" y="3445"/>
                      <a:pt x="2094" y="3448"/>
                      <a:pt x="2093" y="3451"/>
                    </a:cubicBezTo>
                    <a:cubicBezTo>
                      <a:pt x="2093" y="3451"/>
                      <a:pt x="2092" y="3450"/>
                      <a:pt x="2091" y="3450"/>
                    </a:cubicBezTo>
                    <a:cubicBezTo>
                      <a:pt x="2088" y="3447"/>
                      <a:pt x="2086" y="3444"/>
                      <a:pt x="2084" y="3441"/>
                    </a:cubicBezTo>
                    <a:cubicBezTo>
                      <a:pt x="2087" y="3437"/>
                      <a:pt x="2088" y="3431"/>
                      <a:pt x="2087" y="3425"/>
                    </a:cubicBezTo>
                    <a:cubicBezTo>
                      <a:pt x="2086" y="3419"/>
                      <a:pt x="2082" y="3415"/>
                      <a:pt x="2078" y="3412"/>
                    </a:cubicBezTo>
                    <a:cubicBezTo>
                      <a:pt x="2077" y="3408"/>
                      <a:pt x="2076" y="3404"/>
                      <a:pt x="2074" y="3402"/>
                    </a:cubicBezTo>
                    <a:cubicBezTo>
                      <a:pt x="2070" y="3406"/>
                      <a:pt x="2066" y="3413"/>
                      <a:pt x="2066" y="3421"/>
                    </a:cubicBezTo>
                    <a:cubicBezTo>
                      <a:pt x="2064" y="3429"/>
                      <a:pt x="2064" y="3437"/>
                      <a:pt x="2067" y="3442"/>
                    </a:cubicBezTo>
                    <a:cubicBezTo>
                      <a:pt x="2067" y="3441"/>
                      <a:pt x="2067" y="3441"/>
                      <a:pt x="2067" y="3441"/>
                    </a:cubicBezTo>
                    <a:cubicBezTo>
                      <a:pt x="2069" y="3441"/>
                      <a:pt x="2070" y="3440"/>
                      <a:pt x="2071" y="3438"/>
                    </a:cubicBezTo>
                    <a:cubicBezTo>
                      <a:pt x="2073" y="3445"/>
                      <a:pt x="2076" y="3452"/>
                      <a:pt x="2082" y="3459"/>
                    </a:cubicBezTo>
                    <a:cubicBezTo>
                      <a:pt x="2084" y="3461"/>
                      <a:pt x="2086" y="3462"/>
                      <a:pt x="2089" y="3463"/>
                    </a:cubicBezTo>
                    <a:cubicBezTo>
                      <a:pt x="2091" y="3474"/>
                      <a:pt x="2091" y="3492"/>
                      <a:pt x="2093" y="3505"/>
                    </a:cubicBezTo>
                    <a:cubicBezTo>
                      <a:pt x="2090" y="3493"/>
                      <a:pt x="2087" y="3479"/>
                      <a:pt x="2085" y="3470"/>
                    </a:cubicBezTo>
                    <a:cubicBezTo>
                      <a:pt x="2085" y="3466"/>
                      <a:pt x="2085" y="3466"/>
                      <a:pt x="2085" y="3466"/>
                    </a:cubicBezTo>
                    <a:cubicBezTo>
                      <a:pt x="2086" y="3473"/>
                      <a:pt x="2086" y="3473"/>
                      <a:pt x="2086" y="3473"/>
                    </a:cubicBezTo>
                    <a:cubicBezTo>
                      <a:pt x="2086" y="3475"/>
                      <a:pt x="2086" y="3478"/>
                      <a:pt x="2087" y="3481"/>
                    </a:cubicBezTo>
                    <a:cubicBezTo>
                      <a:pt x="2086" y="3478"/>
                      <a:pt x="2085" y="3474"/>
                      <a:pt x="2084" y="3471"/>
                    </a:cubicBezTo>
                    <a:cubicBezTo>
                      <a:pt x="2083" y="3467"/>
                      <a:pt x="2083" y="3467"/>
                      <a:pt x="2083" y="3467"/>
                    </a:cubicBezTo>
                    <a:cubicBezTo>
                      <a:pt x="2084" y="3474"/>
                      <a:pt x="2084" y="3474"/>
                      <a:pt x="2084" y="3474"/>
                    </a:cubicBezTo>
                    <a:cubicBezTo>
                      <a:pt x="2086" y="3481"/>
                      <a:pt x="2087" y="3497"/>
                      <a:pt x="2088" y="3512"/>
                    </a:cubicBezTo>
                    <a:cubicBezTo>
                      <a:pt x="2086" y="3514"/>
                      <a:pt x="2086" y="3514"/>
                      <a:pt x="2086" y="3514"/>
                    </a:cubicBezTo>
                    <a:cubicBezTo>
                      <a:pt x="2088" y="3512"/>
                      <a:pt x="2088" y="3512"/>
                      <a:pt x="2088" y="3512"/>
                    </a:cubicBezTo>
                    <a:cubicBezTo>
                      <a:pt x="2088" y="3512"/>
                      <a:pt x="2088" y="3512"/>
                      <a:pt x="2088" y="3512"/>
                    </a:cubicBezTo>
                    <a:cubicBezTo>
                      <a:pt x="2087" y="3513"/>
                      <a:pt x="2086" y="3514"/>
                      <a:pt x="2085" y="3515"/>
                    </a:cubicBezTo>
                    <a:cubicBezTo>
                      <a:pt x="2086" y="3494"/>
                      <a:pt x="2073" y="3462"/>
                      <a:pt x="2061" y="3446"/>
                    </a:cubicBezTo>
                    <a:cubicBezTo>
                      <a:pt x="2058" y="3442"/>
                      <a:pt x="2058" y="3442"/>
                      <a:pt x="2058" y="3442"/>
                    </a:cubicBezTo>
                    <a:cubicBezTo>
                      <a:pt x="2063" y="3450"/>
                      <a:pt x="2063" y="3450"/>
                      <a:pt x="2063" y="3450"/>
                    </a:cubicBezTo>
                    <a:cubicBezTo>
                      <a:pt x="2069" y="3457"/>
                      <a:pt x="2074" y="3478"/>
                      <a:pt x="2078" y="3495"/>
                    </a:cubicBezTo>
                    <a:cubicBezTo>
                      <a:pt x="2078" y="3501"/>
                      <a:pt x="2079" y="3509"/>
                      <a:pt x="2079" y="3516"/>
                    </a:cubicBezTo>
                    <a:cubicBezTo>
                      <a:pt x="2077" y="3502"/>
                      <a:pt x="2073" y="3487"/>
                      <a:pt x="2071" y="3477"/>
                    </a:cubicBezTo>
                    <a:cubicBezTo>
                      <a:pt x="2070" y="3473"/>
                      <a:pt x="2070" y="3473"/>
                      <a:pt x="2070" y="3473"/>
                    </a:cubicBezTo>
                    <a:cubicBezTo>
                      <a:pt x="2072" y="3480"/>
                      <a:pt x="2072" y="3480"/>
                      <a:pt x="2072" y="3480"/>
                    </a:cubicBezTo>
                    <a:cubicBezTo>
                      <a:pt x="2072" y="3485"/>
                      <a:pt x="2073" y="3494"/>
                      <a:pt x="2074" y="3504"/>
                    </a:cubicBezTo>
                    <a:cubicBezTo>
                      <a:pt x="2073" y="3499"/>
                      <a:pt x="2072" y="3495"/>
                      <a:pt x="2071" y="3492"/>
                    </a:cubicBezTo>
                    <a:cubicBezTo>
                      <a:pt x="2070" y="3489"/>
                      <a:pt x="2070" y="3489"/>
                      <a:pt x="2070" y="3489"/>
                    </a:cubicBezTo>
                    <a:cubicBezTo>
                      <a:pt x="2071" y="3495"/>
                      <a:pt x="2071" y="3495"/>
                      <a:pt x="2071" y="3495"/>
                    </a:cubicBezTo>
                    <a:cubicBezTo>
                      <a:pt x="2073" y="3501"/>
                      <a:pt x="2073" y="3517"/>
                      <a:pt x="2074" y="3529"/>
                    </a:cubicBezTo>
                    <a:cubicBezTo>
                      <a:pt x="2073" y="3529"/>
                      <a:pt x="2073" y="3529"/>
                      <a:pt x="2073" y="3529"/>
                    </a:cubicBezTo>
                    <a:cubicBezTo>
                      <a:pt x="2072" y="3519"/>
                      <a:pt x="2068" y="3507"/>
                      <a:pt x="2066" y="3500"/>
                    </a:cubicBezTo>
                    <a:cubicBezTo>
                      <a:pt x="2065" y="3497"/>
                      <a:pt x="2065" y="3497"/>
                      <a:pt x="2065" y="3497"/>
                    </a:cubicBezTo>
                    <a:cubicBezTo>
                      <a:pt x="2066" y="3502"/>
                      <a:pt x="2066" y="3502"/>
                      <a:pt x="2066" y="3502"/>
                    </a:cubicBezTo>
                    <a:cubicBezTo>
                      <a:pt x="2068" y="3507"/>
                      <a:pt x="2068" y="3517"/>
                      <a:pt x="2070" y="3527"/>
                    </a:cubicBezTo>
                    <a:cubicBezTo>
                      <a:pt x="2068" y="3518"/>
                      <a:pt x="2066" y="3509"/>
                      <a:pt x="2065" y="3502"/>
                    </a:cubicBezTo>
                    <a:cubicBezTo>
                      <a:pt x="2065" y="3499"/>
                      <a:pt x="2065" y="3499"/>
                      <a:pt x="2065" y="3499"/>
                    </a:cubicBezTo>
                    <a:cubicBezTo>
                      <a:pt x="2065" y="3505"/>
                      <a:pt x="2065" y="3505"/>
                      <a:pt x="2065" y="3505"/>
                    </a:cubicBezTo>
                    <a:cubicBezTo>
                      <a:pt x="2065" y="3506"/>
                      <a:pt x="2065" y="3508"/>
                      <a:pt x="2065" y="3510"/>
                    </a:cubicBezTo>
                    <a:cubicBezTo>
                      <a:pt x="2064" y="3502"/>
                      <a:pt x="2062" y="3495"/>
                      <a:pt x="2061" y="3489"/>
                    </a:cubicBezTo>
                    <a:cubicBezTo>
                      <a:pt x="2060" y="3485"/>
                      <a:pt x="2060" y="3485"/>
                      <a:pt x="2060" y="3485"/>
                    </a:cubicBezTo>
                    <a:cubicBezTo>
                      <a:pt x="2061" y="3492"/>
                      <a:pt x="2061" y="3492"/>
                      <a:pt x="2061" y="3492"/>
                    </a:cubicBezTo>
                    <a:cubicBezTo>
                      <a:pt x="2062" y="3497"/>
                      <a:pt x="2063" y="3508"/>
                      <a:pt x="2063" y="3519"/>
                    </a:cubicBezTo>
                    <a:cubicBezTo>
                      <a:pt x="2062" y="3514"/>
                      <a:pt x="2060" y="3508"/>
                      <a:pt x="2058" y="3504"/>
                    </a:cubicBezTo>
                    <a:cubicBezTo>
                      <a:pt x="2057" y="3502"/>
                      <a:pt x="2057" y="3502"/>
                      <a:pt x="2057" y="3502"/>
                    </a:cubicBezTo>
                    <a:cubicBezTo>
                      <a:pt x="2059" y="3506"/>
                      <a:pt x="2059" y="3506"/>
                      <a:pt x="2059" y="3506"/>
                    </a:cubicBezTo>
                    <a:cubicBezTo>
                      <a:pt x="2061" y="3511"/>
                      <a:pt x="2061" y="3524"/>
                      <a:pt x="2062" y="3533"/>
                    </a:cubicBezTo>
                    <a:cubicBezTo>
                      <a:pt x="2062" y="3532"/>
                      <a:pt x="2062" y="3532"/>
                      <a:pt x="2061" y="3531"/>
                    </a:cubicBezTo>
                    <a:cubicBezTo>
                      <a:pt x="2058" y="3509"/>
                      <a:pt x="2049" y="3482"/>
                      <a:pt x="2039" y="3468"/>
                    </a:cubicBezTo>
                    <a:cubicBezTo>
                      <a:pt x="2036" y="3462"/>
                      <a:pt x="2036" y="3462"/>
                      <a:pt x="2036" y="3462"/>
                    </a:cubicBezTo>
                    <a:cubicBezTo>
                      <a:pt x="2041" y="3472"/>
                      <a:pt x="2041" y="3472"/>
                      <a:pt x="2041" y="3472"/>
                    </a:cubicBezTo>
                    <a:cubicBezTo>
                      <a:pt x="2049" y="3483"/>
                      <a:pt x="2054" y="3518"/>
                      <a:pt x="2058" y="3539"/>
                    </a:cubicBezTo>
                    <a:cubicBezTo>
                      <a:pt x="2057" y="3540"/>
                      <a:pt x="2056" y="3541"/>
                      <a:pt x="2056" y="3541"/>
                    </a:cubicBezTo>
                    <a:cubicBezTo>
                      <a:pt x="2055" y="3533"/>
                      <a:pt x="2053" y="3524"/>
                      <a:pt x="2052" y="3518"/>
                    </a:cubicBezTo>
                    <a:cubicBezTo>
                      <a:pt x="2051" y="3515"/>
                      <a:pt x="2051" y="3515"/>
                      <a:pt x="2051" y="3515"/>
                    </a:cubicBezTo>
                    <a:cubicBezTo>
                      <a:pt x="2052" y="3520"/>
                      <a:pt x="2052" y="3520"/>
                      <a:pt x="2052" y="3520"/>
                    </a:cubicBezTo>
                    <a:cubicBezTo>
                      <a:pt x="2053" y="3523"/>
                      <a:pt x="2053" y="3529"/>
                      <a:pt x="2053" y="3536"/>
                    </a:cubicBezTo>
                    <a:cubicBezTo>
                      <a:pt x="2051" y="3525"/>
                      <a:pt x="2048" y="3514"/>
                      <a:pt x="2047" y="3506"/>
                    </a:cubicBezTo>
                    <a:cubicBezTo>
                      <a:pt x="2046" y="3502"/>
                      <a:pt x="2046" y="3502"/>
                      <a:pt x="2046" y="3502"/>
                    </a:cubicBezTo>
                    <a:cubicBezTo>
                      <a:pt x="2047" y="3509"/>
                      <a:pt x="2047" y="3509"/>
                      <a:pt x="2047" y="3509"/>
                    </a:cubicBezTo>
                    <a:cubicBezTo>
                      <a:pt x="2048" y="3513"/>
                      <a:pt x="2048" y="3523"/>
                      <a:pt x="2049" y="3533"/>
                    </a:cubicBezTo>
                    <a:cubicBezTo>
                      <a:pt x="2047" y="3523"/>
                      <a:pt x="2045" y="3512"/>
                      <a:pt x="2042" y="3505"/>
                    </a:cubicBezTo>
                    <a:cubicBezTo>
                      <a:pt x="2040" y="3502"/>
                      <a:pt x="2040" y="3502"/>
                      <a:pt x="2040" y="3502"/>
                    </a:cubicBezTo>
                    <a:cubicBezTo>
                      <a:pt x="2042" y="3508"/>
                      <a:pt x="2042" y="3508"/>
                      <a:pt x="2042" y="3508"/>
                    </a:cubicBezTo>
                    <a:cubicBezTo>
                      <a:pt x="2044" y="3512"/>
                      <a:pt x="2045" y="3523"/>
                      <a:pt x="2046" y="3533"/>
                    </a:cubicBezTo>
                    <a:cubicBezTo>
                      <a:pt x="2044" y="3524"/>
                      <a:pt x="2041" y="3515"/>
                      <a:pt x="2039" y="3508"/>
                    </a:cubicBezTo>
                    <a:cubicBezTo>
                      <a:pt x="2038" y="3505"/>
                      <a:pt x="2038" y="3505"/>
                      <a:pt x="2038" y="3505"/>
                    </a:cubicBezTo>
                    <a:cubicBezTo>
                      <a:pt x="2039" y="3511"/>
                      <a:pt x="2039" y="3511"/>
                      <a:pt x="2039" y="3511"/>
                    </a:cubicBezTo>
                    <a:cubicBezTo>
                      <a:pt x="2041" y="3516"/>
                      <a:pt x="2042" y="3528"/>
                      <a:pt x="2044" y="3539"/>
                    </a:cubicBezTo>
                    <a:cubicBezTo>
                      <a:pt x="2039" y="3519"/>
                      <a:pt x="2030" y="3498"/>
                      <a:pt x="2022" y="3485"/>
                    </a:cubicBezTo>
                    <a:cubicBezTo>
                      <a:pt x="2019" y="3480"/>
                      <a:pt x="2019" y="3480"/>
                      <a:pt x="2019" y="3480"/>
                    </a:cubicBezTo>
                    <a:moveTo>
                      <a:pt x="2102" y="3343"/>
                    </a:moveTo>
                    <a:cubicBezTo>
                      <a:pt x="2109" y="3324"/>
                      <a:pt x="2115" y="3307"/>
                      <a:pt x="2121" y="3289"/>
                    </a:cubicBezTo>
                    <a:cubicBezTo>
                      <a:pt x="2122" y="3292"/>
                      <a:pt x="2122" y="3292"/>
                      <a:pt x="2122" y="3292"/>
                    </a:cubicBezTo>
                    <a:cubicBezTo>
                      <a:pt x="2132" y="3304"/>
                      <a:pt x="2142" y="3335"/>
                      <a:pt x="2151" y="3364"/>
                    </a:cubicBezTo>
                    <a:cubicBezTo>
                      <a:pt x="2146" y="3362"/>
                      <a:pt x="2140" y="3363"/>
                      <a:pt x="2133" y="3366"/>
                    </a:cubicBezTo>
                    <a:cubicBezTo>
                      <a:pt x="2129" y="3353"/>
                      <a:pt x="2123" y="3341"/>
                      <a:pt x="2118" y="3332"/>
                    </a:cubicBezTo>
                    <a:cubicBezTo>
                      <a:pt x="2115" y="3324"/>
                      <a:pt x="2115" y="3324"/>
                      <a:pt x="2115" y="3324"/>
                    </a:cubicBezTo>
                    <a:cubicBezTo>
                      <a:pt x="2121" y="3338"/>
                      <a:pt x="2121" y="3338"/>
                      <a:pt x="2121" y="3338"/>
                    </a:cubicBezTo>
                    <a:cubicBezTo>
                      <a:pt x="2124" y="3344"/>
                      <a:pt x="2128" y="3355"/>
                      <a:pt x="2131" y="3368"/>
                    </a:cubicBezTo>
                    <a:cubicBezTo>
                      <a:pt x="2130" y="3368"/>
                      <a:pt x="2130" y="3368"/>
                      <a:pt x="2129" y="3369"/>
                    </a:cubicBezTo>
                    <a:cubicBezTo>
                      <a:pt x="2120" y="3357"/>
                      <a:pt x="2111" y="3348"/>
                      <a:pt x="2102" y="3343"/>
                    </a:cubicBezTo>
                    <a:moveTo>
                      <a:pt x="2111" y="3215"/>
                    </a:moveTo>
                    <a:cubicBezTo>
                      <a:pt x="2089" y="3317"/>
                      <a:pt x="2036" y="3441"/>
                      <a:pt x="1926" y="3547"/>
                    </a:cubicBezTo>
                    <a:cubicBezTo>
                      <a:pt x="1905" y="3566"/>
                      <a:pt x="1882" y="3583"/>
                      <a:pt x="1857" y="3598"/>
                    </a:cubicBezTo>
                    <a:cubicBezTo>
                      <a:pt x="1907" y="3561"/>
                      <a:pt x="1959" y="3512"/>
                      <a:pt x="2005" y="3449"/>
                    </a:cubicBezTo>
                    <a:cubicBezTo>
                      <a:pt x="2035" y="3407"/>
                      <a:pt x="2057" y="3364"/>
                      <a:pt x="2073" y="3322"/>
                    </a:cubicBezTo>
                    <a:cubicBezTo>
                      <a:pt x="2074" y="3322"/>
                      <a:pt x="2074" y="3322"/>
                      <a:pt x="2075" y="3323"/>
                    </a:cubicBezTo>
                    <a:cubicBezTo>
                      <a:pt x="2074" y="3322"/>
                      <a:pt x="2074" y="3322"/>
                      <a:pt x="2073" y="3322"/>
                    </a:cubicBezTo>
                    <a:cubicBezTo>
                      <a:pt x="2089" y="3283"/>
                      <a:pt x="2099" y="3245"/>
                      <a:pt x="2105" y="3210"/>
                    </a:cubicBezTo>
                    <a:cubicBezTo>
                      <a:pt x="2107" y="3212"/>
                      <a:pt x="2109" y="3213"/>
                      <a:pt x="2111" y="3215"/>
                    </a:cubicBezTo>
                    <a:moveTo>
                      <a:pt x="1789" y="3636"/>
                    </a:moveTo>
                    <a:cubicBezTo>
                      <a:pt x="1771" y="3644"/>
                      <a:pt x="1752" y="3652"/>
                      <a:pt x="1733" y="3660"/>
                    </a:cubicBezTo>
                    <a:cubicBezTo>
                      <a:pt x="1744" y="3653"/>
                      <a:pt x="1755" y="3645"/>
                      <a:pt x="1766" y="3635"/>
                    </a:cubicBezTo>
                    <a:cubicBezTo>
                      <a:pt x="1776" y="3635"/>
                      <a:pt x="1784" y="3635"/>
                      <a:pt x="1789" y="3636"/>
                    </a:cubicBezTo>
                    <a:moveTo>
                      <a:pt x="1708" y="3669"/>
                    </a:moveTo>
                    <a:cubicBezTo>
                      <a:pt x="1712" y="3666"/>
                      <a:pt x="1715" y="3663"/>
                      <a:pt x="1719" y="3660"/>
                    </a:cubicBezTo>
                    <a:cubicBezTo>
                      <a:pt x="1721" y="3660"/>
                      <a:pt x="1723" y="3660"/>
                      <a:pt x="1725" y="3660"/>
                    </a:cubicBezTo>
                    <a:cubicBezTo>
                      <a:pt x="1722" y="3662"/>
                      <a:pt x="1719" y="3664"/>
                      <a:pt x="1717" y="3665"/>
                    </a:cubicBezTo>
                    <a:cubicBezTo>
                      <a:pt x="1714" y="3666"/>
                      <a:pt x="1711" y="3668"/>
                      <a:pt x="1708" y="3669"/>
                    </a:cubicBezTo>
                    <a:moveTo>
                      <a:pt x="1689" y="3675"/>
                    </a:moveTo>
                    <a:cubicBezTo>
                      <a:pt x="1690" y="3671"/>
                      <a:pt x="1691" y="3666"/>
                      <a:pt x="1692" y="3661"/>
                    </a:cubicBezTo>
                    <a:cubicBezTo>
                      <a:pt x="1697" y="3661"/>
                      <a:pt x="1703" y="3661"/>
                      <a:pt x="1707" y="3660"/>
                    </a:cubicBezTo>
                    <a:cubicBezTo>
                      <a:pt x="1704" y="3666"/>
                      <a:pt x="1701" y="3670"/>
                      <a:pt x="1698" y="3671"/>
                    </a:cubicBezTo>
                    <a:cubicBezTo>
                      <a:pt x="1704" y="3668"/>
                      <a:pt x="1708" y="3665"/>
                      <a:pt x="1711" y="3660"/>
                    </a:cubicBezTo>
                    <a:cubicBezTo>
                      <a:pt x="1712" y="3660"/>
                      <a:pt x="1712" y="3660"/>
                      <a:pt x="1713" y="3660"/>
                    </a:cubicBezTo>
                    <a:cubicBezTo>
                      <a:pt x="1708" y="3664"/>
                      <a:pt x="1705" y="3668"/>
                      <a:pt x="1702" y="3671"/>
                    </a:cubicBezTo>
                    <a:cubicBezTo>
                      <a:pt x="1698" y="3672"/>
                      <a:pt x="1693" y="3673"/>
                      <a:pt x="1689" y="3675"/>
                    </a:cubicBezTo>
                    <a:moveTo>
                      <a:pt x="1625" y="3693"/>
                    </a:moveTo>
                    <a:cubicBezTo>
                      <a:pt x="1625" y="3685"/>
                      <a:pt x="1623" y="3677"/>
                      <a:pt x="1620" y="3668"/>
                    </a:cubicBezTo>
                    <a:cubicBezTo>
                      <a:pt x="1633" y="3666"/>
                      <a:pt x="1645" y="3665"/>
                      <a:pt x="1656" y="3664"/>
                    </a:cubicBezTo>
                    <a:cubicBezTo>
                      <a:pt x="1659" y="3674"/>
                      <a:pt x="1662" y="3681"/>
                      <a:pt x="1665" y="3682"/>
                    </a:cubicBezTo>
                    <a:cubicBezTo>
                      <a:pt x="1664" y="3677"/>
                      <a:pt x="1662" y="3671"/>
                      <a:pt x="1660" y="3664"/>
                    </a:cubicBezTo>
                    <a:cubicBezTo>
                      <a:pt x="1670" y="3663"/>
                      <a:pt x="1679" y="3662"/>
                      <a:pt x="1687" y="3662"/>
                    </a:cubicBezTo>
                    <a:cubicBezTo>
                      <a:pt x="1687" y="3667"/>
                      <a:pt x="1687" y="3672"/>
                      <a:pt x="1687" y="3676"/>
                    </a:cubicBezTo>
                    <a:cubicBezTo>
                      <a:pt x="1667" y="3682"/>
                      <a:pt x="1646" y="3688"/>
                      <a:pt x="1625" y="3693"/>
                    </a:cubicBezTo>
                    <a:moveTo>
                      <a:pt x="1619" y="3664"/>
                    </a:moveTo>
                    <a:cubicBezTo>
                      <a:pt x="1618" y="3659"/>
                      <a:pt x="1617" y="3655"/>
                      <a:pt x="1615" y="3650"/>
                    </a:cubicBezTo>
                    <a:cubicBezTo>
                      <a:pt x="1627" y="3648"/>
                      <a:pt x="1639" y="3646"/>
                      <a:pt x="1651" y="3645"/>
                    </a:cubicBezTo>
                    <a:cubicBezTo>
                      <a:pt x="1652" y="3651"/>
                      <a:pt x="1654" y="3656"/>
                      <a:pt x="1655" y="3661"/>
                    </a:cubicBezTo>
                    <a:cubicBezTo>
                      <a:pt x="1643" y="3662"/>
                      <a:pt x="1632" y="3663"/>
                      <a:pt x="1619" y="3664"/>
                    </a:cubicBezTo>
                    <a:moveTo>
                      <a:pt x="1614" y="3664"/>
                    </a:moveTo>
                    <a:cubicBezTo>
                      <a:pt x="1601" y="3665"/>
                      <a:pt x="1588" y="3666"/>
                      <a:pt x="1574" y="3668"/>
                    </a:cubicBezTo>
                    <a:cubicBezTo>
                      <a:pt x="1572" y="3664"/>
                      <a:pt x="1571" y="3660"/>
                      <a:pt x="1569" y="3657"/>
                    </a:cubicBezTo>
                    <a:cubicBezTo>
                      <a:pt x="1583" y="3654"/>
                      <a:pt x="1597" y="3652"/>
                      <a:pt x="1610" y="3651"/>
                    </a:cubicBezTo>
                    <a:cubicBezTo>
                      <a:pt x="1612" y="3655"/>
                      <a:pt x="1613" y="3660"/>
                      <a:pt x="1614" y="3664"/>
                    </a:cubicBezTo>
                    <a:moveTo>
                      <a:pt x="1569" y="3668"/>
                    </a:moveTo>
                    <a:cubicBezTo>
                      <a:pt x="1556" y="3669"/>
                      <a:pt x="1542" y="3671"/>
                      <a:pt x="1528" y="3672"/>
                    </a:cubicBezTo>
                    <a:cubicBezTo>
                      <a:pt x="1527" y="3669"/>
                      <a:pt x="1526" y="3666"/>
                      <a:pt x="1525" y="3663"/>
                    </a:cubicBezTo>
                    <a:cubicBezTo>
                      <a:pt x="1539" y="3661"/>
                      <a:pt x="1552" y="3659"/>
                      <a:pt x="1565" y="3657"/>
                    </a:cubicBezTo>
                    <a:cubicBezTo>
                      <a:pt x="1567" y="3661"/>
                      <a:pt x="1568" y="3664"/>
                      <a:pt x="1569" y="3668"/>
                    </a:cubicBezTo>
                    <a:moveTo>
                      <a:pt x="1571" y="3673"/>
                    </a:moveTo>
                    <a:cubicBezTo>
                      <a:pt x="1575" y="3681"/>
                      <a:pt x="1578" y="3688"/>
                      <a:pt x="1582" y="3693"/>
                    </a:cubicBezTo>
                    <a:cubicBezTo>
                      <a:pt x="1569" y="3693"/>
                      <a:pt x="1554" y="3694"/>
                      <a:pt x="1539" y="3695"/>
                    </a:cubicBezTo>
                    <a:cubicBezTo>
                      <a:pt x="1536" y="3690"/>
                      <a:pt x="1533" y="3684"/>
                      <a:pt x="1530" y="3677"/>
                    </a:cubicBezTo>
                    <a:cubicBezTo>
                      <a:pt x="1544" y="3676"/>
                      <a:pt x="1558" y="3674"/>
                      <a:pt x="1571" y="3673"/>
                    </a:cubicBezTo>
                    <a:moveTo>
                      <a:pt x="1535" y="3696"/>
                    </a:moveTo>
                    <a:cubicBezTo>
                      <a:pt x="1525" y="3696"/>
                      <a:pt x="1514" y="3697"/>
                      <a:pt x="1503" y="3698"/>
                    </a:cubicBezTo>
                    <a:cubicBezTo>
                      <a:pt x="1501" y="3693"/>
                      <a:pt x="1498" y="3687"/>
                      <a:pt x="1496" y="3682"/>
                    </a:cubicBezTo>
                    <a:cubicBezTo>
                      <a:pt x="1505" y="3680"/>
                      <a:pt x="1515" y="3679"/>
                      <a:pt x="1525" y="3678"/>
                    </a:cubicBezTo>
                    <a:cubicBezTo>
                      <a:pt x="1528" y="3685"/>
                      <a:pt x="1532" y="3691"/>
                      <a:pt x="1535" y="3696"/>
                    </a:cubicBezTo>
                    <a:moveTo>
                      <a:pt x="1499" y="3698"/>
                    </a:moveTo>
                    <a:cubicBezTo>
                      <a:pt x="1489" y="3699"/>
                      <a:pt x="1479" y="3700"/>
                      <a:pt x="1469" y="3701"/>
                    </a:cubicBezTo>
                    <a:cubicBezTo>
                      <a:pt x="1466" y="3696"/>
                      <a:pt x="1463" y="3691"/>
                      <a:pt x="1460" y="3686"/>
                    </a:cubicBezTo>
                    <a:cubicBezTo>
                      <a:pt x="1471" y="3685"/>
                      <a:pt x="1481" y="3683"/>
                      <a:pt x="1491" y="3682"/>
                    </a:cubicBezTo>
                    <a:cubicBezTo>
                      <a:pt x="1494" y="3688"/>
                      <a:pt x="1496" y="3694"/>
                      <a:pt x="1499" y="3698"/>
                    </a:cubicBezTo>
                    <a:moveTo>
                      <a:pt x="1464" y="3701"/>
                    </a:moveTo>
                    <a:cubicBezTo>
                      <a:pt x="1458" y="3702"/>
                      <a:pt x="1452" y="3703"/>
                      <a:pt x="1447" y="3703"/>
                    </a:cubicBezTo>
                    <a:cubicBezTo>
                      <a:pt x="1444" y="3698"/>
                      <a:pt x="1442" y="3694"/>
                      <a:pt x="1439" y="3688"/>
                    </a:cubicBezTo>
                    <a:cubicBezTo>
                      <a:pt x="1445" y="3688"/>
                      <a:pt x="1450" y="3687"/>
                      <a:pt x="1456" y="3686"/>
                    </a:cubicBezTo>
                    <a:cubicBezTo>
                      <a:pt x="1459" y="3692"/>
                      <a:pt x="1461" y="3697"/>
                      <a:pt x="1464" y="3701"/>
                    </a:cubicBezTo>
                    <a:moveTo>
                      <a:pt x="1442" y="3703"/>
                    </a:moveTo>
                    <a:cubicBezTo>
                      <a:pt x="1433" y="3704"/>
                      <a:pt x="1424" y="3705"/>
                      <a:pt x="1415" y="3706"/>
                    </a:cubicBezTo>
                    <a:cubicBezTo>
                      <a:pt x="1413" y="3702"/>
                      <a:pt x="1410" y="3697"/>
                      <a:pt x="1408" y="3692"/>
                    </a:cubicBezTo>
                    <a:cubicBezTo>
                      <a:pt x="1417" y="3691"/>
                      <a:pt x="1425" y="3690"/>
                      <a:pt x="1434" y="3689"/>
                    </a:cubicBezTo>
                    <a:cubicBezTo>
                      <a:pt x="1437" y="3694"/>
                      <a:pt x="1440" y="3699"/>
                      <a:pt x="1442" y="3703"/>
                    </a:cubicBezTo>
                    <a:moveTo>
                      <a:pt x="1411" y="3707"/>
                    </a:moveTo>
                    <a:cubicBezTo>
                      <a:pt x="1403" y="3707"/>
                      <a:pt x="1396" y="3708"/>
                      <a:pt x="1388" y="3709"/>
                    </a:cubicBezTo>
                    <a:cubicBezTo>
                      <a:pt x="1386" y="3705"/>
                      <a:pt x="1383" y="3700"/>
                      <a:pt x="1381" y="3696"/>
                    </a:cubicBezTo>
                    <a:cubicBezTo>
                      <a:pt x="1388" y="3695"/>
                      <a:pt x="1396" y="3694"/>
                      <a:pt x="1404" y="3693"/>
                    </a:cubicBezTo>
                    <a:cubicBezTo>
                      <a:pt x="1406" y="3698"/>
                      <a:pt x="1408" y="3702"/>
                      <a:pt x="1411" y="3707"/>
                    </a:cubicBezTo>
                    <a:moveTo>
                      <a:pt x="1385" y="3709"/>
                    </a:moveTo>
                    <a:cubicBezTo>
                      <a:pt x="1377" y="3710"/>
                      <a:pt x="1369" y="3711"/>
                      <a:pt x="1361" y="3712"/>
                    </a:cubicBezTo>
                    <a:cubicBezTo>
                      <a:pt x="1358" y="3708"/>
                      <a:pt x="1356" y="3704"/>
                      <a:pt x="1354" y="3699"/>
                    </a:cubicBezTo>
                    <a:cubicBezTo>
                      <a:pt x="1361" y="3698"/>
                      <a:pt x="1368" y="3697"/>
                      <a:pt x="1376" y="3697"/>
                    </a:cubicBezTo>
                    <a:cubicBezTo>
                      <a:pt x="1379" y="3701"/>
                      <a:pt x="1382" y="3705"/>
                      <a:pt x="1385" y="3709"/>
                    </a:cubicBezTo>
                    <a:moveTo>
                      <a:pt x="1356" y="3713"/>
                    </a:moveTo>
                    <a:cubicBezTo>
                      <a:pt x="1349" y="3714"/>
                      <a:pt x="1342" y="3714"/>
                      <a:pt x="1336" y="3715"/>
                    </a:cubicBezTo>
                    <a:cubicBezTo>
                      <a:pt x="1333" y="3711"/>
                      <a:pt x="1330" y="3707"/>
                      <a:pt x="1327" y="3703"/>
                    </a:cubicBezTo>
                    <a:cubicBezTo>
                      <a:pt x="1335" y="3702"/>
                      <a:pt x="1342" y="3701"/>
                      <a:pt x="1350" y="3700"/>
                    </a:cubicBezTo>
                    <a:cubicBezTo>
                      <a:pt x="1352" y="3704"/>
                      <a:pt x="1354" y="3709"/>
                      <a:pt x="1356" y="3713"/>
                    </a:cubicBezTo>
                    <a:moveTo>
                      <a:pt x="1330" y="3716"/>
                    </a:moveTo>
                    <a:cubicBezTo>
                      <a:pt x="1324" y="3717"/>
                      <a:pt x="1318" y="3718"/>
                      <a:pt x="1312" y="3719"/>
                    </a:cubicBezTo>
                    <a:cubicBezTo>
                      <a:pt x="1309" y="3715"/>
                      <a:pt x="1306" y="3710"/>
                      <a:pt x="1304" y="3706"/>
                    </a:cubicBezTo>
                    <a:cubicBezTo>
                      <a:pt x="1310" y="3705"/>
                      <a:pt x="1315" y="3705"/>
                      <a:pt x="1321" y="3704"/>
                    </a:cubicBezTo>
                    <a:cubicBezTo>
                      <a:pt x="1324" y="3708"/>
                      <a:pt x="1327" y="3712"/>
                      <a:pt x="1330" y="3716"/>
                    </a:cubicBezTo>
                    <a:moveTo>
                      <a:pt x="1307" y="3719"/>
                    </a:moveTo>
                    <a:cubicBezTo>
                      <a:pt x="1301" y="3720"/>
                      <a:pt x="1294" y="3721"/>
                      <a:pt x="1288" y="3722"/>
                    </a:cubicBezTo>
                    <a:cubicBezTo>
                      <a:pt x="1285" y="3718"/>
                      <a:pt x="1282" y="3714"/>
                      <a:pt x="1280" y="3709"/>
                    </a:cubicBezTo>
                    <a:cubicBezTo>
                      <a:pt x="1286" y="3708"/>
                      <a:pt x="1293" y="3708"/>
                      <a:pt x="1300" y="3707"/>
                    </a:cubicBezTo>
                    <a:cubicBezTo>
                      <a:pt x="1302" y="3711"/>
                      <a:pt x="1305" y="3715"/>
                      <a:pt x="1307" y="3719"/>
                    </a:cubicBezTo>
                    <a:moveTo>
                      <a:pt x="1254" y="3711"/>
                    </a:moveTo>
                    <a:cubicBezTo>
                      <a:pt x="1253" y="3708"/>
                      <a:pt x="1252" y="3706"/>
                      <a:pt x="1250" y="3704"/>
                    </a:cubicBezTo>
                    <a:cubicBezTo>
                      <a:pt x="1256" y="3703"/>
                      <a:pt x="1262" y="3702"/>
                      <a:pt x="1268" y="3701"/>
                    </a:cubicBezTo>
                    <a:cubicBezTo>
                      <a:pt x="1270" y="3704"/>
                      <a:pt x="1271" y="3706"/>
                      <a:pt x="1273" y="3708"/>
                    </a:cubicBezTo>
                    <a:cubicBezTo>
                      <a:pt x="1267" y="3709"/>
                      <a:pt x="1260" y="3710"/>
                      <a:pt x="1254" y="3711"/>
                    </a:cubicBezTo>
                    <a:moveTo>
                      <a:pt x="1082" y="3698"/>
                    </a:moveTo>
                    <a:cubicBezTo>
                      <a:pt x="1081" y="3697"/>
                      <a:pt x="1081" y="3696"/>
                      <a:pt x="1081" y="3696"/>
                    </a:cubicBezTo>
                    <a:cubicBezTo>
                      <a:pt x="1088" y="3695"/>
                      <a:pt x="1095" y="3693"/>
                      <a:pt x="1102" y="3692"/>
                    </a:cubicBezTo>
                    <a:cubicBezTo>
                      <a:pt x="1102" y="3693"/>
                      <a:pt x="1103" y="3694"/>
                      <a:pt x="1103" y="3695"/>
                    </a:cubicBezTo>
                    <a:cubicBezTo>
                      <a:pt x="1096" y="3696"/>
                      <a:pt x="1089" y="3697"/>
                      <a:pt x="1082" y="3698"/>
                    </a:cubicBezTo>
                    <a:moveTo>
                      <a:pt x="1077" y="3698"/>
                    </a:moveTo>
                    <a:cubicBezTo>
                      <a:pt x="1071" y="3699"/>
                      <a:pt x="1066" y="3699"/>
                      <a:pt x="1060" y="3700"/>
                    </a:cubicBezTo>
                    <a:cubicBezTo>
                      <a:pt x="1065" y="3699"/>
                      <a:pt x="1071" y="3698"/>
                      <a:pt x="1076" y="3697"/>
                    </a:cubicBezTo>
                    <a:cubicBezTo>
                      <a:pt x="1076" y="3697"/>
                      <a:pt x="1077" y="3698"/>
                      <a:pt x="1077" y="3698"/>
                    </a:cubicBezTo>
                    <a:moveTo>
                      <a:pt x="1041" y="3727"/>
                    </a:moveTo>
                    <a:cubicBezTo>
                      <a:pt x="1042" y="3729"/>
                      <a:pt x="1043" y="3730"/>
                      <a:pt x="1044" y="3731"/>
                    </a:cubicBezTo>
                    <a:cubicBezTo>
                      <a:pt x="1038" y="3732"/>
                      <a:pt x="1033" y="3734"/>
                      <a:pt x="1028" y="3735"/>
                    </a:cubicBezTo>
                    <a:cubicBezTo>
                      <a:pt x="1026" y="3733"/>
                      <a:pt x="1025" y="3731"/>
                      <a:pt x="1023" y="3729"/>
                    </a:cubicBezTo>
                    <a:cubicBezTo>
                      <a:pt x="1029" y="3728"/>
                      <a:pt x="1035" y="3728"/>
                      <a:pt x="1041" y="3727"/>
                    </a:cubicBezTo>
                    <a:moveTo>
                      <a:pt x="761" y="3715"/>
                    </a:moveTo>
                    <a:cubicBezTo>
                      <a:pt x="759" y="3711"/>
                      <a:pt x="758" y="3708"/>
                      <a:pt x="756" y="3704"/>
                    </a:cubicBezTo>
                    <a:cubicBezTo>
                      <a:pt x="759" y="3704"/>
                      <a:pt x="762" y="3704"/>
                      <a:pt x="765" y="3704"/>
                    </a:cubicBezTo>
                    <a:cubicBezTo>
                      <a:pt x="767" y="3708"/>
                      <a:pt x="768" y="3711"/>
                      <a:pt x="770" y="3715"/>
                    </a:cubicBezTo>
                    <a:cubicBezTo>
                      <a:pt x="767" y="3715"/>
                      <a:pt x="764" y="3715"/>
                      <a:pt x="761" y="3715"/>
                    </a:cubicBezTo>
                    <a:moveTo>
                      <a:pt x="755" y="3715"/>
                    </a:moveTo>
                    <a:cubicBezTo>
                      <a:pt x="751" y="3715"/>
                      <a:pt x="748" y="3715"/>
                      <a:pt x="744" y="3715"/>
                    </a:cubicBezTo>
                    <a:cubicBezTo>
                      <a:pt x="743" y="3711"/>
                      <a:pt x="742" y="3708"/>
                      <a:pt x="741" y="3705"/>
                    </a:cubicBezTo>
                    <a:cubicBezTo>
                      <a:pt x="744" y="3705"/>
                      <a:pt x="748" y="3705"/>
                      <a:pt x="751" y="3704"/>
                    </a:cubicBezTo>
                    <a:cubicBezTo>
                      <a:pt x="752" y="3707"/>
                      <a:pt x="753" y="3709"/>
                      <a:pt x="754" y="3711"/>
                    </a:cubicBezTo>
                    <a:cubicBezTo>
                      <a:pt x="754" y="3712"/>
                      <a:pt x="754" y="3714"/>
                      <a:pt x="755" y="3715"/>
                    </a:cubicBezTo>
                    <a:moveTo>
                      <a:pt x="742" y="3715"/>
                    </a:moveTo>
                    <a:cubicBezTo>
                      <a:pt x="738" y="3715"/>
                      <a:pt x="735" y="3715"/>
                      <a:pt x="731" y="3715"/>
                    </a:cubicBezTo>
                    <a:cubicBezTo>
                      <a:pt x="730" y="3712"/>
                      <a:pt x="728" y="3708"/>
                      <a:pt x="727" y="3705"/>
                    </a:cubicBezTo>
                    <a:cubicBezTo>
                      <a:pt x="731" y="3705"/>
                      <a:pt x="735" y="3705"/>
                      <a:pt x="739" y="3705"/>
                    </a:cubicBezTo>
                    <a:cubicBezTo>
                      <a:pt x="740" y="3708"/>
                      <a:pt x="741" y="3711"/>
                      <a:pt x="742" y="3715"/>
                    </a:cubicBezTo>
                    <a:moveTo>
                      <a:pt x="711" y="3715"/>
                    </a:moveTo>
                    <a:cubicBezTo>
                      <a:pt x="709" y="3715"/>
                      <a:pt x="706" y="3715"/>
                      <a:pt x="703" y="3715"/>
                    </a:cubicBezTo>
                    <a:cubicBezTo>
                      <a:pt x="702" y="3712"/>
                      <a:pt x="701" y="3708"/>
                      <a:pt x="699" y="3705"/>
                    </a:cubicBezTo>
                    <a:cubicBezTo>
                      <a:pt x="702" y="3705"/>
                      <a:pt x="704" y="3705"/>
                      <a:pt x="707" y="3705"/>
                    </a:cubicBezTo>
                    <a:cubicBezTo>
                      <a:pt x="708" y="3708"/>
                      <a:pt x="709" y="3711"/>
                      <a:pt x="711" y="3715"/>
                    </a:cubicBezTo>
                    <a:moveTo>
                      <a:pt x="698" y="3715"/>
                    </a:moveTo>
                    <a:cubicBezTo>
                      <a:pt x="694" y="3715"/>
                      <a:pt x="690" y="3715"/>
                      <a:pt x="685" y="3715"/>
                    </a:cubicBezTo>
                    <a:cubicBezTo>
                      <a:pt x="684" y="3711"/>
                      <a:pt x="683" y="3708"/>
                      <a:pt x="682" y="3705"/>
                    </a:cubicBezTo>
                    <a:cubicBezTo>
                      <a:pt x="683" y="3705"/>
                      <a:pt x="685" y="3705"/>
                      <a:pt x="686" y="3705"/>
                    </a:cubicBezTo>
                    <a:cubicBezTo>
                      <a:pt x="685" y="3705"/>
                      <a:pt x="683" y="3705"/>
                      <a:pt x="682" y="3705"/>
                    </a:cubicBezTo>
                    <a:cubicBezTo>
                      <a:pt x="680" y="3701"/>
                      <a:pt x="679" y="3697"/>
                      <a:pt x="678" y="3693"/>
                    </a:cubicBezTo>
                    <a:cubicBezTo>
                      <a:pt x="676" y="3688"/>
                      <a:pt x="676" y="3688"/>
                      <a:pt x="676" y="3688"/>
                    </a:cubicBezTo>
                    <a:cubicBezTo>
                      <a:pt x="681" y="3688"/>
                      <a:pt x="685" y="3688"/>
                      <a:pt x="690" y="3688"/>
                    </a:cubicBezTo>
                    <a:cubicBezTo>
                      <a:pt x="691" y="3694"/>
                      <a:pt x="693" y="3699"/>
                      <a:pt x="694" y="3705"/>
                    </a:cubicBezTo>
                    <a:cubicBezTo>
                      <a:pt x="692" y="3705"/>
                      <a:pt x="689" y="3705"/>
                      <a:pt x="686" y="3705"/>
                    </a:cubicBezTo>
                    <a:cubicBezTo>
                      <a:pt x="689" y="3705"/>
                      <a:pt x="692" y="3705"/>
                      <a:pt x="694" y="3705"/>
                    </a:cubicBezTo>
                    <a:cubicBezTo>
                      <a:pt x="695" y="3708"/>
                      <a:pt x="696" y="3711"/>
                      <a:pt x="697" y="3714"/>
                    </a:cubicBezTo>
                    <a:cubicBezTo>
                      <a:pt x="697" y="3714"/>
                      <a:pt x="698" y="3714"/>
                      <a:pt x="698" y="3715"/>
                    </a:cubicBezTo>
                    <a:moveTo>
                      <a:pt x="683" y="3714"/>
                    </a:moveTo>
                    <a:cubicBezTo>
                      <a:pt x="679" y="3714"/>
                      <a:pt x="676" y="3714"/>
                      <a:pt x="673" y="3714"/>
                    </a:cubicBezTo>
                    <a:cubicBezTo>
                      <a:pt x="671" y="3711"/>
                      <a:pt x="670" y="3708"/>
                      <a:pt x="668" y="3705"/>
                    </a:cubicBezTo>
                    <a:cubicBezTo>
                      <a:pt x="672" y="3705"/>
                      <a:pt x="676" y="3705"/>
                      <a:pt x="680" y="3705"/>
                    </a:cubicBezTo>
                    <a:cubicBezTo>
                      <a:pt x="681" y="3708"/>
                      <a:pt x="682" y="3711"/>
                      <a:pt x="683" y="3714"/>
                    </a:cubicBezTo>
                    <a:moveTo>
                      <a:pt x="668" y="3714"/>
                    </a:moveTo>
                    <a:cubicBezTo>
                      <a:pt x="667" y="3714"/>
                      <a:pt x="666" y="3714"/>
                      <a:pt x="664" y="3714"/>
                    </a:cubicBezTo>
                    <a:cubicBezTo>
                      <a:pt x="663" y="3711"/>
                      <a:pt x="661" y="3708"/>
                      <a:pt x="660" y="3705"/>
                    </a:cubicBezTo>
                    <a:cubicBezTo>
                      <a:pt x="661" y="3705"/>
                      <a:pt x="663" y="3705"/>
                      <a:pt x="664" y="3705"/>
                    </a:cubicBezTo>
                    <a:cubicBezTo>
                      <a:pt x="665" y="3708"/>
                      <a:pt x="667" y="3711"/>
                      <a:pt x="668" y="3714"/>
                    </a:cubicBezTo>
                    <a:moveTo>
                      <a:pt x="662" y="3714"/>
                    </a:moveTo>
                    <a:cubicBezTo>
                      <a:pt x="658" y="3714"/>
                      <a:pt x="655" y="3714"/>
                      <a:pt x="651" y="3714"/>
                    </a:cubicBezTo>
                    <a:cubicBezTo>
                      <a:pt x="649" y="3711"/>
                      <a:pt x="648" y="3708"/>
                      <a:pt x="646" y="3705"/>
                    </a:cubicBezTo>
                    <a:cubicBezTo>
                      <a:pt x="650" y="3705"/>
                      <a:pt x="655" y="3705"/>
                      <a:pt x="659" y="3705"/>
                    </a:cubicBezTo>
                    <a:cubicBezTo>
                      <a:pt x="660" y="3708"/>
                      <a:pt x="661" y="3711"/>
                      <a:pt x="662" y="3714"/>
                    </a:cubicBezTo>
                    <a:moveTo>
                      <a:pt x="647" y="3714"/>
                    </a:moveTo>
                    <a:cubicBezTo>
                      <a:pt x="644" y="3714"/>
                      <a:pt x="640" y="3714"/>
                      <a:pt x="637" y="3714"/>
                    </a:cubicBezTo>
                    <a:cubicBezTo>
                      <a:pt x="635" y="3711"/>
                      <a:pt x="634" y="3708"/>
                      <a:pt x="633" y="3705"/>
                    </a:cubicBezTo>
                    <a:cubicBezTo>
                      <a:pt x="637" y="3705"/>
                      <a:pt x="640" y="3705"/>
                      <a:pt x="644" y="3705"/>
                    </a:cubicBezTo>
                    <a:cubicBezTo>
                      <a:pt x="645" y="3708"/>
                      <a:pt x="646" y="3711"/>
                      <a:pt x="647" y="3714"/>
                    </a:cubicBezTo>
                    <a:moveTo>
                      <a:pt x="633" y="3704"/>
                    </a:moveTo>
                    <a:cubicBezTo>
                      <a:pt x="631" y="3699"/>
                      <a:pt x="629" y="3693"/>
                      <a:pt x="627" y="3687"/>
                    </a:cubicBezTo>
                    <a:cubicBezTo>
                      <a:pt x="631" y="3688"/>
                      <a:pt x="634" y="3688"/>
                      <a:pt x="638" y="3688"/>
                    </a:cubicBezTo>
                    <a:cubicBezTo>
                      <a:pt x="639" y="3692"/>
                      <a:pt x="641" y="3698"/>
                      <a:pt x="644" y="3704"/>
                    </a:cubicBezTo>
                    <a:cubicBezTo>
                      <a:pt x="640" y="3704"/>
                      <a:pt x="636" y="3704"/>
                      <a:pt x="633" y="3704"/>
                    </a:cubicBezTo>
                    <a:moveTo>
                      <a:pt x="632" y="3704"/>
                    </a:moveTo>
                    <a:cubicBezTo>
                      <a:pt x="629" y="3704"/>
                      <a:pt x="627" y="3704"/>
                      <a:pt x="625" y="3704"/>
                    </a:cubicBezTo>
                    <a:cubicBezTo>
                      <a:pt x="624" y="3704"/>
                      <a:pt x="624" y="3704"/>
                      <a:pt x="624" y="3704"/>
                    </a:cubicBezTo>
                    <a:cubicBezTo>
                      <a:pt x="622" y="3698"/>
                      <a:pt x="619" y="3692"/>
                      <a:pt x="617" y="3687"/>
                    </a:cubicBezTo>
                    <a:cubicBezTo>
                      <a:pt x="620" y="3687"/>
                      <a:pt x="622" y="3687"/>
                      <a:pt x="625" y="3687"/>
                    </a:cubicBezTo>
                    <a:cubicBezTo>
                      <a:pt x="627" y="3693"/>
                      <a:pt x="629" y="3699"/>
                      <a:pt x="632" y="3704"/>
                    </a:cubicBezTo>
                    <a:moveTo>
                      <a:pt x="621" y="3704"/>
                    </a:moveTo>
                    <a:cubicBezTo>
                      <a:pt x="616" y="3704"/>
                      <a:pt x="611" y="3703"/>
                      <a:pt x="606" y="3703"/>
                    </a:cubicBezTo>
                    <a:cubicBezTo>
                      <a:pt x="603" y="3698"/>
                      <a:pt x="601" y="3692"/>
                      <a:pt x="598" y="3686"/>
                    </a:cubicBezTo>
                    <a:cubicBezTo>
                      <a:pt x="604" y="3686"/>
                      <a:pt x="609" y="3686"/>
                      <a:pt x="615" y="3687"/>
                    </a:cubicBezTo>
                    <a:cubicBezTo>
                      <a:pt x="617" y="3692"/>
                      <a:pt x="618" y="3698"/>
                      <a:pt x="621" y="3704"/>
                    </a:cubicBezTo>
                    <a:moveTo>
                      <a:pt x="604" y="3703"/>
                    </a:moveTo>
                    <a:cubicBezTo>
                      <a:pt x="600" y="3703"/>
                      <a:pt x="595" y="3703"/>
                      <a:pt x="591" y="3703"/>
                    </a:cubicBezTo>
                    <a:cubicBezTo>
                      <a:pt x="588" y="3697"/>
                      <a:pt x="585" y="3690"/>
                      <a:pt x="583" y="3684"/>
                    </a:cubicBezTo>
                    <a:cubicBezTo>
                      <a:pt x="588" y="3685"/>
                      <a:pt x="592" y="3685"/>
                      <a:pt x="596" y="3686"/>
                    </a:cubicBezTo>
                    <a:cubicBezTo>
                      <a:pt x="599" y="3692"/>
                      <a:pt x="601" y="3697"/>
                      <a:pt x="604" y="3703"/>
                    </a:cubicBezTo>
                    <a:moveTo>
                      <a:pt x="588" y="3703"/>
                    </a:moveTo>
                    <a:cubicBezTo>
                      <a:pt x="585" y="3703"/>
                      <a:pt x="583" y="3703"/>
                      <a:pt x="580" y="3702"/>
                    </a:cubicBezTo>
                    <a:cubicBezTo>
                      <a:pt x="577" y="3696"/>
                      <a:pt x="575" y="3690"/>
                      <a:pt x="573" y="3683"/>
                    </a:cubicBezTo>
                    <a:cubicBezTo>
                      <a:pt x="576" y="3684"/>
                      <a:pt x="579" y="3684"/>
                      <a:pt x="582" y="3684"/>
                    </a:cubicBezTo>
                    <a:cubicBezTo>
                      <a:pt x="583" y="3689"/>
                      <a:pt x="585" y="3696"/>
                      <a:pt x="588" y="3703"/>
                    </a:cubicBezTo>
                    <a:moveTo>
                      <a:pt x="579" y="3702"/>
                    </a:moveTo>
                    <a:cubicBezTo>
                      <a:pt x="576" y="3702"/>
                      <a:pt x="572" y="3702"/>
                      <a:pt x="569" y="3702"/>
                    </a:cubicBezTo>
                    <a:cubicBezTo>
                      <a:pt x="566" y="3695"/>
                      <a:pt x="563" y="3688"/>
                      <a:pt x="561" y="3682"/>
                    </a:cubicBezTo>
                    <a:cubicBezTo>
                      <a:pt x="564" y="3682"/>
                      <a:pt x="567" y="3683"/>
                      <a:pt x="570" y="3683"/>
                    </a:cubicBezTo>
                    <a:cubicBezTo>
                      <a:pt x="573" y="3690"/>
                      <a:pt x="576" y="3696"/>
                      <a:pt x="579" y="3702"/>
                    </a:cubicBezTo>
                    <a:moveTo>
                      <a:pt x="554" y="3699"/>
                    </a:moveTo>
                    <a:cubicBezTo>
                      <a:pt x="555" y="3700"/>
                      <a:pt x="555" y="3701"/>
                      <a:pt x="556" y="3702"/>
                    </a:cubicBezTo>
                    <a:cubicBezTo>
                      <a:pt x="555" y="3702"/>
                      <a:pt x="555" y="3702"/>
                      <a:pt x="555" y="3702"/>
                    </a:cubicBezTo>
                    <a:cubicBezTo>
                      <a:pt x="555" y="3701"/>
                      <a:pt x="555" y="3700"/>
                      <a:pt x="554" y="3699"/>
                    </a:cubicBezTo>
                    <a:moveTo>
                      <a:pt x="556" y="3702"/>
                    </a:moveTo>
                    <a:cubicBezTo>
                      <a:pt x="557" y="3705"/>
                      <a:pt x="559" y="3708"/>
                      <a:pt x="560" y="3711"/>
                    </a:cubicBezTo>
                    <a:cubicBezTo>
                      <a:pt x="560" y="3711"/>
                      <a:pt x="559" y="3711"/>
                      <a:pt x="559" y="3711"/>
                    </a:cubicBezTo>
                    <a:cubicBezTo>
                      <a:pt x="558" y="3708"/>
                      <a:pt x="556" y="3705"/>
                      <a:pt x="555" y="3702"/>
                    </a:cubicBezTo>
                    <a:cubicBezTo>
                      <a:pt x="556" y="3702"/>
                      <a:pt x="556" y="3702"/>
                      <a:pt x="556" y="3702"/>
                    </a:cubicBezTo>
                    <a:moveTo>
                      <a:pt x="555" y="3711"/>
                    </a:moveTo>
                    <a:cubicBezTo>
                      <a:pt x="553" y="3711"/>
                      <a:pt x="551" y="3710"/>
                      <a:pt x="550" y="3710"/>
                    </a:cubicBezTo>
                    <a:cubicBezTo>
                      <a:pt x="548" y="3707"/>
                      <a:pt x="547" y="3704"/>
                      <a:pt x="546" y="3701"/>
                    </a:cubicBezTo>
                    <a:cubicBezTo>
                      <a:pt x="548" y="3701"/>
                      <a:pt x="550" y="3702"/>
                      <a:pt x="552" y="3702"/>
                    </a:cubicBezTo>
                    <a:cubicBezTo>
                      <a:pt x="553" y="3705"/>
                      <a:pt x="554" y="3708"/>
                      <a:pt x="555" y="3711"/>
                    </a:cubicBezTo>
                    <a:moveTo>
                      <a:pt x="548" y="3710"/>
                    </a:moveTo>
                    <a:cubicBezTo>
                      <a:pt x="548" y="3710"/>
                      <a:pt x="547" y="3710"/>
                      <a:pt x="546" y="3710"/>
                    </a:cubicBezTo>
                    <a:cubicBezTo>
                      <a:pt x="545" y="3707"/>
                      <a:pt x="543" y="3704"/>
                      <a:pt x="541" y="3701"/>
                    </a:cubicBezTo>
                    <a:cubicBezTo>
                      <a:pt x="542" y="3701"/>
                      <a:pt x="543" y="3701"/>
                      <a:pt x="543" y="3701"/>
                    </a:cubicBezTo>
                    <a:cubicBezTo>
                      <a:pt x="545" y="3704"/>
                      <a:pt x="547" y="3707"/>
                      <a:pt x="548" y="3710"/>
                    </a:cubicBezTo>
                    <a:moveTo>
                      <a:pt x="500" y="3704"/>
                    </a:moveTo>
                    <a:cubicBezTo>
                      <a:pt x="497" y="3703"/>
                      <a:pt x="495" y="3702"/>
                      <a:pt x="492" y="3702"/>
                    </a:cubicBezTo>
                    <a:cubicBezTo>
                      <a:pt x="492" y="3701"/>
                      <a:pt x="491" y="3700"/>
                      <a:pt x="491" y="3699"/>
                    </a:cubicBezTo>
                    <a:cubicBezTo>
                      <a:pt x="493" y="3699"/>
                      <a:pt x="495" y="3699"/>
                      <a:pt x="498" y="3700"/>
                    </a:cubicBezTo>
                    <a:cubicBezTo>
                      <a:pt x="498" y="3701"/>
                      <a:pt x="499" y="3702"/>
                      <a:pt x="500" y="3704"/>
                    </a:cubicBezTo>
                    <a:moveTo>
                      <a:pt x="405" y="3674"/>
                    </a:moveTo>
                    <a:cubicBezTo>
                      <a:pt x="401" y="3663"/>
                      <a:pt x="397" y="3651"/>
                      <a:pt x="393" y="3638"/>
                    </a:cubicBezTo>
                    <a:cubicBezTo>
                      <a:pt x="397" y="3639"/>
                      <a:pt x="400" y="3639"/>
                      <a:pt x="403" y="3640"/>
                    </a:cubicBezTo>
                    <a:cubicBezTo>
                      <a:pt x="407" y="3654"/>
                      <a:pt x="412" y="3667"/>
                      <a:pt x="417" y="3680"/>
                    </a:cubicBezTo>
                    <a:cubicBezTo>
                      <a:pt x="413" y="3678"/>
                      <a:pt x="409" y="3676"/>
                      <a:pt x="405" y="3674"/>
                    </a:cubicBezTo>
                    <a:moveTo>
                      <a:pt x="403" y="3673"/>
                    </a:moveTo>
                    <a:cubicBezTo>
                      <a:pt x="399" y="3671"/>
                      <a:pt x="395" y="3670"/>
                      <a:pt x="391" y="3668"/>
                    </a:cubicBezTo>
                    <a:cubicBezTo>
                      <a:pt x="387" y="3658"/>
                      <a:pt x="383" y="3647"/>
                      <a:pt x="379" y="3636"/>
                    </a:cubicBezTo>
                    <a:cubicBezTo>
                      <a:pt x="382" y="3637"/>
                      <a:pt x="386" y="3637"/>
                      <a:pt x="390" y="3638"/>
                    </a:cubicBezTo>
                    <a:cubicBezTo>
                      <a:pt x="393" y="3650"/>
                      <a:pt x="398" y="3662"/>
                      <a:pt x="403" y="3673"/>
                    </a:cubicBezTo>
                    <a:moveTo>
                      <a:pt x="389" y="3666"/>
                    </a:moveTo>
                    <a:cubicBezTo>
                      <a:pt x="385" y="3664"/>
                      <a:pt x="382" y="3662"/>
                      <a:pt x="379" y="3660"/>
                    </a:cubicBezTo>
                    <a:cubicBezTo>
                      <a:pt x="375" y="3652"/>
                      <a:pt x="371" y="3644"/>
                      <a:pt x="368" y="3635"/>
                    </a:cubicBezTo>
                    <a:cubicBezTo>
                      <a:pt x="370" y="3635"/>
                      <a:pt x="373" y="3635"/>
                      <a:pt x="375" y="3636"/>
                    </a:cubicBezTo>
                    <a:cubicBezTo>
                      <a:pt x="379" y="3646"/>
                      <a:pt x="384" y="3656"/>
                      <a:pt x="389" y="3666"/>
                    </a:cubicBezTo>
                    <a:moveTo>
                      <a:pt x="355" y="3644"/>
                    </a:moveTo>
                    <a:cubicBezTo>
                      <a:pt x="350" y="3641"/>
                      <a:pt x="346" y="3637"/>
                      <a:pt x="342" y="3633"/>
                    </a:cubicBezTo>
                    <a:cubicBezTo>
                      <a:pt x="336" y="3620"/>
                      <a:pt x="330" y="3603"/>
                      <a:pt x="325" y="3586"/>
                    </a:cubicBezTo>
                    <a:cubicBezTo>
                      <a:pt x="330" y="3586"/>
                      <a:pt x="330" y="3586"/>
                      <a:pt x="330" y="3586"/>
                    </a:cubicBezTo>
                    <a:cubicBezTo>
                      <a:pt x="332" y="3593"/>
                      <a:pt x="335" y="3601"/>
                      <a:pt x="337" y="3609"/>
                    </a:cubicBezTo>
                    <a:cubicBezTo>
                      <a:pt x="342" y="3622"/>
                      <a:pt x="348" y="3633"/>
                      <a:pt x="355" y="3644"/>
                    </a:cubicBezTo>
                    <a:moveTo>
                      <a:pt x="325" y="3586"/>
                    </a:moveTo>
                    <a:cubicBezTo>
                      <a:pt x="322" y="3576"/>
                      <a:pt x="320" y="3566"/>
                      <a:pt x="317" y="3556"/>
                    </a:cubicBezTo>
                    <a:cubicBezTo>
                      <a:pt x="319" y="3556"/>
                      <a:pt x="321" y="3556"/>
                      <a:pt x="322" y="3556"/>
                    </a:cubicBezTo>
                    <a:cubicBezTo>
                      <a:pt x="324" y="3566"/>
                      <a:pt x="327" y="3576"/>
                      <a:pt x="330" y="3586"/>
                    </a:cubicBezTo>
                    <a:cubicBezTo>
                      <a:pt x="325" y="3586"/>
                      <a:pt x="325" y="3586"/>
                      <a:pt x="325" y="3586"/>
                    </a:cubicBezTo>
                    <a:moveTo>
                      <a:pt x="301" y="3494"/>
                    </a:moveTo>
                    <a:cubicBezTo>
                      <a:pt x="305" y="3498"/>
                      <a:pt x="309" y="3502"/>
                      <a:pt x="314" y="3505"/>
                    </a:cubicBezTo>
                    <a:cubicBezTo>
                      <a:pt x="315" y="3513"/>
                      <a:pt x="316" y="3522"/>
                      <a:pt x="318" y="3532"/>
                    </a:cubicBezTo>
                    <a:cubicBezTo>
                      <a:pt x="316" y="3531"/>
                      <a:pt x="314" y="3530"/>
                      <a:pt x="313" y="3529"/>
                    </a:cubicBezTo>
                    <a:cubicBezTo>
                      <a:pt x="318" y="3533"/>
                      <a:pt x="318" y="3533"/>
                      <a:pt x="318" y="3533"/>
                    </a:cubicBezTo>
                    <a:cubicBezTo>
                      <a:pt x="319" y="3540"/>
                      <a:pt x="321" y="3548"/>
                      <a:pt x="322" y="3556"/>
                    </a:cubicBezTo>
                    <a:cubicBezTo>
                      <a:pt x="321" y="3556"/>
                      <a:pt x="319" y="3556"/>
                      <a:pt x="317" y="3556"/>
                    </a:cubicBezTo>
                    <a:cubicBezTo>
                      <a:pt x="310" y="3529"/>
                      <a:pt x="304" y="3504"/>
                      <a:pt x="301" y="3494"/>
                    </a:cubicBezTo>
                    <a:moveTo>
                      <a:pt x="516" y="3291"/>
                    </a:moveTo>
                    <a:cubicBezTo>
                      <a:pt x="538" y="3232"/>
                      <a:pt x="538" y="3232"/>
                      <a:pt x="538" y="3232"/>
                    </a:cubicBezTo>
                    <a:cubicBezTo>
                      <a:pt x="657" y="3222"/>
                      <a:pt x="657" y="3222"/>
                      <a:pt x="657" y="3222"/>
                    </a:cubicBezTo>
                    <a:cubicBezTo>
                      <a:pt x="639" y="3279"/>
                      <a:pt x="639" y="3279"/>
                      <a:pt x="639" y="3279"/>
                    </a:cubicBezTo>
                    <a:cubicBezTo>
                      <a:pt x="621" y="3279"/>
                      <a:pt x="621" y="3279"/>
                      <a:pt x="621" y="3279"/>
                    </a:cubicBezTo>
                    <a:cubicBezTo>
                      <a:pt x="622" y="3287"/>
                      <a:pt x="622" y="3287"/>
                      <a:pt x="622" y="3287"/>
                    </a:cubicBezTo>
                    <a:cubicBezTo>
                      <a:pt x="586" y="3284"/>
                      <a:pt x="550" y="3286"/>
                      <a:pt x="516" y="3291"/>
                    </a:cubicBezTo>
                    <a:moveTo>
                      <a:pt x="549" y="3204"/>
                    </a:moveTo>
                    <a:cubicBezTo>
                      <a:pt x="583" y="3113"/>
                      <a:pt x="583" y="3113"/>
                      <a:pt x="583" y="3113"/>
                    </a:cubicBezTo>
                    <a:cubicBezTo>
                      <a:pt x="625" y="3103"/>
                      <a:pt x="664" y="3095"/>
                      <a:pt x="700" y="3088"/>
                    </a:cubicBezTo>
                    <a:cubicBezTo>
                      <a:pt x="666" y="3194"/>
                      <a:pt x="666" y="3194"/>
                      <a:pt x="666" y="3194"/>
                    </a:cubicBezTo>
                    <a:cubicBezTo>
                      <a:pt x="549" y="3204"/>
                      <a:pt x="549" y="3204"/>
                      <a:pt x="549" y="3204"/>
                    </a:cubicBezTo>
                    <a:moveTo>
                      <a:pt x="558" y="3107"/>
                    </a:moveTo>
                    <a:cubicBezTo>
                      <a:pt x="585" y="3066"/>
                      <a:pt x="622" y="2999"/>
                      <a:pt x="649" y="2938"/>
                    </a:cubicBezTo>
                    <a:cubicBezTo>
                      <a:pt x="656" y="2936"/>
                      <a:pt x="663" y="2935"/>
                      <a:pt x="671" y="2934"/>
                    </a:cubicBezTo>
                    <a:cubicBezTo>
                      <a:pt x="663" y="2952"/>
                      <a:pt x="653" y="2971"/>
                      <a:pt x="644" y="2989"/>
                    </a:cubicBezTo>
                    <a:cubicBezTo>
                      <a:pt x="617" y="3043"/>
                      <a:pt x="582" y="3086"/>
                      <a:pt x="577" y="3097"/>
                    </a:cubicBezTo>
                    <a:cubicBezTo>
                      <a:pt x="611" y="3065"/>
                      <a:pt x="647" y="2997"/>
                      <a:pt x="674" y="2933"/>
                    </a:cubicBezTo>
                    <a:cubicBezTo>
                      <a:pt x="679" y="2932"/>
                      <a:pt x="685" y="2931"/>
                      <a:pt x="690" y="2930"/>
                    </a:cubicBezTo>
                    <a:cubicBezTo>
                      <a:pt x="691" y="2930"/>
                      <a:pt x="691" y="2930"/>
                      <a:pt x="692" y="2930"/>
                    </a:cubicBezTo>
                    <a:cubicBezTo>
                      <a:pt x="684" y="2956"/>
                      <a:pt x="672" y="2986"/>
                      <a:pt x="657" y="3013"/>
                    </a:cubicBezTo>
                    <a:cubicBezTo>
                      <a:pt x="636" y="3056"/>
                      <a:pt x="602" y="3086"/>
                      <a:pt x="590" y="3099"/>
                    </a:cubicBezTo>
                    <a:cubicBezTo>
                      <a:pt x="579" y="3101"/>
                      <a:pt x="569" y="3104"/>
                      <a:pt x="558" y="3107"/>
                    </a:cubicBezTo>
                    <a:moveTo>
                      <a:pt x="496" y="3123"/>
                    </a:moveTo>
                    <a:cubicBezTo>
                      <a:pt x="478" y="3128"/>
                      <a:pt x="460" y="3133"/>
                      <a:pt x="443" y="3138"/>
                    </a:cubicBezTo>
                    <a:cubicBezTo>
                      <a:pt x="489" y="3038"/>
                      <a:pt x="489" y="3038"/>
                      <a:pt x="489" y="3038"/>
                    </a:cubicBezTo>
                    <a:cubicBezTo>
                      <a:pt x="499" y="3020"/>
                      <a:pt x="508" y="3001"/>
                      <a:pt x="516" y="2982"/>
                    </a:cubicBezTo>
                    <a:cubicBezTo>
                      <a:pt x="524" y="2979"/>
                      <a:pt x="531" y="2976"/>
                      <a:pt x="539" y="2972"/>
                    </a:cubicBezTo>
                    <a:cubicBezTo>
                      <a:pt x="532" y="2987"/>
                      <a:pt x="526" y="3002"/>
                      <a:pt x="520" y="3015"/>
                    </a:cubicBezTo>
                    <a:cubicBezTo>
                      <a:pt x="499" y="3061"/>
                      <a:pt x="499" y="3061"/>
                      <a:pt x="499" y="3061"/>
                    </a:cubicBezTo>
                    <a:cubicBezTo>
                      <a:pt x="536" y="2979"/>
                      <a:pt x="536" y="2979"/>
                      <a:pt x="536" y="2979"/>
                    </a:cubicBezTo>
                    <a:cubicBezTo>
                      <a:pt x="537" y="2977"/>
                      <a:pt x="538" y="2975"/>
                      <a:pt x="539" y="2972"/>
                    </a:cubicBezTo>
                    <a:cubicBezTo>
                      <a:pt x="542" y="2971"/>
                      <a:pt x="544" y="2971"/>
                      <a:pt x="546" y="2970"/>
                    </a:cubicBezTo>
                    <a:cubicBezTo>
                      <a:pt x="539" y="2988"/>
                      <a:pt x="531" y="3007"/>
                      <a:pt x="522" y="3026"/>
                    </a:cubicBezTo>
                    <a:cubicBezTo>
                      <a:pt x="499" y="3075"/>
                      <a:pt x="461" y="3111"/>
                      <a:pt x="456" y="3121"/>
                    </a:cubicBezTo>
                    <a:cubicBezTo>
                      <a:pt x="494" y="3095"/>
                      <a:pt x="528" y="3030"/>
                      <a:pt x="549" y="2968"/>
                    </a:cubicBezTo>
                    <a:cubicBezTo>
                      <a:pt x="552" y="2968"/>
                      <a:pt x="554" y="2967"/>
                      <a:pt x="556" y="2966"/>
                    </a:cubicBezTo>
                    <a:cubicBezTo>
                      <a:pt x="548" y="2988"/>
                      <a:pt x="539" y="3014"/>
                      <a:pt x="527" y="3038"/>
                    </a:cubicBezTo>
                    <a:cubicBezTo>
                      <a:pt x="507" y="3084"/>
                      <a:pt x="472" y="3114"/>
                      <a:pt x="467" y="3123"/>
                    </a:cubicBezTo>
                    <a:cubicBezTo>
                      <a:pt x="509" y="3099"/>
                      <a:pt x="540" y="3026"/>
                      <a:pt x="559" y="2965"/>
                    </a:cubicBezTo>
                    <a:cubicBezTo>
                      <a:pt x="567" y="2962"/>
                      <a:pt x="577" y="2958"/>
                      <a:pt x="586" y="2955"/>
                    </a:cubicBezTo>
                    <a:cubicBezTo>
                      <a:pt x="556" y="3016"/>
                      <a:pt x="510" y="3095"/>
                      <a:pt x="493" y="3112"/>
                    </a:cubicBezTo>
                    <a:cubicBezTo>
                      <a:pt x="528" y="3081"/>
                      <a:pt x="563" y="3014"/>
                      <a:pt x="589" y="2955"/>
                    </a:cubicBezTo>
                    <a:cubicBezTo>
                      <a:pt x="600" y="2951"/>
                      <a:pt x="612" y="2947"/>
                      <a:pt x="624" y="2944"/>
                    </a:cubicBezTo>
                    <a:cubicBezTo>
                      <a:pt x="614" y="2965"/>
                      <a:pt x="602" y="2986"/>
                      <a:pt x="588" y="3007"/>
                    </a:cubicBezTo>
                    <a:cubicBezTo>
                      <a:pt x="555" y="3061"/>
                      <a:pt x="513" y="3103"/>
                      <a:pt x="506" y="3114"/>
                    </a:cubicBezTo>
                    <a:cubicBezTo>
                      <a:pt x="527" y="3097"/>
                      <a:pt x="550" y="3071"/>
                      <a:pt x="572" y="3039"/>
                    </a:cubicBezTo>
                    <a:cubicBezTo>
                      <a:pt x="553" y="3072"/>
                      <a:pt x="537" y="3101"/>
                      <a:pt x="535" y="3108"/>
                    </a:cubicBezTo>
                    <a:cubicBezTo>
                      <a:pt x="561" y="3071"/>
                      <a:pt x="599" y="3000"/>
                      <a:pt x="629" y="2943"/>
                    </a:cubicBezTo>
                    <a:cubicBezTo>
                      <a:pt x="634" y="2941"/>
                      <a:pt x="640" y="2940"/>
                      <a:pt x="646" y="2939"/>
                    </a:cubicBezTo>
                    <a:cubicBezTo>
                      <a:pt x="616" y="2999"/>
                      <a:pt x="570" y="3079"/>
                      <a:pt x="556" y="3107"/>
                    </a:cubicBezTo>
                    <a:cubicBezTo>
                      <a:pt x="536" y="3112"/>
                      <a:pt x="516" y="3117"/>
                      <a:pt x="496" y="3123"/>
                    </a:cubicBezTo>
                    <a:moveTo>
                      <a:pt x="541" y="2969"/>
                    </a:moveTo>
                    <a:cubicBezTo>
                      <a:pt x="547" y="2957"/>
                      <a:pt x="553" y="2943"/>
                      <a:pt x="560" y="2926"/>
                    </a:cubicBezTo>
                    <a:cubicBezTo>
                      <a:pt x="556" y="2938"/>
                      <a:pt x="552" y="2952"/>
                      <a:pt x="547" y="2966"/>
                    </a:cubicBezTo>
                    <a:cubicBezTo>
                      <a:pt x="545" y="2967"/>
                      <a:pt x="543" y="2968"/>
                      <a:pt x="541" y="2969"/>
                    </a:cubicBezTo>
                    <a:moveTo>
                      <a:pt x="602" y="2793"/>
                    </a:moveTo>
                    <a:cubicBezTo>
                      <a:pt x="593" y="2832"/>
                      <a:pt x="580" y="2869"/>
                      <a:pt x="567" y="2903"/>
                    </a:cubicBezTo>
                    <a:cubicBezTo>
                      <a:pt x="569" y="2896"/>
                      <a:pt x="570" y="2889"/>
                      <a:pt x="571" y="2882"/>
                    </a:cubicBezTo>
                    <a:cubicBezTo>
                      <a:pt x="574" y="2864"/>
                      <a:pt x="574" y="2864"/>
                      <a:pt x="574" y="2864"/>
                    </a:cubicBezTo>
                    <a:cubicBezTo>
                      <a:pt x="568" y="2896"/>
                      <a:pt x="568" y="2896"/>
                      <a:pt x="568" y="2896"/>
                    </a:cubicBezTo>
                    <a:cubicBezTo>
                      <a:pt x="566" y="2901"/>
                      <a:pt x="565" y="2907"/>
                      <a:pt x="563" y="2915"/>
                    </a:cubicBezTo>
                    <a:cubicBezTo>
                      <a:pt x="555" y="2934"/>
                      <a:pt x="548" y="2952"/>
                      <a:pt x="540" y="2969"/>
                    </a:cubicBezTo>
                    <a:cubicBezTo>
                      <a:pt x="533" y="2972"/>
                      <a:pt x="525" y="2975"/>
                      <a:pt x="518" y="2979"/>
                    </a:cubicBezTo>
                    <a:cubicBezTo>
                      <a:pt x="526" y="2960"/>
                      <a:pt x="534" y="2943"/>
                      <a:pt x="540" y="2926"/>
                    </a:cubicBezTo>
                    <a:cubicBezTo>
                      <a:pt x="602" y="2793"/>
                      <a:pt x="602" y="2793"/>
                      <a:pt x="602" y="2793"/>
                    </a:cubicBezTo>
                    <a:moveTo>
                      <a:pt x="607" y="2782"/>
                    </a:moveTo>
                    <a:cubicBezTo>
                      <a:pt x="727" y="2520"/>
                      <a:pt x="727" y="2520"/>
                      <a:pt x="727" y="2520"/>
                    </a:cubicBezTo>
                    <a:cubicBezTo>
                      <a:pt x="728" y="2533"/>
                      <a:pt x="728" y="2533"/>
                      <a:pt x="728" y="2533"/>
                    </a:cubicBezTo>
                    <a:cubicBezTo>
                      <a:pt x="727" y="2520"/>
                      <a:pt x="727" y="2520"/>
                      <a:pt x="727" y="2520"/>
                    </a:cubicBezTo>
                    <a:cubicBezTo>
                      <a:pt x="750" y="2470"/>
                      <a:pt x="750" y="2470"/>
                      <a:pt x="750" y="2470"/>
                    </a:cubicBezTo>
                    <a:cubicBezTo>
                      <a:pt x="754" y="2469"/>
                      <a:pt x="758" y="2469"/>
                      <a:pt x="762" y="2469"/>
                    </a:cubicBezTo>
                    <a:cubicBezTo>
                      <a:pt x="770" y="2522"/>
                      <a:pt x="774" y="2580"/>
                      <a:pt x="769" y="2638"/>
                    </a:cubicBezTo>
                    <a:cubicBezTo>
                      <a:pt x="765" y="2740"/>
                      <a:pt x="739" y="2840"/>
                      <a:pt x="709" y="2923"/>
                    </a:cubicBezTo>
                    <a:cubicBezTo>
                      <a:pt x="707" y="2923"/>
                      <a:pt x="704" y="2924"/>
                      <a:pt x="702" y="2924"/>
                    </a:cubicBezTo>
                    <a:cubicBezTo>
                      <a:pt x="714" y="2888"/>
                      <a:pt x="723" y="2853"/>
                      <a:pt x="730" y="2826"/>
                    </a:cubicBezTo>
                    <a:cubicBezTo>
                      <a:pt x="735" y="2807"/>
                      <a:pt x="735" y="2807"/>
                      <a:pt x="735" y="2807"/>
                    </a:cubicBezTo>
                    <a:cubicBezTo>
                      <a:pt x="725" y="2840"/>
                      <a:pt x="725" y="2840"/>
                      <a:pt x="725" y="2840"/>
                    </a:cubicBezTo>
                    <a:cubicBezTo>
                      <a:pt x="720" y="2857"/>
                      <a:pt x="711" y="2889"/>
                      <a:pt x="699" y="2924"/>
                    </a:cubicBezTo>
                    <a:cubicBezTo>
                      <a:pt x="698" y="2925"/>
                      <a:pt x="697" y="2925"/>
                      <a:pt x="696" y="2925"/>
                    </a:cubicBezTo>
                    <a:cubicBezTo>
                      <a:pt x="702" y="2905"/>
                      <a:pt x="706" y="2886"/>
                      <a:pt x="708" y="2870"/>
                    </a:cubicBezTo>
                    <a:cubicBezTo>
                      <a:pt x="712" y="2852"/>
                      <a:pt x="712" y="2852"/>
                      <a:pt x="712" y="2852"/>
                    </a:cubicBezTo>
                    <a:cubicBezTo>
                      <a:pt x="705" y="2884"/>
                      <a:pt x="705" y="2884"/>
                      <a:pt x="705" y="2884"/>
                    </a:cubicBezTo>
                    <a:cubicBezTo>
                      <a:pt x="702" y="2893"/>
                      <a:pt x="699" y="2908"/>
                      <a:pt x="693" y="2925"/>
                    </a:cubicBezTo>
                    <a:cubicBezTo>
                      <a:pt x="687" y="2926"/>
                      <a:pt x="682" y="2927"/>
                      <a:pt x="676" y="2928"/>
                    </a:cubicBezTo>
                    <a:cubicBezTo>
                      <a:pt x="690" y="2895"/>
                      <a:pt x="702" y="2863"/>
                      <a:pt x="711" y="2838"/>
                    </a:cubicBezTo>
                    <a:cubicBezTo>
                      <a:pt x="717" y="2819"/>
                      <a:pt x="717" y="2819"/>
                      <a:pt x="717" y="2819"/>
                    </a:cubicBezTo>
                    <a:cubicBezTo>
                      <a:pt x="705" y="2852"/>
                      <a:pt x="705" y="2852"/>
                      <a:pt x="705" y="2852"/>
                    </a:cubicBezTo>
                    <a:cubicBezTo>
                      <a:pt x="699" y="2868"/>
                      <a:pt x="687" y="2897"/>
                      <a:pt x="673" y="2929"/>
                    </a:cubicBezTo>
                    <a:cubicBezTo>
                      <a:pt x="667" y="2930"/>
                      <a:pt x="662" y="2931"/>
                      <a:pt x="657" y="2932"/>
                    </a:cubicBezTo>
                    <a:cubicBezTo>
                      <a:pt x="655" y="2933"/>
                      <a:pt x="653" y="2933"/>
                      <a:pt x="651" y="2934"/>
                    </a:cubicBezTo>
                    <a:cubicBezTo>
                      <a:pt x="662" y="2908"/>
                      <a:pt x="672" y="2884"/>
                      <a:pt x="678" y="2864"/>
                    </a:cubicBezTo>
                    <a:cubicBezTo>
                      <a:pt x="685" y="2846"/>
                      <a:pt x="685" y="2846"/>
                      <a:pt x="685" y="2846"/>
                    </a:cubicBezTo>
                    <a:cubicBezTo>
                      <a:pt x="672" y="2878"/>
                      <a:pt x="672" y="2878"/>
                      <a:pt x="672" y="2878"/>
                    </a:cubicBezTo>
                    <a:cubicBezTo>
                      <a:pt x="669" y="2891"/>
                      <a:pt x="660" y="2911"/>
                      <a:pt x="648" y="2934"/>
                    </a:cubicBezTo>
                    <a:cubicBezTo>
                      <a:pt x="642" y="2936"/>
                      <a:pt x="637" y="2937"/>
                      <a:pt x="631" y="2938"/>
                    </a:cubicBezTo>
                    <a:cubicBezTo>
                      <a:pt x="639" y="2924"/>
                      <a:pt x="646" y="2910"/>
                      <a:pt x="651" y="2898"/>
                    </a:cubicBezTo>
                    <a:cubicBezTo>
                      <a:pt x="659" y="2883"/>
                      <a:pt x="659" y="2883"/>
                      <a:pt x="659" y="2883"/>
                    </a:cubicBezTo>
                    <a:cubicBezTo>
                      <a:pt x="645" y="2909"/>
                      <a:pt x="645" y="2909"/>
                      <a:pt x="645" y="2909"/>
                    </a:cubicBezTo>
                    <a:cubicBezTo>
                      <a:pt x="643" y="2914"/>
                      <a:pt x="639" y="2920"/>
                      <a:pt x="635" y="2928"/>
                    </a:cubicBezTo>
                    <a:cubicBezTo>
                      <a:pt x="648" y="2900"/>
                      <a:pt x="658" y="2872"/>
                      <a:pt x="664" y="2849"/>
                    </a:cubicBezTo>
                    <a:cubicBezTo>
                      <a:pt x="670" y="2829"/>
                      <a:pt x="670" y="2829"/>
                      <a:pt x="670" y="2829"/>
                    </a:cubicBezTo>
                    <a:cubicBezTo>
                      <a:pt x="659" y="2865"/>
                      <a:pt x="659" y="2865"/>
                      <a:pt x="659" y="2865"/>
                    </a:cubicBezTo>
                    <a:cubicBezTo>
                      <a:pt x="654" y="2881"/>
                      <a:pt x="642" y="2909"/>
                      <a:pt x="627" y="2940"/>
                    </a:cubicBezTo>
                    <a:cubicBezTo>
                      <a:pt x="614" y="2943"/>
                      <a:pt x="602" y="2946"/>
                      <a:pt x="590" y="2950"/>
                    </a:cubicBezTo>
                    <a:cubicBezTo>
                      <a:pt x="601" y="2926"/>
                      <a:pt x="610" y="2903"/>
                      <a:pt x="616" y="2885"/>
                    </a:cubicBezTo>
                    <a:cubicBezTo>
                      <a:pt x="623" y="2868"/>
                      <a:pt x="623" y="2868"/>
                      <a:pt x="623" y="2868"/>
                    </a:cubicBezTo>
                    <a:cubicBezTo>
                      <a:pt x="611" y="2897"/>
                      <a:pt x="611" y="2897"/>
                      <a:pt x="611" y="2897"/>
                    </a:cubicBezTo>
                    <a:cubicBezTo>
                      <a:pt x="607" y="2910"/>
                      <a:pt x="599" y="2929"/>
                      <a:pt x="588" y="2951"/>
                    </a:cubicBezTo>
                    <a:cubicBezTo>
                      <a:pt x="578" y="2954"/>
                      <a:pt x="569" y="2958"/>
                      <a:pt x="560" y="2961"/>
                    </a:cubicBezTo>
                    <a:cubicBezTo>
                      <a:pt x="565" y="2942"/>
                      <a:pt x="570" y="2924"/>
                      <a:pt x="573" y="2909"/>
                    </a:cubicBezTo>
                    <a:cubicBezTo>
                      <a:pt x="577" y="2893"/>
                      <a:pt x="577" y="2893"/>
                      <a:pt x="577" y="2893"/>
                    </a:cubicBezTo>
                    <a:cubicBezTo>
                      <a:pt x="569" y="2922"/>
                      <a:pt x="569" y="2922"/>
                      <a:pt x="569" y="2922"/>
                    </a:cubicBezTo>
                    <a:cubicBezTo>
                      <a:pt x="566" y="2931"/>
                      <a:pt x="562" y="2945"/>
                      <a:pt x="557" y="2962"/>
                    </a:cubicBezTo>
                    <a:cubicBezTo>
                      <a:pt x="555" y="2963"/>
                      <a:pt x="553" y="2964"/>
                      <a:pt x="551" y="2965"/>
                    </a:cubicBezTo>
                    <a:cubicBezTo>
                      <a:pt x="557" y="2947"/>
                      <a:pt x="562" y="2929"/>
                      <a:pt x="565" y="2912"/>
                    </a:cubicBezTo>
                    <a:cubicBezTo>
                      <a:pt x="580" y="2876"/>
                      <a:pt x="595" y="2831"/>
                      <a:pt x="607" y="2782"/>
                    </a:cubicBezTo>
                    <a:moveTo>
                      <a:pt x="584" y="2483"/>
                    </a:moveTo>
                    <a:cubicBezTo>
                      <a:pt x="578" y="2484"/>
                      <a:pt x="573" y="2485"/>
                      <a:pt x="568" y="2486"/>
                    </a:cubicBezTo>
                    <a:cubicBezTo>
                      <a:pt x="567" y="2478"/>
                      <a:pt x="567" y="2478"/>
                      <a:pt x="567" y="2478"/>
                    </a:cubicBezTo>
                    <a:cubicBezTo>
                      <a:pt x="563" y="2457"/>
                      <a:pt x="556" y="2406"/>
                      <a:pt x="539" y="2361"/>
                    </a:cubicBezTo>
                    <a:cubicBezTo>
                      <a:pt x="528" y="2329"/>
                      <a:pt x="509" y="2303"/>
                      <a:pt x="496" y="2288"/>
                    </a:cubicBezTo>
                    <a:cubicBezTo>
                      <a:pt x="510" y="2288"/>
                      <a:pt x="510" y="2288"/>
                      <a:pt x="510" y="2288"/>
                    </a:cubicBezTo>
                    <a:cubicBezTo>
                      <a:pt x="549" y="2326"/>
                      <a:pt x="578" y="2424"/>
                      <a:pt x="584" y="2483"/>
                    </a:cubicBezTo>
                    <a:moveTo>
                      <a:pt x="567" y="2486"/>
                    </a:moveTo>
                    <a:cubicBezTo>
                      <a:pt x="564" y="2486"/>
                      <a:pt x="561" y="2487"/>
                      <a:pt x="557" y="2487"/>
                    </a:cubicBezTo>
                    <a:cubicBezTo>
                      <a:pt x="555" y="2477"/>
                      <a:pt x="554" y="2466"/>
                      <a:pt x="552" y="2456"/>
                    </a:cubicBezTo>
                    <a:cubicBezTo>
                      <a:pt x="539" y="2381"/>
                      <a:pt x="506" y="2317"/>
                      <a:pt x="488" y="2289"/>
                    </a:cubicBezTo>
                    <a:cubicBezTo>
                      <a:pt x="494" y="2289"/>
                      <a:pt x="494" y="2289"/>
                      <a:pt x="494" y="2289"/>
                    </a:cubicBezTo>
                    <a:cubicBezTo>
                      <a:pt x="530" y="2334"/>
                      <a:pt x="560" y="2427"/>
                      <a:pt x="567" y="2486"/>
                    </a:cubicBezTo>
                    <a:moveTo>
                      <a:pt x="554" y="2488"/>
                    </a:moveTo>
                    <a:cubicBezTo>
                      <a:pt x="553" y="2488"/>
                      <a:pt x="552" y="2488"/>
                      <a:pt x="552" y="2488"/>
                    </a:cubicBezTo>
                    <a:cubicBezTo>
                      <a:pt x="550" y="2475"/>
                      <a:pt x="547" y="2461"/>
                      <a:pt x="543" y="2448"/>
                    </a:cubicBezTo>
                    <a:cubicBezTo>
                      <a:pt x="538" y="2422"/>
                      <a:pt x="530" y="2398"/>
                      <a:pt x="522" y="2376"/>
                    </a:cubicBezTo>
                    <a:cubicBezTo>
                      <a:pt x="520" y="2370"/>
                      <a:pt x="518" y="2363"/>
                      <a:pt x="516" y="2357"/>
                    </a:cubicBezTo>
                    <a:cubicBezTo>
                      <a:pt x="507" y="2330"/>
                      <a:pt x="494" y="2306"/>
                      <a:pt x="483" y="2289"/>
                    </a:cubicBezTo>
                    <a:cubicBezTo>
                      <a:pt x="486" y="2289"/>
                      <a:pt x="486" y="2289"/>
                      <a:pt x="486" y="2289"/>
                    </a:cubicBezTo>
                    <a:cubicBezTo>
                      <a:pt x="515" y="2337"/>
                      <a:pt x="539" y="2411"/>
                      <a:pt x="554" y="2488"/>
                    </a:cubicBezTo>
                    <a:moveTo>
                      <a:pt x="480" y="2289"/>
                    </a:moveTo>
                    <a:cubicBezTo>
                      <a:pt x="483" y="2295"/>
                      <a:pt x="486" y="2301"/>
                      <a:pt x="489" y="2308"/>
                    </a:cubicBezTo>
                    <a:cubicBezTo>
                      <a:pt x="485" y="2300"/>
                      <a:pt x="480" y="2294"/>
                      <a:pt x="477" y="2289"/>
                    </a:cubicBezTo>
                    <a:cubicBezTo>
                      <a:pt x="480" y="2289"/>
                      <a:pt x="480" y="2289"/>
                      <a:pt x="480" y="2289"/>
                    </a:cubicBezTo>
                    <a:moveTo>
                      <a:pt x="548" y="2489"/>
                    </a:moveTo>
                    <a:cubicBezTo>
                      <a:pt x="541" y="2490"/>
                      <a:pt x="535" y="2491"/>
                      <a:pt x="529" y="2493"/>
                    </a:cubicBezTo>
                    <a:cubicBezTo>
                      <a:pt x="528" y="2489"/>
                      <a:pt x="528" y="2485"/>
                      <a:pt x="527" y="2482"/>
                    </a:cubicBezTo>
                    <a:cubicBezTo>
                      <a:pt x="519" y="2446"/>
                      <a:pt x="507" y="2413"/>
                      <a:pt x="495" y="2383"/>
                    </a:cubicBezTo>
                    <a:cubicBezTo>
                      <a:pt x="487" y="2355"/>
                      <a:pt x="470" y="2307"/>
                      <a:pt x="457" y="2290"/>
                    </a:cubicBezTo>
                    <a:cubicBezTo>
                      <a:pt x="470" y="2290"/>
                      <a:pt x="470" y="2290"/>
                      <a:pt x="470" y="2290"/>
                    </a:cubicBezTo>
                    <a:cubicBezTo>
                      <a:pt x="482" y="2328"/>
                      <a:pt x="517" y="2393"/>
                      <a:pt x="528" y="2433"/>
                    </a:cubicBezTo>
                    <a:cubicBezTo>
                      <a:pt x="531" y="2444"/>
                      <a:pt x="531" y="2444"/>
                      <a:pt x="531" y="2444"/>
                    </a:cubicBezTo>
                    <a:cubicBezTo>
                      <a:pt x="526" y="2425"/>
                      <a:pt x="526" y="2425"/>
                      <a:pt x="526" y="2425"/>
                    </a:cubicBezTo>
                    <a:cubicBezTo>
                      <a:pt x="520" y="2399"/>
                      <a:pt x="485" y="2312"/>
                      <a:pt x="471" y="2290"/>
                    </a:cubicBezTo>
                    <a:cubicBezTo>
                      <a:pt x="476" y="2289"/>
                      <a:pt x="476" y="2289"/>
                      <a:pt x="476" y="2289"/>
                    </a:cubicBezTo>
                    <a:cubicBezTo>
                      <a:pt x="501" y="2331"/>
                      <a:pt x="529" y="2398"/>
                      <a:pt x="544" y="2470"/>
                    </a:cubicBezTo>
                    <a:cubicBezTo>
                      <a:pt x="545" y="2476"/>
                      <a:pt x="546" y="2483"/>
                      <a:pt x="548" y="2489"/>
                    </a:cubicBezTo>
                    <a:moveTo>
                      <a:pt x="525" y="2494"/>
                    </a:moveTo>
                    <a:cubicBezTo>
                      <a:pt x="524" y="2494"/>
                      <a:pt x="524" y="2494"/>
                      <a:pt x="523" y="2494"/>
                    </a:cubicBezTo>
                    <a:cubicBezTo>
                      <a:pt x="519" y="2464"/>
                      <a:pt x="502" y="2414"/>
                      <a:pt x="485" y="2372"/>
                    </a:cubicBezTo>
                    <a:cubicBezTo>
                      <a:pt x="501" y="2409"/>
                      <a:pt x="515" y="2450"/>
                      <a:pt x="525" y="2494"/>
                    </a:cubicBezTo>
                    <a:moveTo>
                      <a:pt x="485" y="2414"/>
                    </a:moveTo>
                    <a:cubicBezTo>
                      <a:pt x="480" y="2399"/>
                      <a:pt x="480" y="2399"/>
                      <a:pt x="480" y="2399"/>
                    </a:cubicBezTo>
                    <a:cubicBezTo>
                      <a:pt x="479" y="2393"/>
                      <a:pt x="476" y="2382"/>
                      <a:pt x="472" y="2371"/>
                    </a:cubicBezTo>
                    <a:cubicBezTo>
                      <a:pt x="473" y="2369"/>
                      <a:pt x="474" y="2367"/>
                      <a:pt x="475" y="2365"/>
                    </a:cubicBezTo>
                    <a:cubicBezTo>
                      <a:pt x="482" y="2389"/>
                      <a:pt x="487" y="2414"/>
                      <a:pt x="492" y="2438"/>
                    </a:cubicBezTo>
                    <a:cubicBezTo>
                      <a:pt x="485" y="2415"/>
                      <a:pt x="477" y="2394"/>
                      <a:pt x="469" y="2374"/>
                    </a:cubicBezTo>
                    <a:cubicBezTo>
                      <a:pt x="469" y="2374"/>
                      <a:pt x="470" y="2373"/>
                      <a:pt x="470" y="2373"/>
                    </a:cubicBezTo>
                    <a:cubicBezTo>
                      <a:pt x="475" y="2385"/>
                      <a:pt x="479" y="2396"/>
                      <a:pt x="482" y="2405"/>
                    </a:cubicBezTo>
                    <a:cubicBezTo>
                      <a:pt x="485" y="2414"/>
                      <a:pt x="485" y="2414"/>
                      <a:pt x="485" y="2414"/>
                    </a:cubicBezTo>
                    <a:moveTo>
                      <a:pt x="501" y="2498"/>
                    </a:moveTo>
                    <a:cubicBezTo>
                      <a:pt x="501" y="2498"/>
                      <a:pt x="501" y="2498"/>
                      <a:pt x="501" y="2498"/>
                    </a:cubicBezTo>
                    <a:cubicBezTo>
                      <a:pt x="500" y="2497"/>
                      <a:pt x="500" y="2496"/>
                      <a:pt x="500" y="2494"/>
                    </a:cubicBezTo>
                    <a:cubicBezTo>
                      <a:pt x="501" y="2496"/>
                      <a:pt x="501" y="2497"/>
                      <a:pt x="501" y="2498"/>
                    </a:cubicBezTo>
                    <a:moveTo>
                      <a:pt x="500" y="2498"/>
                    </a:moveTo>
                    <a:cubicBezTo>
                      <a:pt x="497" y="2499"/>
                      <a:pt x="497" y="2499"/>
                      <a:pt x="497" y="2499"/>
                    </a:cubicBezTo>
                    <a:cubicBezTo>
                      <a:pt x="495" y="2487"/>
                      <a:pt x="493" y="2475"/>
                      <a:pt x="491" y="2463"/>
                    </a:cubicBezTo>
                    <a:cubicBezTo>
                      <a:pt x="492" y="2466"/>
                      <a:pt x="493" y="2469"/>
                      <a:pt x="493" y="2472"/>
                    </a:cubicBezTo>
                    <a:cubicBezTo>
                      <a:pt x="494" y="2472"/>
                      <a:pt x="494" y="2473"/>
                      <a:pt x="494" y="2474"/>
                    </a:cubicBezTo>
                    <a:cubicBezTo>
                      <a:pt x="497" y="2489"/>
                      <a:pt x="497" y="2489"/>
                      <a:pt x="497" y="2489"/>
                    </a:cubicBezTo>
                    <a:cubicBezTo>
                      <a:pt x="494" y="2473"/>
                      <a:pt x="494" y="2473"/>
                      <a:pt x="494" y="2473"/>
                    </a:cubicBezTo>
                    <a:cubicBezTo>
                      <a:pt x="496" y="2479"/>
                      <a:pt x="498" y="2486"/>
                      <a:pt x="499" y="2492"/>
                    </a:cubicBezTo>
                    <a:cubicBezTo>
                      <a:pt x="500" y="2494"/>
                      <a:pt x="500" y="2496"/>
                      <a:pt x="500" y="2498"/>
                    </a:cubicBezTo>
                    <a:moveTo>
                      <a:pt x="493" y="2499"/>
                    </a:moveTo>
                    <a:cubicBezTo>
                      <a:pt x="490" y="2500"/>
                      <a:pt x="490" y="2500"/>
                      <a:pt x="490" y="2500"/>
                    </a:cubicBezTo>
                    <a:cubicBezTo>
                      <a:pt x="487" y="2478"/>
                      <a:pt x="475" y="2431"/>
                      <a:pt x="460" y="2387"/>
                    </a:cubicBezTo>
                    <a:cubicBezTo>
                      <a:pt x="462" y="2385"/>
                      <a:pt x="463" y="2383"/>
                      <a:pt x="464" y="2381"/>
                    </a:cubicBezTo>
                    <a:cubicBezTo>
                      <a:pt x="466" y="2384"/>
                      <a:pt x="467" y="2387"/>
                      <a:pt x="468" y="2391"/>
                    </a:cubicBezTo>
                    <a:cubicBezTo>
                      <a:pt x="471" y="2400"/>
                      <a:pt x="474" y="2411"/>
                      <a:pt x="478" y="2422"/>
                    </a:cubicBezTo>
                    <a:cubicBezTo>
                      <a:pt x="484" y="2446"/>
                      <a:pt x="489" y="2473"/>
                      <a:pt x="493" y="2499"/>
                    </a:cubicBezTo>
                    <a:moveTo>
                      <a:pt x="459" y="2384"/>
                    </a:moveTo>
                    <a:cubicBezTo>
                      <a:pt x="454" y="2369"/>
                      <a:pt x="449" y="2354"/>
                      <a:pt x="444" y="2341"/>
                    </a:cubicBezTo>
                    <a:cubicBezTo>
                      <a:pt x="451" y="2353"/>
                      <a:pt x="457" y="2366"/>
                      <a:pt x="463" y="2379"/>
                    </a:cubicBezTo>
                    <a:cubicBezTo>
                      <a:pt x="462" y="2381"/>
                      <a:pt x="461" y="2383"/>
                      <a:pt x="459" y="2384"/>
                    </a:cubicBezTo>
                    <a:moveTo>
                      <a:pt x="522" y="2494"/>
                    </a:moveTo>
                    <a:cubicBezTo>
                      <a:pt x="521" y="2494"/>
                      <a:pt x="520" y="2495"/>
                      <a:pt x="519" y="2495"/>
                    </a:cubicBezTo>
                    <a:cubicBezTo>
                      <a:pt x="511" y="2496"/>
                      <a:pt x="511" y="2496"/>
                      <a:pt x="511" y="2496"/>
                    </a:cubicBezTo>
                    <a:cubicBezTo>
                      <a:pt x="504" y="2461"/>
                      <a:pt x="494" y="2414"/>
                      <a:pt x="485" y="2381"/>
                    </a:cubicBezTo>
                    <a:cubicBezTo>
                      <a:pt x="485" y="2381"/>
                      <a:pt x="485" y="2381"/>
                      <a:pt x="485" y="2381"/>
                    </a:cubicBezTo>
                    <a:cubicBezTo>
                      <a:pt x="500" y="2418"/>
                      <a:pt x="514" y="2459"/>
                      <a:pt x="522" y="2494"/>
                    </a:cubicBezTo>
                    <a:moveTo>
                      <a:pt x="509" y="2497"/>
                    </a:moveTo>
                    <a:cubicBezTo>
                      <a:pt x="507" y="2497"/>
                      <a:pt x="507" y="2497"/>
                      <a:pt x="507" y="2497"/>
                    </a:cubicBezTo>
                    <a:cubicBezTo>
                      <a:pt x="506" y="2495"/>
                      <a:pt x="506" y="2492"/>
                      <a:pt x="505" y="2490"/>
                    </a:cubicBezTo>
                    <a:cubicBezTo>
                      <a:pt x="503" y="2478"/>
                      <a:pt x="500" y="2467"/>
                      <a:pt x="497" y="2456"/>
                    </a:cubicBezTo>
                    <a:cubicBezTo>
                      <a:pt x="496" y="2449"/>
                      <a:pt x="495" y="2442"/>
                      <a:pt x="494" y="2435"/>
                    </a:cubicBezTo>
                    <a:cubicBezTo>
                      <a:pt x="499" y="2456"/>
                      <a:pt x="504" y="2477"/>
                      <a:pt x="509" y="2497"/>
                    </a:cubicBezTo>
                    <a:moveTo>
                      <a:pt x="517" y="2612"/>
                    </a:moveTo>
                    <a:cubicBezTo>
                      <a:pt x="512" y="2634"/>
                      <a:pt x="512" y="2634"/>
                      <a:pt x="512" y="2634"/>
                    </a:cubicBezTo>
                    <a:cubicBezTo>
                      <a:pt x="509" y="2603"/>
                      <a:pt x="509" y="2603"/>
                      <a:pt x="509" y="2603"/>
                    </a:cubicBezTo>
                    <a:cubicBezTo>
                      <a:pt x="509" y="2583"/>
                      <a:pt x="504" y="2542"/>
                      <a:pt x="497" y="2499"/>
                    </a:cubicBezTo>
                    <a:cubicBezTo>
                      <a:pt x="500" y="2498"/>
                      <a:pt x="500" y="2498"/>
                      <a:pt x="500" y="2498"/>
                    </a:cubicBezTo>
                    <a:cubicBezTo>
                      <a:pt x="501" y="2509"/>
                      <a:pt x="502" y="2518"/>
                      <a:pt x="503" y="2527"/>
                    </a:cubicBezTo>
                    <a:cubicBezTo>
                      <a:pt x="504" y="2544"/>
                      <a:pt x="504" y="2544"/>
                      <a:pt x="504" y="2544"/>
                    </a:cubicBezTo>
                    <a:cubicBezTo>
                      <a:pt x="502" y="2513"/>
                      <a:pt x="502" y="2513"/>
                      <a:pt x="502" y="2513"/>
                    </a:cubicBezTo>
                    <a:cubicBezTo>
                      <a:pt x="501" y="2509"/>
                      <a:pt x="501" y="2504"/>
                      <a:pt x="501" y="2498"/>
                    </a:cubicBezTo>
                    <a:cubicBezTo>
                      <a:pt x="501" y="2498"/>
                      <a:pt x="501" y="2498"/>
                      <a:pt x="501" y="2498"/>
                    </a:cubicBezTo>
                    <a:cubicBezTo>
                      <a:pt x="503" y="2504"/>
                      <a:pt x="505" y="2510"/>
                      <a:pt x="506" y="2515"/>
                    </a:cubicBezTo>
                    <a:cubicBezTo>
                      <a:pt x="506" y="2516"/>
                      <a:pt x="506" y="2517"/>
                      <a:pt x="507" y="2518"/>
                    </a:cubicBezTo>
                    <a:cubicBezTo>
                      <a:pt x="514" y="2549"/>
                      <a:pt x="516" y="2581"/>
                      <a:pt x="517" y="2612"/>
                    </a:cubicBezTo>
                    <a:moveTo>
                      <a:pt x="456" y="2393"/>
                    </a:moveTo>
                    <a:cubicBezTo>
                      <a:pt x="456" y="2393"/>
                      <a:pt x="457" y="2392"/>
                      <a:pt x="457" y="2391"/>
                    </a:cubicBezTo>
                    <a:cubicBezTo>
                      <a:pt x="470" y="2429"/>
                      <a:pt x="482" y="2468"/>
                      <a:pt x="490" y="2500"/>
                    </a:cubicBezTo>
                    <a:cubicBezTo>
                      <a:pt x="487" y="2501"/>
                      <a:pt x="487" y="2501"/>
                      <a:pt x="487" y="2501"/>
                    </a:cubicBezTo>
                    <a:cubicBezTo>
                      <a:pt x="481" y="2471"/>
                      <a:pt x="468" y="2431"/>
                      <a:pt x="456" y="2393"/>
                    </a:cubicBezTo>
                    <a:moveTo>
                      <a:pt x="455" y="2391"/>
                    </a:moveTo>
                    <a:cubicBezTo>
                      <a:pt x="439" y="2346"/>
                      <a:pt x="423" y="2306"/>
                      <a:pt x="414" y="2293"/>
                    </a:cubicBezTo>
                    <a:cubicBezTo>
                      <a:pt x="414" y="2293"/>
                      <a:pt x="414" y="2293"/>
                      <a:pt x="414" y="2293"/>
                    </a:cubicBezTo>
                    <a:cubicBezTo>
                      <a:pt x="418" y="2299"/>
                      <a:pt x="423" y="2306"/>
                      <a:pt x="428" y="2313"/>
                    </a:cubicBezTo>
                    <a:cubicBezTo>
                      <a:pt x="437" y="2335"/>
                      <a:pt x="447" y="2361"/>
                      <a:pt x="456" y="2388"/>
                    </a:cubicBezTo>
                    <a:cubicBezTo>
                      <a:pt x="456" y="2389"/>
                      <a:pt x="455" y="2390"/>
                      <a:pt x="455" y="2391"/>
                    </a:cubicBezTo>
                    <a:moveTo>
                      <a:pt x="418" y="2292"/>
                    </a:moveTo>
                    <a:cubicBezTo>
                      <a:pt x="418" y="2294"/>
                      <a:pt x="419" y="2295"/>
                      <a:pt x="420" y="2296"/>
                    </a:cubicBezTo>
                    <a:cubicBezTo>
                      <a:pt x="419" y="2295"/>
                      <a:pt x="418" y="2294"/>
                      <a:pt x="417" y="2292"/>
                    </a:cubicBezTo>
                    <a:cubicBezTo>
                      <a:pt x="418" y="2292"/>
                      <a:pt x="418" y="2292"/>
                      <a:pt x="418" y="2292"/>
                    </a:cubicBezTo>
                    <a:moveTo>
                      <a:pt x="421" y="2292"/>
                    </a:moveTo>
                    <a:cubicBezTo>
                      <a:pt x="426" y="2292"/>
                      <a:pt x="426" y="2292"/>
                      <a:pt x="426" y="2292"/>
                    </a:cubicBezTo>
                    <a:cubicBezTo>
                      <a:pt x="427" y="2292"/>
                      <a:pt x="427" y="2292"/>
                      <a:pt x="427" y="2292"/>
                    </a:cubicBezTo>
                    <a:cubicBezTo>
                      <a:pt x="431" y="2304"/>
                      <a:pt x="437" y="2317"/>
                      <a:pt x="444" y="2331"/>
                    </a:cubicBezTo>
                    <a:cubicBezTo>
                      <a:pt x="440" y="2324"/>
                      <a:pt x="436" y="2318"/>
                      <a:pt x="432" y="2312"/>
                    </a:cubicBezTo>
                    <a:cubicBezTo>
                      <a:pt x="428" y="2304"/>
                      <a:pt x="424" y="2297"/>
                      <a:pt x="421" y="2292"/>
                    </a:cubicBezTo>
                    <a:moveTo>
                      <a:pt x="429" y="2292"/>
                    </a:moveTo>
                    <a:cubicBezTo>
                      <a:pt x="432" y="2292"/>
                      <a:pt x="432" y="2292"/>
                      <a:pt x="432" y="2292"/>
                    </a:cubicBezTo>
                    <a:cubicBezTo>
                      <a:pt x="442" y="2312"/>
                      <a:pt x="457" y="2343"/>
                      <a:pt x="469" y="2372"/>
                    </a:cubicBezTo>
                    <a:cubicBezTo>
                      <a:pt x="469" y="2372"/>
                      <a:pt x="469" y="2372"/>
                      <a:pt x="468" y="2373"/>
                    </a:cubicBezTo>
                    <a:cubicBezTo>
                      <a:pt x="462" y="2358"/>
                      <a:pt x="456" y="2344"/>
                      <a:pt x="450" y="2332"/>
                    </a:cubicBezTo>
                    <a:cubicBezTo>
                      <a:pt x="442" y="2315"/>
                      <a:pt x="434" y="2300"/>
                      <a:pt x="429" y="2292"/>
                    </a:cubicBezTo>
                    <a:moveTo>
                      <a:pt x="434" y="2292"/>
                    </a:moveTo>
                    <a:cubicBezTo>
                      <a:pt x="444" y="2291"/>
                      <a:pt x="444" y="2291"/>
                      <a:pt x="444" y="2291"/>
                    </a:cubicBezTo>
                    <a:cubicBezTo>
                      <a:pt x="447" y="2295"/>
                      <a:pt x="449" y="2299"/>
                      <a:pt x="451" y="2303"/>
                    </a:cubicBezTo>
                    <a:cubicBezTo>
                      <a:pt x="449" y="2299"/>
                      <a:pt x="446" y="2297"/>
                      <a:pt x="444" y="2296"/>
                    </a:cubicBezTo>
                    <a:cubicBezTo>
                      <a:pt x="451" y="2308"/>
                      <a:pt x="460" y="2324"/>
                      <a:pt x="468" y="2342"/>
                    </a:cubicBezTo>
                    <a:cubicBezTo>
                      <a:pt x="470" y="2349"/>
                      <a:pt x="473" y="2357"/>
                      <a:pt x="475" y="2364"/>
                    </a:cubicBezTo>
                    <a:cubicBezTo>
                      <a:pt x="474" y="2366"/>
                      <a:pt x="472" y="2368"/>
                      <a:pt x="471" y="2369"/>
                    </a:cubicBezTo>
                    <a:cubicBezTo>
                      <a:pt x="461" y="2341"/>
                      <a:pt x="444" y="2304"/>
                      <a:pt x="434" y="2292"/>
                    </a:cubicBezTo>
                    <a:moveTo>
                      <a:pt x="446" y="2291"/>
                    </a:moveTo>
                    <a:cubicBezTo>
                      <a:pt x="448" y="2291"/>
                      <a:pt x="448" y="2291"/>
                      <a:pt x="448" y="2291"/>
                    </a:cubicBezTo>
                    <a:cubicBezTo>
                      <a:pt x="448" y="2291"/>
                      <a:pt x="448" y="2291"/>
                      <a:pt x="448" y="2291"/>
                    </a:cubicBezTo>
                    <a:cubicBezTo>
                      <a:pt x="448" y="2291"/>
                      <a:pt x="448" y="2291"/>
                      <a:pt x="448" y="2291"/>
                    </a:cubicBezTo>
                    <a:cubicBezTo>
                      <a:pt x="454" y="2291"/>
                      <a:pt x="454" y="2291"/>
                      <a:pt x="454" y="2291"/>
                    </a:cubicBezTo>
                    <a:cubicBezTo>
                      <a:pt x="463" y="2308"/>
                      <a:pt x="474" y="2333"/>
                      <a:pt x="484" y="2358"/>
                    </a:cubicBezTo>
                    <a:cubicBezTo>
                      <a:pt x="475" y="2339"/>
                      <a:pt x="466" y="2322"/>
                      <a:pt x="458" y="2309"/>
                    </a:cubicBezTo>
                    <a:cubicBezTo>
                      <a:pt x="454" y="2302"/>
                      <a:pt x="450" y="2296"/>
                      <a:pt x="446" y="2291"/>
                    </a:cubicBezTo>
                    <a:cubicBezTo>
                      <a:pt x="446" y="2291"/>
                      <a:pt x="446" y="2291"/>
                      <a:pt x="446" y="2291"/>
                    </a:cubicBezTo>
                    <a:moveTo>
                      <a:pt x="479" y="2262"/>
                    </a:moveTo>
                    <a:cubicBezTo>
                      <a:pt x="496" y="2247"/>
                      <a:pt x="512" y="2232"/>
                      <a:pt x="530" y="2217"/>
                    </a:cubicBezTo>
                    <a:cubicBezTo>
                      <a:pt x="554" y="2196"/>
                      <a:pt x="593" y="2165"/>
                      <a:pt x="644" y="2134"/>
                    </a:cubicBezTo>
                    <a:cubicBezTo>
                      <a:pt x="545" y="2259"/>
                      <a:pt x="545" y="2259"/>
                      <a:pt x="545" y="2259"/>
                    </a:cubicBezTo>
                    <a:cubicBezTo>
                      <a:pt x="511" y="2261"/>
                      <a:pt x="511" y="2261"/>
                      <a:pt x="511" y="2261"/>
                    </a:cubicBezTo>
                    <a:cubicBezTo>
                      <a:pt x="511" y="2261"/>
                      <a:pt x="511" y="2261"/>
                      <a:pt x="511" y="2261"/>
                    </a:cubicBezTo>
                    <a:cubicBezTo>
                      <a:pt x="511" y="2261"/>
                      <a:pt x="511" y="2261"/>
                      <a:pt x="511" y="2261"/>
                    </a:cubicBezTo>
                    <a:cubicBezTo>
                      <a:pt x="479" y="2262"/>
                      <a:pt x="479" y="2262"/>
                      <a:pt x="479" y="2262"/>
                    </a:cubicBezTo>
                    <a:moveTo>
                      <a:pt x="666" y="2121"/>
                    </a:moveTo>
                    <a:cubicBezTo>
                      <a:pt x="666" y="2120"/>
                      <a:pt x="666" y="2120"/>
                      <a:pt x="666" y="2120"/>
                    </a:cubicBezTo>
                    <a:cubicBezTo>
                      <a:pt x="666" y="2121"/>
                      <a:pt x="666" y="2121"/>
                      <a:pt x="666" y="2121"/>
                    </a:cubicBezTo>
                    <a:cubicBezTo>
                      <a:pt x="666" y="2121"/>
                      <a:pt x="666" y="2121"/>
                      <a:pt x="666" y="2121"/>
                    </a:cubicBezTo>
                    <a:moveTo>
                      <a:pt x="683" y="2116"/>
                    </a:moveTo>
                    <a:cubicBezTo>
                      <a:pt x="680" y="2117"/>
                      <a:pt x="677" y="2119"/>
                      <a:pt x="674" y="2122"/>
                    </a:cubicBezTo>
                    <a:cubicBezTo>
                      <a:pt x="675" y="2119"/>
                      <a:pt x="676" y="2117"/>
                      <a:pt x="675" y="2115"/>
                    </a:cubicBezTo>
                    <a:cubicBezTo>
                      <a:pt x="679" y="2113"/>
                      <a:pt x="682" y="2111"/>
                      <a:pt x="686" y="2109"/>
                    </a:cubicBezTo>
                    <a:cubicBezTo>
                      <a:pt x="685" y="2111"/>
                      <a:pt x="684" y="2114"/>
                      <a:pt x="683" y="2116"/>
                    </a:cubicBezTo>
                    <a:moveTo>
                      <a:pt x="736" y="2084"/>
                    </a:moveTo>
                    <a:cubicBezTo>
                      <a:pt x="736" y="2086"/>
                      <a:pt x="735" y="2088"/>
                      <a:pt x="734" y="2089"/>
                    </a:cubicBezTo>
                    <a:cubicBezTo>
                      <a:pt x="728" y="2099"/>
                      <a:pt x="723" y="2109"/>
                      <a:pt x="719" y="2120"/>
                    </a:cubicBezTo>
                    <a:cubicBezTo>
                      <a:pt x="718" y="2118"/>
                      <a:pt x="716" y="2116"/>
                      <a:pt x="715" y="2114"/>
                    </a:cubicBezTo>
                    <a:cubicBezTo>
                      <a:pt x="719" y="2103"/>
                      <a:pt x="721" y="2095"/>
                      <a:pt x="721" y="2092"/>
                    </a:cubicBezTo>
                    <a:cubicBezTo>
                      <a:pt x="718" y="2097"/>
                      <a:pt x="715" y="2104"/>
                      <a:pt x="712" y="2111"/>
                    </a:cubicBezTo>
                    <a:cubicBezTo>
                      <a:pt x="710" y="2109"/>
                      <a:pt x="708" y="2108"/>
                      <a:pt x="706" y="2108"/>
                    </a:cubicBezTo>
                    <a:cubicBezTo>
                      <a:pt x="708" y="2103"/>
                      <a:pt x="710" y="2100"/>
                      <a:pt x="711" y="2096"/>
                    </a:cubicBezTo>
                    <a:cubicBezTo>
                      <a:pt x="719" y="2092"/>
                      <a:pt x="728" y="2088"/>
                      <a:pt x="736" y="2084"/>
                    </a:cubicBezTo>
                    <a:moveTo>
                      <a:pt x="743" y="2081"/>
                    </a:moveTo>
                    <a:cubicBezTo>
                      <a:pt x="744" y="2081"/>
                      <a:pt x="745" y="2080"/>
                      <a:pt x="745" y="2080"/>
                    </a:cubicBezTo>
                    <a:cubicBezTo>
                      <a:pt x="739" y="2093"/>
                      <a:pt x="733" y="2110"/>
                      <a:pt x="727" y="2129"/>
                    </a:cubicBezTo>
                    <a:cubicBezTo>
                      <a:pt x="713" y="2164"/>
                      <a:pt x="697" y="2219"/>
                      <a:pt x="679" y="2252"/>
                    </a:cubicBezTo>
                    <a:cubicBezTo>
                      <a:pt x="675" y="2252"/>
                      <a:pt x="675" y="2252"/>
                      <a:pt x="675" y="2252"/>
                    </a:cubicBezTo>
                    <a:cubicBezTo>
                      <a:pt x="691" y="2225"/>
                      <a:pt x="722" y="2140"/>
                      <a:pt x="734" y="2100"/>
                    </a:cubicBezTo>
                    <a:cubicBezTo>
                      <a:pt x="737" y="2093"/>
                      <a:pt x="740" y="2086"/>
                      <a:pt x="743" y="2081"/>
                    </a:cubicBezTo>
                    <a:moveTo>
                      <a:pt x="757" y="2075"/>
                    </a:moveTo>
                    <a:cubicBezTo>
                      <a:pt x="753" y="2084"/>
                      <a:pt x="753" y="2084"/>
                      <a:pt x="753" y="2084"/>
                    </a:cubicBezTo>
                    <a:cubicBezTo>
                      <a:pt x="748" y="2091"/>
                      <a:pt x="742" y="2104"/>
                      <a:pt x="736" y="2119"/>
                    </a:cubicBezTo>
                    <a:cubicBezTo>
                      <a:pt x="741" y="2102"/>
                      <a:pt x="745" y="2087"/>
                      <a:pt x="748" y="2079"/>
                    </a:cubicBezTo>
                    <a:cubicBezTo>
                      <a:pt x="751" y="2078"/>
                      <a:pt x="754" y="2076"/>
                      <a:pt x="757" y="2075"/>
                    </a:cubicBezTo>
                    <a:moveTo>
                      <a:pt x="889" y="2033"/>
                    </a:moveTo>
                    <a:cubicBezTo>
                      <a:pt x="889" y="2034"/>
                      <a:pt x="889" y="2034"/>
                      <a:pt x="889" y="2034"/>
                    </a:cubicBezTo>
                    <a:cubicBezTo>
                      <a:pt x="887" y="2036"/>
                      <a:pt x="886" y="2038"/>
                      <a:pt x="886" y="2042"/>
                    </a:cubicBezTo>
                    <a:cubicBezTo>
                      <a:pt x="887" y="2048"/>
                      <a:pt x="892" y="2052"/>
                      <a:pt x="895" y="2054"/>
                    </a:cubicBezTo>
                    <a:cubicBezTo>
                      <a:pt x="895" y="2055"/>
                      <a:pt x="895" y="2055"/>
                      <a:pt x="895" y="2055"/>
                    </a:cubicBezTo>
                    <a:cubicBezTo>
                      <a:pt x="897" y="2055"/>
                      <a:pt x="897" y="2055"/>
                      <a:pt x="897" y="2055"/>
                    </a:cubicBezTo>
                    <a:cubicBezTo>
                      <a:pt x="899" y="2056"/>
                      <a:pt x="899" y="2056"/>
                      <a:pt x="899" y="2056"/>
                    </a:cubicBezTo>
                    <a:cubicBezTo>
                      <a:pt x="897" y="2055"/>
                      <a:pt x="897" y="2055"/>
                      <a:pt x="897" y="2055"/>
                    </a:cubicBezTo>
                    <a:cubicBezTo>
                      <a:pt x="935" y="2056"/>
                      <a:pt x="935" y="2056"/>
                      <a:pt x="935" y="2056"/>
                    </a:cubicBezTo>
                    <a:cubicBezTo>
                      <a:pt x="936" y="2056"/>
                      <a:pt x="936" y="2056"/>
                      <a:pt x="936" y="2056"/>
                    </a:cubicBezTo>
                    <a:cubicBezTo>
                      <a:pt x="935" y="2057"/>
                      <a:pt x="935" y="2057"/>
                      <a:pt x="935" y="2057"/>
                    </a:cubicBezTo>
                    <a:cubicBezTo>
                      <a:pt x="933" y="2057"/>
                      <a:pt x="932" y="2058"/>
                      <a:pt x="930" y="2059"/>
                    </a:cubicBezTo>
                    <a:cubicBezTo>
                      <a:pt x="935" y="2057"/>
                      <a:pt x="935" y="2057"/>
                      <a:pt x="935" y="2057"/>
                    </a:cubicBezTo>
                    <a:cubicBezTo>
                      <a:pt x="849" y="2243"/>
                      <a:pt x="849" y="2243"/>
                      <a:pt x="849" y="2243"/>
                    </a:cubicBezTo>
                    <a:cubicBezTo>
                      <a:pt x="685" y="2252"/>
                      <a:pt x="685" y="2252"/>
                      <a:pt x="685" y="2252"/>
                    </a:cubicBezTo>
                    <a:cubicBezTo>
                      <a:pt x="689" y="2243"/>
                      <a:pt x="689" y="2243"/>
                      <a:pt x="689" y="2243"/>
                    </a:cubicBezTo>
                    <a:cubicBezTo>
                      <a:pt x="689" y="2245"/>
                      <a:pt x="689" y="2246"/>
                      <a:pt x="688" y="2247"/>
                    </a:cubicBezTo>
                    <a:cubicBezTo>
                      <a:pt x="711" y="2208"/>
                      <a:pt x="732" y="2120"/>
                      <a:pt x="757" y="2076"/>
                    </a:cubicBezTo>
                    <a:cubicBezTo>
                      <a:pt x="758" y="2075"/>
                      <a:pt x="758" y="2075"/>
                      <a:pt x="758" y="2075"/>
                    </a:cubicBezTo>
                    <a:cubicBezTo>
                      <a:pt x="799" y="2057"/>
                      <a:pt x="843" y="2042"/>
                      <a:pt x="889" y="2033"/>
                    </a:cubicBezTo>
                    <a:moveTo>
                      <a:pt x="895" y="2053"/>
                    </a:moveTo>
                    <a:cubicBezTo>
                      <a:pt x="894" y="2052"/>
                      <a:pt x="893" y="2051"/>
                      <a:pt x="892" y="2050"/>
                    </a:cubicBezTo>
                    <a:cubicBezTo>
                      <a:pt x="892" y="2050"/>
                      <a:pt x="893" y="2049"/>
                      <a:pt x="893" y="2048"/>
                    </a:cubicBezTo>
                    <a:cubicBezTo>
                      <a:pt x="893" y="2049"/>
                      <a:pt x="893" y="2050"/>
                      <a:pt x="894" y="2050"/>
                    </a:cubicBezTo>
                    <a:cubicBezTo>
                      <a:pt x="894" y="2051"/>
                      <a:pt x="894" y="2051"/>
                      <a:pt x="894" y="2051"/>
                    </a:cubicBezTo>
                    <a:cubicBezTo>
                      <a:pt x="894" y="2052"/>
                      <a:pt x="895" y="2052"/>
                      <a:pt x="895" y="2052"/>
                    </a:cubicBezTo>
                    <a:cubicBezTo>
                      <a:pt x="895" y="2053"/>
                      <a:pt x="895" y="2053"/>
                      <a:pt x="895" y="2053"/>
                    </a:cubicBezTo>
                    <a:moveTo>
                      <a:pt x="896" y="2031"/>
                    </a:moveTo>
                    <a:cubicBezTo>
                      <a:pt x="896" y="2032"/>
                      <a:pt x="896" y="2032"/>
                      <a:pt x="896" y="2032"/>
                    </a:cubicBezTo>
                    <a:cubicBezTo>
                      <a:pt x="896" y="2032"/>
                      <a:pt x="896" y="2032"/>
                      <a:pt x="896" y="2032"/>
                    </a:cubicBezTo>
                    <a:cubicBezTo>
                      <a:pt x="896" y="2031"/>
                      <a:pt x="896" y="2031"/>
                      <a:pt x="896" y="2031"/>
                    </a:cubicBezTo>
                    <a:moveTo>
                      <a:pt x="893" y="2020"/>
                    </a:moveTo>
                    <a:cubicBezTo>
                      <a:pt x="894" y="2019"/>
                      <a:pt x="894" y="2019"/>
                      <a:pt x="894" y="2019"/>
                    </a:cubicBezTo>
                    <a:cubicBezTo>
                      <a:pt x="893" y="2020"/>
                      <a:pt x="893" y="2020"/>
                      <a:pt x="893" y="2020"/>
                    </a:cubicBezTo>
                    <a:cubicBezTo>
                      <a:pt x="893" y="2020"/>
                      <a:pt x="893" y="2020"/>
                      <a:pt x="893" y="2020"/>
                    </a:cubicBezTo>
                    <a:moveTo>
                      <a:pt x="915" y="2028"/>
                    </a:moveTo>
                    <a:cubicBezTo>
                      <a:pt x="926" y="2027"/>
                      <a:pt x="936" y="2025"/>
                      <a:pt x="946" y="2024"/>
                    </a:cubicBezTo>
                    <a:cubicBezTo>
                      <a:pt x="948" y="2024"/>
                      <a:pt x="949" y="2024"/>
                      <a:pt x="950" y="2024"/>
                    </a:cubicBezTo>
                    <a:cubicBezTo>
                      <a:pt x="949" y="2027"/>
                      <a:pt x="949" y="2027"/>
                      <a:pt x="949" y="2027"/>
                    </a:cubicBezTo>
                    <a:cubicBezTo>
                      <a:pt x="948" y="2028"/>
                      <a:pt x="948" y="2028"/>
                      <a:pt x="947" y="2029"/>
                    </a:cubicBezTo>
                    <a:cubicBezTo>
                      <a:pt x="949" y="2027"/>
                      <a:pt x="949" y="2027"/>
                      <a:pt x="949" y="2027"/>
                    </a:cubicBezTo>
                    <a:cubicBezTo>
                      <a:pt x="948" y="2029"/>
                      <a:pt x="948" y="2029"/>
                      <a:pt x="948" y="2029"/>
                    </a:cubicBezTo>
                    <a:cubicBezTo>
                      <a:pt x="915" y="2028"/>
                      <a:pt x="915" y="2028"/>
                      <a:pt x="915" y="2028"/>
                    </a:cubicBezTo>
                    <a:moveTo>
                      <a:pt x="951" y="2010"/>
                    </a:moveTo>
                    <a:cubicBezTo>
                      <a:pt x="960" y="1999"/>
                      <a:pt x="968" y="1982"/>
                      <a:pt x="976" y="1969"/>
                    </a:cubicBezTo>
                    <a:cubicBezTo>
                      <a:pt x="957" y="2009"/>
                      <a:pt x="957" y="2009"/>
                      <a:pt x="957" y="2009"/>
                    </a:cubicBezTo>
                    <a:cubicBezTo>
                      <a:pt x="955" y="2010"/>
                      <a:pt x="953" y="2010"/>
                      <a:pt x="951" y="2010"/>
                    </a:cubicBezTo>
                    <a:moveTo>
                      <a:pt x="1031" y="1859"/>
                    </a:moveTo>
                    <a:cubicBezTo>
                      <a:pt x="1055" y="1861"/>
                      <a:pt x="1073" y="1862"/>
                      <a:pt x="1082" y="1863"/>
                    </a:cubicBezTo>
                    <a:cubicBezTo>
                      <a:pt x="1040" y="1925"/>
                      <a:pt x="997" y="1973"/>
                      <a:pt x="965" y="2009"/>
                    </a:cubicBezTo>
                    <a:cubicBezTo>
                      <a:pt x="964" y="2009"/>
                      <a:pt x="963" y="2009"/>
                      <a:pt x="962" y="2009"/>
                    </a:cubicBezTo>
                    <a:cubicBezTo>
                      <a:pt x="1031" y="1859"/>
                      <a:pt x="1031" y="1859"/>
                      <a:pt x="1031" y="1859"/>
                    </a:cubicBezTo>
                    <a:moveTo>
                      <a:pt x="1225" y="1436"/>
                    </a:moveTo>
                    <a:cubicBezTo>
                      <a:pt x="1240" y="1404"/>
                      <a:pt x="1240" y="1404"/>
                      <a:pt x="1240" y="1404"/>
                    </a:cubicBezTo>
                    <a:cubicBezTo>
                      <a:pt x="1247" y="1437"/>
                      <a:pt x="1258" y="1475"/>
                      <a:pt x="1266" y="1499"/>
                    </a:cubicBezTo>
                    <a:cubicBezTo>
                      <a:pt x="1266" y="1501"/>
                      <a:pt x="1266" y="1501"/>
                      <a:pt x="1266" y="1501"/>
                    </a:cubicBezTo>
                    <a:cubicBezTo>
                      <a:pt x="1264" y="1502"/>
                      <a:pt x="1262" y="1503"/>
                      <a:pt x="1261" y="1504"/>
                    </a:cubicBezTo>
                    <a:cubicBezTo>
                      <a:pt x="1247" y="1511"/>
                      <a:pt x="1233" y="1520"/>
                      <a:pt x="1219" y="1528"/>
                    </a:cubicBezTo>
                    <a:cubicBezTo>
                      <a:pt x="1223" y="1496"/>
                      <a:pt x="1225" y="1465"/>
                      <a:pt x="1225" y="1436"/>
                    </a:cubicBezTo>
                    <a:moveTo>
                      <a:pt x="1358" y="1458"/>
                    </a:moveTo>
                    <a:cubicBezTo>
                      <a:pt x="1372" y="1453"/>
                      <a:pt x="1386" y="1449"/>
                      <a:pt x="1401" y="1444"/>
                    </a:cubicBezTo>
                    <a:cubicBezTo>
                      <a:pt x="1404" y="1455"/>
                      <a:pt x="1406" y="1466"/>
                      <a:pt x="1408" y="1475"/>
                    </a:cubicBezTo>
                    <a:cubicBezTo>
                      <a:pt x="1411" y="1488"/>
                      <a:pt x="1411" y="1488"/>
                      <a:pt x="1411" y="1488"/>
                    </a:cubicBezTo>
                    <a:cubicBezTo>
                      <a:pt x="1406" y="1465"/>
                      <a:pt x="1406" y="1465"/>
                      <a:pt x="1406" y="1465"/>
                    </a:cubicBezTo>
                    <a:cubicBezTo>
                      <a:pt x="1406" y="1460"/>
                      <a:pt x="1405" y="1452"/>
                      <a:pt x="1403" y="1444"/>
                    </a:cubicBezTo>
                    <a:cubicBezTo>
                      <a:pt x="1409" y="1442"/>
                      <a:pt x="1415" y="1440"/>
                      <a:pt x="1421" y="1439"/>
                    </a:cubicBezTo>
                    <a:cubicBezTo>
                      <a:pt x="1422" y="1442"/>
                      <a:pt x="1422" y="1444"/>
                      <a:pt x="1423" y="1447"/>
                    </a:cubicBezTo>
                    <a:cubicBezTo>
                      <a:pt x="1341" y="1761"/>
                      <a:pt x="1341" y="1761"/>
                      <a:pt x="1341" y="1761"/>
                    </a:cubicBezTo>
                    <a:cubicBezTo>
                      <a:pt x="1338" y="1762"/>
                      <a:pt x="1335" y="1763"/>
                      <a:pt x="1332" y="1764"/>
                    </a:cubicBezTo>
                    <a:cubicBezTo>
                      <a:pt x="1352" y="1705"/>
                      <a:pt x="1369" y="1628"/>
                      <a:pt x="1366" y="1550"/>
                    </a:cubicBezTo>
                    <a:cubicBezTo>
                      <a:pt x="1366" y="1518"/>
                      <a:pt x="1363" y="1487"/>
                      <a:pt x="1358" y="1458"/>
                    </a:cubicBezTo>
                    <a:moveTo>
                      <a:pt x="1350" y="1309"/>
                    </a:moveTo>
                    <a:cubicBezTo>
                      <a:pt x="1367" y="1309"/>
                      <a:pt x="1367" y="1309"/>
                      <a:pt x="1367" y="1309"/>
                    </a:cubicBezTo>
                    <a:cubicBezTo>
                      <a:pt x="1386" y="1346"/>
                      <a:pt x="1409" y="1399"/>
                      <a:pt x="1420" y="1437"/>
                    </a:cubicBezTo>
                    <a:cubicBezTo>
                      <a:pt x="1414" y="1439"/>
                      <a:pt x="1408" y="1440"/>
                      <a:pt x="1403" y="1442"/>
                    </a:cubicBezTo>
                    <a:cubicBezTo>
                      <a:pt x="1394" y="1402"/>
                      <a:pt x="1368" y="1335"/>
                      <a:pt x="1350" y="1309"/>
                    </a:cubicBezTo>
                    <a:moveTo>
                      <a:pt x="1372" y="1310"/>
                    </a:moveTo>
                    <a:cubicBezTo>
                      <a:pt x="1385" y="1310"/>
                      <a:pt x="1385" y="1310"/>
                      <a:pt x="1385" y="1310"/>
                    </a:cubicBezTo>
                    <a:cubicBezTo>
                      <a:pt x="1402" y="1329"/>
                      <a:pt x="1421" y="1362"/>
                      <a:pt x="1436" y="1397"/>
                    </a:cubicBezTo>
                    <a:cubicBezTo>
                      <a:pt x="1426" y="1436"/>
                      <a:pt x="1426" y="1436"/>
                      <a:pt x="1426" y="1436"/>
                    </a:cubicBezTo>
                    <a:cubicBezTo>
                      <a:pt x="1424" y="1436"/>
                      <a:pt x="1422" y="1437"/>
                      <a:pt x="1421" y="1437"/>
                    </a:cubicBezTo>
                    <a:cubicBezTo>
                      <a:pt x="1417" y="1411"/>
                      <a:pt x="1391" y="1345"/>
                      <a:pt x="1372" y="1310"/>
                    </a:cubicBezTo>
                    <a:moveTo>
                      <a:pt x="1385" y="1310"/>
                    </a:moveTo>
                    <a:cubicBezTo>
                      <a:pt x="1412" y="1312"/>
                      <a:pt x="1412" y="1312"/>
                      <a:pt x="1412" y="1312"/>
                    </a:cubicBezTo>
                    <a:cubicBezTo>
                      <a:pt x="1421" y="1328"/>
                      <a:pt x="1432" y="1350"/>
                      <a:pt x="1443" y="1372"/>
                    </a:cubicBezTo>
                    <a:cubicBezTo>
                      <a:pt x="1438" y="1390"/>
                      <a:pt x="1438" y="1390"/>
                      <a:pt x="1438" y="1390"/>
                    </a:cubicBezTo>
                    <a:cubicBezTo>
                      <a:pt x="1436" y="1385"/>
                      <a:pt x="1434" y="1380"/>
                      <a:pt x="1431" y="1375"/>
                    </a:cubicBezTo>
                    <a:cubicBezTo>
                      <a:pt x="1418" y="1342"/>
                      <a:pt x="1394" y="1317"/>
                      <a:pt x="1385" y="1310"/>
                    </a:cubicBezTo>
                    <a:moveTo>
                      <a:pt x="1416" y="1312"/>
                    </a:moveTo>
                    <a:cubicBezTo>
                      <a:pt x="1439" y="1313"/>
                      <a:pt x="1439" y="1313"/>
                      <a:pt x="1439" y="1313"/>
                    </a:cubicBezTo>
                    <a:cubicBezTo>
                      <a:pt x="1443" y="1321"/>
                      <a:pt x="1447" y="1328"/>
                      <a:pt x="1452" y="1336"/>
                    </a:cubicBezTo>
                    <a:cubicBezTo>
                      <a:pt x="1444" y="1366"/>
                      <a:pt x="1444" y="1366"/>
                      <a:pt x="1444" y="1366"/>
                    </a:cubicBezTo>
                    <a:cubicBezTo>
                      <a:pt x="1434" y="1344"/>
                      <a:pt x="1424" y="1324"/>
                      <a:pt x="1416" y="1312"/>
                    </a:cubicBezTo>
                    <a:moveTo>
                      <a:pt x="1444" y="1314"/>
                    </a:moveTo>
                    <a:cubicBezTo>
                      <a:pt x="1457" y="1314"/>
                      <a:pt x="1457" y="1314"/>
                      <a:pt x="1457" y="1314"/>
                    </a:cubicBezTo>
                    <a:cubicBezTo>
                      <a:pt x="1453" y="1330"/>
                      <a:pt x="1453" y="1330"/>
                      <a:pt x="1453" y="1330"/>
                    </a:cubicBezTo>
                    <a:cubicBezTo>
                      <a:pt x="1450" y="1325"/>
                      <a:pt x="1447" y="1319"/>
                      <a:pt x="1444" y="1314"/>
                    </a:cubicBezTo>
                    <a:moveTo>
                      <a:pt x="1479" y="1316"/>
                    </a:moveTo>
                    <a:cubicBezTo>
                      <a:pt x="1486" y="1316"/>
                      <a:pt x="1486" y="1316"/>
                      <a:pt x="1486" y="1316"/>
                    </a:cubicBezTo>
                    <a:cubicBezTo>
                      <a:pt x="1504" y="1340"/>
                      <a:pt x="1522" y="1381"/>
                      <a:pt x="1535" y="1418"/>
                    </a:cubicBezTo>
                    <a:cubicBezTo>
                      <a:pt x="1531" y="1419"/>
                      <a:pt x="1527" y="1419"/>
                      <a:pt x="1524" y="1419"/>
                    </a:cubicBezTo>
                    <a:cubicBezTo>
                      <a:pt x="1520" y="1403"/>
                      <a:pt x="1515" y="1384"/>
                      <a:pt x="1508" y="1367"/>
                    </a:cubicBezTo>
                    <a:cubicBezTo>
                      <a:pt x="1501" y="1345"/>
                      <a:pt x="1489" y="1327"/>
                      <a:pt x="1479" y="1316"/>
                    </a:cubicBezTo>
                    <a:moveTo>
                      <a:pt x="1488" y="1316"/>
                    </a:moveTo>
                    <a:cubicBezTo>
                      <a:pt x="1512" y="1317"/>
                      <a:pt x="1512" y="1317"/>
                      <a:pt x="1512" y="1317"/>
                    </a:cubicBezTo>
                    <a:cubicBezTo>
                      <a:pt x="1524" y="1334"/>
                      <a:pt x="1535" y="1356"/>
                      <a:pt x="1545" y="1378"/>
                    </a:cubicBezTo>
                    <a:cubicBezTo>
                      <a:pt x="1537" y="1418"/>
                      <a:pt x="1537" y="1418"/>
                      <a:pt x="1537" y="1418"/>
                    </a:cubicBezTo>
                    <a:cubicBezTo>
                      <a:pt x="1533" y="1404"/>
                      <a:pt x="1529" y="1388"/>
                      <a:pt x="1523" y="1373"/>
                    </a:cubicBezTo>
                    <a:cubicBezTo>
                      <a:pt x="1513" y="1348"/>
                      <a:pt x="1498" y="1327"/>
                      <a:pt x="1488" y="1316"/>
                    </a:cubicBezTo>
                    <a:moveTo>
                      <a:pt x="1516" y="1318"/>
                    </a:moveTo>
                    <a:cubicBezTo>
                      <a:pt x="1532" y="1319"/>
                      <a:pt x="1532" y="1319"/>
                      <a:pt x="1532" y="1319"/>
                    </a:cubicBezTo>
                    <a:cubicBezTo>
                      <a:pt x="1538" y="1329"/>
                      <a:pt x="1544" y="1340"/>
                      <a:pt x="1549" y="1353"/>
                    </a:cubicBezTo>
                    <a:cubicBezTo>
                      <a:pt x="1546" y="1371"/>
                      <a:pt x="1546" y="1371"/>
                      <a:pt x="1546" y="1371"/>
                    </a:cubicBezTo>
                    <a:cubicBezTo>
                      <a:pt x="1544" y="1365"/>
                      <a:pt x="1542" y="1360"/>
                      <a:pt x="1540" y="1355"/>
                    </a:cubicBezTo>
                    <a:cubicBezTo>
                      <a:pt x="1534" y="1340"/>
                      <a:pt x="1525" y="1327"/>
                      <a:pt x="1516" y="1318"/>
                    </a:cubicBezTo>
                    <a:moveTo>
                      <a:pt x="1540" y="1292"/>
                    </a:moveTo>
                    <a:cubicBezTo>
                      <a:pt x="1611" y="924"/>
                      <a:pt x="1611" y="924"/>
                      <a:pt x="1611" y="924"/>
                    </a:cubicBezTo>
                    <a:cubicBezTo>
                      <a:pt x="1613" y="923"/>
                      <a:pt x="1615" y="922"/>
                      <a:pt x="1616" y="920"/>
                    </a:cubicBezTo>
                    <a:cubicBezTo>
                      <a:pt x="1548" y="1274"/>
                      <a:pt x="1548" y="1274"/>
                      <a:pt x="1548" y="1274"/>
                    </a:cubicBezTo>
                    <a:cubicBezTo>
                      <a:pt x="1550" y="1275"/>
                      <a:pt x="1550" y="1275"/>
                      <a:pt x="1550" y="1275"/>
                    </a:cubicBezTo>
                    <a:cubicBezTo>
                      <a:pt x="1619" y="919"/>
                      <a:pt x="1619" y="919"/>
                      <a:pt x="1619" y="919"/>
                    </a:cubicBezTo>
                    <a:cubicBezTo>
                      <a:pt x="1622" y="916"/>
                      <a:pt x="1626" y="914"/>
                      <a:pt x="1629" y="912"/>
                    </a:cubicBezTo>
                    <a:cubicBezTo>
                      <a:pt x="1630" y="912"/>
                      <a:pt x="1631" y="911"/>
                      <a:pt x="1632" y="911"/>
                    </a:cubicBezTo>
                    <a:cubicBezTo>
                      <a:pt x="1560" y="1293"/>
                      <a:pt x="1560" y="1293"/>
                      <a:pt x="1560" y="1293"/>
                    </a:cubicBezTo>
                    <a:cubicBezTo>
                      <a:pt x="1540" y="1292"/>
                      <a:pt x="1540" y="1292"/>
                      <a:pt x="1540" y="1292"/>
                    </a:cubicBezTo>
                    <a:moveTo>
                      <a:pt x="1599" y="917"/>
                    </a:moveTo>
                    <a:cubicBezTo>
                      <a:pt x="1593" y="919"/>
                      <a:pt x="1587" y="922"/>
                      <a:pt x="1581" y="925"/>
                    </a:cubicBezTo>
                    <a:cubicBezTo>
                      <a:pt x="1589" y="916"/>
                      <a:pt x="1589" y="916"/>
                      <a:pt x="1589" y="916"/>
                    </a:cubicBezTo>
                    <a:cubicBezTo>
                      <a:pt x="1593" y="916"/>
                      <a:pt x="1596" y="917"/>
                      <a:pt x="1599" y="917"/>
                    </a:cubicBezTo>
                    <a:moveTo>
                      <a:pt x="1615" y="871"/>
                    </a:moveTo>
                    <a:cubicBezTo>
                      <a:pt x="1609" y="879"/>
                      <a:pt x="1601" y="893"/>
                      <a:pt x="1593" y="904"/>
                    </a:cubicBezTo>
                    <a:cubicBezTo>
                      <a:pt x="1591" y="903"/>
                      <a:pt x="1590" y="903"/>
                      <a:pt x="1589" y="903"/>
                    </a:cubicBezTo>
                    <a:cubicBezTo>
                      <a:pt x="1587" y="903"/>
                      <a:pt x="1586" y="902"/>
                      <a:pt x="1585" y="902"/>
                    </a:cubicBezTo>
                    <a:cubicBezTo>
                      <a:pt x="1594" y="893"/>
                      <a:pt x="1604" y="879"/>
                      <a:pt x="1607" y="870"/>
                    </a:cubicBezTo>
                    <a:cubicBezTo>
                      <a:pt x="1615" y="871"/>
                      <a:pt x="1615" y="871"/>
                      <a:pt x="1615" y="871"/>
                    </a:cubicBezTo>
                    <a:moveTo>
                      <a:pt x="1619" y="871"/>
                    </a:moveTo>
                    <a:cubicBezTo>
                      <a:pt x="1618" y="875"/>
                      <a:pt x="1618" y="875"/>
                      <a:pt x="1618" y="875"/>
                    </a:cubicBezTo>
                    <a:cubicBezTo>
                      <a:pt x="1614" y="882"/>
                      <a:pt x="1609" y="891"/>
                      <a:pt x="1604" y="898"/>
                    </a:cubicBezTo>
                    <a:cubicBezTo>
                      <a:pt x="1598" y="904"/>
                      <a:pt x="1598" y="904"/>
                      <a:pt x="1598" y="904"/>
                    </a:cubicBezTo>
                    <a:cubicBezTo>
                      <a:pt x="1597" y="904"/>
                      <a:pt x="1596" y="904"/>
                      <a:pt x="1595" y="904"/>
                    </a:cubicBezTo>
                    <a:cubicBezTo>
                      <a:pt x="1605" y="894"/>
                      <a:pt x="1617" y="878"/>
                      <a:pt x="1617" y="871"/>
                    </a:cubicBezTo>
                    <a:cubicBezTo>
                      <a:pt x="1619" y="871"/>
                      <a:pt x="1619" y="871"/>
                      <a:pt x="1619" y="871"/>
                    </a:cubicBezTo>
                    <a:moveTo>
                      <a:pt x="1625" y="853"/>
                    </a:moveTo>
                    <a:cubicBezTo>
                      <a:pt x="1682" y="557"/>
                      <a:pt x="1682" y="557"/>
                      <a:pt x="1682" y="557"/>
                    </a:cubicBezTo>
                    <a:cubicBezTo>
                      <a:pt x="1674" y="648"/>
                      <a:pt x="1666" y="752"/>
                      <a:pt x="1658" y="855"/>
                    </a:cubicBezTo>
                    <a:cubicBezTo>
                      <a:pt x="1625" y="853"/>
                      <a:pt x="1625" y="853"/>
                      <a:pt x="1625" y="853"/>
                    </a:cubicBezTo>
                    <a:moveTo>
                      <a:pt x="1709" y="530"/>
                    </a:moveTo>
                    <a:cubicBezTo>
                      <a:pt x="1764" y="862"/>
                      <a:pt x="1764" y="862"/>
                      <a:pt x="1764" y="862"/>
                    </a:cubicBezTo>
                    <a:cubicBezTo>
                      <a:pt x="1679" y="857"/>
                      <a:pt x="1679" y="857"/>
                      <a:pt x="1679" y="857"/>
                    </a:cubicBezTo>
                    <a:cubicBezTo>
                      <a:pt x="1709" y="530"/>
                      <a:pt x="1709" y="530"/>
                      <a:pt x="1709" y="530"/>
                    </a:cubicBezTo>
                    <a:moveTo>
                      <a:pt x="1767" y="881"/>
                    </a:moveTo>
                    <a:cubicBezTo>
                      <a:pt x="1769" y="892"/>
                      <a:pt x="1769" y="892"/>
                      <a:pt x="1769" y="892"/>
                    </a:cubicBezTo>
                    <a:cubicBezTo>
                      <a:pt x="1766" y="895"/>
                      <a:pt x="1762" y="897"/>
                      <a:pt x="1758" y="899"/>
                    </a:cubicBezTo>
                    <a:cubicBezTo>
                      <a:pt x="1764" y="893"/>
                      <a:pt x="1769" y="885"/>
                      <a:pt x="1763" y="882"/>
                    </a:cubicBezTo>
                    <a:cubicBezTo>
                      <a:pt x="1763" y="890"/>
                      <a:pt x="1752" y="901"/>
                      <a:pt x="1741" y="905"/>
                    </a:cubicBezTo>
                    <a:cubicBezTo>
                      <a:pt x="1749" y="899"/>
                      <a:pt x="1757" y="888"/>
                      <a:pt x="1760" y="880"/>
                    </a:cubicBezTo>
                    <a:cubicBezTo>
                      <a:pt x="1767" y="881"/>
                      <a:pt x="1767" y="881"/>
                      <a:pt x="1767" y="881"/>
                    </a:cubicBezTo>
                    <a:moveTo>
                      <a:pt x="1802" y="1088"/>
                    </a:moveTo>
                    <a:cubicBezTo>
                      <a:pt x="1712" y="940"/>
                      <a:pt x="1712" y="940"/>
                      <a:pt x="1712" y="940"/>
                    </a:cubicBezTo>
                    <a:cubicBezTo>
                      <a:pt x="1711" y="934"/>
                      <a:pt x="1711" y="934"/>
                      <a:pt x="1711" y="934"/>
                    </a:cubicBezTo>
                    <a:cubicBezTo>
                      <a:pt x="1714" y="934"/>
                      <a:pt x="1716" y="934"/>
                      <a:pt x="1719" y="933"/>
                    </a:cubicBezTo>
                    <a:cubicBezTo>
                      <a:pt x="1743" y="930"/>
                      <a:pt x="1760" y="916"/>
                      <a:pt x="1771" y="903"/>
                    </a:cubicBezTo>
                    <a:cubicBezTo>
                      <a:pt x="1802" y="1088"/>
                      <a:pt x="1802" y="1088"/>
                      <a:pt x="1802" y="1088"/>
                    </a:cubicBezTo>
                    <a:moveTo>
                      <a:pt x="1803" y="1094"/>
                    </a:moveTo>
                    <a:cubicBezTo>
                      <a:pt x="1838" y="1308"/>
                      <a:pt x="1838" y="1308"/>
                      <a:pt x="1838" y="1308"/>
                    </a:cubicBezTo>
                    <a:cubicBezTo>
                      <a:pt x="1820" y="1307"/>
                      <a:pt x="1820" y="1307"/>
                      <a:pt x="1820" y="1307"/>
                    </a:cubicBezTo>
                    <a:cubicBezTo>
                      <a:pt x="1817" y="1305"/>
                      <a:pt x="1815" y="1303"/>
                      <a:pt x="1813" y="1303"/>
                    </a:cubicBezTo>
                    <a:cubicBezTo>
                      <a:pt x="1814" y="1304"/>
                      <a:pt x="1815" y="1306"/>
                      <a:pt x="1817" y="1307"/>
                    </a:cubicBezTo>
                    <a:cubicBezTo>
                      <a:pt x="1740" y="1303"/>
                      <a:pt x="1740" y="1303"/>
                      <a:pt x="1740" y="1303"/>
                    </a:cubicBezTo>
                    <a:cubicBezTo>
                      <a:pt x="1739" y="1301"/>
                      <a:pt x="1739" y="1300"/>
                      <a:pt x="1738" y="1299"/>
                    </a:cubicBezTo>
                    <a:cubicBezTo>
                      <a:pt x="1739" y="1300"/>
                      <a:pt x="1739" y="1302"/>
                      <a:pt x="1740" y="1303"/>
                    </a:cubicBezTo>
                    <a:cubicBezTo>
                      <a:pt x="1639" y="1297"/>
                      <a:pt x="1639" y="1297"/>
                      <a:pt x="1639" y="1297"/>
                    </a:cubicBezTo>
                    <a:cubicBezTo>
                      <a:pt x="1673" y="924"/>
                      <a:pt x="1673" y="924"/>
                      <a:pt x="1673" y="924"/>
                    </a:cubicBezTo>
                    <a:cubicBezTo>
                      <a:pt x="1676" y="925"/>
                      <a:pt x="1679" y="926"/>
                      <a:pt x="1682" y="928"/>
                    </a:cubicBezTo>
                    <a:cubicBezTo>
                      <a:pt x="1731" y="1283"/>
                      <a:pt x="1731" y="1283"/>
                      <a:pt x="1731" y="1283"/>
                    </a:cubicBezTo>
                    <a:cubicBezTo>
                      <a:pt x="1733" y="1283"/>
                      <a:pt x="1733" y="1283"/>
                      <a:pt x="1733" y="1283"/>
                    </a:cubicBezTo>
                    <a:cubicBezTo>
                      <a:pt x="1685" y="929"/>
                      <a:pt x="1685" y="929"/>
                      <a:pt x="1685" y="929"/>
                    </a:cubicBezTo>
                    <a:cubicBezTo>
                      <a:pt x="1691" y="931"/>
                      <a:pt x="1698" y="932"/>
                      <a:pt x="1705" y="933"/>
                    </a:cubicBezTo>
                    <a:cubicBezTo>
                      <a:pt x="1710" y="941"/>
                      <a:pt x="1710" y="941"/>
                      <a:pt x="1710" y="941"/>
                    </a:cubicBezTo>
                    <a:cubicBezTo>
                      <a:pt x="1767" y="1276"/>
                      <a:pt x="1767" y="1276"/>
                      <a:pt x="1767" y="1276"/>
                    </a:cubicBezTo>
                    <a:cubicBezTo>
                      <a:pt x="1769" y="1275"/>
                      <a:pt x="1769" y="1275"/>
                      <a:pt x="1769" y="1275"/>
                    </a:cubicBezTo>
                    <a:cubicBezTo>
                      <a:pt x="1713" y="946"/>
                      <a:pt x="1713" y="946"/>
                      <a:pt x="1713" y="946"/>
                    </a:cubicBezTo>
                    <a:cubicBezTo>
                      <a:pt x="1803" y="1094"/>
                      <a:pt x="1803" y="1094"/>
                      <a:pt x="1803" y="1094"/>
                    </a:cubicBezTo>
                    <a:moveTo>
                      <a:pt x="1919" y="1435"/>
                    </a:moveTo>
                    <a:cubicBezTo>
                      <a:pt x="1919" y="1412"/>
                      <a:pt x="1884" y="1360"/>
                      <a:pt x="1860" y="1337"/>
                    </a:cubicBezTo>
                    <a:cubicBezTo>
                      <a:pt x="1890" y="1338"/>
                      <a:pt x="1890" y="1338"/>
                      <a:pt x="1890" y="1338"/>
                    </a:cubicBezTo>
                    <a:cubicBezTo>
                      <a:pt x="1920" y="1369"/>
                      <a:pt x="1943" y="1441"/>
                      <a:pt x="1965" y="1486"/>
                    </a:cubicBezTo>
                    <a:cubicBezTo>
                      <a:pt x="1952" y="1483"/>
                      <a:pt x="1938" y="1479"/>
                      <a:pt x="1923" y="1475"/>
                    </a:cubicBezTo>
                    <a:cubicBezTo>
                      <a:pt x="1916" y="1460"/>
                      <a:pt x="1909" y="1446"/>
                      <a:pt x="1902" y="1432"/>
                    </a:cubicBezTo>
                    <a:cubicBezTo>
                      <a:pt x="1903" y="1434"/>
                      <a:pt x="1903" y="1434"/>
                      <a:pt x="1903" y="1434"/>
                    </a:cubicBezTo>
                    <a:cubicBezTo>
                      <a:pt x="1901" y="1431"/>
                      <a:pt x="1901" y="1431"/>
                      <a:pt x="1901" y="1431"/>
                    </a:cubicBezTo>
                    <a:cubicBezTo>
                      <a:pt x="1899" y="1426"/>
                      <a:pt x="1896" y="1421"/>
                      <a:pt x="1893" y="1416"/>
                    </a:cubicBezTo>
                    <a:cubicBezTo>
                      <a:pt x="1887" y="1401"/>
                      <a:pt x="1867" y="1368"/>
                      <a:pt x="1848" y="1342"/>
                    </a:cubicBezTo>
                    <a:cubicBezTo>
                      <a:pt x="1847" y="1336"/>
                      <a:pt x="1847" y="1336"/>
                      <a:pt x="1847" y="1336"/>
                    </a:cubicBezTo>
                    <a:cubicBezTo>
                      <a:pt x="1854" y="1336"/>
                      <a:pt x="1854" y="1336"/>
                      <a:pt x="1854" y="1336"/>
                    </a:cubicBezTo>
                    <a:cubicBezTo>
                      <a:pt x="1879" y="1361"/>
                      <a:pt x="1910" y="1402"/>
                      <a:pt x="1919" y="1435"/>
                    </a:cubicBezTo>
                    <a:moveTo>
                      <a:pt x="2106" y="1833"/>
                    </a:moveTo>
                    <a:cubicBezTo>
                      <a:pt x="2113" y="1911"/>
                      <a:pt x="2108" y="1979"/>
                      <a:pt x="2104" y="2030"/>
                    </a:cubicBezTo>
                    <a:cubicBezTo>
                      <a:pt x="2080" y="2011"/>
                      <a:pt x="2052" y="1992"/>
                      <a:pt x="2019" y="1974"/>
                    </a:cubicBezTo>
                    <a:cubicBezTo>
                      <a:pt x="2026" y="1935"/>
                      <a:pt x="2020" y="1863"/>
                      <a:pt x="2019" y="1822"/>
                    </a:cubicBezTo>
                    <a:cubicBezTo>
                      <a:pt x="2018" y="1811"/>
                      <a:pt x="2018" y="1811"/>
                      <a:pt x="2018" y="1811"/>
                    </a:cubicBezTo>
                    <a:cubicBezTo>
                      <a:pt x="2018" y="1831"/>
                      <a:pt x="2018" y="1831"/>
                      <a:pt x="2018" y="1831"/>
                    </a:cubicBezTo>
                    <a:cubicBezTo>
                      <a:pt x="2019" y="1857"/>
                      <a:pt x="2016" y="1946"/>
                      <a:pt x="2017" y="1973"/>
                    </a:cubicBezTo>
                    <a:cubicBezTo>
                      <a:pt x="1996" y="1961"/>
                      <a:pt x="1973" y="1950"/>
                      <a:pt x="1948" y="1940"/>
                    </a:cubicBezTo>
                    <a:cubicBezTo>
                      <a:pt x="1940" y="1895"/>
                      <a:pt x="1940" y="1895"/>
                      <a:pt x="1940" y="1895"/>
                    </a:cubicBezTo>
                    <a:cubicBezTo>
                      <a:pt x="1942" y="1865"/>
                      <a:pt x="1941" y="1831"/>
                      <a:pt x="1939" y="1803"/>
                    </a:cubicBezTo>
                    <a:cubicBezTo>
                      <a:pt x="1942" y="1795"/>
                      <a:pt x="1945" y="1786"/>
                      <a:pt x="1948" y="1777"/>
                    </a:cubicBezTo>
                    <a:cubicBezTo>
                      <a:pt x="1958" y="1780"/>
                      <a:pt x="1968" y="1783"/>
                      <a:pt x="1977" y="1786"/>
                    </a:cubicBezTo>
                    <a:cubicBezTo>
                      <a:pt x="1979" y="1839"/>
                      <a:pt x="1978" y="1925"/>
                      <a:pt x="1982" y="1938"/>
                    </a:cubicBezTo>
                    <a:cubicBezTo>
                      <a:pt x="1986" y="1902"/>
                      <a:pt x="1983" y="1838"/>
                      <a:pt x="1979" y="1787"/>
                    </a:cubicBezTo>
                    <a:cubicBezTo>
                      <a:pt x="1986" y="1790"/>
                      <a:pt x="1993" y="1792"/>
                      <a:pt x="2000" y="1794"/>
                    </a:cubicBezTo>
                    <a:cubicBezTo>
                      <a:pt x="2000" y="1804"/>
                      <a:pt x="2000" y="1804"/>
                      <a:pt x="2000" y="1804"/>
                    </a:cubicBezTo>
                    <a:cubicBezTo>
                      <a:pt x="2004" y="1834"/>
                      <a:pt x="1996" y="1947"/>
                      <a:pt x="1997" y="1960"/>
                    </a:cubicBezTo>
                    <a:cubicBezTo>
                      <a:pt x="2008" y="1921"/>
                      <a:pt x="2004" y="1840"/>
                      <a:pt x="2000" y="1795"/>
                    </a:cubicBezTo>
                    <a:cubicBezTo>
                      <a:pt x="2000" y="1794"/>
                      <a:pt x="2000" y="1794"/>
                      <a:pt x="2000" y="1794"/>
                    </a:cubicBezTo>
                    <a:cubicBezTo>
                      <a:pt x="2016" y="1800"/>
                      <a:pt x="2030" y="1805"/>
                      <a:pt x="2042" y="1810"/>
                    </a:cubicBezTo>
                    <a:cubicBezTo>
                      <a:pt x="2046" y="1856"/>
                      <a:pt x="2044" y="1964"/>
                      <a:pt x="2044" y="1978"/>
                    </a:cubicBezTo>
                    <a:cubicBezTo>
                      <a:pt x="2054" y="1938"/>
                      <a:pt x="2049" y="1863"/>
                      <a:pt x="2043" y="1810"/>
                    </a:cubicBezTo>
                    <a:cubicBezTo>
                      <a:pt x="2050" y="1813"/>
                      <a:pt x="2056" y="1815"/>
                      <a:pt x="2062" y="1817"/>
                    </a:cubicBezTo>
                    <a:cubicBezTo>
                      <a:pt x="2067" y="1861"/>
                      <a:pt x="2063" y="1980"/>
                      <a:pt x="2062" y="1995"/>
                    </a:cubicBezTo>
                    <a:cubicBezTo>
                      <a:pt x="2075" y="1953"/>
                      <a:pt x="2069" y="1872"/>
                      <a:pt x="2062" y="1817"/>
                    </a:cubicBezTo>
                    <a:cubicBezTo>
                      <a:pt x="2070" y="1820"/>
                      <a:pt x="2077" y="1823"/>
                      <a:pt x="2084" y="1825"/>
                    </a:cubicBezTo>
                    <a:cubicBezTo>
                      <a:pt x="2091" y="1878"/>
                      <a:pt x="2086" y="1999"/>
                      <a:pt x="2085" y="2014"/>
                    </a:cubicBezTo>
                    <a:cubicBezTo>
                      <a:pt x="2097" y="1970"/>
                      <a:pt x="2093" y="1885"/>
                      <a:pt x="2084" y="1826"/>
                    </a:cubicBezTo>
                    <a:cubicBezTo>
                      <a:pt x="2093" y="1829"/>
                      <a:pt x="2100" y="1832"/>
                      <a:pt x="2106" y="1833"/>
                    </a:cubicBezTo>
                    <a:moveTo>
                      <a:pt x="2104" y="2033"/>
                    </a:moveTo>
                    <a:cubicBezTo>
                      <a:pt x="2103" y="2042"/>
                      <a:pt x="2103" y="2050"/>
                      <a:pt x="2102" y="2058"/>
                    </a:cubicBezTo>
                    <a:cubicBezTo>
                      <a:pt x="1967" y="2055"/>
                      <a:pt x="1967" y="2055"/>
                      <a:pt x="1967" y="2055"/>
                    </a:cubicBezTo>
                    <a:cubicBezTo>
                      <a:pt x="1950" y="1950"/>
                      <a:pt x="1950" y="1950"/>
                      <a:pt x="1950" y="1950"/>
                    </a:cubicBezTo>
                    <a:cubicBezTo>
                      <a:pt x="2013" y="1974"/>
                      <a:pt x="2064" y="2005"/>
                      <a:pt x="2104" y="2033"/>
                    </a:cubicBezTo>
                    <a:moveTo>
                      <a:pt x="2107" y="2035"/>
                    </a:moveTo>
                    <a:cubicBezTo>
                      <a:pt x="2118" y="2043"/>
                      <a:pt x="2129" y="2051"/>
                      <a:pt x="2139" y="2059"/>
                    </a:cubicBezTo>
                    <a:cubicBezTo>
                      <a:pt x="2103" y="2058"/>
                      <a:pt x="2103" y="2058"/>
                      <a:pt x="2103" y="2058"/>
                    </a:cubicBezTo>
                    <a:cubicBezTo>
                      <a:pt x="2104" y="2051"/>
                      <a:pt x="2105" y="2043"/>
                      <a:pt x="2107" y="2035"/>
                    </a:cubicBezTo>
                    <a:moveTo>
                      <a:pt x="2142" y="2062"/>
                    </a:moveTo>
                    <a:cubicBezTo>
                      <a:pt x="2143" y="2062"/>
                      <a:pt x="2143" y="2063"/>
                      <a:pt x="2143" y="2063"/>
                    </a:cubicBezTo>
                    <a:cubicBezTo>
                      <a:pt x="2144" y="2064"/>
                      <a:pt x="2144" y="2065"/>
                      <a:pt x="2145" y="2066"/>
                    </a:cubicBezTo>
                    <a:cubicBezTo>
                      <a:pt x="2144" y="2066"/>
                      <a:pt x="2144" y="2066"/>
                      <a:pt x="2144" y="2066"/>
                    </a:cubicBezTo>
                    <a:cubicBezTo>
                      <a:pt x="2144" y="2066"/>
                      <a:pt x="2143" y="2065"/>
                      <a:pt x="2142" y="2065"/>
                    </a:cubicBezTo>
                    <a:cubicBezTo>
                      <a:pt x="2142" y="2062"/>
                      <a:pt x="2142" y="2062"/>
                      <a:pt x="2142" y="2062"/>
                    </a:cubicBezTo>
                    <a:moveTo>
                      <a:pt x="2128" y="1746"/>
                    </a:moveTo>
                    <a:cubicBezTo>
                      <a:pt x="2127" y="1743"/>
                      <a:pt x="2127" y="1741"/>
                      <a:pt x="2126" y="1739"/>
                    </a:cubicBezTo>
                    <a:cubicBezTo>
                      <a:pt x="2129" y="1746"/>
                      <a:pt x="2132" y="1753"/>
                      <a:pt x="2134" y="1761"/>
                    </a:cubicBezTo>
                    <a:cubicBezTo>
                      <a:pt x="2152" y="1834"/>
                      <a:pt x="2170" y="1923"/>
                      <a:pt x="2182" y="2006"/>
                    </a:cubicBezTo>
                    <a:cubicBezTo>
                      <a:pt x="2183" y="2024"/>
                      <a:pt x="2185" y="2043"/>
                      <a:pt x="2186" y="2062"/>
                    </a:cubicBezTo>
                    <a:cubicBezTo>
                      <a:pt x="2181" y="2120"/>
                      <a:pt x="2181" y="2120"/>
                      <a:pt x="2181" y="2120"/>
                    </a:cubicBezTo>
                    <a:cubicBezTo>
                      <a:pt x="2176" y="2170"/>
                      <a:pt x="2166" y="2274"/>
                      <a:pt x="2145" y="2384"/>
                    </a:cubicBezTo>
                    <a:cubicBezTo>
                      <a:pt x="2144" y="2390"/>
                      <a:pt x="2144" y="2390"/>
                      <a:pt x="2144" y="2390"/>
                    </a:cubicBezTo>
                    <a:cubicBezTo>
                      <a:pt x="2136" y="2420"/>
                      <a:pt x="2120" y="2481"/>
                      <a:pt x="2099" y="2547"/>
                    </a:cubicBezTo>
                    <a:cubicBezTo>
                      <a:pt x="2091" y="2570"/>
                      <a:pt x="2082" y="2594"/>
                      <a:pt x="2074" y="2616"/>
                    </a:cubicBezTo>
                    <a:cubicBezTo>
                      <a:pt x="2078" y="2602"/>
                      <a:pt x="2081" y="2589"/>
                      <a:pt x="2084" y="2577"/>
                    </a:cubicBezTo>
                    <a:cubicBezTo>
                      <a:pt x="2090" y="2560"/>
                      <a:pt x="2090" y="2560"/>
                      <a:pt x="2090" y="2560"/>
                    </a:cubicBezTo>
                    <a:cubicBezTo>
                      <a:pt x="2080" y="2588"/>
                      <a:pt x="2080" y="2588"/>
                      <a:pt x="2080" y="2588"/>
                    </a:cubicBezTo>
                    <a:cubicBezTo>
                      <a:pt x="2093" y="2535"/>
                      <a:pt x="2104" y="2478"/>
                      <a:pt x="2113" y="2429"/>
                    </a:cubicBezTo>
                    <a:cubicBezTo>
                      <a:pt x="2132" y="2344"/>
                      <a:pt x="2149" y="2251"/>
                      <a:pt x="2158" y="2152"/>
                    </a:cubicBezTo>
                    <a:cubicBezTo>
                      <a:pt x="2170" y="2003"/>
                      <a:pt x="2158" y="1861"/>
                      <a:pt x="2128" y="1746"/>
                    </a:cubicBezTo>
                    <a:moveTo>
                      <a:pt x="2122" y="1723"/>
                    </a:moveTo>
                    <a:cubicBezTo>
                      <a:pt x="2116" y="1704"/>
                      <a:pt x="2111" y="1686"/>
                      <a:pt x="2105" y="1668"/>
                    </a:cubicBezTo>
                    <a:cubicBezTo>
                      <a:pt x="2105" y="1669"/>
                      <a:pt x="2106" y="1670"/>
                      <a:pt x="2107" y="1671"/>
                    </a:cubicBezTo>
                    <a:cubicBezTo>
                      <a:pt x="2109" y="1676"/>
                      <a:pt x="2112" y="1681"/>
                      <a:pt x="2114" y="1686"/>
                    </a:cubicBezTo>
                    <a:cubicBezTo>
                      <a:pt x="2118" y="1697"/>
                      <a:pt x="2121" y="1709"/>
                      <a:pt x="2124" y="1721"/>
                    </a:cubicBezTo>
                    <a:cubicBezTo>
                      <a:pt x="2125" y="1725"/>
                      <a:pt x="2126" y="1729"/>
                      <a:pt x="2127" y="1733"/>
                    </a:cubicBezTo>
                    <a:cubicBezTo>
                      <a:pt x="2127" y="1733"/>
                      <a:pt x="2127" y="1733"/>
                      <a:pt x="2127" y="1733"/>
                    </a:cubicBezTo>
                    <a:cubicBezTo>
                      <a:pt x="2127" y="1733"/>
                      <a:pt x="2127" y="1733"/>
                      <a:pt x="2127" y="1733"/>
                    </a:cubicBezTo>
                    <a:cubicBezTo>
                      <a:pt x="2128" y="1735"/>
                      <a:pt x="2128" y="1737"/>
                      <a:pt x="2129" y="1739"/>
                    </a:cubicBezTo>
                    <a:cubicBezTo>
                      <a:pt x="2126" y="1733"/>
                      <a:pt x="2124" y="1728"/>
                      <a:pt x="2122" y="1723"/>
                    </a:cubicBezTo>
                    <a:moveTo>
                      <a:pt x="2132" y="1694"/>
                    </a:moveTo>
                    <a:cubicBezTo>
                      <a:pt x="2132" y="1694"/>
                      <a:pt x="2133" y="1695"/>
                      <a:pt x="2133" y="1696"/>
                    </a:cubicBezTo>
                    <a:cubicBezTo>
                      <a:pt x="2135" y="1699"/>
                      <a:pt x="2137" y="1703"/>
                      <a:pt x="2139" y="1706"/>
                    </a:cubicBezTo>
                    <a:cubicBezTo>
                      <a:pt x="2136" y="1702"/>
                      <a:pt x="2134" y="1698"/>
                      <a:pt x="2132" y="1694"/>
                    </a:cubicBezTo>
                    <a:moveTo>
                      <a:pt x="2434" y="2155"/>
                    </a:moveTo>
                    <a:cubicBezTo>
                      <a:pt x="2423" y="2128"/>
                      <a:pt x="2404" y="2092"/>
                      <a:pt x="2380" y="2052"/>
                    </a:cubicBezTo>
                    <a:cubicBezTo>
                      <a:pt x="2379" y="2048"/>
                      <a:pt x="2379" y="2048"/>
                      <a:pt x="2379" y="2048"/>
                    </a:cubicBezTo>
                    <a:cubicBezTo>
                      <a:pt x="2381" y="2051"/>
                      <a:pt x="2383" y="2054"/>
                      <a:pt x="2385" y="2057"/>
                    </a:cubicBezTo>
                    <a:cubicBezTo>
                      <a:pt x="2384" y="2056"/>
                      <a:pt x="2384" y="2056"/>
                      <a:pt x="2384" y="2056"/>
                    </a:cubicBezTo>
                    <a:cubicBezTo>
                      <a:pt x="2403" y="2091"/>
                      <a:pt x="2403" y="2091"/>
                      <a:pt x="2403" y="2091"/>
                    </a:cubicBezTo>
                    <a:cubicBezTo>
                      <a:pt x="2404" y="2094"/>
                      <a:pt x="2406" y="2097"/>
                      <a:pt x="2408" y="2101"/>
                    </a:cubicBezTo>
                    <a:cubicBezTo>
                      <a:pt x="2405" y="2095"/>
                      <a:pt x="2405" y="2095"/>
                      <a:pt x="2405" y="2095"/>
                    </a:cubicBezTo>
                    <a:cubicBezTo>
                      <a:pt x="2410" y="2104"/>
                      <a:pt x="2410" y="2104"/>
                      <a:pt x="2410" y="2104"/>
                    </a:cubicBezTo>
                    <a:cubicBezTo>
                      <a:pt x="2420" y="2123"/>
                      <a:pt x="2430" y="2142"/>
                      <a:pt x="2439" y="2162"/>
                    </a:cubicBezTo>
                    <a:cubicBezTo>
                      <a:pt x="2442" y="2168"/>
                      <a:pt x="2444" y="2173"/>
                      <a:pt x="2447" y="2179"/>
                    </a:cubicBezTo>
                    <a:cubicBezTo>
                      <a:pt x="2444" y="2175"/>
                      <a:pt x="2442" y="2171"/>
                      <a:pt x="2439" y="2167"/>
                    </a:cubicBezTo>
                    <a:cubicBezTo>
                      <a:pt x="2437" y="2163"/>
                      <a:pt x="2436" y="2159"/>
                      <a:pt x="2434" y="2155"/>
                    </a:cubicBezTo>
                    <a:cubicBezTo>
                      <a:pt x="2435" y="2158"/>
                      <a:pt x="2436" y="2161"/>
                      <a:pt x="2437" y="2163"/>
                    </a:cubicBezTo>
                    <a:cubicBezTo>
                      <a:pt x="2432" y="2156"/>
                      <a:pt x="2427" y="2148"/>
                      <a:pt x="2422" y="2141"/>
                    </a:cubicBezTo>
                    <a:cubicBezTo>
                      <a:pt x="2419" y="2136"/>
                      <a:pt x="2416" y="2132"/>
                      <a:pt x="2413" y="2128"/>
                    </a:cubicBezTo>
                    <a:cubicBezTo>
                      <a:pt x="2408" y="2119"/>
                      <a:pt x="2402" y="2109"/>
                      <a:pt x="2396" y="2098"/>
                    </a:cubicBezTo>
                    <a:cubicBezTo>
                      <a:pt x="2391" y="2083"/>
                      <a:pt x="2391" y="2083"/>
                      <a:pt x="2391" y="2083"/>
                    </a:cubicBezTo>
                    <a:cubicBezTo>
                      <a:pt x="2401" y="2101"/>
                      <a:pt x="2409" y="2115"/>
                      <a:pt x="2412" y="2119"/>
                    </a:cubicBezTo>
                    <a:cubicBezTo>
                      <a:pt x="2406" y="2106"/>
                      <a:pt x="2399" y="2090"/>
                      <a:pt x="2390" y="2073"/>
                    </a:cubicBezTo>
                    <a:cubicBezTo>
                      <a:pt x="2406" y="2101"/>
                      <a:pt x="2421" y="2129"/>
                      <a:pt x="2434" y="2155"/>
                    </a:cubicBezTo>
                    <a:moveTo>
                      <a:pt x="2607" y="2771"/>
                    </a:moveTo>
                    <a:cubicBezTo>
                      <a:pt x="2607" y="2771"/>
                      <a:pt x="2607" y="2770"/>
                      <a:pt x="2607" y="2770"/>
                    </a:cubicBezTo>
                    <a:cubicBezTo>
                      <a:pt x="2608" y="2770"/>
                      <a:pt x="2608" y="2770"/>
                      <a:pt x="2609" y="2771"/>
                    </a:cubicBezTo>
                    <a:cubicBezTo>
                      <a:pt x="2607" y="2771"/>
                      <a:pt x="2607" y="2771"/>
                      <a:pt x="2607" y="2771"/>
                    </a:cubicBezTo>
                    <a:moveTo>
                      <a:pt x="2605" y="2771"/>
                    </a:moveTo>
                    <a:cubicBezTo>
                      <a:pt x="2604" y="2771"/>
                      <a:pt x="2604" y="2771"/>
                      <a:pt x="2604" y="2771"/>
                    </a:cubicBezTo>
                    <a:cubicBezTo>
                      <a:pt x="2604" y="2770"/>
                      <a:pt x="2605" y="2769"/>
                      <a:pt x="2605" y="2767"/>
                    </a:cubicBezTo>
                    <a:cubicBezTo>
                      <a:pt x="2605" y="2769"/>
                      <a:pt x="2605" y="2770"/>
                      <a:pt x="2605" y="2771"/>
                    </a:cubicBezTo>
                    <a:moveTo>
                      <a:pt x="2454" y="2782"/>
                    </a:moveTo>
                    <a:cubicBezTo>
                      <a:pt x="2514" y="2707"/>
                      <a:pt x="2514" y="2707"/>
                      <a:pt x="2514" y="2707"/>
                    </a:cubicBezTo>
                    <a:cubicBezTo>
                      <a:pt x="2519" y="2709"/>
                      <a:pt x="2524" y="2712"/>
                      <a:pt x="2530" y="2714"/>
                    </a:cubicBezTo>
                    <a:cubicBezTo>
                      <a:pt x="2530" y="2716"/>
                      <a:pt x="2530" y="2717"/>
                      <a:pt x="2530" y="2718"/>
                    </a:cubicBezTo>
                    <a:cubicBezTo>
                      <a:pt x="2530" y="2717"/>
                      <a:pt x="2530" y="2716"/>
                      <a:pt x="2530" y="2714"/>
                    </a:cubicBezTo>
                    <a:cubicBezTo>
                      <a:pt x="2558" y="2729"/>
                      <a:pt x="2581" y="2745"/>
                      <a:pt x="2598" y="2760"/>
                    </a:cubicBezTo>
                    <a:cubicBezTo>
                      <a:pt x="2600" y="2764"/>
                      <a:pt x="2601" y="2766"/>
                      <a:pt x="2603" y="2768"/>
                    </a:cubicBezTo>
                    <a:cubicBezTo>
                      <a:pt x="2603" y="2769"/>
                      <a:pt x="2603" y="2770"/>
                      <a:pt x="2603" y="2771"/>
                    </a:cubicBezTo>
                    <a:cubicBezTo>
                      <a:pt x="2454" y="2782"/>
                      <a:pt x="2454" y="2782"/>
                      <a:pt x="2454" y="2782"/>
                    </a:cubicBezTo>
                    <a:moveTo>
                      <a:pt x="2417" y="2784"/>
                    </a:moveTo>
                    <a:cubicBezTo>
                      <a:pt x="2375" y="2787"/>
                      <a:pt x="2375" y="2787"/>
                      <a:pt x="2375" y="2787"/>
                    </a:cubicBezTo>
                    <a:cubicBezTo>
                      <a:pt x="2368" y="2740"/>
                      <a:pt x="2356" y="2699"/>
                      <a:pt x="2347" y="2670"/>
                    </a:cubicBezTo>
                    <a:cubicBezTo>
                      <a:pt x="2388" y="2670"/>
                      <a:pt x="2426" y="2677"/>
                      <a:pt x="2460" y="2687"/>
                    </a:cubicBezTo>
                    <a:cubicBezTo>
                      <a:pt x="2459" y="2703"/>
                      <a:pt x="2459" y="2703"/>
                      <a:pt x="2459" y="2703"/>
                    </a:cubicBezTo>
                    <a:cubicBezTo>
                      <a:pt x="2459" y="2697"/>
                      <a:pt x="2460" y="2692"/>
                      <a:pt x="2460" y="2687"/>
                    </a:cubicBezTo>
                    <a:cubicBezTo>
                      <a:pt x="2470" y="2690"/>
                      <a:pt x="2479" y="2693"/>
                      <a:pt x="2488" y="2696"/>
                    </a:cubicBezTo>
                    <a:cubicBezTo>
                      <a:pt x="2417" y="2784"/>
                      <a:pt x="2417" y="2784"/>
                      <a:pt x="2417" y="2784"/>
                    </a:cubicBezTo>
                    <a:moveTo>
                      <a:pt x="2370" y="2843"/>
                    </a:moveTo>
                    <a:cubicBezTo>
                      <a:pt x="2359" y="2857"/>
                      <a:pt x="2359" y="2857"/>
                      <a:pt x="2359" y="2857"/>
                    </a:cubicBezTo>
                    <a:cubicBezTo>
                      <a:pt x="2358" y="2843"/>
                      <a:pt x="2357" y="2829"/>
                      <a:pt x="2356" y="2816"/>
                    </a:cubicBezTo>
                    <a:cubicBezTo>
                      <a:pt x="2368" y="2815"/>
                      <a:pt x="2368" y="2815"/>
                      <a:pt x="2368" y="2815"/>
                    </a:cubicBezTo>
                    <a:cubicBezTo>
                      <a:pt x="2369" y="2824"/>
                      <a:pt x="2370" y="2833"/>
                      <a:pt x="2370" y="2843"/>
                    </a:cubicBezTo>
                    <a:moveTo>
                      <a:pt x="2356" y="2861"/>
                    </a:moveTo>
                    <a:cubicBezTo>
                      <a:pt x="2351" y="2867"/>
                      <a:pt x="2351" y="2867"/>
                      <a:pt x="2351" y="2867"/>
                    </a:cubicBezTo>
                    <a:cubicBezTo>
                      <a:pt x="2351" y="2867"/>
                      <a:pt x="2351" y="2867"/>
                      <a:pt x="2351" y="2867"/>
                    </a:cubicBezTo>
                    <a:cubicBezTo>
                      <a:pt x="2350" y="2843"/>
                      <a:pt x="2350" y="2843"/>
                      <a:pt x="2350" y="2843"/>
                    </a:cubicBezTo>
                    <a:cubicBezTo>
                      <a:pt x="2351" y="2867"/>
                      <a:pt x="2351" y="2867"/>
                      <a:pt x="2351" y="2867"/>
                    </a:cubicBezTo>
                    <a:cubicBezTo>
                      <a:pt x="2350" y="2869"/>
                      <a:pt x="2350" y="2869"/>
                      <a:pt x="2350" y="2869"/>
                    </a:cubicBezTo>
                    <a:cubicBezTo>
                      <a:pt x="2349" y="2850"/>
                      <a:pt x="2348" y="2832"/>
                      <a:pt x="2346" y="2816"/>
                    </a:cubicBezTo>
                    <a:cubicBezTo>
                      <a:pt x="2347" y="2816"/>
                      <a:pt x="2347" y="2816"/>
                      <a:pt x="2347" y="2816"/>
                    </a:cubicBezTo>
                    <a:cubicBezTo>
                      <a:pt x="2349" y="2829"/>
                      <a:pt x="2350" y="2841"/>
                      <a:pt x="2350" y="2852"/>
                    </a:cubicBezTo>
                    <a:cubicBezTo>
                      <a:pt x="2350" y="2865"/>
                      <a:pt x="2350" y="2865"/>
                      <a:pt x="2350" y="2865"/>
                    </a:cubicBezTo>
                    <a:cubicBezTo>
                      <a:pt x="2350" y="2842"/>
                      <a:pt x="2350" y="2842"/>
                      <a:pt x="2350" y="2842"/>
                    </a:cubicBezTo>
                    <a:cubicBezTo>
                      <a:pt x="2350" y="2836"/>
                      <a:pt x="2350" y="2827"/>
                      <a:pt x="2350" y="2816"/>
                    </a:cubicBezTo>
                    <a:cubicBezTo>
                      <a:pt x="2352" y="2816"/>
                      <a:pt x="2352" y="2816"/>
                      <a:pt x="2352" y="2816"/>
                    </a:cubicBezTo>
                    <a:cubicBezTo>
                      <a:pt x="2353" y="2831"/>
                      <a:pt x="2355" y="2846"/>
                      <a:pt x="2356" y="2861"/>
                    </a:cubicBezTo>
                    <a:moveTo>
                      <a:pt x="2359" y="2973"/>
                    </a:moveTo>
                    <a:cubicBezTo>
                      <a:pt x="2352" y="2979"/>
                      <a:pt x="2352" y="2979"/>
                      <a:pt x="2352" y="2979"/>
                    </a:cubicBezTo>
                    <a:cubicBezTo>
                      <a:pt x="2353" y="2954"/>
                      <a:pt x="2354" y="2929"/>
                      <a:pt x="2354" y="2907"/>
                    </a:cubicBezTo>
                    <a:cubicBezTo>
                      <a:pt x="2355" y="2905"/>
                      <a:pt x="2355" y="2905"/>
                      <a:pt x="2355" y="2905"/>
                    </a:cubicBezTo>
                    <a:cubicBezTo>
                      <a:pt x="2356" y="2927"/>
                      <a:pt x="2358" y="2951"/>
                      <a:pt x="2359" y="2973"/>
                    </a:cubicBezTo>
                    <a:moveTo>
                      <a:pt x="2349" y="2982"/>
                    </a:moveTo>
                    <a:cubicBezTo>
                      <a:pt x="2342" y="2987"/>
                      <a:pt x="2342" y="2987"/>
                      <a:pt x="2342" y="2987"/>
                    </a:cubicBezTo>
                    <a:cubicBezTo>
                      <a:pt x="2343" y="2986"/>
                      <a:pt x="2343" y="2986"/>
                      <a:pt x="2343" y="2986"/>
                    </a:cubicBezTo>
                    <a:cubicBezTo>
                      <a:pt x="2342" y="2987"/>
                      <a:pt x="2342" y="2987"/>
                      <a:pt x="2342" y="2987"/>
                    </a:cubicBezTo>
                    <a:cubicBezTo>
                      <a:pt x="2342" y="2987"/>
                      <a:pt x="2342" y="2987"/>
                      <a:pt x="2342" y="2987"/>
                    </a:cubicBezTo>
                    <a:cubicBezTo>
                      <a:pt x="2342" y="2971"/>
                      <a:pt x="2343" y="2948"/>
                      <a:pt x="2343" y="2923"/>
                    </a:cubicBezTo>
                    <a:cubicBezTo>
                      <a:pt x="2343" y="2922"/>
                      <a:pt x="2344" y="2921"/>
                      <a:pt x="2344" y="2919"/>
                    </a:cubicBezTo>
                    <a:cubicBezTo>
                      <a:pt x="2347" y="2915"/>
                      <a:pt x="2347" y="2915"/>
                      <a:pt x="2347" y="2915"/>
                    </a:cubicBezTo>
                    <a:cubicBezTo>
                      <a:pt x="2347" y="2939"/>
                      <a:pt x="2346" y="2963"/>
                      <a:pt x="2343" y="2982"/>
                    </a:cubicBezTo>
                    <a:cubicBezTo>
                      <a:pt x="2348" y="2968"/>
                      <a:pt x="2350" y="2941"/>
                      <a:pt x="2350" y="2911"/>
                    </a:cubicBezTo>
                    <a:cubicBezTo>
                      <a:pt x="2352" y="2909"/>
                      <a:pt x="2352" y="2909"/>
                      <a:pt x="2352" y="2909"/>
                    </a:cubicBezTo>
                    <a:cubicBezTo>
                      <a:pt x="2351" y="2929"/>
                      <a:pt x="2351" y="2954"/>
                      <a:pt x="2349" y="2982"/>
                    </a:cubicBezTo>
                    <a:moveTo>
                      <a:pt x="2340" y="2988"/>
                    </a:moveTo>
                    <a:cubicBezTo>
                      <a:pt x="2341" y="2976"/>
                      <a:pt x="2341" y="2963"/>
                      <a:pt x="2341" y="2949"/>
                    </a:cubicBezTo>
                    <a:cubicBezTo>
                      <a:pt x="2341" y="2947"/>
                      <a:pt x="2341" y="2946"/>
                      <a:pt x="2341" y="2944"/>
                    </a:cubicBezTo>
                    <a:cubicBezTo>
                      <a:pt x="2342" y="2959"/>
                      <a:pt x="2342" y="2974"/>
                      <a:pt x="2342" y="2987"/>
                    </a:cubicBezTo>
                    <a:cubicBezTo>
                      <a:pt x="2340" y="2988"/>
                      <a:pt x="2340" y="2988"/>
                      <a:pt x="2340" y="2988"/>
                    </a:cubicBezTo>
                    <a:moveTo>
                      <a:pt x="2341" y="2993"/>
                    </a:moveTo>
                    <a:cubicBezTo>
                      <a:pt x="2341" y="2994"/>
                      <a:pt x="2341" y="2994"/>
                      <a:pt x="2341" y="2995"/>
                    </a:cubicBezTo>
                    <a:cubicBezTo>
                      <a:pt x="2339" y="3010"/>
                      <a:pt x="2339" y="3010"/>
                      <a:pt x="2339" y="3010"/>
                    </a:cubicBezTo>
                    <a:cubicBezTo>
                      <a:pt x="2340" y="3005"/>
                      <a:pt x="2340" y="3000"/>
                      <a:pt x="2340" y="2994"/>
                    </a:cubicBezTo>
                    <a:cubicBezTo>
                      <a:pt x="2341" y="2993"/>
                      <a:pt x="2341" y="2993"/>
                      <a:pt x="2341" y="2993"/>
                    </a:cubicBezTo>
                    <a:moveTo>
                      <a:pt x="2307" y="3016"/>
                    </a:moveTo>
                    <a:cubicBezTo>
                      <a:pt x="2289" y="3030"/>
                      <a:pt x="2289" y="3030"/>
                      <a:pt x="2289" y="3030"/>
                    </a:cubicBezTo>
                    <a:cubicBezTo>
                      <a:pt x="2291" y="3017"/>
                      <a:pt x="2293" y="3005"/>
                      <a:pt x="2294" y="2995"/>
                    </a:cubicBezTo>
                    <a:cubicBezTo>
                      <a:pt x="2296" y="2984"/>
                      <a:pt x="2296" y="2984"/>
                      <a:pt x="2296" y="2984"/>
                    </a:cubicBezTo>
                    <a:cubicBezTo>
                      <a:pt x="2292" y="3003"/>
                      <a:pt x="2292" y="3003"/>
                      <a:pt x="2292" y="3003"/>
                    </a:cubicBezTo>
                    <a:cubicBezTo>
                      <a:pt x="2292" y="3009"/>
                      <a:pt x="2289" y="3020"/>
                      <a:pt x="2287" y="3032"/>
                    </a:cubicBezTo>
                    <a:cubicBezTo>
                      <a:pt x="2284" y="3035"/>
                      <a:pt x="2284" y="3035"/>
                      <a:pt x="2284" y="3035"/>
                    </a:cubicBezTo>
                    <a:cubicBezTo>
                      <a:pt x="2287" y="3018"/>
                      <a:pt x="2289" y="3001"/>
                      <a:pt x="2292" y="2985"/>
                    </a:cubicBezTo>
                    <a:cubicBezTo>
                      <a:pt x="2307" y="2966"/>
                      <a:pt x="2307" y="2966"/>
                      <a:pt x="2307" y="2966"/>
                    </a:cubicBezTo>
                    <a:cubicBezTo>
                      <a:pt x="2305" y="2984"/>
                      <a:pt x="2305" y="2984"/>
                      <a:pt x="2305" y="2984"/>
                    </a:cubicBezTo>
                    <a:cubicBezTo>
                      <a:pt x="2307" y="2966"/>
                      <a:pt x="2307" y="2966"/>
                      <a:pt x="2307" y="2966"/>
                    </a:cubicBezTo>
                    <a:cubicBezTo>
                      <a:pt x="2310" y="2961"/>
                      <a:pt x="2310" y="2961"/>
                      <a:pt x="2310" y="2961"/>
                    </a:cubicBezTo>
                    <a:cubicBezTo>
                      <a:pt x="2310" y="2970"/>
                      <a:pt x="2310" y="2979"/>
                      <a:pt x="2310" y="2987"/>
                    </a:cubicBezTo>
                    <a:cubicBezTo>
                      <a:pt x="2310" y="2999"/>
                      <a:pt x="2310" y="2999"/>
                      <a:pt x="2310" y="2999"/>
                    </a:cubicBezTo>
                    <a:cubicBezTo>
                      <a:pt x="2309" y="3004"/>
                      <a:pt x="2308" y="3010"/>
                      <a:pt x="2307" y="3016"/>
                    </a:cubicBezTo>
                    <a:moveTo>
                      <a:pt x="2293" y="3033"/>
                    </a:moveTo>
                    <a:cubicBezTo>
                      <a:pt x="2292" y="3043"/>
                      <a:pt x="2292" y="3043"/>
                      <a:pt x="2292" y="3043"/>
                    </a:cubicBezTo>
                    <a:cubicBezTo>
                      <a:pt x="2288" y="3060"/>
                      <a:pt x="2279" y="3111"/>
                      <a:pt x="2276" y="3142"/>
                    </a:cubicBezTo>
                    <a:cubicBezTo>
                      <a:pt x="2259" y="3160"/>
                      <a:pt x="2259" y="3160"/>
                      <a:pt x="2259" y="3160"/>
                    </a:cubicBezTo>
                    <a:cubicBezTo>
                      <a:pt x="2243" y="3144"/>
                      <a:pt x="2224" y="3128"/>
                      <a:pt x="2204" y="3113"/>
                    </a:cubicBezTo>
                    <a:cubicBezTo>
                      <a:pt x="2204" y="3110"/>
                      <a:pt x="2205" y="3107"/>
                      <a:pt x="2205" y="3104"/>
                    </a:cubicBezTo>
                    <a:cubicBezTo>
                      <a:pt x="2224" y="3090"/>
                      <a:pt x="2224" y="3090"/>
                      <a:pt x="2224" y="3090"/>
                    </a:cubicBezTo>
                    <a:cubicBezTo>
                      <a:pt x="2221" y="3104"/>
                      <a:pt x="2219" y="3116"/>
                      <a:pt x="2220" y="3120"/>
                    </a:cubicBezTo>
                    <a:cubicBezTo>
                      <a:pt x="2222" y="3115"/>
                      <a:pt x="2223" y="3111"/>
                      <a:pt x="2224" y="3106"/>
                    </a:cubicBezTo>
                    <a:cubicBezTo>
                      <a:pt x="2224" y="3107"/>
                      <a:pt x="2225" y="3108"/>
                      <a:pt x="2225" y="3108"/>
                    </a:cubicBezTo>
                    <a:cubicBezTo>
                      <a:pt x="2227" y="3102"/>
                      <a:pt x="2229" y="3093"/>
                      <a:pt x="2231" y="3083"/>
                    </a:cubicBezTo>
                    <a:cubicBezTo>
                      <a:pt x="2240" y="3076"/>
                      <a:pt x="2240" y="3076"/>
                      <a:pt x="2240" y="3076"/>
                    </a:cubicBezTo>
                    <a:cubicBezTo>
                      <a:pt x="2237" y="3106"/>
                      <a:pt x="2234" y="3130"/>
                      <a:pt x="2235" y="3137"/>
                    </a:cubicBezTo>
                    <a:cubicBezTo>
                      <a:pt x="2238" y="3119"/>
                      <a:pt x="2242" y="3097"/>
                      <a:pt x="2246" y="3072"/>
                    </a:cubicBezTo>
                    <a:cubicBezTo>
                      <a:pt x="2250" y="3068"/>
                      <a:pt x="2250" y="3068"/>
                      <a:pt x="2250" y="3068"/>
                    </a:cubicBezTo>
                    <a:cubicBezTo>
                      <a:pt x="2244" y="3099"/>
                      <a:pt x="2238" y="3133"/>
                      <a:pt x="2238" y="3139"/>
                    </a:cubicBezTo>
                    <a:cubicBezTo>
                      <a:pt x="2247" y="3122"/>
                      <a:pt x="2250" y="3093"/>
                      <a:pt x="2254" y="3065"/>
                    </a:cubicBezTo>
                    <a:cubicBezTo>
                      <a:pt x="2264" y="3057"/>
                      <a:pt x="2264" y="3057"/>
                      <a:pt x="2264" y="3057"/>
                    </a:cubicBezTo>
                    <a:cubicBezTo>
                      <a:pt x="2257" y="3090"/>
                      <a:pt x="2250" y="3138"/>
                      <a:pt x="2252" y="3146"/>
                    </a:cubicBezTo>
                    <a:cubicBezTo>
                      <a:pt x="2259" y="3125"/>
                      <a:pt x="2262" y="3087"/>
                      <a:pt x="2267" y="3054"/>
                    </a:cubicBezTo>
                    <a:cubicBezTo>
                      <a:pt x="2277" y="3046"/>
                      <a:pt x="2277" y="3046"/>
                      <a:pt x="2277" y="3046"/>
                    </a:cubicBezTo>
                    <a:cubicBezTo>
                      <a:pt x="2267" y="3098"/>
                      <a:pt x="2258" y="3143"/>
                      <a:pt x="2258" y="3154"/>
                    </a:cubicBezTo>
                    <a:cubicBezTo>
                      <a:pt x="2265" y="3126"/>
                      <a:pt x="2274" y="3085"/>
                      <a:pt x="2282" y="3042"/>
                    </a:cubicBezTo>
                    <a:cubicBezTo>
                      <a:pt x="2285" y="3039"/>
                      <a:pt x="2285" y="3039"/>
                      <a:pt x="2285" y="3039"/>
                    </a:cubicBezTo>
                    <a:cubicBezTo>
                      <a:pt x="2276" y="3080"/>
                      <a:pt x="2262" y="3136"/>
                      <a:pt x="2263" y="3145"/>
                    </a:cubicBezTo>
                    <a:cubicBezTo>
                      <a:pt x="2273" y="3121"/>
                      <a:pt x="2282" y="3076"/>
                      <a:pt x="2288" y="3037"/>
                    </a:cubicBezTo>
                    <a:cubicBezTo>
                      <a:pt x="2293" y="3033"/>
                      <a:pt x="2293" y="3033"/>
                      <a:pt x="2293" y="3033"/>
                    </a:cubicBezTo>
                    <a:moveTo>
                      <a:pt x="2257" y="3162"/>
                    </a:moveTo>
                    <a:cubicBezTo>
                      <a:pt x="2192" y="3232"/>
                      <a:pt x="2192" y="3232"/>
                      <a:pt x="2192" y="3232"/>
                    </a:cubicBezTo>
                    <a:cubicBezTo>
                      <a:pt x="2190" y="3226"/>
                      <a:pt x="2187" y="3221"/>
                      <a:pt x="2184" y="3216"/>
                    </a:cubicBezTo>
                    <a:cubicBezTo>
                      <a:pt x="2184" y="3192"/>
                      <a:pt x="2185" y="3163"/>
                      <a:pt x="2186" y="3139"/>
                    </a:cubicBezTo>
                    <a:cubicBezTo>
                      <a:pt x="2191" y="3129"/>
                      <a:pt x="2195" y="3119"/>
                      <a:pt x="2194" y="3114"/>
                    </a:cubicBezTo>
                    <a:cubicBezTo>
                      <a:pt x="2195" y="3113"/>
                      <a:pt x="2195" y="3113"/>
                      <a:pt x="2195" y="3113"/>
                    </a:cubicBezTo>
                    <a:cubicBezTo>
                      <a:pt x="2218" y="3129"/>
                      <a:pt x="2238" y="3145"/>
                      <a:pt x="2257" y="3162"/>
                    </a:cubicBezTo>
                    <a:moveTo>
                      <a:pt x="2226" y="3342"/>
                    </a:moveTo>
                    <a:cubicBezTo>
                      <a:pt x="2226" y="3342"/>
                      <a:pt x="2226" y="3342"/>
                      <a:pt x="2226" y="3342"/>
                    </a:cubicBezTo>
                    <a:cubicBezTo>
                      <a:pt x="2226" y="3342"/>
                      <a:pt x="2226" y="3342"/>
                      <a:pt x="2226" y="3342"/>
                    </a:cubicBezTo>
                    <a:cubicBezTo>
                      <a:pt x="2226" y="3342"/>
                      <a:pt x="2226" y="3342"/>
                      <a:pt x="2226" y="3342"/>
                    </a:cubicBezTo>
                    <a:moveTo>
                      <a:pt x="2175" y="3438"/>
                    </a:moveTo>
                    <a:cubicBezTo>
                      <a:pt x="2174" y="3439"/>
                      <a:pt x="2174" y="3439"/>
                      <a:pt x="2174" y="3439"/>
                    </a:cubicBezTo>
                    <a:cubicBezTo>
                      <a:pt x="2174" y="3439"/>
                      <a:pt x="2174" y="3439"/>
                      <a:pt x="2174" y="3439"/>
                    </a:cubicBezTo>
                    <a:cubicBezTo>
                      <a:pt x="2175" y="3438"/>
                      <a:pt x="2175" y="3438"/>
                      <a:pt x="2175" y="3438"/>
                    </a:cubicBezTo>
                    <a:moveTo>
                      <a:pt x="1993" y="3594"/>
                    </a:moveTo>
                    <a:cubicBezTo>
                      <a:pt x="1993" y="3594"/>
                      <a:pt x="1993" y="3593"/>
                      <a:pt x="1993" y="3593"/>
                    </a:cubicBezTo>
                    <a:cubicBezTo>
                      <a:pt x="1993" y="3593"/>
                      <a:pt x="1993" y="3593"/>
                      <a:pt x="1993" y="3593"/>
                    </a:cubicBezTo>
                    <a:cubicBezTo>
                      <a:pt x="1993" y="3593"/>
                      <a:pt x="1993" y="3594"/>
                      <a:pt x="1993" y="3594"/>
                    </a:cubicBezTo>
                    <a:cubicBezTo>
                      <a:pt x="1993" y="3594"/>
                      <a:pt x="1993" y="3594"/>
                      <a:pt x="1993" y="3594"/>
                    </a:cubicBezTo>
                    <a:moveTo>
                      <a:pt x="1939" y="3620"/>
                    </a:moveTo>
                    <a:cubicBezTo>
                      <a:pt x="1938" y="3619"/>
                      <a:pt x="1938" y="3619"/>
                      <a:pt x="1938" y="3619"/>
                    </a:cubicBezTo>
                    <a:cubicBezTo>
                      <a:pt x="1940" y="3618"/>
                      <a:pt x="1942" y="3618"/>
                      <a:pt x="1944" y="3617"/>
                    </a:cubicBezTo>
                    <a:cubicBezTo>
                      <a:pt x="1944" y="3618"/>
                      <a:pt x="1944" y="3618"/>
                      <a:pt x="1944" y="3618"/>
                    </a:cubicBezTo>
                    <a:cubicBezTo>
                      <a:pt x="1942" y="3618"/>
                      <a:pt x="1940" y="3619"/>
                      <a:pt x="1939" y="3620"/>
                    </a:cubicBezTo>
                    <a:moveTo>
                      <a:pt x="1908" y="3632"/>
                    </a:moveTo>
                    <a:cubicBezTo>
                      <a:pt x="1904" y="3633"/>
                      <a:pt x="1900" y="3634"/>
                      <a:pt x="1896" y="3635"/>
                    </a:cubicBezTo>
                    <a:cubicBezTo>
                      <a:pt x="1902" y="3633"/>
                      <a:pt x="1909" y="3630"/>
                      <a:pt x="1917" y="3627"/>
                    </a:cubicBezTo>
                    <a:cubicBezTo>
                      <a:pt x="1917" y="3627"/>
                      <a:pt x="1917" y="3627"/>
                      <a:pt x="1917" y="3627"/>
                    </a:cubicBezTo>
                    <a:cubicBezTo>
                      <a:pt x="1917" y="3627"/>
                      <a:pt x="1917" y="3627"/>
                      <a:pt x="1917" y="3627"/>
                    </a:cubicBezTo>
                    <a:cubicBezTo>
                      <a:pt x="1921" y="3625"/>
                      <a:pt x="1925" y="3624"/>
                      <a:pt x="1928" y="3623"/>
                    </a:cubicBezTo>
                    <a:cubicBezTo>
                      <a:pt x="1929" y="3623"/>
                      <a:pt x="1929" y="3623"/>
                      <a:pt x="1930" y="3624"/>
                    </a:cubicBezTo>
                    <a:cubicBezTo>
                      <a:pt x="1922" y="3626"/>
                      <a:pt x="1915" y="3629"/>
                      <a:pt x="1908" y="3632"/>
                    </a:cubicBezTo>
                    <a:moveTo>
                      <a:pt x="1869" y="3646"/>
                    </a:moveTo>
                    <a:cubicBezTo>
                      <a:pt x="1864" y="3647"/>
                      <a:pt x="1860" y="3648"/>
                      <a:pt x="1856" y="3649"/>
                    </a:cubicBezTo>
                    <a:cubicBezTo>
                      <a:pt x="1856" y="3649"/>
                      <a:pt x="1856" y="3649"/>
                      <a:pt x="1856" y="3649"/>
                    </a:cubicBezTo>
                    <a:cubicBezTo>
                      <a:pt x="1861" y="3647"/>
                      <a:pt x="1867" y="3646"/>
                      <a:pt x="1874" y="3644"/>
                    </a:cubicBezTo>
                    <a:cubicBezTo>
                      <a:pt x="1872" y="3645"/>
                      <a:pt x="1871" y="3645"/>
                      <a:pt x="1869" y="3646"/>
                    </a:cubicBezTo>
                    <a:moveTo>
                      <a:pt x="1834" y="3657"/>
                    </a:moveTo>
                    <a:cubicBezTo>
                      <a:pt x="1834" y="3657"/>
                      <a:pt x="1833" y="3657"/>
                      <a:pt x="1833" y="3657"/>
                    </a:cubicBezTo>
                    <a:cubicBezTo>
                      <a:pt x="1835" y="3656"/>
                      <a:pt x="1837" y="3656"/>
                      <a:pt x="1839" y="3656"/>
                    </a:cubicBezTo>
                    <a:cubicBezTo>
                      <a:pt x="1837" y="3656"/>
                      <a:pt x="1836" y="3656"/>
                      <a:pt x="1834" y="3657"/>
                    </a:cubicBezTo>
                    <a:moveTo>
                      <a:pt x="1623" y="3694"/>
                    </a:moveTo>
                    <a:cubicBezTo>
                      <a:pt x="1599" y="3700"/>
                      <a:pt x="1575" y="3705"/>
                      <a:pt x="1550" y="3710"/>
                    </a:cubicBezTo>
                    <a:cubicBezTo>
                      <a:pt x="1547" y="3707"/>
                      <a:pt x="1544" y="3703"/>
                      <a:pt x="1542" y="3700"/>
                    </a:cubicBezTo>
                    <a:cubicBezTo>
                      <a:pt x="1558" y="3698"/>
                      <a:pt x="1573" y="3697"/>
                      <a:pt x="1585" y="3696"/>
                    </a:cubicBezTo>
                    <a:cubicBezTo>
                      <a:pt x="1588" y="3699"/>
                      <a:pt x="1590" y="3700"/>
                      <a:pt x="1593" y="3700"/>
                    </a:cubicBezTo>
                    <a:cubicBezTo>
                      <a:pt x="1592" y="3699"/>
                      <a:pt x="1590" y="3697"/>
                      <a:pt x="1589" y="3696"/>
                    </a:cubicBezTo>
                    <a:cubicBezTo>
                      <a:pt x="1605" y="3694"/>
                      <a:pt x="1616" y="3692"/>
                      <a:pt x="1621" y="3691"/>
                    </a:cubicBezTo>
                    <a:cubicBezTo>
                      <a:pt x="1611" y="3691"/>
                      <a:pt x="1599" y="3692"/>
                      <a:pt x="1587" y="3692"/>
                    </a:cubicBezTo>
                    <a:cubicBezTo>
                      <a:pt x="1583" y="3687"/>
                      <a:pt x="1579" y="3680"/>
                      <a:pt x="1576" y="3672"/>
                    </a:cubicBezTo>
                    <a:cubicBezTo>
                      <a:pt x="1590" y="3671"/>
                      <a:pt x="1603" y="3669"/>
                      <a:pt x="1615" y="3668"/>
                    </a:cubicBezTo>
                    <a:cubicBezTo>
                      <a:pt x="1619" y="3679"/>
                      <a:pt x="1621" y="3688"/>
                      <a:pt x="1623" y="3694"/>
                    </a:cubicBezTo>
                    <a:moveTo>
                      <a:pt x="1548" y="3710"/>
                    </a:moveTo>
                    <a:cubicBezTo>
                      <a:pt x="1536" y="3712"/>
                      <a:pt x="1523" y="3714"/>
                      <a:pt x="1511" y="3716"/>
                    </a:cubicBezTo>
                    <a:cubicBezTo>
                      <a:pt x="1509" y="3712"/>
                      <a:pt x="1507" y="3708"/>
                      <a:pt x="1505" y="3703"/>
                    </a:cubicBezTo>
                    <a:cubicBezTo>
                      <a:pt x="1517" y="3702"/>
                      <a:pt x="1528" y="3701"/>
                      <a:pt x="1539" y="3700"/>
                    </a:cubicBezTo>
                    <a:cubicBezTo>
                      <a:pt x="1542" y="3704"/>
                      <a:pt x="1546" y="3708"/>
                      <a:pt x="1548" y="3710"/>
                    </a:cubicBezTo>
                    <a:moveTo>
                      <a:pt x="1510" y="3716"/>
                    </a:moveTo>
                    <a:cubicBezTo>
                      <a:pt x="1501" y="3718"/>
                      <a:pt x="1491" y="3719"/>
                      <a:pt x="1482" y="3720"/>
                    </a:cubicBezTo>
                    <a:cubicBezTo>
                      <a:pt x="1478" y="3716"/>
                      <a:pt x="1475" y="3711"/>
                      <a:pt x="1471" y="3705"/>
                    </a:cubicBezTo>
                    <a:cubicBezTo>
                      <a:pt x="1481" y="3705"/>
                      <a:pt x="1491" y="3704"/>
                      <a:pt x="1501" y="3703"/>
                    </a:cubicBezTo>
                    <a:cubicBezTo>
                      <a:pt x="1504" y="3709"/>
                      <a:pt x="1507" y="3714"/>
                      <a:pt x="1510" y="3716"/>
                    </a:cubicBezTo>
                    <a:moveTo>
                      <a:pt x="1477" y="3721"/>
                    </a:moveTo>
                    <a:cubicBezTo>
                      <a:pt x="1471" y="3722"/>
                      <a:pt x="1465" y="3723"/>
                      <a:pt x="1459" y="3723"/>
                    </a:cubicBezTo>
                    <a:cubicBezTo>
                      <a:pt x="1456" y="3719"/>
                      <a:pt x="1452" y="3713"/>
                      <a:pt x="1449" y="3707"/>
                    </a:cubicBezTo>
                    <a:cubicBezTo>
                      <a:pt x="1454" y="3707"/>
                      <a:pt x="1460" y="3706"/>
                      <a:pt x="1466" y="3706"/>
                    </a:cubicBezTo>
                    <a:cubicBezTo>
                      <a:pt x="1470" y="3712"/>
                      <a:pt x="1474" y="3717"/>
                      <a:pt x="1477" y="3721"/>
                    </a:cubicBezTo>
                    <a:moveTo>
                      <a:pt x="1458" y="3724"/>
                    </a:moveTo>
                    <a:cubicBezTo>
                      <a:pt x="1448" y="3725"/>
                      <a:pt x="1439" y="3726"/>
                      <a:pt x="1430" y="3727"/>
                    </a:cubicBezTo>
                    <a:cubicBezTo>
                      <a:pt x="1426" y="3722"/>
                      <a:pt x="1421" y="3716"/>
                      <a:pt x="1417" y="3709"/>
                    </a:cubicBezTo>
                    <a:cubicBezTo>
                      <a:pt x="1426" y="3709"/>
                      <a:pt x="1436" y="3708"/>
                      <a:pt x="1445" y="3707"/>
                    </a:cubicBezTo>
                    <a:cubicBezTo>
                      <a:pt x="1449" y="3714"/>
                      <a:pt x="1454" y="3720"/>
                      <a:pt x="1458" y="3724"/>
                    </a:cubicBezTo>
                    <a:moveTo>
                      <a:pt x="1425" y="3727"/>
                    </a:moveTo>
                    <a:cubicBezTo>
                      <a:pt x="1418" y="3728"/>
                      <a:pt x="1411" y="3729"/>
                      <a:pt x="1404" y="3729"/>
                    </a:cubicBezTo>
                    <a:cubicBezTo>
                      <a:pt x="1399" y="3724"/>
                      <a:pt x="1395" y="3718"/>
                      <a:pt x="1390" y="3712"/>
                    </a:cubicBezTo>
                    <a:cubicBezTo>
                      <a:pt x="1397" y="3711"/>
                      <a:pt x="1405" y="3710"/>
                      <a:pt x="1412" y="3710"/>
                    </a:cubicBezTo>
                    <a:cubicBezTo>
                      <a:pt x="1417" y="3717"/>
                      <a:pt x="1421" y="3723"/>
                      <a:pt x="1425" y="3727"/>
                    </a:cubicBezTo>
                    <a:moveTo>
                      <a:pt x="1402" y="3730"/>
                    </a:moveTo>
                    <a:cubicBezTo>
                      <a:pt x="1392" y="3731"/>
                      <a:pt x="1382" y="3731"/>
                      <a:pt x="1372" y="3732"/>
                    </a:cubicBezTo>
                    <a:cubicBezTo>
                      <a:pt x="1369" y="3727"/>
                      <a:pt x="1365" y="3721"/>
                      <a:pt x="1362" y="3714"/>
                    </a:cubicBezTo>
                    <a:cubicBezTo>
                      <a:pt x="1370" y="3713"/>
                      <a:pt x="1378" y="3713"/>
                      <a:pt x="1387" y="3712"/>
                    </a:cubicBezTo>
                    <a:cubicBezTo>
                      <a:pt x="1393" y="3720"/>
                      <a:pt x="1398" y="3726"/>
                      <a:pt x="1402" y="3730"/>
                    </a:cubicBezTo>
                    <a:moveTo>
                      <a:pt x="1368" y="3732"/>
                    </a:moveTo>
                    <a:cubicBezTo>
                      <a:pt x="1362" y="3733"/>
                      <a:pt x="1356" y="3733"/>
                      <a:pt x="1349" y="3734"/>
                    </a:cubicBezTo>
                    <a:cubicBezTo>
                      <a:pt x="1345" y="3728"/>
                      <a:pt x="1341" y="3723"/>
                      <a:pt x="1336" y="3717"/>
                    </a:cubicBezTo>
                    <a:cubicBezTo>
                      <a:pt x="1343" y="3716"/>
                      <a:pt x="1350" y="3715"/>
                      <a:pt x="1357" y="3714"/>
                    </a:cubicBezTo>
                    <a:cubicBezTo>
                      <a:pt x="1361" y="3721"/>
                      <a:pt x="1365" y="3727"/>
                      <a:pt x="1368" y="3732"/>
                    </a:cubicBezTo>
                    <a:moveTo>
                      <a:pt x="1346" y="3734"/>
                    </a:moveTo>
                    <a:cubicBezTo>
                      <a:pt x="1339" y="3734"/>
                      <a:pt x="1331" y="3735"/>
                      <a:pt x="1324" y="3735"/>
                    </a:cubicBezTo>
                    <a:cubicBezTo>
                      <a:pt x="1320" y="3731"/>
                      <a:pt x="1316" y="3725"/>
                      <a:pt x="1312" y="3719"/>
                    </a:cubicBezTo>
                    <a:cubicBezTo>
                      <a:pt x="1318" y="3719"/>
                      <a:pt x="1324" y="3718"/>
                      <a:pt x="1331" y="3717"/>
                    </a:cubicBezTo>
                    <a:cubicBezTo>
                      <a:pt x="1336" y="3724"/>
                      <a:pt x="1342" y="3730"/>
                      <a:pt x="1346" y="3734"/>
                    </a:cubicBezTo>
                    <a:moveTo>
                      <a:pt x="1321" y="3735"/>
                    </a:moveTo>
                    <a:cubicBezTo>
                      <a:pt x="1313" y="3736"/>
                      <a:pt x="1306" y="3736"/>
                      <a:pt x="1298" y="3736"/>
                    </a:cubicBezTo>
                    <a:cubicBezTo>
                      <a:pt x="1295" y="3732"/>
                      <a:pt x="1292" y="3728"/>
                      <a:pt x="1288" y="3723"/>
                    </a:cubicBezTo>
                    <a:cubicBezTo>
                      <a:pt x="1299" y="3721"/>
                      <a:pt x="1299" y="3721"/>
                      <a:pt x="1299" y="3721"/>
                    </a:cubicBezTo>
                    <a:cubicBezTo>
                      <a:pt x="1302" y="3721"/>
                      <a:pt x="1305" y="3720"/>
                      <a:pt x="1308" y="3720"/>
                    </a:cubicBezTo>
                    <a:cubicBezTo>
                      <a:pt x="1313" y="3727"/>
                      <a:pt x="1317" y="3733"/>
                      <a:pt x="1321" y="3735"/>
                    </a:cubicBezTo>
                    <a:moveTo>
                      <a:pt x="1296" y="3737"/>
                    </a:moveTo>
                    <a:cubicBezTo>
                      <a:pt x="1293" y="3737"/>
                      <a:pt x="1290" y="3737"/>
                      <a:pt x="1286" y="3737"/>
                    </a:cubicBezTo>
                    <a:cubicBezTo>
                      <a:pt x="1281" y="3737"/>
                      <a:pt x="1275" y="3737"/>
                      <a:pt x="1269" y="3738"/>
                    </a:cubicBezTo>
                    <a:cubicBezTo>
                      <a:pt x="1267" y="3734"/>
                      <a:pt x="1265" y="3730"/>
                      <a:pt x="1263" y="3726"/>
                    </a:cubicBezTo>
                    <a:cubicBezTo>
                      <a:pt x="1284" y="3723"/>
                      <a:pt x="1284" y="3723"/>
                      <a:pt x="1284" y="3723"/>
                    </a:cubicBezTo>
                    <a:cubicBezTo>
                      <a:pt x="1289" y="3729"/>
                      <a:pt x="1293" y="3733"/>
                      <a:pt x="1296" y="3737"/>
                    </a:cubicBezTo>
                    <a:moveTo>
                      <a:pt x="1265" y="3738"/>
                    </a:moveTo>
                    <a:cubicBezTo>
                      <a:pt x="1260" y="3738"/>
                      <a:pt x="1254" y="3738"/>
                      <a:pt x="1249" y="3739"/>
                    </a:cubicBezTo>
                    <a:cubicBezTo>
                      <a:pt x="1243" y="3732"/>
                      <a:pt x="1238" y="3725"/>
                      <a:pt x="1232" y="3716"/>
                    </a:cubicBezTo>
                    <a:cubicBezTo>
                      <a:pt x="1238" y="3715"/>
                      <a:pt x="1244" y="3714"/>
                      <a:pt x="1251" y="3713"/>
                    </a:cubicBezTo>
                    <a:cubicBezTo>
                      <a:pt x="1256" y="3723"/>
                      <a:pt x="1261" y="3732"/>
                      <a:pt x="1265" y="3738"/>
                    </a:cubicBezTo>
                    <a:moveTo>
                      <a:pt x="1231" y="3714"/>
                    </a:moveTo>
                    <a:cubicBezTo>
                      <a:pt x="1230" y="3712"/>
                      <a:pt x="1228" y="3709"/>
                      <a:pt x="1227" y="3707"/>
                    </a:cubicBezTo>
                    <a:cubicBezTo>
                      <a:pt x="1233" y="3706"/>
                      <a:pt x="1240" y="3705"/>
                      <a:pt x="1246" y="3704"/>
                    </a:cubicBezTo>
                    <a:cubicBezTo>
                      <a:pt x="1247" y="3707"/>
                      <a:pt x="1248" y="3709"/>
                      <a:pt x="1250" y="3712"/>
                    </a:cubicBezTo>
                    <a:cubicBezTo>
                      <a:pt x="1243" y="3713"/>
                      <a:pt x="1237" y="3714"/>
                      <a:pt x="1231" y="3714"/>
                    </a:cubicBezTo>
                    <a:moveTo>
                      <a:pt x="1227" y="3715"/>
                    </a:moveTo>
                    <a:cubicBezTo>
                      <a:pt x="1222" y="3716"/>
                      <a:pt x="1217" y="3717"/>
                      <a:pt x="1213" y="3718"/>
                    </a:cubicBezTo>
                    <a:cubicBezTo>
                      <a:pt x="1211" y="3715"/>
                      <a:pt x="1210" y="3712"/>
                      <a:pt x="1208" y="3709"/>
                    </a:cubicBezTo>
                    <a:cubicBezTo>
                      <a:pt x="1213" y="3709"/>
                      <a:pt x="1217" y="3708"/>
                      <a:pt x="1222" y="3707"/>
                    </a:cubicBezTo>
                    <a:cubicBezTo>
                      <a:pt x="1223" y="3710"/>
                      <a:pt x="1225" y="3713"/>
                      <a:pt x="1227" y="3715"/>
                    </a:cubicBezTo>
                    <a:moveTo>
                      <a:pt x="1208" y="3718"/>
                    </a:moveTo>
                    <a:cubicBezTo>
                      <a:pt x="1203" y="3719"/>
                      <a:pt x="1198" y="3720"/>
                      <a:pt x="1193" y="3721"/>
                    </a:cubicBezTo>
                    <a:cubicBezTo>
                      <a:pt x="1191" y="3718"/>
                      <a:pt x="1189" y="3715"/>
                      <a:pt x="1187" y="3712"/>
                    </a:cubicBezTo>
                    <a:cubicBezTo>
                      <a:pt x="1192" y="3711"/>
                      <a:pt x="1198" y="3710"/>
                      <a:pt x="1203" y="3710"/>
                    </a:cubicBezTo>
                    <a:cubicBezTo>
                      <a:pt x="1205" y="3713"/>
                      <a:pt x="1207" y="3716"/>
                      <a:pt x="1208" y="3718"/>
                    </a:cubicBezTo>
                    <a:moveTo>
                      <a:pt x="1188" y="3722"/>
                    </a:moveTo>
                    <a:cubicBezTo>
                      <a:pt x="1183" y="3722"/>
                      <a:pt x="1179" y="3723"/>
                      <a:pt x="1175" y="3724"/>
                    </a:cubicBezTo>
                    <a:cubicBezTo>
                      <a:pt x="1173" y="3721"/>
                      <a:pt x="1170" y="3717"/>
                      <a:pt x="1168" y="3714"/>
                    </a:cubicBezTo>
                    <a:cubicBezTo>
                      <a:pt x="1172" y="3713"/>
                      <a:pt x="1177" y="3713"/>
                      <a:pt x="1181" y="3712"/>
                    </a:cubicBezTo>
                    <a:cubicBezTo>
                      <a:pt x="1183" y="3716"/>
                      <a:pt x="1185" y="3719"/>
                      <a:pt x="1188" y="3722"/>
                    </a:cubicBezTo>
                    <a:moveTo>
                      <a:pt x="1170" y="3724"/>
                    </a:moveTo>
                    <a:cubicBezTo>
                      <a:pt x="1167" y="3725"/>
                      <a:pt x="1163" y="3726"/>
                      <a:pt x="1159" y="3726"/>
                    </a:cubicBezTo>
                    <a:cubicBezTo>
                      <a:pt x="1157" y="3723"/>
                      <a:pt x="1154" y="3719"/>
                      <a:pt x="1152" y="3716"/>
                    </a:cubicBezTo>
                    <a:cubicBezTo>
                      <a:pt x="1156" y="3715"/>
                      <a:pt x="1160" y="3715"/>
                      <a:pt x="1163" y="3714"/>
                    </a:cubicBezTo>
                    <a:cubicBezTo>
                      <a:pt x="1166" y="3718"/>
                      <a:pt x="1168" y="3722"/>
                      <a:pt x="1170" y="3724"/>
                    </a:cubicBezTo>
                    <a:moveTo>
                      <a:pt x="1155" y="3727"/>
                    </a:moveTo>
                    <a:cubicBezTo>
                      <a:pt x="1153" y="3727"/>
                      <a:pt x="1151" y="3728"/>
                      <a:pt x="1150" y="3728"/>
                    </a:cubicBezTo>
                    <a:cubicBezTo>
                      <a:pt x="1148" y="3724"/>
                      <a:pt x="1146" y="3721"/>
                      <a:pt x="1143" y="3717"/>
                    </a:cubicBezTo>
                    <a:cubicBezTo>
                      <a:pt x="1144" y="3717"/>
                      <a:pt x="1145" y="3717"/>
                      <a:pt x="1146" y="3716"/>
                    </a:cubicBezTo>
                    <a:cubicBezTo>
                      <a:pt x="1149" y="3720"/>
                      <a:pt x="1152" y="3724"/>
                      <a:pt x="1155" y="3727"/>
                    </a:cubicBezTo>
                    <a:moveTo>
                      <a:pt x="1074" y="3724"/>
                    </a:moveTo>
                    <a:cubicBezTo>
                      <a:pt x="1073" y="3724"/>
                      <a:pt x="1073" y="3724"/>
                      <a:pt x="1073" y="3724"/>
                    </a:cubicBezTo>
                    <a:cubicBezTo>
                      <a:pt x="1073" y="3724"/>
                      <a:pt x="1073" y="3724"/>
                      <a:pt x="1073" y="3724"/>
                    </a:cubicBezTo>
                    <a:cubicBezTo>
                      <a:pt x="1074" y="3724"/>
                      <a:pt x="1074" y="3724"/>
                      <a:pt x="1074" y="3724"/>
                    </a:cubicBezTo>
                    <a:moveTo>
                      <a:pt x="1068" y="3725"/>
                    </a:moveTo>
                    <a:cubicBezTo>
                      <a:pt x="1061" y="3727"/>
                      <a:pt x="1055" y="3729"/>
                      <a:pt x="1048" y="3730"/>
                    </a:cubicBezTo>
                    <a:cubicBezTo>
                      <a:pt x="1047" y="3729"/>
                      <a:pt x="1046" y="3728"/>
                      <a:pt x="1046" y="3727"/>
                    </a:cubicBezTo>
                    <a:cubicBezTo>
                      <a:pt x="1049" y="3726"/>
                      <a:pt x="1053" y="3726"/>
                      <a:pt x="1057" y="3726"/>
                    </a:cubicBezTo>
                    <a:cubicBezTo>
                      <a:pt x="1061" y="3725"/>
                      <a:pt x="1064" y="3725"/>
                      <a:pt x="1068" y="3725"/>
                    </a:cubicBezTo>
                    <a:cubicBezTo>
                      <a:pt x="1068" y="3725"/>
                      <a:pt x="1068" y="3725"/>
                      <a:pt x="1068" y="3725"/>
                    </a:cubicBezTo>
                    <a:moveTo>
                      <a:pt x="1069" y="3726"/>
                    </a:moveTo>
                    <a:cubicBezTo>
                      <a:pt x="1073" y="3731"/>
                      <a:pt x="1077" y="3736"/>
                      <a:pt x="1081" y="3739"/>
                    </a:cubicBezTo>
                    <a:cubicBezTo>
                      <a:pt x="1073" y="3741"/>
                      <a:pt x="1066" y="3742"/>
                      <a:pt x="1058" y="3743"/>
                    </a:cubicBezTo>
                    <a:cubicBezTo>
                      <a:pt x="1055" y="3740"/>
                      <a:pt x="1052" y="3735"/>
                      <a:pt x="1049" y="3731"/>
                    </a:cubicBezTo>
                    <a:cubicBezTo>
                      <a:pt x="1055" y="3730"/>
                      <a:pt x="1062" y="3728"/>
                      <a:pt x="1069" y="3726"/>
                    </a:cubicBezTo>
                    <a:moveTo>
                      <a:pt x="1056" y="3743"/>
                    </a:moveTo>
                    <a:cubicBezTo>
                      <a:pt x="1054" y="3744"/>
                      <a:pt x="1053" y="3744"/>
                      <a:pt x="1052" y="3744"/>
                    </a:cubicBezTo>
                    <a:cubicBezTo>
                      <a:pt x="1038" y="3746"/>
                      <a:pt x="1038" y="3746"/>
                      <a:pt x="1038" y="3746"/>
                    </a:cubicBezTo>
                    <a:cubicBezTo>
                      <a:pt x="1035" y="3743"/>
                      <a:pt x="1032" y="3739"/>
                      <a:pt x="1028" y="3736"/>
                    </a:cubicBezTo>
                    <a:cubicBezTo>
                      <a:pt x="1033" y="3734"/>
                      <a:pt x="1039" y="3733"/>
                      <a:pt x="1044" y="3732"/>
                    </a:cubicBezTo>
                    <a:cubicBezTo>
                      <a:pt x="1048" y="3736"/>
                      <a:pt x="1052" y="3740"/>
                      <a:pt x="1056" y="3743"/>
                    </a:cubicBezTo>
                    <a:moveTo>
                      <a:pt x="1035" y="3747"/>
                    </a:moveTo>
                    <a:cubicBezTo>
                      <a:pt x="1011" y="3751"/>
                      <a:pt x="1011" y="3751"/>
                      <a:pt x="1011" y="3751"/>
                    </a:cubicBezTo>
                    <a:cubicBezTo>
                      <a:pt x="1008" y="3748"/>
                      <a:pt x="1006" y="3744"/>
                      <a:pt x="1003" y="3741"/>
                    </a:cubicBezTo>
                    <a:cubicBezTo>
                      <a:pt x="1006" y="3740"/>
                      <a:pt x="1006" y="3740"/>
                      <a:pt x="1006" y="3740"/>
                    </a:cubicBezTo>
                    <a:cubicBezTo>
                      <a:pt x="1011" y="3739"/>
                      <a:pt x="1017" y="3738"/>
                      <a:pt x="1024" y="3736"/>
                    </a:cubicBezTo>
                    <a:cubicBezTo>
                      <a:pt x="1028" y="3740"/>
                      <a:pt x="1032" y="3744"/>
                      <a:pt x="1035" y="3747"/>
                    </a:cubicBezTo>
                    <a:moveTo>
                      <a:pt x="1003" y="3740"/>
                    </a:moveTo>
                    <a:cubicBezTo>
                      <a:pt x="1001" y="3737"/>
                      <a:pt x="998" y="3734"/>
                      <a:pt x="996" y="3731"/>
                    </a:cubicBezTo>
                    <a:cubicBezTo>
                      <a:pt x="1003" y="3730"/>
                      <a:pt x="1010" y="3730"/>
                      <a:pt x="1018" y="3729"/>
                    </a:cubicBezTo>
                    <a:cubicBezTo>
                      <a:pt x="1020" y="3731"/>
                      <a:pt x="1021" y="3734"/>
                      <a:pt x="1023" y="3736"/>
                    </a:cubicBezTo>
                    <a:cubicBezTo>
                      <a:pt x="1016" y="3737"/>
                      <a:pt x="1009" y="3739"/>
                      <a:pt x="1003" y="3740"/>
                    </a:cubicBezTo>
                    <a:moveTo>
                      <a:pt x="999" y="3741"/>
                    </a:moveTo>
                    <a:cubicBezTo>
                      <a:pt x="993" y="3743"/>
                      <a:pt x="987" y="3744"/>
                      <a:pt x="981" y="3745"/>
                    </a:cubicBezTo>
                    <a:cubicBezTo>
                      <a:pt x="978" y="3741"/>
                      <a:pt x="974" y="3737"/>
                      <a:pt x="971" y="3733"/>
                    </a:cubicBezTo>
                    <a:cubicBezTo>
                      <a:pt x="978" y="3732"/>
                      <a:pt x="985" y="3732"/>
                      <a:pt x="992" y="3731"/>
                    </a:cubicBezTo>
                    <a:cubicBezTo>
                      <a:pt x="994" y="3735"/>
                      <a:pt x="996" y="3738"/>
                      <a:pt x="999" y="3741"/>
                    </a:cubicBezTo>
                    <a:moveTo>
                      <a:pt x="977" y="3746"/>
                    </a:moveTo>
                    <a:cubicBezTo>
                      <a:pt x="972" y="3747"/>
                      <a:pt x="967" y="3748"/>
                      <a:pt x="962" y="3749"/>
                    </a:cubicBezTo>
                    <a:cubicBezTo>
                      <a:pt x="957" y="3750"/>
                      <a:pt x="957" y="3750"/>
                      <a:pt x="957" y="3750"/>
                    </a:cubicBezTo>
                    <a:cubicBezTo>
                      <a:pt x="953" y="3745"/>
                      <a:pt x="949" y="3740"/>
                      <a:pt x="945" y="3734"/>
                    </a:cubicBezTo>
                    <a:cubicBezTo>
                      <a:pt x="952" y="3734"/>
                      <a:pt x="959" y="3733"/>
                      <a:pt x="965" y="3733"/>
                    </a:cubicBezTo>
                    <a:cubicBezTo>
                      <a:pt x="969" y="3738"/>
                      <a:pt x="974" y="3742"/>
                      <a:pt x="977" y="3746"/>
                    </a:cubicBezTo>
                    <a:moveTo>
                      <a:pt x="953" y="3751"/>
                    </a:moveTo>
                    <a:cubicBezTo>
                      <a:pt x="936" y="3754"/>
                      <a:pt x="936" y="3754"/>
                      <a:pt x="936" y="3754"/>
                    </a:cubicBezTo>
                    <a:cubicBezTo>
                      <a:pt x="930" y="3749"/>
                      <a:pt x="925" y="3742"/>
                      <a:pt x="919" y="3735"/>
                    </a:cubicBezTo>
                    <a:cubicBezTo>
                      <a:pt x="926" y="3735"/>
                      <a:pt x="933" y="3735"/>
                      <a:pt x="940" y="3734"/>
                    </a:cubicBezTo>
                    <a:cubicBezTo>
                      <a:pt x="945" y="3741"/>
                      <a:pt x="949" y="3747"/>
                      <a:pt x="953" y="3751"/>
                    </a:cubicBezTo>
                    <a:moveTo>
                      <a:pt x="933" y="3755"/>
                    </a:moveTo>
                    <a:cubicBezTo>
                      <a:pt x="916" y="3758"/>
                      <a:pt x="916" y="3758"/>
                      <a:pt x="916" y="3758"/>
                    </a:cubicBezTo>
                    <a:cubicBezTo>
                      <a:pt x="909" y="3753"/>
                      <a:pt x="902" y="3746"/>
                      <a:pt x="895" y="3736"/>
                    </a:cubicBezTo>
                    <a:cubicBezTo>
                      <a:pt x="901" y="3736"/>
                      <a:pt x="907" y="3736"/>
                      <a:pt x="913" y="3736"/>
                    </a:cubicBezTo>
                    <a:cubicBezTo>
                      <a:pt x="920" y="3744"/>
                      <a:pt x="927" y="3750"/>
                      <a:pt x="933" y="3755"/>
                    </a:cubicBezTo>
                    <a:moveTo>
                      <a:pt x="721" y="3737"/>
                    </a:moveTo>
                    <a:cubicBezTo>
                      <a:pt x="719" y="3737"/>
                      <a:pt x="716" y="3737"/>
                      <a:pt x="714" y="3737"/>
                    </a:cubicBezTo>
                    <a:cubicBezTo>
                      <a:pt x="714" y="3737"/>
                      <a:pt x="714" y="3737"/>
                      <a:pt x="714" y="3737"/>
                    </a:cubicBezTo>
                    <a:cubicBezTo>
                      <a:pt x="716" y="3737"/>
                      <a:pt x="719" y="3737"/>
                      <a:pt x="721" y="3737"/>
                    </a:cubicBezTo>
                    <a:moveTo>
                      <a:pt x="708" y="3737"/>
                    </a:moveTo>
                    <a:cubicBezTo>
                      <a:pt x="704" y="3737"/>
                      <a:pt x="701" y="3737"/>
                      <a:pt x="697" y="3737"/>
                    </a:cubicBezTo>
                    <a:cubicBezTo>
                      <a:pt x="697" y="3736"/>
                      <a:pt x="697" y="3736"/>
                      <a:pt x="697" y="3736"/>
                    </a:cubicBezTo>
                    <a:cubicBezTo>
                      <a:pt x="700" y="3736"/>
                      <a:pt x="704" y="3736"/>
                      <a:pt x="708" y="3736"/>
                    </a:cubicBezTo>
                    <a:cubicBezTo>
                      <a:pt x="708" y="3737"/>
                      <a:pt x="708" y="3737"/>
                      <a:pt x="708" y="3737"/>
                    </a:cubicBezTo>
                    <a:moveTo>
                      <a:pt x="693" y="3737"/>
                    </a:moveTo>
                    <a:cubicBezTo>
                      <a:pt x="690" y="3737"/>
                      <a:pt x="686" y="3737"/>
                      <a:pt x="683" y="3737"/>
                    </a:cubicBezTo>
                    <a:cubicBezTo>
                      <a:pt x="683" y="3736"/>
                      <a:pt x="683" y="3736"/>
                      <a:pt x="682" y="3735"/>
                    </a:cubicBezTo>
                    <a:cubicBezTo>
                      <a:pt x="686" y="3736"/>
                      <a:pt x="689" y="3736"/>
                      <a:pt x="692" y="3736"/>
                    </a:cubicBezTo>
                    <a:cubicBezTo>
                      <a:pt x="692" y="3736"/>
                      <a:pt x="693" y="3737"/>
                      <a:pt x="693" y="3737"/>
                    </a:cubicBezTo>
                    <a:moveTo>
                      <a:pt x="678" y="3737"/>
                    </a:moveTo>
                    <a:cubicBezTo>
                      <a:pt x="677" y="3737"/>
                      <a:pt x="677" y="3737"/>
                      <a:pt x="677" y="3737"/>
                    </a:cubicBezTo>
                    <a:cubicBezTo>
                      <a:pt x="677" y="3736"/>
                      <a:pt x="676" y="3736"/>
                      <a:pt x="676" y="3735"/>
                    </a:cubicBezTo>
                    <a:cubicBezTo>
                      <a:pt x="677" y="3735"/>
                      <a:pt x="677" y="3735"/>
                      <a:pt x="677" y="3735"/>
                    </a:cubicBezTo>
                    <a:cubicBezTo>
                      <a:pt x="678" y="3736"/>
                      <a:pt x="678" y="3736"/>
                      <a:pt x="678" y="3737"/>
                    </a:cubicBezTo>
                    <a:moveTo>
                      <a:pt x="672" y="3737"/>
                    </a:moveTo>
                    <a:cubicBezTo>
                      <a:pt x="669" y="3736"/>
                      <a:pt x="666" y="3736"/>
                      <a:pt x="663" y="3736"/>
                    </a:cubicBezTo>
                    <a:cubicBezTo>
                      <a:pt x="662" y="3736"/>
                      <a:pt x="662" y="3735"/>
                      <a:pt x="662" y="3734"/>
                    </a:cubicBezTo>
                    <a:cubicBezTo>
                      <a:pt x="665" y="3735"/>
                      <a:pt x="668" y="3735"/>
                      <a:pt x="671" y="3735"/>
                    </a:cubicBezTo>
                    <a:cubicBezTo>
                      <a:pt x="672" y="3735"/>
                      <a:pt x="672" y="3736"/>
                      <a:pt x="672" y="3737"/>
                    </a:cubicBezTo>
                    <a:moveTo>
                      <a:pt x="657" y="3736"/>
                    </a:moveTo>
                    <a:cubicBezTo>
                      <a:pt x="654" y="3736"/>
                      <a:pt x="650" y="3735"/>
                      <a:pt x="646" y="3735"/>
                    </a:cubicBezTo>
                    <a:cubicBezTo>
                      <a:pt x="646" y="3735"/>
                      <a:pt x="645" y="3734"/>
                      <a:pt x="645" y="3734"/>
                    </a:cubicBezTo>
                    <a:cubicBezTo>
                      <a:pt x="649" y="3734"/>
                      <a:pt x="653" y="3734"/>
                      <a:pt x="657" y="3734"/>
                    </a:cubicBezTo>
                    <a:cubicBezTo>
                      <a:pt x="657" y="3735"/>
                      <a:pt x="657" y="3735"/>
                      <a:pt x="657" y="3736"/>
                    </a:cubicBezTo>
                    <a:moveTo>
                      <a:pt x="646" y="3735"/>
                    </a:moveTo>
                    <a:cubicBezTo>
                      <a:pt x="643" y="3735"/>
                      <a:pt x="641" y="3735"/>
                      <a:pt x="638" y="3735"/>
                    </a:cubicBezTo>
                    <a:cubicBezTo>
                      <a:pt x="638" y="3734"/>
                      <a:pt x="638" y="3734"/>
                      <a:pt x="637" y="3733"/>
                    </a:cubicBezTo>
                    <a:cubicBezTo>
                      <a:pt x="640" y="3733"/>
                      <a:pt x="642" y="3733"/>
                      <a:pt x="645" y="3733"/>
                    </a:cubicBezTo>
                    <a:cubicBezTo>
                      <a:pt x="645" y="3734"/>
                      <a:pt x="645" y="3735"/>
                      <a:pt x="646" y="3735"/>
                    </a:cubicBezTo>
                    <a:moveTo>
                      <a:pt x="628" y="3713"/>
                    </a:moveTo>
                    <a:cubicBezTo>
                      <a:pt x="627" y="3710"/>
                      <a:pt x="625" y="3708"/>
                      <a:pt x="624" y="3705"/>
                    </a:cubicBezTo>
                    <a:cubicBezTo>
                      <a:pt x="627" y="3705"/>
                      <a:pt x="629" y="3705"/>
                      <a:pt x="632" y="3705"/>
                    </a:cubicBezTo>
                    <a:cubicBezTo>
                      <a:pt x="633" y="3708"/>
                      <a:pt x="634" y="3711"/>
                      <a:pt x="636" y="3713"/>
                    </a:cubicBezTo>
                    <a:cubicBezTo>
                      <a:pt x="633" y="3713"/>
                      <a:pt x="631" y="3713"/>
                      <a:pt x="628" y="3713"/>
                    </a:cubicBezTo>
                    <a:moveTo>
                      <a:pt x="609" y="3713"/>
                    </a:moveTo>
                    <a:cubicBezTo>
                      <a:pt x="605" y="3713"/>
                      <a:pt x="600" y="3713"/>
                      <a:pt x="596" y="3713"/>
                    </a:cubicBezTo>
                    <a:cubicBezTo>
                      <a:pt x="595" y="3710"/>
                      <a:pt x="593" y="3707"/>
                      <a:pt x="592" y="3704"/>
                    </a:cubicBezTo>
                    <a:cubicBezTo>
                      <a:pt x="596" y="3704"/>
                      <a:pt x="600" y="3704"/>
                      <a:pt x="604" y="3704"/>
                    </a:cubicBezTo>
                    <a:cubicBezTo>
                      <a:pt x="606" y="3707"/>
                      <a:pt x="607" y="3710"/>
                      <a:pt x="609" y="3713"/>
                    </a:cubicBezTo>
                    <a:moveTo>
                      <a:pt x="593" y="3713"/>
                    </a:moveTo>
                    <a:cubicBezTo>
                      <a:pt x="590" y="3713"/>
                      <a:pt x="587" y="3713"/>
                      <a:pt x="584" y="3712"/>
                    </a:cubicBezTo>
                    <a:cubicBezTo>
                      <a:pt x="583" y="3709"/>
                      <a:pt x="581" y="3706"/>
                      <a:pt x="580" y="3703"/>
                    </a:cubicBezTo>
                    <a:cubicBezTo>
                      <a:pt x="583" y="3703"/>
                      <a:pt x="586" y="3703"/>
                      <a:pt x="589" y="3703"/>
                    </a:cubicBezTo>
                    <a:cubicBezTo>
                      <a:pt x="590" y="3706"/>
                      <a:pt x="591" y="3710"/>
                      <a:pt x="593" y="3713"/>
                    </a:cubicBezTo>
                    <a:moveTo>
                      <a:pt x="584" y="3712"/>
                    </a:moveTo>
                    <a:cubicBezTo>
                      <a:pt x="580" y="3712"/>
                      <a:pt x="577" y="3712"/>
                      <a:pt x="574" y="3712"/>
                    </a:cubicBezTo>
                    <a:cubicBezTo>
                      <a:pt x="573" y="3709"/>
                      <a:pt x="571" y="3706"/>
                      <a:pt x="569" y="3702"/>
                    </a:cubicBezTo>
                    <a:cubicBezTo>
                      <a:pt x="573" y="3703"/>
                      <a:pt x="576" y="3703"/>
                      <a:pt x="579" y="3703"/>
                    </a:cubicBezTo>
                    <a:cubicBezTo>
                      <a:pt x="580" y="3706"/>
                      <a:pt x="582" y="3709"/>
                      <a:pt x="584" y="3712"/>
                    </a:cubicBezTo>
                    <a:moveTo>
                      <a:pt x="570" y="3712"/>
                    </a:moveTo>
                    <a:cubicBezTo>
                      <a:pt x="567" y="3712"/>
                      <a:pt x="564" y="3711"/>
                      <a:pt x="561" y="3711"/>
                    </a:cubicBezTo>
                    <a:cubicBezTo>
                      <a:pt x="559" y="3708"/>
                      <a:pt x="558" y="3705"/>
                      <a:pt x="557" y="3702"/>
                    </a:cubicBezTo>
                    <a:cubicBezTo>
                      <a:pt x="558" y="3702"/>
                      <a:pt x="560" y="3702"/>
                      <a:pt x="561" y="3702"/>
                    </a:cubicBezTo>
                    <a:cubicBezTo>
                      <a:pt x="560" y="3702"/>
                      <a:pt x="558" y="3702"/>
                      <a:pt x="557" y="3702"/>
                    </a:cubicBezTo>
                    <a:cubicBezTo>
                      <a:pt x="554" y="3695"/>
                      <a:pt x="552" y="3688"/>
                      <a:pt x="550" y="3680"/>
                    </a:cubicBezTo>
                    <a:cubicBezTo>
                      <a:pt x="553" y="3681"/>
                      <a:pt x="557" y="3681"/>
                      <a:pt x="560" y="3682"/>
                    </a:cubicBezTo>
                    <a:cubicBezTo>
                      <a:pt x="561" y="3687"/>
                      <a:pt x="563" y="3694"/>
                      <a:pt x="566" y="3702"/>
                    </a:cubicBezTo>
                    <a:cubicBezTo>
                      <a:pt x="565" y="3702"/>
                      <a:pt x="563" y="3702"/>
                      <a:pt x="561" y="3702"/>
                    </a:cubicBezTo>
                    <a:cubicBezTo>
                      <a:pt x="563" y="3702"/>
                      <a:pt x="565" y="3702"/>
                      <a:pt x="566" y="3702"/>
                    </a:cubicBezTo>
                    <a:cubicBezTo>
                      <a:pt x="568" y="3705"/>
                      <a:pt x="569" y="3709"/>
                      <a:pt x="570" y="3712"/>
                    </a:cubicBezTo>
                    <a:moveTo>
                      <a:pt x="403" y="3700"/>
                    </a:moveTo>
                    <a:cubicBezTo>
                      <a:pt x="388" y="3691"/>
                      <a:pt x="375" y="3681"/>
                      <a:pt x="364" y="3669"/>
                    </a:cubicBezTo>
                    <a:cubicBezTo>
                      <a:pt x="356" y="3658"/>
                      <a:pt x="356" y="3658"/>
                      <a:pt x="356" y="3658"/>
                    </a:cubicBezTo>
                    <a:cubicBezTo>
                      <a:pt x="352" y="3653"/>
                      <a:pt x="347" y="3645"/>
                      <a:pt x="342" y="3634"/>
                    </a:cubicBezTo>
                    <a:cubicBezTo>
                      <a:pt x="348" y="3641"/>
                      <a:pt x="354" y="3648"/>
                      <a:pt x="362" y="3654"/>
                    </a:cubicBezTo>
                    <a:cubicBezTo>
                      <a:pt x="375" y="3672"/>
                      <a:pt x="390" y="3688"/>
                      <a:pt x="403" y="3700"/>
                    </a:cubicBezTo>
                    <a:moveTo>
                      <a:pt x="363" y="3668"/>
                    </a:moveTo>
                    <a:cubicBezTo>
                      <a:pt x="360" y="3665"/>
                      <a:pt x="357" y="3662"/>
                      <a:pt x="354" y="3658"/>
                    </a:cubicBezTo>
                    <a:cubicBezTo>
                      <a:pt x="347" y="3651"/>
                      <a:pt x="342" y="3644"/>
                      <a:pt x="337" y="3636"/>
                    </a:cubicBezTo>
                    <a:cubicBezTo>
                      <a:pt x="334" y="3631"/>
                      <a:pt x="332" y="3626"/>
                      <a:pt x="330" y="3621"/>
                    </a:cubicBezTo>
                    <a:cubicBezTo>
                      <a:pt x="333" y="3624"/>
                      <a:pt x="336" y="3627"/>
                      <a:pt x="339" y="3631"/>
                    </a:cubicBezTo>
                    <a:cubicBezTo>
                      <a:pt x="339" y="3630"/>
                      <a:pt x="338" y="3630"/>
                      <a:pt x="338" y="3629"/>
                    </a:cubicBezTo>
                    <a:cubicBezTo>
                      <a:pt x="330" y="3620"/>
                      <a:pt x="330" y="3620"/>
                      <a:pt x="330" y="3620"/>
                    </a:cubicBezTo>
                    <a:cubicBezTo>
                      <a:pt x="325" y="3610"/>
                      <a:pt x="321" y="3598"/>
                      <a:pt x="317" y="3586"/>
                    </a:cubicBezTo>
                    <a:cubicBezTo>
                      <a:pt x="322" y="3586"/>
                      <a:pt x="322" y="3586"/>
                      <a:pt x="322" y="3586"/>
                    </a:cubicBezTo>
                    <a:cubicBezTo>
                      <a:pt x="327" y="3602"/>
                      <a:pt x="333" y="3617"/>
                      <a:pt x="340" y="3632"/>
                    </a:cubicBezTo>
                    <a:cubicBezTo>
                      <a:pt x="339" y="3631"/>
                      <a:pt x="339" y="3631"/>
                      <a:pt x="339" y="3631"/>
                    </a:cubicBezTo>
                    <a:cubicBezTo>
                      <a:pt x="340" y="3631"/>
                      <a:pt x="340" y="3632"/>
                      <a:pt x="341" y="3632"/>
                    </a:cubicBezTo>
                    <a:cubicBezTo>
                      <a:pt x="347" y="3645"/>
                      <a:pt x="354" y="3657"/>
                      <a:pt x="361" y="3666"/>
                    </a:cubicBezTo>
                    <a:cubicBezTo>
                      <a:pt x="363" y="3668"/>
                      <a:pt x="363" y="3668"/>
                      <a:pt x="363" y="3668"/>
                    </a:cubicBezTo>
                    <a:moveTo>
                      <a:pt x="295" y="3505"/>
                    </a:moveTo>
                    <a:cubicBezTo>
                      <a:pt x="294" y="3499"/>
                      <a:pt x="294" y="3493"/>
                      <a:pt x="294" y="3487"/>
                    </a:cubicBezTo>
                    <a:cubicBezTo>
                      <a:pt x="296" y="3489"/>
                      <a:pt x="298" y="3491"/>
                      <a:pt x="300" y="3493"/>
                    </a:cubicBezTo>
                    <a:cubicBezTo>
                      <a:pt x="303" y="3517"/>
                      <a:pt x="311" y="3552"/>
                      <a:pt x="322" y="3586"/>
                    </a:cubicBezTo>
                    <a:cubicBezTo>
                      <a:pt x="317" y="3586"/>
                      <a:pt x="317" y="3586"/>
                      <a:pt x="317" y="3586"/>
                    </a:cubicBezTo>
                    <a:cubicBezTo>
                      <a:pt x="308" y="3560"/>
                      <a:pt x="301" y="3531"/>
                      <a:pt x="295" y="3505"/>
                    </a:cubicBezTo>
                    <a:moveTo>
                      <a:pt x="509" y="3292"/>
                    </a:moveTo>
                    <a:cubicBezTo>
                      <a:pt x="446" y="3239"/>
                      <a:pt x="446" y="3239"/>
                      <a:pt x="446" y="3239"/>
                    </a:cubicBezTo>
                    <a:cubicBezTo>
                      <a:pt x="536" y="3232"/>
                      <a:pt x="536" y="3232"/>
                      <a:pt x="536" y="3232"/>
                    </a:cubicBezTo>
                    <a:cubicBezTo>
                      <a:pt x="513" y="3291"/>
                      <a:pt x="513" y="3291"/>
                      <a:pt x="513" y="3291"/>
                    </a:cubicBezTo>
                    <a:cubicBezTo>
                      <a:pt x="512" y="3292"/>
                      <a:pt x="510" y="3292"/>
                      <a:pt x="509" y="3292"/>
                    </a:cubicBezTo>
                    <a:moveTo>
                      <a:pt x="377" y="3181"/>
                    </a:moveTo>
                    <a:cubicBezTo>
                      <a:pt x="377" y="3181"/>
                      <a:pt x="377" y="3181"/>
                      <a:pt x="377" y="3181"/>
                    </a:cubicBezTo>
                    <a:cubicBezTo>
                      <a:pt x="379" y="3178"/>
                      <a:pt x="383" y="3173"/>
                      <a:pt x="386" y="3168"/>
                    </a:cubicBezTo>
                    <a:cubicBezTo>
                      <a:pt x="387" y="3168"/>
                      <a:pt x="389" y="3167"/>
                      <a:pt x="390" y="3167"/>
                    </a:cubicBezTo>
                    <a:cubicBezTo>
                      <a:pt x="387" y="3172"/>
                      <a:pt x="385" y="3177"/>
                      <a:pt x="382" y="3181"/>
                    </a:cubicBezTo>
                    <a:cubicBezTo>
                      <a:pt x="380" y="3182"/>
                      <a:pt x="380" y="3182"/>
                      <a:pt x="380" y="3182"/>
                    </a:cubicBezTo>
                    <a:cubicBezTo>
                      <a:pt x="383" y="3180"/>
                      <a:pt x="383" y="3180"/>
                      <a:pt x="383" y="3180"/>
                    </a:cubicBezTo>
                    <a:cubicBezTo>
                      <a:pt x="386" y="3178"/>
                      <a:pt x="393" y="3171"/>
                      <a:pt x="397" y="3165"/>
                    </a:cubicBezTo>
                    <a:cubicBezTo>
                      <a:pt x="397" y="3165"/>
                      <a:pt x="398" y="3164"/>
                      <a:pt x="399" y="3164"/>
                    </a:cubicBezTo>
                    <a:cubicBezTo>
                      <a:pt x="395" y="3172"/>
                      <a:pt x="391" y="3182"/>
                      <a:pt x="387" y="3189"/>
                    </a:cubicBezTo>
                    <a:cubicBezTo>
                      <a:pt x="377" y="3181"/>
                      <a:pt x="377" y="3181"/>
                      <a:pt x="377" y="3181"/>
                    </a:cubicBezTo>
                    <a:moveTo>
                      <a:pt x="373" y="3177"/>
                    </a:moveTo>
                    <a:cubicBezTo>
                      <a:pt x="373" y="3177"/>
                      <a:pt x="373" y="3177"/>
                      <a:pt x="373" y="3177"/>
                    </a:cubicBezTo>
                    <a:cubicBezTo>
                      <a:pt x="374" y="3176"/>
                      <a:pt x="377" y="3173"/>
                      <a:pt x="379" y="3170"/>
                    </a:cubicBezTo>
                    <a:cubicBezTo>
                      <a:pt x="379" y="3170"/>
                      <a:pt x="380" y="3170"/>
                      <a:pt x="380" y="3170"/>
                    </a:cubicBezTo>
                    <a:cubicBezTo>
                      <a:pt x="379" y="3174"/>
                      <a:pt x="378" y="3178"/>
                      <a:pt x="377" y="3181"/>
                    </a:cubicBezTo>
                    <a:cubicBezTo>
                      <a:pt x="373" y="3177"/>
                      <a:pt x="373" y="3177"/>
                      <a:pt x="373" y="3177"/>
                    </a:cubicBezTo>
                    <a:moveTo>
                      <a:pt x="370" y="3175"/>
                    </a:moveTo>
                    <a:cubicBezTo>
                      <a:pt x="370" y="3174"/>
                      <a:pt x="371" y="3173"/>
                      <a:pt x="371" y="3173"/>
                    </a:cubicBezTo>
                    <a:cubicBezTo>
                      <a:pt x="372" y="3173"/>
                      <a:pt x="373" y="3172"/>
                      <a:pt x="373" y="3172"/>
                    </a:cubicBezTo>
                    <a:cubicBezTo>
                      <a:pt x="373" y="3174"/>
                      <a:pt x="373" y="3175"/>
                      <a:pt x="373" y="3177"/>
                    </a:cubicBezTo>
                    <a:cubicBezTo>
                      <a:pt x="373" y="3177"/>
                      <a:pt x="373" y="3177"/>
                      <a:pt x="373" y="3177"/>
                    </a:cubicBezTo>
                    <a:cubicBezTo>
                      <a:pt x="370" y="3175"/>
                      <a:pt x="370" y="3175"/>
                      <a:pt x="370" y="3175"/>
                    </a:cubicBezTo>
                    <a:moveTo>
                      <a:pt x="347" y="3181"/>
                    </a:moveTo>
                    <a:cubicBezTo>
                      <a:pt x="348" y="3181"/>
                      <a:pt x="348" y="3181"/>
                      <a:pt x="349" y="3181"/>
                    </a:cubicBezTo>
                    <a:cubicBezTo>
                      <a:pt x="348" y="3182"/>
                      <a:pt x="348" y="3182"/>
                      <a:pt x="348" y="3182"/>
                    </a:cubicBezTo>
                    <a:cubicBezTo>
                      <a:pt x="348" y="3181"/>
                      <a:pt x="348" y="3181"/>
                      <a:pt x="347" y="3181"/>
                    </a:cubicBezTo>
                    <a:moveTo>
                      <a:pt x="342" y="3183"/>
                    </a:moveTo>
                    <a:cubicBezTo>
                      <a:pt x="342" y="3183"/>
                      <a:pt x="341" y="3183"/>
                      <a:pt x="340" y="3183"/>
                    </a:cubicBezTo>
                    <a:cubicBezTo>
                      <a:pt x="341" y="3183"/>
                      <a:pt x="341" y="3183"/>
                      <a:pt x="342" y="3183"/>
                    </a:cubicBezTo>
                    <a:cubicBezTo>
                      <a:pt x="342" y="3183"/>
                      <a:pt x="342" y="3183"/>
                      <a:pt x="342" y="3183"/>
                    </a:cubicBezTo>
                    <a:moveTo>
                      <a:pt x="349" y="3180"/>
                    </a:moveTo>
                    <a:cubicBezTo>
                      <a:pt x="350" y="3180"/>
                      <a:pt x="351" y="3179"/>
                      <a:pt x="353" y="3179"/>
                    </a:cubicBezTo>
                    <a:cubicBezTo>
                      <a:pt x="352" y="3180"/>
                      <a:pt x="352" y="3180"/>
                      <a:pt x="352" y="3180"/>
                    </a:cubicBezTo>
                    <a:cubicBezTo>
                      <a:pt x="351" y="3180"/>
                      <a:pt x="350" y="3180"/>
                      <a:pt x="349" y="3180"/>
                    </a:cubicBezTo>
                    <a:moveTo>
                      <a:pt x="371" y="3133"/>
                    </a:moveTo>
                    <a:cubicBezTo>
                      <a:pt x="391" y="3103"/>
                      <a:pt x="410" y="3067"/>
                      <a:pt x="428" y="3030"/>
                    </a:cubicBezTo>
                    <a:cubicBezTo>
                      <a:pt x="429" y="3028"/>
                      <a:pt x="430" y="3026"/>
                      <a:pt x="431" y="3025"/>
                    </a:cubicBezTo>
                    <a:cubicBezTo>
                      <a:pt x="440" y="3019"/>
                      <a:pt x="451" y="3013"/>
                      <a:pt x="463" y="3007"/>
                    </a:cubicBezTo>
                    <a:cubicBezTo>
                      <a:pt x="462" y="3008"/>
                      <a:pt x="462" y="3008"/>
                      <a:pt x="462" y="3008"/>
                    </a:cubicBezTo>
                    <a:cubicBezTo>
                      <a:pt x="435" y="3060"/>
                      <a:pt x="399" y="3103"/>
                      <a:pt x="371" y="3133"/>
                    </a:cubicBezTo>
                    <a:moveTo>
                      <a:pt x="510" y="2677"/>
                    </a:moveTo>
                    <a:cubicBezTo>
                      <a:pt x="498" y="2733"/>
                      <a:pt x="498" y="2733"/>
                      <a:pt x="498" y="2733"/>
                    </a:cubicBezTo>
                    <a:cubicBezTo>
                      <a:pt x="488" y="2775"/>
                      <a:pt x="471" y="2876"/>
                      <a:pt x="439" y="2965"/>
                    </a:cubicBezTo>
                    <a:cubicBezTo>
                      <a:pt x="430" y="2993"/>
                      <a:pt x="417" y="3018"/>
                      <a:pt x="404" y="3040"/>
                    </a:cubicBezTo>
                    <a:cubicBezTo>
                      <a:pt x="392" y="3048"/>
                      <a:pt x="381" y="3056"/>
                      <a:pt x="370" y="3063"/>
                    </a:cubicBezTo>
                    <a:cubicBezTo>
                      <a:pt x="366" y="3066"/>
                      <a:pt x="366" y="3066"/>
                      <a:pt x="366" y="3066"/>
                    </a:cubicBezTo>
                    <a:cubicBezTo>
                      <a:pt x="370" y="3060"/>
                      <a:pt x="373" y="3055"/>
                      <a:pt x="376" y="3049"/>
                    </a:cubicBezTo>
                    <a:cubicBezTo>
                      <a:pt x="397" y="3017"/>
                      <a:pt x="416" y="2983"/>
                      <a:pt x="430" y="2946"/>
                    </a:cubicBezTo>
                    <a:cubicBezTo>
                      <a:pt x="477" y="2832"/>
                      <a:pt x="497" y="2707"/>
                      <a:pt x="516" y="2619"/>
                    </a:cubicBezTo>
                    <a:cubicBezTo>
                      <a:pt x="517" y="2613"/>
                      <a:pt x="517" y="2613"/>
                      <a:pt x="517" y="2613"/>
                    </a:cubicBezTo>
                    <a:cubicBezTo>
                      <a:pt x="517" y="2676"/>
                      <a:pt x="508" y="2735"/>
                      <a:pt x="502" y="2781"/>
                    </a:cubicBezTo>
                    <a:cubicBezTo>
                      <a:pt x="498" y="2816"/>
                      <a:pt x="498" y="2816"/>
                      <a:pt x="498" y="2816"/>
                    </a:cubicBezTo>
                    <a:cubicBezTo>
                      <a:pt x="506" y="2754"/>
                      <a:pt x="506" y="2754"/>
                      <a:pt x="506" y="2754"/>
                    </a:cubicBezTo>
                    <a:cubicBezTo>
                      <a:pt x="511" y="2724"/>
                      <a:pt x="520" y="2667"/>
                      <a:pt x="519" y="2602"/>
                    </a:cubicBezTo>
                    <a:cubicBezTo>
                      <a:pt x="525" y="2574"/>
                      <a:pt x="525" y="2574"/>
                      <a:pt x="525" y="2574"/>
                    </a:cubicBezTo>
                    <a:cubicBezTo>
                      <a:pt x="519" y="2601"/>
                      <a:pt x="519" y="2601"/>
                      <a:pt x="519" y="2601"/>
                    </a:cubicBezTo>
                    <a:cubicBezTo>
                      <a:pt x="518" y="2568"/>
                      <a:pt x="515" y="2532"/>
                      <a:pt x="507" y="2497"/>
                    </a:cubicBezTo>
                    <a:cubicBezTo>
                      <a:pt x="509" y="2497"/>
                      <a:pt x="509" y="2497"/>
                      <a:pt x="509" y="2497"/>
                    </a:cubicBezTo>
                    <a:cubicBezTo>
                      <a:pt x="513" y="2515"/>
                      <a:pt x="516" y="2531"/>
                      <a:pt x="519" y="2545"/>
                    </a:cubicBezTo>
                    <a:cubicBezTo>
                      <a:pt x="522" y="2559"/>
                      <a:pt x="522" y="2559"/>
                      <a:pt x="522" y="2559"/>
                    </a:cubicBezTo>
                    <a:cubicBezTo>
                      <a:pt x="517" y="2534"/>
                      <a:pt x="517" y="2534"/>
                      <a:pt x="517" y="2534"/>
                    </a:cubicBezTo>
                    <a:cubicBezTo>
                      <a:pt x="516" y="2526"/>
                      <a:pt x="514" y="2512"/>
                      <a:pt x="511" y="2497"/>
                    </a:cubicBezTo>
                    <a:cubicBezTo>
                      <a:pt x="522" y="2495"/>
                      <a:pt x="522" y="2495"/>
                      <a:pt x="522" y="2495"/>
                    </a:cubicBezTo>
                    <a:cubicBezTo>
                      <a:pt x="523" y="2499"/>
                      <a:pt x="524" y="2503"/>
                      <a:pt x="525" y="2507"/>
                    </a:cubicBezTo>
                    <a:cubicBezTo>
                      <a:pt x="525" y="2504"/>
                      <a:pt x="524" y="2499"/>
                      <a:pt x="523" y="2494"/>
                    </a:cubicBezTo>
                    <a:cubicBezTo>
                      <a:pt x="525" y="2494"/>
                      <a:pt x="525" y="2494"/>
                      <a:pt x="525" y="2494"/>
                    </a:cubicBezTo>
                    <a:cubicBezTo>
                      <a:pt x="526" y="2499"/>
                      <a:pt x="527" y="2505"/>
                      <a:pt x="528" y="2510"/>
                    </a:cubicBezTo>
                    <a:cubicBezTo>
                      <a:pt x="551" y="2605"/>
                      <a:pt x="531" y="2705"/>
                      <a:pt x="522" y="2776"/>
                    </a:cubicBezTo>
                    <a:cubicBezTo>
                      <a:pt x="518" y="2811"/>
                      <a:pt x="518" y="2811"/>
                      <a:pt x="518" y="2811"/>
                    </a:cubicBezTo>
                    <a:cubicBezTo>
                      <a:pt x="527" y="2748"/>
                      <a:pt x="527" y="2748"/>
                      <a:pt x="527" y="2748"/>
                    </a:cubicBezTo>
                    <a:cubicBezTo>
                      <a:pt x="533" y="2703"/>
                      <a:pt x="554" y="2595"/>
                      <a:pt x="529" y="2493"/>
                    </a:cubicBezTo>
                    <a:cubicBezTo>
                      <a:pt x="547" y="2490"/>
                      <a:pt x="547" y="2490"/>
                      <a:pt x="547" y="2490"/>
                    </a:cubicBezTo>
                    <a:cubicBezTo>
                      <a:pt x="548" y="2490"/>
                      <a:pt x="548" y="2490"/>
                      <a:pt x="548" y="2490"/>
                    </a:cubicBezTo>
                    <a:cubicBezTo>
                      <a:pt x="560" y="2558"/>
                      <a:pt x="552" y="2628"/>
                      <a:pt x="546" y="2678"/>
                    </a:cubicBezTo>
                    <a:cubicBezTo>
                      <a:pt x="542" y="2706"/>
                      <a:pt x="542" y="2706"/>
                      <a:pt x="542" y="2706"/>
                    </a:cubicBezTo>
                    <a:cubicBezTo>
                      <a:pt x="548" y="2657"/>
                      <a:pt x="548" y="2657"/>
                      <a:pt x="548" y="2657"/>
                    </a:cubicBezTo>
                    <a:cubicBezTo>
                      <a:pt x="553" y="2627"/>
                      <a:pt x="561" y="2564"/>
                      <a:pt x="553" y="2497"/>
                    </a:cubicBezTo>
                    <a:cubicBezTo>
                      <a:pt x="554" y="2502"/>
                      <a:pt x="554" y="2502"/>
                      <a:pt x="554" y="2502"/>
                    </a:cubicBezTo>
                    <a:cubicBezTo>
                      <a:pt x="553" y="2497"/>
                      <a:pt x="553" y="2497"/>
                      <a:pt x="553" y="2497"/>
                    </a:cubicBezTo>
                    <a:cubicBezTo>
                      <a:pt x="552" y="2494"/>
                      <a:pt x="552" y="2492"/>
                      <a:pt x="552" y="2489"/>
                    </a:cubicBezTo>
                    <a:cubicBezTo>
                      <a:pt x="553" y="2489"/>
                      <a:pt x="553" y="2489"/>
                      <a:pt x="554" y="2489"/>
                    </a:cubicBezTo>
                    <a:cubicBezTo>
                      <a:pt x="567" y="2560"/>
                      <a:pt x="573" y="2633"/>
                      <a:pt x="565" y="2689"/>
                    </a:cubicBezTo>
                    <a:cubicBezTo>
                      <a:pt x="565" y="2687"/>
                      <a:pt x="565" y="2687"/>
                      <a:pt x="565" y="2687"/>
                    </a:cubicBezTo>
                    <a:cubicBezTo>
                      <a:pt x="575" y="2651"/>
                      <a:pt x="571" y="2569"/>
                      <a:pt x="557" y="2489"/>
                    </a:cubicBezTo>
                    <a:cubicBezTo>
                      <a:pt x="561" y="2488"/>
                      <a:pt x="564" y="2487"/>
                      <a:pt x="568" y="2487"/>
                    </a:cubicBezTo>
                    <a:cubicBezTo>
                      <a:pt x="568" y="2488"/>
                      <a:pt x="568" y="2489"/>
                      <a:pt x="568" y="2490"/>
                    </a:cubicBezTo>
                    <a:cubicBezTo>
                      <a:pt x="570" y="2506"/>
                      <a:pt x="570" y="2506"/>
                      <a:pt x="570" y="2506"/>
                    </a:cubicBezTo>
                    <a:cubicBezTo>
                      <a:pt x="568" y="2487"/>
                      <a:pt x="568" y="2487"/>
                      <a:pt x="568" y="2487"/>
                    </a:cubicBezTo>
                    <a:cubicBezTo>
                      <a:pt x="573" y="2486"/>
                      <a:pt x="578" y="2485"/>
                      <a:pt x="584" y="2485"/>
                    </a:cubicBezTo>
                    <a:cubicBezTo>
                      <a:pt x="584" y="2485"/>
                      <a:pt x="584" y="2485"/>
                      <a:pt x="584" y="2485"/>
                    </a:cubicBezTo>
                    <a:cubicBezTo>
                      <a:pt x="586" y="2500"/>
                      <a:pt x="586" y="2500"/>
                      <a:pt x="586" y="2500"/>
                    </a:cubicBezTo>
                    <a:cubicBezTo>
                      <a:pt x="584" y="2485"/>
                      <a:pt x="584" y="2485"/>
                      <a:pt x="584" y="2485"/>
                    </a:cubicBezTo>
                    <a:cubicBezTo>
                      <a:pt x="589" y="2484"/>
                      <a:pt x="595" y="2483"/>
                      <a:pt x="601" y="2482"/>
                    </a:cubicBezTo>
                    <a:cubicBezTo>
                      <a:pt x="612" y="2535"/>
                      <a:pt x="619" y="2593"/>
                      <a:pt x="618" y="2652"/>
                    </a:cubicBezTo>
                    <a:cubicBezTo>
                      <a:pt x="619" y="2693"/>
                      <a:pt x="614" y="2734"/>
                      <a:pt x="606" y="2772"/>
                    </a:cubicBezTo>
                    <a:cubicBezTo>
                      <a:pt x="510" y="2981"/>
                      <a:pt x="510" y="2981"/>
                      <a:pt x="510" y="2981"/>
                    </a:cubicBezTo>
                    <a:cubicBezTo>
                      <a:pt x="514" y="2972"/>
                      <a:pt x="518" y="2963"/>
                      <a:pt x="521" y="2955"/>
                    </a:cubicBezTo>
                    <a:cubicBezTo>
                      <a:pt x="528" y="2940"/>
                      <a:pt x="528" y="2940"/>
                      <a:pt x="528" y="2940"/>
                    </a:cubicBezTo>
                    <a:cubicBezTo>
                      <a:pt x="516" y="2966"/>
                      <a:pt x="516" y="2966"/>
                      <a:pt x="516" y="2966"/>
                    </a:cubicBezTo>
                    <a:cubicBezTo>
                      <a:pt x="514" y="2970"/>
                      <a:pt x="512" y="2976"/>
                      <a:pt x="509" y="2983"/>
                    </a:cubicBezTo>
                    <a:cubicBezTo>
                      <a:pt x="502" y="2986"/>
                      <a:pt x="494" y="2990"/>
                      <a:pt x="487" y="2993"/>
                    </a:cubicBezTo>
                    <a:cubicBezTo>
                      <a:pt x="511" y="2949"/>
                      <a:pt x="531" y="2904"/>
                      <a:pt x="543" y="2868"/>
                    </a:cubicBezTo>
                    <a:cubicBezTo>
                      <a:pt x="552" y="2847"/>
                      <a:pt x="552" y="2847"/>
                      <a:pt x="552" y="2847"/>
                    </a:cubicBezTo>
                    <a:cubicBezTo>
                      <a:pt x="536" y="2885"/>
                      <a:pt x="536" y="2885"/>
                      <a:pt x="536" y="2885"/>
                    </a:cubicBezTo>
                    <a:cubicBezTo>
                      <a:pt x="530" y="2908"/>
                      <a:pt x="507" y="2951"/>
                      <a:pt x="481" y="2996"/>
                    </a:cubicBezTo>
                    <a:cubicBezTo>
                      <a:pt x="477" y="2998"/>
                      <a:pt x="474" y="3000"/>
                      <a:pt x="471" y="3002"/>
                    </a:cubicBezTo>
                    <a:cubicBezTo>
                      <a:pt x="474" y="2997"/>
                      <a:pt x="476" y="2991"/>
                      <a:pt x="479" y="2986"/>
                    </a:cubicBezTo>
                    <a:cubicBezTo>
                      <a:pt x="521" y="2902"/>
                      <a:pt x="544" y="2808"/>
                      <a:pt x="557" y="2741"/>
                    </a:cubicBezTo>
                    <a:cubicBezTo>
                      <a:pt x="563" y="2707"/>
                      <a:pt x="563" y="2707"/>
                      <a:pt x="563" y="2707"/>
                    </a:cubicBezTo>
                    <a:cubicBezTo>
                      <a:pt x="557" y="2740"/>
                      <a:pt x="557" y="2740"/>
                      <a:pt x="557" y="2740"/>
                    </a:cubicBezTo>
                    <a:cubicBezTo>
                      <a:pt x="562" y="2706"/>
                      <a:pt x="562" y="2706"/>
                      <a:pt x="562" y="2706"/>
                    </a:cubicBezTo>
                    <a:cubicBezTo>
                      <a:pt x="562" y="2707"/>
                      <a:pt x="562" y="2709"/>
                      <a:pt x="561" y="2710"/>
                    </a:cubicBezTo>
                    <a:cubicBezTo>
                      <a:pt x="557" y="2740"/>
                      <a:pt x="557" y="2740"/>
                      <a:pt x="557" y="2740"/>
                    </a:cubicBezTo>
                    <a:cubicBezTo>
                      <a:pt x="551" y="2767"/>
                      <a:pt x="551" y="2767"/>
                      <a:pt x="551" y="2767"/>
                    </a:cubicBezTo>
                    <a:cubicBezTo>
                      <a:pt x="541" y="2812"/>
                      <a:pt x="514" y="2917"/>
                      <a:pt x="464" y="3005"/>
                    </a:cubicBezTo>
                    <a:cubicBezTo>
                      <a:pt x="452" y="3012"/>
                      <a:pt x="442" y="3018"/>
                      <a:pt x="431" y="3024"/>
                    </a:cubicBezTo>
                    <a:cubicBezTo>
                      <a:pt x="465" y="2963"/>
                      <a:pt x="489" y="2898"/>
                      <a:pt x="507" y="2851"/>
                    </a:cubicBezTo>
                    <a:cubicBezTo>
                      <a:pt x="517" y="2824"/>
                      <a:pt x="517" y="2824"/>
                      <a:pt x="517" y="2824"/>
                    </a:cubicBezTo>
                    <a:cubicBezTo>
                      <a:pt x="499" y="2872"/>
                      <a:pt x="499" y="2872"/>
                      <a:pt x="499" y="2872"/>
                    </a:cubicBezTo>
                    <a:cubicBezTo>
                      <a:pt x="496" y="2878"/>
                      <a:pt x="492" y="2887"/>
                      <a:pt x="488" y="2897"/>
                    </a:cubicBezTo>
                    <a:cubicBezTo>
                      <a:pt x="474" y="2928"/>
                      <a:pt x="474" y="2928"/>
                      <a:pt x="474" y="2928"/>
                    </a:cubicBezTo>
                    <a:cubicBezTo>
                      <a:pt x="466" y="2947"/>
                      <a:pt x="447" y="2986"/>
                      <a:pt x="425" y="3027"/>
                    </a:cubicBezTo>
                    <a:cubicBezTo>
                      <a:pt x="424" y="3028"/>
                      <a:pt x="424" y="3028"/>
                      <a:pt x="424" y="3028"/>
                    </a:cubicBezTo>
                    <a:cubicBezTo>
                      <a:pt x="422" y="3029"/>
                      <a:pt x="420" y="3031"/>
                      <a:pt x="418" y="3032"/>
                    </a:cubicBezTo>
                    <a:cubicBezTo>
                      <a:pt x="450" y="2968"/>
                      <a:pt x="471" y="2898"/>
                      <a:pt x="488" y="2848"/>
                    </a:cubicBezTo>
                    <a:cubicBezTo>
                      <a:pt x="496" y="2823"/>
                      <a:pt x="496" y="2823"/>
                      <a:pt x="496" y="2823"/>
                    </a:cubicBezTo>
                    <a:cubicBezTo>
                      <a:pt x="481" y="2867"/>
                      <a:pt x="481" y="2867"/>
                      <a:pt x="481" y="2867"/>
                    </a:cubicBezTo>
                    <a:cubicBezTo>
                      <a:pt x="473" y="2890"/>
                      <a:pt x="458" y="2934"/>
                      <a:pt x="437" y="2982"/>
                    </a:cubicBezTo>
                    <a:cubicBezTo>
                      <a:pt x="442" y="2969"/>
                      <a:pt x="447" y="2956"/>
                      <a:pt x="451" y="2943"/>
                    </a:cubicBezTo>
                    <a:cubicBezTo>
                      <a:pt x="477" y="2859"/>
                      <a:pt x="490" y="2771"/>
                      <a:pt x="503" y="2709"/>
                    </a:cubicBezTo>
                    <a:cubicBezTo>
                      <a:pt x="510" y="2677"/>
                      <a:pt x="510" y="2677"/>
                      <a:pt x="510" y="2677"/>
                    </a:cubicBezTo>
                    <a:moveTo>
                      <a:pt x="481" y="2914"/>
                    </a:moveTo>
                    <a:cubicBezTo>
                      <a:pt x="488" y="2897"/>
                      <a:pt x="488" y="2897"/>
                      <a:pt x="488" y="2897"/>
                    </a:cubicBezTo>
                    <a:cubicBezTo>
                      <a:pt x="479" y="2919"/>
                      <a:pt x="468" y="2946"/>
                      <a:pt x="453" y="2976"/>
                    </a:cubicBezTo>
                    <a:cubicBezTo>
                      <a:pt x="463" y="2953"/>
                      <a:pt x="473" y="2931"/>
                      <a:pt x="481" y="2914"/>
                    </a:cubicBezTo>
                    <a:moveTo>
                      <a:pt x="299" y="3141"/>
                    </a:moveTo>
                    <a:cubicBezTo>
                      <a:pt x="312" y="3126"/>
                      <a:pt x="312" y="3126"/>
                      <a:pt x="312" y="3126"/>
                    </a:cubicBezTo>
                    <a:cubicBezTo>
                      <a:pt x="310" y="3124"/>
                      <a:pt x="310" y="3124"/>
                      <a:pt x="310" y="3124"/>
                    </a:cubicBezTo>
                    <a:cubicBezTo>
                      <a:pt x="313" y="3119"/>
                      <a:pt x="317" y="3115"/>
                      <a:pt x="320" y="3110"/>
                    </a:cubicBezTo>
                    <a:cubicBezTo>
                      <a:pt x="321" y="3112"/>
                      <a:pt x="322" y="3113"/>
                      <a:pt x="322" y="3114"/>
                    </a:cubicBezTo>
                    <a:cubicBezTo>
                      <a:pt x="314" y="3124"/>
                      <a:pt x="306" y="3133"/>
                      <a:pt x="299" y="3141"/>
                    </a:cubicBezTo>
                    <a:moveTo>
                      <a:pt x="285" y="3054"/>
                    </a:moveTo>
                    <a:cubicBezTo>
                      <a:pt x="274" y="3040"/>
                      <a:pt x="261" y="3027"/>
                      <a:pt x="246" y="3014"/>
                    </a:cubicBezTo>
                    <a:cubicBezTo>
                      <a:pt x="247" y="3010"/>
                      <a:pt x="247" y="3010"/>
                      <a:pt x="247" y="3010"/>
                    </a:cubicBezTo>
                    <a:cubicBezTo>
                      <a:pt x="251" y="3014"/>
                      <a:pt x="251" y="3014"/>
                      <a:pt x="251" y="3014"/>
                    </a:cubicBezTo>
                    <a:cubicBezTo>
                      <a:pt x="260" y="3020"/>
                      <a:pt x="273" y="3036"/>
                      <a:pt x="285" y="3054"/>
                    </a:cubicBezTo>
                    <a:moveTo>
                      <a:pt x="246" y="3014"/>
                    </a:moveTo>
                    <a:cubicBezTo>
                      <a:pt x="238" y="3006"/>
                      <a:pt x="229" y="2999"/>
                      <a:pt x="220" y="2992"/>
                    </a:cubicBezTo>
                    <a:cubicBezTo>
                      <a:pt x="222" y="2986"/>
                      <a:pt x="222" y="2986"/>
                      <a:pt x="222" y="2986"/>
                    </a:cubicBezTo>
                    <a:cubicBezTo>
                      <a:pt x="231" y="2992"/>
                      <a:pt x="240" y="2998"/>
                      <a:pt x="249" y="3005"/>
                    </a:cubicBezTo>
                    <a:cubicBezTo>
                      <a:pt x="247" y="3010"/>
                      <a:pt x="247" y="3010"/>
                      <a:pt x="247" y="3010"/>
                    </a:cubicBezTo>
                    <a:cubicBezTo>
                      <a:pt x="247" y="3009"/>
                      <a:pt x="247" y="3009"/>
                      <a:pt x="247" y="3009"/>
                    </a:cubicBezTo>
                    <a:cubicBezTo>
                      <a:pt x="240" y="3003"/>
                      <a:pt x="240" y="3003"/>
                      <a:pt x="240" y="3003"/>
                    </a:cubicBezTo>
                    <a:cubicBezTo>
                      <a:pt x="247" y="3010"/>
                      <a:pt x="247" y="3010"/>
                      <a:pt x="247" y="3010"/>
                    </a:cubicBezTo>
                    <a:cubicBezTo>
                      <a:pt x="246" y="3014"/>
                      <a:pt x="246" y="3014"/>
                      <a:pt x="246" y="3014"/>
                    </a:cubicBezTo>
                    <a:moveTo>
                      <a:pt x="223" y="2983"/>
                    </a:moveTo>
                    <a:cubicBezTo>
                      <a:pt x="226" y="2972"/>
                      <a:pt x="226" y="2972"/>
                      <a:pt x="226" y="2972"/>
                    </a:cubicBezTo>
                    <a:cubicBezTo>
                      <a:pt x="235" y="2979"/>
                      <a:pt x="245" y="2986"/>
                      <a:pt x="254" y="2994"/>
                    </a:cubicBezTo>
                    <a:cubicBezTo>
                      <a:pt x="251" y="3003"/>
                      <a:pt x="251" y="3003"/>
                      <a:pt x="251" y="3003"/>
                    </a:cubicBezTo>
                    <a:cubicBezTo>
                      <a:pt x="241" y="2996"/>
                      <a:pt x="232" y="2989"/>
                      <a:pt x="223" y="2983"/>
                    </a:cubicBezTo>
                    <a:moveTo>
                      <a:pt x="226" y="2969"/>
                    </a:moveTo>
                    <a:cubicBezTo>
                      <a:pt x="230" y="2954"/>
                      <a:pt x="230" y="2954"/>
                      <a:pt x="230" y="2954"/>
                    </a:cubicBezTo>
                    <a:cubicBezTo>
                      <a:pt x="240" y="2962"/>
                      <a:pt x="250" y="2971"/>
                      <a:pt x="261" y="2981"/>
                    </a:cubicBezTo>
                    <a:cubicBezTo>
                      <a:pt x="260" y="2982"/>
                      <a:pt x="259" y="2983"/>
                      <a:pt x="259" y="2985"/>
                    </a:cubicBezTo>
                    <a:cubicBezTo>
                      <a:pt x="256" y="2991"/>
                      <a:pt x="256" y="2991"/>
                      <a:pt x="256" y="2991"/>
                    </a:cubicBezTo>
                    <a:cubicBezTo>
                      <a:pt x="246" y="2983"/>
                      <a:pt x="236" y="2976"/>
                      <a:pt x="226" y="2969"/>
                    </a:cubicBezTo>
                    <a:moveTo>
                      <a:pt x="231" y="2952"/>
                    </a:moveTo>
                    <a:cubicBezTo>
                      <a:pt x="235" y="2937"/>
                      <a:pt x="235" y="2937"/>
                      <a:pt x="235" y="2937"/>
                    </a:cubicBezTo>
                    <a:cubicBezTo>
                      <a:pt x="245" y="2946"/>
                      <a:pt x="256" y="2956"/>
                      <a:pt x="267" y="2966"/>
                    </a:cubicBezTo>
                    <a:cubicBezTo>
                      <a:pt x="265" y="2970"/>
                      <a:pt x="264" y="2973"/>
                      <a:pt x="262" y="2977"/>
                    </a:cubicBezTo>
                    <a:cubicBezTo>
                      <a:pt x="252" y="2968"/>
                      <a:pt x="241" y="2960"/>
                      <a:pt x="231" y="2952"/>
                    </a:cubicBezTo>
                    <a:moveTo>
                      <a:pt x="236" y="2936"/>
                    </a:moveTo>
                    <a:cubicBezTo>
                      <a:pt x="240" y="2919"/>
                      <a:pt x="240" y="2919"/>
                      <a:pt x="240" y="2919"/>
                    </a:cubicBezTo>
                    <a:cubicBezTo>
                      <a:pt x="252" y="2927"/>
                      <a:pt x="264" y="2937"/>
                      <a:pt x="276" y="2947"/>
                    </a:cubicBezTo>
                    <a:cubicBezTo>
                      <a:pt x="273" y="2953"/>
                      <a:pt x="271" y="2958"/>
                      <a:pt x="269" y="2962"/>
                    </a:cubicBezTo>
                    <a:cubicBezTo>
                      <a:pt x="258" y="2953"/>
                      <a:pt x="247" y="2944"/>
                      <a:pt x="236" y="2936"/>
                    </a:cubicBezTo>
                    <a:moveTo>
                      <a:pt x="383" y="2476"/>
                    </a:moveTo>
                    <a:cubicBezTo>
                      <a:pt x="383" y="2477"/>
                      <a:pt x="384" y="2477"/>
                      <a:pt x="384" y="2477"/>
                    </a:cubicBezTo>
                    <a:cubicBezTo>
                      <a:pt x="384" y="2477"/>
                      <a:pt x="383" y="2477"/>
                      <a:pt x="383" y="2477"/>
                    </a:cubicBezTo>
                    <a:cubicBezTo>
                      <a:pt x="383" y="2476"/>
                      <a:pt x="383" y="2476"/>
                      <a:pt x="383" y="2476"/>
                    </a:cubicBezTo>
                    <a:moveTo>
                      <a:pt x="261" y="2660"/>
                    </a:moveTo>
                    <a:cubicBezTo>
                      <a:pt x="263" y="2657"/>
                      <a:pt x="265" y="2654"/>
                      <a:pt x="267" y="2650"/>
                    </a:cubicBezTo>
                    <a:cubicBezTo>
                      <a:pt x="280" y="2656"/>
                      <a:pt x="293" y="2662"/>
                      <a:pt x="306" y="2668"/>
                    </a:cubicBezTo>
                    <a:cubicBezTo>
                      <a:pt x="302" y="2683"/>
                      <a:pt x="302" y="2683"/>
                      <a:pt x="302" y="2683"/>
                    </a:cubicBezTo>
                    <a:cubicBezTo>
                      <a:pt x="289" y="2675"/>
                      <a:pt x="274" y="2666"/>
                      <a:pt x="261" y="2660"/>
                    </a:cubicBezTo>
                    <a:moveTo>
                      <a:pt x="302" y="2686"/>
                    </a:moveTo>
                    <a:cubicBezTo>
                      <a:pt x="298" y="2699"/>
                      <a:pt x="298" y="2699"/>
                      <a:pt x="298" y="2699"/>
                    </a:cubicBezTo>
                    <a:cubicBezTo>
                      <a:pt x="283" y="2689"/>
                      <a:pt x="266" y="2679"/>
                      <a:pt x="252" y="2672"/>
                    </a:cubicBezTo>
                    <a:cubicBezTo>
                      <a:pt x="254" y="2669"/>
                      <a:pt x="256" y="2666"/>
                      <a:pt x="258" y="2663"/>
                    </a:cubicBezTo>
                    <a:cubicBezTo>
                      <a:pt x="272" y="2670"/>
                      <a:pt x="287" y="2678"/>
                      <a:pt x="302" y="2686"/>
                    </a:cubicBezTo>
                    <a:moveTo>
                      <a:pt x="270" y="2647"/>
                    </a:moveTo>
                    <a:cubicBezTo>
                      <a:pt x="273" y="2643"/>
                      <a:pt x="275" y="2640"/>
                      <a:pt x="277" y="2637"/>
                    </a:cubicBezTo>
                    <a:cubicBezTo>
                      <a:pt x="288" y="2642"/>
                      <a:pt x="300" y="2647"/>
                      <a:pt x="311" y="2652"/>
                    </a:cubicBezTo>
                    <a:cubicBezTo>
                      <a:pt x="307" y="2665"/>
                      <a:pt x="307" y="2665"/>
                      <a:pt x="307" y="2665"/>
                    </a:cubicBezTo>
                    <a:cubicBezTo>
                      <a:pt x="295" y="2658"/>
                      <a:pt x="282" y="2652"/>
                      <a:pt x="270" y="2647"/>
                    </a:cubicBezTo>
                    <a:moveTo>
                      <a:pt x="280" y="2633"/>
                    </a:moveTo>
                    <a:cubicBezTo>
                      <a:pt x="282" y="2631"/>
                      <a:pt x="284" y="2628"/>
                      <a:pt x="285" y="2626"/>
                    </a:cubicBezTo>
                    <a:cubicBezTo>
                      <a:pt x="294" y="2630"/>
                      <a:pt x="304" y="2635"/>
                      <a:pt x="314" y="2640"/>
                    </a:cubicBezTo>
                    <a:cubicBezTo>
                      <a:pt x="311" y="2650"/>
                      <a:pt x="311" y="2650"/>
                      <a:pt x="311" y="2650"/>
                    </a:cubicBezTo>
                    <a:cubicBezTo>
                      <a:pt x="302" y="2644"/>
                      <a:pt x="290" y="2638"/>
                      <a:pt x="280" y="2633"/>
                    </a:cubicBezTo>
                    <a:moveTo>
                      <a:pt x="288" y="2622"/>
                    </a:moveTo>
                    <a:cubicBezTo>
                      <a:pt x="290" y="2620"/>
                      <a:pt x="292" y="2617"/>
                      <a:pt x="293" y="2615"/>
                    </a:cubicBezTo>
                    <a:cubicBezTo>
                      <a:pt x="301" y="2619"/>
                      <a:pt x="310" y="2624"/>
                      <a:pt x="317" y="2628"/>
                    </a:cubicBezTo>
                    <a:cubicBezTo>
                      <a:pt x="315" y="2636"/>
                      <a:pt x="315" y="2636"/>
                      <a:pt x="315" y="2636"/>
                    </a:cubicBezTo>
                    <a:cubicBezTo>
                      <a:pt x="306" y="2631"/>
                      <a:pt x="296" y="2626"/>
                      <a:pt x="288" y="2622"/>
                    </a:cubicBezTo>
                    <a:moveTo>
                      <a:pt x="296" y="2611"/>
                    </a:moveTo>
                    <a:cubicBezTo>
                      <a:pt x="298" y="2608"/>
                      <a:pt x="301" y="2605"/>
                      <a:pt x="303" y="2602"/>
                    </a:cubicBezTo>
                    <a:cubicBezTo>
                      <a:pt x="309" y="2605"/>
                      <a:pt x="315" y="2608"/>
                      <a:pt x="322" y="2612"/>
                    </a:cubicBezTo>
                    <a:cubicBezTo>
                      <a:pt x="318" y="2626"/>
                      <a:pt x="318" y="2626"/>
                      <a:pt x="318" y="2626"/>
                    </a:cubicBezTo>
                    <a:cubicBezTo>
                      <a:pt x="312" y="2621"/>
                      <a:pt x="304" y="2616"/>
                      <a:pt x="296" y="2611"/>
                    </a:cubicBezTo>
                    <a:moveTo>
                      <a:pt x="305" y="2598"/>
                    </a:moveTo>
                    <a:cubicBezTo>
                      <a:pt x="308" y="2596"/>
                      <a:pt x="310" y="2593"/>
                      <a:pt x="312" y="2590"/>
                    </a:cubicBezTo>
                    <a:cubicBezTo>
                      <a:pt x="316" y="2592"/>
                      <a:pt x="321" y="2595"/>
                      <a:pt x="326" y="2597"/>
                    </a:cubicBezTo>
                    <a:cubicBezTo>
                      <a:pt x="323" y="2608"/>
                      <a:pt x="323" y="2608"/>
                      <a:pt x="323" y="2608"/>
                    </a:cubicBezTo>
                    <a:cubicBezTo>
                      <a:pt x="317" y="2604"/>
                      <a:pt x="311" y="2601"/>
                      <a:pt x="305" y="2598"/>
                    </a:cubicBezTo>
                    <a:moveTo>
                      <a:pt x="314" y="2586"/>
                    </a:moveTo>
                    <a:cubicBezTo>
                      <a:pt x="316" y="2584"/>
                      <a:pt x="318" y="2581"/>
                      <a:pt x="320" y="2579"/>
                    </a:cubicBezTo>
                    <a:cubicBezTo>
                      <a:pt x="323" y="2580"/>
                      <a:pt x="326" y="2582"/>
                      <a:pt x="329" y="2584"/>
                    </a:cubicBezTo>
                    <a:cubicBezTo>
                      <a:pt x="327" y="2594"/>
                      <a:pt x="327" y="2594"/>
                      <a:pt x="327" y="2594"/>
                    </a:cubicBezTo>
                    <a:cubicBezTo>
                      <a:pt x="323" y="2591"/>
                      <a:pt x="318" y="2588"/>
                      <a:pt x="314" y="2586"/>
                    </a:cubicBezTo>
                    <a:moveTo>
                      <a:pt x="322" y="2575"/>
                    </a:moveTo>
                    <a:cubicBezTo>
                      <a:pt x="324" y="2573"/>
                      <a:pt x="325" y="2572"/>
                      <a:pt x="326" y="2570"/>
                    </a:cubicBezTo>
                    <a:cubicBezTo>
                      <a:pt x="328" y="2571"/>
                      <a:pt x="330" y="2572"/>
                      <a:pt x="332" y="2573"/>
                    </a:cubicBezTo>
                    <a:cubicBezTo>
                      <a:pt x="331" y="2579"/>
                      <a:pt x="331" y="2579"/>
                      <a:pt x="331" y="2579"/>
                    </a:cubicBezTo>
                    <a:cubicBezTo>
                      <a:pt x="328" y="2578"/>
                      <a:pt x="325" y="2576"/>
                      <a:pt x="322" y="2575"/>
                    </a:cubicBezTo>
                    <a:moveTo>
                      <a:pt x="329" y="2566"/>
                    </a:moveTo>
                    <a:cubicBezTo>
                      <a:pt x="330" y="2565"/>
                      <a:pt x="331" y="2564"/>
                      <a:pt x="332" y="2563"/>
                    </a:cubicBezTo>
                    <a:cubicBezTo>
                      <a:pt x="333" y="2563"/>
                      <a:pt x="334" y="2564"/>
                      <a:pt x="335" y="2564"/>
                    </a:cubicBezTo>
                    <a:cubicBezTo>
                      <a:pt x="334" y="2568"/>
                      <a:pt x="334" y="2568"/>
                      <a:pt x="334" y="2568"/>
                    </a:cubicBezTo>
                    <a:cubicBezTo>
                      <a:pt x="332" y="2567"/>
                      <a:pt x="331" y="2567"/>
                      <a:pt x="329" y="2566"/>
                    </a:cubicBezTo>
                    <a:moveTo>
                      <a:pt x="334" y="2559"/>
                    </a:moveTo>
                    <a:cubicBezTo>
                      <a:pt x="335" y="2558"/>
                      <a:pt x="336" y="2556"/>
                      <a:pt x="337" y="2555"/>
                    </a:cubicBezTo>
                    <a:cubicBezTo>
                      <a:pt x="336" y="2560"/>
                      <a:pt x="336" y="2560"/>
                      <a:pt x="336" y="2560"/>
                    </a:cubicBezTo>
                    <a:cubicBezTo>
                      <a:pt x="335" y="2560"/>
                      <a:pt x="335" y="2559"/>
                      <a:pt x="334" y="2559"/>
                    </a:cubicBezTo>
                    <a:moveTo>
                      <a:pt x="253" y="2865"/>
                    </a:moveTo>
                    <a:cubicBezTo>
                      <a:pt x="236" y="2852"/>
                      <a:pt x="214" y="2836"/>
                      <a:pt x="191" y="2823"/>
                    </a:cubicBezTo>
                    <a:cubicBezTo>
                      <a:pt x="180" y="2816"/>
                      <a:pt x="168" y="2811"/>
                      <a:pt x="157" y="2807"/>
                    </a:cubicBezTo>
                    <a:cubicBezTo>
                      <a:pt x="160" y="2802"/>
                      <a:pt x="163" y="2798"/>
                      <a:pt x="167" y="2793"/>
                    </a:cubicBezTo>
                    <a:cubicBezTo>
                      <a:pt x="198" y="2805"/>
                      <a:pt x="233" y="2826"/>
                      <a:pt x="259" y="2843"/>
                    </a:cubicBezTo>
                    <a:cubicBezTo>
                      <a:pt x="253" y="2865"/>
                      <a:pt x="253" y="2865"/>
                      <a:pt x="253" y="2865"/>
                    </a:cubicBezTo>
                    <a:moveTo>
                      <a:pt x="179" y="2774"/>
                    </a:moveTo>
                    <a:cubicBezTo>
                      <a:pt x="181" y="2771"/>
                      <a:pt x="183" y="2768"/>
                      <a:pt x="185" y="2765"/>
                    </a:cubicBezTo>
                    <a:cubicBezTo>
                      <a:pt x="213" y="2777"/>
                      <a:pt x="243" y="2795"/>
                      <a:pt x="267" y="2810"/>
                    </a:cubicBezTo>
                    <a:cubicBezTo>
                      <a:pt x="263" y="2825"/>
                      <a:pt x="263" y="2825"/>
                      <a:pt x="263" y="2825"/>
                    </a:cubicBezTo>
                    <a:cubicBezTo>
                      <a:pt x="253" y="2819"/>
                      <a:pt x="253" y="2819"/>
                      <a:pt x="253" y="2819"/>
                    </a:cubicBezTo>
                    <a:cubicBezTo>
                      <a:pt x="242" y="2809"/>
                      <a:pt x="207" y="2788"/>
                      <a:pt x="179" y="2774"/>
                    </a:cubicBezTo>
                    <a:moveTo>
                      <a:pt x="210" y="2730"/>
                    </a:moveTo>
                    <a:cubicBezTo>
                      <a:pt x="213" y="2727"/>
                      <a:pt x="216" y="2723"/>
                      <a:pt x="218" y="2719"/>
                    </a:cubicBezTo>
                    <a:cubicBezTo>
                      <a:pt x="240" y="2729"/>
                      <a:pt x="265" y="2742"/>
                      <a:pt x="283" y="2753"/>
                    </a:cubicBezTo>
                    <a:cubicBezTo>
                      <a:pt x="279" y="2769"/>
                      <a:pt x="279" y="2769"/>
                      <a:pt x="279" y="2769"/>
                    </a:cubicBezTo>
                    <a:cubicBezTo>
                      <a:pt x="262" y="2758"/>
                      <a:pt x="233" y="2741"/>
                      <a:pt x="210" y="2730"/>
                    </a:cubicBezTo>
                    <a:moveTo>
                      <a:pt x="208" y="2729"/>
                    </a:moveTo>
                    <a:cubicBezTo>
                      <a:pt x="200" y="2726"/>
                      <a:pt x="193" y="2723"/>
                      <a:pt x="188" y="2721"/>
                    </a:cubicBezTo>
                    <a:cubicBezTo>
                      <a:pt x="197" y="2710"/>
                      <a:pt x="197" y="2710"/>
                      <a:pt x="197" y="2710"/>
                    </a:cubicBezTo>
                    <a:cubicBezTo>
                      <a:pt x="203" y="2712"/>
                      <a:pt x="209" y="2715"/>
                      <a:pt x="216" y="2718"/>
                    </a:cubicBezTo>
                    <a:cubicBezTo>
                      <a:pt x="213" y="2722"/>
                      <a:pt x="211" y="2725"/>
                      <a:pt x="208" y="2729"/>
                    </a:cubicBezTo>
                    <a:moveTo>
                      <a:pt x="199" y="2707"/>
                    </a:moveTo>
                    <a:cubicBezTo>
                      <a:pt x="207" y="2697"/>
                      <a:pt x="207" y="2697"/>
                      <a:pt x="207" y="2697"/>
                    </a:cubicBezTo>
                    <a:cubicBezTo>
                      <a:pt x="212" y="2700"/>
                      <a:pt x="218" y="2703"/>
                      <a:pt x="224" y="2706"/>
                    </a:cubicBezTo>
                    <a:cubicBezTo>
                      <a:pt x="222" y="2709"/>
                      <a:pt x="220" y="2711"/>
                      <a:pt x="218" y="2714"/>
                    </a:cubicBezTo>
                    <a:cubicBezTo>
                      <a:pt x="211" y="2711"/>
                      <a:pt x="204" y="2708"/>
                      <a:pt x="199" y="2707"/>
                    </a:cubicBezTo>
                    <a:moveTo>
                      <a:pt x="227" y="2707"/>
                    </a:moveTo>
                    <a:cubicBezTo>
                      <a:pt x="246" y="2717"/>
                      <a:pt x="268" y="2728"/>
                      <a:pt x="287" y="2739"/>
                    </a:cubicBezTo>
                    <a:cubicBezTo>
                      <a:pt x="283" y="2752"/>
                      <a:pt x="283" y="2752"/>
                      <a:pt x="283" y="2752"/>
                    </a:cubicBezTo>
                    <a:cubicBezTo>
                      <a:pt x="273" y="2744"/>
                      <a:pt x="244" y="2726"/>
                      <a:pt x="221" y="2715"/>
                    </a:cubicBezTo>
                    <a:cubicBezTo>
                      <a:pt x="223" y="2713"/>
                      <a:pt x="225" y="2710"/>
                      <a:pt x="227" y="2707"/>
                    </a:cubicBezTo>
                    <a:moveTo>
                      <a:pt x="229" y="2704"/>
                    </a:moveTo>
                    <a:cubicBezTo>
                      <a:pt x="232" y="2699"/>
                      <a:pt x="235" y="2695"/>
                      <a:pt x="238" y="2691"/>
                    </a:cubicBezTo>
                    <a:cubicBezTo>
                      <a:pt x="255" y="2699"/>
                      <a:pt x="274" y="2709"/>
                      <a:pt x="292" y="2720"/>
                    </a:cubicBezTo>
                    <a:cubicBezTo>
                      <a:pt x="288" y="2737"/>
                      <a:pt x="288" y="2737"/>
                      <a:pt x="288" y="2737"/>
                    </a:cubicBezTo>
                    <a:cubicBezTo>
                      <a:pt x="271" y="2726"/>
                      <a:pt x="248" y="2713"/>
                      <a:pt x="229" y="2704"/>
                    </a:cubicBezTo>
                    <a:moveTo>
                      <a:pt x="241" y="2687"/>
                    </a:moveTo>
                    <a:cubicBezTo>
                      <a:pt x="244" y="2684"/>
                      <a:pt x="246" y="2680"/>
                      <a:pt x="249" y="2676"/>
                    </a:cubicBezTo>
                    <a:cubicBezTo>
                      <a:pt x="264" y="2683"/>
                      <a:pt x="281" y="2693"/>
                      <a:pt x="297" y="2702"/>
                    </a:cubicBezTo>
                    <a:cubicBezTo>
                      <a:pt x="293" y="2716"/>
                      <a:pt x="293" y="2716"/>
                      <a:pt x="293" y="2716"/>
                    </a:cubicBezTo>
                    <a:cubicBezTo>
                      <a:pt x="276" y="2706"/>
                      <a:pt x="257" y="2695"/>
                      <a:pt x="241" y="2687"/>
                    </a:cubicBezTo>
                    <a:moveTo>
                      <a:pt x="238" y="2686"/>
                    </a:moveTo>
                    <a:cubicBezTo>
                      <a:pt x="232" y="2683"/>
                      <a:pt x="226" y="2681"/>
                      <a:pt x="221" y="2680"/>
                    </a:cubicBezTo>
                    <a:cubicBezTo>
                      <a:pt x="230" y="2669"/>
                      <a:pt x="230" y="2669"/>
                      <a:pt x="230" y="2669"/>
                    </a:cubicBezTo>
                    <a:cubicBezTo>
                      <a:pt x="235" y="2670"/>
                      <a:pt x="240" y="2672"/>
                      <a:pt x="246" y="2675"/>
                    </a:cubicBezTo>
                    <a:cubicBezTo>
                      <a:pt x="243" y="2678"/>
                      <a:pt x="240" y="2682"/>
                      <a:pt x="238" y="2686"/>
                    </a:cubicBezTo>
                    <a:moveTo>
                      <a:pt x="232" y="2666"/>
                    </a:moveTo>
                    <a:cubicBezTo>
                      <a:pt x="240" y="2655"/>
                      <a:pt x="240" y="2655"/>
                      <a:pt x="240" y="2655"/>
                    </a:cubicBezTo>
                    <a:cubicBezTo>
                      <a:pt x="245" y="2657"/>
                      <a:pt x="249" y="2659"/>
                      <a:pt x="255" y="2662"/>
                    </a:cubicBezTo>
                    <a:cubicBezTo>
                      <a:pt x="253" y="2665"/>
                      <a:pt x="250" y="2668"/>
                      <a:pt x="248" y="2671"/>
                    </a:cubicBezTo>
                    <a:cubicBezTo>
                      <a:pt x="242" y="2668"/>
                      <a:pt x="237" y="2666"/>
                      <a:pt x="232" y="2666"/>
                    </a:cubicBezTo>
                    <a:moveTo>
                      <a:pt x="242" y="2653"/>
                    </a:moveTo>
                    <a:cubicBezTo>
                      <a:pt x="250" y="2643"/>
                      <a:pt x="250" y="2643"/>
                      <a:pt x="250" y="2643"/>
                    </a:cubicBezTo>
                    <a:cubicBezTo>
                      <a:pt x="254" y="2645"/>
                      <a:pt x="259" y="2647"/>
                      <a:pt x="264" y="2649"/>
                    </a:cubicBezTo>
                    <a:cubicBezTo>
                      <a:pt x="262" y="2652"/>
                      <a:pt x="259" y="2655"/>
                      <a:pt x="257" y="2658"/>
                    </a:cubicBezTo>
                    <a:cubicBezTo>
                      <a:pt x="251" y="2656"/>
                      <a:pt x="246" y="2654"/>
                      <a:pt x="242" y="2653"/>
                    </a:cubicBezTo>
                    <a:moveTo>
                      <a:pt x="252" y="2641"/>
                    </a:moveTo>
                    <a:cubicBezTo>
                      <a:pt x="262" y="2628"/>
                      <a:pt x="262" y="2628"/>
                      <a:pt x="262" y="2628"/>
                    </a:cubicBezTo>
                    <a:cubicBezTo>
                      <a:pt x="265" y="2630"/>
                      <a:pt x="269" y="2633"/>
                      <a:pt x="274" y="2635"/>
                    </a:cubicBezTo>
                    <a:cubicBezTo>
                      <a:pt x="271" y="2638"/>
                      <a:pt x="269" y="2642"/>
                      <a:pt x="266" y="2645"/>
                    </a:cubicBezTo>
                    <a:cubicBezTo>
                      <a:pt x="261" y="2643"/>
                      <a:pt x="256" y="2642"/>
                      <a:pt x="252" y="2641"/>
                    </a:cubicBezTo>
                    <a:moveTo>
                      <a:pt x="264" y="2626"/>
                    </a:moveTo>
                    <a:cubicBezTo>
                      <a:pt x="270" y="2618"/>
                      <a:pt x="270" y="2618"/>
                      <a:pt x="270" y="2618"/>
                    </a:cubicBezTo>
                    <a:cubicBezTo>
                      <a:pt x="274" y="2620"/>
                      <a:pt x="277" y="2622"/>
                      <a:pt x="282" y="2624"/>
                    </a:cubicBezTo>
                    <a:cubicBezTo>
                      <a:pt x="280" y="2626"/>
                      <a:pt x="278" y="2629"/>
                      <a:pt x="276" y="2631"/>
                    </a:cubicBezTo>
                    <a:cubicBezTo>
                      <a:pt x="272" y="2629"/>
                      <a:pt x="267" y="2627"/>
                      <a:pt x="264" y="2626"/>
                    </a:cubicBezTo>
                    <a:moveTo>
                      <a:pt x="272" y="2616"/>
                    </a:moveTo>
                    <a:cubicBezTo>
                      <a:pt x="280" y="2606"/>
                      <a:pt x="280" y="2606"/>
                      <a:pt x="280" y="2606"/>
                    </a:cubicBezTo>
                    <a:cubicBezTo>
                      <a:pt x="282" y="2608"/>
                      <a:pt x="286" y="2610"/>
                      <a:pt x="290" y="2613"/>
                    </a:cubicBezTo>
                    <a:cubicBezTo>
                      <a:pt x="288" y="2615"/>
                      <a:pt x="286" y="2618"/>
                      <a:pt x="284" y="2620"/>
                    </a:cubicBezTo>
                    <a:cubicBezTo>
                      <a:pt x="280" y="2618"/>
                      <a:pt x="275" y="2617"/>
                      <a:pt x="272" y="2616"/>
                    </a:cubicBezTo>
                    <a:moveTo>
                      <a:pt x="282" y="2603"/>
                    </a:moveTo>
                    <a:cubicBezTo>
                      <a:pt x="289" y="2594"/>
                      <a:pt x="289" y="2594"/>
                      <a:pt x="289" y="2594"/>
                    </a:cubicBezTo>
                    <a:cubicBezTo>
                      <a:pt x="292" y="2596"/>
                      <a:pt x="295" y="2598"/>
                      <a:pt x="299" y="2600"/>
                    </a:cubicBezTo>
                    <a:cubicBezTo>
                      <a:pt x="297" y="2603"/>
                      <a:pt x="294" y="2606"/>
                      <a:pt x="292" y="2609"/>
                    </a:cubicBezTo>
                    <a:cubicBezTo>
                      <a:pt x="288" y="2607"/>
                      <a:pt x="285" y="2605"/>
                      <a:pt x="282" y="2603"/>
                    </a:cubicBezTo>
                    <a:moveTo>
                      <a:pt x="291" y="2592"/>
                    </a:moveTo>
                    <a:cubicBezTo>
                      <a:pt x="298" y="2583"/>
                      <a:pt x="298" y="2583"/>
                      <a:pt x="298" y="2583"/>
                    </a:cubicBezTo>
                    <a:cubicBezTo>
                      <a:pt x="301" y="2584"/>
                      <a:pt x="304" y="2586"/>
                      <a:pt x="307" y="2588"/>
                    </a:cubicBezTo>
                    <a:cubicBezTo>
                      <a:pt x="305" y="2591"/>
                      <a:pt x="303" y="2593"/>
                      <a:pt x="301" y="2596"/>
                    </a:cubicBezTo>
                    <a:cubicBezTo>
                      <a:pt x="297" y="2594"/>
                      <a:pt x="294" y="2593"/>
                      <a:pt x="291" y="2592"/>
                    </a:cubicBezTo>
                    <a:moveTo>
                      <a:pt x="300" y="2580"/>
                    </a:moveTo>
                    <a:cubicBezTo>
                      <a:pt x="306" y="2572"/>
                      <a:pt x="306" y="2572"/>
                      <a:pt x="306" y="2572"/>
                    </a:cubicBezTo>
                    <a:cubicBezTo>
                      <a:pt x="309" y="2574"/>
                      <a:pt x="312" y="2575"/>
                      <a:pt x="316" y="2577"/>
                    </a:cubicBezTo>
                    <a:cubicBezTo>
                      <a:pt x="314" y="2579"/>
                      <a:pt x="312" y="2582"/>
                      <a:pt x="310" y="2584"/>
                    </a:cubicBezTo>
                    <a:cubicBezTo>
                      <a:pt x="306" y="2582"/>
                      <a:pt x="303" y="2581"/>
                      <a:pt x="300" y="2580"/>
                    </a:cubicBezTo>
                    <a:moveTo>
                      <a:pt x="308" y="2570"/>
                    </a:moveTo>
                    <a:cubicBezTo>
                      <a:pt x="314" y="2562"/>
                      <a:pt x="314" y="2562"/>
                      <a:pt x="314" y="2562"/>
                    </a:cubicBezTo>
                    <a:cubicBezTo>
                      <a:pt x="317" y="2564"/>
                      <a:pt x="319" y="2566"/>
                      <a:pt x="322" y="2567"/>
                    </a:cubicBezTo>
                    <a:cubicBezTo>
                      <a:pt x="321" y="2569"/>
                      <a:pt x="319" y="2571"/>
                      <a:pt x="318" y="2573"/>
                    </a:cubicBezTo>
                    <a:cubicBezTo>
                      <a:pt x="314" y="2572"/>
                      <a:pt x="311" y="2571"/>
                      <a:pt x="308" y="2570"/>
                    </a:cubicBezTo>
                    <a:moveTo>
                      <a:pt x="316" y="2560"/>
                    </a:moveTo>
                    <a:cubicBezTo>
                      <a:pt x="320" y="2555"/>
                      <a:pt x="320" y="2555"/>
                      <a:pt x="320" y="2555"/>
                    </a:cubicBezTo>
                    <a:cubicBezTo>
                      <a:pt x="322" y="2557"/>
                      <a:pt x="325" y="2558"/>
                      <a:pt x="327" y="2560"/>
                    </a:cubicBezTo>
                    <a:cubicBezTo>
                      <a:pt x="327" y="2561"/>
                      <a:pt x="326" y="2562"/>
                      <a:pt x="325" y="2564"/>
                    </a:cubicBezTo>
                    <a:cubicBezTo>
                      <a:pt x="322" y="2562"/>
                      <a:pt x="319" y="2561"/>
                      <a:pt x="316" y="2560"/>
                    </a:cubicBezTo>
                    <a:moveTo>
                      <a:pt x="322" y="2552"/>
                    </a:moveTo>
                    <a:cubicBezTo>
                      <a:pt x="327" y="2546"/>
                      <a:pt x="327" y="2546"/>
                      <a:pt x="327" y="2546"/>
                    </a:cubicBezTo>
                    <a:cubicBezTo>
                      <a:pt x="329" y="2548"/>
                      <a:pt x="331" y="2550"/>
                      <a:pt x="334" y="2551"/>
                    </a:cubicBezTo>
                    <a:cubicBezTo>
                      <a:pt x="333" y="2553"/>
                      <a:pt x="332" y="2555"/>
                      <a:pt x="330" y="2556"/>
                    </a:cubicBezTo>
                    <a:cubicBezTo>
                      <a:pt x="327" y="2555"/>
                      <a:pt x="325" y="2553"/>
                      <a:pt x="322" y="2552"/>
                    </a:cubicBezTo>
                    <a:moveTo>
                      <a:pt x="329" y="2544"/>
                    </a:moveTo>
                    <a:cubicBezTo>
                      <a:pt x="335" y="2536"/>
                      <a:pt x="335" y="2536"/>
                      <a:pt x="335" y="2536"/>
                    </a:cubicBezTo>
                    <a:cubicBezTo>
                      <a:pt x="337" y="2537"/>
                      <a:pt x="339" y="2538"/>
                      <a:pt x="342" y="2539"/>
                    </a:cubicBezTo>
                    <a:cubicBezTo>
                      <a:pt x="341" y="2542"/>
                      <a:pt x="341" y="2542"/>
                      <a:pt x="341" y="2542"/>
                    </a:cubicBezTo>
                    <a:cubicBezTo>
                      <a:pt x="339" y="2544"/>
                      <a:pt x="338" y="2546"/>
                      <a:pt x="337" y="2547"/>
                    </a:cubicBezTo>
                    <a:cubicBezTo>
                      <a:pt x="334" y="2546"/>
                      <a:pt x="331" y="2545"/>
                      <a:pt x="329" y="2544"/>
                    </a:cubicBezTo>
                    <a:moveTo>
                      <a:pt x="338" y="2533"/>
                    </a:moveTo>
                    <a:cubicBezTo>
                      <a:pt x="343" y="2527"/>
                      <a:pt x="343" y="2527"/>
                      <a:pt x="343" y="2527"/>
                    </a:cubicBezTo>
                    <a:cubicBezTo>
                      <a:pt x="343" y="2527"/>
                      <a:pt x="344" y="2528"/>
                      <a:pt x="345" y="2528"/>
                    </a:cubicBezTo>
                    <a:cubicBezTo>
                      <a:pt x="343" y="2535"/>
                      <a:pt x="343" y="2535"/>
                      <a:pt x="343" y="2535"/>
                    </a:cubicBezTo>
                    <a:cubicBezTo>
                      <a:pt x="341" y="2534"/>
                      <a:pt x="339" y="2533"/>
                      <a:pt x="338" y="2533"/>
                    </a:cubicBezTo>
                    <a:moveTo>
                      <a:pt x="347" y="2529"/>
                    </a:moveTo>
                    <a:cubicBezTo>
                      <a:pt x="347" y="2530"/>
                      <a:pt x="348" y="2530"/>
                      <a:pt x="349" y="2530"/>
                    </a:cubicBezTo>
                    <a:cubicBezTo>
                      <a:pt x="348" y="2532"/>
                      <a:pt x="347" y="2534"/>
                      <a:pt x="345" y="2536"/>
                    </a:cubicBezTo>
                    <a:cubicBezTo>
                      <a:pt x="345" y="2536"/>
                      <a:pt x="345" y="2536"/>
                      <a:pt x="345" y="2536"/>
                    </a:cubicBezTo>
                    <a:cubicBezTo>
                      <a:pt x="347" y="2529"/>
                      <a:pt x="347" y="2529"/>
                      <a:pt x="347" y="2529"/>
                    </a:cubicBezTo>
                    <a:moveTo>
                      <a:pt x="348" y="2524"/>
                    </a:moveTo>
                    <a:cubicBezTo>
                      <a:pt x="350" y="2518"/>
                      <a:pt x="350" y="2518"/>
                      <a:pt x="350" y="2518"/>
                    </a:cubicBezTo>
                    <a:cubicBezTo>
                      <a:pt x="352" y="2515"/>
                      <a:pt x="352" y="2515"/>
                      <a:pt x="352" y="2515"/>
                    </a:cubicBezTo>
                    <a:cubicBezTo>
                      <a:pt x="354" y="2516"/>
                      <a:pt x="356" y="2518"/>
                      <a:pt x="357" y="2519"/>
                    </a:cubicBezTo>
                    <a:cubicBezTo>
                      <a:pt x="356" y="2522"/>
                      <a:pt x="354" y="2524"/>
                      <a:pt x="352" y="2527"/>
                    </a:cubicBezTo>
                    <a:cubicBezTo>
                      <a:pt x="351" y="2526"/>
                      <a:pt x="349" y="2525"/>
                      <a:pt x="348" y="2524"/>
                    </a:cubicBezTo>
                    <a:moveTo>
                      <a:pt x="353" y="2513"/>
                    </a:moveTo>
                    <a:cubicBezTo>
                      <a:pt x="359" y="2506"/>
                      <a:pt x="359" y="2506"/>
                      <a:pt x="359" y="2506"/>
                    </a:cubicBezTo>
                    <a:cubicBezTo>
                      <a:pt x="361" y="2507"/>
                      <a:pt x="362" y="2509"/>
                      <a:pt x="364" y="2510"/>
                    </a:cubicBezTo>
                    <a:cubicBezTo>
                      <a:pt x="363" y="2512"/>
                      <a:pt x="361" y="2514"/>
                      <a:pt x="360" y="2516"/>
                    </a:cubicBezTo>
                    <a:cubicBezTo>
                      <a:pt x="357" y="2515"/>
                      <a:pt x="355" y="2514"/>
                      <a:pt x="353" y="2513"/>
                    </a:cubicBezTo>
                    <a:moveTo>
                      <a:pt x="359" y="2506"/>
                    </a:moveTo>
                    <a:cubicBezTo>
                      <a:pt x="381" y="2478"/>
                      <a:pt x="381" y="2478"/>
                      <a:pt x="381" y="2478"/>
                    </a:cubicBezTo>
                    <a:cubicBezTo>
                      <a:pt x="382" y="2480"/>
                      <a:pt x="384" y="2481"/>
                      <a:pt x="385" y="2482"/>
                    </a:cubicBezTo>
                    <a:cubicBezTo>
                      <a:pt x="383" y="2485"/>
                      <a:pt x="381" y="2488"/>
                      <a:pt x="378" y="2491"/>
                    </a:cubicBezTo>
                    <a:cubicBezTo>
                      <a:pt x="377" y="2491"/>
                      <a:pt x="377" y="2491"/>
                      <a:pt x="377" y="2491"/>
                    </a:cubicBezTo>
                    <a:cubicBezTo>
                      <a:pt x="378" y="2492"/>
                      <a:pt x="378" y="2492"/>
                      <a:pt x="378" y="2492"/>
                    </a:cubicBezTo>
                    <a:cubicBezTo>
                      <a:pt x="374" y="2497"/>
                      <a:pt x="371" y="2501"/>
                      <a:pt x="367" y="2506"/>
                    </a:cubicBezTo>
                    <a:cubicBezTo>
                      <a:pt x="364" y="2505"/>
                      <a:pt x="361" y="2505"/>
                      <a:pt x="359" y="2506"/>
                    </a:cubicBezTo>
                    <a:moveTo>
                      <a:pt x="386" y="2473"/>
                    </a:moveTo>
                    <a:cubicBezTo>
                      <a:pt x="388" y="2470"/>
                      <a:pt x="388" y="2470"/>
                      <a:pt x="388" y="2470"/>
                    </a:cubicBezTo>
                    <a:cubicBezTo>
                      <a:pt x="389" y="2471"/>
                      <a:pt x="390" y="2472"/>
                      <a:pt x="392" y="2473"/>
                    </a:cubicBezTo>
                    <a:cubicBezTo>
                      <a:pt x="392" y="2473"/>
                      <a:pt x="391" y="2474"/>
                      <a:pt x="390" y="2475"/>
                    </a:cubicBezTo>
                    <a:cubicBezTo>
                      <a:pt x="389" y="2474"/>
                      <a:pt x="387" y="2473"/>
                      <a:pt x="386" y="2473"/>
                    </a:cubicBezTo>
                    <a:moveTo>
                      <a:pt x="391" y="2467"/>
                    </a:moveTo>
                    <a:cubicBezTo>
                      <a:pt x="393" y="2464"/>
                      <a:pt x="393" y="2464"/>
                      <a:pt x="393" y="2464"/>
                    </a:cubicBezTo>
                    <a:cubicBezTo>
                      <a:pt x="394" y="2464"/>
                      <a:pt x="396" y="2465"/>
                      <a:pt x="397" y="2466"/>
                    </a:cubicBezTo>
                    <a:cubicBezTo>
                      <a:pt x="396" y="2467"/>
                      <a:pt x="396" y="2468"/>
                      <a:pt x="395" y="2469"/>
                    </a:cubicBezTo>
                    <a:cubicBezTo>
                      <a:pt x="393" y="2468"/>
                      <a:pt x="392" y="2467"/>
                      <a:pt x="391" y="2467"/>
                    </a:cubicBezTo>
                    <a:moveTo>
                      <a:pt x="396" y="2460"/>
                    </a:moveTo>
                    <a:cubicBezTo>
                      <a:pt x="399" y="2456"/>
                      <a:pt x="399" y="2456"/>
                      <a:pt x="399" y="2456"/>
                    </a:cubicBezTo>
                    <a:cubicBezTo>
                      <a:pt x="400" y="2457"/>
                      <a:pt x="402" y="2458"/>
                      <a:pt x="403" y="2458"/>
                    </a:cubicBezTo>
                    <a:cubicBezTo>
                      <a:pt x="402" y="2459"/>
                      <a:pt x="401" y="2461"/>
                      <a:pt x="400" y="2462"/>
                    </a:cubicBezTo>
                    <a:cubicBezTo>
                      <a:pt x="398" y="2461"/>
                      <a:pt x="397" y="2461"/>
                      <a:pt x="396" y="2460"/>
                    </a:cubicBezTo>
                    <a:moveTo>
                      <a:pt x="402" y="2453"/>
                    </a:moveTo>
                    <a:cubicBezTo>
                      <a:pt x="407" y="2445"/>
                      <a:pt x="407" y="2445"/>
                      <a:pt x="407" y="2445"/>
                    </a:cubicBezTo>
                    <a:cubicBezTo>
                      <a:pt x="408" y="2447"/>
                      <a:pt x="409" y="2448"/>
                      <a:pt x="410" y="2449"/>
                    </a:cubicBezTo>
                    <a:cubicBezTo>
                      <a:pt x="409" y="2451"/>
                      <a:pt x="407" y="2453"/>
                      <a:pt x="406" y="2455"/>
                    </a:cubicBezTo>
                    <a:cubicBezTo>
                      <a:pt x="404" y="2454"/>
                      <a:pt x="403" y="2453"/>
                      <a:pt x="402" y="2453"/>
                    </a:cubicBezTo>
                    <a:moveTo>
                      <a:pt x="408" y="2445"/>
                    </a:moveTo>
                    <a:cubicBezTo>
                      <a:pt x="420" y="2430"/>
                      <a:pt x="420" y="2430"/>
                      <a:pt x="420" y="2430"/>
                    </a:cubicBezTo>
                    <a:cubicBezTo>
                      <a:pt x="421" y="2431"/>
                      <a:pt x="422" y="2431"/>
                      <a:pt x="422" y="2432"/>
                    </a:cubicBezTo>
                    <a:cubicBezTo>
                      <a:pt x="421" y="2434"/>
                      <a:pt x="420" y="2435"/>
                      <a:pt x="419" y="2437"/>
                    </a:cubicBezTo>
                    <a:cubicBezTo>
                      <a:pt x="418" y="2436"/>
                      <a:pt x="416" y="2436"/>
                      <a:pt x="415" y="2437"/>
                    </a:cubicBezTo>
                    <a:cubicBezTo>
                      <a:pt x="416" y="2438"/>
                      <a:pt x="416" y="2439"/>
                      <a:pt x="417" y="2440"/>
                    </a:cubicBezTo>
                    <a:cubicBezTo>
                      <a:pt x="416" y="2442"/>
                      <a:pt x="414" y="2444"/>
                      <a:pt x="413" y="2445"/>
                    </a:cubicBezTo>
                    <a:cubicBezTo>
                      <a:pt x="411" y="2445"/>
                      <a:pt x="409" y="2444"/>
                      <a:pt x="408" y="2445"/>
                    </a:cubicBezTo>
                    <a:moveTo>
                      <a:pt x="422" y="2427"/>
                    </a:moveTo>
                    <a:cubicBezTo>
                      <a:pt x="427" y="2421"/>
                      <a:pt x="427" y="2421"/>
                      <a:pt x="427" y="2421"/>
                    </a:cubicBezTo>
                    <a:cubicBezTo>
                      <a:pt x="427" y="2422"/>
                      <a:pt x="428" y="2423"/>
                      <a:pt x="429" y="2424"/>
                    </a:cubicBezTo>
                    <a:cubicBezTo>
                      <a:pt x="428" y="2425"/>
                      <a:pt x="426" y="2427"/>
                      <a:pt x="425" y="2429"/>
                    </a:cubicBezTo>
                    <a:cubicBezTo>
                      <a:pt x="424" y="2428"/>
                      <a:pt x="423" y="2428"/>
                      <a:pt x="422" y="2427"/>
                    </a:cubicBezTo>
                    <a:moveTo>
                      <a:pt x="429" y="2418"/>
                    </a:moveTo>
                    <a:cubicBezTo>
                      <a:pt x="435" y="2411"/>
                      <a:pt x="435" y="2411"/>
                      <a:pt x="435" y="2411"/>
                    </a:cubicBezTo>
                    <a:cubicBezTo>
                      <a:pt x="435" y="2412"/>
                      <a:pt x="436" y="2413"/>
                      <a:pt x="437" y="2414"/>
                    </a:cubicBezTo>
                    <a:cubicBezTo>
                      <a:pt x="435" y="2416"/>
                      <a:pt x="434" y="2418"/>
                      <a:pt x="432" y="2420"/>
                    </a:cubicBezTo>
                    <a:cubicBezTo>
                      <a:pt x="431" y="2419"/>
                      <a:pt x="430" y="2419"/>
                      <a:pt x="429" y="2418"/>
                    </a:cubicBezTo>
                    <a:moveTo>
                      <a:pt x="435" y="2411"/>
                    </a:moveTo>
                    <a:cubicBezTo>
                      <a:pt x="444" y="2400"/>
                      <a:pt x="444" y="2400"/>
                      <a:pt x="444" y="2400"/>
                    </a:cubicBezTo>
                    <a:cubicBezTo>
                      <a:pt x="444" y="2401"/>
                      <a:pt x="444" y="2402"/>
                      <a:pt x="444" y="2404"/>
                    </a:cubicBezTo>
                    <a:cubicBezTo>
                      <a:pt x="443" y="2406"/>
                      <a:pt x="441" y="2408"/>
                      <a:pt x="439" y="2411"/>
                    </a:cubicBezTo>
                    <a:cubicBezTo>
                      <a:pt x="437" y="2410"/>
                      <a:pt x="436" y="2410"/>
                      <a:pt x="435" y="2411"/>
                    </a:cubicBezTo>
                    <a:moveTo>
                      <a:pt x="799" y="1888"/>
                    </a:moveTo>
                    <a:cubicBezTo>
                      <a:pt x="810" y="1884"/>
                      <a:pt x="823" y="1879"/>
                      <a:pt x="836" y="1875"/>
                    </a:cubicBezTo>
                    <a:cubicBezTo>
                      <a:pt x="823" y="1909"/>
                      <a:pt x="804" y="1954"/>
                      <a:pt x="780" y="1995"/>
                    </a:cubicBezTo>
                    <a:cubicBezTo>
                      <a:pt x="748" y="2054"/>
                      <a:pt x="697" y="2090"/>
                      <a:pt x="684" y="2098"/>
                    </a:cubicBezTo>
                    <a:cubicBezTo>
                      <a:pt x="698" y="2080"/>
                      <a:pt x="698" y="2080"/>
                      <a:pt x="698" y="2080"/>
                    </a:cubicBezTo>
                    <a:cubicBezTo>
                      <a:pt x="698" y="2079"/>
                      <a:pt x="698" y="2079"/>
                      <a:pt x="698" y="2079"/>
                    </a:cubicBezTo>
                    <a:cubicBezTo>
                      <a:pt x="738" y="2035"/>
                      <a:pt x="775" y="1959"/>
                      <a:pt x="799" y="1888"/>
                    </a:cubicBezTo>
                    <a:moveTo>
                      <a:pt x="904" y="1947"/>
                    </a:moveTo>
                    <a:cubicBezTo>
                      <a:pt x="904" y="1948"/>
                      <a:pt x="903" y="1949"/>
                      <a:pt x="903" y="1950"/>
                    </a:cubicBezTo>
                    <a:cubicBezTo>
                      <a:pt x="903" y="1950"/>
                      <a:pt x="902" y="1951"/>
                      <a:pt x="902" y="1952"/>
                    </a:cubicBezTo>
                    <a:cubicBezTo>
                      <a:pt x="903" y="1950"/>
                      <a:pt x="903" y="1949"/>
                      <a:pt x="904" y="1947"/>
                    </a:cubicBezTo>
                    <a:moveTo>
                      <a:pt x="936" y="1859"/>
                    </a:moveTo>
                    <a:cubicBezTo>
                      <a:pt x="957" y="1858"/>
                      <a:pt x="977" y="1858"/>
                      <a:pt x="995" y="1858"/>
                    </a:cubicBezTo>
                    <a:cubicBezTo>
                      <a:pt x="987" y="1874"/>
                      <a:pt x="987" y="1874"/>
                      <a:pt x="987" y="1874"/>
                    </a:cubicBezTo>
                    <a:cubicBezTo>
                      <a:pt x="983" y="1883"/>
                      <a:pt x="976" y="1898"/>
                      <a:pt x="967" y="1915"/>
                    </a:cubicBezTo>
                    <a:cubicBezTo>
                      <a:pt x="964" y="1920"/>
                      <a:pt x="964" y="1920"/>
                      <a:pt x="964" y="1920"/>
                    </a:cubicBezTo>
                    <a:cubicBezTo>
                      <a:pt x="953" y="1937"/>
                      <a:pt x="913" y="2001"/>
                      <a:pt x="914" y="2011"/>
                    </a:cubicBezTo>
                    <a:cubicBezTo>
                      <a:pt x="930" y="1990"/>
                      <a:pt x="951" y="1944"/>
                      <a:pt x="966" y="1918"/>
                    </a:cubicBezTo>
                    <a:cubicBezTo>
                      <a:pt x="949" y="1954"/>
                      <a:pt x="929" y="1999"/>
                      <a:pt x="924" y="2014"/>
                    </a:cubicBezTo>
                    <a:cubicBezTo>
                      <a:pt x="914" y="2016"/>
                      <a:pt x="905" y="2018"/>
                      <a:pt x="896" y="2020"/>
                    </a:cubicBezTo>
                    <a:cubicBezTo>
                      <a:pt x="916" y="1992"/>
                      <a:pt x="940" y="1938"/>
                      <a:pt x="950" y="1906"/>
                    </a:cubicBezTo>
                    <a:cubicBezTo>
                      <a:pt x="954" y="1897"/>
                      <a:pt x="954" y="1897"/>
                      <a:pt x="954" y="1897"/>
                    </a:cubicBezTo>
                    <a:cubicBezTo>
                      <a:pt x="947" y="1912"/>
                      <a:pt x="947" y="1912"/>
                      <a:pt x="947" y="1912"/>
                    </a:cubicBezTo>
                    <a:cubicBezTo>
                      <a:pt x="941" y="1932"/>
                      <a:pt x="907" y="1991"/>
                      <a:pt x="895" y="2016"/>
                    </a:cubicBezTo>
                    <a:cubicBezTo>
                      <a:pt x="910" y="1983"/>
                      <a:pt x="925" y="1930"/>
                      <a:pt x="945" y="1899"/>
                    </a:cubicBezTo>
                    <a:cubicBezTo>
                      <a:pt x="929" y="1918"/>
                      <a:pt x="897" y="1994"/>
                      <a:pt x="890" y="2021"/>
                    </a:cubicBezTo>
                    <a:cubicBezTo>
                      <a:pt x="879" y="2023"/>
                      <a:pt x="869" y="2026"/>
                      <a:pt x="858" y="2029"/>
                    </a:cubicBezTo>
                    <a:cubicBezTo>
                      <a:pt x="868" y="2013"/>
                      <a:pt x="881" y="1991"/>
                      <a:pt x="893" y="1970"/>
                    </a:cubicBezTo>
                    <a:cubicBezTo>
                      <a:pt x="892" y="1972"/>
                      <a:pt x="891" y="1974"/>
                      <a:pt x="890" y="1976"/>
                    </a:cubicBezTo>
                    <a:cubicBezTo>
                      <a:pt x="871" y="2015"/>
                      <a:pt x="871" y="2015"/>
                      <a:pt x="871" y="2015"/>
                    </a:cubicBezTo>
                    <a:cubicBezTo>
                      <a:pt x="879" y="1999"/>
                      <a:pt x="887" y="1983"/>
                      <a:pt x="895" y="1967"/>
                    </a:cubicBezTo>
                    <a:cubicBezTo>
                      <a:pt x="903" y="1953"/>
                      <a:pt x="911" y="1940"/>
                      <a:pt x="917" y="1929"/>
                    </a:cubicBezTo>
                    <a:cubicBezTo>
                      <a:pt x="921" y="1922"/>
                      <a:pt x="921" y="1922"/>
                      <a:pt x="921" y="1922"/>
                    </a:cubicBezTo>
                    <a:cubicBezTo>
                      <a:pt x="913" y="1935"/>
                      <a:pt x="913" y="1935"/>
                      <a:pt x="913" y="1935"/>
                    </a:cubicBezTo>
                    <a:cubicBezTo>
                      <a:pt x="911" y="1938"/>
                      <a:pt x="908" y="1943"/>
                      <a:pt x="904" y="1949"/>
                    </a:cubicBezTo>
                    <a:cubicBezTo>
                      <a:pt x="904" y="1948"/>
                      <a:pt x="904" y="1947"/>
                      <a:pt x="905" y="1946"/>
                    </a:cubicBezTo>
                    <a:cubicBezTo>
                      <a:pt x="906" y="1945"/>
                      <a:pt x="907" y="1943"/>
                      <a:pt x="907" y="1941"/>
                    </a:cubicBezTo>
                    <a:cubicBezTo>
                      <a:pt x="917" y="1923"/>
                      <a:pt x="927" y="1905"/>
                      <a:pt x="935" y="1892"/>
                    </a:cubicBezTo>
                    <a:cubicBezTo>
                      <a:pt x="940" y="1885"/>
                      <a:pt x="940" y="1885"/>
                      <a:pt x="940" y="1885"/>
                    </a:cubicBezTo>
                    <a:cubicBezTo>
                      <a:pt x="932" y="1898"/>
                      <a:pt x="932" y="1898"/>
                      <a:pt x="932" y="1898"/>
                    </a:cubicBezTo>
                    <a:cubicBezTo>
                      <a:pt x="928" y="1902"/>
                      <a:pt x="924" y="1910"/>
                      <a:pt x="918" y="1918"/>
                    </a:cubicBezTo>
                    <a:cubicBezTo>
                      <a:pt x="924" y="1902"/>
                      <a:pt x="931" y="1882"/>
                      <a:pt x="936" y="1859"/>
                    </a:cubicBezTo>
                    <a:moveTo>
                      <a:pt x="937" y="1855"/>
                    </a:moveTo>
                    <a:cubicBezTo>
                      <a:pt x="952" y="1791"/>
                      <a:pt x="958" y="1709"/>
                      <a:pt x="939" y="1630"/>
                    </a:cubicBezTo>
                    <a:cubicBezTo>
                      <a:pt x="931" y="1592"/>
                      <a:pt x="919" y="1556"/>
                      <a:pt x="907" y="1524"/>
                    </a:cubicBezTo>
                    <a:cubicBezTo>
                      <a:pt x="914" y="1523"/>
                      <a:pt x="921" y="1522"/>
                      <a:pt x="928" y="1522"/>
                    </a:cubicBezTo>
                    <a:cubicBezTo>
                      <a:pt x="929" y="1522"/>
                      <a:pt x="929" y="1523"/>
                      <a:pt x="929" y="1523"/>
                    </a:cubicBezTo>
                    <a:cubicBezTo>
                      <a:pt x="931" y="1532"/>
                      <a:pt x="931" y="1532"/>
                      <a:pt x="931" y="1532"/>
                    </a:cubicBezTo>
                    <a:cubicBezTo>
                      <a:pt x="929" y="1522"/>
                      <a:pt x="929" y="1522"/>
                      <a:pt x="929" y="1522"/>
                    </a:cubicBezTo>
                    <a:cubicBezTo>
                      <a:pt x="938" y="1521"/>
                      <a:pt x="948" y="1520"/>
                      <a:pt x="959" y="1519"/>
                    </a:cubicBezTo>
                    <a:cubicBezTo>
                      <a:pt x="959" y="1523"/>
                      <a:pt x="959" y="1523"/>
                      <a:pt x="959" y="1523"/>
                    </a:cubicBezTo>
                    <a:cubicBezTo>
                      <a:pt x="959" y="1519"/>
                      <a:pt x="959" y="1519"/>
                      <a:pt x="959" y="1519"/>
                    </a:cubicBezTo>
                    <a:cubicBezTo>
                      <a:pt x="973" y="1519"/>
                      <a:pt x="987" y="1518"/>
                      <a:pt x="1002" y="1518"/>
                    </a:cubicBezTo>
                    <a:cubicBezTo>
                      <a:pt x="1002" y="1521"/>
                      <a:pt x="1002" y="1523"/>
                      <a:pt x="1002" y="1525"/>
                    </a:cubicBezTo>
                    <a:cubicBezTo>
                      <a:pt x="1003" y="1532"/>
                      <a:pt x="1003" y="1532"/>
                      <a:pt x="1003" y="1532"/>
                    </a:cubicBezTo>
                    <a:cubicBezTo>
                      <a:pt x="1002" y="1519"/>
                      <a:pt x="1002" y="1519"/>
                      <a:pt x="1002" y="1519"/>
                    </a:cubicBezTo>
                    <a:cubicBezTo>
                      <a:pt x="1002" y="1518"/>
                      <a:pt x="1002" y="1518"/>
                      <a:pt x="1002" y="1518"/>
                    </a:cubicBezTo>
                    <a:cubicBezTo>
                      <a:pt x="1007" y="1518"/>
                      <a:pt x="1012" y="1518"/>
                      <a:pt x="1017" y="1519"/>
                    </a:cubicBezTo>
                    <a:cubicBezTo>
                      <a:pt x="1017" y="1519"/>
                      <a:pt x="1017" y="1519"/>
                      <a:pt x="1017" y="1519"/>
                    </a:cubicBezTo>
                    <a:cubicBezTo>
                      <a:pt x="1017" y="1519"/>
                      <a:pt x="1017" y="1519"/>
                      <a:pt x="1017" y="1519"/>
                    </a:cubicBezTo>
                    <a:cubicBezTo>
                      <a:pt x="1018" y="1519"/>
                      <a:pt x="1019" y="1519"/>
                      <a:pt x="1021" y="1519"/>
                    </a:cubicBezTo>
                    <a:cubicBezTo>
                      <a:pt x="1040" y="1519"/>
                      <a:pt x="1058" y="1520"/>
                      <a:pt x="1076" y="1521"/>
                    </a:cubicBezTo>
                    <a:cubicBezTo>
                      <a:pt x="1089" y="1575"/>
                      <a:pt x="1099" y="1635"/>
                      <a:pt x="1103" y="1692"/>
                    </a:cubicBezTo>
                    <a:cubicBezTo>
                      <a:pt x="1028" y="1855"/>
                      <a:pt x="1028" y="1855"/>
                      <a:pt x="1028" y="1855"/>
                    </a:cubicBezTo>
                    <a:cubicBezTo>
                      <a:pt x="1000" y="1853"/>
                      <a:pt x="969" y="1853"/>
                      <a:pt x="937" y="1855"/>
                    </a:cubicBezTo>
                    <a:moveTo>
                      <a:pt x="1065" y="1484"/>
                    </a:moveTo>
                    <a:cubicBezTo>
                      <a:pt x="1065" y="1480"/>
                      <a:pt x="1065" y="1480"/>
                      <a:pt x="1065" y="1480"/>
                    </a:cubicBezTo>
                    <a:cubicBezTo>
                      <a:pt x="1068" y="1491"/>
                      <a:pt x="1071" y="1503"/>
                      <a:pt x="1074" y="1516"/>
                    </a:cubicBezTo>
                    <a:cubicBezTo>
                      <a:pt x="1055" y="1515"/>
                      <a:pt x="1036" y="1514"/>
                      <a:pt x="1016" y="1515"/>
                    </a:cubicBezTo>
                    <a:cubicBezTo>
                      <a:pt x="1014" y="1504"/>
                      <a:pt x="1014" y="1504"/>
                      <a:pt x="1014" y="1504"/>
                    </a:cubicBezTo>
                    <a:cubicBezTo>
                      <a:pt x="1013" y="1484"/>
                      <a:pt x="994" y="1425"/>
                      <a:pt x="983" y="1401"/>
                    </a:cubicBezTo>
                    <a:cubicBezTo>
                      <a:pt x="1018" y="1401"/>
                      <a:pt x="1018" y="1401"/>
                      <a:pt x="1018" y="1401"/>
                    </a:cubicBezTo>
                    <a:cubicBezTo>
                      <a:pt x="1029" y="1420"/>
                      <a:pt x="1043" y="1451"/>
                      <a:pt x="1043" y="1472"/>
                    </a:cubicBezTo>
                    <a:cubicBezTo>
                      <a:pt x="1043" y="1478"/>
                      <a:pt x="1043" y="1478"/>
                      <a:pt x="1043" y="1478"/>
                    </a:cubicBezTo>
                    <a:cubicBezTo>
                      <a:pt x="1043" y="1468"/>
                      <a:pt x="1043" y="1468"/>
                      <a:pt x="1043" y="1468"/>
                    </a:cubicBezTo>
                    <a:cubicBezTo>
                      <a:pt x="1046" y="1455"/>
                      <a:pt x="1034" y="1416"/>
                      <a:pt x="1022" y="1401"/>
                    </a:cubicBezTo>
                    <a:cubicBezTo>
                      <a:pt x="1034" y="1401"/>
                      <a:pt x="1034" y="1401"/>
                      <a:pt x="1034" y="1401"/>
                    </a:cubicBezTo>
                    <a:cubicBezTo>
                      <a:pt x="1039" y="1409"/>
                      <a:pt x="1044" y="1418"/>
                      <a:pt x="1049" y="1428"/>
                    </a:cubicBezTo>
                    <a:cubicBezTo>
                      <a:pt x="1054" y="1443"/>
                      <a:pt x="1060" y="1460"/>
                      <a:pt x="1065" y="1479"/>
                    </a:cubicBezTo>
                    <a:cubicBezTo>
                      <a:pt x="1065" y="1484"/>
                      <a:pt x="1065" y="1484"/>
                      <a:pt x="1065" y="1484"/>
                    </a:cubicBezTo>
                    <a:moveTo>
                      <a:pt x="1040" y="1401"/>
                    </a:moveTo>
                    <a:cubicBezTo>
                      <a:pt x="1040" y="1401"/>
                      <a:pt x="1040" y="1401"/>
                      <a:pt x="1040" y="1401"/>
                    </a:cubicBezTo>
                    <a:cubicBezTo>
                      <a:pt x="1041" y="1403"/>
                      <a:pt x="1041" y="1404"/>
                      <a:pt x="1042" y="1406"/>
                    </a:cubicBezTo>
                    <a:cubicBezTo>
                      <a:pt x="1041" y="1404"/>
                      <a:pt x="1040" y="1403"/>
                      <a:pt x="1038" y="1401"/>
                    </a:cubicBezTo>
                    <a:cubicBezTo>
                      <a:pt x="1040" y="1401"/>
                      <a:pt x="1040" y="1401"/>
                      <a:pt x="1040" y="1401"/>
                    </a:cubicBezTo>
                    <a:moveTo>
                      <a:pt x="980" y="1401"/>
                    </a:moveTo>
                    <a:cubicBezTo>
                      <a:pt x="988" y="1433"/>
                      <a:pt x="1012" y="1479"/>
                      <a:pt x="1015" y="1510"/>
                    </a:cubicBezTo>
                    <a:cubicBezTo>
                      <a:pt x="1016" y="1515"/>
                      <a:pt x="1016" y="1515"/>
                      <a:pt x="1016" y="1515"/>
                    </a:cubicBezTo>
                    <a:cubicBezTo>
                      <a:pt x="1011" y="1515"/>
                      <a:pt x="1007" y="1515"/>
                      <a:pt x="1002" y="1515"/>
                    </a:cubicBezTo>
                    <a:cubicBezTo>
                      <a:pt x="1003" y="1490"/>
                      <a:pt x="991" y="1425"/>
                      <a:pt x="981" y="1419"/>
                    </a:cubicBezTo>
                    <a:cubicBezTo>
                      <a:pt x="986" y="1442"/>
                      <a:pt x="999" y="1484"/>
                      <a:pt x="1002" y="1515"/>
                    </a:cubicBezTo>
                    <a:cubicBezTo>
                      <a:pt x="987" y="1515"/>
                      <a:pt x="973" y="1515"/>
                      <a:pt x="958" y="1516"/>
                    </a:cubicBezTo>
                    <a:cubicBezTo>
                      <a:pt x="957" y="1508"/>
                      <a:pt x="957" y="1508"/>
                      <a:pt x="957" y="1508"/>
                    </a:cubicBezTo>
                    <a:cubicBezTo>
                      <a:pt x="958" y="1488"/>
                      <a:pt x="940" y="1411"/>
                      <a:pt x="924" y="1402"/>
                    </a:cubicBezTo>
                    <a:cubicBezTo>
                      <a:pt x="951" y="1402"/>
                      <a:pt x="951" y="1402"/>
                      <a:pt x="951" y="1402"/>
                    </a:cubicBezTo>
                    <a:cubicBezTo>
                      <a:pt x="962" y="1426"/>
                      <a:pt x="984" y="1472"/>
                      <a:pt x="988" y="1502"/>
                    </a:cubicBezTo>
                    <a:cubicBezTo>
                      <a:pt x="990" y="1509"/>
                      <a:pt x="990" y="1509"/>
                      <a:pt x="990" y="1509"/>
                    </a:cubicBezTo>
                    <a:cubicBezTo>
                      <a:pt x="988" y="1496"/>
                      <a:pt x="988" y="1496"/>
                      <a:pt x="988" y="1496"/>
                    </a:cubicBezTo>
                    <a:cubicBezTo>
                      <a:pt x="988" y="1477"/>
                      <a:pt x="964" y="1410"/>
                      <a:pt x="952" y="1402"/>
                    </a:cubicBezTo>
                    <a:cubicBezTo>
                      <a:pt x="980" y="1401"/>
                      <a:pt x="980" y="1401"/>
                      <a:pt x="980" y="1401"/>
                    </a:cubicBezTo>
                    <a:moveTo>
                      <a:pt x="911" y="1402"/>
                    </a:moveTo>
                    <a:cubicBezTo>
                      <a:pt x="922" y="1402"/>
                      <a:pt x="922" y="1402"/>
                      <a:pt x="922" y="1402"/>
                    </a:cubicBezTo>
                    <a:cubicBezTo>
                      <a:pt x="939" y="1426"/>
                      <a:pt x="953" y="1482"/>
                      <a:pt x="958" y="1515"/>
                    </a:cubicBezTo>
                    <a:cubicBezTo>
                      <a:pt x="958" y="1516"/>
                      <a:pt x="958" y="1516"/>
                      <a:pt x="958" y="1516"/>
                    </a:cubicBezTo>
                    <a:cubicBezTo>
                      <a:pt x="948" y="1517"/>
                      <a:pt x="938" y="1518"/>
                      <a:pt x="928" y="1519"/>
                    </a:cubicBezTo>
                    <a:cubicBezTo>
                      <a:pt x="928" y="1516"/>
                      <a:pt x="928" y="1516"/>
                      <a:pt x="928" y="1516"/>
                    </a:cubicBezTo>
                    <a:cubicBezTo>
                      <a:pt x="926" y="1494"/>
                      <a:pt x="901" y="1416"/>
                      <a:pt x="889" y="1402"/>
                    </a:cubicBezTo>
                    <a:cubicBezTo>
                      <a:pt x="907" y="1402"/>
                      <a:pt x="907" y="1402"/>
                      <a:pt x="907" y="1402"/>
                    </a:cubicBezTo>
                    <a:cubicBezTo>
                      <a:pt x="917" y="1422"/>
                      <a:pt x="934" y="1456"/>
                      <a:pt x="934" y="1479"/>
                    </a:cubicBezTo>
                    <a:cubicBezTo>
                      <a:pt x="935" y="1485"/>
                      <a:pt x="935" y="1485"/>
                      <a:pt x="935" y="1485"/>
                    </a:cubicBezTo>
                    <a:cubicBezTo>
                      <a:pt x="934" y="1474"/>
                      <a:pt x="934" y="1474"/>
                      <a:pt x="934" y="1474"/>
                    </a:cubicBezTo>
                    <a:cubicBezTo>
                      <a:pt x="937" y="1460"/>
                      <a:pt x="922" y="1417"/>
                      <a:pt x="911" y="1402"/>
                    </a:cubicBezTo>
                    <a:moveTo>
                      <a:pt x="906" y="1522"/>
                    </a:moveTo>
                    <a:cubicBezTo>
                      <a:pt x="893" y="1490"/>
                      <a:pt x="879" y="1463"/>
                      <a:pt x="867" y="1441"/>
                    </a:cubicBezTo>
                    <a:cubicBezTo>
                      <a:pt x="862" y="1427"/>
                      <a:pt x="856" y="1413"/>
                      <a:pt x="851" y="1402"/>
                    </a:cubicBezTo>
                    <a:cubicBezTo>
                      <a:pt x="860" y="1402"/>
                      <a:pt x="860" y="1402"/>
                      <a:pt x="860" y="1402"/>
                    </a:cubicBezTo>
                    <a:cubicBezTo>
                      <a:pt x="877" y="1427"/>
                      <a:pt x="899" y="1468"/>
                      <a:pt x="902" y="1496"/>
                    </a:cubicBezTo>
                    <a:cubicBezTo>
                      <a:pt x="904" y="1504"/>
                      <a:pt x="904" y="1504"/>
                      <a:pt x="904" y="1504"/>
                    </a:cubicBezTo>
                    <a:cubicBezTo>
                      <a:pt x="901" y="1490"/>
                      <a:pt x="901" y="1490"/>
                      <a:pt x="901" y="1490"/>
                    </a:cubicBezTo>
                    <a:cubicBezTo>
                      <a:pt x="903" y="1472"/>
                      <a:pt x="881" y="1423"/>
                      <a:pt x="865" y="1402"/>
                    </a:cubicBezTo>
                    <a:cubicBezTo>
                      <a:pt x="887" y="1402"/>
                      <a:pt x="887" y="1402"/>
                      <a:pt x="887" y="1402"/>
                    </a:cubicBezTo>
                    <a:cubicBezTo>
                      <a:pt x="898" y="1431"/>
                      <a:pt x="920" y="1484"/>
                      <a:pt x="928" y="1519"/>
                    </a:cubicBezTo>
                    <a:cubicBezTo>
                      <a:pt x="920" y="1520"/>
                      <a:pt x="913" y="1521"/>
                      <a:pt x="906" y="1522"/>
                    </a:cubicBezTo>
                    <a:moveTo>
                      <a:pt x="852" y="1415"/>
                    </a:moveTo>
                    <a:cubicBezTo>
                      <a:pt x="849" y="1410"/>
                      <a:pt x="847" y="1406"/>
                      <a:pt x="844" y="1402"/>
                    </a:cubicBezTo>
                    <a:cubicBezTo>
                      <a:pt x="846" y="1402"/>
                      <a:pt x="846" y="1402"/>
                      <a:pt x="846" y="1402"/>
                    </a:cubicBezTo>
                    <a:cubicBezTo>
                      <a:pt x="848" y="1406"/>
                      <a:pt x="850" y="1411"/>
                      <a:pt x="852" y="1415"/>
                    </a:cubicBezTo>
                    <a:moveTo>
                      <a:pt x="1077" y="1004"/>
                    </a:moveTo>
                    <a:cubicBezTo>
                      <a:pt x="1080" y="1001"/>
                      <a:pt x="1080" y="1001"/>
                      <a:pt x="1080" y="1001"/>
                    </a:cubicBezTo>
                    <a:cubicBezTo>
                      <a:pt x="1083" y="1004"/>
                      <a:pt x="1087" y="1006"/>
                      <a:pt x="1091" y="1008"/>
                    </a:cubicBezTo>
                    <a:cubicBezTo>
                      <a:pt x="1090" y="1010"/>
                      <a:pt x="1090" y="1010"/>
                      <a:pt x="1090" y="1010"/>
                    </a:cubicBezTo>
                    <a:cubicBezTo>
                      <a:pt x="1086" y="1009"/>
                      <a:pt x="1081" y="1007"/>
                      <a:pt x="1077" y="1004"/>
                    </a:cubicBezTo>
                    <a:moveTo>
                      <a:pt x="1142" y="1005"/>
                    </a:moveTo>
                    <a:cubicBezTo>
                      <a:pt x="1142" y="1006"/>
                      <a:pt x="1142" y="1006"/>
                      <a:pt x="1142" y="1006"/>
                    </a:cubicBezTo>
                    <a:cubicBezTo>
                      <a:pt x="1137" y="1008"/>
                      <a:pt x="1132" y="1010"/>
                      <a:pt x="1126" y="1012"/>
                    </a:cubicBezTo>
                    <a:cubicBezTo>
                      <a:pt x="1128" y="1010"/>
                      <a:pt x="1128" y="1010"/>
                      <a:pt x="1128" y="1010"/>
                    </a:cubicBezTo>
                    <a:cubicBezTo>
                      <a:pt x="1130" y="1009"/>
                      <a:pt x="1134" y="1006"/>
                      <a:pt x="1138" y="1003"/>
                    </a:cubicBezTo>
                    <a:cubicBezTo>
                      <a:pt x="1147" y="1003"/>
                      <a:pt x="1147" y="1003"/>
                      <a:pt x="1147" y="1003"/>
                    </a:cubicBezTo>
                    <a:cubicBezTo>
                      <a:pt x="1146" y="1004"/>
                      <a:pt x="1145" y="1004"/>
                      <a:pt x="1144" y="1005"/>
                    </a:cubicBezTo>
                    <a:cubicBezTo>
                      <a:pt x="1144" y="1004"/>
                      <a:pt x="1144" y="1004"/>
                      <a:pt x="1144" y="1004"/>
                    </a:cubicBezTo>
                    <a:cubicBezTo>
                      <a:pt x="1142" y="1005"/>
                      <a:pt x="1142" y="1005"/>
                      <a:pt x="1142" y="1005"/>
                    </a:cubicBezTo>
                    <a:moveTo>
                      <a:pt x="1166" y="995"/>
                    </a:moveTo>
                    <a:cubicBezTo>
                      <a:pt x="1166" y="995"/>
                      <a:pt x="1166" y="995"/>
                      <a:pt x="1166" y="995"/>
                    </a:cubicBezTo>
                    <a:cubicBezTo>
                      <a:pt x="1165" y="994"/>
                      <a:pt x="1165" y="994"/>
                      <a:pt x="1165" y="994"/>
                    </a:cubicBezTo>
                    <a:cubicBezTo>
                      <a:pt x="1166" y="993"/>
                      <a:pt x="1166" y="993"/>
                      <a:pt x="1167" y="992"/>
                    </a:cubicBezTo>
                    <a:cubicBezTo>
                      <a:pt x="1167" y="992"/>
                      <a:pt x="1168" y="993"/>
                      <a:pt x="1169" y="993"/>
                    </a:cubicBezTo>
                    <a:cubicBezTo>
                      <a:pt x="1168" y="994"/>
                      <a:pt x="1167" y="994"/>
                      <a:pt x="1166" y="995"/>
                    </a:cubicBezTo>
                    <a:moveTo>
                      <a:pt x="1165" y="990"/>
                    </a:moveTo>
                    <a:cubicBezTo>
                      <a:pt x="1164" y="989"/>
                      <a:pt x="1163" y="988"/>
                      <a:pt x="1162" y="987"/>
                    </a:cubicBezTo>
                    <a:cubicBezTo>
                      <a:pt x="1158" y="983"/>
                      <a:pt x="1158" y="983"/>
                      <a:pt x="1158" y="983"/>
                    </a:cubicBezTo>
                    <a:cubicBezTo>
                      <a:pt x="1171" y="984"/>
                      <a:pt x="1171" y="984"/>
                      <a:pt x="1171" y="984"/>
                    </a:cubicBezTo>
                    <a:cubicBezTo>
                      <a:pt x="1169" y="986"/>
                      <a:pt x="1167" y="988"/>
                      <a:pt x="1165" y="990"/>
                    </a:cubicBezTo>
                    <a:moveTo>
                      <a:pt x="1166" y="995"/>
                    </a:moveTo>
                    <a:cubicBezTo>
                      <a:pt x="1165" y="995"/>
                      <a:pt x="1165" y="995"/>
                      <a:pt x="1165" y="995"/>
                    </a:cubicBezTo>
                    <a:cubicBezTo>
                      <a:pt x="1165" y="994"/>
                      <a:pt x="1165" y="994"/>
                      <a:pt x="1165" y="994"/>
                    </a:cubicBezTo>
                    <a:cubicBezTo>
                      <a:pt x="1166" y="995"/>
                      <a:pt x="1166" y="995"/>
                      <a:pt x="1166" y="995"/>
                    </a:cubicBezTo>
                    <a:moveTo>
                      <a:pt x="1159" y="995"/>
                    </a:moveTo>
                    <a:cubicBezTo>
                      <a:pt x="1147" y="994"/>
                      <a:pt x="1147" y="994"/>
                      <a:pt x="1147" y="994"/>
                    </a:cubicBezTo>
                    <a:cubicBezTo>
                      <a:pt x="1151" y="990"/>
                      <a:pt x="1154" y="986"/>
                      <a:pt x="1155" y="983"/>
                    </a:cubicBezTo>
                    <a:cubicBezTo>
                      <a:pt x="1158" y="983"/>
                      <a:pt x="1158" y="983"/>
                      <a:pt x="1158" y="983"/>
                    </a:cubicBezTo>
                    <a:cubicBezTo>
                      <a:pt x="1165" y="990"/>
                      <a:pt x="1165" y="990"/>
                      <a:pt x="1165" y="990"/>
                    </a:cubicBezTo>
                    <a:cubicBezTo>
                      <a:pt x="1164" y="990"/>
                      <a:pt x="1163" y="991"/>
                      <a:pt x="1163" y="992"/>
                    </a:cubicBezTo>
                    <a:cubicBezTo>
                      <a:pt x="1157" y="987"/>
                      <a:pt x="1157" y="987"/>
                      <a:pt x="1157" y="987"/>
                    </a:cubicBezTo>
                    <a:cubicBezTo>
                      <a:pt x="1162" y="992"/>
                      <a:pt x="1162" y="992"/>
                      <a:pt x="1162" y="992"/>
                    </a:cubicBezTo>
                    <a:cubicBezTo>
                      <a:pt x="1161" y="993"/>
                      <a:pt x="1160" y="994"/>
                      <a:pt x="1159" y="995"/>
                    </a:cubicBezTo>
                    <a:moveTo>
                      <a:pt x="1048" y="977"/>
                    </a:moveTo>
                    <a:cubicBezTo>
                      <a:pt x="1042" y="979"/>
                      <a:pt x="1036" y="983"/>
                      <a:pt x="1031" y="989"/>
                    </a:cubicBezTo>
                    <a:cubicBezTo>
                      <a:pt x="1018" y="988"/>
                      <a:pt x="1018" y="988"/>
                      <a:pt x="1018" y="988"/>
                    </a:cubicBezTo>
                    <a:cubicBezTo>
                      <a:pt x="1024" y="984"/>
                      <a:pt x="1029" y="980"/>
                      <a:pt x="1032" y="977"/>
                    </a:cubicBezTo>
                    <a:cubicBezTo>
                      <a:pt x="1048" y="977"/>
                      <a:pt x="1048" y="977"/>
                      <a:pt x="1048" y="977"/>
                    </a:cubicBezTo>
                    <a:moveTo>
                      <a:pt x="1068" y="990"/>
                    </a:moveTo>
                    <a:cubicBezTo>
                      <a:pt x="1067" y="990"/>
                      <a:pt x="1067" y="990"/>
                      <a:pt x="1067" y="990"/>
                    </a:cubicBezTo>
                    <a:cubicBezTo>
                      <a:pt x="1067" y="990"/>
                      <a:pt x="1067" y="990"/>
                      <a:pt x="1067" y="990"/>
                    </a:cubicBezTo>
                    <a:cubicBezTo>
                      <a:pt x="1068" y="990"/>
                      <a:pt x="1068" y="990"/>
                      <a:pt x="1068" y="990"/>
                    </a:cubicBezTo>
                    <a:moveTo>
                      <a:pt x="1063" y="989"/>
                    </a:moveTo>
                    <a:cubicBezTo>
                      <a:pt x="1063" y="988"/>
                      <a:pt x="1064" y="988"/>
                      <a:pt x="1064" y="987"/>
                    </a:cubicBezTo>
                    <a:cubicBezTo>
                      <a:pt x="1065" y="988"/>
                      <a:pt x="1065" y="988"/>
                      <a:pt x="1065" y="988"/>
                    </a:cubicBezTo>
                    <a:cubicBezTo>
                      <a:pt x="1064" y="988"/>
                      <a:pt x="1063" y="989"/>
                      <a:pt x="1063" y="989"/>
                    </a:cubicBezTo>
                    <a:moveTo>
                      <a:pt x="1049" y="981"/>
                    </a:moveTo>
                    <a:cubicBezTo>
                      <a:pt x="1058" y="990"/>
                      <a:pt x="1058" y="990"/>
                      <a:pt x="1058" y="990"/>
                    </a:cubicBezTo>
                    <a:cubicBezTo>
                      <a:pt x="1037" y="989"/>
                      <a:pt x="1037" y="989"/>
                      <a:pt x="1037" y="989"/>
                    </a:cubicBezTo>
                    <a:cubicBezTo>
                      <a:pt x="1043" y="984"/>
                      <a:pt x="1049" y="980"/>
                      <a:pt x="1051" y="978"/>
                    </a:cubicBezTo>
                    <a:cubicBezTo>
                      <a:pt x="1056" y="978"/>
                      <a:pt x="1056" y="978"/>
                      <a:pt x="1056" y="978"/>
                    </a:cubicBezTo>
                    <a:cubicBezTo>
                      <a:pt x="1058" y="980"/>
                      <a:pt x="1060" y="983"/>
                      <a:pt x="1063" y="985"/>
                    </a:cubicBezTo>
                    <a:cubicBezTo>
                      <a:pt x="1061" y="987"/>
                      <a:pt x="1060" y="988"/>
                      <a:pt x="1058" y="990"/>
                    </a:cubicBezTo>
                    <a:cubicBezTo>
                      <a:pt x="1058" y="990"/>
                      <a:pt x="1058" y="990"/>
                      <a:pt x="1058" y="990"/>
                    </a:cubicBezTo>
                    <a:cubicBezTo>
                      <a:pt x="1057" y="989"/>
                      <a:pt x="1056" y="988"/>
                      <a:pt x="1056" y="987"/>
                    </a:cubicBezTo>
                    <a:cubicBezTo>
                      <a:pt x="1049" y="981"/>
                      <a:pt x="1049" y="981"/>
                      <a:pt x="1049" y="981"/>
                    </a:cubicBezTo>
                    <a:moveTo>
                      <a:pt x="1057" y="978"/>
                    </a:moveTo>
                    <a:cubicBezTo>
                      <a:pt x="1074" y="979"/>
                      <a:pt x="1074" y="979"/>
                      <a:pt x="1074" y="979"/>
                    </a:cubicBezTo>
                    <a:cubicBezTo>
                      <a:pt x="1072" y="981"/>
                      <a:pt x="1069" y="984"/>
                      <a:pt x="1066" y="987"/>
                    </a:cubicBezTo>
                    <a:cubicBezTo>
                      <a:pt x="1065" y="986"/>
                      <a:pt x="1065" y="986"/>
                      <a:pt x="1065" y="986"/>
                    </a:cubicBezTo>
                    <a:cubicBezTo>
                      <a:pt x="1067" y="982"/>
                      <a:pt x="1068" y="980"/>
                      <a:pt x="1068" y="979"/>
                    </a:cubicBezTo>
                    <a:cubicBezTo>
                      <a:pt x="1067" y="980"/>
                      <a:pt x="1065" y="982"/>
                      <a:pt x="1063" y="985"/>
                    </a:cubicBezTo>
                    <a:cubicBezTo>
                      <a:pt x="1061" y="982"/>
                      <a:pt x="1059" y="980"/>
                      <a:pt x="1057" y="978"/>
                    </a:cubicBezTo>
                    <a:moveTo>
                      <a:pt x="1094" y="980"/>
                    </a:moveTo>
                    <a:cubicBezTo>
                      <a:pt x="1093" y="988"/>
                      <a:pt x="1093" y="988"/>
                      <a:pt x="1093" y="988"/>
                    </a:cubicBezTo>
                    <a:cubicBezTo>
                      <a:pt x="1092" y="989"/>
                      <a:pt x="1090" y="990"/>
                      <a:pt x="1089" y="991"/>
                    </a:cubicBezTo>
                    <a:cubicBezTo>
                      <a:pt x="1087" y="990"/>
                      <a:pt x="1087" y="990"/>
                      <a:pt x="1087" y="990"/>
                    </a:cubicBezTo>
                    <a:cubicBezTo>
                      <a:pt x="1086" y="991"/>
                      <a:pt x="1086" y="991"/>
                      <a:pt x="1086" y="991"/>
                    </a:cubicBezTo>
                    <a:cubicBezTo>
                      <a:pt x="1070" y="991"/>
                      <a:pt x="1070" y="991"/>
                      <a:pt x="1070" y="991"/>
                    </a:cubicBezTo>
                    <a:cubicBezTo>
                      <a:pt x="1069" y="990"/>
                      <a:pt x="1069" y="990"/>
                      <a:pt x="1068" y="989"/>
                    </a:cubicBezTo>
                    <a:cubicBezTo>
                      <a:pt x="1072" y="985"/>
                      <a:pt x="1074" y="981"/>
                      <a:pt x="1075" y="979"/>
                    </a:cubicBezTo>
                    <a:cubicBezTo>
                      <a:pt x="1094" y="980"/>
                      <a:pt x="1094" y="980"/>
                      <a:pt x="1094" y="980"/>
                    </a:cubicBezTo>
                    <a:moveTo>
                      <a:pt x="1103" y="980"/>
                    </a:moveTo>
                    <a:cubicBezTo>
                      <a:pt x="1108" y="981"/>
                      <a:pt x="1108" y="981"/>
                      <a:pt x="1108" y="981"/>
                    </a:cubicBezTo>
                    <a:cubicBezTo>
                      <a:pt x="1106" y="981"/>
                      <a:pt x="1105" y="982"/>
                      <a:pt x="1103" y="983"/>
                    </a:cubicBezTo>
                    <a:cubicBezTo>
                      <a:pt x="1103" y="980"/>
                      <a:pt x="1103" y="980"/>
                      <a:pt x="1103" y="980"/>
                    </a:cubicBezTo>
                    <a:moveTo>
                      <a:pt x="1126" y="982"/>
                    </a:moveTo>
                    <a:cubicBezTo>
                      <a:pt x="1121" y="983"/>
                      <a:pt x="1116" y="988"/>
                      <a:pt x="1111" y="992"/>
                    </a:cubicBezTo>
                    <a:cubicBezTo>
                      <a:pt x="1102" y="992"/>
                      <a:pt x="1102" y="992"/>
                      <a:pt x="1102" y="992"/>
                    </a:cubicBezTo>
                    <a:cubicBezTo>
                      <a:pt x="1102" y="988"/>
                      <a:pt x="1102" y="988"/>
                      <a:pt x="1102" y="988"/>
                    </a:cubicBezTo>
                    <a:cubicBezTo>
                      <a:pt x="1107" y="986"/>
                      <a:pt x="1112" y="983"/>
                      <a:pt x="1113" y="981"/>
                    </a:cubicBezTo>
                    <a:cubicBezTo>
                      <a:pt x="1126" y="982"/>
                      <a:pt x="1126" y="982"/>
                      <a:pt x="1126" y="982"/>
                    </a:cubicBezTo>
                    <a:moveTo>
                      <a:pt x="1126" y="982"/>
                    </a:moveTo>
                    <a:cubicBezTo>
                      <a:pt x="1152" y="983"/>
                      <a:pt x="1152" y="983"/>
                      <a:pt x="1152" y="983"/>
                    </a:cubicBezTo>
                    <a:cubicBezTo>
                      <a:pt x="1148" y="986"/>
                      <a:pt x="1145" y="990"/>
                      <a:pt x="1141" y="994"/>
                    </a:cubicBezTo>
                    <a:cubicBezTo>
                      <a:pt x="1134" y="993"/>
                      <a:pt x="1134" y="993"/>
                      <a:pt x="1134" y="993"/>
                    </a:cubicBezTo>
                    <a:cubicBezTo>
                      <a:pt x="1138" y="990"/>
                      <a:pt x="1141" y="987"/>
                      <a:pt x="1140" y="984"/>
                    </a:cubicBezTo>
                    <a:cubicBezTo>
                      <a:pt x="1136" y="986"/>
                      <a:pt x="1132" y="989"/>
                      <a:pt x="1127" y="993"/>
                    </a:cubicBezTo>
                    <a:cubicBezTo>
                      <a:pt x="1117" y="993"/>
                      <a:pt x="1117" y="993"/>
                      <a:pt x="1117" y="993"/>
                    </a:cubicBezTo>
                    <a:cubicBezTo>
                      <a:pt x="1122" y="989"/>
                      <a:pt x="1127" y="985"/>
                      <a:pt x="1126" y="982"/>
                    </a:cubicBezTo>
                    <a:moveTo>
                      <a:pt x="1118" y="1013"/>
                    </a:moveTo>
                    <a:cubicBezTo>
                      <a:pt x="1116" y="1013"/>
                      <a:pt x="1115" y="1013"/>
                      <a:pt x="1114" y="1013"/>
                    </a:cubicBezTo>
                    <a:cubicBezTo>
                      <a:pt x="1109" y="1012"/>
                      <a:pt x="1104" y="1011"/>
                      <a:pt x="1100" y="1009"/>
                    </a:cubicBezTo>
                    <a:cubicBezTo>
                      <a:pt x="1101" y="1001"/>
                      <a:pt x="1101" y="1001"/>
                      <a:pt x="1101" y="1001"/>
                    </a:cubicBezTo>
                    <a:cubicBezTo>
                      <a:pt x="1117" y="1002"/>
                      <a:pt x="1117" y="1002"/>
                      <a:pt x="1117" y="1002"/>
                    </a:cubicBezTo>
                    <a:cubicBezTo>
                      <a:pt x="1115" y="1003"/>
                      <a:pt x="1114" y="1003"/>
                      <a:pt x="1112" y="1004"/>
                    </a:cubicBezTo>
                    <a:cubicBezTo>
                      <a:pt x="1110" y="1005"/>
                      <a:pt x="1110" y="1005"/>
                      <a:pt x="1110" y="1005"/>
                    </a:cubicBezTo>
                    <a:cubicBezTo>
                      <a:pt x="1114" y="1004"/>
                      <a:pt x="1114" y="1004"/>
                      <a:pt x="1114" y="1004"/>
                    </a:cubicBezTo>
                    <a:cubicBezTo>
                      <a:pt x="1115" y="1003"/>
                      <a:pt x="1117" y="1003"/>
                      <a:pt x="1120" y="1002"/>
                    </a:cubicBezTo>
                    <a:cubicBezTo>
                      <a:pt x="1134" y="1002"/>
                      <a:pt x="1134" y="1002"/>
                      <a:pt x="1134" y="1002"/>
                    </a:cubicBezTo>
                    <a:cubicBezTo>
                      <a:pt x="1131" y="1006"/>
                      <a:pt x="1128" y="1009"/>
                      <a:pt x="1126" y="1011"/>
                    </a:cubicBezTo>
                    <a:cubicBezTo>
                      <a:pt x="1125" y="1012"/>
                      <a:pt x="1125" y="1012"/>
                      <a:pt x="1125" y="1012"/>
                    </a:cubicBezTo>
                    <a:cubicBezTo>
                      <a:pt x="1123" y="1012"/>
                      <a:pt x="1120" y="1013"/>
                      <a:pt x="1118" y="1013"/>
                    </a:cubicBezTo>
                    <a:moveTo>
                      <a:pt x="1091" y="1005"/>
                    </a:moveTo>
                    <a:cubicBezTo>
                      <a:pt x="1088" y="1004"/>
                      <a:pt x="1085" y="1002"/>
                      <a:pt x="1082" y="1000"/>
                    </a:cubicBezTo>
                    <a:cubicBezTo>
                      <a:pt x="1092" y="1001"/>
                      <a:pt x="1092" y="1001"/>
                      <a:pt x="1092" y="1001"/>
                    </a:cubicBezTo>
                    <a:cubicBezTo>
                      <a:pt x="1091" y="1005"/>
                      <a:pt x="1091" y="1005"/>
                      <a:pt x="1091" y="1005"/>
                    </a:cubicBezTo>
                    <a:moveTo>
                      <a:pt x="1075" y="1003"/>
                    </a:moveTo>
                    <a:cubicBezTo>
                      <a:pt x="1073" y="1002"/>
                      <a:pt x="1071" y="1001"/>
                      <a:pt x="1069" y="1000"/>
                    </a:cubicBezTo>
                    <a:cubicBezTo>
                      <a:pt x="1078" y="1000"/>
                      <a:pt x="1078" y="1000"/>
                      <a:pt x="1078" y="1000"/>
                    </a:cubicBezTo>
                    <a:cubicBezTo>
                      <a:pt x="1075" y="1003"/>
                      <a:pt x="1075" y="1003"/>
                      <a:pt x="1075" y="1003"/>
                    </a:cubicBezTo>
                    <a:moveTo>
                      <a:pt x="1004" y="1010"/>
                    </a:moveTo>
                    <a:cubicBezTo>
                      <a:pt x="991" y="1008"/>
                      <a:pt x="979" y="1002"/>
                      <a:pt x="969" y="995"/>
                    </a:cubicBezTo>
                    <a:cubicBezTo>
                      <a:pt x="1002" y="996"/>
                      <a:pt x="1002" y="996"/>
                      <a:pt x="1002" y="996"/>
                    </a:cubicBezTo>
                    <a:cubicBezTo>
                      <a:pt x="1001" y="997"/>
                      <a:pt x="1001" y="997"/>
                      <a:pt x="1000" y="998"/>
                    </a:cubicBezTo>
                    <a:cubicBezTo>
                      <a:pt x="998" y="999"/>
                      <a:pt x="998" y="999"/>
                      <a:pt x="998" y="999"/>
                    </a:cubicBezTo>
                    <a:cubicBezTo>
                      <a:pt x="1002" y="997"/>
                      <a:pt x="1002" y="997"/>
                      <a:pt x="1002" y="997"/>
                    </a:cubicBezTo>
                    <a:cubicBezTo>
                      <a:pt x="1003" y="997"/>
                      <a:pt x="1003" y="997"/>
                      <a:pt x="1003" y="997"/>
                    </a:cubicBezTo>
                    <a:cubicBezTo>
                      <a:pt x="1010" y="997"/>
                      <a:pt x="1010" y="997"/>
                      <a:pt x="1010" y="997"/>
                    </a:cubicBezTo>
                    <a:cubicBezTo>
                      <a:pt x="1004" y="1010"/>
                      <a:pt x="1004" y="1010"/>
                      <a:pt x="1004" y="1010"/>
                    </a:cubicBezTo>
                    <a:moveTo>
                      <a:pt x="1015" y="976"/>
                    </a:moveTo>
                    <a:cubicBezTo>
                      <a:pt x="1009" y="978"/>
                      <a:pt x="1001" y="983"/>
                      <a:pt x="994" y="987"/>
                    </a:cubicBezTo>
                    <a:cubicBezTo>
                      <a:pt x="985" y="987"/>
                      <a:pt x="985" y="987"/>
                      <a:pt x="985" y="987"/>
                    </a:cubicBezTo>
                    <a:cubicBezTo>
                      <a:pt x="993" y="984"/>
                      <a:pt x="1000" y="979"/>
                      <a:pt x="1003" y="975"/>
                    </a:cubicBezTo>
                    <a:cubicBezTo>
                      <a:pt x="1015" y="976"/>
                      <a:pt x="1015" y="976"/>
                      <a:pt x="1015" y="976"/>
                    </a:cubicBezTo>
                    <a:moveTo>
                      <a:pt x="1015" y="976"/>
                    </a:moveTo>
                    <a:cubicBezTo>
                      <a:pt x="1020" y="976"/>
                      <a:pt x="1020" y="976"/>
                      <a:pt x="1020" y="976"/>
                    </a:cubicBezTo>
                    <a:cubicBezTo>
                      <a:pt x="1016" y="986"/>
                      <a:pt x="1016" y="986"/>
                      <a:pt x="1016" y="986"/>
                    </a:cubicBezTo>
                    <a:cubicBezTo>
                      <a:pt x="1015" y="987"/>
                      <a:pt x="1014" y="987"/>
                      <a:pt x="1013" y="988"/>
                    </a:cubicBezTo>
                    <a:cubicBezTo>
                      <a:pt x="1001" y="987"/>
                      <a:pt x="1001" y="987"/>
                      <a:pt x="1001" y="987"/>
                    </a:cubicBezTo>
                    <a:cubicBezTo>
                      <a:pt x="1009" y="984"/>
                      <a:pt x="1016" y="980"/>
                      <a:pt x="1015" y="976"/>
                    </a:cubicBezTo>
                    <a:moveTo>
                      <a:pt x="1023" y="976"/>
                    </a:moveTo>
                    <a:cubicBezTo>
                      <a:pt x="1026" y="976"/>
                      <a:pt x="1026" y="976"/>
                      <a:pt x="1026" y="976"/>
                    </a:cubicBezTo>
                    <a:cubicBezTo>
                      <a:pt x="1024" y="978"/>
                      <a:pt x="1022" y="980"/>
                      <a:pt x="1020" y="982"/>
                    </a:cubicBezTo>
                    <a:cubicBezTo>
                      <a:pt x="1023" y="976"/>
                      <a:pt x="1023" y="976"/>
                      <a:pt x="1023" y="976"/>
                    </a:cubicBezTo>
                    <a:moveTo>
                      <a:pt x="1027" y="967"/>
                    </a:moveTo>
                    <a:cubicBezTo>
                      <a:pt x="1122" y="764"/>
                      <a:pt x="1122" y="764"/>
                      <a:pt x="1122" y="764"/>
                    </a:cubicBezTo>
                    <a:cubicBezTo>
                      <a:pt x="1095" y="971"/>
                      <a:pt x="1095" y="971"/>
                      <a:pt x="1095" y="971"/>
                    </a:cubicBezTo>
                    <a:cubicBezTo>
                      <a:pt x="1048" y="968"/>
                      <a:pt x="1048" y="968"/>
                      <a:pt x="1048" y="968"/>
                    </a:cubicBezTo>
                    <a:cubicBezTo>
                      <a:pt x="1047" y="967"/>
                      <a:pt x="1046" y="966"/>
                      <a:pt x="1045" y="965"/>
                    </a:cubicBezTo>
                    <a:cubicBezTo>
                      <a:pt x="1037" y="956"/>
                      <a:pt x="1037" y="956"/>
                      <a:pt x="1037" y="956"/>
                    </a:cubicBezTo>
                    <a:cubicBezTo>
                      <a:pt x="1048" y="968"/>
                      <a:pt x="1048" y="968"/>
                      <a:pt x="1048" y="968"/>
                    </a:cubicBezTo>
                    <a:cubicBezTo>
                      <a:pt x="1027" y="967"/>
                      <a:pt x="1027" y="967"/>
                      <a:pt x="1027" y="967"/>
                    </a:cubicBezTo>
                    <a:moveTo>
                      <a:pt x="1128" y="785"/>
                    </a:moveTo>
                    <a:cubicBezTo>
                      <a:pt x="1170" y="975"/>
                      <a:pt x="1170" y="975"/>
                      <a:pt x="1170" y="975"/>
                    </a:cubicBezTo>
                    <a:cubicBezTo>
                      <a:pt x="1104" y="971"/>
                      <a:pt x="1104" y="971"/>
                      <a:pt x="1104" y="971"/>
                    </a:cubicBezTo>
                    <a:cubicBezTo>
                      <a:pt x="1128" y="785"/>
                      <a:pt x="1128" y="785"/>
                      <a:pt x="1128" y="785"/>
                    </a:cubicBezTo>
                    <a:moveTo>
                      <a:pt x="1180" y="985"/>
                    </a:moveTo>
                    <a:cubicBezTo>
                      <a:pt x="1177" y="987"/>
                      <a:pt x="1173" y="990"/>
                      <a:pt x="1169" y="993"/>
                    </a:cubicBezTo>
                    <a:cubicBezTo>
                      <a:pt x="1169" y="992"/>
                      <a:pt x="1168" y="992"/>
                      <a:pt x="1167" y="991"/>
                    </a:cubicBezTo>
                    <a:cubicBezTo>
                      <a:pt x="1170" y="988"/>
                      <a:pt x="1171" y="986"/>
                      <a:pt x="1172" y="984"/>
                    </a:cubicBezTo>
                    <a:cubicBezTo>
                      <a:pt x="1180" y="985"/>
                      <a:pt x="1180" y="985"/>
                      <a:pt x="1180" y="985"/>
                    </a:cubicBezTo>
                    <a:moveTo>
                      <a:pt x="1209" y="986"/>
                    </a:moveTo>
                    <a:cubicBezTo>
                      <a:pt x="1205" y="989"/>
                      <a:pt x="1201" y="993"/>
                      <a:pt x="1197" y="996"/>
                    </a:cubicBezTo>
                    <a:cubicBezTo>
                      <a:pt x="1188" y="996"/>
                      <a:pt x="1188" y="996"/>
                      <a:pt x="1188" y="996"/>
                    </a:cubicBezTo>
                    <a:cubicBezTo>
                      <a:pt x="1191" y="993"/>
                      <a:pt x="1195" y="988"/>
                      <a:pt x="1191" y="986"/>
                    </a:cubicBezTo>
                    <a:cubicBezTo>
                      <a:pt x="1187" y="988"/>
                      <a:pt x="1186" y="992"/>
                      <a:pt x="1184" y="996"/>
                    </a:cubicBezTo>
                    <a:cubicBezTo>
                      <a:pt x="1173" y="995"/>
                      <a:pt x="1173" y="995"/>
                      <a:pt x="1173" y="995"/>
                    </a:cubicBezTo>
                    <a:cubicBezTo>
                      <a:pt x="1173" y="995"/>
                      <a:pt x="1173" y="995"/>
                      <a:pt x="1173" y="995"/>
                    </a:cubicBezTo>
                    <a:cubicBezTo>
                      <a:pt x="1177" y="991"/>
                      <a:pt x="1180" y="987"/>
                      <a:pt x="1182" y="985"/>
                    </a:cubicBezTo>
                    <a:cubicBezTo>
                      <a:pt x="1209" y="986"/>
                      <a:pt x="1209" y="986"/>
                      <a:pt x="1209" y="986"/>
                    </a:cubicBezTo>
                    <a:moveTo>
                      <a:pt x="1222" y="987"/>
                    </a:moveTo>
                    <a:cubicBezTo>
                      <a:pt x="1216" y="990"/>
                      <a:pt x="1211" y="995"/>
                      <a:pt x="1207" y="1000"/>
                    </a:cubicBezTo>
                    <a:cubicBezTo>
                      <a:pt x="1207" y="997"/>
                      <a:pt x="1207" y="997"/>
                      <a:pt x="1207" y="997"/>
                    </a:cubicBezTo>
                    <a:cubicBezTo>
                      <a:pt x="1200" y="996"/>
                      <a:pt x="1200" y="996"/>
                      <a:pt x="1200" y="996"/>
                    </a:cubicBezTo>
                    <a:cubicBezTo>
                      <a:pt x="1206" y="994"/>
                      <a:pt x="1213" y="990"/>
                      <a:pt x="1214" y="986"/>
                    </a:cubicBezTo>
                    <a:cubicBezTo>
                      <a:pt x="1222" y="987"/>
                      <a:pt x="1222" y="987"/>
                      <a:pt x="1222" y="987"/>
                    </a:cubicBezTo>
                    <a:moveTo>
                      <a:pt x="1087" y="1039"/>
                    </a:moveTo>
                    <a:cubicBezTo>
                      <a:pt x="1042" y="1383"/>
                      <a:pt x="1042" y="1383"/>
                      <a:pt x="1042" y="1383"/>
                    </a:cubicBezTo>
                    <a:cubicBezTo>
                      <a:pt x="968" y="1384"/>
                      <a:pt x="968" y="1384"/>
                      <a:pt x="968" y="1384"/>
                    </a:cubicBezTo>
                    <a:cubicBezTo>
                      <a:pt x="1087" y="1039"/>
                      <a:pt x="1087" y="1039"/>
                      <a:pt x="1087" y="1039"/>
                    </a:cubicBezTo>
                    <a:moveTo>
                      <a:pt x="1222" y="1302"/>
                    </a:moveTo>
                    <a:cubicBezTo>
                      <a:pt x="1220" y="1303"/>
                      <a:pt x="1218" y="1305"/>
                      <a:pt x="1216" y="1305"/>
                    </a:cubicBezTo>
                    <a:cubicBezTo>
                      <a:pt x="1215" y="1305"/>
                      <a:pt x="1215" y="1305"/>
                      <a:pt x="1215" y="1305"/>
                    </a:cubicBezTo>
                    <a:cubicBezTo>
                      <a:pt x="1215" y="1304"/>
                      <a:pt x="1214" y="1303"/>
                      <a:pt x="1214" y="1302"/>
                    </a:cubicBezTo>
                    <a:cubicBezTo>
                      <a:pt x="1215" y="1302"/>
                      <a:pt x="1215" y="1302"/>
                      <a:pt x="1216" y="1302"/>
                    </a:cubicBezTo>
                    <a:cubicBezTo>
                      <a:pt x="1217" y="1302"/>
                      <a:pt x="1218" y="1302"/>
                      <a:pt x="1219" y="1301"/>
                    </a:cubicBezTo>
                    <a:cubicBezTo>
                      <a:pt x="1223" y="1302"/>
                      <a:pt x="1223" y="1302"/>
                      <a:pt x="1223" y="1302"/>
                    </a:cubicBezTo>
                    <a:cubicBezTo>
                      <a:pt x="1224" y="1303"/>
                      <a:pt x="1225" y="1304"/>
                      <a:pt x="1226" y="1305"/>
                    </a:cubicBezTo>
                    <a:cubicBezTo>
                      <a:pt x="1233" y="1321"/>
                      <a:pt x="1242" y="1345"/>
                      <a:pt x="1251" y="1369"/>
                    </a:cubicBezTo>
                    <a:cubicBezTo>
                      <a:pt x="1242" y="1390"/>
                      <a:pt x="1242" y="1390"/>
                      <a:pt x="1242" y="1390"/>
                    </a:cubicBezTo>
                    <a:cubicBezTo>
                      <a:pt x="1238" y="1374"/>
                      <a:pt x="1235" y="1363"/>
                      <a:pt x="1233" y="1360"/>
                    </a:cubicBezTo>
                    <a:cubicBezTo>
                      <a:pt x="1233" y="1370"/>
                      <a:pt x="1236" y="1383"/>
                      <a:pt x="1239" y="1397"/>
                    </a:cubicBezTo>
                    <a:cubicBezTo>
                      <a:pt x="1225" y="1425"/>
                      <a:pt x="1225" y="1425"/>
                      <a:pt x="1225" y="1425"/>
                    </a:cubicBezTo>
                    <a:cubicBezTo>
                      <a:pt x="1225" y="1379"/>
                      <a:pt x="1221" y="1338"/>
                      <a:pt x="1215" y="1306"/>
                    </a:cubicBezTo>
                    <a:cubicBezTo>
                      <a:pt x="1216" y="1306"/>
                      <a:pt x="1218" y="1306"/>
                      <a:pt x="1219" y="1304"/>
                    </a:cubicBezTo>
                    <a:cubicBezTo>
                      <a:pt x="1222" y="1302"/>
                      <a:pt x="1222" y="1302"/>
                      <a:pt x="1222" y="1302"/>
                    </a:cubicBezTo>
                    <a:moveTo>
                      <a:pt x="1244" y="1303"/>
                    </a:moveTo>
                    <a:cubicBezTo>
                      <a:pt x="1251" y="1313"/>
                      <a:pt x="1258" y="1326"/>
                      <a:pt x="1265" y="1340"/>
                    </a:cubicBezTo>
                    <a:cubicBezTo>
                      <a:pt x="1257" y="1357"/>
                      <a:pt x="1257" y="1357"/>
                      <a:pt x="1257" y="1357"/>
                    </a:cubicBezTo>
                    <a:cubicBezTo>
                      <a:pt x="1247" y="1332"/>
                      <a:pt x="1236" y="1311"/>
                      <a:pt x="1227" y="1302"/>
                    </a:cubicBezTo>
                    <a:cubicBezTo>
                      <a:pt x="1244" y="1303"/>
                      <a:pt x="1244" y="1303"/>
                      <a:pt x="1244" y="1303"/>
                    </a:cubicBezTo>
                    <a:moveTo>
                      <a:pt x="1206" y="1292"/>
                    </a:moveTo>
                    <a:cubicBezTo>
                      <a:pt x="1206" y="1293"/>
                      <a:pt x="1207" y="1293"/>
                      <a:pt x="1207" y="1294"/>
                    </a:cubicBezTo>
                    <a:cubicBezTo>
                      <a:pt x="1207" y="1294"/>
                      <a:pt x="1207" y="1294"/>
                      <a:pt x="1207" y="1294"/>
                    </a:cubicBezTo>
                    <a:cubicBezTo>
                      <a:pt x="1207" y="1294"/>
                      <a:pt x="1207" y="1294"/>
                      <a:pt x="1207" y="1294"/>
                    </a:cubicBezTo>
                    <a:cubicBezTo>
                      <a:pt x="1208" y="1294"/>
                      <a:pt x="1208" y="1294"/>
                      <a:pt x="1208" y="1294"/>
                    </a:cubicBezTo>
                    <a:cubicBezTo>
                      <a:pt x="1209" y="1294"/>
                      <a:pt x="1209" y="1294"/>
                      <a:pt x="1209" y="1294"/>
                    </a:cubicBezTo>
                    <a:cubicBezTo>
                      <a:pt x="1209" y="1294"/>
                      <a:pt x="1209" y="1294"/>
                      <a:pt x="1209" y="1294"/>
                    </a:cubicBezTo>
                    <a:cubicBezTo>
                      <a:pt x="1209" y="1294"/>
                      <a:pt x="1209" y="1294"/>
                      <a:pt x="1209" y="1294"/>
                    </a:cubicBezTo>
                    <a:cubicBezTo>
                      <a:pt x="1208" y="1294"/>
                      <a:pt x="1208" y="1294"/>
                      <a:pt x="1208" y="1294"/>
                    </a:cubicBezTo>
                    <a:cubicBezTo>
                      <a:pt x="1208" y="1294"/>
                      <a:pt x="1208" y="1294"/>
                      <a:pt x="1208" y="1294"/>
                    </a:cubicBezTo>
                    <a:cubicBezTo>
                      <a:pt x="1208" y="1294"/>
                      <a:pt x="1208" y="1294"/>
                      <a:pt x="1208" y="1294"/>
                    </a:cubicBezTo>
                    <a:cubicBezTo>
                      <a:pt x="1207" y="1294"/>
                      <a:pt x="1207" y="1294"/>
                      <a:pt x="1206" y="1294"/>
                    </a:cubicBezTo>
                    <a:cubicBezTo>
                      <a:pt x="1206" y="1294"/>
                      <a:pt x="1206" y="1294"/>
                      <a:pt x="1206" y="1294"/>
                    </a:cubicBezTo>
                    <a:cubicBezTo>
                      <a:pt x="1206" y="1294"/>
                      <a:pt x="1206" y="1294"/>
                      <a:pt x="1207" y="1294"/>
                    </a:cubicBezTo>
                    <a:cubicBezTo>
                      <a:pt x="1206" y="1294"/>
                      <a:pt x="1206" y="1294"/>
                      <a:pt x="1206" y="1293"/>
                    </a:cubicBezTo>
                    <a:cubicBezTo>
                      <a:pt x="1206" y="1293"/>
                      <a:pt x="1206" y="1293"/>
                      <a:pt x="1206" y="1293"/>
                    </a:cubicBezTo>
                    <a:cubicBezTo>
                      <a:pt x="1206" y="1292"/>
                      <a:pt x="1206" y="1292"/>
                      <a:pt x="1206" y="1292"/>
                    </a:cubicBezTo>
                    <a:moveTo>
                      <a:pt x="1207" y="1291"/>
                    </a:moveTo>
                    <a:cubicBezTo>
                      <a:pt x="1208" y="1291"/>
                      <a:pt x="1208" y="1291"/>
                      <a:pt x="1208" y="1292"/>
                    </a:cubicBezTo>
                    <a:cubicBezTo>
                      <a:pt x="1208" y="1292"/>
                      <a:pt x="1208" y="1292"/>
                      <a:pt x="1208" y="1292"/>
                    </a:cubicBezTo>
                    <a:cubicBezTo>
                      <a:pt x="1208" y="1292"/>
                      <a:pt x="1207" y="1291"/>
                      <a:pt x="1207" y="1291"/>
                    </a:cubicBezTo>
                    <a:cubicBezTo>
                      <a:pt x="1207" y="1291"/>
                      <a:pt x="1207" y="1291"/>
                      <a:pt x="1207" y="1291"/>
                    </a:cubicBezTo>
                    <a:moveTo>
                      <a:pt x="1207" y="1291"/>
                    </a:moveTo>
                    <a:cubicBezTo>
                      <a:pt x="1207" y="1290"/>
                      <a:pt x="1207" y="1290"/>
                      <a:pt x="1207" y="1290"/>
                    </a:cubicBezTo>
                    <a:cubicBezTo>
                      <a:pt x="1208" y="1291"/>
                      <a:pt x="1208" y="1291"/>
                      <a:pt x="1208" y="1291"/>
                    </a:cubicBezTo>
                    <a:cubicBezTo>
                      <a:pt x="1207" y="1291"/>
                      <a:pt x="1207" y="1291"/>
                      <a:pt x="1207" y="1291"/>
                    </a:cubicBezTo>
                    <a:moveTo>
                      <a:pt x="1207" y="1290"/>
                    </a:moveTo>
                    <a:cubicBezTo>
                      <a:pt x="1207" y="1290"/>
                      <a:pt x="1207" y="1290"/>
                      <a:pt x="1207" y="1290"/>
                    </a:cubicBezTo>
                    <a:cubicBezTo>
                      <a:pt x="1207" y="1290"/>
                      <a:pt x="1207" y="1290"/>
                      <a:pt x="1207" y="1290"/>
                    </a:cubicBezTo>
                    <a:cubicBezTo>
                      <a:pt x="1207" y="1290"/>
                      <a:pt x="1207" y="1290"/>
                      <a:pt x="1207" y="1290"/>
                    </a:cubicBezTo>
                    <a:moveTo>
                      <a:pt x="1218" y="1291"/>
                    </a:moveTo>
                    <a:cubicBezTo>
                      <a:pt x="1218" y="1291"/>
                      <a:pt x="1218" y="1291"/>
                      <a:pt x="1218" y="1291"/>
                    </a:cubicBezTo>
                    <a:cubicBezTo>
                      <a:pt x="1217" y="1291"/>
                      <a:pt x="1217" y="1291"/>
                      <a:pt x="1217" y="1291"/>
                    </a:cubicBezTo>
                    <a:cubicBezTo>
                      <a:pt x="1217" y="1291"/>
                      <a:pt x="1217" y="1291"/>
                      <a:pt x="1217" y="1291"/>
                    </a:cubicBezTo>
                    <a:cubicBezTo>
                      <a:pt x="1217" y="1290"/>
                      <a:pt x="1217" y="1290"/>
                      <a:pt x="1217" y="1290"/>
                    </a:cubicBezTo>
                    <a:cubicBezTo>
                      <a:pt x="1218" y="1291"/>
                      <a:pt x="1218" y="1291"/>
                      <a:pt x="1218" y="1291"/>
                    </a:cubicBezTo>
                    <a:moveTo>
                      <a:pt x="1207" y="1291"/>
                    </a:moveTo>
                    <a:cubicBezTo>
                      <a:pt x="1207" y="1290"/>
                      <a:pt x="1207" y="1290"/>
                      <a:pt x="1207" y="1290"/>
                    </a:cubicBezTo>
                    <a:cubicBezTo>
                      <a:pt x="1207" y="1291"/>
                      <a:pt x="1207" y="1291"/>
                      <a:pt x="1207" y="1291"/>
                    </a:cubicBezTo>
                    <a:cubicBezTo>
                      <a:pt x="1207" y="1291"/>
                      <a:pt x="1207" y="1291"/>
                      <a:pt x="1207" y="1291"/>
                    </a:cubicBezTo>
                    <a:cubicBezTo>
                      <a:pt x="1207" y="1291"/>
                      <a:pt x="1207" y="1291"/>
                      <a:pt x="1207" y="1291"/>
                    </a:cubicBezTo>
                    <a:moveTo>
                      <a:pt x="1212" y="1298"/>
                    </a:moveTo>
                    <a:cubicBezTo>
                      <a:pt x="1211" y="1298"/>
                      <a:pt x="1211" y="1298"/>
                      <a:pt x="1210" y="1298"/>
                    </a:cubicBezTo>
                    <a:cubicBezTo>
                      <a:pt x="1210" y="1297"/>
                      <a:pt x="1210" y="1297"/>
                      <a:pt x="1210" y="1297"/>
                    </a:cubicBezTo>
                    <a:cubicBezTo>
                      <a:pt x="1211" y="1298"/>
                      <a:pt x="1211" y="1298"/>
                      <a:pt x="1212" y="1298"/>
                    </a:cubicBezTo>
                    <a:cubicBezTo>
                      <a:pt x="1212" y="1298"/>
                      <a:pt x="1212" y="1298"/>
                      <a:pt x="1212" y="1298"/>
                    </a:cubicBezTo>
                    <a:moveTo>
                      <a:pt x="1206" y="1295"/>
                    </a:moveTo>
                    <a:cubicBezTo>
                      <a:pt x="1206" y="1295"/>
                      <a:pt x="1206" y="1295"/>
                      <a:pt x="1206" y="1295"/>
                    </a:cubicBezTo>
                    <a:cubicBezTo>
                      <a:pt x="1206" y="1295"/>
                      <a:pt x="1206" y="1295"/>
                      <a:pt x="1206" y="1295"/>
                    </a:cubicBezTo>
                    <a:cubicBezTo>
                      <a:pt x="1206" y="1295"/>
                      <a:pt x="1206" y="1295"/>
                      <a:pt x="1206" y="1295"/>
                    </a:cubicBezTo>
                    <a:cubicBezTo>
                      <a:pt x="1206" y="1295"/>
                      <a:pt x="1206" y="1295"/>
                      <a:pt x="1206" y="1295"/>
                    </a:cubicBezTo>
                    <a:cubicBezTo>
                      <a:pt x="1206" y="1295"/>
                      <a:pt x="1206" y="1295"/>
                      <a:pt x="1206" y="1295"/>
                    </a:cubicBezTo>
                    <a:moveTo>
                      <a:pt x="1205" y="1290"/>
                    </a:moveTo>
                    <a:cubicBezTo>
                      <a:pt x="1205" y="1290"/>
                      <a:pt x="1205" y="1290"/>
                      <a:pt x="1205" y="1290"/>
                    </a:cubicBezTo>
                    <a:cubicBezTo>
                      <a:pt x="1205" y="1291"/>
                      <a:pt x="1205" y="1291"/>
                      <a:pt x="1205" y="1291"/>
                    </a:cubicBezTo>
                    <a:cubicBezTo>
                      <a:pt x="1205" y="1290"/>
                      <a:pt x="1205" y="1290"/>
                      <a:pt x="1205" y="1290"/>
                    </a:cubicBezTo>
                    <a:moveTo>
                      <a:pt x="1210" y="1298"/>
                    </a:moveTo>
                    <a:cubicBezTo>
                      <a:pt x="1209" y="1297"/>
                      <a:pt x="1208" y="1297"/>
                      <a:pt x="1207" y="1296"/>
                    </a:cubicBezTo>
                    <a:cubicBezTo>
                      <a:pt x="1206" y="1296"/>
                      <a:pt x="1206" y="1296"/>
                      <a:pt x="1206" y="1295"/>
                    </a:cubicBezTo>
                    <a:cubicBezTo>
                      <a:pt x="1207" y="1295"/>
                      <a:pt x="1207" y="1295"/>
                      <a:pt x="1207" y="1295"/>
                    </a:cubicBezTo>
                    <a:cubicBezTo>
                      <a:pt x="1207" y="1296"/>
                      <a:pt x="1207" y="1296"/>
                      <a:pt x="1207" y="1296"/>
                    </a:cubicBezTo>
                    <a:cubicBezTo>
                      <a:pt x="1208" y="1296"/>
                      <a:pt x="1208" y="1296"/>
                      <a:pt x="1208" y="1296"/>
                    </a:cubicBezTo>
                    <a:cubicBezTo>
                      <a:pt x="1209" y="1297"/>
                      <a:pt x="1209" y="1297"/>
                      <a:pt x="1210" y="1297"/>
                    </a:cubicBezTo>
                    <a:cubicBezTo>
                      <a:pt x="1210" y="1298"/>
                      <a:pt x="1210" y="1298"/>
                      <a:pt x="1210" y="1298"/>
                    </a:cubicBezTo>
                    <a:moveTo>
                      <a:pt x="1205" y="1291"/>
                    </a:moveTo>
                    <a:cubicBezTo>
                      <a:pt x="1205" y="1291"/>
                      <a:pt x="1205" y="1291"/>
                      <a:pt x="1205" y="1291"/>
                    </a:cubicBezTo>
                    <a:cubicBezTo>
                      <a:pt x="1205" y="1292"/>
                      <a:pt x="1205" y="1292"/>
                      <a:pt x="1205" y="1292"/>
                    </a:cubicBezTo>
                    <a:cubicBezTo>
                      <a:pt x="1205" y="1291"/>
                      <a:pt x="1205" y="1291"/>
                      <a:pt x="1205" y="1291"/>
                    </a:cubicBezTo>
                    <a:moveTo>
                      <a:pt x="1255" y="1361"/>
                    </a:moveTo>
                    <a:cubicBezTo>
                      <a:pt x="1253" y="1365"/>
                      <a:pt x="1253" y="1365"/>
                      <a:pt x="1253" y="1365"/>
                    </a:cubicBezTo>
                    <a:cubicBezTo>
                      <a:pt x="1250" y="1354"/>
                      <a:pt x="1247" y="1345"/>
                      <a:pt x="1243" y="1336"/>
                    </a:cubicBezTo>
                    <a:cubicBezTo>
                      <a:pt x="1247" y="1344"/>
                      <a:pt x="1251" y="1353"/>
                      <a:pt x="1255" y="1361"/>
                    </a:cubicBezTo>
                    <a:moveTo>
                      <a:pt x="1212" y="1305"/>
                    </a:moveTo>
                    <a:cubicBezTo>
                      <a:pt x="1211" y="1304"/>
                      <a:pt x="1210" y="1303"/>
                      <a:pt x="1209" y="1301"/>
                    </a:cubicBezTo>
                    <a:cubicBezTo>
                      <a:pt x="1210" y="1301"/>
                      <a:pt x="1211" y="1302"/>
                      <a:pt x="1212" y="1302"/>
                    </a:cubicBezTo>
                    <a:cubicBezTo>
                      <a:pt x="1212" y="1303"/>
                      <a:pt x="1212" y="1304"/>
                      <a:pt x="1212" y="1305"/>
                    </a:cubicBezTo>
                    <a:moveTo>
                      <a:pt x="1208" y="1299"/>
                    </a:moveTo>
                    <a:cubicBezTo>
                      <a:pt x="1208" y="1299"/>
                      <a:pt x="1208" y="1299"/>
                      <a:pt x="1208" y="1299"/>
                    </a:cubicBezTo>
                    <a:cubicBezTo>
                      <a:pt x="1208" y="1299"/>
                      <a:pt x="1208" y="1299"/>
                      <a:pt x="1208" y="1299"/>
                    </a:cubicBezTo>
                    <a:cubicBezTo>
                      <a:pt x="1208" y="1299"/>
                      <a:pt x="1208" y="1299"/>
                      <a:pt x="1208" y="1299"/>
                    </a:cubicBezTo>
                    <a:moveTo>
                      <a:pt x="1205" y="1288"/>
                    </a:moveTo>
                    <a:cubicBezTo>
                      <a:pt x="1205" y="1287"/>
                      <a:pt x="1205" y="1286"/>
                      <a:pt x="1205" y="1285"/>
                    </a:cubicBezTo>
                    <a:cubicBezTo>
                      <a:pt x="1205" y="1286"/>
                      <a:pt x="1205" y="1287"/>
                      <a:pt x="1205" y="1289"/>
                    </a:cubicBezTo>
                    <a:cubicBezTo>
                      <a:pt x="1205" y="1288"/>
                      <a:pt x="1205" y="1288"/>
                      <a:pt x="1205" y="1288"/>
                    </a:cubicBezTo>
                    <a:moveTo>
                      <a:pt x="1210" y="1280"/>
                    </a:moveTo>
                    <a:cubicBezTo>
                      <a:pt x="1210" y="1279"/>
                      <a:pt x="1210" y="1279"/>
                      <a:pt x="1210" y="1279"/>
                    </a:cubicBezTo>
                    <a:cubicBezTo>
                      <a:pt x="1210" y="1280"/>
                      <a:pt x="1210" y="1280"/>
                      <a:pt x="1210" y="1280"/>
                    </a:cubicBezTo>
                    <a:cubicBezTo>
                      <a:pt x="1210" y="1280"/>
                      <a:pt x="1210" y="1280"/>
                      <a:pt x="1210" y="1280"/>
                    </a:cubicBezTo>
                    <a:moveTo>
                      <a:pt x="1232" y="1275"/>
                    </a:moveTo>
                    <a:cubicBezTo>
                      <a:pt x="1236" y="1271"/>
                      <a:pt x="1236" y="1271"/>
                      <a:pt x="1236" y="1271"/>
                    </a:cubicBezTo>
                    <a:cubicBezTo>
                      <a:pt x="1237" y="1275"/>
                      <a:pt x="1237" y="1275"/>
                      <a:pt x="1237" y="1275"/>
                    </a:cubicBezTo>
                    <a:cubicBezTo>
                      <a:pt x="1232" y="1275"/>
                      <a:pt x="1232" y="1275"/>
                      <a:pt x="1232" y="1275"/>
                    </a:cubicBezTo>
                    <a:moveTo>
                      <a:pt x="1249" y="1303"/>
                    </a:moveTo>
                    <a:cubicBezTo>
                      <a:pt x="1274" y="1304"/>
                      <a:pt x="1274" y="1304"/>
                      <a:pt x="1274" y="1304"/>
                    </a:cubicBezTo>
                    <a:cubicBezTo>
                      <a:pt x="1275" y="1307"/>
                      <a:pt x="1276" y="1309"/>
                      <a:pt x="1278" y="1312"/>
                    </a:cubicBezTo>
                    <a:cubicBezTo>
                      <a:pt x="1267" y="1335"/>
                      <a:pt x="1267" y="1335"/>
                      <a:pt x="1267" y="1335"/>
                    </a:cubicBezTo>
                    <a:cubicBezTo>
                      <a:pt x="1261" y="1322"/>
                      <a:pt x="1255" y="1311"/>
                      <a:pt x="1249" y="1303"/>
                    </a:cubicBezTo>
                    <a:moveTo>
                      <a:pt x="1278" y="1305"/>
                    </a:moveTo>
                    <a:cubicBezTo>
                      <a:pt x="1281" y="1305"/>
                      <a:pt x="1281" y="1305"/>
                      <a:pt x="1281" y="1305"/>
                    </a:cubicBezTo>
                    <a:cubicBezTo>
                      <a:pt x="1280" y="1307"/>
                      <a:pt x="1280" y="1307"/>
                      <a:pt x="1280" y="1307"/>
                    </a:cubicBezTo>
                    <a:cubicBezTo>
                      <a:pt x="1279" y="1306"/>
                      <a:pt x="1279" y="1305"/>
                      <a:pt x="1278" y="1305"/>
                    </a:cubicBezTo>
                    <a:moveTo>
                      <a:pt x="1286" y="1305"/>
                    </a:moveTo>
                    <a:cubicBezTo>
                      <a:pt x="1306" y="1306"/>
                      <a:pt x="1306" y="1306"/>
                      <a:pt x="1306" y="1306"/>
                    </a:cubicBezTo>
                    <a:cubicBezTo>
                      <a:pt x="1311" y="1325"/>
                      <a:pt x="1326" y="1353"/>
                      <a:pt x="1330" y="1373"/>
                    </a:cubicBezTo>
                    <a:cubicBezTo>
                      <a:pt x="1331" y="1378"/>
                      <a:pt x="1331" y="1378"/>
                      <a:pt x="1331" y="1378"/>
                    </a:cubicBezTo>
                    <a:cubicBezTo>
                      <a:pt x="1329" y="1369"/>
                      <a:pt x="1329" y="1369"/>
                      <a:pt x="1329" y="1369"/>
                    </a:cubicBezTo>
                    <a:cubicBezTo>
                      <a:pt x="1328" y="1357"/>
                      <a:pt x="1317" y="1318"/>
                      <a:pt x="1309" y="1306"/>
                    </a:cubicBezTo>
                    <a:cubicBezTo>
                      <a:pt x="1319" y="1307"/>
                      <a:pt x="1319" y="1307"/>
                      <a:pt x="1319" y="1307"/>
                    </a:cubicBezTo>
                    <a:cubicBezTo>
                      <a:pt x="1332" y="1348"/>
                      <a:pt x="1345" y="1400"/>
                      <a:pt x="1354" y="1458"/>
                    </a:cubicBezTo>
                    <a:cubicBezTo>
                      <a:pt x="1351" y="1459"/>
                      <a:pt x="1349" y="1460"/>
                      <a:pt x="1346" y="1461"/>
                    </a:cubicBezTo>
                    <a:cubicBezTo>
                      <a:pt x="1344" y="1451"/>
                      <a:pt x="1344" y="1451"/>
                      <a:pt x="1344" y="1451"/>
                    </a:cubicBezTo>
                    <a:cubicBezTo>
                      <a:pt x="1341" y="1425"/>
                      <a:pt x="1311" y="1334"/>
                      <a:pt x="1299" y="1327"/>
                    </a:cubicBezTo>
                    <a:cubicBezTo>
                      <a:pt x="1311" y="1359"/>
                      <a:pt x="1337" y="1420"/>
                      <a:pt x="1345" y="1458"/>
                    </a:cubicBezTo>
                    <a:cubicBezTo>
                      <a:pt x="1346" y="1462"/>
                      <a:pt x="1346" y="1462"/>
                      <a:pt x="1346" y="1462"/>
                    </a:cubicBezTo>
                    <a:cubicBezTo>
                      <a:pt x="1316" y="1473"/>
                      <a:pt x="1289" y="1486"/>
                      <a:pt x="1266" y="1500"/>
                    </a:cubicBezTo>
                    <a:cubicBezTo>
                      <a:pt x="1264" y="1492"/>
                      <a:pt x="1264" y="1492"/>
                      <a:pt x="1264" y="1492"/>
                    </a:cubicBezTo>
                    <a:cubicBezTo>
                      <a:pt x="1260" y="1476"/>
                      <a:pt x="1251" y="1430"/>
                      <a:pt x="1243" y="1397"/>
                    </a:cubicBezTo>
                    <a:cubicBezTo>
                      <a:pt x="1253" y="1376"/>
                      <a:pt x="1253" y="1376"/>
                      <a:pt x="1253" y="1376"/>
                    </a:cubicBezTo>
                    <a:cubicBezTo>
                      <a:pt x="1260" y="1395"/>
                      <a:pt x="1266" y="1415"/>
                      <a:pt x="1270" y="1430"/>
                    </a:cubicBezTo>
                    <a:cubicBezTo>
                      <a:pt x="1273" y="1439"/>
                      <a:pt x="1273" y="1439"/>
                      <a:pt x="1273" y="1439"/>
                    </a:cubicBezTo>
                    <a:cubicBezTo>
                      <a:pt x="1269" y="1423"/>
                      <a:pt x="1269" y="1423"/>
                      <a:pt x="1269" y="1423"/>
                    </a:cubicBezTo>
                    <a:cubicBezTo>
                      <a:pt x="1267" y="1413"/>
                      <a:pt x="1262" y="1392"/>
                      <a:pt x="1255" y="1371"/>
                    </a:cubicBezTo>
                    <a:cubicBezTo>
                      <a:pt x="1257" y="1367"/>
                      <a:pt x="1257" y="1367"/>
                      <a:pt x="1257" y="1367"/>
                    </a:cubicBezTo>
                    <a:cubicBezTo>
                      <a:pt x="1270" y="1399"/>
                      <a:pt x="1281" y="1434"/>
                      <a:pt x="1290" y="1458"/>
                    </a:cubicBezTo>
                    <a:cubicBezTo>
                      <a:pt x="1294" y="1469"/>
                      <a:pt x="1294" y="1469"/>
                      <a:pt x="1294" y="1469"/>
                    </a:cubicBezTo>
                    <a:cubicBezTo>
                      <a:pt x="1287" y="1449"/>
                      <a:pt x="1287" y="1449"/>
                      <a:pt x="1287" y="1449"/>
                    </a:cubicBezTo>
                    <a:cubicBezTo>
                      <a:pt x="1284" y="1433"/>
                      <a:pt x="1273" y="1396"/>
                      <a:pt x="1259" y="1362"/>
                    </a:cubicBezTo>
                    <a:cubicBezTo>
                      <a:pt x="1267" y="1345"/>
                      <a:pt x="1267" y="1345"/>
                      <a:pt x="1267" y="1345"/>
                    </a:cubicBezTo>
                    <a:cubicBezTo>
                      <a:pt x="1284" y="1381"/>
                      <a:pt x="1299" y="1422"/>
                      <a:pt x="1306" y="1451"/>
                    </a:cubicBezTo>
                    <a:cubicBezTo>
                      <a:pt x="1309" y="1462"/>
                      <a:pt x="1309" y="1462"/>
                      <a:pt x="1309" y="1462"/>
                    </a:cubicBezTo>
                    <a:cubicBezTo>
                      <a:pt x="1304" y="1442"/>
                      <a:pt x="1304" y="1442"/>
                      <a:pt x="1304" y="1442"/>
                    </a:cubicBezTo>
                    <a:cubicBezTo>
                      <a:pt x="1302" y="1423"/>
                      <a:pt x="1286" y="1377"/>
                      <a:pt x="1269" y="1340"/>
                    </a:cubicBezTo>
                    <a:cubicBezTo>
                      <a:pt x="1280" y="1317"/>
                      <a:pt x="1280" y="1317"/>
                      <a:pt x="1280" y="1317"/>
                    </a:cubicBezTo>
                    <a:cubicBezTo>
                      <a:pt x="1296" y="1352"/>
                      <a:pt x="1313" y="1399"/>
                      <a:pt x="1323" y="1430"/>
                    </a:cubicBezTo>
                    <a:cubicBezTo>
                      <a:pt x="1326" y="1440"/>
                      <a:pt x="1326" y="1440"/>
                      <a:pt x="1326" y="1440"/>
                    </a:cubicBezTo>
                    <a:cubicBezTo>
                      <a:pt x="1321" y="1422"/>
                      <a:pt x="1321" y="1422"/>
                      <a:pt x="1321" y="1422"/>
                    </a:cubicBezTo>
                    <a:cubicBezTo>
                      <a:pt x="1316" y="1403"/>
                      <a:pt x="1298" y="1345"/>
                      <a:pt x="1282" y="1312"/>
                    </a:cubicBezTo>
                    <a:cubicBezTo>
                      <a:pt x="1286" y="1305"/>
                      <a:pt x="1286" y="1305"/>
                      <a:pt x="1286" y="1305"/>
                    </a:cubicBezTo>
                    <a:moveTo>
                      <a:pt x="1298" y="1279"/>
                    </a:moveTo>
                    <a:cubicBezTo>
                      <a:pt x="1357" y="1149"/>
                      <a:pt x="1357" y="1149"/>
                      <a:pt x="1357" y="1149"/>
                    </a:cubicBezTo>
                    <a:cubicBezTo>
                      <a:pt x="1551" y="954"/>
                      <a:pt x="1551" y="954"/>
                      <a:pt x="1551" y="954"/>
                    </a:cubicBezTo>
                    <a:cubicBezTo>
                      <a:pt x="1464" y="1288"/>
                      <a:pt x="1464" y="1288"/>
                      <a:pt x="1464" y="1288"/>
                    </a:cubicBezTo>
                    <a:cubicBezTo>
                      <a:pt x="1439" y="1286"/>
                      <a:pt x="1439" y="1286"/>
                      <a:pt x="1439" y="1286"/>
                    </a:cubicBezTo>
                    <a:cubicBezTo>
                      <a:pt x="1438" y="1286"/>
                      <a:pt x="1438" y="1286"/>
                      <a:pt x="1437" y="1286"/>
                    </a:cubicBezTo>
                    <a:cubicBezTo>
                      <a:pt x="1438" y="1286"/>
                      <a:pt x="1438" y="1286"/>
                      <a:pt x="1438" y="1286"/>
                    </a:cubicBezTo>
                    <a:cubicBezTo>
                      <a:pt x="1427" y="1286"/>
                      <a:pt x="1427" y="1286"/>
                      <a:pt x="1427" y="1286"/>
                    </a:cubicBezTo>
                    <a:cubicBezTo>
                      <a:pt x="1424" y="1282"/>
                      <a:pt x="1422" y="1280"/>
                      <a:pt x="1421" y="1279"/>
                    </a:cubicBezTo>
                    <a:cubicBezTo>
                      <a:pt x="1422" y="1281"/>
                      <a:pt x="1423" y="1283"/>
                      <a:pt x="1424" y="1286"/>
                    </a:cubicBezTo>
                    <a:cubicBezTo>
                      <a:pt x="1298" y="1279"/>
                      <a:pt x="1298" y="1279"/>
                      <a:pt x="1298" y="1279"/>
                    </a:cubicBezTo>
                    <a:moveTo>
                      <a:pt x="1558" y="948"/>
                    </a:moveTo>
                    <a:cubicBezTo>
                      <a:pt x="1569" y="937"/>
                      <a:pt x="1569" y="937"/>
                      <a:pt x="1569" y="937"/>
                    </a:cubicBezTo>
                    <a:cubicBezTo>
                      <a:pt x="1572" y="938"/>
                      <a:pt x="1575" y="939"/>
                      <a:pt x="1579" y="939"/>
                    </a:cubicBezTo>
                    <a:cubicBezTo>
                      <a:pt x="1590" y="935"/>
                      <a:pt x="1600" y="930"/>
                      <a:pt x="1608" y="925"/>
                    </a:cubicBezTo>
                    <a:cubicBezTo>
                      <a:pt x="1538" y="1292"/>
                      <a:pt x="1538" y="1292"/>
                      <a:pt x="1538" y="1292"/>
                    </a:cubicBezTo>
                    <a:cubicBezTo>
                      <a:pt x="1469" y="1288"/>
                      <a:pt x="1469" y="1288"/>
                      <a:pt x="1469" y="1288"/>
                    </a:cubicBezTo>
                    <a:cubicBezTo>
                      <a:pt x="1558" y="948"/>
                      <a:pt x="1558" y="948"/>
                      <a:pt x="1558" y="948"/>
                    </a:cubicBezTo>
                    <a:moveTo>
                      <a:pt x="1559" y="943"/>
                    </a:moveTo>
                    <a:cubicBezTo>
                      <a:pt x="1561" y="934"/>
                      <a:pt x="1561" y="934"/>
                      <a:pt x="1561" y="934"/>
                    </a:cubicBezTo>
                    <a:cubicBezTo>
                      <a:pt x="1563" y="935"/>
                      <a:pt x="1564" y="935"/>
                      <a:pt x="1566" y="936"/>
                    </a:cubicBezTo>
                    <a:cubicBezTo>
                      <a:pt x="1559" y="943"/>
                      <a:pt x="1559" y="943"/>
                      <a:pt x="1559" y="943"/>
                    </a:cubicBezTo>
                    <a:moveTo>
                      <a:pt x="1564" y="923"/>
                    </a:moveTo>
                    <a:cubicBezTo>
                      <a:pt x="1568" y="909"/>
                      <a:pt x="1568" y="909"/>
                      <a:pt x="1568" y="909"/>
                    </a:cubicBezTo>
                    <a:cubicBezTo>
                      <a:pt x="1569" y="910"/>
                      <a:pt x="1570" y="910"/>
                      <a:pt x="1571" y="911"/>
                    </a:cubicBezTo>
                    <a:cubicBezTo>
                      <a:pt x="1571" y="911"/>
                      <a:pt x="1571" y="911"/>
                      <a:pt x="1571" y="911"/>
                    </a:cubicBezTo>
                    <a:cubicBezTo>
                      <a:pt x="1567" y="914"/>
                      <a:pt x="1567" y="914"/>
                      <a:pt x="1567" y="914"/>
                    </a:cubicBezTo>
                    <a:cubicBezTo>
                      <a:pt x="1572" y="911"/>
                      <a:pt x="1572" y="911"/>
                      <a:pt x="1572" y="911"/>
                    </a:cubicBezTo>
                    <a:cubicBezTo>
                      <a:pt x="1575" y="912"/>
                      <a:pt x="1578" y="913"/>
                      <a:pt x="1581" y="914"/>
                    </a:cubicBezTo>
                    <a:cubicBezTo>
                      <a:pt x="1581" y="915"/>
                      <a:pt x="1581" y="915"/>
                      <a:pt x="1581" y="915"/>
                    </a:cubicBezTo>
                    <a:cubicBezTo>
                      <a:pt x="1581" y="914"/>
                      <a:pt x="1581" y="914"/>
                      <a:pt x="1581" y="914"/>
                    </a:cubicBezTo>
                    <a:cubicBezTo>
                      <a:pt x="1583" y="915"/>
                      <a:pt x="1585" y="915"/>
                      <a:pt x="1586" y="916"/>
                    </a:cubicBezTo>
                    <a:cubicBezTo>
                      <a:pt x="1575" y="927"/>
                      <a:pt x="1575" y="927"/>
                      <a:pt x="1575" y="927"/>
                    </a:cubicBezTo>
                    <a:cubicBezTo>
                      <a:pt x="1575" y="927"/>
                      <a:pt x="1575" y="927"/>
                      <a:pt x="1575" y="927"/>
                    </a:cubicBezTo>
                    <a:cubicBezTo>
                      <a:pt x="1571" y="927"/>
                      <a:pt x="1568" y="926"/>
                      <a:pt x="1564" y="923"/>
                    </a:cubicBezTo>
                    <a:moveTo>
                      <a:pt x="1520" y="864"/>
                    </a:moveTo>
                    <a:cubicBezTo>
                      <a:pt x="1522" y="867"/>
                      <a:pt x="1523" y="869"/>
                      <a:pt x="1525" y="872"/>
                    </a:cubicBezTo>
                    <a:cubicBezTo>
                      <a:pt x="1520" y="873"/>
                      <a:pt x="1514" y="874"/>
                      <a:pt x="1508" y="875"/>
                    </a:cubicBezTo>
                    <a:cubicBezTo>
                      <a:pt x="1511" y="871"/>
                      <a:pt x="1514" y="868"/>
                      <a:pt x="1516" y="864"/>
                    </a:cubicBezTo>
                    <a:cubicBezTo>
                      <a:pt x="1520" y="864"/>
                      <a:pt x="1520" y="864"/>
                      <a:pt x="1520" y="864"/>
                    </a:cubicBezTo>
                    <a:moveTo>
                      <a:pt x="1525" y="865"/>
                    </a:moveTo>
                    <a:cubicBezTo>
                      <a:pt x="1540" y="866"/>
                      <a:pt x="1540" y="866"/>
                      <a:pt x="1540" y="866"/>
                    </a:cubicBezTo>
                    <a:cubicBezTo>
                      <a:pt x="1540" y="866"/>
                      <a:pt x="1540" y="867"/>
                      <a:pt x="1540" y="867"/>
                    </a:cubicBezTo>
                    <a:cubicBezTo>
                      <a:pt x="1537" y="868"/>
                      <a:pt x="1534" y="869"/>
                      <a:pt x="1531" y="870"/>
                    </a:cubicBezTo>
                    <a:cubicBezTo>
                      <a:pt x="1529" y="868"/>
                      <a:pt x="1527" y="866"/>
                      <a:pt x="1525" y="865"/>
                    </a:cubicBezTo>
                    <a:moveTo>
                      <a:pt x="1545" y="866"/>
                    </a:moveTo>
                    <a:cubicBezTo>
                      <a:pt x="1544" y="866"/>
                      <a:pt x="1544" y="866"/>
                      <a:pt x="1543" y="866"/>
                    </a:cubicBezTo>
                    <a:cubicBezTo>
                      <a:pt x="1544" y="866"/>
                      <a:pt x="1544" y="866"/>
                      <a:pt x="1544" y="866"/>
                    </a:cubicBezTo>
                    <a:cubicBezTo>
                      <a:pt x="1545" y="866"/>
                      <a:pt x="1545" y="866"/>
                      <a:pt x="1545" y="866"/>
                    </a:cubicBezTo>
                    <a:moveTo>
                      <a:pt x="1573" y="868"/>
                    </a:moveTo>
                    <a:cubicBezTo>
                      <a:pt x="1569" y="875"/>
                      <a:pt x="1563" y="884"/>
                      <a:pt x="1556" y="890"/>
                    </a:cubicBezTo>
                    <a:cubicBezTo>
                      <a:pt x="1553" y="888"/>
                      <a:pt x="1550" y="885"/>
                      <a:pt x="1547" y="883"/>
                    </a:cubicBezTo>
                    <a:cubicBezTo>
                      <a:pt x="1547" y="883"/>
                      <a:pt x="1547" y="883"/>
                      <a:pt x="1547" y="883"/>
                    </a:cubicBezTo>
                    <a:cubicBezTo>
                      <a:pt x="1551" y="882"/>
                      <a:pt x="1559" y="874"/>
                      <a:pt x="1563" y="867"/>
                    </a:cubicBezTo>
                    <a:cubicBezTo>
                      <a:pt x="1573" y="868"/>
                      <a:pt x="1573" y="868"/>
                      <a:pt x="1573" y="868"/>
                    </a:cubicBezTo>
                    <a:moveTo>
                      <a:pt x="1583" y="850"/>
                    </a:moveTo>
                    <a:cubicBezTo>
                      <a:pt x="1687" y="454"/>
                      <a:pt x="1687" y="454"/>
                      <a:pt x="1687" y="454"/>
                    </a:cubicBezTo>
                    <a:cubicBezTo>
                      <a:pt x="1691" y="457"/>
                      <a:pt x="1691" y="457"/>
                      <a:pt x="1691" y="457"/>
                    </a:cubicBezTo>
                    <a:cubicBezTo>
                      <a:pt x="1688" y="485"/>
                      <a:pt x="1686" y="515"/>
                      <a:pt x="1683" y="546"/>
                    </a:cubicBezTo>
                    <a:cubicBezTo>
                      <a:pt x="1682" y="546"/>
                      <a:pt x="1682" y="546"/>
                      <a:pt x="1682" y="546"/>
                    </a:cubicBezTo>
                    <a:cubicBezTo>
                      <a:pt x="1622" y="853"/>
                      <a:pt x="1622" y="853"/>
                      <a:pt x="1622" y="853"/>
                    </a:cubicBezTo>
                    <a:cubicBezTo>
                      <a:pt x="1583" y="850"/>
                      <a:pt x="1583" y="850"/>
                      <a:pt x="1583" y="850"/>
                    </a:cubicBezTo>
                    <a:moveTo>
                      <a:pt x="1687" y="453"/>
                    </a:moveTo>
                    <a:cubicBezTo>
                      <a:pt x="1687" y="452"/>
                      <a:pt x="1687" y="452"/>
                      <a:pt x="1687" y="452"/>
                    </a:cubicBezTo>
                    <a:cubicBezTo>
                      <a:pt x="1688" y="452"/>
                      <a:pt x="1690" y="452"/>
                      <a:pt x="1691" y="452"/>
                    </a:cubicBezTo>
                    <a:cubicBezTo>
                      <a:pt x="1691" y="454"/>
                      <a:pt x="1691" y="455"/>
                      <a:pt x="1691" y="457"/>
                    </a:cubicBezTo>
                    <a:cubicBezTo>
                      <a:pt x="1687" y="453"/>
                      <a:pt x="1687" y="453"/>
                      <a:pt x="1687" y="453"/>
                    </a:cubicBezTo>
                    <a:moveTo>
                      <a:pt x="1664" y="434"/>
                    </a:moveTo>
                    <a:cubicBezTo>
                      <a:pt x="1663" y="433"/>
                      <a:pt x="1663" y="433"/>
                      <a:pt x="1663" y="433"/>
                    </a:cubicBezTo>
                    <a:cubicBezTo>
                      <a:pt x="1663" y="433"/>
                      <a:pt x="1663" y="433"/>
                      <a:pt x="1663" y="433"/>
                    </a:cubicBezTo>
                    <a:cubicBezTo>
                      <a:pt x="1663" y="433"/>
                      <a:pt x="1663" y="433"/>
                      <a:pt x="1663" y="433"/>
                    </a:cubicBezTo>
                    <a:cubicBezTo>
                      <a:pt x="1664" y="434"/>
                      <a:pt x="1664" y="434"/>
                      <a:pt x="1664" y="434"/>
                    </a:cubicBezTo>
                    <a:cubicBezTo>
                      <a:pt x="1664" y="434"/>
                      <a:pt x="1664" y="434"/>
                      <a:pt x="1664" y="434"/>
                    </a:cubicBezTo>
                    <a:moveTo>
                      <a:pt x="1663" y="434"/>
                    </a:moveTo>
                    <a:cubicBezTo>
                      <a:pt x="1662" y="433"/>
                      <a:pt x="1662" y="433"/>
                      <a:pt x="1662" y="433"/>
                    </a:cubicBezTo>
                    <a:cubicBezTo>
                      <a:pt x="1663" y="433"/>
                      <a:pt x="1663" y="433"/>
                      <a:pt x="1663" y="433"/>
                    </a:cubicBezTo>
                    <a:cubicBezTo>
                      <a:pt x="1663" y="434"/>
                      <a:pt x="1663" y="434"/>
                      <a:pt x="1663" y="434"/>
                    </a:cubicBezTo>
                    <a:moveTo>
                      <a:pt x="1657" y="382"/>
                    </a:moveTo>
                    <a:cubicBezTo>
                      <a:pt x="1659" y="381"/>
                      <a:pt x="1661" y="381"/>
                      <a:pt x="1664" y="381"/>
                    </a:cubicBezTo>
                    <a:cubicBezTo>
                      <a:pt x="1664" y="383"/>
                      <a:pt x="1664" y="383"/>
                      <a:pt x="1664" y="383"/>
                    </a:cubicBezTo>
                    <a:cubicBezTo>
                      <a:pt x="1662" y="386"/>
                      <a:pt x="1661" y="389"/>
                      <a:pt x="1660" y="393"/>
                    </a:cubicBezTo>
                    <a:cubicBezTo>
                      <a:pt x="1660" y="394"/>
                      <a:pt x="1660" y="394"/>
                      <a:pt x="1660" y="394"/>
                    </a:cubicBezTo>
                    <a:cubicBezTo>
                      <a:pt x="1657" y="382"/>
                      <a:pt x="1657" y="382"/>
                      <a:pt x="1657" y="382"/>
                    </a:cubicBezTo>
                    <a:moveTo>
                      <a:pt x="1702" y="381"/>
                    </a:moveTo>
                    <a:cubicBezTo>
                      <a:pt x="1701" y="399"/>
                      <a:pt x="1701" y="399"/>
                      <a:pt x="1701" y="399"/>
                    </a:cubicBezTo>
                    <a:cubicBezTo>
                      <a:pt x="1698" y="398"/>
                      <a:pt x="1698" y="398"/>
                      <a:pt x="1698" y="398"/>
                    </a:cubicBezTo>
                    <a:cubicBezTo>
                      <a:pt x="1698" y="391"/>
                      <a:pt x="1698" y="385"/>
                      <a:pt x="1698" y="381"/>
                    </a:cubicBezTo>
                    <a:cubicBezTo>
                      <a:pt x="1699" y="381"/>
                      <a:pt x="1700" y="381"/>
                      <a:pt x="1702" y="381"/>
                    </a:cubicBezTo>
                    <a:moveTo>
                      <a:pt x="1769" y="395"/>
                    </a:moveTo>
                    <a:cubicBezTo>
                      <a:pt x="1760" y="415"/>
                      <a:pt x="1760" y="415"/>
                      <a:pt x="1760" y="415"/>
                    </a:cubicBezTo>
                    <a:cubicBezTo>
                      <a:pt x="1758" y="415"/>
                      <a:pt x="1756" y="415"/>
                      <a:pt x="1755" y="415"/>
                    </a:cubicBezTo>
                    <a:cubicBezTo>
                      <a:pt x="1757" y="411"/>
                      <a:pt x="1758" y="408"/>
                      <a:pt x="1757" y="406"/>
                    </a:cubicBezTo>
                    <a:cubicBezTo>
                      <a:pt x="1757" y="406"/>
                      <a:pt x="1756" y="407"/>
                      <a:pt x="1756" y="408"/>
                    </a:cubicBezTo>
                    <a:cubicBezTo>
                      <a:pt x="1755" y="403"/>
                      <a:pt x="1753" y="398"/>
                      <a:pt x="1750" y="394"/>
                    </a:cubicBezTo>
                    <a:cubicBezTo>
                      <a:pt x="1751" y="390"/>
                      <a:pt x="1751" y="390"/>
                      <a:pt x="1751" y="390"/>
                    </a:cubicBezTo>
                    <a:cubicBezTo>
                      <a:pt x="1758" y="391"/>
                      <a:pt x="1764" y="393"/>
                      <a:pt x="1769" y="395"/>
                    </a:cubicBezTo>
                    <a:moveTo>
                      <a:pt x="1790" y="406"/>
                    </a:moveTo>
                    <a:cubicBezTo>
                      <a:pt x="1786" y="411"/>
                      <a:pt x="1786" y="411"/>
                      <a:pt x="1786" y="411"/>
                    </a:cubicBezTo>
                    <a:cubicBezTo>
                      <a:pt x="1783" y="413"/>
                      <a:pt x="1777" y="414"/>
                      <a:pt x="1770" y="414"/>
                    </a:cubicBezTo>
                    <a:cubicBezTo>
                      <a:pt x="1777" y="398"/>
                      <a:pt x="1777" y="398"/>
                      <a:pt x="1777" y="398"/>
                    </a:cubicBezTo>
                    <a:cubicBezTo>
                      <a:pt x="1784" y="401"/>
                      <a:pt x="1788" y="404"/>
                      <a:pt x="1790" y="406"/>
                    </a:cubicBezTo>
                    <a:moveTo>
                      <a:pt x="1757" y="446"/>
                    </a:moveTo>
                    <a:cubicBezTo>
                      <a:pt x="1760" y="443"/>
                      <a:pt x="1762" y="439"/>
                      <a:pt x="1764" y="435"/>
                    </a:cubicBezTo>
                    <a:cubicBezTo>
                      <a:pt x="1765" y="436"/>
                      <a:pt x="1766" y="437"/>
                      <a:pt x="1766" y="437"/>
                    </a:cubicBezTo>
                    <a:cubicBezTo>
                      <a:pt x="1767" y="438"/>
                      <a:pt x="1768" y="439"/>
                      <a:pt x="1767" y="440"/>
                    </a:cubicBezTo>
                    <a:cubicBezTo>
                      <a:pt x="1767" y="441"/>
                      <a:pt x="1766" y="442"/>
                      <a:pt x="1766" y="442"/>
                    </a:cubicBezTo>
                    <a:cubicBezTo>
                      <a:pt x="1764" y="443"/>
                      <a:pt x="1761" y="445"/>
                      <a:pt x="1757" y="446"/>
                    </a:cubicBezTo>
                    <a:moveTo>
                      <a:pt x="1734" y="457"/>
                    </a:moveTo>
                    <a:cubicBezTo>
                      <a:pt x="1863" y="869"/>
                      <a:pt x="1863" y="869"/>
                      <a:pt x="1863" y="869"/>
                    </a:cubicBezTo>
                    <a:cubicBezTo>
                      <a:pt x="1769" y="863"/>
                      <a:pt x="1769" y="863"/>
                      <a:pt x="1769" y="863"/>
                    </a:cubicBezTo>
                    <a:cubicBezTo>
                      <a:pt x="1711" y="513"/>
                      <a:pt x="1711" y="513"/>
                      <a:pt x="1711" y="513"/>
                    </a:cubicBezTo>
                    <a:cubicBezTo>
                      <a:pt x="1716" y="457"/>
                      <a:pt x="1716" y="457"/>
                      <a:pt x="1716" y="457"/>
                    </a:cubicBezTo>
                    <a:cubicBezTo>
                      <a:pt x="1716" y="457"/>
                      <a:pt x="1717" y="457"/>
                      <a:pt x="1717" y="456"/>
                    </a:cubicBezTo>
                    <a:cubicBezTo>
                      <a:pt x="1723" y="457"/>
                      <a:pt x="1729" y="457"/>
                      <a:pt x="1734" y="457"/>
                    </a:cubicBezTo>
                    <a:moveTo>
                      <a:pt x="1879" y="883"/>
                    </a:moveTo>
                    <a:cubicBezTo>
                      <a:pt x="1879" y="883"/>
                      <a:pt x="1879" y="883"/>
                      <a:pt x="1879" y="883"/>
                    </a:cubicBezTo>
                    <a:cubicBezTo>
                      <a:pt x="1879" y="883"/>
                      <a:pt x="1879" y="883"/>
                      <a:pt x="1879" y="883"/>
                    </a:cubicBezTo>
                    <a:moveTo>
                      <a:pt x="1942" y="1335"/>
                    </a:moveTo>
                    <a:cubicBezTo>
                      <a:pt x="1943" y="1335"/>
                      <a:pt x="1943" y="1335"/>
                      <a:pt x="1943" y="1335"/>
                    </a:cubicBezTo>
                    <a:cubicBezTo>
                      <a:pt x="1943" y="1335"/>
                      <a:pt x="1943" y="1336"/>
                      <a:pt x="1942" y="1336"/>
                    </a:cubicBezTo>
                    <a:cubicBezTo>
                      <a:pt x="1942" y="1337"/>
                      <a:pt x="1942" y="1337"/>
                      <a:pt x="1942" y="1337"/>
                    </a:cubicBezTo>
                    <a:cubicBezTo>
                      <a:pt x="1942" y="1335"/>
                      <a:pt x="1942" y="1335"/>
                      <a:pt x="1942" y="1335"/>
                    </a:cubicBezTo>
                    <a:moveTo>
                      <a:pt x="1942" y="1337"/>
                    </a:moveTo>
                    <a:cubicBezTo>
                      <a:pt x="1942" y="1337"/>
                      <a:pt x="1942" y="1337"/>
                      <a:pt x="1942" y="1337"/>
                    </a:cubicBezTo>
                    <a:cubicBezTo>
                      <a:pt x="1943" y="1336"/>
                      <a:pt x="1943" y="1336"/>
                      <a:pt x="1943" y="1336"/>
                    </a:cubicBezTo>
                    <a:cubicBezTo>
                      <a:pt x="1944" y="1336"/>
                      <a:pt x="1944" y="1336"/>
                      <a:pt x="1944" y="1336"/>
                    </a:cubicBezTo>
                    <a:cubicBezTo>
                      <a:pt x="1943" y="1336"/>
                      <a:pt x="1943" y="1337"/>
                      <a:pt x="1942" y="1337"/>
                    </a:cubicBezTo>
                    <a:moveTo>
                      <a:pt x="1942" y="1334"/>
                    </a:moveTo>
                    <a:cubicBezTo>
                      <a:pt x="1942" y="1334"/>
                      <a:pt x="1942" y="1334"/>
                      <a:pt x="1942" y="1334"/>
                    </a:cubicBezTo>
                    <a:cubicBezTo>
                      <a:pt x="1942" y="1334"/>
                      <a:pt x="1942" y="1334"/>
                      <a:pt x="1942" y="1334"/>
                    </a:cubicBezTo>
                    <a:cubicBezTo>
                      <a:pt x="1942" y="1334"/>
                      <a:pt x="1942" y="1334"/>
                      <a:pt x="1942" y="1334"/>
                    </a:cubicBezTo>
                    <a:moveTo>
                      <a:pt x="1944" y="1338"/>
                    </a:moveTo>
                    <a:cubicBezTo>
                      <a:pt x="1943" y="1338"/>
                      <a:pt x="1942" y="1339"/>
                      <a:pt x="1942" y="1340"/>
                    </a:cubicBezTo>
                    <a:cubicBezTo>
                      <a:pt x="1942" y="1338"/>
                      <a:pt x="1942" y="1338"/>
                      <a:pt x="1942" y="1338"/>
                    </a:cubicBezTo>
                    <a:cubicBezTo>
                      <a:pt x="1942" y="1338"/>
                      <a:pt x="1943" y="1338"/>
                      <a:pt x="1944" y="1338"/>
                    </a:cubicBezTo>
                    <a:moveTo>
                      <a:pt x="2144" y="1702"/>
                    </a:moveTo>
                    <a:cubicBezTo>
                      <a:pt x="2198" y="1771"/>
                      <a:pt x="2268" y="1868"/>
                      <a:pt x="2335" y="1972"/>
                    </a:cubicBezTo>
                    <a:cubicBezTo>
                      <a:pt x="2341" y="1982"/>
                      <a:pt x="2341" y="1982"/>
                      <a:pt x="2341" y="1982"/>
                    </a:cubicBezTo>
                    <a:cubicBezTo>
                      <a:pt x="2347" y="1993"/>
                      <a:pt x="2357" y="2008"/>
                      <a:pt x="2368" y="2027"/>
                    </a:cubicBezTo>
                    <a:cubicBezTo>
                      <a:pt x="2370" y="2034"/>
                      <a:pt x="2370" y="2034"/>
                      <a:pt x="2370" y="2034"/>
                    </a:cubicBezTo>
                    <a:cubicBezTo>
                      <a:pt x="2368" y="2031"/>
                      <a:pt x="2367" y="2029"/>
                      <a:pt x="2365" y="2026"/>
                    </a:cubicBezTo>
                    <a:cubicBezTo>
                      <a:pt x="2347" y="1994"/>
                      <a:pt x="2326" y="1959"/>
                      <a:pt x="2304" y="1930"/>
                    </a:cubicBezTo>
                    <a:cubicBezTo>
                      <a:pt x="2250" y="1848"/>
                      <a:pt x="2190" y="1764"/>
                      <a:pt x="2144" y="1703"/>
                    </a:cubicBezTo>
                    <a:cubicBezTo>
                      <a:pt x="2144" y="1702"/>
                      <a:pt x="2144" y="1702"/>
                      <a:pt x="2144" y="1702"/>
                    </a:cubicBezTo>
                    <a:moveTo>
                      <a:pt x="2571" y="2801"/>
                    </a:moveTo>
                    <a:cubicBezTo>
                      <a:pt x="2383" y="2953"/>
                      <a:pt x="2383" y="2953"/>
                      <a:pt x="2383" y="2953"/>
                    </a:cubicBezTo>
                    <a:cubicBezTo>
                      <a:pt x="2384" y="2946"/>
                      <a:pt x="2384" y="2938"/>
                      <a:pt x="2385" y="2931"/>
                    </a:cubicBezTo>
                    <a:cubicBezTo>
                      <a:pt x="2385" y="2909"/>
                      <a:pt x="2385" y="2889"/>
                      <a:pt x="2384" y="2869"/>
                    </a:cubicBezTo>
                    <a:cubicBezTo>
                      <a:pt x="2431" y="2810"/>
                      <a:pt x="2431" y="2810"/>
                      <a:pt x="2431" y="2810"/>
                    </a:cubicBezTo>
                    <a:cubicBezTo>
                      <a:pt x="2571" y="2801"/>
                      <a:pt x="2571" y="2801"/>
                      <a:pt x="2571" y="2801"/>
                    </a:cubicBezTo>
                    <a:moveTo>
                      <a:pt x="2370" y="2965"/>
                    </a:moveTo>
                    <a:cubicBezTo>
                      <a:pt x="2361" y="2972"/>
                      <a:pt x="2361" y="2972"/>
                      <a:pt x="2361" y="2972"/>
                    </a:cubicBezTo>
                    <a:cubicBezTo>
                      <a:pt x="2362" y="2951"/>
                      <a:pt x="2362" y="2925"/>
                      <a:pt x="2361" y="2898"/>
                    </a:cubicBezTo>
                    <a:cubicBezTo>
                      <a:pt x="2372" y="2884"/>
                      <a:pt x="2372" y="2884"/>
                      <a:pt x="2372" y="2884"/>
                    </a:cubicBezTo>
                    <a:cubicBezTo>
                      <a:pt x="2373" y="2899"/>
                      <a:pt x="2372" y="2914"/>
                      <a:pt x="2372" y="2930"/>
                    </a:cubicBezTo>
                    <a:cubicBezTo>
                      <a:pt x="2371" y="2942"/>
                      <a:pt x="2370" y="2953"/>
                      <a:pt x="2370" y="2965"/>
                    </a:cubicBezTo>
                    <a:moveTo>
                      <a:pt x="2296" y="3121"/>
                    </a:moveTo>
                    <a:cubicBezTo>
                      <a:pt x="2293" y="3124"/>
                      <a:pt x="2293" y="3124"/>
                      <a:pt x="2293" y="3124"/>
                    </a:cubicBezTo>
                    <a:cubicBezTo>
                      <a:pt x="2299" y="3092"/>
                      <a:pt x="2305" y="3055"/>
                      <a:pt x="2311" y="3018"/>
                    </a:cubicBezTo>
                    <a:cubicBezTo>
                      <a:pt x="2322" y="3009"/>
                      <a:pt x="2322" y="3009"/>
                      <a:pt x="2322" y="3009"/>
                    </a:cubicBezTo>
                    <a:cubicBezTo>
                      <a:pt x="2317" y="3033"/>
                      <a:pt x="2305" y="3083"/>
                      <a:pt x="2296" y="3121"/>
                    </a:cubicBezTo>
                    <a:moveTo>
                      <a:pt x="2288" y="3129"/>
                    </a:moveTo>
                    <a:cubicBezTo>
                      <a:pt x="2281" y="3137"/>
                      <a:pt x="2281" y="3137"/>
                      <a:pt x="2281" y="3137"/>
                    </a:cubicBezTo>
                    <a:cubicBezTo>
                      <a:pt x="2286" y="3104"/>
                      <a:pt x="2289" y="3062"/>
                      <a:pt x="2293" y="3036"/>
                    </a:cubicBezTo>
                    <a:cubicBezTo>
                      <a:pt x="2294" y="3032"/>
                      <a:pt x="2294" y="3032"/>
                      <a:pt x="2294" y="3032"/>
                    </a:cubicBezTo>
                    <a:cubicBezTo>
                      <a:pt x="2306" y="3022"/>
                      <a:pt x="2306" y="3022"/>
                      <a:pt x="2306" y="3022"/>
                    </a:cubicBezTo>
                    <a:cubicBezTo>
                      <a:pt x="2299" y="3061"/>
                      <a:pt x="2292" y="3100"/>
                      <a:pt x="2288" y="3129"/>
                    </a:cubicBezTo>
                    <a:moveTo>
                      <a:pt x="2285" y="3145"/>
                    </a:moveTo>
                    <a:cubicBezTo>
                      <a:pt x="2283" y="3162"/>
                      <a:pt x="2282" y="3174"/>
                      <a:pt x="2282" y="3181"/>
                    </a:cubicBezTo>
                    <a:cubicBezTo>
                      <a:pt x="2277" y="3176"/>
                      <a:pt x="2271" y="3171"/>
                      <a:pt x="2266" y="3166"/>
                    </a:cubicBezTo>
                    <a:cubicBezTo>
                      <a:pt x="2275" y="3157"/>
                      <a:pt x="2275" y="3157"/>
                      <a:pt x="2275" y="3157"/>
                    </a:cubicBezTo>
                    <a:cubicBezTo>
                      <a:pt x="2274" y="3161"/>
                      <a:pt x="2275" y="3164"/>
                      <a:pt x="2275" y="3165"/>
                    </a:cubicBezTo>
                    <a:cubicBezTo>
                      <a:pt x="2276" y="3162"/>
                      <a:pt x="2277" y="3157"/>
                      <a:pt x="2278" y="3153"/>
                    </a:cubicBezTo>
                    <a:cubicBezTo>
                      <a:pt x="2285" y="3145"/>
                      <a:pt x="2285" y="3145"/>
                      <a:pt x="2285" y="3145"/>
                    </a:cubicBezTo>
                    <a:moveTo>
                      <a:pt x="2208" y="3273"/>
                    </a:moveTo>
                    <a:cubicBezTo>
                      <a:pt x="2213" y="3281"/>
                      <a:pt x="2217" y="3295"/>
                      <a:pt x="2221" y="3311"/>
                    </a:cubicBezTo>
                    <a:cubicBezTo>
                      <a:pt x="2221" y="3311"/>
                      <a:pt x="2221" y="3311"/>
                      <a:pt x="2221" y="3311"/>
                    </a:cubicBezTo>
                    <a:cubicBezTo>
                      <a:pt x="2218" y="3302"/>
                      <a:pt x="2215" y="3291"/>
                      <a:pt x="2210" y="3280"/>
                    </a:cubicBezTo>
                    <a:cubicBezTo>
                      <a:pt x="2210" y="3278"/>
                      <a:pt x="2209" y="3275"/>
                      <a:pt x="2208" y="3273"/>
                    </a:cubicBezTo>
                    <a:moveTo>
                      <a:pt x="2229" y="3349"/>
                    </a:moveTo>
                    <a:cubicBezTo>
                      <a:pt x="2230" y="3352"/>
                      <a:pt x="2230" y="3354"/>
                      <a:pt x="2230" y="3357"/>
                    </a:cubicBezTo>
                    <a:cubicBezTo>
                      <a:pt x="2230" y="3355"/>
                      <a:pt x="2230" y="3353"/>
                      <a:pt x="2229" y="3351"/>
                    </a:cubicBezTo>
                    <a:cubicBezTo>
                      <a:pt x="2229" y="3350"/>
                      <a:pt x="2229" y="3349"/>
                      <a:pt x="2229" y="3348"/>
                    </a:cubicBezTo>
                    <a:cubicBezTo>
                      <a:pt x="2229" y="3348"/>
                      <a:pt x="2229" y="3349"/>
                      <a:pt x="2229" y="3349"/>
                    </a:cubicBezTo>
                    <a:moveTo>
                      <a:pt x="2233" y="3375"/>
                    </a:moveTo>
                    <a:cubicBezTo>
                      <a:pt x="2233" y="3376"/>
                      <a:pt x="2232" y="3378"/>
                      <a:pt x="2232" y="3379"/>
                    </a:cubicBezTo>
                    <a:cubicBezTo>
                      <a:pt x="2232" y="3376"/>
                      <a:pt x="2232" y="3373"/>
                      <a:pt x="2232" y="3370"/>
                    </a:cubicBezTo>
                    <a:cubicBezTo>
                      <a:pt x="2232" y="3372"/>
                      <a:pt x="2233" y="3374"/>
                      <a:pt x="2233" y="3375"/>
                    </a:cubicBezTo>
                    <a:moveTo>
                      <a:pt x="2224" y="3407"/>
                    </a:moveTo>
                    <a:cubicBezTo>
                      <a:pt x="2224" y="3408"/>
                      <a:pt x="2224" y="3408"/>
                      <a:pt x="2224" y="3409"/>
                    </a:cubicBezTo>
                    <a:cubicBezTo>
                      <a:pt x="2223" y="3409"/>
                      <a:pt x="2223" y="3410"/>
                      <a:pt x="2222" y="3410"/>
                    </a:cubicBezTo>
                    <a:cubicBezTo>
                      <a:pt x="2223" y="3409"/>
                      <a:pt x="2223" y="3409"/>
                      <a:pt x="2223" y="3408"/>
                    </a:cubicBezTo>
                    <a:cubicBezTo>
                      <a:pt x="2224" y="3407"/>
                      <a:pt x="2224" y="3407"/>
                      <a:pt x="2224" y="3407"/>
                    </a:cubicBezTo>
                    <a:moveTo>
                      <a:pt x="2219" y="3414"/>
                    </a:moveTo>
                    <a:cubicBezTo>
                      <a:pt x="2218" y="3414"/>
                      <a:pt x="2218" y="3414"/>
                      <a:pt x="2218" y="3414"/>
                    </a:cubicBezTo>
                    <a:cubicBezTo>
                      <a:pt x="2218" y="3414"/>
                      <a:pt x="2218" y="3413"/>
                      <a:pt x="2219" y="3413"/>
                    </a:cubicBezTo>
                    <a:cubicBezTo>
                      <a:pt x="2219" y="3414"/>
                      <a:pt x="2219" y="3414"/>
                      <a:pt x="2219" y="3414"/>
                    </a:cubicBezTo>
                    <a:moveTo>
                      <a:pt x="2208" y="3421"/>
                    </a:moveTo>
                    <a:cubicBezTo>
                      <a:pt x="2207" y="3422"/>
                      <a:pt x="2206" y="3422"/>
                      <a:pt x="2205" y="3423"/>
                    </a:cubicBezTo>
                    <a:cubicBezTo>
                      <a:pt x="2206" y="3422"/>
                      <a:pt x="2208" y="3421"/>
                      <a:pt x="2210" y="3419"/>
                    </a:cubicBezTo>
                    <a:cubicBezTo>
                      <a:pt x="2210" y="3419"/>
                      <a:pt x="2211" y="3418"/>
                      <a:pt x="2211" y="3418"/>
                    </a:cubicBezTo>
                    <a:cubicBezTo>
                      <a:pt x="2210" y="3419"/>
                      <a:pt x="2210" y="3419"/>
                      <a:pt x="2209" y="3420"/>
                    </a:cubicBezTo>
                    <a:cubicBezTo>
                      <a:pt x="2208" y="3421"/>
                      <a:pt x="2208" y="3421"/>
                      <a:pt x="2208" y="3421"/>
                    </a:cubicBezTo>
                    <a:moveTo>
                      <a:pt x="2188" y="3432"/>
                    </a:moveTo>
                    <a:cubicBezTo>
                      <a:pt x="2189" y="3432"/>
                      <a:pt x="2189" y="3432"/>
                      <a:pt x="2189" y="3432"/>
                    </a:cubicBezTo>
                    <a:cubicBezTo>
                      <a:pt x="2188" y="3433"/>
                      <a:pt x="2187" y="3433"/>
                      <a:pt x="2186" y="3434"/>
                    </a:cubicBezTo>
                    <a:cubicBezTo>
                      <a:pt x="2186" y="3433"/>
                      <a:pt x="2187" y="3433"/>
                      <a:pt x="2187" y="3433"/>
                    </a:cubicBezTo>
                    <a:cubicBezTo>
                      <a:pt x="2188" y="3432"/>
                      <a:pt x="2188" y="3432"/>
                      <a:pt x="2188" y="3432"/>
                    </a:cubicBezTo>
                    <a:cubicBezTo>
                      <a:pt x="2187" y="3432"/>
                      <a:pt x="2187" y="3432"/>
                      <a:pt x="2187" y="3432"/>
                    </a:cubicBezTo>
                    <a:cubicBezTo>
                      <a:pt x="2188" y="3432"/>
                      <a:pt x="2188" y="3432"/>
                      <a:pt x="2188" y="3432"/>
                    </a:cubicBezTo>
                    <a:cubicBezTo>
                      <a:pt x="2189" y="3432"/>
                      <a:pt x="2189" y="3432"/>
                      <a:pt x="2189" y="3432"/>
                    </a:cubicBezTo>
                    <a:cubicBezTo>
                      <a:pt x="2189" y="3432"/>
                      <a:pt x="2189" y="3432"/>
                      <a:pt x="2189" y="3432"/>
                    </a:cubicBezTo>
                    <a:cubicBezTo>
                      <a:pt x="2189" y="3432"/>
                      <a:pt x="2189" y="3432"/>
                      <a:pt x="2189" y="3432"/>
                    </a:cubicBezTo>
                    <a:cubicBezTo>
                      <a:pt x="2190" y="3431"/>
                      <a:pt x="2192" y="3430"/>
                      <a:pt x="2194" y="3429"/>
                    </a:cubicBezTo>
                    <a:cubicBezTo>
                      <a:pt x="2192" y="3430"/>
                      <a:pt x="2191" y="3431"/>
                      <a:pt x="2189" y="3432"/>
                    </a:cubicBezTo>
                    <a:cubicBezTo>
                      <a:pt x="2189" y="3432"/>
                      <a:pt x="2189" y="3432"/>
                      <a:pt x="2189" y="3432"/>
                    </a:cubicBezTo>
                    <a:cubicBezTo>
                      <a:pt x="2188" y="3432"/>
                      <a:pt x="2188" y="3432"/>
                      <a:pt x="2188" y="3432"/>
                    </a:cubicBezTo>
                    <a:moveTo>
                      <a:pt x="2174" y="3441"/>
                    </a:moveTo>
                    <a:cubicBezTo>
                      <a:pt x="2173" y="3442"/>
                      <a:pt x="2173" y="3442"/>
                      <a:pt x="2173" y="3442"/>
                    </a:cubicBezTo>
                    <a:cubicBezTo>
                      <a:pt x="2172" y="3442"/>
                      <a:pt x="2172" y="3442"/>
                      <a:pt x="2172" y="3442"/>
                    </a:cubicBezTo>
                    <a:cubicBezTo>
                      <a:pt x="2173" y="3441"/>
                      <a:pt x="2173" y="3441"/>
                      <a:pt x="2173" y="3441"/>
                    </a:cubicBezTo>
                    <a:cubicBezTo>
                      <a:pt x="2174" y="3441"/>
                      <a:pt x="2174" y="3441"/>
                      <a:pt x="2174" y="3441"/>
                    </a:cubicBezTo>
                    <a:moveTo>
                      <a:pt x="1989" y="3596"/>
                    </a:moveTo>
                    <a:cubicBezTo>
                      <a:pt x="1989" y="3596"/>
                      <a:pt x="1989" y="3595"/>
                      <a:pt x="1989" y="3595"/>
                    </a:cubicBezTo>
                    <a:cubicBezTo>
                      <a:pt x="1990" y="3594"/>
                      <a:pt x="1990" y="3594"/>
                      <a:pt x="1990" y="3594"/>
                    </a:cubicBezTo>
                    <a:cubicBezTo>
                      <a:pt x="1990" y="3595"/>
                      <a:pt x="1990" y="3595"/>
                      <a:pt x="1990" y="3596"/>
                    </a:cubicBezTo>
                    <a:cubicBezTo>
                      <a:pt x="1989" y="3596"/>
                      <a:pt x="1989" y="3596"/>
                      <a:pt x="1989" y="3596"/>
                    </a:cubicBezTo>
                    <a:moveTo>
                      <a:pt x="1987" y="3598"/>
                    </a:moveTo>
                    <a:cubicBezTo>
                      <a:pt x="1986" y="3598"/>
                      <a:pt x="1986" y="3598"/>
                      <a:pt x="1985" y="3598"/>
                    </a:cubicBezTo>
                    <a:cubicBezTo>
                      <a:pt x="1985" y="3598"/>
                      <a:pt x="1985" y="3598"/>
                      <a:pt x="1985" y="3598"/>
                    </a:cubicBezTo>
                    <a:cubicBezTo>
                      <a:pt x="1986" y="3598"/>
                      <a:pt x="1986" y="3597"/>
                      <a:pt x="1986" y="3597"/>
                    </a:cubicBezTo>
                    <a:cubicBezTo>
                      <a:pt x="1987" y="3598"/>
                      <a:pt x="1987" y="3598"/>
                      <a:pt x="1987" y="3598"/>
                    </a:cubicBezTo>
                    <a:moveTo>
                      <a:pt x="1984" y="3599"/>
                    </a:moveTo>
                    <a:cubicBezTo>
                      <a:pt x="1984" y="3599"/>
                      <a:pt x="1984" y="3599"/>
                      <a:pt x="1984" y="3599"/>
                    </a:cubicBezTo>
                    <a:cubicBezTo>
                      <a:pt x="1984" y="3599"/>
                      <a:pt x="1984" y="3599"/>
                      <a:pt x="1984" y="3599"/>
                    </a:cubicBezTo>
                    <a:cubicBezTo>
                      <a:pt x="1984" y="3599"/>
                      <a:pt x="1984" y="3599"/>
                      <a:pt x="1984" y="3599"/>
                    </a:cubicBezTo>
                    <a:moveTo>
                      <a:pt x="1823" y="3660"/>
                    </a:moveTo>
                    <a:cubicBezTo>
                      <a:pt x="1818" y="3662"/>
                      <a:pt x="1814" y="3663"/>
                      <a:pt x="1809" y="3664"/>
                    </a:cubicBezTo>
                    <a:cubicBezTo>
                      <a:pt x="1811" y="3663"/>
                      <a:pt x="1813" y="3661"/>
                      <a:pt x="1815" y="3660"/>
                    </a:cubicBezTo>
                    <a:cubicBezTo>
                      <a:pt x="1818" y="3660"/>
                      <a:pt x="1820" y="3660"/>
                      <a:pt x="1823" y="3660"/>
                    </a:cubicBezTo>
                    <a:moveTo>
                      <a:pt x="1736" y="3697"/>
                    </a:moveTo>
                    <a:cubicBezTo>
                      <a:pt x="1734" y="3697"/>
                      <a:pt x="1732" y="3696"/>
                      <a:pt x="1730" y="3696"/>
                    </a:cubicBezTo>
                    <a:cubicBezTo>
                      <a:pt x="1727" y="3696"/>
                      <a:pt x="1724" y="3695"/>
                      <a:pt x="1722" y="3695"/>
                    </a:cubicBezTo>
                    <a:cubicBezTo>
                      <a:pt x="1732" y="3693"/>
                      <a:pt x="1742" y="3691"/>
                      <a:pt x="1753" y="3689"/>
                    </a:cubicBezTo>
                    <a:cubicBezTo>
                      <a:pt x="1747" y="3692"/>
                      <a:pt x="1742" y="3695"/>
                      <a:pt x="1736" y="3697"/>
                    </a:cubicBezTo>
                    <a:moveTo>
                      <a:pt x="1727" y="3719"/>
                    </a:moveTo>
                    <a:cubicBezTo>
                      <a:pt x="1705" y="3729"/>
                      <a:pt x="1686" y="3738"/>
                      <a:pt x="1670" y="3747"/>
                    </a:cubicBezTo>
                    <a:cubicBezTo>
                      <a:pt x="1662" y="3745"/>
                      <a:pt x="1653" y="3744"/>
                      <a:pt x="1644" y="3744"/>
                    </a:cubicBezTo>
                    <a:cubicBezTo>
                      <a:pt x="1669" y="3739"/>
                      <a:pt x="1695" y="3731"/>
                      <a:pt x="1720" y="3719"/>
                    </a:cubicBezTo>
                    <a:cubicBezTo>
                      <a:pt x="1722" y="3719"/>
                      <a:pt x="1725" y="3719"/>
                      <a:pt x="1727" y="3719"/>
                    </a:cubicBezTo>
                    <a:moveTo>
                      <a:pt x="1798" y="3707"/>
                    </a:moveTo>
                    <a:cubicBezTo>
                      <a:pt x="1816" y="3700"/>
                      <a:pt x="1835" y="3694"/>
                      <a:pt x="1855" y="3689"/>
                    </a:cubicBezTo>
                    <a:cubicBezTo>
                      <a:pt x="1843" y="3698"/>
                      <a:pt x="1832" y="3707"/>
                      <a:pt x="1824" y="3717"/>
                    </a:cubicBezTo>
                    <a:cubicBezTo>
                      <a:pt x="1814" y="3718"/>
                      <a:pt x="1804" y="3719"/>
                      <a:pt x="1795" y="3721"/>
                    </a:cubicBezTo>
                    <a:cubicBezTo>
                      <a:pt x="1791" y="3719"/>
                      <a:pt x="1787" y="3717"/>
                      <a:pt x="1784" y="3715"/>
                    </a:cubicBezTo>
                    <a:cubicBezTo>
                      <a:pt x="1788" y="3712"/>
                      <a:pt x="1793" y="3709"/>
                      <a:pt x="1798" y="3707"/>
                    </a:cubicBezTo>
                    <a:moveTo>
                      <a:pt x="1872" y="3663"/>
                    </a:moveTo>
                    <a:cubicBezTo>
                      <a:pt x="1903" y="3655"/>
                      <a:pt x="1940" y="3648"/>
                      <a:pt x="1979" y="3649"/>
                    </a:cubicBezTo>
                    <a:cubicBezTo>
                      <a:pt x="1978" y="3650"/>
                      <a:pt x="1976" y="3650"/>
                      <a:pt x="1975" y="3650"/>
                    </a:cubicBezTo>
                    <a:cubicBezTo>
                      <a:pt x="1967" y="3652"/>
                      <a:pt x="1960" y="3655"/>
                      <a:pt x="1953" y="3657"/>
                    </a:cubicBezTo>
                    <a:cubicBezTo>
                      <a:pt x="1940" y="3658"/>
                      <a:pt x="1927" y="3660"/>
                      <a:pt x="1915" y="3664"/>
                    </a:cubicBezTo>
                    <a:cubicBezTo>
                      <a:pt x="1914" y="3664"/>
                      <a:pt x="1914" y="3664"/>
                      <a:pt x="1914" y="3664"/>
                    </a:cubicBezTo>
                    <a:cubicBezTo>
                      <a:pt x="1900" y="3663"/>
                      <a:pt x="1885" y="3662"/>
                      <a:pt x="1872" y="3663"/>
                    </a:cubicBezTo>
                    <a:moveTo>
                      <a:pt x="2232" y="3690"/>
                    </a:moveTo>
                    <a:cubicBezTo>
                      <a:pt x="2208" y="3693"/>
                      <a:pt x="2208" y="3693"/>
                      <a:pt x="2208" y="3693"/>
                    </a:cubicBezTo>
                    <a:cubicBezTo>
                      <a:pt x="2203" y="3694"/>
                      <a:pt x="2198" y="3695"/>
                      <a:pt x="2191" y="3696"/>
                    </a:cubicBezTo>
                    <a:cubicBezTo>
                      <a:pt x="2183" y="3692"/>
                      <a:pt x="2175" y="3688"/>
                      <a:pt x="2166" y="3684"/>
                    </a:cubicBezTo>
                    <a:cubicBezTo>
                      <a:pt x="2170" y="3684"/>
                      <a:pt x="2175" y="3684"/>
                      <a:pt x="2180" y="3684"/>
                    </a:cubicBezTo>
                    <a:cubicBezTo>
                      <a:pt x="2188" y="3685"/>
                      <a:pt x="2196" y="3686"/>
                      <a:pt x="2204" y="3686"/>
                    </a:cubicBezTo>
                    <a:cubicBezTo>
                      <a:pt x="2213" y="3687"/>
                      <a:pt x="2222" y="3688"/>
                      <a:pt x="2232" y="3690"/>
                    </a:cubicBezTo>
                    <a:moveTo>
                      <a:pt x="2179" y="3698"/>
                    </a:moveTo>
                    <a:cubicBezTo>
                      <a:pt x="2176" y="3698"/>
                      <a:pt x="2173" y="3698"/>
                      <a:pt x="2170" y="3699"/>
                    </a:cubicBezTo>
                    <a:cubicBezTo>
                      <a:pt x="2129" y="3686"/>
                      <a:pt x="2088" y="3686"/>
                      <a:pt x="2068" y="3695"/>
                    </a:cubicBezTo>
                    <a:cubicBezTo>
                      <a:pt x="2065" y="3694"/>
                      <a:pt x="2062" y="3693"/>
                      <a:pt x="2059" y="3691"/>
                    </a:cubicBezTo>
                    <a:cubicBezTo>
                      <a:pt x="2082" y="3687"/>
                      <a:pt x="2109" y="3684"/>
                      <a:pt x="2138" y="3684"/>
                    </a:cubicBezTo>
                    <a:cubicBezTo>
                      <a:pt x="2152" y="3688"/>
                      <a:pt x="2166" y="3693"/>
                      <a:pt x="2179" y="3698"/>
                    </a:cubicBezTo>
                    <a:moveTo>
                      <a:pt x="2099" y="3716"/>
                    </a:moveTo>
                    <a:cubicBezTo>
                      <a:pt x="2110" y="3722"/>
                      <a:pt x="2119" y="3729"/>
                      <a:pt x="2128" y="3736"/>
                    </a:cubicBezTo>
                    <a:cubicBezTo>
                      <a:pt x="2115" y="3730"/>
                      <a:pt x="2102" y="3724"/>
                      <a:pt x="2088" y="3718"/>
                    </a:cubicBezTo>
                    <a:cubicBezTo>
                      <a:pt x="2092" y="3717"/>
                      <a:pt x="2095" y="3717"/>
                      <a:pt x="2099" y="3716"/>
                    </a:cubicBezTo>
                    <a:moveTo>
                      <a:pt x="2177" y="3780"/>
                    </a:moveTo>
                    <a:cubicBezTo>
                      <a:pt x="2174" y="3777"/>
                      <a:pt x="2171" y="3774"/>
                      <a:pt x="2168" y="3772"/>
                    </a:cubicBezTo>
                    <a:cubicBezTo>
                      <a:pt x="2173" y="3773"/>
                      <a:pt x="2178" y="3775"/>
                      <a:pt x="2183" y="3777"/>
                    </a:cubicBezTo>
                    <a:cubicBezTo>
                      <a:pt x="2181" y="3778"/>
                      <a:pt x="2179" y="3779"/>
                      <a:pt x="2177" y="3780"/>
                    </a:cubicBezTo>
                    <a:moveTo>
                      <a:pt x="2173" y="3782"/>
                    </a:moveTo>
                    <a:cubicBezTo>
                      <a:pt x="2133" y="3775"/>
                      <a:pt x="2092" y="3769"/>
                      <a:pt x="2051" y="3765"/>
                    </a:cubicBezTo>
                    <a:cubicBezTo>
                      <a:pt x="2029" y="3762"/>
                      <a:pt x="2008" y="3761"/>
                      <a:pt x="1987" y="3760"/>
                    </a:cubicBezTo>
                    <a:cubicBezTo>
                      <a:pt x="1986" y="3759"/>
                      <a:pt x="1985" y="3759"/>
                      <a:pt x="1985" y="3758"/>
                    </a:cubicBezTo>
                    <a:cubicBezTo>
                      <a:pt x="1968" y="3750"/>
                      <a:pt x="1950" y="3742"/>
                      <a:pt x="1932" y="3735"/>
                    </a:cubicBezTo>
                    <a:cubicBezTo>
                      <a:pt x="1953" y="3735"/>
                      <a:pt x="1977" y="3733"/>
                      <a:pt x="1999" y="3732"/>
                    </a:cubicBezTo>
                    <a:cubicBezTo>
                      <a:pt x="2034" y="3741"/>
                      <a:pt x="2079" y="3749"/>
                      <a:pt x="2122" y="3753"/>
                    </a:cubicBezTo>
                    <a:cubicBezTo>
                      <a:pt x="2137" y="3760"/>
                      <a:pt x="2153" y="3766"/>
                      <a:pt x="2168" y="3771"/>
                    </a:cubicBezTo>
                    <a:cubicBezTo>
                      <a:pt x="2177" y="3780"/>
                      <a:pt x="2177" y="3780"/>
                      <a:pt x="2177" y="3780"/>
                    </a:cubicBezTo>
                    <a:cubicBezTo>
                      <a:pt x="2176" y="3781"/>
                      <a:pt x="2174" y="3782"/>
                      <a:pt x="2173" y="3782"/>
                    </a:cubicBezTo>
                    <a:moveTo>
                      <a:pt x="1908" y="3758"/>
                    </a:moveTo>
                    <a:cubicBezTo>
                      <a:pt x="1891" y="3759"/>
                      <a:pt x="1876" y="3759"/>
                      <a:pt x="1861" y="3760"/>
                    </a:cubicBezTo>
                    <a:cubicBezTo>
                      <a:pt x="1862" y="3759"/>
                      <a:pt x="1864" y="3757"/>
                      <a:pt x="1865" y="3755"/>
                    </a:cubicBezTo>
                    <a:cubicBezTo>
                      <a:pt x="1867" y="3755"/>
                      <a:pt x="1868" y="3755"/>
                      <a:pt x="1870" y="3755"/>
                    </a:cubicBezTo>
                    <a:cubicBezTo>
                      <a:pt x="1876" y="3756"/>
                      <a:pt x="1883" y="3756"/>
                      <a:pt x="1890" y="3755"/>
                    </a:cubicBezTo>
                    <a:cubicBezTo>
                      <a:pt x="1893" y="3755"/>
                      <a:pt x="1896" y="3756"/>
                      <a:pt x="1899" y="3756"/>
                    </a:cubicBezTo>
                    <a:cubicBezTo>
                      <a:pt x="1902" y="3757"/>
                      <a:pt x="1905" y="3757"/>
                      <a:pt x="1908" y="3758"/>
                    </a:cubicBezTo>
                    <a:moveTo>
                      <a:pt x="1773" y="3773"/>
                    </a:moveTo>
                    <a:cubicBezTo>
                      <a:pt x="1778" y="3773"/>
                      <a:pt x="1784" y="3773"/>
                      <a:pt x="1790" y="3773"/>
                    </a:cubicBezTo>
                    <a:cubicBezTo>
                      <a:pt x="1787" y="3780"/>
                      <a:pt x="1786" y="3786"/>
                      <a:pt x="1786" y="3789"/>
                    </a:cubicBezTo>
                    <a:cubicBezTo>
                      <a:pt x="1778" y="3790"/>
                      <a:pt x="1769" y="3792"/>
                      <a:pt x="1761" y="3794"/>
                    </a:cubicBezTo>
                    <a:cubicBezTo>
                      <a:pt x="1755" y="3789"/>
                      <a:pt x="1749" y="3784"/>
                      <a:pt x="1742" y="3780"/>
                    </a:cubicBezTo>
                    <a:cubicBezTo>
                      <a:pt x="1739" y="3778"/>
                      <a:pt x="1737" y="3775"/>
                      <a:pt x="1733" y="3772"/>
                    </a:cubicBezTo>
                    <a:cubicBezTo>
                      <a:pt x="1751" y="3771"/>
                      <a:pt x="1768" y="3770"/>
                      <a:pt x="1784" y="3770"/>
                    </a:cubicBezTo>
                    <a:cubicBezTo>
                      <a:pt x="1779" y="3771"/>
                      <a:pt x="1775" y="3772"/>
                      <a:pt x="1773" y="3773"/>
                    </a:cubicBezTo>
                    <a:moveTo>
                      <a:pt x="1520" y="3776"/>
                    </a:moveTo>
                    <a:cubicBezTo>
                      <a:pt x="1513" y="3772"/>
                      <a:pt x="1504" y="3769"/>
                      <a:pt x="1494" y="3767"/>
                    </a:cubicBezTo>
                    <a:cubicBezTo>
                      <a:pt x="1496" y="3766"/>
                      <a:pt x="1499" y="3765"/>
                      <a:pt x="1501" y="3765"/>
                    </a:cubicBezTo>
                    <a:cubicBezTo>
                      <a:pt x="1514" y="3765"/>
                      <a:pt x="1524" y="3765"/>
                      <a:pt x="1529" y="3764"/>
                    </a:cubicBezTo>
                    <a:cubicBezTo>
                      <a:pt x="1527" y="3762"/>
                      <a:pt x="1525" y="3761"/>
                      <a:pt x="1523" y="3760"/>
                    </a:cubicBezTo>
                    <a:cubicBezTo>
                      <a:pt x="1535" y="3759"/>
                      <a:pt x="1548" y="3759"/>
                      <a:pt x="1561" y="3758"/>
                    </a:cubicBezTo>
                    <a:cubicBezTo>
                      <a:pt x="1567" y="3760"/>
                      <a:pt x="1573" y="3761"/>
                      <a:pt x="1578" y="3763"/>
                    </a:cubicBezTo>
                    <a:cubicBezTo>
                      <a:pt x="1559" y="3766"/>
                      <a:pt x="1539" y="3771"/>
                      <a:pt x="1520" y="3776"/>
                    </a:cubicBezTo>
                    <a:moveTo>
                      <a:pt x="1363" y="3790"/>
                    </a:moveTo>
                    <a:cubicBezTo>
                      <a:pt x="1359" y="3790"/>
                      <a:pt x="1355" y="3790"/>
                      <a:pt x="1352" y="3790"/>
                    </a:cubicBezTo>
                    <a:cubicBezTo>
                      <a:pt x="1347" y="3790"/>
                      <a:pt x="1347" y="3790"/>
                      <a:pt x="1347" y="3790"/>
                    </a:cubicBezTo>
                    <a:cubicBezTo>
                      <a:pt x="1358" y="3787"/>
                      <a:pt x="1369" y="3785"/>
                      <a:pt x="1380" y="3781"/>
                    </a:cubicBezTo>
                    <a:cubicBezTo>
                      <a:pt x="1376" y="3783"/>
                      <a:pt x="1372" y="3785"/>
                      <a:pt x="1368" y="3787"/>
                    </a:cubicBezTo>
                    <a:cubicBezTo>
                      <a:pt x="1366" y="3788"/>
                      <a:pt x="1365" y="3789"/>
                      <a:pt x="1363" y="3790"/>
                    </a:cubicBezTo>
                    <a:moveTo>
                      <a:pt x="1343" y="3754"/>
                    </a:moveTo>
                    <a:cubicBezTo>
                      <a:pt x="1330" y="3752"/>
                      <a:pt x="1316" y="3750"/>
                      <a:pt x="1302" y="3749"/>
                    </a:cubicBezTo>
                    <a:cubicBezTo>
                      <a:pt x="1328" y="3748"/>
                      <a:pt x="1354" y="3746"/>
                      <a:pt x="1379" y="3744"/>
                    </a:cubicBezTo>
                    <a:cubicBezTo>
                      <a:pt x="1380" y="3745"/>
                      <a:pt x="1381" y="3745"/>
                      <a:pt x="1382" y="3745"/>
                    </a:cubicBezTo>
                    <a:cubicBezTo>
                      <a:pt x="1381" y="3744"/>
                      <a:pt x="1381" y="3744"/>
                      <a:pt x="1381" y="3744"/>
                    </a:cubicBezTo>
                    <a:cubicBezTo>
                      <a:pt x="1461" y="3738"/>
                      <a:pt x="1540" y="3726"/>
                      <a:pt x="1615" y="3708"/>
                    </a:cubicBezTo>
                    <a:cubicBezTo>
                      <a:pt x="1608" y="3710"/>
                      <a:pt x="1601" y="3712"/>
                      <a:pt x="1594" y="3715"/>
                    </a:cubicBezTo>
                    <a:cubicBezTo>
                      <a:pt x="1573" y="3722"/>
                      <a:pt x="1553" y="3731"/>
                      <a:pt x="1532" y="3739"/>
                    </a:cubicBezTo>
                    <a:cubicBezTo>
                      <a:pt x="1531" y="3739"/>
                      <a:pt x="1530" y="3738"/>
                      <a:pt x="1528" y="3738"/>
                    </a:cubicBezTo>
                    <a:cubicBezTo>
                      <a:pt x="1507" y="3736"/>
                      <a:pt x="1484" y="3738"/>
                      <a:pt x="1461" y="3743"/>
                    </a:cubicBezTo>
                    <a:cubicBezTo>
                      <a:pt x="1425" y="3740"/>
                      <a:pt x="1384" y="3744"/>
                      <a:pt x="1343" y="3754"/>
                    </a:cubicBezTo>
                    <a:moveTo>
                      <a:pt x="1247" y="3739"/>
                    </a:moveTo>
                    <a:cubicBezTo>
                      <a:pt x="1241" y="3739"/>
                      <a:pt x="1235" y="3739"/>
                      <a:pt x="1229" y="3740"/>
                    </a:cubicBezTo>
                    <a:cubicBezTo>
                      <a:pt x="1224" y="3734"/>
                      <a:pt x="1218" y="3727"/>
                      <a:pt x="1213" y="3719"/>
                    </a:cubicBezTo>
                    <a:cubicBezTo>
                      <a:pt x="1218" y="3718"/>
                      <a:pt x="1223" y="3717"/>
                      <a:pt x="1228" y="3717"/>
                    </a:cubicBezTo>
                    <a:cubicBezTo>
                      <a:pt x="1235" y="3726"/>
                      <a:pt x="1242" y="3733"/>
                      <a:pt x="1247" y="3739"/>
                    </a:cubicBezTo>
                    <a:moveTo>
                      <a:pt x="1227" y="3740"/>
                    </a:moveTo>
                    <a:cubicBezTo>
                      <a:pt x="1221" y="3740"/>
                      <a:pt x="1216" y="3740"/>
                      <a:pt x="1210" y="3741"/>
                    </a:cubicBezTo>
                    <a:cubicBezTo>
                      <a:pt x="1205" y="3735"/>
                      <a:pt x="1200" y="3729"/>
                      <a:pt x="1194" y="3722"/>
                    </a:cubicBezTo>
                    <a:cubicBezTo>
                      <a:pt x="1199" y="3721"/>
                      <a:pt x="1204" y="3720"/>
                      <a:pt x="1209" y="3719"/>
                    </a:cubicBezTo>
                    <a:cubicBezTo>
                      <a:pt x="1215" y="3730"/>
                      <a:pt x="1221" y="3738"/>
                      <a:pt x="1227" y="3740"/>
                    </a:cubicBezTo>
                    <a:moveTo>
                      <a:pt x="1207" y="3741"/>
                    </a:moveTo>
                    <a:cubicBezTo>
                      <a:pt x="1196" y="3741"/>
                      <a:pt x="1185" y="3742"/>
                      <a:pt x="1175" y="3743"/>
                    </a:cubicBezTo>
                    <a:cubicBezTo>
                      <a:pt x="1169" y="3738"/>
                      <a:pt x="1164" y="3733"/>
                      <a:pt x="1160" y="3727"/>
                    </a:cubicBezTo>
                    <a:cubicBezTo>
                      <a:pt x="1163" y="3726"/>
                      <a:pt x="1167" y="3726"/>
                      <a:pt x="1171" y="3725"/>
                    </a:cubicBezTo>
                    <a:cubicBezTo>
                      <a:pt x="1176" y="3732"/>
                      <a:pt x="1181" y="3737"/>
                      <a:pt x="1184" y="3738"/>
                    </a:cubicBezTo>
                    <a:cubicBezTo>
                      <a:pt x="1181" y="3734"/>
                      <a:pt x="1178" y="3729"/>
                      <a:pt x="1175" y="3724"/>
                    </a:cubicBezTo>
                    <a:cubicBezTo>
                      <a:pt x="1179" y="3724"/>
                      <a:pt x="1184" y="3723"/>
                      <a:pt x="1188" y="3722"/>
                    </a:cubicBezTo>
                    <a:cubicBezTo>
                      <a:pt x="1195" y="3730"/>
                      <a:pt x="1201" y="3736"/>
                      <a:pt x="1207" y="3741"/>
                    </a:cubicBezTo>
                    <a:moveTo>
                      <a:pt x="1172" y="3743"/>
                    </a:moveTo>
                    <a:cubicBezTo>
                      <a:pt x="1167" y="3743"/>
                      <a:pt x="1163" y="3744"/>
                      <a:pt x="1158" y="3744"/>
                    </a:cubicBezTo>
                    <a:cubicBezTo>
                      <a:pt x="1156" y="3739"/>
                      <a:pt x="1153" y="3734"/>
                      <a:pt x="1150" y="3728"/>
                    </a:cubicBezTo>
                    <a:cubicBezTo>
                      <a:pt x="1152" y="3728"/>
                      <a:pt x="1153" y="3728"/>
                      <a:pt x="1155" y="3727"/>
                    </a:cubicBezTo>
                    <a:cubicBezTo>
                      <a:pt x="1161" y="3734"/>
                      <a:pt x="1167" y="3739"/>
                      <a:pt x="1172" y="3743"/>
                    </a:cubicBezTo>
                    <a:moveTo>
                      <a:pt x="1157" y="3744"/>
                    </a:moveTo>
                    <a:cubicBezTo>
                      <a:pt x="1153" y="3744"/>
                      <a:pt x="1150" y="3744"/>
                      <a:pt x="1146" y="3745"/>
                    </a:cubicBezTo>
                    <a:cubicBezTo>
                      <a:pt x="1142" y="3740"/>
                      <a:pt x="1138" y="3736"/>
                      <a:pt x="1134" y="3731"/>
                    </a:cubicBezTo>
                    <a:cubicBezTo>
                      <a:pt x="1138" y="3730"/>
                      <a:pt x="1141" y="3730"/>
                      <a:pt x="1145" y="3729"/>
                    </a:cubicBezTo>
                    <a:cubicBezTo>
                      <a:pt x="1150" y="3736"/>
                      <a:pt x="1154" y="3741"/>
                      <a:pt x="1157" y="3744"/>
                    </a:cubicBezTo>
                    <a:moveTo>
                      <a:pt x="1134" y="3731"/>
                    </a:moveTo>
                    <a:cubicBezTo>
                      <a:pt x="1131" y="3727"/>
                      <a:pt x="1127" y="3723"/>
                      <a:pt x="1125" y="3719"/>
                    </a:cubicBezTo>
                    <a:cubicBezTo>
                      <a:pt x="1129" y="3718"/>
                      <a:pt x="1134" y="3718"/>
                      <a:pt x="1138" y="3717"/>
                    </a:cubicBezTo>
                    <a:cubicBezTo>
                      <a:pt x="1141" y="3721"/>
                      <a:pt x="1143" y="3725"/>
                      <a:pt x="1145" y="3729"/>
                    </a:cubicBezTo>
                    <a:cubicBezTo>
                      <a:pt x="1141" y="3729"/>
                      <a:pt x="1137" y="3730"/>
                      <a:pt x="1134" y="3731"/>
                    </a:cubicBezTo>
                    <a:moveTo>
                      <a:pt x="1129" y="3731"/>
                    </a:moveTo>
                    <a:cubicBezTo>
                      <a:pt x="1121" y="3733"/>
                      <a:pt x="1113" y="3734"/>
                      <a:pt x="1105" y="3735"/>
                    </a:cubicBezTo>
                    <a:cubicBezTo>
                      <a:pt x="1102" y="3731"/>
                      <a:pt x="1099" y="3727"/>
                      <a:pt x="1096" y="3722"/>
                    </a:cubicBezTo>
                    <a:cubicBezTo>
                      <a:pt x="1103" y="3721"/>
                      <a:pt x="1111" y="3720"/>
                      <a:pt x="1118" y="3719"/>
                    </a:cubicBezTo>
                    <a:cubicBezTo>
                      <a:pt x="1122" y="3724"/>
                      <a:pt x="1125" y="3728"/>
                      <a:pt x="1129" y="3731"/>
                    </a:cubicBezTo>
                    <a:moveTo>
                      <a:pt x="1101" y="3736"/>
                    </a:moveTo>
                    <a:cubicBezTo>
                      <a:pt x="1096" y="3737"/>
                      <a:pt x="1091" y="3738"/>
                      <a:pt x="1085" y="3739"/>
                    </a:cubicBezTo>
                    <a:cubicBezTo>
                      <a:pt x="1082" y="3734"/>
                      <a:pt x="1078" y="3730"/>
                      <a:pt x="1074" y="3725"/>
                    </a:cubicBezTo>
                    <a:cubicBezTo>
                      <a:pt x="1077" y="3724"/>
                      <a:pt x="1080" y="3724"/>
                      <a:pt x="1083" y="3723"/>
                    </a:cubicBezTo>
                    <a:cubicBezTo>
                      <a:pt x="1085" y="3723"/>
                      <a:pt x="1088" y="3723"/>
                      <a:pt x="1090" y="3722"/>
                    </a:cubicBezTo>
                    <a:cubicBezTo>
                      <a:pt x="1094" y="3728"/>
                      <a:pt x="1097" y="3732"/>
                      <a:pt x="1101" y="3736"/>
                    </a:cubicBezTo>
                    <a:moveTo>
                      <a:pt x="1101" y="3736"/>
                    </a:moveTo>
                    <a:cubicBezTo>
                      <a:pt x="1105" y="3741"/>
                      <a:pt x="1109" y="3744"/>
                      <a:pt x="1113" y="3747"/>
                    </a:cubicBezTo>
                    <a:cubicBezTo>
                      <a:pt x="1106" y="3747"/>
                      <a:pt x="1100" y="3748"/>
                      <a:pt x="1093" y="3748"/>
                    </a:cubicBezTo>
                    <a:cubicBezTo>
                      <a:pt x="1091" y="3745"/>
                      <a:pt x="1089" y="3742"/>
                      <a:pt x="1086" y="3739"/>
                    </a:cubicBezTo>
                    <a:cubicBezTo>
                      <a:pt x="1088" y="3739"/>
                      <a:pt x="1088" y="3739"/>
                      <a:pt x="1088" y="3739"/>
                    </a:cubicBezTo>
                    <a:cubicBezTo>
                      <a:pt x="1092" y="3738"/>
                      <a:pt x="1097" y="3737"/>
                      <a:pt x="1101" y="3736"/>
                    </a:cubicBezTo>
                    <a:moveTo>
                      <a:pt x="1090" y="3748"/>
                    </a:moveTo>
                    <a:cubicBezTo>
                      <a:pt x="1082" y="3749"/>
                      <a:pt x="1075" y="3749"/>
                      <a:pt x="1067" y="3750"/>
                    </a:cubicBezTo>
                    <a:cubicBezTo>
                      <a:pt x="1064" y="3748"/>
                      <a:pt x="1061" y="3746"/>
                      <a:pt x="1059" y="3743"/>
                    </a:cubicBezTo>
                    <a:cubicBezTo>
                      <a:pt x="1081" y="3740"/>
                      <a:pt x="1081" y="3740"/>
                      <a:pt x="1081" y="3740"/>
                    </a:cubicBezTo>
                    <a:cubicBezTo>
                      <a:pt x="1085" y="3743"/>
                      <a:pt x="1088" y="3746"/>
                      <a:pt x="1090" y="3748"/>
                    </a:cubicBezTo>
                    <a:moveTo>
                      <a:pt x="1065" y="3750"/>
                    </a:moveTo>
                    <a:cubicBezTo>
                      <a:pt x="1057" y="3751"/>
                      <a:pt x="1050" y="3751"/>
                      <a:pt x="1043" y="3752"/>
                    </a:cubicBezTo>
                    <a:cubicBezTo>
                      <a:pt x="1041" y="3750"/>
                      <a:pt x="1040" y="3748"/>
                      <a:pt x="1038" y="3747"/>
                    </a:cubicBezTo>
                    <a:cubicBezTo>
                      <a:pt x="1056" y="3744"/>
                      <a:pt x="1056" y="3744"/>
                      <a:pt x="1056" y="3744"/>
                    </a:cubicBezTo>
                    <a:cubicBezTo>
                      <a:pt x="1059" y="3747"/>
                      <a:pt x="1062" y="3749"/>
                      <a:pt x="1065" y="3750"/>
                    </a:cubicBezTo>
                    <a:moveTo>
                      <a:pt x="1041" y="3752"/>
                    </a:moveTo>
                    <a:cubicBezTo>
                      <a:pt x="1032" y="3752"/>
                      <a:pt x="1022" y="3753"/>
                      <a:pt x="1013" y="3754"/>
                    </a:cubicBezTo>
                    <a:cubicBezTo>
                      <a:pt x="1012" y="3753"/>
                      <a:pt x="1012" y="3752"/>
                      <a:pt x="1011" y="3751"/>
                    </a:cubicBezTo>
                    <a:cubicBezTo>
                      <a:pt x="1035" y="3747"/>
                      <a:pt x="1035" y="3747"/>
                      <a:pt x="1035" y="3747"/>
                    </a:cubicBezTo>
                    <a:cubicBezTo>
                      <a:pt x="1037" y="3749"/>
                      <a:pt x="1039" y="3750"/>
                      <a:pt x="1041" y="3752"/>
                    </a:cubicBezTo>
                    <a:moveTo>
                      <a:pt x="1010" y="3754"/>
                    </a:moveTo>
                    <a:cubicBezTo>
                      <a:pt x="1004" y="3754"/>
                      <a:pt x="998" y="3755"/>
                      <a:pt x="991" y="3755"/>
                    </a:cubicBezTo>
                    <a:cubicBezTo>
                      <a:pt x="988" y="3752"/>
                      <a:pt x="985" y="3749"/>
                      <a:pt x="981" y="3745"/>
                    </a:cubicBezTo>
                    <a:cubicBezTo>
                      <a:pt x="999" y="3742"/>
                      <a:pt x="999" y="3742"/>
                      <a:pt x="999" y="3742"/>
                    </a:cubicBezTo>
                    <a:cubicBezTo>
                      <a:pt x="1002" y="3746"/>
                      <a:pt x="1005" y="3749"/>
                      <a:pt x="1007" y="3751"/>
                    </a:cubicBezTo>
                    <a:cubicBezTo>
                      <a:pt x="1006" y="3751"/>
                      <a:pt x="1006" y="3751"/>
                      <a:pt x="1006" y="3751"/>
                    </a:cubicBezTo>
                    <a:cubicBezTo>
                      <a:pt x="1007" y="3751"/>
                      <a:pt x="1007" y="3751"/>
                      <a:pt x="1007" y="3751"/>
                    </a:cubicBezTo>
                    <a:cubicBezTo>
                      <a:pt x="1008" y="3752"/>
                      <a:pt x="1009" y="3753"/>
                      <a:pt x="1010" y="3754"/>
                    </a:cubicBezTo>
                    <a:moveTo>
                      <a:pt x="989" y="3755"/>
                    </a:moveTo>
                    <a:cubicBezTo>
                      <a:pt x="981" y="3756"/>
                      <a:pt x="972" y="3756"/>
                      <a:pt x="964" y="3757"/>
                    </a:cubicBezTo>
                    <a:cubicBezTo>
                      <a:pt x="962" y="3755"/>
                      <a:pt x="959" y="3753"/>
                      <a:pt x="957" y="3750"/>
                    </a:cubicBezTo>
                    <a:cubicBezTo>
                      <a:pt x="978" y="3746"/>
                      <a:pt x="978" y="3746"/>
                      <a:pt x="978" y="3746"/>
                    </a:cubicBezTo>
                    <a:cubicBezTo>
                      <a:pt x="982" y="3750"/>
                      <a:pt x="986" y="3753"/>
                      <a:pt x="989" y="3755"/>
                    </a:cubicBezTo>
                    <a:moveTo>
                      <a:pt x="962" y="3757"/>
                    </a:moveTo>
                    <a:cubicBezTo>
                      <a:pt x="955" y="3757"/>
                      <a:pt x="947" y="3758"/>
                      <a:pt x="940" y="3758"/>
                    </a:cubicBezTo>
                    <a:cubicBezTo>
                      <a:pt x="939" y="3757"/>
                      <a:pt x="937" y="3756"/>
                      <a:pt x="936" y="3754"/>
                    </a:cubicBezTo>
                    <a:cubicBezTo>
                      <a:pt x="953" y="3751"/>
                      <a:pt x="953" y="3751"/>
                      <a:pt x="953" y="3751"/>
                    </a:cubicBezTo>
                    <a:cubicBezTo>
                      <a:pt x="956" y="3754"/>
                      <a:pt x="959" y="3756"/>
                      <a:pt x="962" y="3757"/>
                    </a:cubicBezTo>
                    <a:moveTo>
                      <a:pt x="938" y="3758"/>
                    </a:moveTo>
                    <a:cubicBezTo>
                      <a:pt x="928" y="3759"/>
                      <a:pt x="918" y="3759"/>
                      <a:pt x="908" y="3760"/>
                    </a:cubicBezTo>
                    <a:cubicBezTo>
                      <a:pt x="915" y="3758"/>
                      <a:pt x="915" y="3758"/>
                      <a:pt x="915" y="3758"/>
                    </a:cubicBezTo>
                    <a:cubicBezTo>
                      <a:pt x="916" y="3759"/>
                      <a:pt x="917" y="3759"/>
                      <a:pt x="917" y="3759"/>
                    </a:cubicBezTo>
                    <a:cubicBezTo>
                      <a:pt x="916" y="3758"/>
                      <a:pt x="916" y="3758"/>
                      <a:pt x="916" y="3758"/>
                    </a:cubicBezTo>
                    <a:cubicBezTo>
                      <a:pt x="933" y="3755"/>
                      <a:pt x="933" y="3755"/>
                      <a:pt x="933" y="3755"/>
                    </a:cubicBezTo>
                    <a:cubicBezTo>
                      <a:pt x="935" y="3756"/>
                      <a:pt x="937" y="3757"/>
                      <a:pt x="938" y="3758"/>
                    </a:cubicBezTo>
                    <a:moveTo>
                      <a:pt x="898" y="3760"/>
                    </a:moveTo>
                    <a:cubicBezTo>
                      <a:pt x="890" y="3755"/>
                      <a:pt x="882" y="3747"/>
                      <a:pt x="875" y="3737"/>
                    </a:cubicBezTo>
                    <a:cubicBezTo>
                      <a:pt x="880" y="3737"/>
                      <a:pt x="884" y="3737"/>
                      <a:pt x="889" y="3737"/>
                    </a:cubicBezTo>
                    <a:cubicBezTo>
                      <a:pt x="898" y="3749"/>
                      <a:pt x="909" y="3756"/>
                      <a:pt x="915" y="3758"/>
                    </a:cubicBezTo>
                    <a:cubicBezTo>
                      <a:pt x="908" y="3760"/>
                      <a:pt x="908" y="3760"/>
                      <a:pt x="908" y="3760"/>
                    </a:cubicBezTo>
                    <a:cubicBezTo>
                      <a:pt x="904" y="3760"/>
                      <a:pt x="901" y="3760"/>
                      <a:pt x="898" y="3760"/>
                    </a:cubicBezTo>
                    <a:moveTo>
                      <a:pt x="894" y="3761"/>
                    </a:moveTo>
                    <a:cubicBezTo>
                      <a:pt x="887" y="3761"/>
                      <a:pt x="881" y="3761"/>
                      <a:pt x="874" y="3762"/>
                    </a:cubicBezTo>
                    <a:cubicBezTo>
                      <a:pt x="868" y="3755"/>
                      <a:pt x="862" y="3747"/>
                      <a:pt x="856" y="3737"/>
                    </a:cubicBezTo>
                    <a:cubicBezTo>
                      <a:pt x="860" y="3737"/>
                      <a:pt x="865" y="3737"/>
                      <a:pt x="869" y="3737"/>
                    </a:cubicBezTo>
                    <a:cubicBezTo>
                      <a:pt x="877" y="3748"/>
                      <a:pt x="886" y="3756"/>
                      <a:pt x="894" y="3761"/>
                    </a:cubicBezTo>
                    <a:moveTo>
                      <a:pt x="863" y="3762"/>
                    </a:moveTo>
                    <a:cubicBezTo>
                      <a:pt x="855" y="3762"/>
                      <a:pt x="848" y="3763"/>
                      <a:pt x="841" y="3763"/>
                    </a:cubicBezTo>
                    <a:cubicBezTo>
                      <a:pt x="833" y="3757"/>
                      <a:pt x="825" y="3748"/>
                      <a:pt x="818" y="3738"/>
                    </a:cubicBezTo>
                    <a:cubicBezTo>
                      <a:pt x="822" y="3738"/>
                      <a:pt x="827" y="3738"/>
                      <a:pt x="831" y="3738"/>
                    </a:cubicBezTo>
                    <a:cubicBezTo>
                      <a:pt x="841" y="3750"/>
                      <a:pt x="853" y="3758"/>
                      <a:pt x="863" y="3762"/>
                    </a:cubicBezTo>
                    <a:moveTo>
                      <a:pt x="834" y="3763"/>
                    </a:moveTo>
                    <a:cubicBezTo>
                      <a:pt x="832" y="3763"/>
                      <a:pt x="829" y="3763"/>
                      <a:pt x="827" y="3763"/>
                    </a:cubicBezTo>
                    <a:cubicBezTo>
                      <a:pt x="817" y="3758"/>
                      <a:pt x="809" y="3749"/>
                      <a:pt x="802" y="3738"/>
                    </a:cubicBezTo>
                    <a:cubicBezTo>
                      <a:pt x="806" y="3738"/>
                      <a:pt x="810" y="3738"/>
                      <a:pt x="814" y="3738"/>
                    </a:cubicBezTo>
                    <a:cubicBezTo>
                      <a:pt x="820" y="3749"/>
                      <a:pt x="828" y="3759"/>
                      <a:pt x="834" y="3763"/>
                    </a:cubicBezTo>
                    <a:moveTo>
                      <a:pt x="824" y="3763"/>
                    </a:moveTo>
                    <a:cubicBezTo>
                      <a:pt x="818" y="3764"/>
                      <a:pt x="811" y="3764"/>
                      <a:pt x="805" y="3764"/>
                    </a:cubicBezTo>
                    <a:cubicBezTo>
                      <a:pt x="799" y="3757"/>
                      <a:pt x="793" y="3748"/>
                      <a:pt x="786" y="3738"/>
                    </a:cubicBezTo>
                    <a:cubicBezTo>
                      <a:pt x="789" y="3738"/>
                      <a:pt x="792" y="3738"/>
                      <a:pt x="795" y="3738"/>
                    </a:cubicBezTo>
                    <a:cubicBezTo>
                      <a:pt x="804" y="3751"/>
                      <a:pt x="815" y="3759"/>
                      <a:pt x="824" y="3763"/>
                    </a:cubicBezTo>
                    <a:moveTo>
                      <a:pt x="801" y="3764"/>
                    </a:moveTo>
                    <a:cubicBezTo>
                      <a:pt x="799" y="3764"/>
                      <a:pt x="797" y="3764"/>
                      <a:pt x="794" y="3764"/>
                    </a:cubicBezTo>
                    <a:cubicBezTo>
                      <a:pt x="786" y="3758"/>
                      <a:pt x="779" y="3749"/>
                      <a:pt x="772" y="3738"/>
                    </a:cubicBezTo>
                    <a:cubicBezTo>
                      <a:pt x="775" y="3738"/>
                      <a:pt x="779" y="3738"/>
                      <a:pt x="782" y="3738"/>
                    </a:cubicBezTo>
                    <a:cubicBezTo>
                      <a:pt x="788" y="3749"/>
                      <a:pt x="796" y="3759"/>
                      <a:pt x="801" y="3764"/>
                    </a:cubicBezTo>
                    <a:moveTo>
                      <a:pt x="792" y="3764"/>
                    </a:moveTo>
                    <a:cubicBezTo>
                      <a:pt x="786" y="3764"/>
                      <a:pt x="781" y="3764"/>
                      <a:pt x="775" y="3764"/>
                    </a:cubicBezTo>
                    <a:cubicBezTo>
                      <a:pt x="769" y="3757"/>
                      <a:pt x="763" y="3748"/>
                      <a:pt x="756" y="3738"/>
                    </a:cubicBezTo>
                    <a:cubicBezTo>
                      <a:pt x="757" y="3738"/>
                      <a:pt x="757" y="3738"/>
                      <a:pt x="757" y="3738"/>
                    </a:cubicBezTo>
                    <a:cubicBezTo>
                      <a:pt x="760" y="3738"/>
                      <a:pt x="763" y="3738"/>
                      <a:pt x="766" y="3738"/>
                    </a:cubicBezTo>
                    <a:cubicBezTo>
                      <a:pt x="774" y="3750"/>
                      <a:pt x="784" y="3759"/>
                      <a:pt x="792" y="3764"/>
                    </a:cubicBezTo>
                    <a:moveTo>
                      <a:pt x="771" y="3764"/>
                    </a:moveTo>
                    <a:cubicBezTo>
                      <a:pt x="766" y="3764"/>
                      <a:pt x="762" y="3764"/>
                      <a:pt x="758" y="3764"/>
                    </a:cubicBezTo>
                    <a:cubicBezTo>
                      <a:pt x="752" y="3757"/>
                      <a:pt x="746" y="3748"/>
                      <a:pt x="741" y="3738"/>
                    </a:cubicBezTo>
                    <a:cubicBezTo>
                      <a:pt x="745" y="3738"/>
                      <a:pt x="749" y="3738"/>
                      <a:pt x="752" y="3738"/>
                    </a:cubicBezTo>
                    <a:cubicBezTo>
                      <a:pt x="758" y="3749"/>
                      <a:pt x="765" y="3759"/>
                      <a:pt x="771" y="3764"/>
                    </a:cubicBezTo>
                    <a:moveTo>
                      <a:pt x="754" y="3764"/>
                    </a:moveTo>
                    <a:cubicBezTo>
                      <a:pt x="751" y="3764"/>
                      <a:pt x="748" y="3764"/>
                      <a:pt x="744" y="3764"/>
                    </a:cubicBezTo>
                    <a:cubicBezTo>
                      <a:pt x="741" y="3757"/>
                      <a:pt x="735" y="3748"/>
                      <a:pt x="729" y="3739"/>
                    </a:cubicBezTo>
                    <a:cubicBezTo>
                      <a:pt x="731" y="3739"/>
                      <a:pt x="733" y="3739"/>
                      <a:pt x="735" y="3739"/>
                    </a:cubicBezTo>
                    <a:cubicBezTo>
                      <a:pt x="741" y="3749"/>
                      <a:pt x="748" y="3758"/>
                      <a:pt x="754" y="3764"/>
                    </a:cubicBezTo>
                    <a:moveTo>
                      <a:pt x="741" y="3764"/>
                    </a:moveTo>
                    <a:cubicBezTo>
                      <a:pt x="739" y="3764"/>
                      <a:pt x="736" y="3764"/>
                      <a:pt x="733" y="3764"/>
                    </a:cubicBezTo>
                    <a:cubicBezTo>
                      <a:pt x="726" y="3757"/>
                      <a:pt x="721" y="3749"/>
                      <a:pt x="715" y="3739"/>
                    </a:cubicBezTo>
                    <a:cubicBezTo>
                      <a:pt x="718" y="3739"/>
                      <a:pt x="721" y="3739"/>
                      <a:pt x="724" y="3739"/>
                    </a:cubicBezTo>
                    <a:cubicBezTo>
                      <a:pt x="730" y="3750"/>
                      <a:pt x="737" y="3760"/>
                      <a:pt x="741" y="3764"/>
                    </a:cubicBezTo>
                    <a:moveTo>
                      <a:pt x="731" y="3764"/>
                    </a:moveTo>
                    <a:cubicBezTo>
                      <a:pt x="726" y="3764"/>
                      <a:pt x="720" y="3764"/>
                      <a:pt x="715" y="3764"/>
                    </a:cubicBezTo>
                    <a:cubicBezTo>
                      <a:pt x="710" y="3757"/>
                      <a:pt x="704" y="3749"/>
                      <a:pt x="699" y="3739"/>
                    </a:cubicBezTo>
                    <a:cubicBezTo>
                      <a:pt x="702" y="3739"/>
                      <a:pt x="706" y="3739"/>
                      <a:pt x="710" y="3739"/>
                    </a:cubicBezTo>
                    <a:cubicBezTo>
                      <a:pt x="717" y="3750"/>
                      <a:pt x="725" y="3759"/>
                      <a:pt x="731" y="3764"/>
                    </a:cubicBezTo>
                    <a:moveTo>
                      <a:pt x="710" y="3764"/>
                    </a:moveTo>
                    <a:cubicBezTo>
                      <a:pt x="706" y="3763"/>
                      <a:pt x="702" y="3763"/>
                      <a:pt x="698" y="3763"/>
                    </a:cubicBezTo>
                    <a:cubicBezTo>
                      <a:pt x="694" y="3756"/>
                      <a:pt x="689" y="3748"/>
                      <a:pt x="684" y="3739"/>
                    </a:cubicBezTo>
                    <a:cubicBezTo>
                      <a:pt x="688" y="3739"/>
                      <a:pt x="691" y="3739"/>
                      <a:pt x="694" y="3739"/>
                    </a:cubicBezTo>
                    <a:cubicBezTo>
                      <a:pt x="699" y="3749"/>
                      <a:pt x="705" y="3758"/>
                      <a:pt x="710" y="3764"/>
                    </a:cubicBezTo>
                    <a:moveTo>
                      <a:pt x="697" y="3763"/>
                    </a:moveTo>
                    <a:cubicBezTo>
                      <a:pt x="695" y="3763"/>
                      <a:pt x="693" y="3763"/>
                      <a:pt x="691" y="3763"/>
                    </a:cubicBezTo>
                    <a:cubicBezTo>
                      <a:pt x="688" y="3756"/>
                      <a:pt x="684" y="3748"/>
                      <a:pt x="679" y="3739"/>
                    </a:cubicBezTo>
                    <a:cubicBezTo>
                      <a:pt x="679" y="3739"/>
                      <a:pt x="679" y="3739"/>
                      <a:pt x="679" y="3739"/>
                    </a:cubicBezTo>
                    <a:cubicBezTo>
                      <a:pt x="686" y="3751"/>
                      <a:pt x="692" y="3760"/>
                      <a:pt x="697" y="3763"/>
                    </a:cubicBezTo>
                    <a:moveTo>
                      <a:pt x="688" y="3763"/>
                    </a:moveTo>
                    <a:cubicBezTo>
                      <a:pt x="683" y="3762"/>
                      <a:pt x="679" y="3762"/>
                      <a:pt x="674" y="3762"/>
                    </a:cubicBezTo>
                    <a:cubicBezTo>
                      <a:pt x="672" y="3755"/>
                      <a:pt x="668" y="3747"/>
                      <a:pt x="664" y="3739"/>
                    </a:cubicBezTo>
                    <a:cubicBezTo>
                      <a:pt x="667" y="3739"/>
                      <a:pt x="670" y="3739"/>
                      <a:pt x="674" y="3739"/>
                    </a:cubicBezTo>
                    <a:cubicBezTo>
                      <a:pt x="678" y="3749"/>
                      <a:pt x="684" y="3758"/>
                      <a:pt x="688" y="3763"/>
                    </a:cubicBezTo>
                    <a:moveTo>
                      <a:pt x="651" y="3760"/>
                    </a:moveTo>
                    <a:cubicBezTo>
                      <a:pt x="648" y="3760"/>
                      <a:pt x="645" y="3760"/>
                      <a:pt x="642" y="3760"/>
                    </a:cubicBezTo>
                    <a:cubicBezTo>
                      <a:pt x="637" y="3754"/>
                      <a:pt x="631" y="3746"/>
                      <a:pt x="624" y="3736"/>
                    </a:cubicBezTo>
                    <a:cubicBezTo>
                      <a:pt x="627" y="3736"/>
                      <a:pt x="631" y="3736"/>
                      <a:pt x="634" y="3737"/>
                    </a:cubicBezTo>
                    <a:cubicBezTo>
                      <a:pt x="641" y="3749"/>
                      <a:pt x="647" y="3759"/>
                      <a:pt x="651" y="3760"/>
                    </a:cubicBezTo>
                    <a:moveTo>
                      <a:pt x="623" y="3733"/>
                    </a:moveTo>
                    <a:cubicBezTo>
                      <a:pt x="622" y="3733"/>
                      <a:pt x="622" y="3732"/>
                      <a:pt x="622" y="3732"/>
                    </a:cubicBezTo>
                    <a:cubicBezTo>
                      <a:pt x="623" y="3732"/>
                      <a:pt x="623" y="3732"/>
                      <a:pt x="623" y="3732"/>
                    </a:cubicBezTo>
                    <a:cubicBezTo>
                      <a:pt x="626" y="3732"/>
                      <a:pt x="629" y="3732"/>
                      <a:pt x="632" y="3733"/>
                    </a:cubicBezTo>
                    <a:cubicBezTo>
                      <a:pt x="633" y="3733"/>
                      <a:pt x="633" y="3734"/>
                      <a:pt x="633" y="3734"/>
                    </a:cubicBezTo>
                    <a:cubicBezTo>
                      <a:pt x="630" y="3734"/>
                      <a:pt x="626" y="3734"/>
                      <a:pt x="623" y="3733"/>
                    </a:cubicBezTo>
                    <a:moveTo>
                      <a:pt x="620" y="3733"/>
                    </a:moveTo>
                    <a:cubicBezTo>
                      <a:pt x="616" y="3733"/>
                      <a:pt x="612" y="3732"/>
                      <a:pt x="607" y="3732"/>
                    </a:cubicBezTo>
                    <a:cubicBezTo>
                      <a:pt x="607" y="3732"/>
                      <a:pt x="607" y="3732"/>
                      <a:pt x="607" y="3732"/>
                    </a:cubicBezTo>
                    <a:cubicBezTo>
                      <a:pt x="611" y="3732"/>
                      <a:pt x="615" y="3732"/>
                      <a:pt x="620" y="3732"/>
                    </a:cubicBezTo>
                    <a:cubicBezTo>
                      <a:pt x="620" y="3732"/>
                      <a:pt x="620" y="3733"/>
                      <a:pt x="620" y="3733"/>
                    </a:cubicBezTo>
                    <a:moveTo>
                      <a:pt x="562" y="3752"/>
                    </a:moveTo>
                    <a:cubicBezTo>
                      <a:pt x="556" y="3751"/>
                      <a:pt x="550" y="3750"/>
                      <a:pt x="545" y="3749"/>
                    </a:cubicBezTo>
                    <a:cubicBezTo>
                      <a:pt x="539" y="3743"/>
                      <a:pt x="531" y="3734"/>
                      <a:pt x="523" y="3722"/>
                    </a:cubicBezTo>
                    <a:cubicBezTo>
                      <a:pt x="526" y="3723"/>
                      <a:pt x="529" y="3723"/>
                      <a:pt x="532" y="3724"/>
                    </a:cubicBezTo>
                    <a:cubicBezTo>
                      <a:pt x="538" y="3735"/>
                      <a:pt x="543" y="3743"/>
                      <a:pt x="548" y="3744"/>
                    </a:cubicBezTo>
                    <a:cubicBezTo>
                      <a:pt x="545" y="3739"/>
                      <a:pt x="541" y="3732"/>
                      <a:pt x="537" y="3725"/>
                    </a:cubicBezTo>
                    <a:cubicBezTo>
                      <a:pt x="539" y="3725"/>
                      <a:pt x="540" y="3725"/>
                      <a:pt x="542" y="3725"/>
                    </a:cubicBezTo>
                    <a:cubicBezTo>
                      <a:pt x="547" y="3733"/>
                      <a:pt x="552" y="3739"/>
                      <a:pt x="557" y="3745"/>
                    </a:cubicBezTo>
                    <a:cubicBezTo>
                      <a:pt x="562" y="3752"/>
                      <a:pt x="562" y="3752"/>
                      <a:pt x="562" y="3752"/>
                    </a:cubicBezTo>
                    <a:moveTo>
                      <a:pt x="341" y="3359"/>
                    </a:moveTo>
                    <a:cubicBezTo>
                      <a:pt x="395" y="3243"/>
                      <a:pt x="395" y="3243"/>
                      <a:pt x="395" y="3243"/>
                    </a:cubicBezTo>
                    <a:cubicBezTo>
                      <a:pt x="408" y="3242"/>
                      <a:pt x="408" y="3242"/>
                      <a:pt x="408" y="3242"/>
                    </a:cubicBezTo>
                    <a:cubicBezTo>
                      <a:pt x="476" y="3299"/>
                      <a:pt x="476" y="3299"/>
                      <a:pt x="476" y="3299"/>
                    </a:cubicBezTo>
                    <a:cubicBezTo>
                      <a:pt x="460" y="3304"/>
                      <a:pt x="444" y="3309"/>
                      <a:pt x="429" y="3315"/>
                    </a:cubicBezTo>
                    <a:cubicBezTo>
                      <a:pt x="427" y="3315"/>
                      <a:pt x="425" y="3316"/>
                      <a:pt x="423" y="3317"/>
                    </a:cubicBezTo>
                    <a:cubicBezTo>
                      <a:pt x="422" y="3316"/>
                      <a:pt x="422" y="3316"/>
                      <a:pt x="422" y="3316"/>
                    </a:cubicBezTo>
                    <a:cubicBezTo>
                      <a:pt x="422" y="3317"/>
                      <a:pt x="422" y="3317"/>
                      <a:pt x="422" y="3317"/>
                    </a:cubicBezTo>
                    <a:cubicBezTo>
                      <a:pt x="396" y="3326"/>
                      <a:pt x="372" y="3338"/>
                      <a:pt x="351" y="3353"/>
                    </a:cubicBezTo>
                    <a:cubicBezTo>
                      <a:pt x="348" y="3355"/>
                      <a:pt x="345" y="3357"/>
                      <a:pt x="341" y="3359"/>
                    </a:cubicBezTo>
                    <a:moveTo>
                      <a:pt x="379" y="3217"/>
                    </a:moveTo>
                    <a:cubicBezTo>
                      <a:pt x="218" y="3230"/>
                      <a:pt x="218" y="3230"/>
                      <a:pt x="218" y="3230"/>
                    </a:cubicBezTo>
                    <a:cubicBezTo>
                      <a:pt x="251" y="3215"/>
                      <a:pt x="292" y="3199"/>
                      <a:pt x="338" y="3184"/>
                    </a:cubicBezTo>
                    <a:cubicBezTo>
                      <a:pt x="338" y="3184"/>
                      <a:pt x="338" y="3184"/>
                      <a:pt x="338" y="3184"/>
                    </a:cubicBezTo>
                    <a:cubicBezTo>
                      <a:pt x="340" y="3186"/>
                      <a:pt x="344" y="3189"/>
                      <a:pt x="347" y="3191"/>
                    </a:cubicBezTo>
                    <a:cubicBezTo>
                      <a:pt x="379" y="3217"/>
                      <a:pt x="379" y="3217"/>
                      <a:pt x="379" y="3217"/>
                    </a:cubicBezTo>
                    <a:moveTo>
                      <a:pt x="206" y="3231"/>
                    </a:moveTo>
                    <a:cubicBezTo>
                      <a:pt x="217" y="3222"/>
                      <a:pt x="228" y="3211"/>
                      <a:pt x="240" y="3200"/>
                    </a:cubicBezTo>
                    <a:cubicBezTo>
                      <a:pt x="240" y="3200"/>
                      <a:pt x="239" y="3201"/>
                      <a:pt x="239" y="3202"/>
                    </a:cubicBezTo>
                    <a:cubicBezTo>
                      <a:pt x="255" y="3189"/>
                      <a:pt x="272" y="3173"/>
                      <a:pt x="290" y="3155"/>
                    </a:cubicBezTo>
                    <a:cubicBezTo>
                      <a:pt x="257" y="3191"/>
                      <a:pt x="228" y="3214"/>
                      <a:pt x="219" y="3222"/>
                    </a:cubicBezTo>
                    <a:cubicBezTo>
                      <a:pt x="265" y="3191"/>
                      <a:pt x="321" y="3136"/>
                      <a:pt x="366" y="3066"/>
                    </a:cubicBezTo>
                    <a:cubicBezTo>
                      <a:pt x="398" y="3045"/>
                      <a:pt x="398" y="3045"/>
                      <a:pt x="398" y="3045"/>
                    </a:cubicBezTo>
                    <a:cubicBezTo>
                      <a:pt x="400" y="3044"/>
                      <a:pt x="402" y="3042"/>
                      <a:pt x="404" y="3041"/>
                    </a:cubicBezTo>
                    <a:cubicBezTo>
                      <a:pt x="374" y="3092"/>
                      <a:pt x="339" y="3125"/>
                      <a:pt x="329" y="3132"/>
                    </a:cubicBezTo>
                    <a:cubicBezTo>
                      <a:pt x="352" y="3118"/>
                      <a:pt x="376" y="3093"/>
                      <a:pt x="397" y="3061"/>
                    </a:cubicBezTo>
                    <a:cubicBezTo>
                      <a:pt x="358" y="3125"/>
                      <a:pt x="304" y="3164"/>
                      <a:pt x="292" y="3173"/>
                    </a:cubicBezTo>
                    <a:cubicBezTo>
                      <a:pt x="301" y="3169"/>
                      <a:pt x="309" y="3163"/>
                      <a:pt x="318" y="3156"/>
                    </a:cubicBezTo>
                    <a:cubicBezTo>
                      <a:pt x="295" y="3177"/>
                      <a:pt x="276" y="3191"/>
                      <a:pt x="270" y="3196"/>
                    </a:cubicBezTo>
                    <a:cubicBezTo>
                      <a:pt x="308" y="3173"/>
                      <a:pt x="359" y="3131"/>
                      <a:pt x="399" y="3075"/>
                    </a:cubicBezTo>
                    <a:cubicBezTo>
                      <a:pt x="384" y="3103"/>
                      <a:pt x="369" y="3128"/>
                      <a:pt x="358" y="3146"/>
                    </a:cubicBezTo>
                    <a:cubicBezTo>
                      <a:pt x="344" y="3160"/>
                      <a:pt x="334" y="3170"/>
                      <a:pt x="329" y="3176"/>
                    </a:cubicBezTo>
                    <a:cubicBezTo>
                      <a:pt x="281" y="3194"/>
                      <a:pt x="239" y="3213"/>
                      <a:pt x="206" y="3231"/>
                    </a:cubicBezTo>
                    <a:moveTo>
                      <a:pt x="248" y="3192"/>
                    </a:moveTo>
                    <a:cubicBezTo>
                      <a:pt x="262" y="3178"/>
                      <a:pt x="277" y="3162"/>
                      <a:pt x="292" y="3145"/>
                    </a:cubicBezTo>
                    <a:cubicBezTo>
                      <a:pt x="294" y="3146"/>
                      <a:pt x="294" y="3146"/>
                      <a:pt x="294" y="3146"/>
                    </a:cubicBezTo>
                    <a:cubicBezTo>
                      <a:pt x="275" y="3167"/>
                      <a:pt x="258" y="3182"/>
                      <a:pt x="248" y="3192"/>
                    </a:cubicBezTo>
                    <a:moveTo>
                      <a:pt x="303" y="3118"/>
                    </a:moveTo>
                    <a:cubicBezTo>
                      <a:pt x="208" y="3038"/>
                      <a:pt x="208" y="3038"/>
                      <a:pt x="208" y="3038"/>
                    </a:cubicBezTo>
                    <a:cubicBezTo>
                      <a:pt x="219" y="2997"/>
                      <a:pt x="219" y="2997"/>
                      <a:pt x="219" y="2997"/>
                    </a:cubicBezTo>
                    <a:cubicBezTo>
                      <a:pt x="226" y="3003"/>
                      <a:pt x="232" y="3008"/>
                      <a:pt x="238" y="3013"/>
                    </a:cubicBezTo>
                    <a:cubicBezTo>
                      <a:pt x="244" y="3018"/>
                      <a:pt x="244" y="3018"/>
                      <a:pt x="244" y="3018"/>
                    </a:cubicBezTo>
                    <a:cubicBezTo>
                      <a:pt x="243" y="3018"/>
                      <a:pt x="243" y="3018"/>
                      <a:pt x="243" y="3018"/>
                    </a:cubicBezTo>
                    <a:cubicBezTo>
                      <a:pt x="244" y="3018"/>
                      <a:pt x="244" y="3018"/>
                      <a:pt x="244" y="3018"/>
                    </a:cubicBezTo>
                    <a:cubicBezTo>
                      <a:pt x="250" y="3023"/>
                      <a:pt x="250" y="3023"/>
                      <a:pt x="250" y="3023"/>
                    </a:cubicBezTo>
                    <a:cubicBezTo>
                      <a:pt x="244" y="3018"/>
                      <a:pt x="244" y="3018"/>
                      <a:pt x="244" y="3018"/>
                    </a:cubicBezTo>
                    <a:cubicBezTo>
                      <a:pt x="244" y="3017"/>
                      <a:pt x="244" y="3017"/>
                      <a:pt x="244" y="3017"/>
                    </a:cubicBezTo>
                    <a:cubicBezTo>
                      <a:pt x="277" y="3047"/>
                      <a:pt x="299" y="3078"/>
                      <a:pt x="311" y="3093"/>
                    </a:cubicBezTo>
                    <a:cubicBezTo>
                      <a:pt x="313" y="3096"/>
                      <a:pt x="314" y="3099"/>
                      <a:pt x="316" y="3101"/>
                    </a:cubicBezTo>
                    <a:cubicBezTo>
                      <a:pt x="312" y="3107"/>
                      <a:pt x="307" y="3113"/>
                      <a:pt x="303" y="3118"/>
                    </a:cubicBezTo>
                    <a:moveTo>
                      <a:pt x="219" y="2997"/>
                    </a:moveTo>
                    <a:cubicBezTo>
                      <a:pt x="219" y="2997"/>
                      <a:pt x="219" y="2997"/>
                      <a:pt x="219" y="2997"/>
                    </a:cubicBezTo>
                    <a:cubicBezTo>
                      <a:pt x="228" y="3004"/>
                      <a:pt x="236" y="3010"/>
                      <a:pt x="244" y="3017"/>
                    </a:cubicBezTo>
                    <a:cubicBezTo>
                      <a:pt x="244" y="3018"/>
                      <a:pt x="244" y="3018"/>
                      <a:pt x="244" y="3018"/>
                    </a:cubicBezTo>
                    <a:cubicBezTo>
                      <a:pt x="229" y="3005"/>
                      <a:pt x="229" y="3005"/>
                      <a:pt x="229" y="3005"/>
                    </a:cubicBezTo>
                    <a:cubicBezTo>
                      <a:pt x="226" y="3003"/>
                      <a:pt x="222" y="3000"/>
                      <a:pt x="219" y="2997"/>
                    </a:cubicBezTo>
                    <a:moveTo>
                      <a:pt x="217" y="2996"/>
                    </a:moveTo>
                    <a:cubicBezTo>
                      <a:pt x="217" y="2995"/>
                      <a:pt x="217" y="2995"/>
                      <a:pt x="217" y="2995"/>
                    </a:cubicBezTo>
                    <a:cubicBezTo>
                      <a:pt x="217" y="2996"/>
                      <a:pt x="217" y="2996"/>
                      <a:pt x="217" y="2996"/>
                    </a:cubicBezTo>
                    <a:moveTo>
                      <a:pt x="172" y="2962"/>
                    </a:moveTo>
                    <a:cubicBezTo>
                      <a:pt x="159" y="2953"/>
                      <a:pt x="145" y="2944"/>
                      <a:pt x="131" y="2936"/>
                    </a:cubicBezTo>
                    <a:cubicBezTo>
                      <a:pt x="117" y="2928"/>
                      <a:pt x="102" y="2921"/>
                      <a:pt x="89" y="2916"/>
                    </a:cubicBezTo>
                    <a:cubicBezTo>
                      <a:pt x="94" y="2908"/>
                      <a:pt x="94" y="2908"/>
                      <a:pt x="94" y="2908"/>
                    </a:cubicBezTo>
                    <a:cubicBezTo>
                      <a:pt x="118" y="2915"/>
                      <a:pt x="143" y="2924"/>
                      <a:pt x="161" y="2931"/>
                    </a:cubicBezTo>
                    <a:cubicBezTo>
                      <a:pt x="169" y="2934"/>
                      <a:pt x="169" y="2934"/>
                      <a:pt x="169" y="2934"/>
                    </a:cubicBezTo>
                    <a:cubicBezTo>
                      <a:pt x="155" y="2928"/>
                      <a:pt x="155" y="2928"/>
                      <a:pt x="155" y="2928"/>
                    </a:cubicBezTo>
                    <a:cubicBezTo>
                      <a:pt x="145" y="2923"/>
                      <a:pt x="120" y="2912"/>
                      <a:pt x="96" y="2904"/>
                    </a:cubicBezTo>
                    <a:cubicBezTo>
                      <a:pt x="101" y="2896"/>
                      <a:pt x="101" y="2896"/>
                      <a:pt x="101" y="2896"/>
                    </a:cubicBezTo>
                    <a:cubicBezTo>
                      <a:pt x="114" y="2900"/>
                      <a:pt x="126" y="2905"/>
                      <a:pt x="135" y="2909"/>
                    </a:cubicBezTo>
                    <a:cubicBezTo>
                      <a:pt x="141" y="2912"/>
                      <a:pt x="141" y="2912"/>
                      <a:pt x="141" y="2912"/>
                    </a:cubicBezTo>
                    <a:cubicBezTo>
                      <a:pt x="131" y="2907"/>
                      <a:pt x="131" y="2907"/>
                      <a:pt x="131" y="2907"/>
                    </a:cubicBezTo>
                    <a:cubicBezTo>
                      <a:pt x="126" y="2903"/>
                      <a:pt x="115" y="2898"/>
                      <a:pt x="103" y="2893"/>
                    </a:cubicBezTo>
                    <a:cubicBezTo>
                      <a:pt x="106" y="2889"/>
                      <a:pt x="106" y="2889"/>
                      <a:pt x="106" y="2889"/>
                    </a:cubicBezTo>
                    <a:cubicBezTo>
                      <a:pt x="113" y="2891"/>
                      <a:pt x="119" y="2893"/>
                      <a:pt x="124" y="2896"/>
                    </a:cubicBezTo>
                    <a:cubicBezTo>
                      <a:pt x="129" y="2897"/>
                      <a:pt x="129" y="2897"/>
                      <a:pt x="129" y="2897"/>
                    </a:cubicBezTo>
                    <a:cubicBezTo>
                      <a:pt x="121" y="2894"/>
                      <a:pt x="121" y="2894"/>
                      <a:pt x="121" y="2894"/>
                    </a:cubicBezTo>
                    <a:cubicBezTo>
                      <a:pt x="118" y="2892"/>
                      <a:pt x="113" y="2889"/>
                      <a:pt x="107" y="2886"/>
                    </a:cubicBezTo>
                    <a:cubicBezTo>
                      <a:pt x="112" y="2879"/>
                      <a:pt x="112" y="2879"/>
                      <a:pt x="112" y="2879"/>
                    </a:cubicBezTo>
                    <a:cubicBezTo>
                      <a:pt x="125" y="2884"/>
                      <a:pt x="137" y="2891"/>
                      <a:pt x="146" y="2897"/>
                    </a:cubicBezTo>
                    <a:cubicBezTo>
                      <a:pt x="152" y="2900"/>
                      <a:pt x="152" y="2900"/>
                      <a:pt x="152" y="2900"/>
                    </a:cubicBezTo>
                    <a:cubicBezTo>
                      <a:pt x="143" y="2894"/>
                      <a:pt x="143" y="2894"/>
                      <a:pt x="143" y="2894"/>
                    </a:cubicBezTo>
                    <a:cubicBezTo>
                      <a:pt x="138" y="2890"/>
                      <a:pt x="127" y="2882"/>
                      <a:pt x="114" y="2876"/>
                    </a:cubicBezTo>
                    <a:cubicBezTo>
                      <a:pt x="119" y="2867"/>
                      <a:pt x="119" y="2867"/>
                      <a:pt x="119" y="2867"/>
                    </a:cubicBezTo>
                    <a:cubicBezTo>
                      <a:pt x="124" y="2869"/>
                      <a:pt x="129" y="2871"/>
                      <a:pt x="133" y="2873"/>
                    </a:cubicBezTo>
                    <a:cubicBezTo>
                      <a:pt x="137" y="2875"/>
                      <a:pt x="137" y="2875"/>
                      <a:pt x="137" y="2875"/>
                    </a:cubicBezTo>
                    <a:cubicBezTo>
                      <a:pt x="130" y="2871"/>
                      <a:pt x="130" y="2871"/>
                      <a:pt x="130" y="2871"/>
                    </a:cubicBezTo>
                    <a:cubicBezTo>
                      <a:pt x="128" y="2869"/>
                      <a:pt x="125" y="2867"/>
                      <a:pt x="120" y="2865"/>
                    </a:cubicBezTo>
                    <a:cubicBezTo>
                      <a:pt x="122" y="2862"/>
                      <a:pt x="122" y="2862"/>
                      <a:pt x="122" y="2862"/>
                    </a:cubicBezTo>
                    <a:cubicBezTo>
                      <a:pt x="123" y="2860"/>
                      <a:pt x="124" y="2858"/>
                      <a:pt x="125" y="2857"/>
                    </a:cubicBezTo>
                    <a:cubicBezTo>
                      <a:pt x="138" y="2862"/>
                      <a:pt x="150" y="2868"/>
                      <a:pt x="159" y="2874"/>
                    </a:cubicBezTo>
                    <a:cubicBezTo>
                      <a:pt x="163" y="2877"/>
                      <a:pt x="163" y="2877"/>
                      <a:pt x="163" y="2877"/>
                    </a:cubicBezTo>
                    <a:cubicBezTo>
                      <a:pt x="155" y="2872"/>
                      <a:pt x="155" y="2872"/>
                      <a:pt x="155" y="2872"/>
                    </a:cubicBezTo>
                    <a:cubicBezTo>
                      <a:pt x="151" y="2867"/>
                      <a:pt x="140" y="2860"/>
                      <a:pt x="127" y="2853"/>
                    </a:cubicBezTo>
                    <a:cubicBezTo>
                      <a:pt x="129" y="2850"/>
                      <a:pt x="132" y="2846"/>
                      <a:pt x="134" y="2841"/>
                    </a:cubicBezTo>
                    <a:cubicBezTo>
                      <a:pt x="148" y="2846"/>
                      <a:pt x="160" y="2851"/>
                      <a:pt x="169" y="2858"/>
                    </a:cubicBezTo>
                    <a:cubicBezTo>
                      <a:pt x="173" y="2861"/>
                      <a:pt x="173" y="2861"/>
                      <a:pt x="173" y="2861"/>
                    </a:cubicBezTo>
                    <a:cubicBezTo>
                      <a:pt x="166" y="2855"/>
                      <a:pt x="166" y="2855"/>
                      <a:pt x="166" y="2855"/>
                    </a:cubicBezTo>
                    <a:cubicBezTo>
                      <a:pt x="162" y="2850"/>
                      <a:pt x="150" y="2843"/>
                      <a:pt x="136" y="2838"/>
                    </a:cubicBezTo>
                    <a:cubicBezTo>
                      <a:pt x="139" y="2835"/>
                      <a:pt x="141" y="2831"/>
                      <a:pt x="143" y="2828"/>
                    </a:cubicBezTo>
                    <a:cubicBezTo>
                      <a:pt x="163" y="2837"/>
                      <a:pt x="184" y="2850"/>
                      <a:pt x="198" y="2859"/>
                    </a:cubicBezTo>
                    <a:cubicBezTo>
                      <a:pt x="204" y="2863"/>
                      <a:pt x="204" y="2863"/>
                      <a:pt x="204" y="2863"/>
                    </a:cubicBezTo>
                    <a:cubicBezTo>
                      <a:pt x="194" y="2856"/>
                      <a:pt x="194" y="2856"/>
                      <a:pt x="194" y="2856"/>
                    </a:cubicBezTo>
                    <a:cubicBezTo>
                      <a:pt x="187" y="2849"/>
                      <a:pt x="166" y="2834"/>
                      <a:pt x="146" y="2824"/>
                    </a:cubicBezTo>
                    <a:cubicBezTo>
                      <a:pt x="148" y="2820"/>
                      <a:pt x="151" y="2816"/>
                      <a:pt x="154" y="2811"/>
                    </a:cubicBezTo>
                    <a:cubicBezTo>
                      <a:pt x="187" y="2824"/>
                      <a:pt x="223" y="2846"/>
                      <a:pt x="252" y="2866"/>
                    </a:cubicBezTo>
                    <a:cubicBezTo>
                      <a:pt x="239" y="2914"/>
                      <a:pt x="239" y="2914"/>
                      <a:pt x="239" y="2914"/>
                    </a:cubicBezTo>
                    <a:cubicBezTo>
                      <a:pt x="218" y="2899"/>
                      <a:pt x="198" y="2886"/>
                      <a:pt x="182" y="2876"/>
                    </a:cubicBezTo>
                    <a:cubicBezTo>
                      <a:pt x="168" y="2866"/>
                      <a:pt x="168" y="2866"/>
                      <a:pt x="168" y="2866"/>
                    </a:cubicBezTo>
                    <a:cubicBezTo>
                      <a:pt x="192" y="2883"/>
                      <a:pt x="192" y="2883"/>
                      <a:pt x="192" y="2883"/>
                    </a:cubicBezTo>
                    <a:cubicBezTo>
                      <a:pt x="202" y="2890"/>
                      <a:pt x="219" y="2902"/>
                      <a:pt x="238" y="2917"/>
                    </a:cubicBezTo>
                    <a:cubicBezTo>
                      <a:pt x="234" y="2934"/>
                      <a:pt x="234" y="2934"/>
                      <a:pt x="234" y="2934"/>
                    </a:cubicBezTo>
                    <a:cubicBezTo>
                      <a:pt x="218" y="2922"/>
                      <a:pt x="202" y="2912"/>
                      <a:pt x="189" y="2904"/>
                    </a:cubicBezTo>
                    <a:cubicBezTo>
                      <a:pt x="176" y="2896"/>
                      <a:pt x="176" y="2896"/>
                      <a:pt x="176" y="2896"/>
                    </a:cubicBezTo>
                    <a:cubicBezTo>
                      <a:pt x="199" y="2911"/>
                      <a:pt x="199" y="2911"/>
                      <a:pt x="199" y="2911"/>
                    </a:cubicBezTo>
                    <a:cubicBezTo>
                      <a:pt x="207" y="2915"/>
                      <a:pt x="220" y="2924"/>
                      <a:pt x="233" y="2936"/>
                    </a:cubicBezTo>
                    <a:cubicBezTo>
                      <a:pt x="229" y="2951"/>
                      <a:pt x="229" y="2951"/>
                      <a:pt x="229" y="2951"/>
                    </a:cubicBezTo>
                    <a:cubicBezTo>
                      <a:pt x="211" y="2938"/>
                      <a:pt x="194" y="2927"/>
                      <a:pt x="179" y="2918"/>
                    </a:cubicBezTo>
                    <a:cubicBezTo>
                      <a:pt x="166" y="2910"/>
                      <a:pt x="166" y="2910"/>
                      <a:pt x="166" y="2910"/>
                    </a:cubicBezTo>
                    <a:cubicBezTo>
                      <a:pt x="189" y="2925"/>
                      <a:pt x="189" y="2925"/>
                      <a:pt x="189" y="2925"/>
                    </a:cubicBezTo>
                    <a:cubicBezTo>
                      <a:pt x="199" y="2930"/>
                      <a:pt x="213" y="2940"/>
                      <a:pt x="229" y="2953"/>
                    </a:cubicBezTo>
                    <a:cubicBezTo>
                      <a:pt x="225" y="2968"/>
                      <a:pt x="225" y="2968"/>
                      <a:pt x="225" y="2968"/>
                    </a:cubicBezTo>
                    <a:cubicBezTo>
                      <a:pt x="205" y="2954"/>
                      <a:pt x="186" y="2942"/>
                      <a:pt x="170" y="2933"/>
                    </a:cubicBezTo>
                    <a:cubicBezTo>
                      <a:pt x="157" y="2925"/>
                      <a:pt x="157" y="2925"/>
                      <a:pt x="157" y="2925"/>
                    </a:cubicBezTo>
                    <a:cubicBezTo>
                      <a:pt x="180" y="2940"/>
                      <a:pt x="180" y="2940"/>
                      <a:pt x="180" y="2940"/>
                    </a:cubicBezTo>
                    <a:cubicBezTo>
                      <a:pt x="189" y="2946"/>
                      <a:pt x="206" y="2957"/>
                      <a:pt x="224" y="2970"/>
                    </a:cubicBezTo>
                    <a:cubicBezTo>
                      <a:pt x="221" y="2982"/>
                      <a:pt x="221" y="2982"/>
                      <a:pt x="221" y="2982"/>
                    </a:cubicBezTo>
                    <a:cubicBezTo>
                      <a:pt x="206" y="2973"/>
                      <a:pt x="192" y="2966"/>
                      <a:pt x="180" y="2960"/>
                    </a:cubicBezTo>
                    <a:cubicBezTo>
                      <a:pt x="168" y="2954"/>
                      <a:pt x="168" y="2954"/>
                      <a:pt x="168" y="2954"/>
                    </a:cubicBezTo>
                    <a:cubicBezTo>
                      <a:pt x="189" y="2966"/>
                      <a:pt x="189" y="2966"/>
                      <a:pt x="189" y="2966"/>
                    </a:cubicBezTo>
                    <a:cubicBezTo>
                      <a:pt x="196" y="2970"/>
                      <a:pt x="207" y="2976"/>
                      <a:pt x="220" y="2985"/>
                    </a:cubicBezTo>
                    <a:cubicBezTo>
                      <a:pt x="218" y="2991"/>
                      <a:pt x="218" y="2991"/>
                      <a:pt x="218" y="2991"/>
                    </a:cubicBezTo>
                    <a:cubicBezTo>
                      <a:pt x="212" y="2987"/>
                      <a:pt x="206" y="2982"/>
                      <a:pt x="200" y="2978"/>
                    </a:cubicBezTo>
                    <a:cubicBezTo>
                      <a:pt x="191" y="2972"/>
                      <a:pt x="181" y="2967"/>
                      <a:pt x="172" y="2962"/>
                    </a:cubicBezTo>
                    <a:moveTo>
                      <a:pt x="47" y="2898"/>
                    </a:moveTo>
                    <a:cubicBezTo>
                      <a:pt x="61" y="2899"/>
                      <a:pt x="77" y="2902"/>
                      <a:pt x="94" y="2907"/>
                    </a:cubicBezTo>
                    <a:cubicBezTo>
                      <a:pt x="89" y="2916"/>
                      <a:pt x="89" y="2916"/>
                      <a:pt x="89" y="2916"/>
                    </a:cubicBezTo>
                    <a:cubicBezTo>
                      <a:pt x="74" y="2911"/>
                      <a:pt x="60" y="2907"/>
                      <a:pt x="50" y="2905"/>
                    </a:cubicBezTo>
                    <a:cubicBezTo>
                      <a:pt x="45" y="2900"/>
                      <a:pt x="45" y="2900"/>
                      <a:pt x="45" y="2900"/>
                    </a:cubicBezTo>
                    <a:cubicBezTo>
                      <a:pt x="47" y="2898"/>
                      <a:pt x="47" y="2898"/>
                      <a:pt x="47" y="2898"/>
                    </a:cubicBezTo>
                    <a:moveTo>
                      <a:pt x="56" y="2887"/>
                    </a:moveTo>
                    <a:cubicBezTo>
                      <a:pt x="69" y="2887"/>
                      <a:pt x="85" y="2891"/>
                      <a:pt x="101" y="2896"/>
                    </a:cubicBezTo>
                    <a:cubicBezTo>
                      <a:pt x="96" y="2904"/>
                      <a:pt x="96" y="2904"/>
                      <a:pt x="96" y="2904"/>
                    </a:cubicBezTo>
                    <a:cubicBezTo>
                      <a:pt x="78" y="2898"/>
                      <a:pt x="61" y="2894"/>
                      <a:pt x="50" y="2894"/>
                    </a:cubicBezTo>
                    <a:cubicBezTo>
                      <a:pt x="56" y="2887"/>
                      <a:pt x="56" y="2887"/>
                      <a:pt x="56" y="2887"/>
                    </a:cubicBezTo>
                    <a:moveTo>
                      <a:pt x="59" y="2883"/>
                    </a:moveTo>
                    <a:cubicBezTo>
                      <a:pt x="65" y="2875"/>
                      <a:pt x="65" y="2875"/>
                      <a:pt x="65" y="2875"/>
                    </a:cubicBezTo>
                    <a:cubicBezTo>
                      <a:pt x="76" y="2879"/>
                      <a:pt x="91" y="2884"/>
                      <a:pt x="105" y="2889"/>
                    </a:cubicBezTo>
                    <a:cubicBezTo>
                      <a:pt x="105" y="2889"/>
                      <a:pt x="104" y="2890"/>
                      <a:pt x="104" y="2891"/>
                    </a:cubicBezTo>
                    <a:cubicBezTo>
                      <a:pt x="103" y="2893"/>
                      <a:pt x="103" y="2893"/>
                      <a:pt x="103" y="2893"/>
                    </a:cubicBezTo>
                    <a:cubicBezTo>
                      <a:pt x="88" y="2887"/>
                      <a:pt x="71" y="2883"/>
                      <a:pt x="59" y="2883"/>
                    </a:cubicBezTo>
                    <a:moveTo>
                      <a:pt x="67" y="2873"/>
                    </a:moveTo>
                    <a:cubicBezTo>
                      <a:pt x="72" y="2866"/>
                      <a:pt x="72" y="2866"/>
                      <a:pt x="72" y="2866"/>
                    </a:cubicBezTo>
                    <a:cubicBezTo>
                      <a:pt x="84" y="2868"/>
                      <a:pt x="98" y="2873"/>
                      <a:pt x="111" y="2879"/>
                    </a:cubicBezTo>
                    <a:cubicBezTo>
                      <a:pt x="110" y="2881"/>
                      <a:pt x="108" y="2884"/>
                      <a:pt x="107" y="2886"/>
                    </a:cubicBezTo>
                    <a:cubicBezTo>
                      <a:pt x="94" y="2880"/>
                      <a:pt x="77" y="2874"/>
                      <a:pt x="67" y="2873"/>
                    </a:cubicBezTo>
                    <a:moveTo>
                      <a:pt x="103" y="2928"/>
                    </a:moveTo>
                    <a:cubicBezTo>
                      <a:pt x="97" y="2925"/>
                      <a:pt x="92" y="2923"/>
                      <a:pt x="86" y="2920"/>
                    </a:cubicBezTo>
                    <a:cubicBezTo>
                      <a:pt x="86" y="2920"/>
                      <a:pt x="86" y="2920"/>
                      <a:pt x="86" y="2920"/>
                    </a:cubicBezTo>
                    <a:cubicBezTo>
                      <a:pt x="92" y="2922"/>
                      <a:pt x="97" y="2925"/>
                      <a:pt x="103" y="2928"/>
                    </a:cubicBezTo>
                    <a:moveTo>
                      <a:pt x="86" y="2920"/>
                    </a:moveTo>
                    <a:cubicBezTo>
                      <a:pt x="76" y="2916"/>
                      <a:pt x="66" y="2912"/>
                      <a:pt x="56" y="2909"/>
                    </a:cubicBezTo>
                    <a:cubicBezTo>
                      <a:pt x="66" y="2912"/>
                      <a:pt x="76" y="2915"/>
                      <a:pt x="86" y="2920"/>
                    </a:cubicBezTo>
                    <a:cubicBezTo>
                      <a:pt x="86" y="2920"/>
                      <a:pt x="86" y="2920"/>
                      <a:pt x="86" y="2920"/>
                    </a:cubicBezTo>
                    <a:moveTo>
                      <a:pt x="81" y="2855"/>
                    </a:moveTo>
                    <a:cubicBezTo>
                      <a:pt x="93" y="2858"/>
                      <a:pt x="107" y="2862"/>
                      <a:pt x="119" y="2867"/>
                    </a:cubicBezTo>
                    <a:cubicBezTo>
                      <a:pt x="117" y="2870"/>
                      <a:pt x="115" y="2873"/>
                      <a:pt x="113" y="2876"/>
                    </a:cubicBezTo>
                    <a:cubicBezTo>
                      <a:pt x="100" y="2869"/>
                      <a:pt x="85" y="2863"/>
                      <a:pt x="75" y="2862"/>
                    </a:cubicBezTo>
                    <a:cubicBezTo>
                      <a:pt x="81" y="2855"/>
                      <a:pt x="81" y="2855"/>
                      <a:pt x="81" y="2855"/>
                    </a:cubicBezTo>
                    <a:moveTo>
                      <a:pt x="84" y="2851"/>
                    </a:moveTo>
                    <a:cubicBezTo>
                      <a:pt x="111" y="2818"/>
                      <a:pt x="111" y="2818"/>
                      <a:pt x="111" y="2818"/>
                    </a:cubicBezTo>
                    <a:cubicBezTo>
                      <a:pt x="121" y="2819"/>
                      <a:pt x="132" y="2822"/>
                      <a:pt x="143" y="2827"/>
                    </a:cubicBezTo>
                    <a:cubicBezTo>
                      <a:pt x="141" y="2831"/>
                      <a:pt x="138" y="2835"/>
                      <a:pt x="136" y="2838"/>
                    </a:cubicBezTo>
                    <a:cubicBezTo>
                      <a:pt x="120" y="2832"/>
                      <a:pt x="103" y="2829"/>
                      <a:pt x="100" y="2834"/>
                    </a:cubicBezTo>
                    <a:cubicBezTo>
                      <a:pt x="109" y="2835"/>
                      <a:pt x="121" y="2837"/>
                      <a:pt x="134" y="2841"/>
                    </a:cubicBezTo>
                    <a:cubicBezTo>
                      <a:pt x="132" y="2845"/>
                      <a:pt x="129" y="2849"/>
                      <a:pt x="127" y="2853"/>
                    </a:cubicBezTo>
                    <a:cubicBezTo>
                      <a:pt x="111" y="2846"/>
                      <a:pt x="95" y="2840"/>
                      <a:pt x="91" y="2844"/>
                    </a:cubicBezTo>
                    <a:cubicBezTo>
                      <a:pt x="99" y="2846"/>
                      <a:pt x="112" y="2851"/>
                      <a:pt x="125" y="2856"/>
                    </a:cubicBezTo>
                    <a:cubicBezTo>
                      <a:pt x="123" y="2859"/>
                      <a:pt x="121" y="2862"/>
                      <a:pt x="120" y="2865"/>
                    </a:cubicBezTo>
                    <a:cubicBezTo>
                      <a:pt x="110" y="2859"/>
                      <a:pt x="95" y="2854"/>
                      <a:pt x="84" y="2851"/>
                    </a:cubicBezTo>
                    <a:moveTo>
                      <a:pt x="124" y="2801"/>
                    </a:moveTo>
                    <a:cubicBezTo>
                      <a:pt x="134" y="2803"/>
                      <a:pt x="143" y="2806"/>
                      <a:pt x="154" y="2811"/>
                    </a:cubicBezTo>
                    <a:cubicBezTo>
                      <a:pt x="151" y="2815"/>
                      <a:pt x="148" y="2820"/>
                      <a:pt x="145" y="2824"/>
                    </a:cubicBezTo>
                    <a:cubicBezTo>
                      <a:pt x="134" y="2818"/>
                      <a:pt x="122" y="2814"/>
                      <a:pt x="114" y="2814"/>
                    </a:cubicBezTo>
                    <a:cubicBezTo>
                      <a:pt x="124" y="2801"/>
                      <a:pt x="124" y="2801"/>
                      <a:pt x="124" y="2801"/>
                    </a:cubicBezTo>
                    <a:moveTo>
                      <a:pt x="126" y="2799"/>
                    </a:moveTo>
                    <a:cubicBezTo>
                      <a:pt x="138" y="2784"/>
                      <a:pt x="138" y="2784"/>
                      <a:pt x="138" y="2784"/>
                    </a:cubicBezTo>
                    <a:cubicBezTo>
                      <a:pt x="147" y="2785"/>
                      <a:pt x="156" y="2788"/>
                      <a:pt x="166" y="2792"/>
                    </a:cubicBezTo>
                    <a:cubicBezTo>
                      <a:pt x="163" y="2797"/>
                      <a:pt x="159" y="2802"/>
                      <a:pt x="156" y="2807"/>
                    </a:cubicBezTo>
                    <a:cubicBezTo>
                      <a:pt x="145" y="2803"/>
                      <a:pt x="134" y="2800"/>
                      <a:pt x="126" y="2799"/>
                    </a:cubicBezTo>
                    <a:moveTo>
                      <a:pt x="160" y="2756"/>
                    </a:moveTo>
                    <a:cubicBezTo>
                      <a:pt x="167" y="2758"/>
                      <a:pt x="175" y="2761"/>
                      <a:pt x="184" y="2765"/>
                    </a:cubicBezTo>
                    <a:cubicBezTo>
                      <a:pt x="182" y="2768"/>
                      <a:pt x="180" y="2771"/>
                      <a:pt x="178" y="2774"/>
                    </a:cubicBezTo>
                    <a:cubicBezTo>
                      <a:pt x="168" y="2769"/>
                      <a:pt x="160" y="2766"/>
                      <a:pt x="154" y="2764"/>
                    </a:cubicBezTo>
                    <a:cubicBezTo>
                      <a:pt x="160" y="2756"/>
                      <a:pt x="160" y="2756"/>
                      <a:pt x="160" y="2756"/>
                    </a:cubicBezTo>
                    <a:moveTo>
                      <a:pt x="186" y="2724"/>
                    </a:moveTo>
                    <a:cubicBezTo>
                      <a:pt x="192" y="2726"/>
                      <a:pt x="198" y="2729"/>
                      <a:pt x="206" y="2733"/>
                    </a:cubicBezTo>
                    <a:cubicBezTo>
                      <a:pt x="203" y="2736"/>
                      <a:pt x="201" y="2740"/>
                      <a:pt x="198" y="2743"/>
                    </a:cubicBezTo>
                    <a:cubicBezTo>
                      <a:pt x="190" y="2739"/>
                      <a:pt x="182" y="2737"/>
                      <a:pt x="176" y="2737"/>
                    </a:cubicBezTo>
                    <a:cubicBezTo>
                      <a:pt x="186" y="2724"/>
                      <a:pt x="186" y="2724"/>
                      <a:pt x="186" y="2724"/>
                    </a:cubicBezTo>
                    <a:moveTo>
                      <a:pt x="218" y="2683"/>
                    </a:moveTo>
                    <a:cubicBezTo>
                      <a:pt x="224" y="2685"/>
                      <a:pt x="229" y="2687"/>
                      <a:pt x="235" y="2690"/>
                    </a:cubicBezTo>
                    <a:cubicBezTo>
                      <a:pt x="232" y="2694"/>
                      <a:pt x="229" y="2698"/>
                      <a:pt x="227" y="2702"/>
                    </a:cubicBezTo>
                    <a:cubicBezTo>
                      <a:pt x="220" y="2699"/>
                      <a:pt x="214" y="2696"/>
                      <a:pt x="209" y="2695"/>
                    </a:cubicBezTo>
                    <a:cubicBezTo>
                      <a:pt x="218" y="2683"/>
                      <a:pt x="218" y="2683"/>
                      <a:pt x="218" y="2683"/>
                    </a:cubicBezTo>
                    <a:moveTo>
                      <a:pt x="346" y="2522"/>
                    </a:moveTo>
                    <a:cubicBezTo>
                      <a:pt x="346" y="2523"/>
                      <a:pt x="346" y="2523"/>
                      <a:pt x="346" y="2523"/>
                    </a:cubicBezTo>
                    <a:cubicBezTo>
                      <a:pt x="346" y="2523"/>
                      <a:pt x="346" y="2523"/>
                      <a:pt x="346" y="2523"/>
                    </a:cubicBezTo>
                    <a:cubicBezTo>
                      <a:pt x="346" y="2522"/>
                      <a:pt x="346" y="2522"/>
                      <a:pt x="346" y="2522"/>
                    </a:cubicBezTo>
                    <a:moveTo>
                      <a:pt x="408" y="2304"/>
                    </a:moveTo>
                    <a:cubicBezTo>
                      <a:pt x="411" y="2309"/>
                      <a:pt x="414" y="2314"/>
                      <a:pt x="417" y="2318"/>
                    </a:cubicBezTo>
                    <a:cubicBezTo>
                      <a:pt x="425" y="2339"/>
                      <a:pt x="433" y="2363"/>
                      <a:pt x="440" y="2390"/>
                    </a:cubicBezTo>
                    <a:cubicBezTo>
                      <a:pt x="356" y="2496"/>
                      <a:pt x="356" y="2496"/>
                      <a:pt x="356" y="2496"/>
                    </a:cubicBezTo>
                    <a:cubicBezTo>
                      <a:pt x="408" y="2304"/>
                      <a:pt x="408" y="2304"/>
                      <a:pt x="408" y="2304"/>
                    </a:cubicBezTo>
                    <a:moveTo>
                      <a:pt x="406" y="2293"/>
                    </a:moveTo>
                    <a:cubicBezTo>
                      <a:pt x="408" y="2293"/>
                      <a:pt x="408" y="2293"/>
                      <a:pt x="408" y="2293"/>
                    </a:cubicBezTo>
                    <a:cubicBezTo>
                      <a:pt x="408" y="2295"/>
                      <a:pt x="409" y="2297"/>
                      <a:pt x="410" y="2298"/>
                    </a:cubicBezTo>
                    <a:cubicBezTo>
                      <a:pt x="409" y="2296"/>
                      <a:pt x="407" y="2295"/>
                      <a:pt x="406" y="2293"/>
                    </a:cubicBezTo>
                    <a:moveTo>
                      <a:pt x="394" y="2288"/>
                    </a:moveTo>
                    <a:cubicBezTo>
                      <a:pt x="394" y="2287"/>
                      <a:pt x="395" y="2287"/>
                      <a:pt x="395" y="2287"/>
                    </a:cubicBezTo>
                    <a:cubicBezTo>
                      <a:pt x="395" y="2290"/>
                      <a:pt x="395" y="2290"/>
                      <a:pt x="395" y="2290"/>
                    </a:cubicBezTo>
                    <a:cubicBezTo>
                      <a:pt x="395" y="2289"/>
                      <a:pt x="394" y="2288"/>
                      <a:pt x="394" y="2288"/>
                    </a:cubicBezTo>
                    <a:moveTo>
                      <a:pt x="394" y="2269"/>
                    </a:moveTo>
                    <a:cubicBezTo>
                      <a:pt x="394" y="2270"/>
                      <a:pt x="394" y="2270"/>
                      <a:pt x="394" y="2270"/>
                    </a:cubicBezTo>
                    <a:cubicBezTo>
                      <a:pt x="394" y="2270"/>
                      <a:pt x="394" y="2270"/>
                      <a:pt x="394" y="2270"/>
                    </a:cubicBezTo>
                    <a:cubicBezTo>
                      <a:pt x="394" y="2271"/>
                      <a:pt x="393" y="2272"/>
                      <a:pt x="392" y="2273"/>
                    </a:cubicBezTo>
                    <a:cubicBezTo>
                      <a:pt x="392" y="2272"/>
                      <a:pt x="392" y="2272"/>
                      <a:pt x="392" y="2272"/>
                    </a:cubicBezTo>
                    <a:cubicBezTo>
                      <a:pt x="392" y="2271"/>
                      <a:pt x="393" y="2270"/>
                      <a:pt x="394" y="2269"/>
                    </a:cubicBezTo>
                    <a:moveTo>
                      <a:pt x="754" y="1550"/>
                    </a:moveTo>
                    <a:cubicBezTo>
                      <a:pt x="769" y="1649"/>
                      <a:pt x="775" y="1773"/>
                      <a:pt x="732" y="1902"/>
                    </a:cubicBezTo>
                    <a:cubicBezTo>
                      <a:pt x="665" y="2090"/>
                      <a:pt x="528" y="2209"/>
                      <a:pt x="439" y="2264"/>
                    </a:cubicBezTo>
                    <a:cubicBezTo>
                      <a:pt x="422" y="2265"/>
                      <a:pt x="422" y="2265"/>
                      <a:pt x="422" y="2265"/>
                    </a:cubicBezTo>
                    <a:cubicBezTo>
                      <a:pt x="754" y="1550"/>
                      <a:pt x="754" y="1550"/>
                      <a:pt x="754" y="1550"/>
                    </a:cubicBezTo>
                    <a:moveTo>
                      <a:pt x="727" y="1404"/>
                    </a:moveTo>
                    <a:cubicBezTo>
                      <a:pt x="727" y="1405"/>
                      <a:pt x="727" y="1405"/>
                      <a:pt x="728" y="1406"/>
                    </a:cubicBezTo>
                    <a:cubicBezTo>
                      <a:pt x="727" y="1405"/>
                      <a:pt x="727" y="1405"/>
                      <a:pt x="727" y="1404"/>
                    </a:cubicBezTo>
                    <a:cubicBezTo>
                      <a:pt x="727" y="1404"/>
                      <a:pt x="727" y="1404"/>
                      <a:pt x="727" y="1404"/>
                    </a:cubicBezTo>
                    <a:cubicBezTo>
                      <a:pt x="728" y="1405"/>
                      <a:pt x="728" y="1405"/>
                      <a:pt x="728" y="1405"/>
                    </a:cubicBezTo>
                    <a:cubicBezTo>
                      <a:pt x="730" y="1403"/>
                      <a:pt x="730" y="1403"/>
                      <a:pt x="730" y="1403"/>
                    </a:cubicBezTo>
                    <a:cubicBezTo>
                      <a:pt x="761" y="1403"/>
                      <a:pt x="761" y="1403"/>
                      <a:pt x="761" y="1403"/>
                    </a:cubicBezTo>
                    <a:cubicBezTo>
                      <a:pt x="771" y="1431"/>
                      <a:pt x="794" y="1485"/>
                      <a:pt x="795" y="1518"/>
                    </a:cubicBezTo>
                    <a:cubicBezTo>
                      <a:pt x="796" y="1527"/>
                      <a:pt x="796" y="1527"/>
                      <a:pt x="796" y="1527"/>
                    </a:cubicBezTo>
                    <a:cubicBezTo>
                      <a:pt x="795" y="1512"/>
                      <a:pt x="795" y="1512"/>
                      <a:pt x="795" y="1512"/>
                    </a:cubicBezTo>
                    <a:cubicBezTo>
                      <a:pt x="796" y="1501"/>
                      <a:pt x="791" y="1476"/>
                      <a:pt x="784" y="1453"/>
                    </a:cubicBezTo>
                    <a:cubicBezTo>
                      <a:pt x="783" y="1451"/>
                      <a:pt x="783" y="1451"/>
                      <a:pt x="783" y="1451"/>
                    </a:cubicBezTo>
                    <a:cubicBezTo>
                      <a:pt x="782" y="1442"/>
                      <a:pt x="775" y="1417"/>
                      <a:pt x="769" y="1403"/>
                    </a:cubicBezTo>
                    <a:cubicBezTo>
                      <a:pt x="805" y="1403"/>
                      <a:pt x="805" y="1403"/>
                      <a:pt x="805" y="1403"/>
                    </a:cubicBezTo>
                    <a:cubicBezTo>
                      <a:pt x="816" y="1435"/>
                      <a:pt x="839" y="1488"/>
                      <a:pt x="845" y="1522"/>
                    </a:cubicBezTo>
                    <a:cubicBezTo>
                      <a:pt x="847" y="1531"/>
                      <a:pt x="847" y="1531"/>
                      <a:pt x="847" y="1531"/>
                    </a:cubicBezTo>
                    <a:cubicBezTo>
                      <a:pt x="844" y="1515"/>
                      <a:pt x="844" y="1515"/>
                      <a:pt x="844" y="1515"/>
                    </a:cubicBezTo>
                    <a:cubicBezTo>
                      <a:pt x="842" y="1494"/>
                      <a:pt x="821" y="1427"/>
                      <a:pt x="808" y="1403"/>
                    </a:cubicBezTo>
                    <a:cubicBezTo>
                      <a:pt x="821" y="1403"/>
                      <a:pt x="821" y="1403"/>
                      <a:pt x="821" y="1403"/>
                    </a:cubicBezTo>
                    <a:cubicBezTo>
                      <a:pt x="834" y="1432"/>
                      <a:pt x="853" y="1476"/>
                      <a:pt x="860" y="1505"/>
                    </a:cubicBezTo>
                    <a:cubicBezTo>
                      <a:pt x="862" y="1513"/>
                      <a:pt x="862" y="1513"/>
                      <a:pt x="862" y="1513"/>
                    </a:cubicBezTo>
                    <a:cubicBezTo>
                      <a:pt x="859" y="1498"/>
                      <a:pt x="859" y="1498"/>
                      <a:pt x="859" y="1498"/>
                    </a:cubicBezTo>
                    <a:cubicBezTo>
                      <a:pt x="857" y="1480"/>
                      <a:pt x="839" y="1428"/>
                      <a:pt x="826" y="1403"/>
                    </a:cubicBezTo>
                    <a:cubicBezTo>
                      <a:pt x="842" y="1402"/>
                      <a:pt x="842" y="1402"/>
                      <a:pt x="842" y="1402"/>
                    </a:cubicBezTo>
                    <a:cubicBezTo>
                      <a:pt x="849" y="1415"/>
                      <a:pt x="856" y="1428"/>
                      <a:pt x="864" y="1442"/>
                    </a:cubicBezTo>
                    <a:cubicBezTo>
                      <a:pt x="872" y="1463"/>
                      <a:pt x="879" y="1483"/>
                      <a:pt x="881" y="1500"/>
                    </a:cubicBezTo>
                    <a:cubicBezTo>
                      <a:pt x="883" y="1508"/>
                      <a:pt x="883" y="1508"/>
                      <a:pt x="883" y="1508"/>
                    </a:cubicBezTo>
                    <a:cubicBezTo>
                      <a:pt x="880" y="1493"/>
                      <a:pt x="880" y="1493"/>
                      <a:pt x="880" y="1493"/>
                    </a:cubicBezTo>
                    <a:cubicBezTo>
                      <a:pt x="880" y="1487"/>
                      <a:pt x="878" y="1475"/>
                      <a:pt x="874" y="1463"/>
                    </a:cubicBezTo>
                    <a:cubicBezTo>
                      <a:pt x="883" y="1482"/>
                      <a:pt x="892" y="1501"/>
                      <a:pt x="901" y="1522"/>
                    </a:cubicBezTo>
                    <a:cubicBezTo>
                      <a:pt x="859" y="1528"/>
                      <a:pt x="822" y="1538"/>
                      <a:pt x="792" y="1553"/>
                    </a:cubicBezTo>
                    <a:cubicBezTo>
                      <a:pt x="784" y="1556"/>
                      <a:pt x="775" y="1561"/>
                      <a:pt x="767" y="1565"/>
                    </a:cubicBezTo>
                    <a:cubicBezTo>
                      <a:pt x="782" y="1557"/>
                      <a:pt x="797" y="1550"/>
                      <a:pt x="812" y="1545"/>
                    </a:cubicBezTo>
                    <a:cubicBezTo>
                      <a:pt x="831" y="1537"/>
                      <a:pt x="863" y="1530"/>
                      <a:pt x="902" y="1525"/>
                    </a:cubicBezTo>
                    <a:cubicBezTo>
                      <a:pt x="919" y="1568"/>
                      <a:pt x="933" y="1615"/>
                      <a:pt x="941" y="1664"/>
                    </a:cubicBezTo>
                    <a:cubicBezTo>
                      <a:pt x="953" y="1729"/>
                      <a:pt x="948" y="1796"/>
                      <a:pt x="935" y="1855"/>
                    </a:cubicBezTo>
                    <a:cubicBezTo>
                      <a:pt x="903" y="1858"/>
                      <a:pt x="870" y="1863"/>
                      <a:pt x="840" y="1871"/>
                    </a:cubicBezTo>
                    <a:cubicBezTo>
                      <a:pt x="846" y="1854"/>
                      <a:pt x="852" y="1838"/>
                      <a:pt x="857" y="1825"/>
                    </a:cubicBezTo>
                    <a:cubicBezTo>
                      <a:pt x="865" y="1804"/>
                      <a:pt x="865" y="1804"/>
                      <a:pt x="865" y="1804"/>
                    </a:cubicBezTo>
                    <a:cubicBezTo>
                      <a:pt x="850" y="1841"/>
                      <a:pt x="850" y="1841"/>
                      <a:pt x="850" y="1841"/>
                    </a:cubicBezTo>
                    <a:cubicBezTo>
                      <a:pt x="847" y="1848"/>
                      <a:pt x="842" y="1859"/>
                      <a:pt x="837" y="1872"/>
                    </a:cubicBezTo>
                    <a:cubicBezTo>
                      <a:pt x="824" y="1876"/>
                      <a:pt x="811" y="1880"/>
                      <a:pt x="799" y="1885"/>
                    </a:cubicBezTo>
                    <a:cubicBezTo>
                      <a:pt x="807" y="1862"/>
                      <a:pt x="813" y="1839"/>
                      <a:pt x="818" y="1818"/>
                    </a:cubicBezTo>
                    <a:cubicBezTo>
                      <a:pt x="820" y="1810"/>
                      <a:pt x="822" y="1803"/>
                      <a:pt x="824" y="1796"/>
                    </a:cubicBezTo>
                    <a:cubicBezTo>
                      <a:pt x="833" y="1767"/>
                      <a:pt x="833" y="1767"/>
                      <a:pt x="833" y="1767"/>
                    </a:cubicBezTo>
                    <a:cubicBezTo>
                      <a:pt x="819" y="1813"/>
                      <a:pt x="819" y="1813"/>
                      <a:pt x="819" y="1813"/>
                    </a:cubicBezTo>
                    <a:cubicBezTo>
                      <a:pt x="820" y="1805"/>
                      <a:pt x="822" y="1796"/>
                      <a:pt x="823" y="1788"/>
                    </a:cubicBezTo>
                    <a:cubicBezTo>
                      <a:pt x="827" y="1764"/>
                      <a:pt x="827" y="1764"/>
                      <a:pt x="827" y="1764"/>
                    </a:cubicBezTo>
                    <a:cubicBezTo>
                      <a:pt x="819" y="1806"/>
                      <a:pt x="819" y="1806"/>
                      <a:pt x="819" y="1806"/>
                    </a:cubicBezTo>
                    <a:cubicBezTo>
                      <a:pt x="817" y="1814"/>
                      <a:pt x="815" y="1824"/>
                      <a:pt x="812" y="1835"/>
                    </a:cubicBezTo>
                    <a:cubicBezTo>
                      <a:pt x="807" y="1850"/>
                      <a:pt x="800" y="1868"/>
                      <a:pt x="792" y="1888"/>
                    </a:cubicBezTo>
                    <a:cubicBezTo>
                      <a:pt x="785" y="1892"/>
                      <a:pt x="777" y="1896"/>
                      <a:pt x="771" y="1900"/>
                    </a:cubicBezTo>
                    <a:cubicBezTo>
                      <a:pt x="794" y="1829"/>
                      <a:pt x="802" y="1754"/>
                      <a:pt x="802" y="1699"/>
                    </a:cubicBezTo>
                    <a:cubicBezTo>
                      <a:pt x="803" y="1670"/>
                      <a:pt x="803" y="1670"/>
                      <a:pt x="803" y="1670"/>
                    </a:cubicBezTo>
                    <a:cubicBezTo>
                      <a:pt x="801" y="1722"/>
                      <a:pt x="801" y="1722"/>
                      <a:pt x="801" y="1722"/>
                    </a:cubicBezTo>
                    <a:cubicBezTo>
                      <a:pt x="800" y="1756"/>
                      <a:pt x="791" y="1831"/>
                      <a:pt x="766" y="1903"/>
                    </a:cubicBezTo>
                    <a:cubicBezTo>
                      <a:pt x="763" y="1904"/>
                      <a:pt x="761" y="1906"/>
                      <a:pt x="759" y="1907"/>
                    </a:cubicBezTo>
                    <a:cubicBezTo>
                      <a:pt x="774" y="1855"/>
                      <a:pt x="780" y="1804"/>
                      <a:pt x="783" y="1764"/>
                    </a:cubicBezTo>
                    <a:cubicBezTo>
                      <a:pt x="784" y="1734"/>
                      <a:pt x="784" y="1734"/>
                      <a:pt x="784" y="1734"/>
                    </a:cubicBezTo>
                    <a:cubicBezTo>
                      <a:pt x="781" y="1787"/>
                      <a:pt x="781" y="1787"/>
                      <a:pt x="781" y="1787"/>
                    </a:cubicBezTo>
                    <a:cubicBezTo>
                      <a:pt x="778" y="1812"/>
                      <a:pt x="771" y="1859"/>
                      <a:pt x="756" y="1910"/>
                    </a:cubicBezTo>
                    <a:cubicBezTo>
                      <a:pt x="749" y="1915"/>
                      <a:pt x="743" y="1921"/>
                      <a:pt x="737" y="1927"/>
                    </a:cubicBezTo>
                    <a:cubicBezTo>
                      <a:pt x="740" y="1920"/>
                      <a:pt x="742" y="1913"/>
                      <a:pt x="745" y="1907"/>
                    </a:cubicBezTo>
                    <a:cubicBezTo>
                      <a:pt x="813" y="1697"/>
                      <a:pt x="753" y="1506"/>
                      <a:pt x="729" y="1411"/>
                    </a:cubicBezTo>
                    <a:cubicBezTo>
                      <a:pt x="729" y="1411"/>
                      <a:pt x="729" y="1411"/>
                      <a:pt x="729" y="1411"/>
                    </a:cubicBezTo>
                    <a:cubicBezTo>
                      <a:pt x="730" y="1412"/>
                      <a:pt x="730" y="1412"/>
                      <a:pt x="730" y="1412"/>
                    </a:cubicBezTo>
                    <a:cubicBezTo>
                      <a:pt x="729" y="1410"/>
                      <a:pt x="729" y="1410"/>
                      <a:pt x="729" y="1410"/>
                    </a:cubicBezTo>
                    <a:cubicBezTo>
                      <a:pt x="729" y="1410"/>
                      <a:pt x="728" y="1409"/>
                      <a:pt x="728" y="1407"/>
                    </a:cubicBezTo>
                    <a:cubicBezTo>
                      <a:pt x="728" y="1406"/>
                      <a:pt x="727" y="1405"/>
                      <a:pt x="727" y="1404"/>
                    </a:cubicBezTo>
                    <a:moveTo>
                      <a:pt x="765" y="1403"/>
                    </a:moveTo>
                    <a:cubicBezTo>
                      <a:pt x="765" y="1405"/>
                      <a:pt x="766" y="1408"/>
                      <a:pt x="767" y="1410"/>
                    </a:cubicBezTo>
                    <a:cubicBezTo>
                      <a:pt x="765" y="1407"/>
                      <a:pt x="764" y="1404"/>
                      <a:pt x="762" y="1403"/>
                    </a:cubicBezTo>
                    <a:cubicBezTo>
                      <a:pt x="765" y="1403"/>
                      <a:pt x="765" y="1403"/>
                      <a:pt x="765" y="1403"/>
                    </a:cubicBezTo>
                    <a:moveTo>
                      <a:pt x="721" y="1397"/>
                    </a:moveTo>
                    <a:cubicBezTo>
                      <a:pt x="721" y="1396"/>
                      <a:pt x="721" y="1396"/>
                      <a:pt x="721" y="1396"/>
                    </a:cubicBezTo>
                    <a:cubicBezTo>
                      <a:pt x="721" y="1397"/>
                      <a:pt x="721" y="1397"/>
                      <a:pt x="721" y="1397"/>
                    </a:cubicBezTo>
                    <a:cubicBezTo>
                      <a:pt x="721" y="1397"/>
                      <a:pt x="721" y="1397"/>
                      <a:pt x="721" y="1397"/>
                    </a:cubicBezTo>
                    <a:moveTo>
                      <a:pt x="721" y="1389"/>
                    </a:moveTo>
                    <a:cubicBezTo>
                      <a:pt x="721" y="1390"/>
                      <a:pt x="721" y="1390"/>
                      <a:pt x="721" y="1390"/>
                    </a:cubicBezTo>
                    <a:cubicBezTo>
                      <a:pt x="720" y="1390"/>
                      <a:pt x="720" y="1390"/>
                      <a:pt x="719" y="1390"/>
                    </a:cubicBezTo>
                    <a:cubicBezTo>
                      <a:pt x="719" y="1390"/>
                      <a:pt x="720" y="1390"/>
                      <a:pt x="721" y="1389"/>
                    </a:cubicBezTo>
                    <a:moveTo>
                      <a:pt x="727" y="1403"/>
                    </a:moveTo>
                    <a:cubicBezTo>
                      <a:pt x="726" y="1403"/>
                      <a:pt x="726" y="1403"/>
                      <a:pt x="726" y="1403"/>
                    </a:cubicBezTo>
                    <a:cubicBezTo>
                      <a:pt x="726" y="1403"/>
                      <a:pt x="726" y="1403"/>
                      <a:pt x="726" y="1403"/>
                    </a:cubicBezTo>
                    <a:cubicBezTo>
                      <a:pt x="727" y="1403"/>
                      <a:pt x="727" y="1403"/>
                      <a:pt x="727" y="1403"/>
                    </a:cubicBezTo>
                    <a:moveTo>
                      <a:pt x="925" y="1179"/>
                    </a:moveTo>
                    <a:cubicBezTo>
                      <a:pt x="830" y="1382"/>
                      <a:pt x="830" y="1382"/>
                      <a:pt x="830" y="1382"/>
                    </a:cubicBezTo>
                    <a:cubicBezTo>
                      <a:pt x="829" y="1381"/>
                      <a:pt x="829" y="1381"/>
                      <a:pt x="829" y="1381"/>
                    </a:cubicBezTo>
                    <a:cubicBezTo>
                      <a:pt x="830" y="1382"/>
                      <a:pt x="830" y="1382"/>
                      <a:pt x="830" y="1382"/>
                    </a:cubicBezTo>
                    <a:cubicBezTo>
                      <a:pt x="829" y="1385"/>
                      <a:pt x="829" y="1385"/>
                      <a:pt x="829" y="1385"/>
                    </a:cubicBezTo>
                    <a:cubicBezTo>
                      <a:pt x="745" y="1385"/>
                      <a:pt x="745" y="1385"/>
                      <a:pt x="745" y="1385"/>
                    </a:cubicBezTo>
                    <a:cubicBezTo>
                      <a:pt x="925" y="1179"/>
                      <a:pt x="925" y="1179"/>
                      <a:pt x="925" y="1179"/>
                    </a:cubicBezTo>
                    <a:moveTo>
                      <a:pt x="1003" y="1018"/>
                    </a:moveTo>
                    <a:cubicBezTo>
                      <a:pt x="1005" y="1018"/>
                      <a:pt x="1006" y="1018"/>
                      <a:pt x="1008" y="1019"/>
                    </a:cubicBezTo>
                    <a:cubicBezTo>
                      <a:pt x="1022" y="1019"/>
                      <a:pt x="1034" y="1015"/>
                      <a:pt x="1043" y="1009"/>
                    </a:cubicBezTo>
                    <a:cubicBezTo>
                      <a:pt x="1049" y="1006"/>
                      <a:pt x="1054" y="1003"/>
                      <a:pt x="1058" y="999"/>
                    </a:cubicBezTo>
                    <a:cubicBezTo>
                      <a:pt x="1067" y="999"/>
                      <a:pt x="1067" y="999"/>
                      <a:pt x="1067" y="999"/>
                    </a:cubicBezTo>
                    <a:cubicBezTo>
                      <a:pt x="1069" y="1001"/>
                      <a:pt x="1072" y="1003"/>
                      <a:pt x="1074" y="1004"/>
                    </a:cubicBezTo>
                    <a:cubicBezTo>
                      <a:pt x="934" y="1165"/>
                      <a:pt x="934" y="1165"/>
                      <a:pt x="934" y="1165"/>
                    </a:cubicBezTo>
                    <a:cubicBezTo>
                      <a:pt x="1003" y="1018"/>
                      <a:pt x="1003" y="1018"/>
                      <a:pt x="1003" y="1018"/>
                    </a:cubicBezTo>
                    <a:moveTo>
                      <a:pt x="955" y="994"/>
                    </a:moveTo>
                    <a:cubicBezTo>
                      <a:pt x="967" y="995"/>
                      <a:pt x="967" y="995"/>
                      <a:pt x="967" y="995"/>
                    </a:cubicBezTo>
                    <a:cubicBezTo>
                      <a:pt x="975" y="1002"/>
                      <a:pt x="988" y="1010"/>
                      <a:pt x="1003" y="1013"/>
                    </a:cubicBezTo>
                    <a:cubicBezTo>
                      <a:pt x="1002" y="1014"/>
                      <a:pt x="1002" y="1014"/>
                      <a:pt x="1002" y="1014"/>
                    </a:cubicBezTo>
                    <a:cubicBezTo>
                      <a:pt x="1001" y="1014"/>
                      <a:pt x="1000" y="1014"/>
                      <a:pt x="999" y="1013"/>
                    </a:cubicBezTo>
                    <a:cubicBezTo>
                      <a:pt x="983" y="1011"/>
                      <a:pt x="968" y="1003"/>
                      <a:pt x="955" y="994"/>
                    </a:cubicBezTo>
                    <a:moveTo>
                      <a:pt x="944" y="986"/>
                    </a:moveTo>
                    <a:cubicBezTo>
                      <a:pt x="946" y="985"/>
                      <a:pt x="947" y="984"/>
                      <a:pt x="948" y="983"/>
                    </a:cubicBezTo>
                    <a:cubicBezTo>
                      <a:pt x="949" y="983"/>
                      <a:pt x="949" y="983"/>
                      <a:pt x="949" y="983"/>
                    </a:cubicBezTo>
                    <a:cubicBezTo>
                      <a:pt x="950" y="983"/>
                      <a:pt x="951" y="982"/>
                      <a:pt x="953" y="981"/>
                    </a:cubicBezTo>
                    <a:cubicBezTo>
                      <a:pt x="956" y="985"/>
                      <a:pt x="956" y="985"/>
                      <a:pt x="956" y="985"/>
                    </a:cubicBezTo>
                    <a:cubicBezTo>
                      <a:pt x="946" y="985"/>
                      <a:pt x="946" y="985"/>
                      <a:pt x="946" y="985"/>
                    </a:cubicBezTo>
                    <a:cubicBezTo>
                      <a:pt x="946" y="988"/>
                      <a:pt x="946" y="988"/>
                      <a:pt x="946" y="988"/>
                    </a:cubicBezTo>
                    <a:cubicBezTo>
                      <a:pt x="946" y="987"/>
                      <a:pt x="945" y="987"/>
                      <a:pt x="944" y="986"/>
                    </a:cubicBezTo>
                    <a:moveTo>
                      <a:pt x="885" y="1003"/>
                    </a:moveTo>
                    <a:cubicBezTo>
                      <a:pt x="884" y="1003"/>
                      <a:pt x="884" y="1003"/>
                      <a:pt x="884" y="1003"/>
                    </a:cubicBezTo>
                    <a:cubicBezTo>
                      <a:pt x="887" y="1002"/>
                      <a:pt x="890" y="1002"/>
                      <a:pt x="893" y="1000"/>
                    </a:cubicBezTo>
                    <a:cubicBezTo>
                      <a:pt x="910" y="995"/>
                      <a:pt x="925" y="986"/>
                      <a:pt x="934" y="978"/>
                    </a:cubicBezTo>
                    <a:cubicBezTo>
                      <a:pt x="936" y="980"/>
                      <a:pt x="938" y="982"/>
                      <a:pt x="941" y="985"/>
                    </a:cubicBezTo>
                    <a:cubicBezTo>
                      <a:pt x="926" y="993"/>
                      <a:pt x="906" y="1002"/>
                      <a:pt x="885" y="1003"/>
                    </a:cubicBezTo>
                    <a:moveTo>
                      <a:pt x="758" y="967"/>
                    </a:moveTo>
                    <a:cubicBezTo>
                      <a:pt x="760" y="966"/>
                      <a:pt x="760" y="966"/>
                      <a:pt x="760" y="966"/>
                    </a:cubicBezTo>
                    <a:cubicBezTo>
                      <a:pt x="761" y="967"/>
                      <a:pt x="762" y="967"/>
                      <a:pt x="763" y="968"/>
                    </a:cubicBezTo>
                    <a:cubicBezTo>
                      <a:pt x="762" y="967"/>
                      <a:pt x="761" y="967"/>
                      <a:pt x="760" y="966"/>
                    </a:cubicBezTo>
                    <a:cubicBezTo>
                      <a:pt x="761" y="965"/>
                      <a:pt x="761" y="965"/>
                      <a:pt x="761" y="965"/>
                    </a:cubicBezTo>
                    <a:cubicBezTo>
                      <a:pt x="763" y="966"/>
                      <a:pt x="763" y="966"/>
                      <a:pt x="763" y="966"/>
                    </a:cubicBezTo>
                    <a:cubicBezTo>
                      <a:pt x="768" y="970"/>
                      <a:pt x="796" y="975"/>
                      <a:pt x="796" y="965"/>
                    </a:cubicBezTo>
                    <a:cubicBezTo>
                      <a:pt x="792" y="966"/>
                      <a:pt x="786" y="967"/>
                      <a:pt x="780" y="967"/>
                    </a:cubicBezTo>
                    <a:cubicBezTo>
                      <a:pt x="777" y="964"/>
                      <a:pt x="771" y="963"/>
                      <a:pt x="766" y="962"/>
                    </a:cubicBezTo>
                    <a:cubicBezTo>
                      <a:pt x="767" y="962"/>
                      <a:pt x="767" y="962"/>
                      <a:pt x="767" y="962"/>
                    </a:cubicBezTo>
                    <a:cubicBezTo>
                      <a:pt x="806" y="964"/>
                      <a:pt x="806" y="964"/>
                      <a:pt x="806" y="964"/>
                    </a:cubicBezTo>
                    <a:cubicBezTo>
                      <a:pt x="800" y="970"/>
                      <a:pt x="791" y="976"/>
                      <a:pt x="782" y="973"/>
                    </a:cubicBezTo>
                    <a:cubicBezTo>
                      <a:pt x="780" y="973"/>
                      <a:pt x="780" y="973"/>
                      <a:pt x="780" y="973"/>
                    </a:cubicBezTo>
                    <a:cubicBezTo>
                      <a:pt x="783" y="974"/>
                      <a:pt x="783" y="974"/>
                      <a:pt x="783" y="974"/>
                    </a:cubicBezTo>
                    <a:cubicBezTo>
                      <a:pt x="776" y="973"/>
                      <a:pt x="769" y="971"/>
                      <a:pt x="763" y="968"/>
                    </a:cubicBezTo>
                    <a:cubicBezTo>
                      <a:pt x="769" y="973"/>
                      <a:pt x="782" y="980"/>
                      <a:pt x="795" y="979"/>
                    </a:cubicBezTo>
                    <a:cubicBezTo>
                      <a:pt x="804" y="979"/>
                      <a:pt x="811" y="976"/>
                      <a:pt x="817" y="973"/>
                    </a:cubicBezTo>
                    <a:cubicBezTo>
                      <a:pt x="817" y="974"/>
                      <a:pt x="817" y="974"/>
                      <a:pt x="817" y="974"/>
                    </a:cubicBezTo>
                    <a:cubicBezTo>
                      <a:pt x="813" y="977"/>
                      <a:pt x="808" y="980"/>
                      <a:pt x="803" y="982"/>
                    </a:cubicBezTo>
                    <a:cubicBezTo>
                      <a:pt x="801" y="983"/>
                      <a:pt x="801" y="983"/>
                      <a:pt x="801" y="983"/>
                    </a:cubicBezTo>
                    <a:cubicBezTo>
                      <a:pt x="805" y="981"/>
                      <a:pt x="805" y="981"/>
                      <a:pt x="805" y="981"/>
                    </a:cubicBezTo>
                    <a:cubicBezTo>
                      <a:pt x="808" y="982"/>
                      <a:pt x="814" y="980"/>
                      <a:pt x="820" y="977"/>
                    </a:cubicBezTo>
                    <a:cubicBezTo>
                      <a:pt x="821" y="978"/>
                      <a:pt x="822" y="979"/>
                      <a:pt x="824" y="981"/>
                    </a:cubicBezTo>
                    <a:cubicBezTo>
                      <a:pt x="815" y="986"/>
                      <a:pt x="806" y="989"/>
                      <a:pt x="795" y="989"/>
                    </a:cubicBezTo>
                    <a:cubicBezTo>
                      <a:pt x="779" y="988"/>
                      <a:pt x="766" y="978"/>
                      <a:pt x="758" y="967"/>
                    </a:cubicBezTo>
                    <a:moveTo>
                      <a:pt x="763" y="964"/>
                    </a:moveTo>
                    <a:cubicBezTo>
                      <a:pt x="764" y="965"/>
                      <a:pt x="766" y="966"/>
                      <a:pt x="767" y="966"/>
                    </a:cubicBezTo>
                    <a:cubicBezTo>
                      <a:pt x="765" y="966"/>
                      <a:pt x="763" y="966"/>
                      <a:pt x="762" y="965"/>
                    </a:cubicBezTo>
                    <a:cubicBezTo>
                      <a:pt x="761" y="965"/>
                      <a:pt x="761" y="965"/>
                      <a:pt x="761" y="965"/>
                    </a:cubicBezTo>
                    <a:cubicBezTo>
                      <a:pt x="763" y="964"/>
                      <a:pt x="763" y="964"/>
                      <a:pt x="763" y="964"/>
                    </a:cubicBezTo>
                    <a:moveTo>
                      <a:pt x="757" y="965"/>
                    </a:moveTo>
                    <a:cubicBezTo>
                      <a:pt x="757" y="965"/>
                      <a:pt x="757" y="965"/>
                      <a:pt x="757" y="965"/>
                    </a:cubicBezTo>
                    <a:cubicBezTo>
                      <a:pt x="757" y="965"/>
                      <a:pt x="757" y="965"/>
                      <a:pt x="757" y="965"/>
                    </a:cubicBezTo>
                    <a:cubicBezTo>
                      <a:pt x="757" y="965"/>
                      <a:pt x="757" y="965"/>
                      <a:pt x="757" y="965"/>
                    </a:cubicBezTo>
                    <a:moveTo>
                      <a:pt x="763" y="962"/>
                    </a:moveTo>
                    <a:cubicBezTo>
                      <a:pt x="762" y="962"/>
                      <a:pt x="762" y="962"/>
                      <a:pt x="762" y="962"/>
                    </a:cubicBezTo>
                    <a:cubicBezTo>
                      <a:pt x="761" y="962"/>
                      <a:pt x="761" y="962"/>
                      <a:pt x="760" y="962"/>
                    </a:cubicBezTo>
                    <a:cubicBezTo>
                      <a:pt x="760" y="962"/>
                      <a:pt x="760" y="962"/>
                      <a:pt x="760" y="962"/>
                    </a:cubicBezTo>
                    <a:cubicBezTo>
                      <a:pt x="763" y="962"/>
                      <a:pt x="763" y="962"/>
                      <a:pt x="763" y="962"/>
                    </a:cubicBezTo>
                    <a:moveTo>
                      <a:pt x="781" y="954"/>
                    </a:moveTo>
                    <a:cubicBezTo>
                      <a:pt x="1122" y="760"/>
                      <a:pt x="1122" y="760"/>
                      <a:pt x="1122" y="760"/>
                    </a:cubicBezTo>
                    <a:cubicBezTo>
                      <a:pt x="1024" y="967"/>
                      <a:pt x="1024" y="967"/>
                      <a:pt x="1024" y="967"/>
                    </a:cubicBezTo>
                    <a:cubicBezTo>
                      <a:pt x="920" y="961"/>
                      <a:pt x="920" y="961"/>
                      <a:pt x="920" y="961"/>
                    </a:cubicBezTo>
                    <a:cubicBezTo>
                      <a:pt x="919" y="960"/>
                      <a:pt x="919" y="960"/>
                      <a:pt x="919" y="960"/>
                    </a:cubicBezTo>
                    <a:cubicBezTo>
                      <a:pt x="919" y="961"/>
                      <a:pt x="920" y="961"/>
                      <a:pt x="920" y="961"/>
                    </a:cubicBezTo>
                    <a:cubicBezTo>
                      <a:pt x="781" y="954"/>
                      <a:pt x="781" y="954"/>
                      <a:pt x="781" y="954"/>
                    </a:cubicBezTo>
                    <a:moveTo>
                      <a:pt x="1267" y="980"/>
                    </a:moveTo>
                    <a:cubicBezTo>
                      <a:pt x="1172" y="975"/>
                      <a:pt x="1172" y="975"/>
                      <a:pt x="1172" y="975"/>
                    </a:cubicBezTo>
                    <a:cubicBezTo>
                      <a:pt x="1129" y="779"/>
                      <a:pt x="1129" y="779"/>
                      <a:pt x="1129" y="779"/>
                    </a:cubicBezTo>
                    <a:cubicBezTo>
                      <a:pt x="1132" y="759"/>
                      <a:pt x="1132" y="759"/>
                      <a:pt x="1132" y="759"/>
                    </a:cubicBezTo>
                    <a:cubicBezTo>
                      <a:pt x="1267" y="980"/>
                      <a:pt x="1267" y="980"/>
                      <a:pt x="1267" y="980"/>
                    </a:cubicBezTo>
                    <a:moveTo>
                      <a:pt x="1179" y="1004"/>
                    </a:moveTo>
                    <a:cubicBezTo>
                      <a:pt x="1187" y="1005"/>
                      <a:pt x="1187" y="1005"/>
                      <a:pt x="1187" y="1005"/>
                    </a:cubicBezTo>
                    <a:cubicBezTo>
                      <a:pt x="1195" y="1009"/>
                      <a:pt x="1205" y="1012"/>
                      <a:pt x="1216" y="1012"/>
                    </a:cubicBezTo>
                    <a:cubicBezTo>
                      <a:pt x="1216" y="1012"/>
                      <a:pt x="1216" y="1012"/>
                      <a:pt x="1216" y="1012"/>
                    </a:cubicBezTo>
                    <a:cubicBezTo>
                      <a:pt x="1216" y="1012"/>
                      <a:pt x="1216" y="1012"/>
                      <a:pt x="1216" y="1012"/>
                    </a:cubicBezTo>
                    <a:cubicBezTo>
                      <a:pt x="1218" y="1012"/>
                      <a:pt x="1221" y="1012"/>
                      <a:pt x="1224" y="1011"/>
                    </a:cubicBezTo>
                    <a:cubicBezTo>
                      <a:pt x="1228" y="1011"/>
                      <a:pt x="1232" y="1010"/>
                      <a:pt x="1236" y="1008"/>
                    </a:cubicBezTo>
                    <a:cubicBezTo>
                      <a:pt x="1235" y="1009"/>
                      <a:pt x="1235" y="1009"/>
                      <a:pt x="1235" y="1009"/>
                    </a:cubicBezTo>
                    <a:cubicBezTo>
                      <a:pt x="1233" y="1010"/>
                      <a:pt x="1233" y="1010"/>
                      <a:pt x="1233" y="1010"/>
                    </a:cubicBezTo>
                    <a:cubicBezTo>
                      <a:pt x="1237" y="1008"/>
                      <a:pt x="1237" y="1008"/>
                      <a:pt x="1237" y="1008"/>
                    </a:cubicBezTo>
                    <a:cubicBezTo>
                      <a:pt x="1249" y="1003"/>
                      <a:pt x="1257" y="995"/>
                      <a:pt x="1262" y="989"/>
                    </a:cubicBezTo>
                    <a:cubicBezTo>
                      <a:pt x="1272" y="990"/>
                      <a:pt x="1272" y="990"/>
                      <a:pt x="1272" y="990"/>
                    </a:cubicBezTo>
                    <a:cubicBezTo>
                      <a:pt x="1272" y="990"/>
                      <a:pt x="1272" y="990"/>
                      <a:pt x="1272" y="990"/>
                    </a:cubicBezTo>
                    <a:cubicBezTo>
                      <a:pt x="1261" y="1001"/>
                      <a:pt x="1246" y="1016"/>
                      <a:pt x="1224" y="1018"/>
                    </a:cubicBezTo>
                    <a:cubicBezTo>
                      <a:pt x="1207" y="1020"/>
                      <a:pt x="1191" y="1013"/>
                      <a:pt x="1179" y="1004"/>
                    </a:cubicBezTo>
                    <a:moveTo>
                      <a:pt x="1235" y="1269"/>
                    </a:moveTo>
                    <a:cubicBezTo>
                      <a:pt x="1229" y="1275"/>
                      <a:pt x="1229" y="1275"/>
                      <a:pt x="1229" y="1275"/>
                    </a:cubicBezTo>
                    <a:cubicBezTo>
                      <a:pt x="1219" y="1274"/>
                      <a:pt x="1219" y="1274"/>
                      <a:pt x="1219" y="1274"/>
                    </a:cubicBezTo>
                    <a:cubicBezTo>
                      <a:pt x="1219" y="1276"/>
                      <a:pt x="1219" y="1276"/>
                      <a:pt x="1219" y="1276"/>
                    </a:cubicBezTo>
                    <a:cubicBezTo>
                      <a:pt x="1211" y="1273"/>
                      <a:pt x="1202" y="1272"/>
                      <a:pt x="1201" y="1285"/>
                    </a:cubicBezTo>
                    <a:cubicBezTo>
                      <a:pt x="1200" y="1290"/>
                      <a:pt x="1202" y="1295"/>
                      <a:pt x="1205" y="1300"/>
                    </a:cubicBezTo>
                    <a:cubicBezTo>
                      <a:pt x="1205" y="1300"/>
                      <a:pt x="1205" y="1300"/>
                      <a:pt x="1205" y="1300"/>
                    </a:cubicBezTo>
                    <a:cubicBezTo>
                      <a:pt x="1204" y="1300"/>
                      <a:pt x="1204" y="1300"/>
                      <a:pt x="1204" y="1300"/>
                    </a:cubicBezTo>
                    <a:cubicBezTo>
                      <a:pt x="1205" y="1300"/>
                      <a:pt x="1205" y="1300"/>
                      <a:pt x="1205" y="1300"/>
                    </a:cubicBezTo>
                    <a:cubicBezTo>
                      <a:pt x="1207" y="1303"/>
                      <a:pt x="1210" y="1305"/>
                      <a:pt x="1212" y="1306"/>
                    </a:cubicBezTo>
                    <a:cubicBezTo>
                      <a:pt x="1215" y="1328"/>
                      <a:pt x="1217" y="1354"/>
                      <a:pt x="1217" y="1382"/>
                    </a:cubicBezTo>
                    <a:cubicBezTo>
                      <a:pt x="1204" y="1382"/>
                      <a:pt x="1204" y="1382"/>
                      <a:pt x="1204" y="1382"/>
                    </a:cubicBezTo>
                    <a:cubicBezTo>
                      <a:pt x="1116" y="1025"/>
                      <a:pt x="1116" y="1025"/>
                      <a:pt x="1116" y="1025"/>
                    </a:cubicBezTo>
                    <a:cubicBezTo>
                      <a:pt x="1114" y="1026"/>
                      <a:pt x="1114" y="1026"/>
                      <a:pt x="1114" y="1026"/>
                    </a:cubicBezTo>
                    <a:cubicBezTo>
                      <a:pt x="1202" y="1382"/>
                      <a:pt x="1202" y="1382"/>
                      <a:pt x="1202" y="1382"/>
                    </a:cubicBezTo>
                    <a:cubicBezTo>
                      <a:pt x="1051" y="1383"/>
                      <a:pt x="1051" y="1383"/>
                      <a:pt x="1051" y="1383"/>
                    </a:cubicBezTo>
                    <a:cubicBezTo>
                      <a:pt x="1099" y="1015"/>
                      <a:pt x="1099" y="1015"/>
                      <a:pt x="1099" y="1015"/>
                    </a:cubicBezTo>
                    <a:cubicBezTo>
                      <a:pt x="1105" y="1017"/>
                      <a:pt x="1111" y="1018"/>
                      <a:pt x="1117" y="1017"/>
                    </a:cubicBezTo>
                    <a:cubicBezTo>
                      <a:pt x="1119" y="1017"/>
                      <a:pt x="1121" y="1018"/>
                      <a:pt x="1122" y="1018"/>
                    </a:cubicBezTo>
                    <a:cubicBezTo>
                      <a:pt x="1131" y="1017"/>
                      <a:pt x="1138" y="1016"/>
                      <a:pt x="1145" y="1013"/>
                    </a:cubicBezTo>
                    <a:cubicBezTo>
                      <a:pt x="1235" y="1269"/>
                      <a:pt x="1235" y="1269"/>
                      <a:pt x="1235" y="1269"/>
                    </a:cubicBezTo>
                    <a:moveTo>
                      <a:pt x="1348" y="1158"/>
                    </a:moveTo>
                    <a:cubicBezTo>
                      <a:pt x="1293" y="1278"/>
                      <a:pt x="1293" y="1278"/>
                      <a:pt x="1293" y="1278"/>
                    </a:cubicBezTo>
                    <a:cubicBezTo>
                      <a:pt x="1240" y="1275"/>
                      <a:pt x="1240" y="1275"/>
                      <a:pt x="1240" y="1275"/>
                    </a:cubicBezTo>
                    <a:cubicBezTo>
                      <a:pt x="1238" y="1269"/>
                      <a:pt x="1238" y="1269"/>
                      <a:pt x="1238" y="1269"/>
                    </a:cubicBezTo>
                    <a:cubicBezTo>
                      <a:pt x="1348" y="1158"/>
                      <a:pt x="1348" y="1158"/>
                      <a:pt x="1348" y="1158"/>
                    </a:cubicBezTo>
                    <a:moveTo>
                      <a:pt x="1360" y="1143"/>
                    </a:moveTo>
                    <a:cubicBezTo>
                      <a:pt x="1467" y="910"/>
                      <a:pt x="1467" y="910"/>
                      <a:pt x="1467" y="910"/>
                    </a:cubicBezTo>
                    <a:cubicBezTo>
                      <a:pt x="1495" y="911"/>
                      <a:pt x="1517" y="899"/>
                      <a:pt x="1530" y="887"/>
                    </a:cubicBezTo>
                    <a:cubicBezTo>
                      <a:pt x="1534" y="901"/>
                      <a:pt x="1539" y="921"/>
                      <a:pt x="1557" y="932"/>
                    </a:cubicBezTo>
                    <a:cubicBezTo>
                      <a:pt x="1553" y="950"/>
                      <a:pt x="1553" y="950"/>
                      <a:pt x="1553" y="950"/>
                    </a:cubicBezTo>
                    <a:cubicBezTo>
                      <a:pt x="1360" y="1143"/>
                      <a:pt x="1360" y="1143"/>
                      <a:pt x="1360" y="1143"/>
                    </a:cubicBezTo>
                    <a:moveTo>
                      <a:pt x="1473" y="897"/>
                    </a:moveTo>
                    <a:cubicBezTo>
                      <a:pt x="1477" y="889"/>
                      <a:pt x="1477" y="889"/>
                      <a:pt x="1477" y="889"/>
                    </a:cubicBezTo>
                    <a:cubicBezTo>
                      <a:pt x="1478" y="888"/>
                      <a:pt x="1478" y="888"/>
                      <a:pt x="1478" y="888"/>
                    </a:cubicBezTo>
                    <a:cubicBezTo>
                      <a:pt x="1478" y="888"/>
                      <a:pt x="1478" y="888"/>
                      <a:pt x="1478" y="888"/>
                    </a:cubicBezTo>
                    <a:cubicBezTo>
                      <a:pt x="1481" y="888"/>
                      <a:pt x="1483" y="889"/>
                      <a:pt x="1486" y="889"/>
                    </a:cubicBezTo>
                    <a:cubicBezTo>
                      <a:pt x="1486" y="889"/>
                      <a:pt x="1486" y="889"/>
                      <a:pt x="1486" y="889"/>
                    </a:cubicBezTo>
                    <a:cubicBezTo>
                      <a:pt x="1483" y="890"/>
                      <a:pt x="1483" y="890"/>
                      <a:pt x="1483" y="890"/>
                    </a:cubicBezTo>
                    <a:cubicBezTo>
                      <a:pt x="1487" y="889"/>
                      <a:pt x="1487" y="889"/>
                      <a:pt x="1487" y="889"/>
                    </a:cubicBezTo>
                    <a:cubicBezTo>
                      <a:pt x="1503" y="889"/>
                      <a:pt x="1517" y="884"/>
                      <a:pt x="1528" y="879"/>
                    </a:cubicBezTo>
                    <a:cubicBezTo>
                      <a:pt x="1528" y="879"/>
                      <a:pt x="1528" y="880"/>
                      <a:pt x="1529" y="881"/>
                    </a:cubicBezTo>
                    <a:cubicBezTo>
                      <a:pt x="1515" y="889"/>
                      <a:pt x="1496" y="897"/>
                      <a:pt x="1473" y="897"/>
                    </a:cubicBezTo>
                    <a:moveTo>
                      <a:pt x="1468" y="873"/>
                    </a:moveTo>
                    <a:cubicBezTo>
                      <a:pt x="1466" y="873"/>
                      <a:pt x="1465" y="873"/>
                      <a:pt x="1463" y="872"/>
                    </a:cubicBezTo>
                    <a:cubicBezTo>
                      <a:pt x="1466" y="869"/>
                      <a:pt x="1469" y="865"/>
                      <a:pt x="1470" y="861"/>
                    </a:cubicBezTo>
                    <a:cubicBezTo>
                      <a:pt x="1477" y="862"/>
                      <a:pt x="1477" y="862"/>
                      <a:pt x="1477" y="862"/>
                    </a:cubicBezTo>
                    <a:cubicBezTo>
                      <a:pt x="1474" y="865"/>
                      <a:pt x="1471" y="870"/>
                      <a:pt x="1468" y="873"/>
                    </a:cubicBezTo>
                    <a:moveTo>
                      <a:pt x="1456" y="871"/>
                    </a:moveTo>
                    <a:cubicBezTo>
                      <a:pt x="1459" y="867"/>
                      <a:pt x="1461" y="863"/>
                      <a:pt x="1462" y="861"/>
                    </a:cubicBezTo>
                    <a:cubicBezTo>
                      <a:pt x="1465" y="861"/>
                      <a:pt x="1465" y="861"/>
                      <a:pt x="1465" y="861"/>
                    </a:cubicBezTo>
                    <a:cubicBezTo>
                      <a:pt x="1464" y="864"/>
                      <a:pt x="1462" y="868"/>
                      <a:pt x="1459" y="872"/>
                    </a:cubicBezTo>
                    <a:cubicBezTo>
                      <a:pt x="1458" y="871"/>
                      <a:pt x="1457" y="871"/>
                      <a:pt x="1456" y="871"/>
                    </a:cubicBezTo>
                    <a:moveTo>
                      <a:pt x="1434" y="859"/>
                    </a:moveTo>
                    <a:cubicBezTo>
                      <a:pt x="1433" y="860"/>
                      <a:pt x="1432" y="862"/>
                      <a:pt x="1431" y="863"/>
                    </a:cubicBezTo>
                    <a:cubicBezTo>
                      <a:pt x="1429" y="862"/>
                      <a:pt x="1426" y="861"/>
                      <a:pt x="1424" y="860"/>
                    </a:cubicBezTo>
                    <a:cubicBezTo>
                      <a:pt x="1425" y="860"/>
                      <a:pt x="1426" y="859"/>
                      <a:pt x="1427" y="858"/>
                    </a:cubicBezTo>
                    <a:cubicBezTo>
                      <a:pt x="1434" y="859"/>
                      <a:pt x="1434" y="859"/>
                      <a:pt x="1434" y="859"/>
                    </a:cubicBezTo>
                    <a:moveTo>
                      <a:pt x="1422" y="859"/>
                    </a:moveTo>
                    <a:cubicBezTo>
                      <a:pt x="1421" y="859"/>
                      <a:pt x="1420" y="858"/>
                      <a:pt x="1419" y="858"/>
                    </a:cubicBezTo>
                    <a:cubicBezTo>
                      <a:pt x="1422" y="858"/>
                      <a:pt x="1422" y="858"/>
                      <a:pt x="1422" y="858"/>
                    </a:cubicBezTo>
                    <a:cubicBezTo>
                      <a:pt x="1422" y="858"/>
                      <a:pt x="1422" y="859"/>
                      <a:pt x="1422" y="859"/>
                    </a:cubicBezTo>
                    <a:moveTo>
                      <a:pt x="1438" y="859"/>
                    </a:moveTo>
                    <a:cubicBezTo>
                      <a:pt x="1442" y="859"/>
                      <a:pt x="1442" y="859"/>
                      <a:pt x="1442" y="859"/>
                    </a:cubicBezTo>
                    <a:cubicBezTo>
                      <a:pt x="1441" y="861"/>
                      <a:pt x="1439" y="864"/>
                      <a:pt x="1438" y="866"/>
                    </a:cubicBezTo>
                    <a:cubicBezTo>
                      <a:pt x="1436" y="865"/>
                      <a:pt x="1435" y="865"/>
                      <a:pt x="1433" y="864"/>
                    </a:cubicBezTo>
                    <a:cubicBezTo>
                      <a:pt x="1435" y="863"/>
                      <a:pt x="1437" y="861"/>
                      <a:pt x="1438" y="859"/>
                    </a:cubicBezTo>
                    <a:moveTo>
                      <a:pt x="1448" y="860"/>
                    </a:moveTo>
                    <a:cubicBezTo>
                      <a:pt x="1458" y="860"/>
                      <a:pt x="1458" y="860"/>
                      <a:pt x="1458" y="860"/>
                    </a:cubicBezTo>
                    <a:cubicBezTo>
                      <a:pt x="1456" y="863"/>
                      <a:pt x="1454" y="866"/>
                      <a:pt x="1452" y="870"/>
                    </a:cubicBezTo>
                    <a:cubicBezTo>
                      <a:pt x="1448" y="869"/>
                      <a:pt x="1444" y="868"/>
                      <a:pt x="1441" y="867"/>
                    </a:cubicBezTo>
                    <a:cubicBezTo>
                      <a:pt x="1443" y="865"/>
                      <a:pt x="1446" y="862"/>
                      <a:pt x="1448" y="860"/>
                    </a:cubicBezTo>
                    <a:moveTo>
                      <a:pt x="1484" y="862"/>
                    </a:moveTo>
                    <a:cubicBezTo>
                      <a:pt x="1478" y="875"/>
                      <a:pt x="1478" y="875"/>
                      <a:pt x="1478" y="875"/>
                    </a:cubicBezTo>
                    <a:cubicBezTo>
                      <a:pt x="1478" y="875"/>
                      <a:pt x="1477" y="875"/>
                      <a:pt x="1477" y="875"/>
                    </a:cubicBezTo>
                    <a:cubicBezTo>
                      <a:pt x="1475" y="875"/>
                      <a:pt x="1474" y="874"/>
                      <a:pt x="1472" y="874"/>
                    </a:cubicBezTo>
                    <a:cubicBezTo>
                      <a:pt x="1477" y="870"/>
                      <a:pt x="1480" y="865"/>
                      <a:pt x="1480" y="862"/>
                    </a:cubicBezTo>
                    <a:cubicBezTo>
                      <a:pt x="1484" y="862"/>
                      <a:pt x="1484" y="862"/>
                      <a:pt x="1484" y="862"/>
                    </a:cubicBezTo>
                    <a:moveTo>
                      <a:pt x="1679" y="449"/>
                    </a:moveTo>
                    <a:cubicBezTo>
                      <a:pt x="1680" y="450"/>
                      <a:pt x="1680" y="450"/>
                      <a:pt x="1680" y="450"/>
                    </a:cubicBezTo>
                    <a:cubicBezTo>
                      <a:pt x="1680" y="450"/>
                      <a:pt x="1680" y="450"/>
                      <a:pt x="1680" y="450"/>
                    </a:cubicBezTo>
                    <a:cubicBezTo>
                      <a:pt x="1680" y="450"/>
                      <a:pt x="1680" y="450"/>
                      <a:pt x="1680" y="450"/>
                    </a:cubicBezTo>
                    <a:cubicBezTo>
                      <a:pt x="1681" y="450"/>
                      <a:pt x="1682" y="450"/>
                      <a:pt x="1683" y="450"/>
                    </a:cubicBezTo>
                    <a:cubicBezTo>
                      <a:pt x="1683" y="451"/>
                      <a:pt x="1683" y="451"/>
                      <a:pt x="1683" y="451"/>
                    </a:cubicBezTo>
                    <a:cubicBezTo>
                      <a:pt x="1579" y="850"/>
                      <a:pt x="1579" y="850"/>
                      <a:pt x="1579" y="850"/>
                    </a:cubicBezTo>
                    <a:cubicBezTo>
                      <a:pt x="1497" y="845"/>
                      <a:pt x="1497" y="845"/>
                      <a:pt x="1497" y="845"/>
                    </a:cubicBezTo>
                    <a:cubicBezTo>
                      <a:pt x="1679" y="449"/>
                      <a:pt x="1679" y="449"/>
                      <a:pt x="1679" y="449"/>
                    </a:cubicBezTo>
                    <a:moveTo>
                      <a:pt x="1641" y="386"/>
                    </a:moveTo>
                    <a:cubicBezTo>
                      <a:pt x="1642" y="385"/>
                      <a:pt x="1645" y="384"/>
                      <a:pt x="1648" y="383"/>
                    </a:cubicBezTo>
                    <a:cubicBezTo>
                      <a:pt x="1652" y="396"/>
                      <a:pt x="1652" y="396"/>
                      <a:pt x="1652" y="396"/>
                    </a:cubicBezTo>
                    <a:cubicBezTo>
                      <a:pt x="1644" y="393"/>
                      <a:pt x="1640" y="389"/>
                      <a:pt x="1640" y="387"/>
                    </a:cubicBezTo>
                    <a:cubicBezTo>
                      <a:pt x="1640" y="387"/>
                      <a:pt x="1640" y="387"/>
                      <a:pt x="1641" y="386"/>
                    </a:cubicBezTo>
                    <a:moveTo>
                      <a:pt x="1698" y="372"/>
                    </a:moveTo>
                    <a:cubicBezTo>
                      <a:pt x="1699" y="372"/>
                      <a:pt x="1701" y="372"/>
                      <a:pt x="1702" y="372"/>
                    </a:cubicBezTo>
                    <a:cubicBezTo>
                      <a:pt x="1701" y="372"/>
                      <a:pt x="1699" y="372"/>
                      <a:pt x="1698" y="372"/>
                    </a:cubicBezTo>
                    <a:moveTo>
                      <a:pt x="1752" y="17"/>
                    </a:moveTo>
                    <a:cubicBezTo>
                      <a:pt x="1750" y="17"/>
                      <a:pt x="1748" y="16"/>
                      <a:pt x="1748" y="14"/>
                    </a:cubicBezTo>
                    <a:cubicBezTo>
                      <a:pt x="1748" y="12"/>
                      <a:pt x="1749" y="10"/>
                      <a:pt x="1751" y="10"/>
                    </a:cubicBezTo>
                    <a:cubicBezTo>
                      <a:pt x="1753" y="10"/>
                      <a:pt x="1755" y="11"/>
                      <a:pt x="1755" y="13"/>
                    </a:cubicBezTo>
                    <a:cubicBezTo>
                      <a:pt x="1755" y="15"/>
                      <a:pt x="1754" y="17"/>
                      <a:pt x="1752" y="17"/>
                    </a:cubicBezTo>
                    <a:moveTo>
                      <a:pt x="1760" y="30"/>
                    </a:moveTo>
                    <a:cubicBezTo>
                      <a:pt x="1757" y="31"/>
                      <a:pt x="1755" y="31"/>
                      <a:pt x="1753" y="32"/>
                    </a:cubicBezTo>
                    <a:cubicBezTo>
                      <a:pt x="1753" y="30"/>
                      <a:pt x="1753" y="30"/>
                      <a:pt x="1753" y="30"/>
                    </a:cubicBezTo>
                    <a:cubicBezTo>
                      <a:pt x="1755" y="30"/>
                      <a:pt x="1757" y="30"/>
                      <a:pt x="1760" y="30"/>
                    </a:cubicBezTo>
                    <a:moveTo>
                      <a:pt x="1973" y="137"/>
                    </a:moveTo>
                    <a:cubicBezTo>
                      <a:pt x="1971" y="138"/>
                      <a:pt x="1970" y="140"/>
                      <a:pt x="1968" y="143"/>
                    </a:cubicBezTo>
                    <a:cubicBezTo>
                      <a:pt x="1969" y="140"/>
                      <a:pt x="1969" y="138"/>
                      <a:pt x="1969" y="136"/>
                    </a:cubicBezTo>
                    <a:cubicBezTo>
                      <a:pt x="1971" y="136"/>
                      <a:pt x="1972" y="136"/>
                      <a:pt x="1973" y="137"/>
                    </a:cubicBezTo>
                    <a:moveTo>
                      <a:pt x="1974" y="139"/>
                    </a:moveTo>
                    <a:cubicBezTo>
                      <a:pt x="1974" y="138"/>
                      <a:pt x="1974" y="138"/>
                      <a:pt x="1975" y="137"/>
                    </a:cubicBezTo>
                    <a:cubicBezTo>
                      <a:pt x="1975" y="137"/>
                      <a:pt x="1975" y="137"/>
                      <a:pt x="1976" y="138"/>
                    </a:cubicBezTo>
                    <a:cubicBezTo>
                      <a:pt x="1975" y="138"/>
                      <a:pt x="1975" y="139"/>
                      <a:pt x="1974" y="139"/>
                    </a:cubicBezTo>
                    <a:moveTo>
                      <a:pt x="1964" y="162"/>
                    </a:moveTo>
                    <a:cubicBezTo>
                      <a:pt x="1963" y="161"/>
                      <a:pt x="1963" y="161"/>
                      <a:pt x="1963" y="161"/>
                    </a:cubicBezTo>
                    <a:cubicBezTo>
                      <a:pt x="1964" y="159"/>
                      <a:pt x="1966" y="156"/>
                      <a:pt x="1967" y="154"/>
                    </a:cubicBezTo>
                    <a:cubicBezTo>
                      <a:pt x="1966" y="157"/>
                      <a:pt x="1965" y="159"/>
                      <a:pt x="1964" y="162"/>
                    </a:cubicBezTo>
                    <a:moveTo>
                      <a:pt x="1964" y="164"/>
                    </a:moveTo>
                    <a:cubicBezTo>
                      <a:pt x="1963" y="161"/>
                      <a:pt x="1963" y="161"/>
                      <a:pt x="1963" y="161"/>
                    </a:cubicBezTo>
                    <a:cubicBezTo>
                      <a:pt x="1964" y="162"/>
                      <a:pt x="1964" y="162"/>
                      <a:pt x="1964" y="162"/>
                    </a:cubicBezTo>
                    <a:cubicBezTo>
                      <a:pt x="1964" y="163"/>
                      <a:pt x="1964" y="163"/>
                      <a:pt x="1964" y="164"/>
                    </a:cubicBezTo>
                    <a:moveTo>
                      <a:pt x="1746" y="110"/>
                    </a:moveTo>
                    <a:cubicBezTo>
                      <a:pt x="1753" y="32"/>
                      <a:pt x="1753" y="32"/>
                      <a:pt x="1753" y="32"/>
                    </a:cubicBezTo>
                    <a:cubicBezTo>
                      <a:pt x="1755" y="32"/>
                      <a:pt x="1758" y="31"/>
                      <a:pt x="1761" y="31"/>
                    </a:cubicBezTo>
                    <a:cubicBezTo>
                      <a:pt x="1759" y="46"/>
                      <a:pt x="1758" y="74"/>
                      <a:pt x="1756" y="90"/>
                    </a:cubicBezTo>
                    <a:cubicBezTo>
                      <a:pt x="1756" y="95"/>
                      <a:pt x="1756" y="95"/>
                      <a:pt x="1756" y="95"/>
                    </a:cubicBezTo>
                    <a:cubicBezTo>
                      <a:pt x="1757" y="87"/>
                      <a:pt x="1757" y="87"/>
                      <a:pt x="1757" y="87"/>
                    </a:cubicBezTo>
                    <a:cubicBezTo>
                      <a:pt x="1760" y="77"/>
                      <a:pt x="1768" y="38"/>
                      <a:pt x="1762" y="31"/>
                    </a:cubicBezTo>
                    <a:cubicBezTo>
                      <a:pt x="1766" y="31"/>
                      <a:pt x="1771" y="32"/>
                      <a:pt x="1775" y="33"/>
                    </a:cubicBezTo>
                    <a:cubicBezTo>
                      <a:pt x="1775" y="38"/>
                      <a:pt x="1775" y="44"/>
                      <a:pt x="1775" y="50"/>
                    </a:cubicBezTo>
                    <a:cubicBezTo>
                      <a:pt x="1771" y="54"/>
                      <a:pt x="1773" y="61"/>
                      <a:pt x="1773" y="65"/>
                    </a:cubicBezTo>
                    <a:cubicBezTo>
                      <a:pt x="1773" y="73"/>
                      <a:pt x="1772" y="81"/>
                      <a:pt x="1771" y="88"/>
                    </a:cubicBezTo>
                    <a:cubicBezTo>
                      <a:pt x="1771" y="92"/>
                      <a:pt x="1771" y="92"/>
                      <a:pt x="1771" y="92"/>
                    </a:cubicBezTo>
                    <a:cubicBezTo>
                      <a:pt x="1772" y="85"/>
                      <a:pt x="1772" y="85"/>
                      <a:pt x="1772" y="85"/>
                    </a:cubicBezTo>
                    <a:cubicBezTo>
                      <a:pt x="1775" y="77"/>
                      <a:pt x="1782" y="45"/>
                      <a:pt x="1778" y="34"/>
                    </a:cubicBezTo>
                    <a:cubicBezTo>
                      <a:pt x="1787" y="37"/>
                      <a:pt x="1794" y="42"/>
                      <a:pt x="1801" y="49"/>
                    </a:cubicBezTo>
                    <a:cubicBezTo>
                      <a:pt x="1796" y="60"/>
                      <a:pt x="1797" y="83"/>
                      <a:pt x="1795" y="96"/>
                    </a:cubicBezTo>
                    <a:cubicBezTo>
                      <a:pt x="1795" y="99"/>
                      <a:pt x="1795" y="99"/>
                      <a:pt x="1795" y="99"/>
                    </a:cubicBezTo>
                    <a:cubicBezTo>
                      <a:pt x="1796" y="93"/>
                      <a:pt x="1796" y="93"/>
                      <a:pt x="1796" y="93"/>
                    </a:cubicBezTo>
                    <a:cubicBezTo>
                      <a:pt x="1798" y="86"/>
                      <a:pt x="1804" y="60"/>
                      <a:pt x="1803" y="50"/>
                    </a:cubicBezTo>
                    <a:cubicBezTo>
                      <a:pt x="1804" y="52"/>
                      <a:pt x="1805" y="53"/>
                      <a:pt x="1805" y="54"/>
                    </a:cubicBezTo>
                    <a:cubicBezTo>
                      <a:pt x="1802" y="70"/>
                      <a:pt x="1800" y="99"/>
                      <a:pt x="1798" y="117"/>
                    </a:cubicBezTo>
                    <a:cubicBezTo>
                      <a:pt x="1797" y="121"/>
                      <a:pt x="1797" y="121"/>
                      <a:pt x="1797" y="121"/>
                    </a:cubicBezTo>
                    <a:cubicBezTo>
                      <a:pt x="1798" y="114"/>
                      <a:pt x="1798" y="114"/>
                      <a:pt x="1798" y="114"/>
                    </a:cubicBezTo>
                    <a:cubicBezTo>
                      <a:pt x="1801" y="104"/>
                      <a:pt x="1810" y="69"/>
                      <a:pt x="1808" y="57"/>
                    </a:cubicBezTo>
                    <a:cubicBezTo>
                      <a:pt x="1809" y="59"/>
                      <a:pt x="1810" y="61"/>
                      <a:pt x="1811" y="63"/>
                    </a:cubicBezTo>
                    <a:cubicBezTo>
                      <a:pt x="1810" y="62"/>
                      <a:pt x="1810" y="62"/>
                      <a:pt x="1810" y="62"/>
                    </a:cubicBezTo>
                    <a:cubicBezTo>
                      <a:pt x="1805" y="71"/>
                      <a:pt x="1808" y="90"/>
                      <a:pt x="1806" y="101"/>
                    </a:cubicBezTo>
                    <a:cubicBezTo>
                      <a:pt x="1806" y="103"/>
                      <a:pt x="1806" y="103"/>
                      <a:pt x="1806" y="103"/>
                    </a:cubicBezTo>
                    <a:cubicBezTo>
                      <a:pt x="1807" y="99"/>
                      <a:pt x="1807" y="99"/>
                      <a:pt x="1807" y="99"/>
                    </a:cubicBezTo>
                    <a:cubicBezTo>
                      <a:pt x="1809" y="93"/>
                      <a:pt x="1814" y="72"/>
                      <a:pt x="1812" y="65"/>
                    </a:cubicBezTo>
                    <a:cubicBezTo>
                      <a:pt x="1813" y="66"/>
                      <a:pt x="1813" y="68"/>
                      <a:pt x="1814" y="70"/>
                    </a:cubicBezTo>
                    <a:cubicBezTo>
                      <a:pt x="1814" y="71"/>
                      <a:pt x="1814" y="71"/>
                      <a:pt x="1814" y="71"/>
                    </a:cubicBezTo>
                    <a:cubicBezTo>
                      <a:pt x="1810" y="89"/>
                      <a:pt x="1811" y="123"/>
                      <a:pt x="1806" y="143"/>
                    </a:cubicBezTo>
                    <a:cubicBezTo>
                      <a:pt x="1805" y="148"/>
                      <a:pt x="1805" y="148"/>
                      <a:pt x="1805" y="148"/>
                    </a:cubicBezTo>
                    <a:cubicBezTo>
                      <a:pt x="1807" y="139"/>
                      <a:pt x="1807" y="139"/>
                      <a:pt x="1807" y="139"/>
                    </a:cubicBezTo>
                    <a:cubicBezTo>
                      <a:pt x="1811" y="128"/>
                      <a:pt x="1818" y="89"/>
                      <a:pt x="1816" y="75"/>
                    </a:cubicBezTo>
                    <a:cubicBezTo>
                      <a:pt x="1824" y="91"/>
                      <a:pt x="1830" y="113"/>
                      <a:pt x="1842" y="129"/>
                    </a:cubicBezTo>
                    <a:cubicBezTo>
                      <a:pt x="1834" y="139"/>
                      <a:pt x="1830" y="161"/>
                      <a:pt x="1826" y="173"/>
                    </a:cubicBezTo>
                    <a:cubicBezTo>
                      <a:pt x="1825" y="176"/>
                      <a:pt x="1825" y="176"/>
                      <a:pt x="1825" y="176"/>
                    </a:cubicBezTo>
                    <a:cubicBezTo>
                      <a:pt x="1828" y="170"/>
                      <a:pt x="1828" y="170"/>
                      <a:pt x="1828" y="170"/>
                    </a:cubicBezTo>
                    <a:cubicBezTo>
                      <a:pt x="1830" y="163"/>
                      <a:pt x="1842" y="141"/>
                      <a:pt x="1844" y="131"/>
                    </a:cubicBezTo>
                    <a:cubicBezTo>
                      <a:pt x="1845" y="132"/>
                      <a:pt x="1846" y="134"/>
                      <a:pt x="1847" y="135"/>
                    </a:cubicBezTo>
                    <a:cubicBezTo>
                      <a:pt x="1839" y="143"/>
                      <a:pt x="1836" y="162"/>
                      <a:pt x="1834" y="173"/>
                    </a:cubicBezTo>
                    <a:cubicBezTo>
                      <a:pt x="1834" y="176"/>
                      <a:pt x="1834" y="176"/>
                      <a:pt x="1834" y="176"/>
                    </a:cubicBezTo>
                    <a:cubicBezTo>
                      <a:pt x="1835" y="171"/>
                      <a:pt x="1835" y="171"/>
                      <a:pt x="1835" y="171"/>
                    </a:cubicBezTo>
                    <a:cubicBezTo>
                      <a:pt x="1836" y="164"/>
                      <a:pt x="1847" y="145"/>
                      <a:pt x="1848" y="137"/>
                    </a:cubicBezTo>
                    <a:cubicBezTo>
                      <a:pt x="1850" y="138"/>
                      <a:pt x="1851" y="139"/>
                      <a:pt x="1853" y="140"/>
                    </a:cubicBezTo>
                    <a:cubicBezTo>
                      <a:pt x="1846" y="147"/>
                      <a:pt x="1843" y="163"/>
                      <a:pt x="1841" y="172"/>
                    </a:cubicBezTo>
                    <a:cubicBezTo>
                      <a:pt x="1840" y="174"/>
                      <a:pt x="1840" y="174"/>
                      <a:pt x="1840" y="174"/>
                    </a:cubicBezTo>
                    <a:cubicBezTo>
                      <a:pt x="1842" y="170"/>
                      <a:pt x="1842" y="170"/>
                      <a:pt x="1842" y="170"/>
                    </a:cubicBezTo>
                    <a:cubicBezTo>
                      <a:pt x="1844" y="165"/>
                      <a:pt x="1854" y="149"/>
                      <a:pt x="1855" y="142"/>
                    </a:cubicBezTo>
                    <a:cubicBezTo>
                      <a:pt x="1856" y="143"/>
                      <a:pt x="1857" y="144"/>
                      <a:pt x="1859" y="145"/>
                    </a:cubicBezTo>
                    <a:cubicBezTo>
                      <a:pt x="1851" y="152"/>
                      <a:pt x="1847" y="172"/>
                      <a:pt x="1843" y="183"/>
                    </a:cubicBezTo>
                    <a:cubicBezTo>
                      <a:pt x="1843" y="185"/>
                      <a:pt x="1843" y="185"/>
                      <a:pt x="1843" y="185"/>
                    </a:cubicBezTo>
                    <a:cubicBezTo>
                      <a:pt x="1844" y="181"/>
                      <a:pt x="1844" y="181"/>
                      <a:pt x="1844" y="181"/>
                    </a:cubicBezTo>
                    <a:cubicBezTo>
                      <a:pt x="1847" y="174"/>
                      <a:pt x="1862" y="151"/>
                      <a:pt x="1859" y="145"/>
                    </a:cubicBezTo>
                    <a:cubicBezTo>
                      <a:pt x="1861" y="146"/>
                      <a:pt x="1863" y="147"/>
                      <a:pt x="1865" y="148"/>
                    </a:cubicBezTo>
                    <a:cubicBezTo>
                      <a:pt x="1858" y="153"/>
                      <a:pt x="1855" y="167"/>
                      <a:pt x="1854" y="175"/>
                    </a:cubicBezTo>
                    <a:cubicBezTo>
                      <a:pt x="1854" y="177"/>
                      <a:pt x="1854" y="177"/>
                      <a:pt x="1854" y="177"/>
                    </a:cubicBezTo>
                    <a:cubicBezTo>
                      <a:pt x="1855" y="174"/>
                      <a:pt x="1855" y="174"/>
                      <a:pt x="1855" y="174"/>
                    </a:cubicBezTo>
                    <a:cubicBezTo>
                      <a:pt x="1856" y="168"/>
                      <a:pt x="1867" y="154"/>
                      <a:pt x="1866" y="149"/>
                    </a:cubicBezTo>
                    <a:cubicBezTo>
                      <a:pt x="1868" y="149"/>
                      <a:pt x="1870" y="150"/>
                      <a:pt x="1873" y="151"/>
                    </a:cubicBezTo>
                    <a:cubicBezTo>
                      <a:pt x="1866" y="159"/>
                      <a:pt x="1862" y="176"/>
                      <a:pt x="1859" y="185"/>
                    </a:cubicBezTo>
                    <a:cubicBezTo>
                      <a:pt x="1858" y="188"/>
                      <a:pt x="1858" y="188"/>
                      <a:pt x="1858" y="188"/>
                    </a:cubicBezTo>
                    <a:cubicBezTo>
                      <a:pt x="1860" y="183"/>
                      <a:pt x="1860" y="183"/>
                      <a:pt x="1860" y="183"/>
                    </a:cubicBezTo>
                    <a:cubicBezTo>
                      <a:pt x="1862" y="177"/>
                      <a:pt x="1874" y="160"/>
                      <a:pt x="1876" y="151"/>
                    </a:cubicBezTo>
                    <a:cubicBezTo>
                      <a:pt x="1902" y="154"/>
                      <a:pt x="1925" y="140"/>
                      <a:pt x="1949" y="136"/>
                    </a:cubicBezTo>
                    <a:cubicBezTo>
                      <a:pt x="1942" y="144"/>
                      <a:pt x="1937" y="160"/>
                      <a:pt x="1933" y="168"/>
                    </a:cubicBezTo>
                    <a:cubicBezTo>
                      <a:pt x="1931" y="171"/>
                      <a:pt x="1931" y="171"/>
                      <a:pt x="1931" y="171"/>
                    </a:cubicBezTo>
                    <a:cubicBezTo>
                      <a:pt x="1934" y="167"/>
                      <a:pt x="1934" y="167"/>
                      <a:pt x="1934" y="167"/>
                    </a:cubicBezTo>
                    <a:cubicBezTo>
                      <a:pt x="1938" y="162"/>
                      <a:pt x="1951" y="143"/>
                      <a:pt x="1952" y="135"/>
                    </a:cubicBezTo>
                    <a:cubicBezTo>
                      <a:pt x="1953" y="135"/>
                      <a:pt x="1954" y="135"/>
                      <a:pt x="1956" y="135"/>
                    </a:cubicBezTo>
                    <a:cubicBezTo>
                      <a:pt x="1949" y="143"/>
                      <a:pt x="1945" y="159"/>
                      <a:pt x="1941" y="168"/>
                    </a:cubicBezTo>
                    <a:cubicBezTo>
                      <a:pt x="1940" y="170"/>
                      <a:pt x="1940" y="170"/>
                      <a:pt x="1940" y="170"/>
                    </a:cubicBezTo>
                    <a:cubicBezTo>
                      <a:pt x="1942" y="166"/>
                      <a:pt x="1942" y="166"/>
                      <a:pt x="1942" y="166"/>
                    </a:cubicBezTo>
                    <a:cubicBezTo>
                      <a:pt x="1945" y="160"/>
                      <a:pt x="1958" y="143"/>
                      <a:pt x="1959" y="135"/>
                    </a:cubicBezTo>
                    <a:cubicBezTo>
                      <a:pt x="1962" y="135"/>
                      <a:pt x="1965" y="135"/>
                      <a:pt x="1968" y="136"/>
                    </a:cubicBezTo>
                    <a:cubicBezTo>
                      <a:pt x="1960" y="146"/>
                      <a:pt x="1954" y="168"/>
                      <a:pt x="1949" y="180"/>
                    </a:cubicBezTo>
                    <a:cubicBezTo>
                      <a:pt x="1948" y="182"/>
                      <a:pt x="1948" y="182"/>
                      <a:pt x="1948" y="182"/>
                    </a:cubicBezTo>
                    <a:cubicBezTo>
                      <a:pt x="1947" y="182"/>
                      <a:pt x="1947" y="182"/>
                      <a:pt x="1947" y="182"/>
                    </a:cubicBezTo>
                    <a:cubicBezTo>
                      <a:pt x="1916" y="169"/>
                      <a:pt x="1881" y="190"/>
                      <a:pt x="1848" y="191"/>
                    </a:cubicBezTo>
                    <a:cubicBezTo>
                      <a:pt x="1811" y="193"/>
                      <a:pt x="1794" y="159"/>
                      <a:pt x="1783" y="136"/>
                    </a:cubicBezTo>
                    <a:cubicBezTo>
                      <a:pt x="1772" y="116"/>
                      <a:pt x="1756" y="111"/>
                      <a:pt x="1746" y="110"/>
                    </a:cubicBezTo>
                    <a:moveTo>
                      <a:pt x="2357" y="1997"/>
                    </a:moveTo>
                    <a:cubicBezTo>
                      <a:pt x="2351" y="1986"/>
                      <a:pt x="2344" y="1976"/>
                      <a:pt x="2337" y="1965"/>
                    </a:cubicBezTo>
                    <a:cubicBezTo>
                      <a:pt x="2260" y="1846"/>
                      <a:pt x="2177" y="1740"/>
                      <a:pt x="2141" y="1698"/>
                    </a:cubicBezTo>
                    <a:cubicBezTo>
                      <a:pt x="2129" y="1676"/>
                      <a:pt x="2118" y="1657"/>
                      <a:pt x="2108" y="1638"/>
                    </a:cubicBezTo>
                    <a:cubicBezTo>
                      <a:pt x="2111" y="1637"/>
                      <a:pt x="2111" y="1637"/>
                      <a:pt x="2111" y="1637"/>
                    </a:cubicBezTo>
                    <a:cubicBezTo>
                      <a:pt x="1876" y="888"/>
                      <a:pt x="1876" y="888"/>
                      <a:pt x="1876" y="888"/>
                    </a:cubicBezTo>
                    <a:cubicBezTo>
                      <a:pt x="1877" y="888"/>
                      <a:pt x="1877" y="888"/>
                      <a:pt x="1877" y="888"/>
                    </a:cubicBezTo>
                    <a:cubicBezTo>
                      <a:pt x="1877" y="886"/>
                      <a:pt x="1877" y="886"/>
                      <a:pt x="1877" y="886"/>
                    </a:cubicBezTo>
                    <a:cubicBezTo>
                      <a:pt x="1878" y="885"/>
                      <a:pt x="1878" y="885"/>
                      <a:pt x="1879" y="884"/>
                    </a:cubicBezTo>
                    <a:cubicBezTo>
                      <a:pt x="1879" y="884"/>
                      <a:pt x="1879" y="884"/>
                      <a:pt x="1879" y="884"/>
                    </a:cubicBezTo>
                    <a:cubicBezTo>
                      <a:pt x="1880" y="883"/>
                      <a:pt x="1880" y="883"/>
                      <a:pt x="1880" y="883"/>
                    </a:cubicBezTo>
                    <a:cubicBezTo>
                      <a:pt x="1880" y="884"/>
                      <a:pt x="1880" y="884"/>
                      <a:pt x="1880" y="884"/>
                    </a:cubicBezTo>
                    <a:cubicBezTo>
                      <a:pt x="1880" y="883"/>
                      <a:pt x="1880" y="883"/>
                      <a:pt x="1880" y="883"/>
                    </a:cubicBezTo>
                    <a:cubicBezTo>
                      <a:pt x="1884" y="883"/>
                      <a:pt x="1883" y="872"/>
                      <a:pt x="1879" y="873"/>
                    </a:cubicBezTo>
                    <a:cubicBezTo>
                      <a:pt x="1879" y="873"/>
                      <a:pt x="1878" y="872"/>
                      <a:pt x="1878" y="872"/>
                    </a:cubicBezTo>
                    <a:cubicBezTo>
                      <a:pt x="1878" y="870"/>
                      <a:pt x="1878" y="870"/>
                      <a:pt x="1878" y="870"/>
                    </a:cubicBezTo>
                    <a:cubicBezTo>
                      <a:pt x="1870" y="869"/>
                      <a:pt x="1870" y="869"/>
                      <a:pt x="1870" y="869"/>
                    </a:cubicBezTo>
                    <a:cubicBezTo>
                      <a:pt x="1741" y="457"/>
                      <a:pt x="1741" y="457"/>
                      <a:pt x="1741" y="457"/>
                    </a:cubicBezTo>
                    <a:cubicBezTo>
                      <a:pt x="1755" y="456"/>
                      <a:pt x="1765" y="454"/>
                      <a:pt x="1771" y="449"/>
                    </a:cubicBezTo>
                    <a:cubicBezTo>
                      <a:pt x="1772" y="448"/>
                      <a:pt x="1772" y="448"/>
                      <a:pt x="1772" y="448"/>
                    </a:cubicBezTo>
                    <a:cubicBezTo>
                      <a:pt x="1774" y="449"/>
                      <a:pt x="1774" y="449"/>
                      <a:pt x="1774" y="449"/>
                    </a:cubicBezTo>
                    <a:cubicBezTo>
                      <a:pt x="1793" y="418"/>
                      <a:pt x="1793" y="418"/>
                      <a:pt x="1793" y="418"/>
                    </a:cubicBezTo>
                    <a:cubicBezTo>
                      <a:pt x="1797" y="416"/>
                      <a:pt x="1799" y="413"/>
                      <a:pt x="1800" y="409"/>
                    </a:cubicBezTo>
                    <a:cubicBezTo>
                      <a:pt x="1802" y="395"/>
                      <a:pt x="1769" y="384"/>
                      <a:pt x="1741" y="378"/>
                    </a:cubicBezTo>
                    <a:cubicBezTo>
                      <a:pt x="1741" y="378"/>
                      <a:pt x="1741" y="377"/>
                      <a:pt x="1740" y="377"/>
                    </a:cubicBezTo>
                    <a:cubicBezTo>
                      <a:pt x="1740" y="378"/>
                      <a:pt x="1740" y="378"/>
                      <a:pt x="1740" y="378"/>
                    </a:cubicBezTo>
                    <a:cubicBezTo>
                      <a:pt x="1735" y="377"/>
                      <a:pt x="1730" y="376"/>
                      <a:pt x="1726" y="375"/>
                    </a:cubicBezTo>
                    <a:cubicBezTo>
                      <a:pt x="1725" y="375"/>
                      <a:pt x="1723" y="374"/>
                      <a:pt x="1722" y="374"/>
                    </a:cubicBezTo>
                    <a:cubicBezTo>
                      <a:pt x="1742" y="157"/>
                      <a:pt x="1742" y="157"/>
                      <a:pt x="1742" y="157"/>
                    </a:cubicBezTo>
                    <a:cubicBezTo>
                      <a:pt x="2357" y="1997"/>
                      <a:pt x="2357" y="1997"/>
                      <a:pt x="2357" y="1997"/>
                    </a:cubicBezTo>
                    <a:moveTo>
                      <a:pt x="2372" y="3039"/>
                    </a:moveTo>
                    <a:cubicBezTo>
                      <a:pt x="2377" y="3014"/>
                      <a:pt x="2380" y="2988"/>
                      <a:pt x="2383" y="2960"/>
                    </a:cubicBezTo>
                    <a:cubicBezTo>
                      <a:pt x="2578" y="2800"/>
                      <a:pt x="2578" y="2800"/>
                      <a:pt x="2578" y="2800"/>
                    </a:cubicBezTo>
                    <a:cubicBezTo>
                      <a:pt x="2597" y="2799"/>
                      <a:pt x="2597" y="2799"/>
                      <a:pt x="2597" y="2799"/>
                    </a:cubicBezTo>
                    <a:cubicBezTo>
                      <a:pt x="2372" y="3039"/>
                      <a:pt x="2372" y="3039"/>
                      <a:pt x="2372" y="3039"/>
                    </a:cubicBezTo>
                    <a:moveTo>
                      <a:pt x="2324" y="3179"/>
                    </a:moveTo>
                    <a:cubicBezTo>
                      <a:pt x="2325" y="3165"/>
                      <a:pt x="2326" y="3151"/>
                      <a:pt x="2326" y="3137"/>
                    </a:cubicBezTo>
                    <a:cubicBezTo>
                      <a:pt x="2329" y="3130"/>
                      <a:pt x="2330" y="3122"/>
                      <a:pt x="2332" y="3114"/>
                    </a:cubicBezTo>
                    <a:cubicBezTo>
                      <a:pt x="2335" y="3105"/>
                      <a:pt x="2337" y="3096"/>
                      <a:pt x="2339" y="3087"/>
                    </a:cubicBezTo>
                    <a:cubicBezTo>
                      <a:pt x="2355" y="3070"/>
                      <a:pt x="2355" y="3070"/>
                      <a:pt x="2355" y="3070"/>
                    </a:cubicBezTo>
                    <a:cubicBezTo>
                      <a:pt x="2354" y="3077"/>
                      <a:pt x="2353" y="3083"/>
                      <a:pt x="2352" y="3089"/>
                    </a:cubicBezTo>
                    <a:cubicBezTo>
                      <a:pt x="2345" y="3118"/>
                      <a:pt x="2333" y="3152"/>
                      <a:pt x="2324" y="3179"/>
                    </a:cubicBezTo>
                    <a:moveTo>
                      <a:pt x="2315" y="3204"/>
                    </a:moveTo>
                    <a:cubicBezTo>
                      <a:pt x="2314" y="3202"/>
                      <a:pt x="2313" y="3199"/>
                      <a:pt x="2313" y="3197"/>
                    </a:cubicBezTo>
                    <a:cubicBezTo>
                      <a:pt x="2312" y="3194"/>
                      <a:pt x="2312" y="3194"/>
                      <a:pt x="2312" y="3194"/>
                    </a:cubicBezTo>
                    <a:cubicBezTo>
                      <a:pt x="2313" y="3199"/>
                      <a:pt x="2313" y="3199"/>
                      <a:pt x="2313" y="3199"/>
                    </a:cubicBezTo>
                    <a:cubicBezTo>
                      <a:pt x="2313" y="3201"/>
                      <a:pt x="2314" y="3204"/>
                      <a:pt x="2314" y="3208"/>
                    </a:cubicBezTo>
                    <a:cubicBezTo>
                      <a:pt x="2313" y="3209"/>
                      <a:pt x="2313" y="3211"/>
                      <a:pt x="2312" y="3212"/>
                    </a:cubicBezTo>
                    <a:cubicBezTo>
                      <a:pt x="2303" y="3202"/>
                      <a:pt x="2293" y="3192"/>
                      <a:pt x="2282" y="3182"/>
                    </a:cubicBezTo>
                    <a:cubicBezTo>
                      <a:pt x="2285" y="3169"/>
                      <a:pt x="2287" y="3155"/>
                      <a:pt x="2290" y="3140"/>
                    </a:cubicBezTo>
                    <a:cubicBezTo>
                      <a:pt x="2292" y="3138"/>
                      <a:pt x="2292" y="3138"/>
                      <a:pt x="2292" y="3138"/>
                    </a:cubicBezTo>
                    <a:cubicBezTo>
                      <a:pt x="2288" y="3154"/>
                      <a:pt x="2286" y="3166"/>
                      <a:pt x="2286" y="3170"/>
                    </a:cubicBezTo>
                    <a:cubicBezTo>
                      <a:pt x="2290" y="3160"/>
                      <a:pt x="2294" y="3146"/>
                      <a:pt x="2298" y="3131"/>
                    </a:cubicBezTo>
                    <a:cubicBezTo>
                      <a:pt x="2305" y="3124"/>
                      <a:pt x="2305" y="3124"/>
                      <a:pt x="2305" y="3124"/>
                    </a:cubicBezTo>
                    <a:cubicBezTo>
                      <a:pt x="2298" y="3151"/>
                      <a:pt x="2292" y="3177"/>
                      <a:pt x="2293" y="3183"/>
                    </a:cubicBezTo>
                    <a:cubicBezTo>
                      <a:pt x="2295" y="3177"/>
                      <a:pt x="2298" y="3171"/>
                      <a:pt x="2300" y="3163"/>
                    </a:cubicBezTo>
                    <a:cubicBezTo>
                      <a:pt x="2298" y="3172"/>
                      <a:pt x="2298" y="3179"/>
                      <a:pt x="2298" y="3182"/>
                    </a:cubicBezTo>
                    <a:cubicBezTo>
                      <a:pt x="2304" y="3166"/>
                      <a:pt x="2309" y="3141"/>
                      <a:pt x="2313" y="3115"/>
                    </a:cubicBezTo>
                    <a:cubicBezTo>
                      <a:pt x="2328" y="3099"/>
                      <a:pt x="2328" y="3099"/>
                      <a:pt x="2328" y="3099"/>
                    </a:cubicBezTo>
                    <a:cubicBezTo>
                      <a:pt x="2323" y="3120"/>
                      <a:pt x="2317" y="3142"/>
                      <a:pt x="2313" y="3160"/>
                    </a:cubicBezTo>
                    <a:cubicBezTo>
                      <a:pt x="2307" y="3179"/>
                      <a:pt x="2302" y="3193"/>
                      <a:pt x="2302" y="3198"/>
                    </a:cubicBezTo>
                    <a:cubicBezTo>
                      <a:pt x="2303" y="3197"/>
                      <a:pt x="2303" y="3196"/>
                      <a:pt x="2304" y="3195"/>
                    </a:cubicBezTo>
                    <a:cubicBezTo>
                      <a:pt x="2303" y="3197"/>
                      <a:pt x="2303" y="3199"/>
                      <a:pt x="2302" y="3201"/>
                    </a:cubicBezTo>
                    <a:cubicBezTo>
                      <a:pt x="2303" y="3199"/>
                      <a:pt x="2304" y="3197"/>
                      <a:pt x="2306" y="3194"/>
                    </a:cubicBezTo>
                    <a:cubicBezTo>
                      <a:pt x="2305" y="3197"/>
                      <a:pt x="2305" y="3199"/>
                      <a:pt x="2305" y="3200"/>
                    </a:cubicBezTo>
                    <a:cubicBezTo>
                      <a:pt x="2307" y="3194"/>
                      <a:pt x="2310" y="3188"/>
                      <a:pt x="2312" y="3180"/>
                    </a:cubicBezTo>
                    <a:cubicBezTo>
                      <a:pt x="2315" y="3172"/>
                      <a:pt x="2319" y="3162"/>
                      <a:pt x="2322" y="3152"/>
                    </a:cubicBezTo>
                    <a:cubicBezTo>
                      <a:pt x="2320" y="3167"/>
                      <a:pt x="2319" y="3182"/>
                      <a:pt x="2318" y="3195"/>
                    </a:cubicBezTo>
                    <a:cubicBezTo>
                      <a:pt x="2317" y="3198"/>
                      <a:pt x="2316" y="3202"/>
                      <a:pt x="2315" y="3204"/>
                    </a:cubicBezTo>
                    <a:moveTo>
                      <a:pt x="2314" y="3214"/>
                    </a:moveTo>
                    <a:cubicBezTo>
                      <a:pt x="2314" y="3214"/>
                      <a:pt x="2314" y="3214"/>
                      <a:pt x="2314" y="3214"/>
                    </a:cubicBezTo>
                    <a:cubicBezTo>
                      <a:pt x="2314" y="3213"/>
                      <a:pt x="2314" y="3213"/>
                      <a:pt x="2314" y="3213"/>
                    </a:cubicBezTo>
                    <a:cubicBezTo>
                      <a:pt x="2314" y="3213"/>
                      <a:pt x="2314" y="3214"/>
                      <a:pt x="2314" y="3214"/>
                    </a:cubicBezTo>
                    <a:moveTo>
                      <a:pt x="2334" y="3237"/>
                    </a:moveTo>
                    <a:cubicBezTo>
                      <a:pt x="2320" y="3237"/>
                      <a:pt x="2320" y="3237"/>
                      <a:pt x="2320" y="3237"/>
                    </a:cubicBezTo>
                    <a:cubicBezTo>
                      <a:pt x="2321" y="3233"/>
                      <a:pt x="2320" y="3227"/>
                      <a:pt x="2319" y="3221"/>
                    </a:cubicBezTo>
                    <a:cubicBezTo>
                      <a:pt x="2325" y="3227"/>
                      <a:pt x="2330" y="3232"/>
                      <a:pt x="2334" y="3237"/>
                    </a:cubicBezTo>
                    <a:moveTo>
                      <a:pt x="2223" y="3311"/>
                    </a:moveTo>
                    <a:cubicBezTo>
                      <a:pt x="2218" y="3295"/>
                      <a:pt x="2212" y="3281"/>
                      <a:pt x="2207" y="3269"/>
                    </a:cubicBezTo>
                    <a:cubicBezTo>
                      <a:pt x="2207" y="3268"/>
                      <a:pt x="2206" y="3268"/>
                      <a:pt x="2206" y="3267"/>
                    </a:cubicBezTo>
                    <a:cubicBezTo>
                      <a:pt x="2346" y="3264"/>
                      <a:pt x="2346" y="3264"/>
                      <a:pt x="2346" y="3264"/>
                    </a:cubicBezTo>
                    <a:cubicBezTo>
                      <a:pt x="2223" y="3311"/>
                      <a:pt x="2223" y="3311"/>
                      <a:pt x="2223" y="3311"/>
                    </a:cubicBezTo>
                    <a:moveTo>
                      <a:pt x="2226" y="3407"/>
                    </a:moveTo>
                    <a:cubicBezTo>
                      <a:pt x="2226" y="3406"/>
                      <a:pt x="2226" y="3406"/>
                      <a:pt x="2226" y="3405"/>
                    </a:cubicBezTo>
                    <a:cubicBezTo>
                      <a:pt x="2230" y="3400"/>
                      <a:pt x="2233" y="3391"/>
                      <a:pt x="2233" y="3383"/>
                    </a:cubicBezTo>
                    <a:cubicBezTo>
                      <a:pt x="2233" y="3388"/>
                      <a:pt x="2233" y="3392"/>
                      <a:pt x="2233" y="3395"/>
                    </a:cubicBezTo>
                    <a:cubicBezTo>
                      <a:pt x="2231" y="3399"/>
                      <a:pt x="2229" y="3403"/>
                      <a:pt x="2226" y="3407"/>
                    </a:cubicBezTo>
                    <a:moveTo>
                      <a:pt x="2187" y="3435"/>
                    </a:moveTo>
                    <a:cubicBezTo>
                      <a:pt x="2185" y="3437"/>
                      <a:pt x="2182" y="3438"/>
                      <a:pt x="2180" y="3439"/>
                    </a:cubicBezTo>
                    <a:cubicBezTo>
                      <a:pt x="2182" y="3438"/>
                      <a:pt x="2185" y="3436"/>
                      <a:pt x="2187" y="3435"/>
                    </a:cubicBezTo>
                    <a:moveTo>
                      <a:pt x="1845" y="3666"/>
                    </a:moveTo>
                    <a:cubicBezTo>
                      <a:pt x="1844" y="3667"/>
                      <a:pt x="1844" y="3667"/>
                      <a:pt x="1844" y="3667"/>
                    </a:cubicBezTo>
                    <a:cubicBezTo>
                      <a:pt x="1827" y="3671"/>
                      <a:pt x="1811" y="3676"/>
                      <a:pt x="1796" y="3685"/>
                    </a:cubicBezTo>
                    <a:cubicBezTo>
                      <a:pt x="1785" y="3690"/>
                      <a:pt x="1776" y="3696"/>
                      <a:pt x="1768" y="3703"/>
                    </a:cubicBezTo>
                    <a:cubicBezTo>
                      <a:pt x="1766" y="3703"/>
                      <a:pt x="1764" y="3704"/>
                      <a:pt x="1763" y="3705"/>
                    </a:cubicBezTo>
                    <a:cubicBezTo>
                      <a:pt x="1759" y="3703"/>
                      <a:pt x="1756" y="3702"/>
                      <a:pt x="1752" y="3701"/>
                    </a:cubicBezTo>
                    <a:cubicBezTo>
                      <a:pt x="1763" y="3695"/>
                      <a:pt x="1773" y="3689"/>
                      <a:pt x="1783" y="3682"/>
                    </a:cubicBezTo>
                    <a:cubicBezTo>
                      <a:pt x="1803" y="3678"/>
                      <a:pt x="1824" y="3672"/>
                      <a:pt x="1845" y="3666"/>
                    </a:cubicBezTo>
                    <a:moveTo>
                      <a:pt x="2102" y="3656"/>
                    </a:moveTo>
                    <a:cubicBezTo>
                      <a:pt x="2117" y="3658"/>
                      <a:pt x="2131" y="3660"/>
                      <a:pt x="2144" y="3663"/>
                    </a:cubicBezTo>
                    <a:cubicBezTo>
                      <a:pt x="2137" y="3663"/>
                      <a:pt x="2131" y="3664"/>
                      <a:pt x="2125" y="3665"/>
                    </a:cubicBezTo>
                    <a:cubicBezTo>
                      <a:pt x="2117" y="3662"/>
                      <a:pt x="2110" y="3659"/>
                      <a:pt x="2102" y="3656"/>
                    </a:cubicBezTo>
                    <a:moveTo>
                      <a:pt x="2326" y="3712"/>
                    </a:moveTo>
                    <a:cubicBezTo>
                      <a:pt x="2310" y="3716"/>
                      <a:pt x="2293" y="3723"/>
                      <a:pt x="2274" y="3731"/>
                    </a:cubicBezTo>
                    <a:cubicBezTo>
                      <a:pt x="2259" y="3725"/>
                      <a:pt x="2243" y="3719"/>
                      <a:pt x="2228" y="3712"/>
                    </a:cubicBezTo>
                    <a:cubicBezTo>
                      <a:pt x="2219" y="3709"/>
                      <a:pt x="2208" y="3704"/>
                      <a:pt x="2195" y="3698"/>
                    </a:cubicBezTo>
                    <a:cubicBezTo>
                      <a:pt x="2205" y="3696"/>
                      <a:pt x="2214" y="3694"/>
                      <a:pt x="2223" y="3692"/>
                    </a:cubicBezTo>
                    <a:cubicBezTo>
                      <a:pt x="2233" y="3690"/>
                      <a:pt x="2233" y="3690"/>
                      <a:pt x="2233" y="3690"/>
                    </a:cubicBezTo>
                    <a:cubicBezTo>
                      <a:pt x="2262" y="3694"/>
                      <a:pt x="2292" y="3701"/>
                      <a:pt x="2323" y="3711"/>
                    </a:cubicBezTo>
                    <a:cubicBezTo>
                      <a:pt x="2324" y="3712"/>
                      <a:pt x="2325" y="3712"/>
                      <a:pt x="2326" y="3712"/>
                    </a:cubicBezTo>
                    <a:moveTo>
                      <a:pt x="2260" y="3737"/>
                    </a:moveTo>
                    <a:cubicBezTo>
                      <a:pt x="2240" y="3728"/>
                      <a:pt x="2219" y="3718"/>
                      <a:pt x="2198" y="3709"/>
                    </a:cubicBezTo>
                    <a:cubicBezTo>
                      <a:pt x="2192" y="3706"/>
                      <a:pt x="2185" y="3704"/>
                      <a:pt x="2178" y="3701"/>
                    </a:cubicBezTo>
                    <a:cubicBezTo>
                      <a:pt x="2181" y="3701"/>
                      <a:pt x="2183" y="3700"/>
                      <a:pt x="2185" y="3700"/>
                    </a:cubicBezTo>
                    <a:cubicBezTo>
                      <a:pt x="2208" y="3708"/>
                      <a:pt x="2230" y="3716"/>
                      <a:pt x="2248" y="3722"/>
                    </a:cubicBezTo>
                    <a:cubicBezTo>
                      <a:pt x="2274" y="3731"/>
                      <a:pt x="2274" y="3731"/>
                      <a:pt x="2274" y="3731"/>
                    </a:cubicBezTo>
                    <a:cubicBezTo>
                      <a:pt x="2269" y="3733"/>
                      <a:pt x="2265" y="3735"/>
                      <a:pt x="2260" y="3737"/>
                    </a:cubicBezTo>
                    <a:moveTo>
                      <a:pt x="2241" y="3746"/>
                    </a:moveTo>
                    <a:cubicBezTo>
                      <a:pt x="2234" y="3750"/>
                      <a:pt x="2227" y="3753"/>
                      <a:pt x="2221" y="3757"/>
                    </a:cubicBezTo>
                    <a:cubicBezTo>
                      <a:pt x="2200" y="3756"/>
                      <a:pt x="2200" y="3756"/>
                      <a:pt x="2200" y="3756"/>
                    </a:cubicBezTo>
                    <a:cubicBezTo>
                      <a:pt x="2192" y="3756"/>
                      <a:pt x="2180" y="3755"/>
                      <a:pt x="2165" y="3752"/>
                    </a:cubicBezTo>
                    <a:cubicBezTo>
                      <a:pt x="2153" y="3747"/>
                      <a:pt x="2142" y="3742"/>
                      <a:pt x="2130" y="3737"/>
                    </a:cubicBezTo>
                    <a:cubicBezTo>
                      <a:pt x="2129" y="3736"/>
                      <a:pt x="2128" y="3735"/>
                      <a:pt x="2127" y="3734"/>
                    </a:cubicBezTo>
                    <a:cubicBezTo>
                      <a:pt x="2122" y="3728"/>
                      <a:pt x="2114" y="3722"/>
                      <a:pt x="2104" y="3715"/>
                    </a:cubicBezTo>
                    <a:cubicBezTo>
                      <a:pt x="2110" y="3714"/>
                      <a:pt x="2117" y="3713"/>
                      <a:pt x="2123" y="3712"/>
                    </a:cubicBezTo>
                    <a:cubicBezTo>
                      <a:pt x="2159" y="3720"/>
                      <a:pt x="2200" y="3733"/>
                      <a:pt x="2241" y="3746"/>
                    </a:cubicBezTo>
                    <a:moveTo>
                      <a:pt x="2202" y="3768"/>
                    </a:moveTo>
                    <a:cubicBezTo>
                      <a:pt x="2193" y="3764"/>
                      <a:pt x="2185" y="3761"/>
                      <a:pt x="2177" y="3757"/>
                    </a:cubicBezTo>
                    <a:cubicBezTo>
                      <a:pt x="2190" y="3758"/>
                      <a:pt x="2202" y="3758"/>
                      <a:pt x="2213" y="3757"/>
                    </a:cubicBezTo>
                    <a:cubicBezTo>
                      <a:pt x="2220" y="3757"/>
                      <a:pt x="2220" y="3757"/>
                      <a:pt x="2220" y="3757"/>
                    </a:cubicBezTo>
                    <a:cubicBezTo>
                      <a:pt x="2215" y="3760"/>
                      <a:pt x="2209" y="3763"/>
                      <a:pt x="2204" y="3766"/>
                    </a:cubicBezTo>
                    <a:cubicBezTo>
                      <a:pt x="2203" y="3767"/>
                      <a:pt x="2202" y="3767"/>
                      <a:pt x="2202" y="3768"/>
                    </a:cubicBezTo>
                    <a:moveTo>
                      <a:pt x="2193" y="3780"/>
                    </a:moveTo>
                    <a:cubicBezTo>
                      <a:pt x="2210" y="3786"/>
                      <a:pt x="2228" y="3792"/>
                      <a:pt x="2246" y="3796"/>
                    </a:cubicBezTo>
                    <a:cubicBezTo>
                      <a:pt x="2226" y="3792"/>
                      <a:pt x="2206" y="3788"/>
                      <a:pt x="2185" y="3785"/>
                    </a:cubicBezTo>
                    <a:cubicBezTo>
                      <a:pt x="2188" y="3783"/>
                      <a:pt x="2190" y="3782"/>
                      <a:pt x="2193" y="3780"/>
                    </a:cubicBezTo>
                    <a:moveTo>
                      <a:pt x="2297" y="3807"/>
                    </a:moveTo>
                    <a:cubicBezTo>
                      <a:pt x="2293" y="3806"/>
                      <a:pt x="2288" y="3805"/>
                      <a:pt x="2284" y="3804"/>
                    </a:cubicBezTo>
                    <a:cubicBezTo>
                      <a:pt x="2288" y="3805"/>
                      <a:pt x="2291" y="3806"/>
                      <a:pt x="2295" y="3806"/>
                    </a:cubicBezTo>
                    <a:cubicBezTo>
                      <a:pt x="2296" y="3806"/>
                      <a:pt x="2298" y="3806"/>
                      <a:pt x="2299" y="3806"/>
                    </a:cubicBezTo>
                    <a:cubicBezTo>
                      <a:pt x="2298" y="3807"/>
                      <a:pt x="2298" y="3807"/>
                      <a:pt x="2297" y="3807"/>
                    </a:cubicBezTo>
                    <a:moveTo>
                      <a:pt x="2148" y="3815"/>
                    </a:moveTo>
                    <a:cubicBezTo>
                      <a:pt x="2140" y="3814"/>
                      <a:pt x="2132" y="3813"/>
                      <a:pt x="2124" y="3811"/>
                    </a:cubicBezTo>
                    <a:cubicBezTo>
                      <a:pt x="2126" y="3810"/>
                      <a:pt x="2128" y="3810"/>
                      <a:pt x="2130" y="3809"/>
                    </a:cubicBezTo>
                    <a:cubicBezTo>
                      <a:pt x="2144" y="3805"/>
                      <a:pt x="2158" y="3799"/>
                      <a:pt x="2172" y="3792"/>
                    </a:cubicBezTo>
                    <a:cubicBezTo>
                      <a:pt x="2211" y="3797"/>
                      <a:pt x="2249" y="3803"/>
                      <a:pt x="2285" y="3809"/>
                    </a:cubicBezTo>
                    <a:cubicBezTo>
                      <a:pt x="2281" y="3810"/>
                      <a:pt x="2277" y="3811"/>
                      <a:pt x="2273" y="3812"/>
                    </a:cubicBezTo>
                    <a:cubicBezTo>
                      <a:pt x="2246" y="3816"/>
                      <a:pt x="2200" y="3822"/>
                      <a:pt x="2148" y="3815"/>
                    </a:cubicBezTo>
                    <a:moveTo>
                      <a:pt x="1787" y="3789"/>
                    </a:moveTo>
                    <a:cubicBezTo>
                      <a:pt x="1789" y="3784"/>
                      <a:pt x="1793" y="3778"/>
                      <a:pt x="1796" y="3773"/>
                    </a:cubicBezTo>
                    <a:cubicBezTo>
                      <a:pt x="1812" y="3773"/>
                      <a:pt x="1829" y="3772"/>
                      <a:pt x="1847" y="3772"/>
                    </a:cubicBezTo>
                    <a:cubicBezTo>
                      <a:pt x="1845" y="3776"/>
                      <a:pt x="1845" y="3779"/>
                      <a:pt x="1845" y="3781"/>
                    </a:cubicBezTo>
                    <a:cubicBezTo>
                      <a:pt x="1847" y="3778"/>
                      <a:pt x="1849" y="3775"/>
                      <a:pt x="1851" y="3772"/>
                    </a:cubicBezTo>
                    <a:cubicBezTo>
                      <a:pt x="1852" y="3772"/>
                      <a:pt x="1852" y="3772"/>
                      <a:pt x="1852" y="3772"/>
                    </a:cubicBezTo>
                    <a:cubicBezTo>
                      <a:pt x="1851" y="3774"/>
                      <a:pt x="1851" y="3776"/>
                      <a:pt x="1851" y="3778"/>
                    </a:cubicBezTo>
                    <a:cubicBezTo>
                      <a:pt x="1851" y="3776"/>
                      <a:pt x="1853" y="3774"/>
                      <a:pt x="1854" y="3772"/>
                    </a:cubicBezTo>
                    <a:cubicBezTo>
                      <a:pt x="1884" y="3772"/>
                      <a:pt x="1918" y="3772"/>
                      <a:pt x="1953" y="3773"/>
                    </a:cubicBezTo>
                    <a:cubicBezTo>
                      <a:pt x="1970" y="3779"/>
                      <a:pt x="1987" y="3785"/>
                      <a:pt x="2004" y="3792"/>
                    </a:cubicBezTo>
                    <a:cubicBezTo>
                      <a:pt x="2024" y="3801"/>
                      <a:pt x="2044" y="3807"/>
                      <a:pt x="2064" y="3813"/>
                    </a:cubicBezTo>
                    <a:cubicBezTo>
                      <a:pt x="2018" y="3804"/>
                      <a:pt x="1967" y="3795"/>
                      <a:pt x="1918" y="3788"/>
                    </a:cubicBezTo>
                    <a:cubicBezTo>
                      <a:pt x="1871" y="3780"/>
                      <a:pt x="1826" y="3782"/>
                      <a:pt x="1787" y="3789"/>
                    </a:cubicBezTo>
                    <a:moveTo>
                      <a:pt x="1751" y="3793"/>
                    </a:moveTo>
                    <a:cubicBezTo>
                      <a:pt x="1753" y="3794"/>
                      <a:pt x="1756" y="3794"/>
                      <a:pt x="1758" y="3795"/>
                    </a:cubicBezTo>
                    <a:cubicBezTo>
                      <a:pt x="1756" y="3795"/>
                      <a:pt x="1754" y="3796"/>
                      <a:pt x="1752" y="3796"/>
                    </a:cubicBezTo>
                    <a:cubicBezTo>
                      <a:pt x="1752" y="3795"/>
                      <a:pt x="1751" y="3794"/>
                      <a:pt x="1751" y="3793"/>
                    </a:cubicBezTo>
                    <a:moveTo>
                      <a:pt x="1222" y="3856"/>
                    </a:moveTo>
                    <a:cubicBezTo>
                      <a:pt x="1254" y="3850"/>
                      <a:pt x="1324" y="3817"/>
                      <a:pt x="1390" y="3793"/>
                    </a:cubicBezTo>
                    <a:cubicBezTo>
                      <a:pt x="1393" y="3791"/>
                      <a:pt x="1396" y="3790"/>
                      <a:pt x="1399" y="3789"/>
                    </a:cubicBezTo>
                    <a:cubicBezTo>
                      <a:pt x="1415" y="3787"/>
                      <a:pt x="1434" y="3783"/>
                      <a:pt x="1456" y="3777"/>
                    </a:cubicBezTo>
                    <a:cubicBezTo>
                      <a:pt x="1476" y="3776"/>
                      <a:pt x="1494" y="3778"/>
                      <a:pt x="1508" y="3781"/>
                    </a:cubicBezTo>
                    <a:cubicBezTo>
                      <a:pt x="1507" y="3781"/>
                      <a:pt x="1507" y="3781"/>
                      <a:pt x="1507" y="3781"/>
                    </a:cubicBezTo>
                    <a:cubicBezTo>
                      <a:pt x="1483" y="3790"/>
                      <a:pt x="1459" y="3799"/>
                      <a:pt x="1435" y="3807"/>
                    </a:cubicBezTo>
                    <a:cubicBezTo>
                      <a:pt x="1428" y="3808"/>
                      <a:pt x="1421" y="3808"/>
                      <a:pt x="1414" y="3807"/>
                    </a:cubicBezTo>
                    <a:cubicBezTo>
                      <a:pt x="1381" y="3806"/>
                      <a:pt x="1381" y="3806"/>
                      <a:pt x="1381" y="3806"/>
                    </a:cubicBezTo>
                    <a:cubicBezTo>
                      <a:pt x="1398" y="3807"/>
                      <a:pt x="1415" y="3808"/>
                      <a:pt x="1432" y="3808"/>
                    </a:cubicBezTo>
                    <a:cubicBezTo>
                      <a:pt x="1364" y="3832"/>
                      <a:pt x="1299" y="3850"/>
                      <a:pt x="1245" y="3854"/>
                    </a:cubicBezTo>
                    <a:cubicBezTo>
                      <a:pt x="1215" y="3857"/>
                      <a:pt x="1215" y="3857"/>
                      <a:pt x="1215" y="3857"/>
                    </a:cubicBezTo>
                    <a:cubicBezTo>
                      <a:pt x="1218" y="3857"/>
                      <a:pt x="1220" y="3856"/>
                      <a:pt x="1222" y="3856"/>
                    </a:cubicBezTo>
                    <a:moveTo>
                      <a:pt x="1314" y="3813"/>
                    </a:moveTo>
                    <a:cubicBezTo>
                      <a:pt x="1306" y="3809"/>
                      <a:pt x="1296" y="3805"/>
                      <a:pt x="1286" y="3801"/>
                    </a:cubicBezTo>
                    <a:cubicBezTo>
                      <a:pt x="1304" y="3799"/>
                      <a:pt x="1323" y="3795"/>
                      <a:pt x="1343" y="3791"/>
                    </a:cubicBezTo>
                    <a:cubicBezTo>
                      <a:pt x="1349" y="3791"/>
                      <a:pt x="1354" y="3791"/>
                      <a:pt x="1360" y="3791"/>
                    </a:cubicBezTo>
                    <a:cubicBezTo>
                      <a:pt x="1344" y="3798"/>
                      <a:pt x="1329" y="3806"/>
                      <a:pt x="1314" y="3813"/>
                    </a:cubicBezTo>
                    <a:moveTo>
                      <a:pt x="991" y="3850"/>
                    </a:moveTo>
                    <a:cubicBezTo>
                      <a:pt x="1015" y="3836"/>
                      <a:pt x="1043" y="3824"/>
                      <a:pt x="1074" y="3824"/>
                    </a:cubicBezTo>
                    <a:cubicBezTo>
                      <a:pt x="1108" y="3821"/>
                      <a:pt x="1141" y="3820"/>
                      <a:pt x="1167" y="3818"/>
                    </a:cubicBezTo>
                    <a:cubicBezTo>
                      <a:pt x="1111" y="3839"/>
                      <a:pt x="1053" y="3866"/>
                      <a:pt x="1008" y="3854"/>
                    </a:cubicBezTo>
                    <a:cubicBezTo>
                      <a:pt x="991" y="3850"/>
                      <a:pt x="991" y="3850"/>
                      <a:pt x="991" y="3850"/>
                    </a:cubicBezTo>
                    <a:moveTo>
                      <a:pt x="1070" y="3811"/>
                    </a:moveTo>
                    <a:cubicBezTo>
                      <a:pt x="1072" y="3811"/>
                      <a:pt x="1073" y="3810"/>
                      <a:pt x="1075" y="3809"/>
                    </a:cubicBezTo>
                    <a:cubicBezTo>
                      <a:pt x="1076" y="3810"/>
                      <a:pt x="1076" y="3810"/>
                      <a:pt x="1077" y="3810"/>
                    </a:cubicBezTo>
                    <a:cubicBezTo>
                      <a:pt x="1075" y="3810"/>
                      <a:pt x="1072" y="3811"/>
                      <a:pt x="1070" y="3811"/>
                    </a:cubicBezTo>
                    <a:moveTo>
                      <a:pt x="905" y="3818"/>
                    </a:moveTo>
                    <a:cubicBezTo>
                      <a:pt x="915" y="3820"/>
                      <a:pt x="923" y="3821"/>
                      <a:pt x="930" y="3821"/>
                    </a:cubicBezTo>
                    <a:cubicBezTo>
                      <a:pt x="955" y="3826"/>
                      <a:pt x="976" y="3830"/>
                      <a:pt x="989" y="3828"/>
                    </a:cubicBezTo>
                    <a:cubicBezTo>
                      <a:pt x="928" y="3857"/>
                      <a:pt x="869" y="3883"/>
                      <a:pt x="816" y="3875"/>
                    </a:cubicBezTo>
                    <a:cubicBezTo>
                      <a:pt x="785" y="3872"/>
                      <a:pt x="785" y="3872"/>
                      <a:pt x="785" y="3872"/>
                    </a:cubicBezTo>
                    <a:cubicBezTo>
                      <a:pt x="793" y="3871"/>
                      <a:pt x="802" y="3870"/>
                      <a:pt x="811" y="3867"/>
                    </a:cubicBezTo>
                    <a:cubicBezTo>
                      <a:pt x="842" y="3857"/>
                      <a:pt x="874" y="3836"/>
                      <a:pt x="905" y="3818"/>
                    </a:cubicBezTo>
                    <a:moveTo>
                      <a:pt x="626" y="3810"/>
                    </a:moveTo>
                    <a:cubicBezTo>
                      <a:pt x="583" y="3825"/>
                      <a:pt x="538" y="3833"/>
                      <a:pt x="501" y="3826"/>
                    </a:cubicBezTo>
                    <a:cubicBezTo>
                      <a:pt x="508" y="3824"/>
                      <a:pt x="516" y="3822"/>
                      <a:pt x="524" y="3820"/>
                    </a:cubicBezTo>
                    <a:cubicBezTo>
                      <a:pt x="561" y="3809"/>
                      <a:pt x="597" y="3808"/>
                      <a:pt x="626" y="3810"/>
                    </a:cubicBezTo>
                    <a:moveTo>
                      <a:pt x="715" y="3797"/>
                    </a:moveTo>
                    <a:cubicBezTo>
                      <a:pt x="705" y="3800"/>
                      <a:pt x="696" y="3804"/>
                      <a:pt x="686" y="3807"/>
                    </a:cubicBezTo>
                    <a:cubicBezTo>
                      <a:pt x="685" y="3806"/>
                      <a:pt x="683" y="3805"/>
                      <a:pt x="681" y="3804"/>
                    </a:cubicBezTo>
                    <a:cubicBezTo>
                      <a:pt x="693" y="3800"/>
                      <a:pt x="704" y="3798"/>
                      <a:pt x="715" y="3797"/>
                    </a:cubicBezTo>
                    <a:moveTo>
                      <a:pt x="1063" y="3792"/>
                    </a:moveTo>
                    <a:cubicBezTo>
                      <a:pt x="1042" y="3802"/>
                      <a:pt x="1021" y="3812"/>
                      <a:pt x="1000" y="3822"/>
                    </a:cubicBezTo>
                    <a:cubicBezTo>
                      <a:pt x="981" y="3819"/>
                      <a:pt x="958" y="3810"/>
                      <a:pt x="932" y="3802"/>
                    </a:cubicBezTo>
                    <a:cubicBezTo>
                      <a:pt x="933" y="3801"/>
                      <a:pt x="934" y="3801"/>
                      <a:pt x="934" y="3801"/>
                    </a:cubicBezTo>
                    <a:cubicBezTo>
                      <a:pt x="968" y="3802"/>
                      <a:pt x="1014" y="3799"/>
                      <a:pt x="1063" y="3792"/>
                    </a:cubicBezTo>
                    <a:moveTo>
                      <a:pt x="1175" y="3772"/>
                    </a:moveTo>
                    <a:cubicBezTo>
                      <a:pt x="1226" y="3761"/>
                      <a:pt x="1274" y="3760"/>
                      <a:pt x="1314" y="3763"/>
                    </a:cubicBezTo>
                    <a:cubicBezTo>
                      <a:pt x="1311" y="3764"/>
                      <a:pt x="1308" y="3765"/>
                      <a:pt x="1305" y="3767"/>
                    </a:cubicBezTo>
                    <a:cubicBezTo>
                      <a:pt x="1286" y="3774"/>
                      <a:pt x="1266" y="3781"/>
                      <a:pt x="1247" y="3787"/>
                    </a:cubicBezTo>
                    <a:cubicBezTo>
                      <a:pt x="1224" y="3780"/>
                      <a:pt x="1199" y="3774"/>
                      <a:pt x="1172" y="3773"/>
                    </a:cubicBezTo>
                    <a:cubicBezTo>
                      <a:pt x="1173" y="3773"/>
                      <a:pt x="1174" y="3772"/>
                      <a:pt x="1175" y="3772"/>
                    </a:cubicBezTo>
                    <a:moveTo>
                      <a:pt x="1143" y="3745"/>
                    </a:moveTo>
                    <a:cubicBezTo>
                      <a:pt x="1133" y="3745"/>
                      <a:pt x="1124" y="3746"/>
                      <a:pt x="1115" y="3747"/>
                    </a:cubicBezTo>
                    <a:cubicBezTo>
                      <a:pt x="1112" y="3743"/>
                      <a:pt x="1109" y="3740"/>
                      <a:pt x="1105" y="3736"/>
                    </a:cubicBezTo>
                    <a:cubicBezTo>
                      <a:pt x="1113" y="3734"/>
                      <a:pt x="1120" y="3733"/>
                      <a:pt x="1129" y="3732"/>
                    </a:cubicBezTo>
                    <a:cubicBezTo>
                      <a:pt x="1134" y="3737"/>
                      <a:pt x="1138" y="3741"/>
                      <a:pt x="1143" y="3745"/>
                    </a:cubicBezTo>
                    <a:moveTo>
                      <a:pt x="640" y="3760"/>
                    </a:moveTo>
                    <a:cubicBezTo>
                      <a:pt x="635" y="3759"/>
                      <a:pt x="631" y="3759"/>
                      <a:pt x="627" y="3758"/>
                    </a:cubicBezTo>
                    <a:cubicBezTo>
                      <a:pt x="621" y="3752"/>
                      <a:pt x="615" y="3743"/>
                      <a:pt x="608" y="3734"/>
                    </a:cubicBezTo>
                    <a:cubicBezTo>
                      <a:pt x="613" y="3734"/>
                      <a:pt x="617" y="3735"/>
                      <a:pt x="622" y="3735"/>
                    </a:cubicBezTo>
                    <a:cubicBezTo>
                      <a:pt x="627" y="3744"/>
                      <a:pt x="633" y="3753"/>
                      <a:pt x="640" y="3760"/>
                    </a:cubicBezTo>
                    <a:moveTo>
                      <a:pt x="611" y="3757"/>
                    </a:moveTo>
                    <a:cubicBezTo>
                      <a:pt x="601" y="3740"/>
                      <a:pt x="601" y="3740"/>
                      <a:pt x="601" y="3740"/>
                    </a:cubicBezTo>
                    <a:cubicBezTo>
                      <a:pt x="598" y="3738"/>
                      <a:pt x="596" y="3735"/>
                      <a:pt x="594" y="3731"/>
                    </a:cubicBezTo>
                    <a:cubicBezTo>
                      <a:pt x="597" y="3732"/>
                      <a:pt x="600" y="3732"/>
                      <a:pt x="603" y="3733"/>
                    </a:cubicBezTo>
                    <a:cubicBezTo>
                      <a:pt x="610" y="3745"/>
                      <a:pt x="618" y="3755"/>
                      <a:pt x="623" y="3758"/>
                    </a:cubicBezTo>
                    <a:cubicBezTo>
                      <a:pt x="619" y="3758"/>
                      <a:pt x="615" y="3757"/>
                      <a:pt x="611" y="3757"/>
                    </a:cubicBezTo>
                    <a:moveTo>
                      <a:pt x="599" y="3756"/>
                    </a:moveTo>
                    <a:cubicBezTo>
                      <a:pt x="594" y="3755"/>
                      <a:pt x="590" y="3755"/>
                      <a:pt x="585" y="3754"/>
                    </a:cubicBezTo>
                    <a:cubicBezTo>
                      <a:pt x="578" y="3748"/>
                      <a:pt x="572" y="3739"/>
                      <a:pt x="566" y="3729"/>
                    </a:cubicBezTo>
                    <a:cubicBezTo>
                      <a:pt x="568" y="3729"/>
                      <a:pt x="569" y="3729"/>
                      <a:pt x="570" y="3729"/>
                    </a:cubicBezTo>
                    <a:cubicBezTo>
                      <a:pt x="573" y="3734"/>
                      <a:pt x="577" y="3739"/>
                      <a:pt x="581" y="3744"/>
                    </a:cubicBezTo>
                    <a:cubicBezTo>
                      <a:pt x="589" y="3754"/>
                      <a:pt x="589" y="3754"/>
                      <a:pt x="589" y="3754"/>
                    </a:cubicBezTo>
                    <a:cubicBezTo>
                      <a:pt x="575" y="3735"/>
                      <a:pt x="575" y="3735"/>
                      <a:pt x="575" y="3735"/>
                    </a:cubicBezTo>
                    <a:cubicBezTo>
                      <a:pt x="573" y="3733"/>
                      <a:pt x="572" y="3731"/>
                      <a:pt x="570" y="3729"/>
                    </a:cubicBezTo>
                    <a:cubicBezTo>
                      <a:pt x="573" y="3729"/>
                      <a:pt x="576" y="3730"/>
                      <a:pt x="579" y="3730"/>
                    </a:cubicBezTo>
                    <a:cubicBezTo>
                      <a:pt x="587" y="3744"/>
                      <a:pt x="595" y="3755"/>
                      <a:pt x="600" y="3755"/>
                    </a:cubicBezTo>
                    <a:cubicBezTo>
                      <a:pt x="596" y="3749"/>
                      <a:pt x="590" y="3740"/>
                      <a:pt x="585" y="3730"/>
                    </a:cubicBezTo>
                    <a:cubicBezTo>
                      <a:pt x="587" y="3730"/>
                      <a:pt x="590" y="3731"/>
                      <a:pt x="593" y="3731"/>
                    </a:cubicBezTo>
                    <a:cubicBezTo>
                      <a:pt x="594" y="3731"/>
                      <a:pt x="594" y="3731"/>
                      <a:pt x="594" y="3731"/>
                    </a:cubicBezTo>
                    <a:cubicBezTo>
                      <a:pt x="598" y="3738"/>
                      <a:pt x="602" y="3744"/>
                      <a:pt x="606" y="3750"/>
                    </a:cubicBezTo>
                    <a:cubicBezTo>
                      <a:pt x="611" y="3757"/>
                      <a:pt x="611" y="3757"/>
                      <a:pt x="611" y="3757"/>
                    </a:cubicBezTo>
                    <a:cubicBezTo>
                      <a:pt x="607" y="3756"/>
                      <a:pt x="603" y="3756"/>
                      <a:pt x="599" y="3756"/>
                    </a:cubicBezTo>
                    <a:moveTo>
                      <a:pt x="286" y="3424"/>
                    </a:moveTo>
                    <a:cubicBezTo>
                      <a:pt x="142" y="3264"/>
                      <a:pt x="142" y="3264"/>
                      <a:pt x="142" y="3264"/>
                    </a:cubicBezTo>
                    <a:cubicBezTo>
                      <a:pt x="390" y="3244"/>
                      <a:pt x="390" y="3244"/>
                      <a:pt x="390" y="3244"/>
                    </a:cubicBezTo>
                    <a:cubicBezTo>
                      <a:pt x="334" y="3365"/>
                      <a:pt x="334" y="3365"/>
                      <a:pt x="334" y="3365"/>
                    </a:cubicBezTo>
                    <a:cubicBezTo>
                      <a:pt x="323" y="3374"/>
                      <a:pt x="314" y="3384"/>
                      <a:pt x="306" y="3396"/>
                    </a:cubicBezTo>
                    <a:cubicBezTo>
                      <a:pt x="304" y="3399"/>
                      <a:pt x="302" y="3402"/>
                      <a:pt x="300" y="3405"/>
                    </a:cubicBezTo>
                    <a:cubicBezTo>
                      <a:pt x="295" y="3411"/>
                      <a:pt x="290" y="3417"/>
                      <a:pt x="286" y="3424"/>
                    </a:cubicBezTo>
                    <a:moveTo>
                      <a:pt x="130" y="3247"/>
                    </a:moveTo>
                    <a:cubicBezTo>
                      <a:pt x="130" y="3247"/>
                      <a:pt x="130" y="3247"/>
                      <a:pt x="130" y="3247"/>
                    </a:cubicBezTo>
                    <a:cubicBezTo>
                      <a:pt x="130" y="3248"/>
                      <a:pt x="130" y="3248"/>
                      <a:pt x="130" y="3248"/>
                    </a:cubicBezTo>
                    <a:cubicBezTo>
                      <a:pt x="130" y="3247"/>
                      <a:pt x="130" y="3247"/>
                      <a:pt x="130" y="3247"/>
                    </a:cubicBezTo>
                    <a:moveTo>
                      <a:pt x="200" y="3066"/>
                    </a:moveTo>
                    <a:cubicBezTo>
                      <a:pt x="286" y="3140"/>
                      <a:pt x="286" y="3140"/>
                      <a:pt x="286" y="3140"/>
                    </a:cubicBezTo>
                    <a:cubicBezTo>
                      <a:pt x="256" y="3177"/>
                      <a:pt x="227" y="3207"/>
                      <a:pt x="202" y="3232"/>
                    </a:cubicBezTo>
                    <a:cubicBezTo>
                      <a:pt x="154" y="3236"/>
                      <a:pt x="154" y="3236"/>
                      <a:pt x="154" y="3236"/>
                    </a:cubicBezTo>
                    <a:cubicBezTo>
                      <a:pt x="200" y="3066"/>
                      <a:pt x="200" y="3066"/>
                      <a:pt x="200" y="3066"/>
                    </a:cubicBezTo>
                    <a:moveTo>
                      <a:pt x="206" y="3036"/>
                    </a:moveTo>
                    <a:cubicBezTo>
                      <a:pt x="54" y="2908"/>
                      <a:pt x="54" y="2908"/>
                      <a:pt x="54" y="2908"/>
                    </a:cubicBezTo>
                    <a:cubicBezTo>
                      <a:pt x="55" y="2908"/>
                      <a:pt x="55" y="2908"/>
                      <a:pt x="55" y="2908"/>
                    </a:cubicBezTo>
                    <a:cubicBezTo>
                      <a:pt x="63" y="2912"/>
                      <a:pt x="73" y="2916"/>
                      <a:pt x="86" y="2921"/>
                    </a:cubicBezTo>
                    <a:cubicBezTo>
                      <a:pt x="81" y="2929"/>
                      <a:pt x="81" y="2929"/>
                      <a:pt x="81" y="2929"/>
                    </a:cubicBezTo>
                    <a:cubicBezTo>
                      <a:pt x="86" y="2921"/>
                      <a:pt x="86" y="2921"/>
                      <a:pt x="86" y="2921"/>
                    </a:cubicBezTo>
                    <a:cubicBezTo>
                      <a:pt x="115" y="2934"/>
                      <a:pt x="153" y="2953"/>
                      <a:pt x="190" y="2977"/>
                    </a:cubicBezTo>
                    <a:cubicBezTo>
                      <a:pt x="191" y="2977"/>
                      <a:pt x="192" y="2978"/>
                      <a:pt x="192" y="2978"/>
                    </a:cubicBezTo>
                    <a:cubicBezTo>
                      <a:pt x="193" y="2979"/>
                      <a:pt x="194" y="2979"/>
                      <a:pt x="195" y="2980"/>
                    </a:cubicBezTo>
                    <a:cubicBezTo>
                      <a:pt x="203" y="2985"/>
                      <a:pt x="210" y="2991"/>
                      <a:pt x="217" y="2996"/>
                    </a:cubicBezTo>
                    <a:cubicBezTo>
                      <a:pt x="206" y="3036"/>
                      <a:pt x="206" y="3036"/>
                      <a:pt x="206" y="3036"/>
                    </a:cubicBezTo>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25" name="Freeform 1110"/>
              <p:cNvSpPr/>
              <p:nvPr/>
            </p:nvSpPr>
            <p:spPr bwMode="auto">
              <a:xfrm>
                <a:off x="2890" y="3041"/>
                <a:ext cx="9" cy="14"/>
              </a:xfrm>
              <a:custGeom>
                <a:avLst/>
                <a:gdLst>
                  <a:gd name="T0" fmla="*/ 7 w 10"/>
                  <a:gd name="T1" fmla="*/ 15 h 17"/>
                  <a:gd name="T2" fmla="*/ 7 w 10"/>
                  <a:gd name="T3" fmla="*/ 17 h 17"/>
                  <a:gd name="T4" fmla="*/ 7 w 10"/>
                  <a:gd name="T5" fmla="*/ 16 h 17"/>
                  <a:gd name="T6" fmla="*/ 5 w 10"/>
                  <a:gd name="T7" fmla="*/ 0 h 17"/>
                  <a:gd name="T8" fmla="*/ 7 w 10"/>
                  <a:gd name="T9" fmla="*/ 15 h 17"/>
                </a:gdLst>
                <a:ahLst/>
                <a:cxnLst>
                  <a:cxn ang="0">
                    <a:pos x="T0" y="T1"/>
                  </a:cxn>
                  <a:cxn ang="0">
                    <a:pos x="T2" y="T3"/>
                  </a:cxn>
                  <a:cxn ang="0">
                    <a:pos x="T4" y="T5"/>
                  </a:cxn>
                  <a:cxn ang="0">
                    <a:pos x="T6" y="T7"/>
                  </a:cxn>
                  <a:cxn ang="0">
                    <a:pos x="T8" y="T9"/>
                  </a:cxn>
                </a:cxnLst>
                <a:rect l="0" t="0" r="r" b="b"/>
                <a:pathLst>
                  <a:path w="10" h="17">
                    <a:moveTo>
                      <a:pt x="7" y="15"/>
                    </a:moveTo>
                    <a:cubicBezTo>
                      <a:pt x="7" y="17"/>
                      <a:pt x="7" y="17"/>
                      <a:pt x="7" y="17"/>
                    </a:cubicBezTo>
                    <a:cubicBezTo>
                      <a:pt x="7" y="16"/>
                      <a:pt x="7" y="16"/>
                      <a:pt x="7" y="16"/>
                    </a:cubicBezTo>
                    <a:cubicBezTo>
                      <a:pt x="5" y="11"/>
                      <a:pt x="0" y="5"/>
                      <a:pt x="5" y="0"/>
                    </a:cubicBezTo>
                    <a:cubicBezTo>
                      <a:pt x="10" y="0"/>
                      <a:pt x="7" y="13"/>
                      <a:pt x="7" y="15"/>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26" name="Freeform 1111"/>
              <p:cNvSpPr/>
              <p:nvPr/>
            </p:nvSpPr>
            <p:spPr bwMode="auto">
              <a:xfrm>
                <a:off x="2517" y="2925"/>
                <a:ext cx="16" cy="21"/>
              </a:xfrm>
              <a:custGeom>
                <a:avLst/>
                <a:gdLst>
                  <a:gd name="T0" fmla="*/ 4 w 19"/>
                  <a:gd name="T1" fmla="*/ 26 h 26"/>
                  <a:gd name="T2" fmla="*/ 17 w 19"/>
                  <a:gd name="T3" fmla="*/ 3 h 26"/>
                  <a:gd name="T4" fmla="*/ 19 w 19"/>
                  <a:gd name="T5" fmla="*/ 0 h 26"/>
                  <a:gd name="T6" fmla="*/ 18 w 19"/>
                  <a:gd name="T7" fmla="*/ 2 h 26"/>
                  <a:gd name="T8" fmla="*/ 4 w 19"/>
                  <a:gd name="T9" fmla="*/ 26 h 26"/>
                </a:gdLst>
                <a:ahLst/>
                <a:cxnLst>
                  <a:cxn ang="0">
                    <a:pos x="T0" y="T1"/>
                  </a:cxn>
                  <a:cxn ang="0">
                    <a:pos x="T2" y="T3"/>
                  </a:cxn>
                  <a:cxn ang="0">
                    <a:pos x="T4" y="T5"/>
                  </a:cxn>
                  <a:cxn ang="0">
                    <a:pos x="T6" y="T7"/>
                  </a:cxn>
                  <a:cxn ang="0">
                    <a:pos x="T8" y="T9"/>
                  </a:cxn>
                </a:cxnLst>
                <a:rect l="0" t="0" r="r" b="b"/>
                <a:pathLst>
                  <a:path w="19" h="26">
                    <a:moveTo>
                      <a:pt x="4" y="26"/>
                    </a:moveTo>
                    <a:cubicBezTo>
                      <a:pt x="0" y="21"/>
                      <a:pt x="14" y="7"/>
                      <a:pt x="17" y="3"/>
                    </a:cubicBezTo>
                    <a:cubicBezTo>
                      <a:pt x="19" y="0"/>
                      <a:pt x="19" y="0"/>
                      <a:pt x="19" y="0"/>
                    </a:cubicBezTo>
                    <a:cubicBezTo>
                      <a:pt x="18" y="2"/>
                      <a:pt x="18" y="2"/>
                      <a:pt x="18" y="2"/>
                    </a:cubicBezTo>
                    <a:cubicBezTo>
                      <a:pt x="15" y="8"/>
                      <a:pt x="11" y="23"/>
                      <a:pt x="4" y="26"/>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27" name="Freeform 1112"/>
              <p:cNvSpPr/>
              <p:nvPr/>
            </p:nvSpPr>
            <p:spPr bwMode="auto">
              <a:xfrm>
                <a:off x="2514" y="2925"/>
                <a:ext cx="10" cy="13"/>
              </a:xfrm>
              <a:custGeom>
                <a:avLst/>
                <a:gdLst>
                  <a:gd name="T0" fmla="*/ 5 w 12"/>
                  <a:gd name="T1" fmla="*/ 16 h 16"/>
                  <a:gd name="T2" fmla="*/ 11 w 12"/>
                  <a:gd name="T3" fmla="*/ 1 h 16"/>
                  <a:gd name="T4" fmla="*/ 12 w 12"/>
                  <a:gd name="T5" fmla="*/ 0 h 16"/>
                  <a:gd name="T6" fmla="*/ 12 w 12"/>
                  <a:gd name="T7" fmla="*/ 1 h 16"/>
                  <a:gd name="T8" fmla="*/ 5 w 12"/>
                  <a:gd name="T9" fmla="*/ 16 h 16"/>
                </a:gdLst>
                <a:ahLst/>
                <a:cxnLst>
                  <a:cxn ang="0">
                    <a:pos x="T0" y="T1"/>
                  </a:cxn>
                  <a:cxn ang="0">
                    <a:pos x="T2" y="T3"/>
                  </a:cxn>
                  <a:cxn ang="0">
                    <a:pos x="T4" y="T5"/>
                  </a:cxn>
                  <a:cxn ang="0">
                    <a:pos x="T6" y="T7"/>
                  </a:cxn>
                  <a:cxn ang="0">
                    <a:pos x="T8" y="T9"/>
                  </a:cxn>
                </a:cxnLst>
                <a:rect l="0" t="0" r="r" b="b"/>
                <a:pathLst>
                  <a:path w="12" h="16">
                    <a:moveTo>
                      <a:pt x="5" y="16"/>
                    </a:moveTo>
                    <a:cubicBezTo>
                      <a:pt x="0" y="13"/>
                      <a:pt x="10" y="4"/>
                      <a:pt x="11" y="1"/>
                    </a:cubicBezTo>
                    <a:cubicBezTo>
                      <a:pt x="12" y="0"/>
                      <a:pt x="12" y="0"/>
                      <a:pt x="12" y="0"/>
                    </a:cubicBezTo>
                    <a:cubicBezTo>
                      <a:pt x="12" y="1"/>
                      <a:pt x="12" y="1"/>
                      <a:pt x="12" y="1"/>
                    </a:cubicBezTo>
                    <a:cubicBezTo>
                      <a:pt x="10" y="6"/>
                      <a:pt x="11" y="14"/>
                      <a:pt x="5" y="16"/>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28" name="Freeform 1113"/>
              <p:cNvSpPr/>
              <p:nvPr/>
            </p:nvSpPr>
            <p:spPr bwMode="auto">
              <a:xfrm>
                <a:off x="2485" y="2912"/>
                <a:ext cx="20" cy="23"/>
              </a:xfrm>
              <a:custGeom>
                <a:avLst/>
                <a:gdLst>
                  <a:gd name="T0" fmla="*/ 3 w 24"/>
                  <a:gd name="T1" fmla="*/ 27 h 27"/>
                  <a:gd name="T2" fmla="*/ 22 w 24"/>
                  <a:gd name="T3" fmla="*/ 3 h 27"/>
                  <a:gd name="T4" fmla="*/ 24 w 24"/>
                  <a:gd name="T5" fmla="*/ 0 h 27"/>
                  <a:gd name="T6" fmla="*/ 23 w 24"/>
                  <a:gd name="T7" fmla="*/ 2 h 27"/>
                  <a:gd name="T8" fmla="*/ 3 w 24"/>
                  <a:gd name="T9" fmla="*/ 27 h 27"/>
                </a:gdLst>
                <a:ahLst/>
                <a:cxnLst>
                  <a:cxn ang="0">
                    <a:pos x="T0" y="T1"/>
                  </a:cxn>
                  <a:cxn ang="0">
                    <a:pos x="T2" y="T3"/>
                  </a:cxn>
                  <a:cxn ang="0">
                    <a:pos x="T4" y="T5"/>
                  </a:cxn>
                  <a:cxn ang="0">
                    <a:pos x="T6" y="T7"/>
                  </a:cxn>
                  <a:cxn ang="0">
                    <a:pos x="T8" y="T9"/>
                  </a:cxn>
                </a:cxnLst>
                <a:rect l="0" t="0" r="r" b="b"/>
                <a:pathLst>
                  <a:path w="24" h="27">
                    <a:moveTo>
                      <a:pt x="3" y="27"/>
                    </a:moveTo>
                    <a:cubicBezTo>
                      <a:pt x="0" y="22"/>
                      <a:pt x="18" y="7"/>
                      <a:pt x="22" y="3"/>
                    </a:cubicBezTo>
                    <a:cubicBezTo>
                      <a:pt x="24" y="0"/>
                      <a:pt x="24" y="0"/>
                      <a:pt x="24" y="0"/>
                    </a:cubicBezTo>
                    <a:cubicBezTo>
                      <a:pt x="23" y="2"/>
                      <a:pt x="23" y="2"/>
                      <a:pt x="23" y="2"/>
                    </a:cubicBezTo>
                    <a:cubicBezTo>
                      <a:pt x="18" y="9"/>
                      <a:pt x="12" y="24"/>
                      <a:pt x="3" y="27"/>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29" name="Freeform 1114"/>
              <p:cNvSpPr/>
              <p:nvPr/>
            </p:nvSpPr>
            <p:spPr bwMode="auto">
              <a:xfrm>
                <a:off x="2479" y="2905"/>
                <a:ext cx="21" cy="26"/>
              </a:xfrm>
              <a:custGeom>
                <a:avLst/>
                <a:gdLst>
                  <a:gd name="T0" fmla="*/ 3 w 26"/>
                  <a:gd name="T1" fmla="*/ 32 h 32"/>
                  <a:gd name="T2" fmla="*/ 23 w 26"/>
                  <a:gd name="T3" fmla="*/ 3 h 32"/>
                  <a:gd name="T4" fmla="*/ 26 w 26"/>
                  <a:gd name="T5" fmla="*/ 0 h 32"/>
                  <a:gd name="T6" fmla="*/ 24 w 26"/>
                  <a:gd name="T7" fmla="*/ 2 h 32"/>
                  <a:gd name="T8" fmla="*/ 3 w 26"/>
                  <a:gd name="T9" fmla="*/ 32 h 32"/>
                </a:gdLst>
                <a:ahLst/>
                <a:cxnLst>
                  <a:cxn ang="0">
                    <a:pos x="T0" y="T1"/>
                  </a:cxn>
                  <a:cxn ang="0">
                    <a:pos x="T2" y="T3"/>
                  </a:cxn>
                  <a:cxn ang="0">
                    <a:pos x="T4" y="T5"/>
                  </a:cxn>
                  <a:cxn ang="0">
                    <a:pos x="T6" y="T7"/>
                  </a:cxn>
                  <a:cxn ang="0">
                    <a:pos x="T8" y="T9"/>
                  </a:cxn>
                </a:cxnLst>
                <a:rect l="0" t="0" r="r" b="b"/>
                <a:pathLst>
                  <a:path w="26" h="32">
                    <a:moveTo>
                      <a:pt x="3" y="32"/>
                    </a:moveTo>
                    <a:cubicBezTo>
                      <a:pt x="0" y="27"/>
                      <a:pt x="18" y="7"/>
                      <a:pt x="23" y="3"/>
                    </a:cubicBezTo>
                    <a:cubicBezTo>
                      <a:pt x="26" y="0"/>
                      <a:pt x="26" y="0"/>
                      <a:pt x="26" y="0"/>
                    </a:cubicBezTo>
                    <a:cubicBezTo>
                      <a:pt x="24" y="2"/>
                      <a:pt x="24" y="2"/>
                      <a:pt x="24" y="2"/>
                    </a:cubicBezTo>
                    <a:cubicBezTo>
                      <a:pt x="17" y="10"/>
                      <a:pt x="12" y="26"/>
                      <a:pt x="3" y="32"/>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30" name="Freeform 1115"/>
              <p:cNvSpPr/>
              <p:nvPr/>
            </p:nvSpPr>
            <p:spPr bwMode="auto">
              <a:xfrm>
                <a:off x="2478" y="2902"/>
                <a:ext cx="16" cy="23"/>
              </a:xfrm>
              <a:custGeom>
                <a:avLst/>
                <a:gdLst>
                  <a:gd name="T0" fmla="*/ 3 w 19"/>
                  <a:gd name="T1" fmla="*/ 28 h 28"/>
                  <a:gd name="T2" fmla="*/ 17 w 19"/>
                  <a:gd name="T3" fmla="*/ 3 h 28"/>
                  <a:gd name="T4" fmla="*/ 19 w 19"/>
                  <a:gd name="T5" fmla="*/ 0 h 28"/>
                  <a:gd name="T6" fmla="*/ 18 w 19"/>
                  <a:gd name="T7" fmla="*/ 2 h 28"/>
                  <a:gd name="T8" fmla="*/ 3 w 19"/>
                  <a:gd name="T9" fmla="*/ 28 h 28"/>
                </a:gdLst>
                <a:ahLst/>
                <a:cxnLst>
                  <a:cxn ang="0">
                    <a:pos x="T0" y="T1"/>
                  </a:cxn>
                  <a:cxn ang="0">
                    <a:pos x="T2" y="T3"/>
                  </a:cxn>
                  <a:cxn ang="0">
                    <a:pos x="T4" y="T5"/>
                  </a:cxn>
                  <a:cxn ang="0">
                    <a:pos x="T6" y="T7"/>
                  </a:cxn>
                  <a:cxn ang="0">
                    <a:pos x="T8" y="T9"/>
                  </a:cxn>
                </a:cxnLst>
                <a:rect l="0" t="0" r="r" b="b"/>
                <a:pathLst>
                  <a:path w="19" h="28">
                    <a:moveTo>
                      <a:pt x="3" y="28"/>
                    </a:moveTo>
                    <a:cubicBezTo>
                      <a:pt x="0" y="24"/>
                      <a:pt x="14" y="8"/>
                      <a:pt x="17" y="3"/>
                    </a:cubicBezTo>
                    <a:cubicBezTo>
                      <a:pt x="19" y="0"/>
                      <a:pt x="19" y="0"/>
                      <a:pt x="19" y="0"/>
                    </a:cubicBezTo>
                    <a:cubicBezTo>
                      <a:pt x="18" y="2"/>
                      <a:pt x="18" y="2"/>
                      <a:pt x="18" y="2"/>
                    </a:cubicBezTo>
                    <a:cubicBezTo>
                      <a:pt x="14" y="9"/>
                      <a:pt x="11" y="24"/>
                      <a:pt x="3" y="28"/>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31" name="Freeform 1116"/>
              <p:cNvSpPr/>
              <p:nvPr/>
            </p:nvSpPr>
            <p:spPr bwMode="auto">
              <a:xfrm>
                <a:off x="1684" y="3414"/>
                <a:ext cx="168" cy="30"/>
              </a:xfrm>
              <a:custGeom>
                <a:avLst/>
                <a:gdLst>
                  <a:gd name="T0" fmla="*/ 23 w 203"/>
                  <a:gd name="T1" fmla="*/ 17 h 35"/>
                  <a:gd name="T2" fmla="*/ 0 w 203"/>
                  <a:gd name="T3" fmla="*/ 16 h 35"/>
                  <a:gd name="T4" fmla="*/ 13 w 203"/>
                  <a:gd name="T5" fmla="*/ 16 h 35"/>
                  <a:gd name="T6" fmla="*/ 203 w 203"/>
                  <a:gd name="T7" fmla="*/ 31 h 35"/>
                  <a:gd name="T8" fmla="*/ 23 w 203"/>
                  <a:gd name="T9" fmla="*/ 17 h 35"/>
                </a:gdLst>
                <a:ahLst/>
                <a:cxnLst>
                  <a:cxn ang="0">
                    <a:pos x="T0" y="T1"/>
                  </a:cxn>
                  <a:cxn ang="0">
                    <a:pos x="T2" y="T3"/>
                  </a:cxn>
                  <a:cxn ang="0">
                    <a:pos x="T4" y="T5"/>
                  </a:cxn>
                  <a:cxn ang="0">
                    <a:pos x="T6" y="T7"/>
                  </a:cxn>
                  <a:cxn ang="0">
                    <a:pos x="T8" y="T9"/>
                  </a:cxn>
                </a:cxnLst>
                <a:rect l="0" t="0" r="r" b="b"/>
                <a:pathLst>
                  <a:path w="203" h="35">
                    <a:moveTo>
                      <a:pt x="23" y="17"/>
                    </a:moveTo>
                    <a:cubicBezTo>
                      <a:pt x="0" y="16"/>
                      <a:pt x="0" y="16"/>
                      <a:pt x="0" y="16"/>
                    </a:cubicBezTo>
                    <a:cubicBezTo>
                      <a:pt x="13" y="16"/>
                      <a:pt x="13" y="16"/>
                      <a:pt x="13" y="16"/>
                    </a:cubicBezTo>
                    <a:cubicBezTo>
                      <a:pt x="64" y="16"/>
                      <a:pt x="161" y="0"/>
                      <a:pt x="203" y="31"/>
                    </a:cubicBezTo>
                    <a:cubicBezTo>
                      <a:pt x="186" y="35"/>
                      <a:pt x="60" y="17"/>
                      <a:pt x="23" y="17"/>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32" name="Freeform 1117"/>
              <p:cNvSpPr/>
              <p:nvPr/>
            </p:nvSpPr>
            <p:spPr bwMode="auto">
              <a:xfrm>
                <a:off x="2291" y="3351"/>
                <a:ext cx="2" cy="14"/>
              </a:xfrm>
              <a:custGeom>
                <a:avLst/>
                <a:gdLst>
                  <a:gd name="T0" fmla="*/ 2 w 2"/>
                  <a:gd name="T1" fmla="*/ 11 h 16"/>
                  <a:gd name="T2" fmla="*/ 2 w 2"/>
                  <a:gd name="T3" fmla="*/ 16 h 16"/>
                  <a:gd name="T4" fmla="*/ 0 w 2"/>
                  <a:gd name="T5" fmla="*/ 0 h 16"/>
                  <a:gd name="T6" fmla="*/ 2 w 2"/>
                  <a:gd name="T7" fmla="*/ 11 h 16"/>
                </a:gdLst>
                <a:ahLst/>
                <a:cxnLst>
                  <a:cxn ang="0">
                    <a:pos x="T0" y="T1"/>
                  </a:cxn>
                  <a:cxn ang="0">
                    <a:pos x="T2" y="T3"/>
                  </a:cxn>
                  <a:cxn ang="0">
                    <a:pos x="T4" y="T5"/>
                  </a:cxn>
                  <a:cxn ang="0">
                    <a:pos x="T6" y="T7"/>
                  </a:cxn>
                </a:cxnLst>
                <a:rect l="0" t="0" r="r" b="b"/>
                <a:pathLst>
                  <a:path w="2" h="16">
                    <a:moveTo>
                      <a:pt x="2" y="11"/>
                    </a:moveTo>
                    <a:cubicBezTo>
                      <a:pt x="2" y="12"/>
                      <a:pt x="2" y="14"/>
                      <a:pt x="2" y="16"/>
                    </a:cubicBezTo>
                    <a:cubicBezTo>
                      <a:pt x="0" y="0"/>
                      <a:pt x="0" y="0"/>
                      <a:pt x="0" y="0"/>
                    </a:cubicBezTo>
                    <a:lnTo>
                      <a:pt x="2" y="1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33" name="Freeform 1118"/>
              <p:cNvSpPr/>
              <p:nvPr/>
            </p:nvSpPr>
            <p:spPr bwMode="auto">
              <a:xfrm>
                <a:off x="2148" y="2059"/>
                <a:ext cx="1"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1" y="1"/>
                      <a:pt x="2" y="0"/>
                    </a:cubicBezTo>
                    <a:cubicBezTo>
                      <a:pt x="1" y="1"/>
                      <a:pt x="1" y="2"/>
                      <a:pt x="0" y="2"/>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34" name="Freeform 1119"/>
              <p:cNvSpPr/>
              <p:nvPr/>
            </p:nvSpPr>
            <p:spPr bwMode="auto">
              <a:xfrm>
                <a:off x="2211" y="2798"/>
                <a:ext cx="37" cy="86"/>
              </a:xfrm>
              <a:custGeom>
                <a:avLst/>
                <a:gdLst>
                  <a:gd name="T0" fmla="*/ 43 w 45"/>
                  <a:gd name="T1" fmla="*/ 7 h 104"/>
                  <a:gd name="T2" fmla="*/ 0 w 45"/>
                  <a:gd name="T3" fmla="*/ 104 h 104"/>
                  <a:gd name="T4" fmla="*/ 41 w 45"/>
                  <a:gd name="T5" fmla="*/ 12 h 104"/>
                  <a:gd name="T6" fmla="*/ 45 w 45"/>
                  <a:gd name="T7" fmla="*/ 0 h 104"/>
                  <a:gd name="T8" fmla="*/ 43 w 45"/>
                  <a:gd name="T9" fmla="*/ 7 h 104"/>
                </a:gdLst>
                <a:ahLst/>
                <a:cxnLst>
                  <a:cxn ang="0">
                    <a:pos x="T0" y="T1"/>
                  </a:cxn>
                  <a:cxn ang="0">
                    <a:pos x="T2" y="T3"/>
                  </a:cxn>
                  <a:cxn ang="0">
                    <a:pos x="T4" y="T5"/>
                  </a:cxn>
                  <a:cxn ang="0">
                    <a:pos x="T6" y="T7"/>
                  </a:cxn>
                  <a:cxn ang="0">
                    <a:pos x="T8" y="T9"/>
                  </a:cxn>
                </a:cxnLst>
                <a:rect l="0" t="0" r="r" b="b"/>
                <a:pathLst>
                  <a:path w="45" h="104">
                    <a:moveTo>
                      <a:pt x="43" y="7"/>
                    </a:moveTo>
                    <a:cubicBezTo>
                      <a:pt x="36" y="35"/>
                      <a:pt x="21" y="87"/>
                      <a:pt x="0" y="104"/>
                    </a:cubicBezTo>
                    <a:cubicBezTo>
                      <a:pt x="4" y="96"/>
                      <a:pt x="37" y="32"/>
                      <a:pt x="41" y="12"/>
                    </a:cubicBezTo>
                    <a:cubicBezTo>
                      <a:pt x="45" y="0"/>
                      <a:pt x="45" y="0"/>
                      <a:pt x="45" y="0"/>
                    </a:cubicBezTo>
                    <a:lnTo>
                      <a:pt x="43" y="7"/>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35" name="Freeform 1120"/>
              <p:cNvSpPr/>
              <p:nvPr/>
            </p:nvSpPr>
            <p:spPr bwMode="auto">
              <a:xfrm>
                <a:off x="2473" y="3107"/>
                <a:ext cx="26" cy="9"/>
              </a:xfrm>
              <a:custGeom>
                <a:avLst/>
                <a:gdLst>
                  <a:gd name="T0" fmla="*/ 31 w 31"/>
                  <a:gd name="T1" fmla="*/ 4 h 11"/>
                  <a:gd name="T2" fmla="*/ 3 w 31"/>
                  <a:gd name="T3" fmla="*/ 10 h 11"/>
                  <a:gd name="T4" fmla="*/ 0 w 31"/>
                  <a:gd name="T5" fmla="*/ 11 h 11"/>
                  <a:gd name="T6" fmla="*/ 2 w 31"/>
                  <a:gd name="T7" fmla="*/ 10 h 11"/>
                  <a:gd name="T8" fmla="*/ 31 w 31"/>
                  <a:gd name="T9" fmla="*/ 4 h 11"/>
                </a:gdLst>
                <a:ahLst/>
                <a:cxnLst>
                  <a:cxn ang="0">
                    <a:pos x="T0" y="T1"/>
                  </a:cxn>
                  <a:cxn ang="0">
                    <a:pos x="T2" y="T3"/>
                  </a:cxn>
                  <a:cxn ang="0">
                    <a:pos x="T4" y="T5"/>
                  </a:cxn>
                  <a:cxn ang="0">
                    <a:pos x="T6" y="T7"/>
                  </a:cxn>
                  <a:cxn ang="0">
                    <a:pos x="T8" y="T9"/>
                  </a:cxn>
                </a:cxnLst>
                <a:rect l="0" t="0" r="r" b="b"/>
                <a:pathLst>
                  <a:path w="31" h="11">
                    <a:moveTo>
                      <a:pt x="31" y="4"/>
                    </a:moveTo>
                    <a:cubicBezTo>
                      <a:pt x="30" y="9"/>
                      <a:pt x="9" y="9"/>
                      <a:pt x="3" y="10"/>
                    </a:cubicBezTo>
                    <a:cubicBezTo>
                      <a:pt x="0" y="11"/>
                      <a:pt x="0" y="11"/>
                      <a:pt x="0" y="11"/>
                    </a:cubicBezTo>
                    <a:cubicBezTo>
                      <a:pt x="2" y="10"/>
                      <a:pt x="2" y="10"/>
                      <a:pt x="2" y="10"/>
                    </a:cubicBezTo>
                    <a:cubicBezTo>
                      <a:pt x="9" y="8"/>
                      <a:pt x="24" y="0"/>
                      <a:pt x="31" y="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36" name="Freeform 1121"/>
              <p:cNvSpPr/>
              <p:nvPr/>
            </p:nvSpPr>
            <p:spPr bwMode="auto">
              <a:xfrm>
                <a:off x="2480" y="3094"/>
                <a:ext cx="24" cy="9"/>
              </a:xfrm>
              <a:custGeom>
                <a:avLst/>
                <a:gdLst>
                  <a:gd name="T0" fmla="*/ 0 w 29"/>
                  <a:gd name="T1" fmla="*/ 11 h 11"/>
                  <a:gd name="T2" fmla="*/ 2 w 29"/>
                  <a:gd name="T3" fmla="*/ 10 h 11"/>
                  <a:gd name="T4" fmla="*/ 29 w 29"/>
                  <a:gd name="T5" fmla="*/ 4 h 11"/>
                  <a:gd name="T6" fmla="*/ 3 w 29"/>
                  <a:gd name="T7" fmla="*/ 10 h 11"/>
                  <a:gd name="T8" fmla="*/ 0 w 29"/>
                  <a:gd name="T9" fmla="*/ 11 h 11"/>
                </a:gdLst>
                <a:ahLst/>
                <a:cxnLst>
                  <a:cxn ang="0">
                    <a:pos x="T0" y="T1"/>
                  </a:cxn>
                  <a:cxn ang="0">
                    <a:pos x="T2" y="T3"/>
                  </a:cxn>
                  <a:cxn ang="0">
                    <a:pos x="T4" y="T5"/>
                  </a:cxn>
                  <a:cxn ang="0">
                    <a:pos x="T6" y="T7"/>
                  </a:cxn>
                  <a:cxn ang="0">
                    <a:pos x="T8" y="T9"/>
                  </a:cxn>
                </a:cxnLst>
                <a:rect l="0" t="0" r="r" b="b"/>
                <a:pathLst>
                  <a:path w="28" h="11">
                    <a:moveTo>
                      <a:pt x="0" y="11"/>
                    </a:moveTo>
                    <a:cubicBezTo>
                      <a:pt x="2" y="10"/>
                      <a:pt x="2" y="10"/>
                      <a:pt x="2" y="10"/>
                    </a:cubicBezTo>
                    <a:cubicBezTo>
                      <a:pt x="8" y="6"/>
                      <a:pt x="22" y="0"/>
                      <a:pt x="29" y="4"/>
                    </a:cubicBezTo>
                    <a:cubicBezTo>
                      <a:pt x="27" y="9"/>
                      <a:pt x="8" y="8"/>
                      <a:pt x="3" y="10"/>
                    </a:cubicBezTo>
                    <a:lnTo>
                      <a:pt x="0" y="1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37" name="Freeform 1122"/>
              <p:cNvSpPr/>
              <p:nvPr/>
            </p:nvSpPr>
            <p:spPr bwMode="auto">
              <a:xfrm>
                <a:off x="2478" y="3082"/>
                <a:ext cx="22" cy="10"/>
              </a:xfrm>
              <a:custGeom>
                <a:avLst/>
                <a:gdLst>
                  <a:gd name="T0" fmla="*/ 3 w 27"/>
                  <a:gd name="T1" fmla="*/ 12 h 13"/>
                  <a:gd name="T2" fmla="*/ 0 w 27"/>
                  <a:gd name="T3" fmla="*/ 13 h 13"/>
                  <a:gd name="T4" fmla="*/ 2 w 27"/>
                  <a:gd name="T5" fmla="*/ 12 h 13"/>
                  <a:gd name="T6" fmla="*/ 27 w 27"/>
                  <a:gd name="T7" fmla="*/ 4 h 13"/>
                  <a:gd name="T8" fmla="*/ 3 w 27"/>
                  <a:gd name="T9" fmla="*/ 12 h 13"/>
                </a:gdLst>
                <a:ahLst/>
                <a:cxnLst>
                  <a:cxn ang="0">
                    <a:pos x="T0" y="T1"/>
                  </a:cxn>
                  <a:cxn ang="0">
                    <a:pos x="T2" y="T3"/>
                  </a:cxn>
                  <a:cxn ang="0">
                    <a:pos x="T4" y="T5"/>
                  </a:cxn>
                  <a:cxn ang="0">
                    <a:pos x="T6" y="T7"/>
                  </a:cxn>
                  <a:cxn ang="0">
                    <a:pos x="T8" y="T9"/>
                  </a:cxn>
                </a:cxnLst>
                <a:rect l="0" t="0" r="r" b="b"/>
                <a:pathLst>
                  <a:path w="27" h="13">
                    <a:moveTo>
                      <a:pt x="3" y="12"/>
                    </a:moveTo>
                    <a:cubicBezTo>
                      <a:pt x="0" y="13"/>
                      <a:pt x="0" y="13"/>
                      <a:pt x="0" y="13"/>
                    </a:cubicBezTo>
                    <a:cubicBezTo>
                      <a:pt x="2" y="12"/>
                      <a:pt x="2" y="12"/>
                      <a:pt x="2" y="12"/>
                    </a:cubicBezTo>
                    <a:cubicBezTo>
                      <a:pt x="8" y="8"/>
                      <a:pt x="19" y="0"/>
                      <a:pt x="27" y="4"/>
                    </a:cubicBezTo>
                    <a:cubicBezTo>
                      <a:pt x="26" y="9"/>
                      <a:pt x="8" y="9"/>
                      <a:pt x="3" y="12"/>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38" name="Freeform 1123"/>
              <p:cNvSpPr/>
              <p:nvPr/>
            </p:nvSpPr>
            <p:spPr bwMode="auto">
              <a:xfrm>
                <a:off x="2558" y="3042"/>
                <a:ext cx="23" cy="9"/>
              </a:xfrm>
              <a:custGeom>
                <a:avLst/>
                <a:gdLst>
                  <a:gd name="T0" fmla="*/ 2 w 27"/>
                  <a:gd name="T1" fmla="*/ 10 h 11"/>
                  <a:gd name="T2" fmla="*/ 27 w 27"/>
                  <a:gd name="T3" fmla="*/ 3 h 11"/>
                  <a:gd name="T4" fmla="*/ 3 w 27"/>
                  <a:gd name="T5" fmla="*/ 10 h 11"/>
                  <a:gd name="T6" fmla="*/ 0 w 27"/>
                  <a:gd name="T7" fmla="*/ 11 h 11"/>
                  <a:gd name="T8" fmla="*/ 2 w 27"/>
                  <a:gd name="T9" fmla="*/ 10 h 11"/>
                </a:gdLst>
                <a:ahLst/>
                <a:cxnLst>
                  <a:cxn ang="0">
                    <a:pos x="T0" y="T1"/>
                  </a:cxn>
                  <a:cxn ang="0">
                    <a:pos x="T2" y="T3"/>
                  </a:cxn>
                  <a:cxn ang="0">
                    <a:pos x="T4" y="T5"/>
                  </a:cxn>
                  <a:cxn ang="0">
                    <a:pos x="T6" y="T7"/>
                  </a:cxn>
                  <a:cxn ang="0">
                    <a:pos x="T8" y="T9"/>
                  </a:cxn>
                </a:cxnLst>
                <a:rect l="0" t="0" r="r" b="b"/>
                <a:pathLst>
                  <a:path w="27" h="11">
                    <a:moveTo>
                      <a:pt x="2" y="10"/>
                    </a:moveTo>
                    <a:cubicBezTo>
                      <a:pt x="9" y="8"/>
                      <a:pt x="19" y="0"/>
                      <a:pt x="27" y="3"/>
                    </a:cubicBezTo>
                    <a:cubicBezTo>
                      <a:pt x="26" y="8"/>
                      <a:pt x="8" y="9"/>
                      <a:pt x="3" y="10"/>
                    </a:cubicBezTo>
                    <a:cubicBezTo>
                      <a:pt x="0" y="11"/>
                      <a:pt x="0" y="11"/>
                      <a:pt x="0" y="11"/>
                    </a:cubicBezTo>
                    <a:lnTo>
                      <a:pt x="2" y="1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39" name="Freeform 1124"/>
              <p:cNvSpPr/>
              <p:nvPr/>
            </p:nvSpPr>
            <p:spPr bwMode="auto">
              <a:xfrm>
                <a:off x="2654" y="2967"/>
                <a:ext cx="6" cy="3"/>
              </a:xfrm>
              <a:custGeom>
                <a:avLst/>
                <a:gdLst>
                  <a:gd name="T0" fmla="*/ 6 w 7"/>
                  <a:gd name="T1" fmla="*/ 1 h 3"/>
                  <a:gd name="T2" fmla="*/ 6 w 7"/>
                  <a:gd name="T3" fmla="*/ 1 h 3"/>
                  <a:gd name="T4" fmla="*/ 6 w 7"/>
                  <a:gd name="T5" fmla="*/ 1 h 3"/>
                  <a:gd name="T6" fmla="*/ 5 w 7"/>
                  <a:gd name="T7" fmla="*/ 0 h 3"/>
                  <a:gd name="T8" fmla="*/ 6 w 7"/>
                  <a:gd name="T9" fmla="*/ 0 h 3"/>
                  <a:gd name="T10" fmla="*/ 6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6" y="1"/>
                    </a:moveTo>
                    <a:cubicBezTo>
                      <a:pt x="6" y="1"/>
                      <a:pt x="6" y="1"/>
                      <a:pt x="6" y="1"/>
                    </a:cubicBezTo>
                    <a:cubicBezTo>
                      <a:pt x="6" y="1"/>
                      <a:pt x="6" y="1"/>
                      <a:pt x="6" y="1"/>
                    </a:cubicBezTo>
                    <a:cubicBezTo>
                      <a:pt x="7" y="3"/>
                      <a:pt x="0" y="2"/>
                      <a:pt x="5" y="0"/>
                    </a:cubicBezTo>
                    <a:cubicBezTo>
                      <a:pt x="5" y="0"/>
                      <a:pt x="6" y="0"/>
                      <a:pt x="6" y="0"/>
                    </a:cubicBezTo>
                    <a:lnTo>
                      <a:pt x="6" y="1"/>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40" name="Line 1125"/>
              <p:cNvSpPr>
                <a:spLocks noChangeShapeType="1"/>
              </p:cNvSpPr>
              <p:nvPr/>
            </p:nvSpPr>
            <p:spPr bwMode="auto">
              <a:xfrm flipH="1">
                <a:off x="2659" y="2967"/>
                <a:ext cx="0" cy="0"/>
              </a:xfrm>
              <a:prstGeom prst="line">
                <a:avLst/>
              </a:prstGeom>
              <a:noFill/>
              <a:ln>
                <a:noFill/>
              </a:ln>
            </p:spPr>
            <p:txBody>
              <a:bodyPr vert="horz" wrap="square" lIns="91440" tIns="45720" rIns="91440" bIns="45720" numCol="1" anchor="t" anchorCtr="0" compatLnSpc="1"/>
              <a:lstStyle/>
              <a:p>
                <a:endParaRPr lang="zh-CN" altLang="en-US"/>
              </a:p>
            </p:txBody>
          </p:sp>
          <p:sp>
            <p:nvSpPr>
              <p:cNvPr id="2241" name="Line 1126"/>
              <p:cNvSpPr>
                <a:spLocks noChangeShapeType="1"/>
              </p:cNvSpPr>
              <p:nvPr/>
            </p:nvSpPr>
            <p:spPr bwMode="auto">
              <a:xfrm flipH="1">
                <a:off x="2659" y="2967"/>
                <a:ext cx="0" cy="0"/>
              </a:xfrm>
              <a:prstGeom prst="line">
                <a:avLst/>
              </a:prstGeom>
              <a:noFill/>
              <a:ln>
                <a:noFill/>
              </a:ln>
            </p:spPr>
            <p:txBody>
              <a:bodyPr vert="horz" wrap="square" lIns="91440" tIns="45720" rIns="91440" bIns="45720" numCol="1" anchor="t" anchorCtr="0" compatLnSpc="1"/>
              <a:lstStyle/>
              <a:p>
                <a:endParaRPr lang="zh-CN" altLang="en-US"/>
              </a:p>
            </p:txBody>
          </p:sp>
          <p:sp>
            <p:nvSpPr>
              <p:cNvPr id="2242" name="Freeform 1127"/>
              <p:cNvSpPr/>
              <p:nvPr/>
            </p:nvSpPr>
            <p:spPr bwMode="auto">
              <a:xfrm>
                <a:off x="2777" y="3022"/>
                <a:ext cx="19" cy="7"/>
              </a:xfrm>
              <a:custGeom>
                <a:avLst/>
                <a:gdLst>
                  <a:gd name="T0" fmla="*/ 2 w 23"/>
                  <a:gd name="T1" fmla="*/ 9 h 9"/>
                  <a:gd name="T2" fmla="*/ 0 w 23"/>
                  <a:gd name="T3" fmla="*/ 9 h 9"/>
                  <a:gd name="T4" fmla="*/ 1 w 23"/>
                  <a:gd name="T5" fmla="*/ 9 h 9"/>
                  <a:gd name="T6" fmla="*/ 23 w 23"/>
                  <a:gd name="T7" fmla="*/ 4 h 9"/>
                  <a:gd name="T8" fmla="*/ 2 w 23"/>
                  <a:gd name="T9" fmla="*/ 9 h 9"/>
                </a:gdLst>
                <a:ahLst/>
                <a:cxnLst>
                  <a:cxn ang="0">
                    <a:pos x="T0" y="T1"/>
                  </a:cxn>
                  <a:cxn ang="0">
                    <a:pos x="T2" y="T3"/>
                  </a:cxn>
                  <a:cxn ang="0">
                    <a:pos x="T4" y="T5"/>
                  </a:cxn>
                  <a:cxn ang="0">
                    <a:pos x="T6" y="T7"/>
                  </a:cxn>
                  <a:cxn ang="0">
                    <a:pos x="T8" y="T9"/>
                  </a:cxn>
                </a:cxnLst>
                <a:rect l="0" t="0" r="r" b="b"/>
                <a:pathLst>
                  <a:path w="23" h="9">
                    <a:moveTo>
                      <a:pt x="2" y="9"/>
                    </a:moveTo>
                    <a:cubicBezTo>
                      <a:pt x="0" y="9"/>
                      <a:pt x="0" y="9"/>
                      <a:pt x="0" y="9"/>
                    </a:cubicBezTo>
                    <a:cubicBezTo>
                      <a:pt x="1" y="9"/>
                      <a:pt x="1" y="9"/>
                      <a:pt x="1" y="9"/>
                    </a:cubicBezTo>
                    <a:cubicBezTo>
                      <a:pt x="7" y="7"/>
                      <a:pt x="16" y="0"/>
                      <a:pt x="23" y="4"/>
                    </a:cubicBezTo>
                    <a:cubicBezTo>
                      <a:pt x="22" y="9"/>
                      <a:pt x="6" y="8"/>
                      <a:pt x="2" y="9"/>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43" name="Freeform 1128"/>
              <p:cNvSpPr/>
              <p:nvPr/>
            </p:nvSpPr>
            <p:spPr bwMode="auto">
              <a:xfrm>
                <a:off x="2782" y="2977"/>
                <a:ext cx="24" cy="9"/>
              </a:xfrm>
              <a:custGeom>
                <a:avLst/>
                <a:gdLst>
                  <a:gd name="T0" fmla="*/ 3 w 29"/>
                  <a:gd name="T1" fmla="*/ 10 h 11"/>
                  <a:gd name="T2" fmla="*/ 0 w 29"/>
                  <a:gd name="T3" fmla="*/ 11 h 11"/>
                  <a:gd name="T4" fmla="*/ 2 w 29"/>
                  <a:gd name="T5" fmla="*/ 10 h 11"/>
                  <a:gd name="T6" fmla="*/ 29 w 29"/>
                  <a:gd name="T7" fmla="*/ 3 h 11"/>
                  <a:gd name="T8" fmla="*/ 3 w 29"/>
                  <a:gd name="T9" fmla="*/ 10 h 11"/>
                </a:gdLst>
                <a:ahLst/>
                <a:cxnLst>
                  <a:cxn ang="0">
                    <a:pos x="T0" y="T1"/>
                  </a:cxn>
                  <a:cxn ang="0">
                    <a:pos x="T2" y="T3"/>
                  </a:cxn>
                  <a:cxn ang="0">
                    <a:pos x="T4" y="T5"/>
                  </a:cxn>
                  <a:cxn ang="0">
                    <a:pos x="T6" y="T7"/>
                  </a:cxn>
                  <a:cxn ang="0">
                    <a:pos x="T8" y="T9"/>
                  </a:cxn>
                </a:cxnLst>
                <a:rect l="0" t="0" r="r" b="b"/>
                <a:pathLst>
                  <a:path w="28" h="11">
                    <a:moveTo>
                      <a:pt x="3" y="10"/>
                    </a:moveTo>
                    <a:cubicBezTo>
                      <a:pt x="0" y="11"/>
                      <a:pt x="0" y="11"/>
                      <a:pt x="0" y="11"/>
                    </a:cubicBezTo>
                    <a:cubicBezTo>
                      <a:pt x="2" y="10"/>
                      <a:pt x="2" y="10"/>
                      <a:pt x="2" y="10"/>
                    </a:cubicBezTo>
                    <a:cubicBezTo>
                      <a:pt x="9" y="8"/>
                      <a:pt x="22" y="0"/>
                      <a:pt x="29" y="3"/>
                    </a:cubicBezTo>
                    <a:cubicBezTo>
                      <a:pt x="27" y="9"/>
                      <a:pt x="9" y="9"/>
                      <a:pt x="3" y="10"/>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44" name="Freeform 1129"/>
              <p:cNvSpPr/>
              <p:nvPr/>
            </p:nvSpPr>
            <p:spPr bwMode="auto">
              <a:xfrm>
                <a:off x="2797" y="2830"/>
                <a:ext cx="21" cy="9"/>
              </a:xfrm>
              <a:custGeom>
                <a:avLst/>
                <a:gdLst>
                  <a:gd name="T0" fmla="*/ 3 w 25"/>
                  <a:gd name="T1" fmla="*/ 8 h 11"/>
                  <a:gd name="T2" fmla="*/ 0 w 25"/>
                  <a:gd name="T3" fmla="*/ 8 h 11"/>
                  <a:gd name="T4" fmla="*/ 1 w 25"/>
                  <a:gd name="T5" fmla="*/ 8 h 11"/>
                  <a:gd name="T6" fmla="*/ 25 w 25"/>
                  <a:gd name="T7" fmla="*/ 8 h 11"/>
                  <a:gd name="T8" fmla="*/ 3 w 25"/>
                  <a:gd name="T9" fmla="*/ 8 h 11"/>
                </a:gdLst>
                <a:ahLst/>
                <a:cxnLst>
                  <a:cxn ang="0">
                    <a:pos x="T0" y="T1"/>
                  </a:cxn>
                  <a:cxn ang="0">
                    <a:pos x="T2" y="T3"/>
                  </a:cxn>
                  <a:cxn ang="0">
                    <a:pos x="T4" y="T5"/>
                  </a:cxn>
                  <a:cxn ang="0">
                    <a:pos x="T6" y="T7"/>
                  </a:cxn>
                  <a:cxn ang="0">
                    <a:pos x="T8" y="T9"/>
                  </a:cxn>
                </a:cxnLst>
                <a:rect l="0" t="0" r="r" b="b"/>
                <a:pathLst>
                  <a:path w="25" h="11">
                    <a:moveTo>
                      <a:pt x="3" y="8"/>
                    </a:moveTo>
                    <a:cubicBezTo>
                      <a:pt x="0" y="8"/>
                      <a:pt x="0" y="8"/>
                      <a:pt x="0" y="8"/>
                    </a:cubicBezTo>
                    <a:cubicBezTo>
                      <a:pt x="1" y="8"/>
                      <a:pt x="1" y="8"/>
                      <a:pt x="1" y="8"/>
                    </a:cubicBezTo>
                    <a:cubicBezTo>
                      <a:pt x="6" y="4"/>
                      <a:pt x="21" y="0"/>
                      <a:pt x="25" y="8"/>
                    </a:cubicBezTo>
                    <a:cubicBezTo>
                      <a:pt x="20" y="11"/>
                      <a:pt x="8" y="5"/>
                      <a:pt x="3" y="8"/>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45" name="Freeform 1130"/>
              <p:cNvSpPr/>
              <p:nvPr/>
            </p:nvSpPr>
            <p:spPr bwMode="auto">
              <a:xfrm>
                <a:off x="2973" y="2904"/>
                <a:ext cx="21" cy="9"/>
              </a:xfrm>
              <a:custGeom>
                <a:avLst/>
                <a:gdLst>
                  <a:gd name="T0" fmla="*/ 25 w 25"/>
                  <a:gd name="T1" fmla="*/ 3 h 11"/>
                  <a:gd name="T2" fmla="*/ 3 w 25"/>
                  <a:gd name="T3" fmla="*/ 10 h 11"/>
                  <a:gd name="T4" fmla="*/ 0 w 25"/>
                  <a:gd name="T5" fmla="*/ 11 h 11"/>
                  <a:gd name="T6" fmla="*/ 1 w 25"/>
                  <a:gd name="T7" fmla="*/ 10 h 11"/>
                  <a:gd name="T8" fmla="*/ 25 w 25"/>
                  <a:gd name="T9" fmla="*/ 3 h 11"/>
                </a:gdLst>
                <a:ahLst/>
                <a:cxnLst>
                  <a:cxn ang="0">
                    <a:pos x="T0" y="T1"/>
                  </a:cxn>
                  <a:cxn ang="0">
                    <a:pos x="T2" y="T3"/>
                  </a:cxn>
                  <a:cxn ang="0">
                    <a:pos x="T4" y="T5"/>
                  </a:cxn>
                  <a:cxn ang="0">
                    <a:pos x="T6" y="T7"/>
                  </a:cxn>
                  <a:cxn ang="0">
                    <a:pos x="T8" y="T9"/>
                  </a:cxn>
                </a:cxnLst>
                <a:rect l="0" t="0" r="r" b="b"/>
                <a:pathLst>
                  <a:path w="25" h="11">
                    <a:moveTo>
                      <a:pt x="25" y="3"/>
                    </a:moveTo>
                    <a:cubicBezTo>
                      <a:pt x="25" y="8"/>
                      <a:pt x="7" y="10"/>
                      <a:pt x="3" y="10"/>
                    </a:cubicBezTo>
                    <a:cubicBezTo>
                      <a:pt x="0" y="11"/>
                      <a:pt x="0" y="11"/>
                      <a:pt x="0" y="11"/>
                    </a:cubicBezTo>
                    <a:cubicBezTo>
                      <a:pt x="1" y="10"/>
                      <a:pt x="1" y="10"/>
                      <a:pt x="1" y="10"/>
                    </a:cubicBezTo>
                    <a:cubicBezTo>
                      <a:pt x="8" y="8"/>
                      <a:pt x="18" y="0"/>
                      <a:pt x="25" y="3"/>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46" name="Freeform 1131"/>
              <p:cNvSpPr/>
              <p:nvPr/>
            </p:nvSpPr>
            <p:spPr bwMode="auto">
              <a:xfrm>
                <a:off x="2970" y="2887"/>
                <a:ext cx="22" cy="8"/>
              </a:xfrm>
              <a:custGeom>
                <a:avLst/>
                <a:gdLst>
                  <a:gd name="T0" fmla="*/ 26 w 26"/>
                  <a:gd name="T1" fmla="*/ 4 h 10"/>
                  <a:gd name="T2" fmla="*/ 3 w 26"/>
                  <a:gd name="T3" fmla="*/ 8 h 10"/>
                  <a:gd name="T4" fmla="*/ 0 w 26"/>
                  <a:gd name="T5" fmla="*/ 9 h 10"/>
                  <a:gd name="T6" fmla="*/ 2 w 26"/>
                  <a:gd name="T7" fmla="*/ 8 h 10"/>
                  <a:gd name="T8" fmla="*/ 26 w 26"/>
                  <a:gd name="T9" fmla="*/ 4 h 10"/>
                </a:gdLst>
                <a:ahLst/>
                <a:cxnLst>
                  <a:cxn ang="0">
                    <a:pos x="T0" y="T1"/>
                  </a:cxn>
                  <a:cxn ang="0">
                    <a:pos x="T2" y="T3"/>
                  </a:cxn>
                  <a:cxn ang="0">
                    <a:pos x="T4" y="T5"/>
                  </a:cxn>
                  <a:cxn ang="0">
                    <a:pos x="T6" y="T7"/>
                  </a:cxn>
                  <a:cxn ang="0">
                    <a:pos x="T8" y="T9"/>
                  </a:cxn>
                </a:cxnLst>
                <a:rect l="0" t="0" r="r" b="b"/>
                <a:pathLst>
                  <a:path w="26" h="10">
                    <a:moveTo>
                      <a:pt x="26" y="4"/>
                    </a:moveTo>
                    <a:cubicBezTo>
                      <a:pt x="25" y="10"/>
                      <a:pt x="8" y="8"/>
                      <a:pt x="3" y="8"/>
                    </a:cubicBezTo>
                    <a:cubicBezTo>
                      <a:pt x="0" y="9"/>
                      <a:pt x="0" y="9"/>
                      <a:pt x="0" y="9"/>
                    </a:cubicBezTo>
                    <a:cubicBezTo>
                      <a:pt x="2" y="8"/>
                      <a:pt x="2" y="8"/>
                      <a:pt x="2" y="8"/>
                    </a:cubicBezTo>
                    <a:cubicBezTo>
                      <a:pt x="9" y="6"/>
                      <a:pt x="20" y="0"/>
                      <a:pt x="26" y="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47" name="Freeform 1132"/>
              <p:cNvSpPr/>
              <p:nvPr/>
            </p:nvSpPr>
            <p:spPr bwMode="auto">
              <a:xfrm>
                <a:off x="2967" y="2869"/>
                <a:ext cx="20" cy="8"/>
              </a:xfrm>
              <a:custGeom>
                <a:avLst/>
                <a:gdLst>
                  <a:gd name="T0" fmla="*/ 23 w 23"/>
                  <a:gd name="T1" fmla="*/ 3 h 9"/>
                  <a:gd name="T2" fmla="*/ 3 w 23"/>
                  <a:gd name="T3" fmla="*/ 8 h 9"/>
                  <a:gd name="T4" fmla="*/ 0 w 23"/>
                  <a:gd name="T5" fmla="*/ 8 h 9"/>
                  <a:gd name="T6" fmla="*/ 2 w 23"/>
                  <a:gd name="T7" fmla="*/ 7 h 9"/>
                  <a:gd name="T8" fmla="*/ 23 w 23"/>
                  <a:gd name="T9" fmla="*/ 3 h 9"/>
                </a:gdLst>
                <a:ahLst/>
                <a:cxnLst>
                  <a:cxn ang="0">
                    <a:pos x="T0" y="T1"/>
                  </a:cxn>
                  <a:cxn ang="0">
                    <a:pos x="T2" y="T3"/>
                  </a:cxn>
                  <a:cxn ang="0">
                    <a:pos x="T4" y="T5"/>
                  </a:cxn>
                  <a:cxn ang="0">
                    <a:pos x="T6" y="T7"/>
                  </a:cxn>
                  <a:cxn ang="0">
                    <a:pos x="T8" y="T9"/>
                  </a:cxn>
                </a:cxnLst>
                <a:rect l="0" t="0" r="r" b="b"/>
                <a:pathLst>
                  <a:path w="23" h="9">
                    <a:moveTo>
                      <a:pt x="23" y="3"/>
                    </a:moveTo>
                    <a:cubicBezTo>
                      <a:pt x="23" y="9"/>
                      <a:pt x="7" y="8"/>
                      <a:pt x="3" y="8"/>
                    </a:cubicBezTo>
                    <a:cubicBezTo>
                      <a:pt x="0" y="8"/>
                      <a:pt x="0" y="8"/>
                      <a:pt x="0" y="8"/>
                    </a:cubicBezTo>
                    <a:cubicBezTo>
                      <a:pt x="2" y="7"/>
                      <a:pt x="2" y="7"/>
                      <a:pt x="2" y="7"/>
                    </a:cubicBezTo>
                    <a:cubicBezTo>
                      <a:pt x="8" y="6"/>
                      <a:pt x="17" y="0"/>
                      <a:pt x="23" y="3"/>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48" name="Freeform 1133"/>
              <p:cNvSpPr/>
              <p:nvPr/>
            </p:nvSpPr>
            <p:spPr bwMode="auto">
              <a:xfrm>
                <a:off x="2964" y="2853"/>
                <a:ext cx="22" cy="8"/>
              </a:xfrm>
              <a:custGeom>
                <a:avLst/>
                <a:gdLst>
                  <a:gd name="T0" fmla="*/ 26 w 26"/>
                  <a:gd name="T1" fmla="*/ 4 h 10"/>
                  <a:gd name="T2" fmla="*/ 3 w 26"/>
                  <a:gd name="T3" fmla="*/ 9 h 10"/>
                  <a:gd name="T4" fmla="*/ 0 w 26"/>
                  <a:gd name="T5" fmla="*/ 10 h 10"/>
                  <a:gd name="T6" fmla="*/ 2 w 26"/>
                  <a:gd name="T7" fmla="*/ 9 h 10"/>
                  <a:gd name="T8" fmla="*/ 26 w 26"/>
                  <a:gd name="T9" fmla="*/ 4 h 10"/>
                </a:gdLst>
                <a:ahLst/>
                <a:cxnLst>
                  <a:cxn ang="0">
                    <a:pos x="T0" y="T1"/>
                  </a:cxn>
                  <a:cxn ang="0">
                    <a:pos x="T2" y="T3"/>
                  </a:cxn>
                  <a:cxn ang="0">
                    <a:pos x="T4" y="T5"/>
                  </a:cxn>
                  <a:cxn ang="0">
                    <a:pos x="T6" y="T7"/>
                  </a:cxn>
                  <a:cxn ang="0">
                    <a:pos x="T8" y="T9"/>
                  </a:cxn>
                </a:cxnLst>
                <a:rect l="0" t="0" r="r" b="b"/>
                <a:pathLst>
                  <a:path w="26" h="10">
                    <a:moveTo>
                      <a:pt x="26" y="4"/>
                    </a:moveTo>
                    <a:cubicBezTo>
                      <a:pt x="24" y="10"/>
                      <a:pt x="8" y="8"/>
                      <a:pt x="3" y="9"/>
                    </a:cubicBezTo>
                    <a:cubicBezTo>
                      <a:pt x="0" y="10"/>
                      <a:pt x="0" y="10"/>
                      <a:pt x="0" y="10"/>
                    </a:cubicBezTo>
                    <a:cubicBezTo>
                      <a:pt x="2" y="9"/>
                      <a:pt x="2" y="9"/>
                      <a:pt x="2" y="9"/>
                    </a:cubicBezTo>
                    <a:cubicBezTo>
                      <a:pt x="8" y="7"/>
                      <a:pt x="19" y="0"/>
                      <a:pt x="26" y="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49" name="Freeform 1134"/>
              <p:cNvSpPr/>
              <p:nvPr/>
            </p:nvSpPr>
            <p:spPr bwMode="auto">
              <a:xfrm>
                <a:off x="2958" y="2835"/>
                <a:ext cx="19" cy="8"/>
              </a:xfrm>
              <a:custGeom>
                <a:avLst/>
                <a:gdLst>
                  <a:gd name="T0" fmla="*/ 2 w 23"/>
                  <a:gd name="T1" fmla="*/ 8 h 9"/>
                  <a:gd name="T2" fmla="*/ 0 w 23"/>
                  <a:gd name="T3" fmla="*/ 8 h 9"/>
                  <a:gd name="T4" fmla="*/ 1 w 23"/>
                  <a:gd name="T5" fmla="*/ 8 h 9"/>
                  <a:gd name="T6" fmla="*/ 23 w 23"/>
                  <a:gd name="T7" fmla="*/ 3 h 9"/>
                  <a:gd name="T8" fmla="*/ 2 w 23"/>
                  <a:gd name="T9" fmla="*/ 8 h 9"/>
                </a:gdLst>
                <a:ahLst/>
                <a:cxnLst>
                  <a:cxn ang="0">
                    <a:pos x="T0" y="T1"/>
                  </a:cxn>
                  <a:cxn ang="0">
                    <a:pos x="T2" y="T3"/>
                  </a:cxn>
                  <a:cxn ang="0">
                    <a:pos x="T4" y="T5"/>
                  </a:cxn>
                  <a:cxn ang="0">
                    <a:pos x="T6" y="T7"/>
                  </a:cxn>
                  <a:cxn ang="0">
                    <a:pos x="T8" y="T9"/>
                  </a:cxn>
                </a:cxnLst>
                <a:rect l="0" t="0" r="r" b="b"/>
                <a:pathLst>
                  <a:path w="23" h="9">
                    <a:moveTo>
                      <a:pt x="2" y="8"/>
                    </a:moveTo>
                    <a:cubicBezTo>
                      <a:pt x="0" y="8"/>
                      <a:pt x="0" y="8"/>
                      <a:pt x="0" y="8"/>
                    </a:cubicBezTo>
                    <a:cubicBezTo>
                      <a:pt x="1" y="8"/>
                      <a:pt x="1" y="8"/>
                      <a:pt x="1" y="8"/>
                    </a:cubicBezTo>
                    <a:cubicBezTo>
                      <a:pt x="8" y="7"/>
                      <a:pt x="16" y="0"/>
                      <a:pt x="23" y="3"/>
                    </a:cubicBezTo>
                    <a:cubicBezTo>
                      <a:pt x="23" y="9"/>
                      <a:pt x="6" y="9"/>
                      <a:pt x="2" y="8"/>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50" name="Freeform 1135"/>
              <p:cNvSpPr/>
              <p:nvPr/>
            </p:nvSpPr>
            <p:spPr bwMode="auto">
              <a:xfrm>
                <a:off x="2955" y="2818"/>
                <a:ext cx="18" cy="6"/>
              </a:xfrm>
              <a:custGeom>
                <a:avLst/>
                <a:gdLst>
                  <a:gd name="T0" fmla="*/ 2 w 22"/>
                  <a:gd name="T1" fmla="*/ 4 h 8"/>
                  <a:gd name="T2" fmla="*/ 0 w 22"/>
                  <a:gd name="T3" fmla="*/ 4 h 8"/>
                  <a:gd name="T4" fmla="*/ 1 w 22"/>
                  <a:gd name="T5" fmla="*/ 4 h 8"/>
                  <a:gd name="T6" fmla="*/ 21 w 22"/>
                  <a:gd name="T7" fmla="*/ 2 h 8"/>
                  <a:gd name="T8" fmla="*/ 2 w 22"/>
                  <a:gd name="T9" fmla="*/ 4 h 8"/>
                </a:gdLst>
                <a:ahLst/>
                <a:cxnLst>
                  <a:cxn ang="0">
                    <a:pos x="T0" y="T1"/>
                  </a:cxn>
                  <a:cxn ang="0">
                    <a:pos x="T2" y="T3"/>
                  </a:cxn>
                  <a:cxn ang="0">
                    <a:pos x="T4" y="T5"/>
                  </a:cxn>
                  <a:cxn ang="0">
                    <a:pos x="T6" y="T7"/>
                  </a:cxn>
                  <a:cxn ang="0">
                    <a:pos x="T8" y="T9"/>
                  </a:cxn>
                </a:cxnLst>
                <a:rect l="0" t="0" r="r" b="b"/>
                <a:pathLst>
                  <a:path w="22" h="8">
                    <a:moveTo>
                      <a:pt x="2" y="4"/>
                    </a:moveTo>
                    <a:cubicBezTo>
                      <a:pt x="0" y="4"/>
                      <a:pt x="0" y="4"/>
                      <a:pt x="0" y="4"/>
                    </a:cubicBezTo>
                    <a:cubicBezTo>
                      <a:pt x="1" y="4"/>
                      <a:pt x="1" y="4"/>
                      <a:pt x="1" y="4"/>
                    </a:cubicBezTo>
                    <a:cubicBezTo>
                      <a:pt x="8" y="6"/>
                      <a:pt x="14" y="0"/>
                      <a:pt x="21" y="2"/>
                    </a:cubicBezTo>
                    <a:cubicBezTo>
                      <a:pt x="22" y="8"/>
                      <a:pt x="5" y="8"/>
                      <a:pt x="2" y="4"/>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51" name="Freeform 1136"/>
              <p:cNvSpPr/>
              <p:nvPr/>
            </p:nvSpPr>
            <p:spPr bwMode="auto">
              <a:xfrm>
                <a:off x="3109" y="3116"/>
                <a:ext cx="19" cy="17"/>
              </a:xfrm>
              <a:custGeom>
                <a:avLst/>
                <a:gdLst>
                  <a:gd name="T0" fmla="*/ 1 w 24"/>
                  <a:gd name="T1" fmla="*/ 19 h 21"/>
                  <a:gd name="T2" fmla="*/ 0 w 24"/>
                  <a:gd name="T3" fmla="*/ 19 h 21"/>
                  <a:gd name="T4" fmla="*/ 9 w 24"/>
                  <a:gd name="T5" fmla="*/ 6 h 21"/>
                  <a:gd name="T6" fmla="*/ 22 w 24"/>
                  <a:gd name="T7" fmla="*/ 0 h 21"/>
                  <a:gd name="T8" fmla="*/ 17 w 24"/>
                  <a:gd name="T9" fmla="*/ 16 h 21"/>
                  <a:gd name="T10" fmla="*/ 1 w 24"/>
                  <a:gd name="T11" fmla="*/ 19 h 21"/>
                </a:gdLst>
                <a:ahLst/>
                <a:cxnLst>
                  <a:cxn ang="0">
                    <a:pos x="T0" y="T1"/>
                  </a:cxn>
                  <a:cxn ang="0">
                    <a:pos x="T2" y="T3"/>
                  </a:cxn>
                  <a:cxn ang="0">
                    <a:pos x="T4" y="T5"/>
                  </a:cxn>
                  <a:cxn ang="0">
                    <a:pos x="T6" y="T7"/>
                  </a:cxn>
                  <a:cxn ang="0">
                    <a:pos x="T8" y="T9"/>
                  </a:cxn>
                  <a:cxn ang="0">
                    <a:pos x="T10" y="T11"/>
                  </a:cxn>
                </a:cxnLst>
                <a:rect l="0" t="0" r="r" b="b"/>
                <a:pathLst>
                  <a:path w="24" h="21">
                    <a:moveTo>
                      <a:pt x="1" y="19"/>
                    </a:moveTo>
                    <a:cubicBezTo>
                      <a:pt x="0" y="19"/>
                      <a:pt x="0" y="19"/>
                      <a:pt x="0" y="19"/>
                    </a:cubicBezTo>
                    <a:cubicBezTo>
                      <a:pt x="2" y="14"/>
                      <a:pt x="4" y="9"/>
                      <a:pt x="9" y="6"/>
                    </a:cubicBezTo>
                    <a:cubicBezTo>
                      <a:pt x="12" y="2"/>
                      <a:pt x="17" y="1"/>
                      <a:pt x="22" y="0"/>
                    </a:cubicBezTo>
                    <a:cubicBezTo>
                      <a:pt x="24" y="4"/>
                      <a:pt x="22" y="10"/>
                      <a:pt x="17" y="16"/>
                    </a:cubicBezTo>
                    <a:cubicBezTo>
                      <a:pt x="11" y="20"/>
                      <a:pt x="4" y="21"/>
                      <a:pt x="1" y="19"/>
                    </a:cubicBez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52" name="Freeform 1137"/>
              <p:cNvSpPr/>
              <p:nvPr/>
            </p:nvSpPr>
            <p:spPr bwMode="auto">
              <a:xfrm>
                <a:off x="2424" y="1834"/>
                <a:ext cx="11" cy="47"/>
              </a:xfrm>
              <a:custGeom>
                <a:avLst/>
                <a:gdLst>
                  <a:gd name="T0" fmla="*/ 6 w 13"/>
                  <a:gd name="T1" fmla="*/ 33 h 56"/>
                  <a:gd name="T2" fmla="*/ 13 w 13"/>
                  <a:gd name="T3" fmla="*/ 0 h 56"/>
                  <a:gd name="T4" fmla="*/ 0 w 13"/>
                  <a:gd name="T5" fmla="*/ 56 h 56"/>
                  <a:gd name="T6" fmla="*/ 6 w 13"/>
                  <a:gd name="T7" fmla="*/ 33 h 56"/>
                </a:gdLst>
                <a:ahLst/>
                <a:cxnLst>
                  <a:cxn ang="0">
                    <a:pos x="T0" y="T1"/>
                  </a:cxn>
                  <a:cxn ang="0">
                    <a:pos x="T2" y="T3"/>
                  </a:cxn>
                  <a:cxn ang="0">
                    <a:pos x="T4" y="T5"/>
                  </a:cxn>
                  <a:cxn ang="0">
                    <a:pos x="T6" y="T7"/>
                  </a:cxn>
                </a:cxnLst>
                <a:rect l="0" t="0" r="r" b="b"/>
                <a:pathLst>
                  <a:path w="13" h="56">
                    <a:moveTo>
                      <a:pt x="6" y="33"/>
                    </a:moveTo>
                    <a:cubicBezTo>
                      <a:pt x="8" y="25"/>
                      <a:pt x="11" y="14"/>
                      <a:pt x="13" y="0"/>
                    </a:cubicBezTo>
                    <a:cubicBezTo>
                      <a:pt x="10" y="21"/>
                      <a:pt x="6" y="39"/>
                      <a:pt x="0" y="56"/>
                    </a:cubicBezTo>
                    <a:lnTo>
                      <a:pt x="6" y="33"/>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53" name="Freeform 1138"/>
              <p:cNvSpPr/>
              <p:nvPr/>
            </p:nvSpPr>
            <p:spPr bwMode="auto">
              <a:xfrm>
                <a:off x="3187" y="2799"/>
                <a:ext cx="12" cy="45"/>
              </a:xfrm>
              <a:custGeom>
                <a:avLst/>
                <a:gdLst>
                  <a:gd name="T0" fmla="*/ 14 w 14"/>
                  <a:gd name="T1" fmla="*/ 0 h 55"/>
                  <a:gd name="T2" fmla="*/ 13 w 14"/>
                  <a:gd name="T3" fmla="*/ 4 h 55"/>
                  <a:gd name="T4" fmla="*/ 4 w 14"/>
                  <a:gd name="T5" fmla="*/ 55 h 55"/>
                  <a:gd name="T6" fmla="*/ 13 w 14"/>
                  <a:gd name="T7" fmla="*/ 7 h 55"/>
                  <a:gd name="T8" fmla="*/ 14 w 14"/>
                  <a:gd name="T9" fmla="*/ 0 h 55"/>
                </a:gdLst>
                <a:ahLst/>
                <a:cxnLst>
                  <a:cxn ang="0">
                    <a:pos x="T0" y="T1"/>
                  </a:cxn>
                  <a:cxn ang="0">
                    <a:pos x="T2" y="T3"/>
                  </a:cxn>
                  <a:cxn ang="0">
                    <a:pos x="T4" y="T5"/>
                  </a:cxn>
                  <a:cxn ang="0">
                    <a:pos x="T6" y="T7"/>
                  </a:cxn>
                  <a:cxn ang="0">
                    <a:pos x="T8" y="T9"/>
                  </a:cxn>
                </a:cxnLst>
                <a:rect l="0" t="0" r="r" b="b"/>
                <a:pathLst>
                  <a:path w="14" h="55">
                    <a:moveTo>
                      <a:pt x="14" y="0"/>
                    </a:moveTo>
                    <a:cubicBezTo>
                      <a:pt x="13" y="4"/>
                      <a:pt x="13" y="4"/>
                      <a:pt x="13" y="4"/>
                    </a:cubicBezTo>
                    <a:cubicBezTo>
                      <a:pt x="12" y="18"/>
                      <a:pt x="11" y="44"/>
                      <a:pt x="4" y="55"/>
                    </a:cubicBezTo>
                    <a:cubicBezTo>
                      <a:pt x="0" y="50"/>
                      <a:pt x="11" y="16"/>
                      <a:pt x="13" y="7"/>
                    </a:cubicBezTo>
                    <a:lnTo>
                      <a:pt x="14" y="0"/>
                    </a:lnTo>
                    <a:close/>
                  </a:path>
                </a:pathLst>
              </a:custGeom>
              <a:solidFill>
                <a:srgbClr val="110703"/>
              </a:solidFill>
              <a:ln>
                <a:noFill/>
              </a:ln>
            </p:spPr>
            <p:txBody>
              <a:bodyPr vert="horz" wrap="square" lIns="91440" tIns="45720" rIns="91440" bIns="45720" numCol="1" anchor="t" anchorCtr="0" compatLnSpc="1"/>
              <a:lstStyle/>
              <a:p>
                <a:endParaRPr lang="zh-CN" altLang="en-US"/>
              </a:p>
            </p:txBody>
          </p:sp>
          <p:sp>
            <p:nvSpPr>
              <p:cNvPr id="2254" name="Freeform 1139"/>
              <p:cNvSpPr>
                <a:spLocks noEditPoints="1"/>
              </p:cNvSpPr>
              <p:nvPr/>
            </p:nvSpPr>
            <p:spPr bwMode="auto">
              <a:xfrm>
                <a:off x="491" y="3369"/>
                <a:ext cx="1762" cy="709"/>
              </a:xfrm>
              <a:custGeom>
                <a:avLst/>
                <a:gdLst>
                  <a:gd name="T0" fmla="*/ 1661 w 2123"/>
                  <a:gd name="T1" fmla="*/ 232 h 855"/>
                  <a:gd name="T2" fmla="*/ 1668 w 2123"/>
                  <a:gd name="T3" fmla="*/ 239 h 855"/>
                  <a:gd name="T4" fmla="*/ 1859 w 2123"/>
                  <a:gd name="T5" fmla="*/ 230 h 855"/>
                  <a:gd name="T6" fmla="*/ 1852 w 2123"/>
                  <a:gd name="T7" fmla="*/ 148 h 855"/>
                  <a:gd name="T8" fmla="*/ 1509 w 2123"/>
                  <a:gd name="T9" fmla="*/ 147 h 855"/>
                  <a:gd name="T10" fmla="*/ 1510 w 2123"/>
                  <a:gd name="T11" fmla="*/ 145 h 855"/>
                  <a:gd name="T12" fmla="*/ 2119 w 2123"/>
                  <a:gd name="T13" fmla="*/ 147 h 855"/>
                  <a:gd name="T14" fmla="*/ 1742 w 2123"/>
                  <a:gd name="T15" fmla="*/ 136 h 855"/>
                  <a:gd name="T16" fmla="*/ 1778 w 2123"/>
                  <a:gd name="T17" fmla="*/ 148 h 855"/>
                  <a:gd name="T18" fmla="*/ 1783 w 2123"/>
                  <a:gd name="T19" fmla="*/ 139 h 855"/>
                  <a:gd name="T20" fmla="*/ 1482 w 2123"/>
                  <a:gd name="T21" fmla="*/ 128 h 855"/>
                  <a:gd name="T22" fmla="*/ 1509 w 2123"/>
                  <a:gd name="T23" fmla="*/ 145 h 855"/>
                  <a:gd name="T24" fmla="*/ 1494 w 2123"/>
                  <a:gd name="T25" fmla="*/ 127 h 855"/>
                  <a:gd name="T26" fmla="*/ 835 w 2123"/>
                  <a:gd name="T27" fmla="*/ 120 h 855"/>
                  <a:gd name="T28" fmla="*/ 527 w 2123"/>
                  <a:gd name="T29" fmla="*/ 91 h 855"/>
                  <a:gd name="T30" fmla="*/ 502 w 2123"/>
                  <a:gd name="T31" fmla="*/ 327 h 855"/>
                  <a:gd name="T32" fmla="*/ 536 w 2123"/>
                  <a:gd name="T33" fmla="*/ 335 h 855"/>
                  <a:gd name="T34" fmla="*/ 544 w 2123"/>
                  <a:gd name="T35" fmla="*/ 337 h 855"/>
                  <a:gd name="T36" fmla="*/ 734 w 2123"/>
                  <a:gd name="T37" fmla="*/ 379 h 855"/>
                  <a:gd name="T38" fmla="*/ 71 w 2123"/>
                  <a:gd name="T39" fmla="*/ 398 h 855"/>
                  <a:gd name="T40" fmla="*/ 21 w 2123"/>
                  <a:gd name="T41" fmla="*/ 401 h 855"/>
                  <a:gd name="T42" fmla="*/ 0 w 2123"/>
                  <a:gd name="T43" fmla="*/ 610 h 855"/>
                  <a:gd name="T44" fmla="*/ 34 w 2123"/>
                  <a:gd name="T45" fmla="*/ 614 h 855"/>
                  <a:gd name="T46" fmla="*/ 122 w 2123"/>
                  <a:gd name="T47" fmla="*/ 632 h 855"/>
                  <a:gd name="T48" fmla="*/ 83 w 2123"/>
                  <a:gd name="T49" fmla="*/ 744 h 855"/>
                  <a:gd name="T50" fmla="*/ 29 w 2123"/>
                  <a:gd name="T51" fmla="*/ 745 h 855"/>
                  <a:gd name="T52" fmla="*/ 14 w 2123"/>
                  <a:gd name="T53" fmla="*/ 855 h 855"/>
                  <a:gd name="T54" fmla="*/ 1304 w 2123"/>
                  <a:gd name="T55" fmla="*/ 742 h 855"/>
                  <a:gd name="T56" fmla="*/ 1582 w 2123"/>
                  <a:gd name="T57" fmla="*/ 700 h 855"/>
                  <a:gd name="T58" fmla="*/ 1597 w 2123"/>
                  <a:gd name="T59" fmla="*/ 734 h 855"/>
                  <a:gd name="T60" fmla="*/ 1406 w 2123"/>
                  <a:gd name="T61" fmla="*/ 650 h 855"/>
                  <a:gd name="T62" fmla="*/ 1354 w 2123"/>
                  <a:gd name="T63" fmla="*/ 643 h 855"/>
                  <a:gd name="T64" fmla="*/ 1348 w 2123"/>
                  <a:gd name="T65" fmla="*/ 638 h 855"/>
                  <a:gd name="T66" fmla="*/ 1366 w 2123"/>
                  <a:gd name="T67" fmla="*/ 518 h 855"/>
                  <a:gd name="T68" fmla="*/ 1394 w 2123"/>
                  <a:gd name="T69" fmla="*/ 436 h 855"/>
                  <a:gd name="T70" fmla="*/ 1544 w 2123"/>
                  <a:gd name="T71" fmla="*/ 431 h 855"/>
                  <a:gd name="T72" fmla="*/ 1369 w 2123"/>
                  <a:gd name="T73" fmla="*/ 299 h 855"/>
                  <a:gd name="T74" fmla="*/ 1592 w 2123"/>
                  <a:gd name="T75" fmla="*/ 387 h 855"/>
                  <a:gd name="T76" fmla="*/ 1513 w 2123"/>
                  <a:gd name="T77" fmla="*/ 345 h 855"/>
                  <a:gd name="T78" fmla="*/ 1463 w 2123"/>
                  <a:gd name="T79" fmla="*/ 315 h 855"/>
                  <a:gd name="T80" fmla="*/ 1452 w 2123"/>
                  <a:gd name="T81" fmla="*/ 311 h 855"/>
                  <a:gd name="T82" fmla="*/ 1451 w 2123"/>
                  <a:gd name="T83" fmla="*/ 310 h 855"/>
                  <a:gd name="T84" fmla="*/ 1446 w 2123"/>
                  <a:gd name="T85" fmla="*/ 291 h 855"/>
                  <a:gd name="T86" fmla="*/ 1468 w 2123"/>
                  <a:gd name="T87" fmla="*/ 280 h 855"/>
                  <a:gd name="T88" fmla="*/ 1480 w 2123"/>
                  <a:gd name="T89" fmla="*/ 290 h 855"/>
                  <a:gd name="T90" fmla="*/ 1505 w 2123"/>
                  <a:gd name="T91" fmla="*/ 282 h 855"/>
                  <a:gd name="T92" fmla="*/ 1621 w 2123"/>
                  <a:gd name="T93" fmla="*/ 285 h 855"/>
                  <a:gd name="T94" fmla="*/ 1488 w 2123"/>
                  <a:gd name="T95" fmla="*/ 197 h 855"/>
                  <a:gd name="T96" fmla="*/ 1645 w 2123"/>
                  <a:gd name="T97" fmla="*/ 237 h 855"/>
                  <a:gd name="T98" fmla="*/ 1642 w 2123"/>
                  <a:gd name="T99" fmla="*/ 233 h 855"/>
                  <a:gd name="T100" fmla="*/ 1552 w 2123"/>
                  <a:gd name="T101" fmla="*/ 201 h 855"/>
                  <a:gd name="T102" fmla="*/ 1579 w 2123"/>
                  <a:gd name="T103" fmla="*/ 201 h 855"/>
                  <a:gd name="T104" fmla="*/ 1461 w 2123"/>
                  <a:gd name="T105" fmla="*/ 163 h 855"/>
                  <a:gd name="T106" fmla="*/ 1467 w 2123"/>
                  <a:gd name="T107" fmla="*/ 161 h 855"/>
                  <a:gd name="T108" fmla="*/ 1423 w 2123"/>
                  <a:gd name="T109" fmla="*/ 145 h 855"/>
                  <a:gd name="T110" fmla="*/ 1417 w 2123"/>
                  <a:gd name="T111" fmla="*/ 140 h 855"/>
                  <a:gd name="T112" fmla="*/ 1416 w 2123"/>
                  <a:gd name="T113" fmla="*/ 126 h 855"/>
                  <a:gd name="T114" fmla="*/ 1013 w 2123"/>
                  <a:gd name="T115" fmla="*/ 63 h 855"/>
                  <a:gd name="T116" fmla="*/ 875 w 2123"/>
                  <a:gd name="T117" fmla="*/ 29 h 855"/>
                  <a:gd name="T118" fmla="*/ 875 w 2123"/>
                  <a:gd name="T119" fmla="*/ 0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3" h="855">
                    <a:moveTo>
                      <a:pt x="1859" y="230"/>
                    </a:moveTo>
                    <a:cubicBezTo>
                      <a:pt x="1803" y="231"/>
                      <a:pt x="1747" y="231"/>
                      <a:pt x="1692" y="232"/>
                    </a:cubicBezTo>
                    <a:cubicBezTo>
                      <a:pt x="1661" y="232"/>
                      <a:pt x="1661" y="232"/>
                      <a:pt x="1661" y="232"/>
                    </a:cubicBezTo>
                    <a:cubicBezTo>
                      <a:pt x="1646" y="232"/>
                      <a:pt x="1646" y="232"/>
                      <a:pt x="1646" y="232"/>
                    </a:cubicBezTo>
                    <a:cubicBezTo>
                      <a:pt x="1646" y="234"/>
                      <a:pt x="1646" y="236"/>
                      <a:pt x="1646" y="237"/>
                    </a:cubicBezTo>
                    <a:cubicBezTo>
                      <a:pt x="1653" y="238"/>
                      <a:pt x="1660" y="238"/>
                      <a:pt x="1668" y="239"/>
                    </a:cubicBezTo>
                    <a:cubicBezTo>
                      <a:pt x="1686" y="239"/>
                      <a:pt x="1706" y="240"/>
                      <a:pt x="1727" y="240"/>
                    </a:cubicBezTo>
                    <a:cubicBezTo>
                      <a:pt x="1767" y="240"/>
                      <a:pt x="1812" y="238"/>
                      <a:pt x="1860" y="236"/>
                    </a:cubicBezTo>
                    <a:cubicBezTo>
                      <a:pt x="1860" y="234"/>
                      <a:pt x="1859" y="232"/>
                      <a:pt x="1859" y="230"/>
                    </a:cubicBezTo>
                    <a:moveTo>
                      <a:pt x="1842" y="146"/>
                    </a:moveTo>
                    <a:cubicBezTo>
                      <a:pt x="1843" y="147"/>
                      <a:pt x="1843" y="147"/>
                      <a:pt x="1844" y="147"/>
                    </a:cubicBezTo>
                    <a:cubicBezTo>
                      <a:pt x="1847" y="147"/>
                      <a:pt x="1849" y="147"/>
                      <a:pt x="1852" y="148"/>
                    </a:cubicBezTo>
                    <a:cubicBezTo>
                      <a:pt x="1848" y="147"/>
                      <a:pt x="1845" y="147"/>
                      <a:pt x="1842" y="146"/>
                    </a:cubicBezTo>
                    <a:moveTo>
                      <a:pt x="1510" y="145"/>
                    </a:moveTo>
                    <a:cubicBezTo>
                      <a:pt x="1509" y="146"/>
                      <a:pt x="1509" y="147"/>
                      <a:pt x="1509" y="147"/>
                    </a:cubicBezTo>
                    <a:cubicBezTo>
                      <a:pt x="1513" y="149"/>
                      <a:pt x="1517" y="150"/>
                      <a:pt x="1521" y="151"/>
                    </a:cubicBezTo>
                    <a:cubicBezTo>
                      <a:pt x="1520" y="150"/>
                      <a:pt x="1518" y="149"/>
                      <a:pt x="1517" y="148"/>
                    </a:cubicBezTo>
                    <a:cubicBezTo>
                      <a:pt x="1510" y="145"/>
                      <a:pt x="1510" y="145"/>
                      <a:pt x="1510" y="145"/>
                    </a:cubicBezTo>
                    <a:moveTo>
                      <a:pt x="2123" y="142"/>
                    </a:moveTo>
                    <a:cubicBezTo>
                      <a:pt x="2118" y="143"/>
                      <a:pt x="2113" y="144"/>
                      <a:pt x="2108" y="145"/>
                    </a:cubicBezTo>
                    <a:cubicBezTo>
                      <a:pt x="2112" y="145"/>
                      <a:pt x="2115" y="146"/>
                      <a:pt x="2119" y="147"/>
                    </a:cubicBezTo>
                    <a:cubicBezTo>
                      <a:pt x="2120" y="147"/>
                      <a:pt x="2121" y="147"/>
                      <a:pt x="2122" y="147"/>
                    </a:cubicBezTo>
                    <a:cubicBezTo>
                      <a:pt x="2122" y="145"/>
                      <a:pt x="2122" y="144"/>
                      <a:pt x="2123" y="142"/>
                    </a:cubicBezTo>
                    <a:moveTo>
                      <a:pt x="1742" y="136"/>
                    </a:moveTo>
                    <a:cubicBezTo>
                      <a:pt x="1746" y="138"/>
                      <a:pt x="1750" y="141"/>
                      <a:pt x="1754" y="145"/>
                    </a:cubicBezTo>
                    <a:cubicBezTo>
                      <a:pt x="1756" y="146"/>
                      <a:pt x="1759" y="146"/>
                      <a:pt x="1761" y="147"/>
                    </a:cubicBezTo>
                    <a:cubicBezTo>
                      <a:pt x="1767" y="147"/>
                      <a:pt x="1772" y="148"/>
                      <a:pt x="1778" y="148"/>
                    </a:cubicBezTo>
                    <a:cubicBezTo>
                      <a:pt x="1785" y="149"/>
                      <a:pt x="1792" y="149"/>
                      <a:pt x="1799" y="150"/>
                    </a:cubicBezTo>
                    <a:cubicBezTo>
                      <a:pt x="1803" y="149"/>
                      <a:pt x="1806" y="149"/>
                      <a:pt x="1810" y="149"/>
                    </a:cubicBezTo>
                    <a:cubicBezTo>
                      <a:pt x="1801" y="146"/>
                      <a:pt x="1792" y="142"/>
                      <a:pt x="1783" y="139"/>
                    </a:cubicBezTo>
                    <a:cubicBezTo>
                      <a:pt x="1769" y="138"/>
                      <a:pt x="1755" y="137"/>
                      <a:pt x="1742" y="136"/>
                    </a:cubicBezTo>
                    <a:moveTo>
                      <a:pt x="1494" y="127"/>
                    </a:moveTo>
                    <a:cubicBezTo>
                      <a:pt x="1490" y="127"/>
                      <a:pt x="1486" y="128"/>
                      <a:pt x="1482" y="128"/>
                    </a:cubicBezTo>
                    <a:cubicBezTo>
                      <a:pt x="1475" y="129"/>
                      <a:pt x="1468" y="130"/>
                      <a:pt x="1460" y="132"/>
                    </a:cubicBezTo>
                    <a:cubicBezTo>
                      <a:pt x="1475" y="138"/>
                      <a:pt x="1492" y="143"/>
                      <a:pt x="1509" y="147"/>
                    </a:cubicBezTo>
                    <a:cubicBezTo>
                      <a:pt x="1509" y="147"/>
                      <a:pt x="1509" y="146"/>
                      <a:pt x="1509" y="145"/>
                    </a:cubicBezTo>
                    <a:cubicBezTo>
                      <a:pt x="1493" y="138"/>
                      <a:pt x="1493" y="138"/>
                      <a:pt x="1493" y="138"/>
                    </a:cubicBezTo>
                    <a:cubicBezTo>
                      <a:pt x="1493" y="138"/>
                      <a:pt x="1493" y="138"/>
                      <a:pt x="1493" y="138"/>
                    </a:cubicBezTo>
                    <a:cubicBezTo>
                      <a:pt x="1493" y="138"/>
                      <a:pt x="1493" y="134"/>
                      <a:pt x="1494" y="127"/>
                    </a:cubicBezTo>
                    <a:moveTo>
                      <a:pt x="875" y="0"/>
                    </a:moveTo>
                    <a:cubicBezTo>
                      <a:pt x="874" y="0"/>
                      <a:pt x="861" y="40"/>
                      <a:pt x="848" y="81"/>
                    </a:cubicBezTo>
                    <a:cubicBezTo>
                      <a:pt x="844" y="94"/>
                      <a:pt x="839" y="108"/>
                      <a:pt x="835" y="120"/>
                    </a:cubicBezTo>
                    <a:cubicBezTo>
                      <a:pt x="734" y="123"/>
                      <a:pt x="633" y="128"/>
                      <a:pt x="530" y="133"/>
                    </a:cubicBezTo>
                    <a:cubicBezTo>
                      <a:pt x="523" y="134"/>
                      <a:pt x="523" y="134"/>
                      <a:pt x="523" y="134"/>
                    </a:cubicBezTo>
                    <a:cubicBezTo>
                      <a:pt x="526" y="103"/>
                      <a:pt x="528" y="91"/>
                      <a:pt x="527" y="91"/>
                    </a:cubicBezTo>
                    <a:cubicBezTo>
                      <a:pt x="527" y="91"/>
                      <a:pt x="520" y="151"/>
                      <a:pt x="513" y="210"/>
                    </a:cubicBezTo>
                    <a:cubicBezTo>
                      <a:pt x="507" y="270"/>
                      <a:pt x="501" y="330"/>
                      <a:pt x="501" y="330"/>
                    </a:cubicBezTo>
                    <a:cubicBezTo>
                      <a:pt x="501" y="330"/>
                      <a:pt x="501" y="329"/>
                      <a:pt x="502" y="327"/>
                    </a:cubicBezTo>
                    <a:cubicBezTo>
                      <a:pt x="505" y="328"/>
                      <a:pt x="505" y="328"/>
                      <a:pt x="505" y="328"/>
                    </a:cubicBezTo>
                    <a:cubicBezTo>
                      <a:pt x="518" y="331"/>
                      <a:pt x="518" y="331"/>
                      <a:pt x="518" y="331"/>
                    </a:cubicBezTo>
                    <a:cubicBezTo>
                      <a:pt x="536" y="335"/>
                      <a:pt x="536" y="335"/>
                      <a:pt x="536" y="335"/>
                    </a:cubicBezTo>
                    <a:cubicBezTo>
                      <a:pt x="533" y="358"/>
                      <a:pt x="532" y="373"/>
                      <a:pt x="532" y="373"/>
                    </a:cubicBezTo>
                    <a:cubicBezTo>
                      <a:pt x="532" y="373"/>
                      <a:pt x="533" y="362"/>
                      <a:pt x="537" y="335"/>
                    </a:cubicBezTo>
                    <a:cubicBezTo>
                      <a:pt x="544" y="337"/>
                      <a:pt x="544" y="337"/>
                      <a:pt x="544" y="337"/>
                    </a:cubicBezTo>
                    <a:cubicBezTo>
                      <a:pt x="596" y="350"/>
                      <a:pt x="596" y="350"/>
                      <a:pt x="596" y="350"/>
                    </a:cubicBezTo>
                    <a:cubicBezTo>
                      <a:pt x="631" y="358"/>
                      <a:pt x="666" y="369"/>
                      <a:pt x="701" y="374"/>
                    </a:cubicBezTo>
                    <a:cubicBezTo>
                      <a:pt x="712" y="375"/>
                      <a:pt x="723" y="377"/>
                      <a:pt x="734" y="379"/>
                    </a:cubicBezTo>
                    <a:cubicBezTo>
                      <a:pt x="610" y="379"/>
                      <a:pt x="484" y="381"/>
                      <a:pt x="358" y="385"/>
                    </a:cubicBezTo>
                    <a:cubicBezTo>
                      <a:pt x="282" y="386"/>
                      <a:pt x="205" y="391"/>
                      <a:pt x="129" y="395"/>
                    </a:cubicBezTo>
                    <a:cubicBezTo>
                      <a:pt x="71" y="398"/>
                      <a:pt x="71" y="398"/>
                      <a:pt x="71" y="398"/>
                    </a:cubicBezTo>
                    <a:cubicBezTo>
                      <a:pt x="43" y="400"/>
                      <a:pt x="43" y="400"/>
                      <a:pt x="43" y="400"/>
                    </a:cubicBezTo>
                    <a:cubicBezTo>
                      <a:pt x="28" y="401"/>
                      <a:pt x="28" y="401"/>
                      <a:pt x="28" y="401"/>
                    </a:cubicBezTo>
                    <a:cubicBezTo>
                      <a:pt x="21" y="401"/>
                      <a:pt x="21" y="401"/>
                      <a:pt x="21" y="401"/>
                    </a:cubicBezTo>
                    <a:cubicBezTo>
                      <a:pt x="24" y="369"/>
                      <a:pt x="25" y="356"/>
                      <a:pt x="25" y="356"/>
                    </a:cubicBezTo>
                    <a:cubicBezTo>
                      <a:pt x="24" y="356"/>
                      <a:pt x="18" y="419"/>
                      <a:pt x="12" y="483"/>
                    </a:cubicBezTo>
                    <a:cubicBezTo>
                      <a:pt x="6" y="547"/>
                      <a:pt x="0" y="610"/>
                      <a:pt x="0" y="610"/>
                    </a:cubicBezTo>
                    <a:cubicBezTo>
                      <a:pt x="1" y="610"/>
                      <a:pt x="1" y="609"/>
                      <a:pt x="1" y="607"/>
                    </a:cubicBezTo>
                    <a:cubicBezTo>
                      <a:pt x="5" y="608"/>
                      <a:pt x="5" y="608"/>
                      <a:pt x="5" y="608"/>
                    </a:cubicBezTo>
                    <a:cubicBezTo>
                      <a:pt x="34" y="614"/>
                      <a:pt x="34" y="614"/>
                      <a:pt x="34" y="614"/>
                    </a:cubicBezTo>
                    <a:cubicBezTo>
                      <a:pt x="32" y="639"/>
                      <a:pt x="31" y="656"/>
                      <a:pt x="31" y="656"/>
                    </a:cubicBezTo>
                    <a:cubicBezTo>
                      <a:pt x="31" y="656"/>
                      <a:pt x="33" y="644"/>
                      <a:pt x="36" y="614"/>
                    </a:cubicBezTo>
                    <a:cubicBezTo>
                      <a:pt x="122" y="632"/>
                      <a:pt x="122" y="632"/>
                      <a:pt x="122" y="632"/>
                    </a:cubicBezTo>
                    <a:cubicBezTo>
                      <a:pt x="134" y="635"/>
                      <a:pt x="146" y="637"/>
                      <a:pt x="157" y="639"/>
                    </a:cubicBezTo>
                    <a:cubicBezTo>
                      <a:pt x="151" y="684"/>
                      <a:pt x="146" y="718"/>
                      <a:pt x="143" y="742"/>
                    </a:cubicBezTo>
                    <a:cubicBezTo>
                      <a:pt x="83" y="744"/>
                      <a:pt x="83" y="744"/>
                      <a:pt x="83" y="744"/>
                    </a:cubicBezTo>
                    <a:cubicBezTo>
                      <a:pt x="43" y="745"/>
                      <a:pt x="43" y="745"/>
                      <a:pt x="43" y="745"/>
                    </a:cubicBezTo>
                    <a:cubicBezTo>
                      <a:pt x="34" y="745"/>
                      <a:pt x="34" y="745"/>
                      <a:pt x="34" y="745"/>
                    </a:cubicBezTo>
                    <a:cubicBezTo>
                      <a:pt x="29" y="745"/>
                      <a:pt x="29" y="745"/>
                      <a:pt x="29" y="745"/>
                    </a:cubicBezTo>
                    <a:cubicBezTo>
                      <a:pt x="32" y="721"/>
                      <a:pt x="33" y="711"/>
                      <a:pt x="32" y="711"/>
                    </a:cubicBezTo>
                    <a:cubicBezTo>
                      <a:pt x="32" y="711"/>
                      <a:pt x="26" y="759"/>
                      <a:pt x="20" y="808"/>
                    </a:cubicBezTo>
                    <a:cubicBezTo>
                      <a:pt x="17" y="824"/>
                      <a:pt x="15" y="840"/>
                      <a:pt x="14" y="855"/>
                    </a:cubicBezTo>
                    <a:cubicBezTo>
                      <a:pt x="1304" y="855"/>
                      <a:pt x="1304" y="855"/>
                      <a:pt x="1304" y="855"/>
                    </a:cubicBezTo>
                    <a:cubicBezTo>
                      <a:pt x="1304" y="826"/>
                      <a:pt x="1304" y="802"/>
                      <a:pt x="1304" y="782"/>
                    </a:cubicBezTo>
                    <a:cubicBezTo>
                      <a:pt x="1304" y="770"/>
                      <a:pt x="1304" y="757"/>
                      <a:pt x="1304" y="742"/>
                    </a:cubicBezTo>
                    <a:cubicBezTo>
                      <a:pt x="1369" y="734"/>
                      <a:pt x="1435" y="726"/>
                      <a:pt x="1501" y="714"/>
                    </a:cubicBezTo>
                    <a:cubicBezTo>
                      <a:pt x="1555" y="705"/>
                      <a:pt x="1555" y="705"/>
                      <a:pt x="1555" y="705"/>
                    </a:cubicBezTo>
                    <a:cubicBezTo>
                      <a:pt x="1582" y="700"/>
                      <a:pt x="1582" y="700"/>
                      <a:pt x="1582" y="700"/>
                    </a:cubicBezTo>
                    <a:cubicBezTo>
                      <a:pt x="1596" y="698"/>
                      <a:pt x="1596" y="698"/>
                      <a:pt x="1596" y="698"/>
                    </a:cubicBezTo>
                    <a:cubicBezTo>
                      <a:pt x="1596" y="717"/>
                      <a:pt x="1597" y="729"/>
                      <a:pt x="1597" y="736"/>
                    </a:cubicBezTo>
                    <a:cubicBezTo>
                      <a:pt x="1597" y="735"/>
                      <a:pt x="1597" y="734"/>
                      <a:pt x="1597" y="734"/>
                    </a:cubicBezTo>
                    <a:cubicBezTo>
                      <a:pt x="1597" y="722"/>
                      <a:pt x="1597" y="700"/>
                      <a:pt x="1597" y="673"/>
                    </a:cubicBezTo>
                    <a:cubicBezTo>
                      <a:pt x="1582" y="671"/>
                      <a:pt x="1567" y="669"/>
                      <a:pt x="1552" y="668"/>
                    </a:cubicBezTo>
                    <a:cubicBezTo>
                      <a:pt x="1406" y="650"/>
                      <a:pt x="1406" y="650"/>
                      <a:pt x="1406" y="650"/>
                    </a:cubicBezTo>
                    <a:cubicBezTo>
                      <a:pt x="1401" y="679"/>
                      <a:pt x="1399" y="691"/>
                      <a:pt x="1398" y="691"/>
                    </a:cubicBezTo>
                    <a:cubicBezTo>
                      <a:pt x="1398" y="691"/>
                      <a:pt x="1400" y="674"/>
                      <a:pt x="1404" y="649"/>
                    </a:cubicBezTo>
                    <a:cubicBezTo>
                      <a:pt x="1354" y="643"/>
                      <a:pt x="1354" y="643"/>
                      <a:pt x="1354" y="643"/>
                    </a:cubicBezTo>
                    <a:cubicBezTo>
                      <a:pt x="1348" y="642"/>
                      <a:pt x="1348" y="642"/>
                      <a:pt x="1348" y="642"/>
                    </a:cubicBezTo>
                    <a:cubicBezTo>
                      <a:pt x="1348" y="644"/>
                      <a:pt x="1347" y="646"/>
                      <a:pt x="1347" y="646"/>
                    </a:cubicBezTo>
                    <a:cubicBezTo>
                      <a:pt x="1347" y="646"/>
                      <a:pt x="1347" y="643"/>
                      <a:pt x="1348" y="638"/>
                    </a:cubicBezTo>
                    <a:cubicBezTo>
                      <a:pt x="826" y="636"/>
                      <a:pt x="543" y="623"/>
                      <a:pt x="543" y="613"/>
                    </a:cubicBezTo>
                    <a:cubicBezTo>
                      <a:pt x="543" y="599"/>
                      <a:pt x="831" y="589"/>
                      <a:pt x="1358" y="570"/>
                    </a:cubicBezTo>
                    <a:cubicBezTo>
                      <a:pt x="1360" y="553"/>
                      <a:pt x="1363" y="536"/>
                      <a:pt x="1366" y="518"/>
                    </a:cubicBezTo>
                    <a:cubicBezTo>
                      <a:pt x="1377" y="454"/>
                      <a:pt x="1387" y="391"/>
                      <a:pt x="1388" y="391"/>
                    </a:cubicBezTo>
                    <a:cubicBezTo>
                      <a:pt x="1389" y="391"/>
                      <a:pt x="1387" y="404"/>
                      <a:pt x="1382" y="436"/>
                    </a:cubicBezTo>
                    <a:cubicBezTo>
                      <a:pt x="1394" y="436"/>
                      <a:pt x="1394" y="436"/>
                      <a:pt x="1394" y="436"/>
                    </a:cubicBezTo>
                    <a:cubicBezTo>
                      <a:pt x="1418" y="435"/>
                      <a:pt x="1418" y="435"/>
                      <a:pt x="1418" y="435"/>
                    </a:cubicBezTo>
                    <a:cubicBezTo>
                      <a:pt x="1466" y="433"/>
                      <a:pt x="1466" y="433"/>
                      <a:pt x="1466" y="433"/>
                    </a:cubicBezTo>
                    <a:cubicBezTo>
                      <a:pt x="1544" y="431"/>
                      <a:pt x="1544" y="431"/>
                      <a:pt x="1544" y="431"/>
                    </a:cubicBezTo>
                    <a:cubicBezTo>
                      <a:pt x="1482" y="413"/>
                      <a:pt x="1432" y="392"/>
                      <a:pt x="1400" y="366"/>
                    </a:cubicBezTo>
                    <a:cubicBezTo>
                      <a:pt x="1360" y="335"/>
                      <a:pt x="1364" y="299"/>
                      <a:pt x="1368" y="299"/>
                    </a:cubicBezTo>
                    <a:cubicBezTo>
                      <a:pt x="1369" y="299"/>
                      <a:pt x="1369" y="299"/>
                      <a:pt x="1369" y="299"/>
                    </a:cubicBezTo>
                    <a:cubicBezTo>
                      <a:pt x="1369" y="299"/>
                      <a:pt x="1369" y="299"/>
                      <a:pt x="1369" y="299"/>
                    </a:cubicBezTo>
                    <a:cubicBezTo>
                      <a:pt x="1376" y="299"/>
                      <a:pt x="1379" y="323"/>
                      <a:pt x="1417" y="341"/>
                    </a:cubicBezTo>
                    <a:cubicBezTo>
                      <a:pt x="1453" y="360"/>
                      <a:pt x="1515" y="375"/>
                      <a:pt x="1592" y="387"/>
                    </a:cubicBezTo>
                    <a:cubicBezTo>
                      <a:pt x="1599" y="388"/>
                      <a:pt x="1606" y="389"/>
                      <a:pt x="1613" y="390"/>
                    </a:cubicBezTo>
                    <a:cubicBezTo>
                      <a:pt x="1576" y="377"/>
                      <a:pt x="1546" y="363"/>
                      <a:pt x="1524" y="350"/>
                    </a:cubicBezTo>
                    <a:cubicBezTo>
                      <a:pt x="1515" y="347"/>
                      <a:pt x="1525" y="348"/>
                      <a:pt x="1513" y="345"/>
                    </a:cubicBezTo>
                    <a:cubicBezTo>
                      <a:pt x="1505" y="340"/>
                      <a:pt x="1502" y="334"/>
                      <a:pt x="1503" y="329"/>
                    </a:cubicBezTo>
                    <a:cubicBezTo>
                      <a:pt x="1494" y="326"/>
                      <a:pt x="1485" y="323"/>
                      <a:pt x="1477" y="320"/>
                    </a:cubicBezTo>
                    <a:cubicBezTo>
                      <a:pt x="1463" y="315"/>
                      <a:pt x="1463" y="315"/>
                      <a:pt x="1463" y="315"/>
                    </a:cubicBezTo>
                    <a:cubicBezTo>
                      <a:pt x="1456" y="313"/>
                      <a:pt x="1456" y="313"/>
                      <a:pt x="1456" y="313"/>
                    </a:cubicBezTo>
                    <a:cubicBezTo>
                      <a:pt x="1453" y="311"/>
                      <a:pt x="1453" y="311"/>
                      <a:pt x="1453" y="311"/>
                    </a:cubicBezTo>
                    <a:cubicBezTo>
                      <a:pt x="1452" y="311"/>
                      <a:pt x="1452" y="311"/>
                      <a:pt x="1452" y="311"/>
                    </a:cubicBezTo>
                    <a:cubicBezTo>
                      <a:pt x="1451" y="310"/>
                      <a:pt x="1451" y="310"/>
                      <a:pt x="1451" y="310"/>
                    </a:cubicBezTo>
                    <a:cubicBezTo>
                      <a:pt x="1450" y="309"/>
                      <a:pt x="1450" y="309"/>
                      <a:pt x="1450" y="309"/>
                    </a:cubicBezTo>
                    <a:cubicBezTo>
                      <a:pt x="1450" y="309"/>
                      <a:pt x="1451" y="310"/>
                      <a:pt x="1451" y="310"/>
                    </a:cubicBezTo>
                    <a:cubicBezTo>
                      <a:pt x="1451" y="311"/>
                      <a:pt x="1451" y="312"/>
                      <a:pt x="1451" y="312"/>
                    </a:cubicBezTo>
                    <a:cubicBezTo>
                      <a:pt x="1451" y="312"/>
                      <a:pt x="1450" y="308"/>
                      <a:pt x="1446" y="291"/>
                    </a:cubicBezTo>
                    <a:cubicBezTo>
                      <a:pt x="1446" y="291"/>
                      <a:pt x="1446" y="291"/>
                      <a:pt x="1446" y="291"/>
                    </a:cubicBezTo>
                    <a:cubicBezTo>
                      <a:pt x="1446" y="291"/>
                      <a:pt x="1446" y="291"/>
                      <a:pt x="1446" y="291"/>
                    </a:cubicBezTo>
                    <a:cubicBezTo>
                      <a:pt x="1446" y="290"/>
                      <a:pt x="1446" y="290"/>
                      <a:pt x="1446" y="290"/>
                    </a:cubicBezTo>
                    <a:cubicBezTo>
                      <a:pt x="1455" y="284"/>
                      <a:pt x="1462" y="282"/>
                      <a:pt x="1468" y="280"/>
                    </a:cubicBezTo>
                    <a:cubicBezTo>
                      <a:pt x="1472" y="279"/>
                      <a:pt x="1475" y="278"/>
                      <a:pt x="1478" y="278"/>
                    </a:cubicBezTo>
                    <a:cubicBezTo>
                      <a:pt x="1485" y="278"/>
                      <a:pt x="1488" y="281"/>
                      <a:pt x="1488" y="282"/>
                    </a:cubicBezTo>
                    <a:cubicBezTo>
                      <a:pt x="1488" y="285"/>
                      <a:pt x="1485" y="286"/>
                      <a:pt x="1480" y="290"/>
                    </a:cubicBezTo>
                    <a:cubicBezTo>
                      <a:pt x="1485" y="290"/>
                      <a:pt x="1485" y="290"/>
                      <a:pt x="1485" y="290"/>
                    </a:cubicBezTo>
                    <a:cubicBezTo>
                      <a:pt x="1492" y="292"/>
                      <a:pt x="1500" y="293"/>
                      <a:pt x="1509" y="294"/>
                    </a:cubicBezTo>
                    <a:cubicBezTo>
                      <a:pt x="1505" y="290"/>
                      <a:pt x="1504" y="286"/>
                      <a:pt x="1505" y="282"/>
                    </a:cubicBezTo>
                    <a:cubicBezTo>
                      <a:pt x="1505" y="282"/>
                      <a:pt x="1507" y="282"/>
                      <a:pt x="1511" y="282"/>
                    </a:cubicBezTo>
                    <a:cubicBezTo>
                      <a:pt x="1525" y="282"/>
                      <a:pt x="1567" y="284"/>
                      <a:pt x="1628" y="287"/>
                    </a:cubicBezTo>
                    <a:cubicBezTo>
                      <a:pt x="1626" y="287"/>
                      <a:pt x="1623" y="286"/>
                      <a:pt x="1621" y="285"/>
                    </a:cubicBezTo>
                    <a:cubicBezTo>
                      <a:pt x="1543" y="265"/>
                      <a:pt x="1502" y="238"/>
                      <a:pt x="1505" y="231"/>
                    </a:cubicBezTo>
                    <a:cubicBezTo>
                      <a:pt x="1506" y="228"/>
                      <a:pt x="1510" y="227"/>
                      <a:pt x="1516" y="227"/>
                    </a:cubicBezTo>
                    <a:cubicBezTo>
                      <a:pt x="1494" y="210"/>
                      <a:pt x="1485" y="198"/>
                      <a:pt x="1488" y="197"/>
                    </a:cubicBezTo>
                    <a:cubicBezTo>
                      <a:pt x="1488" y="196"/>
                      <a:pt x="1489" y="196"/>
                      <a:pt x="1490" y="196"/>
                    </a:cubicBezTo>
                    <a:cubicBezTo>
                      <a:pt x="1498" y="196"/>
                      <a:pt x="1527" y="213"/>
                      <a:pt x="1575" y="231"/>
                    </a:cubicBezTo>
                    <a:cubicBezTo>
                      <a:pt x="1595" y="233"/>
                      <a:pt x="1618" y="236"/>
                      <a:pt x="1645" y="237"/>
                    </a:cubicBezTo>
                    <a:cubicBezTo>
                      <a:pt x="1645" y="236"/>
                      <a:pt x="1645" y="234"/>
                      <a:pt x="1645" y="232"/>
                    </a:cubicBezTo>
                    <a:cubicBezTo>
                      <a:pt x="1642" y="232"/>
                      <a:pt x="1642" y="232"/>
                      <a:pt x="1642" y="232"/>
                    </a:cubicBezTo>
                    <a:cubicBezTo>
                      <a:pt x="1642" y="233"/>
                      <a:pt x="1642" y="233"/>
                      <a:pt x="1642" y="233"/>
                    </a:cubicBezTo>
                    <a:cubicBezTo>
                      <a:pt x="1641" y="233"/>
                      <a:pt x="1641" y="221"/>
                      <a:pt x="1640" y="205"/>
                    </a:cubicBezTo>
                    <a:cubicBezTo>
                      <a:pt x="1627" y="207"/>
                      <a:pt x="1613" y="207"/>
                      <a:pt x="1601" y="207"/>
                    </a:cubicBezTo>
                    <a:cubicBezTo>
                      <a:pt x="1581" y="207"/>
                      <a:pt x="1563" y="205"/>
                      <a:pt x="1552" y="201"/>
                    </a:cubicBezTo>
                    <a:cubicBezTo>
                      <a:pt x="1535" y="199"/>
                      <a:pt x="1519" y="192"/>
                      <a:pt x="1502" y="187"/>
                    </a:cubicBezTo>
                    <a:cubicBezTo>
                      <a:pt x="1530" y="195"/>
                      <a:pt x="1530" y="195"/>
                      <a:pt x="1530" y="195"/>
                    </a:cubicBezTo>
                    <a:cubicBezTo>
                      <a:pt x="1545" y="199"/>
                      <a:pt x="1562" y="201"/>
                      <a:pt x="1579" y="201"/>
                    </a:cubicBezTo>
                    <a:cubicBezTo>
                      <a:pt x="1590" y="201"/>
                      <a:pt x="1601" y="200"/>
                      <a:pt x="1612" y="199"/>
                    </a:cubicBezTo>
                    <a:cubicBezTo>
                      <a:pt x="1563" y="191"/>
                      <a:pt x="1519" y="179"/>
                      <a:pt x="1479" y="165"/>
                    </a:cubicBezTo>
                    <a:cubicBezTo>
                      <a:pt x="1472" y="165"/>
                      <a:pt x="1466" y="164"/>
                      <a:pt x="1461" y="163"/>
                    </a:cubicBezTo>
                    <a:cubicBezTo>
                      <a:pt x="1448" y="161"/>
                      <a:pt x="1435" y="157"/>
                      <a:pt x="1422" y="153"/>
                    </a:cubicBezTo>
                    <a:cubicBezTo>
                      <a:pt x="1444" y="158"/>
                      <a:pt x="1444" y="158"/>
                      <a:pt x="1444" y="158"/>
                    </a:cubicBezTo>
                    <a:cubicBezTo>
                      <a:pt x="1451" y="160"/>
                      <a:pt x="1459" y="161"/>
                      <a:pt x="1467" y="161"/>
                    </a:cubicBezTo>
                    <a:cubicBezTo>
                      <a:pt x="1453" y="156"/>
                      <a:pt x="1441" y="151"/>
                      <a:pt x="1428" y="145"/>
                    </a:cubicBezTo>
                    <a:cubicBezTo>
                      <a:pt x="1423" y="142"/>
                      <a:pt x="1423" y="142"/>
                      <a:pt x="1423" y="142"/>
                    </a:cubicBezTo>
                    <a:cubicBezTo>
                      <a:pt x="1423" y="144"/>
                      <a:pt x="1423" y="145"/>
                      <a:pt x="1423" y="145"/>
                    </a:cubicBezTo>
                    <a:cubicBezTo>
                      <a:pt x="1423" y="145"/>
                      <a:pt x="1423" y="144"/>
                      <a:pt x="1423" y="142"/>
                    </a:cubicBezTo>
                    <a:cubicBezTo>
                      <a:pt x="1419" y="141"/>
                      <a:pt x="1419" y="141"/>
                      <a:pt x="1419" y="141"/>
                    </a:cubicBezTo>
                    <a:cubicBezTo>
                      <a:pt x="1417" y="140"/>
                      <a:pt x="1417" y="140"/>
                      <a:pt x="1417" y="140"/>
                    </a:cubicBezTo>
                    <a:cubicBezTo>
                      <a:pt x="1415" y="139"/>
                      <a:pt x="1415" y="139"/>
                      <a:pt x="1415" y="139"/>
                    </a:cubicBezTo>
                    <a:cubicBezTo>
                      <a:pt x="1415" y="139"/>
                      <a:pt x="1415" y="140"/>
                      <a:pt x="1415" y="140"/>
                    </a:cubicBezTo>
                    <a:cubicBezTo>
                      <a:pt x="1415" y="140"/>
                      <a:pt x="1416" y="133"/>
                      <a:pt x="1416" y="126"/>
                    </a:cubicBezTo>
                    <a:cubicBezTo>
                      <a:pt x="1417" y="124"/>
                      <a:pt x="1417" y="122"/>
                      <a:pt x="1417" y="120"/>
                    </a:cubicBezTo>
                    <a:cubicBezTo>
                      <a:pt x="1383" y="119"/>
                      <a:pt x="1348" y="119"/>
                      <a:pt x="1313" y="118"/>
                    </a:cubicBezTo>
                    <a:cubicBezTo>
                      <a:pt x="1216" y="104"/>
                      <a:pt x="1116" y="86"/>
                      <a:pt x="1013" y="63"/>
                    </a:cubicBezTo>
                    <a:cubicBezTo>
                      <a:pt x="882" y="32"/>
                      <a:pt x="882" y="32"/>
                      <a:pt x="882" y="32"/>
                    </a:cubicBezTo>
                    <a:cubicBezTo>
                      <a:pt x="875" y="31"/>
                      <a:pt x="875" y="31"/>
                      <a:pt x="875" y="31"/>
                    </a:cubicBezTo>
                    <a:cubicBezTo>
                      <a:pt x="875" y="30"/>
                      <a:pt x="875" y="29"/>
                      <a:pt x="875" y="29"/>
                    </a:cubicBezTo>
                    <a:cubicBezTo>
                      <a:pt x="875" y="29"/>
                      <a:pt x="875" y="30"/>
                      <a:pt x="874" y="31"/>
                    </a:cubicBezTo>
                    <a:cubicBezTo>
                      <a:pt x="866" y="29"/>
                      <a:pt x="866" y="29"/>
                      <a:pt x="866" y="29"/>
                    </a:cubicBezTo>
                    <a:cubicBezTo>
                      <a:pt x="872" y="8"/>
                      <a:pt x="875" y="0"/>
                      <a:pt x="875" y="0"/>
                    </a:cubicBezTo>
                  </a:path>
                </a:pathLst>
              </a:custGeom>
              <a:solidFill>
                <a:srgbClr val="D6ECF1"/>
              </a:solidFill>
              <a:ln>
                <a:noFill/>
              </a:ln>
            </p:spPr>
            <p:txBody>
              <a:bodyPr vert="horz" wrap="square" lIns="91440" tIns="45720" rIns="91440" bIns="45720" numCol="1" anchor="t" anchorCtr="0" compatLnSpc="1"/>
              <a:lstStyle/>
              <a:p>
                <a:endParaRPr lang="zh-CN" altLang="en-US"/>
              </a:p>
            </p:txBody>
          </p:sp>
          <p:sp>
            <p:nvSpPr>
              <p:cNvPr id="2255" name="Freeform 1140"/>
              <p:cNvSpPr>
                <a:spLocks noEditPoints="1"/>
              </p:cNvSpPr>
              <p:nvPr/>
            </p:nvSpPr>
            <p:spPr bwMode="auto">
              <a:xfrm>
                <a:off x="1666" y="3468"/>
                <a:ext cx="586" cy="98"/>
              </a:xfrm>
              <a:custGeom>
                <a:avLst/>
                <a:gdLst>
                  <a:gd name="T0" fmla="*/ 699 w 707"/>
                  <a:gd name="T1" fmla="*/ 82 h 117"/>
                  <a:gd name="T2" fmla="*/ 470 w 707"/>
                  <a:gd name="T3" fmla="*/ 108 h 117"/>
                  <a:gd name="T4" fmla="*/ 526 w 707"/>
                  <a:gd name="T5" fmla="*/ 91 h 117"/>
                  <a:gd name="T6" fmla="*/ 528 w 707"/>
                  <a:gd name="T7" fmla="*/ 84 h 117"/>
                  <a:gd name="T8" fmla="*/ 365 w 707"/>
                  <a:gd name="T9" fmla="*/ 74 h 117"/>
                  <a:gd name="T10" fmla="*/ 227 w 707"/>
                  <a:gd name="T11" fmla="*/ 113 h 117"/>
                  <a:gd name="T12" fmla="*/ 230 w 707"/>
                  <a:gd name="T13" fmla="*/ 117 h 117"/>
                  <a:gd name="T14" fmla="*/ 246 w 707"/>
                  <a:gd name="T15" fmla="*/ 112 h 117"/>
                  <a:gd name="T16" fmla="*/ 445 w 707"/>
                  <a:gd name="T17" fmla="*/ 116 h 117"/>
                  <a:gd name="T18" fmla="*/ 536 w 707"/>
                  <a:gd name="T19" fmla="*/ 57 h 117"/>
                  <a:gd name="T20" fmla="*/ 343 w 707"/>
                  <a:gd name="T21" fmla="*/ 101 h 117"/>
                  <a:gd name="T22" fmla="*/ 313 w 707"/>
                  <a:gd name="T23" fmla="*/ 101 h 117"/>
                  <a:gd name="T24" fmla="*/ 483 w 707"/>
                  <a:gd name="T25" fmla="*/ 54 h 117"/>
                  <a:gd name="T26" fmla="*/ 328 w 707"/>
                  <a:gd name="T27" fmla="*/ 67 h 117"/>
                  <a:gd name="T28" fmla="*/ 430 w 707"/>
                  <a:gd name="T29" fmla="*/ 50 h 117"/>
                  <a:gd name="T30" fmla="*/ 604 w 707"/>
                  <a:gd name="T31" fmla="*/ 43 h 117"/>
                  <a:gd name="T32" fmla="*/ 571 w 707"/>
                  <a:gd name="T33" fmla="*/ 63 h 117"/>
                  <a:gd name="T34" fmla="*/ 703 w 707"/>
                  <a:gd name="T35" fmla="*/ 54 h 117"/>
                  <a:gd name="T36" fmla="*/ 542 w 707"/>
                  <a:gd name="T37" fmla="*/ 38 h 117"/>
                  <a:gd name="T38" fmla="*/ 542 w 707"/>
                  <a:gd name="T39" fmla="*/ 38 h 117"/>
                  <a:gd name="T40" fmla="*/ 135 w 707"/>
                  <a:gd name="T41" fmla="*/ 43 h 117"/>
                  <a:gd name="T42" fmla="*/ 64 w 707"/>
                  <a:gd name="T43" fmla="*/ 45 h 117"/>
                  <a:gd name="T44" fmla="*/ 282 w 707"/>
                  <a:gd name="T45" fmla="*/ 52 h 117"/>
                  <a:gd name="T46" fmla="*/ 346 w 707"/>
                  <a:gd name="T47" fmla="*/ 38 h 117"/>
                  <a:gd name="T48" fmla="*/ 707 w 707"/>
                  <a:gd name="T49" fmla="*/ 28 h 117"/>
                  <a:gd name="T50" fmla="*/ 346 w 707"/>
                  <a:gd name="T51" fmla="*/ 27 h 117"/>
                  <a:gd name="T52" fmla="*/ 363 w 707"/>
                  <a:gd name="T53" fmla="*/ 28 h 117"/>
                  <a:gd name="T54" fmla="*/ 223 w 707"/>
                  <a:gd name="T55" fmla="*/ 27 h 117"/>
                  <a:gd name="T56" fmla="*/ 427 w 707"/>
                  <a:gd name="T57" fmla="*/ 26 h 117"/>
                  <a:gd name="T58" fmla="*/ 531 w 707"/>
                  <a:gd name="T59" fmla="*/ 26 h 117"/>
                  <a:gd name="T60" fmla="*/ 487 w 707"/>
                  <a:gd name="T61" fmla="*/ 24 h 117"/>
                  <a:gd name="T62" fmla="*/ 390 w 707"/>
                  <a:gd name="T63" fmla="*/ 10 h 117"/>
                  <a:gd name="T64" fmla="*/ 310 w 707"/>
                  <a:gd name="T65" fmla="*/ 8 h 117"/>
                  <a:gd name="T66" fmla="*/ 335 w 707"/>
                  <a:gd name="T67" fmla="*/ 8 h 117"/>
                  <a:gd name="T68" fmla="*/ 95 w 707"/>
                  <a:gd name="T69" fmla="*/ 25 h 117"/>
                  <a:gd name="T70" fmla="*/ 94 w 707"/>
                  <a:gd name="T71" fmla="*/ 27 h 117"/>
                  <a:gd name="T72" fmla="*/ 79 w 707"/>
                  <a:gd name="T73" fmla="*/ 7 h 117"/>
                  <a:gd name="T74" fmla="*/ 94 w 707"/>
                  <a:gd name="T75" fmla="*/ 25 h 117"/>
                  <a:gd name="T76" fmla="*/ 2 w 707"/>
                  <a:gd name="T77" fmla="*/ 0 h 117"/>
                  <a:gd name="T78" fmla="*/ 0 w 707"/>
                  <a:gd name="T79" fmla="*/ 19 h 117"/>
                  <a:gd name="T80" fmla="*/ 8 w 707"/>
                  <a:gd name="T81" fmla="*/ 22 h 117"/>
                  <a:gd name="T82" fmla="*/ 13 w 707"/>
                  <a:gd name="T83" fmla="*/ 25 h 117"/>
                  <a:gd name="T84" fmla="*/ 83 w 707"/>
                  <a:gd name="T85" fmla="*/ 39 h 117"/>
                  <a:gd name="T86" fmla="*/ 86 w 707"/>
                  <a:gd name="T87" fmla="*/ 38 h 117"/>
                  <a:gd name="T88" fmla="*/ 179 w 707"/>
                  <a:gd name="T89" fmla="*/ 4 h 117"/>
                  <a:gd name="T90" fmla="*/ 86 w 707"/>
                  <a:gd name="T91" fmla="*/ 13 h 117"/>
                  <a:gd name="T92" fmla="*/ 115 w 707"/>
                  <a:gd name="T93" fmla="*/ 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7" h="117">
                    <a:moveTo>
                      <a:pt x="699" y="79"/>
                    </a:moveTo>
                    <a:cubicBezTo>
                      <a:pt x="698" y="79"/>
                      <a:pt x="696" y="80"/>
                      <a:pt x="695" y="81"/>
                    </a:cubicBezTo>
                    <a:cubicBezTo>
                      <a:pt x="696" y="81"/>
                      <a:pt x="697" y="82"/>
                      <a:pt x="699" y="82"/>
                    </a:cubicBezTo>
                    <a:cubicBezTo>
                      <a:pt x="699" y="81"/>
                      <a:pt x="699" y="80"/>
                      <a:pt x="699" y="79"/>
                    </a:cubicBezTo>
                    <a:moveTo>
                      <a:pt x="536" y="65"/>
                    </a:moveTo>
                    <a:cubicBezTo>
                      <a:pt x="508" y="83"/>
                      <a:pt x="485" y="103"/>
                      <a:pt x="470" y="108"/>
                    </a:cubicBezTo>
                    <a:cubicBezTo>
                      <a:pt x="465" y="111"/>
                      <a:pt x="460" y="113"/>
                      <a:pt x="454" y="116"/>
                    </a:cubicBezTo>
                    <a:cubicBezTo>
                      <a:pt x="475" y="115"/>
                      <a:pt x="496" y="114"/>
                      <a:pt x="517" y="113"/>
                    </a:cubicBezTo>
                    <a:cubicBezTo>
                      <a:pt x="520" y="107"/>
                      <a:pt x="523" y="99"/>
                      <a:pt x="526" y="91"/>
                    </a:cubicBezTo>
                    <a:cubicBezTo>
                      <a:pt x="522" y="88"/>
                      <a:pt x="519" y="86"/>
                      <a:pt x="515" y="84"/>
                    </a:cubicBezTo>
                    <a:cubicBezTo>
                      <a:pt x="526" y="90"/>
                      <a:pt x="526" y="90"/>
                      <a:pt x="526" y="90"/>
                    </a:cubicBezTo>
                    <a:cubicBezTo>
                      <a:pt x="527" y="88"/>
                      <a:pt x="528" y="86"/>
                      <a:pt x="528" y="84"/>
                    </a:cubicBezTo>
                    <a:cubicBezTo>
                      <a:pt x="531" y="78"/>
                      <a:pt x="534" y="71"/>
                      <a:pt x="536" y="65"/>
                    </a:cubicBezTo>
                    <a:moveTo>
                      <a:pt x="483" y="54"/>
                    </a:moveTo>
                    <a:cubicBezTo>
                      <a:pt x="442" y="66"/>
                      <a:pt x="398" y="74"/>
                      <a:pt x="365" y="74"/>
                    </a:cubicBezTo>
                    <a:cubicBezTo>
                      <a:pt x="349" y="74"/>
                      <a:pt x="335" y="72"/>
                      <a:pt x="325" y="68"/>
                    </a:cubicBezTo>
                    <a:cubicBezTo>
                      <a:pt x="291" y="77"/>
                      <a:pt x="256" y="83"/>
                      <a:pt x="225" y="85"/>
                    </a:cubicBezTo>
                    <a:cubicBezTo>
                      <a:pt x="226" y="101"/>
                      <a:pt x="226" y="113"/>
                      <a:pt x="227" y="113"/>
                    </a:cubicBezTo>
                    <a:cubicBezTo>
                      <a:pt x="227" y="113"/>
                      <a:pt x="227" y="113"/>
                      <a:pt x="227" y="112"/>
                    </a:cubicBezTo>
                    <a:cubicBezTo>
                      <a:pt x="230" y="112"/>
                      <a:pt x="230" y="112"/>
                      <a:pt x="230" y="112"/>
                    </a:cubicBezTo>
                    <a:cubicBezTo>
                      <a:pt x="230" y="114"/>
                      <a:pt x="230" y="116"/>
                      <a:pt x="230" y="117"/>
                    </a:cubicBezTo>
                    <a:cubicBezTo>
                      <a:pt x="230" y="117"/>
                      <a:pt x="231" y="117"/>
                      <a:pt x="231" y="117"/>
                    </a:cubicBezTo>
                    <a:cubicBezTo>
                      <a:pt x="231" y="116"/>
                      <a:pt x="231" y="114"/>
                      <a:pt x="231" y="112"/>
                    </a:cubicBezTo>
                    <a:cubicBezTo>
                      <a:pt x="246" y="112"/>
                      <a:pt x="246" y="112"/>
                      <a:pt x="246" y="112"/>
                    </a:cubicBezTo>
                    <a:cubicBezTo>
                      <a:pt x="277" y="112"/>
                      <a:pt x="277" y="112"/>
                      <a:pt x="277" y="112"/>
                    </a:cubicBezTo>
                    <a:cubicBezTo>
                      <a:pt x="332" y="111"/>
                      <a:pt x="388" y="111"/>
                      <a:pt x="444" y="110"/>
                    </a:cubicBezTo>
                    <a:cubicBezTo>
                      <a:pt x="444" y="112"/>
                      <a:pt x="445" y="114"/>
                      <a:pt x="445" y="116"/>
                    </a:cubicBezTo>
                    <a:cubicBezTo>
                      <a:pt x="448" y="116"/>
                      <a:pt x="450" y="116"/>
                      <a:pt x="453" y="116"/>
                    </a:cubicBezTo>
                    <a:cubicBezTo>
                      <a:pt x="453" y="116"/>
                      <a:pt x="453" y="116"/>
                      <a:pt x="453" y="116"/>
                    </a:cubicBezTo>
                    <a:cubicBezTo>
                      <a:pt x="480" y="104"/>
                      <a:pt x="505" y="78"/>
                      <a:pt x="536" y="57"/>
                    </a:cubicBezTo>
                    <a:cubicBezTo>
                      <a:pt x="470" y="75"/>
                      <a:pt x="410" y="98"/>
                      <a:pt x="376" y="98"/>
                    </a:cubicBezTo>
                    <a:cubicBezTo>
                      <a:pt x="375" y="98"/>
                      <a:pt x="374" y="98"/>
                      <a:pt x="374" y="98"/>
                    </a:cubicBezTo>
                    <a:cubicBezTo>
                      <a:pt x="363" y="100"/>
                      <a:pt x="353" y="101"/>
                      <a:pt x="343" y="101"/>
                    </a:cubicBezTo>
                    <a:cubicBezTo>
                      <a:pt x="339" y="101"/>
                      <a:pt x="336" y="101"/>
                      <a:pt x="332" y="101"/>
                    </a:cubicBezTo>
                    <a:cubicBezTo>
                      <a:pt x="328" y="101"/>
                      <a:pt x="324" y="100"/>
                      <a:pt x="321" y="100"/>
                    </a:cubicBezTo>
                    <a:cubicBezTo>
                      <a:pt x="318" y="100"/>
                      <a:pt x="316" y="101"/>
                      <a:pt x="313" y="101"/>
                    </a:cubicBezTo>
                    <a:cubicBezTo>
                      <a:pt x="347" y="99"/>
                      <a:pt x="347" y="99"/>
                      <a:pt x="347" y="99"/>
                    </a:cubicBezTo>
                    <a:cubicBezTo>
                      <a:pt x="392" y="99"/>
                      <a:pt x="442" y="77"/>
                      <a:pt x="495" y="55"/>
                    </a:cubicBezTo>
                    <a:cubicBezTo>
                      <a:pt x="491" y="55"/>
                      <a:pt x="487" y="54"/>
                      <a:pt x="483" y="54"/>
                    </a:cubicBezTo>
                    <a:moveTo>
                      <a:pt x="430" y="50"/>
                    </a:moveTo>
                    <a:cubicBezTo>
                      <a:pt x="406" y="50"/>
                      <a:pt x="379" y="53"/>
                      <a:pt x="351" y="61"/>
                    </a:cubicBezTo>
                    <a:cubicBezTo>
                      <a:pt x="343" y="63"/>
                      <a:pt x="335" y="65"/>
                      <a:pt x="328" y="67"/>
                    </a:cubicBezTo>
                    <a:cubicBezTo>
                      <a:pt x="337" y="69"/>
                      <a:pt x="346" y="70"/>
                      <a:pt x="355" y="70"/>
                    </a:cubicBezTo>
                    <a:cubicBezTo>
                      <a:pt x="386" y="70"/>
                      <a:pt x="420" y="62"/>
                      <a:pt x="453" y="51"/>
                    </a:cubicBezTo>
                    <a:cubicBezTo>
                      <a:pt x="446" y="50"/>
                      <a:pt x="438" y="50"/>
                      <a:pt x="430" y="50"/>
                    </a:cubicBezTo>
                    <a:moveTo>
                      <a:pt x="627" y="41"/>
                    </a:moveTo>
                    <a:cubicBezTo>
                      <a:pt x="635" y="47"/>
                      <a:pt x="642" y="53"/>
                      <a:pt x="648" y="59"/>
                    </a:cubicBezTo>
                    <a:cubicBezTo>
                      <a:pt x="641" y="57"/>
                      <a:pt x="626" y="49"/>
                      <a:pt x="604" y="43"/>
                    </a:cubicBezTo>
                    <a:cubicBezTo>
                      <a:pt x="592" y="45"/>
                      <a:pt x="579" y="47"/>
                      <a:pt x="567" y="50"/>
                    </a:cubicBezTo>
                    <a:cubicBezTo>
                      <a:pt x="560" y="52"/>
                      <a:pt x="553" y="56"/>
                      <a:pt x="547" y="59"/>
                    </a:cubicBezTo>
                    <a:cubicBezTo>
                      <a:pt x="571" y="63"/>
                      <a:pt x="571" y="63"/>
                      <a:pt x="571" y="63"/>
                    </a:cubicBezTo>
                    <a:cubicBezTo>
                      <a:pt x="608" y="70"/>
                      <a:pt x="644" y="75"/>
                      <a:pt x="679" y="79"/>
                    </a:cubicBezTo>
                    <a:cubicBezTo>
                      <a:pt x="687" y="75"/>
                      <a:pt x="694" y="70"/>
                      <a:pt x="701" y="65"/>
                    </a:cubicBezTo>
                    <a:cubicBezTo>
                      <a:pt x="702" y="62"/>
                      <a:pt x="702" y="58"/>
                      <a:pt x="703" y="54"/>
                    </a:cubicBezTo>
                    <a:cubicBezTo>
                      <a:pt x="687" y="50"/>
                      <a:pt x="670" y="47"/>
                      <a:pt x="652" y="44"/>
                    </a:cubicBezTo>
                    <a:cubicBezTo>
                      <a:pt x="644" y="43"/>
                      <a:pt x="636" y="42"/>
                      <a:pt x="627" y="41"/>
                    </a:cubicBezTo>
                    <a:moveTo>
                      <a:pt x="542" y="38"/>
                    </a:moveTo>
                    <a:cubicBezTo>
                      <a:pt x="531" y="39"/>
                      <a:pt x="520" y="41"/>
                      <a:pt x="508" y="45"/>
                    </a:cubicBezTo>
                    <a:cubicBezTo>
                      <a:pt x="510" y="46"/>
                      <a:pt x="512" y="47"/>
                      <a:pt x="513" y="48"/>
                    </a:cubicBezTo>
                    <a:cubicBezTo>
                      <a:pt x="523" y="45"/>
                      <a:pt x="532" y="41"/>
                      <a:pt x="542" y="38"/>
                    </a:cubicBezTo>
                    <a:moveTo>
                      <a:pt x="282" y="35"/>
                    </a:moveTo>
                    <a:cubicBezTo>
                      <a:pt x="270" y="35"/>
                      <a:pt x="258" y="35"/>
                      <a:pt x="245" y="37"/>
                    </a:cubicBezTo>
                    <a:cubicBezTo>
                      <a:pt x="207" y="41"/>
                      <a:pt x="167" y="43"/>
                      <a:pt x="135" y="43"/>
                    </a:cubicBezTo>
                    <a:cubicBezTo>
                      <a:pt x="131" y="43"/>
                      <a:pt x="127" y="43"/>
                      <a:pt x="124" y="43"/>
                    </a:cubicBezTo>
                    <a:cubicBezTo>
                      <a:pt x="107" y="45"/>
                      <a:pt x="92" y="46"/>
                      <a:pt x="78" y="46"/>
                    </a:cubicBezTo>
                    <a:cubicBezTo>
                      <a:pt x="73" y="46"/>
                      <a:pt x="69" y="46"/>
                      <a:pt x="64" y="45"/>
                    </a:cubicBezTo>
                    <a:cubicBezTo>
                      <a:pt x="104" y="59"/>
                      <a:pt x="148" y="71"/>
                      <a:pt x="197" y="79"/>
                    </a:cubicBezTo>
                    <a:cubicBezTo>
                      <a:pt x="228" y="75"/>
                      <a:pt x="261" y="67"/>
                      <a:pt x="293" y="57"/>
                    </a:cubicBezTo>
                    <a:cubicBezTo>
                      <a:pt x="289" y="55"/>
                      <a:pt x="286" y="53"/>
                      <a:pt x="282" y="52"/>
                    </a:cubicBezTo>
                    <a:cubicBezTo>
                      <a:pt x="294" y="56"/>
                      <a:pt x="294" y="56"/>
                      <a:pt x="294" y="56"/>
                    </a:cubicBezTo>
                    <a:cubicBezTo>
                      <a:pt x="304" y="53"/>
                      <a:pt x="314" y="50"/>
                      <a:pt x="324" y="46"/>
                    </a:cubicBezTo>
                    <a:cubicBezTo>
                      <a:pt x="331" y="43"/>
                      <a:pt x="338" y="41"/>
                      <a:pt x="346" y="38"/>
                    </a:cubicBezTo>
                    <a:cubicBezTo>
                      <a:pt x="329" y="37"/>
                      <a:pt x="307" y="35"/>
                      <a:pt x="282" y="35"/>
                    </a:cubicBezTo>
                    <a:moveTo>
                      <a:pt x="704" y="27"/>
                    </a:moveTo>
                    <a:cubicBezTo>
                      <a:pt x="705" y="27"/>
                      <a:pt x="706" y="27"/>
                      <a:pt x="707" y="28"/>
                    </a:cubicBezTo>
                    <a:cubicBezTo>
                      <a:pt x="707" y="27"/>
                      <a:pt x="707" y="27"/>
                      <a:pt x="707" y="27"/>
                    </a:cubicBezTo>
                    <a:cubicBezTo>
                      <a:pt x="706" y="27"/>
                      <a:pt x="705" y="27"/>
                      <a:pt x="704" y="27"/>
                    </a:cubicBezTo>
                    <a:moveTo>
                      <a:pt x="346" y="27"/>
                    </a:moveTo>
                    <a:cubicBezTo>
                      <a:pt x="352" y="29"/>
                      <a:pt x="359" y="31"/>
                      <a:pt x="364" y="34"/>
                    </a:cubicBezTo>
                    <a:cubicBezTo>
                      <a:pt x="371" y="32"/>
                      <a:pt x="378" y="31"/>
                      <a:pt x="384" y="30"/>
                    </a:cubicBezTo>
                    <a:cubicBezTo>
                      <a:pt x="377" y="29"/>
                      <a:pt x="370" y="29"/>
                      <a:pt x="363" y="28"/>
                    </a:cubicBezTo>
                    <a:cubicBezTo>
                      <a:pt x="357" y="28"/>
                      <a:pt x="352" y="27"/>
                      <a:pt x="346" y="27"/>
                    </a:cubicBezTo>
                    <a:moveTo>
                      <a:pt x="252" y="23"/>
                    </a:moveTo>
                    <a:cubicBezTo>
                      <a:pt x="243" y="24"/>
                      <a:pt x="233" y="25"/>
                      <a:pt x="223" y="27"/>
                    </a:cubicBezTo>
                    <a:cubicBezTo>
                      <a:pt x="233" y="26"/>
                      <a:pt x="243" y="24"/>
                      <a:pt x="252" y="23"/>
                    </a:cubicBezTo>
                    <a:moveTo>
                      <a:pt x="385" y="10"/>
                    </a:moveTo>
                    <a:cubicBezTo>
                      <a:pt x="400" y="15"/>
                      <a:pt x="414" y="21"/>
                      <a:pt x="427" y="26"/>
                    </a:cubicBezTo>
                    <a:cubicBezTo>
                      <a:pt x="430" y="27"/>
                      <a:pt x="433" y="27"/>
                      <a:pt x="437" y="28"/>
                    </a:cubicBezTo>
                    <a:cubicBezTo>
                      <a:pt x="456" y="29"/>
                      <a:pt x="474" y="32"/>
                      <a:pt x="490" y="37"/>
                    </a:cubicBezTo>
                    <a:cubicBezTo>
                      <a:pt x="503" y="33"/>
                      <a:pt x="517" y="29"/>
                      <a:pt x="531" y="26"/>
                    </a:cubicBezTo>
                    <a:cubicBezTo>
                      <a:pt x="511" y="22"/>
                      <a:pt x="495" y="18"/>
                      <a:pt x="484" y="13"/>
                    </a:cubicBezTo>
                    <a:cubicBezTo>
                      <a:pt x="482" y="13"/>
                      <a:pt x="480" y="13"/>
                      <a:pt x="478" y="12"/>
                    </a:cubicBezTo>
                    <a:cubicBezTo>
                      <a:pt x="487" y="24"/>
                      <a:pt x="487" y="24"/>
                      <a:pt x="487" y="24"/>
                    </a:cubicBezTo>
                    <a:cubicBezTo>
                      <a:pt x="478" y="12"/>
                      <a:pt x="478" y="12"/>
                      <a:pt x="478" y="12"/>
                    </a:cubicBezTo>
                    <a:cubicBezTo>
                      <a:pt x="449" y="12"/>
                      <a:pt x="419" y="11"/>
                      <a:pt x="390" y="10"/>
                    </a:cubicBezTo>
                    <a:cubicBezTo>
                      <a:pt x="390" y="10"/>
                      <a:pt x="390" y="10"/>
                      <a:pt x="390" y="10"/>
                    </a:cubicBezTo>
                    <a:cubicBezTo>
                      <a:pt x="390" y="10"/>
                      <a:pt x="390" y="10"/>
                      <a:pt x="390" y="10"/>
                    </a:cubicBezTo>
                    <a:cubicBezTo>
                      <a:pt x="388" y="10"/>
                      <a:pt x="387" y="10"/>
                      <a:pt x="385" y="10"/>
                    </a:cubicBezTo>
                    <a:moveTo>
                      <a:pt x="310" y="8"/>
                    </a:moveTo>
                    <a:cubicBezTo>
                      <a:pt x="316" y="10"/>
                      <a:pt x="321" y="12"/>
                      <a:pt x="327" y="16"/>
                    </a:cubicBezTo>
                    <a:cubicBezTo>
                      <a:pt x="340" y="17"/>
                      <a:pt x="354" y="18"/>
                      <a:pt x="368" y="19"/>
                    </a:cubicBezTo>
                    <a:cubicBezTo>
                      <a:pt x="357" y="16"/>
                      <a:pt x="346" y="12"/>
                      <a:pt x="335" y="8"/>
                    </a:cubicBezTo>
                    <a:cubicBezTo>
                      <a:pt x="326" y="8"/>
                      <a:pt x="318" y="8"/>
                      <a:pt x="310" y="8"/>
                    </a:cubicBezTo>
                    <a:moveTo>
                      <a:pt x="94" y="27"/>
                    </a:moveTo>
                    <a:cubicBezTo>
                      <a:pt x="94" y="27"/>
                      <a:pt x="94" y="26"/>
                      <a:pt x="95" y="25"/>
                    </a:cubicBezTo>
                    <a:cubicBezTo>
                      <a:pt x="102" y="28"/>
                      <a:pt x="102" y="28"/>
                      <a:pt x="102" y="28"/>
                    </a:cubicBezTo>
                    <a:cubicBezTo>
                      <a:pt x="103" y="29"/>
                      <a:pt x="105" y="30"/>
                      <a:pt x="106" y="31"/>
                    </a:cubicBezTo>
                    <a:cubicBezTo>
                      <a:pt x="102" y="30"/>
                      <a:pt x="98" y="29"/>
                      <a:pt x="94" y="27"/>
                    </a:cubicBezTo>
                    <a:moveTo>
                      <a:pt x="45" y="12"/>
                    </a:moveTo>
                    <a:cubicBezTo>
                      <a:pt x="53" y="10"/>
                      <a:pt x="60" y="9"/>
                      <a:pt x="67" y="8"/>
                    </a:cubicBezTo>
                    <a:cubicBezTo>
                      <a:pt x="71" y="8"/>
                      <a:pt x="75" y="7"/>
                      <a:pt x="79" y="7"/>
                    </a:cubicBezTo>
                    <a:cubicBezTo>
                      <a:pt x="78" y="14"/>
                      <a:pt x="78" y="18"/>
                      <a:pt x="78" y="18"/>
                    </a:cubicBezTo>
                    <a:cubicBezTo>
                      <a:pt x="78" y="18"/>
                      <a:pt x="78" y="18"/>
                      <a:pt x="78" y="18"/>
                    </a:cubicBezTo>
                    <a:cubicBezTo>
                      <a:pt x="94" y="25"/>
                      <a:pt x="94" y="25"/>
                      <a:pt x="94" y="25"/>
                    </a:cubicBezTo>
                    <a:cubicBezTo>
                      <a:pt x="94" y="26"/>
                      <a:pt x="94" y="27"/>
                      <a:pt x="94" y="27"/>
                    </a:cubicBezTo>
                    <a:cubicBezTo>
                      <a:pt x="77" y="23"/>
                      <a:pt x="60" y="18"/>
                      <a:pt x="45" y="12"/>
                    </a:cubicBezTo>
                    <a:moveTo>
                      <a:pt x="2" y="0"/>
                    </a:moveTo>
                    <a:cubicBezTo>
                      <a:pt x="2" y="2"/>
                      <a:pt x="2" y="4"/>
                      <a:pt x="1" y="6"/>
                    </a:cubicBezTo>
                    <a:cubicBezTo>
                      <a:pt x="1" y="13"/>
                      <a:pt x="0" y="20"/>
                      <a:pt x="0" y="20"/>
                    </a:cubicBezTo>
                    <a:cubicBezTo>
                      <a:pt x="0" y="20"/>
                      <a:pt x="0" y="19"/>
                      <a:pt x="0" y="19"/>
                    </a:cubicBezTo>
                    <a:cubicBezTo>
                      <a:pt x="2" y="20"/>
                      <a:pt x="2" y="20"/>
                      <a:pt x="2" y="20"/>
                    </a:cubicBezTo>
                    <a:cubicBezTo>
                      <a:pt x="4" y="21"/>
                      <a:pt x="4" y="21"/>
                      <a:pt x="4" y="21"/>
                    </a:cubicBezTo>
                    <a:cubicBezTo>
                      <a:pt x="8" y="22"/>
                      <a:pt x="8" y="22"/>
                      <a:pt x="8" y="22"/>
                    </a:cubicBezTo>
                    <a:cubicBezTo>
                      <a:pt x="8" y="24"/>
                      <a:pt x="8" y="25"/>
                      <a:pt x="8" y="25"/>
                    </a:cubicBezTo>
                    <a:cubicBezTo>
                      <a:pt x="8" y="25"/>
                      <a:pt x="8" y="24"/>
                      <a:pt x="8" y="22"/>
                    </a:cubicBezTo>
                    <a:cubicBezTo>
                      <a:pt x="13" y="25"/>
                      <a:pt x="13" y="25"/>
                      <a:pt x="13" y="25"/>
                    </a:cubicBezTo>
                    <a:cubicBezTo>
                      <a:pt x="26" y="31"/>
                      <a:pt x="38" y="36"/>
                      <a:pt x="52" y="41"/>
                    </a:cubicBezTo>
                    <a:cubicBezTo>
                      <a:pt x="53" y="41"/>
                      <a:pt x="54" y="41"/>
                      <a:pt x="56" y="41"/>
                    </a:cubicBezTo>
                    <a:cubicBezTo>
                      <a:pt x="64" y="41"/>
                      <a:pt x="74" y="40"/>
                      <a:pt x="83" y="39"/>
                    </a:cubicBezTo>
                    <a:cubicBezTo>
                      <a:pt x="74" y="37"/>
                      <a:pt x="65" y="36"/>
                      <a:pt x="55" y="33"/>
                    </a:cubicBezTo>
                    <a:cubicBezTo>
                      <a:pt x="76" y="37"/>
                      <a:pt x="76" y="37"/>
                      <a:pt x="76" y="37"/>
                    </a:cubicBezTo>
                    <a:cubicBezTo>
                      <a:pt x="79" y="38"/>
                      <a:pt x="83" y="38"/>
                      <a:pt x="86" y="38"/>
                    </a:cubicBezTo>
                    <a:cubicBezTo>
                      <a:pt x="119" y="34"/>
                      <a:pt x="156" y="22"/>
                      <a:pt x="192" y="12"/>
                    </a:cubicBezTo>
                    <a:cubicBezTo>
                      <a:pt x="199" y="9"/>
                      <a:pt x="207" y="7"/>
                      <a:pt x="215" y="5"/>
                    </a:cubicBezTo>
                    <a:cubicBezTo>
                      <a:pt x="203" y="5"/>
                      <a:pt x="191" y="4"/>
                      <a:pt x="179" y="4"/>
                    </a:cubicBezTo>
                    <a:cubicBezTo>
                      <a:pt x="161" y="10"/>
                      <a:pt x="145" y="15"/>
                      <a:pt x="133" y="16"/>
                    </a:cubicBezTo>
                    <a:cubicBezTo>
                      <a:pt x="128" y="17"/>
                      <a:pt x="123" y="18"/>
                      <a:pt x="118" y="18"/>
                    </a:cubicBezTo>
                    <a:cubicBezTo>
                      <a:pt x="107" y="18"/>
                      <a:pt x="97" y="16"/>
                      <a:pt x="86" y="13"/>
                    </a:cubicBezTo>
                    <a:cubicBezTo>
                      <a:pt x="94" y="14"/>
                      <a:pt x="102" y="17"/>
                      <a:pt x="110" y="17"/>
                    </a:cubicBezTo>
                    <a:cubicBezTo>
                      <a:pt x="111" y="17"/>
                      <a:pt x="112" y="17"/>
                      <a:pt x="113" y="17"/>
                    </a:cubicBezTo>
                    <a:cubicBezTo>
                      <a:pt x="114" y="17"/>
                      <a:pt x="114" y="17"/>
                      <a:pt x="115" y="17"/>
                    </a:cubicBezTo>
                    <a:cubicBezTo>
                      <a:pt x="132" y="17"/>
                      <a:pt x="150" y="11"/>
                      <a:pt x="169" y="4"/>
                    </a:cubicBezTo>
                    <a:cubicBezTo>
                      <a:pt x="114" y="2"/>
                      <a:pt x="58" y="1"/>
                      <a:pt x="2" y="0"/>
                    </a:cubicBezTo>
                  </a:path>
                </a:pathLst>
              </a:custGeom>
              <a:solidFill>
                <a:srgbClr val="748A97"/>
              </a:solidFill>
              <a:ln>
                <a:noFill/>
              </a:ln>
            </p:spPr>
            <p:txBody>
              <a:bodyPr vert="horz" wrap="square" lIns="91440" tIns="45720" rIns="91440" bIns="45720" numCol="1" anchor="t" anchorCtr="0" compatLnSpc="1"/>
              <a:lstStyle/>
              <a:p>
                <a:endParaRPr lang="zh-CN" altLang="en-US"/>
              </a:p>
            </p:txBody>
          </p:sp>
          <p:sp>
            <p:nvSpPr>
              <p:cNvPr id="2256" name="Freeform 1141"/>
              <p:cNvSpPr>
                <a:spLocks noEditPoints="1"/>
              </p:cNvSpPr>
              <p:nvPr/>
            </p:nvSpPr>
            <p:spPr bwMode="auto">
              <a:xfrm>
                <a:off x="2095" y="3517"/>
                <a:ext cx="234" cy="45"/>
              </a:xfrm>
              <a:custGeom>
                <a:avLst/>
                <a:gdLst>
                  <a:gd name="T0" fmla="*/ 281 w 282"/>
                  <a:gd name="T1" fmla="*/ 46 h 54"/>
                  <a:gd name="T2" fmla="*/ 281 w 282"/>
                  <a:gd name="T3" fmla="*/ 46 h 54"/>
                  <a:gd name="T4" fmla="*/ 282 w 282"/>
                  <a:gd name="T5" fmla="*/ 46 h 54"/>
                  <a:gd name="T6" fmla="*/ 281 w 282"/>
                  <a:gd name="T7" fmla="*/ 46 h 54"/>
                  <a:gd name="T8" fmla="*/ 254 w 282"/>
                  <a:gd name="T9" fmla="*/ 42 h 54"/>
                  <a:gd name="T10" fmla="*/ 239 w 282"/>
                  <a:gd name="T11" fmla="*/ 47 h 54"/>
                  <a:gd name="T12" fmla="*/ 273 w 282"/>
                  <a:gd name="T13" fmla="*/ 46 h 54"/>
                  <a:gd name="T14" fmla="*/ 274 w 282"/>
                  <a:gd name="T15" fmla="*/ 45 h 54"/>
                  <a:gd name="T16" fmla="*/ 254 w 282"/>
                  <a:gd name="T17" fmla="*/ 42 h 54"/>
                  <a:gd name="T18" fmla="*/ 9 w 282"/>
                  <a:gd name="T19" fmla="*/ 32 h 54"/>
                  <a:gd name="T20" fmla="*/ 0 w 282"/>
                  <a:gd name="T21" fmla="*/ 54 h 54"/>
                  <a:gd name="T22" fmla="*/ 52 w 282"/>
                  <a:gd name="T23" fmla="*/ 51 h 54"/>
                  <a:gd name="T24" fmla="*/ 39 w 282"/>
                  <a:gd name="T25" fmla="*/ 47 h 54"/>
                  <a:gd name="T26" fmla="*/ 9 w 282"/>
                  <a:gd name="T27" fmla="*/ 32 h 54"/>
                  <a:gd name="T28" fmla="*/ 178 w 282"/>
                  <a:gd name="T29" fmla="*/ 22 h 54"/>
                  <a:gd name="T30" fmla="*/ 122 w 282"/>
                  <a:gd name="T31" fmla="*/ 48 h 54"/>
                  <a:gd name="T32" fmla="*/ 127 w 282"/>
                  <a:gd name="T33" fmla="*/ 48 h 54"/>
                  <a:gd name="T34" fmla="*/ 135 w 282"/>
                  <a:gd name="T35" fmla="*/ 48 h 54"/>
                  <a:gd name="T36" fmla="*/ 208 w 282"/>
                  <a:gd name="T37" fmla="*/ 48 h 54"/>
                  <a:gd name="T38" fmla="*/ 231 w 282"/>
                  <a:gd name="T39" fmla="*/ 40 h 54"/>
                  <a:gd name="T40" fmla="*/ 187 w 282"/>
                  <a:gd name="T41" fmla="*/ 34 h 54"/>
                  <a:gd name="T42" fmla="*/ 181 w 282"/>
                  <a:gd name="T43" fmla="*/ 33 h 54"/>
                  <a:gd name="T44" fmla="*/ 180 w 282"/>
                  <a:gd name="T45" fmla="*/ 37 h 54"/>
                  <a:gd name="T46" fmla="*/ 182 w 282"/>
                  <a:gd name="T47" fmla="*/ 23 h 54"/>
                  <a:gd name="T48" fmla="*/ 178 w 282"/>
                  <a:gd name="T49" fmla="*/ 22 h 54"/>
                  <a:gd name="T50" fmla="*/ 30 w 282"/>
                  <a:gd name="T51" fmla="*/ 0 h 54"/>
                  <a:gd name="T52" fmla="*/ 19 w 282"/>
                  <a:gd name="T53" fmla="*/ 6 h 54"/>
                  <a:gd name="T54" fmla="*/ 11 w 282"/>
                  <a:gd name="T55" fmla="*/ 25 h 54"/>
                  <a:gd name="T56" fmla="*/ 9 w 282"/>
                  <a:gd name="T57" fmla="*/ 31 h 54"/>
                  <a:gd name="T58" fmla="*/ 21 w 282"/>
                  <a:gd name="T59" fmla="*/ 38 h 54"/>
                  <a:gd name="T60" fmla="*/ 62 w 282"/>
                  <a:gd name="T61" fmla="*/ 51 h 54"/>
                  <a:gd name="T62" fmla="*/ 85 w 282"/>
                  <a:gd name="T63" fmla="*/ 50 h 54"/>
                  <a:gd name="T64" fmla="*/ 162 w 282"/>
                  <a:gd name="T65" fmla="*/ 20 h 54"/>
                  <a:gd name="T66" fmla="*/ 54 w 282"/>
                  <a:gd name="T67" fmla="*/ 4 h 54"/>
                  <a:gd name="T68" fmla="*/ 30 w 282"/>
                  <a:gd name="T6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2" h="54">
                    <a:moveTo>
                      <a:pt x="281" y="46"/>
                    </a:moveTo>
                    <a:cubicBezTo>
                      <a:pt x="281" y="46"/>
                      <a:pt x="281" y="46"/>
                      <a:pt x="281" y="46"/>
                    </a:cubicBezTo>
                    <a:cubicBezTo>
                      <a:pt x="281" y="46"/>
                      <a:pt x="282" y="46"/>
                      <a:pt x="282" y="46"/>
                    </a:cubicBezTo>
                    <a:cubicBezTo>
                      <a:pt x="281" y="46"/>
                      <a:pt x="281" y="46"/>
                      <a:pt x="281" y="46"/>
                    </a:cubicBezTo>
                    <a:moveTo>
                      <a:pt x="254" y="42"/>
                    </a:moveTo>
                    <a:cubicBezTo>
                      <a:pt x="249" y="44"/>
                      <a:pt x="244" y="46"/>
                      <a:pt x="239" y="47"/>
                    </a:cubicBezTo>
                    <a:cubicBezTo>
                      <a:pt x="250" y="47"/>
                      <a:pt x="262" y="47"/>
                      <a:pt x="273" y="46"/>
                    </a:cubicBezTo>
                    <a:cubicBezTo>
                      <a:pt x="273" y="46"/>
                      <a:pt x="274" y="45"/>
                      <a:pt x="274" y="45"/>
                    </a:cubicBezTo>
                    <a:cubicBezTo>
                      <a:pt x="254" y="42"/>
                      <a:pt x="254" y="42"/>
                      <a:pt x="254" y="42"/>
                    </a:cubicBezTo>
                    <a:moveTo>
                      <a:pt x="9" y="32"/>
                    </a:moveTo>
                    <a:cubicBezTo>
                      <a:pt x="6" y="40"/>
                      <a:pt x="3" y="48"/>
                      <a:pt x="0" y="54"/>
                    </a:cubicBezTo>
                    <a:cubicBezTo>
                      <a:pt x="17" y="53"/>
                      <a:pt x="35" y="52"/>
                      <a:pt x="52" y="51"/>
                    </a:cubicBezTo>
                    <a:cubicBezTo>
                      <a:pt x="47" y="50"/>
                      <a:pt x="43" y="49"/>
                      <a:pt x="39" y="47"/>
                    </a:cubicBezTo>
                    <a:cubicBezTo>
                      <a:pt x="28" y="44"/>
                      <a:pt x="19" y="38"/>
                      <a:pt x="9" y="32"/>
                    </a:cubicBezTo>
                    <a:moveTo>
                      <a:pt x="178" y="22"/>
                    </a:moveTo>
                    <a:cubicBezTo>
                      <a:pt x="159" y="33"/>
                      <a:pt x="141" y="42"/>
                      <a:pt x="122" y="48"/>
                    </a:cubicBezTo>
                    <a:cubicBezTo>
                      <a:pt x="124" y="48"/>
                      <a:pt x="126" y="48"/>
                      <a:pt x="127" y="48"/>
                    </a:cubicBezTo>
                    <a:cubicBezTo>
                      <a:pt x="130" y="48"/>
                      <a:pt x="133" y="48"/>
                      <a:pt x="135" y="48"/>
                    </a:cubicBezTo>
                    <a:cubicBezTo>
                      <a:pt x="160" y="48"/>
                      <a:pt x="185" y="48"/>
                      <a:pt x="208" y="48"/>
                    </a:cubicBezTo>
                    <a:cubicBezTo>
                      <a:pt x="216" y="45"/>
                      <a:pt x="224" y="43"/>
                      <a:pt x="231" y="40"/>
                    </a:cubicBezTo>
                    <a:cubicBezTo>
                      <a:pt x="187" y="34"/>
                      <a:pt x="187" y="34"/>
                      <a:pt x="187" y="34"/>
                    </a:cubicBezTo>
                    <a:cubicBezTo>
                      <a:pt x="181" y="33"/>
                      <a:pt x="181" y="33"/>
                      <a:pt x="181" y="33"/>
                    </a:cubicBezTo>
                    <a:cubicBezTo>
                      <a:pt x="181" y="36"/>
                      <a:pt x="180" y="37"/>
                      <a:pt x="180" y="37"/>
                    </a:cubicBezTo>
                    <a:cubicBezTo>
                      <a:pt x="180" y="37"/>
                      <a:pt x="180" y="32"/>
                      <a:pt x="182" y="23"/>
                    </a:cubicBezTo>
                    <a:cubicBezTo>
                      <a:pt x="180" y="23"/>
                      <a:pt x="179" y="22"/>
                      <a:pt x="178" y="22"/>
                    </a:cubicBezTo>
                    <a:moveTo>
                      <a:pt x="30" y="0"/>
                    </a:moveTo>
                    <a:cubicBezTo>
                      <a:pt x="26" y="2"/>
                      <a:pt x="22" y="4"/>
                      <a:pt x="19" y="6"/>
                    </a:cubicBezTo>
                    <a:cubicBezTo>
                      <a:pt x="17" y="12"/>
                      <a:pt x="14" y="19"/>
                      <a:pt x="11" y="25"/>
                    </a:cubicBezTo>
                    <a:cubicBezTo>
                      <a:pt x="11" y="27"/>
                      <a:pt x="10" y="29"/>
                      <a:pt x="9" y="31"/>
                    </a:cubicBezTo>
                    <a:cubicBezTo>
                      <a:pt x="21" y="38"/>
                      <a:pt x="21" y="38"/>
                      <a:pt x="21" y="38"/>
                    </a:cubicBezTo>
                    <a:cubicBezTo>
                      <a:pt x="33" y="46"/>
                      <a:pt x="47" y="50"/>
                      <a:pt x="62" y="51"/>
                    </a:cubicBezTo>
                    <a:cubicBezTo>
                      <a:pt x="70" y="51"/>
                      <a:pt x="77" y="50"/>
                      <a:pt x="85" y="50"/>
                    </a:cubicBezTo>
                    <a:cubicBezTo>
                      <a:pt x="110" y="46"/>
                      <a:pt x="137" y="35"/>
                      <a:pt x="162" y="20"/>
                    </a:cubicBezTo>
                    <a:cubicBezTo>
                      <a:pt x="127" y="16"/>
                      <a:pt x="91" y="11"/>
                      <a:pt x="54" y="4"/>
                    </a:cubicBezTo>
                    <a:cubicBezTo>
                      <a:pt x="30" y="0"/>
                      <a:pt x="30" y="0"/>
                      <a:pt x="30" y="0"/>
                    </a:cubicBezTo>
                  </a:path>
                </a:pathLst>
              </a:custGeom>
              <a:solidFill>
                <a:srgbClr val="405160"/>
              </a:solidFill>
              <a:ln>
                <a:noFill/>
              </a:ln>
            </p:spPr>
            <p:txBody>
              <a:bodyPr vert="horz" wrap="square" lIns="91440" tIns="45720" rIns="91440" bIns="45720" numCol="1" anchor="t" anchorCtr="0" compatLnSpc="1"/>
              <a:lstStyle/>
              <a:p>
                <a:endParaRPr lang="zh-CN" altLang="en-US"/>
              </a:p>
            </p:txBody>
          </p:sp>
          <p:sp>
            <p:nvSpPr>
              <p:cNvPr id="2257" name="Freeform 1142"/>
              <p:cNvSpPr>
                <a:spLocks noEditPoints="1"/>
              </p:cNvSpPr>
              <p:nvPr/>
            </p:nvSpPr>
            <p:spPr bwMode="auto">
              <a:xfrm>
                <a:off x="1724" y="3532"/>
                <a:ext cx="123" cy="76"/>
              </a:xfrm>
              <a:custGeom>
                <a:avLst/>
                <a:gdLst>
                  <a:gd name="T0" fmla="*/ 136 w 149"/>
                  <a:gd name="T1" fmla="*/ 89 h 92"/>
                  <a:gd name="T2" fmla="*/ 143 w 149"/>
                  <a:gd name="T3" fmla="*/ 91 h 92"/>
                  <a:gd name="T4" fmla="*/ 149 w 149"/>
                  <a:gd name="T5" fmla="*/ 92 h 92"/>
                  <a:gd name="T6" fmla="*/ 136 w 149"/>
                  <a:gd name="T7" fmla="*/ 89 h 92"/>
                  <a:gd name="T8" fmla="*/ 5 w 149"/>
                  <a:gd name="T9" fmla="*/ 0 h 92"/>
                  <a:gd name="T10" fmla="*/ 3 w 149"/>
                  <a:gd name="T11" fmla="*/ 1 h 92"/>
                  <a:gd name="T12" fmla="*/ 31 w 149"/>
                  <a:gd name="T13" fmla="*/ 31 h 92"/>
                  <a:gd name="T14" fmla="*/ 36 w 149"/>
                  <a:gd name="T15" fmla="*/ 31 h 92"/>
                  <a:gd name="T16" fmla="*/ 90 w 149"/>
                  <a:gd name="T17" fmla="*/ 35 h 92"/>
                  <a:gd name="T18" fmla="*/ 5 w 149"/>
                  <a:gd name="T1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92">
                    <a:moveTo>
                      <a:pt x="136" y="89"/>
                    </a:moveTo>
                    <a:cubicBezTo>
                      <a:pt x="138" y="90"/>
                      <a:pt x="141" y="91"/>
                      <a:pt x="143" y="91"/>
                    </a:cubicBezTo>
                    <a:cubicBezTo>
                      <a:pt x="145" y="92"/>
                      <a:pt x="147" y="92"/>
                      <a:pt x="149" y="92"/>
                    </a:cubicBezTo>
                    <a:cubicBezTo>
                      <a:pt x="145" y="91"/>
                      <a:pt x="140" y="90"/>
                      <a:pt x="136" y="89"/>
                    </a:cubicBezTo>
                    <a:moveTo>
                      <a:pt x="5" y="0"/>
                    </a:moveTo>
                    <a:cubicBezTo>
                      <a:pt x="4" y="0"/>
                      <a:pt x="3" y="0"/>
                      <a:pt x="3" y="1"/>
                    </a:cubicBezTo>
                    <a:cubicBezTo>
                      <a:pt x="0" y="2"/>
                      <a:pt x="9" y="14"/>
                      <a:pt x="31" y="31"/>
                    </a:cubicBezTo>
                    <a:cubicBezTo>
                      <a:pt x="33" y="31"/>
                      <a:pt x="34" y="31"/>
                      <a:pt x="36" y="31"/>
                    </a:cubicBezTo>
                    <a:cubicBezTo>
                      <a:pt x="48" y="31"/>
                      <a:pt x="66" y="33"/>
                      <a:pt x="90" y="35"/>
                    </a:cubicBezTo>
                    <a:cubicBezTo>
                      <a:pt x="42" y="17"/>
                      <a:pt x="13" y="0"/>
                      <a:pt x="5" y="0"/>
                    </a:cubicBezTo>
                  </a:path>
                </a:pathLst>
              </a:custGeom>
              <a:solidFill>
                <a:srgbClr val="748A97"/>
              </a:solidFill>
              <a:ln>
                <a:noFill/>
              </a:ln>
            </p:spPr>
            <p:txBody>
              <a:bodyPr vert="horz" wrap="square" lIns="91440" tIns="45720" rIns="91440" bIns="45720" numCol="1" anchor="t" anchorCtr="0" compatLnSpc="1"/>
              <a:lstStyle/>
              <a:p>
                <a:endParaRPr lang="zh-CN" altLang="en-US"/>
              </a:p>
            </p:txBody>
          </p:sp>
          <p:sp>
            <p:nvSpPr>
              <p:cNvPr id="2258" name="Freeform 1143"/>
              <p:cNvSpPr>
                <a:spLocks noEditPoints="1"/>
              </p:cNvSpPr>
              <p:nvPr/>
            </p:nvSpPr>
            <p:spPr bwMode="auto">
              <a:xfrm>
                <a:off x="1738" y="3557"/>
                <a:ext cx="394" cy="48"/>
              </a:xfrm>
              <a:custGeom>
                <a:avLst/>
                <a:gdLst>
                  <a:gd name="T0" fmla="*/ 470 w 475"/>
                  <a:gd name="T1" fmla="*/ 41 h 58"/>
                  <a:gd name="T2" fmla="*/ 441 w 475"/>
                  <a:gd name="T3" fmla="*/ 46 h 58"/>
                  <a:gd name="T4" fmla="*/ 475 w 475"/>
                  <a:gd name="T5" fmla="*/ 43 h 58"/>
                  <a:gd name="T6" fmla="*/ 470 w 475"/>
                  <a:gd name="T7" fmla="*/ 41 h 58"/>
                  <a:gd name="T8" fmla="*/ 73 w 475"/>
                  <a:gd name="T9" fmla="*/ 4 h 58"/>
                  <a:gd name="T10" fmla="*/ 87 w 475"/>
                  <a:gd name="T11" fmla="*/ 9 h 58"/>
                  <a:gd name="T12" fmla="*/ 329 w 475"/>
                  <a:gd name="T13" fmla="*/ 50 h 58"/>
                  <a:gd name="T14" fmla="*/ 364 w 475"/>
                  <a:gd name="T15" fmla="*/ 49 h 58"/>
                  <a:gd name="T16" fmla="*/ 366 w 475"/>
                  <a:gd name="T17" fmla="*/ 49 h 58"/>
                  <a:gd name="T18" fmla="*/ 359 w 475"/>
                  <a:gd name="T19" fmla="*/ 13 h 58"/>
                  <a:gd name="T20" fmla="*/ 359 w 475"/>
                  <a:gd name="T21" fmla="*/ 12 h 58"/>
                  <a:gd name="T22" fmla="*/ 344 w 475"/>
                  <a:gd name="T23" fmla="*/ 18 h 58"/>
                  <a:gd name="T24" fmla="*/ 359 w 475"/>
                  <a:gd name="T25" fmla="*/ 12 h 58"/>
                  <a:gd name="T26" fmla="*/ 358 w 475"/>
                  <a:gd name="T27" fmla="*/ 9 h 58"/>
                  <a:gd name="T28" fmla="*/ 225 w 475"/>
                  <a:gd name="T29" fmla="*/ 13 h 58"/>
                  <a:gd name="T30" fmla="*/ 166 w 475"/>
                  <a:gd name="T31" fmla="*/ 12 h 58"/>
                  <a:gd name="T32" fmla="*/ 144 w 475"/>
                  <a:gd name="T33" fmla="*/ 10 h 58"/>
                  <a:gd name="T34" fmla="*/ 144 w 475"/>
                  <a:gd name="T35" fmla="*/ 20 h 58"/>
                  <a:gd name="T36" fmla="*/ 143 w 475"/>
                  <a:gd name="T37" fmla="*/ 10 h 58"/>
                  <a:gd name="T38" fmla="*/ 73 w 475"/>
                  <a:gd name="T39" fmla="*/ 4 h 58"/>
                  <a:gd name="T40" fmla="*/ 14 w 475"/>
                  <a:gd name="T41" fmla="*/ 0 h 58"/>
                  <a:gd name="T42" fmla="*/ 3 w 475"/>
                  <a:gd name="T43" fmla="*/ 4 h 58"/>
                  <a:gd name="T44" fmla="*/ 119 w 475"/>
                  <a:gd name="T45" fmla="*/ 58 h 58"/>
                  <a:gd name="T46" fmla="*/ 14 w 475"/>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5" h="57">
                    <a:moveTo>
                      <a:pt x="470" y="41"/>
                    </a:moveTo>
                    <a:cubicBezTo>
                      <a:pt x="460" y="42"/>
                      <a:pt x="450" y="44"/>
                      <a:pt x="441" y="46"/>
                    </a:cubicBezTo>
                    <a:cubicBezTo>
                      <a:pt x="452" y="45"/>
                      <a:pt x="463" y="44"/>
                      <a:pt x="475" y="43"/>
                    </a:cubicBezTo>
                    <a:cubicBezTo>
                      <a:pt x="473" y="42"/>
                      <a:pt x="471" y="41"/>
                      <a:pt x="470" y="41"/>
                    </a:cubicBezTo>
                    <a:moveTo>
                      <a:pt x="73" y="4"/>
                    </a:moveTo>
                    <a:cubicBezTo>
                      <a:pt x="77" y="6"/>
                      <a:pt x="82" y="8"/>
                      <a:pt x="87" y="9"/>
                    </a:cubicBezTo>
                    <a:cubicBezTo>
                      <a:pt x="144" y="29"/>
                      <a:pt x="225" y="50"/>
                      <a:pt x="329" y="50"/>
                    </a:cubicBezTo>
                    <a:cubicBezTo>
                      <a:pt x="341" y="50"/>
                      <a:pt x="352" y="49"/>
                      <a:pt x="364" y="49"/>
                    </a:cubicBezTo>
                    <a:cubicBezTo>
                      <a:pt x="365" y="49"/>
                      <a:pt x="365" y="49"/>
                      <a:pt x="366" y="49"/>
                    </a:cubicBezTo>
                    <a:cubicBezTo>
                      <a:pt x="364" y="40"/>
                      <a:pt x="362" y="27"/>
                      <a:pt x="359" y="13"/>
                    </a:cubicBezTo>
                    <a:cubicBezTo>
                      <a:pt x="359" y="13"/>
                      <a:pt x="359" y="13"/>
                      <a:pt x="359" y="12"/>
                    </a:cubicBezTo>
                    <a:cubicBezTo>
                      <a:pt x="354" y="14"/>
                      <a:pt x="349" y="16"/>
                      <a:pt x="344" y="18"/>
                    </a:cubicBezTo>
                    <a:cubicBezTo>
                      <a:pt x="359" y="12"/>
                      <a:pt x="359" y="12"/>
                      <a:pt x="359" y="12"/>
                    </a:cubicBezTo>
                    <a:cubicBezTo>
                      <a:pt x="359" y="11"/>
                      <a:pt x="358" y="10"/>
                      <a:pt x="358" y="9"/>
                    </a:cubicBezTo>
                    <a:cubicBezTo>
                      <a:pt x="310" y="11"/>
                      <a:pt x="265" y="13"/>
                      <a:pt x="225" y="13"/>
                    </a:cubicBezTo>
                    <a:cubicBezTo>
                      <a:pt x="204" y="13"/>
                      <a:pt x="184" y="12"/>
                      <a:pt x="166" y="12"/>
                    </a:cubicBezTo>
                    <a:cubicBezTo>
                      <a:pt x="158" y="11"/>
                      <a:pt x="151" y="11"/>
                      <a:pt x="144" y="10"/>
                    </a:cubicBezTo>
                    <a:cubicBezTo>
                      <a:pt x="144" y="17"/>
                      <a:pt x="144" y="20"/>
                      <a:pt x="144" y="20"/>
                    </a:cubicBezTo>
                    <a:cubicBezTo>
                      <a:pt x="144" y="20"/>
                      <a:pt x="144" y="16"/>
                      <a:pt x="143" y="10"/>
                    </a:cubicBezTo>
                    <a:cubicBezTo>
                      <a:pt x="116" y="9"/>
                      <a:pt x="93" y="6"/>
                      <a:pt x="73" y="4"/>
                    </a:cubicBezTo>
                    <a:moveTo>
                      <a:pt x="14" y="0"/>
                    </a:moveTo>
                    <a:cubicBezTo>
                      <a:pt x="8" y="0"/>
                      <a:pt x="4" y="1"/>
                      <a:pt x="3" y="4"/>
                    </a:cubicBezTo>
                    <a:cubicBezTo>
                      <a:pt x="0" y="11"/>
                      <a:pt x="41" y="38"/>
                      <a:pt x="119" y="58"/>
                    </a:cubicBezTo>
                    <a:cubicBezTo>
                      <a:pt x="71" y="38"/>
                      <a:pt x="36" y="17"/>
                      <a:pt x="14" y="0"/>
                    </a:cubicBezTo>
                  </a:path>
                </a:pathLst>
              </a:custGeom>
              <a:solidFill>
                <a:srgbClr val="748A97"/>
              </a:solidFill>
              <a:ln>
                <a:noFill/>
              </a:ln>
            </p:spPr>
            <p:txBody>
              <a:bodyPr vert="horz" wrap="square" lIns="91440" tIns="45720" rIns="91440" bIns="45720" numCol="1" anchor="t" anchorCtr="0" compatLnSpc="1"/>
              <a:lstStyle/>
              <a:p>
                <a:endParaRPr lang="zh-CN" altLang="en-US"/>
              </a:p>
            </p:txBody>
          </p:sp>
          <p:sp>
            <p:nvSpPr>
              <p:cNvPr id="2259" name="Freeform 1144"/>
              <p:cNvSpPr>
                <a:spLocks noEditPoints="1"/>
              </p:cNvSpPr>
              <p:nvPr/>
            </p:nvSpPr>
            <p:spPr bwMode="auto">
              <a:xfrm>
                <a:off x="1856" y="3562"/>
                <a:ext cx="272" cy="36"/>
              </a:xfrm>
              <a:custGeom>
                <a:avLst/>
                <a:gdLst>
                  <a:gd name="T0" fmla="*/ 0 w 327"/>
                  <a:gd name="T1" fmla="*/ 4 h 43"/>
                  <a:gd name="T2" fmla="*/ 1 w 327"/>
                  <a:gd name="T3" fmla="*/ 14 h 43"/>
                  <a:gd name="T4" fmla="*/ 1 w 327"/>
                  <a:gd name="T5" fmla="*/ 4 h 43"/>
                  <a:gd name="T6" fmla="*/ 0 w 327"/>
                  <a:gd name="T7" fmla="*/ 4 h 43"/>
                  <a:gd name="T8" fmla="*/ 223 w 327"/>
                  <a:gd name="T9" fmla="*/ 3 h 43"/>
                  <a:gd name="T10" fmla="*/ 215 w 327"/>
                  <a:gd name="T11" fmla="*/ 3 h 43"/>
                  <a:gd name="T12" fmla="*/ 216 w 327"/>
                  <a:gd name="T13" fmla="*/ 6 h 43"/>
                  <a:gd name="T14" fmla="*/ 223 w 327"/>
                  <a:gd name="T15" fmla="*/ 3 h 43"/>
                  <a:gd name="T16" fmla="*/ 287 w 327"/>
                  <a:gd name="T17" fmla="*/ 0 h 43"/>
                  <a:gd name="T18" fmla="*/ 224 w 327"/>
                  <a:gd name="T19" fmla="*/ 3 h 43"/>
                  <a:gd name="T20" fmla="*/ 216 w 327"/>
                  <a:gd name="T21" fmla="*/ 6 h 43"/>
                  <a:gd name="T22" fmla="*/ 216 w 327"/>
                  <a:gd name="T23" fmla="*/ 7 h 43"/>
                  <a:gd name="T24" fmla="*/ 223 w 327"/>
                  <a:gd name="T25" fmla="*/ 43 h 43"/>
                  <a:gd name="T26" fmla="*/ 298 w 327"/>
                  <a:gd name="T27" fmla="*/ 40 h 43"/>
                  <a:gd name="T28" fmla="*/ 327 w 327"/>
                  <a:gd name="T29" fmla="*/ 35 h 43"/>
                  <a:gd name="T30" fmla="*/ 311 w 327"/>
                  <a:gd name="T31" fmla="*/ 28 h 43"/>
                  <a:gd name="T32" fmla="*/ 296 w 327"/>
                  <a:gd name="T33" fmla="*/ 19 h 43"/>
                  <a:gd name="T34" fmla="*/ 291 w 327"/>
                  <a:gd name="T35" fmla="*/ 32 h 43"/>
                  <a:gd name="T36" fmla="*/ 296 w 327"/>
                  <a:gd name="T37" fmla="*/ 19 h 43"/>
                  <a:gd name="T38" fmla="*/ 296 w 327"/>
                  <a:gd name="T39" fmla="*/ 19 h 43"/>
                  <a:gd name="T40" fmla="*/ 288 w 327"/>
                  <a:gd name="T41" fmla="*/ 14 h 43"/>
                  <a:gd name="T42" fmla="*/ 284 w 327"/>
                  <a:gd name="T43" fmla="*/ 12 h 43"/>
                  <a:gd name="T44" fmla="*/ 283 w 327"/>
                  <a:gd name="T45" fmla="*/ 11 h 43"/>
                  <a:gd name="T46" fmla="*/ 282 w 327"/>
                  <a:gd name="T47" fmla="*/ 12 h 43"/>
                  <a:gd name="T48" fmla="*/ 287 w 327"/>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43">
                    <a:moveTo>
                      <a:pt x="0" y="4"/>
                    </a:moveTo>
                    <a:cubicBezTo>
                      <a:pt x="1" y="10"/>
                      <a:pt x="1" y="14"/>
                      <a:pt x="1" y="14"/>
                    </a:cubicBezTo>
                    <a:cubicBezTo>
                      <a:pt x="1" y="14"/>
                      <a:pt x="1" y="11"/>
                      <a:pt x="1" y="4"/>
                    </a:cubicBezTo>
                    <a:cubicBezTo>
                      <a:pt x="1" y="4"/>
                      <a:pt x="0" y="4"/>
                      <a:pt x="0" y="4"/>
                    </a:cubicBezTo>
                    <a:moveTo>
                      <a:pt x="223" y="3"/>
                    </a:moveTo>
                    <a:cubicBezTo>
                      <a:pt x="220" y="3"/>
                      <a:pt x="218" y="3"/>
                      <a:pt x="215" y="3"/>
                    </a:cubicBezTo>
                    <a:cubicBezTo>
                      <a:pt x="215" y="4"/>
                      <a:pt x="216" y="5"/>
                      <a:pt x="216" y="6"/>
                    </a:cubicBezTo>
                    <a:cubicBezTo>
                      <a:pt x="223" y="3"/>
                      <a:pt x="223" y="3"/>
                      <a:pt x="223" y="3"/>
                    </a:cubicBezTo>
                    <a:moveTo>
                      <a:pt x="287" y="0"/>
                    </a:moveTo>
                    <a:cubicBezTo>
                      <a:pt x="266" y="1"/>
                      <a:pt x="245" y="2"/>
                      <a:pt x="224" y="3"/>
                    </a:cubicBezTo>
                    <a:cubicBezTo>
                      <a:pt x="221" y="4"/>
                      <a:pt x="219" y="5"/>
                      <a:pt x="216" y="6"/>
                    </a:cubicBezTo>
                    <a:cubicBezTo>
                      <a:pt x="216" y="7"/>
                      <a:pt x="216" y="7"/>
                      <a:pt x="216" y="7"/>
                    </a:cubicBezTo>
                    <a:cubicBezTo>
                      <a:pt x="219" y="21"/>
                      <a:pt x="221" y="34"/>
                      <a:pt x="223" y="43"/>
                    </a:cubicBezTo>
                    <a:cubicBezTo>
                      <a:pt x="247" y="43"/>
                      <a:pt x="272" y="42"/>
                      <a:pt x="298" y="40"/>
                    </a:cubicBezTo>
                    <a:cubicBezTo>
                      <a:pt x="307" y="38"/>
                      <a:pt x="317" y="36"/>
                      <a:pt x="327" y="35"/>
                    </a:cubicBezTo>
                    <a:cubicBezTo>
                      <a:pt x="322" y="32"/>
                      <a:pt x="316" y="30"/>
                      <a:pt x="311" y="28"/>
                    </a:cubicBezTo>
                    <a:cubicBezTo>
                      <a:pt x="296" y="19"/>
                      <a:pt x="296" y="19"/>
                      <a:pt x="296" y="19"/>
                    </a:cubicBezTo>
                    <a:cubicBezTo>
                      <a:pt x="293" y="28"/>
                      <a:pt x="291" y="32"/>
                      <a:pt x="291" y="32"/>
                    </a:cubicBezTo>
                    <a:cubicBezTo>
                      <a:pt x="291" y="32"/>
                      <a:pt x="293" y="27"/>
                      <a:pt x="296" y="19"/>
                    </a:cubicBezTo>
                    <a:cubicBezTo>
                      <a:pt x="296" y="19"/>
                      <a:pt x="296" y="19"/>
                      <a:pt x="296" y="19"/>
                    </a:cubicBezTo>
                    <a:cubicBezTo>
                      <a:pt x="288" y="14"/>
                      <a:pt x="288" y="14"/>
                      <a:pt x="288" y="14"/>
                    </a:cubicBezTo>
                    <a:cubicBezTo>
                      <a:pt x="284" y="12"/>
                      <a:pt x="284" y="12"/>
                      <a:pt x="284" y="12"/>
                    </a:cubicBezTo>
                    <a:cubicBezTo>
                      <a:pt x="283" y="11"/>
                      <a:pt x="283" y="11"/>
                      <a:pt x="283" y="11"/>
                    </a:cubicBezTo>
                    <a:cubicBezTo>
                      <a:pt x="282" y="12"/>
                      <a:pt x="282" y="12"/>
                      <a:pt x="282" y="12"/>
                    </a:cubicBezTo>
                    <a:cubicBezTo>
                      <a:pt x="282" y="12"/>
                      <a:pt x="284" y="7"/>
                      <a:pt x="287" y="0"/>
                    </a:cubicBezTo>
                  </a:path>
                </a:pathLst>
              </a:custGeom>
              <a:solidFill>
                <a:srgbClr val="405160"/>
              </a:solidFill>
              <a:ln>
                <a:noFill/>
              </a:ln>
            </p:spPr>
            <p:txBody>
              <a:bodyPr vert="horz" wrap="square" lIns="91440" tIns="45720" rIns="91440" bIns="45720" numCol="1" anchor="t" anchorCtr="0" compatLnSpc="1"/>
              <a:lstStyle/>
              <a:p>
                <a:endParaRPr lang="zh-CN" altLang="en-US"/>
              </a:p>
            </p:txBody>
          </p:sp>
          <p:sp>
            <p:nvSpPr>
              <p:cNvPr id="2260" name="Freeform 1145"/>
              <p:cNvSpPr>
                <a:spLocks noEditPoints="1"/>
              </p:cNvSpPr>
              <p:nvPr/>
            </p:nvSpPr>
            <p:spPr bwMode="auto">
              <a:xfrm>
                <a:off x="1749" y="3557"/>
                <a:ext cx="499" cy="60"/>
              </a:xfrm>
              <a:custGeom>
                <a:avLst/>
                <a:gdLst>
                  <a:gd name="T0" fmla="*/ 574 w 601"/>
                  <a:gd name="T1" fmla="*/ 24 h 72"/>
                  <a:gd name="T2" fmla="*/ 575 w 601"/>
                  <a:gd name="T3" fmla="*/ 28 h 72"/>
                  <a:gd name="T4" fmla="*/ 575 w 601"/>
                  <a:gd name="T5" fmla="*/ 27 h 72"/>
                  <a:gd name="T6" fmla="*/ 577 w 601"/>
                  <a:gd name="T7" fmla="*/ 26 h 72"/>
                  <a:gd name="T8" fmla="*/ 574 w 601"/>
                  <a:gd name="T9" fmla="*/ 24 h 72"/>
                  <a:gd name="T10" fmla="*/ 572 w 601"/>
                  <a:gd name="T11" fmla="*/ 22 h 72"/>
                  <a:gd name="T12" fmla="*/ 456 w 601"/>
                  <a:gd name="T13" fmla="*/ 41 h 72"/>
                  <a:gd name="T14" fmla="*/ 461 w 601"/>
                  <a:gd name="T15" fmla="*/ 43 h 72"/>
                  <a:gd name="T16" fmla="*/ 427 w 601"/>
                  <a:gd name="T17" fmla="*/ 46 h 72"/>
                  <a:gd name="T18" fmla="*/ 378 w 601"/>
                  <a:gd name="T19" fmla="*/ 54 h 72"/>
                  <a:gd name="T20" fmla="*/ 361 w 601"/>
                  <a:gd name="T21" fmla="*/ 57 h 72"/>
                  <a:gd name="T22" fmla="*/ 357 w 601"/>
                  <a:gd name="T23" fmla="*/ 58 h 72"/>
                  <a:gd name="T24" fmla="*/ 355 w 601"/>
                  <a:gd name="T25" fmla="*/ 58 h 72"/>
                  <a:gd name="T26" fmla="*/ 357 w 601"/>
                  <a:gd name="T27" fmla="*/ 69 h 72"/>
                  <a:gd name="T28" fmla="*/ 359 w 601"/>
                  <a:gd name="T29" fmla="*/ 69 h 72"/>
                  <a:gd name="T30" fmla="*/ 377 w 601"/>
                  <a:gd name="T31" fmla="*/ 70 h 72"/>
                  <a:gd name="T32" fmla="*/ 487 w 601"/>
                  <a:gd name="T33" fmla="*/ 71 h 72"/>
                  <a:gd name="T34" fmla="*/ 493 w 601"/>
                  <a:gd name="T35" fmla="*/ 69 h 72"/>
                  <a:gd name="T36" fmla="*/ 498 w 601"/>
                  <a:gd name="T37" fmla="*/ 70 h 72"/>
                  <a:gd name="T38" fmla="*/ 499 w 601"/>
                  <a:gd name="T39" fmla="*/ 71 h 72"/>
                  <a:gd name="T40" fmla="*/ 542 w 601"/>
                  <a:gd name="T41" fmla="*/ 71 h 72"/>
                  <a:gd name="T42" fmla="*/ 561 w 601"/>
                  <a:gd name="T43" fmla="*/ 72 h 72"/>
                  <a:gd name="T44" fmla="*/ 595 w 601"/>
                  <a:gd name="T45" fmla="*/ 71 h 72"/>
                  <a:gd name="T46" fmla="*/ 596 w 601"/>
                  <a:gd name="T47" fmla="*/ 70 h 72"/>
                  <a:gd name="T48" fmla="*/ 601 w 601"/>
                  <a:gd name="T49" fmla="*/ 64 h 72"/>
                  <a:gd name="T50" fmla="*/ 583 w 601"/>
                  <a:gd name="T51" fmla="*/ 54 h 72"/>
                  <a:gd name="T52" fmla="*/ 580 w 601"/>
                  <a:gd name="T53" fmla="*/ 52 h 72"/>
                  <a:gd name="T54" fmla="*/ 579 w 601"/>
                  <a:gd name="T55" fmla="*/ 51 h 72"/>
                  <a:gd name="T56" fmla="*/ 579 w 601"/>
                  <a:gd name="T57" fmla="*/ 51 h 72"/>
                  <a:gd name="T58" fmla="*/ 579 w 601"/>
                  <a:gd name="T59" fmla="*/ 51 h 72"/>
                  <a:gd name="T60" fmla="*/ 579 w 601"/>
                  <a:gd name="T61" fmla="*/ 52 h 72"/>
                  <a:gd name="T62" fmla="*/ 576 w 601"/>
                  <a:gd name="T63" fmla="*/ 37 h 72"/>
                  <a:gd name="T64" fmla="*/ 574 w 601"/>
                  <a:gd name="T65" fmla="*/ 24 h 72"/>
                  <a:gd name="T66" fmla="*/ 572 w 601"/>
                  <a:gd name="T67" fmla="*/ 22 h 72"/>
                  <a:gd name="T68" fmla="*/ 5 w 601"/>
                  <a:gd name="T69" fmla="*/ 0 h 72"/>
                  <a:gd name="T70" fmla="*/ 0 w 601"/>
                  <a:gd name="T71" fmla="*/ 0 h 72"/>
                  <a:gd name="T72" fmla="*/ 105 w 601"/>
                  <a:gd name="T73" fmla="*/ 58 h 72"/>
                  <a:gd name="T74" fmla="*/ 118 w 601"/>
                  <a:gd name="T75" fmla="*/ 61 h 72"/>
                  <a:gd name="T76" fmla="*/ 160 w 601"/>
                  <a:gd name="T77" fmla="*/ 63 h 72"/>
                  <a:gd name="T78" fmla="*/ 352 w 601"/>
                  <a:gd name="T79" fmla="*/ 69 h 72"/>
                  <a:gd name="T80" fmla="*/ 357 w 601"/>
                  <a:gd name="T81" fmla="*/ 69 h 72"/>
                  <a:gd name="T82" fmla="*/ 355 w 601"/>
                  <a:gd name="T83" fmla="*/ 59 h 72"/>
                  <a:gd name="T84" fmla="*/ 354 w 601"/>
                  <a:gd name="T85" fmla="*/ 59 h 72"/>
                  <a:gd name="T86" fmla="*/ 355 w 601"/>
                  <a:gd name="T87" fmla="*/ 60 h 72"/>
                  <a:gd name="T88" fmla="*/ 352 w 601"/>
                  <a:gd name="T89" fmla="*/ 49 h 72"/>
                  <a:gd name="T90" fmla="*/ 350 w 601"/>
                  <a:gd name="T91" fmla="*/ 49 h 72"/>
                  <a:gd name="T92" fmla="*/ 315 w 601"/>
                  <a:gd name="T93" fmla="*/ 50 h 72"/>
                  <a:gd name="T94" fmla="*/ 73 w 601"/>
                  <a:gd name="T95" fmla="*/ 9 h 72"/>
                  <a:gd name="T96" fmla="*/ 59 w 601"/>
                  <a:gd name="T97" fmla="*/ 4 h 72"/>
                  <a:gd name="T98" fmla="*/ 5 w 601"/>
                  <a:gd name="T9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1" h="72">
                    <a:moveTo>
                      <a:pt x="574" y="24"/>
                    </a:moveTo>
                    <a:cubicBezTo>
                      <a:pt x="574" y="25"/>
                      <a:pt x="574" y="26"/>
                      <a:pt x="575" y="28"/>
                    </a:cubicBezTo>
                    <a:cubicBezTo>
                      <a:pt x="575" y="27"/>
                      <a:pt x="575" y="27"/>
                      <a:pt x="575" y="27"/>
                    </a:cubicBezTo>
                    <a:cubicBezTo>
                      <a:pt x="577" y="26"/>
                      <a:pt x="577" y="26"/>
                      <a:pt x="577" y="26"/>
                    </a:cubicBezTo>
                    <a:cubicBezTo>
                      <a:pt x="576" y="26"/>
                      <a:pt x="575" y="25"/>
                      <a:pt x="574" y="24"/>
                    </a:cubicBezTo>
                    <a:moveTo>
                      <a:pt x="572" y="22"/>
                    </a:moveTo>
                    <a:cubicBezTo>
                      <a:pt x="533" y="28"/>
                      <a:pt x="495" y="34"/>
                      <a:pt x="456" y="41"/>
                    </a:cubicBezTo>
                    <a:cubicBezTo>
                      <a:pt x="457" y="41"/>
                      <a:pt x="459" y="42"/>
                      <a:pt x="461" y="43"/>
                    </a:cubicBezTo>
                    <a:cubicBezTo>
                      <a:pt x="449" y="44"/>
                      <a:pt x="438" y="45"/>
                      <a:pt x="427" y="46"/>
                    </a:cubicBezTo>
                    <a:cubicBezTo>
                      <a:pt x="410" y="49"/>
                      <a:pt x="394" y="52"/>
                      <a:pt x="378" y="54"/>
                    </a:cubicBezTo>
                    <a:cubicBezTo>
                      <a:pt x="361" y="57"/>
                      <a:pt x="361" y="57"/>
                      <a:pt x="361" y="57"/>
                    </a:cubicBezTo>
                    <a:cubicBezTo>
                      <a:pt x="357" y="58"/>
                      <a:pt x="357" y="58"/>
                      <a:pt x="357" y="58"/>
                    </a:cubicBezTo>
                    <a:cubicBezTo>
                      <a:pt x="355" y="58"/>
                      <a:pt x="355" y="58"/>
                      <a:pt x="355" y="58"/>
                    </a:cubicBezTo>
                    <a:cubicBezTo>
                      <a:pt x="356" y="63"/>
                      <a:pt x="357" y="66"/>
                      <a:pt x="357" y="69"/>
                    </a:cubicBezTo>
                    <a:cubicBezTo>
                      <a:pt x="358" y="69"/>
                      <a:pt x="358" y="69"/>
                      <a:pt x="359" y="69"/>
                    </a:cubicBezTo>
                    <a:cubicBezTo>
                      <a:pt x="364" y="69"/>
                      <a:pt x="370" y="69"/>
                      <a:pt x="377" y="70"/>
                    </a:cubicBezTo>
                    <a:cubicBezTo>
                      <a:pt x="412" y="70"/>
                      <a:pt x="449" y="71"/>
                      <a:pt x="487" y="71"/>
                    </a:cubicBezTo>
                    <a:cubicBezTo>
                      <a:pt x="489" y="69"/>
                      <a:pt x="491" y="69"/>
                      <a:pt x="493" y="69"/>
                    </a:cubicBezTo>
                    <a:cubicBezTo>
                      <a:pt x="495" y="69"/>
                      <a:pt x="497" y="69"/>
                      <a:pt x="498" y="70"/>
                    </a:cubicBezTo>
                    <a:cubicBezTo>
                      <a:pt x="498" y="71"/>
                      <a:pt x="499" y="71"/>
                      <a:pt x="499" y="71"/>
                    </a:cubicBezTo>
                    <a:cubicBezTo>
                      <a:pt x="513" y="71"/>
                      <a:pt x="527" y="71"/>
                      <a:pt x="542" y="71"/>
                    </a:cubicBezTo>
                    <a:cubicBezTo>
                      <a:pt x="548" y="71"/>
                      <a:pt x="555" y="72"/>
                      <a:pt x="561" y="72"/>
                    </a:cubicBezTo>
                    <a:cubicBezTo>
                      <a:pt x="572" y="72"/>
                      <a:pt x="584" y="71"/>
                      <a:pt x="595" y="71"/>
                    </a:cubicBezTo>
                    <a:cubicBezTo>
                      <a:pt x="595" y="71"/>
                      <a:pt x="595" y="70"/>
                      <a:pt x="596" y="70"/>
                    </a:cubicBezTo>
                    <a:cubicBezTo>
                      <a:pt x="597" y="68"/>
                      <a:pt x="599" y="66"/>
                      <a:pt x="601" y="64"/>
                    </a:cubicBezTo>
                    <a:cubicBezTo>
                      <a:pt x="594" y="61"/>
                      <a:pt x="589" y="57"/>
                      <a:pt x="583" y="54"/>
                    </a:cubicBezTo>
                    <a:cubicBezTo>
                      <a:pt x="580" y="52"/>
                      <a:pt x="580" y="52"/>
                      <a:pt x="580" y="52"/>
                    </a:cubicBezTo>
                    <a:cubicBezTo>
                      <a:pt x="579" y="51"/>
                      <a:pt x="579" y="51"/>
                      <a:pt x="579" y="51"/>
                    </a:cubicBezTo>
                    <a:cubicBezTo>
                      <a:pt x="579" y="51"/>
                      <a:pt x="579" y="51"/>
                      <a:pt x="579" y="51"/>
                    </a:cubicBezTo>
                    <a:cubicBezTo>
                      <a:pt x="579" y="51"/>
                      <a:pt x="579" y="51"/>
                      <a:pt x="579" y="51"/>
                    </a:cubicBezTo>
                    <a:cubicBezTo>
                      <a:pt x="579" y="51"/>
                      <a:pt x="579" y="52"/>
                      <a:pt x="579" y="52"/>
                    </a:cubicBezTo>
                    <a:cubicBezTo>
                      <a:pt x="579" y="52"/>
                      <a:pt x="577" y="44"/>
                      <a:pt x="576" y="37"/>
                    </a:cubicBezTo>
                    <a:cubicBezTo>
                      <a:pt x="575" y="32"/>
                      <a:pt x="574" y="26"/>
                      <a:pt x="574" y="24"/>
                    </a:cubicBezTo>
                    <a:cubicBezTo>
                      <a:pt x="573" y="23"/>
                      <a:pt x="573" y="22"/>
                      <a:pt x="572" y="22"/>
                    </a:cubicBezTo>
                    <a:moveTo>
                      <a:pt x="5" y="0"/>
                    </a:moveTo>
                    <a:cubicBezTo>
                      <a:pt x="3" y="0"/>
                      <a:pt x="2" y="0"/>
                      <a:pt x="0" y="0"/>
                    </a:cubicBezTo>
                    <a:cubicBezTo>
                      <a:pt x="22" y="17"/>
                      <a:pt x="57" y="38"/>
                      <a:pt x="105" y="58"/>
                    </a:cubicBezTo>
                    <a:cubicBezTo>
                      <a:pt x="109" y="59"/>
                      <a:pt x="114" y="60"/>
                      <a:pt x="118" y="61"/>
                    </a:cubicBezTo>
                    <a:cubicBezTo>
                      <a:pt x="131" y="61"/>
                      <a:pt x="145" y="62"/>
                      <a:pt x="160" y="63"/>
                    </a:cubicBezTo>
                    <a:cubicBezTo>
                      <a:pt x="214" y="65"/>
                      <a:pt x="279" y="68"/>
                      <a:pt x="352" y="69"/>
                    </a:cubicBezTo>
                    <a:cubicBezTo>
                      <a:pt x="353" y="69"/>
                      <a:pt x="355" y="69"/>
                      <a:pt x="357" y="69"/>
                    </a:cubicBezTo>
                    <a:cubicBezTo>
                      <a:pt x="356" y="66"/>
                      <a:pt x="355" y="63"/>
                      <a:pt x="355" y="59"/>
                    </a:cubicBezTo>
                    <a:cubicBezTo>
                      <a:pt x="354" y="59"/>
                      <a:pt x="354" y="59"/>
                      <a:pt x="354" y="59"/>
                    </a:cubicBezTo>
                    <a:cubicBezTo>
                      <a:pt x="355" y="59"/>
                      <a:pt x="355" y="60"/>
                      <a:pt x="355" y="60"/>
                    </a:cubicBezTo>
                    <a:cubicBezTo>
                      <a:pt x="354" y="60"/>
                      <a:pt x="353" y="56"/>
                      <a:pt x="352" y="49"/>
                    </a:cubicBezTo>
                    <a:cubicBezTo>
                      <a:pt x="351" y="49"/>
                      <a:pt x="351" y="49"/>
                      <a:pt x="350" y="49"/>
                    </a:cubicBezTo>
                    <a:cubicBezTo>
                      <a:pt x="338" y="49"/>
                      <a:pt x="327" y="50"/>
                      <a:pt x="315" y="50"/>
                    </a:cubicBezTo>
                    <a:cubicBezTo>
                      <a:pt x="211" y="50"/>
                      <a:pt x="130" y="29"/>
                      <a:pt x="73" y="9"/>
                    </a:cubicBezTo>
                    <a:cubicBezTo>
                      <a:pt x="68" y="8"/>
                      <a:pt x="63" y="6"/>
                      <a:pt x="59" y="4"/>
                    </a:cubicBezTo>
                    <a:cubicBezTo>
                      <a:pt x="35" y="2"/>
                      <a:pt x="17" y="0"/>
                      <a:pt x="5" y="0"/>
                    </a:cubicBezTo>
                  </a:path>
                </a:pathLst>
              </a:custGeom>
              <a:solidFill>
                <a:srgbClr val="405160"/>
              </a:solidFill>
              <a:ln>
                <a:noFill/>
              </a:ln>
            </p:spPr>
            <p:txBody>
              <a:bodyPr vert="horz" wrap="square" lIns="91440" tIns="45720" rIns="91440" bIns="45720" numCol="1" anchor="t" anchorCtr="0" compatLnSpc="1"/>
              <a:lstStyle/>
              <a:p>
                <a:endParaRPr lang="zh-CN" altLang="en-US"/>
              </a:p>
            </p:txBody>
          </p:sp>
          <p:sp>
            <p:nvSpPr>
              <p:cNvPr id="2261" name="Freeform 1146"/>
              <p:cNvSpPr>
                <a:spLocks noEditPoints="1"/>
              </p:cNvSpPr>
              <p:nvPr/>
            </p:nvSpPr>
            <p:spPr bwMode="auto">
              <a:xfrm>
                <a:off x="2041" y="3556"/>
                <a:ext cx="288" cy="59"/>
              </a:xfrm>
              <a:custGeom>
                <a:avLst/>
                <a:gdLst>
                  <a:gd name="T0" fmla="*/ 0 w 347"/>
                  <a:gd name="T1" fmla="*/ 51 h 71"/>
                  <a:gd name="T2" fmla="*/ 2 w 347"/>
                  <a:gd name="T3" fmla="*/ 61 h 71"/>
                  <a:gd name="T4" fmla="*/ 5 w 347"/>
                  <a:gd name="T5" fmla="*/ 71 h 71"/>
                  <a:gd name="T6" fmla="*/ 3 w 347"/>
                  <a:gd name="T7" fmla="*/ 60 h 71"/>
                  <a:gd name="T8" fmla="*/ 9 w 347"/>
                  <a:gd name="T9" fmla="*/ 59 h 71"/>
                  <a:gd name="T10" fmla="*/ 75 w 347"/>
                  <a:gd name="T11" fmla="*/ 48 h 71"/>
                  <a:gd name="T12" fmla="*/ 229 w 347"/>
                  <a:gd name="T13" fmla="*/ 13 h 71"/>
                  <a:gd name="T14" fmla="*/ 254 w 347"/>
                  <a:gd name="T15" fmla="*/ 14 h 71"/>
                  <a:gd name="T16" fmla="*/ 267 w 347"/>
                  <a:gd name="T17" fmla="*/ 10 h 71"/>
                  <a:gd name="T18" fmla="*/ 64 w 347"/>
                  <a:gd name="T19" fmla="*/ 8 h 71"/>
                  <a:gd name="T20" fmla="*/ 60 w 347"/>
                  <a:gd name="T21" fmla="*/ 19 h 71"/>
                  <a:gd name="T22" fmla="*/ 65 w 347"/>
                  <a:gd name="T23" fmla="*/ 22 h 71"/>
                  <a:gd name="T24" fmla="*/ 73 w 347"/>
                  <a:gd name="T25" fmla="*/ 27 h 71"/>
                  <a:gd name="T26" fmla="*/ 73 w 347"/>
                  <a:gd name="T27" fmla="*/ 27 h 71"/>
                  <a:gd name="T28" fmla="*/ 104 w 347"/>
                  <a:gd name="T29" fmla="*/ 43 h 71"/>
                  <a:gd name="T30" fmla="*/ 219 w 347"/>
                  <a:gd name="T31" fmla="*/ 23 h 71"/>
                  <a:gd name="T32" fmla="*/ 217 w 347"/>
                  <a:gd name="T33" fmla="*/ 13 h 71"/>
                  <a:gd name="T34" fmla="*/ 158 w 347"/>
                  <a:gd name="T35" fmla="*/ 8 h 71"/>
                  <a:gd name="T36" fmla="*/ 116 w 347"/>
                  <a:gd name="T37" fmla="*/ 5 h 71"/>
                  <a:gd name="T38" fmla="*/ 126 w 347"/>
                  <a:gd name="T39" fmla="*/ 5 h 71"/>
                  <a:gd name="T40" fmla="*/ 149 w 347"/>
                  <a:gd name="T41" fmla="*/ 4 h 71"/>
                  <a:gd name="T42" fmla="*/ 284 w 347"/>
                  <a:gd name="T43" fmla="*/ 6 h 71"/>
                  <a:gd name="T44" fmla="*/ 299 w 347"/>
                  <a:gd name="T45" fmla="*/ 9 h 71"/>
                  <a:gd name="T46" fmla="*/ 272 w 347"/>
                  <a:gd name="T47" fmla="*/ 2 h 71"/>
                  <a:gd name="T48" fmla="*/ 191 w 347"/>
                  <a:gd name="T49" fmla="*/ 2 h 71"/>
                  <a:gd name="T50" fmla="*/ 185 w 347"/>
                  <a:gd name="T51" fmla="*/ 3 h 71"/>
                  <a:gd name="T52" fmla="*/ 190 w 347"/>
                  <a:gd name="T53" fmla="*/ 11 h 71"/>
                  <a:gd name="T54" fmla="*/ 221 w 347"/>
                  <a:gd name="T55" fmla="*/ 12 h 71"/>
                  <a:gd name="T56" fmla="*/ 231 w 347"/>
                  <a:gd name="T57" fmla="*/ 6 h 71"/>
                  <a:gd name="T58" fmla="*/ 233 w 347"/>
                  <a:gd name="T59" fmla="*/ 6 h 71"/>
                  <a:gd name="T60" fmla="*/ 233 w 347"/>
                  <a:gd name="T61" fmla="*/ 6 h 71"/>
                  <a:gd name="T62" fmla="*/ 272 w 347"/>
                  <a:gd name="T63" fmla="*/ 2 h 71"/>
                  <a:gd name="T64" fmla="*/ 303 w 347"/>
                  <a:gd name="T65" fmla="*/ 1 h 71"/>
                  <a:gd name="T66" fmla="*/ 301 w 347"/>
                  <a:gd name="T67" fmla="*/ 9 h 71"/>
                  <a:gd name="T68" fmla="*/ 337 w 347"/>
                  <a:gd name="T69" fmla="*/ 0 h 71"/>
                  <a:gd name="T70" fmla="*/ 345 w 347"/>
                  <a:gd name="T71" fmla="*/ 0 h 71"/>
                  <a:gd name="T72" fmla="*/ 346 w 347"/>
                  <a:gd name="T73" fmla="*/ 4 h 71"/>
                  <a:gd name="T74" fmla="*/ 346 w 347"/>
                  <a:gd name="T7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7" h="71">
                    <a:moveTo>
                      <a:pt x="75" y="48"/>
                    </a:moveTo>
                    <a:cubicBezTo>
                      <a:pt x="49" y="50"/>
                      <a:pt x="24" y="51"/>
                      <a:pt x="0" y="51"/>
                    </a:cubicBezTo>
                    <a:cubicBezTo>
                      <a:pt x="1" y="58"/>
                      <a:pt x="2" y="62"/>
                      <a:pt x="3" y="62"/>
                    </a:cubicBezTo>
                    <a:cubicBezTo>
                      <a:pt x="3" y="62"/>
                      <a:pt x="3" y="61"/>
                      <a:pt x="2" y="61"/>
                    </a:cubicBezTo>
                    <a:cubicBezTo>
                      <a:pt x="3" y="61"/>
                      <a:pt x="3" y="61"/>
                      <a:pt x="3" y="61"/>
                    </a:cubicBezTo>
                    <a:cubicBezTo>
                      <a:pt x="3" y="65"/>
                      <a:pt x="4" y="68"/>
                      <a:pt x="5" y="71"/>
                    </a:cubicBezTo>
                    <a:cubicBezTo>
                      <a:pt x="5" y="71"/>
                      <a:pt x="5" y="71"/>
                      <a:pt x="5" y="71"/>
                    </a:cubicBezTo>
                    <a:cubicBezTo>
                      <a:pt x="5" y="68"/>
                      <a:pt x="4" y="65"/>
                      <a:pt x="3" y="60"/>
                    </a:cubicBezTo>
                    <a:cubicBezTo>
                      <a:pt x="5" y="60"/>
                      <a:pt x="5" y="60"/>
                      <a:pt x="5" y="60"/>
                    </a:cubicBezTo>
                    <a:cubicBezTo>
                      <a:pt x="9" y="59"/>
                      <a:pt x="9" y="59"/>
                      <a:pt x="9" y="59"/>
                    </a:cubicBezTo>
                    <a:cubicBezTo>
                      <a:pt x="26" y="56"/>
                      <a:pt x="26" y="56"/>
                      <a:pt x="26" y="56"/>
                    </a:cubicBezTo>
                    <a:cubicBezTo>
                      <a:pt x="42" y="54"/>
                      <a:pt x="58" y="51"/>
                      <a:pt x="75" y="48"/>
                    </a:cubicBezTo>
                    <a:moveTo>
                      <a:pt x="267" y="10"/>
                    </a:moveTo>
                    <a:cubicBezTo>
                      <a:pt x="253" y="12"/>
                      <a:pt x="240" y="13"/>
                      <a:pt x="229" y="13"/>
                    </a:cubicBezTo>
                    <a:cubicBezTo>
                      <a:pt x="230" y="14"/>
                      <a:pt x="233" y="14"/>
                      <a:pt x="238" y="14"/>
                    </a:cubicBezTo>
                    <a:cubicBezTo>
                      <a:pt x="242" y="14"/>
                      <a:pt x="248" y="14"/>
                      <a:pt x="254" y="14"/>
                    </a:cubicBezTo>
                    <a:cubicBezTo>
                      <a:pt x="259" y="12"/>
                      <a:pt x="263" y="11"/>
                      <a:pt x="266" y="10"/>
                    </a:cubicBezTo>
                    <a:cubicBezTo>
                      <a:pt x="267" y="10"/>
                      <a:pt x="267" y="10"/>
                      <a:pt x="267" y="10"/>
                    </a:cubicBezTo>
                    <a:moveTo>
                      <a:pt x="116" y="5"/>
                    </a:moveTo>
                    <a:cubicBezTo>
                      <a:pt x="99" y="6"/>
                      <a:pt x="81" y="7"/>
                      <a:pt x="64" y="8"/>
                    </a:cubicBezTo>
                    <a:cubicBezTo>
                      <a:pt x="61" y="15"/>
                      <a:pt x="59" y="20"/>
                      <a:pt x="59" y="20"/>
                    </a:cubicBezTo>
                    <a:cubicBezTo>
                      <a:pt x="59" y="20"/>
                      <a:pt x="59" y="20"/>
                      <a:pt x="60" y="19"/>
                    </a:cubicBezTo>
                    <a:cubicBezTo>
                      <a:pt x="61" y="20"/>
                      <a:pt x="61" y="20"/>
                      <a:pt x="61" y="20"/>
                    </a:cubicBezTo>
                    <a:cubicBezTo>
                      <a:pt x="65" y="22"/>
                      <a:pt x="65" y="22"/>
                      <a:pt x="65" y="22"/>
                    </a:cubicBezTo>
                    <a:cubicBezTo>
                      <a:pt x="73" y="27"/>
                      <a:pt x="73" y="27"/>
                      <a:pt x="73" y="27"/>
                    </a:cubicBezTo>
                    <a:cubicBezTo>
                      <a:pt x="73" y="27"/>
                      <a:pt x="73" y="27"/>
                      <a:pt x="73" y="27"/>
                    </a:cubicBezTo>
                    <a:cubicBezTo>
                      <a:pt x="70" y="35"/>
                      <a:pt x="68" y="40"/>
                      <a:pt x="68" y="40"/>
                    </a:cubicBezTo>
                    <a:cubicBezTo>
                      <a:pt x="68" y="40"/>
                      <a:pt x="70" y="36"/>
                      <a:pt x="73" y="27"/>
                    </a:cubicBezTo>
                    <a:cubicBezTo>
                      <a:pt x="88" y="36"/>
                      <a:pt x="88" y="36"/>
                      <a:pt x="88" y="36"/>
                    </a:cubicBezTo>
                    <a:cubicBezTo>
                      <a:pt x="93" y="38"/>
                      <a:pt x="99" y="40"/>
                      <a:pt x="104" y="43"/>
                    </a:cubicBezTo>
                    <a:cubicBezTo>
                      <a:pt x="143" y="36"/>
                      <a:pt x="181" y="30"/>
                      <a:pt x="220" y="24"/>
                    </a:cubicBezTo>
                    <a:cubicBezTo>
                      <a:pt x="220" y="24"/>
                      <a:pt x="220" y="23"/>
                      <a:pt x="219" y="23"/>
                    </a:cubicBezTo>
                    <a:cubicBezTo>
                      <a:pt x="219" y="19"/>
                      <a:pt x="220" y="16"/>
                      <a:pt x="220" y="13"/>
                    </a:cubicBezTo>
                    <a:cubicBezTo>
                      <a:pt x="219" y="13"/>
                      <a:pt x="218" y="13"/>
                      <a:pt x="217" y="13"/>
                    </a:cubicBezTo>
                    <a:cubicBezTo>
                      <a:pt x="215" y="13"/>
                      <a:pt x="212" y="13"/>
                      <a:pt x="209" y="13"/>
                    </a:cubicBezTo>
                    <a:cubicBezTo>
                      <a:pt x="192" y="13"/>
                      <a:pt x="175" y="10"/>
                      <a:pt x="158" y="8"/>
                    </a:cubicBezTo>
                    <a:cubicBezTo>
                      <a:pt x="154" y="9"/>
                      <a:pt x="150" y="9"/>
                      <a:pt x="146" y="9"/>
                    </a:cubicBezTo>
                    <a:cubicBezTo>
                      <a:pt x="135" y="9"/>
                      <a:pt x="125" y="8"/>
                      <a:pt x="116" y="5"/>
                    </a:cubicBezTo>
                    <a:moveTo>
                      <a:pt x="149" y="4"/>
                    </a:moveTo>
                    <a:cubicBezTo>
                      <a:pt x="141" y="4"/>
                      <a:pt x="134" y="5"/>
                      <a:pt x="126" y="5"/>
                    </a:cubicBezTo>
                    <a:cubicBezTo>
                      <a:pt x="128" y="5"/>
                      <a:pt x="130" y="5"/>
                      <a:pt x="132" y="5"/>
                    </a:cubicBezTo>
                    <a:cubicBezTo>
                      <a:pt x="137" y="5"/>
                      <a:pt x="143" y="5"/>
                      <a:pt x="149" y="4"/>
                    </a:cubicBezTo>
                    <a:moveTo>
                      <a:pt x="300" y="2"/>
                    </a:moveTo>
                    <a:cubicBezTo>
                      <a:pt x="295" y="4"/>
                      <a:pt x="289" y="5"/>
                      <a:pt x="284" y="6"/>
                    </a:cubicBezTo>
                    <a:cubicBezTo>
                      <a:pt x="285" y="7"/>
                      <a:pt x="285" y="8"/>
                      <a:pt x="284" y="11"/>
                    </a:cubicBezTo>
                    <a:cubicBezTo>
                      <a:pt x="289" y="10"/>
                      <a:pt x="294" y="10"/>
                      <a:pt x="299" y="9"/>
                    </a:cubicBezTo>
                    <a:cubicBezTo>
                      <a:pt x="299" y="7"/>
                      <a:pt x="300" y="4"/>
                      <a:pt x="300" y="2"/>
                    </a:cubicBezTo>
                    <a:moveTo>
                      <a:pt x="272" y="2"/>
                    </a:moveTo>
                    <a:cubicBezTo>
                      <a:pt x="249" y="2"/>
                      <a:pt x="224" y="2"/>
                      <a:pt x="199" y="2"/>
                    </a:cubicBezTo>
                    <a:cubicBezTo>
                      <a:pt x="197" y="2"/>
                      <a:pt x="194" y="2"/>
                      <a:pt x="191" y="2"/>
                    </a:cubicBezTo>
                    <a:cubicBezTo>
                      <a:pt x="190" y="2"/>
                      <a:pt x="188" y="2"/>
                      <a:pt x="186" y="2"/>
                    </a:cubicBezTo>
                    <a:cubicBezTo>
                      <a:pt x="186" y="3"/>
                      <a:pt x="185" y="3"/>
                      <a:pt x="185" y="3"/>
                    </a:cubicBezTo>
                    <a:cubicBezTo>
                      <a:pt x="176" y="6"/>
                      <a:pt x="167" y="7"/>
                      <a:pt x="159" y="8"/>
                    </a:cubicBezTo>
                    <a:cubicBezTo>
                      <a:pt x="190" y="11"/>
                      <a:pt x="190" y="11"/>
                      <a:pt x="190" y="11"/>
                    </a:cubicBezTo>
                    <a:cubicBezTo>
                      <a:pt x="197" y="12"/>
                      <a:pt x="203" y="12"/>
                      <a:pt x="210" y="12"/>
                    </a:cubicBezTo>
                    <a:cubicBezTo>
                      <a:pt x="214" y="12"/>
                      <a:pt x="217" y="12"/>
                      <a:pt x="221" y="12"/>
                    </a:cubicBezTo>
                    <a:cubicBezTo>
                      <a:pt x="222" y="6"/>
                      <a:pt x="225" y="5"/>
                      <a:pt x="228" y="5"/>
                    </a:cubicBezTo>
                    <a:cubicBezTo>
                      <a:pt x="229" y="5"/>
                      <a:pt x="230" y="5"/>
                      <a:pt x="231" y="6"/>
                    </a:cubicBezTo>
                    <a:cubicBezTo>
                      <a:pt x="232" y="6"/>
                      <a:pt x="233" y="6"/>
                      <a:pt x="233" y="6"/>
                    </a:cubicBezTo>
                    <a:cubicBezTo>
                      <a:pt x="233" y="6"/>
                      <a:pt x="233" y="6"/>
                      <a:pt x="233" y="6"/>
                    </a:cubicBezTo>
                    <a:cubicBezTo>
                      <a:pt x="233" y="6"/>
                      <a:pt x="233" y="6"/>
                      <a:pt x="233" y="6"/>
                    </a:cubicBezTo>
                    <a:cubicBezTo>
                      <a:pt x="233" y="6"/>
                      <a:pt x="233" y="6"/>
                      <a:pt x="233" y="6"/>
                    </a:cubicBezTo>
                    <a:cubicBezTo>
                      <a:pt x="229" y="8"/>
                      <a:pt x="227" y="10"/>
                      <a:pt x="227" y="11"/>
                    </a:cubicBezTo>
                    <a:cubicBezTo>
                      <a:pt x="242" y="10"/>
                      <a:pt x="257" y="7"/>
                      <a:pt x="272" y="2"/>
                    </a:cubicBezTo>
                    <a:moveTo>
                      <a:pt x="337" y="0"/>
                    </a:moveTo>
                    <a:cubicBezTo>
                      <a:pt x="326" y="1"/>
                      <a:pt x="314" y="1"/>
                      <a:pt x="303" y="1"/>
                    </a:cubicBezTo>
                    <a:cubicBezTo>
                      <a:pt x="303" y="1"/>
                      <a:pt x="302" y="1"/>
                      <a:pt x="302" y="1"/>
                    </a:cubicBezTo>
                    <a:cubicBezTo>
                      <a:pt x="302" y="4"/>
                      <a:pt x="301" y="7"/>
                      <a:pt x="301" y="9"/>
                    </a:cubicBezTo>
                    <a:cubicBezTo>
                      <a:pt x="310" y="8"/>
                      <a:pt x="320" y="7"/>
                      <a:pt x="331" y="6"/>
                    </a:cubicBezTo>
                    <a:cubicBezTo>
                      <a:pt x="333" y="4"/>
                      <a:pt x="335" y="2"/>
                      <a:pt x="337" y="0"/>
                    </a:cubicBezTo>
                    <a:moveTo>
                      <a:pt x="346" y="0"/>
                    </a:moveTo>
                    <a:cubicBezTo>
                      <a:pt x="346" y="0"/>
                      <a:pt x="345" y="0"/>
                      <a:pt x="345" y="0"/>
                    </a:cubicBezTo>
                    <a:cubicBezTo>
                      <a:pt x="342" y="2"/>
                      <a:pt x="340" y="3"/>
                      <a:pt x="338" y="5"/>
                    </a:cubicBezTo>
                    <a:cubicBezTo>
                      <a:pt x="341" y="5"/>
                      <a:pt x="344" y="4"/>
                      <a:pt x="346" y="4"/>
                    </a:cubicBezTo>
                    <a:cubicBezTo>
                      <a:pt x="346" y="3"/>
                      <a:pt x="347" y="1"/>
                      <a:pt x="347" y="0"/>
                    </a:cubicBezTo>
                    <a:cubicBezTo>
                      <a:pt x="346" y="0"/>
                      <a:pt x="346" y="0"/>
                      <a:pt x="346" y="0"/>
                    </a:cubicBezTo>
                  </a:path>
                </a:pathLst>
              </a:custGeom>
              <a:solidFill>
                <a:srgbClr val="232F3D"/>
              </a:solidFill>
              <a:ln>
                <a:noFill/>
              </a:ln>
            </p:spPr>
            <p:txBody>
              <a:bodyPr vert="horz" wrap="square" lIns="91440" tIns="45720" rIns="91440" bIns="45720" numCol="1" anchor="t" anchorCtr="0" compatLnSpc="1"/>
              <a:lstStyle/>
              <a:p>
                <a:endParaRPr lang="zh-CN" altLang="en-US"/>
              </a:p>
            </p:txBody>
          </p:sp>
          <p:sp>
            <p:nvSpPr>
              <p:cNvPr id="2262" name="Freeform 1147"/>
              <p:cNvSpPr/>
              <p:nvPr/>
            </p:nvSpPr>
            <p:spPr bwMode="auto">
              <a:xfrm>
                <a:off x="2295" y="3594"/>
                <a:ext cx="16" cy="3"/>
              </a:xfrm>
              <a:custGeom>
                <a:avLst/>
                <a:gdLst>
                  <a:gd name="T0" fmla="*/ 0 w 20"/>
                  <a:gd name="T1" fmla="*/ 0 h 4"/>
                  <a:gd name="T2" fmla="*/ 20 w 20"/>
                  <a:gd name="T3" fmla="*/ 4 h 4"/>
                  <a:gd name="T4" fmla="*/ 19 w 20"/>
                  <a:gd name="T5" fmla="*/ 1 h 4"/>
                  <a:gd name="T6" fmla="*/ 0 w 20"/>
                  <a:gd name="T7" fmla="*/ 0 h 4"/>
                </a:gdLst>
                <a:ahLst/>
                <a:cxnLst>
                  <a:cxn ang="0">
                    <a:pos x="T0" y="T1"/>
                  </a:cxn>
                  <a:cxn ang="0">
                    <a:pos x="T2" y="T3"/>
                  </a:cxn>
                  <a:cxn ang="0">
                    <a:pos x="T4" y="T5"/>
                  </a:cxn>
                  <a:cxn ang="0">
                    <a:pos x="T6" y="T7"/>
                  </a:cxn>
                </a:cxnLst>
                <a:rect l="0" t="0" r="r" b="b"/>
                <a:pathLst>
                  <a:path w="20" h="4">
                    <a:moveTo>
                      <a:pt x="0" y="0"/>
                    </a:moveTo>
                    <a:cubicBezTo>
                      <a:pt x="7" y="1"/>
                      <a:pt x="13" y="3"/>
                      <a:pt x="20" y="4"/>
                    </a:cubicBezTo>
                    <a:cubicBezTo>
                      <a:pt x="20" y="3"/>
                      <a:pt x="20" y="2"/>
                      <a:pt x="19" y="1"/>
                    </a:cubicBezTo>
                    <a:cubicBezTo>
                      <a:pt x="13" y="0"/>
                      <a:pt x="6" y="0"/>
                      <a:pt x="0" y="0"/>
                    </a:cubicBezTo>
                  </a:path>
                </a:pathLst>
              </a:custGeom>
              <a:solidFill>
                <a:srgbClr val="232F3D"/>
              </a:solidFill>
              <a:ln>
                <a:noFill/>
              </a:ln>
            </p:spPr>
            <p:txBody>
              <a:bodyPr vert="horz" wrap="square" lIns="91440" tIns="45720" rIns="91440" bIns="45720" numCol="1" anchor="t" anchorCtr="0" compatLnSpc="1"/>
              <a:lstStyle/>
              <a:p>
                <a:endParaRPr lang="zh-CN" altLang="en-US"/>
              </a:p>
            </p:txBody>
          </p:sp>
          <p:sp>
            <p:nvSpPr>
              <p:cNvPr id="2263" name="Freeform 1148"/>
              <p:cNvSpPr/>
              <p:nvPr/>
            </p:nvSpPr>
            <p:spPr bwMode="auto">
              <a:xfrm>
                <a:off x="2310" y="3595"/>
                <a:ext cx="12" cy="4"/>
              </a:xfrm>
              <a:custGeom>
                <a:avLst/>
                <a:gdLst>
                  <a:gd name="T0" fmla="*/ 0 w 14"/>
                  <a:gd name="T1" fmla="*/ 0 h 5"/>
                  <a:gd name="T2" fmla="*/ 1 w 14"/>
                  <a:gd name="T3" fmla="*/ 3 h 5"/>
                  <a:gd name="T4" fmla="*/ 13 w 14"/>
                  <a:gd name="T5" fmla="*/ 5 h 5"/>
                  <a:gd name="T6" fmla="*/ 14 w 14"/>
                  <a:gd name="T7" fmla="*/ 0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1"/>
                      <a:pt x="1" y="2"/>
                      <a:pt x="1" y="3"/>
                    </a:cubicBezTo>
                    <a:cubicBezTo>
                      <a:pt x="5" y="4"/>
                      <a:pt x="9" y="4"/>
                      <a:pt x="13" y="5"/>
                    </a:cubicBezTo>
                    <a:cubicBezTo>
                      <a:pt x="14" y="4"/>
                      <a:pt x="14" y="2"/>
                      <a:pt x="14" y="0"/>
                    </a:cubicBezTo>
                    <a:cubicBezTo>
                      <a:pt x="10" y="0"/>
                      <a:pt x="5" y="0"/>
                      <a:pt x="0" y="0"/>
                    </a:cubicBezTo>
                  </a:path>
                </a:pathLst>
              </a:custGeom>
              <a:solidFill>
                <a:srgbClr val="121A25"/>
              </a:solidFill>
              <a:ln>
                <a:noFill/>
              </a:ln>
            </p:spPr>
            <p:txBody>
              <a:bodyPr vert="horz" wrap="square" lIns="91440" tIns="45720" rIns="91440" bIns="45720" numCol="1" anchor="t" anchorCtr="0" compatLnSpc="1"/>
              <a:lstStyle/>
              <a:p>
                <a:endParaRPr lang="zh-CN" altLang="en-US"/>
              </a:p>
            </p:txBody>
          </p:sp>
          <p:sp>
            <p:nvSpPr>
              <p:cNvPr id="2264" name="Freeform 1149"/>
              <p:cNvSpPr/>
              <p:nvPr/>
            </p:nvSpPr>
            <p:spPr bwMode="auto">
              <a:xfrm>
                <a:off x="2153" y="3615"/>
                <a:ext cx="10" cy="1"/>
              </a:xfrm>
              <a:custGeom>
                <a:avLst/>
                <a:gdLst>
                  <a:gd name="T0" fmla="*/ 6 w 12"/>
                  <a:gd name="T1" fmla="*/ 0 h 2"/>
                  <a:gd name="T2" fmla="*/ 0 w 12"/>
                  <a:gd name="T3" fmla="*/ 2 h 2"/>
                  <a:gd name="T4" fmla="*/ 7 w 12"/>
                  <a:gd name="T5" fmla="*/ 2 h 2"/>
                  <a:gd name="T6" fmla="*/ 12 w 12"/>
                  <a:gd name="T7" fmla="*/ 2 h 2"/>
                  <a:gd name="T8" fmla="*/ 11 w 12"/>
                  <a:gd name="T9" fmla="*/ 1 h 2"/>
                  <a:gd name="T10" fmla="*/ 6 w 12"/>
                  <a:gd name="T11" fmla="*/ 0 h 2"/>
                </a:gdLst>
                <a:ahLst/>
                <a:cxnLst>
                  <a:cxn ang="0">
                    <a:pos x="T0" y="T1"/>
                  </a:cxn>
                  <a:cxn ang="0">
                    <a:pos x="T2" y="T3"/>
                  </a:cxn>
                  <a:cxn ang="0">
                    <a:pos x="T4" y="T5"/>
                  </a:cxn>
                  <a:cxn ang="0">
                    <a:pos x="T6" y="T7"/>
                  </a:cxn>
                  <a:cxn ang="0">
                    <a:pos x="T8" y="T9"/>
                  </a:cxn>
                  <a:cxn ang="0">
                    <a:pos x="T10" y="T11"/>
                  </a:cxn>
                </a:cxnLst>
                <a:rect l="0" t="0" r="r" b="b"/>
                <a:pathLst>
                  <a:path w="12" h="2">
                    <a:moveTo>
                      <a:pt x="6" y="0"/>
                    </a:moveTo>
                    <a:cubicBezTo>
                      <a:pt x="4" y="0"/>
                      <a:pt x="2" y="0"/>
                      <a:pt x="0" y="2"/>
                    </a:cubicBezTo>
                    <a:cubicBezTo>
                      <a:pt x="2" y="2"/>
                      <a:pt x="5" y="2"/>
                      <a:pt x="7" y="2"/>
                    </a:cubicBezTo>
                    <a:cubicBezTo>
                      <a:pt x="9" y="2"/>
                      <a:pt x="10" y="2"/>
                      <a:pt x="12" y="2"/>
                    </a:cubicBezTo>
                    <a:cubicBezTo>
                      <a:pt x="12" y="2"/>
                      <a:pt x="11" y="2"/>
                      <a:pt x="11" y="1"/>
                    </a:cubicBezTo>
                    <a:cubicBezTo>
                      <a:pt x="10" y="0"/>
                      <a:pt x="8" y="0"/>
                      <a:pt x="6" y="0"/>
                    </a:cubicBezTo>
                  </a:path>
                </a:pathLst>
              </a:custGeom>
              <a:solidFill>
                <a:srgbClr val="384B5B"/>
              </a:solidFill>
              <a:ln>
                <a:noFill/>
              </a:ln>
            </p:spPr>
            <p:txBody>
              <a:bodyPr vert="horz" wrap="square" lIns="91440" tIns="45720" rIns="91440" bIns="45720" numCol="1" anchor="t" anchorCtr="0" compatLnSpc="1"/>
              <a:lstStyle/>
              <a:p>
                <a:endParaRPr lang="zh-CN" altLang="en-US"/>
              </a:p>
            </p:txBody>
          </p:sp>
          <p:sp>
            <p:nvSpPr>
              <p:cNvPr id="2265" name="Freeform 1150"/>
              <p:cNvSpPr/>
              <p:nvPr/>
            </p:nvSpPr>
            <p:spPr bwMode="auto">
              <a:xfrm>
                <a:off x="2243" y="3610"/>
                <a:ext cx="15" cy="6"/>
              </a:xfrm>
              <a:custGeom>
                <a:avLst/>
                <a:gdLst>
                  <a:gd name="T0" fmla="*/ 6 w 18"/>
                  <a:gd name="T1" fmla="*/ 0 h 7"/>
                  <a:gd name="T2" fmla="*/ 1 w 18"/>
                  <a:gd name="T3" fmla="*/ 6 h 7"/>
                  <a:gd name="T4" fmla="*/ 0 w 18"/>
                  <a:gd name="T5" fmla="*/ 7 h 7"/>
                  <a:gd name="T6" fmla="*/ 18 w 18"/>
                  <a:gd name="T7" fmla="*/ 6 h 7"/>
                  <a:gd name="T8" fmla="*/ 6 w 18"/>
                  <a:gd name="T9" fmla="*/ 0 h 7"/>
                </a:gdLst>
                <a:ahLst/>
                <a:cxnLst>
                  <a:cxn ang="0">
                    <a:pos x="T0" y="T1"/>
                  </a:cxn>
                  <a:cxn ang="0">
                    <a:pos x="T2" y="T3"/>
                  </a:cxn>
                  <a:cxn ang="0">
                    <a:pos x="T4" y="T5"/>
                  </a:cxn>
                  <a:cxn ang="0">
                    <a:pos x="T6" y="T7"/>
                  </a:cxn>
                  <a:cxn ang="0">
                    <a:pos x="T8" y="T9"/>
                  </a:cxn>
                </a:cxnLst>
                <a:rect l="0" t="0" r="r" b="b"/>
                <a:pathLst>
                  <a:path w="18" h="7">
                    <a:moveTo>
                      <a:pt x="6" y="0"/>
                    </a:moveTo>
                    <a:cubicBezTo>
                      <a:pt x="4" y="2"/>
                      <a:pt x="2" y="4"/>
                      <a:pt x="1" y="6"/>
                    </a:cubicBezTo>
                    <a:cubicBezTo>
                      <a:pt x="0" y="6"/>
                      <a:pt x="0" y="7"/>
                      <a:pt x="0" y="7"/>
                    </a:cubicBezTo>
                    <a:cubicBezTo>
                      <a:pt x="6" y="7"/>
                      <a:pt x="12" y="7"/>
                      <a:pt x="18" y="6"/>
                    </a:cubicBezTo>
                    <a:cubicBezTo>
                      <a:pt x="14" y="4"/>
                      <a:pt x="10" y="2"/>
                      <a:pt x="6" y="0"/>
                    </a:cubicBezTo>
                  </a:path>
                </a:pathLst>
              </a:custGeom>
              <a:solidFill>
                <a:srgbClr val="384B5B"/>
              </a:solidFill>
              <a:ln>
                <a:noFill/>
              </a:ln>
            </p:spPr>
            <p:txBody>
              <a:bodyPr vert="horz" wrap="square" lIns="91440" tIns="45720" rIns="91440" bIns="45720" numCol="1" anchor="t" anchorCtr="0" compatLnSpc="1"/>
              <a:lstStyle/>
              <a:p>
                <a:endParaRPr lang="zh-CN" altLang="en-US"/>
              </a:p>
            </p:txBody>
          </p:sp>
          <p:sp>
            <p:nvSpPr>
              <p:cNvPr id="2266" name="Freeform 1151"/>
              <p:cNvSpPr/>
              <p:nvPr/>
            </p:nvSpPr>
            <p:spPr bwMode="auto">
              <a:xfrm>
                <a:off x="2252" y="3561"/>
                <a:ext cx="26" cy="6"/>
              </a:xfrm>
              <a:custGeom>
                <a:avLst/>
                <a:gdLst>
                  <a:gd name="T0" fmla="*/ 30 w 31"/>
                  <a:gd name="T1" fmla="*/ 0 h 8"/>
                  <a:gd name="T2" fmla="*/ 13 w 31"/>
                  <a:gd name="T3" fmla="*/ 4 h 8"/>
                  <a:gd name="T4" fmla="*/ 12 w 31"/>
                  <a:gd name="T5" fmla="*/ 4 h 8"/>
                  <a:gd name="T6" fmla="*/ 0 w 31"/>
                  <a:gd name="T7" fmla="*/ 8 h 8"/>
                  <a:gd name="T8" fmla="*/ 30 w 31"/>
                  <a:gd name="T9" fmla="*/ 5 h 8"/>
                  <a:gd name="T10" fmla="*/ 30 w 31"/>
                  <a:gd name="T11" fmla="*/ 0 h 8"/>
                </a:gdLst>
                <a:ahLst/>
                <a:cxnLst>
                  <a:cxn ang="0">
                    <a:pos x="T0" y="T1"/>
                  </a:cxn>
                  <a:cxn ang="0">
                    <a:pos x="T2" y="T3"/>
                  </a:cxn>
                  <a:cxn ang="0">
                    <a:pos x="T4" y="T5"/>
                  </a:cxn>
                  <a:cxn ang="0">
                    <a:pos x="T6" y="T7"/>
                  </a:cxn>
                  <a:cxn ang="0">
                    <a:pos x="T8" y="T9"/>
                  </a:cxn>
                  <a:cxn ang="0">
                    <a:pos x="T10" y="T11"/>
                  </a:cxn>
                </a:cxnLst>
                <a:rect l="0" t="0" r="r" b="b"/>
                <a:pathLst>
                  <a:path w="31" h="8">
                    <a:moveTo>
                      <a:pt x="30" y="0"/>
                    </a:moveTo>
                    <a:cubicBezTo>
                      <a:pt x="24" y="1"/>
                      <a:pt x="19" y="3"/>
                      <a:pt x="13" y="4"/>
                    </a:cubicBezTo>
                    <a:cubicBezTo>
                      <a:pt x="13" y="4"/>
                      <a:pt x="13" y="4"/>
                      <a:pt x="12" y="4"/>
                    </a:cubicBezTo>
                    <a:cubicBezTo>
                      <a:pt x="9" y="5"/>
                      <a:pt x="5" y="6"/>
                      <a:pt x="0" y="8"/>
                    </a:cubicBezTo>
                    <a:cubicBezTo>
                      <a:pt x="9" y="7"/>
                      <a:pt x="18" y="6"/>
                      <a:pt x="30" y="5"/>
                    </a:cubicBezTo>
                    <a:cubicBezTo>
                      <a:pt x="31" y="2"/>
                      <a:pt x="31" y="1"/>
                      <a:pt x="30" y="0"/>
                    </a:cubicBezTo>
                  </a:path>
                </a:pathLst>
              </a:custGeom>
              <a:solidFill>
                <a:srgbClr val="1F2B38"/>
              </a:solidFill>
              <a:ln>
                <a:noFill/>
              </a:ln>
            </p:spPr>
            <p:txBody>
              <a:bodyPr vert="horz" wrap="square" lIns="91440" tIns="45720" rIns="91440" bIns="45720" numCol="1" anchor="t" anchorCtr="0" compatLnSpc="1"/>
              <a:lstStyle/>
              <a:p>
                <a:endParaRPr lang="zh-CN" altLang="en-US"/>
              </a:p>
            </p:txBody>
          </p:sp>
          <p:sp>
            <p:nvSpPr>
              <p:cNvPr id="2267" name="Freeform 1152"/>
              <p:cNvSpPr>
                <a:spLocks noEditPoints="1"/>
              </p:cNvSpPr>
              <p:nvPr/>
            </p:nvSpPr>
            <p:spPr bwMode="auto">
              <a:xfrm>
                <a:off x="2226" y="3577"/>
                <a:ext cx="57" cy="38"/>
              </a:xfrm>
              <a:custGeom>
                <a:avLst/>
                <a:gdLst>
                  <a:gd name="T0" fmla="*/ 54 w 69"/>
                  <a:gd name="T1" fmla="*/ 40 h 46"/>
                  <a:gd name="T2" fmla="*/ 50 w 69"/>
                  <a:gd name="T3" fmla="*/ 43 h 46"/>
                  <a:gd name="T4" fmla="*/ 50 w 69"/>
                  <a:gd name="T5" fmla="*/ 43 h 46"/>
                  <a:gd name="T6" fmla="*/ 47 w 69"/>
                  <a:gd name="T7" fmla="*/ 46 h 46"/>
                  <a:gd name="T8" fmla="*/ 69 w 69"/>
                  <a:gd name="T9" fmla="*/ 45 h 46"/>
                  <a:gd name="T10" fmla="*/ 54 w 69"/>
                  <a:gd name="T11" fmla="*/ 40 h 46"/>
                  <a:gd name="T12" fmla="*/ 0 w 69"/>
                  <a:gd name="T13" fmla="*/ 0 h 46"/>
                  <a:gd name="T14" fmla="*/ 2 w 69"/>
                  <a:gd name="T15" fmla="*/ 13 h 46"/>
                  <a:gd name="T16" fmla="*/ 5 w 69"/>
                  <a:gd name="T17" fmla="*/ 28 h 46"/>
                  <a:gd name="T18" fmla="*/ 5 w 69"/>
                  <a:gd name="T19" fmla="*/ 27 h 46"/>
                  <a:gd name="T20" fmla="*/ 5 w 69"/>
                  <a:gd name="T21" fmla="*/ 27 h 46"/>
                  <a:gd name="T22" fmla="*/ 5 w 69"/>
                  <a:gd name="T23" fmla="*/ 27 h 46"/>
                  <a:gd name="T24" fmla="*/ 6 w 69"/>
                  <a:gd name="T25" fmla="*/ 28 h 46"/>
                  <a:gd name="T26" fmla="*/ 9 w 69"/>
                  <a:gd name="T27" fmla="*/ 30 h 46"/>
                  <a:gd name="T28" fmla="*/ 27 w 69"/>
                  <a:gd name="T29" fmla="*/ 40 h 46"/>
                  <a:gd name="T30" fmla="*/ 42 w 69"/>
                  <a:gd name="T31" fmla="*/ 30 h 46"/>
                  <a:gd name="T32" fmla="*/ 46 w 69"/>
                  <a:gd name="T33" fmla="*/ 29 h 46"/>
                  <a:gd name="T34" fmla="*/ 62 w 69"/>
                  <a:gd name="T35" fmla="*/ 18 h 46"/>
                  <a:gd name="T36" fmla="*/ 50 w 69"/>
                  <a:gd name="T37" fmla="*/ 16 h 46"/>
                  <a:gd name="T38" fmla="*/ 3 w 69"/>
                  <a:gd name="T39" fmla="*/ 2 h 46"/>
                  <a:gd name="T40" fmla="*/ 1 w 69"/>
                  <a:gd name="T41" fmla="*/ 3 h 46"/>
                  <a:gd name="T42" fmla="*/ 1 w 69"/>
                  <a:gd name="T43" fmla="*/ 4 h 46"/>
                  <a:gd name="T44" fmla="*/ 0 w 69"/>
                  <a:gd name="T45" fmla="*/ 0 h 46"/>
                  <a:gd name="T46" fmla="*/ 0 w 69"/>
                  <a:gd name="T4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 h="46">
                    <a:moveTo>
                      <a:pt x="54" y="40"/>
                    </a:moveTo>
                    <a:cubicBezTo>
                      <a:pt x="53" y="41"/>
                      <a:pt x="51" y="42"/>
                      <a:pt x="50" y="43"/>
                    </a:cubicBezTo>
                    <a:cubicBezTo>
                      <a:pt x="50" y="43"/>
                      <a:pt x="50" y="43"/>
                      <a:pt x="50" y="43"/>
                    </a:cubicBezTo>
                    <a:cubicBezTo>
                      <a:pt x="49" y="43"/>
                      <a:pt x="48" y="44"/>
                      <a:pt x="47" y="46"/>
                    </a:cubicBezTo>
                    <a:cubicBezTo>
                      <a:pt x="54" y="46"/>
                      <a:pt x="62" y="46"/>
                      <a:pt x="69" y="45"/>
                    </a:cubicBezTo>
                    <a:cubicBezTo>
                      <a:pt x="63" y="44"/>
                      <a:pt x="58" y="42"/>
                      <a:pt x="54" y="40"/>
                    </a:cubicBezTo>
                    <a:moveTo>
                      <a:pt x="0" y="0"/>
                    </a:moveTo>
                    <a:cubicBezTo>
                      <a:pt x="0" y="2"/>
                      <a:pt x="1" y="8"/>
                      <a:pt x="2" y="13"/>
                    </a:cubicBezTo>
                    <a:cubicBezTo>
                      <a:pt x="3" y="20"/>
                      <a:pt x="5" y="28"/>
                      <a:pt x="5" y="28"/>
                    </a:cubicBezTo>
                    <a:cubicBezTo>
                      <a:pt x="5" y="28"/>
                      <a:pt x="5" y="27"/>
                      <a:pt x="5" y="27"/>
                    </a:cubicBezTo>
                    <a:cubicBezTo>
                      <a:pt x="5" y="27"/>
                      <a:pt x="5" y="27"/>
                      <a:pt x="5" y="27"/>
                    </a:cubicBezTo>
                    <a:cubicBezTo>
                      <a:pt x="5" y="27"/>
                      <a:pt x="5" y="27"/>
                      <a:pt x="5" y="27"/>
                    </a:cubicBezTo>
                    <a:cubicBezTo>
                      <a:pt x="6" y="28"/>
                      <a:pt x="6" y="28"/>
                      <a:pt x="6" y="28"/>
                    </a:cubicBezTo>
                    <a:cubicBezTo>
                      <a:pt x="9" y="30"/>
                      <a:pt x="9" y="30"/>
                      <a:pt x="9" y="30"/>
                    </a:cubicBezTo>
                    <a:cubicBezTo>
                      <a:pt x="15" y="33"/>
                      <a:pt x="20" y="37"/>
                      <a:pt x="27" y="40"/>
                    </a:cubicBezTo>
                    <a:cubicBezTo>
                      <a:pt x="32" y="35"/>
                      <a:pt x="37" y="31"/>
                      <a:pt x="42" y="30"/>
                    </a:cubicBezTo>
                    <a:cubicBezTo>
                      <a:pt x="43" y="29"/>
                      <a:pt x="44" y="29"/>
                      <a:pt x="46" y="29"/>
                    </a:cubicBezTo>
                    <a:cubicBezTo>
                      <a:pt x="47" y="25"/>
                      <a:pt x="53" y="21"/>
                      <a:pt x="62" y="18"/>
                    </a:cubicBezTo>
                    <a:cubicBezTo>
                      <a:pt x="58" y="17"/>
                      <a:pt x="54" y="17"/>
                      <a:pt x="50" y="16"/>
                    </a:cubicBezTo>
                    <a:cubicBezTo>
                      <a:pt x="30" y="12"/>
                      <a:pt x="16" y="13"/>
                      <a:pt x="3" y="2"/>
                    </a:cubicBezTo>
                    <a:cubicBezTo>
                      <a:pt x="1" y="3"/>
                      <a:pt x="1" y="3"/>
                      <a:pt x="1" y="3"/>
                    </a:cubicBezTo>
                    <a:cubicBezTo>
                      <a:pt x="1" y="4"/>
                      <a:pt x="1" y="4"/>
                      <a:pt x="1" y="4"/>
                    </a:cubicBezTo>
                    <a:cubicBezTo>
                      <a:pt x="0" y="2"/>
                      <a:pt x="0" y="1"/>
                      <a:pt x="0" y="0"/>
                    </a:cubicBezTo>
                    <a:cubicBezTo>
                      <a:pt x="0" y="0"/>
                      <a:pt x="0" y="0"/>
                      <a:pt x="0" y="0"/>
                    </a:cubicBezTo>
                  </a:path>
                </a:pathLst>
              </a:custGeom>
              <a:solidFill>
                <a:srgbClr val="384B5B"/>
              </a:solidFill>
              <a:ln>
                <a:noFill/>
              </a:ln>
            </p:spPr>
            <p:txBody>
              <a:bodyPr vert="horz" wrap="square" lIns="91440" tIns="45720" rIns="91440" bIns="45720" numCol="1" anchor="t" anchorCtr="0" compatLnSpc="1"/>
              <a:lstStyle/>
              <a:p>
                <a:endParaRPr lang="zh-CN" altLang="en-US"/>
              </a:p>
            </p:txBody>
          </p:sp>
          <p:sp>
            <p:nvSpPr>
              <p:cNvPr id="2268" name="Freeform 1153"/>
              <p:cNvSpPr>
                <a:spLocks noEditPoints="1"/>
              </p:cNvSpPr>
              <p:nvPr/>
            </p:nvSpPr>
            <p:spPr bwMode="auto">
              <a:xfrm>
                <a:off x="2264" y="3592"/>
                <a:ext cx="56" cy="23"/>
              </a:xfrm>
              <a:custGeom>
                <a:avLst/>
                <a:gdLst>
                  <a:gd name="T0" fmla="*/ 68 w 68"/>
                  <a:gd name="T1" fmla="*/ 15 h 27"/>
                  <a:gd name="T2" fmla="*/ 64 w 68"/>
                  <a:gd name="T3" fmla="*/ 16 h 27"/>
                  <a:gd name="T4" fmla="*/ 64 w 68"/>
                  <a:gd name="T5" fmla="*/ 17 h 27"/>
                  <a:gd name="T6" fmla="*/ 63 w 68"/>
                  <a:gd name="T7" fmla="*/ 16 h 27"/>
                  <a:gd name="T8" fmla="*/ 62 w 68"/>
                  <a:gd name="T9" fmla="*/ 16 h 27"/>
                  <a:gd name="T10" fmla="*/ 64 w 68"/>
                  <a:gd name="T11" fmla="*/ 26 h 27"/>
                  <a:gd name="T12" fmla="*/ 66 w 68"/>
                  <a:gd name="T13" fmla="*/ 26 h 27"/>
                  <a:gd name="T14" fmla="*/ 68 w 68"/>
                  <a:gd name="T15" fmla="*/ 15 h 27"/>
                  <a:gd name="T16" fmla="*/ 22 w 68"/>
                  <a:gd name="T17" fmla="*/ 1 h 27"/>
                  <a:gd name="T18" fmla="*/ 11 w 68"/>
                  <a:gd name="T19" fmla="*/ 10 h 27"/>
                  <a:gd name="T20" fmla="*/ 16 w 68"/>
                  <a:gd name="T21" fmla="*/ 13 h 27"/>
                  <a:gd name="T22" fmla="*/ 8 w 68"/>
                  <a:gd name="T23" fmla="*/ 22 h 27"/>
                  <a:gd name="T24" fmla="*/ 23 w 68"/>
                  <a:gd name="T25" fmla="*/ 27 h 27"/>
                  <a:gd name="T26" fmla="*/ 64 w 68"/>
                  <a:gd name="T27" fmla="*/ 26 h 27"/>
                  <a:gd name="T28" fmla="*/ 57 w 68"/>
                  <a:gd name="T29" fmla="*/ 6 h 27"/>
                  <a:gd name="T30" fmla="*/ 37 w 68"/>
                  <a:gd name="T31" fmla="*/ 2 h 27"/>
                  <a:gd name="T32" fmla="*/ 22 w 68"/>
                  <a:gd name="T33" fmla="*/ 1 h 27"/>
                  <a:gd name="T34" fmla="*/ 16 w 68"/>
                  <a:gd name="T35" fmla="*/ 0 h 27"/>
                  <a:gd name="T36" fmla="*/ 0 w 68"/>
                  <a:gd name="T37" fmla="*/ 11 h 27"/>
                  <a:gd name="T38" fmla="*/ 7 w 68"/>
                  <a:gd name="T39" fmla="*/ 10 h 27"/>
                  <a:gd name="T40" fmla="*/ 11 w 68"/>
                  <a:gd name="T41" fmla="*/ 10 h 27"/>
                  <a:gd name="T42" fmla="*/ 21 w 68"/>
                  <a:gd name="T43" fmla="*/ 0 h 27"/>
                  <a:gd name="T44" fmla="*/ 16 w 68"/>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27">
                    <a:moveTo>
                      <a:pt x="68" y="15"/>
                    </a:moveTo>
                    <a:cubicBezTo>
                      <a:pt x="64" y="16"/>
                      <a:pt x="64" y="16"/>
                      <a:pt x="64" y="16"/>
                    </a:cubicBezTo>
                    <a:cubicBezTo>
                      <a:pt x="64" y="17"/>
                      <a:pt x="64" y="17"/>
                      <a:pt x="64" y="17"/>
                    </a:cubicBezTo>
                    <a:cubicBezTo>
                      <a:pt x="64" y="17"/>
                      <a:pt x="64" y="17"/>
                      <a:pt x="63" y="16"/>
                    </a:cubicBezTo>
                    <a:cubicBezTo>
                      <a:pt x="62" y="16"/>
                      <a:pt x="62" y="16"/>
                      <a:pt x="62" y="16"/>
                    </a:cubicBezTo>
                    <a:cubicBezTo>
                      <a:pt x="63" y="21"/>
                      <a:pt x="64" y="24"/>
                      <a:pt x="64" y="26"/>
                    </a:cubicBezTo>
                    <a:cubicBezTo>
                      <a:pt x="65" y="26"/>
                      <a:pt x="65" y="26"/>
                      <a:pt x="66" y="26"/>
                    </a:cubicBezTo>
                    <a:cubicBezTo>
                      <a:pt x="67" y="22"/>
                      <a:pt x="67" y="19"/>
                      <a:pt x="68" y="15"/>
                    </a:cubicBezTo>
                    <a:moveTo>
                      <a:pt x="22" y="1"/>
                    </a:moveTo>
                    <a:cubicBezTo>
                      <a:pt x="11" y="10"/>
                      <a:pt x="11" y="10"/>
                      <a:pt x="11" y="10"/>
                    </a:cubicBezTo>
                    <a:cubicBezTo>
                      <a:pt x="15" y="11"/>
                      <a:pt x="16" y="12"/>
                      <a:pt x="16" y="13"/>
                    </a:cubicBezTo>
                    <a:cubicBezTo>
                      <a:pt x="16" y="16"/>
                      <a:pt x="12" y="18"/>
                      <a:pt x="8" y="22"/>
                    </a:cubicBezTo>
                    <a:cubicBezTo>
                      <a:pt x="12" y="24"/>
                      <a:pt x="17" y="26"/>
                      <a:pt x="23" y="27"/>
                    </a:cubicBezTo>
                    <a:cubicBezTo>
                      <a:pt x="37" y="27"/>
                      <a:pt x="50" y="27"/>
                      <a:pt x="64" y="26"/>
                    </a:cubicBezTo>
                    <a:cubicBezTo>
                      <a:pt x="62" y="21"/>
                      <a:pt x="60" y="14"/>
                      <a:pt x="57" y="6"/>
                    </a:cubicBezTo>
                    <a:cubicBezTo>
                      <a:pt x="50" y="5"/>
                      <a:pt x="44" y="3"/>
                      <a:pt x="37" y="2"/>
                    </a:cubicBezTo>
                    <a:cubicBezTo>
                      <a:pt x="32" y="1"/>
                      <a:pt x="27" y="1"/>
                      <a:pt x="22" y="1"/>
                    </a:cubicBezTo>
                    <a:moveTo>
                      <a:pt x="16" y="0"/>
                    </a:moveTo>
                    <a:cubicBezTo>
                      <a:pt x="7" y="3"/>
                      <a:pt x="1" y="7"/>
                      <a:pt x="0" y="11"/>
                    </a:cubicBezTo>
                    <a:cubicBezTo>
                      <a:pt x="3" y="10"/>
                      <a:pt x="5" y="10"/>
                      <a:pt x="7" y="10"/>
                    </a:cubicBezTo>
                    <a:cubicBezTo>
                      <a:pt x="9" y="10"/>
                      <a:pt x="10" y="10"/>
                      <a:pt x="11" y="10"/>
                    </a:cubicBezTo>
                    <a:cubicBezTo>
                      <a:pt x="21" y="0"/>
                      <a:pt x="21" y="0"/>
                      <a:pt x="21" y="0"/>
                    </a:cubicBezTo>
                    <a:cubicBezTo>
                      <a:pt x="20" y="0"/>
                      <a:pt x="18" y="0"/>
                      <a:pt x="16" y="0"/>
                    </a:cubicBezTo>
                  </a:path>
                </a:pathLst>
              </a:custGeom>
              <a:solidFill>
                <a:srgbClr val="1F2B38"/>
              </a:solidFill>
              <a:ln>
                <a:noFill/>
              </a:ln>
            </p:spPr>
            <p:txBody>
              <a:bodyPr vert="horz" wrap="square" lIns="91440" tIns="45720" rIns="91440" bIns="45720" numCol="1" anchor="t" anchorCtr="0" compatLnSpc="1"/>
              <a:lstStyle/>
              <a:p>
                <a:endParaRPr lang="zh-CN" altLang="en-US"/>
              </a:p>
            </p:txBody>
          </p:sp>
          <p:sp>
            <p:nvSpPr>
              <p:cNvPr id="2269" name="Freeform 1154"/>
              <p:cNvSpPr/>
              <p:nvPr/>
            </p:nvSpPr>
            <p:spPr bwMode="auto">
              <a:xfrm>
                <a:off x="2311" y="3597"/>
                <a:ext cx="10" cy="17"/>
              </a:xfrm>
              <a:custGeom>
                <a:avLst/>
                <a:gdLst>
                  <a:gd name="T0" fmla="*/ 0 w 12"/>
                  <a:gd name="T1" fmla="*/ 0 h 20"/>
                  <a:gd name="T2" fmla="*/ 7 w 12"/>
                  <a:gd name="T3" fmla="*/ 20 h 20"/>
                  <a:gd name="T4" fmla="*/ 7 w 12"/>
                  <a:gd name="T5" fmla="*/ 20 h 20"/>
                  <a:gd name="T6" fmla="*/ 5 w 12"/>
                  <a:gd name="T7" fmla="*/ 10 h 20"/>
                  <a:gd name="T8" fmla="*/ 6 w 12"/>
                  <a:gd name="T9" fmla="*/ 10 h 20"/>
                  <a:gd name="T10" fmla="*/ 7 w 12"/>
                  <a:gd name="T11" fmla="*/ 11 h 20"/>
                  <a:gd name="T12" fmla="*/ 7 w 12"/>
                  <a:gd name="T13" fmla="*/ 10 h 20"/>
                  <a:gd name="T14" fmla="*/ 11 w 12"/>
                  <a:gd name="T15" fmla="*/ 9 h 20"/>
                  <a:gd name="T16" fmla="*/ 12 w 12"/>
                  <a:gd name="T17" fmla="*/ 2 h 20"/>
                  <a:gd name="T18" fmla="*/ 0 w 12"/>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0">
                    <a:moveTo>
                      <a:pt x="0" y="0"/>
                    </a:moveTo>
                    <a:cubicBezTo>
                      <a:pt x="3" y="8"/>
                      <a:pt x="5" y="15"/>
                      <a:pt x="7" y="20"/>
                    </a:cubicBezTo>
                    <a:cubicBezTo>
                      <a:pt x="7" y="20"/>
                      <a:pt x="7" y="20"/>
                      <a:pt x="7" y="20"/>
                    </a:cubicBezTo>
                    <a:cubicBezTo>
                      <a:pt x="7" y="18"/>
                      <a:pt x="6" y="15"/>
                      <a:pt x="5" y="10"/>
                    </a:cubicBezTo>
                    <a:cubicBezTo>
                      <a:pt x="6" y="10"/>
                      <a:pt x="6" y="10"/>
                      <a:pt x="6" y="10"/>
                    </a:cubicBezTo>
                    <a:cubicBezTo>
                      <a:pt x="7" y="11"/>
                      <a:pt x="7" y="11"/>
                      <a:pt x="7" y="11"/>
                    </a:cubicBezTo>
                    <a:cubicBezTo>
                      <a:pt x="7" y="11"/>
                      <a:pt x="7" y="11"/>
                      <a:pt x="7" y="10"/>
                    </a:cubicBezTo>
                    <a:cubicBezTo>
                      <a:pt x="11" y="9"/>
                      <a:pt x="11" y="9"/>
                      <a:pt x="11" y="9"/>
                    </a:cubicBezTo>
                    <a:cubicBezTo>
                      <a:pt x="12" y="6"/>
                      <a:pt x="12" y="4"/>
                      <a:pt x="12" y="2"/>
                    </a:cubicBezTo>
                    <a:cubicBezTo>
                      <a:pt x="8" y="1"/>
                      <a:pt x="4" y="1"/>
                      <a:pt x="0" y="0"/>
                    </a:cubicBezTo>
                  </a:path>
                </a:pathLst>
              </a:custGeom>
              <a:solidFill>
                <a:srgbClr val="101823"/>
              </a:solidFill>
              <a:ln>
                <a:noFill/>
              </a:ln>
            </p:spPr>
            <p:txBody>
              <a:bodyPr vert="horz" wrap="square" lIns="91440" tIns="45720" rIns="91440" bIns="45720" numCol="1" anchor="t" anchorCtr="0" compatLnSpc="1"/>
              <a:lstStyle/>
              <a:p>
                <a:endParaRPr lang="zh-CN" altLang="en-US"/>
              </a:p>
            </p:txBody>
          </p:sp>
          <p:sp>
            <p:nvSpPr>
              <p:cNvPr id="2270" name="Freeform 1155"/>
              <p:cNvSpPr/>
              <p:nvPr/>
            </p:nvSpPr>
            <p:spPr bwMode="auto">
              <a:xfrm>
                <a:off x="2248" y="3601"/>
                <a:ext cx="22" cy="14"/>
              </a:xfrm>
              <a:custGeom>
                <a:avLst/>
                <a:gdLst>
                  <a:gd name="T0" fmla="*/ 19 w 27"/>
                  <a:gd name="T1" fmla="*/ 0 h 17"/>
                  <a:gd name="T2" fmla="*/ 15 w 27"/>
                  <a:gd name="T3" fmla="*/ 1 h 17"/>
                  <a:gd name="T4" fmla="*/ 0 w 27"/>
                  <a:gd name="T5" fmla="*/ 11 h 17"/>
                  <a:gd name="T6" fmla="*/ 12 w 27"/>
                  <a:gd name="T7" fmla="*/ 17 h 17"/>
                  <a:gd name="T8" fmla="*/ 20 w 27"/>
                  <a:gd name="T9" fmla="*/ 17 h 17"/>
                  <a:gd name="T10" fmla="*/ 23 w 27"/>
                  <a:gd name="T11" fmla="*/ 14 h 17"/>
                  <a:gd name="T12" fmla="*/ 23 w 27"/>
                  <a:gd name="T13" fmla="*/ 14 h 17"/>
                  <a:gd name="T14" fmla="*/ 27 w 27"/>
                  <a:gd name="T15" fmla="*/ 11 h 17"/>
                  <a:gd name="T16" fmla="*/ 18 w 27"/>
                  <a:gd name="T17" fmla="*/ 2 h 17"/>
                  <a:gd name="T18" fmla="*/ 19 w 27"/>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7">
                    <a:moveTo>
                      <a:pt x="19" y="0"/>
                    </a:moveTo>
                    <a:cubicBezTo>
                      <a:pt x="17" y="0"/>
                      <a:pt x="16" y="0"/>
                      <a:pt x="15" y="1"/>
                    </a:cubicBezTo>
                    <a:cubicBezTo>
                      <a:pt x="10" y="2"/>
                      <a:pt x="5" y="6"/>
                      <a:pt x="0" y="11"/>
                    </a:cubicBezTo>
                    <a:cubicBezTo>
                      <a:pt x="4" y="13"/>
                      <a:pt x="8" y="15"/>
                      <a:pt x="12" y="17"/>
                    </a:cubicBezTo>
                    <a:cubicBezTo>
                      <a:pt x="15" y="17"/>
                      <a:pt x="17" y="17"/>
                      <a:pt x="20" y="17"/>
                    </a:cubicBezTo>
                    <a:cubicBezTo>
                      <a:pt x="21" y="15"/>
                      <a:pt x="22" y="14"/>
                      <a:pt x="23" y="14"/>
                    </a:cubicBezTo>
                    <a:cubicBezTo>
                      <a:pt x="23" y="14"/>
                      <a:pt x="23" y="14"/>
                      <a:pt x="23" y="14"/>
                    </a:cubicBezTo>
                    <a:cubicBezTo>
                      <a:pt x="24" y="13"/>
                      <a:pt x="26" y="12"/>
                      <a:pt x="27" y="11"/>
                    </a:cubicBezTo>
                    <a:cubicBezTo>
                      <a:pt x="21" y="8"/>
                      <a:pt x="18" y="5"/>
                      <a:pt x="18" y="2"/>
                    </a:cubicBezTo>
                    <a:cubicBezTo>
                      <a:pt x="18" y="1"/>
                      <a:pt x="18" y="0"/>
                      <a:pt x="19"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271" name="Freeform 1156"/>
              <p:cNvSpPr/>
              <p:nvPr/>
            </p:nvSpPr>
            <p:spPr bwMode="auto">
              <a:xfrm>
                <a:off x="2263" y="3600"/>
                <a:ext cx="14" cy="10"/>
              </a:xfrm>
              <a:custGeom>
                <a:avLst/>
                <a:gdLst>
                  <a:gd name="T0" fmla="*/ 8 w 17"/>
                  <a:gd name="T1" fmla="*/ 0 h 12"/>
                  <a:gd name="T2" fmla="*/ 1 w 17"/>
                  <a:gd name="T3" fmla="*/ 1 h 12"/>
                  <a:gd name="T4" fmla="*/ 0 w 17"/>
                  <a:gd name="T5" fmla="*/ 3 h 12"/>
                  <a:gd name="T6" fmla="*/ 9 w 17"/>
                  <a:gd name="T7" fmla="*/ 12 h 12"/>
                  <a:gd name="T8" fmla="*/ 17 w 17"/>
                  <a:gd name="T9" fmla="*/ 3 h 12"/>
                  <a:gd name="T10" fmla="*/ 12 w 17"/>
                  <a:gd name="T11" fmla="*/ 0 h 12"/>
                  <a:gd name="T12" fmla="*/ 11 w 17"/>
                  <a:gd name="T13" fmla="*/ 1 h 12"/>
                  <a:gd name="T14" fmla="*/ 12 w 17"/>
                  <a:gd name="T15" fmla="*/ 0 h 12"/>
                  <a:gd name="T16" fmla="*/ 8 w 1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8" y="0"/>
                    </a:moveTo>
                    <a:cubicBezTo>
                      <a:pt x="6" y="0"/>
                      <a:pt x="4" y="0"/>
                      <a:pt x="1" y="1"/>
                    </a:cubicBezTo>
                    <a:cubicBezTo>
                      <a:pt x="0" y="1"/>
                      <a:pt x="0" y="2"/>
                      <a:pt x="0" y="3"/>
                    </a:cubicBezTo>
                    <a:cubicBezTo>
                      <a:pt x="0" y="6"/>
                      <a:pt x="3" y="9"/>
                      <a:pt x="9" y="12"/>
                    </a:cubicBezTo>
                    <a:cubicBezTo>
                      <a:pt x="13" y="8"/>
                      <a:pt x="17" y="6"/>
                      <a:pt x="17" y="3"/>
                    </a:cubicBezTo>
                    <a:cubicBezTo>
                      <a:pt x="17" y="2"/>
                      <a:pt x="16" y="1"/>
                      <a:pt x="12" y="0"/>
                    </a:cubicBezTo>
                    <a:cubicBezTo>
                      <a:pt x="11" y="1"/>
                      <a:pt x="11" y="1"/>
                      <a:pt x="11" y="1"/>
                    </a:cubicBezTo>
                    <a:cubicBezTo>
                      <a:pt x="12" y="0"/>
                      <a:pt x="12" y="0"/>
                      <a:pt x="12" y="0"/>
                    </a:cubicBezTo>
                    <a:cubicBezTo>
                      <a:pt x="11" y="0"/>
                      <a:pt x="10" y="0"/>
                      <a:pt x="8" y="0"/>
                    </a:cubicBezTo>
                  </a:path>
                </a:pathLst>
              </a:custGeom>
              <a:solidFill>
                <a:srgbClr val="1B2936"/>
              </a:solidFill>
              <a:ln>
                <a:noFill/>
              </a:ln>
            </p:spPr>
            <p:txBody>
              <a:bodyPr vert="horz" wrap="square" lIns="91440" tIns="45720" rIns="91440" bIns="45720" numCol="1" anchor="t" anchorCtr="0" compatLnSpc="1"/>
              <a:lstStyle/>
              <a:p>
                <a:endParaRPr lang="zh-CN" altLang="en-US"/>
              </a:p>
            </p:txBody>
          </p:sp>
          <p:sp>
            <p:nvSpPr>
              <p:cNvPr id="2272" name="Freeform 1157"/>
              <p:cNvSpPr>
                <a:spLocks noEditPoints="1"/>
              </p:cNvSpPr>
              <p:nvPr/>
            </p:nvSpPr>
            <p:spPr bwMode="auto">
              <a:xfrm>
                <a:off x="2258" y="3565"/>
                <a:ext cx="50" cy="25"/>
              </a:xfrm>
              <a:custGeom>
                <a:avLst/>
                <a:gdLst>
                  <a:gd name="T0" fmla="*/ 56 w 60"/>
                  <a:gd name="T1" fmla="*/ 11 h 31"/>
                  <a:gd name="T2" fmla="*/ 46 w 60"/>
                  <a:gd name="T3" fmla="*/ 19 h 31"/>
                  <a:gd name="T4" fmla="*/ 34 w 60"/>
                  <a:gd name="T5" fmla="*/ 30 h 31"/>
                  <a:gd name="T6" fmla="*/ 60 w 60"/>
                  <a:gd name="T7" fmla="*/ 24 h 31"/>
                  <a:gd name="T8" fmla="*/ 59 w 60"/>
                  <a:gd name="T9" fmla="*/ 20 h 31"/>
                  <a:gd name="T10" fmla="*/ 56 w 60"/>
                  <a:gd name="T11" fmla="*/ 11 h 31"/>
                  <a:gd name="T12" fmla="*/ 53 w 60"/>
                  <a:gd name="T13" fmla="*/ 0 h 31"/>
                  <a:gd name="T14" fmla="*/ 39 w 60"/>
                  <a:gd name="T15" fmla="*/ 1 h 31"/>
                  <a:gd name="T16" fmla="*/ 34 w 60"/>
                  <a:gd name="T17" fmla="*/ 25 h 31"/>
                  <a:gd name="T18" fmla="*/ 38 w 60"/>
                  <a:gd name="T19" fmla="*/ 2 h 31"/>
                  <a:gd name="T20" fmla="*/ 20 w 60"/>
                  <a:gd name="T21" fmla="*/ 4 h 31"/>
                  <a:gd name="T22" fmla="*/ 14 w 60"/>
                  <a:gd name="T23" fmla="*/ 12 h 31"/>
                  <a:gd name="T24" fmla="*/ 0 w 60"/>
                  <a:gd name="T25" fmla="*/ 23 h 31"/>
                  <a:gd name="T26" fmla="*/ 29 w 60"/>
                  <a:gd name="T27" fmla="*/ 31 h 31"/>
                  <a:gd name="T28" fmla="*/ 32 w 60"/>
                  <a:gd name="T29" fmla="*/ 30 h 31"/>
                  <a:gd name="T30" fmla="*/ 33 w 60"/>
                  <a:gd name="T31" fmla="*/ 29 h 31"/>
                  <a:gd name="T32" fmla="*/ 55 w 60"/>
                  <a:gd name="T33" fmla="*/ 9 h 31"/>
                  <a:gd name="T34" fmla="*/ 53 w 60"/>
                  <a:gd name="T3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31">
                    <a:moveTo>
                      <a:pt x="56" y="11"/>
                    </a:moveTo>
                    <a:cubicBezTo>
                      <a:pt x="52" y="14"/>
                      <a:pt x="49" y="17"/>
                      <a:pt x="46" y="19"/>
                    </a:cubicBezTo>
                    <a:cubicBezTo>
                      <a:pt x="34" y="30"/>
                      <a:pt x="34" y="30"/>
                      <a:pt x="34" y="30"/>
                    </a:cubicBezTo>
                    <a:cubicBezTo>
                      <a:pt x="41" y="28"/>
                      <a:pt x="50" y="26"/>
                      <a:pt x="60" y="24"/>
                    </a:cubicBezTo>
                    <a:cubicBezTo>
                      <a:pt x="59" y="22"/>
                      <a:pt x="59" y="21"/>
                      <a:pt x="59" y="20"/>
                    </a:cubicBezTo>
                    <a:cubicBezTo>
                      <a:pt x="58" y="17"/>
                      <a:pt x="57" y="14"/>
                      <a:pt x="56" y="11"/>
                    </a:cubicBezTo>
                    <a:moveTo>
                      <a:pt x="53" y="0"/>
                    </a:moveTo>
                    <a:cubicBezTo>
                      <a:pt x="48" y="0"/>
                      <a:pt x="44" y="1"/>
                      <a:pt x="39" y="1"/>
                    </a:cubicBezTo>
                    <a:cubicBezTo>
                      <a:pt x="36" y="18"/>
                      <a:pt x="35" y="25"/>
                      <a:pt x="34" y="25"/>
                    </a:cubicBezTo>
                    <a:cubicBezTo>
                      <a:pt x="34" y="25"/>
                      <a:pt x="35" y="16"/>
                      <a:pt x="38" y="2"/>
                    </a:cubicBezTo>
                    <a:cubicBezTo>
                      <a:pt x="32" y="2"/>
                      <a:pt x="26" y="3"/>
                      <a:pt x="20" y="4"/>
                    </a:cubicBezTo>
                    <a:cubicBezTo>
                      <a:pt x="19" y="6"/>
                      <a:pt x="17" y="9"/>
                      <a:pt x="14" y="12"/>
                    </a:cubicBezTo>
                    <a:cubicBezTo>
                      <a:pt x="10" y="15"/>
                      <a:pt x="5" y="19"/>
                      <a:pt x="0" y="23"/>
                    </a:cubicBezTo>
                    <a:cubicBezTo>
                      <a:pt x="9" y="26"/>
                      <a:pt x="19" y="29"/>
                      <a:pt x="29" y="31"/>
                    </a:cubicBezTo>
                    <a:cubicBezTo>
                      <a:pt x="30" y="31"/>
                      <a:pt x="31" y="30"/>
                      <a:pt x="32" y="30"/>
                    </a:cubicBezTo>
                    <a:cubicBezTo>
                      <a:pt x="33" y="29"/>
                      <a:pt x="33" y="29"/>
                      <a:pt x="33" y="29"/>
                    </a:cubicBezTo>
                    <a:cubicBezTo>
                      <a:pt x="40" y="23"/>
                      <a:pt x="47" y="16"/>
                      <a:pt x="55" y="9"/>
                    </a:cubicBezTo>
                    <a:cubicBezTo>
                      <a:pt x="54" y="6"/>
                      <a:pt x="53" y="3"/>
                      <a:pt x="53" y="0"/>
                    </a:cubicBezTo>
                  </a:path>
                </a:pathLst>
              </a:custGeom>
              <a:solidFill>
                <a:srgbClr val="384B5B"/>
              </a:solidFill>
              <a:ln>
                <a:noFill/>
              </a:ln>
            </p:spPr>
            <p:txBody>
              <a:bodyPr vert="horz" wrap="square" lIns="91440" tIns="45720" rIns="91440" bIns="45720" numCol="1" anchor="t" anchorCtr="0" compatLnSpc="1"/>
              <a:lstStyle/>
              <a:p>
                <a:endParaRPr lang="zh-CN" altLang="en-US"/>
              </a:p>
            </p:txBody>
          </p:sp>
          <p:sp>
            <p:nvSpPr>
              <p:cNvPr id="2273" name="Freeform 1158"/>
              <p:cNvSpPr>
                <a:spLocks noEditPoints="1"/>
              </p:cNvSpPr>
              <p:nvPr/>
            </p:nvSpPr>
            <p:spPr bwMode="auto">
              <a:xfrm>
                <a:off x="2275" y="3559"/>
                <a:ext cx="54" cy="26"/>
              </a:xfrm>
              <a:custGeom>
                <a:avLst/>
                <a:gdLst>
                  <a:gd name="T0" fmla="*/ 18 w 65"/>
                  <a:gd name="T1" fmla="*/ 5 h 31"/>
                  <a:gd name="T2" fmla="*/ 3 w 65"/>
                  <a:gd name="T3" fmla="*/ 7 h 31"/>
                  <a:gd name="T4" fmla="*/ 0 w 65"/>
                  <a:gd name="T5" fmla="*/ 11 h 31"/>
                  <a:gd name="T6" fmla="*/ 18 w 65"/>
                  <a:gd name="T7" fmla="*/ 9 h 31"/>
                  <a:gd name="T8" fmla="*/ 18 w 65"/>
                  <a:gd name="T9" fmla="*/ 5 h 31"/>
                  <a:gd name="T10" fmla="*/ 50 w 65"/>
                  <a:gd name="T11" fmla="*/ 2 h 31"/>
                  <a:gd name="T12" fmla="*/ 20 w 65"/>
                  <a:gd name="T13" fmla="*/ 5 h 31"/>
                  <a:gd name="T14" fmla="*/ 19 w 65"/>
                  <a:gd name="T15" fmla="*/ 8 h 31"/>
                  <a:gd name="T16" fmla="*/ 33 w 65"/>
                  <a:gd name="T17" fmla="*/ 7 h 31"/>
                  <a:gd name="T18" fmla="*/ 35 w 65"/>
                  <a:gd name="T19" fmla="*/ 16 h 31"/>
                  <a:gd name="T20" fmla="*/ 50 w 65"/>
                  <a:gd name="T21" fmla="*/ 2 h 31"/>
                  <a:gd name="T22" fmla="*/ 65 w 65"/>
                  <a:gd name="T23" fmla="*/ 0 h 31"/>
                  <a:gd name="T24" fmla="*/ 57 w 65"/>
                  <a:gd name="T25" fmla="*/ 1 h 31"/>
                  <a:gd name="T26" fmla="*/ 36 w 65"/>
                  <a:gd name="T27" fmla="*/ 18 h 31"/>
                  <a:gd name="T28" fmla="*/ 39 w 65"/>
                  <a:gd name="T29" fmla="*/ 27 h 31"/>
                  <a:gd name="T30" fmla="*/ 40 w 65"/>
                  <a:gd name="T31" fmla="*/ 31 h 31"/>
                  <a:gd name="T32" fmla="*/ 60 w 65"/>
                  <a:gd name="T33" fmla="*/ 27 h 31"/>
                  <a:gd name="T34" fmla="*/ 62 w 65"/>
                  <a:gd name="T35" fmla="*/ 17 h 31"/>
                  <a:gd name="T36" fmla="*/ 65 w 65"/>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31">
                    <a:moveTo>
                      <a:pt x="18" y="5"/>
                    </a:moveTo>
                    <a:cubicBezTo>
                      <a:pt x="13" y="6"/>
                      <a:pt x="8" y="6"/>
                      <a:pt x="3" y="7"/>
                    </a:cubicBezTo>
                    <a:cubicBezTo>
                      <a:pt x="2" y="8"/>
                      <a:pt x="1" y="9"/>
                      <a:pt x="0" y="11"/>
                    </a:cubicBezTo>
                    <a:cubicBezTo>
                      <a:pt x="6" y="10"/>
                      <a:pt x="12" y="9"/>
                      <a:pt x="18" y="9"/>
                    </a:cubicBezTo>
                    <a:cubicBezTo>
                      <a:pt x="18" y="7"/>
                      <a:pt x="18" y="6"/>
                      <a:pt x="18" y="5"/>
                    </a:cubicBezTo>
                    <a:moveTo>
                      <a:pt x="50" y="2"/>
                    </a:moveTo>
                    <a:cubicBezTo>
                      <a:pt x="39" y="3"/>
                      <a:pt x="29" y="4"/>
                      <a:pt x="20" y="5"/>
                    </a:cubicBezTo>
                    <a:cubicBezTo>
                      <a:pt x="20" y="6"/>
                      <a:pt x="19" y="7"/>
                      <a:pt x="19" y="8"/>
                    </a:cubicBezTo>
                    <a:cubicBezTo>
                      <a:pt x="24" y="8"/>
                      <a:pt x="28" y="7"/>
                      <a:pt x="33" y="7"/>
                    </a:cubicBezTo>
                    <a:cubicBezTo>
                      <a:pt x="33" y="10"/>
                      <a:pt x="34" y="13"/>
                      <a:pt x="35" y="16"/>
                    </a:cubicBezTo>
                    <a:cubicBezTo>
                      <a:pt x="40" y="11"/>
                      <a:pt x="45" y="6"/>
                      <a:pt x="50" y="2"/>
                    </a:cubicBezTo>
                    <a:moveTo>
                      <a:pt x="65" y="0"/>
                    </a:moveTo>
                    <a:cubicBezTo>
                      <a:pt x="63" y="0"/>
                      <a:pt x="60" y="1"/>
                      <a:pt x="57" y="1"/>
                    </a:cubicBezTo>
                    <a:cubicBezTo>
                      <a:pt x="49" y="7"/>
                      <a:pt x="42" y="13"/>
                      <a:pt x="36" y="18"/>
                    </a:cubicBezTo>
                    <a:cubicBezTo>
                      <a:pt x="37" y="21"/>
                      <a:pt x="38" y="24"/>
                      <a:pt x="39" y="27"/>
                    </a:cubicBezTo>
                    <a:cubicBezTo>
                      <a:pt x="39" y="28"/>
                      <a:pt x="39" y="29"/>
                      <a:pt x="40" y="31"/>
                    </a:cubicBezTo>
                    <a:cubicBezTo>
                      <a:pt x="46" y="29"/>
                      <a:pt x="53" y="28"/>
                      <a:pt x="60" y="27"/>
                    </a:cubicBezTo>
                    <a:cubicBezTo>
                      <a:pt x="61" y="23"/>
                      <a:pt x="61" y="20"/>
                      <a:pt x="62" y="17"/>
                    </a:cubicBezTo>
                    <a:cubicBezTo>
                      <a:pt x="63" y="11"/>
                      <a:pt x="64" y="5"/>
                      <a:pt x="65" y="0"/>
                    </a:cubicBezTo>
                  </a:path>
                </a:pathLst>
              </a:custGeom>
              <a:solidFill>
                <a:srgbClr val="1F2B38"/>
              </a:solidFill>
              <a:ln>
                <a:noFill/>
              </a:ln>
            </p:spPr>
            <p:txBody>
              <a:bodyPr vert="horz" wrap="square" lIns="91440" tIns="45720" rIns="91440" bIns="45720" numCol="1" anchor="t" anchorCtr="0" compatLnSpc="1"/>
              <a:lstStyle/>
              <a:p>
                <a:endParaRPr lang="zh-CN" altLang="en-US"/>
              </a:p>
            </p:txBody>
          </p:sp>
          <p:sp>
            <p:nvSpPr>
              <p:cNvPr id="2274" name="Freeform 1159"/>
              <p:cNvSpPr>
                <a:spLocks noEditPoints="1"/>
              </p:cNvSpPr>
              <p:nvPr/>
            </p:nvSpPr>
            <p:spPr bwMode="auto">
              <a:xfrm>
                <a:off x="2282" y="3585"/>
                <a:ext cx="28" cy="10"/>
              </a:xfrm>
              <a:custGeom>
                <a:avLst/>
                <a:gdLst>
                  <a:gd name="T0" fmla="*/ 3 w 34"/>
                  <a:gd name="T1" fmla="*/ 6 h 12"/>
                  <a:gd name="T2" fmla="*/ 0 w 34"/>
                  <a:gd name="T3" fmla="*/ 7 h 12"/>
                  <a:gd name="T4" fmla="*/ 2 w 34"/>
                  <a:gd name="T5" fmla="*/ 8 h 12"/>
                  <a:gd name="T6" fmla="*/ 3 w 34"/>
                  <a:gd name="T7" fmla="*/ 6 h 12"/>
                  <a:gd name="T8" fmla="*/ 31 w 34"/>
                  <a:gd name="T9" fmla="*/ 0 h 12"/>
                  <a:gd name="T10" fmla="*/ 5 w 34"/>
                  <a:gd name="T11" fmla="*/ 6 h 12"/>
                  <a:gd name="T12" fmla="*/ 2 w 34"/>
                  <a:gd name="T13" fmla="*/ 8 h 12"/>
                  <a:gd name="T14" fmla="*/ 15 w 34"/>
                  <a:gd name="T15" fmla="*/ 11 h 12"/>
                  <a:gd name="T16" fmla="*/ 34 w 34"/>
                  <a:gd name="T17" fmla="*/ 12 h 12"/>
                  <a:gd name="T18" fmla="*/ 31 w 34"/>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2">
                    <a:moveTo>
                      <a:pt x="3" y="6"/>
                    </a:moveTo>
                    <a:cubicBezTo>
                      <a:pt x="2" y="6"/>
                      <a:pt x="1" y="7"/>
                      <a:pt x="0" y="7"/>
                    </a:cubicBezTo>
                    <a:cubicBezTo>
                      <a:pt x="0" y="7"/>
                      <a:pt x="1" y="7"/>
                      <a:pt x="2" y="8"/>
                    </a:cubicBezTo>
                    <a:cubicBezTo>
                      <a:pt x="3" y="6"/>
                      <a:pt x="3" y="6"/>
                      <a:pt x="3" y="6"/>
                    </a:cubicBezTo>
                    <a:moveTo>
                      <a:pt x="31" y="0"/>
                    </a:moveTo>
                    <a:cubicBezTo>
                      <a:pt x="21" y="2"/>
                      <a:pt x="12" y="4"/>
                      <a:pt x="5" y="6"/>
                    </a:cubicBezTo>
                    <a:cubicBezTo>
                      <a:pt x="2" y="8"/>
                      <a:pt x="2" y="8"/>
                      <a:pt x="2" y="8"/>
                    </a:cubicBezTo>
                    <a:cubicBezTo>
                      <a:pt x="6" y="9"/>
                      <a:pt x="11" y="10"/>
                      <a:pt x="15" y="11"/>
                    </a:cubicBezTo>
                    <a:cubicBezTo>
                      <a:pt x="21" y="11"/>
                      <a:pt x="28" y="11"/>
                      <a:pt x="34" y="12"/>
                    </a:cubicBezTo>
                    <a:cubicBezTo>
                      <a:pt x="33" y="8"/>
                      <a:pt x="32" y="4"/>
                      <a:pt x="31" y="0"/>
                    </a:cubicBezTo>
                  </a:path>
                </a:pathLst>
              </a:custGeom>
              <a:solidFill>
                <a:srgbClr val="1F2B38"/>
              </a:solidFill>
              <a:ln>
                <a:noFill/>
              </a:ln>
            </p:spPr>
            <p:txBody>
              <a:bodyPr vert="horz" wrap="square" lIns="91440" tIns="45720" rIns="91440" bIns="45720" numCol="1" anchor="t" anchorCtr="0" compatLnSpc="1"/>
              <a:lstStyle/>
              <a:p>
                <a:endParaRPr lang="zh-CN" altLang="en-US"/>
              </a:p>
            </p:txBody>
          </p:sp>
          <p:sp>
            <p:nvSpPr>
              <p:cNvPr id="2275" name="Freeform 1160"/>
              <p:cNvSpPr/>
              <p:nvPr/>
            </p:nvSpPr>
            <p:spPr bwMode="auto">
              <a:xfrm>
                <a:off x="2308" y="3581"/>
                <a:ext cx="16" cy="14"/>
              </a:xfrm>
              <a:custGeom>
                <a:avLst/>
                <a:gdLst>
                  <a:gd name="T0" fmla="*/ 20 w 20"/>
                  <a:gd name="T1" fmla="*/ 0 h 16"/>
                  <a:gd name="T2" fmla="*/ 0 w 20"/>
                  <a:gd name="T3" fmla="*/ 4 h 16"/>
                  <a:gd name="T4" fmla="*/ 3 w 20"/>
                  <a:gd name="T5" fmla="*/ 16 h 16"/>
                  <a:gd name="T6" fmla="*/ 17 w 20"/>
                  <a:gd name="T7" fmla="*/ 16 h 16"/>
                  <a:gd name="T8" fmla="*/ 20 w 20"/>
                  <a:gd name="T9" fmla="*/ 0 h 16"/>
                </a:gdLst>
                <a:ahLst/>
                <a:cxnLst>
                  <a:cxn ang="0">
                    <a:pos x="T0" y="T1"/>
                  </a:cxn>
                  <a:cxn ang="0">
                    <a:pos x="T2" y="T3"/>
                  </a:cxn>
                  <a:cxn ang="0">
                    <a:pos x="T4" y="T5"/>
                  </a:cxn>
                  <a:cxn ang="0">
                    <a:pos x="T6" y="T7"/>
                  </a:cxn>
                  <a:cxn ang="0">
                    <a:pos x="T8" y="T9"/>
                  </a:cxn>
                </a:cxnLst>
                <a:rect l="0" t="0" r="r" b="b"/>
                <a:pathLst>
                  <a:path w="20" h="16">
                    <a:moveTo>
                      <a:pt x="20" y="0"/>
                    </a:moveTo>
                    <a:cubicBezTo>
                      <a:pt x="13" y="1"/>
                      <a:pt x="6" y="2"/>
                      <a:pt x="0" y="4"/>
                    </a:cubicBezTo>
                    <a:cubicBezTo>
                      <a:pt x="1" y="8"/>
                      <a:pt x="2" y="12"/>
                      <a:pt x="3" y="16"/>
                    </a:cubicBezTo>
                    <a:cubicBezTo>
                      <a:pt x="8" y="16"/>
                      <a:pt x="13" y="16"/>
                      <a:pt x="17" y="16"/>
                    </a:cubicBezTo>
                    <a:cubicBezTo>
                      <a:pt x="18" y="11"/>
                      <a:pt x="19" y="5"/>
                      <a:pt x="20" y="0"/>
                    </a:cubicBezTo>
                  </a:path>
                </a:pathLst>
              </a:custGeom>
              <a:solidFill>
                <a:srgbClr val="101823"/>
              </a:solidFill>
              <a:ln>
                <a:noFill/>
              </a:ln>
            </p:spPr>
            <p:txBody>
              <a:bodyPr vert="horz" wrap="square" lIns="91440" tIns="45720" rIns="91440" bIns="45720" numCol="1" anchor="t" anchorCtr="0" compatLnSpc="1"/>
              <a:lstStyle/>
              <a:p>
                <a:endParaRPr lang="zh-CN" altLang="en-US"/>
              </a:p>
            </p:txBody>
          </p:sp>
          <p:sp>
            <p:nvSpPr>
              <p:cNvPr id="2276" name="Freeform 1161"/>
              <p:cNvSpPr/>
              <p:nvPr/>
            </p:nvSpPr>
            <p:spPr bwMode="auto">
              <a:xfrm>
                <a:off x="2224" y="3573"/>
                <a:ext cx="12" cy="6"/>
              </a:xfrm>
              <a:custGeom>
                <a:avLst/>
                <a:gdLst>
                  <a:gd name="T0" fmla="*/ 15 w 15"/>
                  <a:gd name="T1" fmla="*/ 0 h 7"/>
                  <a:gd name="T2" fmla="*/ 0 w 15"/>
                  <a:gd name="T3" fmla="*/ 3 h 7"/>
                  <a:gd name="T4" fmla="*/ 2 w 15"/>
                  <a:gd name="T5" fmla="*/ 5 h 7"/>
                  <a:gd name="T6" fmla="*/ 2 w 15"/>
                  <a:gd name="T7" fmla="*/ 4 h 7"/>
                  <a:gd name="T8" fmla="*/ 2 w 15"/>
                  <a:gd name="T9" fmla="*/ 5 h 7"/>
                  <a:gd name="T10" fmla="*/ 5 w 15"/>
                  <a:gd name="T11" fmla="*/ 7 h 7"/>
                  <a:gd name="T12" fmla="*/ 5 w 15"/>
                  <a:gd name="T13" fmla="*/ 7 h 7"/>
                  <a:gd name="T14" fmla="*/ 13 w 15"/>
                  <a:gd name="T15" fmla="*/ 2 h 7"/>
                  <a:gd name="T16" fmla="*/ 15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5" y="0"/>
                    </a:moveTo>
                    <a:cubicBezTo>
                      <a:pt x="10" y="1"/>
                      <a:pt x="5" y="2"/>
                      <a:pt x="0" y="3"/>
                    </a:cubicBezTo>
                    <a:cubicBezTo>
                      <a:pt x="1" y="3"/>
                      <a:pt x="1" y="4"/>
                      <a:pt x="2" y="5"/>
                    </a:cubicBezTo>
                    <a:cubicBezTo>
                      <a:pt x="2" y="4"/>
                      <a:pt x="2" y="4"/>
                      <a:pt x="2" y="4"/>
                    </a:cubicBezTo>
                    <a:cubicBezTo>
                      <a:pt x="2" y="4"/>
                      <a:pt x="2" y="4"/>
                      <a:pt x="2" y="5"/>
                    </a:cubicBezTo>
                    <a:cubicBezTo>
                      <a:pt x="3" y="6"/>
                      <a:pt x="4" y="7"/>
                      <a:pt x="5" y="7"/>
                    </a:cubicBezTo>
                    <a:cubicBezTo>
                      <a:pt x="5" y="7"/>
                      <a:pt x="5" y="7"/>
                      <a:pt x="5" y="7"/>
                    </a:cubicBezTo>
                    <a:cubicBezTo>
                      <a:pt x="13" y="2"/>
                      <a:pt x="13" y="2"/>
                      <a:pt x="13" y="2"/>
                    </a:cubicBezTo>
                    <a:cubicBezTo>
                      <a:pt x="14" y="2"/>
                      <a:pt x="15" y="1"/>
                      <a:pt x="15" y="0"/>
                    </a:cubicBezTo>
                  </a:path>
                </a:pathLst>
              </a:custGeom>
              <a:solidFill>
                <a:srgbClr val="384B5B"/>
              </a:solidFill>
              <a:ln>
                <a:noFill/>
              </a:ln>
            </p:spPr>
            <p:txBody>
              <a:bodyPr vert="horz" wrap="square" lIns="91440" tIns="45720" rIns="91440" bIns="45720" numCol="1" anchor="t" anchorCtr="0" compatLnSpc="1"/>
              <a:lstStyle/>
              <a:p>
                <a:endParaRPr lang="zh-CN" altLang="en-US"/>
              </a:p>
            </p:txBody>
          </p:sp>
          <p:sp>
            <p:nvSpPr>
              <p:cNvPr id="2277" name="Freeform 1162"/>
              <p:cNvSpPr>
                <a:spLocks noEditPoints="1"/>
              </p:cNvSpPr>
              <p:nvPr/>
            </p:nvSpPr>
            <p:spPr bwMode="auto">
              <a:xfrm>
                <a:off x="2223" y="3560"/>
                <a:ext cx="29" cy="15"/>
              </a:xfrm>
              <a:custGeom>
                <a:avLst/>
                <a:gdLst>
                  <a:gd name="T0" fmla="*/ 1 w 35"/>
                  <a:gd name="T1" fmla="*/ 8 h 19"/>
                  <a:gd name="T2" fmla="*/ 0 w 35"/>
                  <a:gd name="T3" fmla="*/ 18 h 19"/>
                  <a:gd name="T4" fmla="*/ 1 w 35"/>
                  <a:gd name="T5" fmla="*/ 19 h 19"/>
                  <a:gd name="T6" fmla="*/ 16 w 35"/>
                  <a:gd name="T7" fmla="*/ 16 h 19"/>
                  <a:gd name="T8" fmla="*/ 27 w 35"/>
                  <a:gd name="T9" fmla="*/ 11 h 19"/>
                  <a:gd name="T10" fmla="*/ 35 w 35"/>
                  <a:gd name="T11" fmla="*/ 9 h 19"/>
                  <a:gd name="T12" fmla="*/ 19 w 35"/>
                  <a:gd name="T13" fmla="*/ 9 h 19"/>
                  <a:gd name="T14" fmla="*/ 10 w 35"/>
                  <a:gd name="T15" fmla="*/ 8 h 19"/>
                  <a:gd name="T16" fmla="*/ 8 w 35"/>
                  <a:gd name="T17" fmla="*/ 8 h 19"/>
                  <a:gd name="T18" fmla="*/ 1 w 35"/>
                  <a:gd name="T19" fmla="*/ 8 h 19"/>
                  <a:gd name="T20" fmla="*/ 9 w 35"/>
                  <a:gd name="T21" fmla="*/ 0 h 19"/>
                  <a:gd name="T22" fmla="*/ 2 w 35"/>
                  <a:gd name="T23" fmla="*/ 7 h 19"/>
                  <a:gd name="T24" fmla="*/ 8 w 35"/>
                  <a:gd name="T25" fmla="*/ 6 h 19"/>
                  <a:gd name="T26" fmla="*/ 14 w 35"/>
                  <a:gd name="T27" fmla="*/ 1 h 19"/>
                  <a:gd name="T28" fmla="*/ 12 w 35"/>
                  <a:gd name="T29" fmla="*/ 1 h 19"/>
                  <a:gd name="T30" fmla="*/ 9 w 35"/>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1" y="8"/>
                    </a:moveTo>
                    <a:cubicBezTo>
                      <a:pt x="1" y="11"/>
                      <a:pt x="0" y="14"/>
                      <a:pt x="0" y="18"/>
                    </a:cubicBezTo>
                    <a:cubicBezTo>
                      <a:pt x="1" y="18"/>
                      <a:pt x="1" y="19"/>
                      <a:pt x="1" y="19"/>
                    </a:cubicBezTo>
                    <a:cubicBezTo>
                      <a:pt x="6" y="18"/>
                      <a:pt x="11" y="17"/>
                      <a:pt x="16" y="16"/>
                    </a:cubicBezTo>
                    <a:cubicBezTo>
                      <a:pt x="20" y="14"/>
                      <a:pt x="24" y="13"/>
                      <a:pt x="27" y="11"/>
                    </a:cubicBezTo>
                    <a:cubicBezTo>
                      <a:pt x="30" y="10"/>
                      <a:pt x="33" y="9"/>
                      <a:pt x="35" y="9"/>
                    </a:cubicBezTo>
                    <a:cubicBezTo>
                      <a:pt x="29" y="9"/>
                      <a:pt x="23" y="9"/>
                      <a:pt x="19" y="9"/>
                    </a:cubicBezTo>
                    <a:cubicBezTo>
                      <a:pt x="14" y="9"/>
                      <a:pt x="11" y="9"/>
                      <a:pt x="10" y="8"/>
                    </a:cubicBezTo>
                    <a:cubicBezTo>
                      <a:pt x="9" y="8"/>
                      <a:pt x="9" y="8"/>
                      <a:pt x="8" y="8"/>
                    </a:cubicBezTo>
                    <a:cubicBezTo>
                      <a:pt x="6" y="8"/>
                      <a:pt x="3" y="8"/>
                      <a:pt x="1" y="8"/>
                    </a:cubicBezTo>
                    <a:moveTo>
                      <a:pt x="9" y="0"/>
                    </a:moveTo>
                    <a:cubicBezTo>
                      <a:pt x="6" y="0"/>
                      <a:pt x="3" y="1"/>
                      <a:pt x="2" y="7"/>
                    </a:cubicBezTo>
                    <a:cubicBezTo>
                      <a:pt x="4" y="7"/>
                      <a:pt x="6" y="7"/>
                      <a:pt x="8" y="6"/>
                    </a:cubicBezTo>
                    <a:cubicBezTo>
                      <a:pt x="8" y="5"/>
                      <a:pt x="10" y="3"/>
                      <a:pt x="14" y="1"/>
                    </a:cubicBezTo>
                    <a:cubicBezTo>
                      <a:pt x="14" y="1"/>
                      <a:pt x="13" y="1"/>
                      <a:pt x="12" y="1"/>
                    </a:cubicBezTo>
                    <a:cubicBezTo>
                      <a:pt x="11" y="0"/>
                      <a:pt x="10" y="0"/>
                      <a:pt x="9" y="0"/>
                    </a:cubicBezTo>
                  </a:path>
                </a:pathLst>
              </a:custGeom>
              <a:solidFill>
                <a:srgbClr val="1F2B38"/>
              </a:solidFill>
              <a:ln>
                <a:noFill/>
              </a:ln>
            </p:spPr>
            <p:txBody>
              <a:bodyPr vert="horz" wrap="square" lIns="91440" tIns="45720" rIns="91440" bIns="45720" numCol="1" anchor="t" anchorCtr="0" compatLnSpc="1"/>
              <a:lstStyle/>
              <a:p>
                <a:endParaRPr lang="zh-CN" altLang="en-US"/>
              </a:p>
            </p:txBody>
          </p:sp>
          <p:sp>
            <p:nvSpPr>
              <p:cNvPr id="2278" name="Freeform 1163"/>
              <p:cNvSpPr/>
              <p:nvPr/>
            </p:nvSpPr>
            <p:spPr bwMode="auto">
              <a:xfrm>
                <a:off x="2228" y="3568"/>
                <a:ext cx="54" cy="24"/>
              </a:xfrm>
              <a:custGeom>
                <a:avLst/>
                <a:gdLst>
                  <a:gd name="T0" fmla="*/ 56 w 65"/>
                  <a:gd name="T1" fmla="*/ 0 h 29"/>
                  <a:gd name="T2" fmla="*/ 10 w 65"/>
                  <a:gd name="T3" fmla="*/ 6 h 29"/>
                  <a:gd name="T4" fmla="*/ 8 w 65"/>
                  <a:gd name="T5" fmla="*/ 8 h 29"/>
                  <a:gd name="T6" fmla="*/ 0 w 65"/>
                  <a:gd name="T7" fmla="*/ 13 h 29"/>
                  <a:gd name="T8" fmla="*/ 0 w 65"/>
                  <a:gd name="T9" fmla="*/ 13 h 29"/>
                  <a:gd name="T10" fmla="*/ 47 w 65"/>
                  <a:gd name="T11" fmla="*/ 27 h 29"/>
                  <a:gd name="T12" fmla="*/ 59 w 65"/>
                  <a:gd name="T13" fmla="*/ 29 h 29"/>
                  <a:gd name="T14" fmla="*/ 65 w 65"/>
                  <a:gd name="T15" fmla="*/ 27 h 29"/>
                  <a:gd name="T16" fmla="*/ 36 w 65"/>
                  <a:gd name="T17" fmla="*/ 19 h 29"/>
                  <a:gd name="T18" fmla="*/ 50 w 65"/>
                  <a:gd name="T19" fmla="*/ 8 h 29"/>
                  <a:gd name="T20" fmla="*/ 56 w 65"/>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28">
                    <a:moveTo>
                      <a:pt x="56" y="0"/>
                    </a:moveTo>
                    <a:cubicBezTo>
                      <a:pt x="41" y="2"/>
                      <a:pt x="26" y="4"/>
                      <a:pt x="10" y="6"/>
                    </a:cubicBezTo>
                    <a:cubicBezTo>
                      <a:pt x="10" y="7"/>
                      <a:pt x="9" y="8"/>
                      <a:pt x="8" y="8"/>
                    </a:cubicBezTo>
                    <a:cubicBezTo>
                      <a:pt x="0" y="13"/>
                      <a:pt x="0" y="13"/>
                      <a:pt x="0" y="13"/>
                    </a:cubicBezTo>
                    <a:cubicBezTo>
                      <a:pt x="0" y="13"/>
                      <a:pt x="0" y="13"/>
                      <a:pt x="0" y="13"/>
                    </a:cubicBezTo>
                    <a:cubicBezTo>
                      <a:pt x="13" y="24"/>
                      <a:pt x="27" y="23"/>
                      <a:pt x="47" y="27"/>
                    </a:cubicBezTo>
                    <a:cubicBezTo>
                      <a:pt x="51" y="28"/>
                      <a:pt x="55" y="28"/>
                      <a:pt x="59" y="29"/>
                    </a:cubicBezTo>
                    <a:cubicBezTo>
                      <a:pt x="61" y="28"/>
                      <a:pt x="63" y="28"/>
                      <a:pt x="65" y="27"/>
                    </a:cubicBezTo>
                    <a:cubicBezTo>
                      <a:pt x="55" y="25"/>
                      <a:pt x="45" y="22"/>
                      <a:pt x="36" y="19"/>
                    </a:cubicBezTo>
                    <a:cubicBezTo>
                      <a:pt x="41" y="15"/>
                      <a:pt x="46" y="11"/>
                      <a:pt x="50" y="8"/>
                    </a:cubicBezTo>
                    <a:cubicBezTo>
                      <a:pt x="53" y="5"/>
                      <a:pt x="55" y="2"/>
                      <a:pt x="56"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279" name="Freeform 1164"/>
              <p:cNvSpPr/>
              <p:nvPr/>
            </p:nvSpPr>
            <p:spPr bwMode="auto">
              <a:xfrm>
                <a:off x="2236" y="3565"/>
                <a:ext cx="41" cy="8"/>
              </a:xfrm>
              <a:custGeom>
                <a:avLst/>
                <a:gdLst>
                  <a:gd name="T0" fmla="*/ 49 w 49"/>
                  <a:gd name="T1" fmla="*/ 0 h 10"/>
                  <a:gd name="T2" fmla="*/ 19 w 49"/>
                  <a:gd name="T3" fmla="*/ 3 h 10"/>
                  <a:gd name="T4" fmla="*/ 11 w 49"/>
                  <a:gd name="T5" fmla="*/ 5 h 10"/>
                  <a:gd name="T6" fmla="*/ 0 w 49"/>
                  <a:gd name="T7" fmla="*/ 10 h 10"/>
                  <a:gd name="T8" fmla="*/ 46 w 49"/>
                  <a:gd name="T9" fmla="*/ 4 h 10"/>
                  <a:gd name="T10" fmla="*/ 49 w 49"/>
                  <a:gd name="T11" fmla="*/ 0 h 10"/>
                </a:gdLst>
                <a:ahLst/>
                <a:cxnLst>
                  <a:cxn ang="0">
                    <a:pos x="T0" y="T1"/>
                  </a:cxn>
                  <a:cxn ang="0">
                    <a:pos x="T2" y="T3"/>
                  </a:cxn>
                  <a:cxn ang="0">
                    <a:pos x="T4" y="T5"/>
                  </a:cxn>
                  <a:cxn ang="0">
                    <a:pos x="T6" y="T7"/>
                  </a:cxn>
                  <a:cxn ang="0">
                    <a:pos x="T8" y="T9"/>
                  </a:cxn>
                  <a:cxn ang="0">
                    <a:pos x="T10" y="T11"/>
                  </a:cxn>
                </a:cxnLst>
                <a:rect l="0" t="0" r="r" b="b"/>
                <a:pathLst>
                  <a:path w="49" h="10">
                    <a:moveTo>
                      <a:pt x="49" y="0"/>
                    </a:moveTo>
                    <a:cubicBezTo>
                      <a:pt x="37" y="1"/>
                      <a:pt x="28" y="2"/>
                      <a:pt x="19" y="3"/>
                    </a:cubicBezTo>
                    <a:cubicBezTo>
                      <a:pt x="17" y="3"/>
                      <a:pt x="14" y="4"/>
                      <a:pt x="11" y="5"/>
                    </a:cubicBezTo>
                    <a:cubicBezTo>
                      <a:pt x="8" y="7"/>
                      <a:pt x="4" y="8"/>
                      <a:pt x="0" y="10"/>
                    </a:cubicBezTo>
                    <a:cubicBezTo>
                      <a:pt x="16" y="8"/>
                      <a:pt x="31" y="6"/>
                      <a:pt x="46" y="4"/>
                    </a:cubicBezTo>
                    <a:cubicBezTo>
                      <a:pt x="47" y="2"/>
                      <a:pt x="48" y="1"/>
                      <a:pt x="49" y="0"/>
                    </a:cubicBezTo>
                  </a:path>
                </a:pathLst>
              </a:custGeom>
              <a:solidFill>
                <a:srgbClr val="1B2936"/>
              </a:solidFill>
              <a:ln>
                <a:noFill/>
              </a:ln>
            </p:spPr>
            <p:txBody>
              <a:bodyPr vert="horz" wrap="square" lIns="91440" tIns="45720" rIns="91440" bIns="45720" numCol="1" anchor="t" anchorCtr="0" compatLnSpc="1"/>
              <a:lstStyle/>
              <a:p>
                <a:endParaRPr lang="zh-CN" altLang="en-US"/>
              </a:p>
            </p:txBody>
          </p:sp>
          <p:sp>
            <p:nvSpPr>
              <p:cNvPr id="2280" name="Freeform 1165"/>
              <p:cNvSpPr>
                <a:spLocks noEditPoints="1"/>
              </p:cNvSpPr>
              <p:nvPr/>
            </p:nvSpPr>
            <p:spPr bwMode="auto">
              <a:xfrm>
                <a:off x="2277" y="3590"/>
                <a:ext cx="18" cy="4"/>
              </a:xfrm>
              <a:custGeom>
                <a:avLst/>
                <a:gdLst>
                  <a:gd name="T0" fmla="*/ 8 w 21"/>
                  <a:gd name="T1" fmla="*/ 1 h 4"/>
                  <a:gd name="T2" fmla="*/ 6 w 21"/>
                  <a:gd name="T3" fmla="*/ 3 h 4"/>
                  <a:gd name="T4" fmla="*/ 21 w 21"/>
                  <a:gd name="T5" fmla="*/ 4 h 4"/>
                  <a:gd name="T6" fmla="*/ 8 w 21"/>
                  <a:gd name="T7" fmla="*/ 1 h 4"/>
                  <a:gd name="T8" fmla="*/ 6 w 21"/>
                  <a:gd name="T9" fmla="*/ 0 h 4"/>
                  <a:gd name="T10" fmla="*/ 0 w 21"/>
                  <a:gd name="T11" fmla="*/ 2 h 4"/>
                  <a:gd name="T12" fmla="*/ 5 w 21"/>
                  <a:gd name="T13" fmla="*/ 2 h 4"/>
                  <a:gd name="T14" fmla="*/ 8 w 21"/>
                  <a:gd name="T15" fmla="*/ 1 h 4"/>
                  <a:gd name="T16" fmla="*/ 6 w 2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
                    <a:moveTo>
                      <a:pt x="8" y="1"/>
                    </a:moveTo>
                    <a:cubicBezTo>
                      <a:pt x="6" y="3"/>
                      <a:pt x="6" y="3"/>
                      <a:pt x="6" y="3"/>
                    </a:cubicBezTo>
                    <a:cubicBezTo>
                      <a:pt x="11" y="3"/>
                      <a:pt x="16" y="3"/>
                      <a:pt x="21" y="4"/>
                    </a:cubicBezTo>
                    <a:cubicBezTo>
                      <a:pt x="17" y="3"/>
                      <a:pt x="12" y="2"/>
                      <a:pt x="8" y="1"/>
                    </a:cubicBezTo>
                    <a:moveTo>
                      <a:pt x="6" y="0"/>
                    </a:moveTo>
                    <a:cubicBezTo>
                      <a:pt x="4" y="1"/>
                      <a:pt x="2" y="1"/>
                      <a:pt x="0" y="2"/>
                    </a:cubicBezTo>
                    <a:cubicBezTo>
                      <a:pt x="2" y="2"/>
                      <a:pt x="4" y="2"/>
                      <a:pt x="5" y="2"/>
                    </a:cubicBezTo>
                    <a:cubicBezTo>
                      <a:pt x="8" y="1"/>
                      <a:pt x="8" y="1"/>
                      <a:pt x="8" y="1"/>
                    </a:cubicBezTo>
                    <a:cubicBezTo>
                      <a:pt x="7" y="0"/>
                      <a:pt x="6" y="0"/>
                      <a:pt x="6" y="0"/>
                    </a:cubicBezTo>
                  </a:path>
                </a:pathLst>
              </a:custGeom>
              <a:solidFill>
                <a:srgbClr val="1B2936"/>
              </a:solidFill>
              <a:ln>
                <a:noFill/>
              </a:ln>
            </p:spPr>
            <p:txBody>
              <a:bodyPr vert="horz" wrap="square" lIns="91440" tIns="45720" rIns="91440" bIns="45720" numCol="1" anchor="t" anchorCtr="0" compatLnSpc="1"/>
              <a:lstStyle/>
              <a:p>
                <a:endParaRPr lang="zh-CN" altLang="en-US"/>
              </a:p>
            </p:txBody>
          </p:sp>
          <p:sp>
            <p:nvSpPr>
              <p:cNvPr id="2281" name="Freeform 1166"/>
              <p:cNvSpPr/>
              <p:nvPr/>
            </p:nvSpPr>
            <p:spPr bwMode="auto">
              <a:xfrm flipH="1">
                <a:off x="2226" y="3576"/>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282" name="Freeform 1167"/>
              <p:cNvSpPr/>
              <p:nvPr/>
            </p:nvSpPr>
            <p:spPr bwMode="auto">
              <a:xfrm flipH="1">
                <a:off x="2235" y="35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1F2B38"/>
              </a:solidFill>
              <a:ln>
                <a:noFill/>
              </a:ln>
            </p:spPr>
            <p:txBody>
              <a:bodyPr vert="horz" wrap="square" lIns="91440" tIns="45720" rIns="91440" bIns="45720" numCol="1" anchor="t" anchorCtr="0" compatLnSpc="1"/>
              <a:lstStyle/>
              <a:p>
                <a:endParaRPr lang="zh-CN" altLang="en-US"/>
              </a:p>
            </p:txBody>
          </p:sp>
          <p:sp>
            <p:nvSpPr>
              <p:cNvPr id="2283" name="Freeform 1168"/>
              <p:cNvSpPr>
                <a:spLocks noEditPoints="1"/>
              </p:cNvSpPr>
              <p:nvPr/>
            </p:nvSpPr>
            <p:spPr bwMode="auto">
              <a:xfrm>
                <a:off x="2041" y="3615"/>
                <a:ext cx="21" cy="0"/>
              </a:xfrm>
              <a:custGeom>
                <a:avLst/>
                <a:gdLst>
                  <a:gd name="T0" fmla="*/ 5 w 25"/>
                  <a:gd name="T1" fmla="*/ 0 h 1"/>
                  <a:gd name="T2" fmla="*/ 0 w 25"/>
                  <a:gd name="T3" fmla="*/ 0 h 1"/>
                  <a:gd name="T4" fmla="*/ 5 w 25"/>
                  <a:gd name="T5" fmla="*/ 0 h 1"/>
                  <a:gd name="T6" fmla="*/ 5 w 25"/>
                  <a:gd name="T7" fmla="*/ 0 h 1"/>
                  <a:gd name="T8" fmla="*/ 7 w 25"/>
                  <a:gd name="T9" fmla="*/ 0 h 1"/>
                  <a:gd name="T10" fmla="*/ 5 w 25"/>
                  <a:gd name="T11" fmla="*/ 0 h 1"/>
                  <a:gd name="T12" fmla="*/ 5 w 25"/>
                  <a:gd name="T13" fmla="*/ 0 h 1"/>
                  <a:gd name="T14" fmla="*/ 25 w 25"/>
                  <a:gd name="T15" fmla="*/ 1 h 1"/>
                  <a:gd name="T16" fmla="*/ 7 w 25"/>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
                    <a:moveTo>
                      <a:pt x="5" y="0"/>
                    </a:moveTo>
                    <a:cubicBezTo>
                      <a:pt x="3" y="0"/>
                      <a:pt x="1" y="0"/>
                      <a:pt x="0" y="0"/>
                    </a:cubicBezTo>
                    <a:cubicBezTo>
                      <a:pt x="1" y="0"/>
                      <a:pt x="3" y="0"/>
                      <a:pt x="5" y="0"/>
                    </a:cubicBezTo>
                    <a:cubicBezTo>
                      <a:pt x="5" y="0"/>
                      <a:pt x="5" y="0"/>
                      <a:pt x="5" y="0"/>
                    </a:cubicBezTo>
                    <a:moveTo>
                      <a:pt x="7" y="0"/>
                    </a:moveTo>
                    <a:cubicBezTo>
                      <a:pt x="6" y="0"/>
                      <a:pt x="6" y="0"/>
                      <a:pt x="5" y="0"/>
                    </a:cubicBezTo>
                    <a:cubicBezTo>
                      <a:pt x="5" y="0"/>
                      <a:pt x="5" y="0"/>
                      <a:pt x="5" y="0"/>
                    </a:cubicBezTo>
                    <a:cubicBezTo>
                      <a:pt x="12" y="1"/>
                      <a:pt x="18" y="1"/>
                      <a:pt x="25" y="1"/>
                    </a:cubicBezTo>
                    <a:cubicBezTo>
                      <a:pt x="18" y="0"/>
                      <a:pt x="12" y="0"/>
                      <a:pt x="7" y="0"/>
                    </a:cubicBezTo>
                  </a:path>
                </a:pathLst>
              </a:custGeom>
              <a:solidFill>
                <a:srgbClr val="384B5B"/>
              </a:solidFill>
              <a:ln>
                <a:noFill/>
              </a:ln>
            </p:spPr>
            <p:txBody>
              <a:bodyPr vert="horz" wrap="square" lIns="91440" tIns="45720" rIns="91440" bIns="45720" numCol="1" anchor="t" anchorCtr="0" compatLnSpc="1"/>
              <a:lstStyle/>
              <a:p>
                <a:endParaRPr lang="zh-CN" altLang="en-US"/>
              </a:p>
            </p:txBody>
          </p:sp>
          <p:sp>
            <p:nvSpPr>
              <p:cNvPr id="2284" name="Oval 1169"/>
              <p:cNvSpPr>
                <a:spLocks noChangeArrowheads="1"/>
              </p:cNvSpPr>
              <p:nvPr/>
            </p:nvSpPr>
            <p:spPr bwMode="auto">
              <a:xfrm>
                <a:off x="2046" y="3615"/>
                <a:ext cx="1" cy="1"/>
              </a:xfrm>
              <a:prstGeom prst="ellipse">
                <a:avLst/>
              </a:prstGeom>
              <a:solidFill>
                <a:srgbClr val="1F2B38"/>
              </a:solidFill>
              <a:ln>
                <a:noFill/>
              </a:ln>
            </p:spPr>
            <p:txBody>
              <a:bodyPr vert="horz" wrap="square" lIns="91440" tIns="45720" rIns="91440" bIns="45720" numCol="1" anchor="t" anchorCtr="0" compatLnSpc="1"/>
              <a:lstStyle/>
              <a:p>
                <a:endParaRPr lang="zh-CN" altLang="en-US"/>
              </a:p>
            </p:txBody>
          </p:sp>
          <p:sp>
            <p:nvSpPr>
              <p:cNvPr id="2285" name="Freeform 1170"/>
              <p:cNvSpPr/>
              <p:nvPr/>
            </p:nvSpPr>
            <p:spPr bwMode="auto">
              <a:xfrm>
                <a:off x="1739" y="3603"/>
                <a:ext cx="155" cy="21"/>
              </a:xfrm>
              <a:custGeom>
                <a:avLst/>
                <a:gdLst>
                  <a:gd name="T0" fmla="*/ 7 w 186"/>
                  <a:gd name="T1" fmla="*/ 0 h 26"/>
                  <a:gd name="T2" fmla="*/ 1 w 186"/>
                  <a:gd name="T3" fmla="*/ 0 h 26"/>
                  <a:gd name="T4" fmla="*/ 5 w 186"/>
                  <a:gd name="T5" fmla="*/ 12 h 26"/>
                  <a:gd name="T6" fmla="*/ 159 w 186"/>
                  <a:gd name="T7" fmla="*/ 25 h 26"/>
                  <a:gd name="T8" fmla="*/ 186 w 186"/>
                  <a:gd name="T9" fmla="*/ 26 h 26"/>
                  <a:gd name="T10" fmla="*/ 124 w 186"/>
                  <a:gd name="T11" fmla="*/ 5 h 26"/>
                  <a:gd name="T12" fmla="*/ 7 w 18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86" h="26">
                    <a:moveTo>
                      <a:pt x="7" y="0"/>
                    </a:moveTo>
                    <a:cubicBezTo>
                      <a:pt x="3" y="0"/>
                      <a:pt x="1" y="0"/>
                      <a:pt x="1" y="0"/>
                    </a:cubicBezTo>
                    <a:cubicBezTo>
                      <a:pt x="0" y="4"/>
                      <a:pt x="1" y="8"/>
                      <a:pt x="5" y="12"/>
                    </a:cubicBezTo>
                    <a:cubicBezTo>
                      <a:pt x="45" y="17"/>
                      <a:pt x="97" y="22"/>
                      <a:pt x="159" y="25"/>
                    </a:cubicBezTo>
                    <a:cubicBezTo>
                      <a:pt x="168" y="25"/>
                      <a:pt x="177" y="25"/>
                      <a:pt x="186" y="26"/>
                    </a:cubicBezTo>
                    <a:cubicBezTo>
                      <a:pt x="164" y="20"/>
                      <a:pt x="143" y="13"/>
                      <a:pt x="124" y="5"/>
                    </a:cubicBezTo>
                    <a:cubicBezTo>
                      <a:pt x="63" y="2"/>
                      <a:pt x="21" y="0"/>
                      <a:pt x="7" y="0"/>
                    </a:cubicBezTo>
                  </a:path>
                </a:pathLst>
              </a:custGeom>
              <a:solidFill>
                <a:srgbClr val="BAD9E4"/>
              </a:solidFill>
              <a:ln>
                <a:noFill/>
              </a:ln>
            </p:spPr>
            <p:txBody>
              <a:bodyPr vert="horz" wrap="square" lIns="91440" tIns="45720" rIns="91440" bIns="45720" numCol="1" anchor="t" anchorCtr="0" compatLnSpc="1"/>
              <a:lstStyle/>
              <a:p>
                <a:endParaRPr lang="zh-CN" altLang="en-US"/>
              </a:p>
            </p:txBody>
          </p:sp>
          <p:sp>
            <p:nvSpPr>
              <p:cNvPr id="2286" name="Freeform 1171"/>
              <p:cNvSpPr/>
              <p:nvPr/>
            </p:nvSpPr>
            <p:spPr bwMode="auto">
              <a:xfrm>
                <a:off x="1842" y="3607"/>
                <a:ext cx="145" cy="17"/>
              </a:xfrm>
              <a:custGeom>
                <a:avLst/>
                <a:gdLst>
                  <a:gd name="T0" fmla="*/ 0 w 175"/>
                  <a:gd name="T1" fmla="*/ 0 h 21"/>
                  <a:gd name="T2" fmla="*/ 62 w 175"/>
                  <a:gd name="T3" fmla="*/ 21 h 21"/>
                  <a:gd name="T4" fmla="*/ 123 w 175"/>
                  <a:gd name="T5" fmla="*/ 21 h 21"/>
                  <a:gd name="T6" fmla="*/ 175 w 175"/>
                  <a:gd name="T7" fmla="*/ 21 h 21"/>
                  <a:gd name="T8" fmla="*/ 34 w 175"/>
                  <a:gd name="T9" fmla="*/ 7 h 21"/>
                  <a:gd name="T10" fmla="*/ 6 w 175"/>
                  <a:gd name="T11" fmla="*/ 1 h 21"/>
                  <a:gd name="T12" fmla="*/ 0 w 17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5" h="21">
                    <a:moveTo>
                      <a:pt x="0" y="0"/>
                    </a:moveTo>
                    <a:cubicBezTo>
                      <a:pt x="19" y="8"/>
                      <a:pt x="40" y="15"/>
                      <a:pt x="62" y="21"/>
                    </a:cubicBezTo>
                    <a:cubicBezTo>
                      <a:pt x="82" y="21"/>
                      <a:pt x="102" y="21"/>
                      <a:pt x="123" y="21"/>
                    </a:cubicBezTo>
                    <a:cubicBezTo>
                      <a:pt x="140" y="21"/>
                      <a:pt x="157" y="21"/>
                      <a:pt x="175" y="21"/>
                    </a:cubicBezTo>
                    <a:cubicBezTo>
                      <a:pt x="123" y="19"/>
                      <a:pt x="75" y="14"/>
                      <a:pt x="34" y="7"/>
                    </a:cubicBezTo>
                    <a:cubicBezTo>
                      <a:pt x="24" y="5"/>
                      <a:pt x="15" y="3"/>
                      <a:pt x="6" y="1"/>
                    </a:cubicBezTo>
                    <a:cubicBezTo>
                      <a:pt x="4" y="1"/>
                      <a:pt x="2" y="1"/>
                      <a:pt x="0" y="0"/>
                    </a:cubicBezTo>
                  </a:path>
                </a:pathLst>
              </a:custGeom>
              <a:solidFill>
                <a:srgbClr val="647F90"/>
              </a:solidFill>
              <a:ln>
                <a:noFill/>
              </a:ln>
            </p:spPr>
            <p:txBody>
              <a:bodyPr vert="horz" wrap="square" lIns="91440" tIns="45720" rIns="91440" bIns="45720" numCol="1" anchor="t" anchorCtr="0" compatLnSpc="1"/>
              <a:lstStyle/>
              <a:p>
                <a:endParaRPr lang="zh-CN" altLang="en-US"/>
              </a:p>
            </p:txBody>
          </p:sp>
          <p:sp>
            <p:nvSpPr>
              <p:cNvPr id="2287" name="Freeform 1172"/>
              <p:cNvSpPr>
                <a:spLocks noEditPoints="1"/>
              </p:cNvSpPr>
              <p:nvPr/>
            </p:nvSpPr>
            <p:spPr bwMode="auto">
              <a:xfrm>
                <a:off x="1847" y="3608"/>
                <a:ext cx="368" cy="16"/>
              </a:xfrm>
              <a:custGeom>
                <a:avLst/>
                <a:gdLst>
                  <a:gd name="T0" fmla="*/ 424 w 443"/>
                  <a:gd name="T1" fmla="*/ 10 h 20"/>
                  <a:gd name="T2" fmla="*/ 381 w 443"/>
                  <a:gd name="T3" fmla="*/ 10 h 20"/>
                  <a:gd name="T4" fmla="*/ 382 w 443"/>
                  <a:gd name="T5" fmla="*/ 11 h 20"/>
                  <a:gd name="T6" fmla="*/ 382 w 443"/>
                  <a:gd name="T7" fmla="*/ 11 h 20"/>
                  <a:gd name="T8" fmla="*/ 381 w 443"/>
                  <a:gd name="T9" fmla="*/ 13 h 20"/>
                  <a:gd name="T10" fmla="*/ 431 w 443"/>
                  <a:gd name="T11" fmla="*/ 12 h 20"/>
                  <a:gd name="T12" fmla="*/ 432 w 443"/>
                  <a:gd name="T13" fmla="*/ 11 h 20"/>
                  <a:gd name="T14" fmla="*/ 433 w 443"/>
                  <a:gd name="T15" fmla="*/ 11 h 20"/>
                  <a:gd name="T16" fmla="*/ 433 w 443"/>
                  <a:gd name="T17" fmla="*/ 11 h 20"/>
                  <a:gd name="T18" fmla="*/ 443 w 443"/>
                  <a:gd name="T19" fmla="*/ 11 h 20"/>
                  <a:gd name="T20" fmla="*/ 424 w 443"/>
                  <a:gd name="T21" fmla="*/ 10 h 20"/>
                  <a:gd name="T22" fmla="*/ 259 w 443"/>
                  <a:gd name="T23" fmla="*/ 9 h 20"/>
                  <a:gd name="T24" fmla="*/ 321 w 443"/>
                  <a:gd name="T25" fmla="*/ 16 h 20"/>
                  <a:gd name="T26" fmla="*/ 365 w 443"/>
                  <a:gd name="T27" fmla="*/ 14 h 20"/>
                  <a:gd name="T28" fmla="*/ 369 w 443"/>
                  <a:gd name="T29" fmla="*/ 10 h 20"/>
                  <a:gd name="T30" fmla="*/ 259 w 443"/>
                  <a:gd name="T31" fmla="*/ 9 h 20"/>
                  <a:gd name="T32" fmla="*/ 0 w 443"/>
                  <a:gd name="T33" fmla="*/ 0 h 20"/>
                  <a:gd name="T34" fmla="*/ 28 w 443"/>
                  <a:gd name="T35" fmla="*/ 6 h 20"/>
                  <a:gd name="T36" fmla="*/ 169 w 443"/>
                  <a:gd name="T37" fmla="*/ 20 h 20"/>
                  <a:gd name="T38" fmla="*/ 234 w 443"/>
                  <a:gd name="T39" fmla="*/ 18 h 20"/>
                  <a:gd name="T40" fmla="*/ 229 w 443"/>
                  <a:gd name="T41" fmla="*/ 11 h 20"/>
                  <a:gd name="T42" fmla="*/ 234 w 443"/>
                  <a:gd name="T43" fmla="*/ 8 h 20"/>
                  <a:gd name="T44" fmla="*/ 42 w 443"/>
                  <a:gd name="T45" fmla="*/ 2 h 20"/>
                  <a:gd name="T46" fmla="*/ 0 w 443"/>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2" h="20">
                    <a:moveTo>
                      <a:pt x="424" y="10"/>
                    </a:moveTo>
                    <a:cubicBezTo>
                      <a:pt x="409" y="10"/>
                      <a:pt x="395" y="10"/>
                      <a:pt x="381" y="10"/>
                    </a:cubicBezTo>
                    <a:cubicBezTo>
                      <a:pt x="382" y="11"/>
                      <a:pt x="382" y="11"/>
                      <a:pt x="382" y="11"/>
                    </a:cubicBezTo>
                    <a:cubicBezTo>
                      <a:pt x="382" y="11"/>
                      <a:pt x="382" y="11"/>
                      <a:pt x="382" y="11"/>
                    </a:cubicBezTo>
                    <a:cubicBezTo>
                      <a:pt x="382" y="12"/>
                      <a:pt x="381" y="13"/>
                      <a:pt x="381" y="13"/>
                    </a:cubicBezTo>
                    <a:cubicBezTo>
                      <a:pt x="397" y="13"/>
                      <a:pt x="414" y="12"/>
                      <a:pt x="431" y="12"/>
                    </a:cubicBezTo>
                    <a:cubicBezTo>
                      <a:pt x="431" y="11"/>
                      <a:pt x="432" y="11"/>
                      <a:pt x="432" y="11"/>
                    </a:cubicBezTo>
                    <a:cubicBezTo>
                      <a:pt x="433" y="11"/>
                      <a:pt x="433" y="11"/>
                      <a:pt x="433" y="11"/>
                    </a:cubicBezTo>
                    <a:cubicBezTo>
                      <a:pt x="433" y="11"/>
                      <a:pt x="433" y="11"/>
                      <a:pt x="433" y="11"/>
                    </a:cubicBezTo>
                    <a:cubicBezTo>
                      <a:pt x="436" y="11"/>
                      <a:pt x="440" y="11"/>
                      <a:pt x="443" y="11"/>
                    </a:cubicBezTo>
                    <a:cubicBezTo>
                      <a:pt x="437" y="11"/>
                      <a:pt x="430" y="10"/>
                      <a:pt x="424" y="10"/>
                    </a:cubicBezTo>
                    <a:moveTo>
                      <a:pt x="259" y="9"/>
                    </a:moveTo>
                    <a:cubicBezTo>
                      <a:pt x="274" y="10"/>
                      <a:pt x="295" y="13"/>
                      <a:pt x="321" y="16"/>
                    </a:cubicBezTo>
                    <a:cubicBezTo>
                      <a:pt x="336" y="15"/>
                      <a:pt x="350" y="14"/>
                      <a:pt x="365" y="14"/>
                    </a:cubicBezTo>
                    <a:cubicBezTo>
                      <a:pt x="366" y="12"/>
                      <a:pt x="368" y="11"/>
                      <a:pt x="369" y="10"/>
                    </a:cubicBezTo>
                    <a:cubicBezTo>
                      <a:pt x="331" y="10"/>
                      <a:pt x="294" y="9"/>
                      <a:pt x="259" y="9"/>
                    </a:cubicBezTo>
                    <a:moveTo>
                      <a:pt x="0" y="0"/>
                    </a:moveTo>
                    <a:cubicBezTo>
                      <a:pt x="9" y="2"/>
                      <a:pt x="18" y="4"/>
                      <a:pt x="28" y="6"/>
                    </a:cubicBezTo>
                    <a:cubicBezTo>
                      <a:pt x="69" y="13"/>
                      <a:pt x="117" y="18"/>
                      <a:pt x="169" y="20"/>
                    </a:cubicBezTo>
                    <a:cubicBezTo>
                      <a:pt x="190" y="20"/>
                      <a:pt x="212" y="19"/>
                      <a:pt x="234" y="18"/>
                    </a:cubicBezTo>
                    <a:cubicBezTo>
                      <a:pt x="230" y="15"/>
                      <a:pt x="228" y="13"/>
                      <a:pt x="229" y="11"/>
                    </a:cubicBezTo>
                    <a:cubicBezTo>
                      <a:pt x="229" y="10"/>
                      <a:pt x="231" y="9"/>
                      <a:pt x="234" y="8"/>
                    </a:cubicBezTo>
                    <a:cubicBezTo>
                      <a:pt x="161" y="7"/>
                      <a:pt x="96" y="4"/>
                      <a:pt x="42" y="2"/>
                    </a:cubicBezTo>
                    <a:cubicBezTo>
                      <a:pt x="27" y="1"/>
                      <a:pt x="13" y="0"/>
                      <a:pt x="0" y="0"/>
                    </a:cubicBezTo>
                  </a:path>
                </a:pathLst>
              </a:custGeom>
              <a:solidFill>
                <a:srgbClr val="384B5B"/>
              </a:solidFill>
              <a:ln>
                <a:noFill/>
              </a:ln>
            </p:spPr>
            <p:txBody>
              <a:bodyPr vert="horz" wrap="square" lIns="91440" tIns="45720" rIns="91440" bIns="45720" numCol="1" anchor="t" anchorCtr="0" compatLnSpc="1"/>
              <a:lstStyle/>
              <a:p>
                <a:endParaRPr lang="zh-CN" altLang="en-US"/>
              </a:p>
            </p:txBody>
          </p:sp>
          <p:sp>
            <p:nvSpPr>
              <p:cNvPr id="2288" name="Freeform 1173"/>
              <p:cNvSpPr/>
              <p:nvPr/>
            </p:nvSpPr>
            <p:spPr bwMode="auto">
              <a:xfrm>
                <a:off x="2150" y="3616"/>
                <a:ext cx="14" cy="3"/>
              </a:xfrm>
              <a:custGeom>
                <a:avLst/>
                <a:gdLst>
                  <a:gd name="T0" fmla="*/ 4 w 17"/>
                  <a:gd name="T1" fmla="*/ 0 h 4"/>
                  <a:gd name="T2" fmla="*/ 0 w 17"/>
                  <a:gd name="T3" fmla="*/ 4 h 4"/>
                  <a:gd name="T4" fmla="*/ 16 w 17"/>
                  <a:gd name="T5" fmla="*/ 3 h 4"/>
                  <a:gd name="T6" fmla="*/ 17 w 17"/>
                  <a:gd name="T7" fmla="*/ 1 h 4"/>
                  <a:gd name="T8" fmla="*/ 17 w 17"/>
                  <a:gd name="T9" fmla="*/ 1 h 4"/>
                  <a:gd name="T10" fmla="*/ 16 w 17"/>
                  <a:gd name="T11" fmla="*/ 0 h 4"/>
                  <a:gd name="T12" fmla="*/ 11 w 17"/>
                  <a:gd name="T13" fmla="*/ 0 h 4"/>
                  <a:gd name="T14" fmla="*/ 4 w 1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4" y="0"/>
                    </a:moveTo>
                    <a:cubicBezTo>
                      <a:pt x="3" y="1"/>
                      <a:pt x="1" y="2"/>
                      <a:pt x="0" y="4"/>
                    </a:cubicBezTo>
                    <a:cubicBezTo>
                      <a:pt x="5" y="4"/>
                      <a:pt x="11" y="4"/>
                      <a:pt x="16" y="3"/>
                    </a:cubicBezTo>
                    <a:cubicBezTo>
                      <a:pt x="16" y="3"/>
                      <a:pt x="17" y="2"/>
                      <a:pt x="17" y="1"/>
                    </a:cubicBezTo>
                    <a:cubicBezTo>
                      <a:pt x="17" y="1"/>
                      <a:pt x="17" y="1"/>
                      <a:pt x="17" y="1"/>
                    </a:cubicBezTo>
                    <a:cubicBezTo>
                      <a:pt x="17" y="1"/>
                      <a:pt x="17" y="1"/>
                      <a:pt x="16" y="0"/>
                    </a:cubicBezTo>
                    <a:cubicBezTo>
                      <a:pt x="14" y="0"/>
                      <a:pt x="13" y="0"/>
                      <a:pt x="11" y="0"/>
                    </a:cubicBezTo>
                    <a:cubicBezTo>
                      <a:pt x="9" y="0"/>
                      <a:pt x="6" y="0"/>
                      <a:pt x="4"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289" name="Freeform 1174"/>
              <p:cNvSpPr/>
              <p:nvPr/>
            </p:nvSpPr>
            <p:spPr bwMode="auto">
              <a:xfrm>
                <a:off x="2205" y="3617"/>
                <a:ext cx="2" cy="1"/>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1" y="1"/>
                      <a:pt x="1" y="0"/>
                      <a:pt x="2" y="0"/>
                    </a:cubicBezTo>
                    <a:cubicBezTo>
                      <a:pt x="2" y="0"/>
                      <a:pt x="2" y="0"/>
                      <a:pt x="2" y="0"/>
                    </a:cubicBezTo>
                    <a:cubicBezTo>
                      <a:pt x="2" y="0"/>
                      <a:pt x="2" y="0"/>
                      <a:pt x="1"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290" name="Freeform 1175"/>
              <p:cNvSpPr/>
              <p:nvPr/>
            </p:nvSpPr>
            <p:spPr bwMode="auto">
              <a:xfrm>
                <a:off x="2036" y="3615"/>
                <a:ext cx="78" cy="8"/>
              </a:xfrm>
              <a:custGeom>
                <a:avLst/>
                <a:gdLst>
                  <a:gd name="T0" fmla="*/ 6 w 93"/>
                  <a:gd name="T1" fmla="*/ 0 h 10"/>
                  <a:gd name="T2" fmla="*/ 1 w 93"/>
                  <a:gd name="T3" fmla="*/ 3 h 10"/>
                  <a:gd name="T4" fmla="*/ 6 w 93"/>
                  <a:gd name="T5" fmla="*/ 10 h 10"/>
                  <a:gd name="T6" fmla="*/ 93 w 93"/>
                  <a:gd name="T7" fmla="*/ 8 h 10"/>
                  <a:gd name="T8" fmla="*/ 31 w 93"/>
                  <a:gd name="T9" fmla="*/ 1 h 10"/>
                  <a:gd name="T10" fmla="*/ 11 w 93"/>
                  <a:gd name="T11" fmla="*/ 0 h 10"/>
                  <a:gd name="T12" fmla="*/ 12 w 93"/>
                  <a:gd name="T13" fmla="*/ 6 h 10"/>
                  <a:gd name="T14" fmla="*/ 11 w 93"/>
                  <a:gd name="T15" fmla="*/ 0 h 10"/>
                  <a:gd name="T16" fmla="*/ 6 w 9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0">
                    <a:moveTo>
                      <a:pt x="6" y="0"/>
                    </a:moveTo>
                    <a:cubicBezTo>
                      <a:pt x="3" y="1"/>
                      <a:pt x="1" y="2"/>
                      <a:pt x="1" y="3"/>
                    </a:cubicBezTo>
                    <a:cubicBezTo>
                      <a:pt x="0" y="5"/>
                      <a:pt x="2" y="7"/>
                      <a:pt x="6" y="10"/>
                    </a:cubicBezTo>
                    <a:cubicBezTo>
                      <a:pt x="34" y="10"/>
                      <a:pt x="63" y="9"/>
                      <a:pt x="93" y="8"/>
                    </a:cubicBezTo>
                    <a:cubicBezTo>
                      <a:pt x="67" y="5"/>
                      <a:pt x="46" y="2"/>
                      <a:pt x="31" y="1"/>
                    </a:cubicBezTo>
                    <a:cubicBezTo>
                      <a:pt x="24" y="1"/>
                      <a:pt x="18" y="1"/>
                      <a:pt x="11" y="0"/>
                    </a:cubicBezTo>
                    <a:cubicBezTo>
                      <a:pt x="12" y="4"/>
                      <a:pt x="12" y="6"/>
                      <a:pt x="12" y="6"/>
                    </a:cubicBezTo>
                    <a:cubicBezTo>
                      <a:pt x="12" y="6"/>
                      <a:pt x="11" y="4"/>
                      <a:pt x="11" y="0"/>
                    </a:cubicBezTo>
                    <a:cubicBezTo>
                      <a:pt x="9" y="0"/>
                      <a:pt x="7" y="0"/>
                      <a:pt x="6"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291" name="Freeform 1176"/>
              <p:cNvSpPr/>
              <p:nvPr/>
            </p:nvSpPr>
            <p:spPr bwMode="auto">
              <a:xfrm flipH="1">
                <a:off x="2046" y="3615"/>
                <a:ext cx="0" cy="4"/>
              </a:xfrm>
              <a:custGeom>
                <a:avLst/>
                <a:gdLst>
                  <a:gd name="T0" fmla="*/ 0 w 1"/>
                  <a:gd name="T1" fmla="*/ 0 h 6"/>
                  <a:gd name="T2" fmla="*/ 1 w 1"/>
                  <a:gd name="T3" fmla="*/ 6 h 6"/>
                  <a:gd name="T4" fmla="*/ 0 w 1"/>
                  <a:gd name="T5" fmla="*/ 0 h 6"/>
                  <a:gd name="T6" fmla="*/ 0 w 1"/>
                  <a:gd name="T7" fmla="*/ 0 h 6"/>
                </a:gdLst>
                <a:ahLst/>
                <a:cxnLst>
                  <a:cxn ang="0">
                    <a:pos x="T0" y="T1"/>
                  </a:cxn>
                  <a:cxn ang="0">
                    <a:pos x="T2" y="T3"/>
                  </a:cxn>
                  <a:cxn ang="0">
                    <a:pos x="T4" y="T5"/>
                  </a:cxn>
                  <a:cxn ang="0">
                    <a:pos x="T6" y="T7"/>
                  </a:cxn>
                </a:cxnLst>
                <a:rect l="0" t="0" r="r" b="b"/>
                <a:pathLst>
                  <a:path w="1" h="6">
                    <a:moveTo>
                      <a:pt x="0" y="0"/>
                    </a:moveTo>
                    <a:cubicBezTo>
                      <a:pt x="0" y="4"/>
                      <a:pt x="1" y="6"/>
                      <a:pt x="1" y="6"/>
                    </a:cubicBezTo>
                    <a:cubicBezTo>
                      <a:pt x="1" y="6"/>
                      <a:pt x="1" y="4"/>
                      <a:pt x="0" y="0"/>
                    </a:cubicBezTo>
                    <a:cubicBezTo>
                      <a:pt x="0" y="0"/>
                      <a:pt x="0" y="0"/>
                      <a:pt x="0" y="0"/>
                    </a:cubicBezTo>
                  </a:path>
                </a:pathLst>
              </a:custGeom>
              <a:solidFill>
                <a:srgbClr val="1B2936"/>
              </a:solidFill>
              <a:ln>
                <a:noFill/>
              </a:ln>
            </p:spPr>
            <p:txBody>
              <a:bodyPr vert="horz" wrap="square" lIns="91440" tIns="45720" rIns="91440" bIns="45720" numCol="1" anchor="t" anchorCtr="0" compatLnSpc="1"/>
              <a:lstStyle/>
              <a:p>
                <a:endParaRPr lang="zh-CN" altLang="en-US"/>
              </a:p>
            </p:txBody>
          </p:sp>
          <p:sp>
            <p:nvSpPr>
              <p:cNvPr id="2292" name="Freeform 1177"/>
              <p:cNvSpPr/>
              <p:nvPr/>
            </p:nvSpPr>
            <p:spPr bwMode="auto">
              <a:xfrm>
                <a:off x="1620" y="3617"/>
                <a:ext cx="321" cy="110"/>
              </a:xfrm>
              <a:custGeom>
                <a:avLst/>
                <a:gdLst>
                  <a:gd name="T0" fmla="*/ 8 w 387"/>
                  <a:gd name="T1" fmla="*/ 0 h 132"/>
                  <a:gd name="T2" fmla="*/ 40 w 387"/>
                  <a:gd name="T3" fmla="*/ 67 h 132"/>
                  <a:gd name="T4" fmla="*/ 184 w 387"/>
                  <a:gd name="T5" fmla="*/ 132 h 132"/>
                  <a:gd name="T6" fmla="*/ 203 w 387"/>
                  <a:gd name="T7" fmla="*/ 131 h 132"/>
                  <a:gd name="T8" fmla="*/ 387 w 387"/>
                  <a:gd name="T9" fmla="*/ 125 h 132"/>
                  <a:gd name="T10" fmla="*/ 312 w 387"/>
                  <a:gd name="T11" fmla="*/ 109 h 132"/>
                  <a:gd name="T12" fmla="*/ 253 w 387"/>
                  <a:gd name="T13" fmla="*/ 91 h 132"/>
                  <a:gd name="T14" fmla="*/ 232 w 387"/>
                  <a:gd name="T15" fmla="*/ 88 h 132"/>
                  <a:gd name="T16" fmla="*/ 57 w 387"/>
                  <a:gd name="T17" fmla="*/ 42 h 132"/>
                  <a:gd name="T18" fmla="*/ 9 w 387"/>
                  <a:gd name="T19" fmla="*/ 0 h 132"/>
                  <a:gd name="T20" fmla="*/ 9 w 387"/>
                  <a:gd name="T21" fmla="*/ 0 h 132"/>
                  <a:gd name="T22" fmla="*/ 8 w 387"/>
                  <a:gd name="T2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7" h="132">
                    <a:moveTo>
                      <a:pt x="8" y="0"/>
                    </a:moveTo>
                    <a:cubicBezTo>
                      <a:pt x="4" y="0"/>
                      <a:pt x="0" y="36"/>
                      <a:pt x="40" y="67"/>
                    </a:cubicBezTo>
                    <a:cubicBezTo>
                      <a:pt x="72" y="93"/>
                      <a:pt x="122" y="114"/>
                      <a:pt x="184" y="132"/>
                    </a:cubicBezTo>
                    <a:cubicBezTo>
                      <a:pt x="203" y="131"/>
                      <a:pt x="203" y="131"/>
                      <a:pt x="203" y="131"/>
                    </a:cubicBezTo>
                    <a:cubicBezTo>
                      <a:pt x="264" y="129"/>
                      <a:pt x="326" y="127"/>
                      <a:pt x="387" y="125"/>
                    </a:cubicBezTo>
                    <a:cubicBezTo>
                      <a:pt x="360" y="121"/>
                      <a:pt x="335" y="115"/>
                      <a:pt x="312" y="109"/>
                    </a:cubicBezTo>
                    <a:cubicBezTo>
                      <a:pt x="291" y="103"/>
                      <a:pt x="271" y="97"/>
                      <a:pt x="253" y="91"/>
                    </a:cubicBezTo>
                    <a:cubicBezTo>
                      <a:pt x="246" y="90"/>
                      <a:pt x="239" y="89"/>
                      <a:pt x="232" y="88"/>
                    </a:cubicBezTo>
                    <a:cubicBezTo>
                      <a:pt x="155" y="76"/>
                      <a:pt x="93" y="61"/>
                      <a:pt x="57" y="42"/>
                    </a:cubicBezTo>
                    <a:cubicBezTo>
                      <a:pt x="19" y="24"/>
                      <a:pt x="16" y="0"/>
                      <a:pt x="9" y="0"/>
                    </a:cubicBezTo>
                    <a:cubicBezTo>
                      <a:pt x="9" y="0"/>
                      <a:pt x="9" y="0"/>
                      <a:pt x="9" y="0"/>
                    </a:cubicBezTo>
                    <a:cubicBezTo>
                      <a:pt x="9" y="0"/>
                      <a:pt x="9" y="0"/>
                      <a:pt x="8" y="0"/>
                    </a:cubicBezTo>
                  </a:path>
                </a:pathLst>
              </a:custGeom>
              <a:solidFill>
                <a:srgbClr val="BAD9E4"/>
              </a:solidFill>
              <a:ln>
                <a:noFill/>
              </a:ln>
            </p:spPr>
            <p:txBody>
              <a:bodyPr vert="horz" wrap="square" lIns="91440" tIns="45720" rIns="91440" bIns="45720" numCol="1" anchor="t" anchorCtr="0" compatLnSpc="1"/>
              <a:lstStyle/>
              <a:p>
                <a:endParaRPr lang="zh-CN" altLang="en-US"/>
              </a:p>
            </p:txBody>
          </p:sp>
          <p:sp>
            <p:nvSpPr>
              <p:cNvPr id="2293" name="Freeform 1178"/>
              <p:cNvSpPr/>
              <p:nvPr/>
            </p:nvSpPr>
            <p:spPr bwMode="auto">
              <a:xfrm>
                <a:off x="1691" y="3600"/>
                <a:ext cx="64" cy="42"/>
              </a:xfrm>
              <a:custGeom>
                <a:avLst/>
                <a:gdLst>
                  <a:gd name="T0" fmla="*/ 32 w 77"/>
                  <a:gd name="T1" fmla="*/ 0 h 51"/>
                  <a:gd name="T2" fmla="*/ 22 w 77"/>
                  <a:gd name="T3" fmla="*/ 2 h 51"/>
                  <a:gd name="T4" fmla="*/ 0 w 77"/>
                  <a:gd name="T5" fmla="*/ 12 h 51"/>
                  <a:gd name="T6" fmla="*/ 0 w 77"/>
                  <a:gd name="T7" fmla="*/ 13 h 51"/>
                  <a:gd name="T8" fmla="*/ 0 w 77"/>
                  <a:gd name="T9" fmla="*/ 13 h 51"/>
                  <a:gd name="T10" fmla="*/ 0 w 77"/>
                  <a:gd name="T11" fmla="*/ 13 h 51"/>
                  <a:gd name="T12" fmla="*/ 5 w 77"/>
                  <a:gd name="T13" fmla="*/ 34 h 51"/>
                  <a:gd name="T14" fmla="*/ 5 w 77"/>
                  <a:gd name="T15" fmla="*/ 32 h 51"/>
                  <a:gd name="T16" fmla="*/ 4 w 77"/>
                  <a:gd name="T17" fmla="*/ 31 h 51"/>
                  <a:gd name="T18" fmla="*/ 5 w 77"/>
                  <a:gd name="T19" fmla="*/ 32 h 51"/>
                  <a:gd name="T20" fmla="*/ 6 w 77"/>
                  <a:gd name="T21" fmla="*/ 33 h 51"/>
                  <a:gd name="T22" fmla="*/ 7 w 77"/>
                  <a:gd name="T23" fmla="*/ 33 h 51"/>
                  <a:gd name="T24" fmla="*/ 10 w 77"/>
                  <a:gd name="T25" fmla="*/ 35 h 51"/>
                  <a:gd name="T26" fmla="*/ 17 w 77"/>
                  <a:gd name="T27" fmla="*/ 37 h 51"/>
                  <a:gd name="T28" fmla="*/ 31 w 77"/>
                  <a:gd name="T29" fmla="*/ 42 h 51"/>
                  <a:gd name="T30" fmla="*/ 57 w 77"/>
                  <a:gd name="T31" fmla="*/ 51 h 51"/>
                  <a:gd name="T32" fmla="*/ 62 w 77"/>
                  <a:gd name="T33" fmla="*/ 39 h 51"/>
                  <a:gd name="T34" fmla="*/ 77 w 77"/>
                  <a:gd name="T35" fmla="*/ 26 h 51"/>
                  <a:gd name="T36" fmla="*/ 63 w 77"/>
                  <a:gd name="T37" fmla="*/ 16 h 51"/>
                  <a:gd name="T38" fmla="*/ 39 w 77"/>
                  <a:gd name="T39" fmla="*/ 12 h 51"/>
                  <a:gd name="T40" fmla="*/ 34 w 77"/>
                  <a:gd name="T41" fmla="*/ 12 h 51"/>
                  <a:gd name="T42" fmla="*/ 42 w 77"/>
                  <a:gd name="T43" fmla="*/ 4 h 51"/>
                  <a:gd name="T44" fmla="*/ 32 w 77"/>
                  <a:gd name="T4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51">
                    <a:moveTo>
                      <a:pt x="32" y="0"/>
                    </a:moveTo>
                    <a:cubicBezTo>
                      <a:pt x="29" y="0"/>
                      <a:pt x="26" y="1"/>
                      <a:pt x="22" y="2"/>
                    </a:cubicBezTo>
                    <a:cubicBezTo>
                      <a:pt x="16" y="4"/>
                      <a:pt x="9" y="6"/>
                      <a:pt x="0" y="12"/>
                    </a:cubicBezTo>
                    <a:cubicBezTo>
                      <a:pt x="0" y="13"/>
                      <a:pt x="0" y="13"/>
                      <a:pt x="0" y="13"/>
                    </a:cubicBezTo>
                    <a:cubicBezTo>
                      <a:pt x="0" y="13"/>
                      <a:pt x="0" y="13"/>
                      <a:pt x="0" y="13"/>
                    </a:cubicBezTo>
                    <a:cubicBezTo>
                      <a:pt x="0" y="13"/>
                      <a:pt x="0" y="13"/>
                      <a:pt x="0" y="13"/>
                    </a:cubicBezTo>
                    <a:cubicBezTo>
                      <a:pt x="4" y="30"/>
                      <a:pt x="5" y="34"/>
                      <a:pt x="5" y="34"/>
                    </a:cubicBezTo>
                    <a:cubicBezTo>
                      <a:pt x="5" y="34"/>
                      <a:pt x="5" y="33"/>
                      <a:pt x="5" y="32"/>
                    </a:cubicBezTo>
                    <a:cubicBezTo>
                      <a:pt x="5" y="32"/>
                      <a:pt x="4" y="31"/>
                      <a:pt x="4" y="31"/>
                    </a:cubicBezTo>
                    <a:cubicBezTo>
                      <a:pt x="4" y="31"/>
                      <a:pt x="4" y="31"/>
                      <a:pt x="5" y="32"/>
                    </a:cubicBezTo>
                    <a:cubicBezTo>
                      <a:pt x="6" y="33"/>
                      <a:pt x="6" y="33"/>
                      <a:pt x="6" y="33"/>
                    </a:cubicBezTo>
                    <a:cubicBezTo>
                      <a:pt x="7" y="33"/>
                      <a:pt x="7" y="33"/>
                      <a:pt x="7" y="33"/>
                    </a:cubicBezTo>
                    <a:cubicBezTo>
                      <a:pt x="10" y="35"/>
                      <a:pt x="10" y="35"/>
                      <a:pt x="10" y="35"/>
                    </a:cubicBezTo>
                    <a:cubicBezTo>
                      <a:pt x="17" y="37"/>
                      <a:pt x="17" y="37"/>
                      <a:pt x="17" y="37"/>
                    </a:cubicBezTo>
                    <a:cubicBezTo>
                      <a:pt x="31" y="42"/>
                      <a:pt x="31" y="42"/>
                      <a:pt x="31" y="42"/>
                    </a:cubicBezTo>
                    <a:cubicBezTo>
                      <a:pt x="39" y="45"/>
                      <a:pt x="48" y="48"/>
                      <a:pt x="57" y="51"/>
                    </a:cubicBezTo>
                    <a:cubicBezTo>
                      <a:pt x="57" y="44"/>
                      <a:pt x="61" y="39"/>
                      <a:pt x="62" y="39"/>
                    </a:cubicBezTo>
                    <a:cubicBezTo>
                      <a:pt x="68" y="32"/>
                      <a:pt x="73" y="29"/>
                      <a:pt x="77" y="26"/>
                    </a:cubicBezTo>
                    <a:cubicBezTo>
                      <a:pt x="71" y="23"/>
                      <a:pt x="66" y="19"/>
                      <a:pt x="63" y="16"/>
                    </a:cubicBezTo>
                    <a:cubicBezTo>
                      <a:pt x="54" y="15"/>
                      <a:pt x="46" y="14"/>
                      <a:pt x="39" y="12"/>
                    </a:cubicBezTo>
                    <a:cubicBezTo>
                      <a:pt x="34" y="12"/>
                      <a:pt x="34" y="12"/>
                      <a:pt x="34" y="12"/>
                    </a:cubicBezTo>
                    <a:cubicBezTo>
                      <a:pt x="39" y="8"/>
                      <a:pt x="42" y="7"/>
                      <a:pt x="42" y="4"/>
                    </a:cubicBezTo>
                    <a:cubicBezTo>
                      <a:pt x="42" y="3"/>
                      <a:pt x="39" y="0"/>
                      <a:pt x="32" y="0"/>
                    </a:cubicBezTo>
                  </a:path>
                </a:pathLst>
              </a:custGeom>
              <a:solidFill>
                <a:srgbClr val="BAD9E4"/>
              </a:solidFill>
              <a:ln>
                <a:noFill/>
              </a:ln>
            </p:spPr>
            <p:txBody>
              <a:bodyPr vert="horz" wrap="square" lIns="91440" tIns="45720" rIns="91440" bIns="45720" numCol="1" anchor="t" anchorCtr="0" compatLnSpc="1"/>
              <a:lstStyle/>
              <a:p>
                <a:endParaRPr lang="zh-CN" altLang="en-US"/>
              </a:p>
            </p:txBody>
          </p:sp>
          <p:sp>
            <p:nvSpPr>
              <p:cNvPr id="2294" name="Freeform 1179"/>
              <p:cNvSpPr>
                <a:spLocks noEditPoints="1"/>
              </p:cNvSpPr>
              <p:nvPr/>
            </p:nvSpPr>
            <p:spPr bwMode="auto">
              <a:xfrm>
                <a:off x="2215" y="3616"/>
                <a:ext cx="55" cy="5"/>
              </a:xfrm>
              <a:custGeom>
                <a:avLst/>
                <a:gdLst>
                  <a:gd name="T0" fmla="*/ 58 w 67"/>
                  <a:gd name="T1" fmla="*/ 2 h 6"/>
                  <a:gd name="T2" fmla="*/ 57 w 67"/>
                  <a:gd name="T3" fmla="*/ 5 h 6"/>
                  <a:gd name="T4" fmla="*/ 67 w 67"/>
                  <a:gd name="T5" fmla="*/ 6 h 6"/>
                  <a:gd name="T6" fmla="*/ 58 w 67"/>
                  <a:gd name="T7" fmla="*/ 2 h 6"/>
                  <a:gd name="T8" fmla="*/ 34 w 67"/>
                  <a:gd name="T9" fmla="*/ 0 h 6"/>
                  <a:gd name="T10" fmla="*/ 0 w 67"/>
                  <a:gd name="T11" fmla="*/ 1 h 6"/>
                  <a:gd name="T12" fmla="*/ 32 w 67"/>
                  <a:gd name="T13" fmla="*/ 3 h 6"/>
                  <a:gd name="T14" fmla="*/ 34 w 6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
                    <a:moveTo>
                      <a:pt x="58" y="2"/>
                    </a:moveTo>
                    <a:cubicBezTo>
                      <a:pt x="58" y="3"/>
                      <a:pt x="57" y="4"/>
                      <a:pt x="57" y="5"/>
                    </a:cubicBezTo>
                    <a:cubicBezTo>
                      <a:pt x="60" y="5"/>
                      <a:pt x="63" y="6"/>
                      <a:pt x="67" y="6"/>
                    </a:cubicBezTo>
                    <a:cubicBezTo>
                      <a:pt x="64" y="5"/>
                      <a:pt x="61" y="3"/>
                      <a:pt x="58" y="2"/>
                    </a:cubicBezTo>
                    <a:moveTo>
                      <a:pt x="34" y="0"/>
                    </a:moveTo>
                    <a:cubicBezTo>
                      <a:pt x="23" y="0"/>
                      <a:pt x="11" y="1"/>
                      <a:pt x="0" y="1"/>
                    </a:cubicBezTo>
                    <a:cubicBezTo>
                      <a:pt x="11" y="2"/>
                      <a:pt x="22" y="3"/>
                      <a:pt x="32" y="3"/>
                    </a:cubicBezTo>
                    <a:cubicBezTo>
                      <a:pt x="33" y="2"/>
                      <a:pt x="33" y="1"/>
                      <a:pt x="34" y="0"/>
                    </a:cubicBezTo>
                  </a:path>
                </a:pathLst>
              </a:custGeom>
              <a:solidFill>
                <a:srgbClr val="384B5B"/>
              </a:solidFill>
              <a:ln>
                <a:noFill/>
              </a:ln>
            </p:spPr>
            <p:txBody>
              <a:bodyPr vert="horz" wrap="square" lIns="91440" tIns="45720" rIns="91440" bIns="45720" numCol="1" anchor="t" anchorCtr="0" compatLnSpc="1"/>
              <a:lstStyle/>
              <a:p>
                <a:endParaRPr lang="zh-CN" altLang="en-US"/>
              </a:p>
            </p:txBody>
          </p:sp>
          <p:sp>
            <p:nvSpPr>
              <p:cNvPr id="2295" name="Freeform 1180"/>
              <p:cNvSpPr/>
              <p:nvPr/>
            </p:nvSpPr>
            <p:spPr bwMode="auto">
              <a:xfrm>
                <a:off x="2241" y="3615"/>
                <a:ext cx="22" cy="5"/>
              </a:xfrm>
              <a:custGeom>
                <a:avLst/>
                <a:gdLst>
                  <a:gd name="T0" fmla="*/ 20 w 26"/>
                  <a:gd name="T1" fmla="*/ 0 h 6"/>
                  <a:gd name="T2" fmla="*/ 2 w 26"/>
                  <a:gd name="T3" fmla="*/ 1 h 6"/>
                  <a:gd name="T4" fmla="*/ 0 w 26"/>
                  <a:gd name="T5" fmla="*/ 4 h 6"/>
                  <a:gd name="T6" fmla="*/ 25 w 26"/>
                  <a:gd name="T7" fmla="*/ 6 h 6"/>
                  <a:gd name="T8" fmla="*/ 26 w 26"/>
                  <a:gd name="T9" fmla="*/ 3 h 6"/>
                  <a:gd name="T10" fmla="*/ 20 w 26"/>
                  <a:gd name="T11" fmla="*/ 0 h 6"/>
                </a:gdLst>
                <a:ahLst/>
                <a:cxnLst>
                  <a:cxn ang="0">
                    <a:pos x="T0" y="T1"/>
                  </a:cxn>
                  <a:cxn ang="0">
                    <a:pos x="T2" y="T3"/>
                  </a:cxn>
                  <a:cxn ang="0">
                    <a:pos x="T4" y="T5"/>
                  </a:cxn>
                  <a:cxn ang="0">
                    <a:pos x="T6" y="T7"/>
                  </a:cxn>
                  <a:cxn ang="0">
                    <a:pos x="T8" y="T9"/>
                  </a:cxn>
                  <a:cxn ang="0">
                    <a:pos x="T10" y="T11"/>
                  </a:cxn>
                </a:cxnLst>
                <a:rect l="0" t="0" r="r" b="b"/>
                <a:pathLst>
                  <a:path w="26" h="6">
                    <a:moveTo>
                      <a:pt x="20" y="0"/>
                    </a:moveTo>
                    <a:cubicBezTo>
                      <a:pt x="14" y="1"/>
                      <a:pt x="8" y="1"/>
                      <a:pt x="2" y="1"/>
                    </a:cubicBezTo>
                    <a:cubicBezTo>
                      <a:pt x="1" y="2"/>
                      <a:pt x="1" y="3"/>
                      <a:pt x="0" y="4"/>
                    </a:cubicBezTo>
                    <a:cubicBezTo>
                      <a:pt x="8" y="5"/>
                      <a:pt x="17" y="6"/>
                      <a:pt x="25" y="6"/>
                    </a:cubicBezTo>
                    <a:cubicBezTo>
                      <a:pt x="25" y="5"/>
                      <a:pt x="26" y="4"/>
                      <a:pt x="26" y="3"/>
                    </a:cubicBezTo>
                    <a:cubicBezTo>
                      <a:pt x="24" y="2"/>
                      <a:pt x="22" y="1"/>
                      <a:pt x="20"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296" name="Freeform 1181"/>
              <p:cNvSpPr/>
              <p:nvPr/>
            </p:nvSpPr>
            <p:spPr bwMode="auto">
              <a:xfrm>
                <a:off x="1762" y="3627"/>
                <a:ext cx="80" cy="27"/>
              </a:xfrm>
              <a:custGeom>
                <a:avLst/>
                <a:gdLst>
                  <a:gd name="T0" fmla="*/ 6 w 97"/>
                  <a:gd name="T1" fmla="*/ 0 h 33"/>
                  <a:gd name="T2" fmla="*/ 4 w 97"/>
                  <a:gd name="T3" fmla="*/ 4 h 33"/>
                  <a:gd name="T4" fmla="*/ 0 w 97"/>
                  <a:gd name="T5" fmla="*/ 10 h 33"/>
                  <a:gd name="T6" fmla="*/ 5 w 97"/>
                  <a:gd name="T7" fmla="*/ 11 h 33"/>
                  <a:gd name="T8" fmla="*/ 5 w 97"/>
                  <a:gd name="T9" fmla="*/ 11 h 33"/>
                  <a:gd name="T10" fmla="*/ 97 w 97"/>
                  <a:gd name="T11" fmla="*/ 33 h 33"/>
                  <a:gd name="T12" fmla="*/ 56 w 97"/>
                  <a:gd name="T13" fmla="*/ 17 h 33"/>
                  <a:gd name="T14" fmla="*/ 6 w 97"/>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33">
                    <a:moveTo>
                      <a:pt x="6" y="0"/>
                    </a:moveTo>
                    <a:cubicBezTo>
                      <a:pt x="5" y="1"/>
                      <a:pt x="4" y="2"/>
                      <a:pt x="4" y="4"/>
                    </a:cubicBezTo>
                    <a:cubicBezTo>
                      <a:pt x="3" y="6"/>
                      <a:pt x="1" y="8"/>
                      <a:pt x="0" y="10"/>
                    </a:cubicBezTo>
                    <a:cubicBezTo>
                      <a:pt x="3" y="11"/>
                      <a:pt x="5" y="11"/>
                      <a:pt x="5" y="11"/>
                    </a:cubicBezTo>
                    <a:cubicBezTo>
                      <a:pt x="5" y="11"/>
                      <a:pt x="5" y="11"/>
                      <a:pt x="5" y="11"/>
                    </a:cubicBezTo>
                    <a:cubicBezTo>
                      <a:pt x="29" y="18"/>
                      <a:pt x="60" y="25"/>
                      <a:pt x="97" y="33"/>
                    </a:cubicBezTo>
                    <a:cubicBezTo>
                      <a:pt x="79" y="27"/>
                      <a:pt x="65" y="21"/>
                      <a:pt x="56" y="17"/>
                    </a:cubicBezTo>
                    <a:cubicBezTo>
                      <a:pt x="36" y="11"/>
                      <a:pt x="19" y="5"/>
                      <a:pt x="6" y="0"/>
                    </a:cubicBezTo>
                  </a:path>
                </a:pathLst>
              </a:custGeom>
              <a:solidFill>
                <a:srgbClr val="BAD9E4"/>
              </a:solidFill>
              <a:ln>
                <a:noFill/>
              </a:ln>
            </p:spPr>
            <p:txBody>
              <a:bodyPr vert="horz" wrap="square" lIns="91440" tIns="45720" rIns="91440" bIns="45720" numCol="1" anchor="t" anchorCtr="0" compatLnSpc="1"/>
              <a:lstStyle/>
              <a:p>
                <a:endParaRPr lang="zh-CN" altLang="en-US"/>
              </a:p>
            </p:txBody>
          </p:sp>
          <p:sp>
            <p:nvSpPr>
              <p:cNvPr id="2297" name="Freeform 1182"/>
              <p:cNvSpPr/>
              <p:nvPr/>
            </p:nvSpPr>
            <p:spPr bwMode="auto">
              <a:xfrm>
                <a:off x="2273" y="3619"/>
                <a:ext cx="44" cy="5"/>
              </a:xfrm>
              <a:custGeom>
                <a:avLst/>
                <a:gdLst>
                  <a:gd name="T0" fmla="*/ 38 w 53"/>
                  <a:gd name="T1" fmla="*/ 0 h 5"/>
                  <a:gd name="T2" fmla="*/ 0 w 53"/>
                  <a:gd name="T3" fmla="*/ 2 h 5"/>
                  <a:gd name="T4" fmla="*/ 46 w 53"/>
                  <a:gd name="T5" fmla="*/ 5 h 5"/>
                  <a:gd name="T6" fmla="*/ 53 w 53"/>
                  <a:gd name="T7" fmla="*/ 4 h 5"/>
                  <a:gd name="T8" fmla="*/ 53 w 53"/>
                  <a:gd name="T9" fmla="*/ 3 h 5"/>
                  <a:gd name="T10" fmla="*/ 38 w 53"/>
                  <a:gd name="T11" fmla="*/ 0 h 5"/>
                </a:gdLst>
                <a:ahLst/>
                <a:cxnLst>
                  <a:cxn ang="0">
                    <a:pos x="T0" y="T1"/>
                  </a:cxn>
                  <a:cxn ang="0">
                    <a:pos x="T2" y="T3"/>
                  </a:cxn>
                  <a:cxn ang="0">
                    <a:pos x="T4" y="T5"/>
                  </a:cxn>
                  <a:cxn ang="0">
                    <a:pos x="T6" y="T7"/>
                  </a:cxn>
                  <a:cxn ang="0">
                    <a:pos x="T8" y="T9"/>
                  </a:cxn>
                  <a:cxn ang="0">
                    <a:pos x="T10" y="T11"/>
                  </a:cxn>
                </a:cxnLst>
                <a:rect l="0" t="0" r="r" b="b"/>
                <a:pathLst>
                  <a:path w="52" h="5">
                    <a:moveTo>
                      <a:pt x="38" y="0"/>
                    </a:moveTo>
                    <a:cubicBezTo>
                      <a:pt x="25" y="1"/>
                      <a:pt x="13" y="2"/>
                      <a:pt x="0" y="2"/>
                    </a:cubicBezTo>
                    <a:cubicBezTo>
                      <a:pt x="15" y="3"/>
                      <a:pt x="31" y="4"/>
                      <a:pt x="46" y="5"/>
                    </a:cubicBezTo>
                    <a:cubicBezTo>
                      <a:pt x="48" y="5"/>
                      <a:pt x="51" y="5"/>
                      <a:pt x="53" y="4"/>
                    </a:cubicBezTo>
                    <a:cubicBezTo>
                      <a:pt x="53" y="4"/>
                      <a:pt x="53" y="3"/>
                      <a:pt x="53" y="3"/>
                    </a:cubicBezTo>
                    <a:cubicBezTo>
                      <a:pt x="48" y="2"/>
                      <a:pt x="43" y="1"/>
                      <a:pt x="38" y="0"/>
                    </a:cubicBezTo>
                  </a:path>
                </a:pathLst>
              </a:custGeom>
              <a:solidFill>
                <a:srgbClr val="587588"/>
              </a:solidFill>
              <a:ln>
                <a:noFill/>
              </a:ln>
            </p:spPr>
            <p:txBody>
              <a:bodyPr vert="horz" wrap="square" lIns="91440" tIns="45720" rIns="91440" bIns="45720" numCol="1" anchor="t" anchorCtr="0" compatLnSpc="1"/>
              <a:lstStyle/>
              <a:p>
                <a:endParaRPr lang="zh-CN" altLang="en-US"/>
              </a:p>
            </p:txBody>
          </p:sp>
          <p:sp>
            <p:nvSpPr>
              <p:cNvPr id="2298" name="Freeform 1183"/>
              <p:cNvSpPr/>
              <p:nvPr/>
            </p:nvSpPr>
            <p:spPr bwMode="auto">
              <a:xfrm>
                <a:off x="2263" y="3615"/>
                <a:ext cx="41" cy="6"/>
              </a:xfrm>
              <a:custGeom>
                <a:avLst/>
                <a:gdLst>
                  <a:gd name="T0" fmla="*/ 24 w 50"/>
                  <a:gd name="T1" fmla="*/ 0 h 8"/>
                  <a:gd name="T2" fmla="*/ 2 w 50"/>
                  <a:gd name="T3" fmla="*/ 1 h 8"/>
                  <a:gd name="T4" fmla="*/ 0 w 50"/>
                  <a:gd name="T5" fmla="*/ 4 h 8"/>
                  <a:gd name="T6" fmla="*/ 9 w 50"/>
                  <a:gd name="T7" fmla="*/ 8 h 8"/>
                  <a:gd name="T8" fmla="*/ 12 w 50"/>
                  <a:gd name="T9" fmla="*/ 8 h 8"/>
                  <a:gd name="T10" fmla="*/ 50 w 50"/>
                  <a:gd name="T11" fmla="*/ 6 h 8"/>
                  <a:gd name="T12" fmla="*/ 24 w 5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0" h="8">
                    <a:moveTo>
                      <a:pt x="24" y="0"/>
                    </a:moveTo>
                    <a:cubicBezTo>
                      <a:pt x="17" y="1"/>
                      <a:pt x="9" y="1"/>
                      <a:pt x="2" y="1"/>
                    </a:cubicBezTo>
                    <a:cubicBezTo>
                      <a:pt x="1" y="2"/>
                      <a:pt x="1" y="3"/>
                      <a:pt x="0" y="4"/>
                    </a:cubicBezTo>
                    <a:cubicBezTo>
                      <a:pt x="3" y="5"/>
                      <a:pt x="6" y="7"/>
                      <a:pt x="9" y="8"/>
                    </a:cubicBezTo>
                    <a:cubicBezTo>
                      <a:pt x="10" y="8"/>
                      <a:pt x="11" y="8"/>
                      <a:pt x="12" y="8"/>
                    </a:cubicBezTo>
                    <a:cubicBezTo>
                      <a:pt x="25" y="8"/>
                      <a:pt x="37" y="7"/>
                      <a:pt x="50" y="6"/>
                    </a:cubicBezTo>
                    <a:cubicBezTo>
                      <a:pt x="40" y="5"/>
                      <a:pt x="31" y="3"/>
                      <a:pt x="24"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299" name="Freeform 1184"/>
              <p:cNvSpPr/>
              <p:nvPr/>
            </p:nvSpPr>
            <p:spPr bwMode="auto">
              <a:xfrm>
                <a:off x="2304" y="3619"/>
                <a:ext cx="14" cy="3"/>
              </a:xfrm>
              <a:custGeom>
                <a:avLst/>
                <a:gdLst>
                  <a:gd name="T0" fmla="*/ 16 w 16"/>
                  <a:gd name="T1" fmla="*/ 0 h 4"/>
                  <a:gd name="T2" fmla="*/ 0 w 16"/>
                  <a:gd name="T3" fmla="*/ 1 h 4"/>
                  <a:gd name="T4" fmla="*/ 15 w 16"/>
                  <a:gd name="T5" fmla="*/ 4 h 4"/>
                  <a:gd name="T6" fmla="*/ 16 w 16"/>
                  <a:gd name="T7" fmla="*/ 0 h 4"/>
                </a:gdLst>
                <a:ahLst/>
                <a:cxnLst>
                  <a:cxn ang="0">
                    <a:pos x="T0" y="T1"/>
                  </a:cxn>
                  <a:cxn ang="0">
                    <a:pos x="T2" y="T3"/>
                  </a:cxn>
                  <a:cxn ang="0">
                    <a:pos x="T4" y="T5"/>
                  </a:cxn>
                  <a:cxn ang="0">
                    <a:pos x="T6" y="T7"/>
                  </a:cxn>
                </a:cxnLst>
                <a:rect l="0" t="0" r="r" b="b"/>
                <a:pathLst>
                  <a:path w="16" h="4">
                    <a:moveTo>
                      <a:pt x="16" y="0"/>
                    </a:moveTo>
                    <a:cubicBezTo>
                      <a:pt x="11" y="1"/>
                      <a:pt x="5" y="1"/>
                      <a:pt x="0" y="1"/>
                    </a:cubicBezTo>
                    <a:cubicBezTo>
                      <a:pt x="5" y="2"/>
                      <a:pt x="10" y="3"/>
                      <a:pt x="15" y="4"/>
                    </a:cubicBezTo>
                    <a:cubicBezTo>
                      <a:pt x="16" y="3"/>
                      <a:pt x="16" y="1"/>
                      <a:pt x="16"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300" name="Freeform 1185"/>
              <p:cNvSpPr>
                <a:spLocks noEditPoints="1"/>
              </p:cNvSpPr>
              <p:nvPr/>
            </p:nvSpPr>
            <p:spPr bwMode="auto">
              <a:xfrm>
                <a:off x="2283" y="3614"/>
                <a:ext cx="36" cy="5"/>
              </a:xfrm>
              <a:custGeom>
                <a:avLst/>
                <a:gdLst>
                  <a:gd name="T0" fmla="*/ 41 w 43"/>
                  <a:gd name="T1" fmla="*/ 0 h 7"/>
                  <a:gd name="T2" fmla="*/ 0 w 43"/>
                  <a:gd name="T3" fmla="*/ 1 h 7"/>
                  <a:gd name="T4" fmla="*/ 26 w 43"/>
                  <a:gd name="T5" fmla="*/ 7 h 7"/>
                  <a:gd name="T6" fmla="*/ 42 w 43"/>
                  <a:gd name="T7" fmla="*/ 6 h 7"/>
                  <a:gd name="T8" fmla="*/ 42 w 43"/>
                  <a:gd name="T9" fmla="*/ 5 h 7"/>
                  <a:gd name="T10" fmla="*/ 41 w 43"/>
                  <a:gd name="T11" fmla="*/ 0 h 7"/>
                  <a:gd name="T12" fmla="*/ 43 w 43"/>
                  <a:gd name="T13" fmla="*/ 0 h 7"/>
                  <a:gd name="T14" fmla="*/ 41 w 43"/>
                  <a:gd name="T15" fmla="*/ 0 h 7"/>
                  <a:gd name="T16" fmla="*/ 42 w 43"/>
                  <a:gd name="T17" fmla="*/ 4 h 7"/>
                  <a:gd name="T18" fmla="*/ 43 w 4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7">
                    <a:moveTo>
                      <a:pt x="41" y="0"/>
                    </a:moveTo>
                    <a:cubicBezTo>
                      <a:pt x="27" y="1"/>
                      <a:pt x="14" y="1"/>
                      <a:pt x="0" y="1"/>
                    </a:cubicBezTo>
                    <a:cubicBezTo>
                      <a:pt x="7" y="4"/>
                      <a:pt x="16" y="6"/>
                      <a:pt x="26" y="7"/>
                    </a:cubicBezTo>
                    <a:cubicBezTo>
                      <a:pt x="31" y="7"/>
                      <a:pt x="37" y="7"/>
                      <a:pt x="42" y="6"/>
                    </a:cubicBezTo>
                    <a:cubicBezTo>
                      <a:pt x="42" y="6"/>
                      <a:pt x="42" y="5"/>
                      <a:pt x="42" y="5"/>
                    </a:cubicBezTo>
                    <a:cubicBezTo>
                      <a:pt x="42" y="4"/>
                      <a:pt x="41" y="2"/>
                      <a:pt x="41" y="0"/>
                    </a:cubicBezTo>
                    <a:moveTo>
                      <a:pt x="43" y="0"/>
                    </a:moveTo>
                    <a:cubicBezTo>
                      <a:pt x="42" y="0"/>
                      <a:pt x="42" y="0"/>
                      <a:pt x="41" y="0"/>
                    </a:cubicBezTo>
                    <a:cubicBezTo>
                      <a:pt x="42" y="2"/>
                      <a:pt x="42" y="3"/>
                      <a:pt x="42" y="4"/>
                    </a:cubicBezTo>
                    <a:cubicBezTo>
                      <a:pt x="43" y="3"/>
                      <a:pt x="43" y="2"/>
                      <a:pt x="43" y="0"/>
                    </a:cubicBezTo>
                  </a:path>
                </a:pathLst>
              </a:custGeom>
              <a:solidFill>
                <a:srgbClr val="1B2936"/>
              </a:solidFill>
              <a:ln>
                <a:noFill/>
              </a:ln>
            </p:spPr>
            <p:txBody>
              <a:bodyPr vert="horz" wrap="square" lIns="91440" tIns="45720" rIns="91440" bIns="45720" numCol="1" anchor="t" anchorCtr="0" compatLnSpc="1"/>
              <a:lstStyle/>
              <a:p>
                <a:endParaRPr lang="zh-CN" altLang="en-US"/>
              </a:p>
            </p:txBody>
          </p:sp>
          <p:sp>
            <p:nvSpPr>
              <p:cNvPr id="2301" name="Freeform 1186"/>
              <p:cNvSpPr/>
              <p:nvPr/>
            </p:nvSpPr>
            <p:spPr bwMode="auto">
              <a:xfrm>
                <a:off x="2317" y="3614"/>
                <a:ext cx="1" cy="4"/>
              </a:xfrm>
              <a:custGeom>
                <a:avLst/>
                <a:gdLst>
                  <a:gd name="T0" fmla="*/ 0 w 1"/>
                  <a:gd name="T1" fmla="*/ 0 h 5"/>
                  <a:gd name="T2" fmla="*/ 0 w 1"/>
                  <a:gd name="T3" fmla="*/ 0 h 5"/>
                  <a:gd name="T4" fmla="*/ 1 w 1"/>
                  <a:gd name="T5" fmla="*/ 5 h 5"/>
                  <a:gd name="T6" fmla="*/ 1 w 1"/>
                  <a:gd name="T7" fmla="*/ 4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0"/>
                      <a:pt x="0" y="0"/>
                      <a:pt x="0" y="0"/>
                    </a:cubicBezTo>
                    <a:cubicBezTo>
                      <a:pt x="0" y="2"/>
                      <a:pt x="1" y="4"/>
                      <a:pt x="1" y="5"/>
                    </a:cubicBezTo>
                    <a:cubicBezTo>
                      <a:pt x="1" y="4"/>
                      <a:pt x="1" y="4"/>
                      <a:pt x="1" y="4"/>
                    </a:cubicBezTo>
                    <a:cubicBezTo>
                      <a:pt x="1" y="3"/>
                      <a:pt x="1" y="2"/>
                      <a:pt x="0" y="0"/>
                    </a:cubicBezTo>
                  </a:path>
                </a:pathLst>
              </a:custGeom>
              <a:solidFill>
                <a:srgbClr val="0D1621"/>
              </a:solidFill>
              <a:ln>
                <a:noFill/>
              </a:ln>
            </p:spPr>
            <p:txBody>
              <a:bodyPr vert="horz" wrap="square" lIns="91440" tIns="45720" rIns="91440" bIns="45720" numCol="1" anchor="t" anchorCtr="0" compatLnSpc="1"/>
              <a:lstStyle/>
              <a:p>
                <a:endParaRPr lang="zh-CN" altLang="en-US"/>
              </a:p>
            </p:txBody>
          </p:sp>
          <p:sp>
            <p:nvSpPr>
              <p:cNvPr id="2302" name="Freeform 1187"/>
              <p:cNvSpPr/>
              <p:nvPr/>
            </p:nvSpPr>
            <p:spPr bwMode="auto">
              <a:xfrm>
                <a:off x="2311" y="3623"/>
                <a:ext cx="6" cy="1"/>
              </a:xfrm>
              <a:custGeom>
                <a:avLst/>
                <a:gdLst>
                  <a:gd name="T0" fmla="*/ 7 w 7"/>
                  <a:gd name="T1" fmla="*/ 0 h 1"/>
                  <a:gd name="T2" fmla="*/ 0 w 7"/>
                  <a:gd name="T3" fmla="*/ 1 h 1"/>
                  <a:gd name="T4" fmla="*/ 2 w 7"/>
                  <a:gd name="T5" fmla="*/ 1 h 1"/>
                  <a:gd name="T6" fmla="*/ 7 w 7"/>
                  <a:gd name="T7" fmla="*/ 0 h 1"/>
                  <a:gd name="T8" fmla="*/ 7 w 7"/>
                  <a:gd name="T9" fmla="*/ 0 h 1"/>
                </a:gdLst>
                <a:ahLst/>
                <a:cxnLst>
                  <a:cxn ang="0">
                    <a:pos x="T0" y="T1"/>
                  </a:cxn>
                  <a:cxn ang="0">
                    <a:pos x="T2" y="T3"/>
                  </a:cxn>
                  <a:cxn ang="0">
                    <a:pos x="T4" y="T5"/>
                  </a:cxn>
                  <a:cxn ang="0">
                    <a:pos x="T6" y="T7"/>
                  </a:cxn>
                  <a:cxn ang="0">
                    <a:pos x="T8" y="T9"/>
                  </a:cxn>
                </a:cxnLst>
                <a:rect l="0" t="0" r="r" b="b"/>
                <a:pathLst>
                  <a:path w="7" h="1">
                    <a:moveTo>
                      <a:pt x="7" y="0"/>
                    </a:moveTo>
                    <a:cubicBezTo>
                      <a:pt x="5" y="1"/>
                      <a:pt x="2" y="1"/>
                      <a:pt x="0" y="1"/>
                    </a:cubicBezTo>
                    <a:cubicBezTo>
                      <a:pt x="0" y="1"/>
                      <a:pt x="1" y="1"/>
                      <a:pt x="2" y="1"/>
                    </a:cubicBezTo>
                    <a:cubicBezTo>
                      <a:pt x="4" y="1"/>
                      <a:pt x="5" y="1"/>
                      <a:pt x="7" y="0"/>
                    </a:cubicBezTo>
                    <a:cubicBezTo>
                      <a:pt x="7" y="0"/>
                      <a:pt x="7" y="0"/>
                      <a:pt x="7" y="0"/>
                    </a:cubicBezTo>
                  </a:path>
                </a:pathLst>
              </a:custGeom>
              <a:solidFill>
                <a:srgbClr val="374B56"/>
              </a:solidFill>
              <a:ln>
                <a:noFill/>
              </a:ln>
            </p:spPr>
            <p:txBody>
              <a:bodyPr vert="horz" wrap="square" lIns="91440" tIns="45720" rIns="91440" bIns="45720" numCol="1" anchor="t" anchorCtr="0" compatLnSpc="1"/>
              <a:lstStyle/>
              <a:p>
                <a:endParaRPr lang="zh-CN" altLang="en-US"/>
              </a:p>
            </p:txBody>
          </p:sp>
          <p:sp>
            <p:nvSpPr>
              <p:cNvPr id="2303" name="Freeform 1188"/>
              <p:cNvSpPr/>
              <p:nvPr/>
            </p:nvSpPr>
            <p:spPr bwMode="auto">
              <a:xfrm>
                <a:off x="2313" y="3623"/>
                <a:ext cx="4" cy="1"/>
              </a:xfrm>
              <a:custGeom>
                <a:avLst/>
                <a:gdLst>
                  <a:gd name="T0" fmla="*/ 5 w 5"/>
                  <a:gd name="T1" fmla="*/ 0 h 2"/>
                  <a:gd name="T2" fmla="*/ 0 w 5"/>
                  <a:gd name="T3" fmla="*/ 1 h 2"/>
                  <a:gd name="T4" fmla="*/ 5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3" y="1"/>
                      <a:pt x="2" y="1"/>
                      <a:pt x="0" y="1"/>
                    </a:cubicBezTo>
                    <a:cubicBezTo>
                      <a:pt x="1" y="2"/>
                      <a:pt x="3" y="2"/>
                      <a:pt x="5" y="2"/>
                    </a:cubicBezTo>
                    <a:cubicBezTo>
                      <a:pt x="5" y="1"/>
                      <a:pt x="5" y="1"/>
                      <a:pt x="5" y="0"/>
                    </a:cubicBezTo>
                  </a:path>
                </a:pathLst>
              </a:custGeom>
              <a:solidFill>
                <a:srgbClr val="304551"/>
              </a:solidFill>
              <a:ln>
                <a:noFill/>
              </a:ln>
            </p:spPr>
            <p:txBody>
              <a:bodyPr vert="horz" wrap="square" lIns="91440" tIns="45720" rIns="91440" bIns="45720" numCol="1" anchor="t" anchorCtr="0" compatLnSpc="1"/>
              <a:lstStyle/>
              <a:p>
                <a:endParaRPr lang="zh-CN" altLang="en-US"/>
              </a:p>
            </p:txBody>
          </p:sp>
          <p:sp>
            <p:nvSpPr>
              <p:cNvPr id="2304" name="Freeform 1189"/>
              <p:cNvSpPr/>
              <p:nvPr/>
            </p:nvSpPr>
            <p:spPr bwMode="auto">
              <a:xfrm>
                <a:off x="2258" y="3615"/>
                <a:ext cx="7" cy="3"/>
              </a:xfrm>
              <a:custGeom>
                <a:avLst/>
                <a:gdLst>
                  <a:gd name="T0" fmla="*/ 8 w 8"/>
                  <a:gd name="T1" fmla="*/ 0 h 3"/>
                  <a:gd name="T2" fmla="*/ 0 w 8"/>
                  <a:gd name="T3" fmla="*/ 0 h 3"/>
                  <a:gd name="T4" fmla="*/ 6 w 8"/>
                  <a:gd name="T5" fmla="*/ 3 h 3"/>
                  <a:gd name="T6" fmla="*/ 8 w 8"/>
                  <a:gd name="T7" fmla="*/ 0 h 3"/>
                </a:gdLst>
                <a:ahLst/>
                <a:cxnLst>
                  <a:cxn ang="0">
                    <a:pos x="T0" y="T1"/>
                  </a:cxn>
                  <a:cxn ang="0">
                    <a:pos x="T2" y="T3"/>
                  </a:cxn>
                  <a:cxn ang="0">
                    <a:pos x="T4" y="T5"/>
                  </a:cxn>
                  <a:cxn ang="0">
                    <a:pos x="T6" y="T7"/>
                  </a:cxn>
                </a:cxnLst>
                <a:rect l="0" t="0" r="r" b="b"/>
                <a:pathLst>
                  <a:path w="8" h="3">
                    <a:moveTo>
                      <a:pt x="8" y="0"/>
                    </a:moveTo>
                    <a:cubicBezTo>
                      <a:pt x="5" y="0"/>
                      <a:pt x="3" y="0"/>
                      <a:pt x="0" y="0"/>
                    </a:cubicBezTo>
                    <a:cubicBezTo>
                      <a:pt x="2" y="1"/>
                      <a:pt x="4" y="2"/>
                      <a:pt x="6" y="3"/>
                    </a:cubicBezTo>
                    <a:cubicBezTo>
                      <a:pt x="7" y="2"/>
                      <a:pt x="7" y="1"/>
                      <a:pt x="8" y="0"/>
                    </a:cubicBezTo>
                  </a:path>
                </a:pathLst>
              </a:custGeom>
              <a:solidFill>
                <a:srgbClr val="294051"/>
              </a:solidFill>
              <a:ln>
                <a:noFill/>
              </a:ln>
            </p:spPr>
            <p:txBody>
              <a:bodyPr vert="horz" wrap="square" lIns="91440" tIns="45720" rIns="91440" bIns="45720" numCol="1" anchor="t" anchorCtr="0" compatLnSpc="1"/>
              <a:lstStyle/>
              <a:p>
                <a:endParaRPr lang="zh-CN" altLang="en-US"/>
              </a:p>
            </p:txBody>
          </p:sp>
          <p:sp>
            <p:nvSpPr>
              <p:cNvPr id="2305" name="Freeform 1190"/>
              <p:cNvSpPr/>
              <p:nvPr/>
            </p:nvSpPr>
            <p:spPr bwMode="auto">
              <a:xfrm>
                <a:off x="1744" y="3613"/>
                <a:ext cx="201" cy="28"/>
              </a:xfrm>
              <a:custGeom>
                <a:avLst/>
                <a:gdLst>
                  <a:gd name="T0" fmla="*/ 0 w 243"/>
                  <a:gd name="T1" fmla="*/ 0 h 34"/>
                  <a:gd name="T2" fmla="*/ 14 w 243"/>
                  <a:gd name="T3" fmla="*/ 10 h 34"/>
                  <a:gd name="T4" fmla="*/ 14 w 243"/>
                  <a:gd name="T5" fmla="*/ 10 h 34"/>
                  <a:gd name="T6" fmla="*/ 28 w 243"/>
                  <a:gd name="T7" fmla="*/ 4 h 34"/>
                  <a:gd name="T8" fmla="*/ 30 w 243"/>
                  <a:gd name="T9" fmla="*/ 5 h 34"/>
                  <a:gd name="T10" fmla="*/ 28 w 243"/>
                  <a:gd name="T11" fmla="*/ 17 h 34"/>
                  <a:gd name="T12" fmla="*/ 78 w 243"/>
                  <a:gd name="T13" fmla="*/ 34 h 34"/>
                  <a:gd name="T14" fmla="*/ 64 w 243"/>
                  <a:gd name="T15" fmla="*/ 22 h 34"/>
                  <a:gd name="T16" fmla="*/ 82 w 243"/>
                  <a:gd name="T17" fmla="*/ 18 h 34"/>
                  <a:gd name="T18" fmla="*/ 243 w 243"/>
                  <a:gd name="T19" fmla="*/ 27 h 34"/>
                  <a:gd name="T20" fmla="*/ 181 w 243"/>
                  <a:gd name="T21" fmla="*/ 14 h 34"/>
                  <a:gd name="T22" fmla="*/ 154 w 243"/>
                  <a:gd name="T23" fmla="*/ 13 h 34"/>
                  <a:gd name="T24" fmla="*/ 0 w 243"/>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34">
                    <a:moveTo>
                      <a:pt x="0" y="0"/>
                    </a:moveTo>
                    <a:cubicBezTo>
                      <a:pt x="3" y="3"/>
                      <a:pt x="8" y="7"/>
                      <a:pt x="14" y="10"/>
                    </a:cubicBezTo>
                    <a:cubicBezTo>
                      <a:pt x="14" y="10"/>
                      <a:pt x="14" y="10"/>
                      <a:pt x="14" y="10"/>
                    </a:cubicBezTo>
                    <a:cubicBezTo>
                      <a:pt x="20" y="6"/>
                      <a:pt x="25" y="4"/>
                      <a:pt x="28" y="4"/>
                    </a:cubicBezTo>
                    <a:cubicBezTo>
                      <a:pt x="29" y="4"/>
                      <a:pt x="30" y="5"/>
                      <a:pt x="30" y="5"/>
                    </a:cubicBezTo>
                    <a:cubicBezTo>
                      <a:pt x="32" y="7"/>
                      <a:pt x="31" y="11"/>
                      <a:pt x="28" y="17"/>
                    </a:cubicBezTo>
                    <a:cubicBezTo>
                      <a:pt x="41" y="22"/>
                      <a:pt x="58" y="28"/>
                      <a:pt x="78" y="34"/>
                    </a:cubicBezTo>
                    <a:cubicBezTo>
                      <a:pt x="68" y="28"/>
                      <a:pt x="63" y="24"/>
                      <a:pt x="64" y="22"/>
                    </a:cubicBezTo>
                    <a:cubicBezTo>
                      <a:pt x="65" y="19"/>
                      <a:pt x="71" y="18"/>
                      <a:pt x="82" y="18"/>
                    </a:cubicBezTo>
                    <a:cubicBezTo>
                      <a:pt x="109" y="18"/>
                      <a:pt x="165" y="25"/>
                      <a:pt x="243" y="27"/>
                    </a:cubicBezTo>
                    <a:cubicBezTo>
                      <a:pt x="221" y="23"/>
                      <a:pt x="200" y="19"/>
                      <a:pt x="181" y="14"/>
                    </a:cubicBezTo>
                    <a:cubicBezTo>
                      <a:pt x="172" y="13"/>
                      <a:pt x="163" y="13"/>
                      <a:pt x="154" y="13"/>
                    </a:cubicBezTo>
                    <a:cubicBezTo>
                      <a:pt x="92" y="10"/>
                      <a:pt x="40" y="5"/>
                      <a:pt x="0"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2306" name="Freeform 1191"/>
              <p:cNvSpPr/>
              <p:nvPr/>
            </p:nvSpPr>
            <p:spPr bwMode="auto">
              <a:xfrm>
                <a:off x="1894" y="3624"/>
                <a:ext cx="163" cy="12"/>
              </a:xfrm>
              <a:custGeom>
                <a:avLst/>
                <a:gdLst>
                  <a:gd name="T0" fmla="*/ 0 w 197"/>
                  <a:gd name="T1" fmla="*/ 0 h 14"/>
                  <a:gd name="T2" fmla="*/ 62 w 197"/>
                  <a:gd name="T3" fmla="*/ 13 h 14"/>
                  <a:gd name="T4" fmla="*/ 110 w 197"/>
                  <a:gd name="T5" fmla="*/ 14 h 14"/>
                  <a:gd name="T6" fmla="*/ 129 w 197"/>
                  <a:gd name="T7" fmla="*/ 14 h 14"/>
                  <a:gd name="T8" fmla="*/ 160 w 197"/>
                  <a:gd name="T9" fmla="*/ 14 h 14"/>
                  <a:gd name="T10" fmla="*/ 146 w 197"/>
                  <a:gd name="T11" fmla="*/ 9 h 14"/>
                  <a:gd name="T12" fmla="*/ 180 w 197"/>
                  <a:gd name="T13" fmla="*/ 10 h 14"/>
                  <a:gd name="T14" fmla="*/ 197 w 197"/>
                  <a:gd name="T15" fmla="*/ 10 h 14"/>
                  <a:gd name="T16" fmla="*/ 182 w 197"/>
                  <a:gd name="T17" fmla="*/ 1 h 14"/>
                  <a:gd name="T18" fmla="*/ 113 w 197"/>
                  <a:gd name="T19" fmla="*/ 0 h 14"/>
                  <a:gd name="T20" fmla="*/ 61 w 197"/>
                  <a:gd name="T21" fmla="*/ 0 h 14"/>
                  <a:gd name="T22" fmla="*/ 0 w 197"/>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
                    <a:moveTo>
                      <a:pt x="0" y="0"/>
                    </a:moveTo>
                    <a:cubicBezTo>
                      <a:pt x="19" y="5"/>
                      <a:pt x="40" y="9"/>
                      <a:pt x="62" y="13"/>
                    </a:cubicBezTo>
                    <a:cubicBezTo>
                      <a:pt x="77" y="14"/>
                      <a:pt x="93" y="14"/>
                      <a:pt x="110" y="14"/>
                    </a:cubicBezTo>
                    <a:cubicBezTo>
                      <a:pt x="116" y="14"/>
                      <a:pt x="122" y="14"/>
                      <a:pt x="129" y="14"/>
                    </a:cubicBezTo>
                    <a:cubicBezTo>
                      <a:pt x="139" y="14"/>
                      <a:pt x="150" y="14"/>
                      <a:pt x="160" y="14"/>
                    </a:cubicBezTo>
                    <a:cubicBezTo>
                      <a:pt x="156" y="12"/>
                      <a:pt x="151" y="10"/>
                      <a:pt x="146" y="9"/>
                    </a:cubicBezTo>
                    <a:cubicBezTo>
                      <a:pt x="157" y="9"/>
                      <a:pt x="169" y="9"/>
                      <a:pt x="180" y="10"/>
                    </a:cubicBezTo>
                    <a:cubicBezTo>
                      <a:pt x="186" y="10"/>
                      <a:pt x="192" y="10"/>
                      <a:pt x="197" y="10"/>
                    </a:cubicBezTo>
                    <a:cubicBezTo>
                      <a:pt x="191" y="7"/>
                      <a:pt x="186" y="4"/>
                      <a:pt x="182" y="1"/>
                    </a:cubicBezTo>
                    <a:cubicBezTo>
                      <a:pt x="158" y="1"/>
                      <a:pt x="135" y="1"/>
                      <a:pt x="113" y="0"/>
                    </a:cubicBezTo>
                    <a:cubicBezTo>
                      <a:pt x="95" y="0"/>
                      <a:pt x="78" y="0"/>
                      <a:pt x="61" y="0"/>
                    </a:cubicBezTo>
                    <a:cubicBezTo>
                      <a:pt x="40" y="0"/>
                      <a:pt x="20" y="0"/>
                      <a:pt x="0" y="0"/>
                    </a:cubicBezTo>
                  </a:path>
                </a:pathLst>
              </a:custGeom>
              <a:solidFill>
                <a:srgbClr val="587588"/>
              </a:solidFill>
              <a:ln>
                <a:noFill/>
              </a:ln>
            </p:spPr>
            <p:txBody>
              <a:bodyPr vert="horz" wrap="square" lIns="91440" tIns="45720" rIns="91440" bIns="45720" numCol="1" anchor="t" anchorCtr="0" compatLnSpc="1"/>
              <a:lstStyle/>
              <a:p>
                <a:endParaRPr lang="zh-CN" altLang="en-US"/>
              </a:p>
            </p:txBody>
          </p:sp>
          <p:sp>
            <p:nvSpPr>
              <p:cNvPr id="2307" name="Freeform 1192"/>
              <p:cNvSpPr/>
              <p:nvPr/>
            </p:nvSpPr>
            <p:spPr bwMode="auto">
              <a:xfrm>
                <a:off x="1987" y="3623"/>
                <a:ext cx="58" cy="2"/>
              </a:xfrm>
              <a:custGeom>
                <a:avLst/>
                <a:gdLst>
                  <a:gd name="T0" fmla="*/ 65 w 69"/>
                  <a:gd name="T1" fmla="*/ 0 h 3"/>
                  <a:gd name="T2" fmla="*/ 0 w 69"/>
                  <a:gd name="T3" fmla="*/ 2 h 3"/>
                  <a:gd name="T4" fmla="*/ 69 w 69"/>
                  <a:gd name="T5" fmla="*/ 3 h 3"/>
                  <a:gd name="T6" fmla="*/ 65 w 69"/>
                  <a:gd name="T7" fmla="*/ 0 h 3"/>
                </a:gdLst>
                <a:ahLst/>
                <a:cxnLst>
                  <a:cxn ang="0">
                    <a:pos x="T0" y="T1"/>
                  </a:cxn>
                  <a:cxn ang="0">
                    <a:pos x="T2" y="T3"/>
                  </a:cxn>
                  <a:cxn ang="0">
                    <a:pos x="T4" y="T5"/>
                  </a:cxn>
                  <a:cxn ang="0">
                    <a:pos x="T6" y="T7"/>
                  </a:cxn>
                </a:cxnLst>
                <a:rect l="0" t="0" r="r" b="b"/>
                <a:pathLst>
                  <a:path w="69" h="3">
                    <a:moveTo>
                      <a:pt x="65" y="0"/>
                    </a:moveTo>
                    <a:cubicBezTo>
                      <a:pt x="43" y="1"/>
                      <a:pt x="21" y="2"/>
                      <a:pt x="0" y="2"/>
                    </a:cubicBezTo>
                    <a:cubicBezTo>
                      <a:pt x="22" y="3"/>
                      <a:pt x="45" y="3"/>
                      <a:pt x="69" y="3"/>
                    </a:cubicBezTo>
                    <a:cubicBezTo>
                      <a:pt x="68" y="2"/>
                      <a:pt x="66" y="1"/>
                      <a:pt x="65"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308" name="Freeform 1193"/>
              <p:cNvSpPr/>
              <p:nvPr/>
            </p:nvSpPr>
            <p:spPr bwMode="auto">
              <a:xfrm>
                <a:off x="2211" y="3622"/>
                <a:ext cx="30" cy="5"/>
              </a:xfrm>
              <a:custGeom>
                <a:avLst/>
                <a:gdLst>
                  <a:gd name="T0" fmla="*/ 36 w 36"/>
                  <a:gd name="T1" fmla="*/ 0 h 6"/>
                  <a:gd name="T2" fmla="*/ 0 w 36"/>
                  <a:gd name="T3" fmla="*/ 0 h 6"/>
                  <a:gd name="T4" fmla="*/ 24 w 36"/>
                  <a:gd name="T5" fmla="*/ 6 h 6"/>
                  <a:gd name="T6" fmla="*/ 34 w 36"/>
                  <a:gd name="T7" fmla="*/ 6 h 6"/>
                  <a:gd name="T8" fmla="*/ 36 w 36"/>
                  <a:gd name="T9" fmla="*/ 0 h 6"/>
                </a:gdLst>
                <a:ahLst/>
                <a:cxnLst>
                  <a:cxn ang="0">
                    <a:pos x="T0" y="T1"/>
                  </a:cxn>
                  <a:cxn ang="0">
                    <a:pos x="T2" y="T3"/>
                  </a:cxn>
                  <a:cxn ang="0">
                    <a:pos x="T4" y="T5"/>
                  </a:cxn>
                  <a:cxn ang="0">
                    <a:pos x="T6" y="T7"/>
                  </a:cxn>
                  <a:cxn ang="0">
                    <a:pos x="T8" y="T9"/>
                  </a:cxn>
                </a:cxnLst>
                <a:rect l="0" t="0" r="r" b="b"/>
                <a:pathLst>
                  <a:path w="36" h="6">
                    <a:moveTo>
                      <a:pt x="36" y="0"/>
                    </a:moveTo>
                    <a:cubicBezTo>
                      <a:pt x="24" y="0"/>
                      <a:pt x="12" y="0"/>
                      <a:pt x="0" y="0"/>
                    </a:cubicBezTo>
                    <a:cubicBezTo>
                      <a:pt x="5" y="3"/>
                      <a:pt x="13" y="4"/>
                      <a:pt x="24" y="6"/>
                    </a:cubicBezTo>
                    <a:cubicBezTo>
                      <a:pt x="27" y="6"/>
                      <a:pt x="30" y="6"/>
                      <a:pt x="34" y="6"/>
                    </a:cubicBezTo>
                    <a:cubicBezTo>
                      <a:pt x="34" y="4"/>
                      <a:pt x="35" y="2"/>
                      <a:pt x="36" y="0"/>
                    </a:cubicBezTo>
                  </a:path>
                </a:pathLst>
              </a:custGeom>
              <a:solidFill>
                <a:srgbClr val="587588"/>
              </a:solidFill>
              <a:ln>
                <a:noFill/>
              </a:ln>
            </p:spPr>
            <p:txBody>
              <a:bodyPr vert="horz" wrap="square" lIns="91440" tIns="45720" rIns="91440" bIns="45720" numCol="1" anchor="t" anchorCtr="0" compatLnSpc="1"/>
              <a:lstStyle/>
              <a:p>
                <a:endParaRPr lang="zh-CN" altLang="en-US"/>
              </a:p>
            </p:txBody>
          </p:sp>
          <p:sp>
            <p:nvSpPr>
              <p:cNvPr id="2309" name="Freeform 1194"/>
              <p:cNvSpPr/>
              <p:nvPr/>
            </p:nvSpPr>
            <p:spPr bwMode="auto">
              <a:xfrm>
                <a:off x="2206" y="3617"/>
                <a:ext cx="35" cy="5"/>
              </a:xfrm>
              <a:custGeom>
                <a:avLst/>
                <a:gdLst>
                  <a:gd name="T0" fmla="*/ 11 w 43"/>
                  <a:gd name="T1" fmla="*/ 0 h 6"/>
                  <a:gd name="T2" fmla="*/ 1 w 43"/>
                  <a:gd name="T3" fmla="*/ 0 h 6"/>
                  <a:gd name="T4" fmla="*/ 6 w 43"/>
                  <a:gd name="T5" fmla="*/ 6 h 6"/>
                  <a:gd name="T6" fmla="*/ 42 w 43"/>
                  <a:gd name="T7" fmla="*/ 6 h 6"/>
                  <a:gd name="T8" fmla="*/ 43 w 43"/>
                  <a:gd name="T9" fmla="*/ 2 h 6"/>
                  <a:gd name="T10" fmla="*/ 11 w 43"/>
                  <a:gd name="T11" fmla="*/ 0 h 6"/>
                </a:gdLst>
                <a:ahLst/>
                <a:cxnLst>
                  <a:cxn ang="0">
                    <a:pos x="T0" y="T1"/>
                  </a:cxn>
                  <a:cxn ang="0">
                    <a:pos x="T2" y="T3"/>
                  </a:cxn>
                  <a:cxn ang="0">
                    <a:pos x="T4" y="T5"/>
                  </a:cxn>
                  <a:cxn ang="0">
                    <a:pos x="T6" y="T7"/>
                  </a:cxn>
                  <a:cxn ang="0">
                    <a:pos x="T8" y="T9"/>
                  </a:cxn>
                  <a:cxn ang="0">
                    <a:pos x="T10" y="T11"/>
                  </a:cxn>
                </a:cxnLst>
                <a:rect l="0" t="0" r="r" b="b"/>
                <a:pathLst>
                  <a:path w="43" h="6">
                    <a:moveTo>
                      <a:pt x="11" y="0"/>
                    </a:moveTo>
                    <a:cubicBezTo>
                      <a:pt x="8" y="0"/>
                      <a:pt x="4" y="0"/>
                      <a:pt x="1" y="0"/>
                    </a:cubicBezTo>
                    <a:cubicBezTo>
                      <a:pt x="0" y="3"/>
                      <a:pt x="2" y="5"/>
                      <a:pt x="6" y="6"/>
                    </a:cubicBezTo>
                    <a:cubicBezTo>
                      <a:pt x="18" y="6"/>
                      <a:pt x="30" y="6"/>
                      <a:pt x="42" y="6"/>
                    </a:cubicBezTo>
                    <a:cubicBezTo>
                      <a:pt x="42" y="5"/>
                      <a:pt x="43" y="4"/>
                      <a:pt x="43" y="2"/>
                    </a:cubicBezTo>
                    <a:cubicBezTo>
                      <a:pt x="33" y="2"/>
                      <a:pt x="22" y="1"/>
                      <a:pt x="11"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310" name="Freeform 1195"/>
              <p:cNvSpPr/>
              <p:nvPr/>
            </p:nvSpPr>
            <p:spPr bwMode="auto">
              <a:xfrm>
                <a:off x="2260" y="3621"/>
                <a:ext cx="25" cy="6"/>
              </a:xfrm>
              <a:custGeom>
                <a:avLst/>
                <a:gdLst>
                  <a:gd name="T0" fmla="*/ 12 w 30"/>
                  <a:gd name="T1" fmla="*/ 0 h 7"/>
                  <a:gd name="T2" fmla="*/ 1 w 30"/>
                  <a:gd name="T3" fmla="*/ 1 h 7"/>
                  <a:gd name="T4" fmla="*/ 0 w 30"/>
                  <a:gd name="T5" fmla="*/ 7 h 7"/>
                  <a:gd name="T6" fmla="*/ 3 w 30"/>
                  <a:gd name="T7" fmla="*/ 7 h 7"/>
                  <a:gd name="T8" fmla="*/ 5 w 30"/>
                  <a:gd name="T9" fmla="*/ 4 h 7"/>
                  <a:gd name="T10" fmla="*/ 14 w 30"/>
                  <a:gd name="T11" fmla="*/ 7 h 7"/>
                  <a:gd name="T12" fmla="*/ 30 w 30"/>
                  <a:gd name="T13" fmla="*/ 7 h 7"/>
                  <a:gd name="T14" fmla="*/ 12 w 3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
                    <a:moveTo>
                      <a:pt x="12" y="0"/>
                    </a:moveTo>
                    <a:cubicBezTo>
                      <a:pt x="9" y="0"/>
                      <a:pt x="5" y="0"/>
                      <a:pt x="1" y="1"/>
                    </a:cubicBezTo>
                    <a:cubicBezTo>
                      <a:pt x="0" y="3"/>
                      <a:pt x="0" y="6"/>
                      <a:pt x="0" y="7"/>
                    </a:cubicBezTo>
                    <a:cubicBezTo>
                      <a:pt x="1" y="7"/>
                      <a:pt x="2" y="7"/>
                      <a:pt x="3" y="7"/>
                    </a:cubicBezTo>
                    <a:cubicBezTo>
                      <a:pt x="4" y="7"/>
                      <a:pt x="4" y="6"/>
                      <a:pt x="5" y="4"/>
                    </a:cubicBezTo>
                    <a:cubicBezTo>
                      <a:pt x="8" y="5"/>
                      <a:pt x="11" y="6"/>
                      <a:pt x="14" y="7"/>
                    </a:cubicBezTo>
                    <a:cubicBezTo>
                      <a:pt x="19" y="7"/>
                      <a:pt x="25" y="7"/>
                      <a:pt x="30" y="7"/>
                    </a:cubicBezTo>
                    <a:cubicBezTo>
                      <a:pt x="24" y="5"/>
                      <a:pt x="18" y="3"/>
                      <a:pt x="12" y="0"/>
                    </a:cubicBezTo>
                  </a:path>
                </a:pathLst>
              </a:custGeom>
              <a:solidFill>
                <a:srgbClr val="587588"/>
              </a:solidFill>
              <a:ln>
                <a:noFill/>
              </a:ln>
            </p:spPr>
            <p:txBody>
              <a:bodyPr vert="horz" wrap="square" lIns="91440" tIns="45720" rIns="91440" bIns="45720" numCol="1" anchor="t" anchorCtr="0" compatLnSpc="1"/>
              <a:lstStyle/>
              <a:p>
                <a:endParaRPr lang="zh-CN" altLang="en-US"/>
              </a:p>
            </p:txBody>
          </p:sp>
          <p:sp>
            <p:nvSpPr>
              <p:cNvPr id="2311" name="Freeform 1196"/>
              <p:cNvSpPr/>
              <p:nvPr/>
            </p:nvSpPr>
            <p:spPr bwMode="auto">
              <a:xfrm>
                <a:off x="2261" y="3620"/>
                <a:ext cx="9" cy="2"/>
              </a:xfrm>
              <a:custGeom>
                <a:avLst/>
                <a:gdLst>
                  <a:gd name="T0" fmla="*/ 1 w 11"/>
                  <a:gd name="T1" fmla="*/ 0 h 2"/>
                  <a:gd name="T2" fmla="*/ 0 w 11"/>
                  <a:gd name="T3" fmla="*/ 1 h 2"/>
                  <a:gd name="T4" fmla="*/ 0 w 11"/>
                  <a:gd name="T5" fmla="*/ 2 h 2"/>
                  <a:gd name="T6" fmla="*/ 11 w 11"/>
                  <a:gd name="T7" fmla="*/ 1 h 2"/>
                  <a:gd name="T8" fmla="*/ 11 w 11"/>
                  <a:gd name="T9" fmla="*/ 1 h 2"/>
                  <a:gd name="T10" fmla="*/ 1 w 11"/>
                  <a:gd name="T11" fmla="*/ 0 h 2"/>
                </a:gdLst>
                <a:ahLst/>
                <a:cxnLst>
                  <a:cxn ang="0">
                    <a:pos x="T0" y="T1"/>
                  </a:cxn>
                  <a:cxn ang="0">
                    <a:pos x="T2" y="T3"/>
                  </a:cxn>
                  <a:cxn ang="0">
                    <a:pos x="T4" y="T5"/>
                  </a:cxn>
                  <a:cxn ang="0">
                    <a:pos x="T6" y="T7"/>
                  </a:cxn>
                  <a:cxn ang="0">
                    <a:pos x="T8" y="T9"/>
                  </a:cxn>
                  <a:cxn ang="0">
                    <a:pos x="T10" y="T11"/>
                  </a:cxn>
                </a:cxnLst>
                <a:rect l="0" t="0" r="r" b="b"/>
                <a:pathLst>
                  <a:path w="11" h="2">
                    <a:moveTo>
                      <a:pt x="1" y="0"/>
                    </a:moveTo>
                    <a:cubicBezTo>
                      <a:pt x="1" y="1"/>
                      <a:pt x="1" y="1"/>
                      <a:pt x="0" y="1"/>
                    </a:cubicBezTo>
                    <a:cubicBezTo>
                      <a:pt x="0" y="1"/>
                      <a:pt x="0" y="1"/>
                      <a:pt x="0" y="2"/>
                    </a:cubicBezTo>
                    <a:cubicBezTo>
                      <a:pt x="4" y="1"/>
                      <a:pt x="8" y="1"/>
                      <a:pt x="11" y="1"/>
                    </a:cubicBezTo>
                    <a:cubicBezTo>
                      <a:pt x="11" y="1"/>
                      <a:pt x="11" y="1"/>
                      <a:pt x="11" y="1"/>
                    </a:cubicBezTo>
                    <a:cubicBezTo>
                      <a:pt x="7" y="1"/>
                      <a:pt x="4" y="0"/>
                      <a:pt x="1"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312" name="Freeform 1197"/>
              <p:cNvSpPr/>
              <p:nvPr/>
            </p:nvSpPr>
            <p:spPr bwMode="auto">
              <a:xfrm>
                <a:off x="2239" y="3622"/>
                <a:ext cx="22" cy="5"/>
              </a:xfrm>
              <a:custGeom>
                <a:avLst/>
                <a:gdLst>
                  <a:gd name="T0" fmla="*/ 27 w 27"/>
                  <a:gd name="T1" fmla="*/ 0 h 6"/>
                  <a:gd name="T2" fmla="*/ 2 w 27"/>
                  <a:gd name="T3" fmla="*/ 0 h 6"/>
                  <a:gd name="T4" fmla="*/ 0 w 27"/>
                  <a:gd name="T5" fmla="*/ 6 h 6"/>
                  <a:gd name="T6" fmla="*/ 23 w 27"/>
                  <a:gd name="T7" fmla="*/ 6 h 6"/>
                  <a:gd name="T8" fmla="*/ 26 w 27"/>
                  <a:gd name="T9" fmla="*/ 6 h 6"/>
                  <a:gd name="T10" fmla="*/ 27 w 27"/>
                  <a:gd name="T11" fmla="*/ 0 h 6"/>
                </a:gdLst>
                <a:ahLst/>
                <a:cxnLst>
                  <a:cxn ang="0">
                    <a:pos x="T0" y="T1"/>
                  </a:cxn>
                  <a:cxn ang="0">
                    <a:pos x="T2" y="T3"/>
                  </a:cxn>
                  <a:cxn ang="0">
                    <a:pos x="T4" y="T5"/>
                  </a:cxn>
                  <a:cxn ang="0">
                    <a:pos x="T6" y="T7"/>
                  </a:cxn>
                  <a:cxn ang="0">
                    <a:pos x="T8" y="T9"/>
                  </a:cxn>
                  <a:cxn ang="0">
                    <a:pos x="T10" y="T11"/>
                  </a:cxn>
                </a:cxnLst>
                <a:rect l="0" t="0" r="r" b="b"/>
                <a:pathLst>
                  <a:path w="27" h="6">
                    <a:moveTo>
                      <a:pt x="27" y="0"/>
                    </a:moveTo>
                    <a:cubicBezTo>
                      <a:pt x="19" y="0"/>
                      <a:pt x="10" y="0"/>
                      <a:pt x="2" y="0"/>
                    </a:cubicBezTo>
                    <a:cubicBezTo>
                      <a:pt x="1" y="2"/>
                      <a:pt x="0" y="4"/>
                      <a:pt x="0" y="6"/>
                    </a:cubicBezTo>
                    <a:cubicBezTo>
                      <a:pt x="7" y="6"/>
                      <a:pt x="15" y="6"/>
                      <a:pt x="23" y="6"/>
                    </a:cubicBezTo>
                    <a:cubicBezTo>
                      <a:pt x="24" y="6"/>
                      <a:pt x="25" y="6"/>
                      <a:pt x="26" y="6"/>
                    </a:cubicBezTo>
                    <a:cubicBezTo>
                      <a:pt x="26" y="5"/>
                      <a:pt x="26" y="2"/>
                      <a:pt x="27" y="0"/>
                    </a:cubicBezTo>
                  </a:path>
                </a:pathLst>
              </a:custGeom>
              <a:solidFill>
                <a:srgbClr val="4C6C80"/>
              </a:solidFill>
              <a:ln>
                <a:noFill/>
              </a:ln>
            </p:spPr>
            <p:txBody>
              <a:bodyPr vert="horz" wrap="square" lIns="91440" tIns="45720" rIns="91440" bIns="45720" numCol="1" anchor="t" anchorCtr="0" compatLnSpc="1"/>
              <a:lstStyle/>
              <a:p>
                <a:endParaRPr lang="zh-CN" altLang="en-US"/>
              </a:p>
            </p:txBody>
          </p:sp>
          <p:sp>
            <p:nvSpPr>
              <p:cNvPr id="2313" name="Freeform 1198"/>
              <p:cNvSpPr/>
              <p:nvPr/>
            </p:nvSpPr>
            <p:spPr bwMode="auto">
              <a:xfrm>
                <a:off x="2241" y="3619"/>
                <a:ext cx="21" cy="3"/>
              </a:xfrm>
              <a:custGeom>
                <a:avLst/>
                <a:gdLst>
                  <a:gd name="T0" fmla="*/ 1 w 26"/>
                  <a:gd name="T1" fmla="*/ 0 h 4"/>
                  <a:gd name="T2" fmla="*/ 0 w 26"/>
                  <a:gd name="T3" fmla="*/ 4 h 4"/>
                  <a:gd name="T4" fmla="*/ 25 w 26"/>
                  <a:gd name="T5" fmla="*/ 4 h 4"/>
                  <a:gd name="T6" fmla="*/ 25 w 26"/>
                  <a:gd name="T7" fmla="*/ 3 h 4"/>
                  <a:gd name="T8" fmla="*/ 26 w 26"/>
                  <a:gd name="T9" fmla="*/ 2 h 4"/>
                  <a:gd name="T10" fmla="*/ 1 w 26"/>
                  <a:gd name="T11" fmla="*/ 0 h 4"/>
                </a:gdLst>
                <a:ahLst/>
                <a:cxnLst>
                  <a:cxn ang="0">
                    <a:pos x="T0" y="T1"/>
                  </a:cxn>
                  <a:cxn ang="0">
                    <a:pos x="T2" y="T3"/>
                  </a:cxn>
                  <a:cxn ang="0">
                    <a:pos x="T4" y="T5"/>
                  </a:cxn>
                  <a:cxn ang="0">
                    <a:pos x="T6" y="T7"/>
                  </a:cxn>
                  <a:cxn ang="0">
                    <a:pos x="T8" y="T9"/>
                  </a:cxn>
                  <a:cxn ang="0">
                    <a:pos x="T10" y="T11"/>
                  </a:cxn>
                </a:cxnLst>
                <a:rect l="0" t="0" r="r" b="b"/>
                <a:pathLst>
                  <a:path w="26" h="4">
                    <a:moveTo>
                      <a:pt x="1" y="0"/>
                    </a:moveTo>
                    <a:cubicBezTo>
                      <a:pt x="1" y="2"/>
                      <a:pt x="0" y="3"/>
                      <a:pt x="0" y="4"/>
                    </a:cubicBezTo>
                    <a:cubicBezTo>
                      <a:pt x="8" y="4"/>
                      <a:pt x="17" y="4"/>
                      <a:pt x="25" y="4"/>
                    </a:cubicBezTo>
                    <a:cubicBezTo>
                      <a:pt x="25" y="3"/>
                      <a:pt x="25" y="3"/>
                      <a:pt x="25" y="3"/>
                    </a:cubicBezTo>
                    <a:cubicBezTo>
                      <a:pt x="26" y="3"/>
                      <a:pt x="26" y="3"/>
                      <a:pt x="26" y="2"/>
                    </a:cubicBezTo>
                    <a:cubicBezTo>
                      <a:pt x="18" y="2"/>
                      <a:pt x="9" y="1"/>
                      <a:pt x="1" y="0"/>
                    </a:cubicBezTo>
                  </a:path>
                </a:pathLst>
              </a:custGeom>
              <a:solidFill>
                <a:srgbClr val="294051"/>
              </a:solidFill>
              <a:ln>
                <a:noFill/>
              </a:ln>
            </p:spPr>
            <p:txBody>
              <a:bodyPr vert="horz" wrap="square" lIns="91440" tIns="45720" rIns="91440" bIns="45720" numCol="1" anchor="t" anchorCtr="0" compatLnSpc="1"/>
              <a:lstStyle/>
              <a:p>
                <a:endParaRPr lang="zh-CN" altLang="en-US"/>
              </a:p>
            </p:txBody>
          </p:sp>
          <p:sp>
            <p:nvSpPr>
              <p:cNvPr id="2314" name="Freeform 1199"/>
              <p:cNvSpPr/>
              <p:nvPr/>
            </p:nvSpPr>
            <p:spPr bwMode="auto">
              <a:xfrm>
                <a:off x="2263" y="3624"/>
                <a:ext cx="9" cy="3"/>
              </a:xfrm>
              <a:custGeom>
                <a:avLst/>
                <a:gdLst>
                  <a:gd name="T0" fmla="*/ 2 w 11"/>
                  <a:gd name="T1" fmla="*/ 0 h 3"/>
                  <a:gd name="T2" fmla="*/ 0 w 11"/>
                  <a:gd name="T3" fmla="*/ 3 h 3"/>
                  <a:gd name="T4" fmla="*/ 11 w 11"/>
                  <a:gd name="T5" fmla="*/ 3 h 3"/>
                  <a:gd name="T6" fmla="*/ 2 w 11"/>
                  <a:gd name="T7" fmla="*/ 0 h 3"/>
                </a:gdLst>
                <a:ahLst/>
                <a:cxnLst>
                  <a:cxn ang="0">
                    <a:pos x="T0" y="T1"/>
                  </a:cxn>
                  <a:cxn ang="0">
                    <a:pos x="T2" y="T3"/>
                  </a:cxn>
                  <a:cxn ang="0">
                    <a:pos x="T4" y="T5"/>
                  </a:cxn>
                  <a:cxn ang="0">
                    <a:pos x="T6" y="T7"/>
                  </a:cxn>
                </a:cxnLst>
                <a:rect l="0" t="0" r="r" b="b"/>
                <a:pathLst>
                  <a:path w="11" h="3">
                    <a:moveTo>
                      <a:pt x="2" y="0"/>
                    </a:moveTo>
                    <a:cubicBezTo>
                      <a:pt x="1" y="2"/>
                      <a:pt x="1" y="3"/>
                      <a:pt x="0" y="3"/>
                    </a:cubicBezTo>
                    <a:cubicBezTo>
                      <a:pt x="4" y="3"/>
                      <a:pt x="7" y="3"/>
                      <a:pt x="11" y="3"/>
                    </a:cubicBezTo>
                    <a:cubicBezTo>
                      <a:pt x="8" y="2"/>
                      <a:pt x="5" y="1"/>
                      <a:pt x="2" y="0"/>
                    </a:cubicBezTo>
                  </a:path>
                </a:pathLst>
              </a:custGeom>
              <a:solidFill>
                <a:srgbClr val="4C6C80"/>
              </a:solidFill>
              <a:ln>
                <a:noFill/>
              </a:ln>
            </p:spPr>
            <p:txBody>
              <a:bodyPr vert="horz" wrap="square" lIns="91440" tIns="45720" rIns="91440" bIns="45720" numCol="1" anchor="t" anchorCtr="0" compatLnSpc="1"/>
              <a:lstStyle/>
              <a:p>
                <a:endParaRPr lang="zh-CN" altLang="en-US"/>
              </a:p>
            </p:txBody>
          </p:sp>
          <p:sp>
            <p:nvSpPr>
              <p:cNvPr id="2315" name="Freeform 1200"/>
              <p:cNvSpPr/>
              <p:nvPr/>
            </p:nvSpPr>
            <p:spPr bwMode="auto">
              <a:xfrm>
                <a:off x="2173" y="3622"/>
                <a:ext cx="32" cy="4"/>
              </a:xfrm>
              <a:custGeom>
                <a:avLst/>
                <a:gdLst>
                  <a:gd name="T0" fmla="*/ 36 w 39"/>
                  <a:gd name="T1" fmla="*/ 0 h 5"/>
                  <a:gd name="T2" fmla="*/ 0 w 39"/>
                  <a:gd name="T3" fmla="*/ 2 h 5"/>
                  <a:gd name="T4" fmla="*/ 26 w 39"/>
                  <a:gd name="T5" fmla="*/ 3 h 5"/>
                  <a:gd name="T6" fmla="*/ 39 w 39"/>
                  <a:gd name="T7" fmla="*/ 5 h 5"/>
                  <a:gd name="T8" fmla="*/ 38 w 39"/>
                  <a:gd name="T9" fmla="*/ 0 h 5"/>
                  <a:gd name="T10" fmla="*/ 36 w 39"/>
                  <a:gd name="T11" fmla="*/ 0 h 5"/>
                </a:gdLst>
                <a:ahLst/>
                <a:cxnLst>
                  <a:cxn ang="0">
                    <a:pos x="T0" y="T1"/>
                  </a:cxn>
                  <a:cxn ang="0">
                    <a:pos x="T2" y="T3"/>
                  </a:cxn>
                  <a:cxn ang="0">
                    <a:pos x="T4" y="T5"/>
                  </a:cxn>
                  <a:cxn ang="0">
                    <a:pos x="T6" y="T7"/>
                  </a:cxn>
                  <a:cxn ang="0">
                    <a:pos x="T8" y="T9"/>
                  </a:cxn>
                  <a:cxn ang="0">
                    <a:pos x="T10" y="T11"/>
                  </a:cxn>
                </a:cxnLst>
                <a:rect l="0" t="0" r="r" b="b"/>
                <a:pathLst>
                  <a:path w="39" h="5">
                    <a:moveTo>
                      <a:pt x="36" y="0"/>
                    </a:moveTo>
                    <a:cubicBezTo>
                      <a:pt x="24" y="1"/>
                      <a:pt x="12" y="1"/>
                      <a:pt x="0" y="2"/>
                    </a:cubicBezTo>
                    <a:cubicBezTo>
                      <a:pt x="6" y="2"/>
                      <a:pt x="15" y="2"/>
                      <a:pt x="26" y="3"/>
                    </a:cubicBezTo>
                    <a:cubicBezTo>
                      <a:pt x="30" y="4"/>
                      <a:pt x="34" y="4"/>
                      <a:pt x="39" y="5"/>
                    </a:cubicBezTo>
                    <a:cubicBezTo>
                      <a:pt x="39" y="3"/>
                      <a:pt x="38" y="2"/>
                      <a:pt x="38" y="0"/>
                    </a:cubicBezTo>
                    <a:cubicBezTo>
                      <a:pt x="37" y="0"/>
                      <a:pt x="36" y="0"/>
                      <a:pt x="36" y="0"/>
                    </a:cubicBezTo>
                  </a:path>
                </a:pathLst>
              </a:custGeom>
              <a:solidFill>
                <a:srgbClr val="587588"/>
              </a:solidFill>
              <a:ln>
                <a:noFill/>
              </a:ln>
            </p:spPr>
            <p:txBody>
              <a:bodyPr vert="horz" wrap="square" lIns="91440" tIns="45720" rIns="91440" bIns="45720" numCol="1" anchor="t" anchorCtr="0" compatLnSpc="1"/>
              <a:lstStyle/>
              <a:p>
                <a:endParaRPr lang="zh-CN" altLang="en-US"/>
              </a:p>
            </p:txBody>
          </p:sp>
          <p:sp>
            <p:nvSpPr>
              <p:cNvPr id="2316" name="Freeform 1201"/>
              <p:cNvSpPr>
                <a:spLocks noEditPoints="1"/>
              </p:cNvSpPr>
              <p:nvPr/>
            </p:nvSpPr>
            <p:spPr bwMode="auto">
              <a:xfrm>
                <a:off x="2114" y="3618"/>
                <a:ext cx="91" cy="6"/>
              </a:xfrm>
              <a:custGeom>
                <a:avLst/>
                <a:gdLst>
                  <a:gd name="T0" fmla="*/ 44 w 110"/>
                  <a:gd name="T1" fmla="*/ 2 h 7"/>
                  <a:gd name="T2" fmla="*/ 0 w 110"/>
                  <a:gd name="T3" fmla="*/ 4 h 7"/>
                  <a:gd name="T4" fmla="*/ 41 w 110"/>
                  <a:gd name="T5" fmla="*/ 7 h 7"/>
                  <a:gd name="T6" fmla="*/ 44 w 110"/>
                  <a:gd name="T7" fmla="*/ 2 h 7"/>
                  <a:gd name="T8" fmla="*/ 110 w 110"/>
                  <a:gd name="T9" fmla="*/ 0 h 7"/>
                  <a:gd name="T10" fmla="*/ 60 w 110"/>
                  <a:gd name="T11" fmla="*/ 1 h 7"/>
                  <a:gd name="T12" fmla="*/ 60 w 110"/>
                  <a:gd name="T13" fmla="*/ 7 h 7"/>
                  <a:gd name="T14" fmla="*/ 61 w 110"/>
                  <a:gd name="T15" fmla="*/ 7 h 7"/>
                  <a:gd name="T16" fmla="*/ 62 w 110"/>
                  <a:gd name="T17" fmla="*/ 7 h 7"/>
                  <a:gd name="T18" fmla="*/ 71 w 110"/>
                  <a:gd name="T19" fmla="*/ 7 h 7"/>
                  <a:gd name="T20" fmla="*/ 107 w 110"/>
                  <a:gd name="T21" fmla="*/ 5 h 7"/>
                  <a:gd name="T22" fmla="*/ 109 w 110"/>
                  <a:gd name="T23" fmla="*/ 5 h 7"/>
                  <a:gd name="T24" fmla="*/ 110 w 110"/>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7">
                    <a:moveTo>
                      <a:pt x="44" y="2"/>
                    </a:moveTo>
                    <a:cubicBezTo>
                      <a:pt x="29" y="2"/>
                      <a:pt x="15" y="3"/>
                      <a:pt x="0" y="4"/>
                    </a:cubicBezTo>
                    <a:cubicBezTo>
                      <a:pt x="13" y="5"/>
                      <a:pt x="26" y="6"/>
                      <a:pt x="41" y="7"/>
                    </a:cubicBezTo>
                    <a:cubicBezTo>
                      <a:pt x="42" y="5"/>
                      <a:pt x="43" y="3"/>
                      <a:pt x="44" y="2"/>
                    </a:cubicBezTo>
                    <a:moveTo>
                      <a:pt x="110" y="0"/>
                    </a:moveTo>
                    <a:cubicBezTo>
                      <a:pt x="93" y="0"/>
                      <a:pt x="76" y="1"/>
                      <a:pt x="60" y="1"/>
                    </a:cubicBezTo>
                    <a:cubicBezTo>
                      <a:pt x="57" y="6"/>
                      <a:pt x="53" y="7"/>
                      <a:pt x="60" y="7"/>
                    </a:cubicBezTo>
                    <a:cubicBezTo>
                      <a:pt x="61" y="7"/>
                      <a:pt x="61" y="7"/>
                      <a:pt x="61" y="7"/>
                    </a:cubicBezTo>
                    <a:cubicBezTo>
                      <a:pt x="62" y="7"/>
                      <a:pt x="62" y="7"/>
                      <a:pt x="62" y="7"/>
                    </a:cubicBezTo>
                    <a:cubicBezTo>
                      <a:pt x="65" y="7"/>
                      <a:pt x="67" y="7"/>
                      <a:pt x="71" y="7"/>
                    </a:cubicBezTo>
                    <a:cubicBezTo>
                      <a:pt x="83" y="6"/>
                      <a:pt x="95" y="6"/>
                      <a:pt x="107" y="5"/>
                    </a:cubicBezTo>
                    <a:cubicBezTo>
                      <a:pt x="107" y="5"/>
                      <a:pt x="108" y="5"/>
                      <a:pt x="109" y="5"/>
                    </a:cubicBezTo>
                    <a:cubicBezTo>
                      <a:pt x="108" y="3"/>
                      <a:pt x="109" y="0"/>
                      <a:pt x="110" y="0"/>
                    </a:cubicBezTo>
                  </a:path>
                </a:pathLst>
              </a:custGeom>
              <a:solidFill>
                <a:srgbClr val="304556"/>
              </a:solidFill>
              <a:ln>
                <a:noFill/>
              </a:ln>
            </p:spPr>
            <p:txBody>
              <a:bodyPr vert="horz" wrap="square" lIns="91440" tIns="45720" rIns="91440" bIns="45720" numCol="1" anchor="t" anchorCtr="0" compatLnSpc="1"/>
              <a:lstStyle/>
              <a:p>
                <a:endParaRPr lang="zh-CN" altLang="en-US"/>
              </a:p>
            </p:txBody>
          </p:sp>
          <p:sp>
            <p:nvSpPr>
              <p:cNvPr id="2317" name="Freeform 1202"/>
              <p:cNvSpPr/>
              <p:nvPr/>
            </p:nvSpPr>
            <p:spPr bwMode="auto">
              <a:xfrm>
                <a:off x="2152" y="3624"/>
                <a:ext cx="53" cy="2"/>
              </a:xfrm>
              <a:custGeom>
                <a:avLst/>
                <a:gdLst>
                  <a:gd name="T0" fmla="*/ 25 w 64"/>
                  <a:gd name="T1" fmla="*/ 0 h 3"/>
                  <a:gd name="T2" fmla="*/ 0 w 64"/>
                  <a:gd name="T3" fmla="*/ 1 h 3"/>
                  <a:gd name="T4" fmla="*/ 64 w 64"/>
                  <a:gd name="T5" fmla="*/ 3 h 3"/>
                  <a:gd name="T6" fmla="*/ 64 w 64"/>
                  <a:gd name="T7" fmla="*/ 3 h 3"/>
                  <a:gd name="T8" fmla="*/ 51 w 64"/>
                  <a:gd name="T9" fmla="*/ 1 h 3"/>
                  <a:gd name="T10" fmla="*/ 25 w 64"/>
                  <a:gd name="T11" fmla="*/ 0 h 3"/>
                </a:gdLst>
                <a:ahLst/>
                <a:cxnLst>
                  <a:cxn ang="0">
                    <a:pos x="T0" y="T1"/>
                  </a:cxn>
                  <a:cxn ang="0">
                    <a:pos x="T2" y="T3"/>
                  </a:cxn>
                  <a:cxn ang="0">
                    <a:pos x="T4" y="T5"/>
                  </a:cxn>
                  <a:cxn ang="0">
                    <a:pos x="T6" y="T7"/>
                  </a:cxn>
                  <a:cxn ang="0">
                    <a:pos x="T8" y="T9"/>
                  </a:cxn>
                  <a:cxn ang="0">
                    <a:pos x="T10" y="T11"/>
                  </a:cxn>
                </a:cxnLst>
                <a:rect l="0" t="0" r="r" b="b"/>
                <a:pathLst>
                  <a:path w="64" h="3">
                    <a:moveTo>
                      <a:pt x="25" y="0"/>
                    </a:moveTo>
                    <a:cubicBezTo>
                      <a:pt x="17" y="0"/>
                      <a:pt x="8" y="0"/>
                      <a:pt x="0" y="1"/>
                    </a:cubicBezTo>
                    <a:cubicBezTo>
                      <a:pt x="19" y="2"/>
                      <a:pt x="41" y="3"/>
                      <a:pt x="64" y="3"/>
                    </a:cubicBezTo>
                    <a:cubicBezTo>
                      <a:pt x="64" y="3"/>
                      <a:pt x="64" y="3"/>
                      <a:pt x="64" y="3"/>
                    </a:cubicBezTo>
                    <a:cubicBezTo>
                      <a:pt x="59" y="2"/>
                      <a:pt x="55" y="2"/>
                      <a:pt x="51" y="1"/>
                    </a:cubicBezTo>
                    <a:cubicBezTo>
                      <a:pt x="40" y="0"/>
                      <a:pt x="31" y="0"/>
                      <a:pt x="25" y="0"/>
                    </a:cubicBezTo>
                  </a:path>
                </a:pathLst>
              </a:custGeom>
              <a:solidFill>
                <a:srgbClr val="4C6C80"/>
              </a:solidFill>
              <a:ln>
                <a:noFill/>
              </a:ln>
            </p:spPr>
            <p:txBody>
              <a:bodyPr vert="horz" wrap="square" lIns="91440" tIns="45720" rIns="91440" bIns="45720" numCol="1" anchor="t" anchorCtr="0" compatLnSpc="1"/>
              <a:lstStyle/>
              <a:p>
                <a:endParaRPr lang="zh-CN" altLang="en-US"/>
              </a:p>
            </p:txBody>
          </p:sp>
          <p:sp>
            <p:nvSpPr>
              <p:cNvPr id="2318" name="Freeform 1203"/>
              <p:cNvSpPr/>
              <p:nvPr/>
            </p:nvSpPr>
            <p:spPr bwMode="auto">
              <a:xfrm>
                <a:off x="2148" y="3619"/>
                <a:ext cx="25" cy="5"/>
              </a:xfrm>
              <a:custGeom>
                <a:avLst/>
                <a:gdLst>
                  <a:gd name="T0" fmla="*/ 19 w 30"/>
                  <a:gd name="T1" fmla="*/ 0 h 7"/>
                  <a:gd name="T2" fmla="*/ 3 w 30"/>
                  <a:gd name="T3" fmla="*/ 1 h 7"/>
                  <a:gd name="T4" fmla="*/ 0 w 30"/>
                  <a:gd name="T5" fmla="*/ 6 h 7"/>
                  <a:gd name="T6" fmla="*/ 5 w 30"/>
                  <a:gd name="T7" fmla="*/ 7 h 7"/>
                  <a:gd name="T8" fmla="*/ 30 w 30"/>
                  <a:gd name="T9" fmla="*/ 6 h 7"/>
                  <a:gd name="T10" fmla="*/ 21 w 30"/>
                  <a:gd name="T11" fmla="*/ 6 h 7"/>
                  <a:gd name="T12" fmla="*/ 20 w 30"/>
                  <a:gd name="T13" fmla="*/ 6 h 7"/>
                  <a:gd name="T14" fmla="*/ 19 w 30"/>
                  <a:gd name="T15" fmla="*/ 6 h 7"/>
                  <a:gd name="T16" fmla="*/ 19 w 3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
                    <a:moveTo>
                      <a:pt x="19" y="0"/>
                    </a:moveTo>
                    <a:cubicBezTo>
                      <a:pt x="14" y="1"/>
                      <a:pt x="8" y="1"/>
                      <a:pt x="3" y="1"/>
                    </a:cubicBezTo>
                    <a:cubicBezTo>
                      <a:pt x="2" y="2"/>
                      <a:pt x="1" y="4"/>
                      <a:pt x="0" y="6"/>
                    </a:cubicBezTo>
                    <a:cubicBezTo>
                      <a:pt x="2" y="6"/>
                      <a:pt x="3" y="6"/>
                      <a:pt x="5" y="7"/>
                    </a:cubicBezTo>
                    <a:cubicBezTo>
                      <a:pt x="13" y="6"/>
                      <a:pt x="22" y="6"/>
                      <a:pt x="30" y="6"/>
                    </a:cubicBezTo>
                    <a:cubicBezTo>
                      <a:pt x="26" y="6"/>
                      <a:pt x="24" y="6"/>
                      <a:pt x="21" y="6"/>
                    </a:cubicBezTo>
                    <a:cubicBezTo>
                      <a:pt x="21" y="6"/>
                      <a:pt x="21" y="6"/>
                      <a:pt x="20" y="6"/>
                    </a:cubicBezTo>
                    <a:cubicBezTo>
                      <a:pt x="20" y="6"/>
                      <a:pt x="20" y="6"/>
                      <a:pt x="19" y="6"/>
                    </a:cubicBezTo>
                    <a:cubicBezTo>
                      <a:pt x="12" y="6"/>
                      <a:pt x="16" y="5"/>
                      <a:pt x="19" y="0"/>
                    </a:cubicBezTo>
                  </a:path>
                </a:pathLst>
              </a:custGeom>
              <a:solidFill>
                <a:srgbClr val="294051"/>
              </a:solidFill>
              <a:ln>
                <a:noFill/>
              </a:ln>
            </p:spPr>
            <p:txBody>
              <a:bodyPr vert="horz" wrap="square" lIns="91440" tIns="45720" rIns="91440" bIns="45720" numCol="1" anchor="t" anchorCtr="0" compatLnSpc="1"/>
              <a:lstStyle/>
              <a:p>
                <a:endParaRPr lang="zh-CN" altLang="en-US"/>
              </a:p>
            </p:txBody>
          </p:sp>
          <p:sp>
            <p:nvSpPr>
              <p:cNvPr id="2319" name="Freeform 1204"/>
              <p:cNvSpPr/>
              <p:nvPr/>
            </p:nvSpPr>
            <p:spPr bwMode="auto">
              <a:xfrm>
                <a:off x="2270" y="3621"/>
                <a:ext cx="41" cy="6"/>
              </a:xfrm>
              <a:custGeom>
                <a:avLst/>
                <a:gdLst>
                  <a:gd name="T0" fmla="*/ 3 w 49"/>
                  <a:gd name="T1" fmla="*/ 0 h 7"/>
                  <a:gd name="T2" fmla="*/ 0 w 49"/>
                  <a:gd name="T3" fmla="*/ 0 h 7"/>
                  <a:gd name="T4" fmla="*/ 18 w 49"/>
                  <a:gd name="T5" fmla="*/ 7 h 7"/>
                  <a:gd name="T6" fmla="*/ 23 w 49"/>
                  <a:gd name="T7" fmla="*/ 7 h 7"/>
                  <a:gd name="T8" fmla="*/ 49 w 49"/>
                  <a:gd name="T9" fmla="*/ 3 h 7"/>
                  <a:gd name="T10" fmla="*/ 3 w 49"/>
                  <a:gd name="T11" fmla="*/ 0 h 7"/>
                </a:gdLst>
                <a:ahLst/>
                <a:cxnLst>
                  <a:cxn ang="0">
                    <a:pos x="T0" y="T1"/>
                  </a:cxn>
                  <a:cxn ang="0">
                    <a:pos x="T2" y="T3"/>
                  </a:cxn>
                  <a:cxn ang="0">
                    <a:pos x="T4" y="T5"/>
                  </a:cxn>
                  <a:cxn ang="0">
                    <a:pos x="T6" y="T7"/>
                  </a:cxn>
                  <a:cxn ang="0">
                    <a:pos x="T8" y="T9"/>
                  </a:cxn>
                  <a:cxn ang="0">
                    <a:pos x="T10" y="T11"/>
                  </a:cxn>
                </a:cxnLst>
                <a:rect l="0" t="0" r="r" b="b"/>
                <a:pathLst>
                  <a:path w="49" h="7">
                    <a:moveTo>
                      <a:pt x="3" y="0"/>
                    </a:moveTo>
                    <a:cubicBezTo>
                      <a:pt x="2" y="0"/>
                      <a:pt x="1" y="0"/>
                      <a:pt x="0" y="0"/>
                    </a:cubicBezTo>
                    <a:cubicBezTo>
                      <a:pt x="6" y="3"/>
                      <a:pt x="12" y="5"/>
                      <a:pt x="18" y="7"/>
                    </a:cubicBezTo>
                    <a:cubicBezTo>
                      <a:pt x="20" y="7"/>
                      <a:pt x="22" y="7"/>
                      <a:pt x="23" y="7"/>
                    </a:cubicBezTo>
                    <a:cubicBezTo>
                      <a:pt x="32" y="6"/>
                      <a:pt x="40" y="5"/>
                      <a:pt x="49" y="3"/>
                    </a:cubicBezTo>
                    <a:cubicBezTo>
                      <a:pt x="34" y="2"/>
                      <a:pt x="18" y="1"/>
                      <a:pt x="3" y="0"/>
                    </a:cubicBezTo>
                  </a:path>
                </a:pathLst>
              </a:custGeom>
              <a:solidFill>
                <a:srgbClr val="4C6C80"/>
              </a:solidFill>
              <a:ln>
                <a:noFill/>
              </a:ln>
            </p:spPr>
            <p:txBody>
              <a:bodyPr vert="horz" wrap="square" lIns="91440" tIns="45720" rIns="91440" bIns="45720" numCol="1" anchor="t" anchorCtr="0" compatLnSpc="1"/>
              <a:lstStyle/>
              <a:p>
                <a:endParaRPr lang="zh-CN" altLang="en-US"/>
              </a:p>
            </p:txBody>
          </p:sp>
          <p:sp>
            <p:nvSpPr>
              <p:cNvPr id="2320" name="Freeform 1205"/>
              <p:cNvSpPr/>
              <p:nvPr/>
            </p:nvSpPr>
            <p:spPr bwMode="auto">
              <a:xfrm>
                <a:off x="2270" y="362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cubicBezTo>
                      <a:pt x="0" y="0"/>
                      <a:pt x="0" y="0"/>
                      <a:pt x="0" y="0"/>
                    </a:cubicBezTo>
                    <a:cubicBezTo>
                      <a:pt x="1" y="0"/>
                      <a:pt x="2" y="0"/>
                      <a:pt x="3" y="0"/>
                    </a:cubicBezTo>
                    <a:cubicBezTo>
                      <a:pt x="2" y="0"/>
                      <a:pt x="1" y="0"/>
                      <a:pt x="0" y="0"/>
                    </a:cubicBezTo>
                  </a:path>
                </a:pathLst>
              </a:custGeom>
              <a:solidFill>
                <a:srgbClr val="294051"/>
              </a:solidFill>
              <a:ln>
                <a:noFill/>
              </a:ln>
            </p:spPr>
            <p:txBody>
              <a:bodyPr vert="horz" wrap="square" lIns="91440" tIns="45720" rIns="91440" bIns="45720" numCol="1" anchor="t" anchorCtr="0" compatLnSpc="1"/>
              <a:lstStyle/>
              <a:p>
                <a:endParaRPr lang="zh-CN" altLang="en-US"/>
              </a:p>
            </p:txBody>
          </p:sp>
          <p:sp>
            <p:nvSpPr>
              <p:cNvPr id="2321" name="Freeform 1206"/>
              <p:cNvSpPr/>
              <p:nvPr/>
            </p:nvSpPr>
            <p:spPr bwMode="auto">
              <a:xfrm>
                <a:off x="2290" y="3624"/>
                <a:ext cx="23" cy="3"/>
              </a:xfrm>
              <a:custGeom>
                <a:avLst/>
                <a:gdLst>
                  <a:gd name="T0" fmla="*/ 26 w 28"/>
                  <a:gd name="T1" fmla="*/ 0 h 4"/>
                  <a:gd name="T2" fmla="*/ 0 w 28"/>
                  <a:gd name="T3" fmla="*/ 4 h 4"/>
                  <a:gd name="T4" fmla="*/ 9 w 28"/>
                  <a:gd name="T5" fmla="*/ 4 h 4"/>
                  <a:gd name="T6" fmla="*/ 28 w 28"/>
                  <a:gd name="T7" fmla="*/ 0 h 4"/>
                  <a:gd name="T8" fmla="*/ 26 w 28"/>
                  <a:gd name="T9" fmla="*/ 0 h 4"/>
                </a:gdLst>
                <a:ahLst/>
                <a:cxnLst>
                  <a:cxn ang="0">
                    <a:pos x="T0" y="T1"/>
                  </a:cxn>
                  <a:cxn ang="0">
                    <a:pos x="T2" y="T3"/>
                  </a:cxn>
                  <a:cxn ang="0">
                    <a:pos x="T4" y="T5"/>
                  </a:cxn>
                  <a:cxn ang="0">
                    <a:pos x="T6" y="T7"/>
                  </a:cxn>
                  <a:cxn ang="0">
                    <a:pos x="T8" y="T9"/>
                  </a:cxn>
                </a:cxnLst>
                <a:rect l="0" t="0" r="r" b="b"/>
                <a:pathLst>
                  <a:path w="28" h="4">
                    <a:moveTo>
                      <a:pt x="26" y="0"/>
                    </a:moveTo>
                    <a:cubicBezTo>
                      <a:pt x="17" y="2"/>
                      <a:pt x="9" y="3"/>
                      <a:pt x="0" y="4"/>
                    </a:cubicBezTo>
                    <a:cubicBezTo>
                      <a:pt x="3" y="4"/>
                      <a:pt x="6" y="4"/>
                      <a:pt x="9" y="4"/>
                    </a:cubicBezTo>
                    <a:cubicBezTo>
                      <a:pt x="15" y="3"/>
                      <a:pt x="22" y="2"/>
                      <a:pt x="28" y="0"/>
                    </a:cubicBezTo>
                    <a:cubicBezTo>
                      <a:pt x="27" y="0"/>
                      <a:pt x="26" y="0"/>
                      <a:pt x="26" y="0"/>
                    </a:cubicBezTo>
                  </a:path>
                </a:pathLst>
              </a:custGeom>
              <a:solidFill>
                <a:srgbClr val="304551"/>
              </a:solidFill>
              <a:ln>
                <a:noFill/>
              </a:ln>
            </p:spPr>
            <p:txBody>
              <a:bodyPr vert="horz" wrap="square" lIns="91440" tIns="45720" rIns="91440" bIns="45720" numCol="1" anchor="t" anchorCtr="0" compatLnSpc="1"/>
              <a:lstStyle/>
              <a:p>
                <a:endParaRPr lang="zh-CN" altLang="en-US"/>
              </a:p>
            </p:txBody>
          </p:sp>
          <p:sp>
            <p:nvSpPr>
              <p:cNvPr id="2322" name="Freeform 1207"/>
              <p:cNvSpPr/>
              <p:nvPr/>
            </p:nvSpPr>
            <p:spPr bwMode="auto">
              <a:xfrm>
                <a:off x="2309" y="3626"/>
                <a:ext cx="7" cy="1"/>
              </a:xfrm>
              <a:custGeom>
                <a:avLst/>
                <a:gdLst>
                  <a:gd name="T0" fmla="*/ 8 w 8"/>
                  <a:gd name="T1" fmla="*/ 0 h 1"/>
                  <a:gd name="T2" fmla="*/ 0 w 8"/>
                  <a:gd name="T3" fmla="*/ 1 h 1"/>
                  <a:gd name="T4" fmla="*/ 8 w 8"/>
                  <a:gd name="T5" fmla="*/ 1 h 1"/>
                  <a:gd name="T6" fmla="*/ 8 w 8"/>
                  <a:gd name="T7" fmla="*/ 0 h 1"/>
                </a:gdLst>
                <a:ahLst/>
                <a:cxnLst>
                  <a:cxn ang="0">
                    <a:pos x="T0" y="T1"/>
                  </a:cxn>
                  <a:cxn ang="0">
                    <a:pos x="T2" y="T3"/>
                  </a:cxn>
                  <a:cxn ang="0">
                    <a:pos x="T4" y="T5"/>
                  </a:cxn>
                  <a:cxn ang="0">
                    <a:pos x="T6" y="T7"/>
                  </a:cxn>
                </a:cxnLst>
                <a:rect l="0" t="0" r="r" b="b"/>
                <a:pathLst>
                  <a:path w="8" h="1">
                    <a:moveTo>
                      <a:pt x="8" y="0"/>
                    </a:moveTo>
                    <a:cubicBezTo>
                      <a:pt x="6" y="0"/>
                      <a:pt x="3" y="0"/>
                      <a:pt x="0" y="1"/>
                    </a:cubicBezTo>
                    <a:cubicBezTo>
                      <a:pt x="3" y="1"/>
                      <a:pt x="6" y="1"/>
                      <a:pt x="8" y="1"/>
                    </a:cubicBezTo>
                    <a:cubicBezTo>
                      <a:pt x="8" y="0"/>
                      <a:pt x="8" y="0"/>
                      <a:pt x="8" y="0"/>
                    </a:cubicBezTo>
                  </a:path>
                </a:pathLst>
              </a:custGeom>
              <a:solidFill>
                <a:srgbClr val="4C6D79"/>
              </a:solidFill>
              <a:ln>
                <a:noFill/>
              </a:ln>
            </p:spPr>
            <p:txBody>
              <a:bodyPr vert="horz" wrap="square" lIns="91440" tIns="45720" rIns="91440" bIns="45720" numCol="1" anchor="t" anchorCtr="0" compatLnSpc="1"/>
              <a:lstStyle/>
              <a:p>
                <a:endParaRPr lang="zh-CN" altLang="en-US"/>
              </a:p>
            </p:txBody>
          </p:sp>
          <p:sp>
            <p:nvSpPr>
              <p:cNvPr id="2323" name="Freeform 1208"/>
              <p:cNvSpPr/>
              <p:nvPr/>
            </p:nvSpPr>
            <p:spPr bwMode="auto">
              <a:xfrm>
                <a:off x="2297" y="3624"/>
                <a:ext cx="20" cy="3"/>
              </a:xfrm>
              <a:custGeom>
                <a:avLst/>
                <a:gdLst>
                  <a:gd name="T0" fmla="*/ 19 w 24"/>
                  <a:gd name="T1" fmla="*/ 0 h 4"/>
                  <a:gd name="T2" fmla="*/ 0 w 24"/>
                  <a:gd name="T3" fmla="*/ 4 h 4"/>
                  <a:gd name="T4" fmla="*/ 15 w 24"/>
                  <a:gd name="T5" fmla="*/ 4 h 4"/>
                  <a:gd name="T6" fmla="*/ 23 w 24"/>
                  <a:gd name="T7" fmla="*/ 3 h 4"/>
                  <a:gd name="T8" fmla="*/ 24 w 24"/>
                  <a:gd name="T9" fmla="*/ 1 h 4"/>
                  <a:gd name="T10" fmla="*/ 19 w 24"/>
                  <a:gd name="T11" fmla="*/ 0 h 4"/>
                </a:gdLst>
                <a:ahLst/>
                <a:cxnLst>
                  <a:cxn ang="0">
                    <a:pos x="T0" y="T1"/>
                  </a:cxn>
                  <a:cxn ang="0">
                    <a:pos x="T2" y="T3"/>
                  </a:cxn>
                  <a:cxn ang="0">
                    <a:pos x="T4" y="T5"/>
                  </a:cxn>
                  <a:cxn ang="0">
                    <a:pos x="T6" y="T7"/>
                  </a:cxn>
                  <a:cxn ang="0">
                    <a:pos x="T8" y="T9"/>
                  </a:cxn>
                  <a:cxn ang="0">
                    <a:pos x="T10" y="T11"/>
                  </a:cxn>
                </a:cxnLst>
                <a:rect l="0" t="0" r="r" b="b"/>
                <a:pathLst>
                  <a:path w="24" h="4">
                    <a:moveTo>
                      <a:pt x="19" y="0"/>
                    </a:moveTo>
                    <a:cubicBezTo>
                      <a:pt x="13" y="2"/>
                      <a:pt x="6" y="3"/>
                      <a:pt x="0" y="4"/>
                    </a:cubicBezTo>
                    <a:cubicBezTo>
                      <a:pt x="5" y="4"/>
                      <a:pt x="10" y="4"/>
                      <a:pt x="15" y="4"/>
                    </a:cubicBezTo>
                    <a:cubicBezTo>
                      <a:pt x="18" y="3"/>
                      <a:pt x="21" y="3"/>
                      <a:pt x="23" y="3"/>
                    </a:cubicBezTo>
                    <a:cubicBezTo>
                      <a:pt x="24" y="2"/>
                      <a:pt x="24" y="1"/>
                      <a:pt x="24" y="1"/>
                    </a:cubicBezTo>
                    <a:cubicBezTo>
                      <a:pt x="22" y="1"/>
                      <a:pt x="20" y="1"/>
                      <a:pt x="19" y="0"/>
                    </a:cubicBezTo>
                  </a:path>
                </a:pathLst>
              </a:custGeom>
              <a:solidFill>
                <a:srgbClr val="29404D"/>
              </a:solidFill>
              <a:ln>
                <a:noFill/>
              </a:ln>
            </p:spPr>
            <p:txBody>
              <a:bodyPr vert="horz" wrap="square" lIns="91440" tIns="45720" rIns="91440" bIns="45720" numCol="1" anchor="t" anchorCtr="0" compatLnSpc="1"/>
              <a:lstStyle/>
              <a:p>
                <a:endParaRPr lang="zh-CN" altLang="en-US"/>
              </a:p>
            </p:txBody>
          </p:sp>
          <p:sp>
            <p:nvSpPr>
              <p:cNvPr id="2324" name="Freeform 1209"/>
              <p:cNvSpPr/>
              <p:nvPr/>
            </p:nvSpPr>
            <p:spPr bwMode="auto">
              <a:xfrm>
                <a:off x="2204" y="3622"/>
                <a:ext cx="27" cy="5"/>
              </a:xfrm>
              <a:custGeom>
                <a:avLst/>
                <a:gdLst>
                  <a:gd name="T0" fmla="*/ 8 w 32"/>
                  <a:gd name="T1" fmla="*/ 0 h 6"/>
                  <a:gd name="T2" fmla="*/ 3 w 32"/>
                  <a:gd name="T3" fmla="*/ 0 h 6"/>
                  <a:gd name="T4" fmla="*/ 0 w 32"/>
                  <a:gd name="T5" fmla="*/ 0 h 6"/>
                  <a:gd name="T6" fmla="*/ 1 w 32"/>
                  <a:gd name="T7" fmla="*/ 5 h 6"/>
                  <a:gd name="T8" fmla="*/ 10 w 32"/>
                  <a:gd name="T9" fmla="*/ 6 h 6"/>
                  <a:gd name="T10" fmla="*/ 32 w 32"/>
                  <a:gd name="T11" fmla="*/ 6 h 6"/>
                  <a:gd name="T12" fmla="*/ 8 w 3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2" h="6">
                    <a:moveTo>
                      <a:pt x="8" y="0"/>
                    </a:moveTo>
                    <a:cubicBezTo>
                      <a:pt x="6" y="0"/>
                      <a:pt x="5" y="0"/>
                      <a:pt x="3" y="0"/>
                    </a:cubicBezTo>
                    <a:cubicBezTo>
                      <a:pt x="2" y="0"/>
                      <a:pt x="1" y="0"/>
                      <a:pt x="0" y="0"/>
                    </a:cubicBezTo>
                    <a:cubicBezTo>
                      <a:pt x="0" y="2"/>
                      <a:pt x="1" y="3"/>
                      <a:pt x="1" y="5"/>
                    </a:cubicBezTo>
                    <a:cubicBezTo>
                      <a:pt x="4" y="5"/>
                      <a:pt x="7" y="5"/>
                      <a:pt x="10" y="6"/>
                    </a:cubicBezTo>
                    <a:cubicBezTo>
                      <a:pt x="17" y="6"/>
                      <a:pt x="24" y="6"/>
                      <a:pt x="32" y="6"/>
                    </a:cubicBezTo>
                    <a:cubicBezTo>
                      <a:pt x="21" y="4"/>
                      <a:pt x="13" y="3"/>
                      <a:pt x="8" y="0"/>
                    </a:cubicBezTo>
                  </a:path>
                </a:pathLst>
              </a:custGeom>
              <a:solidFill>
                <a:srgbClr val="4C6C80"/>
              </a:solidFill>
              <a:ln>
                <a:noFill/>
              </a:ln>
            </p:spPr>
            <p:txBody>
              <a:bodyPr vert="horz" wrap="square" lIns="91440" tIns="45720" rIns="91440" bIns="45720" numCol="1" anchor="t" anchorCtr="0" compatLnSpc="1"/>
              <a:lstStyle/>
              <a:p>
                <a:endParaRPr lang="zh-CN" altLang="en-US"/>
              </a:p>
            </p:txBody>
          </p:sp>
        </p:grpSp>
        <p:grpSp>
          <p:nvGrpSpPr>
            <p:cNvPr id="43" name="Group 1411"/>
            <p:cNvGrpSpPr/>
            <p:nvPr/>
          </p:nvGrpSpPr>
          <p:grpSpPr>
            <a:xfrm>
              <a:off x="1634" y="3472"/>
              <a:ext cx="3722" cy="606"/>
              <a:chOff x="1634" y="3472"/>
              <a:chExt cx="3722" cy="606"/>
            </a:xfrm>
          </p:grpSpPr>
          <p:sp>
            <p:nvSpPr>
              <p:cNvPr id="1925" name="Freeform 1211"/>
              <p:cNvSpPr/>
              <p:nvPr/>
            </p:nvSpPr>
            <p:spPr bwMode="auto">
              <a:xfrm>
                <a:off x="2203" y="3617"/>
                <a:ext cx="8" cy="5"/>
              </a:xfrm>
              <a:custGeom>
                <a:avLst/>
                <a:gdLst>
                  <a:gd name="T0" fmla="*/ 4 w 9"/>
                  <a:gd name="T1" fmla="*/ 0 h 6"/>
                  <a:gd name="T2" fmla="*/ 2 w 9"/>
                  <a:gd name="T3" fmla="*/ 1 h 6"/>
                  <a:gd name="T4" fmla="*/ 1 w 9"/>
                  <a:gd name="T5" fmla="*/ 6 h 6"/>
                  <a:gd name="T6" fmla="*/ 4 w 9"/>
                  <a:gd name="T7" fmla="*/ 6 h 6"/>
                  <a:gd name="T8" fmla="*/ 9 w 9"/>
                  <a:gd name="T9" fmla="*/ 6 h 6"/>
                  <a:gd name="T10" fmla="*/ 4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4" y="0"/>
                    </a:moveTo>
                    <a:cubicBezTo>
                      <a:pt x="3" y="0"/>
                      <a:pt x="3" y="1"/>
                      <a:pt x="2" y="1"/>
                    </a:cubicBezTo>
                    <a:cubicBezTo>
                      <a:pt x="1" y="1"/>
                      <a:pt x="0" y="4"/>
                      <a:pt x="1" y="6"/>
                    </a:cubicBezTo>
                    <a:cubicBezTo>
                      <a:pt x="2" y="6"/>
                      <a:pt x="3" y="6"/>
                      <a:pt x="4" y="6"/>
                    </a:cubicBezTo>
                    <a:cubicBezTo>
                      <a:pt x="6" y="6"/>
                      <a:pt x="7" y="6"/>
                      <a:pt x="9" y="6"/>
                    </a:cubicBezTo>
                    <a:cubicBezTo>
                      <a:pt x="5" y="5"/>
                      <a:pt x="3" y="3"/>
                      <a:pt x="4" y="0"/>
                    </a:cubicBezTo>
                  </a:path>
                </a:pathLst>
              </a:custGeom>
              <a:solidFill>
                <a:srgbClr val="294051"/>
              </a:solidFill>
              <a:ln>
                <a:noFill/>
              </a:ln>
            </p:spPr>
            <p:txBody>
              <a:bodyPr vert="horz" wrap="square" lIns="91440" tIns="45720" rIns="91440" bIns="45720" numCol="1" anchor="t" anchorCtr="0" compatLnSpc="1"/>
              <a:lstStyle/>
              <a:p>
                <a:endParaRPr lang="zh-CN" altLang="en-US"/>
              </a:p>
            </p:txBody>
          </p:sp>
          <p:sp>
            <p:nvSpPr>
              <p:cNvPr id="1926" name="Freeform 1212"/>
              <p:cNvSpPr/>
              <p:nvPr/>
            </p:nvSpPr>
            <p:spPr bwMode="auto">
              <a:xfrm>
                <a:off x="2205" y="3626"/>
                <a:ext cx="7" cy="1"/>
              </a:xfrm>
              <a:custGeom>
                <a:avLst/>
                <a:gdLst>
                  <a:gd name="T0" fmla="*/ 0 w 9"/>
                  <a:gd name="T1" fmla="*/ 0 h 1"/>
                  <a:gd name="T2" fmla="*/ 0 w 9"/>
                  <a:gd name="T3" fmla="*/ 0 h 1"/>
                  <a:gd name="T4" fmla="*/ 8 w 9"/>
                  <a:gd name="T5" fmla="*/ 1 h 1"/>
                  <a:gd name="T6" fmla="*/ 9 w 9"/>
                  <a:gd name="T7" fmla="*/ 1 h 1"/>
                  <a:gd name="T8" fmla="*/ 0 w 9"/>
                  <a:gd name="T9" fmla="*/ 0 h 1"/>
                </a:gdLst>
                <a:ahLst/>
                <a:cxnLst>
                  <a:cxn ang="0">
                    <a:pos x="T0" y="T1"/>
                  </a:cxn>
                  <a:cxn ang="0">
                    <a:pos x="T2" y="T3"/>
                  </a:cxn>
                  <a:cxn ang="0">
                    <a:pos x="T4" y="T5"/>
                  </a:cxn>
                  <a:cxn ang="0">
                    <a:pos x="T6" y="T7"/>
                  </a:cxn>
                  <a:cxn ang="0">
                    <a:pos x="T8" y="T9"/>
                  </a:cxn>
                </a:cxnLst>
                <a:rect l="0" t="0" r="r" b="b"/>
                <a:pathLst>
                  <a:path w="9" h="1">
                    <a:moveTo>
                      <a:pt x="0" y="0"/>
                    </a:moveTo>
                    <a:cubicBezTo>
                      <a:pt x="0" y="0"/>
                      <a:pt x="0" y="0"/>
                      <a:pt x="0" y="0"/>
                    </a:cubicBezTo>
                    <a:cubicBezTo>
                      <a:pt x="3" y="1"/>
                      <a:pt x="6" y="1"/>
                      <a:pt x="8" y="1"/>
                    </a:cubicBezTo>
                    <a:cubicBezTo>
                      <a:pt x="9" y="1"/>
                      <a:pt x="9" y="1"/>
                      <a:pt x="9" y="1"/>
                    </a:cubicBezTo>
                    <a:cubicBezTo>
                      <a:pt x="6" y="0"/>
                      <a:pt x="3" y="0"/>
                      <a:pt x="0" y="0"/>
                    </a:cubicBezTo>
                  </a:path>
                </a:pathLst>
              </a:custGeom>
              <a:solidFill>
                <a:srgbClr val="416479"/>
              </a:solidFill>
              <a:ln>
                <a:noFill/>
              </a:ln>
            </p:spPr>
            <p:txBody>
              <a:bodyPr vert="horz" wrap="square" lIns="91440" tIns="45720" rIns="91440" bIns="45720" numCol="1" anchor="t" anchorCtr="0" compatLnSpc="1"/>
              <a:lstStyle/>
              <a:p>
                <a:endParaRPr lang="zh-CN" altLang="en-US"/>
              </a:p>
            </p:txBody>
          </p:sp>
          <p:sp>
            <p:nvSpPr>
              <p:cNvPr id="1927" name="Freeform 1213"/>
              <p:cNvSpPr/>
              <p:nvPr/>
            </p:nvSpPr>
            <p:spPr bwMode="auto">
              <a:xfrm>
                <a:off x="2045" y="3624"/>
                <a:ext cx="106" cy="9"/>
              </a:xfrm>
              <a:custGeom>
                <a:avLst/>
                <a:gdLst>
                  <a:gd name="T0" fmla="*/ 124 w 128"/>
                  <a:gd name="T1" fmla="*/ 0 h 10"/>
                  <a:gd name="T2" fmla="*/ 13 w 128"/>
                  <a:gd name="T3" fmla="*/ 1 h 10"/>
                  <a:gd name="T4" fmla="*/ 0 w 128"/>
                  <a:gd name="T5" fmla="*/ 1 h 10"/>
                  <a:gd name="T6" fmla="*/ 15 w 128"/>
                  <a:gd name="T7" fmla="*/ 10 h 10"/>
                  <a:gd name="T8" fmla="*/ 93 w 128"/>
                  <a:gd name="T9" fmla="*/ 10 h 10"/>
                  <a:gd name="T10" fmla="*/ 128 w 128"/>
                  <a:gd name="T11" fmla="*/ 9 h 10"/>
                  <a:gd name="T12" fmla="*/ 124 w 128"/>
                  <a:gd name="T13" fmla="*/ 1 h 10"/>
                  <a:gd name="T14" fmla="*/ 124 w 12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10">
                    <a:moveTo>
                      <a:pt x="124" y="0"/>
                    </a:moveTo>
                    <a:cubicBezTo>
                      <a:pt x="86" y="1"/>
                      <a:pt x="49" y="1"/>
                      <a:pt x="13" y="1"/>
                    </a:cubicBezTo>
                    <a:cubicBezTo>
                      <a:pt x="9" y="1"/>
                      <a:pt x="4" y="1"/>
                      <a:pt x="0" y="1"/>
                    </a:cubicBezTo>
                    <a:cubicBezTo>
                      <a:pt x="4" y="4"/>
                      <a:pt x="9" y="7"/>
                      <a:pt x="15" y="10"/>
                    </a:cubicBezTo>
                    <a:cubicBezTo>
                      <a:pt x="41" y="10"/>
                      <a:pt x="67" y="10"/>
                      <a:pt x="93" y="10"/>
                    </a:cubicBezTo>
                    <a:cubicBezTo>
                      <a:pt x="105" y="10"/>
                      <a:pt x="116" y="10"/>
                      <a:pt x="128" y="9"/>
                    </a:cubicBezTo>
                    <a:cubicBezTo>
                      <a:pt x="127" y="7"/>
                      <a:pt x="125" y="4"/>
                      <a:pt x="124" y="1"/>
                    </a:cubicBezTo>
                    <a:cubicBezTo>
                      <a:pt x="124" y="0"/>
                      <a:pt x="124" y="0"/>
                      <a:pt x="124" y="0"/>
                    </a:cubicBezTo>
                  </a:path>
                </a:pathLst>
              </a:custGeom>
              <a:solidFill>
                <a:srgbClr val="4C6C80"/>
              </a:solidFill>
              <a:ln>
                <a:noFill/>
              </a:ln>
            </p:spPr>
            <p:txBody>
              <a:bodyPr vert="horz" wrap="square" lIns="91440" tIns="45720" rIns="91440" bIns="45720" numCol="1" anchor="t" anchorCtr="0" compatLnSpc="1"/>
              <a:lstStyle/>
              <a:p>
                <a:endParaRPr lang="zh-CN" altLang="en-US"/>
              </a:p>
            </p:txBody>
          </p:sp>
          <p:sp>
            <p:nvSpPr>
              <p:cNvPr id="1928" name="Freeform 1214"/>
              <p:cNvSpPr/>
              <p:nvPr/>
            </p:nvSpPr>
            <p:spPr bwMode="auto">
              <a:xfrm>
                <a:off x="2041" y="3621"/>
                <a:ext cx="107" cy="4"/>
              </a:xfrm>
              <a:custGeom>
                <a:avLst/>
                <a:gdLst>
                  <a:gd name="T0" fmla="*/ 87 w 128"/>
                  <a:gd name="T1" fmla="*/ 0 h 5"/>
                  <a:gd name="T2" fmla="*/ 0 w 128"/>
                  <a:gd name="T3" fmla="*/ 2 h 5"/>
                  <a:gd name="T4" fmla="*/ 4 w 128"/>
                  <a:gd name="T5" fmla="*/ 5 h 5"/>
                  <a:gd name="T6" fmla="*/ 17 w 128"/>
                  <a:gd name="T7" fmla="*/ 5 h 5"/>
                  <a:gd name="T8" fmla="*/ 128 w 128"/>
                  <a:gd name="T9" fmla="*/ 4 h 5"/>
                  <a:gd name="T10" fmla="*/ 128 w 128"/>
                  <a:gd name="T11" fmla="*/ 3 h 5"/>
                  <a:gd name="T12" fmla="*/ 87 w 12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8" h="5">
                    <a:moveTo>
                      <a:pt x="87" y="0"/>
                    </a:moveTo>
                    <a:cubicBezTo>
                      <a:pt x="57" y="1"/>
                      <a:pt x="28" y="2"/>
                      <a:pt x="0" y="2"/>
                    </a:cubicBezTo>
                    <a:cubicBezTo>
                      <a:pt x="1" y="3"/>
                      <a:pt x="3" y="4"/>
                      <a:pt x="4" y="5"/>
                    </a:cubicBezTo>
                    <a:cubicBezTo>
                      <a:pt x="8" y="5"/>
                      <a:pt x="13" y="5"/>
                      <a:pt x="17" y="5"/>
                    </a:cubicBezTo>
                    <a:cubicBezTo>
                      <a:pt x="53" y="5"/>
                      <a:pt x="90" y="5"/>
                      <a:pt x="128" y="4"/>
                    </a:cubicBezTo>
                    <a:cubicBezTo>
                      <a:pt x="128" y="3"/>
                      <a:pt x="128" y="3"/>
                      <a:pt x="128" y="3"/>
                    </a:cubicBezTo>
                    <a:cubicBezTo>
                      <a:pt x="113" y="2"/>
                      <a:pt x="100" y="1"/>
                      <a:pt x="87" y="0"/>
                    </a:cubicBezTo>
                  </a:path>
                </a:pathLst>
              </a:custGeom>
              <a:solidFill>
                <a:srgbClr val="294051"/>
              </a:solidFill>
              <a:ln>
                <a:noFill/>
              </a:ln>
            </p:spPr>
            <p:txBody>
              <a:bodyPr vert="horz" wrap="square" lIns="91440" tIns="45720" rIns="91440" bIns="45720" numCol="1" anchor="t" anchorCtr="0" compatLnSpc="1"/>
              <a:lstStyle/>
              <a:p>
                <a:endParaRPr lang="zh-CN" altLang="en-US"/>
              </a:p>
            </p:txBody>
          </p:sp>
          <p:sp>
            <p:nvSpPr>
              <p:cNvPr id="1929" name="Freeform 1215"/>
              <p:cNvSpPr/>
              <p:nvPr/>
            </p:nvSpPr>
            <p:spPr bwMode="auto">
              <a:xfrm>
                <a:off x="2148" y="3624"/>
                <a:ext cx="59" cy="8"/>
              </a:xfrm>
              <a:custGeom>
                <a:avLst/>
                <a:gdLst>
                  <a:gd name="T0" fmla="*/ 5 w 72"/>
                  <a:gd name="T1" fmla="*/ 0 h 9"/>
                  <a:gd name="T2" fmla="*/ 0 w 72"/>
                  <a:gd name="T3" fmla="*/ 0 h 9"/>
                  <a:gd name="T4" fmla="*/ 0 w 72"/>
                  <a:gd name="T5" fmla="*/ 1 h 9"/>
                  <a:gd name="T6" fmla="*/ 4 w 72"/>
                  <a:gd name="T7" fmla="*/ 9 h 9"/>
                  <a:gd name="T8" fmla="*/ 9 w 72"/>
                  <a:gd name="T9" fmla="*/ 9 h 9"/>
                  <a:gd name="T10" fmla="*/ 72 w 72"/>
                  <a:gd name="T11" fmla="*/ 7 h 9"/>
                  <a:gd name="T12" fmla="*/ 69 w 72"/>
                  <a:gd name="T13" fmla="*/ 2 h 9"/>
                  <a:gd name="T14" fmla="*/ 5 w 7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9">
                    <a:moveTo>
                      <a:pt x="5" y="0"/>
                    </a:moveTo>
                    <a:cubicBezTo>
                      <a:pt x="3" y="0"/>
                      <a:pt x="2" y="0"/>
                      <a:pt x="0" y="0"/>
                    </a:cubicBezTo>
                    <a:cubicBezTo>
                      <a:pt x="0" y="0"/>
                      <a:pt x="0" y="0"/>
                      <a:pt x="0" y="1"/>
                    </a:cubicBezTo>
                    <a:cubicBezTo>
                      <a:pt x="1" y="4"/>
                      <a:pt x="3" y="7"/>
                      <a:pt x="4" y="9"/>
                    </a:cubicBezTo>
                    <a:cubicBezTo>
                      <a:pt x="6" y="9"/>
                      <a:pt x="8" y="9"/>
                      <a:pt x="9" y="9"/>
                    </a:cubicBezTo>
                    <a:cubicBezTo>
                      <a:pt x="30" y="8"/>
                      <a:pt x="50" y="8"/>
                      <a:pt x="72" y="7"/>
                    </a:cubicBezTo>
                    <a:cubicBezTo>
                      <a:pt x="71" y="5"/>
                      <a:pt x="70" y="4"/>
                      <a:pt x="69" y="2"/>
                    </a:cubicBezTo>
                    <a:cubicBezTo>
                      <a:pt x="46" y="2"/>
                      <a:pt x="24" y="1"/>
                      <a:pt x="5" y="0"/>
                    </a:cubicBezTo>
                  </a:path>
                </a:pathLst>
              </a:custGeom>
              <a:solidFill>
                <a:srgbClr val="416479"/>
              </a:solidFill>
              <a:ln>
                <a:noFill/>
              </a:ln>
            </p:spPr>
            <p:txBody>
              <a:bodyPr vert="horz" wrap="square" lIns="91440" tIns="45720" rIns="91440" bIns="45720" numCol="1" anchor="t" anchorCtr="0" compatLnSpc="1"/>
              <a:lstStyle/>
              <a:p>
                <a:endParaRPr lang="zh-CN" altLang="en-US"/>
              </a:p>
            </p:txBody>
          </p:sp>
          <p:sp>
            <p:nvSpPr>
              <p:cNvPr id="1930" name="Freeform 1216"/>
              <p:cNvSpPr/>
              <p:nvPr/>
            </p:nvSpPr>
            <p:spPr bwMode="auto">
              <a:xfrm>
                <a:off x="2148" y="3624"/>
                <a:ext cx="4" cy="0"/>
              </a:xfrm>
              <a:custGeom>
                <a:avLst/>
                <a:gdLst>
                  <a:gd name="T0" fmla="*/ 0 w 5"/>
                  <a:gd name="T1" fmla="*/ 0 h 1"/>
                  <a:gd name="T2" fmla="*/ 0 w 5"/>
                  <a:gd name="T3" fmla="*/ 1 h 1"/>
                  <a:gd name="T4" fmla="*/ 5 w 5"/>
                  <a:gd name="T5" fmla="*/ 1 h 1"/>
                  <a:gd name="T6" fmla="*/ 0 w 5"/>
                  <a:gd name="T7" fmla="*/ 0 h 1"/>
                </a:gdLst>
                <a:ahLst/>
                <a:cxnLst>
                  <a:cxn ang="0">
                    <a:pos x="T0" y="T1"/>
                  </a:cxn>
                  <a:cxn ang="0">
                    <a:pos x="T2" y="T3"/>
                  </a:cxn>
                  <a:cxn ang="0">
                    <a:pos x="T4" y="T5"/>
                  </a:cxn>
                  <a:cxn ang="0">
                    <a:pos x="T6" y="T7"/>
                  </a:cxn>
                </a:cxnLst>
                <a:rect l="0" t="0" r="r" b="b"/>
                <a:pathLst>
                  <a:path w="5" h="1">
                    <a:moveTo>
                      <a:pt x="0" y="0"/>
                    </a:moveTo>
                    <a:cubicBezTo>
                      <a:pt x="0" y="0"/>
                      <a:pt x="0" y="0"/>
                      <a:pt x="0" y="1"/>
                    </a:cubicBezTo>
                    <a:cubicBezTo>
                      <a:pt x="2" y="1"/>
                      <a:pt x="3" y="1"/>
                      <a:pt x="5" y="1"/>
                    </a:cubicBezTo>
                    <a:cubicBezTo>
                      <a:pt x="3" y="0"/>
                      <a:pt x="2" y="0"/>
                      <a:pt x="0" y="0"/>
                    </a:cubicBezTo>
                  </a:path>
                </a:pathLst>
              </a:custGeom>
              <a:solidFill>
                <a:srgbClr val="243B4D"/>
              </a:solidFill>
              <a:ln>
                <a:noFill/>
              </a:ln>
            </p:spPr>
            <p:txBody>
              <a:bodyPr vert="horz" wrap="square" lIns="91440" tIns="45720" rIns="91440" bIns="45720" numCol="1" anchor="t" anchorCtr="0" compatLnSpc="1"/>
              <a:lstStyle/>
              <a:p>
                <a:endParaRPr lang="zh-CN" altLang="en-US"/>
              </a:p>
            </p:txBody>
          </p:sp>
          <p:sp>
            <p:nvSpPr>
              <p:cNvPr id="1931" name="Freeform 1217"/>
              <p:cNvSpPr>
                <a:spLocks noEditPoints="1"/>
              </p:cNvSpPr>
              <p:nvPr/>
            </p:nvSpPr>
            <p:spPr bwMode="auto">
              <a:xfrm>
                <a:off x="2231" y="3627"/>
                <a:ext cx="55" cy="2"/>
              </a:xfrm>
              <a:custGeom>
                <a:avLst/>
                <a:gdLst>
                  <a:gd name="T0" fmla="*/ 66 w 67"/>
                  <a:gd name="T1" fmla="*/ 0 h 2"/>
                  <a:gd name="T2" fmla="*/ 50 w 67"/>
                  <a:gd name="T3" fmla="*/ 0 h 2"/>
                  <a:gd name="T4" fmla="*/ 54 w 67"/>
                  <a:gd name="T5" fmla="*/ 2 h 2"/>
                  <a:gd name="T6" fmla="*/ 62 w 67"/>
                  <a:gd name="T7" fmla="*/ 2 h 2"/>
                  <a:gd name="T8" fmla="*/ 67 w 67"/>
                  <a:gd name="T9" fmla="*/ 1 h 2"/>
                  <a:gd name="T10" fmla="*/ 66 w 67"/>
                  <a:gd name="T11" fmla="*/ 0 h 2"/>
                  <a:gd name="T12" fmla="*/ 0 w 67"/>
                  <a:gd name="T13" fmla="*/ 0 h 2"/>
                  <a:gd name="T14" fmla="*/ 9 w 67"/>
                  <a:gd name="T15" fmla="*/ 2 h 2"/>
                  <a:gd name="T16" fmla="*/ 10 w 67"/>
                  <a:gd name="T17" fmla="*/ 0 h 2"/>
                  <a:gd name="T18" fmla="*/ 0 w 67"/>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
                    <a:moveTo>
                      <a:pt x="66" y="0"/>
                    </a:moveTo>
                    <a:cubicBezTo>
                      <a:pt x="61" y="0"/>
                      <a:pt x="55" y="0"/>
                      <a:pt x="50" y="0"/>
                    </a:cubicBezTo>
                    <a:cubicBezTo>
                      <a:pt x="51" y="1"/>
                      <a:pt x="52" y="1"/>
                      <a:pt x="54" y="2"/>
                    </a:cubicBezTo>
                    <a:cubicBezTo>
                      <a:pt x="57" y="2"/>
                      <a:pt x="59" y="2"/>
                      <a:pt x="62" y="2"/>
                    </a:cubicBezTo>
                    <a:cubicBezTo>
                      <a:pt x="64" y="1"/>
                      <a:pt x="66" y="1"/>
                      <a:pt x="67" y="1"/>
                    </a:cubicBezTo>
                    <a:cubicBezTo>
                      <a:pt x="67" y="1"/>
                      <a:pt x="67" y="0"/>
                      <a:pt x="66" y="0"/>
                    </a:cubicBezTo>
                    <a:moveTo>
                      <a:pt x="0" y="0"/>
                    </a:moveTo>
                    <a:cubicBezTo>
                      <a:pt x="3" y="1"/>
                      <a:pt x="6" y="1"/>
                      <a:pt x="9" y="2"/>
                    </a:cubicBezTo>
                    <a:cubicBezTo>
                      <a:pt x="10" y="1"/>
                      <a:pt x="10" y="1"/>
                      <a:pt x="10" y="0"/>
                    </a:cubicBezTo>
                    <a:cubicBezTo>
                      <a:pt x="6" y="0"/>
                      <a:pt x="3" y="0"/>
                      <a:pt x="0" y="0"/>
                    </a:cubicBezTo>
                  </a:path>
                </a:pathLst>
              </a:custGeom>
              <a:solidFill>
                <a:srgbClr val="4C6C80"/>
              </a:solidFill>
              <a:ln>
                <a:noFill/>
              </a:ln>
            </p:spPr>
            <p:txBody>
              <a:bodyPr vert="horz" wrap="square" lIns="91440" tIns="45720" rIns="91440" bIns="45720" numCol="1" anchor="t" anchorCtr="0" compatLnSpc="1"/>
              <a:lstStyle/>
              <a:p>
                <a:endParaRPr lang="zh-CN" altLang="en-US"/>
              </a:p>
            </p:txBody>
          </p:sp>
          <p:sp>
            <p:nvSpPr>
              <p:cNvPr id="1932" name="Freeform 1218"/>
              <p:cNvSpPr/>
              <p:nvPr/>
            </p:nvSpPr>
            <p:spPr bwMode="auto">
              <a:xfrm>
                <a:off x="2282" y="3628"/>
                <a:ext cx="6" cy="1"/>
              </a:xfrm>
              <a:custGeom>
                <a:avLst/>
                <a:gdLst>
                  <a:gd name="T0" fmla="*/ 5 w 7"/>
                  <a:gd name="T1" fmla="*/ 0 h 1"/>
                  <a:gd name="T2" fmla="*/ 0 w 7"/>
                  <a:gd name="T3" fmla="*/ 1 h 1"/>
                  <a:gd name="T4" fmla="*/ 7 w 7"/>
                  <a:gd name="T5" fmla="*/ 0 h 1"/>
                  <a:gd name="T6" fmla="*/ 5 w 7"/>
                  <a:gd name="T7" fmla="*/ 0 h 1"/>
                </a:gdLst>
                <a:ahLst/>
                <a:cxnLst>
                  <a:cxn ang="0">
                    <a:pos x="T0" y="T1"/>
                  </a:cxn>
                  <a:cxn ang="0">
                    <a:pos x="T2" y="T3"/>
                  </a:cxn>
                  <a:cxn ang="0">
                    <a:pos x="T4" y="T5"/>
                  </a:cxn>
                  <a:cxn ang="0">
                    <a:pos x="T6" y="T7"/>
                  </a:cxn>
                </a:cxnLst>
                <a:rect l="0" t="0" r="r" b="b"/>
                <a:pathLst>
                  <a:path w="7" h="1">
                    <a:moveTo>
                      <a:pt x="5" y="0"/>
                    </a:moveTo>
                    <a:cubicBezTo>
                      <a:pt x="4" y="0"/>
                      <a:pt x="2" y="0"/>
                      <a:pt x="0" y="1"/>
                    </a:cubicBezTo>
                    <a:cubicBezTo>
                      <a:pt x="3" y="1"/>
                      <a:pt x="5" y="1"/>
                      <a:pt x="7" y="0"/>
                    </a:cubicBezTo>
                    <a:cubicBezTo>
                      <a:pt x="7" y="0"/>
                      <a:pt x="6" y="0"/>
                      <a:pt x="5" y="0"/>
                    </a:cubicBezTo>
                  </a:path>
                </a:pathLst>
              </a:custGeom>
              <a:solidFill>
                <a:srgbClr val="304551"/>
              </a:solidFill>
              <a:ln>
                <a:noFill/>
              </a:ln>
            </p:spPr>
            <p:txBody>
              <a:bodyPr vert="horz" wrap="square" lIns="91440" tIns="45720" rIns="91440" bIns="45720" numCol="1" anchor="t" anchorCtr="0" compatLnSpc="1"/>
              <a:lstStyle/>
              <a:p>
                <a:endParaRPr lang="zh-CN" altLang="en-US"/>
              </a:p>
            </p:txBody>
          </p:sp>
          <p:sp>
            <p:nvSpPr>
              <p:cNvPr id="1933" name="Freeform 1219"/>
              <p:cNvSpPr/>
              <p:nvPr/>
            </p:nvSpPr>
            <p:spPr bwMode="auto">
              <a:xfrm>
                <a:off x="2260" y="3627"/>
                <a:ext cx="3" cy="2"/>
              </a:xfrm>
              <a:custGeom>
                <a:avLst/>
                <a:gdLst>
                  <a:gd name="T0" fmla="*/ 4 w 4"/>
                  <a:gd name="T1" fmla="*/ 0 h 2"/>
                  <a:gd name="T2" fmla="*/ 1 w 4"/>
                  <a:gd name="T3" fmla="*/ 0 h 2"/>
                  <a:gd name="T4" fmla="*/ 0 w 4"/>
                  <a:gd name="T5" fmla="*/ 2 h 2"/>
                  <a:gd name="T6" fmla="*/ 3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0"/>
                      <a:pt x="2" y="0"/>
                      <a:pt x="1" y="0"/>
                    </a:cubicBezTo>
                    <a:cubicBezTo>
                      <a:pt x="1" y="1"/>
                      <a:pt x="0" y="2"/>
                      <a:pt x="0" y="2"/>
                    </a:cubicBezTo>
                    <a:cubicBezTo>
                      <a:pt x="1" y="2"/>
                      <a:pt x="2" y="2"/>
                      <a:pt x="3" y="2"/>
                    </a:cubicBezTo>
                    <a:cubicBezTo>
                      <a:pt x="3" y="2"/>
                      <a:pt x="4" y="1"/>
                      <a:pt x="4" y="0"/>
                    </a:cubicBezTo>
                  </a:path>
                </a:pathLst>
              </a:custGeom>
              <a:solidFill>
                <a:srgbClr val="4C6C80"/>
              </a:solidFill>
              <a:ln>
                <a:noFill/>
              </a:ln>
            </p:spPr>
            <p:txBody>
              <a:bodyPr vert="horz" wrap="square" lIns="91440" tIns="45720" rIns="91440" bIns="45720" numCol="1" anchor="t" anchorCtr="0" compatLnSpc="1"/>
              <a:lstStyle/>
              <a:p>
                <a:endParaRPr lang="zh-CN" altLang="en-US"/>
              </a:p>
            </p:txBody>
          </p:sp>
          <p:sp>
            <p:nvSpPr>
              <p:cNvPr id="1934" name="Freeform 1220"/>
              <p:cNvSpPr>
                <a:spLocks noEditPoints="1"/>
              </p:cNvSpPr>
              <p:nvPr/>
            </p:nvSpPr>
            <p:spPr bwMode="auto">
              <a:xfrm>
                <a:off x="2238" y="3627"/>
                <a:ext cx="37" cy="2"/>
              </a:xfrm>
              <a:custGeom>
                <a:avLst/>
                <a:gdLst>
                  <a:gd name="T0" fmla="*/ 41 w 45"/>
                  <a:gd name="T1" fmla="*/ 0 h 3"/>
                  <a:gd name="T2" fmla="*/ 30 w 45"/>
                  <a:gd name="T3" fmla="*/ 0 h 3"/>
                  <a:gd name="T4" fmla="*/ 29 w 45"/>
                  <a:gd name="T5" fmla="*/ 2 h 3"/>
                  <a:gd name="T6" fmla="*/ 45 w 45"/>
                  <a:gd name="T7" fmla="*/ 2 h 3"/>
                  <a:gd name="T8" fmla="*/ 41 w 45"/>
                  <a:gd name="T9" fmla="*/ 0 h 3"/>
                  <a:gd name="T10" fmla="*/ 1 w 45"/>
                  <a:gd name="T11" fmla="*/ 0 h 3"/>
                  <a:gd name="T12" fmla="*/ 0 w 45"/>
                  <a:gd name="T13" fmla="*/ 2 h 3"/>
                  <a:gd name="T14" fmla="*/ 8 w 45"/>
                  <a:gd name="T15" fmla="*/ 3 h 3"/>
                  <a:gd name="T16" fmla="*/ 11 w 45"/>
                  <a:gd name="T17" fmla="*/ 2 h 3"/>
                  <a:gd name="T18" fmla="*/ 20 w 45"/>
                  <a:gd name="T19" fmla="*/ 1 h 3"/>
                  <a:gd name="T20" fmla="*/ 26 w 45"/>
                  <a:gd name="T21" fmla="*/ 2 h 3"/>
                  <a:gd name="T22" fmla="*/ 26 w 45"/>
                  <a:gd name="T23" fmla="*/ 2 h 3"/>
                  <a:gd name="T24" fmla="*/ 27 w 45"/>
                  <a:gd name="T25" fmla="*/ 0 h 3"/>
                  <a:gd name="T26" fmla="*/ 24 w 45"/>
                  <a:gd name="T27" fmla="*/ 0 h 3"/>
                  <a:gd name="T28" fmla="*/ 1 w 4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3">
                    <a:moveTo>
                      <a:pt x="41" y="0"/>
                    </a:moveTo>
                    <a:cubicBezTo>
                      <a:pt x="37" y="0"/>
                      <a:pt x="34" y="0"/>
                      <a:pt x="30" y="0"/>
                    </a:cubicBezTo>
                    <a:cubicBezTo>
                      <a:pt x="30" y="1"/>
                      <a:pt x="29" y="2"/>
                      <a:pt x="29" y="2"/>
                    </a:cubicBezTo>
                    <a:cubicBezTo>
                      <a:pt x="34" y="2"/>
                      <a:pt x="40" y="2"/>
                      <a:pt x="45" y="2"/>
                    </a:cubicBezTo>
                    <a:cubicBezTo>
                      <a:pt x="43" y="1"/>
                      <a:pt x="42" y="1"/>
                      <a:pt x="41" y="0"/>
                    </a:cubicBezTo>
                    <a:moveTo>
                      <a:pt x="1" y="0"/>
                    </a:moveTo>
                    <a:cubicBezTo>
                      <a:pt x="1" y="1"/>
                      <a:pt x="1" y="1"/>
                      <a:pt x="0" y="2"/>
                    </a:cubicBezTo>
                    <a:cubicBezTo>
                      <a:pt x="3" y="2"/>
                      <a:pt x="6" y="2"/>
                      <a:pt x="8" y="3"/>
                    </a:cubicBezTo>
                    <a:cubicBezTo>
                      <a:pt x="9" y="3"/>
                      <a:pt x="10" y="2"/>
                      <a:pt x="11" y="2"/>
                    </a:cubicBezTo>
                    <a:cubicBezTo>
                      <a:pt x="15" y="2"/>
                      <a:pt x="18" y="1"/>
                      <a:pt x="20" y="1"/>
                    </a:cubicBezTo>
                    <a:cubicBezTo>
                      <a:pt x="22" y="1"/>
                      <a:pt x="24" y="2"/>
                      <a:pt x="26" y="2"/>
                    </a:cubicBezTo>
                    <a:cubicBezTo>
                      <a:pt x="26" y="2"/>
                      <a:pt x="26" y="2"/>
                      <a:pt x="26" y="2"/>
                    </a:cubicBezTo>
                    <a:cubicBezTo>
                      <a:pt x="26" y="2"/>
                      <a:pt x="27" y="1"/>
                      <a:pt x="27" y="0"/>
                    </a:cubicBezTo>
                    <a:cubicBezTo>
                      <a:pt x="26" y="0"/>
                      <a:pt x="25" y="0"/>
                      <a:pt x="24" y="0"/>
                    </a:cubicBezTo>
                    <a:cubicBezTo>
                      <a:pt x="16" y="0"/>
                      <a:pt x="8" y="0"/>
                      <a:pt x="1" y="0"/>
                    </a:cubicBezTo>
                  </a:path>
                </a:pathLst>
              </a:custGeom>
              <a:solidFill>
                <a:srgbClr val="416479"/>
              </a:solidFill>
              <a:ln>
                <a:noFill/>
              </a:ln>
            </p:spPr>
            <p:txBody>
              <a:bodyPr vert="horz" wrap="square" lIns="91440" tIns="45720" rIns="91440" bIns="45720" numCol="1" anchor="t" anchorCtr="0" compatLnSpc="1"/>
              <a:lstStyle/>
              <a:p>
                <a:endParaRPr lang="zh-CN" altLang="en-US"/>
              </a:p>
            </p:txBody>
          </p:sp>
          <p:sp>
            <p:nvSpPr>
              <p:cNvPr id="1935" name="Freeform 1221"/>
              <p:cNvSpPr/>
              <p:nvPr/>
            </p:nvSpPr>
            <p:spPr bwMode="auto">
              <a:xfrm>
                <a:off x="2247" y="3628"/>
                <a:ext cx="13" cy="1"/>
              </a:xfrm>
              <a:custGeom>
                <a:avLst/>
                <a:gdLst>
                  <a:gd name="T0" fmla="*/ 9 w 15"/>
                  <a:gd name="T1" fmla="*/ 0 h 1"/>
                  <a:gd name="T2" fmla="*/ 0 w 15"/>
                  <a:gd name="T3" fmla="*/ 1 h 1"/>
                  <a:gd name="T4" fmla="*/ 15 w 15"/>
                  <a:gd name="T5" fmla="*/ 1 h 1"/>
                  <a:gd name="T6" fmla="*/ 9 w 15"/>
                  <a:gd name="T7" fmla="*/ 0 h 1"/>
                </a:gdLst>
                <a:ahLst/>
                <a:cxnLst>
                  <a:cxn ang="0">
                    <a:pos x="T0" y="T1"/>
                  </a:cxn>
                  <a:cxn ang="0">
                    <a:pos x="T2" y="T3"/>
                  </a:cxn>
                  <a:cxn ang="0">
                    <a:pos x="T4" y="T5"/>
                  </a:cxn>
                  <a:cxn ang="0">
                    <a:pos x="T6" y="T7"/>
                  </a:cxn>
                </a:cxnLst>
                <a:rect l="0" t="0" r="r" b="b"/>
                <a:pathLst>
                  <a:path w="15" h="1">
                    <a:moveTo>
                      <a:pt x="9" y="0"/>
                    </a:moveTo>
                    <a:cubicBezTo>
                      <a:pt x="7" y="0"/>
                      <a:pt x="4" y="1"/>
                      <a:pt x="0" y="1"/>
                    </a:cubicBezTo>
                    <a:cubicBezTo>
                      <a:pt x="5" y="1"/>
                      <a:pt x="10" y="1"/>
                      <a:pt x="15" y="1"/>
                    </a:cubicBezTo>
                    <a:cubicBezTo>
                      <a:pt x="13" y="1"/>
                      <a:pt x="11" y="0"/>
                      <a:pt x="9" y="0"/>
                    </a:cubicBezTo>
                  </a:path>
                </a:pathLst>
              </a:custGeom>
              <a:solidFill>
                <a:srgbClr val="395B72"/>
              </a:solidFill>
              <a:ln>
                <a:noFill/>
              </a:ln>
            </p:spPr>
            <p:txBody>
              <a:bodyPr vert="horz" wrap="square" lIns="91440" tIns="45720" rIns="91440" bIns="45720" numCol="1" anchor="t" anchorCtr="0" compatLnSpc="1"/>
              <a:lstStyle/>
              <a:p>
                <a:endParaRPr lang="zh-CN" altLang="en-US"/>
              </a:p>
            </p:txBody>
          </p:sp>
          <p:sp>
            <p:nvSpPr>
              <p:cNvPr id="1936" name="Freeform 1222"/>
              <p:cNvSpPr/>
              <p:nvPr/>
            </p:nvSpPr>
            <p:spPr bwMode="auto">
              <a:xfrm>
                <a:off x="2285" y="3627"/>
                <a:ext cx="5" cy="1"/>
              </a:xfrm>
              <a:custGeom>
                <a:avLst/>
                <a:gdLst>
                  <a:gd name="T0" fmla="*/ 5 w 5"/>
                  <a:gd name="T1" fmla="*/ 0 h 1"/>
                  <a:gd name="T2" fmla="*/ 0 w 5"/>
                  <a:gd name="T3" fmla="*/ 0 h 1"/>
                  <a:gd name="T4" fmla="*/ 1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4" y="0"/>
                      <a:pt x="2" y="0"/>
                      <a:pt x="0" y="0"/>
                    </a:cubicBezTo>
                    <a:cubicBezTo>
                      <a:pt x="1" y="0"/>
                      <a:pt x="1" y="1"/>
                      <a:pt x="1" y="1"/>
                    </a:cubicBezTo>
                    <a:cubicBezTo>
                      <a:pt x="3" y="1"/>
                      <a:pt x="4" y="0"/>
                      <a:pt x="5" y="0"/>
                    </a:cubicBezTo>
                  </a:path>
                </a:pathLst>
              </a:custGeom>
              <a:solidFill>
                <a:srgbClr val="416479"/>
              </a:solidFill>
              <a:ln>
                <a:noFill/>
              </a:ln>
            </p:spPr>
            <p:txBody>
              <a:bodyPr vert="horz" wrap="square" lIns="91440" tIns="45720" rIns="91440" bIns="45720" numCol="1" anchor="t" anchorCtr="0" compatLnSpc="1"/>
              <a:lstStyle/>
              <a:p>
                <a:endParaRPr lang="zh-CN" altLang="en-US"/>
              </a:p>
            </p:txBody>
          </p:sp>
          <p:sp>
            <p:nvSpPr>
              <p:cNvPr id="1937" name="Freeform 1223"/>
              <p:cNvSpPr/>
              <p:nvPr/>
            </p:nvSpPr>
            <p:spPr bwMode="auto">
              <a:xfrm>
                <a:off x="2286" y="3627"/>
                <a:ext cx="11" cy="1"/>
              </a:xfrm>
              <a:custGeom>
                <a:avLst/>
                <a:gdLst>
                  <a:gd name="T0" fmla="*/ 13 w 13"/>
                  <a:gd name="T1" fmla="*/ 0 h 1"/>
                  <a:gd name="T2" fmla="*/ 4 w 13"/>
                  <a:gd name="T3" fmla="*/ 0 h 1"/>
                  <a:gd name="T4" fmla="*/ 0 w 13"/>
                  <a:gd name="T5" fmla="*/ 1 h 1"/>
                  <a:gd name="T6" fmla="*/ 2 w 13"/>
                  <a:gd name="T7" fmla="*/ 1 h 1"/>
                  <a:gd name="T8" fmla="*/ 7 w 13"/>
                  <a:gd name="T9" fmla="*/ 1 h 1"/>
                  <a:gd name="T10" fmla="*/ 13 w 13"/>
                  <a:gd name="T11" fmla="*/ 0 h 1"/>
                </a:gdLst>
                <a:ahLst/>
                <a:cxnLst>
                  <a:cxn ang="0">
                    <a:pos x="T0" y="T1"/>
                  </a:cxn>
                  <a:cxn ang="0">
                    <a:pos x="T2" y="T3"/>
                  </a:cxn>
                  <a:cxn ang="0">
                    <a:pos x="T4" y="T5"/>
                  </a:cxn>
                  <a:cxn ang="0">
                    <a:pos x="T6" y="T7"/>
                  </a:cxn>
                  <a:cxn ang="0">
                    <a:pos x="T8" y="T9"/>
                  </a:cxn>
                  <a:cxn ang="0">
                    <a:pos x="T10" y="T11"/>
                  </a:cxn>
                </a:cxnLst>
                <a:rect l="0" t="0" r="r" b="b"/>
                <a:pathLst>
                  <a:path w="13" h="1">
                    <a:moveTo>
                      <a:pt x="13" y="0"/>
                    </a:moveTo>
                    <a:cubicBezTo>
                      <a:pt x="10" y="0"/>
                      <a:pt x="7" y="0"/>
                      <a:pt x="4" y="0"/>
                    </a:cubicBezTo>
                    <a:cubicBezTo>
                      <a:pt x="3" y="0"/>
                      <a:pt x="2" y="1"/>
                      <a:pt x="0" y="1"/>
                    </a:cubicBezTo>
                    <a:cubicBezTo>
                      <a:pt x="1" y="1"/>
                      <a:pt x="2" y="1"/>
                      <a:pt x="2" y="1"/>
                    </a:cubicBezTo>
                    <a:cubicBezTo>
                      <a:pt x="4" y="1"/>
                      <a:pt x="5" y="1"/>
                      <a:pt x="7" y="1"/>
                    </a:cubicBezTo>
                    <a:cubicBezTo>
                      <a:pt x="9" y="1"/>
                      <a:pt x="11" y="1"/>
                      <a:pt x="13" y="0"/>
                    </a:cubicBezTo>
                  </a:path>
                </a:pathLst>
              </a:custGeom>
              <a:solidFill>
                <a:srgbClr val="29404D"/>
              </a:solidFill>
              <a:ln>
                <a:noFill/>
              </a:ln>
            </p:spPr>
            <p:txBody>
              <a:bodyPr vert="horz" wrap="square" lIns="91440" tIns="45720" rIns="91440" bIns="45720" numCol="1" anchor="t" anchorCtr="0" compatLnSpc="1"/>
              <a:lstStyle/>
              <a:p>
                <a:endParaRPr lang="zh-CN" altLang="en-US"/>
              </a:p>
            </p:txBody>
          </p:sp>
          <p:sp>
            <p:nvSpPr>
              <p:cNvPr id="1938" name="Freeform 1224"/>
              <p:cNvSpPr/>
              <p:nvPr/>
            </p:nvSpPr>
            <p:spPr bwMode="auto">
              <a:xfrm>
                <a:off x="2300" y="3627"/>
                <a:ext cx="16" cy="1"/>
              </a:xfrm>
              <a:custGeom>
                <a:avLst/>
                <a:gdLst>
                  <a:gd name="T0" fmla="*/ 19 w 19"/>
                  <a:gd name="T1" fmla="*/ 0 h 1"/>
                  <a:gd name="T2" fmla="*/ 11 w 19"/>
                  <a:gd name="T3" fmla="*/ 0 h 1"/>
                  <a:gd name="T4" fmla="*/ 0 w 19"/>
                  <a:gd name="T5" fmla="*/ 1 h 1"/>
                  <a:gd name="T6" fmla="*/ 19 w 19"/>
                  <a:gd name="T7" fmla="*/ 1 h 1"/>
                  <a:gd name="T8" fmla="*/ 19 w 19"/>
                  <a:gd name="T9" fmla="*/ 0 h 1"/>
                </a:gdLst>
                <a:ahLst/>
                <a:cxnLst>
                  <a:cxn ang="0">
                    <a:pos x="T0" y="T1"/>
                  </a:cxn>
                  <a:cxn ang="0">
                    <a:pos x="T2" y="T3"/>
                  </a:cxn>
                  <a:cxn ang="0">
                    <a:pos x="T4" y="T5"/>
                  </a:cxn>
                  <a:cxn ang="0">
                    <a:pos x="T6" y="T7"/>
                  </a:cxn>
                  <a:cxn ang="0">
                    <a:pos x="T8" y="T9"/>
                  </a:cxn>
                </a:cxnLst>
                <a:rect l="0" t="0" r="r" b="b"/>
                <a:pathLst>
                  <a:path w="19" h="1">
                    <a:moveTo>
                      <a:pt x="19" y="0"/>
                    </a:moveTo>
                    <a:cubicBezTo>
                      <a:pt x="17" y="0"/>
                      <a:pt x="14" y="0"/>
                      <a:pt x="11" y="0"/>
                    </a:cubicBezTo>
                    <a:cubicBezTo>
                      <a:pt x="8" y="0"/>
                      <a:pt x="4" y="1"/>
                      <a:pt x="0" y="1"/>
                    </a:cubicBezTo>
                    <a:cubicBezTo>
                      <a:pt x="7" y="1"/>
                      <a:pt x="13" y="1"/>
                      <a:pt x="19" y="1"/>
                    </a:cubicBezTo>
                    <a:cubicBezTo>
                      <a:pt x="19" y="1"/>
                      <a:pt x="19" y="0"/>
                      <a:pt x="19" y="0"/>
                    </a:cubicBezTo>
                  </a:path>
                </a:pathLst>
              </a:custGeom>
              <a:solidFill>
                <a:srgbClr val="426572"/>
              </a:solidFill>
              <a:ln>
                <a:noFill/>
              </a:ln>
            </p:spPr>
            <p:txBody>
              <a:bodyPr vert="horz" wrap="square" lIns="91440" tIns="45720" rIns="91440" bIns="45720" numCol="1" anchor="t" anchorCtr="0" compatLnSpc="1"/>
              <a:lstStyle/>
              <a:p>
                <a:endParaRPr lang="zh-CN" altLang="en-US"/>
              </a:p>
            </p:txBody>
          </p:sp>
          <p:sp>
            <p:nvSpPr>
              <p:cNvPr id="1939" name="Freeform 1225"/>
              <p:cNvSpPr/>
              <p:nvPr/>
            </p:nvSpPr>
            <p:spPr bwMode="auto">
              <a:xfrm>
                <a:off x="2292" y="3627"/>
                <a:ext cx="17" cy="1"/>
              </a:xfrm>
              <a:custGeom>
                <a:avLst/>
                <a:gdLst>
                  <a:gd name="T0" fmla="*/ 21 w 21"/>
                  <a:gd name="T1" fmla="*/ 0 h 1"/>
                  <a:gd name="T2" fmla="*/ 6 w 21"/>
                  <a:gd name="T3" fmla="*/ 0 h 1"/>
                  <a:gd name="T4" fmla="*/ 0 w 21"/>
                  <a:gd name="T5" fmla="*/ 1 h 1"/>
                  <a:gd name="T6" fmla="*/ 10 w 21"/>
                  <a:gd name="T7" fmla="*/ 1 h 1"/>
                  <a:gd name="T8" fmla="*/ 21 w 21"/>
                  <a:gd name="T9" fmla="*/ 0 h 1"/>
                </a:gdLst>
                <a:ahLst/>
                <a:cxnLst>
                  <a:cxn ang="0">
                    <a:pos x="T0" y="T1"/>
                  </a:cxn>
                  <a:cxn ang="0">
                    <a:pos x="T2" y="T3"/>
                  </a:cxn>
                  <a:cxn ang="0">
                    <a:pos x="T4" y="T5"/>
                  </a:cxn>
                  <a:cxn ang="0">
                    <a:pos x="T6" y="T7"/>
                  </a:cxn>
                  <a:cxn ang="0">
                    <a:pos x="T8" y="T9"/>
                  </a:cxn>
                </a:cxnLst>
                <a:rect l="0" t="0" r="r" b="b"/>
                <a:pathLst>
                  <a:path w="21" h="1">
                    <a:moveTo>
                      <a:pt x="21" y="0"/>
                    </a:moveTo>
                    <a:cubicBezTo>
                      <a:pt x="16" y="0"/>
                      <a:pt x="11" y="0"/>
                      <a:pt x="6" y="0"/>
                    </a:cubicBezTo>
                    <a:cubicBezTo>
                      <a:pt x="4" y="1"/>
                      <a:pt x="2" y="1"/>
                      <a:pt x="0" y="1"/>
                    </a:cubicBezTo>
                    <a:cubicBezTo>
                      <a:pt x="3" y="1"/>
                      <a:pt x="7" y="1"/>
                      <a:pt x="10" y="1"/>
                    </a:cubicBezTo>
                    <a:cubicBezTo>
                      <a:pt x="14" y="1"/>
                      <a:pt x="18" y="0"/>
                      <a:pt x="21" y="0"/>
                    </a:cubicBezTo>
                  </a:path>
                </a:pathLst>
              </a:custGeom>
              <a:solidFill>
                <a:srgbClr val="243B49"/>
              </a:solidFill>
              <a:ln>
                <a:noFill/>
              </a:ln>
            </p:spPr>
            <p:txBody>
              <a:bodyPr vert="horz" wrap="square" lIns="91440" tIns="45720" rIns="91440" bIns="45720" numCol="1" anchor="t" anchorCtr="0" compatLnSpc="1"/>
              <a:lstStyle/>
              <a:p>
                <a:endParaRPr lang="zh-CN" altLang="en-US"/>
              </a:p>
            </p:txBody>
          </p:sp>
          <p:sp>
            <p:nvSpPr>
              <p:cNvPr id="1940" name="Freeform 1226"/>
              <p:cNvSpPr/>
              <p:nvPr/>
            </p:nvSpPr>
            <p:spPr bwMode="auto">
              <a:xfrm>
                <a:off x="2212" y="3627"/>
                <a:ext cx="26" cy="2"/>
              </a:xfrm>
              <a:custGeom>
                <a:avLst/>
                <a:gdLst>
                  <a:gd name="T0" fmla="*/ 0 w 31"/>
                  <a:gd name="T1" fmla="*/ 0 h 3"/>
                  <a:gd name="T2" fmla="*/ 31 w 31"/>
                  <a:gd name="T3" fmla="*/ 3 h 3"/>
                  <a:gd name="T4" fmla="*/ 31 w 31"/>
                  <a:gd name="T5" fmla="*/ 2 h 3"/>
                  <a:gd name="T6" fmla="*/ 22 w 31"/>
                  <a:gd name="T7" fmla="*/ 0 h 3"/>
                  <a:gd name="T8" fmla="*/ 0 w 31"/>
                  <a:gd name="T9" fmla="*/ 0 h 3"/>
                </a:gdLst>
                <a:ahLst/>
                <a:cxnLst>
                  <a:cxn ang="0">
                    <a:pos x="T0" y="T1"/>
                  </a:cxn>
                  <a:cxn ang="0">
                    <a:pos x="T2" y="T3"/>
                  </a:cxn>
                  <a:cxn ang="0">
                    <a:pos x="T4" y="T5"/>
                  </a:cxn>
                  <a:cxn ang="0">
                    <a:pos x="T6" y="T7"/>
                  </a:cxn>
                  <a:cxn ang="0">
                    <a:pos x="T8" y="T9"/>
                  </a:cxn>
                </a:cxnLst>
                <a:rect l="0" t="0" r="r" b="b"/>
                <a:pathLst>
                  <a:path w="31" h="3">
                    <a:moveTo>
                      <a:pt x="0" y="0"/>
                    </a:moveTo>
                    <a:cubicBezTo>
                      <a:pt x="9" y="1"/>
                      <a:pt x="20" y="2"/>
                      <a:pt x="31" y="3"/>
                    </a:cubicBezTo>
                    <a:cubicBezTo>
                      <a:pt x="31" y="2"/>
                      <a:pt x="31" y="2"/>
                      <a:pt x="31" y="2"/>
                    </a:cubicBezTo>
                    <a:cubicBezTo>
                      <a:pt x="28" y="1"/>
                      <a:pt x="25" y="1"/>
                      <a:pt x="22" y="0"/>
                    </a:cubicBezTo>
                    <a:cubicBezTo>
                      <a:pt x="14" y="0"/>
                      <a:pt x="7" y="0"/>
                      <a:pt x="0" y="0"/>
                    </a:cubicBezTo>
                  </a:path>
                </a:pathLst>
              </a:custGeom>
              <a:solidFill>
                <a:srgbClr val="416479"/>
              </a:solidFill>
              <a:ln>
                <a:noFill/>
              </a:ln>
            </p:spPr>
            <p:txBody>
              <a:bodyPr vert="horz" wrap="square" lIns="91440" tIns="45720" rIns="91440" bIns="45720" numCol="1" anchor="t" anchorCtr="0" compatLnSpc="1"/>
              <a:lstStyle/>
              <a:p>
                <a:endParaRPr lang="zh-CN" altLang="en-US"/>
              </a:p>
            </p:txBody>
          </p:sp>
          <p:sp>
            <p:nvSpPr>
              <p:cNvPr id="1941" name="Freeform 1227"/>
              <p:cNvSpPr/>
              <p:nvPr/>
            </p:nvSpPr>
            <p:spPr bwMode="auto">
              <a:xfrm>
                <a:off x="2205" y="3626"/>
                <a:ext cx="33" cy="4"/>
              </a:xfrm>
              <a:custGeom>
                <a:avLst/>
                <a:gdLst>
                  <a:gd name="T0" fmla="*/ 0 w 40"/>
                  <a:gd name="T1" fmla="*/ 0 h 5"/>
                  <a:gd name="T2" fmla="*/ 3 w 40"/>
                  <a:gd name="T3" fmla="*/ 5 h 5"/>
                  <a:gd name="T4" fmla="*/ 40 w 40"/>
                  <a:gd name="T5" fmla="*/ 4 h 5"/>
                  <a:gd name="T6" fmla="*/ 40 w 40"/>
                  <a:gd name="T7" fmla="*/ 4 h 5"/>
                  <a:gd name="T8" fmla="*/ 9 w 40"/>
                  <a:gd name="T9" fmla="*/ 1 h 5"/>
                  <a:gd name="T10" fmla="*/ 8 w 40"/>
                  <a:gd name="T11" fmla="*/ 1 h 5"/>
                  <a:gd name="T12" fmla="*/ 0 w 4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0" h="5">
                    <a:moveTo>
                      <a:pt x="0" y="0"/>
                    </a:moveTo>
                    <a:cubicBezTo>
                      <a:pt x="1" y="2"/>
                      <a:pt x="2" y="3"/>
                      <a:pt x="3" y="5"/>
                    </a:cubicBezTo>
                    <a:cubicBezTo>
                      <a:pt x="15" y="4"/>
                      <a:pt x="27" y="4"/>
                      <a:pt x="40" y="4"/>
                    </a:cubicBezTo>
                    <a:cubicBezTo>
                      <a:pt x="40" y="4"/>
                      <a:pt x="40" y="4"/>
                      <a:pt x="40" y="4"/>
                    </a:cubicBezTo>
                    <a:cubicBezTo>
                      <a:pt x="29" y="3"/>
                      <a:pt x="18" y="2"/>
                      <a:pt x="9" y="1"/>
                    </a:cubicBezTo>
                    <a:cubicBezTo>
                      <a:pt x="9" y="1"/>
                      <a:pt x="9" y="1"/>
                      <a:pt x="8" y="1"/>
                    </a:cubicBezTo>
                    <a:cubicBezTo>
                      <a:pt x="6" y="1"/>
                      <a:pt x="3" y="1"/>
                      <a:pt x="0" y="0"/>
                    </a:cubicBezTo>
                  </a:path>
                </a:pathLst>
              </a:custGeom>
              <a:solidFill>
                <a:srgbClr val="395B72"/>
              </a:solidFill>
              <a:ln>
                <a:noFill/>
              </a:ln>
            </p:spPr>
            <p:txBody>
              <a:bodyPr vert="horz" wrap="square" lIns="91440" tIns="45720" rIns="91440" bIns="45720" numCol="1" anchor="t" anchorCtr="0" compatLnSpc="1"/>
              <a:lstStyle/>
              <a:p>
                <a:endParaRPr lang="zh-CN" altLang="en-US"/>
              </a:p>
            </p:txBody>
          </p:sp>
          <p:sp>
            <p:nvSpPr>
              <p:cNvPr id="1942" name="Freeform 1228"/>
              <p:cNvSpPr/>
              <p:nvPr/>
            </p:nvSpPr>
            <p:spPr bwMode="auto">
              <a:xfrm>
                <a:off x="2238" y="3629"/>
                <a:ext cx="7" cy="0"/>
              </a:xfrm>
              <a:custGeom>
                <a:avLst/>
                <a:gdLst>
                  <a:gd name="T0" fmla="*/ 0 w 8"/>
                  <a:gd name="T1" fmla="*/ 0 h 1"/>
                  <a:gd name="T2" fmla="*/ 0 w 8"/>
                  <a:gd name="T3" fmla="*/ 1 h 1"/>
                  <a:gd name="T4" fmla="*/ 1 w 8"/>
                  <a:gd name="T5" fmla="*/ 1 h 1"/>
                  <a:gd name="T6" fmla="*/ 8 w 8"/>
                  <a:gd name="T7" fmla="*/ 1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cubicBezTo>
                      <a:pt x="0" y="0"/>
                      <a:pt x="0" y="0"/>
                      <a:pt x="0" y="1"/>
                    </a:cubicBezTo>
                    <a:cubicBezTo>
                      <a:pt x="0" y="1"/>
                      <a:pt x="1" y="1"/>
                      <a:pt x="1" y="1"/>
                    </a:cubicBezTo>
                    <a:cubicBezTo>
                      <a:pt x="3" y="1"/>
                      <a:pt x="6" y="1"/>
                      <a:pt x="8" y="1"/>
                    </a:cubicBezTo>
                    <a:cubicBezTo>
                      <a:pt x="6" y="0"/>
                      <a:pt x="3" y="0"/>
                      <a:pt x="0" y="0"/>
                    </a:cubicBezTo>
                  </a:path>
                </a:pathLst>
              </a:custGeom>
              <a:solidFill>
                <a:srgbClr val="395B72"/>
              </a:solidFill>
              <a:ln>
                <a:noFill/>
              </a:ln>
            </p:spPr>
            <p:txBody>
              <a:bodyPr vert="horz" wrap="square" lIns="91440" tIns="45720" rIns="91440" bIns="45720" numCol="1" anchor="t" anchorCtr="0" compatLnSpc="1"/>
              <a:lstStyle/>
              <a:p>
                <a:endParaRPr lang="zh-CN" altLang="en-US"/>
              </a:p>
            </p:txBody>
          </p:sp>
          <p:sp>
            <p:nvSpPr>
              <p:cNvPr id="1943" name="Freeform 1229"/>
              <p:cNvSpPr/>
              <p:nvPr/>
            </p:nvSpPr>
            <p:spPr bwMode="auto">
              <a:xfrm>
                <a:off x="2238" y="3629"/>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path>
                </a:pathLst>
              </a:custGeom>
              <a:solidFill>
                <a:srgbClr val="32546B"/>
              </a:solidFill>
              <a:ln>
                <a:noFill/>
              </a:ln>
            </p:spPr>
            <p:txBody>
              <a:bodyPr vert="horz" wrap="square" lIns="91440" tIns="45720" rIns="91440" bIns="45720" numCol="1" anchor="t" anchorCtr="0" compatLnSpc="1"/>
              <a:lstStyle/>
              <a:p>
                <a:endParaRPr lang="zh-CN" altLang="en-US"/>
              </a:p>
            </p:txBody>
          </p:sp>
          <p:sp>
            <p:nvSpPr>
              <p:cNvPr id="1944" name="Freeform 1230"/>
              <p:cNvSpPr/>
              <p:nvPr/>
            </p:nvSpPr>
            <p:spPr bwMode="auto">
              <a:xfrm>
                <a:off x="1758" y="364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1"/>
                      <a:pt x="0" y="1"/>
                    </a:cubicBezTo>
                    <a:cubicBezTo>
                      <a:pt x="0" y="2"/>
                      <a:pt x="0" y="3"/>
                      <a:pt x="0" y="3"/>
                    </a:cubicBezTo>
                    <a:cubicBezTo>
                      <a:pt x="0" y="3"/>
                      <a:pt x="1" y="2"/>
                      <a:pt x="1" y="0"/>
                    </a:cubicBezTo>
                  </a:path>
                </a:pathLst>
              </a:custGeom>
              <a:solidFill>
                <a:srgbClr val="BAD9E4"/>
              </a:solidFill>
              <a:ln>
                <a:noFill/>
              </a:ln>
            </p:spPr>
            <p:txBody>
              <a:bodyPr vert="horz" wrap="square" lIns="91440" tIns="45720" rIns="91440" bIns="45720" numCol="1" anchor="t" anchorCtr="0" compatLnSpc="1"/>
              <a:lstStyle/>
              <a:p>
                <a:endParaRPr lang="zh-CN" altLang="en-US"/>
              </a:p>
            </p:txBody>
          </p:sp>
          <p:sp>
            <p:nvSpPr>
              <p:cNvPr id="1945" name="Freeform 1231"/>
              <p:cNvSpPr>
                <a:spLocks noEditPoints="1"/>
              </p:cNvSpPr>
              <p:nvPr/>
            </p:nvSpPr>
            <p:spPr bwMode="auto">
              <a:xfrm>
                <a:off x="1738" y="3642"/>
                <a:ext cx="391" cy="74"/>
              </a:xfrm>
              <a:custGeom>
                <a:avLst/>
                <a:gdLst>
                  <a:gd name="T0" fmla="*/ 307 w 471"/>
                  <a:gd name="T1" fmla="*/ 51 h 89"/>
                  <a:gd name="T2" fmla="*/ 309 w 471"/>
                  <a:gd name="T3" fmla="*/ 66 h 89"/>
                  <a:gd name="T4" fmla="*/ 311 w 471"/>
                  <a:gd name="T5" fmla="*/ 66 h 89"/>
                  <a:gd name="T6" fmla="*/ 326 w 471"/>
                  <a:gd name="T7" fmla="*/ 73 h 89"/>
                  <a:gd name="T8" fmla="*/ 327 w 471"/>
                  <a:gd name="T9" fmla="*/ 72 h 89"/>
                  <a:gd name="T10" fmla="*/ 328 w 471"/>
                  <a:gd name="T11" fmla="*/ 72 h 89"/>
                  <a:gd name="T12" fmla="*/ 360 w 471"/>
                  <a:gd name="T13" fmla="*/ 84 h 89"/>
                  <a:gd name="T14" fmla="*/ 470 w 471"/>
                  <a:gd name="T15" fmla="*/ 89 h 89"/>
                  <a:gd name="T16" fmla="*/ 471 w 471"/>
                  <a:gd name="T17" fmla="*/ 81 h 89"/>
                  <a:gd name="T18" fmla="*/ 420 w 471"/>
                  <a:gd name="T19" fmla="*/ 67 h 89"/>
                  <a:gd name="T20" fmla="*/ 307 w 471"/>
                  <a:gd name="T21" fmla="*/ 51 h 89"/>
                  <a:gd name="T22" fmla="*/ 1 w 471"/>
                  <a:gd name="T23" fmla="*/ 0 h 89"/>
                  <a:gd name="T24" fmla="*/ 11 w 471"/>
                  <a:gd name="T25" fmla="*/ 16 h 89"/>
                  <a:gd name="T26" fmla="*/ 22 w 471"/>
                  <a:gd name="T27" fmla="*/ 21 h 89"/>
                  <a:gd name="T28" fmla="*/ 111 w 471"/>
                  <a:gd name="T29" fmla="*/ 61 h 89"/>
                  <a:gd name="T30" fmla="*/ 282 w 471"/>
                  <a:gd name="T31" fmla="*/ 78 h 89"/>
                  <a:gd name="T32" fmla="*/ 289 w 471"/>
                  <a:gd name="T33" fmla="*/ 48 h 89"/>
                  <a:gd name="T34" fmla="*/ 276 w 471"/>
                  <a:gd name="T35" fmla="*/ 46 h 89"/>
                  <a:gd name="T36" fmla="*/ 245 w 471"/>
                  <a:gd name="T37" fmla="*/ 42 h 89"/>
                  <a:gd name="T38" fmla="*/ 156 w 471"/>
                  <a:gd name="T39" fmla="*/ 33 h 89"/>
                  <a:gd name="T40" fmla="*/ 1 w 471"/>
                  <a:gd name="T4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89">
                    <a:moveTo>
                      <a:pt x="307" y="51"/>
                    </a:moveTo>
                    <a:cubicBezTo>
                      <a:pt x="304" y="59"/>
                      <a:pt x="302" y="66"/>
                      <a:pt x="309" y="66"/>
                    </a:cubicBezTo>
                    <a:cubicBezTo>
                      <a:pt x="309" y="66"/>
                      <a:pt x="310" y="66"/>
                      <a:pt x="311" y="66"/>
                    </a:cubicBezTo>
                    <a:cubicBezTo>
                      <a:pt x="315" y="68"/>
                      <a:pt x="320" y="71"/>
                      <a:pt x="326" y="73"/>
                    </a:cubicBezTo>
                    <a:cubicBezTo>
                      <a:pt x="326" y="73"/>
                      <a:pt x="326" y="72"/>
                      <a:pt x="327" y="72"/>
                    </a:cubicBezTo>
                    <a:cubicBezTo>
                      <a:pt x="327" y="72"/>
                      <a:pt x="327" y="72"/>
                      <a:pt x="328" y="72"/>
                    </a:cubicBezTo>
                    <a:cubicBezTo>
                      <a:pt x="332" y="72"/>
                      <a:pt x="342" y="77"/>
                      <a:pt x="360" y="84"/>
                    </a:cubicBezTo>
                    <a:cubicBezTo>
                      <a:pt x="395" y="86"/>
                      <a:pt x="432" y="88"/>
                      <a:pt x="470" y="89"/>
                    </a:cubicBezTo>
                    <a:cubicBezTo>
                      <a:pt x="471" y="87"/>
                      <a:pt x="471" y="84"/>
                      <a:pt x="471" y="81"/>
                    </a:cubicBezTo>
                    <a:cubicBezTo>
                      <a:pt x="453" y="77"/>
                      <a:pt x="435" y="72"/>
                      <a:pt x="420" y="67"/>
                    </a:cubicBezTo>
                    <a:cubicBezTo>
                      <a:pt x="378" y="62"/>
                      <a:pt x="341" y="57"/>
                      <a:pt x="307" y="51"/>
                    </a:cubicBezTo>
                    <a:moveTo>
                      <a:pt x="1" y="0"/>
                    </a:moveTo>
                    <a:cubicBezTo>
                      <a:pt x="0" y="5"/>
                      <a:pt x="3" y="11"/>
                      <a:pt x="11" y="16"/>
                    </a:cubicBezTo>
                    <a:cubicBezTo>
                      <a:pt x="23" y="19"/>
                      <a:pt x="13" y="18"/>
                      <a:pt x="22" y="21"/>
                    </a:cubicBezTo>
                    <a:cubicBezTo>
                      <a:pt x="44" y="34"/>
                      <a:pt x="74" y="48"/>
                      <a:pt x="111" y="61"/>
                    </a:cubicBezTo>
                    <a:cubicBezTo>
                      <a:pt x="162" y="68"/>
                      <a:pt x="220" y="74"/>
                      <a:pt x="282" y="78"/>
                    </a:cubicBezTo>
                    <a:cubicBezTo>
                      <a:pt x="274" y="64"/>
                      <a:pt x="283" y="55"/>
                      <a:pt x="289" y="48"/>
                    </a:cubicBezTo>
                    <a:cubicBezTo>
                      <a:pt x="285" y="48"/>
                      <a:pt x="281" y="47"/>
                      <a:pt x="276" y="46"/>
                    </a:cubicBezTo>
                    <a:cubicBezTo>
                      <a:pt x="265" y="45"/>
                      <a:pt x="255" y="43"/>
                      <a:pt x="245" y="42"/>
                    </a:cubicBezTo>
                    <a:cubicBezTo>
                      <a:pt x="213" y="40"/>
                      <a:pt x="184" y="37"/>
                      <a:pt x="156" y="33"/>
                    </a:cubicBezTo>
                    <a:cubicBezTo>
                      <a:pt x="93" y="24"/>
                      <a:pt x="40" y="12"/>
                      <a:pt x="1" y="0"/>
                    </a:cubicBezTo>
                  </a:path>
                </a:pathLst>
              </a:custGeom>
              <a:solidFill>
                <a:srgbClr val="BAD9E4"/>
              </a:solidFill>
              <a:ln>
                <a:noFill/>
              </a:ln>
            </p:spPr>
            <p:txBody>
              <a:bodyPr vert="horz" wrap="square" lIns="91440" tIns="45720" rIns="91440" bIns="45720" numCol="1" anchor="t" anchorCtr="0" compatLnSpc="1"/>
              <a:lstStyle/>
              <a:p>
                <a:endParaRPr lang="zh-CN" altLang="en-US"/>
              </a:p>
            </p:txBody>
          </p:sp>
          <p:sp>
            <p:nvSpPr>
              <p:cNvPr id="1946" name="Freeform 1232"/>
              <p:cNvSpPr/>
              <p:nvPr/>
            </p:nvSpPr>
            <p:spPr bwMode="auto">
              <a:xfrm>
                <a:off x="2086" y="3697"/>
                <a:ext cx="44" cy="12"/>
              </a:xfrm>
              <a:custGeom>
                <a:avLst/>
                <a:gdLst>
                  <a:gd name="T0" fmla="*/ 0 w 53"/>
                  <a:gd name="T1" fmla="*/ 0 h 14"/>
                  <a:gd name="T2" fmla="*/ 51 w 53"/>
                  <a:gd name="T3" fmla="*/ 14 h 14"/>
                  <a:gd name="T4" fmla="*/ 53 w 53"/>
                  <a:gd name="T5" fmla="*/ 6 h 14"/>
                  <a:gd name="T6" fmla="*/ 0 w 53"/>
                  <a:gd name="T7" fmla="*/ 0 h 14"/>
                </a:gdLst>
                <a:ahLst/>
                <a:cxnLst>
                  <a:cxn ang="0">
                    <a:pos x="T0" y="T1"/>
                  </a:cxn>
                  <a:cxn ang="0">
                    <a:pos x="T2" y="T3"/>
                  </a:cxn>
                  <a:cxn ang="0">
                    <a:pos x="T4" y="T5"/>
                  </a:cxn>
                  <a:cxn ang="0">
                    <a:pos x="T6" y="T7"/>
                  </a:cxn>
                </a:cxnLst>
                <a:rect l="0" t="0" r="r" b="b"/>
                <a:pathLst>
                  <a:path w="52" h="14">
                    <a:moveTo>
                      <a:pt x="0" y="0"/>
                    </a:moveTo>
                    <a:cubicBezTo>
                      <a:pt x="15" y="5"/>
                      <a:pt x="33" y="10"/>
                      <a:pt x="51" y="14"/>
                    </a:cubicBezTo>
                    <a:cubicBezTo>
                      <a:pt x="52" y="11"/>
                      <a:pt x="52" y="9"/>
                      <a:pt x="53" y="6"/>
                    </a:cubicBezTo>
                    <a:cubicBezTo>
                      <a:pt x="34" y="4"/>
                      <a:pt x="17" y="2"/>
                      <a:pt x="0"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1947" name="Freeform 1233"/>
              <p:cNvSpPr>
                <a:spLocks noEditPoints="1"/>
              </p:cNvSpPr>
              <p:nvPr/>
            </p:nvSpPr>
            <p:spPr bwMode="auto">
              <a:xfrm>
                <a:off x="1967" y="3680"/>
                <a:ext cx="119" cy="17"/>
              </a:xfrm>
              <a:custGeom>
                <a:avLst/>
                <a:gdLst>
                  <a:gd name="T0" fmla="*/ 32 w 144"/>
                  <a:gd name="T1" fmla="*/ 4 h 21"/>
                  <a:gd name="T2" fmla="*/ 31 w 144"/>
                  <a:gd name="T3" fmla="*/ 5 h 21"/>
                  <a:gd name="T4" fmla="*/ 144 w 144"/>
                  <a:gd name="T5" fmla="*/ 21 h 21"/>
                  <a:gd name="T6" fmla="*/ 107 w 144"/>
                  <a:gd name="T7" fmla="*/ 9 h 21"/>
                  <a:gd name="T8" fmla="*/ 32 w 144"/>
                  <a:gd name="T9" fmla="*/ 4 h 21"/>
                  <a:gd name="T10" fmla="*/ 0 w 144"/>
                  <a:gd name="T11" fmla="*/ 0 h 21"/>
                  <a:gd name="T12" fmla="*/ 13 w 144"/>
                  <a:gd name="T13" fmla="*/ 2 h 21"/>
                  <a:gd name="T14" fmla="*/ 14 w 144"/>
                  <a:gd name="T15" fmla="*/ 2 h 21"/>
                  <a:gd name="T16" fmla="*/ 0 w 144"/>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1">
                    <a:moveTo>
                      <a:pt x="32" y="4"/>
                    </a:moveTo>
                    <a:cubicBezTo>
                      <a:pt x="31" y="4"/>
                      <a:pt x="31" y="5"/>
                      <a:pt x="31" y="5"/>
                    </a:cubicBezTo>
                    <a:cubicBezTo>
                      <a:pt x="65" y="11"/>
                      <a:pt x="102" y="16"/>
                      <a:pt x="144" y="21"/>
                    </a:cubicBezTo>
                    <a:cubicBezTo>
                      <a:pt x="130" y="17"/>
                      <a:pt x="118" y="13"/>
                      <a:pt x="107" y="9"/>
                    </a:cubicBezTo>
                    <a:cubicBezTo>
                      <a:pt x="81" y="8"/>
                      <a:pt x="55" y="6"/>
                      <a:pt x="32" y="4"/>
                    </a:cubicBezTo>
                    <a:moveTo>
                      <a:pt x="0" y="0"/>
                    </a:moveTo>
                    <a:cubicBezTo>
                      <a:pt x="5" y="1"/>
                      <a:pt x="9" y="2"/>
                      <a:pt x="13" y="2"/>
                    </a:cubicBezTo>
                    <a:cubicBezTo>
                      <a:pt x="13" y="2"/>
                      <a:pt x="14" y="2"/>
                      <a:pt x="14" y="2"/>
                    </a:cubicBezTo>
                    <a:cubicBezTo>
                      <a:pt x="9" y="1"/>
                      <a:pt x="5" y="1"/>
                      <a:pt x="0"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1948" name="Freeform 1234"/>
              <p:cNvSpPr/>
              <p:nvPr/>
            </p:nvSpPr>
            <p:spPr bwMode="auto">
              <a:xfrm>
                <a:off x="2056" y="3688"/>
                <a:ext cx="75" cy="14"/>
              </a:xfrm>
              <a:custGeom>
                <a:avLst/>
                <a:gdLst>
                  <a:gd name="T0" fmla="*/ 0 w 91"/>
                  <a:gd name="T1" fmla="*/ 0 h 18"/>
                  <a:gd name="T2" fmla="*/ 37 w 91"/>
                  <a:gd name="T3" fmla="*/ 12 h 18"/>
                  <a:gd name="T4" fmla="*/ 90 w 91"/>
                  <a:gd name="T5" fmla="*/ 18 h 18"/>
                  <a:gd name="T6" fmla="*/ 91 w 91"/>
                  <a:gd name="T7" fmla="*/ 8 h 18"/>
                  <a:gd name="T8" fmla="*/ 81 w 91"/>
                  <a:gd name="T9" fmla="*/ 3 h 18"/>
                  <a:gd name="T10" fmla="*/ 0 w 91"/>
                  <a:gd name="T11" fmla="*/ 0 h 18"/>
                </a:gdLst>
                <a:ahLst/>
                <a:cxnLst>
                  <a:cxn ang="0">
                    <a:pos x="T0" y="T1"/>
                  </a:cxn>
                  <a:cxn ang="0">
                    <a:pos x="T2" y="T3"/>
                  </a:cxn>
                  <a:cxn ang="0">
                    <a:pos x="T4" y="T5"/>
                  </a:cxn>
                  <a:cxn ang="0">
                    <a:pos x="T6" y="T7"/>
                  </a:cxn>
                  <a:cxn ang="0">
                    <a:pos x="T8" y="T9"/>
                  </a:cxn>
                  <a:cxn ang="0">
                    <a:pos x="T10" y="T11"/>
                  </a:cxn>
                </a:cxnLst>
                <a:rect l="0" t="0" r="r" b="b"/>
                <a:pathLst>
                  <a:path w="91" h="18">
                    <a:moveTo>
                      <a:pt x="0" y="0"/>
                    </a:moveTo>
                    <a:cubicBezTo>
                      <a:pt x="11" y="4"/>
                      <a:pt x="23" y="8"/>
                      <a:pt x="37" y="12"/>
                    </a:cubicBezTo>
                    <a:cubicBezTo>
                      <a:pt x="54" y="14"/>
                      <a:pt x="71" y="16"/>
                      <a:pt x="90" y="18"/>
                    </a:cubicBezTo>
                    <a:cubicBezTo>
                      <a:pt x="90" y="15"/>
                      <a:pt x="91" y="11"/>
                      <a:pt x="91" y="8"/>
                    </a:cubicBezTo>
                    <a:cubicBezTo>
                      <a:pt x="86" y="6"/>
                      <a:pt x="83" y="4"/>
                      <a:pt x="81" y="3"/>
                    </a:cubicBezTo>
                    <a:cubicBezTo>
                      <a:pt x="53" y="2"/>
                      <a:pt x="26" y="1"/>
                      <a:pt x="0"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1949" name="Freeform 1235"/>
              <p:cNvSpPr>
                <a:spLocks noEditPoints="1"/>
              </p:cNvSpPr>
              <p:nvPr/>
            </p:nvSpPr>
            <p:spPr bwMode="auto">
              <a:xfrm>
                <a:off x="1830" y="3693"/>
                <a:ext cx="298" cy="28"/>
              </a:xfrm>
              <a:custGeom>
                <a:avLst/>
                <a:gdLst>
                  <a:gd name="T0" fmla="*/ 249 w 359"/>
                  <a:gd name="T1" fmla="*/ 23 h 34"/>
                  <a:gd name="T2" fmla="*/ 259 w 359"/>
                  <a:gd name="T3" fmla="*/ 26 h 34"/>
                  <a:gd name="T4" fmla="*/ 272 w 359"/>
                  <a:gd name="T5" fmla="*/ 30 h 34"/>
                  <a:gd name="T6" fmla="*/ 276 w 359"/>
                  <a:gd name="T7" fmla="*/ 31 h 34"/>
                  <a:gd name="T8" fmla="*/ 337 w 359"/>
                  <a:gd name="T9" fmla="*/ 30 h 34"/>
                  <a:gd name="T10" fmla="*/ 359 w 359"/>
                  <a:gd name="T11" fmla="*/ 30 h 34"/>
                  <a:gd name="T12" fmla="*/ 359 w 359"/>
                  <a:gd name="T13" fmla="*/ 28 h 34"/>
                  <a:gd name="T14" fmla="*/ 249 w 359"/>
                  <a:gd name="T15" fmla="*/ 23 h 34"/>
                  <a:gd name="T16" fmla="*/ 0 w 359"/>
                  <a:gd name="T17" fmla="*/ 0 h 34"/>
                  <a:gd name="T18" fmla="*/ 59 w 359"/>
                  <a:gd name="T19" fmla="*/ 18 h 34"/>
                  <a:gd name="T20" fmla="*/ 134 w 359"/>
                  <a:gd name="T21" fmla="*/ 34 h 34"/>
                  <a:gd name="T22" fmla="*/ 186 w 359"/>
                  <a:gd name="T23" fmla="*/ 33 h 34"/>
                  <a:gd name="T24" fmla="*/ 183 w 359"/>
                  <a:gd name="T25" fmla="*/ 30 h 34"/>
                  <a:gd name="T26" fmla="*/ 171 w 359"/>
                  <a:gd name="T27" fmla="*/ 17 h 34"/>
                  <a:gd name="T28" fmla="*/ 0 w 359"/>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9" h="34">
                    <a:moveTo>
                      <a:pt x="249" y="23"/>
                    </a:moveTo>
                    <a:cubicBezTo>
                      <a:pt x="252" y="24"/>
                      <a:pt x="256" y="25"/>
                      <a:pt x="259" y="26"/>
                    </a:cubicBezTo>
                    <a:cubicBezTo>
                      <a:pt x="263" y="28"/>
                      <a:pt x="268" y="29"/>
                      <a:pt x="272" y="30"/>
                    </a:cubicBezTo>
                    <a:cubicBezTo>
                      <a:pt x="273" y="30"/>
                      <a:pt x="274" y="31"/>
                      <a:pt x="276" y="31"/>
                    </a:cubicBezTo>
                    <a:cubicBezTo>
                      <a:pt x="296" y="31"/>
                      <a:pt x="316" y="30"/>
                      <a:pt x="337" y="30"/>
                    </a:cubicBezTo>
                    <a:cubicBezTo>
                      <a:pt x="344" y="30"/>
                      <a:pt x="351" y="30"/>
                      <a:pt x="359" y="30"/>
                    </a:cubicBezTo>
                    <a:cubicBezTo>
                      <a:pt x="359" y="29"/>
                      <a:pt x="359" y="29"/>
                      <a:pt x="359" y="28"/>
                    </a:cubicBezTo>
                    <a:cubicBezTo>
                      <a:pt x="321" y="27"/>
                      <a:pt x="284" y="25"/>
                      <a:pt x="249" y="23"/>
                    </a:cubicBezTo>
                    <a:moveTo>
                      <a:pt x="0" y="0"/>
                    </a:moveTo>
                    <a:cubicBezTo>
                      <a:pt x="18" y="6"/>
                      <a:pt x="38" y="12"/>
                      <a:pt x="59" y="18"/>
                    </a:cubicBezTo>
                    <a:cubicBezTo>
                      <a:pt x="82" y="24"/>
                      <a:pt x="107" y="30"/>
                      <a:pt x="134" y="34"/>
                    </a:cubicBezTo>
                    <a:cubicBezTo>
                      <a:pt x="151" y="34"/>
                      <a:pt x="168" y="33"/>
                      <a:pt x="186" y="33"/>
                    </a:cubicBezTo>
                    <a:cubicBezTo>
                      <a:pt x="185" y="32"/>
                      <a:pt x="184" y="31"/>
                      <a:pt x="183" y="30"/>
                    </a:cubicBezTo>
                    <a:cubicBezTo>
                      <a:pt x="177" y="26"/>
                      <a:pt x="174" y="21"/>
                      <a:pt x="171" y="17"/>
                    </a:cubicBezTo>
                    <a:cubicBezTo>
                      <a:pt x="109" y="13"/>
                      <a:pt x="51" y="7"/>
                      <a:pt x="0"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1950" name="Freeform 1236"/>
              <p:cNvSpPr>
                <a:spLocks noEditPoints="1"/>
              </p:cNvSpPr>
              <p:nvPr/>
            </p:nvSpPr>
            <p:spPr bwMode="auto">
              <a:xfrm>
                <a:off x="1739" y="3621"/>
                <a:ext cx="202" cy="56"/>
              </a:xfrm>
              <a:custGeom>
                <a:avLst/>
                <a:gdLst>
                  <a:gd name="T0" fmla="*/ 24 w 244"/>
                  <a:gd name="T1" fmla="*/ 27 h 67"/>
                  <a:gd name="T2" fmla="*/ 24 w 244"/>
                  <a:gd name="T3" fmla="*/ 25 h 67"/>
                  <a:gd name="T4" fmla="*/ 25 w 244"/>
                  <a:gd name="T5" fmla="*/ 24 h 67"/>
                  <a:gd name="T6" fmla="*/ 24 w 244"/>
                  <a:gd name="T7" fmla="*/ 27 h 67"/>
                  <a:gd name="T8" fmla="*/ 20 w 244"/>
                  <a:gd name="T9" fmla="*/ 0 h 67"/>
                  <a:gd name="T10" fmla="*/ 5 w 244"/>
                  <a:gd name="T11" fmla="*/ 13 h 67"/>
                  <a:gd name="T12" fmla="*/ 0 w 244"/>
                  <a:gd name="T13" fmla="*/ 25 h 67"/>
                  <a:gd name="T14" fmla="*/ 155 w 244"/>
                  <a:gd name="T15" fmla="*/ 58 h 67"/>
                  <a:gd name="T16" fmla="*/ 244 w 244"/>
                  <a:gd name="T17" fmla="*/ 67 h 67"/>
                  <a:gd name="T18" fmla="*/ 125 w 244"/>
                  <a:gd name="T19" fmla="*/ 40 h 67"/>
                  <a:gd name="T20" fmla="*/ 33 w 244"/>
                  <a:gd name="T21" fmla="*/ 18 h 67"/>
                  <a:gd name="T22" fmla="*/ 33 w 244"/>
                  <a:gd name="T23" fmla="*/ 18 h 67"/>
                  <a:gd name="T24" fmla="*/ 28 w 244"/>
                  <a:gd name="T25" fmla="*/ 17 h 67"/>
                  <a:gd name="T26" fmla="*/ 32 w 244"/>
                  <a:gd name="T27" fmla="*/ 11 h 67"/>
                  <a:gd name="T28" fmla="*/ 34 w 244"/>
                  <a:gd name="T29" fmla="*/ 7 h 67"/>
                  <a:gd name="T30" fmla="*/ 20 w 244"/>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67">
                    <a:moveTo>
                      <a:pt x="24" y="27"/>
                    </a:moveTo>
                    <a:cubicBezTo>
                      <a:pt x="24" y="27"/>
                      <a:pt x="24" y="26"/>
                      <a:pt x="24" y="25"/>
                    </a:cubicBezTo>
                    <a:cubicBezTo>
                      <a:pt x="25" y="25"/>
                      <a:pt x="25" y="24"/>
                      <a:pt x="25" y="24"/>
                    </a:cubicBezTo>
                    <a:cubicBezTo>
                      <a:pt x="25" y="26"/>
                      <a:pt x="24" y="27"/>
                      <a:pt x="24" y="27"/>
                    </a:cubicBezTo>
                    <a:moveTo>
                      <a:pt x="20" y="0"/>
                    </a:moveTo>
                    <a:cubicBezTo>
                      <a:pt x="16" y="3"/>
                      <a:pt x="11" y="6"/>
                      <a:pt x="5" y="13"/>
                    </a:cubicBezTo>
                    <a:cubicBezTo>
                      <a:pt x="4" y="13"/>
                      <a:pt x="0" y="18"/>
                      <a:pt x="0" y="25"/>
                    </a:cubicBezTo>
                    <a:cubicBezTo>
                      <a:pt x="39" y="37"/>
                      <a:pt x="92" y="49"/>
                      <a:pt x="155" y="58"/>
                    </a:cubicBezTo>
                    <a:cubicBezTo>
                      <a:pt x="183" y="62"/>
                      <a:pt x="212" y="65"/>
                      <a:pt x="244" y="67"/>
                    </a:cubicBezTo>
                    <a:cubicBezTo>
                      <a:pt x="194" y="59"/>
                      <a:pt x="154" y="49"/>
                      <a:pt x="125" y="40"/>
                    </a:cubicBezTo>
                    <a:cubicBezTo>
                      <a:pt x="88" y="32"/>
                      <a:pt x="57" y="25"/>
                      <a:pt x="33" y="18"/>
                    </a:cubicBezTo>
                    <a:cubicBezTo>
                      <a:pt x="33" y="18"/>
                      <a:pt x="33" y="18"/>
                      <a:pt x="33" y="18"/>
                    </a:cubicBezTo>
                    <a:cubicBezTo>
                      <a:pt x="33" y="18"/>
                      <a:pt x="31" y="18"/>
                      <a:pt x="28" y="17"/>
                    </a:cubicBezTo>
                    <a:cubicBezTo>
                      <a:pt x="29" y="15"/>
                      <a:pt x="31" y="13"/>
                      <a:pt x="32" y="11"/>
                    </a:cubicBezTo>
                    <a:cubicBezTo>
                      <a:pt x="32" y="9"/>
                      <a:pt x="33" y="8"/>
                      <a:pt x="34" y="7"/>
                    </a:cubicBezTo>
                    <a:cubicBezTo>
                      <a:pt x="29" y="5"/>
                      <a:pt x="24" y="2"/>
                      <a:pt x="20"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1951" name="Freeform 1237"/>
              <p:cNvSpPr/>
              <p:nvPr/>
            </p:nvSpPr>
            <p:spPr bwMode="auto">
              <a:xfrm>
                <a:off x="1755" y="3616"/>
                <a:ext cx="15" cy="11"/>
              </a:xfrm>
              <a:custGeom>
                <a:avLst/>
                <a:gdLst>
                  <a:gd name="T0" fmla="*/ 14 w 18"/>
                  <a:gd name="T1" fmla="*/ 0 h 13"/>
                  <a:gd name="T2" fmla="*/ 0 w 18"/>
                  <a:gd name="T3" fmla="*/ 6 h 13"/>
                  <a:gd name="T4" fmla="*/ 0 w 18"/>
                  <a:gd name="T5" fmla="*/ 6 h 13"/>
                  <a:gd name="T6" fmla="*/ 14 w 18"/>
                  <a:gd name="T7" fmla="*/ 13 h 13"/>
                  <a:gd name="T8" fmla="*/ 16 w 18"/>
                  <a:gd name="T9" fmla="*/ 1 h 13"/>
                  <a:gd name="T10" fmla="*/ 14 w 18"/>
                  <a:gd name="T11" fmla="*/ 0 h 13"/>
                </a:gdLst>
                <a:ahLst/>
                <a:cxnLst>
                  <a:cxn ang="0">
                    <a:pos x="T0" y="T1"/>
                  </a:cxn>
                  <a:cxn ang="0">
                    <a:pos x="T2" y="T3"/>
                  </a:cxn>
                  <a:cxn ang="0">
                    <a:pos x="T4" y="T5"/>
                  </a:cxn>
                  <a:cxn ang="0">
                    <a:pos x="T6" y="T7"/>
                  </a:cxn>
                  <a:cxn ang="0">
                    <a:pos x="T8" y="T9"/>
                  </a:cxn>
                  <a:cxn ang="0">
                    <a:pos x="T10" y="T11"/>
                  </a:cxn>
                </a:cxnLst>
                <a:rect l="0" t="0" r="r" b="b"/>
                <a:pathLst>
                  <a:path w="18" h="13">
                    <a:moveTo>
                      <a:pt x="14" y="0"/>
                    </a:moveTo>
                    <a:cubicBezTo>
                      <a:pt x="11" y="0"/>
                      <a:pt x="6" y="2"/>
                      <a:pt x="0" y="6"/>
                    </a:cubicBezTo>
                    <a:cubicBezTo>
                      <a:pt x="0" y="6"/>
                      <a:pt x="0" y="6"/>
                      <a:pt x="0" y="6"/>
                    </a:cubicBezTo>
                    <a:cubicBezTo>
                      <a:pt x="4" y="8"/>
                      <a:pt x="9" y="11"/>
                      <a:pt x="14" y="13"/>
                    </a:cubicBezTo>
                    <a:cubicBezTo>
                      <a:pt x="17" y="7"/>
                      <a:pt x="18" y="3"/>
                      <a:pt x="16" y="1"/>
                    </a:cubicBezTo>
                    <a:cubicBezTo>
                      <a:pt x="16" y="1"/>
                      <a:pt x="15" y="0"/>
                      <a:pt x="14"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1952" name="Freeform 1238"/>
              <p:cNvSpPr/>
              <p:nvPr/>
            </p:nvSpPr>
            <p:spPr bwMode="auto">
              <a:xfrm>
                <a:off x="1808" y="3641"/>
                <a:ext cx="79" cy="21"/>
              </a:xfrm>
              <a:custGeom>
                <a:avLst/>
                <a:gdLst>
                  <a:gd name="T0" fmla="*/ 0 w 95"/>
                  <a:gd name="T1" fmla="*/ 0 h 25"/>
                  <a:gd name="T2" fmla="*/ 41 w 95"/>
                  <a:gd name="T3" fmla="*/ 16 h 25"/>
                  <a:gd name="T4" fmla="*/ 95 w 95"/>
                  <a:gd name="T5" fmla="*/ 25 h 25"/>
                  <a:gd name="T6" fmla="*/ 65 w 95"/>
                  <a:gd name="T7" fmla="*/ 15 h 25"/>
                  <a:gd name="T8" fmla="*/ 0 w 95"/>
                  <a:gd name="T9" fmla="*/ 0 h 25"/>
                </a:gdLst>
                <a:ahLst/>
                <a:cxnLst>
                  <a:cxn ang="0">
                    <a:pos x="T0" y="T1"/>
                  </a:cxn>
                  <a:cxn ang="0">
                    <a:pos x="T2" y="T3"/>
                  </a:cxn>
                  <a:cxn ang="0">
                    <a:pos x="T4" y="T5"/>
                  </a:cxn>
                  <a:cxn ang="0">
                    <a:pos x="T6" y="T7"/>
                  </a:cxn>
                  <a:cxn ang="0">
                    <a:pos x="T8" y="T9"/>
                  </a:cxn>
                </a:cxnLst>
                <a:rect l="0" t="0" r="r" b="b"/>
                <a:pathLst>
                  <a:path w="95" h="25">
                    <a:moveTo>
                      <a:pt x="0" y="0"/>
                    </a:moveTo>
                    <a:cubicBezTo>
                      <a:pt x="9" y="4"/>
                      <a:pt x="23" y="10"/>
                      <a:pt x="41" y="16"/>
                    </a:cubicBezTo>
                    <a:cubicBezTo>
                      <a:pt x="58" y="19"/>
                      <a:pt x="76" y="22"/>
                      <a:pt x="95" y="25"/>
                    </a:cubicBezTo>
                    <a:cubicBezTo>
                      <a:pt x="82" y="21"/>
                      <a:pt x="72" y="18"/>
                      <a:pt x="65" y="15"/>
                    </a:cubicBezTo>
                    <a:cubicBezTo>
                      <a:pt x="41" y="10"/>
                      <a:pt x="19" y="5"/>
                      <a:pt x="0"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1953" name="Freeform 1239"/>
              <p:cNvSpPr/>
              <p:nvPr/>
            </p:nvSpPr>
            <p:spPr bwMode="auto">
              <a:xfrm>
                <a:off x="1796" y="3628"/>
                <a:ext cx="186" cy="26"/>
              </a:xfrm>
              <a:custGeom>
                <a:avLst/>
                <a:gdLst>
                  <a:gd name="T0" fmla="*/ 19 w 224"/>
                  <a:gd name="T1" fmla="*/ 0 h 31"/>
                  <a:gd name="T2" fmla="*/ 1 w 224"/>
                  <a:gd name="T3" fmla="*/ 4 h 31"/>
                  <a:gd name="T4" fmla="*/ 15 w 224"/>
                  <a:gd name="T5" fmla="*/ 16 h 31"/>
                  <a:gd name="T6" fmla="*/ 80 w 224"/>
                  <a:gd name="T7" fmla="*/ 31 h 31"/>
                  <a:gd name="T8" fmla="*/ 69 w 224"/>
                  <a:gd name="T9" fmla="*/ 21 h 31"/>
                  <a:gd name="T10" fmla="*/ 133 w 224"/>
                  <a:gd name="T11" fmla="*/ 13 h 31"/>
                  <a:gd name="T12" fmla="*/ 224 w 224"/>
                  <a:gd name="T13" fmla="*/ 15 h 31"/>
                  <a:gd name="T14" fmla="*/ 180 w 224"/>
                  <a:gd name="T15" fmla="*/ 9 h 31"/>
                  <a:gd name="T16" fmla="*/ 19 w 224"/>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31">
                    <a:moveTo>
                      <a:pt x="19" y="0"/>
                    </a:moveTo>
                    <a:cubicBezTo>
                      <a:pt x="8" y="0"/>
                      <a:pt x="2" y="1"/>
                      <a:pt x="1" y="4"/>
                    </a:cubicBezTo>
                    <a:cubicBezTo>
                      <a:pt x="0" y="6"/>
                      <a:pt x="5" y="10"/>
                      <a:pt x="15" y="16"/>
                    </a:cubicBezTo>
                    <a:cubicBezTo>
                      <a:pt x="34" y="21"/>
                      <a:pt x="56" y="26"/>
                      <a:pt x="80" y="31"/>
                    </a:cubicBezTo>
                    <a:cubicBezTo>
                      <a:pt x="73" y="27"/>
                      <a:pt x="69" y="24"/>
                      <a:pt x="69" y="21"/>
                    </a:cubicBezTo>
                    <a:cubicBezTo>
                      <a:pt x="70" y="15"/>
                      <a:pt x="93" y="13"/>
                      <a:pt x="133" y="13"/>
                    </a:cubicBezTo>
                    <a:cubicBezTo>
                      <a:pt x="158" y="13"/>
                      <a:pt x="188" y="14"/>
                      <a:pt x="224" y="15"/>
                    </a:cubicBezTo>
                    <a:cubicBezTo>
                      <a:pt x="209" y="13"/>
                      <a:pt x="194" y="11"/>
                      <a:pt x="180" y="9"/>
                    </a:cubicBezTo>
                    <a:cubicBezTo>
                      <a:pt x="102" y="7"/>
                      <a:pt x="46" y="0"/>
                      <a:pt x="19"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1954" name="Freeform 1240"/>
              <p:cNvSpPr/>
              <p:nvPr/>
            </p:nvSpPr>
            <p:spPr bwMode="auto">
              <a:xfrm>
                <a:off x="1945" y="3635"/>
                <a:ext cx="102" cy="8"/>
              </a:xfrm>
              <a:custGeom>
                <a:avLst/>
                <a:gdLst>
                  <a:gd name="T0" fmla="*/ 0 w 123"/>
                  <a:gd name="T1" fmla="*/ 0 h 9"/>
                  <a:gd name="T2" fmla="*/ 44 w 123"/>
                  <a:gd name="T3" fmla="*/ 6 h 9"/>
                  <a:gd name="T4" fmla="*/ 123 w 123"/>
                  <a:gd name="T5" fmla="*/ 9 h 9"/>
                  <a:gd name="T6" fmla="*/ 98 w 123"/>
                  <a:gd name="T7" fmla="*/ 1 h 9"/>
                  <a:gd name="T8" fmla="*/ 67 w 123"/>
                  <a:gd name="T9" fmla="*/ 1 h 9"/>
                  <a:gd name="T10" fmla="*/ 48 w 123"/>
                  <a:gd name="T11" fmla="*/ 1 h 9"/>
                  <a:gd name="T12" fmla="*/ 0 w 12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3" h="9">
                    <a:moveTo>
                      <a:pt x="0" y="0"/>
                    </a:moveTo>
                    <a:cubicBezTo>
                      <a:pt x="14" y="2"/>
                      <a:pt x="29" y="4"/>
                      <a:pt x="44" y="6"/>
                    </a:cubicBezTo>
                    <a:cubicBezTo>
                      <a:pt x="68" y="7"/>
                      <a:pt x="94" y="8"/>
                      <a:pt x="123" y="9"/>
                    </a:cubicBezTo>
                    <a:cubicBezTo>
                      <a:pt x="115" y="6"/>
                      <a:pt x="107" y="3"/>
                      <a:pt x="98" y="1"/>
                    </a:cubicBezTo>
                    <a:cubicBezTo>
                      <a:pt x="88" y="1"/>
                      <a:pt x="77" y="1"/>
                      <a:pt x="67" y="1"/>
                    </a:cubicBezTo>
                    <a:cubicBezTo>
                      <a:pt x="60" y="1"/>
                      <a:pt x="54" y="1"/>
                      <a:pt x="48" y="1"/>
                    </a:cubicBezTo>
                    <a:cubicBezTo>
                      <a:pt x="31" y="1"/>
                      <a:pt x="15" y="1"/>
                      <a:pt x="0" y="0"/>
                    </a:cubicBezTo>
                  </a:path>
                </a:pathLst>
              </a:custGeom>
              <a:solidFill>
                <a:srgbClr val="4C6C80"/>
              </a:solidFill>
              <a:ln>
                <a:noFill/>
              </a:ln>
            </p:spPr>
            <p:txBody>
              <a:bodyPr vert="horz" wrap="square" lIns="91440" tIns="45720" rIns="91440" bIns="45720" numCol="1" anchor="t" anchorCtr="0" compatLnSpc="1"/>
              <a:lstStyle/>
              <a:p>
                <a:endParaRPr lang="zh-CN" altLang="en-US"/>
              </a:p>
            </p:txBody>
          </p:sp>
          <p:sp>
            <p:nvSpPr>
              <p:cNvPr id="1955" name="Freeform 1241"/>
              <p:cNvSpPr/>
              <p:nvPr/>
            </p:nvSpPr>
            <p:spPr bwMode="auto">
              <a:xfrm>
                <a:off x="2275" y="3629"/>
                <a:ext cx="7" cy="0"/>
              </a:xfrm>
              <a:custGeom>
                <a:avLst/>
                <a:gdLst>
                  <a:gd name="T0" fmla="*/ 8 w 8"/>
                  <a:gd name="T1" fmla="*/ 0 h 1"/>
                  <a:gd name="T2" fmla="*/ 0 w 8"/>
                  <a:gd name="T3" fmla="*/ 0 h 1"/>
                  <a:gd name="T4" fmla="*/ 2 w 8"/>
                  <a:gd name="T5" fmla="*/ 1 h 1"/>
                  <a:gd name="T6" fmla="*/ 8 w 8"/>
                  <a:gd name="T7" fmla="*/ 0 h 1"/>
                </a:gdLst>
                <a:ahLst/>
                <a:cxnLst>
                  <a:cxn ang="0">
                    <a:pos x="T0" y="T1"/>
                  </a:cxn>
                  <a:cxn ang="0">
                    <a:pos x="T2" y="T3"/>
                  </a:cxn>
                  <a:cxn ang="0">
                    <a:pos x="T4" y="T5"/>
                  </a:cxn>
                  <a:cxn ang="0">
                    <a:pos x="T6" y="T7"/>
                  </a:cxn>
                </a:cxnLst>
                <a:rect l="0" t="0" r="r" b="b"/>
                <a:pathLst>
                  <a:path w="8" h="1">
                    <a:moveTo>
                      <a:pt x="8" y="0"/>
                    </a:moveTo>
                    <a:cubicBezTo>
                      <a:pt x="5" y="0"/>
                      <a:pt x="3" y="0"/>
                      <a:pt x="0" y="0"/>
                    </a:cubicBezTo>
                    <a:cubicBezTo>
                      <a:pt x="1" y="0"/>
                      <a:pt x="1" y="0"/>
                      <a:pt x="2" y="1"/>
                    </a:cubicBezTo>
                    <a:cubicBezTo>
                      <a:pt x="4" y="0"/>
                      <a:pt x="6" y="0"/>
                      <a:pt x="8" y="0"/>
                    </a:cubicBezTo>
                  </a:path>
                </a:pathLst>
              </a:custGeom>
              <a:solidFill>
                <a:srgbClr val="416479"/>
              </a:solidFill>
              <a:ln>
                <a:noFill/>
              </a:ln>
            </p:spPr>
            <p:txBody>
              <a:bodyPr vert="horz" wrap="square" lIns="91440" tIns="45720" rIns="91440" bIns="45720" numCol="1" anchor="t" anchorCtr="0" compatLnSpc="1"/>
              <a:lstStyle/>
              <a:p>
                <a:endParaRPr lang="zh-CN" altLang="en-US"/>
              </a:p>
            </p:txBody>
          </p:sp>
          <p:sp>
            <p:nvSpPr>
              <p:cNvPr id="1956" name="Freeform 1242"/>
              <p:cNvSpPr/>
              <p:nvPr/>
            </p:nvSpPr>
            <p:spPr bwMode="auto">
              <a:xfrm>
                <a:off x="2277" y="3628"/>
                <a:ext cx="13" cy="2"/>
              </a:xfrm>
              <a:custGeom>
                <a:avLst/>
                <a:gdLst>
                  <a:gd name="T0" fmla="*/ 13 w 15"/>
                  <a:gd name="T1" fmla="*/ 0 h 3"/>
                  <a:gd name="T2" fmla="*/ 6 w 15"/>
                  <a:gd name="T3" fmla="*/ 1 h 3"/>
                  <a:gd name="T4" fmla="*/ 0 w 15"/>
                  <a:gd name="T5" fmla="*/ 2 h 3"/>
                  <a:gd name="T6" fmla="*/ 5 w 15"/>
                  <a:gd name="T7" fmla="*/ 3 h 3"/>
                  <a:gd name="T8" fmla="*/ 15 w 15"/>
                  <a:gd name="T9" fmla="*/ 1 h 3"/>
                  <a:gd name="T10" fmla="*/ 13 w 15"/>
                  <a:gd name="T11" fmla="*/ 0 h 3"/>
                </a:gdLst>
                <a:ahLst/>
                <a:cxnLst>
                  <a:cxn ang="0">
                    <a:pos x="T0" y="T1"/>
                  </a:cxn>
                  <a:cxn ang="0">
                    <a:pos x="T2" y="T3"/>
                  </a:cxn>
                  <a:cxn ang="0">
                    <a:pos x="T4" y="T5"/>
                  </a:cxn>
                  <a:cxn ang="0">
                    <a:pos x="T6" y="T7"/>
                  </a:cxn>
                  <a:cxn ang="0">
                    <a:pos x="T8" y="T9"/>
                  </a:cxn>
                  <a:cxn ang="0">
                    <a:pos x="T10" y="T11"/>
                  </a:cxn>
                </a:cxnLst>
                <a:rect l="0" t="0" r="r" b="b"/>
                <a:pathLst>
                  <a:path w="15" h="3">
                    <a:moveTo>
                      <a:pt x="13" y="0"/>
                    </a:moveTo>
                    <a:cubicBezTo>
                      <a:pt x="11" y="1"/>
                      <a:pt x="9" y="1"/>
                      <a:pt x="6" y="1"/>
                    </a:cubicBezTo>
                    <a:cubicBezTo>
                      <a:pt x="4" y="1"/>
                      <a:pt x="2" y="1"/>
                      <a:pt x="0" y="2"/>
                    </a:cubicBezTo>
                    <a:cubicBezTo>
                      <a:pt x="2" y="2"/>
                      <a:pt x="4" y="3"/>
                      <a:pt x="5" y="3"/>
                    </a:cubicBezTo>
                    <a:cubicBezTo>
                      <a:pt x="8" y="2"/>
                      <a:pt x="12" y="2"/>
                      <a:pt x="15" y="1"/>
                    </a:cubicBezTo>
                    <a:cubicBezTo>
                      <a:pt x="14" y="1"/>
                      <a:pt x="14" y="1"/>
                      <a:pt x="13" y="0"/>
                    </a:cubicBezTo>
                  </a:path>
                </a:pathLst>
              </a:custGeom>
              <a:solidFill>
                <a:srgbClr val="29404D"/>
              </a:solidFill>
              <a:ln>
                <a:noFill/>
              </a:ln>
            </p:spPr>
            <p:txBody>
              <a:bodyPr vert="horz" wrap="square" lIns="91440" tIns="45720" rIns="91440" bIns="45720" numCol="1" anchor="t" anchorCtr="0" compatLnSpc="1"/>
              <a:lstStyle/>
              <a:p>
                <a:endParaRPr lang="zh-CN" altLang="en-US"/>
              </a:p>
            </p:txBody>
          </p:sp>
          <p:sp>
            <p:nvSpPr>
              <p:cNvPr id="1957" name="Freeform 1243"/>
              <p:cNvSpPr/>
              <p:nvPr/>
            </p:nvSpPr>
            <p:spPr bwMode="auto">
              <a:xfrm>
                <a:off x="2260" y="3629"/>
                <a:ext cx="2" cy="0"/>
              </a:xfrm>
              <a:custGeom>
                <a:avLst/>
                <a:gdLst>
                  <a:gd name="T0" fmla="*/ 3 w 3"/>
                  <a:gd name="T1" fmla="*/ 0 h 1"/>
                  <a:gd name="T2" fmla="*/ 0 w 3"/>
                  <a:gd name="T3" fmla="*/ 0 h 1"/>
                  <a:gd name="T4" fmla="*/ 0 w 3"/>
                  <a:gd name="T5" fmla="*/ 0 h 1"/>
                  <a:gd name="T6" fmla="*/ 2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1" y="0"/>
                      <a:pt x="0" y="0"/>
                    </a:cubicBezTo>
                    <a:cubicBezTo>
                      <a:pt x="0" y="0"/>
                      <a:pt x="0" y="0"/>
                      <a:pt x="0" y="0"/>
                    </a:cubicBezTo>
                    <a:cubicBezTo>
                      <a:pt x="1" y="0"/>
                      <a:pt x="2" y="1"/>
                      <a:pt x="2" y="1"/>
                    </a:cubicBezTo>
                    <a:cubicBezTo>
                      <a:pt x="3" y="1"/>
                      <a:pt x="3" y="0"/>
                      <a:pt x="3" y="0"/>
                    </a:cubicBezTo>
                  </a:path>
                </a:pathLst>
              </a:custGeom>
              <a:solidFill>
                <a:srgbClr val="416479"/>
              </a:solidFill>
              <a:ln>
                <a:noFill/>
              </a:ln>
            </p:spPr>
            <p:txBody>
              <a:bodyPr vert="horz" wrap="square" lIns="91440" tIns="45720" rIns="91440" bIns="45720" numCol="1" anchor="t" anchorCtr="0" compatLnSpc="1"/>
              <a:lstStyle/>
              <a:p>
                <a:endParaRPr lang="zh-CN" altLang="en-US"/>
              </a:p>
            </p:txBody>
          </p:sp>
          <p:sp>
            <p:nvSpPr>
              <p:cNvPr id="1958" name="Freeform 1244"/>
              <p:cNvSpPr/>
              <p:nvPr/>
            </p:nvSpPr>
            <p:spPr bwMode="auto">
              <a:xfrm>
                <a:off x="2281" y="3629"/>
                <a:ext cx="22" cy="5"/>
              </a:xfrm>
              <a:custGeom>
                <a:avLst/>
                <a:gdLst>
                  <a:gd name="T0" fmla="*/ 12 w 26"/>
                  <a:gd name="T1" fmla="*/ 0 h 5"/>
                  <a:gd name="T2" fmla="*/ 0 w 26"/>
                  <a:gd name="T3" fmla="*/ 1 h 5"/>
                  <a:gd name="T4" fmla="*/ 8 w 26"/>
                  <a:gd name="T5" fmla="*/ 4 h 5"/>
                  <a:gd name="T6" fmla="*/ 9 w 26"/>
                  <a:gd name="T7" fmla="*/ 2 h 5"/>
                  <a:gd name="T8" fmla="*/ 9 w 26"/>
                  <a:gd name="T9" fmla="*/ 4 h 5"/>
                  <a:gd name="T10" fmla="*/ 9 w 26"/>
                  <a:gd name="T11" fmla="*/ 4 h 5"/>
                  <a:gd name="T12" fmla="*/ 26 w 26"/>
                  <a:gd name="T13" fmla="*/ 5 h 5"/>
                  <a:gd name="T14" fmla="*/ 12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12" y="0"/>
                    </a:moveTo>
                    <a:cubicBezTo>
                      <a:pt x="8" y="0"/>
                      <a:pt x="4" y="1"/>
                      <a:pt x="0" y="1"/>
                    </a:cubicBezTo>
                    <a:cubicBezTo>
                      <a:pt x="3" y="2"/>
                      <a:pt x="6" y="3"/>
                      <a:pt x="8" y="4"/>
                    </a:cubicBezTo>
                    <a:cubicBezTo>
                      <a:pt x="9" y="3"/>
                      <a:pt x="9" y="2"/>
                      <a:pt x="9" y="2"/>
                    </a:cubicBezTo>
                    <a:cubicBezTo>
                      <a:pt x="9" y="2"/>
                      <a:pt x="9" y="3"/>
                      <a:pt x="9" y="4"/>
                    </a:cubicBezTo>
                    <a:cubicBezTo>
                      <a:pt x="9" y="4"/>
                      <a:pt x="9" y="4"/>
                      <a:pt x="9" y="4"/>
                    </a:cubicBezTo>
                    <a:cubicBezTo>
                      <a:pt x="15" y="4"/>
                      <a:pt x="20" y="4"/>
                      <a:pt x="26" y="5"/>
                    </a:cubicBezTo>
                    <a:cubicBezTo>
                      <a:pt x="21" y="3"/>
                      <a:pt x="16" y="1"/>
                      <a:pt x="12" y="0"/>
                    </a:cubicBezTo>
                  </a:path>
                </a:pathLst>
              </a:custGeom>
              <a:solidFill>
                <a:srgbClr val="426572"/>
              </a:solidFill>
              <a:ln>
                <a:noFill/>
              </a:ln>
            </p:spPr>
            <p:txBody>
              <a:bodyPr vert="horz" wrap="square" lIns="91440" tIns="45720" rIns="91440" bIns="45720" numCol="1" anchor="t" anchorCtr="0" compatLnSpc="1"/>
              <a:lstStyle/>
              <a:p>
                <a:endParaRPr lang="zh-CN" altLang="en-US"/>
              </a:p>
            </p:txBody>
          </p:sp>
          <p:sp>
            <p:nvSpPr>
              <p:cNvPr id="1959" name="Freeform 1245"/>
              <p:cNvSpPr/>
              <p:nvPr/>
            </p:nvSpPr>
            <p:spPr bwMode="auto">
              <a:xfrm>
                <a:off x="2281" y="3629"/>
                <a:ext cx="10" cy="1"/>
              </a:xfrm>
              <a:custGeom>
                <a:avLst/>
                <a:gdLst>
                  <a:gd name="T0" fmla="*/ 10 w 12"/>
                  <a:gd name="T1" fmla="*/ 0 h 2"/>
                  <a:gd name="T2" fmla="*/ 0 w 12"/>
                  <a:gd name="T3" fmla="*/ 2 h 2"/>
                  <a:gd name="T4" fmla="*/ 0 w 12"/>
                  <a:gd name="T5" fmla="*/ 2 h 2"/>
                  <a:gd name="T6" fmla="*/ 12 w 12"/>
                  <a:gd name="T7" fmla="*/ 1 h 2"/>
                  <a:gd name="T8" fmla="*/ 10 w 12"/>
                  <a:gd name="T9" fmla="*/ 0 h 2"/>
                </a:gdLst>
                <a:ahLst/>
                <a:cxnLst>
                  <a:cxn ang="0">
                    <a:pos x="T0" y="T1"/>
                  </a:cxn>
                  <a:cxn ang="0">
                    <a:pos x="T2" y="T3"/>
                  </a:cxn>
                  <a:cxn ang="0">
                    <a:pos x="T4" y="T5"/>
                  </a:cxn>
                  <a:cxn ang="0">
                    <a:pos x="T6" y="T7"/>
                  </a:cxn>
                  <a:cxn ang="0">
                    <a:pos x="T8" y="T9"/>
                  </a:cxn>
                </a:cxnLst>
                <a:rect l="0" t="0" r="r" b="b"/>
                <a:pathLst>
                  <a:path w="12" h="2">
                    <a:moveTo>
                      <a:pt x="10" y="0"/>
                    </a:moveTo>
                    <a:cubicBezTo>
                      <a:pt x="7" y="1"/>
                      <a:pt x="3" y="1"/>
                      <a:pt x="0" y="2"/>
                    </a:cubicBezTo>
                    <a:cubicBezTo>
                      <a:pt x="0" y="2"/>
                      <a:pt x="0" y="2"/>
                      <a:pt x="0" y="2"/>
                    </a:cubicBezTo>
                    <a:cubicBezTo>
                      <a:pt x="4" y="2"/>
                      <a:pt x="8" y="1"/>
                      <a:pt x="12" y="1"/>
                    </a:cubicBezTo>
                    <a:cubicBezTo>
                      <a:pt x="11" y="1"/>
                      <a:pt x="10" y="0"/>
                      <a:pt x="10" y="0"/>
                    </a:cubicBezTo>
                  </a:path>
                </a:pathLst>
              </a:custGeom>
              <a:solidFill>
                <a:srgbClr val="243B49"/>
              </a:solidFill>
              <a:ln>
                <a:noFill/>
              </a:ln>
            </p:spPr>
            <p:txBody>
              <a:bodyPr vert="horz" wrap="square" lIns="91440" tIns="45720" rIns="91440" bIns="45720" numCol="1" anchor="t" anchorCtr="0" compatLnSpc="1"/>
              <a:lstStyle/>
              <a:p>
                <a:endParaRPr lang="zh-CN" altLang="en-US"/>
              </a:p>
            </p:txBody>
          </p:sp>
          <p:sp>
            <p:nvSpPr>
              <p:cNvPr id="1960" name="Freeform 1246"/>
              <p:cNvSpPr/>
              <p:nvPr/>
            </p:nvSpPr>
            <p:spPr bwMode="auto">
              <a:xfrm>
                <a:off x="2260" y="3629"/>
                <a:ext cx="1" cy="1"/>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2"/>
                      <a:pt x="1" y="2"/>
                    </a:cubicBezTo>
                    <a:cubicBezTo>
                      <a:pt x="1" y="2"/>
                      <a:pt x="2" y="1"/>
                      <a:pt x="2" y="1"/>
                    </a:cubicBezTo>
                    <a:cubicBezTo>
                      <a:pt x="2" y="1"/>
                      <a:pt x="1" y="0"/>
                      <a:pt x="0" y="0"/>
                    </a:cubicBezTo>
                  </a:path>
                </a:pathLst>
              </a:custGeom>
              <a:solidFill>
                <a:srgbClr val="395B72"/>
              </a:solidFill>
              <a:ln>
                <a:noFill/>
              </a:ln>
            </p:spPr>
            <p:txBody>
              <a:bodyPr vert="horz" wrap="square" lIns="91440" tIns="45720" rIns="91440" bIns="45720" numCol="1" anchor="t" anchorCtr="0" compatLnSpc="1"/>
              <a:lstStyle/>
              <a:p>
                <a:endParaRPr lang="zh-CN" altLang="en-US"/>
              </a:p>
            </p:txBody>
          </p:sp>
          <p:sp>
            <p:nvSpPr>
              <p:cNvPr id="1961" name="Freeform 1247"/>
              <p:cNvSpPr/>
              <p:nvPr/>
            </p:nvSpPr>
            <p:spPr bwMode="auto">
              <a:xfrm>
                <a:off x="2289" y="3633"/>
                <a:ext cx="14" cy="1"/>
              </a:xfrm>
              <a:custGeom>
                <a:avLst/>
                <a:gdLst>
                  <a:gd name="T0" fmla="*/ 0 w 17"/>
                  <a:gd name="T1" fmla="*/ 0 h 1"/>
                  <a:gd name="T2" fmla="*/ 1 w 17"/>
                  <a:gd name="T3" fmla="*/ 0 h 1"/>
                  <a:gd name="T4" fmla="*/ 17 w 17"/>
                  <a:gd name="T5" fmla="*/ 1 h 1"/>
                  <a:gd name="T6" fmla="*/ 17 w 17"/>
                  <a:gd name="T7" fmla="*/ 1 h 1"/>
                  <a:gd name="T8" fmla="*/ 0 w 17"/>
                  <a:gd name="T9" fmla="*/ 0 h 1"/>
                </a:gdLst>
                <a:ahLst/>
                <a:cxnLst>
                  <a:cxn ang="0">
                    <a:pos x="T0" y="T1"/>
                  </a:cxn>
                  <a:cxn ang="0">
                    <a:pos x="T2" y="T3"/>
                  </a:cxn>
                  <a:cxn ang="0">
                    <a:pos x="T4" y="T5"/>
                  </a:cxn>
                  <a:cxn ang="0">
                    <a:pos x="T6" y="T7"/>
                  </a:cxn>
                  <a:cxn ang="0">
                    <a:pos x="T8" y="T9"/>
                  </a:cxn>
                </a:cxnLst>
                <a:rect l="0" t="0" r="r" b="b"/>
                <a:pathLst>
                  <a:path w="17" h="1">
                    <a:moveTo>
                      <a:pt x="0" y="0"/>
                    </a:moveTo>
                    <a:cubicBezTo>
                      <a:pt x="0" y="0"/>
                      <a:pt x="0" y="0"/>
                      <a:pt x="1" y="0"/>
                    </a:cubicBezTo>
                    <a:cubicBezTo>
                      <a:pt x="6" y="0"/>
                      <a:pt x="12" y="1"/>
                      <a:pt x="17" y="1"/>
                    </a:cubicBezTo>
                    <a:cubicBezTo>
                      <a:pt x="17" y="1"/>
                      <a:pt x="17" y="1"/>
                      <a:pt x="17" y="1"/>
                    </a:cubicBezTo>
                    <a:cubicBezTo>
                      <a:pt x="11" y="0"/>
                      <a:pt x="6" y="0"/>
                      <a:pt x="0" y="0"/>
                    </a:cubicBezTo>
                  </a:path>
                </a:pathLst>
              </a:custGeom>
              <a:solidFill>
                <a:srgbClr val="3A5C6B"/>
              </a:solidFill>
              <a:ln>
                <a:noFill/>
              </a:ln>
            </p:spPr>
            <p:txBody>
              <a:bodyPr vert="horz" wrap="square" lIns="91440" tIns="45720" rIns="91440" bIns="45720" numCol="1" anchor="t" anchorCtr="0" compatLnSpc="1"/>
              <a:lstStyle/>
              <a:p>
                <a:endParaRPr lang="zh-CN" altLang="en-US"/>
              </a:p>
            </p:txBody>
          </p:sp>
          <p:sp>
            <p:nvSpPr>
              <p:cNvPr id="1962" name="Freeform 1248"/>
              <p:cNvSpPr/>
              <p:nvPr/>
            </p:nvSpPr>
            <p:spPr bwMode="auto">
              <a:xfrm>
                <a:off x="2261" y="3629"/>
                <a:ext cx="16" cy="2"/>
              </a:xfrm>
              <a:custGeom>
                <a:avLst/>
                <a:gdLst>
                  <a:gd name="T0" fmla="*/ 17 w 19"/>
                  <a:gd name="T1" fmla="*/ 0 h 3"/>
                  <a:gd name="T2" fmla="*/ 1 w 19"/>
                  <a:gd name="T3" fmla="*/ 0 h 3"/>
                  <a:gd name="T4" fmla="*/ 0 w 19"/>
                  <a:gd name="T5" fmla="*/ 1 h 3"/>
                  <a:gd name="T6" fmla="*/ 2 w 19"/>
                  <a:gd name="T7" fmla="*/ 3 h 3"/>
                  <a:gd name="T8" fmla="*/ 4 w 19"/>
                  <a:gd name="T9" fmla="*/ 3 h 3"/>
                  <a:gd name="T10" fmla="*/ 19 w 19"/>
                  <a:gd name="T11" fmla="*/ 1 h 3"/>
                  <a:gd name="T12" fmla="*/ 17 w 1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9" h="3">
                    <a:moveTo>
                      <a:pt x="17" y="0"/>
                    </a:moveTo>
                    <a:cubicBezTo>
                      <a:pt x="12" y="0"/>
                      <a:pt x="6" y="0"/>
                      <a:pt x="1" y="0"/>
                    </a:cubicBezTo>
                    <a:cubicBezTo>
                      <a:pt x="1" y="0"/>
                      <a:pt x="1" y="1"/>
                      <a:pt x="0" y="1"/>
                    </a:cubicBezTo>
                    <a:cubicBezTo>
                      <a:pt x="1" y="2"/>
                      <a:pt x="2" y="2"/>
                      <a:pt x="2" y="3"/>
                    </a:cubicBezTo>
                    <a:cubicBezTo>
                      <a:pt x="3" y="3"/>
                      <a:pt x="4" y="3"/>
                      <a:pt x="4" y="3"/>
                    </a:cubicBezTo>
                    <a:cubicBezTo>
                      <a:pt x="9" y="2"/>
                      <a:pt x="14" y="1"/>
                      <a:pt x="19" y="1"/>
                    </a:cubicBezTo>
                    <a:cubicBezTo>
                      <a:pt x="18" y="0"/>
                      <a:pt x="18" y="0"/>
                      <a:pt x="17" y="0"/>
                    </a:cubicBezTo>
                  </a:path>
                </a:pathLst>
              </a:custGeom>
              <a:solidFill>
                <a:srgbClr val="395B72"/>
              </a:solidFill>
              <a:ln>
                <a:noFill/>
              </a:ln>
            </p:spPr>
            <p:txBody>
              <a:bodyPr vert="horz" wrap="square" lIns="91440" tIns="45720" rIns="91440" bIns="45720" numCol="1" anchor="t" anchorCtr="0" compatLnSpc="1"/>
              <a:lstStyle/>
              <a:p>
                <a:endParaRPr lang="zh-CN" altLang="en-US"/>
              </a:p>
            </p:txBody>
          </p:sp>
          <p:sp>
            <p:nvSpPr>
              <p:cNvPr id="1963" name="Freeform 1249"/>
              <p:cNvSpPr/>
              <p:nvPr/>
            </p:nvSpPr>
            <p:spPr bwMode="auto">
              <a:xfrm>
                <a:off x="2272" y="3630"/>
                <a:ext cx="9" cy="2"/>
              </a:xfrm>
              <a:custGeom>
                <a:avLst/>
                <a:gdLst>
                  <a:gd name="T0" fmla="*/ 11 w 11"/>
                  <a:gd name="T1" fmla="*/ 0 h 2"/>
                  <a:gd name="T2" fmla="*/ 0 w 11"/>
                  <a:gd name="T3" fmla="*/ 2 h 2"/>
                  <a:gd name="T4" fmla="*/ 4 w 11"/>
                  <a:gd name="T5" fmla="*/ 2 h 2"/>
                  <a:gd name="T6" fmla="*/ 11 w 11"/>
                  <a:gd name="T7" fmla="*/ 0 h 2"/>
                </a:gdLst>
                <a:ahLst/>
                <a:cxnLst>
                  <a:cxn ang="0">
                    <a:pos x="T0" y="T1"/>
                  </a:cxn>
                  <a:cxn ang="0">
                    <a:pos x="T2" y="T3"/>
                  </a:cxn>
                  <a:cxn ang="0">
                    <a:pos x="T4" y="T5"/>
                  </a:cxn>
                  <a:cxn ang="0">
                    <a:pos x="T6" y="T7"/>
                  </a:cxn>
                </a:cxnLst>
                <a:rect l="0" t="0" r="r" b="b"/>
                <a:pathLst>
                  <a:path w="11" h="2">
                    <a:moveTo>
                      <a:pt x="11" y="0"/>
                    </a:moveTo>
                    <a:cubicBezTo>
                      <a:pt x="7" y="1"/>
                      <a:pt x="4" y="1"/>
                      <a:pt x="0" y="2"/>
                    </a:cubicBezTo>
                    <a:cubicBezTo>
                      <a:pt x="1" y="2"/>
                      <a:pt x="3" y="2"/>
                      <a:pt x="4" y="2"/>
                    </a:cubicBezTo>
                    <a:cubicBezTo>
                      <a:pt x="6" y="1"/>
                      <a:pt x="8" y="1"/>
                      <a:pt x="11" y="0"/>
                    </a:cubicBezTo>
                  </a:path>
                </a:pathLst>
              </a:custGeom>
              <a:solidFill>
                <a:srgbClr val="426572"/>
              </a:solidFill>
              <a:ln>
                <a:noFill/>
              </a:ln>
            </p:spPr>
            <p:txBody>
              <a:bodyPr vert="horz" wrap="square" lIns="91440" tIns="45720" rIns="91440" bIns="45720" numCol="1" anchor="t" anchorCtr="0" compatLnSpc="1"/>
              <a:lstStyle/>
              <a:p>
                <a:endParaRPr lang="zh-CN" altLang="en-US"/>
              </a:p>
            </p:txBody>
          </p:sp>
          <p:sp>
            <p:nvSpPr>
              <p:cNvPr id="1964" name="Freeform 1250"/>
              <p:cNvSpPr/>
              <p:nvPr/>
            </p:nvSpPr>
            <p:spPr bwMode="auto">
              <a:xfrm>
                <a:off x="2265" y="3629"/>
                <a:ext cx="16" cy="3"/>
              </a:xfrm>
              <a:custGeom>
                <a:avLst/>
                <a:gdLst>
                  <a:gd name="T0" fmla="*/ 15 w 20"/>
                  <a:gd name="T1" fmla="*/ 0 h 3"/>
                  <a:gd name="T2" fmla="*/ 0 w 20"/>
                  <a:gd name="T3" fmla="*/ 2 h 3"/>
                  <a:gd name="T4" fmla="*/ 9 w 20"/>
                  <a:gd name="T5" fmla="*/ 3 h 3"/>
                  <a:gd name="T6" fmla="*/ 20 w 20"/>
                  <a:gd name="T7" fmla="*/ 1 h 3"/>
                  <a:gd name="T8" fmla="*/ 20 w 20"/>
                  <a:gd name="T9" fmla="*/ 1 h 3"/>
                  <a:gd name="T10" fmla="*/ 15 w 20"/>
                  <a:gd name="T11" fmla="*/ 0 h 3"/>
                </a:gdLst>
                <a:ahLst/>
                <a:cxnLst>
                  <a:cxn ang="0">
                    <a:pos x="T0" y="T1"/>
                  </a:cxn>
                  <a:cxn ang="0">
                    <a:pos x="T2" y="T3"/>
                  </a:cxn>
                  <a:cxn ang="0">
                    <a:pos x="T4" y="T5"/>
                  </a:cxn>
                  <a:cxn ang="0">
                    <a:pos x="T6" y="T7"/>
                  </a:cxn>
                  <a:cxn ang="0">
                    <a:pos x="T8" y="T9"/>
                  </a:cxn>
                  <a:cxn ang="0">
                    <a:pos x="T10" y="T11"/>
                  </a:cxn>
                </a:cxnLst>
                <a:rect l="0" t="0" r="r" b="b"/>
                <a:pathLst>
                  <a:path w="20" h="3">
                    <a:moveTo>
                      <a:pt x="15" y="0"/>
                    </a:moveTo>
                    <a:cubicBezTo>
                      <a:pt x="10" y="0"/>
                      <a:pt x="5" y="1"/>
                      <a:pt x="0" y="2"/>
                    </a:cubicBezTo>
                    <a:cubicBezTo>
                      <a:pt x="3" y="2"/>
                      <a:pt x="6" y="2"/>
                      <a:pt x="9" y="3"/>
                    </a:cubicBezTo>
                    <a:cubicBezTo>
                      <a:pt x="13" y="2"/>
                      <a:pt x="16" y="2"/>
                      <a:pt x="20" y="1"/>
                    </a:cubicBezTo>
                    <a:cubicBezTo>
                      <a:pt x="20" y="1"/>
                      <a:pt x="20" y="1"/>
                      <a:pt x="20" y="1"/>
                    </a:cubicBezTo>
                    <a:cubicBezTo>
                      <a:pt x="19" y="1"/>
                      <a:pt x="17" y="0"/>
                      <a:pt x="15" y="0"/>
                    </a:cubicBezTo>
                  </a:path>
                </a:pathLst>
              </a:custGeom>
              <a:solidFill>
                <a:srgbClr val="243B49"/>
              </a:solidFill>
              <a:ln>
                <a:noFill/>
              </a:ln>
            </p:spPr>
            <p:txBody>
              <a:bodyPr vert="horz" wrap="square" lIns="91440" tIns="45720" rIns="91440" bIns="45720" numCol="1" anchor="t" anchorCtr="0" compatLnSpc="1"/>
              <a:lstStyle/>
              <a:p>
                <a:endParaRPr lang="zh-CN" altLang="en-US"/>
              </a:p>
            </p:txBody>
          </p:sp>
          <p:sp>
            <p:nvSpPr>
              <p:cNvPr id="1965" name="Freeform 1251"/>
              <p:cNvSpPr>
                <a:spLocks noEditPoints="1"/>
              </p:cNvSpPr>
              <p:nvPr/>
            </p:nvSpPr>
            <p:spPr bwMode="auto">
              <a:xfrm>
                <a:off x="2245" y="3629"/>
                <a:ext cx="15" cy="0"/>
              </a:xfrm>
              <a:custGeom>
                <a:avLst/>
                <a:gdLst>
                  <a:gd name="T0" fmla="*/ 3 w 18"/>
                  <a:gd name="T1" fmla="*/ 0 h 1"/>
                  <a:gd name="T2" fmla="*/ 0 w 18"/>
                  <a:gd name="T3" fmla="*/ 1 h 1"/>
                  <a:gd name="T4" fmla="*/ 2 w 18"/>
                  <a:gd name="T5" fmla="*/ 1 h 1"/>
                  <a:gd name="T6" fmla="*/ 3 w 18"/>
                  <a:gd name="T7" fmla="*/ 1 h 1"/>
                  <a:gd name="T8" fmla="*/ 3 w 18"/>
                  <a:gd name="T9" fmla="*/ 0 h 1"/>
                  <a:gd name="T10" fmla="*/ 18 w 18"/>
                  <a:gd name="T11" fmla="*/ 0 h 1"/>
                  <a:gd name="T12" fmla="*/ 18 w 18"/>
                  <a:gd name="T13" fmla="*/ 0 h 1"/>
                  <a:gd name="T14" fmla="*/ 18 w 18"/>
                  <a:gd name="T15" fmla="*/ 0 h 1"/>
                  <a:gd name="T16" fmla="*/ 18 w 1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
                    <a:moveTo>
                      <a:pt x="3" y="0"/>
                    </a:moveTo>
                    <a:cubicBezTo>
                      <a:pt x="2" y="0"/>
                      <a:pt x="1" y="1"/>
                      <a:pt x="0" y="1"/>
                    </a:cubicBezTo>
                    <a:cubicBezTo>
                      <a:pt x="1" y="1"/>
                      <a:pt x="1" y="1"/>
                      <a:pt x="2" y="1"/>
                    </a:cubicBezTo>
                    <a:cubicBezTo>
                      <a:pt x="2" y="1"/>
                      <a:pt x="2" y="1"/>
                      <a:pt x="3" y="1"/>
                    </a:cubicBezTo>
                    <a:cubicBezTo>
                      <a:pt x="3" y="1"/>
                      <a:pt x="3" y="1"/>
                      <a:pt x="3" y="0"/>
                    </a:cubicBezTo>
                    <a:moveTo>
                      <a:pt x="18" y="0"/>
                    </a:moveTo>
                    <a:cubicBezTo>
                      <a:pt x="18" y="0"/>
                      <a:pt x="18" y="0"/>
                      <a:pt x="18" y="0"/>
                    </a:cubicBezTo>
                    <a:cubicBezTo>
                      <a:pt x="18" y="0"/>
                      <a:pt x="18" y="0"/>
                      <a:pt x="18" y="0"/>
                    </a:cubicBezTo>
                    <a:cubicBezTo>
                      <a:pt x="18" y="0"/>
                      <a:pt x="18" y="0"/>
                      <a:pt x="18" y="0"/>
                    </a:cubicBezTo>
                  </a:path>
                </a:pathLst>
              </a:custGeom>
              <a:solidFill>
                <a:srgbClr val="395B72"/>
              </a:solidFill>
              <a:ln>
                <a:noFill/>
              </a:ln>
            </p:spPr>
            <p:txBody>
              <a:bodyPr vert="horz" wrap="square" lIns="91440" tIns="45720" rIns="91440" bIns="45720" numCol="1" anchor="t" anchorCtr="0" compatLnSpc="1"/>
              <a:lstStyle/>
              <a:p>
                <a:endParaRPr lang="zh-CN" altLang="en-US"/>
              </a:p>
            </p:txBody>
          </p:sp>
          <p:sp>
            <p:nvSpPr>
              <p:cNvPr id="1966" name="Freeform 1252"/>
              <p:cNvSpPr>
                <a:spLocks noEditPoints="1"/>
              </p:cNvSpPr>
              <p:nvPr/>
            </p:nvSpPr>
            <p:spPr bwMode="auto">
              <a:xfrm>
                <a:off x="2275" y="3630"/>
                <a:ext cx="14" cy="3"/>
              </a:xfrm>
              <a:custGeom>
                <a:avLst/>
                <a:gdLst>
                  <a:gd name="T0" fmla="*/ 16 w 16"/>
                  <a:gd name="T1" fmla="*/ 3 h 3"/>
                  <a:gd name="T2" fmla="*/ 16 w 16"/>
                  <a:gd name="T3" fmla="*/ 3 h 3"/>
                  <a:gd name="T4" fmla="*/ 16 w 16"/>
                  <a:gd name="T5" fmla="*/ 3 h 3"/>
                  <a:gd name="T6" fmla="*/ 16 w 16"/>
                  <a:gd name="T7" fmla="*/ 3 h 3"/>
                  <a:gd name="T8" fmla="*/ 7 w 16"/>
                  <a:gd name="T9" fmla="*/ 0 h 3"/>
                  <a:gd name="T10" fmla="*/ 7 w 16"/>
                  <a:gd name="T11" fmla="*/ 0 h 3"/>
                  <a:gd name="T12" fmla="*/ 0 w 16"/>
                  <a:gd name="T13" fmla="*/ 2 h 3"/>
                  <a:gd name="T14" fmla="*/ 6 w 16"/>
                  <a:gd name="T15" fmla="*/ 2 h 3"/>
                  <a:gd name="T16" fmla="*/ 15 w 16"/>
                  <a:gd name="T17" fmla="*/ 3 h 3"/>
                  <a:gd name="T18" fmla="*/ 15 w 16"/>
                  <a:gd name="T19" fmla="*/ 3 h 3"/>
                  <a:gd name="T20" fmla="*/ 7 w 16"/>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
                    <a:moveTo>
                      <a:pt x="16" y="3"/>
                    </a:moveTo>
                    <a:cubicBezTo>
                      <a:pt x="16" y="3"/>
                      <a:pt x="16" y="3"/>
                      <a:pt x="16" y="3"/>
                    </a:cubicBezTo>
                    <a:cubicBezTo>
                      <a:pt x="16" y="3"/>
                      <a:pt x="16" y="3"/>
                      <a:pt x="16" y="3"/>
                    </a:cubicBezTo>
                    <a:cubicBezTo>
                      <a:pt x="16" y="3"/>
                      <a:pt x="16" y="3"/>
                      <a:pt x="16" y="3"/>
                    </a:cubicBezTo>
                    <a:moveTo>
                      <a:pt x="7" y="0"/>
                    </a:moveTo>
                    <a:cubicBezTo>
                      <a:pt x="7" y="0"/>
                      <a:pt x="7" y="0"/>
                      <a:pt x="7" y="0"/>
                    </a:cubicBezTo>
                    <a:cubicBezTo>
                      <a:pt x="4" y="1"/>
                      <a:pt x="2" y="1"/>
                      <a:pt x="0" y="2"/>
                    </a:cubicBezTo>
                    <a:cubicBezTo>
                      <a:pt x="2" y="2"/>
                      <a:pt x="4" y="2"/>
                      <a:pt x="6" y="2"/>
                    </a:cubicBezTo>
                    <a:cubicBezTo>
                      <a:pt x="9" y="2"/>
                      <a:pt x="12" y="3"/>
                      <a:pt x="15" y="3"/>
                    </a:cubicBezTo>
                    <a:cubicBezTo>
                      <a:pt x="15" y="3"/>
                      <a:pt x="15" y="3"/>
                      <a:pt x="15" y="3"/>
                    </a:cubicBezTo>
                    <a:cubicBezTo>
                      <a:pt x="13" y="2"/>
                      <a:pt x="10" y="1"/>
                      <a:pt x="7" y="0"/>
                    </a:cubicBezTo>
                  </a:path>
                </a:pathLst>
              </a:custGeom>
              <a:solidFill>
                <a:srgbClr val="3A5C6B"/>
              </a:solidFill>
              <a:ln>
                <a:noFill/>
              </a:ln>
            </p:spPr>
            <p:txBody>
              <a:bodyPr vert="horz" wrap="square" lIns="91440" tIns="45720" rIns="91440" bIns="45720" numCol="1" anchor="t" anchorCtr="0" compatLnSpc="1"/>
              <a:lstStyle/>
              <a:p>
                <a:endParaRPr lang="zh-CN" altLang="en-US"/>
              </a:p>
            </p:txBody>
          </p:sp>
          <p:sp>
            <p:nvSpPr>
              <p:cNvPr id="1967" name="Freeform 1253"/>
              <p:cNvSpPr/>
              <p:nvPr/>
            </p:nvSpPr>
            <p:spPr bwMode="auto">
              <a:xfrm flipH="1">
                <a:off x="2281" y="363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1F3646"/>
              </a:solidFill>
              <a:ln>
                <a:noFill/>
              </a:ln>
            </p:spPr>
            <p:txBody>
              <a:bodyPr vert="horz" wrap="square" lIns="91440" tIns="45720" rIns="91440" bIns="45720" numCol="1" anchor="t" anchorCtr="0" compatLnSpc="1"/>
              <a:lstStyle/>
              <a:p>
                <a:endParaRPr lang="zh-CN" altLang="en-US"/>
              </a:p>
            </p:txBody>
          </p:sp>
          <p:sp>
            <p:nvSpPr>
              <p:cNvPr id="1968" name="Freeform 1254"/>
              <p:cNvSpPr/>
              <p:nvPr/>
            </p:nvSpPr>
            <p:spPr bwMode="auto">
              <a:xfrm>
                <a:off x="2246" y="3629"/>
                <a:ext cx="17" cy="2"/>
              </a:xfrm>
              <a:custGeom>
                <a:avLst/>
                <a:gdLst>
                  <a:gd name="T0" fmla="*/ 16 w 20"/>
                  <a:gd name="T1" fmla="*/ 0 h 3"/>
                  <a:gd name="T2" fmla="*/ 1 w 20"/>
                  <a:gd name="T3" fmla="*/ 0 h 3"/>
                  <a:gd name="T4" fmla="*/ 1 w 20"/>
                  <a:gd name="T5" fmla="*/ 1 h 3"/>
                  <a:gd name="T6" fmla="*/ 0 w 20"/>
                  <a:gd name="T7" fmla="*/ 1 h 3"/>
                  <a:gd name="T8" fmla="*/ 20 w 20"/>
                  <a:gd name="T9" fmla="*/ 3 h 3"/>
                  <a:gd name="T10" fmla="*/ 18 w 20"/>
                  <a:gd name="T11" fmla="*/ 1 h 3"/>
                  <a:gd name="T12" fmla="*/ 17 w 20"/>
                  <a:gd name="T13" fmla="*/ 2 h 3"/>
                  <a:gd name="T14" fmla="*/ 16 w 20"/>
                  <a:gd name="T15" fmla="*/ 0 h 3"/>
                  <a:gd name="T16" fmla="*/ 16 w 20"/>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
                    <a:moveTo>
                      <a:pt x="16" y="0"/>
                    </a:moveTo>
                    <a:cubicBezTo>
                      <a:pt x="11" y="0"/>
                      <a:pt x="6" y="0"/>
                      <a:pt x="1" y="0"/>
                    </a:cubicBezTo>
                    <a:cubicBezTo>
                      <a:pt x="1" y="1"/>
                      <a:pt x="1" y="1"/>
                      <a:pt x="1" y="1"/>
                    </a:cubicBezTo>
                    <a:cubicBezTo>
                      <a:pt x="0" y="1"/>
                      <a:pt x="0" y="1"/>
                      <a:pt x="0" y="1"/>
                    </a:cubicBezTo>
                    <a:cubicBezTo>
                      <a:pt x="6" y="1"/>
                      <a:pt x="13" y="2"/>
                      <a:pt x="20" y="3"/>
                    </a:cubicBezTo>
                    <a:cubicBezTo>
                      <a:pt x="20" y="2"/>
                      <a:pt x="19" y="2"/>
                      <a:pt x="18" y="1"/>
                    </a:cubicBezTo>
                    <a:cubicBezTo>
                      <a:pt x="18" y="1"/>
                      <a:pt x="17" y="2"/>
                      <a:pt x="17" y="2"/>
                    </a:cubicBezTo>
                    <a:cubicBezTo>
                      <a:pt x="17" y="2"/>
                      <a:pt x="17" y="1"/>
                      <a:pt x="16" y="0"/>
                    </a:cubicBezTo>
                    <a:cubicBezTo>
                      <a:pt x="16" y="0"/>
                      <a:pt x="16" y="0"/>
                      <a:pt x="16" y="0"/>
                    </a:cubicBezTo>
                  </a:path>
                </a:pathLst>
              </a:custGeom>
              <a:solidFill>
                <a:srgbClr val="32546B"/>
              </a:solidFill>
              <a:ln>
                <a:noFill/>
              </a:ln>
            </p:spPr>
            <p:txBody>
              <a:bodyPr vert="horz" wrap="square" lIns="91440" tIns="45720" rIns="91440" bIns="45720" numCol="1" anchor="t" anchorCtr="0" compatLnSpc="1"/>
              <a:lstStyle/>
              <a:p>
                <a:endParaRPr lang="zh-CN" altLang="en-US"/>
              </a:p>
            </p:txBody>
          </p:sp>
          <p:sp>
            <p:nvSpPr>
              <p:cNvPr id="1969" name="Freeform 1255"/>
              <p:cNvSpPr>
                <a:spLocks noEditPoints="1"/>
              </p:cNvSpPr>
              <p:nvPr/>
            </p:nvSpPr>
            <p:spPr bwMode="auto">
              <a:xfrm>
                <a:off x="2280" y="3632"/>
                <a:ext cx="10" cy="1"/>
              </a:xfrm>
              <a:custGeom>
                <a:avLst/>
                <a:gdLst>
                  <a:gd name="T0" fmla="*/ 10 w 11"/>
                  <a:gd name="T1" fmla="*/ 1 h 1"/>
                  <a:gd name="T2" fmla="*/ 10 w 11"/>
                  <a:gd name="T3" fmla="*/ 1 h 1"/>
                  <a:gd name="T4" fmla="*/ 11 w 11"/>
                  <a:gd name="T5" fmla="*/ 1 h 1"/>
                  <a:gd name="T6" fmla="*/ 10 w 11"/>
                  <a:gd name="T7" fmla="*/ 1 h 1"/>
                  <a:gd name="T8" fmla="*/ 10 w 11"/>
                  <a:gd name="T9" fmla="*/ 1 h 1"/>
                  <a:gd name="T10" fmla="*/ 0 w 11"/>
                  <a:gd name="T11" fmla="*/ 0 h 1"/>
                  <a:gd name="T12" fmla="*/ 9 w 11"/>
                  <a:gd name="T13" fmla="*/ 1 h 1"/>
                  <a:gd name="T14" fmla="*/ 9 w 11"/>
                  <a:gd name="T15" fmla="*/ 1 h 1"/>
                  <a:gd name="T16" fmla="*/ 0 w 1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0" y="1"/>
                    </a:moveTo>
                    <a:cubicBezTo>
                      <a:pt x="10" y="1"/>
                      <a:pt x="10" y="1"/>
                      <a:pt x="10" y="1"/>
                    </a:cubicBezTo>
                    <a:cubicBezTo>
                      <a:pt x="10" y="1"/>
                      <a:pt x="10" y="1"/>
                      <a:pt x="11" y="1"/>
                    </a:cubicBezTo>
                    <a:cubicBezTo>
                      <a:pt x="10" y="1"/>
                      <a:pt x="10" y="1"/>
                      <a:pt x="10" y="1"/>
                    </a:cubicBezTo>
                    <a:cubicBezTo>
                      <a:pt x="10" y="1"/>
                      <a:pt x="10" y="1"/>
                      <a:pt x="10" y="1"/>
                    </a:cubicBezTo>
                    <a:moveTo>
                      <a:pt x="0" y="0"/>
                    </a:moveTo>
                    <a:cubicBezTo>
                      <a:pt x="3" y="0"/>
                      <a:pt x="6" y="1"/>
                      <a:pt x="9" y="1"/>
                    </a:cubicBezTo>
                    <a:cubicBezTo>
                      <a:pt x="9" y="1"/>
                      <a:pt x="9" y="1"/>
                      <a:pt x="9" y="1"/>
                    </a:cubicBezTo>
                    <a:cubicBezTo>
                      <a:pt x="6" y="1"/>
                      <a:pt x="3" y="0"/>
                      <a:pt x="0"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1970" name="Freeform 1256"/>
              <p:cNvSpPr/>
              <p:nvPr/>
            </p:nvSpPr>
            <p:spPr bwMode="auto">
              <a:xfrm>
                <a:off x="2122" y="3632"/>
                <a:ext cx="31" cy="2"/>
              </a:xfrm>
              <a:custGeom>
                <a:avLst/>
                <a:gdLst>
                  <a:gd name="T0" fmla="*/ 35 w 37"/>
                  <a:gd name="T1" fmla="*/ 0 h 2"/>
                  <a:gd name="T2" fmla="*/ 0 w 37"/>
                  <a:gd name="T3" fmla="*/ 1 h 2"/>
                  <a:gd name="T4" fmla="*/ 37 w 37"/>
                  <a:gd name="T5" fmla="*/ 2 h 2"/>
                  <a:gd name="T6" fmla="*/ 35 w 37"/>
                  <a:gd name="T7" fmla="*/ 0 h 2"/>
                </a:gdLst>
                <a:ahLst/>
                <a:cxnLst>
                  <a:cxn ang="0">
                    <a:pos x="T0" y="T1"/>
                  </a:cxn>
                  <a:cxn ang="0">
                    <a:pos x="T2" y="T3"/>
                  </a:cxn>
                  <a:cxn ang="0">
                    <a:pos x="T4" y="T5"/>
                  </a:cxn>
                  <a:cxn ang="0">
                    <a:pos x="T6" y="T7"/>
                  </a:cxn>
                </a:cxnLst>
                <a:rect l="0" t="0" r="r" b="b"/>
                <a:pathLst>
                  <a:path w="37" h="2">
                    <a:moveTo>
                      <a:pt x="35" y="0"/>
                    </a:moveTo>
                    <a:cubicBezTo>
                      <a:pt x="23" y="1"/>
                      <a:pt x="12" y="1"/>
                      <a:pt x="0" y="1"/>
                    </a:cubicBezTo>
                    <a:cubicBezTo>
                      <a:pt x="12" y="2"/>
                      <a:pt x="24" y="2"/>
                      <a:pt x="37" y="2"/>
                    </a:cubicBezTo>
                    <a:cubicBezTo>
                      <a:pt x="36" y="1"/>
                      <a:pt x="36" y="1"/>
                      <a:pt x="35" y="0"/>
                    </a:cubicBezTo>
                  </a:path>
                </a:pathLst>
              </a:custGeom>
              <a:solidFill>
                <a:srgbClr val="416479"/>
              </a:solidFill>
              <a:ln>
                <a:noFill/>
              </a:ln>
            </p:spPr>
            <p:txBody>
              <a:bodyPr vert="horz" wrap="square" lIns="91440" tIns="45720" rIns="91440" bIns="45720" numCol="1" anchor="t" anchorCtr="0" compatLnSpc="1"/>
              <a:lstStyle/>
              <a:p>
                <a:endParaRPr lang="zh-CN" altLang="en-US"/>
              </a:p>
            </p:txBody>
          </p:sp>
          <p:sp>
            <p:nvSpPr>
              <p:cNvPr id="1971" name="Freeform 1257"/>
              <p:cNvSpPr/>
              <p:nvPr/>
            </p:nvSpPr>
            <p:spPr bwMode="auto">
              <a:xfrm>
                <a:off x="2151" y="3630"/>
                <a:ext cx="58" cy="4"/>
              </a:xfrm>
              <a:custGeom>
                <a:avLst/>
                <a:gdLst>
                  <a:gd name="T0" fmla="*/ 68 w 70"/>
                  <a:gd name="T1" fmla="*/ 0 h 4"/>
                  <a:gd name="T2" fmla="*/ 5 w 70"/>
                  <a:gd name="T3" fmla="*/ 2 h 4"/>
                  <a:gd name="T4" fmla="*/ 0 w 70"/>
                  <a:gd name="T5" fmla="*/ 2 h 4"/>
                  <a:gd name="T6" fmla="*/ 2 w 70"/>
                  <a:gd name="T7" fmla="*/ 4 h 4"/>
                  <a:gd name="T8" fmla="*/ 70 w 70"/>
                  <a:gd name="T9" fmla="*/ 4 h 4"/>
                  <a:gd name="T10" fmla="*/ 68 w 70"/>
                  <a:gd name="T11" fmla="*/ 0 h 4"/>
                </a:gdLst>
                <a:ahLst/>
                <a:cxnLst>
                  <a:cxn ang="0">
                    <a:pos x="T0" y="T1"/>
                  </a:cxn>
                  <a:cxn ang="0">
                    <a:pos x="T2" y="T3"/>
                  </a:cxn>
                  <a:cxn ang="0">
                    <a:pos x="T4" y="T5"/>
                  </a:cxn>
                  <a:cxn ang="0">
                    <a:pos x="T6" y="T7"/>
                  </a:cxn>
                  <a:cxn ang="0">
                    <a:pos x="T8" y="T9"/>
                  </a:cxn>
                  <a:cxn ang="0">
                    <a:pos x="T10" y="T11"/>
                  </a:cxn>
                </a:cxnLst>
                <a:rect l="0" t="0" r="r" b="b"/>
                <a:pathLst>
                  <a:path w="70" h="4">
                    <a:moveTo>
                      <a:pt x="68" y="0"/>
                    </a:moveTo>
                    <a:cubicBezTo>
                      <a:pt x="46" y="1"/>
                      <a:pt x="26" y="1"/>
                      <a:pt x="5" y="2"/>
                    </a:cubicBezTo>
                    <a:cubicBezTo>
                      <a:pt x="4" y="2"/>
                      <a:pt x="2" y="2"/>
                      <a:pt x="0" y="2"/>
                    </a:cubicBezTo>
                    <a:cubicBezTo>
                      <a:pt x="1" y="3"/>
                      <a:pt x="1" y="3"/>
                      <a:pt x="2" y="4"/>
                    </a:cubicBezTo>
                    <a:cubicBezTo>
                      <a:pt x="24" y="4"/>
                      <a:pt x="47" y="4"/>
                      <a:pt x="70" y="4"/>
                    </a:cubicBezTo>
                    <a:cubicBezTo>
                      <a:pt x="69" y="3"/>
                      <a:pt x="68" y="1"/>
                      <a:pt x="68" y="0"/>
                    </a:cubicBezTo>
                  </a:path>
                </a:pathLst>
              </a:custGeom>
              <a:solidFill>
                <a:srgbClr val="395B72"/>
              </a:solidFill>
              <a:ln>
                <a:noFill/>
              </a:ln>
            </p:spPr>
            <p:txBody>
              <a:bodyPr vert="horz" wrap="square" lIns="91440" tIns="45720" rIns="91440" bIns="45720" numCol="1" anchor="t" anchorCtr="0" compatLnSpc="1"/>
              <a:lstStyle/>
              <a:p>
                <a:endParaRPr lang="zh-CN" altLang="en-US"/>
              </a:p>
            </p:txBody>
          </p:sp>
          <p:sp>
            <p:nvSpPr>
              <p:cNvPr id="1972" name="Freeform 1258"/>
              <p:cNvSpPr/>
              <p:nvPr/>
            </p:nvSpPr>
            <p:spPr bwMode="auto">
              <a:xfrm>
                <a:off x="2288" y="3628"/>
                <a:ext cx="4" cy="1"/>
              </a:xfrm>
              <a:custGeom>
                <a:avLst/>
                <a:gdLst>
                  <a:gd name="T0" fmla="*/ 5 w 5"/>
                  <a:gd name="T1" fmla="*/ 0 h 1"/>
                  <a:gd name="T2" fmla="*/ 0 w 5"/>
                  <a:gd name="T3" fmla="*/ 0 h 1"/>
                  <a:gd name="T4" fmla="*/ 2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0"/>
                    </a:cubicBezTo>
                    <a:cubicBezTo>
                      <a:pt x="1" y="1"/>
                      <a:pt x="1" y="1"/>
                      <a:pt x="2" y="1"/>
                    </a:cubicBezTo>
                    <a:cubicBezTo>
                      <a:pt x="3" y="1"/>
                      <a:pt x="4" y="1"/>
                      <a:pt x="5" y="0"/>
                    </a:cubicBezTo>
                  </a:path>
                </a:pathLst>
              </a:custGeom>
              <a:solidFill>
                <a:srgbClr val="243B49"/>
              </a:solidFill>
              <a:ln>
                <a:noFill/>
              </a:ln>
            </p:spPr>
            <p:txBody>
              <a:bodyPr vert="horz" wrap="square" lIns="91440" tIns="45720" rIns="91440" bIns="45720" numCol="1" anchor="t" anchorCtr="0" compatLnSpc="1"/>
              <a:lstStyle/>
              <a:p>
                <a:endParaRPr lang="zh-CN" altLang="en-US"/>
              </a:p>
            </p:txBody>
          </p:sp>
          <p:sp>
            <p:nvSpPr>
              <p:cNvPr id="1973" name="Freeform 1259"/>
              <p:cNvSpPr/>
              <p:nvPr/>
            </p:nvSpPr>
            <p:spPr bwMode="auto">
              <a:xfrm>
                <a:off x="2291" y="3628"/>
                <a:ext cx="25" cy="6"/>
              </a:xfrm>
              <a:custGeom>
                <a:avLst/>
                <a:gdLst>
                  <a:gd name="T0" fmla="*/ 30 w 30"/>
                  <a:gd name="T1" fmla="*/ 0 h 7"/>
                  <a:gd name="T2" fmla="*/ 11 w 30"/>
                  <a:gd name="T3" fmla="*/ 0 h 7"/>
                  <a:gd name="T4" fmla="*/ 0 w 30"/>
                  <a:gd name="T5" fmla="*/ 2 h 7"/>
                  <a:gd name="T6" fmla="*/ 14 w 30"/>
                  <a:gd name="T7" fmla="*/ 7 h 7"/>
                  <a:gd name="T8" fmla="*/ 21 w 30"/>
                  <a:gd name="T9" fmla="*/ 7 h 7"/>
                  <a:gd name="T10" fmla="*/ 29 w 30"/>
                  <a:gd name="T11" fmla="*/ 7 h 7"/>
                  <a:gd name="T12" fmla="*/ 30 w 30"/>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0" h="7">
                    <a:moveTo>
                      <a:pt x="30" y="0"/>
                    </a:moveTo>
                    <a:cubicBezTo>
                      <a:pt x="24" y="0"/>
                      <a:pt x="18" y="0"/>
                      <a:pt x="11" y="0"/>
                    </a:cubicBezTo>
                    <a:cubicBezTo>
                      <a:pt x="7" y="1"/>
                      <a:pt x="4" y="1"/>
                      <a:pt x="0" y="2"/>
                    </a:cubicBezTo>
                    <a:cubicBezTo>
                      <a:pt x="4" y="3"/>
                      <a:pt x="9" y="5"/>
                      <a:pt x="14" y="7"/>
                    </a:cubicBezTo>
                    <a:cubicBezTo>
                      <a:pt x="16" y="7"/>
                      <a:pt x="19" y="7"/>
                      <a:pt x="21" y="7"/>
                    </a:cubicBezTo>
                    <a:cubicBezTo>
                      <a:pt x="24" y="7"/>
                      <a:pt x="26" y="7"/>
                      <a:pt x="29" y="7"/>
                    </a:cubicBezTo>
                    <a:cubicBezTo>
                      <a:pt x="29" y="5"/>
                      <a:pt x="30" y="2"/>
                      <a:pt x="30" y="0"/>
                    </a:cubicBezTo>
                  </a:path>
                </a:pathLst>
              </a:custGeom>
              <a:solidFill>
                <a:srgbClr val="3A5C6B"/>
              </a:solidFill>
              <a:ln>
                <a:noFill/>
              </a:ln>
            </p:spPr>
            <p:txBody>
              <a:bodyPr vert="horz" wrap="square" lIns="91440" tIns="45720" rIns="91440" bIns="45720" numCol="1" anchor="t" anchorCtr="0" compatLnSpc="1"/>
              <a:lstStyle/>
              <a:p>
                <a:endParaRPr lang="zh-CN" altLang="en-US"/>
              </a:p>
            </p:txBody>
          </p:sp>
          <p:sp>
            <p:nvSpPr>
              <p:cNvPr id="1974" name="Freeform 1260"/>
              <p:cNvSpPr/>
              <p:nvPr/>
            </p:nvSpPr>
            <p:spPr bwMode="auto">
              <a:xfrm>
                <a:off x="2290" y="3628"/>
                <a:ext cx="10" cy="1"/>
              </a:xfrm>
              <a:custGeom>
                <a:avLst/>
                <a:gdLst>
                  <a:gd name="T0" fmla="*/ 13 w 13"/>
                  <a:gd name="T1" fmla="*/ 0 h 2"/>
                  <a:gd name="T2" fmla="*/ 3 w 13"/>
                  <a:gd name="T3" fmla="*/ 0 h 2"/>
                  <a:gd name="T4" fmla="*/ 0 w 13"/>
                  <a:gd name="T5" fmla="*/ 1 h 2"/>
                  <a:gd name="T6" fmla="*/ 2 w 13"/>
                  <a:gd name="T7" fmla="*/ 2 h 2"/>
                  <a:gd name="T8" fmla="*/ 13 w 13"/>
                  <a:gd name="T9" fmla="*/ 0 h 2"/>
                </a:gdLst>
                <a:ahLst/>
                <a:cxnLst>
                  <a:cxn ang="0">
                    <a:pos x="T0" y="T1"/>
                  </a:cxn>
                  <a:cxn ang="0">
                    <a:pos x="T2" y="T3"/>
                  </a:cxn>
                  <a:cxn ang="0">
                    <a:pos x="T4" y="T5"/>
                  </a:cxn>
                  <a:cxn ang="0">
                    <a:pos x="T6" y="T7"/>
                  </a:cxn>
                  <a:cxn ang="0">
                    <a:pos x="T8" y="T9"/>
                  </a:cxn>
                </a:cxnLst>
                <a:rect l="0" t="0" r="r" b="b"/>
                <a:pathLst>
                  <a:path w="13" h="2">
                    <a:moveTo>
                      <a:pt x="13" y="0"/>
                    </a:moveTo>
                    <a:cubicBezTo>
                      <a:pt x="10" y="0"/>
                      <a:pt x="6" y="0"/>
                      <a:pt x="3" y="0"/>
                    </a:cubicBezTo>
                    <a:cubicBezTo>
                      <a:pt x="2" y="1"/>
                      <a:pt x="1" y="1"/>
                      <a:pt x="0" y="1"/>
                    </a:cubicBezTo>
                    <a:cubicBezTo>
                      <a:pt x="0" y="1"/>
                      <a:pt x="1" y="2"/>
                      <a:pt x="2" y="2"/>
                    </a:cubicBezTo>
                    <a:cubicBezTo>
                      <a:pt x="6" y="1"/>
                      <a:pt x="9" y="1"/>
                      <a:pt x="13" y="0"/>
                    </a:cubicBezTo>
                  </a:path>
                </a:pathLst>
              </a:custGeom>
              <a:solidFill>
                <a:srgbClr val="1F3646"/>
              </a:solidFill>
              <a:ln>
                <a:noFill/>
              </a:ln>
            </p:spPr>
            <p:txBody>
              <a:bodyPr vert="horz" wrap="square" lIns="91440" tIns="45720" rIns="91440" bIns="45720" numCol="1" anchor="t" anchorCtr="0" compatLnSpc="1"/>
              <a:lstStyle/>
              <a:p>
                <a:endParaRPr lang="zh-CN" altLang="en-US"/>
              </a:p>
            </p:txBody>
          </p:sp>
          <p:sp>
            <p:nvSpPr>
              <p:cNvPr id="1975" name="Freeform 1261"/>
              <p:cNvSpPr/>
              <p:nvPr/>
            </p:nvSpPr>
            <p:spPr bwMode="auto">
              <a:xfrm>
                <a:off x="2303" y="3634"/>
                <a:ext cx="6" cy="0"/>
              </a:xfrm>
              <a:custGeom>
                <a:avLst/>
                <a:gdLst>
                  <a:gd name="T0" fmla="*/ 0 w 7"/>
                  <a:gd name="T1" fmla="*/ 0 w 7"/>
                  <a:gd name="T2" fmla="*/ 2 w 7"/>
                  <a:gd name="T3" fmla="*/ 7 w 7"/>
                  <a:gd name="T4" fmla="*/ 0 w 7"/>
                </a:gdLst>
                <a:ahLst/>
                <a:cxnLst>
                  <a:cxn ang="0">
                    <a:pos x="T0" y="0"/>
                  </a:cxn>
                  <a:cxn ang="0">
                    <a:pos x="T1" y="0"/>
                  </a:cxn>
                  <a:cxn ang="0">
                    <a:pos x="T2" y="0"/>
                  </a:cxn>
                  <a:cxn ang="0">
                    <a:pos x="T3" y="0"/>
                  </a:cxn>
                  <a:cxn ang="0">
                    <a:pos x="T4" y="0"/>
                  </a:cxn>
                </a:cxnLst>
                <a:rect l="0" t="0" r="r" b="b"/>
                <a:pathLst>
                  <a:path w="7">
                    <a:moveTo>
                      <a:pt x="0" y="0"/>
                    </a:moveTo>
                    <a:cubicBezTo>
                      <a:pt x="0" y="0"/>
                      <a:pt x="0" y="0"/>
                      <a:pt x="0" y="0"/>
                    </a:cubicBezTo>
                    <a:cubicBezTo>
                      <a:pt x="1" y="0"/>
                      <a:pt x="2" y="0"/>
                      <a:pt x="2" y="0"/>
                    </a:cubicBezTo>
                    <a:cubicBezTo>
                      <a:pt x="4" y="0"/>
                      <a:pt x="6" y="0"/>
                      <a:pt x="7" y="0"/>
                    </a:cubicBezTo>
                    <a:cubicBezTo>
                      <a:pt x="5" y="0"/>
                      <a:pt x="2" y="0"/>
                      <a:pt x="0"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1976" name="Freeform 1262"/>
              <p:cNvSpPr/>
              <p:nvPr/>
            </p:nvSpPr>
            <p:spPr bwMode="auto">
              <a:xfrm>
                <a:off x="2290" y="3633"/>
                <a:ext cx="14" cy="1"/>
              </a:xfrm>
              <a:custGeom>
                <a:avLst/>
                <a:gdLst>
                  <a:gd name="T0" fmla="*/ 0 w 17"/>
                  <a:gd name="T1" fmla="*/ 0 h 1"/>
                  <a:gd name="T2" fmla="*/ 3 w 17"/>
                  <a:gd name="T3" fmla="*/ 1 h 1"/>
                  <a:gd name="T4" fmla="*/ 17 w 17"/>
                  <a:gd name="T5" fmla="*/ 1 h 1"/>
                  <a:gd name="T6" fmla="*/ 16 w 17"/>
                  <a:gd name="T7" fmla="*/ 1 h 1"/>
                  <a:gd name="T8" fmla="*/ 0 w 17"/>
                  <a:gd name="T9" fmla="*/ 0 h 1"/>
                </a:gdLst>
                <a:ahLst/>
                <a:cxnLst>
                  <a:cxn ang="0">
                    <a:pos x="T0" y="T1"/>
                  </a:cxn>
                  <a:cxn ang="0">
                    <a:pos x="T2" y="T3"/>
                  </a:cxn>
                  <a:cxn ang="0">
                    <a:pos x="T4" y="T5"/>
                  </a:cxn>
                  <a:cxn ang="0">
                    <a:pos x="T6" y="T7"/>
                  </a:cxn>
                  <a:cxn ang="0">
                    <a:pos x="T8" y="T9"/>
                  </a:cxn>
                </a:cxnLst>
                <a:rect l="0" t="0" r="r" b="b"/>
                <a:pathLst>
                  <a:path w="17" h="1">
                    <a:moveTo>
                      <a:pt x="0" y="0"/>
                    </a:moveTo>
                    <a:cubicBezTo>
                      <a:pt x="1" y="0"/>
                      <a:pt x="2" y="1"/>
                      <a:pt x="3" y="1"/>
                    </a:cubicBezTo>
                    <a:cubicBezTo>
                      <a:pt x="8" y="1"/>
                      <a:pt x="12" y="1"/>
                      <a:pt x="17" y="1"/>
                    </a:cubicBezTo>
                    <a:cubicBezTo>
                      <a:pt x="17" y="1"/>
                      <a:pt x="17" y="1"/>
                      <a:pt x="16" y="1"/>
                    </a:cubicBezTo>
                    <a:cubicBezTo>
                      <a:pt x="11" y="1"/>
                      <a:pt x="5" y="0"/>
                      <a:pt x="0"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1977" name="Freeform 1263"/>
              <p:cNvSpPr/>
              <p:nvPr/>
            </p:nvSpPr>
            <p:spPr bwMode="auto">
              <a:xfrm>
                <a:off x="2207" y="3629"/>
                <a:ext cx="32" cy="5"/>
              </a:xfrm>
              <a:custGeom>
                <a:avLst/>
                <a:gdLst>
                  <a:gd name="T0" fmla="*/ 37 w 38"/>
                  <a:gd name="T1" fmla="*/ 0 h 5"/>
                  <a:gd name="T2" fmla="*/ 0 w 38"/>
                  <a:gd name="T3" fmla="*/ 1 h 5"/>
                  <a:gd name="T4" fmla="*/ 2 w 38"/>
                  <a:gd name="T5" fmla="*/ 5 h 5"/>
                  <a:gd name="T6" fmla="*/ 34 w 38"/>
                  <a:gd name="T7" fmla="*/ 5 h 5"/>
                  <a:gd name="T8" fmla="*/ 38 w 38"/>
                  <a:gd name="T9" fmla="*/ 3 h 5"/>
                  <a:gd name="T10" fmla="*/ 37 w 38"/>
                  <a:gd name="T11" fmla="*/ 0 h 5"/>
                  <a:gd name="T12" fmla="*/ 37 w 3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8" h="5">
                    <a:moveTo>
                      <a:pt x="37" y="0"/>
                    </a:moveTo>
                    <a:cubicBezTo>
                      <a:pt x="24" y="0"/>
                      <a:pt x="12" y="0"/>
                      <a:pt x="0" y="1"/>
                    </a:cubicBezTo>
                    <a:cubicBezTo>
                      <a:pt x="0" y="2"/>
                      <a:pt x="1" y="4"/>
                      <a:pt x="2" y="5"/>
                    </a:cubicBezTo>
                    <a:cubicBezTo>
                      <a:pt x="13" y="5"/>
                      <a:pt x="23" y="5"/>
                      <a:pt x="34" y="5"/>
                    </a:cubicBezTo>
                    <a:cubicBezTo>
                      <a:pt x="35" y="4"/>
                      <a:pt x="37" y="3"/>
                      <a:pt x="38" y="3"/>
                    </a:cubicBezTo>
                    <a:cubicBezTo>
                      <a:pt x="38" y="2"/>
                      <a:pt x="37" y="1"/>
                      <a:pt x="37" y="0"/>
                    </a:cubicBezTo>
                    <a:cubicBezTo>
                      <a:pt x="37" y="0"/>
                      <a:pt x="37" y="0"/>
                      <a:pt x="37" y="0"/>
                    </a:cubicBezTo>
                  </a:path>
                </a:pathLst>
              </a:custGeom>
              <a:solidFill>
                <a:srgbClr val="32546B"/>
              </a:solidFill>
              <a:ln>
                <a:noFill/>
              </a:ln>
            </p:spPr>
            <p:txBody>
              <a:bodyPr vert="horz" wrap="square" lIns="91440" tIns="45720" rIns="91440" bIns="45720" numCol="1" anchor="t" anchorCtr="0" compatLnSpc="1"/>
              <a:lstStyle/>
              <a:p>
                <a:endParaRPr lang="zh-CN" altLang="en-US"/>
              </a:p>
            </p:txBody>
          </p:sp>
          <p:sp>
            <p:nvSpPr>
              <p:cNvPr id="1978" name="Freeform 1264"/>
              <p:cNvSpPr/>
              <p:nvPr/>
            </p:nvSpPr>
            <p:spPr bwMode="auto">
              <a:xfrm>
                <a:off x="2236" y="3632"/>
                <a:ext cx="5" cy="2"/>
              </a:xfrm>
              <a:custGeom>
                <a:avLst/>
                <a:gdLst>
                  <a:gd name="T0" fmla="*/ 4 w 6"/>
                  <a:gd name="T1" fmla="*/ 0 h 2"/>
                  <a:gd name="T2" fmla="*/ 0 w 6"/>
                  <a:gd name="T3" fmla="*/ 2 h 2"/>
                  <a:gd name="T4" fmla="*/ 6 w 6"/>
                  <a:gd name="T5" fmla="*/ 2 h 2"/>
                  <a:gd name="T6" fmla="*/ 4 w 6"/>
                  <a:gd name="T7" fmla="*/ 0 h 2"/>
                </a:gdLst>
                <a:ahLst/>
                <a:cxnLst>
                  <a:cxn ang="0">
                    <a:pos x="T0" y="T1"/>
                  </a:cxn>
                  <a:cxn ang="0">
                    <a:pos x="T2" y="T3"/>
                  </a:cxn>
                  <a:cxn ang="0">
                    <a:pos x="T4" y="T5"/>
                  </a:cxn>
                  <a:cxn ang="0">
                    <a:pos x="T6" y="T7"/>
                  </a:cxn>
                </a:cxnLst>
                <a:rect l="0" t="0" r="r" b="b"/>
                <a:pathLst>
                  <a:path w="6" h="2">
                    <a:moveTo>
                      <a:pt x="4" y="0"/>
                    </a:moveTo>
                    <a:cubicBezTo>
                      <a:pt x="3" y="0"/>
                      <a:pt x="1" y="1"/>
                      <a:pt x="0" y="2"/>
                    </a:cubicBezTo>
                    <a:cubicBezTo>
                      <a:pt x="2" y="2"/>
                      <a:pt x="4" y="2"/>
                      <a:pt x="6" y="2"/>
                    </a:cubicBezTo>
                    <a:cubicBezTo>
                      <a:pt x="5" y="1"/>
                      <a:pt x="5" y="1"/>
                      <a:pt x="4" y="0"/>
                    </a:cubicBezTo>
                  </a:path>
                </a:pathLst>
              </a:custGeom>
              <a:solidFill>
                <a:srgbClr val="2B4D66"/>
              </a:solidFill>
              <a:ln>
                <a:noFill/>
              </a:ln>
            </p:spPr>
            <p:txBody>
              <a:bodyPr vert="horz" wrap="square" lIns="91440" tIns="45720" rIns="91440" bIns="45720" numCol="1" anchor="t" anchorCtr="0" compatLnSpc="1"/>
              <a:lstStyle/>
              <a:p>
                <a:endParaRPr lang="zh-CN" altLang="en-US"/>
              </a:p>
            </p:txBody>
          </p:sp>
          <p:sp>
            <p:nvSpPr>
              <p:cNvPr id="1979" name="Freeform 1265"/>
              <p:cNvSpPr>
                <a:spLocks noEditPoints="1"/>
              </p:cNvSpPr>
              <p:nvPr/>
            </p:nvSpPr>
            <p:spPr bwMode="auto">
              <a:xfrm>
                <a:off x="2239" y="3629"/>
                <a:ext cx="26" cy="2"/>
              </a:xfrm>
              <a:custGeom>
                <a:avLst/>
                <a:gdLst>
                  <a:gd name="T0" fmla="*/ 29 w 31"/>
                  <a:gd name="T1" fmla="*/ 2 h 2"/>
                  <a:gd name="T2" fmla="*/ 29 w 31"/>
                  <a:gd name="T3" fmla="*/ 2 h 2"/>
                  <a:gd name="T4" fmla="*/ 30 w 31"/>
                  <a:gd name="T5" fmla="*/ 2 h 2"/>
                  <a:gd name="T6" fmla="*/ 31 w 31"/>
                  <a:gd name="T7" fmla="*/ 2 h 2"/>
                  <a:gd name="T8" fmla="*/ 29 w 31"/>
                  <a:gd name="T9" fmla="*/ 2 h 2"/>
                  <a:gd name="T10" fmla="*/ 7 w 31"/>
                  <a:gd name="T11" fmla="*/ 0 h 2"/>
                  <a:gd name="T12" fmla="*/ 0 w 31"/>
                  <a:gd name="T13" fmla="*/ 0 h 2"/>
                  <a:gd name="T14" fmla="*/ 7 w 31"/>
                  <a:gd name="T15" fmla="*/ 0 h 2"/>
                  <a:gd name="T16" fmla="*/ 9 w 31"/>
                  <a:gd name="T17" fmla="*/ 0 h 2"/>
                  <a:gd name="T18" fmla="*/ 7 w 3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
                    <a:moveTo>
                      <a:pt x="29" y="2"/>
                    </a:moveTo>
                    <a:cubicBezTo>
                      <a:pt x="29" y="2"/>
                      <a:pt x="29" y="2"/>
                      <a:pt x="29" y="2"/>
                    </a:cubicBezTo>
                    <a:cubicBezTo>
                      <a:pt x="30" y="2"/>
                      <a:pt x="30" y="2"/>
                      <a:pt x="30" y="2"/>
                    </a:cubicBezTo>
                    <a:cubicBezTo>
                      <a:pt x="31" y="2"/>
                      <a:pt x="31" y="2"/>
                      <a:pt x="31" y="2"/>
                    </a:cubicBezTo>
                    <a:cubicBezTo>
                      <a:pt x="31" y="2"/>
                      <a:pt x="30" y="2"/>
                      <a:pt x="29" y="2"/>
                    </a:cubicBezTo>
                    <a:moveTo>
                      <a:pt x="7" y="0"/>
                    </a:moveTo>
                    <a:cubicBezTo>
                      <a:pt x="5" y="0"/>
                      <a:pt x="2" y="0"/>
                      <a:pt x="0" y="0"/>
                    </a:cubicBezTo>
                    <a:cubicBezTo>
                      <a:pt x="2" y="0"/>
                      <a:pt x="5" y="0"/>
                      <a:pt x="7" y="0"/>
                    </a:cubicBezTo>
                    <a:cubicBezTo>
                      <a:pt x="8" y="0"/>
                      <a:pt x="8" y="0"/>
                      <a:pt x="9" y="0"/>
                    </a:cubicBezTo>
                    <a:cubicBezTo>
                      <a:pt x="8" y="0"/>
                      <a:pt x="8" y="0"/>
                      <a:pt x="7" y="0"/>
                    </a:cubicBezTo>
                  </a:path>
                </a:pathLst>
              </a:custGeom>
              <a:solidFill>
                <a:srgbClr val="32546B"/>
              </a:solidFill>
              <a:ln>
                <a:noFill/>
              </a:ln>
            </p:spPr>
            <p:txBody>
              <a:bodyPr vert="horz" wrap="square" lIns="91440" tIns="45720" rIns="91440" bIns="45720" numCol="1" anchor="t" anchorCtr="0" compatLnSpc="1"/>
              <a:lstStyle/>
              <a:p>
                <a:endParaRPr lang="zh-CN" altLang="en-US"/>
              </a:p>
            </p:txBody>
          </p:sp>
          <p:sp>
            <p:nvSpPr>
              <p:cNvPr id="1980" name="Freeform 1266"/>
              <p:cNvSpPr/>
              <p:nvPr/>
            </p:nvSpPr>
            <p:spPr bwMode="auto">
              <a:xfrm>
                <a:off x="2272" y="3632"/>
                <a:ext cx="3" cy="0"/>
              </a:xfrm>
              <a:custGeom>
                <a:avLst/>
                <a:gdLst>
                  <a:gd name="T0" fmla="*/ 0 w 4"/>
                  <a:gd name="T1" fmla="*/ 0 w 4"/>
                  <a:gd name="T2" fmla="*/ 4 w 4"/>
                  <a:gd name="T3" fmla="*/ 4 w 4"/>
                  <a:gd name="T4" fmla="*/ 0 w 4"/>
                </a:gdLst>
                <a:ahLst/>
                <a:cxnLst>
                  <a:cxn ang="0">
                    <a:pos x="T0" y="0"/>
                  </a:cxn>
                  <a:cxn ang="0">
                    <a:pos x="T1" y="0"/>
                  </a:cxn>
                  <a:cxn ang="0">
                    <a:pos x="T2" y="0"/>
                  </a:cxn>
                  <a:cxn ang="0">
                    <a:pos x="T3" y="0"/>
                  </a:cxn>
                  <a:cxn ang="0">
                    <a:pos x="T4" y="0"/>
                  </a:cxn>
                </a:cxnLst>
                <a:rect l="0" t="0" r="r" b="b"/>
                <a:pathLst>
                  <a:path w="4">
                    <a:moveTo>
                      <a:pt x="0" y="0"/>
                    </a:moveTo>
                    <a:cubicBezTo>
                      <a:pt x="0" y="0"/>
                      <a:pt x="0" y="0"/>
                      <a:pt x="0" y="0"/>
                    </a:cubicBezTo>
                    <a:cubicBezTo>
                      <a:pt x="1" y="0"/>
                      <a:pt x="2" y="0"/>
                      <a:pt x="4" y="0"/>
                    </a:cubicBezTo>
                    <a:cubicBezTo>
                      <a:pt x="4" y="0"/>
                      <a:pt x="4" y="0"/>
                      <a:pt x="4" y="0"/>
                    </a:cubicBezTo>
                    <a:cubicBezTo>
                      <a:pt x="3" y="0"/>
                      <a:pt x="1" y="0"/>
                      <a:pt x="0" y="0"/>
                    </a:cubicBezTo>
                  </a:path>
                </a:pathLst>
              </a:custGeom>
              <a:solidFill>
                <a:srgbClr val="3A5C6B"/>
              </a:solidFill>
              <a:ln>
                <a:noFill/>
              </a:ln>
            </p:spPr>
            <p:txBody>
              <a:bodyPr vert="horz" wrap="square" lIns="91440" tIns="45720" rIns="91440" bIns="45720" numCol="1" anchor="t" anchorCtr="0" compatLnSpc="1"/>
              <a:lstStyle/>
              <a:p>
                <a:endParaRPr lang="zh-CN" altLang="en-US"/>
              </a:p>
            </p:txBody>
          </p:sp>
          <p:sp>
            <p:nvSpPr>
              <p:cNvPr id="1981" name="Freeform 1267"/>
              <p:cNvSpPr/>
              <p:nvPr/>
            </p:nvSpPr>
            <p:spPr bwMode="auto">
              <a:xfrm>
                <a:off x="2264" y="3631"/>
                <a:ext cx="8" cy="1"/>
              </a:xfrm>
              <a:custGeom>
                <a:avLst/>
                <a:gdLst>
                  <a:gd name="T0" fmla="*/ 1 w 10"/>
                  <a:gd name="T1" fmla="*/ 0 h 1"/>
                  <a:gd name="T2" fmla="*/ 0 w 10"/>
                  <a:gd name="T3" fmla="*/ 0 h 1"/>
                  <a:gd name="T4" fmla="*/ 10 w 10"/>
                  <a:gd name="T5" fmla="*/ 1 h 1"/>
                  <a:gd name="T6" fmla="*/ 10 w 10"/>
                  <a:gd name="T7" fmla="*/ 1 h 1"/>
                  <a:gd name="T8" fmla="*/ 1 w 10"/>
                  <a:gd name="T9" fmla="*/ 0 h 1"/>
                </a:gdLst>
                <a:ahLst/>
                <a:cxnLst>
                  <a:cxn ang="0">
                    <a:pos x="T0" y="T1"/>
                  </a:cxn>
                  <a:cxn ang="0">
                    <a:pos x="T2" y="T3"/>
                  </a:cxn>
                  <a:cxn ang="0">
                    <a:pos x="T4" y="T5"/>
                  </a:cxn>
                  <a:cxn ang="0">
                    <a:pos x="T6" y="T7"/>
                  </a:cxn>
                  <a:cxn ang="0">
                    <a:pos x="T8" y="T9"/>
                  </a:cxn>
                </a:cxnLst>
                <a:rect l="0" t="0" r="r" b="b"/>
                <a:pathLst>
                  <a:path w="10" h="1">
                    <a:moveTo>
                      <a:pt x="1" y="0"/>
                    </a:moveTo>
                    <a:cubicBezTo>
                      <a:pt x="1" y="0"/>
                      <a:pt x="1" y="0"/>
                      <a:pt x="0" y="0"/>
                    </a:cubicBezTo>
                    <a:cubicBezTo>
                      <a:pt x="3" y="0"/>
                      <a:pt x="6" y="0"/>
                      <a:pt x="10" y="1"/>
                    </a:cubicBezTo>
                    <a:cubicBezTo>
                      <a:pt x="10" y="1"/>
                      <a:pt x="10" y="1"/>
                      <a:pt x="10" y="1"/>
                    </a:cubicBezTo>
                    <a:cubicBezTo>
                      <a:pt x="7" y="0"/>
                      <a:pt x="4" y="0"/>
                      <a:pt x="1" y="0"/>
                    </a:cubicBezTo>
                  </a:path>
                </a:pathLst>
              </a:custGeom>
              <a:solidFill>
                <a:srgbClr val="1F3646"/>
              </a:solidFill>
              <a:ln>
                <a:noFill/>
              </a:ln>
            </p:spPr>
            <p:txBody>
              <a:bodyPr vert="horz" wrap="square" lIns="91440" tIns="45720" rIns="91440" bIns="45720" numCol="1" anchor="t" anchorCtr="0" compatLnSpc="1"/>
              <a:lstStyle/>
              <a:p>
                <a:endParaRPr lang="zh-CN" altLang="en-US"/>
              </a:p>
            </p:txBody>
          </p:sp>
          <p:sp>
            <p:nvSpPr>
              <p:cNvPr id="1982" name="Freeform 1268"/>
              <p:cNvSpPr/>
              <p:nvPr/>
            </p:nvSpPr>
            <p:spPr bwMode="auto">
              <a:xfrm>
                <a:off x="2275" y="3632"/>
                <a:ext cx="5" cy="0"/>
              </a:xfrm>
              <a:custGeom>
                <a:avLst/>
                <a:gdLst>
                  <a:gd name="T0" fmla="*/ 0 w 6"/>
                  <a:gd name="T1" fmla="*/ 0 w 6"/>
                  <a:gd name="T2" fmla="*/ 6 w 6"/>
                  <a:gd name="T3" fmla="*/ 0 w 6"/>
                </a:gdLst>
                <a:ahLst/>
                <a:cxnLst>
                  <a:cxn ang="0">
                    <a:pos x="T0" y="0"/>
                  </a:cxn>
                  <a:cxn ang="0">
                    <a:pos x="T1" y="0"/>
                  </a:cxn>
                  <a:cxn ang="0">
                    <a:pos x="T2" y="0"/>
                  </a:cxn>
                  <a:cxn ang="0">
                    <a:pos x="T3" y="0"/>
                  </a:cxn>
                </a:cxnLst>
                <a:rect l="0" t="0" r="r" b="b"/>
                <a:pathLst>
                  <a:path w="6">
                    <a:moveTo>
                      <a:pt x="0" y="0"/>
                    </a:moveTo>
                    <a:cubicBezTo>
                      <a:pt x="0" y="0"/>
                      <a:pt x="0" y="0"/>
                      <a:pt x="0" y="0"/>
                    </a:cubicBezTo>
                    <a:cubicBezTo>
                      <a:pt x="2" y="0"/>
                      <a:pt x="4" y="0"/>
                      <a:pt x="6" y="0"/>
                    </a:cubicBezTo>
                    <a:cubicBezTo>
                      <a:pt x="4" y="0"/>
                      <a:pt x="2" y="0"/>
                      <a:pt x="0"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1983" name="Freeform 1269"/>
              <p:cNvSpPr/>
              <p:nvPr/>
            </p:nvSpPr>
            <p:spPr bwMode="auto">
              <a:xfrm>
                <a:off x="2245" y="3629"/>
                <a:ext cx="18" cy="2"/>
              </a:xfrm>
              <a:custGeom>
                <a:avLst/>
                <a:gdLst>
                  <a:gd name="T0" fmla="*/ 2 w 22"/>
                  <a:gd name="T1" fmla="*/ 0 h 2"/>
                  <a:gd name="T2" fmla="*/ 0 w 22"/>
                  <a:gd name="T3" fmla="*/ 0 h 2"/>
                  <a:gd name="T4" fmla="*/ 22 w 22"/>
                  <a:gd name="T5" fmla="*/ 2 h 2"/>
                  <a:gd name="T6" fmla="*/ 22 w 22"/>
                  <a:gd name="T7" fmla="*/ 2 h 2"/>
                  <a:gd name="T8" fmla="*/ 2 w 22"/>
                  <a:gd name="T9" fmla="*/ 0 h 2"/>
                </a:gdLst>
                <a:ahLst/>
                <a:cxnLst>
                  <a:cxn ang="0">
                    <a:pos x="T0" y="T1"/>
                  </a:cxn>
                  <a:cxn ang="0">
                    <a:pos x="T2" y="T3"/>
                  </a:cxn>
                  <a:cxn ang="0">
                    <a:pos x="T4" y="T5"/>
                  </a:cxn>
                  <a:cxn ang="0">
                    <a:pos x="T6" y="T7"/>
                  </a:cxn>
                  <a:cxn ang="0">
                    <a:pos x="T8" y="T9"/>
                  </a:cxn>
                </a:cxnLst>
                <a:rect l="0" t="0" r="r" b="b"/>
                <a:pathLst>
                  <a:path w="22" h="2">
                    <a:moveTo>
                      <a:pt x="2" y="0"/>
                    </a:moveTo>
                    <a:cubicBezTo>
                      <a:pt x="1" y="0"/>
                      <a:pt x="1" y="0"/>
                      <a:pt x="0" y="0"/>
                    </a:cubicBezTo>
                    <a:cubicBezTo>
                      <a:pt x="7" y="1"/>
                      <a:pt x="14" y="1"/>
                      <a:pt x="22" y="2"/>
                    </a:cubicBezTo>
                    <a:cubicBezTo>
                      <a:pt x="22" y="2"/>
                      <a:pt x="22" y="2"/>
                      <a:pt x="22" y="2"/>
                    </a:cubicBezTo>
                    <a:cubicBezTo>
                      <a:pt x="15" y="1"/>
                      <a:pt x="8" y="0"/>
                      <a:pt x="2" y="0"/>
                    </a:cubicBezTo>
                  </a:path>
                </a:pathLst>
              </a:custGeom>
              <a:solidFill>
                <a:srgbClr val="2B4D66"/>
              </a:solidFill>
              <a:ln>
                <a:noFill/>
              </a:ln>
            </p:spPr>
            <p:txBody>
              <a:bodyPr vert="horz" wrap="square" lIns="91440" tIns="45720" rIns="91440" bIns="45720" numCol="1" anchor="t" anchorCtr="0" compatLnSpc="1"/>
              <a:lstStyle/>
              <a:p>
                <a:endParaRPr lang="zh-CN" altLang="en-US"/>
              </a:p>
            </p:txBody>
          </p:sp>
          <p:sp>
            <p:nvSpPr>
              <p:cNvPr id="1984" name="Freeform 1270"/>
              <p:cNvSpPr>
                <a:spLocks noEditPoints="1"/>
              </p:cNvSpPr>
              <p:nvPr/>
            </p:nvSpPr>
            <p:spPr bwMode="auto">
              <a:xfrm>
                <a:off x="2238" y="3629"/>
                <a:ext cx="26" cy="3"/>
              </a:xfrm>
              <a:custGeom>
                <a:avLst/>
                <a:gdLst>
                  <a:gd name="T0" fmla="*/ 30 w 31"/>
                  <a:gd name="T1" fmla="*/ 2 h 3"/>
                  <a:gd name="T2" fmla="*/ 30 w 31"/>
                  <a:gd name="T3" fmla="*/ 2 h 3"/>
                  <a:gd name="T4" fmla="*/ 30 w 31"/>
                  <a:gd name="T5" fmla="*/ 2 h 3"/>
                  <a:gd name="T6" fmla="*/ 31 w 31"/>
                  <a:gd name="T7" fmla="*/ 2 h 3"/>
                  <a:gd name="T8" fmla="*/ 30 w 31"/>
                  <a:gd name="T9" fmla="*/ 2 h 3"/>
                  <a:gd name="T10" fmla="*/ 1 w 31"/>
                  <a:gd name="T11" fmla="*/ 0 h 3"/>
                  <a:gd name="T12" fmla="*/ 0 w 31"/>
                  <a:gd name="T13" fmla="*/ 0 h 3"/>
                  <a:gd name="T14" fmla="*/ 0 w 31"/>
                  <a:gd name="T15" fmla="*/ 0 h 3"/>
                  <a:gd name="T16" fmla="*/ 1 w 31"/>
                  <a:gd name="T17" fmla="*/ 3 h 3"/>
                  <a:gd name="T18" fmla="*/ 8 w 31"/>
                  <a:gd name="T19" fmla="*/ 0 h 3"/>
                  <a:gd name="T20" fmla="*/ 1 w 3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
                    <a:moveTo>
                      <a:pt x="30" y="2"/>
                    </a:moveTo>
                    <a:cubicBezTo>
                      <a:pt x="30" y="2"/>
                      <a:pt x="30" y="2"/>
                      <a:pt x="30" y="2"/>
                    </a:cubicBezTo>
                    <a:cubicBezTo>
                      <a:pt x="30" y="2"/>
                      <a:pt x="30" y="2"/>
                      <a:pt x="30" y="2"/>
                    </a:cubicBezTo>
                    <a:cubicBezTo>
                      <a:pt x="31" y="2"/>
                      <a:pt x="31" y="2"/>
                      <a:pt x="31" y="2"/>
                    </a:cubicBezTo>
                    <a:cubicBezTo>
                      <a:pt x="31" y="2"/>
                      <a:pt x="31" y="2"/>
                      <a:pt x="30" y="2"/>
                    </a:cubicBezTo>
                    <a:moveTo>
                      <a:pt x="1" y="0"/>
                    </a:moveTo>
                    <a:cubicBezTo>
                      <a:pt x="1" y="0"/>
                      <a:pt x="0" y="0"/>
                      <a:pt x="0" y="0"/>
                    </a:cubicBezTo>
                    <a:cubicBezTo>
                      <a:pt x="0" y="0"/>
                      <a:pt x="0" y="0"/>
                      <a:pt x="0" y="0"/>
                    </a:cubicBezTo>
                    <a:cubicBezTo>
                      <a:pt x="0" y="1"/>
                      <a:pt x="1" y="2"/>
                      <a:pt x="1" y="3"/>
                    </a:cubicBezTo>
                    <a:cubicBezTo>
                      <a:pt x="4" y="2"/>
                      <a:pt x="6" y="1"/>
                      <a:pt x="8" y="0"/>
                    </a:cubicBezTo>
                    <a:cubicBezTo>
                      <a:pt x="6" y="0"/>
                      <a:pt x="3" y="0"/>
                      <a:pt x="1" y="0"/>
                    </a:cubicBezTo>
                  </a:path>
                </a:pathLst>
              </a:custGeom>
              <a:solidFill>
                <a:srgbClr val="2B4D66"/>
              </a:solidFill>
              <a:ln>
                <a:noFill/>
              </a:ln>
            </p:spPr>
            <p:txBody>
              <a:bodyPr vert="horz" wrap="square" lIns="91440" tIns="45720" rIns="91440" bIns="45720" numCol="1" anchor="t" anchorCtr="0" compatLnSpc="1"/>
              <a:lstStyle/>
              <a:p>
                <a:endParaRPr lang="zh-CN" altLang="en-US"/>
              </a:p>
            </p:txBody>
          </p:sp>
          <p:sp>
            <p:nvSpPr>
              <p:cNvPr id="1985" name="Freeform 1271"/>
              <p:cNvSpPr/>
              <p:nvPr/>
            </p:nvSpPr>
            <p:spPr bwMode="auto">
              <a:xfrm>
                <a:off x="2261" y="3632"/>
                <a:ext cx="14" cy="2"/>
              </a:xfrm>
              <a:custGeom>
                <a:avLst/>
                <a:gdLst>
                  <a:gd name="T0" fmla="*/ 13 w 17"/>
                  <a:gd name="T1" fmla="*/ 0 h 2"/>
                  <a:gd name="T2" fmla="*/ 1 w 17"/>
                  <a:gd name="T3" fmla="*/ 1 h 2"/>
                  <a:gd name="T4" fmla="*/ 0 w 17"/>
                  <a:gd name="T5" fmla="*/ 2 h 2"/>
                  <a:gd name="T6" fmla="*/ 7 w 17"/>
                  <a:gd name="T7" fmla="*/ 2 h 2"/>
                  <a:gd name="T8" fmla="*/ 17 w 17"/>
                  <a:gd name="T9" fmla="*/ 0 h 2"/>
                  <a:gd name="T10" fmla="*/ 13 w 17"/>
                  <a:gd name="T11" fmla="*/ 0 h 2"/>
                </a:gdLst>
                <a:ahLst/>
                <a:cxnLst>
                  <a:cxn ang="0">
                    <a:pos x="T0" y="T1"/>
                  </a:cxn>
                  <a:cxn ang="0">
                    <a:pos x="T2" y="T3"/>
                  </a:cxn>
                  <a:cxn ang="0">
                    <a:pos x="T4" y="T5"/>
                  </a:cxn>
                  <a:cxn ang="0">
                    <a:pos x="T6" y="T7"/>
                  </a:cxn>
                  <a:cxn ang="0">
                    <a:pos x="T8" y="T9"/>
                  </a:cxn>
                  <a:cxn ang="0">
                    <a:pos x="T10" y="T11"/>
                  </a:cxn>
                </a:cxnLst>
                <a:rect l="0" t="0" r="r" b="b"/>
                <a:pathLst>
                  <a:path w="17" h="2">
                    <a:moveTo>
                      <a:pt x="13" y="0"/>
                    </a:moveTo>
                    <a:cubicBezTo>
                      <a:pt x="9" y="0"/>
                      <a:pt x="5" y="1"/>
                      <a:pt x="1" y="1"/>
                    </a:cubicBezTo>
                    <a:cubicBezTo>
                      <a:pt x="1" y="1"/>
                      <a:pt x="1" y="2"/>
                      <a:pt x="0" y="2"/>
                    </a:cubicBezTo>
                    <a:cubicBezTo>
                      <a:pt x="3" y="2"/>
                      <a:pt x="5" y="2"/>
                      <a:pt x="7" y="2"/>
                    </a:cubicBezTo>
                    <a:cubicBezTo>
                      <a:pt x="10" y="1"/>
                      <a:pt x="13" y="1"/>
                      <a:pt x="17" y="0"/>
                    </a:cubicBezTo>
                    <a:cubicBezTo>
                      <a:pt x="15" y="0"/>
                      <a:pt x="14" y="0"/>
                      <a:pt x="13"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1986" name="Freeform 1272"/>
              <p:cNvSpPr/>
              <p:nvPr/>
            </p:nvSpPr>
            <p:spPr bwMode="auto">
              <a:xfrm>
                <a:off x="2262" y="3631"/>
                <a:ext cx="10" cy="2"/>
              </a:xfrm>
              <a:custGeom>
                <a:avLst/>
                <a:gdLst>
                  <a:gd name="T0" fmla="*/ 2 w 12"/>
                  <a:gd name="T1" fmla="*/ 0 h 2"/>
                  <a:gd name="T2" fmla="*/ 1 w 12"/>
                  <a:gd name="T3" fmla="*/ 0 h 2"/>
                  <a:gd name="T4" fmla="*/ 0 w 12"/>
                  <a:gd name="T5" fmla="*/ 2 h 2"/>
                  <a:gd name="T6" fmla="*/ 12 w 12"/>
                  <a:gd name="T7" fmla="*/ 1 h 2"/>
                  <a:gd name="T8" fmla="*/ 2 w 12"/>
                  <a:gd name="T9" fmla="*/ 0 h 2"/>
                </a:gdLst>
                <a:ahLst/>
                <a:cxnLst>
                  <a:cxn ang="0">
                    <a:pos x="T0" y="T1"/>
                  </a:cxn>
                  <a:cxn ang="0">
                    <a:pos x="T2" y="T3"/>
                  </a:cxn>
                  <a:cxn ang="0">
                    <a:pos x="T4" y="T5"/>
                  </a:cxn>
                  <a:cxn ang="0">
                    <a:pos x="T6" y="T7"/>
                  </a:cxn>
                  <a:cxn ang="0">
                    <a:pos x="T8" y="T9"/>
                  </a:cxn>
                </a:cxnLst>
                <a:rect l="0" t="0" r="r" b="b"/>
                <a:pathLst>
                  <a:path w="12" h="2">
                    <a:moveTo>
                      <a:pt x="2" y="0"/>
                    </a:moveTo>
                    <a:cubicBezTo>
                      <a:pt x="2" y="0"/>
                      <a:pt x="2" y="0"/>
                      <a:pt x="1" y="0"/>
                    </a:cubicBezTo>
                    <a:cubicBezTo>
                      <a:pt x="1" y="1"/>
                      <a:pt x="1" y="1"/>
                      <a:pt x="0" y="2"/>
                    </a:cubicBezTo>
                    <a:cubicBezTo>
                      <a:pt x="4" y="2"/>
                      <a:pt x="8" y="1"/>
                      <a:pt x="12" y="1"/>
                    </a:cubicBezTo>
                    <a:cubicBezTo>
                      <a:pt x="8" y="0"/>
                      <a:pt x="5" y="0"/>
                      <a:pt x="2" y="0"/>
                    </a:cubicBezTo>
                  </a:path>
                </a:pathLst>
              </a:custGeom>
              <a:solidFill>
                <a:srgbClr val="1B3342"/>
              </a:solidFill>
              <a:ln>
                <a:noFill/>
              </a:ln>
            </p:spPr>
            <p:txBody>
              <a:bodyPr vert="horz" wrap="square" lIns="91440" tIns="45720" rIns="91440" bIns="45720" numCol="1" anchor="t" anchorCtr="0" compatLnSpc="1"/>
              <a:lstStyle/>
              <a:p>
                <a:endParaRPr lang="zh-CN" altLang="en-US"/>
              </a:p>
            </p:txBody>
          </p:sp>
          <p:sp>
            <p:nvSpPr>
              <p:cNvPr id="1987" name="Freeform 1273"/>
              <p:cNvSpPr>
                <a:spLocks noEditPoints="1"/>
              </p:cNvSpPr>
              <p:nvPr/>
            </p:nvSpPr>
            <p:spPr bwMode="auto">
              <a:xfrm>
                <a:off x="2267" y="3632"/>
                <a:ext cx="25" cy="2"/>
              </a:xfrm>
              <a:custGeom>
                <a:avLst/>
                <a:gdLst>
                  <a:gd name="T0" fmla="*/ 26 w 30"/>
                  <a:gd name="T1" fmla="*/ 1 h 2"/>
                  <a:gd name="T2" fmla="*/ 26 w 30"/>
                  <a:gd name="T3" fmla="*/ 2 h 2"/>
                  <a:gd name="T4" fmla="*/ 30 w 30"/>
                  <a:gd name="T5" fmla="*/ 2 h 2"/>
                  <a:gd name="T6" fmla="*/ 27 w 30"/>
                  <a:gd name="T7" fmla="*/ 1 h 2"/>
                  <a:gd name="T8" fmla="*/ 26 w 30"/>
                  <a:gd name="T9" fmla="*/ 1 h 2"/>
                  <a:gd name="T10" fmla="*/ 10 w 30"/>
                  <a:gd name="T11" fmla="*/ 0 h 2"/>
                  <a:gd name="T12" fmla="*/ 0 w 30"/>
                  <a:gd name="T13" fmla="*/ 2 h 2"/>
                  <a:gd name="T14" fmla="*/ 25 w 30"/>
                  <a:gd name="T15" fmla="*/ 2 h 2"/>
                  <a:gd name="T16" fmla="*/ 25 w 30"/>
                  <a:gd name="T17" fmla="*/ 1 h 2"/>
                  <a:gd name="T18" fmla="*/ 16 w 30"/>
                  <a:gd name="T19" fmla="*/ 0 h 2"/>
                  <a:gd name="T20" fmla="*/ 10 w 3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
                    <a:moveTo>
                      <a:pt x="26" y="1"/>
                    </a:moveTo>
                    <a:cubicBezTo>
                      <a:pt x="26" y="1"/>
                      <a:pt x="26" y="2"/>
                      <a:pt x="26" y="2"/>
                    </a:cubicBezTo>
                    <a:cubicBezTo>
                      <a:pt x="27" y="2"/>
                      <a:pt x="29" y="2"/>
                      <a:pt x="30" y="2"/>
                    </a:cubicBezTo>
                    <a:cubicBezTo>
                      <a:pt x="29" y="2"/>
                      <a:pt x="28" y="1"/>
                      <a:pt x="27" y="1"/>
                    </a:cubicBezTo>
                    <a:cubicBezTo>
                      <a:pt x="26" y="1"/>
                      <a:pt x="26" y="1"/>
                      <a:pt x="26" y="1"/>
                    </a:cubicBezTo>
                    <a:moveTo>
                      <a:pt x="10" y="0"/>
                    </a:moveTo>
                    <a:cubicBezTo>
                      <a:pt x="6" y="1"/>
                      <a:pt x="3" y="1"/>
                      <a:pt x="0" y="2"/>
                    </a:cubicBezTo>
                    <a:cubicBezTo>
                      <a:pt x="8" y="2"/>
                      <a:pt x="17" y="2"/>
                      <a:pt x="25" y="2"/>
                    </a:cubicBezTo>
                    <a:cubicBezTo>
                      <a:pt x="25" y="2"/>
                      <a:pt x="25" y="1"/>
                      <a:pt x="25" y="1"/>
                    </a:cubicBezTo>
                    <a:cubicBezTo>
                      <a:pt x="22" y="1"/>
                      <a:pt x="19" y="0"/>
                      <a:pt x="16" y="0"/>
                    </a:cubicBezTo>
                    <a:cubicBezTo>
                      <a:pt x="14" y="0"/>
                      <a:pt x="12" y="0"/>
                      <a:pt x="10"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988" name="Freeform 1274"/>
              <p:cNvSpPr/>
              <p:nvPr/>
            </p:nvSpPr>
            <p:spPr bwMode="auto">
              <a:xfrm>
                <a:off x="2239" y="3629"/>
                <a:ext cx="24" cy="5"/>
              </a:xfrm>
              <a:custGeom>
                <a:avLst/>
                <a:gdLst>
                  <a:gd name="T0" fmla="*/ 7 w 29"/>
                  <a:gd name="T1" fmla="*/ 0 h 5"/>
                  <a:gd name="T2" fmla="*/ 0 w 29"/>
                  <a:gd name="T3" fmla="*/ 3 h 5"/>
                  <a:gd name="T4" fmla="*/ 2 w 29"/>
                  <a:gd name="T5" fmla="*/ 5 h 5"/>
                  <a:gd name="T6" fmla="*/ 11 w 29"/>
                  <a:gd name="T7" fmla="*/ 5 h 5"/>
                  <a:gd name="T8" fmla="*/ 29 w 29"/>
                  <a:gd name="T9" fmla="*/ 2 h 5"/>
                  <a:gd name="T10" fmla="*/ 29 w 29"/>
                  <a:gd name="T11" fmla="*/ 2 h 5"/>
                  <a:gd name="T12" fmla="*/ 29 w 29"/>
                  <a:gd name="T13" fmla="*/ 2 h 5"/>
                  <a:gd name="T14" fmla="*/ 7 w 2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
                    <a:moveTo>
                      <a:pt x="7" y="0"/>
                    </a:moveTo>
                    <a:cubicBezTo>
                      <a:pt x="5" y="1"/>
                      <a:pt x="3" y="2"/>
                      <a:pt x="0" y="3"/>
                    </a:cubicBezTo>
                    <a:cubicBezTo>
                      <a:pt x="1" y="4"/>
                      <a:pt x="1" y="4"/>
                      <a:pt x="2" y="5"/>
                    </a:cubicBezTo>
                    <a:cubicBezTo>
                      <a:pt x="5" y="5"/>
                      <a:pt x="8" y="5"/>
                      <a:pt x="11" y="5"/>
                    </a:cubicBezTo>
                    <a:cubicBezTo>
                      <a:pt x="17" y="4"/>
                      <a:pt x="23" y="3"/>
                      <a:pt x="29" y="2"/>
                    </a:cubicBezTo>
                    <a:cubicBezTo>
                      <a:pt x="29" y="2"/>
                      <a:pt x="29" y="2"/>
                      <a:pt x="29" y="2"/>
                    </a:cubicBezTo>
                    <a:cubicBezTo>
                      <a:pt x="29" y="2"/>
                      <a:pt x="29" y="2"/>
                      <a:pt x="29" y="2"/>
                    </a:cubicBezTo>
                    <a:cubicBezTo>
                      <a:pt x="21" y="1"/>
                      <a:pt x="14" y="1"/>
                      <a:pt x="7" y="0"/>
                    </a:cubicBezTo>
                  </a:path>
                </a:pathLst>
              </a:custGeom>
              <a:solidFill>
                <a:srgbClr val="254760"/>
              </a:solidFill>
              <a:ln>
                <a:noFill/>
              </a:ln>
            </p:spPr>
            <p:txBody>
              <a:bodyPr vert="horz" wrap="square" lIns="91440" tIns="45720" rIns="91440" bIns="45720" numCol="1" anchor="t" anchorCtr="0" compatLnSpc="1"/>
              <a:lstStyle/>
              <a:p>
                <a:endParaRPr lang="zh-CN" altLang="en-US"/>
              </a:p>
            </p:txBody>
          </p:sp>
          <p:sp>
            <p:nvSpPr>
              <p:cNvPr id="1989" name="Freeform 1275"/>
              <p:cNvSpPr/>
              <p:nvPr/>
            </p:nvSpPr>
            <p:spPr bwMode="auto">
              <a:xfrm>
                <a:off x="2254" y="3633"/>
                <a:ext cx="8" cy="1"/>
              </a:xfrm>
              <a:custGeom>
                <a:avLst/>
                <a:gdLst>
                  <a:gd name="T0" fmla="*/ 10 w 10"/>
                  <a:gd name="T1" fmla="*/ 0 h 1"/>
                  <a:gd name="T2" fmla="*/ 0 w 10"/>
                  <a:gd name="T3" fmla="*/ 1 h 1"/>
                  <a:gd name="T4" fmla="*/ 9 w 10"/>
                  <a:gd name="T5" fmla="*/ 1 h 1"/>
                  <a:gd name="T6" fmla="*/ 10 w 10"/>
                  <a:gd name="T7" fmla="*/ 0 h 1"/>
                </a:gdLst>
                <a:ahLst/>
                <a:cxnLst>
                  <a:cxn ang="0">
                    <a:pos x="T0" y="T1"/>
                  </a:cxn>
                  <a:cxn ang="0">
                    <a:pos x="T2" y="T3"/>
                  </a:cxn>
                  <a:cxn ang="0">
                    <a:pos x="T4" y="T5"/>
                  </a:cxn>
                  <a:cxn ang="0">
                    <a:pos x="T6" y="T7"/>
                  </a:cxn>
                </a:cxnLst>
                <a:rect l="0" t="0" r="r" b="b"/>
                <a:pathLst>
                  <a:path w="10" h="1">
                    <a:moveTo>
                      <a:pt x="10" y="0"/>
                    </a:moveTo>
                    <a:cubicBezTo>
                      <a:pt x="7" y="0"/>
                      <a:pt x="3" y="1"/>
                      <a:pt x="0" y="1"/>
                    </a:cubicBezTo>
                    <a:cubicBezTo>
                      <a:pt x="3" y="1"/>
                      <a:pt x="6" y="1"/>
                      <a:pt x="9" y="1"/>
                    </a:cubicBezTo>
                    <a:cubicBezTo>
                      <a:pt x="10" y="1"/>
                      <a:pt x="10" y="0"/>
                      <a:pt x="10"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990" name="Freeform 1276"/>
              <p:cNvSpPr/>
              <p:nvPr/>
            </p:nvSpPr>
            <p:spPr bwMode="auto">
              <a:xfrm>
                <a:off x="2248" y="3631"/>
                <a:ext cx="15" cy="3"/>
              </a:xfrm>
              <a:custGeom>
                <a:avLst/>
                <a:gdLst>
                  <a:gd name="T0" fmla="*/ 18 w 18"/>
                  <a:gd name="T1" fmla="*/ 0 h 3"/>
                  <a:gd name="T2" fmla="*/ 0 w 18"/>
                  <a:gd name="T3" fmla="*/ 3 h 3"/>
                  <a:gd name="T4" fmla="*/ 3 w 18"/>
                  <a:gd name="T5" fmla="*/ 3 h 3"/>
                  <a:gd name="T6" fmla="*/ 7 w 18"/>
                  <a:gd name="T7" fmla="*/ 3 h 3"/>
                  <a:gd name="T8" fmla="*/ 17 w 18"/>
                  <a:gd name="T9" fmla="*/ 2 h 3"/>
                  <a:gd name="T10" fmla="*/ 18 w 18"/>
                  <a:gd name="T11" fmla="*/ 0 h 3"/>
                </a:gdLst>
                <a:ahLst/>
                <a:cxnLst>
                  <a:cxn ang="0">
                    <a:pos x="T0" y="T1"/>
                  </a:cxn>
                  <a:cxn ang="0">
                    <a:pos x="T2" y="T3"/>
                  </a:cxn>
                  <a:cxn ang="0">
                    <a:pos x="T4" y="T5"/>
                  </a:cxn>
                  <a:cxn ang="0">
                    <a:pos x="T6" y="T7"/>
                  </a:cxn>
                  <a:cxn ang="0">
                    <a:pos x="T8" y="T9"/>
                  </a:cxn>
                  <a:cxn ang="0">
                    <a:pos x="T10" y="T11"/>
                  </a:cxn>
                </a:cxnLst>
                <a:rect l="0" t="0" r="r" b="b"/>
                <a:pathLst>
                  <a:path w="18" h="3">
                    <a:moveTo>
                      <a:pt x="18" y="0"/>
                    </a:moveTo>
                    <a:cubicBezTo>
                      <a:pt x="12" y="1"/>
                      <a:pt x="6" y="2"/>
                      <a:pt x="0" y="3"/>
                    </a:cubicBezTo>
                    <a:cubicBezTo>
                      <a:pt x="1" y="3"/>
                      <a:pt x="2" y="3"/>
                      <a:pt x="3" y="3"/>
                    </a:cubicBezTo>
                    <a:cubicBezTo>
                      <a:pt x="4" y="3"/>
                      <a:pt x="5" y="3"/>
                      <a:pt x="7" y="3"/>
                    </a:cubicBezTo>
                    <a:cubicBezTo>
                      <a:pt x="10" y="3"/>
                      <a:pt x="14" y="2"/>
                      <a:pt x="17" y="2"/>
                    </a:cubicBezTo>
                    <a:cubicBezTo>
                      <a:pt x="18" y="1"/>
                      <a:pt x="18" y="1"/>
                      <a:pt x="18" y="0"/>
                    </a:cubicBezTo>
                  </a:path>
                </a:pathLst>
              </a:custGeom>
              <a:solidFill>
                <a:srgbClr val="172F3F"/>
              </a:solidFill>
              <a:ln>
                <a:noFill/>
              </a:ln>
            </p:spPr>
            <p:txBody>
              <a:bodyPr vert="horz" wrap="square" lIns="91440" tIns="45720" rIns="91440" bIns="45720" numCol="1" anchor="t" anchorCtr="0" compatLnSpc="1"/>
              <a:lstStyle/>
              <a:p>
                <a:endParaRPr lang="zh-CN" altLang="en-US"/>
              </a:p>
            </p:txBody>
          </p:sp>
          <p:sp>
            <p:nvSpPr>
              <p:cNvPr id="1991" name="Freeform 1277"/>
              <p:cNvSpPr/>
              <p:nvPr/>
            </p:nvSpPr>
            <p:spPr bwMode="auto">
              <a:xfrm>
                <a:off x="2303" y="3634"/>
                <a:ext cx="1"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2" y="0"/>
                    </a:cubicBezTo>
                    <a:cubicBezTo>
                      <a:pt x="2" y="0"/>
                      <a:pt x="1" y="0"/>
                      <a:pt x="0"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992" name="Freeform 1278"/>
              <p:cNvSpPr/>
              <p:nvPr/>
            </p:nvSpPr>
            <p:spPr bwMode="auto">
              <a:xfrm>
                <a:off x="1862" y="3654"/>
                <a:ext cx="162" cy="21"/>
              </a:xfrm>
              <a:custGeom>
                <a:avLst/>
                <a:gdLst>
                  <a:gd name="T0" fmla="*/ 0 w 195"/>
                  <a:gd name="T1" fmla="*/ 0 h 26"/>
                  <a:gd name="T2" fmla="*/ 30 w 195"/>
                  <a:gd name="T3" fmla="*/ 10 h 26"/>
                  <a:gd name="T4" fmla="*/ 31 w 195"/>
                  <a:gd name="T5" fmla="*/ 10 h 26"/>
                  <a:gd name="T6" fmla="*/ 156 w 195"/>
                  <a:gd name="T7" fmla="*/ 24 h 26"/>
                  <a:gd name="T8" fmla="*/ 157 w 195"/>
                  <a:gd name="T9" fmla="*/ 23 h 26"/>
                  <a:gd name="T10" fmla="*/ 159 w 195"/>
                  <a:gd name="T11" fmla="*/ 24 h 26"/>
                  <a:gd name="T12" fmla="*/ 195 w 195"/>
                  <a:gd name="T13" fmla="*/ 26 h 26"/>
                  <a:gd name="T14" fmla="*/ 0 w 195"/>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26">
                    <a:moveTo>
                      <a:pt x="0" y="0"/>
                    </a:moveTo>
                    <a:cubicBezTo>
                      <a:pt x="7" y="3"/>
                      <a:pt x="17" y="6"/>
                      <a:pt x="30" y="10"/>
                    </a:cubicBezTo>
                    <a:cubicBezTo>
                      <a:pt x="30" y="10"/>
                      <a:pt x="31" y="10"/>
                      <a:pt x="31" y="10"/>
                    </a:cubicBezTo>
                    <a:cubicBezTo>
                      <a:pt x="68" y="16"/>
                      <a:pt x="110" y="21"/>
                      <a:pt x="156" y="24"/>
                    </a:cubicBezTo>
                    <a:cubicBezTo>
                      <a:pt x="156" y="23"/>
                      <a:pt x="157" y="23"/>
                      <a:pt x="157" y="23"/>
                    </a:cubicBezTo>
                    <a:cubicBezTo>
                      <a:pt x="158" y="23"/>
                      <a:pt x="158" y="24"/>
                      <a:pt x="159" y="24"/>
                    </a:cubicBezTo>
                    <a:cubicBezTo>
                      <a:pt x="171" y="24"/>
                      <a:pt x="183" y="25"/>
                      <a:pt x="195" y="26"/>
                    </a:cubicBezTo>
                    <a:cubicBezTo>
                      <a:pt x="121" y="20"/>
                      <a:pt x="55" y="10"/>
                      <a:pt x="0"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1993" name="Freeform 1279"/>
              <p:cNvSpPr/>
              <p:nvPr/>
            </p:nvSpPr>
            <p:spPr bwMode="auto">
              <a:xfrm>
                <a:off x="1853" y="3639"/>
                <a:ext cx="246" cy="36"/>
              </a:xfrm>
              <a:custGeom>
                <a:avLst/>
                <a:gdLst>
                  <a:gd name="T0" fmla="*/ 64 w 296"/>
                  <a:gd name="T1" fmla="*/ 0 h 44"/>
                  <a:gd name="T2" fmla="*/ 0 w 296"/>
                  <a:gd name="T3" fmla="*/ 8 h 44"/>
                  <a:gd name="T4" fmla="*/ 11 w 296"/>
                  <a:gd name="T5" fmla="*/ 18 h 44"/>
                  <a:gd name="T6" fmla="*/ 206 w 296"/>
                  <a:gd name="T7" fmla="*/ 44 h 44"/>
                  <a:gd name="T8" fmla="*/ 208 w 296"/>
                  <a:gd name="T9" fmla="*/ 44 h 44"/>
                  <a:gd name="T10" fmla="*/ 188 w 296"/>
                  <a:gd name="T11" fmla="*/ 25 h 44"/>
                  <a:gd name="T12" fmla="*/ 215 w 296"/>
                  <a:gd name="T13" fmla="*/ 20 h 44"/>
                  <a:gd name="T14" fmla="*/ 295 w 296"/>
                  <a:gd name="T15" fmla="*/ 25 h 44"/>
                  <a:gd name="T16" fmla="*/ 295 w 296"/>
                  <a:gd name="T17" fmla="*/ 24 h 44"/>
                  <a:gd name="T18" fmla="*/ 296 w 296"/>
                  <a:gd name="T19" fmla="*/ 14 h 44"/>
                  <a:gd name="T20" fmla="*/ 294 w 296"/>
                  <a:gd name="T21" fmla="*/ 24 h 44"/>
                  <a:gd name="T22" fmla="*/ 254 w 296"/>
                  <a:gd name="T23" fmla="*/ 11 h 44"/>
                  <a:gd name="T24" fmla="*/ 240 w 296"/>
                  <a:gd name="T25" fmla="*/ 7 h 44"/>
                  <a:gd name="T26" fmla="*/ 225 w 296"/>
                  <a:gd name="T27" fmla="*/ 6 h 44"/>
                  <a:gd name="T28" fmla="*/ 155 w 296"/>
                  <a:gd name="T29" fmla="*/ 2 h 44"/>
                  <a:gd name="T30" fmla="*/ 64 w 296"/>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6" h="44">
                    <a:moveTo>
                      <a:pt x="64" y="0"/>
                    </a:moveTo>
                    <a:cubicBezTo>
                      <a:pt x="24" y="0"/>
                      <a:pt x="1" y="2"/>
                      <a:pt x="0" y="8"/>
                    </a:cubicBezTo>
                    <a:cubicBezTo>
                      <a:pt x="0" y="11"/>
                      <a:pt x="4" y="14"/>
                      <a:pt x="11" y="18"/>
                    </a:cubicBezTo>
                    <a:cubicBezTo>
                      <a:pt x="66" y="28"/>
                      <a:pt x="132" y="38"/>
                      <a:pt x="206" y="44"/>
                    </a:cubicBezTo>
                    <a:cubicBezTo>
                      <a:pt x="207" y="44"/>
                      <a:pt x="208" y="44"/>
                      <a:pt x="208" y="44"/>
                    </a:cubicBezTo>
                    <a:cubicBezTo>
                      <a:pt x="193" y="36"/>
                      <a:pt x="186" y="29"/>
                      <a:pt x="188" y="25"/>
                    </a:cubicBezTo>
                    <a:cubicBezTo>
                      <a:pt x="189" y="21"/>
                      <a:pt x="198" y="20"/>
                      <a:pt x="215" y="20"/>
                    </a:cubicBezTo>
                    <a:cubicBezTo>
                      <a:pt x="233" y="20"/>
                      <a:pt x="260" y="22"/>
                      <a:pt x="295" y="25"/>
                    </a:cubicBezTo>
                    <a:cubicBezTo>
                      <a:pt x="295" y="24"/>
                      <a:pt x="295" y="24"/>
                      <a:pt x="295" y="24"/>
                    </a:cubicBezTo>
                    <a:cubicBezTo>
                      <a:pt x="296" y="17"/>
                      <a:pt x="296" y="14"/>
                      <a:pt x="296" y="14"/>
                    </a:cubicBezTo>
                    <a:cubicBezTo>
                      <a:pt x="296" y="14"/>
                      <a:pt x="295" y="18"/>
                      <a:pt x="294" y="24"/>
                    </a:cubicBezTo>
                    <a:cubicBezTo>
                      <a:pt x="254" y="11"/>
                      <a:pt x="254" y="11"/>
                      <a:pt x="254" y="11"/>
                    </a:cubicBezTo>
                    <a:cubicBezTo>
                      <a:pt x="249" y="10"/>
                      <a:pt x="245" y="8"/>
                      <a:pt x="240" y="7"/>
                    </a:cubicBezTo>
                    <a:cubicBezTo>
                      <a:pt x="235" y="7"/>
                      <a:pt x="230" y="6"/>
                      <a:pt x="225" y="6"/>
                    </a:cubicBezTo>
                    <a:cubicBezTo>
                      <a:pt x="200" y="6"/>
                      <a:pt x="177" y="4"/>
                      <a:pt x="155" y="2"/>
                    </a:cubicBezTo>
                    <a:cubicBezTo>
                      <a:pt x="119" y="1"/>
                      <a:pt x="89" y="0"/>
                      <a:pt x="64"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1994" name="Freeform 1280"/>
              <p:cNvSpPr/>
              <p:nvPr/>
            </p:nvSpPr>
            <p:spPr bwMode="auto">
              <a:xfrm>
                <a:off x="1982" y="3640"/>
                <a:ext cx="70" cy="4"/>
              </a:xfrm>
              <a:custGeom>
                <a:avLst/>
                <a:gdLst>
                  <a:gd name="T0" fmla="*/ 0 w 85"/>
                  <a:gd name="T1" fmla="*/ 0 h 5"/>
                  <a:gd name="T2" fmla="*/ 70 w 85"/>
                  <a:gd name="T3" fmla="*/ 4 h 5"/>
                  <a:gd name="T4" fmla="*/ 85 w 85"/>
                  <a:gd name="T5" fmla="*/ 5 h 5"/>
                  <a:gd name="T6" fmla="*/ 79 w 85"/>
                  <a:gd name="T7" fmla="*/ 3 h 5"/>
                  <a:gd name="T8" fmla="*/ 0 w 85"/>
                  <a:gd name="T9" fmla="*/ 0 h 5"/>
                </a:gdLst>
                <a:ahLst/>
                <a:cxnLst>
                  <a:cxn ang="0">
                    <a:pos x="T0" y="T1"/>
                  </a:cxn>
                  <a:cxn ang="0">
                    <a:pos x="T2" y="T3"/>
                  </a:cxn>
                  <a:cxn ang="0">
                    <a:pos x="T4" y="T5"/>
                  </a:cxn>
                  <a:cxn ang="0">
                    <a:pos x="T6" y="T7"/>
                  </a:cxn>
                  <a:cxn ang="0">
                    <a:pos x="T8" y="T9"/>
                  </a:cxn>
                </a:cxnLst>
                <a:rect l="0" t="0" r="r" b="b"/>
                <a:pathLst>
                  <a:path w="85" h="5">
                    <a:moveTo>
                      <a:pt x="0" y="0"/>
                    </a:moveTo>
                    <a:cubicBezTo>
                      <a:pt x="22" y="2"/>
                      <a:pt x="45" y="4"/>
                      <a:pt x="70" y="4"/>
                    </a:cubicBezTo>
                    <a:cubicBezTo>
                      <a:pt x="75" y="4"/>
                      <a:pt x="80" y="5"/>
                      <a:pt x="85" y="5"/>
                    </a:cubicBezTo>
                    <a:cubicBezTo>
                      <a:pt x="83" y="4"/>
                      <a:pt x="81" y="3"/>
                      <a:pt x="79" y="3"/>
                    </a:cubicBezTo>
                    <a:cubicBezTo>
                      <a:pt x="50" y="2"/>
                      <a:pt x="24" y="1"/>
                      <a:pt x="0" y="0"/>
                    </a:cubicBezTo>
                  </a:path>
                </a:pathLst>
              </a:custGeom>
              <a:solidFill>
                <a:srgbClr val="416479"/>
              </a:solidFill>
              <a:ln>
                <a:noFill/>
              </a:ln>
            </p:spPr>
            <p:txBody>
              <a:bodyPr vert="horz" wrap="square" lIns="91440" tIns="45720" rIns="91440" bIns="45720" numCol="1" anchor="t" anchorCtr="0" compatLnSpc="1"/>
              <a:lstStyle/>
              <a:p>
                <a:endParaRPr lang="zh-CN" altLang="en-US"/>
              </a:p>
            </p:txBody>
          </p:sp>
          <p:sp>
            <p:nvSpPr>
              <p:cNvPr id="1995" name="Freeform 1281"/>
              <p:cNvSpPr/>
              <p:nvPr/>
            </p:nvSpPr>
            <p:spPr bwMode="auto">
              <a:xfrm>
                <a:off x="2007" y="3655"/>
                <a:ext cx="128" cy="23"/>
              </a:xfrm>
              <a:custGeom>
                <a:avLst/>
                <a:gdLst>
                  <a:gd name="T0" fmla="*/ 29 w 154"/>
                  <a:gd name="T1" fmla="*/ 0 h 27"/>
                  <a:gd name="T2" fmla="*/ 2 w 154"/>
                  <a:gd name="T3" fmla="*/ 5 h 27"/>
                  <a:gd name="T4" fmla="*/ 22 w 154"/>
                  <a:gd name="T5" fmla="*/ 24 h 27"/>
                  <a:gd name="T6" fmla="*/ 152 w 154"/>
                  <a:gd name="T7" fmla="*/ 27 h 27"/>
                  <a:gd name="T8" fmla="*/ 154 w 154"/>
                  <a:gd name="T9" fmla="*/ 19 h 27"/>
                  <a:gd name="T10" fmla="*/ 150 w 154"/>
                  <a:gd name="T11" fmla="*/ 18 h 27"/>
                  <a:gd name="T12" fmla="*/ 123 w 154"/>
                  <a:gd name="T13" fmla="*/ 9 h 27"/>
                  <a:gd name="T14" fmla="*/ 109 w 154"/>
                  <a:gd name="T15" fmla="*/ 5 h 27"/>
                  <a:gd name="T16" fmla="*/ 29 w 154"/>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27">
                    <a:moveTo>
                      <a:pt x="29" y="0"/>
                    </a:moveTo>
                    <a:cubicBezTo>
                      <a:pt x="12" y="0"/>
                      <a:pt x="3" y="1"/>
                      <a:pt x="2" y="5"/>
                    </a:cubicBezTo>
                    <a:cubicBezTo>
                      <a:pt x="0" y="9"/>
                      <a:pt x="7" y="16"/>
                      <a:pt x="22" y="24"/>
                    </a:cubicBezTo>
                    <a:cubicBezTo>
                      <a:pt x="63" y="26"/>
                      <a:pt x="107" y="27"/>
                      <a:pt x="152" y="27"/>
                    </a:cubicBezTo>
                    <a:cubicBezTo>
                      <a:pt x="153" y="25"/>
                      <a:pt x="153" y="22"/>
                      <a:pt x="154" y="19"/>
                    </a:cubicBezTo>
                    <a:cubicBezTo>
                      <a:pt x="150" y="18"/>
                      <a:pt x="150" y="18"/>
                      <a:pt x="150" y="18"/>
                    </a:cubicBezTo>
                    <a:cubicBezTo>
                      <a:pt x="123" y="9"/>
                      <a:pt x="123" y="9"/>
                      <a:pt x="123" y="9"/>
                    </a:cubicBezTo>
                    <a:cubicBezTo>
                      <a:pt x="109" y="5"/>
                      <a:pt x="109" y="5"/>
                      <a:pt x="109" y="5"/>
                    </a:cubicBezTo>
                    <a:cubicBezTo>
                      <a:pt x="74" y="2"/>
                      <a:pt x="47" y="0"/>
                      <a:pt x="29" y="0"/>
                    </a:cubicBezTo>
                  </a:path>
                </a:pathLst>
              </a:custGeom>
              <a:solidFill>
                <a:srgbClr val="6B9DB6"/>
              </a:solidFill>
              <a:ln>
                <a:noFill/>
              </a:ln>
            </p:spPr>
            <p:txBody>
              <a:bodyPr vert="horz" wrap="square" lIns="91440" tIns="45720" rIns="91440" bIns="45720" numCol="1" anchor="t" anchorCtr="0" compatLnSpc="1"/>
              <a:lstStyle/>
              <a:p>
                <a:endParaRPr lang="zh-CN" altLang="en-US"/>
              </a:p>
            </p:txBody>
          </p:sp>
          <p:sp>
            <p:nvSpPr>
              <p:cNvPr id="1996" name="Freeform 1282"/>
              <p:cNvSpPr/>
              <p:nvPr/>
            </p:nvSpPr>
            <p:spPr bwMode="auto">
              <a:xfrm>
                <a:off x="1941" y="3677"/>
                <a:ext cx="26" cy="3"/>
              </a:xfrm>
              <a:custGeom>
                <a:avLst/>
                <a:gdLst>
                  <a:gd name="T0" fmla="*/ 0 w 31"/>
                  <a:gd name="T1" fmla="*/ 0 h 4"/>
                  <a:gd name="T2" fmla="*/ 31 w 31"/>
                  <a:gd name="T3" fmla="*/ 4 h 4"/>
                  <a:gd name="T4" fmla="*/ 13 w 31"/>
                  <a:gd name="T5" fmla="*/ 1 h 4"/>
                  <a:gd name="T6" fmla="*/ 0 w 31"/>
                  <a:gd name="T7" fmla="*/ 0 h 4"/>
                </a:gdLst>
                <a:ahLst/>
                <a:cxnLst>
                  <a:cxn ang="0">
                    <a:pos x="T0" y="T1"/>
                  </a:cxn>
                  <a:cxn ang="0">
                    <a:pos x="T2" y="T3"/>
                  </a:cxn>
                  <a:cxn ang="0">
                    <a:pos x="T4" y="T5"/>
                  </a:cxn>
                  <a:cxn ang="0">
                    <a:pos x="T6" y="T7"/>
                  </a:cxn>
                </a:cxnLst>
                <a:rect l="0" t="0" r="r" b="b"/>
                <a:pathLst>
                  <a:path w="31" h="4">
                    <a:moveTo>
                      <a:pt x="0" y="0"/>
                    </a:moveTo>
                    <a:cubicBezTo>
                      <a:pt x="10" y="1"/>
                      <a:pt x="20" y="3"/>
                      <a:pt x="31" y="4"/>
                    </a:cubicBezTo>
                    <a:cubicBezTo>
                      <a:pt x="25" y="3"/>
                      <a:pt x="19" y="2"/>
                      <a:pt x="13" y="1"/>
                    </a:cubicBezTo>
                    <a:cubicBezTo>
                      <a:pt x="9" y="0"/>
                      <a:pt x="4" y="0"/>
                      <a:pt x="0"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1997" name="Freeform 1283"/>
              <p:cNvSpPr>
                <a:spLocks noEditPoints="1"/>
              </p:cNvSpPr>
              <p:nvPr/>
            </p:nvSpPr>
            <p:spPr bwMode="auto">
              <a:xfrm>
                <a:off x="1952" y="3678"/>
                <a:ext cx="104" cy="10"/>
              </a:xfrm>
              <a:custGeom>
                <a:avLst/>
                <a:gdLst>
                  <a:gd name="T0" fmla="*/ 51 w 125"/>
                  <a:gd name="T1" fmla="*/ 2 h 12"/>
                  <a:gd name="T2" fmla="*/ 50 w 125"/>
                  <a:gd name="T3" fmla="*/ 7 h 12"/>
                  <a:gd name="T4" fmla="*/ 125 w 125"/>
                  <a:gd name="T5" fmla="*/ 12 h 12"/>
                  <a:gd name="T6" fmla="*/ 105 w 125"/>
                  <a:gd name="T7" fmla="*/ 4 h 12"/>
                  <a:gd name="T8" fmla="*/ 51 w 125"/>
                  <a:gd name="T9" fmla="*/ 2 h 12"/>
                  <a:gd name="T10" fmla="*/ 0 w 125"/>
                  <a:gd name="T11" fmla="*/ 0 h 12"/>
                  <a:gd name="T12" fmla="*/ 18 w 125"/>
                  <a:gd name="T13" fmla="*/ 3 h 12"/>
                  <a:gd name="T14" fmla="*/ 32 w 125"/>
                  <a:gd name="T15" fmla="*/ 5 h 12"/>
                  <a:gd name="T16" fmla="*/ 35 w 125"/>
                  <a:gd name="T17" fmla="*/ 2 h 12"/>
                  <a:gd name="T18" fmla="*/ 0 w 12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
                    <a:moveTo>
                      <a:pt x="51" y="2"/>
                    </a:moveTo>
                    <a:cubicBezTo>
                      <a:pt x="51" y="4"/>
                      <a:pt x="50" y="5"/>
                      <a:pt x="50" y="7"/>
                    </a:cubicBezTo>
                    <a:cubicBezTo>
                      <a:pt x="73" y="9"/>
                      <a:pt x="99" y="11"/>
                      <a:pt x="125" y="12"/>
                    </a:cubicBezTo>
                    <a:cubicBezTo>
                      <a:pt x="118" y="9"/>
                      <a:pt x="111" y="6"/>
                      <a:pt x="105" y="4"/>
                    </a:cubicBezTo>
                    <a:cubicBezTo>
                      <a:pt x="86" y="3"/>
                      <a:pt x="69" y="3"/>
                      <a:pt x="51" y="2"/>
                    </a:cubicBezTo>
                    <a:moveTo>
                      <a:pt x="0" y="0"/>
                    </a:moveTo>
                    <a:cubicBezTo>
                      <a:pt x="6" y="1"/>
                      <a:pt x="12" y="2"/>
                      <a:pt x="18" y="3"/>
                    </a:cubicBezTo>
                    <a:cubicBezTo>
                      <a:pt x="23" y="4"/>
                      <a:pt x="27" y="4"/>
                      <a:pt x="32" y="5"/>
                    </a:cubicBezTo>
                    <a:cubicBezTo>
                      <a:pt x="33" y="4"/>
                      <a:pt x="34" y="3"/>
                      <a:pt x="35" y="2"/>
                    </a:cubicBezTo>
                    <a:cubicBezTo>
                      <a:pt x="23" y="1"/>
                      <a:pt x="12" y="0"/>
                      <a:pt x="0"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1998" name="Freeform 1284"/>
              <p:cNvSpPr/>
              <p:nvPr/>
            </p:nvSpPr>
            <p:spPr bwMode="auto">
              <a:xfrm>
                <a:off x="2039" y="3681"/>
                <a:ext cx="90" cy="9"/>
              </a:xfrm>
              <a:custGeom>
                <a:avLst/>
                <a:gdLst>
                  <a:gd name="T0" fmla="*/ 0 w 108"/>
                  <a:gd name="T1" fmla="*/ 0 h 11"/>
                  <a:gd name="T2" fmla="*/ 20 w 108"/>
                  <a:gd name="T3" fmla="*/ 8 h 11"/>
                  <a:gd name="T4" fmla="*/ 101 w 108"/>
                  <a:gd name="T5" fmla="*/ 11 h 11"/>
                  <a:gd name="T6" fmla="*/ 100 w 108"/>
                  <a:gd name="T7" fmla="*/ 8 h 11"/>
                  <a:gd name="T8" fmla="*/ 108 w 108"/>
                  <a:gd name="T9" fmla="*/ 1 h 11"/>
                  <a:gd name="T10" fmla="*/ 87 w 108"/>
                  <a:gd name="T11" fmla="*/ 1 h 11"/>
                  <a:gd name="T12" fmla="*/ 0 w 10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8" h="11">
                    <a:moveTo>
                      <a:pt x="0" y="0"/>
                    </a:moveTo>
                    <a:cubicBezTo>
                      <a:pt x="6" y="2"/>
                      <a:pt x="13" y="5"/>
                      <a:pt x="20" y="8"/>
                    </a:cubicBezTo>
                    <a:cubicBezTo>
                      <a:pt x="46" y="9"/>
                      <a:pt x="73" y="10"/>
                      <a:pt x="101" y="11"/>
                    </a:cubicBezTo>
                    <a:cubicBezTo>
                      <a:pt x="100" y="10"/>
                      <a:pt x="100" y="9"/>
                      <a:pt x="100" y="8"/>
                    </a:cubicBezTo>
                    <a:cubicBezTo>
                      <a:pt x="100" y="5"/>
                      <a:pt x="103" y="3"/>
                      <a:pt x="108" y="1"/>
                    </a:cubicBezTo>
                    <a:cubicBezTo>
                      <a:pt x="101" y="1"/>
                      <a:pt x="94" y="1"/>
                      <a:pt x="87" y="1"/>
                    </a:cubicBezTo>
                    <a:cubicBezTo>
                      <a:pt x="57" y="1"/>
                      <a:pt x="28" y="0"/>
                      <a:pt x="0"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1999" name="Freeform 1285"/>
              <p:cNvSpPr/>
              <p:nvPr/>
            </p:nvSpPr>
            <p:spPr bwMode="auto">
              <a:xfrm>
                <a:off x="1842" y="3654"/>
                <a:ext cx="110" cy="24"/>
              </a:xfrm>
              <a:custGeom>
                <a:avLst/>
                <a:gdLst>
                  <a:gd name="T0" fmla="*/ 0 w 132"/>
                  <a:gd name="T1" fmla="*/ 0 h 28"/>
                  <a:gd name="T2" fmla="*/ 119 w 132"/>
                  <a:gd name="T3" fmla="*/ 27 h 28"/>
                  <a:gd name="T4" fmla="*/ 132 w 132"/>
                  <a:gd name="T5" fmla="*/ 28 h 28"/>
                  <a:gd name="T6" fmla="*/ 54 w 132"/>
                  <a:gd name="T7" fmla="*/ 9 h 28"/>
                  <a:gd name="T8" fmla="*/ 0 w 132"/>
                  <a:gd name="T9" fmla="*/ 0 h 28"/>
                </a:gdLst>
                <a:ahLst/>
                <a:cxnLst>
                  <a:cxn ang="0">
                    <a:pos x="T0" y="T1"/>
                  </a:cxn>
                  <a:cxn ang="0">
                    <a:pos x="T2" y="T3"/>
                  </a:cxn>
                  <a:cxn ang="0">
                    <a:pos x="T4" y="T5"/>
                  </a:cxn>
                  <a:cxn ang="0">
                    <a:pos x="T6" y="T7"/>
                  </a:cxn>
                  <a:cxn ang="0">
                    <a:pos x="T8" y="T9"/>
                  </a:cxn>
                </a:cxnLst>
                <a:rect l="0" t="0" r="r" b="b"/>
                <a:pathLst>
                  <a:path w="132" h="28">
                    <a:moveTo>
                      <a:pt x="0" y="0"/>
                    </a:moveTo>
                    <a:cubicBezTo>
                      <a:pt x="29" y="9"/>
                      <a:pt x="69" y="19"/>
                      <a:pt x="119" y="27"/>
                    </a:cubicBezTo>
                    <a:cubicBezTo>
                      <a:pt x="123" y="27"/>
                      <a:pt x="128" y="27"/>
                      <a:pt x="132" y="28"/>
                    </a:cubicBezTo>
                    <a:cubicBezTo>
                      <a:pt x="100" y="21"/>
                      <a:pt x="73" y="15"/>
                      <a:pt x="54" y="9"/>
                    </a:cubicBezTo>
                    <a:cubicBezTo>
                      <a:pt x="35" y="6"/>
                      <a:pt x="17" y="3"/>
                      <a:pt x="0"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2000" name="Freeform 1286"/>
              <p:cNvSpPr>
                <a:spLocks noEditPoints="1"/>
              </p:cNvSpPr>
              <p:nvPr/>
            </p:nvSpPr>
            <p:spPr bwMode="auto">
              <a:xfrm>
                <a:off x="1887" y="3662"/>
                <a:ext cx="152" cy="19"/>
              </a:xfrm>
              <a:custGeom>
                <a:avLst/>
                <a:gdLst>
                  <a:gd name="T0" fmla="*/ 129 w 183"/>
                  <a:gd name="T1" fmla="*/ 14 h 23"/>
                  <a:gd name="T2" fmla="*/ 130 w 183"/>
                  <a:gd name="T3" fmla="*/ 14 h 23"/>
                  <a:gd name="T4" fmla="*/ 129 w 183"/>
                  <a:gd name="T5" fmla="*/ 21 h 23"/>
                  <a:gd name="T6" fmla="*/ 183 w 183"/>
                  <a:gd name="T7" fmla="*/ 23 h 23"/>
                  <a:gd name="T8" fmla="*/ 168 w 183"/>
                  <a:gd name="T9" fmla="*/ 16 h 23"/>
                  <a:gd name="T10" fmla="*/ 165 w 183"/>
                  <a:gd name="T11" fmla="*/ 16 h 23"/>
                  <a:gd name="T12" fmla="*/ 129 w 183"/>
                  <a:gd name="T13" fmla="*/ 14 h 23"/>
                  <a:gd name="T14" fmla="*/ 0 w 183"/>
                  <a:gd name="T15" fmla="*/ 0 h 23"/>
                  <a:gd name="T16" fmla="*/ 78 w 183"/>
                  <a:gd name="T17" fmla="*/ 19 h 23"/>
                  <a:gd name="T18" fmla="*/ 113 w 183"/>
                  <a:gd name="T19" fmla="*/ 21 h 23"/>
                  <a:gd name="T20" fmla="*/ 114 w 183"/>
                  <a:gd name="T21" fmla="*/ 19 h 23"/>
                  <a:gd name="T22" fmla="*/ 126 w 183"/>
                  <a:gd name="T23" fmla="*/ 14 h 23"/>
                  <a:gd name="T24" fmla="*/ 1 w 183"/>
                  <a:gd name="T25" fmla="*/ 0 h 23"/>
                  <a:gd name="T26" fmla="*/ 0 w 183"/>
                  <a:gd name="T2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23">
                    <a:moveTo>
                      <a:pt x="129" y="14"/>
                    </a:moveTo>
                    <a:cubicBezTo>
                      <a:pt x="129" y="14"/>
                      <a:pt x="129" y="14"/>
                      <a:pt x="130" y="14"/>
                    </a:cubicBezTo>
                    <a:cubicBezTo>
                      <a:pt x="131" y="14"/>
                      <a:pt x="131" y="17"/>
                      <a:pt x="129" y="21"/>
                    </a:cubicBezTo>
                    <a:cubicBezTo>
                      <a:pt x="147" y="22"/>
                      <a:pt x="164" y="22"/>
                      <a:pt x="183" y="23"/>
                    </a:cubicBezTo>
                    <a:cubicBezTo>
                      <a:pt x="177" y="20"/>
                      <a:pt x="172" y="18"/>
                      <a:pt x="168" y="16"/>
                    </a:cubicBezTo>
                    <a:cubicBezTo>
                      <a:pt x="167" y="16"/>
                      <a:pt x="166" y="16"/>
                      <a:pt x="165" y="16"/>
                    </a:cubicBezTo>
                    <a:cubicBezTo>
                      <a:pt x="153" y="15"/>
                      <a:pt x="141" y="14"/>
                      <a:pt x="129" y="14"/>
                    </a:cubicBezTo>
                    <a:moveTo>
                      <a:pt x="0" y="0"/>
                    </a:moveTo>
                    <a:cubicBezTo>
                      <a:pt x="19" y="6"/>
                      <a:pt x="46" y="12"/>
                      <a:pt x="78" y="19"/>
                    </a:cubicBezTo>
                    <a:cubicBezTo>
                      <a:pt x="90" y="19"/>
                      <a:pt x="101" y="20"/>
                      <a:pt x="113" y="21"/>
                    </a:cubicBezTo>
                    <a:cubicBezTo>
                      <a:pt x="114" y="20"/>
                      <a:pt x="114" y="19"/>
                      <a:pt x="114" y="19"/>
                    </a:cubicBezTo>
                    <a:cubicBezTo>
                      <a:pt x="119" y="16"/>
                      <a:pt x="123" y="14"/>
                      <a:pt x="126" y="14"/>
                    </a:cubicBezTo>
                    <a:cubicBezTo>
                      <a:pt x="80" y="11"/>
                      <a:pt x="38" y="6"/>
                      <a:pt x="1" y="0"/>
                    </a:cubicBezTo>
                    <a:cubicBezTo>
                      <a:pt x="1" y="0"/>
                      <a:pt x="0" y="0"/>
                      <a:pt x="0"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2001" name="Freeform 1287"/>
              <p:cNvSpPr/>
              <p:nvPr/>
            </p:nvSpPr>
            <p:spPr bwMode="auto">
              <a:xfrm>
                <a:off x="2026" y="3675"/>
                <a:ext cx="105" cy="7"/>
              </a:xfrm>
              <a:custGeom>
                <a:avLst/>
                <a:gdLst>
                  <a:gd name="T0" fmla="*/ 0 w 126"/>
                  <a:gd name="T1" fmla="*/ 0 h 8"/>
                  <a:gd name="T2" fmla="*/ 15 w 126"/>
                  <a:gd name="T3" fmla="*/ 7 h 8"/>
                  <a:gd name="T4" fmla="*/ 102 w 126"/>
                  <a:gd name="T5" fmla="*/ 8 h 8"/>
                  <a:gd name="T6" fmla="*/ 123 w 126"/>
                  <a:gd name="T7" fmla="*/ 8 h 8"/>
                  <a:gd name="T8" fmla="*/ 126 w 126"/>
                  <a:gd name="T9" fmla="*/ 6 h 8"/>
                  <a:gd name="T10" fmla="*/ 0 w 126"/>
                  <a:gd name="T11" fmla="*/ 0 h 8"/>
                </a:gdLst>
                <a:ahLst/>
                <a:cxnLst>
                  <a:cxn ang="0">
                    <a:pos x="T0" y="T1"/>
                  </a:cxn>
                  <a:cxn ang="0">
                    <a:pos x="T2" y="T3"/>
                  </a:cxn>
                  <a:cxn ang="0">
                    <a:pos x="T4" y="T5"/>
                  </a:cxn>
                  <a:cxn ang="0">
                    <a:pos x="T6" y="T7"/>
                  </a:cxn>
                  <a:cxn ang="0">
                    <a:pos x="T8" y="T9"/>
                  </a:cxn>
                  <a:cxn ang="0">
                    <a:pos x="T10" y="T11"/>
                  </a:cxn>
                </a:cxnLst>
                <a:rect l="0" t="0" r="r" b="b"/>
                <a:pathLst>
                  <a:path w="125" h="8">
                    <a:moveTo>
                      <a:pt x="0" y="0"/>
                    </a:moveTo>
                    <a:cubicBezTo>
                      <a:pt x="4" y="2"/>
                      <a:pt x="9" y="4"/>
                      <a:pt x="15" y="7"/>
                    </a:cubicBezTo>
                    <a:cubicBezTo>
                      <a:pt x="43" y="7"/>
                      <a:pt x="72" y="8"/>
                      <a:pt x="102" y="8"/>
                    </a:cubicBezTo>
                    <a:cubicBezTo>
                      <a:pt x="109" y="8"/>
                      <a:pt x="116" y="8"/>
                      <a:pt x="123" y="8"/>
                    </a:cubicBezTo>
                    <a:cubicBezTo>
                      <a:pt x="124" y="7"/>
                      <a:pt x="125" y="7"/>
                      <a:pt x="126" y="6"/>
                    </a:cubicBezTo>
                    <a:cubicBezTo>
                      <a:pt x="82" y="5"/>
                      <a:pt x="40" y="3"/>
                      <a:pt x="0" y="0"/>
                    </a:cubicBezTo>
                  </a:path>
                </a:pathLst>
              </a:custGeom>
              <a:solidFill>
                <a:srgbClr val="6B9DB6"/>
              </a:solidFill>
              <a:ln>
                <a:noFill/>
              </a:ln>
            </p:spPr>
            <p:txBody>
              <a:bodyPr vert="horz" wrap="square" lIns="91440" tIns="45720" rIns="91440" bIns="45720" numCol="1" anchor="t" anchorCtr="0" compatLnSpc="1"/>
              <a:lstStyle/>
              <a:p>
                <a:endParaRPr lang="zh-CN" altLang="en-US"/>
              </a:p>
            </p:txBody>
          </p:sp>
          <p:sp>
            <p:nvSpPr>
              <p:cNvPr id="2002" name="Freeform 1288"/>
              <p:cNvSpPr/>
              <p:nvPr/>
            </p:nvSpPr>
            <p:spPr bwMode="auto">
              <a:xfrm>
                <a:off x="2024" y="3675"/>
                <a:ext cx="2" cy="0"/>
              </a:xfrm>
              <a:custGeom>
                <a:avLst/>
                <a:gdLst>
                  <a:gd name="T0" fmla="*/ 0 w 3"/>
                  <a:gd name="T1" fmla="*/ 3 w 3"/>
                  <a:gd name="T2" fmla="*/ 2 w 3"/>
                  <a:gd name="T3" fmla="*/ 0 w 3"/>
                </a:gdLst>
                <a:ahLst/>
                <a:cxnLst>
                  <a:cxn ang="0">
                    <a:pos x="T0" y="0"/>
                  </a:cxn>
                  <a:cxn ang="0">
                    <a:pos x="T1" y="0"/>
                  </a:cxn>
                  <a:cxn ang="0">
                    <a:pos x="T2" y="0"/>
                  </a:cxn>
                  <a:cxn ang="0">
                    <a:pos x="T3" y="0"/>
                  </a:cxn>
                </a:cxnLst>
                <a:rect l="0" t="0" r="r" b="b"/>
                <a:pathLst>
                  <a:path w="3">
                    <a:moveTo>
                      <a:pt x="0" y="0"/>
                    </a:moveTo>
                    <a:cubicBezTo>
                      <a:pt x="1" y="0"/>
                      <a:pt x="2" y="0"/>
                      <a:pt x="3" y="0"/>
                    </a:cubicBezTo>
                    <a:cubicBezTo>
                      <a:pt x="2" y="0"/>
                      <a:pt x="2" y="0"/>
                      <a:pt x="2" y="0"/>
                    </a:cubicBezTo>
                    <a:cubicBezTo>
                      <a:pt x="2" y="0"/>
                      <a:pt x="1" y="0"/>
                      <a:pt x="0" y="0"/>
                    </a:cubicBezTo>
                  </a:path>
                </a:pathLst>
              </a:custGeom>
              <a:solidFill>
                <a:srgbClr val="6B9DB6"/>
              </a:solidFill>
              <a:ln>
                <a:noFill/>
              </a:ln>
            </p:spPr>
            <p:txBody>
              <a:bodyPr vert="horz" wrap="square" lIns="91440" tIns="45720" rIns="91440" bIns="45720" numCol="1" anchor="t" anchorCtr="0" compatLnSpc="1"/>
              <a:lstStyle/>
              <a:p>
                <a:endParaRPr lang="zh-CN" altLang="en-US"/>
              </a:p>
            </p:txBody>
          </p:sp>
          <p:sp>
            <p:nvSpPr>
              <p:cNvPr id="2003" name="Freeform 1289"/>
              <p:cNvSpPr/>
              <p:nvPr/>
            </p:nvSpPr>
            <p:spPr bwMode="auto">
              <a:xfrm>
                <a:off x="2026" y="3675"/>
                <a:ext cx="108" cy="5"/>
              </a:xfrm>
              <a:custGeom>
                <a:avLst/>
                <a:gdLst>
                  <a:gd name="T0" fmla="*/ 0 w 130"/>
                  <a:gd name="T1" fmla="*/ 0 h 6"/>
                  <a:gd name="T2" fmla="*/ 1 w 130"/>
                  <a:gd name="T3" fmla="*/ 0 h 6"/>
                  <a:gd name="T4" fmla="*/ 127 w 130"/>
                  <a:gd name="T5" fmla="*/ 6 h 6"/>
                  <a:gd name="T6" fmla="*/ 130 w 130"/>
                  <a:gd name="T7" fmla="*/ 6 h 6"/>
                  <a:gd name="T8" fmla="*/ 130 w 130"/>
                  <a:gd name="T9" fmla="*/ 3 h 6"/>
                  <a:gd name="T10" fmla="*/ 0 w 130"/>
                  <a:gd name="T11" fmla="*/ 0 h 6"/>
                </a:gdLst>
                <a:ahLst/>
                <a:cxnLst>
                  <a:cxn ang="0">
                    <a:pos x="T0" y="T1"/>
                  </a:cxn>
                  <a:cxn ang="0">
                    <a:pos x="T2" y="T3"/>
                  </a:cxn>
                  <a:cxn ang="0">
                    <a:pos x="T4" y="T5"/>
                  </a:cxn>
                  <a:cxn ang="0">
                    <a:pos x="T6" y="T7"/>
                  </a:cxn>
                  <a:cxn ang="0">
                    <a:pos x="T8" y="T9"/>
                  </a:cxn>
                  <a:cxn ang="0">
                    <a:pos x="T10" y="T11"/>
                  </a:cxn>
                </a:cxnLst>
                <a:rect l="0" t="0" r="r" b="b"/>
                <a:pathLst>
                  <a:path w="130" h="6">
                    <a:moveTo>
                      <a:pt x="0" y="0"/>
                    </a:moveTo>
                    <a:cubicBezTo>
                      <a:pt x="0" y="0"/>
                      <a:pt x="0" y="0"/>
                      <a:pt x="1" y="0"/>
                    </a:cubicBezTo>
                    <a:cubicBezTo>
                      <a:pt x="41" y="3"/>
                      <a:pt x="83" y="5"/>
                      <a:pt x="127" y="6"/>
                    </a:cubicBezTo>
                    <a:cubicBezTo>
                      <a:pt x="128" y="6"/>
                      <a:pt x="129" y="6"/>
                      <a:pt x="130" y="6"/>
                    </a:cubicBezTo>
                    <a:cubicBezTo>
                      <a:pt x="130" y="5"/>
                      <a:pt x="130" y="4"/>
                      <a:pt x="130" y="3"/>
                    </a:cubicBezTo>
                    <a:cubicBezTo>
                      <a:pt x="85" y="3"/>
                      <a:pt x="41" y="2"/>
                      <a:pt x="0" y="0"/>
                    </a:cubicBezTo>
                  </a:path>
                </a:pathLst>
              </a:custGeom>
              <a:solidFill>
                <a:srgbClr val="5D91AD"/>
              </a:solidFill>
              <a:ln>
                <a:noFill/>
              </a:ln>
            </p:spPr>
            <p:txBody>
              <a:bodyPr vert="horz" wrap="square" lIns="91440" tIns="45720" rIns="91440" bIns="45720" numCol="1" anchor="t" anchorCtr="0" compatLnSpc="1"/>
              <a:lstStyle/>
              <a:p>
                <a:endParaRPr lang="zh-CN" altLang="en-US"/>
              </a:p>
            </p:txBody>
          </p:sp>
          <p:sp>
            <p:nvSpPr>
              <p:cNvPr id="2004" name="Freeform 1290"/>
              <p:cNvSpPr/>
              <p:nvPr/>
            </p:nvSpPr>
            <p:spPr bwMode="auto">
              <a:xfrm>
                <a:off x="1965" y="3682"/>
                <a:ext cx="43" cy="28"/>
              </a:xfrm>
              <a:custGeom>
                <a:avLst/>
                <a:gdLst>
                  <a:gd name="T0" fmla="*/ 15 w 52"/>
                  <a:gd name="T1" fmla="*/ 0 h 34"/>
                  <a:gd name="T2" fmla="*/ 8 w 52"/>
                  <a:gd name="T3" fmla="*/ 30 h 34"/>
                  <a:gd name="T4" fmla="*/ 52 w 52"/>
                  <a:gd name="T5" fmla="*/ 34 h 34"/>
                  <a:gd name="T6" fmla="*/ 52 w 52"/>
                  <a:gd name="T7" fmla="*/ 25 h 34"/>
                  <a:gd name="T8" fmla="*/ 37 w 52"/>
                  <a:gd name="T9" fmla="*/ 18 h 34"/>
                  <a:gd name="T10" fmla="*/ 35 w 52"/>
                  <a:gd name="T11" fmla="*/ 18 h 34"/>
                  <a:gd name="T12" fmla="*/ 33 w 52"/>
                  <a:gd name="T13" fmla="*/ 3 h 34"/>
                  <a:gd name="T14" fmla="*/ 15 w 52"/>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4">
                    <a:moveTo>
                      <a:pt x="15" y="0"/>
                    </a:moveTo>
                    <a:cubicBezTo>
                      <a:pt x="9" y="7"/>
                      <a:pt x="0" y="16"/>
                      <a:pt x="8" y="30"/>
                    </a:cubicBezTo>
                    <a:cubicBezTo>
                      <a:pt x="23" y="32"/>
                      <a:pt x="37" y="33"/>
                      <a:pt x="52" y="34"/>
                    </a:cubicBezTo>
                    <a:cubicBezTo>
                      <a:pt x="50" y="29"/>
                      <a:pt x="50" y="26"/>
                      <a:pt x="52" y="25"/>
                    </a:cubicBezTo>
                    <a:cubicBezTo>
                      <a:pt x="46" y="23"/>
                      <a:pt x="41" y="20"/>
                      <a:pt x="37" y="18"/>
                    </a:cubicBezTo>
                    <a:cubicBezTo>
                      <a:pt x="36" y="18"/>
                      <a:pt x="35" y="18"/>
                      <a:pt x="35" y="18"/>
                    </a:cubicBezTo>
                    <a:cubicBezTo>
                      <a:pt x="28" y="18"/>
                      <a:pt x="30" y="11"/>
                      <a:pt x="33" y="3"/>
                    </a:cubicBezTo>
                    <a:cubicBezTo>
                      <a:pt x="27" y="2"/>
                      <a:pt x="21" y="1"/>
                      <a:pt x="15"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2005" name="Freeform 1291"/>
              <p:cNvSpPr/>
              <p:nvPr/>
            </p:nvSpPr>
            <p:spPr bwMode="auto">
              <a:xfrm>
                <a:off x="1978" y="3682"/>
                <a:ext cx="15" cy="2"/>
              </a:xfrm>
              <a:custGeom>
                <a:avLst/>
                <a:gdLst>
                  <a:gd name="T0" fmla="*/ 1 w 19"/>
                  <a:gd name="T1" fmla="*/ 0 h 3"/>
                  <a:gd name="T2" fmla="*/ 0 w 19"/>
                  <a:gd name="T3" fmla="*/ 0 h 3"/>
                  <a:gd name="T4" fmla="*/ 18 w 19"/>
                  <a:gd name="T5" fmla="*/ 3 h 3"/>
                  <a:gd name="T6" fmla="*/ 19 w 19"/>
                  <a:gd name="T7" fmla="*/ 2 h 3"/>
                  <a:gd name="T8" fmla="*/ 5 w 19"/>
                  <a:gd name="T9" fmla="*/ 0 h 3"/>
                  <a:gd name="T10" fmla="*/ 1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 y="0"/>
                    </a:moveTo>
                    <a:cubicBezTo>
                      <a:pt x="1" y="0"/>
                      <a:pt x="0" y="0"/>
                      <a:pt x="0" y="0"/>
                    </a:cubicBezTo>
                    <a:cubicBezTo>
                      <a:pt x="6" y="1"/>
                      <a:pt x="12" y="2"/>
                      <a:pt x="18" y="3"/>
                    </a:cubicBezTo>
                    <a:cubicBezTo>
                      <a:pt x="18" y="3"/>
                      <a:pt x="18" y="2"/>
                      <a:pt x="19" y="2"/>
                    </a:cubicBezTo>
                    <a:cubicBezTo>
                      <a:pt x="14" y="1"/>
                      <a:pt x="10" y="1"/>
                      <a:pt x="5" y="0"/>
                    </a:cubicBezTo>
                    <a:cubicBezTo>
                      <a:pt x="4" y="0"/>
                      <a:pt x="2" y="0"/>
                      <a:pt x="1"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2006" name="Freeform 1292"/>
              <p:cNvSpPr/>
              <p:nvPr/>
            </p:nvSpPr>
            <p:spPr bwMode="auto">
              <a:xfrm>
                <a:off x="1972" y="3707"/>
                <a:ext cx="43" cy="13"/>
              </a:xfrm>
              <a:custGeom>
                <a:avLst/>
                <a:gdLst>
                  <a:gd name="T0" fmla="*/ 0 w 52"/>
                  <a:gd name="T1" fmla="*/ 0 h 16"/>
                  <a:gd name="T2" fmla="*/ 12 w 52"/>
                  <a:gd name="T3" fmla="*/ 13 h 16"/>
                  <a:gd name="T4" fmla="*/ 15 w 52"/>
                  <a:gd name="T5" fmla="*/ 16 h 16"/>
                  <a:gd name="T6" fmla="*/ 52 w 52"/>
                  <a:gd name="T7" fmla="*/ 15 h 16"/>
                  <a:gd name="T8" fmla="*/ 44 w 52"/>
                  <a:gd name="T9" fmla="*/ 4 h 16"/>
                  <a:gd name="T10" fmla="*/ 0 w 52"/>
                  <a:gd name="T11" fmla="*/ 0 h 16"/>
                </a:gdLst>
                <a:ahLst/>
                <a:cxnLst>
                  <a:cxn ang="0">
                    <a:pos x="T0" y="T1"/>
                  </a:cxn>
                  <a:cxn ang="0">
                    <a:pos x="T2" y="T3"/>
                  </a:cxn>
                  <a:cxn ang="0">
                    <a:pos x="T4" y="T5"/>
                  </a:cxn>
                  <a:cxn ang="0">
                    <a:pos x="T6" y="T7"/>
                  </a:cxn>
                  <a:cxn ang="0">
                    <a:pos x="T8" y="T9"/>
                  </a:cxn>
                  <a:cxn ang="0">
                    <a:pos x="T10" y="T11"/>
                  </a:cxn>
                </a:cxnLst>
                <a:rect l="0" t="0" r="r" b="b"/>
                <a:pathLst>
                  <a:path w="52" h="16">
                    <a:moveTo>
                      <a:pt x="0" y="0"/>
                    </a:moveTo>
                    <a:cubicBezTo>
                      <a:pt x="3" y="4"/>
                      <a:pt x="6" y="9"/>
                      <a:pt x="12" y="13"/>
                    </a:cubicBezTo>
                    <a:cubicBezTo>
                      <a:pt x="13" y="14"/>
                      <a:pt x="14" y="15"/>
                      <a:pt x="15" y="16"/>
                    </a:cubicBezTo>
                    <a:cubicBezTo>
                      <a:pt x="27" y="16"/>
                      <a:pt x="40" y="15"/>
                      <a:pt x="52" y="15"/>
                    </a:cubicBezTo>
                    <a:cubicBezTo>
                      <a:pt x="48" y="11"/>
                      <a:pt x="45" y="7"/>
                      <a:pt x="44" y="4"/>
                    </a:cubicBezTo>
                    <a:cubicBezTo>
                      <a:pt x="29" y="3"/>
                      <a:pt x="15" y="2"/>
                      <a:pt x="0"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2007" name="Freeform 1293"/>
              <p:cNvSpPr/>
              <p:nvPr/>
            </p:nvSpPr>
            <p:spPr bwMode="auto">
              <a:xfrm>
                <a:off x="1992" y="3673"/>
                <a:ext cx="2" cy="0"/>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0" y="0"/>
                      <a:pt x="0" y="1"/>
                    </a:cubicBezTo>
                    <a:cubicBezTo>
                      <a:pt x="1" y="1"/>
                      <a:pt x="2" y="1"/>
                      <a:pt x="3" y="1"/>
                    </a:cubicBezTo>
                    <a:cubicBezTo>
                      <a:pt x="2" y="1"/>
                      <a:pt x="2" y="0"/>
                      <a:pt x="1"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2008" name="Freeform 1294"/>
              <p:cNvSpPr/>
              <p:nvPr/>
            </p:nvSpPr>
            <p:spPr bwMode="auto">
              <a:xfrm>
                <a:off x="1978" y="3679"/>
                <a:ext cx="16" cy="4"/>
              </a:xfrm>
              <a:custGeom>
                <a:avLst/>
                <a:gdLst>
                  <a:gd name="T0" fmla="*/ 3 w 19"/>
                  <a:gd name="T1" fmla="*/ 0 h 5"/>
                  <a:gd name="T2" fmla="*/ 0 w 19"/>
                  <a:gd name="T3" fmla="*/ 3 h 5"/>
                  <a:gd name="T4" fmla="*/ 4 w 19"/>
                  <a:gd name="T5" fmla="*/ 3 h 5"/>
                  <a:gd name="T6" fmla="*/ 18 w 19"/>
                  <a:gd name="T7" fmla="*/ 5 h 5"/>
                  <a:gd name="T8" fmla="*/ 19 w 19"/>
                  <a:gd name="T9" fmla="*/ 0 h 5"/>
                  <a:gd name="T10" fmla="*/ 3 w 19"/>
                  <a:gd name="T11" fmla="*/ 0 h 5"/>
                </a:gdLst>
                <a:ahLst/>
                <a:cxnLst>
                  <a:cxn ang="0">
                    <a:pos x="T0" y="T1"/>
                  </a:cxn>
                  <a:cxn ang="0">
                    <a:pos x="T2" y="T3"/>
                  </a:cxn>
                  <a:cxn ang="0">
                    <a:pos x="T4" y="T5"/>
                  </a:cxn>
                  <a:cxn ang="0">
                    <a:pos x="T6" y="T7"/>
                  </a:cxn>
                  <a:cxn ang="0">
                    <a:pos x="T8" y="T9"/>
                  </a:cxn>
                  <a:cxn ang="0">
                    <a:pos x="T10" y="T11"/>
                  </a:cxn>
                </a:cxnLst>
                <a:rect l="0" t="0" r="r" b="b"/>
                <a:pathLst>
                  <a:path w="19" h="5">
                    <a:moveTo>
                      <a:pt x="3" y="0"/>
                    </a:moveTo>
                    <a:cubicBezTo>
                      <a:pt x="2" y="1"/>
                      <a:pt x="1" y="2"/>
                      <a:pt x="0" y="3"/>
                    </a:cubicBezTo>
                    <a:cubicBezTo>
                      <a:pt x="1" y="3"/>
                      <a:pt x="3" y="3"/>
                      <a:pt x="4" y="3"/>
                    </a:cubicBezTo>
                    <a:cubicBezTo>
                      <a:pt x="9" y="4"/>
                      <a:pt x="13" y="4"/>
                      <a:pt x="18" y="5"/>
                    </a:cubicBezTo>
                    <a:cubicBezTo>
                      <a:pt x="18" y="3"/>
                      <a:pt x="19" y="2"/>
                      <a:pt x="19" y="0"/>
                    </a:cubicBezTo>
                    <a:cubicBezTo>
                      <a:pt x="14" y="0"/>
                      <a:pt x="8" y="0"/>
                      <a:pt x="3"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2009" name="Freeform 1295"/>
              <p:cNvSpPr/>
              <p:nvPr/>
            </p:nvSpPr>
            <p:spPr bwMode="auto">
              <a:xfrm>
                <a:off x="1981" y="3673"/>
                <a:ext cx="15" cy="6"/>
              </a:xfrm>
              <a:custGeom>
                <a:avLst/>
                <a:gdLst>
                  <a:gd name="T0" fmla="*/ 13 w 18"/>
                  <a:gd name="T1" fmla="*/ 0 h 7"/>
                  <a:gd name="T2" fmla="*/ 1 w 18"/>
                  <a:gd name="T3" fmla="*/ 5 h 7"/>
                  <a:gd name="T4" fmla="*/ 0 w 18"/>
                  <a:gd name="T5" fmla="*/ 7 h 7"/>
                  <a:gd name="T6" fmla="*/ 16 w 18"/>
                  <a:gd name="T7" fmla="*/ 7 h 7"/>
                  <a:gd name="T8" fmla="*/ 17 w 18"/>
                  <a:gd name="T9" fmla="*/ 0 h 7"/>
                  <a:gd name="T10" fmla="*/ 16 w 18"/>
                  <a:gd name="T11" fmla="*/ 0 h 7"/>
                  <a:gd name="T12" fmla="*/ 13 w 1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8" h="7">
                    <a:moveTo>
                      <a:pt x="13" y="0"/>
                    </a:moveTo>
                    <a:cubicBezTo>
                      <a:pt x="10" y="0"/>
                      <a:pt x="6" y="2"/>
                      <a:pt x="1" y="5"/>
                    </a:cubicBezTo>
                    <a:cubicBezTo>
                      <a:pt x="1" y="5"/>
                      <a:pt x="1" y="6"/>
                      <a:pt x="0" y="7"/>
                    </a:cubicBezTo>
                    <a:cubicBezTo>
                      <a:pt x="5" y="7"/>
                      <a:pt x="11" y="7"/>
                      <a:pt x="16" y="7"/>
                    </a:cubicBezTo>
                    <a:cubicBezTo>
                      <a:pt x="18" y="3"/>
                      <a:pt x="18" y="0"/>
                      <a:pt x="17" y="0"/>
                    </a:cubicBezTo>
                    <a:cubicBezTo>
                      <a:pt x="16" y="0"/>
                      <a:pt x="16" y="0"/>
                      <a:pt x="16" y="0"/>
                    </a:cubicBezTo>
                    <a:cubicBezTo>
                      <a:pt x="15" y="0"/>
                      <a:pt x="14" y="0"/>
                      <a:pt x="13" y="0"/>
                    </a:cubicBezTo>
                  </a:path>
                </a:pathLst>
              </a:custGeom>
              <a:solidFill>
                <a:srgbClr val="6B9DB6"/>
              </a:solidFill>
              <a:ln>
                <a:noFill/>
              </a:ln>
            </p:spPr>
            <p:txBody>
              <a:bodyPr vert="horz" wrap="square" lIns="91440" tIns="45720" rIns="91440" bIns="45720" numCol="1" anchor="t" anchorCtr="0" compatLnSpc="1"/>
              <a:lstStyle/>
              <a:p>
                <a:endParaRPr lang="zh-CN" altLang="en-US"/>
              </a:p>
            </p:txBody>
          </p:sp>
          <p:sp>
            <p:nvSpPr>
              <p:cNvPr id="2010" name="Freeform 1296"/>
              <p:cNvSpPr/>
              <p:nvPr/>
            </p:nvSpPr>
            <p:spPr bwMode="auto">
              <a:xfrm>
                <a:off x="2056" y="3717"/>
                <a:ext cx="3" cy="1"/>
              </a:xfrm>
              <a:custGeom>
                <a:avLst/>
                <a:gdLst>
                  <a:gd name="T0" fmla="*/ 0 w 4"/>
                  <a:gd name="T1" fmla="*/ 0 h 1"/>
                  <a:gd name="T2" fmla="*/ 3 w 4"/>
                  <a:gd name="T3" fmla="*/ 1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cubicBezTo>
                      <a:pt x="1" y="0"/>
                      <a:pt x="2" y="1"/>
                      <a:pt x="3" y="1"/>
                    </a:cubicBezTo>
                    <a:cubicBezTo>
                      <a:pt x="3" y="1"/>
                      <a:pt x="4" y="1"/>
                      <a:pt x="4" y="1"/>
                    </a:cubicBezTo>
                    <a:cubicBezTo>
                      <a:pt x="2" y="1"/>
                      <a:pt x="1" y="0"/>
                      <a:pt x="0"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2011" name="Freeform 1297"/>
              <p:cNvSpPr/>
              <p:nvPr/>
            </p:nvSpPr>
            <p:spPr bwMode="auto">
              <a:xfrm>
                <a:off x="2008" y="3702"/>
                <a:ext cx="28" cy="10"/>
              </a:xfrm>
              <a:custGeom>
                <a:avLst/>
                <a:gdLst>
                  <a:gd name="T0" fmla="*/ 2 w 34"/>
                  <a:gd name="T1" fmla="*/ 0 h 12"/>
                  <a:gd name="T2" fmla="*/ 1 w 34"/>
                  <a:gd name="T3" fmla="*/ 0 h 12"/>
                  <a:gd name="T4" fmla="*/ 0 w 34"/>
                  <a:gd name="T5" fmla="*/ 1 h 12"/>
                  <a:gd name="T6" fmla="*/ 28 w 34"/>
                  <a:gd name="T7" fmla="*/ 11 h 12"/>
                  <a:gd name="T8" fmla="*/ 34 w 34"/>
                  <a:gd name="T9" fmla="*/ 12 h 12"/>
                  <a:gd name="T10" fmla="*/ 2 w 34"/>
                  <a:gd name="T11" fmla="*/ 0 h 12"/>
                </a:gdLst>
                <a:ahLst/>
                <a:cxnLst>
                  <a:cxn ang="0">
                    <a:pos x="T0" y="T1"/>
                  </a:cxn>
                  <a:cxn ang="0">
                    <a:pos x="T2" y="T3"/>
                  </a:cxn>
                  <a:cxn ang="0">
                    <a:pos x="T4" y="T5"/>
                  </a:cxn>
                  <a:cxn ang="0">
                    <a:pos x="T6" y="T7"/>
                  </a:cxn>
                  <a:cxn ang="0">
                    <a:pos x="T8" y="T9"/>
                  </a:cxn>
                  <a:cxn ang="0">
                    <a:pos x="T10" y="T11"/>
                  </a:cxn>
                </a:cxnLst>
                <a:rect l="0" t="0" r="r" b="b"/>
                <a:pathLst>
                  <a:path w="34" h="12">
                    <a:moveTo>
                      <a:pt x="2" y="0"/>
                    </a:moveTo>
                    <a:cubicBezTo>
                      <a:pt x="1" y="0"/>
                      <a:pt x="1" y="0"/>
                      <a:pt x="1" y="0"/>
                    </a:cubicBezTo>
                    <a:cubicBezTo>
                      <a:pt x="0" y="0"/>
                      <a:pt x="0" y="1"/>
                      <a:pt x="0" y="1"/>
                    </a:cubicBezTo>
                    <a:cubicBezTo>
                      <a:pt x="8" y="5"/>
                      <a:pt x="18" y="8"/>
                      <a:pt x="28" y="11"/>
                    </a:cubicBezTo>
                    <a:cubicBezTo>
                      <a:pt x="30" y="11"/>
                      <a:pt x="32" y="12"/>
                      <a:pt x="34" y="12"/>
                    </a:cubicBezTo>
                    <a:cubicBezTo>
                      <a:pt x="16" y="5"/>
                      <a:pt x="6" y="0"/>
                      <a:pt x="2"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2012" name="Freeform 1298"/>
              <p:cNvSpPr/>
              <p:nvPr/>
            </p:nvSpPr>
            <p:spPr bwMode="auto">
              <a:xfrm>
                <a:off x="2031" y="3711"/>
                <a:ext cx="25" cy="6"/>
              </a:xfrm>
              <a:custGeom>
                <a:avLst/>
                <a:gdLst>
                  <a:gd name="T0" fmla="*/ 0 w 29"/>
                  <a:gd name="T1" fmla="*/ 0 h 8"/>
                  <a:gd name="T2" fmla="*/ 29 w 29"/>
                  <a:gd name="T3" fmla="*/ 8 h 8"/>
                  <a:gd name="T4" fmla="*/ 16 w 29"/>
                  <a:gd name="T5" fmla="*/ 4 h 8"/>
                  <a:gd name="T6" fmla="*/ 6 w 29"/>
                  <a:gd name="T7" fmla="*/ 1 h 8"/>
                  <a:gd name="T8" fmla="*/ 0 w 29"/>
                  <a:gd name="T9" fmla="*/ 0 h 8"/>
                </a:gdLst>
                <a:ahLst/>
                <a:cxnLst>
                  <a:cxn ang="0">
                    <a:pos x="T0" y="T1"/>
                  </a:cxn>
                  <a:cxn ang="0">
                    <a:pos x="T2" y="T3"/>
                  </a:cxn>
                  <a:cxn ang="0">
                    <a:pos x="T4" y="T5"/>
                  </a:cxn>
                  <a:cxn ang="0">
                    <a:pos x="T6" y="T7"/>
                  </a:cxn>
                  <a:cxn ang="0">
                    <a:pos x="T8" y="T9"/>
                  </a:cxn>
                </a:cxnLst>
                <a:rect l="0" t="0" r="r" b="b"/>
                <a:pathLst>
                  <a:path w="28" h="8">
                    <a:moveTo>
                      <a:pt x="0" y="0"/>
                    </a:moveTo>
                    <a:cubicBezTo>
                      <a:pt x="9" y="3"/>
                      <a:pt x="19" y="6"/>
                      <a:pt x="29" y="8"/>
                    </a:cubicBezTo>
                    <a:cubicBezTo>
                      <a:pt x="25" y="7"/>
                      <a:pt x="20" y="6"/>
                      <a:pt x="16" y="4"/>
                    </a:cubicBezTo>
                    <a:cubicBezTo>
                      <a:pt x="13" y="3"/>
                      <a:pt x="9" y="2"/>
                      <a:pt x="6" y="1"/>
                    </a:cubicBezTo>
                    <a:cubicBezTo>
                      <a:pt x="4" y="1"/>
                      <a:pt x="2" y="0"/>
                      <a:pt x="0"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2013" name="Freeform 1299"/>
              <p:cNvSpPr/>
              <p:nvPr/>
            </p:nvSpPr>
            <p:spPr bwMode="auto">
              <a:xfrm>
                <a:off x="2007" y="3702"/>
                <a:ext cx="24" cy="9"/>
              </a:xfrm>
              <a:custGeom>
                <a:avLst/>
                <a:gdLst>
                  <a:gd name="T0" fmla="*/ 2 w 30"/>
                  <a:gd name="T1" fmla="*/ 0 h 10"/>
                  <a:gd name="T2" fmla="*/ 2 w 30"/>
                  <a:gd name="T3" fmla="*/ 9 h 10"/>
                  <a:gd name="T4" fmla="*/ 30 w 30"/>
                  <a:gd name="T5" fmla="*/ 10 h 10"/>
                  <a:gd name="T6" fmla="*/ 2 w 30"/>
                  <a:gd name="T7" fmla="*/ 0 h 10"/>
                </a:gdLst>
                <a:ahLst/>
                <a:cxnLst>
                  <a:cxn ang="0">
                    <a:pos x="T0" y="T1"/>
                  </a:cxn>
                  <a:cxn ang="0">
                    <a:pos x="T2" y="T3"/>
                  </a:cxn>
                  <a:cxn ang="0">
                    <a:pos x="T4" y="T5"/>
                  </a:cxn>
                  <a:cxn ang="0">
                    <a:pos x="T6" y="T7"/>
                  </a:cxn>
                </a:cxnLst>
                <a:rect l="0" t="0" r="r" b="b"/>
                <a:pathLst>
                  <a:path w="30" h="10">
                    <a:moveTo>
                      <a:pt x="2" y="0"/>
                    </a:moveTo>
                    <a:cubicBezTo>
                      <a:pt x="0" y="1"/>
                      <a:pt x="0" y="4"/>
                      <a:pt x="2" y="9"/>
                    </a:cubicBezTo>
                    <a:cubicBezTo>
                      <a:pt x="11" y="9"/>
                      <a:pt x="21" y="10"/>
                      <a:pt x="30" y="10"/>
                    </a:cubicBezTo>
                    <a:cubicBezTo>
                      <a:pt x="20" y="7"/>
                      <a:pt x="10" y="4"/>
                      <a:pt x="2"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2014" name="Freeform 1300"/>
              <p:cNvSpPr/>
              <p:nvPr/>
            </p:nvSpPr>
            <p:spPr bwMode="auto">
              <a:xfrm>
                <a:off x="2008" y="3710"/>
                <a:ext cx="50" cy="9"/>
              </a:xfrm>
              <a:custGeom>
                <a:avLst/>
                <a:gdLst>
                  <a:gd name="T0" fmla="*/ 0 w 60"/>
                  <a:gd name="T1" fmla="*/ 0 h 11"/>
                  <a:gd name="T2" fmla="*/ 8 w 60"/>
                  <a:gd name="T3" fmla="*/ 11 h 11"/>
                  <a:gd name="T4" fmla="*/ 60 w 60"/>
                  <a:gd name="T5" fmla="*/ 10 h 11"/>
                  <a:gd name="T6" fmla="*/ 57 w 60"/>
                  <a:gd name="T7" fmla="*/ 9 h 11"/>
                  <a:gd name="T8" fmla="*/ 28 w 60"/>
                  <a:gd name="T9" fmla="*/ 1 h 11"/>
                  <a:gd name="T10" fmla="*/ 0 w 60"/>
                  <a:gd name="T11" fmla="*/ 0 h 11"/>
                </a:gdLst>
                <a:ahLst/>
                <a:cxnLst>
                  <a:cxn ang="0">
                    <a:pos x="T0" y="T1"/>
                  </a:cxn>
                  <a:cxn ang="0">
                    <a:pos x="T2" y="T3"/>
                  </a:cxn>
                  <a:cxn ang="0">
                    <a:pos x="T4" y="T5"/>
                  </a:cxn>
                  <a:cxn ang="0">
                    <a:pos x="T6" y="T7"/>
                  </a:cxn>
                  <a:cxn ang="0">
                    <a:pos x="T8" y="T9"/>
                  </a:cxn>
                  <a:cxn ang="0">
                    <a:pos x="T10" y="T11"/>
                  </a:cxn>
                </a:cxnLst>
                <a:rect l="0" t="0" r="r" b="b"/>
                <a:pathLst>
                  <a:path w="60" h="11">
                    <a:moveTo>
                      <a:pt x="0" y="0"/>
                    </a:moveTo>
                    <a:cubicBezTo>
                      <a:pt x="1" y="3"/>
                      <a:pt x="4" y="7"/>
                      <a:pt x="8" y="11"/>
                    </a:cubicBezTo>
                    <a:cubicBezTo>
                      <a:pt x="25" y="11"/>
                      <a:pt x="43" y="10"/>
                      <a:pt x="60" y="10"/>
                    </a:cubicBezTo>
                    <a:cubicBezTo>
                      <a:pt x="59" y="10"/>
                      <a:pt x="58" y="9"/>
                      <a:pt x="57" y="9"/>
                    </a:cubicBezTo>
                    <a:cubicBezTo>
                      <a:pt x="47" y="7"/>
                      <a:pt x="37" y="4"/>
                      <a:pt x="28" y="1"/>
                    </a:cubicBezTo>
                    <a:cubicBezTo>
                      <a:pt x="19" y="1"/>
                      <a:pt x="9" y="0"/>
                      <a:pt x="0"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2015" name="Freeform 1301"/>
              <p:cNvSpPr/>
              <p:nvPr/>
            </p:nvSpPr>
            <p:spPr bwMode="auto">
              <a:xfrm>
                <a:off x="2123" y="3690"/>
                <a:ext cx="9" cy="4"/>
              </a:xfrm>
              <a:custGeom>
                <a:avLst/>
                <a:gdLst>
                  <a:gd name="T0" fmla="*/ 0 w 11"/>
                  <a:gd name="T1" fmla="*/ 0 h 5"/>
                  <a:gd name="T2" fmla="*/ 10 w 11"/>
                  <a:gd name="T3" fmla="*/ 5 h 5"/>
                  <a:gd name="T4" fmla="*/ 11 w 11"/>
                  <a:gd name="T5" fmla="*/ 0 h 5"/>
                  <a:gd name="T6" fmla="*/ 0 w 11"/>
                  <a:gd name="T7" fmla="*/ 0 h 5"/>
                </a:gdLst>
                <a:ahLst/>
                <a:cxnLst>
                  <a:cxn ang="0">
                    <a:pos x="T0" y="T1"/>
                  </a:cxn>
                  <a:cxn ang="0">
                    <a:pos x="T2" y="T3"/>
                  </a:cxn>
                  <a:cxn ang="0">
                    <a:pos x="T4" y="T5"/>
                  </a:cxn>
                  <a:cxn ang="0">
                    <a:pos x="T6" y="T7"/>
                  </a:cxn>
                </a:cxnLst>
                <a:rect l="0" t="0" r="r" b="b"/>
                <a:pathLst>
                  <a:path w="11" h="5">
                    <a:moveTo>
                      <a:pt x="0" y="0"/>
                    </a:moveTo>
                    <a:cubicBezTo>
                      <a:pt x="2" y="1"/>
                      <a:pt x="5" y="3"/>
                      <a:pt x="10" y="5"/>
                    </a:cubicBezTo>
                    <a:cubicBezTo>
                      <a:pt x="10" y="3"/>
                      <a:pt x="11" y="2"/>
                      <a:pt x="11" y="0"/>
                    </a:cubicBezTo>
                    <a:cubicBezTo>
                      <a:pt x="7" y="0"/>
                      <a:pt x="4" y="0"/>
                      <a:pt x="0"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2016" name="Freeform 1302"/>
              <p:cNvSpPr/>
              <p:nvPr/>
            </p:nvSpPr>
            <p:spPr bwMode="auto">
              <a:xfrm>
                <a:off x="2122" y="3682"/>
                <a:ext cx="12" cy="8"/>
              </a:xfrm>
              <a:custGeom>
                <a:avLst/>
                <a:gdLst>
                  <a:gd name="T0" fmla="*/ 14 w 14"/>
                  <a:gd name="T1" fmla="*/ 0 h 10"/>
                  <a:gd name="T2" fmla="*/ 8 w 14"/>
                  <a:gd name="T3" fmla="*/ 0 h 10"/>
                  <a:gd name="T4" fmla="*/ 0 w 14"/>
                  <a:gd name="T5" fmla="*/ 7 h 10"/>
                  <a:gd name="T6" fmla="*/ 1 w 14"/>
                  <a:gd name="T7" fmla="*/ 10 h 10"/>
                  <a:gd name="T8" fmla="*/ 12 w 14"/>
                  <a:gd name="T9" fmla="*/ 10 h 10"/>
                  <a:gd name="T10" fmla="*/ 14 w 14"/>
                  <a:gd name="T11" fmla="*/ 0 h 10"/>
                </a:gdLst>
                <a:ahLst/>
                <a:cxnLst>
                  <a:cxn ang="0">
                    <a:pos x="T0" y="T1"/>
                  </a:cxn>
                  <a:cxn ang="0">
                    <a:pos x="T2" y="T3"/>
                  </a:cxn>
                  <a:cxn ang="0">
                    <a:pos x="T4" y="T5"/>
                  </a:cxn>
                  <a:cxn ang="0">
                    <a:pos x="T6" y="T7"/>
                  </a:cxn>
                  <a:cxn ang="0">
                    <a:pos x="T8" y="T9"/>
                  </a:cxn>
                  <a:cxn ang="0">
                    <a:pos x="T10" y="T11"/>
                  </a:cxn>
                </a:cxnLst>
                <a:rect l="0" t="0" r="r" b="b"/>
                <a:pathLst>
                  <a:path w="14" h="10">
                    <a:moveTo>
                      <a:pt x="14" y="0"/>
                    </a:moveTo>
                    <a:cubicBezTo>
                      <a:pt x="12" y="0"/>
                      <a:pt x="10" y="0"/>
                      <a:pt x="8" y="0"/>
                    </a:cubicBezTo>
                    <a:cubicBezTo>
                      <a:pt x="3" y="2"/>
                      <a:pt x="0" y="4"/>
                      <a:pt x="0" y="7"/>
                    </a:cubicBezTo>
                    <a:cubicBezTo>
                      <a:pt x="0" y="8"/>
                      <a:pt x="0" y="9"/>
                      <a:pt x="1" y="10"/>
                    </a:cubicBezTo>
                    <a:cubicBezTo>
                      <a:pt x="5" y="10"/>
                      <a:pt x="8" y="10"/>
                      <a:pt x="12" y="10"/>
                    </a:cubicBezTo>
                    <a:cubicBezTo>
                      <a:pt x="13" y="6"/>
                      <a:pt x="13" y="3"/>
                      <a:pt x="14" y="0"/>
                    </a:cubicBezTo>
                  </a:path>
                </a:pathLst>
              </a:custGeom>
              <a:solidFill>
                <a:srgbClr val="6B9DB6"/>
              </a:solidFill>
              <a:ln>
                <a:noFill/>
              </a:ln>
            </p:spPr>
            <p:txBody>
              <a:bodyPr vert="horz" wrap="square" lIns="91440" tIns="45720" rIns="91440" bIns="45720" numCol="1" anchor="t" anchorCtr="0" compatLnSpc="1"/>
              <a:lstStyle/>
              <a:p>
                <a:endParaRPr lang="zh-CN" altLang="en-US"/>
              </a:p>
            </p:txBody>
          </p:sp>
          <p:sp>
            <p:nvSpPr>
              <p:cNvPr id="2017" name="Freeform 1303"/>
              <p:cNvSpPr/>
              <p:nvPr/>
            </p:nvSpPr>
            <p:spPr bwMode="auto">
              <a:xfrm>
                <a:off x="2129" y="3680"/>
                <a:ext cx="5" cy="2"/>
              </a:xfrm>
              <a:custGeom>
                <a:avLst/>
                <a:gdLst>
                  <a:gd name="T0" fmla="*/ 3 w 6"/>
                  <a:gd name="T1" fmla="*/ 0 h 2"/>
                  <a:gd name="T2" fmla="*/ 0 w 6"/>
                  <a:gd name="T3" fmla="*/ 2 h 2"/>
                  <a:gd name="T4" fmla="*/ 6 w 6"/>
                  <a:gd name="T5" fmla="*/ 2 h 2"/>
                  <a:gd name="T6" fmla="*/ 6 w 6"/>
                  <a:gd name="T7" fmla="*/ 0 h 2"/>
                  <a:gd name="T8" fmla="*/ 3 w 6"/>
                  <a:gd name="T9" fmla="*/ 0 h 2"/>
                </a:gdLst>
                <a:ahLst/>
                <a:cxnLst>
                  <a:cxn ang="0">
                    <a:pos x="T0" y="T1"/>
                  </a:cxn>
                  <a:cxn ang="0">
                    <a:pos x="T2" y="T3"/>
                  </a:cxn>
                  <a:cxn ang="0">
                    <a:pos x="T4" y="T5"/>
                  </a:cxn>
                  <a:cxn ang="0">
                    <a:pos x="T6" y="T7"/>
                  </a:cxn>
                  <a:cxn ang="0">
                    <a:pos x="T8" y="T9"/>
                  </a:cxn>
                </a:cxnLst>
                <a:rect l="0" t="0" r="r" b="b"/>
                <a:pathLst>
                  <a:path w="6" h="2">
                    <a:moveTo>
                      <a:pt x="3" y="0"/>
                    </a:moveTo>
                    <a:cubicBezTo>
                      <a:pt x="2" y="1"/>
                      <a:pt x="1" y="1"/>
                      <a:pt x="0" y="2"/>
                    </a:cubicBezTo>
                    <a:cubicBezTo>
                      <a:pt x="2" y="2"/>
                      <a:pt x="4" y="2"/>
                      <a:pt x="6" y="2"/>
                    </a:cubicBezTo>
                    <a:cubicBezTo>
                      <a:pt x="6" y="1"/>
                      <a:pt x="6" y="1"/>
                      <a:pt x="6" y="0"/>
                    </a:cubicBezTo>
                    <a:cubicBezTo>
                      <a:pt x="5" y="0"/>
                      <a:pt x="4" y="0"/>
                      <a:pt x="3" y="0"/>
                    </a:cubicBezTo>
                  </a:path>
                </a:pathLst>
              </a:custGeom>
              <a:solidFill>
                <a:srgbClr val="5D91AD"/>
              </a:solidFill>
              <a:ln>
                <a:noFill/>
              </a:ln>
            </p:spPr>
            <p:txBody>
              <a:bodyPr vert="horz" wrap="square" lIns="91440" tIns="45720" rIns="91440" bIns="45720" numCol="1" anchor="t" anchorCtr="0" compatLnSpc="1"/>
              <a:lstStyle/>
              <a:p>
                <a:endParaRPr lang="zh-CN" altLang="en-US"/>
              </a:p>
            </p:txBody>
          </p:sp>
          <p:sp>
            <p:nvSpPr>
              <p:cNvPr id="2018" name="Freeform 1304"/>
              <p:cNvSpPr/>
              <p:nvPr/>
            </p:nvSpPr>
            <p:spPr bwMode="auto">
              <a:xfrm>
                <a:off x="2131" y="3680"/>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1" y="0"/>
                      <a:pt x="2" y="0"/>
                      <a:pt x="3" y="0"/>
                    </a:cubicBezTo>
                    <a:cubicBezTo>
                      <a:pt x="3" y="0"/>
                      <a:pt x="3" y="0"/>
                      <a:pt x="3" y="0"/>
                    </a:cubicBezTo>
                  </a:path>
                </a:pathLst>
              </a:custGeom>
              <a:solidFill>
                <a:srgbClr val="5086A4"/>
              </a:solidFill>
              <a:ln>
                <a:noFill/>
              </a:ln>
            </p:spPr>
            <p:txBody>
              <a:bodyPr vert="horz" wrap="square" lIns="91440" tIns="45720" rIns="91440" bIns="45720" numCol="1" anchor="t" anchorCtr="0" compatLnSpc="1"/>
              <a:lstStyle/>
              <a:p>
                <a:endParaRPr lang="zh-CN" altLang="en-US"/>
              </a:p>
            </p:txBody>
          </p:sp>
          <p:sp>
            <p:nvSpPr>
              <p:cNvPr id="2019" name="Freeform 1305"/>
              <p:cNvSpPr/>
              <p:nvPr/>
            </p:nvSpPr>
            <p:spPr bwMode="auto">
              <a:xfrm>
                <a:off x="2067" y="3479"/>
                <a:ext cx="62" cy="11"/>
              </a:xfrm>
              <a:custGeom>
                <a:avLst/>
                <a:gdLst>
                  <a:gd name="T0" fmla="*/ 0 w 74"/>
                  <a:gd name="T1" fmla="*/ 0 h 13"/>
                  <a:gd name="T2" fmla="*/ 47 w 74"/>
                  <a:gd name="T3" fmla="*/ 13 h 13"/>
                  <a:gd name="T4" fmla="*/ 74 w 74"/>
                  <a:gd name="T5" fmla="*/ 10 h 13"/>
                  <a:gd name="T6" fmla="*/ 29 w 74"/>
                  <a:gd name="T7" fmla="*/ 4 h 13"/>
                  <a:gd name="T8" fmla="*/ 12 w 74"/>
                  <a:gd name="T9" fmla="*/ 0 h 13"/>
                  <a:gd name="T10" fmla="*/ 0 w 74"/>
                  <a:gd name="T11" fmla="*/ 0 h 13"/>
                </a:gdLst>
                <a:ahLst/>
                <a:cxnLst>
                  <a:cxn ang="0">
                    <a:pos x="T0" y="T1"/>
                  </a:cxn>
                  <a:cxn ang="0">
                    <a:pos x="T2" y="T3"/>
                  </a:cxn>
                  <a:cxn ang="0">
                    <a:pos x="T4" y="T5"/>
                  </a:cxn>
                  <a:cxn ang="0">
                    <a:pos x="T6" y="T7"/>
                  </a:cxn>
                  <a:cxn ang="0">
                    <a:pos x="T8" y="T9"/>
                  </a:cxn>
                  <a:cxn ang="0">
                    <a:pos x="T10" y="T11"/>
                  </a:cxn>
                </a:cxnLst>
                <a:rect l="0" t="0" r="r" b="b"/>
                <a:pathLst>
                  <a:path w="74" h="13">
                    <a:moveTo>
                      <a:pt x="0" y="0"/>
                    </a:moveTo>
                    <a:cubicBezTo>
                      <a:pt x="11" y="5"/>
                      <a:pt x="27" y="9"/>
                      <a:pt x="47" y="13"/>
                    </a:cubicBezTo>
                    <a:cubicBezTo>
                      <a:pt x="56" y="11"/>
                      <a:pt x="65" y="10"/>
                      <a:pt x="74" y="10"/>
                    </a:cubicBezTo>
                    <a:cubicBezTo>
                      <a:pt x="58" y="9"/>
                      <a:pt x="43" y="7"/>
                      <a:pt x="29" y="4"/>
                    </a:cubicBezTo>
                    <a:cubicBezTo>
                      <a:pt x="23" y="3"/>
                      <a:pt x="17" y="2"/>
                      <a:pt x="12" y="0"/>
                    </a:cubicBezTo>
                    <a:cubicBezTo>
                      <a:pt x="8" y="0"/>
                      <a:pt x="4" y="0"/>
                      <a:pt x="0" y="0"/>
                    </a:cubicBezTo>
                  </a:path>
                </a:pathLst>
              </a:custGeom>
              <a:solidFill>
                <a:srgbClr val="5F5866"/>
              </a:solidFill>
              <a:ln>
                <a:noFill/>
              </a:ln>
            </p:spPr>
            <p:txBody>
              <a:bodyPr vert="horz" wrap="square" lIns="91440" tIns="45720" rIns="91440" bIns="45720" numCol="1" anchor="t" anchorCtr="0" compatLnSpc="1"/>
              <a:lstStyle/>
              <a:p>
                <a:endParaRPr lang="zh-CN" altLang="en-US"/>
              </a:p>
            </p:txBody>
          </p:sp>
          <p:sp>
            <p:nvSpPr>
              <p:cNvPr id="2020" name="Freeform 1306"/>
              <p:cNvSpPr/>
              <p:nvPr/>
            </p:nvSpPr>
            <p:spPr bwMode="auto">
              <a:xfrm>
                <a:off x="2213" y="3483"/>
                <a:ext cx="40" cy="6"/>
              </a:xfrm>
              <a:custGeom>
                <a:avLst/>
                <a:gdLst>
                  <a:gd name="T0" fmla="*/ 2 w 48"/>
                  <a:gd name="T1" fmla="*/ 0 h 7"/>
                  <a:gd name="T2" fmla="*/ 0 w 48"/>
                  <a:gd name="T3" fmla="*/ 0 h 7"/>
                  <a:gd name="T4" fmla="*/ 14 w 48"/>
                  <a:gd name="T5" fmla="*/ 3 h 7"/>
                  <a:gd name="T6" fmla="*/ 33 w 48"/>
                  <a:gd name="T7" fmla="*/ 7 h 7"/>
                  <a:gd name="T8" fmla="*/ 48 w 48"/>
                  <a:gd name="T9" fmla="*/ 4 h 7"/>
                  <a:gd name="T10" fmla="*/ 48 w 48"/>
                  <a:gd name="T11" fmla="*/ 1 h 7"/>
                  <a:gd name="T12" fmla="*/ 2 w 4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8" h="7">
                    <a:moveTo>
                      <a:pt x="2" y="0"/>
                    </a:moveTo>
                    <a:cubicBezTo>
                      <a:pt x="1" y="0"/>
                      <a:pt x="0" y="0"/>
                      <a:pt x="0" y="0"/>
                    </a:cubicBezTo>
                    <a:cubicBezTo>
                      <a:pt x="5" y="1"/>
                      <a:pt x="9" y="2"/>
                      <a:pt x="14" y="3"/>
                    </a:cubicBezTo>
                    <a:cubicBezTo>
                      <a:pt x="20" y="4"/>
                      <a:pt x="27" y="5"/>
                      <a:pt x="33" y="7"/>
                    </a:cubicBezTo>
                    <a:cubicBezTo>
                      <a:pt x="38" y="6"/>
                      <a:pt x="43" y="5"/>
                      <a:pt x="48" y="4"/>
                    </a:cubicBezTo>
                    <a:cubicBezTo>
                      <a:pt x="48" y="3"/>
                      <a:pt x="48" y="2"/>
                      <a:pt x="48" y="1"/>
                    </a:cubicBezTo>
                    <a:cubicBezTo>
                      <a:pt x="33" y="1"/>
                      <a:pt x="17" y="0"/>
                      <a:pt x="2" y="0"/>
                    </a:cubicBezTo>
                  </a:path>
                </a:pathLst>
              </a:custGeom>
              <a:solidFill>
                <a:srgbClr val="AF95A2"/>
              </a:solidFill>
              <a:ln>
                <a:noFill/>
              </a:ln>
            </p:spPr>
            <p:txBody>
              <a:bodyPr vert="horz" wrap="square" lIns="91440" tIns="45720" rIns="91440" bIns="45720" numCol="1" anchor="t" anchorCtr="0" compatLnSpc="1"/>
              <a:lstStyle/>
              <a:p>
                <a:endParaRPr lang="zh-CN" altLang="en-US"/>
              </a:p>
            </p:txBody>
          </p:sp>
          <p:sp>
            <p:nvSpPr>
              <p:cNvPr id="2021" name="Freeform 1307"/>
              <p:cNvSpPr>
                <a:spLocks noEditPoints="1"/>
              </p:cNvSpPr>
              <p:nvPr/>
            </p:nvSpPr>
            <p:spPr bwMode="auto">
              <a:xfrm>
                <a:off x="2146" y="3483"/>
                <a:ext cx="79" cy="5"/>
              </a:xfrm>
              <a:custGeom>
                <a:avLst/>
                <a:gdLst>
                  <a:gd name="T0" fmla="*/ 0 w 95"/>
                  <a:gd name="T1" fmla="*/ 5 h 6"/>
                  <a:gd name="T2" fmla="*/ 6 w 95"/>
                  <a:gd name="T3" fmla="*/ 6 h 6"/>
                  <a:gd name="T4" fmla="*/ 10 w 95"/>
                  <a:gd name="T5" fmla="*/ 5 h 6"/>
                  <a:gd name="T6" fmla="*/ 5 w 95"/>
                  <a:gd name="T7" fmla="*/ 5 h 6"/>
                  <a:gd name="T8" fmla="*/ 0 w 95"/>
                  <a:gd name="T9" fmla="*/ 5 h 6"/>
                  <a:gd name="T10" fmla="*/ 81 w 95"/>
                  <a:gd name="T11" fmla="*/ 0 h 6"/>
                  <a:gd name="T12" fmla="*/ 73 w 95"/>
                  <a:gd name="T13" fmla="*/ 1 h 6"/>
                  <a:gd name="T14" fmla="*/ 95 w 95"/>
                  <a:gd name="T15" fmla="*/ 3 h 6"/>
                  <a:gd name="T16" fmla="*/ 81 w 9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6">
                    <a:moveTo>
                      <a:pt x="0" y="5"/>
                    </a:moveTo>
                    <a:cubicBezTo>
                      <a:pt x="2" y="6"/>
                      <a:pt x="4" y="6"/>
                      <a:pt x="6" y="6"/>
                    </a:cubicBezTo>
                    <a:cubicBezTo>
                      <a:pt x="7" y="6"/>
                      <a:pt x="9" y="6"/>
                      <a:pt x="10" y="5"/>
                    </a:cubicBezTo>
                    <a:cubicBezTo>
                      <a:pt x="8" y="5"/>
                      <a:pt x="7" y="5"/>
                      <a:pt x="5" y="5"/>
                    </a:cubicBezTo>
                    <a:cubicBezTo>
                      <a:pt x="3" y="5"/>
                      <a:pt x="2" y="5"/>
                      <a:pt x="0" y="5"/>
                    </a:cubicBezTo>
                    <a:moveTo>
                      <a:pt x="81" y="0"/>
                    </a:moveTo>
                    <a:cubicBezTo>
                      <a:pt x="78" y="0"/>
                      <a:pt x="75" y="1"/>
                      <a:pt x="73" y="1"/>
                    </a:cubicBezTo>
                    <a:cubicBezTo>
                      <a:pt x="80" y="1"/>
                      <a:pt x="88" y="2"/>
                      <a:pt x="95" y="3"/>
                    </a:cubicBezTo>
                    <a:cubicBezTo>
                      <a:pt x="90" y="2"/>
                      <a:pt x="86" y="1"/>
                      <a:pt x="81" y="0"/>
                    </a:cubicBezTo>
                  </a:path>
                </a:pathLst>
              </a:custGeom>
              <a:solidFill>
                <a:srgbClr val="5F5866"/>
              </a:solidFill>
              <a:ln>
                <a:noFill/>
              </a:ln>
            </p:spPr>
            <p:txBody>
              <a:bodyPr vert="horz" wrap="square" lIns="91440" tIns="45720" rIns="91440" bIns="45720" numCol="1" anchor="t" anchorCtr="0" compatLnSpc="1"/>
              <a:lstStyle/>
              <a:p>
                <a:endParaRPr lang="zh-CN" altLang="en-US"/>
              </a:p>
            </p:txBody>
          </p:sp>
          <p:sp>
            <p:nvSpPr>
              <p:cNvPr id="2022" name="Freeform 1308"/>
              <p:cNvSpPr/>
              <p:nvPr/>
            </p:nvSpPr>
            <p:spPr bwMode="auto">
              <a:xfrm>
                <a:off x="2212" y="3483"/>
                <a:ext cx="3"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cubicBezTo>
                      <a:pt x="1" y="0"/>
                      <a:pt x="1" y="0"/>
                      <a:pt x="2" y="0"/>
                    </a:cubicBezTo>
                    <a:cubicBezTo>
                      <a:pt x="2" y="0"/>
                      <a:pt x="3" y="0"/>
                      <a:pt x="4" y="0"/>
                    </a:cubicBezTo>
                    <a:cubicBezTo>
                      <a:pt x="3" y="0"/>
                      <a:pt x="1" y="0"/>
                      <a:pt x="0" y="0"/>
                    </a:cubicBezTo>
                  </a:path>
                </a:pathLst>
              </a:custGeom>
              <a:solidFill>
                <a:srgbClr val="90616E"/>
              </a:solidFill>
              <a:ln>
                <a:noFill/>
              </a:ln>
            </p:spPr>
            <p:txBody>
              <a:bodyPr vert="horz" wrap="square" lIns="91440" tIns="45720" rIns="91440" bIns="45720" numCol="1" anchor="t" anchorCtr="0" compatLnSpc="1"/>
              <a:lstStyle/>
              <a:p>
                <a:endParaRPr lang="zh-CN" altLang="en-US"/>
              </a:p>
            </p:txBody>
          </p:sp>
          <p:sp>
            <p:nvSpPr>
              <p:cNvPr id="2023" name="Freeform 1309"/>
              <p:cNvSpPr/>
              <p:nvPr/>
            </p:nvSpPr>
            <p:spPr bwMode="auto">
              <a:xfrm>
                <a:off x="2077" y="3479"/>
                <a:ext cx="136" cy="9"/>
              </a:xfrm>
              <a:custGeom>
                <a:avLst/>
                <a:gdLst>
                  <a:gd name="T0" fmla="*/ 0 w 164"/>
                  <a:gd name="T1" fmla="*/ 0 h 10"/>
                  <a:gd name="T2" fmla="*/ 17 w 164"/>
                  <a:gd name="T3" fmla="*/ 4 h 10"/>
                  <a:gd name="T4" fmla="*/ 62 w 164"/>
                  <a:gd name="T5" fmla="*/ 10 h 10"/>
                  <a:gd name="T6" fmla="*/ 68 w 164"/>
                  <a:gd name="T7" fmla="*/ 10 h 10"/>
                  <a:gd name="T8" fmla="*/ 81 w 164"/>
                  <a:gd name="T9" fmla="*/ 10 h 10"/>
                  <a:gd name="T10" fmla="*/ 83 w 164"/>
                  <a:gd name="T11" fmla="*/ 10 h 10"/>
                  <a:gd name="T12" fmla="*/ 88 w 164"/>
                  <a:gd name="T13" fmla="*/ 10 h 10"/>
                  <a:gd name="T14" fmla="*/ 93 w 164"/>
                  <a:gd name="T15" fmla="*/ 10 h 10"/>
                  <a:gd name="T16" fmla="*/ 93 w 164"/>
                  <a:gd name="T17" fmla="*/ 10 h 10"/>
                  <a:gd name="T18" fmla="*/ 141 w 164"/>
                  <a:gd name="T19" fmla="*/ 6 h 10"/>
                  <a:gd name="T20" fmla="*/ 156 w 164"/>
                  <a:gd name="T21" fmla="*/ 6 h 10"/>
                  <a:gd name="T22" fmla="*/ 164 w 164"/>
                  <a:gd name="T23" fmla="*/ 5 h 10"/>
                  <a:gd name="T24" fmla="*/ 162 w 164"/>
                  <a:gd name="T25" fmla="*/ 5 h 10"/>
                  <a:gd name="T26" fmla="*/ 109 w 164"/>
                  <a:gd name="T27" fmla="*/ 3 h 10"/>
                  <a:gd name="T28" fmla="*/ 108 w 164"/>
                  <a:gd name="T29" fmla="*/ 3 h 10"/>
                  <a:gd name="T30" fmla="*/ 100 w 164"/>
                  <a:gd name="T31" fmla="*/ 3 h 10"/>
                  <a:gd name="T32" fmla="*/ 105 w 164"/>
                  <a:gd name="T33" fmla="*/ 6 h 10"/>
                  <a:gd name="T34" fmla="*/ 98 w 164"/>
                  <a:gd name="T35" fmla="*/ 3 h 10"/>
                  <a:gd name="T36" fmla="*/ 7 w 164"/>
                  <a:gd name="T37" fmla="*/ 0 h 10"/>
                  <a:gd name="T38" fmla="*/ 0 w 164"/>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10">
                    <a:moveTo>
                      <a:pt x="0" y="0"/>
                    </a:moveTo>
                    <a:cubicBezTo>
                      <a:pt x="5" y="2"/>
                      <a:pt x="11" y="3"/>
                      <a:pt x="17" y="4"/>
                    </a:cubicBezTo>
                    <a:cubicBezTo>
                      <a:pt x="31" y="7"/>
                      <a:pt x="46" y="9"/>
                      <a:pt x="62" y="10"/>
                    </a:cubicBezTo>
                    <a:cubicBezTo>
                      <a:pt x="64" y="10"/>
                      <a:pt x="66" y="10"/>
                      <a:pt x="68" y="10"/>
                    </a:cubicBezTo>
                    <a:cubicBezTo>
                      <a:pt x="72" y="10"/>
                      <a:pt x="77" y="10"/>
                      <a:pt x="81" y="10"/>
                    </a:cubicBezTo>
                    <a:cubicBezTo>
                      <a:pt x="82" y="10"/>
                      <a:pt x="82" y="10"/>
                      <a:pt x="83" y="10"/>
                    </a:cubicBezTo>
                    <a:cubicBezTo>
                      <a:pt x="85" y="10"/>
                      <a:pt x="86" y="10"/>
                      <a:pt x="88" y="10"/>
                    </a:cubicBezTo>
                    <a:cubicBezTo>
                      <a:pt x="90" y="10"/>
                      <a:pt x="91" y="10"/>
                      <a:pt x="93" y="10"/>
                    </a:cubicBezTo>
                    <a:cubicBezTo>
                      <a:pt x="93" y="10"/>
                      <a:pt x="93" y="10"/>
                      <a:pt x="93" y="10"/>
                    </a:cubicBezTo>
                    <a:cubicBezTo>
                      <a:pt x="110" y="7"/>
                      <a:pt x="125" y="6"/>
                      <a:pt x="141" y="6"/>
                    </a:cubicBezTo>
                    <a:cubicBezTo>
                      <a:pt x="146" y="6"/>
                      <a:pt x="151" y="6"/>
                      <a:pt x="156" y="6"/>
                    </a:cubicBezTo>
                    <a:cubicBezTo>
                      <a:pt x="158" y="6"/>
                      <a:pt x="161" y="5"/>
                      <a:pt x="164" y="5"/>
                    </a:cubicBezTo>
                    <a:cubicBezTo>
                      <a:pt x="163" y="5"/>
                      <a:pt x="163" y="5"/>
                      <a:pt x="162" y="5"/>
                    </a:cubicBezTo>
                    <a:cubicBezTo>
                      <a:pt x="145" y="4"/>
                      <a:pt x="127" y="4"/>
                      <a:pt x="109" y="3"/>
                    </a:cubicBezTo>
                    <a:cubicBezTo>
                      <a:pt x="109" y="3"/>
                      <a:pt x="109" y="3"/>
                      <a:pt x="108" y="3"/>
                    </a:cubicBezTo>
                    <a:cubicBezTo>
                      <a:pt x="106" y="3"/>
                      <a:pt x="103" y="3"/>
                      <a:pt x="100" y="3"/>
                    </a:cubicBezTo>
                    <a:cubicBezTo>
                      <a:pt x="102" y="4"/>
                      <a:pt x="103" y="5"/>
                      <a:pt x="105" y="6"/>
                    </a:cubicBezTo>
                    <a:cubicBezTo>
                      <a:pt x="103" y="6"/>
                      <a:pt x="101" y="5"/>
                      <a:pt x="98" y="3"/>
                    </a:cubicBezTo>
                    <a:cubicBezTo>
                      <a:pt x="67" y="3"/>
                      <a:pt x="37" y="2"/>
                      <a:pt x="7" y="0"/>
                    </a:cubicBezTo>
                    <a:cubicBezTo>
                      <a:pt x="5" y="0"/>
                      <a:pt x="3" y="0"/>
                      <a:pt x="0" y="0"/>
                    </a:cubicBezTo>
                  </a:path>
                </a:pathLst>
              </a:custGeom>
              <a:solidFill>
                <a:srgbClr val="4E3846"/>
              </a:solidFill>
              <a:ln>
                <a:noFill/>
              </a:ln>
            </p:spPr>
            <p:txBody>
              <a:bodyPr vert="horz" wrap="square" lIns="91440" tIns="45720" rIns="91440" bIns="45720" numCol="1" anchor="t" anchorCtr="0" compatLnSpc="1"/>
              <a:lstStyle/>
              <a:p>
                <a:endParaRPr lang="zh-CN" altLang="en-US"/>
              </a:p>
            </p:txBody>
          </p:sp>
          <p:sp>
            <p:nvSpPr>
              <p:cNvPr id="2024" name="Freeform 1310"/>
              <p:cNvSpPr>
                <a:spLocks noEditPoints="1"/>
              </p:cNvSpPr>
              <p:nvPr/>
            </p:nvSpPr>
            <p:spPr bwMode="auto">
              <a:xfrm>
                <a:off x="1671" y="3472"/>
                <a:ext cx="657" cy="129"/>
              </a:xfrm>
              <a:custGeom>
                <a:avLst/>
                <a:gdLst>
                  <a:gd name="T0" fmla="*/ 777 w 791"/>
                  <a:gd name="T1" fmla="*/ 107 h 156"/>
                  <a:gd name="T2" fmla="*/ 739 w 791"/>
                  <a:gd name="T3" fmla="*/ 142 h 156"/>
                  <a:gd name="T4" fmla="*/ 725 w 791"/>
                  <a:gd name="T5" fmla="*/ 155 h 156"/>
                  <a:gd name="T6" fmla="*/ 736 w 791"/>
                  <a:gd name="T7" fmla="*/ 146 h 156"/>
                  <a:gd name="T8" fmla="*/ 753 w 791"/>
                  <a:gd name="T9" fmla="*/ 131 h 156"/>
                  <a:gd name="T10" fmla="*/ 791 w 791"/>
                  <a:gd name="T11" fmla="*/ 101 h 156"/>
                  <a:gd name="T12" fmla="*/ 750 w 791"/>
                  <a:gd name="T13" fmla="*/ 96 h 156"/>
                  <a:gd name="T14" fmla="*/ 764 w 791"/>
                  <a:gd name="T15" fmla="*/ 97 h 156"/>
                  <a:gd name="T16" fmla="*/ 672 w 791"/>
                  <a:gd name="T17" fmla="*/ 75 h 156"/>
                  <a:gd name="T18" fmla="*/ 572 w 791"/>
                  <a:gd name="T19" fmla="*/ 106 h 156"/>
                  <a:gd name="T20" fmla="*/ 508 w 791"/>
                  <a:gd name="T21" fmla="*/ 80 h 156"/>
                  <a:gd name="T22" fmla="*/ 562 w 791"/>
                  <a:gd name="T23" fmla="*/ 106 h 156"/>
                  <a:gd name="T24" fmla="*/ 655 w 791"/>
                  <a:gd name="T25" fmla="*/ 114 h 156"/>
                  <a:gd name="T26" fmla="*/ 673 w 791"/>
                  <a:gd name="T27" fmla="*/ 114 h 156"/>
                  <a:gd name="T28" fmla="*/ 730 w 791"/>
                  <a:gd name="T29" fmla="*/ 107 h 156"/>
                  <a:gd name="T30" fmla="*/ 741 w 791"/>
                  <a:gd name="T31" fmla="*/ 95 h 156"/>
                  <a:gd name="T32" fmla="*/ 667 w 791"/>
                  <a:gd name="T33" fmla="*/ 113 h 156"/>
                  <a:gd name="T34" fmla="*/ 605 w 791"/>
                  <a:gd name="T35" fmla="*/ 109 h 156"/>
                  <a:gd name="T36" fmla="*/ 688 w 791"/>
                  <a:gd name="T37" fmla="*/ 77 h 156"/>
                  <a:gd name="T38" fmla="*/ 496 w 791"/>
                  <a:gd name="T39" fmla="*/ 9 h 156"/>
                  <a:gd name="T40" fmla="*/ 589 w 791"/>
                  <a:gd name="T41" fmla="*/ 12 h 156"/>
                  <a:gd name="T42" fmla="*/ 496 w 791"/>
                  <a:gd name="T43" fmla="*/ 9 h 156"/>
                  <a:gd name="T44" fmla="*/ 471 w 791"/>
                  <a:gd name="T45" fmla="*/ 8 h 156"/>
                  <a:gd name="T46" fmla="*/ 383 w 791"/>
                  <a:gd name="T47" fmla="*/ 6 h 156"/>
                  <a:gd name="T48" fmla="*/ 348 w 791"/>
                  <a:gd name="T49" fmla="*/ 66 h 156"/>
                  <a:gd name="T50" fmla="*/ 423 w 791"/>
                  <a:gd name="T51" fmla="*/ 46 h 156"/>
                  <a:gd name="T52" fmla="*/ 506 w 791"/>
                  <a:gd name="T53" fmla="*/ 44 h 156"/>
                  <a:gd name="T54" fmla="*/ 506 w 791"/>
                  <a:gd name="T55" fmla="*/ 44 h 156"/>
                  <a:gd name="T56" fmla="*/ 216 w 791"/>
                  <a:gd name="T57" fmla="*/ 23 h 156"/>
                  <a:gd name="T58" fmla="*/ 79 w 791"/>
                  <a:gd name="T59" fmla="*/ 34 h 156"/>
                  <a:gd name="T60" fmla="*/ 76 w 791"/>
                  <a:gd name="T61" fmla="*/ 35 h 156"/>
                  <a:gd name="T62" fmla="*/ 22 w 791"/>
                  <a:gd name="T63" fmla="*/ 34 h 156"/>
                  <a:gd name="T64" fmla="*/ 57 w 791"/>
                  <a:gd name="T65" fmla="*/ 41 h 156"/>
                  <a:gd name="T66" fmla="*/ 128 w 791"/>
                  <a:gd name="T67" fmla="*/ 39 h 156"/>
                  <a:gd name="T68" fmla="*/ 339 w 791"/>
                  <a:gd name="T69" fmla="*/ 34 h 156"/>
                  <a:gd name="T70" fmla="*/ 275 w 791"/>
                  <a:gd name="T71" fmla="*/ 48 h 156"/>
                  <a:gd name="T72" fmla="*/ 157 w 791"/>
                  <a:gd name="T73" fmla="*/ 77 h 156"/>
                  <a:gd name="T74" fmla="*/ 130 w 791"/>
                  <a:gd name="T75" fmla="*/ 77 h 156"/>
                  <a:gd name="T76" fmla="*/ 318 w 791"/>
                  <a:gd name="T77" fmla="*/ 64 h 156"/>
                  <a:gd name="T78" fmla="*/ 488 w 791"/>
                  <a:gd name="T79" fmla="*/ 51 h 156"/>
                  <a:gd name="T80" fmla="*/ 314 w 791"/>
                  <a:gd name="T81" fmla="*/ 96 h 156"/>
                  <a:gd name="T82" fmla="*/ 367 w 791"/>
                  <a:gd name="T83" fmla="*/ 94 h 156"/>
                  <a:gd name="T84" fmla="*/ 446 w 791"/>
                  <a:gd name="T85" fmla="*/ 112 h 156"/>
                  <a:gd name="T86" fmla="*/ 424 w 791"/>
                  <a:gd name="T87" fmla="*/ 121 h 156"/>
                  <a:gd name="T88" fmla="*/ 463 w 791"/>
                  <a:gd name="T89" fmla="*/ 104 h 156"/>
                  <a:gd name="T90" fmla="*/ 560 w 791"/>
                  <a:gd name="T91" fmla="*/ 46 h 156"/>
                  <a:gd name="T92" fmla="*/ 620 w 791"/>
                  <a:gd name="T93" fmla="*/ 37 h 156"/>
                  <a:gd name="T94" fmla="*/ 700 w 791"/>
                  <a:gd name="T95" fmla="*/ 24 h 156"/>
                  <a:gd name="T96" fmla="*/ 667 w 791"/>
                  <a:gd name="T97" fmla="*/ 17 h 156"/>
                  <a:gd name="T98" fmla="*/ 582 w 791"/>
                  <a:gd name="T99" fmla="*/ 19 h 156"/>
                  <a:gd name="T100" fmla="*/ 572 w 791"/>
                  <a:gd name="T101" fmla="*/ 19 h 156"/>
                  <a:gd name="T102" fmla="*/ 551 w 791"/>
                  <a:gd name="T103" fmla="*/ 19 h 156"/>
                  <a:gd name="T104" fmla="*/ 430 w 791"/>
                  <a:gd name="T105" fmla="*/ 24 h 156"/>
                  <a:gd name="T106" fmla="*/ 378 w 791"/>
                  <a:gd name="T107" fmla="*/ 6 h 156"/>
                  <a:gd name="T108" fmla="*/ 388 w 791"/>
                  <a:gd name="T109" fmla="*/ 25 h 156"/>
                  <a:gd name="T110" fmla="*/ 339 w 791"/>
                  <a:gd name="T111" fmla="*/ 23 h 156"/>
                  <a:gd name="T112" fmla="*/ 303 w 791"/>
                  <a:gd name="T113" fmla="*/ 4 h 156"/>
                  <a:gd name="T114" fmla="*/ 108 w 791"/>
                  <a:gd name="T115" fmla="*/ 13 h 156"/>
                  <a:gd name="T116" fmla="*/ 79 w 791"/>
                  <a:gd name="T117" fmla="*/ 9 h 156"/>
                  <a:gd name="T118" fmla="*/ 172 w 791"/>
                  <a:gd name="T1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1" h="156">
                    <a:moveTo>
                      <a:pt x="784" y="100"/>
                    </a:moveTo>
                    <a:cubicBezTo>
                      <a:pt x="784" y="100"/>
                      <a:pt x="783" y="101"/>
                      <a:pt x="783" y="101"/>
                    </a:cubicBezTo>
                    <a:cubicBezTo>
                      <a:pt x="781" y="103"/>
                      <a:pt x="779" y="105"/>
                      <a:pt x="777" y="107"/>
                    </a:cubicBezTo>
                    <a:cubicBezTo>
                      <a:pt x="772" y="111"/>
                      <a:pt x="767" y="116"/>
                      <a:pt x="762" y="121"/>
                    </a:cubicBezTo>
                    <a:cubicBezTo>
                      <a:pt x="754" y="128"/>
                      <a:pt x="747" y="135"/>
                      <a:pt x="740" y="141"/>
                    </a:cubicBezTo>
                    <a:cubicBezTo>
                      <a:pt x="739" y="142"/>
                      <a:pt x="739" y="142"/>
                      <a:pt x="739" y="142"/>
                    </a:cubicBezTo>
                    <a:cubicBezTo>
                      <a:pt x="738" y="144"/>
                      <a:pt x="738" y="144"/>
                      <a:pt x="738" y="144"/>
                    </a:cubicBezTo>
                    <a:cubicBezTo>
                      <a:pt x="735" y="145"/>
                      <a:pt x="735" y="145"/>
                      <a:pt x="735" y="145"/>
                    </a:cubicBezTo>
                    <a:cubicBezTo>
                      <a:pt x="725" y="155"/>
                      <a:pt x="725" y="155"/>
                      <a:pt x="725" y="155"/>
                    </a:cubicBezTo>
                    <a:cubicBezTo>
                      <a:pt x="724" y="156"/>
                      <a:pt x="724" y="156"/>
                      <a:pt x="724" y="156"/>
                    </a:cubicBezTo>
                    <a:cubicBezTo>
                      <a:pt x="725" y="155"/>
                      <a:pt x="725" y="155"/>
                      <a:pt x="725" y="155"/>
                    </a:cubicBezTo>
                    <a:cubicBezTo>
                      <a:pt x="736" y="146"/>
                      <a:pt x="736" y="146"/>
                      <a:pt x="736" y="146"/>
                    </a:cubicBezTo>
                    <a:cubicBezTo>
                      <a:pt x="738" y="144"/>
                      <a:pt x="738" y="144"/>
                      <a:pt x="738" y="144"/>
                    </a:cubicBezTo>
                    <a:cubicBezTo>
                      <a:pt x="741" y="142"/>
                      <a:pt x="741" y="142"/>
                      <a:pt x="741" y="142"/>
                    </a:cubicBezTo>
                    <a:cubicBezTo>
                      <a:pt x="753" y="131"/>
                      <a:pt x="753" y="131"/>
                      <a:pt x="753" y="131"/>
                    </a:cubicBezTo>
                    <a:cubicBezTo>
                      <a:pt x="756" y="129"/>
                      <a:pt x="759" y="126"/>
                      <a:pt x="763" y="123"/>
                    </a:cubicBezTo>
                    <a:cubicBezTo>
                      <a:pt x="769" y="118"/>
                      <a:pt x="776" y="112"/>
                      <a:pt x="784" y="106"/>
                    </a:cubicBezTo>
                    <a:cubicBezTo>
                      <a:pt x="786" y="104"/>
                      <a:pt x="788" y="103"/>
                      <a:pt x="791" y="101"/>
                    </a:cubicBezTo>
                    <a:cubicBezTo>
                      <a:pt x="791" y="101"/>
                      <a:pt x="791" y="101"/>
                      <a:pt x="791" y="101"/>
                    </a:cubicBezTo>
                    <a:cubicBezTo>
                      <a:pt x="784" y="100"/>
                      <a:pt x="784" y="100"/>
                      <a:pt x="784" y="100"/>
                    </a:cubicBezTo>
                    <a:moveTo>
                      <a:pt x="750" y="96"/>
                    </a:moveTo>
                    <a:cubicBezTo>
                      <a:pt x="749" y="98"/>
                      <a:pt x="749" y="100"/>
                      <a:pt x="748" y="102"/>
                    </a:cubicBezTo>
                    <a:cubicBezTo>
                      <a:pt x="748" y="102"/>
                      <a:pt x="749" y="102"/>
                      <a:pt x="749" y="102"/>
                    </a:cubicBezTo>
                    <a:cubicBezTo>
                      <a:pt x="754" y="101"/>
                      <a:pt x="759" y="99"/>
                      <a:pt x="764" y="97"/>
                    </a:cubicBezTo>
                    <a:cubicBezTo>
                      <a:pt x="750" y="96"/>
                      <a:pt x="750" y="96"/>
                      <a:pt x="750" y="96"/>
                    </a:cubicBezTo>
                    <a:moveTo>
                      <a:pt x="694" y="61"/>
                    </a:moveTo>
                    <a:cubicBezTo>
                      <a:pt x="687" y="66"/>
                      <a:pt x="680" y="71"/>
                      <a:pt x="672" y="75"/>
                    </a:cubicBezTo>
                    <a:cubicBezTo>
                      <a:pt x="647" y="90"/>
                      <a:pt x="620" y="101"/>
                      <a:pt x="595" y="105"/>
                    </a:cubicBezTo>
                    <a:cubicBezTo>
                      <a:pt x="589" y="106"/>
                      <a:pt x="583" y="106"/>
                      <a:pt x="578" y="106"/>
                    </a:cubicBezTo>
                    <a:cubicBezTo>
                      <a:pt x="576" y="106"/>
                      <a:pt x="574" y="106"/>
                      <a:pt x="572" y="106"/>
                    </a:cubicBezTo>
                    <a:cubicBezTo>
                      <a:pt x="557" y="105"/>
                      <a:pt x="543" y="101"/>
                      <a:pt x="531" y="93"/>
                    </a:cubicBezTo>
                    <a:cubicBezTo>
                      <a:pt x="519" y="86"/>
                      <a:pt x="519" y="86"/>
                      <a:pt x="519" y="86"/>
                    </a:cubicBezTo>
                    <a:cubicBezTo>
                      <a:pt x="508" y="80"/>
                      <a:pt x="508" y="80"/>
                      <a:pt x="508" y="80"/>
                    </a:cubicBezTo>
                    <a:cubicBezTo>
                      <a:pt x="512" y="82"/>
                      <a:pt x="515" y="84"/>
                      <a:pt x="519" y="87"/>
                    </a:cubicBezTo>
                    <a:cubicBezTo>
                      <a:pt x="529" y="93"/>
                      <a:pt x="538" y="99"/>
                      <a:pt x="549" y="102"/>
                    </a:cubicBezTo>
                    <a:cubicBezTo>
                      <a:pt x="553" y="104"/>
                      <a:pt x="557" y="105"/>
                      <a:pt x="562" y="106"/>
                    </a:cubicBezTo>
                    <a:cubicBezTo>
                      <a:pt x="571" y="109"/>
                      <a:pt x="581" y="110"/>
                      <a:pt x="592" y="110"/>
                    </a:cubicBezTo>
                    <a:cubicBezTo>
                      <a:pt x="596" y="110"/>
                      <a:pt x="600" y="110"/>
                      <a:pt x="604" y="109"/>
                    </a:cubicBezTo>
                    <a:cubicBezTo>
                      <a:pt x="621" y="111"/>
                      <a:pt x="638" y="114"/>
                      <a:pt x="655" y="114"/>
                    </a:cubicBezTo>
                    <a:cubicBezTo>
                      <a:pt x="658" y="114"/>
                      <a:pt x="661" y="114"/>
                      <a:pt x="663" y="114"/>
                    </a:cubicBezTo>
                    <a:cubicBezTo>
                      <a:pt x="664" y="114"/>
                      <a:pt x="665" y="114"/>
                      <a:pt x="666" y="114"/>
                    </a:cubicBezTo>
                    <a:cubicBezTo>
                      <a:pt x="668" y="114"/>
                      <a:pt x="671" y="114"/>
                      <a:pt x="673" y="114"/>
                    </a:cubicBezTo>
                    <a:cubicBezTo>
                      <a:pt x="674" y="114"/>
                      <a:pt x="674" y="114"/>
                      <a:pt x="675" y="114"/>
                    </a:cubicBezTo>
                    <a:cubicBezTo>
                      <a:pt x="686" y="114"/>
                      <a:pt x="699" y="113"/>
                      <a:pt x="713" y="111"/>
                    </a:cubicBezTo>
                    <a:cubicBezTo>
                      <a:pt x="719" y="110"/>
                      <a:pt x="724" y="108"/>
                      <a:pt x="730" y="107"/>
                    </a:cubicBezTo>
                    <a:cubicBezTo>
                      <a:pt x="735" y="106"/>
                      <a:pt x="741" y="105"/>
                      <a:pt x="746" y="103"/>
                    </a:cubicBezTo>
                    <a:cubicBezTo>
                      <a:pt x="747" y="101"/>
                      <a:pt x="747" y="98"/>
                      <a:pt x="747" y="95"/>
                    </a:cubicBezTo>
                    <a:cubicBezTo>
                      <a:pt x="741" y="95"/>
                      <a:pt x="741" y="95"/>
                      <a:pt x="741" y="95"/>
                    </a:cubicBezTo>
                    <a:cubicBezTo>
                      <a:pt x="734" y="98"/>
                      <a:pt x="726" y="100"/>
                      <a:pt x="718" y="103"/>
                    </a:cubicBezTo>
                    <a:cubicBezTo>
                      <a:pt x="703" y="108"/>
                      <a:pt x="688" y="111"/>
                      <a:pt x="673" y="112"/>
                    </a:cubicBezTo>
                    <a:cubicBezTo>
                      <a:pt x="671" y="113"/>
                      <a:pt x="669" y="113"/>
                      <a:pt x="667" y="113"/>
                    </a:cubicBezTo>
                    <a:cubicBezTo>
                      <a:pt x="663" y="113"/>
                      <a:pt x="660" y="113"/>
                      <a:pt x="656" y="113"/>
                    </a:cubicBezTo>
                    <a:cubicBezTo>
                      <a:pt x="649" y="113"/>
                      <a:pt x="643" y="113"/>
                      <a:pt x="636" y="112"/>
                    </a:cubicBezTo>
                    <a:cubicBezTo>
                      <a:pt x="605" y="109"/>
                      <a:pt x="605" y="109"/>
                      <a:pt x="605" y="109"/>
                    </a:cubicBezTo>
                    <a:cubicBezTo>
                      <a:pt x="613" y="108"/>
                      <a:pt x="622" y="107"/>
                      <a:pt x="631" y="104"/>
                    </a:cubicBezTo>
                    <a:cubicBezTo>
                      <a:pt x="631" y="104"/>
                      <a:pt x="632" y="104"/>
                      <a:pt x="632" y="103"/>
                    </a:cubicBezTo>
                    <a:cubicBezTo>
                      <a:pt x="651" y="97"/>
                      <a:pt x="669" y="88"/>
                      <a:pt x="688" y="77"/>
                    </a:cubicBezTo>
                    <a:cubicBezTo>
                      <a:pt x="689" y="76"/>
                      <a:pt x="691" y="75"/>
                      <a:pt x="692" y="75"/>
                    </a:cubicBezTo>
                    <a:cubicBezTo>
                      <a:pt x="693" y="71"/>
                      <a:pt x="693" y="66"/>
                      <a:pt x="694" y="61"/>
                    </a:cubicBezTo>
                    <a:moveTo>
                      <a:pt x="496" y="9"/>
                    </a:moveTo>
                    <a:cubicBezTo>
                      <a:pt x="526" y="11"/>
                      <a:pt x="556" y="12"/>
                      <a:pt x="587" y="12"/>
                    </a:cubicBezTo>
                    <a:cubicBezTo>
                      <a:pt x="590" y="14"/>
                      <a:pt x="592" y="15"/>
                      <a:pt x="594" y="15"/>
                    </a:cubicBezTo>
                    <a:cubicBezTo>
                      <a:pt x="592" y="14"/>
                      <a:pt x="591" y="13"/>
                      <a:pt x="589" y="12"/>
                    </a:cubicBezTo>
                    <a:cubicBezTo>
                      <a:pt x="592" y="12"/>
                      <a:pt x="595" y="12"/>
                      <a:pt x="597" y="12"/>
                    </a:cubicBezTo>
                    <a:cubicBezTo>
                      <a:pt x="598" y="12"/>
                      <a:pt x="598" y="12"/>
                      <a:pt x="598" y="12"/>
                    </a:cubicBezTo>
                    <a:cubicBezTo>
                      <a:pt x="564" y="11"/>
                      <a:pt x="531" y="10"/>
                      <a:pt x="496" y="9"/>
                    </a:cubicBezTo>
                    <a:moveTo>
                      <a:pt x="471" y="8"/>
                    </a:moveTo>
                    <a:cubicBezTo>
                      <a:pt x="480" y="20"/>
                      <a:pt x="480" y="20"/>
                      <a:pt x="480" y="20"/>
                    </a:cubicBezTo>
                    <a:cubicBezTo>
                      <a:pt x="471" y="8"/>
                      <a:pt x="471" y="8"/>
                      <a:pt x="471" y="8"/>
                    </a:cubicBezTo>
                    <a:cubicBezTo>
                      <a:pt x="471" y="8"/>
                      <a:pt x="471" y="8"/>
                      <a:pt x="471" y="8"/>
                    </a:cubicBezTo>
                    <a:moveTo>
                      <a:pt x="383" y="6"/>
                    </a:moveTo>
                    <a:cubicBezTo>
                      <a:pt x="383" y="6"/>
                      <a:pt x="383" y="6"/>
                      <a:pt x="383" y="6"/>
                    </a:cubicBezTo>
                    <a:cubicBezTo>
                      <a:pt x="383" y="6"/>
                      <a:pt x="383" y="6"/>
                      <a:pt x="383" y="6"/>
                    </a:cubicBezTo>
                    <a:cubicBezTo>
                      <a:pt x="383" y="6"/>
                      <a:pt x="383" y="6"/>
                      <a:pt x="383" y="6"/>
                    </a:cubicBezTo>
                    <a:moveTo>
                      <a:pt x="348" y="66"/>
                    </a:moveTo>
                    <a:cubicBezTo>
                      <a:pt x="339" y="66"/>
                      <a:pt x="330" y="65"/>
                      <a:pt x="321" y="63"/>
                    </a:cubicBezTo>
                    <a:cubicBezTo>
                      <a:pt x="328" y="61"/>
                      <a:pt x="336" y="59"/>
                      <a:pt x="344" y="57"/>
                    </a:cubicBezTo>
                    <a:cubicBezTo>
                      <a:pt x="372" y="49"/>
                      <a:pt x="399" y="46"/>
                      <a:pt x="423" y="46"/>
                    </a:cubicBezTo>
                    <a:cubicBezTo>
                      <a:pt x="431" y="46"/>
                      <a:pt x="439" y="46"/>
                      <a:pt x="446" y="47"/>
                    </a:cubicBezTo>
                    <a:cubicBezTo>
                      <a:pt x="413" y="58"/>
                      <a:pt x="379" y="66"/>
                      <a:pt x="348" y="66"/>
                    </a:cubicBezTo>
                    <a:moveTo>
                      <a:pt x="506" y="44"/>
                    </a:moveTo>
                    <a:cubicBezTo>
                      <a:pt x="505" y="43"/>
                      <a:pt x="503" y="42"/>
                      <a:pt x="501" y="41"/>
                    </a:cubicBezTo>
                    <a:cubicBezTo>
                      <a:pt x="513" y="37"/>
                      <a:pt x="524" y="35"/>
                      <a:pt x="535" y="34"/>
                    </a:cubicBezTo>
                    <a:cubicBezTo>
                      <a:pt x="525" y="37"/>
                      <a:pt x="516" y="41"/>
                      <a:pt x="506" y="44"/>
                    </a:cubicBezTo>
                    <a:moveTo>
                      <a:pt x="216" y="23"/>
                    </a:moveTo>
                    <a:cubicBezTo>
                      <a:pt x="226" y="21"/>
                      <a:pt x="236" y="20"/>
                      <a:pt x="245" y="19"/>
                    </a:cubicBezTo>
                    <a:cubicBezTo>
                      <a:pt x="236" y="20"/>
                      <a:pt x="226" y="22"/>
                      <a:pt x="216" y="23"/>
                    </a:cubicBezTo>
                    <a:moveTo>
                      <a:pt x="208" y="1"/>
                    </a:moveTo>
                    <a:cubicBezTo>
                      <a:pt x="200" y="3"/>
                      <a:pt x="192" y="5"/>
                      <a:pt x="185" y="8"/>
                    </a:cubicBezTo>
                    <a:cubicBezTo>
                      <a:pt x="149" y="18"/>
                      <a:pt x="112" y="30"/>
                      <a:pt x="79" y="34"/>
                    </a:cubicBezTo>
                    <a:cubicBezTo>
                      <a:pt x="76" y="34"/>
                      <a:pt x="72" y="34"/>
                      <a:pt x="69" y="33"/>
                    </a:cubicBezTo>
                    <a:cubicBezTo>
                      <a:pt x="48" y="29"/>
                      <a:pt x="48" y="29"/>
                      <a:pt x="48" y="29"/>
                    </a:cubicBezTo>
                    <a:cubicBezTo>
                      <a:pt x="58" y="32"/>
                      <a:pt x="67" y="33"/>
                      <a:pt x="76" y="35"/>
                    </a:cubicBezTo>
                    <a:cubicBezTo>
                      <a:pt x="67" y="36"/>
                      <a:pt x="57" y="37"/>
                      <a:pt x="49" y="37"/>
                    </a:cubicBezTo>
                    <a:cubicBezTo>
                      <a:pt x="47" y="37"/>
                      <a:pt x="46" y="37"/>
                      <a:pt x="45" y="37"/>
                    </a:cubicBezTo>
                    <a:cubicBezTo>
                      <a:pt x="37" y="37"/>
                      <a:pt x="29" y="36"/>
                      <a:pt x="22" y="34"/>
                    </a:cubicBezTo>
                    <a:cubicBezTo>
                      <a:pt x="0" y="29"/>
                      <a:pt x="0" y="29"/>
                      <a:pt x="0" y="29"/>
                    </a:cubicBezTo>
                    <a:cubicBezTo>
                      <a:pt x="13" y="33"/>
                      <a:pt x="26" y="37"/>
                      <a:pt x="39" y="39"/>
                    </a:cubicBezTo>
                    <a:cubicBezTo>
                      <a:pt x="44" y="40"/>
                      <a:pt x="50" y="41"/>
                      <a:pt x="57" y="41"/>
                    </a:cubicBezTo>
                    <a:cubicBezTo>
                      <a:pt x="62" y="42"/>
                      <a:pt x="66" y="42"/>
                      <a:pt x="71" y="42"/>
                    </a:cubicBezTo>
                    <a:cubicBezTo>
                      <a:pt x="85" y="42"/>
                      <a:pt x="100" y="41"/>
                      <a:pt x="117" y="39"/>
                    </a:cubicBezTo>
                    <a:cubicBezTo>
                      <a:pt x="120" y="39"/>
                      <a:pt x="124" y="39"/>
                      <a:pt x="128" y="39"/>
                    </a:cubicBezTo>
                    <a:cubicBezTo>
                      <a:pt x="160" y="39"/>
                      <a:pt x="200" y="37"/>
                      <a:pt x="238" y="33"/>
                    </a:cubicBezTo>
                    <a:cubicBezTo>
                      <a:pt x="251" y="31"/>
                      <a:pt x="263" y="31"/>
                      <a:pt x="275" y="31"/>
                    </a:cubicBezTo>
                    <a:cubicBezTo>
                      <a:pt x="300" y="31"/>
                      <a:pt x="322" y="33"/>
                      <a:pt x="339" y="34"/>
                    </a:cubicBezTo>
                    <a:cubicBezTo>
                      <a:pt x="331" y="37"/>
                      <a:pt x="324" y="39"/>
                      <a:pt x="317" y="42"/>
                    </a:cubicBezTo>
                    <a:cubicBezTo>
                      <a:pt x="307" y="46"/>
                      <a:pt x="297" y="49"/>
                      <a:pt x="287" y="52"/>
                    </a:cubicBezTo>
                    <a:cubicBezTo>
                      <a:pt x="275" y="48"/>
                      <a:pt x="275" y="48"/>
                      <a:pt x="275" y="48"/>
                    </a:cubicBezTo>
                    <a:cubicBezTo>
                      <a:pt x="279" y="49"/>
                      <a:pt x="282" y="51"/>
                      <a:pt x="286" y="53"/>
                    </a:cubicBezTo>
                    <a:cubicBezTo>
                      <a:pt x="254" y="63"/>
                      <a:pt x="221" y="71"/>
                      <a:pt x="190" y="75"/>
                    </a:cubicBezTo>
                    <a:cubicBezTo>
                      <a:pt x="179" y="76"/>
                      <a:pt x="168" y="77"/>
                      <a:pt x="157" y="77"/>
                    </a:cubicBezTo>
                    <a:cubicBezTo>
                      <a:pt x="140" y="77"/>
                      <a:pt x="123" y="75"/>
                      <a:pt x="108" y="71"/>
                    </a:cubicBezTo>
                    <a:cubicBezTo>
                      <a:pt x="80" y="63"/>
                      <a:pt x="80" y="63"/>
                      <a:pt x="80" y="63"/>
                    </a:cubicBezTo>
                    <a:cubicBezTo>
                      <a:pt x="97" y="68"/>
                      <a:pt x="113" y="75"/>
                      <a:pt x="130" y="77"/>
                    </a:cubicBezTo>
                    <a:cubicBezTo>
                      <a:pt x="141" y="81"/>
                      <a:pt x="159" y="83"/>
                      <a:pt x="179" y="83"/>
                    </a:cubicBezTo>
                    <a:cubicBezTo>
                      <a:pt x="191" y="83"/>
                      <a:pt x="205" y="83"/>
                      <a:pt x="218" y="81"/>
                    </a:cubicBezTo>
                    <a:cubicBezTo>
                      <a:pt x="249" y="79"/>
                      <a:pt x="284" y="73"/>
                      <a:pt x="318" y="64"/>
                    </a:cubicBezTo>
                    <a:cubicBezTo>
                      <a:pt x="328" y="68"/>
                      <a:pt x="342" y="70"/>
                      <a:pt x="358" y="70"/>
                    </a:cubicBezTo>
                    <a:cubicBezTo>
                      <a:pt x="391" y="70"/>
                      <a:pt x="435" y="62"/>
                      <a:pt x="476" y="50"/>
                    </a:cubicBezTo>
                    <a:cubicBezTo>
                      <a:pt x="480" y="50"/>
                      <a:pt x="484" y="51"/>
                      <a:pt x="488" y="51"/>
                    </a:cubicBezTo>
                    <a:cubicBezTo>
                      <a:pt x="435" y="73"/>
                      <a:pt x="385" y="95"/>
                      <a:pt x="340" y="95"/>
                    </a:cubicBezTo>
                    <a:cubicBezTo>
                      <a:pt x="306" y="97"/>
                      <a:pt x="306" y="97"/>
                      <a:pt x="306" y="97"/>
                    </a:cubicBezTo>
                    <a:cubicBezTo>
                      <a:pt x="309" y="97"/>
                      <a:pt x="311" y="96"/>
                      <a:pt x="314" y="96"/>
                    </a:cubicBezTo>
                    <a:cubicBezTo>
                      <a:pt x="317" y="96"/>
                      <a:pt x="321" y="97"/>
                      <a:pt x="325" y="97"/>
                    </a:cubicBezTo>
                    <a:cubicBezTo>
                      <a:pt x="329" y="97"/>
                      <a:pt x="332" y="97"/>
                      <a:pt x="336" y="97"/>
                    </a:cubicBezTo>
                    <a:cubicBezTo>
                      <a:pt x="346" y="97"/>
                      <a:pt x="356" y="96"/>
                      <a:pt x="367" y="94"/>
                    </a:cubicBezTo>
                    <a:cubicBezTo>
                      <a:pt x="367" y="94"/>
                      <a:pt x="368" y="94"/>
                      <a:pt x="369" y="94"/>
                    </a:cubicBezTo>
                    <a:cubicBezTo>
                      <a:pt x="403" y="94"/>
                      <a:pt x="463" y="71"/>
                      <a:pt x="529" y="53"/>
                    </a:cubicBezTo>
                    <a:cubicBezTo>
                      <a:pt x="498" y="74"/>
                      <a:pt x="473" y="100"/>
                      <a:pt x="446" y="112"/>
                    </a:cubicBezTo>
                    <a:cubicBezTo>
                      <a:pt x="446" y="112"/>
                      <a:pt x="446" y="112"/>
                      <a:pt x="446" y="112"/>
                    </a:cubicBezTo>
                    <a:cubicBezTo>
                      <a:pt x="439" y="115"/>
                      <a:pt x="439" y="115"/>
                      <a:pt x="439" y="115"/>
                    </a:cubicBezTo>
                    <a:cubicBezTo>
                      <a:pt x="424" y="121"/>
                      <a:pt x="424" y="121"/>
                      <a:pt x="424" y="121"/>
                    </a:cubicBezTo>
                    <a:cubicBezTo>
                      <a:pt x="429" y="119"/>
                      <a:pt x="434" y="117"/>
                      <a:pt x="439" y="115"/>
                    </a:cubicBezTo>
                    <a:cubicBezTo>
                      <a:pt x="442" y="114"/>
                      <a:pt x="444" y="113"/>
                      <a:pt x="447" y="112"/>
                    </a:cubicBezTo>
                    <a:cubicBezTo>
                      <a:pt x="453" y="109"/>
                      <a:pt x="458" y="107"/>
                      <a:pt x="463" y="104"/>
                    </a:cubicBezTo>
                    <a:cubicBezTo>
                      <a:pt x="478" y="99"/>
                      <a:pt x="501" y="79"/>
                      <a:pt x="529" y="61"/>
                    </a:cubicBezTo>
                    <a:cubicBezTo>
                      <a:pt x="532" y="59"/>
                      <a:pt x="536" y="57"/>
                      <a:pt x="540" y="55"/>
                    </a:cubicBezTo>
                    <a:cubicBezTo>
                      <a:pt x="546" y="52"/>
                      <a:pt x="553" y="48"/>
                      <a:pt x="560" y="46"/>
                    </a:cubicBezTo>
                    <a:cubicBezTo>
                      <a:pt x="572" y="43"/>
                      <a:pt x="585" y="41"/>
                      <a:pt x="597" y="39"/>
                    </a:cubicBezTo>
                    <a:cubicBezTo>
                      <a:pt x="619" y="45"/>
                      <a:pt x="634" y="53"/>
                      <a:pt x="641" y="55"/>
                    </a:cubicBezTo>
                    <a:cubicBezTo>
                      <a:pt x="635" y="49"/>
                      <a:pt x="628" y="43"/>
                      <a:pt x="620" y="37"/>
                    </a:cubicBezTo>
                    <a:cubicBezTo>
                      <a:pt x="629" y="38"/>
                      <a:pt x="637" y="39"/>
                      <a:pt x="645" y="40"/>
                    </a:cubicBezTo>
                    <a:cubicBezTo>
                      <a:pt x="663" y="43"/>
                      <a:pt x="680" y="46"/>
                      <a:pt x="696" y="50"/>
                    </a:cubicBezTo>
                    <a:cubicBezTo>
                      <a:pt x="697" y="42"/>
                      <a:pt x="698" y="33"/>
                      <a:pt x="700" y="24"/>
                    </a:cubicBezTo>
                    <a:cubicBezTo>
                      <a:pt x="699" y="23"/>
                      <a:pt x="698" y="23"/>
                      <a:pt x="697" y="23"/>
                    </a:cubicBezTo>
                    <a:cubicBezTo>
                      <a:pt x="693" y="22"/>
                      <a:pt x="690" y="21"/>
                      <a:pt x="686" y="21"/>
                    </a:cubicBezTo>
                    <a:cubicBezTo>
                      <a:pt x="680" y="19"/>
                      <a:pt x="673" y="18"/>
                      <a:pt x="667" y="17"/>
                    </a:cubicBezTo>
                    <a:cubicBezTo>
                      <a:pt x="660" y="16"/>
                      <a:pt x="652" y="15"/>
                      <a:pt x="645" y="15"/>
                    </a:cubicBezTo>
                    <a:cubicBezTo>
                      <a:pt x="640" y="15"/>
                      <a:pt x="635" y="15"/>
                      <a:pt x="630" y="15"/>
                    </a:cubicBezTo>
                    <a:cubicBezTo>
                      <a:pt x="614" y="15"/>
                      <a:pt x="599" y="16"/>
                      <a:pt x="582" y="19"/>
                    </a:cubicBezTo>
                    <a:cubicBezTo>
                      <a:pt x="582" y="19"/>
                      <a:pt x="582" y="19"/>
                      <a:pt x="582" y="19"/>
                    </a:cubicBezTo>
                    <a:cubicBezTo>
                      <a:pt x="581" y="20"/>
                      <a:pt x="579" y="20"/>
                      <a:pt x="578" y="20"/>
                    </a:cubicBezTo>
                    <a:cubicBezTo>
                      <a:pt x="576" y="20"/>
                      <a:pt x="574" y="20"/>
                      <a:pt x="572" y="19"/>
                    </a:cubicBezTo>
                    <a:cubicBezTo>
                      <a:pt x="571" y="19"/>
                      <a:pt x="571" y="19"/>
                      <a:pt x="570" y="19"/>
                    </a:cubicBezTo>
                    <a:cubicBezTo>
                      <a:pt x="566" y="19"/>
                      <a:pt x="561" y="19"/>
                      <a:pt x="557" y="19"/>
                    </a:cubicBezTo>
                    <a:cubicBezTo>
                      <a:pt x="555" y="19"/>
                      <a:pt x="553" y="19"/>
                      <a:pt x="551" y="19"/>
                    </a:cubicBezTo>
                    <a:cubicBezTo>
                      <a:pt x="542" y="19"/>
                      <a:pt x="533" y="20"/>
                      <a:pt x="524" y="22"/>
                    </a:cubicBezTo>
                    <a:cubicBezTo>
                      <a:pt x="510" y="25"/>
                      <a:pt x="496" y="29"/>
                      <a:pt x="483" y="33"/>
                    </a:cubicBezTo>
                    <a:cubicBezTo>
                      <a:pt x="467" y="28"/>
                      <a:pt x="449" y="25"/>
                      <a:pt x="430" y="24"/>
                    </a:cubicBezTo>
                    <a:cubicBezTo>
                      <a:pt x="427" y="23"/>
                      <a:pt x="425" y="23"/>
                      <a:pt x="422" y="23"/>
                    </a:cubicBezTo>
                    <a:cubicBezTo>
                      <a:pt x="421" y="23"/>
                      <a:pt x="421" y="23"/>
                      <a:pt x="420" y="22"/>
                    </a:cubicBezTo>
                    <a:cubicBezTo>
                      <a:pt x="407" y="17"/>
                      <a:pt x="393" y="11"/>
                      <a:pt x="378" y="6"/>
                    </a:cubicBezTo>
                    <a:cubicBezTo>
                      <a:pt x="361" y="5"/>
                      <a:pt x="344" y="5"/>
                      <a:pt x="328" y="4"/>
                    </a:cubicBezTo>
                    <a:cubicBezTo>
                      <a:pt x="339" y="8"/>
                      <a:pt x="350" y="12"/>
                      <a:pt x="361" y="15"/>
                    </a:cubicBezTo>
                    <a:cubicBezTo>
                      <a:pt x="370" y="18"/>
                      <a:pt x="379" y="22"/>
                      <a:pt x="388" y="25"/>
                    </a:cubicBezTo>
                    <a:cubicBezTo>
                      <a:pt x="384" y="25"/>
                      <a:pt x="381" y="25"/>
                      <a:pt x="377" y="26"/>
                    </a:cubicBezTo>
                    <a:cubicBezTo>
                      <a:pt x="371" y="27"/>
                      <a:pt x="364" y="28"/>
                      <a:pt x="357" y="30"/>
                    </a:cubicBezTo>
                    <a:cubicBezTo>
                      <a:pt x="352" y="27"/>
                      <a:pt x="345" y="25"/>
                      <a:pt x="339" y="23"/>
                    </a:cubicBezTo>
                    <a:cubicBezTo>
                      <a:pt x="337" y="22"/>
                      <a:pt x="334" y="22"/>
                      <a:pt x="332" y="21"/>
                    </a:cubicBezTo>
                    <a:cubicBezTo>
                      <a:pt x="328" y="17"/>
                      <a:pt x="324" y="14"/>
                      <a:pt x="320" y="12"/>
                    </a:cubicBezTo>
                    <a:cubicBezTo>
                      <a:pt x="314" y="8"/>
                      <a:pt x="309" y="6"/>
                      <a:pt x="303" y="4"/>
                    </a:cubicBezTo>
                    <a:cubicBezTo>
                      <a:pt x="271" y="3"/>
                      <a:pt x="239" y="2"/>
                      <a:pt x="208" y="1"/>
                    </a:cubicBezTo>
                    <a:moveTo>
                      <a:pt x="162" y="0"/>
                    </a:moveTo>
                    <a:cubicBezTo>
                      <a:pt x="143" y="7"/>
                      <a:pt x="125" y="13"/>
                      <a:pt x="108" y="13"/>
                    </a:cubicBezTo>
                    <a:cubicBezTo>
                      <a:pt x="107" y="13"/>
                      <a:pt x="107" y="13"/>
                      <a:pt x="106" y="13"/>
                    </a:cubicBezTo>
                    <a:cubicBezTo>
                      <a:pt x="105" y="13"/>
                      <a:pt x="104" y="13"/>
                      <a:pt x="103" y="13"/>
                    </a:cubicBezTo>
                    <a:cubicBezTo>
                      <a:pt x="95" y="13"/>
                      <a:pt x="87" y="10"/>
                      <a:pt x="79" y="9"/>
                    </a:cubicBezTo>
                    <a:cubicBezTo>
                      <a:pt x="90" y="12"/>
                      <a:pt x="100" y="14"/>
                      <a:pt x="111" y="14"/>
                    </a:cubicBezTo>
                    <a:cubicBezTo>
                      <a:pt x="116" y="14"/>
                      <a:pt x="121" y="13"/>
                      <a:pt x="126" y="12"/>
                    </a:cubicBezTo>
                    <a:cubicBezTo>
                      <a:pt x="138" y="11"/>
                      <a:pt x="154" y="6"/>
                      <a:pt x="172" y="0"/>
                    </a:cubicBezTo>
                    <a:cubicBezTo>
                      <a:pt x="169" y="0"/>
                      <a:pt x="165" y="0"/>
                      <a:pt x="162" y="0"/>
                    </a:cubicBezTo>
                  </a:path>
                </a:pathLst>
              </a:custGeom>
              <a:solidFill>
                <a:srgbClr val="0E0602"/>
              </a:solidFill>
              <a:ln>
                <a:noFill/>
              </a:ln>
            </p:spPr>
            <p:txBody>
              <a:bodyPr vert="horz" wrap="square" lIns="91440" tIns="45720" rIns="91440" bIns="45720" numCol="1" anchor="t" anchorCtr="0" compatLnSpc="1"/>
              <a:lstStyle/>
              <a:p>
                <a:endParaRPr lang="zh-CN" altLang="en-US"/>
              </a:p>
            </p:txBody>
          </p:sp>
          <p:sp>
            <p:nvSpPr>
              <p:cNvPr id="2025" name="Freeform 1311"/>
              <p:cNvSpPr>
                <a:spLocks noEditPoints="1"/>
              </p:cNvSpPr>
              <p:nvPr/>
            </p:nvSpPr>
            <p:spPr bwMode="auto">
              <a:xfrm>
                <a:off x="4474" y="3480"/>
                <a:ext cx="882" cy="99"/>
              </a:xfrm>
              <a:custGeom>
                <a:avLst/>
                <a:gdLst>
                  <a:gd name="T0" fmla="*/ 596 w 1062"/>
                  <a:gd name="T1" fmla="*/ 16 h 119"/>
                  <a:gd name="T2" fmla="*/ 594 w 1062"/>
                  <a:gd name="T3" fmla="*/ 23 h 119"/>
                  <a:gd name="T4" fmla="*/ 595 w 1062"/>
                  <a:gd name="T5" fmla="*/ 23 h 119"/>
                  <a:gd name="T6" fmla="*/ 596 w 1062"/>
                  <a:gd name="T7" fmla="*/ 16 h 119"/>
                  <a:gd name="T8" fmla="*/ 604 w 1062"/>
                  <a:gd name="T9" fmla="*/ 0 h 119"/>
                  <a:gd name="T10" fmla="*/ 597 w 1062"/>
                  <a:gd name="T11" fmla="*/ 24 h 119"/>
                  <a:gd name="T12" fmla="*/ 719 w 1062"/>
                  <a:gd name="T13" fmla="*/ 47 h 119"/>
                  <a:gd name="T14" fmla="*/ 715 w 1062"/>
                  <a:gd name="T15" fmla="*/ 46 h 119"/>
                  <a:gd name="T16" fmla="*/ 641 w 1062"/>
                  <a:gd name="T17" fmla="*/ 46 h 119"/>
                  <a:gd name="T18" fmla="*/ 591 w 1062"/>
                  <a:gd name="T19" fmla="*/ 46 h 119"/>
                  <a:gd name="T20" fmla="*/ 589 w 1062"/>
                  <a:gd name="T21" fmla="*/ 53 h 119"/>
                  <a:gd name="T22" fmla="*/ 590 w 1062"/>
                  <a:gd name="T23" fmla="*/ 45 h 119"/>
                  <a:gd name="T24" fmla="*/ 336 w 1062"/>
                  <a:gd name="T25" fmla="*/ 43 h 119"/>
                  <a:gd name="T26" fmla="*/ 185 w 1062"/>
                  <a:gd name="T27" fmla="*/ 48 h 119"/>
                  <a:gd name="T28" fmla="*/ 0 w 1062"/>
                  <a:gd name="T29" fmla="*/ 52 h 119"/>
                  <a:gd name="T30" fmla="*/ 1 w 1062"/>
                  <a:gd name="T31" fmla="*/ 89 h 119"/>
                  <a:gd name="T32" fmla="*/ 1 w 1062"/>
                  <a:gd name="T33" fmla="*/ 108 h 119"/>
                  <a:gd name="T34" fmla="*/ 740 w 1062"/>
                  <a:gd name="T35" fmla="*/ 119 h 119"/>
                  <a:gd name="T36" fmla="*/ 740 w 1062"/>
                  <a:gd name="T37" fmla="*/ 117 h 119"/>
                  <a:gd name="T38" fmla="*/ 941 w 1062"/>
                  <a:gd name="T39" fmla="*/ 87 h 119"/>
                  <a:gd name="T40" fmla="*/ 1044 w 1062"/>
                  <a:gd name="T41" fmla="*/ 72 h 119"/>
                  <a:gd name="T42" fmla="*/ 1056 w 1062"/>
                  <a:gd name="T43" fmla="*/ 70 h 119"/>
                  <a:gd name="T44" fmla="*/ 1059 w 1062"/>
                  <a:gd name="T45" fmla="*/ 69 h 119"/>
                  <a:gd name="T46" fmla="*/ 1062 w 1062"/>
                  <a:gd name="T47" fmla="*/ 82 h 119"/>
                  <a:gd name="T48" fmla="*/ 1055 w 1062"/>
                  <a:gd name="T49" fmla="*/ 47 h 119"/>
                  <a:gd name="T50" fmla="*/ 1047 w 1062"/>
                  <a:gd name="T51" fmla="*/ 13 h 119"/>
                  <a:gd name="T52" fmla="*/ 1047 w 1062"/>
                  <a:gd name="T53" fmla="*/ 14 h 119"/>
                  <a:gd name="T54" fmla="*/ 1045 w 1062"/>
                  <a:gd name="T55" fmla="*/ 14 h 119"/>
                  <a:gd name="T56" fmla="*/ 1039 w 1062"/>
                  <a:gd name="T57" fmla="*/ 14 h 119"/>
                  <a:gd name="T58" fmla="*/ 1034 w 1062"/>
                  <a:gd name="T59" fmla="*/ 14 h 119"/>
                  <a:gd name="T60" fmla="*/ 1031 w 1062"/>
                  <a:gd name="T61" fmla="*/ 2 h 119"/>
                  <a:gd name="T62" fmla="*/ 1034 w 1062"/>
                  <a:gd name="T63" fmla="*/ 14 h 119"/>
                  <a:gd name="T64" fmla="*/ 1015 w 1062"/>
                  <a:gd name="T65" fmla="*/ 14 h 119"/>
                  <a:gd name="T66" fmla="*/ 969 w 1062"/>
                  <a:gd name="T67" fmla="*/ 15 h 119"/>
                  <a:gd name="T68" fmla="*/ 917 w 1062"/>
                  <a:gd name="T69" fmla="*/ 16 h 119"/>
                  <a:gd name="T70" fmla="*/ 807 w 1062"/>
                  <a:gd name="T71" fmla="*/ 15 h 119"/>
                  <a:gd name="T72" fmla="*/ 739 w 1062"/>
                  <a:gd name="T73" fmla="*/ 11 h 119"/>
                  <a:gd name="T74" fmla="*/ 739 w 1062"/>
                  <a:gd name="T75" fmla="*/ 8 h 119"/>
                  <a:gd name="T76" fmla="*/ 739 w 1062"/>
                  <a:gd name="T77" fmla="*/ 11 h 119"/>
                  <a:gd name="T78" fmla="*/ 604 w 1062"/>
                  <a:gd name="T7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2" h="119">
                    <a:moveTo>
                      <a:pt x="596" y="16"/>
                    </a:moveTo>
                    <a:cubicBezTo>
                      <a:pt x="596" y="16"/>
                      <a:pt x="595" y="18"/>
                      <a:pt x="594" y="23"/>
                    </a:cubicBezTo>
                    <a:cubicBezTo>
                      <a:pt x="594" y="23"/>
                      <a:pt x="594" y="23"/>
                      <a:pt x="595" y="23"/>
                    </a:cubicBezTo>
                    <a:cubicBezTo>
                      <a:pt x="596" y="19"/>
                      <a:pt x="596" y="16"/>
                      <a:pt x="596" y="16"/>
                    </a:cubicBezTo>
                    <a:moveTo>
                      <a:pt x="604" y="0"/>
                    </a:moveTo>
                    <a:cubicBezTo>
                      <a:pt x="601" y="10"/>
                      <a:pt x="599" y="18"/>
                      <a:pt x="597" y="24"/>
                    </a:cubicBezTo>
                    <a:cubicBezTo>
                      <a:pt x="629" y="31"/>
                      <a:pt x="669" y="39"/>
                      <a:pt x="719" y="47"/>
                    </a:cubicBezTo>
                    <a:cubicBezTo>
                      <a:pt x="715" y="46"/>
                      <a:pt x="715" y="46"/>
                      <a:pt x="715" y="46"/>
                    </a:cubicBezTo>
                    <a:cubicBezTo>
                      <a:pt x="641" y="46"/>
                      <a:pt x="641" y="46"/>
                      <a:pt x="641" y="46"/>
                    </a:cubicBezTo>
                    <a:cubicBezTo>
                      <a:pt x="625" y="46"/>
                      <a:pt x="608" y="46"/>
                      <a:pt x="591" y="46"/>
                    </a:cubicBezTo>
                    <a:cubicBezTo>
                      <a:pt x="590" y="51"/>
                      <a:pt x="589" y="53"/>
                      <a:pt x="589" y="53"/>
                    </a:cubicBezTo>
                    <a:cubicBezTo>
                      <a:pt x="589" y="53"/>
                      <a:pt x="589" y="50"/>
                      <a:pt x="590" y="45"/>
                    </a:cubicBezTo>
                    <a:cubicBezTo>
                      <a:pt x="506" y="45"/>
                      <a:pt x="421" y="44"/>
                      <a:pt x="336" y="43"/>
                    </a:cubicBezTo>
                    <a:cubicBezTo>
                      <a:pt x="185" y="48"/>
                      <a:pt x="185" y="48"/>
                      <a:pt x="185" y="48"/>
                    </a:cubicBezTo>
                    <a:cubicBezTo>
                      <a:pt x="123" y="49"/>
                      <a:pt x="62" y="51"/>
                      <a:pt x="0" y="52"/>
                    </a:cubicBezTo>
                    <a:cubicBezTo>
                      <a:pt x="0" y="64"/>
                      <a:pt x="1" y="76"/>
                      <a:pt x="1" y="89"/>
                    </a:cubicBezTo>
                    <a:cubicBezTo>
                      <a:pt x="1" y="95"/>
                      <a:pt x="1" y="102"/>
                      <a:pt x="1" y="108"/>
                    </a:cubicBezTo>
                    <a:cubicBezTo>
                      <a:pt x="252" y="111"/>
                      <a:pt x="498" y="115"/>
                      <a:pt x="740" y="119"/>
                    </a:cubicBezTo>
                    <a:cubicBezTo>
                      <a:pt x="740" y="118"/>
                      <a:pt x="740" y="118"/>
                      <a:pt x="740" y="117"/>
                    </a:cubicBezTo>
                    <a:cubicBezTo>
                      <a:pt x="812" y="108"/>
                      <a:pt x="879" y="98"/>
                      <a:pt x="941" y="87"/>
                    </a:cubicBezTo>
                    <a:cubicBezTo>
                      <a:pt x="1044" y="72"/>
                      <a:pt x="1044" y="72"/>
                      <a:pt x="1044" y="72"/>
                    </a:cubicBezTo>
                    <a:cubicBezTo>
                      <a:pt x="1056" y="70"/>
                      <a:pt x="1056" y="70"/>
                      <a:pt x="1056" y="70"/>
                    </a:cubicBezTo>
                    <a:cubicBezTo>
                      <a:pt x="1059" y="69"/>
                      <a:pt x="1059" y="69"/>
                      <a:pt x="1059" y="69"/>
                    </a:cubicBezTo>
                    <a:cubicBezTo>
                      <a:pt x="1061" y="78"/>
                      <a:pt x="1062" y="82"/>
                      <a:pt x="1062" y="82"/>
                    </a:cubicBezTo>
                    <a:cubicBezTo>
                      <a:pt x="1062" y="82"/>
                      <a:pt x="1059" y="64"/>
                      <a:pt x="1055" y="47"/>
                    </a:cubicBezTo>
                    <a:cubicBezTo>
                      <a:pt x="1051" y="30"/>
                      <a:pt x="1047" y="13"/>
                      <a:pt x="1047" y="13"/>
                    </a:cubicBezTo>
                    <a:cubicBezTo>
                      <a:pt x="1047" y="13"/>
                      <a:pt x="1047" y="13"/>
                      <a:pt x="1047" y="14"/>
                    </a:cubicBezTo>
                    <a:cubicBezTo>
                      <a:pt x="1045" y="14"/>
                      <a:pt x="1045" y="14"/>
                      <a:pt x="1045" y="14"/>
                    </a:cubicBezTo>
                    <a:cubicBezTo>
                      <a:pt x="1039" y="14"/>
                      <a:pt x="1039" y="14"/>
                      <a:pt x="1039" y="14"/>
                    </a:cubicBezTo>
                    <a:cubicBezTo>
                      <a:pt x="1034" y="14"/>
                      <a:pt x="1034" y="14"/>
                      <a:pt x="1034" y="14"/>
                    </a:cubicBezTo>
                    <a:cubicBezTo>
                      <a:pt x="1033" y="7"/>
                      <a:pt x="1032" y="2"/>
                      <a:pt x="1031" y="2"/>
                    </a:cubicBezTo>
                    <a:cubicBezTo>
                      <a:pt x="1031" y="2"/>
                      <a:pt x="1032" y="6"/>
                      <a:pt x="1034" y="14"/>
                    </a:cubicBezTo>
                    <a:cubicBezTo>
                      <a:pt x="1015" y="14"/>
                      <a:pt x="1015" y="14"/>
                      <a:pt x="1015" y="14"/>
                    </a:cubicBezTo>
                    <a:cubicBezTo>
                      <a:pt x="969" y="15"/>
                      <a:pt x="969" y="15"/>
                      <a:pt x="969" y="15"/>
                    </a:cubicBezTo>
                    <a:cubicBezTo>
                      <a:pt x="951" y="16"/>
                      <a:pt x="934" y="16"/>
                      <a:pt x="917" y="16"/>
                    </a:cubicBezTo>
                    <a:cubicBezTo>
                      <a:pt x="878" y="16"/>
                      <a:pt x="841" y="15"/>
                      <a:pt x="807" y="15"/>
                    </a:cubicBezTo>
                    <a:cubicBezTo>
                      <a:pt x="783" y="14"/>
                      <a:pt x="760" y="13"/>
                      <a:pt x="739" y="11"/>
                    </a:cubicBezTo>
                    <a:cubicBezTo>
                      <a:pt x="739" y="9"/>
                      <a:pt x="739" y="8"/>
                      <a:pt x="739" y="8"/>
                    </a:cubicBezTo>
                    <a:cubicBezTo>
                      <a:pt x="739" y="8"/>
                      <a:pt x="739" y="9"/>
                      <a:pt x="739" y="11"/>
                    </a:cubicBezTo>
                    <a:cubicBezTo>
                      <a:pt x="684" y="8"/>
                      <a:pt x="639" y="4"/>
                      <a:pt x="604" y="0"/>
                    </a:cubicBezTo>
                  </a:path>
                </a:pathLst>
              </a:custGeom>
              <a:solidFill>
                <a:srgbClr val="D6ECF1"/>
              </a:solidFill>
              <a:ln>
                <a:noFill/>
              </a:ln>
            </p:spPr>
            <p:txBody>
              <a:bodyPr vert="horz" wrap="square" lIns="91440" tIns="45720" rIns="91440" bIns="45720" numCol="1" anchor="t" anchorCtr="0" compatLnSpc="1"/>
              <a:lstStyle/>
              <a:p>
                <a:endParaRPr lang="zh-CN" altLang="en-US"/>
              </a:p>
            </p:txBody>
          </p:sp>
          <p:sp>
            <p:nvSpPr>
              <p:cNvPr id="2026" name="Freeform 1312"/>
              <p:cNvSpPr/>
              <p:nvPr/>
            </p:nvSpPr>
            <p:spPr bwMode="auto">
              <a:xfrm>
                <a:off x="2446" y="3634"/>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1" y="0"/>
                      <a:pt x="2" y="0"/>
                      <a:pt x="3" y="0"/>
                    </a:cubicBezTo>
                    <a:cubicBezTo>
                      <a:pt x="3" y="0"/>
                      <a:pt x="3" y="0"/>
                      <a:pt x="3" y="0"/>
                    </a:cubicBezTo>
                  </a:path>
                </a:pathLst>
              </a:custGeom>
              <a:solidFill>
                <a:srgbClr val="172F3F"/>
              </a:solidFill>
              <a:ln>
                <a:noFill/>
              </a:ln>
            </p:spPr>
            <p:txBody>
              <a:bodyPr vert="horz" wrap="square" lIns="91440" tIns="45720" rIns="91440" bIns="45720" numCol="1" anchor="t" anchorCtr="0" compatLnSpc="1"/>
              <a:lstStyle/>
              <a:p>
                <a:endParaRPr lang="zh-CN" altLang="en-US"/>
              </a:p>
            </p:txBody>
          </p:sp>
          <p:sp>
            <p:nvSpPr>
              <p:cNvPr id="2027" name="Freeform 1313"/>
              <p:cNvSpPr/>
              <p:nvPr/>
            </p:nvSpPr>
            <p:spPr bwMode="auto">
              <a:xfrm>
                <a:off x="2315" y="3634"/>
                <a:ext cx="11" cy="0"/>
              </a:xfrm>
              <a:custGeom>
                <a:avLst/>
                <a:gdLst>
                  <a:gd name="T0" fmla="*/ 13 w 13"/>
                  <a:gd name="T1" fmla="*/ 0 h 1"/>
                  <a:gd name="T2" fmla="*/ 7 w 13"/>
                  <a:gd name="T3" fmla="*/ 0 h 1"/>
                  <a:gd name="T4" fmla="*/ 0 w 13"/>
                  <a:gd name="T5" fmla="*/ 0 h 1"/>
                  <a:gd name="T6" fmla="*/ 0 w 13"/>
                  <a:gd name="T7" fmla="*/ 0 h 1"/>
                  <a:gd name="T8" fmla="*/ 13 w 13"/>
                  <a:gd name="T9" fmla="*/ 1 h 1"/>
                  <a:gd name="T10" fmla="*/ 13 w 13"/>
                  <a:gd name="T11" fmla="*/ 0 h 1"/>
                </a:gdLst>
                <a:ahLst/>
                <a:cxnLst>
                  <a:cxn ang="0">
                    <a:pos x="T0" y="T1"/>
                  </a:cxn>
                  <a:cxn ang="0">
                    <a:pos x="T2" y="T3"/>
                  </a:cxn>
                  <a:cxn ang="0">
                    <a:pos x="T4" y="T5"/>
                  </a:cxn>
                  <a:cxn ang="0">
                    <a:pos x="T6" y="T7"/>
                  </a:cxn>
                  <a:cxn ang="0">
                    <a:pos x="T8" y="T9"/>
                  </a:cxn>
                  <a:cxn ang="0">
                    <a:pos x="T10" y="T11"/>
                  </a:cxn>
                </a:cxnLst>
                <a:rect l="0" t="0" r="r" b="b"/>
                <a:pathLst>
                  <a:path w="13" h="1">
                    <a:moveTo>
                      <a:pt x="13" y="0"/>
                    </a:moveTo>
                    <a:cubicBezTo>
                      <a:pt x="7" y="0"/>
                      <a:pt x="7" y="0"/>
                      <a:pt x="7" y="0"/>
                    </a:cubicBezTo>
                    <a:cubicBezTo>
                      <a:pt x="4" y="0"/>
                      <a:pt x="2" y="0"/>
                      <a:pt x="0" y="0"/>
                    </a:cubicBezTo>
                    <a:cubicBezTo>
                      <a:pt x="0" y="0"/>
                      <a:pt x="0" y="0"/>
                      <a:pt x="0" y="0"/>
                    </a:cubicBezTo>
                    <a:cubicBezTo>
                      <a:pt x="4" y="0"/>
                      <a:pt x="9" y="1"/>
                      <a:pt x="13" y="1"/>
                    </a:cubicBezTo>
                    <a:cubicBezTo>
                      <a:pt x="13" y="0"/>
                      <a:pt x="13" y="0"/>
                      <a:pt x="13" y="0"/>
                    </a:cubicBezTo>
                  </a:path>
                </a:pathLst>
              </a:custGeom>
              <a:solidFill>
                <a:srgbClr val="3A5C6B"/>
              </a:solidFill>
              <a:ln>
                <a:noFill/>
              </a:ln>
            </p:spPr>
            <p:txBody>
              <a:bodyPr vert="horz" wrap="square" lIns="91440" tIns="45720" rIns="91440" bIns="45720" numCol="1" anchor="t" anchorCtr="0" compatLnSpc="1"/>
              <a:lstStyle/>
              <a:p>
                <a:endParaRPr lang="zh-CN" altLang="en-US"/>
              </a:p>
            </p:txBody>
          </p:sp>
          <p:sp>
            <p:nvSpPr>
              <p:cNvPr id="2028" name="Freeform 1314"/>
              <p:cNvSpPr/>
              <p:nvPr/>
            </p:nvSpPr>
            <p:spPr bwMode="auto">
              <a:xfrm>
                <a:off x="2326" y="3634"/>
                <a:ext cx="12" cy="0"/>
              </a:xfrm>
              <a:custGeom>
                <a:avLst/>
                <a:gdLst>
                  <a:gd name="T0" fmla="*/ 14 w 14"/>
                  <a:gd name="T1" fmla="*/ 0 h 1"/>
                  <a:gd name="T2" fmla="*/ 0 w 14"/>
                  <a:gd name="T3" fmla="*/ 0 h 1"/>
                  <a:gd name="T4" fmla="*/ 0 w 14"/>
                  <a:gd name="T5" fmla="*/ 1 h 1"/>
                  <a:gd name="T6" fmla="*/ 10 w 14"/>
                  <a:gd name="T7" fmla="*/ 1 h 1"/>
                  <a:gd name="T8" fmla="*/ 14 w 14"/>
                  <a:gd name="T9" fmla="*/ 0 h 1"/>
                </a:gdLst>
                <a:ahLst/>
                <a:cxnLst>
                  <a:cxn ang="0">
                    <a:pos x="T0" y="T1"/>
                  </a:cxn>
                  <a:cxn ang="0">
                    <a:pos x="T2" y="T3"/>
                  </a:cxn>
                  <a:cxn ang="0">
                    <a:pos x="T4" y="T5"/>
                  </a:cxn>
                  <a:cxn ang="0">
                    <a:pos x="T6" y="T7"/>
                  </a:cxn>
                  <a:cxn ang="0">
                    <a:pos x="T8" y="T9"/>
                  </a:cxn>
                </a:cxnLst>
                <a:rect l="0" t="0" r="r" b="b"/>
                <a:pathLst>
                  <a:path w="14" h="1">
                    <a:moveTo>
                      <a:pt x="14" y="0"/>
                    </a:moveTo>
                    <a:cubicBezTo>
                      <a:pt x="0" y="0"/>
                      <a:pt x="0" y="0"/>
                      <a:pt x="0" y="0"/>
                    </a:cubicBezTo>
                    <a:cubicBezTo>
                      <a:pt x="0" y="0"/>
                      <a:pt x="0" y="0"/>
                      <a:pt x="0" y="1"/>
                    </a:cubicBezTo>
                    <a:cubicBezTo>
                      <a:pt x="4" y="1"/>
                      <a:pt x="7" y="1"/>
                      <a:pt x="10" y="1"/>
                    </a:cubicBezTo>
                    <a:cubicBezTo>
                      <a:pt x="14" y="0"/>
                      <a:pt x="14" y="0"/>
                      <a:pt x="14"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2029" name="Freeform 1315"/>
              <p:cNvSpPr/>
              <p:nvPr/>
            </p:nvSpPr>
            <p:spPr bwMode="auto">
              <a:xfrm>
                <a:off x="2334" y="3634"/>
                <a:ext cx="76" cy="1"/>
              </a:xfrm>
              <a:custGeom>
                <a:avLst/>
                <a:gdLst>
                  <a:gd name="T0" fmla="*/ 43 w 91"/>
                  <a:gd name="T1" fmla="*/ 0 h 2"/>
                  <a:gd name="T2" fmla="*/ 4 w 91"/>
                  <a:gd name="T3" fmla="*/ 0 h 2"/>
                  <a:gd name="T4" fmla="*/ 0 w 91"/>
                  <a:gd name="T5" fmla="*/ 1 h 2"/>
                  <a:gd name="T6" fmla="*/ 8 w 91"/>
                  <a:gd name="T7" fmla="*/ 1 h 2"/>
                  <a:gd name="T8" fmla="*/ 46 w 91"/>
                  <a:gd name="T9" fmla="*/ 2 h 2"/>
                  <a:gd name="T10" fmla="*/ 86 w 91"/>
                  <a:gd name="T11" fmla="*/ 1 h 2"/>
                  <a:gd name="T12" fmla="*/ 91 w 91"/>
                  <a:gd name="T13" fmla="*/ 0 h 2"/>
                  <a:gd name="T14" fmla="*/ 43 w 9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2">
                    <a:moveTo>
                      <a:pt x="43" y="0"/>
                    </a:moveTo>
                    <a:cubicBezTo>
                      <a:pt x="4" y="0"/>
                      <a:pt x="4" y="0"/>
                      <a:pt x="4" y="0"/>
                    </a:cubicBezTo>
                    <a:cubicBezTo>
                      <a:pt x="0" y="1"/>
                      <a:pt x="0" y="1"/>
                      <a:pt x="0" y="1"/>
                    </a:cubicBezTo>
                    <a:cubicBezTo>
                      <a:pt x="3" y="1"/>
                      <a:pt x="5" y="1"/>
                      <a:pt x="8" y="1"/>
                    </a:cubicBezTo>
                    <a:cubicBezTo>
                      <a:pt x="20" y="2"/>
                      <a:pt x="33" y="2"/>
                      <a:pt x="46" y="2"/>
                    </a:cubicBezTo>
                    <a:cubicBezTo>
                      <a:pt x="59" y="2"/>
                      <a:pt x="72" y="2"/>
                      <a:pt x="86" y="1"/>
                    </a:cubicBezTo>
                    <a:cubicBezTo>
                      <a:pt x="88" y="1"/>
                      <a:pt x="89" y="0"/>
                      <a:pt x="91" y="0"/>
                    </a:cubicBezTo>
                    <a:cubicBezTo>
                      <a:pt x="75" y="0"/>
                      <a:pt x="59" y="0"/>
                      <a:pt x="43"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2030" name="Freeform 1316"/>
              <p:cNvSpPr/>
              <p:nvPr/>
            </p:nvSpPr>
            <p:spPr bwMode="auto">
              <a:xfrm>
                <a:off x="2406" y="3634"/>
                <a:ext cx="39" cy="0"/>
              </a:xfrm>
              <a:custGeom>
                <a:avLst/>
                <a:gdLst>
                  <a:gd name="T0" fmla="*/ 5 w 47"/>
                  <a:gd name="T1" fmla="*/ 0 h 1"/>
                  <a:gd name="T2" fmla="*/ 0 w 47"/>
                  <a:gd name="T3" fmla="*/ 1 h 1"/>
                  <a:gd name="T4" fmla="*/ 47 w 47"/>
                  <a:gd name="T5" fmla="*/ 0 h 1"/>
                  <a:gd name="T6" fmla="*/ 29 w 47"/>
                  <a:gd name="T7" fmla="*/ 0 h 1"/>
                  <a:gd name="T8" fmla="*/ 5 w 47"/>
                  <a:gd name="T9" fmla="*/ 0 h 1"/>
                </a:gdLst>
                <a:ahLst/>
                <a:cxnLst>
                  <a:cxn ang="0">
                    <a:pos x="T0" y="T1"/>
                  </a:cxn>
                  <a:cxn ang="0">
                    <a:pos x="T2" y="T3"/>
                  </a:cxn>
                  <a:cxn ang="0">
                    <a:pos x="T4" y="T5"/>
                  </a:cxn>
                  <a:cxn ang="0">
                    <a:pos x="T6" y="T7"/>
                  </a:cxn>
                  <a:cxn ang="0">
                    <a:pos x="T8" y="T9"/>
                  </a:cxn>
                </a:cxnLst>
                <a:rect l="0" t="0" r="r" b="b"/>
                <a:pathLst>
                  <a:path w="47" h="1">
                    <a:moveTo>
                      <a:pt x="5" y="0"/>
                    </a:moveTo>
                    <a:cubicBezTo>
                      <a:pt x="3" y="0"/>
                      <a:pt x="2" y="1"/>
                      <a:pt x="0" y="1"/>
                    </a:cubicBezTo>
                    <a:cubicBezTo>
                      <a:pt x="15" y="1"/>
                      <a:pt x="31" y="0"/>
                      <a:pt x="47" y="0"/>
                    </a:cubicBezTo>
                    <a:cubicBezTo>
                      <a:pt x="41" y="0"/>
                      <a:pt x="35" y="0"/>
                      <a:pt x="29" y="0"/>
                    </a:cubicBezTo>
                    <a:cubicBezTo>
                      <a:pt x="21" y="0"/>
                      <a:pt x="13" y="0"/>
                      <a:pt x="5" y="0"/>
                    </a:cubicBezTo>
                  </a:path>
                </a:pathLst>
              </a:custGeom>
              <a:solidFill>
                <a:srgbClr val="172F3F"/>
              </a:solidFill>
              <a:ln>
                <a:noFill/>
              </a:ln>
            </p:spPr>
            <p:txBody>
              <a:bodyPr vert="horz" wrap="square" lIns="91440" tIns="45720" rIns="91440" bIns="45720" numCol="1" anchor="t" anchorCtr="0" compatLnSpc="1"/>
              <a:lstStyle/>
              <a:p>
                <a:endParaRPr lang="zh-CN" altLang="en-US"/>
              </a:p>
            </p:txBody>
          </p:sp>
          <p:sp>
            <p:nvSpPr>
              <p:cNvPr id="2031" name="Freeform 1317"/>
              <p:cNvSpPr/>
              <p:nvPr/>
            </p:nvSpPr>
            <p:spPr bwMode="auto">
              <a:xfrm>
                <a:off x="2315" y="3634"/>
                <a:ext cx="11" cy="0"/>
              </a:xfrm>
              <a:custGeom>
                <a:avLst/>
                <a:gdLst>
                  <a:gd name="T0" fmla="*/ 0 w 13"/>
                  <a:gd name="T1" fmla="*/ 0 h 1"/>
                  <a:gd name="T2" fmla="*/ 0 w 13"/>
                  <a:gd name="T3" fmla="*/ 1 h 1"/>
                  <a:gd name="T4" fmla="*/ 13 w 13"/>
                  <a:gd name="T5" fmla="*/ 1 h 1"/>
                  <a:gd name="T6" fmla="*/ 13 w 13"/>
                  <a:gd name="T7" fmla="*/ 1 h 1"/>
                  <a:gd name="T8" fmla="*/ 0 w 13"/>
                  <a:gd name="T9" fmla="*/ 0 h 1"/>
                </a:gdLst>
                <a:ahLst/>
                <a:cxnLst>
                  <a:cxn ang="0">
                    <a:pos x="T0" y="T1"/>
                  </a:cxn>
                  <a:cxn ang="0">
                    <a:pos x="T2" y="T3"/>
                  </a:cxn>
                  <a:cxn ang="0">
                    <a:pos x="T4" y="T5"/>
                  </a:cxn>
                  <a:cxn ang="0">
                    <a:pos x="T6" y="T7"/>
                  </a:cxn>
                  <a:cxn ang="0">
                    <a:pos x="T8" y="T9"/>
                  </a:cxn>
                </a:cxnLst>
                <a:rect l="0" t="0" r="r" b="b"/>
                <a:pathLst>
                  <a:path w="13" h="1">
                    <a:moveTo>
                      <a:pt x="0" y="0"/>
                    </a:moveTo>
                    <a:cubicBezTo>
                      <a:pt x="0" y="0"/>
                      <a:pt x="0" y="0"/>
                      <a:pt x="0" y="1"/>
                    </a:cubicBezTo>
                    <a:cubicBezTo>
                      <a:pt x="4" y="1"/>
                      <a:pt x="9" y="1"/>
                      <a:pt x="13" y="1"/>
                    </a:cubicBezTo>
                    <a:cubicBezTo>
                      <a:pt x="13" y="1"/>
                      <a:pt x="13" y="1"/>
                      <a:pt x="13" y="1"/>
                    </a:cubicBezTo>
                    <a:cubicBezTo>
                      <a:pt x="9" y="1"/>
                      <a:pt x="4" y="0"/>
                      <a:pt x="0"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2032" name="Freeform 1318"/>
              <p:cNvSpPr/>
              <p:nvPr/>
            </p:nvSpPr>
            <p:spPr bwMode="auto">
              <a:xfrm>
                <a:off x="2326" y="3634"/>
                <a:ext cx="8" cy="0"/>
              </a:xfrm>
              <a:custGeom>
                <a:avLst/>
                <a:gdLst>
                  <a:gd name="T0" fmla="*/ 0 w 10"/>
                  <a:gd name="T1" fmla="*/ 0 w 10"/>
                  <a:gd name="T2" fmla="*/ 9 w 10"/>
                  <a:gd name="T3" fmla="*/ 10 w 10"/>
                  <a:gd name="T4" fmla="*/ 0 w 10"/>
                </a:gdLst>
                <a:ahLst/>
                <a:cxnLst>
                  <a:cxn ang="0">
                    <a:pos x="T0" y="0"/>
                  </a:cxn>
                  <a:cxn ang="0">
                    <a:pos x="T1" y="0"/>
                  </a:cxn>
                  <a:cxn ang="0">
                    <a:pos x="T2" y="0"/>
                  </a:cxn>
                  <a:cxn ang="0">
                    <a:pos x="T3" y="0"/>
                  </a:cxn>
                  <a:cxn ang="0">
                    <a:pos x="T4" y="0"/>
                  </a:cxn>
                </a:cxnLst>
                <a:rect l="0" t="0" r="r" b="b"/>
                <a:pathLst>
                  <a:path w="10">
                    <a:moveTo>
                      <a:pt x="0" y="0"/>
                    </a:moveTo>
                    <a:cubicBezTo>
                      <a:pt x="0" y="0"/>
                      <a:pt x="0" y="0"/>
                      <a:pt x="0" y="0"/>
                    </a:cubicBezTo>
                    <a:cubicBezTo>
                      <a:pt x="3" y="0"/>
                      <a:pt x="6" y="0"/>
                      <a:pt x="9" y="0"/>
                    </a:cubicBezTo>
                    <a:cubicBezTo>
                      <a:pt x="10" y="0"/>
                      <a:pt x="10" y="0"/>
                      <a:pt x="10" y="0"/>
                    </a:cubicBezTo>
                    <a:cubicBezTo>
                      <a:pt x="7" y="0"/>
                      <a:pt x="4" y="0"/>
                      <a:pt x="0"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2033" name="Freeform 1319"/>
              <p:cNvSpPr/>
              <p:nvPr/>
            </p:nvSpPr>
            <p:spPr bwMode="auto">
              <a:xfrm>
                <a:off x="2334" y="3634"/>
                <a:ext cx="72" cy="3"/>
              </a:xfrm>
              <a:custGeom>
                <a:avLst/>
                <a:gdLst>
                  <a:gd name="T0" fmla="*/ 1 w 87"/>
                  <a:gd name="T1" fmla="*/ 0 h 3"/>
                  <a:gd name="T2" fmla="*/ 0 w 87"/>
                  <a:gd name="T3" fmla="*/ 0 h 3"/>
                  <a:gd name="T4" fmla="*/ 80 w 87"/>
                  <a:gd name="T5" fmla="*/ 3 h 3"/>
                  <a:gd name="T6" fmla="*/ 87 w 87"/>
                  <a:gd name="T7" fmla="*/ 0 h 3"/>
                  <a:gd name="T8" fmla="*/ 47 w 87"/>
                  <a:gd name="T9" fmla="*/ 1 h 3"/>
                  <a:gd name="T10" fmla="*/ 9 w 87"/>
                  <a:gd name="T11" fmla="*/ 0 h 3"/>
                  <a:gd name="T12" fmla="*/ 1 w 8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7" h="3">
                    <a:moveTo>
                      <a:pt x="1" y="0"/>
                    </a:moveTo>
                    <a:cubicBezTo>
                      <a:pt x="0" y="0"/>
                      <a:pt x="0" y="0"/>
                      <a:pt x="0" y="0"/>
                    </a:cubicBezTo>
                    <a:cubicBezTo>
                      <a:pt x="24" y="1"/>
                      <a:pt x="51" y="2"/>
                      <a:pt x="80" y="3"/>
                    </a:cubicBezTo>
                    <a:cubicBezTo>
                      <a:pt x="82" y="2"/>
                      <a:pt x="85" y="1"/>
                      <a:pt x="87" y="0"/>
                    </a:cubicBezTo>
                    <a:cubicBezTo>
                      <a:pt x="73" y="1"/>
                      <a:pt x="60" y="1"/>
                      <a:pt x="47" y="1"/>
                    </a:cubicBezTo>
                    <a:cubicBezTo>
                      <a:pt x="34" y="1"/>
                      <a:pt x="21" y="1"/>
                      <a:pt x="9" y="0"/>
                    </a:cubicBezTo>
                    <a:cubicBezTo>
                      <a:pt x="6" y="0"/>
                      <a:pt x="4" y="0"/>
                      <a:pt x="1"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2034" name="Freeform 1320"/>
              <p:cNvSpPr/>
              <p:nvPr/>
            </p:nvSpPr>
            <p:spPr bwMode="auto">
              <a:xfrm>
                <a:off x="2400" y="3634"/>
                <a:ext cx="49" cy="3"/>
              </a:xfrm>
              <a:custGeom>
                <a:avLst/>
                <a:gdLst>
                  <a:gd name="T0" fmla="*/ 56 w 59"/>
                  <a:gd name="T1" fmla="*/ 0 h 4"/>
                  <a:gd name="T2" fmla="*/ 54 w 59"/>
                  <a:gd name="T3" fmla="*/ 0 h 4"/>
                  <a:gd name="T4" fmla="*/ 7 w 59"/>
                  <a:gd name="T5" fmla="*/ 1 h 4"/>
                  <a:gd name="T6" fmla="*/ 0 w 59"/>
                  <a:gd name="T7" fmla="*/ 4 h 4"/>
                  <a:gd name="T8" fmla="*/ 58 w 59"/>
                  <a:gd name="T9" fmla="*/ 4 h 4"/>
                  <a:gd name="T10" fmla="*/ 59 w 59"/>
                  <a:gd name="T11" fmla="*/ 0 h 4"/>
                  <a:gd name="T12" fmla="*/ 56 w 5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9" h="4">
                    <a:moveTo>
                      <a:pt x="56" y="0"/>
                    </a:moveTo>
                    <a:cubicBezTo>
                      <a:pt x="55" y="0"/>
                      <a:pt x="55" y="0"/>
                      <a:pt x="54" y="0"/>
                    </a:cubicBezTo>
                    <a:cubicBezTo>
                      <a:pt x="38" y="0"/>
                      <a:pt x="22" y="1"/>
                      <a:pt x="7" y="1"/>
                    </a:cubicBezTo>
                    <a:cubicBezTo>
                      <a:pt x="5" y="2"/>
                      <a:pt x="2" y="3"/>
                      <a:pt x="0" y="4"/>
                    </a:cubicBezTo>
                    <a:cubicBezTo>
                      <a:pt x="19" y="4"/>
                      <a:pt x="38" y="4"/>
                      <a:pt x="58" y="4"/>
                    </a:cubicBezTo>
                    <a:cubicBezTo>
                      <a:pt x="58" y="3"/>
                      <a:pt x="58" y="2"/>
                      <a:pt x="59" y="0"/>
                    </a:cubicBezTo>
                    <a:cubicBezTo>
                      <a:pt x="58" y="0"/>
                      <a:pt x="57" y="0"/>
                      <a:pt x="56" y="0"/>
                    </a:cubicBezTo>
                  </a:path>
                </a:pathLst>
              </a:custGeom>
              <a:solidFill>
                <a:srgbClr val="152B3C"/>
              </a:solidFill>
              <a:ln>
                <a:noFill/>
              </a:ln>
            </p:spPr>
            <p:txBody>
              <a:bodyPr vert="horz" wrap="square" lIns="91440" tIns="45720" rIns="91440" bIns="45720" numCol="1" anchor="t" anchorCtr="0" compatLnSpc="1"/>
              <a:lstStyle/>
              <a:p>
                <a:endParaRPr lang="zh-CN" altLang="en-US"/>
              </a:p>
            </p:txBody>
          </p:sp>
          <p:sp>
            <p:nvSpPr>
              <p:cNvPr id="2035" name="Freeform 1321"/>
              <p:cNvSpPr/>
              <p:nvPr/>
            </p:nvSpPr>
            <p:spPr bwMode="auto">
              <a:xfrm>
                <a:off x="2314" y="3637"/>
                <a:ext cx="6" cy="2"/>
              </a:xfrm>
              <a:custGeom>
                <a:avLst/>
                <a:gdLst>
                  <a:gd name="T0" fmla="*/ 0 w 7"/>
                  <a:gd name="T1" fmla="*/ 0 h 3"/>
                  <a:gd name="T2" fmla="*/ 0 w 7"/>
                  <a:gd name="T3" fmla="*/ 3 h 3"/>
                  <a:gd name="T4" fmla="*/ 4 w 7"/>
                  <a:gd name="T5" fmla="*/ 3 h 3"/>
                  <a:gd name="T6" fmla="*/ 7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1"/>
                      <a:pt x="0" y="2"/>
                      <a:pt x="0" y="3"/>
                    </a:cubicBezTo>
                    <a:cubicBezTo>
                      <a:pt x="1" y="3"/>
                      <a:pt x="2" y="3"/>
                      <a:pt x="4" y="3"/>
                    </a:cubicBezTo>
                    <a:cubicBezTo>
                      <a:pt x="7" y="2"/>
                      <a:pt x="7" y="2"/>
                      <a:pt x="7" y="2"/>
                    </a:cubicBezTo>
                    <a:cubicBezTo>
                      <a:pt x="5" y="2"/>
                      <a:pt x="2" y="1"/>
                      <a:pt x="0"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2036" name="Freeform 1322"/>
              <p:cNvSpPr/>
              <p:nvPr/>
            </p:nvSpPr>
            <p:spPr bwMode="auto">
              <a:xfrm>
                <a:off x="2318" y="3639"/>
                <a:ext cx="9" cy="3"/>
              </a:xfrm>
              <a:custGeom>
                <a:avLst/>
                <a:gdLst>
                  <a:gd name="T0" fmla="*/ 3 w 11"/>
                  <a:gd name="T1" fmla="*/ 0 h 4"/>
                  <a:gd name="T2" fmla="*/ 0 w 11"/>
                  <a:gd name="T3" fmla="*/ 1 h 4"/>
                  <a:gd name="T4" fmla="*/ 11 w 11"/>
                  <a:gd name="T5" fmla="*/ 4 h 4"/>
                  <a:gd name="T6" fmla="*/ 11 w 11"/>
                  <a:gd name="T7" fmla="*/ 3 h 4"/>
                  <a:gd name="T8" fmla="*/ 3 w 11"/>
                  <a:gd name="T9" fmla="*/ 0 h 4"/>
                </a:gdLst>
                <a:ahLst/>
                <a:cxnLst>
                  <a:cxn ang="0">
                    <a:pos x="T0" y="T1"/>
                  </a:cxn>
                  <a:cxn ang="0">
                    <a:pos x="T2" y="T3"/>
                  </a:cxn>
                  <a:cxn ang="0">
                    <a:pos x="T4" y="T5"/>
                  </a:cxn>
                  <a:cxn ang="0">
                    <a:pos x="T6" y="T7"/>
                  </a:cxn>
                  <a:cxn ang="0">
                    <a:pos x="T8" y="T9"/>
                  </a:cxn>
                </a:cxnLst>
                <a:rect l="0" t="0" r="r" b="b"/>
                <a:pathLst>
                  <a:path w="11" h="4">
                    <a:moveTo>
                      <a:pt x="3" y="0"/>
                    </a:moveTo>
                    <a:cubicBezTo>
                      <a:pt x="0" y="1"/>
                      <a:pt x="0" y="1"/>
                      <a:pt x="0" y="1"/>
                    </a:cubicBezTo>
                    <a:cubicBezTo>
                      <a:pt x="3" y="2"/>
                      <a:pt x="7" y="3"/>
                      <a:pt x="11" y="4"/>
                    </a:cubicBezTo>
                    <a:cubicBezTo>
                      <a:pt x="11" y="3"/>
                      <a:pt x="11" y="3"/>
                      <a:pt x="11" y="3"/>
                    </a:cubicBezTo>
                    <a:cubicBezTo>
                      <a:pt x="9" y="2"/>
                      <a:pt x="6" y="1"/>
                      <a:pt x="3"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2037" name="Freeform 1323"/>
              <p:cNvSpPr/>
              <p:nvPr/>
            </p:nvSpPr>
            <p:spPr bwMode="auto">
              <a:xfrm>
                <a:off x="2327" y="3641"/>
                <a:ext cx="13" cy="3"/>
              </a:xfrm>
              <a:custGeom>
                <a:avLst/>
                <a:gdLst>
                  <a:gd name="T0" fmla="*/ 0 w 16"/>
                  <a:gd name="T1" fmla="*/ 0 h 4"/>
                  <a:gd name="T2" fmla="*/ 0 w 16"/>
                  <a:gd name="T3" fmla="*/ 1 h 4"/>
                  <a:gd name="T4" fmla="*/ 16 w 16"/>
                  <a:gd name="T5" fmla="*/ 4 h 4"/>
                  <a:gd name="T6" fmla="*/ 0 w 16"/>
                  <a:gd name="T7" fmla="*/ 0 h 4"/>
                </a:gdLst>
                <a:ahLst/>
                <a:cxnLst>
                  <a:cxn ang="0">
                    <a:pos x="T0" y="T1"/>
                  </a:cxn>
                  <a:cxn ang="0">
                    <a:pos x="T2" y="T3"/>
                  </a:cxn>
                  <a:cxn ang="0">
                    <a:pos x="T4" y="T5"/>
                  </a:cxn>
                  <a:cxn ang="0">
                    <a:pos x="T6" y="T7"/>
                  </a:cxn>
                </a:cxnLst>
                <a:rect l="0" t="0" r="r" b="b"/>
                <a:pathLst>
                  <a:path w="16" h="4">
                    <a:moveTo>
                      <a:pt x="0" y="0"/>
                    </a:moveTo>
                    <a:cubicBezTo>
                      <a:pt x="0" y="0"/>
                      <a:pt x="0" y="0"/>
                      <a:pt x="0" y="1"/>
                    </a:cubicBezTo>
                    <a:cubicBezTo>
                      <a:pt x="5" y="2"/>
                      <a:pt x="11" y="3"/>
                      <a:pt x="16" y="4"/>
                    </a:cubicBezTo>
                    <a:cubicBezTo>
                      <a:pt x="11" y="2"/>
                      <a:pt x="5" y="1"/>
                      <a:pt x="0"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2038" name="Freeform 1324"/>
              <p:cNvSpPr/>
              <p:nvPr/>
            </p:nvSpPr>
            <p:spPr bwMode="auto">
              <a:xfrm>
                <a:off x="2314" y="3639"/>
                <a:ext cx="4" cy="2"/>
              </a:xfrm>
              <a:custGeom>
                <a:avLst/>
                <a:gdLst>
                  <a:gd name="T0" fmla="*/ 1 w 5"/>
                  <a:gd name="T1" fmla="*/ 0 h 2"/>
                  <a:gd name="T2" fmla="*/ 0 w 5"/>
                  <a:gd name="T3" fmla="*/ 2 h 2"/>
                  <a:gd name="T4" fmla="*/ 5 w 5"/>
                  <a:gd name="T5" fmla="*/ 0 h 2"/>
                  <a:gd name="T6" fmla="*/ 1 w 5"/>
                  <a:gd name="T7" fmla="*/ 0 h 2"/>
                </a:gdLst>
                <a:ahLst/>
                <a:cxnLst>
                  <a:cxn ang="0">
                    <a:pos x="T0" y="T1"/>
                  </a:cxn>
                  <a:cxn ang="0">
                    <a:pos x="T2" y="T3"/>
                  </a:cxn>
                  <a:cxn ang="0">
                    <a:pos x="T4" y="T5"/>
                  </a:cxn>
                  <a:cxn ang="0">
                    <a:pos x="T6" y="T7"/>
                  </a:cxn>
                </a:cxnLst>
                <a:rect l="0" t="0" r="r" b="b"/>
                <a:pathLst>
                  <a:path w="5" h="2">
                    <a:moveTo>
                      <a:pt x="1" y="0"/>
                    </a:moveTo>
                    <a:cubicBezTo>
                      <a:pt x="0" y="0"/>
                      <a:pt x="0" y="1"/>
                      <a:pt x="0" y="2"/>
                    </a:cubicBezTo>
                    <a:cubicBezTo>
                      <a:pt x="5" y="0"/>
                      <a:pt x="5" y="0"/>
                      <a:pt x="5" y="0"/>
                    </a:cubicBezTo>
                    <a:cubicBezTo>
                      <a:pt x="3" y="0"/>
                      <a:pt x="2" y="0"/>
                      <a:pt x="1"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2039" name="Freeform 1325"/>
              <p:cNvSpPr/>
              <p:nvPr/>
            </p:nvSpPr>
            <p:spPr bwMode="auto">
              <a:xfrm>
                <a:off x="2313" y="3639"/>
                <a:ext cx="15" cy="10"/>
              </a:xfrm>
              <a:custGeom>
                <a:avLst/>
                <a:gdLst>
                  <a:gd name="T0" fmla="*/ 6 w 18"/>
                  <a:gd name="T1" fmla="*/ 0 h 11"/>
                  <a:gd name="T2" fmla="*/ 1 w 18"/>
                  <a:gd name="T3" fmla="*/ 2 h 11"/>
                  <a:gd name="T4" fmla="*/ 0 w 18"/>
                  <a:gd name="T5" fmla="*/ 11 h 11"/>
                  <a:gd name="T6" fmla="*/ 18 w 18"/>
                  <a:gd name="T7" fmla="*/ 11 h 11"/>
                  <a:gd name="T8" fmla="*/ 17 w 18"/>
                  <a:gd name="T9" fmla="*/ 3 h 11"/>
                  <a:gd name="T10" fmla="*/ 6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6" y="0"/>
                    </a:moveTo>
                    <a:cubicBezTo>
                      <a:pt x="1" y="2"/>
                      <a:pt x="1" y="2"/>
                      <a:pt x="1" y="2"/>
                    </a:cubicBezTo>
                    <a:cubicBezTo>
                      <a:pt x="1" y="5"/>
                      <a:pt x="0" y="8"/>
                      <a:pt x="0" y="11"/>
                    </a:cubicBezTo>
                    <a:cubicBezTo>
                      <a:pt x="6" y="11"/>
                      <a:pt x="12" y="11"/>
                      <a:pt x="18" y="11"/>
                    </a:cubicBezTo>
                    <a:cubicBezTo>
                      <a:pt x="18" y="8"/>
                      <a:pt x="18" y="6"/>
                      <a:pt x="17" y="3"/>
                    </a:cubicBezTo>
                    <a:cubicBezTo>
                      <a:pt x="13" y="2"/>
                      <a:pt x="9" y="1"/>
                      <a:pt x="6"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2040" name="Freeform 1326"/>
              <p:cNvSpPr/>
              <p:nvPr/>
            </p:nvSpPr>
            <p:spPr bwMode="auto">
              <a:xfrm>
                <a:off x="2327" y="3642"/>
                <a:ext cx="31" cy="7"/>
              </a:xfrm>
              <a:custGeom>
                <a:avLst/>
                <a:gdLst>
                  <a:gd name="T0" fmla="*/ 0 w 37"/>
                  <a:gd name="T1" fmla="*/ 0 h 8"/>
                  <a:gd name="T2" fmla="*/ 1 w 37"/>
                  <a:gd name="T3" fmla="*/ 8 h 8"/>
                  <a:gd name="T4" fmla="*/ 9 w 37"/>
                  <a:gd name="T5" fmla="*/ 8 h 8"/>
                  <a:gd name="T6" fmla="*/ 37 w 37"/>
                  <a:gd name="T7" fmla="*/ 8 h 8"/>
                  <a:gd name="T8" fmla="*/ 16 w 37"/>
                  <a:gd name="T9" fmla="*/ 3 h 8"/>
                  <a:gd name="T10" fmla="*/ 0 w 37"/>
                  <a:gd name="T11" fmla="*/ 0 h 8"/>
                </a:gdLst>
                <a:ahLst/>
                <a:cxnLst>
                  <a:cxn ang="0">
                    <a:pos x="T0" y="T1"/>
                  </a:cxn>
                  <a:cxn ang="0">
                    <a:pos x="T2" y="T3"/>
                  </a:cxn>
                  <a:cxn ang="0">
                    <a:pos x="T4" y="T5"/>
                  </a:cxn>
                  <a:cxn ang="0">
                    <a:pos x="T6" y="T7"/>
                  </a:cxn>
                  <a:cxn ang="0">
                    <a:pos x="T8" y="T9"/>
                  </a:cxn>
                  <a:cxn ang="0">
                    <a:pos x="T10" y="T11"/>
                  </a:cxn>
                </a:cxnLst>
                <a:rect l="0" t="0" r="r" b="b"/>
                <a:pathLst>
                  <a:path w="37" h="8">
                    <a:moveTo>
                      <a:pt x="0" y="0"/>
                    </a:moveTo>
                    <a:cubicBezTo>
                      <a:pt x="1" y="3"/>
                      <a:pt x="1" y="5"/>
                      <a:pt x="1" y="8"/>
                    </a:cubicBezTo>
                    <a:cubicBezTo>
                      <a:pt x="4" y="8"/>
                      <a:pt x="6" y="8"/>
                      <a:pt x="9" y="8"/>
                    </a:cubicBezTo>
                    <a:cubicBezTo>
                      <a:pt x="18" y="8"/>
                      <a:pt x="28" y="8"/>
                      <a:pt x="37" y="8"/>
                    </a:cubicBezTo>
                    <a:cubicBezTo>
                      <a:pt x="30" y="6"/>
                      <a:pt x="23" y="5"/>
                      <a:pt x="16" y="3"/>
                    </a:cubicBezTo>
                    <a:cubicBezTo>
                      <a:pt x="11" y="2"/>
                      <a:pt x="5" y="1"/>
                      <a:pt x="0"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2041" name="Freeform 1327"/>
              <p:cNvSpPr/>
              <p:nvPr/>
            </p:nvSpPr>
            <p:spPr bwMode="auto">
              <a:xfrm>
                <a:off x="2314" y="3634"/>
                <a:ext cx="13" cy="5"/>
              </a:xfrm>
              <a:custGeom>
                <a:avLst/>
                <a:gdLst>
                  <a:gd name="T0" fmla="*/ 1 w 15"/>
                  <a:gd name="T1" fmla="*/ 0 h 5"/>
                  <a:gd name="T2" fmla="*/ 0 w 15"/>
                  <a:gd name="T3" fmla="*/ 3 h 5"/>
                  <a:gd name="T4" fmla="*/ 7 w 15"/>
                  <a:gd name="T5" fmla="*/ 5 h 5"/>
                  <a:gd name="T6" fmla="*/ 15 w 15"/>
                  <a:gd name="T7" fmla="*/ 3 h 5"/>
                  <a:gd name="T8" fmla="*/ 14 w 15"/>
                  <a:gd name="T9" fmla="*/ 0 h 5"/>
                  <a:gd name="T10" fmla="*/ 1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1" y="0"/>
                    </a:moveTo>
                    <a:cubicBezTo>
                      <a:pt x="0" y="1"/>
                      <a:pt x="0" y="2"/>
                      <a:pt x="0" y="3"/>
                    </a:cubicBezTo>
                    <a:cubicBezTo>
                      <a:pt x="2" y="4"/>
                      <a:pt x="5" y="5"/>
                      <a:pt x="7" y="5"/>
                    </a:cubicBezTo>
                    <a:cubicBezTo>
                      <a:pt x="15" y="3"/>
                      <a:pt x="15" y="3"/>
                      <a:pt x="15" y="3"/>
                    </a:cubicBezTo>
                    <a:cubicBezTo>
                      <a:pt x="15" y="2"/>
                      <a:pt x="15" y="1"/>
                      <a:pt x="14" y="0"/>
                    </a:cubicBezTo>
                    <a:cubicBezTo>
                      <a:pt x="10" y="0"/>
                      <a:pt x="5" y="0"/>
                      <a:pt x="1"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2042" name="Freeform 1328"/>
              <p:cNvSpPr/>
              <p:nvPr/>
            </p:nvSpPr>
            <p:spPr bwMode="auto">
              <a:xfrm>
                <a:off x="2326" y="3634"/>
                <a:ext cx="8" cy="3"/>
              </a:xfrm>
              <a:custGeom>
                <a:avLst/>
                <a:gdLst>
                  <a:gd name="T0" fmla="*/ 0 w 9"/>
                  <a:gd name="T1" fmla="*/ 0 h 3"/>
                  <a:gd name="T2" fmla="*/ 1 w 9"/>
                  <a:gd name="T3" fmla="*/ 3 h 3"/>
                  <a:gd name="T4" fmla="*/ 9 w 9"/>
                  <a:gd name="T5" fmla="*/ 0 h 3"/>
                  <a:gd name="T6" fmla="*/ 0 w 9"/>
                  <a:gd name="T7" fmla="*/ 0 h 3"/>
                </a:gdLst>
                <a:ahLst/>
                <a:cxnLst>
                  <a:cxn ang="0">
                    <a:pos x="T0" y="T1"/>
                  </a:cxn>
                  <a:cxn ang="0">
                    <a:pos x="T2" y="T3"/>
                  </a:cxn>
                  <a:cxn ang="0">
                    <a:pos x="T4" y="T5"/>
                  </a:cxn>
                  <a:cxn ang="0">
                    <a:pos x="T6" y="T7"/>
                  </a:cxn>
                </a:cxnLst>
                <a:rect l="0" t="0" r="r" b="b"/>
                <a:pathLst>
                  <a:path w="9" h="3">
                    <a:moveTo>
                      <a:pt x="0" y="0"/>
                    </a:moveTo>
                    <a:cubicBezTo>
                      <a:pt x="1" y="1"/>
                      <a:pt x="1" y="2"/>
                      <a:pt x="1" y="3"/>
                    </a:cubicBezTo>
                    <a:cubicBezTo>
                      <a:pt x="9" y="0"/>
                      <a:pt x="9" y="0"/>
                      <a:pt x="9" y="0"/>
                    </a:cubicBezTo>
                    <a:cubicBezTo>
                      <a:pt x="6" y="0"/>
                      <a:pt x="3" y="0"/>
                      <a:pt x="0"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2043" name="Freeform 1329"/>
              <p:cNvSpPr/>
              <p:nvPr/>
            </p:nvSpPr>
            <p:spPr bwMode="auto">
              <a:xfrm>
                <a:off x="2320" y="3637"/>
                <a:ext cx="7" cy="4"/>
              </a:xfrm>
              <a:custGeom>
                <a:avLst/>
                <a:gdLst>
                  <a:gd name="T0" fmla="*/ 8 w 8"/>
                  <a:gd name="T1" fmla="*/ 0 h 5"/>
                  <a:gd name="T2" fmla="*/ 0 w 8"/>
                  <a:gd name="T3" fmla="*/ 2 h 5"/>
                  <a:gd name="T4" fmla="*/ 8 w 8"/>
                  <a:gd name="T5" fmla="*/ 5 h 5"/>
                  <a:gd name="T6" fmla="*/ 8 w 8"/>
                  <a:gd name="T7" fmla="*/ 0 h 5"/>
                </a:gdLst>
                <a:ahLst/>
                <a:cxnLst>
                  <a:cxn ang="0">
                    <a:pos x="T0" y="T1"/>
                  </a:cxn>
                  <a:cxn ang="0">
                    <a:pos x="T2" y="T3"/>
                  </a:cxn>
                  <a:cxn ang="0">
                    <a:pos x="T4" y="T5"/>
                  </a:cxn>
                  <a:cxn ang="0">
                    <a:pos x="T6" y="T7"/>
                  </a:cxn>
                </a:cxnLst>
                <a:rect l="0" t="0" r="r" b="b"/>
                <a:pathLst>
                  <a:path w="8" h="5">
                    <a:moveTo>
                      <a:pt x="8" y="0"/>
                    </a:moveTo>
                    <a:cubicBezTo>
                      <a:pt x="0" y="2"/>
                      <a:pt x="0" y="2"/>
                      <a:pt x="0" y="2"/>
                    </a:cubicBezTo>
                    <a:cubicBezTo>
                      <a:pt x="3" y="3"/>
                      <a:pt x="6" y="4"/>
                      <a:pt x="8" y="5"/>
                    </a:cubicBezTo>
                    <a:cubicBezTo>
                      <a:pt x="8" y="3"/>
                      <a:pt x="8" y="2"/>
                      <a:pt x="8"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2044" name="Freeform 1330"/>
              <p:cNvSpPr/>
              <p:nvPr/>
            </p:nvSpPr>
            <p:spPr bwMode="auto">
              <a:xfrm>
                <a:off x="2327" y="3634"/>
                <a:ext cx="73" cy="15"/>
              </a:xfrm>
              <a:custGeom>
                <a:avLst/>
                <a:gdLst>
                  <a:gd name="T0" fmla="*/ 8 w 88"/>
                  <a:gd name="T1" fmla="*/ 0 h 17"/>
                  <a:gd name="T2" fmla="*/ 0 w 88"/>
                  <a:gd name="T3" fmla="*/ 3 h 17"/>
                  <a:gd name="T4" fmla="*/ 0 w 88"/>
                  <a:gd name="T5" fmla="*/ 8 h 17"/>
                  <a:gd name="T6" fmla="*/ 16 w 88"/>
                  <a:gd name="T7" fmla="*/ 12 h 17"/>
                  <a:gd name="T8" fmla="*/ 49 w 88"/>
                  <a:gd name="T9" fmla="*/ 17 h 17"/>
                  <a:gd name="T10" fmla="*/ 54 w 88"/>
                  <a:gd name="T11" fmla="*/ 17 h 17"/>
                  <a:gd name="T12" fmla="*/ 88 w 88"/>
                  <a:gd name="T13" fmla="*/ 3 h 17"/>
                  <a:gd name="T14" fmla="*/ 8 w 88"/>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7">
                    <a:moveTo>
                      <a:pt x="8" y="0"/>
                    </a:moveTo>
                    <a:cubicBezTo>
                      <a:pt x="0" y="3"/>
                      <a:pt x="0" y="3"/>
                      <a:pt x="0" y="3"/>
                    </a:cubicBezTo>
                    <a:cubicBezTo>
                      <a:pt x="0" y="5"/>
                      <a:pt x="0" y="6"/>
                      <a:pt x="0" y="8"/>
                    </a:cubicBezTo>
                    <a:cubicBezTo>
                      <a:pt x="5" y="9"/>
                      <a:pt x="11" y="10"/>
                      <a:pt x="16" y="12"/>
                    </a:cubicBezTo>
                    <a:cubicBezTo>
                      <a:pt x="26" y="14"/>
                      <a:pt x="37" y="15"/>
                      <a:pt x="49" y="17"/>
                    </a:cubicBezTo>
                    <a:cubicBezTo>
                      <a:pt x="51" y="17"/>
                      <a:pt x="53" y="17"/>
                      <a:pt x="54" y="17"/>
                    </a:cubicBezTo>
                    <a:cubicBezTo>
                      <a:pt x="62" y="12"/>
                      <a:pt x="74" y="8"/>
                      <a:pt x="88" y="3"/>
                    </a:cubicBezTo>
                    <a:cubicBezTo>
                      <a:pt x="59" y="2"/>
                      <a:pt x="32" y="1"/>
                      <a:pt x="8"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2045" name="Freeform 1331"/>
              <p:cNvSpPr/>
              <p:nvPr/>
            </p:nvSpPr>
            <p:spPr bwMode="auto">
              <a:xfrm>
                <a:off x="2372" y="3637"/>
                <a:ext cx="76" cy="12"/>
              </a:xfrm>
              <a:custGeom>
                <a:avLst/>
                <a:gdLst>
                  <a:gd name="T0" fmla="*/ 34 w 92"/>
                  <a:gd name="T1" fmla="*/ 0 h 14"/>
                  <a:gd name="T2" fmla="*/ 0 w 92"/>
                  <a:gd name="T3" fmla="*/ 14 h 14"/>
                  <a:gd name="T4" fmla="*/ 21 w 92"/>
                  <a:gd name="T5" fmla="*/ 14 h 14"/>
                  <a:gd name="T6" fmla="*/ 43 w 92"/>
                  <a:gd name="T7" fmla="*/ 13 h 14"/>
                  <a:gd name="T8" fmla="*/ 66 w 92"/>
                  <a:gd name="T9" fmla="*/ 11 h 14"/>
                  <a:gd name="T10" fmla="*/ 91 w 92"/>
                  <a:gd name="T11" fmla="*/ 3 h 14"/>
                  <a:gd name="T12" fmla="*/ 92 w 92"/>
                  <a:gd name="T13" fmla="*/ 0 h 14"/>
                  <a:gd name="T14" fmla="*/ 34 w 92"/>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14">
                    <a:moveTo>
                      <a:pt x="34" y="0"/>
                    </a:moveTo>
                    <a:cubicBezTo>
                      <a:pt x="20" y="5"/>
                      <a:pt x="8" y="9"/>
                      <a:pt x="0" y="14"/>
                    </a:cubicBezTo>
                    <a:cubicBezTo>
                      <a:pt x="7" y="14"/>
                      <a:pt x="14" y="14"/>
                      <a:pt x="21" y="14"/>
                    </a:cubicBezTo>
                    <a:cubicBezTo>
                      <a:pt x="29" y="14"/>
                      <a:pt x="36" y="13"/>
                      <a:pt x="43" y="13"/>
                    </a:cubicBezTo>
                    <a:cubicBezTo>
                      <a:pt x="51" y="13"/>
                      <a:pt x="58" y="12"/>
                      <a:pt x="66" y="11"/>
                    </a:cubicBezTo>
                    <a:cubicBezTo>
                      <a:pt x="74" y="8"/>
                      <a:pt x="82" y="6"/>
                      <a:pt x="91" y="3"/>
                    </a:cubicBezTo>
                    <a:cubicBezTo>
                      <a:pt x="91" y="2"/>
                      <a:pt x="92" y="1"/>
                      <a:pt x="92" y="0"/>
                    </a:cubicBezTo>
                    <a:cubicBezTo>
                      <a:pt x="72" y="0"/>
                      <a:pt x="53" y="0"/>
                      <a:pt x="34" y="0"/>
                    </a:cubicBezTo>
                  </a:path>
                </a:pathLst>
              </a:custGeom>
              <a:solidFill>
                <a:srgbClr val="122939"/>
              </a:solidFill>
              <a:ln>
                <a:noFill/>
              </a:ln>
            </p:spPr>
            <p:txBody>
              <a:bodyPr vert="horz" wrap="square" lIns="91440" tIns="45720" rIns="91440" bIns="45720" numCol="1" anchor="t" anchorCtr="0" compatLnSpc="1"/>
              <a:lstStyle/>
              <a:p>
                <a:endParaRPr lang="zh-CN" altLang="en-US"/>
              </a:p>
            </p:txBody>
          </p:sp>
          <p:sp>
            <p:nvSpPr>
              <p:cNvPr id="2046" name="Freeform 1332"/>
              <p:cNvSpPr/>
              <p:nvPr/>
            </p:nvSpPr>
            <p:spPr bwMode="auto">
              <a:xfrm>
                <a:off x="2426" y="3639"/>
                <a:ext cx="21" cy="7"/>
              </a:xfrm>
              <a:custGeom>
                <a:avLst/>
                <a:gdLst>
                  <a:gd name="T0" fmla="*/ 25 w 25"/>
                  <a:gd name="T1" fmla="*/ 0 h 8"/>
                  <a:gd name="T2" fmla="*/ 0 w 25"/>
                  <a:gd name="T3" fmla="*/ 8 h 8"/>
                  <a:gd name="T4" fmla="*/ 24 w 25"/>
                  <a:gd name="T5" fmla="*/ 5 h 8"/>
                  <a:gd name="T6" fmla="*/ 25 w 25"/>
                  <a:gd name="T7" fmla="*/ 0 h 8"/>
                </a:gdLst>
                <a:ahLst/>
                <a:cxnLst>
                  <a:cxn ang="0">
                    <a:pos x="T0" y="T1"/>
                  </a:cxn>
                  <a:cxn ang="0">
                    <a:pos x="T2" y="T3"/>
                  </a:cxn>
                  <a:cxn ang="0">
                    <a:pos x="T4" y="T5"/>
                  </a:cxn>
                  <a:cxn ang="0">
                    <a:pos x="T6" y="T7"/>
                  </a:cxn>
                </a:cxnLst>
                <a:rect l="0" t="0" r="r" b="b"/>
                <a:pathLst>
                  <a:path w="25" h="8">
                    <a:moveTo>
                      <a:pt x="25" y="0"/>
                    </a:moveTo>
                    <a:cubicBezTo>
                      <a:pt x="16" y="3"/>
                      <a:pt x="8" y="5"/>
                      <a:pt x="0" y="8"/>
                    </a:cubicBezTo>
                    <a:cubicBezTo>
                      <a:pt x="8" y="7"/>
                      <a:pt x="16" y="6"/>
                      <a:pt x="24" y="5"/>
                    </a:cubicBezTo>
                    <a:cubicBezTo>
                      <a:pt x="24" y="3"/>
                      <a:pt x="25" y="2"/>
                      <a:pt x="25" y="0"/>
                    </a:cubicBezTo>
                  </a:path>
                </a:pathLst>
              </a:custGeom>
              <a:solidFill>
                <a:srgbClr val="0B1921"/>
              </a:solidFill>
              <a:ln>
                <a:noFill/>
              </a:ln>
            </p:spPr>
            <p:txBody>
              <a:bodyPr vert="horz" wrap="square" lIns="91440" tIns="45720" rIns="91440" bIns="45720" numCol="1" anchor="t" anchorCtr="0" compatLnSpc="1"/>
              <a:lstStyle/>
              <a:p>
                <a:endParaRPr lang="zh-CN" altLang="en-US"/>
              </a:p>
            </p:txBody>
          </p:sp>
          <p:sp>
            <p:nvSpPr>
              <p:cNvPr id="2047" name="Freeform 1333"/>
              <p:cNvSpPr/>
              <p:nvPr/>
            </p:nvSpPr>
            <p:spPr bwMode="auto">
              <a:xfrm>
                <a:off x="2407" y="3646"/>
                <a:ext cx="19" cy="2"/>
              </a:xfrm>
              <a:custGeom>
                <a:avLst/>
                <a:gdLst>
                  <a:gd name="T0" fmla="*/ 23 w 23"/>
                  <a:gd name="T1" fmla="*/ 0 h 2"/>
                  <a:gd name="T2" fmla="*/ 0 w 23"/>
                  <a:gd name="T3" fmla="*/ 2 h 2"/>
                  <a:gd name="T4" fmla="*/ 14 w 23"/>
                  <a:gd name="T5" fmla="*/ 2 h 2"/>
                  <a:gd name="T6" fmla="*/ 23 w 23"/>
                  <a:gd name="T7" fmla="*/ 0 h 2"/>
                </a:gdLst>
                <a:ahLst/>
                <a:cxnLst>
                  <a:cxn ang="0">
                    <a:pos x="T0" y="T1"/>
                  </a:cxn>
                  <a:cxn ang="0">
                    <a:pos x="T2" y="T3"/>
                  </a:cxn>
                  <a:cxn ang="0">
                    <a:pos x="T4" y="T5"/>
                  </a:cxn>
                  <a:cxn ang="0">
                    <a:pos x="T6" y="T7"/>
                  </a:cxn>
                </a:cxnLst>
                <a:rect l="0" t="0" r="r" b="b"/>
                <a:pathLst>
                  <a:path w="23" h="2">
                    <a:moveTo>
                      <a:pt x="23" y="0"/>
                    </a:moveTo>
                    <a:cubicBezTo>
                      <a:pt x="15" y="1"/>
                      <a:pt x="8" y="2"/>
                      <a:pt x="0" y="2"/>
                    </a:cubicBezTo>
                    <a:cubicBezTo>
                      <a:pt x="5" y="2"/>
                      <a:pt x="9" y="2"/>
                      <a:pt x="14" y="2"/>
                    </a:cubicBezTo>
                    <a:cubicBezTo>
                      <a:pt x="17" y="1"/>
                      <a:pt x="20" y="1"/>
                      <a:pt x="23" y="0"/>
                    </a:cubicBezTo>
                  </a:path>
                </a:pathLst>
              </a:custGeom>
              <a:solidFill>
                <a:srgbClr val="102637"/>
              </a:solidFill>
              <a:ln>
                <a:noFill/>
              </a:ln>
            </p:spPr>
            <p:txBody>
              <a:bodyPr vert="horz" wrap="square" lIns="91440" tIns="45720" rIns="91440" bIns="45720" numCol="1" anchor="t" anchorCtr="0" compatLnSpc="1"/>
              <a:lstStyle/>
              <a:p>
                <a:endParaRPr lang="zh-CN" altLang="en-US"/>
              </a:p>
            </p:txBody>
          </p:sp>
          <p:sp>
            <p:nvSpPr>
              <p:cNvPr id="2048" name="Freeform 1334"/>
              <p:cNvSpPr/>
              <p:nvPr/>
            </p:nvSpPr>
            <p:spPr bwMode="auto">
              <a:xfrm>
                <a:off x="2419" y="3644"/>
                <a:ext cx="27" cy="4"/>
              </a:xfrm>
              <a:custGeom>
                <a:avLst/>
                <a:gdLst>
                  <a:gd name="T0" fmla="*/ 33 w 33"/>
                  <a:gd name="T1" fmla="*/ 0 h 5"/>
                  <a:gd name="T2" fmla="*/ 9 w 33"/>
                  <a:gd name="T3" fmla="*/ 3 h 5"/>
                  <a:gd name="T4" fmla="*/ 0 w 33"/>
                  <a:gd name="T5" fmla="*/ 5 h 5"/>
                  <a:gd name="T6" fmla="*/ 32 w 33"/>
                  <a:gd name="T7" fmla="*/ 5 h 5"/>
                  <a:gd name="T8" fmla="*/ 33 w 33"/>
                  <a:gd name="T9" fmla="*/ 0 h 5"/>
                </a:gdLst>
                <a:ahLst/>
                <a:cxnLst>
                  <a:cxn ang="0">
                    <a:pos x="T0" y="T1"/>
                  </a:cxn>
                  <a:cxn ang="0">
                    <a:pos x="T2" y="T3"/>
                  </a:cxn>
                  <a:cxn ang="0">
                    <a:pos x="T4" y="T5"/>
                  </a:cxn>
                  <a:cxn ang="0">
                    <a:pos x="T6" y="T7"/>
                  </a:cxn>
                  <a:cxn ang="0">
                    <a:pos x="T8" y="T9"/>
                  </a:cxn>
                </a:cxnLst>
                <a:rect l="0" t="0" r="r" b="b"/>
                <a:pathLst>
                  <a:path w="33" h="5">
                    <a:moveTo>
                      <a:pt x="33" y="0"/>
                    </a:moveTo>
                    <a:cubicBezTo>
                      <a:pt x="25" y="1"/>
                      <a:pt x="17" y="2"/>
                      <a:pt x="9" y="3"/>
                    </a:cubicBezTo>
                    <a:cubicBezTo>
                      <a:pt x="6" y="4"/>
                      <a:pt x="3" y="4"/>
                      <a:pt x="0" y="5"/>
                    </a:cubicBezTo>
                    <a:cubicBezTo>
                      <a:pt x="11" y="5"/>
                      <a:pt x="21" y="5"/>
                      <a:pt x="32" y="5"/>
                    </a:cubicBezTo>
                    <a:cubicBezTo>
                      <a:pt x="32" y="3"/>
                      <a:pt x="33" y="2"/>
                      <a:pt x="33" y="0"/>
                    </a:cubicBezTo>
                  </a:path>
                </a:pathLst>
              </a:custGeom>
              <a:solidFill>
                <a:srgbClr val="0A171F"/>
              </a:solidFill>
              <a:ln>
                <a:noFill/>
              </a:ln>
            </p:spPr>
            <p:txBody>
              <a:bodyPr vert="horz" wrap="square" lIns="91440" tIns="45720" rIns="91440" bIns="45720" numCol="1" anchor="t" anchorCtr="0" compatLnSpc="1"/>
              <a:lstStyle/>
              <a:p>
                <a:endParaRPr lang="zh-CN" altLang="en-US"/>
              </a:p>
            </p:txBody>
          </p:sp>
          <p:sp>
            <p:nvSpPr>
              <p:cNvPr id="2049" name="Freeform 1335"/>
              <p:cNvSpPr/>
              <p:nvPr/>
            </p:nvSpPr>
            <p:spPr bwMode="auto">
              <a:xfrm>
                <a:off x="2340" y="3644"/>
                <a:ext cx="28" cy="5"/>
              </a:xfrm>
              <a:custGeom>
                <a:avLst/>
                <a:gdLst>
                  <a:gd name="T0" fmla="*/ 0 w 33"/>
                  <a:gd name="T1" fmla="*/ 0 h 5"/>
                  <a:gd name="T2" fmla="*/ 21 w 33"/>
                  <a:gd name="T3" fmla="*/ 5 h 5"/>
                  <a:gd name="T4" fmla="*/ 33 w 33"/>
                  <a:gd name="T5" fmla="*/ 5 h 5"/>
                  <a:gd name="T6" fmla="*/ 0 w 33"/>
                  <a:gd name="T7" fmla="*/ 0 h 5"/>
                </a:gdLst>
                <a:ahLst/>
                <a:cxnLst>
                  <a:cxn ang="0">
                    <a:pos x="T0" y="T1"/>
                  </a:cxn>
                  <a:cxn ang="0">
                    <a:pos x="T2" y="T3"/>
                  </a:cxn>
                  <a:cxn ang="0">
                    <a:pos x="T4" y="T5"/>
                  </a:cxn>
                  <a:cxn ang="0">
                    <a:pos x="T6" y="T7"/>
                  </a:cxn>
                </a:cxnLst>
                <a:rect l="0" t="0" r="r" b="b"/>
                <a:pathLst>
                  <a:path w="33" h="5">
                    <a:moveTo>
                      <a:pt x="0" y="0"/>
                    </a:moveTo>
                    <a:cubicBezTo>
                      <a:pt x="7" y="2"/>
                      <a:pt x="14" y="3"/>
                      <a:pt x="21" y="5"/>
                    </a:cubicBezTo>
                    <a:cubicBezTo>
                      <a:pt x="25" y="5"/>
                      <a:pt x="29" y="5"/>
                      <a:pt x="33" y="5"/>
                    </a:cubicBezTo>
                    <a:cubicBezTo>
                      <a:pt x="21" y="3"/>
                      <a:pt x="10" y="2"/>
                      <a:pt x="0"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2050" name="Freeform 1336"/>
              <p:cNvSpPr/>
              <p:nvPr/>
            </p:nvSpPr>
            <p:spPr bwMode="auto">
              <a:xfrm>
                <a:off x="2312" y="3649"/>
                <a:ext cx="17" cy="5"/>
              </a:xfrm>
              <a:custGeom>
                <a:avLst/>
                <a:gdLst>
                  <a:gd name="T0" fmla="*/ 1 w 20"/>
                  <a:gd name="T1" fmla="*/ 0 h 7"/>
                  <a:gd name="T2" fmla="*/ 0 w 20"/>
                  <a:gd name="T3" fmla="*/ 5 h 7"/>
                  <a:gd name="T4" fmla="*/ 20 w 20"/>
                  <a:gd name="T5" fmla="*/ 7 h 7"/>
                  <a:gd name="T6" fmla="*/ 19 w 20"/>
                  <a:gd name="T7" fmla="*/ 0 h 7"/>
                  <a:gd name="T8" fmla="*/ 1 w 20"/>
                  <a:gd name="T9" fmla="*/ 0 h 7"/>
                </a:gdLst>
                <a:ahLst/>
                <a:cxnLst>
                  <a:cxn ang="0">
                    <a:pos x="T0" y="T1"/>
                  </a:cxn>
                  <a:cxn ang="0">
                    <a:pos x="T2" y="T3"/>
                  </a:cxn>
                  <a:cxn ang="0">
                    <a:pos x="T4" y="T5"/>
                  </a:cxn>
                  <a:cxn ang="0">
                    <a:pos x="T6" y="T7"/>
                  </a:cxn>
                  <a:cxn ang="0">
                    <a:pos x="T8" y="T9"/>
                  </a:cxn>
                </a:cxnLst>
                <a:rect l="0" t="0" r="r" b="b"/>
                <a:pathLst>
                  <a:path w="20" h="7">
                    <a:moveTo>
                      <a:pt x="1" y="0"/>
                    </a:moveTo>
                    <a:cubicBezTo>
                      <a:pt x="0" y="2"/>
                      <a:pt x="0" y="3"/>
                      <a:pt x="0" y="5"/>
                    </a:cubicBezTo>
                    <a:cubicBezTo>
                      <a:pt x="6" y="6"/>
                      <a:pt x="13" y="6"/>
                      <a:pt x="20" y="7"/>
                    </a:cubicBezTo>
                    <a:cubicBezTo>
                      <a:pt x="20" y="5"/>
                      <a:pt x="19" y="2"/>
                      <a:pt x="19" y="0"/>
                    </a:cubicBezTo>
                    <a:cubicBezTo>
                      <a:pt x="13" y="0"/>
                      <a:pt x="7" y="0"/>
                      <a:pt x="1"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2051" name="Freeform 1337"/>
              <p:cNvSpPr/>
              <p:nvPr/>
            </p:nvSpPr>
            <p:spPr bwMode="auto">
              <a:xfrm>
                <a:off x="2328" y="3649"/>
                <a:ext cx="40" cy="6"/>
              </a:xfrm>
              <a:custGeom>
                <a:avLst/>
                <a:gdLst>
                  <a:gd name="T0" fmla="*/ 36 w 49"/>
                  <a:gd name="T1" fmla="*/ 0 h 8"/>
                  <a:gd name="T2" fmla="*/ 8 w 49"/>
                  <a:gd name="T3" fmla="*/ 0 h 8"/>
                  <a:gd name="T4" fmla="*/ 0 w 49"/>
                  <a:gd name="T5" fmla="*/ 0 h 8"/>
                  <a:gd name="T6" fmla="*/ 1 w 49"/>
                  <a:gd name="T7" fmla="*/ 7 h 8"/>
                  <a:gd name="T8" fmla="*/ 21 w 49"/>
                  <a:gd name="T9" fmla="*/ 8 h 8"/>
                  <a:gd name="T10" fmla="*/ 45 w 49"/>
                  <a:gd name="T11" fmla="*/ 5 h 8"/>
                  <a:gd name="T12" fmla="*/ 49 w 49"/>
                  <a:gd name="T13" fmla="*/ 3 h 8"/>
                  <a:gd name="T14" fmla="*/ 36 w 49"/>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
                    <a:moveTo>
                      <a:pt x="36" y="0"/>
                    </a:moveTo>
                    <a:cubicBezTo>
                      <a:pt x="27" y="0"/>
                      <a:pt x="17" y="0"/>
                      <a:pt x="8" y="0"/>
                    </a:cubicBezTo>
                    <a:cubicBezTo>
                      <a:pt x="5" y="0"/>
                      <a:pt x="3" y="0"/>
                      <a:pt x="0" y="0"/>
                    </a:cubicBezTo>
                    <a:cubicBezTo>
                      <a:pt x="0" y="2"/>
                      <a:pt x="1" y="5"/>
                      <a:pt x="1" y="7"/>
                    </a:cubicBezTo>
                    <a:cubicBezTo>
                      <a:pt x="7" y="7"/>
                      <a:pt x="14" y="8"/>
                      <a:pt x="21" y="8"/>
                    </a:cubicBezTo>
                    <a:cubicBezTo>
                      <a:pt x="29" y="7"/>
                      <a:pt x="37" y="6"/>
                      <a:pt x="45" y="5"/>
                    </a:cubicBezTo>
                    <a:cubicBezTo>
                      <a:pt x="46" y="5"/>
                      <a:pt x="48" y="4"/>
                      <a:pt x="49" y="3"/>
                    </a:cubicBezTo>
                    <a:cubicBezTo>
                      <a:pt x="45" y="2"/>
                      <a:pt x="40" y="1"/>
                      <a:pt x="36"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2052" name="Freeform 1338"/>
              <p:cNvSpPr/>
              <p:nvPr/>
            </p:nvSpPr>
            <p:spPr bwMode="auto">
              <a:xfrm>
                <a:off x="2365" y="3651"/>
                <a:ext cx="9" cy="2"/>
              </a:xfrm>
              <a:custGeom>
                <a:avLst/>
                <a:gdLst>
                  <a:gd name="T0" fmla="*/ 4 w 11"/>
                  <a:gd name="T1" fmla="*/ 0 h 2"/>
                  <a:gd name="T2" fmla="*/ 0 w 11"/>
                  <a:gd name="T3" fmla="*/ 2 h 2"/>
                  <a:gd name="T4" fmla="*/ 11 w 11"/>
                  <a:gd name="T5" fmla="*/ 1 h 2"/>
                  <a:gd name="T6" fmla="*/ 4 w 11"/>
                  <a:gd name="T7" fmla="*/ 0 h 2"/>
                </a:gdLst>
                <a:ahLst/>
                <a:cxnLst>
                  <a:cxn ang="0">
                    <a:pos x="T0" y="T1"/>
                  </a:cxn>
                  <a:cxn ang="0">
                    <a:pos x="T2" y="T3"/>
                  </a:cxn>
                  <a:cxn ang="0">
                    <a:pos x="T4" y="T5"/>
                  </a:cxn>
                  <a:cxn ang="0">
                    <a:pos x="T6" y="T7"/>
                  </a:cxn>
                </a:cxnLst>
                <a:rect l="0" t="0" r="r" b="b"/>
                <a:pathLst>
                  <a:path w="11" h="2">
                    <a:moveTo>
                      <a:pt x="4" y="0"/>
                    </a:moveTo>
                    <a:cubicBezTo>
                      <a:pt x="3" y="1"/>
                      <a:pt x="1" y="2"/>
                      <a:pt x="0" y="2"/>
                    </a:cubicBezTo>
                    <a:cubicBezTo>
                      <a:pt x="4" y="2"/>
                      <a:pt x="8" y="2"/>
                      <a:pt x="11" y="1"/>
                    </a:cubicBezTo>
                    <a:cubicBezTo>
                      <a:pt x="9" y="1"/>
                      <a:pt x="6" y="0"/>
                      <a:pt x="4" y="0"/>
                    </a:cubicBezTo>
                  </a:path>
                </a:pathLst>
              </a:custGeom>
              <a:solidFill>
                <a:srgbClr val="102637"/>
              </a:solidFill>
              <a:ln>
                <a:noFill/>
              </a:ln>
            </p:spPr>
            <p:txBody>
              <a:bodyPr vert="horz" wrap="square" lIns="91440" tIns="45720" rIns="91440" bIns="45720" numCol="1" anchor="t" anchorCtr="0" compatLnSpc="1"/>
              <a:lstStyle/>
              <a:p>
                <a:endParaRPr lang="zh-CN" altLang="en-US"/>
              </a:p>
            </p:txBody>
          </p:sp>
          <p:sp>
            <p:nvSpPr>
              <p:cNvPr id="2053" name="Freeform 1339"/>
              <p:cNvSpPr/>
              <p:nvPr/>
            </p:nvSpPr>
            <p:spPr bwMode="auto">
              <a:xfrm>
                <a:off x="2345" y="3653"/>
                <a:ext cx="20" cy="3"/>
              </a:xfrm>
              <a:custGeom>
                <a:avLst/>
                <a:gdLst>
                  <a:gd name="T0" fmla="*/ 24 w 24"/>
                  <a:gd name="T1" fmla="*/ 0 h 4"/>
                  <a:gd name="T2" fmla="*/ 0 w 24"/>
                  <a:gd name="T3" fmla="*/ 3 h 4"/>
                  <a:gd name="T4" fmla="*/ 21 w 24"/>
                  <a:gd name="T5" fmla="*/ 4 h 4"/>
                  <a:gd name="T6" fmla="*/ 24 w 24"/>
                  <a:gd name="T7" fmla="*/ 0 h 4"/>
                </a:gdLst>
                <a:ahLst/>
                <a:cxnLst>
                  <a:cxn ang="0">
                    <a:pos x="T0" y="T1"/>
                  </a:cxn>
                  <a:cxn ang="0">
                    <a:pos x="T2" y="T3"/>
                  </a:cxn>
                  <a:cxn ang="0">
                    <a:pos x="T4" y="T5"/>
                  </a:cxn>
                  <a:cxn ang="0">
                    <a:pos x="T6" y="T7"/>
                  </a:cxn>
                </a:cxnLst>
                <a:rect l="0" t="0" r="r" b="b"/>
                <a:pathLst>
                  <a:path w="24" h="4">
                    <a:moveTo>
                      <a:pt x="24" y="0"/>
                    </a:moveTo>
                    <a:cubicBezTo>
                      <a:pt x="16" y="1"/>
                      <a:pt x="8" y="2"/>
                      <a:pt x="0" y="3"/>
                    </a:cubicBezTo>
                    <a:cubicBezTo>
                      <a:pt x="7" y="4"/>
                      <a:pt x="14" y="4"/>
                      <a:pt x="21" y="4"/>
                    </a:cubicBezTo>
                    <a:cubicBezTo>
                      <a:pt x="22" y="3"/>
                      <a:pt x="23" y="2"/>
                      <a:pt x="24"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2054" name="Freeform 1340"/>
              <p:cNvSpPr/>
              <p:nvPr/>
            </p:nvSpPr>
            <p:spPr bwMode="auto">
              <a:xfrm>
                <a:off x="2363" y="3652"/>
                <a:ext cx="30" cy="5"/>
              </a:xfrm>
              <a:custGeom>
                <a:avLst/>
                <a:gdLst>
                  <a:gd name="T0" fmla="*/ 14 w 37"/>
                  <a:gd name="T1" fmla="*/ 0 h 6"/>
                  <a:gd name="T2" fmla="*/ 3 w 37"/>
                  <a:gd name="T3" fmla="*/ 1 h 6"/>
                  <a:gd name="T4" fmla="*/ 0 w 37"/>
                  <a:gd name="T5" fmla="*/ 5 h 6"/>
                  <a:gd name="T6" fmla="*/ 31 w 37"/>
                  <a:gd name="T7" fmla="*/ 6 h 6"/>
                  <a:gd name="T8" fmla="*/ 33 w 37"/>
                  <a:gd name="T9" fmla="*/ 6 h 6"/>
                  <a:gd name="T10" fmla="*/ 37 w 37"/>
                  <a:gd name="T11" fmla="*/ 4 h 6"/>
                  <a:gd name="T12" fmla="*/ 23 w 37"/>
                  <a:gd name="T13" fmla="*/ 2 h 6"/>
                  <a:gd name="T14" fmla="*/ 14 w 3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6">
                    <a:moveTo>
                      <a:pt x="14" y="0"/>
                    </a:moveTo>
                    <a:cubicBezTo>
                      <a:pt x="11" y="1"/>
                      <a:pt x="7" y="1"/>
                      <a:pt x="3" y="1"/>
                    </a:cubicBezTo>
                    <a:cubicBezTo>
                      <a:pt x="2" y="3"/>
                      <a:pt x="1" y="4"/>
                      <a:pt x="0" y="5"/>
                    </a:cubicBezTo>
                    <a:cubicBezTo>
                      <a:pt x="10" y="6"/>
                      <a:pt x="20" y="6"/>
                      <a:pt x="31" y="6"/>
                    </a:cubicBezTo>
                    <a:cubicBezTo>
                      <a:pt x="31" y="6"/>
                      <a:pt x="32" y="6"/>
                      <a:pt x="33" y="6"/>
                    </a:cubicBezTo>
                    <a:cubicBezTo>
                      <a:pt x="34" y="5"/>
                      <a:pt x="36" y="5"/>
                      <a:pt x="37" y="4"/>
                    </a:cubicBezTo>
                    <a:cubicBezTo>
                      <a:pt x="32" y="4"/>
                      <a:pt x="27" y="3"/>
                      <a:pt x="23" y="2"/>
                    </a:cubicBezTo>
                    <a:cubicBezTo>
                      <a:pt x="20" y="1"/>
                      <a:pt x="17" y="1"/>
                      <a:pt x="14" y="0"/>
                    </a:cubicBezTo>
                  </a:path>
                </a:pathLst>
              </a:custGeom>
              <a:solidFill>
                <a:srgbClr val="0D2334"/>
              </a:solidFill>
              <a:ln>
                <a:noFill/>
              </a:ln>
            </p:spPr>
            <p:txBody>
              <a:bodyPr vert="horz" wrap="square" lIns="91440" tIns="45720" rIns="91440" bIns="45720" numCol="1" anchor="t" anchorCtr="0" compatLnSpc="1"/>
              <a:lstStyle/>
              <a:p>
                <a:endParaRPr lang="zh-CN" altLang="en-US"/>
              </a:p>
            </p:txBody>
          </p:sp>
          <p:sp>
            <p:nvSpPr>
              <p:cNvPr id="2055" name="Freeform 1341"/>
              <p:cNvSpPr/>
              <p:nvPr/>
            </p:nvSpPr>
            <p:spPr bwMode="auto">
              <a:xfrm>
                <a:off x="2390" y="3655"/>
                <a:ext cx="9" cy="2"/>
              </a:xfrm>
              <a:custGeom>
                <a:avLst/>
                <a:gdLst>
                  <a:gd name="T0" fmla="*/ 4 w 11"/>
                  <a:gd name="T1" fmla="*/ 0 h 2"/>
                  <a:gd name="T2" fmla="*/ 0 w 11"/>
                  <a:gd name="T3" fmla="*/ 2 h 2"/>
                  <a:gd name="T4" fmla="*/ 11 w 11"/>
                  <a:gd name="T5" fmla="*/ 2 h 2"/>
                  <a:gd name="T6" fmla="*/ 11 w 11"/>
                  <a:gd name="T7" fmla="*/ 2 h 2"/>
                  <a:gd name="T8" fmla="*/ 4 w 11"/>
                  <a:gd name="T9" fmla="*/ 0 h 2"/>
                </a:gdLst>
                <a:ahLst/>
                <a:cxnLst>
                  <a:cxn ang="0">
                    <a:pos x="T0" y="T1"/>
                  </a:cxn>
                  <a:cxn ang="0">
                    <a:pos x="T2" y="T3"/>
                  </a:cxn>
                  <a:cxn ang="0">
                    <a:pos x="T4" y="T5"/>
                  </a:cxn>
                  <a:cxn ang="0">
                    <a:pos x="T6" y="T7"/>
                  </a:cxn>
                  <a:cxn ang="0">
                    <a:pos x="T8" y="T9"/>
                  </a:cxn>
                </a:cxnLst>
                <a:rect l="0" t="0" r="r" b="b"/>
                <a:pathLst>
                  <a:path w="11" h="2">
                    <a:moveTo>
                      <a:pt x="4" y="0"/>
                    </a:moveTo>
                    <a:cubicBezTo>
                      <a:pt x="3" y="1"/>
                      <a:pt x="1" y="1"/>
                      <a:pt x="0" y="2"/>
                    </a:cubicBezTo>
                    <a:cubicBezTo>
                      <a:pt x="4" y="2"/>
                      <a:pt x="7" y="2"/>
                      <a:pt x="11" y="2"/>
                    </a:cubicBezTo>
                    <a:cubicBezTo>
                      <a:pt x="11" y="2"/>
                      <a:pt x="11" y="2"/>
                      <a:pt x="11" y="2"/>
                    </a:cubicBezTo>
                    <a:cubicBezTo>
                      <a:pt x="9" y="1"/>
                      <a:pt x="7" y="1"/>
                      <a:pt x="4" y="0"/>
                    </a:cubicBezTo>
                  </a:path>
                </a:pathLst>
              </a:custGeom>
              <a:solidFill>
                <a:srgbClr val="09151D"/>
              </a:solidFill>
              <a:ln>
                <a:noFill/>
              </a:ln>
            </p:spPr>
            <p:txBody>
              <a:bodyPr vert="horz" wrap="square" lIns="91440" tIns="45720" rIns="91440" bIns="45720" numCol="1" anchor="t" anchorCtr="0" compatLnSpc="1"/>
              <a:lstStyle/>
              <a:p>
                <a:endParaRPr lang="zh-CN" altLang="en-US"/>
              </a:p>
            </p:txBody>
          </p:sp>
          <p:sp>
            <p:nvSpPr>
              <p:cNvPr id="2056" name="Freeform 1342"/>
              <p:cNvSpPr/>
              <p:nvPr/>
            </p:nvSpPr>
            <p:spPr bwMode="auto">
              <a:xfrm>
                <a:off x="2310" y="3653"/>
                <a:ext cx="19" cy="6"/>
              </a:xfrm>
              <a:custGeom>
                <a:avLst/>
                <a:gdLst>
                  <a:gd name="T0" fmla="*/ 2 w 22"/>
                  <a:gd name="T1" fmla="*/ 0 h 8"/>
                  <a:gd name="T2" fmla="*/ 0 w 22"/>
                  <a:gd name="T3" fmla="*/ 8 h 8"/>
                  <a:gd name="T4" fmla="*/ 22 w 22"/>
                  <a:gd name="T5" fmla="*/ 5 h 8"/>
                  <a:gd name="T6" fmla="*/ 22 w 22"/>
                  <a:gd name="T7" fmla="*/ 2 h 8"/>
                  <a:gd name="T8" fmla="*/ 2 w 22"/>
                  <a:gd name="T9" fmla="*/ 0 h 8"/>
                </a:gdLst>
                <a:ahLst/>
                <a:cxnLst>
                  <a:cxn ang="0">
                    <a:pos x="T0" y="T1"/>
                  </a:cxn>
                  <a:cxn ang="0">
                    <a:pos x="T2" y="T3"/>
                  </a:cxn>
                  <a:cxn ang="0">
                    <a:pos x="T4" y="T5"/>
                  </a:cxn>
                  <a:cxn ang="0">
                    <a:pos x="T6" y="T7"/>
                  </a:cxn>
                  <a:cxn ang="0">
                    <a:pos x="T8" y="T9"/>
                  </a:cxn>
                </a:cxnLst>
                <a:rect l="0" t="0" r="r" b="b"/>
                <a:pathLst>
                  <a:path w="22" h="8">
                    <a:moveTo>
                      <a:pt x="2" y="0"/>
                    </a:moveTo>
                    <a:cubicBezTo>
                      <a:pt x="1" y="3"/>
                      <a:pt x="1" y="5"/>
                      <a:pt x="0" y="8"/>
                    </a:cubicBezTo>
                    <a:cubicBezTo>
                      <a:pt x="8" y="7"/>
                      <a:pt x="15" y="6"/>
                      <a:pt x="22" y="5"/>
                    </a:cubicBezTo>
                    <a:cubicBezTo>
                      <a:pt x="22" y="4"/>
                      <a:pt x="22" y="3"/>
                      <a:pt x="22" y="2"/>
                    </a:cubicBezTo>
                    <a:cubicBezTo>
                      <a:pt x="15" y="1"/>
                      <a:pt x="8" y="1"/>
                      <a:pt x="2"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2057" name="Freeform 1343"/>
              <p:cNvSpPr/>
              <p:nvPr/>
            </p:nvSpPr>
            <p:spPr bwMode="auto">
              <a:xfrm>
                <a:off x="2329" y="3654"/>
                <a:ext cx="16" cy="3"/>
              </a:xfrm>
              <a:custGeom>
                <a:avLst/>
                <a:gdLst>
                  <a:gd name="T0" fmla="*/ 0 w 20"/>
                  <a:gd name="T1" fmla="*/ 0 h 3"/>
                  <a:gd name="T2" fmla="*/ 0 w 20"/>
                  <a:gd name="T3" fmla="*/ 3 h 3"/>
                  <a:gd name="T4" fmla="*/ 20 w 20"/>
                  <a:gd name="T5" fmla="*/ 1 h 3"/>
                  <a:gd name="T6" fmla="*/ 0 w 20"/>
                  <a:gd name="T7" fmla="*/ 0 h 3"/>
                </a:gdLst>
                <a:ahLst/>
                <a:cxnLst>
                  <a:cxn ang="0">
                    <a:pos x="T0" y="T1"/>
                  </a:cxn>
                  <a:cxn ang="0">
                    <a:pos x="T2" y="T3"/>
                  </a:cxn>
                  <a:cxn ang="0">
                    <a:pos x="T4" y="T5"/>
                  </a:cxn>
                  <a:cxn ang="0">
                    <a:pos x="T6" y="T7"/>
                  </a:cxn>
                </a:cxnLst>
                <a:rect l="0" t="0" r="r" b="b"/>
                <a:pathLst>
                  <a:path w="20" h="3">
                    <a:moveTo>
                      <a:pt x="0" y="0"/>
                    </a:moveTo>
                    <a:cubicBezTo>
                      <a:pt x="0" y="1"/>
                      <a:pt x="0" y="2"/>
                      <a:pt x="0" y="3"/>
                    </a:cubicBezTo>
                    <a:cubicBezTo>
                      <a:pt x="7" y="3"/>
                      <a:pt x="13" y="2"/>
                      <a:pt x="20" y="1"/>
                    </a:cubicBezTo>
                    <a:cubicBezTo>
                      <a:pt x="13" y="1"/>
                      <a:pt x="6" y="0"/>
                      <a:pt x="0"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2058" name="Freeform 1344"/>
              <p:cNvSpPr/>
              <p:nvPr/>
            </p:nvSpPr>
            <p:spPr bwMode="auto">
              <a:xfrm>
                <a:off x="2310" y="3657"/>
                <a:ext cx="19" cy="2"/>
              </a:xfrm>
              <a:custGeom>
                <a:avLst/>
                <a:gdLst>
                  <a:gd name="T0" fmla="*/ 22 w 22"/>
                  <a:gd name="T1" fmla="*/ 0 h 3"/>
                  <a:gd name="T2" fmla="*/ 0 w 22"/>
                  <a:gd name="T3" fmla="*/ 3 h 3"/>
                  <a:gd name="T4" fmla="*/ 0 w 22"/>
                  <a:gd name="T5" fmla="*/ 3 h 3"/>
                  <a:gd name="T6" fmla="*/ 22 w 22"/>
                  <a:gd name="T7" fmla="*/ 3 h 3"/>
                  <a:gd name="T8" fmla="*/ 22 w 22"/>
                  <a:gd name="T9" fmla="*/ 0 h 3"/>
                </a:gdLst>
                <a:ahLst/>
                <a:cxnLst>
                  <a:cxn ang="0">
                    <a:pos x="T0" y="T1"/>
                  </a:cxn>
                  <a:cxn ang="0">
                    <a:pos x="T2" y="T3"/>
                  </a:cxn>
                  <a:cxn ang="0">
                    <a:pos x="T4" y="T5"/>
                  </a:cxn>
                  <a:cxn ang="0">
                    <a:pos x="T6" y="T7"/>
                  </a:cxn>
                  <a:cxn ang="0">
                    <a:pos x="T8" y="T9"/>
                  </a:cxn>
                </a:cxnLst>
                <a:rect l="0" t="0" r="r" b="b"/>
                <a:pathLst>
                  <a:path w="22" h="3">
                    <a:moveTo>
                      <a:pt x="22" y="0"/>
                    </a:moveTo>
                    <a:cubicBezTo>
                      <a:pt x="15" y="1"/>
                      <a:pt x="8" y="2"/>
                      <a:pt x="0" y="3"/>
                    </a:cubicBezTo>
                    <a:cubicBezTo>
                      <a:pt x="0" y="3"/>
                      <a:pt x="0" y="3"/>
                      <a:pt x="0" y="3"/>
                    </a:cubicBezTo>
                    <a:cubicBezTo>
                      <a:pt x="22" y="3"/>
                      <a:pt x="22" y="3"/>
                      <a:pt x="22" y="3"/>
                    </a:cubicBezTo>
                    <a:cubicBezTo>
                      <a:pt x="22" y="2"/>
                      <a:pt x="22" y="1"/>
                      <a:pt x="22"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2059" name="Freeform 1345"/>
              <p:cNvSpPr/>
              <p:nvPr/>
            </p:nvSpPr>
            <p:spPr bwMode="auto">
              <a:xfrm>
                <a:off x="2329" y="3655"/>
                <a:ext cx="34" cy="4"/>
              </a:xfrm>
              <a:custGeom>
                <a:avLst/>
                <a:gdLst>
                  <a:gd name="T0" fmla="*/ 20 w 41"/>
                  <a:gd name="T1" fmla="*/ 0 h 5"/>
                  <a:gd name="T2" fmla="*/ 0 w 41"/>
                  <a:gd name="T3" fmla="*/ 2 h 5"/>
                  <a:gd name="T4" fmla="*/ 0 w 41"/>
                  <a:gd name="T5" fmla="*/ 5 h 5"/>
                  <a:gd name="T6" fmla="*/ 38 w 41"/>
                  <a:gd name="T7" fmla="*/ 4 h 5"/>
                  <a:gd name="T8" fmla="*/ 40 w 41"/>
                  <a:gd name="T9" fmla="*/ 4 h 5"/>
                  <a:gd name="T10" fmla="*/ 41 w 41"/>
                  <a:gd name="T11" fmla="*/ 1 h 5"/>
                  <a:gd name="T12" fmla="*/ 20 w 4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1" h="5">
                    <a:moveTo>
                      <a:pt x="20" y="0"/>
                    </a:moveTo>
                    <a:cubicBezTo>
                      <a:pt x="13" y="1"/>
                      <a:pt x="7" y="2"/>
                      <a:pt x="0" y="2"/>
                    </a:cubicBezTo>
                    <a:cubicBezTo>
                      <a:pt x="0" y="3"/>
                      <a:pt x="0" y="4"/>
                      <a:pt x="0" y="5"/>
                    </a:cubicBezTo>
                    <a:cubicBezTo>
                      <a:pt x="38" y="4"/>
                      <a:pt x="38" y="4"/>
                      <a:pt x="38" y="4"/>
                    </a:cubicBezTo>
                    <a:cubicBezTo>
                      <a:pt x="40" y="4"/>
                      <a:pt x="40" y="4"/>
                      <a:pt x="40" y="4"/>
                    </a:cubicBezTo>
                    <a:cubicBezTo>
                      <a:pt x="40" y="3"/>
                      <a:pt x="41" y="2"/>
                      <a:pt x="41" y="1"/>
                    </a:cubicBezTo>
                    <a:cubicBezTo>
                      <a:pt x="34" y="1"/>
                      <a:pt x="27" y="1"/>
                      <a:pt x="20" y="0"/>
                    </a:cubicBezTo>
                  </a:path>
                </a:pathLst>
              </a:custGeom>
              <a:solidFill>
                <a:srgbClr val="16344A"/>
              </a:solidFill>
              <a:ln>
                <a:noFill/>
              </a:ln>
            </p:spPr>
            <p:txBody>
              <a:bodyPr vert="horz" wrap="square" lIns="91440" tIns="45720" rIns="91440" bIns="45720" numCol="1" anchor="t" anchorCtr="0" compatLnSpc="1"/>
              <a:lstStyle/>
              <a:p>
                <a:endParaRPr lang="zh-CN" altLang="en-US"/>
              </a:p>
            </p:txBody>
          </p:sp>
          <p:sp>
            <p:nvSpPr>
              <p:cNvPr id="2060" name="Freeform 1346"/>
              <p:cNvSpPr/>
              <p:nvPr/>
            </p:nvSpPr>
            <p:spPr bwMode="auto">
              <a:xfrm>
                <a:off x="2362" y="3656"/>
                <a:ext cx="28" cy="2"/>
              </a:xfrm>
              <a:custGeom>
                <a:avLst/>
                <a:gdLst>
                  <a:gd name="T0" fmla="*/ 1 w 34"/>
                  <a:gd name="T1" fmla="*/ 0 h 3"/>
                  <a:gd name="T2" fmla="*/ 0 w 34"/>
                  <a:gd name="T3" fmla="*/ 3 h 3"/>
                  <a:gd name="T4" fmla="*/ 29 w 34"/>
                  <a:gd name="T5" fmla="*/ 2 h 3"/>
                  <a:gd name="T6" fmla="*/ 34 w 34"/>
                  <a:gd name="T7" fmla="*/ 1 h 3"/>
                  <a:gd name="T8" fmla="*/ 32 w 34"/>
                  <a:gd name="T9" fmla="*/ 1 h 3"/>
                  <a:gd name="T10" fmla="*/ 1 w 34"/>
                  <a:gd name="T11" fmla="*/ 0 h 3"/>
                </a:gdLst>
                <a:ahLst/>
                <a:cxnLst>
                  <a:cxn ang="0">
                    <a:pos x="T0" y="T1"/>
                  </a:cxn>
                  <a:cxn ang="0">
                    <a:pos x="T2" y="T3"/>
                  </a:cxn>
                  <a:cxn ang="0">
                    <a:pos x="T4" y="T5"/>
                  </a:cxn>
                  <a:cxn ang="0">
                    <a:pos x="T6" y="T7"/>
                  </a:cxn>
                  <a:cxn ang="0">
                    <a:pos x="T8" y="T9"/>
                  </a:cxn>
                  <a:cxn ang="0">
                    <a:pos x="T10" y="T11"/>
                  </a:cxn>
                </a:cxnLst>
                <a:rect l="0" t="0" r="r" b="b"/>
                <a:pathLst>
                  <a:path w="34" h="3">
                    <a:moveTo>
                      <a:pt x="1" y="0"/>
                    </a:moveTo>
                    <a:cubicBezTo>
                      <a:pt x="1" y="1"/>
                      <a:pt x="0" y="2"/>
                      <a:pt x="0" y="3"/>
                    </a:cubicBezTo>
                    <a:cubicBezTo>
                      <a:pt x="29" y="2"/>
                      <a:pt x="29" y="2"/>
                      <a:pt x="29" y="2"/>
                    </a:cubicBezTo>
                    <a:cubicBezTo>
                      <a:pt x="30" y="2"/>
                      <a:pt x="32" y="1"/>
                      <a:pt x="34" y="1"/>
                    </a:cubicBezTo>
                    <a:cubicBezTo>
                      <a:pt x="33" y="1"/>
                      <a:pt x="32" y="1"/>
                      <a:pt x="32" y="1"/>
                    </a:cubicBezTo>
                    <a:cubicBezTo>
                      <a:pt x="21" y="1"/>
                      <a:pt x="11" y="1"/>
                      <a:pt x="1" y="0"/>
                    </a:cubicBezTo>
                  </a:path>
                </a:pathLst>
              </a:custGeom>
              <a:solidFill>
                <a:srgbClr val="0B2031"/>
              </a:solidFill>
              <a:ln>
                <a:noFill/>
              </a:ln>
            </p:spPr>
            <p:txBody>
              <a:bodyPr vert="horz" wrap="square" lIns="91440" tIns="45720" rIns="91440" bIns="45720" numCol="1" anchor="t" anchorCtr="0" compatLnSpc="1"/>
              <a:lstStyle/>
              <a:p>
                <a:endParaRPr lang="zh-CN" altLang="en-US"/>
              </a:p>
            </p:txBody>
          </p:sp>
          <p:sp>
            <p:nvSpPr>
              <p:cNvPr id="2061" name="Freeform 1347"/>
              <p:cNvSpPr/>
              <p:nvPr/>
            </p:nvSpPr>
            <p:spPr bwMode="auto">
              <a:xfrm>
                <a:off x="2386" y="3657"/>
                <a:ext cx="19" cy="1"/>
              </a:xfrm>
              <a:custGeom>
                <a:avLst/>
                <a:gdLst>
                  <a:gd name="T0" fmla="*/ 16 w 23"/>
                  <a:gd name="T1" fmla="*/ 0 h 1"/>
                  <a:gd name="T2" fmla="*/ 5 w 23"/>
                  <a:gd name="T3" fmla="*/ 0 h 1"/>
                  <a:gd name="T4" fmla="*/ 0 w 23"/>
                  <a:gd name="T5" fmla="*/ 1 h 1"/>
                  <a:gd name="T6" fmla="*/ 23 w 23"/>
                  <a:gd name="T7" fmla="*/ 1 h 1"/>
                  <a:gd name="T8" fmla="*/ 16 w 23"/>
                  <a:gd name="T9" fmla="*/ 0 h 1"/>
                  <a:gd name="T10" fmla="*/ 16 w 23"/>
                  <a:gd name="T11" fmla="*/ 0 h 1"/>
                </a:gdLst>
                <a:ahLst/>
                <a:cxnLst>
                  <a:cxn ang="0">
                    <a:pos x="T0" y="T1"/>
                  </a:cxn>
                  <a:cxn ang="0">
                    <a:pos x="T2" y="T3"/>
                  </a:cxn>
                  <a:cxn ang="0">
                    <a:pos x="T4" y="T5"/>
                  </a:cxn>
                  <a:cxn ang="0">
                    <a:pos x="T6" y="T7"/>
                  </a:cxn>
                  <a:cxn ang="0">
                    <a:pos x="T8" y="T9"/>
                  </a:cxn>
                  <a:cxn ang="0">
                    <a:pos x="T10" y="T11"/>
                  </a:cxn>
                </a:cxnLst>
                <a:rect l="0" t="0" r="r" b="b"/>
                <a:pathLst>
                  <a:path w="23" h="1">
                    <a:moveTo>
                      <a:pt x="16" y="0"/>
                    </a:moveTo>
                    <a:cubicBezTo>
                      <a:pt x="12" y="0"/>
                      <a:pt x="9" y="0"/>
                      <a:pt x="5" y="0"/>
                    </a:cubicBezTo>
                    <a:cubicBezTo>
                      <a:pt x="3" y="0"/>
                      <a:pt x="1" y="1"/>
                      <a:pt x="0" y="1"/>
                    </a:cubicBezTo>
                    <a:cubicBezTo>
                      <a:pt x="23" y="1"/>
                      <a:pt x="23" y="1"/>
                      <a:pt x="23" y="1"/>
                    </a:cubicBezTo>
                    <a:cubicBezTo>
                      <a:pt x="21" y="0"/>
                      <a:pt x="19" y="0"/>
                      <a:pt x="16" y="0"/>
                    </a:cubicBezTo>
                    <a:cubicBezTo>
                      <a:pt x="16" y="0"/>
                      <a:pt x="16" y="0"/>
                      <a:pt x="16" y="0"/>
                    </a:cubicBezTo>
                  </a:path>
                </a:pathLst>
              </a:custGeom>
              <a:solidFill>
                <a:srgbClr val="07141B"/>
              </a:solidFill>
              <a:ln>
                <a:noFill/>
              </a:ln>
            </p:spPr>
            <p:txBody>
              <a:bodyPr vert="horz" wrap="square" lIns="91440" tIns="45720" rIns="91440" bIns="45720" numCol="1" anchor="t" anchorCtr="0" compatLnSpc="1"/>
              <a:lstStyle/>
              <a:p>
                <a:endParaRPr lang="zh-CN" altLang="en-US"/>
              </a:p>
            </p:txBody>
          </p:sp>
          <p:sp>
            <p:nvSpPr>
              <p:cNvPr id="2062" name="Freeform 1348"/>
              <p:cNvSpPr/>
              <p:nvPr/>
            </p:nvSpPr>
            <p:spPr bwMode="auto">
              <a:xfrm>
                <a:off x="2368" y="3649"/>
                <a:ext cx="4" cy="0"/>
              </a:xfrm>
              <a:custGeom>
                <a:avLst/>
                <a:gdLst>
                  <a:gd name="T0" fmla="*/ 5 w 5"/>
                  <a:gd name="T1" fmla="*/ 0 w 5"/>
                  <a:gd name="T2" fmla="*/ 4 w 5"/>
                  <a:gd name="T3" fmla="*/ 5 w 5"/>
                </a:gdLst>
                <a:ahLst/>
                <a:cxnLst>
                  <a:cxn ang="0">
                    <a:pos x="T0" y="0"/>
                  </a:cxn>
                  <a:cxn ang="0">
                    <a:pos x="T1" y="0"/>
                  </a:cxn>
                  <a:cxn ang="0">
                    <a:pos x="T2" y="0"/>
                  </a:cxn>
                  <a:cxn ang="0">
                    <a:pos x="T3" y="0"/>
                  </a:cxn>
                </a:cxnLst>
                <a:rect l="0" t="0" r="r" b="b"/>
                <a:pathLst>
                  <a:path w="5">
                    <a:moveTo>
                      <a:pt x="5" y="0"/>
                    </a:moveTo>
                    <a:cubicBezTo>
                      <a:pt x="4" y="0"/>
                      <a:pt x="2" y="0"/>
                      <a:pt x="0" y="0"/>
                    </a:cubicBezTo>
                    <a:cubicBezTo>
                      <a:pt x="1" y="0"/>
                      <a:pt x="3" y="0"/>
                      <a:pt x="4" y="0"/>
                    </a:cubicBezTo>
                    <a:cubicBezTo>
                      <a:pt x="5" y="0"/>
                      <a:pt x="5" y="0"/>
                      <a:pt x="5"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2063" name="Freeform 1349"/>
              <p:cNvSpPr/>
              <p:nvPr/>
            </p:nvSpPr>
            <p:spPr bwMode="auto">
              <a:xfrm>
                <a:off x="2371" y="3648"/>
                <a:ext cx="36" cy="2"/>
              </a:xfrm>
              <a:custGeom>
                <a:avLst/>
                <a:gdLst>
                  <a:gd name="T0" fmla="*/ 44 w 44"/>
                  <a:gd name="T1" fmla="*/ 0 h 3"/>
                  <a:gd name="T2" fmla="*/ 22 w 44"/>
                  <a:gd name="T3" fmla="*/ 1 h 3"/>
                  <a:gd name="T4" fmla="*/ 1 w 44"/>
                  <a:gd name="T5" fmla="*/ 1 h 3"/>
                  <a:gd name="T6" fmla="*/ 0 w 44"/>
                  <a:gd name="T7" fmla="*/ 1 h 3"/>
                  <a:gd name="T8" fmla="*/ 18 w 44"/>
                  <a:gd name="T9" fmla="*/ 3 h 3"/>
                  <a:gd name="T10" fmla="*/ 44 w 44"/>
                  <a:gd name="T11" fmla="*/ 0 h 3"/>
                </a:gdLst>
                <a:ahLst/>
                <a:cxnLst>
                  <a:cxn ang="0">
                    <a:pos x="T0" y="T1"/>
                  </a:cxn>
                  <a:cxn ang="0">
                    <a:pos x="T2" y="T3"/>
                  </a:cxn>
                  <a:cxn ang="0">
                    <a:pos x="T4" y="T5"/>
                  </a:cxn>
                  <a:cxn ang="0">
                    <a:pos x="T6" y="T7"/>
                  </a:cxn>
                  <a:cxn ang="0">
                    <a:pos x="T8" y="T9"/>
                  </a:cxn>
                  <a:cxn ang="0">
                    <a:pos x="T10" y="T11"/>
                  </a:cxn>
                </a:cxnLst>
                <a:rect l="0" t="0" r="r" b="b"/>
                <a:pathLst>
                  <a:path w="44" h="3">
                    <a:moveTo>
                      <a:pt x="44" y="0"/>
                    </a:moveTo>
                    <a:cubicBezTo>
                      <a:pt x="37" y="0"/>
                      <a:pt x="30" y="1"/>
                      <a:pt x="22" y="1"/>
                    </a:cubicBezTo>
                    <a:cubicBezTo>
                      <a:pt x="15" y="1"/>
                      <a:pt x="8" y="1"/>
                      <a:pt x="1" y="1"/>
                    </a:cubicBezTo>
                    <a:cubicBezTo>
                      <a:pt x="1" y="1"/>
                      <a:pt x="1" y="1"/>
                      <a:pt x="0" y="1"/>
                    </a:cubicBezTo>
                    <a:cubicBezTo>
                      <a:pt x="6" y="2"/>
                      <a:pt x="12" y="3"/>
                      <a:pt x="18" y="3"/>
                    </a:cubicBezTo>
                    <a:cubicBezTo>
                      <a:pt x="27" y="2"/>
                      <a:pt x="36" y="1"/>
                      <a:pt x="44" y="0"/>
                    </a:cubicBezTo>
                  </a:path>
                </a:pathLst>
              </a:custGeom>
              <a:solidFill>
                <a:srgbClr val="102637"/>
              </a:solidFill>
              <a:ln>
                <a:noFill/>
              </a:ln>
            </p:spPr>
            <p:txBody>
              <a:bodyPr vert="horz" wrap="square" lIns="91440" tIns="45720" rIns="91440" bIns="45720" numCol="1" anchor="t" anchorCtr="0" compatLnSpc="1"/>
              <a:lstStyle/>
              <a:p>
                <a:endParaRPr lang="zh-CN" altLang="en-US"/>
              </a:p>
            </p:txBody>
          </p:sp>
          <p:sp>
            <p:nvSpPr>
              <p:cNvPr id="2064" name="Freeform 1350"/>
              <p:cNvSpPr/>
              <p:nvPr/>
            </p:nvSpPr>
            <p:spPr bwMode="auto">
              <a:xfrm>
                <a:off x="2386" y="3648"/>
                <a:ext cx="33" cy="5"/>
              </a:xfrm>
              <a:custGeom>
                <a:avLst/>
                <a:gdLst>
                  <a:gd name="T0" fmla="*/ 40 w 40"/>
                  <a:gd name="T1" fmla="*/ 0 h 6"/>
                  <a:gd name="T2" fmla="*/ 26 w 40"/>
                  <a:gd name="T3" fmla="*/ 0 h 6"/>
                  <a:gd name="T4" fmla="*/ 0 w 40"/>
                  <a:gd name="T5" fmla="*/ 3 h 6"/>
                  <a:gd name="T6" fmla="*/ 22 w 40"/>
                  <a:gd name="T7" fmla="*/ 6 h 6"/>
                  <a:gd name="T8" fmla="*/ 40 w 40"/>
                  <a:gd name="T9" fmla="*/ 0 h 6"/>
                </a:gdLst>
                <a:ahLst/>
                <a:cxnLst>
                  <a:cxn ang="0">
                    <a:pos x="T0" y="T1"/>
                  </a:cxn>
                  <a:cxn ang="0">
                    <a:pos x="T2" y="T3"/>
                  </a:cxn>
                  <a:cxn ang="0">
                    <a:pos x="T4" y="T5"/>
                  </a:cxn>
                  <a:cxn ang="0">
                    <a:pos x="T6" y="T7"/>
                  </a:cxn>
                  <a:cxn ang="0">
                    <a:pos x="T8" y="T9"/>
                  </a:cxn>
                </a:cxnLst>
                <a:rect l="0" t="0" r="r" b="b"/>
                <a:pathLst>
                  <a:path w="40" h="6">
                    <a:moveTo>
                      <a:pt x="40" y="0"/>
                    </a:moveTo>
                    <a:cubicBezTo>
                      <a:pt x="35" y="0"/>
                      <a:pt x="31" y="0"/>
                      <a:pt x="26" y="0"/>
                    </a:cubicBezTo>
                    <a:cubicBezTo>
                      <a:pt x="18" y="1"/>
                      <a:pt x="9" y="2"/>
                      <a:pt x="0" y="3"/>
                    </a:cubicBezTo>
                    <a:cubicBezTo>
                      <a:pt x="8" y="4"/>
                      <a:pt x="15" y="5"/>
                      <a:pt x="22" y="6"/>
                    </a:cubicBezTo>
                    <a:cubicBezTo>
                      <a:pt x="28" y="4"/>
                      <a:pt x="34" y="2"/>
                      <a:pt x="40" y="0"/>
                    </a:cubicBezTo>
                  </a:path>
                </a:pathLst>
              </a:custGeom>
              <a:solidFill>
                <a:srgbClr val="0D2334"/>
              </a:solidFill>
              <a:ln>
                <a:noFill/>
              </a:ln>
            </p:spPr>
            <p:txBody>
              <a:bodyPr vert="horz" wrap="square" lIns="91440" tIns="45720" rIns="91440" bIns="45720" numCol="1" anchor="t" anchorCtr="0" compatLnSpc="1"/>
              <a:lstStyle/>
              <a:p>
                <a:endParaRPr lang="zh-CN" altLang="en-US"/>
              </a:p>
            </p:txBody>
          </p:sp>
          <p:sp>
            <p:nvSpPr>
              <p:cNvPr id="2065" name="Freeform 1351"/>
              <p:cNvSpPr/>
              <p:nvPr/>
            </p:nvSpPr>
            <p:spPr bwMode="auto">
              <a:xfrm>
                <a:off x="2404" y="3648"/>
                <a:ext cx="42" cy="6"/>
              </a:xfrm>
              <a:custGeom>
                <a:avLst/>
                <a:gdLst>
                  <a:gd name="T0" fmla="*/ 50 w 50"/>
                  <a:gd name="T1" fmla="*/ 0 h 8"/>
                  <a:gd name="T2" fmla="*/ 18 w 50"/>
                  <a:gd name="T3" fmla="*/ 0 h 8"/>
                  <a:gd name="T4" fmla="*/ 0 w 50"/>
                  <a:gd name="T5" fmla="*/ 6 h 8"/>
                  <a:gd name="T6" fmla="*/ 2 w 50"/>
                  <a:gd name="T7" fmla="*/ 6 h 8"/>
                  <a:gd name="T8" fmla="*/ 36 w 50"/>
                  <a:gd name="T9" fmla="*/ 8 h 8"/>
                  <a:gd name="T10" fmla="*/ 49 w 50"/>
                  <a:gd name="T11" fmla="*/ 5 h 8"/>
                  <a:gd name="T12" fmla="*/ 50 w 5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0" h="8">
                    <a:moveTo>
                      <a:pt x="50" y="0"/>
                    </a:moveTo>
                    <a:cubicBezTo>
                      <a:pt x="39" y="0"/>
                      <a:pt x="29" y="0"/>
                      <a:pt x="18" y="0"/>
                    </a:cubicBezTo>
                    <a:cubicBezTo>
                      <a:pt x="12" y="2"/>
                      <a:pt x="6" y="4"/>
                      <a:pt x="0" y="6"/>
                    </a:cubicBezTo>
                    <a:cubicBezTo>
                      <a:pt x="1" y="6"/>
                      <a:pt x="2" y="6"/>
                      <a:pt x="2" y="6"/>
                    </a:cubicBezTo>
                    <a:cubicBezTo>
                      <a:pt x="13" y="7"/>
                      <a:pt x="24" y="8"/>
                      <a:pt x="36" y="8"/>
                    </a:cubicBezTo>
                    <a:cubicBezTo>
                      <a:pt x="40" y="7"/>
                      <a:pt x="44" y="6"/>
                      <a:pt x="49" y="5"/>
                    </a:cubicBezTo>
                    <a:cubicBezTo>
                      <a:pt x="49" y="3"/>
                      <a:pt x="49" y="2"/>
                      <a:pt x="50" y="0"/>
                    </a:cubicBezTo>
                  </a:path>
                </a:pathLst>
              </a:custGeom>
              <a:solidFill>
                <a:srgbClr val="09151D"/>
              </a:solidFill>
              <a:ln>
                <a:noFill/>
              </a:ln>
            </p:spPr>
            <p:txBody>
              <a:bodyPr vert="horz" wrap="square" lIns="91440" tIns="45720" rIns="91440" bIns="45720" numCol="1" anchor="t" anchorCtr="0" compatLnSpc="1"/>
              <a:lstStyle/>
              <a:p>
                <a:endParaRPr lang="zh-CN" altLang="en-US"/>
              </a:p>
            </p:txBody>
          </p:sp>
          <p:sp>
            <p:nvSpPr>
              <p:cNvPr id="2066" name="Freeform 1352"/>
              <p:cNvSpPr/>
              <p:nvPr/>
            </p:nvSpPr>
            <p:spPr bwMode="auto">
              <a:xfrm>
                <a:off x="2434" y="3652"/>
                <a:ext cx="11" cy="3"/>
              </a:xfrm>
              <a:custGeom>
                <a:avLst/>
                <a:gdLst>
                  <a:gd name="T0" fmla="*/ 13 w 13"/>
                  <a:gd name="T1" fmla="*/ 0 h 4"/>
                  <a:gd name="T2" fmla="*/ 0 w 13"/>
                  <a:gd name="T3" fmla="*/ 3 h 4"/>
                  <a:gd name="T4" fmla="*/ 12 w 13"/>
                  <a:gd name="T5" fmla="*/ 4 h 4"/>
                  <a:gd name="T6" fmla="*/ 13 w 13"/>
                  <a:gd name="T7" fmla="*/ 0 h 4"/>
                </a:gdLst>
                <a:ahLst/>
                <a:cxnLst>
                  <a:cxn ang="0">
                    <a:pos x="T0" y="T1"/>
                  </a:cxn>
                  <a:cxn ang="0">
                    <a:pos x="T2" y="T3"/>
                  </a:cxn>
                  <a:cxn ang="0">
                    <a:pos x="T4" y="T5"/>
                  </a:cxn>
                  <a:cxn ang="0">
                    <a:pos x="T6" y="T7"/>
                  </a:cxn>
                </a:cxnLst>
                <a:rect l="0" t="0" r="r" b="b"/>
                <a:pathLst>
                  <a:path w="13" h="4">
                    <a:moveTo>
                      <a:pt x="13" y="0"/>
                    </a:moveTo>
                    <a:cubicBezTo>
                      <a:pt x="8" y="1"/>
                      <a:pt x="4" y="2"/>
                      <a:pt x="0" y="3"/>
                    </a:cubicBezTo>
                    <a:cubicBezTo>
                      <a:pt x="4" y="4"/>
                      <a:pt x="8" y="4"/>
                      <a:pt x="12" y="4"/>
                    </a:cubicBezTo>
                    <a:cubicBezTo>
                      <a:pt x="12" y="3"/>
                      <a:pt x="12" y="1"/>
                      <a:pt x="13" y="0"/>
                    </a:cubicBezTo>
                  </a:path>
                </a:pathLst>
              </a:custGeom>
              <a:solidFill>
                <a:srgbClr val="030A12"/>
              </a:solidFill>
              <a:ln>
                <a:noFill/>
              </a:ln>
            </p:spPr>
            <p:txBody>
              <a:bodyPr vert="horz" wrap="square" lIns="91440" tIns="45720" rIns="91440" bIns="45720" numCol="1" anchor="t" anchorCtr="0" compatLnSpc="1"/>
              <a:lstStyle/>
              <a:p>
                <a:endParaRPr lang="zh-CN" altLang="en-US"/>
              </a:p>
            </p:txBody>
          </p:sp>
          <p:sp>
            <p:nvSpPr>
              <p:cNvPr id="2067" name="Freeform 1353"/>
              <p:cNvSpPr/>
              <p:nvPr/>
            </p:nvSpPr>
            <p:spPr bwMode="auto">
              <a:xfrm>
                <a:off x="2358" y="3649"/>
                <a:ext cx="13" cy="2"/>
              </a:xfrm>
              <a:custGeom>
                <a:avLst/>
                <a:gdLst>
                  <a:gd name="T0" fmla="*/ 12 w 16"/>
                  <a:gd name="T1" fmla="*/ 0 h 3"/>
                  <a:gd name="T2" fmla="*/ 0 w 16"/>
                  <a:gd name="T3" fmla="*/ 0 h 3"/>
                  <a:gd name="T4" fmla="*/ 13 w 16"/>
                  <a:gd name="T5" fmla="*/ 3 h 3"/>
                  <a:gd name="T6" fmla="*/ 16 w 16"/>
                  <a:gd name="T7" fmla="*/ 0 h 3"/>
                  <a:gd name="T8" fmla="*/ 12 w 16"/>
                  <a:gd name="T9" fmla="*/ 0 h 3"/>
                </a:gdLst>
                <a:ahLst/>
                <a:cxnLst>
                  <a:cxn ang="0">
                    <a:pos x="T0" y="T1"/>
                  </a:cxn>
                  <a:cxn ang="0">
                    <a:pos x="T2" y="T3"/>
                  </a:cxn>
                  <a:cxn ang="0">
                    <a:pos x="T4" y="T5"/>
                  </a:cxn>
                  <a:cxn ang="0">
                    <a:pos x="T6" y="T7"/>
                  </a:cxn>
                  <a:cxn ang="0">
                    <a:pos x="T8" y="T9"/>
                  </a:cxn>
                </a:cxnLst>
                <a:rect l="0" t="0" r="r" b="b"/>
                <a:pathLst>
                  <a:path w="16" h="3">
                    <a:moveTo>
                      <a:pt x="12" y="0"/>
                    </a:moveTo>
                    <a:cubicBezTo>
                      <a:pt x="8" y="0"/>
                      <a:pt x="4" y="0"/>
                      <a:pt x="0" y="0"/>
                    </a:cubicBezTo>
                    <a:cubicBezTo>
                      <a:pt x="4" y="1"/>
                      <a:pt x="9" y="2"/>
                      <a:pt x="13" y="3"/>
                    </a:cubicBezTo>
                    <a:cubicBezTo>
                      <a:pt x="14" y="2"/>
                      <a:pt x="15" y="1"/>
                      <a:pt x="16" y="0"/>
                    </a:cubicBezTo>
                    <a:cubicBezTo>
                      <a:pt x="15" y="0"/>
                      <a:pt x="13" y="0"/>
                      <a:pt x="12"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2068" name="Freeform 1354"/>
              <p:cNvSpPr/>
              <p:nvPr/>
            </p:nvSpPr>
            <p:spPr bwMode="auto">
              <a:xfrm>
                <a:off x="2368" y="3649"/>
                <a:ext cx="18" cy="3"/>
              </a:xfrm>
              <a:custGeom>
                <a:avLst/>
                <a:gdLst>
                  <a:gd name="T0" fmla="*/ 3 w 21"/>
                  <a:gd name="T1" fmla="*/ 0 h 4"/>
                  <a:gd name="T2" fmla="*/ 0 w 21"/>
                  <a:gd name="T3" fmla="*/ 3 h 4"/>
                  <a:gd name="T4" fmla="*/ 7 w 21"/>
                  <a:gd name="T5" fmla="*/ 4 h 4"/>
                  <a:gd name="T6" fmla="*/ 21 w 21"/>
                  <a:gd name="T7" fmla="*/ 2 h 4"/>
                  <a:gd name="T8" fmla="*/ 3 w 21"/>
                  <a:gd name="T9" fmla="*/ 0 h 4"/>
                </a:gdLst>
                <a:ahLst/>
                <a:cxnLst>
                  <a:cxn ang="0">
                    <a:pos x="T0" y="T1"/>
                  </a:cxn>
                  <a:cxn ang="0">
                    <a:pos x="T2" y="T3"/>
                  </a:cxn>
                  <a:cxn ang="0">
                    <a:pos x="T4" y="T5"/>
                  </a:cxn>
                  <a:cxn ang="0">
                    <a:pos x="T6" y="T7"/>
                  </a:cxn>
                  <a:cxn ang="0">
                    <a:pos x="T8" y="T9"/>
                  </a:cxn>
                </a:cxnLst>
                <a:rect l="0" t="0" r="r" b="b"/>
                <a:pathLst>
                  <a:path w="21" h="4">
                    <a:moveTo>
                      <a:pt x="3" y="0"/>
                    </a:moveTo>
                    <a:cubicBezTo>
                      <a:pt x="2" y="1"/>
                      <a:pt x="1" y="2"/>
                      <a:pt x="0" y="3"/>
                    </a:cubicBezTo>
                    <a:cubicBezTo>
                      <a:pt x="2" y="3"/>
                      <a:pt x="5" y="4"/>
                      <a:pt x="7" y="4"/>
                    </a:cubicBezTo>
                    <a:cubicBezTo>
                      <a:pt x="12" y="4"/>
                      <a:pt x="17" y="3"/>
                      <a:pt x="21" y="2"/>
                    </a:cubicBezTo>
                    <a:cubicBezTo>
                      <a:pt x="15" y="2"/>
                      <a:pt x="9" y="1"/>
                      <a:pt x="3" y="0"/>
                    </a:cubicBezTo>
                  </a:path>
                </a:pathLst>
              </a:custGeom>
              <a:solidFill>
                <a:srgbClr val="0D2334"/>
              </a:solidFill>
              <a:ln>
                <a:noFill/>
              </a:ln>
            </p:spPr>
            <p:txBody>
              <a:bodyPr vert="horz" wrap="square" lIns="91440" tIns="45720" rIns="91440" bIns="45720" numCol="1" anchor="t" anchorCtr="0" compatLnSpc="1"/>
              <a:lstStyle/>
              <a:p>
                <a:endParaRPr lang="zh-CN" altLang="en-US"/>
              </a:p>
            </p:txBody>
          </p:sp>
          <p:sp>
            <p:nvSpPr>
              <p:cNvPr id="2069" name="Freeform 1355"/>
              <p:cNvSpPr/>
              <p:nvPr/>
            </p:nvSpPr>
            <p:spPr bwMode="auto">
              <a:xfrm>
                <a:off x="2374" y="3650"/>
                <a:ext cx="30" cy="5"/>
              </a:xfrm>
              <a:custGeom>
                <a:avLst/>
                <a:gdLst>
                  <a:gd name="T0" fmla="*/ 14 w 36"/>
                  <a:gd name="T1" fmla="*/ 0 h 6"/>
                  <a:gd name="T2" fmla="*/ 0 w 36"/>
                  <a:gd name="T3" fmla="*/ 2 h 6"/>
                  <a:gd name="T4" fmla="*/ 9 w 36"/>
                  <a:gd name="T5" fmla="*/ 4 h 6"/>
                  <a:gd name="T6" fmla="*/ 23 w 36"/>
                  <a:gd name="T7" fmla="*/ 6 h 6"/>
                  <a:gd name="T8" fmla="*/ 36 w 36"/>
                  <a:gd name="T9" fmla="*/ 3 h 6"/>
                  <a:gd name="T10" fmla="*/ 14 w 36"/>
                  <a:gd name="T11" fmla="*/ 0 h 6"/>
                </a:gdLst>
                <a:ahLst/>
                <a:cxnLst>
                  <a:cxn ang="0">
                    <a:pos x="T0" y="T1"/>
                  </a:cxn>
                  <a:cxn ang="0">
                    <a:pos x="T2" y="T3"/>
                  </a:cxn>
                  <a:cxn ang="0">
                    <a:pos x="T4" y="T5"/>
                  </a:cxn>
                  <a:cxn ang="0">
                    <a:pos x="T6" y="T7"/>
                  </a:cxn>
                  <a:cxn ang="0">
                    <a:pos x="T8" y="T9"/>
                  </a:cxn>
                  <a:cxn ang="0">
                    <a:pos x="T10" y="T11"/>
                  </a:cxn>
                </a:cxnLst>
                <a:rect l="0" t="0" r="r" b="b"/>
                <a:pathLst>
                  <a:path w="36" h="6">
                    <a:moveTo>
                      <a:pt x="14" y="0"/>
                    </a:moveTo>
                    <a:cubicBezTo>
                      <a:pt x="10" y="1"/>
                      <a:pt x="5" y="2"/>
                      <a:pt x="0" y="2"/>
                    </a:cubicBezTo>
                    <a:cubicBezTo>
                      <a:pt x="3" y="3"/>
                      <a:pt x="6" y="3"/>
                      <a:pt x="9" y="4"/>
                    </a:cubicBezTo>
                    <a:cubicBezTo>
                      <a:pt x="13" y="5"/>
                      <a:pt x="18" y="6"/>
                      <a:pt x="23" y="6"/>
                    </a:cubicBezTo>
                    <a:cubicBezTo>
                      <a:pt x="28" y="5"/>
                      <a:pt x="32" y="4"/>
                      <a:pt x="36" y="3"/>
                    </a:cubicBezTo>
                    <a:cubicBezTo>
                      <a:pt x="29" y="2"/>
                      <a:pt x="22" y="1"/>
                      <a:pt x="14" y="0"/>
                    </a:cubicBezTo>
                  </a:path>
                </a:pathLst>
              </a:custGeom>
              <a:solidFill>
                <a:srgbClr val="0B2031"/>
              </a:solidFill>
              <a:ln>
                <a:noFill/>
              </a:ln>
            </p:spPr>
            <p:txBody>
              <a:bodyPr vert="horz" wrap="square" lIns="91440" tIns="45720" rIns="91440" bIns="45720" numCol="1" anchor="t" anchorCtr="0" compatLnSpc="1"/>
              <a:lstStyle/>
              <a:p>
                <a:endParaRPr lang="zh-CN" altLang="en-US"/>
              </a:p>
            </p:txBody>
          </p:sp>
          <p:sp>
            <p:nvSpPr>
              <p:cNvPr id="2070" name="Freeform 1356"/>
              <p:cNvSpPr/>
              <p:nvPr/>
            </p:nvSpPr>
            <p:spPr bwMode="auto">
              <a:xfrm>
                <a:off x="2393" y="3653"/>
                <a:ext cx="41" cy="4"/>
              </a:xfrm>
              <a:custGeom>
                <a:avLst/>
                <a:gdLst>
                  <a:gd name="T0" fmla="*/ 13 w 49"/>
                  <a:gd name="T1" fmla="*/ 0 h 5"/>
                  <a:gd name="T2" fmla="*/ 0 w 49"/>
                  <a:gd name="T3" fmla="*/ 3 h 5"/>
                  <a:gd name="T4" fmla="*/ 7 w 49"/>
                  <a:gd name="T5" fmla="*/ 5 h 5"/>
                  <a:gd name="T6" fmla="*/ 14 w 49"/>
                  <a:gd name="T7" fmla="*/ 5 h 5"/>
                  <a:gd name="T8" fmla="*/ 42 w 49"/>
                  <a:gd name="T9" fmla="*/ 4 h 5"/>
                  <a:gd name="T10" fmla="*/ 49 w 49"/>
                  <a:gd name="T11" fmla="*/ 2 h 5"/>
                  <a:gd name="T12" fmla="*/ 15 w 49"/>
                  <a:gd name="T13" fmla="*/ 0 h 5"/>
                  <a:gd name="T14" fmla="*/ 13 w 4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
                    <a:moveTo>
                      <a:pt x="13" y="0"/>
                    </a:moveTo>
                    <a:cubicBezTo>
                      <a:pt x="9" y="1"/>
                      <a:pt x="5" y="2"/>
                      <a:pt x="0" y="3"/>
                    </a:cubicBezTo>
                    <a:cubicBezTo>
                      <a:pt x="3" y="4"/>
                      <a:pt x="5" y="4"/>
                      <a:pt x="7" y="5"/>
                    </a:cubicBezTo>
                    <a:cubicBezTo>
                      <a:pt x="10" y="5"/>
                      <a:pt x="12" y="5"/>
                      <a:pt x="14" y="5"/>
                    </a:cubicBezTo>
                    <a:cubicBezTo>
                      <a:pt x="23" y="5"/>
                      <a:pt x="33" y="5"/>
                      <a:pt x="42" y="4"/>
                    </a:cubicBezTo>
                    <a:cubicBezTo>
                      <a:pt x="44" y="4"/>
                      <a:pt x="47" y="3"/>
                      <a:pt x="49" y="2"/>
                    </a:cubicBezTo>
                    <a:cubicBezTo>
                      <a:pt x="37" y="2"/>
                      <a:pt x="26" y="1"/>
                      <a:pt x="15" y="0"/>
                    </a:cubicBezTo>
                    <a:cubicBezTo>
                      <a:pt x="15" y="0"/>
                      <a:pt x="14" y="0"/>
                      <a:pt x="13" y="0"/>
                    </a:cubicBezTo>
                  </a:path>
                </a:pathLst>
              </a:custGeom>
              <a:solidFill>
                <a:srgbClr val="07141B"/>
              </a:solidFill>
              <a:ln>
                <a:noFill/>
              </a:ln>
            </p:spPr>
            <p:txBody>
              <a:bodyPr vert="horz" wrap="square" lIns="91440" tIns="45720" rIns="91440" bIns="45720" numCol="1" anchor="t" anchorCtr="0" compatLnSpc="1"/>
              <a:lstStyle/>
              <a:p>
                <a:endParaRPr lang="zh-CN" altLang="en-US"/>
              </a:p>
            </p:txBody>
          </p:sp>
          <p:sp>
            <p:nvSpPr>
              <p:cNvPr id="2071" name="Freeform 1357"/>
              <p:cNvSpPr/>
              <p:nvPr/>
            </p:nvSpPr>
            <p:spPr bwMode="auto">
              <a:xfrm>
                <a:off x="2428" y="3654"/>
                <a:ext cx="16" cy="2"/>
              </a:xfrm>
              <a:custGeom>
                <a:avLst/>
                <a:gdLst>
                  <a:gd name="T0" fmla="*/ 7 w 19"/>
                  <a:gd name="T1" fmla="*/ 0 h 2"/>
                  <a:gd name="T2" fmla="*/ 0 w 19"/>
                  <a:gd name="T3" fmla="*/ 2 h 2"/>
                  <a:gd name="T4" fmla="*/ 19 w 19"/>
                  <a:gd name="T5" fmla="*/ 2 h 2"/>
                  <a:gd name="T6" fmla="*/ 19 w 19"/>
                  <a:gd name="T7" fmla="*/ 1 h 2"/>
                  <a:gd name="T8" fmla="*/ 7 w 19"/>
                  <a:gd name="T9" fmla="*/ 0 h 2"/>
                </a:gdLst>
                <a:ahLst/>
                <a:cxnLst>
                  <a:cxn ang="0">
                    <a:pos x="T0" y="T1"/>
                  </a:cxn>
                  <a:cxn ang="0">
                    <a:pos x="T2" y="T3"/>
                  </a:cxn>
                  <a:cxn ang="0">
                    <a:pos x="T4" y="T5"/>
                  </a:cxn>
                  <a:cxn ang="0">
                    <a:pos x="T6" y="T7"/>
                  </a:cxn>
                  <a:cxn ang="0">
                    <a:pos x="T8" y="T9"/>
                  </a:cxn>
                </a:cxnLst>
                <a:rect l="0" t="0" r="r" b="b"/>
                <a:pathLst>
                  <a:path w="19" h="2">
                    <a:moveTo>
                      <a:pt x="7" y="0"/>
                    </a:moveTo>
                    <a:cubicBezTo>
                      <a:pt x="5" y="1"/>
                      <a:pt x="2" y="2"/>
                      <a:pt x="0" y="2"/>
                    </a:cubicBezTo>
                    <a:cubicBezTo>
                      <a:pt x="6" y="2"/>
                      <a:pt x="12" y="2"/>
                      <a:pt x="19" y="2"/>
                    </a:cubicBezTo>
                    <a:cubicBezTo>
                      <a:pt x="19" y="1"/>
                      <a:pt x="19" y="1"/>
                      <a:pt x="19" y="1"/>
                    </a:cubicBezTo>
                    <a:cubicBezTo>
                      <a:pt x="15" y="1"/>
                      <a:pt x="11" y="1"/>
                      <a:pt x="7" y="0"/>
                    </a:cubicBezTo>
                  </a:path>
                </a:pathLst>
              </a:custGeom>
              <a:solidFill>
                <a:srgbClr val="020911"/>
              </a:solidFill>
              <a:ln>
                <a:noFill/>
              </a:ln>
            </p:spPr>
            <p:txBody>
              <a:bodyPr vert="horz" wrap="square" lIns="91440" tIns="45720" rIns="91440" bIns="45720" numCol="1" anchor="t" anchorCtr="0" compatLnSpc="1"/>
              <a:lstStyle/>
              <a:p>
                <a:endParaRPr lang="zh-CN" altLang="en-US"/>
              </a:p>
            </p:txBody>
          </p:sp>
          <p:sp>
            <p:nvSpPr>
              <p:cNvPr id="2072" name="Freeform 1358"/>
              <p:cNvSpPr/>
              <p:nvPr/>
            </p:nvSpPr>
            <p:spPr bwMode="auto">
              <a:xfrm>
                <a:off x="2399" y="3656"/>
                <a:ext cx="29" cy="2"/>
              </a:xfrm>
              <a:custGeom>
                <a:avLst/>
                <a:gdLst>
                  <a:gd name="T0" fmla="*/ 35 w 35"/>
                  <a:gd name="T1" fmla="*/ 0 h 2"/>
                  <a:gd name="T2" fmla="*/ 7 w 35"/>
                  <a:gd name="T3" fmla="*/ 1 h 2"/>
                  <a:gd name="T4" fmla="*/ 0 w 35"/>
                  <a:gd name="T5" fmla="*/ 1 h 2"/>
                  <a:gd name="T6" fmla="*/ 7 w 35"/>
                  <a:gd name="T7" fmla="*/ 2 h 2"/>
                  <a:gd name="T8" fmla="*/ 31 w 35"/>
                  <a:gd name="T9" fmla="*/ 1 h 2"/>
                  <a:gd name="T10" fmla="*/ 35 w 35"/>
                  <a:gd name="T11" fmla="*/ 0 h 2"/>
                </a:gdLst>
                <a:ahLst/>
                <a:cxnLst>
                  <a:cxn ang="0">
                    <a:pos x="T0" y="T1"/>
                  </a:cxn>
                  <a:cxn ang="0">
                    <a:pos x="T2" y="T3"/>
                  </a:cxn>
                  <a:cxn ang="0">
                    <a:pos x="T4" y="T5"/>
                  </a:cxn>
                  <a:cxn ang="0">
                    <a:pos x="T6" y="T7"/>
                  </a:cxn>
                  <a:cxn ang="0">
                    <a:pos x="T8" y="T9"/>
                  </a:cxn>
                  <a:cxn ang="0">
                    <a:pos x="T10" y="T11"/>
                  </a:cxn>
                </a:cxnLst>
                <a:rect l="0" t="0" r="r" b="b"/>
                <a:pathLst>
                  <a:path w="35" h="2">
                    <a:moveTo>
                      <a:pt x="35" y="0"/>
                    </a:moveTo>
                    <a:cubicBezTo>
                      <a:pt x="26" y="1"/>
                      <a:pt x="16" y="1"/>
                      <a:pt x="7" y="1"/>
                    </a:cubicBezTo>
                    <a:cubicBezTo>
                      <a:pt x="5" y="1"/>
                      <a:pt x="3" y="1"/>
                      <a:pt x="0" y="1"/>
                    </a:cubicBezTo>
                    <a:cubicBezTo>
                      <a:pt x="3" y="1"/>
                      <a:pt x="5" y="1"/>
                      <a:pt x="7" y="2"/>
                    </a:cubicBezTo>
                    <a:cubicBezTo>
                      <a:pt x="31" y="1"/>
                      <a:pt x="31" y="1"/>
                      <a:pt x="31" y="1"/>
                    </a:cubicBezTo>
                    <a:cubicBezTo>
                      <a:pt x="32" y="1"/>
                      <a:pt x="34" y="1"/>
                      <a:pt x="35" y="0"/>
                    </a:cubicBezTo>
                  </a:path>
                </a:pathLst>
              </a:custGeom>
              <a:solidFill>
                <a:srgbClr val="06121A"/>
              </a:solidFill>
              <a:ln>
                <a:noFill/>
              </a:ln>
            </p:spPr>
            <p:txBody>
              <a:bodyPr vert="horz" wrap="square" lIns="91440" tIns="45720" rIns="91440" bIns="45720" numCol="1" anchor="t" anchorCtr="0" compatLnSpc="1"/>
              <a:lstStyle/>
              <a:p>
                <a:endParaRPr lang="zh-CN" altLang="en-US"/>
              </a:p>
            </p:txBody>
          </p:sp>
          <p:sp>
            <p:nvSpPr>
              <p:cNvPr id="2073" name="Freeform 1359"/>
              <p:cNvSpPr/>
              <p:nvPr/>
            </p:nvSpPr>
            <p:spPr bwMode="auto">
              <a:xfrm>
                <a:off x="2425" y="3656"/>
                <a:ext cx="19" cy="1"/>
              </a:xfrm>
              <a:custGeom>
                <a:avLst/>
                <a:gdLst>
                  <a:gd name="T0" fmla="*/ 23 w 23"/>
                  <a:gd name="T1" fmla="*/ 0 h 1"/>
                  <a:gd name="T2" fmla="*/ 4 w 23"/>
                  <a:gd name="T3" fmla="*/ 0 h 1"/>
                  <a:gd name="T4" fmla="*/ 0 w 23"/>
                  <a:gd name="T5" fmla="*/ 1 h 1"/>
                  <a:gd name="T6" fmla="*/ 22 w 23"/>
                  <a:gd name="T7" fmla="*/ 1 h 1"/>
                  <a:gd name="T8" fmla="*/ 23 w 23"/>
                  <a:gd name="T9" fmla="*/ 0 h 1"/>
                </a:gdLst>
                <a:ahLst/>
                <a:cxnLst>
                  <a:cxn ang="0">
                    <a:pos x="T0" y="T1"/>
                  </a:cxn>
                  <a:cxn ang="0">
                    <a:pos x="T2" y="T3"/>
                  </a:cxn>
                  <a:cxn ang="0">
                    <a:pos x="T4" y="T5"/>
                  </a:cxn>
                  <a:cxn ang="0">
                    <a:pos x="T6" y="T7"/>
                  </a:cxn>
                  <a:cxn ang="0">
                    <a:pos x="T8" y="T9"/>
                  </a:cxn>
                </a:cxnLst>
                <a:rect l="0" t="0" r="r" b="b"/>
                <a:pathLst>
                  <a:path w="23" h="1">
                    <a:moveTo>
                      <a:pt x="23" y="0"/>
                    </a:moveTo>
                    <a:cubicBezTo>
                      <a:pt x="16" y="0"/>
                      <a:pt x="10" y="0"/>
                      <a:pt x="4" y="0"/>
                    </a:cubicBezTo>
                    <a:cubicBezTo>
                      <a:pt x="3" y="1"/>
                      <a:pt x="1" y="1"/>
                      <a:pt x="0" y="1"/>
                    </a:cubicBezTo>
                    <a:cubicBezTo>
                      <a:pt x="22" y="1"/>
                      <a:pt x="22" y="1"/>
                      <a:pt x="22" y="1"/>
                    </a:cubicBezTo>
                    <a:cubicBezTo>
                      <a:pt x="22" y="0"/>
                      <a:pt x="23" y="0"/>
                      <a:pt x="23" y="0"/>
                    </a:cubicBezTo>
                  </a:path>
                </a:pathLst>
              </a:custGeom>
              <a:solidFill>
                <a:srgbClr val="020810"/>
              </a:solidFill>
              <a:ln>
                <a:noFill/>
              </a:ln>
            </p:spPr>
            <p:txBody>
              <a:bodyPr vert="horz" wrap="square" lIns="91440" tIns="45720" rIns="91440" bIns="45720" numCol="1" anchor="t" anchorCtr="0" compatLnSpc="1"/>
              <a:lstStyle/>
              <a:p>
                <a:endParaRPr lang="zh-CN" altLang="en-US"/>
              </a:p>
            </p:txBody>
          </p:sp>
          <p:sp>
            <p:nvSpPr>
              <p:cNvPr id="2074" name="Freeform 1360"/>
              <p:cNvSpPr/>
              <p:nvPr/>
            </p:nvSpPr>
            <p:spPr bwMode="auto">
              <a:xfrm>
                <a:off x="2111" y="3778"/>
                <a:ext cx="171" cy="45"/>
              </a:xfrm>
              <a:custGeom>
                <a:avLst/>
                <a:gdLst>
                  <a:gd name="T0" fmla="*/ 8 w 206"/>
                  <a:gd name="T1" fmla="*/ 0 h 54"/>
                  <a:gd name="T2" fmla="*/ 0 w 206"/>
                  <a:gd name="T3" fmla="*/ 54 h 54"/>
                  <a:gd name="T4" fmla="*/ 200 w 206"/>
                  <a:gd name="T5" fmla="*/ 46 h 54"/>
                  <a:gd name="T6" fmla="*/ 206 w 206"/>
                  <a:gd name="T7" fmla="*/ 18 h 54"/>
                  <a:gd name="T8" fmla="*/ 178 w 206"/>
                  <a:gd name="T9" fmla="*/ 15 h 54"/>
                  <a:gd name="T10" fmla="*/ 174 w 206"/>
                  <a:gd name="T11" fmla="*/ 15 h 54"/>
                  <a:gd name="T12" fmla="*/ 173 w 206"/>
                  <a:gd name="T13" fmla="*/ 17 h 54"/>
                  <a:gd name="T14" fmla="*/ 174 w 206"/>
                  <a:gd name="T15" fmla="*/ 8 h 54"/>
                  <a:gd name="T16" fmla="*/ 100 w 206"/>
                  <a:gd name="T17" fmla="*/ 5 h 54"/>
                  <a:gd name="T18" fmla="*/ 53 w 206"/>
                  <a:gd name="T19" fmla="*/ 3 h 54"/>
                  <a:gd name="T20" fmla="*/ 8 w 206"/>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54">
                    <a:moveTo>
                      <a:pt x="8" y="0"/>
                    </a:moveTo>
                    <a:cubicBezTo>
                      <a:pt x="5" y="23"/>
                      <a:pt x="2" y="41"/>
                      <a:pt x="0" y="54"/>
                    </a:cubicBezTo>
                    <a:cubicBezTo>
                      <a:pt x="65" y="52"/>
                      <a:pt x="131" y="49"/>
                      <a:pt x="200" y="46"/>
                    </a:cubicBezTo>
                    <a:cubicBezTo>
                      <a:pt x="201" y="40"/>
                      <a:pt x="203" y="30"/>
                      <a:pt x="206" y="18"/>
                    </a:cubicBezTo>
                    <a:cubicBezTo>
                      <a:pt x="178" y="15"/>
                      <a:pt x="178" y="15"/>
                      <a:pt x="178" y="15"/>
                    </a:cubicBezTo>
                    <a:cubicBezTo>
                      <a:pt x="174" y="15"/>
                      <a:pt x="174" y="15"/>
                      <a:pt x="174" y="15"/>
                    </a:cubicBezTo>
                    <a:cubicBezTo>
                      <a:pt x="173" y="16"/>
                      <a:pt x="173" y="17"/>
                      <a:pt x="173" y="17"/>
                    </a:cubicBezTo>
                    <a:cubicBezTo>
                      <a:pt x="173" y="17"/>
                      <a:pt x="173" y="14"/>
                      <a:pt x="174" y="8"/>
                    </a:cubicBezTo>
                    <a:cubicBezTo>
                      <a:pt x="149" y="8"/>
                      <a:pt x="124" y="7"/>
                      <a:pt x="100" y="5"/>
                    </a:cubicBezTo>
                    <a:cubicBezTo>
                      <a:pt x="84" y="5"/>
                      <a:pt x="68" y="4"/>
                      <a:pt x="53" y="3"/>
                    </a:cubicBezTo>
                    <a:cubicBezTo>
                      <a:pt x="38" y="2"/>
                      <a:pt x="23" y="1"/>
                      <a:pt x="8" y="0"/>
                    </a:cubicBezTo>
                  </a:path>
                </a:pathLst>
              </a:custGeom>
              <a:solidFill>
                <a:srgbClr val="D6ECF1"/>
              </a:solidFill>
              <a:ln>
                <a:noFill/>
              </a:ln>
            </p:spPr>
            <p:txBody>
              <a:bodyPr vert="horz" wrap="square" lIns="91440" tIns="45720" rIns="91440" bIns="45720" numCol="1" anchor="t" anchorCtr="0" compatLnSpc="1"/>
              <a:lstStyle/>
              <a:p>
                <a:endParaRPr lang="zh-CN" altLang="en-US"/>
              </a:p>
            </p:txBody>
          </p:sp>
          <p:sp>
            <p:nvSpPr>
              <p:cNvPr id="2075" name="Freeform 1361"/>
              <p:cNvSpPr>
                <a:spLocks noEditPoints="1"/>
              </p:cNvSpPr>
              <p:nvPr/>
            </p:nvSpPr>
            <p:spPr bwMode="auto">
              <a:xfrm>
                <a:off x="2118" y="3776"/>
                <a:ext cx="138" cy="9"/>
              </a:xfrm>
              <a:custGeom>
                <a:avLst/>
                <a:gdLst>
                  <a:gd name="T0" fmla="*/ 167 w 167"/>
                  <a:gd name="T1" fmla="*/ 8 h 11"/>
                  <a:gd name="T2" fmla="*/ 118 w 167"/>
                  <a:gd name="T3" fmla="*/ 9 h 11"/>
                  <a:gd name="T4" fmla="*/ 92 w 167"/>
                  <a:gd name="T5" fmla="*/ 8 h 11"/>
                  <a:gd name="T6" fmla="*/ 166 w 167"/>
                  <a:gd name="T7" fmla="*/ 11 h 11"/>
                  <a:gd name="T8" fmla="*/ 167 w 167"/>
                  <a:gd name="T9" fmla="*/ 8 h 11"/>
                  <a:gd name="T10" fmla="*/ 1 w 167"/>
                  <a:gd name="T11" fmla="*/ 0 h 11"/>
                  <a:gd name="T12" fmla="*/ 0 w 167"/>
                  <a:gd name="T13" fmla="*/ 3 h 11"/>
                  <a:gd name="T14" fmla="*/ 45 w 167"/>
                  <a:gd name="T15" fmla="*/ 6 h 11"/>
                  <a:gd name="T16" fmla="*/ 1 w 167"/>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1">
                    <a:moveTo>
                      <a:pt x="167" y="8"/>
                    </a:moveTo>
                    <a:cubicBezTo>
                      <a:pt x="150" y="8"/>
                      <a:pt x="134" y="9"/>
                      <a:pt x="118" y="9"/>
                    </a:cubicBezTo>
                    <a:cubicBezTo>
                      <a:pt x="109" y="9"/>
                      <a:pt x="101" y="9"/>
                      <a:pt x="92" y="8"/>
                    </a:cubicBezTo>
                    <a:cubicBezTo>
                      <a:pt x="116" y="10"/>
                      <a:pt x="141" y="11"/>
                      <a:pt x="166" y="11"/>
                    </a:cubicBezTo>
                    <a:cubicBezTo>
                      <a:pt x="166" y="10"/>
                      <a:pt x="166" y="9"/>
                      <a:pt x="167" y="8"/>
                    </a:cubicBezTo>
                    <a:moveTo>
                      <a:pt x="1" y="0"/>
                    </a:moveTo>
                    <a:cubicBezTo>
                      <a:pt x="1" y="1"/>
                      <a:pt x="1" y="2"/>
                      <a:pt x="0" y="3"/>
                    </a:cubicBezTo>
                    <a:cubicBezTo>
                      <a:pt x="15" y="4"/>
                      <a:pt x="30" y="5"/>
                      <a:pt x="45" y="6"/>
                    </a:cubicBezTo>
                    <a:cubicBezTo>
                      <a:pt x="30" y="5"/>
                      <a:pt x="15" y="3"/>
                      <a:pt x="1" y="0"/>
                    </a:cubicBezTo>
                  </a:path>
                </a:pathLst>
              </a:custGeom>
              <a:solidFill>
                <a:srgbClr val="BAD9E4"/>
              </a:solidFill>
              <a:ln>
                <a:noFill/>
              </a:ln>
            </p:spPr>
            <p:txBody>
              <a:bodyPr vert="horz" wrap="square" lIns="91440" tIns="45720" rIns="91440" bIns="45720" numCol="1" anchor="t" anchorCtr="0" compatLnSpc="1"/>
              <a:lstStyle/>
              <a:p>
                <a:endParaRPr lang="zh-CN" altLang="en-US"/>
              </a:p>
            </p:txBody>
          </p:sp>
          <p:sp>
            <p:nvSpPr>
              <p:cNvPr id="2076" name="Freeform 1362"/>
              <p:cNvSpPr/>
              <p:nvPr/>
            </p:nvSpPr>
            <p:spPr bwMode="auto">
              <a:xfrm>
                <a:off x="2150" y="371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1" y="0"/>
                      <a:pt x="2" y="0"/>
                      <a:pt x="3" y="0"/>
                    </a:cubicBezTo>
                    <a:cubicBezTo>
                      <a:pt x="3" y="0"/>
                      <a:pt x="3" y="0"/>
                      <a:pt x="3" y="0"/>
                    </a:cubicBezTo>
                  </a:path>
                </a:pathLst>
              </a:custGeom>
              <a:solidFill>
                <a:srgbClr val="BAD9E4"/>
              </a:solidFill>
              <a:ln>
                <a:noFill/>
              </a:ln>
            </p:spPr>
            <p:txBody>
              <a:bodyPr vert="horz" wrap="square" lIns="91440" tIns="45720" rIns="91440" bIns="45720" numCol="1" anchor="t" anchorCtr="0" compatLnSpc="1"/>
              <a:lstStyle/>
              <a:p>
                <a:endParaRPr lang="zh-CN" altLang="en-US"/>
              </a:p>
            </p:txBody>
          </p:sp>
          <p:sp>
            <p:nvSpPr>
              <p:cNvPr id="2077" name="Freeform 1363"/>
              <p:cNvSpPr/>
              <p:nvPr/>
            </p:nvSpPr>
            <p:spPr bwMode="auto">
              <a:xfrm>
                <a:off x="2126" y="3717"/>
                <a:ext cx="44" cy="10"/>
              </a:xfrm>
              <a:custGeom>
                <a:avLst/>
                <a:gdLst>
                  <a:gd name="T0" fmla="*/ 29 w 53"/>
                  <a:gd name="T1" fmla="*/ 0 h 13"/>
                  <a:gd name="T2" fmla="*/ 2 w 53"/>
                  <a:gd name="T3" fmla="*/ 1 h 13"/>
                  <a:gd name="T4" fmla="*/ 0 w 53"/>
                  <a:gd name="T5" fmla="*/ 13 h 13"/>
                  <a:gd name="T6" fmla="*/ 5 w 53"/>
                  <a:gd name="T7" fmla="*/ 13 h 13"/>
                  <a:gd name="T8" fmla="*/ 35 w 53"/>
                  <a:gd name="T9" fmla="*/ 12 h 13"/>
                  <a:gd name="T10" fmla="*/ 53 w 53"/>
                  <a:gd name="T11" fmla="*/ 10 h 13"/>
                  <a:gd name="T12" fmla="*/ 32 w 53"/>
                  <a:gd name="T13" fmla="*/ 0 h 13"/>
                  <a:gd name="T14" fmla="*/ 29 w 5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3">
                    <a:moveTo>
                      <a:pt x="29" y="0"/>
                    </a:moveTo>
                    <a:cubicBezTo>
                      <a:pt x="20" y="0"/>
                      <a:pt x="11" y="1"/>
                      <a:pt x="2" y="1"/>
                    </a:cubicBezTo>
                    <a:cubicBezTo>
                      <a:pt x="1" y="5"/>
                      <a:pt x="1" y="9"/>
                      <a:pt x="0" y="13"/>
                    </a:cubicBezTo>
                    <a:cubicBezTo>
                      <a:pt x="2" y="13"/>
                      <a:pt x="4" y="13"/>
                      <a:pt x="5" y="13"/>
                    </a:cubicBezTo>
                    <a:cubicBezTo>
                      <a:pt x="15" y="13"/>
                      <a:pt x="25" y="12"/>
                      <a:pt x="35" y="12"/>
                    </a:cubicBezTo>
                    <a:cubicBezTo>
                      <a:pt x="41" y="11"/>
                      <a:pt x="47" y="11"/>
                      <a:pt x="53" y="10"/>
                    </a:cubicBezTo>
                    <a:cubicBezTo>
                      <a:pt x="45" y="7"/>
                      <a:pt x="38" y="4"/>
                      <a:pt x="32" y="0"/>
                    </a:cubicBezTo>
                    <a:cubicBezTo>
                      <a:pt x="31" y="0"/>
                      <a:pt x="30" y="0"/>
                      <a:pt x="29"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2078" name="Freeform 1364"/>
              <p:cNvSpPr/>
              <p:nvPr/>
            </p:nvSpPr>
            <p:spPr bwMode="auto">
              <a:xfrm>
                <a:off x="2155" y="3780"/>
                <a:ext cx="39" cy="2"/>
              </a:xfrm>
              <a:custGeom>
                <a:avLst/>
                <a:gdLst>
                  <a:gd name="T0" fmla="*/ 0 w 47"/>
                  <a:gd name="T1" fmla="*/ 0 h 2"/>
                  <a:gd name="T2" fmla="*/ 47 w 47"/>
                  <a:gd name="T3" fmla="*/ 2 h 2"/>
                  <a:gd name="T4" fmla="*/ 0 w 47"/>
                  <a:gd name="T5" fmla="*/ 0 h 2"/>
                </a:gdLst>
                <a:ahLst/>
                <a:cxnLst>
                  <a:cxn ang="0">
                    <a:pos x="T0" y="T1"/>
                  </a:cxn>
                  <a:cxn ang="0">
                    <a:pos x="T2" y="T3"/>
                  </a:cxn>
                  <a:cxn ang="0">
                    <a:pos x="T4" y="T5"/>
                  </a:cxn>
                </a:cxnLst>
                <a:rect l="0" t="0" r="r" b="b"/>
                <a:pathLst>
                  <a:path w="47" h="2">
                    <a:moveTo>
                      <a:pt x="0" y="0"/>
                    </a:moveTo>
                    <a:cubicBezTo>
                      <a:pt x="15" y="1"/>
                      <a:pt x="31" y="2"/>
                      <a:pt x="47" y="2"/>
                    </a:cubicBezTo>
                    <a:cubicBezTo>
                      <a:pt x="31" y="2"/>
                      <a:pt x="15" y="1"/>
                      <a:pt x="0" y="0"/>
                    </a:cubicBezTo>
                  </a:path>
                </a:pathLst>
              </a:custGeom>
              <a:solidFill>
                <a:srgbClr val="BAD9E4"/>
              </a:solidFill>
              <a:ln>
                <a:noFill/>
              </a:ln>
            </p:spPr>
            <p:txBody>
              <a:bodyPr vert="horz" wrap="square" lIns="91440" tIns="45720" rIns="91440" bIns="45720" numCol="1" anchor="t" anchorCtr="0" compatLnSpc="1"/>
              <a:lstStyle/>
              <a:p>
                <a:endParaRPr lang="zh-CN" altLang="en-US"/>
              </a:p>
            </p:txBody>
          </p:sp>
          <p:sp>
            <p:nvSpPr>
              <p:cNvPr id="2079" name="Freeform 1365"/>
              <p:cNvSpPr/>
              <p:nvPr/>
            </p:nvSpPr>
            <p:spPr bwMode="auto">
              <a:xfrm>
                <a:off x="2119" y="3769"/>
                <a:ext cx="138" cy="14"/>
              </a:xfrm>
              <a:custGeom>
                <a:avLst/>
                <a:gdLst>
                  <a:gd name="T0" fmla="*/ 1 w 167"/>
                  <a:gd name="T1" fmla="*/ 0 h 17"/>
                  <a:gd name="T2" fmla="*/ 0 w 167"/>
                  <a:gd name="T3" fmla="*/ 8 h 17"/>
                  <a:gd name="T4" fmla="*/ 44 w 167"/>
                  <a:gd name="T5" fmla="*/ 14 h 17"/>
                  <a:gd name="T6" fmla="*/ 91 w 167"/>
                  <a:gd name="T7" fmla="*/ 16 h 17"/>
                  <a:gd name="T8" fmla="*/ 117 w 167"/>
                  <a:gd name="T9" fmla="*/ 17 h 17"/>
                  <a:gd name="T10" fmla="*/ 166 w 167"/>
                  <a:gd name="T11" fmla="*/ 16 h 17"/>
                  <a:gd name="T12" fmla="*/ 167 w 167"/>
                  <a:gd name="T13" fmla="*/ 8 h 17"/>
                  <a:gd name="T14" fmla="*/ 42 w 167"/>
                  <a:gd name="T15" fmla="*/ 4 h 17"/>
                  <a:gd name="T16" fmla="*/ 1 w 16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7">
                    <a:moveTo>
                      <a:pt x="1" y="0"/>
                    </a:moveTo>
                    <a:cubicBezTo>
                      <a:pt x="1" y="3"/>
                      <a:pt x="0" y="6"/>
                      <a:pt x="0" y="8"/>
                    </a:cubicBezTo>
                    <a:cubicBezTo>
                      <a:pt x="14" y="11"/>
                      <a:pt x="29" y="13"/>
                      <a:pt x="44" y="14"/>
                    </a:cubicBezTo>
                    <a:cubicBezTo>
                      <a:pt x="59" y="15"/>
                      <a:pt x="75" y="16"/>
                      <a:pt x="91" y="16"/>
                    </a:cubicBezTo>
                    <a:cubicBezTo>
                      <a:pt x="100" y="17"/>
                      <a:pt x="108" y="17"/>
                      <a:pt x="117" y="17"/>
                    </a:cubicBezTo>
                    <a:cubicBezTo>
                      <a:pt x="133" y="17"/>
                      <a:pt x="149" y="16"/>
                      <a:pt x="166" y="16"/>
                    </a:cubicBezTo>
                    <a:cubicBezTo>
                      <a:pt x="166" y="13"/>
                      <a:pt x="167" y="11"/>
                      <a:pt x="167" y="8"/>
                    </a:cubicBezTo>
                    <a:cubicBezTo>
                      <a:pt x="122" y="7"/>
                      <a:pt x="80" y="6"/>
                      <a:pt x="42" y="4"/>
                    </a:cubicBezTo>
                    <a:cubicBezTo>
                      <a:pt x="27" y="4"/>
                      <a:pt x="14" y="2"/>
                      <a:pt x="1"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2080" name="Freeform 1366"/>
              <p:cNvSpPr/>
              <p:nvPr/>
            </p:nvSpPr>
            <p:spPr bwMode="auto">
              <a:xfrm>
                <a:off x="2126" y="3725"/>
                <a:ext cx="52" cy="3"/>
              </a:xfrm>
              <a:custGeom>
                <a:avLst/>
                <a:gdLst>
                  <a:gd name="T0" fmla="*/ 53 w 62"/>
                  <a:gd name="T1" fmla="*/ 0 h 4"/>
                  <a:gd name="T2" fmla="*/ 35 w 62"/>
                  <a:gd name="T3" fmla="*/ 2 h 4"/>
                  <a:gd name="T4" fmla="*/ 5 w 62"/>
                  <a:gd name="T5" fmla="*/ 3 h 4"/>
                  <a:gd name="T6" fmla="*/ 0 w 62"/>
                  <a:gd name="T7" fmla="*/ 3 h 4"/>
                  <a:gd name="T8" fmla="*/ 0 w 62"/>
                  <a:gd name="T9" fmla="*/ 3 h 4"/>
                  <a:gd name="T10" fmla="*/ 34 w 62"/>
                  <a:gd name="T11" fmla="*/ 4 h 4"/>
                  <a:gd name="T12" fmla="*/ 62 w 62"/>
                  <a:gd name="T13" fmla="*/ 4 h 4"/>
                  <a:gd name="T14" fmla="*/ 53 w 6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
                    <a:moveTo>
                      <a:pt x="53" y="0"/>
                    </a:moveTo>
                    <a:cubicBezTo>
                      <a:pt x="47" y="1"/>
                      <a:pt x="41" y="1"/>
                      <a:pt x="35" y="2"/>
                    </a:cubicBezTo>
                    <a:cubicBezTo>
                      <a:pt x="25" y="2"/>
                      <a:pt x="15" y="3"/>
                      <a:pt x="5" y="3"/>
                    </a:cubicBezTo>
                    <a:cubicBezTo>
                      <a:pt x="4" y="3"/>
                      <a:pt x="2" y="3"/>
                      <a:pt x="0" y="3"/>
                    </a:cubicBezTo>
                    <a:cubicBezTo>
                      <a:pt x="0" y="3"/>
                      <a:pt x="0" y="3"/>
                      <a:pt x="0" y="3"/>
                    </a:cubicBezTo>
                    <a:cubicBezTo>
                      <a:pt x="11" y="4"/>
                      <a:pt x="22" y="4"/>
                      <a:pt x="34" y="4"/>
                    </a:cubicBezTo>
                    <a:cubicBezTo>
                      <a:pt x="43" y="4"/>
                      <a:pt x="52" y="4"/>
                      <a:pt x="62" y="4"/>
                    </a:cubicBezTo>
                    <a:cubicBezTo>
                      <a:pt x="59" y="3"/>
                      <a:pt x="56" y="2"/>
                      <a:pt x="53"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2081" name="Freeform 1367"/>
              <p:cNvSpPr/>
              <p:nvPr/>
            </p:nvSpPr>
            <p:spPr bwMode="auto">
              <a:xfrm>
                <a:off x="2119" y="3740"/>
                <a:ext cx="141" cy="36"/>
              </a:xfrm>
              <a:custGeom>
                <a:avLst/>
                <a:gdLst>
                  <a:gd name="T0" fmla="*/ 6 w 170"/>
                  <a:gd name="T1" fmla="*/ 0 h 43"/>
                  <a:gd name="T2" fmla="*/ 0 w 170"/>
                  <a:gd name="T3" fmla="*/ 35 h 43"/>
                  <a:gd name="T4" fmla="*/ 41 w 170"/>
                  <a:gd name="T5" fmla="*/ 39 h 43"/>
                  <a:gd name="T6" fmla="*/ 166 w 170"/>
                  <a:gd name="T7" fmla="*/ 43 h 43"/>
                  <a:gd name="T8" fmla="*/ 170 w 170"/>
                  <a:gd name="T9" fmla="*/ 23 h 43"/>
                  <a:gd name="T10" fmla="*/ 139 w 170"/>
                  <a:gd name="T11" fmla="*/ 5 h 43"/>
                  <a:gd name="T12" fmla="*/ 140 w 170"/>
                  <a:gd name="T13" fmla="*/ 4 h 43"/>
                  <a:gd name="T14" fmla="*/ 139 w 170"/>
                  <a:gd name="T15" fmla="*/ 4 h 43"/>
                  <a:gd name="T16" fmla="*/ 6 w 170"/>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43">
                    <a:moveTo>
                      <a:pt x="6" y="0"/>
                    </a:moveTo>
                    <a:cubicBezTo>
                      <a:pt x="4" y="13"/>
                      <a:pt x="2" y="24"/>
                      <a:pt x="0" y="35"/>
                    </a:cubicBezTo>
                    <a:cubicBezTo>
                      <a:pt x="13" y="37"/>
                      <a:pt x="26" y="39"/>
                      <a:pt x="41" y="39"/>
                    </a:cubicBezTo>
                    <a:cubicBezTo>
                      <a:pt x="79" y="41"/>
                      <a:pt x="121" y="42"/>
                      <a:pt x="166" y="43"/>
                    </a:cubicBezTo>
                    <a:cubicBezTo>
                      <a:pt x="167" y="37"/>
                      <a:pt x="169" y="30"/>
                      <a:pt x="170" y="23"/>
                    </a:cubicBezTo>
                    <a:cubicBezTo>
                      <a:pt x="149" y="18"/>
                      <a:pt x="137" y="11"/>
                      <a:pt x="139" y="5"/>
                    </a:cubicBezTo>
                    <a:cubicBezTo>
                      <a:pt x="139" y="5"/>
                      <a:pt x="139" y="5"/>
                      <a:pt x="140" y="4"/>
                    </a:cubicBezTo>
                    <a:cubicBezTo>
                      <a:pt x="139" y="4"/>
                      <a:pt x="139" y="4"/>
                      <a:pt x="139" y="4"/>
                    </a:cubicBezTo>
                    <a:cubicBezTo>
                      <a:pt x="93" y="3"/>
                      <a:pt x="49" y="2"/>
                      <a:pt x="6"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2082" name="Freeform 1368"/>
              <p:cNvSpPr/>
              <p:nvPr/>
            </p:nvSpPr>
            <p:spPr bwMode="auto">
              <a:xfrm>
                <a:off x="2233" y="3743"/>
                <a:ext cx="30" cy="16"/>
              </a:xfrm>
              <a:custGeom>
                <a:avLst/>
                <a:gdLst>
                  <a:gd name="T0" fmla="*/ 3 w 36"/>
                  <a:gd name="T1" fmla="*/ 0 h 19"/>
                  <a:gd name="T2" fmla="*/ 2 w 36"/>
                  <a:gd name="T3" fmla="*/ 1 h 19"/>
                  <a:gd name="T4" fmla="*/ 33 w 36"/>
                  <a:gd name="T5" fmla="*/ 19 h 19"/>
                  <a:gd name="T6" fmla="*/ 36 w 36"/>
                  <a:gd name="T7" fmla="*/ 5 h 19"/>
                  <a:gd name="T8" fmla="*/ 3 w 36"/>
                  <a:gd name="T9" fmla="*/ 0 h 19"/>
                </a:gdLst>
                <a:ahLst/>
                <a:cxnLst>
                  <a:cxn ang="0">
                    <a:pos x="T0" y="T1"/>
                  </a:cxn>
                  <a:cxn ang="0">
                    <a:pos x="T2" y="T3"/>
                  </a:cxn>
                  <a:cxn ang="0">
                    <a:pos x="T4" y="T5"/>
                  </a:cxn>
                  <a:cxn ang="0">
                    <a:pos x="T6" y="T7"/>
                  </a:cxn>
                  <a:cxn ang="0">
                    <a:pos x="T8" y="T9"/>
                  </a:cxn>
                </a:cxnLst>
                <a:rect l="0" t="0" r="r" b="b"/>
                <a:pathLst>
                  <a:path w="36" h="19">
                    <a:moveTo>
                      <a:pt x="3" y="0"/>
                    </a:moveTo>
                    <a:cubicBezTo>
                      <a:pt x="2" y="1"/>
                      <a:pt x="2" y="1"/>
                      <a:pt x="2" y="1"/>
                    </a:cubicBezTo>
                    <a:cubicBezTo>
                      <a:pt x="0" y="7"/>
                      <a:pt x="12" y="14"/>
                      <a:pt x="33" y="19"/>
                    </a:cubicBezTo>
                    <a:cubicBezTo>
                      <a:pt x="34" y="15"/>
                      <a:pt x="35" y="10"/>
                      <a:pt x="36" y="5"/>
                    </a:cubicBezTo>
                    <a:cubicBezTo>
                      <a:pt x="24" y="4"/>
                      <a:pt x="13" y="2"/>
                      <a:pt x="3" y="0"/>
                    </a:cubicBezTo>
                  </a:path>
                </a:pathLst>
              </a:custGeom>
              <a:solidFill>
                <a:srgbClr val="587580"/>
              </a:solidFill>
              <a:ln>
                <a:noFill/>
              </a:ln>
            </p:spPr>
            <p:txBody>
              <a:bodyPr vert="horz" wrap="square" lIns="91440" tIns="45720" rIns="91440" bIns="45720" numCol="1" anchor="t" anchorCtr="0" compatLnSpc="1"/>
              <a:lstStyle/>
              <a:p>
                <a:endParaRPr lang="zh-CN" altLang="en-US"/>
              </a:p>
            </p:txBody>
          </p:sp>
          <p:sp>
            <p:nvSpPr>
              <p:cNvPr id="2083" name="Freeform 1369"/>
              <p:cNvSpPr/>
              <p:nvPr/>
            </p:nvSpPr>
            <p:spPr bwMode="auto">
              <a:xfrm>
                <a:off x="2124" y="3727"/>
                <a:ext cx="111" cy="16"/>
              </a:xfrm>
              <a:custGeom>
                <a:avLst/>
                <a:gdLst>
                  <a:gd name="T0" fmla="*/ 2 w 133"/>
                  <a:gd name="T1" fmla="*/ 0 h 19"/>
                  <a:gd name="T2" fmla="*/ 0 w 133"/>
                  <a:gd name="T3" fmla="*/ 15 h 19"/>
                  <a:gd name="T4" fmla="*/ 133 w 133"/>
                  <a:gd name="T5" fmla="*/ 19 h 19"/>
                  <a:gd name="T6" fmla="*/ 64 w 133"/>
                  <a:gd name="T7" fmla="*/ 1 h 19"/>
                  <a:gd name="T8" fmla="*/ 36 w 133"/>
                  <a:gd name="T9" fmla="*/ 1 h 19"/>
                  <a:gd name="T10" fmla="*/ 2 w 133"/>
                  <a:gd name="T11" fmla="*/ 0 h 19"/>
                </a:gdLst>
                <a:ahLst/>
                <a:cxnLst>
                  <a:cxn ang="0">
                    <a:pos x="T0" y="T1"/>
                  </a:cxn>
                  <a:cxn ang="0">
                    <a:pos x="T2" y="T3"/>
                  </a:cxn>
                  <a:cxn ang="0">
                    <a:pos x="T4" y="T5"/>
                  </a:cxn>
                  <a:cxn ang="0">
                    <a:pos x="T6" y="T7"/>
                  </a:cxn>
                  <a:cxn ang="0">
                    <a:pos x="T8" y="T9"/>
                  </a:cxn>
                  <a:cxn ang="0">
                    <a:pos x="T10" y="T11"/>
                  </a:cxn>
                </a:cxnLst>
                <a:rect l="0" t="0" r="r" b="b"/>
                <a:pathLst>
                  <a:path w="133" h="19">
                    <a:moveTo>
                      <a:pt x="2" y="0"/>
                    </a:moveTo>
                    <a:cubicBezTo>
                      <a:pt x="1" y="5"/>
                      <a:pt x="0" y="10"/>
                      <a:pt x="0" y="15"/>
                    </a:cubicBezTo>
                    <a:cubicBezTo>
                      <a:pt x="43" y="17"/>
                      <a:pt x="87" y="18"/>
                      <a:pt x="133" y="19"/>
                    </a:cubicBezTo>
                    <a:cubicBezTo>
                      <a:pt x="105" y="14"/>
                      <a:pt x="82" y="8"/>
                      <a:pt x="64" y="1"/>
                    </a:cubicBezTo>
                    <a:cubicBezTo>
                      <a:pt x="54" y="1"/>
                      <a:pt x="45" y="1"/>
                      <a:pt x="36" y="1"/>
                    </a:cubicBezTo>
                    <a:cubicBezTo>
                      <a:pt x="24" y="1"/>
                      <a:pt x="13" y="1"/>
                      <a:pt x="2"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2084" name="Freeform 1370"/>
              <p:cNvSpPr/>
              <p:nvPr/>
            </p:nvSpPr>
            <p:spPr bwMode="auto">
              <a:xfrm>
                <a:off x="2153" y="3717"/>
                <a:ext cx="14" cy="0"/>
              </a:xfrm>
              <a:custGeom>
                <a:avLst/>
                <a:gdLst>
                  <a:gd name="T0" fmla="*/ 12 w 17"/>
                  <a:gd name="T1" fmla="*/ 0 h 1"/>
                  <a:gd name="T2" fmla="*/ 0 w 17"/>
                  <a:gd name="T3" fmla="*/ 0 h 1"/>
                  <a:gd name="T4" fmla="*/ 0 w 17"/>
                  <a:gd name="T5" fmla="*/ 0 h 1"/>
                  <a:gd name="T6" fmla="*/ 17 w 17"/>
                  <a:gd name="T7" fmla="*/ 1 h 1"/>
                  <a:gd name="T8" fmla="*/ 12 w 17"/>
                  <a:gd name="T9" fmla="*/ 0 h 1"/>
                </a:gdLst>
                <a:ahLst/>
                <a:cxnLst>
                  <a:cxn ang="0">
                    <a:pos x="T0" y="T1"/>
                  </a:cxn>
                  <a:cxn ang="0">
                    <a:pos x="T2" y="T3"/>
                  </a:cxn>
                  <a:cxn ang="0">
                    <a:pos x="T4" y="T5"/>
                  </a:cxn>
                  <a:cxn ang="0">
                    <a:pos x="T6" y="T7"/>
                  </a:cxn>
                  <a:cxn ang="0">
                    <a:pos x="T8" y="T9"/>
                  </a:cxn>
                </a:cxnLst>
                <a:rect l="0" t="0" r="r" b="b"/>
                <a:pathLst>
                  <a:path w="17" h="1">
                    <a:moveTo>
                      <a:pt x="12" y="0"/>
                    </a:moveTo>
                    <a:cubicBezTo>
                      <a:pt x="8" y="0"/>
                      <a:pt x="4" y="0"/>
                      <a:pt x="0" y="0"/>
                    </a:cubicBezTo>
                    <a:cubicBezTo>
                      <a:pt x="0" y="0"/>
                      <a:pt x="0" y="0"/>
                      <a:pt x="0" y="0"/>
                    </a:cubicBezTo>
                    <a:cubicBezTo>
                      <a:pt x="5" y="1"/>
                      <a:pt x="11" y="1"/>
                      <a:pt x="17" y="1"/>
                    </a:cubicBezTo>
                    <a:cubicBezTo>
                      <a:pt x="15" y="1"/>
                      <a:pt x="13" y="0"/>
                      <a:pt x="12" y="0"/>
                    </a:cubicBezTo>
                  </a:path>
                </a:pathLst>
              </a:custGeom>
              <a:solidFill>
                <a:srgbClr val="A2C9D8"/>
              </a:solidFill>
              <a:ln>
                <a:noFill/>
              </a:ln>
            </p:spPr>
            <p:txBody>
              <a:bodyPr vert="horz" wrap="square" lIns="91440" tIns="45720" rIns="91440" bIns="45720" numCol="1" anchor="t" anchorCtr="0" compatLnSpc="1"/>
              <a:lstStyle/>
              <a:p>
                <a:endParaRPr lang="zh-CN" altLang="en-US"/>
              </a:p>
            </p:txBody>
          </p:sp>
          <p:sp>
            <p:nvSpPr>
              <p:cNvPr id="2085" name="Freeform 1371"/>
              <p:cNvSpPr/>
              <p:nvPr/>
            </p:nvSpPr>
            <p:spPr bwMode="auto">
              <a:xfrm>
                <a:off x="2163" y="3716"/>
                <a:ext cx="37" cy="2"/>
              </a:xfrm>
              <a:custGeom>
                <a:avLst/>
                <a:gdLst>
                  <a:gd name="T0" fmla="*/ 45 w 45"/>
                  <a:gd name="T1" fmla="*/ 0 h 3"/>
                  <a:gd name="T2" fmla="*/ 0 w 45"/>
                  <a:gd name="T3" fmla="*/ 1 h 3"/>
                  <a:gd name="T4" fmla="*/ 5 w 45"/>
                  <a:gd name="T5" fmla="*/ 2 h 3"/>
                  <a:gd name="T6" fmla="*/ 45 w 45"/>
                  <a:gd name="T7" fmla="*/ 3 h 3"/>
                  <a:gd name="T8" fmla="*/ 45 w 45"/>
                  <a:gd name="T9" fmla="*/ 0 h 3"/>
                </a:gdLst>
                <a:ahLst/>
                <a:cxnLst>
                  <a:cxn ang="0">
                    <a:pos x="T0" y="T1"/>
                  </a:cxn>
                  <a:cxn ang="0">
                    <a:pos x="T2" y="T3"/>
                  </a:cxn>
                  <a:cxn ang="0">
                    <a:pos x="T4" y="T5"/>
                  </a:cxn>
                  <a:cxn ang="0">
                    <a:pos x="T6" y="T7"/>
                  </a:cxn>
                  <a:cxn ang="0">
                    <a:pos x="T8" y="T9"/>
                  </a:cxn>
                </a:cxnLst>
                <a:rect l="0" t="0" r="r" b="b"/>
                <a:pathLst>
                  <a:path w="45" h="3">
                    <a:moveTo>
                      <a:pt x="45" y="0"/>
                    </a:moveTo>
                    <a:cubicBezTo>
                      <a:pt x="30" y="1"/>
                      <a:pt x="15" y="1"/>
                      <a:pt x="0" y="1"/>
                    </a:cubicBezTo>
                    <a:cubicBezTo>
                      <a:pt x="1" y="1"/>
                      <a:pt x="3" y="2"/>
                      <a:pt x="5" y="2"/>
                    </a:cubicBezTo>
                    <a:cubicBezTo>
                      <a:pt x="18" y="3"/>
                      <a:pt x="32" y="3"/>
                      <a:pt x="45" y="3"/>
                    </a:cubicBezTo>
                    <a:cubicBezTo>
                      <a:pt x="45" y="3"/>
                      <a:pt x="45" y="2"/>
                      <a:pt x="45"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2086" name="Freeform 1372"/>
              <p:cNvSpPr/>
              <p:nvPr/>
            </p:nvSpPr>
            <p:spPr bwMode="auto">
              <a:xfrm>
                <a:off x="2200" y="3715"/>
                <a:ext cx="70" cy="5"/>
              </a:xfrm>
              <a:custGeom>
                <a:avLst/>
                <a:gdLst>
                  <a:gd name="T0" fmla="*/ 62 w 84"/>
                  <a:gd name="T1" fmla="*/ 0 h 6"/>
                  <a:gd name="T2" fmla="*/ 0 w 84"/>
                  <a:gd name="T3" fmla="*/ 1 h 6"/>
                  <a:gd name="T4" fmla="*/ 0 w 84"/>
                  <a:gd name="T5" fmla="*/ 4 h 6"/>
                  <a:gd name="T6" fmla="*/ 57 w 84"/>
                  <a:gd name="T7" fmla="*/ 6 h 6"/>
                  <a:gd name="T8" fmla="*/ 83 w 84"/>
                  <a:gd name="T9" fmla="*/ 5 h 6"/>
                  <a:gd name="T10" fmla="*/ 84 w 84"/>
                  <a:gd name="T11" fmla="*/ 3 h 6"/>
                  <a:gd name="T12" fmla="*/ 62 w 8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4" h="6">
                    <a:moveTo>
                      <a:pt x="62" y="0"/>
                    </a:moveTo>
                    <a:cubicBezTo>
                      <a:pt x="41" y="1"/>
                      <a:pt x="21" y="1"/>
                      <a:pt x="0" y="1"/>
                    </a:cubicBezTo>
                    <a:cubicBezTo>
                      <a:pt x="0" y="3"/>
                      <a:pt x="0" y="4"/>
                      <a:pt x="0" y="4"/>
                    </a:cubicBezTo>
                    <a:cubicBezTo>
                      <a:pt x="19" y="5"/>
                      <a:pt x="38" y="6"/>
                      <a:pt x="57" y="6"/>
                    </a:cubicBezTo>
                    <a:cubicBezTo>
                      <a:pt x="66" y="6"/>
                      <a:pt x="75" y="5"/>
                      <a:pt x="83" y="5"/>
                    </a:cubicBezTo>
                    <a:cubicBezTo>
                      <a:pt x="84" y="4"/>
                      <a:pt x="84" y="4"/>
                      <a:pt x="84" y="3"/>
                    </a:cubicBezTo>
                    <a:cubicBezTo>
                      <a:pt x="76" y="2"/>
                      <a:pt x="69" y="1"/>
                      <a:pt x="62"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2087" name="Freeform 1373"/>
              <p:cNvSpPr/>
              <p:nvPr/>
            </p:nvSpPr>
            <p:spPr bwMode="auto">
              <a:xfrm>
                <a:off x="2153" y="3717"/>
                <a:ext cx="44" cy="8"/>
              </a:xfrm>
              <a:custGeom>
                <a:avLst/>
                <a:gdLst>
                  <a:gd name="T0" fmla="*/ 0 w 54"/>
                  <a:gd name="T1" fmla="*/ 0 h 10"/>
                  <a:gd name="T2" fmla="*/ 21 w 54"/>
                  <a:gd name="T3" fmla="*/ 10 h 10"/>
                  <a:gd name="T4" fmla="*/ 54 w 54"/>
                  <a:gd name="T5" fmla="*/ 8 h 10"/>
                  <a:gd name="T6" fmla="*/ 17 w 54"/>
                  <a:gd name="T7" fmla="*/ 1 h 10"/>
                  <a:gd name="T8" fmla="*/ 0 w 54"/>
                  <a:gd name="T9" fmla="*/ 0 h 10"/>
                </a:gdLst>
                <a:ahLst/>
                <a:cxnLst>
                  <a:cxn ang="0">
                    <a:pos x="T0" y="T1"/>
                  </a:cxn>
                  <a:cxn ang="0">
                    <a:pos x="T2" y="T3"/>
                  </a:cxn>
                  <a:cxn ang="0">
                    <a:pos x="T4" y="T5"/>
                  </a:cxn>
                  <a:cxn ang="0">
                    <a:pos x="T6" y="T7"/>
                  </a:cxn>
                  <a:cxn ang="0">
                    <a:pos x="T8" y="T9"/>
                  </a:cxn>
                </a:cxnLst>
                <a:rect l="0" t="0" r="r" b="b"/>
                <a:pathLst>
                  <a:path w="54" h="10">
                    <a:moveTo>
                      <a:pt x="0" y="0"/>
                    </a:moveTo>
                    <a:cubicBezTo>
                      <a:pt x="6" y="4"/>
                      <a:pt x="13" y="7"/>
                      <a:pt x="21" y="10"/>
                    </a:cubicBezTo>
                    <a:cubicBezTo>
                      <a:pt x="32" y="10"/>
                      <a:pt x="43" y="9"/>
                      <a:pt x="54" y="8"/>
                    </a:cubicBezTo>
                    <a:cubicBezTo>
                      <a:pt x="41" y="6"/>
                      <a:pt x="29" y="4"/>
                      <a:pt x="17" y="1"/>
                    </a:cubicBezTo>
                    <a:cubicBezTo>
                      <a:pt x="11" y="1"/>
                      <a:pt x="5" y="1"/>
                      <a:pt x="0" y="0"/>
                    </a:cubicBezTo>
                  </a:path>
                </a:pathLst>
              </a:custGeom>
              <a:solidFill>
                <a:srgbClr val="8DB8CC"/>
              </a:solidFill>
              <a:ln>
                <a:noFill/>
              </a:ln>
            </p:spPr>
            <p:txBody>
              <a:bodyPr vert="horz" wrap="square" lIns="91440" tIns="45720" rIns="91440" bIns="45720" numCol="1" anchor="t" anchorCtr="0" compatLnSpc="1"/>
              <a:lstStyle/>
              <a:p>
                <a:endParaRPr lang="zh-CN" altLang="en-US"/>
              </a:p>
            </p:txBody>
          </p:sp>
          <p:sp>
            <p:nvSpPr>
              <p:cNvPr id="2088" name="Freeform 1374"/>
              <p:cNvSpPr/>
              <p:nvPr/>
            </p:nvSpPr>
            <p:spPr bwMode="auto">
              <a:xfrm>
                <a:off x="2167" y="3717"/>
                <a:ext cx="50" cy="6"/>
              </a:xfrm>
              <a:custGeom>
                <a:avLst/>
                <a:gdLst>
                  <a:gd name="T0" fmla="*/ 0 w 61"/>
                  <a:gd name="T1" fmla="*/ 0 h 7"/>
                  <a:gd name="T2" fmla="*/ 37 w 61"/>
                  <a:gd name="T3" fmla="*/ 7 h 7"/>
                  <a:gd name="T4" fmla="*/ 61 w 61"/>
                  <a:gd name="T5" fmla="*/ 5 h 7"/>
                  <a:gd name="T6" fmla="*/ 44 w 61"/>
                  <a:gd name="T7" fmla="*/ 3 h 7"/>
                  <a:gd name="T8" fmla="*/ 42 w 61"/>
                  <a:gd name="T9" fmla="*/ 3 h 7"/>
                  <a:gd name="T10" fmla="*/ 41 w 61"/>
                  <a:gd name="T11" fmla="*/ 2 h 7"/>
                  <a:gd name="T12" fmla="*/ 41 w 61"/>
                  <a:gd name="T13" fmla="*/ 4 h 7"/>
                  <a:gd name="T14" fmla="*/ 40 w 61"/>
                  <a:gd name="T15" fmla="*/ 1 h 7"/>
                  <a:gd name="T16" fmla="*/ 0 w 6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7">
                    <a:moveTo>
                      <a:pt x="0" y="0"/>
                    </a:moveTo>
                    <a:cubicBezTo>
                      <a:pt x="12" y="3"/>
                      <a:pt x="24" y="5"/>
                      <a:pt x="37" y="7"/>
                    </a:cubicBezTo>
                    <a:cubicBezTo>
                      <a:pt x="45" y="7"/>
                      <a:pt x="53" y="6"/>
                      <a:pt x="61" y="5"/>
                    </a:cubicBezTo>
                    <a:cubicBezTo>
                      <a:pt x="44" y="3"/>
                      <a:pt x="44" y="3"/>
                      <a:pt x="44" y="3"/>
                    </a:cubicBezTo>
                    <a:cubicBezTo>
                      <a:pt x="42" y="3"/>
                      <a:pt x="42" y="3"/>
                      <a:pt x="42" y="3"/>
                    </a:cubicBezTo>
                    <a:cubicBezTo>
                      <a:pt x="41" y="2"/>
                      <a:pt x="41" y="2"/>
                      <a:pt x="41" y="2"/>
                    </a:cubicBezTo>
                    <a:cubicBezTo>
                      <a:pt x="41" y="3"/>
                      <a:pt x="41" y="4"/>
                      <a:pt x="41" y="4"/>
                    </a:cubicBezTo>
                    <a:cubicBezTo>
                      <a:pt x="41" y="4"/>
                      <a:pt x="41" y="3"/>
                      <a:pt x="40" y="1"/>
                    </a:cubicBezTo>
                    <a:cubicBezTo>
                      <a:pt x="27" y="1"/>
                      <a:pt x="13" y="1"/>
                      <a:pt x="0"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2089" name="Freeform 1375"/>
              <p:cNvSpPr/>
              <p:nvPr/>
            </p:nvSpPr>
            <p:spPr bwMode="auto">
              <a:xfrm>
                <a:off x="2200" y="3718"/>
                <a:ext cx="47" cy="4"/>
              </a:xfrm>
              <a:custGeom>
                <a:avLst/>
                <a:gdLst>
                  <a:gd name="T0" fmla="*/ 0 w 57"/>
                  <a:gd name="T1" fmla="*/ 0 h 4"/>
                  <a:gd name="T2" fmla="*/ 1 w 57"/>
                  <a:gd name="T3" fmla="*/ 3 h 4"/>
                  <a:gd name="T4" fmla="*/ 1 w 57"/>
                  <a:gd name="T5" fmla="*/ 1 h 4"/>
                  <a:gd name="T6" fmla="*/ 2 w 57"/>
                  <a:gd name="T7" fmla="*/ 2 h 4"/>
                  <a:gd name="T8" fmla="*/ 4 w 57"/>
                  <a:gd name="T9" fmla="*/ 2 h 4"/>
                  <a:gd name="T10" fmla="*/ 21 w 57"/>
                  <a:gd name="T11" fmla="*/ 4 h 4"/>
                  <a:gd name="T12" fmla="*/ 57 w 57"/>
                  <a:gd name="T13" fmla="*/ 2 h 4"/>
                  <a:gd name="T14" fmla="*/ 0 w 5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
                    <a:moveTo>
                      <a:pt x="0" y="0"/>
                    </a:moveTo>
                    <a:cubicBezTo>
                      <a:pt x="1" y="2"/>
                      <a:pt x="1" y="3"/>
                      <a:pt x="1" y="3"/>
                    </a:cubicBezTo>
                    <a:cubicBezTo>
                      <a:pt x="1" y="3"/>
                      <a:pt x="1" y="2"/>
                      <a:pt x="1" y="1"/>
                    </a:cubicBezTo>
                    <a:cubicBezTo>
                      <a:pt x="2" y="2"/>
                      <a:pt x="2" y="2"/>
                      <a:pt x="2" y="2"/>
                    </a:cubicBezTo>
                    <a:cubicBezTo>
                      <a:pt x="4" y="2"/>
                      <a:pt x="4" y="2"/>
                      <a:pt x="4" y="2"/>
                    </a:cubicBezTo>
                    <a:cubicBezTo>
                      <a:pt x="21" y="4"/>
                      <a:pt x="21" y="4"/>
                      <a:pt x="21" y="4"/>
                    </a:cubicBezTo>
                    <a:cubicBezTo>
                      <a:pt x="33" y="4"/>
                      <a:pt x="45" y="3"/>
                      <a:pt x="57" y="2"/>
                    </a:cubicBezTo>
                    <a:cubicBezTo>
                      <a:pt x="38" y="2"/>
                      <a:pt x="19" y="1"/>
                      <a:pt x="0" y="0"/>
                    </a:cubicBezTo>
                  </a:path>
                </a:pathLst>
              </a:custGeom>
              <a:solidFill>
                <a:srgbClr val="6B9DB6"/>
              </a:solidFill>
              <a:ln>
                <a:noFill/>
              </a:ln>
            </p:spPr>
            <p:txBody>
              <a:bodyPr vert="horz" wrap="square" lIns="91440" tIns="45720" rIns="91440" bIns="45720" numCol="1" anchor="t" anchorCtr="0" compatLnSpc="1"/>
              <a:lstStyle/>
              <a:p>
                <a:endParaRPr lang="zh-CN" altLang="en-US"/>
              </a:p>
            </p:txBody>
          </p:sp>
          <p:sp>
            <p:nvSpPr>
              <p:cNvPr id="2090" name="Freeform 1376"/>
              <p:cNvSpPr/>
              <p:nvPr/>
            </p:nvSpPr>
            <p:spPr bwMode="auto">
              <a:xfrm>
                <a:off x="2247" y="3719"/>
                <a:ext cx="22" cy="2"/>
              </a:xfrm>
              <a:custGeom>
                <a:avLst/>
                <a:gdLst>
                  <a:gd name="T0" fmla="*/ 26 w 26"/>
                  <a:gd name="T1" fmla="*/ 0 h 2"/>
                  <a:gd name="T2" fmla="*/ 0 w 26"/>
                  <a:gd name="T3" fmla="*/ 1 h 2"/>
                  <a:gd name="T4" fmla="*/ 26 w 26"/>
                  <a:gd name="T5" fmla="*/ 2 h 2"/>
                  <a:gd name="T6" fmla="*/ 26 w 26"/>
                  <a:gd name="T7" fmla="*/ 0 h 2"/>
                </a:gdLst>
                <a:ahLst/>
                <a:cxnLst>
                  <a:cxn ang="0">
                    <a:pos x="T0" y="T1"/>
                  </a:cxn>
                  <a:cxn ang="0">
                    <a:pos x="T2" y="T3"/>
                  </a:cxn>
                  <a:cxn ang="0">
                    <a:pos x="T4" y="T5"/>
                  </a:cxn>
                  <a:cxn ang="0">
                    <a:pos x="T6" y="T7"/>
                  </a:cxn>
                </a:cxnLst>
                <a:rect l="0" t="0" r="r" b="b"/>
                <a:pathLst>
                  <a:path w="26" h="2">
                    <a:moveTo>
                      <a:pt x="26" y="0"/>
                    </a:moveTo>
                    <a:cubicBezTo>
                      <a:pt x="18" y="0"/>
                      <a:pt x="9" y="1"/>
                      <a:pt x="0" y="1"/>
                    </a:cubicBezTo>
                    <a:cubicBezTo>
                      <a:pt x="9" y="1"/>
                      <a:pt x="17" y="2"/>
                      <a:pt x="26" y="2"/>
                    </a:cubicBezTo>
                    <a:cubicBezTo>
                      <a:pt x="26" y="1"/>
                      <a:pt x="26" y="0"/>
                      <a:pt x="26" y="0"/>
                    </a:cubicBezTo>
                  </a:path>
                </a:pathLst>
              </a:custGeom>
              <a:solidFill>
                <a:srgbClr val="6B9DB6"/>
              </a:solidFill>
              <a:ln>
                <a:noFill/>
              </a:ln>
            </p:spPr>
            <p:txBody>
              <a:bodyPr vert="horz" wrap="square" lIns="91440" tIns="45720" rIns="91440" bIns="45720" numCol="1" anchor="t" anchorCtr="0" compatLnSpc="1"/>
              <a:lstStyle/>
              <a:p>
                <a:endParaRPr lang="zh-CN" altLang="en-US"/>
              </a:p>
            </p:txBody>
          </p:sp>
          <p:sp>
            <p:nvSpPr>
              <p:cNvPr id="2091" name="Freeform 1377"/>
              <p:cNvSpPr/>
              <p:nvPr/>
            </p:nvSpPr>
            <p:spPr bwMode="auto">
              <a:xfrm>
                <a:off x="2170" y="3723"/>
                <a:ext cx="45" cy="5"/>
              </a:xfrm>
              <a:custGeom>
                <a:avLst/>
                <a:gdLst>
                  <a:gd name="T0" fmla="*/ 33 w 54"/>
                  <a:gd name="T1" fmla="*/ 0 h 6"/>
                  <a:gd name="T2" fmla="*/ 0 w 54"/>
                  <a:gd name="T3" fmla="*/ 2 h 6"/>
                  <a:gd name="T4" fmla="*/ 9 w 54"/>
                  <a:gd name="T5" fmla="*/ 6 h 6"/>
                  <a:gd name="T6" fmla="*/ 54 w 54"/>
                  <a:gd name="T7" fmla="*/ 3 h 6"/>
                  <a:gd name="T8" fmla="*/ 33 w 54"/>
                  <a:gd name="T9" fmla="*/ 0 h 6"/>
                </a:gdLst>
                <a:ahLst/>
                <a:cxnLst>
                  <a:cxn ang="0">
                    <a:pos x="T0" y="T1"/>
                  </a:cxn>
                  <a:cxn ang="0">
                    <a:pos x="T2" y="T3"/>
                  </a:cxn>
                  <a:cxn ang="0">
                    <a:pos x="T4" y="T5"/>
                  </a:cxn>
                  <a:cxn ang="0">
                    <a:pos x="T6" y="T7"/>
                  </a:cxn>
                  <a:cxn ang="0">
                    <a:pos x="T8" y="T9"/>
                  </a:cxn>
                </a:cxnLst>
                <a:rect l="0" t="0" r="r" b="b"/>
                <a:pathLst>
                  <a:path w="54" h="6">
                    <a:moveTo>
                      <a:pt x="33" y="0"/>
                    </a:moveTo>
                    <a:cubicBezTo>
                      <a:pt x="22" y="1"/>
                      <a:pt x="11" y="2"/>
                      <a:pt x="0" y="2"/>
                    </a:cubicBezTo>
                    <a:cubicBezTo>
                      <a:pt x="3" y="4"/>
                      <a:pt x="6" y="5"/>
                      <a:pt x="9" y="6"/>
                    </a:cubicBezTo>
                    <a:cubicBezTo>
                      <a:pt x="23" y="5"/>
                      <a:pt x="38" y="4"/>
                      <a:pt x="54" y="3"/>
                    </a:cubicBezTo>
                    <a:cubicBezTo>
                      <a:pt x="47" y="2"/>
                      <a:pt x="40" y="1"/>
                      <a:pt x="33"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2092" name="Freeform 1378"/>
              <p:cNvSpPr>
                <a:spLocks noEditPoints="1"/>
              </p:cNvSpPr>
              <p:nvPr/>
            </p:nvSpPr>
            <p:spPr bwMode="auto">
              <a:xfrm>
                <a:off x="2197" y="3722"/>
                <a:ext cx="39" cy="4"/>
              </a:xfrm>
              <a:custGeom>
                <a:avLst/>
                <a:gdLst>
                  <a:gd name="T0" fmla="*/ 27 w 46"/>
                  <a:gd name="T1" fmla="*/ 1 h 5"/>
                  <a:gd name="T2" fmla="*/ 28 w 46"/>
                  <a:gd name="T3" fmla="*/ 5 h 5"/>
                  <a:gd name="T4" fmla="*/ 46 w 46"/>
                  <a:gd name="T5" fmla="*/ 4 h 5"/>
                  <a:gd name="T6" fmla="*/ 27 w 46"/>
                  <a:gd name="T7" fmla="*/ 1 h 5"/>
                  <a:gd name="T8" fmla="*/ 24 w 46"/>
                  <a:gd name="T9" fmla="*/ 0 h 5"/>
                  <a:gd name="T10" fmla="*/ 0 w 46"/>
                  <a:gd name="T11" fmla="*/ 2 h 5"/>
                  <a:gd name="T12" fmla="*/ 21 w 46"/>
                  <a:gd name="T13" fmla="*/ 5 h 5"/>
                  <a:gd name="T14" fmla="*/ 27 w 46"/>
                  <a:gd name="T15" fmla="*/ 5 h 5"/>
                  <a:gd name="T16" fmla="*/ 27 w 46"/>
                  <a:gd name="T17" fmla="*/ 1 h 5"/>
                  <a:gd name="T18" fmla="*/ 26 w 46"/>
                  <a:gd name="T19" fmla="*/ 1 h 5"/>
                  <a:gd name="T20" fmla="*/ 24 w 4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
                    <a:moveTo>
                      <a:pt x="27" y="1"/>
                    </a:moveTo>
                    <a:cubicBezTo>
                      <a:pt x="27" y="2"/>
                      <a:pt x="27" y="4"/>
                      <a:pt x="28" y="5"/>
                    </a:cubicBezTo>
                    <a:cubicBezTo>
                      <a:pt x="34" y="4"/>
                      <a:pt x="40" y="4"/>
                      <a:pt x="46" y="4"/>
                    </a:cubicBezTo>
                    <a:cubicBezTo>
                      <a:pt x="27" y="1"/>
                      <a:pt x="27" y="1"/>
                      <a:pt x="27" y="1"/>
                    </a:cubicBezTo>
                    <a:moveTo>
                      <a:pt x="24" y="0"/>
                    </a:moveTo>
                    <a:cubicBezTo>
                      <a:pt x="16" y="1"/>
                      <a:pt x="8" y="2"/>
                      <a:pt x="0" y="2"/>
                    </a:cubicBezTo>
                    <a:cubicBezTo>
                      <a:pt x="7" y="3"/>
                      <a:pt x="14" y="4"/>
                      <a:pt x="21" y="5"/>
                    </a:cubicBezTo>
                    <a:cubicBezTo>
                      <a:pt x="23" y="5"/>
                      <a:pt x="25" y="5"/>
                      <a:pt x="27" y="5"/>
                    </a:cubicBezTo>
                    <a:cubicBezTo>
                      <a:pt x="27" y="4"/>
                      <a:pt x="27" y="2"/>
                      <a:pt x="27" y="1"/>
                    </a:cubicBezTo>
                    <a:cubicBezTo>
                      <a:pt x="26" y="1"/>
                      <a:pt x="26" y="1"/>
                      <a:pt x="26" y="1"/>
                    </a:cubicBezTo>
                    <a:cubicBezTo>
                      <a:pt x="24" y="0"/>
                      <a:pt x="24" y="0"/>
                      <a:pt x="24" y="0"/>
                    </a:cubicBezTo>
                  </a:path>
                </a:pathLst>
              </a:custGeom>
              <a:solidFill>
                <a:srgbClr val="6B9DB6"/>
              </a:solidFill>
              <a:ln>
                <a:noFill/>
              </a:ln>
            </p:spPr>
            <p:txBody>
              <a:bodyPr vert="horz" wrap="square" lIns="91440" tIns="45720" rIns="91440" bIns="45720" numCol="1" anchor="t" anchorCtr="0" compatLnSpc="1"/>
              <a:lstStyle/>
              <a:p>
                <a:endParaRPr lang="zh-CN" altLang="en-US"/>
              </a:p>
            </p:txBody>
          </p:sp>
          <p:sp>
            <p:nvSpPr>
              <p:cNvPr id="2093" name="Freeform 1379"/>
              <p:cNvSpPr/>
              <p:nvPr/>
            </p:nvSpPr>
            <p:spPr bwMode="auto">
              <a:xfrm>
                <a:off x="2217" y="3720"/>
                <a:ext cx="52" cy="6"/>
              </a:xfrm>
              <a:custGeom>
                <a:avLst/>
                <a:gdLst>
                  <a:gd name="T0" fmla="*/ 36 w 62"/>
                  <a:gd name="T1" fmla="*/ 0 h 7"/>
                  <a:gd name="T2" fmla="*/ 0 w 62"/>
                  <a:gd name="T3" fmla="*/ 2 h 7"/>
                  <a:gd name="T4" fmla="*/ 2 w 62"/>
                  <a:gd name="T5" fmla="*/ 3 h 7"/>
                  <a:gd name="T6" fmla="*/ 3 w 62"/>
                  <a:gd name="T7" fmla="*/ 3 h 7"/>
                  <a:gd name="T8" fmla="*/ 3 w 62"/>
                  <a:gd name="T9" fmla="*/ 7 h 7"/>
                  <a:gd name="T10" fmla="*/ 4 w 62"/>
                  <a:gd name="T11" fmla="*/ 7 h 7"/>
                  <a:gd name="T12" fmla="*/ 3 w 62"/>
                  <a:gd name="T13" fmla="*/ 3 h 7"/>
                  <a:gd name="T14" fmla="*/ 22 w 62"/>
                  <a:gd name="T15" fmla="*/ 6 h 7"/>
                  <a:gd name="T16" fmla="*/ 62 w 62"/>
                  <a:gd name="T17" fmla="*/ 2 h 7"/>
                  <a:gd name="T18" fmla="*/ 62 w 62"/>
                  <a:gd name="T19" fmla="*/ 1 h 7"/>
                  <a:gd name="T20" fmla="*/ 36 w 62"/>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7">
                    <a:moveTo>
                      <a:pt x="36" y="0"/>
                    </a:moveTo>
                    <a:cubicBezTo>
                      <a:pt x="24" y="1"/>
                      <a:pt x="12" y="2"/>
                      <a:pt x="0" y="2"/>
                    </a:cubicBezTo>
                    <a:cubicBezTo>
                      <a:pt x="2" y="3"/>
                      <a:pt x="2" y="3"/>
                      <a:pt x="2" y="3"/>
                    </a:cubicBezTo>
                    <a:cubicBezTo>
                      <a:pt x="3" y="3"/>
                      <a:pt x="3" y="3"/>
                      <a:pt x="3" y="3"/>
                    </a:cubicBezTo>
                    <a:cubicBezTo>
                      <a:pt x="3" y="4"/>
                      <a:pt x="3" y="6"/>
                      <a:pt x="3" y="7"/>
                    </a:cubicBezTo>
                    <a:cubicBezTo>
                      <a:pt x="3" y="7"/>
                      <a:pt x="4" y="7"/>
                      <a:pt x="4" y="7"/>
                    </a:cubicBezTo>
                    <a:cubicBezTo>
                      <a:pt x="3" y="6"/>
                      <a:pt x="3" y="4"/>
                      <a:pt x="3" y="3"/>
                    </a:cubicBezTo>
                    <a:cubicBezTo>
                      <a:pt x="22" y="6"/>
                      <a:pt x="22" y="6"/>
                      <a:pt x="22" y="6"/>
                    </a:cubicBezTo>
                    <a:cubicBezTo>
                      <a:pt x="35" y="4"/>
                      <a:pt x="48" y="3"/>
                      <a:pt x="62" y="2"/>
                    </a:cubicBezTo>
                    <a:cubicBezTo>
                      <a:pt x="62" y="2"/>
                      <a:pt x="62" y="1"/>
                      <a:pt x="62" y="1"/>
                    </a:cubicBezTo>
                    <a:cubicBezTo>
                      <a:pt x="53" y="1"/>
                      <a:pt x="45" y="0"/>
                      <a:pt x="36" y="0"/>
                    </a:cubicBezTo>
                  </a:path>
                </a:pathLst>
              </a:custGeom>
              <a:solidFill>
                <a:srgbClr val="5D91AD"/>
              </a:solidFill>
              <a:ln>
                <a:noFill/>
              </a:ln>
            </p:spPr>
            <p:txBody>
              <a:bodyPr vert="horz" wrap="square" lIns="91440" tIns="45720" rIns="91440" bIns="45720" numCol="1" anchor="t" anchorCtr="0" compatLnSpc="1"/>
              <a:lstStyle/>
              <a:p>
                <a:endParaRPr lang="zh-CN" altLang="en-US"/>
              </a:p>
            </p:txBody>
          </p:sp>
          <p:sp>
            <p:nvSpPr>
              <p:cNvPr id="2094" name="Freeform 1380"/>
              <p:cNvSpPr/>
              <p:nvPr/>
            </p:nvSpPr>
            <p:spPr bwMode="auto">
              <a:xfrm>
                <a:off x="2235" y="3743"/>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path>
                </a:pathLst>
              </a:custGeom>
              <a:solidFill>
                <a:srgbClr val="7AABC1"/>
              </a:solidFill>
              <a:ln>
                <a:noFill/>
              </a:ln>
            </p:spPr>
            <p:txBody>
              <a:bodyPr vert="horz" wrap="square" lIns="91440" tIns="45720" rIns="91440" bIns="45720" numCol="1" anchor="t" anchorCtr="0" compatLnSpc="1"/>
              <a:lstStyle/>
              <a:p>
                <a:endParaRPr lang="zh-CN" altLang="en-US"/>
              </a:p>
            </p:txBody>
          </p:sp>
          <p:sp>
            <p:nvSpPr>
              <p:cNvPr id="2095" name="Freeform 1381"/>
              <p:cNvSpPr/>
              <p:nvPr/>
            </p:nvSpPr>
            <p:spPr bwMode="auto">
              <a:xfrm>
                <a:off x="2236" y="3743"/>
                <a:ext cx="28" cy="4"/>
              </a:xfrm>
              <a:custGeom>
                <a:avLst/>
                <a:gdLst>
                  <a:gd name="T0" fmla="*/ 0 w 34"/>
                  <a:gd name="T1" fmla="*/ 0 h 5"/>
                  <a:gd name="T2" fmla="*/ 0 w 34"/>
                  <a:gd name="T3" fmla="*/ 0 h 5"/>
                  <a:gd name="T4" fmla="*/ 33 w 34"/>
                  <a:gd name="T5" fmla="*/ 5 h 5"/>
                  <a:gd name="T6" fmla="*/ 34 w 34"/>
                  <a:gd name="T7" fmla="*/ 1 h 5"/>
                  <a:gd name="T8" fmla="*/ 0 w 34"/>
                  <a:gd name="T9" fmla="*/ 0 h 5"/>
                </a:gdLst>
                <a:ahLst/>
                <a:cxnLst>
                  <a:cxn ang="0">
                    <a:pos x="T0" y="T1"/>
                  </a:cxn>
                  <a:cxn ang="0">
                    <a:pos x="T2" y="T3"/>
                  </a:cxn>
                  <a:cxn ang="0">
                    <a:pos x="T4" y="T5"/>
                  </a:cxn>
                  <a:cxn ang="0">
                    <a:pos x="T6" y="T7"/>
                  </a:cxn>
                  <a:cxn ang="0">
                    <a:pos x="T8" y="T9"/>
                  </a:cxn>
                </a:cxnLst>
                <a:rect l="0" t="0" r="r" b="b"/>
                <a:pathLst>
                  <a:path w="34" h="5">
                    <a:moveTo>
                      <a:pt x="0" y="0"/>
                    </a:moveTo>
                    <a:cubicBezTo>
                      <a:pt x="0" y="0"/>
                      <a:pt x="0" y="0"/>
                      <a:pt x="0" y="0"/>
                    </a:cubicBezTo>
                    <a:cubicBezTo>
                      <a:pt x="10" y="2"/>
                      <a:pt x="21" y="4"/>
                      <a:pt x="33" y="5"/>
                    </a:cubicBezTo>
                    <a:cubicBezTo>
                      <a:pt x="34" y="4"/>
                      <a:pt x="34" y="2"/>
                      <a:pt x="34" y="1"/>
                    </a:cubicBezTo>
                    <a:cubicBezTo>
                      <a:pt x="23" y="1"/>
                      <a:pt x="11" y="0"/>
                      <a:pt x="0" y="0"/>
                    </a:cubicBezTo>
                  </a:path>
                </a:pathLst>
              </a:custGeom>
              <a:solidFill>
                <a:srgbClr val="4C6D79"/>
              </a:solidFill>
              <a:ln>
                <a:noFill/>
              </a:ln>
            </p:spPr>
            <p:txBody>
              <a:bodyPr vert="horz" wrap="square" lIns="91440" tIns="45720" rIns="91440" bIns="45720" numCol="1" anchor="t" anchorCtr="0" compatLnSpc="1"/>
              <a:lstStyle/>
              <a:p>
                <a:endParaRPr lang="zh-CN" altLang="en-US"/>
              </a:p>
            </p:txBody>
          </p:sp>
          <p:sp>
            <p:nvSpPr>
              <p:cNvPr id="2096" name="Freeform 1382"/>
              <p:cNvSpPr/>
              <p:nvPr/>
            </p:nvSpPr>
            <p:spPr bwMode="auto">
              <a:xfrm>
                <a:off x="2178" y="3726"/>
                <a:ext cx="88" cy="17"/>
              </a:xfrm>
              <a:custGeom>
                <a:avLst/>
                <a:gdLst>
                  <a:gd name="T0" fmla="*/ 45 w 107"/>
                  <a:gd name="T1" fmla="*/ 0 h 21"/>
                  <a:gd name="T2" fmla="*/ 0 w 107"/>
                  <a:gd name="T3" fmla="*/ 3 h 21"/>
                  <a:gd name="T4" fmla="*/ 69 w 107"/>
                  <a:gd name="T5" fmla="*/ 21 h 21"/>
                  <a:gd name="T6" fmla="*/ 70 w 107"/>
                  <a:gd name="T7" fmla="*/ 21 h 21"/>
                  <a:gd name="T8" fmla="*/ 106 w 107"/>
                  <a:gd name="T9" fmla="*/ 11 h 21"/>
                  <a:gd name="T10" fmla="*/ 107 w 107"/>
                  <a:gd name="T11" fmla="*/ 9 h 21"/>
                  <a:gd name="T12" fmla="*/ 52 w 107"/>
                  <a:gd name="T13" fmla="*/ 1 h 21"/>
                  <a:gd name="T14" fmla="*/ 52 w 107"/>
                  <a:gd name="T15" fmla="*/ 6 h 21"/>
                  <a:gd name="T16" fmla="*/ 52 w 107"/>
                  <a:gd name="T17" fmla="*/ 1 h 21"/>
                  <a:gd name="T18" fmla="*/ 45 w 107"/>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21">
                    <a:moveTo>
                      <a:pt x="45" y="0"/>
                    </a:moveTo>
                    <a:cubicBezTo>
                      <a:pt x="29" y="1"/>
                      <a:pt x="14" y="2"/>
                      <a:pt x="0" y="3"/>
                    </a:cubicBezTo>
                    <a:cubicBezTo>
                      <a:pt x="18" y="10"/>
                      <a:pt x="41" y="16"/>
                      <a:pt x="69" y="21"/>
                    </a:cubicBezTo>
                    <a:cubicBezTo>
                      <a:pt x="69" y="21"/>
                      <a:pt x="69" y="21"/>
                      <a:pt x="70" y="21"/>
                    </a:cubicBezTo>
                    <a:cubicBezTo>
                      <a:pt x="72" y="17"/>
                      <a:pt x="85" y="14"/>
                      <a:pt x="106" y="11"/>
                    </a:cubicBezTo>
                    <a:cubicBezTo>
                      <a:pt x="107" y="10"/>
                      <a:pt x="107" y="9"/>
                      <a:pt x="107" y="9"/>
                    </a:cubicBezTo>
                    <a:cubicBezTo>
                      <a:pt x="88" y="6"/>
                      <a:pt x="69" y="4"/>
                      <a:pt x="52" y="1"/>
                    </a:cubicBezTo>
                    <a:cubicBezTo>
                      <a:pt x="52" y="5"/>
                      <a:pt x="52" y="6"/>
                      <a:pt x="52" y="6"/>
                    </a:cubicBezTo>
                    <a:cubicBezTo>
                      <a:pt x="52" y="6"/>
                      <a:pt x="52" y="5"/>
                      <a:pt x="52" y="1"/>
                    </a:cubicBezTo>
                    <a:cubicBezTo>
                      <a:pt x="49" y="1"/>
                      <a:pt x="47" y="1"/>
                      <a:pt x="45" y="0"/>
                    </a:cubicBezTo>
                  </a:path>
                </a:pathLst>
              </a:custGeom>
              <a:solidFill>
                <a:srgbClr val="6B9DB6"/>
              </a:solidFill>
              <a:ln>
                <a:noFill/>
              </a:ln>
            </p:spPr>
            <p:txBody>
              <a:bodyPr vert="horz" wrap="square" lIns="91440" tIns="45720" rIns="91440" bIns="45720" numCol="1" anchor="t" anchorCtr="0" compatLnSpc="1"/>
              <a:lstStyle/>
              <a:p>
                <a:endParaRPr lang="zh-CN" altLang="en-US"/>
              </a:p>
            </p:txBody>
          </p:sp>
          <p:sp>
            <p:nvSpPr>
              <p:cNvPr id="2097" name="Freeform 1383"/>
              <p:cNvSpPr/>
              <p:nvPr/>
            </p:nvSpPr>
            <p:spPr bwMode="auto">
              <a:xfrm>
                <a:off x="2236" y="3735"/>
                <a:ext cx="29" cy="9"/>
              </a:xfrm>
              <a:custGeom>
                <a:avLst/>
                <a:gdLst>
                  <a:gd name="T0" fmla="*/ 36 w 36"/>
                  <a:gd name="T1" fmla="*/ 0 h 11"/>
                  <a:gd name="T2" fmla="*/ 0 w 36"/>
                  <a:gd name="T3" fmla="*/ 10 h 11"/>
                  <a:gd name="T4" fmla="*/ 34 w 36"/>
                  <a:gd name="T5" fmla="*/ 11 h 11"/>
                  <a:gd name="T6" fmla="*/ 36 w 36"/>
                  <a:gd name="T7" fmla="*/ 0 h 11"/>
                </a:gdLst>
                <a:ahLst/>
                <a:cxnLst>
                  <a:cxn ang="0">
                    <a:pos x="T0" y="T1"/>
                  </a:cxn>
                  <a:cxn ang="0">
                    <a:pos x="T2" y="T3"/>
                  </a:cxn>
                  <a:cxn ang="0">
                    <a:pos x="T4" y="T5"/>
                  </a:cxn>
                  <a:cxn ang="0">
                    <a:pos x="T6" y="T7"/>
                  </a:cxn>
                </a:cxnLst>
                <a:rect l="0" t="0" r="r" b="b"/>
                <a:pathLst>
                  <a:path w="36" h="11">
                    <a:moveTo>
                      <a:pt x="36" y="0"/>
                    </a:moveTo>
                    <a:cubicBezTo>
                      <a:pt x="15" y="3"/>
                      <a:pt x="2" y="6"/>
                      <a:pt x="0" y="10"/>
                    </a:cubicBezTo>
                    <a:cubicBezTo>
                      <a:pt x="11" y="10"/>
                      <a:pt x="23" y="11"/>
                      <a:pt x="34" y="11"/>
                    </a:cubicBezTo>
                    <a:cubicBezTo>
                      <a:pt x="35" y="7"/>
                      <a:pt x="36" y="3"/>
                      <a:pt x="36" y="0"/>
                    </a:cubicBezTo>
                  </a:path>
                </a:pathLst>
              </a:custGeom>
              <a:solidFill>
                <a:srgbClr val="426572"/>
              </a:solidFill>
              <a:ln>
                <a:noFill/>
              </a:ln>
            </p:spPr>
            <p:txBody>
              <a:bodyPr vert="horz" wrap="square" lIns="91440" tIns="45720" rIns="91440" bIns="45720" numCol="1" anchor="t" anchorCtr="0" compatLnSpc="1"/>
              <a:lstStyle/>
              <a:p>
                <a:endParaRPr lang="zh-CN" altLang="en-US"/>
              </a:p>
            </p:txBody>
          </p:sp>
          <p:sp>
            <p:nvSpPr>
              <p:cNvPr id="2098" name="Freeform 1384"/>
              <p:cNvSpPr/>
              <p:nvPr/>
            </p:nvSpPr>
            <p:spPr bwMode="auto">
              <a:xfrm flipH="1">
                <a:off x="2221" y="3727"/>
                <a:ext cx="0" cy="4"/>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cubicBezTo>
                      <a:pt x="0" y="4"/>
                      <a:pt x="0" y="5"/>
                      <a:pt x="0" y="5"/>
                    </a:cubicBezTo>
                    <a:cubicBezTo>
                      <a:pt x="0" y="5"/>
                      <a:pt x="0" y="4"/>
                      <a:pt x="0" y="0"/>
                    </a:cubicBezTo>
                    <a:cubicBezTo>
                      <a:pt x="0" y="0"/>
                      <a:pt x="0" y="0"/>
                      <a:pt x="0" y="0"/>
                    </a:cubicBezTo>
                  </a:path>
                </a:pathLst>
              </a:custGeom>
              <a:solidFill>
                <a:srgbClr val="5D91AD"/>
              </a:solidFill>
              <a:ln>
                <a:noFill/>
              </a:ln>
            </p:spPr>
            <p:txBody>
              <a:bodyPr vert="horz" wrap="square" lIns="91440" tIns="45720" rIns="91440" bIns="45720" numCol="1" anchor="t" anchorCtr="0" compatLnSpc="1"/>
              <a:lstStyle/>
              <a:p>
                <a:endParaRPr lang="zh-CN" altLang="en-US"/>
              </a:p>
            </p:txBody>
          </p:sp>
          <p:sp>
            <p:nvSpPr>
              <p:cNvPr id="2099" name="Freeform 1385"/>
              <p:cNvSpPr>
                <a:spLocks noEditPoints="1"/>
              </p:cNvSpPr>
              <p:nvPr/>
            </p:nvSpPr>
            <p:spPr bwMode="auto">
              <a:xfrm>
                <a:off x="2215" y="3725"/>
                <a:ext cx="52" cy="8"/>
              </a:xfrm>
              <a:custGeom>
                <a:avLst/>
                <a:gdLst>
                  <a:gd name="T0" fmla="*/ 6 w 63"/>
                  <a:gd name="T1" fmla="*/ 1 h 10"/>
                  <a:gd name="T2" fmla="*/ 0 w 63"/>
                  <a:gd name="T3" fmla="*/ 1 h 10"/>
                  <a:gd name="T4" fmla="*/ 7 w 63"/>
                  <a:gd name="T5" fmla="*/ 2 h 10"/>
                  <a:gd name="T6" fmla="*/ 6 w 63"/>
                  <a:gd name="T7" fmla="*/ 1 h 10"/>
                  <a:gd name="T8" fmla="*/ 25 w 63"/>
                  <a:gd name="T9" fmla="*/ 0 h 10"/>
                  <a:gd name="T10" fmla="*/ 7 w 63"/>
                  <a:gd name="T11" fmla="*/ 1 h 10"/>
                  <a:gd name="T12" fmla="*/ 7 w 63"/>
                  <a:gd name="T13" fmla="*/ 2 h 10"/>
                  <a:gd name="T14" fmla="*/ 62 w 63"/>
                  <a:gd name="T15" fmla="*/ 10 h 10"/>
                  <a:gd name="T16" fmla="*/ 63 w 63"/>
                  <a:gd name="T17" fmla="*/ 4 h 10"/>
                  <a:gd name="T18" fmla="*/ 42 w 63"/>
                  <a:gd name="T19" fmla="*/ 2 h 10"/>
                  <a:gd name="T20" fmla="*/ 25 w 6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
                    <a:moveTo>
                      <a:pt x="6" y="1"/>
                    </a:moveTo>
                    <a:cubicBezTo>
                      <a:pt x="4" y="1"/>
                      <a:pt x="2" y="1"/>
                      <a:pt x="0" y="1"/>
                    </a:cubicBezTo>
                    <a:cubicBezTo>
                      <a:pt x="2" y="2"/>
                      <a:pt x="4" y="2"/>
                      <a:pt x="7" y="2"/>
                    </a:cubicBezTo>
                    <a:cubicBezTo>
                      <a:pt x="7" y="2"/>
                      <a:pt x="7" y="1"/>
                      <a:pt x="6" y="1"/>
                    </a:cubicBezTo>
                    <a:moveTo>
                      <a:pt x="25" y="0"/>
                    </a:moveTo>
                    <a:cubicBezTo>
                      <a:pt x="19" y="0"/>
                      <a:pt x="13" y="0"/>
                      <a:pt x="7" y="1"/>
                    </a:cubicBezTo>
                    <a:cubicBezTo>
                      <a:pt x="7" y="1"/>
                      <a:pt x="7" y="2"/>
                      <a:pt x="7" y="2"/>
                    </a:cubicBezTo>
                    <a:cubicBezTo>
                      <a:pt x="24" y="5"/>
                      <a:pt x="43" y="7"/>
                      <a:pt x="62" y="10"/>
                    </a:cubicBezTo>
                    <a:cubicBezTo>
                      <a:pt x="62" y="8"/>
                      <a:pt x="63" y="6"/>
                      <a:pt x="63" y="4"/>
                    </a:cubicBezTo>
                    <a:cubicBezTo>
                      <a:pt x="56" y="4"/>
                      <a:pt x="49" y="3"/>
                      <a:pt x="42" y="2"/>
                    </a:cubicBezTo>
                    <a:cubicBezTo>
                      <a:pt x="25" y="0"/>
                      <a:pt x="25" y="0"/>
                      <a:pt x="25" y="0"/>
                    </a:cubicBezTo>
                  </a:path>
                </a:pathLst>
              </a:custGeom>
              <a:solidFill>
                <a:srgbClr val="5D91AD"/>
              </a:solidFill>
              <a:ln>
                <a:noFill/>
              </a:ln>
            </p:spPr>
            <p:txBody>
              <a:bodyPr vert="horz" wrap="square" lIns="91440" tIns="45720" rIns="91440" bIns="45720" numCol="1" anchor="t" anchorCtr="0" compatLnSpc="1"/>
              <a:lstStyle/>
              <a:p>
                <a:endParaRPr lang="zh-CN" altLang="en-US"/>
              </a:p>
            </p:txBody>
          </p:sp>
          <p:sp>
            <p:nvSpPr>
              <p:cNvPr id="2100" name="Freeform 1386"/>
              <p:cNvSpPr>
                <a:spLocks noEditPoints="1"/>
              </p:cNvSpPr>
              <p:nvPr/>
            </p:nvSpPr>
            <p:spPr bwMode="auto">
              <a:xfrm>
                <a:off x="2220" y="3722"/>
                <a:ext cx="49" cy="6"/>
              </a:xfrm>
              <a:custGeom>
                <a:avLst/>
                <a:gdLst>
                  <a:gd name="T0" fmla="*/ 1 w 59"/>
                  <a:gd name="T1" fmla="*/ 5 h 8"/>
                  <a:gd name="T2" fmla="*/ 0 w 59"/>
                  <a:gd name="T3" fmla="*/ 5 h 8"/>
                  <a:gd name="T4" fmla="*/ 1 w 59"/>
                  <a:gd name="T5" fmla="*/ 6 h 8"/>
                  <a:gd name="T6" fmla="*/ 1 w 59"/>
                  <a:gd name="T7" fmla="*/ 6 h 8"/>
                  <a:gd name="T8" fmla="*/ 1 w 59"/>
                  <a:gd name="T9" fmla="*/ 5 h 8"/>
                  <a:gd name="T10" fmla="*/ 59 w 59"/>
                  <a:gd name="T11" fmla="*/ 0 h 8"/>
                  <a:gd name="T12" fmla="*/ 19 w 59"/>
                  <a:gd name="T13" fmla="*/ 4 h 8"/>
                  <a:gd name="T14" fmla="*/ 36 w 59"/>
                  <a:gd name="T15" fmla="*/ 6 h 8"/>
                  <a:gd name="T16" fmla="*/ 57 w 59"/>
                  <a:gd name="T17" fmla="*/ 8 h 8"/>
                  <a:gd name="T18" fmla="*/ 59 w 5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
                    <a:moveTo>
                      <a:pt x="1" y="5"/>
                    </a:moveTo>
                    <a:cubicBezTo>
                      <a:pt x="1" y="5"/>
                      <a:pt x="0" y="5"/>
                      <a:pt x="0" y="5"/>
                    </a:cubicBezTo>
                    <a:cubicBezTo>
                      <a:pt x="1" y="5"/>
                      <a:pt x="1" y="6"/>
                      <a:pt x="1" y="6"/>
                    </a:cubicBezTo>
                    <a:cubicBezTo>
                      <a:pt x="1" y="6"/>
                      <a:pt x="1" y="6"/>
                      <a:pt x="1" y="6"/>
                    </a:cubicBezTo>
                    <a:cubicBezTo>
                      <a:pt x="1" y="6"/>
                      <a:pt x="1" y="5"/>
                      <a:pt x="1" y="5"/>
                    </a:cubicBezTo>
                    <a:moveTo>
                      <a:pt x="59" y="0"/>
                    </a:moveTo>
                    <a:cubicBezTo>
                      <a:pt x="45" y="1"/>
                      <a:pt x="32" y="2"/>
                      <a:pt x="19" y="4"/>
                    </a:cubicBezTo>
                    <a:cubicBezTo>
                      <a:pt x="36" y="6"/>
                      <a:pt x="36" y="6"/>
                      <a:pt x="36" y="6"/>
                    </a:cubicBezTo>
                    <a:cubicBezTo>
                      <a:pt x="43" y="7"/>
                      <a:pt x="50" y="8"/>
                      <a:pt x="57" y="8"/>
                    </a:cubicBezTo>
                    <a:cubicBezTo>
                      <a:pt x="58" y="5"/>
                      <a:pt x="58" y="3"/>
                      <a:pt x="59" y="0"/>
                    </a:cubicBezTo>
                  </a:path>
                </a:pathLst>
              </a:custGeom>
              <a:solidFill>
                <a:srgbClr val="5086A4"/>
              </a:solidFill>
              <a:ln>
                <a:noFill/>
              </a:ln>
            </p:spPr>
            <p:txBody>
              <a:bodyPr vert="horz" wrap="square" lIns="91440" tIns="45720" rIns="91440" bIns="45720" numCol="1" anchor="t" anchorCtr="0" compatLnSpc="1"/>
              <a:lstStyle/>
              <a:p>
                <a:endParaRPr lang="zh-CN" altLang="en-US"/>
              </a:p>
            </p:txBody>
          </p:sp>
          <p:sp>
            <p:nvSpPr>
              <p:cNvPr id="2101" name="Freeform 1387"/>
              <p:cNvSpPr/>
              <p:nvPr/>
            </p:nvSpPr>
            <p:spPr bwMode="auto">
              <a:xfrm>
                <a:off x="2251" y="3715"/>
                <a:ext cx="19" cy="2"/>
              </a:xfrm>
              <a:custGeom>
                <a:avLst/>
                <a:gdLst>
                  <a:gd name="T0" fmla="*/ 22 w 22"/>
                  <a:gd name="T1" fmla="*/ 0 h 3"/>
                  <a:gd name="T2" fmla="*/ 0 w 22"/>
                  <a:gd name="T3" fmla="*/ 0 h 3"/>
                  <a:gd name="T4" fmla="*/ 22 w 22"/>
                  <a:gd name="T5" fmla="*/ 3 h 3"/>
                  <a:gd name="T6" fmla="*/ 22 w 22"/>
                  <a:gd name="T7" fmla="*/ 3 h 3"/>
                  <a:gd name="T8" fmla="*/ 22 w 22"/>
                  <a:gd name="T9" fmla="*/ 0 h 3"/>
                </a:gdLst>
                <a:ahLst/>
                <a:cxnLst>
                  <a:cxn ang="0">
                    <a:pos x="T0" y="T1"/>
                  </a:cxn>
                  <a:cxn ang="0">
                    <a:pos x="T2" y="T3"/>
                  </a:cxn>
                  <a:cxn ang="0">
                    <a:pos x="T4" y="T5"/>
                  </a:cxn>
                  <a:cxn ang="0">
                    <a:pos x="T6" y="T7"/>
                  </a:cxn>
                  <a:cxn ang="0">
                    <a:pos x="T8" y="T9"/>
                  </a:cxn>
                </a:cxnLst>
                <a:rect l="0" t="0" r="r" b="b"/>
                <a:pathLst>
                  <a:path w="22" h="3">
                    <a:moveTo>
                      <a:pt x="22" y="0"/>
                    </a:moveTo>
                    <a:cubicBezTo>
                      <a:pt x="14" y="0"/>
                      <a:pt x="7" y="0"/>
                      <a:pt x="0" y="0"/>
                    </a:cubicBezTo>
                    <a:cubicBezTo>
                      <a:pt x="7" y="1"/>
                      <a:pt x="14" y="2"/>
                      <a:pt x="22" y="3"/>
                    </a:cubicBezTo>
                    <a:cubicBezTo>
                      <a:pt x="22" y="3"/>
                      <a:pt x="22" y="3"/>
                      <a:pt x="22" y="3"/>
                    </a:cubicBezTo>
                    <a:cubicBezTo>
                      <a:pt x="22" y="2"/>
                      <a:pt x="22" y="1"/>
                      <a:pt x="22" y="0"/>
                    </a:cubicBezTo>
                  </a:path>
                </a:pathLst>
              </a:custGeom>
              <a:solidFill>
                <a:srgbClr val="6B9DB6"/>
              </a:solidFill>
              <a:ln>
                <a:noFill/>
              </a:ln>
            </p:spPr>
            <p:txBody>
              <a:bodyPr vert="horz" wrap="square" lIns="91440" tIns="45720" rIns="91440" bIns="45720" numCol="1" anchor="t" anchorCtr="0" compatLnSpc="1"/>
              <a:lstStyle/>
              <a:p>
                <a:endParaRPr lang="zh-CN" altLang="en-US"/>
              </a:p>
            </p:txBody>
          </p:sp>
          <p:sp>
            <p:nvSpPr>
              <p:cNvPr id="2102" name="Freeform 1388"/>
              <p:cNvSpPr/>
              <p:nvPr/>
            </p:nvSpPr>
            <p:spPr bwMode="auto">
              <a:xfrm flipH="1">
                <a:off x="2270" y="3715"/>
                <a:ext cx="0" cy="2"/>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cubicBezTo>
                      <a:pt x="0" y="0"/>
                      <a:pt x="0" y="0"/>
                      <a:pt x="0" y="0"/>
                    </a:cubicBezTo>
                    <a:cubicBezTo>
                      <a:pt x="0" y="1"/>
                      <a:pt x="0" y="2"/>
                      <a:pt x="0" y="3"/>
                    </a:cubicBezTo>
                    <a:cubicBezTo>
                      <a:pt x="0" y="2"/>
                      <a:pt x="0" y="1"/>
                      <a:pt x="0" y="0"/>
                    </a:cubicBezTo>
                  </a:path>
                </a:pathLst>
              </a:custGeom>
              <a:solidFill>
                <a:srgbClr val="5D91AD"/>
              </a:solidFill>
              <a:ln>
                <a:noFill/>
              </a:ln>
            </p:spPr>
            <p:txBody>
              <a:bodyPr vert="horz" wrap="square" lIns="91440" tIns="45720" rIns="91440" bIns="45720" numCol="1" anchor="t" anchorCtr="0" compatLnSpc="1"/>
              <a:lstStyle/>
              <a:p>
                <a:endParaRPr lang="zh-CN" altLang="en-US"/>
              </a:p>
            </p:txBody>
          </p:sp>
          <p:sp>
            <p:nvSpPr>
              <p:cNvPr id="2103" name="Freeform 1389"/>
              <p:cNvSpPr/>
              <p:nvPr/>
            </p:nvSpPr>
            <p:spPr bwMode="auto">
              <a:xfrm>
                <a:off x="2278" y="3793"/>
                <a:ext cx="72" cy="23"/>
              </a:xfrm>
              <a:custGeom>
                <a:avLst/>
                <a:gdLst>
                  <a:gd name="T0" fmla="*/ 6 w 87"/>
                  <a:gd name="T1" fmla="*/ 0 h 28"/>
                  <a:gd name="T2" fmla="*/ 0 w 87"/>
                  <a:gd name="T3" fmla="*/ 28 h 28"/>
                  <a:gd name="T4" fmla="*/ 50 w 87"/>
                  <a:gd name="T5" fmla="*/ 26 h 28"/>
                  <a:gd name="T6" fmla="*/ 87 w 87"/>
                  <a:gd name="T7" fmla="*/ 9 h 28"/>
                  <a:gd name="T8" fmla="*/ 12 w 87"/>
                  <a:gd name="T9" fmla="*/ 1 h 28"/>
                  <a:gd name="T10" fmla="*/ 6 w 87"/>
                  <a:gd name="T11" fmla="*/ 0 h 28"/>
                </a:gdLst>
                <a:ahLst/>
                <a:cxnLst>
                  <a:cxn ang="0">
                    <a:pos x="T0" y="T1"/>
                  </a:cxn>
                  <a:cxn ang="0">
                    <a:pos x="T2" y="T3"/>
                  </a:cxn>
                  <a:cxn ang="0">
                    <a:pos x="T4" y="T5"/>
                  </a:cxn>
                  <a:cxn ang="0">
                    <a:pos x="T6" y="T7"/>
                  </a:cxn>
                  <a:cxn ang="0">
                    <a:pos x="T8" y="T9"/>
                  </a:cxn>
                  <a:cxn ang="0">
                    <a:pos x="T10" y="T11"/>
                  </a:cxn>
                </a:cxnLst>
                <a:rect l="0" t="0" r="r" b="b"/>
                <a:pathLst>
                  <a:path w="87" h="28">
                    <a:moveTo>
                      <a:pt x="6" y="0"/>
                    </a:moveTo>
                    <a:cubicBezTo>
                      <a:pt x="3" y="14"/>
                      <a:pt x="1" y="23"/>
                      <a:pt x="0" y="28"/>
                    </a:cubicBezTo>
                    <a:cubicBezTo>
                      <a:pt x="17" y="27"/>
                      <a:pt x="33" y="27"/>
                      <a:pt x="50" y="26"/>
                    </a:cubicBezTo>
                    <a:cubicBezTo>
                      <a:pt x="51" y="20"/>
                      <a:pt x="64" y="15"/>
                      <a:pt x="87" y="9"/>
                    </a:cubicBezTo>
                    <a:cubicBezTo>
                      <a:pt x="62" y="6"/>
                      <a:pt x="37" y="3"/>
                      <a:pt x="12" y="1"/>
                    </a:cubicBezTo>
                    <a:cubicBezTo>
                      <a:pt x="6" y="0"/>
                      <a:pt x="6" y="0"/>
                      <a:pt x="6" y="0"/>
                    </a:cubicBezTo>
                  </a:path>
                </a:pathLst>
              </a:custGeom>
              <a:solidFill>
                <a:srgbClr val="D6ECF1"/>
              </a:solidFill>
              <a:ln>
                <a:noFill/>
              </a:ln>
            </p:spPr>
            <p:txBody>
              <a:bodyPr vert="horz" wrap="square" lIns="91440" tIns="45720" rIns="91440" bIns="45720" numCol="1" anchor="t" anchorCtr="0" compatLnSpc="1"/>
              <a:lstStyle/>
              <a:p>
                <a:endParaRPr lang="zh-CN" altLang="en-US"/>
              </a:p>
            </p:txBody>
          </p:sp>
          <p:sp>
            <p:nvSpPr>
              <p:cNvPr id="2104" name="Freeform 1390"/>
              <p:cNvSpPr/>
              <p:nvPr/>
            </p:nvSpPr>
            <p:spPr bwMode="auto">
              <a:xfrm>
                <a:off x="2319" y="3800"/>
                <a:ext cx="113" cy="15"/>
              </a:xfrm>
              <a:custGeom>
                <a:avLst/>
                <a:gdLst>
                  <a:gd name="T0" fmla="*/ 37 w 136"/>
                  <a:gd name="T1" fmla="*/ 0 h 17"/>
                  <a:gd name="T2" fmla="*/ 0 w 136"/>
                  <a:gd name="T3" fmla="*/ 17 h 17"/>
                  <a:gd name="T4" fmla="*/ 136 w 136"/>
                  <a:gd name="T5" fmla="*/ 11 h 17"/>
                  <a:gd name="T6" fmla="*/ 37 w 136"/>
                  <a:gd name="T7" fmla="*/ 0 h 17"/>
                </a:gdLst>
                <a:ahLst/>
                <a:cxnLst>
                  <a:cxn ang="0">
                    <a:pos x="T0" y="T1"/>
                  </a:cxn>
                  <a:cxn ang="0">
                    <a:pos x="T2" y="T3"/>
                  </a:cxn>
                  <a:cxn ang="0">
                    <a:pos x="T4" y="T5"/>
                  </a:cxn>
                  <a:cxn ang="0">
                    <a:pos x="T6" y="T7"/>
                  </a:cxn>
                </a:cxnLst>
                <a:rect l="0" t="0" r="r" b="b"/>
                <a:pathLst>
                  <a:path w="136" h="17">
                    <a:moveTo>
                      <a:pt x="37" y="0"/>
                    </a:moveTo>
                    <a:cubicBezTo>
                      <a:pt x="14" y="6"/>
                      <a:pt x="1" y="11"/>
                      <a:pt x="0" y="17"/>
                    </a:cubicBezTo>
                    <a:cubicBezTo>
                      <a:pt x="45" y="15"/>
                      <a:pt x="90" y="13"/>
                      <a:pt x="136" y="11"/>
                    </a:cubicBezTo>
                    <a:cubicBezTo>
                      <a:pt x="103" y="8"/>
                      <a:pt x="70" y="4"/>
                      <a:pt x="37" y="0"/>
                    </a:cubicBezTo>
                  </a:path>
                </a:pathLst>
              </a:custGeom>
              <a:solidFill>
                <a:srgbClr val="879497"/>
              </a:solidFill>
              <a:ln>
                <a:noFill/>
              </a:ln>
            </p:spPr>
            <p:txBody>
              <a:bodyPr vert="horz" wrap="square" lIns="91440" tIns="45720" rIns="91440" bIns="45720" numCol="1" anchor="t" anchorCtr="0" compatLnSpc="1"/>
              <a:lstStyle/>
              <a:p>
                <a:endParaRPr lang="zh-CN" altLang="en-US"/>
              </a:p>
            </p:txBody>
          </p:sp>
          <p:sp>
            <p:nvSpPr>
              <p:cNvPr id="2105" name="Freeform 1391"/>
              <p:cNvSpPr>
                <a:spLocks noEditPoints="1"/>
              </p:cNvSpPr>
              <p:nvPr/>
            </p:nvSpPr>
            <p:spPr bwMode="auto">
              <a:xfrm>
                <a:off x="1634" y="3821"/>
                <a:ext cx="1109" cy="257"/>
              </a:xfrm>
              <a:custGeom>
                <a:avLst/>
                <a:gdLst>
                  <a:gd name="T0" fmla="*/ 1088 w 1337"/>
                  <a:gd name="T1" fmla="*/ 84 h 310"/>
                  <a:gd name="T2" fmla="*/ 334 w 1337"/>
                  <a:gd name="T3" fmla="*/ 93 h 310"/>
                  <a:gd name="T4" fmla="*/ 220 w 1337"/>
                  <a:gd name="T5" fmla="*/ 94 h 310"/>
                  <a:gd name="T6" fmla="*/ 220 w 1337"/>
                  <a:gd name="T7" fmla="*/ 128 h 310"/>
                  <a:gd name="T8" fmla="*/ 234 w 1337"/>
                  <a:gd name="T9" fmla="*/ 130 h 310"/>
                  <a:gd name="T10" fmla="*/ 220 w 1337"/>
                  <a:gd name="T11" fmla="*/ 189 h 310"/>
                  <a:gd name="T12" fmla="*/ 220 w 1337"/>
                  <a:gd name="T13" fmla="*/ 197 h 310"/>
                  <a:gd name="T14" fmla="*/ 220 w 1337"/>
                  <a:gd name="T15" fmla="*/ 191 h 310"/>
                  <a:gd name="T16" fmla="*/ 210 w 1337"/>
                  <a:gd name="T17" fmla="*/ 232 h 310"/>
                  <a:gd name="T18" fmla="*/ 110 w 1337"/>
                  <a:gd name="T19" fmla="*/ 234 h 310"/>
                  <a:gd name="T20" fmla="*/ 43 w 1337"/>
                  <a:gd name="T21" fmla="*/ 235 h 310"/>
                  <a:gd name="T22" fmla="*/ 26 w 1337"/>
                  <a:gd name="T23" fmla="*/ 235 h 310"/>
                  <a:gd name="T24" fmla="*/ 17 w 1337"/>
                  <a:gd name="T25" fmla="*/ 236 h 310"/>
                  <a:gd name="T26" fmla="*/ 24 w 1337"/>
                  <a:gd name="T27" fmla="*/ 201 h 310"/>
                  <a:gd name="T28" fmla="*/ 2 w 1337"/>
                  <a:gd name="T29" fmla="*/ 298 h 310"/>
                  <a:gd name="T30" fmla="*/ 0 w 1337"/>
                  <a:gd name="T31" fmla="*/ 310 h 310"/>
                  <a:gd name="T32" fmla="*/ 1122 w 1337"/>
                  <a:gd name="T33" fmla="*/ 310 h 310"/>
                  <a:gd name="T34" fmla="*/ 1127 w 1337"/>
                  <a:gd name="T35" fmla="*/ 288 h 310"/>
                  <a:gd name="T36" fmla="*/ 1123 w 1337"/>
                  <a:gd name="T37" fmla="*/ 310 h 310"/>
                  <a:gd name="T38" fmla="*/ 1315 w 1337"/>
                  <a:gd name="T39" fmla="*/ 310 h 310"/>
                  <a:gd name="T40" fmla="*/ 1337 w 1337"/>
                  <a:gd name="T41" fmla="*/ 217 h 310"/>
                  <a:gd name="T42" fmla="*/ 1278 w 1337"/>
                  <a:gd name="T43" fmla="*/ 210 h 310"/>
                  <a:gd name="T44" fmla="*/ 1132 w 1337"/>
                  <a:gd name="T45" fmla="*/ 192 h 310"/>
                  <a:gd name="T46" fmla="*/ 1124 w 1337"/>
                  <a:gd name="T47" fmla="*/ 233 h 310"/>
                  <a:gd name="T48" fmla="*/ 1130 w 1337"/>
                  <a:gd name="T49" fmla="*/ 191 h 310"/>
                  <a:gd name="T50" fmla="*/ 1080 w 1337"/>
                  <a:gd name="T51" fmla="*/ 185 h 310"/>
                  <a:gd name="T52" fmla="*/ 1074 w 1337"/>
                  <a:gd name="T53" fmla="*/ 184 h 310"/>
                  <a:gd name="T54" fmla="*/ 1073 w 1337"/>
                  <a:gd name="T55" fmla="*/ 188 h 310"/>
                  <a:gd name="T56" fmla="*/ 1088 w 1337"/>
                  <a:gd name="T57" fmla="*/ 84 h 310"/>
                  <a:gd name="T58" fmla="*/ 573 w 1337"/>
                  <a:gd name="T59" fmla="*/ 0 h 310"/>
                  <a:gd name="T60" fmla="*/ 572 w 1337"/>
                  <a:gd name="T61" fmla="*/ 2 h 310"/>
                  <a:gd name="T62" fmla="*/ 573 w 1337"/>
                  <a:gd name="T63" fmla="*/ 2 h 310"/>
                  <a:gd name="T64" fmla="*/ 573 w 1337"/>
                  <a:gd name="T65"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7" h="310">
                    <a:moveTo>
                      <a:pt x="1088" y="84"/>
                    </a:moveTo>
                    <a:cubicBezTo>
                      <a:pt x="809" y="89"/>
                      <a:pt x="557" y="93"/>
                      <a:pt x="334" y="93"/>
                    </a:cubicBezTo>
                    <a:cubicBezTo>
                      <a:pt x="295" y="94"/>
                      <a:pt x="257" y="94"/>
                      <a:pt x="220" y="94"/>
                    </a:cubicBezTo>
                    <a:cubicBezTo>
                      <a:pt x="220" y="106"/>
                      <a:pt x="220" y="117"/>
                      <a:pt x="220" y="128"/>
                    </a:cubicBezTo>
                    <a:cubicBezTo>
                      <a:pt x="225" y="128"/>
                      <a:pt x="229" y="129"/>
                      <a:pt x="234" y="130"/>
                    </a:cubicBezTo>
                    <a:cubicBezTo>
                      <a:pt x="229" y="152"/>
                      <a:pt x="224" y="172"/>
                      <a:pt x="220" y="189"/>
                    </a:cubicBezTo>
                    <a:cubicBezTo>
                      <a:pt x="220" y="194"/>
                      <a:pt x="220" y="197"/>
                      <a:pt x="220" y="197"/>
                    </a:cubicBezTo>
                    <a:cubicBezTo>
                      <a:pt x="220" y="197"/>
                      <a:pt x="220" y="195"/>
                      <a:pt x="220" y="191"/>
                    </a:cubicBezTo>
                    <a:cubicBezTo>
                      <a:pt x="216" y="207"/>
                      <a:pt x="213" y="220"/>
                      <a:pt x="210" y="232"/>
                    </a:cubicBezTo>
                    <a:cubicBezTo>
                      <a:pt x="110" y="234"/>
                      <a:pt x="110" y="234"/>
                      <a:pt x="110" y="234"/>
                    </a:cubicBezTo>
                    <a:cubicBezTo>
                      <a:pt x="43" y="235"/>
                      <a:pt x="43" y="235"/>
                      <a:pt x="43" y="235"/>
                    </a:cubicBezTo>
                    <a:cubicBezTo>
                      <a:pt x="26" y="235"/>
                      <a:pt x="26" y="235"/>
                      <a:pt x="26" y="235"/>
                    </a:cubicBezTo>
                    <a:cubicBezTo>
                      <a:pt x="17" y="236"/>
                      <a:pt x="17" y="236"/>
                      <a:pt x="17" y="236"/>
                    </a:cubicBezTo>
                    <a:cubicBezTo>
                      <a:pt x="22" y="211"/>
                      <a:pt x="24" y="201"/>
                      <a:pt x="24" y="201"/>
                    </a:cubicBezTo>
                    <a:cubicBezTo>
                      <a:pt x="23" y="201"/>
                      <a:pt x="13" y="249"/>
                      <a:pt x="2" y="298"/>
                    </a:cubicBezTo>
                    <a:cubicBezTo>
                      <a:pt x="1" y="302"/>
                      <a:pt x="1" y="306"/>
                      <a:pt x="0" y="310"/>
                    </a:cubicBezTo>
                    <a:cubicBezTo>
                      <a:pt x="1122" y="310"/>
                      <a:pt x="1122" y="310"/>
                      <a:pt x="1122" y="310"/>
                    </a:cubicBezTo>
                    <a:cubicBezTo>
                      <a:pt x="1125" y="296"/>
                      <a:pt x="1127" y="288"/>
                      <a:pt x="1127" y="288"/>
                    </a:cubicBezTo>
                    <a:cubicBezTo>
                      <a:pt x="1127" y="288"/>
                      <a:pt x="1126" y="294"/>
                      <a:pt x="1123" y="310"/>
                    </a:cubicBezTo>
                    <a:cubicBezTo>
                      <a:pt x="1315" y="310"/>
                      <a:pt x="1315" y="310"/>
                      <a:pt x="1315" y="310"/>
                    </a:cubicBezTo>
                    <a:cubicBezTo>
                      <a:pt x="1321" y="286"/>
                      <a:pt x="1328" y="256"/>
                      <a:pt x="1337" y="217"/>
                    </a:cubicBezTo>
                    <a:cubicBezTo>
                      <a:pt x="1317" y="214"/>
                      <a:pt x="1298" y="212"/>
                      <a:pt x="1278" y="210"/>
                    </a:cubicBezTo>
                    <a:cubicBezTo>
                      <a:pt x="1132" y="192"/>
                      <a:pt x="1132" y="192"/>
                      <a:pt x="1132" y="192"/>
                    </a:cubicBezTo>
                    <a:cubicBezTo>
                      <a:pt x="1127" y="221"/>
                      <a:pt x="1125" y="233"/>
                      <a:pt x="1124" y="233"/>
                    </a:cubicBezTo>
                    <a:cubicBezTo>
                      <a:pt x="1124" y="233"/>
                      <a:pt x="1126" y="216"/>
                      <a:pt x="1130" y="191"/>
                    </a:cubicBezTo>
                    <a:cubicBezTo>
                      <a:pt x="1080" y="185"/>
                      <a:pt x="1080" y="185"/>
                      <a:pt x="1080" y="185"/>
                    </a:cubicBezTo>
                    <a:cubicBezTo>
                      <a:pt x="1074" y="184"/>
                      <a:pt x="1074" y="184"/>
                      <a:pt x="1074" y="184"/>
                    </a:cubicBezTo>
                    <a:cubicBezTo>
                      <a:pt x="1074" y="187"/>
                      <a:pt x="1073" y="188"/>
                      <a:pt x="1073" y="188"/>
                    </a:cubicBezTo>
                    <a:cubicBezTo>
                      <a:pt x="1072" y="188"/>
                      <a:pt x="1079" y="139"/>
                      <a:pt x="1088" y="84"/>
                    </a:cubicBezTo>
                    <a:moveTo>
                      <a:pt x="573" y="0"/>
                    </a:moveTo>
                    <a:cubicBezTo>
                      <a:pt x="573" y="0"/>
                      <a:pt x="573" y="1"/>
                      <a:pt x="572" y="2"/>
                    </a:cubicBezTo>
                    <a:cubicBezTo>
                      <a:pt x="573" y="2"/>
                      <a:pt x="573" y="2"/>
                      <a:pt x="573" y="2"/>
                    </a:cubicBezTo>
                    <a:cubicBezTo>
                      <a:pt x="573" y="1"/>
                      <a:pt x="573" y="0"/>
                      <a:pt x="573" y="0"/>
                    </a:cubicBezTo>
                  </a:path>
                </a:pathLst>
              </a:custGeom>
              <a:solidFill>
                <a:srgbClr val="D6ECF1"/>
              </a:solidFill>
              <a:ln>
                <a:noFill/>
              </a:ln>
            </p:spPr>
            <p:txBody>
              <a:bodyPr vert="horz" wrap="square" lIns="91440" tIns="45720" rIns="91440" bIns="45720" numCol="1" anchor="t" anchorCtr="0" compatLnSpc="1"/>
              <a:lstStyle/>
              <a:p>
                <a:endParaRPr lang="zh-CN" altLang="en-US"/>
              </a:p>
            </p:txBody>
          </p:sp>
          <p:sp>
            <p:nvSpPr>
              <p:cNvPr id="2106" name="Freeform 1392"/>
              <p:cNvSpPr/>
              <p:nvPr/>
            </p:nvSpPr>
            <p:spPr bwMode="auto">
              <a:xfrm>
                <a:off x="2329" y="3556"/>
                <a:ext cx="14" cy="3"/>
              </a:xfrm>
              <a:custGeom>
                <a:avLst/>
                <a:gdLst>
                  <a:gd name="T0" fmla="*/ 1 w 18"/>
                  <a:gd name="T1" fmla="*/ 0 h 4"/>
                  <a:gd name="T2" fmla="*/ 0 w 18"/>
                  <a:gd name="T3" fmla="*/ 4 h 4"/>
                  <a:gd name="T4" fmla="*/ 18 w 18"/>
                  <a:gd name="T5" fmla="*/ 2 h 4"/>
                  <a:gd name="T6" fmla="*/ 1 w 18"/>
                  <a:gd name="T7" fmla="*/ 0 h 4"/>
                </a:gdLst>
                <a:ahLst/>
                <a:cxnLst>
                  <a:cxn ang="0">
                    <a:pos x="T0" y="T1"/>
                  </a:cxn>
                  <a:cxn ang="0">
                    <a:pos x="T2" y="T3"/>
                  </a:cxn>
                  <a:cxn ang="0">
                    <a:pos x="T4" y="T5"/>
                  </a:cxn>
                  <a:cxn ang="0">
                    <a:pos x="T6" y="T7"/>
                  </a:cxn>
                </a:cxnLst>
                <a:rect l="0" t="0" r="r" b="b"/>
                <a:pathLst>
                  <a:path w="18" h="4">
                    <a:moveTo>
                      <a:pt x="1" y="0"/>
                    </a:moveTo>
                    <a:cubicBezTo>
                      <a:pt x="1" y="1"/>
                      <a:pt x="0" y="3"/>
                      <a:pt x="0" y="4"/>
                    </a:cubicBezTo>
                    <a:cubicBezTo>
                      <a:pt x="6" y="3"/>
                      <a:pt x="12" y="3"/>
                      <a:pt x="18" y="2"/>
                    </a:cubicBezTo>
                    <a:cubicBezTo>
                      <a:pt x="1" y="0"/>
                      <a:pt x="1" y="0"/>
                      <a:pt x="1" y="0"/>
                    </a:cubicBezTo>
                  </a:path>
                </a:pathLst>
              </a:custGeom>
              <a:solidFill>
                <a:srgbClr val="1D2C3A"/>
              </a:solidFill>
              <a:ln>
                <a:noFill/>
              </a:ln>
            </p:spPr>
            <p:txBody>
              <a:bodyPr vert="horz" wrap="square" lIns="91440" tIns="45720" rIns="91440" bIns="45720" numCol="1" anchor="t" anchorCtr="0" compatLnSpc="1"/>
              <a:lstStyle/>
              <a:p>
                <a:endParaRPr lang="zh-CN" altLang="en-US"/>
              </a:p>
            </p:txBody>
          </p:sp>
          <p:sp>
            <p:nvSpPr>
              <p:cNvPr id="2107" name="Freeform 1393"/>
              <p:cNvSpPr/>
              <p:nvPr/>
            </p:nvSpPr>
            <p:spPr bwMode="auto">
              <a:xfrm>
                <a:off x="2332" y="3595"/>
                <a:ext cx="69" cy="10"/>
              </a:xfrm>
              <a:custGeom>
                <a:avLst/>
                <a:gdLst>
                  <a:gd name="T0" fmla="*/ 21 w 83"/>
                  <a:gd name="T1" fmla="*/ 0 h 12"/>
                  <a:gd name="T2" fmla="*/ 6 w 83"/>
                  <a:gd name="T3" fmla="*/ 5 h 12"/>
                  <a:gd name="T4" fmla="*/ 0 w 83"/>
                  <a:gd name="T5" fmla="*/ 6 h 12"/>
                  <a:gd name="T6" fmla="*/ 43 w 83"/>
                  <a:gd name="T7" fmla="*/ 12 h 12"/>
                  <a:gd name="T8" fmla="*/ 44 w 83"/>
                  <a:gd name="T9" fmla="*/ 12 h 12"/>
                  <a:gd name="T10" fmla="*/ 83 w 83"/>
                  <a:gd name="T11" fmla="*/ 2 h 12"/>
                  <a:gd name="T12" fmla="*/ 21 w 8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3" h="12">
                    <a:moveTo>
                      <a:pt x="21" y="0"/>
                    </a:moveTo>
                    <a:cubicBezTo>
                      <a:pt x="16" y="2"/>
                      <a:pt x="11" y="3"/>
                      <a:pt x="6" y="5"/>
                    </a:cubicBezTo>
                    <a:cubicBezTo>
                      <a:pt x="0" y="6"/>
                      <a:pt x="0" y="6"/>
                      <a:pt x="0" y="6"/>
                    </a:cubicBezTo>
                    <a:cubicBezTo>
                      <a:pt x="14" y="9"/>
                      <a:pt x="28" y="11"/>
                      <a:pt x="43" y="12"/>
                    </a:cubicBezTo>
                    <a:cubicBezTo>
                      <a:pt x="44" y="12"/>
                      <a:pt x="44" y="12"/>
                      <a:pt x="44" y="12"/>
                    </a:cubicBezTo>
                    <a:cubicBezTo>
                      <a:pt x="83" y="2"/>
                      <a:pt x="83" y="2"/>
                      <a:pt x="83" y="2"/>
                    </a:cubicBezTo>
                    <a:cubicBezTo>
                      <a:pt x="61" y="1"/>
                      <a:pt x="41" y="1"/>
                      <a:pt x="21" y="0"/>
                    </a:cubicBezTo>
                  </a:path>
                </a:pathLst>
              </a:custGeom>
              <a:solidFill>
                <a:srgbClr val="1D2C3A"/>
              </a:solidFill>
              <a:ln>
                <a:noFill/>
              </a:ln>
            </p:spPr>
            <p:txBody>
              <a:bodyPr vert="horz" wrap="square" lIns="91440" tIns="45720" rIns="91440" bIns="45720" numCol="1" anchor="t" anchorCtr="0" compatLnSpc="1"/>
              <a:lstStyle/>
              <a:p>
                <a:endParaRPr lang="zh-CN" altLang="en-US"/>
              </a:p>
            </p:txBody>
          </p:sp>
          <p:sp>
            <p:nvSpPr>
              <p:cNvPr id="2108" name="Freeform 1394"/>
              <p:cNvSpPr/>
              <p:nvPr/>
            </p:nvSpPr>
            <p:spPr bwMode="auto">
              <a:xfrm>
                <a:off x="2321" y="3595"/>
                <a:ext cx="28" cy="5"/>
              </a:xfrm>
              <a:custGeom>
                <a:avLst/>
                <a:gdLst>
                  <a:gd name="T0" fmla="*/ 1 w 34"/>
                  <a:gd name="T1" fmla="*/ 0 h 7"/>
                  <a:gd name="T2" fmla="*/ 0 w 34"/>
                  <a:gd name="T3" fmla="*/ 5 h 7"/>
                  <a:gd name="T4" fmla="*/ 13 w 34"/>
                  <a:gd name="T5" fmla="*/ 7 h 7"/>
                  <a:gd name="T6" fmla="*/ 19 w 34"/>
                  <a:gd name="T7" fmla="*/ 6 h 7"/>
                  <a:gd name="T8" fmla="*/ 34 w 34"/>
                  <a:gd name="T9" fmla="*/ 1 h 7"/>
                  <a:gd name="T10" fmla="*/ 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1" y="0"/>
                    </a:moveTo>
                    <a:cubicBezTo>
                      <a:pt x="1" y="2"/>
                      <a:pt x="1" y="4"/>
                      <a:pt x="0" y="5"/>
                    </a:cubicBezTo>
                    <a:cubicBezTo>
                      <a:pt x="4" y="6"/>
                      <a:pt x="9" y="7"/>
                      <a:pt x="13" y="7"/>
                    </a:cubicBezTo>
                    <a:cubicBezTo>
                      <a:pt x="19" y="6"/>
                      <a:pt x="19" y="6"/>
                      <a:pt x="19" y="6"/>
                    </a:cubicBezTo>
                    <a:cubicBezTo>
                      <a:pt x="24" y="4"/>
                      <a:pt x="29" y="3"/>
                      <a:pt x="34" y="1"/>
                    </a:cubicBezTo>
                    <a:cubicBezTo>
                      <a:pt x="23" y="1"/>
                      <a:pt x="12" y="1"/>
                      <a:pt x="1" y="0"/>
                    </a:cubicBezTo>
                  </a:path>
                </a:pathLst>
              </a:custGeom>
              <a:solidFill>
                <a:srgbClr val="0F1823"/>
              </a:solidFill>
              <a:ln>
                <a:noFill/>
              </a:ln>
            </p:spPr>
            <p:txBody>
              <a:bodyPr vert="horz" wrap="square" lIns="91440" tIns="45720" rIns="91440" bIns="45720" numCol="1" anchor="t" anchorCtr="0" compatLnSpc="1"/>
              <a:lstStyle/>
              <a:p>
                <a:endParaRPr lang="zh-CN" altLang="en-US"/>
              </a:p>
            </p:txBody>
          </p:sp>
          <p:sp>
            <p:nvSpPr>
              <p:cNvPr id="2109" name="Freeform 1395"/>
              <p:cNvSpPr/>
              <p:nvPr/>
            </p:nvSpPr>
            <p:spPr bwMode="auto">
              <a:xfrm>
                <a:off x="2368" y="3597"/>
                <a:ext cx="79" cy="13"/>
              </a:xfrm>
              <a:custGeom>
                <a:avLst/>
                <a:gdLst>
                  <a:gd name="T0" fmla="*/ 40 w 96"/>
                  <a:gd name="T1" fmla="*/ 0 h 15"/>
                  <a:gd name="T2" fmla="*/ 1 w 96"/>
                  <a:gd name="T3" fmla="*/ 10 h 15"/>
                  <a:gd name="T4" fmla="*/ 0 w 96"/>
                  <a:gd name="T5" fmla="*/ 10 h 15"/>
                  <a:gd name="T6" fmla="*/ 24 w 96"/>
                  <a:gd name="T7" fmla="*/ 13 h 15"/>
                  <a:gd name="T8" fmla="*/ 45 w 96"/>
                  <a:gd name="T9" fmla="*/ 15 h 15"/>
                  <a:gd name="T10" fmla="*/ 89 w 96"/>
                  <a:gd name="T11" fmla="*/ 7 h 15"/>
                  <a:gd name="T12" fmla="*/ 96 w 96"/>
                  <a:gd name="T13" fmla="*/ 6 h 15"/>
                  <a:gd name="T14" fmla="*/ 96 w 96"/>
                  <a:gd name="T15" fmla="*/ 2 h 15"/>
                  <a:gd name="T16" fmla="*/ 56 w 96"/>
                  <a:gd name="T17" fmla="*/ 0 h 15"/>
                  <a:gd name="T18" fmla="*/ 40 w 9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5">
                    <a:moveTo>
                      <a:pt x="40" y="0"/>
                    </a:moveTo>
                    <a:cubicBezTo>
                      <a:pt x="1" y="10"/>
                      <a:pt x="1" y="10"/>
                      <a:pt x="1" y="10"/>
                    </a:cubicBezTo>
                    <a:cubicBezTo>
                      <a:pt x="0" y="10"/>
                      <a:pt x="0" y="10"/>
                      <a:pt x="0" y="10"/>
                    </a:cubicBezTo>
                    <a:cubicBezTo>
                      <a:pt x="8" y="11"/>
                      <a:pt x="16" y="12"/>
                      <a:pt x="24" y="13"/>
                    </a:cubicBezTo>
                    <a:cubicBezTo>
                      <a:pt x="31" y="14"/>
                      <a:pt x="38" y="14"/>
                      <a:pt x="45" y="15"/>
                    </a:cubicBezTo>
                    <a:cubicBezTo>
                      <a:pt x="59" y="12"/>
                      <a:pt x="74" y="10"/>
                      <a:pt x="89" y="7"/>
                    </a:cubicBezTo>
                    <a:cubicBezTo>
                      <a:pt x="91" y="7"/>
                      <a:pt x="93" y="7"/>
                      <a:pt x="96" y="6"/>
                    </a:cubicBezTo>
                    <a:cubicBezTo>
                      <a:pt x="96" y="5"/>
                      <a:pt x="96" y="3"/>
                      <a:pt x="96" y="2"/>
                    </a:cubicBezTo>
                    <a:cubicBezTo>
                      <a:pt x="82" y="1"/>
                      <a:pt x="68" y="1"/>
                      <a:pt x="56" y="0"/>
                    </a:cubicBezTo>
                    <a:cubicBezTo>
                      <a:pt x="50" y="0"/>
                      <a:pt x="45" y="0"/>
                      <a:pt x="40"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2110" name="Freeform 1396"/>
              <p:cNvSpPr/>
              <p:nvPr/>
            </p:nvSpPr>
            <p:spPr bwMode="auto">
              <a:xfrm>
                <a:off x="2407" y="3603"/>
                <a:ext cx="40" cy="7"/>
              </a:xfrm>
              <a:custGeom>
                <a:avLst/>
                <a:gdLst>
                  <a:gd name="T0" fmla="*/ 49 w 49"/>
                  <a:gd name="T1" fmla="*/ 0 h 9"/>
                  <a:gd name="T2" fmla="*/ 0 w 49"/>
                  <a:gd name="T3" fmla="*/ 8 h 9"/>
                  <a:gd name="T4" fmla="*/ 18 w 49"/>
                  <a:gd name="T5" fmla="*/ 9 h 9"/>
                  <a:gd name="T6" fmla="*/ 49 w 49"/>
                  <a:gd name="T7" fmla="*/ 3 h 9"/>
                  <a:gd name="T8" fmla="*/ 49 w 49"/>
                  <a:gd name="T9" fmla="*/ 0 h 9"/>
                </a:gdLst>
                <a:ahLst/>
                <a:cxnLst>
                  <a:cxn ang="0">
                    <a:pos x="T0" y="T1"/>
                  </a:cxn>
                  <a:cxn ang="0">
                    <a:pos x="T2" y="T3"/>
                  </a:cxn>
                  <a:cxn ang="0">
                    <a:pos x="T4" y="T5"/>
                  </a:cxn>
                  <a:cxn ang="0">
                    <a:pos x="T6" y="T7"/>
                  </a:cxn>
                  <a:cxn ang="0">
                    <a:pos x="T8" y="T9"/>
                  </a:cxn>
                </a:cxnLst>
                <a:rect l="0" t="0" r="r" b="b"/>
                <a:pathLst>
                  <a:path w="49" h="9">
                    <a:moveTo>
                      <a:pt x="49" y="0"/>
                    </a:moveTo>
                    <a:cubicBezTo>
                      <a:pt x="33" y="3"/>
                      <a:pt x="17" y="6"/>
                      <a:pt x="0" y="8"/>
                    </a:cubicBezTo>
                    <a:cubicBezTo>
                      <a:pt x="6" y="9"/>
                      <a:pt x="12" y="9"/>
                      <a:pt x="18" y="9"/>
                    </a:cubicBezTo>
                    <a:cubicBezTo>
                      <a:pt x="28" y="7"/>
                      <a:pt x="38" y="5"/>
                      <a:pt x="49" y="3"/>
                    </a:cubicBezTo>
                    <a:cubicBezTo>
                      <a:pt x="49" y="2"/>
                      <a:pt x="49" y="1"/>
                      <a:pt x="49" y="0"/>
                    </a:cubicBezTo>
                  </a:path>
                </a:pathLst>
              </a:custGeom>
              <a:solidFill>
                <a:srgbClr val="1D2C35"/>
              </a:solidFill>
              <a:ln>
                <a:noFill/>
              </a:ln>
            </p:spPr>
            <p:txBody>
              <a:bodyPr vert="horz" wrap="square" lIns="91440" tIns="45720" rIns="91440" bIns="45720" numCol="1" anchor="t" anchorCtr="0" compatLnSpc="1"/>
              <a:lstStyle/>
              <a:p>
                <a:endParaRPr lang="zh-CN" altLang="en-US"/>
              </a:p>
            </p:txBody>
          </p:sp>
          <p:sp>
            <p:nvSpPr>
              <p:cNvPr id="2111" name="Freeform 1397"/>
              <p:cNvSpPr/>
              <p:nvPr/>
            </p:nvSpPr>
            <p:spPr bwMode="auto">
              <a:xfrm>
                <a:off x="2405" y="3602"/>
                <a:ext cx="42" cy="8"/>
              </a:xfrm>
              <a:custGeom>
                <a:avLst/>
                <a:gdLst>
                  <a:gd name="T0" fmla="*/ 51 w 51"/>
                  <a:gd name="T1" fmla="*/ 0 h 9"/>
                  <a:gd name="T2" fmla="*/ 44 w 51"/>
                  <a:gd name="T3" fmla="*/ 1 h 9"/>
                  <a:gd name="T4" fmla="*/ 0 w 51"/>
                  <a:gd name="T5" fmla="*/ 9 h 9"/>
                  <a:gd name="T6" fmla="*/ 2 w 51"/>
                  <a:gd name="T7" fmla="*/ 9 h 9"/>
                  <a:gd name="T8" fmla="*/ 51 w 51"/>
                  <a:gd name="T9" fmla="*/ 1 h 9"/>
                  <a:gd name="T10" fmla="*/ 51 w 51"/>
                  <a:gd name="T11" fmla="*/ 0 h 9"/>
                </a:gdLst>
                <a:ahLst/>
                <a:cxnLst>
                  <a:cxn ang="0">
                    <a:pos x="T0" y="T1"/>
                  </a:cxn>
                  <a:cxn ang="0">
                    <a:pos x="T2" y="T3"/>
                  </a:cxn>
                  <a:cxn ang="0">
                    <a:pos x="T4" y="T5"/>
                  </a:cxn>
                  <a:cxn ang="0">
                    <a:pos x="T6" y="T7"/>
                  </a:cxn>
                  <a:cxn ang="0">
                    <a:pos x="T8" y="T9"/>
                  </a:cxn>
                  <a:cxn ang="0">
                    <a:pos x="T10" y="T11"/>
                  </a:cxn>
                </a:cxnLst>
                <a:rect l="0" t="0" r="r" b="b"/>
                <a:pathLst>
                  <a:path w="51" h="9">
                    <a:moveTo>
                      <a:pt x="51" y="0"/>
                    </a:moveTo>
                    <a:cubicBezTo>
                      <a:pt x="48" y="1"/>
                      <a:pt x="46" y="1"/>
                      <a:pt x="44" y="1"/>
                    </a:cubicBezTo>
                    <a:cubicBezTo>
                      <a:pt x="29" y="4"/>
                      <a:pt x="14" y="6"/>
                      <a:pt x="0" y="9"/>
                    </a:cubicBezTo>
                    <a:cubicBezTo>
                      <a:pt x="0" y="9"/>
                      <a:pt x="1" y="9"/>
                      <a:pt x="2" y="9"/>
                    </a:cubicBezTo>
                    <a:cubicBezTo>
                      <a:pt x="19" y="7"/>
                      <a:pt x="35" y="4"/>
                      <a:pt x="51" y="1"/>
                    </a:cubicBezTo>
                    <a:cubicBezTo>
                      <a:pt x="51" y="0"/>
                      <a:pt x="51" y="0"/>
                      <a:pt x="51" y="0"/>
                    </a:cubicBezTo>
                  </a:path>
                </a:pathLst>
              </a:custGeom>
              <a:solidFill>
                <a:srgbClr val="101821"/>
              </a:solidFill>
              <a:ln>
                <a:noFill/>
              </a:ln>
            </p:spPr>
            <p:txBody>
              <a:bodyPr vert="horz" wrap="square" lIns="91440" tIns="45720" rIns="91440" bIns="45720" numCol="1" anchor="t" anchorCtr="0" compatLnSpc="1"/>
              <a:lstStyle/>
              <a:p>
                <a:endParaRPr lang="zh-CN" altLang="en-US"/>
              </a:p>
            </p:txBody>
          </p:sp>
          <p:sp>
            <p:nvSpPr>
              <p:cNvPr id="2112" name="Freeform 1398"/>
              <p:cNvSpPr/>
              <p:nvPr/>
            </p:nvSpPr>
            <p:spPr bwMode="auto">
              <a:xfrm>
                <a:off x="2449" y="3600"/>
                <a:ext cx="7" cy="2"/>
              </a:xfrm>
              <a:custGeom>
                <a:avLst/>
                <a:gdLst>
                  <a:gd name="T0" fmla="*/ 9 w 9"/>
                  <a:gd name="T1" fmla="*/ 0 h 2"/>
                  <a:gd name="T2" fmla="*/ 0 w 9"/>
                  <a:gd name="T3" fmla="*/ 2 h 2"/>
                  <a:gd name="T4" fmla="*/ 9 w 9"/>
                  <a:gd name="T5" fmla="*/ 1 h 2"/>
                  <a:gd name="T6" fmla="*/ 9 w 9"/>
                  <a:gd name="T7" fmla="*/ 0 h 2"/>
                </a:gdLst>
                <a:ahLst/>
                <a:cxnLst>
                  <a:cxn ang="0">
                    <a:pos x="T0" y="T1"/>
                  </a:cxn>
                  <a:cxn ang="0">
                    <a:pos x="T2" y="T3"/>
                  </a:cxn>
                  <a:cxn ang="0">
                    <a:pos x="T4" y="T5"/>
                  </a:cxn>
                  <a:cxn ang="0">
                    <a:pos x="T6" y="T7"/>
                  </a:cxn>
                </a:cxnLst>
                <a:rect l="0" t="0" r="r" b="b"/>
                <a:pathLst>
                  <a:path w="9" h="2">
                    <a:moveTo>
                      <a:pt x="9" y="0"/>
                    </a:moveTo>
                    <a:cubicBezTo>
                      <a:pt x="6" y="1"/>
                      <a:pt x="3" y="1"/>
                      <a:pt x="0" y="2"/>
                    </a:cubicBezTo>
                    <a:cubicBezTo>
                      <a:pt x="3" y="2"/>
                      <a:pt x="6" y="1"/>
                      <a:pt x="9" y="1"/>
                    </a:cubicBezTo>
                    <a:cubicBezTo>
                      <a:pt x="9" y="0"/>
                      <a:pt x="9" y="0"/>
                      <a:pt x="9"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2113" name="Freeform 1399"/>
              <p:cNvSpPr/>
              <p:nvPr/>
            </p:nvSpPr>
            <p:spPr bwMode="auto">
              <a:xfrm>
                <a:off x="2447" y="3599"/>
                <a:ext cx="10" cy="3"/>
              </a:xfrm>
              <a:custGeom>
                <a:avLst/>
                <a:gdLst>
                  <a:gd name="T0" fmla="*/ 0 w 12"/>
                  <a:gd name="T1" fmla="*/ 0 h 4"/>
                  <a:gd name="T2" fmla="*/ 0 w 12"/>
                  <a:gd name="T3" fmla="*/ 4 h 4"/>
                  <a:gd name="T4" fmla="*/ 2 w 12"/>
                  <a:gd name="T5" fmla="*/ 4 h 4"/>
                  <a:gd name="T6" fmla="*/ 11 w 12"/>
                  <a:gd name="T7" fmla="*/ 2 h 4"/>
                  <a:gd name="T8" fmla="*/ 12 w 12"/>
                  <a:gd name="T9" fmla="*/ 0 h 4"/>
                  <a:gd name="T10" fmla="*/ 0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0" y="0"/>
                    </a:moveTo>
                    <a:cubicBezTo>
                      <a:pt x="0" y="1"/>
                      <a:pt x="0" y="3"/>
                      <a:pt x="0" y="4"/>
                    </a:cubicBezTo>
                    <a:cubicBezTo>
                      <a:pt x="0" y="4"/>
                      <a:pt x="1" y="4"/>
                      <a:pt x="2" y="4"/>
                    </a:cubicBezTo>
                    <a:cubicBezTo>
                      <a:pt x="5" y="3"/>
                      <a:pt x="8" y="3"/>
                      <a:pt x="11" y="2"/>
                    </a:cubicBezTo>
                    <a:cubicBezTo>
                      <a:pt x="11" y="1"/>
                      <a:pt x="11" y="1"/>
                      <a:pt x="12" y="0"/>
                    </a:cubicBezTo>
                    <a:cubicBezTo>
                      <a:pt x="8" y="0"/>
                      <a:pt x="4" y="0"/>
                      <a:pt x="0" y="0"/>
                    </a:cubicBezTo>
                  </a:path>
                </a:pathLst>
              </a:custGeom>
              <a:solidFill>
                <a:srgbClr val="162633"/>
              </a:solidFill>
              <a:ln>
                <a:noFill/>
              </a:ln>
            </p:spPr>
            <p:txBody>
              <a:bodyPr vert="horz" wrap="square" lIns="91440" tIns="45720" rIns="91440" bIns="45720" numCol="1" anchor="t" anchorCtr="0" compatLnSpc="1"/>
              <a:lstStyle/>
              <a:p>
                <a:endParaRPr lang="zh-CN" altLang="en-US"/>
              </a:p>
            </p:txBody>
          </p:sp>
          <p:sp>
            <p:nvSpPr>
              <p:cNvPr id="2114" name="Freeform 1400"/>
              <p:cNvSpPr/>
              <p:nvPr/>
            </p:nvSpPr>
            <p:spPr bwMode="auto">
              <a:xfrm>
                <a:off x="2430" y="3608"/>
                <a:ext cx="25" cy="3"/>
              </a:xfrm>
              <a:custGeom>
                <a:avLst/>
                <a:gdLst>
                  <a:gd name="T0" fmla="*/ 30 w 30"/>
                  <a:gd name="T1" fmla="*/ 0 h 4"/>
                  <a:gd name="T2" fmla="*/ 0 w 30"/>
                  <a:gd name="T3" fmla="*/ 4 h 4"/>
                  <a:gd name="T4" fmla="*/ 0 w 30"/>
                  <a:gd name="T5" fmla="*/ 4 h 4"/>
                  <a:gd name="T6" fmla="*/ 29 w 30"/>
                  <a:gd name="T7" fmla="*/ 3 h 4"/>
                  <a:gd name="T8" fmla="*/ 30 w 30"/>
                  <a:gd name="T9" fmla="*/ 0 h 4"/>
                </a:gdLst>
                <a:ahLst/>
                <a:cxnLst>
                  <a:cxn ang="0">
                    <a:pos x="T0" y="T1"/>
                  </a:cxn>
                  <a:cxn ang="0">
                    <a:pos x="T2" y="T3"/>
                  </a:cxn>
                  <a:cxn ang="0">
                    <a:pos x="T4" y="T5"/>
                  </a:cxn>
                  <a:cxn ang="0">
                    <a:pos x="T6" y="T7"/>
                  </a:cxn>
                  <a:cxn ang="0">
                    <a:pos x="T8" y="T9"/>
                  </a:cxn>
                </a:cxnLst>
                <a:rect l="0" t="0" r="r" b="b"/>
                <a:pathLst>
                  <a:path w="30" h="4">
                    <a:moveTo>
                      <a:pt x="30" y="0"/>
                    </a:moveTo>
                    <a:cubicBezTo>
                      <a:pt x="20" y="2"/>
                      <a:pt x="10" y="3"/>
                      <a:pt x="0" y="4"/>
                    </a:cubicBezTo>
                    <a:cubicBezTo>
                      <a:pt x="0" y="4"/>
                      <a:pt x="0" y="4"/>
                      <a:pt x="0" y="4"/>
                    </a:cubicBezTo>
                    <a:cubicBezTo>
                      <a:pt x="10" y="3"/>
                      <a:pt x="20" y="3"/>
                      <a:pt x="29" y="3"/>
                    </a:cubicBezTo>
                    <a:cubicBezTo>
                      <a:pt x="30" y="2"/>
                      <a:pt x="30" y="1"/>
                      <a:pt x="30" y="0"/>
                    </a:cubicBezTo>
                  </a:path>
                </a:pathLst>
              </a:custGeom>
              <a:solidFill>
                <a:srgbClr val="2E4551"/>
              </a:solidFill>
              <a:ln>
                <a:noFill/>
              </a:ln>
            </p:spPr>
            <p:txBody>
              <a:bodyPr vert="horz" wrap="square" lIns="91440" tIns="45720" rIns="91440" bIns="45720" numCol="1" anchor="t" anchorCtr="0" compatLnSpc="1"/>
              <a:lstStyle/>
              <a:p>
                <a:endParaRPr lang="zh-CN" altLang="en-US"/>
              </a:p>
            </p:txBody>
          </p:sp>
          <p:sp>
            <p:nvSpPr>
              <p:cNvPr id="2115" name="Freeform 1401"/>
              <p:cNvSpPr/>
              <p:nvPr/>
            </p:nvSpPr>
            <p:spPr bwMode="auto">
              <a:xfrm>
                <a:off x="2421" y="3601"/>
                <a:ext cx="35" cy="10"/>
              </a:xfrm>
              <a:custGeom>
                <a:avLst/>
                <a:gdLst>
                  <a:gd name="T0" fmla="*/ 42 w 42"/>
                  <a:gd name="T1" fmla="*/ 0 h 12"/>
                  <a:gd name="T2" fmla="*/ 33 w 42"/>
                  <a:gd name="T3" fmla="*/ 1 h 12"/>
                  <a:gd name="T4" fmla="*/ 31 w 42"/>
                  <a:gd name="T5" fmla="*/ 2 h 12"/>
                  <a:gd name="T6" fmla="*/ 31 w 42"/>
                  <a:gd name="T7" fmla="*/ 5 h 12"/>
                  <a:gd name="T8" fmla="*/ 0 w 42"/>
                  <a:gd name="T9" fmla="*/ 11 h 12"/>
                  <a:gd name="T10" fmla="*/ 10 w 42"/>
                  <a:gd name="T11" fmla="*/ 12 h 12"/>
                  <a:gd name="T12" fmla="*/ 40 w 42"/>
                  <a:gd name="T13" fmla="*/ 8 h 12"/>
                  <a:gd name="T14" fmla="*/ 42 w 4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2">
                    <a:moveTo>
                      <a:pt x="42" y="0"/>
                    </a:moveTo>
                    <a:cubicBezTo>
                      <a:pt x="39" y="0"/>
                      <a:pt x="36" y="1"/>
                      <a:pt x="33" y="1"/>
                    </a:cubicBezTo>
                    <a:cubicBezTo>
                      <a:pt x="32" y="1"/>
                      <a:pt x="31" y="1"/>
                      <a:pt x="31" y="2"/>
                    </a:cubicBezTo>
                    <a:cubicBezTo>
                      <a:pt x="31" y="3"/>
                      <a:pt x="31" y="4"/>
                      <a:pt x="31" y="5"/>
                    </a:cubicBezTo>
                    <a:cubicBezTo>
                      <a:pt x="20" y="7"/>
                      <a:pt x="10" y="9"/>
                      <a:pt x="0" y="11"/>
                    </a:cubicBezTo>
                    <a:cubicBezTo>
                      <a:pt x="3" y="12"/>
                      <a:pt x="7" y="12"/>
                      <a:pt x="10" y="12"/>
                    </a:cubicBezTo>
                    <a:cubicBezTo>
                      <a:pt x="20" y="11"/>
                      <a:pt x="30" y="10"/>
                      <a:pt x="40" y="8"/>
                    </a:cubicBezTo>
                    <a:cubicBezTo>
                      <a:pt x="41" y="5"/>
                      <a:pt x="41" y="3"/>
                      <a:pt x="42"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2116" name="Freeform 1402"/>
              <p:cNvSpPr/>
              <p:nvPr/>
            </p:nvSpPr>
            <p:spPr bwMode="auto">
              <a:xfrm>
                <a:off x="2447" y="3602"/>
                <a:ext cx="2"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0"/>
                    </a:cubicBezTo>
                    <a:cubicBezTo>
                      <a:pt x="0" y="0"/>
                      <a:pt x="0" y="0"/>
                      <a:pt x="0" y="1"/>
                    </a:cubicBezTo>
                    <a:cubicBezTo>
                      <a:pt x="0" y="0"/>
                      <a:pt x="1" y="0"/>
                      <a:pt x="2"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2117" name="Freeform 1403"/>
              <p:cNvSpPr/>
              <p:nvPr/>
            </p:nvSpPr>
            <p:spPr bwMode="auto">
              <a:xfrm>
                <a:off x="2430" y="3610"/>
                <a:ext cx="24" cy="2"/>
              </a:xfrm>
              <a:custGeom>
                <a:avLst/>
                <a:gdLst>
                  <a:gd name="T0" fmla="*/ 29 w 29"/>
                  <a:gd name="T1" fmla="*/ 0 h 2"/>
                  <a:gd name="T2" fmla="*/ 0 w 29"/>
                  <a:gd name="T3" fmla="*/ 1 h 2"/>
                  <a:gd name="T4" fmla="*/ 29 w 29"/>
                  <a:gd name="T5" fmla="*/ 2 h 2"/>
                  <a:gd name="T6" fmla="*/ 29 w 29"/>
                  <a:gd name="T7" fmla="*/ 0 h 2"/>
                </a:gdLst>
                <a:ahLst/>
                <a:cxnLst>
                  <a:cxn ang="0">
                    <a:pos x="T0" y="T1"/>
                  </a:cxn>
                  <a:cxn ang="0">
                    <a:pos x="T2" y="T3"/>
                  </a:cxn>
                  <a:cxn ang="0">
                    <a:pos x="T4" y="T5"/>
                  </a:cxn>
                  <a:cxn ang="0">
                    <a:pos x="T6" y="T7"/>
                  </a:cxn>
                </a:cxnLst>
                <a:rect l="0" t="0" r="r" b="b"/>
                <a:pathLst>
                  <a:path w="28" h="2">
                    <a:moveTo>
                      <a:pt x="29" y="0"/>
                    </a:moveTo>
                    <a:cubicBezTo>
                      <a:pt x="20" y="0"/>
                      <a:pt x="10" y="0"/>
                      <a:pt x="0" y="1"/>
                    </a:cubicBezTo>
                    <a:cubicBezTo>
                      <a:pt x="9" y="1"/>
                      <a:pt x="19" y="2"/>
                      <a:pt x="29" y="2"/>
                    </a:cubicBezTo>
                    <a:cubicBezTo>
                      <a:pt x="29" y="1"/>
                      <a:pt x="29" y="0"/>
                      <a:pt x="29" y="0"/>
                    </a:cubicBezTo>
                  </a:path>
                </a:pathLst>
              </a:custGeom>
              <a:solidFill>
                <a:srgbClr val="28404C"/>
              </a:solidFill>
              <a:ln>
                <a:noFill/>
              </a:ln>
            </p:spPr>
            <p:txBody>
              <a:bodyPr vert="horz" wrap="square" lIns="91440" tIns="45720" rIns="91440" bIns="45720" numCol="1" anchor="t" anchorCtr="0" compatLnSpc="1"/>
              <a:lstStyle/>
              <a:p>
                <a:endParaRPr lang="zh-CN" altLang="en-US"/>
              </a:p>
            </p:txBody>
          </p:sp>
          <p:sp>
            <p:nvSpPr>
              <p:cNvPr id="2118" name="Freeform 1404"/>
              <p:cNvSpPr/>
              <p:nvPr/>
            </p:nvSpPr>
            <p:spPr bwMode="auto">
              <a:xfrm>
                <a:off x="2319" y="3600"/>
                <a:ext cx="49" cy="14"/>
              </a:xfrm>
              <a:custGeom>
                <a:avLst/>
                <a:gdLst>
                  <a:gd name="T0" fmla="*/ 16 w 59"/>
                  <a:gd name="T1" fmla="*/ 0 h 16"/>
                  <a:gd name="T2" fmla="*/ 4 w 59"/>
                  <a:gd name="T3" fmla="*/ 4 h 16"/>
                  <a:gd name="T4" fmla="*/ 2 w 59"/>
                  <a:gd name="T5" fmla="*/ 5 h 16"/>
                  <a:gd name="T6" fmla="*/ 0 w 59"/>
                  <a:gd name="T7" fmla="*/ 16 h 16"/>
                  <a:gd name="T8" fmla="*/ 23 w 59"/>
                  <a:gd name="T9" fmla="*/ 16 h 16"/>
                  <a:gd name="T10" fmla="*/ 23 w 59"/>
                  <a:gd name="T11" fmla="*/ 12 h 16"/>
                  <a:gd name="T12" fmla="*/ 23 w 59"/>
                  <a:gd name="T13" fmla="*/ 16 h 16"/>
                  <a:gd name="T14" fmla="*/ 24 w 59"/>
                  <a:gd name="T15" fmla="*/ 16 h 16"/>
                  <a:gd name="T16" fmla="*/ 33 w 59"/>
                  <a:gd name="T17" fmla="*/ 13 h 16"/>
                  <a:gd name="T18" fmla="*/ 59 w 59"/>
                  <a:gd name="T19" fmla="*/ 6 h 16"/>
                  <a:gd name="T20" fmla="*/ 16 w 59"/>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6">
                    <a:moveTo>
                      <a:pt x="16" y="0"/>
                    </a:moveTo>
                    <a:cubicBezTo>
                      <a:pt x="4" y="4"/>
                      <a:pt x="4" y="4"/>
                      <a:pt x="4" y="4"/>
                    </a:cubicBezTo>
                    <a:cubicBezTo>
                      <a:pt x="2" y="5"/>
                      <a:pt x="2" y="5"/>
                      <a:pt x="2" y="5"/>
                    </a:cubicBezTo>
                    <a:cubicBezTo>
                      <a:pt x="1" y="9"/>
                      <a:pt x="1" y="12"/>
                      <a:pt x="0" y="16"/>
                    </a:cubicBezTo>
                    <a:cubicBezTo>
                      <a:pt x="8" y="16"/>
                      <a:pt x="15" y="16"/>
                      <a:pt x="23" y="16"/>
                    </a:cubicBezTo>
                    <a:cubicBezTo>
                      <a:pt x="23" y="13"/>
                      <a:pt x="23" y="12"/>
                      <a:pt x="23" y="12"/>
                    </a:cubicBezTo>
                    <a:cubicBezTo>
                      <a:pt x="23" y="12"/>
                      <a:pt x="23" y="14"/>
                      <a:pt x="23" y="16"/>
                    </a:cubicBezTo>
                    <a:cubicBezTo>
                      <a:pt x="23" y="16"/>
                      <a:pt x="24" y="16"/>
                      <a:pt x="24" y="16"/>
                    </a:cubicBezTo>
                    <a:cubicBezTo>
                      <a:pt x="33" y="13"/>
                      <a:pt x="33" y="13"/>
                      <a:pt x="33" y="13"/>
                    </a:cubicBezTo>
                    <a:cubicBezTo>
                      <a:pt x="59" y="6"/>
                      <a:pt x="59" y="6"/>
                      <a:pt x="59" y="6"/>
                    </a:cubicBezTo>
                    <a:cubicBezTo>
                      <a:pt x="44" y="5"/>
                      <a:pt x="30" y="3"/>
                      <a:pt x="16"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2119" name="Freeform 1405"/>
              <p:cNvSpPr/>
              <p:nvPr/>
            </p:nvSpPr>
            <p:spPr bwMode="auto">
              <a:xfrm>
                <a:off x="2320" y="3599"/>
                <a:ext cx="12" cy="6"/>
              </a:xfrm>
              <a:custGeom>
                <a:avLst/>
                <a:gdLst>
                  <a:gd name="T0" fmla="*/ 1 w 14"/>
                  <a:gd name="T1" fmla="*/ 0 h 7"/>
                  <a:gd name="T2" fmla="*/ 0 w 14"/>
                  <a:gd name="T3" fmla="*/ 7 h 7"/>
                  <a:gd name="T4" fmla="*/ 2 w 14"/>
                  <a:gd name="T5" fmla="*/ 6 h 7"/>
                  <a:gd name="T6" fmla="*/ 14 w 14"/>
                  <a:gd name="T7" fmla="*/ 2 h 7"/>
                  <a:gd name="T8" fmla="*/ 1 w 14"/>
                  <a:gd name="T9" fmla="*/ 0 h 7"/>
                </a:gdLst>
                <a:ahLst/>
                <a:cxnLst>
                  <a:cxn ang="0">
                    <a:pos x="T0" y="T1"/>
                  </a:cxn>
                  <a:cxn ang="0">
                    <a:pos x="T2" y="T3"/>
                  </a:cxn>
                  <a:cxn ang="0">
                    <a:pos x="T4" y="T5"/>
                  </a:cxn>
                  <a:cxn ang="0">
                    <a:pos x="T6" y="T7"/>
                  </a:cxn>
                  <a:cxn ang="0">
                    <a:pos x="T8" y="T9"/>
                  </a:cxn>
                </a:cxnLst>
                <a:rect l="0" t="0" r="r" b="b"/>
                <a:pathLst>
                  <a:path w="14" h="7">
                    <a:moveTo>
                      <a:pt x="1" y="0"/>
                    </a:moveTo>
                    <a:cubicBezTo>
                      <a:pt x="1" y="2"/>
                      <a:pt x="1" y="4"/>
                      <a:pt x="0" y="7"/>
                    </a:cubicBezTo>
                    <a:cubicBezTo>
                      <a:pt x="2" y="6"/>
                      <a:pt x="2" y="6"/>
                      <a:pt x="2" y="6"/>
                    </a:cubicBezTo>
                    <a:cubicBezTo>
                      <a:pt x="14" y="2"/>
                      <a:pt x="14" y="2"/>
                      <a:pt x="14" y="2"/>
                    </a:cubicBezTo>
                    <a:cubicBezTo>
                      <a:pt x="10" y="2"/>
                      <a:pt x="5" y="1"/>
                      <a:pt x="1" y="0"/>
                    </a:cubicBezTo>
                  </a:path>
                </a:pathLst>
              </a:custGeom>
              <a:solidFill>
                <a:srgbClr val="0D1621"/>
              </a:solidFill>
              <a:ln>
                <a:noFill/>
              </a:ln>
            </p:spPr>
            <p:txBody>
              <a:bodyPr vert="horz" wrap="square" lIns="91440" tIns="45720" rIns="91440" bIns="45720" numCol="1" anchor="t" anchorCtr="0" compatLnSpc="1"/>
              <a:lstStyle/>
              <a:p>
                <a:endParaRPr lang="zh-CN" altLang="en-US"/>
              </a:p>
            </p:txBody>
          </p:sp>
          <p:sp>
            <p:nvSpPr>
              <p:cNvPr id="2120" name="Freeform 1406"/>
              <p:cNvSpPr/>
              <p:nvPr/>
            </p:nvSpPr>
            <p:spPr bwMode="auto">
              <a:xfrm>
                <a:off x="2380" y="3613"/>
                <a:ext cx="5" cy="0"/>
              </a:xfrm>
              <a:custGeom>
                <a:avLst/>
                <a:gdLst>
                  <a:gd name="T0" fmla="*/ 6 w 6"/>
                  <a:gd name="T1" fmla="*/ 0 w 6"/>
                  <a:gd name="T2" fmla="*/ 1 w 6"/>
                  <a:gd name="T3" fmla="*/ 6 w 6"/>
                </a:gdLst>
                <a:ahLst/>
                <a:cxnLst>
                  <a:cxn ang="0">
                    <a:pos x="T0" y="0"/>
                  </a:cxn>
                  <a:cxn ang="0">
                    <a:pos x="T1" y="0"/>
                  </a:cxn>
                  <a:cxn ang="0">
                    <a:pos x="T2" y="0"/>
                  </a:cxn>
                  <a:cxn ang="0">
                    <a:pos x="T3" y="0"/>
                  </a:cxn>
                </a:cxnLst>
                <a:rect l="0" t="0" r="r" b="b"/>
                <a:pathLst>
                  <a:path w="6">
                    <a:moveTo>
                      <a:pt x="6" y="0"/>
                    </a:moveTo>
                    <a:cubicBezTo>
                      <a:pt x="4" y="0"/>
                      <a:pt x="2" y="0"/>
                      <a:pt x="0" y="0"/>
                    </a:cubicBezTo>
                    <a:cubicBezTo>
                      <a:pt x="0" y="0"/>
                      <a:pt x="1" y="0"/>
                      <a:pt x="1" y="0"/>
                    </a:cubicBezTo>
                    <a:cubicBezTo>
                      <a:pt x="3" y="0"/>
                      <a:pt x="4" y="0"/>
                      <a:pt x="6"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2121" name="Freeform 1407"/>
              <p:cNvSpPr>
                <a:spLocks noEditPoints="1"/>
              </p:cNvSpPr>
              <p:nvPr/>
            </p:nvSpPr>
            <p:spPr bwMode="auto">
              <a:xfrm>
                <a:off x="2338" y="3605"/>
                <a:ext cx="67" cy="9"/>
              </a:xfrm>
              <a:custGeom>
                <a:avLst/>
                <a:gdLst>
                  <a:gd name="T0" fmla="*/ 0 w 81"/>
                  <a:gd name="T1" fmla="*/ 6 h 10"/>
                  <a:gd name="T2" fmla="*/ 0 w 81"/>
                  <a:gd name="T3" fmla="*/ 10 h 10"/>
                  <a:gd name="T4" fmla="*/ 0 w 81"/>
                  <a:gd name="T5" fmla="*/ 10 h 10"/>
                  <a:gd name="T6" fmla="*/ 0 w 81"/>
                  <a:gd name="T7" fmla="*/ 6 h 10"/>
                  <a:gd name="T8" fmla="*/ 36 w 81"/>
                  <a:gd name="T9" fmla="*/ 0 h 10"/>
                  <a:gd name="T10" fmla="*/ 10 w 81"/>
                  <a:gd name="T11" fmla="*/ 7 h 10"/>
                  <a:gd name="T12" fmla="*/ 1 w 81"/>
                  <a:gd name="T13" fmla="*/ 10 h 10"/>
                  <a:gd name="T14" fmla="*/ 34 w 81"/>
                  <a:gd name="T15" fmla="*/ 9 h 10"/>
                  <a:gd name="T16" fmla="*/ 51 w 81"/>
                  <a:gd name="T17" fmla="*/ 9 h 10"/>
                  <a:gd name="T18" fmla="*/ 57 w 81"/>
                  <a:gd name="T19" fmla="*/ 9 h 10"/>
                  <a:gd name="T20" fmla="*/ 81 w 81"/>
                  <a:gd name="T21" fmla="*/ 5 h 10"/>
                  <a:gd name="T22" fmla="*/ 60 w 81"/>
                  <a:gd name="T23" fmla="*/ 3 h 10"/>
                  <a:gd name="T24" fmla="*/ 36 w 81"/>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0">
                    <a:moveTo>
                      <a:pt x="0" y="6"/>
                    </a:moveTo>
                    <a:cubicBezTo>
                      <a:pt x="0" y="6"/>
                      <a:pt x="0" y="7"/>
                      <a:pt x="0" y="10"/>
                    </a:cubicBezTo>
                    <a:cubicBezTo>
                      <a:pt x="0" y="10"/>
                      <a:pt x="0" y="10"/>
                      <a:pt x="0" y="10"/>
                    </a:cubicBezTo>
                    <a:cubicBezTo>
                      <a:pt x="0" y="8"/>
                      <a:pt x="0" y="6"/>
                      <a:pt x="0" y="6"/>
                    </a:cubicBezTo>
                    <a:moveTo>
                      <a:pt x="36" y="0"/>
                    </a:moveTo>
                    <a:cubicBezTo>
                      <a:pt x="10" y="7"/>
                      <a:pt x="10" y="7"/>
                      <a:pt x="10" y="7"/>
                    </a:cubicBezTo>
                    <a:cubicBezTo>
                      <a:pt x="1" y="10"/>
                      <a:pt x="1" y="10"/>
                      <a:pt x="1" y="10"/>
                    </a:cubicBezTo>
                    <a:cubicBezTo>
                      <a:pt x="12" y="10"/>
                      <a:pt x="23" y="9"/>
                      <a:pt x="34" y="9"/>
                    </a:cubicBezTo>
                    <a:cubicBezTo>
                      <a:pt x="40" y="9"/>
                      <a:pt x="45" y="9"/>
                      <a:pt x="51" y="9"/>
                    </a:cubicBezTo>
                    <a:cubicBezTo>
                      <a:pt x="53" y="9"/>
                      <a:pt x="55" y="9"/>
                      <a:pt x="57" y="9"/>
                    </a:cubicBezTo>
                    <a:cubicBezTo>
                      <a:pt x="65" y="7"/>
                      <a:pt x="73" y="6"/>
                      <a:pt x="81" y="5"/>
                    </a:cubicBezTo>
                    <a:cubicBezTo>
                      <a:pt x="74" y="4"/>
                      <a:pt x="67" y="4"/>
                      <a:pt x="60" y="3"/>
                    </a:cubicBezTo>
                    <a:cubicBezTo>
                      <a:pt x="52" y="2"/>
                      <a:pt x="44" y="1"/>
                      <a:pt x="36" y="0"/>
                    </a:cubicBezTo>
                  </a:path>
                </a:pathLst>
              </a:custGeom>
              <a:solidFill>
                <a:srgbClr val="162633"/>
              </a:solidFill>
              <a:ln>
                <a:noFill/>
              </a:ln>
            </p:spPr>
            <p:txBody>
              <a:bodyPr vert="horz" wrap="square" lIns="91440" tIns="45720" rIns="91440" bIns="45720" numCol="1" anchor="t" anchorCtr="0" compatLnSpc="1"/>
              <a:lstStyle/>
              <a:p>
                <a:endParaRPr lang="zh-CN" altLang="en-US"/>
              </a:p>
            </p:txBody>
          </p:sp>
          <p:sp>
            <p:nvSpPr>
              <p:cNvPr id="2122" name="Freeform 1408"/>
              <p:cNvSpPr/>
              <p:nvPr/>
            </p:nvSpPr>
            <p:spPr bwMode="auto">
              <a:xfrm>
                <a:off x="2381" y="3610"/>
                <a:ext cx="40" cy="4"/>
              </a:xfrm>
              <a:custGeom>
                <a:avLst/>
                <a:gdLst>
                  <a:gd name="T0" fmla="*/ 31 w 49"/>
                  <a:gd name="T1" fmla="*/ 0 h 5"/>
                  <a:gd name="T2" fmla="*/ 5 w 49"/>
                  <a:gd name="T3" fmla="*/ 4 h 5"/>
                  <a:gd name="T4" fmla="*/ 0 w 49"/>
                  <a:gd name="T5" fmla="*/ 4 h 5"/>
                  <a:gd name="T6" fmla="*/ 19 w 49"/>
                  <a:gd name="T7" fmla="*/ 5 h 5"/>
                  <a:gd name="T8" fmla="*/ 42 w 49"/>
                  <a:gd name="T9" fmla="*/ 3 h 5"/>
                  <a:gd name="T10" fmla="*/ 49 w 49"/>
                  <a:gd name="T11" fmla="*/ 1 h 5"/>
                  <a:gd name="T12" fmla="*/ 31 w 4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9" h="5">
                    <a:moveTo>
                      <a:pt x="31" y="0"/>
                    </a:moveTo>
                    <a:cubicBezTo>
                      <a:pt x="23" y="1"/>
                      <a:pt x="14" y="2"/>
                      <a:pt x="5" y="4"/>
                    </a:cubicBezTo>
                    <a:cubicBezTo>
                      <a:pt x="3" y="4"/>
                      <a:pt x="2" y="4"/>
                      <a:pt x="0" y="4"/>
                    </a:cubicBezTo>
                    <a:cubicBezTo>
                      <a:pt x="6" y="4"/>
                      <a:pt x="13" y="5"/>
                      <a:pt x="19" y="5"/>
                    </a:cubicBezTo>
                    <a:cubicBezTo>
                      <a:pt x="27" y="4"/>
                      <a:pt x="34" y="4"/>
                      <a:pt x="42" y="3"/>
                    </a:cubicBezTo>
                    <a:cubicBezTo>
                      <a:pt x="44" y="2"/>
                      <a:pt x="47" y="2"/>
                      <a:pt x="49" y="1"/>
                    </a:cubicBezTo>
                    <a:cubicBezTo>
                      <a:pt x="43" y="1"/>
                      <a:pt x="37" y="1"/>
                      <a:pt x="31"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2123" name="Freeform 1409"/>
              <p:cNvSpPr/>
              <p:nvPr/>
            </p:nvSpPr>
            <p:spPr bwMode="auto">
              <a:xfrm>
                <a:off x="2385" y="3610"/>
                <a:ext cx="22" cy="3"/>
              </a:xfrm>
              <a:custGeom>
                <a:avLst/>
                <a:gdLst>
                  <a:gd name="T0" fmla="*/ 24 w 26"/>
                  <a:gd name="T1" fmla="*/ 0 h 4"/>
                  <a:gd name="T2" fmla="*/ 0 w 26"/>
                  <a:gd name="T3" fmla="*/ 4 h 4"/>
                  <a:gd name="T4" fmla="*/ 26 w 26"/>
                  <a:gd name="T5" fmla="*/ 0 h 4"/>
                  <a:gd name="T6" fmla="*/ 24 w 26"/>
                  <a:gd name="T7" fmla="*/ 0 h 4"/>
                </a:gdLst>
                <a:ahLst/>
                <a:cxnLst>
                  <a:cxn ang="0">
                    <a:pos x="T0" y="T1"/>
                  </a:cxn>
                  <a:cxn ang="0">
                    <a:pos x="T2" y="T3"/>
                  </a:cxn>
                  <a:cxn ang="0">
                    <a:pos x="T4" y="T5"/>
                  </a:cxn>
                  <a:cxn ang="0">
                    <a:pos x="T6" y="T7"/>
                  </a:cxn>
                </a:cxnLst>
                <a:rect l="0" t="0" r="r" b="b"/>
                <a:pathLst>
                  <a:path w="26" h="4">
                    <a:moveTo>
                      <a:pt x="24" y="0"/>
                    </a:moveTo>
                    <a:cubicBezTo>
                      <a:pt x="16" y="1"/>
                      <a:pt x="8" y="2"/>
                      <a:pt x="0" y="4"/>
                    </a:cubicBezTo>
                    <a:cubicBezTo>
                      <a:pt x="9" y="2"/>
                      <a:pt x="18" y="1"/>
                      <a:pt x="26" y="0"/>
                    </a:cubicBezTo>
                    <a:cubicBezTo>
                      <a:pt x="25" y="0"/>
                      <a:pt x="24" y="0"/>
                      <a:pt x="24"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2124" name="Freeform 1410"/>
              <p:cNvSpPr/>
              <p:nvPr/>
            </p:nvSpPr>
            <p:spPr bwMode="auto">
              <a:xfrm>
                <a:off x="2429" y="3611"/>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path>
                </a:pathLst>
              </a:custGeom>
              <a:solidFill>
                <a:srgbClr val="28404C"/>
              </a:solidFill>
              <a:ln>
                <a:noFill/>
              </a:ln>
            </p:spPr>
            <p:txBody>
              <a:bodyPr vert="horz" wrap="square" lIns="91440" tIns="45720" rIns="91440" bIns="45720" numCol="1" anchor="t" anchorCtr="0" compatLnSpc="1"/>
              <a:lstStyle/>
              <a:p>
                <a:endParaRPr lang="zh-CN" altLang="en-US"/>
              </a:p>
            </p:txBody>
          </p:sp>
        </p:grpSp>
        <p:grpSp>
          <p:nvGrpSpPr>
            <p:cNvPr id="44" name="Group 1612"/>
            <p:cNvGrpSpPr/>
            <p:nvPr/>
          </p:nvGrpSpPr>
          <p:grpSpPr>
            <a:xfrm>
              <a:off x="1609" y="3145"/>
              <a:ext cx="3908" cy="933"/>
              <a:chOff x="1609" y="3145"/>
              <a:chExt cx="3908" cy="933"/>
            </a:xfrm>
          </p:grpSpPr>
          <p:sp>
            <p:nvSpPr>
              <p:cNvPr id="1725" name="Freeform 1412"/>
              <p:cNvSpPr/>
              <p:nvPr/>
            </p:nvSpPr>
            <p:spPr bwMode="auto">
              <a:xfrm>
                <a:off x="2416" y="3610"/>
                <a:ext cx="14" cy="2"/>
              </a:xfrm>
              <a:custGeom>
                <a:avLst/>
                <a:gdLst>
                  <a:gd name="T0" fmla="*/ 7 w 17"/>
                  <a:gd name="T1" fmla="*/ 0 h 2"/>
                  <a:gd name="T2" fmla="*/ 0 w 17"/>
                  <a:gd name="T3" fmla="*/ 2 h 2"/>
                  <a:gd name="T4" fmla="*/ 16 w 17"/>
                  <a:gd name="T5" fmla="*/ 1 h 2"/>
                  <a:gd name="T6" fmla="*/ 17 w 17"/>
                  <a:gd name="T7" fmla="*/ 1 h 2"/>
                  <a:gd name="T8" fmla="*/ 7 w 17"/>
                  <a:gd name="T9" fmla="*/ 0 h 2"/>
                </a:gdLst>
                <a:ahLst/>
                <a:cxnLst>
                  <a:cxn ang="0">
                    <a:pos x="T0" y="T1"/>
                  </a:cxn>
                  <a:cxn ang="0">
                    <a:pos x="T2" y="T3"/>
                  </a:cxn>
                  <a:cxn ang="0">
                    <a:pos x="T4" y="T5"/>
                  </a:cxn>
                  <a:cxn ang="0">
                    <a:pos x="T6" y="T7"/>
                  </a:cxn>
                  <a:cxn ang="0">
                    <a:pos x="T8" y="T9"/>
                  </a:cxn>
                </a:cxnLst>
                <a:rect l="0" t="0" r="r" b="b"/>
                <a:pathLst>
                  <a:path w="17" h="2">
                    <a:moveTo>
                      <a:pt x="7" y="0"/>
                    </a:moveTo>
                    <a:cubicBezTo>
                      <a:pt x="5" y="1"/>
                      <a:pt x="2" y="1"/>
                      <a:pt x="0" y="2"/>
                    </a:cubicBezTo>
                    <a:cubicBezTo>
                      <a:pt x="5" y="2"/>
                      <a:pt x="10" y="1"/>
                      <a:pt x="16" y="1"/>
                    </a:cubicBezTo>
                    <a:cubicBezTo>
                      <a:pt x="16" y="1"/>
                      <a:pt x="16" y="1"/>
                      <a:pt x="17" y="1"/>
                    </a:cubicBezTo>
                    <a:cubicBezTo>
                      <a:pt x="14" y="1"/>
                      <a:pt x="10" y="1"/>
                      <a:pt x="7"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1726" name="Freeform 1413"/>
              <p:cNvSpPr/>
              <p:nvPr/>
            </p:nvSpPr>
            <p:spPr bwMode="auto">
              <a:xfrm>
                <a:off x="2406" y="3613"/>
                <a:ext cx="5" cy="1"/>
              </a:xfrm>
              <a:custGeom>
                <a:avLst/>
                <a:gdLst>
                  <a:gd name="T0" fmla="*/ 6 w 6"/>
                  <a:gd name="T1" fmla="*/ 0 h 1"/>
                  <a:gd name="T2" fmla="*/ 0 w 6"/>
                  <a:gd name="T3" fmla="*/ 1 h 1"/>
                  <a:gd name="T4" fmla="*/ 3 w 6"/>
                  <a:gd name="T5" fmla="*/ 1 h 1"/>
                  <a:gd name="T6" fmla="*/ 6 w 6"/>
                  <a:gd name="T7" fmla="*/ 0 h 1"/>
                </a:gdLst>
                <a:ahLst/>
                <a:cxnLst>
                  <a:cxn ang="0">
                    <a:pos x="T0" y="T1"/>
                  </a:cxn>
                  <a:cxn ang="0">
                    <a:pos x="T2" y="T3"/>
                  </a:cxn>
                  <a:cxn ang="0">
                    <a:pos x="T4" y="T5"/>
                  </a:cxn>
                  <a:cxn ang="0">
                    <a:pos x="T6" y="T7"/>
                  </a:cxn>
                </a:cxnLst>
                <a:rect l="0" t="0" r="r" b="b"/>
                <a:pathLst>
                  <a:path w="6" h="1">
                    <a:moveTo>
                      <a:pt x="6" y="0"/>
                    </a:moveTo>
                    <a:cubicBezTo>
                      <a:pt x="4" y="1"/>
                      <a:pt x="2" y="1"/>
                      <a:pt x="0" y="1"/>
                    </a:cubicBezTo>
                    <a:cubicBezTo>
                      <a:pt x="1" y="1"/>
                      <a:pt x="2" y="1"/>
                      <a:pt x="3" y="1"/>
                    </a:cubicBezTo>
                    <a:cubicBezTo>
                      <a:pt x="4" y="1"/>
                      <a:pt x="5" y="1"/>
                      <a:pt x="6" y="0"/>
                    </a:cubicBezTo>
                  </a:path>
                </a:pathLst>
              </a:custGeom>
              <a:solidFill>
                <a:srgbClr val="28404C"/>
              </a:solidFill>
              <a:ln>
                <a:noFill/>
              </a:ln>
            </p:spPr>
            <p:txBody>
              <a:bodyPr vert="horz" wrap="square" lIns="91440" tIns="45720" rIns="91440" bIns="45720" numCol="1" anchor="t" anchorCtr="0" compatLnSpc="1"/>
              <a:lstStyle/>
              <a:p>
                <a:endParaRPr lang="zh-CN" altLang="en-US"/>
              </a:p>
            </p:txBody>
          </p:sp>
          <p:sp>
            <p:nvSpPr>
              <p:cNvPr id="1727" name="Freeform 1414"/>
              <p:cNvSpPr/>
              <p:nvPr/>
            </p:nvSpPr>
            <p:spPr bwMode="auto">
              <a:xfrm>
                <a:off x="2397" y="3612"/>
                <a:ext cx="19" cy="2"/>
              </a:xfrm>
              <a:custGeom>
                <a:avLst/>
                <a:gdLst>
                  <a:gd name="T0" fmla="*/ 23 w 23"/>
                  <a:gd name="T1" fmla="*/ 0 h 2"/>
                  <a:gd name="T2" fmla="*/ 0 w 23"/>
                  <a:gd name="T3" fmla="*/ 2 h 2"/>
                  <a:gd name="T4" fmla="*/ 11 w 23"/>
                  <a:gd name="T5" fmla="*/ 2 h 2"/>
                  <a:gd name="T6" fmla="*/ 17 w 23"/>
                  <a:gd name="T7" fmla="*/ 1 h 2"/>
                  <a:gd name="T8" fmla="*/ 23 w 23"/>
                  <a:gd name="T9" fmla="*/ 0 h 2"/>
                </a:gdLst>
                <a:ahLst/>
                <a:cxnLst>
                  <a:cxn ang="0">
                    <a:pos x="T0" y="T1"/>
                  </a:cxn>
                  <a:cxn ang="0">
                    <a:pos x="T2" y="T3"/>
                  </a:cxn>
                  <a:cxn ang="0">
                    <a:pos x="T4" y="T5"/>
                  </a:cxn>
                  <a:cxn ang="0">
                    <a:pos x="T6" y="T7"/>
                  </a:cxn>
                  <a:cxn ang="0">
                    <a:pos x="T8" y="T9"/>
                  </a:cxn>
                </a:cxnLst>
                <a:rect l="0" t="0" r="r" b="b"/>
                <a:pathLst>
                  <a:path w="23" h="2">
                    <a:moveTo>
                      <a:pt x="23" y="0"/>
                    </a:moveTo>
                    <a:cubicBezTo>
                      <a:pt x="15" y="1"/>
                      <a:pt x="8" y="1"/>
                      <a:pt x="0" y="2"/>
                    </a:cubicBezTo>
                    <a:cubicBezTo>
                      <a:pt x="4" y="2"/>
                      <a:pt x="7" y="2"/>
                      <a:pt x="11" y="2"/>
                    </a:cubicBezTo>
                    <a:cubicBezTo>
                      <a:pt x="13" y="2"/>
                      <a:pt x="15" y="2"/>
                      <a:pt x="17" y="1"/>
                    </a:cubicBezTo>
                    <a:cubicBezTo>
                      <a:pt x="19" y="1"/>
                      <a:pt x="21" y="0"/>
                      <a:pt x="23"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1728" name="Freeform 1415"/>
              <p:cNvSpPr/>
              <p:nvPr/>
            </p:nvSpPr>
            <p:spPr bwMode="auto">
              <a:xfrm>
                <a:off x="2408" y="3611"/>
                <a:ext cx="46" cy="4"/>
              </a:xfrm>
              <a:custGeom>
                <a:avLst/>
                <a:gdLst>
                  <a:gd name="T0" fmla="*/ 26 w 55"/>
                  <a:gd name="T1" fmla="*/ 0 h 5"/>
                  <a:gd name="T2" fmla="*/ 25 w 55"/>
                  <a:gd name="T3" fmla="*/ 0 h 5"/>
                  <a:gd name="T4" fmla="*/ 3 w 55"/>
                  <a:gd name="T5" fmla="*/ 2 h 5"/>
                  <a:gd name="T6" fmla="*/ 0 w 55"/>
                  <a:gd name="T7" fmla="*/ 3 h 5"/>
                  <a:gd name="T8" fmla="*/ 54 w 55"/>
                  <a:gd name="T9" fmla="*/ 5 h 5"/>
                  <a:gd name="T10" fmla="*/ 55 w 55"/>
                  <a:gd name="T11" fmla="*/ 1 h 5"/>
                  <a:gd name="T12" fmla="*/ 26 w 5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5" h="5">
                    <a:moveTo>
                      <a:pt x="26" y="0"/>
                    </a:moveTo>
                    <a:cubicBezTo>
                      <a:pt x="26" y="0"/>
                      <a:pt x="25" y="0"/>
                      <a:pt x="25" y="0"/>
                    </a:cubicBezTo>
                    <a:cubicBezTo>
                      <a:pt x="17" y="1"/>
                      <a:pt x="10" y="2"/>
                      <a:pt x="3" y="2"/>
                    </a:cubicBezTo>
                    <a:cubicBezTo>
                      <a:pt x="2" y="3"/>
                      <a:pt x="1" y="3"/>
                      <a:pt x="0" y="3"/>
                    </a:cubicBezTo>
                    <a:cubicBezTo>
                      <a:pt x="18" y="3"/>
                      <a:pt x="36" y="4"/>
                      <a:pt x="54" y="5"/>
                    </a:cubicBezTo>
                    <a:cubicBezTo>
                      <a:pt x="54" y="4"/>
                      <a:pt x="55" y="2"/>
                      <a:pt x="55" y="1"/>
                    </a:cubicBezTo>
                    <a:cubicBezTo>
                      <a:pt x="45" y="1"/>
                      <a:pt x="35" y="0"/>
                      <a:pt x="26" y="0"/>
                    </a:cubicBezTo>
                  </a:path>
                </a:pathLst>
              </a:custGeom>
              <a:solidFill>
                <a:srgbClr val="223B48"/>
              </a:solidFill>
              <a:ln>
                <a:noFill/>
              </a:ln>
            </p:spPr>
            <p:txBody>
              <a:bodyPr vert="horz" wrap="square" lIns="91440" tIns="45720" rIns="91440" bIns="45720" numCol="1" anchor="t" anchorCtr="0" compatLnSpc="1"/>
              <a:lstStyle/>
              <a:p>
                <a:endParaRPr lang="zh-CN" altLang="en-US"/>
              </a:p>
            </p:txBody>
          </p:sp>
          <p:sp>
            <p:nvSpPr>
              <p:cNvPr id="1729" name="Freeform 1416"/>
              <p:cNvSpPr/>
              <p:nvPr/>
            </p:nvSpPr>
            <p:spPr bwMode="auto">
              <a:xfrm>
                <a:off x="2411" y="3611"/>
                <a:ext cx="18" cy="2"/>
              </a:xfrm>
              <a:custGeom>
                <a:avLst/>
                <a:gdLst>
                  <a:gd name="T0" fmla="*/ 22 w 22"/>
                  <a:gd name="T1" fmla="*/ 0 h 2"/>
                  <a:gd name="T2" fmla="*/ 6 w 22"/>
                  <a:gd name="T3" fmla="*/ 1 h 2"/>
                  <a:gd name="T4" fmla="*/ 0 w 22"/>
                  <a:gd name="T5" fmla="*/ 2 h 2"/>
                  <a:gd name="T6" fmla="*/ 22 w 22"/>
                  <a:gd name="T7" fmla="*/ 0 h 2"/>
                </a:gdLst>
                <a:ahLst/>
                <a:cxnLst>
                  <a:cxn ang="0">
                    <a:pos x="T0" y="T1"/>
                  </a:cxn>
                  <a:cxn ang="0">
                    <a:pos x="T2" y="T3"/>
                  </a:cxn>
                  <a:cxn ang="0">
                    <a:pos x="T4" y="T5"/>
                  </a:cxn>
                  <a:cxn ang="0">
                    <a:pos x="T6" y="T7"/>
                  </a:cxn>
                </a:cxnLst>
                <a:rect l="0" t="0" r="r" b="b"/>
                <a:pathLst>
                  <a:path w="22" h="2">
                    <a:moveTo>
                      <a:pt x="22" y="0"/>
                    </a:moveTo>
                    <a:cubicBezTo>
                      <a:pt x="16" y="0"/>
                      <a:pt x="11" y="1"/>
                      <a:pt x="6" y="1"/>
                    </a:cubicBezTo>
                    <a:cubicBezTo>
                      <a:pt x="4" y="1"/>
                      <a:pt x="2" y="2"/>
                      <a:pt x="0" y="2"/>
                    </a:cubicBezTo>
                    <a:cubicBezTo>
                      <a:pt x="7" y="2"/>
                      <a:pt x="14" y="1"/>
                      <a:pt x="22"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1730" name="Freeform 1417"/>
              <p:cNvSpPr/>
              <p:nvPr/>
            </p:nvSpPr>
            <p:spPr bwMode="auto">
              <a:xfrm>
                <a:off x="2324" y="3557"/>
                <a:ext cx="93" cy="24"/>
              </a:xfrm>
              <a:custGeom>
                <a:avLst/>
                <a:gdLst>
                  <a:gd name="T0" fmla="*/ 23 w 112"/>
                  <a:gd name="T1" fmla="*/ 0 h 29"/>
                  <a:gd name="T2" fmla="*/ 5 w 112"/>
                  <a:gd name="T3" fmla="*/ 2 h 29"/>
                  <a:gd name="T4" fmla="*/ 2 w 112"/>
                  <a:gd name="T5" fmla="*/ 19 h 29"/>
                  <a:gd name="T6" fmla="*/ 0 w 112"/>
                  <a:gd name="T7" fmla="*/ 29 h 29"/>
                  <a:gd name="T8" fmla="*/ 112 w 112"/>
                  <a:gd name="T9" fmla="*/ 11 h 29"/>
                  <a:gd name="T10" fmla="*/ 108 w 112"/>
                  <a:gd name="T11" fmla="*/ 11 h 29"/>
                  <a:gd name="T12" fmla="*/ 23 w 112"/>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112" h="28">
                    <a:moveTo>
                      <a:pt x="23" y="0"/>
                    </a:moveTo>
                    <a:cubicBezTo>
                      <a:pt x="17" y="1"/>
                      <a:pt x="11" y="1"/>
                      <a:pt x="5" y="2"/>
                    </a:cubicBezTo>
                    <a:cubicBezTo>
                      <a:pt x="4" y="7"/>
                      <a:pt x="3" y="13"/>
                      <a:pt x="2" y="19"/>
                    </a:cubicBezTo>
                    <a:cubicBezTo>
                      <a:pt x="1" y="22"/>
                      <a:pt x="1" y="25"/>
                      <a:pt x="0" y="29"/>
                    </a:cubicBezTo>
                    <a:cubicBezTo>
                      <a:pt x="31" y="23"/>
                      <a:pt x="69" y="18"/>
                      <a:pt x="112" y="11"/>
                    </a:cubicBezTo>
                    <a:cubicBezTo>
                      <a:pt x="111" y="11"/>
                      <a:pt x="109" y="11"/>
                      <a:pt x="108" y="11"/>
                    </a:cubicBezTo>
                    <a:cubicBezTo>
                      <a:pt x="23" y="0"/>
                      <a:pt x="23" y="0"/>
                      <a:pt x="23"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1731" name="Freeform 1418"/>
              <p:cNvSpPr>
                <a:spLocks noEditPoints="1"/>
              </p:cNvSpPr>
              <p:nvPr/>
            </p:nvSpPr>
            <p:spPr bwMode="auto">
              <a:xfrm>
                <a:off x="2349" y="3570"/>
                <a:ext cx="107" cy="27"/>
              </a:xfrm>
              <a:custGeom>
                <a:avLst/>
                <a:gdLst>
                  <a:gd name="T0" fmla="*/ 118 w 129"/>
                  <a:gd name="T1" fmla="*/ 1 h 33"/>
                  <a:gd name="T2" fmla="*/ 118 w 129"/>
                  <a:gd name="T3" fmla="*/ 2 h 33"/>
                  <a:gd name="T4" fmla="*/ 118 w 129"/>
                  <a:gd name="T5" fmla="*/ 2 h 33"/>
                  <a:gd name="T6" fmla="*/ 121 w 129"/>
                  <a:gd name="T7" fmla="*/ 2 h 33"/>
                  <a:gd name="T8" fmla="*/ 124 w 129"/>
                  <a:gd name="T9" fmla="*/ 2 h 33"/>
                  <a:gd name="T10" fmla="*/ 129 w 129"/>
                  <a:gd name="T11" fmla="*/ 2 h 33"/>
                  <a:gd name="T12" fmla="*/ 118 w 129"/>
                  <a:gd name="T13" fmla="*/ 1 h 33"/>
                  <a:gd name="T14" fmla="*/ 110 w 129"/>
                  <a:gd name="T15" fmla="*/ 0 h 33"/>
                  <a:gd name="T16" fmla="*/ 50 w 129"/>
                  <a:gd name="T17" fmla="*/ 16 h 33"/>
                  <a:gd name="T18" fmla="*/ 0 w 129"/>
                  <a:gd name="T19" fmla="*/ 31 h 33"/>
                  <a:gd name="T20" fmla="*/ 62 w 129"/>
                  <a:gd name="T21" fmla="*/ 33 h 33"/>
                  <a:gd name="T22" fmla="*/ 77 w 129"/>
                  <a:gd name="T23" fmla="*/ 29 h 33"/>
                  <a:gd name="T24" fmla="*/ 118 w 129"/>
                  <a:gd name="T25" fmla="*/ 20 h 33"/>
                  <a:gd name="T26" fmla="*/ 118 w 129"/>
                  <a:gd name="T27" fmla="*/ 13 h 33"/>
                  <a:gd name="T28" fmla="*/ 111 w 129"/>
                  <a:gd name="T29" fmla="*/ 12 h 33"/>
                  <a:gd name="T30" fmla="*/ 118 w 129"/>
                  <a:gd name="T31" fmla="*/ 13 h 33"/>
                  <a:gd name="T32" fmla="*/ 118 w 129"/>
                  <a:gd name="T33" fmla="*/ 2 h 33"/>
                  <a:gd name="T34" fmla="*/ 118 w 129"/>
                  <a:gd name="T35" fmla="*/ 2 h 33"/>
                  <a:gd name="T36" fmla="*/ 118 w 129"/>
                  <a:gd name="T37" fmla="*/ 0 h 33"/>
                  <a:gd name="T38" fmla="*/ 110 w 129"/>
                  <a:gd name="T3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 h="33">
                    <a:moveTo>
                      <a:pt x="118" y="1"/>
                    </a:moveTo>
                    <a:cubicBezTo>
                      <a:pt x="118" y="1"/>
                      <a:pt x="118" y="1"/>
                      <a:pt x="118" y="2"/>
                    </a:cubicBezTo>
                    <a:cubicBezTo>
                      <a:pt x="118" y="2"/>
                      <a:pt x="118" y="2"/>
                      <a:pt x="118" y="2"/>
                    </a:cubicBezTo>
                    <a:cubicBezTo>
                      <a:pt x="121" y="2"/>
                      <a:pt x="121" y="2"/>
                      <a:pt x="121" y="2"/>
                    </a:cubicBezTo>
                    <a:cubicBezTo>
                      <a:pt x="124" y="2"/>
                      <a:pt x="124" y="2"/>
                      <a:pt x="124" y="2"/>
                    </a:cubicBezTo>
                    <a:cubicBezTo>
                      <a:pt x="129" y="2"/>
                      <a:pt x="129" y="2"/>
                      <a:pt x="129" y="2"/>
                    </a:cubicBezTo>
                    <a:cubicBezTo>
                      <a:pt x="126" y="1"/>
                      <a:pt x="122" y="1"/>
                      <a:pt x="118" y="1"/>
                    </a:cubicBezTo>
                    <a:moveTo>
                      <a:pt x="110" y="0"/>
                    </a:moveTo>
                    <a:cubicBezTo>
                      <a:pt x="89" y="5"/>
                      <a:pt x="69" y="10"/>
                      <a:pt x="50" y="16"/>
                    </a:cubicBezTo>
                    <a:cubicBezTo>
                      <a:pt x="33" y="21"/>
                      <a:pt x="17" y="26"/>
                      <a:pt x="0" y="31"/>
                    </a:cubicBezTo>
                    <a:cubicBezTo>
                      <a:pt x="20" y="32"/>
                      <a:pt x="40" y="32"/>
                      <a:pt x="62" y="33"/>
                    </a:cubicBezTo>
                    <a:cubicBezTo>
                      <a:pt x="77" y="29"/>
                      <a:pt x="77" y="29"/>
                      <a:pt x="77" y="29"/>
                    </a:cubicBezTo>
                    <a:cubicBezTo>
                      <a:pt x="90" y="26"/>
                      <a:pt x="104" y="23"/>
                      <a:pt x="118" y="20"/>
                    </a:cubicBezTo>
                    <a:cubicBezTo>
                      <a:pt x="118" y="18"/>
                      <a:pt x="118" y="15"/>
                      <a:pt x="118" y="13"/>
                    </a:cubicBezTo>
                    <a:cubicBezTo>
                      <a:pt x="115" y="13"/>
                      <a:pt x="113" y="12"/>
                      <a:pt x="111" y="12"/>
                    </a:cubicBezTo>
                    <a:cubicBezTo>
                      <a:pt x="118" y="13"/>
                      <a:pt x="118" y="13"/>
                      <a:pt x="118" y="13"/>
                    </a:cubicBezTo>
                    <a:cubicBezTo>
                      <a:pt x="118" y="9"/>
                      <a:pt x="118" y="6"/>
                      <a:pt x="118" y="2"/>
                    </a:cubicBezTo>
                    <a:cubicBezTo>
                      <a:pt x="118" y="2"/>
                      <a:pt x="118" y="2"/>
                      <a:pt x="118" y="2"/>
                    </a:cubicBezTo>
                    <a:cubicBezTo>
                      <a:pt x="118" y="1"/>
                      <a:pt x="118" y="1"/>
                      <a:pt x="118" y="0"/>
                    </a:cubicBezTo>
                    <a:cubicBezTo>
                      <a:pt x="115" y="0"/>
                      <a:pt x="112" y="0"/>
                      <a:pt x="110"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1732" name="Freeform 1419"/>
              <p:cNvSpPr/>
              <p:nvPr/>
            </p:nvSpPr>
            <p:spPr bwMode="auto">
              <a:xfrm>
                <a:off x="2322" y="3566"/>
                <a:ext cx="119" cy="29"/>
              </a:xfrm>
              <a:custGeom>
                <a:avLst/>
                <a:gdLst>
                  <a:gd name="T0" fmla="*/ 115 w 143"/>
                  <a:gd name="T1" fmla="*/ 0 h 35"/>
                  <a:gd name="T2" fmla="*/ 3 w 143"/>
                  <a:gd name="T3" fmla="*/ 18 h 35"/>
                  <a:gd name="T4" fmla="*/ 0 w 143"/>
                  <a:gd name="T5" fmla="*/ 34 h 35"/>
                  <a:gd name="T6" fmla="*/ 33 w 143"/>
                  <a:gd name="T7" fmla="*/ 35 h 35"/>
                  <a:gd name="T8" fmla="*/ 83 w 143"/>
                  <a:gd name="T9" fmla="*/ 20 h 35"/>
                  <a:gd name="T10" fmla="*/ 143 w 143"/>
                  <a:gd name="T11" fmla="*/ 4 h 35"/>
                  <a:gd name="T12" fmla="*/ 115 w 143"/>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43" h="35">
                    <a:moveTo>
                      <a:pt x="115" y="0"/>
                    </a:moveTo>
                    <a:cubicBezTo>
                      <a:pt x="72" y="7"/>
                      <a:pt x="34" y="12"/>
                      <a:pt x="3" y="18"/>
                    </a:cubicBezTo>
                    <a:cubicBezTo>
                      <a:pt x="2" y="23"/>
                      <a:pt x="1" y="29"/>
                      <a:pt x="0" y="34"/>
                    </a:cubicBezTo>
                    <a:cubicBezTo>
                      <a:pt x="11" y="35"/>
                      <a:pt x="22" y="35"/>
                      <a:pt x="33" y="35"/>
                    </a:cubicBezTo>
                    <a:cubicBezTo>
                      <a:pt x="50" y="30"/>
                      <a:pt x="66" y="25"/>
                      <a:pt x="83" y="20"/>
                    </a:cubicBezTo>
                    <a:cubicBezTo>
                      <a:pt x="102" y="14"/>
                      <a:pt x="122" y="9"/>
                      <a:pt x="143" y="4"/>
                    </a:cubicBezTo>
                    <a:cubicBezTo>
                      <a:pt x="133" y="2"/>
                      <a:pt x="124" y="1"/>
                      <a:pt x="115" y="0"/>
                    </a:cubicBezTo>
                  </a:path>
                </a:pathLst>
              </a:custGeom>
              <a:solidFill>
                <a:srgbClr val="0D1621"/>
              </a:solidFill>
              <a:ln>
                <a:noFill/>
              </a:ln>
            </p:spPr>
            <p:txBody>
              <a:bodyPr vert="horz" wrap="square" lIns="91440" tIns="45720" rIns="91440" bIns="45720" numCol="1" anchor="t" anchorCtr="0" compatLnSpc="1"/>
              <a:lstStyle/>
              <a:p>
                <a:endParaRPr lang="zh-CN" altLang="en-US"/>
              </a:p>
            </p:txBody>
          </p:sp>
          <p:sp>
            <p:nvSpPr>
              <p:cNvPr id="1733" name="Freeform 1420"/>
              <p:cNvSpPr/>
              <p:nvPr/>
            </p:nvSpPr>
            <p:spPr bwMode="auto">
              <a:xfrm>
                <a:off x="2401" y="3586"/>
                <a:ext cx="46" cy="13"/>
              </a:xfrm>
              <a:custGeom>
                <a:avLst/>
                <a:gdLst>
                  <a:gd name="T0" fmla="*/ 56 w 56"/>
                  <a:gd name="T1" fmla="*/ 0 h 15"/>
                  <a:gd name="T2" fmla="*/ 15 w 56"/>
                  <a:gd name="T3" fmla="*/ 9 h 15"/>
                  <a:gd name="T4" fmla="*/ 0 w 56"/>
                  <a:gd name="T5" fmla="*/ 13 h 15"/>
                  <a:gd name="T6" fmla="*/ 16 w 56"/>
                  <a:gd name="T7" fmla="*/ 13 h 15"/>
                  <a:gd name="T8" fmla="*/ 56 w 56"/>
                  <a:gd name="T9" fmla="*/ 15 h 15"/>
                  <a:gd name="T10" fmla="*/ 56 w 56"/>
                  <a:gd name="T11" fmla="*/ 3 h 15"/>
                  <a:gd name="T12" fmla="*/ 56 w 5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6" h="15">
                    <a:moveTo>
                      <a:pt x="56" y="0"/>
                    </a:moveTo>
                    <a:cubicBezTo>
                      <a:pt x="42" y="3"/>
                      <a:pt x="28" y="6"/>
                      <a:pt x="15" y="9"/>
                    </a:cubicBezTo>
                    <a:cubicBezTo>
                      <a:pt x="0" y="13"/>
                      <a:pt x="0" y="13"/>
                      <a:pt x="0" y="13"/>
                    </a:cubicBezTo>
                    <a:cubicBezTo>
                      <a:pt x="5" y="13"/>
                      <a:pt x="10" y="13"/>
                      <a:pt x="16" y="13"/>
                    </a:cubicBezTo>
                    <a:cubicBezTo>
                      <a:pt x="28" y="14"/>
                      <a:pt x="42" y="14"/>
                      <a:pt x="56" y="15"/>
                    </a:cubicBezTo>
                    <a:cubicBezTo>
                      <a:pt x="56" y="10"/>
                      <a:pt x="56" y="7"/>
                      <a:pt x="56" y="3"/>
                    </a:cubicBezTo>
                    <a:cubicBezTo>
                      <a:pt x="56" y="2"/>
                      <a:pt x="56" y="1"/>
                      <a:pt x="56" y="0"/>
                    </a:cubicBezTo>
                  </a:path>
                </a:pathLst>
              </a:custGeom>
              <a:solidFill>
                <a:srgbClr val="162633"/>
              </a:solidFill>
              <a:ln>
                <a:noFill/>
              </a:ln>
            </p:spPr>
            <p:txBody>
              <a:bodyPr vert="horz" wrap="square" lIns="91440" tIns="45720" rIns="91440" bIns="45720" numCol="1" anchor="t" anchorCtr="0" compatLnSpc="1"/>
              <a:lstStyle/>
              <a:p>
                <a:endParaRPr lang="zh-CN" altLang="en-US"/>
              </a:p>
            </p:txBody>
          </p:sp>
          <p:sp>
            <p:nvSpPr>
              <p:cNvPr id="1734" name="Freeform 1421"/>
              <p:cNvSpPr>
                <a:spLocks noEditPoints="1"/>
              </p:cNvSpPr>
              <p:nvPr/>
            </p:nvSpPr>
            <p:spPr bwMode="auto">
              <a:xfrm>
                <a:off x="2447" y="3570"/>
                <a:ext cx="16" cy="16"/>
              </a:xfrm>
              <a:custGeom>
                <a:avLst/>
                <a:gdLst>
                  <a:gd name="T0" fmla="*/ 0 w 19"/>
                  <a:gd name="T1" fmla="*/ 13 h 20"/>
                  <a:gd name="T2" fmla="*/ 0 w 19"/>
                  <a:gd name="T3" fmla="*/ 20 h 20"/>
                  <a:gd name="T4" fmla="*/ 16 w 19"/>
                  <a:gd name="T5" fmla="*/ 16 h 20"/>
                  <a:gd name="T6" fmla="*/ 17 w 19"/>
                  <a:gd name="T7" fmla="*/ 14 h 20"/>
                  <a:gd name="T8" fmla="*/ 0 w 19"/>
                  <a:gd name="T9" fmla="*/ 13 h 20"/>
                  <a:gd name="T10" fmla="*/ 0 w 19"/>
                  <a:gd name="T11" fmla="*/ 0 h 20"/>
                  <a:gd name="T12" fmla="*/ 0 w 19"/>
                  <a:gd name="T13" fmla="*/ 2 h 20"/>
                  <a:gd name="T14" fmla="*/ 0 w 19"/>
                  <a:gd name="T15" fmla="*/ 2 h 20"/>
                  <a:gd name="T16" fmla="*/ 0 w 19"/>
                  <a:gd name="T17" fmla="*/ 13 h 20"/>
                  <a:gd name="T18" fmla="*/ 17 w 19"/>
                  <a:gd name="T19" fmla="*/ 13 h 20"/>
                  <a:gd name="T20" fmla="*/ 19 w 19"/>
                  <a:gd name="T21" fmla="*/ 3 h 20"/>
                  <a:gd name="T22" fmla="*/ 11 w 19"/>
                  <a:gd name="T23" fmla="*/ 2 h 20"/>
                  <a:gd name="T24" fmla="*/ 6 w 19"/>
                  <a:gd name="T25" fmla="*/ 2 h 20"/>
                  <a:gd name="T26" fmla="*/ 3 w 19"/>
                  <a:gd name="T27" fmla="*/ 2 h 20"/>
                  <a:gd name="T28" fmla="*/ 0 w 19"/>
                  <a:gd name="T29" fmla="*/ 2 h 20"/>
                  <a:gd name="T30" fmla="*/ 0 w 19"/>
                  <a:gd name="T31" fmla="*/ 2 h 20"/>
                  <a:gd name="T32" fmla="*/ 0 w 19"/>
                  <a:gd name="T33" fmla="*/ 1 h 20"/>
                  <a:gd name="T34" fmla="*/ 0 w 19"/>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0">
                    <a:moveTo>
                      <a:pt x="0" y="13"/>
                    </a:moveTo>
                    <a:cubicBezTo>
                      <a:pt x="0" y="15"/>
                      <a:pt x="0" y="18"/>
                      <a:pt x="0" y="20"/>
                    </a:cubicBezTo>
                    <a:cubicBezTo>
                      <a:pt x="5" y="19"/>
                      <a:pt x="11" y="18"/>
                      <a:pt x="16" y="16"/>
                    </a:cubicBezTo>
                    <a:cubicBezTo>
                      <a:pt x="16" y="16"/>
                      <a:pt x="16" y="15"/>
                      <a:pt x="17" y="14"/>
                    </a:cubicBezTo>
                    <a:cubicBezTo>
                      <a:pt x="11" y="14"/>
                      <a:pt x="5" y="13"/>
                      <a:pt x="0" y="13"/>
                    </a:cubicBezTo>
                    <a:moveTo>
                      <a:pt x="0" y="0"/>
                    </a:moveTo>
                    <a:cubicBezTo>
                      <a:pt x="0" y="1"/>
                      <a:pt x="0" y="1"/>
                      <a:pt x="0" y="2"/>
                    </a:cubicBezTo>
                    <a:cubicBezTo>
                      <a:pt x="0" y="2"/>
                      <a:pt x="0" y="2"/>
                      <a:pt x="0" y="2"/>
                    </a:cubicBezTo>
                    <a:cubicBezTo>
                      <a:pt x="0" y="6"/>
                      <a:pt x="0" y="9"/>
                      <a:pt x="0" y="13"/>
                    </a:cubicBezTo>
                    <a:cubicBezTo>
                      <a:pt x="17" y="13"/>
                      <a:pt x="17" y="13"/>
                      <a:pt x="17" y="13"/>
                    </a:cubicBezTo>
                    <a:cubicBezTo>
                      <a:pt x="18" y="10"/>
                      <a:pt x="18" y="6"/>
                      <a:pt x="19" y="3"/>
                    </a:cubicBezTo>
                    <a:cubicBezTo>
                      <a:pt x="17" y="2"/>
                      <a:pt x="14" y="2"/>
                      <a:pt x="11" y="2"/>
                    </a:cubicBezTo>
                    <a:cubicBezTo>
                      <a:pt x="6" y="2"/>
                      <a:pt x="6" y="2"/>
                      <a:pt x="6" y="2"/>
                    </a:cubicBezTo>
                    <a:cubicBezTo>
                      <a:pt x="3" y="2"/>
                      <a:pt x="3" y="2"/>
                      <a:pt x="3" y="2"/>
                    </a:cubicBezTo>
                    <a:cubicBezTo>
                      <a:pt x="0" y="2"/>
                      <a:pt x="0" y="2"/>
                      <a:pt x="0" y="2"/>
                    </a:cubicBezTo>
                    <a:cubicBezTo>
                      <a:pt x="0" y="2"/>
                      <a:pt x="0" y="2"/>
                      <a:pt x="0" y="2"/>
                    </a:cubicBezTo>
                    <a:cubicBezTo>
                      <a:pt x="0" y="1"/>
                      <a:pt x="0" y="1"/>
                      <a:pt x="0" y="1"/>
                    </a:cubicBezTo>
                    <a:cubicBezTo>
                      <a:pt x="0" y="1"/>
                      <a:pt x="0" y="1"/>
                      <a:pt x="0" y="0"/>
                    </a:cubicBezTo>
                  </a:path>
                </a:pathLst>
              </a:custGeom>
              <a:solidFill>
                <a:srgbClr val="162633"/>
              </a:solidFill>
              <a:ln>
                <a:noFill/>
              </a:ln>
            </p:spPr>
            <p:txBody>
              <a:bodyPr vert="horz" wrap="square" lIns="91440" tIns="45720" rIns="91440" bIns="45720" numCol="1" anchor="t" anchorCtr="0" compatLnSpc="1"/>
              <a:lstStyle/>
              <a:p>
                <a:endParaRPr lang="zh-CN" altLang="en-US"/>
              </a:p>
            </p:txBody>
          </p:sp>
          <p:sp>
            <p:nvSpPr>
              <p:cNvPr id="1735" name="Freeform 1422"/>
              <p:cNvSpPr/>
              <p:nvPr/>
            </p:nvSpPr>
            <p:spPr bwMode="auto">
              <a:xfrm>
                <a:off x="2447" y="3583"/>
                <a:ext cx="13" cy="16"/>
              </a:xfrm>
              <a:custGeom>
                <a:avLst/>
                <a:gdLst>
                  <a:gd name="T0" fmla="*/ 16 w 16"/>
                  <a:gd name="T1" fmla="*/ 0 h 19"/>
                  <a:gd name="T2" fmla="*/ 0 w 16"/>
                  <a:gd name="T3" fmla="*/ 4 h 19"/>
                  <a:gd name="T4" fmla="*/ 0 w 16"/>
                  <a:gd name="T5" fmla="*/ 7 h 19"/>
                  <a:gd name="T6" fmla="*/ 0 w 16"/>
                  <a:gd name="T7" fmla="*/ 19 h 19"/>
                  <a:gd name="T8" fmla="*/ 12 w 16"/>
                  <a:gd name="T9" fmla="*/ 19 h 19"/>
                  <a:gd name="T10" fmla="*/ 16 w 16"/>
                  <a:gd name="T11" fmla="*/ 0 h 19"/>
                </a:gdLst>
                <a:ahLst/>
                <a:cxnLst>
                  <a:cxn ang="0">
                    <a:pos x="T0" y="T1"/>
                  </a:cxn>
                  <a:cxn ang="0">
                    <a:pos x="T2" y="T3"/>
                  </a:cxn>
                  <a:cxn ang="0">
                    <a:pos x="T4" y="T5"/>
                  </a:cxn>
                  <a:cxn ang="0">
                    <a:pos x="T6" y="T7"/>
                  </a:cxn>
                  <a:cxn ang="0">
                    <a:pos x="T8" y="T9"/>
                  </a:cxn>
                  <a:cxn ang="0">
                    <a:pos x="T10" y="T11"/>
                  </a:cxn>
                </a:cxnLst>
                <a:rect l="0" t="0" r="r" b="b"/>
                <a:pathLst>
                  <a:path w="16" h="19">
                    <a:moveTo>
                      <a:pt x="16" y="0"/>
                    </a:moveTo>
                    <a:cubicBezTo>
                      <a:pt x="11" y="2"/>
                      <a:pt x="5" y="3"/>
                      <a:pt x="0" y="4"/>
                    </a:cubicBezTo>
                    <a:cubicBezTo>
                      <a:pt x="0" y="5"/>
                      <a:pt x="0" y="6"/>
                      <a:pt x="0" y="7"/>
                    </a:cubicBezTo>
                    <a:cubicBezTo>
                      <a:pt x="0" y="11"/>
                      <a:pt x="0" y="14"/>
                      <a:pt x="0" y="19"/>
                    </a:cubicBezTo>
                    <a:cubicBezTo>
                      <a:pt x="4" y="19"/>
                      <a:pt x="8" y="19"/>
                      <a:pt x="12" y="19"/>
                    </a:cubicBezTo>
                    <a:cubicBezTo>
                      <a:pt x="13" y="13"/>
                      <a:pt x="14" y="7"/>
                      <a:pt x="16" y="0"/>
                    </a:cubicBezTo>
                  </a:path>
                </a:pathLst>
              </a:custGeom>
              <a:solidFill>
                <a:srgbClr val="132330"/>
              </a:solidFill>
              <a:ln>
                <a:noFill/>
              </a:ln>
            </p:spPr>
            <p:txBody>
              <a:bodyPr vert="horz" wrap="square" lIns="91440" tIns="45720" rIns="91440" bIns="45720" numCol="1" anchor="t" anchorCtr="0" compatLnSpc="1"/>
              <a:lstStyle/>
              <a:p>
                <a:endParaRPr lang="zh-CN" altLang="en-US"/>
              </a:p>
            </p:txBody>
          </p:sp>
          <p:sp>
            <p:nvSpPr>
              <p:cNvPr id="1736" name="Freeform 1423"/>
              <p:cNvSpPr/>
              <p:nvPr/>
            </p:nvSpPr>
            <p:spPr bwMode="auto">
              <a:xfrm>
                <a:off x="2317" y="3622"/>
                <a:ext cx="5"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cubicBezTo>
                      <a:pt x="0" y="0"/>
                      <a:pt x="0" y="1"/>
                      <a:pt x="0" y="1"/>
                    </a:cubicBezTo>
                    <a:cubicBezTo>
                      <a:pt x="2" y="1"/>
                      <a:pt x="4" y="1"/>
                      <a:pt x="6" y="0"/>
                    </a:cubicBezTo>
                    <a:cubicBezTo>
                      <a:pt x="4" y="0"/>
                      <a:pt x="2" y="0"/>
                      <a:pt x="0" y="0"/>
                    </a:cubicBezTo>
                  </a:path>
                </a:pathLst>
              </a:custGeom>
              <a:solidFill>
                <a:srgbClr val="4A6C80"/>
              </a:solidFill>
              <a:ln>
                <a:noFill/>
              </a:ln>
            </p:spPr>
            <p:txBody>
              <a:bodyPr vert="horz" wrap="square" lIns="91440" tIns="45720" rIns="91440" bIns="45720" numCol="1" anchor="t" anchorCtr="0" compatLnSpc="1"/>
              <a:lstStyle/>
              <a:p>
                <a:endParaRPr lang="zh-CN" altLang="en-US"/>
              </a:p>
            </p:txBody>
          </p:sp>
          <p:sp>
            <p:nvSpPr>
              <p:cNvPr id="1737" name="Freeform 1424"/>
              <p:cNvSpPr/>
              <p:nvPr/>
            </p:nvSpPr>
            <p:spPr bwMode="auto">
              <a:xfrm>
                <a:off x="2317" y="3619"/>
                <a:ext cx="8" cy="3"/>
              </a:xfrm>
              <a:custGeom>
                <a:avLst/>
                <a:gdLst>
                  <a:gd name="T0" fmla="*/ 10 w 10"/>
                  <a:gd name="T1" fmla="*/ 0 h 4"/>
                  <a:gd name="T2" fmla="*/ 2 w 10"/>
                  <a:gd name="T3" fmla="*/ 0 h 4"/>
                  <a:gd name="T4" fmla="*/ 2 w 10"/>
                  <a:gd name="T5" fmla="*/ 1 h 4"/>
                  <a:gd name="T6" fmla="*/ 2 w 10"/>
                  <a:gd name="T7" fmla="*/ 0 h 4"/>
                  <a:gd name="T8" fmla="*/ 1 w 10"/>
                  <a:gd name="T9" fmla="*/ 0 h 4"/>
                  <a:gd name="T10" fmla="*/ 0 w 10"/>
                  <a:gd name="T11" fmla="*/ 4 h 4"/>
                  <a:gd name="T12" fmla="*/ 6 w 10"/>
                  <a:gd name="T13" fmla="*/ 4 h 4"/>
                  <a:gd name="T14" fmla="*/ 7 w 10"/>
                  <a:gd name="T15" fmla="*/ 4 h 4"/>
                  <a:gd name="T16" fmla="*/ 10 w 10"/>
                  <a:gd name="T17" fmla="*/ 4 h 4"/>
                  <a:gd name="T18" fmla="*/ 10 w 10"/>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4">
                    <a:moveTo>
                      <a:pt x="10" y="0"/>
                    </a:moveTo>
                    <a:cubicBezTo>
                      <a:pt x="7" y="0"/>
                      <a:pt x="5" y="0"/>
                      <a:pt x="2" y="0"/>
                    </a:cubicBezTo>
                    <a:cubicBezTo>
                      <a:pt x="2" y="1"/>
                      <a:pt x="2" y="1"/>
                      <a:pt x="2" y="1"/>
                    </a:cubicBezTo>
                    <a:cubicBezTo>
                      <a:pt x="2" y="1"/>
                      <a:pt x="2" y="1"/>
                      <a:pt x="2" y="0"/>
                    </a:cubicBezTo>
                    <a:cubicBezTo>
                      <a:pt x="1" y="0"/>
                      <a:pt x="1" y="0"/>
                      <a:pt x="1" y="0"/>
                    </a:cubicBezTo>
                    <a:cubicBezTo>
                      <a:pt x="1" y="1"/>
                      <a:pt x="1" y="3"/>
                      <a:pt x="0" y="4"/>
                    </a:cubicBezTo>
                    <a:cubicBezTo>
                      <a:pt x="2" y="4"/>
                      <a:pt x="4" y="4"/>
                      <a:pt x="6" y="4"/>
                    </a:cubicBezTo>
                    <a:cubicBezTo>
                      <a:pt x="6" y="4"/>
                      <a:pt x="7" y="4"/>
                      <a:pt x="7" y="4"/>
                    </a:cubicBezTo>
                    <a:cubicBezTo>
                      <a:pt x="8" y="4"/>
                      <a:pt x="9" y="4"/>
                      <a:pt x="10" y="4"/>
                    </a:cubicBezTo>
                    <a:cubicBezTo>
                      <a:pt x="10" y="2"/>
                      <a:pt x="10" y="1"/>
                      <a:pt x="10"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1738" name="Freeform 1425"/>
              <p:cNvSpPr/>
              <p:nvPr/>
            </p:nvSpPr>
            <p:spPr bwMode="auto">
              <a:xfrm flipH="1">
                <a:off x="2319" y="3619"/>
                <a:ext cx="0" cy="0"/>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path>
                </a:pathLst>
              </a:custGeom>
              <a:solidFill>
                <a:srgbClr val="162633"/>
              </a:solidFill>
              <a:ln>
                <a:noFill/>
              </a:ln>
            </p:spPr>
            <p:txBody>
              <a:bodyPr vert="horz" wrap="square" lIns="91440" tIns="45720" rIns="91440" bIns="45720" numCol="1" anchor="t" anchorCtr="0" compatLnSpc="1"/>
              <a:lstStyle/>
              <a:p>
                <a:endParaRPr lang="zh-CN" altLang="en-US"/>
              </a:p>
            </p:txBody>
          </p:sp>
          <p:sp>
            <p:nvSpPr>
              <p:cNvPr id="1739" name="Freeform 1426"/>
              <p:cNvSpPr>
                <a:spLocks noEditPoints="1"/>
              </p:cNvSpPr>
              <p:nvPr/>
            </p:nvSpPr>
            <p:spPr bwMode="auto">
              <a:xfrm>
                <a:off x="2318" y="3614"/>
                <a:ext cx="20" cy="5"/>
              </a:xfrm>
              <a:custGeom>
                <a:avLst/>
                <a:gdLst>
                  <a:gd name="T0" fmla="*/ 0 w 25"/>
                  <a:gd name="T1" fmla="*/ 5 h 6"/>
                  <a:gd name="T2" fmla="*/ 0 w 25"/>
                  <a:gd name="T3" fmla="*/ 6 h 6"/>
                  <a:gd name="T4" fmla="*/ 1 w 25"/>
                  <a:gd name="T5" fmla="*/ 6 h 6"/>
                  <a:gd name="T6" fmla="*/ 0 w 25"/>
                  <a:gd name="T7" fmla="*/ 5 h 6"/>
                  <a:gd name="T8" fmla="*/ 24 w 25"/>
                  <a:gd name="T9" fmla="*/ 0 h 6"/>
                  <a:gd name="T10" fmla="*/ 1 w 25"/>
                  <a:gd name="T11" fmla="*/ 0 h 6"/>
                  <a:gd name="T12" fmla="*/ 0 w 25"/>
                  <a:gd name="T13" fmla="*/ 4 h 6"/>
                  <a:gd name="T14" fmla="*/ 1 w 25"/>
                  <a:gd name="T15" fmla="*/ 6 h 6"/>
                  <a:gd name="T16" fmla="*/ 9 w 25"/>
                  <a:gd name="T17" fmla="*/ 6 h 6"/>
                  <a:gd name="T18" fmla="*/ 9 w 25"/>
                  <a:gd name="T19" fmla="*/ 4 h 6"/>
                  <a:gd name="T20" fmla="*/ 10 w 25"/>
                  <a:gd name="T21" fmla="*/ 4 h 6"/>
                  <a:gd name="T22" fmla="*/ 14 w 25"/>
                  <a:gd name="T23" fmla="*/ 3 h 6"/>
                  <a:gd name="T24" fmla="*/ 20 w 25"/>
                  <a:gd name="T25" fmla="*/ 1 h 6"/>
                  <a:gd name="T26" fmla="*/ 24 w 25"/>
                  <a:gd name="T27" fmla="*/ 0 h 6"/>
                  <a:gd name="T28" fmla="*/ 24 w 25"/>
                  <a:gd name="T29" fmla="*/ 0 h 6"/>
                  <a:gd name="T30" fmla="*/ 25 w 25"/>
                  <a:gd name="T31" fmla="*/ 0 h 6"/>
                  <a:gd name="T32" fmla="*/ 24 w 25"/>
                  <a:gd name="T33" fmla="*/ 0 h 6"/>
                  <a:gd name="T34" fmla="*/ 24 w 25"/>
                  <a:gd name="T35" fmla="*/ 0 h 6"/>
                  <a:gd name="T36" fmla="*/ 25 w 25"/>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6">
                    <a:moveTo>
                      <a:pt x="0" y="5"/>
                    </a:moveTo>
                    <a:cubicBezTo>
                      <a:pt x="0" y="5"/>
                      <a:pt x="0" y="6"/>
                      <a:pt x="0" y="6"/>
                    </a:cubicBezTo>
                    <a:cubicBezTo>
                      <a:pt x="0" y="6"/>
                      <a:pt x="0" y="6"/>
                      <a:pt x="1" y="6"/>
                    </a:cubicBezTo>
                    <a:cubicBezTo>
                      <a:pt x="1" y="6"/>
                      <a:pt x="0" y="5"/>
                      <a:pt x="0" y="5"/>
                    </a:cubicBezTo>
                    <a:moveTo>
                      <a:pt x="24" y="0"/>
                    </a:moveTo>
                    <a:cubicBezTo>
                      <a:pt x="16" y="0"/>
                      <a:pt x="9" y="0"/>
                      <a:pt x="1" y="0"/>
                    </a:cubicBezTo>
                    <a:cubicBezTo>
                      <a:pt x="1" y="2"/>
                      <a:pt x="1" y="3"/>
                      <a:pt x="0" y="4"/>
                    </a:cubicBezTo>
                    <a:cubicBezTo>
                      <a:pt x="1" y="5"/>
                      <a:pt x="1" y="6"/>
                      <a:pt x="1" y="6"/>
                    </a:cubicBezTo>
                    <a:cubicBezTo>
                      <a:pt x="4" y="6"/>
                      <a:pt x="6" y="6"/>
                      <a:pt x="9" y="6"/>
                    </a:cubicBezTo>
                    <a:cubicBezTo>
                      <a:pt x="9" y="5"/>
                      <a:pt x="9" y="5"/>
                      <a:pt x="9" y="4"/>
                    </a:cubicBezTo>
                    <a:cubicBezTo>
                      <a:pt x="10" y="4"/>
                      <a:pt x="10" y="4"/>
                      <a:pt x="10" y="4"/>
                    </a:cubicBezTo>
                    <a:cubicBezTo>
                      <a:pt x="14" y="3"/>
                      <a:pt x="14" y="3"/>
                      <a:pt x="14" y="3"/>
                    </a:cubicBezTo>
                    <a:cubicBezTo>
                      <a:pt x="20" y="1"/>
                      <a:pt x="20" y="1"/>
                      <a:pt x="20" y="1"/>
                    </a:cubicBezTo>
                    <a:cubicBezTo>
                      <a:pt x="24" y="0"/>
                      <a:pt x="24" y="0"/>
                      <a:pt x="24" y="0"/>
                    </a:cubicBezTo>
                    <a:cubicBezTo>
                      <a:pt x="24" y="0"/>
                      <a:pt x="24" y="0"/>
                      <a:pt x="24" y="0"/>
                    </a:cubicBezTo>
                    <a:moveTo>
                      <a:pt x="25" y="0"/>
                    </a:moveTo>
                    <a:cubicBezTo>
                      <a:pt x="25" y="0"/>
                      <a:pt x="24" y="0"/>
                      <a:pt x="24" y="0"/>
                    </a:cubicBezTo>
                    <a:cubicBezTo>
                      <a:pt x="24" y="0"/>
                      <a:pt x="24" y="0"/>
                      <a:pt x="24" y="0"/>
                    </a:cubicBezTo>
                    <a:cubicBezTo>
                      <a:pt x="25" y="0"/>
                      <a:pt x="25" y="0"/>
                      <a:pt x="25" y="0"/>
                    </a:cubicBezTo>
                  </a:path>
                </a:pathLst>
              </a:custGeom>
              <a:solidFill>
                <a:srgbClr val="162633"/>
              </a:solidFill>
              <a:ln>
                <a:noFill/>
              </a:ln>
            </p:spPr>
            <p:txBody>
              <a:bodyPr vert="horz" wrap="square" lIns="91440" tIns="45720" rIns="91440" bIns="45720" numCol="1" anchor="t" anchorCtr="0" compatLnSpc="1"/>
              <a:lstStyle/>
              <a:p>
                <a:endParaRPr lang="zh-CN" altLang="en-US"/>
              </a:p>
            </p:txBody>
          </p:sp>
          <p:sp>
            <p:nvSpPr>
              <p:cNvPr id="1740" name="Freeform 1427"/>
              <p:cNvSpPr/>
              <p:nvPr/>
            </p:nvSpPr>
            <p:spPr bwMode="auto">
              <a:xfrm>
                <a:off x="2318" y="3617"/>
                <a:ext cx="1" cy="2"/>
              </a:xfrm>
              <a:custGeom>
                <a:avLst/>
                <a:gdLst>
                  <a:gd name="T0" fmla="*/ 0 w 1"/>
                  <a:gd name="T1" fmla="*/ 0 h 2"/>
                  <a:gd name="T2" fmla="*/ 0 w 1"/>
                  <a:gd name="T3" fmla="*/ 1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1" y="2"/>
                      <a:pt x="1" y="2"/>
                    </a:cubicBezTo>
                    <a:cubicBezTo>
                      <a:pt x="1" y="2"/>
                      <a:pt x="1" y="2"/>
                      <a:pt x="1" y="2"/>
                    </a:cubicBezTo>
                    <a:cubicBezTo>
                      <a:pt x="1" y="2"/>
                      <a:pt x="1" y="1"/>
                      <a:pt x="0" y="0"/>
                    </a:cubicBezTo>
                  </a:path>
                </a:pathLst>
              </a:custGeom>
              <a:solidFill>
                <a:srgbClr val="0B141F"/>
              </a:solidFill>
              <a:ln>
                <a:noFill/>
              </a:ln>
            </p:spPr>
            <p:txBody>
              <a:bodyPr vert="horz" wrap="square" lIns="91440" tIns="45720" rIns="91440" bIns="45720" numCol="1" anchor="t" anchorCtr="0" compatLnSpc="1"/>
              <a:lstStyle/>
              <a:p>
                <a:endParaRPr lang="zh-CN" altLang="en-US"/>
              </a:p>
            </p:txBody>
          </p:sp>
          <p:sp>
            <p:nvSpPr>
              <p:cNvPr id="1741" name="Freeform 1428"/>
              <p:cNvSpPr/>
              <p:nvPr/>
            </p:nvSpPr>
            <p:spPr bwMode="auto">
              <a:xfrm>
                <a:off x="2317" y="3622"/>
                <a:ext cx="5" cy="1"/>
              </a:xfrm>
              <a:custGeom>
                <a:avLst/>
                <a:gdLst>
                  <a:gd name="T0" fmla="*/ 6 w 6"/>
                  <a:gd name="T1" fmla="*/ 0 h 1"/>
                  <a:gd name="T2" fmla="*/ 0 w 6"/>
                  <a:gd name="T3" fmla="*/ 1 h 1"/>
                  <a:gd name="T4" fmla="*/ 0 w 6"/>
                  <a:gd name="T5" fmla="*/ 1 h 1"/>
                  <a:gd name="T6" fmla="*/ 6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cubicBezTo>
                      <a:pt x="4" y="1"/>
                      <a:pt x="2" y="1"/>
                      <a:pt x="0" y="1"/>
                    </a:cubicBezTo>
                    <a:cubicBezTo>
                      <a:pt x="0" y="1"/>
                      <a:pt x="0" y="1"/>
                      <a:pt x="0" y="1"/>
                    </a:cubicBezTo>
                    <a:cubicBezTo>
                      <a:pt x="2" y="1"/>
                      <a:pt x="4" y="1"/>
                      <a:pt x="6" y="0"/>
                    </a:cubicBezTo>
                    <a:cubicBezTo>
                      <a:pt x="6" y="0"/>
                      <a:pt x="6" y="0"/>
                      <a:pt x="6" y="0"/>
                    </a:cubicBezTo>
                  </a:path>
                </a:pathLst>
              </a:custGeom>
              <a:solidFill>
                <a:srgbClr val="2E4551"/>
              </a:solidFill>
              <a:ln>
                <a:noFill/>
              </a:ln>
            </p:spPr>
            <p:txBody>
              <a:bodyPr vert="horz" wrap="square" lIns="91440" tIns="45720" rIns="91440" bIns="45720" numCol="1" anchor="t" anchorCtr="0" compatLnSpc="1"/>
              <a:lstStyle/>
              <a:p>
                <a:endParaRPr lang="zh-CN" altLang="en-US"/>
              </a:p>
            </p:txBody>
          </p:sp>
          <p:sp>
            <p:nvSpPr>
              <p:cNvPr id="1742" name="Freeform 1429"/>
              <p:cNvSpPr/>
              <p:nvPr/>
            </p:nvSpPr>
            <p:spPr bwMode="auto">
              <a:xfrm>
                <a:off x="2322" y="3622"/>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1" y="0"/>
                      <a:pt x="1"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743" name="Freeform 1430"/>
              <p:cNvSpPr/>
              <p:nvPr/>
            </p:nvSpPr>
            <p:spPr bwMode="auto">
              <a:xfrm>
                <a:off x="2325" y="3613"/>
                <a:ext cx="56" cy="9"/>
              </a:xfrm>
              <a:custGeom>
                <a:avLst/>
                <a:gdLst>
                  <a:gd name="T0" fmla="*/ 66 w 67"/>
                  <a:gd name="T1" fmla="*/ 0 h 11"/>
                  <a:gd name="T2" fmla="*/ 0 w 67"/>
                  <a:gd name="T3" fmla="*/ 7 h 11"/>
                  <a:gd name="T4" fmla="*/ 0 w 67"/>
                  <a:gd name="T5" fmla="*/ 11 h 11"/>
                  <a:gd name="T6" fmla="*/ 4 w 67"/>
                  <a:gd name="T7" fmla="*/ 10 h 11"/>
                  <a:gd name="T8" fmla="*/ 19 w 67"/>
                  <a:gd name="T9" fmla="*/ 8 h 11"/>
                  <a:gd name="T10" fmla="*/ 67 w 67"/>
                  <a:gd name="T11" fmla="*/ 0 h 11"/>
                  <a:gd name="T12" fmla="*/ 66 w 6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7" h="11">
                    <a:moveTo>
                      <a:pt x="66" y="0"/>
                    </a:moveTo>
                    <a:cubicBezTo>
                      <a:pt x="44" y="3"/>
                      <a:pt x="22" y="5"/>
                      <a:pt x="0" y="7"/>
                    </a:cubicBezTo>
                    <a:cubicBezTo>
                      <a:pt x="0" y="8"/>
                      <a:pt x="0" y="9"/>
                      <a:pt x="0" y="11"/>
                    </a:cubicBezTo>
                    <a:cubicBezTo>
                      <a:pt x="1" y="10"/>
                      <a:pt x="3" y="10"/>
                      <a:pt x="4" y="10"/>
                    </a:cubicBezTo>
                    <a:cubicBezTo>
                      <a:pt x="9" y="9"/>
                      <a:pt x="14" y="9"/>
                      <a:pt x="19" y="8"/>
                    </a:cubicBezTo>
                    <a:cubicBezTo>
                      <a:pt x="34" y="5"/>
                      <a:pt x="51" y="3"/>
                      <a:pt x="67" y="0"/>
                    </a:cubicBezTo>
                    <a:cubicBezTo>
                      <a:pt x="67" y="0"/>
                      <a:pt x="66" y="0"/>
                      <a:pt x="66" y="0"/>
                    </a:cubicBezTo>
                  </a:path>
                </a:pathLst>
              </a:custGeom>
              <a:solidFill>
                <a:srgbClr val="223B4C"/>
              </a:solidFill>
              <a:ln>
                <a:noFill/>
              </a:ln>
            </p:spPr>
            <p:txBody>
              <a:bodyPr vert="horz" wrap="square" lIns="91440" tIns="45720" rIns="91440" bIns="45720" numCol="1" anchor="t" anchorCtr="0" compatLnSpc="1"/>
              <a:lstStyle/>
              <a:p>
                <a:endParaRPr lang="zh-CN" altLang="en-US"/>
              </a:p>
            </p:txBody>
          </p:sp>
          <p:sp>
            <p:nvSpPr>
              <p:cNvPr id="1744" name="Freeform 1431"/>
              <p:cNvSpPr/>
              <p:nvPr/>
            </p:nvSpPr>
            <p:spPr bwMode="auto">
              <a:xfrm>
                <a:off x="2325" y="3613"/>
                <a:ext cx="55" cy="6"/>
              </a:xfrm>
              <a:custGeom>
                <a:avLst/>
                <a:gdLst>
                  <a:gd name="T0" fmla="*/ 49 w 66"/>
                  <a:gd name="T1" fmla="*/ 0 h 7"/>
                  <a:gd name="T2" fmla="*/ 16 w 66"/>
                  <a:gd name="T3" fmla="*/ 1 h 7"/>
                  <a:gd name="T4" fmla="*/ 15 w 66"/>
                  <a:gd name="T5" fmla="*/ 1 h 7"/>
                  <a:gd name="T6" fmla="*/ 15 w 66"/>
                  <a:gd name="T7" fmla="*/ 1 h 7"/>
                  <a:gd name="T8" fmla="*/ 15 w 66"/>
                  <a:gd name="T9" fmla="*/ 1 h 7"/>
                  <a:gd name="T10" fmla="*/ 15 w 66"/>
                  <a:gd name="T11" fmla="*/ 1 h 7"/>
                  <a:gd name="T12" fmla="*/ 11 w 66"/>
                  <a:gd name="T13" fmla="*/ 2 h 7"/>
                  <a:gd name="T14" fmla="*/ 5 w 66"/>
                  <a:gd name="T15" fmla="*/ 4 h 7"/>
                  <a:gd name="T16" fmla="*/ 1 w 66"/>
                  <a:gd name="T17" fmla="*/ 5 h 7"/>
                  <a:gd name="T18" fmla="*/ 0 w 66"/>
                  <a:gd name="T19" fmla="*/ 5 h 7"/>
                  <a:gd name="T20" fmla="*/ 0 w 66"/>
                  <a:gd name="T21" fmla="*/ 7 h 7"/>
                  <a:gd name="T22" fmla="*/ 66 w 66"/>
                  <a:gd name="T23" fmla="*/ 0 h 7"/>
                  <a:gd name="T24" fmla="*/ 49 w 6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7">
                    <a:moveTo>
                      <a:pt x="49" y="0"/>
                    </a:moveTo>
                    <a:cubicBezTo>
                      <a:pt x="38" y="0"/>
                      <a:pt x="27" y="1"/>
                      <a:pt x="16" y="1"/>
                    </a:cubicBezTo>
                    <a:cubicBezTo>
                      <a:pt x="15" y="1"/>
                      <a:pt x="15" y="1"/>
                      <a:pt x="15" y="1"/>
                    </a:cubicBezTo>
                    <a:cubicBezTo>
                      <a:pt x="15" y="1"/>
                      <a:pt x="15" y="1"/>
                      <a:pt x="15" y="1"/>
                    </a:cubicBezTo>
                    <a:cubicBezTo>
                      <a:pt x="15" y="1"/>
                      <a:pt x="15" y="1"/>
                      <a:pt x="15" y="1"/>
                    </a:cubicBezTo>
                    <a:cubicBezTo>
                      <a:pt x="15" y="1"/>
                      <a:pt x="15" y="1"/>
                      <a:pt x="15" y="1"/>
                    </a:cubicBezTo>
                    <a:cubicBezTo>
                      <a:pt x="11" y="2"/>
                      <a:pt x="11" y="2"/>
                      <a:pt x="11" y="2"/>
                    </a:cubicBezTo>
                    <a:cubicBezTo>
                      <a:pt x="5" y="4"/>
                      <a:pt x="5" y="4"/>
                      <a:pt x="5" y="4"/>
                    </a:cubicBezTo>
                    <a:cubicBezTo>
                      <a:pt x="1" y="5"/>
                      <a:pt x="1" y="5"/>
                      <a:pt x="1" y="5"/>
                    </a:cubicBezTo>
                    <a:cubicBezTo>
                      <a:pt x="0" y="5"/>
                      <a:pt x="0" y="5"/>
                      <a:pt x="0" y="5"/>
                    </a:cubicBezTo>
                    <a:cubicBezTo>
                      <a:pt x="0" y="6"/>
                      <a:pt x="0" y="6"/>
                      <a:pt x="0" y="7"/>
                    </a:cubicBezTo>
                    <a:cubicBezTo>
                      <a:pt x="22" y="5"/>
                      <a:pt x="44" y="3"/>
                      <a:pt x="66" y="0"/>
                    </a:cubicBezTo>
                    <a:cubicBezTo>
                      <a:pt x="60" y="0"/>
                      <a:pt x="55" y="0"/>
                      <a:pt x="49" y="0"/>
                    </a:cubicBezTo>
                  </a:path>
                </a:pathLst>
              </a:custGeom>
              <a:solidFill>
                <a:srgbClr val="132330"/>
              </a:solidFill>
              <a:ln>
                <a:noFill/>
              </a:ln>
            </p:spPr>
            <p:txBody>
              <a:bodyPr vert="horz" wrap="square" lIns="91440" tIns="45720" rIns="91440" bIns="45720" numCol="1" anchor="t" anchorCtr="0" compatLnSpc="1"/>
              <a:lstStyle/>
              <a:p>
                <a:endParaRPr lang="zh-CN" altLang="en-US"/>
              </a:p>
            </p:txBody>
          </p:sp>
          <p:sp>
            <p:nvSpPr>
              <p:cNvPr id="1745" name="Freeform 1432"/>
              <p:cNvSpPr/>
              <p:nvPr/>
            </p:nvSpPr>
            <p:spPr bwMode="auto">
              <a:xfrm>
                <a:off x="2341" y="3613"/>
                <a:ext cx="56" cy="6"/>
              </a:xfrm>
              <a:custGeom>
                <a:avLst/>
                <a:gdLst>
                  <a:gd name="T0" fmla="*/ 48 w 67"/>
                  <a:gd name="T1" fmla="*/ 0 h 8"/>
                  <a:gd name="T2" fmla="*/ 0 w 67"/>
                  <a:gd name="T3" fmla="*/ 8 h 8"/>
                  <a:gd name="T4" fmla="*/ 67 w 67"/>
                  <a:gd name="T5" fmla="*/ 1 h 8"/>
                  <a:gd name="T6" fmla="*/ 48 w 67"/>
                  <a:gd name="T7" fmla="*/ 0 h 8"/>
                </a:gdLst>
                <a:ahLst/>
                <a:cxnLst>
                  <a:cxn ang="0">
                    <a:pos x="T0" y="T1"/>
                  </a:cxn>
                  <a:cxn ang="0">
                    <a:pos x="T2" y="T3"/>
                  </a:cxn>
                  <a:cxn ang="0">
                    <a:pos x="T4" y="T5"/>
                  </a:cxn>
                  <a:cxn ang="0">
                    <a:pos x="T6" y="T7"/>
                  </a:cxn>
                </a:cxnLst>
                <a:rect l="0" t="0" r="r" b="b"/>
                <a:pathLst>
                  <a:path w="67" h="8">
                    <a:moveTo>
                      <a:pt x="48" y="0"/>
                    </a:moveTo>
                    <a:cubicBezTo>
                      <a:pt x="32" y="3"/>
                      <a:pt x="15" y="5"/>
                      <a:pt x="0" y="8"/>
                    </a:cubicBezTo>
                    <a:cubicBezTo>
                      <a:pt x="22" y="5"/>
                      <a:pt x="45" y="3"/>
                      <a:pt x="67" y="1"/>
                    </a:cubicBezTo>
                    <a:cubicBezTo>
                      <a:pt x="61" y="1"/>
                      <a:pt x="54" y="0"/>
                      <a:pt x="48"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1746" name="Freeform 1433"/>
              <p:cNvSpPr/>
              <p:nvPr/>
            </p:nvSpPr>
            <p:spPr bwMode="auto">
              <a:xfrm>
                <a:off x="2323" y="3622"/>
                <a:ext cx="2"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1" y="0"/>
                      <a:pt x="2" y="0"/>
                      <a:pt x="3" y="0"/>
                    </a:cubicBezTo>
                    <a:cubicBezTo>
                      <a:pt x="3" y="0"/>
                      <a:pt x="3" y="0"/>
                      <a:pt x="3" y="0"/>
                    </a:cubicBezTo>
                  </a:path>
                </a:pathLst>
              </a:custGeom>
              <a:solidFill>
                <a:srgbClr val="223B4C"/>
              </a:solidFill>
              <a:ln>
                <a:noFill/>
              </a:ln>
            </p:spPr>
            <p:txBody>
              <a:bodyPr vert="horz" wrap="square" lIns="91440" tIns="45720" rIns="91440" bIns="45720" numCol="1" anchor="t" anchorCtr="0" compatLnSpc="1"/>
              <a:lstStyle/>
              <a:p>
                <a:endParaRPr lang="zh-CN" altLang="en-US"/>
              </a:p>
            </p:txBody>
          </p:sp>
          <p:sp>
            <p:nvSpPr>
              <p:cNvPr id="1747" name="Freeform 1434"/>
              <p:cNvSpPr/>
              <p:nvPr/>
            </p:nvSpPr>
            <p:spPr bwMode="auto">
              <a:xfrm>
                <a:off x="2324" y="3624"/>
                <a:ext cx="1" cy="1"/>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1" y="1"/>
                      <a:pt x="1" y="1"/>
                    </a:cubicBezTo>
                    <a:cubicBezTo>
                      <a:pt x="1" y="0"/>
                      <a:pt x="1" y="0"/>
                      <a:pt x="1" y="0"/>
                    </a:cubicBezTo>
                  </a:path>
                </a:pathLst>
              </a:custGeom>
              <a:solidFill>
                <a:srgbClr val="4A6C79"/>
              </a:solidFill>
              <a:ln>
                <a:noFill/>
              </a:ln>
            </p:spPr>
            <p:txBody>
              <a:bodyPr vert="horz" wrap="square" lIns="91440" tIns="45720" rIns="91440" bIns="45720" numCol="1" anchor="t" anchorCtr="0" compatLnSpc="1"/>
              <a:lstStyle/>
              <a:p>
                <a:endParaRPr lang="zh-CN" altLang="en-US"/>
              </a:p>
            </p:txBody>
          </p:sp>
          <p:sp>
            <p:nvSpPr>
              <p:cNvPr id="1748" name="Freeform 1435"/>
              <p:cNvSpPr/>
              <p:nvPr/>
            </p:nvSpPr>
            <p:spPr bwMode="auto">
              <a:xfrm>
                <a:off x="2317" y="3622"/>
                <a:ext cx="8" cy="2"/>
              </a:xfrm>
              <a:custGeom>
                <a:avLst/>
                <a:gdLst>
                  <a:gd name="T0" fmla="*/ 6 w 10"/>
                  <a:gd name="T1" fmla="*/ 0 h 3"/>
                  <a:gd name="T2" fmla="*/ 0 w 10"/>
                  <a:gd name="T3" fmla="*/ 1 h 3"/>
                  <a:gd name="T4" fmla="*/ 0 w 10"/>
                  <a:gd name="T5" fmla="*/ 3 h 3"/>
                  <a:gd name="T6" fmla="*/ 9 w 10"/>
                  <a:gd name="T7" fmla="*/ 3 h 3"/>
                  <a:gd name="T8" fmla="*/ 10 w 10"/>
                  <a:gd name="T9" fmla="*/ 3 h 3"/>
                  <a:gd name="T10" fmla="*/ 10 w 10"/>
                  <a:gd name="T11" fmla="*/ 1 h 3"/>
                  <a:gd name="T12" fmla="*/ 6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6" y="0"/>
                    </a:moveTo>
                    <a:cubicBezTo>
                      <a:pt x="4" y="1"/>
                      <a:pt x="2" y="1"/>
                      <a:pt x="0" y="1"/>
                    </a:cubicBezTo>
                    <a:cubicBezTo>
                      <a:pt x="0" y="2"/>
                      <a:pt x="0" y="2"/>
                      <a:pt x="0" y="3"/>
                    </a:cubicBezTo>
                    <a:cubicBezTo>
                      <a:pt x="3" y="3"/>
                      <a:pt x="6" y="3"/>
                      <a:pt x="9" y="3"/>
                    </a:cubicBezTo>
                    <a:cubicBezTo>
                      <a:pt x="9" y="3"/>
                      <a:pt x="10" y="3"/>
                      <a:pt x="10" y="3"/>
                    </a:cubicBezTo>
                    <a:cubicBezTo>
                      <a:pt x="10" y="2"/>
                      <a:pt x="10" y="2"/>
                      <a:pt x="10" y="1"/>
                    </a:cubicBezTo>
                    <a:cubicBezTo>
                      <a:pt x="9" y="1"/>
                      <a:pt x="7" y="1"/>
                      <a:pt x="6" y="0"/>
                    </a:cubicBezTo>
                  </a:path>
                </a:pathLst>
              </a:custGeom>
              <a:solidFill>
                <a:srgbClr val="28404C"/>
              </a:solidFill>
              <a:ln>
                <a:noFill/>
              </a:ln>
            </p:spPr>
            <p:txBody>
              <a:bodyPr vert="horz" wrap="square" lIns="91440" tIns="45720" rIns="91440" bIns="45720" numCol="1" anchor="t" anchorCtr="0" compatLnSpc="1"/>
              <a:lstStyle/>
              <a:p>
                <a:endParaRPr lang="zh-CN" altLang="en-US"/>
              </a:p>
            </p:txBody>
          </p:sp>
          <p:sp>
            <p:nvSpPr>
              <p:cNvPr id="1749" name="Freeform 1436"/>
              <p:cNvSpPr/>
              <p:nvPr/>
            </p:nvSpPr>
            <p:spPr bwMode="auto">
              <a:xfrm>
                <a:off x="2322" y="3622"/>
                <a:ext cx="3" cy="1"/>
              </a:xfrm>
              <a:custGeom>
                <a:avLst/>
                <a:gdLst>
                  <a:gd name="T0" fmla="*/ 4 w 4"/>
                  <a:gd name="T1" fmla="*/ 0 h 1"/>
                  <a:gd name="T2" fmla="*/ 1 w 4"/>
                  <a:gd name="T3" fmla="*/ 0 h 1"/>
                  <a:gd name="T4" fmla="*/ 0 w 4"/>
                  <a:gd name="T5" fmla="*/ 0 h 1"/>
                  <a:gd name="T6" fmla="*/ 4 w 4"/>
                  <a:gd name="T7" fmla="*/ 1 h 1"/>
                  <a:gd name="T8" fmla="*/ 4 w 4"/>
                  <a:gd name="T9" fmla="*/ 0 h 1"/>
                </a:gdLst>
                <a:ahLst/>
                <a:cxnLst>
                  <a:cxn ang="0">
                    <a:pos x="T0" y="T1"/>
                  </a:cxn>
                  <a:cxn ang="0">
                    <a:pos x="T2" y="T3"/>
                  </a:cxn>
                  <a:cxn ang="0">
                    <a:pos x="T4" y="T5"/>
                  </a:cxn>
                  <a:cxn ang="0">
                    <a:pos x="T6" y="T7"/>
                  </a:cxn>
                  <a:cxn ang="0">
                    <a:pos x="T8" y="T9"/>
                  </a:cxn>
                </a:cxnLst>
                <a:rect l="0" t="0" r="r" b="b"/>
                <a:pathLst>
                  <a:path w="4" h="1">
                    <a:moveTo>
                      <a:pt x="4" y="0"/>
                    </a:moveTo>
                    <a:cubicBezTo>
                      <a:pt x="3" y="0"/>
                      <a:pt x="2" y="0"/>
                      <a:pt x="1" y="0"/>
                    </a:cubicBezTo>
                    <a:cubicBezTo>
                      <a:pt x="1" y="0"/>
                      <a:pt x="0" y="0"/>
                      <a:pt x="0" y="0"/>
                    </a:cubicBezTo>
                    <a:cubicBezTo>
                      <a:pt x="1" y="1"/>
                      <a:pt x="3" y="1"/>
                      <a:pt x="4" y="1"/>
                    </a:cubicBezTo>
                    <a:cubicBezTo>
                      <a:pt x="4" y="0"/>
                      <a:pt x="4" y="0"/>
                      <a:pt x="4"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1750" name="Freeform 1437"/>
              <p:cNvSpPr/>
              <p:nvPr/>
            </p:nvSpPr>
            <p:spPr bwMode="auto">
              <a:xfrm>
                <a:off x="2325" y="3619"/>
                <a:ext cx="16" cy="3"/>
              </a:xfrm>
              <a:custGeom>
                <a:avLst/>
                <a:gdLst>
                  <a:gd name="T0" fmla="*/ 19 w 19"/>
                  <a:gd name="T1" fmla="*/ 0 h 3"/>
                  <a:gd name="T2" fmla="*/ 4 w 19"/>
                  <a:gd name="T3" fmla="*/ 2 h 3"/>
                  <a:gd name="T4" fmla="*/ 0 w 19"/>
                  <a:gd name="T5" fmla="*/ 3 h 3"/>
                  <a:gd name="T6" fmla="*/ 0 w 19"/>
                  <a:gd name="T7" fmla="*/ 3 h 3"/>
                  <a:gd name="T8" fmla="*/ 19 w 19"/>
                  <a:gd name="T9" fmla="*/ 0 h 3"/>
                </a:gdLst>
                <a:ahLst/>
                <a:cxnLst>
                  <a:cxn ang="0">
                    <a:pos x="T0" y="T1"/>
                  </a:cxn>
                  <a:cxn ang="0">
                    <a:pos x="T2" y="T3"/>
                  </a:cxn>
                  <a:cxn ang="0">
                    <a:pos x="T4" y="T5"/>
                  </a:cxn>
                  <a:cxn ang="0">
                    <a:pos x="T6" y="T7"/>
                  </a:cxn>
                  <a:cxn ang="0">
                    <a:pos x="T8" y="T9"/>
                  </a:cxn>
                </a:cxnLst>
                <a:rect l="0" t="0" r="r" b="b"/>
                <a:pathLst>
                  <a:path w="19" h="3">
                    <a:moveTo>
                      <a:pt x="19" y="0"/>
                    </a:moveTo>
                    <a:cubicBezTo>
                      <a:pt x="14" y="1"/>
                      <a:pt x="9" y="1"/>
                      <a:pt x="4" y="2"/>
                    </a:cubicBezTo>
                    <a:cubicBezTo>
                      <a:pt x="3" y="2"/>
                      <a:pt x="1" y="2"/>
                      <a:pt x="0" y="3"/>
                    </a:cubicBezTo>
                    <a:cubicBezTo>
                      <a:pt x="0" y="3"/>
                      <a:pt x="0" y="3"/>
                      <a:pt x="0" y="3"/>
                    </a:cubicBezTo>
                    <a:cubicBezTo>
                      <a:pt x="6" y="2"/>
                      <a:pt x="12" y="1"/>
                      <a:pt x="19" y="0"/>
                    </a:cubicBezTo>
                  </a:path>
                </a:pathLst>
              </a:custGeom>
              <a:solidFill>
                <a:srgbClr val="1E3648"/>
              </a:solidFill>
              <a:ln>
                <a:noFill/>
              </a:ln>
            </p:spPr>
            <p:txBody>
              <a:bodyPr vert="horz" wrap="square" lIns="91440" tIns="45720" rIns="91440" bIns="45720" numCol="1" anchor="t" anchorCtr="0" compatLnSpc="1"/>
              <a:lstStyle/>
              <a:p>
                <a:endParaRPr lang="zh-CN" altLang="en-US"/>
              </a:p>
            </p:txBody>
          </p:sp>
          <p:sp>
            <p:nvSpPr>
              <p:cNvPr id="1751" name="Freeform 1438"/>
              <p:cNvSpPr/>
              <p:nvPr/>
            </p:nvSpPr>
            <p:spPr bwMode="auto">
              <a:xfrm>
                <a:off x="2325" y="3624"/>
                <a:ext cx="38" cy="2"/>
              </a:xfrm>
              <a:custGeom>
                <a:avLst/>
                <a:gdLst>
                  <a:gd name="T0" fmla="*/ 10 w 46"/>
                  <a:gd name="T1" fmla="*/ 0 h 3"/>
                  <a:gd name="T2" fmla="*/ 0 w 46"/>
                  <a:gd name="T3" fmla="*/ 1 h 3"/>
                  <a:gd name="T4" fmla="*/ 0 w 46"/>
                  <a:gd name="T5" fmla="*/ 2 h 3"/>
                  <a:gd name="T6" fmla="*/ 22 w 46"/>
                  <a:gd name="T7" fmla="*/ 3 h 3"/>
                  <a:gd name="T8" fmla="*/ 45 w 46"/>
                  <a:gd name="T9" fmla="*/ 3 h 3"/>
                  <a:gd name="T10" fmla="*/ 46 w 46"/>
                  <a:gd name="T11" fmla="*/ 2 h 3"/>
                  <a:gd name="T12" fmla="*/ 10 w 4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6" h="3">
                    <a:moveTo>
                      <a:pt x="10" y="0"/>
                    </a:moveTo>
                    <a:cubicBezTo>
                      <a:pt x="7" y="0"/>
                      <a:pt x="4" y="1"/>
                      <a:pt x="0" y="1"/>
                    </a:cubicBezTo>
                    <a:cubicBezTo>
                      <a:pt x="0" y="1"/>
                      <a:pt x="0" y="1"/>
                      <a:pt x="0" y="2"/>
                    </a:cubicBezTo>
                    <a:cubicBezTo>
                      <a:pt x="8" y="2"/>
                      <a:pt x="15" y="3"/>
                      <a:pt x="22" y="3"/>
                    </a:cubicBezTo>
                    <a:cubicBezTo>
                      <a:pt x="29" y="3"/>
                      <a:pt x="37" y="3"/>
                      <a:pt x="45" y="3"/>
                    </a:cubicBezTo>
                    <a:cubicBezTo>
                      <a:pt x="46" y="2"/>
                      <a:pt x="46" y="2"/>
                      <a:pt x="46" y="2"/>
                    </a:cubicBezTo>
                    <a:cubicBezTo>
                      <a:pt x="33" y="2"/>
                      <a:pt x="21" y="1"/>
                      <a:pt x="10" y="0"/>
                    </a:cubicBezTo>
                  </a:path>
                </a:pathLst>
              </a:custGeom>
              <a:solidFill>
                <a:srgbClr val="406572"/>
              </a:solidFill>
              <a:ln>
                <a:noFill/>
              </a:ln>
            </p:spPr>
            <p:txBody>
              <a:bodyPr vert="horz" wrap="square" lIns="91440" tIns="45720" rIns="91440" bIns="45720" numCol="1" anchor="t" anchorCtr="0" compatLnSpc="1"/>
              <a:lstStyle/>
              <a:p>
                <a:endParaRPr lang="zh-CN" altLang="en-US"/>
              </a:p>
            </p:txBody>
          </p:sp>
          <p:sp>
            <p:nvSpPr>
              <p:cNvPr id="1752" name="Freeform 1439"/>
              <p:cNvSpPr/>
              <p:nvPr/>
            </p:nvSpPr>
            <p:spPr bwMode="auto">
              <a:xfrm>
                <a:off x="2325" y="3623"/>
                <a:ext cx="9" cy="1"/>
              </a:xfrm>
              <a:custGeom>
                <a:avLst/>
                <a:gdLst>
                  <a:gd name="T0" fmla="*/ 0 w 10"/>
                  <a:gd name="T1" fmla="*/ 0 h 2"/>
                  <a:gd name="T2" fmla="*/ 0 w 10"/>
                  <a:gd name="T3" fmla="*/ 2 h 2"/>
                  <a:gd name="T4" fmla="*/ 10 w 10"/>
                  <a:gd name="T5" fmla="*/ 1 h 2"/>
                  <a:gd name="T6" fmla="*/ 0 w 10"/>
                  <a:gd name="T7" fmla="*/ 0 h 2"/>
                </a:gdLst>
                <a:ahLst/>
                <a:cxnLst>
                  <a:cxn ang="0">
                    <a:pos x="T0" y="T1"/>
                  </a:cxn>
                  <a:cxn ang="0">
                    <a:pos x="T2" y="T3"/>
                  </a:cxn>
                  <a:cxn ang="0">
                    <a:pos x="T4" y="T5"/>
                  </a:cxn>
                  <a:cxn ang="0">
                    <a:pos x="T6" y="T7"/>
                  </a:cxn>
                </a:cxnLst>
                <a:rect l="0" t="0" r="r" b="b"/>
                <a:pathLst>
                  <a:path w="10" h="2">
                    <a:moveTo>
                      <a:pt x="0" y="0"/>
                    </a:moveTo>
                    <a:cubicBezTo>
                      <a:pt x="0" y="1"/>
                      <a:pt x="0" y="1"/>
                      <a:pt x="0" y="2"/>
                    </a:cubicBezTo>
                    <a:cubicBezTo>
                      <a:pt x="4" y="2"/>
                      <a:pt x="7" y="1"/>
                      <a:pt x="10" y="1"/>
                    </a:cubicBezTo>
                    <a:cubicBezTo>
                      <a:pt x="7" y="1"/>
                      <a:pt x="3" y="0"/>
                      <a:pt x="0" y="0"/>
                    </a:cubicBezTo>
                  </a:path>
                </a:pathLst>
              </a:custGeom>
              <a:solidFill>
                <a:srgbClr val="223B48"/>
              </a:solidFill>
              <a:ln>
                <a:noFill/>
              </a:ln>
            </p:spPr>
            <p:txBody>
              <a:bodyPr vert="horz" wrap="square" lIns="91440" tIns="45720" rIns="91440" bIns="45720" numCol="1" anchor="t" anchorCtr="0" compatLnSpc="1"/>
              <a:lstStyle/>
              <a:p>
                <a:endParaRPr lang="zh-CN" altLang="en-US"/>
              </a:p>
            </p:txBody>
          </p:sp>
          <p:sp>
            <p:nvSpPr>
              <p:cNvPr id="1753" name="Freeform 1440"/>
              <p:cNvSpPr/>
              <p:nvPr/>
            </p:nvSpPr>
            <p:spPr bwMode="auto">
              <a:xfrm>
                <a:off x="2334" y="3614"/>
                <a:ext cx="74" cy="11"/>
              </a:xfrm>
              <a:custGeom>
                <a:avLst/>
                <a:gdLst>
                  <a:gd name="T0" fmla="*/ 87 w 90"/>
                  <a:gd name="T1" fmla="*/ 0 h 14"/>
                  <a:gd name="T2" fmla="*/ 75 w 90"/>
                  <a:gd name="T3" fmla="*/ 1 h 14"/>
                  <a:gd name="T4" fmla="*/ 0 w 90"/>
                  <a:gd name="T5" fmla="*/ 12 h 14"/>
                  <a:gd name="T6" fmla="*/ 36 w 90"/>
                  <a:gd name="T7" fmla="*/ 14 h 14"/>
                  <a:gd name="T8" fmla="*/ 55 w 90"/>
                  <a:gd name="T9" fmla="*/ 8 h 14"/>
                  <a:gd name="T10" fmla="*/ 90 w 90"/>
                  <a:gd name="T11" fmla="*/ 0 h 14"/>
                  <a:gd name="T12" fmla="*/ 87 w 90"/>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90" h="14">
                    <a:moveTo>
                      <a:pt x="87" y="0"/>
                    </a:moveTo>
                    <a:cubicBezTo>
                      <a:pt x="83" y="0"/>
                      <a:pt x="79" y="1"/>
                      <a:pt x="75" y="1"/>
                    </a:cubicBezTo>
                    <a:cubicBezTo>
                      <a:pt x="50" y="5"/>
                      <a:pt x="25" y="8"/>
                      <a:pt x="0" y="12"/>
                    </a:cubicBezTo>
                    <a:cubicBezTo>
                      <a:pt x="11" y="13"/>
                      <a:pt x="23" y="14"/>
                      <a:pt x="36" y="14"/>
                    </a:cubicBezTo>
                    <a:cubicBezTo>
                      <a:pt x="55" y="8"/>
                      <a:pt x="55" y="8"/>
                      <a:pt x="55" y="8"/>
                    </a:cubicBezTo>
                    <a:cubicBezTo>
                      <a:pt x="67" y="5"/>
                      <a:pt x="78" y="3"/>
                      <a:pt x="90" y="0"/>
                    </a:cubicBezTo>
                    <a:cubicBezTo>
                      <a:pt x="89" y="0"/>
                      <a:pt x="88" y="0"/>
                      <a:pt x="87" y="0"/>
                    </a:cubicBezTo>
                  </a:path>
                </a:pathLst>
              </a:custGeom>
              <a:solidFill>
                <a:srgbClr val="223B48"/>
              </a:solidFill>
              <a:ln>
                <a:noFill/>
              </a:ln>
            </p:spPr>
            <p:txBody>
              <a:bodyPr vert="horz" wrap="square" lIns="91440" tIns="45720" rIns="91440" bIns="45720" numCol="1" anchor="t" anchorCtr="0" compatLnSpc="1"/>
              <a:lstStyle/>
              <a:p>
                <a:endParaRPr lang="zh-CN" altLang="en-US"/>
              </a:p>
            </p:txBody>
          </p:sp>
          <p:sp>
            <p:nvSpPr>
              <p:cNvPr id="1754" name="Freeform 1441"/>
              <p:cNvSpPr/>
              <p:nvPr/>
            </p:nvSpPr>
            <p:spPr bwMode="auto">
              <a:xfrm>
                <a:off x="2325" y="3614"/>
                <a:ext cx="81" cy="10"/>
              </a:xfrm>
              <a:custGeom>
                <a:avLst/>
                <a:gdLst>
                  <a:gd name="T0" fmla="*/ 86 w 97"/>
                  <a:gd name="T1" fmla="*/ 0 h 12"/>
                  <a:gd name="T2" fmla="*/ 19 w 97"/>
                  <a:gd name="T3" fmla="*/ 7 h 12"/>
                  <a:gd name="T4" fmla="*/ 0 w 97"/>
                  <a:gd name="T5" fmla="*/ 10 h 12"/>
                  <a:gd name="T6" fmla="*/ 0 w 97"/>
                  <a:gd name="T7" fmla="*/ 11 h 12"/>
                  <a:gd name="T8" fmla="*/ 10 w 97"/>
                  <a:gd name="T9" fmla="*/ 12 h 12"/>
                  <a:gd name="T10" fmla="*/ 85 w 97"/>
                  <a:gd name="T11" fmla="*/ 1 h 12"/>
                  <a:gd name="T12" fmla="*/ 97 w 97"/>
                  <a:gd name="T13" fmla="*/ 0 h 12"/>
                  <a:gd name="T14" fmla="*/ 86 w 97"/>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12">
                    <a:moveTo>
                      <a:pt x="86" y="0"/>
                    </a:moveTo>
                    <a:cubicBezTo>
                      <a:pt x="64" y="2"/>
                      <a:pt x="41" y="4"/>
                      <a:pt x="19" y="7"/>
                    </a:cubicBezTo>
                    <a:cubicBezTo>
                      <a:pt x="12" y="8"/>
                      <a:pt x="6" y="9"/>
                      <a:pt x="0" y="10"/>
                    </a:cubicBezTo>
                    <a:cubicBezTo>
                      <a:pt x="0" y="10"/>
                      <a:pt x="0" y="10"/>
                      <a:pt x="0" y="11"/>
                    </a:cubicBezTo>
                    <a:cubicBezTo>
                      <a:pt x="3" y="11"/>
                      <a:pt x="7" y="12"/>
                      <a:pt x="10" y="12"/>
                    </a:cubicBezTo>
                    <a:cubicBezTo>
                      <a:pt x="35" y="8"/>
                      <a:pt x="60" y="5"/>
                      <a:pt x="85" y="1"/>
                    </a:cubicBezTo>
                    <a:cubicBezTo>
                      <a:pt x="89" y="1"/>
                      <a:pt x="93" y="0"/>
                      <a:pt x="97" y="0"/>
                    </a:cubicBezTo>
                    <a:cubicBezTo>
                      <a:pt x="93" y="0"/>
                      <a:pt x="90" y="0"/>
                      <a:pt x="86"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1755" name="Freeform 1442"/>
              <p:cNvSpPr/>
              <p:nvPr/>
            </p:nvSpPr>
            <p:spPr bwMode="auto">
              <a:xfrm>
                <a:off x="2363" y="3625"/>
                <a:ext cx="3" cy="1"/>
              </a:xfrm>
              <a:custGeom>
                <a:avLst/>
                <a:gdLst>
                  <a:gd name="T0" fmla="*/ 1 w 4"/>
                  <a:gd name="T1" fmla="*/ 0 h 1"/>
                  <a:gd name="T2" fmla="*/ 0 w 4"/>
                  <a:gd name="T3" fmla="*/ 1 h 1"/>
                  <a:gd name="T4" fmla="*/ 2 w 4"/>
                  <a:gd name="T5" fmla="*/ 0 h 1"/>
                  <a:gd name="T6" fmla="*/ 4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0" y="1"/>
                      <a:pt x="0" y="1"/>
                      <a:pt x="0" y="1"/>
                    </a:cubicBezTo>
                    <a:cubicBezTo>
                      <a:pt x="1" y="1"/>
                      <a:pt x="2" y="1"/>
                      <a:pt x="2" y="0"/>
                    </a:cubicBezTo>
                    <a:cubicBezTo>
                      <a:pt x="3" y="0"/>
                      <a:pt x="4" y="0"/>
                      <a:pt x="4" y="0"/>
                    </a:cubicBezTo>
                    <a:cubicBezTo>
                      <a:pt x="3" y="0"/>
                      <a:pt x="2" y="0"/>
                      <a:pt x="1"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1756" name="Freeform 1443"/>
              <p:cNvSpPr/>
              <p:nvPr/>
            </p:nvSpPr>
            <p:spPr bwMode="auto">
              <a:xfrm>
                <a:off x="2363" y="3614"/>
                <a:ext cx="90" cy="11"/>
              </a:xfrm>
              <a:custGeom>
                <a:avLst/>
                <a:gdLst>
                  <a:gd name="T0" fmla="*/ 54 w 108"/>
                  <a:gd name="T1" fmla="*/ 0 h 14"/>
                  <a:gd name="T2" fmla="*/ 19 w 108"/>
                  <a:gd name="T3" fmla="*/ 8 h 14"/>
                  <a:gd name="T4" fmla="*/ 0 w 108"/>
                  <a:gd name="T5" fmla="*/ 14 h 14"/>
                  <a:gd name="T6" fmla="*/ 3 w 108"/>
                  <a:gd name="T7" fmla="*/ 14 h 14"/>
                  <a:gd name="T8" fmla="*/ 92 w 108"/>
                  <a:gd name="T9" fmla="*/ 13 h 14"/>
                  <a:gd name="T10" fmla="*/ 106 w 108"/>
                  <a:gd name="T11" fmla="*/ 9 h 14"/>
                  <a:gd name="T12" fmla="*/ 108 w 108"/>
                  <a:gd name="T13" fmla="*/ 2 h 14"/>
                  <a:gd name="T14" fmla="*/ 54 w 10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14">
                    <a:moveTo>
                      <a:pt x="54" y="0"/>
                    </a:moveTo>
                    <a:cubicBezTo>
                      <a:pt x="42" y="3"/>
                      <a:pt x="31" y="5"/>
                      <a:pt x="19" y="8"/>
                    </a:cubicBezTo>
                    <a:cubicBezTo>
                      <a:pt x="0" y="14"/>
                      <a:pt x="0" y="14"/>
                      <a:pt x="0" y="14"/>
                    </a:cubicBezTo>
                    <a:cubicBezTo>
                      <a:pt x="1" y="14"/>
                      <a:pt x="2" y="14"/>
                      <a:pt x="3" y="14"/>
                    </a:cubicBezTo>
                    <a:cubicBezTo>
                      <a:pt x="32" y="14"/>
                      <a:pt x="62" y="13"/>
                      <a:pt x="92" y="13"/>
                    </a:cubicBezTo>
                    <a:cubicBezTo>
                      <a:pt x="97" y="12"/>
                      <a:pt x="101" y="10"/>
                      <a:pt x="106" y="9"/>
                    </a:cubicBezTo>
                    <a:cubicBezTo>
                      <a:pt x="107" y="7"/>
                      <a:pt x="107" y="4"/>
                      <a:pt x="108" y="2"/>
                    </a:cubicBezTo>
                    <a:cubicBezTo>
                      <a:pt x="90" y="1"/>
                      <a:pt x="72" y="0"/>
                      <a:pt x="54" y="0"/>
                    </a:cubicBezTo>
                  </a:path>
                </a:pathLst>
              </a:custGeom>
              <a:solidFill>
                <a:srgbClr val="1E3645"/>
              </a:solidFill>
              <a:ln>
                <a:noFill/>
              </a:ln>
            </p:spPr>
            <p:txBody>
              <a:bodyPr vert="horz" wrap="square" lIns="91440" tIns="45720" rIns="91440" bIns="45720" numCol="1" anchor="t" anchorCtr="0" compatLnSpc="1"/>
              <a:lstStyle/>
              <a:p>
                <a:endParaRPr lang="zh-CN" altLang="en-US"/>
              </a:p>
            </p:txBody>
          </p:sp>
          <p:sp>
            <p:nvSpPr>
              <p:cNvPr id="1757" name="Freeform 1444"/>
              <p:cNvSpPr/>
              <p:nvPr/>
            </p:nvSpPr>
            <p:spPr bwMode="auto">
              <a:xfrm>
                <a:off x="2443" y="3624"/>
                <a:ext cx="8" cy="0"/>
              </a:xfrm>
              <a:custGeom>
                <a:avLst/>
                <a:gdLst>
                  <a:gd name="T0" fmla="*/ 10 w 10"/>
                  <a:gd name="T1" fmla="*/ 0 h 1"/>
                  <a:gd name="T2" fmla="*/ 0 w 10"/>
                  <a:gd name="T3" fmla="*/ 1 h 1"/>
                  <a:gd name="T4" fmla="*/ 9 w 10"/>
                  <a:gd name="T5" fmla="*/ 1 h 1"/>
                  <a:gd name="T6" fmla="*/ 10 w 10"/>
                  <a:gd name="T7" fmla="*/ 0 h 1"/>
                </a:gdLst>
                <a:ahLst/>
                <a:cxnLst>
                  <a:cxn ang="0">
                    <a:pos x="T0" y="T1"/>
                  </a:cxn>
                  <a:cxn ang="0">
                    <a:pos x="T2" y="T3"/>
                  </a:cxn>
                  <a:cxn ang="0">
                    <a:pos x="T4" y="T5"/>
                  </a:cxn>
                  <a:cxn ang="0">
                    <a:pos x="T6" y="T7"/>
                  </a:cxn>
                </a:cxnLst>
                <a:rect l="0" t="0" r="r" b="b"/>
                <a:pathLst>
                  <a:path w="10" h="1">
                    <a:moveTo>
                      <a:pt x="10" y="0"/>
                    </a:moveTo>
                    <a:cubicBezTo>
                      <a:pt x="6" y="0"/>
                      <a:pt x="3" y="1"/>
                      <a:pt x="0" y="1"/>
                    </a:cubicBezTo>
                    <a:cubicBezTo>
                      <a:pt x="3" y="1"/>
                      <a:pt x="6" y="1"/>
                      <a:pt x="9" y="1"/>
                    </a:cubicBezTo>
                    <a:cubicBezTo>
                      <a:pt x="9" y="1"/>
                      <a:pt x="10" y="0"/>
                      <a:pt x="10" y="0"/>
                    </a:cubicBezTo>
                  </a:path>
                </a:pathLst>
              </a:custGeom>
              <a:solidFill>
                <a:srgbClr val="1E3645"/>
              </a:solidFill>
              <a:ln>
                <a:noFill/>
              </a:ln>
            </p:spPr>
            <p:txBody>
              <a:bodyPr vert="horz" wrap="square" lIns="91440" tIns="45720" rIns="91440" bIns="45720" numCol="1" anchor="t" anchorCtr="0" compatLnSpc="1"/>
              <a:lstStyle/>
              <a:p>
                <a:endParaRPr lang="zh-CN" altLang="en-US"/>
              </a:p>
            </p:txBody>
          </p:sp>
          <p:sp>
            <p:nvSpPr>
              <p:cNvPr id="1758" name="Freeform 1445"/>
              <p:cNvSpPr/>
              <p:nvPr/>
            </p:nvSpPr>
            <p:spPr bwMode="auto">
              <a:xfrm>
                <a:off x="2440" y="3621"/>
                <a:ext cx="11" cy="3"/>
              </a:xfrm>
              <a:custGeom>
                <a:avLst/>
                <a:gdLst>
                  <a:gd name="T0" fmla="*/ 14 w 14"/>
                  <a:gd name="T1" fmla="*/ 0 h 4"/>
                  <a:gd name="T2" fmla="*/ 0 w 14"/>
                  <a:gd name="T3" fmla="*/ 4 h 4"/>
                  <a:gd name="T4" fmla="*/ 4 w 14"/>
                  <a:gd name="T5" fmla="*/ 4 h 4"/>
                  <a:gd name="T6" fmla="*/ 14 w 14"/>
                  <a:gd name="T7" fmla="*/ 3 h 4"/>
                  <a:gd name="T8" fmla="*/ 14 w 14"/>
                  <a:gd name="T9" fmla="*/ 0 h 4"/>
                </a:gdLst>
                <a:ahLst/>
                <a:cxnLst>
                  <a:cxn ang="0">
                    <a:pos x="T0" y="T1"/>
                  </a:cxn>
                  <a:cxn ang="0">
                    <a:pos x="T2" y="T3"/>
                  </a:cxn>
                  <a:cxn ang="0">
                    <a:pos x="T4" y="T5"/>
                  </a:cxn>
                  <a:cxn ang="0">
                    <a:pos x="T6" y="T7"/>
                  </a:cxn>
                  <a:cxn ang="0">
                    <a:pos x="T8" y="T9"/>
                  </a:cxn>
                </a:cxnLst>
                <a:rect l="0" t="0" r="r" b="b"/>
                <a:pathLst>
                  <a:path w="14" h="4">
                    <a:moveTo>
                      <a:pt x="14" y="0"/>
                    </a:moveTo>
                    <a:cubicBezTo>
                      <a:pt x="9" y="1"/>
                      <a:pt x="5" y="3"/>
                      <a:pt x="0" y="4"/>
                    </a:cubicBezTo>
                    <a:cubicBezTo>
                      <a:pt x="1" y="4"/>
                      <a:pt x="2" y="4"/>
                      <a:pt x="4" y="4"/>
                    </a:cubicBezTo>
                    <a:cubicBezTo>
                      <a:pt x="7" y="4"/>
                      <a:pt x="10" y="3"/>
                      <a:pt x="14" y="3"/>
                    </a:cubicBezTo>
                    <a:cubicBezTo>
                      <a:pt x="14" y="2"/>
                      <a:pt x="14" y="1"/>
                      <a:pt x="14" y="0"/>
                    </a:cubicBezTo>
                  </a:path>
                </a:pathLst>
              </a:custGeom>
              <a:solidFill>
                <a:srgbClr val="12212A"/>
              </a:solidFill>
              <a:ln>
                <a:noFill/>
              </a:ln>
            </p:spPr>
            <p:txBody>
              <a:bodyPr vert="horz" wrap="square" lIns="91440" tIns="45720" rIns="91440" bIns="45720" numCol="1" anchor="t" anchorCtr="0" compatLnSpc="1"/>
              <a:lstStyle/>
              <a:p>
                <a:endParaRPr lang="zh-CN" altLang="en-US"/>
              </a:p>
            </p:txBody>
          </p:sp>
          <p:sp>
            <p:nvSpPr>
              <p:cNvPr id="1759" name="Freeform 1446"/>
              <p:cNvSpPr/>
              <p:nvPr/>
            </p:nvSpPr>
            <p:spPr bwMode="auto">
              <a:xfrm>
                <a:off x="2343" y="3626"/>
                <a:ext cx="20" cy="1"/>
              </a:xfrm>
              <a:custGeom>
                <a:avLst/>
                <a:gdLst>
                  <a:gd name="T0" fmla="*/ 23 w 23"/>
                  <a:gd name="T1" fmla="*/ 0 h 1"/>
                  <a:gd name="T2" fmla="*/ 0 w 23"/>
                  <a:gd name="T3" fmla="*/ 0 h 1"/>
                  <a:gd name="T4" fmla="*/ 17 w 23"/>
                  <a:gd name="T5" fmla="*/ 1 h 1"/>
                  <a:gd name="T6" fmla="*/ 23 w 23"/>
                  <a:gd name="T7" fmla="*/ 0 h 1"/>
                </a:gdLst>
                <a:ahLst/>
                <a:cxnLst>
                  <a:cxn ang="0">
                    <a:pos x="T0" y="T1"/>
                  </a:cxn>
                  <a:cxn ang="0">
                    <a:pos x="T2" y="T3"/>
                  </a:cxn>
                  <a:cxn ang="0">
                    <a:pos x="T4" y="T5"/>
                  </a:cxn>
                  <a:cxn ang="0">
                    <a:pos x="T6" y="T7"/>
                  </a:cxn>
                </a:cxnLst>
                <a:rect l="0" t="0" r="r" b="b"/>
                <a:pathLst>
                  <a:path w="23" h="1">
                    <a:moveTo>
                      <a:pt x="23" y="0"/>
                    </a:moveTo>
                    <a:cubicBezTo>
                      <a:pt x="15" y="0"/>
                      <a:pt x="7" y="0"/>
                      <a:pt x="0" y="0"/>
                    </a:cubicBezTo>
                    <a:cubicBezTo>
                      <a:pt x="6" y="0"/>
                      <a:pt x="12" y="1"/>
                      <a:pt x="17" y="1"/>
                    </a:cubicBezTo>
                    <a:cubicBezTo>
                      <a:pt x="23" y="0"/>
                      <a:pt x="23" y="0"/>
                      <a:pt x="23"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1760" name="Freeform 1447"/>
              <p:cNvSpPr/>
              <p:nvPr/>
            </p:nvSpPr>
            <p:spPr bwMode="auto">
              <a:xfrm>
                <a:off x="2358" y="3624"/>
                <a:ext cx="81" cy="5"/>
              </a:xfrm>
              <a:custGeom>
                <a:avLst/>
                <a:gdLst>
                  <a:gd name="T0" fmla="*/ 98 w 98"/>
                  <a:gd name="T1" fmla="*/ 0 h 5"/>
                  <a:gd name="T2" fmla="*/ 40 w 98"/>
                  <a:gd name="T3" fmla="*/ 2 h 5"/>
                  <a:gd name="T4" fmla="*/ 10 w 98"/>
                  <a:gd name="T5" fmla="*/ 1 h 5"/>
                  <a:gd name="T6" fmla="*/ 8 w 98"/>
                  <a:gd name="T7" fmla="*/ 1 h 5"/>
                  <a:gd name="T8" fmla="*/ 6 w 98"/>
                  <a:gd name="T9" fmla="*/ 2 h 5"/>
                  <a:gd name="T10" fmla="*/ 0 w 98"/>
                  <a:gd name="T11" fmla="*/ 3 h 5"/>
                  <a:gd name="T12" fmla="*/ 12 w 98"/>
                  <a:gd name="T13" fmla="*/ 4 h 5"/>
                  <a:gd name="T14" fmla="*/ 80 w 98"/>
                  <a:gd name="T15" fmla="*/ 5 h 5"/>
                  <a:gd name="T16" fmla="*/ 98 w 9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5">
                    <a:moveTo>
                      <a:pt x="98" y="0"/>
                    </a:moveTo>
                    <a:cubicBezTo>
                      <a:pt x="78" y="1"/>
                      <a:pt x="59" y="2"/>
                      <a:pt x="40" y="2"/>
                    </a:cubicBezTo>
                    <a:cubicBezTo>
                      <a:pt x="30" y="2"/>
                      <a:pt x="20" y="2"/>
                      <a:pt x="10" y="1"/>
                    </a:cubicBezTo>
                    <a:cubicBezTo>
                      <a:pt x="10" y="1"/>
                      <a:pt x="9" y="1"/>
                      <a:pt x="8" y="1"/>
                    </a:cubicBezTo>
                    <a:cubicBezTo>
                      <a:pt x="8" y="2"/>
                      <a:pt x="7" y="2"/>
                      <a:pt x="6" y="2"/>
                    </a:cubicBezTo>
                    <a:cubicBezTo>
                      <a:pt x="0" y="3"/>
                      <a:pt x="0" y="3"/>
                      <a:pt x="0" y="3"/>
                    </a:cubicBezTo>
                    <a:cubicBezTo>
                      <a:pt x="4" y="4"/>
                      <a:pt x="8" y="4"/>
                      <a:pt x="12" y="4"/>
                    </a:cubicBezTo>
                    <a:cubicBezTo>
                      <a:pt x="35" y="4"/>
                      <a:pt x="57" y="5"/>
                      <a:pt x="80" y="5"/>
                    </a:cubicBezTo>
                    <a:cubicBezTo>
                      <a:pt x="86" y="4"/>
                      <a:pt x="92" y="2"/>
                      <a:pt x="98"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1761" name="Freeform 1448"/>
              <p:cNvSpPr/>
              <p:nvPr/>
            </p:nvSpPr>
            <p:spPr bwMode="auto">
              <a:xfrm>
                <a:off x="2366" y="3624"/>
                <a:ext cx="74" cy="2"/>
              </a:xfrm>
              <a:custGeom>
                <a:avLst/>
                <a:gdLst>
                  <a:gd name="T0" fmla="*/ 89 w 89"/>
                  <a:gd name="T1" fmla="*/ 0 h 2"/>
                  <a:gd name="T2" fmla="*/ 0 w 89"/>
                  <a:gd name="T3" fmla="*/ 1 h 2"/>
                  <a:gd name="T4" fmla="*/ 30 w 89"/>
                  <a:gd name="T5" fmla="*/ 2 h 2"/>
                  <a:gd name="T6" fmla="*/ 88 w 89"/>
                  <a:gd name="T7" fmla="*/ 0 h 2"/>
                  <a:gd name="T8" fmla="*/ 89 w 89"/>
                  <a:gd name="T9" fmla="*/ 0 h 2"/>
                </a:gdLst>
                <a:ahLst/>
                <a:cxnLst>
                  <a:cxn ang="0">
                    <a:pos x="T0" y="T1"/>
                  </a:cxn>
                  <a:cxn ang="0">
                    <a:pos x="T2" y="T3"/>
                  </a:cxn>
                  <a:cxn ang="0">
                    <a:pos x="T4" y="T5"/>
                  </a:cxn>
                  <a:cxn ang="0">
                    <a:pos x="T6" y="T7"/>
                  </a:cxn>
                  <a:cxn ang="0">
                    <a:pos x="T8" y="T9"/>
                  </a:cxn>
                </a:cxnLst>
                <a:rect l="0" t="0" r="r" b="b"/>
                <a:pathLst>
                  <a:path w="89" h="2">
                    <a:moveTo>
                      <a:pt x="89" y="0"/>
                    </a:moveTo>
                    <a:cubicBezTo>
                      <a:pt x="59" y="0"/>
                      <a:pt x="29" y="1"/>
                      <a:pt x="0" y="1"/>
                    </a:cubicBezTo>
                    <a:cubicBezTo>
                      <a:pt x="10" y="2"/>
                      <a:pt x="20" y="2"/>
                      <a:pt x="30" y="2"/>
                    </a:cubicBezTo>
                    <a:cubicBezTo>
                      <a:pt x="49" y="2"/>
                      <a:pt x="68" y="1"/>
                      <a:pt x="88" y="0"/>
                    </a:cubicBezTo>
                    <a:cubicBezTo>
                      <a:pt x="89" y="0"/>
                      <a:pt x="89" y="0"/>
                      <a:pt x="89" y="0"/>
                    </a:cubicBezTo>
                  </a:path>
                </a:pathLst>
              </a:custGeom>
              <a:solidFill>
                <a:srgbClr val="1A3242"/>
              </a:solidFill>
              <a:ln>
                <a:noFill/>
              </a:ln>
            </p:spPr>
            <p:txBody>
              <a:bodyPr vert="horz" wrap="square" lIns="91440" tIns="45720" rIns="91440" bIns="45720" numCol="1" anchor="t" anchorCtr="0" compatLnSpc="1"/>
              <a:lstStyle/>
              <a:p>
                <a:endParaRPr lang="zh-CN" altLang="en-US"/>
              </a:p>
            </p:txBody>
          </p:sp>
          <p:sp>
            <p:nvSpPr>
              <p:cNvPr id="1762" name="Freeform 1449"/>
              <p:cNvSpPr/>
              <p:nvPr/>
            </p:nvSpPr>
            <p:spPr bwMode="auto">
              <a:xfrm>
                <a:off x="2424" y="3624"/>
                <a:ext cx="27" cy="5"/>
              </a:xfrm>
              <a:custGeom>
                <a:avLst/>
                <a:gdLst>
                  <a:gd name="T0" fmla="*/ 32 w 32"/>
                  <a:gd name="T1" fmla="*/ 0 h 6"/>
                  <a:gd name="T2" fmla="*/ 23 w 32"/>
                  <a:gd name="T3" fmla="*/ 0 h 6"/>
                  <a:gd name="T4" fmla="*/ 18 w 32"/>
                  <a:gd name="T5" fmla="*/ 0 h 6"/>
                  <a:gd name="T6" fmla="*/ 0 w 32"/>
                  <a:gd name="T7" fmla="*/ 5 h 6"/>
                  <a:gd name="T8" fmla="*/ 19 w 32"/>
                  <a:gd name="T9" fmla="*/ 6 h 6"/>
                  <a:gd name="T10" fmla="*/ 31 w 32"/>
                  <a:gd name="T11" fmla="*/ 6 h 6"/>
                  <a:gd name="T12" fmla="*/ 32 w 3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2" h="6">
                    <a:moveTo>
                      <a:pt x="32" y="0"/>
                    </a:moveTo>
                    <a:cubicBezTo>
                      <a:pt x="29" y="0"/>
                      <a:pt x="26" y="0"/>
                      <a:pt x="23" y="0"/>
                    </a:cubicBezTo>
                    <a:cubicBezTo>
                      <a:pt x="21" y="0"/>
                      <a:pt x="20" y="0"/>
                      <a:pt x="18" y="0"/>
                    </a:cubicBezTo>
                    <a:cubicBezTo>
                      <a:pt x="12" y="2"/>
                      <a:pt x="6" y="4"/>
                      <a:pt x="0" y="5"/>
                    </a:cubicBezTo>
                    <a:cubicBezTo>
                      <a:pt x="6" y="6"/>
                      <a:pt x="13" y="6"/>
                      <a:pt x="19" y="6"/>
                    </a:cubicBezTo>
                    <a:cubicBezTo>
                      <a:pt x="23" y="6"/>
                      <a:pt x="27" y="6"/>
                      <a:pt x="31" y="6"/>
                    </a:cubicBezTo>
                    <a:cubicBezTo>
                      <a:pt x="31" y="4"/>
                      <a:pt x="32" y="2"/>
                      <a:pt x="32" y="0"/>
                    </a:cubicBezTo>
                  </a:path>
                </a:pathLst>
              </a:custGeom>
              <a:solidFill>
                <a:srgbClr val="1A3242"/>
              </a:solidFill>
              <a:ln>
                <a:noFill/>
              </a:ln>
            </p:spPr>
            <p:txBody>
              <a:bodyPr vert="horz" wrap="square" lIns="91440" tIns="45720" rIns="91440" bIns="45720" numCol="1" anchor="t" anchorCtr="0" compatLnSpc="1"/>
              <a:lstStyle/>
              <a:p>
                <a:endParaRPr lang="zh-CN" altLang="en-US"/>
              </a:p>
            </p:txBody>
          </p:sp>
          <p:sp>
            <p:nvSpPr>
              <p:cNvPr id="1763" name="Freeform 1450"/>
              <p:cNvSpPr/>
              <p:nvPr/>
            </p:nvSpPr>
            <p:spPr bwMode="auto">
              <a:xfrm>
                <a:off x="2439" y="3624"/>
                <a:ext cx="4" cy="0"/>
              </a:xfrm>
              <a:custGeom>
                <a:avLst/>
                <a:gdLst>
                  <a:gd name="T0" fmla="*/ 5 w 5"/>
                  <a:gd name="T1" fmla="*/ 1 w 5"/>
                  <a:gd name="T2" fmla="*/ 0 w 5"/>
                  <a:gd name="T3" fmla="*/ 5 w 5"/>
                </a:gdLst>
                <a:ahLst/>
                <a:cxnLst>
                  <a:cxn ang="0">
                    <a:pos x="T0" y="0"/>
                  </a:cxn>
                  <a:cxn ang="0">
                    <a:pos x="T1" y="0"/>
                  </a:cxn>
                  <a:cxn ang="0">
                    <a:pos x="T2" y="0"/>
                  </a:cxn>
                  <a:cxn ang="0">
                    <a:pos x="T3" y="0"/>
                  </a:cxn>
                </a:cxnLst>
                <a:rect l="0" t="0" r="r" b="b"/>
                <a:pathLst>
                  <a:path w="5">
                    <a:moveTo>
                      <a:pt x="5" y="0"/>
                    </a:moveTo>
                    <a:cubicBezTo>
                      <a:pt x="3" y="0"/>
                      <a:pt x="2" y="0"/>
                      <a:pt x="1" y="0"/>
                    </a:cubicBezTo>
                    <a:cubicBezTo>
                      <a:pt x="1" y="0"/>
                      <a:pt x="1" y="0"/>
                      <a:pt x="0" y="0"/>
                    </a:cubicBezTo>
                    <a:cubicBezTo>
                      <a:pt x="2" y="0"/>
                      <a:pt x="3" y="0"/>
                      <a:pt x="5" y="0"/>
                    </a:cubicBezTo>
                  </a:path>
                </a:pathLst>
              </a:custGeom>
              <a:solidFill>
                <a:srgbClr val="0F1E27"/>
              </a:solidFill>
              <a:ln>
                <a:noFill/>
              </a:ln>
            </p:spPr>
            <p:txBody>
              <a:bodyPr vert="horz" wrap="square" lIns="91440" tIns="45720" rIns="91440" bIns="45720" numCol="1" anchor="t" anchorCtr="0" compatLnSpc="1"/>
              <a:lstStyle/>
              <a:p>
                <a:endParaRPr lang="zh-CN" altLang="en-US"/>
              </a:p>
            </p:txBody>
          </p:sp>
          <p:sp>
            <p:nvSpPr>
              <p:cNvPr id="1764" name="Freeform 1451"/>
              <p:cNvSpPr/>
              <p:nvPr/>
            </p:nvSpPr>
            <p:spPr bwMode="auto">
              <a:xfrm>
                <a:off x="2316" y="3624"/>
                <a:ext cx="10" cy="3"/>
              </a:xfrm>
              <a:custGeom>
                <a:avLst/>
                <a:gdLst>
                  <a:gd name="T0" fmla="*/ 10 w 12"/>
                  <a:gd name="T1" fmla="*/ 0 h 3"/>
                  <a:gd name="T2" fmla="*/ 0 w 12"/>
                  <a:gd name="T3" fmla="*/ 2 h 3"/>
                  <a:gd name="T4" fmla="*/ 0 w 12"/>
                  <a:gd name="T5" fmla="*/ 3 h 3"/>
                  <a:gd name="T6" fmla="*/ 12 w 12"/>
                  <a:gd name="T7" fmla="*/ 2 h 3"/>
                  <a:gd name="T8" fmla="*/ 11 w 12"/>
                  <a:gd name="T9" fmla="*/ 1 h 3"/>
                  <a:gd name="T10" fmla="*/ 10 w 12"/>
                  <a:gd name="T11" fmla="*/ 0 h 3"/>
                </a:gdLst>
                <a:ahLst/>
                <a:cxnLst>
                  <a:cxn ang="0">
                    <a:pos x="T0" y="T1"/>
                  </a:cxn>
                  <a:cxn ang="0">
                    <a:pos x="T2" y="T3"/>
                  </a:cxn>
                  <a:cxn ang="0">
                    <a:pos x="T4" y="T5"/>
                  </a:cxn>
                  <a:cxn ang="0">
                    <a:pos x="T6" y="T7"/>
                  </a:cxn>
                  <a:cxn ang="0">
                    <a:pos x="T8" y="T9"/>
                  </a:cxn>
                  <a:cxn ang="0">
                    <a:pos x="T10" y="T11"/>
                  </a:cxn>
                </a:cxnLst>
                <a:rect l="0" t="0" r="r" b="b"/>
                <a:pathLst>
                  <a:path w="12" h="3">
                    <a:moveTo>
                      <a:pt x="10" y="0"/>
                    </a:moveTo>
                    <a:cubicBezTo>
                      <a:pt x="7" y="1"/>
                      <a:pt x="4" y="1"/>
                      <a:pt x="0" y="2"/>
                    </a:cubicBezTo>
                    <a:cubicBezTo>
                      <a:pt x="0" y="2"/>
                      <a:pt x="0" y="2"/>
                      <a:pt x="0" y="3"/>
                    </a:cubicBezTo>
                    <a:cubicBezTo>
                      <a:pt x="4" y="3"/>
                      <a:pt x="8" y="3"/>
                      <a:pt x="12" y="2"/>
                    </a:cubicBezTo>
                    <a:cubicBezTo>
                      <a:pt x="12" y="2"/>
                      <a:pt x="11" y="1"/>
                      <a:pt x="11" y="1"/>
                    </a:cubicBezTo>
                    <a:cubicBezTo>
                      <a:pt x="11" y="1"/>
                      <a:pt x="10" y="0"/>
                      <a:pt x="10" y="0"/>
                    </a:cubicBezTo>
                  </a:path>
                </a:pathLst>
              </a:custGeom>
              <a:solidFill>
                <a:srgbClr val="406572"/>
              </a:solidFill>
              <a:ln>
                <a:noFill/>
              </a:ln>
            </p:spPr>
            <p:txBody>
              <a:bodyPr vert="horz" wrap="square" lIns="91440" tIns="45720" rIns="91440" bIns="45720" numCol="1" anchor="t" anchorCtr="0" compatLnSpc="1"/>
              <a:lstStyle/>
              <a:p>
                <a:endParaRPr lang="zh-CN" altLang="en-US"/>
              </a:p>
            </p:txBody>
          </p:sp>
          <p:sp>
            <p:nvSpPr>
              <p:cNvPr id="1765" name="Freeform 1452"/>
              <p:cNvSpPr/>
              <p:nvPr/>
            </p:nvSpPr>
            <p:spPr bwMode="auto">
              <a:xfrm>
                <a:off x="2316" y="3624"/>
                <a:ext cx="8" cy="2"/>
              </a:xfrm>
              <a:custGeom>
                <a:avLst/>
                <a:gdLst>
                  <a:gd name="T0" fmla="*/ 1 w 10"/>
                  <a:gd name="T1" fmla="*/ 0 h 2"/>
                  <a:gd name="T2" fmla="*/ 0 w 10"/>
                  <a:gd name="T3" fmla="*/ 2 h 2"/>
                  <a:gd name="T4" fmla="*/ 10 w 10"/>
                  <a:gd name="T5" fmla="*/ 0 h 2"/>
                  <a:gd name="T6" fmla="*/ 1 w 10"/>
                  <a:gd name="T7" fmla="*/ 0 h 2"/>
                </a:gdLst>
                <a:ahLst/>
                <a:cxnLst>
                  <a:cxn ang="0">
                    <a:pos x="T0" y="T1"/>
                  </a:cxn>
                  <a:cxn ang="0">
                    <a:pos x="T2" y="T3"/>
                  </a:cxn>
                  <a:cxn ang="0">
                    <a:pos x="T4" y="T5"/>
                  </a:cxn>
                  <a:cxn ang="0">
                    <a:pos x="T6" y="T7"/>
                  </a:cxn>
                </a:cxnLst>
                <a:rect l="0" t="0" r="r" b="b"/>
                <a:pathLst>
                  <a:path w="10" h="2">
                    <a:moveTo>
                      <a:pt x="1" y="0"/>
                    </a:moveTo>
                    <a:cubicBezTo>
                      <a:pt x="1" y="0"/>
                      <a:pt x="1" y="1"/>
                      <a:pt x="0" y="2"/>
                    </a:cubicBezTo>
                    <a:cubicBezTo>
                      <a:pt x="4" y="1"/>
                      <a:pt x="7" y="1"/>
                      <a:pt x="10" y="0"/>
                    </a:cubicBezTo>
                    <a:cubicBezTo>
                      <a:pt x="7" y="0"/>
                      <a:pt x="4" y="0"/>
                      <a:pt x="1" y="0"/>
                    </a:cubicBezTo>
                  </a:path>
                </a:pathLst>
              </a:custGeom>
              <a:solidFill>
                <a:srgbClr val="223B48"/>
              </a:solidFill>
              <a:ln>
                <a:noFill/>
              </a:ln>
            </p:spPr>
            <p:txBody>
              <a:bodyPr vert="horz" wrap="square" lIns="91440" tIns="45720" rIns="91440" bIns="45720" numCol="1" anchor="t" anchorCtr="0" compatLnSpc="1"/>
              <a:lstStyle/>
              <a:p>
                <a:endParaRPr lang="zh-CN" altLang="en-US"/>
              </a:p>
            </p:txBody>
          </p:sp>
          <p:sp>
            <p:nvSpPr>
              <p:cNvPr id="1766" name="Freeform 1453"/>
              <p:cNvSpPr/>
              <p:nvPr/>
            </p:nvSpPr>
            <p:spPr bwMode="auto">
              <a:xfrm>
                <a:off x="2325" y="3625"/>
                <a:ext cx="18" cy="1"/>
              </a:xfrm>
              <a:custGeom>
                <a:avLst/>
                <a:gdLst>
                  <a:gd name="T0" fmla="*/ 0 w 22"/>
                  <a:gd name="T1" fmla="*/ 0 h 1"/>
                  <a:gd name="T2" fmla="*/ 1 w 22"/>
                  <a:gd name="T3" fmla="*/ 1 h 1"/>
                  <a:gd name="T4" fmla="*/ 22 w 22"/>
                  <a:gd name="T5" fmla="*/ 1 h 1"/>
                  <a:gd name="T6" fmla="*/ 0 w 22"/>
                  <a:gd name="T7" fmla="*/ 0 h 1"/>
                </a:gdLst>
                <a:ahLst/>
                <a:cxnLst>
                  <a:cxn ang="0">
                    <a:pos x="T0" y="T1"/>
                  </a:cxn>
                  <a:cxn ang="0">
                    <a:pos x="T2" y="T3"/>
                  </a:cxn>
                  <a:cxn ang="0">
                    <a:pos x="T4" y="T5"/>
                  </a:cxn>
                  <a:cxn ang="0">
                    <a:pos x="T6" y="T7"/>
                  </a:cxn>
                </a:cxnLst>
                <a:rect l="0" t="0" r="r" b="b"/>
                <a:pathLst>
                  <a:path w="22" h="1">
                    <a:moveTo>
                      <a:pt x="0" y="0"/>
                    </a:moveTo>
                    <a:cubicBezTo>
                      <a:pt x="0" y="0"/>
                      <a:pt x="1" y="1"/>
                      <a:pt x="1" y="1"/>
                    </a:cubicBezTo>
                    <a:cubicBezTo>
                      <a:pt x="8" y="1"/>
                      <a:pt x="15" y="1"/>
                      <a:pt x="22" y="1"/>
                    </a:cubicBezTo>
                    <a:cubicBezTo>
                      <a:pt x="15" y="1"/>
                      <a:pt x="8" y="0"/>
                      <a:pt x="0"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1767" name="Freeform 1454"/>
              <p:cNvSpPr/>
              <p:nvPr/>
            </p:nvSpPr>
            <p:spPr bwMode="auto">
              <a:xfrm>
                <a:off x="2316" y="3626"/>
                <a:ext cx="10" cy="2"/>
              </a:xfrm>
              <a:custGeom>
                <a:avLst/>
                <a:gdLst>
                  <a:gd name="T0" fmla="*/ 12 w 12"/>
                  <a:gd name="T1" fmla="*/ 0 h 2"/>
                  <a:gd name="T2" fmla="*/ 0 w 12"/>
                  <a:gd name="T3" fmla="*/ 1 h 2"/>
                  <a:gd name="T4" fmla="*/ 0 w 12"/>
                  <a:gd name="T5" fmla="*/ 2 h 2"/>
                  <a:gd name="T6" fmla="*/ 12 w 12"/>
                  <a:gd name="T7" fmla="*/ 2 h 2"/>
                  <a:gd name="T8" fmla="*/ 12 w 12"/>
                  <a:gd name="T9" fmla="*/ 0 h 2"/>
                </a:gdLst>
                <a:ahLst/>
                <a:cxnLst>
                  <a:cxn ang="0">
                    <a:pos x="T0" y="T1"/>
                  </a:cxn>
                  <a:cxn ang="0">
                    <a:pos x="T2" y="T3"/>
                  </a:cxn>
                  <a:cxn ang="0">
                    <a:pos x="T4" y="T5"/>
                  </a:cxn>
                  <a:cxn ang="0">
                    <a:pos x="T6" y="T7"/>
                  </a:cxn>
                  <a:cxn ang="0">
                    <a:pos x="T8" y="T9"/>
                  </a:cxn>
                </a:cxnLst>
                <a:rect l="0" t="0" r="r" b="b"/>
                <a:pathLst>
                  <a:path w="12" h="2">
                    <a:moveTo>
                      <a:pt x="12" y="0"/>
                    </a:moveTo>
                    <a:cubicBezTo>
                      <a:pt x="8" y="1"/>
                      <a:pt x="4" y="1"/>
                      <a:pt x="0" y="1"/>
                    </a:cubicBezTo>
                    <a:cubicBezTo>
                      <a:pt x="0" y="1"/>
                      <a:pt x="0" y="2"/>
                      <a:pt x="0" y="2"/>
                    </a:cubicBezTo>
                    <a:cubicBezTo>
                      <a:pt x="4" y="2"/>
                      <a:pt x="8" y="2"/>
                      <a:pt x="12" y="2"/>
                    </a:cubicBezTo>
                    <a:cubicBezTo>
                      <a:pt x="12" y="2"/>
                      <a:pt x="12" y="1"/>
                      <a:pt x="12"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1768" name="Freeform 1455"/>
              <p:cNvSpPr/>
              <p:nvPr/>
            </p:nvSpPr>
            <p:spPr bwMode="auto">
              <a:xfrm>
                <a:off x="2326" y="3626"/>
                <a:ext cx="32" cy="2"/>
              </a:xfrm>
              <a:custGeom>
                <a:avLst/>
                <a:gdLst>
                  <a:gd name="T0" fmla="*/ 21 w 38"/>
                  <a:gd name="T1" fmla="*/ 0 h 2"/>
                  <a:gd name="T2" fmla="*/ 0 w 38"/>
                  <a:gd name="T3" fmla="*/ 0 h 2"/>
                  <a:gd name="T4" fmla="*/ 0 w 38"/>
                  <a:gd name="T5" fmla="*/ 2 h 2"/>
                  <a:gd name="T6" fmla="*/ 18 w 38"/>
                  <a:gd name="T7" fmla="*/ 2 h 2"/>
                  <a:gd name="T8" fmla="*/ 36 w 38"/>
                  <a:gd name="T9" fmla="*/ 2 h 2"/>
                  <a:gd name="T10" fmla="*/ 38 w 38"/>
                  <a:gd name="T11" fmla="*/ 1 h 2"/>
                  <a:gd name="T12" fmla="*/ 21 w 3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8" h="2">
                    <a:moveTo>
                      <a:pt x="21" y="0"/>
                    </a:moveTo>
                    <a:cubicBezTo>
                      <a:pt x="14" y="0"/>
                      <a:pt x="7" y="0"/>
                      <a:pt x="0" y="0"/>
                    </a:cubicBezTo>
                    <a:cubicBezTo>
                      <a:pt x="0" y="1"/>
                      <a:pt x="0" y="2"/>
                      <a:pt x="0" y="2"/>
                    </a:cubicBezTo>
                    <a:cubicBezTo>
                      <a:pt x="6" y="2"/>
                      <a:pt x="12" y="2"/>
                      <a:pt x="18" y="2"/>
                    </a:cubicBezTo>
                    <a:cubicBezTo>
                      <a:pt x="24" y="2"/>
                      <a:pt x="30" y="2"/>
                      <a:pt x="36" y="2"/>
                    </a:cubicBezTo>
                    <a:cubicBezTo>
                      <a:pt x="38" y="1"/>
                      <a:pt x="38" y="1"/>
                      <a:pt x="38" y="1"/>
                    </a:cubicBezTo>
                    <a:cubicBezTo>
                      <a:pt x="33" y="1"/>
                      <a:pt x="27" y="0"/>
                      <a:pt x="21"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1769" name="Freeform 1456"/>
              <p:cNvSpPr/>
              <p:nvPr/>
            </p:nvSpPr>
            <p:spPr bwMode="auto">
              <a:xfrm>
                <a:off x="2356" y="3627"/>
                <a:ext cx="12" cy="1"/>
              </a:xfrm>
              <a:custGeom>
                <a:avLst/>
                <a:gdLst>
                  <a:gd name="T0" fmla="*/ 2 w 14"/>
                  <a:gd name="T1" fmla="*/ 0 h 1"/>
                  <a:gd name="T2" fmla="*/ 0 w 14"/>
                  <a:gd name="T3" fmla="*/ 1 h 1"/>
                  <a:gd name="T4" fmla="*/ 14 w 14"/>
                  <a:gd name="T5" fmla="*/ 1 h 1"/>
                  <a:gd name="T6" fmla="*/ 2 w 14"/>
                  <a:gd name="T7" fmla="*/ 0 h 1"/>
                </a:gdLst>
                <a:ahLst/>
                <a:cxnLst>
                  <a:cxn ang="0">
                    <a:pos x="T0" y="T1"/>
                  </a:cxn>
                  <a:cxn ang="0">
                    <a:pos x="T2" y="T3"/>
                  </a:cxn>
                  <a:cxn ang="0">
                    <a:pos x="T4" y="T5"/>
                  </a:cxn>
                  <a:cxn ang="0">
                    <a:pos x="T6" y="T7"/>
                  </a:cxn>
                </a:cxnLst>
                <a:rect l="0" t="0" r="r" b="b"/>
                <a:pathLst>
                  <a:path w="14" h="1">
                    <a:moveTo>
                      <a:pt x="2" y="0"/>
                    </a:moveTo>
                    <a:cubicBezTo>
                      <a:pt x="0" y="1"/>
                      <a:pt x="0" y="1"/>
                      <a:pt x="0" y="1"/>
                    </a:cubicBezTo>
                    <a:cubicBezTo>
                      <a:pt x="5" y="1"/>
                      <a:pt x="10" y="1"/>
                      <a:pt x="14" y="1"/>
                    </a:cubicBezTo>
                    <a:cubicBezTo>
                      <a:pt x="10" y="1"/>
                      <a:pt x="6" y="1"/>
                      <a:pt x="2"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1770" name="Freeform 1457"/>
              <p:cNvSpPr/>
              <p:nvPr/>
            </p:nvSpPr>
            <p:spPr bwMode="auto">
              <a:xfrm>
                <a:off x="2368" y="3628"/>
                <a:ext cx="56" cy="3"/>
              </a:xfrm>
              <a:custGeom>
                <a:avLst/>
                <a:gdLst>
                  <a:gd name="T0" fmla="*/ 0 w 68"/>
                  <a:gd name="T1" fmla="*/ 0 h 4"/>
                  <a:gd name="T2" fmla="*/ 59 w 68"/>
                  <a:gd name="T3" fmla="*/ 4 h 4"/>
                  <a:gd name="T4" fmla="*/ 68 w 68"/>
                  <a:gd name="T5" fmla="*/ 1 h 4"/>
                  <a:gd name="T6" fmla="*/ 0 w 68"/>
                  <a:gd name="T7" fmla="*/ 0 h 4"/>
                </a:gdLst>
                <a:ahLst/>
                <a:cxnLst>
                  <a:cxn ang="0">
                    <a:pos x="T0" y="T1"/>
                  </a:cxn>
                  <a:cxn ang="0">
                    <a:pos x="T2" y="T3"/>
                  </a:cxn>
                  <a:cxn ang="0">
                    <a:pos x="T4" y="T5"/>
                  </a:cxn>
                  <a:cxn ang="0">
                    <a:pos x="T6" y="T7"/>
                  </a:cxn>
                </a:cxnLst>
                <a:rect l="0" t="0" r="r" b="b"/>
                <a:pathLst>
                  <a:path w="68" h="4">
                    <a:moveTo>
                      <a:pt x="0" y="0"/>
                    </a:moveTo>
                    <a:cubicBezTo>
                      <a:pt x="20" y="2"/>
                      <a:pt x="40" y="3"/>
                      <a:pt x="59" y="4"/>
                    </a:cubicBezTo>
                    <a:cubicBezTo>
                      <a:pt x="62" y="3"/>
                      <a:pt x="65" y="2"/>
                      <a:pt x="68" y="1"/>
                    </a:cubicBezTo>
                    <a:cubicBezTo>
                      <a:pt x="45" y="1"/>
                      <a:pt x="23" y="0"/>
                      <a:pt x="0"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1771" name="Freeform 1458"/>
              <p:cNvSpPr/>
              <p:nvPr/>
            </p:nvSpPr>
            <p:spPr bwMode="auto">
              <a:xfrm>
                <a:off x="2416" y="3629"/>
                <a:ext cx="34" cy="5"/>
              </a:xfrm>
              <a:custGeom>
                <a:avLst/>
                <a:gdLst>
                  <a:gd name="T0" fmla="*/ 9 w 40"/>
                  <a:gd name="T1" fmla="*/ 0 h 6"/>
                  <a:gd name="T2" fmla="*/ 0 w 40"/>
                  <a:gd name="T3" fmla="*/ 3 h 6"/>
                  <a:gd name="T4" fmla="*/ 35 w 40"/>
                  <a:gd name="T5" fmla="*/ 6 h 6"/>
                  <a:gd name="T6" fmla="*/ 39 w 40"/>
                  <a:gd name="T7" fmla="*/ 6 h 6"/>
                  <a:gd name="T8" fmla="*/ 40 w 40"/>
                  <a:gd name="T9" fmla="*/ 1 h 6"/>
                  <a:gd name="T10" fmla="*/ 28 w 40"/>
                  <a:gd name="T11" fmla="*/ 1 h 6"/>
                  <a:gd name="T12" fmla="*/ 9 w 4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0" h="6">
                    <a:moveTo>
                      <a:pt x="9" y="0"/>
                    </a:moveTo>
                    <a:cubicBezTo>
                      <a:pt x="6" y="1"/>
                      <a:pt x="3" y="2"/>
                      <a:pt x="0" y="3"/>
                    </a:cubicBezTo>
                    <a:cubicBezTo>
                      <a:pt x="12" y="4"/>
                      <a:pt x="24" y="5"/>
                      <a:pt x="35" y="6"/>
                    </a:cubicBezTo>
                    <a:cubicBezTo>
                      <a:pt x="37" y="6"/>
                      <a:pt x="38" y="6"/>
                      <a:pt x="39" y="6"/>
                    </a:cubicBezTo>
                    <a:cubicBezTo>
                      <a:pt x="39" y="4"/>
                      <a:pt x="40" y="3"/>
                      <a:pt x="40" y="1"/>
                    </a:cubicBezTo>
                    <a:cubicBezTo>
                      <a:pt x="36" y="1"/>
                      <a:pt x="32" y="1"/>
                      <a:pt x="28" y="1"/>
                    </a:cubicBezTo>
                    <a:cubicBezTo>
                      <a:pt x="22" y="1"/>
                      <a:pt x="15" y="1"/>
                      <a:pt x="9" y="0"/>
                    </a:cubicBezTo>
                  </a:path>
                </a:pathLst>
              </a:custGeom>
              <a:solidFill>
                <a:srgbClr val="162F3E"/>
              </a:solidFill>
              <a:ln>
                <a:noFill/>
              </a:ln>
            </p:spPr>
            <p:txBody>
              <a:bodyPr vert="horz" wrap="square" lIns="91440" tIns="45720" rIns="91440" bIns="45720" numCol="1" anchor="t" anchorCtr="0" compatLnSpc="1"/>
              <a:lstStyle/>
              <a:p>
                <a:endParaRPr lang="zh-CN" altLang="en-US"/>
              </a:p>
            </p:txBody>
          </p:sp>
          <p:sp>
            <p:nvSpPr>
              <p:cNvPr id="1772" name="Freeform 1459"/>
              <p:cNvSpPr/>
              <p:nvPr/>
            </p:nvSpPr>
            <p:spPr bwMode="auto">
              <a:xfrm>
                <a:off x="2446" y="3634"/>
                <a:ext cx="3" cy="0"/>
              </a:xfrm>
              <a:custGeom>
                <a:avLst/>
                <a:gdLst>
                  <a:gd name="T0" fmla="*/ 4 w 4"/>
                  <a:gd name="T1" fmla="*/ 0 w 4"/>
                  <a:gd name="T2" fmla="*/ 1 w 4"/>
                  <a:gd name="T3" fmla="*/ 4 w 4"/>
                  <a:gd name="T4" fmla="*/ 4 w 4"/>
                </a:gdLst>
                <a:ahLst/>
                <a:cxnLst>
                  <a:cxn ang="0">
                    <a:pos x="T0" y="0"/>
                  </a:cxn>
                  <a:cxn ang="0">
                    <a:pos x="T1" y="0"/>
                  </a:cxn>
                  <a:cxn ang="0">
                    <a:pos x="T2" y="0"/>
                  </a:cxn>
                  <a:cxn ang="0">
                    <a:pos x="T3" y="0"/>
                  </a:cxn>
                  <a:cxn ang="0">
                    <a:pos x="T4" y="0"/>
                  </a:cxn>
                </a:cxnLst>
                <a:rect l="0" t="0" r="r" b="b"/>
                <a:pathLst>
                  <a:path w="4">
                    <a:moveTo>
                      <a:pt x="4" y="0"/>
                    </a:moveTo>
                    <a:cubicBezTo>
                      <a:pt x="3" y="0"/>
                      <a:pt x="2" y="0"/>
                      <a:pt x="0" y="0"/>
                    </a:cubicBezTo>
                    <a:cubicBezTo>
                      <a:pt x="1" y="0"/>
                      <a:pt x="1" y="0"/>
                      <a:pt x="1" y="0"/>
                    </a:cubicBezTo>
                    <a:cubicBezTo>
                      <a:pt x="2" y="0"/>
                      <a:pt x="3" y="0"/>
                      <a:pt x="4" y="0"/>
                    </a:cubicBezTo>
                    <a:cubicBezTo>
                      <a:pt x="4" y="0"/>
                      <a:pt x="4" y="0"/>
                      <a:pt x="4" y="0"/>
                    </a:cubicBezTo>
                  </a:path>
                </a:pathLst>
              </a:custGeom>
              <a:solidFill>
                <a:srgbClr val="132B3B"/>
              </a:solidFill>
              <a:ln>
                <a:noFill/>
              </a:ln>
            </p:spPr>
            <p:txBody>
              <a:bodyPr vert="horz" wrap="square" lIns="91440" tIns="45720" rIns="91440" bIns="45720" numCol="1" anchor="t" anchorCtr="0" compatLnSpc="1"/>
              <a:lstStyle/>
              <a:p>
                <a:endParaRPr lang="zh-CN" altLang="en-US"/>
              </a:p>
            </p:txBody>
          </p:sp>
          <p:sp>
            <p:nvSpPr>
              <p:cNvPr id="1773" name="Freeform 1460"/>
              <p:cNvSpPr/>
              <p:nvPr/>
            </p:nvSpPr>
            <p:spPr bwMode="auto">
              <a:xfrm>
                <a:off x="2315" y="3628"/>
                <a:ext cx="11" cy="6"/>
              </a:xfrm>
              <a:custGeom>
                <a:avLst/>
                <a:gdLst>
                  <a:gd name="T0" fmla="*/ 13 w 13"/>
                  <a:gd name="T1" fmla="*/ 0 h 7"/>
                  <a:gd name="T2" fmla="*/ 1 w 13"/>
                  <a:gd name="T3" fmla="*/ 0 h 7"/>
                  <a:gd name="T4" fmla="*/ 0 w 13"/>
                  <a:gd name="T5" fmla="*/ 7 h 7"/>
                  <a:gd name="T6" fmla="*/ 7 w 13"/>
                  <a:gd name="T7" fmla="*/ 7 h 7"/>
                  <a:gd name="T8" fmla="*/ 13 w 13"/>
                  <a:gd name="T9" fmla="*/ 7 h 7"/>
                  <a:gd name="T10" fmla="*/ 13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13" y="0"/>
                    </a:moveTo>
                    <a:cubicBezTo>
                      <a:pt x="9" y="0"/>
                      <a:pt x="5" y="0"/>
                      <a:pt x="1" y="0"/>
                    </a:cubicBezTo>
                    <a:cubicBezTo>
                      <a:pt x="1" y="2"/>
                      <a:pt x="0" y="5"/>
                      <a:pt x="0" y="7"/>
                    </a:cubicBezTo>
                    <a:cubicBezTo>
                      <a:pt x="2" y="7"/>
                      <a:pt x="4" y="7"/>
                      <a:pt x="7" y="7"/>
                    </a:cubicBezTo>
                    <a:cubicBezTo>
                      <a:pt x="13" y="7"/>
                      <a:pt x="13" y="7"/>
                      <a:pt x="13" y="7"/>
                    </a:cubicBezTo>
                    <a:cubicBezTo>
                      <a:pt x="13" y="5"/>
                      <a:pt x="13" y="2"/>
                      <a:pt x="13"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1774" name="Freeform 1461"/>
              <p:cNvSpPr/>
              <p:nvPr/>
            </p:nvSpPr>
            <p:spPr bwMode="auto">
              <a:xfrm>
                <a:off x="2326" y="3628"/>
                <a:ext cx="30" cy="6"/>
              </a:xfrm>
              <a:custGeom>
                <a:avLst/>
                <a:gdLst>
                  <a:gd name="T0" fmla="*/ 18 w 36"/>
                  <a:gd name="T1" fmla="*/ 0 h 7"/>
                  <a:gd name="T2" fmla="*/ 0 w 36"/>
                  <a:gd name="T3" fmla="*/ 0 h 7"/>
                  <a:gd name="T4" fmla="*/ 0 w 36"/>
                  <a:gd name="T5" fmla="*/ 7 h 7"/>
                  <a:gd name="T6" fmla="*/ 14 w 36"/>
                  <a:gd name="T7" fmla="*/ 7 h 7"/>
                  <a:gd name="T8" fmla="*/ 36 w 36"/>
                  <a:gd name="T9" fmla="*/ 0 h 7"/>
                  <a:gd name="T10" fmla="*/ 18 w 36"/>
                  <a:gd name="T11" fmla="*/ 0 h 7"/>
                </a:gdLst>
                <a:ahLst/>
                <a:cxnLst>
                  <a:cxn ang="0">
                    <a:pos x="T0" y="T1"/>
                  </a:cxn>
                  <a:cxn ang="0">
                    <a:pos x="T2" y="T3"/>
                  </a:cxn>
                  <a:cxn ang="0">
                    <a:pos x="T4" y="T5"/>
                  </a:cxn>
                  <a:cxn ang="0">
                    <a:pos x="T6" y="T7"/>
                  </a:cxn>
                  <a:cxn ang="0">
                    <a:pos x="T8" y="T9"/>
                  </a:cxn>
                  <a:cxn ang="0">
                    <a:pos x="T10" y="T11"/>
                  </a:cxn>
                </a:cxnLst>
                <a:rect l="0" t="0" r="r" b="b"/>
                <a:pathLst>
                  <a:path w="36" h="7">
                    <a:moveTo>
                      <a:pt x="18" y="0"/>
                    </a:moveTo>
                    <a:cubicBezTo>
                      <a:pt x="12" y="0"/>
                      <a:pt x="6" y="0"/>
                      <a:pt x="0" y="0"/>
                    </a:cubicBezTo>
                    <a:cubicBezTo>
                      <a:pt x="0" y="2"/>
                      <a:pt x="0" y="5"/>
                      <a:pt x="0" y="7"/>
                    </a:cubicBezTo>
                    <a:cubicBezTo>
                      <a:pt x="14" y="7"/>
                      <a:pt x="14" y="7"/>
                      <a:pt x="14" y="7"/>
                    </a:cubicBezTo>
                    <a:cubicBezTo>
                      <a:pt x="36" y="0"/>
                      <a:pt x="36" y="0"/>
                      <a:pt x="36" y="0"/>
                    </a:cubicBezTo>
                    <a:cubicBezTo>
                      <a:pt x="30" y="0"/>
                      <a:pt x="24" y="0"/>
                      <a:pt x="18"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1775" name="Freeform 1462"/>
              <p:cNvSpPr/>
              <p:nvPr/>
            </p:nvSpPr>
            <p:spPr bwMode="auto">
              <a:xfrm>
                <a:off x="2338" y="3628"/>
                <a:ext cx="78" cy="6"/>
              </a:xfrm>
              <a:custGeom>
                <a:avLst/>
                <a:gdLst>
                  <a:gd name="T0" fmla="*/ 22 w 95"/>
                  <a:gd name="T1" fmla="*/ 0 h 7"/>
                  <a:gd name="T2" fmla="*/ 0 w 95"/>
                  <a:gd name="T3" fmla="*/ 7 h 7"/>
                  <a:gd name="T4" fmla="*/ 39 w 95"/>
                  <a:gd name="T5" fmla="*/ 7 h 7"/>
                  <a:gd name="T6" fmla="*/ 87 w 95"/>
                  <a:gd name="T7" fmla="*/ 7 h 7"/>
                  <a:gd name="T8" fmla="*/ 95 w 95"/>
                  <a:gd name="T9" fmla="*/ 4 h 7"/>
                  <a:gd name="T10" fmla="*/ 36 w 95"/>
                  <a:gd name="T11" fmla="*/ 0 h 7"/>
                  <a:gd name="T12" fmla="*/ 22 w 9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22" y="0"/>
                    </a:moveTo>
                    <a:cubicBezTo>
                      <a:pt x="0" y="7"/>
                      <a:pt x="0" y="7"/>
                      <a:pt x="0" y="7"/>
                    </a:cubicBezTo>
                    <a:cubicBezTo>
                      <a:pt x="39" y="7"/>
                      <a:pt x="39" y="7"/>
                      <a:pt x="39" y="7"/>
                    </a:cubicBezTo>
                    <a:cubicBezTo>
                      <a:pt x="55" y="7"/>
                      <a:pt x="71" y="7"/>
                      <a:pt x="87" y="7"/>
                    </a:cubicBezTo>
                    <a:cubicBezTo>
                      <a:pt x="89" y="6"/>
                      <a:pt x="92" y="5"/>
                      <a:pt x="95" y="4"/>
                    </a:cubicBezTo>
                    <a:cubicBezTo>
                      <a:pt x="76" y="3"/>
                      <a:pt x="56" y="2"/>
                      <a:pt x="36" y="0"/>
                    </a:cubicBezTo>
                    <a:cubicBezTo>
                      <a:pt x="32" y="0"/>
                      <a:pt x="27" y="0"/>
                      <a:pt x="22"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1776" name="Freeform 1463"/>
              <p:cNvSpPr/>
              <p:nvPr/>
            </p:nvSpPr>
            <p:spPr bwMode="auto">
              <a:xfrm>
                <a:off x="2410" y="3631"/>
                <a:ext cx="36" cy="3"/>
              </a:xfrm>
              <a:custGeom>
                <a:avLst/>
                <a:gdLst>
                  <a:gd name="T0" fmla="*/ 8 w 43"/>
                  <a:gd name="T1" fmla="*/ 0 h 3"/>
                  <a:gd name="T2" fmla="*/ 0 w 43"/>
                  <a:gd name="T3" fmla="*/ 3 h 3"/>
                  <a:gd name="T4" fmla="*/ 24 w 43"/>
                  <a:gd name="T5" fmla="*/ 3 h 3"/>
                  <a:gd name="T6" fmla="*/ 42 w 43"/>
                  <a:gd name="T7" fmla="*/ 3 h 3"/>
                  <a:gd name="T8" fmla="*/ 43 w 43"/>
                  <a:gd name="T9" fmla="*/ 3 h 3"/>
                  <a:gd name="T10" fmla="*/ 8 w 43"/>
                  <a:gd name="T11" fmla="*/ 0 h 3"/>
                </a:gdLst>
                <a:ahLst/>
                <a:cxnLst>
                  <a:cxn ang="0">
                    <a:pos x="T0" y="T1"/>
                  </a:cxn>
                  <a:cxn ang="0">
                    <a:pos x="T2" y="T3"/>
                  </a:cxn>
                  <a:cxn ang="0">
                    <a:pos x="T4" y="T5"/>
                  </a:cxn>
                  <a:cxn ang="0">
                    <a:pos x="T6" y="T7"/>
                  </a:cxn>
                  <a:cxn ang="0">
                    <a:pos x="T8" y="T9"/>
                  </a:cxn>
                  <a:cxn ang="0">
                    <a:pos x="T10" y="T11"/>
                  </a:cxn>
                </a:cxnLst>
                <a:rect l="0" t="0" r="r" b="b"/>
                <a:pathLst>
                  <a:path w="43" h="3">
                    <a:moveTo>
                      <a:pt x="8" y="0"/>
                    </a:moveTo>
                    <a:cubicBezTo>
                      <a:pt x="5" y="1"/>
                      <a:pt x="2" y="2"/>
                      <a:pt x="0" y="3"/>
                    </a:cubicBezTo>
                    <a:cubicBezTo>
                      <a:pt x="8" y="3"/>
                      <a:pt x="16" y="3"/>
                      <a:pt x="24" y="3"/>
                    </a:cubicBezTo>
                    <a:cubicBezTo>
                      <a:pt x="30" y="3"/>
                      <a:pt x="36" y="3"/>
                      <a:pt x="42" y="3"/>
                    </a:cubicBezTo>
                    <a:cubicBezTo>
                      <a:pt x="43" y="3"/>
                      <a:pt x="43" y="3"/>
                      <a:pt x="43" y="3"/>
                    </a:cubicBezTo>
                    <a:cubicBezTo>
                      <a:pt x="32" y="2"/>
                      <a:pt x="20" y="1"/>
                      <a:pt x="8" y="0"/>
                    </a:cubicBezTo>
                  </a:path>
                </a:pathLst>
              </a:custGeom>
              <a:solidFill>
                <a:srgbClr val="132B3B"/>
              </a:solidFill>
              <a:ln>
                <a:noFill/>
              </a:ln>
            </p:spPr>
            <p:txBody>
              <a:bodyPr vert="horz" wrap="square" lIns="91440" tIns="45720" rIns="91440" bIns="45720" numCol="1" anchor="t" anchorCtr="0" compatLnSpc="1"/>
              <a:lstStyle/>
              <a:p>
                <a:endParaRPr lang="zh-CN" altLang="en-US"/>
              </a:p>
            </p:txBody>
          </p:sp>
          <p:sp>
            <p:nvSpPr>
              <p:cNvPr id="1777" name="Freeform 1464"/>
              <p:cNvSpPr/>
              <p:nvPr/>
            </p:nvSpPr>
            <p:spPr bwMode="auto">
              <a:xfrm>
                <a:off x="2445" y="3634"/>
                <a:ext cx="1"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2" y="0"/>
                      <a:pt x="2" y="0"/>
                      <a:pt x="1" y="0"/>
                    </a:cubicBezTo>
                  </a:path>
                </a:pathLst>
              </a:custGeom>
              <a:solidFill>
                <a:srgbClr val="122838"/>
              </a:solidFill>
              <a:ln>
                <a:noFill/>
              </a:ln>
            </p:spPr>
            <p:txBody>
              <a:bodyPr vert="horz" wrap="square" lIns="91440" tIns="45720" rIns="91440" bIns="45720" numCol="1" anchor="t" anchorCtr="0" compatLnSpc="1"/>
              <a:lstStyle/>
              <a:p>
                <a:endParaRPr lang="zh-CN" altLang="en-US"/>
              </a:p>
            </p:txBody>
          </p:sp>
          <p:sp>
            <p:nvSpPr>
              <p:cNvPr id="1778" name="Freeform 1465"/>
              <p:cNvSpPr/>
              <p:nvPr/>
            </p:nvSpPr>
            <p:spPr bwMode="auto">
              <a:xfrm>
                <a:off x="2441" y="3580"/>
                <a:ext cx="20" cy="1"/>
              </a:xfrm>
              <a:custGeom>
                <a:avLst/>
                <a:gdLst>
                  <a:gd name="T0" fmla="*/ 0 w 24"/>
                  <a:gd name="T1" fmla="*/ 0 h 2"/>
                  <a:gd name="T2" fmla="*/ 7 w 24"/>
                  <a:gd name="T3" fmla="*/ 1 h 2"/>
                  <a:gd name="T4" fmla="*/ 24 w 24"/>
                  <a:gd name="T5" fmla="*/ 2 h 2"/>
                  <a:gd name="T6" fmla="*/ 24 w 24"/>
                  <a:gd name="T7" fmla="*/ 1 h 2"/>
                  <a:gd name="T8" fmla="*/ 7 w 24"/>
                  <a:gd name="T9" fmla="*/ 1 h 2"/>
                  <a:gd name="T10" fmla="*/ 0 w 24"/>
                  <a:gd name="T11" fmla="*/ 0 h 2"/>
                </a:gdLst>
                <a:ahLst/>
                <a:cxnLst>
                  <a:cxn ang="0">
                    <a:pos x="T0" y="T1"/>
                  </a:cxn>
                  <a:cxn ang="0">
                    <a:pos x="T2" y="T3"/>
                  </a:cxn>
                  <a:cxn ang="0">
                    <a:pos x="T4" y="T5"/>
                  </a:cxn>
                  <a:cxn ang="0">
                    <a:pos x="T6" y="T7"/>
                  </a:cxn>
                  <a:cxn ang="0">
                    <a:pos x="T8" y="T9"/>
                  </a:cxn>
                  <a:cxn ang="0">
                    <a:pos x="T10" y="T11"/>
                  </a:cxn>
                </a:cxnLst>
                <a:rect l="0" t="0" r="r" b="b"/>
                <a:pathLst>
                  <a:path w="24" h="2">
                    <a:moveTo>
                      <a:pt x="0" y="0"/>
                    </a:moveTo>
                    <a:cubicBezTo>
                      <a:pt x="2" y="0"/>
                      <a:pt x="4" y="1"/>
                      <a:pt x="7" y="1"/>
                    </a:cubicBezTo>
                    <a:cubicBezTo>
                      <a:pt x="12" y="1"/>
                      <a:pt x="18" y="2"/>
                      <a:pt x="24" y="2"/>
                    </a:cubicBezTo>
                    <a:cubicBezTo>
                      <a:pt x="24" y="2"/>
                      <a:pt x="24" y="2"/>
                      <a:pt x="24" y="1"/>
                    </a:cubicBezTo>
                    <a:cubicBezTo>
                      <a:pt x="7" y="1"/>
                      <a:pt x="7" y="1"/>
                      <a:pt x="7" y="1"/>
                    </a:cubicBezTo>
                    <a:cubicBezTo>
                      <a:pt x="0" y="0"/>
                      <a:pt x="0" y="0"/>
                      <a:pt x="0" y="0"/>
                    </a:cubicBezTo>
                  </a:path>
                </a:pathLst>
              </a:custGeom>
              <a:solidFill>
                <a:srgbClr val="0B0502"/>
              </a:solidFill>
              <a:ln>
                <a:noFill/>
              </a:ln>
            </p:spPr>
            <p:txBody>
              <a:bodyPr vert="horz" wrap="square" lIns="91440" tIns="45720" rIns="91440" bIns="45720" numCol="1" anchor="t" anchorCtr="0" compatLnSpc="1"/>
              <a:lstStyle/>
              <a:p>
                <a:endParaRPr lang="zh-CN" altLang="en-US"/>
              </a:p>
            </p:txBody>
          </p:sp>
          <p:sp>
            <p:nvSpPr>
              <p:cNvPr id="1779" name="Freeform 1466"/>
              <p:cNvSpPr/>
              <p:nvPr/>
            </p:nvSpPr>
            <p:spPr bwMode="auto">
              <a:xfrm>
                <a:off x="1618" y="3693"/>
                <a:ext cx="500" cy="149"/>
              </a:xfrm>
              <a:custGeom>
                <a:avLst/>
                <a:gdLst>
                  <a:gd name="T0" fmla="*/ 30 w 602"/>
                  <a:gd name="T1" fmla="*/ 0 h 179"/>
                  <a:gd name="T2" fmla="*/ 8 w 602"/>
                  <a:gd name="T3" fmla="*/ 127 h 179"/>
                  <a:gd name="T4" fmla="*/ 0 w 602"/>
                  <a:gd name="T5" fmla="*/ 179 h 179"/>
                  <a:gd name="T6" fmla="*/ 348 w 602"/>
                  <a:gd name="T7" fmla="*/ 166 h 179"/>
                  <a:gd name="T8" fmla="*/ 591 w 602"/>
                  <a:gd name="T9" fmla="*/ 156 h 179"/>
                  <a:gd name="T10" fmla="*/ 592 w 602"/>
                  <a:gd name="T11" fmla="*/ 154 h 179"/>
                  <a:gd name="T12" fmla="*/ 592 w 602"/>
                  <a:gd name="T13" fmla="*/ 156 h 179"/>
                  <a:gd name="T14" fmla="*/ 594 w 602"/>
                  <a:gd name="T15" fmla="*/ 156 h 179"/>
                  <a:gd name="T16" fmla="*/ 602 w 602"/>
                  <a:gd name="T17" fmla="*/ 102 h 179"/>
                  <a:gd name="T18" fmla="*/ 223 w 602"/>
                  <a:gd name="T19" fmla="*/ 50 h 179"/>
                  <a:gd name="T20" fmla="*/ 186 w 602"/>
                  <a:gd name="T21" fmla="*/ 40 h 179"/>
                  <a:gd name="T22" fmla="*/ 108 w 602"/>
                  <a:gd name="T23" fmla="*/ 42 h 179"/>
                  <a:gd name="T24" fmla="*/ 60 w 602"/>
                  <a:gd name="T25" fmla="*/ 44 h 179"/>
                  <a:gd name="T26" fmla="*/ 36 w 602"/>
                  <a:gd name="T27" fmla="*/ 45 h 179"/>
                  <a:gd name="T28" fmla="*/ 24 w 602"/>
                  <a:gd name="T29" fmla="*/ 45 h 179"/>
                  <a:gd name="T30" fmla="*/ 30 w 602"/>
                  <a:gd name="T3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2" h="179">
                    <a:moveTo>
                      <a:pt x="30" y="0"/>
                    </a:moveTo>
                    <a:cubicBezTo>
                      <a:pt x="29" y="0"/>
                      <a:pt x="19" y="63"/>
                      <a:pt x="8" y="127"/>
                    </a:cubicBezTo>
                    <a:cubicBezTo>
                      <a:pt x="5" y="145"/>
                      <a:pt x="2" y="162"/>
                      <a:pt x="0" y="179"/>
                    </a:cubicBezTo>
                    <a:cubicBezTo>
                      <a:pt x="106" y="175"/>
                      <a:pt x="222" y="171"/>
                      <a:pt x="348" y="166"/>
                    </a:cubicBezTo>
                    <a:cubicBezTo>
                      <a:pt x="425" y="163"/>
                      <a:pt x="507" y="160"/>
                      <a:pt x="591" y="156"/>
                    </a:cubicBezTo>
                    <a:cubicBezTo>
                      <a:pt x="592" y="155"/>
                      <a:pt x="592" y="154"/>
                      <a:pt x="592" y="154"/>
                    </a:cubicBezTo>
                    <a:cubicBezTo>
                      <a:pt x="592" y="154"/>
                      <a:pt x="592" y="155"/>
                      <a:pt x="592" y="156"/>
                    </a:cubicBezTo>
                    <a:cubicBezTo>
                      <a:pt x="592" y="156"/>
                      <a:pt x="593" y="156"/>
                      <a:pt x="594" y="156"/>
                    </a:cubicBezTo>
                    <a:cubicBezTo>
                      <a:pt x="596" y="143"/>
                      <a:pt x="599" y="125"/>
                      <a:pt x="602" y="102"/>
                    </a:cubicBezTo>
                    <a:cubicBezTo>
                      <a:pt x="457" y="92"/>
                      <a:pt x="326" y="75"/>
                      <a:pt x="223" y="50"/>
                    </a:cubicBezTo>
                    <a:cubicBezTo>
                      <a:pt x="210" y="47"/>
                      <a:pt x="198" y="43"/>
                      <a:pt x="186" y="40"/>
                    </a:cubicBezTo>
                    <a:cubicBezTo>
                      <a:pt x="108" y="42"/>
                      <a:pt x="108" y="42"/>
                      <a:pt x="108" y="42"/>
                    </a:cubicBezTo>
                    <a:cubicBezTo>
                      <a:pt x="60" y="44"/>
                      <a:pt x="60" y="44"/>
                      <a:pt x="60" y="44"/>
                    </a:cubicBezTo>
                    <a:cubicBezTo>
                      <a:pt x="36" y="45"/>
                      <a:pt x="36" y="45"/>
                      <a:pt x="36" y="45"/>
                    </a:cubicBezTo>
                    <a:cubicBezTo>
                      <a:pt x="24" y="45"/>
                      <a:pt x="24" y="45"/>
                      <a:pt x="24" y="45"/>
                    </a:cubicBezTo>
                    <a:cubicBezTo>
                      <a:pt x="29" y="13"/>
                      <a:pt x="31" y="0"/>
                      <a:pt x="30" y="0"/>
                    </a:cubicBezTo>
                  </a:path>
                </a:pathLst>
              </a:custGeom>
              <a:solidFill>
                <a:srgbClr val="B4DAE3"/>
              </a:solidFill>
              <a:ln>
                <a:noFill/>
              </a:ln>
            </p:spPr>
            <p:txBody>
              <a:bodyPr vert="horz" wrap="square" lIns="91440" tIns="45720" rIns="91440" bIns="45720" numCol="1" anchor="t" anchorCtr="0" compatLnSpc="1"/>
              <a:lstStyle/>
              <a:p>
                <a:endParaRPr lang="zh-CN" altLang="en-US"/>
              </a:p>
            </p:txBody>
          </p:sp>
          <p:sp>
            <p:nvSpPr>
              <p:cNvPr id="1780" name="Freeform 1467"/>
              <p:cNvSpPr/>
              <p:nvPr/>
            </p:nvSpPr>
            <p:spPr bwMode="auto">
              <a:xfrm>
                <a:off x="1773" y="3721"/>
                <a:ext cx="346" cy="57"/>
              </a:xfrm>
              <a:custGeom>
                <a:avLst/>
                <a:gdLst>
                  <a:gd name="T0" fmla="*/ 203 w 417"/>
                  <a:gd name="T1" fmla="*/ 0 h 69"/>
                  <a:gd name="T2" fmla="*/ 19 w 417"/>
                  <a:gd name="T3" fmla="*/ 6 h 69"/>
                  <a:gd name="T4" fmla="*/ 0 w 417"/>
                  <a:gd name="T5" fmla="*/ 7 h 69"/>
                  <a:gd name="T6" fmla="*/ 37 w 417"/>
                  <a:gd name="T7" fmla="*/ 17 h 69"/>
                  <a:gd name="T8" fmla="*/ 416 w 417"/>
                  <a:gd name="T9" fmla="*/ 69 h 69"/>
                  <a:gd name="T10" fmla="*/ 417 w 417"/>
                  <a:gd name="T11" fmla="*/ 66 h 69"/>
                  <a:gd name="T12" fmla="*/ 387 w 417"/>
                  <a:gd name="T13" fmla="*/ 60 h 69"/>
                  <a:gd name="T14" fmla="*/ 269 w 417"/>
                  <a:gd name="T15" fmla="*/ 10 h 69"/>
                  <a:gd name="T16" fmla="*/ 203 w 417"/>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7" h="69">
                    <a:moveTo>
                      <a:pt x="203" y="0"/>
                    </a:moveTo>
                    <a:cubicBezTo>
                      <a:pt x="142" y="2"/>
                      <a:pt x="80" y="4"/>
                      <a:pt x="19" y="6"/>
                    </a:cubicBezTo>
                    <a:cubicBezTo>
                      <a:pt x="0" y="7"/>
                      <a:pt x="0" y="7"/>
                      <a:pt x="0" y="7"/>
                    </a:cubicBezTo>
                    <a:cubicBezTo>
                      <a:pt x="12" y="10"/>
                      <a:pt x="24" y="14"/>
                      <a:pt x="37" y="17"/>
                    </a:cubicBezTo>
                    <a:cubicBezTo>
                      <a:pt x="140" y="42"/>
                      <a:pt x="271" y="59"/>
                      <a:pt x="416" y="69"/>
                    </a:cubicBezTo>
                    <a:cubicBezTo>
                      <a:pt x="417" y="68"/>
                      <a:pt x="417" y="67"/>
                      <a:pt x="417" y="66"/>
                    </a:cubicBezTo>
                    <a:cubicBezTo>
                      <a:pt x="407" y="64"/>
                      <a:pt x="396" y="62"/>
                      <a:pt x="387" y="60"/>
                    </a:cubicBezTo>
                    <a:cubicBezTo>
                      <a:pt x="337" y="49"/>
                      <a:pt x="296" y="30"/>
                      <a:pt x="269" y="10"/>
                    </a:cubicBezTo>
                    <a:cubicBezTo>
                      <a:pt x="246" y="7"/>
                      <a:pt x="224" y="4"/>
                      <a:pt x="203" y="0"/>
                    </a:cubicBezTo>
                  </a:path>
                </a:pathLst>
              </a:custGeom>
              <a:solidFill>
                <a:srgbClr val="9CC8D7"/>
              </a:solidFill>
              <a:ln>
                <a:noFill/>
              </a:ln>
            </p:spPr>
            <p:txBody>
              <a:bodyPr vert="horz" wrap="square" lIns="91440" tIns="45720" rIns="91440" bIns="45720" numCol="1" anchor="t" anchorCtr="0" compatLnSpc="1"/>
              <a:lstStyle/>
              <a:p>
                <a:endParaRPr lang="zh-CN" altLang="en-US"/>
              </a:p>
            </p:txBody>
          </p:sp>
          <p:sp>
            <p:nvSpPr>
              <p:cNvPr id="1781" name="Freeform 1468"/>
              <p:cNvSpPr>
                <a:spLocks noEditPoints="1"/>
              </p:cNvSpPr>
              <p:nvPr/>
            </p:nvSpPr>
            <p:spPr bwMode="auto">
              <a:xfrm>
                <a:off x="1941" y="3717"/>
                <a:ext cx="187" cy="12"/>
              </a:xfrm>
              <a:custGeom>
                <a:avLst/>
                <a:gdLst>
                  <a:gd name="T0" fmla="*/ 52 w 225"/>
                  <a:gd name="T1" fmla="*/ 3 h 14"/>
                  <a:gd name="T2" fmla="*/ 0 w 225"/>
                  <a:gd name="T3" fmla="*/ 4 h 14"/>
                  <a:gd name="T4" fmla="*/ 66 w 225"/>
                  <a:gd name="T5" fmla="*/ 14 h 14"/>
                  <a:gd name="T6" fmla="*/ 52 w 225"/>
                  <a:gd name="T7" fmla="*/ 3 h 14"/>
                  <a:gd name="T8" fmla="*/ 225 w 225"/>
                  <a:gd name="T9" fmla="*/ 0 h 14"/>
                  <a:gd name="T10" fmla="*/ 203 w 225"/>
                  <a:gd name="T11" fmla="*/ 0 h 14"/>
                  <a:gd name="T12" fmla="*/ 142 w 225"/>
                  <a:gd name="T13" fmla="*/ 1 h 14"/>
                  <a:gd name="T14" fmla="*/ 193 w 225"/>
                  <a:gd name="T15" fmla="*/ 9 h 14"/>
                  <a:gd name="T16" fmla="*/ 212 w 225"/>
                  <a:gd name="T17" fmla="*/ 11 h 14"/>
                  <a:gd name="T18" fmla="*/ 223 w 225"/>
                  <a:gd name="T19" fmla="*/ 12 h 14"/>
                  <a:gd name="T20" fmla="*/ 225 w 225"/>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14">
                    <a:moveTo>
                      <a:pt x="52" y="3"/>
                    </a:moveTo>
                    <a:cubicBezTo>
                      <a:pt x="34" y="3"/>
                      <a:pt x="17" y="4"/>
                      <a:pt x="0" y="4"/>
                    </a:cubicBezTo>
                    <a:cubicBezTo>
                      <a:pt x="21" y="8"/>
                      <a:pt x="43" y="11"/>
                      <a:pt x="66" y="14"/>
                    </a:cubicBezTo>
                    <a:cubicBezTo>
                      <a:pt x="61" y="10"/>
                      <a:pt x="56" y="7"/>
                      <a:pt x="52" y="3"/>
                    </a:cubicBezTo>
                    <a:moveTo>
                      <a:pt x="225" y="0"/>
                    </a:moveTo>
                    <a:cubicBezTo>
                      <a:pt x="217" y="0"/>
                      <a:pt x="210" y="0"/>
                      <a:pt x="203" y="0"/>
                    </a:cubicBezTo>
                    <a:cubicBezTo>
                      <a:pt x="182" y="0"/>
                      <a:pt x="162" y="1"/>
                      <a:pt x="142" y="1"/>
                    </a:cubicBezTo>
                    <a:cubicBezTo>
                      <a:pt x="157" y="4"/>
                      <a:pt x="174" y="7"/>
                      <a:pt x="193" y="9"/>
                    </a:cubicBezTo>
                    <a:cubicBezTo>
                      <a:pt x="199" y="10"/>
                      <a:pt x="205" y="11"/>
                      <a:pt x="212" y="11"/>
                    </a:cubicBezTo>
                    <a:cubicBezTo>
                      <a:pt x="215" y="12"/>
                      <a:pt x="219" y="12"/>
                      <a:pt x="223" y="12"/>
                    </a:cubicBezTo>
                    <a:cubicBezTo>
                      <a:pt x="224" y="8"/>
                      <a:pt x="224" y="4"/>
                      <a:pt x="225" y="0"/>
                    </a:cubicBezTo>
                  </a:path>
                </a:pathLst>
              </a:custGeom>
              <a:solidFill>
                <a:srgbClr val="88BACC"/>
              </a:solidFill>
              <a:ln>
                <a:noFill/>
              </a:ln>
            </p:spPr>
            <p:txBody>
              <a:bodyPr vert="horz" wrap="square" lIns="91440" tIns="45720" rIns="91440" bIns="45720" numCol="1" anchor="t" anchorCtr="0" compatLnSpc="1"/>
              <a:lstStyle/>
              <a:p>
                <a:endParaRPr lang="zh-CN" altLang="en-US"/>
              </a:p>
            </p:txBody>
          </p:sp>
          <p:sp>
            <p:nvSpPr>
              <p:cNvPr id="1782" name="Freeform 1469"/>
              <p:cNvSpPr/>
              <p:nvPr/>
            </p:nvSpPr>
            <p:spPr bwMode="auto">
              <a:xfrm>
                <a:off x="1996" y="3729"/>
                <a:ext cx="123" cy="47"/>
              </a:xfrm>
              <a:custGeom>
                <a:avLst/>
                <a:gdLst>
                  <a:gd name="T0" fmla="*/ 0 w 149"/>
                  <a:gd name="T1" fmla="*/ 0 h 56"/>
                  <a:gd name="T2" fmla="*/ 118 w 149"/>
                  <a:gd name="T3" fmla="*/ 50 h 56"/>
                  <a:gd name="T4" fmla="*/ 148 w 149"/>
                  <a:gd name="T5" fmla="*/ 56 h 56"/>
                  <a:gd name="T6" fmla="*/ 149 w 149"/>
                  <a:gd name="T7" fmla="*/ 48 h 56"/>
                  <a:gd name="T8" fmla="*/ 41 w 149"/>
                  <a:gd name="T9" fmla="*/ 5 h 56"/>
                  <a:gd name="T10" fmla="*/ 0 w 149"/>
                  <a:gd name="T11" fmla="*/ 0 h 56"/>
                </a:gdLst>
                <a:ahLst/>
                <a:cxnLst>
                  <a:cxn ang="0">
                    <a:pos x="T0" y="T1"/>
                  </a:cxn>
                  <a:cxn ang="0">
                    <a:pos x="T2" y="T3"/>
                  </a:cxn>
                  <a:cxn ang="0">
                    <a:pos x="T4" y="T5"/>
                  </a:cxn>
                  <a:cxn ang="0">
                    <a:pos x="T6" y="T7"/>
                  </a:cxn>
                  <a:cxn ang="0">
                    <a:pos x="T8" y="T9"/>
                  </a:cxn>
                  <a:cxn ang="0">
                    <a:pos x="T10" y="T11"/>
                  </a:cxn>
                </a:cxnLst>
                <a:rect l="0" t="0" r="r" b="b"/>
                <a:pathLst>
                  <a:path w="149" h="56">
                    <a:moveTo>
                      <a:pt x="0" y="0"/>
                    </a:moveTo>
                    <a:cubicBezTo>
                      <a:pt x="27" y="20"/>
                      <a:pt x="68" y="39"/>
                      <a:pt x="118" y="50"/>
                    </a:cubicBezTo>
                    <a:cubicBezTo>
                      <a:pt x="127" y="52"/>
                      <a:pt x="138" y="54"/>
                      <a:pt x="148" y="56"/>
                    </a:cubicBezTo>
                    <a:cubicBezTo>
                      <a:pt x="148" y="54"/>
                      <a:pt x="149" y="51"/>
                      <a:pt x="149" y="48"/>
                    </a:cubicBezTo>
                    <a:cubicBezTo>
                      <a:pt x="101" y="40"/>
                      <a:pt x="64" y="22"/>
                      <a:pt x="41" y="5"/>
                    </a:cubicBezTo>
                    <a:cubicBezTo>
                      <a:pt x="27" y="3"/>
                      <a:pt x="13" y="2"/>
                      <a:pt x="0" y="0"/>
                    </a:cubicBezTo>
                  </a:path>
                </a:pathLst>
              </a:custGeom>
              <a:solidFill>
                <a:srgbClr val="88BACC"/>
              </a:solidFill>
              <a:ln>
                <a:noFill/>
              </a:ln>
            </p:spPr>
            <p:txBody>
              <a:bodyPr vert="horz" wrap="square" lIns="91440" tIns="45720" rIns="91440" bIns="45720" numCol="1" anchor="t" anchorCtr="0" compatLnSpc="1"/>
              <a:lstStyle/>
              <a:p>
                <a:endParaRPr lang="zh-CN" altLang="en-US"/>
              </a:p>
            </p:txBody>
          </p:sp>
          <p:sp>
            <p:nvSpPr>
              <p:cNvPr id="1783" name="Freeform 1470"/>
              <p:cNvSpPr/>
              <p:nvPr/>
            </p:nvSpPr>
            <p:spPr bwMode="auto">
              <a:xfrm>
                <a:off x="1984" y="3719"/>
                <a:ext cx="46" cy="14"/>
              </a:xfrm>
              <a:custGeom>
                <a:avLst/>
                <a:gdLst>
                  <a:gd name="T0" fmla="*/ 37 w 55"/>
                  <a:gd name="T1" fmla="*/ 0 h 17"/>
                  <a:gd name="T2" fmla="*/ 0 w 55"/>
                  <a:gd name="T3" fmla="*/ 1 h 17"/>
                  <a:gd name="T4" fmla="*/ 14 w 55"/>
                  <a:gd name="T5" fmla="*/ 12 h 17"/>
                  <a:gd name="T6" fmla="*/ 55 w 55"/>
                  <a:gd name="T7" fmla="*/ 17 h 17"/>
                  <a:gd name="T8" fmla="*/ 37 w 55"/>
                  <a:gd name="T9" fmla="*/ 0 h 17"/>
                </a:gdLst>
                <a:ahLst/>
                <a:cxnLst>
                  <a:cxn ang="0">
                    <a:pos x="T0" y="T1"/>
                  </a:cxn>
                  <a:cxn ang="0">
                    <a:pos x="T2" y="T3"/>
                  </a:cxn>
                  <a:cxn ang="0">
                    <a:pos x="T4" y="T5"/>
                  </a:cxn>
                  <a:cxn ang="0">
                    <a:pos x="T6" y="T7"/>
                  </a:cxn>
                  <a:cxn ang="0">
                    <a:pos x="T8" y="T9"/>
                  </a:cxn>
                </a:cxnLst>
                <a:rect l="0" t="0" r="r" b="b"/>
                <a:pathLst>
                  <a:path w="55" h="17">
                    <a:moveTo>
                      <a:pt x="37" y="0"/>
                    </a:moveTo>
                    <a:cubicBezTo>
                      <a:pt x="25" y="0"/>
                      <a:pt x="12" y="1"/>
                      <a:pt x="0" y="1"/>
                    </a:cubicBezTo>
                    <a:cubicBezTo>
                      <a:pt x="4" y="5"/>
                      <a:pt x="9" y="8"/>
                      <a:pt x="14" y="12"/>
                    </a:cubicBezTo>
                    <a:cubicBezTo>
                      <a:pt x="27" y="14"/>
                      <a:pt x="41" y="15"/>
                      <a:pt x="55" y="17"/>
                    </a:cubicBezTo>
                    <a:cubicBezTo>
                      <a:pt x="48" y="11"/>
                      <a:pt x="42" y="5"/>
                      <a:pt x="37" y="0"/>
                    </a:cubicBezTo>
                  </a:path>
                </a:pathLst>
              </a:custGeom>
              <a:solidFill>
                <a:srgbClr val="77AAC1"/>
              </a:solidFill>
              <a:ln>
                <a:noFill/>
              </a:ln>
            </p:spPr>
            <p:txBody>
              <a:bodyPr vert="horz" wrap="square" lIns="91440" tIns="45720" rIns="91440" bIns="45720" numCol="1" anchor="t" anchorCtr="0" compatLnSpc="1"/>
              <a:lstStyle/>
              <a:p>
                <a:endParaRPr lang="zh-CN" altLang="en-US"/>
              </a:p>
            </p:txBody>
          </p:sp>
          <p:sp>
            <p:nvSpPr>
              <p:cNvPr id="1784" name="Freeform 1471"/>
              <p:cNvSpPr/>
              <p:nvPr/>
            </p:nvSpPr>
            <p:spPr bwMode="auto">
              <a:xfrm>
                <a:off x="2058" y="3718"/>
                <a:ext cx="59" cy="9"/>
              </a:xfrm>
              <a:custGeom>
                <a:avLst/>
                <a:gdLst>
                  <a:gd name="T0" fmla="*/ 1 w 71"/>
                  <a:gd name="T1" fmla="*/ 0 h 10"/>
                  <a:gd name="T2" fmla="*/ 0 w 71"/>
                  <a:gd name="T3" fmla="*/ 0 h 10"/>
                  <a:gd name="T4" fmla="*/ 71 w 71"/>
                  <a:gd name="T5" fmla="*/ 10 h 10"/>
                  <a:gd name="T6" fmla="*/ 52 w 71"/>
                  <a:gd name="T7" fmla="*/ 8 h 10"/>
                  <a:gd name="T8" fmla="*/ 1 w 71"/>
                  <a:gd name="T9" fmla="*/ 0 h 10"/>
                </a:gdLst>
                <a:ahLst/>
                <a:cxnLst>
                  <a:cxn ang="0">
                    <a:pos x="T0" y="T1"/>
                  </a:cxn>
                  <a:cxn ang="0">
                    <a:pos x="T2" y="T3"/>
                  </a:cxn>
                  <a:cxn ang="0">
                    <a:pos x="T4" y="T5"/>
                  </a:cxn>
                  <a:cxn ang="0">
                    <a:pos x="T6" y="T7"/>
                  </a:cxn>
                  <a:cxn ang="0">
                    <a:pos x="T8" y="T9"/>
                  </a:cxn>
                </a:cxnLst>
                <a:rect l="0" t="0" r="r" b="b"/>
                <a:pathLst>
                  <a:path w="71" h="10">
                    <a:moveTo>
                      <a:pt x="1" y="0"/>
                    </a:moveTo>
                    <a:cubicBezTo>
                      <a:pt x="1" y="0"/>
                      <a:pt x="0" y="0"/>
                      <a:pt x="0" y="0"/>
                    </a:cubicBezTo>
                    <a:cubicBezTo>
                      <a:pt x="19" y="5"/>
                      <a:pt x="42" y="9"/>
                      <a:pt x="71" y="10"/>
                    </a:cubicBezTo>
                    <a:cubicBezTo>
                      <a:pt x="64" y="10"/>
                      <a:pt x="58" y="9"/>
                      <a:pt x="52" y="8"/>
                    </a:cubicBezTo>
                    <a:cubicBezTo>
                      <a:pt x="33" y="6"/>
                      <a:pt x="16" y="3"/>
                      <a:pt x="1" y="0"/>
                    </a:cubicBezTo>
                  </a:path>
                </a:pathLst>
              </a:custGeom>
              <a:solidFill>
                <a:srgbClr val="77AAC1"/>
              </a:solidFill>
              <a:ln>
                <a:noFill/>
              </a:ln>
            </p:spPr>
            <p:txBody>
              <a:bodyPr vert="horz" wrap="square" lIns="91440" tIns="45720" rIns="91440" bIns="45720" numCol="1" anchor="t" anchorCtr="0" compatLnSpc="1"/>
              <a:lstStyle/>
              <a:p>
                <a:endParaRPr lang="zh-CN" altLang="en-US"/>
              </a:p>
            </p:txBody>
          </p:sp>
          <p:sp>
            <p:nvSpPr>
              <p:cNvPr id="1785" name="Freeform 1472"/>
              <p:cNvSpPr/>
              <p:nvPr/>
            </p:nvSpPr>
            <p:spPr bwMode="auto">
              <a:xfrm>
                <a:off x="2117" y="3727"/>
                <a:ext cx="9" cy="0"/>
              </a:xfrm>
              <a:custGeom>
                <a:avLst/>
                <a:gdLst>
                  <a:gd name="T0" fmla="*/ 0 w 11"/>
                  <a:gd name="T1" fmla="*/ 0 h 1"/>
                  <a:gd name="T2" fmla="*/ 11 w 11"/>
                  <a:gd name="T3" fmla="*/ 1 h 1"/>
                  <a:gd name="T4" fmla="*/ 11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cubicBezTo>
                      <a:pt x="3" y="1"/>
                      <a:pt x="7" y="1"/>
                      <a:pt x="11" y="1"/>
                    </a:cubicBezTo>
                    <a:cubicBezTo>
                      <a:pt x="11" y="1"/>
                      <a:pt x="11" y="1"/>
                      <a:pt x="11" y="1"/>
                    </a:cubicBezTo>
                    <a:cubicBezTo>
                      <a:pt x="7" y="1"/>
                      <a:pt x="3" y="1"/>
                      <a:pt x="0" y="0"/>
                    </a:cubicBezTo>
                  </a:path>
                </a:pathLst>
              </a:custGeom>
              <a:solidFill>
                <a:srgbClr val="77AAC1"/>
              </a:solidFill>
              <a:ln>
                <a:noFill/>
              </a:ln>
            </p:spPr>
            <p:txBody>
              <a:bodyPr vert="horz" wrap="square" lIns="91440" tIns="45720" rIns="91440" bIns="45720" numCol="1" anchor="t" anchorCtr="0" compatLnSpc="1"/>
              <a:lstStyle/>
              <a:p>
                <a:endParaRPr lang="zh-CN" altLang="en-US"/>
              </a:p>
            </p:txBody>
          </p:sp>
          <p:sp>
            <p:nvSpPr>
              <p:cNvPr id="1786" name="Freeform 1473"/>
              <p:cNvSpPr/>
              <p:nvPr/>
            </p:nvSpPr>
            <p:spPr bwMode="auto">
              <a:xfrm>
                <a:off x="2030" y="3733"/>
                <a:ext cx="94" cy="36"/>
              </a:xfrm>
              <a:custGeom>
                <a:avLst/>
                <a:gdLst>
                  <a:gd name="T0" fmla="*/ 0 w 114"/>
                  <a:gd name="T1" fmla="*/ 0 h 43"/>
                  <a:gd name="T2" fmla="*/ 108 w 114"/>
                  <a:gd name="T3" fmla="*/ 43 h 43"/>
                  <a:gd name="T4" fmla="*/ 114 w 114"/>
                  <a:gd name="T5" fmla="*/ 8 h 43"/>
                  <a:gd name="T6" fmla="*/ 0 w 114"/>
                  <a:gd name="T7" fmla="*/ 0 h 43"/>
                </a:gdLst>
                <a:ahLst/>
                <a:cxnLst>
                  <a:cxn ang="0">
                    <a:pos x="T0" y="T1"/>
                  </a:cxn>
                  <a:cxn ang="0">
                    <a:pos x="T2" y="T3"/>
                  </a:cxn>
                  <a:cxn ang="0">
                    <a:pos x="T4" y="T5"/>
                  </a:cxn>
                  <a:cxn ang="0">
                    <a:pos x="T6" y="T7"/>
                  </a:cxn>
                </a:cxnLst>
                <a:rect l="0" t="0" r="r" b="b"/>
                <a:pathLst>
                  <a:path w="114" h="43">
                    <a:moveTo>
                      <a:pt x="0" y="0"/>
                    </a:moveTo>
                    <a:cubicBezTo>
                      <a:pt x="23" y="17"/>
                      <a:pt x="60" y="35"/>
                      <a:pt x="108" y="43"/>
                    </a:cubicBezTo>
                    <a:cubicBezTo>
                      <a:pt x="110" y="32"/>
                      <a:pt x="112" y="21"/>
                      <a:pt x="114" y="8"/>
                    </a:cubicBezTo>
                    <a:cubicBezTo>
                      <a:pt x="74" y="6"/>
                      <a:pt x="37" y="3"/>
                      <a:pt x="0" y="0"/>
                    </a:cubicBezTo>
                  </a:path>
                </a:pathLst>
              </a:custGeom>
              <a:solidFill>
                <a:srgbClr val="77AAC1"/>
              </a:solidFill>
              <a:ln>
                <a:noFill/>
              </a:ln>
            </p:spPr>
            <p:txBody>
              <a:bodyPr vert="horz" wrap="square" lIns="91440" tIns="45720" rIns="91440" bIns="45720" numCol="1" anchor="t" anchorCtr="0" compatLnSpc="1"/>
              <a:lstStyle/>
              <a:p>
                <a:endParaRPr lang="zh-CN" altLang="en-US"/>
              </a:p>
            </p:txBody>
          </p:sp>
          <p:sp>
            <p:nvSpPr>
              <p:cNvPr id="1787" name="Freeform 1474"/>
              <p:cNvSpPr/>
              <p:nvPr/>
            </p:nvSpPr>
            <p:spPr bwMode="auto">
              <a:xfrm>
                <a:off x="2015" y="3718"/>
                <a:ext cx="111" cy="22"/>
              </a:xfrm>
              <a:custGeom>
                <a:avLst/>
                <a:gdLst>
                  <a:gd name="T0" fmla="*/ 52 w 134"/>
                  <a:gd name="T1" fmla="*/ 0 h 26"/>
                  <a:gd name="T2" fmla="*/ 0 w 134"/>
                  <a:gd name="T3" fmla="*/ 1 h 26"/>
                  <a:gd name="T4" fmla="*/ 18 w 134"/>
                  <a:gd name="T5" fmla="*/ 18 h 26"/>
                  <a:gd name="T6" fmla="*/ 132 w 134"/>
                  <a:gd name="T7" fmla="*/ 26 h 26"/>
                  <a:gd name="T8" fmla="*/ 134 w 134"/>
                  <a:gd name="T9" fmla="*/ 11 h 26"/>
                  <a:gd name="T10" fmla="*/ 123 w 134"/>
                  <a:gd name="T11" fmla="*/ 10 h 26"/>
                  <a:gd name="T12" fmla="*/ 52 w 134"/>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34" h="26">
                    <a:moveTo>
                      <a:pt x="52" y="0"/>
                    </a:moveTo>
                    <a:cubicBezTo>
                      <a:pt x="35" y="0"/>
                      <a:pt x="17" y="1"/>
                      <a:pt x="0" y="1"/>
                    </a:cubicBezTo>
                    <a:cubicBezTo>
                      <a:pt x="5" y="6"/>
                      <a:pt x="11" y="12"/>
                      <a:pt x="18" y="18"/>
                    </a:cubicBezTo>
                    <a:cubicBezTo>
                      <a:pt x="55" y="21"/>
                      <a:pt x="92" y="24"/>
                      <a:pt x="132" y="26"/>
                    </a:cubicBezTo>
                    <a:cubicBezTo>
                      <a:pt x="132" y="21"/>
                      <a:pt x="133" y="16"/>
                      <a:pt x="134" y="11"/>
                    </a:cubicBezTo>
                    <a:cubicBezTo>
                      <a:pt x="130" y="11"/>
                      <a:pt x="126" y="11"/>
                      <a:pt x="123" y="10"/>
                    </a:cubicBezTo>
                    <a:cubicBezTo>
                      <a:pt x="94" y="9"/>
                      <a:pt x="71" y="5"/>
                      <a:pt x="52" y="0"/>
                    </a:cubicBezTo>
                  </a:path>
                </a:pathLst>
              </a:custGeom>
              <a:solidFill>
                <a:srgbClr val="669EB6"/>
              </a:solidFill>
              <a:ln>
                <a:noFill/>
              </a:ln>
            </p:spPr>
            <p:txBody>
              <a:bodyPr vert="horz" wrap="square" lIns="91440" tIns="45720" rIns="91440" bIns="45720" numCol="1" anchor="t" anchorCtr="0" compatLnSpc="1"/>
              <a:lstStyle/>
              <a:p>
                <a:endParaRPr lang="zh-CN" altLang="en-US"/>
              </a:p>
            </p:txBody>
          </p:sp>
          <p:sp>
            <p:nvSpPr>
              <p:cNvPr id="1788" name="Freeform 1475"/>
              <p:cNvSpPr>
                <a:spLocks noEditPoints="1"/>
              </p:cNvSpPr>
              <p:nvPr/>
            </p:nvSpPr>
            <p:spPr bwMode="auto">
              <a:xfrm>
                <a:off x="1609" y="3898"/>
                <a:ext cx="208" cy="87"/>
              </a:xfrm>
              <a:custGeom>
                <a:avLst/>
                <a:gdLst>
                  <a:gd name="T0" fmla="*/ 250 w 250"/>
                  <a:gd name="T1" fmla="*/ 96 h 104"/>
                  <a:gd name="T2" fmla="*/ 250 w 250"/>
                  <a:gd name="T3" fmla="*/ 98 h 104"/>
                  <a:gd name="T4" fmla="*/ 250 w 250"/>
                  <a:gd name="T5" fmla="*/ 104 h 104"/>
                  <a:gd name="T6" fmla="*/ 250 w 250"/>
                  <a:gd name="T7" fmla="*/ 96 h 104"/>
                  <a:gd name="T8" fmla="*/ 1 w 250"/>
                  <a:gd name="T9" fmla="*/ 0 h 104"/>
                  <a:gd name="T10" fmla="*/ 0 w 250"/>
                  <a:gd name="T11" fmla="*/ 8 h 104"/>
                  <a:gd name="T12" fmla="*/ 1 w 250"/>
                  <a:gd name="T13" fmla="*/ 4 h 104"/>
                  <a:gd name="T14" fmla="*/ 7 w 250"/>
                  <a:gd name="T15" fmla="*/ 5 h 104"/>
                  <a:gd name="T16" fmla="*/ 57 w 250"/>
                  <a:gd name="T17" fmla="*/ 11 h 104"/>
                  <a:gd name="T18" fmla="*/ 51 w 250"/>
                  <a:gd name="T19" fmla="*/ 53 h 104"/>
                  <a:gd name="T20" fmla="*/ 59 w 250"/>
                  <a:gd name="T21" fmla="*/ 12 h 104"/>
                  <a:gd name="T22" fmla="*/ 205 w 250"/>
                  <a:gd name="T23" fmla="*/ 30 h 104"/>
                  <a:gd name="T24" fmla="*/ 250 w 250"/>
                  <a:gd name="T25" fmla="*/ 35 h 104"/>
                  <a:gd name="T26" fmla="*/ 250 w 250"/>
                  <a:gd name="T27" fmla="*/ 1 h 104"/>
                  <a:gd name="T28" fmla="*/ 169 w 250"/>
                  <a:gd name="T29" fmla="*/ 1 h 104"/>
                  <a:gd name="T30" fmla="*/ 1 w 250"/>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 h="104">
                    <a:moveTo>
                      <a:pt x="250" y="96"/>
                    </a:moveTo>
                    <a:cubicBezTo>
                      <a:pt x="250" y="96"/>
                      <a:pt x="250" y="97"/>
                      <a:pt x="250" y="98"/>
                    </a:cubicBezTo>
                    <a:cubicBezTo>
                      <a:pt x="250" y="102"/>
                      <a:pt x="250" y="104"/>
                      <a:pt x="250" y="104"/>
                    </a:cubicBezTo>
                    <a:cubicBezTo>
                      <a:pt x="250" y="104"/>
                      <a:pt x="250" y="101"/>
                      <a:pt x="250" y="96"/>
                    </a:cubicBezTo>
                    <a:moveTo>
                      <a:pt x="1" y="0"/>
                    </a:moveTo>
                    <a:cubicBezTo>
                      <a:pt x="0" y="5"/>
                      <a:pt x="0" y="8"/>
                      <a:pt x="0" y="8"/>
                    </a:cubicBezTo>
                    <a:cubicBezTo>
                      <a:pt x="0" y="8"/>
                      <a:pt x="1" y="6"/>
                      <a:pt x="1" y="4"/>
                    </a:cubicBezTo>
                    <a:cubicBezTo>
                      <a:pt x="7" y="5"/>
                      <a:pt x="7" y="5"/>
                      <a:pt x="7" y="5"/>
                    </a:cubicBezTo>
                    <a:cubicBezTo>
                      <a:pt x="57" y="11"/>
                      <a:pt x="57" y="11"/>
                      <a:pt x="57" y="11"/>
                    </a:cubicBezTo>
                    <a:cubicBezTo>
                      <a:pt x="53" y="36"/>
                      <a:pt x="51" y="53"/>
                      <a:pt x="51" y="53"/>
                    </a:cubicBezTo>
                    <a:cubicBezTo>
                      <a:pt x="52" y="53"/>
                      <a:pt x="54" y="41"/>
                      <a:pt x="59" y="12"/>
                    </a:cubicBezTo>
                    <a:cubicBezTo>
                      <a:pt x="205" y="30"/>
                      <a:pt x="205" y="30"/>
                      <a:pt x="205" y="30"/>
                    </a:cubicBezTo>
                    <a:cubicBezTo>
                      <a:pt x="220" y="31"/>
                      <a:pt x="235" y="33"/>
                      <a:pt x="250" y="35"/>
                    </a:cubicBezTo>
                    <a:cubicBezTo>
                      <a:pt x="250" y="24"/>
                      <a:pt x="250" y="13"/>
                      <a:pt x="250" y="1"/>
                    </a:cubicBezTo>
                    <a:cubicBezTo>
                      <a:pt x="223" y="1"/>
                      <a:pt x="196" y="1"/>
                      <a:pt x="169" y="1"/>
                    </a:cubicBezTo>
                    <a:cubicBezTo>
                      <a:pt x="111" y="1"/>
                      <a:pt x="54" y="1"/>
                      <a:pt x="1" y="0"/>
                    </a:cubicBezTo>
                  </a:path>
                </a:pathLst>
              </a:custGeom>
              <a:solidFill>
                <a:srgbClr val="B4DAE3"/>
              </a:solidFill>
              <a:ln>
                <a:noFill/>
              </a:ln>
            </p:spPr>
            <p:txBody>
              <a:bodyPr vert="horz" wrap="square" lIns="91440" tIns="45720" rIns="91440" bIns="45720" numCol="1" anchor="t" anchorCtr="0" compatLnSpc="1"/>
              <a:lstStyle/>
              <a:p>
                <a:endParaRPr lang="zh-CN" altLang="en-US"/>
              </a:p>
            </p:txBody>
          </p:sp>
          <p:sp>
            <p:nvSpPr>
              <p:cNvPr id="1789" name="Freeform 1476"/>
              <p:cNvSpPr/>
              <p:nvPr/>
            </p:nvSpPr>
            <p:spPr bwMode="auto">
              <a:xfrm>
                <a:off x="3430" y="3579"/>
                <a:ext cx="2087" cy="499"/>
              </a:xfrm>
              <a:custGeom>
                <a:avLst/>
                <a:gdLst>
                  <a:gd name="T0" fmla="*/ 1998 w 2515"/>
                  <a:gd name="T1" fmla="*/ 14 h 602"/>
                  <a:gd name="T2" fmla="*/ 1997 w 2515"/>
                  <a:gd name="T3" fmla="*/ 139 h 602"/>
                  <a:gd name="T4" fmla="*/ 1991 w 2515"/>
                  <a:gd name="T5" fmla="*/ 101 h 602"/>
                  <a:gd name="T6" fmla="*/ 1898 w 2515"/>
                  <a:gd name="T7" fmla="*/ 101 h 602"/>
                  <a:gd name="T8" fmla="*/ 1617 w 2515"/>
                  <a:gd name="T9" fmla="*/ 101 h 602"/>
                  <a:gd name="T10" fmla="*/ 1374 w 2515"/>
                  <a:gd name="T11" fmla="*/ 101 h 602"/>
                  <a:gd name="T12" fmla="*/ 896 w 2515"/>
                  <a:gd name="T13" fmla="*/ 99 h 602"/>
                  <a:gd name="T14" fmla="*/ 1063 w 2515"/>
                  <a:gd name="T15" fmla="*/ 131 h 602"/>
                  <a:gd name="T16" fmla="*/ 1065 w 2515"/>
                  <a:gd name="T17" fmla="*/ 132 h 602"/>
                  <a:gd name="T18" fmla="*/ 1135 w 2515"/>
                  <a:gd name="T19" fmla="*/ 145 h 602"/>
                  <a:gd name="T20" fmla="*/ 1082 w 2515"/>
                  <a:gd name="T21" fmla="*/ 364 h 602"/>
                  <a:gd name="T22" fmla="*/ 1089 w 2515"/>
                  <a:gd name="T23" fmla="*/ 327 h 602"/>
                  <a:gd name="T24" fmla="*/ 1072 w 2515"/>
                  <a:gd name="T25" fmla="*/ 346 h 602"/>
                  <a:gd name="T26" fmla="*/ 678 w 2515"/>
                  <a:gd name="T27" fmla="*/ 359 h 602"/>
                  <a:gd name="T28" fmla="*/ 494 w 2515"/>
                  <a:gd name="T29" fmla="*/ 400 h 602"/>
                  <a:gd name="T30" fmla="*/ 492 w 2515"/>
                  <a:gd name="T31" fmla="*/ 480 h 602"/>
                  <a:gd name="T32" fmla="*/ 424 w 2515"/>
                  <a:gd name="T33" fmla="*/ 487 h 602"/>
                  <a:gd name="T34" fmla="*/ 0 w 2515"/>
                  <a:gd name="T35" fmla="*/ 525 h 602"/>
                  <a:gd name="T36" fmla="*/ 0 w 2515"/>
                  <a:gd name="T37" fmla="*/ 602 h 602"/>
                  <a:gd name="T38" fmla="*/ 1436 w 2515"/>
                  <a:gd name="T39" fmla="*/ 583 h 602"/>
                  <a:gd name="T40" fmla="*/ 1573 w 2515"/>
                  <a:gd name="T41" fmla="*/ 569 h 602"/>
                  <a:gd name="T42" fmla="*/ 1597 w 2515"/>
                  <a:gd name="T43" fmla="*/ 602 h 602"/>
                  <a:gd name="T44" fmla="*/ 1597 w 2515"/>
                  <a:gd name="T45" fmla="*/ 487 h 602"/>
                  <a:gd name="T46" fmla="*/ 1781 w 2515"/>
                  <a:gd name="T47" fmla="*/ 446 h 602"/>
                  <a:gd name="T48" fmla="*/ 2175 w 2515"/>
                  <a:gd name="T49" fmla="*/ 433 h 602"/>
                  <a:gd name="T50" fmla="*/ 2192 w 2515"/>
                  <a:gd name="T51" fmla="*/ 414 h 602"/>
                  <a:gd name="T52" fmla="*/ 2185 w 2515"/>
                  <a:gd name="T53" fmla="*/ 451 h 602"/>
                  <a:gd name="T54" fmla="*/ 2237 w 2515"/>
                  <a:gd name="T55" fmla="*/ 232 h 602"/>
                  <a:gd name="T56" fmla="*/ 2167 w 2515"/>
                  <a:gd name="T57" fmla="*/ 219 h 602"/>
                  <a:gd name="T58" fmla="*/ 2166 w 2515"/>
                  <a:gd name="T59" fmla="*/ 218 h 602"/>
                  <a:gd name="T60" fmla="*/ 1999 w 2515"/>
                  <a:gd name="T61" fmla="*/ 186 h 602"/>
                  <a:gd name="T62" fmla="*/ 2477 w 2515"/>
                  <a:gd name="T63" fmla="*/ 188 h 602"/>
                  <a:gd name="T64" fmla="*/ 2515 w 2515"/>
                  <a:gd name="T65" fmla="*/ 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15" h="602">
                    <a:moveTo>
                      <a:pt x="1998" y="0"/>
                    </a:moveTo>
                    <a:cubicBezTo>
                      <a:pt x="1998" y="5"/>
                      <a:pt x="1998" y="9"/>
                      <a:pt x="1998" y="14"/>
                    </a:cubicBezTo>
                    <a:cubicBezTo>
                      <a:pt x="1998" y="20"/>
                      <a:pt x="1998" y="26"/>
                      <a:pt x="1998" y="32"/>
                    </a:cubicBezTo>
                    <a:cubicBezTo>
                      <a:pt x="1998" y="85"/>
                      <a:pt x="1997" y="139"/>
                      <a:pt x="1997" y="139"/>
                    </a:cubicBezTo>
                    <a:cubicBezTo>
                      <a:pt x="1997" y="139"/>
                      <a:pt x="1996" y="128"/>
                      <a:pt x="1996" y="101"/>
                    </a:cubicBezTo>
                    <a:cubicBezTo>
                      <a:pt x="1991" y="101"/>
                      <a:pt x="1991" y="101"/>
                      <a:pt x="1991" y="101"/>
                    </a:cubicBezTo>
                    <a:cubicBezTo>
                      <a:pt x="1973" y="101"/>
                      <a:pt x="1973" y="101"/>
                      <a:pt x="1973" y="101"/>
                    </a:cubicBezTo>
                    <a:cubicBezTo>
                      <a:pt x="1898" y="101"/>
                      <a:pt x="1898" y="101"/>
                      <a:pt x="1898" y="101"/>
                    </a:cubicBezTo>
                    <a:cubicBezTo>
                      <a:pt x="1846" y="101"/>
                      <a:pt x="1793" y="101"/>
                      <a:pt x="1739" y="101"/>
                    </a:cubicBezTo>
                    <a:cubicBezTo>
                      <a:pt x="1699" y="101"/>
                      <a:pt x="1658" y="101"/>
                      <a:pt x="1617" y="101"/>
                    </a:cubicBezTo>
                    <a:cubicBezTo>
                      <a:pt x="1518" y="101"/>
                      <a:pt x="1518" y="101"/>
                      <a:pt x="1518" y="101"/>
                    </a:cubicBezTo>
                    <a:cubicBezTo>
                      <a:pt x="1470" y="101"/>
                      <a:pt x="1422" y="101"/>
                      <a:pt x="1374" y="101"/>
                    </a:cubicBezTo>
                    <a:cubicBezTo>
                      <a:pt x="1233" y="101"/>
                      <a:pt x="1093" y="100"/>
                      <a:pt x="955" y="100"/>
                    </a:cubicBezTo>
                    <a:cubicBezTo>
                      <a:pt x="935" y="100"/>
                      <a:pt x="916" y="99"/>
                      <a:pt x="896" y="99"/>
                    </a:cubicBezTo>
                    <a:cubicBezTo>
                      <a:pt x="929" y="105"/>
                      <a:pt x="962" y="112"/>
                      <a:pt x="996" y="118"/>
                    </a:cubicBezTo>
                    <a:cubicBezTo>
                      <a:pt x="1063" y="131"/>
                      <a:pt x="1063" y="131"/>
                      <a:pt x="1063" y="131"/>
                    </a:cubicBezTo>
                    <a:cubicBezTo>
                      <a:pt x="1065" y="126"/>
                      <a:pt x="1066" y="121"/>
                      <a:pt x="1067" y="121"/>
                    </a:cubicBezTo>
                    <a:cubicBezTo>
                      <a:pt x="1067" y="121"/>
                      <a:pt x="1066" y="124"/>
                      <a:pt x="1065" y="132"/>
                    </a:cubicBezTo>
                    <a:cubicBezTo>
                      <a:pt x="1088" y="136"/>
                      <a:pt x="1088" y="136"/>
                      <a:pt x="1088" y="136"/>
                    </a:cubicBezTo>
                    <a:cubicBezTo>
                      <a:pt x="1135" y="145"/>
                      <a:pt x="1135" y="145"/>
                      <a:pt x="1135" y="145"/>
                    </a:cubicBezTo>
                    <a:cubicBezTo>
                      <a:pt x="1140" y="146"/>
                      <a:pt x="1140" y="146"/>
                      <a:pt x="1140" y="146"/>
                    </a:cubicBezTo>
                    <a:cubicBezTo>
                      <a:pt x="1094" y="321"/>
                      <a:pt x="1083" y="364"/>
                      <a:pt x="1082" y="364"/>
                    </a:cubicBezTo>
                    <a:cubicBezTo>
                      <a:pt x="1081" y="364"/>
                      <a:pt x="1083" y="354"/>
                      <a:pt x="1085" y="345"/>
                    </a:cubicBezTo>
                    <a:cubicBezTo>
                      <a:pt x="1087" y="336"/>
                      <a:pt x="1089" y="327"/>
                      <a:pt x="1089" y="327"/>
                    </a:cubicBezTo>
                    <a:cubicBezTo>
                      <a:pt x="1089" y="327"/>
                      <a:pt x="1087" y="332"/>
                      <a:pt x="1083" y="345"/>
                    </a:cubicBezTo>
                    <a:cubicBezTo>
                      <a:pt x="1072" y="346"/>
                      <a:pt x="1072" y="346"/>
                      <a:pt x="1072" y="346"/>
                    </a:cubicBezTo>
                    <a:cubicBezTo>
                      <a:pt x="1049" y="346"/>
                      <a:pt x="1049" y="346"/>
                      <a:pt x="1049" y="346"/>
                    </a:cubicBezTo>
                    <a:cubicBezTo>
                      <a:pt x="678" y="359"/>
                      <a:pt x="678" y="359"/>
                      <a:pt x="678" y="359"/>
                    </a:cubicBezTo>
                    <a:cubicBezTo>
                      <a:pt x="616" y="360"/>
                      <a:pt x="555" y="361"/>
                      <a:pt x="493" y="362"/>
                    </a:cubicBezTo>
                    <a:cubicBezTo>
                      <a:pt x="493" y="375"/>
                      <a:pt x="494" y="387"/>
                      <a:pt x="494" y="400"/>
                    </a:cubicBezTo>
                    <a:cubicBezTo>
                      <a:pt x="495" y="462"/>
                      <a:pt x="495" y="524"/>
                      <a:pt x="494" y="524"/>
                    </a:cubicBezTo>
                    <a:cubicBezTo>
                      <a:pt x="494" y="524"/>
                      <a:pt x="493" y="511"/>
                      <a:pt x="492" y="480"/>
                    </a:cubicBezTo>
                    <a:cubicBezTo>
                      <a:pt x="470" y="482"/>
                      <a:pt x="470" y="482"/>
                      <a:pt x="470" y="482"/>
                    </a:cubicBezTo>
                    <a:cubicBezTo>
                      <a:pt x="424" y="487"/>
                      <a:pt x="424" y="487"/>
                      <a:pt x="424" y="487"/>
                    </a:cubicBezTo>
                    <a:cubicBezTo>
                      <a:pt x="333" y="496"/>
                      <a:pt x="333" y="496"/>
                      <a:pt x="333" y="496"/>
                    </a:cubicBezTo>
                    <a:cubicBezTo>
                      <a:pt x="222" y="509"/>
                      <a:pt x="111" y="516"/>
                      <a:pt x="0" y="525"/>
                    </a:cubicBezTo>
                    <a:cubicBezTo>
                      <a:pt x="0" y="539"/>
                      <a:pt x="0" y="552"/>
                      <a:pt x="0" y="564"/>
                    </a:cubicBezTo>
                    <a:cubicBezTo>
                      <a:pt x="0" y="575"/>
                      <a:pt x="0" y="588"/>
                      <a:pt x="0" y="602"/>
                    </a:cubicBezTo>
                    <a:cubicBezTo>
                      <a:pt x="1239" y="602"/>
                      <a:pt x="1239" y="602"/>
                      <a:pt x="1239" y="602"/>
                    </a:cubicBezTo>
                    <a:cubicBezTo>
                      <a:pt x="1304" y="596"/>
                      <a:pt x="1370" y="591"/>
                      <a:pt x="1436" y="583"/>
                    </a:cubicBezTo>
                    <a:cubicBezTo>
                      <a:pt x="1527" y="574"/>
                      <a:pt x="1527" y="574"/>
                      <a:pt x="1527" y="574"/>
                    </a:cubicBezTo>
                    <a:cubicBezTo>
                      <a:pt x="1573" y="569"/>
                      <a:pt x="1573" y="569"/>
                      <a:pt x="1573" y="569"/>
                    </a:cubicBezTo>
                    <a:cubicBezTo>
                      <a:pt x="1595" y="567"/>
                      <a:pt x="1595" y="567"/>
                      <a:pt x="1595" y="567"/>
                    </a:cubicBezTo>
                    <a:cubicBezTo>
                      <a:pt x="1596" y="583"/>
                      <a:pt x="1596" y="594"/>
                      <a:pt x="1597" y="602"/>
                    </a:cubicBezTo>
                    <a:cubicBezTo>
                      <a:pt x="1598" y="602"/>
                      <a:pt x="1598" y="602"/>
                      <a:pt x="1598" y="602"/>
                    </a:cubicBezTo>
                    <a:cubicBezTo>
                      <a:pt x="1598" y="582"/>
                      <a:pt x="1597" y="534"/>
                      <a:pt x="1597" y="487"/>
                    </a:cubicBezTo>
                    <a:cubicBezTo>
                      <a:pt x="1596" y="474"/>
                      <a:pt x="1596" y="462"/>
                      <a:pt x="1596" y="450"/>
                    </a:cubicBezTo>
                    <a:cubicBezTo>
                      <a:pt x="1658" y="449"/>
                      <a:pt x="1719" y="447"/>
                      <a:pt x="1781" y="446"/>
                    </a:cubicBezTo>
                    <a:cubicBezTo>
                      <a:pt x="2152" y="434"/>
                      <a:pt x="2152" y="434"/>
                      <a:pt x="2152" y="434"/>
                    </a:cubicBezTo>
                    <a:cubicBezTo>
                      <a:pt x="2175" y="433"/>
                      <a:pt x="2175" y="433"/>
                      <a:pt x="2175" y="433"/>
                    </a:cubicBezTo>
                    <a:cubicBezTo>
                      <a:pt x="2186" y="432"/>
                      <a:pt x="2186" y="432"/>
                      <a:pt x="2186" y="432"/>
                    </a:cubicBezTo>
                    <a:cubicBezTo>
                      <a:pt x="2190" y="419"/>
                      <a:pt x="2191" y="414"/>
                      <a:pt x="2192" y="414"/>
                    </a:cubicBezTo>
                    <a:cubicBezTo>
                      <a:pt x="2192" y="414"/>
                      <a:pt x="2190" y="423"/>
                      <a:pt x="2188" y="433"/>
                    </a:cubicBezTo>
                    <a:cubicBezTo>
                      <a:pt x="2186" y="442"/>
                      <a:pt x="2184" y="451"/>
                      <a:pt x="2185" y="451"/>
                    </a:cubicBezTo>
                    <a:cubicBezTo>
                      <a:pt x="2185" y="451"/>
                      <a:pt x="2197" y="409"/>
                      <a:pt x="2243" y="233"/>
                    </a:cubicBezTo>
                    <a:cubicBezTo>
                      <a:pt x="2237" y="232"/>
                      <a:pt x="2237" y="232"/>
                      <a:pt x="2237" y="232"/>
                    </a:cubicBezTo>
                    <a:cubicBezTo>
                      <a:pt x="2191" y="223"/>
                      <a:pt x="2191" y="223"/>
                      <a:pt x="2191" y="223"/>
                    </a:cubicBezTo>
                    <a:cubicBezTo>
                      <a:pt x="2167" y="219"/>
                      <a:pt x="2167" y="219"/>
                      <a:pt x="2167" y="219"/>
                    </a:cubicBezTo>
                    <a:cubicBezTo>
                      <a:pt x="2169" y="211"/>
                      <a:pt x="2170" y="208"/>
                      <a:pt x="2170" y="208"/>
                    </a:cubicBezTo>
                    <a:cubicBezTo>
                      <a:pt x="2169" y="208"/>
                      <a:pt x="2168" y="213"/>
                      <a:pt x="2166" y="218"/>
                    </a:cubicBezTo>
                    <a:cubicBezTo>
                      <a:pt x="2098" y="205"/>
                      <a:pt x="2098" y="205"/>
                      <a:pt x="2098" y="205"/>
                    </a:cubicBezTo>
                    <a:cubicBezTo>
                      <a:pt x="2065" y="199"/>
                      <a:pt x="2032" y="193"/>
                      <a:pt x="1999" y="186"/>
                    </a:cubicBezTo>
                    <a:cubicBezTo>
                      <a:pt x="2019" y="186"/>
                      <a:pt x="2038" y="187"/>
                      <a:pt x="2058" y="187"/>
                    </a:cubicBezTo>
                    <a:cubicBezTo>
                      <a:pt x="2196" y="188"/>
                      <a:pt x="2336" y="188"/>
                      <a:pt x="2477" y="188"/>
                    </a:cubicBezTo>
                    <a:cubicBezTo>
                      <a:pt x="2490" y="188"/>
                      <a:pt x="2502" y="188"/>
                      <a:pt x="2515" y="188"/>
                    </a:cubicBezTo>
                    <a:cubicBezTo>
                      <a:pt x="2515" y="9"/>
                      <a:pt x="2515" y="9"/>
                      <a:pt x="2515" y="9"/>
                    </a:cubicBezTo>
                    <a:cubicBezTo>
                      <a:pt x="2345" y="6"/>
                      <a:pt x="2173" y="3"/>
                      <a:pt x="1998" y="0"/>
                    </a:cubicBezTo>
                  </a:path>
                </a:pathLst>
              </a:custGeom>
              <a:solidFill>
                <a:srgbClr val="D6ECF1"/>
              </a:solidFill>
              <a:ln>
                <a:noFill/>
              </a:ln>
            </p:spPr>
            <p:txBody>
              <a:bodyPr vert="horz" wrap="square" lIns="91440" tIns="45720" rIns="91440" bIns="45720" numCol="1" anchor="t" anchorCtr="0" compatLnSpc="1"/>
              <a:lstStyle/>
              <a:p>
                <a:endParaRPr lang="zh-CN" altLang="en-US"/>
              </a:p>
            </p:txBody>
          </p:sp>
          <p:sp>
            <p:nvSpPr>
              <p:cNvPr id="1790" name="Freeform 1477"/>
              <p:cNvSpPr>
                <a:spLocks noEditPoints="1"/>
              </p:cNvSpPr>
              <p:nvPr/>
            </p:nvSpPr>
            <p:spPr bwMode="auto">
              <a:xfrm>
                <a:off x="2524" y="3570"/>
                <a:ext cx="2564" cy="508"/>
              </a:xfrm>
              <a:custGeom>
                <a:avLst/>
                <a:gdLst>
                  <a:gd name="T0" fmla="*/ 50 w 3091"/>
                  <a:gd name="T1" fmla="*/ 613 h 613"/>
                  <a:gd name="T2" fmla="*/ 55 w 3091"/>
                  <a:gd name="T3" fmla="*/ 591 h 613"/>
                  <a:gd name="T4" fmla="*/ 2353 w 3091"/>
                  <a:gd name="T5" fmla="*/ 105 h 613"/>
                  <a:gd name="T6" fmla="*/ 2328 w 3091"/>
                  <a:gd name="T7" fmla="*/ 63 h 613"/>
                  <a:gd name="T8" fmla="*/ 2191 w 3091"/>
                  <a:gd name="T9" fmla="*/ 77 h 613"/>
                  <a:gd name="T10" fmla="*/ 1858 w 3091"/>
                  <a:gd name="T11" fmla="*/ 145 h 613"/>
                  <a:gd name="T12" fmla="*/ 1858 w 3091"/>
                  <a:gd name="T13" fmla="*/ 233 h 613"/>
                  <a:gd name="T14" fmla="*/ 1856 w 3091"/>
                  <a:gd name="T15" fmla="*/ 233 h 613"/>
                  <a:gd name="T16" fmla="*/ 1854 w 3091"/>
                  <a:gd name="T17" fmla="*/ 233 h 613"/>
                  <a:gd name="T18" fmla="*/ 1835 w 3091"/>
                  <a:gd name="T19" fmla="*/ 233 h 613"/>
                  <a:gd name="T20" fmla="*/ 1501 w 3091"/>
                  <a:gd name="T21" fmla="*/ 236 h 613"/>
                  <a:gd name="T22" fmla="*/ 1476 w 3091"/>
                  <a:gd name="T23" fmla="*/ 375 h 613"/>
                  <a:gd name="T24" fmla="*/ 1477 w 3091"/>
                  <a:gd name="T25" fmla="*/ 346 h 613"/>
                  <a:gd name="T26" fmla="*/ 1456 w 3091"/>
                  <a:gd name="T27" fmla="*/ 347 h 613"/>
                  <a:gd name="T28" fmla="*/ 1372 w 3091"/>
                  <a:gd name="T29" fmla="*/ 350 h 613"/>
                  <a:gd name="T30" fmla="*/ 1044 w 3091"/>
                  <a:gd name="T31" fmla="*/ 360 h 613"/>
                  <a:gd name="T32" fmla="*/ 16 w 3091"/>
                  <a:gd name="T33" fmla="*/ 387 h 613"/>
                  <a:gd name="T34" fmla="*/ 2 w 3091"/>
                  <a:gd name="T35" fmla="*/ 487 h 613"/>
                  <a:gd name="T36" fmla="*/ 58 w 3091"/>
                  <a:gd name="T37" fmla="*/ 494 h 613"/>
                  <a:gd name="T38" fmla="*/ 60 w 3091"/>
                  <a:gd name="T39" fmla="*/ 495 h 613"/>
                  <a:gd name="T40" fmla="*/ 265 w 3091"/>
                  <a:gd name="T41" fmla="*/ 520 h 613"/>
                  <a:gd name="T42" fmla="*/ 1093 w 3091"/>
                  <a:gd name="T43" fmla="*/ 613 h 613"/>
                  <a:gd name="T44" fmla="*/ 1093 w 3091"/>
                  <a:gd name="T45" fmla="*/ 536 h 613"/>
                  <a:gd name="T46" fmla="*/ 1517 w 3091"/>
                  <a:gd name="T47" fmla="*/ 498 h 613"/>
                  <a:gd name="T48" fmla="*/ 1585 w 3091"/>
                  <a:gd name="T49" fmla="*/ 491 h 613"/>
                  <a:gd name="T50" fmla="*/ 1587 w 3091"/>
                  <a:gd name="T51" fmla="*/ 411 h 613"/>
                  <a:gd name="T52" fmla="*/ 1771 w 3091"/>
                  <a:gd name="T53" fmla="*/ 370 h 613"/>
                  <a:gd name="T54" fmla="*/ 2165 w 3091"/>
                  <a:gd name="T55" fmla="*/ 357 h 613"/>
                  <a:gd name="T56" fmla="*/ 2182 w 3091"/>
                  <a:gd name="T57" fmla="*/ 338 h 613"/>
                  <a:gd name="T58" fmla="*/ 2175 w 3091"/>
                  <a:gd name="T59" fmla="*/ 375 h 613"/>
                  <a:gd name="T60" fmla="*/ 2228 w 3091"/>
                  <a:gd name="T61" fmla="*/ 156 h 613"/>
                  <a:gd name="T62" fmla="*/ 2158 w 3091"/>
                  <a:gd name="T63" fmla="*/ 143 h 613"/>
                  <a:gd name="T64" fmla="*/ 2156 w 3091"/>
                  <a:gd name="T65" fmla="*/ 142 h 613"/>
                  <a:gd name="T66" fmla="*/ 1989 w 3091"/>
                  <a:gd name="T67" fmla="*/ 110 h 613"/>
                  <a:gd name="T68" fmla="*/ 2467 w 3091"/>
                  <a:gd name="T69" fmla="*/ 112 h 613"/>
                  <a:gd name="T70" fmla="*/ 2710 w 3091"/>
                  <a:gd name="T71" fmla="*/ 112 h 613"/>
                  <a:gd name="T72" fmla="*/ 2991 w 3091"/>
                  <a:gd name="T73" fmla="*/ 112 h 613"/>
                  <a:gd name="T74" fmla="*/ 3084 w 3091"/>
                  <a:gd name="T75" fmla="*/ 112 h 613"/>
                  <a:gd name="T76" fmla="*/ 3090 w 3091"/>
                  <a:gd name="T77" fmla="*/ 150 h 613"/>
                  <a:gd name="T78" fmla="*/ 3091 w 3091"/>
                  <a:gd name="T79" fmla="*/ 25 h 613"/>
                  <a:gd name="T80" fmla="*/ 2352 w 3091"/>
                  <a:gd name="T81" fmla="*/ 0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91" h="613">
                    <a:moveTo>
                      <a:pt x="55" y="591"/>
                    </a:moveTo>
                    <a:cubicBezTo>
                      <a:pt x="55" y="591"/>
                      <a:pt x="53" y="599"/>
                      <a:pt x="50" y="613"/>
                    </a:cubicBezTo>
                    <a:cubicBezTo>
                      <a:pt x="51" y="613"/>
                      <a:pt x="51" y="613"/>
                      <a:pt x="51" y="613"/>
                    </a:cubicBezTo>
                    <a:cubicBezTo>
                      <a:pt x="54" y="597"/>
                      <a:pt x="55" y="591"/>
                      <a:pt x="55" y="591"/>
                    </a:cubicBezTo>
                    <a:moveTo>
                      <a:pt x="2352" y="0"/>
                    </a:moveTo>
                    <a:cubicBezTo>
                      <a:pt x="2353" y="55"/>
                      <a:pt x="2353" y="105"/>
                      <a:pt x="2353" y="105"/>
                    </a:cubicBezTo>
                    <a:cubicBezTo>
                      <a:pt x="2352" y="105"/>
                      <a:pt x="2352" y="93"/>
                      <a:pt x="2351" y="61"/>
                    </a:cubicBezTo>
                    <a:cubicBezTo>
                      <a:pt x="2328" y="63"/>
                      <a:pt x="2328" y="63"/>
                      <a:pt x="2328" y="63"/>
                    </a:cubicBezTo>
                    <a:cubicBezTo>
                      <a:pt x="2282" y="68"/>
                      <a:pt x="2282" y="68"/>
                      <a:pt x="2282" y="68"/>
                    </a:cubicBezTo>
                    <a:cubicBezTo>
                      <a:pt x="2191" y="77"/>
                      <a:pt x="2191" y="77"/>
                      <a:pt x="2191" y="77"/>
                    </a:cubicBezTo>
                    <a:cubicBezTo>
                      <a:pt x="2080" y="90"/>
                      <a:pt x="1969" y="98"/>
                      <a:pt x="1858" y="106"/>
                    </a:cubicBezTo>
                    <a:cubicBezTo>
                      <a:pt x="1858" y="120"/>
                      <a:pt x="1858" y="133"/>
                      <a:pt x="1858" y="145"/>
                    </a:cubicBezTo>
                    <a:cubicBezTo>
                      <a:pt x="1858" y="169"/>
                      <a:pt x="1858" y="198"/>
                      <a:pt x="1858" y="233"/>
                    </a:cubicBezTo>
                    <a:cubicBezTo>
                      <a:pt x="1858" y="233"/>
                      <a:pt x="1858" y="233"/>
                      <a:pt x="1858" y="233"/>
                    </a:cubicBezTo>
                    <a:cubicBezTo>
                      <a:pt x="1858" y="245"/>
                      <a:pt x="1857" y="250"/>
                      <a:pt x="1857" y="250"/>
                    </a:cubicBezTo>
                    <a:cubicBezTo>
                      <a:pt x="1857" y="250"/>
                      <a:pt x="1856" y="242"/>
                      <a:pt x="1856" y="233"/>
                    </a:cubicBezTo>
                    <a:cubicBezTo>
                      <a:pt x="1856" y="233"/>
                      <a:pt x="1856" y="233"/>
                      <a:pt x="1856" y="233"/>
                    </a:cubicBezTo>
                    <a:cubicBezTo>
                      <a:pt x="1854" y="233"/>
                      <a:pt x="1854" y="233"/>
                      <a:pt x="1854" y="233"/>
                    </a:cubicBezTo>
                    <a:cubicBezTo>
                      <a:pt x="1854" y="233"/>
                      <a:pt x="1854" y="233"/>
                      <a:pt x="1854" y="233"/>
                    </a:cubicBezTo>
                    <a:cubicBezTo>
                      <a:pt x="1835" y="233"/>
                      <a:pt x="1835" y="233"/>
                      <a:pt x="1835" y="233"/>
                    </a:cubicBezTo>
                    <a:cubicBezTo>
                      <a:pt x="1684" y="235"/>
                      <a:pt x="1684" y="235"/>
                      <a:pt x="1684" y="235"/>
                    </a:cubicBezTo>
                    <a:cubicBezTo>
                      <a:pt x="1623" y="235"/>
                      <a:pt x="1562" y="236"/>
                      <a:pt x="1501" y="236"/>
                    </a:cubicBezTo>
                    <a:cubicBezTo>
                      <a:pt x="1499" y="252"/>
                      <a:pt x="1495" y="273"/>
                      <a:pt x="1491" y="294"/>
                    </a:cubicBezTo>
                    <a:cubicBezTo>
                      <a:pt x="1484" y="335"/>
                      <a:pt x="1477" y="375"/>
                      <a:pt x="1476" y="375"/>
                    </a:cubicBezTo>
                    <a:cubicBezTo>
                      <a:pt x="1476" y="375"/>
                      <a:pt x="1477" y="367"/>
                      <a:pt x="1480" y="346"/>
                    </a:cubicBezTo>
                    <a:cubicBezTo>
                      <a:pt x="1477" y="346"/>
                      <a:pt x="1477" y="346"/>
                      <a:pt x="1477" y="346"/>
                    </a:cubicBezTo>
                    <a:cubicBezTo>
                      <a:pt x="1470" y="346"/>
                      <a:pt x="1470" y="346"/>
                      <a:pt x="1470" y="346"/>
                    </a:cubicBezTo>
                    <a:cubicBezTo>
                      <a:pt x="1456" y="347"/>
                      <a:pt x="1456" y="347"/>
                      <a:pt x="1456" y="347"/>
                    </a:cubicBezTo>
                    <a:cubicBezTo>
                      <a:pt x="1428" y="348"/>
                      <a:pt x="1428" y="348"/>
                      <a:pt x="1428" y="348"/>
                    </a:cubicBezTo>
                    <a:cubicBezTo>
                      <a:pt x="1372" y="350"/>
                      <a:pt x="1372" y="350"/>
                      <a:pt x="1372" y="350"/>
                    </a:cubicBezTo>
                    <a:cubicBezTo>
                      <a:pt x="1261" y="353"/>
                      <a:pt x="1261" y="353"/>
                      <a:pt x="1261" y="353"/>
                    </a:cubicBezTo>
                    <a:cubicBezTo>
                      <a:pt x="1044" y="360"/>
                      <a:pt x="1044" y="360"/>
                      <a:pt x="1044" y="360"/>
                    </a:cubicBezTo>
                    <a:cubicBezTo>
                      <a:pt x="902" y="364"/>
                      <a:pt x="764" y="369"/>
                      <a:pt x="631" y="373"/>
                    </a:cubicBezTo>
                    <a:cubicBezTo>
                      <a:pt x="413" y="378"/>
                      <a:pt x="208" y="383"/>
                      <a:pt x="16" y="387"/>
                    </a:cubicBezTo>
                    <a:cubicBezTo>
                      <a:pt x="7" y="442"/>
                      <a:pt x="0" y="491"/>
                      <a:pt x="1" y="491"/>
                    </a:cubicBezTo>
                    <a:cubicBezTo>
                      <a:pt x="1" y="491"/>
                      <a:pt x="2" y="490"/>
                      <a:pt x="2" y="487"/>
                    </a:cubicBezTo>
                    <a:cubicBezTo>
                      <a:pt x="8" y="488"/>
                      <a:pt x="8" y="488"/>
                      <a:pt x="8" y="488"/>
                    </a:cubicBezTo>
                    <a:cubicBezTo>
                      <a:pt x="58" y="494"/>
                      <a:pt x="58" y="494"/>
                      <a:pt x="58" y="494"/>
                    </a:cubicBezTo>
                    <a:cubicBezTo>
                      <a:pt x="54" y="519"/>
                      <a:pt x="52" y="536"/>
                      <a:pt x="52" y="536"/>
                    </a:cubicBezTo>
                    <a:cubicBezTo>
                      <a:pt x="53" y="536"/>
                      <a:pt x="55" y="524"/>
                      <a:pt x="60" y="495"/>
                    </a:cubicBezTo>
                    <a:cubicBezTo>
                      <a:pt x="206" y="513"/>
                      <a:pt x="206" y="513"/>
                      <a:pt x="206" y="513"/>
                    </a:cubicBezTo>
                    <a:cubicBezTo>
                      <a:pt x="226" y="515"/>
                      <a:pt x="245" y="517"/>
                      <a:pt x="265" y="520"/>
                    </a:cubicBezTo>
                    <a:cubicBezTo>
                      <a:pt x="256" y="559"/>
                      <a:pt x="249" y="589"/>
                      <a:pt x="243" y="613"/>
                    </a:cubicBezTo>
                    <a:cubicBezTo>
                      <a:pt x="1093" y="613"/>
                      <a:pt x="1093" y="613"/>
                      <a:pt x="1093" y="613"/>
                    </a:cubicBezTo>
                    <a:cubicBezTo>
                      <a:pt x="1093" y="599"/>
                      <a:pt x="1093" y="586"/>
                      <a:pt x="1093" y="575"/>
                    </a:cubicBezTo>
                    <a:cubicBezTo>
                      <a:pt x="1093" y="563"/>
                      <a:pt x="1093" y="550"/>
                      <a:pt x="1093" y="536"/>
                    </a:cubicBezTo>
                    <a:cubicBezTo>
                      <a:pt x="1204" y="527"/>
                      <a:pt x="1315" y="520"/>
                      <a:pt x="1426" y="507"/>
                    </a:cubicBezTo>
                    <a:cubicBezTo>
                      <a:pt x="1517" y="498"/>
                      <a:pt x="1517" y="498"/>
                      <a:pt x="1517" y="498"/>
                    </a:cubicBezTo>
                    <a:cubicBezTo>
                      <a:pt x="1563" y="493"/>
                      <a:pt x="1563" y="493"/>
                      <a:pt x="1563" y="493"/>
                    </a:cubicBezTo>
                    <a:cubicBezTo>
                      <a:pt x="1585" y="491"/>
                      <a:pt x="1585" y="491"/>
                      <a:pt x="1585" y="491"/>
                    </a:cubicBezTo>
                    <a:cubicBezTo>
                      <a:pt x="1586" y="522"/>
                      <a:pt x="1587" y="535"/>
                      <a:pt x="1587" y="535"/>
                    </a:cubicBezTo>
                    <a:cubicBezTo>
                      <a:pt x="1588" y="535"/>
                      <a:pt x="1588" y="473"/>
                      <a:pt x="1587" y="411"/>
                    </a:cubicBezTo>
                    <a:cubicBezTo>
                      <a:pt x="1587" y="398"/>
                      <a:pt x="1586" y="386"/>
                      <a:pt x="1586" y="373"/>
                    </a:cubicBezTo>
                    <a:cubicBezTo>
                      <a:pt x="1648" y="372"/>
                      <a:pt x="1709" y="371"/>
                      <a:pt x="1771" y="370"/>
                    </a:cubicBezTo>
                    <a:cubicBezTo>
                      <a:pt x="2142" y="357"/>
                      <a:pt x="2142" y="357"/>
                      <a:pt x="2142" y="357"/>
                    </a:cubicBezTo>
                    <a:cubicBezTo>
                      <a:pt x="2165" y="357"/>
                      <a:pt x="2165" y="357"/>
                      <a:pt x="2165" y="357"/>
                    </a:cubicBezTo>
                    <a:cubicBezTo>
                      <a:pt x="2176" y="356"/>
                      <a:pt x="2176" y="356"/>
                      <a:pt x="2176" y="356"/>
                    </a:cubicBezTo>
                    <a:cubicBezTo>
                      <a:pt x="2180" y="343"/>
                      <a:pt x="2182" y="338"/>
                      <a:pt x="2182" y="338"/>
                    </a:cubicBezTo>
                    <a:cubicBezTo>
                      <a:pt x="2182" y="338"/>
                      <a:pt x="2180" y="347"/>
                      <a:pt x="2178" y="356"/>
                    </a:cubicBezTo>
                    <a:cubicBezTo>
                      <a:pt x="2176" y="365"/>
                      <a:pt x="2174" y="375"/>
                      <a:pt x="2175" y="375"/>
                    </a:cubicBezTo>
                    <a:cubicBezTo>
                      <a:pt x="2176" y="375"/>
                      <a:pt x="2187" y="332"/>
                      <a:pt x="2233" y="157"/>
                    </a:cubicBezTo>
                    <a:cubicBezTo>
                      <a:pt x="2228" y="156"/>
                      <a:pt x="2228" y="156"/>
                      <a:pt x="2228" y="156"/>
                    </a:cubicBezTo>
                    <a:cubicBezTo>
                      <a:pt x="2181" y="147"/>
                      <a:pt x="2181" y="147"/>
                      <a:pt x="2181" y="147"/>
                    </a:cubicBezTo>
                    <a:cubicBezTo>
                      <a:pt x="2158" y="143"/>
                      <a:pt x="2158" y="143"/>
                      <a:pt x="2158" y="143"/>
                    </a:cubicBezTo>
                    <a:cubicBezTo>
                      <a:pt x="2159" y="135"/>
                      <a:pt x="2160" y="132"/>
                      <a:pt x="2160" y="132"/>
                    </a:cubicBezTo>
                    <a:cubicBezTo>
                      <a:pt x="2159" y="132"/>
                      <a:pt x="2158" y="137"/>
                      <a:pt x="2156" y="142"/>
                    </a:cubicBezTo>
                    <a:cubicBezTo>
                      <a:pt x="2089" y="129"/>
                      <a:pt x="2089" y="129"/>
                      <a:pt x="2089" y="129"/>
                    </a:cubicBezTo>
                    <a:cubicBezTo>
                      <a:pt x="2055" y="123"/>
                      <a:pt x="2022" y="116"/>
                      <a:pt x="1989" y="110"/>
                    </a:cubicBezTo>
                    <a:cubicBezTo>
                      <a:pt x="2009" y="110"/>
                      <a:pt x="2028" y="111"/>
                      <a:pt x="2048" y="111"/>
                    </a:cubicBezTo>
                    <a:cubicBezTo>
                      <a:pt x="2186" y="111"/>
                      <a:pt x="2326" y="112"/>
                      <a:pt x="2467" y="112"/>
                    </a:cubicBezTo>
                    <a:cubicBezTo>
                      <a:pt x="2515" y="112"/>
                      <a:pt x="2563" y="112"/>
                      <a:pt x="2611" y="112"/>
                    </a:cubicBezTo>
                    <a:cubicBezTo>
                      <a:pt x="2710" y="112"/>
                      <a:pt x="2710" y="112"/>
                      <a:pt x="2710" y="112"/>
                    </a:cubicBezTo>
                    <a:cubicBezTo>
                      <a:pt x="2751" y="112"/>
                      <a:pt x="2792" y="112"/>
                      <a:pt x="2832" y="112"/>
                    </a:cubicBezTo>
                    <a:cubicBezTo>
                      <a:pt x="2886" y="112"/>
                      <a:pt x="2939" y="112"/>
                      <a:pt x="2991" y="112"/>
                    </a:cubicBezTo>
                    <a:cubicBezTo>
                      <a:pt x="3066" y="112"/>
                      <a:pt x="3066" y="112"/>
                      <a:pt x="3066" y="112"/>
                    </a:cubicBezTo>
                    <a:cubicBezTo>
                      <a:pt x="3084" y="112"/>
                      <a:pt x="3084" y="112"/>
                      <a:pt x="3084" y="112"/>
                    </a:cubicBezTo>
                    <a:cubicBezTo>
                      <a:pt x="3089" y="112"/>
                      <a:pt x="3089" y="112"/>
                      <a:pt x="3089" y="112"/>
                    </a:cubicBezTo>
                    <a:cubicBezTo>
                      <a:pt x="3089" y="139"/>
                      <a:pt x="3090" y="150"/>
                      <a:pt x="3090" y="150"/>
                    </a:cubicBezTo>
                    <a:cubicBezTo>
                      <a:pt x="3090" y="150"/>
                      <a:pt x="3091" y="96"/>
                      <a:pt x="3091" y="43"/>
                    </a:cubicBezTo>
                    <a:cubicBezTo>
                      <a:pt x="3091" y="37"/>
                      <a:pt x="3091" y="31"/>
                      <a:pt x="3091" y="25"/>
                    </a:cubicBezTo>
                    <a:cubicBezTo>
                      <a:pt x="3091" y="20"/>
                      <a:pt x="3091" y="16"/>
                      <a:pt x="3091" y="11"/>
                    </a:cubicBezTo>
                    <a:cubicBezTo>
                      <a:pt x="2849" y="7"/>
                      <a:pt x="2603" y="3"/>
                      <a:pt x="2352" y="0"/>
                    </a:cubicBezTo>
                  </a:path>
                </a:pathLst>
              </a:custGeom>
              <a:solidFill>
                <a:srgbClr val="B4DAE3"/>
              </a:solidFill>
              <a:ln>
                <a:noFill/>
              </a:ln>
            </p:spPr>
            <p:txBody>
              <a:bodyPr vert="horz" wrap="square" lIns="91440" tIns="45720" rIns="91440" bIns="45720" numCol="1" anchor="t" anchorCtr="0" compatLnSpc="1"/>
              <a:lstStyle/>
              <a:p>
                <a:endParaRPr lang="zh-CN" altLang="en-US"/>
              </a:p>
            </p:txBody>
          </p:sp>
          <p:sp>
            <p:nvSpPr>
              <p:cNvPr id="1791" name="Freeform 1478"/>
              <p:cNvSpPr>
                <a:spLocks noEditPoints="1"/>
              </p:cNvSpPr>
              <p:nvPr/>
            </p:nvSpPr>
            <p:spPr bwMode="auto">
              <a:xfrm>
                <a:off x="2135" y="3232"/>
                <a:ext cx="3254" cy="458"/>
              </a:xfrm>
              <a:custGeom>
                <a:avLst/>
                <a:gdLst>
                  <a:gd name="T0" fmla="*/ 91 w 3922"/>
                  <a:gd name="T1" fmla="*/ 487 h 552"/>
                  <a:gd name="T2" fmla="*/ 150 w 3922"/>
                  <a:gd name="T3" fmla="*/ 488 h 552"/>
                  <a:gd name="T4" fmla="*/ 200 w 3922"/>
                  <a:gd name="T5" fmla="*/ 484 h 552"/>
                  <a:gd name="T6" fmla="*/ 234 w 3922"/>
                  <a:gd name="T7" fmla="*/ 468 h 552"/>
                  <a:gd name="T8" fmla="*/ 188 w 3922"/>
                  <a:gd name="T9" fmla="*/ 475 h 552"/>
                  <a:gd name="T10" fmla="*/ 208 w 3922"/>
                  <a:gd name="T11" fmla="*/ 472 h 552"/>
                  <a:gd name="T12" fmla="*/ 218 w 3922"/>
                  <a:gd name="T13" fmla="*/ 470 h 552"/>
                  <a:gd name="T14" fmla="*/ 254 w 3922"/>
                  <a:gd name="T15" fmla="*/ 453 h 552"/>
                  <a:gd name="T16" fmla="*/ 271 w 3922"/>
                  <a:gd name="T17" fmla="*/ 452 h 552"/>
                  <a:gd name="T18" fmla="*/ 381 w 3922"/>
                  <a:gd name="T19" fmla="*/ 446 h 552"/>
                  <a:gd name="T20" fmla="*/ 358 w 3922"/>
                  <a:gd name="T21" fmla="*/ 442 h 552"/>
                  <a:gd name="T22" fmla="*/ 423 w 3922"/>
                  <a:gd name="T23" fmla="*/ 432 h 552"/>
                  <a:gd name="T24" fmla="*/ 1149 w 3922"/>
                  <a:gd name="T25" fmla="*/ 405 h 552"/>
                  <a:gd name="T26" fmla="*/ 879 w 3922"/>
                  <a:gd name="T27" fmla="*/ 369 h 552"/>
                  <a:gd name="T28" fmla="*/ 1063 w 3922"/>
                  <a:gd name="T29" fmla="*/ 342 h 552"/>
                  <a:gd name="T30" fmla="*/ 1049 w 3922"/>
                  <a:gd name="T31" fmla="*/ 340 h 552"/>
                  <a:gd name="T32" fmla="*/ 1075 w 3922"/>
                  <a:gd name="T33" fmla="*/ 336 h 552"/>
                  <a:gd name="T34" fmla="*/ 1058 w 3922"/>
                  <a:gd name="T35" fmla="*/ 342 h 552"/>
                  <a:gd name="T36" fmla="*/ 1097 w 3922"/>
                  <a:gd name="T37" fmla="*/ 332 h 552"/>
                  <a:gd name="T38" fmla="*/ 1092 w 3922"/>
                  <a:gd name="T39" fmla="*/ 330 h 552"/>
                  <a:gd name="T40" fmla="*/ 1107 w 3922"/>
                  <a:gd name="T41" fmla="*/ 323 h 552"/>
                  <a:gd name="T42" fmla="*/ 1072 w 3922"/>
                  <a:gd name="T43" fmla="*/ 322 h 552"/>
                  <a:gd name="T44" fmla="*/ 964 w 3922"/>
                  <a:gd name="T45" fmla="*/ 311 h 552"/>
                  <a:gd name="T46" fmla="*/ 1087 w 3922"/>
                  <a:gd name="T47" fmla="*/ 324 h 552"/>
                  <a:gd name="T48" fmla="*/ 1155 w 3922"/>
                  <a:gd name="T49" fmla="*/ 293 h 552"/>
                  <a:gd name="T50" fmla="*/ 1103 w 3922"/>
                  <a:gd name="T51" fmla="*/ 317 h 552"/>
                  <a:gd name="T52" fmla="*/ 1103 w 3922"/>
                  <a:gd name="T53" fmla="*/ 279 h 552"/>
                  <a:gd name="T54" fmla="*/ 1181 w 3922"/>
                  <a:gd name="T55" fmla="*/ 268 h 552"/>
                  <a:gd name="T56" fmla="*/ 1114 w 3922"/>
                  <a:gd name="T57" fmla="*/ 298 h 552"/>
                  <a:gd name="T58" fmla="*/ 1195 w 3922"/>
                  <a:gd name="T59" fmla="*/ 249 h 552"/>
                  <a:gd name="T60" fmla="*/ 1206 w 3922"/>
                  <a:gd name="T61" fmla="*/ 247 h 552"/>
                  <a:gd name="T62" fmla="*/ 1215 w 3922"/>
                  <a:gd name="T63" fmla="*/ 238 h 552"/>
                  <a:gd name="T64" fmla="*/ 1221 w 3922"/>
                  <a:gd name="T65" fmla="*/ 234 h 552"/>
                  <a:gd name="T66" fmla="*/ 1132 w 3922"/>
                  <a:gd name="T67" fmla="*/ 261 h 552"/>
                  <a:gd name="T68" fmla="*/ 1221 w 3922"/>
                  <a:gd name="T69" fmla="*/ 230 h 552"/>
                  <a:gd name="T70" fmla="*/ 1153 w 3922"/>
                  <a:gd name="T71" fmla="*/ 238 h 552"/>
                  <a:gd name="T72" fmla="*/ 1207 w 3922"/>
                  <a:gd name="T73" fmla="*/ 218 h 552"/>
                  <a:gd name="T74" fmla="*/ 1193 w 3922"/>
                  <a:gd name="T75" fmla="*/ 216 h 552"/>
                  <a:gd name="T76" fmla="*/ 1177 w 3922"/>
                  <a:gd name="T77" fmla="*/ 263 h 552"/>
                  <a:gd name="T78" fmla="*/ 1219 w 3922"/>
                  <a:gd name="T79" fmla="*/ 213 h 552"/>
                  <a:gd name="T80" fmla="*/ 1228 w 3922"/>
                  <a:gd name="T81" fmla="*/ 207 h 552"/>
                  <a:gd name="T82" fmla="*/ 1252 w 3922"/>
                  <a:gd name="T83" fmla="*/ 189 h 552"/>
                  <a:gd name="T84" fmla="*/ 1258 w 3922"/>
                  <a:gd name="T85" fmla="*/ 177 h 552"/>
                  <a:gd name="T86" fmla="*/ 1269 w 3922"/>
                  <a:gd name="T87" fmla="*/ 176 h 552"/>
                  <a:gd name="T88" fmla="*/ 1271 w 3922"/>
                  <a:gd name="T89" fmla="*/ 174 h 552"/>
                  <a:gd name="T90" fmla="*/ 1284 w 3922"/>
                  <a:gd name="T91" fmla="*/ 171 h 552"/>
                  <a:gd name="T92" fmla="*/ 1295 w 3922"/>
                  <a:gd name="T93" fmla="*/ 168 h 552"/>
                  <a:gd name="T94" fmla="*/ 1268 w 3922"/>
                  <a:gd name="T95" fmla="*/ 166 h 552"/>
                  <a:gd name="T96" fmla="*/ 1272 w 3922"/>
                  <a:gd name="T97" fmla="*/ 156 h 552"/>
                  <a:gd name="T98" fmla="*/ 1307 w 3922"/>
                  <a:gd name="T99" fmla="*/ 149 h 552"/>
                  <a:gd name="T100" fmla="*/ 1306 w 3922"/>
                  <a:gd name="T101" fmla="*/ 147 h 552"/>
                  <a:gd name="T102" fmla="*/ 1299 w 3922"/>
                  <a:gd name="T103" fmla="*/ 150 h 552"/>
                  <a:gd name="T104" fmla="*/ 1293 w 3922"/>
                  <a:gd name="T105" fmla="*/ 136 h 552"/>
                  <a:gd name="T106" fmla="*/ 1340 w 3922"/>
                  <a:gd name="T107" fmla="*/ 119 h 552"/>
                  <a:gd name="T108" fmla="*/ 1323 w 3922"/>
                  <a:gd name="T109" fmla="*/ 114 h 552"/>
                  <a:gd name="T110" fmla="*/ 1323 w 3922"/>
                  <a:gd name="T111" fmla="*/ 114 h 552"/>
                  <a:gd name="T112" fmla="*/ 1294 w 3922"/>
                  <a:gd name="T113" fmla="*/ 143 h 552"/>
                  <a:gd name="T114" fmla="*/ 1305 w 3922"/>
                  <a:gd name="T115" fmla="*/ 107 h 552"/>
                  <a:gd name="T116" fmla="*/ 1383 w 3922"/>
                  <a:gd name="T117" fmla="*/ 100 h 552"/>
                  <a:gd name="T118" fmla="*/ 1286 w 3922"/>
                  <a:gd name="T119" fmla="*/ 397 h 552"/>
                  <a:gd name="T120" fmla="*/ 3001 w 3922"/>
                  <a:gd name="T121" fmla="*/ 552 h 552"/>
                  <a:gd name="T122" fmla="*/ 3127 w 3922"/>
                  <a:gd name="T123" fmla="*/ 298 h 552"/>
                  <a:gd name="T124" fmla="*/ 1434 w 3922"/>
                  <a:gd name="T125" fmla="*/ 7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2" h="552">
                    <a:moveTo>
                      <a:pt x="99" y="503"/>
                    </a:moveTo>
                    <a:cubicBezTo>
                      <a:pt x="75" y="505"/>
                      <a:pt x="51" y="506"/>
                      <a:pt x="28" y="507"/>
                    </a:cubicBezTo>
                    <a:cubicBezTo>
                      <a:pt x="18" y="510"/>
                      <a:pt x="9" y="512"/>
                      <a:pt x="0" y="514"/>
                    </a:cubicBezTo>
                    <a:cubicBezTo>
                      <a:pt x="18" y="515"/>
                      <a:pt x="37" y="515"/>
                      <a:pt x="55" y="516"/>
                    </a:cubicBezTo>
                    <a:cubicBezTo>
                      <a:pt x="70" y="510"/>
                      <a:pt x="84" y="506"/>
                      <a:pt x="99" y="505"/>
                    </a:cubicBezTo>
                    <a:cubicBezTo>
                      <a:pt x="99" y="504"/>
                      <a:pt x="99" y="504"/>
                      <a:pt x="99" y="503"/>
                    </a:cubicBezTo>
                    <a:moveTo>
                      <a:pt x="153" y="500"/>
                    </a:moveTo>
                    <a:cubicBezTo>
                      <a:pt x="135" y="501"/>
                      <a:pt x="117" y="502"/>
                      <a:pt x="99" y="503"/>
                    </a:cubicBezTo>
                    <a:cubicBezTo>
                      <a:pt x="99" y="504"/>
                      <a:pt x="99" y="504"/>
                      <a:pt x="99" y="505"/>
                    </a:cubicBezTo>
                    <a:cubicBezTo>
                      <a:pt x="106" y="504"/>
                      <a:pt x="113" y="503"/>
                      <a:pt x="119" y="503"/>
                    </a:cubicBezTo>
                    <a:cubicBezTo>
                      <a:pt x="123" y="503"/>
                      <a:pt x="127" y="503"/>
                      <a:pt x="130" y="504"/>
                    </a:cubicBezTo>
                    <a:cubicBezTo>
                      <a:pt x="138" y="502"/>
                      <a:pt x="146" y="501"/>
                      <a:pt x="153" y="500"/>
                    </a:cubicBezTo>
                    <a:moveTo>
                      <a:pt x="91" y="487"/>
                    </a:moveTo>
                    <a:cubicBezTo>
                      <a:pt x="85" y="489"/>
                      <a:pt x="79" y="491"/>
                      <a:pt x="74" y="493"/>
                    </a:cubicBezTo>
                    <a:cubicBezTo>
                      <a:pt x="81" y="492"/>
                      <a:pt x="89" y="492"/>
                      <a:pt x="96" y="491"/>
                    </a:cubicBezTo>
                    <a:cubicBezTo>
                      <a:pt x="95" y="490"/>
                      <a:pt x="93" y="489"/>
                      <a:pt x="91" y="487"/>
                    </a:cubicBezTo>
                    <a:moveTo>
                      <a:pt x="142" y="483"/>
                    </a:moveTo>
                    <a:cubicBezTo>
                      <a:pt x="118" y="487"/>
                      <a:pt x="118" y="487"/>
                      <a:pt x="118" y="487"/>
                    </a:cubicBezTo>
                    <a:cubicBezTo>
                      <a:pt x="119" y="488"/>
                      <a:pt x="119" y="489"/>
                      <a:pt x="120" y="490"/>
                    </a:cubicBezTo>
                    <a:cubicBezTo>
                      <a:pt x="129" y="489"/>
                      <a:pt x="139" y="488"/>
                      <a:pt x="148" y="488"/>
                    </a:cubicBezTo>
                    <a:cubicBezTo>
                      <a:pt x="146" y="486"/>
                      <a:pt x="144" y="485"/>
                      <a:pt x="142" y="483"/>
                    </a:cubicBezTo>
                    <a:moveTo>
                      <a:pt x="109" y="481"/>
                    </a:moveTo>
                    <a:cubicBezTo>
                      <a:pt x="104" y="483"/>
                      <a:pt x="98" y="485"/>
                      <a:pt x="93" y="486"/>
                    </a:cubicBezTo>
                    <a:cubicBezTo>
                      <a:pt x="95" y="488"/>
                      <a:pt x="97" y="490"/>
                      <a:pt x="98" y="491"/>
                    </a:cubicBezTo>
                    <a:cubicBezTo>
                      <a:pt x="105" y="491"/>
                      <a:pt x="111" y="490"/>
                      <a:pt x="117" y="490"/>
                    </a:cubicBezTo>
                    <a:cubicBezTo>
                      <a:pt x="116" y="489"/>
                      <a:pt x="115" y="488"/>
                      <a:pt x="114" y="487"/>
                    </a:cubicBezTo>
                    <a:cubicBezTo>
                      <a:pt x="113" y="487"/>
                      <a:pt x="113" y="487"/>
                      <a:pt x="113" y="487"/>
                    </a:cubicBezTo>
                    <a:cubicBezTo>
                      <a:pt x="114" y="487"/>
                      <a:pt x="114" y="487"/>
                      <a:pt x="114" y="487"/>
                    </a:cubicBezTo>
                    <a:cubicBezTo>
                      <a:pt x="113" y="486"/>
                      <a:pt x="111" y="484"/>
                      <a:pt x="109" y="481"/>
                    </a:cubicBezTo>
                    <a:moveTo>
                      <a:pt x="163" y="480"/>
                    </a:moveTo>
                    <a:cubicBezTo>
                      <a:pt x="145" y="483"/>
                      <a:pt x="145" y="483"/>
                      <a:pt x="145" y="483"/>
                    </a:cubicBezTo>
                    <a:cubicBezTo>
                      <a:pt x="147" y="484"/>
                      <a:pt x="148" y="486"/>
                      <a:pt x="150" y="488"/>
                    </a:cubicBezTo>
                    <a:cubicBezTo>
                      <a:pt x="157" y="487"/>
                      <a:pt x="164" y="487"/>
                      <a:pt x="172" y="486"/>
                    </a:cubicBezTo>
                    <a:cubicBezTo>
                      <a:pt x="169" y="485"/>
                      <a:pt x="166" y="483"/>
                      <a:pt x="163" y="480"/>
                    </a:cubicBezTo>
                    <a:moveTo>
                      <a:pt x="188" y="476"/>
                    </a:moveTo>
                    <a:cubicBezTo>
                      <a:pt x="166" y="479"/>
                      <a:pt x="166" y="479"/>
                      <a:pt x="166" y="479"/>
                    </a:cubicBezTo>
                    <a:cubicBezTo>
                      <a:pt x="168" y="482"/>
                      <a:pt x="171" y="484"/>
                      <a:pt x="174" y="486"/>
                    </a:cubicBezTo>
                    <a:cubicBezTo>
                      <a:pt x="182" y="485"/>
                      <a:pt x="189" y="485"/>
                      <a:pt x="197" y="484"/>
                    </a:cubicBezTo>
                    <a:cubicBezTo>
                      <a:pt x="195" y="482"/>
                      <a:pt x="192" y="479"/>
                      <a:pt x="188" y="476"/>
                    </a:cubicBezTo>
                    <a:moveTo>
                      <a:pt x="132" y="473"/>
                    </a:moveTo>
                    <a:cubicBezTo>
                      <a:pt x="126" y="476"/>
                      <a:pt x="119" y="478"/>
                      <a:pt x="112" y="480"/>
                    </a:cubicBezTo>
                    <a:cubicBezTo>
                      <a:pt x="114" y="482"/>
                      <a:pt x="116" y="485"/>
                      <a:pt x="118" y="487"/>
                    </a:cubicBezTo>
                    <a:cubicBezTo>
                      <a:pt x="142" y="483"/>
                      <a:pt x="142" y="483"/>
                      <a:pt x="142" y="483"/>
                    </a:cubicBezTo>
                    <a:cubicBezTo>
                      <a:pt x="139" y="480"/>
                      <a:pt x="136" y="477"/>
                      <a:pt x="132" y="473"/>
                    </a:cubicBezTo>
                    <a:moveTo>
                      <a:pt x="208" y="472"/>
                    </a:moveTo>
                    <a:cubicBezTo>
                      <a:pt x="204" y="473"/>
                      <a:pt x="199" y="474"/>
                      <a:pt x="195" y="475"/>
                    </a:cubicBezTo>
                    <a:cubicBezTo>
                      <a:pt x="193" y="475"/>
                      <a:pt x="193" y="475"/>
                      <a:pt x="193" y="475"/>
                    </a:cubicBezTo>
                    <a:cubicBezTo>
                      <a:pt x="196" y="478"/>
                      <a:pt x="198" y="481"/>
                      <a:pt x="200" y="484"/>
                    </a:cubicBezTo>
                    <a:cubicBezTo>
                      <a:pt x="207" y="484"/>
                      <a:pt x="213" y="483"/>
                      <a:pt x="220" y="483"/>
                    </a:cubicBezTo>
                    <a:cubicBezTo>
                      <a:pt x="216" y="480"/>
                      <a:pt x="212" y="477"/>
                      <a:pt x="208" y="472"/>
                    </a:cubicBezTo>
                    <a:moveTo>
                      <a:pt x="218" y="471"/>
                    </a:moveTo>
                    <a:cubicBezTo>
                      <a:pt x="216" y="471"/>
                      <a:pt x="214" y="471"/>
                      <a:pt x="212" y="472"/>
                    </a:cubicBezTo>
                    <a:cubicBezTo>
                      <a:pt x="216" y="476"/>
                      <a:pt x="219" y="479"/>
                      <a:pt x="222" y="483"/>
                    </a:cubicBezTo>
                    <a:cubicBezTo>
                      <a:pt x="226" y="482"/>
                      <a:pt x="230" y="482"/>
                      <a:pt x="234" y="482"/>
                    </a:cubicBezTo>
                    <a:cubicBezTo>
                      <a:pt x="224" y="476"/>
                      <a:pt x="218" y="472"/>
                      <a:pt x="218" y="471"/>
                    </a:cubicBezTo>
                    <a:moveTo>
                      <a:pt x="151" y="468"/>
                    </a:moveTo>
                    <a:cubicBezTo>
                      <a:pt x="148" y="469"/>
                      <a:pt x="146" y="469"/>
                      <a:pt x="143" y="470"/>
                    </a:cubicBezTo>
                    <a:cubicBezTo>
                      <a:pt x="141" y="471"/>
                      <a:pt x="138" y="471"/>
                      <a:pt x="136" y="472"/>
                    </a:cubicBezTo>
                    <a:cubicBezTo>
                      <a:pt x="139" y="476"/>
                      <a:pt x="142" y="479"/>
                      <a:pt x="145" y="482"/>
                    </a:cubicBezTo>
                    <a:cubicBezTo>
                      <a:pt x="159" y="480"/>
                      <a:pt x="159" y="480"/>
                      <a:pt x="159" y="480"/>
                    </a:cubicBezTo>
                    <a:cubicBezTo>
                      <a:pt x="160" y="480"/>
                      <a:pt x="161" y="480"/>
                      <a:pt x="163" y="479"/>
                    </a:cubicBezTo>
                    <a:cubicBezTo>
                      <a:pt x="159" y="476"/>
                      <a:pt x="155" y="472"/>
                      <a:pt x="151" y="468"/>
                    </a:cubicBezTo>
                    <a:moveTo>
                      <a:pt x="236" y="468"/>
                    </a:moveTo>
                    <a:cubicBezTo>
                      <a:pt x="235" y="468"/>
                      <a:pt x="234" y="468"/>
                      <a:pt x="234" y="468"/>
                    </a:cubicBezTo>
                    <a:cubicBezTo>
                      <a:pt x="234" y="468"/>
                      <a:pt x="235" y="468"/>
                      <a:pt x="236" y="468"/>
                    </a:cubicBezTo>
                    <a:cubicBezTo>
                      <a:pt x="236" y="468"/>
                      <a:pt x="236" y="468"/>
                      <a:pt x="236" y="468"/>
                    </a:cubicBezTo>
                    <a:moveTo>
                      <a:pt x="252" y="465"/>
                    </a:moveTo>
                    <a:cubicBezTo>
                      <a:pt x="248" y="466"/>
                      <a:pt x="245" y="466"/>
                      <a:pt x="241" y="467"/>
                    </a:cubicBezTo>
                    <a:cubicBezTo>
                      <a:pt x="241" y="468"/>
                      <a:pt x="242" y="468"/>
                      <a:pt x="243" y="469"/>
                    </a:cubicBezTo>
                    <a:cubicBezTo>
                      <a:pt x="247" y="470"/>
                      <a:pt x="252" y="471"/>
                      <a:pt x="257" y="471"/>
                    </a:cubicBezTo>
                    <a:cubicBezTo>
                      <a:pt x="255" y="469"/>
                      <a:pt x="254" y="467"/>
                      <a:pt x="252" y="465"/>
                    </a:cubicBezTo>
                    <a:moveTo>
                      <a:pt x="262" y="463"/>
                    </a:moveTo>
                    <a:cubicBezTo>
                      <a:pt x="260" y="464"/>
                      <a:pt x="259" y="464"/>
                      <a:pt x="257" y="464"/>
                    </a:cubicBezTo>
                    <a:cubicBezTo>
                      <a:pt x="258" y="467"/>
                      <a:pt x="260" y="470"/>
                      <a:pt x="261" y="472"/>
                    </a:cubicBezTo>
                    <a:cubicBezTo>
                      <a:pt x="265" y="473"/>
                      <a:pt x="269" y="473"/>
                      <a:pt x="273" y="474"/>
                    </a:cubicBezTo>
                    <a:cubicBezTo>
                      <a:pt x="269" y="471"/>
                      <a:pt x="266" y="468"/>
                      <a:pt x="262" y="463"/>
                    </a:cubicBezTo>
                    <a:moveTo>
                      <a:pt x="176" y="462"/>
                    </a:moveTo>
                    <a:cubicBezTo>
                      <a:pt x="169" y="464"/>
                      <a:pt x="162" y="466"/>
                      <a:pt x="156" y="467"/>
                    </a:cubicBezTo>
                    <a:cubicBezTo>
                      <a:pt x="159" y="471"/>
                      <a:pt x="162" y="476"/>
                      <a:pt x="165" y="479"/>
                    </a:cubicBezTo>
                    <a:cubicBezTo>
                      <a:pt x="173" y="478"/>
                      <a:pt x="180" y="477"/>
                      <a:pt x="188" y="475"/>
                    </a:cubicBezTo>
                    <a:cubicBezTo>
                      <a:pt x="184" y="472"/>
                      <a:pt x="180" y="467"/>
                      <a:pt x="176" y="462"/>
                    </a:cubicBezTo>
                    <a:moveTo>
                      <a:pt x="175" y="461"/>
                    </a:moveTo>
                    <a:cubicBezTo>
                      <a:pt x="173" y="461"/>
                      <a:pt x="171" y="461"/>
                      <a:pt x="168" y="461"/>
                    </a:cubicBezTo>
                    <a:cubicBezTo>
                      <a:pt x="164" y="463"/>
                      <a:pt x="159" y="464"/>
                      <a:pt x="155" y="466"/>
                    </a:cubicBezTo>
                    <a:cubicBezTo>
                      <a:pt x="155" y="466"/>
                      <a:pt x="155" y="466"/>
                      <a:pt x="155" y="466"/>
                    </a:cubicBezTo>
                    <a:cubicBezTo>
                      <a:pt x="162" y="465"/>
                      <a:pt x="168" y="463"/>
                      <a:pt x="175" y="461"/>
                    </a:cubicBezTo>
                    <a:cubicBezTo>
                      <a:pt x="175" y="461"/>
                      <a:pt x="175" y="461"/>
                      <a:pt x="175" y="461"/>
                    </a:cubicBezTo>
                    <a:moveTo>
                      <a:pt x="181" y="460"/>
                    </a:moveTo>
                    <a:cubicBezTo>
                      <a:pt x="180" y="460"/>
                      <a:pt x="180" y="460"/>
                      <a:pt x="180" y="460"/>
                    </a:cubicBezTo>
                    <a:cubicBezTo>
                      <a:pt x="180" y="460"/>
                      <a:pt x="180" y="460"/>
                      <a:pt x="180" y="460"/>
                    </a:cubicBezTo>
                    <a:cubicBezTo>
                      <a:pt x="181" y="460"/>
                      <a:pt x="181" y="460"/>
                      <a:pt x="181" y="460"/>
                    </a:cubicBezTo>
                    <a:moveTo>
                      <a:pt x="197" y="458"/>
                    </a:moveTo>
                    <a:cubicBezTo>
                      <a:pt x="195" y="459"/>
                      <a:pt x="192" y="459"/>
                      <a:pt x="190" y="459"/>
                    </a:cubicBezTo>
                    <a:cubicBezTo>
                      <a:pt x="187" y="460"/>
                      <a:pt x="184" y="460"/>
                      <a:pt x="181" y="461"/>
                    </a:cubicBezTo>
                    <a:cubicBezTo>
                      <a:pt x="185" y="466"/>
                      <a:pt x="189" y="470"/>
                      <a:pt x="192" y="475"/>
                    </a:cubicBezTo>
                    <a:cubicBezTo>
                      <a:pt x="198" y="474"/>
                      <a:pt x="203" y="473"/>
                      <a:pt x="208" y="472"/>
                    </a:cubicBezTo>
                    <a:cubicBezTo>
                      <a:pt x="204" y="468"/>
                      <a:pt x="201" y="464"/>
                      <a:pt x="197" y="458"/>
                    </a:cubicBezTo>
                    <a:moveTo>
                      <a:pt x="295" y="458"/>
                    </a:moveTo>
                    <a:cubicBezTo>
                      <a:pt x="291" y="459"/>
                      <a:pt x="286" y="460"/>
                      <a:pt x="282" y="460"/>
                    </a:cubicBezTo>
                    <a:cubicBezTo>
                      <a:pt x="285" y="465"/>
                      <a:pt x="288" y="470"/>
                      <a:pt x="291" y="474"/>
                    </a:cubicBezTo>
                    <a:cubicBezTo>
                      <a:pt x="288" y="473"/>
                      <a:pt x="283" y="468"/>
                      <a:pt x="278" y="461"/>
                    </a:cubicBezTo>
                    <a:cubicBezTo>
                      <a:pt x="274" y="462"/>
                      <a:pt x="270" y="462"/>
                      <a:pt x="267" y="463"/>
                    </a:cubicBezTo>
                    <a:cubicBezTo>
                      <a:pt x="270" y="467"/>
                      <a:pt x="274" y="471"/>
                      <a:pt x="277" y="475"/>
                    </a:cubicBezTo>
                    <a:cubicBezTo>
                      <a:pt x="283" y="476"/>
                      <a:pt x="290" y="477"/>
                      <a:pt x="297" y="478"/>
                    </a:cubicBezTo>
                    <a:cubicBezTo>
                      <a:pt x="302" y="478"/>
                      <a:pt x="308" y="477"/>
                      <a:pt x="314" y="477"/>
                    </a:cubicBezTo>
                    <a:cubicBezTo>
                      <a:pt x="308" y="472"/>
                      <a:pt x="302" y="466"/>
                      <a:pt x="295" y="458"/>
                    </a:cubicBezTo>
                    <a:moveTo>
                      <a:pt x="225" y="456"/>
                    </a:moveTo>
                    <a:cubicBezTo>
                      <a:pt x="225" y="456"/>
                      <a:pt x="225" y="456"/>
                      <a:pt x="224" y="456"/>
                    </a:cubicBezTo>
                    <a:cubicBezTo>
                      <a:pt x="217" y="456"/>
                      <a:pt x="210" y="457"/>
                      <a:pt x="203" y="458"/>
                    </a:cubicBezTo>
                    <a:cubicBezTo>
                      <a:pt x="206" y="463"/>
                      <a:pt x="209" y="467"/>
                      <a:pt x="212" y="471"/>
                    </a:cubicBezTo>
                    <a:cubicBezTo>
                      <a:pt x="214" y="471"/>
                      <a:pt x="216" y="471"/>
                      <a:pt x="218" y="470"/>
                    </a:cubicBezTo>
                    <a:cubicBezTo>
                      <a:pt x="218" y="470"/>
                      <a:pt x="218" y="470"/>
                      <a:pt x="218" y="470"/>
                    </a:cubicBezTo>
                    <a:cubicBezTo>
                      <a:pt x="219" y="468"/>
                      <a:pt x="221" y="468"/>
                      <a:pt x="226" y="468"/>
                    </a:cubicBezTo>
                    <a:cubicBezTo>
                      <a:pt x="228" y="468"/>
                      <a:pt x="230" y="468"/>
                      <a:pt x="233" y="468"/>
                    </a:cubicBezTo>
                    <a:cubicBezTo>
                      <a:pt x="234" y="468"/>
                      <a:pt x="235" y="468"/>
                      <a:pt x="236" y="467"/>
                    </a:cubicBezTo>
                    <a:cubicBezTo>
                      <a:pt x="232" y="464"/>
                      <a:pt x="229" y="460"/>
                      <a:pt x="225" y="456"/>
                    </a:cubicBezTo>
                    <a:moveTo>
                      <a:pt x="316" y="455"/>
                    </a:moveTo>
                    <a:cubicBezTo>
                      <a:pt x="311" y="456"/>
                      <a:pt x="306" y="457"/>
                      <a:pt x="301" y="458"/>
                    </a:cubicBezTo>
                    <a:cubicBezTo>
                      <a:pt x="307" y="465"/>
                      <a:pt x="312" y="471"/>
                      <a:pt x="317" y="477"/>
                    </a:cubicBezTo>
                    <a:cubicBezTo>
                      <a:pt x="320" y="477"/>
                      <a:pt x="323" y="476"/>
                      <a:pt x="325" y="476"/>
                    </a:cubicBezTo>
                    <a:cubicBezTo>
                      <a:pt x="328" y="476"/>
                      <a:pt x="330" y="476"/>
                      <a:pt x="333" y="475"/>
                    </a:cubicBezTo>
                    <a:cubicBezTo>
                      <a:pt x="328" y="473"/>
                      <a:pt x="322" y="466"/>
                      <a:pt x="316" y="455"/>
                    </a:cubicBezTo>
                    <a:moveTo>
                      <a:pt x="246" y="454"/>
                    </a:moveTo>
                    <a:cubicBezTo>
                      <a:pt x="241" y="454"/>
                      <a:pt x="236" y="455"/>
                      <a:pt x="232" y="455"/>
                    </a:cubicBezTo>
                    <a:cubicBezTo>
                      <a:pt x="235" y="459"/>
                      <a:pt x="238" y="463"/>
                      <a:pt x="241" y="467"/>
                    </a:cubicBezTo>
                    <a:cubicBezTo>
                      <a:pt x="244" y="466"/>
                      <a:pt x="248" y="465"/>
                      <a:pt x="252" y="465"/>
                    </a:cubicBezTo>
                    <a:cubicBezTo>
                      <a:pt x="250" y="461"/>
                      <a:pt x="248" y="458"/>
                      <a:pt x="246" y="454"/>
                    </a:cubicBezTo>
                    <a:moveTo>
                      <a:pt x="254" y="453"/>
                    </a:moveTo>
                    <a:cubicBezTo>
                      <a:pt x="253" y="453"/>
                      <a:pt x="252" y="453"/>
                      <a:pt x="251" y="454"/>
                    </a:cubicBezTo>
                    <a:cubicBezTo>
                      <a:pt x="253" y="457"/>
                      <a:pt x="255" y="461"/>
                      <a:pt x="257" y="464"/>
                    </a:cubicBezTo>
                    <a:cubicBezTo>
                      <a:pt x="258" y="464"/>
                      <a:pt x="260" y="463"/>
                      <a:pt x="262" y="463"/>
                    </a:cubicBezTo>
                    <a:cubicBezTo>
                      <a:pt x="259" y="460"/>
                      <a:pt x="256" y="457"/>
                      <a:pt x="254" y="453"/>
                    </a:cubicBezTo>
                    <a:moveTo>
                      <a:pt x="335" y="453"/>
                    </a:moveTo>
                    <a:cubicBezTo>
                      <a:pt x="330" y="453"/>
                      <a:pt x="325" y="454"/>
                      <a:pt x="320" y="455"/>
                    </a:cubicBezTo>
                    <a:cubicBezTo>
                      <a:pt x="325" y="463"/>
                      <a:pt x="330" y="470"/>
                      <a:pt x="335" y="475"/>
                    </a:cubicBezTo>
                    <a:cubicBezTo>
                      <a:pt x="339" y="475"/>
                      <a:pt x="343" y="475"/>
                      <a:pt x="346" y="474"/>
                    </a:cubicBezTo>
                    <a:cubicBezTo>
                      <a:pt x="343" y="473"/>
                      <a:pt x="341" y="472"/>
                      <a:pt x="341" y="470"/>
                    </a:cubicBezTo>
                    <a:cubicBezTo>
                      <a:pt x="340" y="468"/>
                      <a:pt x="341" y="466"/>
                      <a:pt x="344" y="464"/>
                    </a:cubicBezTo>
                    <a:cubicBezTo>
                      <a:pt x="341" y="460"/>
                      <a:pt x="338" y="457"/>
                      <a:pt x="335" y="453"/>
                    </a:cubicBezTo>
                    <a:moveTo>
                      <a:pt x="271" y="452"/>
                    </a:moveTo>
                    <a:cubicBezTo>
                      <a:pt x="267" y="452"/>
                      <a:pt x="263" y="452"/>
                      <a:pt x="260" y="453"/>
                    </a:cubicBezTo>
                    <a:cubicBezTo>
                      <a:pt x="262" y="456"/>
                      <a:pt x="264" y="459"/>
                      <a:pt x="266" y="462"/>
                    </a:cubicBezTo>
                    <a:cubicBezTo>
                      <a:pt x="270" y="462"/>
                      <a:pt x="274" y="461"/>
                      <a:pt x="277" y="460"/>
                    </a:cubicBezTo>
                    <a:cubicBezTo>
                      <a:pt x="275" y="458"/>
                      <a:pt x="273" y="455"/>
                      <a:pt x="271" y="452"/>
                    </a:cubicBezTo>
                    <a:moveTo>
                      <a:pt x="289" y="450"/>
                    </a:moveTo>
                    <a:cubicBezTo>
                      <a:pt x="285" y="450"/>
                      <a:pt x="280" y="451"/>
                      <a:pt x="276" y="451"/>
                    </a:cubicBezTo>
                    <a:cubicBezTo>
                      <a:pt x="278" y="454"/>
                      <a:pt x="280" y="457"/>
                      <a:pt x="282" y="460"/>
                    </a:cubicBezTo>
                    <a:cubicBezTo>
                      <a:pt x="286" y="459"/>
                      <a:pt x="290" y="458"/>
                      <a:pt x="295" y="458"/>
                    </a:cubicBezTo>
                    <a:cubicBezTo>
                      <a:pt x="293" y="455"/>
                      <a:pt x="291" y="453"/>
                      <a:pt x="289" y="450"/>
                    </a:cubicBezTo>
                    <a:moveTo>
                      <a:pt x="358" y="449"/>
                    </a:moveTo>
                    <a:cubicBezTo>
                      <a:pt x="351" y="450"/>
                      <a:pt x="345" y="451"/>
                      <a:pt x="339" y="452"/>
                    </a:cubicBezTo>
                    <a:cubicBezTo>
                      <a:pt x="341" y="456"/>
                      <a:pt x="344" y="459"/>
                      <a:pt x="346" y="462"/>
                    </a:cubicBezTo>
                    <a:cubicBezTo>
                      <a:pt x="349" y="460"/>
                      <a:pt x="354" y="457"/>
                      <a:pt x="360" y="455"/>
                    </a:cubicBezTo>
                    <a:cubicBezTo>
                      <a:pt x="359" y="453"/>
                      <a:pt x="359" y="451"/>
                      <a:pt x="358" y="449"/>
                    </a:cubicBezTo>
                    <a:moveTo>
                      <a:pt x="311" y="447"/>
                    </a:moveTo>
                    <a:cubicBezTo>
                      <a:pt x="306" y="448"/>
                      <a:pt x="300" y="449"/>
                      <a:pt x="295" y="449"/>
                    </a:cubicBezTo>
                    <a:cubicBezTo>
                      <a:pt x="297" y="452"/>
                      <a:pt x="299" y="454"/>
                      <a:pt x="300" y="457"/>
                    </a:cubicBezTo>
                    <a:cubicBezTo>
                      <a:pt x="305" y="456"/>
                      <a:pt x="310" y="455"/>
                      <a:pt x="315" y="454"/>
                    </a:cubicBezTo>
                    <a:cubicBezTo>
                      <a:pt x="314" y="452"/>
                      <a:pt x="313" y="450"/>
                      <a:pt x="311" y="447"/>
                    </a:cubicBezTo>
                    <a:moveTo>
                      <a:pt x="381" y="446"/>
                    </a:moveTo>
                    <a:cubicBezTo>
                      <a:pt x="375" y="447"/>
                      <a:pt x="369" y="448"/>
                      <a:pt x="362" y="449"/>
                    </a:cubicBezTo>
                    <a:cubicBezTo>
                      <a:pt x="363" y="450"/>
                      <a:pt x="364" y="451"/>
                      <a:pt x="365" y="453"/>
                    </a:cubicBezTo>
                    <a:cubicBezTo>
                      <a:pt x="369" y="451"/>
                      <a:pt x="375" y="449"/>
                      <a:pt x="381" y="446"/>
                    </a:cubicBezTo>
                    <a:cubicBezTo>
                      <a:pt x="381" y="446"/>
                      <a:pt x="381" y="446"/>
                      <a:pt x="381" y="446"/>
                    </a:cubicBezTo>
                    <a:moveTo>
                      <a:pt x="330" y="445"/>
                    </a:moveTo>
                    <a:cubicBezTo>
                      <a:pt x="325" y="446"/>
                      <a:pt x="321" y="446"/>
                      <a:pt x="316" y="447"/>
                    </a:cubicBezTo>
                    <a:cubicBezTo>
                      <a:pt x="317" y="449"/>
                      <a:pt x="318" y="451"/>
                      <a:pt x="320" y="454"/>
                    </a:cubicBezTo>
                    <a:cubicBezTo>
                      <a:pt x="324" y="453"/>
                      <a:pt x="329" y="452"/>
                      <a:pt x="334" y="451"/>
                    </a:cubicBezTo>
                    <a:cubicBezTo>
                      <a:pt x="333" y="449"/>
                      <a:pt x="331" y="447"/>
                      <a:pt x="330" y="445"/>
                    </a:cubicBezTo>
                    <a:moveTo>
                      <a:pt x="354" y="442"/>
                    </a:moveTo>
                    <a:cubicBezTo>
                      <a:pt x="348" y="443"/>
                      <a:pt x="341" y="444"/>
                      <a:pt x="335" y="445"/>
                    </a:cubicBezTo>
                    <a:cubicBezTo>
                      <a:pt x="336" y="447"/>
                      <a:pt x="337" y="449"/>
                      <a:pt x="338" y="450"/>
                    </a:cubicBezTo>
                    <a:cubicBezTo>
                      <a:pt x="344" y="450"/>
                      <a:pt x="350" y="449"/>
                      <a:pt x="357" y="448"/>
                    </a:cubicBezTo>
                    <a:cubicBezTo>
                      <a:pt x="356" y="446"/>
                      <a:pt x="355" y="444"/>
                      <a:pt x="354" y="442"/>
                    </a:cubicBezTo>
                    <a:moveTo>
                      <a:pt x="377" y="439"/>
                    </a:moveTo>
                    <a:cubicBezTo>
                      <a:pt x="370" y="440"/>
                      <a:pt x="364" y="441"/>
                      <a:pt x="358" y="442"/>
                    </a:cubicBezTo>
                    <a:cubicBezTo>
                      <a:pt x="359" y="443"/>
                      <a:pt x="360" y="445"/>
                      <a:pt x="361" y="447"/>
                    </a:cubicBezTo>
                    <a:cubicBezTo>
                      <a:pt x="367" y="446"/>
                      <a:pt x="374" y="445"/>
                      <a:pt x="380" y="444"/>
                    </a:cubicBezTo>
                    <a:cubicBezTo>
                      <a:pt x="379" y="442"/>
                      <a:pt x="378" y="441"/>
                      <a:pt x="377" y="439"/>
                    </a:cubicBezTo>
                    <a:moveTo>
                      <a:pt x="1401" y="439"/>
                    </a:moveTo>
                    <a:cubicBezTo>
                      <a:pt x="1401" y="441"/>
                      <a:pt x="1401" y="443"/>
                      <a:pt x="1401" y="446"/>
                    </a:cubicBezTo>
                    <a:cubicBezTo>
                      <a:pt x="1411" y="447"/>
                      <a:pt x="1421" y="447"/>
                      <a:pt x="1432" y="449"/>
                    </a:cubicBezTo>
                    <a:cubicBezTo>
                      <a:pt x="1432" y="448"/>
                      <a:pt x="1432" y="448"/>
                      <a:pt x="1433" y="448"/>
                    </a:cubicBezTo>
                    <a:cubicBezTo>
                      <a:pt x="1432" y="448"/>
                      <a:pt x="1431" y="448"/>
                      <a:pt x="1430" y="447"/>
                    </a:cubicBezTo>
                    <a:cubicBezTo>
                      <a:pt x="1420" y="444"/>
                      <a:pt x="1411" y="441"/>
                      <a:pt x="1401" y="439"/>
                    </a:cubicBezTo>
                    <a:moveTo>
                      <a:pt x="402" y="435"/>
                    </a:moveTo>
                    <a:cubicBezTo>
                      <a:pt x="396" y="436"/>
                      <a:pt x="389" y="437"/>
                      <a:pt x="382" y="438"/>
                    </a:cubicBezTo>
                    <a:cubicBezTo>
                      <a:pt x="383" y="440"/>
                      <a:pt x="384" y="441"/>
                      <a:pt x="385" y="443"/>
                    </a:cubicBezTo>
                    <a:cubicBezTo>
                      <a:pt x="389" y="442"/>
                      <a:pt x="393" y="442"/>
                      <a:pt x="396" y="441"/>
                    </a:cubicBezTo>
                    <a:cubicBezTo>
                      <a:pt x="399" y="440"/>
                      <a:pt x="402" y="440"/>
                      <a:pt x="404" y="439"/>
                    </a:cubicBezTo>
                    <a:cubicBezTo>
                      <a:pt x="404" y="438"/>
                      <a:pt x="403" y="436"/>
                      <a:pt x="402" y="435"/>
                    </a:cubicBezTo>
                    <a:moveTo>
                      <a:pt x="423" y="432"/>
                    </a:moveTo>
                    <a:cubicBezTo>
                      <a:pt x="418" y="433"/>
                      <a:pt x="412" y="434"/>
                      <a:pt x="406" y="435"/>
                    </a:cubicBezTo>
                    <a:cubicBezTo>
                      <a:pt x="407" y="436"/>
                      <a:pt x="408" y="437"/>
                      <a:pt x="408" y="438"/>
                    </a:cubicBezTo>
                    <a:cubicBezTo>
                      <a:pt x="413" y="436"/>
                      <a:pt x="418" y="434"/>
                      <a:pt x="424" y="433"/>
                    </a:cubicBezTo>
                    <a:cubicBezTo>
                      <a:pt x="424" y="433"/>
                      <a:pt x="424" y="432"/>
                      <a:pt x="423" y="432"/>
                    </a:cubicBezTo>
                    <a:moveTo>
                      <a:pt x="436" y="430"/>
                    </a:moveTo>
                    <a:cubicBezTo>
                      <a:pt x="433" y="430"/>
                      <a:pt x="431" y="430"/>
                      <a:pt x="429" y="431"/>
                    </a:cubicBezTo>
                    <a:cubicBezTo>
                      <a:pt x="429" y="431"/>
                      <a:pt x="429" y="431"/>
                      <a:pt x="429" y="431"/>
                    </a:cubicBezTo>
                    <a:cubicBezTo>
                      <a:pt x="431" y="431"/>
                      <a:pt x="434" y="430"/>
                      <a:pt x="436" y="430"/>
                    </a:cubicBezTo>
                    <a:moveTo>
                      <a:pt x="1178" y="416"/>
                    </a:moveTo>
                    <a:cubicBezTo>
                      <a:pt x="1169" y="416"/>
                      <a:pt x="1161" y="416"/>
                      <a:pt x="1152" y="417"/>
                    </a:cubicBezTo>
                    <a:cubicBezTo>
                      <a:pt x="1153" y="418"/>
                      <a:pt x="1153" y="420"/>
                      <a:pt x="1154" y="422"/>
                    </a:cubicBezTo>
                    <a:cubicBezTo>
                      <a:pt x="1159" y="422"/>
                      <a:pt x="1163" y="421"/>
                      <a:pt x="1167" y="421"/>
                    </a:cubicBezTo>
                    <a:cubicBezTo>
                      <a:pt x="1167" y="421"/>
                      <a:pt x="1168" y="421"/>
                      <a:pt x="1168" y="421"/>
                    </a:cubicBezTo>
                    <a:cubicBezTo>
                      <a:pt x="1171" y="419"/>
                      <a:pt x="1174" y="418"/>
                      <a:pt x="1178" y="416"/>
                    </a:cubicBezTo>
                    <a:moveTo>
                      <a:pt x="1148" y="402"/>
                    </a:moveTo>
                    <a:cubicBezTo>
                      <a:pt x="1149" y="403"/>
                      <a:pt x="1149" y="404"/>
                      <a:pt x="1149" y="405"/>
                    </a:cubicBezTo>
                    <a:cubicBezTo>
                      <a:pt x="1151" y="405"/>
                      <a:pt x="1154" y="405"/>
                      <a:pt x="1156" y="405"/>
                    </a:cubicBezTo>
                    <a:cubicBezTo>
                      <a:pt x="1167" y="405"/>
                      <a:pt x="1179" y="405"/>
                      <a:pt x="1190" y="405"/>
                    </a:cubicBezTo>
                    <a:cubicBezTo>
                      <a:pt x="1176" y="404"/>
                      <a:pt x="1162" y="403"/>
                      <a:pt x="1148" y="402"/>
                    </a:cubicBezTo>
                    <a:moveTo>
                      <a:pt x="1146" y="392"/>
                    </a:moveTo>
                    <a:cubicBezTo>
                      <a:pt x="1146" y="393"/>
                      <a:pt x="1146" y="394"/>
                      <a:pt x="1146" y="395"/>
                    </a:cubicBezTo>
                    <a:cubicBezTo>
                      <a:pt x="1155" y="396"/>
                      <a:pt x="1163" y="397"/>
                      <a:pt x="1171" y="398"/>
                    </a:cubicBezTo>
                    <a:cubicBezTo>
                      <a:pt x="1163" y="396"/>
                      <a:pt x="1155" y="394"/>
                      <a:pt x="1147" y="393"/>
                    </a:cubicBezTo>
                    <a:cubicBezTo>
                      <a:pt x="1147" y="393"/>
                      <a:pt x="1146" y="393"/>
                      <a:pt x="1146" y="392"/>
                    </a:cubicBezTo>
                    <a:moveTo>
                      <a:pt x="1209" y="392"/>
                    </a:moveTo>
                    <a:cubicBezTo>
                      <a:pt x="1217" y="395"/>
                      <a:pt x="1224" y="398"/>
                      <a:pt x="1232" y="401"/>
                    </a:cubicBezTo>
                    <a:cubicBezTo>
                      <a:pt x="1238" y="400"/>
                      <a:pt x="1244" y="399"/>
                      <a:pt x="1251" y="399"/>
                    </a:cubicBezTo>
                    <a:cubicBezTo>
                      <a:pt x="1238" y="396"/>
                      <a:pt x="1224" y="394"/>
                      <a:pt x="1209" y="392"/>
                    </a:cubicBezTo>
                    <a:moveTo>
                      <a:pt x="882" y="368"/>
                    </a:moveTo>
                    <a:cubicBezTo>
                      <a:pt x="882" y="368"/>
                      <a:pt x="882" y="368"/>
                      <a:pt x="882" y="368"/>
                    </a:cubicBezTo>
                    <a:cubicBezTo>
                      <a:pt x="881" y="368"/>
                      <a:pt x="880" y="369"/>
                      <a:pt x="879" y="369"/>
                    </a:cubicBezTo>
                    <a:cubicBezTo>
                      <a:pt x="879" y="369"/>
                      <a:pt x="879" y="369"/>
                      <a:pt x="879" y="369"/>
                    </a:cubicBezTo>
                    <a:cubicBezTo>
                      <a:pt x="880" y="369"/>
                      <a:pt x="881" y="368"/>
                      <a:pt x="882" y="368"/>
                    </a:cubicBezTo>
                    <a:moveTo>
                      <a:pt x="892" y="361"/>
                    </a:moveTo>
                    <a:cubicBezTo>
                      <a:pt x="892" y="361"/>
                      <a:pt x="891" y="361"/>
                      <a:pt x="891" y="361"/>
                    </a:cubicBezTo>
                    <a:cubicBezTo>
                      <a:pt x="889" y="362"/>
                      <a:pt x="887" y="364"/>
                      <a:pt x="885" y="365"/>
                    </a:cubicBezTo>
                    <a:cubicBezTo>
                      <a:pt x="886" y="365"/>
                      <a:pt x="886" y="365"/>
                      <a:pt x="886" y="365"/>
                    </a:cubicBezTo>
                    <a:cubicBezTo>
                      <a:pt x="888" y="364"/>
                      <a:pt x="890" y="362"/>
                      <a:pt x="892" y="361"/>
                    </a:cubicBezTo>
                    <a:moveTo>
                      <a:pt x="1036" y="360"/>
                    </a:moveTo>
                    <a:cubicBezTo>
                      <a:pt x="1035" y="360"/>
                      <a:pt x="1033" y="360"/>
                      <a:pt x="1032" y="360"/>
                    </a:cubicBezTo>
                    <a:cubicBezTo>
                      <a:pt x="1030" y="361"/>
                      <a:pt x="1027" y="362"/>
                      <a:pt x="1024" y="363"/>
                    </a:cubicBezTo>
                    <a:cubicBezTo>
                      <a:pt x="1024" y="363"/>
                      <a:pt x="1024" y="363"/>
                      <a:pt x="1024" y="363"/>
                    </a:cubicBezTo>
                    <a:cubicBezTo>
                      <a:pt x="1024" y="363"/>
                      <a:pt x="1024" y="363"/>
                      <a:pt x="1024" y="363"/>
                    </a:cubicBezTo>
                    <a:cubicBezTo>
                      <a:pt x="1024" y="363"/>
                      <a:pt x="1023" y="364"/>
                      <a:pt x="1023" y="364"/>
                    </a:cubicBezTo>
                    <a:cubicBezTo>
                      <a:pt x="1022" y="365"/>
                      <a:pt x="1021" y="365"/>
                      <a:pt x="1020" y="366"/>
                    </a:cubicBezTo>
                    <a:cubicBezTo>
                      <a:pt x="1025" y="364"/>
                      <a:pt x="1031" y="362"/>
                      <a:pt x="1036" y="360"/>
                    </a:cubicBezTo>
                    <a:moveTo>
                      <a:pt x="1065" y="341"/>
                    </a:moveTo>
                    <a:cubicBezTo>
                      <a:pt x="1063" y="342"/>
                      <a:pt x="1063" y="342"/>
                      <a:pt x="1063" y="342"/>
                    </a:cubicBezTo>
                    <a:cubicBezTo>
                      <a:pt x="1063" y="342"/>
                      <a:pt x="1063" y="342"/>
                      <a:pt x="1063" y="342"/>
                    </a:cubicBezTo>
                    <a:cubicBezTo>
                      <a:pt x="1064" y="343"/>
                      <a:pt x="1066" y="343"/>
                      <a:pt x="1068" y="343"/>
                    </a:cubicBezTo>
                    <a:cubicBezTo>
                      <a:pt x="1068" y="343"/>
                      <a:pt x="1067" y="342"/>
                      <a:pt x="1067" y="342"/>
                    </a:cubicBezTo>
                    <a:cubicBezTo>
                      <a:pt x="1067" y="343"/>
                      <a:pt x="1067" y="343"/>
                      <a:pt x="1067" y="343"/>
                    </a:cubicBezTo>
                    <a:cubicBezTo>
                      <a:pt x="1066" y="342"/>
                      <a:pt x="1066" y="342"/>
                      <a:pt x="1065" y="341"/>
                    </a:cubicBezTo>
                    <a:moveTo>
                      <a:pt x="1065" y="341"/>
                    </a:moveTo>
                    <a:cubicBezTo>
                      <a:pt x="1064" y="341"/>
                      <a:pt x="1063" y="341"/>
                      <a:pt x="1063" y="342"/>
                    </a:cubicBezTo>
                    <a:cubicBezTo>
                      <a:pt x="1063" y="342"/>
                      <a:pt x="1063" y="342"/>
                      <a:pt x="1063" y="342"/>
                    </a:cubicBezTo>
                    <a:cubicBezTo>
                      <a:pt x="1064" y="341"/>
                      <a:pt x="1064" y="341"/>
                      <a:pt x="1064" y="341"/>
                    </a:cubicBezTo>
                    <a:cubicBezTo>
                      <a:pt x="1065" y="341"/>
                      <a:pt x="1065" y="341"/>
                      <a:pt x="1065" y="341"/>
                    </a:cubicBezTo>
                    <a:cubicBezTo>
                      <a:pt x="1065" y="341"/>
                      <a:pt x="1065" y="341"/>
                      <a:pt x="1065" y="341"/>
                    </a:cubicBezTo>
                    <a:moveTo>
                      <a:pt x="1049" y="340"/>
                    </a:moveTo>
                    <a:cubicBezTo>
                      <a:pt x="1049" y="340"/>
                      <a:pt x="1049" y="340"/>
                      <a:pt x="1049" y="340"/>
                    </a:cubicBezTo>
                    <a:cubicBezTo>
                      <a:pt x="1049" y="340"/>
                      <a:pt x="1049" y="340"/>
                      <a:pt x="1049" y="340"/>
                    </a:cubicBezTo>
                    <a:cubicBezTo>
                      <a:pt x="1049" y="340"/>
                      <a:pt x="1049" y="340"/>
                      <a:pt x="1049" y="340"/>
                    </a:cubicBezTo>
                    <a:cubicBezTo>
                      <a:pt x="1049" y="340"/>
                      <a:pt x="1049" y="340"/>
                      <a:pt x="1049" y="340"/>
                    </a:cubicBezTo>
                    <a:moveTo>
                      <a:pt x="1073" y="339"/>
                    </a:moveTo>
                    <a:cubicBezTo>
                      <a:pt x="1072" y="339"/>
                      <a:pt x="1072" y="339"/>
                      <a:pt x="1071" y="340"/>
                    </a:cubicBezTo>
                    <a:cubicBezTo>
                      <a:pt x="1072" y="341"/>
                      <a:pt x="1072" y="341"/>
                      <a:pt x="1072" y="341"/>
                    </a:cubicBezTo>
                    <a:cubicBezTo>
                      <a:pt x="1072" y="340"/>
                      <a:pt x="1073" y="340"/>
                      <a:pt x="1073" y="339"/>
                    </a:cubicBezTo>
                    <a:cubicBezTo>
                      <a:pt x="1073" y="339"/>
                      <a:pt x="1073" y="339"/>
                      <a:pt x="1073" y="339"/>
                    </a:cubicBezTo>
                    <a:moveTo>
                      <a:pt x="1072" y="337"/>
                    </a:moveTo>
                    <a:cubicBezTo>
                      <a:pt x="1072" y="337"/>
                      <a:pt x="1071" y="338"/>
                      <a:pt x="1070" y="338"/>
                    </a:cubicBezTo>
                    <a:cubicBezTo>
                      <a:pt x="1071" y="339"/>
                      <a:pt x="1071" y="339"/>
                      <a:pt x="1071" y="339"/>
                    </a:cubicBezTo>
                    <a:cubicBezTo>
                      <a:pt x="1071" y="338"/>
                      <a:pt x="1072" y="338"/>
                      <a:pt x="1072" y="338"/>
                    </a:cubicBezTo>
                    <a:cubicBezTo>
                      <a:pt x="1072" y="337"/>
                      <a:pt x="1072" y="337"/>
                      <a:pt x="1072" y="337"/>
                    </a:cubicBezTo>
                    <a:moveTo>
                      <a:pt x="1053" y="336"/>
                    </a:moveTo>
                    <a:cubicBezTo>
                      <a:pt x="1053" y="336"/>
                      <a:pt x="1052" y="337"/>
                      <a:pt x="1052" y="338"/>
                    </a:cubicBezTo>
                    <a:cubicBezTo>
                      <a:pt x="1052" y="339"/>
                      <a:pt x="1053" y="340"/>
                      <a:pt x="1053" y="341"/>
                    </a:cubicBezTo>
                    <a:cubicBezTo>
                      <a:pt x="1054" y="341"/>
                      <a:pt x="1054" y="341"/>
                      <a:pt x="1054" y="341"/>
                    </a:cubicBezTo>
                    <a:cubicBezTo>
                      <a:pt x="1054" y="339"/>
                      <a:pt x="1054" y="337"/>
                      <a:pt x="1053" y="336"/>
                    </a:cubicBezTo>
                    <a:moveTo>
                      <a:pt x="1075" y="336"/>
                    </a:moveTo>
                    <a:cubicBezTo>
                      <a:pt x="1075" y="336"/>
                      <a:pt x="1075" y="336"/>
                      <a:pt x="1075" y="336"/>
                    </a:cubicBezTo>
                    <a:cubicBezTo>
                      <a:pt x="1075" y="336"/>
                      <a:pt x="1075" y="336"/>
                      <a:pt x="1075" y="336"/>
                    </a:cubicBezTo>
                    <a:cubicBezTo>
                      <a:pt x="1075" y="336"/>
                      <a:pt x="1075" y="336"/>
                      <a:pt x="1075" y="336"/>
                    </a:cubicBezTo>
                    <a:cubicBezTo>
                      <a:pt x="1075" y="336"/>
                      <a:pt x="1075" y="336"/>
                      <a:pt x="1075" y="336"/>
                    </a:cubicBezTo>
                    <a:moveTo>
                      <a:pt x="1091" y="335"/>
                    </a:moveTo>
                    <a:cubicBezTo>
                      <a:pt x="1091" y="335"/>
                      <a:pt x="1091" y="335"/>
                      <a:pt x="1091" y="335"/>
                    </a:cubicBezTo>
                    <a:cubicBezTo>
                      <a:pt x="1091" y="335"/>
                      <a:pt x="1091" y="335"/>
                      <a:pt x="1091" y="335"/>
                    </a:cubicBezTo>
                    <a:cubicBezTo>
                      <a:pt x="1091" y="335"/>
                      <a:pt x="1091" y="335"/>
                      <a:pt x="1091" y="335"/>
                    </a:cubicBezTo>
                    <a:moveTo>
                      <a:pt x="1093" y="333"/>
                    </a:moveTo>
                    <a:cubicBezTo>
                      <a:pt x="1093" y="333"/>
                      <a:pt x="1093" y="334"/>
                      <a:pt x="1092" y="334"/>
                    </a:cubicBezTo>
                    <a:cubicBezTo>
                      <a:pt x="1092" y="334"/>
                      <a:pt x="1092" y="334"/>
                      <a:pt x="1092" y="334"/>
                    </a:cubicBezTo>
                    <a:cubicBezTo>
                      <a:pt x="1093" y="334"/>
                      <a:pt x="1093" y="334"/>
                      <a:pt x="1094" y="334"/>
                    </a:cubicBezTo>
                    <a:cubicBezTo>
                      <a:pt x="1093" y="333"/>
                      <a:pt x="1093" y="333"/>
                      <a:pt x="1093" y="333"/>
                    </a:cubicBezTo>
                    <a:moveTo>
                      <a:pt x="1056" y="333"/>
                    </a:moveTo>
                    <a:cubicBezTo>
                      <a:pt x="1056" y="333"/>
                      <a:pt x="1055" y="334"/>
                      <a:pt x="1055" y="334"/>
                    </a:cubicBezTo>
                    <a:cubicBezTo>
                      <a:pt x="1056" y="336"/>
                      <a:pt x="1057" y="339"/>
                      <a:pt x="1058" y="342"/>
                    </a:cubicBezTo>
                    <a:cubicBezTo>
                      <a:pt x="1058" y="342"/>
                      <a:pt x="1059" y="342"/>
                      <a:pt x="1059" y="342"/>
                    </a:cubicBezTo>
                    <a:cubicBezTo>
                      <a:pt x="1058" y="339"/>
                      <a:pt x="1057" y="336"/>
                      <a:pt x="1056" y="333"/>
                    </a:cubicBezTo>
                    <a:moveTo>
                      <a:pt x="1081" y="332"/>
                    </a:moveTo>
                    <a:cubicBezTo>
                      <a:pt x="1080" y="333"/>
                      <a:pt x="1079" y="333"/>
                      <a:pt x="1078" y="334"/>
                    </a:cubicBezTo>
                    <a:cubicBezTo>
                      <a:pt x="1078" y="334"/>
                      <a:pt x="1078" y="334"/>
                      <a:pt x="1078" y="334"/>
                    </a:cubicBezTo>
                    <a:cubicBezTo>
                      <a:pt x="1079" y="334"/>
                      <a:pt x="1079" y="334"/>
                      <a:pt x="1079" y="334"/>
                    </a:cubicBezTo>
                    <a:cubicBezTo>
                      <a:pt x="1079" y="334"/>
                      <a:pt x="1080" y="333"/>
                      <a:pt x="1081" y="332"/>
                    </a:cubicBezTo>
                    <a:moveTo>
                      <a:pt x="1090" y="332"/>
                    </a:moveTo>
                    <a:cubicBezTo>
                      <a:pt x="1089" y="332"/>
                      <a:pt x="1088" y="333"/>
                      <a:pt x="1088" y="333"/>
                    </a:cubicBezTo>
                    <a:cubicBezTo>
                      <a:pt x="1087" y="333"/>
                      <a:pt x="1087" y="333"/>
                      <a:pt x="1087" y="333"/>
                    </a:cubicBezTo>
                    <a:cubicBezTo>
                      <a:pt x="1088" y="333"/>
                      <a:pt x="1089" y="332"/>
                      <a:pt x="1090" y="332"/>
                    </a:cubicBezTo>
                    <a:cubicBezTo>
                      <a:pt x="1090" y="332"/>
                      <a:pt x="1090" y="332"/>
                      <a:pt x="1090" y="332"/>
                    </a:cubicBezTo>
                    <a:moveTo>
                      <a:pt x="1097" y="330"/>
                    </a:moveTo>
                    <a:cubicBezTo>
                      <a:pt x="1096" y="331"/>
                      <a:pt x="1096" y="331"/>
                      <a:pt x="1096" y="331"/>
                    </a:cubicBezTo>
                    <a:cubicBezTo>
                      <a:pt x="1096" y="331"/>
                      <a:pt x="1096" y="332"/>
                      <a:pt x="1096" y="332"/>
                    </a:cubicBezTo>
                    <a:cubicBezTo>
                      <a:pt x="1097" y="332"/>
                      <a:pt x="1097" y="332"/>
                      <a:pt x="1097" y="332"/>
                    </a:cubicBezTo>
                    <a:cubicBezTo>
                      <a:pt x="1097" y="331"/>
                      <a:pt x="1097" y="331"/>
                      <a:pt x="1097" y="330"/>
                    </a:cubicBezTo>
                    <a:moveTo>
                      <a:pt x="1060" y="329"/>
                    </a:moveTo>
                    <a:cubicBezTo>
                      <a:pt x="1059" y="330"/>
                      <a:pt x="1059" y="330"/>
                      <a:pt x="1058" y="331"/>
                    </a:cubicBezTo>
                    <a:cubicBezTo>
                      <a:pt x="1060" y="334"/>
                      <a:pt x="1061" y="337"/>
                      <a:pt x="1062" y="340"/>
                    </a:cubicBezTo>
                    <a:cubicBezTo>
                      <a:pt x="1063" y="340"/>
                      <a:pt x="1063" y="339"/>
                      <a:pt x="1064" y="339"/>
                    </a:cubicBezTo>
                    <a:cubicBezTo>
                      <a:pt x="1064" y="337"/>
                      <a:pt x="1063" y="336"/>
                      <a:pt x="1063" y="334"/>
                    </a:cubicBezTo>
                    <a:cubicBezTo>
                      <a:pt x="1062" y="332"/>
                      <a:pt x="1061" y="331"/>
                      <a:pt x="1060" y="329"/>
                    </a:cubicBezTo>
                    <a:moveTo>
                      <a:pt x="1100" y="329"/>
                    </a:moveTo>
                    <a:cubicBezTo>
                      <a:pt x="1100" y="329"/>
                      <a:pt x="1100" y="329"/>
                      <a:pt x="1100" y="329"/>
                    </a:cubicBezTo>
                    <a:cubicBezTo>
                      <a:pt x="1100" y="329"/>
                      <a:pt x="1100" y="330"/>
                      <a:pt x="1100" y="330"/>
                    </a:cubicBezTo>
                    <a:cubicBezTo>
                      <a:pt x="1100" y="330"/>
                      <a:pt x="1100" y="330"/>
                      <a:pt x="1100" y="330"/>
                    </a:cubicBezTo>
                    <a:cubicBezTo>
                      <a:pt x="1100" y="330"/>
                      <a:pt x="1100" y="329"/>
                      <a:pt x="1100" y="329"/>
                    </a:cubicBezTo>
                    <a:moveTo>
                      <a:pt x="1093" y="329"/>
                    </a:moveTo>
                    <a:cubicBezTo>
                      <a:pt x="1092" y="329"/>
                      <a:pt x="1092" y="329"/>
                      <a:pt x="1092" y="329"/>
                    </a:cubicBezTo>
                    <a:cubicBezTo>
                      <a:pt x="1092" y="330"/>
                      <a:pt x="1092" y="330"/>
                      <a:pt x="1092" y="330"/>
                    </a:cubicBezTo>
                    <a:cubicBezTo>
                      <a:pt x="1092" y="330"/>
                      <a:pt x="1092" y="330"/>
                      <a:pt x="1092" y="330"/>
                    </a:cubicBezTo>
                    <a:cubicBezTo>
                      <a:pt x="1093" y="329"/>
                      <a:pt x="1093" y="329"/>
                      <a:pt x="1093" y="329"/>
                    </a:cubicBezTo>
                    <a:cubicBezTo>
                      <a:pt x="1093" y="329"/>
                      <a:pt x="1093" y="329"/>
                      <a:pt x="1093" y="329"/>
                    </a:cubicBezTo>
                    <a:moveTo>
                      <a:pt x="1100" y="327"/>
                    </a:moveTo>
                    <a:cubicBezTo>
                      <a:pt x="1100" y="327"/>
                      <a:pt x="1100" y="327"/>
                      <a:pt x="1100" y="327"/>
                    </a:cubicBezTo>
                    <a:cubicBezTo>
                      <a:pt x="1100" y="327"/>
                      <a:pt x="1100" y="327"/>
                      <a:pt x="1100" y="327"/>
                    </a:cubicBezTo>
                    <a:cubicBezTo>
                      <a:pt x="1100" y="327"/>
                      <a:pt x="1100" y="327"/>
                      <a:pt x="1100" y="327"/>
                    </a:cubicBezTo>
                    <a:cubicBezTo>
                      <a:pt x="1100" y="327"/>
                      <a:pt x="1100" y="327"/>
                      <a:pt x="1100" y="327"/>
                    </a:cubicBezTo>
                    <a:moveTo>
                      <a:pt x="1092" y="323"/>
                    </a:moveTo>
                    <a:cubicBezTo>
                      <a:pt x="1092" y="323"/>
                      <a:pt x="1092" y="323"/>
                      <a:pt x="1092" y="323"/>
                    </a:cubicBezTo>
                    <a:cubicBezTo>
                      <a:pt x="1092" y="324"/>
                      <a:pt x="1092" y="324"/>
                      <a:pt x="1092" y="324"/>
                    </a:cubicBezTo>
                    <a:cubicBezTo>
                      <a:pt x="1092" y="324"/>
                      <a:pt x="1092" y="324"/>
                      <a:pt x="1092" y="324"/>
                    </a:cubicBezTo>
                    <a:cubicBezTo>
                      <a:pt x="1092" y="323"/>
                      <a:pt x="1092" y="323"/>
                      <a:pt x="1092" y="323"/>
                    </a:cubicBezTo>
                    <a:moveTo>
                      <a:pt x="1107" y="323"/>
                    </a:moveTo>
                    <a:cubicBezTo>
                      <a:pt x="1107" y="323"/>
                      <a:pt x="1107" y="323"/>
                      <a:pt x="1107" y="323"/>
                    </a:cubicBezTo>
                    <a:cubicBezTo>
                      <a:pt x="1107" y="323"/>
                      <a:pt x="1107" y="323"/>
                      <a:pt x="1107" y="323"/>
                    </a:cubicBezTo>
                    <a:cubicBezTo>
                      <a:pt x="1107" y="323"/>
                      <a:pt x="1107" y="323"/>
                      <a:pt x="1107" y="323"/>
                    </a:cubicBezTo>
                    <a:moveTo>
                      <a:pt x="1111" y="320"/>
                    </a:moveTo>
                    <a:cubicBezTo>
                      <a:pt x="1111" y="320"/>
                      <a:pt x="1111" y="320"/>
                      <a:pt x="1111" y="320"/>
                    </a:cubicBezTo>
                    <a:cubicBezTo>
                      <a:pt x="1111" y="320"/>
                      <a:pt x="1111" y="320"/>
                      <a:pt x="1111" y="320"/>
                    </a:cubicBezTo>
                    <a:cubicBezTo>
                      <a:pt x="1111" y="320"/>
                      <a:pt x="1111" y="320"/>
                      <a:pt x="1111" y="320"/>
                    </a:cubicBezTo>
                    <a:moveTo>
                      <a:pt x="1069" y="319"/>
                    </a:moveTo>
                    <a:cubicBezTo>
                      <a:pt x="1069" y="320"/>
                      <a:pt x="1068" y="320"/>
                      <a:pt x="1068" y="321"/>
                    </a:cubicBezTo>
                    <a:cubicBezTo>
                      <a:pt x="1070" y="326"/>
                      <a:pt x="1071" y="331"/>
                      <a:pt x="1070" y="335"/>
                    </a:cubicBezTo>
                    <a:cubicBezTo>
                      <a:pt x="1068" y="334"/>
                      <a:pt x="1066" y="329"/>
                      <a:pt x="1065" y="323"/>
                    </a:cubicBezTo>
                    <a:cubicBezTo>
                      <a:pt x="1065" y="324"/>
                      <a:pt x="1064" y="325"/>
                      <a:pt x="1063" y="326"/>
                    </a:cubicBezTo>
                    <a:cubicBezTo>
                      <a:pt x="1064" y="327"/>
                      <a:pt x="1065" y="329"/>
                      <a:pt x="1065" y="330"/>
                    </a:cubicBezTo>
                    <a:cubicBezTo>
                      <a:pt x="1067" y="332"/>
                      <a:pt x="1068" y="334"/>
                      <a:pt x="1069" y="336"/>
                    </a:cubicBezTo>
                    <a:cubicBezTo>
                      <a:pt x="1070" y="335"/>
                      <a:pt x="1071" y="335"/>
                      <a:pt x="1071" y="334"/>
                    </a:cubicBezTo>
                    <a:cubicBezTo>
                      <a:pt x="1070" y="330"/>
                      <a:pt x="1070" y="324"/>
                      <a:pt x="1069" y="319"/>
                    </a:cubicBezTo>
                    <a:moveTo>
                      <a:pt x="1071" y="317"/>
                    </a:moveTo>
                    <a:cubicBezTo>
                      <a:pt x="1071" y="317"/>
                      <a:pt x="1071" y="318"/>
                      <a:pt x="1071" y="318"/>
                    </a:cubicBezTo>
                    <a:cubicBezTo>
                      <a:pt x="1071" y="319"/>
                      <a:pt x="1072" y="321"/>
                      <a:pt x="1072" y="322"/>
                    </a:cubicBezTo>
                    <a:cubicBezTo>
                      <a:pt x="1072" y="320"/>
                      <a:pt x="1072" y="319"/>
                      <a:pt x="1071" y="317"/>
                    </a:cubicBezTo>
                    <a:moveTo>
                      <a:pt x="1111" y="316"/>
                    </a:moveTo>
                    <a:cubicBezTo>
                      <a:pt x="1111" y="316"/>
                      <a:pt x="1111" y="317"/>
                      <a:pt x="1111" y="317"/>
                    </a:cubicBezTo>
                    <a:cubicBezTo>
                      <a:pt x="1111" y="317"/>
                      <a:pt x="1111" y="317"/>
                      <a:pt x="1111" y="317"/>
                    </a:cubicBezTo>
                    <a:cubicBezTo>
                      <a:pt x="1111" y="317"/>
                      <a:pt x="1111" y="316"/>
                      <a:pt x="1111" y="316"/>
                    </a:cubicBezTo>
                    <a:moveTo>
                      <a:pt x="1076" y="312"/>
                    </a:moveTo>
                    <a:cubicBezTo>
                      <a:pt x="1075" y="313"/>
                      <a:pt x="1074" y="314"/>
                      <a:pt x="1073" y="315"/>
                    </a:cubicBezTo>
                    <a:cubicBezTo>
                      <a:pt x="1075" y="320"/>
                      <a:pt x="1076" y="326"/>
                      <a:pt x="1078" y="331"/>
                    </a:cubicBezTo>
                    <a:cubicBezTo>
                      <a:pt x="1078" y="330"/>
                      <a:pt x="1079" y="330"/>
                      <a:pt x="1080" y="329"/>
                    </a:cubicBezTo>
                    <a:cubicBezTo>
                      <a:pt x="1079" y="326"/>
                      <a:pt x="1078" y="320"/>
                      <a:pt x="1077" y="316"/>
                    </a:cubicBezTo>
                    <a:cubicBezTo>
                      <a:pt x="1076" y="315"/>
                      <a:pt x="1076" y="313"/>
                      <a:pt x="1076" y="312"/>
                    </a:cubicBezTo>
                    <a:moveTo>
                      <a:pt x="964" y="311"/>
                    </a:moveTo>
                    <a:cubicBezTo>
                      <a:pt x="957" y="316"/>
                      <a:pt x="950" y="320"/>
                      <a:pt x="942" y="325"/>
                    </a:cubicBezTo>
                    <a:cubicBezTo>
                      <a:pt x="945" y="325"/>
                      <a:pt x="945" y="325"/>
                      <a:pt x="945" y="325"/>
                    </a:cubicBezTo>
                    <a:cubicBezTo>
                      <a:pt x="949" y="322"/>
                      <a:pt x="952" y="320"/>
                      <a:pt x="956" y="317"/>
                    </a:cubicBezTo>
                    <a:cubicBezTo>
                      <a:pt x="959" y="315"/>
                      <a:pt x="962" y="313"/>
                      <a:pt x="964" y="311"/>
                    </a:cubicBezTo>
                    <a:moveTo>
                      <a:pt x="1119" y="310"/>
                    </a:moveTo>
                    <a:cubicBezTo>
                      <a:pt x="1119" y="311"/>
                      <a:pt x="1119" y="311"/>
                      <a:pt x="1119" y="311"/>
                    </a:cubicBezTo>
                    <a:cubicBezTo>
                      <a:pt x="1119" y="311"/>
                      <a:pt x="1119" y="311"/>
                      <a:pt x="1119" y="311"/>
                    </a:cubicBezTo>
                    <a:cubicBezTo>
                      <a:pt x="1119" y="310"/>
                      <a:pt x="1119" y="310"/>
                      <a:pt x="1119" y="310"/>
                    </a:cubicBezTo>
                    <a:moveTo>
                      <a:pt x="1079" y="309"/>
                    </a:moveTo>
                    <a:cubicBezTo>
                      <a:pt x="1079" y="309"/>
                      <a:pt x="1078" y="309"/>
                      <a:pt x="1078" y="310"/>
                    </a:cubicBezTo>
                    <a:cubicBezTo>
                      <a:pt x="1079" y="311"/>
                      <a:pt x="1079" y="312"/>
                      <a:pt x="1080" y="314"/>
                    </a:cubicBezTo>
                    <a:cubicBezTo>
                      <a:pt x="1080" y="312"/>
                      <a:pt x="1079" y="310"/>
                      <a:pt x="1079" y="309"/>
                    </a:cubicBezTo>
                    <a:moveTo>
                      <a:pt x="1115" y="307"/>
                    </a:moveTo>
                    <a:cubicBezTo>
                      <a:pt x="1116" y="310"/>
                      <a:pt x="1116" y="312"/>
                      <a:pt x="1115" y="314"/>
                    </a:cubicBezTo>
                    <a:cubicBezTo>
                      <a:pt x="1116" y="314"/>
                      <a:pt x="1116" y="314"/>
                      <a:pt x="1116" y="313"/>
                    </a:cubicBezTo>
                    <a:cubicBezTo>
                      <a:pt x="1116" y="312"/>
                      <a:pt x="1116" y="309"/>
                      <a:pt x="1115" y="307"/>
                    </a:cubicBezTo>
                    <a:moveTo>
                      <a:pt x="1083" y="304"/>
                    </a:moveTo>
                    <a:cubicBezTo>
                      <a:pt x="1082" y="305"/>
                      <a:pt x="1081" y="306"/>
                      <a:pt x="1080" y="307"/>
                    </a:cubicBezTo>
                    <a:cubicBezTo>
                      <a:pt x="1083" y="313"/>
                      <a:pt x="1085" y="319"/>
                      <a:pt x="1086" y="325"/>
                    </a:cubicBezTo>
                    <a:cubicBezTo>
                      <a:pt x="1086" y="325"/>
                      <a:pt x="1087" y="324"/>
                      <a:pt x="1087" y="324"/>
                    </a:cubicBezTo>
                    <a:cubicBezTo>
                      <a:pt x="1086" y="317"/>
                      <a:pt x="1084" y="309"/>
                      <a:pt x="1083" y="304"/>
                    </a:cubicBezTo>
                    <a:moveTo>
                      <a:pt x="1088" y="298"/>
                    </a:moveTo>
                    <a:cubicBezTo>
                      <a:pt x="1087" y="299"/>
                      <a:pt x="1086" y="301"/>
                      <a:pt x="1084" y="303"/>
                    </a:cubicBezTo>
                    <a:cubicBezTo>
                      <a:pt x="1086" y="308"/>
                      <a:pt x="1089" y="315"/>
                      <a:pt x="1090" y="321"/>
                    </a:cubicBezTo>
                    <a:cubicBezTo>
                      <a:pt x="1091" y="320"/>
                      <a:pt x="1091" y="319"/>
                      <a:pt x="1092" y="319"/>
                    </a:cubicBezTo>
                    <a:cubicBezTo>
                      <a:pt x="1091" y="311"/>
                      <a:pt x="1090" y="303"/>
                      <a:pt x="1089" y="299"/>
                    </a:cubicBezTo>
                    <a:cubicBezTo>
                      <a:pt x="1088" y="298"/>
                      <a:pt x="1088" y="298"/>
                      <a:pt x="1088" y="298"/>
                    </a:cubicBezTo>
                    <a:moveTo>
                      <a:pt x="1092" y="294"/>
                    </a:moveTo>
                    <a:cubicBezTo>
                      <a:pt x="1091" y="295"/>
                      <a:pt x="1090" y="296"/>
                      <a:pt x="1088" y="298"/>
                    </a:cubicBezTo>
                    <a:cubicBezTo>
                      <a:pt x="1091" y="303"/>
                      <a:pt x="1093" y="311"/>
                      <a:pt x="1095" y="320"/>
                    </a:cubicBezTo>
                    <a:cubicBezTo>
                      <a:pt x="1095" y="319"/>
                      <a:pt x="1095" y="319"/>
                      <a:pt x="1095" y="319"/>
                    </a:cubicBezTo>
                    <a:cubicBezTo>
                      <a:pt x="1094" y="311"/>
                      <a:pt x="1094" y="302"/>
                      <a:pt x="1093" y="298"/>
                    </a:cubicBezTo>
                    <a:cubicBezTo>
                      <a:pt x="1092" y="294"/>
                      <a:pt x="1092" y="294"/>
                      <a:pt x="1092" y="294"/>
                    </a:cubicBezTo>
                    <a:moveTo>
                      <a:pt x="1154" y="293"/>
                    </a:moveTo>
                    <a:cubicBezTo>
                      <a:pt x="1154" y="294"/>
                      <a:pt x="1154" y="294"/>
                      <a:pt x="1154" y="294"/>
                    </a:cubicBezTo>
                    <a:cubicBezTo>
                      <a:pt x="1155" y="293"/>
                      <a:pt x="1155" y="293"/>
                      <a:pt x="1155" y="293"/>
                    </a:cubicBezTo>
                    <a:cubicBezTo>
                      <a:pt x="1154" y="293"/>
                      <a:pt x="1154" y="293"/>
                      <a:pt x="1154" y="293"/>
                    </a:cubicBezTo>
                    <a:moveTo>
                      <a:pt x="1158" y="287"/>
                    </a:moveTo>
                    <a:cubicBezTo>
                      <a:pt x="1157" y="288"/>
                      <a:pt x="1157" y="288"/>
                      <a:pt x="1157" y="288"/>
                    </a:cubicBezTo>
                    <a:cubicBezTo>
                      <a:pt x="1157" y="289"/>
                      <a:pt x="1157" y="289"/>
                      <a:pt x="1157" y="290"/>
                    </a:cubicBezTo>
                    <a:cubicBezTo>
                      <a:pt x="1157" y="290"/>
                      <a:pt x="1158" y="289"/>
                      <a:pt x="1158" y="289"/>
                    </a:cubicBezTo>
                    <a:cubicBezTo>
                      <a:pt x="1158" y="288"/>
                      <a:pt x="1158" y="288"/>
                      <a:pt x="1158" y="287"/>
                    </a:cubicBezTo>
                    <a:moveTo>
                      <a:pt x="1097" y="286"/>
                    </a:moveTo>
                    <a:cubicBezTo>
                      <a:pt x="1096" y="289"/>
                      <a:pt x="1094" y="291"/>
                      <a:pt x="1092" y="294"/>
                    </a:cubicBezTo>
                    <a:cubicBezTo>
                      <a:pt x="1092" y="296"/>
                      <a:pt x="1092" y="296"/>
                      <a:pt x="1092" y="296"/>
                    </a:cubicBezTo>
                    <a:cubicBezTo>
                      <a:pt x="1094" y="302"/>
                      <a:pt x="1097" y="311"/>
                      <a:pt x="1099" y="320"/>
                    </a:cubicBezTo>
                    <a:cubicBezTo>
                      <a:pt x="1099" y="320"/>
                      <a:pt x="1099" y="320"/>
                      <a:pt x="1099" y="320"/>
                    </a:cubicBezTo>
                    <a:cubicBezTo>
                      <a:pt x="1099" y="311"/>
                      <a:pt x="1099" y="301"/>
                      <a:pt x="1097" y="297"/>
                    </a:cubicBezTo>
                    <a:cubicBezTo>
                      <a:pt x="1096" y="293"/>
                      <a:pt x="1096" y="293"/>
                      <a:pt x="1096" y="293"/>
                    </a:cubicBezTo>
                    <a:cubicBezTo>
                      <a:pt x="1097" y="295"/>
                      <a:pt x="1097" y="295"/>
                      <a:pt x="1097" y="295"/>
                    </a:cubicBezTo>
                    <a:cubicBezTo>
                      <a:pt x="1099" y="301"/>
                      <a:pt x="1102" y="309"/>
                      <a:pt x="1103" y="317"/>
                    </a:cubicBezTo>
                    <a:cubicBezTo>
                      <a:pt x="1103" y="317"/>
                      <a:pt x="1103" y="317"/>
                      <a:pt x="1103" y="317"/>
                    </a:cubicBezTo>
                    <a:cubicBezTo>
                      <a:pt x="1103" y="314"/>
                      <a:pt x="1103" y="312"/>
                      <a:pt x="1103" y="309"/>
                    </a:cubicBezTo>
                    <a:cubicBezTo>
                      <a:pt x="1102" y="302"/>
                      <a:pt x="1100" y="294"/>
                      <a:pt x="1097" y="286"/>
                    </a:cubicBezTo>
                    <a:moveTo>
                      <a:pt x="1166" y="283"/>
                    </a:moveTo>
                    <a:cubicBezTo>
                      <a:pt x="1166" y="283"/>
                      <a:pt x="1166" y="283"/>
                      <a:pt x="1166" y="283"/>
                    </a:cubicBezTo>
                    <a:cubicBezTo>
                      <a:pt x="1166" y="283"/>
                      <a:pt x="1166" y="283"/>
                      <a:pt x="1166" y="283"/>
                    </a:cubicBezTo>
                    <a:cubicBezTo>
                      <a:pt x="1166" y="283"/>
                      <a:pt x="1166" y="283"/>
                      <a:pt x="1166" y="283"/>
                    </a:cubicBezTo>
                    <a:moveTo>
                      <a:pt x="1164" y="281"/>
                    </a:moveTo>
                    <a:cubicBezTo>
                      <a:pt x="1164" y="281"/>
                      <a:pt x="1164" y="281"/>
                      <a:pt x="1163" y="282"/>
                    </a:cubicBezTo>
                    <a:cubicBezTo>
                      <a:pt x="1163" y="282"/>
                      <a:pt x="1163" y="282"/>
                      <a:pt x="1163" y="282"/>
                    </a:cubicBezTo>
                    <a:cubicBezTo>
                      <a:pt x="1164" y="282"/>
                      <a:pt x="1164" y="281"/>
                      <a:pt x="1164" y="281"/>
                    </a:cubicBezTo>
                    <a:moveTo>
                      <a:pt x="1103" y="279"/>
                    </a:moveTo>
                    <a:cubicBezTo>
                      <a:pt x="1102" y="280"/>
                      <a:pt x="1101" y="282"/>
                      <a:pt x="1100" y="283"/>
                    </a:cubicBezTo>
                    <a:cubicBezTo>
                      <a:pt x="1102" y="288"/>
                      <a:pt x="1104" y="293"/>
                      <a:pt x="1106" y="298"/>
                    </a:cubicBezTo>
                    <a:cubicBezTo>
                      <a:pt x="1106" y="299"/>
                      <a:pt x="1106" y="300"/>
                      <a:pt x="1107" y="300"/>
                    </a:cubicBezTo>
                    <a:cubicBezTo>
                      <a:pt x="1105" y="293"/>
                      <a:pt x="1104" y="285"/>
                      <a:pt x="1104" y="282"/>
                    </a:cubicBezTo>
                    <a:cubicBezTo>
                      <a:pt x="1103" y="279"/>
                      <a:pt x="1103" y="279"/>
                      <a:pt x="1103" y="279"/>
                    </a:cubicBezTo>
                    <a:moveTo>
                      <a:pt x="1108" y="273"/>
                    </a:moveTo>
                    <a:cubicBezTo>
                      <a:pt x="1106" y="275"/>
                      <a:pt x="1105" y="277"/>
                      <a:pt x="1103" y="279"/>
                    </a:cubicBezTo>
                    <a:cubicBezTo>
                      <a:pt x="1104" y="280"/>
                      <a:pt x="1104" y="280"/>
                      <a:pt x="1104" y="280"/>
                    </a:cubicBezTo>
                    <a:cubicBezTo>
                      <a:pt x="1106" y="290"/>
                      <a:pt x="1113" y="305"/>
                      <a:pt x="1113" y="316"/>
                    </a:cubicBezTo>
                    <a:cubicBezTo>
                      <a:pt x="1113" y="316"/>
                      <a:pt x="1114" y="315"/>
                      <a:pt x="1114" y="315"/>
                    </a:cubicBezTo>
                    <a:cubicBezTo>
                      <a:pt x="1111" y="308"/>
                      <a:pt x="1110" y="284"/>
                      <a:pt x="1108" y="273"/>
                    </a:cubicBezTo>
                    <a:moveTo>
                      <a:pt x="1175" y="272"/>
                    </a:moveTo>
                    <a:cubicBezTo>
                      <a:pt x="1174" y="273"/>
                      <a:pt x="1174" y="273"/>
                      <a:pt x="1174" y="273"/>
                    </a:cubicBezTo>
                    <a:cubicBezTo>
                      <a:pt x="1174" y="274"/>
                      <a:pt x="1174" y="274"/>
                      <a:pt x="1174" y="274"/>
                    </a:cubicBezTo>
                    <a:cubicBezTo>
                      <a:pt x="1175" y="273"/>
                      <a:pt x="1175" y="273"/>
                      <a:pt x="1175" y="273"/>
                    </a:cubicBezTo>
                    <a:cubicBezTo>
                      <a:pt x="1175" y="272"/>
                      <a:pt x="1175" y="272"/>
                      <a:pt x="1175" y="272"/>
                    </a:cubicBezTo>
                    <a:moveTo>
                      <a:pt x="1174" y="270"/>
                    </a:moveTo>
                    <a:cubicBezTo>
                      <a:pt x="1174" y="271"/>
                      <a:pt x="1174" y="272"/>
                      <a:pt x="1174" y="273"/>
                    </a:cubicBezTo>
                    <a:cubicBezTo>
                      <a:pt x="1175" y="272"/>
                      <a:pt x="1175" y="272"/>
                      <a:pt x="1175" y="272"/>
                    </a:cubicBezTo>
                    <a:cubicBezTo>
                      <a:pt x="1175" y="272"/>
                      <a:pt x="1174" y="271"/>
                      <a:pt x="1174" y="270"/>
                    </a:cubicBezTo>
                    <a:moveTo>
                      <a:pt x="1181" y="268"/>
                    </a:moveTo>
                    <a:cubicBezTo>
                      <a:pt x="1181" y="269"/>
                      <a:pt x="1181" y="269"/>
                      <a:pt x="1181" y="269"/>
                    </a:cubicBezTo>
                    <a:cubicBezTo>
                      <a:pt x="1181" y="269"/>
                      <a:pt x="1181" y="270"/>
                      <a:pt x="1181" y="270"/>
                    </a:cubicBezTo>
                    <a:cubicBezTo>
                      <a:pt x="1181" y="270"/>
                      <a:pt x="1181" y="270"/>
                      <a:pt x="1181" y="270"/>
                    </a:cubicBezTo>
                    <a:cubicBezTo>
                      <a:pt x="1181" y="269"/>
                      <a:pt x="1181" y="268"/>
                      <a:pt x="1181" y="268"/>
                    </a:cubicBezTo>
                    <a:moveTo>
                      <a:pt x="1185" y="264"/>
                    </a:moveTo>
                    <a:cubicBezTo>
                      <a:pt x="1185" y="264"/>
                      <a:pt x="1185" y="264"/>
                      <a:pt x="1185" y="264"/>
                    </a:cubicBezTo>
                    <a:cubicBezTo>
                      <a:pt x="1185" y="265"/>
                      <a:pt x="1185" y="265"/>
                      <a:pt x="1185" y="266"/>
                    </a:cubicBezTo>
                    <a:cubicBezTo>
                      <a:pt x="1185" y="265"/>
                      <a:pt x="1185" y="265"/>
                      <a:pt x="1185" y="265"/>
                    </a:cubicBezTo>
                    <a:cubicBezTo>
                      <a:pt x="1185" y="264"/>
                      <a:pt x="1185" y="264"/>
                      <a:pt x="1185" y="264"/>
                    </a:cubicBezTo>
                    <a:moveTo>
                      <a:pt x="1184" y="260"/>
                    </a:moveTo>
                    <a:cubicBezTo>
                      <a:pt x="1184" y="261"/>
                      <a:pt x="1184" y="262"/>
                      <a:pt x="1184" y="263"/>
                    </a:cubicBezTo>
                    <a:cubicBezTo>
                      <a:pt x="1185" y="263"/>
                      <a:pt x="1185" y="263"/>
                      <a:pt x="1185" y="263"/>
                    </a:cubicBezTo>
                    <a:cubicBezTo>
                      <a:pt x="1185" y="262"/>
                      <a:pt x="1185" y="261"/>
                      <a:pt x="1184" y="260"/>
                    </a:cubicBezTo>
                    <a:moveTo>
                      <a:pt x="1119" y="257"/>
                    </a:moveTo>
                    <a:cubicBezTo>
                      <a:pt x="1115" y="262"/>
                      <a:pt x="1112" y="267"/>
                      <a:pt x="1108" y="272"/>
                    </a:cubicBezTo>
                    <a:cubicBezTo>
                      <a:pt x="1110" y="280"/>
                      <a:pt x="1113" y="289"/>
                      <a:pt x="1114" y="298"/>
                    </a:cubicBezTo>
                    <a:cubicBezTo>
                      <a:pt x="1114" y="289"/>
                      <a:pt x="1113" y="281"/>
                      <a:pt x="1112" y="277"/>
                    </a:cubicBezTo>
                    <a:cubicBezTo>
                      <a:pt x="1111" y="271"/>
                      <a:pt x="1111" y="271"/>
                      <a:pt x="1111" y="271"/>
                    </a:cubicBezTo>
                    <a:cubicBezTo>
                      <a:pt x="1112" y="274"/>
                      <a:pt x="1112" y="274"/>
                      <a:pt x="1112" y="274"/>
                    </a:cubicBezTo>
                    <a:cubicBezTo>
                      <a:pt x="1114" y="284"/>
                      <a:pt x="1118" y="298"/>
                      <a:pt x="1119" y="309"/>
                    </a:cubicBezTo>
                    <a:cubicBezTo>
                      <a:pt x="1119" y="300"/>
                      <a:pt x="1119" y="285"/>
                      <a:pt x="1117" y="280"/>
                    </a:cubicBezTo>
                    <a:cubicBezTo>
                      <a:pt x="1116" y="275"/>
                      <a:pt x="1116" y="275"/>
                      <a:pt x="1116" y="275"/>
                    </a:cubicBezTo>
                    <a:cubicBezTo>
                      <a:pt x="1117" y="278"/>
                      <a:pt x="1117" y="278"/>
                      <a:pt x="1117" y="278"/>
                    </a:cubicBezTo>
                    <a:cubicBezTo>
                      <a:pt x="1119" y="283"/>
                      <a:pt x="1121" y="291"/>
                      <a:pt x="1122" y="299"/>
                    </a:cubicBezTo>
                    <a:cubicBezTo>
                      <a:pt x="1122" y="293"/>
                      <a:pt x="1122" y="289"/>
                      <a:pt x="1122" y="286"/>
                    </a:cubicBezTo>
                    <a:cubicBezTo>
                      <a:pt x="1122" y="281"/>
                      <a:pt x="1122" y="281"/>
                      <a:pt x="1122" y="281"/>
                    </a:cubicBezTo>
                    <a:cubicBezTo>
                      <a:pt x="1122" y="284"/>
                      <a:pt x="1122" y="284"/>
                      <a:pt x="1122" y="284"/>
                    </a:cubicBezTo>
                    <a:cubicBezTo>
                      <a:pt x="1123" y="290"/>
                      <a:pt x="1124" y="297"/>
                      <a:pt x="1125" y="305"/>
                    </a:cubicBezTo>
                    <a:cubicBezTo>
                      <a:pt x="1126" y="304"/>
                      <a:pt x="1127" y="303"/>
                      <a:pt x="1128" y="303"/>
                    </a:cubicBezTo>
                    <a:cubicBezTo>
                      <a:pt x="1125" y="288"/>
                      <a:pt x="1122" y="268"/>
                      <a:pt x="1119" y="257"/>
                    </a:cubicBezTo>
                    <a:moveTo>
                      <a:pt x="1195" y="249"/>
                    </a:moveTo>
                    <a:cubicBezTo>
                      <a:pt x="1195" y="249"/>
                      <a:pt x="1195" y="249"/>
                      <a:pt x="1195" y="249"/>
                    </a:cubicBezTo>
                    <a:cubicBezTo>
                      <a:pt x="1192" y="251"/>
                      <a:pt x="1192" y="251"/>
                      <a:pt x="1192" y="251"/>
                    </a:cubicBezTo>
                    <a:cubicBezTo>
                      <a:pt x="1192" y="252"/>
                      <a:pt x="1192" y="252"/>
                      <a:pt x="1192" y="252"/>
                    </a:cubicBezTo>
                    <a:cubicBezTo>
                      <a:pt x="1192" y="253"/>
                      <a:pt x="1193" y="254"/>
                      <a:pt x="1193" y="255"/>
                    </a:cubicBezTo>
                    <a:cubicBezTo>
                      <a:pt x="1194" y="254"/>
                      <a:pt x="1194" y="253"/>
                      <a:pt x="1195" y="252"/>
                    </a:cubicBezTo>
                    <a:cubicBezTo>
                      <a:pt x="1195" y="252"/>
                      <a:pt x="1195" y="251"/>
                      <a:pt x="1195" y="250"/>
                    </a:cubicBezTo>
                    <a:cubicBezTo>
                      <a:pt x="1193" y="251"/>
                      <a:pt x="1193" y="251"/>
                      <a:pt x="1193" y="251"/>
                    </a:cubicBezTo>
                    <a:cubicBezTo>
                      <a:pt x="1195" y="250"/>
                      <a:pt x="1195" y="250"/>
                      <a:pt x="1195" y="250"/>
                    </a:cubicBezTo>
                    <a:cubicBezTo>
                      <a:pt x="1195" y="249"/>
                      <a:pt x="1195" y="249"/>
                      <a:pt x="1195" y="249"/>
                    </a:cubicBezTo>
                    <a:moveTo>
                      <a:pt x="1204" y="249"/>
                    </a:moveTo>
                    <a:cubicBezTo>
                      <a:pt x="1204" y="249"/>
                      <a:pt x="1203" y="250"/>
                      <a:pt x="1203" y="250"/>
                    </a:cubicBezTo>
                    <a:cubicBezTo>
                      <a:pt x="1203" y="251"/>
                      <a:pt x="1203" y="251"/>
                      <a:pt x="1203" y="251"/>
                    </a:cubicBezTo>
                    <a:cubicBezTo>
                      <a:pt x="1203" y="250"/>
                      <a:pt x="1204" y="250"/>
                      <a:pt x="1204" y="249"/>
                    </a:cubicBezTo>
                    <a:cubicBezTo>
                      <a:pt x="1204" y="249"/>
                      <a:pt x="1204" y="249"/>
                      <a:pt x="1204" y="249"/>
                    </a:cubicBezTo>
                    <a:moveTo>
                      <a:pt x="1207" y="245"/>
                    </a:moveTo>
                    <a:cubicBezTo>
                      <a:pt x="1206" y="246"/>
                      <a:pt x="1206" y="246"/>
                      <a:pt x="1206" y="246"/>
                    </a:cubicBezTo>
                    <a:cubicBezTo>
                      <a:pt x="1206" y="246"/>
                      <a:pt x="1206" y="247"/>
                      <a:pt x="1206" y="247"/>
                    </a:cubicBezTo>
                    <a:cubicBezTo>
                      <a:pt x="1206" y="247"/>
                      <a:pt x="1207" y="247"/>
                      <a:pt x="1207" y="246"/>
                    </a:cubicBezTo>
                    <a:cubicBezTo>
                      <a:pt x="1207" y="246"/>
                      <a:pt x="1207" y="245"/>
                      <a:pt x="1207" y="245"/>
                    </a:cubicBezTo>
                    <a:moveTo>
                      <a:pt x="1203" y="243"/>
                    </a:moveTo>
                    <a:cubicBezTo>
                      <a:pt x="1203" y="244"/>
                      <a:pt x="1203" y="244"/>
                      <a:pt x="1203" y="244"/>
                    </a:cubicBezTo>
                    <a:cubicBezTo>
                      <a:pt x="1203" y="244"/>
                      <a:pt x="1203" y="244"/>
                      <a:pt x="1203" y="244"/>
                    </a:cubicBezTo>
                    <a:cubicBezTo>
                      <a:pt x="1203" y="243"/>
                      <a:pt x="1203" y="243"/>
                      <a:pt x="1203" y="243"/>
                    </a:cubicBezTo>
                    <a:moveTo>
                      <a:pt x="1209" y="243"/>
                    </a:moveTo>
                    <a:cubicBezTo>
                      <a:pt x="1209" y="244"/>
                      <a:pt x="1209" y="244"/>
                      <a:pt x="1209" y="245"/>
                    </a:cubicBezTo>
                    <a:cubicBezTo>
                      <a:pt x="1209" y="244"/>
                      <a:pt x="1209" y="244"/>
                      <a:pt x="1209" y="244"/>
                    </a:cubicBezTo>
                    <a:cubicBezTo>
                      <a:pt x="1209" y="244"/>
                      <a:pt x="1209" y="244"/>
                      <a:pt x="1209" y="243"/>
                    </a:cubicBezTo>
                    <a:moveTo>
                      <a:pt x="1210" y="242"/>
                    </a:moveTo>
                    <a:cubicBezTo>
                      <a:pt x="1210" y="242"/>
                      <a:pt x="1210" y="242"/>
                      <a:pt x="1210" y="242"/>
                    </a:cubicBezTo>
                    <a:cubicBezTo>
                      <a:pt x="1210" y="243"/>
                      <a:pt x="1209" y="243"/>
                      <a:pt x="1209" y="244"/>
                    </a:cubicBezTo>
                    <a:cubicBezTo>
                      <a:pt x="1210" y="243"/>
                      <a:pt x="1210" y="243"/>
                      <a:pt x="1210" y="243"/>
                    </a:cubicBezTo>
                    <a:cubicBezTo>
                      <a:pt x="1210" y="243"/>
                      <a:pt x="1210" y="242"/>
                      <a:pt x="1210" y="242"/>
                    </a:cubicBezTo>
                    <a:moveTo>
                      <a:pt x="1215" y="238"/>
                    </a:moveTo>
                    <a:cubicBezTo>
                      <a:pt x="1215" y="239"/>
                      <a:pt x="1214" y="239"/>
                      <a:pt x="1213" y="240"/>
                    </a:cubicBezTo>
                    <a:cubicBezTo>
                      <a:pt x="1213" y="240"/>
                      <a:pt x="1213" y="240"/>
                      <a:pt x="1213" y="240"/>
                    </a:cubicBezTo>
                    <a:cubicBezTo>
                      <a:pt x="1214" y="240"/>
                      <a:pt x="1215" y="239"/>
                      <a:pt x="1215" y="238"/>
                    </a:cubicBezTo>
                    <a:cubicBezTo>
                      <a:pt x="1215" y="238"/>
                      <a:pt x="1215" y="238"/>
                      <a:pt x="1215" y="238"/>
                    </a:cubicBezTo>
                    <a:moveTo>
                      <a:pt x="1215" y="235"/>
                    </a:moveTo>
                    <a:cubicBezTo>
                      <a:pt x="1214" y="235"/>
                      <a:pt x="1214" y="236"/>
                      <a:pt x="1214" y="236"/>
                    </a:cubicBezTo>
                    <a:cubicBezTo>
                      <a:pt x="1214" y="236"/>
                      <a:pt x="1214" y="236"/>
                      <a:pt x="1214" y="236"/>
                    </a:cubicBezTo>
                    <a:cubicBezTo>
                      <a:pt x="1214" y="236"/>
                      <a:pt x="1214" y="236"/>
                      <a:pt x="1215" y="235"/>
                    </a:cubicBezTo>
                    <a:cubicBezTo>
                      <a:pt x="1215" y="235"/>
                      <a:pt x="1215" y="235"/>
                      <a:pt x="1215" y="235"/>
                    </a:cubicBezTo>
                    <a:moveTo>
                      <a:pt x="1221" y="233"/>
                    </a:moveTo>
                    <a:cubicBezTo>
                      <a:pt x="1220" y="234"/>
                      <a:pt x="1219" y="235"/>
                      <a:pt x="1218" y="236"/>
                    </a:cubicBezTo>
                    <a:cubicBezTo>
                      <a:pt x="1218" y="236"/>
                      <a:pt x="1218" y="236"/>
                      <a:pt x="1218" y="236"/>
                    </a:cubicBezTo>
                    <a:cubicBezTo>
                      <a:pt x="1219" y="236"/>
                      <a:pt x="1220" y="235"/>
                      <a:pt x="1221" y="234"/>
                    </a:cubicBezTo>
                    <a:cubicBezTo>
                      <a:pt x="1221" y="234"/>
                      <a:pt x="1221" y="235"/>
                      <a:pt x="1220" y="236"/>
                    </a:cubicBezTo>
                    <a:cubicBezTo>
                      <a:pt x="1221" y="235"/>
                      <a:pt x="1221" y="235"/>
                      <a:pt x="1221" y="235"/>
                    </a:cubicBezTo>
                    <a:cubicBezTo>
                      <a:pt x="1221" y="234"/>
                      <a:pt x="1221" y="234"/>
                      <a:pt x="1221" y="234"/>
                    </a:cubicBezTo>
                    <a:cubicBezTo>
                      <a:pt x="1221" y="234"/>
                      <a:pt x="1221" y="234"/>
                      <a:pt x="1221" y="233"/>
                    </a:cubicBezTo>
                    <a:moveTo>
                      <a:pt x="1134" y="233"/>
                    </a:moveTo>
                    <a:cubicBezTo>
                      <a:pt x="1130" y="240"/>
                      <a:pt x="1125" y="248"/>
                      <a:pt x="1120" y="256"/>
                    </a:cubicBezTo>
                    <a:cubicBezTo>
                      <a:pt x="1123" y="266"/>
                      <a:pt x="1127" y="278"/>
                      <a:pt x="1130" y="290"/>
                    </a:cubicBezTo>
                    <a:cubicBezTo>
                      <a:pt x="1130" y="283"/>
                      <a:pt x="1129" y="276"/>
                      <a:pt x="1129" y="272"/>
                    </a:cubicBezTo>
                    <a:cubicBezTo>
                      <a:pt x="1128" y="268"/>
                      <a:pt x="1128" y="268"/>
                      <a:pt x="1128" y="268"/>
                    </a:cubicBezTo>
                    <a:cubicBezTo>
                      <a:pt x="1129" y="270"/>
                      <a:pt x="1129" y="270"/>
                      <a:pt x="1129" y="270"/>
                    </a:cubicBezTo>
                    <a:cubicBezTo>
                      <a:pt x="1129" y="271"/>
                      <a:pt x="1129" y="271"/>
                      <a:pt x="1129" y="271"/>
                    </a:cubicBezTo>
                    <a:cubicBezTo>
                      <a:pt x="1128" y="264"/>
                      <a:pt x="1127" y="259"/>
                      <a:pt x="1126" y="256"/>
                    </a:cubicBezTo>
                    <a:cubicBezTo>
                      <a:pt x="1125" y="249"/>
                      <a:pt x="1125" y="249"/>
                      <a:pt x="1125" y="249"/>
                    </a:cubicBezTo>
                    <a:cubicBezTo>
                      <a:pt x="1126" y="253"/>
                      <a:pt x="1126" y="253"/>
                      <a:pt x="1126" y="253"/>
                    </a:cubicBezTo>
                    <a:cubicBezTo>
                      <a:pt x="1129" y="264"/>
                      <a:pt x="1134" y="283"/>
                      <a:pt x="1137" y="298"/>
                    </a:cubicBezTo>
                    <a:cubicBezTo>
                      <a:pt x="1137" y="297"/>
                      <a:pt x="1138" y="297"/>
                      <a:pt x="1138" y="296"/>
                    </a:cubicBezTo>
                    <a:cubicBezTo>
                      <a:pt x="1135" y="287"/>
                      <a:pt x="1133" y="269"/>
                      <a:pt x="1132" y="264"/>
                    </a:cubicBezTo>
                    <a:cubicBezTo>
                      <a:pt x="1131" y="259"/>
                      <a:pt x="1131" y="259"/>
                      <a:pt x="1131" y="259"/>
                    </a:cubicBezTo>
                    <a:cubicBezTo>
                      <a:pt x="1132" y="261"/>
                      <a:pt x="1132" y="261"/>
                      <a:pt x="1132" y="261"/>
                    </a:cubicBezTo>
                    <a:cubicBezTo>
                      <a:pt x="1133" y="265"/>
                      <a:pt x="1134" y="269"/>
                      <a:pt x="1136" y="273"/>
                    </a:cubicBezTo>
                    <a:cubicBezTo>
                      <a:pt x="1134" y="264"/>
                      <a:pt x="1133" y="256"/>
                      <a:pt x="1133" y="252"/>
                    </a:cubicBezTo>
                    <a:cubicBezTo>
                      <a:pt x="1131" y="246"/>
                      <a:pt x="1131" y="246"/>
                      <a:pt x="1131" y="246"/>
                    </a:cubicBezTo>
                    <a:cubicBezTo>
                      <a:pt x="1132" y="250"/>
                      <a:pt x="1132" y="250"/>
                      <a:pt x="1132" y="250"/>
                    </a:cubicBezTo>
                    <a:cubicBezTo>
                      <a:pt x="1136" y="261"/>
                      <a:pt x="1139" y="280"/>
                      <a:pt x="1143" y="293"/>
                    </a:cubicBezTo>
                    <a:cubicBezTo>
                      <a:pt x="1143" y="292"/>
                      <a:pt x="1143" y="292"/>
                      <a:pt x="1143" y="292"/>
                    </a:cubicBezTo>
                    <a:cubicBezTo>
                      <a:pt x="1141" y="281"/>
                      <a:pt x="1139" y="265"/>
                      <a:pt x="1138" y="259"/>
                    </a:cubicBezTo>
                    <a:cubicBezTo>
                      <a:pt x="1136" y="254"/>
                      <a:pt x="1136" y="254"/>
                      <a:pt x="1136" y="254"/>
                    </a:cubicBezTo>
                    <a:cubicBezTo>
                      <a:pt x="1137" y="257"/>
                      <a:pt x="1137" y="257"/>
                      <a:pt x="1137" y="257"/>
                    </a:cubicBezTo>
                    <a:cubicBezTo>
                      <a:pt x="1140" y="263"/>
                      <a:pt x="1143" y="273"/>
                      <a:pt x="1145" y="283"/>
                    </a:cubicBezTo>
                    <a:cubicBezTo>
                      <a:pt x="1145" y="279"/>
                      <a:pt x="1145" y="275"/>
                      <a:pt x="1145" y="271"/>
                    </a:cubicBezTo>
                    <a:cubicBezTo>
                      <a:pt x="1142" y="257"/>
                      <a:pt x="1138" y="242"/>
                      <a:pt x="1134" y="233"/>
                    </a:cubicBezTo>
                    <a:moveTo>
                      <a:pt x="1221" y="229"/>
                    </a:moveTo>
                    <a:cubicBezTo>
                      <a:pt x="1220" y="230"/>
                      <a:pt x="1219" y="231"/>
                      <a:pt x="1218" y="231"/>
                    </a:cubicBezTo>
                    <a:cubicBezTo>
                      <a:pt x="1218" y="232"/>
                      <a:pt x="1218" y="232"/>
                      <a:pt x="1218" y="233"/>
                    </a:cubicBezTo>
                    <a:cubicBezTo>
                      <a:pt x="1219" y="232"/>
                      <a:pt x="1220" y="231"/>
                      <a:pt x="1221" y="230"/>
                    </a:cubicBezTo>
                    <a:cubicBezTo>
                      <a:pt x="1221" y="229"/>
                      <a:pt x="1221" y="229"/>
                      <a:pt x="1221" y="229"/>
                    </a:cubicBezTo>
                    <a:moveTo>
                      <a:pt x="1154" y="223"/>
                    </a:moveTo>
                    <a:cubicBezTo>
                      <a:pt x="1150" y="224"/>
                      <a:pt x="1146" y="224"/>
                      <a:pt x="1142" y="224"/>
                    </a:cubicBezTo>
                    <a:cubicBezTo>
                      <a:pt x="1141" y="224"/>
                      <a:pt x="1140" y="224"/>
                      <a:pt x="1139" y="224"/>
                    </a:cubicBezTo>
                    <a:cubicBezTo>
                      <a:pt x="1138" y="226"/>
                      <a:pt x="1136" y="229"/>
                      <a:pt x="1135" y="232"/>
                    </a:cubicBezTo>
                    <a:cubicBezTo>
                      <a:pt x="1141" y="244"/>
                      <a:pt x="1147" y="260"/>
                      <a:pt x="1151" y="275"/>
                    </a:cubicBezTo>
                    <a:cubicBezTo>
                      <a:pt x="1149" y="264"/>
                      <a:pt x="1148" y="252"/>
                      <a:pt x="1146" y="247"/>
                    </a:cubicBezTo>
                    <a:cubicBezTo>
                      <a:pt x="1145" y="241"/>
                      <a:pt x="1145" y="241"/>
                      <a:pt x="1145" y="241"/>
                    </a:cubicBezTo>
                    <a:cubicBezTo>
                      <a:pt x="1146" y="244"/>
                      <a:pt x="1146" y="244"/>
                      <a:pt x="1146" y="244"/>
                    </a:cubicBezTo>
                    <a:cubicBezTo>
                      <a:pt x="1148" y="251"/>
                      <a:pt x="1151" y="260"/>
                      <a:pt x="1153" y="269"/>
                    </a:cubicBezTo>
                    <a:cubicBezTo>
                      <a:pt x="1152" y="259"/>
                      <a:pt x="1151" y="248"/>
                      <a:pt x="1149" y="244"/>
                    </a:cubicBezTo>
                    <a:cubicBezTo>
                      <a:pt x="1147" y="238"/>
                      <a:pt x="1147" y="238"/>
                      <a:pt x="1147" y="238"/>
                    </a:cubicBezTo>
                    <a:cubicBezTo>
                      <a:pt x="1149" y="241"/>
                      <a:pt x="1149" y="241"/>
                      <a:pt x="1149" y="241"/>
                    </a:cubicBezTo>
                    <a:cubicBezTo>
                      <a:pt x="1152" y="248"/>
                      <a:pt x="1154" y="259"/>
                      <a:pt x="1156" y="269"/>
                    </a:cubicBezTo>
                    <a:cubicBezTo>
                      <a:pt x="1155" y="259"/>
                      <a:pt x="1155" y="249"/>
                      <a:pt x="1154" y="245"/>
                    </a:cubicBezTo>
                    <a:cubicBezTo>
                      <a:pt x="1153" y="238"/>
                      <a:pt x="1153" y="238"/>
                      <a:pt x="1153" y="238"/>
                    </a:cubicBezTo>
                    <a:cubicBezTo>
                      <a:pt x="1154" y="242"/>
                      <a:pt x="1154" y="242"/>
                      <a:pt x="1154" y="242"/>
                    </a:cubicBezTo>
                    <a:cubicBezTo>
                      <a:pt x="1155" y="250"/>
                      <a:pt x="1158" y="261"/>
                      <a:pt x="1160" y="272"/>
                    </a:cubicBezTo>
                    <a:cubicBezTo>
                      <a:pt x="1160" y="265"/>
                      <a:pt x="1160" y="259"/>
                      <a:pt x="1159" y="256"/>
                    </a:cubicBezTo>
                    <a:cubicBezTo>
                      <a:pt x="1158" y="251"/>
                      <a:pt x="1158" y="251"/>
                      <a:pt x="1158" y="251"/>
                    </a:cubicBezTo>
                    <a:cubicBezTo>
                      <a:pt x="1159" y="254"/>
                      <a:pt x="1159" y="254"/>
                      <a:pt x="1159" y="254"/>
                    </a:cubicBezTo>
                    <a:cubicBezTo>
                      <a:pt x="1160" y="260"/>
                      <a:pt x="1162" y="269"/>
                      <a:pt x="1163" y="277"/>
                    </a:cubicBezTo>
                    <a:cubicBezTo>
                      <a:pt x="1163" y="277"/>
                      <a:pt x="1164" y="276"/>
                      <a:pt x="1165" y="275"/>
                    </a:cubicBezTo>
                    <a:cubicBezTo>
                      <a:pt x="1162" y="260"/>
                      <a:pt x="1159" y="238"/>
                      <a:pt x="1154" y="223"/>
                    </a:cubicBezTo>
                    <a:moveTo>
                      <a:pt x="1204" y="218"/>
                    </a:moveTo>
                    <a:cubicBezTo>
                      <a:pt x="1204" y="218"/>
                      <a:pt x="1203" y="218"/>
                      <a:pt x="1203" y="218"/>
                    </a:cubicBezTo>
                    <a:cubicBezTo>
                      <a:pt x="1204" y="220"/>
                      <a:pt x="1204" y="221"/>
                      <a:pt x="1204" y="222"/>
                    </a:cubicBezTo>
                    <a:cubicBezTo>
                      <a:pt x="1204" y="221"/>
                      <a:pt x="1204" y="219"/>
                      <a:pt x="1204" y="218"/>
                    </a:cubicBezTo>
                    <a:moveTo>
                      <a:pt x="1207" y="218"/>
                    </a:moveTo>
                    <a:cubicBezTo>
                      <a:pt x="1206" y="218"/>
                      <a:pt x="1206" y="218"/>
                      <a:pt x="1206" y="218"/>
                    </a:cubicBezTo>
                    <a:cubicBezTo>
                      <a:pt x="1206" y="220"/>
                      <a:pt x="1207" y="221"/>
                      <a:pt x="1207" y="223"/>
                    </a:cubicBezTo>
                    <a:cubicBezTo>
                      <a:pt x="1207" y="221"/>
                      <a:pt x="1207" y="220"/>
                      <a:pt x="1207" y="218"/>
                    </a:cubicBezTo>
                    <a:moveTo>
                      <a:pt x="1210" y="217"/>
                    </a:moveTo>
                    <a:cubicBezTo>
                      <a:pt x="1210" y="217"/>
                      <a:pt x="1210" y="217"/>
                      <a:pt x="1210" y="217"/>
                    </a:cubicBezTo>
                    <a:cubicBezTo>
                      <a:pt x="1210" y="217"/>
                      <a:pt x="1210" y="217"/>
                      <a:pt x="1210" y="217"/>
                    </a:cubicBezTo>
                    <a:cubicBezTo>
                      <a:pt x="1210" y="217"/>
                      <a:pt x="1210" y="217"/>
                      <a:pt x="1210" y="217"/>
                    </a:cubicBezTo>
                    <a:moveTo>
                      <a:pt x="1195" y="217"/>
                    </a:moveTo>
                    <a:cubicBezTo>
                      <a:pt x="1196" y="224"/>
                      <a:pt x="1198" y="233"/>
                      <a:pt x="1200" y="241"/>
                    </a:cubicBezTo>
                    <a:cubicBezTo>
                      <a:pt x="1199" y="234"/>
                      <a:pt x="1198" y="226"/>
                      <a:pt x="1198" y="218"/>
                    </a:cubicBezTo>
                    <a:cubicBezTo>
                      <a:pt x="1197" y="218"/>
                      <a:pt x="1196" y="218"/>
                      <a:pt x="1195" y="217"/>
                    </a:cubicBezTo>
                    <a:moveTo>
                      <a:pt x="1229" y="217"/>
                    </a:moveTo>
                    <a:cubicBezTo>
                      <a:pt x="1229" y="218"/>
                      <a:pt x="1229" y="218"/>
                      <a:pt x="1229" y="218"/>
                    </a:cubicBezTo>
                    <a:cubicBezTo>
                      <a:pt x="1229" y="217"/>
                      <a:pt x="1229" y="217"/>
                      <a:pt x="1229" y="217"/>
                    </a:cubicBezTo>
                    <a:cubicBezTo>
                      <a:pt x="1229" y="217"/>
                      <a:pt x="1229" y="217"/>
                      <a:pt x="1229" y="217"/>
                    </a:cubicBezTo>
                    <a:moveTo>
                      <a:pt x="1193" y="216"/>
                    </a:moveTo>
                    <a:cubicBezTo>
                      <a:pt x="1193" y="216"/>
                      <a:pt x="1193" y="217"/>
                      <a:pt x="1194" y="217"/>
                    </a:cubicBezTo>
                    <a:cubicBezTo>
                      <a:pt x="1194" y="217"/>
                      <a:pt x="1193" y="216"/>
                      <a:pt x="1193" y="216"/>
                    </a:cubicBezTo>
                    <a:cubicBezTo>
                      <a:pt x="1193" y="216"/>
                      <a:pt x="1193" y="216"/>
                      <a:pt x="1193" y="216"/>
                    </a:cubicBezTo>
                    <a:moveTo>
                      <a:pt x="1178" y="214"/>
                    </a:moveTo>
                    <a:cubicBezTo>
                      <a:pt x="1170" y="218"/>
                      <a:pt x="1163" y="221"/>
                      <a:pt x="1156" y="222"/>
                    </a:cubicBezTo>
                    <a:cubicBezTo>
                      <a:pt x="1162" y="236"/>
                      <a:pt x="1166" y="252"/>
                      <a:pt x="1168" y="267"/>
                    </a:cubicBezTo>
                    <a:cubicBezTo>
                      <a:pt x="1169" y="268"/>
                      <a:pt x="1169" y="268"/>
                      <a:pt x="1169" y="269"/>
                    </a:cubicBezTo>
                    <a:cubicBezTo>
                      <a:pt x="1168" y="260"/>
                      <a:pt x="1168" y="247"/>
                      <a:pt x="1166" y="242"/>
                    </a:cubicBezTo>
                    <a:cubicBezTo>
                      <a:pt x="1164" y="238"/>
                      <a:pt x="1164" y="238"/>
                      <a:pt x="1164" y="238"/>
                    </a:cubicBezTo>
                    <a:cubicBezTo>
                      <a:pt x="1165" y="240"/>
                      <a:pt x="1165" y="240"/>
                      <a:pt x="1165" y="240"/>
                    </a:cubicBezTo>
                    <a:cubicBezTo>
                      <a:pt x="1167" y="244"/>
                      <a:pt x="1169" y="250"/>
                      <a:pt x="1170" y="255"/>
                    </a:cubicBezTo>
                    <a:cubicBezTo>
                      <a:pt x="1170" y="244"/>
                      <a:pt x="1169" y="233"/>
                      <a:pt x="1168" y="228"/>
                    </a:cubicBezTo>
                    <a:cubicBezTo>
                      <a:pt x="1167" y="221"/>
                      <a:pt x="1167" y="221"/>
                      <a:pt x="1167" y="221"/>
                    </a:cubicBezTo>
                    <a:cubicBezTo>
                      <a:pt x="1168" y="225"/>
                      <a:pt x="1168" y="225"/>
                      <a:pt x="1168" y="225"/>
                    </a:cubicBezTo>
                    <a:cubicBezTo>
                      <a:pt x="1169" y="231"/>
                      <a:pt x="1171" y="238"/>
                      <a:pt x="1172" y="246"/>
                    </a:cubicBezTo>
                    <a:cubicBezTo>
                      <a:pt x="1172" y="244"/>
                      <a:pt x="1172" y="242"/>
                      <a:pt x="1172" y="241"/>
                    </a:cubicBezTo>
                    <a:cubicBezTo>
                      <a:pt x="1172" y="235"/>
                      <a:pt x="1172" y="235"/>
                      <a:pt x="1172" y="235"/>
                    </a:cubicBezTo>
                    <a:cubicBezTo>
                      <a:pt x="1172" y="238"/>
                      <a:pt x="1172" y="238"/>
                      <a:pt x="1172" y="238"/>
                    </a:cubicBezTo>
                    <a:cubicBezTo>
                      <a:pt x="1173" y="245"/>
                      <a:pt x="1175" y="254"/>
                      <a:pt x="1177" y="263"/>
                    </a:cubicBezTo>
                    <a:cubicBezTo>
                      <a:pt x="1175" y="253"/>
                      <a:pt x="1175" y="243"/>
                      <a:pt x="1173" y="238"/>
                    </a:cubicBezTo>
                    <a:cubicBezTo>
                      <a:pt x="1172" y="233"/>
                      <a:pt x="1172" y="233"/>
                      <a:pt x="1172" y="233"/>
                    </a:cubicBezTo>
                    <a:cubicBezTo>
                      <a:pt x="1173" y="236"/>
                      <a:pt x="1173" y="236"/>
                      <a:pt x="1173" y="236"/>
                    </a:cubicBezTo>
                    <a:cubicBezTo>
                      <a:pt x="1175" y="243"/>
                      <a:pt x="1179" y="255"/>
                      <a:pt x="1180" y="265"/>
                    </a:cubicBezTo>
                    <a:cubicBezTo>
                      <a:pt x="1181" y="265"/>
                      <a:pt x="1181" y="265"/>
                      <a:pt x="1181" y="265"/>
                    </a:cubicBezTo>
                    <a:cubicBezTo>
                      <a:pt x="1180" y="253"/>
                      <a:pt x="1180" y="237"/>
                      <a:pt x="1178" y="231"/>
                    </a:cubicBezTo>
                    <a:cubicBezTo>
                      <a:pt x="1177" y="225"/>
                      <a:pt x="1177" y="225"/>
                      <a:pt x="1177" y="225"/>
                    </a:cubicBezTo>
                    <a:cubicBezTo>
                      <a:pt x="1178" y="228"/>
                      <a:pt x="1178" y="228"/>
                      <a:pt x="1178" y="228"/>
                    </a:cubicBezTo>
                    <a:cubicBezTo>
                      <a:pt x="1179" y="231"/>
                      <a:pt x="1180" y="235"/>
                      <a:pt x="1181" y="240"/>
                    </a:cubicBezTo>
                    <a:cubicBezTo>
                      <a:pt x="1180" y="230"/>
                      <a:pt x="1179" y="221"/>
                      <a:pt x="1179" y="216"/>
                    </a:cubicBezTo>
                    <a:cubicBezTo>
                      <a:pt x="1178" y="214"/>
                      <a:pt x="1178" y="214"/>
                      <a:pt x="1178" y="214"/>
                    </a:cubicBezTo>
                    <a:moveTo>
                      <a:pt x="1219" y="213"/>
                    </a:moveTo>
                    <a:cubicBezTo>
                      <a:pt x="1218" y="213"/>
                      <a:pt x="1217" y="214"/>
                      <a:pt x="1216" y="215"/>
                    </a:cubicBezTo>
                    <a:cubicBezTo>
                      <a:pt x="1216" y="218"/>
                      <a:pt x="1217" y="222"/>
                      <a:pt x="1217" y="226"/>
                    </a:cubicBezTo>
                    <a:cubicBezTo>
                      <a:pt x="1218" y="225"/>
                      <a:pt x="1219" y="224"/>
                      <a:pt x="1220" y="223"/>
                    </a:cubicBezTo>
                    <a:cubicBezTo>
                      <a:pt x="1220" y="220"/>
                      <a:pt x="1220" y="216"/>
                      <a:pt x="1219" y="213"/>
                    </a:cubicBezTo>
                    <a:moveTo>
                      <a:pt x="1180" y="213"/>
                    </a:moveTo>
                    <a:cubicBezTo>
                      <a:pt x="1180" y="213"/>
                      <a:pt x="1179" y="213"/>
                      <a:pt x="1178" y="214"/>
                    </a:cubicBezTo>
                    <a:cubicBezTo>
                      <a:pt x="1180" y="224"/>
                      <a:pt x="1184" y="239"/>
                      <a:pt x="1186" y="252"/>
                    </a:cubicBezTo>
                    <a:cubicBezTo>
                      <a:pt x="1186" y="245"/>
                      <a:pt x="1185" y="237"/>
                      <a:pt x="1185" y="231"/>
                    </a:cubicBezTo>
                    <a:cubicBezTo>
                      <a:pt x="1183" y="225"/>
                      <a:pt x="1182" y="219"/>
                      <a:pt x="1180" y="213"/>
                    </a:cubicBezTo>
                    <a:moveTo>
                      <a:pt x="1189" y="207"/>
                    </a:moveTo>
                    <a:cubicBezTo>
                      <a:pt x="1187" y="209"/>
                      <a:pt x="1185" y="210"/>
                      <a:pt x="1183" y="211"/>
                    </a:cubicBezTo>
                    <a:cubicBezTo>
                      <a:pt x="1189" y="225"/>
                      <a:pt x="1193" y="239"/>
                      <a:pt x="1192" y="251"/>
                    </a:cubicBezTo>
                    <a:cubicBezTo>
                      <a:pt x="1193" y="250"/>
                      <a:pt x="1194" y="249"/>
                      <a:pt x="1195" y="248"/>
                    </a:cubicBezTo>
                    <a:cubicBezTo>
                      <a:pt x="1195" y="248"/>
                      <a:pt x="1195" y="248"/>
                      <a:pt x="1195" y="248"/>
                    </a:cubicBezTo>
                    <a:cubicBezTo>
                      <a:pt x="1193" y="250"/>
                      <a:pt x="1193" y="250"/>
                      <a:pt x="1193" y="250"/>
                    </a:cubicBezTo>
                    <a:cubicBezTo>
                      <a:pt x="1195" y="248"/>
                      <a:pt x="1195" y="248"/>
                      <a:pt x="1195" y="248"/>
                    </a:cubicBezTo>
                    <a:cubicBezTo>
                      <a:pt x="1194" y="236"/>
                      <a:pt x="1194" y="223"/>
                      <a:pt x="1192" y="215"/>
                    </a:cubicBezTo>
                    <a:cubicBezTo>
                      <a:pt x="1192" y="215"/>
                      <a:pt x="1192" y="215"/>
                      <a:pt x="1192" y="214"/>
                    </a:cubicBezTo>
                    <a:cubicBezTo>
                      <a:pt x="1190" y="212"/>
                      <a:pt x="1189" y="210"/>
                      <a:pt x="1189" y="207"/>
                    </a:cubicBezTo>
                    <a:moveTo>
                      <a:pt x="1228" y="207"/>
                    </a:moveTo>
                    <a:cubicBezTo>
                      <a:pt x="1228" y="208"/>
                      <a:pt x="1227" y="208"/>
                      <a:pt x="1226" y="209"/>
                    </a:cubicBezTo>
                    <a:cubicBezTo>
                      <a:pt x="1226" y="211"/>
                      <a:pt x="1226" y="213"/>
                      <a:pt x="1226" y="215"/>
                    </a:cubicBezTo>
                    <a:cubicBezTo>
                      <a:pt x="1227" y="214"/>
                      <a:pt x="1228" y="213"/>
                      <a:pt x="1229" y="211"/>
                    </a:cubicBezTo>
                    <a:cubicBezTo>
                      <a:pt x="1229" y="210"/>
                      <a:pt x="1229" y="209"/>
                      <a:pt x="1228" y="207"/>
                    </a:cubicBezTo>
                    <a:moveTo>
                      <a:pt x="1240" y="199"/>
                    </a:moveTo>
                    <a:cubicBezTo>
                      <a:pt x="1240" y="199"/>
                      <a:pt x="1240" y="199"/>
                      <a:pt x="1240" y="199"/>
                    </a:cubicBezTo>
                    <a:cubicBezTo>
                      <a:pt x="1240" y="201"/>
                      <a:pt x="1240" y="204"/>
                      <a:pt x="1240" y="206"/>
                    </a:cubicBezTo>
                    <a:cubicBezTo>
                      <a:pt x="1241" y="205"/>
                      <a:pt x="1241" y="205"/>
                      <a:pt x="1241" y="204"/>
                    </a:cubicBezTo>
                    <a:cubicBezTo>
                      <a:pt x="1241" y="203"/>
                      <a:pt x="1240" y="201"/>
                      <a:pt x="1240" y="199"/>
                    </a:cubicBezTo>
                    <a:moveTo>
                      <a:pt x="1247" y="191"/>
                    </a:moveTo>
                    <a:cubicBezTo>
                      <a:pt x="1247" y="191"/>
                      <a:pt x="1247" y="191"/>
                      <a:pt x="1247" y="191"/>
                    </a:cubicBezTo>
                    <a:cubicBezTo>
                      <a:pt x="1247" y="191"/>
                      <a:pt x="1247" y="191"/>
                      <a:pt x="1247" y="191"/>
                    </a:cubicBezTo>
                    <a:cubicBezTo>
                      <a:pt x="1247" y="191"/>
                      <a:pt x="1247" y="191"/>
                      <a:pt x="1247" y="191"/>
                    </a:cubicBezTo>
                    <a:moveTo>
                      <a:pt x="1252" y="189"/>
                    </a:moveTo>
                    <a:cubicBezTo>
                      <a:pt x="1252" y="190"/>
                      <a:pt x="1252" y="190"/>
                      <a:pt x="1252" y="190"/>
                    </a:cubicBezTo>
                    <a:cubicBezTo>
                      <a:pt x="1252" y="189"/>
                      <a:pt x="1252" y="189"/>
                      <a:pt x="1252" y="189"/>
                    </a:cubicBezTo>
                    <a:cubicBezTo>
                      <a:pt x="1252" y="189"/>
                      <a:pt x="1252" y="189"/>
                      <a:pt x="1252" y="189"/>
                    </a:cubicBezTo>
                    <a:moveTo>
                      <a:pt x="1252" y="185"/>
                    </a:moveTo>
                    <a:cubicBezTo>
                      <a:pt x="1251" y="186"/>
                      <a:pt x="1251" y="186"/>
                      <a:pt x="1251" y="187"/>
                    </a:cubicBezTo>
                    <a:cubicBezTo>
                      <a:pt x="1251" y="188"/>
                      <a:pt x="1251" y="189"/>
                      <a:pt x="1250" y="190"/>
                    </a:cubicBezTo>
                    <a:cubicBezTo>
                      <a:pt x="1250" y="190"/>
                      <a:pt x="1250" y="190"/>
                      <a:pt x="1250" y="190"/>
                    </a:cubicBezTo>
                    <a:cubicBezTo>
                      <a:pt x="1251" y="189"/>
                      <a:pt x="1252" y="188"/>
                      <a:pt x="1252" y="188"/>
                    </a:cubicBezTo>
                    <a:cubicBezTo>
                      <a:pt x="1252" y="187"/>
                      <a:pt x="1252" y="186"/>
                      <a:pt x="1252" y="185"/>
                    </a:cubicBezTo>
                    <a:moveTo>
                      <a:pt x="1264" y="184"/>
                    </a:moveTo>
                    <a:cubicBezTo>
                      <a:pt x="1263" y="185"/>
                      <a:pt x="1263" y="185"/>
                      <a:pt x="1263" y="185"/>
                    </a:cubicBezTo>
                    <a:cubicBezTo>
                      <a:pt x="1264" y="185"/>
                      <a:pt x="1264" y="185"/>
                      <a:pt x="1264" y="185"/>
                    </a:cubicBezTo>
                    <a:cubicBezTo>
                      <a:pt x="1264" y="184"/>
                      <a:pt x="1264" y="184"/>
                      <a:pt x="1264" y="184"/>
                    </a:cubicBezTo>
                    <a:moveTo>
                      <a:pt x="1258" y="177"/>
                    </a:moveTo>
                    <a:cubicBezTo>
                      <a:pt x="1258" y="177"/>
                      <a:pt x="1258" y="177"/>
                      <a:pt x="1258" y="177"/>
                    </a:cubicBezTo>
                    <a:cubicBezTo>
                      <a:pt x="1258" y="178"/>
                      <a:pt x="1258" y="178"/>
                      <a:pt x="1258" y="178"/>
                    </a:cubicBezTo>
                    <a:cubicBezTo>
                      <a:pt x="1258" y="178"/>
                      <a:pt x="1258" y="178"/>
                      <a:pt x="1258" y="178"/>
                    </a:cubicBezTo>
                    <a:cubicBezTo>
                      <a:pt x="1258" y="178"/>
                      <a:pt x="1258" y="177"/>
                      <a:pt x="1258" y="177"/>
                    </a:cubicBezTo>
                    <a:moveTo>
                      <a:pt x="1281" y="177"/>
                    </a:moveTo>
                    <a:cubicBezTo>
                      <a:pt x="1280" y="177"/>
                      <a:pt x="1280" y="177"/>
                      <a:pt x="1280" y="177"/>
                    </a:cubicBezTo>
                    <a:cubicBezTo>
                      <a:pt x="1279" y="178"/>
                      <a:pt x="1279" y="178"/>
                      <a:pt x="1279" y="178"/>
                    </a:cubicBezTo>
                    <a:cubicBezTo>
                      <a:pt x="1280" y="178"/>
                      <a:pt x="1280" y="178"/>
                      <a:pt x="1280" y="178"/>
                    </a:cubicBezTo>
                    <a:cubicBezTo>
                      <a:pt x="1281" y="177"/>
                      <a:pt x="1281" y="177"/>
                      <a:pt x="1281" y="177"/>
                    </a:cubicBezTo>
                    <a:moveTo>
                      <a:pt x="1269" y="177"/>
                    </a:moveTo>
                    <a:cubicBezTo>
                      <a:pt x="1269" y="177"/>
                      <a:pt x="1269" y="177"/>
                      <a:pt x="1269" y="177"/>
                    </a:cubicBezTo>
                    <a:cubicBezTo>
                      <a:pt x="1268" y="178"/>
                      <a:pt x="1267" y="179"/>
                      <a:pt x="1266" y="180"/>
                    </a:cubicBezTo>
                    <a:cubicBezTo>
                      <a:pt x="1266" y="181"/>
                      <a:pt x="1266" y="181"/>
                      <a:pt x="1266" y="181"/>
                    </a:cubicBezTo>
                    <a:cubicBezTo>
                      <a:pt x="1266" y="181"/>
                      <a:pt x="1266" y="181"/>
                      <a:pt x="1266" y="181"/>
                    </a:cubicBezTo>
                    <a:cubicBezTo>
                      <a:pt x="1266" y="181"/>
                      <a:pt x="1266" y="181"/>
                      <a:pt x="1266" y="181"/>
                    </a:cubicBezTo>
                    <a:cubicBezTo>
                      <a:pt x="1266" y="181"/>
                      <a:pt x="1266" y="181"/>
                      <a:pt x="1266" y="181"/>
                    </a:cubicBezTo>
                    <a:cubicBezTo>
                      <a:pt x="1266" y="182"/>
                      <a:pt x="1266" y="182"/>
                      <a:pt x="1266" y="182"/>
                    </a:cubicBezTo>
                    <a:cubicBezTo>
                      <a:pt x="1267" y="180"/>
                      <a:pt x="1268" y="179"/>
                      <a:pt x="1269" y="177"/>
                    </a:cubicBezTo>
                    <a:cubicBezTo>
                      <a:pt x="1269" y="177"/>
                      <a:pt x="1269" y="177"/>
                      <a:pt x="1269" y="177"/>
                    </a:cubicBezTo>
                    <a:moveTo>
                      <a:pt x="1269" y="176"/>
                    </a:moveTo>
                    <a:cubicBezTo>
                      <a:pt x="1269" y="176"/>
                      <a:pt x="1269" y="176"/>
                      <a:pt x="1269" y="176"/>
                    </a:cubicBezTo>
                    <a:cubicBezTo>
                      <a:pt x="1269" y="176"/>
                      <a:pt x="1269" y="176"/>
                      <a:pt x="1269" y="176"/>
                    </a:cubicBezTo>
                    <a:cubicBezTo>
                      <a:pt x="1269" y="176"/>
                      <a:pt x="1269" y="176"/>
                      <a:pt x="1269" y="176"/>
                    </a:cubicBezTo>
                    <a:moveTo>
                      <a:pt x="1262" y="176"/>
                    </a:moveTo>
                    <a:cubicBezTo>
                      <a:pt x="1262" y="177"/>
                      <a:pt x="1262" y="177"/>
                      <a:pt x="1262" y="177"/>
                    </a:cubicBezTo>
                    <a:cubicBezTo>
                      <a:pt x="1262" y="177"/>
                      <a:pt x="1262" y="177"/>
                      <a:pt x="1262" y="178"/>
                    </a:cubicBezTo>
                    <a:cubicBezTo>
                      <a:pt x="1262" y="177"/>
                      <a:pt x="1262" y="177"/>
                      <a:pt x="1262" y="177"/>
                    </a:cubicBezTo>
                    <a:cubicBezTo>
                      <a:pt x="1262" y="177"/>
                      <a:pt x="1262" y="177"/>
                      <a:pt x="1262" y="176"/>
                    </a:cubicBezTo>
                    <a:moveTo>
                      <a:pt x="1282" y="174"/>
                    </a:moveTo>
                    <a:cubicBezTo>
                      <a:pt x="1281" y="175"/>
                      <a:pt x="1281" y="175"/>
                      <a:pt x="1281" y="175"/>
                    </a:cubicBezTo>
                    <a:cubicBezTo>
                      <a:pt x="1281" y="175"/>
                      <a:pt x="1281" y="175"/>
                      <a:pt x="1281" y="175"/>
                    </a:cubicBezTo>
                    <a:cubicBezTo>
                      <a:pt x="1282" y="174"/>
                      <a:pt x="1282" y="174"/>
                      <a:pt x="1282" y="174"/>
                    </a:cubicBezTo>
                    <a:moveTo>
                      <a:pt x="1271" y="174"/>
                    </a:moveTo>
                    <a:cubicBezTo>
                      <a:pt x="1271" y="174"/>
                      <a:pt x="1271" y="174"/>
                      <a:pt x="1271" y="174"/>
                    </a:cubicBezTo>
                    <a:cubicBezTo>
                      <a:pt x="1271" y="174"/>
                      <a:pt x="1271" y="174"/>
                      <a:pt x="1271" y="174"/>
                    </a:cubicBezTo>
                    <a:cubicBezTo>
                      <a:pt x="1271" y="174"/>
                      <a:pt x="1271" y="174"/>
                      <a:pt x="1271" y="174"/>
                    </a:cubicBezTo>
                    <a:moveTo>
                      <a:pt x="1273" y="171"/>
                    </a:moveTo>
                    <a:cubicBezTo>
                      <a:pt x="1272" y="172"/>
                      <a:pt x="1272" y="173"/>
                      <a:pt x="1272" y="173"/>
                    </a:cubicBezTo>
                    <a:cubicBezTo>
                      <a:pt x="1272" y="174"/>
                      <a:pt x="1272" y="174"/>
                      <a:pt x="1272" y="174"/>
                    </a:cubicBezTo>
                    <a:cubicBezTo>
                      <a:pt x="1272" y="173"/>
                      <a:pt x="1272" y="173"/>
                      <a:pt x="1272" y="173"/>
                    </a:cubicBezTo>
                    <a:cubicBezTo>
                      <a:pt x="1272" y="173"/>
                      <a:pt x="1272" y="173"/>
                      <a:pt x="1272" y="173"/>
                    </a:cubicBezTo>
                    <a:cubicBezTo>
                      <a:pt x="1272" y="173"/>
                      <a:pt x="1272" y="173"/>
                      <a:pt x="1272" y="173"/>
                    </a:cubicBezTo>
                    <a:cubicBezTo>
                      <a:pt x="1272" y="173"/>
                      <a:pt x="1272" y="173"/>
                      <a:pt x="1272" y="173"/>
                    </a:cubicBezTo>
                    <a:cubicBezTo>
                      <a:pt x="1272" y="173"/>
                      <a:pt x="1273" y="172"/>
                      <a:pt x="1273" y="172"/>
                    </a:cubicBezTo>
                    <a:cubicBezTo>
                      <a:pt x="1273" y="171"/>
                      <a:pt x="1273" y="171"/>
                      <a:pt x="1273" y="171"/>
                    </a:cubicBezTo>
                    <a:moveTo>
                      <a:pt x="1294" y="171"/>
                    </a:moveTo>
                    <a:cubicBezTo>
                      <a:pt x="1292" y="172"/>
                      <a:pt x="1289" y="174"/>
                      <a:pt x="1287" y="175"/>
                    </a:cubicBezTo>
                    <a:cubicBezTo>
                      <a:pt x="1289" y="174"/>
                      <a:pt x="1292" y="173"/>
                      <a:pt x="1294" y="171"/>
                    </a:cubicBezTo>
                    <a:moveTo>
                      <a:pt x="1284" y="171"/>
                    </a:moveTo>
                    <a:cubicBezTo>
                      <a:pt x="1284" y="171"/>
                      <a:pt x="1284" y="171"/>
                      <a:pt x="1284" y="171"/>
                    </a:cubicBezTo>
                    <a:cubicBezTo>
                      <a:pt x="1283" y="171"/>
                      <a:pt x="1283" y="171"/>
                      <a:pt x="1283" y="171"/>
                    </a:cubicBezTo>
                    <a:cubicBezTo>
                      <a:pt x="1284" y="171"/>
                      <a:pt x="1284" y="171"/>
                      <a:pt x="1284" y="171"/>
                    </a:cubicBezTo>
                    <a:moveTo>
                      <a:pt x="1265" y="168"/>
                    </a:moveTo>
                    <a:cubicBezTo>
                      <a:pt x="1264" y="169"/>
                      <a:pt x="1264" y="169"/>
                      <a:pt x="1264" y="169"/>
                    </a:cubicBezTo>
                    <a:cubicBezTo>
                      <a:pt x="1264" y="170"/>
                      <a:pt x="1265" y="171"/>
                      <a:pt x="1265" y="172"/>
                    </a:cubicBezTo>
                    <a:cubicBezTo>
                      <a:pt x="1265" y="171"/>
                      <a:pt x="1265" y="171"/>
                      <a:pt x="1265" y="171"/>
                    </a:cubicBezTo>
                    <a:cubicBezTo>
                      <a:pt x="1265" y="170"/>
                      <a:pt x="1265" y="169"/>
                      <a:pt x="1265" y="168"/>
                    </a:cubicBezTo>
                    <a:moveTo>
                      <a:pt x="1301" y="165"/>
                    </a:moveTo>
                    <a:cubicBezTo>
                      <a:pt x="1299" y="166"/>
                      <a:pt x="1297" y="167"/>
                      <a:pt x="1296" y="168"/>
                    </a:cubicBezTo>
                    <a:cubicBezTo>
                      <a:pt x="1296" y="168"/>
                      <a:pt x="1296" y="168"/>
                      <a:pt x="1296" y="168"/>
                    </a:cubicBezTo>
                    <a:cubicBezTo>
                      <a:pt x="1296" y="168"/>
                      <a:pt x="1296" y="168"/>
                      <a:pt x="1296" y="168"/>
                    </a:cubicBezTo>
                    <a:cubicBezTo>
                      <a:pt x="1295" y="168"/>
                      <a:pt x="1295" y="168"/>
                      <a:pt x="1295" y="168"/>
                    </a:cubicBezTo>
                    <a:cubicBezTo>
                      <a:pt x="1294" y="168"/>
                      <a:pt x="1294" y="168"/>
                      <a:pt x="1294" y="168"/>
                    </a:cubicBezTo>
                    <a:cubicBezTo>
                      <a:pt x="1295" y="168"/>
                      <a:pt x="1295" y="168"/>
                      <a:pt x="1295" y="168"/>
                    </a:cubicBezTo>
                    <a:cubicBezTo>
                      <a:pt x="1294" y="169"/>
                      <a:pt x="1294" y="169"/>
                      <a:pt x="1294" y="169"/>
                    </a:cubicBezTo>
                    <a:cubicBezTo>
                      <a:pt x="1294" y="169"/>
                      <a:pt x="1293" y="169"/>
                      <a:pt x="1293" y="170"/>
                    </a:cubicBezTo>
                    <a:cubicBezTo>
                      <a:pt x="1294" y="169"/>
                      <a:pt x="1295" y="169"/>
                      <a:pt x="1296" y="168"/>
                    </a:cubicBezTo>
                    <a:cubicBezTo>
                      <a:pt x="1295" y="168"/>
                      <a:pt x="1295" y="168"/>
                      <a:pt x="1295" y="168"/>
                    </a:cubicBezTo>
                    <a:cubicBezTo>
                      <a:pt x="1296" y="168"/>
                      <a:pt x="1296" y="168"/>
                      <a:pt x="1296" y="168"/>
                    </a:cubicBezTo>
                    <a:cubicBezTo>
                      <a:pt x="1296" y="168"/>
                      <a:pt x="1296" y="168"/>
                      <a:pt x="1296" y="168"/>
                    </a:cubicBezTo>
                    <a:cubicBezTo>
                      <a:pt x="1298" y="167"/>
                      <a:pt x="1299" y="166"/>
                      <a:pt x="1301" y="165"/>
                    </a:cubicBezTo>
                    <a:moveTo>
                      <a:pt x="1277" y="165"/>
                    </a:moveTo>
                    <a:cubicBezTo>
                      <a:pt x="1276" y="165"/>
                      <a:pt x="1276" y="165"/>
                      <a:pt x="1276" y="165"/>
                    </a:cubicBezTo>
                    <a:cubicBezTo>
                      <a:pt x="1276" y="166"/>
                      <a:pt x="1276" y="166"/>
                      <a:pt x="1276" y="167"/>
                    </a:cubicBezTo>
                    <a:cubicBezTo>
                      <a:pt x="1276" y="167"/>
                      <a:pt x="1276" y="167"/>
                      <a:pt x="1276" y="167"/>
                    </a:cubicBezTo>
                    <a:cubicBezTo>
                      <a:pt x="1276" y="166"/>
                      <a:pt x="1277" y="166"/>
                      <a:pt x="1277" y="165"/>
                    </a:cubicBezTo>
                    <a:moveTo>
                      <a:pt x="1277" y="164"/>
                    </a:moveTo>
                    <a:cubicBezTo>
                      <a:pt x="1277" y="165"/>
                      <a:pt x="1277" y="165"/>
                      <a:pt x="1277" y="165"/>
                    </a:cubicBezTo>
                    <a:cubicBezTo>
                      <a:pt x="1277" y="165"/>
                      <a:pt x="1277" y="165"/>
                      <a:pt x="1277" y="165"/>
                    </a:cubicBezTo>
                    <a:cubicBezTo>
                      <a:pt x="1277" y="164"/>
                      <a:pt x="1277" y="164"/>
                      <a:pt x="1277" y="164"/>
                    </a:cubicBezTo>
                    <a:moveTo>
                      <a:pt x="1269" y="162"/>
                    </a:moveTo>
                    <a:cubicBezTo>
                      <a:pt x="1268" y="162"/>
                      <a:pt x="1268" y="163"/>
                      <a:pt x="1268" y="163"/>
                    </a:cubicBezTo>
                    <a:cubicBezTo>
                      <a:pt x="1268" y="164"/>
                      <a:pt x="1268" y="166"/>
                      <a:pt x="1268" y="167"/>
                    </a:cubicBezTo>
                    <a:cubicBezTo>
                      <a:pt x="1268" y="166"/>
                      <a:pt x="1268" y="166"/>
                      <a:pt x="1268" y="166"/>
                    </a:cubicBezTo>
                    <a:cubicBezTo>
                      <a:pt x="1268" y="166"/>
                      <a:pt x="1268" y="165"/>
                      <a:pt x="1269" y="165"/>
                    </a:cubicBezTo>
                    <a:cubicBezTo>
                      <a:pt x="1269" y="165"/>
                      <a:pt x="1269" y="165"/>
                      <a:pt x="1269" y="165"/>
                    </a:cubicBezTo>
                    <a:cubicBezTo>
                      <a:pt x="1269" y="165"/>
                      <a:pt x="1269" y="165"/>
                      <a:pt x="1269" y="165"/>
                    </a:cubicBezTo>
                    <a:cubicBezTo>
                      <a:pt x="1269" y="164"/>
                      <a:pt x="1269" y="163"/>
                      <a:pt x="1269" y="162"/>
                    </a:cubicBezTo>
                    <a:moveTo>
                      <a:pt x="1276" y="161"/>
                    </a:moveTo>
                    <a:cubicBezTo>
                      <a:pt x="1276" y="162"/>
                      <a:pt x="1276" y="163"/>
                      <a:pt x="1276" y="163"/>
                    </a:cubicBezTo>
                    <a:cubicBezTo>
                      <a:pt x="1276" y="163"/>
                      <a:pt x="1276" y="163"/>
                      <a:pt x="1276" y="163"/>
                    </a:cubicBezTo>
                    <a:cubicBezTo>
                      <a:pt x="1276" y="162"/>
                      <a:pt x="1276" y="162"/>
                      <a:pt x="1276" y="161"/>
                    </a:cubicBezTo>
                    <a:moveTo>
                      <a:pt x="1318" y="154"/>
                    </a:moveTo>
                    <a:cubicBezTo>
                      <a:pt x="1318" y="154"/>
                      <a:pt x="1317" y="155"/>
                      <a:pt x="1317" y="155"/>
                    </a:cubicBezTo>
                    <a:cubicBezTo>
                      <a:pt x="1315" y="157"/>
                      <a:pt x="1313" y="158"/>
                      <a:pt x="1312" y="159"/>
                    </a:cubicBezTo>
                    <a:cubicBezTo>
                      <a:pt x="1313" y="158"/>
                      <a:pt x="1314" y="158"/>
                      <a:pt x="1315" y="157"/>
                    </a:cubicBezTo>
                    <a:cubicBezTo>
                      <a:pt x="1316" y="156"/>
                      <a:pt x="1316" y="156"/>
                      <a:pt x="1316" y="156"/>
                    </a:cubicBezTo>
                    <a:cubicBezTo>
                      <a:pt x="1317" y="155"/>
                      <a:pt x="1317" y="155"/>
                      <a:pt x="1318" y="154"/>
                    </a:cubicBezTo>
                    <a:moveTo>
                      <a:pt x="1273" y="154"/>
                    </a:moveTo>
                    <a:cubicBezTo>
                      <a:pt x="1273" y="154"/>
                      <a:pt x="1273" y="155"/>
                      <a:pt x="1272" y="156"/>
                    </a:cubicBezTo>
                    <a:cubicBezTo>
                      <a:pt x="1272" y="158"/>
                      <a:pt x="1273" y="160"/>
                      <a:pt x="1273" y="162"/>
                    </a:cubicBezTo>
                    <a:cubicBezTo>
                      <a:pt x="1273" y="159"/>
                      <a:pt x="1273" y="157"/>
                      <a:pt x="1274" y="154"/>
                    </a:cubicBezTo>
                    <a:cubicBezTo>
                      <a:pt x="1274" y="154"/>
                      <a:pt x="1273" y="154"/>
                      <a:pt x="1273" y="154"/>
                    </a:cubicBezTo>
                    <a:moveTo>
                      <a:pt x="1312" y="152"/>
                    </a:moveTo>
                    <a:cubicBezTo>
                      <a:pt x="1312" y="152"/>
                      <a:pt x="1312" y="152"/>
                      <a:pt x="1312" y="152"/>
                    </a:cubicBezTo>
                    <a:cubicBezTo>
                      <a:pt x="1312" y="152"/>
                      <a:pt x="1312" y="152"/>
                      <a:pt x="1312" y="152"/>
                    </a:cubicBezTo>
                    <a:cubicBezTo>
                      <a:pt x="1312" y="152"/>
                      <a:pt x="1312" y="152"/>
                      <a:pt x="1312" y="152"/>
                    </a:cubicBezTo>
                    <a:moveTo>
                      <a:pt x="1306" y="150"/>
                    </a:moveTo>
                    <a:cubicBezTo>
                      <a:pt x="1305" y="150"/>
                      <a:pt x="1305" y="150"/>
                      <a:pt x="1305" y="150"/>
                    </a:cubicBezTo>
                    <a:cubicBezTo>
                      <a:pt x="1306" y="150"/>
                      <a:pt x="1306" y="150"/>
                      <a:pt x="1306" y="150"/>
                    </a:cubicBezTo>
                    <a:cubicBezTo>
                      <a:pt x="1306" y="150"/>
                      <a:pt x="1306" y="150"/>
                      <a:pt x="1306" y="150"/>
                    </a:cubicBezTo>
                    <a:moveTo>
                      <a:pt x="1326" y="149"/>
                    </a:moveTo>
                    <a:cubicBezTo>
                      <a:pt x="1325" y="149"/>
                      <a:pt x="1325" y="150"/>
                      <a:pt x="1325" y="150"/>
                    </a:cubicBezTo>
                    <a:cubicBezTo>
                      <a:pt x="1326" y="150"/>
                      <a:pt x="1326" y="150"/>
                      <a:pt x="1326" y="150"/>
                    </a:cubicBezTo>
                    <a:cubicBezTo>
                      <a:pt x="1326" y="149"/>
                      <a:pt x="1326" y="149"/>
                      <a:pt x="1326" y="149"/>
                    </a:cubicBezTo>
                    <a:moveTo>
                      <a:pt x="1307" y="149"/>
                    </a:moveTo>
                    <a:cubicBezTo>
                      <a:pt x="1306" y="149"/>
                      <a:pt x="1306" y="149"/>
                      <a:pt x="1306" y="149"/>
                    </a:cubicBezTo>
                    <a:cubicBezTo>
                      <a:pt x="1306" y="150"/>
                      <a:pt x="1306" y="150"/>
                      <a:pt x="1306" y="150"/>
                    </a:cubicBezTo>
                    <a:cubicBezTo>
                      <a:pt x="1306" y="150"/>
                      <a:pt x="1306" y="150"/>
                      <a:pt x="1306" y="150"/>
                    </a:cubicBezTo>
                    <a:cubicBezTo>
                      <a:pt x="1307" y="149"/>
                      <a:pt x="1307" y="149"/>
                      <a:pt x="1307" y="149"/>
                    </a:cubicBezTo>
                    <a:cubicBezTo>
                      <a:pt x="1307" y="149"/>
                      <a:pt x="1307" y="149"/>
                      <a:pt x="1307" y="149"/>
                    </a:cubicBezTo>
                    <a:moveTo>
                      <a:pt x="1277" y="147"/>
                    </a:moveTo>
                    <a:cubicBezTo>
                      <a:pt x="1276" y="148"/>
                      <a:pt x="1276" y="149"/>
                      <a:pt x="1276" y="149"/>
                    </a:cubicBezTo>
                    <a:cubicBezTo>
                      <a:pt x="1276" y="154"/>
                      <a:pt x="1277" y="158"/>
                      <a:pt x="1277" y="162"/>
                    </a:cubicBezTo>
                    <a:cubicBezTo>
                      <a:pt x="1277" y="162"/>
                      <a:pt x="1277" y="162"/>
                      <a:pt x="1277" y="162"/>
                    </a:cubicBezTo>
                    <a:cubicBezTo>
                      <a:pt x="1277" y="162"/>
                      <a:pt x="1277" y="163"/>
                      <a:pt x="1277" y="163"/>
                    </a:cubicBezTo>
                    <a:cubicBezTo>
                      <a:pt x="1277" y="164"/>
                      <a:pt x="1277" y="164"/>
                      <a:pt x="1277" y="165"/>
                    </a:cubicBezTo>
                    <a:cubicBezTo>
                      <a:pt x="1277" y="164"/>
                      <a:pt x="1277" y="164"/>
                      <a:pt x="1277" y="164"/>
                    </a:cubicBezTo>
                    <a:cubicBezTo>
                      <a:pt x="1278" y="162"/>
                      <a:pt x="1278" y="159"/>
                      <a:pt x="1278" y="156"/>
                    </a:cubicBezTo>
                    <a:cubicBezTo>
                      <a:pt x="1278" y="153"/>
                      <a:pt x="1277" y="151"/>
                      <a:pt x="1277" y="147"/>
                    </a:cubicBezTo>
                    <a:moveTo>
                      <a:pt x="1306" y="145"/>
                    </a:moveTo>
                    <a:cubicBezTo>
                      <a:pt x="1306" y="146"/>
                      <a:pt x="1306" y="146"/>
                      <a:pt x="1306" y="147"/>
                    </a:cubicBezTo>
                    <a:cubicBezTo>
                      <a:pt x="1306" y="147"/>
                      <a:pt x="1306" y="147"/>
                      <a:pt x="1306" y="147"/>
                    </a:cubicBezTo>
                    <a:cubicBezTo>
                      <a:pt x="1306" y="146"/>
                      <a:pt x="1306" y="146"/>
                      <a:pt x="1306" y="145"/>
                    </a:cubicBezTo>
                    <a:moveTo>
                      <a:pt x="1308" y="145"/>
                    </a:moveTo>
                    <a:cubicBezTo>
                      <a:pt x="1308" y="145"/>
                      <a:pt x="1308" y="146"/>
                      <a:pt x="1307" y="146"/>
                    </a:cubicBezTo>
                    <a:cubicBezTo>
                      <a:pt x="1308" y="146"/>
                      <a:pt x="1308" y="146"/>
                      <a:pt x="1308" y="146"/>
                    </a:cubicBezTo>
                    <a:cubicBezTo>
                      <a:pt x="1308" y="146"/>
                      <a:pt x="1308" y="146"/>
                      <a:pt x="1308" y="146"/>
                    </a:cubicBezTo>
                    <a:cubicBezTo>
                      <a:pt x="1308" y="145"/>
                      <a:pt x="1308" y="145"/>
                      <a:pt x="1308" y="145"/>
                    </a:cubicBezTo>
                    <a:moveTo>
                      <a:pt x="1331" y="143"/>
                    </a:moveTo>
                    <a:cubicBezTo>
                      <a:pt x="1330" y="144"/>
                      <a:pt x="1330" y="144"/>
                      <a:pt x="1330" y="144"/>
                    </a:cubicBezTo>
                    <a:cubicBezTo>
                      <a:pt x="1330" y="145"/>
                      <a:pt x="1330" y="145"/>
                      <a:pt x="1329" y="146"/>
                    </a:cubicBezTo>
                    <a:cubicBezTo>
                      <a:pt x="1330" y="146"/>
                      <a:pt x="1330" y="145"/>
                      <a:pt x="1331" y="145"/>
                    </a:cubicBezTo>
                    <a:cubicBezTo>
                      <a:pt x="1331" y="144"/>
                      <a:pt x="1331" y="144"/>
                      <a:pt x="1331" y="143"/>
                    </a:cubicBezTo>
                    <a:moveTo>
                      <a:pt x="1302" y="141"/>
                    </a:moveTo>
                    <a:cubicBezTo>
                      <a:pt x="1301" y="141"/>
                      <a:pt x="1301" y="142"/>
                      <a:pt x="1301" y="143"/>
                    </a:cubicBezTo>
                    <a:cubicBezTo>
                      <a:pt x="1300" y="145"/>
                      <a:pt x="1300" y="146"/>
                      <a:pt x="1299" y="148"/>
                    </a:cubicBezTo>
                    <a:cubicBezTo>
                      <a:pt x="1299" y="149"/>
                      <a:pt x="1299" y="150"/>
                      <a:pt x="1299" y="150"/>
                    </a:cubicBezTo>
                    <a:cubicBezTo>
                      <a:pt x="1300" y="150"/>
                      <a:pt x="1300" y="150"/>
                      <a:pt x="1301" y="149"/>
                    </a:cubicBezTo>
                    <a:cubicBezTo>
                      <a:pt x="1301" y="149"/>
                      <a:pt x="1301" y="149"/>
                      <a:pt x="1301" y="149"/>
                    </a:cubicBezTo>
                    <a:cubicBezTo>
                      <a:pt x="1302" y="146"/>
                      <a:pt x="1302" y="144"/>
                      <a:pt x="1302" y="141"/>
                    </a:cubicBezTo>
                    <a:cubicBezTo>
                      <a:pt x="1302" y="141"/>
                      <a:pt x="1302" y="141"/>
                      <a:pt x="1302" y="141"/>
                    </a:cubicBezTo>
                    <a:moveTo>
                      <a:pt x="1327" y="138"/>
                    </a:moveTo>
                    <a:cubicBezTo>
                      <a:pt x="1326" y="139"/>
                      <a:pt x="1326" y="139"/>
                      <a:pt x="1326" y="139"/>
                    </a:cubicBezTo>
                    <a:cubicBezTo>
                      <a:pt x="1326" y="139"/>
                      <a:pt x="1326" y="139"/>
                      <a:pt x="1326" y="139"/>
                    </a:cubicBezTo>
                    <a:cubicBezTo>
                      <a:pt x="1326" y="139"/>
                      <a:pt x="1326" y="139"/>
                      <a:pt x="1326" y="139"/>
                    </a:cubicBezTo>
                    <a:cubicBezTo>
                      <a:pt x="1327" y="138"/>
                      <a:pt x="1327" y="138"/>
                      <a:pt x="1327" y="138"/>
                    </a:cubicBezTo>
                    <a:moveTo>
                      <a:pt x="1282" y="135"/>
                    </a:moveTo>
                    <a:cubicBezTo>
                      <a:pt x="1282" y="135"/>
                      <a:pt x="1282" y="136"/>
                      <a:pt x="1282" y="136"/>
                    </a:cubicBezTo>
                    <a:cubicBezTo>
                      <a:pt x="1282" y="137"/>
                      <a:pt x="1282" y="139"/>
                      <a:pt x="1282" y="140"/>
                    </a:cubicBezTo>
                    <a:cubicBezTo>
                      <a:pt x="1282" y="138"/>
                      <a:pt x="1282" y="136"/>
                      <a:pt x="1282" y="135"/>
                    </a:cubicBezTo>
                    <a:moveTo>
                      <a:pt x="1292" y="131"/>
                    </a:moveTo>
                    <a:cubicBezTo>
                      <a:pt x="1292" y="134"/>
                      <a:pt x="1292" y="137"/>
                      <a:pt x="1292" y="140"/>
                    </a:cubicBezTo>
                    <a:cubicBezTo>
                      <a:pt x="1293" y="139"/>
                      <a:pt x="1293" y="137"/>
                      <a:pt x="1293" y="136"/>
                    </a:cubicBezTo>
                    <a:cubicBezTo>
                      <a:pt x="1293" y="135"/>
                      <a:pt x="1292" y="133"/>
                      <a:pt x="1292" y="131"/>
                    </a:cubicBezTo>
                    <a:moveTo>
                      <a:pt x="1286" y="123"/>
                    </a:moveTo>
                    <a:cubicBezTo>
                      <a:pt x="1286" y="125"/>
                      <a:pt x="1285" y="126"/>
                      <a:pt x="1285" y="127"/>
                    </a:cubicBezTo>
                    <a:cubicBezTo>
                      <a:pt x="1286" y="137"/>
                      <a:pt x="1286" y="148"/>
                      <a:pt x="1285" y="157"/>
                    </a:cubicBezTo>
                    <a:cubicBezTo>
                      <a:pt x="1286" y="156"/>
                      <a:pt x="1286" y="155"/>
                      <a:pt x="1287" y="155"/>
                    </a:cubicBezTo>
                    <a:cubicBezTo>
                      <a:pt x="1287" y="146"/>
                      <a:pt x="1287" y="133"/>
                      <a:pt x="1286" y="123"/>
                    </a:cubicBezTo>
                    <a:moveTo>
                      <a:pt x="1316" y="121"/>
                    </a:moveTo>
                    <a:cubicBezTo>
                      <a:pt x="1314" y="128"/>
                      <a:pt x="1313" y="137"/>
                      <a:pt x="1311" y="145"/>
                    </a:cubicBezTo>
                    <a:cubicBezTo>
                      <a:pt x="1312" y="144"/>
                      <a:pt x="1312" y="143"/>
                      <a:pt x="1313" y="143"/>
                    </a:cubicBezTo>
                    <a:cubicBezTo>
                      <a:pt x="1314" y="141"/>
                      <a:pt x="1315" y="139"/>
                      <a:pt x="1317" y="137"/>
                    </a:cubicBezTo>
                    <a:cubicBezTo>
                      <a:pt x="1316" y="132"/>
                      <a:pt x="1316" y="127"/>
                      <a:pt x="1316" y="121"/>
                    </a:cubicBezTo>
                    <a:moveTo>
                      <a:pt x="1320" y="120"/>
                    </a:moveTo>
                    <a:cubicBezTo>
                      <a:pt x="1320" y="120"/>
                      <a:pt x="1320" y="121"/>
                      <a:pt x="1320" y="122"/>
                    </a:cubicBezTo>
                    <a:cubicBezTo>
                      <a:pt x="1320" y="121"/>
                      <a:pt x="1320" y="121"/>
                      <a:pt x="1320" y="121"/>
                    </a:cubicBezTo>
                    <a:cubicBezTo>
                      <a:pt x="1320" y="120"/>
                      <a:pt x="1320" y="120"/>
                      <a:pt x="1320" y="120"/>
                    </a:cubicBezTo>
                    <a:moveTo>
                      <a:pt x="1340" y="119"/>
                    </a:moveTo>
                    <a:cubicBezTo>
                      <a:pt x="1340" y="127"/>
                      <a:pt x="1337" y="136"/>
                      <a:pt x="1333" y="141"/>
                    </a:cubicBezTo>
                    <a:cubicBezTo>
                      <a:pt x="1333" y="142"/>
                      <a:pt x="1333" y="142"/>
                      <a:pt x="1333" y="143"/>
                    </a:cubicBezTo>
                    <a:cubicBezTo>
                      <a:pt x="1336" y="139"/>
                      <a:pt x="1338" y="135"/>
                      <a:pt x="1340" y="131"/>
                    </a:cubicBezTo>
                    <a:cubicBezTo>
                      <a:pt x="1340" y="128"/>
                      <a:pt x="1340" y="124"/>
                      <a:pt x="1340" y="119"/>
                    </a:cubicBezTo>
                    <a:moveTo>
                      <a:pt x="1316" y="115"/>
                    </a:moveTo>
                    <a:cubicBezTo>
                      <a:pt x="1315" y="117"/>
                      <a:pt x="1313" y="119"/>
                      <a:pt x="1312" y="122"/>
                    </a:cubicBezTo>
                    <a:cubicBezTo>
                      <a:pt x="1312" y="124"/>
                      <a:pt x="1312" y="127"/>
                      <a:pt x="1312" y="130"/>
                    </a:cubicBezTo>
                    <a:cubicBezTo>
                      <a:pt x="1313" y="126"/>
                      <a:pt x="1315" y="122"/>
                      <a:pt x="1316" y="119"/>
                    </a:cubicBezTo>
                    <a:cubicBezTo>
                      <a:pt x="1316" y="118"/>
                      <a:pt x="1316" y="116"/>
                      <a:pt x="1316" y="115"/>
                    </a:cubicBezTo>
                    <a:moveTo>
                      <a:pt x="1323" y="114"/>
                    </a:moveTo>
                    <a:cubicBezTo>
                      <a:pt x="1323" y="115"/>
                      <a:pt x="1323" y="115"/>
                      <a:pt x="1323" y="115"/>
                    </a:cubicBezTo>
                    <a:cubicBezTo>
                      <a:pt x="1323" y="117"/>
                      <a:pt x="1323" y="120"/>
                      <a:pt x="1322" y="122"/>
                    </a:cubicBezTo>
                    <a:cubicBezTo>
                      <a:pt x="1322" y="122"/>
                      <a:pt x="1322" y="122"/>
                      <a:pt x="1322" y="122"/>
                    </a:cubicBezTo>
                    <a:cubicBezTo>
                      <a:pt x="1322" y="123"/>
                      <a:pt x="1322" y="124"/>
                      <a:pt x="1322" y="126"/>
                    </a:cubicBezTo>
                    <a:cubicBezTo>
                      <a:pt x="1323" y="124"/>
                      <a:pt x="1323" y="123"/>
                      <a:pt x="1323" y="123"/>
                    </a:cubicBezTo>
                    <a:cubicBezTo>
                      <a:pt x="1323" y="120"/>
                      <a:pt x="1323" y="117"/>
                      <a:pt x="1323" y="114"/>
                    </a:cubicBezTo>
                    <a:moveTo>
                      <a:pt x="1289" y="114"/>
                    </a:moveTo>
                    <a:cubicBezTo>
                      <a:pt x="1288" y="116"/>
                      <a:pt x="1288" y="118"/>
                      <a:pt x="1287" y="120"/>
                    </a:cubicBezTo>
                    <a:cubicBezTo>
                      <a:pt x="1288" y="124"/>
                      <a:pt x="1289" y="128"/>
                      <a:pt x="1289" y="131"/>
                    </a:cubicBezTo>
                    <a:cubicBezTo>
                      <a:pt x="1290" y="126"/>
                      <a:pt x="1290" y="122"/>
                      <a:pt x="1290" y="117"/>
                    </a:cubicBezTo>
                    <a:cubicBezTo>
                      <a:pt x="1289" y="116"/>
                      <a:pt x="1289" y="115"/>
                      <a:pt x="1289" y="114"/>
                    </a:cubicBezTo>
                    <a:moveTo>
                      <a:pt x="1320" y="108"/>
                    </a:moveTo>
                    <a:cubicBezTo>
                      <a:pt x="1319" y="109"/>
                      <a:pt x="1319" y="109"/>
                      <a:pt x="1319" y="109"/>
                    </a:cubicBezTo>
                    <a:cubicBezTo>
                      <a:pt x="1319" y="110"/>
                      <a:pt x="1319" y="111"/>
                      <a:pt x="1319" y="112"/>
                    </a:cubicBezTo>
                    <a:cubicBezTo>
                      <a:pt x="1319" y="111"/>
                      <a:pt x="1319" y="110"/>
                      <a:pt x="1320" y="108"/>
                    </a:cubicBezTo>
                    <a:moveTo>
                      <a:pt x="1339" y="106"/>
                    </a:moveTo>
                    <a:cubicBezTo>
                      <a:pt x="1339" y="109"/>
                      <a:pt x="1339" y="112"/>
                      <a:pt x="1339" y="115"/>
                    </a:cubicBezTo>
                    <a:cubicBezTo>
                      <a:pt x="1339" y="114"/>
                      <a:pt x="1340" y="112"/>
                      <a:pt x="1340" y="111"/>
                    </a:cubicBezTo>
                    <a:cubicBezTo>
                      <a:pt x="1340" y="110"/>
                      <a:pt x="1339" y="108"/>
                      <a:pt x="1339" y="106"/>
                    </a:cubicBezTo>
                    <a:moveTo>
                      <a:pt x="1322" y="105"/>
                    </a:moveTo>
                    <a:cubicBezTo>
                      <a:pt x="1323" y="108"/>
                      <a:pt x="1323" y="112"/>
                      <a:pt x="1323" y="115"/>
                    </a:cubicBezTo>
                    <a:cubicBezTo>
                      <a:pt x="1323" y="114"/>
                      <a:pt x="1323" y="114"/>
                      <a:pt x="1323" y="114"/>
                    </a:cubicBezTo>
                    <a:cubicBezTo>
                      <a:pt x="1323" y="112"/>
                      <a:pt x="1323" y="110"/>
                      <a:pt x="1323" y="108"/>
                    </a:cubicBezTo>
                    <a:cubicBezTo>
                      <a:pt x="1323" y="107"/>
                      <a:pt x="1322" y="106"/>
                      <a:pt x="1322" y="105"/>
                    </a:cubicBezTo>
                    <a:moveTo>
                      <a:pt x="1312" y="105"/>
                    </a:moveTo>
                    <a:cubicBezTo>
                      <a:pt x="1312" y="108"/>
                      <a:pt x="1312" y="112"/>
                      <a:pt x="1312" y="115"/>
                    </a:cubicBezTo>
                    <a:cubicBezTo>
                      <a:pt x="1313" y="113"/>
                      <a:pt x="1314" y="111"/>
                      <a:pt x="1315" y="110"/>
                    </a:cubicBezTo>
                    <a:cubicBezTo>
                      <a:pt x="1315" y="109"/>
                      <a:pt x="1315" y="108"/>
                      <a:pt x="1315" y="108"/>
                    </a:cubicBezTo>
                    <a:cubicBezTo>
                      <a:pt x="1314" y="107"/>
                      <a:pt x="1313" y="106"/>
                      <a:pt x="1312" y="105"/>
                    </a:cubicBezTo>
                    <a:moveTo>
                      <a:pt x="1326" y="103"/>
                    </a:moveTo>
                    <a:cubicBezTo>
                      <a:pt x="1326" y="104"/>
                      <a:pt x="1326" y="104"/>
                      <a:pt x="1326" y="105"/>
                    </a:cubicBezTo>
                    <a:cubicBezTo>
                      <a:pt x="1326" y="104"/>
                      <a:pt x="1326" y="104"/>
                      <a:pt x="1326" y="104"/>
                    </a:cubicBezTo>
                    <a:cubicBezTo>
                      <a:pt x="1326" y="103"/>
                      <a:pt x="1326" y="103"/>
                      <a:pt x="1326" y="103"/>
                    </a:cubicBezTo>
                    <a:moveTo>
                      <a:pt x="1295" y="102"/>
                    </a:moveTo>
                    <a:cubicBezTo>
                      <a:pt x="1294" y="102"/>
                      <a:pt x="1294" y="102"/>
                      <a:pt x="1293" y="102"/>
                    </a:cubicBezTo>
                    <a:cubicBezTo>
                      <a:pt x="1293" y="103"/>
                      <a:pt x="1293" y="103"/>
                      <a:pt x="1292" y="104"/>
                    </a:cubicBezTo>
                    <a:cubicBezTo>
                      <a:pt x="1294" y="115"/>
                      <a:pt x="1295" y="125"/>
                      <a:pt x="1294" y="134"/>
                    </a:cubicBezTo>
                    <a:cubicBezTo>
                      <a:pt x="1294" y="137"/>
                      <a:pt x="1294" y="140"/>
                      <a:pt x="1294" y="143"/>
                    </a:cubicBezTo>
                    <a:cubicBezTo>
                      <a:pt x="1296" y="141"/>
                      <a:pt x="1297" y="139"/>
                      <a:pt x="1299" y="137"/>
                    </a:cubicBezTo>
                    <a:cubicBezTo>
                      <a:pt x="1299" y="133"/>
                      <a:pt x="1298" y="128"/>
                      <a:pt x="1298" y="123"/>
                    </a:cubicBezTo>
                    <a:cubicBezTo>
                      <a:pt x="1297" y="116"/>
                      <a:pt x="1296" y="109"/>
                      <a:pt x="1295" y="102"/>
                    </a:cubicBezTo>
                    <a:moveTo>
                      <a:pt x="1297" y="102"/>
                    </a:moveTo>
                    <a:cubicBezTo>
                      <a:pt x="1297" y="102"/>
                      <a:pt x="1297" y="102"/>
                      <a:pt x="1297" y="102"/>
                    </a:cubicBezTo>
                    <a:cubicBezTo>
                      <a:pt x="1297" y="102"/>
                      <a:pt x="1297" y="103"/>
                      <a:pt x="1298" y="103"/>
                    </a:cubicBezTo>
                    <a:cubicBezTo>
                      <a:pt x="1298" y="103"/>
                      <a:pt x="1297" y="102"/>
                      <a:pt x="1297" y="102"/>
                    </a:cubicBezTo>
                    <a:moveTo>
                      <a:pt x="1303" y="102"/>
                    </a:moveTo>
                    <a:cubicBezTo>
                      <a:pt x="1302" y="102"/>
                      <a:pt x="1301" y="102"/>
                      <a:pt x="1300" y="102"/>
                    </a:cubicBezTo>
                    <a:cubicBezTo>
                      <a:pt x="1301" y="109"/>
                      <a:pt x="1302" y="116"/>
                      <a:pt x="1302" y="123"/>
                    </a:cubicBezTo>
                    <a:cubicBezTo>
                      <a:pt x="1302" y="125"/>
                      <a:pt x="1303" y="127"/>
                      <a:pt x="1303" y="129"/>
                    </a:cubicBezTo>
                    <a:cubicBezTo>
                      <a:pt x="1304" y="120"/>
                      <a:pt x="1304" y="110"/>
                      <a:pt x="1303" y="102"/>
                    </a:cubicBezTo>
                    <a:moveTo>
                      <a:pt x="1305" y="102"/>
                    </a:moveTo>
                    <a:cubicBezTo>
                      <a:pt x="1305" y="102"/>
                      <a:pt x="1305" y="102"/>
                      <a:pt x="1305" y="102"/>
                    </a:cubicBezTo>
                    <a:cubicBezTo>
                      <a:pt x="1305" y="103"/>
                      <a:pt x="1305" y="105"/>
                      <a:pt x="1305" y="106"/>
                    </a:cubicBezTo>
                    <a:cubicBezTo>
                      <a:pt x="1305" y="107"/>
                      <a:pt x="1305" y="107"/>
                      <a:pt x="1305" y="107"/>
                    </a:cubicBezTo>
                    <a:cubicBezTo>
                      <a:pt x="1306" y="112"/>
                      <a:pt x="1306" y="118"/>
                      <a:pt x="1306" y="124"/>
                    </a:cubicBezTo>
                    <a:cubicBezTo>
                      <a:pt x="1307" y="124"/>
                      <a:pt x="1307" y="124"/>
                      <a:pt x="1307" y="124"/>
                    </a:cubicBezTo>
                    <a:cubicBezTo>
                      <a:pt x="1307" y="118"/>
                      <a:pt x="1306" y="110"/>
                      <a:pt x="1305" y="102"/>
                    </a:cubicBezTo>
                    <a:moveTo>
                      <a:pt x="1315" y="101"/>
                    </a:moveTo>
                    <a:cubicBezTo>
                      <a:pt x="1315" y="101"/>
                      <a:pt x="1315" y="101"/>
                      <a:pt x="1314" y="101"/>
                    </a:cubicBezTo>
                    <a:cubicBezTo>
                      <a:pt x="1314" y="101"/>
                      <a:pt x="1314" y="102"/>
                      <a:pt x="1314" y="102"/>
                    </a:cubicBezTo>
                    <a:cubicBezTo>
                      <a:pt x="1315" y="104"/>
                      <a:pt x="1315" y="105"/>
                      <a:pt x="1315" y="106"/>
                    </a:cubicBezTo>
                    <a:cubicBezTo>
                      <a:pt x="1315" y="105"/>
                      <a:pt x="1315" y="103"/>
                      <a:pt x="1315" y="101"/>
                    </a:cubicBezTo>
                    <a:moveTo>
                      <a:pt x="1319" y="101"/>
                    </a:moveTo>
                    <a:cubicBezTo>
                      <a:pt x="1319" y="101"/>
                      <a:pt x="1319" y="101"/>
                      <a:pt x="1319" y="101"/>
                    </a:cubicBezTo>
                    <a:cubicBezTo>
                      <a:pt x="1319" y="102"/>
                      <a:pt x="1319" y="102"/>
                      <a:pt x="1319" y="103"/>
                    </a:cubicBezTo>
                    <a:cubicBezTo>
                      <a:pt x="1319" y="102"/>
                      <a:pt x="1319" y="102"/>
                      <a:pt x="1319" y="101"/>
                    </a:cubicBezTo>
                    <a:moveTo>
                      <a:pt x="1440" y="10"/>
                    </a:moveTo>
                    <a:cubicBezTo>
                      <a:pt x="1431" y="13"/>
                      <a:pt x="1431" y="13"/>
                      <a:pt x="1431" y="13"/>
                    </a:cubicBezTo>
                    <a:cubicBezTo>
                      <a:pt x="1423" y="27"/>
                      <a:pt x="1414" y="44"/>
                      <a:pt x="1405" y="61"/>
                    </a:cubicBezTo>
                    <a:cubicBezTo>
                      <a:pt x="1397" y="74"/>
                      <a:pt x="1390" y="88"/>
                      <a:pt x="1383" y="100"/>
                    </a:cubicBezTo>
                    <a:cubicBezTo>
                      <a:pt x="1370" y="100"/>
                      <a:pt x="1356" y="101"/>
                      <a:pt x="1342" y="101"/>
                    </a:cubicBezTo>
                    <a:cubicBezTo>
                      <a:pt x="1343" y="111"/>
                      <a:pt x="1343" y="120"/>
                      <a:pt x="1341" y="128"/>
                    </a:cubicBezTo>
                    <a:cubicBezTo>
                      <a:pt x="1341" y="133"/>
                      <a:pt x="1335" y="152"/>
                      <a:pt x="1316" y="161"/>
                    </a:cubicBezTo>
                    <a:cubicBezTo>
                      <a:pt x="1316" y="161"/>
                      <a:pt x="1315" y="161"/>
                      <a:pt x="1315" y="162"/>
                    </a:cubicBezTo>
                    <a:cubicBezTo>
                      <a:pt x="1303" y="172"/>
                      <a:pt x="1289" y="178"/>
                      <a:pt x="1277" y="180"/>
                    </a:cubicBezTo>
                    <a:cubicBezTo>
                      <a:pt x="1239" y="238"/>
                      <a:pt x="1181" y="303"/>
                      <a:pt x="1096" y="347"/>
                    </a:cubicBezTo>
                    <a:cubicBezTo>
                      <a:pt x="1116" y="350"/>
                      <a:pt x="1137" y="352"/>
                      <a:pt x="1157" y="354"/>
                    </a:cubicBezTo>
                    <a:cubicBezTo>
                      <a:pt x="1176" y="356"/>
                      <a:pt x="1194" y="357"/>
                      <a:pt x="1213" y="359"/>
                    </a:cubicBezTo>
                    <a:cubicBezTo>
                      <a:pt x="1165" y="359"/>
                      <a:pt x="1117" y="359"/>
                      <a:pt x="1070" y="360"/>
                    </a:cubicBezTo>
                    <a:cubicBezTo>
                      <a:pt x="1069" y="360"/>
                      <a:pt x="1069" y="360"/>
                      <a:pt x="1069" y="360"/>
                    </a:cubicBezTo>
                    <a:cubicBezTo>
                      <a:pt x="1068" y="360"/>
                      <a:pt x="1067" y="361"/>
                      <a:pt x="1066" y="361"/>
                    </a:cubicBezTo>
                    <a:cubicBezTo>
                      <a:pt x="1070" y="361"/>
                      <a:pt x="1073" y="361"/>
                      <a:pt x="1077" y="361"/>
                    </a:cubicBezTo>
                    <a:cubicBezTo>
                      <a:pt x="1094" y="361"/>
                      <a:pt x="1111" y="363"/>
                      <a:pt x="1129" y="367"/>
                    </a:cubicBezTo>
                    <a:cubicBezTo>
                      <a:pt x="1146" y="371"/>
                      <a:pt x="1162" y="375"/>
                      <a:pt x="1177" y="380"/>
                    </a:cubicBezTo>
                    <a:cubicBezTo>
                      <a:pt x="1210" y="384"/>
                      <a:pt x="1240" y="391"/>
                      <a:pt x="1263" y="398"/>
                    </a:cubicBezTo>
                    <a:cubicBezTo>
                      <a:pt x="1271" y="397"/>
                      <a:pt x="1278" y="397"/>
                      <a:pt x="1286" y="397"/>
                    </a:cubicBezTo>
                    <a:cubicBezTo>
                      <a:pt x="1324" y="397"/>
                      <a:pt x="1365" y="403"/>
                      <a:pt x="1407" y="418"/>
                    </a:cubicBezTo>
                    <a:cubicBezTo>
                      <a:pt x="1429" y="425"/>
                      <a:pt x="1451" y="433"/>
                      <a:pt x="1473" y="442"/>
                    </a:cubicBezTo>
                    <a:cubicBezTo>
                      <a:pt x="1483" y="441"/>
                      <a:pt x="1493" y="440"/>
                      <a:pt x="1503" y="440"/>
                    </a:cubicBezTo>
                    <a:cubicBezTo>
                      <a:pt x="1525" y="440"/>
                      <a:pt x="1548" y="442"/>
                      <a:pt x="1570" y="446"/>
                    </a:cubicBezTo>
                    <a:cubicBezTo>
                      <a:pt x="1552" y="444"/>
                      <a:pt x="1533" y="442"/>
                      <a:pt x="1515" y="441"/>
                    </a:cubicBezTo>
                    <a:cubicBezTo>
                      <a:pt x="1512" y="441"/>
                      <a:pt x="1508" y="441"/>
                      <a:pt x="1505" y="441"/>
                    </a:cubicBezTo>
                    <a:cubicBezTo>
                      <a:pt x="1495" y="441"/>
                      <a:pt x="1485" y="442"/>
                      <a:pt x="1475" y="443"/>
                    </a:cubicBezTo>
                    <a:cubicBezTo>
                      <a:pt x="1489" y="448"/>
                      <a:pt x="1502" y="453"/>
                      <a:pt x="1515" y="458"/>
                    </a:cubicBezTo>
                    <a:cubicBezTo>
                      <a:pt x="1540" y="461"/>
                      <a:pt x="1566" y="464"/>
                      <a:pt x="1594" y="467"/>
                    </a:cubicBezTo>
                    <a:cubicBezTo>
                      <a:pt x="1738" y="483"/>
                      <a:pt x="1856" y="499"/>
                      <a:pt x="1856" y="521"/>
                    </a:cubicBezTo>
                    <a:cubicBezTo>
                      <a:pt x="1856" y="523"/>
                      <a:pt x="1855" y="526"/>
                      <a:pt x="1852" y="528"/>
                    </a:cubicBezTo>
                    <a:cubicBezTo>
                      <a:pt x="1894" y="527"/>
                      <a:pt x="1932" y="525"/>
                      <a:pt x="1965" y="522"/>
                    </a:cubicBezTo>
                    <a:cubicBezTo>
                      <a:pt x="2005" y="519"/>
                      <a:pt x="2037" y="516"/>
                      <a:pt x="2056" y="516"/>
                    </a:cubicBezTo>
                    <a:cubicBezTo>
                      <a:pt x="2069" y="516"/>
                      <a:pt x="2076" y="518"/>
                      <a:pt x="2077" y="521"/>
                    </a:cubicBezTo>
                    <a:cubicBezTo>
                      <a:pt x="2079" y="525"/>
                      <a:pt x="2075" y="530"/>
                      <a:pt x="2066" y="537"/>
                    </a:cubicBezTo>
                    <a:cubicBezTo>
                      <a:pt x="2385" y="542"/>
                      <a:pt x="2697" y="548"/>
                      <a:pt x="3001" y="552"/>
                    </a:cubicBezTo>
                    <a:cubicBezTo>
                      <a:pt x="3221" y="545"/>
                      <a:pt x="3221" y="545"/>
                      <a:pt x="3221" y="545"/>
                    </a:cubicBezTo>
                    <a:cubicBezTo>
                      <a:pt x="3244" y="544"/>
                      <a:pt x="3244" y="544"/>
                      <a:pt x="3244" y="544"/>
                    </a:cubicBezTo>
                    <a:cubicBezTo>
                      <a:pt x="3255" y="543"/>
                      <a:pt x="3255" y="543"/>
                      <a:pt x="3255" y="543"/>
                    </a:cubicBezTo>
                    <a:cubicBezTo>
                      <a:pt x="3257" y="539"/>
                      <a:pt x="3258" y="535"/>
                      <a:pt x="3259" y="532"/>
                    </a:cubicBezTo>
                    <a:cubicBezTo>
                      <a:pt x="3200" y="519"/>
                      <a:pt x="3173" y="507"/>
                      <a:pt x="3175" y="505"/>
                    </a:cubicBezTo>
                    <a:cubicBezTo>
                      <a:pt x="3176" y="503"/>
                      <a:pt x="3180" y="503"/>
                      <a:pt x="3188" y="503"/>
                    </a:cubicBezTo>
                    <a:cubicBezTo>
                      <a:pt x="3203" y="503"/>
                      <a:pt x="3230" y="506"/>
                      <a:pt x="3269" y="509"/>
                    </a:cubicBezTo>
                    <a:cubicBezTo>
                      <a:pt x="3278" y="476"/>
                      <a:pt x="3291" y="424"/>
                      <a:pt x="3312" y="344"/>
                    </a:cubicBezTo>
                    <a:cubicBezTo>
                      <a:pt x="3307" y="343"/>
                      <a:pt x="3307" y="343"/>
                      <a:pt x="3307" y="343"/>
                    </a:cubicBezTo>
                    <a:cubicBezTo>
                      <a:pt x="3260" y="334"/>
                      <a:pt x="3260" y="334"/>
                      <a:pt x="3260" y="334"/>
                    </a:cubicBezTo>
                    <a:cubicBezTo>
                      <a:pt x="3237" y="330"/>
                      <a:pt x="3237" y="330"/>
                      <a:pt x="3237" y="330"/>
                    </a:cubicBezTo>
                    <a:cubicBezTo>
                      <a:pt x="3238" y="322"/>
                      <a:pt x="3239" y="319"/>
                      <a:pt x="3239" y="319"/>
                    </a:cubicBezTo>
                    <a:cubicBezTo>
                      <a:pt x="3239" y="319"/>
                      <a:pt x="3237" y="324"/>
                      <a:pt x="3235" y="329"/>
                    </a:cubicBezTo>
                    <a:cubicBezTo>
                      <a:pt x="3168" y="316"/>
                      <a:pt x="3168" y="316"/>
                      <a:pt x="3168" y="316"/>
                    </a:cubicBezTo>
                    <a:cubicBezTo>
                      <a:pt x="3134" y="310"/>
                      <a:pt x="3101" y="304"/>
                      <a:pt x="3068" y="297"/>
                    </a:cubicBezTo>
                    <a:cubicBezTo>
                      <a:pt x="3088" y="297"/>
                      <a:pt x="3107" y="298"/>
                      <a:pt x="3127" y="298"/>
                    </a:cubicBezTo>
                    <a:cubicBezTo>
                      <a:pt x="3265" y="299"/>
                      <a:pt x="3405" y="299"/>
                      <a:pt x="3546" y="299"/>
                    </a:cubicBezTo>
                    <a:cubicBezTo>
                      <a:pt x="3594" y="299"/>
                      <a:pt x="3642" y="299"/>
                      <a:pt x="3690" y="299"/>
                    </a:cubicBezTo>
                    <a:cubicBezTo>
                      <a:pt x="3789" y="299"/>
                      <a:pt x="3789" y="299"/>
                      <a:pt x="3789" y="299"/>
                    </a:cubicBezTo>
                    <a:cubicBezTo>
                      <a:pt x="3830" y="299"/>
                      <a:pt x="3871" y="299"/>
                      <a:pt x="3912" y="299"/>
                    </a:cubicBezTo>
                    <a:cubicBezTo>
                      <a:pt x="3915" y="299"/>
                      <a:pt x="3919" y="299"/>
                      <a:pt x="3922" y="299"/>
                    </a:cubicBezTo>
                    <a:cubicBezTo>
                      <a:pt x="3922" y="124"/>
                      <a:pt x="3922" y="124"/>
                      <a:pt x="3922" y="124"/>
                    </a:cubicBezTo>
                    <a:cubicBezTo>
                      <a:pt x="3371" y="119"/>
                      <a:pt x="2793" y="103"/>
                      <a:pt x="2189" y="99"/>
                    </a:cubicBezTo>
                    <a:cubicBezTo>
                      <a:pt x="2025" y="84"/>
                      <a:pt x="1855" y="66"/>
                      <a:pt x="1682" y="43"/>
                    </a:cubicBezTo>
                    <a:cubicBezTo>
                      <a:pt x="1462" y="13"/>
                      <a:pt x="1462" y="13"/>
                      <a:pt x="1462" y="13"/>
                    </a:cubicBezTo>
                    <a:cubicBezTo>
                      <a:pt x="1450" y="11"/>
                      <a:pt x="1450" y="11"/>
                      <a:pt x="1450" y="11"/>
                    </a:cubicBezTo>
                    <a:cubicBezTo>
                      <a:pt x="1450" y="10"/>
                      <a:pt x="1450" y="10"/>
                      <a:pt x="1450" y="10"/>
                    </a:cubicBezTo>
                    <a:cubicBezTo>
                      <a:pt x="1450" y="10"/>
                      <a:pt x="1450" y="10"/>
                      <a:pt x="1449" y="11"/>
                    </a:cubicBezTo>
                    <a:cubicBezTo>
                      <a:pt x="1440" y="10"/>
                      <a:pt x="1440" y="10"/>
                      <a:pt x="1440" y="10"/>
                    </a:cubicBezTo>
                    <a:moveTo>
                      <a:pt x="1439" y="0"/>
                    </a:moveTo>
                    <a:cubicBezTo>
                      <a:pt x="1438" y="0"/>
                      <a:pt x="1438" y="0"/>
                      <a:pt x="1438" y="0"/>
                    </a:cubicBezTo>
                    <a:cubicBezTo>
                      <a:pt x="1437" y="2"/>
                      <a:pt x="1435" y="5"/>
                      <a:pt x="1434" y="7"/>
                    </a:cubicBezTo>
                    <a:cubicBezTo>
                      <a:pt x="1436" y="6"/>
                      <a:pt x="1436" y="6"/>
                      <a:pt x="1436" y="6"/>
                    </a:cubicBezTo>
                    <a:cubicBezTo>
                      <a:pt x="1437" y="4"/>
                      <a:pt x="1438" y="2"/>
                      <a:pt x="1439" y="0"/>
                    </a:cubicBezTo>
                  </a:path>
                </a:pathLst>
              </a:custGeom>
              <a:solidFill>
                <a:srgbClr val="D6ECF1"/>
              </a:solidFill>
              <a:ln>
                <a:noFill/>
              </a:ln>
            </p:spPr>
            <p:txBody>
              <a:bodyPr vert="horz" wrap="square" lIns="91440" tIns="45720" rIns="91440" bIns="45720" numCol="1" anchor="t" anchorCtr="0" compatLnSpc="1"/>
              <a:lstStyle/>
              <a:p>
                <a:endParaRPr lang="zh-CN" altLang="en-US"/>
              </a:p>
            </p:txBody>
          </p:sp>
          <p:sp>
            <p:nvSpPr>
              <p:cNvPr id="1792" name="Freeform 1479"/>
              <p:cNvSpPr>
                <a:spLocks noEditPoints="1"/>
              </p:cNvSpPr>
              <p:nvPr/>
            </p:nvSpPr>
            <p:spPr bwMode="auto">
              <a:xfrm>
                <a:off x="2353" y="3377"/>
                <a:ext cx="1073" cy="111"/>
              </a:xfrm>
              <a:custGeom>
                <a:avLst/>
                <a:gdLst>
                  <a:gd name="T0" fmla="*/ 519 w 1293"/>
                  <a:gd name="T1" fmla="*/ 127 h 133"/>
                  <a:gd name="T2" fmla="*/ 184 w 1293"/>
                  <a:gd name="T3" fmla="*/ 121 h 133"/>
                  <a:gd name="T4" fmla="*/ 211 w 1293"/>
                  <a:gd name="T5" fmla="*/ 129 h 133"/>
                  <a:gd name="T6" fmla="*/ 45 w 1293"/>
                  <a:gd name="T7" fmla="*/ 115 h 133"/>
                  <a:gd name="T8" fmla="*/ 27 w 1293"/>
                  <a:gd name="T9" fmla="*/ 130 h 133"/>
                  <a:gd name="T10" fmla="*/ 143 w 1293"/>
                  <a:gd name="T11" fmla="*/ 116 h 133"/>
                  <a:gd name="T12" fmla="*/ 363 w 1293"/>
                  <a:gd name="T13" fmla="*/ 97 h 133"/>
                  <a:gd name="T14" fmla="*/ 344 w 1293"/>
                  <a:gd name="T15" fmla="*/ 105 h 133"/>
                  <a:gd name="T16" fmla="*/ 225 w 1293"/>
                  <a:gd name="T17" fmla="*/ 90 h 133"/>
                  <a:gd name="T18" fmla="*/ 225 w 1293"/>
                  <a:gd name="T19" fmla="*/ 90 h 133"/>
                  <a:gd name="T20" fmla="*/ 228 w 1293"/>
                  <a:gd name="T21" fmla="*/ 91 h 133"/>
                  <a:gd name="T22" fmla="*/ 998 w 1293"/>
                  <a:gd name="T23" fmla="*/ 83 h 133"/>
                  <a:gd name="T24" fmla="*/ 983 w 1293"/>
                  <a:gd name="T25" fmla="*/ 103 h 133"/>
                  <a:gd name="T26" fmla="*/ 998 w 1293"/>
                  <a:gd name="T27" fmla="*/ 83 h 133"/>
                  <a:gd name="T28" fmla="*/ 1071 w 1293"/>
                  <a:gd name="T29" fmla="*/ 84 h 133"/>
                  <a:gd name="T30" fmla="*/ 1098 w 1293"/>
                  <a:gd name="T31" fmla="*/ 67 h 133"/>
                  <a:gd name="T32" fmla="*/ 1098 w 1293"/>
                  <a:gd name="T33" fmla="*/ 67 h 133"/>
                  <a:gd name="T34" fmla="*/ 1126 w 1293"/>
                  <a:gd name="T35" fmla="*/ 85 h 133"/>
                  <a:gd name="T36" fmla="*/ 1135 w 1293"/>
                  <a:gd name="T37" fmla="*/ 85 h 133"/>
                  <a:gd name="T38" fmla="*/ 1122 w 1293"/>
                  <a:gd name="T39" fmla="*/ 63 h 133"/>
                  <a:gd name="T40" fmla="*/ 896 w 1293"/>
                  <a:gd name="T41" fmla="*/ 76 h 133"/>
                  <a:gd name="T42" fmla="*/ 953 w 1293"/>
                  <a:gd name="T43" fmla="*/ 72 h 133"/>
                  <a:gd name="T44" fmla="*/ 992 w 1293"/>
                  <a:gd name="T45" fmla="*/ 63 h 133"/>
                  <a:gd name="T46" fmla="*/ 1064 w 1293"/>
                  <a:gd name="T47" fmla="*/ 59 h 133"/>
                  <a:gd name="T48" fmla="*/ 1184 w 1293"/>
                  <a:gd name="T49" fmla="*/ 51 h 133"/>
                  <a:gd name="T50" fmla="*/ 1220 w 1293"/>
                  <a:gd name="T51" fmla="*/ 70 h 133"/>
                  <a:gd name="T52" fmla="*/ 1184 w 1293"/>
                  <a:gd name="T53" fmla="*/ 51 h 133"/>
                  <a:gd name="T54" fmla="*/ 1035 w 1293"/>
                  <a:gd name="T55" fmla="*/ 47 h 133"/>
                  <a:gd name="T56" fmla="*/ 1042 w 1293"/>
                  <a:gd name="T57" fmla="*/ 42 h 133"/>
                  <a:gd name="T58" fmla="*/ 1194 w 1293"/>
                  <a:gd name="T59" fmla="*/ 49 h 133"/>
                  <a:gd name="T60" fmla="*/ 1293 w 1293"/>
                  <a:gd name="T61" fmla="*/ 61 h 133"/>
                  <a:gd name="T62" fmla="*/ 854 w 1293"/>
                  <a:gd name="T63" fmla="*/ 40 h 133"/>
                  <a:gd name="T64" fmla="*/ 794 w 1293"/>
                  <a:gd name="T65" fmla="*/ 72 h 133"/>
                  <a:gd name="T66" fmla="*/ 924 w 1293"/>
                  <a:gd name="T67" fmla="*/ 40 h 133"/>
                  <a:gd name="T68" fmla="*/ 924 w 1293"/>
                  <a:gd name="T69" fmla="*/ 40 h 133"/>
                  <a:gd name="T70" fmla="*/ 1054 w 1293"/>
                  <a:gd name="T71" fmla="*/ 41 h 133"/>
                  <a:gd name="T72" fmla="*/ 842 w 1293"/>
                  <a:gd name="T73" fmla="*/ 68 h 133"/>
                  <a:gd name="T74" fmla="*/ 889 w 1293"/>
                  <a:gd name="T75" fmla="*/ 37 h 133"/>
                  <a:gd name="T76" fmla="*/ 1060 w 1293"/>
                  <a:gd name="T77" fmla="*/ 36 h 133"/>
                  <a:gd name="T78" fmla="*/ 1190 w 1293"/>
                  <a:gd name="T79" fmla="*/ 47 h 133"/>
                  <a:gd name="T80" fmla="*/ 1203 w 1293"/>
                  <a:gd name="T81" fmla="*/ 37 h 133"/>
                  <a:gd name="T82" fmla="*/ 1137 w 1293"/>
                  <a:gd name="T83" fmla="*/ 35 h 133"/>
                  <a:gd name="T84" fmla="*/ 1107 w 1293"/>
                  <a:gd name="T85" fmla="*/ 40 h 133"/>
                  <a:gd name="T86" fmla="*/ 1137 w 1293"/>
                  <a:gd name="T87" fmla="*/ 35 h 133"/>
                  <a:gd name="T88" fmla="*/ 1012 w 1293"/>
                  <a:gd name="T89" fmla="*/ 38 h 133"/>
                  <a:gd name="T90" fmla="*/ 1044 w 1293"/>
                  <a:gd name="T91" fmla="*/ 32 h 133"/>
                  <a:gd name="T92" fmla="*/ 1044 w 1293"/>
                  <a:gd name="T93" fmla="*/ 37 h 133"/>
                  <a:gd name="T94" fmla="*/ 1010 w 1293"/>
                  <a:gd name="T95" fmla="*/ 16 h 133"/>
                  <a:gd name="T96" fmla="*/ 1010 w 1293"/>
                  <a:gd name="T97" fmla="*/ 21 h 133"/>
                  <a:gd name="T98" fmla="*/ 1010 w 1293"/>
                  <a:gd name="T99" fmla="*/ 16 h 133"/>
                  <a:gd name="T100" fmla="*/ 1038 w 1293"/>
                  <a:gd name="T101" fmla="*/ 10 h 133"/>
                  <a:gd name="T102" fmla="*/ 971 w 1293"/>
                  <a:gd name="T103" fmla="*/ 0 h 133"/>
                  <a:gd name="T104" fmla="*/ 913 w 1293"/>
                  <a:gd name="T105" fmla="*/ 15 h 133"/>
                  <a:gd name="T106" fmla="*/ 974 w 1293"/>
                  <a:gd name="T107" fmla="*/ 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3" h="133">
                    <a:moveTo>
                      <a:pt x="522" y="123"/>
                    </a:moveTo>
                    <a:cubicBezTo>
                      <a:pt x="520" y="124"/>
                      <a:pt x="518" y="125"/>
                      <a:pt x="516" y="126"/>
                    </a:cubicBezTo>
                    <a:cubicBezTo>
                      <a:pt x="517" y="126"/>
                      <a:pt x="518" y="127"/>
                      <a:pt x="519" y="127"/>
                    </a:cubicBezTo>
                    <a:cubicBezTo>
                      <a:pt x="520" y="127"/>
                      <a:pt x="520" y="127"/>
                      <a:pt x="520" y="127"/>
                    </a:cubicBezTo>
                    <a:cubicBezTo>
                      <a:pt x="521" y="126"/>
                      <a:pt x="521" y="125"/>
                      <a:pt x="522" y="123"/>
                    </a:cubicBezTo>
                    <a:moveTo>
                      <a:pt x="184" y="121"/>
                    </a:moveTo>
                    <a:cubicBezTo>
                      <a:pt x="181" y="122"/>
                      <a:pt x="177" y="122"/>
                      <a:pt x="174" y="123"/>
                    </a:cubicBezTo>
                    <a:cubicBezTo>
                      <a:pt x="173" y="123"/>
                      <a:pt x="172" y="124"/>
                      <a:pt x="171" y="124"/>
                    </a:cubicBezTo>
                    <a:cubicBezTo>
                      <a:pt x="185" y="125"/>
                      <a:pt x="198" y="126"/>
                      <a:pt x="211" y="129"/>
                    </a:cubicBezTo>
                    <a:cubicBezTo>
                      <a:pt x="201" y="126"/>
                      <a:pt x="192" y="124"/>
                      <a:pt x="184" y="121"/>
                    </a:cubicBezTo>
                    <a:moveTo>
                      <a:pt x="150" y="108"/>
                    </a:moveTo>
                    <a:cubicBezTo>
                      <a:pt x="115" y="110"/>
                      <a:pt x="80" y="112"/>
                      <a:pt x="45" y="115"/>
                    </a:cubicBezTo>
                    <a:cubicBezTo>
                      <a:pt x="38" y="116"/>
                      <a:pt x="30" y="117"/>
                      <a:pt x="22" y="119"/>
                    </a:cubicBezTo>
                    <a:cubicBezTo>
                      <a:pt x="39" y="120"/>
                      <a:pt x="53" y="124"/>
                      <a:pt x="65" y="132"/>
                    </a:cubicBezTo>
                    <a:cubicBezTo>
                      <a:pt x="59" y="132"/>
                      <a:pt x="45" y="130"/>
                      <a:pt x="27" y="130"/>
                    </a:cubicBezTo>
                    <a:cubicBezTo>
                      <a:pt x="19" y="130"/>
                      <a:pt x="10" y="131"/>
                      <a:pt x="0" y="132"/>
                    </a:cubicBezTo>
                    <a:cubicBezTo>
                      <a:pt x="23" y="132"/>
                      <a:pt x="45" y="133"/>
                      <a:pt x="68" y="133"/>
                    </a:cubicBezTo>
                    <a:cubicBezTo>
                      <a:pt x="93" y="128"/>
                      <a:pt x="118" y="122"/>
                      <a:pt x="143" y="116"/>
                    </a:cubicBezTo>
                    <a:cubicBezTo>
                      <a:pt x="148" y="114"/>
                      <a:pt x="154" y="113"/>
                      <a:pt x="159" y="112"/>
                    </a:cubicBezTo>
                    <a:cubicBezTo>
                      <a:pt x="156" y="111"/>
                      <a:pt x="153" y="109"/>
                      <a:pt x="150" y="108"/>
                    </a:cubicBezTo>
                    <a:moveTo>
                      <a:pt x="363" y="97"/>
                    </a:moveTo>
                    <a:cubicBezTo>
                      <a:pt x="342" y="98"/>
                      <a:pt x="321" y="99"/>
                      <a:pt x="301" y="100"/>
                    </a:cubicBezTo>
                    <a:cubicBezTo>
                      <a:pt x="314" y="101"/>
                      <a:pt x="327" y="103"/>
                      <a:pt x="339" y="105"/>
                    </a:cubicBezTo>
                    <a:cubicBezTo>
                      <a:pt x="341" y="105"/>
                      <a:pt x="342" y="105"/>
                      <a:pt x="344" y="105"/>
                    </a:cubicBezTo>
                    <a:cubicBezTo>
                      <a:pt x="349" y="104"/>
                      <a:pt x="353" y="103"/>
                      <a:pt x="357" y="102"/>
                    </a:cubicBezTo>
                    <a:cubicBezTo>
                      <a:pt x="359" y="100"/>
                      <a:pt x="361" y="98"/>
                      <a:pt x="363" y="97"/>
                    </a:cubicBezTo>
                    <a:moveTo>
                      <a:pt x="225" y="90"/>
                    </a:moveTo>
                    <a:cubicBezTo>
                      <a:pt x="222" y="91"/>
                      <a:pt x="220" y="91"/>
                      <a:pt x="217" y="91"/>
                    </a:cubicBezTo>
                    <a:cubicBezTo>
                      <a:pt x="220" y="91"/>
                      <a:pt x="223" y="91"/>
                      <a:pt x="226" y="91"/>
                    </a:cubicBezTo>
                    <a:cubicBezTo>
                      <a:pt x="226" y="91"/>
                      <a:pt x="225" y="91"/>
                      <a:pt x="225" y="90"/>
                    </a:cubicBezTo>
                    <a:moveTo>
                      <a:pt x="238" y="89"/>
                    </a:moveTo>
                    <a:cubicBezTo>
                      <a:pt x="235" y="90"/>
                      <a:pt x="231" y="90"/>
                      <a:pt x="227" y="90"/>
                    </a:cubicBezTo>
                    <a:cubicBezTo>
                      <a:pt x="228" y="90"/>
                      <a:pt x="228" y="91"/>
                      <a:pt x="228" y="91"/>
                    </a:cubicBezTo>
                    <a:cubicBezTo>
                      <a:pt x="232" y="90"/>
                      <a:pt x="237" y="90"/>
                      <a:pt x="241" y="90"/>
                    </a:cubicBezTo>
                    <a:cubicBezTo>
                      <a:pt x="240" y="90"/>
                      <a:pt x="239" y="89"/>
                      <a:pt x="238" y="89"/>
                    </a:cubicBezTo>
                    <a:moveTo>
                      <a:pt x="998" y="83"/>
                    </a:moveTo>
                    <a:cubicBezTo>
                      <a:pt x="976" y="84"/>
                      <a:pt x="952" y="86"/>
                      <a:pt x="931" y="86"/>
                    </a:cubicBezTo>
                    <a:cubicBezTo>
                      <a:pt x="945" y="91"/>
                      <a:pt x="958" y="97"/>
                      <a:pt x="971" y="103"/>
                    </a:cubicBezTo>
                    <a:cubicBezTo>
                      <a:pt x="975" y="103"/>
                      <a:pt x="979" y="103"/>
                      <a:pt x="983" y="103"/>
                    </a:cubicBezTo>
                    <a:cubicBezTo>
                      <a:pt x="1032" y="104"/>
                      <a:pt x="1083" y="106"/>
                      <a:pt x="1136" y="110"/>
                    </a:cubicBezTo>
                    <a:cubicBezTo>
                      <a:pt x="1131" y="108"/>
                      <a:pt x="1126" y="106"/>
                      <a:pt x="1121" y="104"/>
                    </a:cubicBezTo>
                    <a:cubicBezTo>
                      <a:pt x="1078" y="100"/>
                      <a:pt x="1033" y="92"/>
                      <a:pt x="998" y="83"/>
                    </a:cubicBezTo>
                    <a:moveTo>
                      <a:pt x="1046" y="75"/>
                    </a:moveTo>
                    <a:cubicBezTo>
                      <a:pt x="1041" y="75"/>
                      <a:pt x="1035" y="76"/>
                      <a:pt x="1030" y="76"/>
                    </a:cubicBezTo>
                    <a:cubicBezTo>
                      <a:pt x="1043" y="79"/>
                      <a:pt x="1057" y="81"/>
                      <a:pt x="1071" y="84"/>
                    </a:cubicBezTo>
                    <a:cubicBezTo>
                      <a:pt x="1071" y="84"/>
                      <a:pt x="1070" y="84"/>
                      <a:pt x="1070" y="84"/>
                    </a:cubicBezTo>
                    <a:cubicBezTo>
                      <a:pt x="1062" y="81"/>
                      <a:pt x="1054" y="78"/>
                      <a:pt x="1046" y="75"/>
                    </a:cubicBezTo>
                    <a:moveTo>
                      <a:pt x="1098" y="67"/>
                    </a:moveTo>
                    <a:cubicBezTo>
                      <a:pt x="1094" y="68"/>
                      <a:pt x="1091" y="68"/>
                      <a:pt x="1087" y="69"/>
                    </a:cubicBezTo>
                    <a:cubicBezTo>
                      <a:pt x="1101" y="75"/>
                      <a:pt x="1114" y="81"/>
                      <a:pt x="1127" y="87"/>
                    </a:cubicBezTo>
                    <a:cubicBezTo>
                      <a:pt x="1118" y="80"/>
                      <a:pt x="1109" y="73"/>
                      <a:pt x="1098" y="67"/>
                    </a:cubicBezTo>
                    <a:moveTo>
                      <a:pt x="1122" y="63"/>
                    </a:moveTo>
                    <a:cubicBezTo>
                      <a:pt x="1116" y="64"/>
                      <a:pt x="1109" y="65"/>
                      <a:pt x="1103" y="66"/>
                    </a:cubicBezTo>
                    <a:cubicBezTo>
                      <a:pt x="1113" y="73"/>
                      <a:pt x="1121" y="79"/>
                      <a:pt x="1126" y="85"/>
                    </a:cubicBezTo>
                    <a:cubicBezTo>
                      <a:pt x="1127" y="86"/>
                      <a:pt x="1128" y="87"/>
                      <a:pt x="1129" y="88"/>
                    </a:cubicBezTo>
                    <a:cubicBezTo>
                      <a:pt x="1132" y="89"/>
                      <a:pt x="1134" y="90"/>
                      <a:pt x="1137" y="91"/>
                    </a:cubicBezTo>
                    <a:cubicBezTo>
                      <a:pt x="1135" y="89"/>
                      <a:pt x="1134" y="86"/>
                      <a:pt x="1135" y="85"/>
                    </a:cubicBezTo>
                    <a:cubicBezTo>
                      <a:pt x="1136" y="81"/>
                      <a:pt x="1142" y="80"/>
                      <a:pt x="1152" y="80"/>
                    </a:cubicBezTo>
                    <a:cubicBezTo>
                      <a:pt x="1164" y="80"/>
                      <a:pt x="1180" y="82"/>
                      <a:pt x="1201" y="85"/>
                    </a:cubicBezTo>
                    <a:cubicBezTo>
                      <a:pt x="1174" y="76"/>
                      <a:pt x="1147" y="68"/>
                      <a:pt x="1122" y="63"/>
                    </a:cubicBezTo>
                    <a:moveTo>
                      <a:pt x="992" y="63"/>
                    </a:moveTo>
                    <a:cubicBezTo>
                      <a:pt x="963" y="63"/>
                      <a:pt x="934" y="64"/>
                      <a:pt x="913" y="65"/>
                    </a:cubicBezTo>
                    <a:cubicBezTo>
                      <a:pt x="907" y="68"/>
                      <a:pt x="902" y="72"/>
                      <a:pt x="896" y="76"/>
                    </a:cubicBezTo>
                    <a:cubicBezTo>
                      <a:pt x="899" y="76"/>
                      <a:pt x="902" y="77"/>
                      <a:pt x="905" y="78"/>
                    </a:cubicBezTo>
                    <a:cubicBezTo>
                      <a:pt x="913" y="74"/>
                      <a:pt x="928" y="72"/>
                      <a:pt x="945" y="72"/>
                    </a:cubicBezTo>
                    <a:cubicBezTo>
                      <a:pt x="948" y="72"/>
                      <a:pt x="951" y="72"/>
                      <a:pt x="953" y="72"/>
                    </a:cubicBezTo>
                    <a:cubicBezTo>
                      <a:pt x="965" y="69"/>
                      <a:pt x="984" y="66"/>
                      <a:pt x="1006" y="64"/>
                    </a:cubicBezTo>
                    <a:cubicBezTo>
                      <a:pt x="1006" y="64"/>
                      <a:pt x="1007" y="63"/>
                      <a:pt x="1007" y="63"/>
                    </a:cubicBezTo>
                    <a:cubicBezTo>
                      <a:pt x="1002" y="63"/>
                      <a:pt x="997" y="63"/>
                      <a:pt x="992" y="63"/>
                    </a:cubicBezTo>
                    <a:moveTo>
                      <a:pt x="1072" y="57"/>
                    </a:moveTo>
                    <a:cubicBezTo>
                      <a:pt x="1068" y="57"/>
                      <a:pt x="1065" y="57"/>
                      <a:pt x="1062" y="58"/>
                    </a:cubicBezTo>
                    <a:cubicBezTo>
                      <a:pt x="1062" y="58"/>
                      <a:pt x="1063" y="58"/>
                      <a:pt x="1064" y="59"/>
                    </a:cubicBezTo>
                    <a:cubicBezTo>
                      <a:pt x="1069" y="58"/>
                      <a:pt x="1074" y="58"/>
                      <a:pt x="1079" y="57"/>
                    </a:cubicBezTo>
                    <a:cubicBezTo>
                      <a:pt x="1077" y="57"/>
                      <a:pt x="1074" y="57"/>
                      <a:pt x="1072" y="57"/>
                    </a:cubicBezTo>
                    <a:moveTo>
                      <a:pt x="1184" y="51"/>
                    </a:moveTo>
                    <a:cubicBezTo>
                      <a:pt x="1182" y="51"/>
                      <a:pt x="1180" y="52"/>
                      <a:pt x="1177" y="52"/>
                    </a:cubicBezTo>
                    <a:cubicBezTo>
                      <a:pt x="1184" y="55"/>
                      <a:pt x="1191" y="57"/>
                      <a:pt x="1197" y="60"/>
                    </a:cubicBezTo>
                    <a:cubicBezTo>
                      <a:pt x="1205" y="64"/>
                      <a:pt x="1212" y="67"/>
                      <a:pt x="1220" y="70"/>
                    </a:cubicBezTo>
                    <a:cubicBezTo>
                      <a:pt x="1220" y="69"/>
                      <a:pt x="1220" y="68"/>
                      <a:pt x="1220" y="68"/>
                    </a:cubicBezTo>
                    <a:cubicBezTo>
                      <a:pt x="1221" y="67"/>
                      <a:pt x="1221" y="66"/>
                      <a:pt x="1223" y="65"/>
                    </a:cubicBezTo>
                    <a:cubicBezTo>
                      <a:pt x="1210" y="60"/>
                      <a:pt x="1198" y="56"/>
                      <a:pt x="1184" y="51"/>
                    </a:cubicBezTo>
                    <a:moveTo>
                      <a:pt x="1042" y="42"/>
                    </a:moveTo>
                    <a:cubicBezTo>
                      <a:pt x="1038" y="43"/>
                      <a:pt x="1033" y="43"/>
                      <a:pt x="1029" y="44"/>
                    </a:cubicBezTo>
                    <a:cubicBezTo>
                      <a:pt x="1031" y="45"/>
                      <a:pt x="1033" y="46"/>
                      <a:pt x="1035" y="47"/>
                    </a:cubicBezTo>
                    <a:cubicBezTo>
                      <a:pt x="1042" y="50"/>
                      <a:pt x="1050" y="53"/>
                      <a:pt x="1057" y="56"/>
                    </a:cubicBezTo>
                    <a:cubicBezTo>
                      <a:pt x="1058" y="53"/>
                      <a:pt x="1060" y="51"/>
                      <a:pt x="1062" y="50"/>
                    </a:cubicBezTo>
                    <a:cubicBezTo>
                      <a:pt x="1056" y="47"/>
                      <a:pt x="1049" y="44"/>
                      <a:pt x="1042" y="42"/>
                    </a:cubicBezTo>
                    <a:moveTo>
                      <a:pt x="1232" y="41"/>
                    </a:moveTo>
                    <a:cubicBezTo>
                      <a:pt x="1222" y="43"/>
                      <a:pt x="1222" y="43"/>
                      <a:pt x="1222" y="43"/>
                    </a:cubicBezTo>
                    <a:cubicBezTo>
                      <a:pt x="1213" y="45"/>
                      <a:pt x="1204" y="47"/>
                      <a:pt x="1194" y="49"/>
                    </a:cubicBezTo>
                    <a:cubicBezTo>
                      <a:pt x="1206" y="55"/>
                      <a:pt x="1217" y="60"/>
                      <a:pt x="1226" y="63"/>
                    </a:cubicBezTo>
                    <a:cubicBezTo>
                      <a:pt x="1231" y="60"/>
                      <a:pt x="1242" y="59"/>
                      <a:pt x="1256" y="59"/>
                    </a:cubicBezTo>
                    <a:cubicBezTo>
                      <a:pt x="1266" y="59"/>
                      <a:pt x="1279" y="60"/>
                      <a:pt x="1293" y="61"/>
                    </a:cubicBezTo>
                    <a:cubicBezTo>
                      <a:pt x="1293" y="58"/>
                      <a:pt x="1293" y="56"/>
                      <a:pt x="1293" y="54"/>
                    </a:cubicBezTo>
                    <a:cubicBezTo>
                      <a:pt x="1272" y="48"/>
                      <a:pt x="1252" y="44"/>
                      <a:pt x="1232" y="41"/>
                    </a:cubicBezTo>
                    <a:moveTo>
                      <a:pt x="854" y="40"/>
                    </a:moveTo>
                    <a:cubicBezTo>
                      <a:pt x="834" y="45"/>
                      <a:pt x="815" y="51"/>
                      <a:pt x="797" y="58"/>
                    </a:cubicBezTo>
                    <a:cubicBezTo>
                      <a:pt x="792" y="60"/>
                      <a:pt x="787" y="63"/>
                      <a:pt x="783" y="66"/>
                    </a:cubicBezTo>
                    <a:cubicBezTo>
                      <a:pt x="786" y="68"/>
                      <a:pt x="790" y="70"/>
                      <a:pt x="794" y="72"/>
                    </a:cubicBezTo>
                    <a:cubicBezTo>
                      <a:pt x="803" y="70"/>
                      <a:pt x="813" y="69"/>
                      <a:pt x="823" y="68"/>
                    </a:cubicBezTo>
                    <a:cubicBezTo>
                      <a:pt x="831" y="58"/>
                      <a:pt x="842" y="49"/>
                      <a:pt x="854" y="40"/>
                    </a:cubicBezTo>
                    <a:moveTo>
                      <a:pt x="924" y="40"/>
                    </a:moveTo>
                    <a:cubicBezTo>
                      <a:pt x="921" y="42"/>
                      <a:pt x="918" y="45"/>
                      <a:pt x="914" y="47"/>
                    </a:cubicBezTo>
                    <a:cubicBezTo>
                      <a:pt x="919" y="45"/>
                      <a:pt x="923" y="43"/>
                      <a:pt x="928" y="40"/>
                    </a:cubicBezTo>
                    <a:cubicBezTo>
                      <a:pt x="927" y="40"/>
                      <a:pt x="925" y="40"/>
                      <a:pt x="924" y="40"/>
                    </a:cubicBezTo>
                    <a:moveTo>
                      <a:pt x="1056" y="40"/>
                    </a:moveTo>
                    <a:cubicBezTo>
                      <a:pt x="1055" y="40"/>
                      <a:pt x="1054" y="40"/>
                      <a:pt x="1053" y="40"/>
                    </a:cubicBezTo>
                    <a:cubicBezTo>
                      <a:pt x="1053" y="40"/>
                      <a:pt x="1054" y="40"/>
                      <a:pt x="1054" y="41"/>
                    </a:cubicBezTo>
                    <a:cubicBezTo>
                      <a:pt x="1055" y="40"/>
                      <a:pt x="1055" y="40"/>
                      <a:pt x="1056" y="40"/>
                    </a:cubicBezTo>
                    <a:moveTo>
                      <a:pt x="889" y="37"/>
                    </a:moveTo>
                    <a:cubicBezTo>
                      <a:pt x="871" y="45"/>
                      <a:pt x="856" y="56"/>
                      <a:pt x="842" y="68"/>
                    </a:cubicBezTo>
                    <a:cubicBezTo>
                      <a:pt x="852" y="68"/>
                      <a:pt x="862" y="69"/>
                      <a:pt x="872" y="71"/>
                    </a:cubicBezTo>
                    <a:cubicBezTo>
                      <a:pt x="881" y="60"/>
                      <a:pt x="891" y="48"/>
                      <a:pt x="903" y="38"/>
                    </a:cubicBezTo>
                    <a:cubicBezTo>
                      <a:pt x="898" y="37"/>
                      <a:pt x="894" y="37"/>
                      <a:pt x="889" y="37"/>
                    </a:cubicBezTo>
                    <a:moveTo>
                      <a:pt x="1060" y="36"/>
                    </a:moveTo>
                    <a:cubicBezTo>
                      <a:pt x="1060" y="36"/>
                      <a:pt x="1059" y="36"/>
                      <a:pt x="1059" y="36"/>
                    </a:cubicBezTo>
                    <a:cubicBezTo>
                      <a:pt x="1059" y="36"/>
                      <a:pt x="1060" y="36"/>
                      <a:pt x="1060" y="36"/>
                    </a:cubicBezTo>
                    <a:cubicBezTo>
                      <a:pt x="1060" y="36"/>
                      <a:pt x="1060" y="36"/>
                      <a:pt x="1060" y="36"/>
                    </a:cubicBezTo>
                    <a:moveTo>
                      <a:pt x="1165" y="35"/>
                    </a:moveTo>
                    <a:cubicBezTo>
                      <a:pt x="1174" y="39"/>
                      <a:pt x="1182" y="43"/>
                      <a:pt x="1190" y="47"/>
                    </a:cubicBezTo>
                    <a:cubicBezTo>
                      <a:pt x="1197" y="46"/>
                      <a:pt x="1202" y="45"/>
                      <a:pt x="1207" y="44"/>
                    </a:cubicBezTo>
                    <a:cubicBezTo>
                      <a:pt x="1231" y="41"/>
                      <a:pt x="1231" y="41"/>
                      <a:pt x="1231" y="41"/>
                    </a:cubicBezTo>
                    <a:cubicBezTo>
                      <a:pt x="1221" y="39"/>
                      <a:pt x="1212" y="38"/>
                      <a:pt x="1203" y="37"/>
                    </a:cubicBezTo>
                    <a:cubicBezTo>
                      <a:pt x="1195" y="37"/>
                      <a:pt x="1187" y="36"/>
                      <a:pt x="1179" y="35"/>
                    </a:cubicBezTo>
                    <a:cubicBezTo>
                      <a:pt x="1174" y="35"/>
                      <a:pt x="1169" y="35"/>
                      <a:pt x="1165" y="35"/>
                    </a:cubicBezTo>
                    <a:moveTo>
                      <a:pt x="1137" y="35"/>
                    </a:moveTo>
                    <a:cubicBezTo>
                      <a:pt x="1108" y="35"/>
                      <a:pt x="1081" y="38"/>
                      <a:pt x="1058" y="42"/>
                    </a:cubicBezTo>
                    <a:cubicBezTo>
                      <a:pt x="1061" y="44"/>
                      <a:pt x="1064" y="45"/>
                      <a:pt x="1067" y="46"/>
                    </a:cubicBezTo>
                    <a:cubicBezTo>
                      <a:pt x="1076" y="42"/>
                      <a:pt x="1090" y="40"/>
                      <a:pt x="1107" y="40"/>
                    </a:cubicBezTo>
                    <a:cubicBezTo>
                      <a:pt x="1125" y="40"/>
                      <a:pt x="1147" y="43"/>
                      <a:pt x="1169" y="50"/>
                    </a:cubicBezTo>
                    <a:cubicBezTo>
                      <a:pt x="1172" y="49"/>
                      <a:pt x="1175" y="49"/>
                      <a:pt x="1178" y="49"/>
                    </a:cubicBezTo>
                    <a:cubicBezTo>
                      <a:pt x="1165" y="44"/>
                      <a:pt x="1151" y="39"/>
                      <a:pt x="1137" y="35"/>
                    </a:cubicBezTo>
                    <a:moveTo>
                      <a:pt x="1012" y="33"/>
                    </a:moveTo>
                    <a:cubicBezTo>
                      <a:pt x="1009" y="34"/>
                      <a:pt x="1006" y="34"/>
                      <a:pt x="1003" y="34"/>
                    </a:cubicBezTo>
                    <a:cubicBezTo>
                      <a:pt x="1006" y="35"/>
                      <a:pt x="1009" y="36"/>
                      <a:pt x="1012" y="38"/>
                    </a:cubicBezTo>
                    <a:cubicBezTo>
                      <a:pt x="1017" y="37"/>
                      <a:pt x="1022" y="37"/>
                      <a:pt x="1027" y="37"/>
                    </a:cubicBezTo>
                    <a:cubicBezTo>
                      <a:pt x="1022" y="36"/>
                      <a:pt x="1017" y="35"/>
                      <a:pt x="1012" y="33"/>
                    </a:cubicBezTo>
                    <a:moveTo>
                      <a:pt x="1044" y="32"/>
                    </a:moveTo>
                    <a:cubicBezTo>
                      <a:pt x="1041" y="32"/>
                      <a:pt x="1038" y="32"/>
                      <a:pt x="1035" y="32"/>
                    </a:cubicBezTo>
                    <a:cubicBezTo>
                      <a:pt x="1034" y="32"/>
                      <a:pt x="1033" y="32"/>
                      <a:pt x="1031" y="32"/>
                    </a:cubicBezTo>
                    <a:cubicBezTo>
                      <a:pt x="1036" y="34"/>
                      <a:pt x="1040" y="35"/>
                      <a:pt x="1044" y="37"/>
                    </a:cubicBezTo>
                    <a:cubicBezTo>
                      <a:pt x="1045" y="37"/>
                      <a:pt x="1045" y="37"/>
                      <a:pt x="1046" y="37"/>
                    </a:cubicBezTo>
                    <a:cubicBezTo>
                      <a:pt x="1045" y="35"/>
                      <a:pt x="1045" y="33"/>
                      <a:pt x="1044" y="32"/>
                    </a:cubicBezTo>
                    <a:moveTo>
                      <a:pt x="1010" y="16"/>
                    </a:moveTo>
                    <a:cubicBezTo>
                      <a:pt x="997" y="16"/>
                      <a:pt x="983" y="17"/>
                      <a:pt x="970" y="18"/>
                    </a:cubicBezTo>
                    <a:cubicBezTo>
                      <a:pt x="979" y="19"/>
                      <a:pt x="987" y="21"/>
                      <a:pt x="996" y="22"/>
                    </a:cubicBezTo>
                    <a:cubicBezTo>
                      <a:pt x="1000" y="22"/>
                      <a:pt x="1005" y="21"/>
                      <a:pt x="1010" y="21"/>
                    </a:cubicBezTo>
                    <a:cubicBezTo>
                      <a:pt x="1020" y="20"/>
                      <a:pt x="1031" y="20"/>
                      <a:pt x="1041" y="20"/>
                    </a:cubicBezTo>
                    <a:cubicBezTo>
                      <a:pt x="1041" y="19"/>
                      <a:pt x="1041" y="18"/>
                      <a:pt x="1040" y="17"/>
                    </a:cubicBezTo>
                    <a:cubicBezTo>
                      <a:pt x="1030" y="16"/>
                      <a:pt x="1021" y="16"/>
                      <a:pt x="1010" y="16"/>
                    </a:cubicBezTo>
                    <a:moveTo>
                      <a:pt x="1026" y="5"/>
                    </a:moveTo>
                    <a:cubicBezTo>
                      <a:pt x="1020" y="6"/>
                      <a:pt x="1014" y="6"/>
                      <a:pt x="1008" y="7"/>
                    </a:cubicBezTo>
                    <a:cubicBezTo>
                      <a:pt x="1019" y="8"/>
                      <a:pt x="1029" y="9"/>
                      <a:pt x="1038" y="10"/>
                    </a:cubicBezTo>
                    <a:cubicBezTo>
                      <a:pt x="1038" y="9"/>
                      <a:pt x="1038" y="8"/>
                      <a:pt x="1038" y="7"/>
                    </a:cubicBezTo>
                    <a:cubicBezTo>
                      <a:pt x="1034" y="7"/>
                      <a:pt x="1030" y="6"/>
                      <a:pt x="1026" y="5"/>
                    </a:cubicBezTo>
                    <a:moveTo>
                      <a:pt x="971" y="0"/>
                    </a:moveTo>
                    <a:cubicBezTo>
                      <a:pt x="934" y="0"/>
                      <a:pt x="900" y="6"/>
                      <a:pt x="871" y="14"/>
                    </a:cubicBezTo>
                    <a:cubicBezTo>
                      <a:pt x="877" y="14"/>
                      <a:pt x="883" y="14"/>
                      <a:pt x="889" y="14"/>
                    </a:cubicBezTo>
                    <a:cubicBezTo>
                      <a:pt x="897" y="14"/>
                      <a:pt x="905" y="14"/>
                      <a:pt x="913" y="15"/>
                    </a:cubicBezTo>
                    <a:cubicBezTo>
                      <a:pt x="914" y="15"/>
                      <a:pt x="914" y="15"/>
                      <a:pt x="914" y="15"/>
                    </a:cubicBezTo>
                    <a:cubicBezTo>
                      <a:pt x="926" y="11"/>
                      <a:pt x="939" y="9"/>
                      <a:pt x="952" y="8"/>
                    </a:cubicBezTo>
                    <a:cubicBezTo>
                      <a:pt x="959" y="6"/>
                      <a:pt x="966" y="3"/>
                      <a:pt x="974" y="1"/>
                    </a:cubicBezTo>
                    <a:cubicBezTo>
                      <a:pt x="975" y="1"/>
                      <a:pt x="977" y="1"/>
                      <a:pt x="978" y="0"/>
                    </a:cubicBezTo>
                    <a:cubicBezTo>
                      <a:pt x="976" y="0"/>
                      <a:pt x="974" y="0"/>
                      <a:pt x="971" y="0"/>
                    </a:cubicBezTo>
                  </a:path>
                </a:pathLst>
              </a:custGeom>
              <a:solidFill>
                <a:srgbClr val="748A97"/>
              </a:solidFill>
              <a:ln>
                <a:noFill/>
              </a:ln>
            </p:spPr>
            <p:txBody>
              <a:bodyPr vert="horz" wrap="square" lIns="91440" tIns="45720" rIns="91440" bIns="45720" numCol="1" anchor="t" anchorCtr="0" compatLnSpc="1"/>
              <a:lstStyle/>
              <a:p>
                <a:endParaRPr lang="zh-CN" altLang="en-US"/>
              </a:p>
            </p:txBody>
          </p:sp>
          <p:sp>
            <p:nvSpPr>
              <p:cNvPr id="1793" name="Freeform 1480"/>
              <p:cNvSpPr/>
              <p:nvPr/>
            </p:nvSpPr>
            <p:spPr bwMode="auto">
              <a:xfrm>
                <a:off x="2982" y="3442"/>
                <a:ext cx="10" cy="3"/>
              </a:xfrm>
              <a:custGeom>
                <a:avLst/>
                <a:gdLst>
                  <a:gd name="T0" fmla="*/ 4 w 11"/>
                  <a:gd name="T1" fmla="*/ 0 h 4"/>
                  <a:gd name="T2" fmla="*/ 0 w 11"/>
                  <a:gd name="T3" fmla="*/ 3 h 4"/>
                  <a:gd name="T4" fmla="*/ 7 w 11"/>
                  <a:gd name="T5" fmla="*/ 4 h 4"/>
                  <a:gd name="T6" fmla="*/ 11 w 11"/>
                  <a:gd name="T7" fmla="*/ 2 h 4"/>
                  <a:gd name="T8" fmla="*/ 4 w 11"/>
                  <a:gd name="T9" fmla="*/ 0 h 4"/>
                </a:gdLst>
                <a:ahLst/>
                <a:cxnLst>
                  <a:cxn ang="0">
                    <a:pos x="T0" y="T1"/>
                  </a:cxn>
                  <a:cxn ang="0">
                    <a:pos x="T2" y="T3"/>
                  </a:cxn>
                  <a:cxn ang="0">
                    <a:pos x="T4" y="T5"/>
                  </a:cxn>
                  <a:cxn ang="0">
                    <a:pos x="T6" y="T7"/>
                  </a:cxn>
                  <a:cxn ang="0">
                    <a:pos x="T8" y="T9"/>
                  </a:cxn>
                </a:cxnLst>
                <a:rect l="0" t="0" r="r" b="b"/>
                <a:pathLst>
                  <a:path w="11" h="4">
                    <a:moveTo>
                      <a:pt x="4" y="0"/>
                    </a:moveTo>
                    <a:cubicBezTo>
                      <a:pt x="3" y="1"/>
                      <a:pt x="1" y="2"/>
                      <a:pt x="0" y="3"/>
                    </a:cubicBezTo>
                    <a:cubicBezTo>
                      <a:pt x="7" y="4"/>
                      <a:pt x="7" y="4"/>
                      <a:pt x="7" y="4"/>
                    </a:cubicBezTo>
                    <a:cubicBezTo>
                      <a:pt x="8" y="3"/>
                      <a:pt x="9" y="3"/>
                      <a:pt x="11" y="2"/>
                    </a:cubicBezTo>
                    <a:cubicBezTo>
                      <a:pt x="9" y="2"/>
                      <a:pt x="6" y="1"/>
                      <a:pt x="4" y="0"/>
                    </a:cubicBezTo>
                  </a:path>
                </a:pathLst>
              </a:custGeom>
              <a:solidFill>
                <a:srgbClr val="405160"/>
              </a:solidFill>
              <a:ln>
                <a:noFill/>
              </a:ln>
            </p:spPr>
            <p:txBody>
              <a:bodyPr vert="horz" wrap="square" lIns="91440" tIns="45720" rIns="91440" bIns="45720" numCol="1" anchor="t" anchorCtr="0" compatLnSpc="1"/>
              <a:lstStyle/>
              <a:p>
                <a:endParaRPr lang="zh-CN" altLang="en-US"/>
              </a:p>
            </p:txBody>
          </p:sp>
          <p:sp>
            <p:nvSpPr>
              <p:cNvPr id="1794" name="Freeform 1481"/>
              <p:cNvSpPr>
                <a:spLocks noEditPoints="1"/>
              </p:cNvSpPr>
              <p:nvPr/>
            </p:nvSpPr>
            <p:spPr bwMode="auto">
              <a:xfrm>
                <a:off x="3426" y="3428"/>
                <a:ext cx="377" cy="68"/>
              </a:xfrm>
              <a:custGeom>
                <a:avLst/>
                <a:gdLst>
                  <a:gd name="T0" fmla="*/ 37 w 455"/>
                  <a:gd name="T1" fmla="*/ 4 h 82"/>
                  <a:gd name="T2" fmla="*/ 1 w 455"/>
                  <a:gd name="T3" fmla="*/ 16 h 82"/>
                  <a:gd name="T4" fmla="*/ 2 w 455"/>
                  <a:gd name="T5" fmla="*/ 29 h 82"/>
                  <a:gd name="T6" fmla="*/ 44 w 455"/>
                  <a:gd name="T7" fmla="*/ 40 h 82"/>
                  <a:gd name="T8" fmla="*/ 70 w 455"/>
                  <a:gd name="T9" fmla="*/ 51 h 82"/>
                  <a:gd name="T10" fmla="*/ 77 w 455"/>
                  <a:gd name="T11" fmla="*/ 52 h 82"/>
                  <a:gd name="T12" fmla="*/ 77 w 455"/>
                  <a:gd name="T13" fmla="*/ 49 h 82"/>
                  <a:gd name="T14" fmla="*/ 77 w 455"/>
                  <a:gd name="T15" fmla="*/ 52 h 82"/>
                  <a:gd name="T16" fmla="*/ 260 w 455"/>
                  <a:gd name="T17" fmla="*/ 74 h 82"/>
                  <a:gd name="T18" fmla="*/ 369 w 455"/>
                  <a:gd name="T19" fmla="*/ 82 h 82"/>
                  <a:gd name="T20" fmla="*/ 386 w 455"/>
                  <a:gd name="T21" fmla="*/ 51 h 82"/>
                  <a:gd name="T22" fmla="*/ 371 w 455"/>
                  <a:gd name="T23" fmla="*/ 80 h 82"/>
                  <a:gd name="T24" fmla="*/ 386 w 455"/>
                  <a:gd name="T25" fmla="*/ 82 h 82"/>
                  <a:gd name="T26" fmla="*/ 387 w 455"/>
                  <a:gd name="T27" fmla="*/ 81 h 82"/>
                  <a:gd name="T28" fmla="*/ 386 w 455"/>
                  <a:gd name="T29" fmla="*/ 82 h 82"/>
                  <a:gd name="T30" fmla="*/ 387 w 455"/>
                  <a:gd name="T31" fmla="*/ 82 h 82"/>
                  <a:gd name="T32" fmla="*/ 416 w 455"/>
                  <a:gd name="T33" fmla="*/ 82 h 82"/>
                  <a:gd name="T34" fmla="*/ 451 w 455"/>
                  <a:gd name="T35" fmla="*/ 82 h 82"/>
                  <a:gd name="T36" fmla="*/ 455 w 455"/>
                  <a:gd name="T37" fmla="*/ 75 h 82"/>
                  <a:gd name="T38" fmla="*/ 193 w 455"/>
                  <a:gd name="T39" fmla="*/ 21 h 82"/>
                  <a:gd name="T40" fmla="*/ 114 w 455"/>
                  <a:gd name="T41" fmla="*/ 12 h 82"/>
                  <a:gd name="T42" fmla="*/ 282 w 455"/>
                  <a:gd name="T43" fmla="*/ 69 h 82"/>
                  <a:gd name="T44" fmla="*/ 351 w 455"/>
                  <a:gd name="T45" fmla="*/ 77 h 82"/>
                  <a:gd name="T46" fmla="*/ 312 w 455"/>
                  <a:gd name="T47" fmla="*/ 75 h 82"/>
                  <a:gd name="T48" fmla="*/ 37 w 455"/>
                  <a:gd name="T49" fmla="*/ 4 h 82"/>
                  <a:gd name="T50" fmla="*/ 0 w 455"/>
                  <a:gd name="T51" fmla="*/ 0 h 82"/>
                  <a:gd name="T52" fmla="*/ 1 w 455"/>
                  <a:gd name="T53" fmla="*/ 12 h 82"/>
                  <a:gd name="T54" fmla="*/ 31 w 455"/>
                  <a:gd name="T55" fmla="*/ 3 h 82"/>
                  <a:gd name="T56" fmla="*/ 0 w 455"/>
                  <a:gd name="T5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5" h="82">
                    <a:moveTo>
                      <a:pt x="37" y="4"/>
                    </a:moveTo>
                    <a:cubicBezTo>
                      <a:pt x="25" y="7"/>
                      <a:pt x="13" y="11"/>
                      <a:pt x="1" y="16"/>
                    </a:cubicBezTo>
                    <a:cubicBezTo>
                      <a:pt x="1" y="20"/>
                      <a:pt x="1" y="24"/>
                      <a:pt x="2" y="29"/>
                    </a:cubicBezTo>
                    <a:cubicBezTo>
                      <a:pt x="16" y="32"/>
                      <a:pt x="30" y="35"/>
                      <a:pt x="44" y="40"/>
                    </a:cubicBezTo>
                    <a:cubicBezTo>
                      <a:pt x="70" y="51"/>
                      <a:pt x="70" y="51"/>
                      <a:pt x="70" y="51"/>
                    </a:cubicBezTo>
                    <a:cubicBezTo>
                      <a:pt x="73" y="51"/>
                      <a:pt x="75" y="51"/>
                      <a:pt x="77" y="52"/>
                    </a:cubicBezTo>
                    <a:cubicBezTo>
                      <a:pt x="77" y="49"/>
                      <a:pt x="77" y="49"/>
                      <a:pt x="77" y="49"/>
                    </a:cubicBezTo>
                    <a:cubicBezTo>
                      <a:pt x="77" y="49"/>
                      <a:pt x="77" y="50"/>
                      <a:pt x="77" y="52"/>
                    </a:cubicBezTo>
                    <a:cubicBezTo>
                      <a:pt x="132" y="60"/>
                      <a:pt x="194" y="68"/>
                      <a:pt x="260" y="74"/>
                    </a:cubicBezTo>
                    <a:cubicBezTo>
                      <a:pt x="298" y="78"/>
                      <a:pt x="334" y="81"/>
                      <a:pt x="369" y="82"/>
                    </a:cubicBezTo>
                    <a:cubicBezTo>
                      <a:pt x="379" y="63"/>
                      <a:pt x="386" y="51"/>
                      <a:pt x="386" y="51"/>
                    </a:cubicBezTo>
                    <a:cubicBezTo>
                      <a:pt x="386" y="51"/>
                      <a:pt x="382" y="59"/>
                      <a:pt x="371" y="80"/>
                    </a:cubicBezTo>
                    <a:cubicBezTo>
                      <a:pt x="386" y="82"/>
                      <a:pt x="386" y="82"/>
                      <a:pt x="386" y="82"/>
                    </a:cubicBezTo>
                    <a:cubicBezTo>
                      <a:pt x="387" y="81"/>
                      <a:pt x="387" y="81"/>
                      <a:pt x="387" y="81"/>
                    </a:cubicBezTo>
                    <a:cubicBezTo>
                      <a:pt x="387" y="81"/>
                      <a:pt x="387" y="81"/>
                      <a:pt x="386" y="82"/>
                    </a:cubicBezTo>
                    <a:cubicBezTo>
                      <a:pt x="387" y="82"/>
                      <a:pt x="387" y="82"/>
                      <a:pt x="387" y="82"/>
                    </a:cubicBezTo>
                    <a:cubicBezTo>
                      <a:pt x="397" y="82"/>
                      <a:pt x="407" y="82"/>
                      <a:pt x="416" y="82"/>
                    </a:cubicBezTo>
                    <a:cubicBezTo>
                      <a:pt x="428" y="82"/>
                      <a:pt x="439" y="82"/>
                      <a:pt x="451" y="82"/>
                    </a:cubicBezTo>
                    <a:cubicBezTo>
                      <a:pt x="454" y="80"/>
                      <a:pt x="455" y="77"/>
                      <a:pt x="455" y="75"/>
                    </a:cubicBezTo>
                    <a:cubicBezTo>
                      <a:pt x="455" y="53"/>
                      <a:pt x="337" y="37"/>
                      <a:pt x="193" y="21"/>
                    </a:cubicBezTo>
                    <a:cubicBezTo>
                      <a:pt x="165" y="18"/>
                      <a:pt x="139" y="15"/>
                      <a:pt x="114" y="12"/>
                    </a:cubicBezTo>
                    <a:cubicBezTo>
                      <a:pt x="185" y="40"/>
                      <a:pt x="247" y="65"/>
                      <a:pt x="282" y="69"/>
                    </a:cubicBezTo>
                    <a:cubicBezTo>
                      <a:pt x="305" y="73"/>
                      <a:pt x="328" y="75"/>
                      <a:pt x="351" y="77"/>
                    </a:cubicBezTo>
                    <a:cubicBezTo>
                      <a:pt x="312" y="75"/>
                      <a:pt x="312" y="75"/>
                      <a:pt x="312" y="75"/>
                    </a:cubicBezTo>
                    <a:cubicBezTo>
                      <a:pt x="236" y="69"/>
                      <a:pt x="135" y="35"/>
                      <a:pt x="37" y="4"/>
                    </a:cubicBezTo>
                    <a:moveTo>
                      <a:pt x="0" y="0"/>
                    </a:moveTo>
                    <a:cubicBezTo>
                      <a:pt x="1" y="3"/>
                      <a:pt x="1" y="8"/>
                      <a:pt x="1" y="12"/>
                    </a:cubicBezTo>
                    <a:cubicBezTo>
                      <a:pt x="11" y="8"/>
                      <a:pt x="21" y="5"/>
                      <a:pt x="31" y="3"/>
                    </a:cubicBezTo>
                    <a:cubicBezTo>
                      <a:pt x="20" y="1"/>
                      <a:pt x="10" y="1"/>
                      <a:pt x="0" y="0"/>
                    </a:cubicBezTo>
                  </a:path>
                </a:pathLst>
              </a:custGeom>
              <a:solidFill>
                <a:srgbClr val="879497"/>
              </a:solidFill>
              <a:ln>
                <a:noFill/>
              </a:ln>
            </p:spPr>
            <p:txBody>
              <a:bodyPr vert="horz" wrap="square" lIns="91440" tIns="45720" rIns="91440" bIns="45720" numCol="1" anchor="t" anchorCtr="0" compatLnSpc="1"/>
              <a:lstStyle/>
              <a:p>
                <a:endParaRPr lang="zh-CN" altLang="en-US"/>
              </a:p>
            </p:txBody>
          </p:sp>
          <p:sp>
            <p:nvSpPr>
              <p:cNvPr id="1795" name="Freeform 1482"/>
              <p:cNvSpPr>
                <a:spLocks noEditPoints="1"/>
              </p:cNvSpPr>
              <p:nvPr/>
            </p:nvSpPr>
            <p:spPr bwMode="auto">
              <a:xfrm>
                <a:off x="3365" y="3426"/>
                <a:ext cx="124" cy="45"/>
              </a:xfrm>
              <a:custGeom>
                <a:avLst/>
                <a:gdLst>
                  <a:gd name="T0" fmla="*/ 150 w 150"/>
                  <a:gd name="T1" fmla="*/ 51 h 54"/>
                  <a:gd name="T2" fmla="*/ 150 w 150"/>
                  <a:gd name="T3" fmla="*/ 54 h 54"/>
                  <a:gd name="T4" fmla="*/ 150 w 150"/>
                  <a:gd name="T5" fmla="*/ 54 h 54"/>
                  <a:gd name="T6" fmla="*/ 150 w 150"/>
                  <a:gd name="T7" fmla="*/ 51 h 54"/>
                  <a:gd name="T8" fmla="*/ 74 w 150"/>
                  <a:gd name="T9" fmla="*/ 18 h 54"/>
                  <a:gd name="T10" fmla="*/ 44 w 150"/>
                  <a:gd name="T11" fmla="*/ 31 h 54"/>
                  <a:gd name="T12" fmla="*/ 62 w 150"/>
                  <a:gd name="T13" fmla="*/ 39 h 54"/>
                  <a:gd name="T14" fmla="*/ 143 w 150"/>
                  <a:gd name="T15" fmla="*/ 53 h 54"/>
                  <a:gd name="T16" fmla="*/ 117 w 150"/>
                  <a:gd name="T17" fmla="*/ 42 h 54"/>
                  <a:gd name="T18" fmla="*/ 75 w 150"/>
                  <a:gd name="T19" fmla="*/ 31 h 54"/>
                  <a:gd name="T20" fmla="*/ 74 w 150"/>
                  <a:gd name="T21" fmla="*/ 18 h 54"/>
                  <a:gd name="T22" fmla="*/ 3 w 150"/>
                  <a:gd name="T23" fmla="*/ 6 h 54"/>
                  <a:gd name="T24" fmla="*/ 0 w 150"/>
                  <a:gd name="T25" fmla="*/ 9 h 54"/>
                  <a:gd name="T26" fmla="*/ 0 w 150"/>
                  <a:gd name="T27" fmla="*/ 11 h 54"/>
                  <a:gd name="T28" fmla="*/ 39 w 150"/>
                  <a:gd name="T29" fmla="*/ 29 h 54"/>
                  <a:gd name="T30" fmla="*/ 53 w 150"/>
                  <a:gd name="T31" fmla="*/ 23 h 54"/>
                  <a:gd name="T32" fmla="*/ 27 w 150"/>
                  <a:gd name="T33" fmla="*/ 14 h 54"/>
                  <a:gd name="T34" fmla="*/ 3 w 150"/>
                  <a:gd name="T35" fmla="*/ 6 h 54"/>
                  <a:gd name="T36" fmla="*/ 36 w 150"/>
                  <a:gd name="T37" fmla="*/ 0 h 54"/>
                  <a:gd name="T38" fmla="*/ 6 w 150"/>
                  <a:gd name="T39" fmla="*/ 4 h 54"/>
                  <a:gd name="T40" fmla="*/ 7 w 150"/>
                  <a:gd name="T41" fmla="*/ 4 h 54"/>
                  <a:gd name="T42" fmla="*/ 53 w 150"/>
                  <a:gd name="T43" fmla="*/ 23 h 54"/>
                  <a:gd name="T44" fmla="*/ 74 w 150"/>
                  <a:gd name="T45" fmla="*/ 14 h 54"/>
                  <a:gd name="T46" fmla="*/ 73 w 150"/>
                  <a:gd name="T47" fmla="*/ 2 h 54"/>
                  <a:gd name="T48" fmla="*/ 36 w 150"/>
                  <a:gd name="T4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0" h="54">
                    <a:moveTo>
                      <a:pt x="150" y="51"/>
                    </a:moveTo>
                    <a:cubicBezTo>
                      <a:pt x="150" y="51"/>
                      <a:pt x="150" y="51"/>
                      <a:pt x="150" y="54"/>
                    </a:cubicBezTo>
                    <a:cubicBezTo>
                      <a:pt x="150" y="54"/>
                      <a:pt x="150" y="54"/>
                      <a:pt x="150" y="54"/>
                    </a:cubicBezTo>
                    <a:cubicBezTo>
                      <a:pt x="150" y="52"/>
                      <a:pt x="150" y="51"/>
                      <a:pt x="150" y="51"/>
                    </a:cubicBezTo>
                    <a:moveTo>
                      <a:pt x="74" y="18"/>
                    </a:moveTo>
                    <a:cubicBezTo>
                      <a:pt x="64" y="22"/>
                      <a:pt x="54" y="26"/>
                      <a:pt x="44" y="31"/>
                    </a:cubicBezTo>
                    <a:cubicBezTo>
                      <a:pt x="50" y="34"/>
                      <a:pt x="56" y="37"/>
                      <a:pt x="62" y="39"/>
                    </a:cubicBezTo>
                    <a:cubicBezTo>
                      <a:pt x="87" y="43"/>
                      <a:pt x="114" y="48"/>
                      <a:pt x="143" y="53"/>
                    </a:cubicBezTo>
                    <a:cubicBezTo>
                      <a:pt x="117" y="42"/>
                      <a:pt x="117" y="42"/>
                      <a:pt x="117" y="42"/>
                    </a:cubicBezTo>
                    <a:cubicBezTo>
                      <a:pt x="103" y="37"/>
                      <a:pt x="89" y="34"/>
                      <a:pt x="75" y="31"/>
                    </a:cubicBezTo>
                    <a:cubicBezTo>
                      <a:pt x="74" y="26"/>
                      <a:pt x="74" y="22"/>
                      <a:pt x="74" y="18"/>
                    </a:cubicBezTo>
                    <a:moveTo>
                      <a:pt x="3" y="6"/>
                    </a:moveTo>
                    <a:cubicBezTo>
                      <a:pt x="1" y="7"/>
                      <a:pt x="1" y="8"/>
                      <a:pt x="0" y="9"/>
                    </a:cubicBezTo>
                    <a:cubicBezTo>
                      <a:pt x="0" y="9"/>
                      <a:pt x="0" y="10"/>
                      <a:pt x="0" y="11"/>
                    </a:cubicBezTo>
                    <a:cubicBezTo>
                      <a:pt x="13" y="17"/>
                      <a:pt x="26" y="23"/>
                      <a:pt x="39" y="29"/>
                    </a:cubicBezTo>
                    <a:cubicBezTo>
                      <a:pt x="44" y="27"/>
                      <a:pt x="48" y="25"/>
                      <a:pt x="53" y="23"/>
                    </a:cubicBezTo>
                    <a:cubicBezTo>
                      <a:pt x="27" y="14"/>
                      <a:pt x="27" y="14"/>
                      <a:pt x="27" y="14"/>
                    </a:cubicBezTo>
                    <a:cubicBezTo>
                      <a:pt x="20" y="12"/>
                      <a:pt x="11" y="9"/>
                      <a:pt x="3" y="6"/>
                    </a:cubicBezTo>
                    <a:moveTo>
                      <a:pt x="36" y="0"/>
                    </a:moveTo>
                    <a:cubicBezTo>
                      <a:pt x="22" y="0"/>
                      <a:pt x="11" y="1"/>
                      <a:pt x="6" y="4"/>
                    </a:cubicBezTo>
                    <a:cubicBezTo>
                      <a:pt x="6" y="4"/>
                      <a:pt x="7" y="4"/>
                      <a:pt x="7" y="4"/>
                    </a:cubicBezTo>
                    <a:cubicBezTo>
                      <a:pt x="22" y="11"/>
                      <a:pt x="38" y="17"/>
                      <a:pt x="53" y="23"/>
                    </a:cubicBezTo>
                    <a:cubicBezTo>
                      <a:pt x="60" y="20"/>
                      <a:pt x="67" y="17"/>
                      <a:pt x="74" y="14"/>
                    </a:cubicBezTo>
                    <a:cubicBezTo>
                      <a:pt x="74" y="10"/>
                      <a:pt x="74" y="5"/>
                      <a:pt x="73" y="2"/>
                    </a:cubicBezTo>
                    <a:cubicBezTo>
                      <a:pt x="59" y="1"/>
                      <a:pt x="46" y="0"/>
                      <a:pt x="36" y="0"/>
                    </a:cubicBezTo>
                  </a:path>
                </a:pathLst>
              </a:custGeom>
              <a:solidFill>
                <a:srgbClr val="4A5760"/>
              </a:solidFill>
              <a:ln>
                <a:noFill/>
              </a:ln>
            </p:spPr>
            <p:txBody>
              <a:bodyPr vert="horz" wrap="square" lIns="91440" tIns="45720" rIns="91440" bIns="45720" numCol="1" anchor="t" anchorCtr="0" compatLnSpc="1"/>
              <a:lstStyle/>
              <a:p>
                <a:endParaRPr lang="zh-CN" altLang="en-US"/>
              </a:p>
            </p:txBody>
          </p:sp>
          <p:sp>
            <p:nvSpPr>
              <p:cNvPr id="1796" name="Freeform 1483"/>
              <p:cNvSpPr>
                <a:spLocks noEditPoints="1"/>
              </p:cNvSpPr>
              <p:nvPr/>
            </p:nvSpPr>
            <p:spPr bwMode="auto">
              <a:xfrm>
                <a:off x="3294" y="3444"/>
                <a:ext cx="136" cy="33"/>
              </a:xfrm>
              <a:custGeom>
                <a:avLst/>
                <a:gdLst>
                  <a:gd name="T0" fmla="*/ 85 w 164"/>
                  <a:gd name="T1" fmla="*/ 28 h 40"/>
                  <a:gd name="T2" fmla="*/ 78 w 164"/>
                  <a:gd name="T3" fmla="*/ 28 h 40"/>
                  <a:gd name="T4" fmla="*/ 63 w 164"/>
                  <a:gd name="T5" fmla="*/ 29 h 40"/>
                  <a:gd name="T6" fmla="*/ 42 w 164"/>
                  <a:gd name="T7" fmla="*/ 28 h 40"/>
                  <a:gd name="T8" fmla="*/ 61 w 164"/>
                  <a:gd name="T9" fmla="*/ 36 h 40"/>
                  <a:gd name="T10" fmla="*/ 69 w 164"/>
                  <a:gd name="T11" fmla="*/ 37 h 40"/>
                  <a:gd name="T12" fmla="*/ 85 w 164"/>
                  <a:gd name="T13" fmla="*/ 28 h 40"/>
                  <a:gd name="T14" fmla="*/ 112 w 164"/>
                  <a:gd name="T15" fmla="*/ 19 h 40"/>
                  <a:gd name="T16" fmla="*/ 93 w 164"/>
                  <a:gd name="T17" fmla="*/ 31 h 40"/>
                  <a:gd name="T18" fmla="*/ 82 w 164"/>
                  <a:gd name="T19" fmla="*/ 38 h 40"/>
                  <a:gd name="T20" fmla="*/ 133 w 164"/>
                  <a:gd name="T21" fmla="*/ 40 h 40"/>
                  <a:gd name="T22" fmla="*/ 161 w 164"/>
                  <a:gd name="T23" fmla="*/ 39 h 40"/>
                  <a:gd name="T24" fmla="*/ 164 w 164"/>
                  <a:gd name="T25" fmla="*/ 39 h 40"/>
                  <a:gd name="T26" fmla="*/ 135 w 164"/>
                  <a:gd name="T27" fmla="*/ 27 h 40"/>
                  <a:gd name="T28" fmla="*/ 112 w 164"/>
                  <a:gd name="T29" fmla="*/ 19 h 40"/>
                  <a:gd name="T30" fmla="*/ 18 w 164"/>
                  <a:gd name="T31" fmla="*/ 0 h 40"/>
                  <a:gd name="T32" fmla="*/ 1 w 164"/>
                  <a:gd name="T33" fmla="*/ 5 h 40"/>
                  <a:gd name="T34" fmla="*/ 3 w 164"/>
                  <a:gd name="T35" fmla="*/ 11 h 40"/>
                  <a:gd name="T36" fmla="*/ 30 w 164"/>
                  <a:gd name="T37" fmla="*/ 23 h 40"/>
                  <a:gd name="T38" fmla="*/ 65 w 164"/>
                  <a:gd name="T39" fmla="*/ 27 h 40"/>
                  <a:gd name="T40" fmla="*/ 65 w 164"/>
                  <a:gd name="T41" fmla="*/ 27 h 40"/>
                  <a:gd name="T42" fmla="*/ 86 w 164"/>
                  <a:gd name="T43" fmla="*/ 28 h 40"/>
                  <a:gd name="T44" fmla="*/ 106 w 164"/>
                  <a:gd name="T45" fmla="*/ 17 h 40"/>
                  <a:gd name="T46" fmla="*/ 67 w 164"/>
                  <a:gd name="T47" fmla="*/ 5 h 40"/>
                  <a:gd name="T48" fmla="*/ 18 w 164"/>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4" h="40">
                    <a:moveTo>
                      <a:pt x="85" y="28"/>
                    </a:moveTo>
                    <a:cubicBezTo>
                      <a:pt x="78" y="28"/>
                      <a:pt x="78" y="28"/>
                      <a:pt x="78" y="28"/>
                    </a:cubicBezTo>
                    <a:cubicBezTo>
                      <a:pt x="73" y="29"/>
                      <a:pt x="68" y="29"/>
                      <a:pt x="63" y="29"/>
                    </a:cubicBezTo>
                    <a:cubicBezTo>
                      <a:pt x="56" y="29"/>
                      <a:pt x="49" y="29"/>
                      <a:pt x="42" y="28"/>
                    </a:cubicBezTo>
                    <a:cubicBezTo>
                      <a:pt x="48" y="31"/>
                      <a:pt x="55" y="34"/>
                      <a:pt x="61" y="36"/>
                    </a:cubicBezTo>
                    <a:cubicBezTo>
                      <a:pt x="64" y="37"/>
                      <a:pt x="66" y="37"/>
                      <a:pt x="69" y="37"/>
                    </a:cubicBezTo>
                    <a:cubicBezTo>
                      <a:pt x="74" y="34"/>
                      <a:pt x="80" y="31"/>
                      <a:pt x="85" y="28"/>
                    </a:cubicBezTo>
                    <a:moveTo>
                      <a:pt x="112" y="19"/>
                    </a:moveTo>
                    <a:cubicBezTo>
                      <a:pt x="106" y="23"/>
                      <a:pt x="99" y="27"/>
                      <a:pt x="93" y="31"/>
                    </a:cubicBezTo>
                    <a:cubicBezTo>
                      <a:pt x="89" y="33"/>
                      <a:pt x="85" y="35"/>
                      <a:pt x="82" y="38"/>
                    </a:cubicBezTo>
                    <a:cubicBezTo>
                      <a:pt x="98" y="38"/>
                      <a:pt x="115" y="38"/>
                      <a:pt x="133" y="40"/>
                    </a:cubicBezTo>
                    <a:cubicBezTo>
                      <a:pt x="141" y="39"/>
                      <a:pt x="151" y="39"/>
                      <a:pt x="161" y="39"/>
                    </a:cubicBezTo>
                    <a:cubicBezTo>
                      <a:pt x="162" y="39"/>
                      <a:pt x="163" y="39"/>
                      <a:pt x="164" y="39"/>
                    </a:cubicBezTo>
                    <a:cubicBezTo>
                      <a:pt x="153" y="35"/>
                      <a:pt x="143" y="31"/>
                      <a:pt x="135" y="27"/>
                    </a:cubicBezTo>
                    <a:cubicBezTo>
                      <a:pt x="127" y="24"/>
                      <a:pt x="120" y="22"/>
                      <a:pt x="112" y="19"/>
                    </a:cubicBezTo>
                    <a:moveTo>
                      <a:pt x="18" y="0"/>
                    </a:moveTo>
                    <a:cubicBezTo>
                      <a:pt x="8" y="0"/>
                      <a:pt x="2" y="1"/>
                      <a:pt x="1" y="5"/>
                    </a:cubicBezTo>
                    <a:cubicBezTo>
                      <a:pt x="0" y="6"/>
                      <a:pt x="1" y="9"/>
                      <a:pt x="3" y="11"/>
                    </a:cubicBezTo>
                    <a:cubicBezTo>
                      <a:pt x="12" y="15"/>
                      <a:pt x="21" y="19"/>
                      <a:pt x="30" y="23"/>
                    </a:cubicBezTo>
                    <a:cubicBezTo>
                      <a:pt x="44" y="26"/>
                      <a:pt x="56" y="27"/>
                      <a:pt x="65" y="27"/>
                    </a:cubicBezTo>
                    <a:cubicBezTo>
                      <a:pt x="65" y="27"/>
                      <a:pt x="65" y="27"/>
                      <a:pt x="65" y="27"/>
                    </a:cubicBezTo>
                    <a:cubicBezTo>
                      <a:pt x="86" y="28"/>
                      <a:pt x="86" y="28"/>
                      <a:pt x="86" y="28"/>
                    </a:cubicBezTo>
                    <a:cubicBezTo>
                      <a:pt x="92" y="24"/>
                      <a:pt x="99" y="21"/>
                      <a:pt x="106" y="17"/>
                    </a:cubicBezTo>
                    <a:cubicBezTo>
                      <a:pt x="93" y="13"/>
                      <a:pt x="80" y="9"/>
                      <a:pt x="67" y="5"/>
                    </a:cubicBezTo>
                    <a:cubicBezTo>
                      <a:pt x="46" y="2"/>
                      <a:pt x="30" y="0"/>
                      <a:pt x="18" y="0"/>
                    </a:cubicBezTo>
                  </a:path>
                </a:pathLst>
              </a:custGeom>
              <a:solidFill>
                <a:srgbClr val="4A5760"/>
              </a:solidFill>
              <a:ln>
                <a:noFill/>
              </a:ln>
            </p:spPr>
            <p:txBody>
              <a:bodyPr vert="horz" wrap="square" lIns="91440" tIns="45720" rIns="91440" bIns="45720" numCol="1" anchor="t" anchorCtr="0" compatLnSpc="1"/>
              <a:lstStyle/>
              <a:p>
                <a:endParaRPr lang="zh-CN" altLang="en-US"/>
              </a:p>
            </p:txBody>
          </p:sp>
          <p:sp>
            <p:nvSpPr>
              <p:cNvPr id="1797" name="Freeform 1484"/>
              <p:cNvSpPr/>
              <p:nvPr/>
            </p:nvSpPr>
            <p:spPr bwMode="auto">
              <a:xfrm>
                <a:off x="3360" y="3475"/>
                <a:ext cx="44" cy="4"/>
              </a:xfrm>
              <a:custGeom>
                <a:avLst/>
                <a:gdLst>
                  <a:gd name="T0" fmla="*/ 2 w 53"/>
                  <a:gd name="T1" fmla="*/ 0 h 5"/>
                  <a:gd name="T2" fmla="*/ 0 w 53"/>
                  <a:gd name="T3" fmla="*/ 1 h 5"/>
                  <a:gd name="T4" fmla="*/ 28 w 53"/>
                  <a:gd name="T5" fmla="*/ 5 h 5"/>
                  <a:gd name="T6" fmla="*/ 53 w 53"/>
                  <a:gd name="T7" fmla="*/ 2 h 5"/>
                  <a:gd name="T8" fmla="*/ 2 w 53"/>
                  <a:gd name="T9" fmla="*/ 0 h 5"/>
                </a:gdLst>
                <a:ahLst/>
                <a:cxnLst>
                  <a:cxn ang="0">
                    <a:pos x="T0" y="T1"/>
                  </a:cxn>
                  <a:cxn ang="0">
                    <a:pos x="T2" y="T3"/>
                  </a:cxn>
                  <a:cxn ang="0">
                    <a:pos x="T4" y="T5"/>
                  </a:cxn>
                  <a:cxn ang="0">
                    <a:pos x="T6" y="T7"/>
                  </a:cxn>
                  <a:cxn ang="0">
                    <a:pos x="T8" y="T9"/>
                  </a:cxn>
                </a:cxnLst>
                <a:rect l="0" t="0" r="r" b="b"/>
                <a:pathLst>
                  <a:path w="52" h="5">
                    <a:moveTo>
                      <a:pt x="2" y="0"/>
                    </a:moveTo>
                    <a:cubicBezTo>
                      <a:pt x="1" y="0"/>
                      <a:pt x="0" y="0"/>
                      <a:pt x="0" y="1"/>
                    </a:cubicBezTo>
                    <a:cubicBezTo>
                      <a:pt x="9" y="2"/>
                      <a:pt x="19" y="3"/>
                      <a:pt x="28" y="5"/>
                    </a:cubicBezTo>
                    <a:cubicBezTo>
                      <a:pt x="35" y="3"/>
                      <a:pt x="43" y="2"/>
                      <a:pt x="53" y="2"/>
                    </a:cubicBezTo>
                    <a:cubicBezTo>
                      <a:pt x="35" y="0"/>
                      <a:pt x="18" y="0"/>
                      <a:pt x="2" y="0"/>
                    </a:cubicBezTo>
                  </a:path>
                </a:pathLst>
              </a:custGeom>
              <a:solidFill>
                <a:srgbClr val="2F383D"/>
              </a:solidFill>
              <a:ln>
                <a:noFill/>
              </a:ln>
            </p:spPr>
            <p:txBody>
              <a:bodyPr vert="horz" wrap="square" lIns="91440" tIns="45720" rIns="91440" bIns="45720" numCol="1" anchor="t" anchorCtr="0" compatLnSpc="1"/>
              <a:lstStyle/>
              <a:p>
                <a:endParaRPr lang="zh-CN" altLang="en-US"/>
              </a:p>
            </p:txBody>
          </p:sp>
          <p:sp>
            <p:nvSpPr>
              <p:cNvPr id="1798" name="Freeform 1485"/>
              <p:cNvSpPr/>
              <p:nvPr/>
            </p:nvSpPr>
            <p:spPr bwMode="auto">
              <a:xfrm>
                <a:off x="3404" y="3476"/>
                <a:ext cx="35" cy="3"/>
              </a:xfrm>
              <a:custGeom>
                <a:avLst/>
                <a:gdLst>
                  <a:gd name="T0" fmla="*/ 28 w 42"/>
                  <a:gd name="T1" fmla="*/ 0 h 4"/>
                  <a:gd name="T2" fmla="*/ 0 w 42"/>
                  <a:gd name="T3" fmla="*/ 1 h 4"/>
                  <a:gd name="T4" fmla="*/ 42 w 42"/>
                  <a:gd name="T5" fmla="*/ 4 h 4"/>
                  <a:gd name="T6" fmla="*/ 31 w 42"/>
                  <a:gd name="T7" fmla="*/ 0 h 4"/>
                  <a:gd name="T8" fmla="*/ 28 w 42"/>
                  <a:gd name="T9" fmla="*/ 0 h 4"/>
                </a:gdLst>
                <a:ahLst/>
                <a:cxnLst>
                  <a:cxn ang="0">
                    <a:pos x="T0" y="T1"/>
                  </a:cxn>
                  <a:cxn ang="0">
                    <a:pos x="T2" y="T3"/>
                  </a:cxn>
                  <a:cxn ang="0">
                    <a:pos x="T4" y="T5"/>
                  </a:cxn>
                  <a:cxn ang="0">
                    <a:pos x="T6" y="T7"/>
                  </a:cxn>
                  <a:cxn ang="0">
                    <a:pos x="T8" y="T9"/>
                  </a:cxn>
                </a:cxnLst>
                <a:rect l="0" t="0" r="r" b="b"/>
                <a:pathLst>
                  <a:path w="42" h="4">
                    <a:moveTo>
                      <a:pt x="28" y="0"/>
                    </a:moveTo>
                    <a:cubicBezTo>
                      <a:pt x="18" y="0"/>
                      <a:pt x="8" y="0"/>
                      <a:pt x="0" y="1"/>
                    </a:cubicBezTo>
                    <a:cubicBezTo>
                      <a:pt x="13" y="1"/>
                      <a:pt x="28" y="2"/>
                      <a:pt x="42" y="4"/>
                    </a:cubicBezTo>
                    <a:cubicBezTo>
                      <a:pt x="38" y="2"/>
                      <a:pt x="34" y="1"/>
                      <a:pt x="31" y="0"/>
                    </a:cubicBezTo>
                    <a:cubicBezTo>
                      <a:pt x="30" y="0"/>
                      <a:pt x="29" y="0"/>
                      <a:pt x="28" y="0"/>
                    </a:cubicBezTo>
                  </a:path>
                </a:pathLst>
              </a:custGeom>
              <a:solidFill>
                <a:srgbClr val="2F383D"/>
              </a:solidFill>
              <a:ln>
                <a:noFill/>
              </a:ln>
            </p:spPr>
            <p:txBody>
              <a:bodyPr vert="horz" wrap="square" lIns="91440" tIns="45720" rIns="91440" bIns="45720" numCol="1" anchor="t" anchorCtr="0" compatLnSpc="1"/>
              <a:lstStyle/>
              <a:p>
                <a:endParaRPr lang="zh-CN" altLang="en-US"/>
              </a:p>
            </p:txBody>
          </p:sp>
          <p:sp>
            <p:nvSpPr>
              <p:cNvPr id="1799" name="Freeform 1486"/>
              <p:cNvSpPr>
                <a:spLocks noEditPoints="1"/>
              </p:cNvSpPr>
              <p:nvPr/>
            </p:nvSpPr>
            <p:spPr bwMode="auto">
              <a:xfrm>
                <a:off x="3389" y="3480"/>
                <a:ext cx="112" cy="17"/>
              </a:xfrm>
              <a:custGeom>
                <a:avLst/>
                <a:gdLst>
                  <a:gd name="T0" fmla="*/ 130 w 135"/>
                  <a:gd name="T1" fmla="*/ 19 h 20"/>
                  <a:gd name="T2" fmla="*/ 129 w 135"/>
                  <a:gd name="T3" fmla="*/ 20 h 20"/>
                  <a:gd name="T4" fmla="*/ 135 w 135"/>
                  <a:gd name="T5" fmla="*/ 20 h 20"/>
                  <a:gd name="T6" fmla="*/ 130 w 135"/>
                  <a:gd name="T7" fmla="*/ 19 h 20"/>
                  <a:gd name="T8" fmla="*/ 0 w 135"/>
                  <a:gd name="T9" fmla="*/ 0 h 20"/>
                  <a:gd name="T10" fmla="*/ 19 w 135"/>
                  <a:gd name="T11" fmla="*/ 3 h 20"/>
                  <a:gd name="T12" fmla="*/ 44 w 135"/>
                  <a:gd name="T13" fmla="*/ 8 h 20"/>
                  <a:gd name="T14" fmla="*/ 48 w 135"/>
                  <a:gd name="T15" fmla="*/ 7 h 20"/>
                  <a:gd name="T16" fmla="*/ 12 w 135"/>
                  <a:gd name="T17" fmla="*/ 1 h 20"/>
                  <a:gd name="T18" fmla="*/ 0 w 13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20">
                    <a:moveTo>
                      <a:pt x="130" y="19"/>
                    </a:moveTo>
                    <a:cubicBezTo>
                      <a:pt x="130" y="19"/>
                      <a:pt x="129" y="20"/>
                      <a:pt x="129" y="20"/>
                    </a:cubicBezTo>
                    <a:cubicBezTo>
                      <a:pt x="131" y="20"/>
                      <a:pt x="133" y="20"/>
                      <a:pt x="135" y="20"/>
                    </a:cubicBezTo>
                    <a:cubicBezTo>
                      <a:pt x="133" y="20"/>
                      <a:pt x="131" y="19"/>
                      <a:pt x="130" y="19"/>
                    </a:cubicBezTo>
                    <a:moveTo>
                      <a:pt x="0" y="0"/>
                    </a:moveTo>
                    <a:cubicBezTo>
                      <a:pt x="6" y="1"/>
                      <a:pt x="12" y="2"/>
                      <a:pt x="19" y="3"/>
                    </a:cubicBezTo>
                    <a:cubicBezTo>
                      <a:pt x="27" y="5"/>
                      <a:pt x="36" y="6"/>
                      <a:pt x="44" y="8"/>
                    </a:cubicBezTo>
                    <a:cubicBezTo>
                      <a:pt x="45" y="8"/>
                      <a:pt x="47" y="7"/>
                      <a:pt x="48" y="7"/>
                    </a:cubicBezTo>
                    <a:cubicBezTo>
                      <a:pt x="36" y="5"/>
                      <a:pt x="24" y="3"/>
                      <a:pt x="12" y="1"/>
                    </a:cubicBezTo>
                    <a:cubicBezTo>
                      <a:pt x="8" y="0"/>
                      <a:pt x="4" y="0"/>
                      <a:pt x="0" y="0"/>
                    </a:cubicBezTo>
                  </a:path>
                </a:pathLst>
              </a:custGeom>
              <a:solidFill>
                <a:srgbClr val="363B3D"/>
              </a:solidFill>
              <a:ln>
                <a:noFill/>
              </a:ln>
            </p:spPr>
            <p:txBody>
              <a:bodyPr vert="horz" wrap="square" lIns="91440" tIns="45720" rIns="91440" bIns="45720" numCol="1" anchor="t" anchorCtr="0" compatLnSpc="1"/>
              <a:lstStyle/>
              <a:p>
                <a:endParaRPr lang="zh-CN" altLang="en-US"/>
              </a:p>
            </p:txBody>
          </p:sp>
          <p:sp>
            <p:nvSpPr>
              <p:cNvPr id="1800" name="Freeform 1487"/>
              <p:cNvSpPr/>
              <p:nvPr/>
            </p:nvSpPr>
            <p:spPr bwMode="auto">
              <a:xfrm>
                <a:off x="3383" y="3477"/>
                <a:ext cx="114" cy="20"/>
              </a:xfrm>
              <a:custGeom>
                <a:avLst/>
                <a:gdLst>
                  <a:gd name="T0" fmla="*/ 25 w 137"/>
                  <a:gd name="T1" fmla="*/ 0 h 24"/>
                  <a:gd name="T2" fmla="*/ 0 w 137"/>
                  <a:gd name="T3" fmla="*/ 3 h 24"/>
                  <a:gd name="T4" fmla="*/ 7 w 137"/>
                  <a:gd name="T5" fmla="*/ 4 h 24"/>
                  <a:gd name="T6" fmla="*/ 19 w 137"/>
                  <a:gd name="T7" fmla="*/ 5 h 24"/>
                  <a:gd name="T8" fmla="*/ 55 w 137"/>
                  <a:gd name="T9" fmla="*/ 11 h 24"/>
                  <a:gd name="T10" fmla="*/ 51 w 137"/>
                  <a:gd name="T11" fmla="*/ 12 h 24"/>
                  <a:gd name="T12" fmla="*/ 104 w 137"/>
                  <a:gd name="T13" fmla="*/ 24 h 24"/>
                  <a:gd name="T14" fmla="*/ 136 w 137"/>
                  <a:gd name="T15" fmla="*/ 24 h 24"/>
                  <a:gd name="T16" fmla="*/ 137 w 137"/>
                  <a:gd name="T17" fmla="*/ 23 h 24"/>
                  <a:gd name="T18" fmla="*/ 67 w 137"/>
                  <a:gd name="T19" fmla="*/ 3 h 24"/>
                  <a:gd name="T20" fmla="*/ 25 w 137"/>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24">
                    <a:moveTo>
                      <a:pt x="25" y="0"/>
                    </a:moveTo>
                    <a:cubicBezTo>
                      <a:pt x="15" y="0"/>
                      <a:pt x="7" y="1"/>
                      <a:pt x="0" y="3"/>
                    </a:cubicBezTo>
                    <a:cubicBezTo>
                      <a:pt x="2" y="3"/>
                      <a:pt x="5" y="3"/>
                      <a:pt x="7" y="4"/>
                    </a:cubicBezTo>
                    <a:cubicBezTo>
                      <a:pt x="11" y="4"/>
                      <a:pt x="15" y="4"/>
                      <a:pt x="19" y="5"/>
                    </a:cubicBezTo>
                    <a:cubicBezTo>
                      <a:pt x="31" y="7"/>
                      <a:pt x="43" y="9"/>
                      <a:pt x="55" y="11"/>
                    </a:cubicBezTo>
                    <a:cubicBezTo>
                      <a:pt x="54" y="11"/>
                      <a:pt x="52" y="12"/>
                      <a:pt x="51" y="12"/>
                    </a:cubicBezTo>
                    <a:cubicBezTo>
                      <a:pt x="68" y="16"/>
                      <a:pt x="86" y="19"/>
                      <a:pt x="104" y="24"/>
                    </a:cubicBezTo>
                    <a:cubicBezTo>
                      <a:pt x="115" y="24"/>
                      <a:pt x="125" y="24"/>
                      <a:pt x="136" y="24"/>
                    </a:cubicBezTo>
                    <a:cubicBezTo>
                      <a:pt x="136" y="24"/>
                      <a:pt x="137" y="23"/>
                      <a:pt x="137" y="23"/>
                    </a:cubicBezTo>
                    <a:cubicBezTo>
                      <a:pt x="111" y="17"/>
                      <a:pt x="88" y="10"/>
                      <a:pt x="67" y="3"/>
                    </a:cubicBezTo>
                    <a:cubicBezTo>
                      <a:pt x="53" y="1"/>
                      <a:pt x="38" y="0"/>
                      <a:pt x="25" y="0"/>
                    </a:cubicBezTo>
                  </a:path>
                </a:pathLst>
              </a:custGeom>
              <a:solidFill>
                <a:srgbClr val="1C2325"/>
              </a:solidFill>
              <a:ln>
                <a:noFill/>
              </a:ln>
            </p:spPr>
            <p:txBody>
              <a:bodyPr vert="horz" wrap="square" lIns="91440" tIns="45720" rIns="91440" bIns="45720" numCol="1" anchor="t" anchorCtr="0" compatLnSpc="1"/>
              <a:lstStyle/>
              <a:p>
                <a:endParaRPr lang="zh-CN" altLang="en-US"/>
              </a:p>
            </p:txBody>
          </p:sp>
          <p:sp>
            <p:nvSpPr>
              <p:cNvPr id="1801" name="Freeform 1488"/>
              <p:cNvSpPr/>
              <p:nvPr/>
            </p:nvSpPr>
            <p:spPr bwMode="auto">
              <a:xfrm>
                <a:off x="3791" y="3486"/>
                <a:ext cx="197" cy="17"/>
              </a:xfrm>
              <a:custGeom>
                <a:avLst/>
                <a:gdLst>
                  <a:gd name="T0" fmla="*/ 214 w 237"/>
                  <a:gd name="T1" fmla="*/ 0 h 21"/>
                  <a:gd name="T2" fmla="*/ 123 w 237"/>
                  <a:gd name="T3" fmla="*/ 6 h 21"/>
                  <a:gd name="T4" fmla="*/ 10 w 237"/>
                  <a:gd name="T5" fmla="*/ 12 h 21"/>
                  <a:gd name="T6" fmla="*/ 0 w 237"/>
                  <a:gd name="T7" fmla="*/ 17 h 21"/>
                  <a:gd name="T8" fmla="*/ 224 w 237"/>
                  <a:gd name="T9" fmla="*/ 21 h 21"/>
                  <a:gd name="T10" fmla="*/ 235 w 237"/>
                  <a:gd name="T11" fmla="*/ 5 h 21"/>
                  <a:gd name="T12" fmla="*/ 214 w 23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36" h="21">
                    <a:moveTo>
                      <a:pt x="214" y="0"/>
                    </a:moveTo>
                    <a:cubicBezTo>
                      <a:pt x="195" y="0"/>
                      <a:pt x="163" y="3"/>
                      <a:pt x="123" y="6"/>
                    </a:cubicBezTo>
                    <a:cubicBezTo>
                      <a:pt x="90" y="9"/>
                      <a:pt x="52" y="11"/>
                      <a:pt x="10" y="12"/>
                    </a:cubicBezTo>
                    <a:cubicBezTo>
                      <a:pt x="7" y="14"/>
                      <a:pt x="4" y="16"/>
                      <a:pt x="0" y="17"/>
                    </a:cubicBezTo>
                    <a:cubicBezTo>
                      <a:pt x="75" y="18"/>
                      <a:pt x="150" y="20"/>
                      <a:pt x="224" y="21"/>
                    </a:cubicBezTo>
                    <a:cubicBezTo>
                      <a:pt x="233" y="14"/>
                      <a:pt x="237" y="9"/>
                      <a:pt x="235" y="5"/>
                    </a:cubicBezTo>
                    <a:cubicBezTo>
                      <a:pt x="234" y="2"/>
                      <a:pt x="227" y="0"/>
                      <a:pt x="214" y="0"/>
                    </a:cubicBezTo>
                  </a:path>
                </a:pathLst>
              </a:custGeom>
              <a:solidFill>
                <a:srgbClr val="879497"/>
              </a:solidFill>
              <a:ln>
                <a:noFill/>
              </a:ln>
            </p:spPr>
            <p:txBody>
              <a:bodyPr vert="horz" wrap="square" lIns="91440" tIns="45720" rIns="91440" bIns="45720" numCol="1" anchor="t" anchorCtr="0" compatLnSpc="1"/>
              <a:lstStyle/>
              <a:p>
                <a:endParaRPr lang="zh-CN" altLang="en-US"/>
              </a:p>
            </p:txBody>
          </p:sp>
          <p:sp>
            <p:nvSpPr>
              <p:cNvPr id="1802" name="Freeform 1489"/>
              <p:cNvSpPr>
                <a:spLocks noEditPoints="1"/>
              </p:cNvSpPr>
              <p:nvPr/>
            </p:nvSpPr>
            <p:spPr bwMode="auto">
              <a:xfrm>
                <a:off x="3484" y="3470"/>
                <a:ext cx="316" cy="30"/>
              </a:xfrm>
              <a:custGeom>
                <a:avLst/>
                <a:gdLst>
                  <a:gd name="T0" fmla="*/ 381 w 381"/>
                  <a:gd name="T1" fmla="*/ 31 h 36"/>
                  <a:gd name="T2" fmla="*/ 346 w 381"/>
                  <a:gd name="T3" fmla="*/ 31 h 36"/>
                  <a:gd name="T4" fmla="*/ 317 w 381"/>
                  <a:gd name="T5" fmla="*/ 31 h 36"/>
                  <a:gd name="T6" fmla="*/ 329 w 381"/>
                  <a:gd name="T7" fmla="*/ 33 h 36"/>
                  <a:gd name="T8" fmla="*/ 353 w 381"/>
                  <a:gd name="T9" fmla="*/ 36 h 36"/>
                  <a:gd name="T10" fmla="*/ 371 w 381"/>
                  <a:gd name="T11" fmla="*/ 36 h 36"/>
                  <a:gd name="T12" fmla="*/ 381 w 381"/>
                  <a:gd name="T13" fmla="*/ 31 h 36"/>
                  <a:gd name="T14" fmla="*/ 7 w 381"/>
                  <a:gd name="T15" fmla="*/ 1 h 36"/>
                  <a:gd name="T16" fmla="*/ 7 w 381"/>
                  <a:gd name="T17" fmla="*/ 2 h 36"/>
                  <a:gd name="T18" fmla="*/ 7 w 381"/>
                  <a:gd name="T19" fmla="*/ 2 h 36"/>
                  <a:gd name="T20" fmla="*/ 16 w 381"/>
                  <a:gd name="T21" fmla="*/ 6 h 36"/>
                  <a:gd name="T22" fmla="*/ 18 w 381"/>
                  <a:gd name="T23" fmla="*/ 6 h 36"/>
                  <a:gd name="T24" fmla="*/ 19 w 381"/>
                  <a:gd name="T25" fmla="*/ 7 h 36"/>
                  <a:gd name="T26" fmla="*/ 19 w 381"/>
                  <a:gd name="T27" fmla="*/ 6 h 36"/>
                  <a:gd name="T28" fmla="*/ 18 w 381"/>
                  <a:gd name="T29" fmla="*/ 12 h 36"/>
                  <a:gd name="T30" fmla="*/ 102 w 381"/>
                  <a:gd name="T31" fmla="*/ 26 h 36"/>
                  <a:gd name="T32" fmla="*/ 140 w 381"/>
                  <a:gd name="T33" fmla="*/ 33 h 36"/>
                  <a:gd name="T34" fmla="*/ 296 w 381"/>
                  <a:gd name="T35" fmla="*/ 35 h 36"/>
                  <a:gd name="T36" fmla="*/ 299 w 381"/>
                  <a:gd name="T37" fmla="*/ 31 h 36"/>
                  <a:gd name="T38" fmla="*/ 190 w 381"/>
                  <a:gd name="T39" fmla="*/ 23 h 36"/>
                  <a:gd name="T40" fmla="*/ 7 w 381"/>
                  <a:gd name="T41" fmla="*/ 1 h 36"/>
                  <a:gd name="T42" fmla="*/ 0 w 381"/>
                  <a:gd name="T43" fmla="*/ 0 h 36"/>
                  <a:gd name="T44" fmla="*/ 7 w 381"/>
                  <a:gd name="T45" fmla="*/ 2 h 36"/>
                  <a:gd name="T46" fmla="*/ 7 w 381"/>
                  <a:gd name="T47" fmla="*/ 1 h 36"/>
                  <a:gd name="T48" fmla="*/ 0 w 381"/>
                  <a:gd name="T4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1" h="36">
                    <a:moveTo>
                      <a:pt x="381" y="31"/>
                    </a:moveTo>
                    <a:cubicBezTo>
                      <a:pt x="369" y="31"/>
                      <a:pt x="358" y="31"/>
                      <a:pt x="346" y="31"/>
                    </a:cubicBezTo>
                    <a:cubicBezTo>
                      <a:pt x="337" y="31"/>
                      <a:pt x="327" y="31"/>
                      <a:pt x="317" y="31"/>
                    </a:cubicBezTo>
                    <a:cubicBezTo>
                      <a:pt x="329" y="33"/>
                      <a:pt x="329" y="33"/>
                      <a:pt x="329" y="33"/>
                    </a:cubicBezTo>
                    <a:cubicBezTo>
                      <a:pt x="353" y="36"/>
                      <a:pt x="353" y="36"/>
                      <a:pt x="353" y="36"/>
                    </a:cubicBezTo>
                    <a:cubicBezTo>
                      <a:pt x="359" y="36"/>
                      <a:pt x="365" y="36"/>
                      <a:pt x="371" y="36"/>
                    </a:cubicBezTo>
                    <a:cubicBezTo>
                      <a:pt x="375" y="35"/>
                      <a:pt x="378" y="33"/>
                      <a:pt x="381" y="31"/>
                    </a:cubicBezTo>
                    <a:moveTo>
                      <a:pt x="7" y="1"/>
                    </a:moveTo>
                    <a:cubicBezTo>
                      <a:pt x="7" y="1"/>
                      <a:pt x="7" y="2"/>
                      <a:pt x="7" y="2"/>
                    </a:cubicBezTo>
                    <a:cubicBezTo>
                      <a:pt x="7" y="2"/>
                      <a:pt x="7" y="2"/>
                      <a:pt x="7" y="2"/>
                    </a:cubicBezTo>
                    <a:cubicBezTo>
                      <a:pt x="16" y="6"/>
                      <a:pt x="16" y="6"/>
                      <a:pt x="16" y="6"/>
                    </a:cubicBezTo>
                    <a:cubicBezTo>
                      <a:pt x="18" y="6"/>
                      <a:pt x="18" y="6"/>
                      <a:pt x="18" y="6"/>
                    </a:cubicBezTo>
                    <a:cubicBezTo>
                      <a:pt x="19" y="7"/>
                      <a:pt x="19" y="7"/>
                      <a:pt x="19" y="7"/>
                    </a:cubicBezTo>
                    <a:cubicBezTo>
                      <a:pt x="19" y="6"/>
                      <a:pt x="19" y="6"/>
                      <a:pt x="19" y="6"/>
                    </a:cubicBezTo>
                    <a:cubicBezTo>
                      <a:pt x="19" y="6"/>
                      <a:pt x="19" y="9"/>
                      <a:pt x="18" y="12"/>
                    </a:cubicBezTo>
                    <a:cubicBezTo>
                      <a:pt x="45" y="15"/>
                      <a:pt x="73" y="20"/>
                      <a:pt x="102" y="26"/>
                    </a:cubicBezTo>
                    <a:cubicBezTo>
                      <a:pt x="115" y="28"/>
                      <a:pt x="127" y="31"/>
                      <a:pt x="140" y="33"/>
                    </a:cubicBezTo>
                    <a:cubicBezTo>
                      <a:pt x="192" y="34"/>
                      <a:pt x="244" y="35"/>
                      <a:pt x="296" y="35"/>
                    </a:cubicBezTo>
                    <a:cubicBezTo>
                      <a:pt x="297" y="34"/>
                      <a:pt x="298" y="32"/>
                      <a:pt x="299" y="31"/>
                    </a:cubicBezTo>
                    <a:cubicBezTo>
                      <a:pt x="264" y="30"/>
                      <a:pt x="228" y="27"/>
                      <a:pt x="190" y="23"/>
                    </a:cubicBezTo>
                    <a:cubicBezTo>
                      <a:pt x="124" y="17"/>
                      <a:pt x="62" y="9"/>
                      <a:pt x="7" y="1"/>
                    </a:cubicBezTo>
                    <a:moveTo>
                      <a:pt x="0" y="0"/>
                    </a:moveTo>
                    <a:cubicBezTo>
                      <a:pt x="7" y="2"/>
                      <a:pt x="7" y="2"/>
                      <a:pt x="7" y="2"/>
                    </a:cubicBezTo>
                    <a:cubicBezTo>
                      <a:pt x="7" y="1"/>
                      <a:pt x="7" y="1"/>
                      <a:pt x="7" y="1"/>
                    </a:cubicBezTo>
                    <a:cubicBezTo>
                      <a:pt x="5" y="0"/>
                      <a:pt x="3" y="0"/>
                      <a:pt x="0" y="0"/>
                    </a:cubicBezTo>
                  </a:path>
                </a:pathLst>
              </a:custGeom>
              <a:solidFill>
                <a:srgbClr val="555E60"/>
              </a:solidFill>
              <a:ln>
                <a:noFill/>
              </a:ln>
            </p:spPr>
            <p:txBody>
              <a:bodyPr vert="horz" wrap="square" lIns="91440" tIns="45720" rIns="91440" bIns="45720" numCol="1" anchor="t" anchorCtr="0" compatLnSpc="1"/>
              <a:lstStyle/>
              <a:p>
                <a:endParaRPr lang="zh-CN" altLang="en-US"/>
              </a:p>
            </p:txBody>
          </p:sp>
          <p:sp>
            <p:nvSpPr>
              <p:cNvPr id="1803" name="Freeform 1490"/>
              <p:cNvSpPr>
                <a:spLocks noEditPoints="1"/>
              </p:cNvSpPr>
              <p:nvPr/>
            </p:nvSpPr>
            <p:spPr bwMode="auto">
              <a:xfrm>
                <a:off x="3406" y="3458"/>
                <a:ext cx="93" cy="22"/>
              </a:xfrm>
              <a:custGeom>
                <a:avLst/>
                <a:gdLst>
                  <a:gd name="T0" fmla="*/ 0 w 113"/>
                  <a:gd name="T1" fmla="*/ 9 h 26"/>
                  <a:gd name="T2" fmla="*/ 29 w 113"/>
                  <a:gd name="T3" fmla="*/ 21 h 26"/>
                  <a:gd name="T4" fmla="*/ 40 w 113"/>
                  <a:gd name="T5" fmla="*/ 21 h 26"/>
                  <a:gd name="T6" fmla="*/ 0 w 113"/>
                  <a:gd name="T7" fmla="*/ 9 h 26"/>
                  <a:gd name="T8" fmla="*/ 13 w 113"/>
                  <a:gd name="T9" fmla="*/ 0 h 26"/>
                  <a:gd name="T10" fmla="*/ 62 w 113"/>
                  <a:gd name="T11" fmla="*/ 22 h 26"/>
                  <a:gd name="T12" fmla="*/ 112 w 113"/>
                  <a:gd name="T13" fmla="*/ 26 h 26"/>
                  <a:gd name="T14" fmla="*/ 113 w 113"/>
                  <a:gd name="T15" fmla="*/ 20 h 26"/>
                  <a:gd name="T16" fmla="*/ 113 w 113"/>
                  <a:gd name="T17" fmla="*/ 21 h 26"/>
                  <a:gd name="T18" fmla="*/ 112 w 113"/>
                  <a:gd name="T19" fmla="*/ 20 h 26"/>
                  <a:gd name="T20" fmla="*/ 110 w 113"/>
                  <a:gd name="T21" fmla="*/ 20 h 26"/>
                  <a:gd name="T22" fmla="*/ 101 w 113"/>
                  <a:gd name="T23" fmla="*/ 16 h 26"/>
                  <a:gd name="T24" fmla="*/ 101 w 113"/>
                  <a:gd name="T25" fmla="*/ 16 h 26"/>
                  <a:gd name="T26" fmla="*/ 101 w 113"/>
                  <a:gd name="T27" fmla="*/ 15 h 26"/>
                  <a:gd name="T28" fmla="*/ 101 w 113"/>
                  <a:gd name="T29" fmla="*/ 15 h 26"/>
                  <a:gd name="T30" fmla="*/ 101 w 113"/>
                  <a:gd name="T31" fmla="*/ 16 h 26"/>
                  <a:gd name="T32" fmla="*/ 94 w 113"/>
                  <a:gd name="T33" fmla="*/ 14 h 26"/>
                  <a:gd name="T34" fmla="*/ 13 w 113"/>
                  <a:gd name="T3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26">
                    <a:moveTo>
                      <a:pt x="0" y="9"/>
                    </a:moveTo>
                    <a:cubicBezTo>
                      <a:pt x="8" y="13"/>
                      <a:pt x="18" y="17"/>
                      <a:pt x="29" y="21"/>
                    </a:cubicBezTo>
                    <a:cubicBezTo>
                      <a:pt x="32" y="21"/>
                      <a:pt x="36" y="21"/>
                      <a:pt x="40" y="21"/>
                    </a:cubicBezTo>
                    <a:cubicBezTo>
                      <a:pt x="27" y="17"/>
                      <a:pt x="13" y="13"/>
                      <a:pt x="0" y="9"/>
                    </a:cubicBezTo>
                    <a:moveTo>
                      <a:pt x="13" y="0"/>
                    </a:moveTo>
                    <a:cubicBezTo>
                      <a:pt x="31" y="9"/>
                      <a:pt x="48" y="16"/>
                      <a:pt x="62" y="22"/>
                    </a:cubicBezTo>
                    <a:cubicBezTo>
                      <a:pt x="77" y="23"/>
                      <a:pt x="94" y="24"/>
                      <a:pt x="112" y="26"/>
                    </a:cubicBezTo>
                    <a:cubicBezTo>
                      <a:pt x="113" y="23"/>
                      <a:pt x="113" y="20"/>
                      <a:pt x="113" y="20"/>
                    </a:cubicBezTo>
                    <a:cubicBezTo>
                      <a:pt x="113" y="20"/>
                      <a:pt x="113" y="20"/>
                      <a:pt x="113" y="21"/>
                    </a:cubicBezTo>
                    <a:cubicBezTo>
                      <a:pt x="112" y="20"/>
                      <a:pt x="112" y="20"/>
                      <a:pt x="112" y="20"/>
                    </a:cubicBezTo>
                    <a:cubicBezTo>
                      <a:pt x="110" y="20"/>
                      <a:pt x="110" y="20"/>
                      <a:pt x="110" y="20"/>
                    </a:cubicBezTo>
                    <a:cubicBezTo>
                      <a:pt x="101" y="16"/>
                      <a:pt x="101" y="16"/>
                      <a:pt x="101" y="16"/>
                    </a:cubicBezTo>
                    <a:cubicBezTo>
                      <a:pt x="101" y="16"/>
                      <a:pt x="101" y="16"/>
                      <a:pt x="101" y="16"/>
                    </a:cubicBezTo>
                    <a:cubicBezTo>
                      <a:pt x="101" y="16"/>
                      <a:pt x="101" y="15"/>
                      <a:pt x="101" y="15"/>
                    </a:cubicBezTo>
                    <a:cubicBezTo>
                      <a:pt x="101" y="15"/>
                      <a:pt x="101" y="15"/>
                      <a:pt x="101" y="15"/>
                    </a:cubicBezTo>
                    <a:cubicBezTo>
                      <a:pt x="101" y="15"/>
                      <a:pt x="101" y="15"/>
                      <a:pt x="101" y="16"/>
                    </a:cubicBezTo>
                    <a:cubicBezTo>
                      <a:pt x="94" y="14"/>
                      <a:pt x="94" y="14"/>
                      <a:pt x="94" y="14"/>
                    </a:cubicBezTo>
                    <a:cubicBezTo>
                      <a:pt x="65" y="9"/>
                      <a:pt x="38" y="4"/>
                      <a:pt x="13" y="0"/>
                    </a:cubicBezTo>
                  </a:path>
                </a:pathLst>
              </a:custGeom>
              <a:solidFill>
                <a:srgbClr val="2F383D"/>
              </a:solidFill>
              <a:ln>
                <a:noFill/>
              </a:ln>
            </p:spPr>
            <p:txBody>
              <a:bodyPr vert="horz" wrap="square" lIns="91440" tIns="45720" rIns="91440" bIns="45720" numCol="1" anchor="t" anchorCtr="0" compatLnSpc="1"/>
              <a:lstStyle/>
              <a:p>
                <a:endParaRPr lang="zh-CN" altLang="en-US"/>
              </a:p>
            </p:txBody>
          </p:sp>
          <p:sp>
            <p:nvSpPr>
              <p:cNvPr id="1804" name="Freeform 1491"/>
              <p:cNvSpPr/>
              <p:nvPr/>
            </p:nvSpPr>
            <p:spPr bwMode="auto">
              <a:xfrm>
                <a:off x="3498" y="3480"/>
                <a:ext cx="102" cy="17"/>
              </a:xfrm>
              <a:custGeom>
                <a:avLst/>
                <a:gdLst>
                  <a:gd name="T0" fmla="*/ 1 w 123"/>
                  <a:gd name="T1" fmla="*/ 0 h 21"/>
                  <a:gd name="T2" fmla="*/ 0 w 123"/>
                  <a:gd name="T3" fmla="*/ 7 h 21"/>
                  <a:gd name="T4" fmla="*/ 17 w 123"/>
                  <a:gd name="T5" fmla="*/ 10 h 21"/>
                  <a:gd name="T6" fmla="*/ 82 w 123"/>
                  <a:gd name="T7" fmla="*/ 21 h 21"/>
                  <a:gd name="T8" fmla="*/ 123 w 123"/>
                  <a:gd name="T9" fmla="*/ 21 h 21"/>
                  <a:gd name="T10" fmla="*/ 85 w 123"/>
                  <a:gd name="T11" fmla="*/ 14 h 21"/>
                  <a:gd name="T12" fmla="*/ 1 w 123"/>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23" h="21">
                    <a:moveTo>
                      <a:pt x="1" y="0"/>
                    </a:moveTo>
                    <a:cubicBezTo>
                      <a:pt x="1" y="2"/>
                      <a:pt x="1" y="5"/>
                      <a:pt x="0" y="7"/>
                    </a:cubicBezTo>
                    <a:cubicBezTo>
                      <a:pt x="6" y="8"/>
                      <a:pt x="12" y="9"/>
                      <a:pt x="17" y="10"/>
                    </a:cubicBezTo>
                    <a:cubicBezTo>
                      <a:pt x="40" y="13"/>
                      <a:pt x="61" y="17"/>
                      <a:pt x="82" y="21"/>
                    </a:cubicBezTo>
                    <a:cubicBezTo>
                      <a:pt x="96" y="21"/>
                      <a:pt x="109" y="21"/>
                      <a:pt x="123" y="21"/>
                    </a:cubicBezTo>
                    <a:cubicBezTo>
                      <a:pt x="110" y="19"/>
                      <a:pt x="98" y="16"/>
                      <a:pt x="85" y="14"/>
                    </a:cubicBezTo>
                    <a:cubicBezTo>
                      <a:pt x="56" y="8"/>
                      <a:pt x="28" y="3"/>
                      <a:pt x="1" y="0"/>
                    </a:cubicBezTo>
                  </a:path>
                </a:pathLst>
              </a:custGeom>
              <a:solidFill>
                <a:srgbClr val="363B3D"/>
              </a:solidFill>
              <a:ln>
                <a:noFill/>
              </a:ln>
            </p:spPr>
            <p:txBody>
              <a:bodyPr vert="horz" wrap="square" lIns="91440" tIns="45720" rIns="91440" bIns="45720" numCol="1" anchor="t" anchorCtr="0" compatLnSpc="1"/>
              <a:lstStyle/>
              <a:p>
                <a:endParaRPr lang="zh-CN" altLang="en-US"/>
              </a:p>
            </p:txBody>
          </p:sp>
          <p:sp>
            <p:nvSpPr>
              <p:cNvPr id="1805" name="Freeform 1492"/>
              <p:cNvSpPr>
                <a:spLocks noEditPoints="1"/>
              </p:cNvSpPr>
              <p:nvPr/>
            </p:nvSpPr>
            <p:spPr bwMode="auto">
              <a:xfrm>
                <a:off x="3430" y="3476"/>
                <a:ext cx="69" cy="10"/>
              </a:xfrm>
              <a:custGeom>
                <a:avLst/>
                <a:gdLst>
                  <a:gd name="T0" fmla="*/ 33 w 83"/>
                  <a:gd name="T1" fmla="*/ 1 h 12"/>
                  <a:gd name="T2" fmla="*/ 53 w 83"/>
                  <a:gd name="T3" fmla="*/ 7 h 12"/>
                  <a:gd name="T4" fmla="*/ 58 w 83"/>
                  <a:gd name="T5" fmla="*/ 9 h 12"/>
                  <a:gd name="T6" fmla="*/ 82 w 83"/>
                  <a:gd name="T7" fmla="*/ 12 h 12"/>
                  <a:gd name="T8" fmla="*/ 83 w 83"/>
                  <a:gd name="T9" fmla="*/ 5 h 12"/>
                  <a:gd name="T10" fmla="*/ 33 w 83"/>
                  <a:gd name="T11" fmla="*/ 1 h 12"/>
                  <a:gd name="T12" fmla="*/ 0 w 83"/>
                  <a:gd name="T13" fmla="*/ 0 h 12"/>
                  <a:gd name="T14" fmla="*/ 11 w 83"/>
                  <a:gd name="T15" fmla="*/ 4 h 12"/>
                  <a:gd name="T16" fmla="*/ 35 w 83"/>
                  <a:gd name="T17" fmla="*/ 6 h 12"/>
                  <a:gd name="T18" fmla="*/ 11 w 83"/>
                  <a:gd name="T19" fmla="*/ 0 h 12"/>
                  <a:gd name="T20" fmla="*/ 0 w 8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12">
                    <a:moveTo>
                      <a:pt x="33" y="1"/>
                    </a:moveTo>
                    <a:cubicBezTo>
                      <a:pt x="40" y="4"/>
                      <a:pt x="47" y="6"/>
                      <a:pt x="53" y="7"/>
                    </a:cubicBezTo>
                    <a:cubicBezTo>
                      <a:pt x="54" y="8"/>
                      <a:pt x="56" y="8"/>
                      <a:pt x="58" y="9"/>
                    </a:cubicBezTo>
                    <a:cubicBezTo>
                      <a:pt x="66" y="10"/>
                      <a:pt x="74" y="11"/>
                      <a:pt x="82" y="12"/>
                    </a:cubicBezTo>
                    <a:cubicBezTo>
                      <a:pt x="83" y="10"/>
                      <a:pt x="83" y="7"/>
                      <a:pt x="83" y="5"/>
                    </a:cubicBezTo>
                    <a:cubicBezTo>
                      <a:pt x="65" y="3"/>
                      <a:pt x="48" y="2"/>
                      <a:pt x="33" y="1"/>
                    </a:cubicBezTo>
                    <a:moveTo>
                      <a:pt x="0" y="0"/>
                    </a:moveTo>
                    <a:cubicBezTo>
                      <a:pt x="3" y="1"/>
                      <a:pt x="7" y="2"/>
                      <a:pt x="11" y="4"/>
                    </a:cubicBezTo>
                    <a:cubicBezTo>
                      <a:pt x="19" y="5"/>
                      <a:pt x="27" y="5"/>
                      <a:pt x="35" y="6"/>
                    </a:cubicBezTo>
                    <a:cubicBezTo>
                      <a:pt x="27" y="4"/>
                      <a:pt x="19" y="2"/>
                      <a:pt x="11" y="0"/>
                    </a:cubicBezTo>
                    <a:cubicBezTo>
                      <a:pt x="7" y="0"/>
                      <a:pt x="3" y="0"/>
                      <a:pt x="0" y="0"/>
                    </a:cubicBezTo>
                  </a:path>
                </a:pathLst>
              </a:custGeom>
              <a:solidFill>
                <a:srgbClr val="1C2325"/>
              </a:solidFill>
              <a:ln>
                <a:noFill/>
              </a:ln>
            </p:spPr>
            <p:txBody>
              <a:bodyPr vert="horz" wrap="square" lIns="91440" tIns="45720" rIns="91440" bIns="45720" numCol="1" anchor="t" anchorCtr="0" compatLnSpc="1"/>
              <a:lstStyle/>
              <a:p>
                <a:endParaRPr lang="zh-CN" altLang="en-US"/>
              </a:p>
            </p:txBody>
          </p:sp>
          <p:sp>
            <p:nvSpPr>
              <p:cNvPr id="1806" name="Freeform 1493"/>
              <p:cNvSpPr/>
              <p:nvPr/>
            </p:nvSpPr>
            <p:spPr bwMode="auto">
              <a:xfrm>
                <a:off x="3497" y="3486"/>
                <a:ext cx="69" cy="11"/>
              </a:xfrm>
              <a:custGeom>
                <a:avLst/>
                <a:gdLst>
                  <a:gd name="T0" fmla="*/ 1 w 83"/>
                  <a:gd name="T1" fmla="*/ 0 h 14"/>
                  <a:gd name="T2" fmla="*/ 1 w 83"/>
                  <a:gd name="T3" fmla="*/ 2 h 14"/>
                  <a:gd name="T4" fmla="*/ 10 w 83"/>
                  <a:gd name="T5" fmla="*/ 3 h 14"/>
                  <a:gd name="T6" fmla="*/ 1 w 83"/>
                  <a:gd name="T7" fmla="*/ 2 h 14"/>
                  <a:gd name="T8" fmla="*/ 0 w 83"/>
                  <a:gd name="T9" fmla="*/ 9 h 14"/>
                  <a:gd name="T10" fmla="*/ 0 w 83"/>
                  <a:gd name="T11" fmla="*/ 12 h 14"/>
                  <a:gd name="T12" fmla="*/ 5 w 83"/>
                  <a:gd name="T13" fmla="*/ 13 h 14"/>
                  <a:gd name="T14" fmla="*/ 83 w 83"/>
                  <a:gd name="T15" fmla="*/ 14 h 14"/>
                  <a:gd name="T16" fmla="*/ 18 w 83"/>
                  <a:gd name="T17" fmla="*/ 3 h 14"/>
                  <a:gd name="T18" fmla="*/ 1 w 83"/>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14">
                    <a:moveTo>
                      <a:pt x="1" y="0"/>
                    </a:moveTo>
                    <a:cubicBezTo>
                      <a:pt x="1" y="1"/>
                      <a:pt x="1" y="1"/>
                      <a:pt x="1" y="2"/>
                    </a:cubicBezTo>
                    <a:cubicBezTo>
                      <a:pt x="4" y="3"/>
                      <a:pt x="7" y="3"/>
                      <a:pt x="10" y="3"/>
                    </a:cubicBezTo>
                    <a:cubicBezTo>
                      <a:pt x="7" y="3"/>
                      <a:pt x="4" y="3"/>
                      <a:pt x="1" y="2"/>
                    </a:cubicBezTo>
                    <a:cubicBezTo>
                      <a:pt x="1" y="5"/>
                      <a:pt x="0" y="7"/>
                      <a:pt x="0" y="9"/>
                    </a:cubicBezTo>
                    <a:cubicBezTo>
                      <a:pt x="0" y="10"/>
                      <a:pt x="0" y="11"/>
                      <a:pt x="0" y="12"/>
                    </a:cubicBezTo>
                    <a:cubicBezTo>
                      <a:pt x="1" y="12"/>
                      <a:pt x="3" y="13"/>
                      <a:pt x="5" y="13"/>
                    </a:cubicBezTo>
                    <a:cubicBezTo>
                      <a:pt x="31" y="13"/>
                      <a:pt x="57" y="14"/>
                      <a:pt x="83" y="14"/>
                    </a:cubicBezTo>
                    <a:cubicBezTo>
                      <a:pt x="62" y="10"/>
                      <a:pt x="41" y="6"/>
                      <a:pt x="18" y="3"/>
                    </a:cubicBezTo>
                    <a:cubicBezTo>
                      <a:pt x="13" y="2"/>
                      <a:pt x="7" y="1"/>
                      <a:pt x="1" y="0"/>
                    </a:cubicBezTo>
                  </a:path>
                </a:pathLst>
              </a:custGeom>
              <a:solidFill>
                <a:srgbClr val="212525"/>
              </a:solidFill>
              <a:ln>
                <a:noFill/>
              </a:ln>
            </p:spPr>
            <p:txBody>
              <a:bodyPr vert="horz" wrap="square" lIns="91440" tIns="45720" rIns="91440" bIns="45720" numCol="1" anchor="t" anchorCtr="0" compatLnSpc="1"/>
              <a:lstStyle/>
              <a:p>
                <a:endParaRPr lang="zh-CN" altLang="en-US"/>
              </a:p>
            </p:txBody>
          </p:sp>
          <p:sp>
            <p:nvSpPr>
              <p:cNvPr id="1807" name="Freeform 1494"/>
              <p:cNvSpPr>
                <a:spLocks noEditPoints="1"/>
              </p:cNvSpPr>
              <p:nvPr/>
            </p:nvSpPr>
            <p:spPr bwMode="auto">
              <a:xfrm>
                <a:off x="3439" y="3479"/>
                <a:ext cx="59" cy="17"/>
              </a:xfrm>
              <a:custGeom>
                <a:avLst/>
                <a:gdLst>
                  <a:gd name="T0" fmla="*/ 47 w 71"/>
                  <a:gd name="T1" fmla="*/ 5 h 20"/>
                  <a:gd name="T2" fmla="*/ 71 w 71"/>
                  <a:gd name="T3" fmla="*/ 10 h 20"/>
                  <a:gd name="T4" fmla="*/ 71 w 71"/>
                  <a:gd name="T5" fmla="*/ 8 h 20"/>
                  <a:gd name="T6" fmla="*/ 47 w 71"/>
                  <a:gd name="T7" fmla="*/ 5 h 20"/>
                  <a:gd name="T8" fmla="*/ 0 w 71"/>
                  <a:gd name="T9" fmla="*/ 0 h 20"/>
                  <a:gd name="T10" fmla="*/ 70 w 71"/>
                  <a:gd name="T11" fmla="*/ 20 h 20"/>
                  <a:gd name="T12" fmla="*/ 70 w 71"/>
                  <a:gd name="T13" fmla="*/ 17 h 20"/>
                  <a:gd name="T14" fmla="*/ 71 w 71"/>
                  <a:gd name="T15" fmla="*/ 10 h 20"/>
                  <a:gd name="T16" fmla="*/ 58 w 71"/>
                  <a:gd name="T17" fmla="*/ 9 h 20"/>
                  <a:gd name="T18" fmla="*/ 24 w 71"/>
                  <a:gd name="T19" fmla="*/ 2 h 20"/>
                  <a:gd name="T20" fmla="*/ 0 w 7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20">
                    <a:moveTo>
                      <a:pt x="47" y="5"/>
                    </a:moveTo>
                    <a:cubicBezTo>
                      <a:pt x="55" y="7"/>
                      <a:pt x="63" y="9"/>
                      <a:pt x="71" y="10"/>
                    </a:cubicBezTo>
                    <a:cubicBezTo>
                      <a:pt x="71" y="9"/>
                      <a:pt x="71" y="9"/>
                      <a:pt x="71" y="8"/>
                    </a:cubicBezTo>
                    <a:cubicBezTo>
                      <a:pt x="63" y="7"/>
                      <a:pt x="55" y="6"/>
                      <a:pt x="47" y="5"/>
                    </a:cubicBezTo>
                    <a:moveTo>
                      <a:pt x="0" y="0"/>
                    </a:moveTo>
                    <a:cubicBezTo>
                      <a:pt x="21" y="7"/>
                      <a:pt x="44" y="14"/>
                      <a:pt x="70" y="20"/>
                    </a:cubicBezTo>
                    <a:cubicBezTo>
                      <a:pt x="70" y="19"/>
                      <a:pt x="70" y="18"/>
                      <a:pt x="70" y="17"/>
                    </a:cubicBezTo>
                    <a:cubicBezTo>
                      <a:pt x="70" y="15"/>
                      <a:pt x="71" y="13"/>
                      <a:pt x="71" y="10"/>
                    </a:cubicBezTo>
                    <a:cubicBezTo>
                      <a:pt x="67" y="10"/>
                      <a:pt x="62" y="10"/>
                      <a:pt x="58" y="9"/>
                    </a:cubicBezTo>
                    <a:cubicBezTo>
                      <a:pt x="47" y="7"/>
                      <a:pt x="36" y="5"/>
                      <a:pt x="24" y="2"/>
                    </a:cubicBezTo>
                    <a:cubicBezTo>
                      <a:pt x="16" y="1"/>
                      <a:pt x="8" y="1"/>
                      <a:pt x="0" y="0"/>
                    </a:cubicBezTo>
                  </a:path>
                </a:pathLst>
              </a:custGeom>
              <a:solidFill>
                <a:srgbClr val="121618"/>
              </a:solidFill>
              <a:ln>
                <a:noFill/>
              </a:ln>
            </p:spPr>
            <p:txBody>
              <a:bodyPr vert="horz" wrap="square" lIns="91440" tIns="45720" rIns="91440" bIns="45720" numCol="1" anchor="t" anchorCtr="0" compatLnSpc="1"/>
              <a:lstStyle/>
              <a:p>
                <a:endParaRPr lang="zh-CN" altLang="en-US"/>
              </a:p>
            </p:txBody>
          </p:sp>
          <p:sp>
            <p:nvSpPr>
              <p:cNvPr id="1808" name="Freeform 1495"/>
              <p:cNvSpPr>
                <a:spLocks noEditPoints="1"/>
              </p:cNvSpPr>
              <p:nvPr/>
            </p:nvSpPr>
            <p:spPr bwMode="auto">
              <a:xfrm>
                <a:off x="2743" y="3463"/>
                <a:ext cx="570" cy="34"/>
              </a:xfrm>
              <a:custGeom>
                <a:avLst/>
                <a:gdLst>
                  <a:gd name="T0" fmla="*/ 31 w 687"/>
                  <a:gd name="T1" fmla="*/ 28 h 41"/>
                  <a:gd name="T2" fmla="*/ 0 w 687"/>
                  <a:gd name="T3" fmla="*/ 35 h 41"/>
                  <a:gd name="T4" fmla="*/ 2 w 687"/>
                  <a:gd name="T5" fmla="*/ 38 h 41"/>
                  <a:gd name="T6" fmla="*/ 3 w 687"/>
                  <a:gd name="T7" fmla="*/ 39 h 41"/>
                  <a:gd name="T8" fmla="*/ 3 w 687"/>
                  <a:gd name="T9" fmla="*/ 39 h 41"/>
                  <a:gd name="T10" fmla="*/ 3 w 687"/>
                  <a:gd name="T11" fmla="*/ 40 h 41"/>
                  <a:gd name="T12" fmla="*/ 3 w 687"/>
                  <a:gd name="T13" fmla="*/ 40 h 41"/>
                  <a:gd name="T14" fmla="*/ 3 w 687"/>
                  <a:gd name="T15" fmla="*/ 41 h 41"/>
                  <a:gd name="T16" fmla="*/ 35 w 687"/>
                  <a:gd name="T17" fmla="*/ 29 h 41"/>
                  <a:gd name="T18" fmla="*/ 36 w 687"/>
                  <a:gd name="T19" fmla="*/ 29 h 41"/>
                  <a:gd name="T20" fmla="*/ 31 w 687"/>
                  <a:gd name="T21" fmla="*/ 28 h 41"/>
                  <a:gd name="T22" fmla="*/ 500 w 687"/>
                  <a:gd name="T23" fmla="*/ 0 h 41"/>
                  <a:gd name="T24" fmla="*/ 513 w 687"/>
                  <a:gd name="T25" fmla="*/ 6 h 41"/>
                  <a:gd name="T26" fmla="*/ 514 w 687"/>
                  <a:gd name="T27" fmla="*/ 7 h 41"/>
                  <a:gd name="T28" fmla="*/ 523 w 687"/>
                  <a:gd name="T29" fmla="*/ 8 h 41"/>
                  <a:gd name="T30" fmla="*/ 536 w 687"/>
                  <a:gd name="T31" fmla="*/ 9 h 41"/>
                  <a:gd name="T32" fmla="*/ 540 w 687"/>
                  <a:gd name="T33" fmla="*/ 9 h 41"/>
                  <a:gd name="T34" fmla="*/ 585 w 687"/>
                  <a:gd name="T35" fmla="*/ 14 h 41"/>
                  <a:gd name="T36" fmla="*/ 646 w 687"/>
                  <a:gd name="T37" fmla="*/ 21 h 41"/>
                  <a:gd name="T38" fmla="*/ 648 w 687"/>
                  <a:gd name="T39" fmla="*/ 22 h 41"/>
                  <a:gd name="T40" fmla="*/ 687 w 687"/>
                  <a:gd name="T41" fmla="*/ 16 h 41"/>
                  <a:gd name="T42" fmla="*/ 665 w 687"/>
                  <a:gd name="T43" fmla="*/ 7 h 41"/>
                  <a:gd name="T44" fmla="*/ 512 w 687"/>
                  <a:gd name="T45" fmla="*/ 0 h 41"/>
                  <a:gd name="T46" fmla="*/ 500 w 687"/>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7" h="41">
                    <a:moveTo>
                      <a:pt x="31" y="28"/>
                    </a:moveTo>
                    <a:cubicBezTo>
                      <a:pt x="21" y="31"/>
                      <a:pt x="11" y="33"/>
                      <a:pt x="0" y="35"/>
                    </a:cubicBezTo>
                    <a:cubicBezTo>
                      <a:pt x="2" y="38"/>
                      <a:pt x="2" y="38"/>
                      <a:pt x="2" y="38"/>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1"/>
                    </a:cubicBezTo>
                    <a:cubicBezTo>
                      <a:pt x="14" y="37"/>
                      <a:pt x="24" y="33"/>
                      <a:pt x="35" y="29"/>
                    </a:cubicBezTo>
                    <a:cubicBezTo>
                      <a:pt x="36" y="29"/>
                      <a:pt x="36" y="29"/>
                      <a:pt x="36" y="29"/>
                    </a:cubicBezTo>
                    <a:cubicBezTo>
                      <a:pt x="34" y="28"/>
                      <a:pt x="33" y="28"/>
                      <a:pt x="31" y="28"/>
                    </a:cubicBezTo>
                    <a:moveTo>
                      <a:pt x="500" y="0"/>
                    </a:moveTo>
                    <a:cubicBezTo>
                      <a:pt x="504" y="2"/>
                      <a:pt x="508" y="4"/>
                      <a:pt x="513" y="6"/>
                    </a:cubicBezTo>
                    <a:cubicBezTo>
                      <a:pt x="513" y="7"/>
                      <a:pt x="513" y="7"/>
                      <a:pt x="514" y="7"/>
                    </a:cubicBezTo>
                    <a:cubicBezTo>
                      <a:pt x="517" y="7"/>
                      <a:pt x="520" y="8"/>
                      <a:pt x="523" y="8"/>
                    </a:cubicBezTo>
                    <a:cubicBezTo>
                      <a:pt x="528" y="8"/>
                      <a:pt x="532" y="9"/>
                      <a:pt x="536" y="9"/>
                    </a:cubicBezTo>
                    <a:cubicBezTo>
                      <a:pt x="537" y="9"/>
                      <a:pt x="539" y="9"/>
                      <a:pt x="540" y="9"/>
                    </a:cubicBezTo>
                    <a:cubicBezTo>
                      <a:pt x="558" y="9"/>
                      <a:pt x="573" y="11"/>
                      <a:pt x="585" y="14"/>
                    </a:cubicBezTo>
                    <a:cubicBezTo>
                      <a:pt x="605" y="16"/>
                      <a:pt x="626" y="18"/>
                      <a:pt x="646" y="21"/>
                    </a:cubicBezTo>
                    <a:cubicBezTo>
                      <a:pt x="646" y="21"/>
                      <a:pt x="647" y="22"/>
                      <a:pt x="648" y="22"/>
                    </a:cubicBezTo>
                    <a:cubicBezTo>
                      <a:pt x="658" y="19"/>
                      <a:pt x="671" y="17"/>
                      <a:pt x="687" y="16"/>
                    </a:cubicBezTo>
                    <a:cubicBezTo>
                      <a:pt x="680" y="13"/>
                      <a:pt x="672" y="10"/>
                      <a:pt x="665" y="7"/>
                    </a:cubicBezTo>
                    <a:cubicBezTo>
                      <a:pt x="612" y="3"/>
                      <a:pt x="561" y="1"/>
                      <a:pt x="512" y="0"/>
                    </a:cubicBezTo>
                    <a:cubicBezTo>
                      <a:pt x="508" y="0"/>
                      <a:pt x="504" y="0"/>
                      <a:pt x="500" y="0"/>
                    </a:cubicBezTo>
                  </a:path>
                </a:pathLst>
              </a:custGeom>
              <a:solidFill>
                <a:srgbClr val="647F90"/>
              </a:solidFill>
              <a:ln>
                <a:noFill/>
              </a:ln>
            </p:spPr>
            <p:txBody>
              <a:bodyPr vert="horz" wrap="square" lIns="91440" tIns="45720" rIns="91440" bIns="45720" numCol="1" anchor="t" anchorCtr="0" compatLnSpc="1"/>
              <a:lstStyle/>
              <a:p>
                <a:endParaRPr lang="zh-CN" altLang="en-US"/>
              </a:p>
            </p:txBody>
          </p:sp>
          <p:sp>
            <p:nvSpPr>
              <p:cNvPr id="1809" name="Freeform 1496"/>
              <p:cNvSpPr/>
              <p:nvPr/>
            </p:nvSpPr>
            <p:spPr bwMode="auto">
              <a:xfrm>
                <a:off x="2713" y="3492"/>
                <a:ext cx="33" cy="6"/>
              </a:xfrm>
              <a:custGeom>
                <a:avLst/>
                <a:gdLst>
                  <a:gd name="T0" fmla="*/ 37 w 40"/>
                  <a:gd name="T1" fmla="*/ 0 h 8"/>
                  <a:gd name="T2" fmla="*/ 37 w 40"/>
                  <a:gd name="T3" fmla="*/ 0 h 8"/>
                  <a:gd name="T4" fmla="*/ 0 w 40"/>
                  <a:gd name="T5" fmla="*/ 4 h 8"/>
                  <a:gd name="T6" fmla="*/ 1 w 40"/>
                  <a:gd name="T7" fmla="*/ 8 h 8"/>
                  <a:gd name="T8" fmla="*/ 35 w 40"/>
                  <a:gd name="T9" fmla="*/ 8 h 8"/>
                  <a:gd name="T10" fmla="*/ 40 w 40"/>
                  <a:gd name="T11" fmla="*/ 6 h 8"/>
                  <a:gd name="T12" fmla="*/ 40 w 40"/>
                  <a:gd name="T13" fmla="*/ 5 h 8"/>
                  <a:gd name="T14" fmla="*/ 40 w 40"/>
                  <a:gd name="T15" fmla="*/ 5 h 8"/>
                  <a:gd name="T16" fmla="*/ 40 w 40"/>
                  <a:gd name="T17" fmla="*/ 4 h 8"/>
                  <a:gd name="T18" fmla="*/ 40 w 40"/>
                  <a:gd name="T19" fmla="*/ 4 h 8"/>
                  <a:gd name="T20" fmla="*/ 39 w 40"/>
                  <a:gd name="T21" fmla="*/ 3 h 8"/>
                  <a:gd name="T22" fmla="*/ 37 w 40"/>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8">
                    <a:moveTo>
                      <a:pt x="37" y="0"/>
                    </a:moveTo>
                    <a:cubicBezTo>
                      <a:pt x="37" y="0"/>
                      <a:pt x="37" y="0"/>
                      <a:pt x="37" y="0"/>
                    </a:cubicBezTo>
                    <a:cubicBezTo>
                      <a:pt x="24" y="2"/>
                      <a:pt x="12" y="3"/>
                      <a:pt x="0" y="4"/>
                    </a:cubicBezTo>
                    <a:cubicBezTo>
                      <a:pt x="1" y="5"/>
                      <a:pt x="1" y="7"/>
                      <a:pt x="1" y="8"/>
                    </a:cubicBezTo>
                    <a:cubicBezTo>
                      <a:pt x="12" y="8"/>
                      <a:pt x="24" y="8"/>
                      <a:pt x="35" y="8"/>
                    </a:cubicBezTo>
                    <a:cubicBezTo>
                      <a:pt x="37" y="7"/>
                      <a:pt x="38" y="6"/>
                      <a:pt x="40" y="6"/>
                    </a:cubicBezTo>
                    <a:cubicBezTo>
                      <a:pt x="40" y="5"/>
                      <a:pt x="40" y="5"/>
                      <a:pt x="40" y="5"/>
                    </a:cubicBezTo>
                    <a:cubicBezTo>
                      <a:pt x="40" y="5"/>
                      <a:pt x="40" y="5"/>
                      <a:pt x="40" y="5"/>
                    </a:cubicBezTo>
                    <a:cubicBezTo>
                      <a:pt x="40" y="4"/>
                      <a:pt x="40" y="4"/>
                      <a:pt x="40" y="4"/>
                    </a:cubicBezTo>
                    <a:cubicBezTo>
                      <a:pt x="40" y="4"/>
                      <a:pt x="40" y="4"/>
                      <a:pt x="40" y="4"/>
                    </a:cubicBezTo>
                    <a:cubicBezTo>
                      <a:pt x="39" y="3"/>
                      <a:pt x="39" y="3"/>
                      <a:pt x="39" y="3"/>
                    </a:cubicBezTo>
                    <a:cubicBezTo>
                      <a:pt x="37" y="0"/>
                      <a:pt x="37" y="0"/>
                      <a:pt x="37" y="0"/>
                    </a:cubicBezTo>
                  </a:path>
                </a:pathLst>
              </a:custGeom>
              <a:solidFill>
                <a:srgbClr val="384B5B"/>
              </a:solidFill>
              <a:ln>
                <a:noFill/>
              </a:ln>
            </p:spPr>
            <p:txBody>
              <a:bodyPr vert="horz" wrap="square" lIns="91440" tIns="45720" rIns="91440" bIns="45720" numCol="1" anchor="t" anchorCtr="0" compatLnSpc="1"/>
              <a:lstStyle/>
              <a:p>
                <a:endParaRPr lang="zh-CN" altLang="en-US"/>
              </a:p>
            </p:txBody>
          </p:sp>
          <p:sp>
            <p:nvSpPr>
              <p:cNvPr id="1810" name="Freeform 1497"/>
              <p:cNvSpPr/>
              <p:nvPr/>
            </p:nvSpPr>
            <p:spPr bwMode="auto">
              <a:xfrm>
                <a:off x="3188" y="3470"/>
                <a:ext cx="41" cy="4"/>
              </a:xfrm>
              <a:custGeom>
                <a:avLst/>
                <a:gdLst>
                  <a:gd name="T0" fmla="*/ 4 w 49"/>
                  <a:gd name="T1" fmla="*/ 0 h 5"/>
                  <a:gd name="T2" fmla="*/ 0 w 49"/>
                  <a:gd name="T3" fmla="*/ 0 h 5"/>
                  <a:gd name="T4" fmla="*/ 43 w 49"/>
                  <a:gd name="T5" fmla="*/ 4 h 5"/>
                  <a:gd name="T6" fmla="*/ 49 w 49"/>
                  <a:gd name="T7" fmla="*/ 5 h 5"/>
                  <a:gd name="T8" fmla="*/ 4 w 49"/>
                  <a:gd name="T9" fmla="*/ 0 h 5"/>
                </a:gdLst>
                <a:ahLst/>
                <a:cxnLst>
                  <a:cxn ang="0">
                    <a:pos x="T0" y="T1"/>
                  </a:cxn>
                  <a:cxn ang="0">
                    <a:pos x="T2" y="T3"/>
                  </a:cxn>
                  <a:cxn ang="0">
                    <a:pos x="T4" y="T5"/>
                  </a:cxn>
                  <a:cxn ang="0">
                    <a:pos x="T6" y="T7"/>
                  </a:cxn>
                  <a:cxn ang="0">
                    <a:pos x="T8" y="T9"/>
                  </a:cxn>
                </a:cxnLst>
                <a:rect l="0" t="0" r="r" b="b"/>
                <a:pathLst>
                  <a:path w="49" h="5">
                    <a:moveTo>
                      <a:pt x="4" y="0"/>
                    </a:moveTo>
                    <a:cubicBezTo>
                      <a:pt x="3" y="0"/>
                      <a:pt x="1" y="0"/>
                      <a:pt x="0" y="0"/>
                    </a:cubicBezTo>
                    <a:cubicBezTo>
                      <a:pt x="14" y="1"/>
                      <a:pt x="28" y="2"/>
                      <a:pt x="43" y="4"/>
                    </a:cubicBezTo>
                    <a:cubicBezTo>
                      <a:pt x="45" y="4"/>
                      <a:pt x="47" y="4"/>
                      <a:pt x="49" y="5"/>
                    </a:cubicBezTo>
                    <a:cubicBezTo>
                      <a:pt x="37" y="2"/>
                      <a:pt x="22" y="0"/>
                      <a:pt x="4" y="0"/>
                    </a:cubicBezTo>
                  </a:path>
                </a:pathLst>
              </a:custGeom>
              <a:solidFill>
                <a:srgbClr val="384B5B"/>
              </a:solidFill>
              <a:ln>
                <a:noFill/>
              </a:ln>
            </p:spPr>
            <p:txBody>
              <a:bodyPr vert="horz" wrap="square" lIns="91440" tIns="45720" rIns="91440" bIns="45720" numCol="1" anchor="t" anchorCtr="0" compatLnSpc="1"/>
              <a:lstStyle/>
              <a:p>
                <a:endParaRPr lang="zh-CN" altLang="en-US"/>
              </a:p>
            </p:txBody>
          </p:sp>
          <p:sp>
            <p:nvSpPr>
              <p:cNvPr id="1811" name="Freeform 1498"/>
              <p:cNvSpPr>
                <a:spLocks noEditPoints="1"/>
              </p:cNvSpPr>
              <p:nvPr/>
            </p:nvSpPr>
            <p:spPr bwMode="auto">
              <a:xfrm>
                <a:off x="3292" y="3479"/>
                <a:ext cx="51" cy="8"/>
              </a:xfrm>
              <a:custGeom>
                <a:avLst/>
                <a:gdLst>
                  <a:gd name="T0" fmla="*/ 60 w 62"/>
                  <a:gd name="T1" fmla="*/ 8 h 9"/>
                  <a:gd name="T2" fmla="*/ 59 w 62"/>
                  <a:gd name="T3" fmla="*/ 9 h 9"/>
                  <a:gd name="T4" fmla="*/ 62 w 62"/>
                  <a:gd name="T5" fmla="*/ 9 h 9"/>
                  <a:gd name="T6" fmla="*/ 60 w 62"/>
                  <a:gd name="T7" fmla="*/ 8 h 9"/>
                  <a:gd name="T8" fmla="*/ 35 w 62"/>
                  <a:gd name="T9" fmla="*/ 0 h 9"/>
                  <a:gd name="T10" fmla="*/ 43 w 62"/>
                  <a:gd name="T11" fmla="*/ 7 h 9"/>
                  <a:gd name="T12" fmla="*/ 45 w 62"/>
                  <a:gd name="T13" fmla="*/ 8 h 9"/>
                  <a:gd name="T14" fmla="*/ 50 w 62"/>
                  <a:gd name="T15" fmla="*/ 5 h 9"/>
                  <a:gd name="T16" fmla="*/ 35 w 62"/>
                  <a:gd name="T17" fmla="*/ 0 h 9"/>
                  <a:gd name="T18" fmla="*/ 35 w 62"/>
                  <a:gd name="T19" fmla="*/ 0 h 9"/>
                  <a:gd name="T20" fmla="*/ 16 w 62"/>
                  <a:gd name="T21" fmla="*/ 0 h 9"/>
                  <a:gd name="T22" fmla="*/ 0 w 62"/>
                  <a:gd name="T23" fmla="*/ 3 h 9"/>
                  <a:gd name="T24" fmla="*/ 43 w 62"/>
                  <a:gd name="T25" fmla="*/ 7 h 9"/>
                  <a:gd name="T26" fmla="*/ 35 w 62"/>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9">
                    <a:moveTo>
                      <a:pt x="60" y="8"/>
                    </a:moveTo>
                    <a:cubicBezTo>
                      <a:pt x="59" y="9"/>
                      <a:pt x="59" y="9"/>
                      <a:pt x="59" y="9"/>
                    </a:cubicBezTo>
                    <a:cubicBezTo>
                      <a:pt x="60" y="9"/>
                      <a:pt x="61" y="9"/>
                      <a:pt x="62" y="9"/>
                    </a:cubicBezTo>
                    <a:cubicBezTo>
                      <a:pt x="61" y="9"/>
                      <a:pt x="60" y="9"/>
                      <a:pt x="60" y="8"/>
                    </a:cubicBezTo>
                    <a:moveTo>
                      <a:pt x="35" y="0"/>
                    </a:moveTo>
                    <a:cubicBezTo>
                      <a:pt x="38" y="2"/>
                      <a:pt x="41" y="5"/>
                      <a:pt x="43" y="7"/>
                    </a:cubicBezTo>
                    <a:cubicBezTo>
                      <a:pt x="44" y="7"/>
                      <a:pt x="45" y="7"/>
                      <a:pt x="45" y="8"/>
                    </a:cubicBezTo>
                    <a:cubicBezTo>
                      <a:pt x="47" y="7"/>
                      <a:pt x="48" y="6"/>
                      <a:pt x="50" y="5"/>
                    </a:cubicBezTo>
                    <a:cubicBezTo>
                      <a:pt x="45" y="3"/>
                      <a:pt x="40" y="1"/>
                      <a:pt x="35" y="0"/>
                    </a:cubicBezTo>
                    <a:moveTo>
                      <a:pt x="35" y="0"/>
                    </a:moveTo>
                    <a:cubicBezTo>
                      <a:pt x="29" y="0"/>
                      <a:pt x="23" y="0"/>
                      <a:pt x="16" y="0"/>
                    </a:cubicBezTo>
                    <a:cubicBezTo>
                      <a:pt x="11" y="1"/>
                      <a:pt x="5" y="2"/>
                      <a:pt x="0" y="3"/>
                    </a:cubicBezTo>
                    <a:cubicBezTo>
                      <a:pt x="14" y="4"/>
                      <a:pt x="29" y="6"/>
                      <a:pt x="43" y="7"/>
                    </a:cubicBezTo>
                    <a:cubicBezTo>
                      <a:pt x="35" y="0"/>
                      <a:pt x="35" y="0"/>
                      <a:pt x="35" y="0"/>
                    </a:cubicBezTo>
                  </a:path>
                </a:pathLst>
              </a:custGeom>
              <a:solidFill>
                <a:srgbClr val="758990"/>
              </a:solidFill>
              <a:ln>
                <a:noFill/>
              </a:ln>
            </p:spPr>
            <p:txBody>
              <a:bodyPr vert="horz" wrap="square" lIns="91440" tIns="45720" rIns="91440" bIns="45720" numCol="1" anchor="t" anchorCtr="0" compatLnSpc="1"/>
              <a:lstStyle/>
              <a:p>
                <a:endParaRPr lang="zh-CN" altLang="en-US"/>
              </a:p>
            </p:txBody>
          </p:sp>
          <p:sp>
            <p:nvSpPr>
              <p:cNvPr id="1812" name="Freeform 1499"/>
              <p:cNvSpPr/>
              <p:nvPr/>
            </p:nvSpPr>
            <p:spPr bwMode="auto">
              <a:xfrm>
                <a:off x="3281" y="3476"/>
                <a:ext cx="40" cy="6"/>
              </a:xfrm>
              <a:custGeom>
                <a:avLst/>
                <a:gdLst>
                  <a:gd name="T0" fmla="*/ 39 w 48"/>
                  <a:gd name="T1" fmla="*/ 0 h 7"/>
                  <a:gd name="T2" fmla="*/ 0 w 48"/>
                  <a:gd name="T3" fmla="*/ 6 h 7"/>
                  <a:gd name="T4" fmla="*/ 13 w 48"/>
                  <a:gd name="T5" fmla="*/ 7 h 7"/>
                  <a:gd name="T6" fmla="*/ 29 w 48"/>
                  <a:gd name="T7" fmla="*/ 4 h 7"/>
                  <a:gd name="T8" fmla="*/ 48 w 48"/>
                  <a:gd name="T9" fmla="*/ 4 h 7"/>
                  <a:gd name="T10" fmla="*/ 48 w 48"/>
                  <a:gd name="T11" fmla="*/ 3 h 7"/>
                  <a:gd name="T12" fmla="*/ 39 w 4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8" h="7">
                    <a:moveTo>
                      <a:pt x="39" y="0"/>
                    </a:moveTo>
                    <a:cubicBezTo>
                      <a:pt x="23" y="1"/>
                      <a:pt x="10" y="3"/>
                      <a:pt x="0" y="6"/>
                    </a:cubicBezTo>
                    <a:cubicBezTo>
                      <a:pt x="4" y="6"/>
                      <a:pt x="9" y="7"/>
                      <a:pt x="13" y="7"/>
                    </a:cubicBezTo>
                    <a:cubicBezTo>
                      <a:pt x="18" y="6"/>
                      <a:pt x="24" y="5"/>
                      <a:pt x="29" y="4"/>
                    </a:cubicBezTo>
                    <a:cubicBezTo>
                      <a:pt x="36" y="4"/>
                      <a:pt x="42" y="4"/>
                      <a:pt x="48" y="4"/>
                    </a:cubicBezTo>
                    <a:cubicBezTo>
                      <a:pt x="48" y="3"/>
                      <a:pt x="48" y="3"/>
                      <a:pt x="48" y="3"/>
                    </a:cubicBezTo>
                    <a:cubicBezTo>
                      <a:pt x="45" y="2"/>
                      <a:pt x="42" y="1"/>
                      <a:pt x="39" y="0"/>
                    </a:cubicBezTo>
                  </a:path>
                </a:pathLst>
              </a:custGeom>
              <a:solidFill>
                <a:srgbClr val="40515B"/>
              </a:solidFill>
              <a:ln>
                <a:noFill/>
              </a:ln>
            </p:spPr>
            <p:txBody>
              <a:bodyPr vert="horz" wrap="square" lIns="91440" tIns="45720" rIns="91440" bIns="45720" numCol="1" anchor="t" anchorCtr="0" compatLnSpc="1"/>
              <a:lstStyle/>
              <a:p>
                <a:endParaRPr lang="zh-CN" altLang="en-US"/>
              </a:p>
            </p:txBody>
          </p:sp>
          <p:sp>
            <p:nvSpPr>
              <p:cNvPr id="1813" name="Freeform 1500"/>
              <p:cNvSpPr/>
              <p:nvPr/>
            </p:nvSpPr>
            <p:spPr bwMode="auto">
              <a:xfrm>
                <a:off x="3344" y="3473"/>
                <a:ext cx="7" cy="2"/>
              </a:xfrm>
              <a:custGeom>
                <a:avLst/>
                <a:gdLst>
                  <a:gd name="T0" fmla="*/ 0 w 8"/>
                  <a:gd name="T1" fmla="*/ 0 h 2"/>
                  <a:gd name="T2" fmla="*/ 3 w 8"/>
                  <a:gd name="T3" fmla="*/ 2 h 2"/>
                  <a:gd name="T4" fmla="*/ 8 w 8"/>
                  <a:gd name="T5" fmla="*/ 2 h 2"/>
                  <a:gd name="T6" fmla="*/ 8 w 8"/>
                  <a:gd name="T7" fmla="*/ 1 h 2"/>
                  <a:gd name="T8" fmla="*/ 8 w 8"/>
                  <a:gd name="T9" fmla="*/ 1 h 2"/>
                  <a:gd name="T10" fmla="*/ 0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0" y="0"/>
                    </a:moveTo>
                    <a:cubicBezTo>
                      <a:pt x="1" y="1"/>
                      <a:pt x="2" y="1"/>
                      <a:pt x="3" y="2"/>
                    </a:cubicBezTo>
                    <a:cubicBezTo>
                      <a:pt x="5" y="2"/>
                      <a:pt x="6" y="2"/>
                      <a:pt x="8" y="2"/>
                    </a:cubicBezTo>
                    <a:cubicBezTo>
                      <a:pt x="8" y="2"/>
                      <a:pt x="8" y="1"/>
                      <a:pt x="8" y="1"/>
                    </a:cubicBezTo>
                    <a:cubicBezTo>
                      <a:pt x="8" y="1"/>
                      <a:pt x="8" y="1"/>
                      <a:pt x="8" y="1"/>
                    </a:cubicBezTo>
                    <a:cubicBezTo>
                      <a:pt x="5" y="1"/>
                      <a:pt x="3" y="1"/>
                      <a:pt x="0" y="0"/>
                    </a:cubicBezTo>
                  </a:path>
                </a:pathLst>
              </a:custGeom>
              <a:solidFill>
                <a:srgbClr val="40515B"/>
              </a:solidFill>
              <a:ln>
                <a:noFill/>
              </a:ln>
            </p:spPr>
            <p:txBody>
              <a:bodyPr vert="horz" wrap="square" lIns="91440" tIns="45720" rIns="91440" bIns="45720" numCol="1" anchor="t" anchorCtr="0" compatLnSpc="1"/>
              <a:lstStyle/>
              <a:p>
                <a:endParaRPr lang="zh-CN" altLang="en-US"/>
              </a:p>
            </p:txBody>
          </p:sp>
          <p:sp>
            <p:nvSpPr>
              <p:cNvPr id="1814" name="Freeform 1501"/>
              <p:cNvSpPr/>
              <p:nvPr/>
            </p:nvSpPr>
            <p:spPr bwMode="auto">
              <a:xfrm>
                <a:off x="3357" y="3478"/>
                <a:ext cx="25" cy="5"/>
              </a:xfrm>
              <a:custGeom>
                <a:avLst/>
                <a:gdLst>
                  <a:gd name="T0" fmla="*/ 0 w 30"/>
                  <a:gd name="T1" fmla="*/ 0 h 6"/>
                  <a:gd name="T2" fmla="*/ 16 w 30"/>
                  <a:gd name="T3" fmla="*/ 6 h 6"/>
                  <a:gd name="T4" fmla="*/ 30 w 30"/>
                  <a:gd name="T5" fmla="*/ 1 h 6"/>
                  <a:gd name="T6" fmla="*/ 0 w 30"/>
                  <a:gd name="T7" fmla="*/ 0 h 6"/>
                </a:gdLst>
                <a:ahLst/>
                <a:cxnLst>
                  <a:cxn ang="0">
                    <a:pos x="T0" y="T1"/>
                  </a:cxn>
                  <a:cxn ang="0">
                    <a:pos x="T2" y="T3"/>
                  </a:cxn>
                  <a:cxn ang="0">
                    <a:pos x="T4" y="T5"/>
                  </a:cxn>
                  <a:cxn ang="0">
                    <a:pos x="T6" y="T7"/>
                  </a:cxn>
                </a:cxnLst>
                <a:rect l="0" t="0" r="r" b="b"/>
                <a:pathLst>
                  <a:path w="30" h="6">
                    <a:moveTo>
                      <a:pt x="0" y="0"/>
                    </a:moveTo>
                    <a:cubicBezTo>
                      <a:pt x="5" y="2"/>
                      <a:pt x="11" y="4"/>
                      <a:pt x="16" y="6"/>
                    </a:cubicBezTo>
                    <a:cubicBezTo>
                      <a:pt x="20" y="4"/>
                      <a:pt x="24" y="3"/>
                      <a:pt x="30" y="1"/>
                    </a:cubicBezTo>
                    <a:cubicBezTo>
                      <a:pt x="20" y="1"/>
                      <a:pt x="10" y="0"/>
                      <a:pt x="0" y="0"/>
                    </a:cubicBezTo>
                  </a:path>
                </a:pathLst>
              </a:custGeom>
              <a:solidFill>
                <a:srgbClr val="4B575B"/>
              </a:solidFill>
              <a:ln>
                <a:noFill/>
              </a:ln>
            </p:spPr>
            <p:txBody>
              <a:bodyPr vert="horz" wrap="square" lIns="91440" tIns="45720" rIns="91440" bIns="45720" numCol="1" anchor="t" anchorCtr="0" compatLnSpc="1"/>
              <a:lstStyle/>
              <a:p>
                <a:endParaRPr lang="zh-CN" altLang="en-US"/>
              </a:p>
            </p:txBody>
          </p:sp>
          <p:sp>
            <p:nvSpPr>
              <p:cNvPr id="1815" name="Freeform 1502"/>
              <p:cNvSpPr>
                <a:spLocks noEditPoints="1"/>
              </p:cNvSpPr>
              <p:nvPr/>
            </p:nvSpPr>
            <p:spPr bwMode="auto">
              <a:xfrm>
                <a:off x="3347" y="3475"/>
                <a:ext cx="36" cy="4"/>
              </a:xfrm>
              <a:custGeom>
                <a:avLst/>
                <a:gdLst>
                  <a:gd name="T0" fmla="*/ 16 w 44"/>
                  <a:gd name="T1" fmla="*/ 1 h 5"/>
                  <a:gd name="T2" fmla="*/ 11 w 44"/>
                  <a:gd name="T3" fmla="*/ 4 h 5"/>
                  <a:gd name="T4" fmla="*/ 12 w 44"/>
                  <a:gd name="T5" fmla="*/ 4 h 5"/>
                  <a:gd name="T6" fmla="*/ 42 w 44"/>
                  <a:gd name="T7" fmla="*/ 5 h 5"/>
                  <a:gd name="T8" fmla="*/ 44 w 44"/>
                  <a:gd name="T9" fmla="*/ 5 h 5"/>
                  <a:gd name="T10" fmla="*/ 16 w 44"/>
                  <a:gd name="T11" fmla="*/ 1 h 5"/>
                  <a:gd name="T12" fmla="*/ 5 w 44"/>
                  <a:gd name="T13" fmla="*/ 0 h 5"/>
                  <a:gd name="T14" fmla="*/ 0 w 44"/>
                  <a:gd name="T15" fmla="*/ 0 h 5"/>
                  <a:gd name="T16" fmla="*/ 3 w 44"/>
                  <a:gd name="T17" fmla="*/ 1 h 5"/>
                  <a:gd name="T18" fmla="*/ 5 w 4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5">
                    <a:moveTo>
                      <a:pt x="16" y="1"/>
                    </a:moveTo>
                    <a:cubicBezTo>
                      <a:pt x="14" y="2"/>
                      <a:pt x="12" y="3"/>
                      <a:pt x="11" y="4"/>
                    </a:cubicBezTo>
                    <a:cubicBezTo>
                      <a:pt x="11" y="4"/>
                      <a:pt x="11" y="4"/>
                      <a:pt x="12" y="4"/>
                    </a:cubicBezTo>
                    <a:cubicBezTo>
                      <a:pt x="22" y="4"/>
                      <a:pt x="32" y="5"/>
                      <a:pt x="42" y="5"/>
                    </a:cubicBezTo>
                    <a:cubicBezTo>
                      <a:pt x="43" y="5"/>
                      <a:pt x="43" y="5"/>
                      <a:pt x="44" y="5"/>
                    </a:cubicBezTo>
                    <a:cubicBezTo>
                      <a:pt x="35" y="3"/>
                      <a:pt x="25" y="2"/>
                      <a:pt x="16" y="1"/>
                    </a:cubicBezTo>
                    <a:moveTo>
                      <a:pt x="5" y="0"/>
                    </a:moveTo>
                    <a:cubicBezTo>
                      <a:pt x="3" y="0"/>
                      <a:pt x="2" y="0"/>
                      <a:pt x="0" y="0"/>
                    </a:cubicBezTo>
                    <a:cubicBezTo>
                      <a:pt x="1" y="0"/>
                      <a:pt x="2" y="0"/>
                      <a:pt x="3" y="1"/>
                    </a:cubicBezTo>
                    <a:cubicBezTo>
                      <a:pt x="3" y="0"/>
                      <a:pt x="4" y="0"/>
                      <a:pt x="5" y="0"/>
                    </a:cubicBezTo>
                  </a:path>
                </a:pathLst>
              </a:custGeom>
              <a:solidFill>
                <a:srgbClr val="293438"/>
              </a:solidFill>
              <a:ln>
                <a:noFill/>
              </a:ln>
            </p:spPr>
            <p:txBody>
              <a:bodyPr vert="horz" wrap="square" lIns="91440" tIns="45720" rIns="91440" bIns="45720" numCol="1" anchor="t" anchorCtr="0" compatLnSpc="1"/>
              <a:lstStyle/>
              <a:p>
                <a:endParaRPr lang="zh-CN" altLang="en-US"/>
              </a:p>
            </p:txBody>
          </p:sp>
          <p:sp>
            <p:nvSpPr>
              <p:cNvPr id="1816" name="Freeform 1503"/>
              <p:cNvSpPr/>
              <p:nvPr/>
            </p:nvSpPr>
            <p:spPr bwMode="auto">
              <a:xfrm>
                <a:off x="3370" y="3479"/>
                <a:ext cx="56" cy="13"/>
              </a:xfrm>
              <a:custGeom>
                <a:avLst/>
                <a:gdLst>
                  <a:gd name="T0" fmla="*/ 14 w 67"/>
                  <a:gd name="T1" fmla="*/ 0 h 15"/>
                  <a:gd name="T2" fmla="*/ 0 w 67"/>
                  <a:gd name="T3" fmla="*/ 5 h 15"/>
                  <a:gd name="T4" fmla="*/ 31 w 67"/>
                  <a:gd name="T5" fmla="*/ 15 h 15"/>
                  <a:gd name="T6" fmla="*/ 67 w 67"/>
                  <a:gd name="T7" fmla="*/ 9 h 15"/>
                  <a:gd name="T8" fmla="*/ 42 w 67"/>
                  <a:gd name="T9" fmla="*/ 4 h 15"/>
                  <a:gd name="T10" fmla="*/ 23 w 67"/>
                  <a:gd name="T11" fmla="*/ 1 h 15"/>
                  <a:gd name="T12" fmla="*/ 14 w 67"/>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67" h="15">
                    <a:moveTo>
                      <a:pt x="14" y="0"/>
                    </a:moveTo>
                    <a:cubicBezTo>
                      <a:pt x="8" y="2"/>
                      <a:pt x="4" y="3"/>
                      <a:pt x="0" y="5"/>
                    </a:cubicBezTo>
                    <a:cubicBezTo>
                      <a:pt x="10" y="9"/>
                      <a:pt x="21" y="12"/>
                      <a:pt x="31" y="15"/>
                    </a:cubicBezTo>
                    <a:cubicBezTo>
                      <a:pt x="43" y="13"/>
                      <a:pt x="55" y="11"/>
                      <a:pt x="67" y="9"/>
                    </a:cubicBezTo>
                    <a:cubicBezTo>
                      <a:pt x="59" y="7"/>
                      <a:pt x="50" y="6"/>
                      <a:pt x="42" y="4"/>
                    </a:cubicBezTo>
                    <a:cubicBezTo>
                      <a:pt x="35" y="3"/>
                      <a:pt x="29" y="2"/>
                      <a:pt x="23" y="1"/>
                    </a:cubicBezTo>
                    <a:cubicBezTo>
                      <a:pt x="20" y="1"/>
                      <a:pt x="17" y="0"/>
                      <a:pt x="14" y="0"/>
                    </a:cubicBezTo>
                  </a:path>
                </a:pathLst>
              </a:custGeom>
              <a:solidFill>
                <a:srgbClr val="2E3638"/>
              </a:solidFill>
              <a:ln>
                <a:noFill/>
              </a:ln>
            </p:spPr>
            <p:txBody>
              <a:bodyPr vert="horz" wrap="square" lIns="91440" tIns="45720" rIns="91440" bIns="45720" numCol="1" anchor="t" anchorCtr="0" compatLnSpc="1"/>
              <a:lstStyle/>
              <a:p>
                <a:endParaRPr lang="zh-CN" altLang="en-US"/>
              </a:p>
            </p:txBody>
          </p:sp>
          <p:sp>
            <p:nvSpPr>
              <p:cNvPr id="1817" name="Freeform 1504"/>
              <p:cNvSpPr>
                <a:spLocks noEditPoints="1"/>
              </p:cNvSpPr>
              <p:nvPr/>
            </p:nvSpPr>
            <p:spPr bwMode="auto">
              <a:xfrm>
                <a:off x="3382" y="3479"/>
                <a:ext cx="87" cy="18"/>
              </a:xfrm>
              <a:custGeom>
                <a:avLst/>
                <a:gdLst>
                  <a:gd name="T0" fmla="*/ 53 w 106"/>
                  <a:gd name="T1" fmla="*/ 9 h 21"/>
                  <a:gd name="T2" fmla="*/ 17 w 106"/>
                  <a:gd name="T3" fmla="*/ 15 h 21"/>
                  <a:gd name="T4" fmla="*/ 18 w 106"/>
                  <a:gd name="T5" fmla="*/ 15 h 21"/>
                  <a:gd name="T6" fmla="*/ 76 w 106"/>
                  <a:gd name="T7" fmla="*/ 21 h 21"/>
                  <a:gd name="T8" fmla="*/ 106 w 106"/>
                  <a:gd name="T9" fmla="*/ 21 h 21"/>
                  <a:gd name="T10" fmla="*/ 53 w 106"/>
                  <a:gd name="T11" fmla="*/ 9 h 21"/>
                  <a:gd name="T12" fmla="*/ 2 w 106"/>
                  <a:gd name="T13" fmla="*/ 0 h 21"/>
                  <a:gd name="T14" fmla="*/ 0 w 106"/>
                  <a:gd name="T15" fmla="*/ 0 h 21"/>
                  <a:gd name="T16" fmla="*/ 9 w 106"/>
                  <a:gd name="T17" fmla="*/ 1 h 21"/>
                  <a:gd name="T18" fmla="*/ 2 w 106"/>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21">
                    <a:moveTo>
                      <a:pt x="53" y="9"/>
                    </a:moveTo>
                    <a:cubicBezTo>
                      <a:pt x="41" y="11"/>
                      <a:pt x="29" y="13"/>
                      <a:pt x="17" y="15"/>
                    </a:cubicBezTo>
                    <a:cubicBezTo>
                      <a:pt x="17" y="15"/>
                      <a:pt x="18" y="15"/>
                      <a:pt x="18" y="15"/>
                    </a:cubicBezTo>
                    <a:cubicBezTo>
                      <a:pt x="37" y="17"/>
                      <a:pt x="57" y="19"/>
                      <a:pt x="76" y="21"/>
                    </a:cubicBezTo>
                    <a:cubicBezTo>
                      <a:pt x="86" y="21"/>
                      <a:pt x="96" y="21"/>
                      <a:pt x="106" y="21"/>
                    </a:cubicBezTo>
                    <a:cubicBezTo>
                      <a:pt x="88" y="16"/>
                      <a:pt x="70" y="13"/>
                      <a:pt x="53" y="9"/>
                    </a:cubicBezTo>
                    <a:moveTo>
                      <a:pt x="2" y="0"/>
                    </a:moveTo>
                    <a:cubicBezTo>
                      <a:pt x="1" y="0"/>
                      <a:pt x="1" y="0"/>
                      <a:pt x="0" y="0"/>
                    </a:cubicBezTo>
                    <a:cubicBezTo>
                      <a:pt x="3" y="0"/>
                      <a:pt x="6" y="1"/>
                      <a:pt x="9" y="1"/>
                    </a:cubicBezTo>
                    <a:cubicBezTo>
                      <a:pt x="7" y="0"/>
                      <a:pt x="4" y="0"/>
                      <a:pt x="2" y="0"/>
                    </a:cubicBezTo>
                  </a:path>
                </a:pathLst>
              </a:custGeom>
              <a:solidFill>
                <a:srgbClr val="192023"/>
              </a:solidFill>
              <a:ln>
                <a:noFill/>
              </a:ln>
            </p:spPr>
            <p:txBody>
              <a:bodyPr vert="horz" wrap="square" lIns="91440" tIns="45720" rIns="91440" bIns="45720" numCol="1" anchor="t" anchorCtr="0" compatLnSpc="1"/>
              <a:lstStyle/>
              <a:p>
                <a:endParaRPr lang="zh-CN" altLang="en-US"/>
              </a:p>
            </p:txBody>
          </p:sp>
          <p:sp>
            <p:nvSpPr>
              <p:cNvPr id="1818" name="Freeform 1505"/>
              <p:cNvSpPr>
                <a:spLocks noEditPoints="1"/>
              </p:cNvSpPr>
              <p:nvPr/>
            </p:nvSpPr>
            <p:spPr bwMode="auto">
              <a:xfrm>
                <a:off x="3042" y="3273"/>
                <a:ext cx="57" cy="54"/>
              </a:xfrm>
              <a:custGeom>
                <a:avLst/>
                <a:gdLst>
                  <a:gd name="T0" fmla="*/ 20 w 69"/>
                  <a:gd name="T1" fmla="*/ 47 h 65"/>
                  <a:gd name="T2" fmla="*/ 0 w 69"/>
                  <a:gd name="T3" fmla="*/ 64 h 65"/>
                  <a:gd name="T4" fmla="*/ 3 w 69"/>
                  <a:gd name="T5" fmla="*/ 65 h 65"/>
                  <a:gd name="T6" fmla="*/ 25 w 69"/>
                  <a:gd name="T7" fmla="*/ 51 h 65"/>
                  <a:gd name="T8" fmla="*/ 29 w 69"/>
                  <a:gd name="T9" fmla="*/ 48 h 65"/>
                  <a:gd name="T10" fmla="*/ 20 w 69"/>
                  <a:gd name="T11" fmla="*/ 47 h 65"/>
                  <a:gd name="T12" fmla="*/ 59 w 69"/>
                  <a:gd name="T13" fmla="*/ 11 h 65"/>
                  <a:gd name="T14" fmla="*/ 23 w 69"/>
                  <a:gd name="T15" fmla="*/ 45 h 65"/>
                  <a:gd name="T16" fmla="*/ 32 w 69"/>
                  <a:gd name="T17" fmla="*/ 46 h 65"/>
                  <a:gd name="T18" fmla="*/ 57 w 69"/>
                  <a:gd name="T19" fmla="*/ 25 h 65"/>
                  <a:gd name="T20" fmla="*/ 64 w 69"/>
                  <a:gd name="T21" fmla="*/ 12 h 65"/>
                  <a:gd name="T22" fmla="*/ 59 w 69"/>
                  <a:gd name="T23" fmla="*/ 11 h 65"/>
                  <a:gd name="T24" fmla="*/ 69 w 69"/>
                  <a:gd name="T25" fmla="*/ 0 h 65"/>
                  <a:gd name="T26" fmla="*/ 61 w 69"/>
                  <a:gd name="T27" fmla="*/ 9 h 65"/>
                  <a:gd name="T28" fmla="*/ 65 w 69"/>
                  <a:gd name="T29" fmla="*/ 9 h 65"/>
                  <a:gd name="T30" fmla="*/ 69 w 69"/>
                  <a:gd name="T3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65">
                    <a:moveTo>
                      <a:pt x="20" y="47"/>
                    </a:moveTo>
                    <a:cubicBezTo>
                      <a:pt x="14" y="53"/>
                      <a:pt x="7" y="59"/>
                      <a:pt x="0" y="64"/>
                    </a:cubicBezTo>
                    <a:cubicBezTo>
                      <a:pt x="3" y="65"/>
                      <a:pt x="3" y="65"/>
                      <a:pt x="3" y="65"/>
                    </a:cubicBezTo>
                    <a:cubicBezTo>
                      <a:pt x="11" y="60"/>
                      <a:pt x="18" y="56"/>
                      <a:pt x="25" y="51"/>
                    </a:cubicBezTo>
                    <a:cubicBezTo>
                      <a:pt x="27" y="50"/>
                      <a:pt x="28" y="49"/>
                      <a:pt x="29" y="48"/>
                    </a:cubicBezTo>
                    <a:cubicBezTo>
                      <a:pt x="26" y="48"/>
                      <a:pt x="24" y="47"/>
                      <a:pt x="20" y="47"/>
                    </a:cubicBezTo>
                    <a:moveTo>
                      <a:pt x="59" y="11"/>
                    </a:moveTo>
                    <a:cubicBezTo>
                      <a:pt x="48" y="22"/>
                      <a:pt x="36" y="33"/>
                      <a:pt x="23" y="45"/>
                    </a:cubicBezTo>
                    <a:cubicBezTo>
                      <a:pt x="26" y="45"/>
                      <a:pt x="29" y="45"/>
                      <a:pt x="32" y="46"/>
                    </a:cubicBezTo>
                    <a:cubicBezTo>
                      <a:pt x="41" y="39"/>
                      <a:pt x="49" y="32"/>
                      <a:pt x="57" y="25"/>
                    </a:cubicBezTo>
                    <a:cubicBezTo>
                      <a:pt x="59" y="20"/>
                      <a:pt x="61" y="16"/>
                      <a:pt x="64" y="12"/>
                    </a:cubicBezTo>
                    <a:cubicBezTo>
                      <a:pt x="62" y="11"/>
                      <a:pt x="60" y="11"/>
                      <a:pt x="59" y="11"/>
                    </a:cubicBezTo>
                    <a:moveTo>
                      <a:pt x="69" y="0"/>
                    </a:moveTo>
                    <a:cubicBezTo>
                      <a:pt x="67" y="3"/>
                      <a:pt x="64" y="6"/>
                      <a:pt x="61" y="9"/>
                    </a:cubicBezTo>
                    <a:cubicBezTo>
                      <a:pt x="62" y="9"/>
                      <a:pt x="64" y="9"/>
                      <a:pt x="65" y="9"/>
                    </a:cubicBezTo>
                    <a:cubicBezTo>
                      <a:pt x="66" y="6"/>
                      <a:pt x="68" y="3"/>
                      <a:pt x="69"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19" name="Freeform 1506"/>
              <p:cNvSpPr>
                <a:spLocks noEditPoints="1"/>
              </p:cNvSpPr>
              <p:nvPr/>
            </p:nvSpPr>
            <p:spPr bwMode="auto">
              <a:xfrm>
                <a:off x="2584" y="3146"/>
                <a:ext cx="568" cy="292"/>
              </a:xfrm>
              <a:custGeom>
                <a:avLst/>
                <a:gdLst>
                  <a:gd name="T0" fmla="*/ 141 w 684"/>
                  <a:gd name="T1" fmla="*/ 344 h 351"/>
                  <a:gd name="T2" fmla="*/ 163 w 684"/>
                  <a:gd name="T3" fmla="*/ 336 h 351"/>
                  <a:gd name="T4" fmla="*/ 8 w 684"/>
                  <a:gd name="T5" fmla="*/ 351 h 351"/>
                  <a:gd name="T6" fmla="*/ 41 w 684"/>
                  <a:gd name="T7" fmla="*/ 333 h 351"/>
                  <a:gd name="T8" fmla="*/ 50 w 684"/>
                  <a:gd name="T9" fmla="*/ 345 h 351"/>
                  <a:gd name="T10" fmla="*/ 9 w 684"/>
                  <a:gd name="T11" fmla="*/ 334 h 351"/>
                  <a:gd name="T12" fmla="*/ 70 w 684"/>
                  <a:gd name="T13" fmla="*/ 329 h 351"/>
                  <a:gd name="T14" fmla="*/ 76 w 684"/>
                  <a:gd name="T15" fmla="*/ 342 h 351"/>
                  <a:gd name="T16" fmla="*/ 21 w 684"/>
                  <a:gd name="T17" fmla="*/ 331 h 351"/>
                  <a:gd name="T18" fmla="*/ 37 w 684"/>
                  <a:gd name="T19" fmla="*/ 326 h 351"/>
                  <a:gd name="T20" fmla="*/ 81 w 684"/>
                  <a:gd name="T21" fmla="*/ 341 h 351"/>
                  <a:gd name="T22" fmla="*/ 124 w 684"/>
                  <a:gd name="T23" fmla="*/ 322 h 351"/>
                  <a:gd name="T24" fmla="*/ 131 w 684"/>
                  <a:gd name="T25" fmla="*/ 336 h 351"/>
                  <a:gd name="T26" fmla="*/ 49 w 684"/>
                  <a:gd name="T27" fmla="*/ 323 h 351"/>
                  <a:gd name="T28" fmla="*/ 68 w 684"/>
                  <a:gd name="T29" fmla="*/ 325 h 351"/>
                  <a:gd name="T30" fmla="*/ 128 w 684"/>
                  <a:gd name="T31" fmla="*/ 321 h 351"/>
                  <a:gd name="T32" fmla="*/ 158 w 684"/>
                  <a:gd name="T33" fmla="*/ 329 h 351"/>
                  <a:gd name="T34" fmla="*/ 161 w 684"/>
                  <a:gd name="T35" fmla="*/ 317 h 351"/>
                  <a:gd name="T36" fmla="*/ 161 w 684"/>
                  <a:gd name="T37" fmla="*/ 317 h 351"/>
                  <a:gd name="T38" fmla="*/ 72 w 684"/>
                  <a:gd name="T39" fmla="*/ 325 h 351"/>
                  <a:gd name="T40" fmla="*/ 119 w 684"/>
                  <a:gd name="T41" fmla="*/ 312 h 351"/>
                  <a:gd name="T42" fmla="*/ 122 w 684"/>
                  <a:gd name="T43" fmla="*/ 317 h 351"/>
                  <a:gd name="T44" fmla="*/ 123 w 684"/>
                  <a:gd name="T45" fmla="*/ 311 h 351"/>
                  <a:gd name="T46" fmla="*/ 149 w 684"/>
                  <a:gd name="T47" fmla="*/ 307 h 351"/>
                  <a:gd name="T48" fmla="*/ 157 w 684"/>
                  <a:gd name="T49" fmla="*/ 313 h 351"/>
                  <a:gd name="T50" fmla="*/ 171 w 684"/>
                  <a:gd name="T51" fmla="*/ 304 h 351"/>
                  <a:gd name="T52" fmla="*/ 435 w 684"/>
                  <a:gd name="T53" fmla="*/ 194 h 351"/>
                  <a:gd name="T54" fmla="*/ 440 w 684"/>
                  <a:gd name="T55" fmla="*/ 201 h 351"/>
                  <a:gd name="T56" fmla="*/ 453 w 684"/>
                  <a:gd name="T57" fmla="*/ 194 h 351"/>
                  <a:gd name="T58" fmla="*/ 454 w 684"/>
                  <a:gd name="T59" fmla="*/ 193 h 351"/>
                  <a:gd name="T60" fmla="*/ 443 w 684"/>
                  <a:gd name="T61" fmla="*/ 189 h 351"/>
                  <a:gd name="T62" fmla="*/ 504 w 684"/>
                  <a:gd name="T63" fmla="*/ 158 h 351"/>
                  <a:gd name="T64" fmla="*/ 529 w 684"/>
                  <a:gd name="T65" fmla="*/ 134 h 351"/>
                  <a:gd name="T66" fmla="*/ 534 w 684"/>
                  <a:gd name="T67" fmla="*/ 134 h 351"/>
                  <a:gd name="T68" fmla="*/ 560 w 684"/>
                  <a:gd name="T69" fmla="*/ 111 h 351"/>
                  <a:gd name="T70" fmla="*/ 563 w 684"/>
                  <a:gd name="T71" fmla="*/ 111 h 351"/>
                  <a:gd name="T72" fmla="*/ 564 w 684"/>
                  <a:gd name="T73" fmla="*/ 107 h 351"/>
                  <a:gd name="T74" fmla="*/ 618 w 684"/>
                  <a:gd name="T75" fmla="*/ 64 h 351"/>
                  <a:gd name="T76" fmla="*/ 609 w 684"/>
                  <a:gd name="T77" fmla="*/ 71 h 351"/>
                  <a:gd name="T78" fmla="*/ 623 w 684"/>
                  <a:gd name="T79" fmla="*/ 54 h 351"/>
                  <a:gd name="T80" fmla="*/ 618 w 684"/>
                  <a:gd name="T81" fmla="*/ 63 h 351"/>
                  <a:gd name="T82" fmla="*/ 637 w 684"/>
                  <a:gd name="T83" fmla="*/ 47 h 351"/>
                  <a:gd name="T84" fmla="*/ 630 w 684"/>
                  <a:gd name="T85" fmla="*/ 53 h 351"/>
                  <a:gd name="T86" fmla="*/ 646 w 684"/>
                  <a:gd name="T87" fmla="*/ 33 h 351"/>
                  <a:gd name="T88" fmla="*/ 631 w 684"/>
                  <a:gd name="T89" fmla="*/ 47 h 351"/>
                  <a:gd name="T90" fmla="*/ 647 w 684"/>
                  <a:gd name="T91" fmla="*/ 35 h 351"/>
                  <a:gd name="T92" fmla="*/ 669 w 684"/>
                  <a:gd name="T93" fmla="*/ 18 h 351"/>
                  <a:gd name="T94" fmla="*/ 655 w 684"/>
                  <a:gd name="T95" fmla="*/ 30 h 351"/>
                  <a:gd name="T96" fmla="*/ 669 w 684"/>
                  <a:gd name="T97" fmla="*/ 6 h 351"/>
                  <a:gd name="T98" fmla="*/ 671 w 684"/>
                  <a:gd name="T99" fmla="*/ 16 h 351"/>
                  <a:gd name="T100" fmla="*/ 684 w 684"/>
                  <a:gd name="T101" fmla="*/ 0 h 351"/>
                  <a:gd name="T102" fmla="*/ 669 w 684"/>
                  <a:gd name="T103" fmla="*/ 5 h 351"/>
                  <a:gd name="T104" fmla="*/ 684 w 684"/>
                  <a:gd name="T105"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4" h="351">
                    <a:moveTo>
                      <a:pt x="163" y="336"/>
                    </a:moveTo>
                    <a:cubicBezTo>
                      <a:pt x="154" y="337"/>
                      <a:pt x="146" y="338"/>
                      <a:pt x="137" y="338"/>
                    </a:cubicBezTo>
                    <a:cubicBezTo>
                      <a:pt x="138" y="341"/>
                      <a:pt x="140" y="343"/>
                      <a:pt x="141" y="344"/>
                    </a:cubicBezTo>
                    <a:cubicBezTo>
                      <a:pt x="146" y="344"/>
                      <a:pt x="151" y="343"/>
                      <a:pt x="155" y="343"/>
                    </a:cubicBezTo>
                    <a:cubicBezTo>
                      <a:pt x="159" y="342"/>
                      <a:pt x="163" y="340"/>
                      <a:pt x="166" y="339"/>
                    </a:cubicBezTo>
                    <a:cubicBezTo>
                      <a:pt x="165" y="338"/>
                      <a:pt x="164" y="337"/>
                      <a:pt x="163" y="336"/>
                    </a:cubicBezTo>
                    <a:moveTo>
                      <a:pt x="20" y="336"/>
                    </a:moveTo>
                    <a:cubicBezTo>
                      <a:pt x="13" y="337"/>
                      <a:pt x="6" y="337"/>
                      <a:pt x="0" y="338"/>
                    </a:cubicBezTo>
                    <a:cubicBezTo>
                      <a:pt x="2" y="343"/>
                      <a:pt x="5" y="347"/>
                      <a:pt x="8" y="351"/>
                    </a:cubicBezTo>
                    <a:cubicBezTo>
                      <a:pt x="14" y="350"/>
                      <a:pt x="21" y="349"/>
                      <a:pt x="27" y="348"/>
                    </a:cubicBezTo>
                    <a:cubicBezTo>
                      <a:pt x="25" y="344"/>
                      <a:pt x="22" y="340"/>
                      <a:pt x="20" y="336"/>
                    </a:cubicBezTo>
                    <a:moveTo>
                      <a:pt x="41" y="333"/>
                    </a:moveTo>
                    <a:cubicBezTo>
                      <a:pt x="35" y="334"/>
                      <a:pt x="30" y="334"/>
                      <a:pt x="24" y="335"/>
                    </a:cubicBezTo>
                    <a:cubicBezTo>
                      <a:pt x="26" y="339"/>
                      <a:pt x="29" y="344"/>
                      <a:pt x="32" y="348"/>
                    </a:cubicBezTo>
                    <a:cubicBezTo>
                      <a:pt x="38" y="347"/>
                      <a:pt x="44" y="346"/>
                      <a:pt x="50" y="345"/>
                    </a:cubicBezTo>
                    <a:cubicBezTo>
                      <a:pt x="47" y="341"/>
                      <a:pt x="44" y="337"/>
                      <a:pt x="41" y="333"/>
                    </a:cubicBezTo>
                    <a:moveTo>
                      <a:pt x="17" y="332"/>
                    </a:moveTo>
                    <a:cubicBezTo>
                      <a:pt x="15" y="333"/>
                      <a:pt x="12" y="333"/>
                      <a:pt x="9" y="334"/>
                    </a:cubicBezTo>
                    <a:cubicBezTo>
                      <a:pt x="12" y="334"/>
                      <a:pt x="15" y="333"/>
                      <a:pt x="18" y="333"/>
                    </a:cubicBezTo>
                    <a:cubicBezTo>
                      <a:pt x="18" y="333"/>
                      <a:pt x="18" y="332"/>
                      <a:pt x="17" y="332"/>
                    </a:cubicBezTo>
                    <a:moveTo>
                      <a:pt x="70" y="329"/>
                    </a:moveTo>
                    <a:cubicBezTo>
                      <a:pt x="62" y="330"/>
                      <a:pt x="55" y="331"/>
                      <a:pt x="47" y="332"/>
                    </a:cubicBezTo>
                    <a:cubicBezTo>
                      <a:pt x="50" y="336"/>
                      <a:pt x="53" y="340"/>
                      <a:pt x="56" y="344"/>
                    </a:cubicBezTo>
                    <a:cubicBezTo>
                      <a:pt x="62" y="343"/>
                      <a:pt x="69" y="343"/>
                      <a:pt x="76" y="342"/>
                    </a:cubicBezTo>
                    <a:cubicBezTo>
                      <a:pt x="74" y="338"/>
                      <a:pt x="72" y="333"/>
                      <a:pt x="70" y="329"/>
                    </a:cubicBezTo>
                    <a:moveTo>
                      <a:pt x="37" y="326"/>
                    </a:moveTo>
                    <a:cubicBezTo>
                      <a:pt x="31" y="327"/>
                      <a:pt x="26" y="329"/>
                      <a:pt x="21" y="331"/>
                    </a:cubicBezTo>
                    <a:cubicBezTo>
                      <a:pt x="21" y="331"/>
                      <a:pt x="22" y="332"/>
                      <a:pt x="22" y="332"/>
                    </a:cubicBezTo>
                    <a:cubicBezTo>
                      <a:pt x="28" y="331"/>
                      <a:pt x="34" y="330"/>
                      <a:pt x="39" y="330"/>
                    </a:cubicBezTo>
                    <a:cubicBezTo>
                      <a:pt x="38" y="328"/>
                      <a:pt x="38" y="327"/>
                      <a:pt x="37" y="326"/>
                    </a:cubicBezTo>
                    <a:moveTo>
                      <a:pt x="96" y="326"/>
                    </a:moveTo>
                    <a:cubicBezTo>
                      <a:pt x="88" y="326"/>
                      <a:pt x="81" y="327"/>
                      <a:pt x="74" y="328"/>
                    </a:cubicBezTo>
                    <a:cubicBezTo>
                      <a:pt x="76" y="333"/>
                      <a:pt x="78" y="337"/>
                      <a:pt x="81" y="341"/>
                    </a:cubicBezTo>
                    <a:cubicBezTo>
                      <a:pt x="89" y="340"/>
                      <a:pt x="97" y="339"/>
                      <a:pt x="105" y="338"/>
                    </a:cubicBezTo>
                    <a:cubicBezTo>
                      <a:pt x="102" y="334"/>
                      <a:pt x="99" y="330"/>
                      <a:pt x="96" y="326"/>
                    </a:cubicBezTo>
                    <a:moveTo>
                      <a:pt x="124" y="322"/>
                    </a:moveTo>
                    <a:cubicBezTo>
                      <a:pt x="116" y="323"/>
                      <a:pt x="108" y="324"/>
                      <a:pt x="101" y="325"/>
                    </a:cubicBezTo>
                    <a:cubicBezTo>
                      <a:pt x="103" y="329"/>
                      <a:pt x="106" y="334"/>
                      <a:pt x="108" y="338"/>
                    </a:cubicBezTo>
                    <a:cubicBezTo>
                      <a:pt x="116" y="337"/>
                      <a:pt x="123" y="336"/>
                      <a:pt x="131" y="336"/>
                    </a:cubicBezTo>
                    <a:cubicBezTo>
                      <a:pt x="128" y="331"/>
                      <a:pt x="126" y="327"/>
                      <a:pt x="124" y="322"/>
                    </a:cubicBezTo>
                    <a:moveTo>
                      <a:pt x="66" y="320"/>
                    </a:moveTo>
                    <a:cubicBezTo>
                      <a:pt x="60" y="321"/>
                      <a:pt x="54" y="322"/>
                      <a:pt x="49" y="323"/>
                    </a:cubicBezTo>
                    <a:cubicBezTo>
                      <a:pt x="47" y="323"/>
                      <a:pt x="44" y="324"/>
                      <a:pt x="42" y="324"/>
                    </a:cubicBezTo>
                    <a:cubicBezTo>
                      <a:pt x="43" y="326"/>
                      <a:pt x="44" y="327"/>
                      <a:pt x="45" y="329"/>
                    </a:cubicBezTo>
                    <a:cubicBezTo>
                      <a:pt x="53" y="328"/>
                      <a:pt x="60" y="326"/>
                      <a:pt x="68" y="325"/>
                    </a:cubicBezTo>
                    <a:cubicBezTo>
                      <a:pt x="67" y="323"/>
                      <a:pt x="66" y="321"/>
                      <a:pt x="66" y="320"/>
                    </a:cubicBezTo>
                    <a:moveTo>
                      <a:pt x="154" y="318"/>
                    </a:moveTo>
                    <a:cubicBezTo>
                      <a:pt x="145" y="319"/>
                      <a:pt x="137" y="320"/>
                      <a:pt x="128" y="321"/>
                    </a:cubicBezTo>
                    <a:cubicBezTo>
                      <a:pt x="130" y="326"/>
                      <a:pt x="133" y="331"/>
                      <a:pt x="135" y="335"/>
                    </a:cubicBezTo>
                    <a:cubicBezTo>
                      <a:pt x="143" y="334"/>
                      <a:pt x="151" y="334"/>
                      <a:pt x="160" y="333"/>
                    </a:cubicBezTo>
                    <a:cubicBezTo>
                      <a:pt x="159" y="331"/>
                      <a:pt x="158" y="330"/>
                      <a:pt x="158" y="329"/>
                    </a:cubicBezTo>
                    <a:cubicBezTo>
                      <a:pt x="158" y="328"/>
                      <a:pt x="158" y="326"/>
                      <a:pt x="158" y="325"/>
                    </a:cubicBezTo>
                    <a:cubicBezTo>
                      <a:pt x="157" y="323"/>
                      <a:pt x="155" y="321"/>
                      <a:pt x="154" y="318"/>
                    </a:cubicBezTo>
                    <a:moveTo>
                      <a:pt x="161" y="317"/>
                    </a:moveTo>
                    <a:cubicBezTo>
                      <a:pt x="160" y="317"/>
                      <a:pt x="160" y="317"/>
                      <a:pt x="159" y="317"/>
                    </a:cubicBezTo>
                    <a:cubicBezTo>
                      <a:pt x="159" y="318"/>
                      <a:pt x="160" y="318"/>
                      <a:pt x="160" y="319"/>
                    </a:cubicBezTo>
                    <a:cubicBezTo>
                      <a:pt x="160" y="318"/>
                      <a:pt x="161" y="318"/>
                      <a:pt x="161" y="317"/>
                    </a:cubicBezTo>
                    <a:moveTo>
                      <a:pt x="90" y="316"/>
                    </a:moveTo>
                    <a:cubicBezTo>
                      <a:pt x="83" y="317"/>
                      <a:pt x="76" y="318"/>
                      <a:pt x="69" y="319"/>
                    </a:cubicBezTo>
                    <a:cubicBezTo>
                      <a:pt x="70" y="321"/>
                      <a:pt x="71" y="323"/>
                      <a:pt x="72" y="325"/>
                    </a:cubicBezTo>
                    <a:cubicBezTo>
                      <a:pt x="79" y="324"/>
                      <a:pt x="86" y="323"/>
                      <a:pt x="93" y="322"/>
                    </a:cubicBezTo>
                    <a:cubicBezTo>
                      <a:pt x="92" y="320"/>
                      <a:pt x="91" y="318"/>
                      <a:pt x="90" y="316"/>
                    </a:cubicBezTo>
                    <a:moveTo>
                      <a:pt x="119" y="312"/>
                    </a:moveTo>
                    <a:cubicBezTo>
                      <a:pt x="111" y="313"/>
                      <a:pt x="104" y="314"/>
                      <a:pt x="96" y="315"/>
                    </a:cubicBezTo>
                    <a:cubicBezTo>
                      <a:pt x="97" y="317"/>
                      <a:pt x="98" y="319"/>
                      <a:pt x="98" y="321"/>
                    </a:cubicBezTo>
                    <a:cubicBezTo>
                      <a:pt x="106" y="320"/>
                      <a:pt x="114" y="319"/>
                      <a:pt x="122" y="317"/>
                    </a:cubicBezTo>
                    <a:cubicBezTo>
                      <a:pt x="121" y="315"/>
                      <a:pt x="120" y="314"/>
                      <a:pt x="119" y="312"/>
                    </a:cubicBezTo>
                    <a:moveTo>
                      <a:pt x="149" y="307"/>
                    </a:moveTo>
                    <a:cubicBezTo>
                      <a:pt x="140" y="308"/>
                      <a:pt x="132" y="310"/>
                      <a:pt x="123" y="311"/>
                    </a:cubicBezTo>
                    <a:cubicBezTo>
                      <a:pt x="124" y="313"/>
                      <a:pt x="125" y="315"/>
                      <a:pt x="126" y="317"/>
                    </a:cubicBezTo>
                    <a:cubicBezTo>
                      <a:pt x="134" y="316"/>
                      <a:pt x="143" y="314"/>
                      <a:pt x="152" y="313"/>
                    </a:cubicBezTo>
                    <a:cubicBezTo>
                      <a:pt x="151" y="311"/>
                      <a:pt x="150" y="309"/>
                      <a:pt x="149" y="307"/>
                    </a:cubicBezTo>
                    <a:moveTo>
                      <a:pt x="171" y="304"/>
                    </a:moveTo>
                    <a:cubicBezTo>
                      <a:pt x="166" y="305"/>
                      <a:pt x="160" y="305"/>
                      <a:pt x="154" y="306"/>
                    </a:cubicBezTo>
                    <a:cubicBezTo>
                      <a:pt x="155" y="308"/>
                      <a:pt x="156" y="311"/>
                      <a:pt x="157" y="313"/>
                    </a:cubicBezTo>
                    <a:cubicBezTo>
                      <a:pt x="160" y="312"/>
                      <a:pt x="163" y="312"/>
                      <a:pt x="166" y="311"/>
                    </a:cubicBezTo>
                    <a:cubicBezTo>
                      <a:pt x="167" y="309"/>
                      <a:pt x="169" y="308"/>
                      <a:pt x="172" y="306"/>
                    </a:cubicBezTo>
                    <a:cubicBezTo>
                      <a:pt x="172" y="305"/>
                      <a:pt x="171" y="304"/>
                      <a:pt x="171" y="304"/>
                    </a:cubicBezTo>
                    <a:moveTo>
                      <a:pt x="445" y="193"/>
                    </a:moveTo>
                    <a:cubicBezTo>
                      <a:pt x="442" y="193"/>
                      <a:pt x="439" y="193"/>
                      <a:pt x="436" y="193"/>
                    </a:cubicBezTo>
                    <a:cubicBezTo>
                      <a:pt x="435" y="193"/>
                      <a:pt x="435" y="194"/>
                      <a:pt x="435" y="194"/>
                    </a:cubicBezTo>
                    <a:cubicBezTo>
                      <a:pt x="434" y="200"/>
                      <a:pt x="433" y="203"/>
                      <a:pt x="434" y="203"/>
                    </a:cubicBezTo>
                    <a:cubicBezTo>
                      <a:pt x="434" y="203"/>
                      <a:pt x="434" y="202"/>
                      <a:pt x="435" y="200"/>
                    </a:cubicBezTo>
                    <a:cubicBezTo>
                      <a:pt x="440" y="201"/>
                      <a:pt x="440" y="201"/>
                      <a:pt x="440" y="201"/>
                    </a:cubicBezTo>
                    <a:cubicBezTo>
                      <a:pt x="443" y="201"/>
                      <a:pt x="443" y="201"/>
                      <a:pt x="443" y="201"/>
                    </a:cubicBezTo>
                    <a:cubicBezTo>
                      <a:pt x="444" y="200"/>
                      <a:pt x="446" y="199"/>
                      <a:pt x="447" y="198"/>
                    </a:cubicBezTo>
                    <a:cubicBezTo>
                      <a:pt x="449" y="197"/>
                      <a:pt x="451" y="195"/>
                      <a:pt x="453" y="194"/>
                    </a:cubicBezTo>
                    <a:cubicBezTo>
                      <a:pt x="453" y="193"/>
                      <a:pt x="453" y="193"/>
                      <a:pt x="453" y="193"/>
                    </a:cubicBezTo>
                    <a:cubicBezTo>
                      <a:pt x="453" y="194"/>
                      <a:pt x="453" y="194"/>
                      <a:pt x="453" y="194"/>
                    </a:cubicBezTo>
                    <a:cubicBezTo>
                      <a:pt x="454" y="194"/>
                      <a:pt x="454" y="194"/>
                      <a:pt x="454" y="193"/>
                    </a:cubicBezTo>
                    <a:cubicBezTo>
                      <a:pt x="451" y="193"/>
                      <a:pt x="448" y="193"/>
                      <a:pt x="445" y="193"/>
                    </a:cubicBezTo>
                    <a:moveTo>
                      <a:pt x="495" y="157"/>
                    </a:moveTo>
                    <a:cubicBezTo>
                      <a:pt x="478" y="168"/>
                      <a:pt x="461" y="179"/>
                      <a:pt x="443" y="189"/>
                    </a:cubicBezTo>
                    <a:cubicBezTo>
                      <a:pt x="445" y="189"/>
                      <a:pt x="447" y="189"/>
                      <a:pt x="448" y="189"/>
                    </a:cubicBezTo>
                    <a:cubicBezTo>
                      <a:pt x="452" y="189"/>
                      <a:pt x="456" y="189"/>
                      <a:pt x="460" y="189"/>
                    </a:cubicBezTo>
                    <a:cubicBezTo>
                      <a:pt x="475" y="179"/>
                      <a:pt x="490" y="168"/>
                      <a:pt x="504" y="158"/>
                    </a:cubicBezTo>
                    <a:cubicBezTo>
                      <a:pt x="501" y="158"/>
                      <a:pt x="498" y="157"/>
                      <a:pt x="495" y="157"/>
                    </a:cubicBezTo>
                    <a:moveTo>
                      <a:pt x="531" y="134"/>
                    </a:moveTo>
                    <a:cubicBezTo>
                      <a:pt x="530" y="134"/>
                      <a:pt x="530" y="134"/>
                      <a:pt x="529" y="134"/>
                    </a:cubicBezTo>
                    <a:cubicBezTo>
                      <a:pt x="521" y="140"/>
                      <a:pt x="513" y="146"/>
                      <a:pt x="504" y="151"/>
                    </a:cubicBezTo>
                    <a:cubicBezTo>
                      <a:pt x="507" y="151"/>
                      <a:pt x="509" y="151"/>
                      <a:pt x="512" y="151"/>
                    </a:cubicBezTo>
                    <a:cubicBezTo>
                      <a:pt x="520" y="146"/>
                      <a:pt x="527" y="140"/>
                      <a:pt x="534" y="134"/>
                    </a:cubicBezTo>
                    <a:cubicBezTo>
                      <a:pt x="533" y="134"/>
                      <a:pt x="532" y="134"/>
                      <a:pt x="531" y="134"/>
                    </a:cubicBezTo>
                    <a:moveTo>
                      <a:pt x="563" y="111"/>
                    </a:moveTo>
                    <a:cubicBezTo>
                      <a:pt x="562" y="111"/>
                      <a:pt x="561" y="111"/>
                      <a:pt x="560" y="111"/>
                    </a:cubicBezTo>
                    <a:cubicBezTo>
                      <a:pt x="551" y="118"/>
                      <a:pt x="542" y="125"/>
                      <a:pt x="533" y="131"/>
                    </a:cubicBezTo>
                    <a:cubicBezTo>
                      <a:pt x="534" y="131"/>
                      <a:pt x="536" y="131"/>
                      <a:pt x="538" y="131"/>
                    </a:cubicBezTo>
                    <a:cubicBezTo>
                      <a:pt x="546" y="124"/>
                      <a:pt x="555" y="117"/>
                      <a:pt x="563" y="111"/>
                    </a:cubicBezTo>
                    <a:moveTo>
                      <a:pt x="605" y="75"/>
                    </a:moveTo>
                    <a:cubicBezTo>
                      <a:pt x="604" y="75"/>
                      <a:pt x="603" y="75"/>
                      <a:pt x="601" y="75"/>
                    </a:cubicBezTo>
                    <a:cubicBezTo>
                      <a:pt x="590" y="86"/>
                      <a:pt x="577" y="97"/>
                      <a:pt x="564" y="107"/>
                    </a:cubicBezTo>
                    <a:cubicBezTo>
                      <a:pt x="565" y="107"/>
                      <a:pt x="566" y="107"/>
                      <a:pt x="567" y="107"/>
                    </a:cubicBezTo>
                    <a:cubicBezTo>
                      <a:pt x="581" y="96"/>
                      <a:pt x="593" y="85"/>
                      <a:pt x="605" y="75"/>
                    </a:cubicBezTo>
                    <a:moveTo>
                      <a:pt x="618" y="64"/>
                    </a:moveTo>
                    <a:cubicBezTo>
                      <a:pt x="613" y="64"/>
                      <a:pt x="613" y="64"/>
                      <a:pt x="613" y="64"/>
                    </a:cubicBezTo>
                    <a:cubicBezTo>
                      <a:pt x="611" y="66"/>
                      <a:pt x="608" y="69"/>
                      <a:pt x="605" y="71"/>
                    </a:cubicBezTo>
                    <a:cubicBezTo>
                      <a:pt x="607" y="71"/>
                      <a:pt x="608" y="71"/>
                      <a:pt x="609" y="71"/>
                    </a:cubicBezTo>
                    <a:cubicBezTo>
                      <a:pt x="612" y="69"/>
                      <a:pt x="615" y="66"/>
                      <a:pt x="618" y="64"/>
                    </a:cubicBezTo>
                    <a:moveTo>
                      <a:pt x="630" y="53"/>
                    </a:moveTo>
                    <a:cubicBezTo>
                      <a:pt x="627" y="53"/>
                      <a:pt x="625" y="53"/>
                      <a:pt x="623" y="54"/>
                    </a:cubicBezTo>
                    <a:cubicBezTo>
                      <a:pt x="620" y="57"/>
                      <a:pt x="617" y="60"/>
                      <a:pt x="613" y="64"/>
                    </a:cubicBezTo>
                    <a:cubicBezTo>
                      <a:pt x="615" y="64"/>
                      <a:pt x="615" y="64"/>
                      <a:pt x="615" y="64"/>
                    </a:cubicBezTo>
                    <a:cubicBezTo>
                      <a:pt x="616" y="64"/>
                      <a:pt x="617" y="63"/>
                      <a:pt x="618" y="63"/>
                    </a:cubicBezTo>
                    <a:cubicBezTo>
                      <a:pt x="622" y="60"/>
                      <a:pt x="626" y="56"/>
                      <a:pt x="630" y="53"/>
                    </a:cubicBezTo>
                    <a:moveTo>
                      <a:pt x="637" y="46"/>
                    </a:moveTo>
                    <a:cubicBezTo>
                      <a:pt x="637" y="46"/>
                      <a:pt x="637" y="47"/>
                      <a:pt x="637" y="47"/>
                    </a:cubicBezTo>
                    <a:cubicBezTo>
                      <a:pt x="630" y="47"/>
                      <a:pt x="630" y="47"/>
                      <a:pt x="630" y="47"/>
                    </a:cubicBezTo>
                    <a:cubicBezTo>
                      <a:pt x="628" y="49"/>
                      <a:pt x="626" y="51"/>
                      <a:pt x="624" y="53"/>
                    </a:cubicBezTo>
                    <a:cubicBezTo>
                      <a:pt x="626" y="53"/>
                      <a:pt x="628" y="53"/>
                      <a:pt x="630" y="53"/>
                    </a:cubicBezTo>
                    <a:cubicBezTo>
                      <a:pt x="633" y="50"/>
                      <a:pt x="635" y="48"/>
                      <a:pt x="637" y="46"/>
                    </a:cubicBezTo>
                    <a:moveTo>
                      <a:pt x="652" y="33"/>
                    </a:moveTo>
                    <a:cubicBezTo>
                      <a:pt x="650" y="33"/>
                      <a:pt x="648" y="33"/>
                      <a:pt x="646" y="33"/>
                    </a:cubicBezTo>
                    <a:cubicBezTo>
                      <a:pt x="643" y="35"/>
                      <a:pt x="640" y="37"/>
                      <a:pt x="637" y="40"/>
                    </a:cubicBezTo>
                    <a:cubicBezTo>
                      <a:pt x="635" y="42"/>
                      <a:pt x="632" y="44"/>
                      <a:pt x="630" y="47"/>
                    </a:cubicBezTo>
                    <a:cubicBezTo>
                      <a:pt x="631" y="47"/>
                      <a:pt x="631" y="47"/>
                      <a:pt x="631" y="47"/>
                    </a:cubicBezTo>
                    <a:cubicBezTo>
                      <a:pt x="633" y="46"/>
                      <a:pt x="636" y="46"/>
                      <a:pt x="638" y="46"/>
                    </a:cubicBezTo>
                    <a:cubicBezTo>
                      <a:pt x="642" y="42"/>
                      <a:pt x="646" y="39"/>
                      <a:pt x="650" y="35"/>
                    </a:cubicBezTo>
                    <a:cubicBezTo>
                      <a:pt x="647" y="35"/>
                      <a:pt x="647" y="35"/>
                      <a:pt x="647" y="35"/>
                    </a:cubicBezTo>
                    <a:cubicBezTo>
                      <a:pt x="650" y="35"/>
                      <a:pt x="650" y="35"/>
                      <a:pt x="650" y="35"/>
                    </a:cubicBezTo>
                    <a:cubicBezTo>
                      <a:pt x="651" y="34"/>
                      <a:pt x="651" y="34"/>
                      <a:pt x="652" y="33"/>
                    </a:cubicBezTo>
                    <a:moveTo>
                      <a:pt x="669" y="18"/>
                    </a:moveTo>
                    <a:cubicBezTo>
                      <a:pt x="667" y="18"/>
                      <a:pt x="665" y="18"/>
                      <a:pt x="664" y="18"/>
                    </a:cubicBezTo>
                    <a:cubicBezTo>
                      <a:pt x="660" y="22"/>
                      <a:pt x="656" y="26"/>
                      <a:pt x="650" y="30"/>
                    </a:cubicBezTo>
                    <a:cubicBezTo>
                      <a:pt x="652" y="30"/>
                      <a:pt x="654" y="30"/>
                      <a:pt x="655" y="30"/>
                    </a:cubicBezTo>
                    <a:cubicBezTo>
                      <a:pt x="660" y="26"/>
                      <a:pt x="664" y="22"/>
                      <a:pt x="669" y="18"/>
                    </a:cubicBezTo>
                    <a:moveTo>
                      <a:pt x="671" y="6"/>
                    </a:moveTo>
                    <a:cubicBezTo>
                      <a:pt x="670" y="6"/>
                      <a:pt x="670" y="6"/>
                      <a:pt x="669" y="6"/>
                    </a:cubicBezTo>
                    <a:cubicBezTo>
                      <a:pt x="670" y="9"/>
                      <a:pt x="669" y="13"/>
                      <a:pt x="664" y="18"/>
                    </a:cubicBezTo>
                    <a:cubicBezTo>
                      <a:pt x="666" y="18"/>
                      <a:pt x="668" y="17"/>
                      <a:pt x="670" y="17"/>
                    </a:cubicBezTo>
                    <a:cubicBezTo>
                      <a:pt x="670" y="17"/>
                      <a:pt x="671" y="16"/>
                      <a:pt x="671" y="16"/>
                    </a:cubicBezTo>
                    <a:cubicBezTo>
                      <a:pt x="674" y="13"/>
                      <a:pt x="677" y="10"/>
                      <a:pt x="679" y="6"/>
                    </a:cubicBezTo>
                    <a:cubicBezTo>
                      <a:pt x="676" y="6"/>
                      <a:pt x="673" y="6"/>
                      <a:pt x="671" y="6"/>
                    </a:cubicBezTo>
                    <a:moveTo>
                      <a:pt x="684" y="0"/>
                    </a:moveTo>
                    <a:cubicBezTo>
                      <a:pt x="680" y="1"/>
                      <a:pt x="675" y="1"/>
                      <a:pt x="670" y="1"/>
                    </a:cubicBezTo>
                    <a:cubicBezTo>
                      <a:pt x="669" y="2"/>
                      <a:pt x="669" y="3"/>
                      <a:pt x="668" y="4"/>
                    </a:cubicBezTo>
                    <a:cubicBezTo>
                      <a:pt x="668" y="4"/>
                      <a:pt x="669" y="5"/>
                      <a:pt x="669" y="5"/>
                    </a:cubicBezTo>
                    <a:cubicBezTo>
                      <a:pt x="669" y="5"/>
                      <a:pt x="669" y="5"/>
                      <a:pt x="669" y="6"/>
                    </a:cubicBezTo>
                    <a:cubicBezTo>
                      <a:pt x="673" y="5"/>
                      <a:pt x="676" y="5"/>
                      <a:pt x="680" y="5"/>
                    </a:cubicBezTo>
                    <a:cubicBezTo>
                      <a:pt x="682" y="4"/>
                      <a:pt x="683" y="2"/>
                      <a:pt x="684"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20" name="Freeform 1507"/>
              <p:cNvSpPr/>
              <p:nvPr/>
            </p:nvSpPr>
            <p:spPr bwMode="auto">
              <a:xfrm>
                <a:off x="2701" y="3431"/>
                <a:ext cx="12" cy="3"/>
              </a:xfrm>
              <a:custGeom>
                <a:avLst/>
                <a:gdLst>
                  <a:gd name="T0" fmla="*/ 14 w 14"/>
                  <a:gd name="T1" fmla="*/ 0 h 3"/>
                  <a:gd name="T2" fmla="*/ 0 w 14"/>
                  <a:gd name="T3" fmla="*/ 1 h 3"/>
                  <a:gd name="T4" fmla="*/ 1 w 14"/>
                  <a:gd name="T5" fmla="*/ 3 h 3"/>
                  <a:gd name="T6" fmla="*/ 13 w 14"/>
                  <a:gd name="T7" fmla="*/ 0 h 3"/>
                  <a:gd name="T8" fmla="*/ 14 w 14"/>
                  <a:gd name="T9" fmla="*/ 0 h 3"/>
                </a:gdLst>
                <a:ahLst/>
                <a:cxnLst>
                  <a:cxn ang="0">
                    <a:pos x="T0" y="T1"/>
                  </a:cxn>
                  <a:cxn ang="0">
                    <a:pos x="T2" y="T3"/>
                  </a:cxn>
                  <a:cxn ang="0">
                    <a:pos x="T4" y="T5"/>
                  </a:cxn>
                  <a:cxn ang="0">
                    <a:pos x="T6" y="T7"/>
                  </a:cxn>
                  <a:cxn ang="0">
                    <a:pos x="T8" y="T9"/>
                  </a:cxn>
                </a:cxnLst>
                <a:rect l="0" t="0" r="r" b="b"/>
                <a:pathLst>
                  <a:path w="14" h="3">
                    <a:moveTo>
                      <a:pt x="14" y="0"/>
                    </a:moveTo>
                    <a:cubicBezTo>
                      <a:pt x="10" y="0"/>
                      <a:pt x="5" y="1"/>
                      <a:pt x="0" y="1"/>
                    </a:cubicBezTo>
                    <a:cubicBezTo>
                      <a:pt x="1" y="2"/>
                      <a:pt x="1" y="3"/>
                      <a:pt x="1" y="3"/>
                    </a:cubicBezTo>
                    <a:cubicBezTo>
                      <a:pt x="5" y="2"/>
                      <a:pt x="9" y="1"/>
                      <a:pt x="13" y="0"/>
                    </a:cubicBezTo>
                    <a:cubicBezTo>
                      <a:pt x="14" y="0"/>
                      <a:pt x="14" y="0"/>
                      <a:pt x="14"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21" name="Freeform 1508"/>
              <p:cNvSpPr/>
              <p:nvPr/>
            </p:nvSpPr>
            <p:spPr bwMode="auto">
              <a:xfrm>
                <a:off x="2675" y="3428"/>
                <a:ext cx="22" cy="7"/>
              </a:xfrm>
              <a:custGeom>
                <a:avLst/>
                <a:gdLst>
                  <a:gd name="T0" fmla="*/ 22 w 26"/>
                  <a:gd name="T1" fmla="*/ 0 h 9"/>
                  <a:gd name="T2" fmla="*/ 0 w 26"/>
                  <a:gd name="T3" fmla="*/ 2 h 9"/>
                  <a:gd name="T4" fmla="*/ 5 w 26"/>
                  <a:gd name="T5" fmla="*/ 9 h 9"/>
                  <a:gd name="T6" fmla="*/ 26 w 26"/>
                  <a:gd name="T7" fmla="*/ 6 h 9"/>
                  <a:gd name="T8" fmla="*/ 22 w 26"/>
                  <a:gd name="T9" fmla="*/ 0 h 9"/>
                </a:gdLst>
                <a:ahLst/>
                <a:cxnLst>
                  <a:cxn ang="0">
                    <a:pos x="T0" y="T1"/>
                  </a:cxn>
                  <a:cxn ang="0">
                    <a:pos x="T2" y="T3"/>
                  </a:cxn>
                  <a:cxn ang="0">
                    <a:pos x="T4" y="T5"/>
                  </a:cxn>
                  <a:cxn ang="0">
                    <a:pos x="T6" y="T7"/>
                  </a:cxn>
                  <a:cxn ang="0">
                    <a:pos x="T8" y="T9"/>
                  </a:cxn>
                </a:cxnLst>
                <a:rect l="0" t="0" r="r" b="b"/>
                <a:pathLst>
                  <a:path w="26" h="9">
                    <a:moveTo>
                      <a:pt x="22" y="0"/>
                    </a:moveTo>
                    <a:cubicBezTo>
                      <a:pt x="15" y="0"/>
                      <a:pt x="7" y="1"/>
                      <a:pt x="0" y="2"/>
                    </a:cubicBezTo>
                    <a:cubicBezTo>
                      <a:pt x="2" y="4"/>
                      <a:pt x="3" y="7"/>
                      <a:pt x="5" y="9"/>
                    </a:cubicBezTo>
                    <a:cubicBezTo>
                      <a:pt x="12" y="8"/>
                      <a:pt x="19" y="7"/>
                      <a:pt x="26" y="6"/>
                    </a:cubicBezTo>
                    <a:cubicBezTo>
                      <a:pt x="25" y="4"/>
                      <a:pt x="24" y="2"/>
                      <a:pt x="22"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22" name="Freeform 1509"/>
              <p:cNvSpPr/>
              <p:nvPr/>
            </p:nvSpPr>
            <p:spPr bwMode="auto">
              <a:xfrm>
                <a:off x="2680" y="3433"/>
                <a:ext cx="19" cy="7"/>
              </a:xfrm>
              <a:custGeom>
                <a:avLst/>
                <a:gdLst>
                  <a:gd name="T0" fmla="*/ 21 w 23"/>
                  <a:gd name="T1" fmla="*/ 0 h 9"/>
                  <a:gd name="T2" fmla="*/ 0 w 23"/>
                  <a:gd name="T3" fmla="*/ 3 h 9"/>
                  <a:gd name="T4" fmla="*/ 5 w 23"/>
                  <a:gd name="T5" fmla="*/ 9 h 9"/>
                  <a:gd name="T6" fmla="*/ 23 w 23"/>
                  <a:gd name="T7" fmla="*/ 3 h 9"/>
                  <a:gd name="T8" fmla="*/ 21 w 23"/>
                  <a:gd name="T9" fmla="*/ 0 h 9"/>
                </a:gdLst>
                <a:ahLst/>
                <a:cxnLst>
                  <a:cxn ang="0">
                    <a:pos x="T0" y="T1"/>
                  </a:cxn>
                  <a:cxn ang="0">
                    <a:pos x="T2" y="T3"/>
                  </a:cxn>
                  <a:cxn ang="0">
                    <a:pos x="T4" y="T5"/>
                  </a:cxn>
                  <a:cxn ang="0">
                    <a:pos x="T6" y="T7"/>
                  </a:cxn>
                  <a:cxn ang="0">
                    <a:pos x="T8" y="T9"/>
                  </a:cxn>
                </a:cxnLst>
                <a:rect l="0" t="0" r="r" b="b"/>
                <a:pathLst>
                  <a:path w="23" h="9">
                    <a:moveTo>
                      <a:pt x="21" y="0"/>
                    </a:moveTo>
                    <a:cubicBezTo>
                      <a:pt x="14" y="1"/>
                      <a:pt x="7" y="2"/>
                      <a:pt x="0" y="3"/>
                    </a:cubicBezTo>
                    <a:cubicBezTo>
                      <a:pt x="2" y="5"/>
                      <a:pt x="3" y="7"/>
                      <a:pt x="5" y="9"/>
                    </a:cubicBezTo>
                    <a:cubicBezTo>
                      <a:pt x="11" y="7"/>
                      <a:pt x="17" y="5"/>
                      <a:pt x="23" y="3"/>
                    </a:cubicBezTo>
                    <a:cubicBezTo>
                      <a:pt x="22" y="2"/>
                      <a:pt x="22" y="1"/>
                      <a:pt x="21"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23" name="Freeform 1510"/>
              <p:cNvSpPr>
                <a:spLocks noEditPoints="1"/>
              </p:cNvSpPr>
              <p:nvPr/>
            </p:nvSpPr>
            <p:spPr bwMode="auto">
              <a:xfrm>
                <a:off x="2566" y="3428"/>
                <a:ext cx="112" cy="13"/>
              </a:xfrm>
              <a:custGeom>
                <a:avLst/>
                <a:gdLst>
                  <a:gd name="T0" fmla="*/ 129 w 135"/>
                  <a:gd name="T1" fmla="*/ 2 h 16"/>
                  <a:gd name="T2" fmla="*/ 104 w 135"/>
                  <a:gd name="T3" fmla="*/ 4 h 16"/>
                  <a:gd name="T4" fmla="*/ 109 w 135"/>
                  <a:gd name="T5" fmla="*/ 14 h 16"/>
                  <a:gd name="T6" fmla="*/ 135 w 135"/>
                  <a:gd name="T7" fmla="*/ 9 h 16"/>
                  <a:gd name="T8" fmla="*/ 129 w 135"/>
                  <a:gd name="T9" fmla="*/ 2 h 16"/>
                  <a:gd name="T10" fmla="*/ 16 w 135"/>
                  <a:gd name="T11" fmla="*/ 0 h 16"/>
                  <a:gd name="T12" fmla="*/ 0 w 135"/>
                  <a:gd name="T13" fmla="*/ 7 h 16"/>
                  <a:gd name="T14" fmla="*/ 5 w 135"/>
                  <a:gd name="T15" fmla="*/ 16 h 16"/>
                  <a:gd name="T16" fmla="*/ 23 w 135"/>
                  <a:gd name="T17" fmla="*/ 13 h 16"/>
                  <a:gd name="T18" fmla="*/ 26 w 135"/>
                  <a:gd name="T19" fmla="*/ 13 h 16"/>
                  <a:gd name="T20" fmla="*/ 16 w 135"/>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6">
                    <a:moveTo>
                      <a:pt x="129" y="2"/>
                    </a:moveTo>
                    <a:cubicBezTo>
                      <a:pt x="120" y="3"/>
                      <a:pt x="112" y="3"/>
                      <a:pt x="104" y="4"/>
                    </a:cubicBezTo>
                    <a:cubicBezTo>
                      <a:pt x="106" y="7"/>
                      <a:pt x="107" y="11"/>
                      <a:pt x="109" y="14"/>
                    </a:cubicBezTo>
                    <a:cubicBezTo>
                      <a:pt x="118" y="12"/>
                      <a:pt x="126" y="11"/>
                      <a:pt x="135" y="9"/>
                    </a:cubicBezTo>
                    <a:cubicBezTo>
                      <a:pt x="133" y="7"/>
                      <a:pt x="131" y="5"/>
                      <a:pt x="129" y="2"/>
                    </a:cubicBezTo>
                    <a:moveTo>
                      <a:pt x="16" y="0"/>
                    </a:moveTo>
                    <a:cubicBezTo>
                      <a:pt x="10" y="3"/>
                      <a:pt x="4" y="5"/>
                      <a:pt x="0" y="7"/>
                    </a:cubicBezTo>
                    <a:cubicBezTo>
                      <a:pt x="1" y="10"/>
                      <a:pt x="3" y="13"/>
                      <a:pt x="5" y="16"/>
                    </a:cubicBezTo>
                    <a:cubicBezTo>
                      <a:pt x="23" y="13"/>
                      <a:pt x="23" y="13"/>
                      <a:pt x="23" y="13"/>
                    </a:cubicBezTo>
                    <a:cubicBezTo>
                      <a:pt x="24" y="13"/>
                      <a:pt x="25" y="13"/>
                      <a:pt x="26" y="13"/>
                    </a:cubicBezTo>
                    <a:cubicBezTo>
                      <a:pt x="23" y="9"/>
                      <a:pt x="20" y="5"/>
                      <a:pt x="16"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24" name="Freeform 1511"/>
              <p:cNvSpPr/>
              <p:nvPr/>
            </p:nvSpPr>
            <p:spPr bwMode="auto">
              <a:xfrm>
                <a:off x="2656" y="3435"/>
                <a:ext cx="26" cy="11"/>
              </a:xfrm>
              <a:custGeom>
                <a:avLst/>
                <a:gdLst>
                  <a:gd name="T0" fmla="*/ 26 w 31"/>
                  <a:gd name="T1" fmla="*/ 0 h 13"/>
                  <a:gd name="T2" fmla="*/ 0 w 31"/>
                  <a:gd name="T3" fmla="*/ 5 h 13"/>
                  <a:gd name="T4" fmla="*/ 5 w 31"/>
                  <a:gd name="T5" fmla="*/ 13 h 13"/>
                  <a:gd name="T6" fmla="*/ 20 w 31"/>
                  <a:gd name="T7" fmla="*/ 12 h 13"/>
                  <a:gd name="T8" fmla="*/ 31 w 31"/>
                  <a:gd name="T9" fmla="*/ 7 h 13"/>
                  <a:gd name="T10" fmla="*/ 26 w 31"/>
                  <a:gd name="T11" fmla="*/ 0 h 13"/>
                </a:gdLst>
                <a:ahLst/>
                <a:cxnLst>
                  <a:cxn ang="0">
                    <a:pos x="T0" y="T1"/>
                  </a:cxn>
                  <a:cxn ang="0">
                    <a:pos x="T2" y="T3"/>
                  </a:cxn>
                  <a:cxn ang="0">
                    <a:pos x="T4" y="T5"/>
                  </a:cxn>
                  <a:cxn ang="0">
                    <a:pos x="T6" y="T7"/>
                  </a:cxn>
                  <a:cxn ang="0">
                    <a:pos x="T8" y="T9"/>
                  </a:cxn>
                  <a:cxn ang="0">
                    <a:pos x="T10" y="T11"/>
                  </a:cxn>
                </a:cxnLst>
                <a:rect l="0" t="0" r="r" b="b"/>
                <a:pathLst>
                  <a:path w="31" h="13">
                    <a:moveTo>
                      <a:pt x="26" y="0"/>
                    </a:moveTo>
                    <a:cubicBezTo>
                      <a:pt x="17" y="2"/>
                      <a:pt x="9" y="3"/>
                      <a:pt x="0" y="5"/>
                    </a:cubicBezTo>
                    <a:cubicBezTo>
                      <a:pt x="2" y="8"/>
                      <a:pt x="4" y="10"/>
                      <a:pt x="5" y="13"/>
                    </a:cubicBezTo>
                    <a:cubicBezTo>
                      <a:pt x="10" y="13"/>
                      <a:pt x="15" y="12"/>
                      <a:pt x="20" y="12"/>
                    </a:cubicBezTo>
                    <a:cubicBezTo>
                      <a:pt x="23" y="10"/>
                      <a:pt x="27" y="8"/>
                      <a:pt x="31" y="7"/>
                    </a:cubicBezTo>
                    <a:cubicBezTo>
                      <a:pt x="30" y="5"/>
                      <a:pt x="28" y="3"/>
                      <a:pt x="26"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25" name="Freeform 1512"/>
              <p:cNvSpPr/>
              <p:nvPr/>
            </p:nvSpPr>
            <p:spPr bwMode="auto">
              <a:xfrm>
                <a:off x="2550" y="3435"/>
                <a:ext cx="21" cy="15"/>
              </a:xfrm>
              <a:custGeom>
                <a:avLst/>
                <a:gdLst>
                  <a:gd name="T0" fmla="*/ 14 w 25"/>
                  <a:gd name="T1" fmla="*/ 0 h 18"/>
                  <a:gd name="T2" fmla="*/ 0 w 25"/>
                  <a:gd name="T3" fmla="*/ 7 h 18"/>
                  <a:gd name="T4" fmla="*/ 9 w 25"/>
                  <a:gd name="T5" fmla="*/ 18 h 18"/>
                  <a:gd name="T6" fmla="*/ 25 w 25"/>
                  <a:gd name="T7" fmla="*/ 17 h 18"/>
                  <a:gd name="T8" fmla="*/ 14 w 25"/>
                  <a:gd name="T9" fmla="*/ 0 h 18"/>
                </a:gdLst>
                <a:ahLst/>
                <a:cxnLst>
                  <a:cxn ang="0">
                    <a:pos x="T0" y="T1"/>
                  </a:cxn>
                  <a:cxn ang="0">
                    <a:pos x="T2" y="T3"/>
                  </a:cxn>
                  <a:cxn ang="0">
                    <a:pos x="T4" y="T5"/>
                  </a:cxn>
                  <a:cxn ang="0">
                    <a:pos x="T6" y="T7"/>
                  </a:cxn>
                  <a:cxn ang="0">
                    <a:pos x="T8" y="T9"/>
                  </a:cxn>
                </a:cxnLst>
                <a:rect l="0" t="0" r="r" b="b"/>
                <a:pathLst>
                  <a:path w="25" h="18">
                    <a:moveTo>
                      <a:pt x="14" y="0"/>
                    </a:moveTo>
                    <a:cubicBezTo>
                      <a:pt x="8" y="2"/>
                      <a:pt x="3" y="5"/>
                      <a:pt x="0" y="7"/>
                    </a:cubicBezTo>
                    <a:cubicBezTo>
                      <a:pt x="3" y="11"/>
                      <a:pt x="6" y="15"/>
                      <a:pt x="9" y="18"/>
                    </a:cubicBezTo>
                    <a:cubicBezTo>
                      <a:pt x="14" y="18"/>
                      <a:pt x="20" y="18"/>
                      <a:pt x="25" y="17"/>
                    </a:cubicBezTo>
                    <a:cubicBezTo>
                      <a:pt x="22" y="12"/>
                      <a:pt x="18" y="6"/>
                      <a:pt x="14"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26" name="Freeform 1513"/>
              <p:cNvSpPr/>
              <p:nvPr/>
            </p:nvSpPr>
            <p:spPr bwMode="auto">
              <a:xfrm>
                <a:off x="2558" y="3449"/>
                <a:ext cx="14" cy="3"/>
              </a:xfrm>
              <a:custGeom>
                <a:avLst/>
                <a:gdLst>
                  <a:gd name="T0" fmla="*/ 16 w 17"/>
                  <a:gd name="T1" fmla="*/ 0 h 3"/>
                  <a:gd name="T2" fmla="*/ 0 w 17"/>
                  <a:gd name="T3" fmla="*/ 1 h 3"/>
                  <a:gd name="T4" fmla="*/ 1 w 17"/>
                  <a:gd name="T5" fmla="*/ 3 h 3"/>
                  <a:gd name="T6" fmla="*/ 17 w 17"/>
                  <a:gd name="T7" fmla="*/ 2 h 3"/>
                  <a:gd name="T8" fmla="*/ 16 w 17"/>
                  <a:gd name="T9" fmla="*/ 0 h 3"/>
                </a:gdLst>
                <a:ahLst/>
                <a:cxnLst>
                  <a:cxn ang="0">
                    <a:pos x="T0" y="T1"/>
                  </a:cxn>
                  <a:cxn ang="0">
                    <a:pos x="T2" y="T3"/>
                  </a:cxn>
                  <a:cxn ang="0">
                    <a:pos x="T4" y="T5"/>
                  </a:cxn>
                  <a:cxn ang="0">
                    <a:pos x="T6" y="T7"/>
                  </a:cxn>
                  <a:cxn ang="0">
                    <a:pos x="T8" y="T9"/>
                  </a:cxn>
                </a:cxnLst>
                <a:rect l="0" t="0" r="r" b="b"/>
                <a:pathLst>
                  <a:path w="17" h="3">
                    <a:moveTo>
                      <a:pt x="16" y="0"/>
                    </a:moveTo>
                    <a:cubicBezTo>
                      <a:pt x="11" y="1"/>
                      <a:pt x="5" y="1"/>
                      <a:pt x="0" y="1"/>
                    </a:cubicBezTo>
                    <a:cubicBezTo>
                      <a:pt x="0" y="2"/>
                      <a:pt x="1" y="2"/>
                      <a:pt x="1" y="3"/>
                    </a:cubicBezTo>
                    <a:cubicBezTo>
                      <a:pt x="6" y="2"/>
                      <a:pt x="12" y="2"/>
                      <a:pt x="17" y="2"/>
                    </a:cubicBezTo>
                    <a:cubicBezTo>
                      <a:pt x="17" y="1"/>
                      <a:pt x="16" y="1"/>
                      <a:pt x="16"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27" name="Freeform 1514"/>
              <p:cNvSpPr/>
              <p:nvPr/>
            </p:nvSpPr>
            <p:spPr bwMode="auto">
              <a:xfrm>
                <a:off x="2631" y="3431"/>
                <a:ext cx="22" cy="12"/>
              </a:xfrm>
              <a:custGeom>
                <a:avLst/>
                <a:gdLst>
                  <a:gd name="T0" fmla="*/ 21 w 27"/>
                  <a:gd name="T1" fmla="*/ 0 h 14"/>
                  <a:gd name="T2" fmla="*/ 0 w 27"/>
                  <a:gd name="T3" fmla="*/ 3 h 14"/>
                  <a:gd name="T4" fmla="*/ 9 w 27"/>
                  <a:gd name="T5" fmla="*/ 14 h 14"/>
                  <a:gd name="T6" fmla="*/ 27 w 27"/>
                  <a:gd name="T7" fmla="*/ 10 h 14"/>
                  <a:gd name="T8" fmla="*/ 21 w 27"/>
                  <a:gd name="T9" fmla="*/ 0 h 14"/>
                </a:gdLst>
                <a:ahLst/>
                <a:cxnLst>
                  <a:cxn ang="0">
                    <a:pos x="T0" y="T1"/>
                  </a:cxn>
                  <a:cxn ang="0">
                    <a:pos x="T2" y="T3"/>
                  </a:cxn>
                  <a:cxn ang="0">
                    <a:pos x="T4" y="T5"/>
                  </a:cxn>
                  <a:cxn ang="0">
                    <a:pos x="T6" y="T7"/>
                  </a:cxn>
                  <a:cxn ang="0">
                    <a:pos x="T8" y="T9"/>
                  </a:cxn>
                </a:cxnLst>
                <a:rect l="0" t="0" r="r" b="b"/>
                <a:pathLst>
                  <a:path w="27" h="14">
                    <a:moveTo>
                      <a:pt x="21" y="0"/>
                    </a:moveTo>
                    <a:cubicBezTo>
                      <a:pt x="14" y="1"/>
                      <a:pt x="7" y="2"/>
                      <a:pt x="0" y="3"/>
                    </a:cubicBezTo>
                    <a:cubicBezTo>
                      <a:pt x="3" y="6"/>
                      <a:pt x="6" y="10"/>
                      <a:pt x="9" y="14"/>
                    </a:cubicBezTo>
                    <a:cubicBezTo>
                      <a:pt x="15" y="13"/>
                      <a:pt x="21" y="11"/>
                      <a:pt x="27" y="10"/>
                    </a:cubicBezTo>
                    <a:cubicBezTo>
                      <a:pt x="25" y="7"/>
                      <a:pt x="23" y="4"/>
                      <a:pt x="21"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28" name="Freeform 1515"/>
              <p:cNvSpPr/>
              <p:nvPr/>
            </p:nvSpPr>
            <p:spPr bwMode="auto">
              <a:xfrm>
                <a:off x="2638" y="3439"/>
                <a:ext cx="19" cy="9"/>
              </a:xfrm>
              <a:custGeom>
                <a:avLst/>
                <a:gdLst>
                  <a:gd name="T0" fmla="*/ 18 w 23"/>
                  <a:gd name="T1" fmla="*/ 0 h 10"/>
                  <a:gd name="T2" fmla="*/ 0 w 23"/>
                  <a:gd name="T3" fmla="*/ 4 h 10"/>
                  <a:gd name="T4" fmla="*/ 4 w 23"/>
                  <a:gd name="T5" fmla="*/ 10 h 10"/>
                  <a:gd name="T6" fmla="*/ 23 w 23"/>
                  <a:gd name="T7" fmla="*/ 8 h 10"/>
                  <a:gd name="T8" fmla="*/ 18 w 23"/>
                  <a:gd name="T9" fmla="*/ 0 h 10"/>
                </a:gdLst>
                <a:ahLst/>
                <a:cxnLst>
                  <a:cxn ang="0">
                    <a:pos x="T0" y="T1"/>
                  </a:cxn>
                  <a:cxn ang="0">
                    <a:pos x="T2" y="T3"/>
                  </a:cxn>
                  <a:cxn ang="0">
                    <a:pos x="T4" y="T5"/>
                  </a:cxn>
                  <a:cxn ang="0">
                    <a:pos x="T6" y="T7"/>
                  </a:cxn>
                  <a:cxn ang="0">
                    <a:pos x="T8" y="T9"/>
                  </a:cxn>
                </a:cxnLst>
                <a:rect l="0" t="0" r="r" b="b"/>
                <a:pathLst>
                  <a:path w="23" h="10">
                    <a:moveTo>
                      <a:pt x="18" y="0"/>
                    </a:moveTo>
                    <a:cubicBezTo>
                      <a:pt x="12" y="1"/>
                      <a:pt x="6" y="3"/>
                      <a:pt x="0" y="4"/>
                    </a:cubicBezTo>
                    <a:cubicBezTo>
                      <a:pt x="1" y="6"/>
                      <a:pt x="3" y="8"/>
                      <a:pt x="4" y="10"/>
                    </a:cubicBezTo>
                    <a:cubicBezTo>
                      <a:pt x="11" y="9"/>
                      <a:pt x="17" y="9"/>
                      <a:pt x="23" y="8"/>
                    </a:cubicBezTo>
                    <a:cubicBezTo>
                      <a:pt x="21" y="6"/>
                      <a:pt x="20" y="3"/>
                      <a:pt x="18"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29" name="Freeform 1516"/>
              <p:cNvSpPr/>
              <p:nvPr/>
            </p:nvSpPr>
            <p:spPr bwMode="auto">
              <a:xfrm>
                <a:off x="2545" y="3443"/>
                <a:ext cx="11" cy="8"/>
              </a:xfrm>
              <a:custGeom>
                <a:avLst/>
                <a:gdLst>
                  <a:gd name="T0" fmla="*/ 4 w 13"/>
                  <a:gd name="T1" fmla="*/ 0 h 10"/>
                  <a:gd name="T2" fmla="*/ 1 w 13"/>
                  <a:gd name="T3" fmla="*/ 6 h 10"/>
                  <a:gd name="T4" fmla="*/ 6 w 13"/>
                  <a:gd name="T5" fmla="*/ 10 h 10"/>
                  <a:gd name="T6" fmla="*/ 13 w 13"/>
                  <a:gd name="T7" fmla="*/ 10 h 10"/>
                  <a:gd name="T8" fmla="*/ 4 w 13"/>
                  <a:gd name="T9" fmla="*/ 0 h 10"/>
                </a:gdLst>
                <a:ahLst/>
                <a:cxnLst>
                  <a:cxn ang="0">
                    <a:pos x="T0" y="T1"/>
                  </a:cxn>
                  <a:cxn ang="0">
                    <a:pos x="T2" y="T3"/>
                  </a:cxn>
                  <a:cxn ang="0">
                    <a:pos x="T4" y="T5"/>
                  </a:cxn>
                  <a:cxn ang="0">
                    <a:pos x="T6" y="T7"/>
                  </a:cxn>
                  <a:cxn ang="0">
                    <a:pos x="T8" y="T9"/>
                  </a:cxn>
                </a:cxnLst>
                <a:rect l="0" t="0" r="r" b="b"/>
                <a:pathLst>
                  <a:path w="13" h="10">
                    <a:moveTo>
                      <a:pt x="4" y="0"/>
                    </a:moveTo>
                    <a:cubicBezTo>
                      <a:pt x="1" y="2"/>
                      <a:pt x="0" y="4"/>
                      <a:pt x="1" y="6"/>
                    </a:cubicBezTo>
                    <a:cubicBezTo>
                      <a:pt x="1" y="8"/>
                      <a:pt x="3" y="9"/>
                      <a:pt x="6" y="10"/>
                    </a:cubicBezTo>
                    <a:cubicBezTo>
                      <a:pt x="9" y="10"/>
                      <a:pt x="11" y="10"/>
                      <a:pt x="13" y="10"/>
                    </a:cubicBezTo>
                    <a:cubicBezTo>
                      <a:pt x="10" y="7"/>
                      <a:pt x="7" y="4"/>
                      <a:pt x="4"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30" name="Freeform 1517"/>
              <p:cNvSpPr/>
              <p:nvPr/>
            </p:nvSpPr>
            <p:spPr bwMode="auto">
              <a:xfrm>
                <a:off x="2550" y="3451"/>
                <a:ext cx="7" cy="1"/>
              </a:xfrm>
              <a:custGeom>
                <a:avLst/>
                <a:gdLst>
                  <a:gd name="T0" fmla="*/ 7 w 8"/>
                  <a:gd name="T1" fmla="*/ 0 h 1"/>
                  <a:gd name="T2" fmla="*/ 0 w 8"/>
                  <a:gd name="T3" fmla="*/ 0 h 1"/>
                  <a:gd name="T4" fmla="*/ 3 w 8"/>
                  <a:gd name="T5" fmla="*/ 1 h 1"/>
                  <a:gd name="T6" fmla="*/ 8 w 8"/>
                  <a:gd name="T7" fmla="*/ 1 h 1"/>
                  <a:gd name="T8" fmla="*/ 7 w 8"/>
                  <a:gd name="T9" fmla="*/ 0 h 1"/>
                </a:gdLst>
                <a:ahLst/>
                <a:cxnLst>
                  <a:cxn ang="0">
                    <a:pos x="T0" y="T1"/>
                  </a:cxn>
                  <a:cxn ang="0">
                    <a:pos x="T2" y="T3"/>
                  </a:cxn>
                  <a:cxn ang="0">
                    <a:pos x="T4" y="T5"/>
                  </a:cxn>
                  <a:cxn ang="0">
                    <a:pos x="T6" y="T7"/>
                  </a:cxn>
                  <a:cxn ang="0">
                    <a:pos x="T8" y="T9"/>
                  </a:cxn>
                </a:cxnLst>
                <a:rect l="0" t="0" r="r" b="b"/>
                <a:pathLst>
                  <a:path w="8" h="1">
                    <a:moveTo>
                      <a:pt x="7" y="0"/>
                    </a:moveTo>
                    <a:cubicBezTo>
                      <a:pt x="5" y="0"/>
                      <a:pt x="3" y="0"/>
                      <a:pt x="0" y="0"/>
                    </a:cubicBezTo>
                    <a:cubicBezTo>
                      <a:pt x="1" y="0"/>
                      <a:pt x="2" y="1"/>
                      <a:pt x="3" y="1"/>
                    </a:cubicBezTo>
                    <a:cubicBezTo>
                      <a:pt x="5" y="1"/>
                      <a:pt x="7" y="1"/>
                      <a:pt x="8" y="1"/>
                    </a:cubicBezTo>
                    <a:cubicBezTo>
                      <a:pt x="8" y="0"/>
                      <a:pt x="8" y="0"/>
                      <a:pt x="7"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31" name="Freeform 1518"/>
              <p:cNvSpPr/>
              <p:nvPr/>
            </p:nvSpPr>
            <p:spPr bwMode="auto">
              <a:xfrm>
                <a:off x="2611" y="3434"/>
                <a:ext cx="24" cy="12"/>
              </a:xfrm>
              <a:custGeom>
                <a:avLst/>
                <a:gdLst>
                  <a:gd name="T0" fmla="*/ 19 w 29"/>
                  <a:gd name="T1" fmla="*/ 0 h 15"/>
                  <a:gd name="T2" fmla="*/ 0 w 29"/>
                  <a:gd name="T3" fmla="*/ 2 h 15"/>
                  <a:gd name="T4" fmla="*/ 9 w 29"/>
                  <a:gd name="T5" fmla="*/ 15 h 15"/>
                  <a:gd name="T6" fmla="*/ 14 w 29"/>
                  <a:gd name="T7" fmla="*/ 15 h 15"/>
                  <a:gd name="T8" fmla="*/ 29 w 29"/>
                  <a:gd name="T9" fmla="*/ 12 h 15"/>
                  <a:gd name="T10" fmla="*/ 19 w 29"/>
                  <a:gd name="T11" fmla="*/ 0 h 15"/>
                </a:gdLst>
                <a:ahLst/>
                <a:cxnLst>
                  <a:cxn ang="0">
                    <a:pos x="T0" y="T1"/>
                  </a:cxn>
                  <a:cxn ang="0">
                    <a:pos x="T2" y="T3"/>
                  </a:cxn>
                  <a:cxn ang="0">
                    <a:pos x="T4" y="T5"/>
                  </a:cxn>
                  <a:cxn ang="0">
                    <a:pos x="T6" y="T7"/>
                  </a:cxn>
                  <a:cxn ang="0">
                    <a:pos x="T8" y="T9"/>
                  </a:cxn>
                  <a:cxn ang="0">
                    <a:pos x="T10" y="T11"/>
                  </a:cxn>
                </a:cxnLst>
                <a:rect l="0" t="0" r="r" b="b"/>
                <a:pathLst>
                  <a:path w="28" h="15">
                    <a:moveTo>
                      <a:pt x="19" y="0"/>
                    </a:moveTo>
                    <a:cubicBezTo>
                      <a:pt x="12" y="1"/>
                      <a:pt x="6" y="2"/>
                      <a:pt x="0" y="2"/>
                    </a:cubicBezTo>
                    <a:cubicBezTo>
                      <a:pt x="3" y="7"/>
                      <a:pt x="6" y="11"/>
                      <a:pt x="9" y="15"/>
                    </a:cubicBezTo>
                    <a:cubicBezTo>
                      <a:pt x="11" y="15"/>
                      <a:pt x="12" y="15"/>
                      <a:pt x="14" y="15"/>
                    </a:cubicBezTo>
                    <a:cubicBezTo>
                      <a:pt x="19" y="14"/>
                      <a:pt x="24" y="13"/>
                      <a:pt x="29" y="12"/>
                    </a:cubicBezTo>
                    <a:cubicBezTo>
                      <a:pt x="26" y="8"/>
                      <a:pt x="22" y="4"/>
                      <a:pt x="19"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32" name="Freeform 1519"/>
              <p:cNvSpPr/>
              <p:nvPr/>
            </p:nvSpPr>
            <p:spPr bwMode="auto">
              <a:xfrm>
                <a:off x="2618" y="3444"/>
                <a:ext cx="21" cy="5"/>
              </a:xfrm>
              <a:custGeom>
                <a:avLst/>
                <a:gdLst>
                  <a:gd name="T0" fmla="*/ 20 w 25"/>
                  <a:gd name="T1" fmla="*/ 0 h 6"/>
                  <a:gd name="T2" fmla="*/ 5 w 25"/>
                  <a:gd name="T3" fmla="*/ 3 h 6"/>
                  <a:gd name="T4" fmla="*/ 0 w 25"/>
                  <a:gd name="T5" fmla="*/ 3 h 6"/>
                  <a:gd name="T6" fmla="*/ 3 w 25"/>
                  <a:gd name="T7" fmla="*/ 6 h 6"/>
                  <a:gd name="T8" fmla="*/ 25 w 25"/>
                  <a:gd name="T9" fmla="*/ 5 h 6"/>
                  <a:gd name="T10" fmla="*/ 20 w 25"/>
                  <a:gd name="T11" fmla="*/ 0 h 6"/>
                </a:gdLst>
                <a:ahLst/>
                <a:cxnLst>
                  <a:cxn ang="0">
                    <a:pos x="T0" y="T1"/>
                  </a:cxn>
                  <a:cxn ang="0">
                    <a:pos x="T2" y="T3"/>
                  </a:cxn>
                  <a:cxn ang="0">
                    <a:pos x="T4" y="T5"/>
                  </a:cxn>
                  <a:cxn ang="0">
                    <a:pos x="T6" y="T7"/>
                  </a:cxn>
                  <a:cxn ang="0">
                    <a:pos x="T8" y="T9"/>
                  </a:cxn>
                  <a:cxn ang="0">
                    <a:pos x="T10" y="T11"/>
                  </a:cxn>
                </a:cxnLst>
                <a:rect l="0" t="0" r="r" b="b"/>
                <a:pathLst>
                  <a:path w="25" h="6">
                    <a:moveTo>
                      <a:pt x="20" y="0"/>
                    </a:moveTo>
                    <a:cubicBezTo>
                      <a:pt x="15" y="1"/>
                      <a:pt x="10" y="2"/>
                      <a:pt x="5" y="3"/>
                    </a:cubicBezTo>
                    <a:cubicBezTo>
                      <a:pt x="3" y="3"/>
                      <a:pt x="2" y="3"/>
                      <a:pt x="0" y="3"/>
                    </a:cubicBezTo>
                    <a:cubicBezTo>
                      <a:pt x="1" y="4"/>
                      <a:pt x="2" y="5"/>
                      <a:pt x="3" y="6"/>
                    </a:cubicBezTo>
                    <a:cubicBezTo>
                      <a:pt x="10" y="6"/>
                      <a:pt x="18" y="5"/>
                      <a:pt x="25" y="5"/>
                    </a:cubicBezTo>
                    <a:cubicBezTo>
                      <a:pt x="23" y="3"/>
                      <a:pt x="22" y="2"/>
                      <a:pt x="20"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33" name="Freeform 1520"/>
              <p:cNvSpPr/>
              <p:nvPr/>
            </p:nvSpPr>
            <p:spPr bwMode="auto">
              <a:xfrm>
                <a:off x="2591" y="3436"/>
                <a:ext cx="24" cy="11"/>
              </a:xfrm>
              <a:custGeom>
                <a:avLst/>
                <a:gdLst>
                  <a:gd name="T0" fmla="*/ 20 w 29"/>
                  <a:gd name="T1" fmla="*/ 0 h 13"/>
                  <a:gd name="T2" fmla="*/ 11 w 29"/>
                  <a:gd name="T3" fmla="*/ 1 h 13"/>
                  <a:gd name="T4" fmla="*/ 0 w 29"/>
                  <a:gd name="T5" fmla="*/ 3 h 13"/>
                  <a:gd name="T6" fmla="*/ 8 w 29"/>
                  <a:gd name="T7" fmla="*/ 13 h 13"/>
                  <a:gd name="T8" fmla="*/ 29 w 29"/>
                  <a:gd name="T9" fmla="*/ 12 h 13"/>
                  <a:gd name="T10" fmla="*/ 20 w 29"/>
                  <a:gd name="T11" fmla="*/ 0 h 13"/>
                </a:gdLst>
                <a:ahLst/>
                <a:cxnLst>
                  <a:cxn ang="0">
                    <a:pos x="T0" y="T1"/>
                  </a:cxn>
                  <a:cxn ang="0">
                    <a:pos x="T2" y="T3"/>
                  </a:cxn>
                  <a:cxn ang="0">
                    <a:pos x="T4" y="T5"/>
                  </a:cxn>
                  <a:cxn ang="0">
                    <a:pos x="T6" y="T7"/>
                  </a:cxn>
                  <a:cxn ang="0">
                    <a:pos x="T8" y="T9"/>
                  </a:cxn>
                  <a:cxn ang="0">
                    <a:pos x="T10" y="T11"/>
                  </a:cxn>
                </a:cxnLst>
                <a:rect l="0" t="0" r="r" b="b"/>
                <a:pathLst>
                  <a:path w="28" h="13">
                    <a:moveTo>
                      <a:pt x="20" y="0"/>
                    </a:moveTo>
                    <a:cubicBezTo>
                      <a:pt x="17" y="0"/>
                      <a:pt x="14" y="1"/>
                      <a:pt x="11" y="1"/>
                    </a:cubicBezTo>
                    <a:cubicBezTo>
                      <a:pt x="0" y="3"/>
                      <a:pt x="0" y="3"/>
                      <a:pt x="0" y="3"/>
                    </a:cubicBezTo>
                    <a:cubicBezTo>
                      <a:pt x="3" y="6"/>
                      <a:pt x="6" y="10"/>
                      <a:pt x="8" y="13"/>
                    </a:cubicBezTo>
                    <a:cubicBezTo>
                      <a:pt x="15" y="13"/>
                      <a:pt x="22" y="12"/>
                      <a:pt x="29" y="12"/>
                    </a:cubicBezTo>
                    <a:cubicBezTo>
                      <a:pt x="26" y="9"/>
                      <a:pt x="23" y="5"/>
                      <a:pt x="20"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34" name="Freeform 1521"/>
              <p:cNvSpPr/>
              <p:nvPr/>
            </p:nvSpPr>
            <p:spPr bwMode="auto">
              <a:xfrm>
                <a:off x="2597" y="3446"/>
                <a:ext cx="21" cy="3"/>
              </a:xfrm>
              <a:custGeom>
                <a:avLst/>
                <a:gdLst>
                  <a:gd name="T0" fmla="*/ 21 w 25"/>
                  <a:gd name="T1" fmla="*/ 0 h 4"/>
                  <a:gd name="T2" fmla="*/ 0 w 25"/>
                  <a:gd name="T3" fmla="*/ 1 h 4"/>
                  <a:gd name="T4" fmla="*/ 2 w 25"/>
                  <a:gd name="T5" fmla="*/ 4 h 4"/>
                  <a:gd name="T6" fmla="*/ 25 w 25"/>
                  <a:gd name="T7" fmla="*/ 3 h 4"/>
                  <a:gd name="T8" fmla="*/ 21 w 25"/>
                  <a:gd name="T9" fmla="*/ 0 h 4"/>
                </a:gdLst>
                <a:ahLst/>
                <a:cxnLst>
                  <a:cxn ang="0">
                    <a:pos x="T0" y="T1"/>
                  </a:cxn>
                  <a:cxn ang="0">
                    <a:pos x="T2" y="T3"/>
                  </a:cxn>
                  <a:cxn ang="0">
                    <a:pos x="T4" y="T5"/>
                  </a:cxn>
                  <a:cxn ang="0">
                    <a:pos x="T6" y="T7"/>
                  </a:cxn>
                  <a:cxn ang="0">
                    <a:pos x="T8" y="T9"/>
                  </a:cxn>
                </a:cxnLst>
                <a:rect l="0" t="0" r="r" b="b"/>
                <a:pathLst>
                  <a:path w="25" h="4">
                    <a:moveTo>
                      <a:pt x="21" y="0"/>
                    </a:moveTo>
                    <a:cubicBezTo>
                      <a:pt x="14" y="0"/>
                      <a:pt x="7" y="1"/>
                      <a:pt x="0" y="1"/>
                    </a:cubicBezTo>
                    <a:cubicBezTo>
                      <a:pt x="1" y="2"/>
                      <a:pt x="2" y="3"/>
                      <a:pt x="2" y="4"/>
                    </a:cubicBezTo>
                    <a:cubicBezTo>
                      <a:pt x="10" y="4"/>
                      <a:pt x="17" y="4"/>
                      <a:pt x="25" y="3"/>
                    </a:cubicBezTo>
                    <a:cubicBezTo>
                      <a:pt x="24" y="3"/>
                      <a:pt x="23" y="1"/>
                      <a:pt x="21"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35" name="Freeform 1522"/>
              <p:cNvSpPr/>
              <p:nvPr/>
            </p:nvSpPr>
            <p:spPr bwMode="auto">
              <a:xfrm>
                <a:off x="2570" y="3439"/>
                <a:ext cx="25" cy="10"/>
              </a:xfrm>
              <a:custGeom>
                <a:avLst/>
                <a:gdLst>
                  <a:gd name="T0" fmla="*/ 21 w 30"/>
                  <a:gd name="T1" fmla="*/ 0 h 13"/>
                  <a:gd name="T2" fmla="*/ 0 w 30"/>
                  <a:gd name="T3" fmla="*/ 3 h 13"/>
                  <a:gd name="T4" fmla="*/ 5 w 30"/>
                  <a:gd name="T5" fmla="*/ 13 h 13"/>
                  <a:gd name="T6" fmla="*/ 23 w 30"/>
                  <a:gd name="T7" fmla="*/ 11 h 13"/>
                  <a:gd name="T8" fmla="*/ 30 w 30"/>
                  <a:gd name="T9" fmla="*/ 11 h 13"/>
                  <a:gd name="T10" fmla="*/ 21 w 30"/>
                  <a:gd name="T11" fmla="*/ 0 h 13"/>
                </a:gdLst>
                <a:ahLst/>
                <a:cxnLst>
                  <a:cxn ang="0">
                    <a:pos x="T0" y="T1"/>
                  </a:cxn>
                  <a:cxn ang="0">
                    <a:pos x="T2" y="T3"/>
                  </a:cxn>
                  <a:cxn ang="0">
                    <a:pos x="T4" y="T5"/>
                  </a:cxn>
                  <a:cxn ang="0">
                    <a:pos x="T6" y="T7"/>
                  </a:cxn>
                  <a:cxn ang="0">
                    <a:pos x="T8" y="T9"/>
                  </a:cxn>
                  <a:cxn ang="0">
                    <a:pos x="T10" y="T11"/>
                  </a:cxn>
                </a:cxnLst>
                <a:rect l="0" t="0" r="r" b="b"/>
                <a:pathLst>
                  <a:path w="30" h="13">
                    <a:moveTo>
                      <a:pt x="21" y="0"/>
                    </a:moveTo>
                    <a:cubicBezTo>
                      <a:pt x="0" y="3"/>
                      <a:pt x="0" y="3"/>
                      <a:pt x="0" y="3"/>
                    </a:cubicBezTo>
                    <a:cubicBezTo>
                      <a:pt x="2" y="6"/>
                      <a:pt x="3" y="10"/>
                      <a:pt x="5" y="13"/>
                    </a:cubicBezTo>
                    <a:cubicBezTo>
                      <a:pt x="11" y="12"/>
                      <a:pt x="17" y="12"/>
                      <a:pt x="23" y="11"/>
                    </a:cubicBezTo>
                    <a:cubicBezTo>
                      <a:pt x="26" y="11"/>
                      <a:pt x="28" y="11"/>
                      <a:pt x="30" y="11"/>
                    </a:cubicBezTo>
                    <a:cubicBezTo>
                      <a:pt x="28" y="8"/>
                      <a:pt x="24" y="4"/>
                      <a:pt x="21"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36" name="Freeform 1523"/>
              <p:cNvSpPr/>
              <p:nvPr/>
            </p:nvSpPr>
            <p:spPr bwMode="auto">
              <a:xfrm>
                <a:off x="2574" y="3448"/>
                <a:ext cx="23" cy="3"/>
              </a:xfrm>
              <a:custGeom>
                <a:avLst/>
                <a:gdLst>
                  <a:gd name="T0" fmla="*/ 25 w 28"/>
                  <a:gd name="T1" fmla="*/ 0 h 4"/>
                  <a:gd name="T2" fmla="*/ 18 w 28"/>
                  <a:gd name="T3" fmla="*/ 0 h 4"/>
                  <a:gd name="T4" fmla="*/ 0 w 28"/>
                  <a:gd name="T5" fmla="*/ 2 h 4"/>
                  <a:gd name="T6" fmla="*/ 1 w 28"/>
                  <a:gd name="T7" fmla="*/ 4 h 4"/>
                  <a:gd name="T8" fmla="*/ 18 w 28"/>
                  <a:gd name="T9" fmla="*/ 3 h 4"/>
                  <a:gd name="T10" fmla="*/ 28 w 28"/>
                  <a:gd name="T11" fmla="*/ 3 h 4"/>
                  <a:gd name="T12" fmla="*/ 25 w 2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5" y="0"/>
                    </a:moveTo>
                    <a:cubicBezTo>
                      <a:pt x="23" y="0"/>
                      <a:pt x="21" y="0"/>
                      <a:pt x="18" y="0"/>
                    </a:cubicBezTo>
                    <a:cubicBezTo>
                      <a:pt x="12" y="1"/>
                      <a:pt x="6" y="1"/>
                      <a:pt x="0" y="2"/>
                    </a:cubicBezTo>
                    <a:cubicBezTo>
                      <a:pt x="0" y="2"/>
                      <a:pt x="1" y="3"/>
                      <a:pt x="1" y="4"/>
                    </a:cubicBezTo>
                    <a:cubicBezTo>
                      <a:pt x="7" y="3"/>
                      <a:pt x="13" y="3"/>
                      <a:pt x="18" y="3"/>
                    </a:cubicBezTo>
                    <a:cubicBezTo>
                      <a:pt x="22" y="3"/>
                      <a:pt x="25" y="3"/>
                      <a:pt x="28" y="3"/>
                    </a:cubicBezTo>
                    <a:cubicBezTo>
                      <a:pt x="27" y="2"/>
                      <a:pt x="26" y="1"/>
                      <a:pt x="25"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37" name="Freeform 1524"/>
              <p:cNvSpPr>
                <a:spLocks noEditPoints="1"/>
              </p:cNvSpPr>
              <p:nvPr/>
            </p:nvSpPr>
            <p:spPr bwMode="auto">
              <a:xfrm>
                <a:off x="3141" y="3146"/>
                <a:ext cx="15" cy="14"/>
              </a:xfrm>
              <a:custGeom>
                <a:avLst/>
                <a:gdLst>
                  <a:gd name="T0" fmla="*/ 8 w 18"/>
                  <a:gd name="T1" fmla="*/ 6 h 16"/>
                  <a:gd name="T2" fmla="*/ 0 w 18"/>
                  <a:gd name="T3" fmla="*/ 16 h 16"/>
                  <a:gd name="T4" fmla="*/ 11 w 18"/>
                  <a:gd name="T5" fmla="*/ 7 h 16"/>
                  <a:gd name="T6" fmla="*/ 8 w 18"/>
                  <a:gd name="T7" fmla="*/ 6 h 16"/>
                  <a:gd name="T8" fmla="*/ 18 w 18"/>
                  <a:gd name="T9" fmla="*/ 0 h 16"/>
                  <a:gd name="T10" fmla="*/ 13 w 18"/>
                  <a:gd name="T11" fmla="*/ 0 h 16"/>
                  <a:gd name="T12" fmla="*/ 9 w 18"/>
                  <a:gd name="T13" fmla="*/ 5 h 16"/>
                  <a:gd name="T14" fmla="*/ 11 w 18"/>
                  <a:gd name="T15" fmla="*/ 5 h 16"/>
                  <a:gd name="T16" fmla="*/ 12 w 18"/>
                  <a:gd name="T17" fmla="*/ 5 h 16"/>
                  <a:gd name="T18" fmla="*/ 18 w 18"/>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6">
                    <a:moveTo>
                      <a:pt x="8" y="6"/>
                    </a:moveTo>
                    <a:cubicBezTo>
                      <a:pt x="6" y="10"/>
                      <a:pt x="3" y="13"/>
                      <a:pt x="0" y="16"/>
                    </a:cubicBezTo>
                    <a:cubicBezTo>
                      <a:pt x="4" y="13"/>
                      <a:pt x="7" y="10"/>
                      <a:pt x="11" y="7"/>
                    </a:cubicBezTo>
                    <a:cubicBezTo>
                      <a:pt x="10" y="7"/>
                      <a:pt x="9" y="6"/>
                      <a:pt x="8" y="6"/>
                    </a:cubicBezTo>
                    <a:moveTo>
                      <a:pt x="18" y="0"/>
                    </a:moveTo>
                    <a:cubicBezTo>
                      <a:pt x="16" y="0"/>
                      <a:pt x="15" y="0"/>
                      <a:pt x="13" y="0"/>
                    </a:cubicBezTo>
                    <a:cubicBezTo>
                      <a:pt x="12" y="2"/>
                      <a:pt x="11" y="4"/>
                      <a:pt x="9" y="5"/>
                    </a:cubicBezTo>
                    <a:cubicBezTo>
                      <a:pt x="10" y="5"/>
                      <a:pt x="11" y="5"/>
                      <a:pt x="11" y="5"/>
                    </a:cubicBezTo>
                    <a:cubicBezTo>
                      <a:pt x="12" y="5"/>
                      <a:pt x="12" y="5"/>
                      <a:pt x="12" y="5"/>
                    </a:cubicBezTo>
                    <a:cubicBezTo>
                      <a:pt x="14" y="3"/>
                      <a:pt x="16" y="2"/>
                      <a:pt x="18"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38" name="Freeform 1525"/>
              <p:cNvSpPr/>
              <p:nvPr/>
            </p:nvSpPr>
            <p:spPr bwMode="auto">
              <a:xfrm>
                <a:off x="2889" y="3419"/>
                <a:ext cx="3" cy="0"/>
              </a:xfrm>
              <a:custGeom>
                <a:avLst/>
                <a:gdLst>
                  <a:gd name="T0" fmla="*/ 4 w 4"/>
                  <a:gd name="T1" fmla="*/ 0 h 1"/>
                  <a:gd name="T2" fmla="*/ 0 w 4"/>
                  <a:gd name="T3" fmla="*/ 1 h 1"/>
                  <a:gd name="T4" fmla="*/ 3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1" y="0"/>
                      <a:pt x="0" y="1"/>
                    </a:cubicBezTo>
                    <a:cubicBezTo>
                      <a:pt x="1" y="1"/>
                      <a:pt x="2" y="0"/>
                      <a:pt x="3" y="0"/>
                    </a:cubicBezTo>
                    <a:cubicBezTo>
                      <a:pt x="3" y="0"/>
                      <a:pt x="3" y="0"/>
                      <a:pt x="4"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39" name="Freeform 1526"/>
              <p:cNvSpPr>
                <a:spLocks noEditPoints="1"/>
              </p:cNvSpPr>
              <p:nvPr/>
            </p:nvSpPr>
            <p:spPr bwMode="auto">
              <a:xfrm>
                <a:off x="2888" y="3357"/>
                <a:ext cx="114" cy="43"/>
              </a:xfrm>
              <a:custGeom>
                <a:avLst/>
                <a:gdLst>
                  <a:gd name="T0" fmla="*/ 0 w 138"/>
                  <a:gd name="T1" fmla="*/ 52 h 52"/>
                  <a:gd name="T2" fmla="*/ 14 w 138"/>
                  <a:gd name="T3" fmla="*/ 51 h 52"/>
                  <a:gd name="T4" fmla="*/ 41 w 138"/>
                  <a:gd name="T5" fmla="*/ 37 h 52"/>
                  <a:gd name="T6" fmla="*/ 16 w 138"/>
                  <a:gd name="T7" fmla="*/ 44 h 52"/>
                  <a:gd name="T8" fmla="*/ 22 w 138"/>
                  <a:gd name="T9" fmla="*/ 51 h 52"/>
                  <a:gd name="T10" fmla="*/ 41 w 138"/>
                  <a:gd name="T11" fmla="*/ 51 h 52"/>
                  <a:gd name="T12" fmla="*/ 67 w 138"/>
                  <a:gd name="T13" fmla="*/ 35 h 52"/>
                  <a:gd name="T14" fmla="*/ 53 w 138"/>
                  <a:gd name="T15" fmla="*/ 45 h 52"/>
                  <a:gd name="T16" fmla="*/ 53 w 138"/>
                  <a:gd name="T17" fmla="*/ 45 h 52"/>
                  <a:gd name="T18" fmla="*/ 46 w 138"/>
                  <a:gd name="T19" fmla="*/ 36 h 52"/>
                  <a:gd name="T20" fmla="*/ 56 w 138"/>
                  <a:gd name="T21" fmla="*/ 46 h 52"/>
                  <a:gd name="T22" fmla="*/ 73 w 138"/>
                  <a:gd name="T23" fmla="*/ 35 h 52"/>
                  <a:gd name="T24" fmla="*/ 70 w 138"/>
                  <a:gd name="T25" fmla="*/ 41 h 52"/>
                  <a:gd name="T26" fmla="*/ 79 w 138"/>
                  <a:gd name="T27" fmla="*/ 35 h 52"/>
                  <a:gd name="T28" fmla="*/ 41 w 138"/>
                  <a:gd name="T29" fmla="*/ 32 h 52"/>
                  <a:gd name="T30" fmla="*/ 41 w 138"/>
                  <a:gd name="T31" fmla="*/ 35 h 52"/>
                  <a:gd name="T32" fmla="*/ 69 w 138"/>
                  <a:gd name="T33" fmla="*/ 19 h 52"/>
                  <a:gd name="T34" fmla="*/ 46 w 138"/>
                  <a:gd name="T35" fmla="*/ 29 h 52"/>
                  <a:gd name="T36" fmla="*/ 61 w 138"/>
                  <a:gd name="T37" fmla="*/ 35 h 52"/>
                  <a:gd name="T38" fmla="*/ 91 w 138"/>
                  <a:gd name="T39" fmla="*/ 12 h 52"/>
                  <a:gd name="T40" fmla="*/ 66 w 138"/>
                  <a:gd name="T41" fmla="*/ 35 h 52"/>
                  <a:gd name="T42" fmla="*/ 91 w 138"/>
                  <a:gd name="T43" fmla="*/ 12 h 52"/>
                  <a:gd name="T44" fmla="*/ 110 w 138"/>
                  <a:gd name="T45" fmla="*/ 18 h 52"/>
                  <a:gd name="T46" fmla="*/ 120 w 138"/>
                  <a:gd name="T47" fmla="*/ 10 h 52"/>
                  <a:gd name="T48" fmla="*/ 73 w 138"/>
                  <a:gd name="T49" fmla="*/ 35 h 52"/>
                  <a:gd name="T50" fmla="*/ 79 w 138"/>
                  <a:gd name="T51" fmla="*/ 35 h 52"/>
                  <a:gd name="T52" fmla="*/ 100 w 138"/>
                  <a:gd name="T53" fmla="*/ 9 h 52"/>
                  <a:gd name="T54" fmla="*/ 123 w 138"/>
                  <a:gd name="T55" fmla="*/ 7 h 52"/>
                  <a:gd name="T56" fmla="*/ 126 w 138"/>
                  <a:gd name="T57" fmla="*/ 8 h 52"/>
                  <a:gd name="T58" fmla="*/ 123 w 138"/>
                  <a:gd name="T59" fmla="*/ 0 h 52"/>
                  <a:gd name="T60" fmla="*/ 112 w 138"/>
                  <a:gd name="T61" fmla="*/ 4 h 52"/>
                  <a:gd name="T62" fmla="*/ 123 w 138"/>
                  <a:gd name="T63" fmla="*/ 0 h 52"/>
                  <a:gd name="T64" fmla="*/ 130 w 138"/>
                  <a:gd name="T65" fmla="*/ 0 h 52"/>
                  <a:gd name="T66" fmla="*/ 132 w 138"/>
                  <a:gd name="T6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 h="52">
                    <a:moveTo>
                      <a:pt x="12" y="46"/>
                    </a:moveTo>
                    <a:cubicBezTo>
                      <a:pt x="8" y="48"/>
                      <a:pt x="4" y="50"/>
                      <a:pt x="0" y="52"/>
                    </a:cubicBezTo>
                    <a:cubicBezTo>
                      <a:pt x="4" y="52"/>
                      <a:pt x="8" y="52"/>
                      <a:pt x="13" y="52"/>
                    </a:cubicBezTo>
                    <a:cubicBezTo>
                      <a:pt x="13" y="52"/>
                      <a:pt x="14" y="51"/>
                      <a:pt x="14" y="51"/>
                    </a:cubicBezTo>
                    <a:cubicBezTo>
                      <a:pt x="14" y="50"/>
                      <a:pt x="13" y="48"/>
                      <a:pt x="12" y="46"/>
                    </a:cubicBezTo>
                    <a:moveTo>
                      <a:pt x="41" y="37"/>
                    </a:moveTo>
                    <a:cubicBezTo>
                      <a:pt x="37" y="37"/>
                      <a:pt x="34" y="37"/>
                      <a:pt x="30" y="37"/>
                    </a:cubicBezTo>
                    <a:cubicBezTo>
                      <a:pt x="25" y="40"/>
                      <a:pt x="21" y="42"/>
                      <a:pt x="16" y="44"/>
                    </a:cubicBezTo>
                    <a:cubicBezTo>
                      <a:pt x="16" y="47"/>
                      <a:pt x="17" y="49"/>
                      <a:pt x="17" y="51"/>
                    </a:cubicBezTo>
                    <a:cubicBezTo>
                      <a:pt x="19" y="51"/>
                      <a:pt x="20" y="51"/>
                      <a:pt x="22" y="51"/>
                    </a:cubicBezTo>
                    <a:cubicBezTo>
                      <a:pt x="27" y="51"/>
                      <a:pt x="32" y="52"/>
                      <a:pt x="37" y="52"/>
                    </a:cubicBezTo>
                    <a:cubicBezTo>
                      <a:pt x="38" y="51"/>
                      <a:pt x="39" y="51"/>
                      <a:pt x="41" y="51"/>
                    </a:cubicBezTo>
                    <a:cubicBezTo>
                      <a:pt x="41" y="47"/>
                      <a:pt x="41" y="42"/>
                      <a:pt x="41" y="37"/>
                    </a:cubicBezTo>
                    <a:moveTo>
                      <a:pt x="67" y="35"/>
                    </a:moveTo>
                    <a:cubicBezTo>
                      <a:pt x="66" y="35"/>
                      <a:pt x="66" y="35"/>
                      <a:pt x="65" y="35"/>
                    </a:cubicBezTo>
                    <a:cubicBezTo>
                      <a:pt x="62" y="39"/>
                      <a:pt x="58" y="43"/>
                      <a:pt x="53" y="45"/>
                    </a:cubicBezTo>
                    <a:cubicBezTo>
                      <a:pt x="53" y="45"/>
                      <a:pt x="53" y="45"/>
                      <a:pt x="52" y="46"/>
                    </a:cubicBezTo>
                    <a:cubicBezTo>
                      <a:pt x="53" y="45"/>
                      <a:pt x="53" y="45"/>
                      <a:pt x="53" y="45"/>
                    </a:cubicBezTo>
                    <a:cubicBezTo>
                      <a:pt x="56" y="44"/>
                      <a:pt x="58" y="40"/>
                      <a:pt x="61" y="35"/>
                    </a:cubicBezTo>
                    <a:cubicBezTo>
                      <a:pt x="57" y="36"/>
                      <a:pt x="51" y="36"/>
                      <a:pt x="46" y="36"/>
                    </a:cubicBezTo>
                    <a:cubicBezTo>
                      <a:pt x="45" y="41"/>
                      <a:pt x="44" y="46"/>
                      <a:pt x="43" y="50"/>
                    </a:cubicBezTo>
                    <a:cubicBezTo>
                      <a:pt x="47" y="48"/>
                      <a:pt x="52" y="47"/>
                      <a:pt x="56" y="46"/>
                    </a:cubicBezTo>
                    <a:cubicBezTo>
                      <a:pt x="59" y="43"/>
                      <a:pt x="62" y="39"/>
                      <a:pt x="67" y="35"/>
                    </a:cubicBezTo>
                    <a:moveTo>
                      <a:pt x="73" y="35"/>
                    </a:moveTo>
                    <a:cubicBezTo>
                      <a:pt x="69" y="38"/>
                      <a:pt x="66" y="41"/>
                      <a:pt x="62" y="44"/>
                    </a:cubicBezTo>
                    <a:cubicBezTo>
                      <a:pt x="64" y="43"/>
                      <a:pt x="67" y="42"/>
                      <a:pt x="70" y="41"/>
                    </a:cubicBezTo>
                    <a:cubicBezTo>
                      <a:pt x="71" y="40"/>
                      <a:pt x="72" y="39"/>
                      <a:pt x="73" y="39"/>
                    </a:cubicBezTo>
                    <a:cubicBezTo>
                      <a:pt x="75" y="38"/>
                      <a:pt x="77" y="36"/>
                      <a:pt x="79" y="35"/>
                    </a:cubicBezTo>
                    <a:cubicBezTo>
                      <a:pt x="77" y="35"/>
                      <a:pt x="75" y="35"/>
                      <a:pt x="73" y="35"/>
                    </a:cubicBezTo>
                    <a:moveTo>
                      <a:pt x="41" y="32"/>
                    </a:moveTo>
                    <a:cubicBezTo>
                      <a:pt x="39" y="33"/>
                      <a:pt x="36" y="34"/>
                      <a:pt x="34" y="35"/>
                    </a:cubicBezTo>
                    <a:cubicBezTo>
                      <a:pt x="36" y="35"/>
                      <a:pt x="39" y="35"/>
                      <a:pt x="41" y="35"/>
                    </a:cubicBezTo>
                    <a:cubicBezTo>
                      <a:pt x="41" y="34"/>
                      <a:pt x="41" y="33"/>
                      <a:pt x="41" y="32"/>
                    </a:cubicBezTo>
                    <a:moveTo>
                      <a:pt x="69" y="19"/>
                    </a:moveTo>
                    <a:cubicBezTo>
                      <a:pt x="65" y="21"/>
                      <a:pt x="61" y="22"/>
                      <a:pt x="57" y="23"/>
                    </a:cubicBezTo>
                    <a:cubicBezTo>
                      <a:pt x="53" y="25"/>
                      <a:pt x="50" y="27"/>
                      <a:pt x="46" y="29"/>
                    </a:cubicBezTo>
                    <a:cubicBezTo>
                      <a:pt x="46" y="31"/>
                      <a:pt x="46" y="33"/>
                      <a:pt x="46" y="35"/>
                    </a:cubicBezTo>
                    <a:cubicBezTo>
                      <a:pt x="51" y="35"/>
                      <a:pt x="56" y="35"/>
                      <a:pt x="61" y="35"/>
                    </a:cubicBezTo>
                    <a:cubicBezTo>
                      <a:pt x="64" y="31"/>
                      <a:pt x="66" y="25"/>
                      <a:pt x="69" y="19"/>
                    </a:cubicBezTo>
                    <a:moveTo>
                      <a:pt x="91" y="12"/>
                    </a:moveTo>
                    <a:cubicBezTo>
                      <a:pt x="85" y="14"/>
                      <a:pt x="80" y="16"/>
                      <a:pt x="75" y="17"/>
                    </a:cubicBezTo>
                    <a:cubicBezTo>
                      <a:pt x="73" y="24"/>
                      <a:pt x="70" y="30"/>
                      <a:pt x="66" y="35"/>
                    </a:cubicBezTo>
                    <a:cubicBezTo>
                      <a:pt x="66" y="35"/>
                      <a:pt x="67" y="35"/>
                      <a:pt x="67" y="35"/>
                    </a:cubicBezTo>
                    <a:cubicBezTo>
                      <a:pt x="74" y="28"/>
                      <a:pt x="82" y="21"/>
                      <a:pt x="91" y="12"/>
                    </a:cubicBezTo>
                    <a:moveTo>
                      <a:pt x="120" y="10"/>
                    </a:moveTo>
                    <a:cubicBezTo>
                      <a:pt x="116" y="13"/>
                      <a:pt x="113" y="16"/>
                      <a:pt x="110" y="18"/>
                    </a:cubicBezTo>
                    <a:cubicBezTo>
                      <a:pt x="114" y="16"/>
                      <a:pt x="119" y="13"/>
                      <a:pt x="124" y="10"/>
                    </a:cubicBezTo>
                    <a:cubicBezTo>
                      <a:pt x="122" y="10"/>
                      <a:pt x="121" y="10"/>
                      <a:pt x="120" y="10"/>
                    </a:cubicBezTo>
                    <a:moveTo>
                      <a:pt x="100" y="9"/>
                    </a:moveTo>
                    <a:cubicBezTo>
                      <a:pt x="91" y="19"/>
                      <a:pt x="82" y="28"/>
                      <a:pt x="73" y="35"/>
                    </a:cubicBezTo>
                    <a:cubicBezTo>
                      <a:pt x="74" y="35"/>
                      <a:pt x="75" y="35"/>
                      <a:pt x="76" y="35"/>
                    </a:cubicBezTo>
                    <a:cubicBezTo>
                      <a:pt x="77" y="35"/>
                      <a:pt x="78" y="35"/>
                      <a:pt x="79" y="35"/>
                    </a:cubicBezTo>
                    <a:cubicBezTo>
                      <a:pt x="89" y="28"/>
                      <a:pt x="100" y="19"/>
                      <a:pt x="112" y="10"/>
                    </a:cubicBezTo>
                    <a:cubicBezTo>
                      <a:pt x="108" y="9"/>
                      <a:pt x="105" y="9"/>
                      <a:pt x="100" y="9"/>
                    </a:cubicBezTo>
                    <a:moveTo>
                      <a:pt x="129" y="7"/>
                    </a:moveTo>
                    <a:cubicBezTo>
                      <a:pt x="127" y="7"/>
                      <a:pt x="125" y="7"/>
                      <a:pt x="123" y="7"/>
                    </a:cubicBezTo>
                    <a:cubicBezTo>
                      <a:pt x="122" y="8"/>
                      <a:pt x="122" y="8"/>
                      <a:pt x="122" y="8"/>
                    </a:cubicBezTo>
                    <a:cubicBezTo>
                      <a:pt x="123" y="8"/>
                      <a:pt x="125" y="8"/>
                      <a:pt x="126" y="8"/>
                    </a:cubicBezTo>
                    <a:cubicBezTo>
                      <a:pt x="127" y="8"/>
                      <a:pt x="128" y="7"/>
                      <a:pt x="129" y="7"/>
                    </a:cubicBezTo>
                    <a:moveTo>
                      <a:pt x="123" y="0"/>
                    </a:moveTo>
                    <a:cubicBezTo>
                      <a:pt x="122" y="0"/>
                      <a:pt x="121" y="0"/>
                      <a:pt x="120" y="0"/>
                    </a:cubicBezTo>
                    <a:cubicBezTo>
                      <a:pt x="117" y="1"/>
                      <a:pt x="114" y="3"/>
                      <a:pt x="112" y="4"/>
                    </a:cubicBezTo>
                    <a:cubicBezTo>
                      <a:pt x="114" y="4"/>
                      <a:pt x="117" y="4"/>
                      <a:pt x="119" y="4"/>
                    </a:cubicBezTo>
                    <a:cubicBezTo>
                      <a:pt x="121" y="3"/>
                      <a:pt x="122" y="1"/>
                      <a:pt x="123" y="0"/>
                    </a:cubicBezTo>
                    <a:moveTo>
                      <a:pt x="138" y="0"/>
                    </a:moveTo>
                    <a:cubicBezTo>
                      <a:pt x="135" y="0"/>
                      <a:pt x="133" y="0"/>
                      <a:pt x="130" y="0"/>
                    </a:cubicBezTo>
                    <a:cubicBezTo>
                      <a:pt x="129" y="1"/>
                      <a:pt x="127" y="3"/>
                      <a:pt x="126" y="4"/>
                    </a:cubicBezTo>
                    <a:cubicBezTo>
                      <a:pt x="128" y="4"/>
                      <a:pt x="130" y="4"/>
                      <a:pt x="132" y="4"/>
                    </a:cubicBezTo>
                    <a:cubicBezTo>
                      <a:pt x="134" y="3"/>
                      <a:pt x="136" y="1"/>
                      <a:pt x="138"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40" name="Freeform 1527"/>
              <p:cNvSpPr>
                <a:spLocks noEditPoints="1"/>
              </p:cNvSpPr>
              <p:nvPr/>
            </p:nvSpPr>
            <p:spPr bwMode="auto">
              <a:xfrm>
                <a:off x="2826" y="3400"/>
                <a:ext cx="93" cy="27"/>
              </a:xfrm>
              <a:custGeom>
                <a:avLst/>
                <a:gdLst>
                  <a:gd name="T0" fmla="*/ 44 w 112"/>
                  <a:gd name="T1" fmla="*/ 32 h 33"/>
                  <a:gd name="T2" fmla="*/ 39 w 112"/>
                  <a:gd name="T3" fmla="*/ 33 h 33"/>
                  <a:gd name="T4" fmla="*/ 39 w 112"/>
                  <a:gd name="T5" fmla="*/ 33 h 33"/>
                  <a:gd name="T6" fmla="*/ 44 w 112"/>
                  <a:gd name="T7" fmla="*/ 32 h 33"/>
                  <a:gd name="T8" fmla="*/ 50 w 112"/>
                  <a:gd name="T9" fmla="*/ 11 h 33"/>
                  <a:gd name="T10" fmla="*/ 38 w 112"/>
                  <a:gd name="T11" fmla="*/ 15 h 33"/>
                  <a:gd name="T12" fmla="*/ 50 w 112"/>
                  <a:gd name="T13" fmla="*/ 15 h 33"/>
                  <a:gd name="T14" fmla="*/ 31 w 112"/>
                  <a:gd name="T15" fmla="*/ 18 h 33"/>
                  <a:gd name="T16" fmla="*/ 20 w 112"/>
                  <a:gd name="T17" fmla="*/ 22 h 33"/>
                  <a:gd name="T18" fmla="*/ 22 w 112"/>
                  <a:gd name="T19" fmla="*/ 24 h 33"/>
                  <a:gd name="T20" fmla="*/ 22 w 112"/>
                  <a:gd name="T21" fmla="*/ 24 h 33"/>
                  <a:gd name="T22" fmla="*/ 17 w 112"/>
                  <a:gd name="T23" fmla="*/ 23 h 33"/>
                  <a:gd name="T24" fmla="*/ 0 w 112"/>
                  <a:gd name="T25" fmla="*/ 28 h 33"/>
                  <a:gd name="T26" fmla="*/ 4 w 112"/>
                  <a:gd name="T27" fmla="*/ 29 h 33"/>
                  <a:gd name="T28" fmla="*/ 7 w 112"/>
                  <a:gd name="T29" fmla="*/ 28 h 33"/>
                  <a:gd name="T30" fmla="*/ 7 w 112"/>
                  <a:gd name="T31" fmla="*/ 28 h 33"/>
                  <a:gd name="T32" fmla="*/ 7 w 112"/>
                  <a:gd name="T33" fmla="*/ 28 h 33"/>
                  <a:gd name="T34" fmla="*/ 52 w 112"/>
                  <a:gd name="T35" fmla="*/ 18 h 33"/>
                  <a:gd name="T36" fmla="*/ 50 w 112"/>
                  <a:gd name="T37" fmla="*/ 11 h 33"/>
                  <a:gd name="T38" fmla="*/ 97 w 112"/>
                  <a:gd name="T39" fmla="*/ 0 h 33"/>
                  <a:gd name="T40" fmla="*/ 92 w 112"/>
                  <a:gd name="T41" fmla="*/ 0 h 33"/>
                  <a:gd name="T42" fmla="*/ 94 w 112"/>
                  <a:gd name="T43" fmla="*/ 6 h 33"/>
                  <a:gd name="T44" fmla="*/ 89 w 112"/>
                  <a:gd name="T45" fmla="*/ 0 h 33"/>
                  <a:gd name="T46" fmla="*/ 88 w 112"/>
                  <a:gd name="T47" fmla="*/ 1 h 33"/>
                  <a:gd name="T48" fmla="*/ 75 w 112"/>
                  <a:gd name="T49" fmla="*/ 1 h 33"/>
                  <a:gd name="T50" fmla="*/ 54 w 112"/>
                  <a:gd name="T51" fmla="*/ 10 h 33"/>
                  <a:gd name="T52" fmla="*/ 54 w 112"/>
                  <a:gd name="T53" fmla="*/ 17 h 33"/>
                  <a:gd name="T54" fmla="*/ 112 w 112"/>
                  <a:gd name="T55" fmla="*/ 1 h 33"/>
                  <a:gd name="T56" fmla="*/ 97 w 112"/>
                  <a:gd name="T5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 h="33">
                    <a:moveTo>
                      <a:pt x="44" y="32"/>
                    </a:moveTo>
                    <a:cubicBezTo>
                      <a:pt x="42" y="32"/>
                      <a:pt x="40" y="33"/>
                      <a:pt x="39" y="33"/>
                    </a:cubicBezTo>
                    <a:cubicBezTo>
                      <a:pt x="39" y="33"/>
                      <a:pt x="39" y="33"/>
                      <a:pt x="39" y="33"/>
                    </a:cubicBezTo>
                    <a:cubicBezTo>
                      <a:pt x="41" y="33"/>
                      <a:pt x="42" y="33"/>
                      <a:pt x="44" y="32"/>
                    </a:cubicBezTo>
                    <a:moveTo>
                      <a:pt x="50" y="11"/>
                    </a:moveTo>
                    <a:cubicBezTo>
                      <a:pt x="46" y="12"/>
                      <a:pt x="42" y="14"/>
                      <a:pt x="38" y="15"/>
                    </a:cubicBezTo>
                    <a:cubicBezTo>
                      <a:pt x="43" y="15"/>
                      <a:pt x="46" y="15"/>
                      <a:pt x="50" y="15"/>
                    </a:cubicBezTo>
                    <a:cubicBezTo>
                      <a:pt x="47" y="16"/>
                      <a:pt x="40" y="17"/>
                      <a:pt x="31" y="18"/>
                    </a:cubicBezTo>
                    <a:cubicBezTo>
                      <a:pt x="27" y="19"/>
                      <a:pt x="23" y="21"/>
                      <a:pt x="20" y="22"/>
                    </a:cubicBezTo>
                    <a:cubicBezTo>
                      <a:pt x="21" y="23"/>
                      <a:pt x="21" y="24"/>
                      <a:pt x="22" y="24"/>
                    </a:cubicBezTo>
                    <a:cubicBezTo>
                      <a:pt x="22" y="24"/>
                      <a:pt x="22" y="24"/>
                      <a:pt x="22" y="24"/>
                    </a:cubicBezTo>
                    <a:cubicBezTo>
                      <a:pt x="20" y="24"/>
                      <a:pt x="19" y="24"/>
                      <a:pt x="17" y="23"/>
                    </a:cubicBezTo>
                    <a:cubicBezTo>
                      <a:pt x="11" y="25"/>
                      <a:pt x="6" y="26"/>
                      <a:pt x="0" y="28"/>
                    </a:cubicBezTo>
                    <a:cubicBezTo>
                      <a:pt x="4" y="29"/>
                      <a:pt x="4" y="29"/>
                      <a:pt x="4" y="29"/>
                    </a:cubicBezTo>
                    <a:cubicBezTo>
                      <a:pt x="5" y="28"/>
                      <a:pt x="6" y="28"/>
                      <a:pt x="7" y="28"/>
                    </a:cubicBezTo>
                    <a:cubicBezTo>
                      <a:pt x="7" y="28"/>
                      <a:pt x="7" y="28"/>
                      <a:pt x="7" y="28"/>
                    </a:cubicBezTo>
                    <a:cubicBezTo>
                      <a:pt x="7" y="28"/>
                      <a:pt x="7" y="28"/>
                      <a:pt x="7" y="28"/>
                    </a:cubicBezTo>
                    <a:cubicBezTo>
                      <a:pt x="22" y="25"/>
                      <a:pt x="37" y="21"/>
                      <a:pt x="52" y="18"/>
                    </a:cubicBezTo>
                    <a:cubicBezTo>
                      <a:pt x="52" y="16"/>
                      <a:pt x="51" y="13"/>
                      <a:pt x="50" y="11"/>
                    </a:cubicBezTo>
                    <a:moveTo>
                      <a:pt x="97" y="0"/>
                    </a:moveTo>
                    <a:cubicBezTo>
                      <a:pt x="95" y="0"/>
                      <a:pt x="94" y="0"/>
                      <a:pt x="92" y="0"/>
                    </a:cubicBezTo>
                    <a:cubicBezTo>
                      <a:pt x="93" y="2"/>
                      <a:pt x="93" y="4"/>
                      <a:pt x="94" y="6"/>
                    </a:cubicBezTo>
                    <a:cubicBezTo>
                      <a:pt x="92" y="5"/>
                      <a:pt x="91" y="3"/>
                      <a:pt x="89" y="0"/>
                    </a:cubicBezTo>
                    <a:cubicBezTo>
                      <a:pt x="89" y="0"/>
                      <a:pt x="88" y="1"/>
                      <a:pt x="88" y="1"/>
                    </a:cubicBezTo>
                    <a:cubicBezTo>
                      <a:pt x="83" y="1"/>
                      <a:pt x="79" y="1"/>
                      <a:pt x="75" y="1"/>
                    </a:cubicBezTo>
                    <a:cubicBezTo>
                      <a:pt x="68" y="4"/>
                      <a:pt x="61" y="7"/>
                      <a:pt x="54" y="10"/>
                    </a:cubicBezTo>
                    <a:cubicBezTo>
                      <a:pt x="54" y="12"/>
                      <a:pt x="54" y="15"/>
                      <a:pt x="54" y="17"/>
                    </a:cubicBezTo>
                    <a:cubicBezTo>
                      <a:pt x="74" y="12"/>
                      <a:pt x="93" y="7"/>
                      <a:pt x="112" y="1"/>
                    </a:cubicBezTo>
                    <a:cubicBezTo>
                      <a:pt x="107" y="1"/>
                      <a:pt x="102" y="0"/>
                      <a:pt x="97"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41" name="Freeform 1528"/>
              <p:cNvSpPr>
                <a:spLocks noEditPoints="1"/>
              </p:cNvSpPr>
              <p:nvPr/>
            </p:nvSpPr>
            <p:spPr bwMode="auto">
              <a:xfrm>
                <a:off x="2935" y="3166"/>
                <a:ext cx="224" cy="210"/>
              </a:xfrm>
              <a:custGeom>
                <a:avLst/>
                <a:gdLst>
                  <a:gd name="T0" fmla="*/ 0 w 270"/>
                  <a:gd name="T1" fmla="*/ 254 h 254"/>
                  <a:gd name="T2" fmla="*/ 14 w 270"/>
                  <a:gd name="T3" fmla="*/ 246 h 254"/>
                  <a:gd name="T4" fmla="*/ 20 w 270"/>
                  <a:gd name="T5" fmla="*/ 242 h 254"/>
                  <a:gd name="T6" fmla="*/ 34 w 270"/>
                  <a:gd name="T7" fmla="*/ 243 h 254"/>
                  <a:gd name="T8" fmla="*/ 45 w 270"/>
                  <a:gd name="T9" fmla="*/ 231 h 254"/>
                  <a:gd name="T10" fmla="*/ 30 w 270"/>
                  <a:gd name="T11" fmla="*/ 235 h 254"/>
                  <a:gd name="T12" fmla="*/ 45 w 270"/>
                  <a:gd name="T13" fmla="*/ 231 h 254"/>
                  <a:gd name="T14" fmla="*/ 52 w 270"/>
                  <a:gd name="T15" fmla="*/ 231 h 254"/>
                  <a:gd name="T16" fmla="*/ 55 w 270"/>
                  <a:gd name="T17" fmla="*/ 235 h 254"/>
                  <a:gd name="T18" fmla="*/ 64 w 270"/>
                  <a:gd name="T19" fmla="*/ 218 h 254"/>
                  <a:gd name="T20" fmla="*/ 62 w 270"/>
                  <a:gd name="T21" fmla="*/ 223 h 254"/>
                  <a:gd name="T22" fmla="*/ 65 w 270"/>
                  <a:gd name="T23" fmla="*/ 211 h 254"/>
                  <a:gd name="T24" fmla="*/ 64 w 270"/>
                  <a:gd name="T25" fmla="*/ 212 h 254"/>
                  <a:gd name="T26" fmla="*/ 122 w 270"/>
                  <a:gd name="T27" fmla="*/ 175 h 254"/>
                  <a:gd name="T28" fmla="*/ 129 w 270"/>
                  <a:gd name="T29" fmla="*/ 194 h 254"/>
                  <a:gd name="T30" fmla="*/ 122 w 270"/>
                  <a:gd name="T31" fmla="*/ 175 h 254"/>
                  <a:gd name="T32" fmla="*/ 94 w 270"/>
                  <a:gd name="T33" fmla="*/ 189 h 254"/>
                  <a:gd name="T34" fmla="*/ 121 w 270"/>
                  <a:gd name="T35" fmla="*/ 176 h 254"/>
                  <a:gd name="T36" fmla="*/ 113 w 270"/>
                  <a:gd name="T37" fmla="*/ 174 h 254"/>
                  <a:gd name="T38" fmla="*/ 117 w 270"/>
                  <a:gd name="T39" fmla="*/ 170 h 254"/>
                  <a:gd name="T40" fmla="*/ 133 w 270"/>
                  <a:gd name="T41" fmla="*/ 160 h 254"/>
                  <a:gd name="T42" fmla="*/ 125 w 270"/>
                  <a:gd name="T43" fmla="*/ 171 h 254"/>
                  <a:gd name="T44" fmla="*/ 188 w 270"/>
                  <a:gd name="T45" fmla="*/ 141 h 254"/>
                  <a:gd name="T46" fmla="*/ 179 w 270"/>
                  <a:gd name="T47" fmla="*/ 113 h 254"/>
                  <a:gd name="T48" fmla="*/ 190 w 270"/>
                  <a:gd name="T49" fmla="*/ 139 h 254"/>
                  <a:gd name="T50" fmla="*/ 207 w 270"/>
                  <a:gd name="T51" fmla="*/ 115 h 254"/>
                  <a:gd name="T52" fmla="*/ 226 w 270"/>
                  <a:gd name="T53" fmla="*/ 83 h 254"/>
                  <a:gd name="T54" fmla="*/ 184 w 270"/>
                  <a:gd name="T55" fmla="*/ 108 h 254"/>
                  <a:gd name="T56" fmla="*/ 226 w 270"/>
                  <a:gd name="T57" fmla="*/ 83 h 254"/>
                  <a:gd name="T58" fmla="*/ 214 w 270"/>
                  <a:gd name="T59" fmla="*/ 74 h 254"/>
                  <a:gd name="T60" fmla="*/ 227 w 270"/>
                  <a:gd name="T61" fmla="*/ 81 h 254"/>
                  <a:gd name="T62" fmla="*/ 222 w 270"/>
                  <a:gd name="T63" fmla="*/ 64 h 254"/>
                  <a:gd name="T64" fmla="*/ 233 w 270"/>
                  <a:gd name="T65" fmla="*/ 71 h 254"/>
                  <a:gd name="T66" fmla="*/ 222 w 270"/>
                  <a:gd name="T67" fmla="*/ 64 h 254"/>
                  <a:gd name="T68" fmla="*/ 229 w 270"/>
                  <a:gd name="T69" fmla="*/ 55 h 254"/>
                  <a:gd name="T70" fmla="*/ 239 w 270"/>
                  <a:gd name="T71" fmla="*/ 61 h 254"/>
                  <a:gd name="T72" fmla="*/ 248 w 270"/>
                  <a:gd name="T73" fmla="*/ 46 h 254"/>
                  <a:gd name="T74" fmla="*/ 231 w 270"/>
                  <a:gd name="T75" fmla="*/ 53 h 254"/>
                  <a:gd name="T76" fmla="*/ 248 w 270"/>
                  <a:gd name="T77" fmla="*/ 46 h 254"/>
                  <a:gd name="T78" fmla="*/ 237 w 270"/>
                  <a:gd name="T79" fmla="*/ 45 h 254"/>
                  <a:gd name="T80" fmla="*/ 251 w 270"/>
                  <a:gd name="T81" fmla="*/ 42 h 254"/>
                  <a:gd name="T82" fmla="*/ 240 w 270"/>
                  <a:gd name="T83" fmla="*/ 41 h 254"/>
                  <a:gd name="T84" fmla="*/ 242 w 270"/>
                  <a:gd name="T85" fmla="*/ 39 h 254"/>
                  <a:gd name="T86" fmla="*/ 253 w 270"/>
                  <a:gd name="T87" fmla="*/ 39 h 254"/>
                  <a:gd name="T88" fmla="*/ 248 w 270"/>
                  <a:gd name="T89" fmla="*/ 31 h 254"/>
                  <a:gd name="T90" fmla="*/ 250 w 270"/>
                  <a:gd name="T91" fmla="*/ 28 h 254"/>
                  <a:gd name="T92" fmla="*/ 262 w 270"/>
                  <a:gd name="T93" fmla="*/ 24 h 254"/>
                  <a:gd name="T94" fmla="*/ 262 w 270"/>
                  <a:gd name="T95" fmla="*/ 12 h 254"/>
                  <a:gd name="T96" fmla="*/ 264 w 270"/>
                  <a:gd name="T97" fmla="*/ 20 h 254"/>
                  <a:gd name="T98" fmla="*/ 267 w 270"/>
                  <a:gd name="T99" fmla="*/ 12 h 254"/>
                  <a:gd name="T100" fmla="*/ 270 w 270"/>
                  <a:gd name="T101" fmla="*/ 7 h 254"/>
                  <a:gd name="T102" fmla="*/ 263 w 270"/>
                  <a:gd name="T103" fmla="*/ 9 h 254"/>
                  <a:gd name="T104" fmla="*/ 270 w 270"/>
                  <a:gd name="T105" fmla="*/ 7 h 254"/>
                  <a:gd name="T106" fmla="*/ 266 w 270"/>
                  <a:gd name="T107" fmla="*/ 6 h 254"/>
                  <a:gd name="T108" fmla="*/ 270 w 270"/>
                  <a:gd name="T109" fmla="*/ 3 h 254"/>
                  <a:gd name="T110" fmla="*/ 270 w 270"/>
                  <a:gd name="T111" fmla="*/ 0 h 254"/>
                  <a:gd name="T112" fmla="*/ 270 w 270"/>
                  <a:gd name="T113"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0" h="254">
                    <a:moveTo>
                      <a:pt x="14" y="246"/>
                    </a:moveTo>
                    <a:cubicBezTo>
                      <a:pt x="9" y="248"/>
                      <a:pt x="5" y="251"/>
                      <a:pt x="0" y="254"/>
                    </a:cubicBezTo>
                    <a:cubicBezTo>
                      <a:pt x="4" y="253"/>
                      <a:pt x="8" y="252"/>
                      <a:pt x="12" y="250"/>
                    </a:cubicBezTo>
                    <a:cubicBezTo>
                      <a:pt x="12" y="249"/>
                      <a:pt x="13" y="247"/>
                      <a:pt x="14" y="246"/>
                    </a:cubicBezTo>
                    <a:moveTo>
                      <a:pt x="36" y="240"/>
                    </a:moveTo>
                    <a:cubicBezTo>
                      <a:pt x="31" y="241"/>
                      <a:pt x="26" y="241"/>
                      <a:pt x="20" y="242"/>
                    </a:cubicBezTo>
                    <a:cubicBezTo>
                      <a:pt x="20" y="244"/>
                      <a:pt x="19" y="246"/>
                      <a:pt x="18" y="248"/>
                    </a:cubicBezTo>
                    <a:cubicBezTo>
                      <a:pt x="23" y="247"/>
                      <a:pt x="28" y="245"/>
                      <a:pt x="34" y="243"/>
                    </a:cubicBezTo>
                    <a:cubicBezTo>
                      <a:pt x="34" y="242"/>
                      <a:pt x="35" y="241"/>
                      <a:pt x="36" y="240"/>
                    </a:cubicBezTo>
                    <a:moveTo>
                      <a:pt x="45" y="231"/>
                    </a:moveTo>
                    <a:cubicBezTo>
                      <a:pt x="42" y="231"/>
                      <a:pt x="39" y="231"/>
                      <a:pt x="35" y="231"/>
                    </a:cubicBezTo>
                    <a:cubicBezTo>
                      <a:pt x="34" y="233"/>
                      <a:pt x="32" y="234"/>
                      <a:pt x="30" y="235"/>
                    </a:cubicBezTo>
                    <a:cubicBezTo>
                      <a:pt x="34" y="235"/>
                      <a:pt x="38" y="235"/>
                      <a:pt x="42" y="235"/>
                    </a:cubicBezTo>
                    <a:cubicBezTo>
                      <a:pt x="43" y="234"/>
                      <a:pt x="44" y="232"/>
                      <a:pt x="45" y="231"/>
                    </a:cubicBezTo>
                    <a:moveTo>
                      <a:pt x="63" y="231"/>
                    </a:moveTo>
                    <a:cubicBezTo>
                      <a:pt x="59" y="231"/>
                      <a:pt x="55" y="231"/>
                      <a:pt x="52" y="231"/>
                    </a:cubicBezTo>
                    <a:cubicBezTo>
                      <a:pt x="51" y="232"/>
                      <a:pt x="50" y="234"/>
                      <a:pt x="49" y="235"/>
                    </a:cubicBezTo>
                    <a:cubicBezTo>
                      <a:pt x="51" y="235"/>
                      <a:pt x="53" y="235"/>
                      <a:pt x="55" y="235"/>
                    </a:cubicBezTo>
                    <a:cubicBezTo>
                      <a:pt x="57" y="234"/>
                      <a:pt x="60" y="232"/>
                      <a:pt x="63" y="231"/>
                    </a:cubicBezTo>
                    <a:moveTo>
                      <a:pt x="64" y="218"/>
                    </a:moveTo>
                    <a:cubicBezTo>
                      <a:pt x="63" y="218"/>
                      <a:pt x="63" y="218"/>
                      <a:pt x="63" y="219"/>
                    </a:cubicBezTo>
                    <a:cubicBezTo>
                      <a:pt x="62" y="222"/>
                      <a:pt x="62" y="223"/>
                      <a:pt x="62" y="223"/>
                    </a:cubicBezTo>
                    <a:cubicBezTo>
                      <a:pt x="62" y="223"/>
                      <a:pt x="63" y="221"/>
                      <a:pt x="64" y="218"/>
                    </a:cubicBezTo>
                    <a:moveTo>
                      <a:pt x="65" y="211"/>
                    </a:moveTo>
                    <a:cubicBezTo>
                      <a:pt x="64" y="211"/>
                      <a:pt x="64" y="212"/>
                      <a:pt x="64" y="212"/>
                    </a:cubicBezTo>
                    <a:cubicBezTo>
                      <a:pt x="64" y="212"/>
                      <a:pt x="64" y="212"/>
                      <a:pt x="64" y="212"/>
                    </a:cubicBezTo>
                    <a:cubicBezTo>
                      <a:pt x="64" y="212"/>
                      <a:pt x="64" y="212"/>
                      <a:pt x="65" y="211"/>
                    </a:cubicBezTo>
                    <a:moveTo>
                      <a:pt x="122" y="175"/>
                    </a:moveTo>
                    <a:cubicBezTo>
                      <a:pt x="119" y="180"/>
                      <a:pt x="114" y="185"/>
                      <a:pt x="109" y="191"/>
                    </a:cubicBezTo>
                    <a:cubicBezTo>
                      <a:pt x="129" y="194"/>
                      <a:pt x="129" y="194"/>
                      <a:pt x="129" y="194"/>
                    </a:cubicBezTo>
                    <a:cubicBezTo>
                      <a:pt x="136" y="189"/>
                      <a:pt x="143" y="183"/>
                      <a:pt x="149" y="177"/>
                    </a:cubicBezTo>
                    <a:cubicBezTo>
                      <a:pt x="141" y="176"/>
                      <a:pt x="132" y="175"/>
                      <a:pt x="122" y="175"/>
                    </a:cubicBezTo>
                    <a:moveTo>
                      <a:pt x="113" y="174"/>
                    </a:moveTo>
                    <a:cubicBezTo>
                      <a:pt x="107" y="179"/>
                      <a:pt x="101" y="184"/>
                      <a:pt x="94" y="189"/>
                    </a:cubicBezTo>
                    <a:cubicBezTo>
                      <a:pt x="109" y="191"/>
                      <a:pt x="109" y="191"/>
                      <a:pt x="109" y="191"/>
                    </a:cubicBezTo>
                    <a:cubicBezTo>
                      <a:pt x="114" y="185"/>
                      <a:pt x="118" y="180"/>
                      <a:pt x="121" y="176"/>
                    </a:cubicBezTo>
                    <a:cubicBezTo>
                      <a:pt x="122" y="174"/>
                      <a:pt x="122" y="174"/>
                      <a:pt x="122" y="174"/>
                    </a:cubicBezTo>
                    <a:cubicBezTo>
                      <a:pt x="119" y="174"/>
                      <a:pt x="116" y="174"/>
                      <a:pt x="113" y="174"/>
                    </a:cubicBezTo>
                    <a:moveTo>
                      <a:pt x="153" y="138"/>
                    </a:moveTo>
                    <a:cubicBezTo>
                      <a:pt x="142" y="149"/>
                      <a:pt x="130" y="160"/>
                      <a:pt x="117" y="170"/>
                    </a:cubicBezTo>
                    <a:cubicBezTo>
                      <a:pt x="120" y="171"/>
                      <a:pt x="122" y="171"/>
                      <a:pt x="124" y="171"/>
                    </a:cubicBezTo>
                    <a:cubicBezTo>
                      <a:pt x="133" y="160"/>
                      <a:pt x="133" y="160"/>
                      <a:pt x="133" y="160"/>
                    </a:cubicBezTo>
                    <a:cubicBezTo>
                      <a:pt x="126" y="169"/>
                      <a:pt x="126" y="169"/>
                      <a:pt x="126" y="169"/>
                    </a:cubicBezTo>
                    <a:cubicBezTo>
                      <a:pt x="126" y="170"/>
                      <a:pt x="125" y="170"/>
                      <a:pt x="125" y="171"/>
                    </a:cubicBezTo>
                    <a:cubicBezTo>
                      <a:pt x="134" y="172"/>
                      <a:pt x="143" y="173"/>
                      <a:pt x="152" y="175"/>
                    </a:cubicBezTo>
                    <a:cubicBezTo>
                      <a:pt x="165" y="163"/>
                      <a:pt x="177" y="152"/>
                      <a:pt x="188" y="141"/>
                    </a:cubicBezTo>
                    <a:cubicBezTo>
                      <a:pt x="178" y="140"/>
                      <a:pt x="167" y="139"/>
                      <a:pt x="153" y="138"/>
                    </a:cubicBezTo>
                    <a:moveTo>
                      <a:pt x="179" y="113"/>
                    </a:moveTo>
                    <a:cubicBezTo>
                      <a:pt x="172" y="120"/>
                      <a:pt x="165" y="127"/>
                      <a:pt x="158" y="134"/>
                    </a:cubicBezTo>
                    <a:cubicBezTo>
                      <a:pt x="169" y="135"/>
                      <a:pt x="180" y="137"/>
                      <a:pt x="190" y="139"/>
                    </a:cubicBezTo>
                    <a:cubicBezTo>
                      <a:pt x="193" y="136"/>
                      <a:pt x="196" y="133"/>
                      <a:pt x="198" y="130"/>
                    </a:cubicBezTo>
                    <a:cubicBezTo>
                      <a:pt x="201" y="126"/>
                      <a:pt x="204" y="121"/>
                      <a:pt x="207" y="115"/>
                    </a:cubicBezTo>
                    <a:cubicBezTo>
                      <a:pt x="197" y="115"/>
                      <a:pt x="188" y="114"/>
                      <a:pt x="179" y="113"/>
                    </a:cubicBezTo>
                    <a:moveTo>
                      <a:pt x="226" y="83"/>
                    </a:moveTo>
                    <a:cubicBezTo>
                      <a:pt x="219" y="83"/>
                      <a:pt x="213" y="83"/>
                      <a:pt x="206" y="84"/>
                    </a:cubicBezTo>
                    <a:cubicBezTo>
                      <a:pt x="199" y="92"/>
                      <a:pt x="191" y="100"/>
                      <a:pt x="184" y="108"/>
                    </a:cubicBezTo>
                    <a:cubicBezTo>
                      <a:pt x="193" y="108"/>
                      <a:pt x="202" y="109"/>
                      <a:pt x="209" y="111"/>
                    </a:cubicBezTo>
                    <a:cubicBezTo>
                      <a:pt x="214" y="102"/>
                      <a:pt x="220" y="92"/>
                      <a:pt x="226" y="83"/>
                    </a:cubicBezTo>
                    <a:moveTo>
                      <a:pt x="230" y="74"/>
                    </a:moveTo>
                    <a:cubicBezTo>
                      <a:pt x="225" y="74"/>
                      <a:pt x="219" y="74"/>
                      <a:pt x="214" y="74"/>
                    </a:cubicBezTo>
                    <a:cubicBezTo>
                      <a:pt x="212" y="77"/>
                      <a:pt x="210" y="79"/>
                      <a:pt x="208" y="81"/>
                    </a:cubicBezTo>
                    <a:cubicBezTo>
                      <a:pt x="214" y="81"/>
                      <a:pt x="220" y="81"/>
                      <a:pt x="227" y="81"/>
                    </a:cubicBezTo>
                    <a:cubicBezTo>
                      <a:pt x="228" y="79"/>
                      <a:pt x="229" y="77"/>
                      <a:pt x="230" y="74"/>
                    </a:cubicBezTo>
                    <a:moveTo>
                      <a:pt x="222" y="64"/>
                    </a:moveTo>
                    <a:cubicBezTo>
                      <a:pt x="220" y="66"/>
                      <a:pt x="218" y="69"/>
                      <a:pt x="216" y="72"/>
                    </a:cubicBezTo>
                    <a:cubicBezTo>
                      <a:pt x="222" y="71"/>
                      <a:pt x="227" y="71"/>
                      <a:pt x="233" y="71"/>
                    </a:cubicBezTo>
                    <a:cubicBezTo>
                      <a:pt x="234" y="69"/>
                      <a:pt x="235" y="66"/>
                      <a:pt x="237" y="64"/>
                    </a:cubicBezTo>
                    <a:cubicBezTo>
                      <a:pt x="232" y="64"/>
                      <a:pt x="227" y="64"/>
                      <a:pt x="222" y="64"/>
                    </a:cubicBezTo>
                    <a:moveTo>
                      <a:pt x="242" y="55"/>
                    </a:moveTo>
                    <a:cubicBezTo>
                      <a:pt x="238" y="55"/>
                      <a:pt x="233" y="55"/>
                      <a:pt x="229" y="55"/>
                    </a:cubicBezTo>
                    <a:cubicBezTo>
                      <a:pt x="228" y="57"/>
                      <a:pt x="226" y="59"/>
                      <a:pt x="225" y="61"/>
                    </a:cubicBezTo>
                    <a:cubicBezTo>
                      <a:pt x="229" y="61"/>
                      <a:pt x="234" y="61"/>
                      <a:pt x="239" y="61"/>
                    </a:cubicBezTo>
                    <a:cubicBezTo>
                      <a:pt x="240" y="59"/>
                      <a:pt x="241" y="57"/>
                      <a:pt x="242" y="55"/>
                    </a:cubicBezTo>
                    <a:moveTo>
                      <a:pt x="248" y="46"/>
                    </a:moveTo>
                    <a:cubicBezTo>
                      <a:pt x="244" y="46"/>
                      <a:pt x="240" y="47"/>
                      <a:pt x="236" y="47"/>
                    </a:cubicBezTo>
                    <a:cubicBezTo>
                      <a:pt x="234" y="49"/>
                      <a:pt x="233" y="51"/>
                      <a:pt x="231" y="53"/>
                    </a:cubicBezTo>
                    <a:cubicBezTo>
                      <a:pt x="235" y="53"/>
                      <a:pt x="240" y="52"/>
                      <a:pt x="244" y="52"/>
                    </a:cubicBezTo>
                    <a:cubicBezTo>
                      <a:pt x="245" y="50"/>
                      <a:pt x="247" y="48"/>
                      <a:pt x="248" y="46"/>
                    </a:cubicBezTo>
                    <a:moveTo>
                      <a:pt x="240" y="41"/>
                    </a:moveTo>
                    <a:cubicBezTo>
                      <a:pt x="239" y="43"/>
                      <a:pt x="238" y="44"/>
                      <a:pt x="237" y="45"/>
                    </a:cubicBezTo>
                    <a:cubicBezTo>
                      <a:pt x="241" y="45"/>
                      <a:pt x="245" y="45"/>
                      <a:pt x="249" y="45"/>
                    </a:cubicBezTo>
                    <a:cubicBezTo>
                      <a:pt x="249" y="44"/>
                      <a:pt x="250" y="43"/>
                      <a:pt x="251" y="42"/>
                    </a:cubicBezTo>
                    <a:cubicBezTo>
                      <a:pt x="247" y="42"/>
                      <a:pt x="244" y="42"/>
                      <a:pt x="241" y="41"/>
                    </a:cubicBezTo>
                    <a:cubicBezTo>
                      <a:pt x="240" y="41"/>
                      <a:pt x="240" y="41"/>
                      <a:pt x="240" y="41"/>
                    </a:cubicBezTo>
                    <a:moveTo>
                      <a:pt x="248" y="31"/>
                    </a:moveTo>
                    <a:cubicBezTo>
                      <a:pt x="246" y="34"/>
                      <a:pt x="244" y="36"/>
                      <a:pt x="242" y="39"/>
                    </a:cubicBezTo>
                    <a:cubicBezTo>
                      <a:pt x="245" y="39"/>
                      <a:pt x="248" y="39"/>
                      <a:pt x="251" y="39"/>
                    </a:cubicBezTo>
                    <a:cubicBezTo>
                      <a:pt x="251" y="39"/>
                      <a:pt x="252" y="39"/>
                      <a:pt x="253" y="39"/>
                    </a:cubicBezTo>
                    <a:cubicBezTo>
                      <a:pt x="254" y="36"/>
                      <a:pt x="255" y="34"/>
                      <a:pt x="257" y="32"/>
                    </a:cubicBezTo>
                    <a:cubicBezTo>
                      <a:pt x="254" y="31"/>
                      <a:pt x="251" y="31"/>
                      <a:pt x="248" y="31"/>
                    </a:cubicBezTo>
                    <a:moveTo>
                      <a:pt x="254" y="23"/>
                    </a:moveTo>
                    <a:cubicBezTo>
                      <a:pt x="252" y="25"/>
                      <a:pt x="251" y="26"/>
                      <a:pt x="250" y="28"/>
                    </a:cubicBezTo>
                    <a:cubicBezTo>
                      <a:pt x="253" y="28"/>
                      <a:pt x="256" y="28"/>
                      <a:pt x="259" y="28"/>
                    </a:cubicBezTo>
                    <a:cubicBezTo>
                      <a:pt x="260" y="27"/>
                      <a:pt x="261" y="25"/>
                      <a:pt x="262" y="24"/>
                    </a:cubicBezTo>
                    <a:cubicBezTo>
                      <a:pt x="259" y="23"/>
                      <a:pt x="256" y="23"/>
                      <a:pt x="254" y="23"/>
                    </a:cubicBezTo>
                    <a:moveTo>
                      <a:pt x="262" y="12"/>
                    </a:moveTo>
                    <a:cubicBezTo>
                      <a:pt x="260" y="15"/>
                      <a:pt x="258" y="18"/>
                      <a:pt x="256" y="20"/>
                    </a:cubicBezTo>
                    <a:cubicBezTo>
                      <a:pt x="258" y="20"/>
                      <a:pt x="261" y="20"/>
                      <a:pt x="264" y="20"/>
                    </a:cubicBezTo>
                    <a:cubicBezTo>
                      <a:pt x="266" y="18"/>
                      <a:pt x="267" y="15"/>
                      <a:pt x="269" y="12"/>
                    </a:cubicBezTo>
                    <a:cubicBezTo>
                      <a:pt x="268" y="12"/>
                      <a:pt x="268" y="12"/>
                      <a:pt x="267" y="12"/>
                    </a:cubicBezTo>
                    <a:cubicBezTo>
                      <a:pt x="265" y="12"/>
                      <a:pt x="263" y="12"/>
                      <a:pt x="262" y="12"/>
                    </a:cubicBezTo>
                    <a:moveTo>
                      <a:pt x="270" y="7"/>
                    </a:moveTo>
                    <a:cubicBezTo>
                      <a:pt x="268" y="7"/>
                      <a:pt x="266" y="7"/>
                      <a:pt x="265" y="7"/>
                    </a:cubicBezTo>
                    <a:cubicBezTo>
                      <a:pt x="264" y="8"/>
                      <a:pt x="264" y="9"/>
                      <a:pt x="263" y="9"/>
                    </a:cubicBezTo>
                    <a:cubicBezTo>
                      <a:pt x="266" y="9"/>
                      <a:pt x="268" y="9"/>
                      <a:pt x="270" y="9"/>
                    </a:cubicBezTo>
                    <a:cubicBezTo>
                      <a:pt x="270" y="9"/>
                      <a:pt x="270" y="8"/>
                      <a:pt x="270" y="7"/>
                    </a:cubicBezTo>
                    <a:moveTo>
                      <a:pt x="268" y="3"/>
                    </a:moveTo>
                    <a:cubicBezTo>
                      <a:pt x="267" y="4"/>
                      <a:pt x="267" y="5"/>
                      <a:pt x="266" y="6"/>
                    </a:cubicBezTo>
                    <a:cubicBezTo>
                      <a:pt x="267" y="6"/>
                      <a:pt x="268" y="6"/>
                      <a:pt x="270" y="5"/>
                    </a:cubicBezTo>
                    <a:cubicBezTo>
                      <a:pt x="270" y="5"/>
                      <a:pt x="270" y="4"/>
                      <a:pt x="270" y="3"/>
                    </a:cubicBezTo>
                    <a:cubicBezTo>
                      <a:pt x="269" y="3"/>
                      <a:pt x="268" y="3"/>
                      <a:pt x="268" y="3"/>
                    </a:cubicBezTo>
                    <a:moveTo>
                      <a:pt x="270" y="0"/>
                    </a:moveTo>
                    <a:cubicBezTo>
                      <a:pt x="269" y="0"/>
                      <a:pt x="269" y="1"/>
                      <a:pt x="268" y="2"/>
                    </a:cubicBezTo>
                    <a:cubicBezTo>
                      <a:pt x="269" y="2"/>
                      <a:pt x="269" y="2"/>
                      <a:pt x="270" y="2"/>
                    </a:cubicBezTo>
                    <a:cubicBezTo>
                      <a:pt x="270" y="1"/>
                      <a:pt x="270" y="0"/>
                      <a:pt x="270"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42" name="Freeform 1529"/>
              <p:cNvSpPr>
                <a:spLocks noEditPoints="1"/>
              </p:cNvSpPr>
              <p:nvPr/>
            </p:nvSpPr>
            <p:spPr bwMode="auto">
              <a:xfrm>
                <a:off x="2883" y="3160"/>
                <a:ext cx="258" cy="240"/>
              </a:xfrm>
              <a:custGeom>
                <a:avLst/>
                <a:gdLst>
                  <a:gd name="T0" fmla="*/ 0 w 311"/>
                  <a:gd name="T1" fmla="*/ 290 h 290"/>
                  <a:gd name="T2" fmla="*/ 18 w 311"/>
                  <a:gd name="T3" fmla="*/ 284 h 290"/>
                  <a:gd name="T4" fmla="*/ 36 w 311"/>
                  <a:gd name="T5" fmla="*/ 275 h 290"/>
                  <a:gd name="T6" fmla="*/ 21 w 311"/>
                  <a:gd name="T7" fmla="*/ 279 h 290"/>
                  <a:gd name="T8" fmla="*/ 36 w 311"/>
                  <a:gd name="T9" fmla="*/ 275 h 290"/>
                  <a:gd name="T10" fmla="*/ 43 w 311"/>
                  <a:gd name="T11" fmla="*/ 265 h 290"/>
                  <a:gd name="T12" fmla="*/ 40 w 311"/>
                  <a:gd name="T13" fmla="*/ 273 h 290"/>
                  <a:gd name="T14" fmla="*/ 47 w 311"/>
                  <a:gd name="T15" fmla="*/ 265 h 290"/>
                  <a:gd name="T16" fmla="*/ 52 w 311"/>
                  <a:gd name="T17" fmla="*/ 263 h 290"/>
                  <a:gd name="T18" fmla="*/ 63 w 311"/>
                  <a:gd name="T19" fmla="*/ 261 h 290"/>
                  <a:gd name="T20" fmla="*/ 87 w 311"/>
                  <a:gd name="T21" fmla="*/ 182 h 290"/>
                  <a:gd name="T22" fmla="*/ 92 w 311"/>
                  <a:gd name="T23" fmla="*/ 187 h 290"/>
                  <a:gd name="T24" fmla="*/ 94 w 311"/>
                  <a:gd name="T25" fmla="*/ 177 h 290"/>
                  <a:gd name="T26" fmla="*/ 93 w 311"/>
                  <a:gd name="T27" fmla="*/ 185 h 290"/>
                  <a:gd name="T28" fmla="*/ 93 w 311"/>
                  <a:gd name="T29" fmla="*/ 187 h 290"/>
                  <a:gd name="T30" fmla="*/ 94 w 311"/>
                  <a:gd name="T31" fmla="*/ 177 h 290"/>
                  <a:gd name="T32" fmla="*/ 100 w 311"/>
                  <a:gd name="T33" fmla="*/ 173 h 290"/>
                  <a:gd name="T34" fmla="*/ 155 w 311"/>
                  <a:gd name="T35" fmla="*/ 142 h 290"/>
                  <a:gd name="T36" fmla="*/ 174 w 311"/>
                  <a:gd name="T37" fmla="*/ 118 h 290"/>
                  <a:gd name="T38" fmla="*/ 163 w 311"/>
                  <a:gd name="T39" fmla="*/ 136 h 290"/>
                  <a:gd name="T40" fmla="*/ 174 w 311"/>
                  <a:gd name="T41" fmla="*/ 118 h 290"/>
                  <a:gd name="T42" fmla="*/ 203 w 311"/>
                  <a:gd name="T43" fmla="*/ 95 h 290"/>
                  <a:gd name="T44" fmla="*/ 190 w 311"/>
                  <a:gd name="T45" fmla="*/ 115 h 290"/>
                  <a:gd name="T46" fmla="*/ 255 w 311"/>
                  <a:gd name="T47" fmla="*/ 58 h 290"/>
                  <a:gd name="T48" fmla="*/ 207 w 311"/>
                  <a:gd name="T49" fmla="*/ 91 h 290"/>
                  <a:gd name="T50" fmla="*/ 228 w 311"/>
                  <a:gd name="T51" fmla="*/ 82 h 290"/>
                  <a:gd name="T52" fmla="*/ 228 w 311"/>
                  <a:gd name="T53" fmla="*/ 82 h 290"/>
                  <a:gd name="T54" fmla="*/ 234 w 311"/>
                  <a:gd name="T55" fmla="*/ 71 h 290"/>
                  <a:gd name="T56" fmla="*/ 247 w 311"/>
                  <a:gd name="T57" fmla="*/ 66 h 290"/>
                  <a:gd name="T58" fmla="*/ 266 w 311"/>
                  <a:gd name="T59" fmla="*/ 47 h 290"/>
                  <a:gd name="T60" fmla="*/ 258 w 311"/>
                  <a:gd name="T61" fmla="*/ 48 h 290"/>
                  <a:gd name="T62" fmla="*/ 259 w 311"/>
                  <a:gd name="T63" fmla="*/ 55 h 290"/>
                  <a:gd name="T64" fmla="*/ 277 w 311"/>
                  <a:gd name="T65" fmla="*/ 37 h 290"/>
                  <a:gd name="T66" fmla="*/ 258 w 311"/>
                  <a:gd name="T67" fmla="*/ 47 h 290"/>
                  <a:gd name="T68" fmla="*/ 277 w 311"/>
                  <a:gd name="T69" fmla="*/ 37 h 290"/>
                  <a:gd name="T70" fmla="*/ 277 w 311"/>
                  <a:gd name="T71" fmla="*/ 30 h 290"/>
                  <a:gd name="T72" fmla="*/ 278 w 311"/>
                  <a:gd name="T73" fmla="*/ 36 h 290"/>
                  <a:gd name="T74" fmla="*/ 294 w 311"/>
                  <a:gd name="T75" fmla="*/ 19 h 290"/>
                  <a:gd name="T76" fmla="*/ 278 w 311"/>
                  <a:gd name="T77" fmla="*/ 30 h 290"/>
                  <a:gd name="T78" fmla="*/ 294 w 311"/>
                  <a:gd name="T79" fmla="*/ 19 h 290"/>
                  <a:gd name="T80" fmla="*/ 292 w 311"/>
                  <a:gd name="T81" fmla="*/ 17 h 290"/>
                  <a:gd name="T82" fmla="*/ 293 w 311"/>
                  <a:gd name="T83" fmla="*/ 19 h 290"/>
                  <a:gd name="T84" fmla="*/ 296 w 311"/>
                  <a:gd name="T85" fmla="*/ 17 h 290"/>
                  <a:gd name="T86" fmla="*/ 309 w 311"/>
                  <a:gd name="T87" fmla="*/ 2 h 290"/>
                  <a:gd name="T88" fmla="*/ 299 w 311"/>
                  <a:gd name="T89" fmla="*/ 14 h 290"/>
                  <a:gd name="T90" fmla="*/ 311 w 311"/>
                  <a:gd name="T91" fmla="*/ 0 h 290"/>
                  <a:gd name="T92" fmla="*/ 310 w 311"/>
                  <a:gd name="T93"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1" h="290">
                    <a:moveTo>
                      <a:pt x="17" y="281"/>
                    </a:moveTo>
                    <a:cubicBezTo>
                      <a:pt x="12" y="284"/>
                      <a:pt x="6" y="287"/>
                      <a:pt x="0" y="290"/>
                    </a:cubicBezTo>
                    <a:cubicBezTo>
                      <a:pt x="2" y="290"/>
                      <a:pt x="4" y="290"/>
                      <a:pt x="6" y="290"/>
                    </a:cubicBezTo>
                    <a:cubicBezTo>
                      <a:pt x="10" y="288"/>
                      <a:pt x="14" y="286"/>
                      <a:pt x="18" y="284"/>
                    </a:cubicBezTo>
                    <a:cubicBezTo>
                      <a:pt x="18" y="283"/>
                      <a:pt x="18" y="282"/>
                      <a:pt x="17" y="281"/>
                    </a:cubicBezTo>
                    <a:moveTo>
                      <a:pt x="36" y="275"/>
                    </a:moveTo>
                    <a:cubicBezTo>
                      <a:pt x="33" y="276"/>
                      <a:pt x="29" y="276"/>
                      <a:pt x="26" y="276"/>
                    </a:cubicBezTo>
                    <a:cubicBezTo>
                      <a:pt x="24" y="277"/>
                      <a:pt x="23" y="278"/>
                      <a:pt x="21" y="279"/>
                    </a:cubicBezTo>
                    <a:cubicBezTo>
                      <a:pt x="21" y="280"/>
                      <a:pt x="21" y="281"/>
                      <a:pt x="22" y="282"/>
                    </a:cubicBezTo>
                    <a:cubicBezTo>
                      <a:pt x="27" y="280"/>
                      <a:pt x="31" y="278"/>
                      <a:pt x="36" y="275"/>
                    </a:cubicBezTo>
                    <a:moveTo>
                      <a:pt x="47" y="265"/>
                    </a:moveTo>
                    <a:cubicBezTo>
                      <a:pt x="46" y="265"/>
                      <a:pt x="44" y="265"/>
                      <a:pt x="43" y="265"/>
                    </a:cubicBezTo>
                    <a:cubicBezTo>
                      <a:pt x="39" y="268"/>
                      <a:pt x="35" y="271"/>
                      <a:pt x="30" y="274"/>
                    </a:cubicBezTo>
                    <a:cubicBezTo>
                      <a:pt x="33" y="274"/>
                      <a:pt x="37" y="273"/>
                      <a:pt x="40" y="273"/>
                    </a:cubicBezTo>
                    <a:cubicBezTo>
                      <a:pt x="42" y="272"/>
                      <a:pt x="45" y="271"/>
                      <a:pt x="47" y="270"/>
                    </a:cubicBezTo>
                    <a:cubicBezTo>
                      <a:pt x="47" y="268"/>
                      <a:pt x="47" y="266"/>
                      <a:pt x="47" y="265"/>
                    </a:cubicBezTo>
                    <a:moveTo>
                      <a:pt x="63" y="261"/>
                    </a:moveTo>
                    <a:cubicBezTo>
                      <a:pt x="59" y="262"/>
                      <a:pt x="56" y="263"/>
                      <a:pt x="52" y="263"/>
                    </a:cubicBezTo>
                    <a:cubicBezTo>
                      <a:pt x="52" y="265"/>
                      <a:pt x="52" y="266"/>
                      <a:pt x="52" y="267"/>
                    </a:cubicBezTo>
                    <a:cubicBezTo>
                      <a:pt x="56" y="265"/>
                      <a:pt x="59" y="263"/>
                      <a:pt x="63" y="261"/>
                    </a:cubicBezTo>
                    <a:moveTo>
                      <a:pt x="93" y="178"/>
                    </a:moveTo>
                    <a:cubicBezTo>
                      <a:pt x="91" y="179"/>
                      <a:pt x="89" y="181"/>
                      <a:pt x="87" y="182"/>
                    </a:cubicBezTo>
                    <a:cubicBezTo>
                      <a:pt x="86" y="183"/>
                      <a:pt x="84" y="184"/>
                      <a:pt x="83" y="185"/>
                    </a:cubicBezTo>
                    <a:cubicBezTo>
                      <a:pt x="92" y="187"/>
                      <a:pt x="92" y="187"/>
                      <a:pt x="92" y="187"/>
                    </a:cubicBezTo>
                    <a:cubicBezTo>
                      <a:pt x="93" y="178"/>
                      <a:pt x="93" y="178"/>
                      <a:pt x="93" y="178"/>
                    </a:cubicBezTo>
                    <a:moveTo>
                      <a:pt x="94" y="177"/>
                    </a:moveTo>
                    <a:cubicBezTo>
                      <a:pt x="94" y="178"/>
                      <a:pt x="94" y="178"/>
                      <a:pt x="93" y="178"/>
                    </a:cubicBezTo>
                    <a:cubicBezTo>
                      <a:pt x="93" y="185"/>
                      <a:pt x="93" y="185"/>
                      <a:pt x="93" y="185"/>
                    </a:cubicBezTo>
                    <a:cubicBezTo>
                      <a:pt x="92" y="185"/>
                      <a:pt x="92" y="186"/>
                      <a:pt x="92" y="187"/>
                    </a:cubicBezTo>
                    <a:cubicBezTo>
                      <a:pt x="93" y="187"/>
                      <a:pt x="93" y="187"/>
                      <a:pt x="93" y="187"/>
                    </a:cubicBezTo>
                    <a:cubicBezTo>
                      <a:pt x="97" y="184"/>
                      <a:pt x="102" y="181"/>
                      <a:pt x="106" y="177"/>
                    </a:cubicBezTo>
                    <a:cubicBezTo>
                      <a:pt x="102" y="177"/>
                      <a:pt x="98" y="177"/>
                      <a:pt x="94" y="177"/>
                    </a:cubicBezTo>
                    <a:moveTo>
                      <a:pt x="144" y="142"/>
                    </a:moveTo>
                    <a:cubicBezTo>
                      <a:pt x="130" y="152"/>
                      <a:pt x="115" y="163"/>
                      <a:pt x="100" y="173"/>
                    </a:cubicBezTo>
                    <a:cubicBezTo>
                      <a:pt x="104" y="173"/>
                      <a:pt x="108" y="173"/>
                      <a:pt x="112" y="174"/>
                    </a:cubicBezTo>
                    <a:cubicBezTo>
                      <a:pt x="126" y="164"/>
                      <a:pt x="140" y="153"/>
                      <a:pt x="155" y="142"/>
                    </a:cubicBezTo>
                    <a:cubicBezTo>
                      <a:pt x="151" y="142"/>
                      <a:pt x="148" y="142"/>
                      <a:pt x="144" y="142"/>
                    </a:cubicBezTo>
                    <a:moveTo>
                      <a:pt x="174" y="118"/>
                    </a:moveTo>
                    <a:cubicBezTo>
                      <a:pt x="167" y="124"/>
                      <a:pt x="160" y="130"/>
                      <a:pt x="152" y="135"/>
                    </a:cubicBezTo>
                    <a:cubicBezTo>
                      <a:pt x="156" y="135"/>
                      <a:pt x="159" y="136"/>
                      <a:pt x="163" y="136"/>
                    </a:cubicBezTo>
                    <a:cubicBezTo>
                      <a:pt x="171" y="130"/>
                      <a:pt x="178" y="124"/>
                      <a:pt x="186" y="118"/>
                    </a:cubicBezTo>
                    <a:cubicBezTo>
                      <a:pt x="182" y="118"/>
                      <a:pt x="178" y="118"/>
                      <a:pt x="174" y="118"/>
                    </a:cubicBezTo>
                    <a:moveTo>
                      <a:pt x="215" y="94"/>
                    </a:moveTo>
                    <a:cubicBezTo>
                      <a:pt x="211" y="94"/>
                      <a:pt x="207" y="94"/>
                      <a:pt x="203" y="95"/>
                    </a:cubicBezTo>
                    <a:cubicBezTo>
                      <a:pt x="195" y="101"/>
                      <a:pt x="186" y="108"/>
                      <a:pt x="178" y="115"/>
                    </a:cubicBezTo>
                    <a:cubicBezTo>
                      <a:pt x="182" y="115"/>
                      <a:pt x="186" y="115"/>
                      <a:pt x="190" y="115"/>
                    </a:cubicBezTo>
                    <a:cubicBezTo>
                      <a:pt x="198" y="108"/>
                      <a:pt x="207" y="101"/>
                      <a:pt x="215" y="94"/>
                    </a:cubicBezTo>
                    <a:moveTo>
                      <a:pt x="255" y="58"/>
                    </a:moveTo>
                    <a:cubicBezTo>
                      <a:pt x="252" y="58"/>
                      <a:pt x="249" y="58"/>
                      <a:pt x="245" y="59"/>
                    </a:cubicBezTo>
                    <a:cubicBezTo>
                      <a:pt x="233" y="69"/>
                      <a:pt x="221" y="80"/>
                      <a:pt x="207" y="91"/>
                    </a:cubicBezTo>
                    <a:cubicBezTo>
                      <a:pt x="211" y="91"/>
                      <a:pt x="215" y="91"/>
                      <a:pt x="219" y="90"/>
                    </a:cubicBezTo>
                    <a:cubicBezTo>
                      <a:pt x="222" y="88"/>
                      <a:pt x="225" y="85"/>
                      <a:pt x="228" y="82"/>
                    </a:cubicBezTo>
                    <a:cubicBezTo>
                      <a:pt x="224" y="83"/>
                      <a:pt x="224" y="83"/>
                      <a:pt x="224" y="83"/>
                    </a:cubicBezTo>
                    <a:cubicBezTo>
                      <a:pt x="228" y="82"/>
                      <a:pt x="228" y="82"/>
                      <a:pt x="228" y="82"/>
                    </a:cubicBezTo>
                    <a:cubicBezTo>
                      <a:pt x="232" y="79"/>
                      <a:pt x="237" y="75"/>
                      <a:pt x="241" y="71"/>
                    </a:cubicBezTo>
                    <a:cubicBezTo>
                      <a:pt x="234" y="71"/>
                      <a:pt x="234" y="71"/>
                      <a:pt x="234" y="71"/>
                    </a:cubicBezTo>
                    <a:cubicBezTo>
                      <a:pt x="241" y="71"/>
                      <a:pt x="241" y="71"/>
                      <a:pt x="241" y="71"/>
                    </a:cubicBezTo>
                    <a:cubicBezTo>
                      <a:pt x="243" y="69"/>
                      <a:pt x="245" y="67"/>
                      <a:pt x="247" y="66"/>
                    </a:cubicBezTo>
                    <a:cubicBezTo>
                      <a:pt x="250" y="63"/>
                      <a:pt x="253" y="60"/>
                      <a:pt x="255" y="58"/>
                    </a:cubicBezTo>
                    <a:moveTo>
                      <a:pt x="266" y="47"/>
                    </a:moveTo>
                    <a:cubicBezTo>
                      <a:pt x="264" y="47"/>
                      <a:pt x="262" y="48"/>
                      <a:pt x="260" y="48"/>
                    </a:cubicBezTo>
                    <a:cubicBezTo>
                      <a:pt x="258" y="48"/>
                      <a:pt x="258" y="48"/>
                      <a:pt x="258" y="48"/>
                    </a:cubicBezTo>
                    <a:cubicBezTo>
                      <a:pt x="255" y="50"/>
                      <a:pt x="252" y="53"/>
                      <a:pt x="249" y="55"/>
                    </a:cubicBezTo>
                    <a:cubicBezTo>
                      <a:pt x="252" y="55"/>
                      <a:pt x="256" y="55"/>
                      <a:pt x="259" y="55"/>
                    </a:cubicBezTo>
                    <a:cubicBezTo>
                      <a:pt x="261" y="52"/>
                      <a:pt x="264" y="50"/>
                      <a:pt x="266" y="47"/>
                    </a:cubicBezTo>
                    <a:moveTo>
                      <a:pt x="277" y="37"/>
                    </a:moveTo>
                    <a:cubicBezTo>
                      <a:pt x="274" y="37"/>
                      <a:pt x="272" y="37"/>
                      <a:pt x="270" y="37"/>
                    </a:cubicBezTo>
                    <a:cubicBezTo>
                      <a:pt x="266" y="40"/>
                      <a:pt x="262" y="44"/>
                      <a:pt x="258" y="47"/>
                    </a:cubicBezTo>
                    <a:cubicBezTo>
                      <a:pt x="261" y="47"/>
                      <a:pt x="264" y="47"/>
                      <a:pt x="267" y="47"/>
                    </a:cubicBezTo>
                    <a:cubicBezTo>
                      <a:pt x="270" y="44"/>
                      <a:pt x="273" y="40"/>
                      <a:pt x="277" y="37"/>
                    </a:cubicBezTo>
                    <a:moveTo>
                      <a:pt x="283" y="30"/>
                    </a:moveTo>
                    <a:cubicBezTo>
                      <a:pt x="281" y="30"/>
                      <a:pt x="279" y="30"/>
                      <a:pt x="277" y="30"/>
                    </a:cubicBezTo>
                    <a:cubicBezTo>
                      <a:pt x="275" y="32"/>
                      <a:pt x="273" y="34"/>
                      <a:pt x="270" y="37"/>
                    </a:cubicBezTo>
                    <a:cubicBezTo>
                      <a:pt x="273" y="36"/>
                      <a:pt x="275" y="36"/>
                      <a:pt x="278" y="36"/>
                    </a:cubicBezTo>
                    <a:cubicBezTo>
                      <a:pt x="280" y="34"/>
                      <a:pt x="282" y="32"/>
                      <a:pt x="283" y="30"/>
                    </a:cubicBezTo>
                    <a:moveTo>
                      <a:pt x="294" y="19"/>
                    </a:moveTo>
                    <a:cubicBezTo>
                      <a:pt x="290" y="19"/>
                      <a:pt x="290" y="19"/>
                      <a:pt x="290" y="19"/>
                    </a:cubicBezTo>
                    <a:cubicBezTo>
                      <a:pt x="286" y="23"/>
                      <a:pt x="282" y="26"/>
                      <a:pt x="278" y="30"/>
                    </a:cubicBezTo>
                    <a:cubicBezTo>
                      <a:pt x="280" y="30"/>
                      <a:pt x="282" y="29"/>
                      <a:pt x="284" y="29"/>
                    </a:cubicBezTo>
                    <a:cubicBezTo>
                      <a:pt x="288" y="26"/>
                      <a:pt x="291" y="22"/>
                      <a:pt x="294" y="19"/>
                    </a:cubicBezTo>
                    <a:moveTo>
                      <a:pt x="296" y="17"/>
                    </a:moveTo>
                    <a:cubicBezTo>
                      <a:pt x="295" y="17"/>
                      <a:pt x="294" y="17"/>
                      <a:pt x="292" y="17"/>
                    </a:cubicBezTo>
                    <a:cubicBezTo>
                      <a:pt x="291" y="18"/>
                      <a:pt x="291" y="18"/>
                      <a:pt x="290" y="19"/>
                    </a:cubicBezTo>
                    <a:cubicBezTo>
                      <a:pt x="293" y="19"/>
                      <a:pt x="293" y="19"/>
                      <a:pt x="293" y="19"/>
                    </a:cubicBezTo>
                    <a:cubicBezTo>
                      <a:pt x="293" y="19"/>
                      <a:pt x="294" y="18"/>
                      <a:pt x="295" y="18"/>
                    </a:cubicBezTo>
                    <a:cubicBezTo>
                      <a:pt x="295" y="18"/>
                      <a:pt x="296" y="17"/>
                      <a:pt x="296" y="17"/>
                    </a:cubicBezTo>
                    <a:moveTo>
                      <a:pt x="309" y="2"/>
                    </a:moveTo>
                    <a:cubicBezTo>
                      <a:pt x="309" y="2"/>
                      <a:pt x="309" y="2"/>
                      <a:pt x="309" y="2"/>
                    </a:cubicBezTo>
                    <a:cubicBezTo>
                      <a:pt x="304" y="6"/>
                      <a:pt x="300" y="10"/>
                      <a:pt x="295" y="14"/>
                    </a:cubicBezTo>
                    <a:cubicBezTo>
                      <a:pt x="296" y="14"/>
                      <a:pt x="298" y="14"/>
                      <a:pt x="299" y="14"/>
                    </a:cubicBezTo>
                    <a:cubicBezTo>
                      <a:pt x="302" y="10"/>
                      <a:pt x="306" y="6"/>
                      <a:pt x="309" y="2"/>
                    </a:cubicBezTo>
                    <a:moveTo>
                      <a:pt x="311" y="0"/>
                    </a:moveTo>
                    <a:cubicBezTo>
                      <a:pt x="311" y="0"/>
                      <a:pt x="310" y="1"/>
                      <a:pt x="310" y="1"/>
                    </a:cubicBezTo>
                    <a:cubicBezTo>
                      <a:pt x="310" y="1"/>
                      <a:pt x="310" y="1"/>
                      <a:pt x="310" y="1"/>
                    </a:cubicBezTo>
                    <a:cubicBezTo>
                      <a:pt x="310" y="1"/>
                      <a:pt x="311" y="0"/>
                      <a:pt x="311"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43" name="Freeform 1530"/>
              <p:cNvSpPr>
                <a:spLocks noEditPoints="1"/>
              </p:cNvSpPr>
              <p:nvPr/>
            </p:nvSpPr>
            <p:spPr bwMode="auto">
              <a:xfrm>
                <a:off x="2825" y="3400"/>
                <a:ext cx="63" cy="23"/>
              </a:xfrm>
              <a:custGeom>
                <a:avLst/>
                <a:gdLst>
                  <a:gd name="T0" fmla="*/ 17 w 76"/>
                  <a:gd name="T1" fmla="*/ 21 h 27"/>
                  <a:gd name="T2" fmla="*/ 0 w 76"/>
                  <a:gd name="T3" fmla="*/ 27 h 27"/>
                  <a:gd name="T4" fmla="*/ 1 w 76"/>
                  <a:gd name="T5" fmla="*/ 27 h 27"/>
                  <a:gd name="T6" fmla="*/ 18 w 76"/>
                  <a:gd name="T7" fmla="*/ 22 h 27"/>
                  <a:gd name="T8" fmla="*/ 17 w 76"/>
                  <a:gd name="T9" fmla="*/ 21 h 27"/>
                  <a:gd name="T10" fmla="*/ 32 w 76"/>
                  <a:gd name="T11" fmla="*/ 17 h 27"/>
                  <a:gd name="T12" fmla="*/ 28 w 76"/>
                  <a:gd name="T13" fmla="*/ 18 h 27"/>
                  <a:gd name="T14" fmla="*/ 20 w 76"/>
                  <a:gd name="T15" fmla="*/ 20 h 27"/>
                  <a:gd name="T16" fmla="*/ 21 w 76"/>
                  <a:gd name="T17" fmla="*/ 21 h 27"/>
                  <a:gd name="T18" fmla="*/ 32 w 76"/>
                  <a:gd name="T19" fmla="*/ 17 h 27"/>
                  <a:gd name="T20" fmla="*/ 51 w 76"/>
                  <a:gd name="T21" fmla="*/ 9 h 27"/>
                  <a:gd name="T22" fmla="*/ 36 w 76"/>
                  <a:gd name="T23" fmla="*/ 14 h 27"/>
                  <a:gd name="T24" fmla="*/ 39 w 76"/>
                  <a:gd name="T25" fmla="*/ 14 h 27"/>
                  <a:gd name="T26" fmla="*/ 51 w 76"/>
                  <a:gd name="T27" fmla="*/ 10 h 27"/>
                  <a:gd name="T28" fmla="*/ 51 w 76"/>
                  <a:gd name="T29" fmla="*/ 9 h 27"/>
                  <a:gd name="T30" fmla="*/ 76 w 76"/>
                  <a:gd name="T31" fmla="*/ 0 h 27"/>
                  <a:gd name="T32" fmla="*/ 70 w 76"/>
                  <a:gd name="T33" fmla="*/ 0 h 27"/>
                  <a:gd name="T34" fmla="*/ 54 w 76"/>
                  <a:gd name="T35" fmla="*/ 7 h 27"/>
                  <a:gd name="T36" fmla="*/ 55 w 76"/>
                  <a:gd name="T37" fmla="*/ 9 h 27"/>
                  <a:gd name="T38" fmla="*/ 76 w 76"/>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27">
                    <a:moveTo>
                      <a:pt x="17" y="21"/>
                    </a:moveTo>
                    <a:cubicBezTo>
                      <a:pt x="12" y="23"/>
                      <a:pt x="6" y="25"/>
                      <a:pt x="0" y="27"/>
                    </a:cubicBezTo>
                    <a:cubicBezTo>
                      <a:pt x="1" y="27"/>
                      <a:pt x="1" y="27"/>
                      <a:pt x="1" y="27"/>
                    </a:cubicBezTo>
                    <a:cubicBezTo>
                      <a:pt x="7" y="25"/>
                      <a:pt x="12" y="24"/>
                      <a:pt x="18" y="22"/>
                    </a:cubicBezTo>
                    <a:cubicBezTo>
                      <a:pt x="18" y="22"/>
                      <a:pt x="18" y="21"/>
                      <a:pt x="17" y="21"/>
                    </a:cubicBezTo>
                    <a:moveTo>
                      <a:pt x="32" y="17"/>
                    </a:moveTo>
                    <a:cubicBezTo>
                      <a:pt x="30" y="17"/>
                      <a:pt x="29" y="17"/>
                      <a:pt x="28" y="18"/>
                    </a:cubicBezTo>
                    <a:cubicBezTo>
                      <a:pt x="25" y="18"/>
                      <a:pt x="23" y="19"/>
                      <a:pt x="20" y="20"/>
                    </a:cubicBezTo>
                    <a:cubicBezTo>
                      <a:pt x="20" y="20"/>
                      <a:pt x="21" y="21"/>
                      <a:pt x="21" y="21"/>
                    </a:cubicBezTo>
                    <a:cubicBezTo>
                      <a:pt x="24" y="20"/>
                      <a:pt x="28" y="18"/>
                      <a:pt x="32" y="17"/>
                    </a:cubicBezTo>
                    <a:moveTo>
                      <a:pt x="51" y="9"/>
                    </a:moveTo>
                    <a:cubicBezTo>
                      <a:pt x="46" y="11"/>
                      <a:pt x="41" y="13"/>
                      <a:pt x="36" y="14"/>
                    </a:cubicBezTo>
                    <a:cubicBezTo>
                      <a:pt x="37" y="14"/>
                      <a:pt x="38" y="14"/>
                      <a:pt x="39" y="14"/>
                    </a:cubicBezTo>
                    <a:cubicBezTo>
                      <a:pt x="43" y="13"/>
                      <a:pt x="47" y="11"/>
                      <a:pt x="51" y="10"/>
                    </a:cubicBezTo>
                    <a:cubicBezTo>
                      <a:pt x="51" y="9"/>
                      <a:pt x="51" y="9"/>
                      <a:pt x="51" y="9"/>
                    </a:cubicBezTo>
                    <a:moveTo>
                      <a:pt x="76" y="0"/>
                    </a:moveTo>
                    <a:cubicBezTo>
                      <a:pt x="74" y="0"/>
                      <a:pt x="72" y="0"/>
                      <a:pt x="70" y="0"/>
                    </a:cubicBezTo>
                    <a:cubicBezTo>
                      <a:pt x="65" y="2"/>
                      <a:pt x="60" y="5"/>
                      <a:pt x="54" y="7"/>
                    </a:cubicBezTo>
                    <a:cubicBezTo>
                      <a:pt x="54" y="8"/>
                      <a:pt x="54" y="8"/>
                      <a:pt x="55" y="9"/>
                    </a:cubicBezTo>
                    <a:cubicBezTo>
                      <a:pt x="62" y="6"/>
                      <a:pt x="69" y="3"/>
                      <a:pt x="76" y="0"/>
                    </a:cubicBezTo>
                  </a:path>
                </a:pathLst>
              </a:custGeom>
              <a:solidFill>
                <a:srgbClr val="45050D"/>
              </a:solidFill>
              <a:ln>
                <a:noFill/>
              </a:ln>
            </p:spPr>
            <p:txBody>
              <a:bodyPr vert="horz" wrap="square" lIns="91440" tIns="45720" rIns="91440" bIns="45720" numCol="1" anchor="t" anchorCtr="0" compatLnSpc="1"/>
              <a:lstStyle/>
              <a:p>
                <a:endParaRPr lang="zh-CN" altLang="en-US"/>
              </a:p>
            </p:txBody>
          </p:sp>
          <p:sp>
            <p:nvSpPr>
              <p:cNvPr id="1844" name="Freeform 1531"/>
              <p:cNvSpPr/>
              <p:nvPr/>
            </p:nvSpPr>
            <p:spPr bwMode="auto">
              <a:xfrm>
                <a:off x="2713" y="3428"/>
                <a:ext cx="10" cy="3"/>
              </a:xfrm>
              <a:custGeom>
                <a:avLst/>
                <a:gdLst>
                  <a:gd name="T0" fmla="*/ 11 w 12"/>
                  <a:gd name="T1" fmla="*/ 0 h 4"/>
                  <a:gd name="T2" fmla="*/ 0 w 12"/>
                  <a:gd name="T3" fmla="*/ 4 h 4"/>
                  <a:gd name="T4" fmla="*/ 1 w 12"/>
                  <a:gd name="T5" fmla="*/ 4 h 4"/>
                  <a:gd name="T6" fmla="*/ 12 w 12"/>
                  <a:gd name="T7" fmla="*/ 1 h 4"/>
                  <a:gd name="T8" fmla="*/ 12 w 12"/>
                  <a:gd name="T9" fmla="*/ 0 h 4"/>
                  <a:gd name="T10" fmla="*/ 11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11" y="0"/>
                    </a:moveTo>
                    <a:cubicBezTo>
                      <a:pt x="8" y="1"/>
                      <a:pt x="4" y="3"/>
                      <a:pt x="0" y="4"/>
                    </a:cubicBezTo>
                    <a:cubicBezTo>
                      <a:pt x="1" y="4"/>
                      <a:pt x="1" y="4"/>
                      <a:pt x="1" y="4"/>
                    </a:cubicBezTo>
                    <a:cubicBezTo>
                      <a:pt x="5" y="3"/>
                      <a:pt x="9" y="2"/>
                      <a:pt x="12" y="1"/>
                    </a:cubicBezTo>
                    <a:cubicBezTo>
                      <a:pt x="12" y="0"/>
                      <a:pt x="12" y="0"/>
                      <a:pt x="12" y="0"/>
                    </a:cubicBezTo>
                    <a:cubicBezTo>
                      <a:pt x="11" y="0"/>
                      <a:pt x="11" y="0"/>
                      <a:pt x="11"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45" name="Freeform 1532"/>
              <p:cNvSpPr/>
              <p:nvPr/>
            </p:nvSpPr>
            <p:spPr bwMode="auto">
              <a:xfrm>
                <a:off x="2712" y="3429"/>
                <a:ext cx="12" cy="2"/>
              </a:xfrm>
              <a:custGeom>
                <a:avLst/>
                <a:gdLst>
                  <a:gd name="T0" fmla="*/ 13 w 14"/>
                  <a:gd name="T1" fmla="*/ 0 h 3"/>
                  <a:gd name="T2" fmla="*/ 2 w 14"/>
                  <a:gd name="T3" fmla="*/ 3 h 3"/>
                  <a:gd name="T4" fmla="*/ 1 w 14"/>
                  <a:gd name="T5" fmla="*/ 3 h 3"/>
                  <a:gd name="T6" fmla="*/ 0 w 14"/>
                  <a:gd name="T7" fmla="*/ 3 h 3"/>
                  <a:gd name="T8" fmla="*/ 14 w 14"/>
                  <a:gd name="T9" fmla="*/ 1 h 3"/>
                  <a:gd name="T10" fmla="*/ 13 w 14"/>
                  <a:gd name="T11" fmla="*/ 0 h 3"/>
                </a:gdLst>
                <a:ahLst/>
                <a:cxnLst>
                  <a:cxn ang="0">
                    <a:pos x="T0" y="T1"/>
                  </a:cxn>
                  <a:cxn ang="0">
                    <a:pos x="T2" y="T3"/>
                  </a:cxn>
                  <a:cxn ang="0">
                    <a:pos x="T4" y="T5"/>
                  </a:cxn>
                  <a:cxn ang="0">
                    <a:pos x="T6" y="T7"/>
                  </a:cxn>
                  <a:cxn ang="0">
                    <a:pos x="T8" y="T9"/>
                  </a:cxn>
                  <a:cxn ang="0">
                    <a:pos x="T10" y="T11"/>
                  </a:cxn>
                </a:cxnLst>
                <a:rect l="0" t="0" r="r" b="b"/>
                <a:pathLst>
                  <a:path w="14" h="3">
                    <a:moveTo>
                      <a:pt x="13" y="0"/>
                    </a:moveTo>
                    <a:cubicBezTo>
                      <a:pt x="10" y="1"/>
                      <a:pt x="6" y="2"/>
                      <a:pt x="2" y="3"/>
                    </a:cubicBezTo>
                    <a:cubicBezTo>
                      <a:pt x="2" y="3"/>
                      <a:pt x="2" y="3"/>
                      <a:pt x="1" y="3"/>
                    </a:cubicBezTo>
                    <a:cubicBezTo>
                      <a:pt x="1" y="3"/>
                      <a:pt x="1" y="3"/>
                      <a:pt x="0" y="3"/>
                    </a:cubicBezTo>
                    <a:cubicBezTo>
                      <a:pt x="5" y="2"/>
                      <a:pt x="9" y="1"/>
                      <a:pt x="14" y="1"/>
                    </a:cubicBezTo>
                    <a:cubicBezTo>
                      <a:pt x="14" y="0"/>
                      <a:pt x="13" y="0"/>
                      <a:pt x="13" y="0"/>
                    </a:cubicBezTo>
                  </a:path>
                </a:pathLst>
              </a:custGeom>
              <a:solidFill>
                <a:srgbClr val="45050D"/>
              </a:solidFill>
              <a:ln>
                <a:noFill/>
              </a:ln>
            </p:spPr>
            <p:txBody>
              <a:bodyPr vert="horz" wrap="square" lIns="91440" tIns="45720" rIns="91440" bIns="45720" numCol="1" anchor="t" anchorCtr="0" compatLnSpc="1"/>
              <a:lstStyle/>
              <a:p>
                <a:endParaRPr lang="zh-CN" altLang="en-US"/>
              </a:p>
            </p:txBody>
          </p:sp>
          <p:sp>
            <p:nvSpPr>
              <p:cNvPr id="1846" name="Freeform 1533"/>
              <p:cNvSpPr>
                <a:spLocks noEditPoints="1"/>
              </p:cNvSpPr>
              <p:nvPr/>
            </p:nvSpPr>
            <p:spPr bwMode="auto">
              <a:xfrm>
                <a:off x="2919" y="3146"/>
                <a:ext cx="243" cy="234"/>
              </a:xfrm>
              <a:custGeom>
                <a:avLst/>
                <a:gdLst>
                  <a:gd name="T0" fmla="*/ 4 w 294"/>
                  <a:gd name="T1" fmla="*/ 281 h 281"/>
                  <a:gd name="T2" fmla="*/ 16 w 294"/>
                  <a:gd name="T3" fmla="*/ 268 h 281"/>
                  <a:gd name="T4" fmla="*/ 20 w 294"/>
                  <a:gd name="T5" fmla="*/ 277 h 281"/>
                  <a:gd name="T6" fmla="*/ 39 w 294"/>
                  <a:gd name="T7" fmla="*/ 255 h 281"/>
                  <a:gd name="T8" fmla="*/ 31 w 294"/>
                  <a:gd name="T9" fmla="*/ 258 h 281"/>
                  <a:gd name="T10" fmla="*/ 55 w 294"/>
                  <a:gd name="T11" fmla="*/ 254 h 281"/>
                  <a:gd name="T12" fmla="*/ 50 w 294"/>
                  <a:gd name="T13" fmla="*/ 258 h 281"/>
                  <a:gd name="T14" fmla="*/ 84 w 294"/>
                  <a:gd name="T15" fmla="*/ 232 h 281"/>
                  <a:gd name="T16" fmla="*/ 85 w 294"/>
                  <a:gd name="T17" fmla="*/ 234 h 281"/>
                  <a:gd name="T18" fmla="*/ 107 w 294"/>
                  <a:gd name="T19" fmla="*/ 211 h 281"/>
                  <a:gd name="T20" fmla="*/ 118 w 294"/>
                  <a:gd name="T21" fmla="*/ 196 h 281"/>
                  <a:gd name="T22" fmla="*/ 59 w 294"/>
                  <a:gd name="T23" fmla="*/ 204 h 281"/>
                  <a:gd name="T24" fmla="*/ 86 w 294"/>
                  <a:gd name="T25" fmla="*/ 229 h 281"/>
                  <a:gd name="T26" fmla="*/ 106 w 294"/>
                  <a:gd name="T27" fmla="*/ 211 h 281"/>
                  <a:gd name="T28" fmla="*/ 112 w 294"/>
                  <a:gd name="T29" fmla="*/ 158 h 281"/>
                  <a:gd name="T30" fmla="*/ 130 w 294"/>
                  <a:gd name="T31" fmla="*/ 178 h 281"/>
                  <a:gd name="T32" fmla="*/ 137 w 294"/>
                  <a:gd name="T33" fmla="*/ 193 h 281"/>
                  <a:gd name="T34" fmla="*/ 143 w 294"/>
                  <a:gd name="T35" fmla="*/ 134 h 281"/>
                  <a:gd name="T36" fmla="*/ 199 w 294"/>
                  <a:gd name="T37" fmla="*/ 136 h 281"/>
                  <a:gd name="T38" fmla="*/ 172 w 294"/>
                  <a:gd name="T39" fmla="*/ 110 h 281"/>
                  <a:gd name="T40" fmla="*/ 204 w 294"/>
                  <a:gd name="T41" fmla="*/ 131 h 281"/>
                  <a:gd name="T42" fmla="*/ 194 w 294"/>
                  <a:gd name="T43" fmla="*/ 98 h 281"/>
                  <a:gd name="T44" fmla="*/ 228 w 294"/>
                  <a:gd name="T45" fmla="*/ 104 h 281"/>
                  <a:gd name="T46" fmla="*/ 204 w 294"/>
                  <a:gd name="T47" fmla="*/ 87 h 281"/>
                  <a:gd name="T48" fmla="*/ 188 w 294"/>
                  <a:gd name="T49" fmla="*/ 98 h 281"/>
                  <a:gd name="T50" fmla="*/ 242 w 294"/>
                  <a:gd name="T51" fmla="*/ 87 h 281"/>
                  <a:gd name="T52" fmla="*/ 212 w 294"/>
                  <a:gd name="T53" fmla="*/ 74 h 281"/>
                  <a:gd name="T54" fmla="*/ 198 w 294"/>
                  <a:gd name="T55" fmla="*/ 87 h 281"/>
                  <a:gd name="T56" fmla="*/ 224 w 294"/>
                  <a:gd name="T57" fmla="*/ 80 h 281"/>
                  <a:gd name="T58" fmla="*/ 251 w 294"/>
                  <a:gd name="T59" fmla="*/ 76 h 281"/>
                  <a:gd name="T60" fmla="*/ 223 w 294"/>
                  <a:gd name="T61" fmla="*/ 63 h 281"/>
                  <a:gd name="T62" fmla="*/ 260 w 294"/>
                  <a:gd name="T63" fmla="*/ 64 h 281"/>
                  <a:gd name="T64" fmla="*/ 234 w 294"/>
                  <a:gd name="T65" fmla="*/ 53 h 281"/>
                  <a:gd name="T66" fmla="*/ 268 w 294"/>
                  <a:gd name="T67" fmla="*/ 54 h 281"/>
                  <a:gd name="T68" fmla="*/ 240 w 294"/>
                  <a:gd name="T69" fmla="*/ 46 h 281"/>
                  <a:gd name="T70" fmla="*/ 270 w 294"/>
                  <a:gd name="T71" fmla="*/ 51 h 281"/>
                  <a:gd name="T72" fmla="*/ 261 w 294"/>
                  <a:gd name="T73" fmla="*/ 34 h 281"/>
                  <a:gd name="T74" fmla="*/ 241 w 294"/>
                  <a:gd name="T75" fmla="*/ 45 h 281"/>
                  <a:gd name="T76" fmla="*/ 261 w 294"/>
                  <a:gd name="T77" fmla="*/ 34 h 281"/>
                  <a:gd name="T78" fmla="*/ 252 w 294"/>
                  <a:gd name="T79" fmla="*/ 34 h 281"/>
                  <a:gd name="T80" fmla="*/ 285 w 294"/>
                  <a:gd name="T81" fmla="*/ 30 h 281"/>
                  <a:gd name="T82" fmla="*/ 256 w 294"/>
                  <a:gd name="T83" fmla="*/ 30 h 281"/>
                  <a:gd name="T84" fmla="*/ 282 w 294"/>
                  <a:gd name="T85" fmla="*/ 25 h 281"/>
                  <a:gd name="T86" fmla="*/ 288 w 294"/>
                  <a:gd name="T87" fmla="*/ 25 h 281"/>
                  <a:gd name="T88" fmla="*/ 279 w 294"/>
                  <a:gd name="T89" fmla="*/ 7 h 281"/>
                  <a:gd name="T90" fmla="*/ 291 w 294"/>
                  <a:gd name="T91" fmla="*/ 15 h 281"/>
                  <a:gd name="T92" fmla="*/ 294 w 294"/>
                  <a:gd name="T93" fmla="*/ 0 h 281"/>
                  <a:gd name="T94" fmla="*/ 292 w 294"/>
                  <a:gd name="T95" fmla="*/ 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4" h="281">
                    <a:moveTo>
                      <a:pt x="4" y="278"/>
                    </a:moveTo>
                    <a:cubicBezTo>
                      <a:pt x="3" y="279"/>
                      <a:pt x="1" y="280"/>
                      <a:pt x="0" y="281"/>
                    </a:cubicBezTo>
                    <a:cubicBezTo>
                      <a:pt x="1" y="281"/>
                      <a:pt x="3" y="281"/>
                      <a:pt x="4" y="281"/>
                    </a:cubicBezTo>
                    <a:cubicBezTo>
                      <a:pt x="4" y="280"/>
                      <a:pt x="4" y="279"/>
                      <a:pt x="4" y="278"/>
                    </a:cubicBezTo>
                    <a:moveTo>
                      <a:pt x="35" y="266"/>
                    </a:moveTo>
                    <a:cubicBezTo>
                      <a:pt x="29" y="266"/>
                      <a:pt x="23" y="267"/>
                      <a:pt x="16" y="268"/>
                    </a:cubicBezTo>
                    <a:cubicBezTo>
                      <a:pt x="14" y="270"/>
                      <a:pt x="12" y="272"/>
                      <a:pt x="9" y="274"/>
                    </a:cubicBezTo>
                    <a:cubicBezTo>
                      <a:pt x="9" y="276"/>
                      <a:pt x="9" y="278"/>
                      <a:pt x="9" y="279"/>
                    </a:cubicBezTo>
                    <a:cubicBezTo>
                      <a:pt x="13" y="279"/>
                      <a:pt x="16" y="278"/>
                      <a:pt x="20" y="277"/>
                    </a:cubicBezTo>
                    <a:cubicBezTo>
                      <a:pt x="25" y="274"/>
                      <a:pt x="29" y="271"/>
                      <a:pt x="34" y="269"/>
                    </a:cubicBezTo>
                    <a:cubicBezTo>
                      <a:pt x="34" y="268"/>
                      <a:pt x="34" y="267"/>
                      <a:pt x="35" y="266"/>
                    </a:cubicBezTo>
                    <a:moveTo>
                      <a:pt x="39" y="255"/>
                    </a:moveTo>
                    <a:cubicBezTo>
                      <a:pt x="34" y="255"/>
                      <a:pt x="30" y="255"/>
                      <a:pt x="26" y="255"/>
                    </a:cubicBezTo>
                    <a:cubicBezTo>
                      <a:pt x="25" y="256"/>
                      <a:pt x="25" y="257"/>
                      <a:pt x="24" y="258"/>
                    </a:cubicBezTo>
                    <a:cubicBezTo>
                      <a:pt x="26" y="258"/>
                      <a:pt x="29" y="258"/>
                      <a:pt x="31" y="258"/>
                    </a:cubicBezTo>
                    <a:cubicBezTo>
                      <a:pt x="33" y="258"/>
                      <a:pt x="35" y="258"/>
                      <a:pt x="37" y="258"/>
                    </a:cubicBezTo>
                    <a:cubicBezTo>
                      <a:pt x="38" y="257"/>
                      <a:pt x="38" y="256"/>
                      <a:pt x="39" y="255"/>
                    </a:cubicBezTo>
                    <a:moveTo>
                      <a:pt x="55" y="254"/>
                    </a:moveTo>
                    <a:cubicBezTo>
                      <a:pt x="51" y="255"/>
                      <a:pt x="47" y="255"/>
                      <a:pt x="43" y="255"/>
                    </a:cubicBezTo>
                    <a:cubicBezTo>
                      <a:pt x="43" y="256"/>
                      <a:pt x="43" y="257"/>
                      <a:pt x="42" y="258"/>
                    </a:cubicBezTo>
                    <a:cubicBezTo>
                      <a:pt x="45" y="258"/>
                      <a:pt x="48" y="258"/>
                      <a:pt x="50" y="258"/>
                    </a:cubicBezTo>
                    <a:cubicBezTo>
                      <a:pt x="52" y="257"/>
                      <a:pt x="54" y="256"/>
                      <a:pt x="55" y="254"/>
                    </a:cubicBezTo>
                    <a:moveTo>
                      <a:pt x="86" y="232"/>
                    </a:moveTo>
                    <a:cubicBezTo>
                      <a:pt x="85" y="232"/>
                      <a:pt x="85" y="232"/>
                      <a:pt x="84" y="232"/>
                    </a:cubicBezTo>
                    <a:cubicBezTo>
                      <a:pt x="84" y="233"/>
                      <a:pt x="84" y="234"/>
                      <a:pt x="84" y="235"/>
                    </a:cubicBezTo>
                    <a:cubicBezTo>
                      <a:pt x="84" y="235"/>
                      <a:pt x="84" y="234"/>
                      <a:pt x="85" y="234"/>
                    </a:cubicBezTo>
                    <a:cubicBezTo>
                      <a:pt x="85" y="234"/>
                      <a:pt x="85" y="234"/>
                      <a:pt x="85" y="234"/>
                    </a:cubicBezTo>
                    <a:cubicBezTo>
                      <a:pt x="85" y="233"/>
                      <a:pt x="85" y="233"/>
                      <a:pt x="86" y="232"/>
                    </a:cubicBezTo>
                    <a:moveTo>
                      <a:pt x="118" y="196"/>
                    </a:moveTo>
                    <a:cubicBezTo>
                      <a:pt x="115" y="201"/>
                      <a:pt x="111" y="206"/>
                      <a:pt x="107" y="211"/>
                    </a:cubicBezTo>
                    <a:cubicBezTo>
                      <a:pt x="114" y="212"/>
                      <a:pt x="114" y="212"/>
                      <a:pt x="114" y="212"/>
                    </a:cubicBezTo>
                    <a:cubicBezTo>
                      <a:pt x="121" y="207"/>
                      <a:pt x="127" y="202"/>
                      <a:pt x="133" y="197"/>
                    </a:cubicBezTo>
                    <a:cubicBezTo>
                      <a:pt x="128" y="196"/>
                      <a:pt x="123" y="196"/>
                      <a:pt x="118" y="196"/>
                    </a:cubicBezTo>
                    <a:moveTo>
                      <a:pt x="63" y="193"/>
                    </a:moveTo>
                    <a:cubicBezTo>
                      <a:pt x="59" y="197"/>
                      <a:pt x="54" y="200"/>
                      <a:pt x="50" y="203"/>
                    </a:cubicBezTo>
                    <a:cubicBezTo>
                      <a:pt x="59" y="204"/>
                      <a:pt x="59" y="204"/>
                      <a:pt x="59" y="204"/>
                    </a:cubicBezTo>
                    <a:cubicBezTo>
                      <a:pt x="88" y="208"/>
                      <a:pt x="88" y="208"/>
                      <a:pt x="88" y="208"/>
                    </a:cubicBezTo>
                    <a:cubicBezTo>
                      <a:pt x="87" y="216"/>
                      <a:pt x="86" y="223"/>
                      <a:pt x="85" y="229"/>
                    </a:cubicBezTo>
                    <a:cubicBezTo>
                      <a:pt x="85" y="229"/>
                      <a:pt x="86" y="229"/>
                      <a:pt x="86" y="229"/>
                    </a:cubicBezTo>
                    <a:cubicBezTo>
                      <a:pt x="87" y="224"/>
                      <a:pt x="89" y="217"/>
                      <a:pt x="90" y="209"/>
                    </a:cubicBezTo>
                    <a:cubicBezTo>
                      <a:pt x="103" y="210"/>
                      <a:pt x="103" y="210"/>
                      <a:pt x="103" y="210"/>
                    </a:cubicBezTo>
                    <a:cubicBezTo>
                      <a:pt x="106" y="211"/>
                      <a:pt x="106" y="211"/>
                      <a:pt x="106" y="211"/>
                    </a:cubicBezTo>
                    <a:cubicBezTo>
                      <a:pt x="111" y="205"/>
                      <a:pt x="115" y="200"/>
                      <a:pt x="117" y="196"/>
                    </a:cubicBezTo>
                    <a:cubicBezTo>
                      <a:pt x="101" y="195"/>
                      <a:pt x="83" y="194"/>
                      <a:pt x="63" y="193"/>
                    </a:cubicBezTo>
                    <a:moveTo>
                      <a:pt x="112" y="158"/>
                    </a:moveTo>
                    <a:cubicBezTo>
                      <a:pt x="97" y="169"/>
                      <a:pt x="83" y="180"/>
                      <a:pt x="69" y="190"/>
                    </a:cubicBezTo>
                    <a:cubicBezTo>
                      <a:pt x="86" y="190"/>
                      <a:pt x="103" y="191"/>
                      <a:pt x="120" y="192"/>
                    </a:cubicBezTo>
                    <a:cubicBezTo>
                      <a:pt x="130" y="178"/>
                      <a:pt x="130" y="178"/>
                      <a:pt x="130" y="178"/>
                    </a:cubicBezTo>
                    <a:cubicBezTo>
                      <a:pt x="124" y="187"/>
                      <a:pt x="124" y="187"/>
                      <a:pt x="124" y="187"/>
                    </a:cubicBezTo>
                    <a:cubicBezTo>
                      <a:pt x="123" y="189"/>
                      <a:pt x="122" y="190"/>
                      <a:pt x="121" y="192"/>
                    </a:cubicBezTo>
                    <a:cubicBezTo>
                      <a:pt x="126" y="192"/>
                      <a:pt x="132" y="193"/>
                      <a:pt x="137" y="193"/>
                    </a:cubicBezTo>
                    <a:cubicBezTo>
                      <a:pt x="150" y="183"/>
                      <a:pt x="162" y="172"/>
                      <a:pt x="173" y="161"/>
                    </a:cubicBezTo>
                    <a:cubicBezTo>
                      <a:pt x="156" y="160"/>
                      <a:pt x="135" y="159"/>
                      <a:pt x="112" y="158"/>
                    </a:cubicBezTo>
                    <a:moveTo>
                      <a:pt x="143" y="134"/>
                    </a:moveTo>
                    <a:cubicBezTo>
                      <a:pt x="135" y="140"/>
                      <a:pt x="128" y="146"/>
                      <a:pt x="120" y="152"/>
                    </a:cubicBezTo>
                    <a:cubicBezTo>
                      <a:pt x="140" y="153"/>
                      <a:pt x="160" y="154"/>
                      <a:pt x="178" y="157"/>
                    </a:cubicBezTo>
                    <a:cubicBezTo>
                      <a:pt x="185" y="150"/>
                      <a:pt x="192" y="143"/>
                      <a:pt x="199" y="136"/>
                    </a:cubicBezTo>
                    <a:cubicBezTo>
                      <a:pt x="181" y="135"/>
                      <a:pt x="162" y="134"/>
                      <a:pt x="143" y="134"/>
                    </a:cubicBezTo>
                    <a:moveTo>
                      <a:pt x="226" y="107"/>
                    </a:moveTo>
                    <a:cubicBezTo>
                      <a:pt x="210" y="107"/>
                      <a:pt x="192" y="108"/>
                      <a:pt x="172" y="110"/>
                    </a:cubicBezTo>
                    <a:cubicBezTo>
                      <a:pt x="164" y="117"/>
                      <a:pt x="155" y="124"/>
                      <a:pt x="147" y="131"/>
                    </a:cubicBezTo>
                    <a:cubicBezTo>
                      <a:pt x="157" y="130"/>
                      <a:pt x="167" y="130"/>
                      <a:pt x="176" y="130"/>
                    </a:cubicBezTo>
                    <a:cubicBezTo>
                      <a:pt x="186" y="130"/>
                      <a:pt x="195" y="130"/>
                      <a:pt x="204" y="131"/>
                    </a:cubicBezTo>
                    <a:cubicBezTo>
                      <a:pt x="211" y="123"/>
                      <a:pt x="219" y="115"/>
                      <a:pt x="226" y="107"/>
                    </a:cubicBezTo>
                    <a:moveTo>
                      <a:pt x="234" y="97"/>
                    </a:moveTo>
                    <a:cubicBezTo>
                      <a:pt x="217" y="97"/>
                      <a:pt x="202" y="97"/>
                      <a:pt x="194" y="98"/>
                    </a:cubicBezTo>
                    <a:cubicBezTo>
                      <a:pt x="185" y="98"/>
                      <a:pt x="185" y="98"/>
                      <a:pt x="185" y="98"/>
                    </a:cubicBezTo>
                    <a:cubicBezTo>
                      <a:pt x="182" y="101"/>
                      <a:pt x="179" y="104"/>
                      <a:pt x="176" y="106"/>
                    </a:cubicBezTo>
                    <a:cubicBezTo>
                      <a:pt x="194" y="106"/>
                      <a:pt x="211" y="105"/>
                      <a:pt x="228" y="104"/>
                    </a:cubicBezTo>
                    <a:cubicBezTo>
                      <a:pt x="230" y="102"/>
                      <a:pt x="232" y="100"/>
                      <a:pt x="234" y="97"/>
                    </a:cubicBezTo>
                    <a:moveTo>
                      <a:pt x="221" y="87"/>
                    </a:moveTo>
                    <a:cubicBezTo>
                      <a:pt x="214" y="87"/>
                      <a:pt x="208" y="87"/>
                      <a:pt x="204" y="87"/>
                    </a:cubicBezTo>
                    <a:cubicBezTo>
                      <a:pt x="198" y="87"/>
                      <a:pt x="198" y="87"/>
                      <a:pt x="198" y="87"/>
                    </a:cubicBezTo>
                    <a:cubicBezTo>
                      <a:pt x="194" y="91"/>
                      <a:pt x="189" y="95"/>
                      <a:pt x="185" y="98"/>
                    </a:cubicBezTo>
                    <a:cubicBezTo>
                      <a:pt x="188" y="98"/>
                      <a:pt x="188" y="98"/>
                      <a:pt x="188" y="98"/>
                    </a:cubicBezTo>
                    <a:cubicBezTo>
                      <a:pt x="201" y="97"/>
                      <a:pt x="218" y="96"/>
                      <a:pt x="236" y="95"/>
                    </a:cubicBezTo>
                    <a:cubicBezTo>
                      <a:pt x="238" y="92"/>
                      <a:pt x="240" y="89"/>
                      <a:pt x="242" y="87"/>
                    </a:cubicBezTo>
                    <a:cubicBezTo>
                      <a:pt x="242" y="87"/>
                      <a:pt x="242" y="87"/>
                      <a:pt x="242" y="87"/>
                    </a:cubicBezTo>
                    <a:cubicBezTo>
                      <a:pt x="235" y="87"/>
                      <a:pt x="228" y="87"/>
                      <a:pt x="221" y="87"/>
                    </a:cubicBezTo>
                    <a:moveTo>
                      <a:pt x="256" y="70"/>
                    </a:moveTo>
                    <a:cubicBezTo>
                      <a:pt x="243" y="71"/>
                      <a:pt x="228" y="72"/>
                      <a:pt x="212" y="74"/>
                    </a:cubicBezTo>
                    <a:cubicBezTo>
                      <a:pt x="210" y="76"/>
                      <a:pt x="207" y="79"/>
                      <a:pt x="204" y="82"/>
                    </a:cubicBezTo>
                    <a:cubicBezTo>
                      <a:pt x="202" y="83"/>
                      <a:pt x="200" y="85"/>
                      <a:pt x="198" y="87"/>
                    </a:cubicBezTo>
                    <a:cubicBezTo>
                      <a:pt x="198" y="87"/>
                      <a:pt x="198" y="87"/>
                      <a:pt x="198" y="87"/>
                    </a:cubicBezTo>
                    <a:cubicBezTo>
                      <a:pt x="211" y="86"/>
                      <a:pt x="228" y="85"/>
                      <a:pt x="245" y="84"/>
                    </a:cubicBezTo>
                    <a:cubicBezTo>
                      <a:pt x="246" y="82"/>
                      <a:pt x="248" y="80"/>
                      <a:pt x="249" y="78"/>
                    </a:cubicBezTo>
                    <a:cubicBezTo>
                      <a:pt x="238" y="79"/>
                      <a:pt x="229" y="79"/>
                      <a:pt x="224" y="80"/>
                    </a:cubicBezTo>
                    <a:cubicBezTo>
                      <a:pt x="212" y="80"/>
                      <a:pt x="212" y="80"/>
                      <a:pt x="212" y="80"/>
                    </a:cubicBezTo>
                    <a:cubicBezTo>
                      <a:pt x="219" y="80"/>
                      <a:pt x="219" y="80"/>
                      <a:pt x="219" y="80"/>
                    </a:cubicBezTo>
                    <a:cubicBezTo>
                      <a:pt x="228" y="79"/>
                      <a:pt x="239" y="77"/>
                      <a:pt x="251" y="76"/>
                    </a:cubicBezTo>
                    <a:cubicBezTo>
                      <a:pt x="253" y="74"/>
                      <a:pt x="254" y="72"/>
                      <a:pt x="256" y="70"/>
                    </a:cubicBezTo>
                    <a:moveTo>
                      <a:pt x="225" y="63"/>
                    </a:moveTo>
                    <a:cubicBezTo>
                      <a:pt x="225" y="63"/>
                      <a:pt x="224" y="63"/>
                      <a:pt x="223" y="63"/>
                    </a:cubicBezTo>
                    <a:cubicBezTo>
                      <a:pt x="221" y="66"/>
                      <a:pt x="218" y="68"/>
                      <a:pt x="216" y="71"/>
                    </a:cubicBezTo>
                    <a:cubicBezTo>
                      <a:pt x="230" y="70"/>
                      <a:pt x="244" y="69"/>
                      <a:pt x="257" y="68"/>
                    </a:cubicBezTo>
                    <a:cubicBezTo>
                      <a:pt x="258" y="67"/>
                      <a:pt x="259" y="66"/>
                      <a:pt x="260" y="64"/>
                    </a:cubicBezTo>
                    <a:cubicBezTo>
                      <a:pt x="247" y="64"/>
                      <a:pt x="234" y="63"/>
                      <a:pt x="225" y="63"/>
                    </a:cubicBezTo>
                    <a:moveTo>
                      <a:pt x="234" y="53"/>
                    </a:moveTo>
                    <a:cubicBezTo>
                      <a:pt x="234" y="53"/>
                      <a:pt x="234" y="53"/>
                      <a:pt x="234" y="53"/>
                    </a:cubicBezTo>
                    <a:cubicBezTo>
                      <a:pt x="230" y="56"/>
                      <a:pt x="227" y="60"/>
                      <a:pt x="224" y="63"/>
                    </a:cubicBezTo>
                    <a:cubicBezTo>
                      <a:pt x="235" y="62"/>
                      <a:pt x="249" y="62"/>
                      <a:pt x="262" y="62"/>
                    </a:cubicBezTo>
                    <a:cubicBezTo>
                      <a:pt x="264" y="59"/>
                      <a:pt x="266" y="57"/>
                      <a:pt x="268" y="54"/>
                    </a:cubicBezTo>
                    <a:cubicBezTo>
                      <a:pt x="256" y="53"/>
                      <a:pt x="244" y="53"/>
                      <a:pt x="234" y="53"/>
                    </a:cubicBezTo>
                    <a:moveTo>
                      <a:pt x="250" y="46"/>
                    </a:moveTo>
                    <a:cubicBezTo>
                      <a:pt x="247" y="46"/>
                      <a:pt x="243" y="46"/>
                      <a:pt x="240" y="46"/>
                    </a:cubicBezTo>
                    <a:cubicBezTo>
                      <a:pt x="239" y="48"/>
                      <a:pt x="237" y="50"/>
                      <a:pt x="235" y="52"/>
                    </a:cubicBezTo>
                    <a:cubicBezTo>
                      <a:pt x="246" y="51"/>
                      <a:pt x="258" y="51"/>
                      <a:pt x="270" y="51"/>
                    </a:cubicBezTo>
                    <a:cubicBezTo>
                      <a:pt x="270" y="51"/>
                      <a:pt x="270" y="51"/>
                      <a:pt x="270" y="51"/>
                    </a:cubicBezTo>
                    <a:cubicBezTo>
                      <a:pt x="271" y="49"/>
                      <a:pt x="272" y="48"/>
                      <a:pt x="274" y="46"/>
                    </a:cubicBezTo>
                    <a:cubicBezTo>
                      <a:pt x="265" y="46"/>
                      <a:pt x="257" y="46"/>
                      <a:pt x="250" y="46"/>
                    </a:cubicBezTo>
                    <a:moveTo>
                      <a:pt x="261" y="34"/>
                    </a:moveTo>
                    <a:cubicBezTo>
                      <a:pt x="258" y="34"/>
                      <a:pt x="255" y="34"/>
                      <a:pt x="253" y="35"/>
                    </a:cubicBezTo>
                    <a:cubicBezTo>
                      <a:pt x="251" y="35"/>
                      <a:pt x="251" y="35"/>
                      <a:pt x="251" y="35"/>
                    </a:cubicBezTo>
                    <a:cubicBezTo>
                      <a:pt x="248" y="38"/>
                      <a:pt x="245" y="42"/>
                      <a:pt x="241" y="45"/>
                    </a:cubicBezTo>
                    <a:cubicBezTo>
                      <a:pt x="252" y="44"/>
                      <a:pt x="264" y="44"/>
                      <a:pt x="276" y="43"/>
                    </a:cubicBezTo>
                    <a:cubicBezTo>
                      <a:pt x="278" y="41"/>
                      <a:pt x="280" y="38"/>
                      <a:pt x="282" y="35"/>
                    </a:cubicBezTo>
                    <a:cubicBezTo>
                      <a:pt x="274" y="34"/>
                      <a:pt x="267" y="34"/>
                      <a:pt x="261" y="34"/>
                    </a:cubicBezTo>
                    <a:moveTo>
                      <a:pt x="285" y="30"/>
                    </a:moveTo>
                    <a:cubicBezTo>
                      <a:pt x="275" y="31"/>
                      <a:pt x="265" y="32"/>
                      <a:pt x="253" y="33"/>
                    </a:cubicBezTo>
                    <a:cubicBezTo>
                      <a:pt x="253" y="33"/>
                      <a:pt x="252" y="34"/>
                      <a:pt x="252" y="34"/>
                    </a:cubicBezTo>
                    <a:cubicBezTo>
                      <a:pt x="260" y="33"/>
                      <a:pt x="271" y="32"/>
                      <a:pt x="282" y="32"/>
                    </a:cubicBezTo>
                    <a:cubicBezTo>
                      <a:pt x="283" y="32"/>
                      <a:pt x="283" y="32"/>
                      <a:pt x="283" y="32"/>
                    </a:cubicBezTo>
                    <a:cubicBezTo>
                      <a:pt x="284" y="32"/>
                      <a:pt x="284" y="31"/>
                      <a:pt x="285" y="30"/>
                    </a:cubicBezTo>
                    <a:moveTo>
                      <a:pt x="290" y="18"/>
                    </a:moveTo>
                    <a:cubicBezTo>
                      <a:pt x="282" y="18"/>
                      <a:pt x="273" y="18"/>
                      <a:pt x="266" y="18"/>
                    </a:cubicBezTo>
                    <a:cubicBezTo>
                      <a:pt x="263" y="22"/>
                      <a:pt x="259" y="26"/>
                      <a:pt x="256" y="30"/>
                    </a:cubicBezTo>
                    <a:cubicBezTo>
                      <a:pt x="266" y="29"/>
                      <a:pt x="276" y="29"/>
                      <a:pt x="286" y="29"/>
                    </a:cubicBezTo>
                    <a:cubicBezTo>
                      <a:pt x="287" y="28"/>
                      <a:pt x="287" y="27"/>
                      <a:pt x="288" y="26"/>
                    </a:cubicBezTo>
                    <a:cubicBezTo>
                      <a:pt x="286" y="26"/>
                      <a:pt x="284" y="25"/>
                      <a:pt x="282" y="25"/>
                    </a:cubicBezTo>
                    <a:cubicBezTo>
                      <a:pt x="275" y="25"/>
                      <a:pt x="275" y="25"/>
                      <a:pt x="275" y="25"/>
                    </a:cubicBezTo>
                    <a:cubicBezTo>
                      <a:pt x="279" y="25"/>
                      <a:pt x="279" y="25"/>
                      <a:pt x="279" y="25"/>
                    </a:cubicBezTo>
                    <a:cubicBezTo>
                      <a:pt x="282" y="25"/>
                      <a:pt x="285" y="25"/>
                      <a:pt x="288" y="25"/>
                    </a:cubicBezTo>
                    <a:cubicBezTo>
                      <a:pt x="289" y="24"/>
                      <a:pt x="289" y="23"/>
                      <a:pt x="290" y="23"/>
                    </a:cubicBezTo>
                    <a:cubicBezTo>
                      <a:pt x="290" y="21"/>
                      <a:pt x="290" y="20"/>
                      <a:pt x="290" y="18"/>
                    </a:cubicBezTo>
                    <a:moveTo>
                      <a:pt x="279" y="7"/>
                    </a:moveTo>
                    <a:cubicBezTo>
                      <a:pt x="275" y="10"/>
                      <a:pt x="272" y="13"/>
                      <a:pt x="268" y="16"/>
                    </a:cubicBezTo>
                    <a:cubicBezTo>
                      <a:pt x="268" y="16"/>
                      <a:pt x="267" y="17"/>
                      <a:pt x="267" y="17"/>
                    </a:cubicBezTo>
                    <a:cubicBezTo>
                      <a:pt x="275" y="16"/>
                      <a:pt x="283" y="16"/>
                      <a:pt x="291" y="15"/>
                    </a:cubicBezTo>
                    <a:cubicBezTo>
                      <a:pt x="291" y="13"/>
                      <a:pt x="291" y="10"/>
                      <a:pt x="292" y="8"/>
                    </a:cubicBezTo>
                    <a:cubicBezTo>
                      <a:pt x="287" y="7"/>
                      <a:pt x="283" y="7"/>
                      <a:pt x="279" y="7"/>
                    </a:cubicBezTo>
                    <a:moveTo>
                      <a:pt x="294" y="0"/>
                    </a:moveTo>
                    <a:cubicBezTo>
                      <a:pt x="291" y="0"/>
                      <a:pt x="289" y="0"/>
                      <a:pt x="286" y="0"/>
                    </a:cubicBezTo>
                    <a:cubicBezTo>
                      <a:pt x="284" y="2"/>
                      <a:pt x="282" y="3"/>
                      <a:pt x="280" y="5"/>
                    </a:cubicBezTo>
                    <a:cubicBezTo>
                      <a:pt x="284" y="5"/>
                      <a:pt x="288" y="5"/>
                      <a:pt x="292" y="5"/>
                    </a:cubicBezTo>
                    <a:cubicBezTo>
                      <a:pt x="293" y="4"/>
                      <a:pt x="293" y="2"/>
                      <a:pt x="294" y="0"/>
                    </a:cubicBezTo>
                  </a:path>
                </a:pathLst>
              </a:custGeom>
              <a:solidFill>
                <a:srgbClr val="640207"/>
              </a:solidFill>
              <a:ln>
                <a:noFill/>
              </a:ln>
            </p:spPr>
            <p:txBody>
              <a:bodyPr vert="horz" wrap="square" lIns="91440" tIns="45720" rIns="91440" bIns="45720" numCol="1" anchor="t" anchorCtr="0" compatLnSpc="1"/>
              <a:lstStyle/>
              <a:p>
                <a:endParaRPr lang="zh-CN" altLang="en-US"/>
              </a:p>
            </p:txBody>
          </p:sp>
          <p:sp>
            <p:nvSpPr>
              <p:cNvPr id="1847" name="Freeform 1534"/>
              <p:cNvSpPr>
                <a:spLocks noEditPoints="1"/>
              </p:cNvSpPr>
              <p:nvPr/>
            </p:nvSpPr>
            <p:spPr bwMode="auto">
              <a:xfrm>
                <a:off x="2943" y="3322"/>
                <a:ext cx="136" cy="83"/>
              </a:xfrm>
              <a:custGeom>
                <a:avLst/>
                <a:gdLst>
                  <a:gd name="T0" fmla="*/ 36 w 164"/>
                  <a:gd name="T1" fmla="*/ 82 h 100"/>
                  <a:gd name="T2" fmla="*/ 0 w 164"/>
                  <a:gd name="T3" fmla="*/ 96 h 100"/>
                  <a:gd name="T4" fmla="*/ 13 w 164"/>
                  <a:gd name="T5" fmla="*/ 98 h 100"/>
                  <a:gd name="T6" fmla="*/ 36 w 164"/>
                  <a:gd name="T7" fmla="*/ 82 h 100"/>
                  <a:gd name="T8" fmla="*/ 142 w 164"/>
                  <a:gd name="T9" fmla="*/ 41 h 100"/>
                  <a:gd name="T10" fmla="*/ 121 w 164"/>
                  <a:gd name="T11" fmla="*/ 42 h 100"/>
                  <a:gd name="T12" fmla="*/ 57 w 164"/>
                  <a:gd name="T13" fmla="*/ 73 h 100"/>
                  <a:gd name="T14" fmla="*/ 13 w 164"/>
                  <a:gd name="T15" fmla="*/ 98 h 100"/>
                  <a:gd name="T16" fmla="*/ 18 w 164"/>
                  <a:gd name="T17" fmla="*/ 99 h 100"/>
                  <a:gd name="T18" fmla="*/ 24 w 164"/>
                  <a:gd name="T19" fmla="*/ 100 h 100"/>
                  <a:gd name="T20" fmla="*/ 74 w 164"/>
                  <a:gd name="T21" fmla="*/ 87 h 100"/>
                  <a:gd name="T22" fmla="*/ 85 w 164"/>
                  <a:gd name="T23" fmla="*/ 81 h 100"/>
                  <a:gd name="T24" fmla="*/ 142 w 164"/>
                  <a:gd name="T25" fmla="*/ 41 h 100"/>
                  <a:gd name="T26" fmla="*/ 164 w 164"/>
                  <a:gd name="T27" fmla="*/ 0 h 100"/>
                  <a:gd name="T28" fmla="*/ 151 w 164"/>
                  <a:gd name="T29" fmla="*/ 10 h 100"/>
                  <a:gd name="T30" fmla="*/ 152 w 164"/>
                  <a:gd name="T31" fmla="*/ 10 h 100"/>
                  <a:gd name="T32" fmla="*/ 164 w 164"/>
                  <a:gd name="T33" fmla="*/ 2 h 100"/>
                  <a:gd name="T34" fmla="*/ 164 w 164"/>
                  <a:gd name="T3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00">
                    <a:moveTo>
                      <a:pt x="36" y="82"/>
                    </a:moveTo>
                    <a:cubicBezTo>
                      <a:pt x="24" y="87"/>
                      <a:pt x="12" y="92"/>
                      <a:pt x="0" y="96"/>
                    </a:cubicBezTo>
                    <a:cubicBezTo>
                      <a:pt x="4" y="97"/>
                      <a:pt x="8" y="97"/>
                      <a:pt x="13" y="98"/>
                    </a:cubicBezTo>
                    <a:cubicBezTo>
                      <a:pt x="20" y="93"/>
                      <a:pt x="28" y="88"/>
                      <a:pt x="36" y="82"/>
                    </a:cubicBezTo>
                    <a:moveTo>
                      <a:pt x="142" y="41"/>
                    </a:moveTo>
                    <a:cubicBezTo>
                      <a:pt x="135" y="41"/>
                      <a:pt x="128" y="42"/>
                      <a:pt x="121" y="42"/>
                    </a:cubicBezTo>
                    <a:cubicBezTo>
                      <a:pt x="100" y="53"/>
                      <a:pt x="79" y="64"/>
                      <a:pt x="57" y="73"/>
                    </a:cubicBezTo>
                    <a:cubicBezTo>
                      <a:pt x="40" y="83"/>
                      <a:pt x="25" y="91"/>
                      <a:pt x="13" y="98"/>
                    </a:cubicBezTo>
                    <a:cubicBezTo>
                      <a:pt x="14" y="98"/>
                      <a:pt x="16" y="99"/>
                      <a:pt x="18" y="99"/>
                    </a:cubicBezTo>
                    <a:cubicBezTo>
                      <a:pt x="20" y="99"/>
                      <a:pt x="22" y="100"/>
                      <a:pt x="24" y="100"/>
                    </a:cubicBezTo>
                    <a:cubicBezTo>
                      <a:pt x="40" y="96"/>
                      <a:pt x="57" y="92"/>
                      <a:pt x="74" y="87"/>
                    </a:cubicBezTo>
                    <a:cubicBezTo>
                      <a:pt x="78" y="85"/>
                      <a:pt x="81" y="83"/>
                      <a:pt x="85" y="81"/>
                    </a:cubicBezTo>
                    <a:cubicBezTo>
                      <a:pt x="102" y="70"/>
                      <a:pt x="122" y="57"/>
                      <a:pt x="142" y="41"/>
                    </a:cubicBezTo>
                    <a:moveTo>
                      <a:pt x="164" y="0"/>
                    </a:moveTo>
                    <a:cubicBezTo>
                      <a:pt x="160" y="3"/>
                      <a:pt x="156" y="7"/>
                      <a:pt x="151" y="10"/>
                    </a:cubicBezTo>
                    <a:cubicBezTo>
                      <a:pt x="152" y="10"/>
                      <a:pt x="152" y="10"/>
                      <a:pt x="152" y="10"/>
                    </a:cubicBezTo>
                    <a:cubicBezTo>
                      <a:pt x="156" y="8"/>
                      <a:pt x="160" y="5"/>
                      <a:pt x="164" y="2"/>
                    </a:cubicBezTo>
                    <a:cubicBezTo>
                      <a:pt x="164" y="2"/>
                      <a:pt x="164" y="1"/>
                      <a:pt x="164"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48" name="Freeform 1535"/>
              <p:cNvSpPr/>
              <p:nvPr/>
            </p:nvSpPr>
            <p:spPr bwMode="auto">
              <a:xfrm>
                <a:off x="2900" y="3402"/>
                <a:ext cx="63" cy="15"/>
              </a:xfrm>
              <a:custGeom>
                <a:avLst/>
                <a:gdLst>
                  <a:gd name="T0" fmla="*/ 52 w 76"/>
                  <a:gd name="T1" fmla="*/ 0 h 18"/>
                  <a:gd name="T2" fmla="*/ 9 w 76"/>
                  <a:gd name="T3" fmla="*/ 14 h 18"/>
                  <a:gd name="T4" fmla="*/ 0 w 76"/>
                  <a:gd name="T5" fmla="*/ 18 h 18"/>
                  <a:gd name="T6" fmla="*/ 28 w 76"/>
                  <a:gd name="T7" fmla="*/ 15 h 18"/>
                  <a:gd name="T8" fmla="*/ 76 w 76"/>
                  <a:gd name="T9" fmla="*/ 4 h 18"/>
                  <a:gd name="T10" fmla="*/ 70 w 76"/>
                  <a:gd name="T11" fmla="*/ 3 h 18"/>
                  <a:gd name="T12" fmla="*/ 65 w 76"/>
                  <a:gd name="T13" fmla="*/ 2 h 18"/>
                  <a:gd name="T14" fmla="*/ 64 w 76"/>
                  <a:gd name="T15" fmla="*/ 2 h 18"/>
                  <a:gd name="T16" fmla="*/ 65 w 76"/>
                  <a:gd name="T17" fmla="*/ 2 h 18"/>
                  <a:gd name="T18" fmla="*/ 52 w 76"/>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8">
                    <a:moveTo>
                      <a:pt x="52" y="0"/>
                    </a:moveTo>
                    <a:cubicBezTo>
                      <a:pt x="38" y="5"/>
                      <a:pt x="23" y="10"/>
                      <a:pt x="9" y="14"/>
                    </a:cubicBezTo>
                    <a:cubicBezTo>
                      <a:pt x="6" y="16"/>
                      <a:pt x="3" y="17"/>
                      <a:pt x="0" y="18"/>
                    </a:cubicBezTo>
                    <a:cubicBezTo>
                      <a:pt x="9" y="17"/>
                      <a:pt x="19" y="16"/>
                      <a:pt x="28" y="15"/>
                    </a:cubicBezTo>
                    <a:cubicBezTo>
                      <a:pt x="43" y="12"/>
                      <a:pt x="59" y="8"/>
                      <a:pt x="76" y="4"/>
                    </a:cubicBezTo>
                    <a:cubicBezTo>
                      <a:pt x="74" y="4"/>
                      <a:pt x="72" y="3"/>
                      <a:pt x="70" y="3"/>
                    </a:cubicBezTo>
                    <a:cubicBezTo>
                      <a:pt x="68" y="3"/>
                      <a:pt x="66" y="2"/>
                      <a:pt x="65" y="2"/>
                    </a:cubicBezTo>
                    <a:cubicBezTo>
                      <a:pt x="65" y="2"/>
                      <a:pt x="64" y="2"/>
                      <a:pt x="64" y="2"/>
                    </a:cubicBezTo>
                    <a:cubicBezTo>
                      <a:pt x="64" y="2"/>
                      <a:pt x="65" y="2"/>
                      <a:pt x="65" y="2"/>
                    </a:cubicBezTo>
                    <a:cubicBezTo>
                      <a:pt x="60" y="1"/>
                      <a:pt x="56" y="1"/>
                      <a:pt x="52"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49" name="Freeform 1536"/>
              <p:cNvSpPr>
                <a:spLocks noEditPoints="1"/>
              </p:cNvSpPr>
              <p:nvPr/>
            </p:nvSpPr>
            <p:spPr bwMode="auto">
              <a:xfrm>
                <a:off x="2960" y="3239"/>
                <a:ext cx="248" cy="151"/>
              </a:xfrm>
              <a:custGeom>
                <a:avLst/>
                <a:gdLst>
                  <a:gd name="T0" fmla="*/ 106 w 299"/>
                  <a:gd name="T1" fmla="*/ 174 h 182"/>
                  <a:gd name="T2" fmla="*/ 116 w 299"/>
                  <a:gd name="T3" fmla="*/ 168 h 182"/>
                  <a:gd name="T4" fmla="*/ 141 w 299"/>
                  <a:gd name="T5" fmla="*/ 162 h 182"/>
                  <a:gd name="T6" fmla="*/ 111 w 299"/>
                  <a:gd name="T7" fmla="*/ 160 h 182"/>
                  <a:gd name="T8" fmla="*/ 114 w 299"/>
                  <a:gd name="T9" fmla="*/ 161 h 182"/>
                  <a:gd name="T10" fmla="*/ 111 w 299"/>
                  <a:gd name="T11" fmla="*/ 160 h 182"/>
                  <a:gd name="T12" fmla="*/ 119 w 299"/>
                  <a:gd name="T13" fmla="*/ 163 h 182"/>
                  <a:gd name="T14" fmla="*/ 56 w 299"/>
                  <a:gd name="T15" fmla="*/ 154 h 182"/>
                  <a:gd name="T16" fmla="*/ 57 w 299"/>
                  <a:gd name="T17" fmla="*/ 153 h 182"/>
                  <a:gd name="T18" fmla="*/ 175 w 299"/>
                  <a:gd name="T19" fmla="*/ 150 h 182"/>
                  <a:gd name="T20" fmla="*/ 46 w 299"/>
                  <a:gd name="T21" fmla="*/ 147 h 182"/>
                  <a:gd name="T22" fmla="*/ 145 w 299"/>
                  <a:gd name="T23" fmla="*/ 142 h 182"/>
                  <a:gd name="T24" fmla="*/ 139 w 299"/>
                  <a:gd name="T25" fmla="*/ 142 h 182"/>
                  <a:gd name="T26" fmla="*/ 118 w 299"/>
                  <a:gd name="T27" fmla="*/ 155 h 182"/>
                  <a:gd name="T28" fmla="*/ 131 w 299"/>
                  <a:gd name="T29" fmla="*/ 149 h 182"/>
                  <a:gd name="T30" fmla="*/ 135 w 299"/>
                  <a:gd name="T31" fmla="*/ 158 h 182"/>
                  <a:gd name="T32" fmla="*/ 138 w 299"/>
                  <a:gd name="T33" fmla="*/ 154 h 182"/>
                  <a:gd name="T34" fmla="*/ 161 w 299"/>
                  <a:gd name="T35" fmla="*/ 154 h 182"/>
                  <a:gd name="T36" fmla="*/ 156 w 299"/>
                  <a:gd name="T37" fmla="*/ 142 h 182"/>
                  <a:gd name="T38" fmla="*/ 159 w 299"/>
                  <a:gd name="T39" fmla="*/ 152 h 182"/>
                  <a:gd name="T40" fmla="*/ 165 w 299"/>
                  <a:gd name="T41" fmla="*/ 149 h 182"/>
                  <a:gd name="T42" fmla="*/ 166 w 299"/>
                  <a:gd name="T43" fmla="*/ 144 h 182"/>
                  <a:gd name="T44" fmla="*/ 173 w 299"/>
                  <a:gd name="T45" fmla="*/ 142 h 182"/>
                  <a:gd name="T46" fmla="*/ 180 w 299"/>
                  <a:gd name="T47" fmla="*/ 142 h 182"/>
                  <a:gd name="T48" fmla="*/ 170 w 299"/>
                  <a:gd name="T49" fmla="*/ 116 h 182"/>
                  <a:gd name="T50" fmla="*/ 187 w 299"/>
                  <a:gd name="T51" fmla="*/ 119 h 182"/>
                  <a:gd name="T52" fmla="*/ 189 w 299"/>
                  <a:gd name="T53" fmla="*/ 119 h 182"/>
                  <a:gd name="T54" fmla="*/ 195 w 299"/>
                  <a:gd name="T55" fmla="*/ 120 h 182"/>
                  <a:gd name="T56" fmla="*/ 198 w 299"/>
                  <a:gd name="T57" fmla="*/ 121 h 182"/>
                  <a:gd name="T58" fmla="*/ 194 w 299"/>
                  <a:gd name="T59" fmla="*/ 106 h 182"/>
                  <a:gd name="T60" fmla="*/ 192 w 299"/>
                  <a:gd name="T61" fmla="*/ 99 h 182"/>
                  <a:gd name="T62" fmla="*/ 118 w 299"/>
                  <a:gd name="T63" fmla="*/ 109 h 182"/>
                  <a:gd name="T64" fmla="*/ 141 w 299"/>
                  <a:gd name="T65" fmla="*/ 90 h 182"/>
                  <a:gd name="T66" fmla="*/ 209 w 299"/>
                  <a:gd name="T67" fmla="*/ 122 h 182"/>
                  <a:gd name="T68" fmla="*/ 212 w 299"/>
                  <a:gd name="T69" fmla="*/ 120 h 182"/>
                  <a:gd name="T70" fmla="*/ 215 w 299"/>
                  <a:gd name="T71" fmla="*/ 116 h 182"/>
                  <a:gd name="T72" fmla="*/ 218 w 299"/>
                  <a:gd name="T73" fmla="*/ 113 h 182"/>
                  <a:gd name="T74" fmla="*/ 220 w 299"/>
                  <a:gd name="T75" fmla="*/ 106 h 182"/>
                  <a:gd name="T76" fmla="*/ 225 w 299"/>
                  <a:gd name="T77" fmla="*/ 105 h 182"/>
                  <a:gd name="T78" fmla="*/ 229 w 299"/>
                  <a:gd name="T79" fmla="*/ 101 h 182"/>
                  <a:gd name="T80" fmla="*/ 231 w 299"/>
                  <a:gd name="T81" fmla="*/ 99 h 182"/>
                  <a:gd name="T82" fmla="*/ 236 w 299"/>
                  <a:gd name="T83" fmla="*/ 94 h 182"/>
                  <a:gd name="T84" fmla="*/ 227 w 299"/>
                  <a:gd name="T85" fmla="*/ 71 h 182"/>
                  <a:gd name="T86" fmla="*/ 237 w 299"/>
                  <a:gd name="T87" fmla="*/ 79 h 182"/>
                  <a:gd name="T88" fmla="*/ 241 w 299"/>
                  <a:gd name="T89" fmla="*/ 77 h 182"/>
                  <a:gd name="T90" fmla="*/ 248 w 299"/>
                  <a:gd name="T91" fmla="*/ 80 h 182"/>
                  <a:gd name="T92" fmla="*/ 249 w 299"/>
                  <a:gd name="T93" fmla="*/ 50 h 182"/>
                  <a:gd name="T94" fmla="*/ 299 w 299"/>
                  <a:gd name="T95" fmla="*/ 6 h 182"/>
                  <a:gd name="T96" fmla="*/ 260 w 299"/>
                  <a:gd name="T97" fmla="*/ 65 h 182"/>
                  <a:gd name="T98" fmla="*/ 267 w 299"/>
                  <a:gd name="T99" fmla="*/ 52 h 182"/>
                  <a:gd name="T100" fmla="*/ 277 w 299"/>
                  <a:gd name="T101" fmla="*/ 34 h 182"/>
                  <a:gd name="T102" fmla="*/ 291 w 299"/>
                  <a:gd name="T103" fmla="*/ 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9" h="182">
                    <a:moveTo>
                      <a:pt x="82" y="178"/>
                    </a:moveTo>
                    <a:cubicBezTo>
                      <a:pt x="80" y="179"/>
                      <a:pt x="78" y="181"/>
                      <a:pt x="76" y="182"/>
                    </a:cubicBezTo>
                    <a:cubicBezTo>
                      <a:pt x="81" y="181"/>
                      <a:pt x="85" y="180"/>
                      <a:pt x="90" y="178"/>
                    </a:cubicBezTo>
                    <a:cubicBezTo>
                      <a:pt x="87" y="178"/>
                      <a:pt x="85" y="178"/>
                      <a:pt x="82" y="178"/>
                    </a:cubicBezTo>
                    <a:moveTo>
                      <a:pt x="106" y="174"/>
                    </a:moveTo>
                    <a:cubicBezTo>
                      <a:pt x="104" y="174"/>
                      <a:pt x="102" y="174"/>
                      <a:pt x="100" y="175"/>
                    </a:cubicBezTo>
                    <a:cubicBezTo>
                      <a:pt x="100" y="175"/>
                      <a:pt x="101" y="175"/>
                      <a:pt x="101" y="175"/>
                    </a:cubicBezTo>
                    <a:cubicBezTo>
                      <a:pt x="103" y="174"/>
                      <a:pt x="104" y="174"/>
                      <a:pt x="106" y="174"/>
                    </a:cubicBezTo>
                    <a:moveTo>
                      <a:pt x="118" y="168"/>
                    </a:moveTo>
                    <a:cubicBezTo>
                      <a:pt x="117" y="168"/>
                      <a:pt x="116" y="168"/>
                      <a:pt x="116" y="168"/>
                    </a:cubicBezTo>
                    <a:cubicBezTo>
                      <a:pt x="114" y="169"/>
                      <a:pt x="112" y="170"/>
                      <a:pt x="111" y="170"/>
                    </a:cubicBezTo>
                    <a:cubicBezTo>
                      <a:pt x="112" y="170"/>
                      <a:pt x="113" y="170"/>
                      <a:pt x="114" y="170"/>
                    </a:cubicBezTo>
                    <a:cubicBezTo>
                      <a:pt x="115" y="169"/>
                      <a:pt x="117" y="169"/>
                      <a:pt x="118" y="168"/>
                    </a:cubicBezTo>
                    <a:cubicBezTo>
                      <a:pt x="118" y="168"/>
                      <a:pt x="118" y="168"/>
                      <a:pt x="118" y="168"/>
                    </a:cubicBezTo>
                    <a:moveTo>
                      <a:pt x="141" y="162"/>
                    </a:moveTo>
                    <a:cubicBezTo>
                      <a:pt x="134" y="164"/>
                      <a:pt x="128" y="165"/>
                      <a:pt x="123" y="167"/>
                    </a:cubicBezTo>
                    <a:cubicBezTo>
                      <a:pt x="123" y="167"/>
                      <a:pt x="123" y="167"/>
                      <a:pt x="123" y="167"/>
                    </a:cubicBezTo>
                    <a:cubicBezTo>
                      <a:pt x="127" y="166"/>
                      <a:pt x="131" y="165"/>
                      <a:pt x="136" y="164"/>
                    </a:cubicBezTo>
                    <a:cubicBezTo>
                      <a:pt x="138" y="163"/>
                      <a:pt x="139" y="163"/>
                      <a:pt x="141" y="162"/>
                    </a:cubicBezTo>
                    <a:moveTo>
                      <a:pt x="111" y="160"/>
                    </a:moveTo>
                    <a:cubicBezTo>
                      <a:pt x="104" y="164"/>
                      <a:pt x="97" y="169"/>
                      <a:pt x="90" y="173"/>
                    </a:cubicBezTo>
                    <a:cubicBezTo>
                      <a:pt x="92" y="172"/>
                      <a:pt x="93" y="172"/>
                      <a:pt x="95" y="172"/>
                    </a:cubicBezTo>
                    <a:cubicBezTo>
                      <a:pt x="96" y="172"/>
                      <a:pt x="97" y="171"/>
                      <a:pt x="98" y="171"/>
                    </a:cubicBezTo>
                    <a:cubicBezTo>
                      <a:pt x="100" y="169"/>
                      <a:pt x="107" y="166"/>
                      <a:pt x="116" y="164"/>
                    </a:cubicBezTo>
                    <a:cubicBezTo>
                      <a:pt x="115" y="163"/>
                      <a:pt x="115" y="162"/>
                      <a:pt x="114" y="161"/>
                    </a:cubicBezTo>
                    <a:cubicBezTo>
                      <a:pt x="114" y="161"/>
                      <a:pt x="114" y="161"/>
                      <a:pt x="114" y="161"/>
                    </a:cubicBezTo>
                    <a:cubicBezTo>
                      <a:pt x="114" y="161"/>
                      <a:pt x="114" y="161"/>
                      <a:pt x="114" y="161"/>
                    </a:cubicBezTo>
                    <a:cubicBezTo>
                      <a:pt x="113" y="162"/>
                      <a:pt x="113" y="162"/>
                      <a:pt x="112" y="162"/>
                    </a:cubicBezTo>
                    <a:cubicBezTo>
                      <a:pt x="111" y="162"/>
                      <a:pt x="111" y="160"/>
                      <a:pt x="111" y="160"/>
                    </a:cubicBezTo>
                    <a:cubicBezTo>
                      <a:pt x="111" y="160"/>
                      <a:pt x="111" y="160"/>
                      <a:pt x="111" y="160"/>
                    </a:cubicBezTo>
                    <a:moveTo>
                      <a:pt x="116" y="156"/>
                    </a:moveTo>
                    <a:cubicBezTo>
                      <a:pt x="115" y="157"/>
                      <a:pt x="113" y="158"/>
                      <a:pt x="111" y="160"/>
                    </a:cubicBezTo>
                    <a:cubicBezTo>
                      <a:pt x="112" y="159"/>
                      <a:pt x="113" y="159"/>
                      <a:pt x="113" y="159"/>
                    </a:cubicBezTo>
                    <a:cubicBezTo>
                      <a:pt x="114" y="159"/>
                      <a:pt x="115" y="159"/>
                      <a:pt x="114" y="161"/>
                    </a:cubicBezTo>
                    <a:cubicBezTo>
                      <a:pt x="115" y="161"/>
                      <a:pt x="117" y="162"/>
                      <a:pt x="119" y="163"/>
                    </a:cubicBezTo>
                    <a:cubicBezTo>
                      <a:pt x="118" y="161"/>
                      <a:pt x="117" y="158"/>
                      <a:pt x="116" y="156"/>
                    </a:cubicBezTo>
                    <a:moveTo>
                      <a:pt x="37" y="153"/>
                    </a:moveTo>
                    <a:cubicBezTo>
                      <a:pt x="27" y="160"/>
                      <a:pt x="18" y="166"/>
                      <a:pt x="9" y="172"/>
                    </a:cubicBezTo>
                    <a:cubicBezTo>
                      <a:pt x="6" y="174"/>
                      <a:pt x="3" y="176"/>
                      <a:pt x="0" y="178"/>
                    </a:cubicBezTo>
                    <a:cubicBezTo>
                      <a:pt x="19" y="170"/>
                      <a:pt x="38" y="162"/>
                      <a:pt x="56" y="154"/>
                    </a:cubicBezTo>
                    <a:cubicBezTo>
                      <a:pt x="51" y="153"/>
                      <a:pt x="45" y="153"/>
                      <a:pt x="37" y="153"/>
                    </a:cubicBezTo>
                    <a:moveTo>
                      <a:pt x="67" y="148"/>
                    </a:moveTo>
                    <a:cubicBezTo>
                      <a:pt x="59" y="149"/>
                      <a:pt x="51" y="149"/>
                      <a:pt x="42" y="150"/>
                    </a:cubicBezTo>
                    <a:cubicBezTo>
                      <a:pt x="41" y="150"/>
                      <a:pt x="40" y="151"/>
                      <a:pt x="39" y="151"/>
                    </a:cubicBezTo>
                    <a:cubicBezTo>
                      <a:pt x="45" y="152"/>
                      <a:pt x="51" y="153"/>
                      <a:pt x="57" y="153"/>
                    </a:cubicBezTo>
                    <a:cubicBezTo>
                      <a:pt x="60" y="152"/>
                      <a:pt x="63" y="150"/>
                      <a:pt x="66" y="149"/>
                    </a:cubicBezTo>
                    <a:cubicBezTo>
                      <a:pt x="67" y="148"/>
                      <a:pt x="67" y="148"/>
                      <a:pt x="67" y="148"/>
                    </a:cubicBezTo>
                    <a:moveTo>
                      <a:pt x="183" y="146"/>
                    </a:moveTo>
                    <a:cubicBezTo>
                      <a:pt x="176" y="149"/>
                      <a:pt x="169" y="151"/>
                      <a:pt x="163" y="153"/>
                    </a:cubicBezTo>
                    <a:cubicBezTo>
                      <a:pt x="167" y="152"/>
                      <a:pt x="171" y="151"/>
                      <a:pt x="175" y="150"/>
                    </a:cubicBezTo>
                    <a:cubicBezTo>
                      <a:pt x="177" y="149"/>
                      <a:pt x="178" y="149"/>
                      <a:pt x="180" y="148"/>
                    </a:cubicBezTo>
                    <a:cubicBezTo>
                      <a:pt x="181" y="147"/>
                      <a:pt x="182" y="147"/>
                      <a:pt x="183" y="146"/>
                    </a:cubicBezTo>
                    <a:moveTo>
                      <a:pt x="75" y="143"/>
                    </a:moveTo>
                    <a:cubicBezTo>
                      <a:pt x="67" y="143"/>
                      <a:pt x="60" y="143"/>
                      <a:pt x="52" y="143"/>
                    </a:cubicBezTo>
                    <a:cubicBezTo>
                      <a:pt x="50" y="144"/>
                      <a:pt x="48" y="146"/>
                      <a:pt x="46" y="147"/>
                    </a:cubicBezTo>
                    <a:cubicBezTo>
                      <a:pt x="53" y="147"/>
                      <a:pt x="60" y="148"/>
                      <a:pt x="67" y="148"/>
                    </a:cubicBezTo>
                    <a:cubicBezTo>
                      <a:pt x="70" y="146"/>
                      <a:pt x="72" y="145"/>
                      <a:pt x="75" y="143"/>
                    </a:cubicBezTo>
                    <a:moveTo>
                      <a:pt x="150" y="154"/>
                    </a:moveTo>
                    <a:cubicBezTo>
                      <a:pt x="146" y="154"/>
                      <a:pt x="146" y="146"/>
                      <a:pt x="146" y="144"/>
                    </a:cubicBezTo>
                    <a:cubicBezTo>
                      <a:pt x="145" y="142"/>
                      <a:pt x="145" y="142"/>
                      <a:pt x="145" y="142"/>
                    </a:cubicBezTo>
                    <a:cubicBezTo>
                      <a:pt x="146" y="143"/>
                      <a:pt x="146" y="143"/>
                      <a:pt x="146" y="143"/>
                    </a:cubicBezTo>
                    <a:cubicBezTo>
                      <a:pt x="147" y="146"/>
                      <a:pt x="153" y="151"/>
                      <a:pt x="150" y="154"/>
                    </a:cubicBezTo>
                    <a:cubicBezTo>
                      <a:pt x="150" y="154"/>
                      <a:pt x="150" y="154"/>
                      <a:pt x="150" y="154"/>
                    </a:cubicBezTo>
                    <a:moveTo>
                      <a:pt x="147" y="142"/>
                    </a:moveTo>
                    <a:cubicBezTo>
                      <a:pt x="144" y="142"/>
                      <a:pt x="142" y="142"/>
                      <a:pt x="139" y="142"/>
                    </a:cubicBezTo>
                    <a:cubicBezTo>
                      <a:pt x="142" y="145"/>
                      <a:pt x="146" y="149"/>
                      <a:pt x="145" y="153"/>
                    </a:cubicBezTo>
                    <a:cubicBezTo>
                      <a:pt x="145" y="153"/>
                      <a:pt x="145" y="153"/>
                      <a:pt x="144" y="153"/>
                    </a:cubicBezTo>
                    <a:cubicBezTo>
                      <a:pt x="141" y="153"/>
                      <a:pt x="139" y="145"/>
                      <a:pt x="138" y="142"/>
                    </a:cubicBezTo>
                    <a:cubicBezTo>
                      <a:pt x="137" y="142"/>
                      <a:pt x="137" y="142"/>
                      <a:pt x="136" y="142"/>
                    </a:cubicBezTo>
                    <a:cubicBezTo>
                      <a:pt x="130" y="147"/>
                      <a:pt x="124" y="151"/>
                      <a:pt x="118" y="155"/>
                    </a:cubicBezTo>
                    <a:cubicBezTo>
                      <a:pt x="119" y="158"/>
                      <a:pt x="121" y="160"/>
                      <a:pt x="122" y="163"/>
                    </a:cubicBezTo>
                    <a:cubicBezTo>
                      <a:pt x="124" y="162"/>
                      <a:pt x="125" y="162"/>
                      <a:pt x="126" y="162"/>
                    </a:cubicBezTo>
                    <a:cubicBezTo>
                      <a:pt x="128" y="161"/>
                      <a:pt x="129" y="160"/>
                      <a:pt x="130" y="160"/>
                    </a:cubicBezTo>
                    <a:cubicBezTo>
                      <a:pt x="135" y="158"/>
                      <a:pt x="135" y="158"/>
                      <a:pt x="135" y="158"/>
                    </a:cubicBezTo>
                    <a:cubicBezTo>
                      <a:pt x="133" y="155"/>
                      <a:pt x="132" y="150"/>
                      <a:pt x="131" y="149"/>
                    </a:cubicBezTo>
                    <a:cubicBezTo>
                      <a:pt x="130" y="147"/>
                      <a:pt x="130" y="147"/>
                      <a:pt x="130" y="147"/>
                    </a:cubicBezTo>
                    <a:cubicBezTo>
                      <a:pt x="131" y="148"/>
                      <a:pt x="131" y="148"/>
                      <a:pt x="131" y="148"/>
                    </a:cubicBezTo>
                    <a:cubicBezTo>
                      <a:pt x="133" y="151"/>
                      <a:pt x="140" y="154"/>
                      <a:pt x="138" y="159"/>
                    </a:cubicBezTo>
                    <a:cubicBezTo>
                      <a:pt x="138" y="159"/>
                      <a:pt x="138" y="159"/>
                      <a:pt x="138" y="159"/>
                    </a:cubicBezTo>
                    <a:cubicBezTo>
                      <a:pt x="137" y="159"/>
                      <a:pt x="136" y="158"/>
                      <a:pt x="135" y="158"/>
                    </a:cubicBezTo>
                    <a:cubicBezTo>
                      <a:pt x="133" y="159"/>
                      <a:pt x="133" y="159"/>
                      <a:pt x="133" y="159"/>
                    </a:cubicBezTo>
                    <a:cubicBezTo>
                      <a:pt x="132" y="160"/>
                      <a:pt x="130" y="160"/>
                      <a:pt x="129" y="161"/>
                    </a:cubicBezTo>
                    <a:cubicBezTo>
                      <a:pt x="131" y="161"/>
                      <a:pt x="134" y="160"/>
                      <a:pt x="136" y="160"/>
                    </a:cubicBezTo>
                    <a:cubicBezTo>
                      <a:pt x="138" y="160"/>
                      <a:pt x="139" y="159"/>
                      <a:pt x="141" y="159"/>
                    </a:cubicBezTo>
                    <a:cubicBezTo>
                      <a:pt x="140" y="157"/>
                      <a:pt x="138" y="154"/>
                      <a:pt x="138" y="154"/>
                    </a:cubicBezTo>
                    <a:cubicBezTo>
                      <a:pt x="137" y="153"/>
                      <a:pt x="137" y="153"/>
                      <a:pt x="137" y="153"/>
                    </a:cubicBezTo>
                    <a:cubicBezTo>
                      <a:pt x="137" y="153"/>
                      <a:pt x="137" y="153"/>
                      <a:pt x="137" y="153"/>
                    </a:cubicBezTo>
                    <a:cubicBezTo>
                      <a:pt x="140" y="154"/>
                      <a:pt x="145" y="154"/>
                      <a:pt x="146" y="158"/>
                    </a:cubicBezTo>
                    <a:cubicBezTo>
                      <a:pt x="147" y="157"/>
                      <a:pt x="149" y="157"/>
                      <a:pt x="150" y="157"/>
                    </a:cubicBezTo>
                    <a:cubicBezTo>
                      <a:pt x="153" y="156"/>
                      <a:pt x="157" y="155"/>
                      <a:pt x="161" y="154"/>
                    </a:cubicBezTo>
                    <a:cubicBezTo>
                      <a:pt x="159" y="154"/>
                      <a:pt x="157" y="154"/>
                      <a:pt x="156" y="155"/>
                    </a:cubicBezTo>
                    <a:cubicBezTo>
                      <a:pt x="156" y="154"/>
                      <a:pt x="156" y="154"/>
                      <a:pt x="156" y="154"/>
                    </a:cubicBezTo>
                    <a:cubicBezTo>
                      <a:pt x="155" y="154"/>
                      <a:pt x="154" y="154"/>
                      <a:pt x="153" y="153"/>
                    </a:cubicBezTo>
                    <a:cubicBezTo>
                      <a:pt x="151" y="151"/>
                      <a:pt x="149" y="146"/>
                      <a:pt x="147" y="142"/>
                    </a:cubicBezTo>
                    <a:moveTo>
                      <a:pt x="156" y="142"/>
                    </a:moveTo>
                    <a:cubicBezTo>
                      <a:pt x="154" y="142"/>
                      <a:pt x="153" y="142"/>
                      <a:pt x="151" y="142"/>
                    </a:cubicBezTo>
                    <a:cubicBezTo>
                      <a:pt x="151" y="142"/>
                      <a:pt x="151" y="142"/>
                      <a:pt x="151" y="142"/>
                    </a:cubicBezTo>
                    <a:cubicBezTo>
                      <a:pt x="153" y="145"/>
                      <a:pt x="155" y="147"/>
                      <a:pt x="156" y="149"/>
                    </a:cubicBezTo>
                    <a:cubicBezTo>
                      <a:pt x="156" y="151"/>
                      <a:pt x="157" y="152"/>
                      <a:pt x="156" y="154"/>
                    </a:cubicBezTo>
                    <a:cubicBezTo>
                      <a:pt x="157" y="153"/>
                      <a:pt x="158" y="152"/>
                      <a:pt x="159" y="152"/>
                    </a:cubicBezTo>
                    <a:cubicBezTo>
                      <a:pt x="158" y="149"/>
                      <a:pt x="157" y="146"/>
                      <a:pt x="156" y="142"/>
                    </a:cubicBezTo>
                    <a:moveTo>
                      <a:pt x="161" y="142"/>
                    </a:moveTo>
                    <a:cubicBezTo>
                      <a:pt x="160" y="142"/>
                      <a:pt x="159" y="142"/>
                      <a:pt x="158" y="142"/>
                    </a:cubicBezTo>
                    <a:cubicBezTo>
                      <a:pt x="160" y="145"/>
                      <a:pt x="162" y="148"/>
                      <a:pt x="162" y="150"/>
                    </a:cubicBezTo>
                    <a:cubicBezTo>
                      <a:pt x="163" y="150"/>
                      <a:pt x="164" y="149"/>
                      <a:pt x="165" y="149"/>
                    </a:cubicBezTo>
                    <a:cubicBezTo>
                      <a:pt x="164" y="147"/>
                      <a:pt x="163" y="145"/>
                      <a:pt x="162" y="143"/>
                    </a:cubicBezTo>
                    <a:cubicBezTo>
                      <a:pt x="162" y="143"/>
                      <a:pt x="162" y="143"/>
                      <a:pt x="161" y="142"/>
                    </a:cubicBezTo>
                    <a:moveTo>
                      <a:pt x="167" y="142"/>
                    </a:moveTo>
                    <a:cubicBezTo>
                      <a:pt x="167" y="142"/>
                      <a:pt x="167" y="142"/>
                      <a:pt x="166" y="142"/>
                    </a:cubicBezTo>
                    <a:cubicBezTo>
                      <a:pt x="166" y="143"/>
                      <a:pt x="166" y="143"/>
                      <a:pt x="166" y="144"/>
                    </a:cubicBezTo>
                    <a:cubicBezTo>
                      <a:pt x="167" y="145"/>
                      <a:pt x="168" y="146"/>
                      <a:pt x="168" y="148"/>
                    </a:cubicBezTo>
                    <a:cubicBezTo>
                      <a:pt x="169" y="147"/>
                      <a:pt x="169" y="147"/>
                      <a:pt x="170" y="147"/>
                    </a:cubicBezTo>
                    <a:cubicBezTo>
                      <a:pt x="169" y="146"/>
                      <a:pt x="168" y="144"/>
                      <a:pt x="167" y="142"/>
                    </a:cubicBezTo>
                    <a:moveTo>
                      <a:pt x="176" y="142"/>
                    </a:moveTo>
                    <a:cubicBezTo>
                      <a:pt x="175" y="142"/>
                      <a:pt x="174" y="142"/>
                      <a:pt x="173" y="142"/>
                    </a:cubicBezTo>
                    <a:cubicBezTo>
                      <a:pt x="173" y="143"/>
                      <a:pt x="174" y="144"/>
                      <a:pt x="174" y="146"/>
                    </a:cubicBezTo>
                    <a:cubicBezTo>
                      <a:pt x="175" y="145"/>
                      <a:pt x="176" y="145"/>
                      <a:pt x="177" y="144"/>
                    </a:cubicBezTo>
                    <a:cubicBezTo>
                      <a:pt x="177" y="144"/>
                      <a:pt x="176" y="143"/>
                      <a:pt x="176" y="142"/>
                    </a:cubicBezTo>
                    <a:moveTo>
                      <a:pt x="181" y="142"/>
                    </a:moveTo>
                    <a:cubicBezTo>
                      <a:pt x="181" y="142"/>
                      <a:pt x="180" y="142"/>
                      <a:pt x="180" y="142"/>
                    </a:cubicBezTo>
                    <a:cubicBezTo>
                      <a:pt x="180" y="142"/>
                      <a:pt x="180" y="143"/>
                      <a:pt x="180" y="143"/>
                    </a:cubicBezTo>
                    <a:cubicBezTo>
                      <a:pt x="180" y="143"/>
                      <a:pt x="181" y="143"/>
                      <a:pt x="181" y="143"/>
                    </a:cubicBezTo>
                    <a:cubicBezTo>
                      <a:pt x="181" y="143"/>
                      <a:pt x="181" y="142"/>
                      <a:pt x="181" y="142"/>
                    </a:cubicBezTo>
                    <a:moveTo>
                      <a:pt x="179" y="110"/>
                    </a:moveTo>
                    <a:cubicBezTo>
                      <a:pt x="176" y="112"/>
                      <a:pt x="173" y="114"/>
                      <a:pt x="170" y="116"/>
                    </a:cubicBezTo>
                    <a:cubicBezTo>
                      <a:pt x="175" y="117"/>
                      <a:pt x="179" y="118"/>
                      <a:pt x="183" y="118"/>
                    </a:cubicBezTo>
                    <a:cubicBezTo>
                      <a:pt x="181" y="115"/>
                      <a:pt x="180" y="112"/>
                      <a:pt x="179" y="110"/>
                    </a:cubicBezTo>
                    <a:moveTo>
                      <a:pt x="192" y="99"/>
                    </a:moveTo>
                    <a:cubicBezTo>
                      <a:pt x="188" y="102"/>
                      <a:pt x="184" y="105"/>
                      <a:pt x="180" y="109"/>
                    </a:cubicBezTo>
                    <a:cubicBezTo>
                      <a:pt x="183" y="112"/>
                      <a:pt x="185" y="115"/>
                      <a:pt x="187" y="119"/>
                    </a:cubicBezTo>
                    <a:cubicBezTo>
                      <a:pt x="188" y="119"/>
                      <a:pt x="188" y="119"/>
                      <a:pt x="188" y="119"/>
                    </a:cubicBezTo>
                    <a:cubicBezTo>
                      <a:pt x="188" y="119"/>
                      <a:pt x="188" y="118"/>
                      <a:pt x="188" y="118"/>
                    </a:cubicBezTo>
                    <a:cubicBezTo>
                      <a:pt x="187" y="115"/>
                      <a:pt x="187" y="115"/>
                      <a:pt x="187" y="115"/>
                    </a:cubicBezTo>
                    <a:cubicBezTo>
                      <a:pt x="188" y="117"/>
                      <a:pt x="188" y="117"/>
                      <a:pt x="188" y="117"/>
                    </a:cubicBezTo>
                    <a:cubicBezTo>
                      <a:pt x="188" y="117"/>
                      <a:pt x="189" y="118"/>
                      <a:pt x="189" y="119"/>
                    </a:cubicBezTo>
                    <a:cubicBezTo>
                      <a:pt x="190" y="119"/>
                      <a:pt x="191" y="120"/>
                      <a:pt x="192" y="120"/>
                    </a:cubicBezTo>
                    <a:cubicBezTo>
                      <a:pt x="191" y="115"/>
                      <a:pt x="190" y="110"/>
                      <a:pt x="189" y="108"/>
                    </a:cubicBezTo>
                    <a:cubicBezTo>
                      <a:pt x="188" y="104"/>
                      <a:pt x="188" y="104"/>
                      <a:pt x="188" y="104"/>
                    </a:cubicBezTo>
                    <a:cubicBezTo>
                      <a:pt x="189" y="106"/>
                      <a:pt x="189" y="106"/>
                      <a:pt x="189" y="106"/>
                    </a:cubicBezTo>
                    <a:cubicBezTo>
                      <a:pt x="190" y="110"/>
                      <a:pt x="193" y="115"/>
                      <a:pt x="195" y="120"/>
                    </a:cubicBezTo>
                    <a:cubicBezTo>
                      <a:pt x="195" y="120"/>
                      <a:pt x="195" y="120"/>
                      <a:pt x="195" y="120"/>
                    </a:cubicBezTo>
                    <a:cubicBezTo>
                      <a:pt x="194" y="116"/>
                      <a:pt x="194" y="113"/>
                      <a:pt x="193" y="111"/>
                    </a:cubicBezTo>
                    <a:cubicBezTo>
                      <a:pt x="192" y="108"/>
                      <a:pt x="192" y="108"/>
                      <a:pt x="192" y="108"/>
                    </a:cubicBezTo>
                    <a:cubicBezTo>
                      <a:pt x="193" y="110"/>
                      <a:pt x="193" y="110"/>
                      <a:pt x="193" y="110"/>
                    </a:cubicBezTo>
                    <a:cubicBezTo>
                      <a:pt x="194" y="113"/>
                      <a:pt x="196" y="117"/>
                      <a:pt x="198" y="121"/>
                    </a:cubicBezTo>
                    <a:cubicBezTo>
                      <a:pt x="198" y="121"/>
                      <a:pt x="198" y="121"/>
                      <a:pt x="198" y="121"/>
                    </a:cubicBezTo>
                    <a:cubicBezTo>
                      <a:pt x="198" y="120"/>
                      <a:pt x="198" y="120"/>
                      <a:pt x="198" y="120"/>
                    </a:cubicBezTo>
                    <a:cubicBezTo>
                      <a:pt x="197" y="117"/>
                      <a:pt x="197" y="117"/>
                      <a:pt x="197" y="117"/>
                    </a:cubicBezTo>
                    <a:cubicBezTo>
                      <a:pt x="197" y="118"/>
                      <a:pt x="197" y="118"/>
                      <a:pt x="197" y="118"/>
                    </a:cubicBezTo>
                    <a:cubicBezTo>
                      <a:pt x="196" y="113"/>
                      <a:pt x="195" y="108"/>
                      <a:pt x="194" y="106"/>
                    </a:cubicBezTo>
                    <a:cubicBezTo>
                      <a:pt x="193" y="103"/>
                      <a:pt x="193" y="103"/>
                      <a:pt x="193" y="103"/>
                    </a:cubicBezTo>
                    <a:cubicBezTo>
                      <a:pt x="194" y="105"/>
                      <a:pt x="194" y="105"/>
                      <a:pt x="194" y="105"/>
                    </a:cubicBezTo>
                    <a:cubicBezTo>
                      <a:pt x="196" y="109"/>
                      <a:pt x="200" y="114"/>
                      <a:pt x="202" y="120"/>
                    </a:cubicBezTo>
                    <a:cubicBezTo>
                      <a:pt x="201" y="119"/>
                      <a:pt x="201" y="118"/>
                      <a:pt x="201" y="117"/>
                    </a:cubicBezTo>
                    <a:cubicBezTo>
                      <a:pt x="198" y="110"/>
                      <a:pt x="194" y="103"/>
                      <a:pt x="192" y="99"/>
                    </a:cubicBezTo>
                    <a:moveTo>
                      <a:pt x="129" y="90"/>
                    </a:moveTo>
                    <a:cubicBezTo>
                      <a:pt x="127" y="91"/>
                      <a:pt x="126" y="92"/>
                      <a:pt x="124" y="93"/>
                    </a:cubicBezTo>
                    <a:cubicBezTo>
                      <a:pt x="122" y="95"/>
                      <a:pt x="119" y="97"/>
                      <a:pt x="116" y="99"/>
                    </a:cubicBezTo>
                    <a:cubicBezTo>
                      <a:pt x="112" y="102"/>
                      <a:pt x="109" y="104"/>
                      <a:pt x="105" y="107"/>
                    </a:cubicBezTo>
                    <a:cubicBezTo>
                      <a:pt x="118" y="109"/>
                      <a:pt x="118" y="109"/>
                      <a:pt x="118" y="109"/>
                    </a:cubicBezTo>
                    <a:cubicBezTo>
                      <a:pt x="125" y="103"/>
                      <a:pt x="133" y="97"/>
                      <a:pt x="140" y="91"/>
                    </a:cubicBezTo>
                    <a:cubicBezTo>
                      <a:pt x="137" y="91"/>
                      <a:pt x="133" y="90"/>
                      <a:pt x="129" y="90"/>
                    </a:cubicBezTo>
                    <a:moveTo>
                      <a:pt x="154" y="72"/>
                    </a:moveTo>
                    <a:cubicBezTo>
                      <a:pt x="146" y="78"/>
                      <a:pt x="139" y="83"/>
                      <a:pt x="131" y="88"/>
                    </a:cubicBezTo>
                    <a:cubicBezTo>
                      <a:pt x="135" y="89"/>
                      <a:pt x="138" y="89"/>
                      <a:pt x="141" y="90"/>
                    </a:cubicBezTo>
                    <a:cubicBezTo>
                      <a:pt x="144" y="87"/>
                      <a:pt x="147" y="85"/>
                      <a:pt x="150" y="82"/>
                    </a:cubicBezTo>
                    <a:cubicBezTo>
                      <a:pt x="151" y="79"/>
                      <a:pt x="152" y="76"/>
                      <a:pt x="154" y="72"/>
                    </a:cubicBezTo>
                    <a:moveTo>
                      <a:pt x="225" y="67"/>
                    </a:moveTo>
                    <a:cubicBezTo>
                      <a:pt x="214" y="78"/>
                      <a:pt x="203" y="89"/>
                      <a:pt x="192" y="98"/>
                    </a:cubicBezTo>
                    <a:cubicBezTo>
                      <a:pt x="198" y="105"/>
                      <a:pt x="204" y="114"/>
                      <a:pt x="209" y="122"/>
                    </a:cubicBezTo>
                    <a:cubicBezTo>
                      <a:pt x="209" y="122"/>
                      <a:pt x="209" y="122"/>
                      <a:pt x="209" y="122"/>
                    </a:cubicBezTo>
                    <a:cubicBezTo>
                      <a:pt x="208" y="117"/>
                      <a:pt x="206" y="111"/>
                      <a:pt x="205" y="109"/>
                    </a:cubicBezTo>
                    <a:cubicBezTo>
                      <a:pt x="204" y="105"/>
                      <a:pt x="204" y="105"/>
                      <a:pt x="204" y="105"/>
                    </a:cubicBezTo>
                    <a:cubicBezTo>
                      <a:pt x="205" y="107"/>
                      <a:pt x="205" y="107"/>
                      <a:pt x="205" y="107"/>
                    </a:cubicBezTo>
                    <a:cubicBezTo>
                      <a:pt x="207" y="110"/>
                      <a:pt x="209" y="115"/>
                      <a:pt x="212" y="120"/>
                    </a:cubicBezTo>
                    <a:cubicBezTo>
                      <a:pt x="212" y="119"/>
                      <a:pt x="213" y="118"/>
                      <a:pt x="213" y="118"/>
                    </a:cubicBezTo>
                    <a:cubicBezTo>
                      <a:pt x="213" y="114"/>
                      <a:pt x="212" y="110"/>
                      <a:pt x="212" y="108"/>
                    </a:cubicBezTo>
                    <a:cubicBezTo>
                      <a:pt x="211" y="105"/>
                      <a:pt x="211" y="105"/>
                      <a:pt x="211" y="105"/>
                    </a:cubicBezTo>
                    <a:cubicBezTo>
                      <a:pt x="211" y="107"/>
                      <a:pt x="211" y="107"/>
                      <a:pt x="211" y="107"/>
                    </a:cubicBezTo>
                    <a:cubicBezTo>
                      <a:pt x="212" y="109"/>
                      <a:pt x="214" y="113"/>
                      <a:pt x="215" y="116"/>
                    </a:cubicBezTo>
                    <a:cubicBezTo>
                      <a:pt x="215" y="116"/>
                      <a:pt x="216" y="115"/>
                      <a:pt x="216" y="115"/>
                    </a:cubicBezTo>
                    <a:cubicBezTo>
                      <a:pt x="214" y="110"/>
                      <a:pt x="213" y="104"/>
                      <a:pt x="212" y="102"/>
                    </a:cubicBezTo>
                    <a:cubicBezTo>
                      <a:pt x="211" y="98"/>
                      <a:pt x="211" y="98"/>
                      <a:pt x="211" y="98"/>
                    </a:cubicBezTo>
                    <a:cubicBezTo>
                      <a:pt x="212" y="100"/>
                      <a:pt x="212" y="100"/>
                      <a:pt x="212" y="100"/>
                    </a:cubicBezTo>
                    <a:cubicBezTo>
                      <a:pt x="213" y="104"/>
                      <a:pt x="216" y="108"/>
                      <a:pt x="218" y="113"/>
                    </a:cubicBezTo>
                    <a:cubicBezTo>
                      <a:pt x="219" y="112"/>
                      <a:pt x="219" y="112"/>
                      <a:pt x="220" y="111"/>
                    </a:cubicBezTo>
                    <a:cubicBezTo>
                      <a:pt x="217" y="104"/>
                      <a:pt x="213" y="98"/>
                      <a:pt x="212" y="95"/>
                    </a:cubicBezTo>
                    <a:cubicBezTo>
                      <a:pt x="209" y="90"/>
                      <a:pt x="209" y="90"/>
                      <a:pt x="209" y="90"/>
                    </a:cubicBezTo>
                    <a:cubicBezTo>
                      <a:pt x="211" y="93"/>
                      <a:pt x="211" y="93"/>
                      <a:pt x="211" y="93"/>
                    </a:cubicBezTo>
                    <a:cubicBezTo>
                      <a:pt x="213" y="97"/>
                      <a:pt x="217" y="101"/>
                      <a:pt x="220" y="106"/>
                    </a:cubicBezTo>
                    <a:cubicBezTo>
                      <a:pt x="220" y="102"/>
                      <a:pt x="219" y="99"/>
                      <a:pt x="219" y="97"/>
                    </a:cubicBezTo>
                    <a:cubicBezTo>
                      <a:pt x="218" y="94"/>
                      <a:pt x="218" y="94"/>
                      <a:pt x="218" y="94"/>
                    </a:cubicBezTo>
                    <a:cubicBezTo>
                      <a:pt x="219" y="96"/>
                      <a:pt x="219" y="96"/>
                      <a:pt x="219" y="96"/>
                    </a:cubicBezTo>
                    <a:cubicBezTo>
                      <a:pt x="220" y="99"/>
                      <a:pt x="222" y="103"/>
                      <a:pt x="223" y="108"/>
                    </a:cubicBezTo>
                    <a:cubicBezTo>
                      <a:pt x="224" y="107"/>
                      <a:pt x="225" y="106"/>
                      <a:pt x="225" y="105"/>
                    </a:cubicBezTo>
                    <a:cubicBezTo>
                      <a:pt x="225" y="101"/>
                      <a:pt x="224" y="97"/>
                      <a:pt x="224" y="95"/>
                    </a:cubicBezTo>
                    <a:cubicBezTo>
                      <a:pt x="223" y="92"/>
                      <a:pt x="223" y="92"/>
                      <a:pt x="223" y="92"/>
                    </a:cubicBezTo>
                    <a:cubicBezTo>
                      <a:pt x="223" y="93"/>
                      <a:pt x="223" y="93"/>
                      <a:pt x="223" y="93"/>
                    </a:cubicBezTo>
                    <a:cubicBezTo>
                      <a:pt x="225" y="96"/>
                      <a:pt x="226" y="99"/>
                      <a:pt x="228" y="103"/>
                    </a:cubicBezTo>
                    <a:cubicBezTo>
                      <a:pt x="228" y="102"/>
                      <a:pt x="229" y="102"/>
                      <a:pt x="229" y="101"/>
                    </a:cubicBezTo>
                    <a:cubicBezTo>
                      <a:pt x="229" y="98"/>
                      <a:pt x="228" y="95"/>
                      <a:pt x="228" y="93"/>
                    </a:cubicBezTo>
                    <a:cubicBezTo>
                      <a:pt x="227" y="89"/>
                      <a:pt x="227" y="89"/>
                      <a:pt x="227" y="89"/>
                    </a:cubicBezTo>
                    <a:cubicBezTo>
                      <a:pt x="228" y="91"/>
                      <a:pt x="228" y="91"/>
                      <a:pt x="228" y="91"/>
                    </a:cubicBezTo>
                    <a:cubicBezTo>
                      <a:pt x="229" y="94"/>
                      <a:pt x="230" y="97"/>
                      <a:pt x="231" y="100"/>
                    </a:cubicBezTo>
                    <a:cubicBezTo>
                      <a:pt x="231" y="100"/>
                      <a:pt x="231" y="99"/>
                      <a:pt x="231" y="99"/>
                    </a:cubicBezTo>
                    <a:cubicBezTo>
                      <a:pt x="230" y="93"/>
                      <a:pt x="229" y="88"/>
                      <a:pt x="229" y="86"/>
                    </a:cubicBezTo>
                    <a:cubicBezTo>
                      <a:pt x="228" y="80"/>
                      <a:pt x="228" y="80"/>
                      <a:pt x="228" y="80"/>
                    </a:cubicBezTo>
                    <a:cubicBezTo>
                      <a:pt x="229" y="83"/>
                      <a:pt x="229" y="83"/>
                      <a:pt x="229" y="83"/>
                    </a:cubicBezTo>
                    <a:cubicBezTo>
                      <a:pt x="230" y="87"/>
                      <a:pt x="231" y="92"/>
                      <a:pt x="233" y="97"/>
                    </a:cubicBezTo>
                    <a:cubicBezTo>
                      <a:pt x="234" y="96"/>
                      <a:pt x="235" y="95"/>
                      <a:pt x="236" y="94"/>
                    </a:cubicBezTo>
                    <a:cubicBezTo>
                      <a:pt x="233" y="86"/>
                      <a:pt x="230" y="78"/>
                      <a:pt x="228" y="74"/>
                    </a:cubicBezTo>
                    <a:cubicBezTo>
                      <a:pt x="225" y="67"/>
                      <a:pt x="225" y="67"/>
                      <a:pt x="225" y="67"/>
                    </a:cubicBezTo>
                    <a:moveTo>
                      <a:pt x="246" y="46"/>
                    </a:moveTo>
                    <a:cubicBezTo>
                      <a:pt x="239" y="54"/>
                      <a:pt x="232" y="61"/>
                      <a:pt x="225" y="67"/>
                    </a:cubicBezTo>
                    <a:cubicBezTo>
                      <a:pt x="227" y="71"/>
                      <a:pt x="227" y="71"/>
                      <a:pt x="227" y="71"/>
                    </a:cubicBezTo>
                    <a:cubicBezTo>
                      <a:pt x="230" y="77"/>
                      <a:pt x="234" y="84"/>
                      <a:pt x="238" y="92"/>
                    </a:cubicBezTo>
                    <a:cubicBezTo>
                      <a:pt x="238" y="91"/>
                      <a:pt x="239" y="91"/>
                      <a:pt x="239" y="91"/>
                    </a:cubicBezTo>
                    <a:cubicBezTo>
                      <a:pt x="238" y="86"/>
                      <a:pt x="238" y="83"/>
                      <a:pt x="237" y="81"/>
                    </a:cubicBezTo>
                    <a:cubicBezTo>
                      <a:pt x="236" y="76"/>
                      <a:pt x="236" y="76"/>
                      <a:pt x="236" y="76"/>
                    </a:cubicBezTo>
                    <a:cubicBezTo>
                      <a:pt x="237" y="79"/>
                      <a:pt x="237" y="79"/>
                      <a:pt x="237" y="79"/>
                    </a:cubicBezTo>
                    <a:cubicBezTo>
                      <a:pt x="238" y="82"/>
                      <a:pt x="239" y="85"/>
                      <a:pt x="240" y="89"/>
                    </a:cubicBezTo>
                    <a:cubicBezTo>
                      <a:pt x="241" y="88"/>
                      <a:pt x="242" y="87"/>
                      <a:pt x="243" y="86"/>
                    </a:cubicBezTo>
                    <a:cubicBezTo>
                      <a:pt x="243" y="83"/>
                      <a:pt x="242" y="80"/>
                      <a:pt x="242" y="79"/>
                    </a:cubicBezTo>
                    <a:cubicBezTo>
                      <a:pt x="240" y="74"/>
                      <a:pt x="240" y="74"/>
                      <a:pt x="240" y="74"/>
                    </a:cubicBezTo>
                    <a:cubicBezTo>
                      <a:pt x="241" y="77"/>
                      <a:pt x="241" y="77"/>
                      <a:pt x="241" y="77"/>
                    </a:cubicBezTo>
                    <a:cubicBezTo>
                      <a:pt x="242" y="79"/>
                      <a:pt x="243" y="82"/>
                      <a:pt x="244" y="85"/>
                    </a:cubicBezTo>
                    <a:cubicBezTo>
                      <a:pt x="246" y="83"/>
                      <a:pt x="247" y="81"/>
                      <a:pt x="248" y="80"/>
                    </a:cubicBezTo>
                    <a:cubicBezTo>
                      <a:pt x="247" y="76"/>
                      <a:pt x="247" y="76"/>
                      <a:pt x="247" y="76"/>
                    </a:cubicBezTo>
                    <a:cubicBezTo>
                      <a:pt x="248" y="79"/>
                      <a:pt x="248" y="79"/>
                      <a:pt x="248" y="79"/>
                    </a:cubicBezTo>
                    <a:cubicBezTo>
                      <a:pt x="248" y="79"/>
                      <a:pt x="248" y="79"/>
                      <a:pt x="248" y="80"/>
                    </a:cubicBezTo>
                    <a:cubicBezTo>
                      <a:pt x="250" y="78"/>
                      <a:pt x="251" y="77"/>
                      <a:pt x="252" y="76"/>
                    </a:cubicBezTo>
                    <a:cubicBezTo>
                      <a:pt x="252" y="75"/>
                      <a:pt x="252" y="75"/>
                      <a:pt x="252" y="75"/>
                    </a:cubicBezTo>
                    <a:cubicBezTo>
                      <a:pt x="252" y="76"/>
                      <a:pt x="252" y="76"/>
                      <a:pt x="252" y="76"/>
                    </a:cubicBezTo>
                    <a:cubicBezTo>
                      <a:pt x="254" y="73"/>
                      <a:pt x="256" y="71"/>
                      <a:pt x="257" y="68"/>
                    </a:cubicBezTo>
                    <a:cubicBezTo>
                      <a:pt x="255" y="60"/>
                      <a:pt x="252" y="53"/>
                      <a:pt x="249" y="50"/>
                    </a:cubicBezTo>
                    <a:cubicBezTo>
                      <a:pt x="246" y="46"/>
                      <a:pt x="246" y="46"/>
                      <a:pt x="246" y="46"/>
                    </a:cubicBezTo>
                    <a:moveTo>
                      <a:pt x="289" y="3"/>
                    </a:moveTo>
                    <a:cubicBezTo>
                      <a:pt x="289" y="3"/>
                      <a:pt x="289" y="3"/>
                      <a:pt x="289" y="3"/>
                    </a:cubicBezTo>
                    <a:cubicBezTo>
                      <a:pt x="291" y="6"/>
                      <a:pt x="293" y="10"/>
                      <a:pt x="295" y="14"/>
                    </a:cubicBezTo>
                    <a:cubicBezTo>
                      <a:pt x="296" y="11"/>
                      <a:pt x="298" y="8"/>
                      <a:pt x="299" y="6"/>
                    </a:cubicBezTo>
                    <a:cubicBezTo>
                      <a:pt x="295" y="6"/>
                      <a:pt x="291" y="4"/>
                      <a:pt x="289" y="3"/>
                    </a:cubicBezTo>
                    <a:moveTo>
                      <a:pt x="285" y="0"/>
                    </a:moveTo>
                    <a:cubicBezTo>
                      <a:pt x="273" y="16"/>
                      <a:pt x="259" y="32"/>
                      <a:pt x="246" y="46"/>
                    </a:cubicBezTo>
                    <a:cubicBezTo>
                      <a:pt x="247" y="47"/>
                      <a:pt x="247" y="47"/>
                      <a:pt x="247" y="47"/>
                    </a:cubicBezTo>
                    <a:cubicBezTo>
                      <a:pt x="251" y="52"/>
                      <a:pt x="256" y="58"/>
                      <a:pt x="260" y="65"/>
                    </a:cubicBezTo>
                    <a:cubicBezTo>
                      <a:pt x="261" y="64"/>
                      <a:pt x="262" y="62"/>
                      <a:pt x="263" y="61"/>
                    </a:cubicBezTo>
                    <a:cubicBezTo>
                      <a:pt x="263" y="59"/>
                      <a:pt x="263" y="59"/>
                      <a:pt x="263" y="59"/>
                    </a:cubicBezTo>
                    <a:cubicBezTo>
                      <a:pt x="263" y="61"/>
                      <a:pt x="263" y="61"/>
                      <a:pt x="263" y="61"/>
                    </a:cubicBezTo>
                    <a:cubicBezTo>
                      <a:pt x="265" y="59"/>
                      <a:pt x="266" y="57"/>
                      <a:pt x="268" y="55"/>
                    </a:cubicBezTo>
                    <a:cubicBezTo>
                      <a:pt x="267" y="54"/>
                      <a:pt x="267" y="53"/>
                      <a:pt x="267" y="52"/>
                    </a:cubicBezTo>
                    <a:cubicBezTo>
                      <a:pt x="265" y="46"/>
                      <a:pt x="265" y="46"/>
                      <a:pt x="265" y="46"/>
                    </a:cubicBezTo>
                    <a:cubicBezTo>
                      <a:pt x="266" y="49"/>
                      <a:pt x="266" y="49"/>
                      <a:pt x="266" y="49"/>
                    </a:cubicBezTo>
                    <a:cubicBezTo>
                      <a:pt x="267" y="51"/>
                      <a:pt x="267" y="53"/>
                      <a:pt x="268" y="54"/>
                    </a:cubicBezTo>
                    <a:cubicBezTo>
                      <a:pt x="272" y="49"/>
                      <a:pt x="275" y="44"/>
                      <a:pt x="279" y="39"/>
                    </a:cubicBezTo>
                    <a:cubicBezTo>
                      <a:pt x="278" y="37"/>
                      <a:pt x="278" y="35"/>
                      <a:pt x="277" y="34"/>
                    </a:cubicBezTo>
                    <a:cubicBezTo>
                      <a:pt x="275" y="25"/>
                      <a:pt x="275" y="25"/>
                      <a:pt x="275" y="25"/>
                    </a:cubicBezTo>
                    <a:cubicBezTo>
                      <a:pt x="277" y="30"/>
                      <a:pt x="277" y="30"/>
                      <a:pt x="277" y="30"/>
                    </a:cubicBezTo>
                    <a:cubicBezTo>
                      <a:pt x="278" y="32"/>
                      <a:pt x="279" y="35"/>
                      <a:pt x="280" y="38"/>
                    </a:cubicBezTo>
                    <a:cubicBezTo>
                      <a:pt x="285" y="30"/>
                      <a:pt x="290" y="22"/>
                      <a:pt x="294" y="15"/>
                    </a:cubicBezTo>
                    <a:cubicBezTo>
                      <a:pt x="293" y="12"/>
                      <a:pt x="292" y="9"/>
                      <a:pt x="291" y="7"/>
                    </a:cubicBezTo>
                    <a:cubicBezTo>
                      <a:pt x="288" y="2"/>
                      <a:pt x="288" y="2"/>
                      <a:pt x="288" y="2"/>
                    </a:cubicBezTo>
                    <a:cubicBezTo>
                      <a:pt x="287" y="2"/>
                      <a:pt x="286" y="1"/>
                      <a:pt x="285"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50" name="Freeform 1537"/>
              <p:cNvSpPr>
                <a:spLocks noEditPoints="1"/>
              </p:cNvSpPr>
              <p:nvPr/>
            </p:nvSpPr>
            <p:spPr bwMode="auto">
              <a:xfrm>
                <a:off x="2911" y="3391"/>
                <a:ext cx="142" cy="48"/>
              </a:xfrm>
              <a:custGeom>
                <a:avLst/>
                <a:gdLst>
                  <a:gd name="T0" fmla="*/ 46 w 171"/>
                  <a:gd name="T1" fmla="*/ 53 h 58"/>
                  <a:gd name="T2" fmla="*/ 37 w 171"/>
                  <a:gd name="T3" fmla="*/ 57 h 58"/>
                  <a:gd name="T4" fmla="*/ 42 w 171"/>
                  <a:gd name="T5" fmla="*/ 58 h 58"/>
                  <a:gd name="T6" fmla="*/ 53 w 171"/>
                  <a:gd name="T7" fmla="*/ 53 h 58"/>
                  <a:gd name="T8" fmla="*/ 46 w 171"/>
                  <a:gd name="T9" fmla="*/ 53 h 58"/>
                  <a:gd name="T10" fmla="*/ 14 w 171"/>
                  <a:gd name="T11" fmla="*/ 51 h 58"/>
                  <a:gd name="T12" fmla="*/ 0 w 171"/>
                  <a:gd name="T13" fmla="*/ 52 h 58"/>
                  <a:gd name="T14" fmla="*/ 8 w 171"/>
                  <a:gd name="T15" fmla="*/ 53 h 58"/>
                  <a:gd name="T16" fmla="*/ 14 w 171"/>
                  <a:gd name="T17" fmla="*/ 51 h 58"/>
                  <a:gd name="T18" fmla="*/ 79 w 171"/>
                  <a:gd name="T19" fmla="*/ 23 h 58"/>
                  <a:gd name="T20" fmla="*/ 48 w 171"/>
                  <a:gd name="T21" fmla="*/ 29 h 58"/>
                  <a:gd name="T22" fmla="*/ 56 w 171"/>
                  <a:gd name="T23" fmla="*/ 30 h 58"/>
                  <a:gd name="T24" fmla="*/ 62 w 171"/>
                  <a:gd name="T25" fmla="*/ 31 h 58"/>
                  <a:gd name="T26" fmla="*/ 79 w 171"/>
                  <a:gd name="T27" fmla="*/ 23 h 58"/>
                  <a:gd name="T28" fmla="*/ 171 w 171"/>
                  <a:gd name="T29" fmla="*/ 0 h 58"/>
                  <a:gd name="T30" fmla="*/ 109 w 171"/>
                  <a:gd name="T31" fmla="*/ 16 h 58"/>
                  <a:gd name="T32" fmla="*/ 78 w 171"/>
                  <a:gd name="T33" fmla="*/ 35 h 58"/>
                  <a:gd name="T34" fmla="*/ 89 w 171"/>
                  <a:gd name="T35" fmla="*/ 39 h 58"/>
                  <a:gd name="T36" fmla="*/ 94 w 171"/>
                  <a:gd name="T37" fmla="*/ 37 h 58"/>
                  <a:gd name="T38" fmla="*/ 122 w 171"/>
                  <a:gd name="T39" fmla="*/ 19 h 58"/>
                  <a:gd name="T40" fmla="*/ 170 w 171"/>
                  <a:gd name="T41" fmla="*/ 1 h 58"/>
                  <a:gd name="T42" fmla="*/ 171 w 171"/>
                  <a:gd name="T4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57">
                    <a:moveTo>
                      <a:pt x="46" y="53"/>
                    </a:moveTo>
                    <a:cubicBezTo>
                      <a:pt x="43" y="54"/>
                      <a:pt x="40" y="56"/>
                      <a:pt x="37" y="57"/>
                    </a:cubicBezTo>
                    <a:cubicBezTo>
                      <a:pt x="42" y="58"/>
                      <a:pt x="42" y="58"/>
                      <a:pt x="42" y="58"/>
                    </a:cubicBezTo>
                    <a:cubicBezTo>
                      <a:pt x="46" y="57"/>
                      <a:pt x="49" y="55"/>
                      <a:pt x="53" y="53"/>
                    </a:cubicBezTo>
                    <a:cubicBezTo>
                      <a:pt x="51" y="53"/>
                      <a:pt x="48" y="53"/>
                      <a:pt x="46" y="53"/>
                    </a:cubicBezTo>
                    <a:moveTo>
                      <a:pt x="14" y="51"/>
                    </a:moveTo>
                    <a:cubicBezTo>
                      <a:pt x="9" y="52"/>
                      <a:pt x="5" y="52"/>
                      <a:pt x="0" y="52"/>
                    </a:cubicBezTo>
                    <a:cubicBezTo>
                      <a:pt x="8" y="53"/>
                      <a:pt x="8" y="53"/>
                      <a:pt x="8" y="53"/>
                    </a:cubicBezTo>
                    <a:cubicBezTo>
                      <a:pt x="10" y="53"/>
                      <a:pt x="12" y="52"/>
                      <a:pt x="14" y="51"/>
                    </a:cubicBezTo>
                    <a:moveTo>
                      <a:pt x="79" y="23"/>
                    </a:moveTo>
                    <a:cubicBezTo>
                      <a:pt x="68" y="25"/>
                      <a:pt x="58" y="27"/>
                      <a:pt x="48" y="29"/>
                    </a:cubicBezTo>
                    <a:cubicBezTo>
                      <a:pt x="50" y="29"/>
                      <a:pt x="53" y="30"/>
                      <a:pt x="56" y="30"/>
                    </a:cubicBezTo>
                    <a:cubicBezTo>
                      <a:pt x="58" y="30"/>
                      <a:pt x="60" y="31"/>
                      <a:pt x="62" y="31"/>
                    </a:cubicBezTo>
                    <a:cubicBezTo>
                      <a:pt x="68" y="29"/>
                      <a:pt x="73" y="26"/>
                      <a:pt x="79" y="23"/>
                    </a:cubicBezTo>
                    <a:moveTo>
                      <a:pt x="171" y="0"/>
                    </a:moveTo>
                    <a:cubicBezTo>
                      <a:pt x="150" y="6"/>
                      <a:pt x="129" y="12"/>
                      <a:pt x="109" y="16"/>
                    </a:cubicBezTo>
                    <a:cubicBezTo>
                      <a:pt x="99" y="23"/>
                      <a:pt x="89" y="29"/>
                      <a:pt x="78" y="35"/>
                    </a:cubicBezTo>
                    <a:cubicBezTo>
                      <a:pt x="82" y="36"/>
                      <a:pt x="85" y="37"/>
                      <a:pt x="89" y="39"/>
                    </a:cubicBezTo>
                    <a:cubicBezTo>
                      <a:pt x="90" y="38"/>
                      <a:pt x="92" y="37"/>
                      <a:pt x="94" y="37"/>
                    </a:cubicBezTo>
                    <a:cubicBezTo>
                      <a:pt x="102" y="30"/>
                      <a:pt x="111" y="24"/>
                      <a:pt x="122" y="19"/>
                    </a:cubicBezTo>
                    <a:cubicBezTo>
                      <a:pt x="137" y="10"/>
                      <a:pt x="153" y="5"/>
                      <a:pt x="170" y="1"/>
                    </a:cubicBezTo>
                    <a:cubicBezTo>
                      <a:pt x="171" y="0"/>
                      <a:pt x="171" y="0"/>
                      <a:pt x="171" y="0"/>
                    </a:cubicBezTo>
                  </a:path>
                </a:pathLst>
              </a:custGeom>
              <a:solidFill>
                <a:srgbClr val="5A1B2D"/>
              </a:solidFill>
              <a:ln>
                <a:noFill/>
              </a:ln>
            </p:spPr>
            <p:txBody>
              <a:bodyPr vert="horz" wrap="square" lIns="91440" tIns="45720" rIns="91440" bIns="45720" numCol="1" anchor="t" anchorCtr="0" compatLnSpc="1"/>
              <a:lstStyle/>
              <a:p>
                <a:endParaRPr lang="zh-CN" altLang="en-US"/>
              </a:p>
            </p:txBody>
          </p:sp>
          <p:sp>
            <p:nvSpPr>
              <p:cNvPr id="1851" name="Freeform 1538"/>
              <p:cNvSpPr>
                <a:spLocks noEditPoints="1"/>
              </p:cNvSpPr>
              <p:nvPr/>
            </p:nvSpPr>
            <p:spPr bwMode="auto">
              <a:xfrm>
                <a:off x="3063" y="3294"/>
                <a:ext cx="26" cy="22"/>
              </a:xfrm>
              <a:custGeom>
                <a:avLst/>
                <a:gdLst>
                  <a:gd name="T0" fmla="*/ 4 w 32"/>
                  <a:gd name="T1" fmla="*/ 23 h 26"/>
                  <a:gd name="T2" fmla="*/ 0 w 32"/>
                  <a:gd name="T3" fmla="*/ 26 h 26"/>
                  <a:gd name="T4" fmla="*/ 5 w 32"/>
                  <a:gd name="T5" fmla="*/ 23 h 26"/>
                  <a:gd name="T6" fmla="*/ 4 w 32"/>
                  <a:gd name="T7" fmla="*/ 23 h 26"/>
                  <a:gd name="T8" fmla="*/ 32 w 32"/>
                  <a:gd name="T9" fmla="*/ 0 h 26"/>
                  <a:gd name="T10" fmla="*/ 7 w 32"/>
                  <a:gd name="T11" fmla="*/ 21 h 26"/>
                  <a:gd name="T12" fmla="*/ 7 w 32"/>
                  <a:gd name="T13" fmla="*/ 21 h 26"/>
                  <a:gd name="T14" fmla="*/ 30 w 32"/>
                  <a:gd name="T15" fmla="*/ 5 h 26"/>
                  <a:gd name="T16" fmla="*/ 32 w 32"/>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6">
                    <a:moveTo>
                      <a:pt x="4" y="23"/>
                    </a:moveTo>
                    <a:cubicBezTo>
                      <a:pt x="3" y="24"/>
                      <a:pt x="2" y="25"/>
                      <a:pt x="0" y="26"/>
                    </a:cubicBezTo>
                    <a:cubicBezTo>
                      <a:pt x="2" y="25"/>
                      <a:pt x="3" y="24"/>
                      <a:pt x="5" y="23"/>
                    </a:cubicBezTo>
                    <a:cubicBezTo>
                      <a:pt x="5" y="23"/>
                      <a:pt x="4" y="23"/>
                      <a:pt x="4" y="23"/>
                    </a:cubicBezTo>
                    <a:moveTo>
                      <a:pt x="32" y="0"/>
                    </a:moveTo>
                    <a:cubicBezTo>
                      <a:pt x="24" y="7"/>
                      <a:pt x="16" y="14"/>
                      <a:pt x="7" y="21"/>
                    </a:cubicBezTo>
                    <a:cubicBezTo>
                      <a:pt x="7" y="21"/>
                      <a:pt x="7" y="21"/>
                      <a:pt x="7" y="21"/>
                    </a:cubicBezTo>
                    <a:cubicBezTo>
                      <a:pt x="15" y="16"/>
                      <a:pt x="22" y="11"/>
                      <a:pt x="30" y="5"/>
                    </a:cubicBezTo>
                    <a:cubicBezTo>
                      <a:pt x="31" y="3"/>
                      <a:pt x="32" y="1"/>
                      <a:pt x="32"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52" name="Freeform 1539"/>
              <p:cNvSpPr/>
              <p:nvPr/>
            </p:nvSpPr>
            <p:spPr bwMode="auto">
              <a:xfrm>
                <a:off x="2891" y="3414"/>
                <a:ext cx="17" cy="5"/>
              </a:xfrm>
              <a:custGeom>
                <a:avLst/>
                <a:gdLst>
                  <a:gd name="T0" fmla="*/ 20 w 20"/>
                  <a:gd name="T1" fmla="*/ 0 h 6"/>
                  <a:gd name="T2" fmla="*/ 1 w 20"/>
                  <a:gd name="T3" fmla="*/ 6 h 6"/>
                  <a:gd name="T4" fmla="*/ 0 w 20"/>
                  <a:gd name="T5" fmla="*/ 6 h 6"/>
                  <a:gd name="T6" fmla="*/ 11 w 20"/>
                  <a:gd name="T7" fmla="*/ 4 h 6"/>
                  <a:gd name="T8" fmla="*/ 20 w 20"/>
                  <a:gd name="T9" fmla="*/ 0 h 6"/>
                </a:gdLst>
                <a:ahLst/>
                <a:cxnLst>
                  <a:cxn ang="0">
                    <a:pos x="T0" y="T1"/>
                  </a:cxn>
                  <a:cxn ang="0">
                    <a:pos x="T2" y="T3"/>
                  </a:cxn>
                  <a:cxn ang="0">
                    <a:pos x="T4" y="T5"/>
                  </a:cxn>
                  <a:cxn ang="0">
                    <a:pos x="T6" y="T7"/>
                  </a:cxn>
                  <a:cxn ang="0">
                    <a:pos x="T8" y="T9"/>
                  </a:cxn>
                </a:cxnLst>
                <a:rect l="0" t="0" r="r" b="b"/>
                <a:pathLst>
                  <a:path w="20" h="6">
                    <a:moveTo>
                      <a:pt x="20" y="0"/>
                    </a:moveTo>
                    <a:cubicBezTo>
                      <a:pt x="13" y="2"/>
                      <a:pt x="7" y="4"/>
                      <a:pt x="1" y="6"/>
                    </a:cubicBezTo>
                    <a:cubicBezTo>
                      <a:pt x="0" y="6"/>
                      <a:pt x="0" y="6"/>
                      <a:pt x="0" y="6"/>
                    </a:cubicBezTo>
                    <a:cubicBezTo>
                      <a:pt x="3" y="5"/>
                      <a:pt x="7" y="5"/>
                      <a:pt x="11" y="4"/>
                    </a:cubicBezTo>
                    <a:cubicBezTo>
                      <a:pt x="14" y="3"/>
                      <a:pt x="17" y="2"/>
                      <a:pt x="20" y="0"/>
                    </a:cubicBezTo>
                  </a:path>
                </a:pathLst>
              </a:custGeom>
              <a:solidFill>
                <a:srgbClr val="45050D"/>
              </a:solidFill>
              <a:ln>
                <a:noFill/>
              </a:ln>
            </p:spPr>
            <p:txBody>
              <a:bodyPr vert="horz" wrap="square" lIns="91440" tIns="45720" rIns="91440" bIns="45720" numCol="1" anchor="t" anchorCtr="0" compatLnSpc="1"/>
              <a:lstStyle/>
              <a:p>
                <a:endParaRPr lang="zh-CN" altLang="en-US"/>
              </a:p>
            </p:txBody>
          </p:sp>
          <p:sp>
            <p:nvSpPr>
              <p:cNvPr id="1853" name="Freeform 1540"/>
              <p:cNvSpPr>
                <a:spLocks noEditPoints="1"/>
              </p:cNvSpPr>
              <p:nvPr/>
            </p:nvSpPr>
            <p:spPr bwMode="auto">
              <a:xfrm>
                <a:off x="2946" y="3366"/>
                <a:ext cx="45" cy="25"/>
              </a:xfrm>
              <a:custGeom>
                <a:avLst/>
                <a:gdLst>
                  <a:gd name="T0" fmla="*/ 3 w 54"/>
                  <a:gd name="T1" fmla="*/ 29 h 31"/>
                  <a:gd name="T2" fmla="*/ 0 w 54"/>
                  <a:gd name="T3" fmla="*/ 31 h 31"/>
                  <a:gd name="T4" fmla="*/ 1 w 54"/>
                  <a:gd name="T5" fmla="*/ 30 h 31"/>
                  <a:gd name="T6" fmla="*/ 3 w 54"/>
                  <a:gd name="T7" fmla="*/ 29 h 31"/>
                  <a:gd name="T8" fmla="*/ 54 w 54"/>
                  <a:gd name="T9" fmla="*/ 0 h 31"/>
                  <a:gd name="T10" fmla="*/ 40 w 54"/>
                  <a:gd name="T11" fmla="*/ 8 h 31"/>
                  <a:gd name="T12" fmla="*/ 26 w 54"/>
                  <a:gd name="T13" fmla="*/ 19 h 31"/>
                  <a:gd name="T14" fmla="*/ 54 w 54"/>
                  <a:gd name="T15" fmla="*/ 0 h 31"/>
                  <a:gd name="T16" fmla="*/ 54 w 54"/>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3" y="29"/>
                    </a:moveTo>
                    <a:cubicBezTo>
                      <a:pt x="2" y="29"/>
                      <a:pt x="1" y="30"/>
                      <a:pt x="0" y="31"/>
                    </a:cubicBezTo>
                    <a:cubicBezTo>
                      <a:pt x="0" y="31"/>
                      <a:pt x="0" y="31"/>
                      <a:pt x="1" y="30"/>
                    </a:cubicBezTo>
                    <a:cubicBezTo>
                      <a:pt x="2" y="30"/>
                      <a:pt x="3" y="29"/>
                      <a:pt x="3" y="29"/>
                    </a:cubicBezTo>
                    <a:moveTo>
                      <a:pt x="54" y="0"/>
                    </a:moveTo>
                    <a:cubicBezTo>
                      <a:pt x="49" y="3"/>
                      <a:pt x="44" y="6"/>
                      <a:pt x="40" y="8"/>
                    </a:cubicBezTo>
                    <a:cubicBezTo>
                      <a:pt x="35" y="12"/>
                      <a:pt x="30" y="16"/>
                      <a:pt x="26" y="19"/>
                    </a:cubicBezTo>
                    <a:cubicBezTo>
                      <a:pt x="35" y="13"/>
                      <a:pt x="44" y="7"/>
                      <a:pt x="54" y="0"/>
                    </a:cubicBezTo>
                    <a:cubicBezTo>
                      <a:pt x="54" y="0"/>
                      <a:pt x="54" y="0"/>
                      <a:pt x="54"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54" name="Freeform 1541"/>
              <p:cNvSpPr/>
              <p:nvPr/>
            </p:nvSpPr>
            <p:spPr bwMode="auto">
              <a:xfrm>
                <a:off x="3133" y="3147"/>
                <a:ext cx="7" cy="3"/>
              </a:xfrm>
              <a:custGeom>
                <a:avLst/>
                <a:gdLst>
                  <a:gd name="T0" fmla="*/ 9 w 9"/>
                  <a:gd name="T1" fmla="*/ 0 h 3"/>
                  <a:gd name="T2" fmla="*/ 1 w 9"/>
                  <a:gd name="T3" fmla="*/ 0 h 3"/>
                  <a:gd name="T4" fmla="*/ 0 w 9"/>
                  <a:gd name="T5" fmla="*/ 1 h 3"/>
                  <a:gd name="T6" fmla="*/ 7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6" y="0"/>
                      <a:pt x="3" y="0"/>
                      <a:pt x="1" y="0"/>
                    </a:cubicBezTo>
                    <a:cubicBezTo>
                      <a:pt x="0" y="0"/>
                      <a:pt x="0" y="0"/>
                      <a:pt x="0" y="1"/>
                    </a:cubicBezTo>
                    <a:cubicBezTo>
                      <a:pt x="3" y="1"/>
                      <a:pt x="5" y="2"/>
                      <a:pt x="7" y="3"/>
                    </a:cubicBezTo>
                    <a:cubicBezTo>
                      <a:pt x="8" y="2"/>
                      <a:pt x="8" y="1"/>
                      <a:pt x="9"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55" name="Freeform 1542"/>
              <p:cNvSpPr>
                <a:spLocks noEditPoints="1"/>
              </p:cNvSpPr>
              <p:nvPr/>
            </p:nvSpPr>
            <p:spPr bwMode="auto">
              <a:xfrm>
                <a:off x="2449" y="3284"/>
                <a:ext cx="508" cy="152"/>
              </a:xfrm>
              <a:custGeom>
                <a:avLst/>
                <a:gdLst>
                  <a:gd name="T0" fmla="*/ 0 w 612"/>
                  <a:gd name="T1" fmla="*/ 183 h 183"/>
                  <a:gd name="T2" fmla="*/ 1 w 612"/>
                  <a:gd name="T3" fmla="*/ 182 h 183"/>
                  <a:gd name="T4" fmla="*/ 8 w 612"/>
                  <a:gd name="T5" fmla="*/ 182 h 183"/>
                  <a:gd name="T6" fmla="*/ 22 w 612"/>
                  <a:gd name="T7" fmla="*/ 181 h 183"/>
                  <a:gd name="T8" fmla="*/ 29 w 612"/>
                  <a:gd name="T9" fmla="*/ 179 h 183"/>
                  <a:gd name="T10" fmla="*/ 27 w 612"/>
                  <a:gd name="T11" fmla="*/ 181 h 183"/>
                  <a:gd name="T12" fmla="*/ 29 w 612"/>
                  <a:gd name="T13" fmla="*/ 179 h 183"/>
                  <a:gd name="T14" fmla="*/ 35 w 612"/>
                  <a:gd name="T15" fmla="*/ 179 h 183"/>
                  <a:gd name="T16" fmla="*/ 47 w 612"/>
                  <a:gd name="T17" fmla="*/ 179 h 183"/>
                  <a:gd name="T18" fmla="*/ 64 w 612"/>
                  <a:gd name="T19" fmla="*/ 175 h 183"/>
                  <a:gd name="T20" fmla="*/ 52 w 612"/>
                  <a:gd name="T21" fmla="*/ 178 h 183"/>
                  <a:gd name="T22" fmla="*/ 64 w 612"/>
                  <a:gd name="T23" fmla="*/ 175 h 183"/>
                  <a:gd name="T24" fmla="*/ 70 w 612"/>
                  <a:gd name="T25" fmla="*/ 175 h 183"/>
                  <a:gd name="T26" fmla="*/ 87 w 612"/>
                  <a:gd name="T27" fmla="*/ 174 h 183"/>
                  <a:gd name="T28" fmla="*/ 105 w 612"/>
                  <a:gd name="T29" fmla="*/ 170 h 183"/>
                  <a:gd name="T30" fmla="*/ 92 w 612"/>
                  <a:gd name="T31" fmla="*/ 174 h 183"/>
                  <a:gd name="T32" fmla="*/ 105 w 612"/>
                  <a:gd name="T33" fmla="*/ 170 h 183"/>
                  <a:gd name="T34" fmla="*/ 110 w 612"/>
                  <a:gd name="T35" fmla="*/ 170 h 183"/>
                  <a:gd name="T36" fmla="*/ 130 w 612"/>
                  <a:gd name="T37" fmla="*/ 169 h 183"/>
                  <a:gd name="T38" fmla="*/ 151 w 612"/>
                  <a:gd name="T39" fmla="*/ 164 h 183"/>
                  <a:gd name="T40" fmla="*/ 134 w 612"/>
                  <a:gd name="T41" fmla="*/ 169 h 183"/>
                  <a:gd name="T42" fmla="*/ 151 w 612"/>
                  <a:gd name="T43" fmla="*/ 164 h 183"/>
                  <a:gd name="T44" fmla="*/ 157 w 612"/>
                  <a:gd name="T45" fmla="*/ 164 h 183"/>
                  <a:gd name="T46" fmla="*/ 178 w 612"/>
                  <a:gd name="T47" fmla="*/ 162 h 183"/>
                  <a:gd name="T48" fmla="*/ 199 w 612"/>
                  <a:gd name="T49" fmla="*/ 158 h 183"/>
                  <a:gd name="T50" fmla="*/ 182 w 612"/>
                  <a:gd name="T51" fmla="*/ 162 h 183"/>
                  <a:gd name="T52" fmla="*/ 199 w 612"/>
                  <a:gd name="T53" fmla="*/ 158 h 183"/>
                  <a:gd name="T54" fmla="*/ 204 w 612"/>
                  <a:gd name="T55" fmla="*/ 157 h 183"/>
                  <a:gd name="T56" fmla="*/ 212 w 612"/>
                  <a:gd name="T57" fmla="*/ 157 h 183"/>
                  <a:gd name="T58" fmla="*/ 76 w 612"/>
                  <a:gd name="T59" fmla="*/ 149 h 183"/>
                  <a:gd name="T60" fmla="*/ 76 w 612"/>
                  <a:gd name="T61" fmla="*/ 149 h 183"/>
                  <a:gd name="T62" fmla="*/ 83 w 612"/>
                  <a:gd name="T63" fmla="*/ 147 h 183"/>
                  <a:gd name="T64" fmla="*/ 80 w 612"/>
                  <a:gd name="T65" fmla="*/ 148 h 183"/>
                  <a:gd name="T66" fmla="*/ 83 w 612"/>
                  <a:gd name="T67" fmla="*/ 147 h 183"/>
                  <a:gd name="T68" fmla="*/ 362 w 612"/>
                  <a:gd name="T69" fmla="*/ 114 h 183"/>
                  <a:gd name="T70" fmla="*/ 362 w 612"/>
                  <a:gd name="T71" fmla="*/ 114 h 183"/>
                  <a:gd name="T72" fmla="*/ 387 w 612"/>
                  <a:gd name="T73" fmla="*/ 106 h 183"/>
                  <a:gd name="T74" fmla="*/ 366 w 612"/>
                  <a:gd name="T75" fmla="*/ 114 h 183"/>
                  <a:gd name="T76" fmla="*/ 397 w 612"/>
                  <a:gd name="T77" fmla="*/ 105 h 183"/>
                  <a:gd name="T78" fmla="*/ 434 w 612"/>
                  <a:gd name="T79" fmla="*/ 91 h 183"/>
                  <a:gd name="T80" fmla="*/ 405 w 612"/>
                  <a:gd name="T81" fmla="*/ 100 h 183"/>
                  <a:gd name="T82" fmla="*/ 434 w 612"/>
                  <a:gd name="T83" fmla="*/ 91 h 183"/>
                  <a:gd name="T84" fmla="*/ 601 w 612"/>
                  <a:gd name="T85" fmla="*/ 7 h 183"/>
                  <a:gd name="T86" fmla="*/ 612 w 612"/>
                  <a:gd name="T8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2" h="183">
                    <a:moveTo>
                      <a:pt x="1" y="182"/>
                    </a:moveTo>
                    <a:cubicBezTo>
                      <a:pt x="1" y="183"/>
                      <a:pt x="1" y="183"/>
                      <a:pt x="0" y="183"/>
                    </a:cubicBezTo>
                    <a:cubicBezTo>
                      <a:pt x="1" y="183"/>
                      <a:pt x="1" y="183"/>
                      <a:pt x="1" y="183"/>
                    </a:cubicBezTo>
                    <a:cubicBezTo>
                      <a:pt x="1" y="183"/>
                      <a:pt x="1" y="182"/>
                      <a:pt x="1" y="182"/>
                    </a:cubicBezTo>
                    <a:moveTo>
                      <a:pt x="21" y="180"/>
                    </a:moveTo>
                    <a:cubicBezTo>
                      <a:pt x="17" y="181"/>
                      <a:pt x="12" y="181"/>
                      <a:pt x="8" y="182"/>
                    </a:cubicBezTo>
                    <a:cubicBezTo>
                      <a:pt x="8" y="182"/>
                      <a:pt x="8" y="182"/>
                      <a:pt x="8" y="182"/>
                    </a:cubicBezTo>
                    <a:cubicBezTo>
                      <a:pt x="12" y="182"/>
                      <a:pt x="17" y="181"/>
                      <a:pt x="22" y="181"/>
                    </a:cubicBezTo>
                    <a:cubicBezTo>
                      <a:pt x="22" y="181"/>
                      <a:pt x="21" y="181"/>
                      <a:pt x="21" y="180"/>
                    </a:cubicBezTo>
                    <a:moveTo>
                      <a:pt x="29" y="179"/>
                    </a:moveTo>
                    <a:cubicBezTo>
                      <a:pt x="28" y="180"/>
                      <a:pt x="27" y="180"/>
                      <a:pt x="26" y="180"/>
                    </a:cubicBezTo>
                    <a:cubicBezTo>
                      <a:pt x="26" y="180"/>
                      <a:pt x="27" y="180"/>
                      <a:pt x="27" y="181"/>
                    </a:cubicBezTo>
                    <a:cubicBezTo>
                      <a:pt x="28" y="180"/>
                      <a:pt x="29" y="180"/>
                      <a:pt x="30" y="180"/>
                    </a:cubicBezTo>
                    <a:cubicBezTo>
                      <a:pt x="30" y="180"/>
                      <a:pt x="29" y="180"/>
                      <a:pt x="29" y="179"/>
                    </a:cubicBezTo>
                    <a:moveTo>
                      <a:pt x="46" y="177"/>
                    </a:moveTo>
                    <a:cubicBezTo>
                      <a:pt x="43" y="178"/>
                      <a:pt x="39" y="178"/>
                      <a:pt x="35" y="179"/>
                    </a:cubicBezTo>
                    <a:cubicBezTo>
                      <a:pt x="35" y="179"/>
                      <a:pt x="35" y="179"/>
                      <a:pt x="36" y="180"/>
                    </a:cubicBezTo>
                    <a:cubicBezTo>
                      <a:pt x="39" y="179"/>
                      <a:pt x="43" y="179"/>
                      <a:pt x="47" y="179"/>
                    </a:cubicBezTo>
                    <a:cubicBezTo>
                      <a:pt x="47" y="178"/>
                      <a:pt x="47" y="178"/>
                      <a:pt x="46" y="177"/>
                    </a:cubicBezTo>
                    <a:moveTo>
                      <a:pt x="64" y="175"/>
                    </a:moveTo>
                    <a:cubicBezTo>
                      <a:pt x="60" y="176"/>
                      <a:pt x="55" y="176"/>
                      <a:pt x="51" y="177"/>
                    </a:cubicBezTo>
                    <a:cubicBezTo>
                      <a:pt x="51" y="177"/>
                      <a:pt x="52" y="178"/>
                      <a:pt x="52" y="178"/>
                    </a:cubicBezTo>
                    <a:cubicBezTo>
                      <a:pt x="56" y="178"/>
                      <a:pt x="61" y="177"/>
                      <a:pt x="65" y="177"/>
                    </a:cubicBezTo>
                    <a:cubicBezTo>
                      <a:pt x="65" y="176"/>
                      <a:pt x="64" y="176"/>
                      <a:pt x="64" y="175"/>
                    </a:cubicBezTo>
                    <a:moveTo>
                      <a:pt x="86" y="173"/>
                    </a:moveTo>
                    <a:cubicBezTo>
                      <a:pt x="81" y="173"/>
                      <a:pt x="75" y="174"/>
                      <a:pt x="70" y="175"/>
                    </a:cubicBezTo>
                    <a:cubicBezTo>
                      <a:pt x="70" y="175"/>
                      <a:pt x="71" y="176"/>
                      <a:pt x="71" y="176"/>
                    </a:cubicBezTo>
                    <a:cubicBezTo>
                      <a:pt x="76" y="176"/>
                      <a:pt x="82" y="175"/>
                      <a:pt x="87" y="174"/>
                    </a:cubicBezTo>
                    <a:cubicBezTo>
                      <a:pt x="87" y="174"/>
                      <a:pt x="87" y="173"/>
                      <a:pt x="86" y="173"/>
                    </a:cubicBezTo>
                    <a:moveTo>
                      <a:pt x="105" y="170"/>
                    </a:moveTo>
                    <a:cubicBezTo>
                      <a:pt x="100" y="171"/>
                      <a:pt x="96" y="172"/>
                      <a:pt x="91" y="172"/>
                    </a:cubicBezTo>
                    <a:cubicBezTo>
                      <a:pt x="91" y="173"/>
                      <a:pt x="92" y="173"/>
                      <a:pt x="92" y="174"/>
                    </a:cubicBezTo>
                    <a:cubicBezTo>
                      <a:pt x="97" y="173"/>
                      <a:pt x="101" y="173"/>
                      <a:pt x="106" y="172"/>
                    </a:cubicBezTo>
                    <a:cubicBezTo>
                      <a:pt x="105" y="172"/>
                      <a:pt x="105" y="171"/>
                      <a:pt x="105" y="170"/>
                    </a:cubicBezTo>
                    <a:moveTo>
                      <a:pt x="129" y="167"/>
                    </a:moveTo>
                    <a:cubicBezTo>
                      <a:pt x="123" y="168"/>
                      <a:pt x="116" y="169"/>
                      <a:pt x="110" y="170"/>
                    </a:cubicBezTo>
                    <a:cubicBezTo>
                      <a:pt x="110" y="170"/>
                      <a:pt x="111" y="171"/>
                      <a:pt x="111" y="172"/>
                    </a:cubicBezTo>
                    <a:cubicBezTo>
                      <a:pt x="117" y="171"/>
                      <a:pt x="124" y="170"/>
                      <a:pt x="130" y="169"/>
                    </a:cubicBezTo>
                    <a:cubicBezTo>
                      <a:pt x="130" y="169"/>
                      <a:pt x="129" y="168"/>
                      <a:pt x="129" y="167"/>
                    </a:cubicBezTo>
                    <a:moveTo>
                      <a:pt x="151" y="164"/>
                    </a:moveTo>
                    <a:cubicBezTo>
                      <a:pt x="145" y="165"/>
                      <a:pt x="139" y="166"/>
                      <a:pt x="133" y="167"/>
                    </a:cubicBezTo>
                    <a:cubicBezTo>
                      <a:pt x="134" y="167"/>
                      <a:pt x="134" y="168"/>
                      <a:pt x="134" y="169"/>
                    </a:cubicBezTo>
                    <a:cubicBezTo>
                      <a:pt x="140" y="168"/>
                      <a:pt x="146" y="167"/>
                      <a:pt x="153" y="166"/>
                    </a:cubicBezTo>
                    <a:cubicBezTo>
                      <a:pt x="152" y="165"/>
                      <a:pt x="152" y="165"/>
                      <a:pt x="151" y="164"/>
                    </a:cubicBezTo>
                    <a:moveTo>
                      <a:pt x="178" y="161"/>
                    </a:moveTo>
                    <a:cubicBezTo>
                      <a:pt x="171" y="162"/>
                      <a:pt x="164" y="163"/>
                      <a:pt x="157" y="164"/>
                    </a:cubicBezTo>
                    <a:cubicBezTo>
                      <a:pt x="157" y="164"/>
                      <a:pt x="158" y="165"/>
                      <a:pt x="158" y="165"/>
                    </a:cubicBezTo>
                    <a:cubicBezTo>
                      <a:pt x="165" y="164"/>
                      <a:pt x="172" y="163"/>
                      <a:pt x="178" y="162"/>
                    </a:cubicBezTo>
                    <a:cubicBezTo>
                      <a:pt x="178" y="162"/>
                      <a:pt x="178" y="161"/>
                      <a:pt x="178" y="161"/>
                    </a:cubicBezTo>
                    <a:moveTo>
                      <a:pt x="199" y="158"/>
                    </a:moveTo>
                    <a:cubicBezTo>
                      <a:pt x="193" y="159"/>
                      <a:pt x="187" y="159"/>
                      <a:pt x="182" y="160"/>
                    </a:cubicBezTo>
                    <a:cubicBezTo>
                      <a:pt x="182" y="161"/>
                      <a:pt x="182" y="161"/>
                      <a:pt x="182" y="162"/>
                    </a:cubicBezTo>
                    <a:cubicBezTo>
                      <a:pt x="188" y="161"/>
                      <a:pt x="194" y="160"/>
                      <a:pt x="199" y="159"/>
                    </a:cubicBezTo>
                    <a:cubicBezTo>
                      <a:pt x="199" y="158"/>
                      <a:pt x="199" y="158"/>
                      <a:pt x="199" y="158"/>
                    </a:cubicBezTo>
                    <a:moveTo>
                      <a:pt x="217" y="155"/>
                    </a:moveTo>
                    <a:cubicBezTo>
                      <a:pt x="213" y="156"/>
                      <a:pt x="209" y="156"/>
                      <a:pt x="204" y="157"/>
                    </a:cubicBezTo>
                    <a:cubicBezTo>
                      <a:pt x="205" y="157"/>
                      <a:pt x="205" y="158"/>
                      <a:pt x="205" y="158"/>
                    </a:cubicBezTo>
                    <a:cubicBezTo>
                      <a:pt x="207" y="157"/>
                      <a:pt x="209" y="157"/>
                      <a:pt x="212" y="157"/>
                    </a:cubicBezTo>
                    <a:cubicBezTo>
                      <a:pt x="214" y="156"/>
                      <a:pt x="215" y="156"/>
                      <a:pt x="217" y="155"/>
                    </a:cubicBezTo>
                    <a:moveTo>
                      <a:pt x="76" y="149"/>
                    </a:moveTo>
                    <a:cubicBezTo>
                      <a:pt x="75" y="149"/>
                      <a:pt x="75" y="149"/>
                      <a:pt x="74" y="149"/>
                    </a:cubicBezTo>
                    <a:cubicBezTo>
                      <a:pt x="75" y="149"/>
                      <a:pt x="75" y="149"/>
                      <a:pt x="76" y="149"/>
                    </a:cubicBezTo>
                    <a:cubicBezTo>
                      <a:pt x="76" y="149"/>
                      <a:pt x="76" y="149"/>
                      <a:pt x="76" y="149"/>
                    </a:cubicBezTo>
                    <a:moveTo>
                      <a:pt x="83" y="147"/>
                    </a:moveTo>
                    <a:cubicBezTo>
                      <a:pt x="82" y="147"/>
                      <a:pt x="80" y="147"/>
                      <a:pt x="79" y="148"/>
                    </a:cubicBezTo>
                    <a:cubicBezTo>
                      <a:pt x="79" y="148"/>
                      <a:pt x="80" y="148"/>
                      <a:pt x="80" y="148"/>
                    </a:cubicBezTo>
                    <a:cubicBezTo>
                      <a:pt x="81" y="148"/>
                      <a:pt x="82" y="148"/>
                      <a:pt x="83" y="148"/>
                    </a:cubicBezTo>
                    <a:cubicBezTo>
                      <a:pt x="83" y="148"/>
                      <a:pt x="83" y="147"/>
                      <a:pt x="83" y="147"/>
                    </a:cubicBezTo>
                    <a:moveTo>
                      <a:pt x="362" y="114"/>
                    </a:moveTo>
                    <a:cubicBezTo>
                      <a:pt x="362" y="114"/>
                      <a:pt x="362" y="114"/>
                      <a:pt x="362" y="114"/>
                    </a:cubicBezTo>
                    <a:cubicBezTo>
                      <a:pt x="362" y="114"/>
                      <a:pt x="362" y="114"/>
                      <a:pt x="362" y="114"/>
                    </a:cubicBezTo>
                    <a:cubicBezTo>
                      <a:pt x="362" y="114"/>
                      <a:pt x="362" y="114"/>
                      <a:pt x="362" y="114"/>
                    </a:cubicBezTo>
                    <a:moveTo>
                      <a:pt x="397" y="105"/>
                    </a:moveTo>
                    <a:cubicBezTo>
                      <a:pt x="394" y="105"/>
                      <a:pt x="391" y="106"/>
                      <a:pt x="387" y="106"/>
                    </a:cubicBezTo>
                    <a:cubicBezTo>
                      <a:pt x="380" y="108"/>
                      <a:pt x="373" y="111"/>
                      <a:pt x="366" y="113"/>
                    </a:cubicBezTo>
                    <a:cubicBezTo>
                      <a:pt x="366" y="113"/>
                      <a:pt x="366" y="113"/>
                      <a:pt x="366" y="114"/>
                    </a:cubicBezTo>
                    <a:cubicBezTo>
                      <a:pt x="372" y="113"/>
                      <a:pt x="377" y="112"/>
                      <a:pt x="383" y="112"/>
                    </a:cubicBezTo>
                    <a:cubicBezTo>
                      <a:pt x="387" y="110"/>
                      <a:pt x="392" y="107"/>
                      <a:pt x="397" y="105"/>
                    </a:cubicBezTo>
                    <a:cubicBezTo>
                      <a:pt x="397" y="105"/>
                      <a:pt x="397" y="105"/>
                      <a:pt x="397" y="105"/>
                    </a:cubicBezTo>
                    <a:moveTo>
                      <a:pt x="434" y="91"/>
                    </a:moveTo>
                    <a:cubicBezTo>
                      <a:pt x="432" y="91"/>
                      <a:pt x="430" y="91"/>
                      <a:pt x="428" y="91"/>
                    </a:cubicBezTo>
                    <a:cubicBezTo>
                      <a:pt x="421" y="94"/>
                      <a:pt x="413" y="97"/>
                      <a:pt x="405" y="100"/>
                    </a:cubicBezTo>
                    <a:cubicBezTo>
                      <a:pt x="407" y="100"/>
                      <a:pt x="410" y="99"/>
                      <a:pt x="413" y="99"/>
                    </a:cubicBezTo>
                    <a:cubicBezTo>
                      <a:pt x="420" y="96"/>
                      <a:pt x="427" y="94"/>
                      <a:pt x="434" y="91"/>
                    </a:cubicBezTo>
                    <a:moveTo>
                      <a:pt x="612" y="0"/>
                    </a:moveTo>
                    <a:cubicBezTo>
                      <a:pt x="608" y="3"/>
                      <a:pt x="605" y="5"/>
                      <a:pt x="601" y="7"/>
                    </a:cubicBezTo>
                    <a:cubicBezTo>
                      <a:pt x="601" y="7"/>
                      <a:pt x="601" y="8"/>
                      <a:pt x="601" y="8"/>
                    </a:cubicBezTo>
                    <a:cubicBezTo>
                      <a:pt x="604" y="5"/>
                      <a:pt x="608" y="3"/>
                      <a:pt x="612" y="0"/>
                    </a:cubicBezTo>
                  </a:path>
                </a:pathLst>
              </a:custGeom>
              <a:solidFill>
                <a:srgbClr val="A62D45"/>
              </a:solidFill>
              <a:ln>
                <a:noFill/>
              </a:ln>
            </p:spPr>
            <p:txBody>
              <a:bodyPr vert="horz" wrap="square" lIns="91440" tIns="45720" rIns="91440" bIns="45720" numCol="1" anchor="t" anchorCtr="0" compatLnSpc="1"/>
              <a:lstStyle/>
              <a:p>
                <a:endParaRPr lang="zh-CN" altLang="en-US"/>
              </a:p>
            </p:txBody>
          </p:sp>
          <p:sp>
            <p:nvSpPr>
              <p:cNvPr id="1856" name="Freeform 1543"/>
              <p:cNvSpPr>
                <a:spLocks noEditPoints="1"/>
              </p:cNvSpPr>
              <p:nvPr/>
            </p:nvSpPr>
            <p:spPr bwMode="auto">
              <a:xfrm>
                <a:off x="2625" y="3180"/>
                <a:ext cx="488" cy="234"/>
              </a:xfrm>
              <a:custGeom>
                <a:avLst/>
                <a:gdLst>
                  <a:gd name="T0" fmla="*/ 17 w 588"/>
                  <a:gd name="T1" fmla="*/ 280 h 283"/>
                  <a:gd name="T2" fmla="*/ 5 w 588"/>
                  <a:gd name="T3" fmla="*/ 281 h 283"/>
                  <a:gd name="T4" fmla="*/ 0 w 588"/>
                  <a:gd name="T5" fmla="*/ 283 h 283"/>
                  <a:gd name="T6" fmla="*/ 17 w 588"/>
                  <a:gd name="T7" fmla="*/ 280 h 283"/>
                  <a:gd name="T8" fmla="*/ 17 w 588"/>
                  <a:gd name="T9" fmla="*/ 280 h 283"/>
                  <a:gd name="T10" fmla="*/ 387 w 588"/>
                  <a:gd name="T11" fmla="*/ 153 h 283"/>
                  <a:gd name="T12" fmla="*/ 386 w 588"/>
                  <a:gd name="T13" fmla="*/ 153 h 283"/>
                  <a:gd name="T14" fmla="*/ 386 w 588"/>
                  <a:gd name="T15" fmla="*/ 154 h 283"/>
                  <a:gd name="T16" fmla="*/ 387 w 588"/>
                  <a:gd name="T17" fmla="*/ 153 h 283"/>
                  <a:gd name="T18" fmla="*/ 433 w 588"/>
                  <a:gd name="T19" fmla="*/ 117 h 283"/>
                  <a:gd name="T20" fmla="*/ 413 w 588"/>
                  <a:gd name="T21" fmla="*/ 118 h 283"/>
                  <a:gd name="T22" fmla="*/ 400 w 588"/>
                  <a:gd name="T23" fmla="*/ 126 h 283"/>
                  <a:gd name="T24" fmla="*/ 389 w 588"/>
                  <a:gd name="T25" fmla="*/ 134 h 283"/>
                  <a:gd name="T26" fmla="*/ 386 w 588"/>
                  <a:gd name="T27" fmla="*/ 149 h 283"/>
                  <a:gd name="T28" fmla="*/ 394 w 588"/>
                  <a:gd name="T29" fmla="*/ 149 h 283"/>
                  <a:gd name="T30" fmla="*/ 446 w 588"/>
                  <a:gd name="T31" fmla="*/ 117 h 283"/>
                  <a:gd name="T32" fmla="*/ 433 w 588"/>
                  <a:gd name="T33" fmla="*/ 117 h 283"/>
                  <a:gd name="T34" fmla="*/ 480 w 588"/>
                  <a:gd name="T35" fmla="*/ 94 h 283"/>
                  <a:gd name="T36" fmla="*/ 447 w 588"/>
                  <a:gd name="T37" fmla="*/ 94 h 283"/>
                  <a:gd name="T38" fmla="*/ 423 w 588"/>
                  <a:gd name="T39" fmla="*/ 111 h 283"/>
                  <a:gd name="T40" fmla="*/ 442 w 588"/>
                  <a:gd name="T41" fmla="*/ 111 h 283"/>
                  <a:gd name="T42" fmla="*/ 455 w 588"/>
                  <a:gd name="T43" fmla="*/ 111 h 283"/>
                  <a:gd name="T44" fmla="*/ 480 w 588"/>
                  <a:gd name="T45" fmla="*/ 94 h 283"/>
                  <a:gd name="T46" fmla="*/ 511 w 588"/>
                  <a:gd name="T47" fmla="*/ 71 h 283"/>
                  <a:gd name="T48" fmla="*/ 474 w 588"/>
                  <a:gd name="T49" fmla="*/ 74 h 283"/>
                  <a:gd name="T50" fmla="*/ 447 w 588"/>
                  <a:gd name="T51" fmla="*/ 94 h 283"/>
                  <a:gd name="T52" fmla="*/ 484 w 588"/>
                  <a:gd name="T53" fmla="*/ 91 h 283"/>
                  <a:gd name="T54" fmla="*/ 511 w 588"/>
                  <a:gd name="T55" fmla="*/ 71 h 283"/>
                  <a:gd name="T56" fmla="*/ 552 w 588"/>
                  <a:gd name="T57" fmla="*/ 35 h 283"/>
                  <a:gd name="T58" fmla="*/ 515 w 588"/>
                  <a:gd name="T59" fmla="*/ 39 h 283"/>
                  <a:gd name="T60" fmla="*/ 480 w 588"/>
                  <a:gd name="T61" fmla="*/ 69 h 283"/>
                  <a:gd name="T62" fmla="*/ 515 w 588"/>
                  <a:gd name="T63" fmla="*/ 67 h 283"/>
                  <a:gd name="T64" fmla="*/ 552 w 588"/>
                  <a:gd name="T65" fmla="*/ 35 h 283"/>
                  <a:gd name="T66" fmla="*/ 574 w 588"/>
                  <a:gd name="T67" fmla="*/ 14 h 283"/>
                  <a:gd name="T68" fmla="*/ 572 w 588"/>
                  <a:gd name="T69" fmla="*/ 14 h 283"/>
                  <a:gd name="T70" fmla="*/ 563 w 588"/>
                  <a:gd name="T71" fmla="*/ 14 h 283"/>
                  <a:gd name="T72" fmla="*/ 521 w 588"/>
                  <a:gd name="T73" fmla="*/ 34 h 283"/>
                  <a:gd name="T74" fmla="*/ 556 w 588"/>
                  <a:gd name="T75" fmla="*/ 31 h 283"/>
                  <a:gd name="T76" fmla="*/ 564 w 588"/>
                  <a:gd name="T77" fmla="*/ 24 h 283"/>
                  <a:gd name="T78" fmla="*/ 558 w 588"/>
                  <a:gd name="T79" fmla="*/ 24 h 283"/>
                  <a:gd name="T80" fmla="*/ 564 w 588"/>
                  <a:gd name="T81" fmla="*/ 24 h 283"/>
                  <a:gd name="T82" fmla="*/ 574 w 588"/>
                  <a:gd name="T83" fmla="*/ 14 h 283"/>
                  <a:gd name="T84" fmla="*/ 581 w 588"/>
                  <a:gd name="T85" fmla="*/ 7 h 283"/>
                  <a:gd name="T86" fmla="*/ 575 w 588"/>
                  <a:gd name="T87" fmla="*/ 7 h 283"/>
                  <a:gd name="T88" fmla="*/ 563 w 588"/>
                  <a:gd name="T89" fmla="*/ 14 h 283"/>
                  <a:gd name="T90" fmla="*/ 566 w 588"/>
                  <a:gd name="T91" fmla="*/ 14 h 283"/>
                  <a:gd name="T92" fmla="*/ 575 w 588"/>
                  <a:gd name="T93" fmla="*/ 13 h 283"/>
                  <a:gd name="T94" fmla="*/ 581 w 588"/>
                  <a:gd name="T95" fmla="*/ 7 h 283"/>
                  <a:gd name="T96" fmla="*/ 588 w 588"/>
                  <a:gd name="T97" fmla="*/ 0 h 283"/>
                  <a:gd name="T98" fmla="*/ 576 w 588"/>
                  <a:gd name="T99" fmla="*/ 7 h 283"/>
                  <a:gd name="T100" fmla="*/ 581 w 588"/>
                  <a:gd name="T101" fmla="*/ 7 h 283"/>
                  <a:gd name="T102" fmla="*/ 588 w 588"/>
                  <a:gd name="T103"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8" h="283">
                    <a:moveTo>
                      <a:pt x="17" y="280"/>
                    </a:moveTo>
                    <a:cubicBezTo>
                      <a:pt x="13" y="280"/>
                      <a:pt x="9" y="281"/>
                      <a:pt x="5" y="281"/>
                    </a:cubicBezTo>
                    <a:cubicBezTo>
                      <a:pt x="3" y="282"/>
                      <a:pt x="2" y="282"/>
                      <a:pt x="0" y="283"/>
                    </a:cubicBezTo>
                    <a:cubicBezTo>
                      <a:pt x="5" y="282"/>
                      <a:pt x="11" y="281"/>
                      <a:pt x="17" y="280"/>
                    </a:cubicBezTo>
                    <a:cubicBezTo>
                      <a:pt x="17" y="280"/>
                      <a:pt x="17" y="280"/>
                      <a:pt x="17" y="280"/>
                    </a:cubicBezTo>
                    <a:moveTo>
                      <a:pt x="387" y="153"/>
                    </a:moveTo>
                    <a:cubicBezTo>
                      <a:pt x="386" y="153"/>
                      <a:pt x="386" y="153"/>
                      <a:pt x="386" y="153"/>
                    </a:cubicBezTo>
                    <a:cubicBezTo>
                      <a:pt x="386" y="153"/>
                      <a:pt x="386" y="154"/>
                      <a:pt x="386" y="154"/>
                    </a:cubicBezTo>
                    <a:cubicBezTo>
                      <a:pt x="386" y="154"/>
                      <a:pt x="386" y="153"/>
                      <a:pt x="387" y="153"/>
                    </a:cubicBezTo>
                    <a:moveTo>
                      <a:pt x="433" y="117"/>
                    </a:moveTo>
                    <a:cubicBezTo>
                      <a:pt x="427" y="117"/>
                      <a:pt x="420" y="117"/>
                      <a:pt x="413" y="118"/>
                    </a:cubicBezTo>
                    <a:cubicBezTo>
                      <a:pt x="409" y="121"/>
                      <a:pt x="404" y="123"/>
                      <a:pt x="400" y="126"/>
                    </a:cubicBezTo>
                    <a:cubicBezTo>
                      <a:pt x="396" y="129"/>
                      <a:pt x="392" y="131"/>
                      <a:pt x="389" y="134"/>
                    </a:cubicBezTo>
                    <a:cubicBezTo>
                      <a:pt x="388" y="140"/>
                      <a:pt x="387" y="145"/>
                      <a:pt x="386" y="149"/>
                    </a:cubicBezTo>
                    <a:cubicBezTo>
                      <a:pt x="389" y="149"/>
                      <a:pt x="391" y="149"/>
                      <a:pt x="394" y="149"/>
                    </a:cubicBezTo>
                    <a:cubicBezTo>
                      <a:pt x="412" y="139"/>
                      <a:pt x="429" y="128"/>
                      <a:pt x="446" y="117"/>
                    </a:cubicBezTo>
                    <a:cubicBezTo>
                      <a:pt x="442" y="117"/>
                      <a:pt x="438" y="117"/>
                      <a:pt x="433" y="117"/>
                    </a:cubicBezTo>
                    <a:moveTo>
                      <a:pt x="480" y="94"/>
                    </a:moveTo>
                    <a:cubicBezTo>
                      <a:pt x="469" y="94"/>
                      <a:pt x="458" y="94"/>
                      <a:pt x="447" y="94"/>
                    </a:cubicBezTo>
                    <a:cubicBezTo>
                      <a:pt x="439" y="100"/>
                      <a:pt x="431" y="106"/>
                      <a:pt x="423" y="111"/>
                    </a:cubicBezTo>
                    <a:cubicBezTo>
                      <a:pt x="429" y="111"/>
                      <a:pt x="436" y="111"/>
                      <a:pt x="442" y="111"/>
                    </a:cubicBezTo>
                    <a:cubicBezTo>
                      <a:pt x="446" y="111"/>
                      <a:pt x="451" y="111"/>
                      <a:pt x="455" y="111"/>
                    </a:cubicBezTo>
                    <a:cubicBezTo>
                      <a:pt x="464" y="106"/>
                      <a:pt x="472" y="100"/>
                      <a:pt x="480" y="94"/>
                    </a:cubicBezTo>
                    <a:moveTo>
                      <a:pt x="511" y="71"/>
                    </a:moveTo>
                    <a:cubicBezTo>
                      <a:pt x="499" y="72"/>
                      <a:pt x="487" y="73"/>
                      <a:pt x="474" y="74"/>
                    </a:cubicBezTo>
                    <a:cubicBezTo>
                      <a:pt x="466" y="80"/>
                      <a:pt x="457" y="87"/>
                      <a:pt x="447" y="94"/>
                    </a:cubicBezTo>
                    <a:cubicBezTo>
                      <a:pt x="460" y="93"/>
                      <a:pt x="472" y="92"/>
                      <a:pt x="484" y="91"/>
                    </a:cubicBezTo>
                    <a:cubicBezTo>
                      <a:pt x="493" y="85"/>
                      <a:pt x="502" y="78"/>
                      <a:pt x="511" y="71"/>
                    </a:cubicBezTo>
                    <a:moveTo>
                      <a:pt x="552" y="35"/>
                    </a:moveTo>
                    <a:cubicBezTo>
                      <a:pt x="540" y="36"/>
                      <a:pt x="528" y="38"/>
                      <a:pt x="515" y="39"/>
                    </a:cubicBezTo>
                    <a:cubicBezTo>
                      <a:pt x="504" y="49"/>
                      <a:pt x="493" y="59"/>
                      <a:pt x="480" y="69"/>
                    </a:cubicBezTo>
                    <a:cubicBezTo>
                      <a:pt x="492" y="69"/>
                      <a:pt x="504" y="68"/>
                      <a:pt x="515" y="67"/>
                    </a:cubicBezTo>
                    <a:cubicBezTo>
                      <a:pt x="528" y="57"/>
                      <a:pt x="541" y="46"/>
                      <a:pt x="552" y="35"/>
                    </a:cubicBezTo>
                    <a:moveTo>
                      <a:pt x="574" y="14"/>
                    </a:moveTo>
                    <a:cubicBezTo>
                      <a:pt x="574" y="14"/>
                      <a:pt x="573" y="14"/>
                      <a:pt x="572" y="14"/>
                    </a:cubicBezTo>
                    <a:cubicBezTo>
                      <a:pt x="563" y="14"/>
                      <a:pt x="563" y="14"/>
                      <a:pt x="563" y="14"/>
                    </a:cubicBezTo>
                    <a:cubicBezTo>
                      <a:pt x="550" y="21"/>
                      <a:pt x="537" y="28"/>
                      <a:pt x="521" y="34"/>
                    </a:cubicBezTo>
                    <a:cubicBezTo>
                      <a:pt x="533" y="33"/>
                      <a:pt x="545" y="32"/>
                      <a:pt x="556" y="31"/>
                    </a:cubicBezTo>
                    <a:cubicBezTo>
                      <a:pt x="559" y="29"/>
                      <a:pt x="562" y="26"/>
                      <a:pt x="564" y="24"/>
                    </a:cubicBezTo>
                    <a:cubicBezTo>
                      <a:pt x="558" y="24"/>
                      <a:pt x="558" y="24"/>
                      <a:pt x="558" y="24"/>
                    </a:cubicBezTo>
                    <a:cubicBezTo>
                      <a:pt x="564" y="24"/>
                      <a:pt x="564" y="24"/>
                      <a:pt x="564" y="24"/>
                    </a:cubicBezTo>
                    <a:cubicBezTo>
                      <a:pt x="568" y="20"/>
                      <a:pt x="571" y="17"/>
                      <a:pt x="574" y="14"/>
                    </a:cubicBezTo>
                    <a:moveTo>
                      <a:pt x="581" y="7"/>
                    </a:moveTo>
                    <a:cubicBezTo>
                      <a:pt x="575" y="7"/>
                      <a:pt x="575" y="7"/>
                      <a:pt x="575" y="7"/>
                    </a:cubicBezTo>
                    <a:cubicBezTo>
                      <a:pt x="571" y="9"/>
                      <a:pt x="567" y="12"/>
                      <a:pt x="563" y="14"/>
                    </a:cubicBezTo>
                    <a:cubicBezTo>
                      <a:pt x="566" y="14"/>
                      <a:pt x="566" y="14"/>
                      <a:pt x="566" y="14"/>
                    </a:cubicBezTo>
                    <a:cubicBezTo>
                      <a:pt x="569" y="14"/>
                      <a:pt x="572" y="13"/>
                      <a:pt x="575" y="13"/>
                    </a:cubicBezTo>
                    <a:cubicBezTo>
                      <a:pt x="577" y="11"/>
                      <a:pt x="579" y="9"/>
                      <a:pt x="581" y="7"/>
                    </a:cubicBezTo>
                    <a:moveTo>
                      <a:pt x="588" y="0"/>
                    </a:moveTo>
                    <a:cubicBezTo>
                      <a:pt x="584" y="2"/>
                      <a:pt x="580" y="4"/>
                      <a:pt x="576" y="7"/>
                    </a:cubicBezTo>
                    <a:cubicBezTo>
                      <a:pt x="581" y="7"/>
                      <a:pt x="581" y="7"/>
                      <a:pt x="581" y="7"/>
                    </a:cubicBezTo>
                    <a:cubicBezTo>
                      <a:pt x="583" y="4"/>
                      <a:pt x="586" y="2"/>
                      <a:pt x="588"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57" name="Freeform 1544"/>
              <p:cNvSpPr>
                <a:spLocks noEditPoints="1"/>
              </p:cNvSpPr>
              <p:nvPr/>
            </p:nvSpPr>
            <p:spPr bwMode="auto">
              <a:xfrm>
                <a:off x="2485" y="3363"/>
                <a:ext cx="122" cy="47"/>
              </a:xfrm>
              <a:custGeom>
                <a:avLst/>
                <a:gdLst>
                  <a:gd name="T0" fmla="*/ 7 w 148"/>
                  <a:gd name="T1" fmla="*/ 55 h 57"/>
                  <a:gd name="T2" fmla="*/ 0 w 148"/>
                  <a:gd name="T3" fmla="*/ 57 h 57"/>
                  <a:gd name="T4" fmla="*/ 8 w 148"/>
                  <a:gd name="T5" fmla="*/ 57 h 57"/>
                  <a:gd name="T6" fmla="*/ 7 w 148"/>
                  <a:gd name="T7" fmla="*/ 55 h 57"/>
                  <a:gd name="T8" fmla="*/ 29 w 148"/>
                  <a:gd name="T9" fmla="*/ 45 h 57"/>
                  <a:gd name="T10" fmla="*/ 12 w 148"/>
                  <a:gd name="T11" fmla="*/ 53 h 57"/>
                  <a:gd name="T12" fmla="*/ 13 w 148"/>
                  <a:gd name="T13" fmla="*/ 56 h 57"/>
                  <a:gd name="T14" fmla="*/ 31 w 148"/>
                  <a:gd name="T15" fmla="*/ 54 h 57"/>
                  <a:gd name="T16" fmla="*/ 33 w 148"/>
                  <a:gd name="T17" fmla="*/ 54 h 57"/>
                  <a:gd name="T18" fmla="*/ 29 w 148"/>
                  <a:gd name="T19" fmla="*/ 45 h 57"/>
                  <a:gd name="T20" fmla="*/ 45 w 148"/>
                  <a:gd name="T21" fmla="*/ 40 h 57"/>
                  <a:gd name="T22" fmla="*/ 37 w 148"/>
                  <a:gd name="T23" fmla="*/ 42 h 57"/>
                  <a:gd name="T24" fmla="*/ 33 w 148"/>
                  <a:gd name="T25" fmla="*/ 44 h 57"/>
                  <a:gd name="T26" fmla="*/ 36 w 148"/>
                  <a:gd name="T27" fmla="*/ 53 h 57"/>
                  <a:gd name="T28" fmla="*/ 40 w 148"/>
                  <a:gd name="T29" fmla="*/ 52 h 57"/>
                  <a:gd name="T30" fmla="*/ 40 w 148"/>
                  <a:gd name="T31" fmla="*/ 51 h 57"/>
                  <a:gd name="T32" fmla="*/ 45 w 148"/>
                  <a:gd name="T33" fmla="*/ 42 h 57"/>
                  <a:gd name="T34" fmla="*/ 45 w 148"/>
                  <a:gd name="T35" fmla="*/ 40 h 57"/>
                  <a:gd name="T36" fmla="*/ 66 w 148"/>
                  <a:gd name="T37" fmla="*/ 26 h 57"/>
                  <a:gd name="T38" fmla="*/ 55 w 148"/>
                  <a:gd name="T39" fmla="*/ 33 h 57"/>
                  <a:gd name="T40" fmla="*/ 67 w 148"/>
                  <a:gd name="T41" fmla="*/ 31 h 57"/>
                  <a:gd name="T42" fmla="*/ 67 w 148"/>
                  <a:gd name="T43" fmla="*/ 30 h 57"/>
                  <a:gd name="T44" fmla="*/ 66 w 148"/>
                  <a:gd name="T45" fmla="*/ 26 h 57"/>
                  <a:gd name="T46" fmla="*/ 85 w 148"/>
                  <a:gd name="T47" fmla="*/ 15 h 57"/>
                  <a:gd name="T48" fmla="*/ 73 w 148"/>
                  <a:gd name="T49" fmla="*/ 18 h 57"/>
                  <a:gd name="T50" fmla="*/ 67 w 148"/>
                  <a:gd name="T51" fmla="*/ 26 h 57"/>
                  <a:gd name="T52" fmla="*/ 69 w 148"/>
                  <a:gd name="T53" fmla="*/ 30 h 57"/>
                  <a:gd name="T54" fmla="*/ 88 w 148"/>
                  <a:gd name="T55" fmla="*/ 22 h 57"/>
                  <a:gd name="T56" fmla="*/ 85 w 148"/>
                  <a:gd name="T57" fmla="*/ 15 h 57"/>
                  <a:gd name="T58" fmla="*/ 112 w 148"/>
                  <a:gd name="T59" fmla="*/ 7 h 57"/>
                  <a:gd name="T60" fmla="*/ 89 w 148"/>
                  <a:gd name="T61" fmla="*/ 14 h 57"/>
                  <a:gd name="T62" fmla="*/ 90 w 148"/>
                  <a:gd name="T63" fmla="*/ 17 h 57"/>
                  <a:gd name="T64" fmla="*/ 92 w 148"/>
                  <a:gd name="T65" fmla="*/ 21 h 57"/>
                  <a:gd name="T66" fmla="*/ 113 w 148"/>
                  <a:gd name="T67" fmla="*/ 13 h 57"/>
                  <a:gd name="T68" fmla="*/ 112 w 148"/>
                  <a:gd name="T69" fmla="*/ 7 h 57"/>
                  <a:gd name="T70" fmla="*/ 132 w 148"/>
                  <a:gd name="T71" fmla="*/ 1 h 57"/>
                  <a:gd name="T72" fmla="*/ 113 w 148"/>
                  <a:gd name="T73" fmla="*/ 7 h 57"/>
                  <a:gd name="T74" fmla="*/ 115 w 148"/>
                  <a:gd name="T75" fmla="*/ 12 h 57"/>
                  <a:gd name="T76" fmla="*/ 133 w 148"/>
                  <a:gd name="T77" fmla="*/ 6 h 57"/>
                  <a:gd name="T78" fmla="*/ 132 w 148"/>
                  <a:gd name="T79" fmla="*/ 1 h 57"/>
                  <a:gd name="T80" fmla="*/ 148 w 148"/>
                  <a:gd name="T81" fmla="*/ 0 h 57"/>
                  <a:gd name="T82" fmla="*/ 135 w 148"/>
                  <a:gd name="T83" fmla="*/ 1 h 57"/>
                  <a:gd name="T84" fmla="*/ 136 w 148"/>
                  <a:gd name="T85" fmla="*/ 5 h 57"/>
                  <a:gd name="T86" fmla="*/ 148 w 148"/>
                  <a:gd name="T8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57">
                    <a:moveTo>
                      <a:pt x="7" y="55"/>
                    </a:moveTo>
                    <a:cubicBezTo>
                      <a:pt x="5" y="56"/>
                      <a:pt x="3" y="56"/>
                      <a:pt x="0" y="57"/>
                    </a:cubicBezTo>
                    <a:cubicBezTo>
                      <a:pt x="3" y="57"/>
                      <a:pt x="6" y="57"/>
                      <a:pt x="8" y="57"/>
                    </a:cubicBezTo>
                    <a:cubicBezTo>
                      <a:pt x="8" y="56"/>
                      <a:pt x="8" y="55"/>
                      <a:pt x="7" y="55"/>
                    </a:cubicBezTo>
                    <a:moveTo>
                      <a:pt x="29" y="45"/>
                    </a:moveTo>
                    <a:cubicBezTo>
                      <a:pt x="24" y="48"/>
                      <a:pt x="18" y="50"/>
                      <a:pt x="12" y="53"/>
                    </a:cubicBezTo>
                    <a:cubicBezTo>
                      <a:pt x="12" y="54"/>
                      <a:pt x="13" y="55"/>
                      <a:pt x="13" y="56"/>
                    </a:cubicBezTo>
                    <a:cubicBezTo>
                      <a:pt x="19" y="55"/>
                      <a:pt x="25" y="55"/>
                      <a:pt x="31" y="54"/>
                    </a:cubicBezTo>
                    <a:cubicBezTo>
                      <a:pt x="32" y="54"/>
                      <a:pt x="32" y="54"/>
                      <a:pt x="33" y="54"/>
                    </a:cubicBezTo>
                    <a:cubicBezTo>
                      <a:pt x="32" y="51"/>
                      <a:pt x="30" y="48"/>
                      <a:pt x="29" y="45"/>
                    </a:cubicBezTo>
                    <a:moveTo>
                      <a:pt x="45" y="40"/>
                    </a:moveTo>
                    <a:cubicBezTo>
                      <a:pt x="42" y="41"/>
                      <a:pt x="40" y="41"/>
                      <a:pt x="37" y="42"/>
                    </a:cubicBezTo>
                    <a:cubicBezTo>
                      <a:pt x="36" y="43"/>
                      <a:pt x="34" y="43"/>
                      <a:pt x="33" y="44"/>
                    </a:cubicBezTo>
                    <a:cubicBezTo>
                      <a:pt x="34" y="47"/>
                      <a:pt x="35" y="50"/>
                      <a:pt x="36" y="53"/>
                    </a:cubicBezTo>
                    <a:cubicBezTo>
                      <a:pt x="37" y="52"/>
                      <a:pt x="39" y="52"/>
                      <a:pt x="40" y="52"/>
                    </a:cubicBezTo>
                    <a:cubicBezTo>
                      <a:pt x="40" y="51"/>
                      <a:pt x="40" y="51"/>
                      <a:pt x="40" y="51"/>
                    </a:cubicBezTo>
                    <a:cubicBezTo>
                      <a:pt x="39" y="48"/>
                      <a:pt x="41" y="45"/>
                      <a:pt x="45" y="42"/>
                    </a:cubicBezTo>
                    <a:cubicBezTo>
                      <a:pt x="45" y="42"/>
                      <a:pt x="45" y="41"/>
                      <a:pt x="45" y="40"/>
                    </a:cubicBezTo>
                    <a:moveTo>
                      <a:pt x="66" y="26"/>
                    </a:moveTo>
                    <a:cubicBezTo>
                      <a:pt x="63" y="28"/>
                      <a:pt x="59" y="31"/>
                      <a:pt x="55" y="33"/>
                    </a:cubicBezTo>
                    <a:cubicBezTo>
                      <a:pt x="59" y="32"/>
                      <a:pt x="63" y="32"/>
                      <a:pt x="67" y="31"/>
                    </a:cubicBezTo>
                    <a:cubicBezTo>
                      <a:pt x="67" y="31"/>
                      <a:pt x="67" y="31"/>
                      <a:pt x="67" y="30"/>
                    </a:cubicBezTo>
                    <a:cubicBezTo>
                      <a:pt x="67" y="29"/>
                      <a:pt x="66" y="28"/>
                      <a:pt x="66" y="26"/>
                    </a:cubicBezTo>
                    <a:moveTo>
                      <a:pt x="85" y="15"/>
                    </a:moveTo>
                    <a:cubicBezTo>
                      <a:pt x="81" y="16"/>
                      <a:pt x="77" y="17"/>
                      <a:pt x="73" y="18"/>
                    </a:cubicBezTo>
                    <a:cubicBezTo>
                      <a:pt x="72" y="20"/>
                      <a:pt x="70" y="23"/>
                      <a:pt x="67" y="26"/>
                    </a:cubicBezTo>
                    <a:cubicBezTo>
                      <a:pt x="67" y="27"/>
                      <a:pt x="68" y="28"/>
                      <a:pt x="69" y="30"/>
                    </a:cubicBezTo>
                    <a:cubicBezTo>
                      <a:pt x="74" y="27"/>
                      <a:pt x="81" y="25"/>
                      <a:pt x="88" y="22"/>
                    </a:cubicBezTo>
                    <a:cubicBezTo>
                      <a:pt x="87" y="20"/>
                      <a:pt x="86" y="17"/>
                      <a:pt x="85" y="15"/>
                    </a:cubicBezTo>
                    <a:moveTo>
                      <a:pt x="112" y="7"/>
                    </a:moveTo>
                    <a:cubicBezTo>
                      <a:pt x="104" y="10"/>
                      <a:pt x="97" y="12"/>
                      <a:pt x="89" y="14"/>
                    </a:cubicBezTo>
                    <a:cubicBezTo>
                      <a:pt x="90" y="15"/>
                      <a:pt x="90" y="16"/>
                      <a:pt x="90" y="17"/>
                    </a:cubicBezTo>
                    <a:cubicBezTo>
                      <a:pt x="91" y="18"/>
                      <a:pt x="91" y="20"/>
                      <a:pt x="92" y="21"/>
                    </a:cubicBezTo>
                    <a:cubicBezTo>
                      <a:pt x="98" y="18"/>
                      <a:pt x="105" y="16"/>
                      <a:pt x="113" y="13"/>
                    </a:cubicBezTo>
                    <a:cubicBezTo>
                      <a:pt x="112" y="11"/>
                      <a:pt x="112" y="9"/>
                      <a:pt x="112" y="7"/>
                    </a:cubicBezTo>
                    <a:moveTo>
                      <a:pt x="132" y="1"/>
                    </a:moveTo>
                    <a:cubicBezTo>
                      <a:pt x="126" y="3"/>
                      <a:pt x="119" y="5"/>
                      <a:pt x="113" y="7"/>
                    </a:cubicBezTo>
                    <a:cubicBezTo>
                      <a:pt x="113" y="9"/>
                      <a:pt x="114" y="10"/>
                      <a:pt x="115" y="12"/>
                    </a:cubicBezTo>
                    <a:cubicBezTo>
                      <a:pt x="120" y="10"/>
                      <a:pt x="127" y="8"/>
                      <a:pt x="133" y="6"/>
                    </a:cubicBezTo>
                    <a:cubicBezTo>
                      <a:pt x="133" y="4"/>
                      <a:pt x="132" y="3"/>
                      <a:pt x="132" y="1"/>
                    </a:cubicBezTo>
                    <a:moveTo>
                      <a:pt x="148" y="0"/>
                    </a:moveTo>
                    <a:cubicBezTo>
                      <a:pt x="144" y="1"/>
                      <a:pt x="139" y="1"/>
                      <a:pt x="135" y="1"/>
                    </a:cubicBezTo>
                    <a:cubicBezTo>
                      <a:pt x="135" y="2"/>
                      <a:pt x="136" y="3"/>
                      <a:pt x="136" y="5"/>
                    </a:cubicBezTo>
                    <a:cubicBezTo>
                      <a:pt x="140" y="3"/>
                      <a:pt x="144" y="2"/>
                      <a:pt x="148"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58" name="Freeform 1545"/>
              <p:cNvSpPr>
                <a:spLocks noEditPoints="1"/>
              </p:cNvSpPr>
              <p:nvPr/>
            </p:nvSpPr>
            <p:spPr bwMode="auto">
              <a:xfrm>
                <a:off x="2518" y="3214"/>
                <a:ext cx="523" cy="193"/>
              </a:xfrm>
              <a:custGeom>
                <a:avLst/>
                <a:gdLst>
                  <a:gd name="T0" fmla="*/ 0 w 631"/>
                  <a:gd name="T1" fmla="*/ 232 h 232"/>
                  <a:gd name="T2" fmla="*/ 32 w 631"/>
                  <a:gd name="T3" fmla="*/ 222 h 232"/>
                  <a:gd name="T4" fmla="*/ 35 w 631"/>
                  <a:gd name="T5" fmla="*/ 228 h 232"/>
                  <a:gd name="T6" fmla="*/ 35 w 631"/>
                  <a:gd name="T7" fmla="*/ 221 h 232"/>
                  <a:gd name="T8" fmla="*/ 52 w 631"/>
                  <a:gd name="T9" fmla="*/ 216 h 232"/>
                  <a:gd name="T10" fmla="*/ 136 w 631"/>
                  <a:gd name="T11" fmla="*/ 216 h 232"/>
                  <a:gd name="T12" fmla="*/ 139 w 631"/>
                  <a:gd name="T13" fmla="*/ 215 h 232"/>
                  <a:gd name="T14" fmla="*/ 160 w 631"/>
                  <a:gd name="T15" fmla="*/ 211 h 232"/>
                  <a:gd name="T16" fmla="*/ 62 w 631"/>
                  <a:gd name="T17" fmla="*/ 225 h 232"/>
                  <a:gd name="T18" fmla="*/ 78 w 631"/>
                  <a:gd name="T19" fmla="*/ 208 h 232"/>
                  <a:gd name="T20" fmla="*/ 166 w 631"/>
                  <a:gd name="T21" fmla="*/ 212 h 232"/>
                  <a:gd name="T22" fmla="*/ 98 w 631"/>
                  <a:gd name="T23" fmla="*/ 202 h 232"/>
                  <a:gd name="T24" fmla="*/ 104 w 631"/>
                  <a:gd name="T25" fmla="*/ 218 h 232"/>
                  <a:gd name="T26" fmla="*/ 193 w 631"/>
                  <a:gd name="T27" fmla="*/ 206 h 232"/>
                  <a:gd name="T28" fmla="*/ 220 w 631"/>
                  <a:gd name="T29" fmla="*/ 201 h 232"/>
                  <a:gd name="T30" fmla="*/ 225 w 631"/>
                  <a:gd name="T31" fmla="*/ 201 h 232"/>
                  <a:gd name="T32" fmla="*/ 243 w 631"/>
                  <a:gd name="T33" fmla="*/ 198 h 232"/>
                  <a:gd name="T34" fmla="*/ 102 w 631"/>
                  <a:gd name="T35" fmla="*/ 201 h 232"/>
                  <a:gd name="T36" fmla="*/ 135 w 631"/>
                  <a:gd name="T37" fmla="*/ 212 h 232"/>
                  <a:gd name="T38" fmla="*/ 246 w 631"/>
                  <a:gd name="T39" fmla="*/ 197 h 232"/>
                  <a:gd name="T40" fmla="*/ 279 w 631"/>
                  <a:gd name="T41" fmla="*/ 198 h 232"/>
                  <a:gd name="T42" fmla="*/ 131 w 631"/>
                  <a:gd name="T43" fmla="*/ 194 h 232"/>
                  <a:gd name="T44" fmla="*/ 153 w 631"/>
                  <a:gd name="T45" fmla="*/ 190 h 232"/>
                  <a:gd name="T46" fmla="*/ 283 w 631"/>
                  <a:gd name="T47" fmla="*/ 197 h 232"/>
                  <a:gd name="T48" fmla="*/ 157 w 631"/>
                  <a:gd name="T49" fmla="*/ 190 h 232"/>
                  <a:gd name="T50" fmla="*/ 189 w 631"/>
                  <a:gd name="T51" fmla="*/ 202 h 232"/>
                  <a:gd name="T52" fmla="*/ 186 w 631"/>
                  <a:gd name="T53" fmla="*/ 185 h 232"/>
                  <a:gd name="T54" fmla="*/ 215 w 631"/>
                  <a:gd name="T55" fmla="*/ 180 h 232"/>
                  <a:gd name="T56" fmla="*/ 157 w 631"/>
                  <a:gd name="T57" fmla="*/ 185 h 232"/>
                  <a:gd name="T58" fmla="*/ 184 w 631"/>
                  <a:gd name="T59" fmla="*/ 178 h 232"/>
                  <a:gd name="T60" fmla="*/ 185 w 631"/>
                  <a:gd name="T61" fmla="*/ 181 h 232"/>
                  <a:gd name="T62" fmla="*/ 219 w 631"/>
                  <a:gd name="T63" fmla="*/ 180 h 232"/>
                  <a:gd name="T64" fmla="*/ 238 w 631"/>
                  <a:gd name="T65" fmla="*/ 177 h 232"/>
                  <a:gd name="T66" fmla="*/ 240 w 631"/>
                  <a:gd name="T67" fmla="*/ 177 h 232"/>
                  <a:gd name="T68" fmla="*/ 273 w 631"/>
                  <a:gd name="T69" fmla="*/ 176 h 232"/>
                  <a:gd name="T70" fmla="*/ 280 w 631"/>
                  <a:gd name="T71" fmla="*/ 189 h 232"/>
                  <a:gd name="T72" fmla="*/ 345 w 631"/>
                  <a:gd name="T73" fmla="*/ 175 h 232"/>
                  <a:gd name="T74" fmla="*/ 322 w 631"/>
                  <a:gd name="T75" fmla="*/ 184 h 232"/>
                  <a:gd name="T76" fmla="*/ 521 w 631"/>
                  <a:gd name="T77" fmla="*/ 76 h 232"/>
                  <a:gd name="T78" fmla="*/ 541 w 631"/>
                  <a:gd name="T79" fmla="*/ 76 h 232"/>
                  <a:gd name="T80" fmla="*/ 522 w 631"/>
                  <a:gd name="T81" fmla="*/ 70 h 232"/>
                  <a:gd name="T82" fmla="*/ 596 w 631"/>
                  <a:gd name="T83" fmla="*/ 32 h 232"/>
                  <a:gd name="T84" fmla="*/ 524 w 631"/>
                  <a:gd name="T85" fmla="*/ 55 h 232"/>
                  <a:gd name="T86" fmla="*/ 631 w 631"/>
                  <a:gd name="T87" fmla="*/ 0 h 232"/>
                  <a:gd name="T88" fmla="*/ 601 w 631"/>
                  <a:gd name="T89" fmla="*/ 2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1" h="231">
                    <a:moveTo>
                      <a:pt x="8" y="228"/>
                    </a:moveTo>
                    <a:cubicBezTo>
                      <a:pt x="5" y="229"/>
                      <a:pt x="3" y="230"/>
                      <a:pt x="0" y="231"/>
                    </a:cubicBezTo>
                    <a:cubicBezTo>
                      <a:pt x="0" y="231"/>
                      <a:pt x="0" y="232"/>
                      <a:pt x="0" y="232"/>
                    </a:cubicBezTo>
                    <a:cubicBezTo>
                      <a:pt x="3" y="232"/>
                      <a:pt x="6" y="231"/>
                      <a:pt x="9" y="231"/>
                    </a:cubicBezTo>
                    <a:cubicBezTo>
                      <a:pt x="9" y="230"/>
                      <a:pt x="8" y="229"/>
                      <a:pt x="8" y="228"/>
                    </a:cubicBezTo>
                    <a:moveTo>
                      <a:pt x="32" y="222"/>
                    </a:moveTo>
                    <a:cubicBezTo>
                      <a:pt x="26" y="223"/>
                      <a:pt x="20" y="225"/>
                      <a:pt x="14" y="227"/>
                    </a:cubicBezTo>
                    <a:cubicBezTo>
                      <a:pt x="14" y="228"/>
                      <a:pt x="15" y="229"/>
                      <a:pt x="15" y="230"/>
                    </a:cubicBezTo>
                    <a:cubicBezTo>
                      <a:pt x="22" y="230"/>
                      <a:pt x="28" y="229"/>
                      <a:pt x="35" y="228"/>
                    </a:cubicBezTo>
                    <a:cubicBezTo>
                      <a:pt x="34" y="226"/>
                      <a:pt x="33" y="224"/>
                      <a:pt x="32" y="222"/>
                    </a:cubicBezTo>
                    <a:moveTo>
                      <a:pt x="52" y="216"/>
                    </a:moveTo>
                    <a:cubicBezTo>
                      <a:pt x="47" y="218"/>
                      <a:pt x="41" y="219"/>
                      <a:pt x="35" y="221"/>
                    </a:cubicBezTo>
                    <a:cubicBezTo>
                      <a:pt x="36" y="223"/>
                      <a:pt x="37" y="225"/>
                      <a:pt x="38" y="228"/>
                    </a:cubicBezTo>
                    <a:cubicBezTo>
                      <a:pt x="44" y="227"/>
                      <a:pt x="50" y="226"/>
                      <a:pt x="56" y="225"/>
                    </a:cubicBezTo>
                    <a:cubicBezTo>
                      <a:pt x="55" y="222"/>
                      <a:pt x="54" y="219"/>
                      <a:pt x="52" y="216"/>
                    </a:cubicBezTo>
                    <a:moveTo>
                      <a:pt x="136" y="216"/>
                    </a:moveTo>
                    <a:cubicBezTo>
                      <a:pt x="135" y="216"/>
                      <a:pt x="133" y="216"/>
                      <a:pt x="132" y="216"/>
                    </a:cubicBezTo>
                    <a:cubicBezTo>
                      <a:pt x="133" y="216"/>
                      <a:pt x="135" y="216"/>
                      <a:pt x="136" y="216"/>
                    </a:cubicBezTo>
                    <a:cubicBezTo>
                      <a:pt x="136" y="216"/>
                      <a:pt x="136" y="216"/>
                      <a:pt x="136" y="216"/>
                    </a:cubicBezTo>
                    <a:moveTo>
                      <a:pt x="160" y="211"/>
                    </a:moveTo>
                    <a:cubicBezTo>
                      <a:pt x="153" y="212"/>
                      <a:pt x="146" y="214"/>
                      <a:pt x="139" y="215"/>
                    </a:cubicBezTo>
                    <a:cubicBezTo>
                      <a:pt x="140" y="215"/>
                      <a:pt x="140" y="215"/>
                      <a:pt x="140" y="215"/>
                    </a:cubicBezTo>
                    <a:cubicBezTo>
                      <a:pt x="146" y="215"/>
                      <a:pt x="153" y="214"/>
                      <a:pt x="160" y="213"/>
                    </a:cubicBezTo>
                    <a:cubicBezTo>
                      <a:pt x="160" y="212"/>
                      <a:pt x="160" y="212"/>
                      <a:pt x="160" y="211"/>
                    </a:cubicBezTo>
                    <a:moveTo>
                      <a:pt x="78" y="208"/>
                    </a:moveTo>
                    <a:cubicBezTo>
                      <a:pt x="71" y="210"/>
                      <a:pt x="64" y="212"/>
                      <a:pt x="57" y="215"/>
                    </a:cubicBezTo>
                    <a:cubicBezTo>
                      <a:pt x="59" y="218"/>
                      <a:pt x="60" y="221"/>
                      <a:pt x="62" y="225"/>
                    </a:cubicBezTo>
                    <a:cubicBezTo>
                      <a:pt x="69" y="224"/>
                      <a:pt x="76" y="223"/>
                      <a:pt x="84" y="222"/>
                    </a:cubicBezTo>
                    <a:cubicBezTo>
                      <a:pt x="84" y="222"/>
                      <a:pt x="84" y="222"/>
                      <a:pt x="84" y="222"/>
                    </a:cubicBezTo>
                    <a:cubicBezTo>
                      <a:pt x="82" y="217"/>
                      <a:pt x="80" y="213"/>
                      <a:pt x="78" y="208"/>
                    </a:cubicBezTo>
                    <a:moveTo>
                      <a:pt x="191" y="206"/>
                    </a:moveTo>
                    <a:cubicBezTo>
                      <a:pt x="182" y="207"/>
                      <a:pt x="174" y="209"/>
                      <a:pt x="165" y="210"/>
                    </a:cubicBezTo>
                    <a:cubicBezTo>
                      <a:pt x="165" y="211"/>
                      <a:pt x="166" y="211"/>
                      <a:pt x="166" y="212"/>
                    </a:cubicBezTo>
                    <a:cubicBezTo>
                      <a:pt x="175" y="211"/>
                      <a:pt x="183" y="210"/>
                      <a:pt x="192" y="209"/>
                    </a:cubicBezTo>
                    <a:cubicBezTo>
                      <a:pt x="191" y="208"/>
                      <a:pt x="191" y="207"/>
                      <a:pt x="191" y="206"/>
                    </a:cubicBezTo>
                    <a:moveTo>
                      <a:pt x="98" y="202"/>
                    </a:moveTo>
                    <a:cubicBezTo>
                      <a:pt x="92" y="204"/>
                      <a:pt x="87" y="206"/>
                      <a:pt x="81" y="207"/>
                    </a:cubicBezTo>
                    <a:cubicBezTo>
                      <a:pt x="83" y="212"/>
                      <a:pt x="85" y="217"/>
                      <a:pt x="87" y="221"/>
                    </a:cubicBezTo>
                    <a:cubicBezTo>
                      <a:pt x="93" y="220"/>
                      <a:pt x="98" y="219"/>
                      <a:pt x="104" y="218"/>
                    </a:cubicBezTo>
                    <a:cubicBezTo>
                      <a:pt x="102" y="213"/>
                      <a:pt x="100" y="208"/>
                      <a:pt x="98" y="202"/>
                    </a:cubicBezTo>
                    <a:moveTo>
                      <a:pt x="220" y="201"/>
                    </a:moveTo>
                    <a:cubicBezTo>
                      <a:pt x="211" y="203"/>
                      <a:pt x="202" y="204"/>
                      <a:pt x="193" y="206"/>
                    </a:cubicBezTo>
                    <a:cubicBezTo>
                      <a:pt x="194" y="207"/>
                      <a:pt x="194" y="208"/>
                      <a:pt x="195" y="209"/>
                    </a:cubicBezTo>
                    <a:cubicBezTo>
                      <a:pt x="204" y="207"/>
                      <a:pt x="213" y="206"/>
                      <a:pt x="222" y="205"/>
                    </a:cubicBezTo>
                    <a:cubicBezTo>
                      <a:pt x="221" y="204"/>
                      <a:pt x="221" y="203"/>
                      <a:pt x="220" y="201"/>
                    </a:cubicBezTo>
                    <a:moveTo>
                      <a:pt x="243" y="198"/>
                    </a:moveTo>
                    <a:cubicBezTo>
                      <a:pt x="238" y="199"/>
                      <a:pt x="233" y="199"/>
                      <a:pt x="229" y="200"/>
                    </a:cubicBezTo>
                    <a:cubicBezTo>
                      <a:pt x="227" y="200"/>
                      <a:pt x="226" y="200"/>
                      <a:pt x="225" y="201"/>
                    </a:cubicBezTo>
                    <a:cubicBezTo>
                      <a:pt x="226" y="202"/>
                      <a:pt x="226" y="203"/>
                      <a:pt x="227" y="205"/>
                    </a:cubicBezTo>
                    <a:cubicBezTo>
                      <a:pt x="233" y="204"/>
                      <a:pt x="238" y="203"/>
                      <a:pt x="244" y="202"/>
                    </a:cubicBezTo>
                    <a:cubicBezTo>
                      <a:pt x="244" y="201"/>
                      <a:pt x="243" y="199"/>
                      <a:pt x="243" y="198"/>
                    </a:cubicBezTo>
                    <a:moveTo>
                      <a:pt x="129" y="195"/>
                    </a:moveTo>
                    <a:cubicBezTo>
                      <a:pt x="124" y="195"/>
                      <a:pt x="119" y="196"/>
                      <a:pt x="114" y="197"/>
                    </a:cubicBezTo>
                    <a:cubicBezTo>
                      <a:pt x="110" y="199"/>
                      <a:pt x="106" y="200"/>
                      <a:pt x="102" y="201"/>
                    </a:cubicBezTo>
                    <a:cubicBezTo>
                      <a:pt x="103" y="203"/>
                      <a:pt x="103" y="205"/>
                      <a:pt x="104" y="208"/>
                    </a:cubicBezTo>
                    <a:cubicBezTo>
                      <a:pt x="106" y="211"/>
                      <a:pt x="107" y="214"/>
                      <a:pt x="109" y="217"/>
                    </a:cubicBezTo>
                    <a:cubicBezTo>
                      <a:pt x="117" y="215"/>
                      <a:pt x="126" y="214"/>
                      <a:pt x="135" y="212"/>
                    </a:cubicBezTo>
                    <a:cubicBezTo>
                      <a:pt x="133" y="206"/>
                      <a:pt x="130" y="200"/>
                      <a:pt x="129" y="195"/>
                    </a:cubicBezTo>
                    <a:moveTo>
                      <a:pt x="278" y="193"/>
                    </a:moveTo>
                    <a:cubicBezTo>
                      <a:pt x="267" y="194"/>
                      <a:pt x="256" y="196"/>
                      <a:pt x="246" y="197"/>
                    </a:cubicBezTo>
                    <a:cubicBezTo>
                      <a:pt x="246" y="199"/>
                      <a:pt x="247" y="200"/>
                      <a:pt x="247" y="202"/>
                    </a:cubicBezTo>
                    <a:cubicBezTo>
                      <a:pt x="258" y="201"/>
                      <a:pt x="268" y="199"/>
                      <a:pt x="279" y="198"/>
                    </a:cubicBezTo>
                    <a:cubicBezTo>
                      <a:pt x="279" y="198"/>
                      <a:pt x="279" y="198"/>
                      <a:pt x="279" y="198"/>
                    </a:cubicBezTo>
                    <a:cubicBezTo>
                      <a:pt x="279" y="196"/>
                      <a:pt x="278" y="195"/>
                      <a:pt x="278" y="193"/>
                    </a:cubicBezTo>
                    <a:moveTo>
                      <a:pt x="153" y="190"/>
                    </a:moveTo>
                    <a:cubicBezTo>
                      <a:pt x="145" y="192"/>
                      <a:pt x="138" y="193"/>
                      <a:pt x="131" y="194"/>
                    </a:cubicBezTo>
                    <a:cubicBezTo>
                      <a:pt x="133" y="200"/>
                      <a:pt x="135" y="205"/>
                      <a:pt x="138" y="211"/>
                    </a:cubicBezTo>
                    <a:cubicBezTo>
                      <a:pt x="145" y="210"/>
                      <a:pt x="151" y="209"/>
                      <a:pt x="158" y="207"/>
                    </a:cubicBezTo>
                    <a:cubicBezTo>
                      <a:pt x="156" y="202"/>
                      <a:pt x="154" y="196"/>
                      <a:pt x="153" y="190"/>
                    </a:cubicBezTo>
                    <a:moveTo>
                      <a:pt x="304" y="190"/>
                    </a:moveTo>
                    <a:cubicBezTo>
                      <a:pt x="297" y="191"/>
                      <a:pt x="289" y="192"/>
                      <a:pt x="281" y="193"/>
                    </a:cubicBezTo>
                    <a:cubicBezTo>
                      <a:pt x="282" y="194"/>
                      <a:pt x="282" y="195"/>
                      <a:pt x="283" y="197"/>
                    </a:cubicBezTo>
                    <a:cubicBezTo>
                      <a:pt x="290" y="195"/>
                      <a:pt x="297" y="192"/>
                      <a:pt x="304" y="190"/>
                    </a:cubicBezTo>
                    <a:moveTo>
                      <a:pt x="185" y="185"/>
                    </a:moveTo>
                    <a:cubicBezTo>
                      <a:pt x="176" y="186"/>
                      <a:pt x="167" y="188"/>
                      <a:pt x="157" y="190"/>
                    </a:cubicBezTo>
                    <a:cubicBezTo>
                      <a:pt x="159" y="195"/>
                      <a:pt x="161" y="201"/>
                      <a:pt x="164" y="207"/>
                    </a:cubicBezTo>
                    <a:cubicBezTo>
                      <a:pt x="170" y="205"/>
                      <a:pt x="177" y="204"/>
                      <a:pt x="183" y="203"/>
                    </a:cubicBezTo>
                    <a:cubicBezTo>
                      <a:pt x="185" y="203"/>
                      <a:pt x="187" y="202"/>
                      <a:pt x="189" y="202"/>
                    </a:cubicBezTo>
                    <a:cubicBezTo>
                      <a:pt x="187" y="195"/>
                      <a:pt x="186" y="189"/>
                      <a:pt x="185" y="185"/>
                    </a:cubicBezTo>
                    <a:moveTo>
                      <a:pt x="215" y="180"/>
                    </a:moveTo>
                    <a:cubicBezTo>
                      <a:pt x="205" y="182"/>
                      <a:pt x="196" y="183"/>
                      <a:pt x="186" y="185"/>
                    </a:cubicBezTo>
                    <a:cubicBezTo>
                      <a:pt x="188" y="190"/>
                      <a:pt x="190" y="196"/>
                      <a:pt x="192" y="202"/>
                    </a:cubicBezTo>
                    <a:cubicBezTo>
                      <a:pt x="201" y="200"/>
                      <a:pt x="210" y="199"/>
                      <a:pt x="219" y="197"/>
                    </a:cubicBezTo>
                    <a:cubicBezTo>
                      <a:pt x="217" y="192"/>
                      <a:pt x="216" y="186"/>
                      <a:pt x="215" y="180"/>
                    </a:cubicBezTo>
                    <a:moveTo>
                      <a:pt x="184" y="178"/>
                    </a:moveTo>
                    <a:cubicBezTo>
                      <a:pt x="184" y="178"/>
                      <a:pt x="184" y="178"/>
                      <a:pt x="184" y="178"/>
                    </a:cubicBezTo>
                    <a:cubicBezTo>
                      <a:pt x="175" y="180"/>
                      <a:pt x="166" y="183"/>
                      <a:pt x="157" y="185"/>
                    </a:cubicBezTo>
                    <a:cubicBezTo>
                      <a:pt x="166" y="184"/>
                      <a:pt x="175" y="182"/>
                      <a:pt x="185" y="181"/>
                    </a:cubicBezTo>
                    <a:cubicBezTo>
                      <a:pt x="185" y="181"/>
                      <a:pt x="185" y="181"/>
                      <a:pt x="185" y="181"/>
                    </a:cubicBezTo>
                    <a:cubicBezTo>
                      <a:pt x="184" y="178"/>
                      <a:pt x="184" y="178"/>
                      <a:pt x="184" y="178"/>
                    </a:cubicBezTo>
                    <a:moveTo>
                      <a:pt x="208" y="177"/>
                    </a:moveTo>
                    <a:cubicBezTo>
                      <a:pt x="200" y="177"/>
                      <a:pt x="192" y="178"/>
                      <a:pt x="184" y="178"/>
                    </a:cubicBezTo>
                    <a:cubicBezTo>
                      <a:pt x="184" y="179"/>
                      <a:pt x="185" y="180"/>
                      <a:pt x="185" y="181"/>
                    </a:cubicBezTo>
                    <a:cubicBezTo>
                      <a:pt x="193" y="180"/>
                      <a:pt x="201" y="178"/>
                      <a:pt x="208" y="177"/>
                    </a:cubicBezTo>
                    <a:moveTo>
                      <a:pt x="238" y="177"/>
                    </a:moveTo>
                    <a:cubicBezTo>
                      <a:pt x="232" y="178"/>
                      <a:pt x="225" y="179"/>
                      <a:pt x="219" y="180"/>
                    </a:cubicBezTo>
                    <a:cubicBezTo>
                      <a:pt x="220" y="185"/>
                      <a:pt x="222" y="191"/>
                      <a:pt x="224" y="196"/>
                    </a:cubicBezTo>
                    <a:cubicBezTo>
                      <a:pt x="230" y="195"/>
                      <a:pt x="236" y="194"/>
                      <a:pt x="242" y="194"/>
                    </a:cubicBezTo>
                    <a:cubicBezTo>
                      <a:pt x="240" y="188"/>
                      <a:pt x="239" y="182"/>
                      <a:pt x="238" y="177"/>
                    </a:cubicBezTo>
                    <a:moveTo>
                      <a:pt x="273" y="176"/>
                    </a:moveTo>
                    <a:cubicBezTo>
                      <a:pt x="262" y="176"/>
                      <a:pt x="251" y="177"/>
                      <a:pt x="240" y="177"/>
                    </a:cubicBezTo>
                    <a:cubicBezTo>
                      <a:pt x="240" y="177"/>
                      <a:pt x="240" y="177"/>
                      <a:pt x="240" y="177"/>
                    </a:cubicBezTo>
                    <a:cubicBezTo>
                      <a:pt x="241" y="182"/>
                      <a:pt x="243" y="188"/>
                      <a:pt x="244" y="193"/>
                    </a:cubicBezTo>
                    <a:cubicBezTo>
                      <a:pt x="255" y="192"/>
                      <a:pt x="266" y="190"/>
                      <a:pt x="276" y="189"/>
                    </a:cubicBezTo>
                    <a:cubicBezTo>
                      <a:pt x="275" y="185"/>
                      <a:pt x="274" y="180"/>
                      <a:pt x="273" y="176"/>
                    </a:cubicBezTo>
                    <a:moveTo>
                      <a:pt x="312" y="176"/>
                    </a:moveTo>
                    <a:cubicBezTo>
                      <a:pt x="300" y="176"/>
                      <a:pt x="288" y="176"/>
                      <a:pt x="276" y="176"/>
                    </a:cubicBezTo>
                    <a:cubicBezTo>
                      <a:pt x="277" y="180"/>
                      <a:pt x="278" y="184"/>
                      <a:pt x="280" y="189"/>
                    </a:cubicBezTo>
                    <a:cubicBezTo>
                      <a:pt x="291" y="187"/>
                      <a:pt x="302" y="186"/>
                      <a:pt x="314" y="185"/>
                    </a:cubicBezTo>
                    <a:cubicBezTo>
                      <a:pt x="313" y="182"/>
                      <a:pt x="313" y="179"/>
                      <a:pt x="312" y="176"/>
                    </a:cubicBezTo>
                    <a:moveTo>
                      <a:pt x="345" y="175"/>
                    </a:moveTo>
                    <a:cubicBezTo>
                      <a:pt x="335" y="175"/>
                      <a:pt x="326" y="175"/>
                      <a:pt x="316" y="176"/>
                    </a:cubicBezTo>
                    <a:cubicBezTo>
                      <a:pt x="316" y="178"/>
                      <a:pt x="317" y="181"/>
                      <a:pt x="317" y="184"/>
                    </a:cubicBezTo>
                    <a:cubicBezTo>
                      <a:pt x="319" y="184"/>
                      <a:pt x="320" y="184"/>
                      <a:pt x="322" y="184"/>
                    </a:cubicBezTo>
                    <a:cubicBezTo>
                      <a:pt x="330" y="181"/>
                      <a:pt x="338" y="178"/>
                      <a:pt x="345" y="175"/>
                    </a:cubicBezTo>
                    <a:moveTo>
                      <a:pt x="541" y="76"/>
                    </a:moveTo>
                    <a:cubicBezTo>
                      <a:pt x="534" y="76"/>
                      <a:pt x="527" y="76"/>
                      <a:pt x="521" y="76"/>
                    </a:cubicBezTo>
                    <a:cubicBezTo>
                      <a:pt x="520" y="81"/>
                      <a:pt x="519" y="86"/>
                      <a:pt x="518" y="91"/>
                    </a:cubicBezTo>
                    <a:cubicBezTo>
                      <a:pt x="522" y="89"/>
                      <a:pt x="525" y="87"/>
                      <a:pt x="529" y="84"/>
                    </a:cubicBezTo>
                    <a:cubicBezTo>
                      <a:pt x="533" y="81"/>
                      <a:pt x="537" y="79"/>
                      <a:pt x="541" y="76"/>
                    </a:cubicBezTo>
                    <a:moveTo>
                      <a:pt x="571" y="53"/>
                    </a:moveTo>
                    <a:cubicBezTo>
                      <a:pt x="556" y="54"/>
                      <a:pt x="540" y="56"/>
                      <a:pt x="524" y="57"/>
                    </a:cubicBezTo>
                    <a:cubicBezTo>
                      <a:pt x="523" y="62"/>
                      <a:pt x="522" y="66"/>
                      <a:pt x="522" y="70"/>
                    </a:cubicBezTo>
                    <a:cubicBezTo>
                      <a:pt x="531" y="70"/>
                      <a:pt x="540" y="70"/>
                      <a:pt x="549" y="69"/>
                    </a:cubicBezTo>
                    <a:cubicBezTo>
                      <a:pt x="557" y="64"/>
                      <a:pt x="564" y="58"/>
                      <a:pt x="571" y="53"/>
                    </a:cubicBezTo>
                    <a:moveTo>
                      <a:pt x="596" y="32"/>
                    </a:moveTo>
                    <a:cubicBezTo>
                      <a:pt x="583" y="33"/>
                      <a:pt x="571" y="34"/>
                      <a:pt x="557" y="35"/>
                    </a:cubicBezTo>
                    <a:cubicBezTo>
                      <a:pt x="547" y="41"/>
                      <a:pt x="536" y="46"/>
                      <a:pt x="525" y="52"/>
                    </a:cubicBezTo>
                    <a:cubicBezTo>
                      <a:pt x="525" y="53"/>
                      <a:pt x="525" y="54"/>
                      <a:pt x="524" y="55"/>
                    </a:cubicBezTo>
                    <a:cubicBezTo>
                      <a:pt x="540" y="54"/>
                      <a:pt x="556" y="53"/>
                      <a:pt x="571" y="53"/>
                    </a:cubicBezTo>
                    <a:cubicBezTo>
                      <a:pt x="579" y="46"/>
                      <a:pt x="588" y="39"/>
                      <a:pt x="596" y="32"/>
                    </a:cubicBezTo>
                    <a:moveTo>
                      <a:pt x="631" y="0"/>
                    </a:moveTo>
                    <a:cubicBezTo>
                      <a:pt x="620" y="5"/>
                      <a:pt x="609" y="9"/>
                      <a:pt x="596" y="14"/>
                    </a:cubicBezTo>
                    <a:cubicBezTo>
                      <a:pt x="587" y="19"/>
                      <a:pt x="577" y="25"/>
                      <a:pt x="567" y="30"/>
                    </a:cubicBezTo>
                    <a:cubicBezTo>
                      <a:pt x="578" y="29"/>
                      <a:pt x="590" y="29"/>
                      <a:pt x="601" y="28"/>
                    </a:cubicBezTo>
                    <a:cubicBezTo>
                      <a:pt x="611" y="19"/>
                      <a:pt x="622" y="10"/>
                      <a:pt x="631"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59" name="Freeform 1546"/>
              <p:cNvSpPr>
                <a:spLocks noEditPoints="1"/>
              </p:cNvSpPr>
              <p:nvPr/>
            </p:nvSpPr>
            <p:spPr bwMode="auto">
              <a:xfrm>
                <a:off x="2957" y="3212"/>
                <a:ext cx="95" cy="72"/>
              </a:xfrm>
              <a:custGeom>
                <a:avLst/>
                <a:gdLst>
                  <a:gd name="T0" fmla="*/ 13 w 115"/>
                  <a:gd name="T1" fmla="*/ 79 h 87"/>
                  <a:gd name="T2" fmla="*/ 12 w 115"/>
                  <a:gd name="T3" fmla="*/ 79 h 87"/>
                  <a:gd name="T4" fmla="*/ 0 w 115"/>
                  <a:gd name="T5" fmla="*/ 87 h 87"/>
                  <a:gd name="T6" fmla="*/ 13 w 115"/>
                  <a:gd name="T7" fmla="*/ 79 h 87"/>
                  <a:gd name="T8" fmla="*/ 74 w 115"/>
                  <a:gd name="T9" fmla="*/ 35 h 87"/>
                  <a:gd name="T10" fmla="*/ 67 w 115"/>
                  <a:gd name="T11" fmla="*/ 35 h 87"/>
                  <a:gd name="T12" fmla="*/ 42 w 115"/>
                  <a:gd name="T13" fmla="*/ 56 h 87"/>
                  <a:gd name="T14" fmla="*/ 42 w 115"/>
                  <a:gd name="T15" fmla="*/ 56 h 87"/>
                  <a:gd name="T16" fmla="*/ 42 w 115"/>
                  <a:gd name="T17" fmla="*/ 56 h 87"/>
                  <a:gd name="T18" fmla="*/ 20 w 115"/>
                  <a:gd name="T19" fmla="*/ 72 h 87"/>
                  <a:gd name="T20" fmla="*/ 23 w 115"/>
                  <a:gd name="T21" fmla="*/ 72 h 87"/>
                  <a:gd name="T22" fmla="*/ 47 w 115"/>
                  <a:gd name="T23" fmla="*/ 55 h 87"/>
                  <a:gd name="T24" fmla="*/ 42 w 115"/>
                  <a:gd name="T25" fmla="*/ 56 h 87"/>
                  <a:gd name="T26" fmla="*/ 47 w 115"/>
                  <a:gd name="T27" fmla="*/ 55 h 87"/>
                  <a:gd name="T28" fmla="*/ 74 w 115"/>
                  <a:gd name="T29" fmla="*/ 35 h 87"/>
                  <a:gd name="T30" fmla="*/ 115 w 115"/>
                  <a:gd name="T31" fmla="*/ 0 h 87"/>
                  <a:gd name="T32" fmla="*/ 109 w 115"/>
                  <a:gd name="T33" fmla="*/ 1 h 87"/>
                  <a:gd name="T34" fmla="*/ 102 w 115"/>
                  <a:gd name="T35" fmla="*/ 3 h 87"/>
                  <a:gd name="T36" fmla="*/ 72 w 115"/>
                  <a:gd name="T37" fmla="*/ 31 h 87"/>
                  <a:gd name="T38" fmla="*/ 80 w 115"/>
                  <a:gd name="T39" fmla="*/ 30 h 87"/>
                  <a:gd name="T40" fmla="*/ 115 w 115"/>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 h="87">
                    <a:moveTo>
                      <a:pt x="13" y="79"/>
                    </a:moveTo>
                    <a:cubicBezTo>
                      <a:pt x="13" y="79"/>
                      <a:pt x="12" y="79"/>
                      <a:pt x="12" y="79"/>
                    </a:cubicBezTo>
                    <a:cubicBezTo>
                      <a:pt x="8" y="82"/>
                      <a:pt x="4" y="84"/>
                      <a:pt x="0" y="87"/>
                    </a:cubicBezTo>
                    <a:cubicBezTo>
                      <a:pt x="4" y="84"/>
                      <a:pt x="9" y="82"/>
                      <a:pt x="13" y="79"/>
                    </a:cubicBezTo>
                    <a:moveTo>
                      <a:pt x="74" y="35"/>
                    </a:moveTo>
                    <a:cubicBezTo>
                      <a:pt x="72" y="35"/>
                      <a:pt x="69" y="35"/>
                      <a:pt x="67" y="35"/>
                    </a:cubicBezTo>
                    <a:cubicBezTo>
                      <a:pt x="59" y="42"/>
                      <a:pt x="50" y="49"/>
                      <a:pt x="42" y="56"/>
                    </a:cubicBezTo>
                    <a:cubicBezTo>
                      <a:pt x="42" y="56"/>
                      <a:pt x="42" y="56"/>
                      <a:pt x="42" y="56"/>
                    </a:cubicBezTo>
                    <a:cubicBezTo>
                      <a:pt x="42" y="56"/>
                      <a:pt x="42" y="56"/>
                      <a:pt x="42" y="56"/>
                    </a:cubicBezTo>
                    <a:cubicBezTo>
                      <a:pt x="35" y="61"/>
                      <a:pt x="28" y="67"/>
                      <a:pt x="20" y="72"/>
                    </a:cubicBezTo>
                    <a:cubicBezTo>
                      <a:pt x="21" y="72"/>
                      <a:pt x="22" y="72"/>
                      <a:pt x="23" y="72"/>
                    </a:cubicBezTo>
                    <a:cubicBezTo>
                      <a:pt x="31" y="67"/>
                      <a:pt x="39" y="61"/>
                      <a:pt x="47" y="55"/>
                    </a:cubicBezTo>
                    <a:cubicBezTo>
                      <a:pt x="45" y="55"/>
                      <a:pt x="44" y="56"/>
                      <a:pt x="42" y="56"/>
                    </a:cubicBezTo>
                    <a:cubicBezTo>
                      <a:pt x="44" y="55"/>
                      <a:pt x="45" y="55"/>
                      <a:pt x="47" y="55"/>
                    </a:cubicBezTo>
                    <a:cubicBezTo>
                      <a:pt x="57" y="48"/>
                      <a:pt x="66" y="41"/>
                      <a:pt x="74" y="35"/>
                    </a:cubicBezTo>
                    <a:moveTo>
                      <a:pt x="115" y="0"/>
                    </a:moveTo>
                    <a:cubicBezTo>
                      <a:pt x="113" y="0"/>
                      <a:pt x="111" y="0"/>
                      <a:pt x="109" y="1"/>
                    </a:cubicBezTo>
                    <a:cubicBezTo>
                      <a:pt x="107" y="2"/>
                      <a:pt x="105" y="2"/>
                      <a:pt x="102" y="3"/>
                    </a:cubicBezTo>
                    <a:cubicBezTo>
                      <a:pt x="93" y="13"/>
                      <a:pt x="82" y="22"/>
                      <a:pt x="72" y="31"/>
                    </a:cubicBezTo>
                    <a:cubicBezTo>
                      <a:pt x="74" y="31"/>
                      <a:pt x="77" y="30"/>
                      <a:pt x="80" y="30"/>
                    </a:cubicBezTo>
                    <a:cubicBezTo>
                      <a:pt x="93" y="20"/>
                      <a:pt x="104" y="10"/>
                      <a:pt x="115" y="0"/>
                    </a:cubicBezTo>
                  </a:path>
                </a:pathLst>
              </a:custGeom>
              <a:solidFill>
                <a:srgbClr val="640207"/>
              </a:solidFill>
              <a:ln>
                <a:noFill/>
              </a:ln>
            </p:spPr>
            <p:txBody>
              <a:bodyPr vert="horz" wrap="square" lIns="91440" tIns="45720" rIns="91440" bIns="45720" numCol="1" anchor="t" anchorCtr="0" compatLnSpc="1"/>
              <a:lstStyle/>
              <a:p>
                <a:endParaRPr lang="zh-CN" altLang="en-US"/>
              </a:p>
            </p:txBody>
          </p:sp>
          <p:sp>
            <p:nvSpPr>
              <p:cNvPr id="1860" name="Freeform 1547"/>
              <p:cNvSpPr>
                <a:spLocks noEditPoints="1"/>
              </p:cNvSpPr>
              <p:nvPr/>
            </p:nvSpPr>
            <p:spPr bwMode="auto">
              <a:xfrm>
                <a:off x="2517" y="3226"/>
                <a:ext cx="495" cy="180"/>
              </a:xfrm>
              <a:custGeom>
                <a:avLst/>
                <a:gdLst>
                  <a:gd name="T0" fmla="*/ 1 w 597"/>
                  <a:gd name="T1" fmla="*/ 216 h 217"/>
                  <a:gd name="T2" fmla="*/ 9 w 597"/>
                  <a:gd name="T3" fmla="*/ 214 h 217"/>
                  <a:gd name="T4" fmla="*/ 30 w 597"/>
                  <a:gd name="T5" fmla="*/ 200 h 217"/>
                  <a:gd name="T6" fmla="*/ 15 w 597"/>
                  <a:gd name="T7" fmla="*/ 213 h 217"/>
                  <a:gd name="T8" fmla="*/ 30 w 597"/>
                  <a:gd name="T9" fmla="*/ 200 h 217"/>
                  <a:gd name="T10" fmla="*/ 32 w 597"/>
                  <a:gd name="T11" fmla="*/ 200 h 217"/>
                  <a:gd name="T12" fmla="*/ 53 w 597"/>
                  <a:gd name="T13" fmla="*/ 202 h 217"/>
                  <a:gd name="T14" fmla="*/ 28 w 597"/>
                  <a:gd name="T15" fmla="*/ 195 h 217"/>
                  <a:gd name="T16" fmla="*/ 28 w 597"/>
                  <a:gd name="T17" fmla="*/ 196 h 217"/>
                  <a:gd name="T18" fmla="*/ 78 w 597"/>
                  <a:gd name="T19" fmla="*/ 191 h 217"/>
                  <a:gd name="T20" fmla="*/ 56 w 597"/>
                  <a:gd name="T21" fmla="*/ 195 h 217"/>
                  <a:gd name="T22" fmla="*/ 79 w 597"/>
                  <a:gd name="T23" fmla="*/ 194 h 217"/>
                  <a:gd name="T24" fmla="*/ 49 w 597"/>
                  <a:gd name="T25" fmla="*/ 187 h 217"/>
                  <a:gd name="T26" fmla="*/ 30 w 597"/>
                  <a:gd name="T27" fmla="*/ 195 h 217"/>
                  <a:gd name="T28" fmla="*/ 49 w 597"/>
                  <a:gd name="T29" fmla="*/ 187 h 217"/>
                  <a:gd name="T30" fmla="*/ 80 w 597"/>
                  <a:gd name="T31" fmla="*/ 190 h 217"/>
                  <a:gd name="T32" fmla="*/ 99 w 597"/>
                  <a:gd name="T33" fmla="*/ 188 h 217"/>
                  <a:gd name="T34" fmla="*/ 115 w 597"/>
                  <a:gd name="T35" fmla="*/ 183 h 217"/>
                  <a:gd name="T36" fmla="*/ 103 w 597"/>
                  <a:gd name="T37" fmla="*/ 187 h 217"/>
                  <a:gd name="T38" fmla="*/ 74 w 597"/>
                  <a:gd name="T39" fmla="*/ 178 h 217"/>
                  <a:gd name="T40" fmla="*/ 54 w 597"/>
                  <a:gd name="T41" fmla="*/ 190 h 217"/>
                  <a:gd name="T42" fmla="*/ 74 w 597"/>
                  <a:gd name="T43" fmla="*/ 178 h 217"/>
                  <a:gd name="T44" fmla="*/ 76 w 597"/>
                  <a:gd name="T45" fmla="*/ 177 h 217"/>
                  <a:gd name="T46" fmla="*/ 97 w 597"/>
                  <a:gd name="T47" fmla="*/ 182 h 217"/>
                  <a:gd name="T48" fmla="*/ 125 w 597"/>
                  <a:gd name="T49" fmla="*/ 165 h 217"/>
                  <a:gd name="T50" fmla="*/ 97 w 597"/>
                  <a:gd name="T51" fmla="*/ 170 h 217"/>
                  <a:gd name="T52" fmla="*/ 128 w 597"/>
                  <a:gd name="T53" fmla="*/ 176 h 217"/>
                  <a:gd name="T54" fmla="*/ 150 w 597"/>
                  <a:gd name="T55" fmla="*/ 164 h 217"/>
                  <a:gd name="T56" fmla="*/ 130 w 597"/>
                  <a:gd name="T57" fmla="*/ 176 h 217"/>
                  <a:gd name="T58" fmla="*/ 150 w 597"/>
                  <a:gd name="T59" fmla="*/ 164 h 217"/>
                  <a:gd name="T60" fmla="*/ 154 w 597"/>
                  <a:gd name="T61" fmla="*/ 164 h 217"/>
                  <a:gd name="T62" fmla="*/ 158 w 597"/>
                  <a:gd name="T63" fmla="*/ 171 h 217"/>
                  <a:gd name="T64" fmla="*/ 558 w 597"/>
                  <a:gd name="T65" fmla="*/ 21 h 217"/>
                  <a:gd name="T66" fmla="*/ 526 w 597"/>
                  <a:gd name="T67" fmla="*/ 38 h 217"/>
                  <a:gd name="T68" fmla="*/ 597 w 597"/>
                  <a:gd name="T69" fmla="*/ 0 h 217"/>
                  <a:gd name="T70" fmla="*/ 568 w 597"/>
                  <a:gd name="T71" fmla="*/ 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7" h="216">
                    <a:moveTo>
                      <a:pt x="6" y="207"/>
                    </a:moveTo>
                    <a:cubicBezTo>
                      <a:pt x="2" y="210"/>
                      <a:pt x="0" y="213"/>
                      <a:pt x="1" y="216"/>
                    </a:cubicBezTo>
                    <a:cubicBezTo>
                      <a:pt x="1" y="216"/>
                      <a:pt x="1" y="216"/>
                      <a:pt x="1" y="217"/>
                    </a:cubicBezTo>
                    <a:cubicBezTo>
                      <a:pt x="4" y="216"/>
                      <a:pt x="6" y="215"/>
                      <a:pt x="9" y="214"/>
                    </a:cubicBezTo>
                    <a:cubicBezTo>
                      <a:pt x="8" y="212"/>
                      <a:pt x="7" y="210"/>
                      <a:pt x="6" y="207"/>
                    </a:cubicBezTo>
                    <a:moveTo>
                      <a:pt x="30" y="200"/>
                    </a:moveTo>
                    <a:cubicBezTo>
                      <a:pt x="24" y="202"/>
                      <a:pt x="18" y="203"/>
                      <a:pt x="11" y="204"/>
                    </a:cubicBezTo>
                    <a:cubicBezTo>
                      <a:pt x="12" y="207"/>
                      <a:pt x="14" y="210"/>
                      <a:pt x="15" y="213"/>
                    </a:cubicBezTo>
                    <a:cubicBezTo>
                      <a:pt x="21" y="211"/>
                      <a:pt x="27" y="209"/>
                      <a:pt x="33" y="208"/>
                    </a:cubicBezTo>
                    <a:cubicBezTo>
                      <a:pt x="32" y="205"/>
                      <a:pt x="31" y="203"/>
                      <a:pt x="30" y="200"/>
                    </a:cubicBezTo>
                    <a:moveTo>
                      <a:pt x="51" y="196"/>
                    </a:moveTo>
                    <a:cubicBezTo>
                      <a:pt x="45" y="197"/>
                      <a:pt x="39" y="199"/>
                      <a:pt x="32" y="200"/>
                    </a:cubicBezTo>
                    <a:cubicBezTo>
                      <a:pt x="33" y="202"/>
                      <a:pt x="34" y="205"/>
                      <a:pt x="36" y="207"/>
                    </a:cubicBezTo>
                    <a:cubicBezTo>
                      <a:pt x="42" y="205"/>
                      <a:pt x="48" y="204"/>
                      <a:pt x="53" y="202"/>
                    </a:cubicBezTo>
                    <a:cubicBezTo>
                      <a:pt x="53" y="200"/>
                      <a:pt x="52" y="198"/>
                      <a:pt x="51" y="196"/>
                    </a:cubicBezTo>
                    <a:moveTo>
                      <a:pt x="28" y="195"/>
                    </a:moveTo>
                    <a:cubicBezTo>
                      <a:pt x="28" y="196"/>
                      <a:pt x="28" y="196"/>
                      <a:pt x="28" y="196"/>
                    </a:cubicBezTo>
                    <a:cubicBezTo>
                      <a:pt x="28" y="196"/>
                      <a:pt x="28" y="196"/>
                      <a:pt x="28" y="196"/>
                    </a:cubicBezTo>
                    <a:cubicBezTo>
                      <a:pt x="28" y="196"/>
                      <a:pt x="28" y="196"/>
                      <a:pt x="28" y="195"/>
                    </a:cubicBezTo>
                    <a:moveTo>
                      <a:pt x="78" y="191"/>
                    </a:moveTo>
                    <a:cubicBezTo>
                      <a:pt x="73" y="192"/>
                      <a:pt x="68" y="193"/>
                      <a:pt x="63" y="194"/>
                    </a:cubicBezTo>
                    <a:cubicBezTo>
                      <a:pt x="61" y="194"/>
                      <a:pt x="58" y="195"/>
                      <a:pt x="56" y="195"/>
                    </a:cubicBezTo>
                    <a:cubicBezTo>
                      <a:pt x="57" y="197"/>
                      <a:pt x="57" y="199"/>
                      <a:pt x="58" y="201"/>
                    </a:cubicBezTo>
                    <a:cubicBezTo>
                      <a:pt x="65" y="198"/>
                      <a:pt x="72" y="196"/>
                      <a:pt x="79" y="194"/>
                    </a:cubicBezTo>
                    <a:cubicBezTo>
                      <a:pt x="79" y="193"/>
                      <a:pt x="78" y="192"/>
                      <a:pt x="78" y="191"/>
                    </a:cubicBezTo>
                    <a:moveTo>
                      <a:pt x="49" y="187"/>
                    </a:moveTo>
                    <a:cubicBezTo>
                      <a:pt x="42" y="190"/>
                      <a:pt x="35" y="192"/>
                      <a:pt x="30" y="195"/>
                    </a:cubicBezTo>
                    <a:cubicBezTo>
                      <a:pt x="30" y="195"/>
                      <a:pt x="30" y="195"/>
                      <a:pt x="30" y="195"/>
                    </a:cubicBezTo>
                    <a:cubicBezTo>
                      <a:pt x="36" y="194"/>
                      <a:pt x="43" y="193"/>
                      <a:pt x="50" y="191"/>
                    </a:cubicBezTo>
                    <a:cubicBezTo>
                      <a:pt x="49" y="190"/>
                      <a:pt x="49" y="188"/>
                      <a:pt x="49" y="187"/>
                    </a:cubicBezTo>
                    <a:moveTo>
                      <a:pt x="99" y="186"/>
                    </a:moveTo>
                    <a:cubicBezTo>
                      <a:pt x="92" y="188"/>
                      <a:pt x="86" y="189"/>
                      <a:pt x="80" y="190"/>
                    </a:cubicBezTo>
                    <a:cubicBezTo>
                      <a:pt x="81" y="191"/>
                      <a:pt x="81" y="192"/>
                      <a:pt x="82" y="193"/>
                    </a:cubicBezTo>
                    <a:cubicBezTo>
                      <a:pt x="88" y="192"/>
                      <a:pt x="93" y="190"/>
                      <a:pt x="99" y="188"/>
                    </a:cubicBezTo>
                    <a:cubicBezTo>
                      <a:pt x="99" y="188"/>
                      <a:pt x="99" y="187"/>
                      <a:pt x="99" y="186"/>
                    </a:cubicBezTo>
                    <a:moveTo>
                      <a:pt x="115" y="183"/>
                    </a:moveTo>
                    <a:cubicBezTo>
                      <a:pt x="111" y="184"/>
                      <a:pt x="107" y="185"/>
                      <a:pt x="102" y="186"/>
                    </a:cubicBezTo>
                    <a:cubicBezTo>
                      <a:pt x="103" y="186"/>
                      <a:pt x="103" y="187"/>
                      <a:pt x="103" y="187"/>
                    </a:cubicBezTo>
                    <a:cubicBezTo>
                      <a:pt x="107" y="186"/>
                      <a:pt x="111" y="185"/>
                      <a:pt x="115" y="183"/>
                    </a:cubicBezTo>
                    <a:moveTo>
                      <a:pt x="74" y="178"/>
                    </a:moveTo>
                    <a:cubicBezTo>
                      <a:pt x="66" y="181"/>
                      <a:pt x="59" y="183"/>
                      <a:pt x="53" y="186"/>
                    </a:cubicBezTo>
                    <a:cubicBezTo>
                      <a:pt x="53" y="187"/>
                      <a:pt x="54" y="189"/>
                      <a:pt x="54" y="190"/>
                    </a:cubicBezTo>
                    <a:cubicBezTo>
                      <a:pt x="62" y="189"/>
                      <a:pt x="69" y="187"/>
                      <a:pt x="76" y="186"/>
                    </a:cubicBezTo>
                    <a:cubicBezTo>
                      <a:pt x="75" y="183"/>
                      <a:pt x="74" y="180"/>
                      <a:pt x="74" y="178"/>
                    </a:cubicBezTo>
                    <a:moveTo>
                      <a:pt x="94" y="171"/>
                    </a:moveTo>
                    <a:cubicBezTo>
                      <a:pt x="88" y="173"/>
                      <a:pt x="81" y="175"/>
                      <a:pt x="76" y="177"/>
                    </a:cubicBezTo>
                    <a:cubicBezTo>
                      <a:pt x="76" y="180"/>
                      <a:pt x="77" y="183"/>
                      <a:pt x="79" y="186"/>
                    </a:cubicBezTo>
                    <a:cubicBezTo>
                      <a:pt x="85" y="184"/>
                      <a:pt x="91" y="183"/>
                      <a:pt x="97" y="182"/>
                    </a:cubicBezTo>
                    <a:cubicBezTo>
                      <a:pt x="96" y="178"/>
                      <a:pt x="95" y="174"/>
                      <a:pt x="94" y="171"/>
                    </a:cubicBezTo>
                    <a:moveTo>
                      <a:pt x="125" y="165"/>
                    </a:moveTo>
                    <a:cubicBezTo>
                      <a:pt x="120" y="165"/>
                      <a:pt x="115" y="165"/>
                      <a:pt x="109" y="165"/>
                    </a:cubicBezTo>
                    <a:cubicBezTo>
                      <a:pt x="105" y="167"/>
                      <a:pt x="101" y="168"/>
                      <a:pt x="97" y="170"/>
                    </a:cubicBezTo>
                    <a:cubicBezTo>
                      <a:pt x="98" y="174"/>
                      <a:pt x="99" y="178"/>
                      <a:pt x="101" y="181"/>
                    </a:cubicBezTo>
                    <a:cubicBezTo>
                      <a:pt x="110" y="180"/>
                      <a:pt x="119" y="178"/>
                      <a:pt x="128" y="176"/>
                    </a:cubicBezTo>
                    <a:cubicBezTo>
                      <a:pt x="127" y="172"/>
                      <a:pt x="126" y="168"/>
                      <a:pt x="125" y="165"/>
                    </a:cubicBezTo>
                    <a:moveTo>
                      <a:pt x="150" y="164"/>
                    </a:moveTo>
                    <a:cubicBezTo>
                      <a:pt x="142" y="165"/>
                      <a:pt x="134" y="165"/>
                      <a:pt x="126" y="165"/>
                    </a:cubicBezTo>
                    <a:cubicBezTo>
                      <a:pt x="128" y="169"/>
                      <a:pt x="129" y="172"/>
                      <a:pt x="130" y="176"/>
                    </a:cubicBezTo>
                    <a:cubicBezTo>
                      <a:pt x="138" y="175"/>
                      <a:pt x="145" y="174"/>
                      <a:pt x="152" y="172"/>
                    </a:cubicBezTo>
                    <a:cubicBezTo>
                      <a:pt x="152" y="170"/>
                      <a:pt x="151" y="167"/>
                      <a:pt x="150" y="164"/>
                    </a:cubicBezTo>
                    <a:moveTo>
                      <a:pt x="185" y="164"/>
                    </a:moveTo>
                    <a:cubicBezTo>
                      <a:pt x="175" y="164"/>
                      <a:pt x="165" y="164"/>
                      <a:pt x="154" y="164"/>
                    </a:cubicBezTo>
                    <a:cubicBezTo>
                      <a:pt x="155" y="167"/>
                      <a:pt x="156" y="169"/>
                      <a:pt x="157" y="172"/>
                    </a:cubicBezTo>
                    <a:cubicBezTo>
                      <a:pt x="157" y="172"/>
                      <a:pt x="157" y="172"/>
                      <a:pt x="158" y="171"/>
                    </a:cubicBezTo>
                    <a:cubicBezTo>
                      <a:pt x="167" y="169"/>
                      <a:pt x="176" y="166"/>
                      <a:pt x="185" y="164"/>
                    </a:cubicBezTo>
                    <a:moveTo>
                      <a:pt x="558" y="21"/>
                    </a:moveTo>
                    <a:cubicBezTo>
                      <a:pt x="549" y="22"/>
                      <a:pt x="539" y="23"/>
                      <a:pt x="528" y="24"/>
                    </a:cubicBezTo>
                    <a:cubicBezTo>
                      <a:pt x="528" y="29"/>
                      <a:pt x="527" y="33"/>
                      <a:pt x="526" y="38"/>
                    </a:cubicBezTo>
                    <a:cubicBezTo>
                      <a:pt x="537" y="32"/>
                      <a:pt x="548" y="27"/>
                      <a:pt x="558" y="21"/>
                    </a:cubicBezTo>
                    <a:moveTo>
                      <a:pt x="597" y="0"/>
                    </a:moveTo>
                    <a:cubicBezTo>
                      <a:pt x="579" y="6"/>
                      <a:pt x="560" y="13"/>
                      <a:pt x="539" y="19"/>
                    </a:cubicBezTo>
                    <a:cubicBezTo>
                      <a:pt x="549" y="18"/>
                      <a:pt x="559" y="17"/>
                      <a:pt x="568" y="16"/>
                    </a:cubicBezTo>
                    <a:cubicBezTo>
                      <a:pt x="578" y="11"/>
                      <a:pt x="588" y="5"/>
                      <a:pt x="597" y="0"/>
                    </a:cubicBezTo>
                  </a:path>
                </a:pathLst>
              </a:custGeom>
              <a:solidFill>
                <a:srgbClr val="640207"/>
              </a:solidFill>
              <a:ln>
                <a:noFill/>
              </a:ln>
            </p:spPr>
            <p:txBody>
              <a:bodyPr vert="horz" wrap="square" lIns="91440" tIns="45720" rIns="91440" bIns="45720" numCol="1" anchor="t" anchorCtr="0" compatLnSpc="1"/>
              <a:lstStyle/>
              <a:p>
                <a:endParaRPr lang="zh-CN" altLang="en-US"/>
              </a:p>
            </p:txBody>
          </p:sp>
          <p:sp>
            <p:nvSpPr>
              <p:cNvPr id="1861" name="Freeform 1548"/>
              <p:cNvSpPr>
                <a:spLocks noEditPoints="1"/>
              </p:cNvSpPr>
              <p:nvPr/>
            </p:nvSpPr>
            <p:spPr bwMode="auto">
              <a:xfrm>
                <a:off x="3089" y="3193"/>
                <a:ext cx="83" cy="101"/>
              </a:xfrm>
              <a:custGeom>
                <a:avLst/>
                <a:gdLst>
                  <a:gd name="T0" fmla="*/ 7 w 100"/>
                  <a:gd name="T1" fmla="*/ 109 h 122"/>
                  <a:gd name="T2" fmla="*/ 0 w 100"/>
                  <a:gd name="T3" fmla="*/ 122 h 122"/>
                  <a:gd name="T4" fmla="*/ 14 w 100"/>
                  <a:gd name="T5" fmla="*/ 109 h 122"/>
                  <a:gd name="T6" fmla="*/ 7 w 100"/>
                  <a:gd name="T7" fmla="*/ 109 h 122"/>
                  <a:gd name="T8" fmla="*/ 26 w 100"/>
                  <a:gd name="T9" fmla="*/ 83 h 122"/>
                  <a:gd name="T10" fmla="*/ 12 w 100"/>
                  <a:gd name="T11" fmla="*/ 97 h 122"/>
                  <a:gd name="T12" fmla="*/ 8 w 100"/>
                  <a:gd name="T13" fmla="*/ 106 h 122"/>
                  <a:gd name="T14" fmla="*/ 15 w 100"/>
                  <a:gd name="T15" fmla="*/ 108 h 122"/>
                  <a:gd name="T16" fmla="*/ 38 w 100"/>
                  <a:gd name="T17" fmla="*/ 84 h 122"/>
                  <a:gd name="T18" fmla="*/ 26 w 100"/>
                  <a:gd name="T19" fmla="*/ 83 h 122"/>
                  <a:gd name="T20" fmla="*/ 69 w 100"/>
                  <a:gd name="T21" fmla="*/ 48 h 122"/>
                  <a:gd name="T22" fmla="*/ 56 w 100"/>
                  <a:gd name="T23" fmla="*/ 49 h 122"/>
                  <a:gd name="T24" fmla="*/ 30 w 100"/>
                  <a:gd name="T25" fmla="*/ 79 h 122"/>
                  <a:gd name="T26" fmla="*/ 41 w 100"/>
                  <a:gd name="T27" fmla="*/ 82 h 122"/>
                  <a:gd name="T28" fmla="*/ 69 w 100"/>
                  <a:gd name="T29" fmla="*/ 48 h 122"/>
                  <a:gd name="T30" fmla="*/ 74 w 100"/>
                  <a:gd name="T31" fmla="*/ 41 h 122"/>
                  <a:gd name="T32" fmla="*/ 62 w 100"/>
                  <a:gd name="T33" fmla="*/ 41 h 122"/>
                  <a:gd name="T34" fmla="*/ 57 w 100"/>
                  <a:gd name="T35" fmla="*/ 48 h 122"/>
                  <a:gd name="T36" fmla="*/ 69 w 100"/>
                  <a:gd name="T37" fmla="*/ 48 h 122"/>
                  <a:gd name="T38" fmla="*/ 74 w 100"/>
                  <a:gd name="T39" fmla="*/ 41 h 122"/>
                  <a:gd name="T40" fmla="*/ 82 w 100"/>
                  <a:gd name="T41" fmla="*/ 31 h 122"/>
                  <a:gd name="T42" fmla="*/ 70 w 100"/>
                  <a:gd name="T43" fmla="*/ 31 h 122"/>
                  <a:gd name="T44" fmla="*/ 65 w 100"/>
                  <a:gd name="T45" fmla="*/ 38 h 122"/>
                  <a:gd name="T46" fmla="*/ 77 w 100"/>
                  <a:gd name="T47" fmla="*/ 38 h 122"/>
                  <a:gd name="T48" fmla="*/ 82 w 100"/>
                  <a:gd name="T49" fmla="*/ 31 h 122"/>
                  <a:gd name="T50" fmla="*/ 89 w 100"/>
                  <a:gd name="T51" fmla="*/ 21 h 122"/>
                  <a:gd name="T52" fmla="*/ 77 w 100"/>
                  <a:gd name="T53" fmla="*/ 21 h 122"/>
                  <a:gd name="T54" fmla="*/ 73 w 100"/>
                  <a:gd name="T55" fmla="*/ 27 h 122"/>
                  <a:gd name="T56" fmla="*/ 84 w 100"/>
                  <a:gd name="T57" fmla="*/ 28 h 122"/>
                  <a:gd name="T58" fmla="*/ 89 w 100"/>
                  <a:gd name="T59" fmla="*/ 21 h 122"/>
                  <a:gd name="T60" fmla="*/ 95 w 100"/>
                  <a:gd name="T61" fmla="*/ 11 h 122"/>
                  <a:gd name="T62" fmla="*/ 84 w 100"/>
                  <a:gd name="T63" fmla="*/ 12 h 122"/>
                  <a:gd name="T64" fmla="*/ 80 w 100"/>
                  <a:gd name="T65" fmla="*/ 17 h 122"/>
                  <a:gd name="T66" fmla="*/ 91 w 100"/>
                  <a:gd name="T67" fmla="*/ 17 h 122"/>
                  <a:gd name="T68" fmla="*/ 95 w 100"/>
                  <a:gd name="T69" fmla="*/ 11 h 122"/>
                  <a:gd name="T70" fmla="*/ 86 w 100"/>
                  <a:gd name="T71" fmla="*/ 9 h 122"/>
                  <a:gd name="T72" fmla="*/ 84 w 100"/>
                  <a:gd name="T73" fmla="*/ 11 h 122"/>
                  <a:gd name="T74" fmla="*/ 95 w 100"/>
                  <a:gd name="T75" fmla="*/ 11 h 122"/>
                  <a:gd name="T76" fmla="*/ 96 w 100"/>
                  <a:gd name="T77" fmla="*/ 9 h 122"/>
                  <a:gd name="T78" fmla="*/ 93 w 100"/>
                  <a:gd name="T79" fmla="*/ 9 h 122"/>
                  <a:gd name="T80" fmla="*/ 86 w 100"/>
                  <a:gd name="T81" fmla="*/ 9 h 122"/>
                  <a:gd name="T82" fmla="*/ 92 w 100"/>
                  <a:gd name="T83" fmla="*/ 0 h 122"/>
                  <a:gd name="T84" fmla="*/ 88 w 100"/>
                  <a:gd name="T85" fmla="*/ 6 h 122"/>
                  <a:gd name="T86" fmla="*/ 98 w 100"/>
                  <a:gd name="T87" fmla="*/ 6 h 122"/>
                  <a:gd name="T88" fmla="*/ 100 w 100"/>
                  <a:gd name="T89" fmla="*/ 3 h 122"/>
                  <a:gd name="T90" fmla="*/ 94 w 100"/>
                  <a:gd name="T91" fmla="*/ 0 h 122"/>
                  <a:gd name="T92" fmla="*/ 93 w 100"/>
                  <a:gd name="T93" fmla="*/ 0 h 122"/>
                  <a:gd name="T94" fmla="*/ 92 w 100"/>
                  <a:gd name="T9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22">
                    <a:moveTo>
                      <a:pt x="7" y="109"/>
                    </a:moveTo>
                    <a:cubicBezTo>
                      <a:pt x="4" y="113"/>
                      <a:pt x="2" y="117"/>
                      <a:pt x="0" y="122"/>
                    </a:cubicBezTo>
                    <a:cubicBezTo>
                      <a:pt x="5" y="118"/>
                      <a:pt x="9" y="113"/>
                      <a:pt x="14" y="109"/>
                    </a:cubicBezTo>
                    <a:cubicBezTo>
                      <a:pt x="12" y="109"/>
                      <a:pt x="9" y="109"/>
                      <a:pt x="7" y="109"/>
                    </a:cubicBezTo>
                    <a:moveTo>
                      <a:pt x="26" y="83"/>
                    </a:moveTo>
                    <a:cubicBezTo>
                      <a:pt x="22" y="88"/>
                      <a:pt x="17" y="93"/>
                      <a:pt x="12" y="97"/>
                    </a:cubicBezTo>
                    <a:cubicBezTo>
                      <a:pt x="11" y="100"/>
                      <a:pt x="9" y="103"/>
                      <a:pt x="8" y="106"/>
                    </a:cubicBezTo>
                    <a:cubicBezTo>
                      <a:pt x="10" y="107"/>
                      <a:pt x="13" y="107"/>
                      <a:pt x="15" y="108"/>
                    </a:cubicBezTo>
                    <a:cubicBezTo>
                      <a:pt x="23" y="100"/>
                      <a:pt x="31" y="92"/>
                      <a:pt x="38" y="84"/>
                    </a:cubicBezTo>
                    <a:cubicBezTo>
                      <a:pt x="34" y="84"/>
                      <a:pt x="30" y="83"/>
                      <a:pt x="26" y="83"/>
                    </a:cubicBezTo>
                    <a:moveTo>
                      <a:pt x="69" y="48"/>
                    </a:moveTo>
                    <a:cubicBezTo>
                      <a:pt x="65" y="48"/>
                      <a:pt x="60" y="49"/>
                      <a:pt x="56" y="49"/>
                    </a:cubicBezTo>
                    <a:cubicBezTo>
                      <a:pt x="48" y="59"/>
                      <a:pt x="39" y="69"/>
                      <a:pt x="30" y="79"/>
                    </a:cubicBezTo>
                    <a:cubicBezTo>
                      <a:pt x="34" y="80"/>
                      <a:pt x="37" y="81"/>
                      <a:pt x="41" y="82"/>
                    </a:cubicBezTo>
                    <a:cubicBezTo>
                      <a:pt x="51" y="71"/>
                      <a:pt x="60" y="59"/>
                      <a:pt x="69" y="48"/>
                    </a:cubicBezTo>
                    <a:moveTo>
                      <a:pt x="74" y="41"/>
                    </a:moveTo>
                    <a:cubicBezTo>
                      <a:pt x="71" y="41"/>
                      <a:pt x="66" y="41"/>
                      <a:pt x="62" y="41"/>
                    </a:cubicBezTo>
                    <a:cubicBezTo>
                      <a:pt x="60" y="43"/>
                      <a:pt x="58" y="46"/>
                      <a:pt x="57" y="48"/>
                    </a:cubicBezTo>
                    <a:cubicBezTo>
                      <a:pt x="61" y="48"/>
                      <a:pt x="65" y="48"/>
                      <a:pt x="69" y="48"/>
                    </a:cubicBezTo>
                    <a:cubicBezTo>
                      <a:pt x="71" y="45"/>
                      <a:pt x="73" y="43"/>
                      <a:pt x="74" y="41"/>
                    </a:cubicBezTo>
                    <a:moveTo>
                      <a:pt x="82" y="31"/>
                    </a:moveTo>
                    <a:cubicBezTo>
                      <a:pt x="78" y="31"/>
                      <a:pt x="74" y="31"/>
                      <a:pt x="70" y="31"/>
                    </a:cubicBezTo>
                    <a:cubicBezTo>
                      <a:pt x="68" y="33"/>
                      <a:pt x="67" y="35"/>
                      <a:pt x="65" y="38"/>
                    </a:cubicBezTo>
                    <a:cubicBezTo>
                      <a:pt x="69" y="38"/>
                      <a:pt x="73" y="38"/>
                      <a:pt x="77" y="38"/>
                    </a:cubicBezTo>
                    <a:cubicBezTo>
                      <a:pt x="78" y="36"/>
                      <a:pt x="80" y="33"/>
                      <a:pt x="82" y="31"/>
                    </a:cubicBezTo>
                    <a:moveTo>
                      <a:pt x="89" y="21"/>
                    </a:moveTo>
                    <a:cubicBezTo>
                      <a:pt x="85" y="21"/>
                      <a:pt x="81" y="21"/>
                      <a:pt x="77" y="21"/>
                    </a:cubicBezTo>
                    <a:cubicBezTo>
                      <a:pt x="76" y="23"/>
                      <a:pt x="74" y="25"/>
                      <a:pt x="73" y="27"/>
                    </a:cubicBezTo>
                    <a:cubicBezTo>
                      <a:pt x="77" y="27"/>
                      <a:pt x="80" y="27"/>
                      <a:pt x="84" y="28"/>
                    </a:cubicBezTo>
                    <a:cubicBezTo>
                      <a:pt x="86" y="25"/>
                      <a:pt x="87" y="23"/>
                      <a:pt x="89" y="21"/>
                    </a:cubicBezTo>
                    <a:moveTo>
                      <a:pt x="95" y="11"/>
                    </a:moveTo>
                    <a:cubicBezTo>
                      <a:pt x="92" y="12"/>
                      <a:pt x="88" y="12"/>
                      <a:pt x="84" y="12"/>
                    </a:cubicBezTo>
                    <a:cubicBezTo>
                      <a:pt x="83" y="14"/>
                      <a:pt x="81" y="16"/>
                      <a:pt x="80" y="17"/>
                    </a:cubicBezTo>
                    <a:cubicBezTo>
                      <a:pt x="84" y="17"/>
                      <a:pt x="88" y="17"/>
                      <a:pt x="91" y="17"/>
                    </a:cubicBezTo>
                    <a:cubicBezTo>
                      <a:pt x="92" y="15"/>
                      <a:pt x="94" y="13"/>
                      <a:pt x="95" y="11"/>
                    </a:cubicBezTo>
                    <a:moveTo>
                      <a:pt x="86" y="9"/>
                    </a:moveTo>
                    <a:cubicBezTo>
                      <a:pt x="85" y="10"/>
                      <a:pt x="85" y="11"/>
                      <a:pt x="84" y="11"/>
                    </a:cubicBezTo>
                    <a:cubicBezTo>
                      <a:pt x="88" y="11"/>
                      <a:pt x="92" y="11"/>
                      <a:pt x="95" y="11"/>
                    </a:cubicBezTo>
                    <a:cubicBezTo>
                      <a:pt x="95" y="11"/>
                      <a:pt x="96" y="10"/>
                      <a:pt x="96" y="9"/>
                    </a:cubicBezTo>
                    <a:cubicBezTo>
                      <a:pt x="95" y="9"/>
                      <a:pt x="94" y="9"/>
                      <a:pt x="93" y="9"/>
                    </a:cubicBezTo>
                    <a:cubicBezTo>
                      <a:pt x="91" y="9"/>
                      <a:pt x="88" y="9"/>
                      <a:pt x="86" y="9"/>
                    </a:cubicBezTo>
                    <a:moveTo>
                      <a:pt x="92" y="0"/>
                    </a:moveTo>
                    <a:cubicBezTo>
                      <a:pt x="91" y="2"/>
                      <a:pt x="90" y="4"/>
                      <a:pt x="88" y="6"/>
                    </a:cubicBezTo>
                    <a:cubicBezTo>
                      <a:pt x="92" y="6"/>
                      <a:pt x="95" y="6"/>
                      <a:pt x="98" y="6"/>
                    </a:cubicBezTo>
                    <a:cubicBezTo>
                      <a:pt x="99" y="5"/>
                      <a:pt x="100" y="4"/>
                      <a:pt x="100" y="3"/>
                    </a:cubicBezTo>
                    <a:cubicBezTo>
                      <a:pt x="98" y="3"/>
                      <a:pt x="96" y="2"/>
                      <a:pt x="94" y="0"/>
                    </a:cubicBezTo>
                    <a:cubicBezTo>
                      <a:pt x="94" y="0"/>
                      <a:pt x="93" y="0"/>
                      <a:pt x="93" y="0"/>
                    </a:cubicBezTo>
                    <a:cubicBezTo>
                      <a:pt x="93" y="0"/>
                      <a:pt x="93" y="0"/>
                      <a:pt x="92"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62" name="Freeform 1549"/>
              <p:cNvSpPr>
                <a:spLocks noEditPoints="1"/>
              </p:cNvSpPr>
              <p:nvPr/>
            </p:nvSpPr>
            <p:spPr bwMode="auto">
              <a:xfrm>
                <a:off x="3099" y="3175"/>
                <a:ext cx="67" cy="98"/>
              </a:xfrm>
              <a:custGeom>
                <a:avLst/>
                <a:gdLst>
                  <a:gd name="T0" fmla="*/ 9 w 80"/>
                  <a:gd name="T1" fmla="*/ 103 h 118"/>
                  <a:gd name="T2" fmla="*/ 0 w 80"/>
                  <a:gd name="T3" fmla="*/ 118 h 118"/>
                  <a:gd name="T4" fmla="*/ 14 w 80"/>
                  <a:gd name="T5" fmla="*/ 104 h 118"/>
                  <a:gd name="T6" fmla="*/ 9 w 80"/>
                  <a:gd name="T7" fmla="*/ 103 h 118"/>
                  <a:gd name="T8" fmla="*/ 44 w 80"/>
                  <a:gd name="T9" fmla="*/ 70 h 118"/>
                  <a:gd name="T10" fmla="*/ 28 w 80"/>
                  <a:gd name="T11" fmla="*/ 71 h 118"/>
                  <a:gd name="T12" fmla="*/ 11 w 80"/>
                  <a:gd name="T13" fmla="*/ 99 h 118"/>
                  <a:gd name="T14" fmla="*/ 18 w 80"/>
                  <a:gd name="T15" fmla="*/ 100 h 118"/>
                  <a:gd name="T16" fmla="*/ 44 w 80"/>
                  <a:gd name="T17" fmla="*/ 70 h 118"/>
                  <a:gd name="T18" fmla="*/ 50 w 80"/>
                  <a:gd name="T19" fmla="*/ 62 h 118"/>
                  <a:gd name="T20" fmla="*/ 32 w 80"/>
                  <a:gd name="T21" fmla="*/ 62 h 118"/>
                  <a:gd name="T22" fmla="*/ 29 w 80"/>
                  <a:gd name="T23" fmla="*/ 69 h 118"/>
                  <a:gd name="T24" fmla="*/ 45 w 80"/>
                  <a:gd name="T25" fmla="*/ 69 h 118"/>
                  <a:gd name="T26" fmla="*/ 50 w 80"/>
                  <a:gd name="T27" fmla="*/ 62 h 118"/>
                  <a:gd name="T28" fmla="*/ 58 w 80"/>
                  <a:gd name="T29" fmla="*/ 52 h 118"/>
                  <a:gd name="T30" fmla="*/ 47 w 80"/>
                  <a:gd name="T31" fmla="*/ 52 h 118"/>
                  <a:gd name="T32" fmla="*/ 39 w 80"/>
                  <a:gd name="T33" fmla="*/ 52 h 118"/>
                  <a:gd name="T34" fmla="*/ 35 w 80"/>
                  <a:gd name="T35" fmla="*/ 59 h 118"/>
                  <a:gd name="T36" fmla="*/ 51 w 80"/>
                  <a:gd name="T37" fmla="*/ 59 h 118"/>
                  <a:gd name="T38" fmla="*/ 53 w 80"/>
                  <a:gd name="T39" fmla="*/ 59 h 118"/>
                  <a:gd name="T40" fmla="*/ 58 w 80"/>
                  <a:gd name="T41" fmla="*/ 52 h 118"/>
                  <a:gd name="T42" fmla="*/ 65 w 80"/>
                  <a:gd name="T43" fmla="*/ 42 h 118"/>
                  <a:gd name="T44" fmla="*/ 44 w 80"/>
                  <a:gd name="T45" fmla="*/ 43 h 118"/>
                  <a:gd name="T46" fmla="*/ 41 w 80"/>
                  <a:gd name="T47" fmla="*/ 49 h 118"/>
                  <a:gd name="T48" fmla="*/ 57 w 80"/>
                  <a:gd name="T49" fmla="*/ 48 h 118"/>
                  <a:gd name="T50" fmla="*/ 61 w 80"/>
                  <a:gd name="T51" fmla="*/ 48 h 118"/>
                  <a:gd name="T52" fmla="*/ 65 w 80"/>
                  <a:gd name="T53" fmla="*/ 42 h 118"/>
                  <a:gd name="T54" fmla="*/ 72 w 80"/>
                  <a:gd name="T55" fmla="*/ 33 h 118"/>
                  <a:gd name="T56" fmla="*/ 50 w 80"/>
                  <a:gd name="T57" fmla="*/ 34 h 118"/>
                  <a:gd name="T58" fmla="*/ 46 w 80"/>
                  <a:gd name="T59" fmla="*/ 40 h 118"/>
                  <a:gd name="T60" fmla="*/ 68 w 80"/>
                  <a:gd name="T61" fmla="*/ 38 h 118"/>
                  <a:gd name="T62" fmla="*/ 72 w 80"/>
                  <a:gd name="T63" fmla="*/ 33 h 118"/>
                  <a:gd name="T64" fmla="*/ 53 w 80"/>
                  <a:gd name="T65" fmla="*/ 30 h 118"/>
                  <a:gd name="T66" fmla="*/ 51 w 80"/>
                  <a:gd name="T67" fmla="*/ 33 h 118"/>
                  <a:gd name="T68" fmla="*/ 72 w 80"/>
                  <a:gd name="T69" fmla="*/ 32 h 118"/>
                  <a:gd name="T70" fmla="*/ 74 w 80"/>
                  <a:gd name="T71" fmla="*/ 30 h 118"/>
                  <a:gd name="T72" fmla="*/ 53 w 80"/>
                  <a:gd name="T73" fmla="*/ 30 h 118"/>
                  <a:gd name="T74" fmla="*/ 59 w 80"/>
                  <a:gd name="T75" fmla="*/ 20 h 118"/>
                  <a:gd name="T76" fmla="*/ 55 w 80"/>
                  <a:gd name="T77" fmla="*/ 27 h 118"/>
                  <a:gd name="T78" fmla="*/ 76 w 80"/>
                  <a:gd name="T79" fmla="*/ 27 h 118"/>
                  <a:gd name="T80" fmla="*/ 80 w 80"/>
                  <a:gd name="T81" fmla="*/ 21 h 118"/>
                  <a:gd name="T82" fmla="*/ 59 w 80"/>
                  <a:gd name="T83" fmla="*/ 20 h 118"/>
                  <a:gd name="T84" fmla="*/ 64 w 80"/>
                  <a:gd name="T85" fmla="*/ 12 h 118"/>
                  <a:gd name="T86" fmla="*/ 61 w 80"/>
                  <a:gd name="T87" fmla="*/ 16 h 118"/>
                  <a:gd name="T88" fmla="*/ 78 w 80"/>
                  <a:gd name="T89" fmla="*/ 17 h 118"/>
                  <a:gd name="T90" fmla="*/ 75 w 80"/>
                  <a:gd name="T91" fmla="*/ 12 h 118"/>
                  <a:gd name="T92" fmla="*/ 69 w 80"/>
                  <a:gd name="T93" fmla="*/ 12 h 118"/>
                  <a:gd name="T94" fmla="*/ 64 w 80"/>
                  <a:gd name="T95" fmla="*/ 12 h 118"/>
                  <a:gd name="T96" fmla="*/ 71 w 80"/>
                  <a:gd name="T97" fmla="*/ 0 h 118"/>
                  <a:gd name="T98" fmla="*/ 66 w 80"/>
                  <a:gd name="T99" fmla="*/ 8 h 118"/>
                  <a:gd name="T100" fmla="*/ 70 w 80"/>
                  <a:gd name="T101" fmla="*/ 8 h 118"/>
                  <a:gd name="T102" fmla="*/ 74 w 80"/>
                  <a:gd name="T103" fmla="*/ 8 h 118"/>
                  <a:gd name="T104" fmla="*/ 72 w 80"/>
                  <a:gd name="T105" fmla="*/ 1 h 118"/>
                  <a:gd name="T106" fmla="*/ 71 w 80"/>
                  <a:gd name="T10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18">
                    <a:moveTo>
                      <a:pt x="9" y="103"/>
                    </a:moveTo>
                    <a:cubicBezTo>
                      <a:pt x="6" y="109"/>
                      <a:pt x="3" y="114"/>
                      <a:pt x="0" y="118"/>
                    </a:cubicBezTo>
                    <a:cubicBezTo>
                      <a:pt x="5" y="114"/>
                      <a:pt x="10" y="109"/>
                      <a:pt x="14" y="104"/>
                    </a:cubicBezTo>
                    <a:cubicBezTo>
                      <a:pt x="12" y="104"/>
                      <a:pt x="10" y="104"/>
                      <a:pt x="9" y="103"/>
                    </a:cubicBezTo>
                    <a:moveTo>
                      <a:pt x="44" y="70"/>
                    </a:moveTo>
                    <a:cubicBezTo>
                      <a:pt x="39" y="70"/>
                      <a:pt x="33" y="70"/>
                      <a:pt x="28" y="71"/>
                    </a:cubicBezTo>
                    <a:cubicBezTo>
                      <a:pt x="22" y="80"/>
                      <a:pt x="16" y="90"/>
                      <a:pt x="11" y="99"/>
                    </a:cubicBezTo>
                    <a:cubicBezTo>
                      <a:pt x="14" y="99"/>
                      <a:pt x="16" y="99"/>
                      <a:pt x="18" y="100"/>
                    </a:cubicBezTo>
                    <a:cubicBezTo>
                      <a:pt x="27" y="90"/>
                      <a:pt x="36" y="80"/>
                      <a:pt x="44" y="70"/>
                    </a:cubicBezTo>
                    <a:moveTo>
                      <a:pt x="50" y="62"/>
                    </a:moveTo>
                    <a:cubicBezTo>
                      <a:pt x="44" y="62"/>
                      <a:pt x="39" y="62"/>
                      <a:pt x="32" y="62"/>
                    </a:cubicBezTo>
                    <a:cubicBezTo>
                      <a:pt x="31" y="65"/>
                      <a:pt x="30" y="67"/>
                      <a:pt x="29" y="69"/>
                    </a:cubicBezTo>
                    <a:cubicBezTo>
                      <a:pt x="34" y="69"/>
                      <a:pt x="39" y="69"/>
                      <a:pt x="45" y="69"/>
                    </a:cubicBezTo>
                    <a:cubicBezTo>
                      <a:pt x="46" y="67"/>
                      <a:pt x="48" y="64"/>
                      <a:pt x="50" y="62"/>
                    </a:cubicBezTo>
                    <a:moveTo>
                      <a:pt x="58" y="52"/>
                    </a:moveTo>
                    <a:cubicBezTo>
                      <a:pt x="55" y="52"/>
                      <a:pt x="51" y="52"/>
                      <a:pt x="47" y="52"/>
                    </a:cubicBezTo>
                    <a:cubicBezTo>
                      <a:pt x="44" y="52"/>
                      <a:pt x="42" y="52"/>
                      <a:pt x="39" y="52"/>
                    </a:cubicBezTo>
                    <a:cubicBezTo>
                      <a:pt x="37" y="54"/>
                      <a:pt x="36" y="57"/>
                      <a:pt x="35" y="59"/>
                    </a:cubicBezTo>
                    <a:cubicBezTo>
                      <a:pt x="40" y="59"/>
                      <a:pt x="45" y="59"/>
                      <a:pt x="51" y="59"/>
                    </a:cubicBezTo>
                    <a:cubicBezTo>
                      <a:pt x="51" y="59"/>
                      <a:pt x="52" y="59"/>
                      <a:pt x="53" y="59"/>
                    </a:cubicBezTo>
                    <a:cubicBezTo>
                      <a:pt x="55" y="56"/>
                      <a:pt x="56" y="54"/>
                      <a:pt x="58" y="52"/>
                    </a:cubicBezTo>
                    <a:moveTo>
                      <a:pt x="65" y="42"/>
                    </a:moveTo>
                    <a:cubicBezTo>
                      <a:pt x="59" y="42"/>
                      <a:pt x="51" y="43"/>
                      <a:pt x="44" y="43"/>
                    </a:cubicBezTo>
                    <a:cubicBezTo>
                      <a:pt x="43" y="45"/>
                      <a:pt x="42" y="47"/>
                      <a:pt x="41" y="49"/>
                    </a:cubicBezTo>
                    <a:cubicBezTo>
                      <a:pt x="46" y="48"/>
                      <a:pt x="51" y="48"/>
                      <a:pt x="57" y="48"/>
                    </a:cubicBezTo>
                    <a:cubicBezTo>
                      <a:pt x="58" y="48"/>
                      <a:pt x="59" y="48"/>
                      <a:pt x="61" y="48"/>
                    </a:cubicBezTo>
                    <a:cubicBezTo>
                      <a:pt x="62" y="46"/>
                      <a:pt x="64" y="44"/>
                      <a:pt x="65" y="42"/>
                    </a:cubicBezTo>
                    <a:moveTo>
                      <a:pt x="72" y="33"/>
                    </a:moveTo>
                    <a:cubicBezTo>
                      <a:pt x="65" y="33"/>
                      <a:pt x="58" y="34"/>
                      <a:pt x="50" y="34"/>
                    </a:cubicBezTo>
                    <a:cubicBezTo>
                      <a:pt x="49" y="36"/>
                      <a:pt x="47" y="38"/>
                      <a:pt x="46" y="40"/>
                    </a:cubicBezTo>
                    <a:cubicBezTo>
                      <a:pt x="54" y="39"/>
                      <a:pt x="61" y="39"/>
                      <a:pt x="68" y="38"/>
                    </a:cubicBezTo>
                    <a:cubicBezTo>
                      <a:pt x="69" y="37"/>
                      <a:pt x="71" y="35"/>
                      <a:pt x="72" y="33"/>
                    </a:cubicBezTo>
                    <a:moveTo>
                      <a:pt x="53" y="30"/>
                    </a:moveTo>
                    <a:cubicBezTo>
                      <a:pt x="52" y="31"/>
                      <a:pt x="51" y="32"/>
                      <a:pt x="51" y="33"/>
                    </a:cubicBezTo>
                    <a:cubicBezTo>
                      <a:pt x="58" y="33"/>
                      <a:pt x="65" y="32"/>
                      <a:pt x="72" y="32"/>
                    </a:cubicBezTo>
                    <a:cubicBezTo>
                      <a:pt x="73" y="32"/>
                      <a:pt x="73" y="31"/>
                      <a:pt x="74" y="30"/>
                    </a:cubicBezTo>
                    <a:cubicBezTo>
                      <a:pt x="67" y="30"/>
                      <a:pt x="60" y="30"/>
                      <a:pt x="53" y="30"/>
                    </a:cubicBezTo>
                    <a:moveTo>
                      <a:pt x="59" y="20"/>
                    </a:moveTo>
                    <a:cubicBezTo>
                      <a:pt x="57" y="22"/>
                      <a:pt x="56" y="24"/>
                      <a:pt x="55" y="27"/>
                    </a:cubicBezTo>
                    <a:cubicBezTo>
                      <a:pt x="62" y="27"/>
                      <a:pt x="69" y="27"/>
                      <a:pt x="76" y="27"/>
                    </a:cubicBezTo>
                    <a:cubicBezTo>
                      <a:pt x="78" y="25"/>
                      <a:pt x="79" y="23"/>
                      <a:pt x="80" y="21"/>
                    </a:cubicBezTo>
                    <a:cubicBezTo>
                      <a:pt x="74" y="20"/>
                      <a:pt x="66" y="20"/>
                      <a:pt x="59" y="20"/>
                    </a:cubicBezTo>
                    <a:moveTo>
                      <a:pt x="64" y="12"/>
                    </a:moveTo>
                    <a:cubicBezTo>
                      <a:pt x="63" y="13"/>
                      <a:pt x="62" y="15"/>
                      <a:pt x="61" y="16"/>
                    </a:cubicBezTo>
                    <a:cubicBezTo>
                      <a:pt x="67" y="16"/>
                      <a:pt x="72" y="16"/>
                      <a:pt x="78" y="17"/>
                    </a:cubicBezTo>
                    <a:cubicBezTo>
                      <a:pt x="77" y="15"/>
                      <a:pt x="76" y="14"/>
                      <a:pt x="75" y="12"/>
                    </a:cubicBezTo>
                    <a:cubicBezTo>
                      <a:pt x="73" y="12"/>
                      <a:pt x="71" y="12"/>
                      <a:pt x="69" y="12"/>
                    </a:cubicBezTo>
                    <a:cubicBezTo>
                      <a:pt x="67" y="12"/>
                      <a:pt x="66" y="12"/>
                      <a:pt x="64" y="12"/>
                    </a:cubicBezTo>
                    <a:moveTo>
                      <a:pt x="71" y="0"/>
                    </a:moveTo>
                    <a:cubicBezTo>
                      <a:pt x="69" y="3"/>
                      <a:pt x="68" y="6"/>
                      <a:pt x="66" y="8"/>
                    </a:cubicBezTo>
                    <a:cubicBezTo>
                      <a:pt x="67" y="8"/>
                      <a:pt x="69" y="8"/>
                      <a:pt x="70" y="8"/>
                    </a:cubicBezTo>
                    <a:cubicBezTo>
                      <a:pt x="71" y="8"/>
                      <a:pt x="72" y="8"/>
                      <a:pt x="74" y="8"/>
                    </a:cubicBezTo>
                    <a:cubicBezTo>
                      <a:pt x="73" y="6"/>
                      <a:pt x="72" y="3"/>
                      <a:pt x="72" y="1"/>
                    </a:cubicBezTo>
                    <a:cubicBezTo>
                      <a:pt x="72" y="1"/>
                      <a:pt x="71" y="1"/>
                      <a:pt x="71" y="0"/>
                    </a:cubicBezTo>
                  </a:path>
                </a:pathLst>
              </a:custGeom>
              <a:solidFill>
                <a:srgbClr val="640207"/>
              </a:solidFill>
              <a:ln>
                <a:noFill/>
              </a:ln>
            </p:spPr>
            <p:txBody>
              <a:bodyPr vert="horz" wrap="square" lIns="91440" tIns="45720" rIns="91440" bIns="45720" numCol="1" anchor="t" anchorCtr="0" compatLnSpc="1"/>
              <a:lstStyle/>
              <a:p>
                <a:endParaRPr lang="zh-CN" altLang="en-US"/>
              </a:p>
            </p:txBody>
          </p:sp>
          <p:sp>
            <p:nvSpPr>
              <p:cNvPr id="1863" name="Freeform 1550"/>
              <p:cNvSpPr>
                <a:spLocks noEditPoints="1"/>
              </p:cNvSpPr>
              <p:nvPr/>
            </p:nvSpPr>
            <p:spPr bwMode="auto">
              <a:xfrm>
                <a:off x="3079" y="3145"/>
                <a:ext cx="156" cy="189"/>
              </a:xfrm>
              <a:custGeom>
                <a:avLst/>
                <a:gdLst>
                  <a:gd name="T0" fmla="*/ 32 w 188"/>
                  <a:gd name="T1" fmla="*/ 168 h 228"/>
                  <a:gd name="T2" fmla="*/ 10 w 188"/>
                  <a:gd name="T3" fmla="*/ 185 h 228"/>
                  <a:gd name="T4" fmla="*/ 6 w 188"/>
                  <a:gd name="T5" fmla="*/ 195 h 228"/>
                  <a:gd name="T6" fmla="*/ 35 w 188"/>
                  <a:gd name="T7" fmla="*/ 168 h 228"/>
                  <a:gd name="T8" fmla="*/ 32 w 188"/>
                  <a:gd name="T9" fmla="*/ 168 h 228"/>
                  <a:gd name="T10" fmla="*/ 51 w 188"/>
                  <a:gd name="T11" fmla="*/ 152 h 228"/>
                  <a:gd name="T12" fmla="*/ 33 w 188"/>
                  <a:gd name="T13" fmla="*/ 167 h 228"/>
                  <a:gd name="T14" fmla="*/ 35 w 188"/>
                  <a:gd name="T15" fmla="*/ 168 h 228"/>
                  <a:gd name="T16" fmla="*/ 51 w 188"/>
                  <a:gd name="T17" fmla="*/ 152 h 228"/>
                  <a:gd name="T18" fmla="*/ 153 w 188"/>
                  <a:gd name="T19" fmla="*/ 63 h 228"/>
                  <a:gd name="T20" fmla="*/ 56 w 188"/>
                  <a:gd name="T21" fmla="*/ 185 h 228"/>
                  <a:gd name="T22" fmla="*/ 3 w 188"/>
                  <a:gd name="T23" fmla="*/ 226 h 228"/>
                  <a:gd name="T24" fmla="*/ 13 w 188"/>
                  <a:gd name="T25" fmla="*/ 228 h 228"/>
                  <a:gd name="T26" fmla="*/ 139 w 188"/>
                  <a:gd name="T27" fmla="*/ 94 h 228"/>
                  <a:gd name="T28" fmla="*/ 153 w 188"/>
                  <a:gd name="T29" fmla="*/ 63 h 228"/>
                  <a:gd name="T30" fmla="*/ 169 w 188"/>
                  <a:gd name="T31" fmla="*/ 21 h 228"/>
                  <a:gd name="T32" fmla="*/ 157 w 188"/>
                  <a:gd name="T33" fmla="*/ 35 h 228"/>
                  <a:gd name="T34" fmla="*/ 128 w 188"/>
                  <a:gd name="T35" fmla="*/ 80 h 228"/>
                  <a:gd name="T36" fmla="*/ 0 w 188"/>
                  <a:gd name="T37" fmla="*/ 214 h 228"/>
                  <a:gd name="T38" fmla="*/ 0 w 188"/>
                  <a:gd name="T39" fmla="*/ 216 h 228"/>
                  <a:gd name="T40" fmla="*/ 49 w 188"/>
                  <a:gd name="T41" fmla="*/ 178 h 228"/>
                  <a:gd name="T42" fmla="*/ 169 w 188"/>
                  <a:gd name="T43" fmla="*/ 21 h 228"/>
                  <a:gd name="T44" fmla="*/ 188 w 188"/>
                  <a:gd name="T45" fmla="*/ 0 h 228"/>
                  <a:gd name="T46" fmla="*/ 187 w 188"/>
                  <a:gd name="T47" fmla="*/ 0 h 228"/>
                  <a:gd name="T48" fmla="*/ 173 w 188"/>
                  <a:gd name="T49" fmla="*/ 28 h 228"/>
                  <a:gd name="T50" fmla="*/ 179 w 188"/>
                  <a:gd name="T51" fmla="*/ 16 h 228"/>
                  <a:gd name="T52" fmla="*/ 188 w 188"/>
                  <a:gd name="T53"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8" h="228">
                    <a:moveTo>
                      <a:pt x="32" y="168"/>
                    </a:moveTo>
                    <a:cubicBezTo>
                      <a:pt x="25" y="174"/>
                      <a:pt x="17" y="179"/>
                      <a:pt x="10" y="185"/>
                    </a:cubicBezTo>
                    <a:cubicBezTo>
                      <a:pt x="8" y="189"/>
                      <a:pt x="7" y="192"/>
                      <a:pt x="6" y="195"/>
                    </a:cubicBezTo>
                    <a:cubicBezTo>
                      <a:pt x="15" y="187"/>
                      <a:pt x="25" y="177"/>
                      <a:pt x="35" y="168"/>
                    </a:cubicBezTo>
                    <a:cubicBezTo>
                      <a:pt x="34" y="168"/>
                      <a:pt x="33" y="168"/>
                      <a:pt x="32" y="168"/>
                    </a:cubicBezTo>
                    <a:moveTo>
                      <a:pt x="51" y="152"/>
                    </a:moveTo>
                    <a:cubicBezTo>
                      <a:pt x="45" y="157"/>
                      <a:pt x="39" y="162"/>
                      <a:pt x="33" y="167"/>
                    </a:cubicBezTo>
                    <a:cubicBezTo>
                      <a:pt x="34" y="167"/>
                      <a:pt x="34" y="168"/>
                      <a:pt x="35" y="168"/>
                    </a:cubicBezTo>
                    <a:cubicBezTo>
                      <a:pt x="40" y="163"/>
                      <a:pt x="46" y="157"/>
                      <a:pt x="51" y="152"/>
                    </a:cubicBezTo>
                    <a:moveTo>
                      <a:pt x="153" y="63"/>
                    </a:moveTo>
                    <a:cubicBezTo>
                      <a:pt x="127" y="105"/>
                      <a:pt x="95" y="146"/>
                      <a:pt x="56" y="185"/>
                    </a:cubicBezTo>
                    <a:cubicBezTo>
                      <a:pt x="39" y="200"/>
                      <a:pt x="22" y="213"/>
                      <a:pt x="3" y="226"/>
                    </a:cubicBezTo>
                    <a:cubicBezTo>
                      <a:pt x="7" y="227"/>
                      <a:pt x="10" y="227"/>
                      <a:pt x="13" y="228"/>
                    </a:cubicBezTo>
                    <a:cubicBezTo>
                      <a:pt x="55" y="192"/>
                      <a:pt x="100" y="148"/>
                      <a:pt x="139" y="94"/>
                    </a:cubicBezTo>
                    <a:cubicBezTo>
                      <a:pt x="141" y="85"/>
                      <a:pt x="146" y="75"/>
                      <a:pt x="153" y="63"/>
                    </a:cubicBezTo>
                    <a:moveTo>
                      <a:pt x="169" y="21"/>
                    </a:moveTo>
                    <a:cubicBezTo>
                      <a:pt x="165" y="26"/>
                      <a:pt x="161" y="31"/>
                      <a:pt x="157" y="35"/>
                    </a:cubicBezTo>
                    <a:cubicBezTo>
                      <a:pt x="148" y="50"/>
                      <a:pt x="139" y="65"/>
                      <a:pt x="128" y="80"/>
                    </a:cubicBezTo>
                    <a:cubicBezTo>
                      <a:pt x="88" y="135"/>
                      <a:pt x="44" y="179"/>
                      <a:pt x="0" y="214"/>
                    </a:cubicBezTo>
                    <a:cubicBezTo>
                      <a:pt x="0" y="215"/>
                      <a:pt x="0" y="216"/>
                      <a:pt x="0" y="216"/>
                    </a:cubicBezTo>
                    <a:cubicBezTo>
                      <a:pt x="17" y="204"/>
                      <a:pt x="34" y="192"/>
                      <a:pt x="49" y="178"/>
                    </a:cubicBezTo>
                    <a:cubicBezTo>
                      <a:pt x="101" y="128"/>
                      <a:pt x="140" y="75"/>
                      <a:pt x="169" y="21"/>
                    </a:cubicBezTo>
                    <a:moveTo>
                      <a:pt x="188" y="0"/>
                    </a:moveTo>
                    <a:cubicBezTo>
                      <a:pt x="188" y="0"/>
                      <a:pt x="187" y="0"/>
                      <a:pt x="187" y="0"/>
                    </a:cubicBezTo>
                    <a:cubicBezTo>
                      <a:pt x="182" y="9"/>
                      <a:pt x="178" y="19"/>
                      <a:pt x="173" y="28"/>
                    </a:cubicBezTo>
                    <a:cubicBezTo>
                      <a:pt x="175" y="24"/>
                      <a:pt x="177" y="20"/>
                      <a:pt x="179" y="16"/>
                    </a:cubicBezTo>
                    <a:cubicBezTo>
                      <a:pt x="182" y="10"/>
                      <a:pt x="185" y="5"/>
                      <a:pt x="188" y="0"/>
                    </a:cubicBezTo>
                  </a:path>
                </a:pathLst>
              </a:custGeom>
              <a:solidFill>
                <a:srgbClr val="810A15"/>
              </a:solidFill>
              <a:ln>
                <a:noFill/>
              </a:ln>
            </p:spPr>
            <p:txBody>
              <a:bodyPr vert="horz" wrap="square" lIns="91440" tIns="45720" rIns="91440" bIns="45720" numCol="1" anchor="t" anchorCtr="0" compatLnSpc="1"/>
              <a:lstStyle/>
              <a:p>
                <a:endParaRPr lang="zh-CN" altLang="en-US"/>
              </a:p>
            </p:txBody>
          </p:sp>
          <p:sp>
            <p:nvSpPr>
              <p:cNvPr id="1864" name="Freeform 1551"/>
              <p:cNvSpPr>
                <a:spLocks noEditPoints="1"/>
              </p:cNvSpPr>
              <p:nvPr/>
            </p:nvSpPr>
            <p:spPr bwMode="auto">
              <a:xfrm>
                <a:off x="3088" y="3194"/>
                <a:ext cx="97" cy="104"/>
              </a:xfrm>
              <a:custGeom>
                <a:avLst/>
                <a:gdLst>
                  <a:gd name="T0" fmla="*/ 16 w 117"/>
                  <a:gd name="T1" fmla="*/ 108 h 126"/>
                  <a:gd name="T2" fmla="*/ 2 w 117"/>
                  <a:gd name="T3" fmla="*/ 121 h 126"/>
                  <a:gd name="T4" fmla="*/ 0 w 117"/>
                  <a:gd name="T5" fmla="*/ 126 h 126"/>
                  <a:gd name="T6" fmla="*/ 22 w 117"/>
                  <a:gd name="T7" fmla="*/ 109 h 126"/>
                  <a:gd name="T8" fmla="*/ 16 w 117"/>
                  <a:gd name="T9" fmla="*/ 108 h 126"/>
                  <a:gd name="T10" fmla="*/ 40 w 117"/>
                  <a:gd name="T11" fmla="*/ 83 h 126"/>
                  <a:gd name="T12" fmla="*/ 17 w 117"/>
                  <a:gd name="T13" fmla="*/ 107 h 126"/>
                  <a:gd name="T14" fmla="*/ 23 w 117"/>
                  <a:gd name="T15" fmla="*/ 108 h 126"/>
                  <a:gd name="T16" fmla="*/ 41 w 117"/>
                  <a:gd name="T17" fmla="*/ 93 h 126"/>
                  <a:gd name="T18" fmla="*/ 49 w 117"/>
                  <a:gd name="T19" fmla="*/ 85 h 126"/>
                  <a:gd name="T20" fmla="*/ 40 w 117"/>
                  <a:gd name="T21" fmla="*/ 83 h 126"/>
                  <a:gd name="T22" fmla="*/ 82 w 117"/>
                  <a:gd name="T23" fmla="*/ 47 h 126"/>
                  <a:gd name="T24" fmla="*/ 71 w 117"/>
                  <a:gd name="T25" fmla="*/ 47 h 126"/>
                  <a:gd name="T26" fmla="*/ 43 w 117"/>
                  <a:gd name="T27" fmla="*/ 81 h 126"/>
                  <a:gd name="T28" fmla="*/ 50 w 117"/>
                  <a:gd name="T29" fmla="*/ 84 h 126"/>
                  <a:gd name="T30" fmla="*/ 82 w 117"/>
                  <a:gd name="T31" fmla="*/ 47 h 126"/>
                  <a:gd name="T32" fmla="*/ 88 w 117"/>
                  <a:gd name="T33" fmla="*/ 39 h 126"/>
                  <a:gd name="T34" fmla="*/ 76 w 117"/>
                  <a:gd name="T35" fmla="*/ 40 h 126"/>
                  <a:gd name="T36" fmla="*/ 71 w 117"/>
                  <a:gd name="T37" fmla="*/ 47 h 126"/>
                  <a:gd name="T38" fmla="*/ 76 w 117"/>
                  <a:gd name="T39" fmla="*/ 47 h 126"/>
                  <a:gd name="T40" fmla="*/ 82 w 117"/>
                  <a:gd name="T41" fmla="*/ 47 h 126"/>
                  <a:gd name="T42" fmla="*/ 88 w 117"/>
                  <a:gd name="T43" fmla="*/ 39 h 126"/>
                  <a:gd name="T44" fmla="*/ 96 w 117"/>
                  <a:gd name="T45" fmla="*/ 29 h 126"/>
                  <a:gd name="T46" fmla="*/ 84 w 117"/>
                  <a:gd name="T47" fmla="*/ 30 h 126"/>
                  <a:gd name="T48" fmla="*/ 79 w 117"/>
                  <a:gd name="T49" fmla="*/ 37 h 126"/>
                  <a:gd name="T50" fmla="*/ 90 w 117"/>
                  <a:gd name="T51" fmla="*/ 38 h 126"/>
                  <a:gd name="T52" fmla="*/ 96 w 117"/>
                  <a:gd name="T53" fmla="*/ 29 h 126"/>
                  <a:gd name="T54" fmla="*/ 104 w 117"/>
                  <a:gd name="T55" fmla="*/ 18 h 126"/>
                  <a:gd name="T56" fmla="*/ 91 w 117"/>
                  <a:gd name="T57" fmla="*/ 20 h 126"/>
                  <a:gd name="T58" fmla="*/ 86 w 117"/>
                  <a:gd name="T59" fmla="*/ 27 h 126"/>
                  <a:gd name="T60" fmla="*/ 97 w 117"/>
                  <a:gd name="T61" fmla="*/ 28 h 126"/>
                  <a:gd name="T62" fmla="*/ 104 w 117"/>
                  <a:gd name="T63" fmla="*/ 18 h 126"/>
                  <a:gd name="T64" fmla="*/ 112 w 117"/>
                  <a:gd name="T65" fmla="*/ 8 h 126"/>
                  <a:gd name="T66" fmla="*/ 98 w 117"/>
                  <a:gd name="T67" fmla="*/ 8 h 126"/>
                  <a:gd name="T68" fmla="*/ 97 w 117"/>
                  <a:gd name="T69" fmla="*/ 10 h 126"/>
                  <a:gd name="T70" fmla="*/ 104 w 117"/>
                  <a:gd name="T71" fmla="*/ 10 h 126"/>
                  <a:gd name="T72" fmla="*/ 105 w 117"/>
                  <a:gd name="T73" fmla="*/ 10 h 126"/>
                  <a:gd name="T74" fmla="*/ 97 w 117"/>
                  <a:gd name="T75" fmla="*/ 10 h 126"/>
                  <a:gd name="T76" fmla="*/ 93 w 117"/>
                  <a:gd name="T77" fmla="*/ 16 h 126"/>
                  <a:gd name="T78" fmla="*/ 95 w 117"/>
                  <a:gd name="T79" fmla="*/ 16 h 126"/>
                  <a:gd name="T80" fmla="*/ 106 w 117"/>
                  <a:gd name="T81" fmla="*/ 16 h 126"/>
                  <a:gd name="T82" fmla="*/ 108 w 117"/>
                  <a:gd name="T83" fmla="*/ 14 h 126"/>
                  <a:gd name="T84" fmla="*/ 110 w 117"/>
                  <a:gd name="T85" fmla="*/ 10 h 126"/>
                  <a:gd name="T86" fmla="*/ 109 w 117"/>
                  <a:gd name="T87" fmla="*/ 10 h 126"/>
                  <a:gd name="T88" fmla="*/ 105 w 117"/>
                  <a:gd name="T89" fmla="*/ 10 h 126"/>
                  <a:gd name="T90" fmla="*/ 108 w 117"/>
                  <a:gd name="T91" fmla="*/ 10 h 126"/>
                  <a:gd name="T92" fmla="*/ 110 w 117"/>
                  <a:gd name="T93" fmla="*/ 10 h 126"/>
                  <a:gd name="T94" fmla="*/ 112 w 117"/>
                  <a:gd name="T95" fmla="*/ 8 h 126"/>
                  <a:gd name="T96" fmla="*/ 116 w 117"/>
                  <a:gd name="T97" fmla="*/ 0 h 126"/>
                  <a:gd name="T98" fmla="*/ 105 w 117"/>
                  <a:gd name="T99" fmla="*/ 2 h 126"/>
                  <a:gd name="T100" fmla="*/ 102 w 117"/>
                  <a:gd name="T101" fmla="*/ 2 h 126"/>
                  <a:gd name="T102" fmla="*/ 100 w 117"/>
                  <a:gd name="T103" fmla="*/ 5 h 126"/>
                  <a:gd name="T104" fmla="*/ 113 w 117"/>
                  <a:gd name="T105" fmla="*/ 6 h 126"/>
                  <a:gd name="T106" fmla="*/ 117 w 117"/>
                  <a:gd name="T107" fmla="*/ 0 h 126"/>
                  <a:gd name="T108" fmla="*/ 116 w 117"/>
                  <a:gd name="T10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25">
                    <a:moveTo>
                      <a:pt x="16" y="108"/>
                    </a:moveTo>
                    <a:cubicBezTo>
                      <a:pt x="11" y="112"/>
                      <a:pt x="7" y="117"/>
                      <a:pt x="2" y="121"/>
                    </a:cubicBezTo>
                    <a:cubicBezTo>
                      <a:pt x="2" y="122"/>
                      <a:pt x="1" y="124"/>
                      <a:pt x="0" y="126"/>
                    </a:cubicBezTo>
                    <a:cubicBezTo>
                      <a:pt x="7" y="120"/>
                      <a:pt x="15" y="115"/>
                      <a:pt x="22" y="109"/>
                    </a:cubicBezTo>
                    <a:cubicBezTo>
                      <a:pt x="20" y="109"/>
                      <a:pt x="18" y="108"/>
                      <a:pt x="16" y="108"/>
                    </a:cubicBezTo>
                    <a:moveTo>
                      <a:pt x="40" y="83"/>
                    </a:moveTo>
                    <a:cubicBezTo>
                      <a:pt x="33" y="91"/>
                      <a:pt x="25" y="99"/>
                      <a:pt x="17" y="107"/>
                    </a:cubicBezTo>
                    <a:cubicBezTo>
                      <a:pt x="19" y="107"/>
                      <a:pt x="21" y="108"/>
                      <a:pt x="23" y="108"/>
                    </a:cubicBezTo>
                    <a:cubicBezTo>
                      <a:pt x="29" y="103"/>
                      <a:pt x="35" y="98"/>
                      <a:pt x="41" y="93"/>
                    </a:cubicBezTo>
                    <a:cubicBezTo>
                      <a:pt x="44" y="90"/>
                      <a:pt x="46" y="87"/>
                      <a:pt x="49" y="85"/>
                    </a:cubicBezTo>
                    <a:cubicBezTo>
                      <a:pt x="46" y="84"/>
                      <a:pt x="43" y="84"/>
                      <a:pt x="40" y="83"/>
                    </a:cubicBezTo>
                    <a:moveTo>
                      <a:pt x="82" y="47"/>
                    </a:moveTo>
                    <a:cubicBezTo>
                      <a:pt x="79" y="47"/>
                      <a:pt x="75" y="47"/>
                      <a:pt x="71" y="47"/>
                    </a:cubicBezTo>
                    <a:cubicBezTo>
                      <a:pt x="62" y="58"/>
                      <a:pt x="53" y="70"/>
                      <a:pt x="43" y="81"/>
                    </a:cubicBezTo>
                    <a:cubicBezTo>
                      <a:pt x="45" y="82"/>
                      <a:pt x="48" y="83"/>
                      <a:pt x="50" y="84"/>
                    </a:cubicBezTo>
                    <a:cubicBezTo>
                      <a:pt x="61" y="72"/>
                      <a:pt x="71" y="60"/>
                      <a:pt x="82" y="47"/>
                    </a:cubicBezTo>
                    <a:moveTo>
                      <a:pt x="88" y="39"/>
                    </a:moveTo>
                    <a:cubicBezTo>
                      <a:pt x="85" y="39"/>
                      <a:pt x="81" y="40"/>
                      <a:pt x="76" y="40"/>
                    </a:cubicBezTo>
                    <a:cubicBezTo>
                      <a:pt x="75" y="42"/>
                      <a:pt x="73" y="44"/>
                      <a:pt x="71" y="47"/>
                    </a:cubicBezTo>
                    <a:cubicBezTo>
                      <a:pt x="73" y="47"/>
                      <a:pt x="74" y="47"/>
                      <a:pt x="76" y="47"/>
                    </a:cubicBezTo>
                    <a:cubicBezTo>
                      <a:pt x="78" y="47"/>
                      <a:pt x="80" y="47"/>
                      <a:pt x="82" y="47"/>
                    </a:cubicBezTo>
                    <a:cubicBezTo>
                      <a:pt x="84" y="44"/>
                      <a:pt x="86" y="42"/>
                      <a:pt x="88" y="39"/>
                    </a:cubicBezTo>
                    <a:moveTo>
                      <a:pt x="96" y="29"/>
                    </a:moveTo>
                    <a:cubicBezTo>
                      <a:pt x="93" y="29"/>
                      <a:pt x="89" y="29"/>
                      <a:pt x="84" y="30"/>
                    </a:cubicBezTo>
                    <a:cubicBezTo>
                      <a:pt x="82" y="32"/>
                      <a:pt x="80" y="35"/>
                      <a:pt x="79" y="37"/>
                    </a:cubicBezTo>
                    <a:cubicBezTo>
                      <a:pt x="82" y="37"/>
                      <a:pt x="86" y="37"/>
                      <a:pt x="90" y="38"/>
                    </a:cubicBezTo>
                    <a:cubicBezTo>
                      <a:pt x="92" y="35"/>
                      <a:pt x="94" y="32"/>
                      <a:pt x="96" y="29"/>
                    </a:cubicBezTo>
                    <a:moveTo>
                      <a:pt x="104" y="18"/>
                    </a:moveTo>
                    <a:cubicBezTo>
                      <a:pt x="101" y="19"/>
                      <a:pt x="96" y="19"/>
                      <a:pt x="91" y="20"/>
                    </a:cubicBezTo>
                    <a:cubicBezTo>
                      <a:pt x="89" y="22"/>
                      <a:pt x="88" y="24"/>
                      <a:pt x="86" y="27"/>
                    </a:cubicBezTo>
                    <a:cubicBezTo>
                      <a:pt x="90" y="27"/>
                      <a:pt x="94" y="27"/>
                      <a:pt x="97" y="28"/>
                    </a:cubicBezTo>
                    <a:cubicBezTo>
                      <a:pt x="100" y="24"/>
                      <a:pt x="102" y="21"/>
                      <a:pt x="104" y="18"/>
                    </a:cubicBezTo>
                    <a:moveTo>
                      <a:pt x="112" y="8"/>
                    </a:moveTo>
                    <a:cubicBezTo>
                      <a:pt x="108" y="8"/>
                      <a:pt x="104" y="8"/>
                      <a:pt x="98" y="8"/>
                    </a:cubicBezTo>
                    <a:cubicBezTo>
                      <a:pt x="98" y="9"/>
                      <a:pt x="97" y="10"/>
                      <a:pt x="97" y="10"/>
                    </a:cubicBezTo>
                    <a:cubicBezTo>
                      <a:pt x="100" y="10"/>
                      <a:pt x="102" y="10"/>
                      <a:pt x="104" y="10"/>
                    </a:cubicBezTo>
                    <a:cubicBezTo>
                      <a:pt x="105" y="10"/>
                      <a:pt x="105" y="10"/>
                      <a:pt x="105" y="10"/>
                    </a:cubicBezTo>
                    <a:cubicBezTo>
                      <a:pt x="103" y="10"/>
                      <a:pt x="100" y="10"/>
                      <a:pt x="97" y="10"/>
                    </a:cubicBezTo>
                    <a:cubicBezTo>
                      <a:pt x="96" y="12"/>
                      <a:pt x="94" y="14"/>
                      <a:pt x="93" y="16"/>
                    </a:cubicBezTo>
                    <a:cubicBezTo>
                      <a:pt x="94" y="16"/>
                      <a:pt x="95" y="16"/>
                      <a:pt x="95" y="16"/>
                    </a:cubicBezTo>
                    <a:cubicBezTo>
                      <a:pt x="99" y="16"/>
                      <a:pt x="103" y="16"/>
                      <a:pt x="106" y="16"/>
                    </a:cubicBezTo>
                    <a:cubicBezTo>
                      <a:pt x="106" y="16"/>
                      <a:pt x="107" y="15"/>
                      <a:pt x="108" y="14"/>
                    </a:cubicBezTo>
                    <a:cubicBezTo>
                      <a:pt x="108" y="13"/>
                      <a:pt x="109" y="11"/>
                      <a:pt x="110" y="10"/>
                    </a:cubicBezTo>
                    <a:cubicBezTo>
                      <a:pt x="110" y="10"/>
                      <a:pt x="109" y="10"/>
                      <a:pt x="109" y="10"/>
                    </a:cubicBezTo>
                    <a:cubicBezTo>
                      <a:pt x="107" y="10"/>
                      <a:pt x="106" y="10"/>
                      <a:pt x="105" y="10"/>
                    </a:cubicBezTo>
                    <a:cubicBezTo>
                      <a:pt x="106" y="10"/>
                      <a:pt x="107" y="10"/>
                      <a:pt x="108" y="10"/>
                    </a:cubicBezTo>
                    <a:cubicBezTo>
                      <a:pt x="109" y="10"/>
                      <a:pt x="109" y="10"/>
                      <a:pt x="110" y="10"/>
                    </a:cubicBezTo>
                    <a:cubicBezTo>
                      <a:pt x="111" y="9"/>
                      <a:pt x="111" y="9"/>
                      <a:pt x="112" y="8"/>
                    </a:cubicBezTo>
                    <a:moveTo>
                      <a:pt x="116" y="0"/>
                    </a:moveTo>
                    <a:cubicBezTo>
                      <a:pt x="112" y="1"/>
                      <a:pt x="108" y="2"/>
                      <a:pt x="105" y="2"/>
                    </a:cubicBezTo>
                    <a:cubicBezTo>
                      <a:pt x="104" y="2"/>
                      <a:pt x="103" y="2"/>
                      <a:pt x="102" y="2"/>
                    </a:cubicBezTo>
                    <a:cubicBezTo>
                      <a:pt x="102" y="3"/>
                      <a:pt x="101" y="4"/>
                      <a:pt x="100" y="5"/>
                    </a:cubicBezTo>
                    <a:cubicBezTo>
                      <a:pt x="105" y="5"/>
                      <a:pt x="109" y="6"/>
                      <a:pt x="113" y="6"/>
                    </a:cubicBezTo>
                    <a:cubicBezTo>
                      <a:pt x="114" y="4"/>
                      <a:pt x="116" y="2"/>
                      <a:pt x="117" y="0"/>
                    </a:cubicBezTo>
                    <a:cubicBezTo>
                      <a:pt x="117" y="0"/>
                      <a:pt x="116" y="0"/>
                      <a:pt x="116" y="0"/>
                    </a:cubicBezTo>
                  </a:path>
                </a:pathLst>
              </a:custGeom>
              <a:solidFill>
                <a:srgbClr val="640207"/>
              </a:solidFill>
              <a:ln>
                <a:noFill/>
              </a:ln>
            </p:spPr>
            <p:txBody>
              <a:bodyPr vert="horz" wrap="square" lIns="91440" tIns="45720" rIns="91440" bIns="45720" numCol="1" anchor="t" anchorCtr="0" compatLnSpc="1"/>
              <a:lstStyle/>
              <a:p>
                <a:endParaRPr lang="zh-CN" altLang="en-US"/>
              </a:p>
            </p:txBody>
          </p:sp>
          <p:sp>
            <p:nvSpPr>
              <p:cNvPr id="1865" name="Freeform 1552"/>
              <p:cNvSpPr>
                <a:spLocks noEditPoints="1"/>
              </p:cNvSpPr>
              <p:nvPr/>
            </p:nvSpPr>
            <p:spPr bwMode="auto">
              <a:xfrm>
                <a:off x="3159" y="3146"/>
                <a:ext cx="18" cy="27"/>
              </a:xfrm>
              <a:custGeom>
                <a:avLst/>
                <a:gdLst>
                  <a:gd name="T0" fmla="*/ 3 w 22"/>
                  <a:gd name="T1" fmla="*/ 30 h 32"/>
                  <a:gd name="T2" fmla="*/ 0 w 22"/>
                  <a:gd name="T3" fmla="*/ 30 h 32"/>
                  <a:gd name="T4" fmla="*/ 0 w 22"/>
                  <a:gd name="T5" fmla="*/ 32 h 32"/>
                  <a:gd name="T6" fmla="*/ 1 w 22"/>
                  <a:gd name="T7" fmla="*/ 32 h 32"/>
                  <a:gd name="T8" fmla="*/ 3 w 22"/>
                  <a:gd name="T9" fmla="*/ 30 h 32"/>
                  <a:gd name="T10" fmla="*/ 0 w 22"/>
                  <a:gd name="T11" fmla="*/ 26 h 32"/>
                  <a:gd name="T12" fmla="*/ 0 w 22"/>
                  <a:gd name="T13" fmla="*/ 28 h 32"/>
                  <a:gd name="T14" fmla="*/ 4 w 22"/>
                  <a:gd name="T15" fmla="*/ 28 h 32"/>
                  <a:gd name="T16" fmla="*/ 5 w 22"/>
                  <a:gd name="T17" fmla="*/ 26 h 32"/>
                  <a:gd name="T18" fmla="*/ 0 w 22"/>
                  <a:gd name="T19" fmla="*/ 26 h 32"/>
                  <a:gd name="T20" fmla="*/ 10 w 22"/>
                  <a:gd name="T21" fmla="*/ 18 h 32"/>
                  <a:gd name="T22" fmla="*/ 3 w 22"/>
                  <a:gd name="T23" fmla="*/ 18 h 32"/>
                  <a:gd name="T24" fmla="*/ 0 w 22"/>
                  <a:gd name="T25" fmla="*/ 23 h 32"/>
                  <a:gd name="T26" fmla="*/ 0 w 22"/>
                  <a:gd name="T27" fmla="*/ 25 h 32"/>
                  <a:gd name="T28" fmla="*/ 6 w 22"/>
                  <a:gd name="T29" fmla="*/ 24 h 32"/>
                  <a:gd name="T30" fmla="*/ 10 w 22"/>
                  <a:gd name="T31" fmla="*/ 18 h 32"/>
                  <a:gd name="T32" fmla="*/ 9 w 22"/>
                  <a:gd name="T33" fmla="*/ 8 h 32"/>
                  <a:gd name="T34" fmla="*/ 5 w 22"/>
                  <a:gd name="T35" fmla="*/ 15 h 32"/>
                  <a:gd name="T36" fmla="*/ 12 w 22"/>
                  <a:gd name="T37" fmla="*/ 14 h 32"/>
                  <a:gd name="T38" fmla="*/ 16 w 22"/>
                  <a:gd name="T39" fmla="*/ 9 h 32"/>
                  <a:gd name="T40" fmla="*/ 9 w 22"/>
                  <a:gd name="T41" fmla="*/ 8 h 32"/>
                  <a:gd name="T42" fmla="*/ 20 w 22"/>
                  <a:gd name="T43" fmla="*/ 0 h 32"/>
                  <a:gd name="T44" fmla="*/ 15 w 22"/>
                  <a:gd name="T45" fmla="*/ 0 h 32"/>
                  <a:gd name="T46" fmla="*/ 11 w 22"/>
                  <a:gd name="T47" fmla="*/ 6 h 32"/>
                  <a:gd name="T48" fmla="*/ 18 w 22"/>
                  <a:gd name="T49" fmla="*/ 6 h 32"/>
                  <a:gd name="T50" fmla="*/ 21 w 22"/>
                  <a:gd name="T51" fmla="*/ 0 h 32"/>
                  <a:gd name="T52" fmla="*/ 22 w 22"/>
                  <a:gd name="T53" fmla="*/ 0 h 32"/>
                  <a:gd name="T54" fmla="*/ 20 w 22"/>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2">
                    <a:moveTo>
                      <a:pt x="3" y="30"/>
                    </a:moveTo>
                    <a:cubicBezTo>
                      <a:pt x="2" y="30"/>
                      <a:pt x="1" y="30"/>
                      <a:pt x="0" y="30"/>
                    </a:cubicBezTo>
                    <a:cubicBezTo>
                      <a:pt x="0" y="31"/>
                      <a:pt x="0" y="32"/>
                      <a:pt x="0" y="32"/>
                    </a:cubicBezTo>
                    <a:cubicBezTo>
                      <a:pt x="0" y="32"/>
                      <a:pt x="1" y="32"/>
                      <a:pt x="1" y="32"/>
                    </a:cubicBezTo>
                    <a:cubicBezTo>
                      <a:pt x="2" y="32"/>
                      <a:pt x="2" y="31"/>
                      <a:pt x="3" y="30"/>
                    </a:cubicBezTo>
                    <a:moveTo>
                      <a:pt x="0" y="26"/>
                    </a:moveTo>
                    <a:cubicBezTo>
                      <a:pt x="0" y="27"/>
                      <a:pt x="0" y="28"/>
                      <a:pt x="0" y="28"/>
                    </a:cubicBezTo>
                    <a:cubicBezTo>
                      <a:pt x="1" y="28"/>
                      <a:pt x="2" y="28"/>
                      <a:pt x="4" y="28"/>
                    </a:cubicBezTo>
                    <a:cubicBezTo>
                      <a:pt x="4" y="28"/>
                      <a:pt x="5" y="27"/>
                      <a:pt x="5" y="26"/>
                    </a:cubicBezTo>
                    <a:cubicBezTo>
                      <a:pt x="3" y="26"/>
                      <a:pt x="1" y="26"/>
                      <a:pt x="0" y="26"/>
                    </a:cubicBezTo>
                    <a:moveTo>
                      <a:pt x="10" y="18"/>
                    </a:moveTo>
                    <a:cubicBezTo>
                      <a:pt x="8" y="18"/>
                      <a:pt x="5" y="18"/>
                      <a:pt x="3" y="18"/>
                    </a:cubicBezTo>
                    <a:cubicBezTo>
                      <a:pt x="2" y="20"/>
                      <a:pt x="1" y="21"/>
                      <a:pt x="0" y="23"/>
                    </a:cubicBezTo>
                    <a:cubicBezTo>
                      <a:pt x="0" y="23"/>
                      <a:pt x="0" y="24"/>
                      <a:pt x="0" y="25"/>
                    </a:cubicBezTo>
                    <a:cubicBezTo>
                      <a:pt x="2" y="25"/>
                      <a:pt x="4" y="24"/>
                      <a:pt x="6" y="24"/>
                    </a:cubicBezTo>
                    <a:cubicBezTo>
                      <a:pt x="8" y="22"/>
                      <a:pt x="9" y="20"/>
                      <a:pt x="10" y="18"/>
                    </a:cubicBezTo>
                    <a:moveTo>
                      <a:pt x="9" y="8"/>
                    </a:moveTo>
                    <a:cubicBezTo>
                      <a:pt x="8" y="10"/>
                      <a:pt x="6" y="13"/>
                      <a:pt x="5" y="15"/>
                    </a:cubicBezTo>
                    <a:cubicBezTo>
                      <a:pt x="8" y="15"/>
                      <a:pt x="10" y="14"/>
                      <a:pt x="12" y="14"/>
                    </a:cubicBezTo>
                    <a:cubicBezTo>
                      <a:pt x="14" y="13"/>
                      <a:pt x="15" y="11"/>
                      <a:pt x="16" y="9"/>
                    </a:cubicBezTo>
                    <a:cubicBezTo>
                      <a:pt x="14" y="9"/>
                      <a:pt x="11" y="9"/>
                      <a:pt x="9" y="8"/>
                    </a:cubicBezTo>
                    <a:moveTo>
                      <a:pt x="20" y="0"/>
                    </a:moveTo>
                    <a:cubicBezTo>
                      <a:pt x="18" y="0"/>
                      <a:pt x="17" y="0"/>
                      <a:pt x="15" y="0"/>
                    </a:cubicBezTo>
                    <a:cubicBezTo>
                      <a:pt x="13" y="2"/>
                      <a:pt x="12" y="4"/>
                      <a:pt x="11" y="6"/>
                    </a:cubicBezTo>
                    <a:cubicBezTo>
                      <a:pt x="13" y="6"/>
                      <a:pt x="15" y="6"/>
                      <a:pt x="18" y="6"/>
                    </a:cubicBezTo>
                    <a:cubicBezTo>
                      <a:pt x="19" y="4"/>
                      <a:pt x="20" y="2"/>
                      <a:pt x="21" y="0"/>
                    </a:cubicBezTo>
                    <a:cubicBezTo>
                      <a:pt x="22" y="0"/>
                      <a:pt x="22" y="0"/>
                      <a:pt x="22" y="0"/>
                    </a:cubicBezTo>
                    <a:cubicBezTo>
                      <a:pt x="21" y="0"/>
                      <a:pt x="21" y="0"/>
                      <a:pt x="20" y="0"/>
                    </a:cubicBezTo>
                  </a:path>
                </a:pathLst>
              </a:custGeom>
              <a:solidFill>
                <a:srgbClr val="640207"/>
              </a:solidFill>
              <a:ln>
                <a:noFill/>
              </a:ln>
            </p:spPr>
            <p:txBody>
              <a:bodyPr vert="horz" wrap="square" lIns="91440" tIns="45720" rIns="91440" bIns="45720" numCol="1" anchor="t" anchorCtr="0" compatLnSpc="1"/>
              <a:lstStyle/>
              <a:p>
                <a:endParaRPr lang="zh-CN" altLang="en-US"/>
              </a:p>
            </p:txBody>
          </p:sp>
          <p:sp>
            <p:nvSpPr>
              <p:cNvPr id="1866" name="Freeform 1553"/>
              <p:cNvSpPr>
                <a:spLocks noEditPoints="1"/>
              </p:cNvSpPr>
              <p:nvPr/>
            </p:nvSpPr>
            <p:spPr bwMode="auto">
              <a:xfrm>
                <a:off x="3159" y="3146"/>
                <a:ext cx="13" cy="20"/>
              </a:xfrm>
              <a:custGeom>
                <a:avLst/>
                <a:gdLst>
                  <a:gd name="T0" fmla="*/ 3 w 15"/>
                  <a:gd name="T1" fmla="*/ 18 h 23"/>
                  <a:gd name="T2" fmla="*/ 0 w 15"/>
                  <a:gd name="T3" fmla="*/ 18 h 23"/>
                  <a:gd name="T4" fmla="*/ 0 w 15"/>
                  <a:gd name="T5" fmla="*/ 23 h 23"/>
                  <a:gd name="T6" fmla="*/ 3 w 15"/>
                  <a:gd name="T7" fmla="*/ 18 h 23"/>
                  <a:gd name="T8" fmla="*/ 2 w 15"/>
                  <a:gd name="T9" fmla="*/ 8 h 23"/>
                  <a:gd name="T10" fmla="*/ 1 w 15"/>
                  <a:gd name="T11" fmla="*/ 15 h 23"/>
                  <a:gd name="T12" fmla="*/ 5 w 15"/>
                  <a:gd name="T13" fmla="*/ 15 h 23"/>
                  <a:gd name="T14" fmla="*/ 9 w 15"/>
                  <a:gd name="T15" fmla="*/ 8 h 23"/>
                  <a:gd name="T16" fmla="*/ 8 w 15"/>
                  <a:gd name="T17" fmla="*/ 8 h 23"/>
                  <a:gd name="T18" fmla="*/ 2 w 15"/>
                  <a:gd name="T19" fmla="*/ 8 h 23"/>
                  <a:gd name="T20" fmla="*/ 15 w 15"/>
                  <a:gd name="T21" fmla="*/ 0 h 23"/>
                  <a:gd name="T22" fmla="*/ 4 w 15"/>
                  <a:gd name="T23" fmla="*/ 0 h 23"/>
                  <a:gd name="T24" fmla="*/ 2 w 15"/>
                  <a:gd name="T25" fmla="*/ 5 h 23"/>
                  <a:gd name="T26" fmla="*/ 11 w 15"/>
                  <a:gd name="T27" fmla="*/ 6 h 23"/>
                  <a:gd name="T28" fmla="*/ 15 w 15"/>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3" y="18"/>
                    </a:moveTo>
                    <a:cubicBezTo>
                      <a:pt x="2" y="18"/>
                      <a:pt x="1" y="18"/>
                      <a:pt x="0" y="18"/>
                    </a:cubicBezTo>
                    <a:cubicBezTo>
                      <a:pt x="0" y="20"/>
                      <a:pt x="0" y="21"/>
                      <a:pt x="0" y="23"/>
                    </a:cubicBezTo>
                    <a:cubicBezTo>
                      <a:pt x="1" y="21"/>
                      <a:pt x="2" y="20"/>
                      <a:pt x="3" y="18"/>
                    </a:cubicBezTo>
                    <a:moveTo>
                      <a:pt x="2" y="8"/>
                    </a:moveTo>
                    <a:cubicBezTo>
                      <a:pt x="1" y="10"/>
                      <a:pt x="1" y="13"/>
                      <a:pt x="1" y="15"/>
                    </a:cubicBezTo>
                    <a:cubicBezTo>
                      <a:pt x="2" y="15"/>
                      <a:pt x="4" y="15"/>
                      <a:pt x="5" y="15"/>
                    </a:cubicBezTo>
                    <a:cubicBezTo>
                      <a:pt x="6" y="13"/>
                      <a:pt x="8" y="10"/>
                      <a:pt x="9" y="8"/>
                    </a:cubicBezTo>
                    <a:cubicBezTo>
                      <a:pt x="9" y="8"/>
                      <a:pt x="8" y="8"/>
                      <a:pt x="8" y="8"/>
                    </a:cubicBezTo>
                    <a:cubicBezTo>
                      <a:pt x="6" y="8"/>
                      <a:pt x="4" y="8"/>
                      <a:pt x="2" y="8"/>
                    </a:cubicBezTo>
                    <a:moveTo>
                      <a:pt x="15" y="0"/>
                    </a:moveTo>
                    <a:cubicBezTo>
                      <a:pt x="11" y="0"/>
                      <a:pt x="7" y="0"/>
                      <a:pt x="4" y="0"/>
                    </a:cubicBezTo>
                    <a:cubicBezTo>
                      <a:pt x="3" y="2"/>
                      <a:pt x="3" y="4"/>
                      <a:pt x="2" y="5"/>
                    </a:cubicBezTo>
                    <a:cubicBezTo>
                      <a:pt x="5" y="5"/>
                      <a:pt x="8" y="6"/>
                      <a:pt x="11" y="6"/>
                    </a:cubicBezTo>
                    <a:cubicBezTo>
                      <a:pt x="12" y="4"/>
                      <a:pt x="13" y="2"/>
                      <a:pt x="15" y="0"/>
                    </a:cubicBezTo>
                  </a:path>
                </a:pathLst>
              </a:custGeom>
              <a:solidFill>
                <a:srgbClr val="4C0002"/>
              </a:solidFill>
              <a:ln>
                <a:noFill/>
              </a:ln>
            </p:spPr>
            <p:txBody>
              <a:bodyPr vert="horz" wrap="square" lIns="91440" tIns="45720" rIns="91440" bIns="45720" numCol="1" anchor="t" anchorCtr="0" compatLnSpc="1"/>
              <a:lstStyle/>
              <a:p>
                <a:endParaRPr lang="zh-CN" altLang="en-US"/>
              </a:p>
            </p:txBody>
          </p:sp>
          <p:sp>
            <p:nvSpPr>
              <p:cNvPr id="1867" name="Freeform 1554"/>
              <p:cNvSpPr>
                <a:spLocks noEditPoints="1"/>
              </p:cNvSpPr>
              <p:nvPr/>
            </p:nvSpPr>
            <p:spPr bwMode="auto">
              <a:xfrm>
                <a:off x="3167" y="3146"/>
                <a:ext cx="34" cy="49"/>
              </a:xfrm>
              <a:custGeom>
                <a:avLst/>
                <a:gdLst>
                  <a:gd name="T0" fmla="*/ 0 w 41"/>
                  <a:gd name="T1" fmla="*/ 57 h 60"/>
                  <a:gd name="T2" fmla="*/ 1 w 41"/>
                  <a:gd name="T3" fmla="*/ 57 h 60"/>
                  <a:gd name="T4" fmla="*/ 7 w 41"/>
                  <a:gd name="T5" fmla="*/ 60 h 60"/>
                  <a:gd name="T6" fmla="*/ 9 w 41"/>
                  <a:gd name="T7" fmla="*/ 57 h 60"/>
                  <a:gd name="T8" fmla="*/ 0 w 41"/>
                  <a:gd name="T9" fmla="*/ 57 h 60"/>
                  <a:gd name="T10" fmla="*/ 5 w 41"/>
                  <a:gd name="T11" fmla="*/ 48 h 60"/>
                  <a:gd name="T12" fmla="*/ 2 w 41"/>
                  <a:gd name="T13" fmla="*/ 53 h 60"/>
                  <a:gd name="T14" fmla="*/ 11 w 41"/>
                  <a:gd name="T15" fmla="*/ 54 h 60"/>
                  <a:gd name="T16" fmla="*/ 14 w 41"/>
                  <a:gd name="T17" fmla="*/ 49 h 60"/>
                  <a:gd name="T18" fmla="*/ 5 w 41"/>
                  <a:gd name="T19" fmla="*/ 48 h 60"/>
                  <a:gd name="T20" fmla="*/ 21 w 41"/>
                  <a:gd name="T21" fmla="*/ 37 h 60"/>
                  <a:gd name="T22" fmla="*/ 14 w 41"/>
                  <a:gd name="T23" fmla="*/ 38 h 60"/>
                  <a:gd name="T24" fmla="*/ 12 w 41"/>
                  <a:gd name="T25" fmla="*/ 38 h 60"/>
                  <a:gd name="T26" fmla="*/ 7 w 41"/>
                  <a:gd name="T27" fmla="*/ 45 h 60"/>
                  <a:gd name="T28" fmla="*/ 16 w 41"/>
                  <a:gd name="T29" fmla="*/ 45 h 60"/>
                  <a:gd name="T30" fmla="*/ 21 w 41"/>
                  <a:gd name="T31" fmla="*/ 37 h 60"/>
                  <a:gd name="T32" fmla="*/ 26 w 41"/>
                  <a:gd name="T33" fmla="*/ 29 h 60"/>
                  <a:gd name="T34" fmla="*/ 16 w 41"/>
                  <a:gd name="T35" fmla="*/ 30 h 60"/>
                  <a:gd name="T36" fmla="*/ 14 w 41"/>
                  <a:gd name="T37" fmla="*/ 35 h 60"/>
                  <a:gd name="T38" fmla="*/ 22 w 41"/>
                  <a:gd name="T39" fmla="*/ 35 h 60"/>
                  <a:gd name="T40" fmla="*/ 26 w 41"/>
                  <a:gd name="T41" fmla="*/ 29 h 60"/>
                  <a:gd name="T42" fmla="*/ 27 w 41"/>
                  <a:gd name="T43" fmla="*/ 27 h 60"/>
                  <a:gd name="T44" fmla="*/ 18 w 41"/>
                  <a:gd name="T45" fmla="*/ 28 h 60"/>
                  <a:gd name="T46" fmla="*/ 18 w 41"/>
                  <a:gd name="T47" fmla="*/ 28 h 60"/>
                  <a:gd name="T48" fmla="*/ 17 w 41"/>
                  <a:gd name="T49" fmla="*/ 29 h 60"/>
                  <a:gd name="T50" fmla="*/ 26 w 41"/>
                  <a:gd name="T51" fmla="*/ 29 h 60"/>
                  <a:gd name="T52" fmla="*/ 27 w 41"/>
                  <a:gd name="T53" fmla="*/ 27 h 60"/>
                  <a:gd name="T54" fmla="*/ 31 w 41"/>
                  <a:gd name="T55" fmla="*/ 19 h 60"/>
                  <a:gd name="T56" fmla="*/ 25 w 41"/>
                  <a:gd name="T57" fmla="*/ 19 h 60"/>
                  <a:gd name="T58" fmla="*/ 22 w 41"/>
                  <a:gd name="T59" fmla="*/ 19 h 60"/>
                  <a:gd name="T60" fmla="*/ 20 w 41"/>
                  <a:gd name="T61" fmla="*/ 24 h 60"/>
                  <a:gd name="T62" fmla="*/ 24 w 41"/>
                  <a:gd name="T63" fmla="*/ 24 h 60"/>
                  <a:gd name="T64" fmla="*/ 28 w 41"/>
                  <a:gd name="T65" fmla="*/ 24 h 60"/>
                  <a:gd name="T66" fmla="*/ 31 w 41"/>
                  <a:gd name="T67" fmla="*/ 19 h 60"/>
                  <a:gd name="T68" fmla="*/ 26 w 41"/>
                  <a:gd name="T69" fmla="*/ 11 h 60"/>
                  <a:gd name="T70" fmla="*/ 24 w 41"/>
                  <a:gd name="T71" fmla="*/ 15 h 60"/>
                  <a:gd name="T72" fmla="*/ 33 w 41"/>
                  <a:gd name="T73" fmla="*/ 16 h 60"/>
                  <a:gd name="T74" fmla="*/ 35 w 41"/>
                  <a:gd name="T75" fmla="*/ 11 h 60"/>
                  <a:gd name="T76" fmla="*/ 35 w 41"/>
                  <a:gd name="T77" fmla="*/ 11 h 60"/>
                  <a:gd name="T78" fmla="*/ 26 w 41"/>
                  <a:gd name="T79" fmla="*/ 11 h 60"/>
                  <a:gd name="T80" fmla="*/ 30 w 41"/>
                  <a:gd name="T81" fmla="*/ 3 h 60"/>
                  <a:gd name="T82" fmla="*/ 28 w 41"/>
                  <a:gd name="T83" fmla="*/ 8 h 60"/>
                  <a:gd name="T84" fmla="*/ 37 w 41"/>
                  <a:gd name="T85" fmla="*/ 8 h 60"/>
                  <a:gd name="T86" fmla="*/ 39 w 41"/>
                  <a:gd name="T87" fmla="*/ 3 h 60"/>
                  <a:gd name="T88" fmla="*/ 30 w 41"/>
                  <a:gd name="T89" fmla="*/ 3 h 60"/>
                  <a:gd name="T90" fmla="*/ 41 w 41"/>
                  <a:gd name="T91" fmla="*/ 0 h 60"/>
                  <a:gd name="T92" fmla="*/ 37 w 41"/>
                  <a:gd name="T93" fmla="*/ 0 h 60"/>
                  <a:gd name="T94" fmla="*/ 41 w 41"/>
                  <a:gd name="T95" fmla="*/ 0 h 60"/>
                  <a:gd name="T96" fmla="*/ 41 w 41"/>
                  <a:gd name="T9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60">
                    <a:moveTo>
                      <a:pt x="0" y="57"/>
                    </a:moveTo>
                    <a:cubicBezTo>
                      <a:pt x="0" y="57"/>
                      <a:pt x="1" y="57"/>
                      <a:pt x="1" y="57"/>
                    </a:cubicBezTo>
                    <a:cubicBezTo>
                      <a:pt x="3" y="59"/>
                      <a:pt x="5" y="60"/>
                      <a:pt x="7" y="60"/>
                    </a:cubicBezTo>
                    <a:cubicBezTo>
                      <a:pt x="8" y="59"/>
                      <a:pt x="9" y="58"/>
                      <a:pt x="9" y="57"/>
                    </a:cubicBezTo>
                    <a:cubicBezTo>
                      <a:pt x="6" y="57"/>
                      <a:pt x="3" y="57"/>
                      <a:pt x="0" y="57"/>
                    </a:cubicBezTo>
                    <a:moveTo>
                      <a:pt x="5" y="48"/>
                    </a:moveTo>
                    <a:cubicBezTo>
                      <a:pt x="4" y="50"/>
                      <a:pt x="3" y="52"/>
                      <a:pt x="2" y="53"/>
                    </a:cubicBezTo>
                    <a:cubicBezTo>
                      <a:pt x="5" y="53"/>
                      <a:pt x="8" y="54"/>
                      <a:pt x="11" y="54"/>
                    </a:cubicBezTo>
                    <a:cubicBezTo>
                      <a:pt x="12" y="52"/>
                      <a:pt x="13" y="50"/>
                      <a:pt x="14" y="49"/>
                    </a:cubicBezTo>
                    <a:cubicBezTo>
                      <a:pt x="11" y="48"/>
                      <a:pt x="8" y="48"/>
                      <a:pt x="5" y="48"/>
                    </a:cubicBezTo>
                    <a:moveTo>
                      <a:pt x="21" y="37"/>
                    </a:moveTo>
                    <a:cubicBezTo>
                      <a:pt x="19" y="38"/>
                      <a:pt x="17" y="38"/>
                      <a:pt x="14" y="38"/>
                    </a:cubicBezTo>
                    <a:cubicBezTo>
                      <a:pt x="13" y="38"/>
                      <a:pt x="13" y="38"/>
                      <a:pt x="12" y="38"/>
                    </a:cubicBezTo>
                    <a:cubicBezTo>
                      <a:pt x="10" y="40"/>
                      <a:pt x="9" y="42"/>
                      <a:pt x="7" y="45"/>
                    </a:cubicBezTo>
                    <a:cubicBezTo>
                      <a:pt x="10" y="45"/>
                      <a:pt x="13" y="45"/>
                      <a:pt x="16" y="45"/>
                    </a:cubicBezTo>
                    <a:cubicBezTo>
                      <a:pt x="18" y="43"/>
                      <a:pt x="20" y="40"/>
                      <a:pt x="21" y="37"/>
                    </a:cubicBezTo>
                    <a:moveTo>
                      <a:pt x="26" y="29"/>
                    </a:moveTo>
                    <a:cubicBezTo>
                      <a:pt x="23" y="29"/>
                      <a:pt x="20" y="29"/>
                      <a:pt x="16" y="30"/>
                    </a:cubicBezTo>
                    <a:cubicBezTo>
                      <a:pt x="15" y="31"/>
                      <a:pt x="15" y="33"/>
                      <a:pt x="14" y="35"/>
                    </a:cubicBezTo>
                    <a:cubicBezTo>
                      <a:pt x="17" y="35"/>
                      <a:pt x="19" y="35"/>
                      <a:pt x="22" y="35"/>
                    </a:cubicBezTo>
                    <a:cubicBezTo>
                      <a:pt x="23" y="33"/>
                      <a:pt x="25" y="31"/>
                      <a:pt x="26" y="29"/>
                    </a:cubicBezTo>
                    <a:moveTo>
                      <a:pt x="27" y="27"/>
                    </a:moveTo>
                    <a:cubicBezTo>
                      <a:pt x="24" y="28"/>
                      <a:pt x="21" y="28"/>
                      <a:pt x="18" y="28"/>
                    </a:cubicBezTo>
                    <a:cubicBezTo>
                      <a:pt x="18" y="28"/>
                      <a:pt x="18" y="28"/>
                      <a:pt x="18" y="28"/>
                    </a:cubicBezTo>
                    <a:cubicBezTo>
                      <a:pt x="17" y="28"/>
                      <a:pt x="17" y="28"/>
                      <a:pt x="17" y="29"/>
                    </a:cubicBezTo>
                    <a:cubicBezTo>
                      <a:pt x="20" y="29"/>
                      <a:pt x="23" y="29"/>
                      <a:pt x="26" y="29"/>
                    </a:cubicBezTo>
                    <a:cubicBezTo>
                      <a:pt x="26" y="28"/>
                      <a:pt x="26" y="28"/>
                      <a:pt x="27" y="27"/>
                    </a:cubicBezTo>
                    <a:moveTo>
                      <a:pt x="31" y="19"/>
                    </a:moveTo>
                    <a:cubicBezTo>
                      <a:pt x="29" y="19"/>
                      <a:pt x="27" y="19"/>
                      <a:pt x="25" y="19"/>
                    </a:cubicBezTo>
                    <a:cubicBezTo>
                      <a:pt x="24" y="19"/>
                      <a:pt x="23" y="19"/>
                      <a:pt x="22" y="19"/>
                    </a:cubicBezTo>
                    <a:cubicBezTo>
                      <a:pt x="21" y="21"/>
                      <a:pt x="20" y="22"/>
                      <a:pt x="20" y="24"/>
                    </a:cubicBezTo>
                    <a:cubicBezTo>
                      <a:pt x="21" y="24"/>
                      <a:pt x="23" y="24"/>
                      <a:pt x="24" y="24"/>
                    </a:cubicBezTo>
                    <a:cubicBezTo>
                      <a:pt x="26" y="24"/>
                      <a:pt x="27" y="24"/>
                      <a:pt x="28" y="24"/>
                    </a:cubicBezTo>
                    <a:cubicBezTo>
                      <a:pt x="29" y="22"/>
                      <a:pt x="30" y="21"/>
                      <a:pt x="31" y="19"/>
                    </a:cubicBezTo>
                    <a:moveTo>
                      <a:pt x="26" y="11"/>
                    </a:moveTo>
                    <a:cubicBezTo>
                      <a:pt x="26" y="13"/>
                      <a:pt x="25" y="14"/>
                      <a:pt x="24" y="15"/>
                    </a:cubicBezTo>
                    <a:cubicBezTo>
                      <a:pt x="27" y="15"/>
                      <a:pt x="30" y="15"/>
                      <a:pt x="33" y="16"/>
                    </a:cubicBezTo>
                    <a:cubicBezTo>
                      <a:pt x="34" y="14"/>
                      <a:pt x="35" y="13"/>
                      <a:pt x="35" y="11"/>
                    </a:cubicBezTo>
                    <a:cubicBezTo>
                      <a:pt x="35" y="11"/>
                      <a:pt x="35" y="11"/>
                      <a:pt x="35" y="11"/>
                    </a:cubicBezTo>
                    <a:cubicBezTo>
                      <a:pt x="32" y="11"/>
                      <a:pt x="29" y="11"/>
                      <a:pt x="26" y="11"/>
                    </a:cubicBezTo>
                    <a:moveTo>
                      <a:pt x="30" y="3"/>
                    </a:moveTo>
                    <a:cubicBezTo>
                      <a:pt x="29" y="4"/>
                      <a:pt x="29" y="6"/>
                      <a:pt x="28" y="8"/>
                    </a:cubicBezTo>
                    <a:cubicBezTo>
                      <a:pt x="31" y="8"/>
                      <a:pt x="34" y="8"/>
                      <a:pt x="37" y="8"/>
                    </a:cubicBezTo>
                    <a:cubicBezTo>
                      <a:pt x="38" y="7"/>
                      <a:pt x="39" y="5"/>
                      <a:pt x="39" y="3"/>
                    </a:cubicBezTo>
                    <a:cubicBezTo>
                      <a:pt x="36" y="3"/>
                      <a:pt x="33" y="3"/>
                      <a:pt x="30" y="3"/>
                    </a:cubicBezTo>
                    <a:moveTo>
                      <a:pt x="41" y="0"/>
                    </a:moveTo>
                    <a:cubicBezTo>
                      <a:pt x="40" y="0"/>
                      <a:pt x="39" y="0"/>
                      <a:pt x="37" y="0"/>
                    </a:cubicBezTo>
                    <a:cubicBezTo>
                      <a:pt x="39" y="0"/>
                      <a:pt x="40" y="0"/>
                      <a:pt x="41" y="0"/>
                    </a:cubicBezTo>
                    <a:cubicBezTo>
                      <a:pt x="41" y="0"/>
                      <a:pt x="41" y="0"/>
                      <a:pt x="41" y="0"/>
                    </a:cubicBezTo>
                  </a:path>
                </a:pathLst>
              </a:custGeom>
              <a:solidFill>
                <a:srgbClr val="640207"/>
              </a:solidFill>
              <a:ln>
                <a:noFill/>
              </a:ln>
            </p:spPr>
            <p:txBody>
              <a:bodyPr vert="horz" wrap="square" lIns="91440" tIns="45720" rIns="91440" bIns="45720" numCol="1" anchor="t" anchorCtr="0" compatLnSpc="1"/>
              <a:lstStyle/>
              <a:p>
                <a:endParaRPr lang="zh-CN" altLang="en-US"/>
              </a:p>
            </p:txBody>
          </p:sp>
          <p:sp>
            <p:nvSpPr>
              <p:cNvPr id="1868" name="Freeform 1555"/>
              <p:cNvSpPr>
                <a:spLocks noEditPoints="1"/>
              </p:cNvSpPr>
              <p:nvPr/>
            </p:nvSpPr>
            <p:spPr bwMode="auto">
              <a:xfrm>
                <a:off x="3159" y="3146"/>
                <a:ext cx="33" cy="44"/>
              </a:xfrm>
              <a:custGeom>
                <a:avLst/>
                <a:gdLst>
                  <a:gd name="T0" fmla="*/ 3 w 39"/>
                  <a:gd name="T1" fmla="*/ 47 h 52"/>
                  <a:gd name="T2" fmla="*/ 6 w 39"/>
                  <a:gd name="T3" fmla="*/ 52 h 52"/>
                  <a:gd name="T4" fmla="*/ 11 w 39"/>
                  <a:gd name="T5" fmla="*/ 52 h 52"/>
                  <a:gd name="T6" fmla="*/ 14 w 39"/>
                  <a:gd name="T7" fmla="*/ 47 h 52"/>
                  <a:gd name="T8" fmla="*/ 3 w 39"/>
                  <a:gd name="T9" fmla="*/ 47 h 52"/>
                  <a:gd name="T10" fmla="*/ 0 w 39"/>
                  <a:gd name="T11" fmla="*/ 36 h 52"/>
                  <a:gd name="T12" fmla="*/ 2 w 39"/>
                  <a:gd name="T13" fmla="*/ 43 h 52"/>
                  <a:gd name="T14" fmla="*/ 16 w 39"/>
                  <a:gd name="T15" fmla="*/ 44 h 52"/>
                  <a:gd name="T16" fmla="*/ 21 w 39"/>
                  <a:gd name="T17" fmla="*/ 37 h 52"/>
                  <a:gd name="T18" fmla="*/ 0 w 39"/>
                  <a:gd name="T19" fmla="*/ 36 h 52"/>
                  <a:gd name="T20" fmla="*/ 25 w 39"/>
                  <a:gd name="T21" fmla="*/ 29 h 52"/>
                  <a:gd name="T22" fmla="*/ 3 w 39"/>
                  <a:gd name="T23" fmla="*/ 30 h 52"/>
                  <a:gd name="T24" fmla="*/ 1 w 39"/>
                  <a:gd name="T25" fmla="*/ 32 h 52"/>
                  <a:gd name="T26" fmla="*/ 23 w 39"/>
                  <a:gd name="T27" fmla="*/ 34 h 52"/>
                  <a:gd name="T28" fmla="*/ 25 w 39"/>
                  <a:gd name="T29" fmla="*/ 29 h 52"/>
                  <a:gd name="T30" fmla="*/ 5 w 39"/>
                  <a:gd name="T31" fmla="*/ 26 h 52"/>
                  <a:gd name="T32" fmla="*/ 4 w 39"/>
                  <a:gd name="T33" fmla="*/ 28 h 52"/>
                  <a:gd name="T34" fmla="*/ 26 w 39"/>
                  <a:gd name="T35" fmla="*/ 28 h 52"/>
                  <a:gd name="T36" fmla="*/ 27 w 39"/>
                  <a:gd name="T37" fmla="*/ 27 h 52"/>
                  <a:gd name="T38" fmla="*/ 5 w 39"/>
                  <a:gd name="T39" fmla="*/ 26 h 52"/>
                  <a:gd name="T40" fmla="*/ 12 w 39"/>
                  <a:gd name="T41" fmla="*/ 18 h 52"/>
                  <a:gd name="T42" fmla="*/ 10 w 39"/>
                  <a:gd name="T43" fmla="*/ 18 h 52"/>
                  <a:gd name="T44" fmla="*/ 6 w 39"/>
                  <a:gd name="T45" fmla="*/ 24 h 52"/>
                  <a:gd name="T46" fmla="*/ 29 w 39"/>
                  <a:gd name="T47" fmla="*/ 23 h 52"/>
                  <a:gd name="T48" fmla="*/ 31 w 39"/>
                  <a:gd name="T49" fmla="*/ 18 h 52"/>
                  <a:gd name="T50" fmla="*/ 23 w 39"/>
                  <a:gd name="T51" fmla="*/ 18 h 52"/>
                  <a:gd name="T52" fmla="*/ 12 w 39"/>
                  <a:gd name="T53" fmla="*/ 18 h 52"/>
                  <a:gd name="T54" fmla="*/ 16 w 39"/>
                  <a:gd name="T55" fmla="*/ 9 h 52"/>
                  <a:gd name="T56" fmla="*/ 12 w 39"/>
                  <a:gd name="T57" fmla="*/ 14 h 52"/>
                  <a:gd name="T58" fmla="*/ 26 w 39"/>
                  <a:gd name="T59" fmla="*/ 14 h 52"/>
                  <a:gd name="T60" fmla="*/ 33 w 39"/>
                  <a:gd name="T61" fmla="*/ 14 h 52"/>
                  <a:gd name="T62" fmla="*/ 35 w 39"/>
                  <a:gd name="T63" fmla="*/ 10 h 52"/>
                  <a:gd name="T64" fmla="*/ 16 w 39"/>
                  <a:gd name="T65" fmla="*/ 9 h 52"/>
                  <a:gd name="T66" fmla="*/ 22 w 39"/>
                  <a:gd name="T67" fmla="*/ 0 h 52"/>
                  <a:gd name="T68" fmla="*/ 21 w 39"/>
                  <a:gd name="T69" fmla="*/ 0 h 52"/>
                  <a:gd name="T70" fmla="*/ 18 w 39"/>
                  <a:gd name="T71" fmla="*/ 6 h 52"/>
                  <a:gd name="T72" fmla="*/ 24 w 39"/>
                  <a:gd name="T73" fmla="*/ 6 h 52"/>
                  <a:gd name="T74" fmla="*/ 37 w 39"/>
                  <a:gd name="T75" fmla="*/ 7 h 52"/>
                  <a:gd name="T76" fmla="*/ 39 w 39"/>
                  <a:gd name="T77" fmla="*/ 2 h 52"/>
                  <a:gd name="T78" fmla="*/ 29 w 39"/>
                  <a:gd name="T79" fmla="*/ 1 h 52"/>
                  <a:gd name="T80" fmla="*/ 22 w 39"/>
                  <a:gd name="T8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52">
                    <a:moveTo>
                      <a:pt x="3" y="47"/>
                    </a:moveTo>
                    <a:cubicBezTo>
                      <a:pt x="4" y="49"/>
                      <a:pt x="5" y="50"/>
                      <a:pt x="6" y="52"/>
                    </a:cubicBezTo>
                    <a:cubicBezTo>
                      <a:pt x="7" y="52"/>
                      <a:pt x="9" y="52"/>
                      <a:pt x="11" y="52"/>
                    </a:cubicBezTo>
                    <a:cubicBezTo>
                      <a:pt x="12" y="51"/>
                      <a:pt x="13" y="49"/>
                      <a:pt x="14" y="47"/>
                    </a:cubicBezTo>
                    <a:cubicBezTo>
                      <a:pt x="10" y="47"/>
                      <a:pt x="7" y="47"/>
                      <a:pt x="3" y="47"/>
                    </a:cubicBezTo>
                    <a:moveTo>
                      <a:pt x="0" y="36"/>
                    </a:moveTo>
                    <a:cubicBezTo>
                      <a:pt x="0" y="38"/>
                      <a:pt x="1" y="41"/>
                      <a:pt x="2" y="43"/>
                    </a:cubicBezTo>
                    <a:cubicBezTo>
                      <a:pt x="7" y="43"/>
                      <a:pt x="12" y="43"/>
                      <a:pt x="16" y="44"/>
                    </a:cubicBezTo>
                    <a:cubicBezTo>
                      <a:pt x="18" y="41"/>
                      <a:pt x="19" y="39"/>
                      <a:pt x="21" y="37"/>
                    </a:cubicBezTo>
                    <a:cubicBezTo>
                      <a:pt x="15" y="37"/>
                      <a:pt x="7" y="36"/>
                      <a:pt x="0" y="36"/>
                    </a:cubicBezTo>
                    <a:moveTo>
                      <a:pt x="25" y="29"/>
                    </a:moveTo>
                    <a:cubicBezTo>
                      <a:pt x="19" y="29"/>
                      <a:pt x="11" y="29"/>
                      <a:pt x="3" y="30"/>
                    </a:cubicBezTo>
                    <a:cubicBezTo>
                      <a:pt x="2" y="31"/>
                      <a:pt x="2" y="32"/>
                      <a:pt x="1" y="32"/>
                    </a:cubicBezTo>
                    <a:cubicBezTo>
                      <a:pt x="9" y="33"/>
                      <a:pt x="16" y="33"/>
                      <a:pt x="23" y="34"/>
                    </a:cubicBezTo>
                    <a:cubicBezTo>
                      <a:pt x="24" y="32"/>
                      <a:pt x="24" y="30"/>
                      <a:pt x="25" y="29"/>
                    </a:cubicBezTo>
                    <a:moveTo>
                      <a:pt x="5" y="26"/>
                    </a:moveTo>
                    <a:cubicBezTo>
                      <a:pt x="5" y="27"/>
                      <a:pt x="4" y="28"/>
                      <a:pt x="4" y="28"/>
                    </a:cubicBezTo>
                    <a:cubicBezTo>
                      <a:pt x="11" y="28"/>
                      <a:pt x="19" y="28"/>
                      <a:pt x="26" y="28"/>
                    </a:cubicBezTo>
                    <a:cubicBezTo>
                      <a:pt x="26" y="27"/>
                      <a:pt x="26" y="27"/>
                      <a:pt x="27" y="27"/>
                    </a:cubicBezTo>
                    <a:cubicBezTo>
                      <a:pt x="19" y="27"/>
                      <a:pt x="12" y="26"/>
                      <a:pt x="5" y="26"/>
                    </a:cubicBezTo>
                    <a:moveTo>
                      <a:pt x="12" y="18"/>
                    </a:moveTo>
                    <a:cubicBezTo>
                      <a:pt x="11" y="18"/>
                      <a:pt x="11" y="18"/>
                      <a:pt x="10" y="18"/>
                    </a:cubicBezTo>
                    <a:cubicBezTo>
                      <a:pt x="9" y="20"/>
                      <a:pt x="8" y="22"/>
                      <a:pt x="6" y="24"/>
                    </a:cubicBezTo>
                    <a:cubicBezTo>
                      <a:pt x="13" y="24"/>
                      <a:pt x="21" y="23"/>
                      <a:pt x="29" y="23"/>
                    </a:cubicBezTo>
                    <a:cubicBezTo>
                      <a:pt x="29" y="21"/>
                      <a:pt x="30" y="20"/>
                      <a:pt x="31" y="18"/>
                    </a:cubicBezTo>
                    <a:cubicBezTo>
                      <a:pt x="29" y="18"/>
                      <a:pt x="26" y="18"/>
                      <a:pt x="23" y="18"/>
                    </a:cubicBezTo>
                    <a:cubicBezTo>
                      <a:pt x="19" y="18"/>
                      <a:pt x="16" y="18"/>
                      <a:pt x="12" y="18"/>
                    </a:cubicBezTo>
                    <a:moveTo>
                      <a:pt x="16" y="9"/>
                    </a:moveTo>
                    <a:cubicBezTo>
                      <a:pt x="15" y="11"/>
                      <a:pt x="14" y="13"/>
                      <a:pt x="12" y="14"/>
                    </a:cubicBezTo>
                    <a:cubicBezTo>
                      <a:pt x="17" y="14"/>
                      <a:pt x="22" y="14"/>
                      <a:pt x="26" y="14"/>
                    </a:cubicBezTo>
                    <a:cubicBezTo>
                      <a:pt x="29" y="14"/>
                      <a:pt x="31" y="14"/>
                      <a:pt x="33" y="14"/>
                    </a:cubicBezTo>
                    <a:cubicBezTo>
                      <a:pt x="34" y="13"/>
                      <a:pt x="35" y="12"/>
                      <a:pt x="35" y="10"/>
                    </a:cubicBezTo>
                    <a:cubicBezTo>
                      <a:pt x="29" y="10"/>
                      <a:pt x="23" y="9"/>
                      <a:pt x="16" y="9"/>
                    </a:cubicBezTo>
                    <a:moveTo>
                      <a:pt x="22" y="0"/>
                    </a:moveTo>
                    <a:cubicBezTo>
                      <a:pt x="22" y="0"/>
                      <a:pt x="22" y="0"/>
                      <a:pt x="21" y="0"/>
                    </a:cubicBezTo>
                    <a:cubicBezTo>
                      <a:pt x="20" y="2"/>
                      <a:pt x="19" y="4"/>
                      <a:pt x="18" y="6"/>
                    </a:cubicBezTo>
                    <a:cubicBezTo>
                      <a:pt x="20" y="6"/>
                      <a:pt x="22" y="6"/>
                      <a:pt x="24" y="6"/>
                    </a:cubicBezTo>
                    <a:cubicBezTo>
                      <a:pt x="29" y="7"/>
                      <a:pt x="33" y="7"/>
                      <a:pt x="37" y="7"/>
                    </a:cubicBezTo>
                    <a:cubicBezTo>
                      <a:pt x="38" y="5"/>
                      <a:pt x="38" y="3"/>
                      <a:pt x="39" y="2"/>
                    </a:cubicBezTo>
                    <a:cubicBezTo>
                      <a:pt x="36" y="1"/>
                      <a:pt x="32" y="1"/>
                      <a:pt x="29" y="1"/>
                    </a:cubicBezTo>
                    <a:cubicBezTo>
                      <a:pt x="27" y="0"/>
                      <a:pt x="24" y="0"/>
                      <a:pt x="22" y="0"/>
                    </a:cubicBezTo>
                  </a:path>
                </a:pathLst>
              </a:custGeom>
              <a:solidFill>
                <a:srgbClr val="4C0002"/>
              </a:solidFill>
              <a:ln>
                <a:noFill/>
              </a:ln>
            </p:spPr>
            <p:txBody>
              <a:bodyPr vert="horz" wrap="square" lIns="91440" tIns="45720" rIns="91440" bIns="45720" numCol="1" anchor="t" anchorCtr="0" compatLnSpc="1"/>
              <a:lstStyle/>
              <a:p>
                <a:endParaRPr lang="zh-CN" altLang="en-US"/>
              </a:p>
            </p:txBody>
          </p:sp>
          <p:sp>
            <p:nvSpPr>
              <p:cNvPr id="1869" name="Freeform 1556"/>
              <p:cNvSpPr/>
              <p:nvPr/>
            </p:nvSpPr>
            <p:spPr bwMode="auto">
              <a:xfrm>
                <a:off x="3210" y="3145"/>
                <a:ext cx="19" cy="29"/>
              </a:xfrm>
              <a:custGeom>
                <a:avLst/>
                <a:gdLst>
                  <a:gd name="T0" fmla="*/ 23 w 23"/>
                  <a:gd name="T1" fmla="*/ 0 h 35"/>
                  <a:gd name="T2" fmla="*/ 19 w 23"/>
                  <a:gd name="T3" fmla="*/ 0 h 35"/>
                  <a:gd name="T4" fmla="*/ 0 w 23"/>
                  <a:gd name="T5" fmla="*/ 35 h 35"/>
                  <a:gd name="T6" fmla="*/ 12 w 23"/>
                  <a:gd name="T7" fmla="*/ 21 h 35"/>
                  <a:gd name="T8" fmla="*/ 23 w 23"/>
                  <a:gd name="T9" fmla="*/ 0 h 35"/>
                </a:gdLst>
                <a:ahLst/>
                <a:cxnLst>
                  <a:cxn ang="0">
                    <a:pos x="T0" y="T1"/>
                  </a:cxn>
                  <a:cxn ang="0">
                    <a:pos x="T2" y="T3"/>
                  </a:cxn>
                  <a:cxn ang="0">
                    <a:pos x="T4" y="T5"/>
                  </a:cxn>
                  <a:cxn ang="0">
                    <a:pos x="T6" y="T7"/>
                  </a:cxn>
                  <a:cxn ang="0">
                    <a:pos x="T8" y="T9"/>
                  </a:cxn>
                </a:cxnLst>
                <a:rect l="0" t="0" r="r" b="b"/>
                <a:pathLst>
                  <a:path w="23" h="35">
                    <a:moveTo>
                      <a:pt x="23" y="0"/>
                    </a:moveTo>
                    <a:cubicBezTo>
                      <a:pt x="22" y="0"/>
                      <a:pt x="20" y="0"/>
                      <a:pt x="19" y="0"/>
                    </a:cubicBezTo>
                    <a:cubicBezTo>
                      <a:pt x="13" y="12"/>
                      <a:pt x="7" y="23"/>
                      <a:pt x="0" y="35"/>
                    </a:cubicBezTo>
                    <a:cubicBezTo>
                      <a:pt x="4" y="31"/>
                      <a:pt x="8" y="26"/>
                      <a:pt x="12" y="21"/>
                    </a:cubicBezTo>
                    <a:cubicBezTo>
                      <a:pt x="16" y="14"/>
                      <a:pt x="20" y="7"/>
                      <a:pt x="23" y="0"/>
                    </a:cubicBezTo>
                  </a:path>
                </a:pathLst>
              </a:custGeom>
              <a:solidFill>
                <a:srgbClr val="640207"/>
              </a:solidFill>
              <a:ln>
                <a:noFill/>
              </a:ln>
            </p:spPr>
            <p:txBody>
              <a:bodyPr vert="horz" wrap="square" lIns="91440" tIns="45720" rIns="91440" bIns="45720" numCol="1" anchor="t" anchorCtr="0" compatLnSpc="1"/>
              <a:lstStyle/>
              <a:p>
                <a:endParaRPr lang="zh-CN" altLang="en-US"/>
              </a:p>
            </p:txBody>
          </p:sp>
          <p:sp>
            <p:nvSpPr>
              <p:cNvPr id="1870" name="Freeform 1557"/>
              <p:cNvSpPr>
                <a:spLocks noEditPoints="1"/>
              </p:cNvSpPr>
              <p:nvPr/>
            </p:nvSpPr>
            <p:spPr bwMode="auto">
              <a:xfrm>
                <a:off x="3172" y="3145"/>
                <a:ext cx="42" cy="50"/>
              </a:xfrm>
              <a:custGeom>
                <a:avLst/>
                <a:gdLst>
                  <a:gd name="T0" fmla="*/ 2 w 50"/>
                  <a:gd name="T1" fmla="*/ 58 h 61"/>
                  <a:gd name="T2" fmla="*/ 0 w 50"/>
                  <a:gd name="T3" fmla="*/ 61 h 61"/>
                  <a:gd name="T4" fmla="*/ 3 w 50"/>
                  <a:gd name="T5" fmla="*/ 61 h 61"/>
                  <a:gd name="T6" fmla="*/ 14 w 50"/>
                  <a:gd name="T7" fmla="*/ 59 h 61"/>
                  <a:gd name="T8" fmla="*/ 2 w 50"/>
                  <a:gd name="T9" fmla="*/ 58 h 61"/>
                  <a:gd name="T10" fmla="*/ 21 w 50"/>
                  <a:gd name="T11" fmla="*/ 50 h 61"/>
                  <a:gd name="T12" fmla="*/ 15 w 50"/>
                  <a:gd name="T13" fmla="*/ 50 h 61"/>
                  <a:gd name="T14" fmla="*/ 7 w 50"/>
                  <a:gd name="T15" fmla="*/ 50 h 61"/>
                  <a:gd name="T16" fmla="*/ 4 w 50"/>
                  <a:gd name="T17" fmla="*/ 55 h 61"/>
                  <a:gd name="T18" fmla="*/ 16 w 50"/>
                  <a:gd name="T19" fmla="*/ 57 h 61"/>
                  <a:gd name="T20" fmla="*/ 21 w 50"/>
                  <a:gd name="T21" fmla="*/ 50 h 61"/>
                  <a:gd name="T22" fmla="*/ 33 w 50"/>
                  <a:gd name="T23" fmla="*/ 30 h 61"/>
                  <a:gd name="T24" fmla="*/ 19 w 50"/>
                  <a:gd name="T25" fmla="*/ 30 h 61"/>
                  <a:gd name="T26" fmla="*/ 15 w 50"/>
                  <a:gd name="T27" fmla="*/ 36 h 61"/>
                  <a:gd name="T28" fmla="*/ 19 w 50"/>
                  <a:gd name="T29" fmla="*/ 37 h 61"/>
                  <a:gd name="T30" fmla="*/ 14 w 50"/>
                  <a:gd name="T31" fmla="*/ 38 h 61"/>
                  <a:gd name="T32" fmla="*/ 9 w 50"/>
                  <a:gd name="T33" fmla="*/ 46 h 61"/>
                  <a:gd name="T34" fmla="*/ 22 w 50"/>
                  <a:gd name="T35" fmla="*/ 48 h 61"/>
                  <a:gd name="T36" fmla="*/ 33 w 50"/>
                  <a:gd name="T37" fmla="*/ 30 h 61"/>
                  <a:gd name="T38" fmla="*/ 39 w 50"/>
                  <a:gd name="T39" fmla="*/ 20 h 61"/>
                  <a:gd name="T40" fmla="*/ 24 w 50"/>
                  <a:gd name="T41" fmla="*/ 20 h 61"/>
                  <a:gd name="T42" fmla="*/ 21 w 50"/>
                  <a:gd name="T43" fmla="*/ 25 h 61"/>
                  <a:gd name="T44" fmla="*/ 32 w 50"/>
                  <a:gd name="T45" fmla="*/ 26 h 61"/>
                  <a:gd name="T46" fmla="*/ 20 w 50"/>
                  <a:gd name="T47" fmla="*/ 28 h 61"/>
                  <a:gd name="T48" fmla="*/ 19 w 50"/>
                  <a:gd name="T49" fmla="*/ 30 h 61"/>
                  <a:gd name="T50" fmla="*/ 34 w 50"/>
                  <a:gd name="T51" fmla="*/ 30 h 61"/>
                  <a:gd name="T52" fmla="*/ 39 w 50"/>
                  <a:gd name="T53" fmla="*/ 20 h 61"/>
                  <a:gd name="T54" fmla="*/ 32 w 50"/>
                  <a:gd name="T55" fmla="*/ 4 h 61"/>
                  <a:gd name="T56" fmla="*/ 30 w 50"/>
                  <a:gd name="T57" fmla="*/ 9 h 61"/>
                  <a:gd name="T58" fmla="*/ 40 w 50"/>
                  <a:gd name="T59" fmla="*/ 10 h 61"/>
                  <a:gd name="T60" fmla="*/ 44 w 50"/>
                  <a:gd name="T61" fmla="*/ 10 h 61"/>
                  <a:gd name="T62" fmla="*/ 44 w 50"/>
                  <a:gd name="T63" fmla="*/ 10 h 61"/>
                  <a:gd name="T64" fmla="*/ 44 w 50"/>
                  <a:gd name="T65" fmla="*/ 10 h 61"/>
                  <a:gd name="T66" fmla="*/ 28 w 50"/>
                  <a:gd name="T67" fmla="*/ 12 h 61"/>
                  <a:gd name="T68" fmla="*/ 26 w 50"/>
                  <a:gd name="T69" fmla="*/ 17 h 61"/>
                  <a:gd name="T70" fmla="*/ 39 w 50"/>
                  <a:gd name="T71" fmla="*/ 19 h 61"/>
                  <a:gd name="T72" fmla="*/ 47 w 50"/>
                  <a:gd name="T73" fmla="*/ 5 h 61"/>
                  <a:gd name="T74" fmla="*/ 45 w 50"/>
                  <a:gd name="T75" fmla="*/ 5 h 61"/>
                  <a:gd name="T76" fmla="*/ 32 w 50"/>
                  <a:gd name="T77" fmla="*/ 4 h 61"/>
                  <a:gd name="T78" fmla="*/ 50 w 50"/>
                  <a:gd name="T79" fmla="*/ 0 h 61"/>
                  <a:gd name="T80" fmla="*/ 34 w 50"/>
                  <a:gd name="T81" fmla="*/ 1 h 61"/>
                  <a:gd name="T82" fmla="*/ 34 w 50"/>
                  <a:gd name="T83" fmla="*/ 1 h 61"/>
                  <a:gd name="T84" fmla="*/ 49 w 50"/>
                  <a:gd name="T85" fmla="*/ 2 h 61"/>
                  <a:gd name="T86" fmla="*/ 50 w 50"/>
                  <a:gd name="T8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61">
                    <a:moveTo>
                      <a:pt x="2" y="58"/>
                    </a:moveTo>
                    <a:cubicBezTo>
                      <a:pt x="2" y="59"/>
                      <a:pt x="1" y="60"/>
                      <a:pt x="0" y="61"/>
                    </a:cubicBezTo>
                    <a:cubicBezTo>
                      <a:pt x="1" y="61"/>
                      <a:pt x="2" y="61"/>
                      <a:pt x="3" y="61"/>
                    </a:cubicBezTo>
                    <a:cubicBezTo>
                      <a:pt x="6" y="61"/>
                      <a:pt x="10" y="60"/>
                      <a:pt x="14" y="59"/>
                    </a:cubicBezTo>
                    <a:cubicBezTo>
                      <a:pt x="11" y="59"/>
                      <a:pt x="7" y="58"/>
                      <a:pt x="2" y="58"/>
                    </a:cubicBezTo>
                    <a:moveTo>
                      <a:pt x="21" y="50"/>
                    </a:moveTo>
                    <a:cubicBezTo>
                      <a:pt x="20" y="50"/>
                      <a:pt x="17" y="50"/>
                      <a:pt x="15" y="50"/>
                    </a:cubicBezTo>
                    <a:cubicBezTo>
                      <a:pt x="13" y="50"/>
                      <a:pt x="10" y="50"/>
                      <a:pt x="7" y="50"/>
                    </a:cubicBezTo>
                    <a:cubicBezTo>
                      <a:pt x="6" y="51"/>
                      <a:pt x="5" y="53"/>
                      <a:pt x="4" y="55"/>
                    </a:cubicBezTo>
                    <a:cubicBezTo>
                      <a:pt x="8" y="56"/>
                      <a:pt x="13" y="56"/>
                      <a:pt x="16" y="57"/>
                    </a:cubicBezTo>
                    <a:cubicBezTo>
                      <a:pt x="18" y="55"/>
                      <a:pt x="20" y="52"/>
                      <a:pt x="21" y="50"/>
                    </a:cubicBezTo>
                    <a:moveTo>
                      <a:pt x="33" y="30"/>
                    </a:moveTo>
                    <a:cubicBezTo>
                      <a:pt x="29" y="30"/>
                      <a:pt x="24" y="30"/>
                      <a:pt x="19" y="30"/>
                    </a:cubicBezTo>
                    <a:cubicBezTo>
                      <a:pt x="18" y="32"/>
                      <a:pt x="16" y="34"/>
                      <a:pt x="15" y="36"/>
                    </a:cubicBezTo>
                    <a:cubicBezTo>
                      <a:pt x="16" y="37"/>
                      <a:pt x="18" y="37"/>
                      <a:pt x="19" y="37"/>
                    </a:cubicBezTo>
                    <a:cubicBezTo>
                      <a:pt x="18" y="38"/>
                      <a:pt x="16" y="38"/>
                      <a:pt x="14" y="38"/>
                    </a:cubicBezTo>
                    <a:cubicBezTo>
                      <a:pt x="13" y="41"/>
                      <a:pt x="11" y="44"/>
                      <a:pt x="9" y="46"/>
                    </a:cubicBezTo>
                    <a:cubicBezTo>
                      <a:pt x="14" y="47"/>
                      <a:pt x="18" y="47"/>
                      <a:pt x="22" y="48"/>
                    </a:cubicBezTo>
                    <a:cubicBezTo>
                      <a:pt x="26" y="42"/>
                      <a:pt x="30" y="36"/>
                      <a:pt x="33" y="30"/>
                    </a:cubicBezTo>
                    <a:moveTo>
                      <a:pt x="39" y="20"/>
                    </a:moveTo>
                    <a:cubicBezTo>
                      <a:pt x="36" y="20"/>
                      <a:pt x="31" y="20"/>
                      <a:pt x="24" y="20"/>
                    </a:cubicBezTo>
                    <a:cubicBezTo>
                      <a:pt x="23" y="22"/>
                      <a:pt x="22" y="23"/>
                      <a:pt x="21" y="25"/>
                    </a:cubicBezTo>
                    <a:cubicBezTo>
                      <a:pt x="25" y="25"/>
                      <a:pt x="29" y="26"/>
                      <a:pt x="32" y="26"/>
                    </a:cubicBezTo>
                    <a:cubicBezTo>
                      <a:pt x="31" y="28"/>
                      <a:pt x="26" y="28"/>
                      <a:pt x="20" y="28"/>
                    </a:cubicBezTo>
                    <a:cubicBezTo>
                      <a:pt x="19" y="29"/>
                      <a:pt x="19" y="29"/>
                      <a:pt x="19" y="30"/>
                    </a:cubicBezTo>
                    <a:cubicBezTo>
                      <a:pt x="24" y="30"/>
                      <a:pt x="29" y="30"/>
                      <a:pt x="34" y="30"/>
                    </a:cubicBezTo>
                    <a:cubicBezTo>
                      <a:pt x="35" y="26"/>
                      <a:pt x="37" y="23"/>
                      <a:pt x="39" y="20"/>
                    </a:cubicBezTo>
                    <a:moveTo>
                      <a:pt x="32" y="4"/>
                    </a:moveTo>
                    <a:cubicBezTo>
                      <a:pt x="32" y="6"/>
                      <a:pt x="31" y="8"/>
                      <a:pt x="30" y="9"/>
                    </a:cubicBezTo>
                    <a:cubicBezTo>
                      <a:pt x="33" y="10"/>
                      <a:pt x="37" y="10"/>
                      <a:pt x="40" y="10"/>
                    </a:cubicBezTo>
                    <a:cubicBezTo>
                      <a:pt x="41" y="10"/>
                      <a:pt x="43" y="10"/>
                      <a:pt x="44" y="10"/>
                    </a:cubicBezTo>
                    <a:cubicBezTo>
                      <a:pt x="44" y="10"/>
                      <a:pt x="44" y="10"/>
                      <a:pt x="44" y="10"/>
                    </a:cubicBezTo>
                    <a:cubicBezTo>
                      <a:pt x="44" y="10"/>
                      <a:pt x="44" y="10"/>
                      <a:pt x="44" y="10"/>
                    </a:cubicBezTo>
                    <a:cubicBezTo>
                      <a:pt x="42" y="12"/>
                      <a:pt x="36" y="12"/>
                      <a:pt x="28" y="12"/>
                    </a:cubicBezTo>
                    <a:cubicBezTo>
                      <a:pt x="28" y="14"/>
                      <a:pt x="27" y="15"/>
                      <a:pt x="26" y="17"/>
                    </a:cubicBezTo>
                    <a:cubicBezTo>
                      <a:pt x="31" y="17"/>
                      <a:pt x="36" y="18"/>
                      <a:pt x="39" y="19"/>
                    </a:cubicBezTo>
                    <a:cubicBezTo>
                      <a:pt x="42" y="14"/>
                      <a:pt x="45" y="10"/>
                      <a:pt x="47" y="5"/>
                    </a:cubicBezTo>
                    <a:cubicBezTo>
                      <a:pt x="47" y="5"/>
                      <a:pt x="46" y="5"/>
                      <a:pt x="45" y="5"/>
                    </a:cubicBezTo>
                    <a:cubicBezTo>
                      <a:pt x="41" y="5"/>
                      <a:pt x="37" y="5"/>
                      <a:pt x="32" y="4"/>
                    </a:cubicBezTo>
                    <a:moveTo>
                      <a:pt x="50" y="0"/>
                    </a:moveTo>
                    <a:cubicBezTo>
                      <a:pt x="45" y="0"/>
                      <a:pt x="39" y="1"/>
                      <a:pt x="34" y="1"/>
                    </a:cubicBezTo>
                    <a:cubicBezTo>
                      <a:pt x="34" y="1"/>
                      <a:pt x="34" y="1"/>
                      <a:pt x="34" y="1"/>
                    </a:cubicBezTo>
                    <a:cubicBezTo>
                      <a:pt x="39" y="2"/>
                      <a:pt x="44" y="2"/>
                      <a:pt x="49" y="2"/>
                    </a:cubicBezTo>
                    <a:cubicBezTo>
                      <a:pt x="49" y="2"/>
                      <a:pt x="49" y="1"/>
                      <a:pt x="50" y="0"/>
                    </a:cubicBezTo>
                  </a:path>
                </a:pathLst>
              </a:custGeom>
              <a:solidFill>
                <a:srgbClr val="4C0002"/>
              </a:solidFill>
              <a:ln>
                <a:noFill/>
              </a:ln>
            </p:spPr>
            <p:txBody>
              <a:bodyPr vert="horz" wrap="square" lIns="91440" tIns="45720" rIns="91440" bIns="45720" numCol="1" anchor="t" anchorCtr="0" compatLnSpc="1"/>
              <a:lstStyle/>
              <a:p>
                <a:endParaRPr lang="zh-CN" altLang="en-US"/>
              </a:p>
            </p:txBody>
          </p:sp>
          <p:sp>
            <p:nvSpPr>
              <p:cNvPr id="1871" name="Freeform 1558"/>
              <p:cNvSpPr>
                <a:spLocks noEditPoints="1"/>
              </p:cNvSpPr>
              <p:nvPr/>
            </p:nvSpPr>
            <p:spPr bwMode="auto">
              <a:xfrm>
                <a:off x="3113" y="3150"/>
                <a:ext cx="27" cy="30"/>
              </a:xfrm>
              <a:custGeom>
                <a:avLst/>
                <a:gdLst>
                  <a:gd name="T0" fmla="*/ 9 w 33"/>
                  <a:gd name="T1" fmla="*/ 29 h 36"/>
                  <a:gd name="T2" fmla="*/ 5 w 33"/>
                  <a:gd name="T3" fmla="*/ 30 h 36"/>
                  <a:gd name="T4" fmla="*/ 1 w 33"/>
                  <a:gd name="T5" fmla="*/ 34 h 36"/>
                  <a:gd name="T6" fmla="*/ 0 w 33"/>
                  <a:gd name="T7" fmla="*/ 36 h 36"/>
                  <a:gd name="T8" fmla="*/ 9 w 33"/>
                  <a:gd name="T9" fmla="*/ 29 h 36"/>
                  <a:gd name="T10" fmla="*/ 27 w 33"/>
                  <a:gd name="T11" fmla="*/ 14 h 36"/>
                  <a:gd name="T12" fmla="*/ 19 w 33"/>
                  <a:gd name="T13" fmla="*/ 15 h 36"/>
                  <a:gd name="T14" fmla="*/ 18 w 33"/>
                  <a:gd name="T15" fmla="*/ 15 h 36"/>
                  <a:gd name="T16" fmla="*/ 8 w 33"/>
                  <a:gd name="T17" fmla="*/ 27 h 36"/>
                  <a:gd name="T18" fmla="*/ 13 w 33"/>
                  <a:gd name="T19" fmla="*/ 26 h 36"/>
                  <a:gd name="T20" fmla="*/ 27 w 33"/>
                  <a:gd name="T21" fmla="*/ 14 h 36"/>
                  <a:gd name="T22" fmla="*/ 32 w 33"/>
                  <a:gd name="T23" fmla="*/ 2 h 36"/>
                  <a:gd name="T24" fmla="*/ 32 w 33"/>
                  <a:gd name="T25" fmla="*/ 2 h 36"/>
                  <a:gd name="T26" fmla="*/ 29 w 33"/>
                  <a:gd name="T27" fmla="*/ 2 h 36"/>
                  <a:gd name="T28" fmla="*/ 18 w 33"/>
                  <a:gd name="T29" fmla="*/ 14 h 36"/>
                  <a:gd name="T30" fmla="*/ 27 w 33"/>
                  <a:gd name="T31" fmla="*/ 14 h 36"/>
                  <a:gd name="T32" fmla="*/ 32 w 33"/>
                  <a:gd name="T33" fmla="*/ 2 h 36"/>
                  <a:gd name="T34" fmla="*/ 31 w 33"/>
                  <a:gd name="T35" fmla="*/ 0 h 36"/>
                  <a:gd name="T36" fmla="*/ 29 w 33"/>
                  <a:gd name="T37" fmla="*/ 2 h 36"/>
                  <a:gd name="T38" fmla="*/ 32 w 33"/>
                  <a:gd name="T39" fmla="*/ 2 h 36"/>
                  <a:gd name="T40" fmla="*/ 32 w 33"/>
                  <a:gd name="T41" fmla="*/ 1 h 36"/>
                  <a:gd name="T42" fmla="*/ 31 w 33"/>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6">
                    <a:moveTo>
                      <a:pt x="9" y="29"/>
                    </a:moveTo>
                    <a:cubicBezTo>
                      <a:pt x="7" y="30"/>
                      <a:pt x="6" y="30"/>
                      <a:pt x="5" y="30"/>
                    </a:cubicBezTo>
                    <a:cubicBezTo>
                      <a:pt x="4" y="31"/>
                      <a:pt x="3" y="32"/>
                      <a:pt x="1" y="34"/>
                    </a:cubicBezTo>
                    <a:cubicBezTo>
                      <a:pt x="1" y="34"/>
                      <a:pt x="0" y="35"/>
                      <a:pt x="0" y="36"/>
                    </a:cubicBezTo>
                    <a:cubicBezTo>
                      <a:pt x="3" y="33"/>
                      <a:pt x="6" y="31"/>
                      <a:pt x="9" y="29"/>
                    </a:cubicBezTo>
                    <a:moveTo>
                      <a:pt x="27" y="14"/>
                    </a:moveTo>
                    <a:cubicBezTo>
                      <a:pt x="24" y="14"/>
                      <a:pt x="21" y="15"/>
                      <a:pt x="19" y="15"/>
                    </a:cubicBezTo>
                    <a:cubicBezTo>
                      <a:pt x="18" y="15"/>
                      <a:pt x="18" y="15"/>
                      <a:pt x="18" y="15"/>
                    </a:cubicBezTo>
                    <a:cubicBezTo>
                      <a:pt x="15" y="19"/>
                      <a:pt x="11" y="23"/>
                      <a:pt x="8" y="27"/>
                    </a:cubicBezTo>
                    <a:cubicBezTo>
                      <a:pt x="9" y="27"/>
                      <a:pt x="11" y="27"/>
                      <a:pt x="13" y="26"/>
                    </a:cubicBezTo>
                    <a:cubicBezTo>
                      <a:pt x="19" y="22"/>
                      <a:pt x="23" y="18"/>
                      <a:pt x="27" y="14"/>
                    </a:cubicBezTo>
                    <a:moveTo>
                      <a:pt x="32" y="2"/>
                    </a:moveTo>
                    <a:cubicBezTo>
                      <a:pt x="32" y="2"/>
                      <a:pt x="32" y="2"/>
                      <a:pt x="32" y="2"/>
                    </a:cubicBezTo>
                    <a:cubicBezTo>
                      <a:pt x="29" y="2"/>
                      <a:pt x="29" y="2"/>
                      <a:pt x="29" y="2"/>
                    </a:cubicBezTo>
                    <a:cubicBezTo>
                      <a:pt x="26" y="6"/>
                      <a:pt x="22" y="10"/>
                      <a:pt x="18" y="14"/>
                    </a:cubicBezTo>
                    <a:cubicBezTo>
                      <a:pt x="21" y="14"/>
                      <a:pt x="24" y="14"/>
                      <a:pt x="27" y="14"/>
                    </a:cubicBezTo>
                    <a:cubicBezTo>
                      <a:pt x="32" y="9"/>
                      <a:pt x="33" y="5"/>
                      <a:pt x="32" y="2"/>
                    </a:cubicBezTo>
                    <a:moveTo>
                      <a:pt x="31" y="0"/>
                    </a:moveTo>
                    <a:cubicBezTo>
                      <a:pt x="30" y="1"/>
                      <a:pt x="30" y="1"/>
                      <a:pt x="29" y="2"/>
                    </a:cubicBezTo>
                    <a:cubicBezTo>
                      <a:pt x="30" y="2"/>
                      <a:pt x="31" y="2"/>
                      <a:pt x="32" y="2"/>
                    </a:cubicBezTo>
                    <a:cubicBezTo>
                      <a:pt x="32" y="1"/>
                      <a:pt x="32" y="1"/>
                      <a:pt x="32" y="1"/>
                    </a:cubicBezTo>
                    <a:cubicBezTo>
                      <a:pt x="32" y="1"/>
                      <a:pt x="31" y="0"/>
                      <a:pt x="31"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872" name="Freeform 1559"/>
              <p:cNvSpPr>
                <a:spLocks noEditPoints="1"/>
              </p:cNvSpPr>
              <p:nvPr/>
            </p:nvSpPr>
            <p:spPr bwMode="auto">
              <a:xfrm>
                <a:off x="3056" y="3148"/>
                <a:ext cx="82" cy="60"/>
              </a:xfrm>
              <a:custGeom>
                <a:avLst/>
                <a:gdLst>
                  <a:gd name="T0" fmla="*/ 73 w 99"/>
                  <a:gd name="T1" fmla="*/ 32 h 72"/>
                  <a:gd name="T2" fmla="*/ 35 w 99"/>
                  <a:gd name="T3" fmla="*/ 35 h 72"/>
                  <a:gd name="T4" fmla="*/ 34 w 99"/>
                  <a:gd name="T5" fmla="*/ 36 h 72"/>
                  <a:gd name="T6" fmla="*/ 0 w 99"/>
                  <a:gd name="T7" fmla="*/ 72 h 72"/>
                  <a:gd name="T8" fmla="*/ 1 w 99"/>
                  <a:gd name="T9" fmla="*/ 72 h 72"/>
                  <a:gd name="T10" fmla="*/ 43 w 99"/>
                  <a:gd name="T11" fmla="*/ 52 h 72"/>
                  <a:gd name="T12" fmla="*/ 38 w 99"/>
                  <a:gd name="T13" fmla="*/ 52 h 72"/>
                  <a:gd name="T14" fmla="*/ 43 w 99"/>
                  <a:gd name="T15" fmla="*/ 52 h 72"/>
                  <a:gd name="T16" fmla="*/ 55 w 99"/>
                  <a:gd name="T17" fmla="*/ 45 h 72"/>
                  <a:gd name="T18" fmla="*/ 55 w 99"/>
                  <a:gd name="T19" fmla="*/ 45 h 72"/>
                  <a:gd name="T20" fmla="*/ 56 w 99"/>
                  <a:gd name="T21" fmla="*/ 45 h 72"/>
                  <a:gd name="T22" fmla="*/ 68 w 99"/>
                  <a:gd name="T23" fmla="*/ 38 h 72"/>
                  <a:gd name="T24" fmla="*/ 69 w 99"/>
                  <a:gd name="T25" fmla="*/ 36 h 72"/>
                  <a:gd name="T26" fmla="*/ 73 w 99"/>
                  <a:gd name="T27" fmla="*/ 32 h 72"/>
                  <a:gd name="T28" fmla="*/ 92 w 99"/>
                  <a:gd name="T29" fmla="*/ 0 h 72"/>
                  <a:gd name="T30" fmla="*/ 52 w 99"/>
                  <a:gd name="T31" fmla="*/ 22 h 72"/>
                  <a:gd name="T32" fmla="*/ 40 w 99"/>
                  <a:gd name="T33" fmla="*/ 31 h 72"/>
                  <a:gd name="T34" fmla="*/ 76 w 99"/>
                  <a:gd name="T35" fmla="*/ 29 h 72"/>
                  <a:gd name="T36" fmla="*/ 86 w 99"/>
                  <a:gd name="T37" fmla="*/ 17 h 72"/>
                  <a:gd name="T38" fmla="*/ 75 w 99"/>
                  <a:gd name="T39" fmla="*/ 17 h 72"/>
                  <a:gd name="T40" fmla="*/ 81 w 99"/>
                  <a:gd name="T41" fmla="*/ 17 h 72"/>
                  <a:gd name="T42" fmla="*/ 86 w 99"/>
                  <a:gd name="T43" fmla="*/ 16 h 72"/>
                  <a:gd name="T44" fmla="*/ 97 w 99"/>
                  <a:gd name="T45" fmla="*/ 4 h 72"/>
                  <a:gd name="T46" fmla="*/ 89 w 99"/>
                  <a:gd name="T47" fmla="*/ 4 h 72"/>
                  <a:gd name="T48" fmla="*/ 95 w 99"/>
                  <a:gd name="T49" fmla="*/ 4 h 72"/>
                  <a:gd name="T50" fmla="*/ 97 w 99"/>
                  <a:gd name="T51" fmla="*/ 4 h 72"/>
                  <a:gd name="T52" fmla="*/ 99 w 99"/>
                  <a:gd name="T53" fmla="*/ 2 h 72"/>
                  <a:gd name="T54" fmla="*/ 92 w 99"/>
                  <a:gd name="T5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72">
                    <a:moveTo>
                      <a:pt x="73" y="32"/>
                    </a:moveTo>
                    <a:cubicBezTo>
                      <a:pt x="61" y="33"/>
                      <a:pt x="49" y="34"/>
                      <a:pt x="35" y="35"/>
                    </a:cubicBezTo>
                    <a:cubicBezTo>
                      <a:pt x="35" y="35"/>
                      <a:pt x="34" y="36"/>
                      <a:pt x="34" y="36"/>
                    </a:cubicBezTo>
                    <a:cubicBezTo>
                      <a:pt x="26" y="46"/>
                      <a:pt x="14" y="59"/>
                      <a:pt x="0" y="72"/>
                    </a:cubicBezTo>
                    <a:cubicBezTo>
                      <a:pt x="0" y="72"/>
                      <a:pt x="1" y="72"/>
                      <a:pt x="1" y="72"/>
                    </a:cubicBezTo>
                    <a:cubicBezTo>
                      <a:pt x="17" y="66"/>
                      <a:pt x="30" y="59"/>
                      <a:pt x="43" y="52"/>
                    </a:cubicBezTo>
                    <a:cubicBezTo>
                      <a:pt x="38" y="52"/>
                      <a:pt x="38" y="52"/>
                      <a:pt x="38" y="52"/>
                    </a:cubicBezTo>
                    <a:cubicBezTo>
                      <a:pt x="43" y="52"/>
                      <a:pt x="43" y="52"/>
                      <a:pt x="43" y="52"/>
                    </a:cubicBezTo>
                    <a:cubicBezTo>
                      <a:pt x="47" y="50"/>
                      <a:pt x="51" y="47"/>
                      <a:pt x="55" y="45"/>
                    </a:cubicBezTo>
                    <a:cubicBezTo>
                      <a:pt x="55" y="45"/>
                      <a:pt x="55" y="45"/>
                      <a:pt x="55" y="45"/>
                    </a:cubicBezTo>
                    <a:cubicBezTo>
                      <a:pt x="56" y="45"/>
                      <a:pt x="56" y="45"/>
                      <a:pt x="56" y="45"/>
                    </a:cubicBezTo>
                    <a:cubicBezTo>
                      <a:pt x="60" y="42"/>
                      <a:pt x="64" y="40"/>
                      <a:pt x="68" y="38"/>
                    </a:cubicBezTo>
                    <a:cubicBezTo>
                      <a:pt x="68" y="37"/>
                      <a:pt x="69" y="36"/>
                      <a:pt x="69" y="36"/>
                    </a:cubicBezTo>
                    <a:cubicBezTo>
                      <a:pt x="71" y="34"/>
                      <a:pt x="72" y="33"/>
                      <a:pt x="73" y="32"/>
                    </a:cubicBezTo>
                    <a:moveTo>
                      <a:pt x="92" y="0"/>
                    </a:moveTo>
                    <a:cubicBezTo>
                      <a:pt x="80" y="7"/>
                      <a:pt x="67" y="14"/>
                      <a:pt x="52" y="22"/>
                    </a:cubicBezTo>
                    <a:cubicBezTo>
                      <a:pt x="49" y="25"/>
                      <a:pt x="45" y="28"/>
                      <a:pt x="40" y="31"/>
                    </a:cubicBezTo>
                    <a:cubicBezTo>
                      <a:pt x="52" y="30"/>
                      <a:pt x="64" y="29"/>
                      <a:pt x="76" y="29"/>
                    </a:cubicBezTo>
                    <a:cubicBezTo>
                      <a:pt x="79" y="25"/>
                      <a:pt x="83" y="21"/>
                      <a:pt x="86" y="17"/>
                    </a:cubicBezTo>
                    <a:cubicBezTo>
                      <a:pt x="75" y="17"/>
                      <a:pt x="75" y="17"/>
                      <a:pt x="75" y="17"/>
                    </a:cubicBezTo>
                    <a:cubicBezTo>
                      <a:pt x="81" y="17"/>
                      <a:pt x="81" y="17"/>
                      <a:pt x="81" y="17"/>
                    </a:cubicBezTo>
                    <a:cubicBezTo>
                      <a:pt x="83" y="17"/>
                      <a:pt x="85" y="17"/>
                      <a:pt x="86" y="16"/>
                    </a:cubicBezTo>
                    <a:cubicBezTo>
                      <a:pt x="90" y="12"/>
                      <a:pt x="94" y="8"/>
                      <a:pt x="97" y="4"/>
                    </a:cubicBezTo>
                    <a:cubicBezTo>
                      <a:pt x="89" y="4"/>
                      <a:pt x="89" y="4"/>
                      <a:pt x="89" y="4"/>
                    </a:cubicBezTo>
                    <a:cubicBezTo>
                      <a:pt x="95" y="4"/>
                      <a:pt x="95" y="4"/>
                      <a:pt x="95" y="4"/>
                    </a:cubicBezTo>
                    <a:cubicBezTo>
                      <a:pt x="96" y="4"/>
                      <a:pt x="97" y="4"/>
                      <a:pt x="97" y="4"/>
                    </a:cubicBezTo>
                    <a:cubicBezTo>
                      <a:pt x="98" y="3"/>
                      <a:pt x="98" y="3"/>
                      <a:pt x="99" y="2"/>
                    </a:cubicBezTo>
                    <a:cubicBezTo>
                      <a:pt x="97" y="1"/>
                      <a:pt x="95" y="0"/>
                      <a:pt x="92"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873" name="Freeform 1560"/>
              <p:cNvSpPr>
                <a:spLocks noEditPoints="1"/>
              </p:cNvSpPr>
              <p:nvPr/>
            </p:nvSpPr>
            <p:spPr bwMode="auto">
              <a:xfrm>
                <a:off x="3084" y="3166"/>
                <a:ext cx="15" cy="12"/>
              </a:xfrm>
              <a:custGeom>
                <a:avLst/>
                <a:gdLst>
                  <a:gd name="T0" fmla="*/ 1 w 18"/>
                  <a:gd name="T1" fmla="*/ 13 h 14"/>
                  <a:gd name="T2" fmla="*/ 1 w 18"/>
                  <a:gd name="T3" fmla="*/ 13 h 14"/>
                  <a:gd name="T4" fmla="*/ 0 w 18"/>
                  <a:gd name="T5" fmla="*/ 14 h 14"/>
                  <a:gd name="T6" fmla="*/ 1 w 18"/>
                  <a:gd name="T7" fmla="*/ 13 h 14"/>
                  <a:gd name="T8" fmla="*/ 18 w 18"/>
                  <a:gd name="T9" fmla="*/ 0 h 14"/>
                  <a:gd name="T10" fmla="*/ 6 w 18"/>
                  <a:gd name="T11" fmla="*/ 6 h 14"/>
                  <a:gd name="T12" fmla="*/ 4 w 18"/>
                  <a:gd name="T13" fmla="*/ 9 h 14"/>
                  <a:gd name="T14" fmla="*/ 6 w 18"/>
                  <a:gd name="T15" fmla="*/ 9 h 14"/>
                  <a:gd name="T16" fmla="*/ 18 w 18"/>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 y="13"/>
                    </a:moveTo>
                    <a:cubicBezTo>
                      <a:pt x="1" y="13"/>
                      <a:pt x="1" y="13"/>
                      <a:pt x="1" y="13"/>
                    </a:cubicBezTo>
                    <a:cubicBezTo>
                      <a:pt x="0" y="13"/>
                      <a:pt x="0" y="14"/>
                      <a:pt x="0" y="14"/>
                    </a:cubicBezTo>
                    <a:cubicBezTo>
                      <a:pt x="0" y="14"/>
                      <a:pt x="1" y="13"/>
                      <a:pt x="1" y="13"/>
                    </a:cubicBezTo>
                    <a:moveTo>
                      <a:pt x="18" y="0"/>
                    </a:moveTo>
                    <a:cubicBezTo>
                      <a:pt x="14" y="2"/>
                      <a:pt x="10" y="4"/>
                      <a:pt x="6" y="6"/>
                    </a:cubicBezTo>
                    <a:cubicBezTo>
                      <a:pt x="5" y="7"/>
                      <a:pt x="4" y="8"/>
                      <a:pt x="4" y="9"/>
                    </a:cubicBezTo>
                    <a:cubicBezTo>
                      <a:pt x="5" y="9"/>
                      <a:pt x="6" y="9"/>
                      <a:pt x="6" y="9"/>
                    </a:cubicBezTo>
                    <a:cubicBezTo>
                      <a:pt x="11" y="6"/>
                      <a:pt x="15" y="3"/>
                      <a:pt x="18" y="0"/>
                    </a:cubicBezTo>
                  </a:path>
                </a:pathLst>
              </a:custGeom>
              <a:solidFill>
                <a:srgbClr val="510104"/>
              </a:solidFill>
              <a:ln>
                <a:noFill/>
              </a:ln>
            </p:spPr>
            <p:txBody>
              <a:bodyPr vert="horz" wrap="square" lIns="91440" tIns="45720" rIns="91440" bIns="45720" numCol="1" anchor="t" anchorCtr="0" compatLnSpc="1"/>
              <a:lstStyle/>
              <a:p>
                <a:endParaRPr lang="zh-CN" altLang="en-US"/>
              </a:p>
            </p:txBody>
          </p:sp>
          <p:sp>
            <p:nvSpPr>
              <p:cNvPr id="1874" name="Freeform 1561"/>
              <p:cNvSpPr>
                <a:spLocks noEditPoints="1"/>
              </p:cNvSpPr>
              <p:nvPr/>
            </p:nvSpPr>
            <p:spPr bwMode="auto">
              <a:xfrm>
                <a:off x="3012" y="3192"/>
                <a:ext cx="53" cy="34"/>
              </a:xfrm>
              <a:custGeom>
                <a:avLst/>
                <a:gdLst>
                  <a:gd name="T0" fmla="*/ 38 w 64"/>
                  <a:gd name="T1" fmla="*/ 25 h 41"/>
                  <a:gd name="T2" fmla="*/ 24 w 64"/>
                  <a:gd name="T3" fmla="*/ 27 h 41"/>
                  <a:gd name="T4" fmla="*/ 0 w 64"/>
                  <a:gd name="T5" fmla="*/ 41 h 41"/>
                  <a:gd name="T6" fmla="*/ 35 w 64"/>
                  <a:gd name="T7" fmla="*/ 27 h 41"/>
                  <a:gd name="T8" fmla="*/ 38 w 64"/>
                  <a:gd name="T9" fmla="*/ 25 h 41"/>
                  <a:gd name="T10" fmla="*/ 64 w 64"/>
                  <a:gd name="T11" fmla="*/ 0 h 41"/>
                  <a:gd name="T12" fmla="*/ 32 w 64"/>
                  <a:gd name="T13" fmla="*/ 21 h 41"/>
                  <a:gd name="T14" fmla="*/ 43 w 64"/>
                  <a:gd name="T15" fmla="*/ 20 h 41"/>
                  <a:gd name="T16" fmla="*/ 64 w 6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41">
                    <a:moveTo>
                      <a:pt x="38" y="25"/>
                    </a:moveTo>
                    <a:cubicBezTo>
                      <a:pt x="33" y="26"/>
                      <a:pt x="29" y="26"/>
                      <a:pt x="24" y="27"/>
                    </a:cubicBezTo>
                    <a:cubicBezTo>
                      <a:pt x="16" y="31"/>
                      <a:pt x="9" y="36"/>
                      <a:pt x="0" y="41"/>
                    </a:cubicBezTo>
                    <a:cubicBezTo>
                      <a:pt x="13" y="36"/>
                      <a:pt x="24" y="32"/>
                      <a:pt x="35" y="27"/>
                    </a:cubicBezTo>
                    <a:cubicBezTo>
                      <a:pt x="36" y="27"/>
                      <a:pt x="37" y="26"/>
                      <a:pt x="38" y="25"/>
                    </a:cubicBezTo>
                    <a:moveTo>
                      <a:pt x="64" y="0"/>
                    </a:moveTo>
                    <a:cubicBezTo>
                      <a:pt x="54" y="7"/>
                      <a:pt x="43" y="14"/>
                      <a:pt x="32" y="21"/>
                    </a:cubicBezTo>
                    <a:cubicBezTo>
                      <a:pt x="36" y="21"/>
                      <a:pt x="39" y="21"/>
                      <a:pt x="43" y="20"/>
                    </a:cubicBezTo>
                    <a:cubicBezTo>
                      <a:pt x="50" y="14"/>
                      <a:pt x="57" y="7"/>
                      <a:pt x="64"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875" name="Freeform 1562"/>
              <p:cNvSpPr>
                <a:spLocks noEditPoints="1"/>
              </p:cNvSpPr>
              <p:nvPr/>
            </p:nvSpPr>
            <p:spPr bwMode="auto">
              <a:xfrm>
                <a:off x="3041" y="3178"/>
                <a:ext cx="43" cy="36"/>
              </a:xfrm>
              <a:custGeom>
                <a:avLst/>
                <a:gdLst>
                  <a:gd name="T0" fmla="*/ 7 w 52"/>
                  <a:gd name="T1" fmla="*/ 42 h 44"/>
                  <a:gd name="T2" fmla="*/ 3 w 52"/>
                  <a:gd name="T3" fmla="*/ 42 h 44"/>
                  <a:gd name="T4" fmla="*/ 0 w 52"/>
                  <a:gd name="T5" fmla="*/ 44 h 44"/>
                  <a:gd name="T6" fmla="*/ 7 w 52"/>
                  <a:gd name="T7" fmla="*/ 42 h 44"/>
                  <a:gd name="T8" fmla="*/ 52 w 52"/>
                  <a:gd name="T9" fmla="*/ 0 h 44"/>
                  <a:gd name="T10" fmla="*/ 43 w 52"/>
                  <a:gd name="T11" fmla="*/ 6 h 44"/>
                  <a:gd name="T12" fmla="*/ 29 w 52"/>
                  <a:gd name="T13" fmla="*/ 17 h 44"/>
                  <a:gd name="T14" fmla="*/ 8 w 52"/>
                  <a:gd name="T15" fmla="*/ 37 h 44"/>
                  <a:gd name="T16" fmla="*/ 18 w 52"/>
                  <a:gd name="T17" fmla="*/ 36 h 44"/>
                  <a:gd name="T18" fmla="*/ 52 w 52"/>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4">
                    <a:moveTo>
                      <a:pt x="7" y="42"/>
                    </a:moveTo>
                    <a:cubicBezTo>
                      <a:pt x="6" y="42"/>
                      <a:pt x="4" y="42"/>
                      <a:pt x="3" y="42"/>
                    </a:cubicBezTo>
                    <a:cubicBezTo>
                      <a:pt x="2" y="43"/>
                      <a:pt x="1" y="44"/>
                      <a:pt x="0" y="44"/>
                    </a:cubicBezTo>
                    <a:cubicBezTo>
                      <a:pt x="3" y="43"/>
                      <a:pt x="5" y="43"/>
                      <a:pt x="7" y="42"/>
                    </a:cubicBezTo>
                    <a:moveTo>
                      <a:pt x="52" y="0"/>
                    </a:moveTo>
                    <a:cubicBezTo>
                      <a:pt x="49" y="2"/>
                      <a:pt x="46" y="4"/>
                      <a:pt x="43" y="6"/>
                    </a:cubicBezTo>
                    <a:cubicBezTo>
                      <a:pt x="39" y="10"/>
                      <a:pt x="34" y="13"/>
                      <a:pt x="29" y="17"/>
                    </a:cubicBezTo>
                    <a:cubicBezTo>
                      <a:pt x="22" y="24"/>
                      <a:pt x="15" y="31"/>
                      <a:pt x="8" y="37"/>
                    </a:cubicBezTo>
                    <a:cubicBezTo>
                      <a:pt x="11" y="37"/>
                      <a:pt x="14" y="37"/>
                      <a:pt x="18" y="36"/>
                    </a:cubicBezTo>
                    <a:cubicBezTo>
                      <a:pt x="32" y="23"/>
                      <a:pt x="44" y="10"/>
                      <a:pt x="52" y="0"/>
                    </a:cubicBezTo>
                  </a:path>
                </a:pathLst>
              </a:custGeom>
              <a:solidFill>
                <a:srgbClr val="510104"/>
              </a:solidFill>
              <a:ln>
                <a:noFill/>
              </a:ln>
            </p:spPr>
            <p:txBody>
              <a:bodyPr vert="horz" wrap="square" lIns="91440" tIns="45720" rIns="91440" bIns="45720" numCol="1" anchor="t" anchorCtr="0" compatLnSpc="1"/>
              <a:lstStyle/>
              <a:p>
                <a:endParaRPr lang="zh-CN" altLang="en-US"/>
              </a:p>
            </p:txBody>
          </p:sp>
          <p:sp>
            <p:nvSpPr>
              <p:cNvPr id="1876" name="Freeform 1563"/>
              <p:cNvSpPr/>
              <p:nvPr/>
            </p:nvSpPr>
            <p:spPr bwMode="auto">
              <a:xfrm>
                <a:off x="2958" y="3221"/>
                <a:ext cx="19" cy="11"/>
              </a:xfrm>
              <a:custGeom>
                <a:avLst/>
                <a:gdLst>
                  <a:gd name="T0" fmla="*/ 22 w 22"/>
                  <a:gd name="T1" fmla="*/ 0 h 13"/>
                  <a:gd name="T2" fmla="*/ 22 w 22"/>
                  <a:gd name="T3" fmla="*/ 0 h 13"/>
                  <a:gd name="T4" fmla="*/ 1 w 22"/>
                  <a:gd name="T5" fmla="*/ 7 h 13"/>
                  <a:gd name="T6" fmla="*/ 0 w 22"/>
                  <a:gd name="T7" fmla="*/ 13 h 13"/>
                  <a:gd name="T8" fmla="*/ 22 w 22"/>
                  <a:gd name="T9" fmla="*/ 0 h 13"/>
                </a:gdLst>
                <a:ahLst/>
                <a:cxnLst>
                  <a:cxn ang="0">
                    <a:pos x="T0" y="T1"/>
                  </a:cxn>
                  <a:cxn ang="0">
                    <a:pos x="T2" y="T3"/>
                  </a:cxn>
                  <a:cxn ang="0">
                    <a:pos x="T4" y="T5"/>
                  </a:cxn>
                  <a:cxn ang="0">
                    <a:pos x="T6" y="T7"/>
                  </a:cxn>
                  <a:cxn ang="0">
                    <a:pos x="T8" y="T9"/>
                  </a:cxn>
                </a:cxnLst>
                <a:rect l="0" t="0" r="r" b="b"/>
                <a:pathLst>
                  <a:path w="22" h="13">
                    <a:moveTo>
                      <a:pt x="22" y="0"/>
                    </a:moveTo>
                    <a:cubicBezTo>
                      <a:pt x="22" y="0"/>
                      <a:pt x="22" y="0"/>
                      <a:pt x="22" y="0"/>
                    </a:cubicBezTo>
                    <a:cubicBezTo>
                      <a:pt x="15" y="2"/>
                      <a:pt x="8" y="5"/>
                      <a:pt x="1" y="7"/>
                    </a:cubicBezTo>
                    <a:cubicBezTo>
                      <a:pt x="0" y="9"/>
                      <a:pt x="0" y="11"/>
                      <a:pt x="0" y="13"/>
                    </a:cubicBezTo>
                    <a:cubicBezTo>
                      <a:pt x="7" y="8"/>
                      <a:pt x="15" y="4"/>
                      <a:pt x="22"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877" name="Freeform 1564"/>
              <p:cNvSpPr>
                <a:spLocks noEditPoints="1"/>
              </p:cNvSpPr>
              <p:nvPr/>
            </p:nvSpPr>
            <p:spPr bwMode="auto">
              <a:xfrm>
                <a:off x="2956" y="3178"/>
                <a:ext cx="123" cy="64"/>
              </a:xfrm>
              <a:custGeom>
                <a:avLst/>
                <a:gdLst>
                  <a:gd name="T0" fmla="*/ 92 w 149"/>
                  <a:gd name="T1" fmla="*/ 44 h 77"/>
                  <a:gd name="T2" fmla="*/ 25 w 149"/>
                  <a:gd name="T3" fmla="*/ 52 h 77"/>
                  <a:gd name="T4" fmla="*/ 3 w 149"/>
                  <a:gd name="T5" fmla="*/ 65 h 77"/>
                  <a:gd name="T6" fmla="*/ 0 w 149"/>
                  <a:gd name="T7" fmla="*/ 77 h 77"/>
                  <a:gd name="T8" fmla="*/ 10 w 149"/>
                  <a:gd name="T9" fmla="*/ 77 h 77"/>
                  <a:gd name="T10" fmla="*/ 68 w 149"/>
                  <a:gd name="T11" fmla="*/ 58 h 77"/>
                  <a:gd name="T12" fmla="*/ 92 w 149"/>
                  <a:gd name="T13" fmla="*/ 44 h 77"/>
                  <a:gd name="T14" fmla="*/ 149 w 149"/>
                  <a:gd name="T15" fmla="*/ 0 h 77"/>
                  <a:gd name="T16" fmla="*/ 145 w 149"/>
                  <a:gd name="T17" fmla="*/ 0 h 77"/>
                  <a:gd name="T18" fmla="*/ 43 w 149"/>
                  <a:gd name="T19" fmla="*/ 45 h 77"/>
                  <a:gd name="T20" fmla="*/ 100 w 149"/>
                  <a:gd name="T21" fmla="*/ 38 h 77"/>
                  <a:gd name="T22" fmla="*/ 132 w 149"/>
                  <a:gd name="T23" fmla="*/ 17 h 77"/>
                  <a:gd name="T24" fmla="*/ 149 w 14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77">
                    <a:moveTo>
                      <a:pt x="92" y="44"/>
                    </a:moveTo>
                    <a:cubicBezTo>
                      <a:pt x="71" y="46"/>
                      <a:pt x="49" y="49"/>
                      <a:pt x="25" y="52"/>
                    </a:cubicBezTo>
                    <a:cubicBezTo>
                      <a:pt x="18" y="56"/>
                      <a:pt x="10" y="60"/>
                      <a:pt x="3" y="65"/>
                    </a:cubicBezTo>
                    <a:cubicBezTo>
                      <a:pt x="2" y="69"/>
                      <a:pt x="1" y="73"/>
                      <a:pt x="0" y="77"/>
                    </a:cubicBezTo>
                    <a:cubicBezTo>
                      <a:pt x="4" y="77"/>
                      <a:pt x="7" y="77"/>
                      <a:pt x="10" y="77"/>
                    </a:cubicBezTo>
                    <a:cubicBezTo>
                      <a:pt x="31" y="71"/>
                      <a:pt x="50" y="64"/>
                      <a:pt x="68" y="58"/>
                    </a:cubicBezTo>
                    <a:cubicBezTo>
                      <a:pt x="77" y="53"/>
                      <a:pt x="84" y="48"/>
                      <a:pt x="92" y="44"/>
                    </a:cubicBezTo>
                    <a:moveTo>
                      <a:pt x="149" y="0"/>
                    </a:moveTo>
                    <a:cubicBezTo>
                      <a:pt x="147" y="0"/>
                      <a:pt x="146" y="0"/>
                      <a:pt x="145" y="0"/>
                    </a:cubicBezTo>
                    <a:cubicBezTo>
                      <a:pt x="115" y="15"/>
                      <a:pt x="81" y="30"/>
                      <a:pt x="43" y="45"/>
                    </a:cubicBezTo>
                    <a:cubicBezTo>
                      <a:pt x="63" y="42"/>
                      <a:pt x="82" y="40"/>
                      <a:pt x="100" y="38"/>
                    </a:cubicBezTo>
                    <a:cubicBezTo>
                      <a:pt x="111" y="31"/>
                      <a:pt x="122" y="24"/>
                      <a:pt x="132" y="17"/>
                    </a:cubicBezTo>
                    <a:cubicBezTo>
                      <a:pt x="138" y="11"/>
                      <a:pt x="143" y="5"/>
                      <a:pt x="149" y="0"/>
                    </a:cubicBezTo>
                  </a:path>
                </a:pathLst>
              </a:custGeom>
              <a:solidFill>
                <a:srgbClr val="510104"/>
              </a:solidFill>
              <a:ln>
                <a:noFill/>
              </a:ln>
            </p:spPr>
            <p:txBody>
              <a:bodyPr vert="horz" wrap="square" lIns="91440" tIns="45720" rIns="91440" bIns="45720" numCol="1" anchor="t" anchorCtr="0" compatLnSpc="1"/>
              <a:lstStyle/>
              <a:p>
                <a:endParaRPr lang="zh-CN" altLang="en-US"/>
              </a:p>
            </p:txBody>
          </p:sp>
          <p:sp>
            <p:nvSpPr>
              <p:cNvPr id="1878" name="Freeform 1565"/>
              <p:cNvSpPr>
                <a:spLocks noEditPoints="1"/>
              </p:cNvSpPr>
              <p:nvPr/>
            </p:nvSpPr>
            <p:spPr bwMode="auto">
              <a:xfrm>
                <a:off x="3065" y="3171"/>
                <a:ext cx="24" cy="21"/>
              </a:xfrm>
              <a:custGeom>
                <a:avLst/>
                <a:gdLst>
                  <a:gd name="T0" fmla="*/ 24 w 29"/>
                  <a:gd name="T1" fmla="*/ 7 h 25"/>
                  <a:gd name="T2" fmla="*/ 17 w 29"/>
                  <a:gd name="T3" fmla="*/ 8 h 25"/>
                  <a:gd name="T4" fmla="*/ 0 w 29"/>
                  <a:gd name="T5" fmla="*/ 25 h 25"/>
                  <a:gd name="T6" fmla="*/ 14 w 29"/>
                  <a:gd name="T7" fmla="*/ 14 h 25"/>
                  <a:gd name="T8" fmla="*/ 23 w 29"/>
                  <a:gd name="T9" fmla="*/ 8 h 25"/>
                  <a:gd name="T10" fmla="*/ 24 w 29"/>
                  <a:gd name="T11" fmla="*/ 7 h 25"/>
                  <a:gd name="T12" fmla="*/ 29 w 29"/>
                  <a:gd name="T13" fmla="*/ 0 h 25"/>
                  <a:gd name="T14" fmla="*/ 22 w 29"/>
                  <a:gd name="T15" fmla="*/ 4 h 25"/>
                  <a:gd name="T16" fmla="*/ 27 w 29"/>
                  <a:gd name="T17" fmla="*/ 3 h 25"/>
                  <a:gd name="T18" fmla="*/ 29 w 29"/>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5">
                    <a:moveTo>
                      <a:pt x="24" y="7"/>
                    </a:moveTo>
                    <a:cubicBezTo>
                      <a:pt x="21" y="7"/>
                      <a:pt x="19" y="7"/>
                      <a:pt x="17" y="8"/>
                    </a:cubicBezTo>
                    <a:cubicBezTo>
                      <a:pt x="11" y="13"/>
                      <a:pt x="6" y="19"/>
                      <a:pt x="0" y="25"/>
                    </a:cubicBezTo>
                    <a:cubicBezTo>
                      <a:pt x="5" y="21"/>
                      <a:pt x="10" y="18"/>
                      <a:pt x="14" y="14"/>
                    </a:cubicBezTo>
                    <a:cubicBezTo>
                      <a:pt x="17" y="12"/>
                      <a:pt x="20" y="10"/>
                      <a:pt x="23" y="8"/>
                    </a:cubicBezTo>
                    <a:cubicBezTo>
                      <a:pt x="23" y="8"/>
                      <a:pt x="23" y="7"/>
                      <a:pt x="24" y="7"/>
                    </a:cubicBezTo>
                    <a:moveTo>
                      <a:pt x="29" y="0"/>
                    </a:moveTo>
                    <a:cubicBezTo>
                      <a:pt x="27" y="1"/>
                      <a:pt x="24" y="2"/>
                      <a:pt x="22" y="4"/>
                    </a:cubicBezTo>
                    <a:cubicBezTo>
                      <a:pt x="24" y="3"/>
                      <a:pt x="25" y="3"/>
                      <a:pt x="27" y="3"/>
                    </a:cubicBezTo>
                    <a:cubicBezTo>
                      <a:pt x="27" y="2"/>
                      <a:pt x="28" y="1"/>
                      <a:pt x="29" y="0"/>
                    </a:cubicBezTo>
                  </a:path>
                </a:pathLst>
              </a:custGeom>
              <a:solidFill>
                <a:srgbClr val="3F0001"/>
              </a:solidFill>
              <a:ln>
                <a:noFill/>
              </a:ln>
            </p:spPr>
            <p:txBody>
              <a:bodyPr vert="horz" wrap="square" lIns="91440" tIns="45720" rIns="91440" bIns="45720" numCol="1" anchor="t" anchorCtr="0" compatLnSpc="1"/>
              <a:lstStyle/>
              <a:p>
                <a:endParaRPr lang="zh-CN" altLang="en-US"/>
              </a:p>
            </p:txBody>
          </p:sp>
          <p:sp>
            <p:nvSpPr>
              <p:cNvPr id="1879" name="Freeform 1566"/>
              <p:cNvSpPr/>
              <p:nvPr/>
            </p:nvSpPr>
            <p:spPr bwMode="auto">
              <a:xfrm>
                <a:off x="2977" y="3154"/>
                <a:ext cx="60" cy="23"/>
              </a:xfrm>
              <a:custGeom>
                <a:avLst/>
                <a:gdLst>
                  <a:gd name="T0" fmla="*/ 73 w 73"/>
                  <a:gd name="T1" fmla="*/ 0 h 28"/>
                  <a:gd name="T2" fmla="*/ 14 w 73"/>
                  <a:gd name="T3" fmla="*/ 19 h 28"/>
                  <a:gd name="T4" fmla="*/ 0 w 73"/>
                  <a:gd name="T5" fmla="*/ 28 h 28"/>
                  <a:gd name="T6" fmla="*/ 36 w 73"/>
                  <a:gd name="T7" fmla="*/ 20 h 28"/>
                  <a:gd name="T8" fmla="*/ 73 w 73"/>
                  <a:gd name="T9" fmla="*/ 0 h 28"/>
                </a:gdLst>
                <a:ahLst/>
                <a:cxnLst>
                  <a:cxn ang="0">
                    <a:pos x="T0" y="T1"/>
                  </a:cxn>
                  <a:cxn ang="0">
                    <a:pos x="T2" y="T3"/>
                  </a:cxn>
                  <a:cxn ang="0">
                    <a:pos x="T4" y="T5"/>
                  </a:cxn>
                  <a:cxn ang="0">
                    <a:pos x="T6" y="T7"/>
                  </a:cxn>
                  <a:cxn ang="0">
                    <a:pos x="T8" y="T9"/>
                  </a:cxn>
                </a:cxnLst>
                <a:rect l="0" t="0" r="r" b="b"/>
                <a:pathLst>
                  <a:path w="73" h="28">
                    <a:moveTo>
                      <a:pt x="73" y="0"/>
                    </a:moveTo>
                    <a:cubicBezTo>
                      <a:pt x="53" y="7"/>
                      <a:pt x="33" y="14"/>
                      <a:pt x="14" y="19"/>
                    </a:cubicBezTo>
                    <a:cubicBezTo>
                      <a:pt x="10" y="22"/>
                      <a:pt x="5" y="25"/>
                      <a:pt x="0" y="28"/>
                    </a:cubicBezTo>
                    <a:cubicBezTo>
                      <a:pt x="13" y="25"/>
                      <a:pt x="25" y="23"/>
                      <a:pt x="36" y="20"/>
                    </a:cubicBezTo>
                    <a:cubicBezTo>
                      <a:pt x="49" y="14"/>
                      <a:pt x="61" y="7"/>
                      <a:pt x="73" y="0"/>
                    </a:cubicBezTo>
                  </a:path>
                </a:pathLst>
              </a:custGeom>
              <a:solidFill>
                <a:srgbClr val="AF95A2"/>
              </a:solidFill>
              <a:ln>
                <a:noFill/>
              </a:ln>
            </p:spPr>
            <p:txBody>
              <a:bodyPr vert="horz" wrap="square" lIns="91440" tIns="45720" rIns="91440" bIns="45720" numCol="1" anchor="t" anchorCtr="0" compatLnSpc="1"/>
              <a:lstStyle/>
              <a:p>
                <a:endParaRPr lang="zh-CN" altLang="en-US"/>
              </a:p>
            </p:txBody>
          </p:sp>
          <p:sp>
            <p:nvSpPr>
              <p:cNvPr id="1880" name="Freeform 1567"/>
              <p:cNvSpPr/>
              <p:nvPr/>
            </p:nvSpPr>
            <p:spPr bwMode="auto">
              <a:xfrm>
                <a:off x="3120" y="3147"/>
                <a:ext cx="13" cy="1"/>
              </a:xfrm>
              <a:custGeom>
                <a:avLst/>
                <a:gdLst>
                  <a:gd name="T0" fmla="*/ 16 w 16"/>
                  <a:gd name="T1" fmla="*/ 0 h 1"/>
                  <a:gd name="T2" fmla="*/ 0 w 16"/>
                  <a:gd name="T3" fmla="*/ 1 h 1"/>
                  <a:gd name="T4" fmla="*/ 0 w 16"/>
                  <a:gd name="T5" fmla="*/ 1 h 1"/>
                  <a:gd name="T6" fmla="*/ 9 w 16"/>
                  <a:gd name="T7" fmla="*/ 0 h 1"/>
                  <a:gd name="T8" fmla="*/ 15 w 16"/>
                  <a:gd name="T9" fmla="*/ 1 h 1"/>
                  <a:gd name="T10" fmla="*/ 16 w 16"/>
                  <a:gd name="T11" fmla="*/ 0 h 1"/>
                </a:gdLst>
                <a:ahLst/>
                <a:cxnLst>
                  <a:cxn ang="0">
                    <a:pos x="T0" y="T1"/>
                  </a:cxn>
                  <a:cxn ang="0">
                    <a:pos x="T2" y="T3"/>
                  </a:cxn>
                  <a:cxn ang="0">
                    <a:pos x="T4" y="T5"/>
                  </a:cxn>
                  <a:cxn ang="0">
                    <a:pos x="T6" y="T7"/>
                  </a:cxn>
                  <a:cxn ang="0">
                    <a:pos x="T8" y="T9"/>
                  </a:cxn>
                  <a:cxn ang="0">
                    <a:pos x="T10" y="T11"/>
                  </a:cxn>
                </a:cxnLst>
                <a:rect l="0" t="0" r="r" b="b"/>
                <a:pathLst>
                  <a:path w="16" h="1">
                    <a:moveTo>
                      <a:pt x="16" y="0"/>
                    </a:moveTo>
                    <a:cubicBezTo>
                      <a:pt x="10" y="0"/>
                      <a:pt x="5" y="0"/>
                      <a:pt x="0" y="1"/>
                    </a:cubicBezTo>
                    <a:cubicBezTo>
                      <a:pt x="0" y="1"/>
                      <a:pt x="0" y="1"/>
                      <a:pt x="0" y="1"/>
                    </a:cubicBezTo>
                    <a:cubicBezTo>
                      <a:pt x="3" y="1"/>
                      <a:pt x="7" y="0"/>
                      <a:pt x="9" y="0"/>
                    </a:cubicBezTo>
                    <a:cubicBezTo>
                      <a:pt x="11" y="0"/>
                      <a:pt x="13" y="1"/>
                      <a:pt x="15" y="1"/>
                    </a:cubicBezTo>
                    <a:cubicBezTo>
                      <a:pt x="15" y="0"/>
                      <a:pt x="15" y="0"/>
                      <a:pt x="16"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881" name="Freeform 1568"/>
              <p:cNvSpPr>
                <a:spLocks noEditPoints="1"/>
              </p:cNvSpPr>
              <p:nvPr/>
            </p:nvSpPr>
            <p:spPr bwMode="auto">
              <a:xfrm>
                <a:off x="3006" y="3149"/>
                <a:ext cx="71" cy="21"/>
              </a:xfrm>
              <a:custGeom>
                <a:avLst/>
                <a:gdLst>
                  <a:gd name="T0" fmla="*/ 43 w 85"/>
                  <a:gd name="T1" fmla="*/ 4 h 26"/>
                  <a:gd name="T2" fmla="*/ 37 w 85"/>
                  <a:gd name="T3" fmla="*/ 6 h 26"/>
                  <a:gd name="T4" fmla="*/ 0 w 85"/>
                  <a:gd name="T5" fmla="*/ 26 h 26"/>
                  <a:gd name="T6" fmla="*/ 49 w 85"/>
                  <a:gd name="T7" fmla="*/ 16 h 26"/>
                  <a:gd name="T8" fmla="*/ 43 w 85"/>
                  <a:gd name="T9" fmla="*/ 4 h 26"/>
                  <a:gd name="T10" fmla="*/ 62 w 85"/>
                  <a:gd name="T11" fmla="*/ 1 h 26"/>
                  <a:gd name="T12" fmla="*/ 55 w 85"/>
                  <a:gd name="T13" fmla="*/ 1 h 26"/>
                  <a:gd name="T14" fmla="*/ 59 w 85"/>
                  <a:gd name="T15" fmla="*/ 8 h 26"/>
                  <a:gd name="T16" fmla="*/ 62 w 85"/>
                  <a:gd name="T17" fmla="*/ 1 h 26"/>
                  <a:gd name="T18" fmla="*/ 85 w 85"/>
                  <a:gd name="T19" fmla="*/ 0 h 26"/>
                  <a:gd name="T20" fmla="*/ 78 w 85"/>
                  <a:gd name="T21" fmla="*/ 0 h 26"/>
                  <a:gd name="T22" fmla="*/ 76 w 85"/>
                  <a:gd name="T23" fmla="*/ 3 h 26"/>
                  <a:gd name="T24" fmla="*/ 70 w 85"/>
                  <a:gd name="T25" fmla="*/ 11 h 26"/>
                  <a:gd name="T26" fmla="*/ 73 w 85"/>
                  <a:gd name="T27" fmla="*/ 10 h 26"/>
                  <a:gd name="T28" fmla="*/ 85 w 85"/>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26">
                    <a:moveTo>
                      <a:pt x="43" y="4"/>
                    </a:moveTo>
                    <a:cubicBezTo>
                      <a:pt x="41" y="4"/>
                      <a:pt x="39" y="5"/>
                      <a:pt x="37" y="6"/>
                    </a:cubicBezTo>
                    <a:cubicBezTo>
                      <a:pt x="25" y="13"/>
                      <a:pt x="13" y="20"/>
                      <a:pt x="0" y="26"/>
                    </a:cubicBezTo>
                    <a:cubicBezTo>
                      <a:pt x="18" y="23"/>
                      <a:pt x="34" y="19"/>
                      <a:pt x="49" y="16"/>
                    </a:cubicBezTo>
                    <a:cubicBezTo>
                      <a:pt x="46" y="12"/>
                      <a:pt x="44" y="8"/>
                      <a:pt x="43" y="4"/>
                    </a:cubicBezTo>
                    <a:moveTo>
                      <a:pt x="62" y="1"/>
                    </a:moveTo>
                    <a:cubicBezTo>
                      <a:pt x="60" y="1"/>
                      <a:pt x="57" y="1"/>
                      <a:pt x="55" y="1"/>
                    </a:cubicBezTo>
                    <a:cubicBezTo>
                      <a:pt x="56" y="3"/>
                      <a:pt x="57" y="6"/>
                      <a:pt x="59" y="8"/>
                    </a:cubicBezTo>
                    <a:cubicBezTo>
                      <a:pt x="60" y="6"/>
                      <a:pt x="61" y="3"/>
                      <a:pt x="62" y="1"/>
                    </a:cubicBezTo>
                    <a:moveTo>
                      <a:pt x="85" y="0"/>
                    </a:moveTo>
                    <a:cubicBezTo>
                      <a:pt x="83" y="0"/>
                      <a:pt x="80" y="0"/>
                      <a:pt x="78" y="0"/>
                    </a:cubicBezTo>
                    <a:cubicBezTo>
                      <a:pt x="78" y="1"/>
                      <a:pt x="77" y="2"/>
                      <a:pt x="76" y="3"/>
                    </a:cubicBezTo>
                    <a:cubicBezTo>
                      <a:pt x="74" y="6"/>
                      <a:pt x="72" y="8"/>
                      <a:pt x="70" y="11"/>
                    </a:cubicBezTo>
                    <a:cubicBezTo>
                      <a:pt x="71" y="11"/>
                      <a:pt x="72" y="11"/>
                      <a:pt x="73" y="10"/>
                    </a:cubicBezTo>
                    <a:cubicBezTo>
                      <a:pt x="77" y="7"/>
                      <a:pt x="81" y="4"/>
                      <a:pt x="85"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882" name="Freeform 1569"/>
              <p:cNvSpPr>
                <a:spLocks noEditPoints="1"/>
              </p:cNvSpPr>
              <p:nvPr/>
            </p:nvSpPr>
            <p:spPr bwMode="auto">
              <a:xfrm>
                <a:off x="3067" y="3148"/>
                <a:ext cx="39" cy="9"/>
              </a:xfrm>
              <a:custGeom>
                <a:avLst/>
                <a:gdLst>
                  <a:gd name="T0" fmla="*/ 15 w 47"/>
                  <a:gd name="T1" fmla="*/ 1 h 11"/>
                  <a:gd name="T2" fmla="*/ 12 w 47"/>
                  <a:gd name="T3" fmla="*/ 1 h 11"/>
                  <a:gd name="T4" fmla="*/ 0 w 47"/>
                  <a:gd name="T5" fmla="*/ 11 h 11"/>
                  <a:gd name="T6" fmla="*/ 3 w 47"/>
                  <a:gd name="T7" fmla="*/ 11 h 11"/>
                  <a:gd name="T8" fmla="*/ 20 w 47"/>
                  <a:gd name="T9" fmla="*/ 4 h 11"/>
                  <a:gd name="T10" fmla="*/ 15 w 47"/>
                  <a:gd name="T11" fmla="*/ 1 h 11"/>
                  <a:gd name="T12" fmla="*/ 47 w 47"/>
                  <a:gd name="T13" fmla="*/ 0 h 11"/>
                  <a:gd name="T14" fmla="*/ 39 w 47"/>
                  <a:gd name="T15" fmla="*/ 0 h 11"/>
                  <a:gd name="T16" fmla="*/ 36 w 47"/>
                  <a:gd name="T17" fmla="*/ 3 h 11"/>
                  <a:gd name="T18" fmla="*/ 36 w 47"/>
                  <a:gd name="T19" fmla="*/ 3 h 11"/>
                  <a:gd name="T20" fmla="*/ 36 w 47"/>
                  <a:gd name="T21" fmla="*/ 4 h 11"/>
                  <a:gd name="T22" fmla="*/ 45 w 47"/>
                  <a:gd name="T23" fmla="*/ 2 h 11"/>
                  <a:gd name="T24" fmla="*/ 47 w 47"/>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11">
                    <a:moveTo>
                      <a:pt x="15" y="1"/>
                    </a:moveTo>
                    <a:cubicBezTo>
                      <a:pt x="14" y="1"/>
                      <a:pt x="13" y="1"/>
                      <a:pt x="12" y="1"/>
                    </a:cubicBezTo>
                    <a:cubicBezTo>
                      <a:pt x="8" y="5"/>
                      <a:pt x="4" y="8"/>
                      <a:pt x="0" y="11"/>
                    </a:cubicBezTo>
                    <a:cubicBezTo>
                      <a:pt x="1" y="11"/>
                      <a:pt x="2" y="11"/>
                      <a:pt x="3" y="11"/>
                    </a:cubicBezTo>
                    <a:cubicBezTo>
                      <a:pt x="9" y="8"/>
                      <a:pt x="15" y="5"/>
                      <a:pt x="20" y="4"/>
                    </a:cubicBezTo>
                    <a:cubicBezTo>
                      <a:pt x="18" y="3"/>
                      <a:pt x="17" y="2"/>
                      <a:pt x="15" y="1"/>
                    </a:cubicBezTo>
                    <a:moveTo>
                      <a:pt x="47" y="0"/>
                    </a:moveTo>
                    <a:cubicBezTo>
                      <a:pt x="45" y="0"/>
                      <a:pt x="42" y="0"/>
                      <a:pt x="39" y="0"/>
                    </a:cubicBezTo>
                    <a:cubicBezTo>
                      <a:pt x="38" y="1"/>
                      <a:pt x="37" y="2"/>
                      <a:pt x="36" y="3"/>
                    </a:cubicBezTo>
                    <a:cubicBezTo>
                      <a:pt x="36" y="3"/>
                      <a:pt x="36" y="3"/>
                      <a:pt x="36" y="3"/>
                    </a:cubicBezTo>
                    <a:cubicBezTo>
                      <a:pt x="36" y="3"/>
                      <a:pt x="36" y="4"/>
                      <a:pt x="36" y="4"/>
                    </a:cubicBezTo>
                    <a:cubicBezTo>
                      <a:pt x="39" y="3"/>
                      <a:pt x="42" y="3"/>
                      <a:pt x="45" y="2"/>
                    </a:cubicBezTo>
                    <a:cubicBezTo>
                      <a:pt x="46" y="2"/>
                      <a:pt x="47" y="1"/>
                      <a:pt x="47"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883" name="Freeform 1570"/>
              <p:cNvSpPr/>
              <p:nvPr/>
            </p:nvSpPr>
            <p:spPr bwMode="auto">
              <a:xfrm>
                <a:off x="3104" y="3148"/>
                <a:ext cx="16" cy="2"/>
              </a:xfrm>
              <a:custGeom>
                <a:avLst/>
                <a:gdLst>
                  <a:gd name="T0" fmla="*/ 19 w 19"/>
                  <a:gd name="T1" fmla="*/ 0 h 2"/>
                  <a:gd name="T2" fmla="*/ 2 w 19"/>
                  <a:gd name="T3" fmla="*/ 0 h 2"/>
                  <a:gd name="T4" fmla="*/ 0 w 19"/>
                  <a:gd name="T5" fmla="*/ 2 h 2"/>
                  <a:gd name="T6" fmla="*/ 19 w 19"/>
                  <a:gd name="T7" fmla="*/ 0 h 2"/>
                  <a:gd name="T8" fmla="*/ 19 w 19"/>
                  <a:gd name="T9" fmla="*/ 0 h 2"/>
                </a:gdLst>
                <a:ahLst/>
                <a:cxnLst>
                  <a:cxn ang="0">
                    <a:pos x="T0" y="T1"/>
                  </a:cxn>
                  <a:cxn ang="0">
                    <a:pos x="T2" y="T3"/>
                  </a:cxn>
                  <a:cxn ang="0">
                    <a:pos x="T4" y="T5"/>
                  </a:cxn>
                  <a:cxn ang="0">
                    <a:pos x="T6" y="T7"/>
                  </a:cxn>
                  <a:cxn ang="0">
                    <a:pos x="T8" y="T9"/>
                  </a:cxn>
                </a:cxnLst>
                <a:rect l="0" t="0" r="r" b="b"/>
                <a:pathLst>
                  <a:path w="19" h="2">
                    <a:moveTo>
                      <a:pt x="19" y="0"/>
                    </a:moveTo>
                    <a:cubicBezTo>
                      <a:pt x="14" y="0"/>
                      <a:pt x="8" y="0"/>
                      <a:pt x="2" y="0"/>
                    </a:cubicBezTo>
                    <a:cubicBezTo>
                      <a:pt x="2" y="1"/>
                      <a:pt x="1" y="2"/>
                      <a:pt x="0" y="2"/>
                    </a:cubicBezTo>
                    <a:cubicBezTo>
                      <a:pt x="7" y="1"/>
                      <a:pt x="13" y="0"/>
                      <a:pt x="19" y="0"/>
                    </a:cubicBezTo>
                    <a:cubicBezTo>
                      <a:pt x="19" y="0"/>
                      <a:pt x="19" y="0"/>
                      <a:pt x="19" y="0"/>
                    </a:cubicBezTo>
                  </a:path>
                </a:pathLst>
              </a:custGeom>
              <a:solidFill>
                <a:srgbClr val="510104"/>
              </a:solidFill>
              <a:ln>
                <a:noFill/>
              </a:ln>
            </p:spPr>
            <p:txBody>
              <a:bodyPr vert="horz" wrap="square" lIns="91440" tIns="45720" rIns="91440" bIns="45720" numCol="1" anchor="t" anchorCtr="0" compatLnSpc="1"/>
              <a:lstStyle/>
              <a:p>
                <a:endParaRPr lang="zh-CN" altLang="en-US"/>
              </a:p>
            </p:txBody>
          </p:sp>
          <p:sp>
            <p:nvSpPr>
              <p:cNvPr id="1884" name="Freeform 1571"/>
              <p:cNvSpPr>
                <a:spLocks noEditPoints="1"/>
              </p:cNvSpPr>
              <p:nvPr/>
            </p:nvSpPr>
            <p:spPr bwMode="auto">
              <a:xfrm>
                <a:off x="3070" y="3151"/>
                <a:ext cx="27" cy="6"/>
              </a:xfrm>
              <a:custGeom>
                <a:avLst/>
                <a:gdLst>
                  <a:gd name="T0" fmla="*/ 17 w 33"/>
                  <a:gd name="T1" fmla="*/ 1 h 8"/>
                  <a:gd name="T2" fmla="*/ 0 w 33"/>
                  <a:gd name="T3" fmla="*/ 8 h 8"/>
                  <a:gd name="T4" fmla="*/ 14 w 33"/>
                  <a:gd name="T5" fmla="*/ 5 h 8"/>
                  <a:gd name="T6" fmla="*/ 18 w 33"/>
                  <a:gd name="T7" fmla="*/ 1 h 8"/>
                  <a:gd name="T8" fmla="*/ 17 w 33"/>
                  <a:gd name="T9" fmla="*/ 1 h 8"/>
                  <a:gd name="T10" fmla="*/ 33 w 33"/>
                  <a:gd name="T11" fmla="*/ 0 h 8"/>
                  <a:gd name="T12" fmla="*/ 28 w 33"/>
                  <a:gd name="T13" fmla="*/ 2 h 8"/>
                  <a:gd name="T14" fmla="*/ 28 w 33"/>
                  <a:gd name="T15" fmla="*/ 2 h 8"/>
                  <a:gd name="T16" fmla="*/ 33 w 33"/>
                  <a:gd name="T17" fmla="*/ 1 h 8"/>
                  <a:gd name="T18" fmla="*/ 33 w 33"/>
                  <a:gd name="T19" fmla="*/ 0 h 8"/>
                  <a:gd name="T20" fmla="*/ 33 w 3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8">
                    <a:moveTo>
                      <a:pt x="17" y="1"/>
                    </a:moveTo>
                    <a:cubicBezTo>
                      <a:pt x="12" y="2"/>
                      <a:pt x="6" y="5"/>
                      <a:pt x="0" y="8"/>
                    </a:cubicBezTo>
                    <a:cubicBezTo>
                      <a:pt x="5" y="7"/>
                      <a:pt x="9" y="6"/>
                      <a:pt x="14" y="5"/>
                    </a:cubicBezTo>
                    <a:cubicBezTo>
                      <a:pt x="15" y="3"/>
                      <a:pt x="16" y="2"/>
                      <a:pt x="18" y="1"/>
                    </a:cubicBezTo>
                    <a:cubicBezTo>
                      <a:pt x="18" y="1"/>
                      <a:pt x="17" y="1"/>
                      <a:pt x="17" y="1"/>
                    </a:cubicBezTo>
                    <a:moveTo>
                      <a:pt x="33" y="0"/>
                    </a:moveTo>
                    <a:cubicBezTo>
                      <a:pt x="31" y="1"/>
                      <a:pt x="30" y="2"/>
                      <a:pt x="28" y="2"/>
                    </a:cubicBezTo>
                    <a:cubicBezTo>
                      <a:pt x="28" y="2"/>
                      <a:pt x="28" y="2"/>
                      <a:pt x="28" y="2"/>
                    </a:cubicBezTo>
                    <a:cubicBezTo>
                      <a:pt x="30" y="2"/>
                      <a:pt x="32" y="1"/>
                      <a:pt x="33" y="1"/>
                    </a:cubicBezTo>
                    <a:cubicBezTo>
                      <a:pt x="33" y="1"/>
                      <a:pt x="33" y="0"/>
                      <a:pt x="33" y="0"/>
                    </a:cubicBezTo>
                    <a:cubicBezTo>
                      <a:pt x="33" y="0"/>
                      <a:pt x="33" y="0"/>
                      <a:pt x="33" y="0"/>
                    </a:cubicBezTo>
                  </a:path>
                </a:pathLst>
              </a:custGeom>
              <a:solidFill>
                <a:srgbClr val="510104"/>
              </a:solidFill>
              <a:ln>
                <a:noFill/>
              </a:ln>
            </p:spPr>
            <p:txBody>
              <a:bodyPr vert="horz" wrap="square" lIns="91440" tIns="45720" rIns="91440" bIns="45720" numCol="1" anchor="t" anchorCtr="0" compatLnSpc="1"/>
              <a:lstStyle/>
              <a:p>
                <a:endParaRPr lang="zh-CN" altLang="en-US"/>
              </a:p>
            </p:txBody>
          </p:sp>
          <p:sp>
            <p:nvSpPr>
              <p:cNvPr id="1885" name="Freeform 1572"/>
              <p:cNvSpPr/>
              <p:nvPr/>
            </p:nvSpPr>
            <p:spPr bwMode="auto">
              <a:xfrm>
                <a:off x="3099" y="3147"/>
                <a:ext cx="34" cy="19"/>
              </a:xfrm>
              <a:custGeom>
                <a:avLst/>
                <a:gdLst>
                  <a:gd name="T0" fmla="*/ 34 w 40"/>
                  <a:gd name="T1" fmla="*/ 0 h 23"/>
                  <a:gd name="T2" fmla="*/ 25 w 40"/>
                  <a:gd name="T3" fmla="*/ 1 h 23"/>
                  <a:gd name="T4" fmla="*/ 0 w 40"/>
                  <a:gd name="T5" fmla="*/ 23 h 23"/>
                  <a:gd name="T6" fmla="*/ 40 w 40"/>
                  <a:gd name="T7" fmla="*/ 1 h 23"/>
                  <a:gd name="T8" fmla="*/ 34 w 40"/>
                  <a:gd name="T9" fmla="*/ 0 h 23"/>
                </a:gdLst>
                <a:ahLst/>
                <a:cxnLst>
                  <a:cxn ang="0">
                    <a:pos x="T0" y="T1"/>
                  </a:cxn>
                  <a:cxn ang="0">
                    <a:pos x="T2" y="T3"/>
                  </a:cxn>
                  <a:cxn ang="0">
                    <a:pos x="T4" y="T5"/>
                  </a:cxn>
                  <a:cxn ang="0">
                    <a:pos x="T6" y="T7"/>
                  </a:cxn>
                  <a:cxn ang="0">
                    <a:pos x="T8" y="T9"/>
                  </a:cxn>
                </a:cxnLst>
                <a:rect l="0" t="0" r="r" b="b"/>
                <a:pathLst>
                  <a:path w="40" h="23">
                    <a:moveTo>
                      <a:pt x="34" y="0"/>
                    </a:moveTo>
                    <a:cubicBezTo>
                      <a:pt x="32" y="0"/>
                      <a:pt x="28" y="1"/>
                      <a:pt x="25" y="1"/>
                    </a:cubicBezTo>
                    <a:cubicBezTo>
                      <a:pt x="17" y="8"/>
                      <a:pt x="9" y="15"/>
                      <a:pt x="0" y="23"/>
                    </a:cubicBezTo>
                    <a:cubicBezTo>
                      <a:pt x="15" y="15"/>
                      <a:pt x="28" y="8"/>
                      <a:pt x="40" y="1"/>
                    </a:cubicBezTo>
                    <a:cubicBezTo>
                      <a:pt x="38" y="1"/>
                      <a:pt x="36" y="0"/>
                      <a:pt x="34" y="0"/>
                    </a:cubicBezTo>
                  </a:path>
                </a:pathLst>
              </a:custGeom>
              <a:solidFill>
                <a:srgbClr val="57030A"/>
              </a:solidFill>
              <a:ln>
                <a:noFill/>
              </a:ln>
            </p:spPr>
            <p:txBody>
              <a:bodyPr vert="horz" wrap="square" lIns="91440" tIns="45720" rIns="91440" bIns="45720" numCol="1" anchor="t" anchorCtr="0" compatLnSpc="1"/>
              <a:lstStyle/>
              <a:p>
                <a:endParaRPr lang="zh-CN" altLang="en-US"/>
              </a:p>
            </p:txBody>
          </p:sp>
          <p:sp>
            <p:nvSpPr>
              <p:cNvPr id="1886" name="Freeform 1573"/>
              <p:cNvSpPr/>
              <p:nvPr/>
            </p:nvSpPr>
            <p:spPr bwMode="auto">
              <a:xfrm>
                <a:off x="3097" y="3150"/>
                <a:ext cx="7" cy="8"/>
              </a:xfrm>
              <a:custGeom>
                <a:avLst/>
                <a:gdLst>
                  <a:gd name="T0" fmla="*/ 9 w 9"/>
                  <a:gd name="T1" fmla="*/ 0 h 10"/>
                  <a:gd name="T2" fmla="*/ 0 w 9"/>
                  <a:gd name="T3" fmla="*/ 2 h 10"/>
                  <a:gd name="T4" fmla="*/ 0 w 9"/>
                  <a:gd name="T5" fmla="*/ 9 h 10"/>
                  <a:gd name="T6" fmla="*/ 0 w 9"/>
                  <a:gd name="T7" fmla="*/ 10 h 10"/>
                  <a:gd name="T8" fmla="*/ 9 w 9"/>
                  <a:gd name="T9" fmla="*/ 0 h 10"/>
                </a:gdLst>
                <a:ahLst/>
                <a:cxnLst>
                  <a:cxn ang="0">
                    <a:pos x="T0" y="T1"/>
                  </a:cxn>
                  <a:cxn ang="0">
                    <a:pos x="T2" y="T3"/>
                  </a:cxn>
                  <a:cxn ang="0">
                    <a:pos x="T4" y="T5"/>
                  </a:cxn>
                  <a:cxn ang="0">
                    <a:pos x="T6" y="T7"/>
                  </a:cxn>
                  <a:cxn ang="0">
                    <a:pos x="T8" y="T9"/>
                  </a:cxn>
                </a:cxnLst>
                <a:rect l="0" t="0" r="r" b="b"/>
                <a:pathLst>
                  <a:path w="9" h="10">
                    <a:moveTo>
                      <a:pt x="9" y="0"/>
                    </a:moveTo>
                    <a:cubicBezTo>
                      <a:pt x="6" y="1"/>
                      <a:pt x="3" y="1"/>
                      <a:pt x="0" y="2"/>
                    </a:cubicBezTo>
                    <a:cubicBezTo>
                      <a:pt x="1" y="4"/>
                      <a:pt x="1" y="6"/>
                      <a:pt x="0" y="9"/>
                    </a:cubicBezTo>
                    <a:cubicBezTo>
                      <a:pt x="0" y="9"/>
                      <a:pt x="0" y="10"/>
                      <a:pt x="0" y="10"/>
                    </a:cubicBezTo>
                    <a:cubicBezTo>
                      <a:pt x="3" y="7"/>
                      <a:pt x="6" y="4"/>
                      <a:pt x="9" y="0"/>
                    </a:cubicBezTo>
                  </a:path>
                </a:pathLst>
              </a:custGeom>
              <a:solidFill>
                <a:srgbClr val="57030A"/>
              </a:solidFill>
              <a:ln>
                <a:noFill/>
              </a:ln>
            </p:spPr>
            <p:txBody>
              <a:bodyPr vert="horz" wrap="square" lIns="91440" tIns="45720" rIns="91440" bIns="45720" numCol="1" anchor="t" anchorCtr="0" compatLnSpc="1"/>
              <a:lstStyle/>
              <a:p>
                <a:endParaRPr lang="zh-CN" altLang="en-US"/>
              </a:p>
            </p:txBody>
          </p:sp>
          <p:sp>
            <p:nvSpPr>
              <p:cNvPr id="1887" name="Freeform 1574"/>
              <p:cNvSpPr/>
              <p:nvPr/>
            </p:nvSpPr>
            <p:spPr bwMode="auto">
              <a:xfrm>
                <a:off x="3089" y="3148"/>
                <a:ext cx="31" cy="23"/>
              </a:xfrm>
              <a:custGeom>
                <a:avLst/>
                <a:gdLst>
                  <a:gd name="T0" fmla="*/ 37 w 37"/>
                  <a:gd name="T1" fmla="*/ 0 h 28"/>
                  <a:gd name="T2" fmla="*/ 18 w 37"/>
                  <a:gd name="T3" fmla="*/ 2 h 28"/>
                  <a:gd name="T4" fmla="*/ 9 w 37"/>
                  <a:gd name="T5" fmla="*/ 12 h 28"/>
                  <a:gd name="T6" fmla="*/ 9 w 37"/>
                  <a:gd name="T7" fmla="*/ 13 h 28"/>
                  <a:gd name="T8" fmla="*/ 9 w 37"/>
                  <a:gd name="T9" fmla="*/ 13 h 28"/>
                  <a:gd name="T10" fmla="*/ 9 w 37"/>
                  <a:gd name="T11" fmla="*/ 14 h 28"/>
                  <a:gd name="T12" fmla="*/ 6 w 37"/>
                  <a:gd name="T13" fmla="*/ 21 h 28"/>
                  <a:gd name="T14" fmla="*/ 3 w 37"/>
                  <a:gd name="T15" fmla="*/ 23 h 28"/>
                  <a:gd name="T16" fmla="*/ 0 w 37"/>
                  <a:gd name="T17" fmla="*/ 28 h 28"/>
                  <a:gd name="T18" fmla="*/ 12 w 37"/>
                  <a:gd name="T19" fmla="*/ 22 h 28"/>
                  <a:gd name="T20" fmla="*/ 37 w 37"/>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8">
                    <a:moveTo>
                      <a:pt x="37" y="0"/>
                    </a:moveTo>
                    <a:cubicBezTo>
                      <a:pt x="31" y="0"/>
                      <a:pt x="25" y="1"/>
                      <a:pt x="18" y="2"/>
                    </a:cubicBezTo>
                    <a:cubicBezTo>
                      <a:pt x="15" y="6"/>
                      <a:pt x="12" y="9"/>
                      <a:pt x="9" y="12"/>
                    </a:cubicBezTo>
                    <a:cubicBezTo>
                      <a:pt x="9" y="13"/>
                      <a:pt x="9" y="13"/>
                      <a:pt x="9" y="13"/>
                    </a:cubicBezTo>
                    <a:cubicBezTo>
                      <a:pt x="9" y="13"/>
                      <a:pt x="9" y="13"/>
                      <a:pt x="9" y="13"/>
                    </a:cubicBezTo>
                    <a:cubicBezTo>
                      <a:pt x="9" y="14"/>
                      <a:pt x="9" y="14"/>
                      <a:pt x="9" y="14"/>
                    </a:cubicBezTo>
                    <a:cubicBezTo>
                      <a:pt x="9" y="16"/>
                      <a:pt x="8" y="19"/>
                      <a:pt x="6" y="21"/>
                    </a:cubicBezTo>
                    <a:cubicBezTo>
                      <a:pt x="5" y="22"/>
                      <a:pt x="4" y="22"/>
                      <a:pt x="3" y="23"/>
                    </a:cubicBezTo>
                    <a:cubicBezTo>
                      <a:pt x="2" y="24"/>
                      <a:pt x="1" y="26"/>
                      <a:pt x="0" y="28"/>
                    </a:cubicBezTo>
                    <a:cubicBezTo>
                      <a:pt x="4" y="26"/>
                      <a:pt x="8" y="24"/>
                      <a:pt x="12" y="22"/>
                    </a:cubicBezTo>
                    <a:cubicBezTo>
                      <a:pt x="21" y="14"/>
                      <a:pt x="29" y="7"/>
                      <a:pt x="37" y="0"/>
                    </a:cubicBezTo>
                  </a:path>
                </a:pathLst>
              </a:custGeom>
              <a:solidFill>
                <a:srgbClr val="420102"/>
              </a:solidFill>
              <a:ln>
                <a:noFill/>
              </a:ln>
            </p:spPr>
            <p:txBody>
              <a:bodyPr vert="horz" wrap="square" lIns="91440" tIns="45720" rIns="91440" bIns="45720" numCol="1" anchor="t" anchorCtr="0" compatLnSpc="1"/>
              <a:lstStyle/>
              <a:p>
                <a:endParaRPr lang="zh-CN" altLang="en-US"/>
              </a:p>
            </p:txBody>
          </p:sp>
          <p:sp>
            <p:nvSpPr>
              <p:cNvPr id="1888" name="Freeform 1575"/>
              <p:cNvSpPr>
                <a:spLocks noEditPoints="1"/>
              </p:cNvSpPr>
              <p:nvPr/>
            </p:nvSpPr>
            <p:spPr bwMode="auto">
              <a:xfrm>
                <a:off x="2966" y="3170"/>
                <a:ext cx="40" cy="21"/>
              </a:xfrm>
              <a:custGeom>
                <a:avLst/>
                <a:gdLst>
                  <a:gd name="T0" fmla="*/ 3 w 49"/>
                  <a:gd name="T1" fmla="*/ 23 h 25"/>
                  <a:gd name="T2" fmla="*/ 0 w 49"/>
                  <a:gd name="T3" fmla="*/ 23 h 25"/>
                  <a:gd name="T4" fmla="*/ 0 w 49"/>
                  <a:gd name="T5" fmla="*/ 25 h 25"/>
                  <a:gd name="T6" fmla="*/ 3 w 49"/>
                  <a:gd name="T7" fmla="*/ 23 h 25"/>
                  <a:gd name="T8" fmla="*/ 49 w 49"/>
                  <a:gd name="T9" fmla="*/ 0 h 25"/>
                  <a:gd name="T10" fmla="*/ 13 w 49"/>
                  <a:gd name="T11" fmla="*/ 8 h 25"/>
                  <a:gd name="T12" fmla="*/ 2 w 49"/>
                  <a:gd name="T13" fmla="*/ 15 h 25"/>
                  <a:gd name="T14" fmla="*/ 1 w 49"/>
                  <a:gd name="T15" fmla="*/ 19 h 25"/>
                  <a:gd name="T16" fmla="*/ 16 w 49"/>
                  <a:gd name="T17" fmla="*/ 17 h 25"/>
                  <a:gd name="T18" fmla="*/ 49 w 49"/>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25">
                    <a:moveTo>
                      <a:pt x="3" y="23"/>
                    </a:moveTo>
                    <a:cubicBezTo>
                      <a:pt x="2" y="23"/>
                      <a:pt x="1" y="23"/>
                      <a:pt x="0" y="23"/>
                    </a:cubicBezTo>
                    <a:cubicBezTo>
                      <a:pt x="0" y="24"/>
                      <a:pt x="0" y="24"/>
                      <a:pt x="0" y="25"/>
                    </a:cubicBezTo>
                    <a:cubicBezTo>
                      <a:pt x="1" y="24"/>
                      <a:pt x="2" y="23"/>
                      <a:pt x="3" y="23"/>
                    </a:cubicBezTo>
                    <a:moveTo>
                      <a:pt x="49" y="0"/>
                    </a:moveTo>
                    <a:cubicBezTo>
                      <a:pt x="38" y="3"/>
                      <a:pt x="26" y="5"/>
                      <a:pt x="13" y="8"/>
                    </a:cubicBezTo>
                    <a:cubicBezTo>
                      <a:pt x="9" y="10"/>
                      <a:pt x="6" y="12"/>
                      <a:pt x="2" y="15"/>
                    </a:cubicBezTo>
                    <a:cubicBezTo>
                      <a:pt x="1" y="16"/>
                      <a:pt x="1" y="17"/>
                      <a:pt x="1" y="19"/>
                    </a:cubicBezTo>
                    <a:cubicBezTo>
                      <a:pt x="6" y="18"/>
                      <a:pt x="11" y="17"/>
                      <a:pt x="16" y="17"/>
                    </a:cubicBezTo>
                    <a:cubicBezTo>
                      <a:pt x="28" y="11"/>
                      <a:pt x="39" y="6"/>
                      <a:pt x="49" y="0"/>
                    </a:cubicBezTo>
                  </a:path>
                </a:pathLst>
              </a:custGeom>
              <a:solidFill>
                <a:srgbClr val="90616E"/>
              </a:solidFill>
              <a:ln>
                <a:noFill/>
              </a:ln>
            </p:spPr>
            <p:txBody>
              <a:bodyPr vert="horz" wrap="square" lIns="91440" tIns="45720" rIns="91440" bIns="45720" numCol="1" anchor="t" anchorCtr="0" compatLnSpc="1"/>
              <a:lstStyle/>
              <a:p>
                <a:endParaRPr lang="zh-CN" altLang="en-US"/>
              </a:p>
            </p:txBody>
          </p:sp>
          <p:sp>
            <p:nvSpPr>
              <p:cNvPr id="1889" name="Freeform 1576"/>
              <p:cNvSpPr>
                <a:spLocks noEditPoints="1"/>
              </p:cNvSpPr>
              <p:nvPr/>
            </p:nvSpPr>
            <p:spPr bwMode="auto">
              <a:xfrm>
                <a:off x="2961" y="3157"/>
                <a:ext cx="106" cy="58"/>
              </a:xfrm>
              <a:custGeom>
                <a:avLst/>
                <a:gdLst>
                  <a:gd name="T0" fmla="*/ 70 w 128"/>
                  <a:gd name="T1" fmla="*/ 32 h 70"/>
                  <a:gd name="T2" fmla="*/ 9 w 128"/>
                  <a:gd name="T3" fmla="*/ 39 h 70"/>
                  <a:gd name="T4" fmla="*/ 6 w 128"/>
                  <a:gd name="T5" fmla="*/ 41 h 70"/>
                  <a:gd name="T6" fmla="*/ 0 w 128"/>
                  <a:gd name="T7" fmla="*/ 70 h 70"/>
                  <a:gd name="T8" fmla="*/ 70 w 128"/>
                  <a:gd name="T9" fmla="*/ 32 h 70"/>
                  <a:gd name="T10" fmla="*/ 104 w 128"/>
                  <a:gd name="T11" fmla="*/ 6 h 70"/>
                  <a:gd name="T12" fmla="*/ 55 w 128"/>
                  <a:gd name="T13" fmla="*/ 16 h 70"/>
                  <a:gd name="T14" fmla="*/ 22 w 128"/>
                  <a:gd name="T15" fmla="*/ 33 h 70"/>
                  <a:gd name="T16" fmla="*/ 80 w 128"/>
                  <a:gd name="T17" fmla="*/ 27 h 70"/>
                  <a:gd name="T18" fmla="*/ 108 w 128"/>
                  <a:gd name="T19" fmla="*/ 11 h 70"/>
                  <a:gd name="T20" fmla="*/ 106 w 128"/>
                  <a:gd name="T21" fmla="*/ 9 h 70"/>
                  <a:gd name="T22" fmla="*/ 104 w 128"/>
                  <a:gd name="T23" fmla="*/ 6 h 70"/>
                  <a:gd name="T24" fmla="*/ 128 w 128"/>
                  <a:gd name="T25" fmla="*/ 0 h 70"/>
                  <a:gd name="T26" fmla="*/ 125 w 128"/>
                  <a:gd name="T27" fmla="*/ 1 h 70"/>
                  <a:gd name="T28" fmla="*/ 123 w 128"/>
                  <a:gd name="T29" fmla="*/ 4 h 70"/>
                  <a:gd name="T30" fmla="*/ 125 w 128"/>
                  <a:gd name="T31" fmla="*/ 2 h 70"/>
                  <a:gd name="T32" fmla="*/ 128 w 128"/>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70">
                    <a:moveTo>
                      <a:pt x="70" y="32"/>
                    </a:moveTo>
                    <a:cubicBezTo>
                      <a:pt x="50" y="34"/>
                      <a:pt x="30" y="36"/>
                      <a:pt x="9" y="39"/>
                    </a:cubicBezTo>
                    <a:cubicBezTo>
                      <a:pt x="8" y="39"/>
                      <a:pt x="7" y="40"/>
                      <a:pt x="6" y="41"/>
                    </a:cubicBezTo>
                    <a:cubicBezTo>
                      <a:pt x="4" y="50"/>
                      <a:pt x="2" y="60"/>
                      <a:pt x="0" y="70"/>
                    </a:cubicBezTo>
                    <a:cubicBezTo>
                      <a:pt x="26" y="56"/>
                      <a:pt x="49" y="43"/>
                      <a:pt x="70" y="32"/>
                    </a:cubicBezTo>
                    <a:moveTo>
                      <a:pt x="104" y="6"/>
                    </a:moveTo>
                    <a:cubicBezTo>
                      <a:pt x="89" y="9"/>
                      <a:pt x="73" y="13"/>
                      <a:pt x="55" y="16"/>
                    </a:cubicBezTo>
                    <a:cubicBezTo>
                      <a:pt x="45" y="22"/>
                      <a:pt x="34" y="27"/>
                      <a:pt x="22" y="33"/>
                    </a:cubicBezTo>
                    <a:cubicBezTo>
                      <a:pt x="42" y="30"/>
                      <a:pt x="61" y="28"/>
                      <a:pt x="80" y="27"/>
                    </a:cubicBezTo>
                    <a:cubicBezTo>
                      <a:pt x="90" y="21"/>
                      <a:pt x="100" y="16"/>
                      <a:pt x="108" y="11"/>
                    </a:cubicBezTo>
                    <a:cubicBezTo>
                      <a:pt x="108" y="10"/>
                      <a:pt x="107" y="10"/>
                      <a:pt x="106" y="9"/>
                    </a:cubicBezTo>
                    <a:cubicBezTo>
                      <a:pt x="105" y="8"/>
                      <a:pt x="104" y="7"/>
                      <a:pt x="104" y="6"/>
                    </a:cubicBezTo>
                    <a:moveTo>
                      <a:pt x="128" y="0"/>
                    </a:moveTo>
                    <a:cubicBezTo>
                      <a:pt x="127" y="1"/>
                      <a:pt x="126" y="1"/>
                      <a:pt x="125" y="1"/>
                    </a:cubicBezTo>
                    <a:cubicBezTo>
                      <a:pt x="124" y="2"/>
                      <a:pt x="124" y="3"/>
                      <a:pt x="123" y="4"/>
                    </a:cubicBezTo>
                    <a:cubicBezTo>
                      <a:pt x="124" y="3"/>
                      <a:pt x="124" y="3"/>
                      <a:pt x="125" y="2"/>
                    </a:cubicBezTo>
                    <a:cubicBezTo>
                      <a:pt x="126" y="2"/>
                      <a:pt x="127" y="1"/>
                      <a:pt x="128" y="0"/>
                    </a:cubicBezTo>
                  </a:path>
                </a:pathLst>
              </a:custGeom>
              <a:solidFill>
                <a:srgbClr val="6F1321"/>
              </a:solidFill>
              <a:ln>
                <a:noFill/>
              </a:ln>
            </p:spPr>
            <p:txBody>
              <a:bodyPr vert="horz" wrap="square" lIns="91440" tIns="45720" rIns="91440" bIns="45720" numCol="1" anchor="t" anchorCtr="0" compatLnSpc="1"/>
              <a:lstStyle/>
              <a:p>
                <a:endParaRPr lang="zh-CN" altLang="en-US"/>
              </a:p>
            </p:txBody>
          </p:sp>
          <p:sp>
            <p:nvSpPr>
              <p:cNvPr id="1890" name="Freeform 1577"/>
              <p:cNvSpPr/>
              <p:nvPr/>
            </p:nvSpPr>
            <p:spPr bwMode="auto">
              <a:xfrm>
                <a:off x="3065" y="3157"/>
                <a:ext cx="5" cy="2"/>
              </a:xfrm>
              <a:custGeom>
                <a:avLst/>
                <a:gdLst>
                  <a:gd name="T0" fmla="*/ 6 w 6"/>
                  <a:gd name="T1" fmla="*/ 0 h 2"/>
                  <a:gd name="T2" fmla="*/ 3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5" y="0"/>
                      <a:pt x="4" y="0"/>
                      <a:pt x="3" y="0"/>
                    </a:cubicBezTo>
                    <a:cubicBezTo>
                      <a:pt x="2" y="1"/>
                      <a:pt x="1" y="2"/>
                      <a:pt x="0" y="2"/>
                    </a:cubicBezTo>
                    <a:cubicBezTo>
                      <a:pt x="2" y="2"/>
                      <a:pt x="4" y="1"/>
                      <a:pt x="6" y="0"/>
                    </a:cubicBezTo>
                  </a:path>
                </a:pathLst>
              </a:custGeom>
              <a:solidFill>
                <a:srgbClr val="57030A"/>
              </a:solidFill>
              <a:ln>
                <a:noFill/>
              </a:ln>
            </p:spPr>
            <p:txBody>
              <a:bodyPr vert="horz" wrap="square" lIns="91440" tIns="45720" rIns="91440" bIns="45720" numCol="1" anchor="t" anchorCtr="0" compatLnSpc="1"/>
              <a:lstStyle/>
              <a:p>
                <a:endParaRPr lang="zh-CN" altLang="en-US"/>
              </a:p>
            </p:txBody>
          </p:sp>
          <p:sp>
            <p:nvSpPr>
              <p:cNvPr id="1891" name="Freeform 1578"/>
              <p:cNvSpPr>
                <a:spLocks noEditPoints="1"/>
              </p:cNvSpPr>
              <p:nvPr/>
            </p:nvSpPr>
            <p:spPr bwMode="auto">
              <a:xfrm>
                <a:off x="2959" y="3159"/>
                <a:ext cx="106" cy="68"/>
              </a:xfrm>
              <a:custGeom>
                <a:avLst/>
                <a:gdLst>
                  <a:gd name="T0" fmla="*/ 21 w 127"/>
                  <a:gd name="T1" fmla="*/ 75 h 82"/>
                  <a:gd name="T2" fmla="*/ 1 w 127"/>
                  <a:gd name="T3" fmla="*/ 77 h 82"/>
                  <a:gd name="T4" fmla="*/ 0 w 127"/>
                  <a:gd name="T5" fmla="*/ 82 h 82"/>
                  <a:gd name="T6" fmla="*/ 21 w 127"/>
                  <a:gd name="T7" fmla="*/ 75 h 82"/>
                  <a:gd name="T8" fmla="*/ 92 w 127"/>
                  <a:gd name="T9" fmla="*/ 28 h 82"/>
                  <a:gd name="T10" fmla="*/ 72 w 127"/>
                  <a:gd name="T11" fmla="*/ 30 h 82"/>
                  <a:gd name="T12" fmla="*/ 2 w 127"/>
                  <a:gd name="T13" fmla="*/ 68 h 82"/>
                  <a:gd name="T14" fmla="*/ 2 w 127"/>
                  <a:gd name="T15" fmla="*/ 69 h 82"/>
                  <a:gd name="T16" fmla="*/ 2 w 127"/>
                  <a:gd name="T17" fmla="*/ 72 h 82"/>
                  <a:gd name="T18" fmla="*/ 31 w 127"/>
                  <a:gd name="T19" fmla="*/ 69 h 82"/>
                  <a:gd name="T20" fmla="*/ 92 w 127"/>
                  <a:gd name="T21" fmla="*/ 28 h 82"/>
                  <a:gd name="T22" fmla="*/ 110 w 127"/>
                  <a:gd name="T23" fmla="*/ 9 h 82"/>
                  <a:gd name="T24" fmla="*/ 82 w 127"/>
                  <a:gd name="T25" fmla="*/ 25 h 82"/>
                  <a:gd name="T26" fmla="*/ 99 w 127"/>
                  <a:gd name="T27" fmla="*/ 23 h 82"/>
                  <a:gd name="T28" fmla="*/ 111 w 127"/>
                  <a:gd name="T29" fmla="*/ 14 h 82"/>
                  <a:gd name="T30" fmla="*/ 111 w 127"/>
                  <a:gd name="T31" fmla="*/ 10 h 82"/>
                  <a:gd name="T32" fmla="*/ 110 w 127"/>
                  <a:gd name="T33" fmla="*/ 9 h 82"/>
                  <a:gd name="T34" fmla="*/ 127 w 127"/>
                  <a:gd name="T35" fmla="*/ 0 h 82"/>
                  <a:gd name="T36" fmla="*/ 125 w 127"/>
                  <a:gd name="T37" fmla="*/ 2 h 82"/>
                  <a:gd name="T38" fmla="*/ 123 w 127"/>
                  <a:gd name="T39" fmla="*/ 3 h 82"/>
                  <a:gd name="T40" fmla="*/ 124 w 127"/>
                  <a:gd name="T41" fmla="*/ 3 h 82"/>
                  <a:gd name="T42" fmla="*/ 127 w 127"/>
                  <a:gd name="T4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7" h="82">
                    <a:moveTo>
                      <a:pt x="21" y="75"/>
                    </a:moveTo>
                    <a:cubicBezTo>
                      <a:pt x="14" y="75"/>
                      <a:pt x="7" y="76"/>
                      <a:pt x="1" y="77"/>
                    </a:cubicBezTo>
                    <a:cubicBezTo>
                      <a:pt x="0" y="79"/>
                      <a:pt x="0" y="81"/>
                      <a:pt x="0" y="82"/>
                    </a:cubicBezTo>
                    <a:cubicBezTo>
                      <a:pt x="7" y="80"/>
                      <a:pt x="14" y="77"/>
                      <a:pt x="21" y="75"/>
                    </a:cubicBezTo>
                    <a:moveTo>
                      <a:pt x="92" y="28"/>
                    </a:moveTo>
                    <a:cubicBezTo>
                      <a:pt x="85" y="29"/>
                      <a:pt x="79" y="29"/>
                      <a:pt x="72" y="30"/>
                    </a:cubicBezTo>
                    <a:cubicBezTo>
                      <a:pt x="51" y="41"/>
                      <a:pt x="28" y="54"/>
                      <a:pt x="2" y="68"/>
                    </a:cubicBezTo>
                    <a:cubicBezTo>
                      <a:pt x="2" y="68"/>
                      <a:pt x="2" y="68"/>
                      <a:pt x="2" y="69"/>
                    </a:cubicBezTo>
                    <a:cubicBezTo>
                      <a:pt x="2" y="70"/>
                      <a:pt x="2" y="71"/>
                      <a:pt x="2" y="72"/>
                    </a:cubicBezTo>
                    <a:cubicBezTo>
                      <a:pt x="11" y="71"/>
                      <a:pt x="21" y="70"/>
                      <a:pt x="31" y="69"/>
                    </a:cubicBezTo>
                    <a:cubicBezTo>
                      <a:pt x="53" y="55"/>
                      <a:pt x="73" y="42"/>
                      <a:pt x="92" y="28"/>
                    </a:cubicBezTo>
                    <a:moveTo>
                      <a:pt x="110" y="9"/>
                    </a:moveTo>
                    <a:cubicBezTo>
                      <a:pt x="102" y="14"/>
                      <a:pt x="92" y="19"/>
                      <a:pt x="82" y="25"/>
                    </a:cubicBezTo>
                    <a:cubicBezTo>
                      <a:pt x="87" y="24"/>
                      <a:pt x="93" y="23"/>
                      <a:pt x="99" y="23"/>
                    </a:cubicBezTo>
                    <a:cubicBezTo>
                      <a:pt x="103" y="20"/>
                      <a:pt x="107" y="17"/>
                      <a:pt x="111" y="14"/>
                    </a:cubicBezTo>
                    <a:cubicBezTo>
                      <a:pt x="111" y="13"/>
                      <a:pt x="111" y="11"/>
                      <a:pt x="111" y="10"/>
                    </a:cubicBezTo>
                    <a:cubicBezTo>
                      <a:pt x="111" y="9"/>
                      <a:pt x="111" y="9"/>
                      <a:pt x="110" y="9"/>
                    </a:cubicBezTo>
                    <a:moveTo>
                      <a:pt x="127" y="0"/>
                    </a:moveTo>
                    <a:cubicBezTo>
                      <a:pt x="126" y="1"/>
                      <a:pt x="126" y="1"/>
                      <a:pt x="125" y="2"/>
                    </a:cubicBezTo>
                    <a:cubicBezTo>
                      <a:pt x="124" y="2"/>
                      <a:pt x="124" y="3"/>
                      <a:pt x="123" y="3"/>
                    </a:cubicBezTo>
                    <a:cubicBezTo>
                      <a:pt x="124" y="3"/>
                      <a:pt x="124" y="3"/>
                      <a:pt x="124" y="3"/>
                    </a:cubicBezTo>
                    <a:cubicBezTo>
                      <a:pt x="125" y="2"/>
                      <a:pt x="126" y="1"/>
                      <a:pt x="127" y="0"/>
                    </a:cubicBezTo>
                  </a:path>
                </a:pathLst>
              </a:custGeom>
              <a:solidFill>
                <a:srgbClr val="57030A"/>
              </a:solidFill>
              <a:ln>
                <a:noFill/>
              </a:ln>
            </p:spPr>
            <p:txBody>
              <a:bodyPr vert="horz" wrap="square" lIns="91440" tIns="45720" rIns="91440" bIns="45720" numCol="1" anchor="t" anchorCtr="0" compatLnSpc="1"/>
              <a:lstStyle/>
              <a:p>
                <a:endParaRPr lang="zh-CN" altLang="en-US"/>
              </a:p>
            </p:txBody>
          </p:sp>
          <p:sp>
            <p:nvSpPr>
              <p:cNvPr id="1892" name="Freeform 1579"/>
              <p:cNvSpPr>
                <a:spLocks noEditPoints="1"/>
              </p:cNvSpPr>
              <p:nvPr/>
            </p:nvSpPr>
            <p:spPr bwMode="auto">
              <a:xfrm>
                <a:off x="2985" y="3151"/>
                <a:ext cx="113" cy="65"/>
              </a:xfrm>
              <a:custGeom>
                <a:avLst/>
                <a:gdLst>
                  <a:gd name="T0" fmla="*/ 110 w 136"/>
                  <a:gd name="T1" fmla="*/ 32 h 78"/>
                  <a:gd name="T2" fmla="*/ 61 w 136"/>
                  <a:gd name="T3" fmla="*/ 37 h 78"/>
                  <a:gd name="T4" fmla="*/ 0 w 136"/>
                  <a:gd name="T5" fmla="*/ 78 h 78"/>
                  <a:gd name="T6" fmla="*/ 8 w 136"/>
                  <a:gd name="T7" fmla="*/ 77 h 78"/>
                  <a:gd name="T8" fmla="*/ 110 w 136"/>
                  <a:gd name="T9" fmla="*/ 32 h 78"/>
                  <a:gd name="T10" fmla="*/ 83 w 136"/>
                  <a:gd name="T11" fmla="*/ 21 h 78"/>
                  <a:gd name="T12" fmla="*/ 80 w 136"/>
                  <a:gd name="T13" fmla="*/ 23 h 78"/>
                  <a:gd name="T14" fmla="*/ 80 w 136"/>
                  <a:gd name="T15" fmla="*/ 23 h 78"/>
                  <a:gd name="T16" fmla="*/ 80 w 136"/>
                  <a:gd name="T17" fmla="*/ 23 h 78"/>
                  <a:gd name="T18" fmla="*/ 68 w 136"/>
                  <a:gd name="T19" fmla="*/ 32 h 78"/>
                  <a:gd name="T20" fmla="*/ 78 w 136"/>
                  <a:gd name="T21" fmla="*/ 31 h 78"/>
                  <a:gd name="T22" fmla="*/ 80 w 136"/>
                  <a:gd name="T23" fmla="*/ 27 h 78"/>
                  <a:gd name="T24" fmla="*/ 83 w 136"/>
                  <a:gd name="T25" fmla="*/ 21 h 78"/>
                  <a:gd name="T26" fmla="*/ 118 w 136"/>
                  <a:gd name="T27" fmla="*/ 17 h 78"/>
                  <a:gd name="T28" fmla="*/ 98 w 136"/>
                  <a:gd name="T29" fmla="*/ 25 h 78"/>
                  <a:gd name="T30" fmla="*/ 83 w 136"/>
                  <a:gd name="T31" fmla="*/ 21 h 78"/>
                  <a:gd name="T32" fmla="*/ 82 w 136"/>
                  <a:gd name="T33" fmla="*/ 24 h 78"/>
                  <a:gd name="T34" fmla="*/ 78 w 136"/>
                  <a:gd name="T35" fmla="*/ 31 h 78"/>
                  <a:gd name="T36" fmla="*/ 117 w 136"/>
                  <a:gd name="T37" fmla="*/ 28 h 78"/>
                  <a:gd name="T38" fmla="*/ 124 w 136"/>
                  <a:gd name="T39" fmla="*/ 21 h 78"/>
                  <a:gd name="T40" fmla="*/ 122 w 136"/>
                  <a:gd name="T41" fmla="*/ 21 h 78"/>
                  <a:gd name="T42" fmla="*/ 118 w 136"/>
                  <a:gd name="T43" fmla="*/ 20 h 78"/>
                  <a:gd name="T44" fmla="*/ 118 w 136"/>
                  <a:gd name="T45" fmla="*/ 20 h 78"/>
                  <a:gd name="T46" fmla="*/ 118 w 136"/>
                  <a:gd name="T47" fmla="*/ 17 h 78"/>
                  <a:gd name="T48" fmla="*/ 116 w 136"/>
                  <a:gd name="T49" fmla="*/ 4 h 78"/>
                  <a:gd name="T50" fmla="*/ 102 w 136"/>
                  <a:gd name="T51" fmla="*/ 7 h 78"/>
                  <a:gd name="T52" fmla="*/ 96 w 136"/>
                  <a:gd name="T53" fmla="*/ 9 h 78"/>
                  <a:gd name="T54" fmla="*/ 93 w 136"/>
                  <a:gd name="T55" fmla="*/ 12 h 78"/>
                  <a:gd name="T56" fmla="*/ 102 w 136"/>
                  <a:gd name="T57" fmla="*/ 14 h 78"/>
                  <a:gd name="T58" fmla="*/ 114 w 136"/>
                  <a:gd name="T59" fmla="*/ 12 h 78"/>
                  <a:gd name="T60" fmla="*/ 114 w 136"/>
                  <a:gd name="T61" fmla="*/ 12 h 78"/>
                  <a:gd name="T62" fmla="*/ 113 w 136"/>
                  <a:gd name="T63" fmla="*/ 11 h 78"/>
                  <a:gd name="T64" fmla="*/ 116 w 136"/>
                  <a:gd name="T65" fmla="*/ 9 h 78"/>
                  <a:gd name="T66" fmla="*/ 115 w 136"/>
                  <a:gd name="T67" fmla="*/ 6 h 78"/>
                  <a:gd name="T68" fmla="*/ 114 w 136"/>
                  <a:gd name="T69" fmla="*/ 6 h 78"/>
                  <a:gd name="T70" fmla="*/ 116 w 136"/>
                  <a:gd name="T71" fmla="*/ 4 h 78"/>
                  <a:gd name="T72" fmla="*/ 135 w 136"/>
                  <a:gd name="T73" fmla="*/ 0 h 78"/>
                  <a:gd name="T74" fmla="*/ 130 w 136"/>
                  <a:gd name="T75" fmla="*/ 1 h 78"/>
                  <a:gd name="T76" fmla="*/ 133 w 136"/>
                  <a:gd name="T77" fmla="*/ 4 h 78"/>
                  <a:gd name="T78" fmla="*/ 135 w 136"/>
                  <a:gd name="T79" fmla="*/ 4 h 78"/>
                  <a:gd name="T80" fmla="*/ 135 w 136"/>
                  <a:gd name="T81" fmla="*/ 7 h 78"/>
                  <a:gd name="T82" fmla="*/ 135 w 136"/>
                  <a:gd name="T8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6" h="78">
                    <a:moveTo>
                      <a:pt x="110" y="32"/>
                    </a:moveTo>
                    <a:cubicBezTo>
                      <a:pt x="95" y="33"/>
                      <a:pt x="78" y="35"/>
                      <a:pt x="61" y="37"/>
                    </a:cubicBezTo>
                    <a:cubicBezTo>
                      <a:pt x="42" y="51"/>
                      <a:pt x="22" y="64"/>
                      <a:pt x="0" y="78"/>
                    </a:cubicBezTo>
                    <a:cubicBezTo>
                      <a:pt x="3" y="77"/>
                      <a:pt x="6" y="77"/>
                      <a:pt x="8" y="77"/>
                    </a:cubicBezTo>
                    <a:cubicBezTo>
                      <a:pt x="46" y="62"/>
                      <a:pt x="80" y="47"/>
                      <a:pt x="110" y="32"/>
                    </a:cubicBezTo>
                    <a:moveTo>
                      <a:pt x="83" y="21"/>
                    </a:moveTo>
                    <a:cubicBezTo>
                      <a:pt x="82" y="22"/>
                      <a:pt x="81" y="23"/>
                      <a:pt x="80" y="23"/>
                    </a:cubicBezTo>
                    <a:cubicBezTo>
                      <a:pt x="80" y="23"/>
                      <a:pt x="80" y="23"/>
                      <a:pt x="80" y="23"/>
                    </a:cubicBezTo>
                    <a:cubicBezTo>
                      <a:pt x="80" y="23"/>
                      <a:pt x="80" y="23"/>
                      <a:pt x="80" y="23"/>
                    </a:cubicBezTo>
                    <a:cubicBezTo>
                      <a:pt x="76" y="26"/>
                      <a:pt x="72" y="29"/>
                      <a:pt x="68" y="32"/>
                    </a:cubicBezTo>
                    <a:cubicBezTo>
                      <a:pt x="71" y="32"/>
                      <a:pt x="75" y="31"/>
                      <a:pt x="78" y="31"/>
                    </a:cubicBezTo>
                    <a:cubicBezTo>
                      <a:pt x="80" y="27"/>
                      <a:pt x="80" y="27"/>
                      <a:pt x="80" y="27"/>
                    </a:cubicBezTo>
                    <a:cubicBezTo>
                      <a:pt x="81" y="25"/>
                      <a:pt x="82" y="23"/>
                      <a:pt x="83" y="21"/>
                    </a:cubicBezTo>
                    <a:moveTo>
                      <a:pt x="118" y="17"/>
                    </a:moveTo>
                    <a:cubicBezTo>
                      <a:pt x="113" y="22"/>
                      <a:pt x="106" y="25"/>
                      <a:pt x="98" y="25"/>
                    </a:cubicBezTo>
                    <a:cubicBezTo>
                      <a:pt x="93" y="25"/>
                      <a:pt x="88" y="24"/>
                      <a:pt x="83" y="21"/>
                    </a:cubicBezTo>
                    <a:cubicBezTo>
                      <a:pt x="83" y="22"/>
                      <a:pt x="83" y="23"/>
                      <a:pt x="82" y="24"/>
                    </a:cubicBezTo>
                    <a:cubicBezTo>
                      <a:pt x="78" y="31"/>
                      <a:pt x="78" y="31"/>
                      <a:pt x="78" y="31"/>
                    </a:cubicBezTo>
                    <a:cubicBezTo>
                      <a:pt x="92" y="30"/>
                      <a:pt x="105" y="29"/>
                      <a:pt x="117" y="28"/>
                    </a:cubicBezTo>
                    <a:cubicBezTo>
                      <a:pt x="120" y="25"/>
                      <a:pt x="122" y="23"/>
                      <a:pt x="124" y="21"/>
                    </a:cubicBezTo>
                    <a:cubicBezTo>
                      <a:pt x="123" y="21"/>
                      <a:pt x="123" y="21"/>
                      <a:pt x="122" y="21"/>
                    </a:cubicBezTo>
                    <a:cubicBezTo>
                      <a:pt x="121" y="21"/>
                      <a:pt x="120" y="21"/>
                      <a:pt x="118" y="20"/>
                    </a:cubicBezTo>
                    <a:cubicBezTo>
                      <a:pt x="118" y="20"/>
                      <a:pt x="118" y="20"/>
                      <a:pt x="118" y="20"/>
                    </a:cubicBezTo>
                    <a:cubicBezTo>
                      <a:pt x="118" y="19"/>
                      <a:pt x="118" y="18"/>
                      <a:pt x="118" y="17"/>
                    </a:cubicBezTo>
                    <a:moveTo>
                      <a:pt x="116" y="4"/>
                    </a:moveTo>
                    <a:cubicBezTo>
                      <a:pt x="111" y="5"/>
                      <a:pt x="107" y="6"/>
                      <a:pt x="102" y="7"/>
                    </a:cubicBezTo>
                    <a:cubicBezTo>
                      <a:pt x="100" y="8"/>
                      <a:pt x="98" y="9"/>
                      <a:pt x="96" y="9"/>
                    </a:cubicBezTo>
                    <a:cubicBezTo>
                      <a:pt x="95" y="10"/>
                      <a:pt x="94" y="11"/>
                      <a:pt x="93" y="12"/>
                    </a:cubicBezTo>
                    <a:cubicBezTo>
                      <a:pt x="96" y="14"/>
                      <a:pt x="99" y="14"/>
                      <a:pt x="102" y="14"/>
                    </a:cubicBezTo>
                    <a:cubicBezTo>
                      <a:pt x="106" y="14"/>
                      <a:pt x="110" y="13"/>
                      <a:pt x="114" y="12"/>
                    </a:cubicBezTo>
                    <a:cubicBezTo>
                      <a:pt x="114" y="12"/>
                      <a:pt x="114" y="12"/>
                      <a:pt x="114" y="12"/>
                    </a:cubicBezTo>
                    <a:cubicBezTo>
                      <a:pt x="113" y="11"/>
                      <a:pt x="113" y="11"/>
                      <a:pt x="113" y="11"/>
                    </a:cubicBezTo>
                    <a:cubicBezTo>
                      <a:pt x="114" y="10"/>
                      <a:pt x="115" y="10"/>
                      <a:pt x="116" y="9"/>
                    </a:cubicBezTo>
                    <a:cubicBezTo>
                      <a:pt x="116" y="8"/>
                      <a:pt x="115" y="7"/>
                      <a:pt x="115" y="6"/>
                    </a:cubicBezTo>
                    <a:cubicBezTo>
                      <a:pt x="114" y="6"/>
                      <a:pt x="114" y="6"/>
                      <a:pt x="114" y="6"/>
                    </a:cubicBezTo>
                    <a:cubicBezTo>
                      <a:pt x="115" y="5"/>
                      <a:pt x="115" y="5"/>
                      <a:pt x="116" y="4"/>
                    </a:cubicBezTo>
                    <a:moveTo>
                      <a:pt x="135" y="0"/>
                    </a:moveTo>
                    <a:cubicBezTo>
                      <a:pt x="134" y="0"/>
                      <a:pt x="132" y="1"/>
                      <a:pt x="130" y="1"/>
                    </a:cubicBezTo>
                    <a:cubicBezTo>
                      <a:pt x="131" y="2"/>
                      <a:pt x="132" y="3"/>
                      <a:pt x="133" y="4"/>
                    </a:cubicBezTo>
                    <a:cubicBezTo>
                      <a:pt x="134" y="4"/>
                      <a:pt x="134" y="4"/>
                      <a:pt x="135" y="4"/>
                    </a:cubicBezTo>
                    <a:cubicBezTo>
                      <a:pt x="135" y="5"/>
                      <a:pt x="135" y="6"/>
                      <a:pt x="135" y="7"/>
                    </a:cubicBezTo>
                    <a:cubicBezTo>
                      <a:pt x="136" y="4"/>
                      <a:pt x="136" y="2"/>
                      <a:pt x="135" y="0"/>
                    </a:cubicBezTo>
                  </a:path>
                </a:pathLst>
              </a:custGeom>
              <a:solidFill>
                <a:srgbClr val="420102"/>
              </a:solidFill>
              <a:ln>
                <a:noFill/>
              </a:ln>
            </p:spPr>
            <p:txBody>
              <a:bodyPr vert="horz" wrap="square" lIns="91440" tIns="45720" rIns="91440" bIns="45720" numCol="1" anchor="t" anchorCtr="0" compatLnSpc="1"/>
              <a:lstStyle/>
              <a:p>
                <a:endParaRPr lang="zh-CN" altLang="en-US"/>
              </a:p>
            </p:txBody>
          </p:sp>
          <p:sp>
            <p:nvSpPr>
              <p:cNvPr id="1893" name="Freeform 1580"/>
              <p:cNvSpPr/>
              <p:nvPr/>
            </p:nvSpPr>
            <p:spPr bwMode="auto">
              <a:xfrm>
                <a:off x="3082" y="3167"/>
                <a:ext cx="10" cy="8"/>
              </a:xfrm>
              <a:custGeom>
                <a:avLst/>
                <a:gdLst>
                  <a:gd name="T0" fmla="*/ 12 w 12"/>
                  <a:gd name="T1" fmla="*/ 0 h 9"/>
                  <a:gd name="T2" fmla="*/ 7 w 12"/>
                  <a:gd name="T3" fmla="*/ 2 h 9"/>
                  <a:gd name="T4" fmla="*/ 0 w 12"/>
                  <a:gd name="T5" fmla="*/ 9 h 9"/>
                  <a:gd name="T6" fmla="*/ 2 w 12"/>
                  <a:gd name="T7" fmla="*/ 9 h 9"/>
                  <a:gd name="T8" fmla="*/ 9 w 12"/>
                  <a:gd name="T9" fmla="*/ 5 h 9"/>
                  <a:gd name="T10" fmla="*/ 1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12" y="0"/>
                    </a:moveTo>
                    <a:cubicBezTo>
                      <a:pt x="11" y="1"/>
                      <a:pt x="9" y="2"/>
                      <a:pt x="7" y="2"/>
                    </a:cubicBezTo>
                    <a:cubicBezTo>
                      <a:pt x="5" y="4"/>
                      <a:pt x="3" y="6"/>
                      <a:pt x="0" y="9"/>
                    </a:cubicBezTo>
                    <a:cubicBezTo>
                      <a:pt x="1" y="9"/>
                      <a:pt x="1" y="9"/>
                      <a:pt x="2" y="9"/>
                    </a:cubicBezTo>
                    <a:cubicBezTo>
                      <a:pt x="4" y="7"/>
                      <a:pt x="7" y="6"/>
                      <a:pt x="9" y="5"/>
                    </a:cubicBezTo>
                    <a:cubicBezTo>
                      <a:pt x="10" y="3"/>
                      <a:pt x="11" y="1"/>
                      <a:pt x="12" y="0"/>
                    </a:cubicBezTo>
                  </a:path>
                </a:pathLst>
              </a:custGeom>
              <a:solidFill>
                <a:srgbClr val="330001"/>
              </a:solidFill>
              <a:ln>
                <a:noFill/>
              </a:ln>
            </p:spPr>
            <p:txBody>
              <a:bodyPr vert="horz" wrap="square" lIns="91440" tIns="45720" rIns="91440" bIns="45720" numCol="1" anchor="t" anchorCtr="0" compatLnSpc="1"/>
              <a:lstStyle/>
              <a:p>
                <a:endParaRPr lang="zh-CN" altLang="en-US"/>
              </a:p>
            </p:txBody>
          </p:sp>
          <p:sp>
            <p:nvSpPr>
              <p:cNvPr id="1894" name="Freeform 1581"/>
              <p:cNvSpPr/>
              <p:nvPr/>
            </p:nvSpPr>
            <p:spPr bwMode="auto">
              <a:xfrm>
                <a:off x="2968" y="3170"/>
                <a:ext cx="20" cy="9"/>
              </a:xfrm>
              <a:custGeom>
                <a:avLst/>
                <a:gdLst>
                  <a:gd name="T0" fmla="*/ 24 w 24"/>
                  <a:gd name="T1" fmla="*/ 0 h 11"/>
                  <a:gd name="T2" fmla="*/ 0 w 24"/>
                  <a:gd name="T3" fmla="*/ 7 h 11"/>
                  <a:gd name="T4" fmla="*/ 0 w 24"/>
                  <a:gd name="T5" fmla="*/ 11 h 11"/>
                  <a:gd name="T6" fmla="*/ 10 w 24"/>
                  <a:gd name="T7" fmla="*/ 9 h 11"/>
                  <a:gd name="T8" fmla="*/ 24 w 24"/>
                  <a:gd name="T9" fmla="*/ 0 h 11"/>
                </a:gdLst>
                <a:ahLst/>
                <a:cxnLst>
                  <a:cxn ang="0">
                    <a:pos x="T0" y="T1"/>
                  </a:cxn>
                  <a:cxn ang="0">
                    <a:pos x="T2" y="T3"/>
                  </a:cxn>
                  <a:cxn ang="0">
                    <a:pos x="T4" y="T5"/>
                  </a:cxn>
                  <a:cxn ang="0">
                    <a:pos x="T6" y="T7"/>
                  </a:cxn>
                  <a:cxn ang="0">
                    <a:pos x="T8" y="T9"/>
                  </a:cxn>
                </a:cxnLst>
                <a:rect l="0" t="0" r="r" b="b"/>
                <a:pathLst>
                  <a:path w="24" h="11">
                    <a:moveTo>
                      <a:pt x="24" y="0"/>
                    </a:moveTo>
                    <a:cubicBezTo>
                      <a:pt x="16" y="3"/>
                      <a:pt x="8" y="5"/>
                      <a:pt x="0" y="7"/>
                    </a:cubicBezTo>
                    <a:cubicBezTo>
                      <a:pt x="0" y="8"/>
                      <a:pt x="0" y="10"/>
                      <a:pt x="0" y="11"/>
                    </a:cubicBezTo>
                    <a:cubicBezTo>
                      <a:pt x="3" y="10"/>
                      <a:pt x="7" y="10"/>
                      <a:pt x="10" y="9"/>
                    </a:cubicBezTo>
                    <a:cubicBezTo>
                      <a:pt x="15" y="6"/>
                      <a:pt x="20" y="3"/>
                      <a:pt x="24" y="0"/>
                    </a:cubicBezTo>
                  </a:path>
                </a:pathLst>
              </a:custGeom>
              <a:solidFill>
                <a:srgbClr val="90616E"/>
              </a:solidFill>
              <a:ln>
                <a:noFill/>
              </a:ln>
            </p:spPr>
            <p:txBody>
              <a:bodyPr vert="horz" wrap="square" lIns="91440" tIns="45720" rIns="91440" bIns="45720" numCol="1" anchor="t" anchorCtr="0" compatLnSpc="1"/>
              <a:lstStyle/>
              <a:p>
                <a:endParaRPr lang="zh-CN" altLang="en-US"/>
              </a:p>
            </p:txBody>
          </p:sp>
          <p:sp>
            <p:nvSpPr>
              <p:cNvPr id="1895" name="Freeform 1582"/>
              <p:cNvSpPr/>
              <p:nvPr/>
            </p:nvSpPr>
            <p:spPr bwMode="auto">
              <a:xfrm>
                <a:off x="2967" y="3177"/>
                <a:ext cx="10" cy="6"/>
              </a:xfrm>
              <a:custGeom>
                <a:avLst/>
                <a:gdLst>
                  <a:gd name="T0" fmla="*/ 11 w 11"/>
                  <a:gd name="T1" fmla="*/ 0 h 7"/>
                  <a:gd name="T2" fmla="*/ 1 w 11"/>
                  <a:gd name="T3" fmla="*/ 2 h 7"/>
                  <a:gd name="T4" fmla="*/ 0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8" y="1"/>
                      <a:pt x="4" y="1"/>
                      <a:pt x="1" y="2"/>
                    </a:cubicBezTo>
                    <a:cubicBezTo>
                      <a:pt x="0" y="4"/>
                      <a:pt x="0" y="5"/>
                      <a:pt x="0" y="7"/>
                    </a:cubicBezTo>
                    <a:cubicBezTo>
                      <a:pt x="4" y="4"/>
                      <a:pt x="7" y="2"/>
                      <a:pt x="11" y="0"/>
                    </a:cubicBezTo>
                  </a:path>
                </a:pathLst>
              </a:custGeom>
              <a:solidFill>
                <a:srgbClr val="763E4C"/>
              </a:solidFill>
              <a:ln>
                <a:noFill/>
              </a:ln>
            </p:spPr>
            <p:txBody>
              <a:bodyPr vert="horz" wrap="square" lIns="91440" tIns="45720" rIns="91440" bIns="45720" numCol="1" anchor="t" anchorCtr="0" compatLnSpc="1"/>
              <a:lstStyle/>
              <a:p>
                <a:endParaRPr lang="zh-CN" altLang="en-US"/>
              </a:p>
            </p:txBody>
          </p:sp>
          <p:sp>
            <p:nvSpPr>
              <p:cNvPr id="1896" name="Freeform 1583"/>
              <p:cNvSpPr>
                <a:spLocks noEditPoints="1"/>
              </p:cNvSpPr>
              <p:nvPr/>
            </p:nvSpPr>
            <p:spPr bwMode="auto">
              <a:xfrm>
                <a:off x="2253" y="3440"/>
                <a:ext cx="149" cy="44"/>
              </a:xfrm>
              <a:custGeom>
                <a:avLst/>
                <a:gdLst>
                  <a:gd name="T0" fmla="*/ 40 w 180"/>
                  <a:gd name="T1" fmla="*/ 46 h 53"/>
                  <a:gd name="T2" fmla="*/ 1 w 180"/>
                  <a:gd name="T3" fmla="*/ 48 h 53"/>
                  <a:gd name="T4" fmla="*/ 0 w 180"/>
                  <a:gd name="T5" fmla="*/ 53 h 53"/>
                  <a:gd name="T6" fmla="*/ 12 w 180"/>
                  <a:gd name="T7" fmla="*/ 53 h 53"/>
                  <a:gd name="T8" fmla="*/ 40 w 180"/>
                  <a:gd name="T9" fmla="*/ 46 h 53"/>
                  <a:gd name="T10" fmla="*/ 54 w 180"/>
                  <a:gd name="T11" fmla="*/ 31 h 53"/>
                  <a:gd name="T12" fmla="*/ 44 w 180"/>
                  <a:gd name="T13" fmla="*/ 34 h 53"/>
                  <a:gd name="T14" fmla="*/ 57 w 180"/>
                  <a:gd name="T15" fmla="*/ 33 h 53"/>
                  <a:gd name="T16" fmla="*/ 54 w 180"/>
                  <a:gd name="T17" fmla="*/ 31 h 53"/>
                  <a:gd name="T18" fmla="*/ 73 w 180"/>
                  <a:gd name="T19" fmla="*/ 26 h 53"/>
                  <a:gd name="T20" fmla="*/ 56 w 180"/>
                  <a:gd name="T21" fmla="*/ 31 h 53"/>
                  <a:gd name="T22" fmla="*/ 59 w 180"/>
                  <a:gd name="T23" fmla="*/ 33 h 53"/>
                  <a:gd name="T24" fmla="*/ 81 w 180"/>
                  <a:gd name="T25" fmla="*/ 32 h 53"/>
                  <a:gd name="T26" fmla="*/ 73 w 180"/>
                  <a:gd name="T27" fmla="*/ 26 h 53"/>
                  <a:gd name="T28" fmla="*/ 97 w 180"/>
                  <a:gd name="T29" fmla="*/ 21 h 53"/>
                  <a:gd name="T30" fmla="*/ 78 w 180"/>
                  <a:gd name="T31" fmla="*/ 25 h 53"/>
                  <a:gd name="T32" fmla="*/ 76 w 180"/>
                  <a:gd name="T33" fmla="*/ 25 h 53"/>
                  <a:gd name="T34" fmla="*/ 83 w 180"/>
                  <a:gd name="T35" fmla="*/ 32 h 53"/>
                  <a:gd name="T36" fmla="*/ 86 w 180"/>
                  <a:gd name="T37" fmla="*/ 32 h 53"/>
                  <a:gd name="T38" fmla="*/ 103 w 180"/>
                  <a:gd name="T39" fmla="*/ 26 h 53"/>
                  <a:gd name="T40" fmla="*/ 97 w 180"/>
                  <a:gd name="T41" fmla="*/ 21 h 53"/>
                  <a:gd name="T42" fmla="*/ 95 w 180"/>
                  <a:gd name="T43" fmla="*/ 19 h 53"/>
                  <a:gd name="T44" fmla="*/ 80 w 180"/>
                  <a:gd name="T45" fmla="*/ 24 h 53"/>
                  <a:gd name="T46" fmla="*/ 81 w 180"/>
                  <a:gd name="T47" fmla="*/ 24 h 53"/>
                  <a:gd name="T48" fmla="*/ 96 w 180"/>
                  <a:gd name="T49" fmla="*/ 21 h 53"/>
                  <a:gd name="T50" fmla="*/ 95 w 180"/>
                  <a:gd name="T51" fmla="*/ 19 h 53"/>
                  <a:gd name="T52" fmla="*/ 118 w 180"/>
                  <a:gd name="T53" fmla="*/ 17 h 53"/>
                  <a:gd name="T54" fmla="*/ 100 w 180"/>
                  <a:gd name="T55" fmla="*/ 20 h 53"/>
                  <a:gd name="T56" fmla="*/ 105 w 180"/>
                  <a:gd name="T57" fmla="*/ 25 h 53"/>
                  <a:gd name="T58" fmla="*/ 121 w 180"/>
                  <a:gd name="T59" fmla="*/ 20 h 53"/>
                  <a:gd name="T60" fmla="*/ 118 w 180"/>
                  <a:gd name="T61" fmla="*/ 17 h 53"/>
                  <a:gd name="T62" fmla="*/ 115 w 180"/>
                  <a:gd name="T63" fmla="*/ 12 h 53"/>
                  <a:gd name="T64" fmla="*/ 99 w 180"/>
                  <a:gd name="T65" fmla="*/ 18 h 53"/>
                  <a:gd name="T66" fmla="*/ 100 w 180"/>
                  <a:gd name="T67" fmla="*/ 20 h 53"/>
                  <a:gd name="T68" fmla="*/ 118 w 180"/>
                  <a:gd name="T69" fmla="*/ 16 h 53"/>
                  <a:gd name="T70" fmla="*/ 115 w 180"/>
                  <a:gd name="T71" fmla="*/ 12 h 53"/>
                  <a:gd name="T72" fmla="*/ 143 w 180"/>
                  <a:gd name="T73" fmla="*/ 11 h 53"/>
                  <a:gd name="T74" fmla="*/ 125 w 180"/>
                  <a:gd name="T75" fmla="*/ 15 h 53"/>
                  <a:gd name="T76" fmla="*/ 122 w 180"/>
                  <a:gd name="T77" fmla="*/ 16 h 53"/>
                  <a:gd name="T78" fmla="*/ 124 w 180"/>
                  <a:gd name="T79" fmla="*/ 19 h 53"/>
                  <a:gd name="T80" fmla="*/ 144 w 180"/>
                  <a:gd name="T81" fmla="*/ 12 h 53"/>
                  <a:gd name="T82" fmla="*/ 143 w 180"/>
                  <a:gd name="T83" fmla="*/ 11 h 53"/>
                  <a:gd name="T84" fmla="*/ 155 w 180"/>
                  <a:gd name="T85" fmla="*/ 9 h 53"/>
                  <a:gd name="T86" fmla="*/ 147 w 180"/>
                  <a:gd name="T87" fmla="*/ 11 h 53"/>
                  <a:gd name="T88" fmla="*/ 148 w 180"/>
                  <a:gd name="T89" fmla="*/ 11 h 53"/>
                  <a:gd name="T90" fmla="*/ 155 w 180"/>
                  <a:gd name="T91" fmla="*/ 9 h 53"/>
                  <a:gd name="T92" fmla="*/ 137 w 180"/>
                  <a:gd name="T93" fmla="*/ 4 h 53"/>
                  <a:gd name="T94" fmla="*/ 136 w 180"/>
                  <a:gd name="T95" fmla="*/ 4 h 53"/>
                  <a:gd name="T96" fmla="*/ 119 w 180"/>
                  <a:gd name="T97" fmla="*/ 11 h 53"/>
                  <a:gd name="T98" fmla="*/ 122 w 180"/>
                  <a:gd name="T99" fmla="*/ 15 h 53"/>
                  <a:gd name="T100" fmla="*/ 142 w 180"/>
                  <a:gd name="T101" fmla="*/ 11 h 53"/>
                  <a:gd name="T102" fmla="*/ 137 w 180"/>
                  <a:gd name="T103" fmla="*/ 4 h 53"/>
                  <a:gd name="T104" fmla="*/ 160 w 180"/>
                  <a:gd name="T105" fmla="*/ 2 h 53"/>
                  <a:gd name="T106" fmla="*/ 142 w 180"/>
                  <a:gd name="T107" fmla="*/ 4 h 53"/>
                  <a:gd name="T108" fmla="*/ 147 w 180"/>
                  <a:gd name="T109" fmla="*/ 10 h 53"/>
                  <a:gd name="T110" fmla="*/ 163 w 180"/>
                  <a:gd name="T111" fmla="*/ 6 h 53"/>
                  <a:gd name="T112" fmla="*/ 160 w 180"/>
                  <a:gd name="T113" fmla="*/ 2 h 53"/>
                  <a:gd name="T114" fmla="*/ 180 w 180"/>
                  <a:gd name="T115" fmla="*/ 0 h 53"/>
                  <a:gd name="T116" fmla="*/ 176 w 180"/>
                  <a:gd name="T117" fmla="*/ 1 h 53"/>
                  <a:gd name="T118" fmla="*/ 165 w 180"/>
                  <a:gd name="T119" fmla="*/ 2 h 53"/>
                  <a:gd name="T120" fmla="*/ 167 w 180"/>
                  <a:gd name="T121" fmla="*/ 5 h 53"/>
                  <a:gd name="T122" fmla="*/ 180 w 180"/>
                  <a:gd name="T12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 h="52">
                    <a:moveTo>
                      <a:pt x="40" y="46"/>
                    </a:moveTo>
                    <a:cubicBezTo>
                      <a:pt x="27" y="47"/>
                      <a:pt x="14" y="47"/>
                      <a:pt x="1" y="48"/>
                    </a:cubicBezTo>
                    <a:cubicBezTo>
                      <a:pt x="1" y="50"/>
                      <a:pt x="0" y="51"/>
                      <a:pt x="0" y="53"/>
                    </a:cubicBezTo>
                    <a:cubicBezTo>
                      <a:pt x="4" y="53"/>
                      <a:pt x="8" y="53"/>
                      <a:pt x="12" y="53"/>
                    </a:cubicBezTo>
                    <a:cubicBezTo>
                      <a:pt x="21" y="51"/>
                      <a:pt x="30" y="49"/>
                      <a:pt x="40" y="46"/>
                    </a:cubicBezTo>
                    <a:moveTo>
                      <a:pt x="54" y="31"/>
                    </a:moveTo>
                    <a:cubicBezTo>
                      <a:pt x="51" y="32"/>
                      <a:pt x="48" y="33"/>
                      <a:pt x="44" y="34"/>
                    </a:cubicBezTo>
                    <a:cubicBezTo>
                      <a:pt x="49" y="34"/>
                      <a:pt x="53" y="34"/>
                      <a:pt x="57" y="33"/>
                    </a:cubicBezTo>
                    <a:cubicBezTo>
                      <a:pt x="56" y="33"/>
                      <a:pt x="55" y="32"/>
                      <a:pt x="54" y="31"/>
                    </a:cubicBezTo>
                    <a:moveTo>
                      <a:pt x="73" y="26"/>
                    </a:moveTo>
                    <a:cubicBezTo>
                      <a:pt x="67" y="28"/>
                      <a:pt x="62" y="29"/>
                      <a:pt x="56" y="31"/>
                    </a:cubicBezTo>
                    <a:cubicBezTo>
                      <a:pt x="57" y="32"/>
                      <a:pt x="58" y="32"/>
                      <a:pt x="59" y="33"/>
                    </a:cubicBezTo>
                    <a:cubicBezTo>
                      <a:pt x="66" y="33"/>
                      <a:pt x="74" y="32"/>
                      <a:pt x="81" y="32"/>
                    </a:cubicBezTo>
                    <a:cubicBezTo>
                      <a:pt x="78" y="31"/>
                      <a:pt x="76" y="29"/>
                      <a:pt x="73" y="26"/>
                    </a:cubicBezTo>
                    <a:moveTo>
                      <a:pt x="97" y="21"/>
                    </a:moveTo>
                    <a:cubicBezTo>
                      <a:pt x="78" y="25"/>
                      <a:pt x="78" y="25"/>
                      <a:pt x="78" y="25"/>
                    </a:cubicBezTo>
                    <a:cubicBezTo>
                      <a:pt x="78" y="25"/>
                      <a:pt x="77" y="25"/>
                      <a:pt x="76" y="25"/>
                    </a:cubicBezTo>
                    <a:cubicBezTo>
                      <a:pt x="79" y="28"/>
                      <a:pt x="81" y="30"/>
                      <a:pt x="83" y="32"/>
                    </a:cubicBezTo>
                    <a:cubicBezTo>
                      <a:pt x="84" y="32"/>
                      <a:pt x="85" y="32"/>
                      <a:pt x="86" y="32"/>
                    </a:cubicBezTo>
                    <a:cubicBezTo>
                      <a:pt x="91" y="30"/>
                      <a:pt x="97" y="28"/>
                      <a:pt x="103" y="26"/>
                    </a:cubicBezTo>
                    <a:cubicBezTo>
                      <a:pt x="101" y="25"/>
                      <a:pt x="99" y="23"/>
                      <a:pt x="97" y="21"/>
                    </a:cubicBezTo>
                    <a:moveTo>
                      <a:pt x="95" y="19"/>
                    </a:moveTo>
                    <a:cubicBezTo>
                      <a:pt x="90" y="21"/>
                      <a:pt x="85" y="22"/>
                      <a:pt x="80" y="24"/>
                    </a:cubicBezTo>
                    <a:cubicBezTo>
                      <a:pt x="81" y="24"/>
                      <a:pt x="81" y="24"/>
                      <a:pt x="81" y="24"/>
                    </a:cubicBezTo>
                    <a:cubicBezTo>
                      <a:pt x="86" y="23"/>
                      <a:pt x="91" y="22"/>
                      <a:pt x="96" y="21"/>
                    </a:cubicBezTo>
                    <a:cubicBezTo>
                      <a:pt x="96" y="20"/>
                      <a:pt x="95" y="20"/>
                      <a:pt x="95" y="19"/>
                    </a:cubicBezTo>
                    <a:moveTo>
                      <a:pt x="118" y="17"/>
                    </a:moveTo>
                    <a:cubicBezTo>
                      <a:pt x="100" y="20"/>
                      <a:pt x="100" y="20"/>
                      <a:pt x="100" y="20"/>
                    </a:cubicBezTo>
                    <a:cubicBezTo>
                      <a:pt x="102" y="22"/>
                      <a:pt x="104" y="24"/>
                      <a:pt x="105" y="25"/>
                    </a:cubicBezTo>
                    <a:cubicBezTo>
                      <a:pt x="110" y="24"/>
                      <a:pt x="116" y="22"/>
                      <a:pt x="121" y="20"/>
                    </a:cubicBezTo>
                    <a:cubicBezTo>
                      <a:pt x="120" y="19"/>
                      <a:pt x="119" y="18"/>
                      <a:pt x="118" y="17"/>
                    </a:cubicBezTo>
                    <a:moveTo>
                      <a:pt x="115" y="12"/>
                    </a:moveTo>
                    <a:cubicBezTo>
                      <a:pt x="109" y="14"/>
                      <a:pt x="104" y="16"/>
                      <a:pt x="99" y="18"/>
                    </a:cubicBezTo>
                    <a:cubicBezTo>
                      <a:pt x="99" y="19"/>
                      <a:pt x="100" y="19"/>
                      <a:pt x="100" y="20"/>
                    </a:cubicBezTo>
                    <a:cubicBezTo>
                      <a:pt x="106" y="19"/>
                      <a:pt x="112" y="18"/>
                      <a:pt x="118" y="16"/>
                    </a:cubicBezTo>
                    <a:cubicBezTo>
                      <a:pt x="117" y="15"/>
                      <a:pt x="116" y="14"/>
                      <a:pt x="115" y="12"/>
                    </a:cubicBezTo>
                    <a:moveTo>
                      <a:pt x="143" y="11"/>
                    </a:moveTo>
                    <a:cubicBezTo>
                      <a:pt x="136" y="13"/>
                      <a:pt x="130" y="14"/>
                      <a:pt x="125" y="15"/>
                    </a:cubicBezTo>
                    <a:cubicBezTo>
                      <a:pt x="122" y="16"/>
                      <a:pt x="122" y="16"/>
                      <a:pt x="122" y="16"/>
                    </a:cubicBezTo>
                    <a:cubicBezTo>
                      <a:pt x="123" y="17"/>
                      <a:pt x="124" y="18"/>
                      <a:pt x="124" y="19"/>
                    </a:cubicBezTo>
                    <a:cubicBezTo>
                      <a:pt x="131" y="17"/>
                      <a:pt x="138" y="15"/>
                      <a:pt x="144" y="12"/>
                    </a:cubicBezTo>
                    <a:cubicBezTo>
                      <a:pt x="144" y="12"/>
                      <a:pt x="143" y="12"/>
                      <a:pt x="143" y="11"/>
                    </a:cubicBezTo>
                    <a:moveTo>
                      <a:pt x="155" y="9"/>
                    </a:moveTo>
                    <a:cubicBezTo>
                      <a:pt x="152" y="9"/>
                      <a:pt x="150" y="10"/>
                      <a:pt x="147" y="11"/>
                    </a:cubicBezTo>
                    <a:cubicBezTo>
                      <a:pt x="148" y="11"/>
                      <a:pt x="148" y="11"/>
                      <a:pt x="148" y="11"/>
                    </a:cubicBezTo>
                    <a:cubicBezTo>
                      <a:pt x="150" y="10"/>
                      <a:pt x="153" y="10"/>
                      <a:pt x="155" y="9"/>
                    </a:cubicBezTo>
                    <a:moveTo>
                      <a:pt x="137" y="4"/>
                    </a:moveTo>
                    <a:cubicBezTo>
                      <a:pt x="136" y="4"/>
                      <a:pt x="136" y="4"/>
                      <a:pt x="136" y="4"/>
                    </a:cubicBezTo>
                    <a:cubicBezTo>
                      <a:pt x="131" y="7"/>
                      <a:pt x="125" y="9"/>
                      <a:pt x="119" y="11"/>
                    </a:cubicBezTo>
                    <a:cubicBezTo>
                      <a:pt x="120" y="13"/>
                      <a:pt x="121" y="14"/>
                      <a:pt x="122" y="15"/>
                    </a:cubicBezTo>
                    <a:cubicBezTo>
                      <a:pt x="128" y="14"/>
                      <a:pt x="135" y="12"/>
                      <a:pt x="142" y="11"/>
                    </a:cubicBezTo>
                    <a:cubicBezTo>
                      <a:pt x="140" y="9"/>
                      <a:pt x="139" y="6"/>
                      <a:pt x="137" y="4"/>
                    </a:cubicBezTo>
                    <a:moveTo>
                      <a:pt x="160" y="2"/>
                    </a:moveTo>
                    <a:cubicBezTo>
                      <a:pt x="154" y="3"/>
                      <a:pt x="148" y="3"/>
                      <a:pt x="142" y="4"/>
                    </a:cubicBezTo>
                    <a:cubicBezTo>
                      <a:pt x="144" y="6"/>
                      <a:pt x="145" y="8"/>
                      <a:pt x="147" y="10"/>
                    </a:cubicBezTo>
                    <a:cubicBezTo>
                      <a:pt x="152" y="9"/>
                      <a:pt x="157" y="7"/>
                      <a:pt x="163" y="6"/>
                    </a:cubicBezTo>
                    <a:cubicBezTo>
                      <a:pt x="162" y="5"/>
                      <a:pt x="161" y="4"/>
                      <a:pt x="160" y="2"/>
                    </a:cubicBezTo>
                    <a:moveTo>
                      <a:pt x="180" y="0"/>
                    </a:moveTo>
                    <a:cubicBezTo>
                      <a:pt x="179" y="0"/>
                      <a:pt x="178" y="1"/>
                      <a:pt x="176" y="1"/>
                    </a:cubicBezTo>
                    <a:cubicBezTo>
                      <a:pt x="172" y="1"/>
                      <a:pt x="168" y="1"/>
                      <a:pt x="165" y="2"/>
                    </a:cubicBezTo>
                    <a:cubicBezTo>
                      <a:pt x="165" y="3"/>
                      <a:pt x="166" y="4"/>
                      <a:pt x="167" y="5"/>
                    </a:cubicBezTo>
                    <a:cubicBezTo>
                      <a:pt x="171" y="3"/>
                      <a:pt x="176" y="2"/>
                      <a:pt x="180" y="0"/>
                    </a:cubicBezTo>
                  </a:path>
                </a:pathLst>
              </a:custGeom>
              <a:solidFill>
                <a:srgbClr val="AF95A2"/>
              </a:solidFill>
              <a:ln>
                <a:noFill/>
              </a:ln>
            </p:spPr>
            <p:txBody>
              <a:bodyPr vert="horz" wrap="square" lIns="91440" tIns="45720" rIns="91440" bIns="45720" numCol="1" anchor="t" anchorCtr="0" compatLnSpc="1"/>
              <a:lstStyle/>
              <a:p>
                <a:endParaRPr lang="zh-CN" altLang="en-US"/>
              </a:p>
            </p:txBody>
          </p:sp>
          <p:sp>
            <p:nvSpPr>
              <p:cNvPr id="1897" name="Freeform 1584"/>
              <p:cNvSpPr>
                <a:spLocks noEditPoints="1"/>
              </p:cNvSpPr>
              <p:nvPr/>
            </p:nvSpPr>
            <p:spPr bwMode="auto">
              <a:xfrm>
                <a:off x="2421" y="3378"/>
                <a:ext cx="124" cy="39"/>
              </a:xfrm>
              <a:custGeom>
                <a:avLst/>
                <a:gdLst>
                  <a:gd name="T0" fmla="*/ 4 w 149"/>
                  <a:gd name="T1" fmla="*/ 45 h 47"/>
                  <a:gd name="T2" fmla="*/ 19 w 149"/>
                  <a:gd name="T3" fmla="*/ 45 h 47"/>
                  <a:gd name="T4" fmla="*/ 38 w 149"/>
                  <a:gd name="T5" fmla="*/ 38 h 47"/>
                  <a:gd name="T6" fmla="*/ 25 w 149"/>
                  <a:gd name="T7" fmla="*/ 45 h 47"/>
                  <a:gd name="T8" fmla="*/ 38 w 149"/>
                  <a:gd name="T9" fmla="*/ 38 h 47"/>
                  <a:gd name="T10" fmla="*/ 14 w 149"/>
                  <a:gd name="T11" fmla="*/ 38 h 47"/>
                  <a:gd name="T12" fmla="*/ 15 w 149"/>
                  <a:gd name="T13" fmla="*/ 38 h 47"/>
                  <a:gd name="T14" fmla="*/ 42 w 149"/>
                  <a:gd name="T15" fmla="*/ 38 h 47"/>
                  <a:gd name="T16" fmla="*/ 50 w 149"/>
                  <a:gd name="T17" fmla="*/ 42 h 47"/>
                  <a:gd name="T18" fmla="*/ 62 w 149"/>
                  <a:gd name="T19" fmla="*/ 34 h 47"/>
                  <a:gd name="T20" fmla="*/ 55 w 149"/>
                  <a:gd name="T21" fmla="*/ 42 h 47"/>
                  <a:gd name="T22" fmla="*/ 62 w 149"/>
                  <a:gd name="T23" fmla="*/ 34 h 47"/>
                  <a:gd name="T24" fmla="*/ 65 w 149"/>
                  <a:gd name="T25" fmla="*/ 33 h 47"/>
                  <a:gd name="T26" fmla="*/ 76 w 149"/>
                  <a:gd name="T27" fmla="*/ 39 h 47"/>
                  <a:gd name="T28" fmla="*/ 82 w 149"/>
                  <a:gd name="T29" fmla="*/ 32 h 47"/>
                  <a:gd name="T30" fmla="*/ 33 w 149"/>
                  <a:gd name="T31" fmla="*/ 28 h 47"/>
                  <a:gd name="T32" fmla="*/ 19 w 149"/>
                  <a:gd name="T33" fmla="*/ 35 h 47"/>
                  <a:gd name="T34" fmla="*/ 36 w 149"/>
                  <a:gd name="T35" fmla="*/ 34 h 47"/>
                  <a:gd name="T36" fmla="*/ 44 w 149"/>
                  <a:gd name="T37" fmla="*/ 26 h 47"/>
                  <a:gd name="T38" fmla="*/ 39 w 149"/>
                  <a:gd name="T39" fmla="*/ 34 h 47"/>
                  <a:gd name="T40" fmla="*/ 44 w 149"/>
                  <a:gd name="T41" fmla="*/ 26 h 47"/>
                  <a:gd name="T42" fmla="*/ 85 w 149"/>
                  <a:gd name="T43" fmla="*/ 29 h 47"/>
                  <a:gd name="T44" fmla="*/ 105 w 149"/>
                  <a:gd name="T45" fmla="*/ 27 h 47"/>
                  <a:gd name="T46" fmla="*/ 113 w 149"/>
                  <a:gd name="T47" fmla="*/ 24 h 47"/>
                  <a:gd name="T48" fmla="*/ 109 w 149"/>
                  <a:gd name="T49" fmla="*/ 26 h 47"/>
                  <a:gd name="T50" fmla="*/ 56 w 149"/>
                  <a:gd name="T51" fmla="*/ 24 h 47"/>
                  <a:gd name="T52" fmla="*/ 50 w 149"/>
                  <a:gd name="T53" fmla="*/ 31 h 47"/>
                  <a:gd name="T54" fmla="*/ 56 w 149"/>
                  <a:gd name="T55" fmla="*/ 24 h 47"/>
                  <a:gd name="T56" fmla="*/ 69 w 149"/>
                  <a:gd name="T57" fmla="*/ 21 h 47"/>
                  <a:gd name="T58" fmla="*/ 63 w 149"/>
                  <a:gd name="T59" fmla="*/ 29 h 47"/>
                  <a:gd name="T60" fmla="*/ 77 w 149"/>
                  <a:gd name="T61" fmla="*/ 19 h 47"/>
                  <a:gd name="T62" fmla="*/ 81 w 149"/>
                  <a:gd name="T63" fmla="*/ 18 h 47"/>
                  <a:gd name="T64" fmla="*/ 84 w 149"/>
                  <a:gd name="T65" fmla="*/ 25 h 47"/>
                  <a:gd name="T66" fmla="*/ 100 w 149"/>
                  <a:gd name="T67" fmla="*/ 13 h 47"/>
                  <a:gd name="T68" fmla="*/ 103 w 149"/>
                  <a:gd name="T69" fmla="*/ 13 h 47"/>
                  <a:gd name="T70" fmla="*/ 119 w 149"/>
                  <a:gd name="T71" fmla="*/ 18 h 47"/>
                  <a:gd name="T72" fmla="*/ 140 w 149"/>
                  <a:gd name="T73" fmla="*/ 3 h 47"/>
                  <a:gd name="T74" fmla="*/ 125 w 149"/>
                  <a:gd name="T75" fmla="*/ 16 h 47"/>
                  <a:gd name="T76" fmla="*/ 142 w 149"/>
                  <a:gd name="T77" fmla="*/ 8 h 47"/>
                  <a:gd name="T78" fmla="*/ 149 w 149"/>
                  <a:gd name="T79" fmla="*/ 0 h 47"/>
                  <a:gd name="T80" fmla="*/ 143 w 149"/>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9" h="47">
                    <a:moveTo>
                      <a:pt x="18" y="42"/>
                    </a:moveTo>
                    <a:cubicBezTo>
                      <a:pt x="13" y="43"/>
                      <a:pt x="9" y="44"/>
                      <a:pt x="4" y="45"/>
                    </a:cubicBezTo>
                    <a:cubicBezTo>
                      <a:pt x="3" y="45"/>
                      <a:pt x="1" y="46"/>
                      <a:pt x="0" y="47"/>
                    </a:cubicBezTo>
                    <a:cubicBezTo>
                      <a:pt x="6" y="47"/>
                      <a:pt x="13" y="46"/>
                      <a:pt x="19" y="45"/>
                    </a:cubicBezTo>
                    <a:cubicBezTo>
                      <a:pt x="19" y="44"/>
                      <a:pt x="18" y="43"/>
                      <a:pt x="18" y="42"/>
                    </a:cubicBezTo>
                    <a:moveTo>
                      <a:pt x="38" y="38"/>
                    </a:moveTo>
                    <a:cubicBezTo>
                      <a:pt x="33" y="39"/>
                      <a:pt x="28" y="40"/>
                      <a:pt x="23" y="41"/>
                    </a:cubicBezTo>
                    <a:cubicBezTo>
                      <a:pt x="24" y="42"/>
                      <a:pt x="24" y="44"/>
                      <a:pt x="25" y="45"/>
                    </a:cubicBezTo>
                    <a:cubicBezTo>
                      <a:pt x="30" y="44"/>
                      <a:pt x="36" y="44"/>
                      <a:pt x="41" y="43"/>
                    </a:cubicBezTo>
                    <a:cubicBezTo>
                      <a:pt x="40" y="42"/>
                      <a:pt x="39" y="40"/>
                      <a:pt x="38" y="38"/>
                    </a:cubicBezTo>
                    <a:moveTo>
                      <a:pt x="15" y="38"/>
                    </a:moveTo>
                    <a:cubicBezTo>
                      <a:pt x="15" y="38"/>
                      <a:pt x="15" y="38"/>
                      <a:pt x="14" y="38"/>
                    </a:cubicBezTo>
                    <a:cubicBezTo>
                      <a:pt x="15" y="38"/>
                      <a:pt x="15" y="38"/>
                      <a:pt x="16" y="38"/>
                    </a:cubicBezTo>
                    <a:cubicBezTo>
                      <a:pt x="16" y="38"/>
                      <a:pt x="15" y="38"/>
                      <a:pt x="15" y="38"/>
                    </a:cubicBezTo>
                    <a:moveTo>
                      <a:pt x="48" y="37"/>
                    </a:moveTo>
                    <a:cubicBezTo>
                      <a:pt x="46" y="37"/>
                      <a:pt x="44" y="37"/>
                      <a:pt x="42" y="38"/>
                    </a:cubicBezTo>
                    <a:cubicBezTo>
                      <a:pt x="43" y="39"/>
                      <a:pt x="44" y="41"/>
                      <a:pt x="45" y="43"/>
                    </a:cubicBezTo>
                    <a:cubicBezTo>
                      <a:pt x="46" y="43"/>
                      <a:pt x="48" y="42"/>
                      <a:pt x="50" y="42"/>
                    </a:cubicBezTo>
                    <a:cubicBezTo>
                      <a:pt x="49" y="40"/>
                      <a:pt x="48" y="39"/>
                      <a:pt x="48" y="37"/>
                    </a:cubicBezTo>
                    <a:moveTo>
                      <a:pt x="62" y="34"/>
                    </a:moveTo>
                    <a:cubicBezTo>
                      <a:pt x="59" y="35"/>
                      <a:pt x="55" y="35"/>
                      <a:pt x="52" y="36"/>
                    </a:cubicBezTo>
                    <a:cubicBezTo>
                      <a:pt x="53" y="38"/>
                      <a:pt x="54" y="40"/>
                      <a:pt x="55" y="42"/>
                    </a:cubicBezTo>
                    <a:cubicBezTo>
                      <a:pt x="58" y="41"/>
                      <a:pt x="62" y="41"/>
                      <a:pt x="65" y="41"/>
                    </a:cubicBezTo>
                    <a:cubicBezTo>
                      <a:pt x="64" y="38"/>
                      <a:pt x="63" y="36"/>
                      <a:pt x="62" y="34"/>
                    </a:cubicBezTo>
                    <a:moveTo>
                      <a:pt x="81" y="30"/>
                    </a:moveTo>
                    <a:cubicBezTo>
                      <a:pt x="76" y="31"/>
                      <a:pt x="70" y="32"/>
                      <a:pt x="65" y="33"/>
                    </a:cubicBezTo>
                    <a:cubicBezTo>
                      <a:pt x="67" y="36"/>
                      <a:pt x="68" y="38"/>
                      <a:pt x="69" y="40"/>
                    </a:cubicBezTo>
                    <a:cubicBezTo>
                      <a:pt x="72" y="40"/>
                      <a:pt x="74" y="40"/>
                      <a:pt x="76" y="39"/>
                    </a:cubicBezTo>
                    <a:cubicBezTo>
                      <a:pt x="79" y="38"/>
                      <a:pt x="81" y="38"/>
                      <a:pt x="83" y="37"/>
                    </a:cubicBezTo>
                    <a:cubicBezTo>
                      <a:pt x="83" y="35"/>
                      <a:pt x="82" y="34"/>
                      <a:pt x="82" y="32"/>
                    </a:cubicBezTo>
                    <a:cubicBezTo>
                      <a:pt x="81" y="31"/>
                      <a:pt x="81" y="31"/>
                      <a:pt x="81" y="30"/>
                    </a:cubicBezTo>
                    <a:moveTo>
                      <a:pt x="33" y="28"/>
                    </a:moveTo>
                    <a:cubicBezTo>
                      <a:pt x="31" y="29"/>
                      <a:pt x="29" y="29"/>
                      <a:pt x="27" y="30"/>
                    </a:cubicBezTo>
                    <a:cubicBezTo>
                      <a:pt x="24" y="31"/>
                      <a:pt x="22" y="33"/>
                      <a:pt x="19" y="35"/>
                    </a:cubicBezTo>
                    <a:cubicBezTo>
                      <a:pt x="20" y="36"/>
                      <a:pt x="20" y="36"/>
                      <a:pt x="21" y="37"/>
                    </a:cubicBezTo>
                    <a:cubicBezTo>
                      <a:pt x="26" y="36"/>
                      <a:pt x="31" y="35"/>
                      <a:pt x="36" y="34"/>
                    </a:cubicBezTo>
                    <a:cubicBezTo>
                      <a:pt x="35" y="32"/>
                      <a:pt x="34" y="30"/>
                      <a:pt x="33" y="28"/>
                    </a:cubicBezTo>
                    <a:moveTo>
                      <a:pt x="44" y="26"/>
                    </a:moveTo>
                    <a:cubicBezTo>
                      <a:pt x="41" y="27"/>
                      <a:pt x="38" y="27"/>
                      <a:pt x="36" y="28"/>
                    </a:cubicBezTo>
                    <a:cubicBezTo>
                      <a:pt x="37" y="30"/>
                      <a:pt x="38" y="32"/>
                      <a:pt x="39" y="34"/>
                    </a:cubicBezTo>
                    <a:cubicBezTo>
                      <a:pt x="41" y="33"/>
                      <a:pt x="44" y="33"/>
                      <a:pt x="46" y="32"/>
                    </a:cubicBezTo>
                    <a:cubicBezTo>
                      <a:pt x="45" y="30"/>
                      <a:pt x="44" y="28"/>
                      <a:pt x="44" y="26"/>
                    </a:cubicBezTo>
                    <a:moveTo>
                      <a:pt x="105" y="26"/>
                    </a:moveTo>
                    <a:cubicBezTo>
                      <a:pt x="98" y="27"/>
                      <a:pt x="92" y="28"/>
                      <a:pt x="85" y="29"/>
                    </a:cubicBezTo>
                    <a:cubicBezTo>
                      <a:pt x="86" y="31"/>
                      <a:pt x="87" y="33"/>
                      <a:pt x="88" y="35"/>
                    </a:cubicBezTo>
                    <a:cubicBezTo>
                      <a:pt x="94" y="32"/>
                      <a:pt x="100" y="30"/>
                      <a:pt x="105" y="27"/>
                    </a:cubicBezTo>
                    <a:cubicBezTo>
                      <a:pt x="105" y="27"/>
                      <a:pt x="105" y="26"/>
                      <a:pt x="105" y="26"/>
                    </a:cubicBezTo>
                    <a:moveTo>
                      <a:pt x="113" y="24"/>
                    </a:moveTo>
                    <a:cubicBezTo>
                      <a:pt x="111" y="24"/>
                      <a:pt x="110" y="25"/>
                      <a:pt x="108" y="25"/>
                    </a:cubicBezTo>
                    <a:cubicBezTo>
                      <a:pt x="108" y="25"/>
                      <a:pt x="108" y="26"/>
                      <a:pt x="109" y="26"/>
                    </a:cubicBezTo>
                    <a:cubicBezTo>
                      <a:pt x="110" y="25"/>
                      <a:pt x="112" y="25"/>
                      <a:pt x="113" y="24"/>
                    </a:cubicBezTo>
                    <a:moveTo>
                      <a:pt x="56" y="24"/>
                    </a:moveTo>
                    <a:cubicBezTo>
                      <a:pt x="54" y="24"/>
                      <a:pt x="51" y="25"/>
                      <a:pt x="48" y="25"/>
                    </a:cubicBezTo>
                    <a:cubicBezTo>
                      <a:pt x="49" y="27"/>
                      <a:pt x="49" y="29"/>
                      <a:pt x="50" y="31"/>
                    </a:cubicBezTo>
                    <a:cubicBezTo>
                      <a:pt x="53" y="31"/>
                      <a:pt x="56" y="30"/>
                      <a:pt x="59" y="30"/>
                    </a:cubicBezTo>
                    <a:cubicBezTo>
                      <a:pt x="58" y="28"/>
                      <a:pt x="57" y="26"/>
                      <a:pt x="56" y="24"/>
                    </a:cubicBezTo>
                    <a:moveTo>
                      <a:pt x="77" y="19"/>
                    </a:moveTo>
                    <a:cubicBezTo>
                      <a:pt x="75" y="20"/>
                      <a:pt x="72" y="20"/>
                      <a:pt x="69" y="21"/>
                    </a:cubicBezTo>
                    <a:cubicBezTo>
                      <a:pt x="66" y="22"/>
                      <a:pt x="63" y="22"/>
                      <a:pt x="59" y="23"/>
                    </a:cubicBezTo>
                    <a:cubicBezTo>
                      <a:pt x="61" y="25"/>
                      <a:pt x="62" y="27"/>
                      <a:pt x="63" y="29"/>
                    </a:cubicBezTo>
                    <a:cubicBezTo>
                      <a:pt x="68" y="28"/>
                      <a:pt x="74" y="27"/>
                      <a:pt x="79" y="26"/>
                    </a:cubicBezTo>
                    <a:cubicBezTo>
                      <a:pt x="79" y="23"/>
                      <a:pt x="78" y="21"/>
                      <a:pt x="77" y="19"/>
                    </a:cubicBezTo>
                    <a:moveTo>
                      <a:pt x="100" y="13"/>
                    </a:moveTo>
                    <a:cubicBezTo>
                      <a:pt x="94" y="15"/>
                      <a:pt x="88" y="16"/>
                      <a:pt x="81" y="18"/>
                    </a:cubicBezTo>
                    <a:cubicBezTo>
                      <a:pt x="82" y="19"/>
                      <a:pt x="82" y="19"/>
                      <a:pt x="82" y="20"/>
                    </a:cubicBezTo>
                    <a:cubicBezTo>
                      <a:pt x="83" y="22"/>
                      <a:pt x="83" y="23"/>
                      <a:pt x="84" y="25"/>
                    </a:cubicBezTo>
                    <a:cubicBezTo>
                      <a:pt x="90" y="24"/>
                      <a:pt x="97" y="22"/>
                      <a:pt x="103" y="21"/>
                    </a:cubicBezTo>
                    <a:cubicBezTo>
                      <a:pt x="102" y="18"/>
                      <a:pt x="101" y="16"/>
                      <a:pt x="100" y="13"/>
                    </a:cubicBezTo>
                    <a:moveTo>
                      <a:pt x="117" y="9"/>
                    </a:moveTo>
                    <a:cubicBezTo>
                      <a:pt x="112" y="10"/>
                      <a:pt x="108" y="11"/>
                      <a:pt x="103" y="13"/>
                    </a:cubicBezTo>
                    <a:cubicBezTo>
                      <a:pt x="104" y="15"/>
                      <a:pt x="105" y="18"/>
                      <a:pt x="106" y="20"/>
                    </a:cubicBezTo>
                    <a:cubicBezTo>
                      <a:pt x="111" y="19"/>
                      <a:pt x="115" y="18"/>
                      <a:pt x="119" y="18"/>
                    </a:cubicBezTo>
                    <a:cubicBezTo>
                      <a:pt x="118" y="15"/>
                      <a:pt x="117" y="12"/>
                      <a:pt x="117" y="9"/>
                    </a:cubicBezTo>
                    <a:moveTo>
                      <a:pt x="140" y="3"/>
                    </a:moveTo>
                    <a:cubicBezTo>
                      <a:pt x="134" y="5"/>
                      <a:pt x="128" y="6"/>
                      <a:pt x="121" y="8"/>
                    </a:cubicBezTo>
                    <a:cubicBezTo>
                      <a:pt x="122" y="11"/>
                      <a:pt x="123" y="14"/>
                      <a:pt x="125" y="16"/>
                    </a:cubicBezTo>
                    <a:cubicBezTo>
                      <a:pt x="127" y="16"/>
                      <a:pt x="129" y="16"/>
                      <a:pt x="131" y="15"/>
                    </a:cubicBezTo>
                    <a:cubicBezTo>
                      <a:pt x="135" y="13"/>
                      <a:pt x="139" y="10"/>
                      <a:pt x="142" y="8"/>
                    </a:cubicBezTo>
                    <a:cubicBezTo>
                      <a:pt x="141" y="6"/>
                      <a:pt x="140" y="5"/>
                      <a:pt x="140" y="3"/>
                    </a:cubicBezTo>
                    <a:moveTo>
                      <a:pt x="149" y="0"/>
                    </a:moveTo>
                    <a:cubicBezTo>
                      <a:pt x="146" y="1"/>
                      <a:pt x="143" y="2"/>
                      <a:pt x="141" y="3"/>
                    </a:cubicBezTo>
                    <a:cubicBezTo>
                      <a:pt x="141" y="4"/>
                      <a:pt x="142" y="6"/>
                      <a:pt x="143" y="8"/>
                    </a:cubicBezTo>
                    <a:cubicBezTo>
                      <a:pt x="146" y="5"/>
                      <a:pt x="148" y="2"/>
                      <a:pt x="149"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898" name="Freeform 1585"/>
              <p:cNvSpPr>
                <a:spLocks noEditPoints="1"/>
              </p:cNvSpPr>
              <p:nvPr/>
            </p:nvSpPr>
            <p:spPr bwMode="auto">
              <a:xfrm>
                <a:off x="2256" y="3444"/>
                <a:ext cx="110" cy="26"/>
              </a:xfrm>
              <a:custGeom>
                <a:avLst/>
                <a:gdLst>
                  <a:gd name="T0" fmla="*/ 49 w 133"/>
                  <a:gd name="T1" fmla="*/ 26 h 32"/>
                  <a:gd name="T2" fmla="*/ 32 w 133"/>
                  <a:gd name="T3" fmla="*/ 29 h 32"/>
                  <a:gd name="T4" fmla="*/ 33 w 133"/>
                  <a:gd name="T5" fmla="*/ 30 h 32"/>
                  <a:gd name="T6" fmla="*/ 31 w 133"/>
                  <a:gd name="T7" fmla="*/ 29 h 32"/>
                  <a:gd name="T8" fmla="*/ 24 w 133"/>
                  <a:gd name="T9" fmla="*/ 31 h 32"/>
                  <a:gd name="T10" fmla="*/ 41 w 133"/>
                  <a:gd name="T11" fmla="*/ 30 h 32"/>
                  <a:gd name="T12" fmla="*/ 51 w 133"/>
                  <a:gd name="T13" fmla="*/ 27 h 32"/>
                  <a:gd name="T14" fmla="*/ 49 w 133"/>
                  <a:gd name="T15" fmla="*/ 26 h 32"/>
                  <a:gd name="T16" fmla="*/ 1 w 133"/>
                  <a:gd name="T17" fmla="*/ 25 h 32"/>
                  <a:gd name="T18" fmla="*/ 0 w 133"/>
                  <a:gd name="T19" fmla="*/ 32 h 32"/>
                  <a:gd name="T20" fmla="*/ 10 w 133"/>
                  <a:gd name="T21" fmla="*/ 32 h 32"/>
                  <a:gd name="T22" fmla="*/ 1 w 133"/>
                  <a:gd name="T23" fmla="*/ 25 h 32"/>
                  <a:gd name="T24" fmla="*/ 69 w 133"/>
                  <a:gd name="T25" fmla="*/ 22 h 32"/>
                  <a:gd name="T26" fmla="*/ 52 w 133"/>
                  <a:gd name="T27" fmla="*/ 25 h 32"/>
                  <a:gd name="T28" fmla="*/ 53 w 133"/>
                  <a:gd name="T29" fmla="*/ 27 h 32"/>
                  <a:gd name="T30" fmla="*/ 70 w 133"/>
                  <a:gd name="T31" fmla="*/ 22 h 32"/>
                  <a:gd name="T32" fmla="*/ 69 w 133"/>
                  <a:gd name="T33" fmla="*/ 22 h 32"/>
                  <a:gd name="T34" fmla="*/ 75 w 133"/>
                  <a:gd name="T35" fmla="*/ 21 h 32"/>
                  <a:gd name="T36" fmla="*/ 73 w 133"/>
                  <a:gd name="T37" fmla="*/ 21 h 32"/>
                  <a:gd name="T38" fmla="*/ 73 w 133"/>
                  <a:gd name="T39" fmla="*/ 21 h 32"/>
                  <a:gd name="T40" fmla="*/ 75 w 133"/>
                  <a:gd name="T41" fmla="*/ 21 h 32"/>
                  <a:gd name="T42" fmla="*/ 14 w 133"/>
                  <a:gd name="T43" fmla="*/ 18 h 32"/>
                  <a:gd name="T44" fmla="*/ 2 w 133"/>
                  <a:gd name="T45" fmla="*/ 20 h 32"/>
                  <a:gd name="T46" fmla="*/ 2 w 133"/>
                  <a:gd name="T47" fmla="*/ 21 h 32"/>
                  <a:gd name="T48" fmla="*/ 14 w 133"/>
                  <a:gd name="T49" fmla="*/ 31 h 32"/>
                  <a:gd name="T50" fmla="*/ 24 w 133"/>
                  <a:gd name="T51" fmla="*/ 31 h 32"/>
                  <a:gd name="T52" fmla="*/ 31 w 133"/>
                  <a:gd name="T53" fmla="*/ 29 h 32"/>
                  <a:gd name="T54" fmla="*/ 14 w 133"/>
                  <a:gd name="T55" fmla="*/ 18 h 32"/>
                  <a:gd name="T56" fmla="*/ 37 w 133"/>
                  <a:gd name="T57" fmla="*/ 15 h 32"/>
                  <a:gd name="T58" fmla="*/ 19 w 133"/>
                  <a:gd name="T59" fmla="*/ 18 h 32"/>
                  <a:gd name="T60" fmla="*/ 32 w 133"/>
                  <a:gd name="T61" fmla="*/ 29 h 32"/>
                  <a:gd name="T62" fmla="*/ 49 w 133"/>
                  <a:gd name="T63" fmla="*/ 26 h 32"/>
                  <a:gd name="T64" fmla="*/ 37 w 133"/>
                  <a:gd name="T65" fmla="*/ 15 h 32"/>
                  <a:gd name="T66" fmla="*/ 60 w 133"/>
                  <a:gd name="T67" fmla="*/ 11 h 32"/>
                  <a:gd name="T68" fmla="*/ 41 w 133"/>
                  <a:gd name="T69" fmla="*/ 14 h 32"/>
                  <a:gd name="T70" fmla="*/ 52 w 133"/>
                  <a:gd name="T71" fmla="*/ 25 h 32"/>
                  <a:gd name="T72" fmla="*/ 69 w 133"/>
                  <a:gd name="T73" fmla="*/ 22 h 32"/>
                  <a:gd name="T74" fmla="*/ 60 w 133"/>
                  <a:gd name="T75" fmla="*/ 11 h 32"/>
                  <a:gd name="T76" fmla="*/ 84 w 133"/>
                  <a:gd name="T77" fmla="*/ 7 h 32"/>
                  <a:gd name="T78" fmla="*/ 65 w 133"/>
                  <a:gd name="T79" fmla="*/ 10 h 32"/>
                  <a:gd name="T80" fmla="*/ 73 w 133"/>
                  <a:gd name="T81" fmla="*/ 21 h 32"/>
                  <a:gd name="T82" fmla="*/ 77 w 133"/>
                  <a:gd name="T83" fmla="*/ 20 h 32"/>
                  <a:gd name="T84" fmla="*/ 92 w 133"/>
                  <a:gd name="T85" fmla="*/ 15 h 32"/>
                  <a:gd name="T86" fmla="*/ 84 w 133"/>
                  <a:gd name="T87" fmla="*/ 7 h 32"/>
                  <a:gd name="T88" fmla="*/ 108 w 133"/>
                  <a:gd name="T89" fmla="*/ 3 h 32"/>
                  <a:gd name="T90" fmla="*/ 89 w 133"/>
                  <a:gd name="T91" fmla="*/ 6 h 32"/>
                  <a:gd name="T92" fmla="*/ 96 w 133"/>
                  <a:gd name="T93" fmla="*/ 14 h 32"/>
                  <a:gd name="T94" fmla="*/ 112 w 133"/>
                  <a:gd name="T95" fmla="*/ 8 h 32"/>
                  <a:gd name="T96" fmla="*/ 108 w 133"/>
                  <a:gd name="T97" fmla="*/ 3 h 32"/>
                  <a:gd name="T98" fmla="*/ 133 w 133"/>
                  <a:gd name="T99" fmla="*/ 0 h 32"/>
                  <a:gd name="T100" fmla="*/ 112 w 133"/>
                  <a:gd name="T101" fmla="*/ 2 h 32"/>
                  <a:gd name="T102" fmla="*/ 116 w 133"/>
                  <a:gd name="T103" fmla="*/ 7 h 32"/>
                  <a:gd name="T104" fmla="*/ 133 w 133"/>
                  <a:gd name="T10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 h="32">
                    <a:moveTo>
                      <a:pt x="49" y="26"/>
                    </a:moveTo>
                    <a:cubicBezTo>
                      <a:pt x="32" y="29"/>
                      <a:pt x="32" y="29"/>
                      <a:pt x="32" y="29"/>
                    </a:cubicBezTo>
                    <a:cubicBezTo>
                      <a:pt x="33" y="30"/>
                      <a:pt x="33" y="30"/>
                      <a:pt x="33" y="30"/>
                    </a:cubicBezTo>
                    <a:cubicBezTo>
                      <a:pt x="33" y="30"/>
                      <a:pt x="32" y="30"/>
                      <a:pt x="31" y="29"/>
                    </a:cubicBezTo>
                    <a:cubicBezTo>
                      <a:pt x="24" y="31"/>
                      <a:pt x="24" y="31"/>
                      <a:pt x="24" y="31"/>
                    </a:cubicBezTo>
                    <a:cubicBezTo>
                      <a:pt x="30" y="31"/>
                      <a:pt x="35" y="30"/>
                      <a:pt x="41" y="30"/>
                    </a:cubicBezTo>
                    <a:cubicBezTo>
                      <a:pt x="45" y="29"/>
                      <a:pt x="48" y="28"/>
                      <a:pt x="51" y="27"/>
                    </a:cubicBezTo>
                    <a:cubicBezTo>
                      <a:pt x="51" y="27"/>
                      <a:pt x="50" y="26"/>
                      <a:pt x="49" y="26"/>
                    </a:cubicBezTo>
                    <a:moveTo>
                      <a:pt x="1" y="25"/>
                    </a:moveTo>
                    <a:cubicBezTo>
                      <a:pt x="1" y="27"/>
                      <a:pt x="0" y="30"/>
                      <a:pt x="0" y="32"/>
                    </a:cubicBezTo>
                    <a:cubicBezTo>
                      <a:pt x="3" y="32"/>
                      <a:pt x="7" y="32"/>
                      <a:pt x="10" y="32"/>
                    </a:cubicBezTo>
                    <a:cubicBezTo>
                      <a:pt x="7" y="30"/>
                      <a:pt x="4" y="28"/>
                      <a:pt x="1" y="25"/>
                    </a:cubicBezTo>
                    <a:moveTo>
                      <a:pt x="69" y="22"/>
                    </a:moveTo>
                    <a:cubicBezTo>
                      <a:pt x="52" y="25"/>
                      <a:pt x="52" y="25"/>
                      <a:pt x="52" y="25"/>
                    </a:cubicBezTo>
                    <a:cubicBezTo>
                      <a:pt x="52" y="26"/>
                      <a:pt x="53" y="26"/>
                      <a:pt x="53" y="27"/>
                    </a:cubicBezTo>
                    <a:cubicBezTo>
                      <a:pt x="59" y="25"/>
                      <a:pt x="64" y="24"/>
                      <a:pt x="70" y="22"/>
                    </a:cubicBezTo>
                    <a:cubicBezTo>
                      <a:pt x="69" y="22"/>
                      <a:pt x="69" y="22"/>
                      <a:pt x="69" y="22"/>
                    </a:cubicBezTo>
                    <a:moveTo>
                      <a:pt x="75" y="21"/>
                    </a:moveTo>
                    <a:cubicBezTo>
                      <a:pt x="73" y="21"/>
                      <a:pt x="73" y="21"/>
                      <a:pt x="73" y="21"/>
                    </a:cubicBezTo>
                    <a:cubicBezTo>
                      <a:pt x="73" y="21"/>
                      <a:pt x="73" y="21"/>
                      <a:pt x="73" y="21"/>
                    </a:cubicBezTo>
                    <a:cubicBezTo>
                      <a:pt x="74" y="21"/>
                      <a:pt x="75" y="21"/>
                      <a:pt x="75" y="21"/>
                    </a:cubicBezTo>
                    <a:moveTo>
                      <a:pt x="14" y="18"/>
                    </a:moveTo>
                    <a:cubicBezTo>
                      <a:pt x="10" y="19"/>
                      <a:pt x="6" y="20"/>
                      <a:pt x="2" y="20"/>
                    </a:cubicBezTo>
                    <a:cubicBezTo>
                      <a:pt x="2" y="20"/>
                      <a:pt x="2" y="21"/>
                      <a:pt x="2" y="21"/>
                    </a:cubicBezTo>
                    <a:cubicBezTo>
                      <a:pt x="5" y="25"/>
                      <a:pt x="10" y="28"/>
                      <a:pt x="14" y="31"/>
                    </a:cubicBezTo>
                    <a:cubicBezTo>
                      <a:pt x="17" y="31"/>
                      <a:pt x="20" y="31"/>
                      <a:pt x="24" y="31"/>
                    </a:cubicBezTo>
                    <a:cubicBezTo>
                      <a:pt x="31" y="29"/>
                      <a:pt x="31" y="29"/>
                      <a:pt x="31" y="29"/>
                    </a:cubicBezTo>
                    <a:cubicBezTo>
                      <a:pt x="27" y="28"/>
                      <a:pt x="21" y="24"/>
                      <a:pt x="14" y="18"/>
                    </a:cubicBezTo>
                    <a:moveTo>
                      <a:pt x="37" y="15"/>
                    </a:moveTo>
                    <a:cubicBezTo>
                      <a:pt x="31" y="16"/>
                      <a:pt x="25" y="17"/>
                      <a:pt x="19" y="18"/>
                    </a:cubicBezTo>
                    <a:cubicBezTo>
                      <a:pt x="23" y="22"/>
                      <a:pt x="28" y="26"/>
                      <a:pt x="32" y="29"/>
                    </a:cubicBezTo>
                    <a:cubicBezTo>
                      <a:pt x="49" y="26"/>
                      <a:pt x="49" y="26"/>
                      <a:pt x="49" y="26"/>
                    </a:cubicBezTo>
                    <a:cubicBezTo>
                      <a:pt x="45" y="23"/>
                      <a:pt x="41" y="19"/>
                      <a:pt x="37" y="15"/>
                    </a:cubicBezTo>
                    <a:moveTo>
                      <a:pt x="60" y="11"/>
                    </a:moveTo>
                    <a:cubicBezTo>
                      <a:pt x="54" y="12"/>
                      <a:pt x="48" y="13"/>
                      <a:pt x="41" y="14"/>
                    </a:cubicBezTo>
                    <a:cubicBezTo>
                      <a:pt x="45" y="18"/>
                      <a:pt x="48" y="22"/>
                      <a:pt x="52" y="25"/>
                    </a:cubicBezTo>
                    <a:cubicBezTo>
                      <a:pt x="69" y="22"/>
                      <a:pt x="69" y="22"/>
                      <a:pt x="69" y="22"/>
                    </a:cubicBezTo>
                    <a:cubicBezTo>
                      <a:pt x="66" y="19"/>
                      <a:pt x="63" y="15"/>
                      <a:pt x="60" y="11"/>
                    </a:cubicBezTo>
                    <a:moveTo>
                      <a:pt x="84" y="7"/>
                    </a:moveTo>
                    <a:cubicBezTo>
                      <a:pt x="78" y="8"/>
                      <a:pt x="71" y="9"/>
                      <a:pt x="65" y="10"/>
                    </a:cubicBezTo>
                    <a:cubicBezTo>
                      <a:pt x="68" y="14"/>
                      <a:pt x="70" y="18"/>
                      <a:pt x="73" y="21"/>
                    </a:cubicBezTo>
                    <a:cubicBezTo>
                      <a:pt x="77" y="20"/>
                      <a:pt x="77" y="20"/>
                      <a:pt x="77" y="20"/>
                    </a:cubicBezTo>
                    <a:cubicBezTo>
                      <a:pt x="82" y="18"/>
                      <a:pt x="87" y="17"/>
                      <a:pt x="92" y="15"/>
                    </a:cubicBezTo>
                    <a:cubicBezTo>
                      <a:pt x="89" y="13"/>
                      <a:pt x="87" y="10"/>
                      <a:pt x="84" y="7"/>
                    </a:cubicBezTo>
                    <a:moveTo>
                      <a:pt x="108" y="3"/>
                    </a:moveTo>
                    <a:cubicBezTo>
                      <a:pt x="102" y="4"/>
                      <a:pt x="95" y="5"/>
                      <a:pt x="89" y="6"/>
                    </a:cubicBezTo>
                    <a:cubicBezTo>
                      <a:pt x="91" y="9"/>
                      <a:pt x="93" y="12"/>
                      <a:pt x="96" y="14"/>
                    </a:cubicBezTo>
                    <a:cubicBezTo>
                      <a:pt x="101" y="12"/>
                      <a:pt x="106" y="10"/>
                      <a:pt x="112" y="8"/>
                    </a:cubicBezTo>
                    <a:cubicBezTo>
                      <a:pt x="111" y="7"/>
                      <a:pt x="109" y="5"/>
                      <a:pt x="108" y="3"/>
                    </a:cubicBezTo>
                    <a:moveTo>
                      <a:pt x="133" y="0"/>
                    </a:moveTo>
                    <a:cubicBezTo>
                      <a:pt x="126" y="1"/>
                      <a:pt x="119" y="1"/>
                      <a:pt x="112" y="2"/>
                    </a:cubicBezTo>
                    <a:cubicBezTo>
                      <a:pt x="113" y="4"/>
                      <a:pt x="114" y="5"/>
                      <a:pt x="116" y="7"/>
                    </a:cubicBezTo>
                    <a:cubicBezTo>
                      <a:pt x="122" y="5"/>
                      <a:pt x="128" y="3"/>
                      <a:pt x="133" y="0"/>
                    </a:cubicBezTo>
                  </a:path>
                </a:pathLst>
              </a:custGeom>
              <a:solidFill>
                <a:srgbClr val="90616E"/>
              </a:solidFill>
              <a:ln>
                <a:noFill/>
              </a:ln>
            </p:spPr>
            <p:txBody>
              <a:bodyPr vert="horz" wrap="square" lIns="91440" tIns="45720" rIns="91440" bIns="45720" numCol="1" anchor="t" anchorCtr="0" compatLnSpc="1"/>
              <a:lstStyle/>
              <a:p>
                <a:endParaRPr lang="zh-CN" altLang="en-US"/>
              </a:p>
            </p:txBody>
          </p:sp>
          <p:sp>
            <p:nvSpPr>
              <p:cNvPr id="1899" name="Freeform 1586"/>
              <p:cNvSpPr>
                <a:spLocks noEditPoints="1"/>
              </p:cNvSpPr>
              <p:nvPr/>
            </p:nvSpPr>
            <p:spPr bwMode="auto">
              <a:xfrm>
                <a:off x="2257" y="3445"/>
                <a:ext cx="88" cy="15"/>
              </a:xfrm>
              <a:custGeom>
                <a:avLst/>
                <a:gdLst>
                  <a:gd name="T0" fmla="*/ 3 w 106"/>
                  <a:gd name="T1" fmla="*/ 6 h 18"/>
                  <a:gd name="T2" fmla="*/ 2 w 106"/>
                  <a:gd name="T3" fmla="*/ 6 h 18"/>
                  <a:gd name="T4" fmla="*/ 0 w 106"/>
                  <a:gd name="T5" fmla="*/ 18 h 18"/>
                  <a:gd name="T6" fmla="*/ 12 w 106"/>
                  <a:gd name="T7" fmla="*/ 16 h 18"/>
                  <a:gd name="T8" fmla="*/ 3 w 106"/>
                  <a:gd name="T9" fmla="*/ 6 h 18"/>
                  <a:gd name="T10" fmla="*/ 27 w 106"/>
                  <a:gd name="T11" fmla="*/ 5 h 18"/>
                  <a:gd name="T12" fmla="*/ 9 w 106"/>
                  <a:gd name="T13" fmla="*/ 5 h 18"/>
                  <a:gd name="T14" fmla="*/ 17 w 106"/>
                  <a:gd name="T15" fmla="*/ 16 h 18"/>
                  <a:gd name="T16" fmla="*/ 35 w 106"/>
                  <a:gd name="T17" fmla="*/ 13 h 18"/>
                  <a:gd name="T18" fmla="*/ 27 w 106"/>
                  <a:gd name="T19" fmla="*/ 5 h 18"/>
                  <a:gd name="T20" fmla="*/ 54 w 106"/>
                  <a:gd name="T21" fmla="*/ 3 h 18"/>
                  <a:gd name="T22" fmla="*/ 33 w 106"/>
                  <a:gd name="T23" fmla="*/ 4 h 18"/>
                  <a:gd name="T24" fmla="*/ 39 w 106"/>
                  <a:gd name="T25" fmla="*/ 12 h 18"/>
                  <a:gd name="T26" fmla="*/ 58 w 106"/>
                  <a:gd name="T27" fmla="*/ 9 h 18"/>
                  <a:gd name="T28" fmla="*/ 54 w 106"/>
                  <a:gd name="T29" fmla="*/ 3 h 18"/>
                  <a:gd name="T30" fmla="*/ 79 w 106"/>
                  <a:gd name="T31" fmla="*/ 2 h 18"/>
                  <a:gd name="T32" fmla="*/ 59 w 106"/>
                  <a:gd name="T33" fmla="*/ 3 h 18"/>
                  <a:gd name="T34" fmla="*/ 63 w 106"/>
                  <a:gd name="T35" fmla="*/ 8 h 18"/>
                  <a:gd name="T36" fmla="*/ 82 w 106"/>
                  <a:gd name="T37" fmla="*/ 5 h 18"/>
                  <a:gd name="T38" fmla="*/ 79 w 106"/>
                  <a:gd name="T39" fmla="*/ 2 h 18"/>
                  <a:gd name="T40" fmla="*/ 106 w 106"/>
                  <a:gd name="T41" fmla="*/ 0 h 18"/>
                  <a:gd name="T42" fmla="*/ 85 w 106"/>
                  <a:gd name="T43" fmla="*/ 2 h 18"/>
                  <a:gd name="T44" fmla="*/ 87 w 106"/>
                  <a:gd name="T45" fmla="*/ 4 h 18"/>
                  <a:gd name="T46" fmla="*/ 106 w 106"/>
                  <a:gd name="T47" fmla="*/ 1 h 18"/>
                  <a:gd name="T48" fmla="*/ 106 w 106"/>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18">
                    <a:moveTo>
                      <a:pt x="3" y="6"/>
                    </a:moveTo>
                    <a:cubicBezTo>
                      <a:pt x="3" y="6"/>
                      <a:pt x="2" y="6"/>
                      <a:pt x="2" y="6"/>
                    </a:cubicBezTo>
                    <a:cubicBezTo>
                      <a:pt x="1" y="10"/>
                      <a:pt x="0" y="14"/>
                      <a:pt x="0" y="18"/>
                    </a:cubicBezTo>
                    <a:cubicBezTo>
                      <a:pt x="4" y="18"/>
                      <a:pt x="8" y="17"/>
                      <a:pt x="12" y="16"/>
                    </a:cubicBezTo>
                    <a:cubicBezTo>
                      <a:pt x="9" y="13"/>
                      <a:pt x="6" y="10"/>
                      <a:pt x="3" y="6"/>
                    </a:cubicBezTo>
                    <a:moveTo>
                      <a:pt x="27" y="5"/>
                    </a:moveTo>
                    <a:cubicBezTo>
                      <a:pt x="21" y="5"/>
                      <a:pt x="15" y="5"/>
                      <a:pt x="9" y="5"/>
                    </a:cubicBezTo>
                    <a:cubicBezTo>
                      <a:pt x="12" y="9"/>
                      <a:pt x="14" y="13"/>
                      <a:pt x="17" y="16"/>
                    </a:cubicBezTo>
                    <a:cubicBezTo>
                      <a:pt x="23" y="15"/>
                      <a:pt x="29" y="14"/>
                      <a:pt x="35" y="13"/>
                    </a:cubicBezTo>
                    <a:cubicBezTo>
                      <a:pt x="32" y="10"/>
                      <a:pt x="30" y="8"/>
                      <a:pt x="27" y="5"/>
                    </a:cubicBezTo>
                    <a:moveTo>
                      <a:pt x="54" y="3"/>
                    </a:moveTo>
                    <a:cubicBezTo>
                      <a:pt x="47" y="4"/>
                      <a:pt x="40" y="4"/>
                      <a:pt x="33" y="4"/>
                    </a:cubicBezTo>
                    <a:cubicBezTo>
                      <a:pt x="35" y="7"/>
                      <a:pt x="37" y="10"/>
                      <a:pt x="39" y="12"/>
                    </a:cubicBezTo>
                    <a:cubicBezTo>
                      <a:pt x="46" y="11"/>
                      <a:pt x="52" y="10"/>
                      <a:pt x="58" y="9"/>
                    </a:cubicBezTo>
                    <a:cubicBezTo>
                      <a:pt x="57" y="7"/>
                      <a:pt x="56" y="5"/>
                      <a:pt x="54" y="3"/>
                    </a:cubicBezTo>
                    <a:moveTo>
                      <a:pt x="79" y="2"/>
                    </a:moveTo>
                    <a:cubicBezTo>
                      <a:pt x="73" y="2"/>
                      <a:pt x="66" y="3"/>
                      <a:pt x="59" y="3"/>
                    </a:cubicBezTo>
                    <a:cubicBezTo>
                      <a:pt x="60" y="5"/>
                      <a:pt x="62" y="7"/>
                      <a:pt x="63" y="8"/>
                    </a:cubicBezTo>
                    <a:cubicBezTo>
                      <a:pt x="69" y="7"/>
                      <a:pt x="76" y="6"/>
                      <a:pt x="82" y="5"/>
                    </a:cubicBezTo>
                    <a:cubicBezTo>
                      <a:pt x="81" y="4"/>
                      <a:pt x="80" y="3"/>
                      <a:pt x="79" y="2"/>
                    </a:cubicBezTo>
                    <a:moveTo>
                      <a:pt x="106" y="0"/>
                    </a:moveTo>
                    <a:cubicBezTo>
                      <a:pt x="99" y="1"/>
                      <a:pt x="92" y="1"/>
                      <a:pt x="85" y="2"/>
                    </a:cubicBezTo>
                    <a:cubicBezTo>
                      <a:pt x="86" y="2"/>
                      <a:pt x="86" y="3"/>
                      <a:pt x="87" y="4"/>
                    </a:cubicBezTo>
                    <a:cubicBezTo>
                      <a:pt x="93" y="3"/>
                      <a:pt x="100" y="2"/>
                      <a:pt x="106" y="1"/>
                    </a:cubicBezTo>
                    <a:cubicBezTo>
                      <a:pt x="106" y="1"/>
                      <a:pt x="106" y="0"/>
                      <a:pt x="106" y="0"/>
                    </a:cubicBezTo>
                  </a:path>
                </a:pathLst>
              </a:custGeom>
              <a:solidFill>
                <a:srgbClr val="6F1321"/>
              </a:solidFill>
              <a:ln>
                <a:noFill/>
              </a:ln>
            </p:spPr>
            <p:txBody>
              <a:bodyPr vert="horz" wrap="square" lIns="91440" tIns="45720" rIns="91440" bIns="45720" numCol="1" anchor="t" anchorCtr="0" compatLnSpc="1"/>
              <a:lstStyle/>
              <a:p>
                <a:endParaRPr lang="zh-CN" altLang="en-US"/>
              </a:p>
            </p:txBody>
          </p:sp>
          <p:sp>
            <p:nvSpPr>
              <p:cNvPr id="1900" name="Freeform 1587"/>
              <p:cNvSpPr>
                <a:spLocks noEditPoints="1"/>
              </p:cNvSpPr>
              <p:nvPr/>
            </p:nvSpPr>
            <p:spPr bwMode="auto">
              <a:xfrm>
                <a:off x="2262" y="3403"/>
                <a:ext cx="182" cy="26"/>
              </a:xfrm>
              <a:custGeom>
                <a:avLst/>
                <a:gdLst>
                  <a:gd name="T0" fmla="*/ 1 w 219"/>
                  <a:gd name="T1" fmla="*/ 26 h 32"/>
                  <a:gd name="T2" fmla="*/ 0 w 219"/>
                  <a:gd name="T3" fmla="*/ 32 h 32"/>
                  <a:gd name="T4" fmla="*/ 4 w 219"/>
                  <a:gd name="T5" fmla="*/ 31 h 32"/>
                  <a:gd name="T6" fmla="*/ 1 w 219"/>
                  <a:gd name="T7" fmla="*/ 26 h 32"/>
                  <a:gd name="T8" fmla="*/ 53 w 219"/>
                  <a:gd name="T9" fmla="*/ 18 h 32"/>
                  <a:gd name="T10" fmla="*/ 41 w 219"/>
                  <a:gd name="T11" fmla="*/ 18 h 32"/>
                  <a:gd name="T12" fmla="*/ 32 w 219"/>
                  <a:gd name="T13" fmla="*/ 18 h 32"/>
                  <a:gd name="T14" fmla="*/ 38 w 219"/>
                  <a:gd name="T15" fmla="*/ 30 h 32"/>
                  <a:gd name="T16" fmla="*/ 57 w 219"/>
                  <a:gd name="T17" fmla="*/ 29 h 32"/>
                  <a:gd name="T18" fmla="*/ 53 w 219"/>
                  <a:gd name="T19" fmla="*/ 18 h 32"/>
                  <a:gd name="T20" fmla="*/ 24 w 219"/>
                  <a:gd name="T21" fmla="*/ 18 h 32"/>
                  <a:gd name="T22" fmla="*/ 5 w 219"/>
                  <a:gd name="T23" fmla="*/ 23 h 32"/>
                  <a:gd name="T24" fmla="*/ 10 w 219"/>
                  <a:gd name="T25" fmla="*/ 31 h 32"/>
                  <a:gd name="T26" fmla="*/ 35 w 219"/>
                  <a:gd name="T27" fmla="*/ 30 h 32"/>
                  <a:gd name="T28" fmla="*/ 29 w 219"/>
                  <a:gd name="T29" fmla="*/ 18 h 32"/>
                  <a:gd name="T30" fmla="*/ 24 w 219"/>
                  <a:gd name="T31" fmla="*/ 18 h 32"/>
                  <a:gd name="T32" fmla="*/ 80 w 219"/>
                  <a:gd name="T33" fmla="*/ 17 h 32"/>
                  <a:gd name="T34" fmla="*/ 58 w 219"/>
                  <a:gd name="T35" fmla="*/ 18 h 32"/>
                  <a:gd name="T36" fmla="*/ 63 w 219"/>
                  <a:gd name="T37" fmla="*/ 28 h 32"/>
                  <a:gd name="T38" fmla="*/ 85 w 219"/>
                  <a:gd name="T39" fmla="*/ 27 h 32"/>
                  <a:gd name="T40" fmla="*/ 80 w 219"/>
                  <a:gd name="T41" fmla="*/ 17 h 32"/>
                  <a:gd name="T42" fmla="*/ 184 w 219"/>
                  <a:gd name="T43" fmla="*/ 17 h 32"/>
                  <a:gd name="T44" fmla="*/ 168 w 219"/>
                  <a:gd name="T45" fmla="*/ 20 h 32"/>
                  <a:gd name="T46" fmla="*/ 185 w 219"/>
                  <a:gd name="T47" fmla="*/ 18 h 32"/>
                  <a:gd name="T48" fmla="*/ 184 w 219"/>
                  <a:gd name="T49" fmla="*/ 17 h 32"/>
                  <a:gd name="T50" fmla="*/ 103 w 219"/>
                  <a:gd name="T51" fmla="*/ 16 h 32"/>
                  <a:gd name="T52" fmla="*/ 84 w 219"/>
                  <a:gd name="T53" fmla="*/ 17 h 32"/>
                  <a:gd name="T54" fmla="*/ 89 w 219"/>
                  <a:gd name="T55" fmla="*/ 26 h 32"/>
                  <a:gd name="T56" fmla="*/ 108 w 219"/>
                  <a:gd name="T57" fmla="*/ 25 h 32"/>
                  <a:gd name="T58" fmla="*/ 107 w 219"/>
                  <a:gd name="T59" fmla="*/ 23 h 32"/>
                  <a:gd name="T60" fmla="*/ 103 w 219"/>
                  <a:gd name="T61" fmla="*/ 16 h 32"/>
                  <a:gd name="T62" fmla="*/ 196 w 219"/>
                  <a:gd name="T63" fmla="*/ 15 h 32"/>
                  <a:gd name="T64" fmla="*/ 189 w 219"/>
                  <a:gd name="T65" fmla="*/ 16 h 32"/>
                  <a:gd name="T66" fmla="*/ 190 w 219"/>
                  <a:gd name="T67" fmla="*/ 18 h 32"/>
                  <a:gd name="T68" fmla="*/ 192 w 219"/>
                  <a:gd name="T69" fmla="*/ 17 h 32"/>
                  <a:gd name="T70" fmla="*/ 196 w 219"/>
                  <a:gd name="T71" fmla="*/ 15 h 32"/>
                  <a:gd name="T72" fmla="*/ 132 w 219"/>
                  <a:gd name="T73" fmla="*/ 13 h 32"/>
                  <a:gd name="T74" fmla="*/ 109 w 219"/>
                  <a:gd name="T75" fmla="*/ 15 h 32"/>
                  <a:gd name="T76" fmla="*/ 114 w 219"/>
                  <a:gd name="T77" fmla="*/ 24 h 32"/>
                  <a:gd name="T78" fmla="*/ 126 w 219"/>
                  <a:gd name="T79" fmla="*/ 23 h 32"/>
                  <a:gd name="T80" fmla="*/ 135 w 219"/>
                  <a:gd name="T81" fmla="*/ 22 h 32"/>
                  <a:gd name="T82" fmla="*/ 134 w 219"/>
                  <a:gd name="T83" fmla="*/ 19 h 32"/>
                  <a:gd name="T84" fmla="*/ 132 w 219"/>
                  <a:gd name="T85" fmla="*/ 13 h 32"/>
                  <a:gd name="T86" fmla="*/ 154 w 219"/>
                  <a:gd name="T87" fmla="*/ 10 h 32"/>
                  <a:gd name="T88" fmla="*/ 137 w 219"/>
                  <a:gd name="T89" fmla="*/ 12 h 32"/>
                  <a:gd name="T90" fmla="*/ 140 w 219"/>
                  <a:gd name="T91" fmla="*/ 21 h 32"/>
                  <a:gd name="T92" fmla="*/ 157 w 219"/>
                  <a:gd name="T93" fmla="*/ 18 h 32"/>
                  <a:gd name="T94" fmla="*/ 154 w 219"/>
                  <a:gd name="T95" fmla="*/ 10 h 32"/>
                  <a:gd name="T96" fmla="*/ 180 w 219"/>
                  <a:gd name="T97" fmla="*/ 6 h 32"/>
                  <a:gd name="T98" fmla="*/ 158 w 219"/>
                  <a:gd name="T99" fmla="*/ 10 h 32"/>
                  <a:gd name="T100" fmla="*/ 162 w 219"/>
                  <a:gd name="T101" fmla="*/ 17 h 32"/>
                  <a:gd name="T102" fmla="*/ 182 w 219"/>
                  <a:gd name="T103" fmla="*/ 13 h 32"/>
                  <a:gd name="T104" fmla="*/ 180 w 219"/>
                  <a:gd name="T105" fmla="*/ 6 h 32"/>
                  <a:gd name="T106" fmla="*/ 205 w 219"/>
                  <a:gd name="T107" fmla="*/ 2 h 32"/>
                  <a:gd name="T108" fmla="*/ 184 w 219"/>
                  <a:gd name="T109" fmla="*/ 6 h 32"/>
                  <a:gd name="T110" fmla="*/ 187 w 219"/>
                  <a:gd name="T111" fmla="*/ 12 h 32"/>
                  <a:gd name="T112" fmla="*/ 206 w 219"/>
                  <a:gd name="T113" fmla="*/ 8 h 32"/>
                  <a:gd name="T114" fmla="*/ 207 w 219"/>
                  <a:gd name="T115" fmla="*/ 8 h 32"/>
                  <a:gd name="T116" fmla="*/ 205 w 219"/>
                  <a:gd name="T117" fmla="*/ 2 h 32"/>
                  <a:gd name="T118" fmla="*/ 219 w 219"/>
                  <a:gd name="T119" fmla="*/ 0 h 32"/>
                  <a:gd name="T120" fmla="*/ 209 w 219"/>
                  <a:gd name="T121" fmla="*/ 1 h 32"/>
                  <a:gd name="T122" fmla="*/ 211 w 219"/>
                  <a:gd name="T123" fmla="*/ 5 h 32"/>
                  <a:gd name="T124" fmla="*/ 219 w 219"/>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32">
                    <a:moveTo>
                      <a:pt x="1" y="26"/>
                    </a:moveTo>
                    <a:cubicBezTo>
                      <a:pt x="0" y="28"/>
                      <a:pt x="0" y="30"/>
                      <a:pt x="0" y="32"/>
                    </a:cubicBezTo>
                    <a:cubicBezTo>
                      <a:pt x="1" y="32"/>
                      <a:pt x="3" y="32"/>
                      <a:pt x="4" y="31"/>
                    </a:cubicBezTo>
                    <a:cubicBezTo>
                      <a:pt x="3" y="30"/>
                      <a:pt x="2" y="28"/>
                      <a:pt x="1" y="26"/>
                    </a:cubicBezTo>
                    <a:moveTo>
                      <a:pt x="53" y="18"/>
                    </a:moveTo>
                    <a:cubicBezTo>
                      <a:pt x="49" y="18"/>
                      <a:pt x="45" y="18"/>
                      <a:pt x="41" y="18"/>
                    </a:cubicBezTo>
                    <a:cubicBezTo>
                      <a:pt x="38" y="18"/>
                      <a:pt x="35" y="18"/>
                      <a:pt x="32" y="18"/>
                    </a:cubicBezTo>
                    <a:cubicBezTo>
                      <a:pt x="34" y="22"/>
                      <a:pt x="36" y="26"/>
                      <a:pt x="38" y="30"/>
                    </a:cubicBezTo>
                    <a:cubicBezTo>
                      <a:pt x="45" y="29"/>
                      <a:pt x="51" y="29"/>
                      <a:pt x="57" y="29"/>
                    </a:cubicBezTo>
                    <a:cubicBezTo>
                      <a:pt x="56" y="25"/>
                      <a:pt x="54" y="22"/>
                      <a:pt x="53" y="18"/>
                    </a:cubicBezTo>
                    <a:moveTo>
                      <a:pt x="24" y="18"/>
                    </a:moveTo>
                    <a:cubicBezTo>
                      <a:pt x="18" y="20"/>
                      <a:pt x="11" y="22"/>
                      <a:pt x="5" y="23"/>
                    </a:cubicBezTo>
                    <a:cubicBezTo>
                      <a:pt x="6" y="26"/>
                      <a:pt x="8" y="29"/>
                      <a:pt x="10" y="31"/>
                    </a:cubicBezTo>
                    <a:cubicBezTo>
                      <a:pt x="18" y="31"/>
                      <a:pt x="26" y="30"/>
                      <a:pt x="35" y="30"/>
                    </a:cubicBezTo>
                    <a:cubicBezTo>
                      <a:pt x="33" y="26"/>
                      <a:pt x="31" y="22"/>
                      <a:pt x="29" y="18"/>
                    </a:cubicBezTo>
                    <a:cubicBezTo>
                      <a:pt x="28" y="18"/>
                      <a:pt x="26" y="18"/>
                      <a:pt x="24" y="18"/>
                    </a:cubicBezTo>
                    <a:moveTo>
                      <a:pt x="80" y="17"/>
                    </a:moveTo>
                    <a:cubicBezTo>
                      <a:pt x="72" y="18"/>
                      <a:pt x="65" y="18"/>
                      <a:pt x="58" y="18"/>
                    </a:cubicBezTo>
                    <a:cubicBezTo>
                      <a:pt x="59" y="22"/>
                      <a:pt x="61" y="25"/>
                      <a:pt x="63" y="28"/>
                    </a:cubicBezTo>
                    <a:cubicBezTo>
                      <a:pt x="70" y="28"/>
                      <a:pt x="78" y="27"/>
                      <a:pt x="85" y="27"/>
                    </a:cubicBezTo>
                    <a:cubicBezTo>
                      <a:pt x="83" y="24"/>
                      <a:pt x="82" y="20"/>
                      <a:pt x="80" y="17"/>
                    </a:cubicBezTo>
                    <a:moveTo>
                      <a:pt x="184" y="17"/>
                    </a:moveTo>
                    <a:cubicBezTo>
                      <a:pt x="179" y="18"/>
                      <a:pt x="173" y="19"/>
                      <a:pt x="168" y="20"/>
                    </a:cubicBezTo>
                    <a:cubicBezTo>
                      <a:pt x="174" y="19"/>
                      <a:pt x="179" y="19"/>
                      <a:pt x="185" y="18"/>
                    </a:cubicBezTo>
                    <a:cubicBezTo>
                      <a:pt x="185" y="18"/>
                      <a:pt x="184" y="17"/>
                      <a:pt x="184" y="17"/>
                    </a:cubicBezTo>
                    <a:moveTo>
                      <a:pt x="103" y="16"/>
                    </a:moveTo>
                    <a:cubicBezTo>
                      <a:pt x="96" y="16"/>
                      <a:pt x="90" y="17"/>
                      <a:pt x="84" y="17"/>
                    </a:cubicBezTo>
                    <a:cubicBezTo>
                      <a:pt x="86" y="20"/>
                      <a:pt x="87" y="23"/>
                      <a:pt x="89" y="26"/>
                    </a:cubicBezTo>
                    <a:cubicBezTo>
                      <a:pt x="95" y="26"/>
                      <a:pt x="102" y="25"/>
                      <a:pt x="108" y="25"/>
                    </a:cubicBezTo>
                    <a:cubicBezTo>
                      <a:pt x="108" y="24"/>
                      <a:pt x="107" y="24"/>
                      <a:pt x="107" y="23"/>
                    </a:cubicBezTo>
                    <a:cubicBezTo>
                      <a:pt x="106" y="21"/>
                      <a:pt x="104" y="18"/>
                      <a:pt x="103" y="16"/>
                    </a:cubicBezTo>
                    <a:moveTo>
                      <a:pt x="196" y="15"/>
                    </a:moveTo>
                    <a:cubicBezTo>
                      <a:pt x="194" y="15"/>
                      <a:pt x="191" y="15"/>
                      <a:pt x="189" y="16"/>
                    </a:cubicBezTo>
                    <a:cubicBezTo>
                      <a:pt x="189" y="16"/>
                      <a:pt x="189" y="17"/>
                      <a:pt x="190" y="18"/>
                    </a:cubicBezTo>
                    <a:cubicBezTo>
                      <a:pt x="190" y="17"/>
                      <a:pt x="191" y="17"/>
                      <a:pt x="192" y="17"/>
                    </a:cubicBezTo>
                    <a:cubicBezTo>
                      <a:pt x="193" y="16"/>
                      <a:pt x="195" y="15"/>
                      <a:pt x="196" y="15"/>
                    </a:cubicBezTo>
                    <a:moveTo>
                      <a:pt x="132" y="13"/>
                    </a:moveTo>
                    <a:cubicBezTo>
                      <a:pt x="124" y="14"/>
                      <a:pt x="116" y="15"/>
                      <a:pt x="109" y="15"/>
                    </a:cubicBezTo>
                    <a:cubicBezTo>
                      <a:pt x="110" y="18"/>
                      <a:pt x="112" y="21"/>
                      <a:pt x="114" y="24"/>
                    </a:cubicBezTo>
                    <a:cubicBezTo>
                      <a:pt x="118" y="24"/>
                      <a:pt x="122" y="24"/>
                      <a:pt x="126" y="23"/>
                    </a:cubicBezTo>
                    <a:cubicBezTo>
                      <a:pt x="129" y="23"/>
                      <a:pt x="132" y="22"/>
                      <a:pt x="135" y="22"/>
                    </a:cubicBezTo>
                    <a:cubicBezTo>
                      <a:pt x="135" y="21"/>
                      <a:pt x="134" y="20"/>
                      <a:pt x="134" y="19"/>
                    </a:cubicBezTo>
                    <a:cubicBezTo>
                      <a:pt x="133" y="17"/>
                      <a:pt x="133" y="15"/>
                      <a:pt x="132" y="13"/>
                    </a:cubicBezTo>
                    <a:moveTo>
                      <a:pt x="154" y="10"/>
                    </a:moveTo>
                    <a:cubicBezTo>
                      <a:pt x="148" y="11"/>
                      <a:pt x="142" y="12"/>
                      <a:pt x="137" y="12"/>
                    </a:cubicBezTo>
                    <a:cubicBezTo>
                      <a:pt x="138" y="15"/>
                      <a:pt x="139" y="18"/>
                      <a:pt x="140" y="21"/>
                    </a:cubicBezTo>
                    <a:cubicBezTo>
                      <a:pt x="146" y="20"/>
                      <a:pt x="152" y="19"/>
                      <a:pt x="157" y="18"/>
                    </a:cubicBezTo>
                    <a:cubicBezTo>
                      <a:pt x="156" y="15"/>
                      <a:pt x="155" y="13"/>
                      <a:pt x="154" y="10"/>
                    </a:cubicBezTo>
                    <a:moveTo>
                      <a:pt x="180" y="6"/>
                    </a:moveTo>
                    <a:cubicBezTo>
                      <a:pt x="172" y="7"/>
                      <a:pt x="165" y="9"/>
                      <a:pt x="158" y="10"/>
                    </a:cubicBezTo>
                    <a:cubicBezTo>
                      <a:pt x="159" y="12"/>
                      <a:pt x="161" y="14"/>
                      <a:pt x="162" y="17"/>
                    </a:cubicBezTo>
                    <a:cubicBezTo>
                      <a:pt x="169" y="16"/>
                      <a:pt x="176" y="14"/>
                      <a:pt x="182" y="13"/>
                    </a:cubicBezTo>
                    <a:cubicBezTo>
                      <a:pt x="181" y="11"/>
                      <a:pt x="181" y="9"/>
                      <a:pt x="180" y="6"/>
                    </a:cubicBezTo>
                    <a:moveTo>
                      <a:pt x="205" y="2"/>
                    </a:moveTo>
                    <a:cubicBezTo>
                      <a:pt x="198" y="3"/>
                      <a:pt x="191" y="5"/>
                      <a:pt x="184" y="6"/>
                    </a:cubicBezTo>
                    <a:cubicBezTo>
                      <a:pt x="185" y="8"/>
                      <a:pt x="186" y="10"/>
                      <a:pt x="187" y="12"/>
                    </a:cubicBezTo>
                    <a:cubicBezTo>
                      <a:pt x="193" y="11"/>
                      <a:pt x="200" y="10"/>
                      <a:pt x="206" y="8"/>
                    </a:cubicBezTo>
                    <a:cubicBezTo>
                      <a:pt x="207" y="8"/>
                      <a:pt x="207" y="8"/>
                      <a:pt x="207" y="8"/>
                    </a:cubicBezTo>
                    <a:cubicBezTo>
                      <a:pt x="206" y="6"/>
                      <a:pt x="206" y="4"/>
                      <a:pt x="205" y="2"/>
                    </a:cubicBezTo>
                    <a:moveTo>
                      <a:pt x="219" y="0"/>
                    </a:moveTo>
                    <a:cubicBezTo>
                      <a:pt x="216" y="0"/>
                      <a:pt x="212" y="1"/>
                      <a:pt x="209" y="1"/>
                    </a:cubicBezTo>
                    <a:cubicBezTo>
                      <a:pt x="210" y="3"/>
                      <a:pt x="211" y="4"/>
                      <a:pt x="211" y="5"/>
                    </a:cubicBezTo>
                    <a:cubicBezTo>
                      <a:pt x="214" y="3"/>
                      <a:pt x="216" y="1"/>
                      <a:pt x="219" y="0"/>
                    </a:cubicBezTo>
                  </a:path>
                </a:pathLst>
              </a:custGeom>
              <a:solidFill>
                <a:srgbClr val="57030A"/>
              </a:solidFill>
              <a:ln>
                <a:noFill/>
              </a:ln>
            </p:spPr>
            <p:txBody>
              <a:bodyPr vert="horz" wrap="square" lIns="91440" tIns="45720" rIns="91440" bIns="45720" numCol="1" anchor="t" anchorCtr="0" compatLnSpc="1"/>
              <a:lstStyle/>
              <a:p>
                <a:endParaRPr lang="zh-CN" altLang="en-US"/>
              </a:p>
            </p:txBody>
          </p:sp>
          <p:sp>
            <p:nvSpPr>
              <p:cNvPr id="1901" name="Freeform 1588"/>
              <p:cNvSpPr/>
              <p:nvPr/>
            </p:nvSpPr>
            <p:spPr bwMode="auto">
              <a:xfrm>
                <a:off x="2264" y="341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solidFill>
                <a:srgbClr val="57030A"/>
              </a:solidFill>
              <a:ln>
                <a:noFill/>
              </a:ln>
            </p:spPr>
            <p:txBody>
              <a:bodyPr vert="horz" wrap="square" lIns="91440" tIns="45720" rIns="91440" bIns="45720" numCol="1" anchor="t" anchorCtr="0" compatLnSpc="1"/>
              <a:lstStyle/>
              <a:p>
                <a:endParaRPr lang="zh-CN" altLang="en-US"/>
              </a:p>
            </p:txBody>
          </p:sp>
          <p:sp>
            <p:nvSpPr>
              <p:cNvPr id="1902" name="Freeform 1589"/>
              <p:cNvSpPr/>
              <p:nvPr/>
            </p:nvSpPr>
            <p:spPr bwMode="auto">
              <a:xfrm>
                <a:off x="2264" y="3417"/>
                <a:ext cx="18" cy="5"/>
              </a:xfrm>
              <a:custGeom>
                <a:avLst/>
                <a:gdLst>
                  <a:gd name="T0" fmla="*/ 1 w 22"/>
                  <a:gd name="T1" fmla="*/ 0 h 6"/>
                  <a:gd name="T2" fmla="*/ 0 w 22"/>
                  <a:gd name="T3" fmla="*/ 0 h 6"/>
                  <a:gd name="T4" fmla="*/ 0 w 22"/>
                  <a:gd name="T5" fmla="*/ 1 h 6"/>
                  <a:gd name="T6" fmla="*/ 3 w 22"/>
                  <a:gd name="T7" fmla="*/ 6 h 6"/>
                  <a:gd name="T8" fmla="*/ 22 w 22"/>
                  <a:gd name="T9" fmla="*/ 1 h 6"/>
                  <a:gd name="T10" fmla="*/ 1 w 22"/>
                  <a:gd name="T11" fmla="*/ 0 h 6"/>
                </a:gdLst>
                <a:ahLst/>
                <a:cxnLst>
                  <a:cxn ang="0">
                    <a:pos x="T0" y="T1"/>
                  </a:cxn>
                  <a:cxn ang="0">
                    <a:pos x="T2" y="T3"/>
                  </a:cxn>
                  <a:cxn ang="0">
                    <a:pos x="T4" y="T5"/>
                  </a:cxn>
                  <a:cxn ang="0">
                    <a:pos x="T6" y="T7"/>
                  </a:cxn>
                  <a:cxn ang="0">
                    <a:pos x="T8" y="T9"/>
                  </a:cxn>
                  <a:cxn ang="0">
                    <a:pos x="T10" y="T11"/>
                  </a:cxn>
                </a:cxnLst>
                <a:rect l="0" t="0" r="r" b="b"/>
                <a:pathLst>
                  <a:path w="22" h="6">
                    <a:moveTo>
                      <a:pt x="1" y="0"/>
                    </a:moveTo>
                    <a:cubicBezTo>
                      <a:pt x="1" y="0"/>
                      <a:pt x="1" y="0"/>
                      <a:pt x="0" y="0"/>
                    </a:cubicBezTo>
                    <a:cubicBezTo>
                      <a:pt x="0" y="1"/>
                      <a:pt x="0" y="1"/>
                      <a:pt x="0" y="1"/>
                    </a:cubicBezTo>
                    <a:cubicBezTo>
                      <a:pt x="1" y="3"/>
                      <a:pt x="2" y="4"/>
                      <a:pt x="3" y="6"/>
                    </a:cubicBezTo>
                    <a:cubicBezTo>
                      <a:pt x="9" y="5"/>
                      <a:pt x="16" y="3"/>
                      <a:pt x="22" y="1"/>
                    </a:cubicBezTo>
                    <a:cubicBezTo>
                      <a:pt x="15" y="1"/>
                      <a:pt x="8" y="1"/>
                      <a:pt x="1" y="0"/>
                    </a:cubicBezTo>
                  </a:path>
                </a:pathLst>
              </a:custGeom>
              <a:solidFill>
                <a:srgbClr val="460107"/>
              </a:solidFill>
              <a:ln>
                <a:noFill/>
              </a:ln>
            </p:spPr>
            <p:txBody>
              <a:bodyPr vert="horz" wrap="square" lIns="91440" tIns="45720" rIns="91440" bIns="45720" numCol="1" anchor="t" anchorCtr="0" compatLnSpc="1"/>
              <a:lstStyle/>
              <a:p>
                <a:endParaRPr lang="zh-CN" altLang="en-US"/>
              </a:p>
            </p:txBody>
          </p:sp>
          <p:sp>
            <p:nvSpPr>
              <p:cNvPr id="1903" name="Freeform 1590"/>
              <p:cNvSpPr>
                <a:spLocks noEditPoints="1"/>
              </p:cNvSpPr>
              <p:nvPr/>
            </p:nvSpPr>
            <p:spPr bwMode="auto">
              <a:xfrm>
                <a:off x="2405" y="3366"/>
                <a:ext cx="128" cy="13"/>
              </a:xfrm>
              <a:custGeom>
                <a:avLst/>
                <a:gdLst>
                  <a:gd name="T0" fmla="*/ 18 w 155"/>
                  <a:gd name="T1" fmla="*/ 9 h 16"/>
                  <a:gd name="T2" fmla="*/ 5 w 155"/>
                  <a:gd name="T3" fmla="*/ 13 h 16"/>
                  <a:gd name="T4" fmla="*/ 0 w 155"/>
                  <a:gd name="T5" fmla="*/ 16 h 16"/>
                  <a:gd name="T6" fmla="*/ 4 w 155"/>
                  <a:gd name="T7" fmla="*/ 15 h 16"/>
                  <a:gd name="T8" fmla="*/ 19 w 155"/>
                  <a:gd name="T9" fmla="*/ 12 h 16"/>
                  <a:gd name="T10" fmla="*/ 18 w 155"/>
                  <a:gd name="T11" fmla="*/ 9 h 16"/>
                  <a:gd name="T12" fmla="*/ 53 w 155"/>
                  <a:gd name="T13" fmla="*/ 3 h 16"/>
                  <a:gd name="T14" fmla="*/ 33 w 155"/>
                  <a:gd name="T15" fmla="*/ 4 h 16"/>
                  <a:gd name="T16" fmla="*/ 20 w 155"/>
                  <a:gd name="T17" fmla="*/ 9 h 16"/>
                  <a:gd name="T18" fmla="*/ 21 w 155"/>
                  <a:gd name="T19" fmla="*/ 12 h 16"/>
                  <a:gd name="T20" fmla="*/ 54 w 155"/>
                  <a:gd name="T21" fmla="*/ 7 h 16"/>
                  <a:gd name="T22" fmla="*/ 53 w 155"/>
                  <a:gd name="T23" fmla="*/ 3 h 16"/>
                  <a:gd name="T24" fmla="*/ 62 w 155"/>
                  <a:gd name="T25" fmla="*/ 3 h 16"/>
                  <a:gd name="T26" fmla="*/ 55 w 155"/>
                  <a:gd name="T27" fmla="*/ 3 h 16"/>
                  <a:gd name="T28" fmla="*/ 56 w 155"/>
                  <a:gd name="T29" fmla="*/ 6 h 16"/>
                  <a:gd name="T30" fmla="*/ 63 w 155"/>
                  <a:gd name="T31" fmla="*/ 5 h 16"/>
                  <a:gd name="T32" fmla="*/ 62 w 155"/>
                  <a:gd name="T33" fmla="*/ 3 h 16"/>
                  <a:gd name="T34" fmla="*/ 90 w 155"/>
                  <a:gd name="T35" fmla="*/ 2 h 16"/>
                  <a:gd name="T36" fmla="*/ 63 w 155"/>
                  <a:gd name="T37" fmla="*/ 3 h 16"/>
                  <a:gd name="T38" fmla="*/ 64 w 155"/>
                  <a:gd name="T39" fmla="*/ 5 h 16"/>
                  <a:gd name="T40" fmla="*/ 90 w 155"/>
                  <a:gd name="T41" fmla="*/ 2 h 16"/>
                  <a:gd name="T42" fmla="*/ 90 w 155"/>
                  <a:gd name="T43" fmla="*/ 2 h 16"/>
                  <a:gd name="T44" fmla="*/ 94 w 155"/>
                  <a:gd name="T45" fmla="*/ 2 h 16"/>
                  <a:gd name="T46" fmla="*/ 93 w 155"/>
                  <a:gd name="T47" fmla="*/ 2 h 16"/>
                  <a:gd name="T48" fmla="*/ 93 w 155"/>
                  <a:gd name="T49" fmla="*/ 2 h 16"/>
                  <a:gd name="T50" fmla="*/ 94 w 155"/>
                  <a:gd name="T51" fmla="*/ 2 h 16"/>
                  <a:gd name="T52" fmla="*/ 153 w 155"/>
                  <a:gd name="T53" fmla="*/ 0 h 16"/>
                  <a:gd name="T54" fmla="*/ 135 w 155"/>
                  <a:gd name="T55" fmla="*/ 1 h 16"/>
                  <a:gd name="T56" fmla="*/ 135 w 155"/>
                  <a:gd name="T57" fmla="*/ 1 h 16"/>
                  <a:gd name="T58" fmla="*/ 145 w 155"/>
                  <a:gd name="T59" fmla="*/ 2 h 16"/>
                  <a:gd name="T60" fmla="*/ 153 w 155"/>
                  <a:gd name="T61" fmla="*/ 0 h 16"/>
                  <a:gd name="T62" fmla="*/ 153 w 155"/>
                  <a:gd name="T63" fmla="*/ 0 h 16"/>
                  <a:gd name="T64" fmla="*/ 155 w 155"/>
                  <a:gd name="T65" fmla="*/ 0 h 16"/>
                  <a:gd name="T66" fmla="*/ 153 w 155"/>
                  <a:gd name="T67" fmla="*/ 0 h 16"/>
                  <a:gd name="T68" fmla="*/ 153 w 155"/>
                  <a:gd name="T69" fmla="*/ 0 h 16"/>
                  <a:gd name="T70" fmla="*/ 155 w 155"/>
                  <a:gd name="T7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5" h="16">
                    <a:moveTo>
                      <a:pt x="18" y="9"/>
                    </a:moveTo>
                    <a:cubicBezTo>
                      <a:pt x="14" y="10"/>
                      <a:pt x="9" y="12"/>
                      <a:pt x="5" y="13"/>
                    </a:cubicBezTo>
                    <a:cubicBezTo>
                      <a:pt x="4" y="14"/>
                      <a:pt x="2" y="15"/>
                      <a:pt x="0" y="16"/>
                    </a:cubicBezTo>
                    <a:cubicBezTo>
                      <a:pt x="2" y="16"/>
                      <a:pt x="3" y="15"/>
                      <a:pt x="4" y="15"/>
                    </a:cubicBezTo>
                    <a:cubicBezTo>
                      <a:pt x="9" y="14"/>
                      <a:pt x="14" y="13"/>
                      <a:pt x="19" y="12"/>
                    </a:cubicBezTo>
                    <a:cubicBezTo>
                      <a:pt x="19" y="11"/>
                      <a:pt x="18" y="10"/>
                      <a:pt x="18" y="9"/>
                    </a:cubicBezTo>
                    <a:moveTo>
                      <a:pt x="53" y="3"/>
                    </a:moveTo>
                    <a:cubicBezTo>
                      <a:pt x="47" y="4"/>
                      <a:pt x="40" y="4"/>
                      <a:pt x="33" y="4"/>
                    </a:cubicBezTo>
                    <a:cubicBezTo>
                      <a:pt x="29" y="6"/>
                      <a:pt x="24" y="7"/>
                      <a:pt x="20" y="9"/>
                    </a:cubicBezTo>
                    <a:cubicBezTo>
                      <a:pt x="20" y="10"/>
                      <a:pt x="20" y="11"/>
                      <a:pt x="21" y="12"/>
                    </a:cubicBezTo>
                    <a:cubicBezTo>
                      <a:pt x="32" y="10"/>
                      <a:pt x="43" y="8"/>
                      <a:pt x="54" y="7"/>
                    </a:cubicBezTo>
                    <a:cubicBezTo>
                      <a:pt x="54" y="5"/>
                      <a:pt x="53" y="4"/>
                      <a:pt x="53" y="3"/>
                    </a:cubicBezTo>
                    <a:moveTo>
                      <a:pt x="62" y="3"/>
                    </a:moveTo>
                    <a:cubicBezTo>
                      <a:pt x="60" y="3"/>
                      <a:pt x="57" y="3"/>
                      <a:pt x="55" y="3"/>
                    </a:cubicBezTo>
                    <a:cubicBezTo>
                      <a:pt x="55" y="4"/>
                      <a:pt x="55" y="5"/>
                      <a:pt x="56" y="6"/>
                    </a:cubicBezTo>
                    <a:cubicBezTo>
                      <a:pt x="58" y="6"/>
                      <a:pt x="61" y="6"/>
                      <a:pt x="63" y="5"/>
                    </a:cubicBezTo>
                    <a:cubicBezTo>
                      <a:pt x="62" y="3"/>
                      <a:pt x="62" y="3"/>
                      <a:pt x="62" y="3"/>
                    </a:cubicBezTo>
                    <a:moveTo>
                      <a:pt x="90" y="2"/>
                    </a:moveTo>
                    <a:cubicBezTo>
                      <a:pt x="81" y="2"/>
                      <a:pt x="72" y="3"/>
                      <a:pt x="63" y="3"/>
                    </a:cubicBezTo>
                    <a:cubicBezTo>
                      <a:pt x="63" y="4"/>
                      <a:pt x="63" y="4"/>
                      <a:pt x="64" y="5"/>
                    </a:cubicBezTo>
                    <a:cubicBezTo>
                      <a:pt x="73" y="4"/>
                      <a:pt x="82" y="3"/>
                      <a:pt x="90" y="2"/>
                    </a:cubicBezTo>
                    <a:cubicBezTo>
                      <a:pt x="90" y="2"/>
                      <a:pt x="90" y="2"/>
                      <a:pt x="90" y="2"/>
                    </a:cubicBezTo>
                    <a:moveTo>
                      <a:pt x="94" y="2"/>
                    </a:moveTo>
                    <a:cubicBezTo>
                      <a:pt x="94" y="2"/>
                      <a:pt x="93" y="2"/>
                      <a:pt x="93" y="2"/>
                    </a:cubicBezTo>
                    <a:cubicBezTo>
                      <a:pt x="93" y="2"/>
                      <a:pt x="93" y="2"/>
                      <a:pt x="93" y="2"/>
                    </a:cubicBezTo>
                    <a:cubicBezTo>
                      <a:pt x="93" y="2"/>
                      <a:pt x="94" y="2"/>
                      <a:pt x="94" y="2"/>
                    </a:cubicBezTo>
                    <a:moveTo>
                      <a:pt x="153" y="0"/>
                    </a:moveTo>
                    <a:cubicBezTo>
                      <a:pt x="147" y="0"/>
                      <a:pt x="141" y="0"/>
                      <a:pt x="135" y="1"/>
                    </a:cubicBezTo>
                    <a:cubicBezTo>
                      <a:pt x="135" y="1"/>
                      <a:pt x="135" y="1"/>
                      <a:pt x="135" y="1"/>
                    </a:cubicBezTo>
                    <a:cubicBezTo>
                      <a:pt x="138" y="1"/>
                      <a:pt x="142" y="1"/>
                      <a:pt x="145" y="2"/>
                    </a:cubicBezTo>
                    <a:cubicBezTo>
                      <a:pt x="148" y="1"/>
                      <a:pt x="151" y="1"/>
                      <a:pt x="153" y="0"/>
                    </a:cubicBezTo>
                    <a:cubicBezTo>
                      <a:pt x="153" y="0"/>
                      <a:pt x="153" y="0"/>
                      <a:pt x="153" y="0"/>
                    </a:cubicBezTo>
                    <a:moveTo>
                      <a:pt x="155" y="0"/>
                    </a:moveTo>
                    <a:cubicBezTo>
                      <a:pt x="154" y="0"/>
                      <a:pt x="154" y="0"/>
                      <a:pt x="153" y="0"/>
                    </a:cubicBezTo>
                    <a:cubicBezTo>
                      <a:pt x="153" y="0"/>
                      <a:pt x="153" y="0"/>
                      <a:pt x="153" y="0"/>
                    </a:cubicBezTo>
                    <a:cubicBezTo>
                      <a:pt x="154" y="0"/>
                      <a:pt x="154" y="0"/>
                      <a:pt x="155"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904" name="Freeform 1591"/>
              <p:cNvSpPr>
                <a:spLocks noEditPoints="1"/>
              </p:cNvSpPr>
              <p:nvPr/>
            </p:nvSpPr>
            <p:spPr bwMode="auto">
              <a:xfrm>
                <a:off x="2525" y="3364"/>
                <a:ext cx="69" cy="14"/>
              </a:xfrm>
              <a:custGeom>
                <a:avLst/>
                <a:gdLst>
                  <a:gd name="T0" fmla="*/ 8 w 83"/>
                  <a:gd name="T1" fmla="*/ 2 h 17"/>
                  <a:gd name="T2" fmla="*/ 0 w 83"/>
                  <a:gd name="T3" fmla="*/ 4 h 17"/>
                  <a:gd name="T4" fmla="*/ 3 w 83"/>
                  <a:gd name="T5" fmla="*/ 4 h 17"/>
                  <a:gd name="T6" fmla="*/ 8 w 83"/>
                  <a:gd name="T7" fmla="*/ 3 h 17"/>
                  <a:gd name="T8" fmla="*/ 8 w 83"/>
                  <a:gd name="T9" fmla="*/ 2 h 17"/>
                  <a:gd name="T10" fmla="*/ 11 w 83"/>
                  <a:gd name="T11" fmla="*/ 2 h 17"/>
                  <a:gd name="T12" fmla="*/ 10 w 83"/>
                  <a:gd name="T13" fmla="*/ 2 h 17"/>
                  <a:gd name="T14" fmla="*/ 8 w 83"/>
                  <a:gd name="T15" fmla="*/ 2 h 17"/>
                  <a:gd name="T16" fmla="*/ 9 w 83"/>
                  <a:gd name="T17" fmla="*/ 3 h 17"/>
                  <a:gd name="T18" fmla="*/ 11 w 83"/>
                  <a:gd name="T19" fmla="*/ 2 h 17"/>
                  <a:gd name="T20" fmla="*/ 33 w 83"/>
                  <a:gd name="T21" fmla="*/ 1 h 17"/>
                  <a:gd name="T22" fmla="*/ 32 w 83"/>
                  <a:gd name="T23" fmla="*/ 1 h 17"/>
                  <a:gd name="T24" fmla="*/ 12 w 83"/>
                  <a:gd name="T25" fmla="*/ 6 h 17"/>
                  <a:gd name="T26" fmla="*/ 25 w 83"/>
                  <a:gd name="T27" fmla="*/ 16 h 17"/>
                  <a:gd name="T28" fmla="*/ 24 w 83"/>
                  <a:gd name="T29" fmla="*/ 17 h 17"/>
                  <a:gd name="T30" fmla="*/ 36 w 83"/>
                  <a:gd name="T31" fmla="*/ 14 h 17"/>
                  <a:gd name="T32" fmla="*/ 33 w 83"/>
                  <a:gd name="T33" fmla="*/ 1 h 17"/>
                  <a:gd name="T34" fmla="*/ 62 w 83"/>
                  <a:gd name="T35" fmla="*/ 0 h 17"/>
                  <a:gd name="T36" fmla="*/ 37 w 83"/>
                  <a:gd name="T37" fmla="*/ 1 h 17"/>
                  <a:gd name="T38" fmla="*/ 40 w 83"/>
                  <a:gd name="T39" fmla="*/ 13 h 17"/>
                  <a:gd name="T40" fmla="*/ 63 w 83"/>
                  <a:gd name="T41" fmla="*/ 6 h 17"/>
                  <a:gd name="T42" fmla="*/ 62 w 83"/>
                  <a:gd name="T43" fmla="*/ 0 h 17"/>
                  <a:gd name="T44" fmla="*/ 83 w 83"/>
                  <a:gd name="T45" fmla="*/ 0 h 17"/>
                  <a:gd name="T46" fmla="*/ 62 w 83"/>
                  <a:gd name="T47" fmla="*/ 0 h 17"/>
                  <a:gd name="T48" fmla="*/ 64 w 83"/>
                  <a:gd name="T49" fmla="*/ 6 h 17"/>
                  <a:gd name="T50" fmla="*/ 83 w 83"/>
                  <a:gd name="T51" fmla="*/ 0 h 17"/>
                  <a:gd name="T52" fmla="*/ 83 w 83"/>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17">
                    <a:moveTo>
                      <a:pt x="8" y="2"/>
                    </a:moveTo>
                    <a:cubicBezTo>
                      <a:pt x="6" y="3"/>
                      <a:pt x="3" y="3"/>
                      <a:pt x="0" y="4"/>
                    </a:cubicBezTo>
                    <a:cubicBezTo>
                      <a:pt x="1" y="4"/>
                      <a:pt x="2" y="4"/>
                      <a:pt x="3" y="4"/>
                    </a:cubicBezTo>
                    <a:cubicBezTo>
                      <a:pt x="5" y="4"/>
                      <a:pt x="7" y="3"/>
                      <a:pt x="8" y="3"/>
                    </a:cubicBezTo>
                    <a:cubicBezTo>
                      <a:pt x="8" y="2"/>
                      <a:pt x="8" y="2"/>
                      <a:pt x="8" y="2"/>
                    </a:cubicBezTo>
                    <a:moveTo>
                      <a:pt x="11" y="2"/>
                    </a:moveTo>
                    <a:cubicBezTo>
                      <a:pt x="11" y="2"/>
                      <a:pt x="10" y="2"/>
                      <a:pt x="10" y="2"/>
                    </a:cubicBezTo>
                    <a:cubicBezTo>
                      <a:pt x="9" y="2"/>
                      <a:pt x="9" y="2"/>
                      <a:pt x="8" y="2"/>
                    </a:cubicBezTo>
                    <a:cubicBezTo>
                      <a:pt x="9" y="3"/>
                      <a:pt x="9" y="3"/>
                      <a:pt x="9" y="3"/>
                    </a:cubicBezTo>
                    <a:cubicBezTo>
                      <a:pt x="9" y="2"/>
                      <a:pt x="10" y="2"/>
                      <a:pt x="11" y="2"/>
                    </a:cubicBezTo>
                    <a:moveTo>
                      <a:pt x="33" y="1"/>
                    </a:moveTo>
                    <a:cubicBezTo>
                      <a:pt x="33" y="1"/>
                      <a:pt x="32" y="1"/>
                      <a:pt x="32" y="1"/>
                    </a:cubicBezTo>
                    <a:cubicBezTo>
                      <a:pt x="25" y="3"/>
                      <a:pt x="19" y="4"/>
                      <a:pt x="12" y="6"/>
                    </a:cubicBezTo>
                    <a:cubicBezTo>
                      <a:pt x="20" y="8"/>
                      <a:pt x="24" y="11"/>
                      <a:pt x="25" y="16"/>
                    </a:cubicBezTo>
                    <a:cubicBezTo>
                      <a:pt x="25" y="16"/>
                      <a:pt x="24" y="17"/>
                      <a:pt x="24" y="17"/>
                    </a:cubicBezTo>
                    <a:cubicBezTo>
                      <a:pt x="28" y="16"/>
                      <a:pt x="32" y="15"/>
                      <a:pt x="36" y="14"/>
                    </a:cubicBezTo>
                    <a:cubicBezTo>
                      <a:pt x="35" y="10"/>
                      <a:pt x="34" y="6"/>
                      <a:pt x="33" y="1"/>
                    </a:cubicBezTo>
                    <a:moveTo>
                      <a:pt x="62" y="0"/>
                    </a:moveTo>
                    <a:cubicBezTo>
                      <a:pt x="53" y="1"/>
                      <a:pt x="45" y="1"/>
                      <a:pt x="37" y="1"/>
                    </a:cubicBezTo>
                    <a:cubicBezTo>
                      <a:pt x="38" y="5"/>
                      <a:pt x="39" y="9"/>
                      <a:pt x="40" y="13"/>
                    </a:cubicBezTo>
                    <a:cubicBezTo>
                      <a:pt x="48" y="11"/>
                      <a:pt x="55" y="9"/>
                      <a:pt x="63" y="6"/>
                    </a:cubicBezTo>
                    <a:cubicBezTo>
                      <a:pt x="62" y="4"/>
                      <a:pt x="62" y="2"/>
                      <a:pt x="62" y="0"/>
                    </a:cubicBezTo>
                    <a:moveTo>
                      <a:pt x="83" y="0"/>
                    </a:moveTo>
                    <a:cubicBezTo>
                      <a:pt x="76" y="0"/>
                      <a:pt x="69" y="0"/>
                      <a:pt x="62" y="0"/>
                    </a:cubicBezTo>
                    <a:cubicBezTo>
                      <a:pt x="63" y="2"/>
                      <a:pt x="63" y="4"/>
                      <a:pt x="64" y="6"/>
                    </a:cubicBezTo>
                    <a:cubicBezTo>
                      <a:pt x="70" y="4"/>
                      <a:pt x="77" y="2"/>
                      <a:pt x="83" y="0"/>
                    </a:cubicBezTo>
                    <a:cubicBezTo>
                      <a:pt x="83" y="0"/>
                      <a:pt x="83" y="0"/>
                      <a:pt x="83"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905" name="Freeform 1592"/>
              <p:cNvSpPr>
                <a:spLocks noEditPoints="1"/>
              </p:cNvSpPr>
              <p:nvPr/>
            </p:nvSpPr>
            <p:spPr bwMode="auto">
              <a:xfrm>
                <a:off x="2383" y="3376"/>
                <a:ext cx="26" cy="7"/>
              </a:xfrm>
              <a:custGeom>
                <a:avLst/>
                <a:gdLst>
                  <a:gd name="T0" fmla="*/ 21 w 31"/>
                  <a:gd name="T1" fmla="*/ 3 h 8"/>
                  <a:gd name="T2" fmla="*/ 0 w 31"/>
                  <a:gd name="T3" fmla="*/ 8 h 8"/>
                  <a:gd name="T4" fmla="*/ 0 w 31"/>
                  <a:gd name="T5" fmla="*/ 8 h 8"/>
                  <a:gd name="T6" fmla="*/ 22 w 31"/>
                  <a:gd name="T7" fmla="*/ 4 h 8"/>
                  <a:gd name="T8" fmla="*/ 21 w 31"/>
                  <a:gd name="T9" fmla="*/ 3 h 8"/>
                  <a:gd name="T10" fmla="*/ 31 w 31"/>
                  <a:gd name="T11" fmla="*/ 0 h 8"/>
                  <a:gd name="T12" fmla="*/ 23 w 31"/>
                  <a:gd name="T13" fmla="*/ 2 h 8"/>
                  <a:gd name="T14" fmla="*/ 23 w 31"/>
                  <a:gd name="T15" fmla="*/ 3 h 8"/>
                  <a:gd name="T16" fmla="*/ 26 w 31"/>
                  <a:gd name="T17" fmla="*/ 3 h 8"/>
                  <a:gd name="T18" fmla="*/ 31 w 31"/>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8">
                    <a:moveTo>
                      <a:pt x="21" y="3"/>
                    </a:moveTo>
                    <a:cubicBezTo>
                      <a:pt x="14" y="5"/>
                      <a:pt x="7" y="6"/>
                      <a:pt x="0" y="8"/>
                    </a:cubicBezTo>
                    <a:cubicBezTo>
                      <a:pt x="0" y="8"/>
                      <a:pt x="0" y="8"/>
                      <a:pt x="0" y="8"/>
                    </a:cubicBezTo>
                    <a:cubicBezTo>
                      <a:pt x="7" y="7"/>
                      <a:pt x="15" y="5"/>
                      <a:pt x="22" y="4"/>
                    </a:cubicBezTo>
                    <a:cubicBezTo>
                      <a:pt x="21" y="3"/>
                      <a:pt x="21" y="3"/>
                      <a:pt x="21" y="3"/>
                    </a:cubicBezTo>
                    <a:moveTo>
                      <a:pt x="31" y="0"/>
                    </a:moveTo>
                    <a:cubicBezTo>
                      <a:pt x="28" y="1"/>
                      <a:pt x="25" y="1"/>
                      <a:pt x="23" y="2"/>
                    </a:cubicBezTo>
                    <a:cubicBezTo>
                      <a:pt x="23" y="3"/>
                      <a:pt x="23" y="3"/>
                      <a:pt x="23" y="3"/>
                    </a:cubicBezTo>
                    <a:cubicBezTo>
                      <a:pt x="24" y="3"/>
                      <a:pt x="25" y="3"/>
                      <a:pt x="26" y="3"/>
                    </a:cubicBezTo>
                    <a:cubicBezTo>
                      <a:pt x="28" y="2"/>
                      <a:pt x="30" y="1"/>
                      <a:pt x="31" y="0"/>
                    </a:cubicBezTo>
                  </a:path>
                </a:pathLst>
              </a:custGeom>
              <a:solidFill>
                <a:srgbClr val="6F1321"/>
              </a:solidFill>
              <a:ln>
                <a:noFill/>
              </a:ln>
            </p:spPr>
            <p:txBody>
              <a:bodyPr vert="horz" wrap="square" lIns="91440" tIns="45720" rIns="91440" bIns="45720" numCol="1" anchor="t" anchorCtr="0" compatLnSpc="1"/>
              <a:lstStyle/>
              <a:p>
                <a:endParaRPr lang="zh-CN" altLang="en-US"/>
              </a:p>
            </p:txBody>
          </p:sp>
          <p:sp>
            <p:nvSpPr>
              <p:cNvPr id="1906" name="Freeform 1593"/>
              <p:cNvSpPr/>
              <p:nvPr/>
            </p:nvSpPr>
            <p:spPr bwMode="auto">
              <a:xfrm>
                <a:off x="2405" y="3378"/>
                <a:ext cx="3" cy="1"/>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1"/>
                      <a:pt x="0" y="1"/>
                    </a:cubicBezTo>
                    <a:cubicBezTo>
                      <a:pt x="0" y="1"/>
                      <a:pt x="0" y="1"/>
                      <a:pt x="0" y="1"/>
                    </a:cubicBezTo>
                    <a:cubicBezTo>
                      <a:pt x="2" y="1"/>
                      <a:pt x="3" y="0"/>
                      <a:pt x="4" y="0"/>
                    </a:cubicBezTo>
                  </a:path>
                </a:pathLst>
              </a:custGeom>
              <a:solidFill>
                <a:srgbClr val="6F1321"/>
              </a:solidFill>
              <a:ln>
                <a:noFill/>
              </a:ln>
            </p:spPr>
            <p:txBody>
              <a:bodyPr vert="horz" wrap="square" lIns="91440" tIns="45720" rIns="91440" bIns="45720" numCol="1" anchor="t" anchorCtr="0" compatLnSpc="1"/>
              <a:lstStyle/>
              <a:p>
                <a:endParaRPr lang="zh-CN" altLang="en-US"/>
              </a:p>
            </p:txBody>
          </p:sp>
          <p:sp>
            <p:nvSpPr>
              <p:cNvPr id="1907" name="Freeform 1594"/>
              <p:cNvSpPr>
                <a:spLocks noEditPoints="1"/>
              </p:cNvSpPr>
              <p:nvPr/>
            </p:nvSpPr>
            <p:spPr bwMode="auto">
              <a:xfrm>
                <a:off x="2380" y="3379"/>
                <a:ext cx="25" cy="5"/>
              </a:xfrm>
              <a:custGeom>
                <a:avLst/>
                <a:gdLst>
                  <a:gd name="T0" fmla="*/ 0 w 30"/>
                  <a:gd name="T1" fmla="*/ 6 h 6"/>
                  <a:gd name="T2" fmla="*/ 0 w 30"/>
                  <a:gd name="T3" fmla="*/ 6 h 6"/>
                  <a:gd name="T4" fmla="*/ 1 w 30"/>
                  <a:gd name="T5" fmla="*/ 6 h 6"/>
                  <a:gd name="T6" fmla="*/ 0 w 30"/>
                  <a:gd name="T7" fmla="*/ 6 h 6"/>
                  <a:gd name="T8" fmla="*/ 26 w 30"/>
                  <a:gd name="T9" fmla="*/ 1 h 6"/>
                  <a:gd name="T10" fmla="*/ 4 w 30"/>
                  <a:gd name="T11" fmla="*/ 5 h 6"/>
                  <a:gd name="T12" fmla="*/ 3 w 30"/>
                  <a:gd name="T13" fmla="*/ 5 h 6"/>
                  <a:gd name="T14" fmla="*/ 3 w 30"/>
                  <a:gd name="T15" fmla="*/ 6 h 6"/>
                  <a:gd name="T16" fmla="*/ 26 w 30"/>
                  <a:gd name="T17" fmla="*/ 1 h 6"/>
                  <a:gd name="T18" fmla="*/ 26 w 30"/>
                  <a:gd name="T19" fmla="*/ 1 h 6"/>
                  <a:gd name="T20" fmla="*/ 30 w 30"/>
                  <a:gd name="T21" fmla="*/ 0 h 6"/>
                  <a:gd name="T22" fmla="*/ 27 w 30"/>
                  <a:gd name="T23" fmla="*/ 0 h 6"/>
                  <a:gd name="T24" fmla="*/ 27 w 30"/>
                  <a:gd name="T25" fmla="*/ 1 h 6"/>
                  <a:gd name="T26" fmla="*/ 30 w 30"/>
                  <a:gd name="T27" fmla="*/ 0 h 6"/>
                  <a:gd name="T28" fmla="*/ 30 w 30"/>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
                    <a:moveTo>
                      <a:pt x="0" y="6"/>
                    </a:moveTo>
                    <a:cubicBezTo>
                      <a:pt x="0" y="6"/>
                      <a:pt x="0" y="6"/>
                      <a:pt x="0" y="6"/>
                    </a:cubicBezTo>
                    <a:cubicBezTo>
                      <a:pt x="0" y="6"/>
                      <a:pt x="0" y="6"/>
                      <a:pt x="1" y="6"/>
                    </a:cubicBezTo>
                    <a:cubicBezTo>
                      <a:pt x="0" y="6"/>
                      <a:pt x="0" y="6"/>
                      <a:pt x="0" y="6"/>
                    </a:cubicBezTo>
                    <a:moveTo>
                      <a:pt x="26" y="1"/>
                    </a:moveTo>
                    <a:cubicBezTo>
                      <a:pt x="19" y="2"/>
                      <a:pt x="11" y="4"/>
                      <a:pt x="4" y="5"/>
                    </a:cubicBezTo>
                    <a:cubicBezTo>
                      <a:pt x="3" y="5"/>
                      <a:pt x="3" y="5"/>
                      <a:pt x="3" y="5"/>
                    </a:cubicBezTo>
                    <a:cubicBezTo>
                      <a:pt x="3" y="6"/>
                      <a:pt x="3" y="6"/>
                      <a:pt x="3" y="6"/>
                    </a:cubicBezTo>
                    <a:cubicBezTo>
                      <a:pt x="11" y="4"/>
                      <a:pt x="18" y="2"/>
                      <a:pt x="26" y="1"/>
                    </a:cubicBezTo>
                    <a:cubicBezTo>
                      <a:pt x="26" y="1"/>
                      <a:pt x="26" y="1"/>
                      <a:pt x="26" y="1"/>
                    </a:cubicBezTo>
                    <a:moveTo>
                      <a:pt x="30" y="0"/>
                    </a:moveTo>
                    <a:cubicBezTo>
                      <a:pt x="29" y="0"/>
                      <a:pt x="28" y="0"/>
                      <a:pt x="27" y="0"/>
                    </a:cubicBezTo>
                    <a:cubicBezTo>
                      <a:pt x="27" y="1"/>
                      <a:pt x="27" y="1"/>
                      <a:pt x="27" y="1"/>
                    </a:cubicBezTo>
                    <a:cubicBezTo>
                      <a:pt x="28" y="0"/>
                      <a:pt x="29" y="0"/>
                      <a:pt x="30" y="0"/>
                    </a:cubicBezTo>
                    <a:cubicBezTo>
                      <a:pt x="30" y="0"/>
                      <a:pt x="30" y="0"/>
                      <a:pt x="30" y="0"/>
                    </a:cubicBezTo>
                  </a:path>
                </a:pathLst>
              </a:custGeom>
              <a:solidFill>
                <a:srgbClr val="5A0C17"/>
              </a:solidFill>
              <a:ln>
                <a:noFill/>
              </a:ln>
            </p:spPr>
            <p:txBody>
              <a:bodyPr vert="horz" wrap="square" lIns="91440" tIns="45720" rIns="91440" bIns="45720" numCol="1" anchor="t" anchorCtr="0" compatLnSpc="1"/>
              <a:lstStyle/>
              <a:p>
                <a:endParaRPr lang="zh-CN" altLang="en-US"/>
              </a:p>
            </p:txBody>
          </p:sp>
          <p:sp>
            <p:nvSpPr>
              <p:cNvPr id="1908" name="Freeform 1595"/>
              <p:cNvSpPr>
                <a:spLocks noEditPoints="1"/>
              </p:cNvSpPr>
              <p:nvPr/>
            </p:nvSpPr>
            <p:spPr bwMode="auto">
              <a:xfrm>
                <a:off x="2408" y="3366"/>
                <a:ext cx="117" cy="12"/>
              </a:xfrm>
              <a:custGeom>
                <a:avLst/>
                <a:gdLst>
                  <a:gd name="T0" fmla="*/ 15 w 141"/>
                  <a:gd name="T1" fmla="*/ 11 h 14"/>
                  <a:gd name="T2" fmla="*/ 0 w 141"/>
                  <a:gd name="T3" fmla="*/ 14 h 14"/>
                  <a:gd name="T4" fmla="*/ 15 w 141"/>
                  <a:gd name="T5" fmla="*/ 12 h 14"/>
                  <a:gd name="T6" fmla="*/ 15 w 141"/>
                  <a:gd name="T7" fmla="*/ 11 h 14"/>
                  <a:gd name="T8" fmla="*/ 50 w 141"/>
                  <a:gd name="T9" fmla="*/ 6 h 14"/>
                  <a:gd name="T10" fmla="*/ 17 w 141"/>
                  <a:gd name="T11" fmla="*/ 11 h 14"/>
                  <a:gd name="T12" fmla="*/ 17 w 141"/>
                  <a:gd name="T13" fmla="*/ 11 h 14"/>
                  <a:gd name="T14" fmla="*/ 48 w 141"/>
                  <a:gd name="T15" fmla="*/ 8 h 14"/>
                  <a:gd name="T16" fmla="*/ 51 w 141"/>
                  <a:gd name="T17" fmla="*/ 8 h 14"/>
                  <a:gd name="T18" fmla="*/ 50 w 141"/>
                  <a:gd name="T19" fmla="*/ 6 h 14"/>
                  <a:gd name="T20" fmla="*/ 59 w 141"/>
                  <a:gd name="T21" fmla="*/ 4 h 14"/>
                  <a:gd name="T22" fmla="*/ 52 w 141"/>
                  <a:gd name="T23" fmla="*/ 5 h 14"/>
                  <a:gd name="T24" fmla="*/ 53 w 141"/>
                  <a:gd name="T25" fmla="*/ 9 h 14"/>
                  <a:gd name="T26" fmla="*/ 61 w 141"/>
                  <a:gd name="T27" fmla="*/ 11 h 14"/>
                  <a:gd name="T28" fmla="*/ 60 w 141"/>
                  <a:gd name="T29" fmla="*/ 5 h 14"/>
                  <a:gd name="T30" fmla="*/ 59 w 141"/>
                  <a:gd name="T31" fmla="*/ 4 h 14"/>
                  <a:gd name="T32" fmla="*/ 86 w 141"/>
                  <a:gd name="T33" fmla="*/ 1 h 14"/>
                  <a:gd name="T34" fmla="*/ 60 w 141"/>
                  <a:gd name="T35" fmla="*/ 4 h 14"/>
                  <a:gd name="T36" fmla="*/ 63 w 141"/>
                  <a:gd name="T37" fmla="*/ 12 h 14"/>
                  <a:gd name="T38" fmla="*/ 63 w 141"/>
                  <a:gd name="T39" fmla="*/ 12 h 14"/>
                  <a:gd name="T40" fmla="*/ 88 w 141"/>
                  <a:gd name="T41" fmla="*/ 9 h 14"/>
                  <a:gd name="T42" fmla="*/ 86 w 141"/>
                  <a:gd name="T43" fmla="*/ 1 h 14"/>
                  <a:gd name="T44" fmla="*/ 108 w 141"/>
                  <a:gd name="T45" fmla="*/ 0 h 14"/>
                  <a:gd name="T46" fmla="*/ 90 w 141"/>
                  <a:gd name="T47" fmla="*/ 1 h 14"/>
                  <a:gd name="T48" fmla="*/ 89 w 141"/>
                  <a:gd name="T49" fmla="*/ 1 h 14"/>
                  <a:gd name="T50" fmla="*/ 91 w 141"/>
                  <a:gd name="T51" fmla="*/ 8 h 14"/>
                  <a:gd name="T52" fmla="*/ 110 w 141"/>
                  <a:gd name="T53" fmla="*/ 5 h 14"/>
                  <a:gd name="T54" fmla="*/ 108 w 141"/>
                  <a:gd name="T55" fmla="*/ 0 h 14"/>
                  <a:gd name="T56" fmla="*/ 127 w 141"/>
                  <a:gd name="T57" fmla="*/ 0 h 14"/>
                  <a:gd name="T58" fmla="*/ 110 w 141"/>
                  <a:gd name="T59" fmla="*/ 0 h 14"/>
                  <a:gd name="T60" fmla="*/ 112 w 141"/>
                  <a:gd name="T61" fmla="*/ 5 h 14"/>
                  <a:gd name="T62" fmla="*/ 127 w 141"/>
                  <a:gd name="T63" fmla="*/ 3 h 14"/>
                  <a:gd name="T64" fmla="*/ 127 w 141"/>
                  <a:gd name="T65" fmla="*/ 0 h 14"/>
                  <a:gd name="T66" fmla="*/ 131 w 141"/>
                  <a:gd name="T67" fmla="*/ 0 h 14"/>
                  <a:gd name="T68" fmla="*/ 131 w 141"/>
                  <a:gd name="T69" fmla="*/ 2 h 14"/>
                  <a:gd name="T70" fmla="*/ 141 w 141"/>
                  <a:gd name="T71" fmla="*/ 1 h 14"/>
                  <a:gd name="T72" fmla="*/ 131 w 141"/>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4">
                    <a:moveTo>
                      <a:pt x="15" y="11"/>
                    </a:moveTo>
                    <a:cubicBezTo>
                      <a:pt x="10" y="12"/>
                      <a:pt x="5" y="13"/>
                      <a:pt x="0" y="14"/>
                    </a:cubicBezTo>
                    <a:cubicBezTo>
                      <a:pt x="6" y="13"/>
                      <a:pt x="10" y="12"/>
                      <a:pt x="15" y="12"/>
                    </a:cubicBezTo>
                    <a:cubicBezTo>
                      <a:pt x="15" y="12"/>
                      <a:pt x="15" y="11"/>
                      <a:pt x="15" y="11"/>
                    </a:cubicBezTo>
                    <a:moveTo>
                      <a:pt x="50" y="6"/>
                    </a:moveTo>
                    <a:cubicBezTo>
                      <a:pt x="39" y="7"/>
                      <a:pt x="28" y="9"/>
                      <a:pt x="17" y="11"/>
                    </a:cubicBezTo>
                    <a:cubicBezTo>
                      <a:pt x="17" y="11"/>
                      <a:pt x="17" y="11"/>
                      <a:pt x="17" y="11"/>
                    </a:cubicBezTo>
                    <a:cubicBezTo>
                      <a:pt x="30" y="9"/>
                      <a:pt x="40" y="8"/>
                      <a:pt x="48" y="8"/>
                    </a:cubicBezTo>
                    <a:cubicBezTo>
                      <a:pt x="49" y="8"/>
                      <a:pt x="50" y="8"/>
                      <a:pt x="51" y="8"/>
                    </a:cubicBezTo>
                    <a:cubicBezTo>
                      <a:pt x="50" y="7"/>
                      <a:pt x="50" y="7"/>
                      <a:pt x="50" y="6"/>
                    </a:cubicBezTo>
                    <a:moveTo>
                      <a:pt x="59" y="4"/>
                    </a:moveTo>
                    <a:cubicBezTo>
                      <a:pt x="57" y="5"/>
                      <a:pt x="54" y="5"/>
                      <a:pt x="52" y="5"/>
                    </a:cubicBezTo>
                    <a:cubicBezTo>
                      <a:pt x="52" y="6"/>
                      <a:pt x="52" y="7"/>
                      <a:pt x="53" y="9"/>
                    </a:cubicBezTo>
                    <a:cubicBezTo>
                      <a:pt x="56" y="9"/>
                      <a:pt x="59" y="9"/>
                      <a:pt x="61" y="11"/>
                    </a:cubicBezTo>
                    <a:cubicBezTo>
                      <a:pt x="60" y="8"/>
                      <a:pt x="60" y="7"/>
                      <a:pt x="60" y="5"/>
                    </a:cubicBezTo>
                    <a:cubicBezTo>
                      <a:pt x="59" y="4"/>
                      <a:pt x="59" y="4"/>
                      <a:pt x="59" y="4"/>
                    </a:cubicBezTo>
                    <a:moveTo>
                      <a:pt x="86" y="1"/>
                    </a:moveTo>
                    <a:cubicBezTo>
                      <a:pt x="78" y="2"/>
                      <a:pt x="69" y="3"/>
                      <a:pt x="60" y="4"/>
                    </a:cubicBezTo>
                    <a:cubicBezTo>
                      <a:pt x="60" y="7"/>
                      <a:pt x="62" y="9"/>
                      <a:pt x="63" y="12"/>
                    </a:cubicBezTo>
                    <a:cubicBezTo>
                      <a:pt x="63" y="12"/>
                      <a:pt x="63" y="12"/>
                      <a:pt x="63" y="12"/>
                    </a:cubicBezTo>
                    <a:cubicBezTo>
                      <a:pt x="71" y="11"/>
                      <a:pt x="79" y="10"/>
                      <a:pt x="88" y="9"/>
                    </a:cubicBezTo>
                    <a:cubicBezTo>
                      <a:pt x="87" y="6"/>
                      <a:pt x="87" y="4"/>
                      <a:pt x="86" y="1"/>
                    </a:cubicBezTo>
                    <a:moveTo>
                      <a:pt x="108" y="0"/>
                    </a:moveTo>
                    <a:cubicBezTo>
                      <a:pt x="102" y="1"/>
                      <a:pt x="96" y="1"/>
                      <a:pt x="90" y="1"/>
                    </a:cubicBezTo>
                    <a:cubicBezTo>
                      <a:pt x="90" y="1"/>
                      <a:pt x="89" y="1"/>
                      <a:pt x="89" y="1"/>
                    </a:cubicBezTo>
                    <a:cubicBezTo>
                      <a:pt x="90" y="3"/>
                      <a:pt x="90" y="6"/>
                      <a:pt x="91" y="8"/>
                    </a:cubicBezTo>
                    <a:cubicBezTo>
                      <a:pt x="97" y="7"/>
                      <a:pt x="103" y="6"/>
                      <a:pt x="110" y="5"/>
                    </a:cubicBezTo>
                    <a:cubicBezTo>
                      <a:pt x="109" y="4"/>
                      <a:pt x="109" y="2"/>
                      <a:pt x="108" y="0"/>
                    </a:cubicBezTo>
                    <a:moveTo>
                      <a:pt x="127" y="0"/>
                    </a:moveTo>
                    <a:cubicBezTo>
                      <a:pt x="121" y="0"/>
                      <a:pt x="116" y="0"/>
                      <a:pt x="110" y="0"/>
                    </a:cubicBezTo>
                    <a:cubicBezTo>
                      <a:pt x="110" y="2"/>
                      <a:pt x="111" y="3"/>
                      <a:pt x="112" y="5"/>
                    </a:cubicBezTo>
                    <a:cubicBezTo>
                      <a:pt x="117" y="4"/>
                      <a:pt x="122" y="3"/>
                      <a:pt x="127" y="3"/>
                    </a:cubicBezTo>
                    <a:cubicBezTo>
                      <a:pt x="127" y="2"/>
                      <a:pt x="127" y="1"/>
                      <a:pt x="127" y="0"/>
                    </a:cubicBezTo>
                    <a:moveTo>
                      <a:pt x="131" y="0"/>
                    </a:moveTo>
                    <a:cubicBezTo>
                      <a:pt x="131" y="1"/>
                      <a:pt x="131" y="1"/>
                      <a:pt x="131" y="2"/>
                    </a:cubicBezTo>
                    <a:cubicBezTo>
                      <a:pt x="135" y="2"/>
                      <a:pt x="138" y="1"/>
                      <a:pt x="141" y="1"/>
                    </a:cubicBezTo>
                    <a:cubicBezTo>
                      <a:pt x="138" y="0"/>
                      <a:pt x="134" y="0"/>
                      <a:pt x="131" y="0"/>
                    </a:cubicBezTo>
                  </a:path>
                </a:pathLst>
              </a:custGeom>
              <a:solidFill>
                <a:srgbClr val="6F1321"/>
              </a:solidFill>
              <a:ln>
                <a:noFill/>
              </a:ln>
            </p:spPr>
            <p:txBody>
              <a:bodyPr vert="horz" wrap="square" lIns="91440" tIns="45720" rIns="91440" bIns="45720" numCol="1" anchor="t" anchorCtr="0" compatLnSpc="1"/>
              <a:lstStyle/>
              <a:p>
                <a:endParaRPr lang="zh-CN" altLang="en-US"/>
              </a:p>
            </p:txBody>
          </p:sp>
          <p:sp>
            <p:nvSpPr>
              <p:cNvPr id="1909" name="Freeform 1596"/>
              <p:cNvSpPr>
                <a:spLocks noEditPoints="1"/>
              </p:cNvSpPr>
              <p:nvPr/>
            </p:nvSpPr>
            <p:spPr bwMode="auto">
              <a:xfrm>
                <a:off x="2444" y="3367"/>
                <a:ext cx="102" cy="36"/>
              </a:xfrm>
              <a:custGeom>
                <a:avLst/>
                <a:gdLst>
                  <a:gd name="T0" fmla="*/ 0 w 123"/>
                  <a:gd name="T1" fmla="*/ 43 h 43"/>
                  <a:gd name="T2" fmla="*/ 5 w 123"/>
                  <a:gd name="T3" fmla="*/ 38 h 43"/>
                  <a:gd name="T4" fmla="*/ 7 w 123"/>
                  <a:gd name="T5" fmla="*/ 37 h 43"/>
                  <a:gd name="T6" fmla="*/ 17 w 123"/>
                  <a:gd name="T7" fmla="*/ 39 h 43"/>
                  <a:gd name="T8" fmla="*/ 22 w 123"/>
                  <a:gd name="T9" fmla="*/ 20 h 43"/>
                  <a:gd name="T10" fmla="*/ 16 w 123"/>
                  <a:gd name="T11" fmla="*/ 27 h 43"/>
                  <a:gd name="T12" fmla="*/ 29 w 123"/>
                  <a:gd name="T13" fmla="*/ 37 h 43"/>
                  <a:gd name="T14" fmla="*/ 21 w 123"/>
                  <a:gd name="T15" fmla="*/ 18 h 43"/>
                  <a:gd name="T16" fmla="*/ 21 w 123"/>
                  <a:gd name="T17" fmla="*/ 18 h 43"/>
                  <a:gd name="T18" fmla="*/ 46 w 123"/>
                  <a:gd name="T19" fmla="*/ 15 h 43"/>
                  <a:gd name="T20" fmla="*/ 32 w 123"/>
                  <a:gd name="T21" fmla="*/ 36 h 43"/>
                  <a:gd name="T22" fmla="*/ 50 w 123"/>
                  <a:gd name="T23" fmla="*/ 32 h 43"/>
                  <a:gd name="T24" fmla="*/ 68 w 123"/>
                  <a:gd name="T25" fmla="*/ 11 h 43"/>
                  <a:gd name="T26" fmla="*/ 54 w 123"/>
                  <a:gd name="T27" fmla="*/ 31 h 43"/>
                  <a:gd name="T28" fmla="*/ 68 w 123"/>
                  <a:gd name="T29" fmla="*/ 11 h 43"/>
                  <a:gd name="T30" fmla="*/ 20 w 123"/>
                  <a:gd name="T31" fmla="*/ 11 h 43"/>
                  <a:gd name="T32" fmla="*/ 21 w 123"/>
                  <a:gd name="T33" fmla="*/ 15 h 43"/>
                  <a:gd name="T34" fmla="*/ 46 w 123"/>
                  <a:gd name="T35" fmla="*/ 13 h 43"/>
                  <a:gd name="T36" fmla="*/ 85 w 123"/>
                  <a:gd name="T37" fmla="*/ 7 h 43"/>
                  <a:gd name="T38" fmla="*/ 76 w 123"/>
                  <a:gd name="T39" fmla="*/ 26 h 43"/>
                  <a:gd name="T40" fmla="*/ 85 w 123"/>
                  <a:gd name="T41" fmla="*/ 7 h 43"/>
                  <a:gd name="T42" fmla="*/ 48 w 123"/>
                  <a:gd name="T43" fmla="*/ 7 h 43"/>
                  <a:gd name="T44" fmla="*/ 68 w 123"/>
                  <a:gd name="T45" fmla="*/ 8 h 43"/>
                  <a:gd name="T46" fmla="*/ 108 w 123"/>
                  <a:gd name="T47" fmla="*/ 2 h 43"/>
                  <a:gd name="T48" fmla="*/ 94 w 123"/>
                  <a:gd name="T49" fmla="*/ 21 h 43"/>
                  <a:gd name="T50" fmla="*/ 111 w 123"/>
                  <a:gd name="T51" fmla="*/ 11 h 43"/>
                  <a:gd name="T52" fmla="*/ 84 w 123"/>
                  <a:gd name="T53" fmla="*/ 2 h 43"/>
                  <a:gd name="T54" fmla="*/ 70 w 123"/>
                  <a:gd name="T55" fmla="*/ 7 h 43"/>
                  <a:gd name="T56" fmla="*/ 84 w 123"/>
                  <a:gd name="T57" fmla="*/ 2 h 43"/>
                  <a:gd name="T58" fmla="*/ 108 w 123"/>
                  <a:gd name="T59" fmla="*/ 2 h 43"/>
                  <a:gd name="T60" fmla="*/ 114 w 123"/>
                  <a:gd name="T61" fmla="*/ 16 h 43"/>
                  <a:gd name="T62" fmla="*/ 123 w 123"/>
                  <a:gd name="T63" fmla="*/ 12 h 43"/>
                  <a:gd name="T64" fmla="*/ 98 w 123"/>
                  <a:gd name="T65" fmla="*/ 0 h 43"/>
                  <a:gd name="T66" fmla="*/ 89 w 123"/>
                  <a:gd name="T67" fmla="*/ 3 h 43"/>
                  <a:gd name="T68" fmla="*/ 98 w 123"/>
                  <a:gd name="T6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43">
                    <a:moveTo>
                      <a:pt x="5" y="38"/>
                    </a:moveTo>
                    <a:cubicBezTo>
                      <a:pt x="3" y="40"/>
                      <a:pt x="2" y="41"/>
                      <a:pt x="0" y="43"/>
                    </a:cubicBezTo>
                    <a:cubicBezTo>
                      <a:pt x="2" y="42"/>
                      <a:pt x="4" y="42"/>
                      <a:pt x="6" y="41"/>
                    </a:cubicBezTo>
                    <a:cubicBezTo>
                      <a:pt x="6" y="40"/>
                      <a:pt x="5" y="39"/>
                      <a:pt x="5" y="38"/>
                    </a:cubicBezTo>
                    <a:moveTo>
                      <a:pt x="14" y="30"/>
                    </a:moveTo>
                    <a:cubicBezTo>
                      <a:pt x="12" y="32"/>
                      <a:pt x="9" y="35"/>
                      <a:pt x="7" y="37"/>
                    </a:cubicBezTo>
                    <a:cubicBezTo>
                      <a:pt x="7" y="38"/>
                      <a:pt x="8" y="40"/>
                      <a:pt x="9" y="41"/>
                    </a:cubicBezTo>
                    <a:cubicBezTo>
                      <a:pt x="11" y="40"/>
                      <a:pt x="14" y="40"/>
                      <a:pt x="17" y="39"/>
                    </a:cubicBezTo>
                    <a:cubicBezTo>
                      <a:pt x="16" y="36"/>
                      <a:pt x="15" y="33"/>
                      <a:pt x="14" y="30"/>
                    </a:cubicBezTo>
                    <a:moveTo>
                      <a:pt x="22" y="20"/>
                    </a:moveTo>
                    <a:cubicBezTo>
                      <a:pt x="21" y="20"/>
                      <a:pt x="21" y="20"/>
                      <a:pt x="20" y="21"/>
                    </a:cubicBezTo>
                    <a:cubicBezTo>
                      <a:pt x="19" y="23"/>
                      <a:pt x="18" y="25"/>
                      <a:pt x="16" y="27"/>
                    </a:cubicBezTo>
                    <a:cubicBezTo>
                      <a:pt x="18" y="31"/>
                      <a:pt x="19" y="35"/>
                      <a:pt x="21" y="38"/>
                    </a:cubicBezTo>
                    <a:cubicBezTo>
                      <a:pt x="24" y="38"/>
                      <a:pt x="27" y="37"/>
                      <a:pt x="29" y="37"/>
                    </a:cubicBezTo>
                    <a:cubicBezTo>
                      <a:pt x="27" y="31"/>
                      <a:pt x="24" y="25"/>
                      <a:pt x="22" y="20"/>
                    </a:cubicBezTo>
                    <a:moveTo>
                      <a:pt x="21" y="18"/>
                    </a:moveTo>
                    <a:cubicBezTo>
                      <a:pt x="21" y="18"/>
                      <a:pt x="21" y="18"/>
                      <a:pt x="21" y="18"/>
                    </a:cubicBezTo>
                    <a:cubicBezTo>
                      <a:pt x="21" y="18"/>
                      <a:pt x="21" y="18"/>
                      <a:pt x="21" y="18"/>
                    </a:cubicBezTo>
                    <a:cubicBezTo>
                      <a:pt x="21" y="18"/>
                      <a:pt x="21" y="18"/>
                      <a:pt x="21" y="18"/>
                    </a:cubicBezTo>
                    <a:moveTo>
                      <a:pt x="46" y="15"/>
                    </a:moveTo>
                    <a:cubicBezTo>
                      <a:pt x="39" y="17"/>
                      <a:pt x="31" y="18"/>
                      <a:pt x="24" y="20"/>
                    </a:cubicBezTo>
                    <a:cubicBezTo>
                      <a:pt x="27" y="25"/>
                      <a:pt x="29" y="31"/>
                      <a:pt x="32" y="36"/>
                    </a:cubicBezTo>
                    <a:cubicBezTo>
                      <a:pt x="36" y="35"/>
                      <a:pt x="39" y="35"/>
                      <a:pt x="42" y="34"/>
                    </a:cubicBezTo>
                    <a:cubicBezTo>
                      <a:pt x="45" y="33"/>
                      <a:pt x="48" y="33"/>
                      <a:pt x="50" y="32"/>
                    </a:cubicBezTo>
                    <a:cubicBezTo>
                      <a:pt x="49" y="26"/>
                      <a:pt x="47" y="21"/>
                      <a:pt x="46" y="15"/>
                    </a:cubicBezTo>
                    <a:moveTo>
                      <a:pt x="68" y="11"/>
                    </a:moveTo>
                    <a:cubicBezTo>
                      <a:pt x="62" y="12"/>
                      <a:pt x="56" y="13"/>
                      <a:pt x="50" y="15"/>
                    </a:cubicBezTo>
                    <a:cubicBezTo>
                      <a:pt x="51" y="20"/>
                      <a:pt x="52" y="26"/>
                      <a:pt x="54" y="31"/>
                    </a:cubicBezTo>
                    <a:cubicBezTo>
                      <a:pt x="61" y="29"/>
                      <a:pt x="67" y="28"/>
                      <a:pt x="73" y="26"/>
                    </a:cubicBezTo>
                    <a:cubicBezTo>
                      <a:pt x="71" y="21"/>
                      <a:pt x="70" y="15"/>
                      <a:pt x="68" y="11"/>
                    </a:cubicBezTo>
                    <a:moveTo>
                      <a:pt x="45" y="8"/>
                    </a:moveTo>
                    <a:cubicBezTo>
                      <a:pt x="36" y="9"/>
                      <a:pt x="28" y="10"/>
                      <a:pt x="20" y="11"/>
                    </a:cubicBezTo>
                    <a:cubicBezTo>
                      <a:pt x="20" y="11"/>
                      <a:pt x="20" y="11"/>
                      <a:pt x="20" y="12"/>
                    </a:cubicBezTo>
                    <a:cubicBezTo>
                      <a:pt x="21" y="13"/>
                      <a:pt x="21" y="14"/>
                      <a:pt x="21" y="15"/>
                    </a:cubicBezTo>
                    <a:cubicBezTo>
                      <a:pt x="22" y="16"/>
                      <a:pt x="22" y="17"/>
                      <a:pt x="23" y="18"/>
                    </a:cubicBezTo>
                    <a:cubicBezTo>
                      <a:pt x="31" y="16"/>
                      <a:pt x="38" y="15"/>
                      <a:pt x="46" y="13"/>
                    </a:cubicBezTo>
                    <a:cubicBezTo>
                      <a:pt x="45" y="11"/>
                      <a:pt x="45" y="9"/>
                      <a:pt x="45" y="8"/>
                    </a:cubicBezTo>
                    <a:moveTo>
                      <a:pt x="85" y="7"/>
                    </a:moveTo>
                    <a:cubicBezTo>
                      <a:pt x="81" y="8"/>
                      <a:pt x="76" y="9"/>
                      <a:pt x="71" y="10"/>
                    </a:cubicBezTo>
                    <a:cubicBezTo>
                      <a:pt x="72" y="15"/>
                      <a:pt x="74" y="20"/>
                      <a:pt x="76" y="26"/>
                    </a:cubicBezTo>
                    <a:cubicBezTo>
                      <a:pt x="81" y="24"/>
                      <a:pt x="85" y="23"/>
                      <a:pt x="90" y="22"/>
                    </a:cubicBezTo>
                    <a:cubicBezTo>
                      <a:pt x="88" y="17"/>
                      <a:pt x="87" y="12"/>
                      <a:pt x="85" y="7"/>
                    </a:cubicBezTo>
                    <a:moveTo>
                      <a:pt x="67" y="4"/>
                    </a:moveTo>
                    <a:cubicBezTo>
                      <a:pt x="60" y="5"/>
                      <a:pt x="54" y="6"/>
                      <a:pt x="48" y="7"/>
                    </a:cubicBezTo>
                    <a:cubicBezTo>
                      <a:pt x="48" y="9"/>
                      <a:pt x="49" y="10"/>
                      <a:pt x="49" y="12"/>
                    </a:cubicBezTo>
                    <a:cubicBezTo>
                      <a:pt x="55" y="11"/>
                      <a:pt x="61" y="9"/>
                      <a:pt x="68" y="8"/>
                    </a:cubicBezTo>
                    <a:cubicBezTo>
                      <a:pt x="67" y="7"/>
                      <a:pt x="67" y="6"/>
                      <a:pt x="67" y="4"/>
                    </a:cubicBezTo>
                    <a:moveTo>
                      <a:pt x="108" y="2"/>
                    </a:moveTo>
                    <a:cubicBezTo>
                      <a:pt x="102" y="3"/>
                      <a:pt x="96" y="5"/>
                      <a:pt x="90" y="6"/>
                    </a:cubicBezTo>
                    <a:cubicBezTo>
                      <a:pt x="91" y="11"/>
                      <a:pt x="93" y="16"/>
                      <a:pt x="94" y="21"/>
                    </a:cubicBezTo>
                    <a:cubicBezTo>
                      <a:pt x="101" y="19"/>
                      <a:pt x="107" y="18"/>
                      <a:pt x="113" y="16"/>
                    </a:cubicBezTo>
                    <a:cubicBezTo>
                      <a:pt x="112" y="14"/>
                      <a:pt x="112" y="12"/>
                      <a:pt x="111" y="11"/>
                    </a:cubicBezTo>
                    <a:cubicBezTo>
                      <a:pt x="108" y="2"/>
                      <a:pt x="108" y="2"/>
                      <a:pt x="108" y="2"/>
                    </a:cubicBezTo>
                    <a:moveTo>
                      <a:pt x="84" y="2"/>
                    </a:moveTo>
                    <a:cubicBezTo>
                      <a:pt x="79" y="2"/>
                      <a:pt x="74" y="3"/>
                      <a:pt x="69" y="4"/>
                    </a:cubicBezTo>
                    <a:cubicBezTo>
                      <a:pt x="69" y="5"/>
                      <a:pt x="69" y="6"/>
                      <a:pt x="70" y="7"/>
                    </a:cubicBezTo>
                    <a:cubicBezTo>
                      <a:pt x="75" y="6"/>
                      <a:pt x="80" y="5"/>
                      <a:pt x="85" y="4"/>
                    </a:cubicBezTo>
                    <a:cubicBezTo>
                      <a:pt x="85" y="3"/>
                      <a:pt x="84" y="2"/>
                      <a:pt x="84" y="2"/>
                    </a:cubicBezTo>
                    <a:moveTo>
                      <a:pt x="110" y="2"/>
                    </a:moveTo>
                    <a:cubicBezTo>
                      <a:pt x="109" y="2"/>
                      <a:pt x="109" y="2"/>
                      <a:pt x="108" y="2"/>
                    </a:cubicBezTo>
                    <a:cubicBezTo>
                      <a:pt x="109" y="5"/>
                      <a:pt x="109" y="5"/>
                      <a:pt x="109" y="5"/>
                    </a:cubicBezTo>
                    <a:cubicBezTo>
                      <a:pt x="110" y="8"/>
                      <a:pt x="112" y="12"/>
                      <a:pt x="114" y="16"/>
                    </a:cubicBezTo>
                    <a:cubicBezTo>
                      <a:pt x="116" y="15"/>
                      <a:pt x="119" y="14"/>
                      <a:pt x="122" y="13"/>
                    </a:cubicBezTo>
                    <a:cubicBezTo>
                      <a:pt x="122" y="13"/>
                      <a:pt x="123" y="12"/>
                      <a:pt x="123" y="12"/>
                    </a:cubicBezTo>
                    <a:cubicBezTo>
                      <a:pt x="122" y="7"/>
                      <a:pt x="118" y="4"/>
                      <a:pt x="110" y="2"/>
                    </a:cubicBezTo>
                    <a:moveTo>
                      <a:pt x="98" y="0"/>
                    </a:moveTo>
                    <a:cubicBezTo>
                      <a:pt x="95" y="0"/>
                      <a:pt x="92" y="1"/>
                      <a:pt x="88" y="1"/>
                    </a:cubicBezTo>
                    <a:cubicBezTo>
                      <a:pt x="88" y="2"/>
                      <a:pt x="89" y="2"/>
                      <a:pt x="89" y="3"/>
                    </a:cubicBezTo>
                    <a:cubicBezTo>
                      <a:pt x="93" y="2"/>
                      <a:pt x="97" y="1"/>
                      <a:pt x="101" y="0"/>
                    </a:cubicBezTo>
                    <a:cubicBezTo>
                      <a:pt x="100" y="0"/>
                      <a:pt x="99" y="0"/>
                      <a:pt x="98" y="0"/>
                    </a:cubicBezTo>
                  </a:path>
                </a:pathLst>
              </a:custGeom>
              <a:solidFill>
                <a:srgbClr val="57030A"/>
              </a:solidFill>
              <a:ln>
                <a:noFill/>
              </a:ln>
            </p:spPr>
            <p:txBody>
              <a:bodyPr vert="horz" wrap="square" lIns="91440" tIns="45720" rIns="91440" bIns="45720" numCol="1" anchor="t" anchorCtr="0" compatLnSpc="1"/>
              <a:lstStyle/>
              <a:p>
                <a:endParaRPr lang="zh-CN" altLang="en-US"/>
              </a:p>
            </p:txBody>
          </p:sp>
          <p:sp>
            <p:nvSpPr>
              <p:cNvPr id="1910" name="Freeform 1597"/>
              <p:cNvSpPr>
                <a:spLocks noEditPoints="1"/>
              </p:cNvSpPr>
              <p:nvPr/>
            </p:nvSpPr>
            <p:spPr bwMode="auto">
              <a:xfrm>
                <a:off x="2393" y="3373"/>
                <a:ext cx="67" cy="12"/>
              </a:xfrm>
              <a:custGeom>
                <a:avLst/>
                <a:gdLst>
                  <a:gd name="T0" fmla="*/ 10 w 81"/>
                  <a:gd name="T1" fmla="*/ 9 h 14"/>
                  <a:gd name="T2" fmla="*/ 0 w 81"/>
                  <a:gd name="T3" fmla="*/ 14 h 14"/>
                  <a:gd name="T4" fmla="*/ 11 w 81"/>
                  <a:gd name="T5" fmla="*/ 13 h 14"/>
                  <a:gd name="T6" fmla="*/ 10 w 81"/>
                  <a:gd name="T7" fmla="*/ 9 h 14"/>
                  <a:gd name="T8" fmla="*/ 81 w 81"/>
                  <a:gd name="T9" fmla="*/ 4 h 14"/>
                  <a:gd name="T10" fmla="*/ 81 w 81"/>
                  <a:gd name="T11" fmla="*/ 4 h 14"/>
                  <a:gd name="T12" fmla="*/ 81 w 81"/>
                  <a:gd name="T13" fmla="*/ 4 h 14"/>
                  <a:gd name="T14" fmla="*/ 81 w 81"/>
                  <a:gd name="T15" fmla="*/ 4 h 14"/>
                  <a:gd name="T16" fmla="*/ 33 w 81"/>
                  <a:gd name="T17" fmla="*/ 4 h 14"/>
                  <a:gd name="T18" fmla="*/ 18 w 81"/>
                  <a:gd name="T19" fmla="*/ 6 h 14"/>
                  <a:gd name="T20" fmla="*/ 14 w 81"/>
                  <a:gd name="T21" fmla="*/ 7 h 14"/>
                  <a:gd name="T22" fmla="*/ 12 w 81"/>
                  <a:gd name="T23" fmla="*/ 8 h 14"/>
                  <a:gd name="T24" fmla="*/ 13 w 81"/>
                  <a:gd name="T25" fmla="*/ 12 h 14"/>
                  <a:gd name="T26" fmla="*/ 35 w 81"/>
                  <a:gd name="T27" fmla="*/ 10 h 14"/>
                  <a:gd name="T28" fmla="*/ 33 w 81"/>
                  <a:gd name="T29" fmla="*/ 4 h 14"/>
                  <a:gd name="T30" fmla="*/ 71 w 81"/>
                  <a:gd name="T31" fmla="*/ 1 h 14"/>
                  <a:gd name="T32" fmla="*/ 72 w 81"/>
                  <a:gd name="T33" fmla="*/ 5 h 14"/>
                  <a:gd name="T34" fmla="*/ 80 w 81"/>
                  <a:gd name="T35" fmla="*/ 4 h 14"/>
                  <a:gd name="T36" fmla="*/ 79 w 81"/>
                  <a:gd name="T37" fmla="*/ 3 h 14"/>
                  <a:gd name="T38" fmla="*/ 71 w 81"/>
                  <a:gd name="T39" fmla="*/ 1 h 14"/>
                  <a:gd name="T40" fmla="*/ 66 w 81"/>
                  <a:gd name="T41" fmla="*/ 0 h 14"/>
                  <a:gd name="T42" fmla="*/ 35 w 81"/>
                  <a:gd name="T43" fmla="*/ 3 h 14"/>
                  <a:gd name="T44" fmla="*/ 38 w 81"/>
                  <a:gd name="T45" fmla="*/ 9 h 14"/>
                  <a:gd name="T46" fmla="*/ 55 w 81"/>
                  <a:gd name="T47" fmla="*/ 7 h 14"/>
                  <a:gd name="T48" fmla="*/ 52 w 81"/>
                  <a:gd name="T49" fmla="*/ 2 h 14"/>
                  <a:gd name="T50" fmla="*/ 55 w 81"/>
                  <a:gd name="T51" fmla="*/ 7 h 14"/>
                  <a:gd name="T52" fmla="*/ 70 w 81"/>
                  <a:gd name="T53" fmla="*/ 5 h 14"/>
                  <a:gd name="T54" fmla="*/ 69 w 81"/>
                  <a:gd name="T55" fmla="*/ 0 h 14"/>
                  <a:gd name="T56" fmla="*/ 66 w 81"/>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4">
                    <a:moveTo>
                      <a:pt x="10" y="9"/>
                    </a:moveTo>
                    <a:cubicBezTo>
                      <a:pt x="7" y="11"/>
                      <a:pt x="4" y="12"/>
                      <a:pt x="0" y="14"/>
                    </a:cubicBezTo>
                    <a:cubicBezTo>
                      <a:pt x="4" y="13"/>
                      <a:pt x="7" y="13"/>
                      <a:pt x="11" y="13"/>
                    </a:cubicBezTo>
                    <a:cubicBezTo>
                      <a:pt x="11" y="11"/>
                      <a:pt x="10" y="10"/>
                      <a:pt x="10" y="9"/>
                    </a:cubicBezTo>
                    <a:moveTo>
                      <a:pt x="81" y="4"/>
                    </a:moveTo>
                    <a:cubicBezTo>
                      <a:pt x="81" y="4"/>
                      <a:pt x="81" y="4"/>
                      <a:pt x="81" y="4"/>
                    </a:cubicBezTo>
                    <a:cubicBezTo>
                      <a:pt x="81" y="4"/>
                      <a:pt x="81" y="4"/>
                      <a:pt x="81" y="4"/>
                    </a:cubicBezTo>
                    <a:cubicBezTo>
                      <a:pt x="81" y="4"/>
                      <a:pt x="81" y="4"/>
                      <a:pt x="81" y="4"/>
                    </a:cubicBezTo>
                    <a:moveTo>
                      <a:pt x="33" y="4"/>
                    </a:moveTo>
                    <a:cubicBezTo>
                      <a:pt x="28" y="4"/>
                      <a:pt x="24" y="5"/>
                      <a:pt x="18" y="6"/>
                    </a:cubicBezTo>
                    <a:cubicBezTo>
                      <a:pt x="17" y="6"/>
                      <a:pt x="16" y="7"/>
                      <a:pt x="14" y="7"/>
                    </a:cubicBezTo>
                    <a:cubicBezTo>
                      <a:pt x="13" y="7"/>
                      <a:pt x="12" y="8"/>
                      <a:pt x="12" y="8"/>
                    </a:cubicBezTo>
                    <a:cubicBezTo>
                      <a:pt x="12" y="10"/>
                      <a:pt x="13" y="11"/>
                      <a:pt x="13" y="12"/>
                    </a:cubicBezTo>
                    <a:cubicBezTo>
                      <a:pt x="20" y="12"/>
                      <a:pt x="28" y="11"/>
                      <a:pt x="35" y="10"/>
                    </a:cubicBezTo>
                    <a:cubicBezTo>
                      <a:pt x="34" y="8"/>
                      <a:pt x="34" y="6"/>
                      <a:pt x="33" y="4"/>
                    </a:cubicBezTo>
                    <a:moveTo>
                      <a:pt x="71" y="1"/>
                    </a:moveTo>
                    <a:cubicBezTo>
                      <a:pt x="71" y="2"/>
                      <a:pt x="72" y="4"/>
                      <a:pt x="72" y="5"/>
                    </a:cubicBezTo>
                    <a:cubicBezTo>
                      <a:pt x="75" y="5"/>
                      <a:pt x="77" y="4"/>
                      <a:pt x="80" y="4"/>
                    </a:cubicBezTo>
                    <a:cubicBezTo>
                      <a:pt x="79" y="4"/>
                      <a:pt x="79" y="3"/>
                      <a:pt x="79" y="3"/>
                    </a:cubicBezTo>
                    <a:cubicBezTo>
                      <a:pt x="77" y="1"/>
                      <a:pt x="74" y="1"/>
                      <a:pt x="71" y="1"/>
                    </a:cubicBezTo>
                    <a:moveTo>
                      <a:pt x="66" y="0"/>
                    </a:moveTo>
                    <a:cubicBezTo>
                      <a:pt x="58" y="0"/>
                      <a:pt x="48" y="1"/>
                      <a:pt x="35" y="3"/>
                    </a:cubicBezTo>
                    <a:cubicBezTo>
                      <a:pt x="36" y="5"/>
                      <a:pt x="37" y="7"/>
                      <a:pt x="38" y="9"/>
                    </a:cubicBezTo>
                    <a:cubicBezTo>
                      <a:pt x="43" y="9"/>
                      <a:pt x="49" y="8"/>
                      <a:pt x="55" y="7"/>
                    </a:cubicBezTo>
                    <a:cubicBezTo>
                      <a:pt x="52" y="2"/>
                      <a:pt x="52" y="2"/>
                      <a:pt x="52" y="2"/>
                    </a:cubicBezTo>
                    <a:cubicBezTo>
                      <a:pt x="55" y="7"/>
                      <a:pt x="55" y="7"/>
                      <a:pt x="55" y="7"/>
                    </a:cubicBezTo>
                    <a:cubicBezTo>
                      <a:pt x="60" y="7"/>
                      <a:pt x="65" y="6"/>
                      <a:pt x="70" y="5"/>
                    </a:cubicBezTo>
                    <a:cubicBezTo>
                      <a:pt x="69" y="4"/>
                      <a:pt x="69" y="2"/>
                      <a:pt x="69" y="0"/>
                    </a:cubicBezTo>
                    <a:cubicBezTo>
                      <a:pt x="68" y="0"/>
                      <a:pt x="67" y="0"/>
                      <a:pt x="66" y="0"/>
                    </a:cubicBezTo>
                  </a:path>
                </a:pathLst>
              </a:custGeom>
              <a:solidFill>
                <a:srgbClr val="5A0C17"/>
              </a:solidFill>
              <a:ln>
                <a:noFill/>
              </a:ln>
            </p:spPr>
            <p:txBody>
              <a:bodyPr vert="horz" wrap="square" lIns="91440" tIns="45720" rIns="91440" bIns="45720" numCol="1" anchor="t" anchorCtr="0" compatLnSpc="1"/>
              <a:lstStyle/>
              <a:p>
                <a:endParaRPr lang="zh-CN" altLang="en-US"/>
              </a:p>
            </p:txBody>
          </p:sp>
          <p:sp>
            <p:nvSpPr>
              <p:cNvPr id="1911" name="Freeform 1598"/>
              <p:cNvSpPr>
                <a:spLocks noEditPoints="1"/>
              </p:cNvSpPr>
              <p:nvPr/>
            </p:nvSpPr>
            <p:spPr bwMode="auto">
              <a:xfrm>
                <a:off x="2282" y="3376"/>
                <a:ext cx="179" cy="42"/>
              </a:xfrm>
              <a:custGeom>
                <a:avLst/>
                <a:gdLst>
                  <a:gd name="T0" fmla="*/ 0 w 216"/>
                  <a:gd name="T1" fmla="*/ 50 h 50"/>
                  <a:gd name="T2" fmla="*/ 5 w 216"/>
                  <a:gd name="T3" fmla="*/ 49 h 50"/>
                  <a:gd name="T4" fmla="*/ 7 w 216"/>
                  <a:gd name="T5" fmla="*/ 48 h 50"/>
                  <a:gd name="T6" fmla="*/ 17 w 216"/>
                  <a:gd name="T7" fmla="*/ 50 h 50"/>
                  <a:gd name="T8" fmla="*/ 26 w 216"/>
                  <a:gd name="T9" fmla="*/ 43 h 50"/>
                  <a:gd name="T10" fmla="*/ 30 w 216"/>
                  <a:gd name="T11" fmla="*/ 41 h 50"/>
                  <a:gd name="T12" fmla="*/ 34 w 216"/>
                  <a:gd name="T13" fmla="*/ 50 h 50"/>
                  <a:gd name="T14" fmla="*/ 51 w 216"/>
                  <a:gd name="T15" fmla="*/ 39 h 50"/>
                  <a:gd name="T16" fmla="*/ 46 w 216"/>
                  <a:gd name="T17" fmla="*/ 36 h 50"/>
                  <a:gd name="T18" fmla="*/ 49 w 216"/>
                  <a:gd name="T19" fmla="*/ 35 h 50"/>
                  <a:gd name="T20" fmla="*/ 54 w 216"/>
                  <a:gd name="T21" fmla="*/ 38 h 50"/>
                  <a:gd name="T22" fmla="*/ 79 w 216"/>
                  <a:gd name="T23" fmla="*/ 48 h 50"/>
                  <a:gd name="T24" fmla="*/ 103 w 216"/>
                  <a:gd name="T25" fmla="*/ 30 h 50"/>
                  <a:gd name="T26" fmla="*/ 85 w 216"/>
                  <a:gd name="T27" fmla="*/ 47 h 50"/>
                  <a:gd name="T28" fmla="*/ 103 w 216"/>
                  <a:gd name="T29" fmla="*/ 30 h 50"/>
                  <a:gd name="T30" fmla="*/ 65 w 216"/>
                  <a:gd name="T31" fmla="*/ 30 h 50"/>
                  <a:gd name="T32" fmla="*/ 53 w 216"/>
                  <a:gd name="T33" fmla="*/ 35 h 50"/>
                  <a:gd name="T34" fmla="*/ 70 w 216"/>
                  <a:gd name="T35" fmla="*/ 29 h 50"/>
                  <a:gd name="T36" fmla="*/ 107 w 216"/>
                  <a:gd name="T37" fmla="*/ 30 h 50"/>
                  <a:gd name="T38" fmla="*/ 130 w 216"/>
                  <a:gd name="T39" fmla="*/ 42 h 50"/>
                  <a:gd name="T40" fmla="*/ 150 w 216"/>
                  <a:gd name="T41" fmla="*/ 22 h 50"/>
                  <a:gd name="T42" fmla="*/ 134 w 216"/>
                  <a:gd name="T43" fmla="*/ 41 h 50"/>
                  <a:gd name="T44" fmla="*/ 156 w 216"/>
                  <a:gd name="T45" fmla="*/ 38 h 50"/>
                  <a:gd name="T46" fmla="*/ 101 w 216"/>
                  <a:gd name="T47" fmla="*/ 21 h 50"/>
                  <a:gd name="T48" fmla="*/ 76 w 216"/>
                  <a:gd name="T49" fmla="*/ 32 h 50"/>
                  <a:gd name="T50" fmla="*/ 101 w 216"/>
                  <a:gd name="T51" fmla="*/ 21 h 50"/>
                  <a:gd name="T52" fmla="*/ 153 w 216"/>
                  <a:gd name="T53" fmla="*/ 22 h 50"/>
                  <a:gd name="T54" fmla="*/ 181 w 216"/>
                  <a:gd name="T55" fmla="*/ 34 h 50"/>
                  <a:gd name="T56" fmla="*/ 120 w 216"/>
                  <a:gd name="T57" fmla="*/ 15 h 50"/>
                  <a:gd name="T58" fmla="*/ 106 w 216"/>
                  <a:gd name="T59" fmla="*/ 27 h 50"/>
                  <a:gd name="T60" fmla="*/ 120 w 216"/>
                  <a:gd name="T61" fmla="*/ 15 h 50"/>
                  <a:gd name="T62" fmla="*/ 177 w 216"/>
                  <a:gd name="T63" fmla="*/ 17 h 50"/>
                  <a:gd name="T64" fmla="*/ 195 w 216"/>
                  <a:gd name="T65" fmla="*/ 32 h 50"/>
                  <a:gd name="T66" fmla="*/ 194 w 216"/>
                  <a:gd name="T67" fmla="*/ 14 h 50"/>
                  <a:gd name="T68" fmla="*/ 195 w 216"/>
                  <a:gd name="T69" fmla="*/ 14 h 50"/>
                  <a:gd name="T70" fmla="*/ 209 w 216"/>
                  <a:gd name="T71" fmla="*/ 19 h 50"/>
                  <a:gd name="T72" fmla="*/ 215 w 216"/>
                  <a:gd name="T73" fmla="*/ 10 h 50"/>
                  <a:gd name="T74" fmla="*/ 211 w 216"/>
                  <a:gd name="T75" fmla="*/ 16 h 50"/>
                  <a:gd name="T76" fmla="*/ 145 w 216"/>
                  <a:gd name="T77" fmla="*/ 9 h 50"/>
                  <a:gd name="T78" fmla="*/ 123 w 216"/>
                  <a:gd name="T79" fmla="*/ 14 h 50"/>
                  <a:gd name="T80" fmla="*/ 149 w 216"/>
                  <a:gd name="T81" fmla="*/ 20 h 50"/>
                  <a:gd name="T82" fmla="*/ 169 w 216"/>
                  <a:gd name="T83" fmla="*/ 6 h 50"/>
                  <a:gd name="T84" fmla="*/ 152 w 216"/>
                  <a:gd name="T85" fmla="*/ 20 h 50"/>
                  <a:gd name="T86" fmla="*/ 169 w 216"/>
                  <a:gd name="T87" fmla="*/ 6 h 50"/>
                  <a:gd name="T88" fmla="*/ 172 w 216"/>
                  <a:gd name="T89" fmla="*/ 5 h 50"/>
                  <a:gd name="T90" fmla="*/ 193 w 216"/>
                  <a:gd name="T91" fmla="*/ 12 h 50"/>
                  <a:gd name="T92" fmla="*/ 189 w 216"/>
                  <a:gd name="T93" fmla="*/ 3 h 50"/>
                  <a:gd name="T94" fmla="*/ 189 w 216"/>
                  <a:gd name="T95" fmla="*/ 3 h 50"/>
                  <a:gd name="T96" fmla="*/ 194 w 216"/>
                  <a:gd name="T97" fmla="*/ 12 h 50"/>
                  <a:gd name="T98" fmla="*/ 204 w 216"/>
                  <a:gd name="T99" fmla="*/ 1 h 50"/>
                  <a:gd name="T100" fmla="*/ 206 w 216"/>
                  <a:gd name="T101" fmla="*/ 1 h 50"/>
                  <a:gd name="T102" fmla="*/ 216 w 216"/>
                  <a:gd name="T103" fmla="*/ 7 h 50"/>
                  <a:gd name="T104" fmla="*/ 214 w 216"/>
                  <a:gd name="T105" fmla="*/ 0 h 50"/>
                  <a:gd name="T106" fmla="*/ 215 w 216"/>
                  <a:gd name="T107" fmla="*/ 0 h 50"/>
                  <a:gd name="T108" fmla="*/ 215 w 216"/>
                  <a:gd name="T109"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6" h="50">
                    <a:moveTo>
                      <a:pt x="5" y="49"/>
                    </a:moveTo>
                    <a:cubicBezTo>
                      <a:pt x="3" y="49"/>
                      <a:pt x="1" y="50"/>
                      <a:pt x="0" y="50"/>
                    </a:cubicBezTo>
                    <a:cubicBezTo>
                      <a:pt x="2" y="50"/>
                      <a:pt x="4" y="50"/>
                      <a:pt x="5" y="50"/>
                    </a:cubicBezTo>
                    <a:cubicBezTo>
                      <a:pt x="5" y="50"/>
                      <a:pt x="5" y="49"/>
                      <a:pt x="5" y="49"/>
                    </a:cubicBezTo>
                    <a:moveTo>
                      <a:pt x="26" y="43"/>
                    </a:moveTo>
                    <a:cubicBezTo>
                      <a:pt x="20" y="45"/>
                      <a:pt x="13" y="46"/>
                      <a:pt x="7" y="48"/>
                    </a:cubicBezTo>
                    <a:cubicBezTo>
                      <a:pt x="7" y="49"/>
                      <a:pt x="8" y="50"/>
                      <a:pt x="8" y="50"/>
                    </a:cubicBezTo>
                    <a:cubicBezTo>
                      <a:pt x="11" y="50"/>
                      <a:pt x="14" y="50"/>
                      <a:pt x="17" y="50"/>
                    </a:cubicBezTo>
                    <a:cubicBezTo>
                      <a:pt x="21" y="50"/>
                      <a:pt x="25" y="50"/>
                      <a:pt x="29" y="50"/>
                    </a:cubicBezTo>
                    <a:cubicBezTo>
                      <a:pt x="28" y="48"/>
                      <a:pt x="27" y="45"/>
                      <a:pt x="26" y="43"/>
                    </a:cubicBezTo>
                    <a:moveTo>
                      <a:pt x="51" y="39"/>
                    </a:moveTo>
                    <a:cubicBezTo>
                      <a:pt x="44" y="40"/>
                      <a:pt x="37" y="40"/>
                      <a:pt x="30" y="41"/>
                    </a:cubicBezTo>
                    <a:cubicBezTo>
                      <a:pt x="30" y="41"/>
                      <a:pt x="30" y="41"/>
                      <a:pt x="29" y="42"/>
                    </a:cubicBezTo>
                    <a:cubicBezTo>
                      <a:pt x="31" y="44"/>
                      <a:pt x="32" y="47"/>
                      <a:pt x="34" y="50"/>
                    </a:cubicBezTo>
                    <a:cubicBezTo>
                      <a:pt x="41" y="50"/>
                      <a:pt x="48" y="50"/>
                      <a:pt x="56" y="49"/>
                    </a:cubicBezTo>
                    <a:cubicBezTo>
                      <a:pt x="54" y="46"/>
                      <a:pt x="52" y="42"/>
                      <a:pt x="51" y="39"/>
                    </a:cubicBezTo>
                    <a:moveTo>
                      <a:pt x="49" y="35"/>
                    </a:moveTo>
                    <a:cubicBezTo>
                      <a:pt x="48" y="36"/>
                      <a:pt x="47" y="36"/>
                      <a:pt x="46" y="36"/>
                    </a:cubicBezTo>
                    <a:cubicBezTo>
                      <a:pt x="47" y="36"/>
                      <a:pt x="48" y="36"/>
                      <a:pt x="49" y="36"/>
                    </a:cubicBezTo>
                    <a:cubicBezTo>
                      <a:pt x="49" y="36"/>
                      <a:pt x="49" y="36"/>
                      <a:pt x="49" y="35"/>
                    </a:cubicBezTo>
                    <a:moveTo>
                      <a:pt x="73" y="35"/>
                    </a:moveTo>
                    <a:cubicBezTo>
                      <a:pt x="67" y="36"/>
                      <a:pt x="60" y="37"/>
                      <a:pt x="54" y="38"/>
                    </a:cubicBezTo>
                    <a:cubicBezTo>
                      <a:pt x="56" y="42"/>
                      <a:pt x="58" y="45"/>
                      <a:pt x="60" y="49"/>
                    </a:cubicBezTo>
                    <a:cubicBezTo>
                      <a:pt x="66" y="49"/>
                      <a:pt x="72" y="48"/>
                      <a:pt x="79" y="48"/>
                    </a:cubicBezTo>
                    <a:cubicBezTo>
                      <a:pt x="77" y="44"/>
                      <a:pt x="75" y="39"/>
                      <a:pt x="73" y="35"/>
                    </a:cubicBezTo>
                    <a:moveTo>
                      <a:pt x="103" y="30"/>
                    </a:moveTo>
                    <a:cubicBezTo>
                      <a:pt x="95" y="32"/>
                      <a:pt x="86" y="33"/>
                      <a:pt x="78" y="35"/>
                    </a:cubicBezTo>
                    <a:cubicBezTo>
                      <a:pt x="80" y="39"/>
                      <a:pt x="82" y="43"/>
                      <a:pt x="85" y="47"/>
                    </a:cubicBezTo>
                    <a:cubicBezTo>
                      <a:pt x="92" y="47"/>
                      <a:pt x="100" y="46"/>
                      <a:pt x="108" y="45"/>
                    </a:cubicBezTo>
                    <a:cubicBezTo>
                      <a:pt x="106" y="40"/>
                      <a:pt x="105" y="35"/>
                      <a:pt x="103" y="30"/>
                    </a:cubicBezTo>
                    <a:moveTo>
                      <a:pt x="70" y="29"/>
                    </a:moveTo>
                    <a:cubicBezTo>
                      <a:pt x="69" y="29"/>
                      <a:pt x="67" y="30"/>
                      <a:pt x="65" y="30"/>
                    </a:cubicBezTo>
                    <a:cubicBezTo>
                      <a:pt x="61" y="31"/>
                      <a:pt x="56" y="33"/>
                      <a:pt x="52" y="34"/>
                    </a:cubicBezTo>
                    <a:cubicBezTo>
                      <a:pt x="52" y="35"/>
                      <a:pt x="52" y="35"/>
                      <a:pt x="53" y="35"/>
                    </a:cubicBezTo>
                    <a:cubicBezTo>
                      <a:pt x="59" y="34"/>
                      <a:pt x="65" y="34"/>
                      <a:pt x="72" y="33"/>
                    </a:cubicBezTo>
                    <a:cubicBezTo>
                      <a:pt x="71" y="31"/>
                      <a:pt x="71" y="30"/>
                      <a:pt x="70" y="29"/>
                    </a:cubicBezTo>
                    <a:moveTo>
                      <a:pt x="124" y="27"/>
                    </a:moveTo>
                    <a:cubicBezTo>
                      <a:pt x="118" y="28"/>
                      <a:pt x="113" y="29"/>
                      <a:pt x="107" y="30"/>
                    </a:cubicBezTo>
                    <a:cubicBezTo>
                      <a:pt x="109" y="35"/>
                      <a:pt x="111" y="40"/>
                      <a:pt x="113" y="44"/>
                    </a:cubicBezTo>
                    <a:cubicBezTo>
                      <a:pt x="118" y="44"/>
                      <a:pt x="124" y="43"/>
                      <a:pt x="130" y="42"/>
                    </a:cubicBezTo>
                    <a:cubicBezTo>
                      <a:pt x="127" y="37"/>
                      <a:pt x="125" y="32"/>
                      <a:pt x="124" y="27"/>
                    </a:cubicBezTo>
                    <a:moveTo>
                      <a:pt x="150" y="22"/>
                    </a:moveTo>
                    <a:cubicBezTo>
                      <a:pt x="142" y="24"/>
                      <a:pt x="135" y="25"/>
                      <a:pt x="127" y="26"/>
                    </a:cubicBezTo>
                    <a:cubicBezTo>
                      <a:pt x="129" y="31"/>
                      <a:pt x="131" y="36"/>
                      <a:pt x="134" y="41"/>
                    </a:cubicBezTo>
                    <a:cubicBezTo>
                      <a:pt x="134" y="41"/>
                      <a:pt x="134" y="41"/>
                      <a:pt x="134" y="42"/>
                    </a:cubicBezTo>
                    <a:cubicBezTo>
                      <a:pt x="141" y="41"/>
                      <a:pt x="148" y="39"/>
                      <a:pt x="156" y="38"/>
                    </a:cubicBezTo>
                    <a:cubicBezTo>
                      <a:pt x="153" y="33"/>
                      <a:pt x="151" y="28"/>
                      <a:pt x="150" y="22"/>
                    </a:cubicBezTo>
                    <a:moveTo>
                      <a:pt x="101" y="21"/>
                    </a:moveTo>
                    <a:cubicBezTo>
                      <a:pt x="93" y="24"/>
                      <a:pt x="84" y="26"/>
                      <a:pt x="74" y="28"/>
                    </a:cubicBezTo>
                    <a:cubicBezTo>
                      <a:pt x="75" y="29"/>
                      <a:pt x="76" y="31"/>
                      <a:pt x="76" y="32"/>
                    </a:cubicBezTo>
                    <a:cubicBezTo>
                      <a:pt x="85" y="31"/>
                      <a:pt x="94" y="29"/>
                      <a:pt x="103" y="28"/>
                    </a:cubicBezTo>
                    <a:cubicBezTo>
                      <a:pt x="102" y="26"/>
                      <a:pt x="101" y="24"/>
                      <a:pt x="101" y="21"/>
                    </a:cubicBezTo>
                    <a:moveTo>
                      <a:pt x="174" y="18"/>
                    </a:moveTo>
                    <a:cubicBezTo>
                      <a:pt x="167" y="19"/>
                      <a:pt x="160" y="21"/>
                      <a:pt x="153" y="22"/>
                    </a:cubicBezTo>
                    <a:cubicBezTo>
                      <a:pt x="155" y="27"/>
                      <a:pt x="157" y="32"/>
                      <a:pt x="160" y="38"/>
                    </a:cubicBezTo>
                    <a:cubicBezTo>
                      <a:pt x="167" y="37"/>
                      <a:pt x="174" y="35"/>
                      <a:pt x="181" y="34"/>
                    </a:cubicBezTo>
                    <a:cubicBezTo>
                      <a:pt x="178" y="29"/>
                      <a:pt x="176" y="23"/>
                      <a:pt x="174" y="18"/>
                    </a:cubicBezTo>
                    <a:moveTo>
                      <a:pt x="120" y="15"/>
                    </a:moveTo>
                    <a:cubicBezTo>
                      <a:pt x="115" y="17"/>
                      <a:pt x="110" y="19"/>
                      <a:pt x="104" y="21"/>
                    </a:cubicBezTo>
                    <a:cubicBezTo>
                      <a:pt x="105" y="23"/>
                      <a:pt x="106" y="25"/>
                      <a:pt x="106" y="27"/>
                    </a:cubicBezTo>
                    <a:cubicBezTo>
                      <a:pt x="112" y="26"/>
                      <a:pt x="117" y="26"/>
                      <a:pt x="123" y="25"/>
                    </a:cubicBezTo>
                    <a:cubicBezTo>
                      <a:pt x="122" y="22"/>
                      <a:pt x="121" y="18"/>
                      <a:pt x="120" y="15"/>
                    </a:cubicBezTo>
                    <a:moveTo>
                      <a:pt x="194" y="14"/>
                    </a:moveTo>
                    <a:cubicBezTo>
                      <a:pt x="188" y="15"/>
                      <a:pt x="183" y="16"/>
                      <a:pt x="177" y="17"/>
                    </a:cubicBezTo>
                    <a:cubicBezTo>
                      <a:pt x="180" y="23"/>
                      <a:pt x="182" y="28"/>
                      <a:pt x="185" y="33"/>
                    </a:cubicBezTo>
                    <a:cubicBezTo>
                      <a:pt x="188" y="33"/>
                      <a:pt x="192" y="32"/>
                      <a:pt x="195" y="32"/>
                    </a:cubicBezTo>
                    <a:cubicBezTo>
                      <a:pt x="197" y="30"/>
                      <a:pt x="198" y="29"/>
                      <a:pt x="200" y="27"/>
                    </a:cubicBezTo>
                    <a:cubicBezTo>
                      <a:pt x="197" y="22"/>
                      <a:pt x="195" y="18"/>
                      <a:pt x="194" y="14"/>
                    </a:cubicBezTo>
                    <a:moveTo>
                      <a:pt x="206" y="11"/>
                    </a:moveTo>
                    <a:cubicBezTo>
                      <a:pt x="203" y="12"/>
                      <a:pt x="199" y="13"/>
                      <a:pt x="195" y="14"/>
                    </a:cubicBezTo>
                    <a:cubicBezTo>
                      <a:pt x="197" y="18"/>
                      <a:pt x="199" y="22"/>
                      <a:pt x="202" y="26"/>
                    </a:cubicBezTo>
                    <a:cubicBezTo>
                      <a:pt x="204" y="24"/>
                      <a:pt x="207" y="21"/>
                      <a:pt x="209" y="19"/>
                    </a:cubicBezTo>
                    <a:cubicBezTo>
                      <a:pt x="208" y="16"/>
                      <a:pt x="207" y="14"/>
                      <a:pt x="206" y="11"/>
                    </a:cubicBezTo>
                    <a:moveTo>
                      <a:pt x="215" y="10"/>
                    </a:moveTo>
                    <a:cubicBezTo>
                      <a:pt x="213" y="10"/>
                      <a:pt x="211" y="10"/>
                      <a:pt x="209" y="11"/>
                    </a:cubicBezTo>
                    <a:cubicBezTo>
                      <a:pt x="210" y="12"/>
                      <a:pt x="211" y="14"/>
                      <a:pt x="211" y="16"/>
                    </a:cubicBezTo>
                    <a:cubicBezTo>
                      <a:pt x="213" y="14"/>
                      <a:pt x="214" y="12"/>
                      <a:pt x="215" y="10"/>
                    </a:cubicBezTo>
                    <a:moveTo>
                      <a:pt x="145" y="9"/>
                    </a:moveTo>
                    <a:cubicBezTo>
                      <a:pt x="141" y="9"/>
                      <a:pt x="138" y="9"/>
                      <a:pt x="134" y="10"/>
                    </a:cubicBezTo>
                    <a:cubicBezTo>
                      <a:pt x="131" y="11"/>
                      <a:pt x="127" y="13"/>
                      <a:pt x="123" y="14"/>
                    </a:cubicBezTo>
                    <a:cubicBezTo>
                      <a:pt x="124" y="18"/>
                      <a:pt x="125" y="21"/>
                      <a:pt x="126" y="24"/>
                    </a:cubicBezTo>
                    <a:cubicBezTo>
                      <a:pt x="134" y="23"/>
                      <a:pt x="141" y="21"/>
                      <a:pt x="149" y="20"/>
                    </a:cubicBezTo>
                    <a:cubicBezTo>
                      <a:pt x="147" y="16"/>
                      <a:pt x="146" y="12"/>
                      <a:pt x="145" y="9"/>
                    </a:cubicBezTo>
                    <a:moveTo>
                      <a:pt x="169" y="6"/>
                    </a:moveTo>
                    <a:cubicBezTo>
                      <a:pt x="162" y="7"/>
                      <a:pt x="154" y="8"/>
                      <a:pt x="147" y="8"/>
                    </a:cubicBezTo>
                    <a:cubicBezTo>
                      <a:pt x="149" y="12"/>
                      <a:pt x="150" y="16"/>
                      <a:pt x="152" y="20"/>
                    </a:cubicBezTo>
                    <a:cubicBezTo>
                      <a:pt x="159" y="18"/>
                      <a:pt x="166" y="17"/>
                      <a:pt x="173" y="16"/>
                    </a:cubicBezTo>
                    <a:cubicBezTo>
                      <a:pt x="172" y="12"/>
                      <a:pt x="170" y="9"/>
                      <a:pt x="169" y="6"/>
                    </a:cubicBezTo>
                    <a:moveTo>
                      <a:pt x="189" y="3"/>
                    </a:moveTo>
                    <a:cubicBezTo>
                      <a:pt x="183" y="4"/>
                      <a:pt x="177" y="5"/>
                      <a:pt x="172" y="5"/>
                    </a:cubicBezTo>
                    <a:cubicBezTo>
                      <a:pt x="173" y="9"/>
                      <a:pt x="175" y="12"/>
                      <a:pt x="176" y="15"/>
                    </a:cubicBezTo>
                    <a:cubicBezTo>
                      <a:pt x="182" y="14"/>
                      <a:pt x="187" y="13"/>
                      <a:pt x="193" y="12"/>
                    </a:cubicBezTo>
                    <a:cubicBezTo>
                      <a:pt x="193" y="11"/>
                      <a:pt x="192" y="10"/>
                      <a:pt x="192" y="9"/>
                    </a:cubicBezTo>
                    <a:cubicBezTo>
                      <a:pt x="189" y="3"/>
                      <a:pt x="189" y="3"/>
                      <a:pt x="189" y="3"/>
                    </a:cubicBezTo>
                    <a:moveTo>
                      <a:pt x="204" y="1"/>
                    </a:moveTo>
                    <a:cubicBezTo>
                      <a:pt x="199" y="2"/>
                      <a:pt x="194" y="3"/>
                      <a:pt x="189" y="3"/>
                    </a:cubicBezTo>
                    <a:cubicBezTo>
                      <a:pt x="190" y="4"/>
                      <a:pt x="190" y="4"/>
                      <a:pt x="190" y="4"/>
                    </a:cubicBezTo>
                    <a:cubicBezTo>
                      <a:pt x="191" y="7"/>
                      <a:pt x="192" y="9"/>
                      <a:pt x="194" y="12"/>
                    </a:cubicBezTo>
                    <a:cubicBezTo>
                      <a:pt x="198" y="11"/>
                      <a:pt x="202" y="10"/>
                      <a:pt x="206" y="9"/>
                    </a:cubicBezTo>
                    <a:cubicBezTo>
                      <a:pt x="205" y="7"/>
                      <a:pt x="204" y="4"/>
                      <a:pt x="204" y="1"/>
                    </a:cubicBezTo>
                    <a:moveTo>
                      <a:pt x="214" y="0"/>
                    </a:moveTo>
                    <a:cubicBezTo>
                      <a:pt x="211" y="0"/>
                      <a:pt x="209" y="1"/>
                      <a:pt x="206" y="1"/>
                    </a:cubicBezTo>
                    <a:cubicBezTo>
                      <a:pt x="207" y="4"/>
                      <a:pt x="208" y="6"/>
                      <a:pt x="209" y="9"/>
                    </a:cubicBezTo>
                    <a:cubicBezTo>
                      <a:pt x="211" y="8"/>
                      <a:pt x="214" y="8"/>
                      <a:pt x="216" y="7"/>
                    </a:cubicBezTo>
                    <a:cubicBezTo>
                      <a:pt x="216" y="7"/>
                      <a:pt x="216" y="7"/>
                      <a:pt x="216" y="7"/>
                    </a:cubicBezTo>
                    <a:cubicBezTo>
                      <a:pt x="215" y="5"/>
                      <a:pt x="214" y="2"/>
                      <a:pt x="214" y="0"/>
                    </a:cubicBezTo>
                    <a:moveTo>
                      <a:pt x="215" y="0"/>
                    </a:moveTo>
                    <a:cubicBezTo>
                      <a:pt x="215" y="0"/>
                      <a:pt x="215" y="0"/>
                      <a:pt x="215" y="0"/>
                    </a:cubicBezTo>
                    <a:cubicBezTo>
                      <a:pt x="215" y="1"/>
                      <a:pt x="216" y="2"/>
                      <a:pt x="216" y="4"/>
                    </a:cubicBezTo>
                    <a:cubicBezTo>
                      <a:pt x="216" y="3"/>
                      <a:pt x="216" y="2"/>
                      <a:pt x="215" y="1"/>
                    </a:cubicBezTo>
                    <a:cubicBezTo>
                      <a:pt x="215" y="0"/>
                      <a:pt x="215" y="0"/>
                      <a:pt x="215" y="0"/>
                    </a:cubicBezTo>
                  </a:path>
                </a:pathLst>
              </a:custGeom>
              <a:solidFill>
                <a:srgbClr val="460107"/>
              </a:solidFill>
              <a:ln>
                <a:noFill/>
              </a:ln>
            </p:spPr>
            <p:txBody>
              <a:bodyPr vert="horz" wrap="square" lIns="91440" tIns="45720" rIns="91440" bIns="45720" numCol="1" anchor="t" anchorCtr="0" compatLnSpc="1"/>
              <a:lstStyle/>
              <a:p>
                <a:endParaRPr lang="zh-CN" altLang="en-US"/>
              </a:p>
            </p:txBody>
          </p:sp>
          <p:sp>
            <p:nvSpPr>
              <p:cNvPr id="1912" name="Freeform 1599"/>
              <p:cNvSpPr>
                <a:spLocks noEditPoints="1"/>
              </p:cNvSpPr>
              <p:nvPr/>
            </p:nvSpPr>
            <p:spPr bwMode="auto">
              <a:xfrm>
                <a:off x="2374" y="3379"/>
                <a:ext cx="31" cy="7"/>
              </a:xfrm>
              <a:custGeom>
                <a:avLst/>
                <a:gdLst>
                  <a:gd name="T0" fmla="*/ 8 w 37"/>
                  <a:gd name="T1" fmla="*/ 6 h 9"/>
                  <a:gd name="T2" fmla="*/ 7 w 37"/>
                  <a:gd name="T3" fmla="*/ 6 h 9"/>
                  <a:gd name="T4" fmla="*/ 0 w 37"/>
                  <a:gd name="T5" fmla="*/ 9 h 9"/>
                  <a:gd name="T6" fmla="*/ 8 w 37"/>
                  <a:gd name="T7" fmla="*/ 9 h 9"/>
                  <a:gd name="T8" fmla="*/ 8 w 37"/>
                  <a:gd name="T9" fmla="*/ 6 h 9"/>
                  <a:gd name="T10" fmla="*/ 33 w 37"/>
                  <a:gd name="T11" fmla="*/ 1 h 9"/>
                  <a:gd name="T12" fmla="*/ 10 w 37"/>
                  <a:gd name="T13" fmla="*/ 6 h 9"/>
                  <a:gd name="T14" fmla="*/ 11 w 37"/>
                  <a:gd name="T15" fmla="*/ 8 h 9"/>
                  <a:gd name="T16" fmla="*/ 23 w 37"/>
                  <a:gd name="T17" fmla="*/ 7 h 9"/>
                  <a:gd name="T18" fmla="*/ 33 w 37"/>
                  <a:gd name="T19" fmla="*/ 2 h 9"/>
                  <a:gd name="T20" fmla="*/ 33 w 37"/>
                  <a:gd name="T21" fmla="*/ 1 h 9"/>
                  <a:gd name="T22" fmla="*/ 37 w 37"/>
                  <a:gd name="T23" fmla="*/ 0 h 9"/>
                  <a:gd name="T24" fmla="*/ 34 w 37"/>
                  <a:gd name="T25" fmla="*/ 1 h 9"/>
                  <a:gd name="T26" fmla="*/ 35 w 37"/>
                  <a:gd name="T27" fmla="*/ 1 h 9"/>
                  <a:gd name="T28" fmla="*/ 37 w 37"/>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9">
                    <a:moveTo>
                      <a:pt x="8" y="6"/>
                    </a:moveTo>
                    <a:cubicBezTo>
                      <a:pt x="7" y="6"/>
                      <a:pt x="7" y="6"/>
                      <a:pt x="7" y="6"/>
                    </a:cubicBezTo>
                    <a:cubicBezTo>
                      <a:pt x="5" y="7"/>
                      <a:pt x="3" y="8"/>
                      <a:pt x="0" y="9"/>
                    </a:cubicBezTo>
                    <a:cubicBezTo>
                      <a:pt x="3" y="9"/>
                      <a:pt x="5" y="9"/>
                      <a:pt x="8" y="9"/>
                    </a:cubicBezTo>
                    <a:cubicBezTo>
                      <a:pt x="8" y="8"/>
                      <a:pt x="8" y="7"/>
                      <a:pt x="8" y="6"/>
                    </a:cubicBezTo>
                    <a:moveTo>
                      <a:pt x="33" y="1"/>
                    </a:moveTo>
                    <a:cubicBezTo>
                      <a:pt x="25" y="2"/>
                      <a:pt x="18" y="4"/>
                      <a:pt x="10" y="6"/>
                    </a:cubicBezTo>
                    <a:cubicBezTo>
                      <a:pt x="10" y="7"/>
                      <a:pt x="10" y="7"/>
                      <a:pt x="11" y="8"/>
                    </a:cubicBezTo>
                    <a:cubicBezTo>
                      <a:pt x="15" y="8"/>
                      <a:pt x="19" y="7"/>
                      <a:pt x="23" y="7"/>
                    </a:cubicBezTo>
                    <a:cubicBezTo>
                      <a:pt x="27" y="5"/>
                      <a:pt x="30" y="4"/>
                      <a:pt x="33" y="2"/>
                    </a:cubicBezTo>
                    <a:cubicBezTo>
                      <a:pt x="33" y="2"/>
                      <a:pt x="33" y="1"/>
                      <a:pt x="33" y="1"/>
                    </a:cubicBezTo>
                    <a:moveTo>
                      <a:pt x="37" y="0"/>
                    </a:moveTo>
                    <a:cubicBezTo>
                      <a:pt x="36" y="0"/>
                      <a:pt x="35" y="0"/>
                      <a:pt x="34" y="1"/>
                    </a:cubicBezTo>
                    <a:cubicBezTo>
                      <a:pt x="34" y="1"/>
                      <a:pt x="34" y="1"/>
                      <a:pt x="35" y="1"/>
                    </a:cubicBezTo>
                    <a:cubicBezTo>
                      <a:pt x="35" y="1"/>
                      <a:pt x="36" y="0"/>
                      <a:pt x="37" y="0"/>
                    </a:cubicBezTo>
                  </a:path>
                </a:pathLst>
              </a:custGeom>
              <a:solidFill>
                <a:srgbClr val="49070F"/>
              </a:solidFill>
              <a:ln>
                <a:noFill/>
              </a:ln>
            </p:spPr>
            <p:txBody>
              <a:bodyPr vert="horz" wrap="square" lIns="91440" tIns="45720" rIns="91440" bIns="45720" numCol="1" anchor="t" anchorCtr="0" compatLnSpc="1"/>
              <a:lstStyle/>
              <a:p>
                <a:endParaRPr lang="zh-CN" altLang="en-US"/>
              </a:p>
            </p:txBody>
          </p:sp>
          <p:sp>
            <p:nvSpPr>
              <p:cNvPr id="1913" name="Freeform 1600"/>
              <p:cNvSpPr>
                <a:spLocks noEditPoints="1"/>
              </p:cNvSpPr>
              <p:nvPr/>
            </p:nvSpPr>
            <p:spPr bwMode="auto">
              <a:xfrm>
                <a:off x="2336" y="3385"/>
                <a:ext cx="57" cy="16"/>
              </a:xfrm>
              <a:custGeom>
                <a:avLst/>
                <a:gdLst>
                  <a:gd name="T0" fmla="*/ 5 w 69"/>
                  <a:gd name="T1" fmla="*/ 18 h 20"/>
                  <a:gd name="T2" fmla="*/ 0 w 69"/>
                  <a:gd name="T3" fmla="*/ 20 h 20"/>
                  <a:gd name="T4" fmla="*/ 5 w 69"/>
                  <a:gd name="T5" fmla="*/ 19 h 20"/>
                  <a:gd name="T6" fmla="*/ 5 w 69"/>
                  <a:gd name="T7" fmla="*/ 18 h 20"/>
                  <a:gd name="T8" fmla="*/ 35 w 69"/>
                  <a:gd name="T9" fmla="*/ 7 h 20"/>
                  <a:gd name="T10" fmla="*/ 9 w 69"/>
                  <a:gd name="T11" fmla="*/ 17 h 20"/>
                  <a:gd name="T12" fmla="*/ 9 w 69"/>
                  <a:gd name="T13" fmla="*/ 18 h 20"/>
                  <a:gd name="T14" fmla="*/ 36 w 69"/>
                  <a:gd name="T15" fmla="*/ 11 h 20"/>
                  <a:gd name="T16" fmla="*/ 35 w 69"/>
                  <a:gd name="T17" fmla="*/ 7 h 20"/>
                  <a:gd name="T18" fmla="*/ 54 w 69"/>
                  <a:gd name="T19" fmla="*/ 2 h 20"/>
                  <a:gd name="T20" fmla="*/ 46 w 69"/>
                  <a:gd name="T21" fmla="*/ 2 h 20"/>
                  <a:gd name="T22" fmla="*/ 38 w 69"/>
                  <a:gd name="T23" fmla="*/ 6 h 20"/>
                  <a:gd name="T24" fmla="*/ 39 w 69"/>
                  <a:gd name="T25" fmla="*/ 11 h 20"/>
                  <a:gd name="T26" fmla="*/ 55 w 69"/>
                  <a:gd name="T27" fmla="*/ 5 h 20"/>
                  <a:gd name="T28" fmla="*/ 54 w 69"/>
                  <a:gd name="T29" fmla="*/ 2 h 20"/>
                  <a:gd name="T30" fmla="*/ 69 w 69"/>
                  <a:gd name="T31" fmla="*/ 0 h 20"/>
                  <a:gd name="T32" fmla="*/ 57 w 69"/>
                  <a:gd name="T33" fmla="*/ 1 h 20"/>
                  <a:gd name="T34" fmla="*/ 58 w 69"/>
                  <a:gd name="T35" fmla="*/ 4 h 20"/>
                  <a:gd name="T36" fmla="*/ 69 w 69"/>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20">
                    <a:moveTo>
                      <a:pt x="5" y="18"/>
                    </a:moveTo>
                    <a:cubicBezTo>
                      <a:pt x="3" y="19"/>
                      <a:pt x="2" y="19"/>
                      <a:pt x="0" y="20"/>
                    </a:cubicBezTo>
                    <a:cubicBezTo>
                      <a:pt x="2" y="20"/>
                      <a:pt x="4" y="19"/>
                      <a:pt x="5" y="19"/>
                    </a:cubicBezTo>
                    <a:cubicBezTo>
                      <a:pt x="5" y="19"/>
                      <a:pt x="5" y="18"/>
                      <a:pt x="5" y="18"/>
                    </a:cubicBezTo>
                    <a:moveTo>
                      <a:pt x="35" y="7"/>
                    </a:moveTo>
                    <a:cubicBezTo>
                      <a:pt x="26" y="10"/>
                      <a:pt x="18" y="14"/>
                      <a:pt x="9" y="17"/>
                    </a:cubicBezTo>
                    <a:cubicBezTo>
                      <a:pt x="9" y="17"/>
                      <a:pt x="9" y="18"/>
                      <a:pt x="9" y="18"/>
                    </a:cubicBezTo>
                    <a:cubicBezTo>
                      <a:pt x="19" y="16"/>
                      <a:pt x="28" y="14"/>
                      <a:pt x="36" y="11"/>
                    </a:cubicBezTo>
                    <a:cubicBezTo>
                      <a:pt x="36" y="10"/>
                      <a:pt x="35" y="8"/>
                      <a:pt x="35" y="7"/>
                    </a:cubicBezTo>
                    <a:moveTo>
                      <a:pt x="54" y="2"/>
                    </a:moveTo>
                    <a:cubicBezTo>
                      <a:pt x="51" y="2"/>
                      <a:pt x="49" y="2"/>
                      <a:pt x="46" y="2"/>
                    </a:cubicBezTo>
                    <a:cubicBezTo>
                      <a:pt x="43" y="4"/>
                      <a:pt x="41" y="5"/>
                      <a:pt x="38" y="6"/>
                    </a:cubicBezTo>
                    <a:cubicBezTo>
                      <a:pt x="38" y="7"/>
                      <a:pt x="39" y="9"/>
                      <a:pt x="39" y="11"/>
                    </a:cubicBezTo>
                    <a:cubicBezTo>
                      <a:pt x="45" y="9"/>
                      <a:pt x="50" y="7"/>
                      <a:pt x="55" y="5"/>
                    </a:cubicBezTo>
                    <a:cubicBezTo>
                      <a:pt x="55" y="4"/>
                      <a:pt x="54" y="3"/>
                      <a:pt x="54" y="2"/>
                    </a:cubicBezTo>
                    <a:moveTo>
                      <a:pt x="69" y="0"/>
                    </a:moveTo>
                    <a:cubicBezTo>
                      <a:pt x="65" y="0"/>
                      <a:pt x="61" y="1"/>
                      <a:pt x="57" y="1"/>
                    </a:cubicBezTo>
                    <a:cubicBezTo>
                      <a:pt x="57" y="2"/>
                      <a:pt x="57" y="3"/>
                      <a:pt x="58" y="4"/>
                    </a:cubicBezTo>
                    <a:cubicBezTo>
                      <a:pt x="62" y="3"/>
                      <a:pt x="66" y="1"/>
                      <a:pt x="69" y="0"/>
                    </a:cubicBezTo>
                  </a:path>
                </a:pathLst>
              </a:custGeom>
              <a:solidFill>
                <a:srgbClr val="3A0104"/>
              </a:solidFill>
              <a:ln>
                <a:noFill/>
              </a:ln>
            </p:spPr>
            <p:txBody>
              <a:bodyPr vert="horz" wrap="square" lIns="91440" tIns="45720" rIns="91440" bIns="45720" numCol="1" anchor="t" anchorCtr="0" compatLnSpc="1"/>
              <a:lstStyle/>
              <a:p>
                <a:endParaRPr lang="zh-CN" altLang="en-US"/>
              </a:p>
            </p:txBody>
          </p:sp>
          <p:sp>
            <p:nvSpPr>
              <p:cNvPr id="1914" name="Freeform 1601"/>
              <p:cNvSpPr>
                <a:spLocks noEditPoints="1"/>
              </p:cNvSpPr>
              <p:nvPr/>
            </p:nvSpPr>
            <p:spPr bwMode="auto">
              <a:xfrm>
                <a:off x="2354" y="3383"/>
                <a:ext cx="29" cy="6"/>
              </a:xfrm>
              <a:custGeom>
                <a:avLst/>
                <a:gdLst>
                  <a:gd name="T0" fmla="*/ 12 w 35"/>
                  <a:gd name="T1" fmla="*/ 5 h 7"/>
                  <a:gd name="T2" fmla="*/ 0 w 35"/>
                  <a:gd name="T3" fmla="*/ 7 h 7"/>
                  <a:gd name="T4" fmla="*/ 3 w 35"/>
                  <a:gd name="T5" fmla="*/ 7 h 7"/>
                  <a:gd name="T6" fmla="*/ 12 w 35"/>
                  <a:gd name="T7" fmla="*/ 5 h 7"/>
                  <a:gd name="T8" fmla="*/ 12 w 35"/>
                  <a:gd name="T9" fmla="*/ 5 h 7"/>
                  <a:gd name="T10" fmla="*/ 35 w 35"/>
                  <a:gd name="T11" fmla="*/ 0 h 7"/>
                  <a:gd name="T12" fmla="*/ 34 w 35"/>
                  <a:gd name="T13" fmla="*/ 0 h 7"/>
                  <a:gd name="T14" fmla="*/ 34 w 35"/>
                  <a:gd name="T15" fmla="*/ 0 h 7"/>
                  <a:gd name="T16" fmla="*/ 35 w 35"/>
                  <a:gd name="T17" fmla="*/ 0 h 7"/>
                  <a:gd name="T18" fmla="*/ 35 w 3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7">
                    <a:moveTo>
                      <a:pt x="12" y="5"/>
                    </a:moveTo>
                    <a:cubicBezTo>
                      <a:pt x="8" y="6"/>
                      <a:pt x="4" y="6"/>
                      <a:pt x="0" y="7"/>
                    </a:cubicBezTo>
                    <a:cubicBezTo>
                      <a:pt x="1" y="7"/>
                      <a:pt x="2" y="7"/>
                      <a:pt x="3" y="7"/>
                    </a:cubicBezTo>
                    <a:cubicBezTo>
                      <a:pt x="6" y="6"/>
                      <a:pt x="9" y="5"/>
                      <a:pt x="12" y="5"/>
                    </a:cubicBezTo>
                    <a:cubicBezTo>
                      <a:pt x="12" y="5"/>
                      <a:pt x="12" y="5"/>
                      <a:pt x="12" y="5"/>
                    </a:cubicBezTo>
                    <a:moveTo>
                      <a:pt x="35" y="0"/>
                    </a:moveTo>
                    <a:cubicBezTo>
                      <a:pt x="34" y="0"/>
                      <a:pt x="34" y="0"/>
                      <a:pt x="34" y="0"/>
                    </a:cubicBezTo>
                    <a:cubicBezTo>
                      <a:pt x="34" y="0"/>
                      <a:pt x="34" y="0"/>
                      <a:pt x="34" y="0"/>
                    </a:cubicBezTo>
                    <a:cubicBezTo>
                      <a:pt x="34" y="0"/>
                      <a:pt x="34" y="0"/>
                      <a:pt x="35" y="0"/>
                    </a:cubicBezTo>
                    <a:cubicBezTo>
                      <a:pt x="35" y="0"/>
                      <a:pt x="35" y="0"/>
                      <a:pt x="35" y="0"/>
                    </a:cubicBezTo>
                  </a:path>
                </a:pathLst>
              </a:custGeom>
              <a:solidFill>
                <a:srgbClr val="5A0C17"/>
              </a:solidFill>
              <a:ln>
                <a:noFill/>
              </a:ln>
            </p:spPr>
            <p:txBody>
              <a:bodyPr vert="horz" wrap="square" lIns="91440" tIns="45720" rIns="91440" bIns="45720" numCol="1" anchor="t" anchorCtr="0" compatLnSpc="1"/>
              <a:lstStyle/>
              <a:p>
                <a:endParaRPr lang="zh-CN" altLang="en-US"/>
              </a:p>
            </p:txBody>
          </p:sp>
          <p:sp>
            <p:nvSpPr>
              <p:cNvPr id="1915" name="Freeform 1602"/>
              <p:cNvSpPr>
                <a:spLocks noEditPoints="1"/>
              </p:cNvSpPr>
              <p:nvPr/>
            </p:nvSpPr>
            <p:spPr bwMode="auto">
              <a:xfrm>
                <a:off x="2265" y="3389"/>
                <a:ext cx="92" cy="19"/>
              </a:xfrm>
              <a:custGeom>
                <a:avLst/>
                <a:gdLst>
                  <a:gd name="T0" fmla="*/ 19 w 110"/>
                  <a:gd name="T1" fmla="*/ 14 h 23"/>
                  <a:gd name="T2" fmla="*/ 1 w 110"/>
                  <a:gd name="T3" fmla="*/ 17 h 23"/>
                  <a:gd name="T4" fmla="*/ 0 w 110"/>
                  <a:gd name="T5" fmla="*/ 23 h 23"/>
                  <a:gd name="T6" fmla="*/ 20 w 110"/>
                  <a:gd name="T7" fmla="*/ 19 h 23"/>
                  <a:gd name="T8" fmla="*/ 20 w 110"/>
                  <a:gd name="T9" fmla="*/ 17 h 23"/>
                  <a:gd name="T10" fmla="*/ 19 w 110"/>
                  <a:gd name="T11" fmla="*/ 14 h 23"/>
                  <a:gd name="T12" fmla="*/ 40 w 110"/>
                  <a:gd name="T13" fmla="*/ 10 h 23"/>
                  <a:gd name="T14" fmla="*/ 19 w 110"/>
                  <a:gd name="T15" fmla="*/ 14 h 23"/>
                  <a:gd name="T16" fmla="*/ 21 w 110"/>
                  <a:gd name="T17" fmla="*/ 19 h 23"/>
                  <a:gd name="T18" fmla="*/ 41 w 110"/>
                  <a:gd name="T19" fmla="*/ 14 h 23"/>
                  <a:gd name="T20" fmla="*/ 40 w 110"/>
                  <a:gd name="T21" fmla="*/ 10 h 23"/>
                  <a:gd name="T22" fmla="*/ 62 w 110"/>
                  <a:gd name="T23" fmla="*/ 6 h 23"/>
                  <a:gd name="T24" fmla="*/ 49 w 110"/>
                  <a:gd name="T25" fmla="*/ 8 h 23"/>
                  <a:gd name="T26" fmla="*/ 42 w 110"/>
                  <a:gd name="T27" fmla="*/ 9 h 23"/>
                  <a:gd name="T28" fmla="*/ 44 w 110"/>
                  <a:gd name="T29" fmla="*/ 14 h 23"/>
                  <a:gd name="T30" fmla="*/ 64 w 110"/>
                  <a:gd name="T31" fmla="*/ 10 h 23"/>
                  <a:gd name="T32" fmla="*/ 62 w 110"/>
                  <a:gd name="T33" fmla="*/ 6 h 23"/>
                  <a:gd name="T34" fmla="*/ 87 w 110"/>
                  <a:gd name="T35" fmla="*/ 3 h 23"/>
                  <a:gd name="T36" fmla="*/ 83 w 110"/>
                  <a:gd name="T37" fmla="*/ 4 h 23"/>
                  <a:gd name="T38" fmla="*/ 65 w 110"/>
                  <a:gd name="T39" fmla="*/ 6 h 23"/>
                  <a:gd name="T40" fmla="*/ 67 w 110"/>
                  <a:gd name="T41" fmla="*/ 9 h 23"/>
                  <a:gd name="T42" fmla="*/ 87 w 110"/>
                  <a:gd name="T43" fmla="*/ 5 h 23"/>
                  <a:gd name="T44" fmla="*/ 87 w 110"/>
                  <a:gd name="T45" fmla="*/ 3 h 23"/>
                  <a:gd name="T46" fmla="*/ 110 w 110"/>
                  <a:gd name="T47" fmla="*/ 0 h 23"/>
                  <a:gd name="T48" fmla="*/ 107 w 110"/>
                  <a:gd name="T49" fmla="*/ 0 h 23"/>
                  <a:gd name="T50" fmla="*/ 90 w 110"/>
                  <a:gd name="T51" fmla="*/ 3 h 23"/>
                  <a:gd name="T52" fmla="*/ 90 w 110"/>
                  <a:gd name="T53" fmla="*/ 4 h 23"/>
                  <a:gd name="T54" fmla="*/ 110 w 110"/>
                  <a:gd name="T5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0" h="23">
                    <a:moveTo>
                      <a:pt x="19" y="14"/>
                    </a:moveTo>
                    <a:cubicBezTo>
                      <a:pt x="13" y="15"/>
                      <a:pt x="7" y="16"/>
                      <a:pt x="1" y="17"/>
                    </a:cubicBezTo>
                    <a:cubicBezTo>
                      <a:pt x="1" y="19"/>
                      <a:pt x="0" y="21"/>
                      <a:pt x="0" y="23"/>
                    </a:cubicBezTo>
                    <a:cubicBezTo>
                      <a:pt x="7" y="22"/>
                      <a:pt x="13" y="20"/>
                      <a:pt x="20" y="19"/>
                    </a:cubicBezTo>
                    <a:cubicBezTo>
                      <a:pt x="20" y="18"/>
                      <a:pt x="20" y="18"/>
                      <a:pt x="20" y="17"/>
                    </a:cubicBezTo>
                    <a:cubicBezTo>
                      <a:pt x="19" y="14"/>
                      <a:pt x="19" y="14"/>
                      <a:pt x="19" y="14"/>
                    </a:cubicBezTo>
                    <a:moveTo>
                      <a:pt x="40" y="10"/>
                    </a:moveTo>
                    <a:cubicBezTo>
                      <a:pt x="33" y="11"/>
                      <a:pt x="26" y="12"/>
                      <a:pt x="19" y="14"/>
                    </a:cubicBezTo>
                    <a:cubicBezTo>
                      <a:pt x="19" y="15"/>
                      <a:pt x="20" y="17"/>
                      <a:pt x="21" y="19"/>
                    </a:cubicBezTo>
                    <a:cubicBezTo>
                      <a:pt x="28" y="17"/>
                      <a:pt x="35" y="16"/>
                      <a:pt x="41" y="14"/>
                    </a:cubicBezTo>
                    <a:cubicBezTo>
                      <a:pt x="41" y="13"/>
                      <a:pt x="41" y="11"/>
                      <a:pt x="40" y="10"/>
                    </a:cubicBezTo>
                    <a:moveTo>
                      <a:pt x="62" y="6"/>
                    </a:moveTo>
                    <a:cubicBezTo>
                      <a:pt x="58" y="7"/>
                      <a:pt x="54" y="7"/>
                      <a:pt x="49" y="8"/>
                    </a:cubicBezTo>
                    <a:cubicBezTo>
                      <a:pt x="47" y="8"/>
                      <a:pt x="44" y="9"/>
                      <a:pt x="42" y="9"/>
                    </a:cubicBezTo>
                    <a:cubicBezTo>
                      <a:pt x="43" y="11"/>
                      <a:pt x="43" y="12"/>
                      <a:pt x="44" y="14"/>
                    </a:cubicBezTo>
                    <a:cubicBezTo>
                      <a:pt x="51" y="12"/>
                      <a:pt x="57" y="11"/>
                      <a:pt x="64" y="10"/>
                    </a:cubicBezTo>
                    <a:cubicBezTo>
                      <a:pt x="63" y="8"/>
                      <a:pt x="63" y="7"/>
                      <a:pt x="62" y="6"/>
                    </a:cubicBezTo>
                    <a:moveTo>
                      <a:pt x="87" y="3"/>
                    </a:moveTo>
                    <a:cubicBezTo>
                      <a:pt x="85" y="3"/>
                      <a:pt x="84" y="3"/>
                      <a:pt x="83" y="4"/>
                    </a:cubicBezTo>
                    <a:cubicBezTo>
                      <a:pt x="77" y="4"/>
                      <a:pt x="71" y="5"/>
                      <a:pt x="65" y="6"/>
                    </a:cubicBezTo>
                    <a:cubicBezTo>
                      <a:pt x="66" y="7"/>
                      <a:pt x="66" y="8"/>
                      <a:pt x="67" y="9"/>
                    </a:cubicBezTo>
                    <a:cubicBezTo>
                      <a:pt x="74" y="7"/>
                      <a:pt x="80" y="6"/>
                      <a:pt x="87" y="5"/>
                    </a:cubicBezTo>
                    <a:cubicBezTo>
                      <a:pt x="87" y="4"/>
                      <a:pt x="87" y="4"/>
                      <a:pt x="87" y="3"/>
                    </a:cubicBezTo>
                    <a:moveTo>
                      <a:pt x="110" y="0"/>
                    </a:moveTo>
                    <a:cubicBezTo>
                      <a:pt x="109" y="0"/>
                      <a:pt x="108" y="0"/>
                      <a:pt x="107" y="0"/>
                    </a:cubicBezTo>
                    <a:cubicBezTo>
                      <a:pt x="101" y="1"/>
                      <a:pt x="95" y="2"/>
                      <a:pt x="90" y="3"/>
                    </a:cubicBezTo>
                    <a:cubicBezTo>
                      <a:pt x="90" y="3"/>
                      <a:pt x="90" y="3"/>
                      <a:pt x="90" y="4"/>
                    </a:cubicBezTo>
                    <a:cubicBezTo>
                      <a:pt x="97" y="2"/>
                      <a:pt x="104" y="1"/>
                      <a:pt x="110" y="0"/>
                    </a:cubicBezTo>
                  </a:path>
                </a:pathLst>
              </a:custGeom>
              <a:solidFill>
                <a:srgbClr val="460107"/>
              </a:solidFill>
              <a:ln>
                <a:noFill/>
              </a:ln>
            </p:spPr>
            <p:txBody>
              <a:bodyPr vert="horz" wrap="square" lIns="91440" tIns="45720" rIns="91440" bIns="45720" numCol="1" anchor="t" anchorCtr="0" compatLnSpc="1"/>
              <a:lstStyle/>
              <a:p>
                <a:endParaRPr lang="zh-CN" altLang="en-US"/>
              </a:p>
            </p:txBody>
          </p:sp>
          <p:sp>
            <p:nvSpPr>
              <p:cNvPr id="1916" name="Freeform 1603"/>
              <p:cNvSpPr>
                <a:spLocks noEditPoints="1"/>
              </p:cNvSpPr>
              <p:nvPr/>
            </p:nvSpPr>
            <p:spPr bwMode="auto">
              <a:xfrm>
                <a:off x="2264" y="3407"/>
                <a:ext cx="32" cy="10"/>
              </a:xfrm>
              <a:custGeom>
                <a:avLst/>
                <a:gdLst>
                  <a:gd name="T0" fmla="*/ 11 w 39"/>
                  <a:gd name="T1" fmla="*/ 9 h 12"/>
                  <a:gd name="T2" fmla="*/ 0 w 39"/>
                  <a:gd name="T3" fmla="*/ 10 h 12"/>
                  <a:gd name="T4" fmla="*/ 0 w 39"/>
                  <a:gd name="T5" fmla="*/ 12 h 12"/>
                  <a:gd name="T6" fmla="*/ 1 w 39"/>
                  <a:gd name="T7" fmla="*/ 12 h 12"/>
                  <a:gd name="T8" fmla="*/ 11 w 39"/>
                  <a:gd name="T9" fmla="*/ 9 h 12"/>
                  <a:gd name="T10" fmla="*/ 23 w 39"/>
                  <a:gd name="T11" fmla="*/ 2 h 12"/>
                  <a:gd name="T12" fmla="*/ 10 w 39"/>
                  <a:gd name="T13" fmla="*/ 3 h 12"/>
                  <a:gd name="T14" fmla="*/ 2 w 39"/>
                  <a:gd name="T15" fmla="*/ 3 h 12"/>
                  <a:gd name="T16" fmla="*/ 1 w 39"/>
                  <a:gd name="T17" fmla="*/ 7 h 12"/>
                  <a:gd name="T18" fmla="*/ 24 w 39"/>
                  <a:gd name="T19" fmla="*/ 5 h 12"/>
                  <a:gd name="T20" fmla="*/ 23 w 39"/>
                  <a:gd name="T21" fmla="*/ 2 h 12"/>
                  <a:gd name="T22" fmla="*/ 39 w 39"/>
                  <a:gd name="T23" fmla="*/ 0 h 12"/>
                  <a:gd name="T24" fmla="*/ 25 w 39"/>
                  <a:gd name="T25" fmla="*/ 2 h 12"/>
                  <a:gd name="T26" fmla="*/ 26 w 39"/>
                  <a:gd name="T27" fmla="*/ 4 h 12"/>
                  <a:gd name="T28" fmla="*/ 34 w 39"/>
                  <a:gd name="T29" fmla="*/ 2 h 12"/>
                  <a:gd name="T30" fmla="*/ 39 w 39"/>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12">
                    <a:moveTo>
                      <a:pt x="11" y="9"/>
                    </a:moveTo>
                    <a:cubicBezTo>
                      <a:pt x="7" y="10"/>
                      <a:pt x="4" y="10"/>
                      <a:pt x="0" y="10"/>
                    </a:cubicBezTo>
                    <a:cubicBezTo>
                      <a:pt x="0" y="11"/>
                      <a:pt x="0" y="12"/>
                      <a:pt x="0" y="12"/>
                    </a:cubicBezTo>
                    <a:cubicBezTo>
                      <a:pt x="1" y="12"/>
                      <a:pt x="1" y="12"/>
                      <a:pt x="1" y="12"/>
                    </a:cubicBezTo>
                    <a:cubicBezTo>
                      <a:pt x="4" y="11"/>
                      <a:pt x="7" y="10"/>
                      <a:pt x="11" y="9"/>
                    </a:cubicBezTo>
                    <a:moveTo>
                      <a:pt x="23" y="2"/>
                    </a:moveTo>
                    <a:cubicBezTo>
                      <a:pt x="19" y="2"/>
                      <a:pt x="15" y="2"/>
                      <a:pt x="10" y="3"/>
                    </a:cubicBezTo>
                    <a:cubicBezTo>
                      <a:pt x="7" y="3"/>
                      <a:pt x="5" y="3"/>
                      <a:pt x="2" y="3"/>
                    </a:cubicBezTo>
                    <a:cubicBezTo>
                      <a:pt x="1" y="5"/>
                      <a:pt x="1" y="6"/>
                      <a:pt x="1" y="7"/>
                    </a:cubicBezTo>
                    <a:cubicBezTo>
                      <a:pt x="9" y="6"/>
                      <a:pt x="16" y="6"/>
                      <a:pt x="24" y="5"/>
                    </a:cubicBezTo>
                    <a:cubicBezTo>
                      <a:pt x="24" y="4"/>
                      <a:pt x="24" y="3"/>
                      <a:pt x="23" y="2"/>
                    </a:cubicBezTo>
                    <a:moveTo>
                      <a:pt x="39" y="0"/>
                    </a:moveTo>
                    <a:cubicBezTo>
                      <a:pt x="34" y="1"/>
                      <a:pt x="29" y="1"/>
                      <a:pt x="25" y="2"/>
                    </a:cubicBezTo>
                    <a:cubicBezTo>
                      <a:pt x="25" y="3"/>
                      <a:pt x="26" y="3"/>
                      <a:pt x="26" y="4"/>
                    </a:cubicBezTo>
                    <a:cubicBezTo>
                      <a:pt x="29" y="4"/>
                      <a:pt x="31" y="3"/>
                      <a:pt x="34" y="2"/>
                    </a:cubicBezTo>
                    <a:cubicBezTo>
                      <a:pt x="35" y="1"/>
                      <a:pt x="37" y="1"/>
                      <a:pt x="39" y="0"/>
                    </a:cubicBezTo>
                  </a:path>
                </a:pathLst>
              </a:custGeom>
              <a:solidFill>
                <a:srgbClr val="460107"/>
              </a:solidFill>
              <a:ln>
                <a:noFill/>
              </a:ln>
            </p:spPr>
            <p:txBody>
              <a:bodyPr vert="horz" wrap="square" lIns="91440" tIns="45720" rIns="91440" bIns="45720" numCol="1" anchor="t" anchorCtr="0" compatLnSpc="1"/>
              <a:lstStyle/>
              <a:p>
                <a:endParaRPr lang="zh-CN" altLang="en-US"/>
              </a:p>
            </p:txBody>
          </p:sp>
          <p:sp>
            <p:nvSpPr>
              <p:cNvPr id="1917" name="Freeform 1604"/>
              <p:cNvSpPr>
                <a:spLocks noEditPoints="1"/>
              </p:cNvSpPr>
              <p:nvPr/>
            </p:nvSpPr>
            <p:spPr bwMode="auto">
              <a:xfrm>
                <a:off x="2357" y="3383"/>
                <a:ext cx="26" cy="6"/>
              </a:xfrm>
              <a:custGeom>
                <a:avLst/>
                <a:gdLst>
                  <a:gd name="T0" fmla="*/ 9 w 32"/>
                  <a:gd name="T1" fmla="*/ 5 h 7"/>
                  <a:gd name="T2" fmla="*/ 0 w 32"/>
                  <a:gd name="T3" fmla="*/ 7 h 7"/>
                  <a:gd name="T4" fmla="*/ 9 w 32"/>
                  <a:gd name="T5" fmla="*/ 6 h 7"/>
                  <a:gd name="T6" fmla="*/ 9 w 32"/>
                  <a:gd name="T7" fmla="*/ 5 h 7"/>
                  <a:gd name="T8" fmla="*/ 28 w 32"/>
                  <a:gd name="T9" fmla="*/ 1 h 7"/>
                  <a:gd name="T10" fmla="*/ 11 w 32"/>
                  <a:gd name="T11" fmla="*/ 4 h 7"/>
                  <a:gd name="T12" fmla="*/ 12 w 32"/>
                  <a:gd name="T13" fmla="*/ 5 h 7"/>
                  <a:gd name="T14" fmla="*/ 28 w 32"/>
                  <a:gd name="T15" fmla="*/ 1 h 7"/>
                  <a:gd name="T16" fmla="*/ 28 w 32"/>
                  <a:gd name="T17" fmla="*/ 1 h 7"/>
                  <a:gd name="T18" fmla="*/ 28 w 32"/>
                  <a:gd name="T19" fmla="*/ 1 h 7"/>
                  <a:gd name="T20" fmla="*/ 32 w 32"/>
                  <a:gd name="T21" fmla="*/ 0 h 7"/>
                  <a:gd name="T22" fmla="*/ 31 w 32"/>
                  <a:gd name="T23" fmla="*/ 0 h 7"/>
                  <a:gd name="T24" fmla="*/ 31 w 32"/>
                  <a:gd name="T25" fmla="*/ 0 h 7"/>
                  <a:gd name="T26" fmla="*/ 32 w 32"/>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7">
                    <a:moveTo>
                      <a:pt x="9" y="5"/>
                    </a:moveTo>
                    <a:cubicBezTo>
                      <a:pt x="6" y="5"/>
                      <a:pt x="3" y="6"/>
                      <a:pt x="0" y="7"/>
                    </a:cubicBezTo>
                    <a:cubicBezTo>
                      <a:pt x="3" y="6"/>
                      <a:pt x="6" y="6"/>
                      <a:pt x="9" y="6"/>
                    </a:cubicBezTo>
                    <a:cubicBezTo>
                      <a:pt x="9" y="5"/>
                      <a:pt x="9" y="5"/>
                      <a:pt x="9" y="5"/>
                    </a:cubicBezTo>
                    <a:moveTo>
                      <a:pt x="28" y="1"/>
                    </a:moveTo>
                    <a:cubicBezTo>
                      <a:pt x="23" y="2"/>
                      <a:pt x="17" y="3"/>
                      <a:pt x="11" y="4"/>
                    </a:cubicBezTo>
                    <a:cubicBezTo>
                      <a:pt x="12" y="5"/>
                      <a:pt x="12" y="5"/>
                      <a:pt x="12" y="5"/>
                    </a:cubicBezTo>
                    <a:cubicBezTo>
                      <a:pt x="17" y="4"/>
                      <a:pt x="23" y="3"/>
                      <a:pt x="28" y="1"/>
                    </a:cubicBezTo>
                    <a:cubicBezTo>
                      <a:pt x="28" y="1"/>
                      <a:pt x="28" y="1"/>
                      <a:pt x="28" y="1"/>
                    </a:cubicBezTo>
                    <a:cubicBezTo>
                      <a:pt x="28" y="1"/>
                      <a:pt x="28" y="1"/>
                      <a:pt x="28" y="1"/>
                    </a:cubicBezTo>
                    <a:moveTo>
                      <a:pt x="32" y="0"/>
                    </a:moveTo>
                    <a:cubicBezTo>
                      <a:pt x="31" y="0"/>
                      <a:pt x="31" y="0"/>
                      <a:pt x="31" y="0"/>
                    </a:cubicBezTo>
                    <a:cubicBezTo>
                      <a:pt x="31" y="0"/>
                      <a:pt x="31" y="0"/>
                      <a:pt x="31" y="0"/>
                    </a:cubicBezTo>
                    <a:cubicBezTo>
                      <a:pt x="31" y="0"/>
                      <a:pt x="31" y="0"/>
                      <a:pt x="32" y="0"/>
                    </a:cubicBezTo>
                  </a:path>
                </a:pathLst>
              </a:custGeom>
              <a:solidFill>
                <a:srgbClr val="49070F"/>
              </a:solidFill>
              <a:ln>
                <a:noFill/>
              </a:ln>
            </p:spPr>
            <p:txBody>
              <a:bodyPr vert="horz" wrap="square" lIns="91440" tIns="45720" rIns="91440" bIns="45720" numCol="1" anchor="t" anchorCtr="0" compatLnSpc="1"/>
              <a:lstStyle/>
              <a:p>
                <a:endParaRPr lang="zh-CN" altLang="en-US"/>
              </a:p>
            </p:txBody>
          </p:sp>
          <p:sp>
            <p:nvSpPr>
              <p:cNvPr id="1918" name="Freeform 1605"/>
              <p:cNvSpPr>
                <a:spLocks noEditPoints="1"/>
              </p:cNvSpPr>
              <p:nvPr/>
            </p:nvSpPr>
            <p:spPr bwMode="auto">
              <a:xfrm>
                <a:off x="2265" y="3388"/>
                <a:ext cx="99" cy="22"/>
              </a:xfrm>
              <a:custGeom>
                <a:avLst/>
                <a:gdLst>
                  <a:gd name="T0" fmla="*/ 20 w 119"/>
                  <a:gd name="T1" fmla="*/ 20 h 26"/>
                  <a:gd name="T2" fmla="*/ 0 w 119"/>
                  <a:gd name="T3" fmla="*/ 24 h 26"/>
                  <a:gd name="T4" fmla="*/ 0 w 119"/>
                  <a:gd name="T5" fmla="*/ 26 h 26"/>
                  <a:gd name="T6" fmla="*/ 8 w 119"/>
                  <a:gd name="T7" fmla="*/ 26 h 26"/>
                  <a:gd name="T8" fmla="*/ 21 w 119"/>
                  <a:gd name="T9" fmla="*/ 25 h 26"/>
                  <a:gd name="T10" fmla="*/ 20 w 119"/>
                  <a:gd name="T11" fmla="*/ 20 h 26"/>
                  <a:gd name="T12" fmla="*/ 41 w 119"/>
                  <a:gd name="T13" fmla="*/ 15 h 26"/>
                  <a:gd name="T14" fmla="*/ 21 w 119"/>
                  <a:gd name="T15" fmla="*/ 20 h 26"/>
                  <a:gd name="T16" fmla="*/ 23 w 119"/>
                  <a:gd name="T17" fmla="*/ 25 h 26"/>
                  <a:gd name="T18" fmla="*/ 37 w 119"/>
                  <a:gd name="T19" fmla="*/ 23 h 26"/>
                  <a:gd name="T20" fmla="*/ 43 w 119"/>
                  <a:gd name="T21" fmla="*/ 21 h 26"/>
                  <a:gd name="T22" fmla="*/ 41 w 119"/>
                  <a:gd name="T23" fmla="*/ 15 h 26"/>
                  <a:gd name="T24" fmla="*/ 64 w 119"/>
                  <a:gd name="T25" fmla="*/ 11 h 26"/>
                  <a:gd name="T26" fmla="*/ 44 w 119"/>
                  <a:gd name="T27" fmla="*/ 15 h 26"/>
                  <a:gd name="T28" fmla="*/ 46 w 119"/>
                  <a:gd name="T29" fmla="*/ 20 h 26"/>
                  <a:gd name="T30" fmla="*/ 66 w 119"/>
                  <a:gd name="T31" fmla="*/ 14 h 26"/>
                  <a:gd name="T32" fmla="*/ 64 w 119"/>
                  <a:gd name="T33" fmla="*/ 11 h 26"/>
                  <a:gd name="T34" fmla="*/ 87 w 119"/>
                  <a:gd name="T35" fmla="*/ 6 h 26"/>
                  <a:gd name="T36" fmla="*/ 67 w 119"/>
                  <a:gd name="T37" fmla="*/ 10 h 26"/>
                  <a:gd name="T38" fmla="*/ 69 w 119"/>
                  <a:gd name="T39" fmla="*/ 14 h 26"/>
                  <a:gd name="T40" fmla="*/ 88 w 119"/>
                  <a:gd name="T41" fmla="*/ 8 h 26"/>
                  <a:gd name="T42" fmla="*/ 87 w 119"/>
                  <a:gd name="T43" fmla="*/ 6 h 26"/>
                  <a:gd name="T44" fmla="*/ 119 w 119"/>
                  <a:gd name="T45" fmla="*/ 0 h 26"/>
                  <a:gd name="T46" fmla="*/ 110 w 119"/>
                  <a:gd name="T47" fmla="*/ 1 h 26"/>
                  <a:gd name="T48" fmla="*/ 90 w 119"/>
                  <a:gd name="T49" fmla="*/ 5 h 26"/>
                  <a:gd name="T50" fmla="*/ 91 w 119"/>
                  <a:gd name="T51" fmla="*/ 7 h 26"/>
                  <a:gd name="T52" fmla="*/ 119 w 119"/>
                  <a:gd name="T53" fmla="*/ 0 h 26"/>
                  <a:gd name="T54" fmla="*/ 119 w 119"/>
                  <a:gd name="T5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9" h="26">
                    <a:moveTo>
                      <a:pt x="20" y="20"/>
                    </a:moveTo>
                    <a:cubicBezTo>
                      <a:pt x="13" y="21"/>
                      <a:pt x="7" y="23"/>
                      <a:pt x="0" y="24"/>
                    </a:cubicBezTo>
                    <a:cubicBezTo>
                      <a:pt x="0" y="25"/>
                      <a:pt x="0" y="25"/>
                      <a:pt x="0" y="26"/>
                    </a:cubicBezTo>
                    <a:cubicBezTo>
                      <a:pt x="3" y="26"/>
                      <a:pt x="5" y="26"/>
                      <a:pt x="8" y="26"/>
                    </a:cubicBezTo>
                    <a:cubicBezTo>
                      <a:pt x="13" y="25"/>
                      <a:pt x="17" y="25"/>
                      <a:pt x="21" y="25"/>
                    </a:cubicBezTo>
                    <a:cubicBezTo>
                      <a:pt x="21" y="23"/>
                      <a:pt x="20" y="21"/>
                      <a:pt x="20" y="20"/>
                    </a:cubicBezTo>
                    <a:moveTo>
                      <a:pt x="41" y="15"/>
                    </a:moveTo>
                    <a:cubicBezTo>
                      <a:pt x="35" y="17"/>
                      <a:pt x="28" y="18"/>
                      <a:pt x="21" y="20"/>
                    </a:cubicBezTo>
                    <a:cubicBezTo>
                      <a:pt x="21" y="21"/>
                      <a:pt x="22" y="23"/>
                      <a:pt x="23" y="25"/>
                    </a:cubicBezTo>
                    <a:cubicBezTo>
                      <a:pt x="27" y="24"/>
                      <a:pt x="32" y="24"/>
                      <a:pt x="37" y="23"/>
                    </a:cubicBezTo>
                    <a:cubicBezTo>
                      <a:pt x="39" y="23"/>
                      <a:pt x="41" y="22"/>
                      <a:pt x="43" y="21"/>
                    </a:cubicBezTo>
                    <a:cubicBezTo>
                      <a:pt x="43" y="19"/>
                      <a:pt x="42" y="17"/>
                      <a:pt x="41" y="15"/>
                    </a:cubicBezTo>
                    <a:moveTo>
                      <a:pt x="64" y="11"/>
                    </a:moveTo>
                    <a:cubicBezTo>
                      <a:pt x="57" y="12"/>
                      <a:pt x="51" y="13"/>
                      <a:pt x="44" y="15"/>
                    </a:cubicBezTo>
                    <a:cubicBezTo>
                      <a:pt x="45" y="17"/>
                      <a:pt x="45" y="18"/>
                      <a:pt x="46" y="20"/>
                    </a:cubicBezTo>
                    <a:cubicBezTo>
                      <a:pt x="53" y="18"/>
                      <a:pt x="59" y="16"/>
                      <a:pt x="66" y="14"/>
                    </a:cubicBezTo>
                    <a:cubicBezTo>
                      <a:pt x="65" y="13"/>
                      <a:pt x="65" y="12"/>
                      <a:pt x="64" y="11"/>
                    </a:cubicBezTo>
                    <a:moveTo>
                      <a:pt x="87" y="6"/>
                    </a:moveTo>
                    <a:cubicBezTo>
                      <a:pt x="80" y="7"/>
                      <a:pt x="74" y="8"/>
                      <a:pt x="67" y="10"/>
                    </a:cubicBezTo>
                    <a:cubicBezTo>
                      <a:pt x="67" y="11"/>
                      <a:pt x="68" y="12"/>
                      <a:pt x="69" y="14"/>
                    </a:cubicBezTo>
                    <a:cubicBezTo>
                      <a:pt x="75" y="12"/>
                      <a:pt x="82" y="10"/>
                      <a:pt x="88" y="8"/>
                    </a:cubicBezTo>
                    <a:cubicBezTo>
                      <a:pt x="88" y="7"/>
                      <a:pt x="87" y="6"/>
                      <a:pt x="87" y="6"/>
                    </a:cubicBezTo>
                    <a:moveTo>
                      <a:pt x="119" y="0"/>
                    </a:moveTo>
                    <a:cubicBezTo>
                      <a:pt x="116" y="0"/>
                      <a:pt x="113" y="0"/>
                      <a:pt x="110" y="1"/>
                    </a:cubicBezTo>
                    <a:cubicBezTo>
                      <a:pt x="104" y="2"/>
                      <a:pt x="97" y="3"/>
                      <a:pt x="90" y="5"/>
                    </a:cubicBezTo>
                    <a:cubicBezTo>
                      <a:pt x="90" y="6"/>
                      <a:pt x="91" y="6"/>
                      <a:pt x="91" y="7"/>
                    </a:cubicBezTo>
                    <a:cubicBezTo>
                      <a:pt x="101" y="5"/>
                      <a:pt x="110" y="2"/>
                      <a:pt x="119" y="0"/>
                    </a:cubicBezTo>
                    <a:cubicBezTo>
                      <a:pt x="119" y="0"/>
                      <a:pt x="119" y="0"/>
                      <a:pt x="119" y="0"/>
                    </a:cubicBezTo>
                  </a:path>
                </a:pathLst>
              </a:custGeom>
              <a:solidFill>
                <a:srgbClr val="3A0104"/>
              </a:solidFill>
              <a:ln>
                <a:noFill/>
              </a:ln>
            </p:spPr>
            <p:txBody>
              <a:bodyPr vert="horz" wrap="square" lIns="91440" tIns="45720" rIns="91440" bIns="45720" numCol="1" anchor="t" anchorCtr="0" compatLnSpc="1"/>
              <a:lstStyle/>
              <a:p>
                <a:endParaRPr lang="zh-CN" altLang="en-US"/>
              </a:p>
            </p:txBody>
          </p:sp>
          <p:sp>
            <p:nvSpPr>
              <p:cNvPr id="1919" name="Freeform 1606"/>
              <p:cNvSpPr>
                <a:spLocks noEditPoints="1"/>
              </p:cNvSpPr>
              <p:nvPr/>
            </p:nvSpPr>
            <p:spPr bwMode="auto">
              <a:xfrm>
                <a:off x="2265" y="3401"/>
                <a:ext cx="71" cy="17"/>
              </a:xfrm>
              <a:custGeom>
                <a:avLst/>
                <a:gdLst>
                  <a:gd name="T0" fmla="*/ 24 w 86"/>
                  <a:gd name="T1" fmla="*/ 15 h 20"/>
                  <a:gd name="T2" fmla="*/ 18 w 86"/>
                  <a:gd name="T3" fmla="*/ 15 h 20"/>
                  <a:gd name="T4" fmla="*/ 10 w 86"/>
                  <a:gd name="T5" fmla="*/ 16 h 20"/>
                  <a:gd name="T6" fmla="*/ 0 w 86"/>
                  <a:gd name="T7" fmla="*/ 19 h 20"/>
                  <a:gd name="T8" fmla="*/ 21 w 86"/>
                  <a:gd name="T9" fmla="*/ 20 h 20"/>
                  <a:gd name="T10" fmla="*/ 26 w 86"/>
                  <a:gd name="T11" fmla="*/ 19 h 20"/>
                  <a:gd name="T12" fmla="*/ 24 w 86"/>
                  <a:gd name="T13" fmla="*/ 15 h 20"/>
                  <a:gd name="T14" fmla="*/ 46 w 86"/>
                  <a:gd name="T15" fmla="*/ 12 h 20"/>
                  <a:gd name="T16" fmla="*/ 26 w 86"/>
                  <a:gd name="T17" fmla="*/ 14 h 20"/>
                  <a:gd name="T18" fmla="*/ 28 w 86"/>
                  <a:gd name="T19" fmla="*/ 18 h 20"/>
                  <a:gd name="T20" fmla="*/ 47 w 86"/>
                  <a:gd name="T21" fmla="*/ 13 h 20"/>
                  <a:gd name="T22" fmla="*/ 46 w 86"/>
                  <a:gd name="T23" fmla="*/ 12 h 20"/>
                  <a:gd name="T24" fmla="*/ 51 w 86"/>
                  <a:gd name="T25" fmla="*/ 11 h 20"/>
                  <a:gd name="T26" fmla="*/ 50 w 86"/>
                  <a:gd name="T27" fmla="*/ 11 h 20"/>
                  <a:gd name="T28" fmla="*/ 50 w 86"/>
                  <a:gd name="T29" fmla="*/ 12 h 20"/>
                  <a:gd name="T30" fmla="*/ 51 w 86"/>
                  <a:gd name="T31" fmla="*/ 11 h 20"/>
                  <a:gd name="T32" fmla="*/ 45 w 86"/>
                  <a:gd name="T33" fmla="*/ 6 h 20"/>
                  <a:gd name="T34" fmla="*/ 38 w 86"/>
                  <a:gd name="T35" fmla="*/ 7 h 20"/>
                  <a:gd name="T36" fmla="*/ 33 w 86"/>
                  <a:gd name="T37" fmla="*/ 9 h 20"/>
                  <a:gd name="T38" fmla="*/ 25 w 86"/>
                  <a:gd name="T39" fmla="*/ 11 h 20"/>
                  <a:gd name="T40" fmla="*/ 25 w 86"/>
                  <a:gd name="T41" fmla="*/ 12 h 20"/>
                  <a:gd name="T42" fmla="*/ 45 w 86"/>
                  <a:gd name="T43" fmla="*/ 9 h 20"/>
                  <a:gd name="T44" fmla="*/ 45 w 86"/>
                  <a:gd name="T45" fmla="*/ 6 h 20"/>
                  <a:gd name="T46" fmla="*/ 69 w 86"/>
                  <a:gd name="T47" fmla="*/ 3 h 20"/>
                  <a:gd name="T48" fmla="*/ 48 w 86"/>
                  <a:gd name="T49" fmla="*/ 6 h 20"/>
                  <a:gd name="T50" fmla="*/ 49 w 86"/>
                  <a:gd name="T51" fmla="*/ 9 h 20"/>
                  <a:gd name="T52" fmla="*/ 67 w 86"/>
                  <a:gd name="T53" fmla="*/ 6 h 20"/>
                  <a:gd name="T54" fmla="*/ 70 w 86"/>
                  <a:gd name="T55" fmla="*/ 5 h 20"/>
                  <a:gd name="T56" fmla="*/ 69 w 86"/>
                  <a:gd name="T57" fmla="*/ 3 h 20"/>
                  <a:gd name="T58" fmla="*/ 86 w 86"/>
                  <a:gd name="T59" fmla="*/ 0 h 20"/>
                  <a:gd name="T60" fmla="*/ 72 w 86"/>
                  <a:gd name="T61" fmla="*/ 2 h 20"/>
                  <a:gd name="T62" fmla="*/ 73 w 86"/>
                  <a:gd name="T63" fmla="*/ 4 h 20"/>
                  <a:gd name="T64" fmla="*/ 86 w 86"/>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20">
                    <a:moveTo>
                      <a:pt x="24" y="15"/>
                    </a:moveTo>
                    <a:cubicBezTo>
                      <a:pt x="22" y="15"/>
                      <a:pt x="20" y="15"/>
                      <a:pt x="18" y="15"/>
                    </a:cubicBezTo>
                    <a:cubicBezTo>
                      <a:pt x="15" y="16"/>
                      <a:pt x="12" y="16"/>
                      <a:pt x="10" y="16"/>
                    </a:cubicBezTo>
                    <a:cubicBezTo>
                      <a:pt x="6" y="17"/>
                      <a:pt x="3" y="18"/>
                      <a:pt x="0" y="19"/>
                    </a:cubicBezTo>
                    <a:cubicBezTo>
                      <a:pt x="7" y="20"/>
                      <a:pt x="14" y="20"/>
                      <a:pt x="21" y="20"/>
                    </a:cubicBezTo>
                    <a:cubicBezTo>
                      <a:pt x="22" y="20"/>
                      <a:pt x="24" y="19"/>
                      <a:pt x="26" y="19"/>
                    </a:cubicBezTo>
                    <a:cubicBezTo>
                      <a:pt x="25" y="17"/>
                      <a:pt x="25" y="16"/>
                      <a:pt x="24" y="15"/>
                    </a:cubicBezTo>
                    <a:moveTo>
                      <a:pt x="46" y="12"/>
                    </a:moveTo>
                    <a:cubicBezTo>
                      <a:pt x="40" y="13"/>
                      <a:pt x="33" y="14"/>
                      <a:pt x="26" y="14"/>
                    </a:cubicBezTo>
                    <a:cubicBezTo>
                      <a:pt x="27" y="16"/>
                      <a:pt x="27" y="17"/>
                      <a:pt x="28" y="18"/>
                    </a:cubicBezTo>
                    <a:cubicBezTo>
                      <a:pt x="34" y="16"/>
                      <a:pt x="41" y="15"/>
                      <a:pt x="47" y="13"/>
                    </a:cubicBezTo>
                    <a:cubicBezTo>
                      <a:pt x="47" y="12"/>
                      <a:pt x="46" y="12"/>
                      <a:pt x="46" y="12"/>
                    </a:cubicBezTo>
                    <a:moveTo>
                      <a:pt x="51" y="11"/>
                    </a:moveTo>
                    <a:cubicBezTo>
                      <a:pt x="51" y="11"/>
                      <a:pt x="51" y="11"/>
                      <a:pt x="50" y="11"/>
                    </a:cubicBezTo>
                    <a:cubicBezTo>
                      <a:pt x="50" y="11"/>
                      <a:pt x="50" y="12"/>
                      <a:pt x="50" y="12"/>
                    </a:cubicBezTo>
                    <a:cubicBezTo>
                      <a:pt x="51" y="11"/>
                      <a:pt x="51" y="11"/>
                      <a:pt x="51" y="11"/>
                    </a:cubicBezTo>
                    <a:moveTo>
                      <a:pt x="45" y="6"/>
                    </a:moveTo>
                    <a:cubicBezTo>
                      <a:pt x="42" y="7"/>
                      <a:pt x="40" y="7"/>
                      <a:pt x="38" y="7"/>
                    </a:cubicBezTo>
                    <a:cubicBezTo>
                      <a:pt x="36" y="8"/>
                      <a:pt x="34" y="8"/>
                      <a:pt x="33" y="9"/>
                    </a:cubicBezTo>
                    <a:cubicBezTo>
                      <a:pt x="30" y="10"/>
                      <a:pt x="28" y="11"/>
                      <a:pt x="25" y="11"/>
                    </a:cubicBezTo>
                    <a:cubicBezTo>
                      <a:pt x="25" y="11"/>
                      <a:pt x="25" y="12"/>
                      <a:pt x="25" y="12"/>
                    </a:cubicBezTo>
                    <a:cubicBezTo>
                      <a:pt x="32" y="11"/>
                      <a:pt x="39" y="10"/>
                      <a:pt x="45" y="9"/>
                    </a:cubicBezTo>
                    <a:cubicBezTo>
                      <a:pt x="45" y="8"/>
                      <a:pt x="45" y="7"/>
                      <a:pt x="45" y="6"/>
                    </a:cubicBezTo>
                    <a:moveTo>
                      <a:pt x="69" y="3"/>
                    </a:moveTo>
                    <a:cubicBezTo>
                      <a:pt x="62" y="4"/>
                      <a:pt x="55" y="5"/>
                      <a:pt x="48" y="6"/>
                    </a:cubicBezTo>
                    <a:cubicBezTo>
                      <a:pt x="48" y="7"/>
                      <a:pt x="49" y="8"/>
                      <a:pt x="49" y="9"/>
                    </a:cubicBezTo>
                    <a:cubicBezTo>
                      <a:pt x="55" y="8"/>
                      <a:pt x="61" y="7"/>
                      <a:pt x="67" y="6"/>
                    </a:cubicBezTo>
                    <a:cubicBezTo>
                      <a:pt x="68" y="6"/>
                      <a:pt x="69" y="6"/>
                      <a:pt x="70" y="5"/>
                    </a:cubicBezTo>
                    <a:cubicBezTo>
                      <a:pt x="70" y="5"/>
                      <a:pt x="69" y="4"/>
                      <a:pt x="69" y="3"/>
                    </a:cubicBezTo>
                    <a:moveTo>
                      <a:pt x="86" y="0"/>
                    </a:moveTo>
                    <a:cubicBezTo>
                      <a:pt x="81" y="1"/>
                      <a:pt x="77" y="2"/>
                      <a:pt x="72" y="2"/>
                    </a:cubicBezTo>
                    <a:cubicBezTo>
                      <a:pt x="72" y="3"/>
                      <a:pt x="73" y="4"/>
                      <a:pt x="73" y="4"/>
                    </a:cubicBezTo>
                    <a:cubicBezTo>
                      <a:pt x="77" y="3"/>
                      <a:pt x="82" y="1"/>
                      <a:pt x="86" y="0"/>
                    </a:cubicBezTo>
                  </a:path>
                </a:pathLst>
              </a:custGeom>
              <a:solidFill>
                <a:srgbClr val="3A0104"/>
              </a:solidFill>
              <a:ln>
                <a:noFill/>
              </a:ln>
            </p:spPr>
            <p:txBody>
              <a:bodyPr vert="horz" wrap="square" lIns="91440" tIns="45720" rIns="91440" bIns="45720" numCol="1" anchor="t" anchorCtr="0" compatLnSpc="1"/>
              <a:lstStyle/>
              <a:p>
                <a:endParaRPr lang="zh-CN" altLang="en-US"/>
              </a:p>
            </p:txBody>
          </p:sp>
          <p:sp>
            <p:nvSpPr>
              <p:cNvPr id="1920" name="Freeform 1607"/>
              <p:cNvSpPr/>
              <p:nvPr/>
            </p:nvSpPr>
            <p:spPr bwMode="auto">
              <a:xfrm>
                <a:off x="2367" y="3384"/>
                <a:ext cx="13" cy="3"/>
              </a:xfrm>
              <a:custGeom>
                <a:avLst/>
                <a:gdLst>
                  <a:gd name="T0" fmla="*/ 16 w 16"/>
                  <a:gd name="T1" fmla="*/ 0 h 4"/>
                  <a:gd name="T2" fmla="*/ 0 w 16"/>
                  <a:gd name="T3" fmla="*/ 4 h 4"/>
                  <a:gd name="T4" fmla="*/ 0 w 16"/>
                  <a:gd name="T5" fmla="*/ 4 h 4"/>
                  <a:gd name="T6" fmla="*/ 9 w 16"/>
                  <a:gd name="T7" fmla="*/ 3 h 4"/>
                  <a:gd name="T8" fmla="*/ 16 w 16"/>
                  <a:gd name="T9" fmla="*/ 0 h 4"/>
                </a:gdLst>
                <a:ahLst/>
                <a:cxnLst>
                  <a:cxn ang="0">
                    <a:pos x="T0" y="T1"/>
                  </a:cxn>
                  <a:cxn ang="0">
                    <a:pos x="T2" y="T3"/>
                  </a:cxn>
                  <a:cxn ang="0">
                    <a:pos x="T4" y="T5"/>
                  </a:cxn>
                  <a:cxn ang="0">
                    <a:pos x="T6" y="T7"/>
                  </a:cxn>
                  <a:cxn ang="0">
                    <a:pos x="T8" y="T9"/>
                  </a:cxn>
                </a:cxnLst>
                <a:rect l="0" t="0" r="r" b="b"/>
                <a:pathLst>
                  <a:path w="16" h="4">
                    <a:moveTo>
                      <a:pt x="16" y="0"/>
                    </a:moveTo>
                    <a:cubicBezTo>
                      <a:pt x="11" y="2"/>
                      <a:pt x="5" y="3"/>
                      <a:pt x="0" y="4"/>
                    </a:cubicBezTo>
                    <a:cubicBezTo>
                      <a:pt x="0" y="4"/>
                      <a:pt x="0" y="4"/>
                      <a:pt x="0" y="4"/>
                    </a:cubicBezTo>
                    <a:cubicBezTo>
                      <a:pt x="3" y="4"/>
                      <a:pt x="6" y="4"/>
                      <a:pt x="9" y="3"/>
                    </a:cubicBezTo>
                    <a:cubicBezTo>
                      <a:pt x="12" y="2"/>
                      <a:pt x="14" y="1"/>
                      <a:pt x="16" y="0"/>
                    </a:cubicBezTo>
                  </a:path>
                </a:pathLst>
              </a:custGeom>
              <a:solidFill>
                <a:srgbClr val="3D040A"/>
              </a:solidFill>
              <a:ln>
                <a:noFill/>
              </a:ln>
            </p:spPr>
            <p:txBody>
              <a:bodyPr vert="horz" wrap="square" lIns="91440" tIns="45720" rIns="91440" bIns="45720" numCol="1" anchor="t" anchorCtr="0" compatLnSpc="1"/>
              <a:lstStyle/>
              <a:p>
                <a:endParaRPr lang="zh-CN" altLang="en-US"/>
              </a:p>
            </p:txBody>
          </p:sp>
          <p:sp>
            <p:nvSpPr>
              <p:cNvPr id="1921" name="Freeform 1608"/>
              <p:cNvSpPr>
                <a:spLocks noEditPoints="1"/>
              </p:cNvSpPr>
              <p:nvPr/>
            </p:nvSpPr>
            <p:spPr bwMode="auto">
              <a:xfrm>
                <a:off x="2296" y="3386"/>
                <a:ext cx="78" cy="21"/>
              </a:xfrm>
              <a:custGeom>
                <a:avLst/>
                <a:gdLst>
                  <a:gd name="T0" fmla="*/ 6 w 94"/>
                  <a:gd name="T1" fmla="*/ 23 h 25"/>
                  <a:gd name="T2" fmla="*/ 0 w 94"/>
                  <a:gd name="T3" fmla="*/ 25 h 25"/>
                  <a:gd name="T4" fmla="*/ 7 w 94"/>
                  <a:gd name="T5" fmla="*/ 24 h 25"/>
                  <a:gd name="T6" fmla="*/ 6 w 94"/>
                  <a:gd name="T7" fmla="*/ 23 h 25"/>
                  <a:gd name="T8" fmla="*/ 29 w 94"/>
                  <a:gd name="T9" fmla="*/ 16 h 25"/>
                  <a:gd name="T10" fmla="*/ 9 w 94"/>
                  <a:gd name="T11" fmla="*/ 22 h 25"/>
                  <a:gd name="T12" fmla="*/ 10 w 94"/>
                  <a:gd name="T13" fmla="*/ 24 h 25"/>
                  <a:gd name="T14" fmla="*/ 31 w 94"/>
                  <a:gd name="T15" fmla="*/ 21 h 25"/>
                  <a:gd name="T16" fmla="*/ 29 w 94"/>
                  <a:gd name="T17" fmla="*/ 16 h 25"/>
                  <a:gd name="T18" fmla="*/ 51 w 94"/>
                  <a:gd name="T19" fmla="*/ 10 h 25"/>
                  <a:gd name="T20" fmla="*/ 32 w 94"/>
                  <a:gd name="T21" fmla="*/ 16 h 25"/>
                  <a:gd name="T22" fmla="*/ 34 w 94"/>
                  <a:gd name="T23" fmla="*/ 20 h 25"/>
                  <a:gd name="T24" fmla="*/ 48 w 94"/>
                  <a:gd name="T25" fmla="*/ 18 h 25"/>
                  <a:gd name="T26" fmla="*/ 53 w 94"/>
                  <a:gd name="T27" fmla="*/ 16 h 25"/>
                  <a:gd name="T28" fmla="*/ 51 w 94"/>
                  <a:gd name="T29" fmla="*/ 10 h 25"/>
                  <a:gd name="T30" fmla="*/ 82 w 94"/>
                  <a:gd name="T31" fmla="*/ 2 h 25"/>
                  <a:gd name="T32" fmla="*/ 54 w 94"/>
                  <a:gd name="T33" fmla="*/ 9 h 25"/>
                  <a:gd name="T34" fmla="*/ 57 w 94"/>
                  <a:gd name="T35" fmla="*/ 15 h 25"/>
                  <a:gd name="T36" fmla="*/ 83 w 94"/>
                  <a:gd name="T37" fmla="*/ 5 h 25"/>
                  <a:gd name="T38" fmla="*/ 82 w 94"/>
                  <a:gd name="T39" fmla="*/ 2 h 25"/>
                  <a:gd name="T40" fmla="*/ 94 w 94"/>
                  <a:gd name="T41" fmla="*/ 0 h 25"/>
                  <a:gd name="T42" fmla="*/ 85 w 94"/>
                  <a:gd name="T43" fmla="*/ 1 h 25"/>
                  <a:gd name="T44" fmla="*/ 86 w 94"/>
                  <a:gd name="T45" fmla="*/ 4 h 25"/>
                  <a:gd name="T46" fmla="*/ 94 w 94"/>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25">
                    <a:moveTo>
                      <a:pt x="6" y="23"/>
                    </a:moveTo>
                    <a:cubicBezTo>
                      <a:pt x="4" y="24"/>
                      <a:pt x="2" y="25"/>
                      <a:pt x="0" y="25"/>
                    </a:cubicBezTo>
                    <a:cubicBezTo>
                      <a:pt x="2" y="25"/>
                      <a:pt x="4" y="25"/>
                      <a:pt x="7" y="24"/>
                    </a:cubicBezTo>
                    <a:cubicBezTo>
                      <a:pt x="6" y="24"/>
                      <a:pt x="6" y="24"/>
                      <a:pt x="6" y="23"/>
                    </a:cubicBezTo>
                    <a:moveTo>
                      <a:pt x="29" y="16"/>
                    </a:moveTo>
                    <a:cubicBezTo>
                      <a:pt x="22" y="18"/>
                      <a:pt x="16" y="20"/>
                      <a:pt x="9" y="22"/>
                    </a:cubicBezTo>
                    <a:cubicBezTo>
                      <a:pt x="9" y="23"/>
                      <a:pt x="10" y="23"/>
                      <a:pt x="10" y="24"/>
                    </a:cubicBezTo>
                    <a:cubicBezTo>
                      <a:pt x="17" y="23"/>
                      <a:pt x="24" y="22"/>
                      <a:pt x="31" y="21"/>
                    </a:cubicBezTo>
                    <a:cubicBezTo>
                      <a:pt x="30" y="19"/>
                      <a:pt x="29" y="18"/>
                      <a:pt x="29" y="16"/>
                    </a:cubicBezTo>
                    <a:moveTo>
                      <a:pt x="51" y="10"/>
                    </a:moveTo>
                    <a:cubicBezTo>
                      <a:pt x="45" y="12"/>
                      <a:pt x="38" y="14"/>
                      <a:pt x="32" y="16"/>
                    </a:cubicBezTo>
                    <a:cubicBezTo>
                      <a:pt x="32" y="17"/>
                      <a:pt x="33" y="19"/>
                      <a:pt x="34" y="20"/>
                    </a:cubicBezTo>
                    <a:cubicBezTo>
                      <a:pt x="39" y="20"/>
                      <a:pt x="43" y="19"/>
                      <a:pt x="48" y="18"/>
                    </a:cubicBezTo>
                    <a:cubicBezTo>
                      <a:pt x="50" y="17"/>
                      <a:pt x="51" y="17"/>
                      <a:pt x="53" y="16"/>
                    </a:cubicBezTo>
                    <a:cubicBezTo>
                      <a:pt x="52" y="14"/>
                      <a:pt x="52" y="12"/>
                      <a:pt x="51" y="10"/>
                    </a:cubicBezTo>
                    <a:moveTo>
                      <a:pt x="82" y="2"/>
                    </a:moveTo>
                    <a:cubicBezTo>
                      <a:pt x="73" y="4"/>
                      <a:pt x="64" y="7"/>
                      <a:pt x="54" y="9"/>
                    </a:cubicBezTo>
                    <a:cubicBezTo>
                      <a:pt x="55" y="11"/>
                      <a:pt x="56" y="13"/>
                      <a:pt x="57" y="15"/>
                    </a:cubicBezTo>
                    <a:cubicBezTo>
                      <a:pt x="66" y="12"/>
                      <a:pt x="74" y="8"/>
                      <a:pt x="83" y="5"/>
                    </a:cubicBezTo>
                    <a:cubicBezTo>
                      <a:pt x="83" y="4"/>
                      <a:pt x="82" y="3"/>
                      <a:pt x="82" y="2"/>
                    </a:cubicBezTo>
                    <a:moveTo>
                      <a:pt x="94" y="0"/>
                    </a:moveTo>
                    <a:cubicBezTo>
                      <a:pt x="91" y="1"/>
                      <a:pt x="88" y="1"/>
                      <a:pt x="85" y="1"/>
                    </a:cubicBezTo>
                    <a:cubicBezTo>
                      <a:pt x="85" y="2"/>
                      <a:pt x="85" y="3"/>
                      <a:pt x="86" y="4"/>
                    </a:cubicBezTo>
                    <a:cubicBezTo>
                      <a:pt x="89" y="3"/>
                      <a:pt x="91" y="2"/>
                      <a:pt x="94" y="0"/>
                    </a:cubicBezTo>
                  </a:path>
                </a:pathLst>
              </a:custGeom>
              <a:solidFill>
                <a:srgbClr val="2F0102"/>
              </a:solidFill>
              <a:ln>
                <a:noFill/>
              </a:ln>
            </p:spPr>
            <p:txBody>
              <a:bodyPr vert="horz" wrap="square" lIns="91440" tIns="45720" rIns="91440" bIns="45720" numCol="1" anchor="t" anchorCtr="0" compatLnSpc="1"/>
              <a:lstStyle/>
              <a:p>
                <a:endParaRPr lang="zh-CN" altLang="en-US"/>
              </a:p>
            </p:txBody>
          </p:sp>
          <p:sp>
            <p:nvSpPr>
              <p:cNvPr id="1922" name="Freeform 1609"/>
              <p:cNvSpPr>
                <a:spLocks noEditPoints="1"/>
              </p:cNvSpPr>
              <p:nvPr/>
            </p:nvSpPr>
            <p:spPr bwMode="auto">
              <a:xfrm>
                <a:off x="2409" y="3369"/>
                <a:ext cx="23" cy="7"/>
              </a:xfrm>
              <a:custGeom>
                <a:avLst/>
                <a:gdLst>
                  <a:gd name="T0" fmla="*/ 12 w 28"/>
                  <a:gd name="T1" fmla="*/ 2 h 9"/>
                  <a:gd name="T2" fmla="*/ 7 w 28"/>
                  <a:gd name="T3" fmla="*/ 3 h 9"/>
                  <a:gd name="T4" fmla="*/ 0 w 28"/>
                  <a:gd name="T5" fmla="*/ 9 h 9"/>
                  <a:gd name="T6" fmla="*/ 13 w 28"/>
                  <a:gd name="T7" fmla="*/ 5 h 9"/>
                  <a:gd name="T8" fmla="*/ 12 w 28"/>
                  <a:gd name="T9" fmla="*/ 2 h 9"/>
                  <a:gd name="T10" fmla="*/ 28 w 28"/>
                  <a:gd name="T11" fmla="*/ 0 h 9"/>
                  <a:gd name="T12" fmla="*/ 20 w 28"/>
                  <a:gd name="T13" fmla="*/ 0 h 9"/>
                  <a:gd name="T14" fmla="*/ 13 w 28"/>
                  <a:gd name="T15" fmla="*/ 2 h 9"/>
                  <a:gd name="T16" fmla="*/ 15 w 28"/>
                  <a:gd name="T17" fmla="*/ 5 h 9"/>
                  <a:gd name="T18" fmla="*/ 28 w 28"/>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12" y="2"/>
                    </a:moveTo>
                    <a:cubicBezTo>
                      <a:pt x="10" y="2"/>
                      <a:pt x="9" y="2"/>
                      <a:pt x="7" y="3"/>
                    </a:cubicBezTo>
                    <a:cubicBezTo>
                      <a:pt x="6" y="5"/>
                      <a:pt x="3" y="7"/>
                      <a:pt x="0" y="9"/>
                    </a:cubicBezTo>
                    <a:cubicBezTo>
                      <a:pt x="4" y="8"/>
                      <a:pt x="9" y="6"/>
                      <a:pt x="13" y="5"/>
                    </a:cubicBezTo>
                    <a:cubicBezTo>
                      <a:pt x="13" y="4"/>
                      <a:pt x="12" y="3"/>
                      <a:pt x="12" y="2"/>
                    </a:cubicBezTo>
                    <a:moveTo>
                      <a:pt x="28" y="0"/>
                    </a:moveTo>
                    <a:cubicBezTo>
                      <a:pt x="26" y="0"/>
                      <a:pt x="23" y="0"/>
                      <a:pt x="20" y="0"/>
                    </a:cubicBezTo>
                    <a:cubicBezTo>
                      <a:pt x="18" y="1"/>
                      <a:pt x="16" y="1"/>
                      <a:pt x="13" y="2"/>
                    </a:cubicBezTo>
                    <a:cubicBezTo>
                      <a:pt x="14" y="3"/>
                      <a:pt x="14" y="4"/>
                      <a:pt x="15" y="5"/>
                    </a:cubicBezTo>
                    <a:cubicBezTo>
                      <a:pt x="19" y="3"/>
                      <a:pt x="24" y="2"/>
                      <a:pt x="28" y="0"/>
                    </a:cubicBezTo>
                  </a:path>
                </a:pathLst>
              </a:custGeom>
              <a:solidFill>
                <a:srgbClr val="6F1321"/>
              </a:solidFill>
              <a:ln>
                <a:noFill/>
              </a:ln>
            </p:spPr>
            <p:txBody>
              <a:bodyPr vert="horz" wrap="square" lIns="91440" tIns="45720" rIns="91440" bIns="45720" numCol="1" anchor="t" anchorCtr="0" compatLnSpc="1"/>
              <a:lstStyle/>
              <a:p>
                <a:endParaRPr lang="zh-CN" altLang="en-US"/>
              </a:p>
            </p:txBody>
          </p:sp>
          <p:sp>
            <p:nvSpPr>
              <p:cNvPr id="1923" name="Freeform 1610"/>
              <p:cNvSpPr>
                <a:spLocks noEditPoints="1"/>
              </p:cNvSpPr>
              <p:nvPr/>
            </p:nvSpPr>
            <p:spPr bwMode="auto">
              <a:xfrm>
                <a:off x="2383" y="3371"/>
                <a:ext cx="32" cy="12"/>
              </a:xfrm>
              <a:custGeom>
                <a:avLst/>
                <a:gdLst>
                  <a:gd name="T0" fmla="*/ 20 w 38"/>
                  <a:gd name="T1" fmla="*/ 5 h 14"/>
                  <a:gd name="T2" fmla="*/ 0 w 38"/>
                  <a:gd name="T3" fmla="*/ 14 h 14"/>
                  <a:gd name="T4" fmla="*/ 21 w 38"/>
                  <a:gd name="T5" fmla="*/ 9 h 14"/>
                  <a:gd name="T6" fmla="*/ 20 w 38"/>
                  <a:gd name="T7" fmla="*/ 5 h 14"/>
                  <a:gd name="T8" fmla="*/ 38 w 38"/>
                  <a:gd name="T9" fmla="*/ 0 h 14"/>
                  <a:gd name="T10" fmla="*/ 27 w 38"/>
                  <a:gd name="T11" fmla="*/ 2 h 14"/>
                  <a:gd name="T12" fmla="*/ 21 w 38"/>
                  <a:gd name="T13" fmla="*/ 4 h 14"/>
                  <a:gd name="T14" fmla="*/ 23 w 38"/>
                  <a:gd name="T15" fmla="*/ 8 h 14"/>
                  <a:gd name="T16" fmla="*/ 31 w 38"/>
                  <a:gd name="T17" fmla="*/ 6 h 14"/>
                  <a:gd name="T18" fmla="*/ 38 w 38"/>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4">
                    <a:moveTo>
                      <a:pt x="20" y="5"/>
                    </a:moveTo>
                    <a:cubicBezTo>
                      <a:pt x="14" y="8"/>
                      <a:pt x="7" y="11"/>
                      <a:pt x="0" y="14"/>
                    </a:cubicBezTo>
                    <a:cubicBezTo>
                      <a:pt x="7" y="12"/>
                      <a:pt x="14" y="11"/>
                      <a:pt x="21" y="9"/>
                    </a:cubicBezTo>
                    <a:cubicBezTo>
                      <a:pt x="21" y="7"/>
                      <a:pt x="20" y="6"/>
                      <a:pt x="20" y="5"/>
                    </a:cubicBezTo>
                    <a:moveTo>
                      <a:pt x="38" y="0"/>
                    </a:moveTo>
                    <a:cubicBezTo>
                      <a:pt x="34" y="0"/>
                      <a:pt x="31" y="1"/>
                      <a:pt x="27" y="2"/>
                    </a:cubicBezTo>
                    <a:cubicBezTo>
                      <a:pt x="25" y="3"/>
                      <a:pt x="23" y="4"/>
                      <a:pt x="21" y="4"/>
                    </a:cubicBezTo>
                    <a:cubicBezTo>
                      <a:pt x="22" y="6"/>
                      <a:pt x="22" y="7"/>
                      <a:pt x="23" y="8"/>
                    </a:cubicBezTo>
                    <a:cubicBezTo>
                      <a:pt x="25" y="7"/>
                      <a:pt x="28" y="7"/>
                      <a:pt x="31" y="6"/>
                    </a:cubicBezTo>
                    <a:cubicBezTo>
                      <a:pt x="34" y="4"/>
                      <a:pt x="37" y="2"/>
                      <a:pt x="38" y="0"/>
                    </a:cubicBezTo>
                  </a:path>
                </a:pathLst>
              </a:custGeom>
              <a:solidFill>
                <a:srgbClr val="5A0C17"/>
              </a:solidFill>
              <a:ln>
                <a:noFill/>
              </a:ln>
            </p:spPr>
            <p:txBody>
              <a:bodyPr vert="horz" wrap="square" lIns="91440" tIns="45720" rIns="91440" bIns="45720" numCol="1" anchor="t" anchorCtr="0" compatLnSpc="1"/>
              <a:lstStyle/>
              <a:p>
                <a:endParaRPr lang="zh-CN" altLang="en-US"/>
              </a:p>
            </p:txBody>
          </p:sp>
          <p:sp>
            <p:nvSpPr>
              <p:cNvPr id="1924" name="Freeform 1611"/>
              <p:cNvSpPr>
                <a:spLocks noEditPoints="1"/>
              </p:cNvSpPr>
              <p:nvPr/>
            </p:nvSpPr>
            <p:spPr bwMode="auto">
              <a:xfrm>
                <a:off x="2321" y="3373"/>
                <a:ext cx="85" cy="19"/>
              </a:xfrm>
              <a:custGeom>
                <a:avLst/>
                <a:gdLst>
                  <a:gd name="T0" fmla="*/ 18 w 102"/>
                  <a:gd name="T1" fmla="*/ 19 h 23"/>
                  <a:gd name="T2" fmla="*/ 0 w 102"/>
                  <a:gd name="T3" fmla="*/ 23 h 23"/>
                  <a:gd name="T4" fmla="*/ 19 w 102"/>
                  <a:gd name="T5" fmla="*/ 21 h 23"/>
                  <a:gd name="T6" fmla="*/ 18 w 102"/>
                  <a:gd name="T7" fmla="*/ 19 h 23"/>
                  <a:gd name="T8" fmla="*/ 50 w 102"/>
                  <a:gd name="T9" fmla="*/ 11 h 23"/>
                  <a:gd name="T10" fmla="*/ 35 w 102"/>
                  <a:gd name="T11" fmla="*/ 15 h 23"/>
                  <a:gd name="T12" fmla="*/ 21 w 102"/>
                  <a:gd name="T13" fmla="*/ 18 h 23"/>
                  <a:gd name="T14" fmla="*/ 22 w 102"/>
                  <a:gd name="T15" fmla="*/ 21 h 23"/>
                  <a:gd name="T16" fmla="*/ 40 w 102"/>
                  <a:gd name="T17" fmla="*/ 19 h 23"/>
                  <a:gd name="T18" fmla="*/ 52 w 102"/>
                  <a:gd name="T19" fmla="*/ 17 h 23"/>
                  <a:gd name="T20" fmla="*/ 50 w 102"/>
                  <a:gd name="T21" fmla="*/ 11 h 23"/>
                  <a:gd name="T22" fmla="*/ 70 w 102"/>
                  <a:gd name="T23" fmla="*/ 6 h 23"/>
                  <a:gd name="T24" fmla="*/ 68 w 102"/>
                  <a:gd name="T25" fmla="*/ 6 h 23"/>
                  <a:gd name="T26" fmla="*/ 53 w 102"/>
                  <a:gd name="T27" fmla="*/ 10 h 23"/>
                  <a:gd name="T28" fmla="*/ 54 w 102"/>
                  <a:gd name="T29" fmla="*/ 16 h 23"/>
                  <a:gd name="T30" fmla="*/ 71 w 102"/>
                  <a:gd name="T31" fmla="*/ 13 h 23"/>
                  <a:gd name="T32" fmla="*/ 70 w 102"/>
                  <a:gd name="T33" fmla="*/ 6 h 23"/>
                  <a:gd name="T34" fmla="*/ 95 w 102"/>
                  <a:gd name="T35" fmla="*/ 1 h 23"/>
                  <a:gd name="T36" fmla="*/ 72 w 102"/>
                  <a:gd name="T37" fmla="*/ 5 h 23"/>
                  <a:gd name="T38" fmla="*/ 74 w 102"/>
                  <a:gd name="T39" fmla="*/ 12 h 23"/>
                  <a:gd name="T40" fmla="*/ 75 w 102"/>
                  <a:gd name="T41" fmla="*/ 12 h 23"/>
                  <a:gd name="T42" fmla="*/ 95 w 102"/>
                  <a:gd name="T43" fmla="*/ 3 h 23"/>
                  <a:gd name="T44" fmla="*/ 95 w 102"/>
                  <a:gd name="T45" fmla="*/ 1 h 23"/>
                  <a:gd name="T46" fmla="*/ 102 w 102"/>
                  <a:gd name="T47" fmla="*/ 0 h 23"/>
                  <a:gd name="T48" fmla="*/ 96 w 102"/>
                  <a:gd name="T49" fmla="*/ 1 h 23"/>
                  <a:gd name="T50" fmla="*/ 96 w 102"/>
                  <a:gd name="T51" fmla="*/ 2 h 23"/>
                  <a:gd name="T52" fmla="*/ 102 w 102"/>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23">
                    <a:moveTo>
                      <a:pt x="18" y="19"/>
                    </a:moveTo>
                    <a:cubicBezTo>
                      <a:pt x="12" y="20"/>
                      <a:pt x="6" y="22"/>
                      <a:pt x="0" y="23"/>
                    </a:cubicBezTo>
                    <a:cubicBezTo>
                      <a:pt x="6" y="22"/>
                      <a:pt x="13" y="22"/>
                      <a:pt x="19" y="21"/>
                    </a:cubicBezTo>
                    <a:cubicBezTo>
                      <a:pt x="19" y="20"/>
                      <a:pt x="19" y="19"/>
                      <a:pt x="18" y="19"/>
                    </a:cubicBezTo>
                    <a:moveTo>
                      <a:pt x="50" y="11"/>
                    </a:moveTo>
                    <a:cubicBezTo>
                      <a:pt x="45" y="12"/>
                      <a:pt x="40" y="13"/>
                      <a:pt x="35" y="15"/>
                    </a:cubicBezTo>
                    <a:cubicBezTo>
                      <a:pt x="30" y="16"/>
                      <a:pt x="25" y="17"/>
                      <a:pt x="21" y="18"/>
                    </a:cubicBezTo>
                    <a:cubicBezTo>
                      <a:pt x="21" y="19"/>
                      <a:pt x="22" y="20"/>
                      <a:pt x="22" y="21"/>
                    </a:cubicBezTo>
                    <a:cubicBezTo>
                      <a:pt x="28" y="20"/>
                      <a:pt x="34" y="20"/>
                      <a:pt x="40" y="19"/>
                    </a:cubicBezTo>
                    <a:cubicBezTo>
                      <a:pt x="44" y="18"/>
                      <a:pt x="48" y="18"/>
                      <a:pt x="52" y="17"/>
                    </a:cubicBezTo>
                    <a:cubicBezTo>
                      <a:pt x="51" y="15"/>
                      <a:pt x="51" y="13"/>
                      <a:pt x="50" y="11"/>
                    </a:cubicBezTo>
                    <a:moveTo>
                      <a:pt x="70" y="6"/>
                    </a:moveTo>
                    <a:cubicBezTo>
                      <a:pt x="69" y="6"/>
                      <a:pt x="68" y="6"/>
                      <a:pt x="68" y="6"/>
                    </a:cubicBezTo>
                    <a:cubicBezTo>
                      <a:pt x="63" y="7"/>
                      <a:pt x="58" y="9"/>
                      <a:pt x="53" y="10"/>
                    </a:cubicBezTo>
                    <a:cubicBezTo>
                      <a:pt x="53" y="12"/>
                      <a:pt x="54" y="14"/>
                      <a:pt x="54" y="16"/>
                    </a:cubicBezTo>
                    <a:cubicBezTo>
                      <a:pt x="60" y="15"/>
                      <a:pt x="66" y="14"/>
                      <a:pt x="71" y="13"/>
                    </a:cubicBezTo>
                    <a:cubicBezTo>
                      <a:pt x="71" y="10"/>
                      <a:pt x="70" y="8"/>
                      <a:pt x="70" y="6"/>
                    </a:cubicBezTo>
                    <a:moveTo>
                      <a:pt x="95" y="1"/>
                    </a:moveTo>
                    <a:cubicBezTo>
                      <a:pt x="87" y="2"/>
                      <a:pt x="79" y="4"/>
                      <a:pt x="72" y="5"/>
                    </a:cubicBezTo>
                    <a:cubicBezTo>
                      <a:pt x="72" y="8"/>
                      <a:pt x="73" y="10"/>
                      <a:pt x="74" y="12"/>
                    </a:cubicBezTo>
                    <a:cubicBezTo>
                      <a:pt x="74" y="12"/>
                      <a:pt x="74" y="12"/>
                      <a:pt x="75" y="12"/>
                    </a:cubicBezTo>
                    <a:cubicBezTo>
                      <a:pt x="82" y="9"/>
                      <a:pt x="89" y="6"/>
                      <a:pt x="95" y="3"/>
                    </a:cubicBezTo>
                    <a:cubicBezTo>
                      <a:pt x="95" y="2"/>
                      <a:pt x="95" y="2"/>
                      <a:pt x="95" y="1"/>
                    </a:cubicBezTo>
                    <a:moveTo>
                      <a:pt x="102" y="0"/>
                    </a:moveTo>
                    <a:cubicBezTo>
                      <a:pt x="100" y="0"/>
                      <a:pt x="98" y="1"/>
                      <a:pt x="96" y="1"/>
                    </a:cubicBezTo>
                    <a:cubicBezTo>
                      <a:pt x="96" y="1"/>
                      <a:pt x="96" y="2"/>
                      <a:pt x="96" y="2"/>
                    </a:cubicBezTo>
                    <a:cubicBezTo>
                      <a:pt x="98" y="2"/>
                      <a:pt x="100" y="1"/>
                      <a:pt x="102" y="0"/>
                    </a:cubicBezTo>
                  </a:path>
                </a:pathLst>
              </a:custGeom>
              <a:solidFill>
                <a:srgbClr val="49070F"/>
              </a:solidFill>
              <a:ln>
                <a:noFill/>
              </a:ln>
            </p:spPr>
            <p:txBody>
              <a:bodyPr vert="horz" wrap="square" lIns="91440" tIns="45720" rIns="91440" bIns="45720" numCol="1" anchor="t" anchorCtr="0" compatLnSpc="1"/>
              <a:lstStyle/>
              <a:p>
                <a:endParaRPr lang="zh-CN" altLang="en-US"/>
              </a:p>
            </p:txBody>
          </p:sp>
        </p:grpSp>
        <p:grpSp>
          <p:nvGrpSpPr>
            <p:cNvPr id="45" name="Group 1813"/>
            <p:cNvGrpSpPr/>
            <p:nvPr/>
          </p:nvGrpSpPr>
          <p:grpSpPr>
            <a:xfrm>
              <a:off x="2254" y="3041"/>
              <a:ext cx="2716" cy="661"/>
              <a:chOff x="2254" y="3041"/>
              <a:chExt cx="2716" cy="661"/>
            </a:xfrm>
          </p:grpSpPr>
          <p:sp>
            <p:nvSpPr>
              <p:cNvPr id="1525" name="Freeform 1613"/>
              <p:cNvSpPr>
                <a:spLocks noEditPoints="1"/>
              </p:cNvSpPr>
              <p:nvPr/>
            </p:nvSpPr>
            <p:spPr bwMode="auto">
              <a:xfrm>
                <a:off x="2306" y="3389"/>
                <a:ext cx="48" cy="6"/>
              </a:xfrm>
              <a:custGeom>
                <a:avLst/>
                <a:gdLst>
                  <a:gd name="T0" fmla="*/ 13 w 58"/>
                  <a:gd name="T1" fmla="*/ 5 h 8"/>
                  <a:gd name="T2" fmla="*/ 0 w 58"/>
                  <a:gd name="T3" fmla="*/ 8 h 8"/>
                  <a:gd name="T4" fmla="*/ 13 w 58"/>
                  <a:gd name="T5" fmla="*/ 6 h 8"/>
                  <a:gd name="T6" fmla="*/ 13 w 58"/>
                  <a:gd name="T7" fmla="*/ 5 h 8"/>
                  <a:gd name="T8" fmla="*/ 37 w 58"/>
                  <a:gd name="T9" fmla="*/ 2 h 8"/>
                  <a:gd name="T10" fmla="*/ 18 w 58"/>
                  <a:gd name="T11" fmla="*/ 4 h 8"/>
                  <a:gd name="T12" fmla="*/ 15 w 58"/>
                  <a:gd name="T13" fmla="*/ 4 h 8"/>
                  <a:gd name="T14" fmla="*/ 16 w 58"/>
                  <a:gd name="T15" fmla="*/ 6 h 8"/>
                  <a:gd name="T16" fmla="*/ 34 w 58"/>
                  <a:gd name="T17" fmla="*/ 4 h 8"/>
                  <a:gd name="T18" fmla="*/ 38 w 58"/>
                  <a:gd name="T19" fmla="*/ 3 h 8"/>
                  <a:gd name="T20" fmla="*/ 37 w 58"/>
                  <a:gd name="T21" fmla="*/ 2 h 8"/>
                  <a:gd name="T22" fmla="*/ 58 w 58"/>
                  <a:gd name="T23" fmla="*/ 0 h 8"/>
                  <a:gd name="T24" fmla="*/ 40 w 58"/>
                  <a:gd name="T25" fmla="*/ 2 h 8"/>
                  <a:gd name="T26" fmla="*/ 41 w 58"/>
                  <a:gd name="T27" fmla="*/ 3 h 8"/>
                  <a:gd name="T28" fmla="*/ 58 w 58"/>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
                    <a:moveTo>
                      <a:pt x="13" y="5"/>
                    </a:moveTo>
                    <a:cubicBezTo>
                      <a:pt x="9" y="6"/>
                      <a:pt x="4" y="7"/>
                      <a:pt x="0" y="8"/>
                    </a:cubicBezTo>
                    <a:cubicBezTo>
                      <a:pt x="5" y="7"/>
                      <a:pt x="9" y="7"/>
                      <a:pt x="13" y="6"/>
                    </a:cubicBezTo>
                    <a:cubicBezTo>
                      <a:pt x="13" y="6"/>
                      <a:pt x="13" y="5"/>
                      <a:pt x="13" y="5"/>
                    </a:cubicBezTo>
                    <a:moveTo>
                      <a:pt x="37" y="2"/>
                    </a:moveTo>
                    <a:cubicBezTo>
                      <a:pt x="31" y="3"/>
                      <a:pt x="24" y="3"/>
                      <a:pt x="18" y="4"/>
                    </a:cubicBezTo>
                    <a:cubicBezTo>
                      <a:pt x="17" y="4"/>
                      <a:pt x="16" y="4"/>
                      <a:pt x="15" y="4"/>
                    </a:cubicBezTo>
                    <a:cubicBezTo>
                      <a:pt x="16" y="5"/>
                      <a:pt x="16" y="5"/>
                      <a:pt x="16" y="6"/>
                    </a:cubicBezTo>
                    <a:cubicBezTo>
                      <a:pt x="22" y="5"/>
                      <a:pt x="28" y="4"/>
                      <a:pt x="34" y="4"/>
                    </a:cubicBezTo>
                    <a:cubicBezTo>
                      <a:pt x="35" y="3"/>
                      <a:pt x="36" y="3"/>
                      <a:pt x="38" y="3"/>
                    </a:cubicBezTo>
                    <a:cubicBezTo>
                      <a:pt x="37" y="3"/>
                      <a:pt x="37" y="2"/>
                      <a:pt x="37" y="2"/>
                    </a:cubicBezTo>
                    <a:moveTo>
                      <a:pt x="58" y="0"/>
                    </a:moveTo>
                    <a:cubicBezTo>
                      <a:pt x="52" y="1"/>
                      <a:pt x="46" y="1"/>
                      <a:pt x="40" y="2"/>
                    </a:cubicBezTo>
                    <a:cubicBezTo>
                      <a:pt x="40" y="2"/>
                      <a:pt x="40" y="2"/>
                      <a:pt x="41" y="3"/>
                    </a:cubicBezTo>
                    <a:cubicBezTo>
                      <a:pt x="46" y="2"/>
                      <a:pt x="52" y="1"/>
                      <a:pt x="58" y="0"/>
                    </a:cubicBezTo>
                  </a:path>
                </a:pathLst>
              </a:custGeom>
              <a:solidFill>
                <a:srgbClr val="3A0104"/>
              </a:solidFill>
              <a:ln>
                <a:noFill/>
              </a:ln>
            </p:spPr>
            <p:txBody>
              <a:bodyPr vert="horz" wrap="square" lIns="91440" tIns="45720" rIns="91440" bIns="45720" numCol="1" anchor="t" anchorCtr="0" compatLnSpc="1"/>
              <a:lstStyle/>
              <a:p>
                <a:endParaRPr lang="zh-CN" altLang="en-US"/>
              </a:p>
            </p:txBody>
          </p:sp>
          <p:sp>
            <p:nvSpPr>
              <p:cNvPr id="1526" name="Freeform 1614"/>
              <p:cNvSpPr/>
              <p:nvPr/>
            </p:nvSpPr>
            <p:spPr bwMode="auto">
              <a:xfrm>
                <a:off x="2366" y="3384"/>
                <a:ext cx="14" cy="2"/>
              </a:xfrm>
              <a:custGeom>
                <a:avLst/>
                <a:gdLst>
                  <a:gd name="T0" fmla="*/ 17 w 17"/>
                  <a:gd name="T1" fmla="*/ 0 h 3"/>
                  <a:gd name="T2" fmla="*/ 0 w 17"/>
                  <a:gd name="T3" fmla="*/ 3 h 3"/>
                  <a:gd name="T4" fmla="*/ 0 w 17"/>
                  <a:gd name="T5" fmla="*/ 3 h 3"/>
                  <a:gd name="T6" fmla="*/ 17 w 17"/>
                  <a:gd name="T7" fmla="*/ 0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2" y="1"/>
                      <a:pt x="6" y="2"/>
                      <a:pt x="0" y="3"/>
                    </a:cubicBezTo>
                    <a:cubicBezTo>
                      <a:pt x="0" y="3"/>
                      <a:pt x="0" y="3"/>
                      <a:pt x="0" y="3"/>
                    </a:cubicBezTo>
                    <a:cubicBezTo>
                      <a:pt x="6" y="2"/>
                      <a:pt x="12" y="1"/>
                      <a:pt x="17" y="0"/>
                    </a:cubicBezTo>
                    <a:cubicBezTo>
                      <a:pt x="17" y="0"/>
                      <a:pt x="17" y="0"/>
                      <a:pt x="17" y="0"/>
                    </a:cubicBezTo>
                  </a:path>
                </a:pathLst>
              </a:custGeom>
              <a:solidFill>
                <a:srgbClr val="3D040A"/>
              </a:solidFill>
              <a:ln>
                <a:noFill/>
              </a:ln>
            </p:spPr>
            <p:txBody>
              <a:bodyPr vert="horz" wrap="square" lIns="91440" tIns="45720" rIns="91440" bIns="45720" numCol="1" anchor="t" anchorCtr="0" compatLnSpc="1"/>
              <a:lstStyle/>
              <a:p>
                <a:endParaRPr lang="zh-CN" altLang="en-US"/>
              </a:p>
            </p:txBody>
          </p:sp>
          <p:sp>
            <p:nvSpPr>
              <p:cNvPr id="1527" name="Freeform 1615"/>
              <p:cNvSpPr>
                <a:spLocks noEditPoints="1"/>
              </p:cNvSpPr>
              <p:nvPr/>
            </p:nvSpPr>
            <p:spPr bwMode="auto">
              <a:xfrm>
                <a:off x="2266" y="3395"/>
                <a:ext cx="40" cy="8"/>
              </a:xfrm>
              <a:custGeom>
                <a:avLst/>
                <a:gdLst>
                  <a:gd name="T0" fmla="*/ 17 w 48"/>
                  <a:gd name="T1" fmla="*/ 4 h 9"/>
                  <a:gd name="T2" fmla="*/ 0 w 48"/>
                  <a:gd name="T3" fmla="*/ 8 h 9"/>
                  <a:gd name="T4" fmla="*/ 0 w 48"/>
                  <a:gd name="T5" fmla="*/ 9 h 9"/>
                  <a:gd name="T6" fmla="*/ 18 w 48"/>
                  <a:gd name="T7" fmla="*/ 6 h 9"/>
                  <a:gd name="T8" fmla="*/ 17 w 48"/>
                  <a:gd name="T9" fmla="*/ 4 h 9"/>
                  <a:gd name="T10" fmla="*/ 39 w 48"/>
                  <a:gd name="T11" fmla="*/ 1 h 9"/>
                  <a:gd name="T12" fmla="*/ 25 w 48"/>
                  <a:gd name="T13" fmla="*/ 2 h 9"/>
                  <a:gd name="T14" fmla="*/ 17 w 48"/>
                  <a:gd name="T15" fmla="*/ 4 h 9"/>
                  <a:gd name="T16" fmla="*/ 17 w 48"/>
                  <a:gd name="T17" fmla="*/ 4 h 9"/>
                  <a:gd name="T18" fmla="*/ 18 w 48"/>
                  <a:gd name="T19" fmla="*/ 6 h 9"/>
                  <a:gd name="T20" fmla="*/ 39 w 48"/>
                  <a:gd name="T21" fmla="*/ 2 h 9"/>
                  <a:gd name="T22" fmla="*/ 39 w 48"/>
                  <a:gd name="T23" fmla="*/ 1 h 9"/>
                  <a:gd name="T24" fmla="*/ 48 w 48"/>
                  <a:gd name="T25" fmla="*/ 0 h 9"/>
                  <a:gd name="T26" fmla="*/ 41 w 48"/>
                  <a:gd name="T27" fmla="*/ 1 h 9"/>
                  <a:gd name="T28" fmla="*/ 41 w 48"/>
                  <a:gd name="T29" fmla="*/ 1 h 9"/>
                  <a:gd name="T30" fmla="*/ 48 w 48"/>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9">
                    <a:moveTo>
                      <a:pt x="17" y="4"/>
                    </a:moveTo>
                    <a:cubicBezTo>
                      <a:pt x="11" y="6"/>
                      <a:pt x="6" y="7"/>
                      <a:pt x="0" y="8"/>
                    </a:cubicBezTo>
                    <a:cubicBezTo>
                      <a:pt x="0" y="8"/>
                      <a:pt x="0" y="9"/>
                      <a:pt x="0" y="9"/>
                    </a:cubicBezTo>
                    <a:cubicBezTo>
                      <a:pt x="6" y="8"/>
                      <a:pt x="12" y="7"/>
                      <a:pt x="18" y="6"/>
                    </a:cubicBezTo>
                    <a:cubicBezTo>
                      <a:pt x="17" y="4"/>
                      <a:pt x="17" y="4"/>
                      <a:pt x="17" y="4"/>
                    </a:cubicBezTo>
                    <a:moveTo>
                      <a:pt x="39" y="1"/>
                    </a:moveTo>
                    <a:cubicBezTo>
                      <a:pt x="34" y="1"/>
                      <a:pt x="29" y="2"/>
                      <a:pt x="25" y="2"/>
                    </a:cubicBezTo>
                    <a:cubicBezTo>
                      <a:pt x="22" y="3"/>
                      <a:pt x="20" y="4"/>
                      <a:pt x="17" y="4"/>
                    </a:cubicBezTo>
                    <a:cubicBezTo>
                      <a:pt x="17" y="4"/>
                      <a:pt x="17" y="4"/>
                      <a:pt x="17" y="4"/>
                    </a:cubicBezTo>
                    <a:cubicBezTo>
                      <a:pt x="18" y="5"/>
                      <a:pt x="18" y="5"/>
                      <a:pt x="18" y="6"/>
                    </a:cubicBezTo>
                    <a:cubicBezTo>
                      <a:pt x="25" y="4"/>
                      <a:pt x="32" y="3"/>
                      <a:pt x="39" y="2"/>
                    </a:cubicBezTo>
                    <a:cubicBezTo>
                      <a:pt x="39" y="1"/>
                      <a:pt x="39" y="1"/>
                      <a:pt x="39" y="1"/>
                    </a:cubicBezTo>
                    <a:moveTo>
                      <a:pt x="48" y="0"/>
                    </a:moveTo>
                    <a:cubicBezTo>
                      <a:pt x="46" y="0"/>
                      <a:pt x="43" y="0"/>
                      <a:pt x="41" y="1"/>
                    </a:cubicBezTo>
                    <a:cubicBezTo>
                      <a:pt x="41" y="1"/>
                      <a:pt x="41" y="1"/>
                      <a:pt x="41" y="1"/>
                    </a:cubicBezTo>
                    <a:cubicBezTo>
                      <a:pt x="43" y="1"/>
                      <a:pt x="46" y="0"/>
                      <a:pt x="48" y="0"/>
                    </a:cubicBezTo>
                  </a:path>
                </a:pathLst>
              </a:custGeom>
              <a:solidFill>
                <a:srgbClr val="3A0104"/>
              </a:solidFill>
              <a:ln>
                <a:noFill/>
              </a:ln>
            </p:spPr>
            <p:txBody>
              <a:bodyPr vert="horz" wrap="square" lIns="91440" tIns="45720" rIns="91440" bIns="45720" numCol="1" anchor="t" anchorCtr="0" compatLnSpc="1"/>
              <a:lstStyle/>
              <a:p>
                <a:endParaRPr lang="zh-CN" altLang="en-US"/>
              </a:p>
            </p:txBody>
          </p:sp>
          <p:sp>
            <p:nvSpPr>
              <p:cNvPr id="1528" name="Freeform 1616"/>
              <p:cNvSpPr>
                <a:spLocks noEditPoints="1"/>
              </p:cNvSpPr>
              <p:nvPr/>
            </p:nvSpPr>
            <p:spPr bwMode="auto">
              <a:xfrm>
                <a:off x="2266" y="3397"/>
                <a:ext cx="20" cy="4"/>
              </a:xfrm>
              <a:custGeom>
                <a:avLst/>
                <a:gdLst>
                  <a:gd name="T0" fmla="*/ 17 w 24"/>
                  <a:gd name="T1" fmla="*/ 1 h 5"/>
                  <a:gd name="T2" fmla="*/ 1 w 24"/>
                  <a:gd name="T3" fmla="*/ 3 h 5"/>
                  <a:gd name="T4" fmla="*/ 0 w 24"/>
                  <a:gd name="T5" fmla="*/ 5 h 5"/>
                  <a:gd name="T6" fmla="*/ 17 w 24"/>
                  <a:gd name="T7" fmla="*/ 2 h 5"/>
                  <a:gd name="T8" fmla="*/ 17 w 24"/>
                  <a:gd name="T9" fmla="*/ 1 h 5"/>
                  <a:gd name="T10" fmla="*/ 24 w 24"/>
                  <a:gd name="T11" fmla="*/ 0 h 5"/>
                  <a:gd name="T12" fmla="*/ 17 w 24"/>
                  <a:gd name="T13" fmla="*/ 1 h 5"/>
                  <a:gd name="T14" fmla="*/ 17 w 24"/>
                  <a:gd name="T15" fmla="*/ 2 h 5"/>
                  <a:gd name="T16" fmla="*/ 24 w 2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
                    <a:moveTo>
                      <a:pt x="17" y="1"/>
                    </a:moveTo>
                    <a:cubicBezTo>
                      <a:pt x="11" y="2"/>
                      <a:pt x="6" y="2"/>
                      <a:pt x="1" y="3"/>
                    </a:cubicBezTo>
                    <a:cubicBezTo>
                      <a:pt x="1" y="3"/>
                      <a:pt x="0" y="4"/>
                      <a:pt x="0" y="5"/>
                    </a:cubicBezTo>
                    <a:cubicBezTo>
                      <a:pt x="6" y="4"/>
                      <a:pt x="11" y="3"/>
                      <a:pt x="17" y="2"/>
                    </a:cubicBezTo>
                    <a:cubicBezTo>
                      <a:pt x="17" y="1"/>
                      <a:pt x="17" y="1"/>
                      <a:pt x="17" y="1"/>
                    </a:cubicBezTo>
                    <a:moveTo>
                      <a:pt x="24" y="0"/>
                    </a:moveTo>
                    <a:cubicBezTo>
                      <a:pt x="22" y="1"/>
                      <a:pt x="19" y="1"/>
                      <a:pt x="17" y="1"/>
                    </a:cubicBezTo>
                    <a:cubicBezTo>
                      <a:pt x="17" y="2"/>
                      <a:pt x="17" y="2"/>
                      <a:pt x="17" y="2"/>
                    </a:cubicBezTo>
                    <a:cubicBezTo>
                      <a:pt x="20" y="1"/>
                      <a:pt x="22" y="1"/>
                      <a:pt x="24" y="0"/>
                    </a:cubicBezTo>
                  </a:path>
                </a:pathLst>
              </a:custGeom>
              <a:solidFill>
                <a:srgbClr val="3D040A"/>
              </a:solidFill>
              <a:ln>
                <a:noFill/>
              </a:ln>
            </p:spPr>
            <p:txBody>
              <a:bodyPr vert="horz" wrap="square" lIns="91440" tIns="45720" rIns="91440" bIns="45720" numCol="1" anchor="t" anchorCtr="0" compatLnSpc="1"/>
              <a:lstStyle/>
              <a:p>
                <a:endParaRPr lang="zh-CN" altLang="en-US"/>
              </a:p>
            </p:txBody>
          </p:sp>
          <p:sp>
            <p:nvSpPr>
              <p:cNvPr id="1529" name="Freeform 1617"/>
              <p:cNvSpPr>
                <a:spLocks noEditPoints="1"/>
              </p:cNvSpPr>
              <p:nvPr/>
            </p:nvSpPr>
            <p:spPr bwMode="auto">
              <a:xfrm>
                <a:off x="2266" y="3397"/>
                <a:ext cx="21" cy="5"/>
              </a:xfrm>
              <a:custGeom>
                <a:avLst/>
                <a:gdLst>
                  <a:gd name="T0" fmla="*/ 17 w 25"/>
                  <a:gd name="T1" fmla="*/ 2 h 6"/>
                  <a:gd name="T2" fmla="*/ 0 w 25"/>
                  <a:gd name="T3" fmla="*/ 5 h 6"/>
                  <a:gd name="T4" fmla="*/ 0 w 25"/>
                  <a:gd name="T5" fmla="*/ 6 h 6"/>
                  <a:gd name="T6" fmla="*/ 17 w 25"/>
                  <a:gd name="T7" fmla="*/ 2 h 6"/>
                  <a:gd name="T8" fmla="*/ 17 w 25"/>
                  <a:gd name="T9" fmla="*/ 2 h 6"/>
                  <a:gd name="T10" fmla="*/ 25 w 25"/>
                  <a:gd name="T11" fmla="*/ 0 h 6"/>
                  <a:gd name="T12" fmla="*/ 24 w 25"/>
                  <a:gd name="T13" fmla="*/ 0 h 6"/>
                  <a:gd name="T14" fmla="*/ 17 w 25"/>
                  <a:gd name="T15" fmla="*/ 2 h 6"/>
                  <a:gd name="T16" fmla="*/ 17 w 25"/>
                  <a:gd name="T17" fmla="*/ 2 h 6"/>
                  <a:gd name="T18" fmla="*/ 25 w 2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
                    <a:moveTo>
                      <a:pt x="17" y="2"/>
                    </a:moveTo>
                    <a:cubicBezTo>
                      <a:pt x="11" y="3"/>
                      <a:pt x="6" y="4"/>
                      <a:pt x="0" y="5"/>
                    </a:cubicBezTo>
                    <a:cubicBezTo>
                      <a:pt x="0" y="6"/>
                      <a:pt x="0" y="6"/>
                      <a:pt x="0" y="6"/>
                    </a:cubicBezTo>
                    <a:cubicBezTo>
                      <a:pt x="6" y="5"/>
                      <a:pt x="11" y="4"/>
                      <a:pt x="17" y="2"/>
                    </a:cubicBezTo>
                    <a:cubicBezTo>
                      <a:pt x="17" y="2"/>
                      <a:pt x="17" y="2"/>
                      <a:pt x="17" y="2"/>
                    </a:cubicBezTo>
                    <a:moveTo>
                      <a:pt x="25" y="0"/>
                    </a:moveTo>
                    <a:cubicBezTo>
                      <a:pt x="25" y="0"/>
                      <a:pt x="24" y="0"/>
                      <a:pt x="24" y="0"/>
                    </a:cubicBezTo>
                    <a:cubicBezTo>
                      <a:pt x="22" y="1"/>
                      <a:pt x="20" y="1"/>
                      <a:pt x="17" y="2"/>
                    </a:cubicBezTo>
                    <a:cubicBezTo>
                      <a:pt x="17" y="2"/>
                      <a:pt x="17" y="2"/>
                      <a:pt x="17" y="2"/>
                    </a:cubicBezTo>
                    <a:cubicBezTo>
                      <a:pt x="20" y="2"/>
                      <a:pt x="22" y="1"/>
                      <a:pt x="25" y="0"/>
                    </a:cubicBezTo>
                  </a:path>
                </a:pathLst>
              </a:custGeom>
              <a:solidFill>
                <a:srgbClr val="2F0102"/>
              </a:solidFill>
              <a:ln>
                <a:noFill/>
              </a:ln>
            </p:spPr>
            <p:txBody>
              <a:bodyPr vert="horz" wrap="square" lIns="91440" tIns="45720" rIns="91440" bIns="45720" numCol="1" anchor="t" anchorCtr="0" compatLnSpc="1"/>
              <a:lstStyle/>
              <a:p>
                <a:endParaRPr lang="zh-CN" altLang="en-US"/>
              </a:p>
            </p:txBody>
          </p:sp>
          <p:sp>
            <p:nvSpPr>
              <p:cNvPr id="1530" name="Freeform 1618"/>
              <p:cNvSpPr>
                <a:spLocks noEditPoints="1"/>
              </p:cNvSpPr>
              <p:nvPr/>
            </p:nvSpPr>
            <p:spPr bwMode="auto">
              <a:xfrm>
                <a:off x="2299" y="3370"/>
                <a:ext cx="101" cy="24"/>
              </a:xfrm>
              <a:custGeom>
                <a:avLst/>
                <a:gdLst>
                  <a:gd name="T0" fmla="*/ 19 w 121"/>
                  <a:gd name="T1" fmla="*/ 24 h 29"/>
                  <a:gd name="T2" fmla="*/ 0 w 121"/>
                  <a:gd name="T3" fmla="*/ 29 h 29"/>
                  <a:gd name="T4" fmla="*/ 0 w 121"/>
                  <a:gd name="T5" fmla="*/ 29 h 29"/>
                  <a:gd name="T6" fmla="*/ 5 w 121"/>
                  <a:gd name="T7" fmla="*/ 29 h 29"/>
                  <a:gd name="T8" fmla="*/ 20 w 121"/>
                  <a:gd name="T9" fmla="*/ 26 h 29"/>
                  <a:gd name="T10" fmla="*/ 19 w 121"/>
                  <a:gd name="T11" fmla="*/ 24 h 29"/>
                  <a:gd name="T12" fmla="*/ 43 w 121"/>
                  <a:gd name="T13" fmla="*/ 18 h 29"/>
                  <a:gd name="T14" fmla="*/ 29 w 121"/>
                  <a:gd name="T15" fmla="*/ 20 h 29"/>
                  <a:gd name="T16" fmla="*/ 21 w 121"/>
                  <a:gd name="T17" fmla="*/ 23 h 29"/>
                  <a:gd name="T18" fmla="*/ 22 w 121"/>
                  <a:gd name="T19" fmla="*/ 25 h 29"/>
                  <a:gd name="T20" fmla="*/ 44 w 121"/>
                  <a:gd name="T21" fmla="*/ 20 h 29"/>
                  <a:gd name="T22" fmla="*/ 43 w 121"/>
                  <a:gd name="T23" fmla="*/ 18 h 29"/>
                  <a:gd name="T24" fmla="*/ 72 w 121"/>
                  <a:gd name="T25" fmla="*/ 14 h 29"/>
                  <a:gd name="T26" fmla="*/ 45 w 121"/>
                  <a:gd name="T27" fmla="*/ 18 h 29"/>
                  <a:gd name="T28" fmla="*/ 46 w 121"/>
                  <a:gd name="T29" fmla="*/ 20 h 29"/>
                  <a:gd name="T30" fmla="*/ 72 w 121"/>
                  <a:gd name="T31" fmla="*/ 14 h 29"/>
                  <a:gd name="T32" fmla="*/ 74 w 121"/>
                  <a:gd name="T33" fmla="*/ 4 h 29"/>
                  <a:gd name="T34" fmla="*/ 48 w 121"/>
                  <a:gd name="T35" fmla="*/ 14 h 29"/>
                  <a:gd name="T36" fmla="*/ 75 w 121"/>
                  <a:gd name="T37" fmla="*/ 9 h 29"/>
                  <a:gd name="T38" fmla="*/ 74 w 121"/>
                  <a:gd name="T39" fmla="*/ 4 h 29"/>
                  <a:gd name="T40" fmla="*/ 94 w 121"/>
                  <a:gd name="T41" fmla="*/ 1 h 29"/>
                  <a:gd name="T42" fmla="*/ 80 w 121"/>
                  <a:gd name="T43" fmla="*/ 2 h 29"/>
                  <a:gd name="T44" fmla="*/ 76 w 121"/>
                  <a:gd name="T45" fmla="*/ 4 h 29"/>
                  <a:gd name="T46" fmla="*/ 77 w 121"/>
                  <a:gd name="T47" fmla="*/ 9 h 29"/>
                  <a:gd name="T48" fmla="*/ 95 w 121"/>
                  <a:gd name="T49" fmla="*/ 5 h 29"/>
                  <a:gd name="T50" fmla="*/ 94 w 121"/>
                  <a:gd name="T51" fmla="*/ 1 h 29"/>
                  <a:gd name="T52" fmla="*/ 119 w 121"/>
                  <a:gd name="T53" fmla="*/ 0 h 29"/>
                  <a:gd name="T54" fmla="*/ 96 w 121"/>
                  <a:gd name="T55" fmla="*/ 1 h 29"/>
                  <a:gd name="T56" fmla="*/ 97 w 121"/>
                  <a:gd name="T57" fmla="*/ 5 h 29"/>
                  <a:gd name="T58" fmla="*/ 119 w 121"/>
                  <a:gd name="T59" fmla="*/ 1 h 29"/>
                  <a:gd name="T60" fmla="*/ 119 w 121"/>
                  <a:gd name="T61" fmla="*/ 0 h 29"/>
                  <a:gd name="T62" fmla="*/ 121 w 121"/>
                  <a:gd name="T63" fmla="*/ 0 h 29"/>
                  <a:gd name="T64" fmla="*/ 120 w 121"/>
                  <a:gd name="T65" fmla="*/ 0 h 29"/>
                  <a:gd name="T66" fmla="*/ 120 w 121"/>
                  <a:gd name="T67" fmla="*/ 1 h 29"/>
                  <a:gd name="T68" fmla="*/ 121 w 121"/>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28">
                    <a:moveTo>
                      <a:pt x="19" y="24"/>
                    </a:moveTo>
                    <a:cubicBezTo>
                      <a:pt x="13" y="25"/>
                      <a:pt x="7" y="27"/>
                      <a:pt x="0" y="29"/>
                    </a:cubicBezTo>
                    <a:cubicBezTo>
                      <a:pt x="0" y="29"/>
                      <a:pt x="0" y="29"/>
                      <a:pt x="0" y="29"/>
                    </a:cubicBezTo>
                    <a:cubicBezTo>
                      <a:pt x="2" y="29"/>
                      <a:pt x="4" y="29"/>
                      <a:pt x="5" y="29"/>
                    </a:cubicBezTo>
                    <a:cubicBezTo>
                      <a:pt x="10" y="28"/>
                      <a:pt x="15" y="27"/>
                      <a:pt x="20" y="26"/>
                    </a:cubicBezTo>
                    <a:cubicBezTo>
                      <a:pt x="20" y="25"/>
                      <a:pt x="19" y="24"/>
                      <a:pt x="19" y="24"/>
                    </a:cubicBezTo>
                    <a:moveTo>
                      <a:pt x="43" y="18"/>
                    </a:moveTo>
                    <a:cubicBezTo>
                      <a:pt x="38" y="19"/>
                      <a:pt x="34" y="20"/>
                      <a:pt x="29" y="20"/>
                    </a:cubicBezTo>
                    <a:cubicBezTo>
                      <a:pt x="26" y="21"/>
                      <a:pt x="24" y="22"/>
                      <a:pt x="21" y="23"/>
                    </a:cubicBezTo>
                    <a:cubicBezTo>
                      <a:pt x="22" y="24"/>
                      <a:pt x="22" y="24"/>
                      <a:pt x="22" y="25"/>
                    </a:cubicBezTo>
                    <a:cubicBezTo>
                      <a:pt x="29" y="23"/>
                      <a:pt x="37" y="22"/>
                      <a:pt x="44" y="20"/>
                    </a:cubicBezTo>
                    <a:cubicBezTo>
                      <a:pt x="43" y="20"/>
                      <a:pt x="43" y="19"/>
                      <a:pt x="43" y="18"/>
                    </a:cubicBezTo>
                    <a:moveTo>
                      <a:pt x="72" y="14"/>
                    </a:moveTo>
                    <a:cubicBezTo>
                      <a:pt x="63" y="15"/>
                      <a:pt x="54" y="16"/>
                      <a:pt x="45" y="18"/>
                    </a:cubicBezTo>
                    <a:cubicBezTo>
                      <a:pt x="45" y="18"/>
                      <a:pt x="46" y="19"/>
                      <a:pt x="46" y="20"/>
                    </a:cubicBezTo>
                    <a:cubicBezTo>
                      <a:pt x="55" y="18"/>
                      <a:pt x="63" y="16"/>
                      <a:pt x="72" y="14"/>
                    </a:cubicBezTo>
                    <a:moveTo>
                      <a:pt x="74" y="4"/>
                    </a:moveTo>
                    <a:cubicBezTo>
                      <a:pt x="66" y="8"/>
                      <a:pt x="57" y="11"/>
                      <a:pt x="48" y="14"/>
                    </a:cubicBezTo>
                    <a:cubicBezTo>
                      <a:pt x="57" y="13"/>
                      <a:pt x="66" y="11"/>
                      <a:pt x="75" y="9"/>
                    </a:cubicBezTo>
                    <a:cubicBezTo>
                      <a:pt x="75" y="7"/>
                      <a:pt x="75" y="6"/>
                      <a:pt x="74" y="4"/>
                    </a:cubicBezTo>
                    <a:moveTo>
                      <a:pt x="94" y="1"/>
                    </a:moveTo>
                    <a:cubicBezTo>
                      <a:pt x="80" y="2"/>
                      <a:pt x="80" y="2"/>
                      <a:pt x="80" y="2"/>
                    </a:cubicBezTo>
                    <a:cubicBezTo>
                      <a:pt x="79" y="2"/>
                      <a:pt x="77" y="3"/>
                      <a:pt x="76" y="4"/>
                    </a:cubicBezTo>
                    <a:cubicBezTo>
                      <a:pt x="76" y="5"/>
                      <a:pt x="77" y="7"/>
                      <a:pt x="77" y="9"/>
                    </a:cubicBezTo>
                    <a:cubicBezTo>
                      <a:pt x="83" y="8"/>
                      <a:pt x="89" y="7"/>
                      <a:pt x="95" y="5"/>
                    </a:cubicBezTo>
                    <a:cubicBezTo>
                      <a:pt x="95" y="4"/>
                      <a:pt x="94" y="3"/>
                      <a:pt x="94" y="1"/>
                    </a:cubicBezTo>
                    <a:moveTo>
                      <a:pt x="119" y="0"/>
                    </a:moveTo>
                    <a:cubicBezTo>
                      <a:pt x="96" y="1"/>
                      <a:pt x="96" y="1"/>
                      <a:pt x="96" y="1"/>
                    </a:cubicBezTo>
                    <a:cubicBezTo>
                      <a:pt x="96" y="2"/>
                      <a:pt x="96" y="4"/>
                      <a:pt x="97" y="5"/>
                    </a:cubicBezTo>
                    <a:cubicBezTo>
                      <a:pt x="104" y="4"/>
                      <a:pt x="112" y="2"/>
                      <a:pt x="119" y="1"/>
                    </a:cubicBezTo>
                    <a:cubicBezTo>
                      <a:pt x="119" y="1"/>
                      <a:pt x="119" y="1"/>
                      <a:pt x="119" y="0"/>
                    </a:cubicBezTo>
                    <a:moveTo>
                      <a:pt x="121" y="0"/>
                    </a:moveTo>
                    <a:cubicBezTo>
                      <a:pt x="120" y="0"/>
                      <a:pt x="120" y="0"/>
                      <a:pt x="120" y="0"/>
                    </a:cubicBezTo>
                    <a:cubicBezTo>
                      <a:pt x="120" y="0"/>
                      <a:pt x="120" y="1"/>
                      <a:pt x="120" y="1"/>
                    </a:cubicBezTo>
                    <a:cubicBezTo>
                      <a:pt x="120" y="0"/>
                      <a:pt x="121" y="0"/>
                      <a:pt x="121" y="0"/>
                    </a:cubicBezTo>
                  </a:path>
                </a:pathLst>
              </a:custGeom>
              <a:solidFill>
                <a:srgbClr val="4E1922"/>
              </a:solidFill>
              <a:ln>
                <a:noFill/>
              </a:ln>
            </p:spPr>
            <p:txBody>
              <a:bodyPr vert="horz" wrap="square" lIns="91440" tIns="45720" rIns="91440" bIns="45720" numCol="1" anchor="t" anchorCtr="0" compatLnSpc="1"/>
              <a:lstStyle/>
              <a:p>
                <a:endParaRPr lang="zh-CN" altLang="en-US"/>
              </a:p>
            </p:txBody>
          </p:sp>
          <p:sp>
            <p:nvSpPr>
              <p:cNvPr id="1531" name="Freeform 1619"/>
              <p:cNvSpPr>
                <a:spLocks noEditPoints="1"/>
              </p:cNvSpPr>
              <p:nvPr/>
            </p:nvSpPr>
            <p:spPr bwMode="auto">
              <a:xfrm>
                <a:off x="2287" y="3394"/>
                <a:ext cx="17" cy="3"/>
              </a:xfrm>
              <a:custGeom>
                <a:avLst/>
                <a:gdLst>
                  <a:gd name="T0" fmla="*/ 13 w 20"/>
                  <a:gd name="T1" fmla="*/ 1 h 4"/>
                  <a:gd name="T2" fmla="*/ 0 w 20"/>
                  <a:gd name="T3" fmla="*/ 4 h 4"/>
                  <a:gd name="T4" fmla="*/ 14 w 20"/>
                  <a:gd name="T5" fmla="*/ 1 h 4"/>
                  <a:gd name="T6" fmla="*/ 13 w 20"/>
                  <a:gd name="T7" fmla="*/ 1 h 4"/>
                  <a:gd name="T8" fmla="*/ 20 w 20"/>
                  <a:gd name="T9" fmla="*/ 0 h 4"/>
                  <a:gd name="T10" fmla="*/ 15 w 20"/>
                  <a:gd name="T11" fmla="*/ 0 h 4"/>
                  <a:gd name="T12" fmla="*/ 15 w 20"/>
                  <a:gd name="T13" fmla="*/ 1 h 4"/>
                  <a:gd name="T14" fmla="*/ 20 w 20"/>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
                    <a:moveTo>
                      <a:pt x="13" y="1"/>
                    </a:moveTo>
                    <a:cubicBezTo>
                      <a:pt x="9" y="2"/>
                      <a:pt x="4" y="3"/>
                      <a:pt x="0" y="4"/>
                    </a:cubicBezTo>
                    <a:cubicBezTo>
                      <a:pt x="4" y="3"/>
                      <a:pt x="9" y="2"/>
                      <a:pt x="14" y="1"/>
                    </a:cubicBezTo>
                    <a:cubicBezTo>
                      <a:pt x="13" y="1"/>
                      <a:pt x="13" y="1"/>
                      <a:pt x="13" y="1"/>
                    </a:cubicBezTo>
                    <a:moveTo>
                      <a:pt x="20" y="0"/>
                    </a:moveTo>
                    <a:cubicBezTo>
                      <a:pt x="19" y="0"/>
                      <a:pt x="17" y="0"/>
                      <a:pt x="15" y="0"/>
                    </a:cubicBezTo>
                    <a:cubicBezTo>
                      <a:pt x="15" y="0"/>
                      <a:pt x="15" y="1"/>
                      <a:pt x="15" y="1"/>
                    </a:cubicBezTo>
                    <a:cubicBezTo>
                      <a:pt x="17" y="1"/>
                      <a:pt x="19" y="0"/>
                      <a:pt x="20" y="0"/>
                    </a:cubicBezTo>
                  </a:path>
                </a:pathLst>
              </a:custGeom>
              <a:solidFill>
                <a:srgbClr val="3D040A"/>
              </a:solidFill>
              <a:ln>
                <a:noFill/>
              </a:ln>
            </p:spPr>
            <p:txBody>
              <a:bodyPr vert="horz" wrap="square" lIns="91440" tIns="45720" rIns="91440" bIns="45720" numCol="1" anchor="t" anchorCtr="0" compatLnSpc="1"/>
              <a:lstStyle/>
              <a:p>
                <a:endParaRPr lang="zh-CN" altLang="en-US"/>
              </a:p>
            </p:txBody>
          </p:sp>
          <p:sp>
            <p:nvSpPr>
              <p:cNvPr id="1532" name="Freeform 1620"/>
              <p:cNvSpPr>
                <a:spLocks noEditPoints="1"/>
              </p:cNvSpPr>
              <p:nvPr/>
            </p:nvSpPr>
            <p:spPr bwMode="auto">
              <a:xfrm>
                <a:off x="2304" y="3378"/>
                <a:ext cx="73" cy="16"/>
              </a:xfrm>
              <a:custGeom>
                <a:avLst/>
                <a:gdLst>
                  <a:gd name="T0" fmla="*/ 15 w 89"/>
                  <a:gd name="T1" fmla="*/ 16 h 19"/>
                  <a:gd name="T2" fmla="*/ 0 w 89"/>
                  <a:gd name="T3" fmla="*/ 19 h 19"/>
                  <a:gd name="T4" fmla="*/ 16 w 89"/>
                  <a:gd name="T5" fmla="*/ 17 h 19"/>
                  <a:gd name="T6" fmla="*/ 15 w 89"/>
                  <a:gd name="T7" fmla="*/ 16 h 19"/>
                  <a:gd name="T8" fmla="*/ 39 w 89"/>
                  <a:gd name="T9" fmla="*/ 10 h 19"/>
                  <a:gd name="T10" fmla="*/ 17 w 89"/>
                  <a:gd name="T11" fmla="*/ 15 h 19"/>
                  <a:gd name="T12" fmla="*/ 18 w 89"/>
                  <a:gd name="T13" fmla="*/ 17 h 19"/>
                  <a:gd name="T14" fmla="*/ 21 w 89"/>
                  <a:gd name="T15" fmla="*/ 17 h 19"/>
                  <a:gd name="T16" fmla="*/ 39 w 89"/>
                  <a:gd name="T17" fmla="*/ 13 h 19"/>
                  <a:gd name="T18" fmla="*/ 39 w 89"/>
                  <a:gd name="T19" fmla="*/ 10 h 19"/>
                  <a:gd name="T20" fmla="*/ 71 w 89"/>
                  <a:gd name="T21" fmla="*/ 3 h 19"/>
                  <a:gd name="T22" fmla="*/ 67 w 89"/>
                  <a:gd name="T23" fmla="*/ 4 h 19"/>
                  <a:gd name="T24" fmla="*/ 41 w 89"/>
                  <a:gd name="T25" fmla="*/ 10 h 19"/>
                  <a:gd name="T26" fmla="*/ 42 w 89"/>
                  <a:gd name="T27" fmla="*/ 12 h 19"/>
                  <a:gd name="T28" fmla="*/ 56 w 89"/>
                  <a:gd name="T29" fmla="*/ 9 h 19"/>
                  <a:gd name="T30" fmla="*/ 71 w 89"/>
                  <a:gd name="T31" fmla="*/ 5 h 19"/>
                  <a:gd name="T32" fmla="*/ 71 w 89"/>
                  <a:gd name="T33" fmla="*/ 3 h 19"/>
                  <a:gd name="T34" fmla="*/ 89 w 89"/>
                  <a:gd name="T35" fmla="*/ 0 h 19"/>
                  <a:gd name="T36" fmla="*/ 73 w 89"/>
                  <a:gd name="T37" fmla="*/ 3 h 19"/>
                  <a:gd name="T38" fmla="*/ 74 w 89"/>
                  <a:gd name="T39" fmla="*/ 4 h 19"/>
                  <a:gd name="T40" fmla="*/ 89 w 89"/>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19">
                    <a:moveTo>
                      <a:pt x="15" y="16"/>
                    </a:moveTo>
                    <a:cubicBezTo>
                      <a:pt x="10" y="17"/>
                      <a:pt x="5" y="18"/>
                      <a:pt x="0" y="19"/>
                    </a:cubicBezTo>
                    <a:cubicBezTo>
                      <a:pt x="5" y="18"/>
                      <a:pt x="11" y="18"/>
                      <a:pt x="16" y="17"/>
                    </a:cubicBezTo>
                    <a:cubicBezTo>
                      <a:pt x="15" y="17"/>
                      <a:pt x="15" y="16"/>
                      <a:pt x="15" y="16"/>
                    </a:cubicBezTo>
                    <a:moveTo>
                      <a:pt x="39" y="10"/>
                    </a:moveTo>
                    <a:cubicBezTo>
                      <a:pt x="32" y="12"/>
                      <a:pt x="24" y="13"/>
                      <a:pt x="17" y="15"/>
                    </a:cubicBezTo>
                    <a:cubicBezTo>
                      <a:pt x="18" y="16"/>
                      <a:pt x="18" y="16"/>
                      <a:pt x="18" y="17"/>
                    </a:cubicBezTo>
                    <a:cubicBezTo>
                      <a:pt x="19" y="17"/>
                      <a:pt x="20" y="17"/>
                      <a:pt x="21" y="17"/>
                    </a:cubicBezTo>
                    <a:cubicBezTo>
                      <a:pt x="27" y="16"/>
                      <a:pt x="33" y="14"/>
                      <a:pt x="39" y="13"/>
                    </a:cubicBezTo>
                    <a:cubicBezTo>
                      <a:pt x="39" y="12"/>
                      <a:pt x="39" y="11"/>
                      <a:pt x="39" y="10"/>
                    </a:cubicBezTo>
                    <a:moveTo>
                      <a:pt x="71" y="3"/>
                    </a:moveTo>
                    <a:cubicBezTo>
                      <a:pt x="70" y="3"/>
                      <a:pt x="68" y="3"/>
                      <a:pt x="67" y="4"/>
                    </a:cubicBezTo>
                    <a:cubicBezTo>
                      <a:pt x="58" y="6"/>
                      <a:pt x="50" y="8"/>
                      <a:pt x="41" y="10"/>
                    </a:cubicBezTo>
                    <a:cubicBezTo>
                      <a:pt x="41" y="10"/>
                      <a:pt x="42" y="11"/>
                      <a:pt x="42" y="12"/>
                    </a:cubicBezTo>
                    <a:cubicBezTo>
                      <a:pt x="46" y="11"/>
                      <a:pt x="51" y="10"/>
                      <a:pt x="56" y="9"/>
                    </a:cubicBezTo>
                    <a:cubicBezTo>
                      <a:pt x="61" y="7"/>
                      <a:pt x="66" y="6"/>
                      <a:pt x="71" y="5"/>
                    </a:cubicBezTo>
                    <a:cubicBezTo>
                      <a:pt x="71" y="4"/>
                      <a:pt x="71" y="3"/>
                      <a:pt x="71" y="3"/>
                    </a:cubicBezTo>
                    <a:moveTo>
                      <a:pt x="89" y="0"/>
                    </a:moveTo>
                    <a:cubicBezTo>
                      <a:pt x="84" y="1"/>
                      <a:pt x="78" y="2"/>
                      <a:pt x="73" y="3"/>
                    </a:cubicBezTo>
                    <a:cubicBezTo>
                      <a:pt x="73" y="3"/>
                      <a:pt x="73" y="3"/>
                      <a:pt x="74" y="4"/>
                    </a:cubicBezTo>
                    <a:cubicBezTo>
                      <a:pt x="79" y="3"/>
                      <a:pt x="84" y="1"/>
                      <a:pt x="89" y="0"/>
                    </a:cubicBezTo>
                  </a:path>
                </a:pathLst>
              </a:custGeom>
              <a:solidFill>
                <a:srgbClr val="3D040A"/>
              </a:solidFill>
              <a:ln>
                <a:noFill/>
              </a:ln>
            </p:spPr>
            <p:txBody>
              <a:bodyPr vert="horz" wrap="square" lIns="91440" tIns="45720" rIns="91440" bIns="45720" numCol="1" anchor="t" anchorCtr="0" compatLnSpc="1"/>
              <a:lstStyle/>
              <a:p>
                <a:endParaRPr lang="zh-CN" altLang="en-US"/>
              </a:p>
            </p:txBody>
          </p:sp>
          <p:sp>
            <p:nvSpPr>
              <p:cNvPr id="1533" name="Freeform 1621"/>
              <p:cNvSpPr>
                <a:spLocks noEditPoints="1"/>
              </p:cNvSpPr>
              <p:nvPr/>
            </p:nvSpPr>
            <p:spPr bwMode="auto">
              <a:xfrm>
                <a:off x="2287" y="3392"/>
                <a:ext cx="34" cy="5"/>
              </a:xfrm>
              <a:custGeom>
                <a:avLst/>
                <a:gdLst>
                  <a:gd name="T0" fmla="*/ 14 w 41"/>
                  <a:gd name="T1" fmla="*/ 3 h 6"/>
                  <a:gd name="T2" fmla="*/ 0 w 41"/>
                  <a:gd name="T3" fmla="*/ 6 h 6"/>
                  <a:gd name="T4" fmla="*/ 0 w 41"/>
                  <a:gd name="T5" fmla="*/ 6 h 6"/>
                  <a:gd name="T6" fmla="*/ 14 w 41"/>
                  <a:gd name="T7" fmla="*/ 5 h 6"/>
                  <a:gd name="T8" fmla="*/ 14 w 41"/>
                  <a:gd name="T9" fmla="*/ 3 h 6"/>
                  <a:gd name="T10" fmla="*/ 36 w 41"/>
                  <a:gd name="T11" fmla="*/ 0 h 6"/>
                  <a:gd name="T12" fmla="*/ 20 w 41"/>
                  <a:gd name="T13" fmla="*/ 2 h 6"/>
                  <a:gd name="T14" fmla="*/ 15 w 41"/>
                  <a:gd name="T15" fmla="*/ 3 h 6"/>
                  <a:gd name="T16" fmla="*/ 16 w 41"/>
                  <a:gd name="T17" fmla="*/ 5 h 6"/>
                  <a:gd name="T18" fmla="*/ 23 w 41"/>
                  <a:gd name="T19" fmla="*/ 4 h 6"/>
                  <a:gd name="T20" fmla="*/ 36 w 41"/>
                  <a:gd name="T21" fmla="*/ 1 h 6"/>
                  <a:gd name="T22" fmla="*/ 36 w 41"/>
                  <a:gd name="T23" fmla="*/ 0 h 6"/>
                  <a:gd name="T24" fmla="*/ 41 w 41"/>
                  <a:gd name="T25" fmla="*/ 0 h 6"/>
                  <a:gd name="T26" fmla="*/ 38 w 41"/>
                  <a:gd name="T27" fmla="*/ 0 h 6"/>
                  <a:gd name="T28" fmla="*/ 38 w 41"/>
                  <a:gd name="T29" fmla="*/ 0 h 6"/>
                  <a:gd name="T30" fmla="*/ 41 w 41"/>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6">
                    <a:moveTo>
                      <a:pt x="14" y="3"/>
                    </a:moveTo>
                    <a:cubicBezTo>
                      <a:pt x="9" y="4"/>
                      <a:pt x="4" y="5"/>
                      <a:pt x="0" y="6"/>
                    </a:cubicBezTo>
                    <a:cubicBezTo>
                      <a:pt x="0" y="6"/>
                      <a:pt x="0" y="6"/>
                      <a:pt x="0" y="6"/>
                    </a:cubicBezTo>
                    <a:cubicBezTo>
                      <a:pt x="4" y="6"/>
                      <a:pt x="9" y="5"/>
                      <a:pt x="14" y="5"/>
                    </a:cubicBezTo>
                    <a:cubicBezTo>
                      <a:pt x="14" y="4"/>
                      <a:pt x="14" y="4"/>
                      <a:pt x="14" y="3"/>
                    </a:cubicBezTo>
                    <a:moveTo>
                      <a:pt x="36" y="0"/>
                    </a:moveTo>
                    <a:cubicBezTo>
                      <a:pt x="31" y="1"/>
                      <a:pt x="25" y="1"/>
                      <a:pt x="20" y="2"/>
                    </a:cubicBezTo>
                    <a:cubicBezTo>
                      <a:pt x="19" y="2"/>
                      <a:pt x="17" y="3"/>
                      <a:pt x="15" y="3"/>
                    </a:cubicBezTo>
                    <a:cubicBezTo>
                      <a:pt x="16" y="3"/>
                      <a:pt x="16" y="4"/>
                      <a:pt x="16" y="5"/>
                    </a:cubicBezTo>
                    <a:cubicBezTo>
                      <a:pt x="18" y="4"/>
                      <a:pt x="21" y="4"/>
                      <a:pt x="23" y="4"/>
                    </a:cubicBezTo>
                    <a:cubicBezTo>
                      <a:pt x="27" y="3"/>
                      <a:pt x="32" y="2"/>
                      <a:pt x="36" y="1"/>
                    </a:cubicBezTo>
                    <a:cubicBezTo>
                      <a:pt x="36" y="1"/>
                      <a:pt x="36" y="1"/>
                      <a:pt x="36" y="0"/>
                    </a:cubicBezTo>
                    <a:moveTo>
                      <a:pt x="41" y="0"/>
                    </a:moveTo>
                    <a:cubicBezTo>
                      <a:pt x="40" y="0"/>
                      <a:pt x="39" y="0"/>
                      <a:pt x="38" y="0"/>
                    </a:cubicBezTo>
                    <a:cubicBezTo>
                      <a:pt x="38" y="0"/>
                      <a:pt x="38" y="0"/>
                      <a:pt x="38" y="0"/>
                    </a:cubicBezTo>
                    <a:cubicBezTo>
                      <a:pt x="39" y="0"/>
                      <a:pt x="40" y="0"/>
                      <a:pt x="41" y="0"/>
                    </a:cubicBezTo>
                  </a:path>
                </a:pathLst>
              </a:custGeom>
              <a:solidFill>
                <a:srgbClr val="2F0102"/>
              </a:solidFill>
              <a:ln>
                <a:noFill/>
              </a:ln>
            </p:spPr>
            <p:txBody>
              <a:bodyPr vert="horz" wrap="square" lIns="91440" tIns="45720" rIns="91440" bIns="45720" numCol="1" anchor="t" anchorCtr="0" compatLnSpc="1"/>
              <a:lstStyle/>
              <a:p>
                <a:endParaRPr lang="zh-CN" altLang="en-US"/>
              </a:p>
            </p:txBody>
          </p:sp>
          <p:sp>
            <p:nvSpPr>
              <p:cNvPr id="1534" name="Freeform 1622"/>
              <p:cNvSpPr>
                <a:spLocks noEditPoints="1"/>
              </p:cNvSpPr>
              <p:nvPr/>
            </p:nvSpPr>
            <p:spPr bwMode="auto">
              <a:xfrm>
                <a:off x="2267" y="3371"/>
                <a:ext cx="99" cy="26"/>
              </a:xfrm>
              <a:custGeom>
                <a:avLst/>
                <a:gdLst>
                  <a:gd name="T0" fmla="*/ 36 w 119"/>
                  <a:gd name="T1" fmla="*/ 23 h 31"/>
                  <a:gd name="T2" fmla="*/ 1 w 119"/>
                  <a:gd name="T3" fmla="*/ 28 h 31"/>
                  <a:gd name="T4" fmla="*/ 0 w 119"/>
                  <a:gd name="T5" fmla="*/ 31 h 31"/>
                  <a:gd name="T6" fmla="*/ 15 w 119"/>
                  <a:gd name="T7" fmla="*/ 29 h 31"/>
                  <a:gd name="T8" fmla="*/ 14 w 119"/>
                  <a:gd name="T9" fmla="*/ 27 h 31"/>
                  <a:gd name="T10" fmla="*/ 15 w 119"/>
                  <a:gd name="T11" fmla="*/ 29 h 31"/>
                  <a:gd name="T12" fmla="*/ 37 w 119"/>
                  <a:gd name="T13" fmla="*/ 27 h 31"/>
                  <a:gd name="T14" fmla="*/ 36 w 119"/>
                  <a:gd name="T15" fmla="*/ 23 h 31"/>
                  <a:gd name="T16" fmla="*/ 57 w 119"/>
                  <a:gd name="T17" fmla="*/ 20 h 31"/>
                  <a:gd name="T18" fmla="*/ 38 w 119"/>
                  <a:gd name="T19" fmla="*/ 23 h 31"/>
                  <a:gd name="T20" fmla="*/ 39 w 119"/>
                  <a:gd name="T21" fmla="*/ 27 h 31"/>
                  <a:gd name="T22" fmla="*/ 58 w 119"/>
                  <a:gd name="T23" fmla="*/ 22 h 31"/>
                  <a:gd name="T24" fmla="*/ 57 w 119"/>
                  <a:gd name="T25" fmla="*/ 20 h 31"/>
                  <a:gd name="T26" fmla="*/ 68 w 119"/>
                  <a:gd name="T27" fmla="*/ 18 h 31"/>
                  <a:gd name="T28" fmla="*/ 60 w 119"/>
                  <a:gd name="T29" fmla="*/ 20 h 31"/>
                  <a:gd name="T30" fmla="*/ 60 w 119"/>
                  <a:gd name="T31" fmla="*/ 21 h 31"/>
                  <a:gd name="T32" fmla="*/ 68 w 119"/>
                  <a:gd name="T33" fmla="*/ 18 h 31"/>
                  <a:gd name="T34" fmla="*/ 33 w 119"/>
                  <a:gd name="T35" fmla="*/ 7 h 31"/>
                  <a:gd name="T36" fmla="*/ 28 w 119"/>
                  <a:gd name="T37" fmla="*/ 8 h 31"/>
                  <a:gd name="T38" fmla="*/ 3 w 119"/>
                  <a:gd name="T39" fmla="*/ 16 h 31"/>
                  <a:gd name="T40" fmla="*/ 1 w 119"/>
                  <a:gd name="T41" fmla="*/ 26 h 31"/>
                  <a:gd name="T42" fmla="*/ 36 w 119"/>
                  <a:gd name="T43" fmla="*/ 21 h 31"/>
                  <a:gd name="T44" fmla="*/ 33 w 119"/>
                  <a:gd name="T45" fmla="*/ 7 h 31"/>
                  <a:gd name="T46" fmla="*/ 51 w 119"/>
                  <a:gd name="T47" fmla="*/ 3 h 31"/>
                  <a:gd name="T48" fmla="*/ 33 w 119"/>
                  <a:gd name="T49" fmla="*/ 7 h 31"/>
                  <a:gd name="T50" fmla="*/ 37 w 119"/>
                  <a:gd name="T51" fmla="*/ 21 h 31"/>
                  <a:gd name="T52" fmla="*/ 56 w 119"/>
                  <a:gd name="T53" fmla="*/ 17 h 31"/>
                  <a:gd name="T54" fmla="*/ 51 w 119"/>
                  <a:gd name="T55" fmla="*/ 3 h 31"/>
                  <a:gd name="T56" fmla="*/ 78 w 119"/>
                  <a:gd name="T57" fmla="*/ 1 h 31"/>
                  <a:gd name="T58" fmla="*/ 57 w 119"/>
                  <a:gd name="T59" fmla="*/ 2 h 31"/>
                  <a:gd name="T60" fmla="*/ 52 w 119"/>
                  <a:gd name="T61" fmla="*/ 3 h 31"/>
                  <a:gd name="T62" fmla="*/ 58 w 119"/>
                  <a:gd name="T63" fmla="*/ 17 h 31"/>
                  <a:gd name="T64" fmla="*/ 81 w 119"/>
                  <a:gd name="T65" fmla="*/ 13 h 31"/>
                  <a:gd name="T66" fmla="*/ 78 w 119"/>
                  <a:gd name="T67" fmla="*/ 1 h 31"/>
                  <a:gd name="T68" fmla="*/ 113 w 119"/>
                  <a:gd name="T69" fmla="*/ 0 h 31"/>
                  <a:gd name="T70" fmla="*/ 92 w 119"/>
                  <a:gd name="T71" fmla="*/ 1 h 31"/>
                  <a:gd name="T72" fmla="*/ 79 w 119"/>
                  <a:gd name="T73" fmla="*/ 1 h 31"/>
                  <a:gd name="T74" fmla="*/ 83 w 119"/>
                  <a:gd name="T75" fmla="*/ 13 h 31"/>
                  <a:gd name="T76" fmla="*/ 87 w 119"/>
                  <a:gd name="T77" fmla="*/ 12 h 31"/>
                  <a:gd name="T78" fmla="*/ 113 w 119"/>
                  <a:gd name="T79" fmla="*/ 2 h 31"/>
                  <a:gd name="T80" fmla="*/ 113 w 119"/>
                  <a:gd name="T81" fmla="*/ 0 h 31"/>
                  <a:gd name="T82" fmla="*/ 119 w 119"/>
                  <a:gd name="T83" fmla="*/ 0 h 31"/>
                  <a:gd name="T84" fmla="*/ 114 w 119"/>
                  <a:gd name="T85" fmla="*/ 0 h 31"/>
                  <a:gd name="T86" fmla="*/ 115 w 119"/>
                  <a:gd name="T87" fmla="*/ 2 h 31"/>
                  <a:gd name="T88" fmla="*/ 119 w 119"/>
                  <a:gd name="T8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31">
                    <a:moveTo>
                      <a:pt x="36" y="23"/>
                    </a:moveTo>
                    <a:cubicBezTo>
                      <a:pt x="24" y="25"/>
                      <a:pt x="12" y="27"/>
                      <a:pt x="1" y="28"/>
                    </a:cubicBezTo>
                    <a:cubicBezTo>
                      <a:pt x="1" y="29"/>
                      <a:pt x="0" y="30"/>
                      <a:pt x="0" y="31"/>
                    </a:cubicBezTo>
                    <a:cubicBezTo>
                      <a:pt x="5" y="30"/>
                      <a:pt x="10" y="30"/>
                      <a:pt x="15" y="29"/>
                    </a:cubicBezTo>
                    <a:cubicBezTo>
                      <a:pt x="14" y="27"/>
                      <a:pt x="14" y="27"/>
                      <a:pt x="14" y="27"/>
                    </a:cubicBezTo>
                    <a:cubicBezTo>
                      <a:pt x="15" y="29"/>
                      <a:pt x="15" y="29"/>
                      <a:pt x="15" y="29"/>
                    </a:cubicBezTo>
                    <a:cubicBezTo>
                      <a:pt x="22" y="29"/>
                      <a:pt x="30" y="28"/>
                      <a:pt x="37" y="27"/>
                    </a:cubicBezTo>
                    <a:cubicBezTo>
                      <a:pt x="37" y="26"/>
                      <a:pt x="37" y="25"/>
                      <a:pt x="36" y="23"/>
                    </a:cubicBezTo>
                    <a:moveTo>
                      <a:pt x="57" y="20"/>
                    </a:moveTo>
                    <a:cubicBezTo>
                      <a:pt x="51" y="21"/>
                      <a:pt x="44" y="22"/>
                      <a:pt x="38" y="23"/>
                    </a:cubicBezTo>
                    <a:cubicBezTo>
                      <a:pt x="38" y="24"/>
                      <a:pt x="39" y="26"/>
                      <a:pt x="39" y="27"/>
                    </a:cubicBezTo>
                    <a:cubicBezTo>
                      <a:pt x="46" y="25"/>
                      <a:pt x="52" y="23"/>
                      <a:pt x="58" y="22"/>
                    </a:cubicBezTo>
                    <a:cubicBezTo>
                      <a:pt x="58" y="21"/>
                      <a:pt x="58" y="21"/>
                      <a:pt x="57" y="20"/>
                    </a:cubicBezTo>
                    <a:moveTo>
                      <a:pt x="68" y="18"/>
                    </a:moveTo>
                    <a:cubicBezTo>
                      <a:pt x="65" y="19"/>
                      <a:pt x="62" y="19"/>
                      <a:pt x="60" y="20"/>
                    </a:cubicBezTo>
                    <a:cubicBezTo>
                      <a:pt x="60" y="20"/>
                      <a:pt x="60" y="20"/>
                      <a:pt x="60" y="21"/>
                    </a:cubicBezTo>
                    <a:cubicBezTo>
                      <a:pt x="63" y="20"/>
                      <a:pt x="65" y="19"/>
                      <a:pt x="68" y="18"/>
                    </a:cubicBezTo>
                    <a:moveTo>
                      <a:pt x="33" y="7"/>
                    </a:moveTo>
                    <a:cubicBezTo>
                      <a:pt x="32" y="8"/>
                      <a:pt x="30" y="8"/>
                      <a:pt x="28" y="8"/>
                    </a:cubicBezTo>
                    <a:cubicBezTo>
                      <a:pt x="20" y="11"/>
                      <a:pt x="11" y="13"/>
                      <a:pt x="3" y="16"/>
                    </a:cubicBezTo>
                    <a:cubicBezTo>
                      <a:pt x="2" y="19"/>
                      <a:pt x="2" y="23"/>
                      <a:pt x="1" y="26"/>
                    </a:cubicBezTo>
                    <a:cubicBezTo>
                      <a:pt x="13" y="25"/>
                      <a:pt x="24" y="23"/>
                      <a:pt x="36" y="21"/>
                    </a:cubicBezTo>
                    <a:cubicBezTo>
                      <a:pt x="35" y="16"/>
                      <a:pt x="34" y="11"/>
                      <a:pt x="33" y="7"/>
                    </a:cubicBezTo>
                    <a:moveTo>
                      <a:pt x="51" y="3"/>
                    </a:moveTo>
                    <a:cubicBezTo>
                      <a:pt x="45" y="5"/>
                      <a:pt x="39" y="6"/>
                      <a:pt x="33" y="7"/>
                    </a:cubicBezTo>
                    <a:cubicBezTo>
                      <a:pt x="34" y="12"/>
                      <a:pt x="36" y="16"/>
                      <a:pt x="37" y="21"/>
                    </a:cubicBezTo>
                    <a:cubicBezTo>
                      <a:pt x="43" y="20"/>
                      <a:pt x="50" y="19"/>
                      <a:pt x="56" y="17"/>
                    </a:cubicBezTo>
                    <a:cubicBezTo>
                      <a:pt x="54" y="12"/>
                      <a:pt x="52" y="7"/>
                      <a:pt x="51" y="3"/>
                    </a:cubicBezTo>
                    <a:moveTo>
                      <a:pt x="78" y="1"/>
                    </a:moveTo>
                    <a:cubicBezTo>
                      <a:pt x="57" y="2"/>
                      <a:pt x="57" y="2"/>
                      <a:pt x="57" y="2"/>
                    </a:cubicBezTo>
                    <a:cubicBezTo>
                      <a:pt x="56" y="2"/>
                      <a:pt x="54" y="3"/>
                      <a:pt x="52" y="3"/>
                    </a:cubicBezTo>
                    <a:cubicBezTo>
                      <a:pt x="54" y="7"/>
                      <a:pt x="56" y="12"/>
                      <a:pt x="58" y="17"/>
                    </a:cubicBezTo>
                    <a:cubicBezTo>
                      <a:pt x="66" y="16"/>
                      <a:pt x="74" y="14"/>
                      <a:pt x="81" y="13"/>
                    </a:cubicBezTo>
                    <a:cubicBezTo>
                      <a:pt x="80" y="9"/>
                      <a:pt x="79" y="5"/>
                      <a:pt x="78" y="1"/>
                    </a:cubicBezTo>
                    <a:moveTo>
                      <a:pt x="113" y="0"/>
                    </a:moveTo>
                    <a:cubicBezTo>
                      <a:pt x="92" y="1"/>
                      <a:pt x="92" y="1"/>
                      <a:pt x="92" y="1"/>
                    </a:cubicBezTo>
                    <a:cubicBezTo>
                      <a:pt x="79" y="1"/>
                      <a:pt x="79" y="1"/>
                      <a:pt x="79" y="1"/>
                    </a:cubicBezTo>
                    <a:cubicBezTo>
                      <a:pt x="80" y="5"/>
                      <a:pt x="81" y="9"/>
                      <a:pt x="83" y="13"/>
                    </a:cubicBezTo>
                    <a:cubicBezTo>
                      <a:pt x="84" y="13"/>
                      <a:pt x="85" y="12"/>
                      <a:pt x="87" y="12"/>
                    </a:cubicBezTo>
                    <a:cubicBezTo>
                      <a:pt x="96" y="9"/>
                      <a:pt x="105" y="6"/>
                      <a:pt x="113" y="2"/>
                    </a:cubicBezTo>
                    <a:cubicBezTo>
                      <a:pt x="113" y="1"/>
                      <a:pt x="113" y="1"/>
                      <a:pt x="113" y="0"/>
                    </a:cubicBezTo>
                    <a:moveTo>
                      <a:pt x="119" y="0"/>
                    </a:moveTo>
                    <a:cubicBezTo>
                      <a:pt x="114" y="0"/>
                      <a:pt x="114" y="0"/>
                      <a:pt x="114" y="0"/>
                    </a:cubicBezTo>
                    <a:cubicBezTo>
                      <a:pt x="114" y="0"/>
                      <a:pt x="115" y="1"/>
                      <a:pt x="115" y="2"/>
                    </a:cubicBezTo>
                    <a:cubicBezTo>
                      <a:pt x="116" y="1"/>
                      <a:pt x="118" y="0"/>
                      <a:pt x="119" y="0"/>
                    </a:cubicBezTo>
                  </a:path>
                </a:pathLst>
              </a:custGeom>
              <a:solidFill>
                <a:srgbClr val="401117"/>
              </a:solidFill>
              <a:ln>
                <a:noFill/>
              </a:ln>
            </p:spPr>
            <p:txBody>
              <a:bodyPr vert="horz" wrap="square" lIns="91440" tIns="45720" rIns="91440" bIns="45720" numCol="1" anchor="t" anchorCtr="0" compatLnSpc="1"/>
              <a:lstStyle/>
              <a:p>
                <a:endParaRPr lang="zh-CN" altLang="en-US"/>
              </a:p>
            </p:txBody>
          </p:sp>
          <p:sp>
            <p:nvSpPr>
              <p:cNvPr id="1535" name="Freeform 1623"/>
              <p:cNvSpPr>
                <a:spLocks noEditPoints="1"/>
              </p:cNvSpPr>
              <p:nvPr/>
            </p:nvSpPr>
            <p:spPr bwMode="auto">
              <a:xfrm>
                <a:off x="2267" y="3394"/>
                <a:ext cx="31" cy="6"/>
              </a:xfrm>
              <a:custGeom>
                <a:avLst/>
                <a:gdLst>
                  <a:gd name="T0" fmla="*/ 15 w 37"/>
                  <a:gd name="T1" fmla="*/ 2 h 7"/>
                  <a:gd name="T2" fmla="*/ 0 w 37"/>
                  <a:gd name="T3" fmla="*/ 4 h 7"/>
                  <a:gd name="T4" fmla="*/ 0 w 37"/>
                  <a:gd name="T5" fmla="*/ 7 h 7"/>
                  <a:gd name="T6" fmla="*/ 16 w 37"/>
                  <a:gd name="T7" fmla="*/ 5 h 7"/>
                  <a:gd name="T8" fmla="*/ 15 w 37"/>
                  <a:gd name="T9" fmla="*/ 2 h 7"/>
                  <a:gd name="T10" fmla="*/ 37 w 37"/>
                  <a:gd name="T11" fmla="*/ 0 h 7"/>
                  <a:gd name="T12" fmla="*/ 15 w 37"/>
                  <a:gd name="T13" fmla="*/ 2 h 7"/>
                  <a:gd name="T14" fmla="*/ 16 w 37"/>
                  <a:gd name="T15" fmla="*/ 5 h 7"/>
                  <a:gd name="T16" fmla="*/ 23 w 37"/>
                  <a:gd name="T17" fmla="*/ 4 h 7"/>
                  <a:gd name="T18" fmla="*/ 24 w 37"/>
                  <a:gd name="T19" fmla="*/ 4 h 7"/>
                  <a:gd name="T20" fmla="*/ 37 w 37"/>
                  <a:gd name="T21" fmla="*/ 1 h 7"/>
                  <a:gd name="T22" fmla="*/ 37 w 3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7">
                    <a:moveTo>
                      <a:pt x="15" y="2"/>
                    </a:moveTo>
                    <a:cubicBezTo>
                      <a:pt x="10" y="3"/>
                      <a:pt x="5" y="3"/>
                      <a:pt x="0" y="4"/>
                    </a:cubicBezTo>
                    <a:cubicBezTo>
                      <a:pt x="0" y="5"/>
                      <a:pt x="0" y="6"/>
                      <a:pt x="0" y="7"/>
                    </a:cubicBezTo>
                    <a:cubicBezTo>
                      <a:pt x="5" y="6"/>
                      <a:pt x="10" y="6"/>
                      <a:pt x="16" y="5"/>
                    </a:cubicBezTo>
                    <a:cubicBezTo>
                      <a:pt x="15" y="2"/>
                      <a:pt x="15" y="2"/>
                      <a:pt x="15" y="2"/>
                    </a:cubicBezTo>
                    <a:moveTo>
                      <a:pt x="37" y="0"/>
                    </a:moveTo>
                    <a:cubicBezTo>
                      <a:pt x="30" y="1"/>
                      <a:pt x="22" y="2"/>
                      <a:pt x="15" y="2"/>
                    </a:cubicBezTo>
                    <a:cubicBezTo>
                      <a:pt x="16" y="5"/>
                      <a:pt x="16" y="5"/>
                      <a:pt x="16" y="5"/>
                    </a:cubicBezTo>
                    <a:cubicBezTo>
                      <a:pt x="18" y="5"/>
                      <a:pt x="21" y="5"/>
                      <a:pt x="23" y="4"/>
                    </a:cubicBezTo>
                    <a:cubicBezTo>
                      <a:pt x="24" y="4"/>
                      <a:pt x="24" y="4"/>
                      <a:pt x="24" y="4"/>
                    </a:cubicBezTo>
                    <a:cubicBezTo>
                      <a:pt x="28" y="3"/>
                      <a:pt x="33" y="2"/>
                      <a:pt x="37" y="1"/>
                    </a:cubicBezTo>
                    <a:cubicBezTo>
                      <a:pt x="37" y="1"/>
                      <a:pt x="37" y="0"/>
                      <a:pt x="37" y="0"/>
                    </a:cubicBezTo>
                  </a:path>
                </a:pathLst>
              </a:custGeom>
              <a:solidFill>
                <a:srgbClr val="320207"/>
              </a:solidFill>
              <a:ln>
                <a:noFill/>
              </a:ln>
            </p:spPr>
            <p:txBody>
              <a:bodyPr vert="horz" wrap="square" lIns="91440" tIns="45720" rIns="91440" bIns="45720" numCol="1" anchor="t" anchorCtr="0" compatLnSpc="1"/>
              <a:lstStyle/>
              <a:p>
                <a:endParaRPr lang="zh-CN" altLang="en-US"/>
              </a:p>
            </p:txBody>
          </p:sp>
          <p:sp>
            <p:nvSpPr>
              <p:cNvPr id="1536" name="Freeform 1624"/>
              <p:cNvSpPr/>
              <p:nvPr/>
            </p:nvSpPr>
            <p:spPr bwMode="auto">
              <a:xfrm>
                <a:off x="2286" y="3397"/>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path>
                </a:pathLst>
              </a:custGeom>
              <a:solidFill>
                <a:srgbClr val="270102"/>
              </a:solidFill>
              <a:ln>
                <a:noFill/>
              </a:ln>
            </p:spPr>
            <p:txBody>
              <a:bodyPr vert="horz" wrap="square" lIns="91440" tIns="45720" rIns="91440" bIns="45720" numCol="1" anchor="t" anchorCtr="0" compatLnSpc="1"/>
              <a:lstStyle/>
              <a:p>
                <a:endParaRPr lang="zh-CN" altLang="en-US"/>
              </a:p>
            </p:txBody>
          </p:sp>
          <p:sp>
            <p:nvSpPr>
              <p:cNvPr id="1537" name="Freeform 1625"/>
              <p:cNvSpPr>
                <a:spLocks noEditPoints="1"/>
              </p:cNvSpPr>
              <p:nvPr/>
            </p:nvSpPr>
            <p:spPr bwMode="auto">
              <a:xfrm>
                <a:off x="2290" y="3373"/>
                <a:ext cx="24" cy="5"/>
              </a:xfrm>
              <a:custGeom>
                <a:avLst/>
                <a:gdLst>
                  <a:gd name="T0" fmla="*/ 5 w 29"/>
                  <a:gd name="T1" fmla="*/ 5 h 6"/>
                  <a:gd name="T2" fmla="*/ 0 w 29"/>
                  <a:gd name="T3" fmla="*/ 6 h 6"/>
                  <a:gd name="T4" fmla="*/ 5 w 29"/>
                  <a:gd name="T5" fmla="*/ 5 h 6"/>
                  <a:gd name="T6" fmla="*/ 5 w 29"/>
                  <a:gd name="T7" fmla="*/ 5 h 6"/>
                  <a:gd name="T8" fmla="*/ 23 w 29"/>
                  <a:gd name="T9" fmla="*/ 0 h 6"/>
                  <a:gd name="T10" fmla="*/ 20 w 29"/>
                  <a:gd name="T11" fmla="*/ 0 h 6"/>
                  <a:gd name="T12" fmla="*/ 5 w 29"/>
                  <a:gd name="T13" fmla="*/ 5 h 6"/>
                  <a:gd name="T14" fmla="*/ 5 w 29"/>
                  <a:gd name="T15" fmla="*/ 5 h 6"/>
                  <a:gd name="T16" fmla="*/ 23 w 29"/>
                  <a:gd name="T17" fmla="*/ 1 h 6"/>
                  <a:gd name="T18" fmla="*/ 23 w 29"/>
                  <a:gd name="T19" fmla="*/ 0 h 6"/>
                  <a:gd name="T20" fmla="*/ 29 w 29"/>
                  <a:gd name="T21" fmla="*/ 0 h 6"/>
                  <a:gd name="T22" fmla="*/ 23 w 29"/>
                  <a:gd name="T23" fmla="*/ 0 h 6"/>
                  <a:gd name="T24" fmla="*/ 24 w 29"/>
                  <a:gd name="T25" fmla="*/ 1 h 6"/>
                  <a:gd name="T26" fmla="*/ 29 w 29"/>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6">
                    <a:moveTo>
                      <a:pt x="5" y="5"/>
                    </a:moveTo>
                    <a:cubicBezTo>
                      <a:pt x="4" y="5"/>
                      <a:pt x="2" y="6"/>
                      <a:pt x="0" y="6"/>
                    </a:cubicBezTo>
                    <a:cubicBezTo>
                      <a:pt x="2" y="6"/>
                      <a:pt x="4" y="6"/>
                      <a:pt x="5" y="5"/>
                    </a:cubicBezTo>
                    <a:cubicBezTo>
                      <a:pt x="5" y="5"/>
                      <a:pt x="5" y="5"/>
                      <a:pt x="5" y="5"/>
                    </a:cubicBezTo>
                    <a:moveTo>
                      <a:pt x="23" y="0"/>
                    </a:moveTo>
                    <a:cubicBezTo>
                      <a:pt x="20" y="0"/>
                      <a:pt x="20" y="0"/>
                      <a:pt x="20" y="0"/>
                    </a:cubicBezTo>
                    <a:cubicBezTo>
                      <a:pt x="15" y="2"/>
                      <a:pt x="10" y="3"/>
                      <a:pt x="5" y="5"/>
                    </a:cubicBezTo>
                    <a:cubicBezTo>
                      <a:pt x="5" y="5"/>
                      <a:pt x="5" y="5"/>
                      <a:pt x="5" y="5"/>
                    </a:cubicBezTo>
                    <a:cubicBezTo>
                      <a:pt x="11" y="4"/>
                      <a:pt x="17" y="3"/>
                      <a:pt x="23" y="1"/>
                    </a:cubicBezTo>
                    <a:cubicBezTo>
                      <a:pt x="23" y="1"/>
                      <a:pt x="23" y="0"/>
                      <a:pt x="23" y="0"/>
                    </a:cubicBezTo>
                    <a:moveTo>
                      <a:pt x="29" y="0"/>
                    </a:moveTo>
                    <a:cubicBezTo>
                      <a:pt x="23" y="0"/>
                      <a:pt x="23" y="0"/>
                      <a:pt x="23" y="0"/>
                    </a:cubicBezTo>
                    <a:cubicBezTo>
                      <a:pt x="24" y="0"/>
                      <a:pt x="24" y="1"/>
                      <a:pt x="24" y="1"/>
                    </a:cubicBezTo>
                    <a:cubicBezTo>
                      <a:pt x="26" y="1"/>
                      <a:pt x="28" y="0"/>
                      <a:pt x="29" y="0"/>
                    </a:cubicBezTo>
                  </a:path>
                </a:pathLst>
              </a:custGeom>
              <a:solidFill>
                <a:srgbClr val="340A0F"/>
              </a:solidFill>
              <a:ln>
                <a:noFill/>
              </a:ln>
            </p:spPr>
            <p:txBody>
              <a:bodyPr vert="horz" wrap="square" lIns="91440" tIns="45720" rIns="91440" bIns="45720" numCol="1" anchor="t" anchorCtr="0" compatLnSpc="1"/>
              <a:lstStyle/>
              <a:p>
                <a:endParaRPr lang="zh-CN" altLang="en-US"/>
              </a:p>
            </p:txBody>
          </p:sp>
          <p:sp>
            <p:nvSpPr>
              <p:cNvPr id="1538" name="Freeform 1626"/>
              <p:cNvSpPr/>
              <p:nvPr/>
            </p:nvSpPr>
            <p:spPr bwMode="auto">
              <a:xfrm>
                <a:off x="2276" y="3343"/>
                <a:ext cx="2" cy="1"/>
              </a:xfrm>
              <a:custGeom>
                <a:avLst/>
                <a:gdLst>
                  <a:gd name="T0" fmla="*/ 2 w 2"/>
                  <a:gd name="T1" fmla="*/ 0 h 1"/>
                  <a:gd name="T2" fmla="*/ 0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1"/>
                      <a:pt x="0" y="1"/>
                    </a:cubicBezTo>
                    <a:cubicBezTo>
                      <a:pt x="1" y="1"/>
                      <a:pt x="1" y="1"/>
                      <a:pt x="1" y="1"/>
                    </a:cubicBezTo>
                    <a:cubicBezTo>
                      <a:pt x="1" y="1"/>
                      <a:pt x="2" y="0"/>
                      <a:pt x="2" y="0"/>
                    </a:cubicBezTo>
                  </a:path>
                </a:pathLst>
              </a:custGeom>
              <a:solidFill>
                <a:srgbClr val="401117"/>
              </a:solidFill>
              <a:ln>
                <a:noFill/>
              </a:ln>
            </p:spPr>
            <p:txBody>
              <a:bodyPr vert="horz" wrap="square" lIns="91440" tIns="45720" rIns="91440" bIns="45720" numCol="1" anchor="t" anchorCtr="0" compatLnSpc="1"/>
              <a:lstStyle/>
              <a:p>
                <a:endParaRPr lang="zh-CN" altLang="en-US"/>
              </a:p>
            </p:txBody>
          </p:sp>
          <p:sp>
            <p:nvSpPr>
              <p:cNvPr id="1539" name="Freeform 1627"/>
              <p:cNvSpPr/>
              <p:nvPr/>
            </p:nvSpPr>
            <p:spPr bwMode="auto">
              <a:xfrm>
                <a:off x="2275" y="3352"/>
                <a:ext cx="1" cy="1"/>
              </a:xfrm>
              <a:custGeom>
                <a:avLst/>
                <a:gdLst>
                  <a:gd name="T0" fmla="*/ 2 w 2"/>
                  <a:gd name="T1" fmla="*/ 0 h 1"/>
                  <a:gd name="T2" fmla="*/ 0 w 2"/>
                  <a:gd name="T3" fmla="*/ 1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1" y="0"/>
                      <a:pt x="0" y="1"/>
                    </a:cubicBezTo>
                    <a:cubicBezTo>
                      <a:pt x="0" y="1"/>
                      <a:pt x="0" y="1"/>
                      <a:pt x="0" y="1"/>
                    </a:cubicBezTo>
                    <a:cubicBezTo>
                      <a:pt x="1" y="1"/>
                      <a:pt x="1" y="1"/>
                      <a:pt x="2" y="1"/>
                    </a:cubicBezTo>
                    <a:cubicBezTo>
                      <a:pt x="2" y="0"/>
                      <a:pt x="2" y="0"/>
                      <a:pt x="2" y="0"/>
                    </a:cubicBezTo>
                  </a:path>
                </a:pathLst>
              </a:custGeom>
              <a:solidFill>
                <a:srgbClr val="401117"/>
              </a:solidFill>
              <a:ln>
                <a:noFill/>
              </a:ln>
            </p:spPr>
            <p:txBody>
              <a:bodyPr vert="horz" wrap="square" lIns="91440" tIns="45720" rIns="91440" bIns="45720" numCol="1" anchor="t" anchorCtr="0" compatLnSpc="1"/>
              <a:lstStyle/>
              <a:p>
                <a:endParaRPr lang="zh-CN" altLang="en-US"/>
              </a:p>
            </p:txBody>
          </p:sp>
          <p:sp>
            <p:nvSpPr>
              <p:cNvPr id="1540" name="Freeform 1628"/>
              <p:cNvSpPr>
                <a:spLocks noEditPoints="1"/>
              </p:cNvSpPr>
              <p:nvPr/>
            </p:nvSpPr>
            <p:spPr bwMode="auto">
              <a:xfrm>
                <a:off x="2275" y="3344"/>
                <a:ext cx="2" cy="9"/>
              </a:xfrm>
              <a:custGeom>
                <a:avLst/>
                <a:gdLst>
                  <a:gd name="T0" fmla="*/ 2 w 3"/>
                  <a:gd name="T1" fmla="*/ 7 h 11"/>
                  <a:gd name="T2" fmla="*/ 1 w 3"/>
                  <a:gd name="T3" fmla="*/ 8 h 11"/>
                  <a:gd name="T4" fmla="*/ 0 w 3"/>
                  <a:gd name="T5" fmla="*/ 11 h 11"/>
                  <a:gd name="T6" fmla="*/ 2 w 3"/>
                  <a:gd name="T7" fmla="*/ 10 h 11"/>
                  <a:gd name="T8" fmla="*/ 2 w 3"/>
                  <a:gd name="T9" fmla="*/ 7 h 11"/>
                  <a:gd name="T10" fmla="*/ 3 w 3"/>
                  <a:gd name="T11" fmla="*/ 0 h 11"/>
                  <a:gd name="T12" fmla="*/ 2 w 3"/>
                  <a:gd name="T13" fmla="*/ 0 h 11"/>
                  <a:gd name="T14" fmla="*/ 1 w 3"/>
                  <a:gd name="T15" fmla="*/ 5 h 11"/>
                  <a:gd name="T16" fmla="*/ 3 w 3"/>
                  <a:gd name="T17" fmla="*/ 5 h 11"/>
                  <a:gd name="T18" fmla="*/ 3 w 3"/>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
                    <a:moveTo>
                      <a:pt x="2" y="7"/>
                    </a:moveTo>
                    <a:cubicBezTo>
                      <a:pt x="2" y="7"/>
                      <a:pt x="1" y="7"/>
                      <a:pt x="1" y="8"/>
                    </a:cubicBezTo>
                    <a:cubicBezTo>
                      <a:pt x="1" y="8"/>
                      <a:pt x="1" y="9"/>
                      <a:pt x="0" y="11"/>
                    </a:cubicBezTo>
                    <a:cubicBezTo>
                      <a:pt x="1" y="10"/>
                      <a:pt x="2" y="10"/>
                      <a:pt x="2" y="10"/>
                    </a:cubicBezTo>
                    <a:cubicBezTo>
                      <a:pt x="2" y="9"/>
                      <a:pt x="2" y="8"/>
                      <a:pt x="2" y="7"/>
                    </a:cubicBezTo>
                    <a:moveTo>
                      <a:pt x="3" y="0"/>
                    </a:moveTo>
                    <a:cubicBezTo>
                      <a:pt x="3" y="0"/>
                      <a:pt x="3" y="0"/>
                      <a:pt x="2" y="0"/>
                    </a:cubicBezTo>
                    <a:cubicBezTo>
                      <a:pt x="2" y="2"/>
                      <a:pt x="2" y="3"/>
                      <a:pt x="1" y="5"/>
                    </a:cubicBezTo>
                    <a:cubicBezTo>
                      <a:pt x="2" y="5"/>
                      <a:pt x="2" y="5"/>
                      <a:pt x="3" y="5"/>
                    </a:cubicBezTo>
                    <a:cubicBezTo>
                      <a:pt x="3" y="3"/>
                      <a:pt x="3" y="1"/>
                      <a:pt x="3" y="0"/>
                    </a:cubicBezTo>
                  </a:path>
                </a:pathLst>
              </a:custGeom>
              <a:solidFill>
                <a:srgbClr val="340A0F"/>
              </a:solidFill>
              <a:ln>
                <a:noFill/>
              </a:ln>
            </p:spPr>
            <p:txBody>
              <a:bodyPr vert="horz" wrap="square" lIns="91440" tIns="45720" rIns="91440" bIns="45720" numCol="1" anchor="t" anchorCtr="0" compatLnSpc="1"/>
              <a:lstStyle/>
              <a:p>
                <a:endParaRPr lang="zh-CN" altLang="en-US"/>
              </a:p>
            </p:txBody>
          </p:sp>
          <p:sp>
            <p:nvSpPr>
              <p:cNvPr id="1541" name="Freeform 1629"/>
              <p:cNvSpPr/>
              <p:nvPr/>
            </p:nvSpPr>
            <p:spPr bwMode="auto">
              <a:xfrm>
                <a:off x="2273" y="3353"/>
                <a:ext cx="3" cy="13"/>
              </a:xfrm>
              <a:custGeom>
                <a:avLst/>
                <a:gdLst>
                  <a:gd name="T0" fmla="*/ 4 w 4"/>
                  <a:gd name="T1" fmla="*/ 0 h 15"/>
                  <a:gd name="T2" fmla="*/ 2 w 4"/>
                  <a:gd name="T3" fmla="*/ 0 h 15"/>
                  <a:gd name="T4" fmla="*/ 0 w 4"/>
                  <a:gd name="T5" fmla="*/ 15 h 15"/>
                  <a:gd name="T6" fmla="*/ 2 w 4"/>
                  <a:gd name="T7" fmla="*/ 15 h 15"/>
                  <a:gd name="T8" fmla="*/ 4 w 4"/>
                  <a:gd name="T9" fmla="*/ 0 h 15"/>
                </a:gdLst>
                <a:ahLst/>
                <a:cxnLst>
                  <a:cxn ang="0">
                    <a:pos x="T0" y="T1"/>
                  </a:cxn>
                  <a:cxn ang="0">
                    <a:pos x="T2" y="T3"/>
                  </a:cxn>
                  <a:cxn ang="0">
                    <a:pos x="T4" y="T5"/>
                  </a:cxn>
                  <a:cxn ang="0">
                    <a:pos x="T6" y="T7"/>
                  </a:cxn>
                  <a:cxn ang="0">
                    <a:pos x="T8" y="T9"/>
                  </a:cxn>
                </a:cxnLst>
                <a:rect l="0" t="0" r="r" b="b"/>
                <a:pathLst>
                  <a:path w="4" h="15">
                    <a:moveTo>
                      <a:pt x="4" y="0"/>
                    </a:moveTo>
                    <a:cubicBezTo>
                      <a:pt x="3" y="0"/>
                      <a:pt x="3" y="0"/>
                      <a:pt x="2" y="0"/>
                    </a:cubicBezTo>
                    <a:cubicBezTo>
                      <a:pt x="1" y="5"/>
                      <a:pt x="1" y="10"/>
                      <a:pt x="0" y="15"/>
                    </a:cubicBezTo>
                    <a:cubicBezTo>
                      <a:pt x="0" y="15"/>
                      <a:pt x="1" y="15"/>
                      <a:pt x="2" y="15"/>
                    </a:cubicBezTo>
                    <a:cubicBezTo>
                      <a:pt x="3" y="9"/>
                      <a:pt x="3" y="4"/>
                      <a:pt x="4" y="0"/>
                    </a:cubicBezTo>
                  </a:path>
                </a:pathLst>
              </a:custGeom>
              <a:solidFill>
                <a:srgbClr val="340A0F"/>
              </a:solidFill>
              <a:ln>
                <a:noFill/>
              </a:ln>
            </p:spPr>
            <p:txBody>
              <a:bodyPr vert="horz" wrap="square" lIns="91440" tIns="45720" rIns="91440" bIns="45720" numCol="1" anchor="t" anchorCtr="0" compatLnSpc="1"/>
              <a:lstStyle/>
              <a:p>
                <a:endParaRPr lang="zh-CN" altLang="en-US"/>
              </a:p>
            </p:txBody>
          </p:sp>
          <p:sp>
            <p:nvSpPr>
              <p:cNvPr id="1542" name="Freeform 1630"/>
              <p:cNvSpPr/>
              <p:nvPr/>
            </p:nvSpPr>
            <p:spPr bwMode="auto">
              <a:xfrm>
                <a:off x="2270" y="3378"/>
                <a:ext cx="20" cy="7"/>
              </a:xfrm>
              <a:custGeom>
                <a:avLst/>
                <a:gdLst>
                  <a:gd name="T0" fmla="*/ 25 w 25"/>
                  <a:gd name="T1" fmla="*/ 0 h 8"/>
                  <a:gd name="T2" fmla="*/ 0 w 25"/>
                  <a:gd name="T3" fmla="*/ 5 h 8"/>
                  <a:gd name="T4" fmla="*/ 0 w 25"/>
                  <a:gd name="T5" fmla="*/ 8 h 8"/>
                  <a:gd name="T6" fmla="*/ 25 w 25"/>
                  <a:gd name="T7" fmla="*/ 0 h 8"/>
                </a:gdLst>
                <a:ahLst/>
                <a:cxnLst>
                  <a:cxn ang="0">
                    <a:pos x="T0" y="T1"/>
                  </a:cxn>
                  <a:cxn ang="0">
                    <a:pos x="T2" y="T3"/>
                  </a:cxn>
                  <a:cxn ang="0">
                    <a:pos x="T4" y="T5"/>
                  </a:cxn>
                  <a:cxn ang="0">
                    <a:pos x="T6" y="T7"/>
                  </a:cxn>
                </a:cxnLst>
                <a:rect l="0" t="0" r="r" b="b"/>
                <a:pathLst>
                  <a:path w="25" h="8">
                    <a:moveTo>
                      <a:pt x="25" y="0"/>
                    </a:moveTo>
                    <a:cubicBezTo>
                      <a:pt x="17" y="2"/>
                      <a:pt x="9" y="3"/>
                      <a:pt x="0" y="5"/>
                    </a:cubicBezTo>
                    <a:cubicBezTo>
                      <a:pt x="0" y="6"/>
                      <a:pt x="0" y="7"/>
                      <a:pt x="0" y="8"/>
                    </a:cubicBezTo>
                    <a:cubicBezTo>
                      <a:pt x="8" y="5"/>
                      <a:pt x="17" y="3"/>
                      <a:pt x="25" y="0"/>
                    </a:cubicBezTo>
                  </a:path>
                </a:pathLst>
              </a:custGeom>
              <a:solidFill>
                <a:srgbClr val="340A0F"/>
              </a:solidFill>
              <a:ln>
                <a:noFill/>
              </a:ln>
            </p:spPr>
            <p:txBody>
              <a:bodyPr vert="horz" wrap="square" lIns="91440" tIns="45720" rIns="91440" bIns="45720" numCol="1" anchor="t" anchorCtr="0" compatLnSpc="1"/>
              <a:lstStyle/>
              <a:p>
                <a:endParaRPr lang="zh-CN" altLang="en-US"/>
              </a:p>
            </p:txBody>
          </p:sp>
          <p:sp>
            <p:nvSpPr>
              <p:cNvPr id="1543" name="Freeform 1631"/>
              <p:cNvSpPr>
                <a:spLocks noEditPoints="1"/>
              </p:cNvSpPr>
              <p:nvPr/>
            </p:nvSpPr>
            <p:spPr bwMode="auto">
              <a:xfrm>
                <a:off x="2270" y="3366"/>
                <a:ext cx="37" cy="16"/>
              </a:xfrm>
              <a:custGeom>
                <a:avLst/>
                <a:gdLst>
                  <a:gd name="T0" fmla="*/ 5 w 45"/>
                  <a:gd name="T1" fmla="*/ 6 h 20"/>
                  <a:gd name="T2" fmla="*/ 3 w 45"/>
                  <a:gd name="T3" fmla="*/ 6 h 20"/>
                  <a:gd name="T4" fmla="*/ 0 w 45"/>
                  <a:gd name="T5" fmla="*/ 20 h 20"/>
                  <a:gd name="T6" fmla="*/ 25 w 45"/>
                  <a:gd name="T7" fmla="*/ 15 h 20"/>
                  <a:gd name="T8" fmla="*/ 30 w 45"/>
                  <a:gd name="T9" fmla="*/ 14 h 20"/>
                  <a:gd name="T10" fmla="*/ 30 w 45"/>
                  <a:gd name="T11" fmla="*/ 13 h 20"/>
                  <a:gd name="T12" fmla="*/ 30 w 45"/>
                  <a:gd name="T13" fmla="*/ 13 h 20"/>
                  <a:gd name="T14" fmla="*/ 30 w 45"/>
                  <a:gd name="T15" fmla="*/ 13 h 20"/>
                  <a:gd name="T16" fmla="*/ 30 w 45"/>
                  <a:gd name="T17" fmla="*/ 14 h 20"/>
                  <a:gd name="T18" fmla="*/ 45 w 45"/>
                  <a:gd name="T19" fmla="*/ 9 h 20"/>
                  <a:gd name="T20" fmla="*/ 40 w 45"/>
                  <a:gd name="T21" fmla="*/ 9 h 20"/>
                  <a:gd name="T22" fmla="*/ 30 w 45"/>
                  <a:gd name="T23" fmla="*/ 10 h 20"/>
                  <a:gd name="T24" fmla="*/ 30 w 45"/>
                  <a:gd name="T25" fmla="*/ 13 h 20"/>
                  <a:gd name="T26" fmla="*/ 29 w 45"/>
                  <a:gd name="T27" fmla="*/ 10 h 20"/>
                  <a:gd name="T28" fmla="*/ 16 w 45"/>
                  <a:gd name="T29" fmla="*/ 10 h 20"/>
                  <a:gd name="T30" fmla="*/ 4 w 45"/>
                  <a:gd name="T31" fmla="*/ 10 h 20"/>
                  <a:gd name="T32" fmla="*/ 5 w 45"/>
                  <a:gd name="T33" fmla="*/ 6 h 20"/>
                  <a:gd name="T34" fmla="*/ 6 w 45"/>
                  <a:gd name="T35" fmla="*/ 0 h 20"/>
                  <a:gd name="T36" fmla="*/ 4 w 45"/>
                  <a:gd name="T37" fmla="*/ 0 h 20"/>
                  <a:gd name="T38" fmla="*/ 3 w 45"/>
                  <a:gd name="T39" fmla="*/ 4 h 20"/>
                  <a:gd name="T40" fmla="*/ 5 w 45"/>
                  <a:gd name="T41" fmla="*/ 4 h 20"/>
                  <a:gd name="T42" fmla="*/ 6 w 45"/>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20">
                    <a:moveTo>
                      <a:pt x="5" y="6"/>
                    </a:moveTo>
                    <a:cubicBezTo>
                      <a:pt x="4" y="6"/>
                      <a:pt x="3" y="6"/>
                      <a:pt x="3" y="6"/>
                    </a:cubicBezTo>
                    <a:cubicBezTo>
                      <a:pt x="2" y="10"/>
                      <a:pt x="1" y="15"/>
                      <a:pt x="0" y="20"/>
                    </a:cubicBezTo>
                    <a:cubicBezTo>
                      <a:pt x="9" y="18"/>
                      <a:pt x="17" y="17"/>
                      <a:pt x="25" y="15"/>
                    </a:cubicBezTo>
                    <a:cubicBezTo>
                      <a:pt x="27" y="15"/>
                      <a:pt x="29" y="14"/>
                      <a:pt x="30" y="14"/>
                    </a:cubicBezTo>
                    <a:cubicBezTo>
                      <a:pt x="30" y="13"/>
                      <a:pt x="30" y="13"/>
                      <a:pt x="30" y="13"/>
                    </a:cubicBezTo>
                    <a:cubicBezTo>
                      <a:pt x="30" y="13"/>
                      <a:pt x="30" y="13"/>
                      <a:pt x="30" y="13"/>
                    </a:cubicBezTo>
                    <a:cubicBezTo>
                      <a:pt x="30" y="13"/>
                      <a:pt x="30" y="13"/>
                      <a:pt x="30" y="13"/>
                    </a:cubicBezTo>
                    <a:cubicBezTo>
                      <a:pt x="30" y="13"/>
                      <a:pt x="30" y="13"/>
                      <a:pt x="30" y="14"/>
                    </a:cubicBezTo>
                    <a:cubicBezTo>
                      <a:pt x="35" y="12"/>
                      <a:pt x="40" y="11"/>
                      <a:pt x="45" y="9"/>
                    </a:cubicBezTo>
                    <a:cubicBezTo>
                      <a:pt x="40" y="9"/>
                      <a:pt x="40" y="9"/>
                      <a:pt x="40" y="9"/>
                    </a:cubicBezTo>
                    <a:cubicBezTo>
                      <a:pt x="30" y="10"/>
                      <a:pt x="30" y="10"/>
                      <a:pt x="30" y="10"/>
                    </a:cubicBezTo>
                    <a:cubicBezTo>
                      <a:pt x="30" y="11"/>
                      <a:pt x="30" y="12"/>
                      <a:pt x="30" y="13"/>
                    </a:cubicBezTo>
                    <a:cubicBezTo>
                      <a:pt x="30" y="12"/>
                      <a:pt x="30" y="11"/>
                      <a:pt x="29" y="10"/>
                    </a:cubicBezTo>
                    <a:cubicBezTo>
                      <a:pt x="16" y="10"/>
                      <a:pt x="16" y="10"/>
                      <a:pt x="16" y="10"/>
                    </a:cubicBezTo>
                    <a:cubicBezTo>
                      <a:pt x="4" y="10"/>
                      <a:pt x="4" y="10"/>
                      <a:pt x="4" y="10"/>
                    </a:cubicBezTo>
                    <a:cubicBezTo>
                      <a:pt x="4" y="9"/>
                      <a:pt x="5" y="7"/>
                      <a:pt x="5" y="6"/>
                    </a:cubicBezTo>
                    <a:moveTo>
                      <a:pt x="6" y="0"/>
                    </a:moveTo>
                    <a:cubicBezTo>
                      <a:pt x="5" y="0"/>
                      <a:pt x="4" y="0"/>
                      <a:pt x="4" y="0"/>
                    </a:cubicBezTo>
                    <a:cubicBezTo>
                      <a:pt x="3" y="1"/>
                      <a:pt x="3" y="3"/>
                      <a:pt x="3" y="4"/>
                    </a:cubicBezTo>
                    <a:cubicBezTo>
                      <a:pt x="4" y="4"/>
                      <a:pt x="4" y="4"/>
                      <a:pt x="5" y="4"/>
                    </a:cubicBezTo>
                    <a:cubicBezTo>
                      <a:pt x="5" y="3"/>
                      <a:pt x="6" y="1"/>
                      <a:pt x="6" y="0"/>
                    </a:cubicBezTo>
                  </a:path>
                </a:pathLst>
              </a:custGeom>
              <a:solidFill>
                <a:srgbClr val="2B060A"/>
              </a:solidFill>
              <a:ln>
                <a:noFill/>
              </a:ln>
            </p:spPr>
            <p:txBody>
              <a:bodyPr vert="horz" wrap="square" lIns="91440" tIns="45720" rIns="91440" bIns="45720" numCol="1" anchor="t" anchorCtr="0" compatLnSpc="1"/>
              <a:lstStyle/>
              <a:p>
                <a:endParaRPr lang="zh-CN" altLang="en-US"/>
              </a:p>
            </p:txBody>
          </p:sp>
          <p:sp>
            <p:nvSpPr>
              <p:cNvPr id="1544" name="Freeform 1632"/>
              <p:cNvSpPr/>
              <p:nvPr/>
            </p:nvSpPr>
            <p:spPr bwMode="auto">
              <a:xfrm>
                <a:off x="2276" y="3337"/>
                <a:ext cx="2" cy="6"/>
              </a:xfrm>
              <a:custGeom>
                <a:avLst/>
                <a:gdLst>
                  <a:gd name="T0" fmla="*/ 2 w 2"/>
                  <a:gd name="T1" fmla="*/ 0 h 7"/>
                  <a:gd name="T2" fmla="*/ 2 w 2"/>
                  <a:gd name="T3" fmla="*/ 0 h 7"/>
                  <a:gd name="T4" fmla="*/ 0 w 2"/>
                  <a:gd name="T5" fmla="*/ 7 h 7"/>
                  <a:gd name="T6" fmla="*/ 2 w 2"/>
                  <a:gd name="T7" fmla="*/ 7 h 7"/>
                  <a:gd name="T8" fmla="*/ 2 w 2"/>
                  <a:gd name="T9" fmla="*/ 0 h 7"/>
                </a:gdLst>
                <a:ahLst/>
                <a:cxnLst>
                  <a:cxn ang="0">
                    <a:pos x="T0" y="T1"/>
                  </a:cxn>
                  <a:cxn ang="0">
                    <a:pos x="T2" y="T3"/>
                  </a:cxn>
                  <a:cxn ang="0">
                    <a:pos x="T4" y="T5"/>
                  </a:cxn>
                  <a:cxn ang="0">
                    <a:pos x="T6" y="T7"/>
                  </a:cxn>
                  <a:cxn ang="0">
                    <a:pos x="T8" y="T9"/>
                  </a:cxn>
                </a:cxnLst>
                <a:rect l="0" t="0" r="r" b="b"/>
                <a:pathLst>
                  <a:path w="2" h="7">
                    <a:moveTo>
                      <a:pt x="2" y="0"/>
                    </a:moveTo>
                    <a:cubicBezTo>
                      <a:pt x="2" y="0"/>
                      <a:pt x="2" y="0"/>
                      <a:pt x="2" y="0"/>
                    </a:cubicBezTo>
                    <a:cubicBezTo>
                      <a:pt x="2" y="2"/>
                      <a:pt x="1" y="4"/>
                      <a:pt x="0" y="7"/>
                    </a:cubicBezTo>
                    <a:cubicBezTo>
                      <a:pt x="1" y="7"/>
                      <a:pt x="1" y="7"/>
                      <a:pt x="2" y="7"/>
                    </a:cubicBezTo>
                    <a:cubicBezTo>
                      <a:pt x="2" y="4"/>
                      <a:pt x="2" y="1"/>
                      <a:pt x="2" y="0"/>
                    </a:cubicBezTo>
                  </a:path>
                </a:pathLst>
              </a:custGeom>
              <a:solidFill>
                <a:srgbClr val="340A0F"/>
              </a:solidFill>
              <a:ln>
                <a:noFill/>
              </a:ln>
            </p:spPr>
            <p:txBody>
              <a:bodyPr vert="horz" wrap="square" lIns="91440" tIns="45720" rIns="91440" bIns="45720" numCol="1" anchor="t" anchorCtr="0" compatLnSpc="1"/>
              <a:lstStyle/>
              <a:p>
                <a:endParaRPr lang="zh-CN" altLang="en-US"/>
              </a:p>
            </p:txBody>
          </p:sp>
          <p:sp>
            <p:nvSpPr>
              <p:cNvPr id="1545" name="Oval 1633"/>
              <p:cNvSpPr>
                <a:spLocks noChangeArrowheads="1"/>
              </p:cNvSpPr>
              <p:nvPr/>
            </p:nvSpPr>
            <p:spPr bwMode="auto">
              <a:xfrm>
                <a:off x="2278" y="3337"/>
                <a:ext cx="1" cy="1"/>
              </a:xfrm>
              <a:prstGeom prst="ellipse">
                <a:avLst/>
              </a:prstGeom>
              <a:solidFill>
                <a:srgbClr val="2B060A"/>
              </a:solidFill>
              <a:ln>
                <a:noFill/>
              </a:ln>
            </p:spPr>
            <p:txBody>
              <a:bodyPr vert="horz" wrap="square" lIns="91440" tIns="45720" rIns="91440" bIns="45720" numCol="1" anchor="t" anchorCtr="0" compatLnSpc="1"/>
              <a:lstStyle/>
              <a:p>
                <a:endParaRPr lang="zh-CN" altLang="en-US"/>
              </a:p>
            </p:txBody>
          </p:sp>
          <p:sp>
            <p:nvSpPr>
              <p:cNvPr id="1546" name="Freeform 1634"/>
              <p:cNvSpPr>
                <a:spLocks noEditPoints="1"/>
              </p:cNvSpPr>
              <p:nvPr/>
            </p:nvSpPr>
            <p:spPr bwMode="auto">
              <a:xfrm>
                <a:off x="3250" y="3149"/>
                <a:ext cx="83" cy="90"/>
              </a:xfrm>
              <a:custGeom>
                <a:avLst/>
                <a:gdLst>
                  <a:gd name="T0" fmla="*/ 3 w 100"/>
                  <a:gd name="T1" fmla="*/ 104 h 108"/>
                  <a:gd name="T2" fmla="*/ 1 w 100"/>
                  <a:gd name="T3" fmla="*/ 96 h 108"/>
                  <a:gd name="T4" fmla="*/ 2 w 100"/>
                  <a:gd name="T5" fmla="*/ 97 h 108"/>
                  <a:gd name="T6" fmla="*/ 4 w 100"/>
                  <a:gd name="T7" fmla="*/ 99 h 108"/>
                  <a:gd name="T8" fmla="*/ 21 w 100"/>
                  <a:gd name="T9" fmla="*/ 107 h 108"/>
                  <a:gd name="T10" fmla="*/ 20 w 100"/>
                  <a:gd name="T11" fmla="*/ 93 h 108"/>
                  <a:gd name="T12" fmla="*/ 3 w 100"/>
                  <a:gd name="T13" fmla="*/ 95 h 108"/>
                  <a:gd name="T14" fmla="*/ 9 w 100"/>
                  <a:gd name="T15" fmla="*/ 108 h 108"/>
                  <a:gd name="T16" fmla="*/ 13 w 100"/>
                  <a:gd name="T17" fmla="*/ 92 h 108"/>
                  <a:gd name="T18" fmla="*/ 17 w 100"/>
                  <a:gd name="T19" fmla="*/ 92 h 108"/>
                  <a:gd name="T20" fmla="*/ 24 w 100"/>
                  <a:gd name="T21" fmla="*/ 92 h 108"/>
                  <a:gd name="T22" fmla="*/ 30 w 100"/>
                  <a:gd name="T23" fmla="*/ 91 h 108"/>
                  <a:gd name="T24" fmla="*/ 15 w 100"/>
                  <a:gd name="T25" fmla="*/ 108 h 108"/>
                  <a:gd name="T26" fmla="*/ 11 w 100"/>
                  <a:gd name="T27" fmla="*/ 91 h 108"/>
                  <a:gd name="T28" fmla="*/ 31 w 100"/>
                  <a:gd name="T29" fmla="*/ 91 h 108"/>
                  <a:gd name="T30" fmla="*/ 8 w 100"/>
                  <a:gd name="T31" fmla="*/ 91 h 108"/>
                  <a:gd name="T32" fmla="*/ 9 w 100"/>
                  <a:gd name="T33" fmla="*/ 90 h 108"/>
                  <a:gd name="T34" fmla="*/ 37 w 100"/>
                  <a:gd name="T35" fmla="*/ 99 h 108"/>
                  <a:gd name="T36" fmla="*/ 42 w 100"/>
                  <a:gd name="T37" fmla="*/ 84 h 108"/>
                  <a:gd name="T38" fmla="*/ 42 w 100"/>
                  <a:gd name="T39" fmla="*/ 84 h 108"/>
                  <a:gd name="T40" fmla="*/ 45 w 100"/>
                  <a:gd name="T41" fmla="*/ 92 h 108"/>
                  <a:gd name="T42" fmla="*/ 45 w 100"/>
                  <a:gd name="T43" fmla="*/ 81 h 108"/>
                  <a:gd name="T44" fmla="*/ 45 w 100"/>
                  <a:gd name="T45" fmla="*/ 81 h 108"/>
                  <a:gd name="T46" fmla="*/ 31 w 100"/>
                  <a:gd name="T47" fmla="*/ 82 h 108"/>
                  <a:gd name="T48" fmla="*/ 58 w 100"/>
                  <a:gd name="T49" fmla="*/ 76 h 108"/>
                  <a:gd name="T50" fmla="*/ 58 w 100"/>
                  <a:gd name="T51" fmla="*/ 81 h 108"/>
                  <a:gd name="T52" fmla="*/ 21 w 100"/>
                  <a:gd name="T53" fmla="*/ 79 h 108"/>
                  <a:gd name="T54" fmla="*/ 28 w 100"/>
                  <a:gd name="T55" fmla="*/ 82 h 108"/>
                  <a:gd name="T56" fmla="*/ 25 w 100"/>
                  <a:gd name="T57" fmla="*/ 75 h 108"/>
                  <a:gd name="T58" fmla="*/ 29 w 100"/>
                  <a:gd name="T59" fmla="*/ 70 h 108"/>
                  <a:gd name="T60" fmla="*/ 69 w 100"/>
                  <a:gd name="T61" fmla="*/ 67 h 108"/>
                  <a:gd name="T62" fmla="*/ 36 w 100"/>
                  <a:gd name="T63" fmla="*/ 61 h 108"/>
                  <a:gd name="T64" fmla="*/ 31 w 100"/>
                  <a:gd name="T65" fmla="*/ 70 h 108"/>
                  <a:gd name="T66" fmla="*/ 38 w 100"/>
                  <a:gd name="T67" fmla="*/ 70 h 108"/>
                  <a:gd name="T68" fmla="*/ 37 w 100"/>
                  <a:gd name="T69" fmla="*/ 61 h 108"/>
                  <a:gd name="T70" fmla="*/ 42 w 100"/>
                  <a:gd name="T71" fmla="*/ 58 h 108"/>
                  <a:gd name="T72" fmla="*/ 62 w 100"/>
                  <a:gd name="T73" fmla="*/ 77 h 108"/>
                  <a:gd name="T74" fmla="*/ 66 w 100"/>
                  <a:gd name="T75" fmla="*/ 37 h 108"/>
                  <a:gd name="T76" fmla="*/ 68 w 100"/>
                  <a:gd name="T77" fmla="*/ 39 h 108"/>
                  <a:gd name="T78" fmla="*/ 83 w 100"/>
                  <a:gd name="T79" fmla="*/ 46 h 108"/>
                  <a:gd name="T80" fmla="*/ 73 w 100"/>
                  <a:gd name="T81" fmla="*/ 30 h 108"/>
                  <a:gd name="T82" fmla="*/ 76 w 100"/>
                  <a:gd name="T83" fmla="*/ 58 h 108"/>
                  <a:gd name="T84" fmla="*/ 76 w 100"/>
                  <a:gd name="T85" fmla="*/ 27 h 108"/>
                  <a:gd name="T86" fmla="*/ 79 w 100"/>
                  <a:gd name="T87" fmla="*/ 24 h 108"/>
                  <a:gd name="T88" fmla="*/ 86 w 100"/>
                  <a:gd name="T89" fmla="*/ 36 h 108"/>
                  <a:gd name="T90" fmla="*/ 86 w 100"/>
                  <a:gd name="T91" fmla="*/ 37 h 108"/>
                  <a:gd name="T92" fmla="*/ 84 w 100"/>
                  <a:gd name="T93" fmla="*/ 19 h 108"/>
                  <a:gd name="T94" fmla="*/ 89 w 100"/>
                  <a:gd name="T95" fmla="*/ 26 h 108"/>
                  <a:gd name="T96" fmla="*/ 90 w 100"/>
                  <a:gd name="T97" fmla="*/ 12 h 108"/>
                  <a:gd name="T98" fmla="*/ 93 w 100"/>
                  <a:gd name="T99" fmla="*/ 9 h 108"/>
                  <a:gd name="T100" fmla="*/ 96 w 100"/>
                  <a:gd name="T101" fmla="*/ 17 h 108"/>
                  <a:gd name="T102" fmla="*/ 99 w 100"/>
                  <a:gd name="T103" fmla="*/ 0 h 108"/>
                  <a:gd name="T104" fmla="*/ 100 w 100"/>
                  <a:gd name="T10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108">
                    <a:moveTo>
                      <a:pt x="1" y="96"/>
                    </a:moveTo>
                    <a:cubicBezTo>
                      <a:pt x="1" y="97"/>
                      <a:pt x="0" y="97"/>
                      <a:pt x="0" y="97"/>
                    </a:cubicBezTo>
                    <a:cubicBezTo>
                      <a:pt x="0" y="100"/>
                      <a:pt x="1" y="102"/>
                      <a:pt x="3" y="104"/>
                    </a:cubicBezTo>
                    <a:cubicBezTo>
                      <a:pt x="3" y="105"/>
                      <a:pt x="3" y="105"/>
                      <a:pt x="3" y="105"/>
                    </a:cubicBezTo>
                    <a:cubicBezTo>
                      <a:pt x="3" y="103"/>
                      <a:pt x="3" y="102"/>
                      <a:pt x="2" y="100"/>
                    </a:cubicBezTo>
                    <a:cubicBezTo>
                      <a:pt x="1" y="96"/>
                      <a:pt x="1" y="96"/>
                      <a:pt x="1" y="96"/>
                    </a:cubicBezTo>
                    <a:moveTo>
                      <a:pt x="3" y="95"/>
                    </a:moveTo>
                    <a:cubicBezTo>
                      <a:pt x="3" y="95"/>
                      <a:pt x="2" y="96"/>
                      <a:pt x="1" y="96"/>
                    </a:cubicBezTo>
                    <a:cubicBezTo>
                      <a:pt x="2" y="97"/>
                      <a:pt x="2" y="97"/>
                      <a:pt x="2" y="97"/>
                    </a:cubicBezTo>
                    <a:cubicBezTo>
                      <a:pt x="3" y="100"/>
                      <a:pt x="3" y="103"/>
                      <a:pt x="4" y="106"/>
                    </a:cubicBezTo>
                    <a:cubicBezTo>
                      <a:pt x="4" y="106"/>
                      <a:pt x="4" y="106"/>
                      <a:pt x="4" y="106"/>
                    </a:cubicBezTo>
                    <a:cubicBezTo>
                      <a:pt x="4" y="103"/>
                      <a:pt x="4" y="101"/>
                      <a:pt x="4" y="99"/>
                    </a:cubicBezTo>
                    <a:cubicBezTo>
                      <a:pt x="3" y="95"/>
                      <a:pt x="3" y="95"/>
                      <a:pt x="3" y="95"/>
                    </a:cubicBezTo>
                    <a:moveTo>
                      <a:pt x="18" y="93"/>
                    </a:moveTo>
                    <a:cubicBezTo>
                      <a:pt x="19" y="97"/>
                      <a:pt x="20" y="102"/>
                      <a:pt x="21" y="107"/>
                    </a:cubicBezTo>
                    <a:cubicBezTo>
                      <a:pt x="21" y="107"/>
                      <a:pt x="21" y="107"/>
                      <a:pt x="21" y="107"/>
                    </a:cubicBezTo>
                    <a:cubicBezTo>
                      <a:pt x="20" y="102"/>
                      <a:pt x="20" y="98"/>
                      <a:pt x="20" y="94"/>
                    </a:cubicBezTo>
                    <a:cubicBezTo>
                      <a:pt x="20" y="94"/>
                      <a:pt x="20" y="93"/>
                      <a:pt x="20" y="93"/>
                    </a:cubicBezTo>
                    <a:cubicBezTo>
                      <a:pt x="19" y="93"/>
                      <a:pt x="18" y="93"/>
                      <a:pt x="18" y="93"/>
                    </a:cubicBezTo>
                    <a:moveTo>
                      <a:pt x="7" y="92"/>
                    </a:moveTo>
                    <a:cubicBezTo>
                      <a:pt x="6" y="93"/>
                      <a:pt x="5" y="94"/>
                      <a:pt x="3" y="95"/>
                    </a:cubicBezTo>
                    <a:cubicBezTo>
                      <a:pt x="3" y="96"/>
                      <a:pt x="3" y="96"/>
                      <a:pt x="3" y="96"/>
                    </a:cubicBezTo>
                    <a:cubicBezTo>
                      <a:pt x="4" y="99"/>
                      <a:pt x="5" y="103"/>
                      <a:pt x="6" y="107"/>
                    </a:cubicBezTo>
                    <a:cubicBezTo>
                      <a:pt x="7" y="108"/>
                      <a:pt x="8" y="108"/>
                      <a:pt x="9" y="108"/>
                    </a:cubicBezTo>
                    <a:cubicBezTo>
                      <a:pt x="8" y="102"/>
                      <a:pt x="8" y="97"/>
                      <a:pt x="7" y="92"/>
                    </a:cubicBezTo>
                    <a:moveTo>
                      <a:pt x="13" y="92"/>
                    </a:moveTo>
                    <a:cubicBezTo>
                      <a:pt x="13" y="92"/>
                      <a:pt x="13" y="92"/>
                      <a:pt x="13" y="92"/>
                    </a:cubicBezTo>
                    <a:cubicBezTo>
                      <a:pt x="14" y="96"/>
                      <a:pt x="16" y="102"/>
                      <a:pt x="17" y="108"/>
                    </a:cubicBezTo>
                    <a:cubicBezTo>
                      <a:pt x="17" y="108"/>
                      <a:pt x="17" y="108"/>
                      <a:pt x="18" y="108"/>
                    </a:cubicBezTo>
                    <a:cubicBezTo>
                      <a:pt x="18" y="102"/>
                      <a:pt x="18" y="97"/>
                      <a:pt x="17" y="92"/>
                    </a:cubicBezTo>
                    <a:cubicBezTo>
                      <a:pt x="16" y="92"/>
                      <a:pt x="15" y="92"/>
                      <a:pt x="13" y="92"/>
                    </a:cubicBezTo>
                    <a:moveTo>
                      <a:pt x="30" y="91"/>
                    </a:moveTo>
                    <a:cubicBezTo>
                      <a:pt x="28" y="92"/>
                      <a:pt x="26" y="92"/>
                      <a:pt x="24" y="92"/>
                    </a:cubicBezTo>
                    <a:cubicBezTo>
                      <a:pt x="25" y="97"/>
                      <a:pt x="26" y="101"/>
                      <a:pt x="27" y="105"/>
                    </a:cubicBezTo>
                    <a:cubicBezTo>
                      <a:pt x="28" y="104"/>
                      <a:pt x="29" y="103"/>
                      <a:pt x="30" y="103"/>
                    </a:cubicBezTo>
                    <a:cubicBezTo>
                      <a:pt x="30" y="99"/>
                      <a:pt x="30" y="95"/>
                      <a:pt x="30" y="91"/>
                    </a:cubicBezTo>
                    <a:moveTo>
                      <a:pt x="11" y="91"/>
                    </a:moveTo>
                    <a:cubicBezTo>
                      <a:pt x="12" y="96"/>
                      <a:pt x="13" y="102"/>
                      <a:pt x="14" y="108"/>
                    </a:cubicBezTo>
                    <a:cubicBezTo>
                      <a:pt x="14" y="108"/>
                      <a:pt x="15" y="108"/>
                      <a:pt x="15" y="108"/>
                    </a:cubicBezTo>
                    <a:cubicBezTo>
                      <a:pt x="14" y="102"/>
                      <a:pt x="14" y="97"/>
                      <a:pt x="13" y="94"/>
                    </a:cubicBezTo>
                    <a:cubicBezTo>
                      <a:pt x="13" y="92"/>
                      <a:pt x="13" y="92"/>
                      <a:pt x="13" y="92"/>
                    </a:cubicBezTo>
                    <a:cubicBezTo>
                      <a:pt x="12" y="92"/>
                      <a:pt x="11" y="91"/>
                      <a:pt x="11" y="91"/>
                    </a:cubicBezTo>
                    <a:moveTo>
                      <a:pt x="31" y="91"/>
                    </a:moveTo>
                    <a:cubicBezTo>
                      <a:pt x="31" y="91"/>
                      <a:pt x="31" y="91"/>
                      <a:pt x="31" y="91"/>
                    </a:cubicBezTo>
                    <a:cubicBezTo>
                      <a:pt x="31" y="91"/>
                      <a:pt x="31" y="91"/>
                      <a:pt x="31" y="91"/>
                    </a:cubicBezTo>
                    <a:cubicBezTo>
                      <a:pt x="31" y="91"/>
                      <a:pt x="31" y="91"/>
                      <a:pt x="31" y="91"/>
                    </a:cubicBezTo>
                    <a:moveTo>
                      <a:pt x="9" y="90"/>
                    </a:moveTo>
                    <a:cubicBezTo>
                      <a:pt x="9" y="91"/>
                      <a:pt x="8" y="91"/>
                      <a:pt x="8" y="91"/>
                    </a:cubicBezTo>
                    <a:cubicBezTo>
                      <a:pt x="9" y="96"/>
                      <a:pt x="10" y="101"/>
                      <a:pt x="11" y="106"/>
                    </a:cubicBezTo>
                    <a:cubicBezTo>
                      <a:pt x="11" y="100"/>
                      <a:pt x="10" y="95"/>
                      <a:pt x="10" y="91"/>
                    </a:cubicBezTo>
                    <a:cubicBezTo>
                      <a:pt x="9" y="91"/>
                      <a:pt x="9" y="90"/>
                      <a:pt x="9" y="90"/>
                    </a:cubicBezTo>
                    <a:moveTo>
                      <a:pt x="39" y="87"/>
                    </a:moveTo>
                    <a:cubicBezTo>
                      <a:pt x="38" y="87"/>
                      <a:pt x="37" y="88"/>
                      <a:pt x="36" y="89"/>
                    </a:cubicBezTo>
                    <a:cubicBezTo>
                      <a:pt x="36" y="92"/>
                      <a:pt x="37" y="95"/>
                      <a:pt x="37" y="99"/>
                    </a:cubicBezTo>
                    <a:cubicBezTo>
                      <a:pt x="38" y="98"/>
                      <a:pt x="39" y="98"/>
                      <a:pt x="39" y="97"/>
                    </a:cubicBezTo>
                    <a:cubicBezTo>
                      <a:pt x="39" y="94"/>
                      <a:pt x="39" y="90"/>
                      <a:pt x="39" y="87"/>
                    </a:cubicBezTo>
                    <a:moveTo>
                      <a:pt x="42" y="84"/>
                    </a:moveTo>
                    <a:cubicBezTo>
                      <a:pt x="42" y="85"/>
                      <a:pt x="42" y="85"/>
                      <a:pt x="42" y="85"/>
                    </a:cubicBezTo>
                    <a:cubicBezTo>
                      <a:pt x="42" y="87"/>
                      <a:pt x="42" y="90"/>
                      <a:pt x="43" y="92"/>
                    </a:cubicBezTo>
                    <a:cubicBezTo>
                      <a:pt x="43" y="89"/>
                      <a:pt x="43" y="86"/>
                      <a:pt x="42" y="84"/>
                    </a:cubicBezTo>
                    <a:moveTo>
                      <a:pt x="45" y="82"/>
                    </a:moveTo>
                    <a:cubicBezTo>
                      <a:pt x="44" y="82"/>
                      <a:pt x="44" y="83"/>
                      <a:pt x="43" y="83"/>
                    </a:cubicBezTo>
                    <a:cubicBezTo>
                      <a:pt x="44" y="86"/>
                      <a:pt x="44" y="89"/>
                      <a:pt x="45" y="92"/>
                    </a:cubicBezTo>
                    <a:cubicBezTo>
                      <a:pt x="45" y="88"/>
                      <a:pt x="45" y="84"/>
                      <a:pt x="45" y="82"/>
                    </a:cubicBezTo>
                    <a:cubicBezTo>
                      <a:pt x="45" y="82"/>
                      <a:pt x="45" y="82"/>
                      <a:pt x="45" y="82"/>
                    </a:cubicBezTo>
                    <a:moveTo>
                      <a:pt x="45" y="81"/>
                    </a:moveTo>
                    <a:cubicBezTo>
                      <a:pt x="45" y="82"/>
                      <a:pt x="45" y="82"/>
                      <a:pt x="45" y="82"/>
                    </a:cubicBezTo>
                    <a:cubicBezTo>
                      <a:pt x="45" y="84"/>
                      <a:pt x="46" y="87"/>
                      <a:pt x="47" y="90"/>
                    </a:cubicBezTo>
                    <a:cubicBezTo>
                      <a:pt x="46" y="87"/>
                      <a:pt x="46" y="84"/>
                      <a:pt x="45" y="81"/>
                    </a:cubicBezTo>
                    <a:moveTo>
                      <a:pt x="28" y="79"/>
                    </a:moveTo>
                    <a:cubicBezTo>
                      <a:pt x="29" y="80"/>
                      <a:pt x="29" y="81"/>
                      <a:pt x="29" y="82"/>
                    </a:cubicBezTo>
                    <a:cubicBezTo>
                      <a:pt x="30" y="82"/>
                      <a:pt x="30" y="82"/>
                      <a:pt x="31" y="82"/>
                    </a:cubicBezTo>
                    <a:cubicBezTo>
                      <a:pt x="31" y="81"/>
                      <a:pt x="31" y="81"/>
                      <a:pt x="30" y="81"/>
                    </a:cubicBezTo>
                    <a:cubicBezTo>
                      <a:pt x="30" y="80"/>
                      <a:pt x="29" y="80"/>
                      <a:pt x="28" y="79"/>
                    </a:cubicBezTo>
                    <a:moveTo>
                      <a:pt x="58" y="76"/>
                    </a:moveTo>
                    <a:cubicBezTo>
                      <a:pt x="58" y="77"/>
                      <a:pt x="57" y="77"/>
                      <a:pt x="57" y="78"/>
                    </a:cubicBezTo>
                    <a:cubicBezTo>
                      <a:pt x="57" y="79"/>
                      <a:pt x="58" y="80"/>
                      <a:pt x="58" y="81"/>
                    </a:cubicBezTo>
                    <a:cubicBezTo>
                      <a:pt x="58" y="81"/>
                      <a:pt x="58" y="81"/>
                      <a:pt x="58" y="81"/>
                    </a:cubicBezTo>
                    <a:cubicBezTo>
                      <a:pt x="58" y="79"/>
                      <a:pt x="58" y="78"/>
                      <a:pt x="58" y="76"/>
                    </a:cubicBezTo>
                    <a:moveTo>
                      <a:pt x="25" y="75"/>
                    </a:moveTo>
                    <a:cubicBezTo>
                      <a:pt x="24" y="76"/>
                      <a:pt x="23" y="78"/>
                      <a:pt x="21" y="79"/>
                    </a:cubicBezTo>
                    <a:cubicBezTo>
                      <a:pt x="22" y="80"/>
                      <a:pt x="22" y="81"/>
                      <a:pt x="22" y="82"/>
                    </a:cubicBezTo>
                    <a:cubicBezTo>
                      <a:pt x="24" y="82"/>
                      <a:pt x="25" y="82"/>
                      <a:pt x="27" y="82"/>
                    </a:cubicBezTo>
                    <a:cubicBezTo>
                      <a:pt x="27" y="82"/>
                      <a:pt x="28" y="82"/>
                      <a:pt x="28" y="82"/>
                    </a:cubicBezTo>
                    <a:cubicBezTo>
                      <a:pt x="28" y="81"/>
                      <a:pt x="28" y="80"/>
                      <a:pt x="28" y="80"/>
                    </a:cubicBezTo>
                    <a:cubicBezTo>
                      <a:pt x="28" y="79"/>
                      <a:pt x="28" y="79"/>
                      <a:pt x="28" y="79"/>
                    </a:cubicBezTo>
                    <a:cubicBezTo>
                      <a:pt x="27" y="77"/>
                      <a:pt x="26" y="76"/>
                      <a:pt x="25" y="75"/>
                    </a:cubicBezTo>
                    <a:moveTo>
                      <a:pt x="29" y="70"/>
                    </a:moveTo>
                    <a:cubicBezTo>
                      <a:pt x="29" y="70"/>
                      <a:pt x="29" y="71"/>
                      <a:pt x="28" y="71"/>
                    </a:cubicBezTo>
                    <a:cubicBezTo>
                      <a:pt x="29" y="71"/>
                      <a:pt x="29" y="71"/>
                      <a:pt x="29" y="70"/>
                    </a:cubicBezTo>
                    <a:cubicBezTo>
                      <a:pt x="29" y="70"/>
                      <a:pt x="29" y="70"/>
                      <a:pt x="29" y="70"/>
                    </a:cubicBezTo>
                    <a:moveTo>
                      <a:pt x="69" y="66"/>
                    </a:moveTo>
                    <a:cubicBezTo>
                      <a:pt x="69" y="67"/>
                      <a:pt x="69" y="67"/>
                      <a:pt x="69" y="67"/>
                    </a:cubicBezTo>
                    <a:cubicBezTo>
                      <a:pt x="69" y="67"/>
                      <a:pt x="69" y="67"/>
                      <a:pt x="69" y="67"/>
                    </a:cubicBezTo>
                    <a:cubicBezTo>
                      <a:pt x="69" y="67"/>
                      <a:pt x="69" y="67"/>
                      <a:pt x="69" y="66"/>
                    </a:cubicBezTo>
                    <a:moveTo>
                      <a:pt x="36" y="61"/>
                    </a:moveTo>
                    <a:cubicBezTo>
                      <a:pt x="36" y="61"/>
                      <a:pt x="36" y="61"/>
                      <a:pt x="35" y="61"/>
                    </a:cubicBezTo>
                    <a:cubicBezTo>
                      <a:pt x="34" y="64"/>
                      <a:pt x="32" y="66"/>
                      <a:pt x="30" y="68"/>
                    </a:cubicBezTo>
                    <a:cubicBezTo>
                      <a:pt x="30" y="69"/>
                      <a:pt x="31" y="69"/>
                      <a:pt x="31" y="70"/>
                    </a:cubicBezTo>
                    <a:cubicBezTo>
                      <a:pt x="32" y="70"/>
                      <a:pt x="33" y="69"/>
                      <a:pt x="34" y="69"/>
                    </a:cubicBezTo>
                    <a:cubicBezTo>
                      <a:pt x="35" y="69"/>
                      <a:pt x="36" y="70"/>
                      <a:pt x="37" y="70"/>
                    </a:cubicBezTo>
                    <a:cubicBezTo>
                      <a:pt x="38" y="70"/>
                      <a:pt x="38" y="70"/>
                      <a:pt x="38" y="70"/>
                    </a:cubicBezTo>
                    <a:cubicBezTo>
                      <a:pt x="37" y="66"/>
                      <a:pt x="37" y="63"/>
                      <a:pt x="36" y="61"/>
                    </a:cubicBezTo>
                    <a:moveTo>
                      <a:pt x="42" y="58"/>
                    </a:moveTo>
                    <a:cubicBezTo>
                      <a:pt x="40" y="59"/>
                      <a:pt x="39" y="60"/>
                      <a:pt x="37" y="61"/>
                    </a:cubicBezTo>
                    <a:cubicBezTo>
                      <a:pt x="38" y="64"/>
                      <a:pt x="39" y="67"/>
                      <a:pt x="39" y="70"/>
                    </a:cubicBezTo>
                    <a:cubicBezTo>
                      <a:pt x="41" y="71"/>
                      <a:pt x="42" y="71"/>
                      <a:pt x="44" y="72"/>
                    </a:cubicBezTo>
                    <a:cubicBezTo>
                      <a:pt x="43" y="68"/>
                      <a:pt x="42" y="63"/>
                      <a:pt x="42" y="58"/>
                    </a:cubicBezTo>
                    <a:moveTo>
                      <a:pt x="63" y="58"/>
                    </a:moveTo>
                    <a:cubicBezTo>
                      <a:pt x="62" y="61"/>
                      <a:pt x="62" y="63"/>
                      <a:pt x="61" y="66"/>
                    </a:cubicBezTo>
                    <a:cubicBezTo>
                      <a:pt x="61" y="69"/>
                      <a:pt x="62" y="73"/>
                      <a:pt x="62" y="77"/>
                    </a:cubicBezTo>
                    <a:cubicBezTo>
                      <a:pt x="62" y="76"/>
                      <a:pt x="62" y="76"/>
                      <a:pt x="63" y="75"/>
                    </a:cubicBezTo>
                    <a:cubicBezTo>
                      <a:pt x="63" y="69"/>
                      <a:pt x="63" y="63"/>
                      <a:pt x="63" y="58"/>
                    </a:cubicBezTo>
                    <a:moveTo>
                      <a:pt x="66" y="37"/>
                    </a:moveTo>
                    <a:cubicBezTo>
                      <a:pt x="68" y="46"/>
                      <a:pt x="70" y="55"/>
                      <a:pt x="72" y="63"/>
                    </a:cubicBezTo>
                    <a:cubicBezTo>
                      <a:pt x="72" y="63"/>
                      <a:pt x="72" y="63"/>
                      <a:pt x="72" y="63"/>
                    </a:cubicBezTo>
                    <a:cubicBezTo>
                      <a:pt x="71" y="56"/>
                      <a:pt x="70" y="47"/>
                      <a:pt x="68" y="39"/>
                    </a:cubicBezTo>
                    <a:cubicBezTo>
                      <a:pt x="68" y="38"/>
                      <a:pt x="67" y="38"/>
                      <a:pt x="66" y="37"/>
                    </a:cubicBezTo>
                    <a:moveTo>
                      <a:pt x="82" y="34"/>
                    </a:moveTo>
                    <a:cubicBezTo>
                      <a:pt x="82" y="38"/>
                      <a:pt x="83" y="42"/>
                      <a:pt x="83" y="46"/>
                    </a:cubicBezTo>
                    <a:cubicBezTo>
                      <a:pt x="84" y="45"/>
                      <a:pt x="84" y="44"/>
                      <a:pt x="84" y="44"/>
                    </a:cubicBezTo>
                    <a:cubicBezTo>
                      <a:pt x="84" y="41"/>
                      <a:pt x="83" y="38"/>
                      <a:pt x="82" y="34"/>
                    </a:cubicBezTo>
                    <a:moveTo>
                      <a:pt x="73" y="30"/>
                    </a:moveTo>
                    <a:cubicBezTo>
                      <a:pt x="72" y="31"/>
                      <a:pt x="71" y="32"/>
                      <a:pt x="70" y="32"/>
                    </a:cubicBezTo>
                    <a:cubicBezTo>
                      <a:pt x="72" y="41"/>
                      <a:pt x="74" y="51"/>
                      <a:pt x="75" y="59"/>
                    </a:cubicBezTo>
                    <a:cubicBezTo>
                      <a:pt x="75" y="59"/>
                      <a:pt x="75" y="59"/>
                      <a:pt x="76" y="58"/>
                    </a:cubicBezTo>
                    <a:cubicBezTo>
                      <a:pt x="75" y="50"/>
                      <a:pt x="74" y="40"/>
                      <a:pt x="73" y="30"/>
                    </a:cubicBezTo>
                    <a:moveTo>
                      <a:pt x="79" y="24"/>
                    </a:moveTo>
                    <a:cubicBezTo>
                      <a:pt x="78" y="25"/>
                      <a:pt x="77" y="26"/>
                      <a:pt x="76" y="27"/>
                    </a:cubicBezTo>
                    <a:cubicBezTo>
                      <a:pt x="78" y="36"/>
                      <a:pt x="79" y="45"/>
                      <a:pt x="79" y="53"/>
                    </a:cubicBezTo>
                    <a:cubicBezTo>
                      <a:pt x="79" y="53"/>
                      <a:pt x="79" y="52"/>
                      <a:pt x="80" y="52"/>
                    </a:cubicBezTo>
                    <a:cubicBezTo>
                      <a:pt x="80" y="43"/>
                      <a:pt x="79" y="32"/>
                      <a:pt x="79" y="24"/>
                    </a:cubicBezTo>
                    <a:moveTo>
                      <a:pt x="84" y="19"/>
                    </a:moveTo>
                    <a:cubicBezTo>
                      <a:pt x="84" y="20"/>
                      <a:pt x="83" y="20"/>
                      <a:pt x="83" y="20"/>
                    </a:cubicBezTo>
                    <a:cubicBezTo>
                      <a:pt x="84" y="26"/>
                      <a:pt x="85" y="31"/>
                      <a:pt x="86" y="36"/>
                    </a:cubicBezTo>
                    <a:cubicBezTo>
                      <a:pt x="86" y="34"/>
                      <a:pt x="86" y="34"/>
                      <a:pt x="86" y="34"/>
                    </a:cubicBezTo>
                    <a:cubicBezTo>
                      <a:pt x="86" y="36"/>
                      <a:pt x="86" y="36"/>
                      <a:pt x="86" y="36"/>
                    </a:cubicBezTo>
                    <a:cubicBezTo>
                      <a:pt x="86" y="36"/>
                      <a:pt x="86" y="37"/>
                      <a:pt x="86" y="37"/>
                    </a:cubicBezTo>
                    <a:cubicBezTo>
                      <a:pt x="86" y="38"/>
                      <a:pt x="87" y="39"/>
                      <a:pt x="87" y="39"/>
                    </a:cubicBezTo>
                    <a:cubicBezTo>
                      <a:pt x="87" y="39"/>
                      <a:pt x="87" y="38"/>
                      <a:pt x="88" y="37"/>
                    </a:cubicBezTo>
                    <a:cubicBezTo>
                      <a:pt x="86" y="32"/>
                      <a:pt x="85" y="26"/>
                      <a:pt x="84" y="19"/>
                    </a:cubicBezTo>
                    <a:moveTo>
                      <a:pt x="88" y="15"/>
                    </a:moveTo>
                    <a:cubicBezTo>
                      <a:pt x="87" y="15"/>
                      <a:pt x="87" y="16"/>
                      <a:pt x="87" y="16"/>
                    </a:cubicBezTo>
                    <a:cubicBezTo>
                      <a:pt x="87" y="20"/>
                      <a:pt x="88" y="23"/>
                      <a:pt x="89" y="26"/>
                    </a:cubicBezTo>
                    <a:cubicBezTo>
                      <a:pt x="89" y="23"/>
                      <a:pt x="88" y="19"/>
                      <a:pt x="88" y="15"/>
                    </a:cubicBezTo>
                    <a:moveTo>
                      <a:pt x="93" y="9"/>
                    </a:moveTo>
                    <a:cubicBezTo>
                      <a:pt x="92" y="10"/>
                      <a:pt x="91" y="11"/>
                      <a:pt x="90" y="12"/>
                    </a:cubicBezTo>
                    <a:cubicBezTo>
                      <a:pt x="91" y="17"/>
                      <a:pt x="92" y="21"/>
                      <a:pt x="93" y="26"/>
                    </a:cubicBezTo>
                    <a:cubicBezTo>
                      <a:pt x="93" y="26"/>
                      <a:pt x="93" y="25"/>
                      <a:pt x="93" y="25"/>
                    </a:cubicBezTo>
                    <a:cubicBezTo>
                      <a:pt x="93" y="19"/>
                      <a:pt x="93" y="14"/>
                      <a:pt x="93" y="9"/>
                    </a:cubicBezTo>
                    <a:moveTo>
                      <a:pt x="96" y="4"/>
                    </a:moveTo>
                    <a:cubicBezTo>
                      <a:pt x="96" y="5"/>
                      <a:pt x="95" y="6"/>
                      <a:pt x="95" y="6"/>
                    </a:cubicBezTo>
                    <a:cubicBezTo>
                      <a:pt x="95" y="10"/>
                      <a:pt x="96" y="13"/>
                      <a:pt x="96" y="17"/>
                    </a:cubicBezTo>
                    <a:cubicBezTo>
                      <a:pt x="96" y="16"/>
                      <a:pt x="97" y="15"/>
                      <a:pt x="97" y="13"/>
                    </a:cubicBezTo>
                    <a:cubicBezTo>
                      <a:pt x="97" y="10"/>
                      <a:pt x="97" y="7"/>
                      <a:pt x="96" y="4"/>
                    </a:cubicBezTo>
                    <a:moveTo>
                      <a:pt x="99" y="0"/>
                    </a:moveTo>
                    <a:cubicBezTo>
                      <a:pt x="99" y="1"/>
                      <a:pt x="98" y="2"/>
                      <a:pt x="97" y="4"/>
                    </a:cubicBezTo>
                    <a:cubicBezTo>
                      <a:pt x="97" y="6"/>
                      <a:pt x="98" y="8"/>
                      <a:pt x="98" y="10"/>
                    </a:cubicBezTo>
                    <a:cubicBezTo>
                      <a:pt x="99" y="8"/>
                      <a:pt x="99" y="6"/>
                      <a:pt x="100" y="4"/>
                    </a:cubicBezTo>
                    <a:cubicBezTo>
                      <a:pt x="100" y="3"/>
                      <a:pt x="100" y="1"/>
                      <a:pt x="99" y="0"/>
                    </a:cubicBezTo>
                  </a:path>
                </a:pathLst>
              </a:custGeom>
              <a:solidFill>
                <a:srgbClr val="AF95A2"/>
              </a:solidFill>
              <a:ln>
                <a:noFill/>
              </a:ln>
            </p:spPr>
            <p:txBody>
              <a:bodyPr vert="horz" wrap="square" lIns="91440" tIns="45720" rIns="91440" bIns="45720" numCol="1" anchor="t" anchorCtr="0" compatLnSpc="1"/>
              <a:lstStyle/>
              <a:p>
                <a:endParaRPr lang="zh-CN" altLang="en-US"/>
              </a:p>
            </p:txBody>
          </p:sp>
          <p:sp>
            <p:nvSpPr>
              <p:cNvPr id="1547" name="Freeform 1635"/>
              <p:cNvSpPr/>
              <p:nvPr/>
            </p:nvSpPr>
            <p:spPr bwMode="auto">
              <a:xfrm>
                <a:off x="3335" y="3142"/>
                <a:ext cx="1" cy="2"/>
              </a:xfrm>
              <a:custGeom>
                <a:avLst/>
                <a:gdLst>
                  <a:gd name="T0" fmla="*/ 1 w 1"/>
                  <a:gd name="T1" fmla="*/ 0 h 2"/>
                  <a:gd name="T2" fmla="*/ 1 w 1"/>
                  <a:gd name="T3" fmla="*/ 0 h 2"/>
                  <a:gd name="T4" fmla="*/ 0 w 1"/>
                  <a:gd name="T5" fmla="*/ 0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1" y="0"/>
                      <a:pt x="0" y="0"/>
                      <a:pt x="0" y="0"/>
                    </a:cubicBezTo>
                    <a:cubicBezTo>
                      <a:pt x="0" y="1"/>
                      <a:pt x="0" y="1"/>
                      <a:pt x="0" y="2"/>
                    </a:cubicBezTo>
                    <a:cubicBezTo>
                      <a:pt x="1" y="1"/>
                      <a:pt x="1" y="1"/>
                      <a:pt x="1" y="0"/>
                    </a:cubicBezTo>
                  </a:path>
                </a:pathLst>
              </a:custGeom>
              <a:solidFill>
                <a:srgbClr val="AF95A2"/>
              </a:solidFill>
              <a:ln>
                <a:noFill/>
              </a:ln>
            </p:spPr>
            <p:txBody>
              <a:bodyPr vert="horz" wrap="square" lIns="91440" tIns="45720" rIns="91440" bIns="45720" numCol="1" anchor="t" anchorCtr="0" compatLnSpc="1"/>
              <a:lstStyle/>
              <a:p>
                <a:endParaRPr lang="zh-CN" altLang="en-US"/>
              </a:p>
            </p:txBody>
          </p:sp>
          <p:sp>
            <p:nvSpPr>
              <p:cNvPr id="1548" name="Freeform 1636"/>
              <p:cNvSpPr>
                <a:spLocks noEditPoints="1"/>
              </p:cNvSpPr>
              <p:nvPr/>
            </p:nvSpPr>
            <p:spPr bwMode="auto">
              <a:xfrm>
                <a:off x="3299" y="3142"/>
                <a:ext cx="33" cy="33"/>
              </a:xfrm>
              <a:custGeom>
                <a:avLst/>
                <a:gdLst>
                  <a:gd name="T0" fmla="*/ 10 w 39"/>
                  <a:gd name="T1" fmla="*/ 38 h 40"/>
                  <a:gd name="T2" fmla="*/ 13 w 39"/>
                  <a:gd name="T3" fmla="*/ 38 h 40"/>
                  <a:gd name="T4" fmla="*/ 16 w 39"/>
                  <a:gd name="T5" fmla="*/ 22 h 40"/>
                  <a:gd name="T6" fmla="*/ 16 w 39"/>
                  <a:gd name="T7" fmla="*/ 35 h 40"/>
                  <a:gd name="T8" fmla="*/ 19 w 39"/>
                  <a:gd name="T9" fmla="*/ 32 h 40"/>
                  <a:gd name="T10" fmla="*/ 5 w 39"/>
                  <a:gd name="T11" fmla="*/ 22 h 40"/>
                  <a:gd name="T12" fmla="*/ 4 w 39"/>
                  <a:gd name="T13" fmla="*/ 26 h 40"/>
                  <a:gd name="T14" fmla="*/ 2 w 39"/>
                  <a:gd name="T15" fmla="*/ 26 h 40"/>
                  <a:gd name="T16" fmla="*/ 5 w 39"/>
                  <a:gd name="T17" fmla="*/ 26 h 40"/>
                  <a:gd name="T18" fmla="*/ 2 w 39"/>
                  <a:gd name="T19" fmla="*/ 19 h 40"/>
                  <a:gd name="T20" fmla="*/ 0 w 39"/>
                  <a:gd name="T21" fmla="*/ 20 h 40"/>
                  <a:gd name="T22" fmla="*/ 8 w 39"/>
                  <a:gd name="T23" fmla="*/ 17 h 40"/>
                  <a:gd name="T24" fmla="*/ 6 w 39"/>
                  <a:gd name="T25" fmla="*/ 20 h 40"/>
                  <a:gd name="T26" fmla="*/ 8 w 39"/>
                  <a:gd name="T27" fmla="*/ 17 h 40"/>
                  <a:gd name="T28" fmla="*/ 19 w 39"/>
                  <a:gd name="T29" fmla="*/ 12 h 40"/>
                  <a:gd name="T30" fmla="*/ 24 w 39"/>
                  <a:gd name="T31" fmla="*/ 27 h 40"/>
                  <a:gd name="T32" fmla="*/ 26 w 39"/>
                  <a:gd name="T33" fmla="*/ 9 h 40"/>
                  <a:gd name="T34" fmla="*/ 27 w 39"/>
                  <a:gd name="T35" fmla="*/ 24 h 40"/>
                  <a:gd name="T36" fmla="*/ 26 w 39"/>
                  <a:gd name="T37" fmla="*/ 9 h 40"/>
                  <a:gd name="T38" fmla="*/ 18 w 39"/>
                  <a:gd name="T39" fmla="*/ 10 h 40"/>
                  <a:gd name="T40" fmla="*/ 20 w 39"/>
                  <a:gd name="T41" fmla="*/ 9 h 40"/>
                  <a:gd name="T42" fmla="*/ 2 w 39"/>
                  <a:gd name="T43" fmla="*/ 6 h 40"/>
                  <a:gd name="T44" fmla="*/ 0 w 39"/>
                  <a:gd name="T45" fmla="*/ 20 h 40"/>
                  <a:gd name="T46" fmla="*/ 4 w 39"/>
                  <a:gd name="T47" fmla="*/ 17 h 40"/>
                  <a:gd name="T48" fmla="*/ 2 w 39"/>
                  <a:gd name="T49" fmla="*/ 6 h 40"/>
                  <a:gd name="T50" fmla="*/ 28 w 39"/>
                  <a:gd name="T51" fmla="*/ 8 h 40"/>
                  <a:gd name="T52" fmla="*/ 33 w 39"/>
                  <a:gd name="T53" fmla="*/ 17 h 40"/>
                  <a:gd name="T54" fmla="*/ 4 w 39"/>
                  <a:gd name="T55" fmla="*/ 6 h 40"/>
                  <a:gd name="T56" fmla="*/ 3 w 39"/>
                  <a:gd name="T57" fmla="*/ 8 h 40"/>
                  <a:gd name="T58" fmla="*/ 8 w 39"/>
                  <a:gd name="T59" fmla="*/ 14 h 40"/>
                  <a:gd name="T60" fmla="*/ 9 w 39"/>
                  <a:gd name="T61" fmla="*/ 14 h 40"/>
                  <a:gd name="T62" fmla="*/ 7 w 39"/>
                  <a:gd name="T63" fmla="*/ 7 h 40"/>
                  <a:gd name="T64" fmla="*/ 35 w 39"/>
                  <a:gd name="T65" fmla="*/ 5 h 40"/>
                  <a:gd name="T66" fmla="*/ 35 w 39"/>
                  <a:gd name="T67" fmla="*/ 14 h 40"/>
                  <a:gd name="T68" fmla="*/ 36 w 39"/>
                  <a:gd name="T69" fmla="*/ 8 h 40"/>
                  <a:gd name="T70" fmla="*/ 26 w 39"/>
                  <a:gd name="T71" fmla="*/ 5 h 40"/>
                  <a:gd name="T72" fmla="*/ 22 w 39"/>
                  <a:gd name="T73" fmla="*/ 8 h 40"/>
                  <a:gd name="T74" fmla="*/ 26 w 39"/>
                  <a:gd name="T75" fmla="*/ 5 h 40"/>
                  <a:gd name="T76" fmla="*/ 35 w 39"/>
                  <a:gd name="T77" fmla="*/ 5 h 40"/>
                  <a:gd name="T78" fmla="*/ 37 w 39"/>
                  <a:gd name="T79" fmla="*/ 12 h 40"/>
                  <a:gd name="T80" fmla="*/ 38 w 39"/>
                  <a:gd name="T81" fmla="*/ 3 h 40"/>
                  <a:gd name="T82" fmla="*/ 15 w 39"/>
                  <a:gd name="T83" fmla="*/ 0 h 40"/>
                  <a:gd name="T84" fmla="*/ 19 w 39"/>
                  <a:gd name="T85" fmla="*/ 5 h 40"/>
                  <a:gd name="T86" fmla="*/ 24 w 39"/>
                  <a:gd name="T87" fmla="*/ 0 h 40"/>
                  <a:gd name="T88" fmla="*/ 21 w 39"/>
                  <a:gd name="T89" fmla="*/ 3 h 40"/>
                  <a:gd name="T90" fmla="*/ 32 w 39"/>
                  <a:gd name="T91" fmla="*/ 0 h 40"/>
                  <a:gd name="T92" fmla="*/ 27 w 39"/>
                  <a:gd name="T93" fmla="*/ 4 h 40"/>
                  <a:gd name="T94" fmla="*/ 33 w 39"/>
                  <a:gd name="T95" fmla="*/ 2 h 40"/>
                  <a:gd name="T96" fmla="*/ 35 w 39"/>
                  <a:gd name="T97" fmla="*/ 0 h 40"/>
                  <a:gd name="T98" fmla="*/ 33 w 39"/>
                  <a:gd name="T99"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0">
                    <a:moveTo>
                      <a:pt x="13" y="32"/>
                    </a:moveTo>
                    <a:cubicBezTo>
                      <a:pt x="12" y="34"/>
                      <a:pt x="11" y="36"/>
                      <a:pt x="10" y="38"/>
                    </a:cubicBezTo>
                    <a:cubicBezTo>
                      <a:pt x="10" y="39"/>
                      <a:pt x="10" y="40"/>
                      <a:pt x="10" y="40"/>
                    </a:cubicBezTo>
                    <a:cubicBezTo>
                      <a:pt x="11" y="40"/>
                      <a:pt x="12" y="39"/>
                      <a:pt x="13" y="38"/>
                    </a:cubicBezTo>
                    <a:cubicBezTo>
                      <a:pt x="13" y="36"/>
                      <a:pt x="13" y="34"/>
                      <a:pt x="13" y="32"/>
                    </a:cubicBezTo>
                    <a:moveTo>
                      <a:pt x="16" y="22"/>
                    </a:moveTo>
                    <a:cubicBezTo>
                      <a:pt x="16" y="24"/>
                      <a:pt x="15" y="26"/>
                      <a:pt x="14" y="28"/>
                    </a:cubicBezTo>
                    <a:cubicBezTo>
                      <a:pt x="15" y="30"/>
                      <a:pt x="15" y="33"/>
                      <a:pt x="16" y="35"/>
                    </a:cubicBezTo>
                    <a:cubicBezTo>
                      <a:pt x="17" y="34"/>
                      <a:pt x="18" y="33"/>
                      <a:pt x="19" y="32"/>
                    </a:cubicBezTo>
                    <a:cubicBezTo>
                      <a:pt x="19" y="32"/>
                      <a:pt x="19" y="32"/>
                      <a:pt x="19" y="32"/>
                    </a:cubicBezTo>
                    <a:cubicBezTo>
                      <a:pt x="18" y="29"/>
                      <a:pt x="17" y="26"/>
                      <a:pt x="16" y="22"/>
                    </a:cubicBezTo>
                    <a:moveTo>
                      <a:pt x="5" y="22"/>
                    </a:moveTo>
                    <a:cubicBezTo>
                      <a:pt x="4" y="23"/>
                      <a:pt x="4" y="24"/>
                      <a:pt x="3" y="25"/>
                    </a:cubicBezTo>
                    <a:cubicBezTo>
                      <a:pt x="4" y="26"/>
                      <a:pt x="4" y="26"/>
                      <a:pt x="4" y="26"/>
                    </a:cubicBezTo>
                    <a:cubicBezTo>
                      <a:pt x="3" y="25"/>
                      <a:pt x="3" y="25"/>
                      <a:pt x="2" y="25"/>
                    </a:cubicBezTo>
                    <a:cubicBezTo>
                      <a:pt x="2" y="26"/>
                      <a:pt x="2" y="26"/>
                      <a:pt x="2" y="26"/>
                    </a:cubicBezTo>
                    <a:cubicBezTo>
                      <a:pt x="3" y="27"/>
                      <a:pt x="3" y="28"/>
                      <a:pt x="4" y="29"/>
                    </a:cubicBezTo>
                    <a:cubicBezTo>
                      <a:pt x="4" y="28"/>
                      <a:pt x="5" y="27"/>
                      <a:pt x="5" y="26"/>
                    </a:cubicBezTo>
                    <a:cubicBezTo>
                      <a:pt x="5" y="24"/>
                      <a:pt x="5" y="23"/>
                      <a:pt x="5" y="22"/>
                    </a:cubicBezTo>
                    <a:moveTo>
                      <a:pt x="2" y="19"/>
                    </a:moveTo>
                    <a:cubicBezTo>
                      <a:pt x="1" y="19"/>
                      <a:pt x="0" y="19"/>
                      <a:pt x="0" y="20"/>
                    </a:cubicBezTo>
                    <a:cubicBezTo>
                      <a:pt x="0" y="20"/>
                      <a:pt x="0" y="20"/>
                      <a:pt x="0" y="20"/>
                    </a:cubicBezTo>
                    <a:cubicBezTo>
                      <a:pt x="0" y="20"/>
                      <a:pt x="1" y="19"/>
                      <a:pt x="2" y="19"/>
                    </a:cubicBezTo>
                    <a:moveTo>
                      <a:pt x="8" y="17"/>
                    </a:moveTo>
                    <a:cubicBezTo>
                      <a:pt x="8" y="17"/>
                      <a:pt x="8" y="17"/>
                      <a:pt x="7" y="17"/>
                    </a:cubicBezTo>
                    <a:cubicBezTo>
                      <a:pt x="7" y="18"/>
                      <a:pt x="6" y="19"/>
                      <a:pt x="6" y="20"/>
                    </a:cubicBezTo>
                    <a:cubicBezTo>
                      <a:pt x="6" y="22"/>
                      <a:pt x="6" y="23"/>
                      <a:pt x="6" y="24"/>
                    </a:cubicBezTo>
                    <a:cubicBezTo>
                      <a:pt x="7" y="21"/>
                      <a:pt x="8" y="19"/>
                      <a:pt x="8" y="17"/>
                    </a:cubicBezTo>
                    <a:moveTo>
                      <a:pt x="21" y="11"/>
                    </a:moveTo>
                    <a:cubicBezTo>
                      <a:pt x="20" y="12"/>
                      <a:pt x="19" y="12"/>
                      <a:pt x="19" y="12"/>
                    </a:cubicBezTo>
                    <a:cubicBezTo>
                      <a:pt x="20" y="18"/>
                      <a:pt x="22" y="23"/>
                      <a:pt x="23" y="28"/>
                    </a:cubicBezTo>
                    <a:cubicBezTo>
                      <a:pt x="23" y="28"/>
                      <a:pt x="24" y="28"/>
                      <a:pt x="24" y="27"/>
                    </a:cubicBezTo>
                    <a:cubicBezTo>
                      <a:pt x="23" y="22"/>
                      <a:pt x="22" y="17"/>
                      <a:pt x="21" y="11"/>
                    </a:cubicBezTo>
                    <a:moveTo>
                      <a:pt x="26" y="9"/>
                    </a:moveTo>
                    <a:cubicBezTo>
                      <a:pt x="25" y="10"/>
                      <a:pt x="24" y="10"/>
                      <a:pt x="23" y="11"/>
                    </a:cubicBezTo>
                    <a:cubicBezTo>
                      <a:pt x="24" y="15"/>
                      <a:pt x="25" y="20"/>
                      <a:pt x="27" y="24"/>
                    </a:cubicBezTo>
                    <a:cubicBezTo>
                      <a:pt x="27" y="24"/>
                      <a:pt x="27" y="23"/>
                      <a:pt x="28" y="23"/>
                    </a:cubicBezTo>
                    <a:cubicBezTo>
                      <a:pt x="27" y="18"/>
                      <a:pt x="27" y="13"/>
                      <a:pt x="26" y="9"/>
                    </a:cubicBezTo>
                    <a:moveTo>
                      <a:pt x="20" y="9"/>
                    </a:moveTo>
                    <a:cubicBezTo>
                      <a:pt x="19" y="9"/>
                      <a:pt x="19" y="10"/>
                      <a:pt x="18" y="10"/>
                    </a:cubicBezTo>
                    <a:cubicBezTo>
                      <a:pt x="18" y="11"/>
                      <a:pt x="18" y="11"/>
                      <a:pt x="18" y="11"/>
                    </a:cubicBezTo>
                    <a:cubicBezTo>
                      <a:pt x="19" y="10"/>
                      <a:pt x="20" y="10"/>
                      <a:pt x="20" y="9"/>
                    </a:cubicBezTo>
                    <a:cubicBezTo>
                      <a:pt x="20" y="9"/>
                      <a:pt x="20" y="9"/>
                      <a:pt x="20" y="9"/>
                    </a:cubicBezTo>
                    <a:moveTo>
                      <a:pt x="2" y="6"/>
                    </a:moveTo>
                    <a:cubicBezTo>
                      <a:pt x="2" y="7"/>
                      <a:pt x="2" y="8"/>
                      <a:pt x="1" y="9"/>
                    </a:cubicBezTo>
                    <a:cubicBezTo>
                      <a:pt x="2" y="11"/>
                      <a:pt x="1" y="15"/>
                      <a:pt x="0" y="20"/>
                    </a:cubicBezTo>
                    <a:cubicBezTo>
                      <a:pt x="1" y="19"/>
                      <a:pt x="1" y="19"/>
                      <a:pt x="2" y="19"/>
                    </a:cubicBezTo>
                    <a:cubicBezTo>
                      <a:pt x="3" y="18"/>
                      <a:pt x="3" y="17"/>
                      <a:pt x="4" y="17"/>
                    </a:cubicBezTo>
                    <a:cubicBezTo>
                      <a:pt x="4" y="15"/>
                      <a:pt x="3" y="13"/>
                      <a:pt x="3" y="12"/>
                    </a:cubicBezTo>
                    <a:cubicBezTo>
                      <a:pt x="2" y="6"/>
                      <a:pt x="2" y="6"/>
                      <a:pt x="2" y="6"/>
                    </a:cubicBezTo>
                    <a:moveTo>
                      <a:pt x="33" y="6"/>
                    </a:moveTo>
                    <a:cubicBezTo>
                      <a:pt x="31" y="7"/>
                      <a:pt x="29" y="8"/>
                      <a:pt x="28" y="8"/>
                    </a:cubicBezTo>
                    <a:cubicBezTo>
                      <a:pt x="29" y="12"/>
                      <a:pt x="29" y="16"/>
                      <a:pt x="30" y="20"/>
                    </a:cubicBezTo>
                    <a:cubicBezTo>
                      <a:pt x="31" y="19"/>
                      <a:pt x="32" y="18"/>
                      <a:pt x="33" y="17"/>
                    </a:cubicBezTo>
                    <a:cubicBezTo>
                      <a:pt x="33" y="13"/>
                      <a:pt x="33" y="9"/>
                      <a:pt x="33" y="6"/>
                    </a:cubicBezTo>
                    <a:moveTo>
                      <a:pt x="4" y="6"/>
                    </a:moveTo>
                    <a:cubicBezTo>
                      <a:pt x="3" y="6"/>
                      <a:pt x="3" y="6"/>
                      <a:pt x="2" y="6"/>
                    </a:cubicBezTo>
                    <a:cubicBezTo>
                      <a:pt x="3" y="8"/>
                      <a:pt x="3" y="8"/>
                      <a:pt x="3" y="8"/>
                    </a:cubicBezTo>
                    <a:cubicBezTo>
                      <a:pt x="3" y="10"/>
                      <a:pt x="4" y="13"/>
                      <a:pt x="5" y="16"/>
                    </a:cubicBezTo>
                    <a:cubicBezTo>
                      <a:pt x="6" y="15"/>
                      <a:pt x="7" y="14"/>
                      <a:pt x="8" y="14"/>
                    </a:cubicBezTo>
                    <a:cubicBezTo>
                      <a:pt x="8" y="15"/>
                      <a:pt x="8" y="15"/>
                      <a:pt x="8" y="15"/>
                    </a:cubicBezTo>
                    <a:cubicBezTo>
                      <a:pt x="9" y="14"/>
                      <a:pt x="9" y="14"/>
                      <a:pt x="9" y="14"/>
                    </a:cubicBezTo>
                    <a:cubicBezTo>
                      <a:pt x="9" y="13"/>
                      <a:pt x="9" y="12"/>
                      <a:pt x="9" y="11"/>
                    </a:cubicBezTo>
                    <a:cubicBezTo>
                      <a:pt x="8" y="9"/>
                      <a:pt x="8" y="8"/>
                      <a:pt x="7" y="7"/>
                    </a:cubicBezTo>
                    <a:cubicBezTo>
                      <a:pt x="6" y="6"/>
                      <a:pt x="5" y="6"/>
                      <a:pt x="4" y="6"/>
                    </a:cubicBezTo>
                    <a:moveTo>
                      <a:pt x="35" y="5"/>
                    </a:moveTo>
                    <a:cubicBezTo>
                      <a:pt x="35" y="5"/>
                      <a:pt x="34" y="5"/>
                      <a:pt x="34" y="6"/>
                    </a:cubicBezTo>
                    <a:cubicBezTo>
                      <a:pt x="34" y="8"/>
                      <a:pt x="35" y="11"/>
                      <a:pt x="35" y="14"/>
                    </a:cubicBezTo>
                    <a:cubicBezTo>
                      <a:pt x="35" y="14"/>
                      <a:pt x="36" y="13"/>
                      <a:pt x="36" y="12"/>
                    </a:cubicBezTo>
                    <a:cubicBezTo>
                      <a:pt x="36" y="10"/>
                      <a:pt x="36" y="9"/>
                      <a:pt x="36" y="8"/>
                    </a:cubicBezTo>
                    <a:cubicBezTo>
                      <a:pt x="35" y="5"/>
                      <a:pt x="35" y="5"/>
                      <a:pt x="35" y="5"/>
                    </a:cubicBezTo>
                    <a:moveTo>
                      <a:pt x="26" y="5"/>
                    </a:moveTo>
                    <a:cubicBezTo>
                      <a:pt x="24" y="6"/>
                      <a:pt x="23" y="6"/>
                      <a:pt x="22" y="7"/>
                    </a:cubicBezTo>
                    <a:cubicBezTo>
                      <a:pt x="22" y="8"/>
                      <a:pt x="22" y="8"/>
                      <a:pt x="22" y="8"/>
                    </a:cubicBezTo>
                    <a:cubicBezTo>
                      <a:pt x="23" y="8"/>
                      <a:pt x="25" y="7"/>
                      <a:pt x="26" y="6"/>
                    </a:cubicBezTo>
                    <a:cubicBezTo>
                      <a:pt x="26" y="6"/>
                      <a:pt x="26" y="5"/>
                      <a:pt x="26" y="5"/>
                    </a:cubicBezTo>
                    <a:moveTo>
                      <a:pt x="38" y="3"/>
                    </a:moveTo>
                    <a:cubicBezTo>
                      <a:pt x="37" y="4"/>
                      <a:pt x="36" y="4"/>
                      <a:pt x="35" y="5"/>
                    </a:cubicBezTo>
                    <a:cubicBezTo>
                      <a:pt x="35" y="5"/>
                      <a:pt x="35" y="5"/>
                      <a:pt x="35" y="5"/>
                    </a:cubicBezTo>
                    <a:cubicBezTo>
                      <a:pt x="36" y="7"/>
                      <a:pt x="36" y="9"/>
                      <a:pt x="37" y="12"/>
                    </a:cubicBezTo>
                    <a:cubicBezTo>
                      <a:pt x="38" y="10"/>
                      <a:pt x="39" y="9"/>
                      <a:pt x="39" y="8"/>
                    </a:cubicBezTo>
                    <a:cubicBezTo>
                      <a:pt x="39" y="6"/>
                      <a:pt x="39" y="5"/>
                      <a:pt x="38" y="3"/>
                    </a:cubicBezTo>
                    <a:moveTo>
                      <a:pt x="18" y="0"/>
                    </a:moveTo>
                    <a:cubicBezTo>
                      <a:pt x="17" y="0"/>
                      <a:pt x="16" y="0"/>
                      <a:pt x="15" y="0"/>
                    </a:cubicBezTo>
                    <a:cubicBezTo>
                      <a:pt x="16" y="3"/>
                      <a:pt x="16" y="5"/>
                      <a:pt x="17" y="7"/>
                    </a:cubicBezTo>
                    <a:cubicBezTo>
                      <a:pt x="18" y="6"/>
                      <a:pt x="19" y="5"/>
                      <a:pt x="19" y="5"/>
                    </a:cubicBezTo>
                    <a:cubicBezTo>
                      <a:pt x="19" y="3"/>
                      <a:pt x="19" y="2"/>
                      <a:pt x="18" y="0"/>
                    </a:cubicBezTo>
                    <a:moveTo>
                      <a:pt x="24" y="0"/>
                    </a:moveTo>
                    <a:cubicBezTo>
                      <a:pt x="23" y="0"/>
                      <a:pt x="21" y="0"/>
                      <a:pt x="20" y="0"/>
                    </a:cubicBezTo>
                    <a:cubicBezTo>
                      <a:pt x="20" y="1"/>
                      <a:pt x="21" y="2"/>
                      <a:pt x="21" y="3"/>
                    </a:cubicBezTo>
                    <a:cubicBezTo>
                      <a:pt x="22" y="2"/>
                      <a:pt x="23" y="1"/>
                      <a:pt x="24" y="0"/>
                    </a:cubicBezTo>
                    <a:moveTo>
                      <a:pt x="32" y="0"/>
                    </a:moveTo>
                    <a:cubicBezTo>
                      <a:pt x="32" y="0"/>
                      <a:pt x="31" y="0"/>
                      <a:pt x="31" y="0"/>
                    </a:cubicBezTo>
                    <a:cubicBezTo>
                      <a:pt x="29" y="1"/>
                      <a:pt x="28" y="3"/>
                      <a:pt x="27" y="4"/>
                    </a:cubicBezTo>
                    <a:cubicBezTo>
                      <a:pt x="27" y="4"/>
                      <a:pt x="27" y="5"/>
                      <a:pt x="27" y="5"/>
                    </a:cubicBezTo>
                    <a:cubicBezTo>
                      <a:pt x="29" y="4"/>
                      <a:pt x="31" y="3"/>
                      <a:pt x="33" y="2"/>
                    </a:cubicBezTo>
                    <a:cubicBezTo>
                      <a:pt x="33" y="1"/>
                      <a:pt x="32" y="1"/>
                      <a:pt x="32" y="0"/>
                    </a:cubicBezTo>
                    <a:moveTo>
                      <a:pt x="35" y="0"/>
                    </a:moveTo>
                    <a:cubicBezTo>
                      <a:pt x="35" y="0"/>
                      <a:pt x="34" y="0"/>
                      <a:pt x="33" y="0"/>
                    </a:cubicBezTo>
                    <a:cubicBezTo>
                      <a:pt x="33" y="1"/>
                      <a:pt x="33" y="1"/>
                      <a:pt x="33" y="2"/>
                    </a:cubicBezTo>
                    <a:cubicBezTo>
                      <a:pt x="34" y="1"/>
                      <a:pt x="35" y="1"/>
                      <a:pt x="35" y="0"/>
                    </a:cubicBezTo>
                  </a:path>
                </a:pathLst>
              </a:custGeom>
              <a:solidFill>
                <a:srgbClr val="90616E"/>
              </a:solidFill>
              <a:ln>
                <a:noFill/>
              </a:ln>
            </p:spPr>
            <p:txBody>
              <a:bodyPr vert="horz" wrap="square" lIns="91440" tIns="45720" rIns="91440" bIns="45720" numCol="1" anchor="t" anchorCtr="0" compatLnSpc="1"/>
              <a:lstStyle/>
              <a:p>
                <a:endParaRPr lang="zh-CN" altLang="en-US"/>
              </a:p>
            </p:txBody>
          </p:sp>
          <p:sp>
            <p:nvSpPr>
              <p:cNvPr id="1549" name="Freeform 1637"/>
              <p:cNvSpPr/>
              <p:nvPr/>
            </p:nvSpPr>
            <p:spPr bwMode="auto">
              <a:xfrm>
                <a:off x="3242" y="3144"/>
                <a:ext cx="3" cy="6"/>
              </a:xfrm>
              <a:custGeom>
                <a:avLst/>
                <a:gdLst>
                  <a:gd name="T0" fmla="*/ 4 w 4"/>
                  <a:gd name="T1" fmla="*/ 0 h 7"/>
                  <a:gd name="T2" fmla="*/ 1 w 4"/>
                  <a:gd name="T3" fmla="*/ 0 h 7"/>
                  <a:gd name="T4" fmla="*/ 0 w 4"/>
                  <a:gd name="T5" fmla="*/ 7 h 7"/>
                  <a:gd name="T6" fmla="*/ 4 w 4"/>
                  <a:gd name="T7" fmla="*/ 0 h 7"/>
                </a:gdLst>
                <a:ahLst/>
                <a:cxnLst>
                  <a:cxn ang="0">
                    <a:pos x="T0" y="T1"/>
                  </a:cxn>
                  <a:cxn ang="0">
                    <a:pos x="T2" y="T3"/>
                  </a:cxn>
                  <a:cxn ang="0">
                    <a:pos x="T4" y="T5"/>
                  </a:cxn>
                  <a:cxn ang="0">
                    <a:pos x="T6" y="T7"/>
                  </a:cxn>
                </a:cxnLst>
                <a:rect l="0" t="0" r="r" b="b"/>
                <a:pathLst>
                  <a:path w="4" h="7">
                    <a:moveTo>
                      <a:pt x="4" y="0"/>
                    </a:moveTo>
                    <a:cubicBezTo>
                      <a:pt x="3" y="0"/>
                      <a:pt x="2" y="0"/>
                      <a:pt x="1" y="0"/>
                    </a:cubicBezTo>
                    <a:cubicBezTo>
                      <a:pt x="1" y="3"/>
                      <a:pt x="1" y="5"/>
                      <a:pt x="0" y="7"/>
                    </a:cubicBezTo>
                    <a:cubicBezTo>
                      <a:pt x="1" y="5"/>
                      <a:pt x="2" y="3"/>
                      <a:pt x="4"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50" name="Freeform 1638"/>
              <p:cNvSpPr/>
              <p:nvPr/>
            </p:nvSpPr>
            <p:spPr bwMode="auto">
              <a:xfrm>
                <a:off x="3195" y="3144"/>
                <a:ext cx="48" cy="79"/>
              </a:xfrm>
              <a:custGeom>
                <a:avLst/>
                <a:gdLst>
                  <a:gd name="T0" fmla="*/ 58 w 58"/>
                  <a:gd name="T1" fmla="*/ 0 h 95"/>
                  <a:gd name="T2" fmla="*/ 49 w 58"/>
                  <a:gd name="T3" fmla="*/ 1 h 95"/>
                  <a:gd name="T4" fmla="*/ 40 w 58"/>
                  <a:gd name="T5" fmla="*/ 17 h 95"/>
                  <a:gd name="T6" fmla="*/ 34 w 58"/>
                  <a:gd name="T7" fmla="*/ 29 h 95"/>
                  <a:gd name="T8" fmla="*/ 14 w 58"/>
                  <a:gd name="T9" fmla="*/ 64 h 95"/>
                  <a:gd name="T10" fmla="*/ 0 w 58"/>
                  <a:gd name="T11" fmla="*/ 95 h 95"/>
                  <a:gd name="T12" fmla="*/ 8 w 58"/>
                  <a:gd name="T13" fmla="*/ 84 h 95"/>
                  <a:gd name="T14" fmla="*/ 57 w 58"/>
                  <a:gd name="T15" fmla="*/ 7 h 95"/>
                  <a:gd name="T16" fmla="*/ 58 w 58"/>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95">
                    <a:moveTo>
                      <a:pt x="58" y="0"/>
                    </a:moveTo>
                    <a:cubicBezTo>
                      <a:pt x="55" y="1"/>
                      <a:pt x="52" y="1"/>
                      <a:pt x="49" y="1"/>
                    </a:cubicBezTo>
                    <a:cubicBezTo>
                      <a:pt x="46" y="6"/>
                      <a:pt x="43" y="11"/>
                      <a:pt x="40" y="17"/>
                    </a:cubicBezTo>
                    <a:cubicBezTo>
                      <a:pt x="38" y="21"/>
                      <a:pt x="36" y="25"/>
                      <a:pt x="34" y="29"/>
                    </a:cubicBezTo>
                    <a:cubicBezTo>
                      <a:pt x="27" y="41"/>
                      <a:pt x="21" y="52"/>
                      <a:pt x="14" y="64"/>
                    </a:cubicBezTo>
                    <a:cubicBezTo>
                      <a:pt x="7" y="76"/>
                      <a:pt x="2" y="86"/>
                      <a:pt x="0" y="95"/>
                    </a:cubicBezTo>
                    <a:cubicBezTo>
                      <a:pt x="3" y="92"/>
                      <a:pt x="5" y="88"/>
                      <a:pt x="8" y="84"/>
                    </a:cubicBezTo>
                    <a:cubicBezTo>
                      <a:pt x="27" y="59"/>
                      <a:pt x="44" y="33"/>
                      <a:pt x="57" y="7"/>
                    </a:cubicBezTo>
                    <a:cubicBezTo>
                      <a:pt x="58" y="5"/>
                      <a:pt x="58" y="3"/>
                      <a:pt x="58"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51" name="Freeform 1639"/>
              <p:cNvSpPr/>
              <p:nvPr/>
            </p:nvSpPr>
            <p:spPr bwMode="auto">
              <a:xfrm>
                <a:off x="3287" y="3143"/>
                <a:ext cx="3" cy="2"/>
              </a:xfrm>
              <a:custGeom>
                <a:avLst/>
                <a:gdLst>
                  <a:gd name="T0" fmla="*/ 4 w 4"/>
                  <a:gd name="T1" fmla="*/ 0 h 2"/>
                  <a:gd name="T2" fmla="*/ 0 w 4"/>
                  <a:gd name="T3" fmla="*/ 0 h 2"/>
                  <a:gd name="T4" fmla="*/ 2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0"/>
                      <a:pt x="2" y="0"/>
                      <a:pt x="0" y="0"/>
                    </a:cubicBezTo>
                    <a:cubicBezTo>
                      <a:pt x="1" y="1"/>
                      <a:pt x="1" y="1"/>
                      <a:pt x="2" y="2"/>
                    </a:cubicBezTo>
                    <a:cubicBezTo>
                      <a:pt x="3" y="1"/>
                      <a:pt x="3" y="1"/>
                      <a:pt x="4" y="1"/>
                    </a:cubicBezTo>
                    <a:cubicBezTo>
                      <a:pt x="4" y="0"/>
                      <a:pt x="4" y="0"/>
                      <a:pt x="4" y="0"/>
                    </a:cubicBezTo>
                  </a:path>
                </a:pathLst>
              </a:custGeom>
              <a:solidFill>
                <a:srgbClr val="763E4C"/>
              </a:solidFill>
              <a:ln>
                <a:noFill/>
              </a:ln>
            </p:spPr>
            <p:txBody>
              <a:bodyPr vert="horz" wrap="square" lIns="91440" tIns="45720" rIns="91440" bIns="45720" numCol="1" anchor="t" anchorCtr="0" compatLnSpc="1"/>
              <a:lstStyle/>
              <a:p>
                <a:endParaRPr lang="zh-CN" altLang="en-US"/>
              </a:p>
            </p:txBody>
          </p:sp>
          <p:sp>
            <p:nvSpPr>
              <p:cNvPr id="1552" name="Freeform 1640"/>
              <p:cNvSpPr>
                <a:spLocks noEditPoints="1"/>
              </p:cNvSpPr>
              <p:nvPr/>
            </p:nvSpPr>
            <p:spPr bwMode="auto">
              <a:xfrm>
                <a:off x="3208" y="3183"/>
                <a:ext cx="42" cy="61"/>
              </a:xfrm>
              <a:custGeom>
                <a:avLst/>
                <a:gdLst>
                  <a:gd name="T0" fmla="*/ 9 w 50"/>
                  <a:gd name="T1" fmla="*/ 57 h 73"/>
                  <a:gd name="T2" fmla="*/ 0 w 50"/>
                  <a:gd name="T3" fmla="*/ 73 h 73"/>
                  <a:gd name="T4" fmla="*/ 3 w 50"/>
                  <a:gd name="T5" fmla="*/ 73 h 73"/>
                  <a:gd name="T6" fmla="*/ 15 w 50"/>
                  <a:gd name="T7" fmla="*/ 72 h 73"/>
                  <a:gd name="T8" fmla="*/ 9 w 50"/>
                  <a:gd name="T9" fmla="*/ 57 h 73"/>
                  <a:gd name="T10" fmla="*/ 9 w 50"/>
                  <a:gd name="T11" fmla="*/ 57 h 73"/>
                  <a:gd name="T12" fmla="*/ 33 w 50"/>
                  <a:gd name="T13" fmla="*/ 0 h 73"/>
                  <a:gd name="T14" fmla="*/ 30 w 50"/>
                  <a:gd name="T15" fmla="*/ 4 h 73"/>
                  <a:gd name="T16" fmla="*/ 9 w 50"/>
                  <a:gd name="T17" fmla="*/ 56 h 73"/>
                  <a:gd name="T18" fmla="*/ 17 w 50"/>
                  <a:gd name="T19" fmla="*/ 71 h 73"/>
                  <a:gd name="T20" fmla="*/ 39 w 50"/>
                  <a:gd name="T21" fmla="*/ 63 h 73"/>
                  <a:gd name="T22" fmla="*/ 38 w 50"/>
                  <a:gd name="T23" fmla="*/ 58 h 73"/>
                  <a:gd name="T24" fmla="*/ 39 w 50"/>
                  <a:gd name="T25" fmla="*/ 62 h 73"/>
                  <a:gd name="T26" fmla="*/ 39 w 50"/>
                  <a:gd name="T27" fmla="*/ 63 h 73"/>
                  <a:gd name="T28" fmla="*/ 41 w 50"/>
                  <a:gd name="T29" fmla="*/ 62 h 73"/>
                  <a:gd name="T30" fmla="*/ 31 w 50"/>
                  <a:gd name="T31" fmla="*/ 35 h 73"/>
                  <a:gd name="T32" fmla="*/ 26 w 50"/>
                  <a:gd name="T33" fmla="*/ 27 h 73"/>
                  <a:gd name="T34" fmla="*/ 29 w 50"/>
                  <a:gd name="T35" fmla="*/ 31 h 73"/>
                  <a:gd name="T36" fmla="*/ 44 w 50"/>
                  <a:gd name="T37" fmla="*/ 60 h 73"/>
                  <a:gd name="T38" fmla="*/ 50 w 50"/>
                  <a:gd name="T39" fmla="*/ 56 h 73"/>
                  <a:gd name="T40" fmla="*/ 49 w 50"/>
                  <a:gd name="T41" fmla="*/ 43 h 73"/>
                  <a:gd name="T42" fmla="*/ 39 w 50"/>
                  <a:gd name="T43" fmla="*/ 23 h 73"/>
                  <a:gd name="T44" fmla="*/ 35 w 50"/>
                  <a:gd name="T45" fmla="*/ 26 h 73"/>
                  <a:gd name="T46" fmla="*/ 35 w 50"/>
                  <a:gd name="T47" fmla="*/ 27 h 73"/>
                  <a:gd name="T48" fmla="*/ 34 w 50"/>
                  <a:gd name="T49" fmla="*/ 6 h 73"/>
                  <a:gd name="T50" fmla="*/ 33 w 50"/>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3">
                    <a:moveTo>
                      <a:pt x="9" y="57"/>
                    </a:moveTo>
                    <a:cubicBezTo>
                      <a:pt x="6" y="62"/>
                      <a:pt x="3" y="68"/>
                      <a:pt x="0" y="73"/>
                    </a:cubicBezTo>
                    <a:cubicBezTo>
                      <a:pt x="1" y="73"/>
                      <a:pt x="2" y="73"/>
                      <a:pt x="3" y="73"/>
                    </a:cubicBezTo>
                    <a:cubicBezTo>
                      <a:pt x="7" y="73"/>
                      <a:pt x="11" y="73"/>
                      <a:pt x="15" y="72"/>
                    </a:cubicBezTo>
                    <a:cubicBezTo>
                      <a:pt x="13" y="65"/>
                      <a:pt x="11" y="60"/>
                      <a:pt x="9" y="57"/>
                    </a:cubicBezTo>
                    <a:cubicBezTo>
                      <a:pt x="9" y="57"/>
                      <a:pt x="9" y="57"/>
                      <a:pt x="9" y="57"/>
                    </a:cubicBezTo>
                    <a:moveTo>
                      <a:pt x="33" y="0"/>
                    </a:moveTo>
                    <a:cubicBezTo>
                      <a:pt x="32" y="1"/>
                      <a:pt x="31" y="3"/>
                      <a:pt x="30" y="4"/>
                    </a:cubicBezTo>
                    <a:cubicBezTo>
                      <a:pt x="25" y="21"/>
                      <a:pt x="18" y="38"/>
                      <a:pt x="9" y="56"/>
                    </a:cubicBezTo>
                    <a:cubicBezTo>
                      <a:pt x="12" y="61"/>
                      <a:pt x="14" y="66"/>
                      <a:pt x="17" y="71"/>
                    </a:cubicBezTo>
                    <a:cubicBezTo>
                      <a:pt x="24" y="70"/>
                      <a:pt x="31" y="67"/>
                      <a:pt x="39" y="63"/>
                    </a:cubicBezTo>
                    <a:cubicBezTo>
                      <a:pt x="38" y="58"/>
                      <a:pt x="38" y="58"/>
                      <a:pt x="38" y="58"/>
                    </a:cubicBezTo>
                    <a:cubicBezTo>
                      <a:pt x="39" y="62"/>
                      <a:pt x="39" y="62"/>
                      <a:pt x="39" y="62"/>
                    </a:cubicBezTo>
                    <a:cubicBezTo>
                      <a:pt x="39" y="62"/>
                      <a:pt x="39" y="62"/>
                      <a:pt x="39" y="63"/>
                    </a:cubicBezTo>
                    <a:cubicBezTo>
                      <a:pt x="40" y="62"/>
                      <a:pt x="41" y="62"/>
                      <a:pt x="41" y="62"/>
                    </a:cubicBezTo>
                    <a:cubicBezTo>
                      <a:pt x="38" y="50"/>
                      <a:pt x="35" y="40"/>
                      <a:pt x="31" y="35"/>
                    </a:cubicBezTo>
                    <a:cubicBezTo>
                      <a:pt x="26" y="27"/>
                      <a:pt x="26" y="27"/>
                      <a:pt x="26" y="27"/>
                    </a:cubicBezTo>
                    <a:cubicBezTo>
                      <a:pt x="29" y="31"/>
                      <a:pt x="29" y="31"/>
                      <a:pt x="29" y="31"/>
                    </a:cubicBezTo>
                    <a:cubicBezTo>
                      <a:pt x="34" y="38"/>
                      <a:pt x="40" y="49"/>
                      <a:pt x="44" y="60"/>
                    </a:cubicBezTo>
                    <a:cubicBezTo>
                      <a:pt x="46" y="59"/>
                      <a:pt x="48" y="58"/>
                      <a:pt x="50" y="56"/>
                    </a:cubicBezTo>
                    <a:cubicBezTo>
                      <a:pt x="49" y="53"/>
                      <a:pt x="49" y="48"/>
                      <a:pt x="49" y="43"/>
                    </a:cubicBezTo>
                    <a:cubicBezTo>
                      <a:pt x="44" y="36"/>
                      <a:pt x="40" y="30"/>
                      <a:pt x="39" y="23"/>
                    </a:cubicBezTo>
                    <a:cubicBezTo>
                      <a:pt x="38" y="25"/>
                      <a:pt x="37" y="26"/>
                      <a:pt x="35" y="26"/>
                    </a:cubicBezTo>
                    <a:cubicBezTo>
                      <a:pt x="35" y="27"/>
                      <a:pt x="35" y="27"/>
                      <a:pt x="35" y="27"/>
                    </a:cubicBezTo>
                    <a:cubicBezTo>
                      <a:pt x="32" y="22"/>
                      <a:pt x="32" y="14"/>
                      <a:pt x="34" y="6"/>
                    </a:cubicBezTo>
                    <a:cubicBezTo>
                      <a:pt x="33" y="4"/>
                      <a:pt x="33" y="2"/>
                      <a:pt x="33" y="0"/>
                    </a:cubicBezTo>
                  </a:path>
                </a:pathLst>
              </a:custGeom>
              <a:solidFill>
                <a:srgbClr val="AF95A2"/>
              </a:solidFill>
              <a:ln>
                <a:noFill/>
              </a:ln>
            </p:spPr>
            <p:txBody>
              <a:bodyPr vert="horz" wrap="square" lIns="91440" tIns="45720" rIns="91440" bIns="45720" numCol="1" anchor="t" anchorCtr="0" compatLnSpc="1"/>
              <a:lstStyle/>
              <a:p>
                <a:endParaRPr lang="zh-CN" altLang="en-US"/>
              </a:p>
            </p:txBody>
          </p:sp>
          <p:sp>
            <p:nvSpPr>
              <p:cNvPr id="1553" name="Freeform 1641"/>
              <p:cNvSpPr/>
              <p:nvPr/>
            </p:nvSpPr>
            <p:spPr bwMode="auto">
              <a:xfrm>
                <a:off x="3197" y="3186"/>
                <a:ext cx="36" cy="58"/>
              </a:xfrm>
              <a:custGeom>
                <a:avLst/>
                <a:gdLst>
                  <a:gd name="T0" fmla="*/ 43 w 43"/>
                  <a:gd name="T1" fmla="*/ 0 h 69"/>
                  <a:gd name="T2" fmla="*/ 15 w 43"/>
                  <a:gd name="T3" fmla="*/ 41 h 69"/>
                  <a:gd name="T4" fmla="*/ 0 w 43"/>
                  <a:gd name="T5" fmla="*/ 61 h 69"/>
                  <a:gd name="T6" fmla="*/ 3 w 43"/>
                  <a:gd name="T7" fmla="*/ 66 h 69"/>
                  <a:gd name="T8" fmla="*/ 13 w 43"/>
                  <a:gd name="T9" fmla="*/ 69 h 69"/>
                  <a:gd name="T10" fmla="*/ 22 w 43"/>
                  <a:gd name="T11" fmla="*/ 53 h 69"/>
                  <a:gd name="T12" fmla="*/ 17 w 43"/>
                  <a:gd name="T13" fmla="*/ 43 h 69"/>
                  <a:gd name="T14" fmla="*/ 20 w 43"/>
                  <a:gd name="T15" fmla="*/ 49 h 69"/>
                  <a:gd name="T16" fmla="*/ 22 w 43"/>
                  <a:gd name="T17" fmla="*/ 52 h 69"/>
                  <a:gd name="T18" fmla="*/ 43 w 43"/>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9">
                    <a:moveTo>
                      <a:pt x="43" y="0"/>
                    </a:moveTo>
                    <a:cubicBezTo>
                      <a:pt x="35" y="14"/>
                      <a:pt x="26" y="28"/>
                      <a:pt x="15" y="41"/>
                    </a:cubicBezTo>
                    <a:cubicBezTo>
                      <a:pt x="11" y="48"/>
                      <a:pt x="5" y="55"/>
                      <a:pt x="0" y="61"/>
                    </a:cubicBezTo>
                    <a:cubicBezTo>
                      <a:pt x="3" y="66"/>
                      <a:pt x="3" y="66"/>
                      <a:pt x="3" y="66"/>
                    </a:cubicBezTo>
                    <a:cubicBezTo>
                      <a:pt x="5" y="67"/>
                      <a:pt x="9" y="69"/>
                      <a:pt x="13" y="69"/>
                    </a:cubicBezTo>
                    <a:cubicBezTo>
                      <a:pt x="16" y="64"/>
                      <a:pt x="19" y="58"/>
                      <a:pt x="22" y="53"/>
                    </a:cubicBezTo>
                    <a:cubicBezTo>
                      <a:pt x="17" y="43"/>
                      <a:pt x="17" y="43"/>
                      <a:pt x="17" y="43"/>
                    </a:cubicBezTo>
                    <a:cubicBezTo>
                      <a:pt x="20" y="49"/>
                      <a:pt x="20" y="49"/>
                      <a:pt x="20" y="49"/>
                    </a:cubicBezTo>
                    <a:cubicBezTo>
                      <a:pt x="21" y="50"/>
                      <a:pt x="21" y="51"/>
                      <a:pt x="22" y="52"/>
                    </a:cubicBezTo>
                    <a:cubicBezTo>
                      <a:pt x="31" y="34"/>
                      <a:pt x="38" y="17"/>
                      <a:pt x="43"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54" name="Freeform 1642"/>
              <p:cNvSpPr>
                <a:spLocks noEditPoints="1"/>
              </p:cNvSpPr>
              <p:nvPr/>
            </p:nvSpPr>
            <p:spPr bwMode="auto">
              <a:xfrm>
                <a:off x="3249" y="3199"/>
                <a:ext cx="15" cy="30"/>
              </a:xfrm>
              <a:custGeom>
                <a:avLst/>
                <a:gdLst>
                  <a:gd name="T0" fmla="*/ 0 w 18"/>
                  <a:gd name="T1" fmla="*/ 24 h 37"/>
                  <a:gd name="T2" fmla="*/ 1 w 18"/>
                  <a:gd name="T3" fmla="*/ 37 h 37"/>
                  <a:gd name="T4" fmla="*/ 2 w 18"/>
                  <a:gd name="T5" fmla="*/ 36 h 37"/>
                  <a:gd name="T6" fmla="*/ 2 w 18"/>
                  <a:gd name="T7" fmla="*/ 33 h 37"/>
                  <a:gd name="T8" fmla="*/ 2 w 18"/>
                  <a:gd name="T9" fmla="*/ 36 h 37"/>
                  <a:gd name="T10" fmla="*/ 4 w 18"/>
                  <a:gd name="T11" fmla="*/ 35 h 37"/>
                  <a:gd name="T12" fmla="*/ 4 w 18"/>
                  <a:gd name="T13" fmla="*/ 32 h 37"/>
                  <a:gd name="T14" fmla="*/ 4 w 18"/>
                  <a:gd name="T15" fmla="*/ 35 h 37"/>
                  <a:gd name="T16" fmla="*/ 8 w 18"/>
                  <a:gd name="T17" fmla="*/ 32 h 37"/>
                  <a:gd name="T18" fmla="*/ 8 w 18"/>
                  <a:gd name="T19" fmla="*/ 29 h 37"/>
                  <a:gd name="T20" fmla="*/ 1 w 18"/>
                  <a:gd name="T21" fmla="*/ 25 h 37"/>
                  <a:gd name="T22" fmla="*/ 0 w 18"/>
                  <a:gd name="T23" fmla="*/ 24 h 37"/>
                  <a:gd name="T24" fmla="*/ 14 w 18"/>
                  <a:gd name="T25" fmla="*/ 1 h 37"/>
                  <a:gd name="T26" fmla="*/ 7 w 18"/>
                  <a:gd name="T27" fmla="*/ 2 h 37"/>
                  <a:gd name="T28" fmla="*/ 6 w 18"/>
                  <a:gd name="T29" fmla="*/ 2 h 37"/>
                  <a:gd name="T30" fmla="*/ 3 w 18"/>
                  <a:gd name="T31" fmla="*/ 7 h 37"/>
                  <a:gd name="T32" fmla="*/ 10 w 18"/>
                  <a:gd name="T33" fmla="*/ 16 h 37"/>
                  <a:gd name="T34" fmla="*/ 12 w 18"/>
                  <a:gd name="T35" fmla="*/ 17 h 37"/>
                  <a:gd name="T36" fmla="*/ 15 w 18"/>
                  <a:gd name="T37" fmla="*/ 7 h 37"/>
                  <a:gd name="T38" fmla="*/ 14 w 18"/>
                  <a:gd name="T39" fmla="*/ 1 h 37"/>
                  <a:gd name="T40" fmla="*/ 18 w 18"/>
                  <a:gd name="T41" fmla="*/ 0 h 37"/>
                  <a:gd name="T42" fmla="*/ 17 w 18"/>
                  <a:gd name="T43" fmla="*/ 1 h 37"/>
                  <a:gd name="T44" fmla="*/ 17 w 18"/>
                  <a:gd name="T45" fmla="*/ 2 h 37"/>
                  <a:gd name="T46" fmla="*/ 18 w 18"/>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37">
                    <a:moveTo>
                      <a:pt x="0" y="24"/>
                    </a:moveTo>
                    <a:cubicBezTo>
                      <a:pt x="0" y="29"/>
                      <a:pt x="0" y="34"/>
                      <a:pt x="1" y="37"/>
                    </a:cubicBezTo>
                    <a:cubicBezTo>
                      <a:pt x="1" y="37"/>
                      <a:pt x="2" y="37"/>
                      <a:pt x="2" y="36"/>
                    </a:cubicBezTo>
                    <a:cubicBezTo>
                      <a:pt x="2" y="33"/>
                      <a:pt x="2" y="33"/>
                      <a:pt x="2" y="33"/>
                    </a:cubicBezTo>
                    <a:cubicBezTo>
                      <a:pt x="2" y="36"/>
                      <a:pt x="2" y="36"/>
                      <a:pt x="2" y="36"/>
                    </a:cubicBezTo>
                    <a:cubicBezTo>
                      <a:pt x="3" y="36"/>
                      <a:pt x="4" y="35"/>
                      <a:pt x="4" y="35"/>
                    </a:cubicBezTo>
                    <a:cubicBezTo>
                      <a:pt x="4" y="32"/>
                      <a:pt x="4" y="32"/>
                      <a:pt x="4" y="32"/>
                    </a:cubicBezTo>
                    <a:cubicBezTo>
                      <a:pt x="4" y="35"/>
                      <a:pt x="4" y="35"/>
                      <a:pt x="4" y="35"/>
                    </a:cubicBezTo>
                    <a:cubicBezTo>
                      <a:pt x="6" y="34"/>
                      <a:pt x="7" y="33"/>
                      <a:pt x="8" y="32"/>
                    </a:cubicBezTo>
                    <a:cubicBezTo>
                      <a:pt x="8" y="31"/>
                      <a:pt x="8" y="30"/>
                      <a:pt x="8" y="29"/>
                    </a:cubicBezTo>
                    <a:cubicBezTo>
                      <a:pt x="5" y="28"/>
                      <a:pt x="3" y="27"/>
                      <a:pt x="1" y="25"/>
                    </a:cubicBezTo>
                    <a:cubicBezTo>
                      <a:pt x="1" y="24"/>
                      <a:pt x="0" y="24"/>
                      <a:pt x="0" y="24"/>
                    </a:cubicBezTo>
                    <a:moveTo>
                      <a:pt x="14" y="1"/>
                    </a:moveTo>
                    <a:cubicBezTo>
                      <a:pt x="12" y="1"/>
                      <a:pt x="9" y="2"/>
                      <a:pt x="7" y="2"/>
                    </a:cubicBezTo>
                    <a:cubicBezTo>
                      <a:pt x="6" y="2"/>
                      <a:pt x="6" y="2"/>
                      <a:pt x="6" y="2"/>
                    </a:cubicBezTo>
                    <a:cubicBezTo>
                      <a:pt x="5" y="4"/>
                      <a:pt x="4" y="5"/>
                      <a:pt x="3" y="7"/>
                    </a:cubicBezTo>
                    <a:cubicBezTo>
                      <a:pt x="5" y="10"/>
                      <a:pt x="7" y="13"/>
                      <a:pt x="10" y="16"/>
                    </a:cubicBezTo>
                    <a:cubicBezTo>
                      <a:pt x="11" y="16"/>
                      <a:pt x="12" y="17"/>
                      <a:pt x="12" y="17"/>
                    </a:cubicBezTo>
                    <a:cubicBezTo>
                      <a:pt x="13" y="14"/>
                      <a:pt x="14" y="11"/>
                      <a:pt x="15" y="7"/>
                    </a:cubicBezTo>
                    <a:cubicBezTo>
                      <a:pt x="15" y="5"/>
                      <a:pt x="15" y="3"/>
                      <a:pt x="14" y="1"/>
                    </a:cubicBezTo>
                    <a:moveTo>
                      <a:pt x="18" y="0"/>
                    </a:moveTo>
                    <a:cubicBezTo>
                      <a:pt x="18" y="1"/>
                      <a:pt x="17" y="1"/>
                      <a:pt x="17" y="1"/>
                    </a:cubicBezTo>
                    <a:cubicBezTo>
                      <a:pt x="17" y="1"/>
                      <a:pt x="17" y="1"/>
                      <a:pt x="17" y="2"/>
                    </a:cubicBezTo>
                    <a:cubicBezTo>
                      <a:pt x="18" y="1"/>
                      <a:pt x="18" y="1"/>
                      <a:pt x="18" y="0"/>
                    </a:cubicBezTo>
                  </a:path>
                </a:pathLst>
              </a:custGeom>
              <a:solidFill>
                <a:srgbClr val="90616E"/>
              </a:solidFill>
              <a:ln>
                <a:noFill/>
              </a:ln>
            </p:spPr>
            <p:txBody>
              <a:bodyPr vert="horz" wrap="square" lIns="91440" tIns="45720" rIns="91440" bIns="45720" numCol="1" anchor="t" anchorCtr="0" compatLnSpc="1"/>
              <a:lstStyle/>
              <a:p>
                <a:endParaRPr lang="zh-CN" altLang="en-US"/>
              </a:p>
            </p:txBody>
          </p:sp>
          <p:sp>
            <p:nvSpPr>
              <p:cNvPr id="1555" name="Freeform 1643"/>
              <p:cNvSpPr/>
              <p:nvPr/>
            </p:nvSpPr>
            <p:spPr bwMode="auto">
              <a:xfrm>
                <a:off x="3235" y="3144"/>
                <a:ext cx="32" cy="50"/>
              </a:xfrm>
              <a:custGeom>
                <a:avLst/>
                <a:gdLst>
                  <a:gd name="T0" fmla="*/ 36 w 38"/>
                  <a:gd name="T1" fmla="*/ 0 h 60"/>
                  <a:gd name="T2" fmla="*/ 25 w 38"/>
                  <a:gd name="T3" fmla="*/ 0 h 60"/>
                  <a:gd name="T4" fmla="*/ 0 w 38"/>
                  <a:gd name="T5" fmla="*/ 47 h 60"/>
                  <a:gd name="T6" fmla="*/ 1 w 38"/>
                  <a:gd name="T7" fmla="*/ 53 h 60"/>
                  <a:gd name="T8" fmla="*/ 1 w 38"/>
                  <a:gd name="T9" fmla="*/ 53 h 60"/>
                  <a:gd name="T10" fmla="*/ 9 w 38"/>
                  <a:gd name="T11" fmla="*/ 34 h 60"/>
                  <a:gd name="T12" fmla="*/ 13 w 38"/>
                  <a:gd name="T13" fmla="*/ 44 h 60"/>
                  <a:gd name="T14" fmla="*/ 22 w 38"/>
                  <a:gd name="T15" fmla="*/ 57 h 60"/>
                  <a:gd name="T16" fmla="*/ 22 w 38"/>
                  <a:gd name="T17" fmla="*/ 60 h 60"/>
                  <a:gd name="T18" fmla="*/ 26 w 38"/>
                  <a:gd name="T19" fmla="*/ 49 h 60"/>
                  <a:gd name="T20" fmla="*/ 21 w 38"/>
                  <a:gd name="T21" fmla="*/ 36 h 60"/>
                  <a:gd name="T22" fmla="*/ 16 w 38"/>
                  <a:gd name="T23" fmla="*/ 23 h 60"/>
                  <a:gd name="T24" fmla="*/ 19 w 38"/>
                  <a:gd name="T25" fmla="*/ 30 h 60"/>
                  <a:gd name="T26" fmla="*/ 26 w 38"/>
                  <a:gd name="T27" fmla="*/ 47 h 60"/>
                  <a:gd name="T28" fmla="*/ 38 w 38"/>
                  <a:gd name="T29" fmla="*/ 4 h 60"/>
                  <a:gd name="T30" fmla="*/ 36 w 38"/>
                  <a:gd name="T3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60">
                    <a:moveTo>
                      <a:pt x="36" y="0"/>
                    </a:moveTo>
                    <a:cubicBezTo>
                      <a:pt x="33" y="0"/>
                      <a:pt x="29" y="0"/>
                      <a:pt x="25" y="0"/>
                    </a:cubicBezTo>
                    <a:cubicBezTo>
                      <a:pt x="18" y="16"/>
                      <a:pt x="9" y="31"/>
                      <a:pt x="0" y="47"/>
                    </a:cubicBezTo>
                    <a:cubicBezTo>
                      <a:pt x="0" y="49"/>
                      <a:pt x="0" y="51"/>
                      <a:pt x="1" y="53"/>
                    </a:cubicBezTo>
                    <a:cubicBezTo>
                      <a:pt x="1" y="53"/>
                      <a:pt x="1" y="53"/>
                      <a:pt x="1" y="53"/>
                    </a:cubicBezTo>
                    <a:cubicBezTo>
                      <a:pt x="1" y="45"/>
                      <a:pt x="5" y="38"/>
                      <a:pt x="9" y="34"/>
                    </a:cubicBezTo>
                    <a:cubicBezTo>
                      <a:pt x="11" y="36"/>
                      <a:pt x="12" y="40"/>
                      <a:pt x="13" y="44"/>
                    </a:cubicBezTo>
                    <a:cubicBezTo>
                      <a:pt x="17" y="47"/>
                      <a:pt x="21" y="51"/>
                      <a:pt x="22" y="57"/>
                    </a:cubicBezTo>
                    <a:cubicBezTo>
                      <a:pt x="22" y="58"/>
                      <a:pt x="22" y="59"/>
                      <a:pt x="22" y="60"/>
                    </a:cubicBezTo>
                    <a:cubicBezTo>
                      <a:pt x="23" y="57"/>
                      <a:pt x="24" y="53"/>
                      <a:pt x="26" y="49"/>
                    </a:cubicBezTo>
                    <a:cubicBezTo>
                      <a:pt x="24" y="44"/>
                      <a:pt x="22" y="39"/>
                      <a:pt x="21" y="36"/>
                    </a:cubicBezTo>
                    <a:cubicBezTo>
                      <a:pt x="16" y="23"/>
                      <a:pt x="16" y="23"/>
                      <a:pt x="16" y="23"/>
                    </a:cubicBezTo>
                    <a:cubicBezTo>
                      <a:pt x="19" y="30"/>
                      <a:pt x="19" y="30"/>
                      <a:pt x="19" y="30"/>
                    </a:cubicBezTo>
                    <a:cubicBezTo>
                      <a:pt x="21" y="35"/>
                      <a:pt x="24" y="41"/>
                      <a:pt x="26" y="47"/>
                    </a:cubicBezTo>
                    <a:cubicBezTo>
                      <a:pt x="30" y="34"/>
                      <a:pt x="34" y="20"/>
                      <a:pt x="38" y="4"/>
                    </a:cubicBezTo>
                    <a:cubicBezTo>
                      <a:pt x="38" y="2"/>
                      <a:pt x="37" y="1"/>
                      <a:pt x="36" y="0"/>
                    </a:cubicBezTo>
                  </a:path>
                </a:pathLst>
              </a:custGeom>
              <a:solidFill>
                <a:srgbClr val="90616E"/>
              </a:solidFill>
              <a:ln>
                <a:noFill/>
              </a:ln>
            </p:spPr>
            <p:txBody>
              <a:bodyPr vert="horz" wrap="square" lIns="91440" tIns="45720" rIns="91440" bIns="45720" numCol="1" anchor="t" anchorCtr="0" compatLnSpc="1"/>
              <a:lstStyle/>
              <a:p>
                <a:endParaRPr lang="zh-CN" altLang="en-US"/>
              </a:p>
            </p:txBody>
          </p:sp>
          <p:sp>
            <p:nvSpPr>
              <p:cNvPr id="1556" name="Freeform 1644"/>
              <p:cNvSpPr>
                <a:spLocks noEditPoints="1"/>
              </p:cNvSpPr>
              <p:nvPr/>
            </p:nvSpPr>
            <p:spPr bwMode="auto">
              <a:xfrm>
                <a:off x="3254" y="3147"/>
                <a:ext cx="47" cy="53"/>
              </a:xfrm>
              <a:custGeom>
                <a:avLst/>
                <a:gdLst>
                  <a:gd name="T0" fmla="*/ 30 w 57"/>
                  <a:gd name="T1" fmla="*/ 54 h 64"/>
                  <a:gd name="T2" fmla="*/ 30 w 57"/>
                  <a:gd name="T3" fmla="*/ 54 h 64"/>
                  <a:gd name="T4" fmla="*/ 31 w 57"/>
                  <a:gd name="T5" fmla="*/ 52 h 64"/>
                  <a:gd name="T6" fmla="*/ 30 w 57"/>
                  <a:gd name="T7" fmla="*/ 54 h 64"/>
                  <a:gd name="T8" fmla="*/ 34 w 57"/>
                  <a:gd name="T9" fmla="*/ 49 h 64"/>
                  <a:gd name="T10" fmla="*/ 0 w 57"/>
                  <a:gd name="T11" fmla="*/ 56 h 64"/>
                  <a:gd name="T12" fmla="*/ 1 w 57"/>
                  <a:gd name="T13" fmla="*/ 64 h 64"/>
                  <a:gd name="T14" fmla="*/ 4 w 57"/>
                  <a:gd name="T15" fmla="*/ 45 h 64"/>
                  <a:gd name="T16" fmla="*/ 33 w 57"/>
                  <a:gd name="T17" fmla="*/ 45 h 64"/>
                  <a:gd name="T18" fmla="*/ 34 w 57"/>
                  <a:gd name="T19" fmla="*/ 47 h 64"/>
                  <a:gd name="T20" fmla="*/ 24 w 57"/>
                  <a:gd name="T21" fmla="*/ 40 h 64"/>
                  <a:gd name="T22" fmla="*/ 19 w 57"/>
                  <a:gd name="T23" fmla="*/ 46 h 64"/>
                  <a:gd name="T24" fmla="*/ 21 w 57"/>
                  <a:gd name="T25" fmla="*/ 43 h 64"/>
                  <a:gd name="T26" fmla="*/ 18 w 57"/>
                  <a:gd name="T27" fmla="*/ 46 h 64"/>
                  <a:gd name="T28" fmla="*/ 24 w 57"/>
                  <a:gd name="T29" fmla="*/ 40 h 64"/>
                  <a:gd name="T30" fmla="*/ 22 w 57"/>
                  <a:gd name="T31" fmla="*/ 34 h 64"/>
                  <a:gd name="T32" fmla="*/ 18 w 57"/>
                  <a:gd name="T33" fmla="*/ 46 h 64"/>
                  <a:gd name="T34" fmla="*/ 23 w 57"/>
                  <a:gd name="T35" fmla="*/ 37 h 64"/>
                  <a:gd name="T36" fmla="*/ 21 w 57"/>
                  <a:gd name="T37" fmla="*/ 39 h 64"/>
                  <a:gd name="T38" fmla="*/ 27 w 57"/>
                  <a:gd name="T39" fmla="*/ 29 h 64"/>
                  <a:gd name="T40" fmla="*/ 27 w 57"/>
                  <a:gd name="T41" fmla="*/ 29 h 64"/>
                  <a:gd name="T42" fmla="*/ 27 w 57"/>
                  <a:gd name="T43" fmla="*/ 24 h 64"/>
                  <a:gd name="T44" fmla="*/ 27 w 57"/>
                  <a:gd name="T45" fmla="*/ 28 h 64"/>
                  <a:gd name="T46" fmla="*/ 28 w 57"/>
                  <a:gd name="T47" fmla="*/ 26 h 64"/>
                  <a:gd name="T48" fmla="*/ 27 w 57"/>
                  <a:gd name="T49" fmla="*/ 24 h 64"/>
                  <a:gd name="T50" fmla="*/ 50 w 57"/>
                  <a:gd name="T51" fmla="*/ 2 h 64"/>
                  <a:gd name="T52" fmla="*/ 51 w 57"/>
                  <a:gd name="T53" fmla="*/ 2 h 64"/>
                  <a:gd name="T54" fmla="*/ 52 w 57"/>
                  <a:gd name="T55" fmla="*/ 2 h 64"/>
                  <a:gd name="T56" fmla="*/ 53 w 57"/>
                  <a:gd name="T57" fmla="*/ 1 h 64"/>
                  <a:gd name="T58" fmla="*/ 53 w 57"/>
                  <a:gd name="T59" fmla="*/ 1 h 64"/>
                  <a:gd name="T60" fmla="*/ 56 w 57"/>
                  <a:gd name="T61" fmla="*/ 2 h 64"/>
                  <a:gd name="T62" fmla="*/ 57 w 57"/>
                  <a:gd name="T63" fmla="*/ 0 h 64"/>
                  <a:gd name="T64" fmla="*/ 16 w 57"/>
                  <a:gd name="T65" fmla="*/ 0 h 64"/>
                  <a:gd name="T66" fmla="*/ 11 w 57"/>
                  <a:gd name="T67" fmla="*/ 63 h 64"/>
                  <a:gd name="T68" fmla="*/ 13 w 57"/>
                  <a:gd name="T69" fmla="*/ 61 h 64"/>
                  <a:gd name="T70" fmla="*/ 23 w 57"/>
                  <a:gd name="T71" fmla="*/ 1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64">
                    <a:moveTo>
                      <a:pt x="30" y="54"/>
                    </a:moveTo>
                    <a:cubicBezTo>
                      <a:pt x="30" y="54"/>
                      <a:pt x="30" y="54"/>
                      <a:pt x="30" y="54"/>
                    </a:cubicBezTo>
                    <a:cubicBezTo>
                      <a:pt x="30" y="54"/>
                      <a:pt x="30" y="54"/>
                      <a:pt x="30" y="54"/>
                    </a:cubicBezTo>
                    <a:cubicBezTo>
                      <a:pt x="30" y="54"/>
                      <a:pt x="30" y="54"/>
                      <a:pt x="30" y="54"/>
                    </a:cubicBezTo>
                    <a:moveTo>
                      <a:pt x="34" y="49"/>
                    </a:moveTo>
                    <a:cubicBezTo>
                      <a:pt x="33" y="50"/>
                      <a:pt x="32" y="51"/>
                      <a:pt x="31" y="52"/>
                    </a:cubicBezTo>
                    <a:cubicBezTo>
                      <a:pt x="30" y="52"/>
                      <a:pt x="30" y="53"/>
                      <a:pt x="30" y="54"/>
                    </a:cubicBezTo>
                    <a:cubicBezTo>
                      <a:pt x="30" y="54"/>
                      <a:pt x="30" y="54"/>
                      <a:pt x="30" y="54"/>
                    </a:cubicBezTo>
                    <a:cubicBezTo>
                      <a:pt x="32" y="53"/>
                      <a:pt x="33" y="52"/>
                      <a:pt x="35" y="51"/>
                    </a:cubicBezTo>
                    <a:cubicBezTo>
                      <a:pt x="35" y="50"/>
                      <a:pt x="35" y="50"/>
                      <a:pt x="34" y="49"/>
                    </a:cubicBezTo>
                    <a:moveTo>
                      <a:pt x="4" y="45"/>
                    </a:moveTo>
                    <a:cubicBezTo>
                      <a:pt x="2" y="49"/>
                      <a:pt x="1" y="53"/>
                      <a:pt x="0" y="56"/>
                    </a:cubicBezTo>
                    <a:cubicBezTo>
                      <a:pt x="1" y="59"/>
                      <a:pt x="0" y="61"/>
                      <a:pt x="0" y="64"/>
                    </a:cubicBezTo>
                    <a:cubicBezTo>
                      <a:pt x="0" y="64"/>
                      <a:pt x="0" y="64"/>
                      <a:pt x="1" y="64"/>
                    </a:cubicBezTo>
                    <a:cubicBezTo>
                      <a:pt x="3" y="64"/>
                      <a:pt x="6" y="63"/>
                      <a:pt x="8" y="63"/>
                    </a:cubicBezTo>
                    <a:cubicBezTo>
                      <a:pt x="7" y="56"/>
                      <a:pt x="5" y="50"/>
                      <a:pt x="4" y="45"/>
                    </a:cubicBezTo>
                    <a:moveTo>
                      <a:pt x="34" y="45"/>
                    </a:moveTo>
                    <a:cubicBezTo>
                      <a:pt x="33" y="45"/>
                      <a:pt x="33" y="45"/>
                      <a:pt x="33" y="45"/>
                    </a:cubicBezTo>
                    <a:cubicBezTo>
                      <a:pt x="33" y="47"/>
                      <a:pt x="32" y="49"/>
                      <a:pt x="31" y="51"/>
                    </a:cubicBezTo>
                    <a:cubicBezTo>
                      <a:pt x="32" y="49"/>
                      <a:pt x="33" y="48"/>
                      <a:pt x="34" y="47"/>
                    </a:cubicBezTo>
                    <a:cubicBezTo>
                      <a:pt x="34" y="46"/>
                      <a:pt x="34" y="45"/>
                      <a:pt x="34" y="45"/>
                    </a:cubicBezTo>
                    <a:moveTo>
                      <a:pt x="24" y="40"/>
                    </a:moveTo>
                    <a:cubicBezTo>
                      <a:pt x="23" y="41"/>
                      <a:pt x="22" y="41"/>
                      <a:pt x="22" y="42"/>
                    </a:cubicBezTo>
                    <a:cubicBezTo>
                      <a:pt x="19" y="46"/>
                      <a:pt x="19" y="46"/>
                      <a:pt x="19" y="46"/>
                    </a:cubicBezTo>
                    <a:cubicBezTo>
                      <a:pt x="20" y="43"/>
                      <a:pt x="20" y="43"/>
                      <a:pt x="20" y="43"/>
                    </a:cubicBezTo>
                    <a:cubicBezTo>
                      <a:pt x="21" y="43"/>
                      <a:pt x="21" y="43"/>
                      <a:pt x="21" y="43"/>
                    </a:cubicBezTo>
                    <a:cubicBezTo>
                      <a:pt x="20" y="43"/>
                      <a:pt x="20" y="43"/>
                      <a:pt x="20" y="44"/>
                    </a:cubicBezTo>
                    <a:cubicBezTo>
                      <a:pt x="18" y="46"/>
                      <a:pt x="18" y="46"/>
                      <a:pt x="18" y="46"/>
                    </a:cubicBezTo>
                    <a:cubicBezTo>
                      <a:pt x="18" y="48"/>
                      <a:pt x="18" y="49"/>
                      <a:pt x="18" y="50"/>
                    </a:cubicBezTo>
                    <a:cubicBezTo>
                      <a:pt x="20" y="47"/>
                      <a:pt x="22" y="43"/>
                      <a:pt x="24" y="40"/>
                    </a:cubicBezTo>
                    <a:moveTo>
                      <a:pt x="25" y="31"/>
                    </a:moveTo>
                    <a:cubicBezTo>
                      <a:pt x="24" y="32"/>
                      <a:pt x="23" y="33"/>
                      <a:pt x="22" y="34"/>
                    </a:cubicBezTo>
                    <a:cubicBezTo>
                      <a:pt x="20" y="38"/>
                      <a:pt x="18" y="42"/>
                      <a:pt x="18" y="46"/>
                    </a:cubicBezTo>
                    <a:cubicBezTo>
                      <a:pt x="18" y="46"/>
                      <a:pt x="18" y="46"/>
                      <a:pt x="18" y="46"/>
                    </a:cubicBezTo>
                    <a:cubicBezTo>
                      <a:pt x="20" y="43"/>
                      <a:pt x="22" y="39"/>
                      <a:pt x="24" y="34"/>
                    </a:cubicBezTo>
                    <a:cubicBezTo>
                      <a:pt x="24" y="35"/>
                      <a:pt x="23" y="36"/>
                      <a:pt x="23" y="37"/>
                    </a:cubicBezTo>
                    <a:cubicBezTo>
                      <a:pt x="20" y="42"/>
                      <a:pt x="20" y="42"/>
                      <a:pt x="20" y="42"/>
                    </a:cubicBezTo>
                    <a:cubicBezTo>
                      <a:pt x="21" y="39"/>
                      <a:pt x="21" y="39"/>
                      <a:pt x="21" y="39"/>
                    </a:cubicBezTo>
                    <a:cubicBezTo>
                      <a:pt x="22" y="37"/>
                      <a:pt x="23" y="34"/>
                      <a:pt x="25" y="31"/>
                    </a:cubicBezTo>
                    <a:moveTo>
                      <a:pt x="27" y="29"/>
                    </a:moveTo>
                    <a:cubicBezTo>
                      <a:pt x="27" y="29"/>
                      <a:pt x="27" y="29"/>
                      <a:pt x="27" y="29"/>
                    </a:cubicBezTo>
                    <a:cubicBezTo>
                      <a:pt x="27" y="29"/>
                      <a:pt x="27" y="29"/>
                      <a:pt x="27" y="29"/>
                    </a:cubicBezTo>
                    <a:cubicBezTo>
                      <a:pt x="27" y="29"/>
                      <a:pt x="27" y="29"/>
                      <a:pt x="27" y="29"/>
                    </a:cubicBezTo>
                    <a:moveTo>
                      <a:pt x="27" y="24"/>
                    </a:moveTo>
                    <a:cubicBezTo>
                      <a:pt x="27" y="24"/>
                      <a:pt x="27" y="25"/>
                      <a:pt x="27" y="25"/>
                    </a:cubicBezTo>
                    <a:cubicBezTo>
                      <a:pt x="27" y="26"/>
                      <a:pt x="27" y="27"/>
                      <a:pt x="27" y="28"/>
                    </a:cubicBezTo>
                    <a:cubicBezTo>
                      <a:pt x="27" y="28"/>
                      <a:pt x="27" y="28"/>
                      <a:pt x="27" y="28"/>
                    </a:cubicBezTo>
                    <a:cubicBezTo>
                      <a:pt x="28" y="27"/>
                      <a:pt x="28" y="26"/>
                      <a:pt x="28" y="26"/>
                    </a:cubicBezTo>
                    <a:cubicBezTo>
                      <a:pt x="28" y="25"/>
                      <a:pt x="28" y="25"/>
                      <a:pt x="28" y="25"/>
                    </a:cubicBezTo>
                    <a:cubicBezTo>
                      <a:pt x="28" y="25"/>
                      <a:pt x="28" y="24"/>
                      <a:pt x="27" y="24"/>
                    </a:cubicBezTo>
                    <a:moveTo>
                      <a:pt x="51" y="2"/>
                    </a:moveTo>
                    <a:cubicBezTo>
                      <a:pt x="50" y="2"/>
                      <a:pt x="50" y="2"/>
                      <a:pt x="50" y="2"/>
                    </a:cubicBezTo>
                    <a:cubicBezTo>
                      <a:pt x="51" y="3"/>
                      <a:pt x="51" y="3"/>
                      <a:pt x="51" y="3"/>
                    </a:cubicBezTo>
                    <a:cubicBezTo>
                      <a:pt x="51" y="2"/>
                      <a:pt x="51" y="2"/>
                      <a:pt x="51" y="2"/>
                    </a:cubicBezTo>
                    <a:moveTo>
                      <a:pt x="53" y="1"/>
                    </a:moveTo>
                    <a:cubicBezTo>
                      <a:pt x="52" y="2"/>
                      <a:pt x="52" y="2"/>
                      <a:pt x="52" y="2"/>
                    </a:cubicBezTo>
                    <a:cubicBezTo>
                      <a:pt x="53" y="2"/>
                      <a:pt x="53" y="2"/>
                      <a:pt x="53" y="2"/>
                    </a:cubicBezTo>
                    <a:cubicBezTo>
                      <a:pt x="53" y="1"/>
                      <a:pt x="53" y="1"/>
                      <a:pt x="53" y="1"/>
                    </a:cubicBezTo>
                    <a:moveTo>
                      <a:pt x="57" y="0"/>
                    </a:moveTo>
                    <a:cubicBezTo>
                      <a:pt x="56" y="0"/>
                      <a:pt x="55" y="1"/>
                      <a:pt x="53" y="1"/>
                    </a:cubicBezTo>
                    <a:cubicBezTo>
                      <a:pt x="54" y="2"/>
                      <a:pt x="54" y="2"/>
                      <a:pt x="55" y="3"/>
                    </a:cubicBezTo>
                    <a:cubicBezTo>
                      <a:pt x="55" y="3"/>
                      <a:pt x="55" y="2"/>
                      <a:pt x="56" y="2"/>
                    </a:cubicBezTo>
                    <a:cubicBezTo>
                      <a:pt x="56" y="2"/>
                      <a:pt x="56" y="3"/>
                      <a:pt x="56" y="3"/>
                    </a:cubicBezTo>
                    <a:cubicBezTo>
                      <a:pt x="57" y="2"/>
                      <a:pt x="57" y="1"/>
                      <a:pt x="57" y="0"/>
                    </a:cubicBezTo>
                    <a:cubicBezTo>
                      <a:pt x="57" y="0"/>
                      <a:pt x="57" y="0"/>
                      <a:pt x="57" y="0"/>
                    </a:cubicBezTo>
                    <a:moveTo>
                      <a:pt x="16" y="0"/>
                    </a:moveTo>
                    <a:cubicBezTo>
                      <a:pt x="12" y="16"/>
                      <a:pt x="8" y="30"/>
                      <a:pt x="4" y="43"/>
                    </a:cubicBezTo>
                    <a:cubicBezTo>
                      <a:pt x="7" y="49"/>
                      <a:pt x="9" y="56"/>
                      <a:pt x="11" y="63"/>
                    </a:cubicBezTo>
                    <a:cubicBezTo>
                      <a:pt x="11" y="63"/>
                      <a:pt x="12" y="63"/>
                      <a:pt x="12" y="62"/>
                    </a:cubicBezTo>
                    <a:cubicBezTo>
                      <a:pt x="12" y="62"/>
                      <a:pt x="12" y="61"/>
                      <a:pt x="13" y="61"/>
                    </a:cubicBezTo>
                    <a:cubicBezTo>
                      <a:pt x="11" y="58"/>
                      <a:pt x="9" y="56"/>
                      <a:pt x="9" y="52"/>
                    </a:cubicBezTo>
                    <a:cubicBezTo>
                      <a:pt x="7" y="42"/>
                      <a:pt x="13" y="27"/>
                      <a:pt x="23" y="14"/>
                    </a:cubicBezTo>
                    <a:cubicBezTo>
                      <a:pt x="21" y="9"/>
                      <a:pt x="19" y="4"/>
                      <a:pt x="16" y="0"/>
                    </a:cubicBezTo>
                  </a:path>
                </a:pathLst>
              </a:custGeom>
              <a:solidFill>
                <a:srgbClr val="763E4C"/>
              </a:solidFill>
              <a:ln>
                <a:noFill/>
              </a:ln>
            </p:spPr>
            <p:txBody>
              <a:bodyPr vert="horz" wrap="square" lIns="91440" tIns="45720" rIns="91440" bIns="45720" numCol="1" anchor="t" anchorCtr="0" compatLnSpc="1"/>
              <a:lstStyle/>
              <a:p>
                <a:endParaRPr lang="zh-CN" altLang="en-US"/>
              </a:p>
            </p:txBody>
          </p:sp>
          <p:sp>
            <p:nvSpPr>
              <p:cNvPr id="1557" name="Freeform 1645"/>
              <p:cNvSpPr>
                <a:spLocks noEditPoints="1"/>
              </p:cNvSpPr>
              <p:nvPr/>
            </p:nvSpPr>
            <p:spPr bwMode="auto">
              <a:xfrm>
                <a:off x="3255" y="3200"/>
                <a:ext cx="24" cy="24"/>
              </a:xfrm>
              <a:custGeom>
                <a:avLst/>
                <a:gdLst>
                  <a:gd name="T0" fmla="*/ 0 w 28"/>
                  <a:gd name="T1" fmla="*/ 29 h 30"/>
                  <a:gd name="T2" fmla="*/ 1 w 28"/>
                  <a:gd name="T3" fmla="*/ 30 h 30"/>
                  <a:gd name="T4" fmla="*/ 2 w 28"/>
                  <a:gd name="T5" fmla="*/ 29 h 30"/>
                  <a:gd name="T6" fmla="*/ 0 w 28"/>
                  <a:gd name="T7" fmla="*/ 29 h 30"/>
                  <a:gd name="T8" fmla="*/ 21 w 28"/>
                  <a:gd name="T9" fmla="*/ 4 h 30"/>
                  <a:gd name="T10" fmla="*/ 14 w 28"/>
                  <a:gd name="T11" fmla="*/ 16 h 30"/>
                  <a:gd name="T12" fmla="*/ 14 w 28"/>
                  <a:gd name="T13" fmla="*/ 18 h 30"/>
                  <a:gd name="T14" fmla="*/ 18 w 28"/>
                  <a:gd name="T15" fmla="*/ 14 h 30"/>
                  <a:gd name="T16" fmla="*/ 18 w 28"/>
                  <a:gd name="T17" fmla="*/ 13 h 30"/>
                  <a:gd name="T18" fmla="*/ 17 w 28"/>
                  <a:gd name="T19" fmla="*/ 12 h 30"/>
                  <a:gd name="T20" fmla="*/ 21 w 28"/>
                  <a:gd name="T21" fmla="*/ 10 h 30"/>
                  <a:gd name="T22" fmla="*/ 22 w 28"/>
                  <a:gd name="T23" fmla="*/ 9 h 30"/>
                  <a:gd name="T24" fmla="*/ 21 w 28"/>
                  <a:gd name="T25" fmla="*/ 4 h 30"/>
                  <a:gd name="T26" fmla="*/ 28 w 28"/>
                  <a:gd name="T27" fmla="*/ 0 h 30"/>
                  <a:gd name="T28" fmla="*/ 23 w 28"/>
                  <a:gd name="T29" fmla="*/ 2 h 30"/>
                  <a:gd name="T30" fmla="*/ 22 w 28"/>
                  <a:gd name="T31" fmla="*/ 3 h 30"/>
                  <a:gd name="T32" fmla="*/ 23 w 28"/>
                  <a:gd name="T33" fmla="*/ 7 h 30"/>
                  <a:gd name="T34" fmla="*/ 28 w 28"/>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30">
                    <a:moveTo>
                      <a:pt x="0" y="29"/>
                    </a:moveTo>
                    <a:cubicBezTo>
                      <a:pt x="1" y="29"/>
                      <a:pt x="1" y="30"/>
                      <a:pt x="1" y="30"/>
                    </a:cubicBezTo>
                    <a:cubicBezTo>
                      <a:pt x="1" y="30"/>
                      <a:pt x="2" y="30"/>
                      <a:pt x="2" y="29"/>
                    </a:cubicBezTo>
                    <a:cubicBezTo>
                      <a:pt x="2" y="29"/>
                      <a:pt x="1" y="29"/>
                      <a:pt x="0" y="29"/>
                    </a:cubicBezTo>
                    <a:moveTo>
                      <a:pt x="21" y="4"/>
                    </a:moveTo>
                    <a:cubicBezTo>
                      <a:pt x="19" y="8"/>
                      <a:pt x="16" y="12"/>
                      <a:pt x="14" y="16"/>
                    </a:cubicBezTo>
                    <a:cubicBezTo>
                      <a:pt x="14" y="16"/>
                      <a:pt x="14" y="17"/>
                      <a:pt x="14" y="18"/>
                    </a:cubicBezTo>
                    <a:cubicBezTo>
                      <a:pt x="16" y="17"/>
                      <a:pt x="17" y="15"/>
                      <a:pt x="18" y="14"/>
                    </a:cubicBezTo>
                    <a:cubicBezTo>
                      <a:pt x="18" y="13"/>
                      <a:pt x="18" y="13"/>
                      <a:pt x="18" y="13"/>
                    </a:cubicBezTo>
                    <a:cubicBezTo>
                      <a:pt x="17" y="12"/>
                      <a:pt x="17" y="12"/>
                      <a:pt x="17" y="12"/>
                    </a:cubicBezTo>
                    <a:cubicBezTo>
                      <a:pt x="19" y="11"/>
                      <a:pt x="20" y="10"/>
                      <a:pt x="21" y="10"/>
                    </a:cubicBezTo>
                    <a:cubicBezTo>
                      <a:pt x="22" y="10"/>
                      <a:pt x="22" y="9"/>
                      <a:pt x="22" y="9"/>
                    </a:cubicBezTo>
                    <a:cubicBezTo>
                      <a:pt x="22" y="7"/>
                      <a:pt x="22" y="5"/>
                      <a:pt x="21" y="4"/>
                    </a:cubicBezTo>
                    <a:moveTo>
                      <a:pt x="28" y="0"/>
                    </a:moveTo>
                    <a:cubicBezTo>
                      <a:pt x="26" y="1"/>
                      <a:pt x="24" y="1"/>
                      <a:pt x="23" y="2"/>
                    </a:cubicBezTo>
                    <a:cubicBezTo>
                      <a:pt x="22" y="2"/>
                      <a:pt x="22" y="3"/>
                      <a:pt x="22" y="3"/>
                    </a:cubicBezTo>
                    <a:cubicBezTo>
                      <a:pt x="22" y="4"/>
                      <a:pt x="23" y="6"/>
                      <a:pt x="23" y="7"/>
                    </a:cubicBezTo>
                    <a:cubicBezTo>
                      <a:pt x="25" y="5"/>
                      <a:pt x="27" y="3"/>
                      <a:pt x="28" y="0"/>
                    </a:cubicBezTo>
                  </a:path>
                </a:pathLst>
              </a:custGeom>
              <a:solidFill>
                <a:srgbClr val="90616E"/>
              </a:solidFill>
              <a:ln>
                <a:noFill/>
              </a:ln>
            </p:spPr>
            <p:txBody>
              <a:bodyPr vert="horz" wrap="square" lIns="91440" tIns="45720" rIns="91440" bIns="45720" numCol="1" anchor="t" anchorCtr="0" compatLnSpc="1"/>
              <a:lstStyle/>
              <a:p>
                <a:endParaRPr lang="zh-CN" altLang="en-US"/>
              </a:p>
            </p:txBody>
          </p:sp>
          <p:sp>
            <p:nvSpPr>
              <p:cNvPr id="1558" name="Freeform 1646"/>
              <p:cNvSpPr/>
              <p:nvPr/>
            </p:nvSpPr>
            <p:spPr bwMode="auto">
              <a:xfrm>
                <a:off x="3196" y="3237"/>
                <a:ext cx="3" cy="3"/>
              </a:xfrm>
              <a:custGeom>
                <a:avLst/>
                <a:gdLst>
                  <a:gd name="T0" fmla="*/ 1 w 3"/>
                  <a:gd name="T1" fmla="*/ 0 h 4"/>
                  <a:gd name="T2" fmla="*/ 0 w 3"/>
                  <a:gd name="T3" fmla="*/ 2 h 4"/>
                  <a:gd name="T4" fmla="*/ 3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1" y="1"/>
                      <a:pt x="0" y="2"/>
                    </a:cubicBezTo>
                    <a:cubicBezTo>
                      <a:pt x="1" y="3"/>
                      <a:pt x="2" y="4"/>
                      <a:pt x="3" y="4"/>
                    </a:cubicBezTo>
                    <a:cubicBezTo>
                      <a:pt x="1" y="0"/>
                      <a:pt x="1" y="0"/>
                      <a:pt x="1"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59" name="Freeform 1647"/>
              <p:cNvSpPr/>
              <p:nvPr/>
            </p:nvSpPr>
            <p:spPr bwMode="auto">
              <a:xfrm>
                <a:off x="2980" y="3117"/>
                <a:ext cx="1" cy="0"/>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0" y="1"/>
                      <a:pt x="1" y="1"/>
                    </a:cubicBezTo>
                    <a:cubicBezTo>
                      <a:pt x="1" y="1"/>
                      <a:pt x="1" y="0"/>
                      <a:pt x="1" y="0"/>
                    </a:cubicBezTo>
                  </a:path>
                </a:pathLst>
              </a:custGeom>
              <a:solidFill>
                <a:srgbClr val="602732"/>
              </a:solidFill>
              <a:ln>
                <a:noFill/>
              </a:ln>
            </p:spPr>
            <p:txBody>
              <a:bodyPr vert="horz" wrap="square" lIns="91440" tIns="45720" rIns="91440" bIns="45720" numCol="1" anchor="t" anchorCtr="0" compatLnSpc="1"/>
              <a:lstStyle/>
              <a:p>
                <a:endParaRPr lang="zh-CN" altLang="en-US"/>
              </a:p>
            </p:txBody>
          </p:sp>
          <p:sp>
            <p:nvSpPr>
              <p:cNvPr id="1560" name="Freeform 1648"/>
              <p:cNvSpPr/>
              <p:nvPr/>
            </p:nvSpPr>
            <p:spPr bwMode="auto">
              <a:xfrm>
                <a:off x="2973" y="3143"/>
                <a:ext cx="4" cy="9"/>
              </a:xfrm>
              <a:custGeom>
                <a:avLst/>
                <a:gdLst>
                  <a:gd name="T0" fmla="*/ 4 w 4"/>
                  <a:gd name="T1" fmla="*/ 0 h 11"/>
                  <a:gd name="T2" fmla="*/ 2 w 4"/>
                  <a:gd name="T3" fmla="*/ 0 h 11"/>
                  <a:gd name="T4" fmla="*/ 0 w 4"/>
                  <a:gd name="T5" fmla="*/ 11 h 11"/>
                  <a:gd name="T6" fmla="*/ 2 w 4"/>
                  <a:gd name="T7" fmla="*/ 10 h 11"/>
                  <a:gd name="T8" fmla="*/ 4 w 4"/>
                  <a:gd name="T9" fmla="*/ 0 h 11"/>
                </a:gdLst>
                <a:ahLst/>
                <a:cxnLst>
                  <a:cxn ang="0">
                    <a:pos x="T0" y="T1"/>
                  </a:cxn>
                  <a:cxn ang="0">
                    <a:pos x="T2" y="T3"/>
                  </a:cxn>
                  <a:cxn ang="0">
                    <a:pos x="T4" y="T5"/>
                  </a:cxn>
                  <a:cxn ang="0">
                    <a:pos x="T6" y="T7"/>
                  </a:cxn>
                  <a:cxn ang="0">
                    <a:pos x="T8" y="T9"/>
                  </a:cxn>
                </a:cxnLst>
                <a:rect l="0" t="0" r="r" b="b"/>
                <a:pathLst>
                  <a:path w="4" h="11">
                    <a:moveTo>
                      <a:pt x="4" y="0"/>
                    </a:moveTo>
                    <a:cubicBezTo>
                      <a:pt x="3" y="0"/>
                      <a:pt x="2" y="0"/>
                      <a:pt x="2" y="0"/>
                    </a:cubicBezTo>
                    <a:cubicBezTo>
                      <a:pt x="1" y="4"/>
                      <a:pt x="0" y="7"/>
                      <a:pt x="0" y="11"/>
                    </a:cubicBezTo>
                    <a:cubicBezTo>
                      <a:pt x="1" y="10"/>
                      <a:pt x="1" y="10"/>
                      <a:pt x="2" y="10"/>
                    </a:cubicBezTo>
                    <a:cubicBezTo>
                      <a:pt x="3" y="6"/>
                      <a:pt x="3" y="3"/>
                      <a:pt x="4" y="0"/>
                    </a:cubicBezTo>
                  </a:path>
                </a:pathLst>
              </a:custGeom>
              <a:solidFill>
                <a:srgbClr val="763E4C"/>
              </a:solidFill>
              <a:ln>
                <a:noFill/>
              </a:ln>
            </p:spPr>
            <p:txBody>
              <a:bodyPr vert="horz" wrap="square" lIns="91440" tIns="45720" rIns="91440" bIns="45720" numCol="1" anchor="t" anchorCtr="0" compatLnSpc="1"/>
              <a:lstStyle/>
              <a:p>
                <a:endParaRPr lang="zh-CN" altLang="en-US"/>
              </a:p>
            </p:txBody>
          </p:sp>
          <p:sp>
            <p:nvSpPr>
              <p:cNvPr id="1561" name="Freeform 1649"/>
              <p:cNvSpPr/>
              <p:nvPr/>
            </p:nvSpPr>
            <p:spPr bwMode="auto">
              <a:xfrm>
                <a:off x="2975" y="3132"/>
                <a:ext cx="3" cy="11"/>
              </a:xfrm>
              <a:custGeom>
                <a:avLst/>
                <a:gdLst>
                  <a:gd name="T0" fmla="*/ 4 w 4"/>
                  <a:gd name="T1" fmla="*/ 0 h 13"/>
                  <a:gd name="T2" fmla="*/ 2 w 4"/>
                  <a:gd name="T3" fmla="*/ 1 h 13"/>
                  <a:gd name="T4" fmla="*/ 0 w 4"/>
                  <a:gd name="T5" fmla="*/ 13 h 13"/>
                  <a:gd name="T6" fmla="*/ 2 w 4"/>
                  <a:gd name="T7" fmla="*/ 13 h 13"/>
                  <a:gd name="T8" fmla="*/ 4 w 4"/>
                  <a:gd name="T9" fmla="*/ 0 h 13"/>
                </a:gdLst>
                <a:ahLst/>
                <a:cxnLst>
                  <a:cxn ang="0">
                    <a:pos x="T0" y="T1"/>
                  </a:cxn>
                  <a:cxn ang="0">
                    <a:pos x="T2" y="T3"/>
                  </a:cxn>
                  <a:cxn ang="0">
                    <a:pos x="T4" y="T5"/>
                  </a:cxn>
                  <a:cxn ang="0">
                    <a:pos x="T6" y="T7"/>
                  </a:cxn>
                  <a:cxn ang="0">
                    <a:pos x="T8" y="T9"/>
                  </a:cxn>
                </a:cxnLst>
                <a:rect l="0" t="0" r="r" b="b"/>
                <a:pathLst>
                  <a:path w="4" h="13">
                    <a:moveTo>
                      <a:pt x="4" y="0"/>
                    </a:moveTo>
                    <a:cubicBezTo>
                      <a:pt x="3" y="0"/>
                      <a:pt x="3" y="0"/>
                      <a:pt x="2" y="1"/>
                    </a:cubicBezTo>
                    <a:cubicBezTo>
                      <a:pt x="2" y="4"/>
                      <a:pt x="1" y="9"/>
                      <a:pt x="0" y="13"/>
                    </a:cubicBezTo>
                    <a:cubicBezTo>
                      <a:pt x="0" y="13"/>
                      <a:pt x="1" y="13"/>
                      <a:pt x="2" y="13"/>
                    </a:cubicBezTo>
                    <a:cubicBezTo>
                      <a:pt x="3" y="8"/>
                      <a:pt x="3" y="4"/>
                      <a:pt x="4" y="0"/>
                    </a:cubicBezTo>
                  </a:path>
                </a:pathLst>
              </a:custGeom>
              <a:solidFill>
                <a:srgbClr val="602732"/>
              </a:solidFill>
              <a:ln>
                <a:noFill/>
              </a:ln>
            </p:spPr>
            <p:txBody>
              <a:bodyPr vert="horz" wrap="square" lIns="91440" tIns="45720" rIns="91440" bIns="45720" numCol="1" anchor="t" anchorCtr="0" compatLnSpc="1"/>
              <a:lstStyle/>
              <a:p>
                <a:endParaRPr lang="zh-CN" altLang="en-US"/>
              </a:p>
            </p:txBody>
          </p:sp>
          <p:sp>
            <p:nvSpPr>
              <p:cNvPr id="1562" name="Freeform 1650"/>
              <p:cNvSpPr/>
              <p:nvPr/>
            </p:nvSpPr>
            <p:spPr bwMode="auto">
              <a:xfrm>
                <a:off x="2988" y="3150"/>
                <a:ext cx="54" cy="20"/>
              </a:xfrm>
              <a:custGeom>
                <a:avLst/>
                <a:gdLst>
                  <a:gd name="T0" fmla="*/ 64 w 65"/>
                  <a:gd name="T1" fmla="*/ 0 h 24"/>
                  <a:gd name="T2" fmla="*/ 32 w 65"/>
                  <a:gd name="T3" fmla="*/ 1 h 24"/>
                  <a:gd name="T4" fmla="*/ 0 w 65"/>
                  <a:gd name="T5" fmla="*/ 24 h 24"/>
                  <a:gd name="T6" fmla="*/ 0 w 65"/>
                  <a:gd name="T7" fmla="*/ 24 h 24"/>
                  <a:gd name="T8" fmla="*/ 59 w 65"/>
                  <a:gd name="T9" fmla="*/ 5 h 24"/>
                  <a:gd name="T10" fmla="*/ 65 w 65"/>
                  <a:gd name="T11" fmla="*/ 2 h 24"/>
                  <a:gd name="T12" fmla="*/ 64 w 6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5" h="24">
                    <a:moveTo>
                      <a:pt x="64" y="0"/>
                    </a:moveTo>
                    <a:cubicBezTo>
                      <a:pt x="54" y="1"/>
                      <a:pt x="43" y="1"/>
                      <a:pt x="32" y="1"/>
                    </a:cubicBezTo>
                    <a:cubicBezTo>
                      <a:pt x="23" y="9"/>
                      <a:pt x="12" y="17"/>
                      <a:pt x="0" y="24"/>
                    </a:cubicBezTo>
                    <a:cubicBezTo>
                      <a:pt x="0" y="24"/>
                      <a:pt x="0" y="24"/>
                      <a:pt x="0" y="24"/>
                    </a:cubicBezTo>
                    <a:cubicBezTo>
                      <a:pt x="19" y="19"/>
                      <a:pt x="39" y="12"/>
                      <a:pt x="59" y="5"/>
                    </a:cubicBezTo>
                    <a:cubicBezTo>
                      <a:pt x="61" y="4"/>
                      <a:pt x="63" y="3"/>
                      <a:pt x="65" y="2"/>
                    </a:cubicBezTo>
                    <a:cubicBezTo>
                      <a:pt x="64" y="1"/>
                      <a:pt x="64" y="1"/>
                      <a:pt x="64" y="0"/>
                    </a:cubicBezTo>
                  </a:path>
                </a:pathLst>
              </a:custGeom>
              <a:solidFill>
                <a:srgbClr val="90616E"/>
              </a:solidFill>
              <a:ln>
                <a:noFill/>
              </a:ln>
            </p:spPr>
            <p:txBody>
              <a:bodyPr vert="horz" wrap="square" lIns="91440" tIns="45720" rIns="91440" bIns="45720" numCol="1" anchor="t" anchorCtr="0" compatLnSpc="1"/>
              <a:lstStyle/>
              <a:p>
                <a:endParaRPr lang="zh-CN" altLang="en-US"/>
              </a:p>
            </p:txBody>
          </p:sp>
          <p:sp>
            <p:nvSpPr>
              <p:cNvPr id="1563" name="Freeform 1651"/>
              <p:cNvSpPr/>
              <p:nvPr/>
            </p:nvSpPr>
            <p:spPr bwMode="auto">
              <a:xfrm>
                <a:off x="3037" y="3151"/>
                <a:ext cx="5" cy="3"/>
              </a:xfrm>
              <a:custGeom>
                <a:avLst/>
                <a:gdLst>
                  <a:gd name="T0" fmla="*/ 6 w 6"/>
                  <a:gd name="T1" fmla="*/ 0 h 3"/>
                  <a:gd name="T2" fmla="*/ 0 w 6"/>
                  <a:gd name="T3" fmla="*/ 3 h 3"/>
                  <a:gd name="T4" fmla="*/ 6 w 6"/>
                  <a:gd name="T5" fmla="*/ 1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2"/>
                      <a:pt x="0" y="3"/>
                    </a:cubicBezTo>
                    <a:cubicBezTo>
                      <a:pt x="2" y="2"/>
                      <a:pt x="4" y="1"/>
                      <a:pt x="6" y="1"/>
                    </a:cubicBezTo>
                    <a:cubicBezTo>
                      <a:pt x="6" y="0"/>
                      <a:pt x="6" y="0"/>
                      <a:pt x="6" y="0"/>
                    </a:cubicBezTo>
                  </a:path>
                </a:pathLst>
              </a:custGeom>
              <a:solidFill>
                <a:srgbClr val="6F1321"/>
              </a:solidFill>
              <a:ln>
                <a:noFill/>
              </a:ln>
            </p:spPr>
            <p:txBody>
              <a:bodyPr vert="horz" wrap="square" lIns="91440" tIns="45720" rIns="91440" bIns="45720" numCol="1" anchor="t" anchorCtr="0" compatLnSpc="1"/>
              <a:lstStyle/>
              <a:p>
                <a:endParaRPr lang="zh-CN" altLang="en-US"/>
              </a:p>
            </p:txBody>
          </p:sp>
          <p:sp>
            <p:nvSpPr>
              <p:cNvPr id="1564" name="Freeform 1652"/>
              <p:cNvSpPr/>
              <p:nvPr/>
            </p:nvSpPr>
            <p:spPr bwMode="auto">
              <a:xfrm>
                <a:off x="2972" y="3153"/>
                <a:ext cx="12" cy="4"/>
              </a:xfrm>
              <a:custGeom>
                <a:avLst/>
                <a:gdLst>
                  <a:gd name="T0" fmla="*/ 14 w 14"/>
                  <a:gd name="T1" fmla="*/ 0 h 5"/>
                  <a:gd name="T2" fmla="*/ 0 w 14"/>
                  <a:gd name="T3" fmla="*/ 2 h 5"/>
                  <a:gd name="T4" fmla="*/ 0 w 14"/>
                  <a:gd name="T5" fmla="*/ 5 h 5"/>
                  <a:gd name="T6" fmla="*/ 14 w 14"/>
                  <a:gd name="T7" fmla="*/ 0 h 5"/>
                </a:gdLst>
                <a:ahLst/>
                <a:cxnLst>
                  <a:cxn ang="0">
                    <a:pos x="T0" y="T1"/>
                  </a:cxn>
                  <a:cxn ang="0">
                    <a:pos x="T2" y="T3"/>
                  </a:cxn>
                  <a:cxn ang="0">
                    <a:pos x="T4" y="T5"/>
                  </a:cxn>
                  <a:cxn ang="0">
                    <a:pos x="T6" y="T7"/>
                  </a:cxn>
                </a:cxnLst>
                <a:rect l="0" t="0" r="r" b="b"/>
                <a:pathLst>
                  <a:path w="14" h="5">
                    <a:moveTo>
                      <a:pt x="14" y="0"/>
                    </a:moveTo>
                    <a:cubicBezTo>
                      <a:pt x="10" y="1"/>
                      <a:pt x="5" y="1"/>
                      <a:pt x="0" y="2"/>
                    </a:cubicBezTo>
                    <a:cubicBezTo>
                      <a:pt x="0" y="3"/>
                      <a:pt x="0" y="4"/>
                      <a:pt x="0" y="5"/>
                    </a:cubicBezTo>
                    <a:cubicBezTo>
                      <a:pt x="5" y="3"/>
                      <a:pt x="9" y="2"/>
                      <a:pt x="14" y="0"/>
                    </a:cubicBezTo>
                  </a:path>
                </a:pathLst>
              </a:custGeom>
              <a:solidFill>
                <a:srgbClr val="763E4C"/>
              </a:solidFill>
              <a:ln>
                <a:noFill/>
              </a:ln>
            </p:spPr>
            <p:txBody>
              <a:bodyPr vert="horz" wrap="square" lIns="91440" tIns="45720" rIns="91440" bIns="45720" numCol="1" anchor="t" anchorCtr="0" compatLnSpc="1"/>
              <a:lstStyle/>
              <a:p>
                <a:endParaRPr lang="zh-CN" altLang="en-US"/>
              </a:p>
            </p:txBody>
          </p:sp>
          <p:sp>
            <p:nvSpPr>
              <p:cNvPr id="1565" name="Freeform 1653"/>
              <p:cNvSpPr/>
              <p:nvPr/>
            </p:nvSpPr>
            <p:spPr bwMode="auto">
              <a:xfrm>
                <a:off x="2968" y="3151"/>
                <a:ext cx="47" cy="24"/>
              </a:xfrm>
              <a:custGeom>
                <a:avLst/>
                <a:gdLst>
                  <a:gd name="T0" fmla="*/ 56 w 56"/>
                  <a:gd name="T1" fmla="*/ 0 h 30"/>
                  <a:gd name="T2" fmla="*/ 33 w 56"/>
                  <a:gd name="T3" fmla="*/ 1 h 30"/>
                  <a:gd name="T4" fmla="*/ 28 w 56"/>
                  <a:gd name="T5" fmla="*/ 2 h 30"/>
                  <a:gd name="T6" fmla="*/ 3 w 56"/>
                  <a:gd name="T7" fmla="*/ 17 h 30"/>
                  <a:gd name="T8" fmla="*/ 0 w 56"/>
                  <a:gd name="T9" fmla="*/ 30 h 30"/>
                  <a:gd name="T10" fmla="*/ 24 w 56"/>
                  <a:gd name="T11" fmla="*/ 23 h 30"/>
                  <a:gd name="T12" fmla="*/ 24 w 56"/>
                  <a:gd name="T13" fmla="*/ 23 h 30"/>
                  <a:gd name="T14" fmla="*/ 56 w 5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30">
                    <a:moveTo>
                      <a:pt x="56" y="0"/>
                    </a:moveTo>
                    <a:cubicBezTo>
                      <a:pt x="49" y="1"/>
                      <a:pt x="41" y="1"/>
                      <a:pt x="33" y="1"/>
                    </a:cubicBezTo>
                    <a:cubicBezTo>
                      <a:pt x="32" y="1"/>
                      <a:pt x="30" y="2"/>
                      <a:pt x="28" y="2"/>
                    </a:cubicBezTo>
                    <a:cubicBezTo>
                      <a:pt x="20" y="7"/>
                      <a:pt x="12" y="12"/>
                      <a:pt x="3" y="17"/>
                    </a:cubicBezTo>
                    <a:cubicBezTo>
                      <a:pt x="2" y="21"/>
                      <a:pt x="1" y="26"/>
                      <a:pt x="0" y="30"/>
                    </a:cubicBezTo>
                    <a:cubicBezTo>
                      <a:pt x="8" y="28"/>
                      <a:pt x="16" y="26"/>
                      <a:pt x="24" y="23"/>
                    </a:cubicBezTo>
                    <a:cubicBezTo>
                      <a:pt x="24" y="23"/>
                      <a:pt x="24" y="23"/>
                      <a:pt x="24" y="23"/>
                    </a:cubicBezTo>
                    <a:cubicBezTo>
                      <a:pt x="36" y="16"/>
                      <a:pt x="47" y="8"/>
                      <a:pt x="56" y="0"/>
                    </a:cubicBezTo>
                  </a:path>
                </a:pathLst>
              </a:custGeom>
              <a:solidFill>
                <a:srgbClr val="763E4C"/>
              </a:solidFill>
              <a:ln>
                <a:noFill/>
              </a:ln>
            </p:spPr>
            <p:txBody>
              <a:bodyPr vert="horz" wrap="square" lIns="91440" tIns="45720" rIns="91440" bIns="45720" numCol="1" anchor="t" anchorCtr="0" compatLnSpc="1"/>
              <a:lstStyle/>
              <a:p>
                <a:endParaRPr lang="zh-CN" altLang="en-US"/>
              </a:p>
            </p:txBody>
          </p:sp>
          <p:sp>
            <p:nvSpPr>
              <p:cNvPr id="1566" name="Freeform 1654"/>
              <p:cNvSpPr/>
              <p:nvPr/>
            </p:nvSpPr>
            <p:spPr bwMode="auto">
              <a:xfrm>
                <a:off x="2971" y="3152"/>
                <a:ext cx="21" cy="13"/>
              </a:xfrm>
              <a:custGeom>
                <a:avLst/>
                <a:gdLst>
                  <a:gd name="T0" fmla="*/ 25 w 25"/>
                  <a:gd name="T1" fmla="*/ 0 h 15"/>
                  <a:gd name="T2" fmla="*/ 16 w 25"/>
                  <a:gd name="T3" fmla="*/ 1 h 15"/>
                  <a:gd name="T4" fmla="*/ 2 w 25"/>
                  <a:gd name="T5" fmla="*/ 6 h 15"/>
                  <a:gd name="T6" fmla="*/ 0 w 25"/>
                  <a:gd name="T7" fmla="*/ 15 h 15"/>
                  <a:gd name="T8" fmla="*/ 25 w 25"/>
                  <a:gd name="T9" fmla="*/ 0 h 15"/>
                </a:gdLst>
                <a:ahLst/>
                <a:cxnLst>
                  <a:cxn ang="0">
                    <a:pos x="T0" y="T1"/>
                  </a:cxn>
                  <a:cxn ang="0">
                    <a:pos x="T2" y="T3"/>
                  </a:cxn>
                  <a:cxn ang="0">
                    <a:pos x="T4" y="T5"/>
                  </a:cxn>
                  <a:cxn ang="0">
                    <a:pos x="T6" y="T7"/>
                  </a:cxn>
                  <a:cxn ang="0">
                    <a:pos x="T8" y="T9"/>
                  </a:cxn>
                </a:cxnLst>
                <a:rect l="0" t="0" r="r" b="b"/>
                <a:pathLst>
                  <a:path w="25" h="15">
                    <a:moveTo>
                      <a:pt x="25" y="0"/>
                    </a:moveTo>
                    <a:cubicBezTo>
                      <a:pt x="22" y="0"/>
                      <a:pt x="19" y="1"/>
                      <a:pt x="16" y="1"/>
                    </a:cubicBezTo>
                    <a:cubicBezTo>
                      <a:pt x="11" y="3"/>
                      <a:pt x="7" y="4"/>
                      <a:pt x="2" y="6"/>
                    </a:cubicBezTo>
                    <a:cubicBezTo>
                      <a:pt x="1" y="9"/>
                      <a:pt x="0" y="12"/>
                      <a:pt x="0" y="15"/>
                    </a:cubicBezTo>
                    <a:cubicBezTo>
                      <a:pt x="9" y="10"/>
                      <a:pt x="17" y="5"/>
                      <a:pt x="25" y="0"/>
                    </a:cubicBezTo>
                  </a:path>
                </a:pathLst>
              </a:custGeom>
              <a:solidFill>
                <a:srgbClr val="602732"/>
              </a:solidFill>
              <a:ln>
                <a:noFill/>
              </a:ln>
            </p:spPr>
            <p:txBody>
              <a:bodyPr vert="horz" wrap="square" lIns="91440" tIns="45720" rIns="91440" bIns="45720" numCol="1" anchor="t" anchorCtr="0" compatLnSpc="1"/>
              <a:lstStyle/>
              <a:p>
                <a:endParaRPr lang="zh-CN" altLang="en-US"/>
              </a:p>
            </p:txBody>
          </p:sp>
          <p:sp>
            <p:nvSpPr>
              <p:cNvPr id="1567" name="Freeform 1655"/>
              <p:cNvSpPr/>
              <p:nvPr/>
            </p:nvSpPr>
            <p:spPr bwMode="auto">
              <a:xfrm>
                <a:off x="2926" y="3358"/>
                <a:ext cx="14" cy="3"/>
              </a:xfrm>
              <a:custGeom>
                <a:avLst/>
                <a:gdLst>
                  <a:gd name="T0" fmla="*/ 17 w 17"/>
                  <a:gd name="T1" fmla="*/ 0 h 3"/>
                  <a:gd name="T2" fmla="*/ 0 w 17"/>
                  <a:gd name="T3" fmla="*/ 0 h 3"/>
                  <a:gd name="T4" fmla="*/ 0 w 17"/>
                  <a:gd name="T5" fmla="*/ 3 h 3"/>
                  <a:gd name="T6" fmla="*/ 15 w 17"/>
                  <a:gd name="T7" fmla="*/ 3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0"/>
                      <a:pt x="0" y="0"/>
                    </a:cubicBezTo>
                    <a:cubicBezTo>
                      <a:pt x="0" y="1"/>
                      <a:pt x="0" y="2"/>
                      <a:pt x="0" y="3"/>
                    </a:cubicBezTo>
                    <a:cubicBezTo>
                      <a:pt x="5" y="3"/>
                      <a:pt x="10" y="3"/>
                      <a:pt x="15" y="3"/>
                    </a:cubicBezTo>
                    <a:cubicBezTo>
                      <a:pt x="16" y="2"/>
                      <a:pt x="16" y="1"/>
                      <a:pt x="17" y="0"/>
                    </a:cubicBezTo>
                  </a:path>
                </a:pathLst>
              </a:custGeom>
              <a:solidFill>
                <a:srgbClr val="510104"/>
              </a:solidFill>
              <a:ln>
                <a:noFill/>
              </a:ln>
            </p:spPr>
            <p:txBody>
              <a:bodyPr vert="horz" wrap="square" lIns="91440" tIns="45720" rIns="91440" bIns="45720" numCol="1" anchor="t" anchorCtr="0" compatLnSpc="1"/>
              <a:lstStyle/>
              <a:p>
                <a:endParaRPr lang="zh-CN" altLang="en-US"/>
              </a:p>
            </p:txBody>
          </p:sp>
          <p:sp>
            <p:nvSpPr>
              <p:cNvPr id="1568" name="Freeform 1656"/>
              <p:cNvSpPr/>
              <p:nvPr/>
            </p:nvSpPr>
            <p:spPr bwMode="auto">
              <a:xfrm>
                <a:off x="2891" y="3358"/>
                <a:ext cx="8" cy="3"/>
              </a:xfrm>
              <a:custGeom>
                <a:avLst/>
                <a:gdLst>
                  <a:gd name="T0" fmla="*/ 9 w 9"/>
                  <a:gd name="T1" fmla="*/ 0 h 3"/>
                  <a:gd name="T2" fmla="*/ 0 w 9"/>
                  <a:gd name="T3" fmla="*/ 1 h 3"/>
                  <a:gd name="T4" fmla="*/ 1 w 9"/>
                  <a:gd name="T5" fmla="*/ 3 h 3"/>
                  <a:gd name="T6" fmla="*/ 6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6" y="0"/>
                      <a:pt x="3" y="0"/>
                      <a:pt x="0" y="1"/>
                    </a:cubicBezTo>
                    <a:cubicBezTo>
                      <a:pt x="0" y="1"/>
                      <a:pt x="1" y="2"/>
                      <a:pt x="1" y="3"/>
                    </a:cubicBezTo>
                    <a:cubicBezTo>
                      <a:pt x="3" y="3"/>
                      <a:pt x="5" y="3"/>
                      <a:pt x="6" y="3"/>
                    </a:cubicBezTo>
                    <a:cubicBezTo>
                      <a:pt x="7" y="2"/>
                      <a:pt x="8" y="1"/>
                      <a:pt x="9"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69" name="Freeform 1657"/>
              <p:cNvSpPr/>
              <p:nvPr/>
            </p:nvSpPr>
            <p:spPr bwMode="auto">
              <a:xfrm>
                <a:off x="2896" y="3358"/>
                <a:ext cx="26" cy="3"/>
              </a:xfrm>
              <a:custGeom>
                <a:avLst/>
                <a:gdLst>
                  <a:gd name="T0" fmla="*/ 31 w 31"/>
                  <a:gd name="T1" fmla="*/ 0 h 3"/>
                  <a:gd name="T2" fmla="*/ 3 w 31"/>
                  <a:gd name="T3" fmla="*/ 0 h 3"/>
                  <a:gd name="T4" fmla="*/ 0 w 31"/>
                  <a:gd name="T5" fmla="*/ 3 h 3"/>
                  <a:gd name="T6" fmla="*/ 20 w 31"/>
                  <a:gd name="T7" fmla="*/ 3 h 3"/>
                  <a:gd name="T8" fmla="*/ 31 w 31"/>
                  <a:gd name="T9" fmla="*/ 3 h 3"/>
                  <a:gd name="T10" fmla="*/ 31 w 31"/>
                  <a:gd name="T11" fmla="*/ 0 h 3"/>
                </a:gdLst>
                <a:ahLst/>
                <a:cxnLst>
                  <a:cxn ang="0">
                    <a:pos x="T0" y="T1"/>
                  </a:cxn>
                  <a:cxn ang="0">
                    <a:pos x="T2" y="T3"/>
                  </a:cxn>
                  <a:cxn ang="0">
                    <a:pos x="T4" y="T5"/>
                  </a:cxn>
                  <a:cxn ang="0">
                    <a:pos x="T6" y="T7"/>
                  </a:cxn>
                  <a:cxn ang="0">
                    <a:pos x="T8" y="T9"/>
                  </a:cxn>
                  <a:cxn ang="0">
                    <a:pos x="T10" y="T11"/>
                  </a:cxn>
                </a:cxnLst>
                <a:rect l="0" t="0" r="r" b="b"/>
                <a:pathLst>
                  <a:path w="31" h="3">
                    <a:moveTo>
                      <a:pt x="31" y="0"/>
                    </a:moveTo>
                    <a:cubicBezTo>
                      <a:pt x="22" y="0"/>
                      <a:pt x="13" y="0"/>
                      <a:pt x="3" y="0"/>
                    </a:cubicBezTo>
                    <a:cubicBezTo>
                      <a:pt x="2" y="1"/>
                      <a:pt x="1" y="2"/>
                      <a:pt x="0" y="3"/>
                    </a:cubicBezTo>
                    <a:cubicBezTo>
                      <a:pt x="7" y="3"/>
                      <a:pt x="13" y="3"/>
                      <a:pt x="20" y="3"/>
                    </a:cubicBezTo>
                    <a:cubicBezTo>
                      <a:pt x="24" y="3"/>
                      <a:pt x="28" y="3"/>
                      <a:pt x="31" y="3"/>
                    </a:cubicBezTo>
                    <a:cubicBezTo>
                      <a:pt x="31" y="2"/>
                      <a:pt x="31" y="1"/>
                      <a:pt x="31" y="0"/>
                    </a:cubicBezTo>
                  </a:path>
                </a:pathLst>
              </a:custGeom>
              <a:solidFill>
                <a:srgbClr val="510104"/>
              </a:solidFill>
              <a:ln>
                <a:noFill/>
              </a:ln>
            </p:spPr>
            <p:txBody>
              <a:bodyPr vert="horz" wrap="square" lIns="91440" tIns="45720" rIns="91440" bIns="45720" numCol="1" anchor="t" anchorCtr="0" compatLnSpc="1"/>
              <a:lstStyle/>
              <a:p>
                <a:endParaRPr lang="zh-CN" altLang="en-US"/>
              </a:p>
            </p:txBody>
          </p:sp>
          <p:sp>
            <p:nvSpPr>
              <p:cNvPr id="1570" name="Freeform 1658"/>
              <p:cNvSpPr/>
              <p:nvPr/>
            </p:nvSpPr>
            <p:spPr bwMode="auto">
              <a:xfrm>
                <a:off x="2855" y="3359"/>
                <a:ext cx="25" cy="2"/>
              </a:xfrm>
              <a:custGeom>
                <a:avLst/>
                <a:gdLst>
                  <a:gd name="T0" fmla="*/ 29 w 29"/>
                  <a:gd name="T1" fmla="*/ 0 h 3"/>
                  <a:gd name="T2" fmla="*/ 0 w 29"/>
                  <a:gd name="T3" fmla="*/ 0 h 3"/>
                  <a:gd name="T4" fmla="*/ 1 w 29"/>
                  <a:gd name="T5" fmla="*/ 3 h 3"/>
                  <a:gd name="T6" fmla="*/ 24 w 29"/>
                  <a:gd name="T7" fmla="*/ 2 h 3"/>
                  <a:gd name="T8" fmla="*/ 29 w 29"/>
                  <a:gd name="T9" fmla="*/ 0 h 3"/>
                </a:gdLst>
                <a:ahLst/>
                <a:cxnLst>
                  <a:cxn ang="0">
                    <a:pos x="T0" y="T1"/>
                  </a:cxn>
                  <a:cxn ang="0">
                    <a:pos x="T2" y="T3"/>
                  </a:cxn>
                  <a:cxn ang="0">
                    <a:pos x="T4" y="T5"/>
                  </a:cxn>
                  <a:cxn ang="0">
                    <a:pos x="T6" y="T7"/>
                  </a:cxn>
                  <a:cxn ang="0">
                    <a:pos x="T8" y="T9"/>
                  </a:cxn>
                </a:cxnLst>
                <a:rect l="0" t="0" r="r" b="b"/>
                <a:pathLst>
                  <a:path w="28" h="3">
                    <a:moveTo>
                      <a:pt x="29" y="0"/>
                    </a:moveTo>
                    <a:cubicBezTo>
                      <a:pt x="19" y="0"/>
                      <a:pt x="10" y="0"/>
                      <a:pt x="0" y="0"/>
                    </a:cubicBezTo>
                    <a:cubicBezTo>
                      <a:pt x="1" y="1"/>
                      <a:pt x="1" y="2"/>
                      <a:pt x="1" y="3"/>
                    </a:cubicBezTo>
                    <a:cubicBezTo>
                      <a:pt x="9" y="3"/>
                      <a:pt x="16" y="3"/>
                      <a:pt x="24" y="2"/>
                    </a:cubicBezTo>
                    <a:cubicBezTo>
                      <a:pt x="25" y="2"/>
                      <a:pt x="27" y="1"/>
                      <a:pt x="29"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71" name="Freeform 1659"/>
              <p:cNvSpPr/>
              <p:nvPr/>
            </p:nvSpPr>
            <p:spPr bwMode="auto">
              <a:xfrm>
                <a:off x="2875" y="3359"/>
                <a:ext cx="14" cy="2"/>
              </a:xfrm>
              <a:custGeom>
                <a:avLst/>
                <a:gdLst>
                  <a:gd name="T0" fmla="*/ 16 w 16"/>
                  <a:gd name="T1" fmla="*/ 0 h 2"/>
                  <a:gd name="T2" fmla="*/ 5 w 16"/>
                  <a:gd name="T3" fmla="*/ 0 h 2"/>
                  <a:gd name="T4" fmla="*/ 0 w 16"/>
                  <a:gd name="T5" fmla="*/ 2 h 2"/>
                  <a:gd name="T6" fmla="*/ 16 w 16"/>
                  <a:gd name="T7" fmla="*/ 2 h 2"/>
                  <a:gd name="T8" fmla="*/ 16 w 16"/>
                  <a:gd name="T9" fmla="*/ 0 h 2"/>
                </a:gdLst>
                <a:ahLst/>
                <a:cxnLst>
                  <a:cxn ang="0">
                    <a:pos x="T0" y="T1"/>
                  </a:cxn>
                  <a:cxn ang="0">
                    <a:pos x="T2" y="T3"/>
                  </a:cxn>
                  <a:cxn ang="0">
                    <a:pos x="T4" y="T5"/>
                  </a:cxn>
                  <a:cxn ang="0">
                    <a:pos x="T6" y="T7"/>
                  </a:cxn>
                  <a:cxn ang="0">
                    <a:pos x="T8" y="T9"/>
                  </a:cxn>
                </a:cxnLst>
                <a:rect l="0" t="0" r="r" b="b"/>
                <a:pathLst>
                  <a:path w="16" h="2">
                    <a:moveTo>
                      <a:pt x="16" y="0"/>
                    </a:moveTo>
                    <a:cubicBezTo>
                      <a:pt x="12" y="0"/>
                      <a:pt x="8" y="0"/>
                      <a:pt x="5" y="0"/>
                    </a:cubicBezTo>
                    <a:cubicBezTo>
                      <a:pt x="3" y="1"/>
                      <a:pt x="1" y="2"/>
                      <a:pt x="0" y="2"/>
                    </a:cubicBezTo>
                    <a:cubicBezTo>
                      <a:pt x="5" y="2"/>
                      <a:pt x="11" y="2"/>
                      <a:pt x="16" y="2"/>
                    </a:cubicBezTo>
                    <a:cubicBezTo>
                      <a:pt x="16" y="1"/>
                      <a:pt x="16" y="0"/>
                      <a:pt x="16"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72" name="Freeform 1660"/>
              <p:cNvSpPr/>
              <p:nvPr/>
            </p:nvSpPr>
            <p:spPr bwMode="auto">
              <a:xfrm>
                <a:off x="2821" y="3359"/>
                <a:ext cx="33" cy="5"/>
              </a:xfrm>
              <a:custGeom>
                <a:avLst/>
                <a:gdLst>
                  <a:gd name="T0" fmla="*/ 38 w 39"/>
                  <a:gd name="T1" fmla="*/ 0 h 6"/>
                  <a:gd name="T2" fmla="*/ 15 w 39"/>
                  <a:gd name="T3" fmla="*/ 1 h 6"/>
                  <a:gd name="T4" fmla="*/ 0 w 39"/>
                  <a:gd name="T5" fmla="*/ 6 h 6"/>
                  <a:gd name="T6" fmla="*/ 39 w 39"/>
                  <a:gd name="T7" fmla="*/ 3 h 6"/>
                  <a:gd name="T8" fmla="*/ 38 w 39"/>
                  <a:gd name="T9" fmla="*/ 0 h 6"/>
                </a:gdLst>
                <a:ahLst/>
                <a:cxnLst>
                  <a:cxn ang="0">
                    <a:pos x="T0" y="T1"/>
                  </a:cxn>
                  <a:cxn ang="0">
                    <a:pos x="T2" y="T3"/>
                  </a:cxn>
                  <a:cxn ang="0">
                    <a:pos x="T4" y="T5"/>
                  </a:cxn>
                  <a:cxn ang="0">
                    <a:pos x="T6" y="T7"/>
                  </a:cxn>
                  <a:cxn ang="0">
                    <a:pos x="T8" y="T9"/>
                  </a:cxn>
                </a:cxnLst>
                <a:rect l="0" t="0" r="r" b="b"/>
                <a:pathLst>
                  <a:path w="39" h="6">
                    <a:moveTo>
                      <a:pt x="38" y="0"/>
                    </a:moveTo>
                    <a:cubicBezTo>
                      <a:pt x="30" y="0"/>
                      <a:pt x="23" y="0"/>
                      <a:pt x="15" y="1"/>
                    </a:cubicBezTo>
                    <a:cubicBezTo>
                      <a:pt x="10" y="2"/>
                      <a:pt x="5" y="4"/>
                      <a:pt x="0" y="6"/>
                    </a:cubicBezTo>
                    <a:cubicBezTo>
                      <a:pt x="14" y="5"/>
                      <a:pt x="26" y="4"/>
                      <a:pt x="39" y="3"/>
                    </a:cubicBezTo>
                    <a:cubicBezTo>
                      <a:pt x="39" y="2"/>
                      <a:pt x="38" y="1"/>
                      <a:pt x="38"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73" name="Freeform 1661"/>
              <p:cNvSpPr/>
              <p:nvPr/>
            </p:nvSpPr>
            <p:spPr bwMode="auto">
              <a:xfrm>
                <a:off x="2816" y="3360"/>
                <a:ext cx="5" cy="1"/>
              </a:xfrm>
              <a:custGeom>
                <a:avLst/>
                <a:gdLst>
                  <a:gd name="T0" fmla="*/ 6 w 6"/>
                  <a:gd name="T1" fmla="*/ 0 h 2"/>
                  <a:gd name="T2" fmla="*/ 0 w 6"/>
                  <a:gd name="T3" fmla="*/ 0 h 2"/>
                  <a:gd name="T4" fmla="*/ 1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0"/>
                      <a:pt x="2" y="0"/>
                      <a:pt x="0" y="0"/>
                    </a:cubicBezTo>
                    <a:cubicBezTo>
                      <a:pt x="0" y="0"/>
                      <a:pt x="0" y="1"/>
                      <a:pt x="1" y="2"/>
                    </a:cubicBezTo>
                    <a:cubicBezTo>
                      <a:pt x="2" y="1"/>
                      <a:pt x="4" y="0"/>
                      <a:pt x="6"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74" name="Freeform 1662"/>
              <p:cNvSpPr/>
              <p:nvPr/>
            </p:nvSpPr>
            <p:spPr bwMode="auto">
              <a:xfrm>
                <a:off x="2817" y="3360"/>
                <a:ext cx="17" cy="4"/>
              </a:xfrm>
              <a:custGeom>
                <a:avLst/>
                <a:gdLst>
                  <a:gd name="T0" fmla="*/ 20 w 20"/>
                  <a:gd name="T1" fmla="*/ 0 h 5"/>
                  <a:gd name="T2" fmla="*/ 5 w 20"/>
                  <a:gd name="T3" fmla="*/ 0 h 5"/>
                  <a:gd name="T4" fmla="*/ 0 w 20"/>
                  <a:gd name="T5" fmla="*/ 2 h 5"/>
                  <a:gd name="T6" fmla="*/ 1 w 20"/>
                  <a:gd name="T7" fmla="*/ 5 h 5"/>
                  <a:gd name="T8" fmla="*/ 5 w 20"/>
                  <a:gd name="T9" fmla="*/ 5 h 5"/>
                  <a:gd name="T10" fmla="*/ 20 w 20"/>
                  <a:gd name="T11" fmla="*/ 0 h 5"/>
                </a:gdLst>
                <a:ahLst/>
                <a:cxnLst>
                  <a:cxn ang="0">
                    <a:pos x="T0" y="T1"/>
                  </a:cxn>
                  <a:cxn ang="0">
                    <a:pos x="T2" y="T3"/>
                  </a:cxn>
                  <a:cxn ang="0">
                    <a:pos x="T4" y="T5"/>
                  </a:cxn>
                  <a:cxn ang="0">
                    <a:pos x="T6" y="T7"/>
                  </a:cxn>
                  <a:cxn ang="0">
                    <a:pos x="T8" y="T9"/>
                  </a:cxn>
                  <a:cxn ang="0">
                    <a:pos x="T10" y="T11"/>
                  </a:cxn>
                </a:cxnLst>
                <a:rect l="0" t="0" r="r" b="b"/>
                <a:pathLst>
                  <a:path w="20" h="5">
                    <a:moveTo>
                      <a:pt x="20" y="0"/>
                    </a:moveTo>
                    <a:cubicBezTo>
                      <a:pt x="15" y="0"/>
                      <a:pt x="10" y="0"/>
                      <a:pt x="5" y="0"/>
                    </a:cubicBezTo>
                    <a:cubicBezTo>
                      <a:pt x="3" y="0"/>
                      <a:pt x="1" y="1"/>
                      <a:pt x="0" y="2"/>
                    </a:cubicBezTo>
                    <a:cubicBezTo>
                      <a:pt x="0" y="3"/>
                      <a:pt x="0" y="4"/>
                      <a:pt x="1" y="5"/>
                    </a:cubicBezTo>
                    <a:cubicBezTo>
                      <a:pt x="2" y="5"/>
                      <a:pt x="4" y="5"/>
                      <a:pt x="5" y="5"/>
                    </a:cubicBezTo>
                    <a:cubicBezTo>
                      <a:pt x="10" y="3"/>
                      <a:pt x="15" y="1"/>
                      <a:pt x="20"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75" name="Freeform 1663"/>
              <p:cNvSpPr/>
              <p:nvPr/>
            </p:nvSpPr>
            <p:spPr bwMode="auto">
              <a:xfrm>
                <a:off x="2792" y="3360"/>
                <a:ext cx="23" cy="6"/>
              </a:xfrm>
              <a:custGeom>
                <a:avLst/>
                <a:gdLst>
                  <a:gd name="T0" fmla="*/ 27 w 28"/>
                  <a:gd name="T1" fmla="*/ 0 h 8"/>
                  <a:gd name="T2" fmla="*/ 21 w 28"/>
                  <a:gd name="T3" fmla="*/ 0 h 8"/>
                  <a:gd name="T4" fmla="*/ 0 w 28"/>
                  <a:gd name="T5" fmla="*/ 8 h 8"/>
                  <a:gd name="T6" fmla="*/ 18 w 28"/>
                  <a:gd name="T7" fmla="*/ 6 h 8"/>
                  <a:gd name="T8" fmla="*/ 28 w 28"/>
                  <a:gd name="T9" fmla="*/ 3 h 8"/>
                  <a:gd name="T10" fmla="*/ 27 w 28"/>
                  <a:gd name="T11" fmla="*/ 0 h 8"/>
                </a:gdLst>
                <a:ahLst/>
                <a:cxnLst>
                  <a:cxn ang="0">
                    <a:pos x="T0" y="T1"/>
                  </a:cxn>
                  <a:cxn ang="0">
                    <a:pos x="T2" y="T3"/>
                  </a:cxn>
                  <a:cxn ang="0">
                    <a:pos x="T4" y="T5"/>
                  </a:cxn>
                  <a:cxn ang="0">
                    <a:pos x="T6" y="T7"/>
                  </a:cxn>
                  <a:cxn ang="0">
                    <a:pos x="T8" y="T9"/>
                  </a:cxn>
                  <a:cxn ang="0">
                    <a:pos x="T10" y="T11"/>
                  </a:cxn>
                </a:cxnLst>
                <a:rect l="0" t="0" r="r" b="b"/>
                <a:pathLst>
                  <a:path w="28" h="8">
                    <a:moveTo>
                      <a:pt x="27" y="0"/>
                    </a:moveTo>
                    <a:cubicBezTo>
                      <a:pt x="25" y="0"/>
                      <a:pt x="23" y="0"/>
                      <a:pt x="21" y="0"/>
                    </a:cubicBezTo>
                    <a:cubicBezTo>
                      <a:pt x="14" y="3"/>
                      <a:pt x="7" y="5"/>
                      <a:pt x="0" y="8"/>
                    </a:cubicBezTo>
                    <a:cubicBezTo>
                      <a:pt x="6" y="7"/>
                      <a:pt x="12" y="7"/>
                      <a:pt x="18" y="6"/>
                    </a:cubicBezTo>
                    <a:cubicBezTo>
                      <a:pt x="21" y="5"/>
                      <a:pt x="25" y="4"/>
                      <a:pt x="28" y="3"/>
                    </a:cubicBezTo>
                    <a:cubicBezTo>
                      <a:pt x="27" y="2"/>
                      <a:pt x="27" y="1"/>
                      <a:pt x="27"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76" name="Freeform 1664"/>
              <p:cNvSpPr/>
              <p:nvPr/>
            </p:nvSpPr>
            <p:spPr bwMode="auto">
              <a:xfrm>
                <a:off x="2806" y="3362"/>
                <a:ext cx="9" cy="3"/>
              </a:xfrm>
              <a:custGeom>
                <a:avLst/>
                <a:gdLst>
                  <a:gd name="T0" fmla="*/ 10 w 10"/>
                  <a:gd name="T1" fmla="*/ 0 h 3"/>
                  <a:gd name="T2" fmla="*/ 0 w 10"/>
                  <a:gd name="T3" fmla="*/ 3 h 3"/>
                  <a:gd name="T4" fmla="*/ 1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3" y="2"/>
                      <a:pt x="0" y="3"/>
                    </a:cubicBezTo>
                    <a:cubicBezTo>
                      <a:pt x="4" y="3"/>
                      <a:pt x="7" y="3"/>
                      <a:pt x="10" y="3"/>
                    </a:cubicBezTo>
                    <a:cubicBezTo>
                      <a:pt x="10" y="2"/>
                      <a:pt x="10" y="1"/>
                      <a:pt x="10"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77" name="Freeform 1665"/>
              <p:cNvSpPr/>
              <p:nvPr/>
            </p:nvSpPr>
            <p:spPr bwMode="auto">
              <a:xfrm>
                <a:off x="2858" y="3366"/>
                <a:ext cx="9" cy="1"/>
              </a:xfrm>
              <a:custGeom>
                <a:avLst/>
                <a:gdLst>
                  <a:gd name="T0" fmla="*/ 11 w 11"/>
                  <a:gd name="T1" fmla="*/ 0 h 2"/>
                  <a:gd name="T2" fmla="*/ 0 w 11"/>
                  <a:gd name="T3" fmla="*/ 0 h 2"/>
                  <a:gd name="T4" fmla="*/ 1 w 11"/>
                  <a:gd name="T5" fmla="*/ 2 h 2"/>
                  <a:gd name="T6" fmla="*/ 8 w 11"/>
                  <a:gd name="T7" fmla="*/ 1 h 2"/>
                  <a:gd name="T8" fmla="*/ 11 w 11"/>
                  <a:gd name="T9" fmla="*/ 0 h 2"/>
                </a:gdLst>
                <a:ahLst/>
                <a:cxnLst>
                  <a:cxn ang="0">
                    <a:pos x="T0" y="T1"/>
                  </a:cxn>
                  <a:cxn ang="0">
                    <a:pos x="T2" y="T3"/>
                  </a:cxn>
                  <a:cxn ang="0">
                    <a:pos x="T4" y="T5"/>
                  </a:cxn>
                  <a:cxn ang="0">
                    <a:pos x="T6" y="T7"/>
                  </a:cxn>
                  <a:cxn ang="0">
                    <a:pos x="T8" y="T9"/>
                  </a:cxn>
                </a:cxnLst>
                <a:rect l="0" t="0" r="r" b="b"/>
                <a:pathLst>
                  <a:path w="11" h="2">
                    <a:moveTo>
                      <a:pt x="11" y="0"/>
                    </a:moveTo>
                    <a:cubicBezTo>
                      <a:pt x="7" y="0"/>
                      <a:pt x="4" y="0"/>
                      <a:pt x="0" y="0"/>
                    </a:cubicBezTo>
                    <a:cubicBezTo>
                      <a:pt x="0" y="1"/>
                      <a:pt x="0" y="1"/>
                      <a:pt x="1" y="2"/>
                    </a:cubicBezTo>
                    <a:cubicBezTo>
                      <a:pt x="3" y="2"/>
                      <a:pt x="6" y="1"/>
                      <a:pt x="8" y="1"/>
                    </a:cubicBezTo>
                    <a:cubicBezTo>
                      <a:pt x="9" y="1"/>
                      <a:pt x="10" y="0"/>
                      <a:pt x="11"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78" name="Freeform 1666"/>
              <p:cNvSpPr/>
              <p:nvPr/>
            </p:nvSpPr>
            <p:spPr bwMode="auto">
              <a:xfrm>
                <a:off x="2865" y="3365"/>
                <a:ext cx="18" cy="1"/>
              </a:xfrm>
              <a:custGeom>
                <a:avLst/>
                <a:gdLst>
                  <a:gd name="T0" fmla="*/ 22 w 22"/>
                  <a:gd name="T1" fmla="*/ 0 h 2"/>
                  <a:gd name="T2" fmla="*/ 3 w 22"/>
                  <a:gd name="T3" fmla="*/ 1 h 2"/>
                  <a:gd name="T4" fmla="*/ 0 w 22"/>
                  <a:gd name="T5" fmla="*/ 2 h 2"/>
                  <a:gd name="T6" fmla="*/ 22 w 22"/>
                  <a:gd name="T7" fmla="*/ 0 h 2"/>
                </a:gdLst>
                <a:ahLst/>
                <a:cxnLst>
                  <a:cxn ang="0">
                    <a:pos x="T0" y="T1"/>
                  </a:cxn>
                  <a:cxn ang="0">
                    <a:pos x="T2" y="T3"/>
                  </a:cxn>
                  <a:cxn ang="0">
                    <a:pos x="T4" y="T5"/>
                  </a:cxn>
                  <a:cxn ang="0">
                    <a:pos x="T6" y="T7"/>
                  </a:cxn>
                </a:cxnLst>
                <a:rect l="0" t="0" r="r" b="b"/>
                <a:pathLst>
                  <a:path w="22" h="2">
                    <a:moveTo>
                      <a:pt x="22" y="0"/>
                    </a:moveTo>
                    <a:cubicBezTo>
                      <a:pt x="16" y="0"/>
                      <a:pt x="9" y="0"/>
                      <a:pt x="3" y="1"/>
                    </a:cubicBezTo>
                    <a:cubicBezTo>
                      <a:pt x="2" y="1"/>
                      <a:pt x="1" y="2"/>
                      <a:pt x="0" y="2"/>
                    </a:cubicBezTo>
                    <a:cubicBezTo>
                      <a:pt x="8" y="1"/>
                      <a:pt x="15" y="1"/>
                      <a:pt x="22"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79" name="Freeform 1667"/>
              <p:cNvSpPr/>
              <p:nvPr/>
            </p:nvSpPr>
            <p:spPr bwMode="auto">
              <a:xfrm>
                <a:off x="2819" y="3366"/>
                <a:ext cx="36" cy="5"/>
              </a:xfrm>
              <a:custGeom>
                <a:avLst/>
                <a:gdLst>
                  <a:gd name="T0" fmla="*/ 43 w 44"/>
                  <a:gd name="T1" fmla="*/ 0 h 6"/>
                  <a:gd name="T2" fmla="*/ 0 w 44"/>
                  <a:gd name="T3" fmla="*/ 3 h 6"/>
                  <a:gd name="T4" fmla="*/ 1 w 44"/>
                  <a:gd name="T5" fmla="*/ 6 h 6"/>
                  <a:gd name="T6" fmla="*/ 44 w 44"/>
                  <a:gd name="T7" fmla="*/ 2 h 6"/>
                  <a:gd name="T8" fmla="*/ 43 w 44"/>
                  <a:gd name="T9" fmla="*/ 0 h 6"/>
                </a:gdLst>
                <a:ahLst/>
                <a:cxnLst>
                  <a:cxn ang="0">
                    <a:pos x="T0" y="T1"/>
                  </a:cxn>
                  <a:cxn ang="0">
                    <a:pos x="T2" y="T3"/>
                  </a:cxn>
                  <a:cxn ang="0">
                    <a:pos x="T4" y="T5"/>
                  </a:cxn>
                  <a:cxn ang="0">
                    <a:pos x="T6" y="T7"/>
                  </a:cxn>
                  <a:cxn ang="0">
                    <a:pos x="T8" y="T9"/>
                  </a:cxn>
                </a:cxnLst>
                <a:rect l="0" t="0" r="r" b="b"/>
                <a:pathLst>
                  <a:path w="44" h="6">
                    <a:moveTo>
                      <a:pt x="43" y="0"/>
                    </a:moveTo>
                    <a:cubicBezTo>
                      <a:pt x="29" y="1"/>
                      <a:pt x="15" y="2"/>
                      <a:pt x="0" y="3"/>
                    </a:cubicBezTo>
                    <a:cubicBezTo>
                      <a:pt x="0" y="4"/>
                      <a:pt x="1" y="5"/>
                      <a:pt x="1" y="6"/>
                    </a:cubicBezTo>
                    <a:cubicBezTo>
                      <a:pt x="16" y="5"/>
                      <a:pt x="30" y="3"/>
                      <a:pt x="44" y="2"/>
                    </a:cubicBezTo>
                    <a:cubicBezTo>
                      <a:pt x="44" y="2"/>
                      <a:pt x="43" y="1"/>
                      <a:pt x="43"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80" name="Freeform 1668"/>
              <p:cNvSpPr/>
              <p:nvPr/>
            </p:nvSpPr>
            <p:spPr bwMode="auto">
              <a:xfrm>
                <a:off x="2926" y="3369"/>
                <a:ext cx="6" cy="5"/>
              </a:xfrm>
              <a:custGeom>
                <a:avLst/>
                <a:gdLst>
                  <a:gd name="T0" fmla="*/ 7 w 7"/>
                  <a:gd name="T1" fmla="*/ 0 h 6"/>
                  <a:gd name="T2" fmla="*/ 0 w 7"/>
                  <a:gd name="T3" fmla="*/ 0 h 6"/>
                  <a:gd name="T4" fmla="*/ 0 w 7"/>
                  <a:gd name="T5" fmla="*/ 6 h 6"/>
                  <a:gd name="T6" fmla="*/ 7 w 7"/>
                  <a:gd name="T7" fmla="*/ 0 h 6"/>
                </a:gdLst>
                <a:ahLst/>
                <a:cxnLst>
                  <a:cxn ang="0">
                    <a:pos x="T0" y="T1"/>
                  </a:cxn>
                  <a:cxn ang="0">
                    <a:pos x="T2" y="T3"/>
                  </a:cxn>
                  <a:cxn ang="0">
                    <a:pos x="T4" y="T5"/>
                  </a:cxn>
                  <a:cxn ang="0">
                    <a:pos x="T6" y="T7"/>
                  </a:cxn>
                </a:cxnLst>
                <a:rect l="0" t="0" r="r" b="b"/>
                <a:pathLst>
                  <a:path w="7" h="6">
                    <a:moveTo>
                      <a:pt x="7" y="0"/>
                    </a:moveTo>
                    <a:cubicBezTo>
                      <a:pt x="5" y="0"/>
                      <a:pt x="3" y="0"/>
                      <a:pt x="0" y="0"/>
                    </a:cubicBezTo>
                    <a:cubicBezTo>
                      <a:pt x="0" y="2"/>
                      <a:pt x="0" y="4"/>
                      <a:pt x="0" y="6"/>
                    </a:cubicBezTo>
                    <a:cubicBezTo>
                      <a:pt x="3" y="4"/>
                      <a:pt x="5" y="2"/>
                      <a:pt x="7" y="0"/>
                    </a:cubicBezTo>
                  </a:path>
                </a:pathLst>
              </a:custGeom>
              <a:solidFill>
                <a:srgbClr val="510104"/>
              </a:solidFill>
              <a:ln>
                <a:noFill/>
              </a:ln>
            </p:spPr>
            <p:txBody>
              <a:bodyPr vert="horz" wrap="square" lIns="91440" tIns="45720" rIns="91440" bIns="45720" numCol="1" anchor="t" anchorCtr="0" compatLnSpc="1"/>
              <a:lstStyle/>
              <a:p>
                <a:endParaRPr lang="zh-CN" altLang="en-US"/>
              </a:p>
            </p:txBody>
          </p:sp>
          <p:sp>
            <p:nvSpPr>
              <p:cNvPr id="1581" name="Freeform 1669"/>
              <p:cNvSpPr/>
              <p:nvPr/>
            </p:nvSpPr>
            <p:spPr bwMode="auto">
              <a:xfrm>
                <a:off x="2793" y="3368"/>
                <a:ext cx="24" cy="6"/>
              </a:xfrm>
              <a:custGeom>
                <a:avLst/>
                <a:gdLst>
                  <a:gd name="T0" fmla="*/ 28 w 29"/>
                  <a:gd name="T1" fmla="*/ 0 h 7"/>
                  <a:gd name="T2" fmla="*/ 19 w 29"/>
                  <a:gd name="T3" fmla="*/ 1 h 7"/>
                  <a:gd name="T4" fmla="*/ 0 w 29"/>
                  <a:gd name="T5" fmla="*/ 7 h 7"/>
                  <a:gd name="T6" fmla="*/ 29 w 29"/>
                  <a:gd name="T7" fmla="*/ 4 h 7"/>
                  <a:gd name="T8" fmla="*/ 28 w 29"/>
                  <a:gd name="T9" fmla="*/ 0 h 7"/>
                </a:gdLst>
                <a:ahLst/>
                <a:cxnLst>
                  <a:cxn ang="0">
                    <a:pos x="T0" y="T1"/>
                  </a:cxn>
                  <a:cxn ang="0">
                    <a:pos x="T2" y="T3"/>
                  </a:cxn>
                  <a:cxn ang="0">
                    <a:pos x="T4" y="T5"/>
                  </a:cxn>
                  <a:cxn ang="0">
                    <a:pos x="T6" y="T7"/>
                  </a:cxn>
                  <a:cxn ang="0">
                    <a:pos x="T8" y="T9"/>
                  </a:cxn>
                </a:cxnLst>
                <a:rect l="0" t="0" r="r" b="b"/>
                <a:pathLst>
                  <a:path w="28" h="7">
                    <a:moveTo>
                      <a:pt x="28" y="0"/>
                    </a:moveTo>
                    <a:cubicBezTo>
                      <a:pt x="25" y="0"/>
                      <a:pt x="22" y="0"/>
                      <a:pt x="19" y="1"/>
                    </a:cubicBezTo>
                    <a:cubicBezTo>
                      <a:pt x="13" y="3"/>
                      <a:pt x="6" y="5"/>
                      <a:pt x="0" y="7"/>
                    </a:cubicBezTo>
                    <a:cubicBezTo>
                      <a:pt x="10" y="6"/>
                      <a:pt x="19" y="5"/>
                      <a:pt x="29" y="4"/>
                    </a:cubicBezTo>
                    <a:cubicBezTo>
                      <a:pt x="28" y="3"/>
                      <a:pt x="28" y="1"/>
                      <a:pt x="28"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82" name="Freeform 1670"/>
              <p:cNvSpPr/>
              <p:nvPr/>
            </p:nvSpPr>
            <p:spPr bwMode="auto">
              <a:xfrm>
                <a:off x="2782" y="3370"/>
                <a:ext cx="10" cy="3"/>
              </a:xfrm>
              <a:custGeom>
                <a:avLst/>
                <a:gdLst>
                  <a:gd name="T0" fmla="*/ 13 w 13"/>
                  <a:gd name="T1" fmla="*/ 0 h 4"/>
                  <a:gd name="T2" fmla="*/ 0 w 13"/>
                  <a:gd name="T3" fmla="*/ 1 h 4"/>
                  <a:gd name="T4" fmla="*/ 1 w 13"/>
                  <a:gd name="T5" fmla="*/ 4 h 4"/>
                  <a:gd name="T6" fmla="*/ 13 w 13"/>
                  <a:gd name="T7" fmla="*/ 0 h 4"/>
                </a:gdLst>
                <a:ahLst/>
                <a:cxnLst>
                  <a:cxn ang="0">
                    <a:pos x="T0" y="T1"/>
                  </a:cxn>
                  <a:cxn ang="0">
                    <a:pos x="T2" y="T3"/>
                  </a:cxn>
                  <a:cxn ang="0">
                    <a:pos x="T4" y="T5"/>
                  </a:cxn>
                  <a:cxn ang="0">
                    <a:pos x="T6" y="T7"/>
                  </a:cxn>
                </a:cxnLst>
                <a:rect l="0" t="0" r="r" b="b"/>
                <a:pathLst>
                  <a:path w="13" h="4">
                    <a:moveTo>
                      <a:pt x="13" y="0"/>
                    </a:moveTo>
                    <a:cubicBezTo>
                      <a:pt x="9" y="1"/>
                      <a:pt x="5" y="1"/>
                      <a:pt x="0" y="1"/>
                    </a:cubicBezTo>
                    <a:cubicBezTo>
                      <a:pt x="1" y="2"/>
                      <a:pt x="1" y="3"/>
                      <a:pt x="1" y="4"/>
                    </a:cubicBezTo>
                    <a:cubicBezTo>
                      <a:pt x="5" y="3"/>
                      <a:pt x="9" y="2"/>
                      <a:pt x="13"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83" name="Freeform 1671"/>
              <p:cNvSpPr/>
              <p:nvPr/>
            </p:nvSpPr>
            <p:spPr bwMode="auto">
              <a:xfrm>
                <a:off x="2782" y="3369"/>
                <a:ext cx="27" cy="6"/>
              </a:xfrm>
              <a:custGeom>
                <a:avLst/>
                <a:gdLst>
                  <a:gd name="T0" fmla="*/ 32 w 32"/>
                  <a:gd name="T1" fmla="*/ 0 h 7"/>
                  <a:gd name="T2" fmla="*/ 12 w 32"/>
                  <a:gd name="T3" fmla="*/ 1 h 7"/>
                  <a:gd name="T4" fmla="*/ 0 w 32"/>
                  <a:gd name="T5" fmla="*/ 5 h 7"/>
                  <a:gd name="T6" fmla="*/ 1 w 32"/>
                  <a:gd name="T7" fmla="*/ 7 h 7"/>
                  <a:gd name="T8" fmla="*/ 13 w 32"/>
                  <a:gd name="T9" fmla="*/ 6 h 7"/>
                  <a:gd name="T10" fmla="*/ 32 w 32"/>
                  <a:gd name="T11" fmla="*/ 0 h 7"/>
                </a:gdLst>
                <a:ahLst/>
                <a:cxnLst>
                  <a:cxn ang="0">
                    <a:pos x="T0" y="T1"/>
                  </a:cxn>
                  <a:cxn ang="0">
                    <a:pos x="T2" y="T3"/>
                  </a:cxn>
                  <a:cxn ang="0">
                    <a:pos x="T4" y="T5"/>
                  </a:cxn>
                  <a:cxn ang="0">
                    <a:pos x="T6" y="T7"/>
                  </a:cxn>
                  <a:cxn ang="0">
                    <a:pos x="T8" y="T9"/>
                  </a:cxn>
                  <a:cxn ang="0">
                    <a:pos x="T10" y="T11"/>
                  </a:cxn>
                </a:cxnLst>
                <a:rect l="0" t="0" r="r" b="b"/>
                <a:pathLst>
                  <a:path w="32" h="7">
                    <a:moveTo>
                      <a:pt x="32" y="0"/>
                    </a:moveTo>
                    <a:cubicBezTo>
                      <a:pt x="25" y="0"/>
                      <a:pt x="19" y="1"/>
                      <a:pt x="12" y="1"/>
                    </a:cubicBezTo>
                    <a:cubicBezTo>
                      <a:pt x="8" y="3"/>
                      <a:pt x="4" y="4"/>
                      <a:pt x="0" y="5"/>
                    </a:cubicBezTo>
                    <a:cubicBezTo>
                      <a:pt x="0" y="6"/>
                      <a:pt x="0" y="7"/>
                      <a:pt x="1" y="7"/>
                    </a:cubicBezTo>
                    <a:cubicBezTo>
                      <a:pt x="5" y="7"/>
                      <a:pt x="9" y="6"/>
                      <a:pt x="13" y="6"/>
                    </a:cubicBezTo>
                    <a:cubicBezTo>
                      <a:pt x="19" y="4"/>
                      <a:pt x="26" y="2"/>
                      <a:pt x="32"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84" name="Freeform 1672"/>
              <p:cNvSpPr/>
              <p:nvPr/>
            </p:nvSpPr>
            <p:spPr bwMode="auto">
              <a:xfrm>
                <a:off x="2898" y="3380"/>
                <a:ext cx="21" cy="7"/>
              </a:xfrm>
              <a:custGeom>
                <a:avLst/>
                <a:gdLst>
                  <a:gd name="T0" fmla="*/ 25 w 25"/>
                  <a:gd name="T1" fmla="*/ 0 h 9"/>
                  <a:gd name="T2" fmla="*/ 1 w 25"/>
                  <a:gd name="T3" fmla="*/ 3 h 9"/>
                  <a:gd name="T4" fmla="*/ 0 w 25"/>
                  <a:gd name="T5" fmla="*/ 3 h 9"/>
                  <a:gd name="T6" fmla="*/ 2 w 25"/>
                  <a:gd name="T7" fmla="*/ 9 h 9"/>
                  <a:gd name="T8" fmla="*/ 12 w 25"/>
                  <a:gd name="T9" fmla="*/ 9 h 9"/>
                  <a:gd name="T10" fmla="*/ 25 w 25"/>
                  <a:gd name="T11" fmla="*/ 0 h 9"/>
                </a:gdLst>
                <a:ahLst/>
                <a:cxnLst>
                  <a:cxn ang="0">
                    <a:pos x="T0" y="T1"/>
                  </a:cxn>
                  <a:cxn ang="0">
                    <a:pos x="T2" y="T3"/>
                  </a:cxn>
                  <a:cxn ang="0">
                    <a:pos x="T4" y="T5"/>
                  </a:cxn>
                  <a:cxn ang="0">
                    <a:pos x="T6" y="T7"/>
                  </a:cxn>
                  <a:cxn ang="0">
                    <a:pos x="T8" y="T9"/>
                  </a:cxn>
                  <a:cxn ang="0">
                    <a:pos x="T10" y="T11"/>
                  </a:cxn>
                </a:cxnLst>
                <a:rect l="0" t="0" r="r" b="b"/>
                <a:pathLst>
                  <a:path w="25" h="9">
                    <a:moveTo>
                      <a:pt x="25" y="0"/>
                    </a:moveTo>
                    <a:cubicBezTo>
                      <a:pt x="16" y="2"/>
                      <a:pt x="8" y="3"/>
                      <a:pt x="1" y="3"/>
                    </a:cubicBezTo>
                    <a:cubicBezTo>
                      <a:pt x="1" y="3"/>
                      <a:pt x="0" y="3"/>
                      <a:pt x="0" y="3"/>
                    </a:cubicBezTo>
                    <a:cubicBezTo>
                      <a:pt x="1" y="5"/>
                      <a:pt x="1" y="7"/>
                      <a:pt x="2" y="9"/>
                    </a:cubicBezTo>
                    <a:cubicBezTo>
                      <a:pt x="5" y="9"/>
                      <a:pt x="9" y="9"/>
                      <a:pt x="12" y="9"/>
                    </a:cubicBezTo>
                    <a:cubicBezTo>
                      <a:pt x="17" y="6"/>
                      <a:pt x="21" y="3"/>
                      <a:pt x="25"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85" name="Freeform 1673"/>
              <p:cNvSpPr/>
              <p:nvPr/>
            </p:nvSpPr>
            <p:spPr bwMode="auto">
              <a:xfrm>
                <a:off x="2895" y="3370"/>
                <a:ext cx="27" cy="12"/>
              </a:xfrm>
              <a:custGeom>
                <a:avLst/>
                <a:gdLst>
                  <a:gd name="T0" fmla="*/ 32 w 32"/>
                  <a:gd name="T1" fmla="*/ 0 h 15"/>
                  <a:gd name="T2" fmla="*/ 0 w 32"/>
                  <a:gd name="T3" fmla="*/ 4 h 15"/>
                  <a:gd name="T4" fmla="*/ 3 w 32"/>
                  <a:gd name="T5" fmla="*/ 15 h 15"/>
                  <a:gd name="T6" fmla="*/ 4 w 32"/>
                  <a:gd name="T7" fmla="*/ 15 h 15"/>
                  <a:gd name="T8" fmla="*/ 28 w 32"/>
                  <a:gd name="T9" fmla="*/ 12 h 15"/>
                  <a:gd name="T10" fmla="*/ 32 w 32"/>
                  <a:gd name="T11" fmla="*/ 9 h 15"/>
                  <a:gd name="T12" fmla="*/ 32 w 32"/>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32" h="15">
                    <a:moveTo>
                      <a:pt x="32" y="0"/>
                    </a:moveTo>
                    <a:cubicBezTo>
                      <a:pt x="22" y="1"/>
                      <a:pt x="11" y="3"/>
                      <a:pt x="0" y="4"/>
                    </a:cubicBezTo>
                    <a:cubicBezTo>
                      <a:pt x="1" y="8"/>
                      <a:pt x="2" y="11"/>
                      <a:pt x="3" y="15"/>
                    </a:cubicBezTo>
                    <a:cubicBezTo>
                      <a:pt x="3" y="15"/>
                      <a:pt x="4" y="15"/>
                      <a:pt x="4" y="15"/>
                    </a:cubicBezTo>
                    <a:cubicBezTo>
                      <a:pt x="11" y="15"/>
                      <a:pt x="19" y="14"/>
                      <a:pt x="28" y="12"/>
                    </a:cubicBezTo>
                    <a:cubicBezTo>
                      <a:pt x="29" y="11"/>
                      <a:pt x="31" y="10"/>
                      <a:pt x="32" y="9"/>
                    </a:cubicBezTo>
                    <a:cubicBezTo>
                      <a:pt x="32" y="6"/>
                      <a:pt x="32" y="3"/>
                      <a:pt x="32" y="0"/>
                    </a:cubicBezTo>
                  </a:path>
                </a:pathLst>
              </a:custGeom>
              <a:solidFill>
                <a:srgbClr val="510104"/>
              </a:solidFill>
              <a:ln>
                <a:noFill/>
              </a:ln>
            </p:spPr>
            <p:txBody>
              <a:bodyPr vert="horz" wrap="square" lIns="91440" tIns="45720" rIns="91440" bIns="45720" numCol="1" anchor="t" anchorCtr="0" compatLnSpc="1"/>
              <a:lstStyle/>
              <a:p>
                <a:endParaRPr lang="zh-CN" altLang="en-US"/>
              </a:p>
            </p:txBody>
          </p:sp>
          <p:sp>
            <p:nvSpPr>
              <p:cNvPr id="1586" name="Freeform 1674"/>
              <p:cNvSpPr/>
              <p:nvPr/>
            </p:nvSpPr>
            <p:spPr bwMode="auto">
              <a:xfrm>
                <a:off x="2767" y="3371"/>
                <a:ext cx="12" cy="6"/>
              </a:xfrm>
              <a:custGeom>
                <a:avLst/>
                <a:gdLst>
                  <a:gd name="T0" fmla="*/ 14 w 15"/>
                  <a:gd name="T1" fmla="*/ 0 h 7"/>
                  <a:gd name="T2" fmla="*/ 0 w 15"/>
                  <a:gd name="T3" fmla="*/ 7 h 7"/>
                  <a:gd name="T4" fmla="*/ 8 w 15"/>
                  <a:gd name="T5" fmla="*/ 6 h 7"/>
                  <a:gd name="T6" fmla="*/ 15 w 15"/>
                  <a:gd name="T7" fmla="*/ 4 h 7"/>
                  <a:gd name="T8" fmla="*/ 14 w 15"/>
                  <a:gd name="T9" fmla="*/ 0 h 7"/>
                </a:gdLst>
                <a:ahLst/>
                <a:cxnLst>
                  <a:cxn ang="0">
                    <a:pos x="T0" y="T1"/>
                  </a:cxn>
                  <a:cxn ang="0">
                    <a:pos x="T2" y="T3"/>
                  </a:cxn>
                  <a:cxn ang="0">
                    <a:pos x="T4" y="T5"/>
                  </a:cxn>
                  <a:cxn ang="0">
                    <a:pos x="T6" y="T7"/>
                  </a:cxn>
                  <a:cxn ang="0">
                    <a:pos x="T8" y="T9"/>
                  </a:cxn>
                </a:cxnLst>
                <a:rect l="0" t="0" r="r" b="b"/>
                <a:pathLst>
                  <a:path w="15" h="7">
                    <a:moveTo>
                      <a:pt x="14" y="0"/>
                    </a:moveTo>
                    <a:cubicBezTo>
                      <a:pt x="9" y="2"/>
                      <a:pt x="4" y="5"/>
                      <a:pt x="0" y="7"/>
                    </a:cubicBezTo>
                    <a:cubicBezTo>
                      <a:pt x="2" y="6"/>
                      <a:pt x="5" y="6"/>
                      <a:pt x="8" y="6"/>
                    </a:cubicBezTo>
                    <a:cubicBezTo>
                      <a:pt x="10" y="5"/>
                      <a:pt x="13" y="4"/>
                      <a:pt x="15" y="4"/>
                    </a:cubicBezTo>
                    <a:cubicBezTo>
                      <a:pt x="15" y="2"/>
                      <a:pt x="15" y="1"/>
                      <a:pt x="14"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87" name="Freeform 1675"/>
              <p:cNvSpPr/>
              <p:nvPr/>
            </p:nvSpPr>
            <p:spPr bwMode="auto">
              <a:xfrm>
                <a:off x="2773" y="3375"/>
                <a:ext cx="6" cy="1"/>
              </a:xfrm>
              <a:custGeom>
                <a:avLst/>
                <a:gdLst>
                  <a:gd name="T0" fmla="*/ 7 w 7"/>
                  <a:gd name="T1" fmla="*/ 0 h 2"/>
                  <a:gd name="T2" fmla="*/ 0 w 7"/>
                  <a:gd name="T3" fmla="*/ 2 h 2"/>
                  <a:gd name="T4" fmla="*/ 7 w 7"/>
                  <a:gd name="T5" fmla="*/ 1 h 2"/>
                  <a:gd name="T6" fmla="*/ 7 w 7"/>
                  <a:gd name="T7" fmla="*/ 0 h 2"/>
                </a:gdLst>
                <a:ahLst/>
                <a:cxnLst>
                  <a:cxn ang="0">
                    <a:pos x="T0" y="T1"/>
                  </a:cxn>
                  <a:cxn ang="0">
                    <a:pos x="T2" y="T3"/>
                  </a:cxn>
                  <a:cxn ang="0">
                    <a:pos x="T4" y="T5"/>
                  </a:cxn>
                  <a:cxn ang="0">
                    <a:pos x="T6" y="T7"/>
                  </a:cxn>
                </a:cxnLst>
                <a:rect l="0" t="0" r="r" b="b"/>
                <a:pathLst>
                  <a:path w="7" h="2">
                    <a:moveTo>
                      <a:pt x="7" y="0"/>
                    </a:moveTo>
                    <a:cubicBezTo>
                      <a:pt x="5" y="0"/>
                      <a:pt x="2" y="1"/>
                      <a:pt x="0" y="2"/>
                    </a:cubicBezTo>
                    <a:cubicBezTo>
                      <a:pt x="2" y="1"/>
                      <a:pt x="5" y="1"/>
                      <a:pt x="7" y="1"/>
                    </a:cubicBezTo>
                    <a:cubicBezTo>
                      <a:pt x="7" y="0"/>
                      <a:pt x="7" y="0"/>
                      <a:pt x="7"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88" name="Freeform 1676"/>
              <p:cNvSpPr/>
              <p:nvPr/>
            </p:nvSpPr>
            <p:spPr bwMode="auto">
              <a:xfrm>
                <a:off x="2862" y="3375"/>
                <a:ext cx="33" cy="15"/>
              </a:xfrm>
              <a:custGeom>
                <a:avLst/>
                <a:gdLst>
                  <a:gd name="T0" fmla="*/ 27 w 40"/>
                  <a:gd name="T1" fmla="*/ 0 h 18"/>
                  <a:gd name="T2" fmla="*/ 0 w 40"/>
                  <a:gd name="T3" fmla="*/ 4 h 18"/>
                  <a:gd name="T4" fmla="*/ 4 w 40"/>
                  <a:gd name="T5" fmla="*/ 18 h 18"/>
                  <a:gd name="T6" fmla="*/ 40 w 40"/>
                  <a:gd name="T7" fmla="*/ 15 h 18"/>
                  <a:gd name="T8" fmla="*/ 38 w 40"/>
                  <a:gd name="T9" fmla="*/ 9 h 18"/>
                  <a:gd name="T10" fmla="*/ 27 w 40"/>
                  <a:gd name="T11" fmla="*/ 3 h 18"/>
                  <a:gd name="T12" fmla="*/ 27 w 4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40" h="18">
                    <a:moveTo>
                      <a:pt x="27" y="0"/>
                    </a:moveTo>
                    <a:cubicBezTo>
                      <a:pt x="18" y="1"/>
                      <a:pt x="9" y="3"/>
                      <a:pt x="0" y="4"/>
                    </a:cubicBezTo>
                    <a:cubicBezTo>
                      <a:pt x="2" y="9"/>
                      <a:pt x="3" y="13"/>
                      <a:pt x="4" y="18"/>
                    </a:cubicBezTo>
                    <a:cubicBezTo>
                      <a:pt x="17" y="17"/>
                      <a:pt x="28" y="16"/>
                      <a:pt x="40" y="15"/>
                    </a:cubicBezTo>
                    <a:cubicBezTo>
                      <a:pt x="39" y="13"/>
                      <a:pt x="39" y="11"/>
                      <a:pt x="38" y="9"/>
                    </a:cubicBezTo>
                    <a:cubicBezTo>
                      <a:pt x="32" y="8"/>
                      <a:pt x="28" y="6"/>
                      <a:pt x="27" y="3"/>
                    </a:cubicBezTo>
                    <a:cubicBezTo>
                      <a:pt x="27" y="2"/>
                      <a:pt x="27" y="1"/>
                      <a:pt x="27"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89" name="Freeform 1677"/>
              <p:cNvSpPr/>
              <p:nvPr/>
            </p:nvSpPr>
            <p:spPr bwMode="auto">
              <a:xfrm>
                <a:off x="2884" y="3374"/>
                <a:ext cx="10" cy="8"/>
              </a:xfrm>
              <a:custGeom>
                <a:avLst/>
                <a:gdLst>
                  <a:gd name="T0" fmla="*/ 9 w 11"/>
                  <a:gd name="T1" fmla="*/ 0 h 10"/>
                  <a:gd name="T2" fmla="*/ 0 w 11"/>
                  <a:gd name="T3" fmla="*/ 1 h 10"/>
                  <a:gd name="T4" fmla="*/ 0 w 11"/>
                  <a:gd name="T5" fmla="*/ 4 h 10"/>
                  <a:gd name="T6" fmla="*/ 11 w 11"/>
                  <a:gd name="T7" fmla="*/ 10 h 10"/>
                  <a:gd name="T8" fmla="*/ 9 w 11"/>
                  <a:gd name="T9" fmla="*/ 0 h 10"/>
                </a:gdLst>
                <a:ahLst/>
                <a:cxnLst>
                  <a:cxn ang="0">
                    <a:pos x="T0" y="T1"/>
                  </a:cxn>
                  <a:cxn ang="0">
                    <a:pos x="T2" y="T3"/>
                  </a:cxn>
                  <a:cxn ang="0">
                    <a:pos x="T4" y="T5"/>
                  </a:cxn>
                  <a:cxn ang="0">
                    <a:pos x="T6" y="T7"/>
                  </a:cxn>
                  <a:cxn ang="0">
                    <a:pos x="T8" y="T9"/>
                  </a:cxn>
                </a:cxnLst>
                <a:rect l="0" t="0" r="r" b="b"/>
                <a:pathLst>
                  <a:path w="11" h="10">
                    <a:moveTo>
                      <a:pt x="9" y="0"/>
                    </a:moveTo>
                    <a:cubicBezTo>
                      <a:pt x="6" y="0"/>
                      <a:pt x="3" y="1"/>
                      <a:pt x="0" y="1"/>
                    </a:cubicBezTo>
                    <a:cubicBezTo>
                      <a:pt x="0" y="2"/>
                      <a:pt x="0" y="3"/>
                      <a:pt x="0" y="4"/>
                    </a:cubicBezTo>
                    <a:cubicBezTo>
                      <a:pt x="1" y="7"/>
                      <a:pt x="5" y="9"/>
                      <a:pt x="11" y="10"/>
                    </a:cubicBezTo>
                    <a:cubicBezTo>
                      <a:pt x="10" y="6"/>
                      <a:pt x="10" y="3"/>
                      <a:pt x="9" y="0"/>
                    </a:cubicBezTo>
                  </a:path>
                </a:pathLst>
              </a:custGeom>
              <a:solidFill>
                <a:srgbClr val="510104"/>
              </a:solidFill>
              <a:ln>
                <a:noFill/>
              </a:ln>
            </p:spPr>
            <p:txBody>
              <a:bodyPr vert="horz" wrap="square" lIns="91440" tIns="45720" rIns="91440" bIns="45720" numCol="1" anchor="t" anchorCtr="0" compatLnSpc="1"/>
              <a:lstStyle/>
              <a:p>
                <a:endParaRPr lang="zh-CN" altLang="en-US"/>
              </a:p>
            </p:txBody>
          </p:sp>
          <p:sp>
            <p:nvSpPr>
              <p:cNvPr id="1590" name="Freeform 1678"/>
              <p:cNvSpPr/>
              <p:nvPr/>
            </p:nvSpPr>
            <p:spPr bwMode="auto">
              <a:xfrm>
                <a:off x="2824" y="3382"/>
                <a:ext cx="9" cy="3"/>
              </a:xfrm>
              <a:custGeom>
                <a:avLst/>
                <a:gdLst>
                  <a:gd name="T0" fmla="*/ 11 w 11"/>
                  <a:gd name="T1" fmla="*/ 0 h 4"/>
                  <a:gd name="T2" fmla="*/ 0 w 11"/>
                  <a:gd name="T3" fmla="*/ 2 h 4"/>
                  <a:gd name="T4" fmla="*/ 1 w 11"/>
                  <a:gd name="T5" fmla="*/ 4 h 4"/>
                  <a:gd name="T6" fmla="*/ 11 w 11"/>
                  <a:gd name="T7" fmla="*/ 0 h 4"/>
                </a:gdLst>
                <a:ahLst/>
                <a:cxnLst>
                  <a:cxn ang="0">
                    <a:pos x="T0" y="T1"/>
                  </a:cxn>
                  <a:cxn ang="0">
                    <a:pos x="T2" y="T3"/>
                  </a:cxn>
                  <a:cxn ang="0">
                    <a:pos x="T4" y="T5"/>
                  </a:cxn>
                  <a:cxn ang="0">
                    <a:pos x="T6" y="T7"/>
                  </a:cxn>
                </a:cxnLst>
                <a:rect l="0" t="0" r="r" b="b"/>
                <a:pathLst>
                  <a:path w="11" h="4">
                    <a:moveTo>
                      <a:pt x="11" y="0"/>
                    </a:moveTo>
                    <a:cubicBezTo>
                      <a:pt x="7" y="1"/>
                      <a:pt x="4" y="1"/>
                      <a:pt x="0" y="2"/>
                    </a:cubicBezTo>
                    <a:cubicBezTo>
                      <a:pt x="1" y="3"/>
                      <a:pt x="1" y="3"/>
                      <a:pt x="1" y="4"/>
                    </a:cubicBezTo>
                    <a:cubicBezTo>
                      <a:pt x="5" y="3"/>
                      <a:pt x="8" y="2"/>
                      <a:pt x="11"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91" name="Freeform 1679"/>
              <p:cNvSpPr/>
              <p:nvPr/>
            </p:nvSpPr>
            <p:spPr bwMode="auto">
              <a:xfrm>
                <a:off x="2825" y="3379"/>
                <a:ext cx="36" cy="14"/>
              </a:xfrm>
              <a:custGeom>
                <a:avLst/>
                <a:gdLst>
                  <a:gd name="T0" fmla="*/ 40 w 44"/>
                  <a:gd name="T1" fmla="*/ 0 h 17"/>
                  <a:gd name="T2" fmla="*/ 10 w 44"/>
                  <a:gd name="T3" fmla="*/ 4 h 17"/>
                  <a:gd name="T4" fmla="*/ 0 w 44"/>
                  <a:gd name="T5" fmla="*/ 8 h 17"/>
                  <a:gd name="T6" fmla="*/ 4 w 44"/>
                  <a:gd name="T7" fmla="*/ 17 h 17"/>
                  <a:gd name="T8" fmla="*/ 44 w 44"/>
                  <a:gd name="T9" fmla="*/ 13 h 17"/>
                  <a:gd name="T10" fmla="*/ 40 w 44"/>
                  <a:gd name="T11" fmla="*/ 0 h 17"/>
                </a:gdLst>
                <a:ahLst/>
                <a:cxnLst>
                  <a:cxn ang="0">
                    <a:pos x="T0" y="T1"/>
                  </a:cxn>
                  <a:cxn ang="0">
                    <a:pos x="T2" y="T3"/>
                  </a:cxn>
                  <a:cxn ang="0">
                    <a:pos x="T4" y="T5"/>
                  </a:cxn>
                  <a:cxn ang="0">
                    <a:pos x="T6" y="T7"/>
                  </a:cxn>
                  <a:cxn ang="0">
                    <a:pos x="T8" y="T9"/>
                  </a:cxn>
                  <a:cxn ang="0">
                    <a:pos x="T10" y="T11"/>
                  </a:cxn>
                </a:cxnLst>
                <a:rect l="0" t="0" r="r" b="b"/>
                <a:pathLst>
                  <a:path w="44" h="17">
                    <a:moveTo>
                      <a:pt x="40" y="0"/>
                    </a:moveTo>
                    <a:cubicBezTo>
                      <a:pt x="30" y="1"/>
                      <a:pt x="20" y="2"/>
                      <a:pt x="10" y="4"/>
                    </a:cubicBezTo>
                    <a:cubicBezTo>
                      <a:pt x="7" y="6"/>
                      <a:pt x="4" y="7"/>
                      <a:pt x="0" y="8"/>
                    </a:cubicBezTo>
                    <a:cubicBezTo>
                      <a:pt x="2" y="11"/>
                      <a:pt x="3" y="14"/>
                      <a:pt x="4" y="17"/>
                    </a:cubicBezTo>
                    <a:cubicBezTo>
                      <a:pt x="18" y="15"/>
                      <a:pt x="31" y="14"/>
                      <a:pt x="44" y="13"/>
                    </a:cubicBezTo>
                    <a:cubicBezTo>
                      <a:pt x="43" y="9"/>
                      <a:pt x="42" y="4"/>
                      <a:pt x="40"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92" name="Freeform 1680"/>
              <p:cNvSpPr/>
              <p:nvPr/>
            </p:nvSpPr>
            <p:spPr bwMode="auto">
              <a:xfrm>
                <a:off x="2787" y="3384"/>
                <a:ext cx="35" cy="12"/>
              </a:xfrm>
              <a:custGeom>
                <a:avLst/>
                <a:gdLst>
                  <a:gd name="T0" fmla="*/ 40 w 42"/>
                  <a:gd name="T1" fmla="*/ 0 h 15"/>
                  <a:gd name="T2" fmla="*/ 0 w 42"/>
                  <a:gd name="T3" fmla="*/ 6 h 15"/>
                  <a:gd name="T4" fmla="*/ 3 w 42"/>
                  <a:gd name="T5" fmla="*/ 15 h 15"/>
                  <a:gd name="T6" fmla="*/ 21 w 42"/>
                  <a:gd name="T7" fmla="*/ 13 h 15"/>
                  <a:gd name="T8" fmla="*/ 42 w 42"/>
                  <a:gd name="T9" fmla="*/ 4 h 15"/>
                  <a:gd name="T10" fmla="*/ 40 w 42"/>
                  <a:gd name="T11" fmla="*/ 0 h 15"/>
                </a:gdLst>
                <a:ahLst/>
                <a:cxnLst>
                  <a:cxn ang="0">
                    <a:pos x="T0" y="T1"/>
                  </a:cxn>
                  <a:cxn ang="0">
                    <a:pos x="T2" y="T3"/>
                  </a:cxn>
                  <a:cxn ang="0">
                    <a:pos x="T4" y="T5"/>
                  </a:cxn>
                  <a:cxn ang="0">
                    <a:pos x="T6" y="T7"/>
                  </a:cxn>
                  <a:cxn ang="0">
                    <a:pos x="T8" y="T9"/>
                  </a:cxn>
                  <a:cxn ang="0">
                    <a:pos x="T10" y="T11"/>
                  </a:cxn>
                </a:cxnLst>
                <a:rect l="0" t="0" r="r" b="b"/>
                <a:pathLst>
                  <a:path w="42" h="15">
                    <a:moveTo>
                      <a:pt x="40" y="0"/>
                    </a:moveTo>
                    <a:cubicBezTo>
                      <a:pt x="27" y="2"/>
                      <a:pt x="14" y="4"/>
                      <a:pt x="0" y="6"/>
                    </a:cubicBezTo>
                    <a:cubicBezTo>
                      <a:pt x="1" y="9"/>
                      <a:pt x="2" y="12"/>
                      <a:pt x="3" y="15"/>
                    </a:cubicBezTo>
                    <a:cubicBezTo>
                      <a:pt x="9" y="15"/>
                      <a:pt x="15" y="14"/>
                      <a:pt x="21" y="13"/>
                    </a:cubicBezTo>
                    <a:cubicBezTo>
                      <a:pt x="28" y="10"/>
                      <a:pt x="35" y="7"/>
                      <a:pt x="42" y="4"/>
                    </a:cubicBezTo>
                    <a:cubicBezTo>
                      <a:pt x="41" y="3"/>
                      <a:pt x="41" y="1"/>
                      <a:pt x="40"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93" name="Freeform 1681"/>
              <p:cNvSpPr>
                <a:spLocks noEditPoints="1"/>
              </p:cNvSpPr>
              <p:nvPr/>
            </p:nvSpPr>
            <p:spPr bwMode="auto">
              <a:xfrm>
                <a:off x="2805" y="3387"/>
                <a:ext cx="99" cy="14"/>
              </a:xfrm>
              <a:custGeom>
                <a:avLst/>
                <a:gdLst>
                  <a:gd name="T0" fmla="*/ 110 w 120"/>
                  <a:gd name="T1" fmla="*/ 3 h 17"/>
                  <a:gd name="T2" fmla="*/ 74 w 120"/>
                  <a:gd name="T3" fmla="*/ 7 h 17"/>
                  <a:gd name="T4" fmla="*/ 77 w 120"/>
                  <a:gd name="T5" fmla="*/ 17 h 17"/>
                  <a:gd name="T6" fmla="*/ 94 w 120"/>
                  <a:gd name="T7" fmla="*/ 16 h 17"/>
                  <a:gd name="T8" fmla="*/ 111 w 120"/>
                  <a:gd name="T9" fmla="*/ 7 h 17"/>
                  <a:gd name="T10" fmla="*/ 110 w 120"/>
                  <a:gd name="T11" fmla="*/ 3 h 17"/>
                  <a:gd name="T12" fmla="*/ 120 w 120"/>
                  <a:gd name="T13" fmla="*/ 2 h 17"/>
                  <a:gd name="T14" fmla="*/ 114 w 120"/>
                  <a:gd name="T15" fmla="*/ 3 h 17"/>
                  <a:gd name="T16" fmla="*/ 115 w 120"/>
                  <a:gd name="T17" fmla="*/ 5 h 17"/>
                  <a:gd name="T18" fmla="*/ 120 w 120"/>
                  <a:gd name="T19" fmla="*/ 2 h 17"/>
                  <a:gd name="T20" fmla="*/ 21 w 120"/>
                  <a:gd name="T21" fmla="*/ 0 h 17"/>
                  <a:gd name="T22" fmla="*/ 0 w 120"/>
                  <a:gd name="T23" fmla="*/ 9 h 17"/>
                  <a:gd name="T24" fmla="*/ 23 w 120"/>
                  <a:gd name="T25" fmla="*/ 7 h 17"/>
                  <a:gd name="T26" fmla="*/ 21 w 120"/>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7">
                    <a:moveTo>
                      <a:pt x="110" y="3"/>
                    </a:moveTo>
                    <a:cubicBezTo>
                      <a:pt x="99" y="4"/>
                      <a:pt x="87" y="5"/>
                      <a:pt x="74" y="7"/>
                    </a:cubicBezTo>
                    <a:cubicBezTo>
                      <a:pt x="75" y="10"/>
                      <a:pt x="76" y="14"/>
                      <a:pt x="77" y="17"/>
                    </a:cubicBezTo>
                    <a:cubicBezTo>
                      <a:pt x="83" y="17"/>
                      <a:pt x="88" y="16"/>
                      <a:pt x="94" y="16"/>
                    </a:cubicBezTo>
                    <a:cubicBezTo>
                      <a:pt x="100" y="13"/>
                      <a:pt x="106" y="10"/>
                      <a:pt x="111" y="7"/>
                    </a:cubicBezTo>
                    <a:cubicBezTo>
                      <a:pt x="111" y="6"/>
                      <a:pt x="110" y="5"/>
                      <a:pt x="110" y="3"/>
                    </a:cubicBezTo>
                    <a:moveTo>
                      <a:pt x="120" y="2"/>
                    </a:moveTo>
                    <a:cubicBezTo>
                      <a:pt x="118" y="2"/>
                      <a:pt x="116" y="3"/>
                      <a:pt x="114" y="3"/>
                    </a:cubicBezTo>
                    <a:cubicBezTo>
                      <a:pt x="114" y="4"/>
                      <a:pt x="115" y="4"/>
                      <a:pt x="115" y="5"/>
                    </a:cubicBezTo>
                    <a:cubicBezTo>
                      <a:pt x="117" y="4"/>
                      <a:pt x="118" y="3"/>
                      <a:pt x="120" y="2"/>
                    </a:cubicBezTo>
                    <a:moveTo>
                      <a:pt x="21" y="0"/>
                    </a:moveTo>
                    <a:cubicBezTo>
                      <a:pt x="14" y="3"/>
                      <a:pt x="7" y="6"/>
                      <a:pt x="0" y="9"/>
                    </a:cubicBezTo>
                    <a:cubicBezTo>
                      <a:pt x="8" y="9"/>
                      <a:pt x="16" y="8"/>
                      <a:pt x="23" y="7"/>
                    </a:cubicBezTo>
                    <a:cubicBezTo>
                      <a:pt x="23" y="5"/>
                      <a:pt x="22" y="2"/>
                      <a:pt x="21"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94" name="Freeform 1682"/>
              <p:cNvSpPr/>
              <p:nvPr/>
            </p:nvSpPr>
            <p:spPr bwMode="auto">
              <a:xfrm>
                <a:off x="2869" y="3400"/>
                <a:ext cx="14" cy="6"/>
              </a:xfrm>
              <a:custGeom>
                <a:avLst/>
                <a:gdLst>
                  <a:gd name="T0" fmla="*/ 17 w 17"/>
                  <a:gd name="T1" fmla="*/ 0 h 7"/>
                  <a:gd name="T2" fmla="*/ 0 w 17"/>
                  <a:gd name="T3" fmla="*/ 1 h 7"/>
                  <a:gd name="T4" fmla="*/ 1 w 17"/>
                  <a:gd name="T5" fmla="*/ 7 h 7"/>
                  <a:gd name="T6" fmla="*/ 17 w 17"/>
                  <a:gd name="T7" fmla="*/ 0 h 7"/>
                </a:gdLst>
                <a:ahLst/>
                <a:cxnLst>
                  <a:cxn ang="0">
                    <a:pos x="T0" y="T1"/>
                  </a:cxn>
                  <a:cxn ang="0">
                    <a:pos x="T2" y="T3"/>
                  </a:cxn>
                  <a:cxn ang="0">
                    <a:pos x="T4" y="T5"/>
                  </a:cxn>
                  <a:cxn ang="0">
                    <a:pos x="T6" y="T7"/>
                  </a:cxn>
                </a:cxnLst>
                <a:rect l="0" t="0" r="r" b="b"/>
                <a:pathLst>
                  <a:path w="17" h="7">
                    <a:moveTo>
                      <a:pt x="17" y="0"/>
                    </a:moveTo>
                    <a:cubicBezTo>
                      <a:pt x="11" y="0"/>
                      <a:pt x="6" y="1"/>
                      <a:pt x="0" y="1"/>
                    </a:cubicBezTo>
                    <a:cubicBezTo>
                      <a:pt x="1" y="3"/>
                      <a:pt x="1" y="5"/>
                      <a:pt x="1" y="7"/>
                    </a:cubicBezTo>
                    <a:cubicBezTo>
                      <a:pt x="7" y="5"/>
                      <a:pt x="12" y="2"/>
                      <a:pt x="17" y="0"/>
                    </a:cubicBezTo>
                  </a:path>
                </a:pathLst>
              </a:custGeom>
              <a:solidFill>
                <a:srgbClr val="390209"/>
              </a:solidFill>
              <a:ln>
                <a:noFill/>
              </a:ln>
            </p:spPr>
            <p:txBody>
              <a:bodyPr vert="horz" wrap="square" lIns="91440" tIns="45720" rIns="91440" bIns="45720" numCol="1" anchor="t" anchorCtr="0" compatLnSpc="1"/>
              <a:lstStyle/>
              <a:p>
                <a:endParaRPr lang="zh-CN" altLang="en-US"/>
              </a:p>
            </p:txBody>
          </p:sp>
          <p:sp>
            <p:nvSpPr>
              <p:cNvPr id="1595" name="Freeform 1683"/>
              <p:cNvSpPr/>
              <p:nvPr/>
            </p:nvSpPr>
            <p:spPr bwMode="auto">
              <a:xfrm>
                <a:off x="2758" y="3390"/>
                <a:ext cx="28" cy="10"/>
              </a:xfrm>
              <a:custGeom>
                <a:avLst/>
                <a:gdLst>
                  <a:gd name="T0" fmla="*/ 30 w 33"/>
                  <a:gd name="T1" fmla="*/ 0 h 12"/>
                  <a:gd name="T2" fmla="*/ 0 w 33"/>
                  <a:gd name="T3" fmla="*/ 5 h 12"/>
                  <a:gd name="T4" fmla="*/ 3 w 33"/>
                  <a:gd name="T5" fmla="*/ 12 h 12"/>
                  <a:gd name="T6" fmla="*/ 33 w 33"/>
                  <a:gd name="T7" fmla="*/ 9 h 12"/>
                  <a:gd name="T8" fmla="*/ 30 w 33"/>
                  <a:gd name="T9" fmla="*/ 0 h 12"/>
                </a:gdLst>
                <a:ahLst/>
                <a:cxnLst>
                  <a:cxn ang="0">
                    <a:pos x="T0" y="T1"/>
                  </a:cxn>
                  <a:cxn ang="0">
                    <a:pos x="T2" y="T3"/>
                  </a:cxn>
                  <a:cxn ang="0">
                    <a:pos x="T4" y="T5"/>
                  </a:cxn>
                  <a:cxn ang="0">
                    <a:pos x="T6" y="T7"/>
                  </a:cxn>
                  <a:cxn ang="0">
                    <a:pos x="T8" y="T9"/>
                  </a:cxn>
                </a:cxnLst>
                <a:rect l="0" t="0" r="r" b="b"/>
                <a:pathLst>
                  <a:path w="33" h="12">
                    <a:moveTo>
                      <a:pt x="30" y="0"/>
                    </a:moveTo>
                    <a:cubicBezTo>
                      <a:pt x="20" y="2"/>
                      <a:pt x="10" y="3"/>
                      <a:pt x="0" y="5"/>
                    </a:cubicBezTo>
                    <a:cubicBezTo>
                      <a:pt x="1" y="7"/>
                      <a:pt x="2" y="10"/>
                      <a:pt x="3" y="12"/>
                    </a:cubicBezTo>
                    <a:cubicBezTo>
                      <a:pt x="13" y="11"/>
                      <a:pt x="23" y="10"/>
                      <a:pt x="33" y="9"/>
                    </a:cubicBezTo>
                    <a:cubicBezTo>
                      <a:pt x="31" y="6"/>
                      <a:pt x="30" y="3"/>
                      <a:pt x="30"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96" name="Freeform 1684"/>
              <p:cNvSpPr/>
              <p:nvPr/>
            </p:nvSpPr>
            <p:spPr bwMode="auto">
              <a:xfrm>
                <a:off x="2830" y="3393"/>
                <a:ext cx="35" cy="12"/>
              </a:xfrm>
              <a:custGeom>
                <a:avLst/>
                <a:gdLst>
                  <a:gd name="T0" fmla="*/ 39 w 42"/>
                  <a:gd name="T1" fmla="*/ 0 h 14"/>
                  <a:gd name="T2" fmla="*/ 0 w 42"/>
                  <a:gd name="T3" fmla="*/ 4 h 14"/>
                  <a:gd name="T4" fmla="*/ 1 w 42"/>
                  <a:gd name="T5" fmla="*/ 6 h 14"/>
                  <a:gd name="T6" fmla="*/ 1 w 42"/>
                  <a:gd name="T7" fmla="*/ 6 h 14"/>
                  <a:gd name="T8" fmla="*/ 1 w 42"/>
                  <a:gd name="T9" fmla="*/ 7 h 14"/>
                  <a:gd name="T10" fmla="*/ 5 w 42"/>
                  <a:gd name="T11" fmla="*/ 14 h 14"/>
                  <a:gd name="T12" fmla="*/ 42 w 42"/>
                  <a:gd name="T13" fmla="*/ 10 h 14"/>
                  <a:gd name="T14" fmla="*/ 39 w 42"/>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4">
                    <a:moveTo>
                      <a:pt x="39" y="0"/>
                    </a:moveTo>
                    <a:cubicBezTo>
                      <a:pt x="27" y="1"/>
                      <a:pt x="14" y="3"/>
                      <a:pt x="0" y="4"/>
                    </a:cubicBezTo>
                    <a:cubicBezTo>
                      <a:pt x="0" y="5"/>
                      <a:pt x="1" y="6"/>
                      <a:pt x="1" y="6"/>
                    </a:cubicBezTo>
                    <a:cubicBezTo>
                      <a:pt x="1" y="6"/>
                      <a:pt x="1" y="6"/>
                      <a:pt x="1" y="6"/>
                    </a:cubicBezTo>
                    <a:cubicBezTo>
                      <a:pt x="1" y="6"/>
                      <a:pt x="1" y="6"/>
                      <a:pt x="1" y="7"/>
                    </a:cubicBezTo>
                    <a:cubicBezTo>
                      <a:pt x="2" y="9"/>
                      <a:pt x="4" y="12"/>
                      <a:pt x="5" y="14"/>
                    </a:cubicBezTo>
                    <a:cubicBezTo>
                      <a:pt x="17" y="13"/>
                      <a:pt x="30" y="11"/>
                      <a:pt x="42" y="10"/>
                    </a:cubicBezTo>
                    <a:cubicBezTo>
                      <a:pt x="41" y="7"/>
                      <a:pt x="40" y="4"/>
                      <a:pt x="39"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597" name="Freeform 1685"/>
              <p:cNvSpPr>
                <a:spLocks noEditPoints="1"/>
              </p:cNvSpPr>
              <p:nvPr/>
            </p:nvSpPr>
            <p:spPr bwMode="auto">
              <a:xfrm>
                <a:off x="2802" y="3401"/>
                <a:ext cx="65" cy="23"/>
              </a:xfrm>
              <a:custGeom>
                <a:avLst/>
                <a:gdLst>
                  <a:gd name="T0" fmla="*/ 22 w 79"/>
                  <a:gd name="T1" fmla="*/ 20 h 28"/>
                  <a:gd name="T2" fmla="*/ 0 w 79"/>
                  <a:gd name="T3" fmla="*/ 22 h 28"/>
                  <a:gd name="T4" fmla="*/ 3 w 79"/>
                  <a:gd name="T5" fmla="*/ 26 h 28"/>
                  <a:gd name="T6" fmla="*/ 17 w 79"/>
                  <a:gd name="T7" fmla="*/ 28 h 28"/>
                  <a:gd name="T8" fmla="*/ 22 w 79"/>
                  <a:gd name="T9" fmla="*/ 20 h 28"/>
                  <a:gd name="T10" fmla="*/ 43 w 79"/>
                  <a:gd name="T11" fmla="*/ 18 h 28"/>
                  <a:gd name="T12" fmla="*/ 23 w 79"/>
                  <a:gd name="T13" fmla="*/ 20 h 28"/>
                  <a:gd name="T14" fmla="*/ 20 w 79"/>
                  <a:gd name="T15" fmla="*/ 25 h 28"/>
                  <a:gd name="T16" fmla="*/ 28 w 79"/>
                  <a:gd name="T17" fmla="*/ 26 h 28"/>
                  <a:gd name="T18" fmla="*/ 45 w 79"/>
                  <a:gd name="T19" fmla="*/ 20 h 28"/>
                  <a:gd name="T20" fmla="*/ 43 w 79"/>
                  <a:gd name="T21" fmla="*/ 18 h 28"/>
                  <a:gd name="T22" fmla="*/ 56 w 79"/>
                  <a:gd name="T23" fmla="*/ 17 h 28"/>
                  <a:gd name="T24" fmla="*/ 47 w 79"/>
                  <a:gd name="T25" fmla="*/ 18 h 28"/>
                  <a:gd name="T26" fmla="*/ 48 w 79"/>
                  <a:gd name="T27" fmla="*/ 19 h 28"/>
                  <a:gd name="T28" fmla="*/ 56 w 79"/>
                  <a:gd name="T29" fmla="*/ 17 h 28"/>
                  <a:gd name="T30" fmla="*/ 76 w 79"/>
                  <a:gd name="T31" fmla="*/ 0 h 28"/>
                  <a:gd name="T32" fmla="*/ 39 w 79"/>
                  <a:gd name="T33" fmla="*/ 4 h 28"/>
                  <a:gd name="T34" fmla="*/ 45 w 79"/>
                  <a:gd name="T35" fmla="*/ 14 h 28"/>
                  <a:gd name="T36" fmla="*/ 64 w 79"/>
                  <a:gd name="T37" fmla="*/ 13 h 28"/>
                  <a:gd name="T38" fmla="*/ 79 w 79"/>
                  <a:gd name="T39" fmla="*/ 8 h 28"/>
                  <a:gd name="T40" fmla="*/ 76 w 79"/>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28">
                    <a:moveTo>
                      <a:pt x="22" y="20"/>
                    </a:moveTo>
                    <a:cubicBezTo>
                      <a:pt x="15" y="21"/>
                      <a:pt x="7" y="21"/>
                      <a:pt x="0" y="22"/>
                    </a:cubicBezTo>
                    <a:cubicBezTo>
                      <a:pt x="1" y="23"/>
                      <a:pt x="2" y="24"/>
                      <a:pt x="3" y="26"/>
                    </a:cubicBezTo>
                    <a:cubicBezTo>
                      <a:pt x="8" y="26"/>
                      <a:pt x="13" y="27"/>
                      <a:pt x="17" y="28"/>
                    </a:cubicBezTo>
                    <a:cubicBezTo>
                      <a:pt x="19" y="25"/>
                      <a:pt x="20" y="23"/>
                      <a:pt x="22" y="20"/>
                    </a:cubicBezTo>
                    <a:moveTo>
                      <a:pt x="43" y="18"/>
                    </a:moveTo>
                    <a:cubicBezTo>
                      <a:pt x="37" y="19"/>
                      <a:pt x="30" y="19"/>
                      <a:pt x="23" y="20"/>
                    </a:cubicBezTo>
                    <a:cubicBezTo>
                      <a:pt x="22" y="21"/>
                      <a:pt x="21" y="23"/>
                      <a:pt x="20" y="25"/>
                    </a:cubicBezTo>
                    <a:cubicBezTo>
                      <a:pt x="28" y="26"/>
                      <a:pt x="28" y="26"/>
                      <a:pt x="28" y="26"/>
                    </a:cubicBezTo>
                    <a:cubicBezTo>
                      <a:pt x="34" y="24"/>
                      <a:pt x="40" y="22"/>
                      <a:pt x="45" y="20"/>
                    </a:cubicBezTo>
                    <a:cubicBezTo>
                      <a:pt x="45" y="20"/>
                      <a:pt x="44" y="19"/>
                      <a:pt x="43" y="18"/>
                    </a:cubicBezTo>
                    <a:moveTo>
                      <a:pt x="56" y="17"/>
                    </a:moveTo>
                    <a:cubicBezTo>
                      <a:pt x="53" y="17"/>
                      <a:pt x="50" y="17"/>
                      <a:pt x="47" y="18"/>
                    </a:cubicBezTo>
                    <a:cubicBezTo>
                      <a:pt x="47" y="18"/>
                      <a:pt x="48" y="19"/>
                      <a:pt x="48" y="19"/>
                    </a:cubicBezTo>
                    <a:cubicBezTo>
                      <a:pt x="51" y="18"/>
                      <a:pt x="53" y="17"/>
                      <a:pt x="56" y="17"/>
                    </a:cubicBezTo>
                    <a:moveTo>
                      <a:pt x="76" y="0"/>
                    </a:moveTo>
                    <a:cubicBezTo>
                      <a:pt x="64" y="1"/>
                      <a:pt x="51" y="3"/>
                      <a:pt x="39" y="4"/>
                    </a:cubicBezTo>
                    <a:cubicBezTo>
                      <a:pt x="41" y="8"/>
                      <a:pt x="43" y="11"/>
                      <a:pt x="45" y="14"/>
                    </a:cubicBezTo>
                    <a:cubicBezTo>
                      <a:pt x="52" y="14"/>
                      <a:pt x="58" y="14"/>
                      <a:pt x="64" y="13"/>
                    </a:cubicBezTo>
                    <a:cubicBezTo>
                      <a:pt x="69" y="12"/>
                      <a:pt x="74" y="10"/>
                      <a:pt x="79" y="8"/>
                    </a:cubicBezTo>
                    <a:cubicBezTo>
                      <a:pt x="78" y="5"/>
                      <a:pt x="77" y="3"/>
                      <a:pt x="76" y="0"/>
                    </a:cubicBezTo>
                  </a:path>
                </a:pathLst>
              </a:custGeom>
              <a:solidFill>
                <a:srgbClr val="390209"/>
              </a:solidFill>
              <a:ln>
                <a:noFill/>
              </a:ln>
            </p:spPr>
            <p:txBody>
              <a:bodyPr vert="horz" wrap="square" lIns="91440" tIns="45720" rIns="91440" bIns="45720" numCol="1" anchor="t" anchorCtr="0" compatLnSpc="1"/>
              <a:lstStyle/>
              <a:p>
                <a:endParaRPr lang="zh-CN" altLang="en-US"/>
              </a:p>
            </p:txBody>
          </p:sp>
          <p:sp>
            <p:nvSpPr>
              <p:cNvPr id="1598" name="Freeform 1686"/>
              <p:cNvSpPr/>
              <p:nvPr/>
            </p:nvSpPr>
            <p:spPr bwMode="auto">
              <a:xfrm>
                <a:off x="2729" y="3394"/>
                <a:ext cx="29" cy="10"/>
              </a:xfrm>
              <a:custGeom>
                <a:avLst/>
                <a:gdLst>
                  <a:gd name="T0" fmla="*/ 31 w 34"/>
                  <a:gd name="T1" fmla="*/ 0 h 12"/>
                  <a:gd name="T2" fmla="*/ 0 w 34"/>
                  <a:gd name="T3" fmla="*/ 5 h 12"/>
                  <a:gd name="T4" fmla="*/ 3 w 34"/>
                  <a:gd name="T5" fmla="*/ 12 h 12"/>
                  <a:gd name="T6" fmla="*/ 34 w 34"/>
                  <a:gd name="T7" fmla="*/ 8 h 12"/>
                  <a:gd name="T8" fmla="*/ 31 w 34"/>
                  <a:gd name="T9" fmla="*/ 0 h 12"/>
                </a:gdLst>
                <a:ahLst/>
                <a:cxnLst>
                  <a:cxn ang="0">
                    <a:pos x="T0" y="T1"/>
                  </a:cxn>
                  <a:cxn ang="0">
                    <a:pos x="T2" y="T3"/>
                  </a:cxn>
                  <a:cxn ang="0">
                    <a:pos x="T4" y="T5"/>
                  </a:cxn>
                  <a:cxn ang="0">
                    <a:pos x="T6" y="T7"/>
                  </a:cxn>
                  <a:cxn ang="0">
                    <a:pos x="T8" y="T9"/>
                  </a:cxn>
                </a:cxnLst>
                <a:rect l="0" t="0" r="r" b="b"/>
                <a:pathLst>
                  <a:path w="34" h="12">
                    <a:moveTo>
                      <a:pt x="31" y="0"/>
                    </a:moveTo>
                    <a:cubicBezTo>
                      <a:pt x="21" y="2"/>
                      <a:pt x="10" y="4"/>
                      <a:pt x="0" y="5"/>
                    </a:cubicBezTo>
                    <a:cubicBezTo>
                      <a:pt x="1" y="7"/>
                      <a:pt x="2" y="10"/>
                      <a:pt x="3" y="12"/>
                    </a:cubicBezTo>
                    <a:cubicBezTo>
                      <a:pt x="13" y="10"/>
                      <a:pt x="24" y="9"/>
                      <a:pt x="34" y="8"/>
                    </a:cubicBezTo>
                    <a:cubicBezTo>
                      <a:pt x="33" y="5"/>
                      <a:pt x="32" y="3"/>
                      <a:pt x="31"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599" name="Freeform 1687"/>
              <p:cNvSpPr>
                <a:spLocks noEditPoints="1"/>
              </p:cNvSpPr>
              <p:nvPr/>
            </p:nvSpPr>
            <p:spPr bwMode="auto">
              <a:xfrm>
                <a:off x="2792" y="3397"/>
                <a:ext cx="38" cy="14"/>
              </a:xfrm>
              <a:custGeom>
                <a:avLst/>
                <a:gdLst>
                  <a:gd name="T0" fmla="*/ 44 w 46"/>
                  <a:gd name="T1" fmla="*/ 7 h 17"/>
                  <a:gd name="T2" fmla="*/ 42 w 46"/>
                  <a:gd name="T3" fmla="*/ 11 h 17"/>
                  <a:gd name="T4" fmla="*/ 46 w 46"/>
                  <a:gd name="T5" fmla="*/ 10 h 17"/>
                  <a:gd name="T6" fmla="*/ 44 w 46"/>
                  <a:gd name="T7" fmla="*/ 7 h 17"/>
                  <a:gd name="T8" fmla="*/ 41 w 46"/>
                  <a:gd name="T9" fmla="*/ 0 h 17"/>
                  <a:gd name="T10" fmla="*/ 0 w 46"/>
                  <a:gd name="T11" fmla="*/ 4 h 17"/>
                  <a:gd name="T12" fmla="*/ 6 w 46"/>
                  <a:gd name="T13" fmla="*/ 17 h 17"/>
                  <a:gd name="T14" fmla="*/ 42 w 46"/>
                  <a:gd name="T15" fmla="*/ 11 h 17"/>
                  <a:gd name="T16" fmla="*/ 44 w 46"/>
                  <a:gd name="T17" fmla="*/ 6 h 17"/>
                  <a:gd name="T18" fmla="*/ 41 w 46"/>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17">
                    <a:moveTo>
                      <a:pt x="44" y="7"/>
                    </a:moveTo>
                    <a:cubicBezTo>
                      <a:pt x="44" y="8"/>
                      <a:pt x="43" y="9"/>
                      <a:pt x="42" y="11"/>
                    </a:cubicBezTo>
                    <a:cubicBezTo>
                      <a:pt x="44" y="10"/>
                      <a:pt x="45" y="10"/>
                      <a:pt x="46" y="10"/>
                    </a:cubicBezTo>
                    <a:cubicBezTo>
                      <a:pt x="46" y="9"/>
                      <a:pt x="45" y="8"/>
                      <a:pt x="44" y="7"/>
                    </a:cubicBezTo>
                    <a:moveTo>
                      <a:pt x="41" y="0"/>
                    </a:moveTo>
                    <a:cubicBezTo>
                      <a:pt x="28" y="1"/>
                      <a:pt x="14" y="3"/>
                      <a:pt x="0" y="4"/>
                    </a:cubicBezTo>
                    <a:cubicBezTo>
                      <a:pt x="2" y="9"/>
                      <a:pt x="4" y="13"/>
                      <a:pt x="6" y="17"/>
                    </a:cubicBezTo>
                    <a:cubicBezTo>
                      <a:pt x="18" y="14"/>
                      <a:pt x="30" y="12"/>
                      <a:pt x="42" y="11"/>
                    </a:cubicBezTo>
                    <a:cubicBezTo>
                      <a:pt x="43" y="9"/>
                      <a:pt x="43" y="7"/>
                      <a:pt x="44" y="6"/>
                    </a:cubicBezTo>
                    <a:cubicBezTo>
                      <a:pt x="43" y="4"/>
                      <a:pt x="42" y="2"/>
                      <a:pt x="41"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600" name="Freeform 1688"/>
              <p:cNvSpPr>
                <a:spLocks noEditPoints="1"/>
              </p:cNvSpPr>
              <p:nvPr/>
            </p:nvSpPr>
            <p:spPr bwMode="auto">
              <a:xfrm>
                <a:off x="2797" y="3405"/>
                <a:ext cx="38" cy="10"/>
              </a:xfrm>
              <a:custGeom>
                <a:avLst/>
                <a:gdLst>
                  <a:gd name="T0" fmla="*/ 36 w 46"/>
                  <a:gd name="T1" fmla="*/ 1 h 12"/>
                  <a:gd name="T2" fmla="*/ 0 w 46"/>
                  <a:gd name="T3" fmla="*/ 7 h 12"/>
                  <a:gd name="T4" fmla="*/ 3 w 46"/>
                  <a:gd name="T5" fmla="*/ 12 h 12"/>
                  <a:gd name="T6" fmla="*/ 30 w 46"/>
                  <a:gd name="T7" fmla="*/ 11 h 12"/>
                  <a:gd name="T8" fmla="*/ 36 w 46"/>
                  <a:gd name="T9" fmla="*/ 1 h 12"/>
                  <a:gd name="T10" fmla="*/ 40 w 46"/>
                  <a:gd name="T11" fmla="*/ 0 h 12"/>
                  <a:gd name="T12" fmla="*/ 36 w 46"/>
                  <a:gd name="T13" fmla="*/ 1 h 12"/>
                  <a:gd name="T14" fmla="*/ 31 w 46"/>
                  <a:gd name="T15" fmla="*/ 11 h 12"/>
                  <a:gd name="T16" fmla="*/ 46 w 46"/>
                  <a:gd name="T17" fmla="*/ 10 h 12"/>
                  <a:gd name="T18" fmla="*/ 40 w 4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12">
                    <a:moveTo>
                      <a:pt x="36" y="1"/>
                    </a:moveTo>
                    <a:cubicBezTo>
                      <a:pt x="24" y="2"/>
                      <a:pt x="12" y="4"/>
                      <a:pt x="0" y="7"/>
                    </a:cubicBezTo>
                    <a:cubicBezTo>
                      <a:pt x="1" y="9"/>
                      <a:pt x="2" y="11"/>
                      <a:pt x="3" y="12"/>
                    </a:cubicBezTo>
                    <a:cubicBezTo>
                      <a:pt x="12" y="12"/>
                      <a:pt x="21" y="11"/>
                      <a:pt x="30" y="11"/>
                    </a:cubicBezTo>
                    <a:cubicBezTo>
                      <a:pt x="32" y="7"/>
                      <a:pt x="34" y="3"/>
                      <a:pt x="36" y="1"/>
                    </a:cubicBezTo>
                    <a:moveTo>
                      <a:pt x="40" y="0"/>
                    </a:moveTo>
                    <a:cubicBezTo>
                      <a:pt x="39" y="0"/>
                      <a:pt x="38" y="0"/>
                      <a:pt x="36" y="1"/>
                    </a:cubicBezTo>
                    <a:cubicBezTo>
                      <a:pt x="35" y="3"/>
                      <a:pt x="33" y="7"/>
                      <a:pt x="31" y="11"/>
                    </a:cubicBezTo>
                    <a:cubicBezTo>
                      <a:pt x="36" y="10"/>
                      <a:pt x="41" y="10"/>
                      <a:pt x="46" y="10"/>
                    </a:cubicBezTo>
                    <a:cubicBezTo>
                      <a:pt x="44" y="7"/>
                      <a:pt x="42" y="4"/>
                      <a:pt x="40" y="0"/>
                    </a:cubicBezTo>
                  </a:path>
                </a:pathLst>
              </a:custGeom>
              <a:solidFill>
                <a:srgbClr val="390209"/>
              </a:solidFill>
              <a:ln>
                <a:noFill/>
              </a:ln>
            </p:spPr>
            <p:txBody>
              <a:bodyPr vert="horz" wrap="square" lIns="91440" tIns="45720" rIns="91440" bIns="45720" numCol="1" anchor="t" anchorCtr="0" compatLnSpc="1"/>
              <a:lstStyle/>
              <a:p>
                <a:endParaRPr lang="zh-CN" altLang="en-US"/>
              </a:p>
            </p:txBody>
          </p:sp>
          <p:sp>
            <p:nvSpPr>
              <p:cNvPr id="1601" name="Freeform 1689"/>
              <p:cNvSpPr>
                <a:spLocks noEditPoints="1"/>
              </p:cNvSpPr>
              <p:nvPr/>
            </p:nvSpPr>
            <p:spPr bwMode="auto">
              <a:xfrm>
                <a:off x="2722" y="3400"/>
                <a:ext cx="65" cy="11"/>
              </a:xfrm>
              <a:custGeom>
                <a:avLst/>
                <a:gdLst>
                  <a:gd name="T0" fmla="*/ 79 w 79"/>
                  <a:gd name="T1" fmla="*/ 1 h 13"/>
                  <a:gd name="T2" fmla="*/ 50 w 79"/>
                  <a:gd name="T3" fmla="*/ 5 h 13"/>
                  <a:gd name="T4" fmla="*/ 53 w 79"/>
                  <a:gd name="T5" fmla="*/ 13 h 13"/>
                  <a:gd name="T6" fmla="*/ 79 w 79"/>
                  <a:gd name="T7" fmla="*/ 2 h 13"/>
                  <a:gd name="T8" fmla="*/ 79 w 79"/>
                  <a:gd name="T9" fmla="*/ 1 h 13"/>
                  <a:gd name="T10" fmla="*/ 6 w 79"/>
                  <a:gd name="T11" fmla="*/ 0 h 13"/>
                  <a:gd name="T12" fmla="*/ 0 w 79"/>
                  <a:gd name="T13" fmla="*/ 5 h 13"/>
                  <a:gd name="T14" fmla="*/ 8 w 79"/>
                  <a:gd name="T15" fmla="*/ 4 h 13"/>
                  <a:gd name="T16" fmla="*/ 6 w 79"/>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3">
                    <a:moveTo>
                      <a:pt x="79" y="1"/>
                    </a:moveTo>
                    <a:cubicBezTo>
                      <a:pt x="69" y="2"/>
                      <a:pt x="59" y="3"/>
                      <a:pt x="50" y="5"/>
                    </a:cubicBezTo>
                    <a:cubicBezTo>
                      <a:pt x="51" y="7"/>
                      <a:pt x="52" y="10"/>
                      <a:pt x="53" y="13"/>
                    </a:cubicBezTo>
                    <a:cubicBezTo>
                      <a:pt x="61" y="9"/>
                      <a:pt x="70" y="6"/>
                      <a:pt x="79" y="2"/>
                    </a:cubicBezTo>
                    <a:cubicBezTo>
                      <a:pt x="79" y="2"/>
                      <a:pt x="79" y="1"/>
                      <a:pt x="79" y="1"/>
                    </a:cubicBezTo>
                    <a:moveTo>
                      <a:pt x="6" y="0"/>
                    </a:moveTo>
                    <a:cubicBezTo>
                      <a:pt x="3" y="2"/>
                      <a:pt x="1" y="3"/>
                      <a:pt x="0" y="5"/>
                    </a:cubicBezTo>
                    <a:cubicBezTo>
                      <a:pt x="2" y="5"/>
                      <a:pt x="5" y="5"/>
                      <a:pt x="8" y="4"/>
                    </a:cubicBezTo>
                    <a:cubicBezTo>
                      <a:pt x="7" y="3"/>
                      <a:pt x="6" y="1"/>
                      <a:pt x="6"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602" name="Freeform 1690"/>
              <p:cNvSpPr/>
              <p:nvPr/>
            </p:nvSpPr>
            <p:spPr bwMode="auto">
              <a:xfrm>
                <a:off x="2766" y="3402"/>
                <a:ext cx="27" cy="15"/>
              </a:xfrm>
              <a:custGeom>
                <a:avLst/>
                <a:gdLst>
                  <a:gd name="T0" fmla="*/ 26 w 33"/>
                  <a:gd name="T1" fmla="*/ 0 h 18"/>
                  <a:gd name="T2" fmla="*/ 0 w 33"/>
                  <a:gd name="T3" fmla="*/ 11 h 18"/>
                  <a:gd name="T4" fmla="*/ 3 w 33"/>
                  <a:gd name="T5" fmla="*/ 18 h 18"/>
                  <a:gd name="T6" fmla="*/ 33 w 33"/>
                  <a:gd name="T7" fmla="*/ 11 h 18"/>
                  <a:gd name="T8" fmla="*/ 26 w 33"/>
                  <a:gd name="T9" fmla="*/ 0 h 18"/>
                </a:gdLst>
                <a:ahLst/>
                <a:cxnLst>
                  <a:cxn ang="0">
                    <a:pos x="T0" y="T1"/>
                  </a:cxn>
                  <a:cxn ang="0">
                    <a:pos x="T2" y="T3"/>
                  </a:cxn>
                  <a:cxn ang="0">
                    <a:pos x="T4" y="T5"/>
                  </a:cxn>
                  <a:cxn ang="0">
                    <a:pos x="T6" y="T7"/>
                  </a:cxn>
                  <a:cxn ang="0">
                    <a:pos x="T8" y="T9"/>
                  </a:cxn>
                </a:cxnLst>
                <a:rect l="0" t="0" r="r" b="b"/>
                <a:pathLst>
                  <a:path w="33" h="18">
                    <a:moveTo>
                      <a:pt x="26" y="0"/>
                    </a:moveTo>
                    <a:cubicBezTo>
                      <a:pt x="17" y="4"/>
                      <a:pt x="8" y="7"/>
                      <a:pt x="0" y="11"/>
                    </a:cubicBezTo>
                    <a:cubicBezTo>
                      <a:pt x="1" y="13"/>
                      <a:pt x="2" y="15"/>
                      <a:pt x="3" y="18"/>
                    </a:cubicBezTo>
                    <a:cubicBezTo>
                      <a:pt x="13" y="15"/>
                      <a:pt x="23" y="13"/>
                      <a:pt x="33" y="11"/>
                    </a:cubicBezTo>
                    <a:cubicBezTo>
                      <a:pt x="30" y="8"/>
                      <a:pt x="28" y="4"/>
                      <a:pt x="26"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603" name="Freeform 1691"/>
              <p:cNvSpPr/>
              <p:nvPr/>
            </p:nvSpPr>
            <p:spPr bwMode="auto">
              <a:xfrm>
                <a:off x="2768" y="3411"/>
                <a:ext cx="28" cy="7"/>
              </a:xfrm>
              <a:custGeom>
                <a:avLst/>
                <a:gdLst>
                  <a:gd name="T0" fmla="*/ 30 w 33"/>
                  <a:gd name="T1" fmla="*/ 0 h 8"/>
                  <a:gd name="T2" fmla="*/ 0 w 33"/>
                  <a:gd name="T3" fmla="*/ 7 h 8"/>
                  <a:gd name="T4" fmla="*/ 1 w 33"/>
                  <a:gd name="T5" fmla="*/ 8 h 8"/>
                  <a:gd name="T6" fmla="*/ 33 w 33"/>
                  <a:gd name="T7" fmla="*/ 6 h 8"/>
                  <a:gd name="T8" fmla="*/ 30 w 33"/>
                  <a:gd name="T9" fmla="*/ 0 h 8"/>
                </a:gdLst>
                <a:ahLst/>
                <a:cxnLst>
                  <a:cxn ang="0">
                    <a:pos x="T0" y="T1"/>
                  </a:cxn>
                  <a:cxn ang="0">
                    <a:pos x="T2" y="T3"/>
                  </a:cxn>
                  <a:cxn ang="0">
                    <a:pos x="T4" y="T5"/>
                  </a:cxn>
                  <a:cxn ang="0">
                    <a:pos x="T6" y="T7"/>
                  </a:cxn>
                  <a:cxn ang="0">
                    <a:pos x="T8" y="T9"/>
                  </a:cxn>
                </a:cxnLst>
                <a:rect l="0" t="0" r="r" b="b"/>
                <a:pathLst>
                  <a:path w="33" h="8">
                    <a:moveTo>
                      <a:pt x="30" y="0"/>
                    </a:moveTo>
                    <a:cubicBezTo>
                      <a:pt x="20" y="2"/>
                      <a:pt x="10" y="4"/>
                      <a:pt x="0" y="7"/>
                    </a:cubicBezTo>
                    <a:cubicBezTo>
                      <a:pt x="0" y="7"/>
                      <a:pt x="1" y="8"/>
                      <a:pt x="1" y="8"/>
                    </a:cubicBezTo>
                    <a:cubicBezTo>
                      <a:pt x="12" y="7"/>
                      <a:pt x="23" y="6"/>
                      <a:pt x="33" y="6"/>
                    </a:cubicBezTo>
                    <a:cubicBezTo>
                      <a:pt x="32" y="4"/>
                      <a:pt x="31" y="2"/>
                      <a:pt x="30" y="0"/>
                    </a:cubicBezTo>
                  </a:path>
                </a:pathLst>
              </a:custGeom>
              <a:solidFill>
                <a:srgbClr val="390209"/>
              </a:solidFill>
              <a:ln>
                <a:noFill/>
              </a:ln>
            </p:spPr>
            <p:txBody>
              <a:bodyPr vert="horz" wrap="square" lIns="91440" tIns="45720" rIns="91440" bIns="45720" numCol="1" anchor="t" anchorCtr="0" compatLnSpc="1"/>
              <a:lstStyle/>
              <a:p>
                <a:endParaRPr lang="zh-CN" altLang="en-US"/>
              </a:p>
            </p:txBody>
          </p:sp>
          <p:sp>
            <p:nvSpPr>
              <p:cNvPr id="1604" name="Freeform 1692"/>
              <p:cNvSpPr/>
              <p:nvPr/>
            </p:nvSpPr>
            <p:spPr bwMode="auto">
              <a:xfrm>
                <a:off x="2733" y="3405"/>
                <a:ext cx="30" cy="15"/>
              </a:xfrm>
              <a:custGeom>
                <a:avLst/>
                <a:gdLst>
                  <a:gd name="T0" fmla="*/ 31 w 35"/>
                  <a:gd name="T1" fmla="*/ 0 h 19"/>
                  <a:gd name="T2" fmla="*/ 0 w 35"/>
                  <a:gd name="T3" fmla="*/ 4 h 19"/>
                  <a:gd name="T4" fmla="*/ 9 w 35"/>
                  <a:gd name="T5" fmla="*/ 19 h 19"/>
                  <a:gd name="T6" fmla="*/ 9 w 35"/>
                  <a:gd name="T7" fmla="*/ 19 h 19"/>
                  <a:gd name="T8" fmla="*/ 35 w 35"/>
                  <a:gd name="T9" fmla="*/ 9 h 19"/>
                  <a:gd name="T10" fmla="*/ 31 w 35"/>
                  <a:gd name="T11" fmla="*/ 0 h 19"/>
                </a:gdLst>
                <a:ahLst/>
                <a:cxnLst>
                  <a:cxn ang="0">
                    <a:pos x="T0" y="T1"/>
                  </a:cxn>
                  <a:cxn ang="0">
                    <a:pos x="T2" y="T3"/>
                  </a:cxn>
                  <a:cxn ang="0">
                    <a:pos x="T4" y="T5"/>
                  </a:cxn>
                  <a:cxn ang="0">
                    <a:pos x="T6" y="T7"/>
                  </a:cxn>
                  <a:cxn ang="0">
                    <a:pos x="T8" y="T9"/>
                  </a:cxn>
                  <a:cxn ang="0">
                    <a:pos x="T10" y="T11"/>
                  </a:cxn>
                </a:cxnLst>
                <a:rect l="0" t="0" r="r" b="b"/>
                <a:pathLst>
                  <a:path w="35" h="19">
                    <a:moveTo>
                      <a:pt x="31" y="0"/>
                    </a:moveTo>
                    <a:cubicBezTo>
                      <a:pt x="21" y="1"/>
                      <a:pt x="11" y="3"/>
                      <a:pt x="0" y="4"/>
                    </a:cubicBezTo>
                    <a:cubicBezTo>
                      <a:pt x="3" y="9"/>
                      <a:pt x="6" y="14"/>
                      <a:pt x="9" y="19"/>
                    </a:cubicBezTo>
                    <a:cubicBezTo>
                      <a:pt x="9" y="19"/>
                      <a:pt x="9" y="19"/>
                      <a:pt x="9" y="19"/>
                    </a:cubicBezTo>
                    <a:cubicBezTo>
                      <a:pt x="17" y="16"/>
                      <a:pt x="26" y="13"/>
                      <a:pt x="35" y="9"/>
                    </a:cubicBezTo>
                    <a:cubicBezTo>
                      <a:pt x="34" y="6"/>
                      <a:pt x="32" y="3"/>
                      <a:pt x="31"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605" name="Freeform 1693"/>
              <p:cNvSpPr/>
              <p:nvPr/>
            </p:nvSpPr>
            <p:spPr bwMode="auto">
              <a:xfrm>
                <a:off x="2741" y="3412"/>
                <a:ext cx="24" cy="8"/>
              </a:xfrm>
              <a:custGeom>
                <a:avLst/>
                <a:gdLst>
                  <a:gd name="T0" fmla="*/ 26 w 29"/>
                  <a:gd name="T1" fmla="*/ 0 h 10"/>
                  <a:gd name="T2" fmla="*/ 0 w 29"/>
                  <a:gd name="T3" fmla="*/ 10 h 10"/>
                  <a:gd name="T4" fmla="*/ 23 w 29"/>
                  <a:gd name="T5" fmla="*/ 8 h 10"/>
                  <a:gd name="T6" fmla="*/ 29 w 29"/>
                  <a:gd name="T7" fmla="*/ 7 h 10"/>
                  <a:gd name="T8" fmla="*/ 26 w 29"/>
                  <a:gd name="T9" fmla="*/ 0 h 10"/>
                </a:gdLst>
                <a:ahLst/>
                <a:cxnLst>
                  <a:cxn ang="0">
                    <a:pos x="T0" y="T1"/>
                  </a:cxn>
                  <a:cxn ang="0">
                    <a:pos x="T2" y="T3"/>
                  </a:cxn>
                  <a:cxn ang="0">
                    <a:pos x="T4" y="T5"/>
                  </a:cxn>
                  <a:cxn ang="0">
                    <a:pos x="T6" y="T7"/>
                  </a:cxn>
                  <a:cxn ang="0">
                    <a:pos x="T8" y="T9"/>
                  </a:cxn>
                </a:cxnLst>
                <a:rect l="0" t="0" r="r" b="b"/>
                <a:pathLst>
                  <a:path w="28" h="10">
                    <a:moveTo>
                      <a:pt x="26" y="0"/>
                    </a:moveTo>
                    <a:cubicBezTo>
                      <a:pt x="17" y="4"/>
                      <a:pt x="8" y="7"/>
                      <a:pt x="0" y="10"/>
                    </a:cubicBezTo>
                    <a:cubicBezTo>
                      <a:pt x="8" y="9"/>
                      <a:pt x="16" y="9"/>
                      <a:pt x="23" y="8"/>
                    </a:cubicBezTo>
                    <a:cubicBezTo>
                      <a:pt x="25" y="8"/>
                      <a:pt x="27" y="7"/>
                      <a:pt x="29" y="7"/>
                    </a:cubicBezTo>
                    <a:cubicBezTo>
                      <a:pt x="28" y="5"/>
                      <a:pt x="27" y="2"/>
                      <a:pt x="26"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606" name="Freeform 1694"/>
              <p:cNvSpPr/>
              <p:nvPr/>
            </p:nvSpPr>
            <p:spPr bwMode="auto">
              <a:xfrm>
                <a:off x="2760" y="3418"/>
                <a:ext cx="6" cy="1"/>
              </a:xfrm>
              <a:custGeom>
                <a:avLst/>
                <a:gdLst>
                  <a:gd name="T0" fmla="*/ 6 w 7"/>
                  <a:gd name="T1" fmla="*/ 0 h 1"/>
                  <a:gd name="T2" fmla="*/ 0 w 7"/>
                  <a:gd name="T3" fmla="*/ 1 h 1"/>
                  <a:gd name="T4" fmla="*/ 7 w 7"/>
                  <a:gd name="T5" fmla="*/ 0 h 1"/>
                  <a:gd name="T6" fmla="*/ 6 w 7"/>
                  <a:gd name="T7" fmla="*/ 0 h 1"/>
                </a:gdLst>
                <a:ahLst/>
                <a:cxnLst>
                  <a:cxn ang="0">
                    <a:pos x="T0" y="T1"/>
                  </a:cxn>
                  <a:cxn ang="0">
                    <a:pos x="T2" y="T3"/>
                  </a:cxn>
                  <a:cxn ang="0">
                    <a:pos x="T4" y="T5"/>
                  </a:cxn>
                  <a:cxn ang="0">
                    <a:pos x="T6" y="T7"/>
                  </a:cxn>
                </a:cxnLst>
                <a:rect l="0" t="0" r="r" b="b"/>
                <a:pathLst>
                  <a:path w="7" h="1">
                    <a:moveTo>
                      <a:pt x="6" y="0"/>
                    </a:moveTo>
                    <a:cubicBezTo>
                      <a:pt x="4" y="0"/>
                      <a:pt x="2" y="1"/>
                      <a:pt x="0" y="1"/>
                    </a:cubicBezTo>
                    <a:cubicBezTo>
                      <a:pt x="2" y="1"/>
                      <a:pt x="4" y="1"/>
                      <a:pt x="7" y="0"/>
                    </a:cubicBezTo>
                    <a:cubicBezTo>
                      <a:pt x="6" y="0"/>
                      <a:pt x="6" y="0"/>
                      <a:pt x="6" y="0"/>
                    </a:cubicBezTo>
                  </a:path>
                </a:pathLst>
              </a:custGeom>
              <a:solidFill>
                <a:srgbClr val="390209"/>
              </a:solidFill>
              <a:ln>
                <a:noFill/>
              </a:ln>
            </p:spPr>
            <p:txBody>
              <a:bodyPr vert="horz" wrap="square" lIns="91440" tIns="45720" rIns="91440" bIns="45720" numCol="1" anchor="t" anchorCtr="0" compatLnSpc="1"/>
              <a:lstStyle/>
              <a:p>
                <a:endParaRPr lang="zh-CN" altLang="en-US"/>
              </a:p>
            </p:txBody>
          </p:sp>
          <p:sp>
            <p:nvSpPr>
              <p:cNvPr id="1607" name="Freeform 1695"/>
              <p:cNvSpPr>
                <a:spLocks noEditPoints="1"/>
              </p:cNvSpPr>
              <p:nvPr/>
            </p:nvSpPr>
            <p:spPr bwMode="auto">
              <a:xfrm>
                <a:off x="2715" y="3408"/>
                <a:ext cx="22" cy="15"/>
              </a:xfrm>
              <a:custGeom>
                <a:avLst/>
                <a:gdLst>
                  <a:gd name="T0" fmla="*/ 0 w 26"/>
                  <a:gd name="T1" fmla="*/ 10 h 18"/>
                  <a:gd name="T2" fmla="*/ 0 w 26"/>
                  <a:gd name="T3" fmla="*/ 14 h 18"/>
                  <a:gd name="T4" fmla="*/ 2 w 26"/>
                  <a:gd name="T5" fmla="*/ 18 h 18"/>
                  <a:gd name="T6" fmla="*/ 4 w 26"/>
                  <a:gd name="T7" fmla="*/ 17 h 18"/>
                  <a:gd name="T8" fmla="*/ 0 w 26"/>
                  <a:gd name="T9" fmla="*/ 10 h 18"/>
                  <a:gd name="T10" fmla="*/ 18 w 26"/>
                  <a:gd name="T11" fmla="*/ 0 h 18"/>
                  <a:gd name="T12" fmla="*/ 3 w 26"/>
                  <a:gd name="T13" fmla="*/ 2 h 18"/>
                  <a:gd name="T14" fmla="*/ 2 w 26"/>
                  <a:gd name="T15" fmla="*/ 4 h 18"/>
                  <a:gd name="T16" fmla="*/ 9 w 26"/>
                  <a:gd name="T17" fmla="*/ 17 h 18"/>
                  <a:gd name="T18" fmla="*/ 26 w 26"/>
                  <a:gd name="T19" fmla="*/ 15 h 18"/>
                  <a:gd name="T20" fmla="*/ 18 w 26"/>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8">
                    <a:moveTo>
                      <a:pt x="0" y="10"/>
                    </a:moveTo>
                    <a:cubicBezTo>
                      <a:pt x="0" y="11"/>
                      <a:pt x="0" y="13"/>
                      <a:pt x="0" y="14"/>
                    </a:cubicBezTo>
                    <a:cubicBezTo>
                      <a:pt x="0" y="15"/>
                      <a:pt x="1" y="16"/>
                      <a:pt x="2" y="18"/>
                    </a:cubicBezTo>
                    <a:cubicBezTo>
                      <a:pt x="2" y="18"/>
                      <a:pt x="3" y="18"/>
                      <a:pt x="4" y="17"/>
                    </a:cubicBezTo>
                    <a:cubicBezTo>
                      <a:pt x="3" y="15"/>
                      <a:pt x="1" y="13"/>
                      <a:pt x="0" y="10"/>
                    </a:cubicBezTo>
                    <a:moveTo>
                      <a:pt x="18" y="0"/>
                    </a:moveTo>
                    <a:cubicBezTo>
                      <a:pt x="13" y="1"/>
                      <a:pt x="8" y="2"/>
                      <a:pt x="3" y="2"/>
                    </a:cubicBezTo>
                    <a:cubicBezTo>
                      <a:pt x="3" y="3"/>
                      <a:pt x="2" y="3"/>
                      <a:pt x="2" y="4"/>
                    </a:cubicBezTo>
                    <a:cubicBezTo>
                      <a:pt x="4" y="9"/>
                      <a:pt x="6" y="13"/>
                      <a:pt x="9" y="17"/>
                    </a:cubicBezTo>
                    <a:cubicBezTo>
                      <a:pt x="14" y="17"/>
                      <a:pt x="20" y="16"/>
                      <a:pt x="26" y="15"/>
                    </a:cubicBezTo>
                    <a:cubicBezTo>
                      <a:pt x="23" y="11"/>
                      <a:pt x="21" y="6"/>
                      <a:pt x="18"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608" name="Freeform 1696"/>
              <p:cNvSpPr>
                <a:spLocks noEditPoints="1"/>
              </p:cNvSpPr>
              <p:nvPr/>
            </p:nvSpPr>
            <p:spPr bwMode="auto">
              <a:xfrm>
                <a:off x="2743" y="3419"/>
                <a:ext cx="59" cy="7"/>
              </a:xfrm>
              <a:custGeom>
                <a:avLst/>
                <a:gdLst>
                  <a:gd name="T0" fmla="*/ 30 w 71"/>
                  <a:gd name="T1" fmla="*/ 3 h 8"/>
                  <a:gd name="T2" fmla="*/ 0 w 71"/>
                  <a:gd name="T3" fmla="*/ 5 h 8"/>
                  <a:gd name="T4" fmla="*/ 2 w 71"/>
                  <a:gd name="T5" fmla="*/ 8 h 8"/>
                  <a:gd name="T6" fmla="*/ 31 w 71"/>
                  <a:gd name="T7" fmla="*/ 5 h 8"/>
                  <a:gd name="T8" fmla="*/ 30 w 71"/>
                  <a:gd name="T9" fmla="*/ 3 h 8"/>
                  <a:gd name="T10" fmla="*/ 68 w 71"/>
                  <a:gd name="T11" fmla="*/ 0 h 8"/>
                  <a:gd name="T12" fmla="*/ 34 w 71"/>
                  <a:gd name="T13" fmla="*/ 3 h 8"/>
                  <a:gd name="T14" fmla="*/ 35 w 71"/>
                  <a:gd name="T15" fmla="*/ 4 h 8"/>
                  <a:gd name="T16" fmla="*/ 59 w 71"/>
                  <a:gd name="T17" fmla="*/ 3 h 8"/>
                  <a:gd name="T18" fmla="*/ 71 w 71"/>
                  <a:gd name="T19" fmla="*/ 3 h 8"/>
                  <a:gd name="T20" fmla="*/ 68 w 71"/>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8">
                    <a:moveTo>
                      <a:pt x="30" y="3"/>
                    </a:moveTo>
                    <a:cubicBezTo>
                      <a:pt x="20" y="4"/>
                      <a:pt x="10" y="5"/>
                      <a:pt x="0" y="5"/>
                    </a:cubicBezTo>
                    <a:cubicBezTo>
                      <a:pt x="1" y="6"/>
                      <a:pt x="1" y="7"/>
                      <a:pt x="2" y="8"/>
                    </a:cubicBezTo>
                    <a:cubicBezTo>
                      <a:pt x="12" y="7"/>
                      <a:pt x="22" y="5"/>
                      <a:pt x="31" y="5"/>
                    </a:cubicBezTo>
                    <a:cubicBezTo>
                      <a:pt x="30" y="4"/>
                      <a:pt x="30" y="4"/>
                      <a:pt x="30" y="3"/>
                    </a:cubicBezTo>
                    <a:moveTo>
                      <a:pt x="68" y="0"/>
                    </a:moveTo>
                    <a:cubicBezTo>
                      <a:pt x="57" y="1"/>
                      <a:pt x="46" y="2"/>
                      <a:pt x="34" y="3"/>
                    </a:cubicBezTo>
                    <a:cubicBezTo>
                      <a:pt x="34" y="3"/>
                      <a:pt x="34" y="4"/>
                      <a:pt x="35" y="4"/>
                    </a:cubicBezTo>
                    <a:cubicBezTo>
                      <a:pt x="43" y="3"/>
                      <a:pt x="51" y="3"/>
                      <a:pt x="59" y="3"/>
                    </a:cubicBezTo>
                    <a:cubicBezTo>
                      <a:pt x="63" y="3"/>
                      <a:pt x="67" y="3"/>
                      <a:pt x="71" y="3"/>
                    </a:cubicBezTo>
                    <a:cubicBezTo>
                      <a:pt x="70" y="2"/>
                      <a:pt x="69" y="1"/>
                      <a:pt x="68" y="0"/>
                    </a:cubicBezTo>
                  </a:path>
                </a:pathLst>
              </a:custGeom>
              <a:solidFill>
                <a:srgbClr val="390209"/>
              </a:solidFill>
              <a:ln>
                <a:noFill/>
              </a:ln>
            </p:spPr>
            <p:txBody>
              <a:bodyPr vert="horz" wrap="square" lIns="91440" tIns="45720" rIns="91440" bIns="45720" numCol="1" anchor="t" anchorCtr="0" compatLnSpc="1"/>
              <a:lstStyle/>
              <a:p>
                <a:endParaRPr lang="zh-CN" altLang="en-US"/>
              </a:p>
            </p:txBody>
          </p:sp>
          <p:sp>
            <p:nvSpPr>
              <p:cNvPr id="1609" name="Freeform 1697"/>
              <p:cNvSpPr/>
              <p:nvPr/>
            </p:nvSpPr>
            <p:spPr bwMode="auto">
              <a:xfrm>
                <a:off x="2724" y="3425"/>
                <a:ext cx="4" cy="1"/>
              </a:xfrm>
              <a:custGeom>
                <a:avLst/>
                <a:gdLst>
                  <a:gd name="T0" fmla="*/ 5 w 5"/>
                  <a:gd name="T1" fmla="*/ 0 h 1"/>
                  <a:gd name="T2" fmla="*/ 0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0"/>
                    </a:cubicBezTo>
                    <a:cubicBezTo>
                      <a:pt x="0" y="0"/>
                      <a:pt x="0" y="1"/>
                      <a:pt x="0" y="1"/>
                    </a:cubicBezTo>
                    <a:cubicBezTo>
                      <a:pt x="2" y="1"/>
                      <a:pt x="4" y="0"/>
                      <a:pt x="5"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610" name="Freeform 1698"/>
              <p:cNvSpPr/>
              <p:nvPr/>
            </p:nvSpPr>
            <p:spPr bwMode="auto">
              <a:xfrm>
                <a:off x="2724" y="3424"/>
                <a:ext cx="14" cy="4"/>
              </a:xfrm>
              <a:custGeom>
                <a:avLst/>
                <a:gdLst>
                  <a:gd name="T0" fmla="*/ 17 w 17"/>
                  <a:gd name="T1" fmla="*/ 0 h 4"/>
                  <a:gd name="T2" fmla="*/ 5 w 17"/>
                  <a:gd name="T3" fmla="*/ 1 h 4"/>
                  <a:gd name="T4" fmla="*/ 0 w 17"/>
                  <a:gd name="T5" fmla="*/ 2 h 4"/>
                  <a:gd name="T6" fmla="*/ 1 w 17"/>
                  <a:gd name="T7" fmla="*/ 4 h 4"/>
                  <a:gd name="T8" fmla="*/ 17 w 17"/>
                  <a:gd name="T9" fmla="*/ 0 h 4"/>
                </a:gdLst>
                <a:ahLst/>
                <a:cxnLst>
                  <a:cxn ang="0">
                    <a:pos x="T0" y="T1"/>
                  </a:cxn>
                  <a:cxn ang="0">
                    <a:pos x="T2" y="T3"/>
                  </a:cxn>
                  <a:cxn ang="0">
                    <a:pos x="T4" y="T5"/>
                  </a:cxn>
                  <a:cxn ang="0">
                    <a:pos x="T6" y="T7"/>
                  </a:cxn>
                  <a:cxn ang="0">
                    <a:pos x="T8" y="T9"/>
                  </a:cxn>
                </a:cxnLst>
                <a:rect l="0" t="0" r="r" b="b"/>
                <a:pathLst>
                  <a:path w="17" h="4">
                    <a:moveTo>
                      <a:pt x="17" y="0"/>
                    </a:moveTo>
                    <a:cubicBezTo>
                      <a:pt x="13" y="0"/>
                      <a:pt x="9" y="0"/>
                      <a:pt x="5" y="1"/>
                    </a:cubicBezTo>
                    <a:cubicBezTo>
                      <a:pt x="4" y="1"/>
                      <a:pt x="2" y="2"/>
                      <a:pt x="0" y="2"/>
                    </a:cubicBezTo>
                    <a:cubicBezTo>
                      <a:pt x="1" y="3"/>
                      <a:pt x="1" y="3"/>
                      <a:pt x="1" y="4"/>
                    </a:cubicBezTo>
                    <a:cubicBezTo>
                      <a:pt x="6" y="2"/>
                      <a:pt x="11" y="1"/>
                      <a:pt x="17"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611" name="Freeform 1699"/>
              <p:cNvSpPr/>
              <p:nvPr/>
            </p:nvSpPr>
            <p:spPr bwMode="auto">
              <a:xfrm>
                <a:off x="2725" y="3424"/>
                <a:ext cx="15" cy="5"/>
              </a:xfrm>
              <a:custGeom>
                <a:avLst/>
                <a:gdLst>
                  <a:gd name="T0" fmla="*/ 16 w 18"/>
                  <a:gd name="T1" fmla="*/ 0 h 5"/>
                  <a:gd name="T2" fmla="*/ 16 w 18"/>
                  <a:gd name="T3" fmla="*/ 0 h 5"/>
                  <a:gd name="T4" fmla="*/ 0 w 18"/>
                  <a:gd name="T5" fmla="*/ 4 h 5"/>
                  <a:gd name="T6" fmla="*/ 1 w 18"/>
                  <a:gd name="T7" fmla="*/ 5 h 5"/>
                  <a:gd name="T8" fmla="*/ 9 w 18"/>
                  <a:gd name="T9" fmla="*/ 4 h 5"/>
                  <a:gd name="T10" fmla="*/ 18 w 18"/>
                  <a:gd name="T11" fmla="*/ 3 h 5"/>
                  <a:gd name="T12" fmla="*/ 16 w 1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6" y="0"/>
                    </a:moveTo>
                    <a:cubicBezTo>
                      <a:pt x="16" y="0"/>
                      <a:pt x="16" y="0"/>
                      <a:pt x="16" y="0"/>
                    </a:cubicBezTo>
                    <a:cubicBezTo>
                      <a:pt x="10" y="1"/>
                      <a:pt x="5" y="2"/>
                      <a:pt x="0" y="4"/>
                    </a:cubicBezTo>
                    <a:cubicBezTo>
                      <a:pt x="1" y="4"/>
                      <a:pt x="1" y="5"/>
                      <a:pt x="1" y="5"/>
                    </a:cubicBezTo>
                    <a:cubicBezTo>
                      <a:pt x="3" y="5"/>
                      <a:pt x="6" y="4"/>
                      <a:pt x="9" y="4"/>
                    </a:cubicBezTo>
                    <a:cubicBezTo>
                      <a:pt x="12" y="3"/>
                      <a:pt x="15" y="3"/>
                      <a:pt x="18" y="3"/>
                    </a:cubicBezTo>
                    <a:cubicBezTo>
                      <a:pt x="17" y="2"/>
                      <a:pt x="17" y="1"/>
                      <a:pt x="16" y="0"/>
                    </a:cubicBezTo>
                  </a:path>
                </a:pathLst>
              </a:custGeom>
              <a:solidFill>
                <a:srgbClr val="390209"/>
              </a:solidFill>
              <a:ln>
                <a:noFill/>
              </a:ln>
            </p:spPr>
            <p:txBody>
              <a:bodyPr vert="horz" wrap="square" lIns="91440" tIns="45720" rIns="91440" bIns="45720" numCol="1" anchor="t" anchorCtr="0" compatLnSpc="1"/>
              <a:lstStyle/>
              <a:p>
                <a:endParaRPr lang="zh-CN" altLang="en-US"/>
              </a:p>
            </p:txBody>
          </p:sp>
          <p:sp>
            <p:nvSpPr>
              <p:cNvPr id="1612" name="Freeform 1700"/>
              <p:cNvSpPr/>
              <p:nvPr/>
            </p:nvSpPr>
            <p:spPr bwMode="auto">
              <a:xfrm>
                <a:off x="2719" y="3425"/>
                <a:ext cx="3" cy="3"/>
              </a:xfrm>
              <a:custGeom>
                <a:avLst/>
                <a:gdLst>
                  <a:gd name="T0" fmla="*/ 2 w 3"/>
                  <a:gd name="T1" fmla="*/ 0 h 3"/>
                  <a:gd name="T2" fmla="*/ 0 w 3"/>
                  <a:gd name="T3" fmla="*/ 0 h 3"/>
                  <a:gd name="T4" fmla="*/ 3 w 3"/>
                  <a:gd name="T5" fmla="*/ 3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1" y="0"/>
                      <a:pt x="1" y="0"/>
                      <a:pt x="0" y="0"/>
                    </a:cubicBezTo>
                    <a:cubicBezTo>
                      <a:pt x="1" y="1"/>
                      <a:pt x="2" y="2"/>
                      <a:pt x="3" y="3"/>
                    </a:cubicBezTo>
                    <a:cubicBezTo>
                      <a:pt x="3" y="3"/>
                      <a:pt x="3" y="3"/>
                      <a:pt x="3" y="3"/>
                    </a:cubicBezTo>
                    <a:cubicBezTo>
                      <a:pt x="3" y="2"/>
                      <a:pt x="2" y="1"/>
                      <a:pt x="2" y="0"/>
                    </a:cubicBezTo>
                  </a:path>
                </a:pathLst>
              </a:custGeom>
              <a:solidFill>
                <a:srgbClr val="871D2F"/>
              </a:solidFill>
              <a:ln>
                <a:noFill/>
              </a:ln>
            </p:spPr>
            <p:txBody>
              <a:bodyPr vert="horz" wrap="square" lIns="91440" tIns="45720" rIns="91440" bIns="45720" numCol="1" anchor="t" anchorCtr="0" compatLnSpc="1"/>
              <a:lstStyle/>
              <a:p>
                <a:endParaRPr lang="zh-CN" altLang="en-US"/>
              </a:p>
            </p:txBody>
          </p:sp>
          <p:sp>
            <p:nvSpPr>
              <p:cNvPr id="1613" name="Freeform 1701"/>
              <p:cNvSpPr/>
              <p:nvPr/>
            </p:nvSpPr>
            <p:spPr bwMode="auto">
              <a:xfrm>
                <a:off x="2722" y="3428"/>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path>
                </a:pathLst>
              </a:custGeom>
              <a:solidFill>
                <a:srgbClr val="6A060E"/>
              </a:solidFill>
              <a:ln>
                <a:noFill/>
              </a:ln>
            </p:spPr>
            <p:txBody>
              <a:bodyPr vert="horz" wrap="square" lIns="91440" tIns="45720" rIns="91440" bIns="45720" numCol="1" anchor="t" anchorCtr="0" compatLnSpc="1"/>
              <a:lstStyle/>
              <a:p>
                <a:endParaRPr lang="zh-CN" altLang="en-US"/>
              </a:p>
            </p:txBody>
          </p:sp>
          <p:sp>
            <p:nvSpPr>
              <p:cNvPr id="1614" name="Freeform 1702"/>
              <p:cNvSpPr/>
              <p:nvPr/>
            </p:nvSpPr>
            <p:spPr bwMode="auto">
              <a:xfrm>
                <a:off x="2813" y="3426"/>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1" y="0"/>
                      <a:pt x="1" y="0"/>
                      <a:pt x="0" y="0"/>
                    </a:cubicBezTo>
                    <a:cubicBezTo>
                      <a:pt x="1" y="0"/>
                      <a:pt x="1" y="0"/>
                      <a:pt x="2" y="0"/>
                    </a:cubicBezTo>
                    <a:cubicBezTo>
                      <a:pt x="2" y="0"/>
                      <a:pt x="2" y="0"/>
                      <a:pt x="2" y="0"/>
                    </a:cubicBezTo>
                  </a:path>
                </a:pathLst>
              </a:custGeom>
              <a:solidFill>
                <a:srgbClr val="4A1220"/>
              </a:solidFill>
              <a:ln>
                <a:noFill/>
              </a:ln>
            </p:spPr>
            <p:txBody>
              <a:bodyPr vert="horz" wrap="square" lIns="91440" tIns="45720" rIns="91440" bIns="45720" numCol="1" anchor="t" anchorCtr="0" compatLnSpc="1"/>
              <a:lstStyle/>
              <a:p>
                <a:endParaRPr lang="zh-CN" altLang="en-US"/>
              </a:p>
            </p:txBody>
          </p:sp>
          <p:sp>
            <p:nvSpPr>
              <p:cNvPr id="1615" name="Freeform 1703"/>
              <p:cNvSpPr>
                <a:spLocks noEditPoints="1"/>
              </p:cNvSpPr>
              <p:nvPr/>
            </p:nvSpPr>
            <p:spPr bwMode="auto">
              <a:xfrm>
                <a:off x="2726" y="3425"/>
                <a:ext cx="90" cy="14"/>
              </a:xfrm>
              <a:custGeom>
                <a:avLst/>
                <a:gdLst>
                  <a:gd name="T0" fmla="*/ 58 w 108"/>
                  <a:gd name="T1" fmla="*/ 9 h 16"/>
                  <a:gd name="T2" fmla="*/ 36 w 108"/>
                  <a:gd name="T3" fmla="*/ 10 h 16"/>
                  <a:gd name="T4" fmla="*/ 28 w 108"/>
                  <a:gd name="T5" fmla="*/ 9 h 16"/>
                  <a:gd name="T6" fmla="*/ 31 w 108"/>
                  <a:gd name="T7" fmla="*/ 13 h 16"/>
                  <a:gd name="T8" fmla="*/ 59 w 108"/>
                  <a:gd name="T9" fmla="*/ 9 h 16"/>
                  <a:gd name="T10" fmla="*/ 58 w 108"/>
                  <a:gd name="T11" fmla="*/ 9 h 16"/>
                  <a:gd name="T12" fmla="*/ 0 w 108"/>
                  <a:gd name="T13" fmla="*/ 5 h 16"/>
                  <a:gd name="T14" fmla="*/ 8 w 108"/>
                  <a:gd name="T15" fmla="*/ 16 h 16"/>
                  <a:gd name="T16" fmla="*/ 26 w 108"/>
                  <a:gd name="T17" fmla="*/ 14 h 16"/>
                  <a:gd name="T18" fmla="*/ 22 w 108"/>
                  <a:gd name="T19" fmla="*/ 9 h 16"/>
                  <a:gd name="T20" fmla="*/ 0 w 108"/>
                  <a:gd name="T21" fmla="*/ 5 h 16"/>
                  <a:gd name="T22" fmla="*/ 97 w 108"/>
                  <a:gd name="T23" fmla="*/ 2 h 16"/>
                  <a:gd name="T24" fmla="*/ 60 w 108"/>
                  <a:gd name="T25" fmla="*/ 8 h 16"/>
                  <a:gd name="T26" fmla="*/ 60 w 108"/>
                  <a:gd name="T27" fmla="*/ 9 h 16"/>
                  <a:gd name="T28" fmla="*/ 97 w 108"/>
                  <a:gd name="T29" fmla="*/ 3 h 16"/>
                  <a:gd name="T30" fmla="*/ 97 w 108"/>
                  <a:gd name="T31" fmla="*/ 2 h 16"/>
                  <a:gd name="T32" fmla="*/ 108 w 108"/>
                  <a:gd name="T33" fmla="*/ 0 h 16"/>
                  <a:gd name="T34" fmla="*/ 98 w 108"/>
                  <a:gd name="T35" fmla="*/ 2 h 16"/>
                  <a:gd name="T36" fmla="*/ 99 w 108"/>
                  <a:gd name="T37" fmla="*/ 3 h 16"/>
                  <a:gd name="T38" fmla="*/ 105 w 108"/>
                  <a:gd name="T39" fmla="*/ 1 h 16"/>
                  <a:gd name="T40" fmla="*/ 107 w 108"/>
                  <a:gd name="T41" fmla="*/ 1 h 16"/>
                  <a:gd name="T42" fmla="*/ 108 w 108"/>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6">
                    <a:moveTo>
                      <a:pt x="58" y="9"/>
                    </a:moveTo>
                    <a:cubicBezTo>
                      <a:pt x="50" y="9"/>
                      <a:pt x="43" y="10"/>
                      <a:pt x="36" y="10"/>
                    </a:cubicBezTo>
                    <a:cubicBezTo>
                      <a:pt x="33" y="10"/>
                      <a:pt x="30" y="10"/>
                      <a:pt x="28" y="9"/>
                    </a:cubicBezTo>
                    <a:cubicBezTo>
                      <a:pt x="29" y="11"/>
                      <a:pt x="30" y="12"/>
                      <a:pt x="31" y="13"/>
                    </a:cubicBezTo>
                    <a:cubicBezTo>
                      <a:pt x="40" y="12"/>
                      <a:pt x="50" y="11"/>
                      <a:pt x="59" y="9"/>
                    </a:cubicBezTo>
                    <a:cubicBezTo>
                      <a:pt x="59" y="9"/>
                      <a:pt x="58" y="9"/>
                      <a:pt x="58" y="9"/>
                    </a:cubicBezTo>
                    <a:moveTo>
                      <a:pt x="0" y="5"/>
                    </a:moveTo>
                    <a:cubicBezTo>
                      <a:pt x="3" y="9"/>
                      <a:pt x="6" y="13"/>
                      <a:pt x="8" y="16"/>
                    </a:cubicBezTo>
                    <a:cubicBezTo>
                      <a:pt x="14" y="16"/>
                      <a:pt x="20" y="15"/>
                      <a:pt x="26" y="14"/>
                    </a:cubicBezTo>
                    <a:cubicBezTo>
                      <a:pt x="25" y="13"/>
                      <a:pt x="24" y="11"/>
                      <a:pt x="22" y="9"/>
                    </a:cubicBezTo>
                    <a:cubicBezTo>
                      <a:pt x="13" y="8"/>
                      <a:pt x="6" y="7"/>
                      <a:pt x="0" y="5"/>
                    </a:cubicBezTo>
                    <a:moveTo>
                      <a:pt x="97" y="2"/>
                    </a:moveTo>
                    <a:cubicBezTo>
                      <a:pt x="84" y="5"/>
                      <a:pt x="71" y="7"/>
                      <a:pt x="60" y="8"/>
                    </a:cubicBezTo>
                    <a:cubicBezTo>
                      <a:pt x="60" y="9"/>
                      <a:pt x="60" y="9"/>
                      <a:pt x="60" y="9"/>
                    </a:cubicBezTo>
                    <a:cubicBezTo>
                      <a:pt x="72" y="7"/>
                      <a:pt x="85" y="5"/>
                      <a:pt x="97" y="3"/>
                    </a:cubicBezTo>
                    <a:cubicBezTo>
                      <a:pt x="97" y="3"/>
                      <a:pt x="97" y="3"/>
                      <a:pt x="97" y="2"/>
                    </a:cubicBezTo>
                    <a:moveTo>
                      <a:pt x="108" y="0"/>
                    </a:moveTo>
                    <a:cubicBezTo>
                      <a:pt x="104" y="1"/>
                      <a:pt x="101" y="1"/>
                      <a:pt x="98" y="2"/>
                    </a:cubicBezTo>
                    <a:cubicBezTo>
                      <a:pt x="98" y="2"/>
                      <a:pt x="98" y="2"/>
                      <a:pt x="99" y="3"/>
                    </a:cubicBezTo>
                    <a:cubicBezTo>
                      <a:pt x="101" y="2"/>
                      <a:pt x="103" y="2"/>
                      <a:pt x="105" y="1"/>
                    </a:cubicBezTo>
                    <a:cubicBezTo>
                      <a:pt x="106" y="1"/>
                      <a:pt x="106" y="1"/>
                      <a:pt x="107" y="1"/>
                    </a:cubicBezTo>
                    <a:cubicBezTo>
                      <a:pt x="107" y="0"/>
                      <a:pt x="108" y="0"/>
                      <a:pt x="108" y="0"/>
                    </a:cubicBezTo>
                  </a:path>
                </a:pathLst>
              </a:custGeom>
              <a:solidFill>
                <a:srgbClr val="390209"/>
              </a:solidFill>
              <a:ln>
                <a:noFill/>
              </a:ln>
            </p:spPr>
            <p:txBody>
              <a:bodyPr vert="horz" wrap="square" lIns="91440" tIns="45720" rIns="91440" bIns="45720" numCol="1" anchor="t" anchorCtr="0" compatLnSpc="1"/>
              <a:lstStyle/>
              <a:p>
                <a:endParaRPr lang="zh-CN" altLang="en-US"/>
              </a:p>
            </p:txBody>
          </p:sp>
          <p:sp>
            <p:nvSpPr>
              <p:cNvPr id="1616" name="Freeform 1704"/>
              <p:cNvSpPr/>
              <p:nvPr/>
            </p:nvSpPr>
            <p:spPr bwMode="auto">
              <a:xfrm>
                <a:off x="2702" y="3431"/>
                <a:ext cx="10" cy="4"/>
              </a:xfrm>
              <a:custGeom>
                <a:avLst/>
                <a:gdLst>
                  <a:gd name="T0" fmla="*/ 12 w 12"/>
                  <a:gd name="T1" fmla="*/ 0 h 5"/>
                  <a:gd name="T2" fmla="*/ 0 w 12"/>
                  <a:gd name="T3" fmla="*/ 3 h 5"/>
                  <a:gd name="T4" fmla="*/ 2 w 12"/>
                  <a:gd name="T5" fmla="*/ 5 h 5"/>
                  <a:gd name="T6" fmla="*/ 12 w 12"/>
                  <a:gd name="T7" fmla="*/ 0 h 5"/>
                </a:gdLst>
                <a:ahLst/>
                <a:cxnLst>
                  <a:cxn ang="0">
                    <a:pos x="T0" y="T1"/>
                  </a:cxn>
                  <a:cxn ang="0">
                    <a:pos x="T2" y="T3"/>
                  </a:cxn>
                  <a:cxn ang="0">
                    <a:pos x="T4" y="T5"/>
                  </a:cxn>
                  <a:cxn ang="0">
                    <a:pos x="T6" y="T7"/>
                  </a:cxn>
                </a:cxnLst>
                <a:rect l="0" t="0" r="r" b="b"/>
                <a:pathLst>
                  <a:path w="12" h="5">
                    <a:moveTo>
                      <a:pt x="12" y="0"/>
                    </a:moveTo>
                    <a:cubicBezTo>
                      <a:pt x="8" y="1"/>
                      <a:pt x="4" y="2"/>
                      <a:pt x="0" y="3"/>
                    </a:cubicBezTo>
                    <a:cubicBezTo>
                      <a:pt x="1" y="4"/>
                      <a:pt x="1" y="4"/>
                      <a:pt x="2" y="5"/>
                    </a:cubicBezTo>
                    <a:cubicBezTo>
                      <a:pt x="5" y="4"/>
                      <a:pt x="8" y="2"/>
                      <a:pt x="12" y="0"/>
                    </a:cubicBezTo>
                  </a:path>
                </a:pathLst>
              </a:custGeom>
              <a:solidFill>
                <a:srgbClr val="4A1220"/>
              </a:solidFill>
              <a:ln>
                <a:noFill/>
              </a:ln>
            </p:spPr>
            <p:txBody>
              <a:bodyPr vert="horz" wrap="square" lIns="91440" tIns="45720" rIns="91440" bIns="45720" numCol="1" anchor="t" anchorCtr="0" compatLnSpc="1"/>
              <a:lstStyle/>
              <a:p>
                <a:endParaRPr lang="zh-CN" altLang="en-US"/>
              </a:p>
            </p:txBody>
          </p:sp>
          <p:sp>
            <p:nvSpPr>
              <p:cNvPr id="1617" name="Freeform 1705"/>
              <p:cNvSpPr/>
              <p:nvPr/>
            </p:nvSpPr>
            <p:spPr bwMode="auto">
              <a:xfrm>
                <a:off x="2704" y="3429"/>
                <a:ext cx="28" cy="13"/>
              </a:xfrm>
              <a:custGeom>
                <a:avLst/>
                <a:gdLst>
                  <a:gd name="T0" fmla="*/ 24 w 34"/>
                  <a:gd name="T1" fmla="*/ 0 h 15"/>
                  <a:gd name="T2" fmla="*/ 10 w 34"/>
                  <a:gd name="T3" fmla="*/ 2 h 15"/>
                  <a:gd name="T4" fmla="*/ 0 w 34"/>
                  <a:gd name="T5" fmla="*/ 7 h 15"/>
                  <a:gd name="T6" fmla="*/ 6 w 34"/>
                  <a:gd name="T7" fmla="*/ 15 h 15"/>
                  <a:gd name="T8" fmla="*/ 34 w 34"/>
                  <a:gd name="T9" fmla="*/ 12 h 15"/>
                  <a:gd name="T10" fmla="*/ 24 w 34"/>
                  <a:gd name="T11" fmla="*/ 0 h 15"/>
                </a:gdLst>
                <a:ahLst/>
                <a:cxnLst>
                  <a:cxn ang="0">
                    <a:pos x="T0" y="T1"/>
                  </a:cxn>
                  <a:cxn ang="0">
                    <a:pos x="T2" y="T3"/>
                  </a:cxn>
                  <a:cxn ang="0">
                    <a:pos x="T4" y="T5"/>
                  </a:cxn>
                  <a:cxn ang="0">
                    <a:pos x="T6" y="T7"/>
                  </a:cxn>
                  <a:cxn ang="0">
                    <a:pos x="T8" y="T9"/>
                  </a:cxn>
                  <a:cxn ang="0">
                    <a:pos x="T10" y="T11"/>
                  </a:cxn>
                </a:cxnLst>
                <a:rect l="0" t="0" r="r" b="b"/>
                <a:pathLst>
                  <a:path w="34" h="15">
                    <a:moveTo>
                      <a:pt x="24" y="0"/>
                    </a:moveTo>
                    <a:cubicBezTo>
                      <a:pt x="19" y="0"/>
                      <a:pt x="15" y="1"/>
                      <a:pt x="10" y="2"/>
                    </a:cubicBezTo>
                    <a:cubicBezTo>
                      <a:pt x="6" y="4"/>
                      <a:pt x="3" y="6"/>
                      <a:pt x="0" y="7"/>
                    </a:cubicBezTo>
                    <a:cubicBezTo>
                      <a:pt x="2" y="10"/>
                      <a:pt x="4" y="12"/>
                      <a:pt x="6" y="15"/>
                    </a:cubicBezTo>
                    <a:cubicBezTo>
                      <a:pt x="15" y="14"/>
                      <a:pt x="24" y="13"/>
                      <a:pt x="34" y="12"/>
                    </a:cubicBezTo>
                    <a:cubicBezTo>
                      <a:pt x="31" y="8"/>
                      <a:pt x="27" y="4"/>
                      <a:pt x="24" y="0"/>
                    </a:cubicBezTo>
                  </a:path>
                </a:pathLst>
              </a:custGeom>
              <a:solidFill>
                <a:srgbClr val="390209"/>
              </a:solidFill>
              <a:ln>
                <a:noFill/>
              </a:ln>
            </p:spPr>
            <p:txBody>
              <a:bodyPr vert="horz" wrap="square" lIns="91440" tIns="45720" rIns="91440" bIns="45720" numCol="1" anchor="t" anchorCtr="0" compatLnSpc="1"/>
              <a:lstStyle/>
              <a:p>
                <a:endParaRPr lang="zh-CN" altLang="en-US"/>
              </a:p>
            </p:txBody>
          </p:sp>
          <p:sp>
            <p:nvSpPr>
              <p:cNvPr id="1618" name="Freeform 1706"/>
              <p:cNvSpPr>
                <a:spLocks noEditPoints="1"/>
              </p:cNvSpPr>
              <p:nvPr/>
            </p:nvSpPr>
            <p:spPr bwMode="auto">
              <a:xfrm>
                <a:off x="2649" y="3451"/>
                <a:ext cx="147" cy="11"/>
              </a:xfrm>
              <a:custGeom>
                <a:avLst/>
                <a:gdLst>
                  <a:gd name="T0" fmla="*/ 53 w 177"/>
                  <a:gd name="T1" fmla="*/ 3 h 13"/>
                  <a:gd name="T2" fmla="*/ 23 w 177"/>
                  <a:gd name="T3" fmla="*/ 6 h 13"/>
                  <a:gd name="T4" fmla="*/ 24 w 177"/>
                  <a:gd name="T5" fmla="*/ 7 h 13"/>
                  <a:gd name="T6" fmla="*/ 21 w 177"/>
                  <a:gd name="T7" fmla="*/ 6 h 13"/>
                  <a:gd name="T8" fmla="*/ 6 w 177"/>
                  <a:gd name="T9" fmla="*/ 8 h 13"/>
                  <a:gd name="T10" fmla="*/ 0 w 177"/>
                  <a:gd name="T11" fmla="*/ 13 h 13"/>
                  <a:gd name="T12" fmla="*/ 57 w 177"/>
                  <a:gd name="T13" fmla="*/ 5 h 13"/>
                  <a:gd name="T14" fmla="*/ 53 w 177"/>
                  <a:gd name="T15" fmla="*/ 3 h 13"/>
                  <a:gd name="T16" fmla="*/ 177 w 177"/>
                  <a:gd name="T17" fmla="*/ 0 h 13"/>
                  <a:gd name="T18" fmla="*/ 173 w 177"/>
                  <a:gd name="T19" fmla="*/ 1 h 13"/>
                  <a:gd name="T20" fmla="*/ 174 w 177"/>
                  <a:gd name="T21" fmla="*/ 1 h 13"/>
                  <a:gd name="T22" fmla="*/ 177 w 177"/>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7" h="13">
                    <a:moveTo>
                      <a:pt x="53" y="3"/>
                    </a:moveTo>
                    <a:cubicBezTo>
                      <a:pt x="43" y="4"/>
                      <a:pt x="33" y="5"/>
                      <a:pt x="23" y="6"/>
                    </a:cubicBezTo>
                    <a:cubicBezTo>
                      <a:pt x="24" y="7"/>
                      <a:pt x="24" y="7"/>
                      <a:pt x="24" y="7"/>
                    </a:cubicBezTo>
                    <a:cubicBezTo>
                      <a:pt x="23" y="7"/>
                      <a:pt x="22" y="7"/>
                      <a:pt x="21" y="6"/>
                    </a:cubicBezTo>
                    <a:cubicBezTo>
                      <a:pt x="16" y="7"/>
                      <a:pt x="11" y="7"/>
                      <a:pt x="6" y="8"/>
                    </a:cubicBezTo>
                    <a:cubicBezTo>
                      <a:pt x="4" y="9"/>
                      <a:pt x="2" y="11"/>
                      <a:pt x="0" y="13"/>
                    </a:cubicBezTo>
                    <a:cubicBezTo>
                      <a:pt x="19" y="8"/>
                      <a:pt x="38" y="6"/>
                      <a:pt x="57" y="5"/>
                    </a:cubicBezTo>
                    <a:cubicBezTo>
                      <a:pt x="56" y="4"/>
                      <a:pt x="54" y="4"/>
                      <a:pt x="53" y="3"/>
                    </a:cubicBezTo>
                    <a:moveTo>
                      <a:pt x="177" y="0"/>
                    </a:moveTo>
                    <a:cubicBezTo>
                      <a:pt x="176" y="0"/>
                      <a:pt x="174" y="0"/>
                      <a:pt x="173" y="1"/>
                    </a:cubicBezTo>
                    <a:cubicBezTo>
                      <a:pt x="173" y="1"/>
                      <a:pt x="174" y="1"/>
                      <a:pt x="174" y="1"/>
                    </a:cubicBezTo>
                    <a:cubicBezTo>
                      <a:pt x="175" y="0"/>
                      <a:pt x="176" y="0"/>
                      <a:pt x="177" y="0"/>
                    </a:cubicBezTo>
                  </a:path>
                </a:pathLst>
              </a:custGeom>
              <a:solidFill>
                <a:srgbClr val="5F5866"/>
              </a:solidFill>
              <a:ln>
                <a:noFill/>
              </a:ln>
            </p:spPr>
            <p:txBody>
              <a:bodyPr vert="horz" wrap="square" lIns="91440" tIns="45720" rIns="91440" bIns="45720" numCol="1" anchor="t" anchorCtr="0" compatLnSpc="1"/>
              <a:lstStyle/>
              <a:p>
                <a:endParaRPr lang="zh-CN" altLang="en-US"/>
              </a:p>
            </p:txBody>
          </p:sp>
          <p:sp>
            <p:nvSpPr>
              <p:cNvPr id="1619" name="Freeform 1707"/>
              <p:cNvSpPr>
                <a:spLocks noEditPoints="1"/>
              </p:cNvSpPr>
              <p:nvPr/>
            </p:nvSpPr>
            <p:spPr bwMode="auto">
              <a:xfrm>
                <a:off x="2693" y="3438"/>
                <a:ext cx="115" cy="17"/>
              </a:xfrm>
              <a:custGeom>
                <a:avLst/>
                <a:gdLst>
                  <a:gd name="T0" fmla="*/ 10 w 139"/>
                  <a:gd name="T1" fmla="*/ 19 h 21"/>
                  <a:gd name="T2" fmla="*/ 0 w 139"/>
                  <a:gd name="T3" fmla="*/ 19 h 21"/>
                  <a:gd name="T4" fmla="*/ 4 w 139"/>
                  <a:gd name="T5" fmla="*/ 21 h 21"/>
                  <a:gd name="T6" fmla="*/ 10 w 139"/>
                  <a:gd name="T7" fmla="*/ 20 h 21"/>
                  <a:gd name="T8" fmla="*/ 10 w 139"/>
                  <a:gd name="T9" fmla="*/ 19 h 21"/>
                  <a:gd name="T10" fmla="*/ 139 w 139"/>
                  <a:gd name="T11" fmla="*/ 0 h 21"/>
                  <a:gd name="T12" fmla="*/ 10 w 139"/>
                  <a:gd name="T13" fmla="*/ 19 h 21"/>
                  <a:gd name="T14" fmla="*/ 10 w 139"/>
                  <a:gd name="T15" fmla="*/ 20 h 21"/>
                  <a:gd name="T16" fmla="*/ 23 w 139"/>
                  <a:gd name="T17" fmla="*/ 20 h 21"/>
                  <a:gd name="T18" fmla="*/ 50 w 139"/>
                  <a:gd name="T19" fmla="*/ 21 h 21"/>
                  <a:gd name="T20" fmla="*/ 100 w 139"/>
                  <a:gd name="T21" fmla="*/ 15 h 21"/>
                  <a:gd name="T22" fmla="*/ 117 w 139"/>
                  <a:gd name="T23" fmla="*/ 16 h 21"/>
                  <a:gd name="T24" fmla="*/ 120 w 139"/>
                  <a:gd name="T25" fmla="*/ 17 h 21"/>
                  <a:gd name="T26" fmla="*/ 124 w 139"/>
                  <a:gd name="T27" fmla="*/ 16 h 21"/>
                  <a:gd name="T28" fmla="*/ 133 w 139"/>
                  <a:gd name="T29" fmla="*/ 12 h 21"/>
                  <a:gd name="T30" fmla="*/ 139 w 139"/>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21">
                    <a:moveTo>
                      <a:pt x="10" y="19"/>
                    </a:moveTo>
                    <a:cubicBezTo>
                      <a:pt x="7" y="19"/>
                      <a:pt x="4" y="19"/>
                      <a:pt x="0" y="19"/>
                    </a:cubicBezTo>
                    <a:cubicBezTo>
                      <a:pt x="1" y="20"/>
                      <a:pt x="3" y="20"/>
                      <a:pt x="4" y="21"/>
                    </a:cubicBezTo>
                    <a:cubicBezTo>
                      <a:pt x="6" y="20"/>
                      <a:pt x="8" y="20"/>
                      <a:pt x="10" y="20"/>
                    </a:cubicBezTo>
                    <a:cubicBezTo>
                      <a:pt x="10" y="19"/>
                      <a:pt x="10" y="19"/>
                      <a:pt x="10" y="19"/>
                    </a:cubicBezTo>
                    <a:moveTo>
                      <a:pt x="139" y="0"/>
                    </a:moveTo>
                    <a:cubicBezTo>
                      <a:pt x="97" y="8"/>
                      <a:pt x="54" y="14"/>
                      <a:pt x="10" y="19"/>
                    </a:cubicBezTo>
                    <a:cubicBezTo>
                      <a:pt x="10" y="19"/>
                      <a:pt x="10" y="19"/>
                      <a:pt x="10" y="20"/>
                    </a:cubicBezTo>
                    <a:cubicBezTo>
                      <a:pt x="14" y="20"/>
                      <a:pt x="18" y="20"/>
                      <a:pt x="23" y="20"/>
                    </a:cubicBezTo>
                    <a:cubicBezTo>
                      <a:pt x="32" y="20"/>
                      <a:pt x="41" y="20"/>
                      <a:pt x="50" y="21"/>
                    </a:cubicBezTo>
                    <a:cubicBezTo>
                      <a:pt x="67" y="18"/>
                      <a:pt x="84" y="15"/>
                      <a:pt x="100" y="15"/>
                    </a:cubicBezTo>
                    <a:cubicBezTo>
                      <a:pt x="106" y="15"/>
                      <a:pt x="112" y="16"/>
                      <a:pt x="117" y="16"/>
                    </a:cubicBezTo>
                    <a:cubicBezTo>
                      <a:pt x="118" y="16"/>
                      <a:pt x="119" y="16"/>
                      <a:pt x="120" y="17"/>
                    </a:cubicBezTo>
                    <a:cubicBezTo>
                      <a:pt x="121" y="16"/>
                      <a:pt x="123" y="16"/>
                      <a:pt x="124" y="16"/>
                    </a:cubicBezTo>
                    <a:cubicBezTo>
                      <a:pt x="127" y="15"/>
                      <a:pt x="130" y="13"/>
                      <a:pt x="133" y="12"/>
                    </a:cubicBezTo>
                    <a:cubicBezTo>
                      <a:pt x="135" y="8"/>
                      <a:pt x="137" y="4"/>
                      <a:pt x="139" y="0"/>
                    </a:cubicBezTo>
                  </a:path>
                </a:pathLst>
              </a:custGeom>
              <a:solidFill>
                <a:srgbClr val="4A1220"/>
              </a:solidFill>
              <a:ln>
                <a:noFill/>
              </a:ln>
            </p:spPr>
            <p:txBody>
              <a:bodyPr vert="horz" wrap="square" lIns="91440" tIns="45720" rIns="91440" bIns="45720" numCol="1" anchor="t" anchorCtr="0" compatLnSpc="1"/>
              <a:lstStyle/>
              <a:p>
                <a:endParaRPr lang="zh-CN" altLang="en-US"/>
              </a:p>
            </p:txBody>
          </p:sp>
          <p:sp>
            <p:nvSpPr>
              <p:cNvPr id="1620" name="Freeform 1708"/>
              <p:cNvSpPr/>
              <p:nvPr/>
            </p:nvSpPr>
            <p:spPr bwMode="auto">
              <a:xfrm>
                <a:off x="2684" y="3435"/>
                <a:ext cx="16" cy="9"/>
              </a:xfrm>
              <a:custGeom>
                <a:avLst/>
                <a:gdLst>
                  <a:gd name="T0" fmla="*/ 18 w 20"/>
                  <a:gd name="T1" fmla="*/ 0 h 10"/>
                  <a:gd name="T2" fmla="*/ 0 w 20"/>
                  <a:gd name="T3" fmla="*/ 6 h 10"/>
                  <a:gd name="T4" fmla="*/ 4 w 20"/>
                  <a:gd name="T5" fmla="*/ 10 h 10"/>
                  <a:gd name="T6" fmla="*/ 6 w 20"/>
                  <a:gd name="T7" fmla="*/ 10 h 10"/>
                  <a:gd name="T8" fmla="*/ 20 w 20"/>
                  <a:gd name="T9" fmla="*/ 2 h 10"/>
                  <a:gd name="T10" fmla="*/ 18 w 20"/>
                  <a:gd name="T11" fmla="*/ 0 h 10"/>
                </a:gdLst>
                <a:ahLst/>
                <a:cxnLst>
                  <a:cxn ang="0">
                    <a:pos x="T0" y="T1"/>
                  </a:cxn>
                  <a:cxn ang="0">
                    <a:pos x="T2" y="T3"/>
                  </a:cxn>
                  <a:cxn ang="0">
                    <a:pos x="T4" y="T5"/>
                  </a:cxn>
                  <a:cxn ang="0">
                    <a:pos x="T6" y="T7"/>
                  </a:cxn>
                  <a:cxn ang="0">
                    <a:pos x="T8" y="T9"/>
                  </a:cxn>
                  <a:cxn ang="0">
                    <a:pos x="T10" y="T11"/>
                  </a:cxn>
                </a:cxnLst>
                <a:rect l="0" t="0" r="r" b="b"/>
                <a:pathLst>
                  <a:path w="20" h="10">
                    <a:moveTo>
                      <a:pt x="18" y="0"/>
                    </a:moveTo>
                    <a:cubicBezTo>
                      <a:pt x="12" y="2"/>
                      <a:pt x="6" y="4"/>
                      <a:pt x="0" y="6"/>
                    </a:cubicBezTo>
                    <a:cubicBezTo>
                      <a:pt x="1" y="8"/>
                      <a:pt x="2" y="9"/>
                      <a:pt x="4" y="10"/>
                    </a:cubicBezTo>
                    <a:cubicBezTo>
                      <a:pt x="4" y="10"/>
                      <a:pt x="5" y="10"/>
                      <a:pt x="6" y="10"/>
                    </a:cubicBezTo>
                    <a:cubicBezTo>
                      <a:pt x="9" y="8"/>
                      <a:pt x="13" y="5"/>
                      <a:pt x="20" y="2"/>
                    </a:cubicBezTo>
                    <a:cubicBezTo>
                      <a:pt x="19" y="1"/>
                      <a:pt x="19" y="0"/>
                      <a:pt x="18" y="0"/>
                    </a:cubicBezTo>
                  </a:path>
                </a:pathLst>
              </a:custGeom>
              <a:solidFill>
                <a:srgbClr val="4A1220"/>
              </a:solidFill>
              <a:ln>
                <a:noFill/>
              </a:ln>
            </p:spPr>
            <p:txBody>
              <a:bodyPr vert="horz" wrap="square" lIns="91440" tIns="45720" rIns="91440" bIns="45720" numCol="1" anchor="t" anchorCtr="0" compatLnSpc="1"/>
              <a:lstStyle/>
              <a:p>
                <a:endParaRPr lang="zh-CN" altLang="en-US"/>
              </a:p>
            </p:txBody>
          </p:sp>
          <p:sp>
            <p:nvSpPr>
              <p:cNvPr id="1621" name="Freeform 1709"/>
              <p:cNvSpPr/>
              <p:nvPr/>
            </p:nvSpPr>
            <p:spPr bwMode="auto">
              <a:xfrm>
                <a:off x="2689" y="3437"/>
                <a:ext cx="15" cy="7"/>
              </a:xfrm>
              <a:custGeom>
                <a:avLst/>
                <a:gdLst>
                  <a:gd name="T0" fmla="*/ 14 w 19"/>
                  <a:gd name="T1" fmla="*/ 0 h 8"/>
                  <a:gd name="T2" fmla="*/ 0 w 19"/>
                  <a:gd name="T3" fmla="*/ 8 h 8"/>
                  <a:gd name="T4" fmla="*/ 19 w 19"/>
                  <a:gd name="T5" fmla="*/ 6 h 8"/>
                  <a:gd name="T6" fmla="*/ 14 w 19"/>
                  <a:gd name="T7" fmla="*/ 0 h 8"/>
                </a:gdLst>
                <a:ahLst/>
                <a:cxnLst>
                  <a:cxn ang="0">
                    <a:pos x="T0" y="T1"/>
                  </a:cxn>
                  <a:cxn ang="0">
                    <a:pos x="T2" y="T3"/>
                  </a:cxn>
                  <a:cxn ang="0">
                    <a:pos x="T4" y="T5"/>
                  </a:cxn>
                  <a:cxn ang="0">
                    <a:pos x="T6" y="T7"/>
                  </a:cxn>
                </a:cxnLst>
                <a:rect l="0" t="0" r="r" b="b"/>
                <a:pathLst>
                  <a:path w="19" h="8">
                    <a:moveTo>
                      <a:pt x="14" y="0"/>
                    </a:moveTo>
                    <a:cubicBezTo>
                      <a:pt x="7" y="3"/>
                      <a:pt x="3" y="6"/>
                      <a:pt x="0" y="8"/>
                    </a:cubicBezTo>
                    <a:cubicBezTo>
                      <a:pt x="7" y="8"/>
                      <a:pt x="13" y="7"/>
                      <a:pt x="19" y="6"/>
                    </a:cubicBezTo>
                    <a:cubicBezTo>
                      <a:pt x="17" y="5"/>
                      <a:pt x="15" y="2"/>
                      <a:pt x="14" y="0"/>
                    </a:cubicBezTo>
                  </a:path>
                </a:pathLst>
              </a:custGeom>
              <a:solidFill>
                <a:srgbClr val="390209"/>
              </a:solidFill>
              <a:ln>
                <a:noFill/>
              </a:ln>
            </p:spPr>
            <p:txBody>
              <a:bodyPr vert="horz" wrap="square" lIns="91440" tIns="45720" rIns="91440" bIns="45720" numCol="1" anchor="t" anchorCtr="0" compatLnSpc="1"/>
              <a:lstStyle/>
              <a:p>
                <a:endParaRPr lang="zh-CN" altLang="en-US"/>
              </a:p>
            </p:txBody>
          </p:sp>
          <p:sp>
            <p:nvSpPr>
              <p:cNvPr id="1622" name="Freeform 1710"/>
              <p:cNvSpPr/>
              <p:nvPr/>
            </p:nvSpPr>
            <p:spPr bwMode="auto">
              <a:xfrm>
                <a:off x="2673" y="3441"/>
                <a:ext cx="12" cy="4"/>
              </a:xfrm>
              <a:custGeom>
                <a:avLst/>
                <a:gdLst>
                  <a:gd name="T0" fmla="*/ 11 w 15"/>
                  <a:gd name="T1" fmla="*/ 0 h 5"/>
                  <a:gd name="T2" fmla="*/ 0 w 15"/>
                  <a:gd name="T3" fmla="*/ 5 h 5"/>
                  <a:gd name="T4" fmla="*/ 15 w 15"/>
                  <a:gd name="T5" fmla="*/ 4 h 5"/>
                  <a:gd name="T6" fmla="*/ 11 w 15"/>
                  <a:gd name="T7" fmla="*/ 0 h 5"/>
                </a:gdLst>
                <a:ahLst/>
                <a:cxnLst>
                  <a:cxn ang="0">
                    <a:pos x="T0" y="T1"/>
                  </a:cxn>
                  <a:cxn ang="0">
                    <a:pos x="T2" y="T3"/>
                  </a:cxn>
                  <a:cxn ang="0">
                    <a:pos x="T4" y="T5"/>
                  </a:cxn>
                  <a:cxn ang="0">
                    <a:pos x="T6" y="T7"/>
                  </a:cxn>
                </a:cxnLst>
                <a:rect l="0" t="0" r="r" b="b"/>
                <a:pathLst>
                  <a:path w="15" h="5">
                    <a:moveTo>
                      <a:pt x="11" y="0"/>
                    </a:moveTo>
                    <a:cubicBezTo>
                      <a:pt x="7" y="1"/>
                      <a:pt x="3" y="3"/>
                      <a:pt x="0" y="5"/>
                    </a:cubicBezTo>
                    <a:cubicBezTo>
                      <a:pt x="5" y="5"/>
                      <a:pt x="10" y="4"/>
                      <a:pt x="15" y="4"/>
                    </a:cubicBezTo>
                    <a:cubicBezTo>
                      <a:pt x="14" y="2"/>
                      <a:pt x="13" y="1"/>
                      <a:pt x="11" y="0"/>
                    </a:cubicBezTo>
                  </a:path>
                </a:pathLst>
              </a:custGeom>
              <a:solidFill>
                <a:srgbClr val="4A1220"/>
              </a:solidFill>
              <a:ln>
                <a:noFill/>
              </a:ln>
            </p:spPr>
            <p:txBody>
              <a:bodyPr vert="horz" wrap="square" lIns="91440" tIns="45720" rIns="91440" bIns="45720" numCol="1" anchor="t" anchorCtr="0" compatLnSpc="1"/>
              <a:lstStyle/>
              <a:p>
                <a:endParaRPr lang="zh-CN" altLang="en-US"/>
              </a:p>
            </p:txBody>
          </p:sp>
          <p:sp>
            <p:nvSpPr>
              <p:cNvPr id="1623" name="Freeform 1711"/>
              <p:cNvSpPr>
                <a:spLocks noEditPoints="1"/>
              </p:cNvSpPr>
              <p:nvPr/>
            </p:nvSpPr>
            <p:spPr bwMode="auto">
              <a:xfrm>
                <a:off x="2762" y="3469"/>
                <a:ext cx="27" cy="13"/>
              </a:xfrm>
              <a:custGeom>
                <a:avLst/>
                <a:gdLst>
                  <a:gd name="T0" fmla="*/ 29 w 33"/>
                  <a:gd name="T1" fmla="*/ 5 h 15"/>
                  <a:gd name="T2" fmla="*/ 18 w 33"/>
                  <a:gd name="T3" fmla="*/ 5 h 15"/>
                  <a:gd name="T4" fmla="*/ 7 w 33"/>
                  <a:gd name="T5" fmla="*/ 5 h 15"/>
                  <a:gd name="T6" fmla="*/ 0 w 33"/>
                  <a:gd name="T7" fmla="*/ 7 h 15"/>
                  <a:gd name="T8" fmla="*/ 23 w 33"/>
                  <a:gd name="T9" fmla="*/ 15 h 15"/>
                  <a:gd name="T10" fmla="*/ 29 w 33"/>
                  <a:gd name="T11" fmla="*/ 12 h 15"/>
                  <a:gd name="T12" fmla="*/ 30 w 33"/>
                  <a:gd name="T13" fmla="*/ 10 h 15"/>
                  <a:gd name="T14" fmla="*/ 29 w 33"/>
                  <a:gd name="T15" fmla="*/ 8 h 15"/>
                  <a:gd name="T16" fmla="*/ 29 w 33"/>
                  <a:gd name="T17" fmla="*/ 5 h 15"/>
                  <a:gd name="T18" fmla="*/ 33 w 33"/>
                  <a:gd name="T19" fmla="*/ 0 h 15"/>
                  <a:gd name="T20" fmla="*/ 29 w 33"/>
                  <a:gd name="T21" fmla="*/ 0 h 15"/>
                  <a:gd name="T22" fmla="*/ 31 w 33"/>
                  <a:gd name="T23" fmla="*/ 1 h 15"/>
                  <a:gd name="T24" fmla="*/ 33 w 3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5">
                    <a:moveTo>
                      <a:pt x="29" y="5"/>
                    </a:moveTo>
                    <a:cubicBezTo>
                      <a:pt x="26" y="5"/>
                      <a:pt x="22" y="5"/>
                      <a:pt x="18" y="5"/>
                    </a:cubicBezTo>
                    <a:cubicBezTo>
                      <a:pt x="15" y="5"/>
                      <a:pt x="11" y="5"/>
                      <a:pt x="7" y="5"/>
                    </a:cubicBezTo>
                    <a:cubicBezTo>
                      <a:pt x="5" y="5"/>
                      <a:pt x="2" y="6"/>
                      <a:pt x="0" y="7"/>
                    </a:cubicBezTo>
                    <a:cubicBezTo>
                      <a:pt x="9" y="8"/>
                      <a:pt x="16" y="11"/>
                      <a:pt x="23" y="15"/>
                    </a:cubicBezTo>
                    <a:cubicBezTo>
                      <a:pt x="25" y="14"/>
                      <a:pt x="27" y="13"/>
                      <a:pt x="29" y="12"/>
                    </a:cubicBezTo>
                    <a:cubicBezTo>
                      <a:pt x="29" y="12"/>
                      <a:pt x="30" y="11"/>
                      <a:pt x="30" y="10"/>
                    </a:cubicBezTo>
                    <a:cubicBezTo>
                      <a:pt x="30" y="9"/>
                      <a:pt x="29" y="9"/>
                      <a:pt x="29" y="8"/>
                    </a:cubicBezTo>
                    <a:cubicBezTo>
                      <a:pt x="29" y="7"/>
                      <a:pt x="29" y="6"/>
                      <a:pt x="29" y="5"/>
                    </a:cubicBezTo>
                    <a:moveTo>
                      <a:pt x="33" y="0"/>
                    </a:moveTo>
                    <a:cubicBezTo>
                      <a:pt x="31" y="0"/>
                      <a:pt x="30" y="0"/>
                      <a:pt x="29" y="0"/>
                    </a:cubicBezTo>
                    <a:cubicBezTo>
                      <a:pt x="30" y="0"/>
                      <a:pt x="31" y="1"/>
                      <a:pt x="31" y="1"/>
                    </a:cubicBezTo>
                    <a:cubicBezTo>
                      <a:pt x="32" y="1"/>
                      <a:pt x="32" y="0"/>
                      <a:pt x="33" y="0"/>
                    </a:cubicBezTo>
                  </a:path>
                </a:pathLst>
              </a:custGeom>
              <a:solidFill>
                <a:srgbClr val="5F5866"/>
              </a:solidFill>
              <a:ln>
                <a:noFill/>
              </a:ln>
            </p:spPr>
            <p:txBody>
              <a:bodyPr vert="horz" wrap="square" lIns="91440" tIns="45720" rIns="91440" bIns="45720" numCol="1" anchor="t" anchorCtr="0" compatLnSpc="1"/>
              <a:lstStyle/>
              <a:p>
                <a:endParaRPr lang="zh-CN" altLang="en-US"/>
              </a:p>
            </p:txBody>
          </p:sp>
          <p:sp>
            <p:nvSpPr>
              <p:cNvPr id="1624" name="Freeform 1712"/>
              <p:cNvSpPr>
                <a:spLocks noEditPoints="1"/>
              </p:cNvSpPr>
              <p:nvPr/>
            </p:nvSpPr>
            <p:spPr bwMode="auto">
              <a:xfrm>
                <a:off x="2786" y="3469"/>
                <a:ext cx="6" cy="9"/>
              </a:xfrm>
              <a:custGeom>
                <a:avLst/>
                <a:gdLst>
                  <a:gd name="T0" fmla="*/ 5 w 7"/>
                  <a:gd name="T1" fmla="*/ 4 h 10"/>
                  <a:gd name="T2" fmla="*/ 0 w 7"/>
                  <a:gd name="T3" fmla="*/ 5 h 10"/>
                  <a:gd name="T4" fmla="*/ 0 w 7"/>
                  <a:gd name="T5" fmla="*/ 8 h 10"/>
                  <a:gd name="T6" fmla="*/ 1 w 7"/>
                  <a:gd name="T7" fmla="*/ 10 h 10"/>
                  <a:gd name="T8" fmla="*/ 5 w 7"/>
                  <a:gd name="T9" fmla="*/ 4 h 10"/>
                  <a:gd name="T10" fmla="*/ 7 w 7"/>
                  <a:gd name="T11" fmla="*/ 0 h 10"/>
                  <a:gd name="T12" fmla="*/ 4 w 7"/>
                  <a:gd name="T13" fmla="*/ 0 h 10"/>
                  <a:gd name="T14" fmla="*/ 2 w 7"/>
                  <a:gd name="T15" fmla="*/ 1 h 10"/>
                  <a:gd name="T16" fmla="*/ 5 w 7"/>
                  <a:gd name="T17" fmla="*/ 3 h 10"/>
                  <a:gd name="T18" fmla="*/ 7 w 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5" y="4"/>
                    </a:moveTo>
                    <a:cubicBezTo>
                      <a:pt x="3" y="4"/>
                      <a:pt x="2" y="4"/>
                      <a:pt x="0" y="5"/>
                    </a:cubicBezTo>
                    <a:cubicBezTo>
                      <a:pt x="0" y="6"/>
                      <a:pt x="0" y="7"/>
                      <a:pt x="0" y="8"/>
                    </a:cubicBezTo>
                    <a:cubicBezTo>
                      <a:pt x="0" y="9"/>
                      <a:pt x="1" y="9"/>
                      <a:pt x="1" y="10"/>
                    </a:cubicBezTo>
                    <a:cubicBezTo>
                      <a:pt x="2" y="8"/>
                      <a:pt x="3" y="6"/>
                      <a:pt x="5" y="4"/>
                    </a:cubicBezTo>
                    <a:moveTo>
                      <a:pt x="7" y="0"/>
                    </a:moveTo>
                    <a:cubicBezTo>
                      <a:pt x="6" y="0"/>
                      <a:pt x="5" y="0"/>
                      <a:pt x="4" y="0"/>
                    </a:cubicBezTo>
                    <a:cubicBezTo>
                      <a:pt x="3" y="0"/>
                      <a:pt x="3" y="1"/>
                      <a:pt x="2" y="1"/>
                    </a:cubicBezTo>
                    <a:cubicBezTo>
                      <a:pt x="3" y="2"/>
                      <a:pt x="4" y="2"/>
                      <a:pt x="5" y="3"/>
                    </a:cubicBezTo>
                    <a:cubicBezTo>
                      <a:pt x="6" y="2"/>
                      <a:pt x="6" y="1"/>
                      <a:pt x="7" y="0"/>
                    </a:cubicBezTo>
                  </a:path>
                </a:pathLst>
              </a:custGeom>
              <a:solidFill>
                <a:srgbClr val="4A1220"/>
              </a:solidFill>
              <a:ln>
                <a:noFill/>
              </a:ln>
            </p:spPr>
            <p:txBody>
              <a:bodyPr vert="horz" wrap="square" lIns="91440" tIns="45720" rIns="91440" bIns="45720" numCol="1" anchor="t" anchorCtr="0" compatLnSpc="1"/>
              <a:lstStyle/>
              <a:p>
                <a:endParaRPr lang="zh-CN" altLang="en-US"/>
              </a:p>
            </p:txBody>
          </p:sp>
          <p:sp>
            <p:nvSpPr>
              <p:cNvPr id="1625" name="Freeform 1713"/>
              <p:cNvSpPr/>
              <p:nvPr/>
            </p:nvSpPr>
            <p:spPr bwMode="auto">
              <a:xfrm>
                <a:off x="2712" y="3473"/>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solidFill>
                <a:srgbClr val="5F5866"/>
              </a:solidFill>
              <a:ln>
                <a:noFill/>
              </a:ln>
            </p:spPr>
            <p:txBody>
              <a:bodyPr vert="horz" wrap="square" lIns="91440" tIns="45720" rIns="91440" bIns="45720" numCol="1" anchor="t" anchorCtr="0" compatLnSpc="1"/>
              <a:lstStyle/>
              <a:p>
                <a:endParaRPr lang="zh-CN" altLang="en-US"/>
              </a:p>
            </p:txBody>
          </p:sp>
          <p:sp>
            <p:nvSpPr>
              <p:cNvPr id="1626" name="Freeform 1714"/>
              <p:cNvSpPr>
                <a:spLocks noEditPoints="1"/>
              </p:cNvSpPr>
              <p:nvPr/>
            </p:nvSpPr>
            <p:spPr bwMode="auto">
              <a:xfrm>
                <a:off x="2710" y="3473"/>
                <a:ext cx="3" cy="1"/>
              </a:xfrm>
              <a:custGeom>
                <a:avLst/>
                <a:gdLst>
                  <a:gd name="T0" fmla="*/ 3 w 3"/>
                  <a:gd name="T1" fmla="*/ 1 h 1"/>
                  <a:gd name="T2" fmla="*/ 0 w 3"/>
                  <a:gd name="T3" fmla="*/ 1 h 1"/>
                  <a:gd name="T4" fmla="*/ 0 w 3"/>
                  <a:gd name="T5" fmla="*/ 1 h 1"/>
                  <a:gd name="T6" fmla="*/ 3 w 3"/>
                  <a:gd name="T7" fmla="*/ 1 h 1"/>
                  <a:gd name="T8" fmla="*/ 2 w 3"/>
                  <a:gd name="T9" fmla="*/ 0 h 1"/>
                  <a:gd name="T10" fmla="*/ 2 w 3"/>
                  <a:gd name="T11" fmla="*/ 0 h 1"/>
                  <a:gd name="T12" fmla="*/ 1 w 3"/>
                  <a:gd name="T13" fmla="*/ 0 h 1"/>
                  <a:gd name="T14" fmla="*/ 1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1"/>
                    </a:moveTo>
                    <a:cubicBezTo>
                      <a:pt x="2" y="1"/>
                      <a:pt x="1" y="1"/>
                      <a:pt x="0" y="1"/>
                    </a:cubicBezTo>
                    <a:cubicBezTo>
                      <a:pt x="0" y="1"/>
                      <a:pt x="0" y="1"/>
                      <a:pt x="0" y="1"/>
                    </a:cubicBezTo>
                    <a:cubicBezTo>
                      <a:pt x="1" y="1"/>
                      <a:pt x="2" y="1"/>
                      <a:pt x="3" y="1"/>
                    </a:cubicBezTo>
                    <a:moveTo>
                      <a:pt x="2" y="0"/>
                    </a:moveTo>
                    <a:cubicBezTo>
                      <a:pt x="2" y="0"/>
                      <a:pt x="2" y="0"/>
                      <a:pt x="2" y="0"/>
                    </a:cubicBezTo>
                    <a:cubicBezTo>
                      <a:pt x="2" y="0"/>
                      <a:pt x="2" y="0"/>
                      <a:pt x="1" y="0"/>
                    </a:cubicBezTo>
                    <a:cubicBezTo>
                      <a:pt x="1" y="0"/>
                      <a:pt x="1" y="0"/>
                      <a:pt x="1" y="0"/>
                    </a:cubicBezTo>
                    <a:cubicBezTo>
                      <a:pt x="2" y="0"/>
                      <a:pt x="2" y="0"/>
                      <a:pt x="2" y="0"/>
                    </a:cubicBezTo>
                  </a:path>
                </a:pathLst>
              </a:custGeom>
              <a:solidFill>
                <a:srgbClr val="353441"/>
              </a:solidFill>
              <a:ln>
                <a:noFill/>
              </a:ln>
            </p:spPr>
            <p:txBody>
              <a:bodyPr vert="horz" wrap="square" lIns="91440" tIns="45720" rIns="91440" bIns="45720" numCol="1" anchor="t" anchorCtr="0" compatLnSpc="1"/>
              <a:lstStyle/>
              <a:p>
                <a:endParaRPr lang="zh-CN" altLang="en-US"/>
              </a:p>
            </p:txBody>
          </p:sp>
          <p:sp>
            <p:nvSpPr>
              <p:cNvPr id="1627" name="Freeform 1715"/>
              <p:cNvSpPr/>
              <p:nvPr/>
            </p:nvSpPr>
            <p:spPr bwMode="auto">
              <a:xfrm>
                <a:off x="2736" y="3483"/>
                <a:ext cx="31" cy="5"/>
              </a:xfrm>
              <a:custGeom>
                <a:avLst/>
                <a:gdLst>
                  <a:gd name="T0" fmla="*/ 4 w 38"/>
                  <a:gd name="T1" fmla="*/ 0 h 6"/>
                  <a:gd name="T2" fmla="*/ 0 w 38"/>
                  <a:gd name="T3" fmla="*/ 0 h 6"/>
                  <a:gd name="T4" fmla="*/ 6 w 38"/>
                  <a:gd name="T5" fmla="*/ 6 h 6"/>
                  <a:gd name="T6" fmla="*/ 38 w 38"/>
                  <a:gd name="T7" fmla="*/ 3 h 6"/>
                  <a:gd name="T8" fmla="*/ 4 w 38"/>
                  <a:gd name="T9" fmla="*/ 0 h 6"/>
                </a:gdLst>
                <a:ahLst/>
                <a:cxnLst>
                  <a:cxn ang="0">
                    <a:pos x="T0" y="T1"/>
                  </a:cxn>
                  <a:cxn ang="0">
                    <a:pos x="T2" y="T3"/>
                  </a:cxn>
                  <a:cxn ang="0">
                    <a:pos x="T4" y="T5"/>
                  </a:cxn>
                  <a:cxn ang="0">
                    <a:pos x="T6" y="T7"/>
                  </a:cxn>
                  <a:cxn ang="0">
                    <a:pos x="T8" y="T9"/>
                  </a:cxn>
                </a:cxnLst>
                <a:rect l="0" t="0" r="r" b="b"/>
                <a:pathLst>
                  <a:path w="38" h="6">
                    <a:moveTo>
                      <a:pt x="4" y="0"/>
                    </a:moveTo>
                    <a:cubicBezTo>
                      <a:pt x="3" y="0"/>
                      <a:pt x="2" y="0"/>
                      <a:pt x="0" y="0"/>
                    </a:cubicBezTo>
                    <a:cubicBezTo>
                      <a:pt x="2" y="2"/>
                      <a:pt x="4" y="4"/>
                      <a:pt x="6" y="6"/>
                    </a:cubicBezTo>
                    <a:cubicBezTo>
                      <a:pt x="16" y="5"/>
                      <a:pt x="27" y="4"/>
                      <a:pt x="38" y="3"/>
                    </a:cubicBezTo>
                    <a:cubicBezTo>
                      <a:pt x="28" y="1"/>
                      <a:pt x="17" y="0"/>
                      <a:pt x="4" y="0"/>
                    </a:cubicBezTo>
                  </a:path>
                </a:pathLst>
              </a:custGeom>
              <a:solidFill>
                <a:srgbClr val="5F5866"/>
              </a:solidFill>
              <a:ln>
                <a:noFill/>
              </a:ln>
            </p:spPr>
            <p:txBody>
              <a:bodyPr vert="horz" wrap="square" lIns="91440" tIns="45720" rIns="91440" bIns="45720" numCol="1" anchor="t" anchorCtr="0" compatLnSpc="1"/>
              <a:lstStyle/>
              <a:p>
                <a:endParaRPr lang="zh-CN" altLang="en-US"/>
              </a:p>
            </p:txBody>
          </p:sp>
          <p:sp>
            <p:nvSpPr>
              <p:cNvPr id="1628" name="Freeform 1716"/>
              <p:cNvSpPr>
                <a:spLocks noEditPoints="1"/>
              </p:cNvSpPr>
              <p:nvPr/>
            </p:nvSpPr>
            <p:spPr bwMode="auto">
              <a:xfrm>
                <a:off x="2712" y="3483"/>
                <a:ext cx="29" cy="8"/>
              </a:xfrm>
              <a:custGeom>
                <a:avLst/>
                <a:gdLst>
                  <a:gd name="T0" fmla="*/ 7 w 35"/>
                  <a:gd name="T1" fmla="*/ 7 h 9"/>
                  <a:gd name="T2" fmla="*/ 7 w 35"/>
                  <a:gd name="T3" fmla="*/ 7 h 9"/>
                  <a:gd name="T4" fmla="*/ 29 w 35"/>
                  <a:gd name="T5" fmla="*/ 0 h 9"/>
                  <a:gd name="T6" fmla="*/ 22 w 35"/>
                  <a:gd name="T7" fmla="*/ 0 h 9"/>
                  <a:gd name="T8" fmla="*/ 0 w 35"/>
                  <a:gd name="T9" fmla="*/ 5 h 9"/>
                  <a:gd name="T10" fmla="*/ 1 w 35"/>
                  <a:gd name="T11" fmla="*/ 8 h 9"/>
                  <a:gd name="T12" fmla="*/ 1 w 35"/>
                  <a:gd name="T13" fmla="*/ 9 h 9"/>
                  <a:gd name="T14" fmla="*/ 35 w 35"/>
                  <a:gd name="T15" fmla="*/ 6 h 9"/>
                  <a:gd name="T16" fmla="*/ 29 w 3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9">
                    <a:moveTo>
                      <a:pt x="7" y="7"/>
                    </a:moveTo>
                    <a:cubicBezTo>
                      <a:pt x="7" y="7"/>
                      <a:pt x="7" y="7"/>
                      <a:pt x="7" y="7"/>
                    </a:cubicBezTo>
                    <a:moveTo>
                      <a:pt x="29" y="0"/>
                    </a:moveTo>
                    <a:cubicBezTo>
                      <a:pt x="27" y="0"/>
                      <a:pt x="24" y="0"/>
                      <a:pt x="22" y="0"/>
                    </a:cubicBezTo>
                    <a:cubicBezTo>
                      <a:pt x="14" y="2"/>
                      <a:pt x="7" y="4"/>
                      <a:pt x="0" y="5"/>
                    </a:cubicBezTo>
                    <a:cubicBezTo>
                      <a:pt x="0" y="6"/>
                      <a:pt x="1" y="7"/>
                      <a:pt x="1" y="8"/>
                    </a:cubicBezTo>
                    <a:cubicBezTo>
                      <a:pt x="1" y="9"/>
                      <a:pt x="1" y="9"/>
                      <a:pt x="1" y="9"/>
                    </a:cubicBezTo>
                    <a:cubicBezTo>
                      <a:pt x="12" y="8"/>
                      <a:pt x="23" y="7"/>
                      <a:pt x="35" y="6"/>
                    </a:cubicBezTo>
                    <a:cubicBezTo>
                      <a:pt x="33" y="4"/>
                      <a:pt x="31" y="2"/>
                      <a:pt x="29" y="0"/>
                    </a:cubicBezTo>
                  </a:path>
                </a:pathLst>
              </a:custGeom>
              <a:solidFill>
                <a:srgbClr val="353441"/>
              </a:solidFill>
              <a:ln>
                <a:noFill/>
              </a:ln>
            </p:spPr>
            <p:txBody>
              <a:bodyPr vert="horz" wrap="square" lIns="91440" tIns="45720" rIns="91440" bIns="45720" numCol="1" anchor="t" anchorCtr="0" compatLnSpc="1"/>
              <a:lstStyle/>
              <a:p>
                <a:endParaRPr lang="zh-CN" altLang="en-US"/>
              </a:p>
            </p:txBody>
          </p:sp>
          <p:sp>
            <p:nvSpPr>
              <p:cNvPr id="1629" name="Freeform 1717"/>
              <p:cNvSpPr/>
              <p:nvPr/>
            </p:nvSpPr>
            <p:spPr bwMode="auto">
              <a:xfrm>
                <a:off x="2741" y="3486"/>
                <a:ext cx="28" cy="6"/>
              </a:xfrm>
              <a:custGeom>
                <a:avLst/>
                <a:gdLst>
                  <a:gd name="T0" fmla="*/ 32 w 34"/>
                  <a:gd name="T1" fmla="*/ 0 h 7"/>
                  <a:gd name="T2" fmla="*/ 0 w 34"/>
                  <a:gd name="T3" fmla="*/ 3 h 7"/>
                  <a:gd name="T4" fmla="*/ 1 w 34"/>
                  <a:gd name="T5" fmla="*/ 5 h 7"/>
                  <a:gd name="T6" fmla="*/ 3 w 34"/>
                  <a:gd name="T7" fmla="*/ 7 h 7"/>
                  <a:gd name="T8" fmla="*/ 34 w 34"/>
                  <a:gd name="T9" fmla="*/ 0 h 7"/>
                  <a:gd name="T10" fmla="*/ 32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2" y="0"/>
                    </a:moveTo>
                    <a:cubicBezTo>
                      <a:pt x="21" y="1"/>
                      <a:pt x="10" y="2"/>
                      <a:pt x="0" y="3"/>
                    </a:cubicBezTo>
                    <a:cubicBezTo>
                      <a:pt x="0" y="4"/>
                      <a:pt x="1" y="4"/>
                      <a:pt x="1" y="5"/>
                    </a:cubicBezTo>
                    <a:cubicBezTo>
                      <a:pt x="3" y="7"/>
                      <a:pt x="3" y="7"/>
                      <a:pt x="3" y="7"/>
                    </a:cubicBezTo>
                    <a:cubicBezTo>
                      <a:pt x="14" y="5"/>
                      <a:pt x="24" y="3"/>
                      <a:pt x="34" y="0"/>
                    </a:cubicBezTo>
                    <a:cubicBezTo>
                      <a:pt x="34" y="0"/>
                      <a:pt x="33" y="0"/>
                      <a:pt x="32" y="0"/>
                    </a:cubicBezTo>
                  </a:path>
                </a:pathLst>
              </a:custGeom>
              <a:solidFill>
                <a:srgbClr val="525162"/>
              </a:solidFill>
              <a:ln>
                <a:noFill/>
              </a:ln>
            </p:spPr>
            <p:txBody>
              <a:bodyPr vert="horz" wrap="square" lIns="91440" tIns="45720" rIns="91440" bIns="45720" numCol="1" anchor="t" anchorCtr="0" compatLnSpc="1"/>
              <a:lstStyle/>
              <a:p>
                <a:endParaRPr lang="zh-CN" altLang="en-US"/>
              </a:p>
            </p:txBody>
          </p:sp>
          <p:sp>
            <p:nvSpPr>
              <p:cNvPr id="1630" name="Freeform 1718"/>
              <p:cNvSpPr/>
              <p:nvPr/>
            </p:nvSpPr>
            <p:spPr bwMode="auto">
              <a:xfrm>
                <a:off x="2713" y="3488"/>
                <a:ext cx="30" cy="7"/>
              </a:xfrm>
              <a:custGeom>
                <a:avLst/>
                <a:gdLst>
                  <a:gd name="T0" fmla="*/ 34 w 37"/>
                  <a:gd name="T1" fmla="*/ 0 h 8"/>
                  <a:gd name="T2" fmla="*/ 0 w 37"/>
                  <a:gd name="T3" fmla="*/ 3 h 8"/>
                  <a:gd name="T4" fmla="*/ 0 w 37"/>
                  <a:gd name="T5" fmla="*/ 8 h 8"/>
                  <a:gd name="T6" fmla="*/ 37 w 37"/>
                  <a:gd name="T7" fmla="*/ 4 h 8"/>
                  <a:gd name="T8" fmla="*/ 37 w 37"/>
                  <a:gd name="T9" fmla="*/ 4 h 8"/>
                  <a:gd name="T10" fmla="*/ 35 w 37"/>
                  <a:gd name="T11" fmla="*/ 2 h 8"/>
                  <a:gd name="T12" fmla="*/ 34 w 3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7" h="8">
                    <a:moveTo>
                      <a:pt x="34" y="0"/>
                    </a:moveTo>
                    <a:cubicBezTo>
                      <a:pt x="22" y="1"/>
                      <a:pt x="11" y="2"/>
                      <a:pt x="0" y="3"/>
                    </a:cubicBezTo>
                    <a:cubicBezTo>
                      <a:pt x="0" y="5"/>
                      <a:pt x="0" y="6"/>
                      <a:pt x="0" y="8"/>
                    </a:cubicBezTo>
                    <a:cubicBezTo>
                      <a:pt x="12" y="7"/>
                      <a:pt x="24" y="6"/>
                      <a:pt x="37" y="4"/>
                    </a:cubicBezTo>
                    <a:cubicBezTo>
                      <a:pt x="37" y="4"/>
                      <a:pt x="37" y="4"/>
                      <a:pt x="37" y="4"/>
                    </a:cubicBezTo>
                    <a:cubicBezTo>
                      <a:pt x="35" y="2"/>
                      <a:pt x="35" y="2"/>
                      <a:pt x="35" y="2"/>
                    </a:cubicBezTo>
                    <a:cubicBezTo>
                      <a:pt x="35" y="1"/>
                      <a:pt x="34" y="1"/>
                      <a:pt x="34" y="0"/>
                    </a:cubicBezTo>
                  </a:path>
                </a:pathLst>
              </a:custGeom>
              <a:solidFill>
                <a:srgbClr val="2D2F3C"/>
              </a:solidFill>
              <a:ln>
                <a:noFill/>
              </a:ln>
            </p:spPr>
            <p:txBody>
              <a:bodyPr vert="horz" wrap="square" lIns="91440" tIns="45720" rIns="91440" bIns="45720" numCol="1" anchor="t" anchorCtr="0" compatLnSpc="1"/>
              <a:lstStyle/>
              <a:p>
                <a:endParaRPr lang="zh-CN" altLang="en-US"/>
              </a:p>
            </p:txBody>
          </p:sp>
          <p:sp>
            <p:nvSpPr>
              <p:cNvPr id="1631" name="Freeform 1719"/>
              <p:cNvSpPr>
                <a:spLocks noEditPoints="1"/>
              </p:cNvSpPr>
              <p:nvPr/>
            </p:nvSpPr>
            <p:spPr bwMode="auto">
              <a:xfrm>
                <a:off x="2726" y="3422"/>
                <a:ext cx="90" cy="12"/>
              </a:xfrm>
              <a:custGeom>
                <a:avLst/>
                <a:gdLst>
                  <a:gd name="T0" fmla="*/ 17 w 108"/>
                  <a:gd name="T1" fmla="*/ 6 h 14"/>
                  <a:gd name="T2" fmla="*/ 8 w 108"/>
                  <a:gd name="T3" fmla="*/ 7 h 14"/>
                  <a:gd name="T4" fmla="*/ 0 w 108"/>
                  <a:gd name="T5" fmla="*/ 8 h 14"/>
                  <a:gd name="T6" fmla="*/ 0 w 108"/>
                  <a:gd name="T7" fmla="*/ 9 h 14"/>
                  <a:gd name="T8" fmla="*/ 22 w 108"/>
                  <a:gd name="T9" fmla="*/ 13 h 14"/>
                  <a:gd name="T10" fmla="*/ 17 w 108"/>
                  <a:gd name="T11" fmla="*/ 6 h 14"/>
                  <a:gd name="T12" fmla="*/ 51 w 108"/>
                  <a:gd name="T13" fmla="*/ 2 h 14"/>
                  <a:gd name="T14" fmla="*/ 22 w 108"/>
                  <a:gd name="T15" fmla="*/ 5 h 14"/>
                  <a:gd name="T16" fmla="*/ 28 w 108"/>
                  <a:gd name="T17" fmla="*/ 13 h 14"/>
                  <a:gd name="T18" fmla="*/ 36 w 108"/>
                  <a:gd name="T19" fmla="*/ 14 h 14"/>
                  <a:gd name="T20" fmla="*/ 58 w 108"/>
                  <a:gd name="T21" fmla="*/ 13 h 14"/>
                  <a:gd name="T22" fmla="*/ 51 w 108"/>
                  <a:gd name="T23" fmla="*/ 2 h 14"/>
                  <a:gd name="T24" fmla="*/ 94 w 108"/>
                  <a:gd name="T25" fmla="*/ 1 h 14"/>
                  <a:gd name="T26" fmla="*/ 98 w 108"/>
                  <a:gd name="T27" fmla="*/ 6 h 14"/>
                  <a:gd name="T28" fmla="*/ 108 w 108"/>
                  <a:gd name="T29" fmla="*/ 4 h 14"/>
                  <a:gd name="T30" fmla="*/ 108 w 108"/>
                  <a:gd name="T31" fmla="*/ 3 h 14"/>
                  <a:gd name="T32" fmla="*/ 94 w 108"/>
                  <a:gd name="T33" fmla="*/ 1 h 14"/>
                  <a:gd name="T34" fmla="*/ 79 w 108"/>
                  <a:gd name="T35" fmla="*/ 0 h 14"/>
                  <a:gd name="T36" fmla="*/ 55 w 108"/>
                  <a:gd name="T37" fmla="*/ 1 h 14"/>
                  <a:gd name="T38" fmla="*/ 60 w 108"/>
                  <a:gd name="T39" fmla="*/ 12 h 14"/>
                  <a:gd name="T40" fmla="*/ 97 w 108"/>
                  <a:gd name="T41" fmla="*/ 6 h 14"/>
                  <a:gd name="T42" fmla="*/ 91 w 108"/>
                  <a:gd name="T43" fmla="*/ 0 h 14"/>
                  <a:gd name="T44" fmla="*/ 79 w 108"/>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 h="14">
                    <a:moveTo>
                      <a:pt x="17" y="6"/>
                    </a:moveTo>
                    <a:cubicBezTo>
                      <a:pt x="14" y="6"/>
                      <a:pt x="11" y="6"/>
                      <a:pt x="8" y="7"/>
                    </a:cubicBezTo>
                    <a:cubicBezTo>
                      <a:pt x="5" y="7"/>
                      <a:pt x="2" y="8"/>
                      <a:pt x="0" y="8"/>
                    </a:cubicBezTo>
                    <a:cubicBezTo>
                      <a:pt x="0" y="8"/>
                      <a:pt x="0" y="9"/>
                      <a:pt x="0" y="9"/>
                    </a:cubicBezTo>
                    <a:cubicBezTo>
                      <a:pt x="6" y="11"/>
                      <a:pt x="13" y="12"/>
                      <a:pt x="22" y="13"/>
                    </a:cubicBezTo>
                    <a:cubicBezTo>
                      <a:pt x="20" y="11"/>
                      <a:pt x="19" y="8"/>
                      <a:pt x="17" y="6"/>
                    </a:cubicBezTo>
                    <a:moveTo>
                      <a:pt x="51" y="2"/>
                    </a:moveTo>
                    <a:cubicBezTo>
                      <a:pt x="42" y="2"/>
                      <a:pt x="32" y="4"/>
                      <a:pt x="22" y="5"/>
                    </a:cubicBezTo>
                    <a:cubicBezTo>
                      <a:pt x="24" y="8"/>
                      <a:pt x="26" y="11"/>
                      <a:pt x="28" y="13"/>
                    </a:cubicBezTo>
                    <a:cubicBezTo>
                      <a:pt x="30" y="14"/>
                      <a:pt x="33" y="14"/>
                      <a:pt x="36" y="14"/>
                    </a:cubicBezTo>
                    <a:cubicBezTo>
                      <a:pt x="43" y="14"/>
                      <a:pt x="50" y="13"/>
                      <a:pt x="58" y="13"/>
                    </a:cubicBezTo>
                    <a:cubicBezTo>
                      <a:pt x="56" y="10"/>
                      <a:pt x="53" y="6"/>
                      <a:pt x="51" y="2"/>
                    </a:cubicBezTo>
                    <a:moveTo>
                      <a:pt x="94" y="1"/>
                    </a:moveTo>
                    <a:cubicBezTo>
                      <a:pt x="95" y="3"/>
                      <a:pt x="97" y="4"/>
                      <a:pt x="98" y="6"/>
                    </a:cubicBezTo>
                    <a:cubicBezTo>
                      <a:pt x="101" y="5"/>
                      <a:pt x="104" y="5"/>
                      <a:pt x="108" y="4"/>
                    </a:cubicBezTo>
                    <a:cubicBezTo>
                      <a:pt x="108" y="4"/>
                      <a:pt x="108" y="4"/>
                      <a:pt x="108" y="3"/>
                    </a:cubicBezTo>
                    <a:cubicBezTo>
                      <a:pt x="104" y="2"/>
                      <a:pt x="99" y="1"/>
                      <a:pt x="94" y="1"/>
                    </a:cubicBezTo>
                    <a:moveTo>
                      <a:pt x="79" y="0"/>
                    </a:moveTo>
                    <a:cubicBezTo>
                      <a:pt x="71" y="0"/>
                      <a:pt x="63" y="0"/>
                      <a:pt x="55" y="1"/>
                    </a:cubicBezTo>
                    <a:cubicBezTo>
                      <a:pt x="56" y="5"/>
                      <a:pt x="58" y="9"/>
                      <a:pt x="60" y="12"/>
                    </a:cubicBezTo>
                    <a:cubicBezTo>
                      <a:pt x="71" y="11"/>
                      <a:pt x="84" y="9"/>
                      <a:pt x="97" y="6"/>
                    </a:cubicBezTo>
                    <a:cubicBezTo>
                      <a:pt x="95" y="5"/>
                      <a:pt x="93" y="3"/>
                      <a:pt x="91" y="0"/>
                    </a:cubicBezTo>
                    <a:cubicBezTo>
                      <a:pt x="87" y="0"/>
                      <a:pt x="83" y="0"/>
                      <a:pt x="79" y="0"/>
                    </a:cubicBezTo>
                  </a:path>
                </a:pathLst>
              </a:custGeom>
              <a:solidFill>
                <a:srgbClr val="2F0106"/>
              </a:solidFill>
              <a:ln>
                <a:noFill/>
              </a:ln>
            </p:spPr>
            <p:txBody>
              <a:bodyPr vert="horz" wrap="square" lIns="91440" tIns="45720" rIns="91440" bIns="45720" numCol="1" anchor="t" anchorCtr="0" compatLnSpc="1"/>
              <a:lstStyle/>
              <a:p>
                <a:endParaRPr lang="zh-CN" altLang="en-US"/>
              </a:p>
            </p:txBody>
          </p:sp>
          <p:sp>
            <p:nvSpPr>
              <p:cNvPr id="1632" name="Freeform 1720"/>
              <p:cNvSpPr/>
              <p:nvPr/>
            </p:nvSpPr>
            <p:spPr bwMode="auto">
              <a:xfrm>
                <a:off x="3145" y="3315"/>
                <a:ext cx="7" cy="21"/>
              </a:xfrm>
              <a:custGeom>
                <a:avLst/>
                <a:gdLst>
                  <a:gd name="T0" fmla="*/ 0 w 8"/>
                  <a:gd name="T1" fmla="*/ 0 h 25"/>
                  <a:gd name="T2" fmla="*/ 1 w 8"/>
                  <a:gd name="T3" fmla="*/ 3 h 25"/>
                  <a:gd name="T4" fmla="*/ 2 w 8"/>
                  <a:gd name="T5" fmla="*/ 13 h 25"/>
                  <a:gd name="T6" fmla="*/ 7 w 8"/>
                  <a:gd name="T7" fmla="*/ 25 h 25"/>
                  <a:gd name="T8" fmla="*/ 5 w 8"/>
                  <a:gd name="T9" fmla="*/ 11 h 25"/>
                  <a:gd name="T10" fmla="*/ 0 w 8"/>
                  <a:gd name="T11" fmla="*/ 1 h 25"/>
                  <a:gd name="T12" fmla="*/ 0 w 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8" h="25">
                    <a:moveTo>
                      <a:pt x="0" y="0"/>
                    </a:moveTo>
                    <a:cubicBezTo>
                      <a:pt x="1" y="3"/>
                      <a:pt x="1" y="3"/>
                      <a:pt x="1" y="3"/>
                    </a:cubicBezTo>
                    <a:cubicBezTo>
                      <a:pt x="1" y="5"/>
                      <a:pt x="2" y="9"/>
                      <a:pt x="2" y="13"/>
                    </a:cubicBezTo>
                    <a:cubicBezTo>
                      <a:pt x="3" y="19"/>
                      <a:pt x="5" y="24"/>
                      <a:pt x="7" y="25"/>
                    </a:cubicBezTo>
                    <a:cubicBezTo>
                      <a:pt x="8" y="21"/>
                      <a:pt x="7" y="16"/>
                      <a:pt x="5" y="11"/>
                    </a:cubicBezTo>
                    <a:cubicBezTo>
                      <a:pt x="3" y="7"/>
                      <a:pt x="2" y="4"/>
                      <a:pt x="0" y="1"/>
                    </a:cubicBezTo>
                    <a:cubicBezTo>
                      <a:pt x="0" y="0"/>
                      <a:pt x="0" y="0"/>
                      <a:pt x="0" y="0"/>
                    </a:cubicBezTo>
                  </a:path>
                </a:pathLst>
              </a:custGeom>
              <a:solidFill>
                <a:srgbClr val="0E0602"/>
              </a:solidFill>
              <a:ln>
                <a:noFill/>
              </a:ln>
            </p:spPr>
            <p:txBody>
              <a:bodyPr vert="horz" wrap="square" lIns="91440" tIns="45720" rIns="91440" bIns="45720" numCol="1" anchor="t" anchorCtr="0" compatLnSpc="1"/>
              <a:lstStyle/>
              <a:p>
                <a:endParaRPr lang="zh-CN" altLang="en-US"/>
              </a:p>
            </p:txBody>
          </p:sp>
          <p:sp>
            <p:nvSpPr>
              <p:cNvPr id="1633" name="Freeform 1721"/>
              <p:cNvSpPr/>
              <p:nvPr/>
            </p:nvSpPr>
            <p:spPr bwMode="auto">
              <a:xfrm>
                <a:off x="3080" y="3356"/>
                <a:ext cx="7" cy="10"/>
              </a:xfrm>
              <a:custGeom>
                <a:avLst/>
                <a:gdLst>
                  <a:gd name="T0" fmla="*/ 0 w 8"/>
                  <a:gd name="T1" fmla="*/ 0 h 12"/>
                  <a:gd name="T2" fmla="*/ 1 w 8"/>
                  <a:gd name="T3" fmla="*/ 2 h 12"/>
                  <a:gd name="T4" fmla="*/ 5 w 8"/>
                  <a:gd name="T5" fmla="*/ 12 h 12"/>
                  <a:gd name="T6" fmla="*/ 5 w 8"/>
                  <a:gd name="T7" fmla="*/ 12 h 12"/>
                  <a:gd name="T8" fmla="*/ 1 w 8"/>
                  <a:gd name="T9" fmla="*/ 1 h 12"/>
                  <a:gd name="T10" fmla="*/ 0 w 8"/>
                  <a:gd name="T11" fmla="*/ 0 h 12"/>
                </a:gdLst>
                <a:ahLst/>
                <a:cxnLst>
                  <a:cxn ang="0">
                    <a:pos x="T0" y="T1"/>
                  </a:cxn>
                  <a:cxn ang="0">
                    <a:pos x="T2" y="T3"/>
                  </a:cxn>
                  <a:cxn ang="0">
                    <a:pos x="T4" y="T5"/>
                  </a:cxn>
                  <a:cxn ang="0">
                    <a:pos x="T6" y="T7"/>
                  </a:cxn>
                  <a:cxn ang="0">
                    <a:pos x="T8" y="T9"/>
                  </a:cxn>
                  <a:cxn ang="0">
                    <a:pos x="T10" y="T11"/>
                  </a:cxn>
                </a:cxnLst>
                <a:rect l="0" t="0" r="r" b="b"/>
                <a:pathLst>
                  <a:path w="8" h="12">
                    <a:moveTo>
                      <a:pt x="0" y="0"/>
                    </a:moveTo>
                    <a:cubicBezTo>
                      <a:pt x="1" y="2"/>
                      <a:pt x="1" y="2"/>
                      <a:pt x="1" y="2"/>
                    </a:cubicBezTo>
                    <a:cubicBezTo>
                      <a:pt x="1" y="4"/>
                      <a:pt x="1" y="12"/>
                      <a:pt x="5" y="12"/>
                    </a:cubicBezTo>
                    <a:cubicBezTo>
                      <a:pt x="5" y="12"/>
                      <a:pt x="5" y="12"/>
                      <a:pt x="5" y="12"/>
                    </a:cubicBezTo>
                    <a:cubicBezTo>
                      <a:pt x="8" y="9"/>
                      <a:pt x="2" y="4"/>
                      <a:pt x="1" y="1"/>
                    </a:cubicBezTo>
                    <a:cubicBezTo>
                      <a:pt x="0" y="0"/>
                      <a:pt x="0" y="0"/>
                      <a:pt x="0" y="0"/>
                    </a:cubicBezTo>
                  </a:path>
                </a:pathLst>
              </a:custGeom>
              <a:solidFill>
                <a:srgbClr val="0E0602"/>
              </a:solidFill>
              <a:ln>
                <a:noFill/>
              </a:ln>
            </p:spPr>
            <p:txBody>
              <a:bodyPr vert="horz" wrap="square" lIns="91440" tIns="45720" rIns="91440" bIns="45720" numCol="1" anchor="t" anchorCtr="0" compatLnSpc="1"/>
              <a:lstStyle/>
              <a:p>
                <a:endParaRPr lang="zh-CN" altLang="en-US"/>
              </a:p>
            </p:txBody>
          </p:sp>
          <p:sp>
            <p:nvSpPr>
              <p:cNvPr id="1634" name="Freeform 1722"/>
              <p:cNvSpPr/>
              <p:nvPr/>
            </p:nvSpPr>
            <p:spPr bwMode="auto">
              <a:xfrm>
                <a:off x="3130" y="3151"/>
                <a:ext cx="79" cy="4"/>
              </a:xfrm>
              <a:custGeom>
                <a:avLst/>
                <a:gdLst>
                  <a:gd name="T0" fmla="*/ 24 w 95"/>
                  <a:gd name="T1" fmla="*/ 0 h 5"/>
                  <a:gd name="T2" fmla="*/ 22 w 95"/>
                  <a:gd name="T3" fmla="*/ 0 h 5"/>
                  <a:gd name="T4" fmla="*/ 11 w 95"/>
                  <a:gd name="T5" fmla="*/ 1 h 5"/>
                  <a:gd name="T6" fmla="*/ 8 w 95"/>
                  <a:gd name="T7" fmla="*/ 1 h 5"/>
                  <a:gd name="T8" fmla="*/ 6 w 95"/>
                  <a:gd name="T9" fmla="*/ 1 h 5"/>
                  <a:gd name="T10" fmla="*/ 0 w 95"/>
                  <a:gd name="T11" fmla="*/ 1 h 5"/>
                  <a:gd name="T12" fmla="*/ 8 w 95"/>
                  <a:gd name="T13" fmla="*/ 1 h 5"/>
                  <a:gd name="T14" fmla="*/ 11 w 95"/>
                  <a:gd name="T15" fmla="*/ 1 h 5"/>
                  <a:gd name="T16" fmla="*/ 11 w 95"/>
                  <a:gd name="T17" fmla="*/ 1 h 5"/>
                  <a:gd name="T18" fmla="*/ 13 w 95"/>
                  <a:gd name="T19" fmla="*/ 1 h 5"/>
                  <a:gd name="T20" fmla="*/ 21 w 95"/>
                  <a:gd name="T21" fmla="*/ 1 h 5"/>
                  <a:gd name="T22" fmla="*/ 24 w 95"/>
                  <a:gd name="T23" fmla="*/ 2 h 5"/>
                  <a:gd name="T24" fmla="*/ 37 w 95"/>
                  <a:gd name="T25" fmla="*/ 3 h 5"/>
                  <a:gd name="T26" fmla="*/ 43 w 95"/>
                  <a:gd name="T27" fmla="*/ 3 h 5"/>
                  <a:gd name="T28" fmla="*/ 44 w 95"/>
                  <a:gd name="T29" fmla="*/ 3 h 5"/>
                  <a:gd name="T30" fmla="*/ 51 w 95"/>
                  <a:gd name="T31" fmla="*/ 4 h 5"/>
                  <a:gd name="T32" fmla="*/ 70 w 95"/>
                  <a:gd name="T33" fmla="*/ 5 h 5"/>
                  <a:gd name="T34" fmla="*/ 79 w 95"/>
                  <a:gd name="T35" fmla="*/ 5 h 5"/>
                  <a:gd name="T36" fmla="*/ 79 w 95"/>
                  <a:gd name="T37" fmla="*/ 5 h 5"/>
                  <a:gd name="T38" fmla="*/ 95 w 95"/>
                  <a:gd name="T39" fmla="*/ 3 h 5"/>
                  <a:gd name="T40" fmla="*/ 91 w 95"/>
                  <a:gd name="T41" fmla="*/ 3 h 5"/>
                  <a:gd name="T42" fmla="*/ 81 w 95"/>
                  <a:gd name="T43" fmla="*/ 2 h 5"/>
                  <a:gd name="T44" fmla="*/ 72 w 95"/>
                  <a:gd name="T45" fmla="*/ 2 h 5"/>
                  <a:gd name="T46" fmla="*/ 59 w 95"/>
                  <a:gd name="T47" fmla="*/ 1 h 5"/>
                  <a:gd name="T48" fmla="*/ 53 w 95"/>
                  <a:gd name="T49" fmla="*/ 1 h 5"/>
                  <a:gd name="T50" fmla="*/ 46 w 95"/>
                  <a:gd name="T51" fmla="*/ 1 h 5"/>
                  <a:gd name="T52" fmla="*/ 37 w 95"/>
                  <a:gd name="T53" fmla="*/ 0 h 5"/>
                  <a:gd name="T54" fmla="*/ 25 w 95"/>
                  <a:gd name="T55" fmla="*/ 0 h 5"/>
                  <a:gd name="T56" fmla="*/ 24 w 95"/>
                  <a:gd name="T5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5" h="5">
                    <a:moveTo>
                      <a:pt x="24" y="0"/>
                    </a:moveTo>
                    <a:cubicBezTo>
                      <a:pt x="24" y="0"/>
                      <a:pt x="23" y="0"/>
                      <a:pt x="22" y="0"/>
                    </a:cubicBezTo>
                    <a:cubicBezTo>
                      <a:pt x="18" y="0"/>
                      <a:pt x="15" y="0"/>
                      <a:pt x="11" y="1"/>
                    </a:cubicBezTo>
                    <a:cubicBezTo>
                      <a:pt x="10" y="1"/>
                      <a:pt x="9" y="1"/>
                      <a:pt x="8" y="1"/>
                    </a:cubicBezTo>
                    <a:cubicBezTo>
                      <a:pt x="8" y="1"/>
                      <a:pt x="7" y="1"/>
                      <a:pt x="6" y="1"/>
                    </a:cubicBezTo>
                    <a:cubicBezTo>
                      <a:pt x="0" y="1"/>
                      <a:pt x="0" y="1"/>
                      <a:pt x="0" y="1"/>
                    </a:cubicBezTo>
                    <a:cubicBezTo>
                      <a:pt x="8" y="1"/>
                      <a:pt x="8" y="1"/>
                      <a:pt x="8" y="1"/>
                    </a:cubicBezTo>
                    <a:cubicBezTo>
                      <a:pt x="11" y="1"/>
                      <a:pt x="11" y="1"/>
                      <a:pt x="11" y="1"/>
                    </a:cubicBezTo>
                    <a:cubicBezTo>
                      <a:pt x="11" y="1"/>
                      <a:pt x="11" y="1"/>
                      <a:pt x="11" y="1"/>
                    </a:cubicBezTo>
                    <a:cubicBezTo>
                      <a:pt x="12" y="1"/>
                      <a:pt x="12" y="1"/>
                      <a:pt x="13" y="1"/>
                    </a:cubicBezTo>
                    <a:cubicBezTo>
                      <a:pt x="15" y="1"/>
                      <a:pt x="18" y="1"/>
                      <a:pt x="21" y="1"/>
                    </a:cubicBezTo>
                    <a:cubicBezTo>
                      <a:pt x="22" y="1"/>
                      <a:pt x="23" y="2"/>
                      <a:pt x="24" y="2"/>
                    </a:cubicBezTo>
                    <a:cubicBezTo>
                      <a:pt x="28" y="2"/>
                      <a:pt x="32" y="2"/>
                      <a:pt x="37" y="3"/>
                    </a:cubicBezTo>
                    <a:cubicBezTo>
                      <a:pt x="39" y="3"/>
                      <a:pt x="41" y="3"/>
                      <a:pt x="43" y="3"/>
                    </a:cubicBezTo>
                    <a:cubicBezTo>
                      <a:pt x="43" y="3"/>
                      <a:pt x="44" y="3"/>
                      <a:pt x="44" y="3"/>
                    </a:cubicBezTo>
                    <a:cubicBezTo>
                      <a:pt x="46" y="4"/>
                      <a:pt x="49" y="4"/>
                      <a:pt x="51" y="4"/>
                    </a:cubicBezTo>
                    <a:cubicBezTo>
                      <a:pt x="58" y="4"/>
                      <a:pt x="64" y="5"/>
                      <a:pt x="70" y="5"/>
                    </a:cubicBezTo>
                    <a:cubicBezTo>
                      <a:pt x="73" y="5"/>
                      <a:pt x="76" y="5"/>
                      <a:pt x="79" y="5"/>
                    </a:cubicBezTo>
                    <a:cubicBezTo>
                      <a:pt x="79" y="5"/>
                      <a:pt x="79" y="5"/>
                      <a:pt x="79" y="5"/>
                    </a:cubicBezTo>
                    <a:cubicBezTo>
                      <a:pt x="87" y="5"/>
                      <a:pt x="93" y="5"/>
                      <a:pt x="95" y="3"/>
                    </a:cubicBezTo>
                    <a:cubicBezTo>
                      <a:pt x="94" y="3"/>
                      <a:pt x="92" y="3"/>
                      <a:pt x="91" y="3"/>
                    </a:cubicBezTo>
                    <a:cubicBezTo>
                      <a:pt x="88" y="3"/>
                      <a:pt x="84" y="3"/>
                      <a:pt x="81" y="2"/>
                    </a:cubicBezTo>
                    <a:cubicBezTo>
                      <a:pt x="78" y="2"/>
                      <a:pt x="75" y="2"/>
                      <a:pt x="72" y="2"/>
                    </a:cubicBezTo>
                    <a:cubicBezTo>
                      <a:pt x="68" y="2"/>
                      <a:pt x="64" y="2"/>
                      <a:pt x="59" y="1"/>
                    </a:cubicBezTo>
                    <a:cubicBezTo>
                      <a:pt x="57" y="1"/>
                      <a:pt x="55" y="1"/>
                      <a:pt x="53" y="1"/>
                    </a:cubicBezTo>
                    <a:cubicBezTo>
                      <a:pt x="50" y="1"/>
                      <a:pt x="48" y="1"/>
                      <a:pt x="46" y="1"/>
                    </a:cubicBezTo>
                    <a:cubicBezTo>
                      <a:pt x="43" y="1"/>
                      <a:pt x="40" y="0"/>
                      <a:pt x="37" y="0"/>
                    </a:cubicBezTo>
                    <a:cubicBezTo>
                      <a:pt x="33" y="0"/>
                      <a:pt x="29" y="0"/>
                      <a:pt x="25" y="0"/>
                    </a:cubicBezTo>
                    <a:cubicBezTo>
                      <a:pt x="25" y="0"/>
                      <a:pt x="25" y="0"/>
                      <a:pt x="24" y="0"/>
                    </a:cubicBezTo>
                  </a:path>
                </a:pathLst>
              </a:custGeom>
              <a:solidFill>
                <a:srgbClr val="0E0602"/>
              </a:solidFill>
              <a:ln>
                <a:noFill/>
              </a:ln>
            </p:spPr>
            <p:txBody>
              <a:bodyPr vert="horz" wrap="square" lIns="91440" tIns="45720" rIns="91440" bIns="45720" numCol="1" anchor="t" anchorCtr="0" compatLnSpc="1"/>
              <a:lstStyle/>
              <a:p>
                <a:endParaRPr lang="zh-CN" altLang="en-US"/>
              </a:p>
            </p:txBody>
          </p:sp>
          <p:sp>
            <p:nvSpPr>
              <p:cNvPr id="1635" name="Freeform 1723"/>
              <p:cNvSpPr/>
              <p:nvPr/>
            </p:nvSpPr>
            <p:spPr bwMode="auto">
              <a:xfrm>
                <a:off x="3147" y="3166"/>
                <a:ext cx="52" cy="3"/>
              </a:xfrm>
              <a:custGeom>
                <a:avLst/>
                <a:gdLst>
                  <a:gd name="T0" fmla="*/ 48 w 63"/>
                  <a:gd name="T1" fmla="*/ 0 h 4"/>
                  <a:gd name="T2" fmla="*/ 44 w 63"/>
                  <a:gd name="T3" fmla="*/ 0 h 4"/>
                  <a:gd name="T4" fmla="*/ 21 w 63"/>
                  <a:gd name="T5" fmla="*/ 1 h 4"/>
                  <a:gd name="T6" fmla="*/ 15 w 63"/>
                  <a:gd name="T7" fmla="*/ 2 h 4"/>
                  <a:gd name="T8" fmla="*/ 13 w 63"/>
                  <a:gd name="T9" fmla="*/ 2 h 4"/>
                  <a:gd name="T10" fmla="*/ 4 w 63"/>
                  <a:gd name="T11" fmla="*/ 2 h 4"/>
                  <a:gd name="T12" fmla="*/ 0 w 63"/>
                  <a:gd name="T13" fmla="*/ 2 h 4"/>
                  <a:gd name="T14" fmla="*/ 7 w 63"/>
                  <a:gd name="T15" fmla="*/ 2 h 4"/>
                  <a:gd name="T16" fmla="*/ 13 w 63"/>
                  <a:gd name="T17" fmla="*/ 3 h 4"/>
                  <a:gd name="T18" fmla="*/ 15 w 63"/>
                  <a:gd name="T19" fmla="*/ 3 h 4"/>
                  <a:gd name="T20" fmla="*/ 20 w 63"/>
                  <a:gd name="T21" fmla="*/ 3 h 4"/>
                  <a:gd name="T22" fmla="*/ 42 w 63"/>
                  <a:gd name="T23" fmla="*/ 4 h 4"/>
                  <a:gd name="T24" fmla="*/ 42 w 63"/>
                  <a:gd name="T25" fmla="*/ 4 h 4"/>
                  <a:gd name="T26" fmla="*/ 51 w 63"/>
                  <a:gd name="T27" fmla="*/ 3 h 4"/>
                  <a:gd name="T28" fmla="*/ 63 w 63"/>
                  <a:gd name="T29" fmla="*/ 1 h 4"/>
                  <a:gd name="T30" fmla="*/ 52 w 63"/>
                  <a:gd name="T31" fmla="*/ 0 h 4"/>
                  <a:gd name="T32" fmla="*/ 48 w 6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4">
                    <a:moveTo>
                      <a:pt x="48" y="0"/>
                    </a:moveTo>
                    <a:cubicBezTo>
                      <a:pt x="47" y="0"/>
                      <a:pt x="45" y="0"/>
                      <a:pt x="44" y="0"/>
                    </a:cubicBezTo>
                    <a:cubicBezTo>
                      <a:pt x="36" y="0"/>
                      <a:pt x="28" y="1"/>
                      <a:pt x="21" y="1"/>
                    </a:cubicBezTo>
                    <a:cubicBezTo>
                      <a:pt x="19" y="1"/>
                      <a:pt x="17" y="2"/>
                      <a:pt x="15" y="2"/>
                    </a:cubicBezTo>
                    <a:cubicBezTo>
                      <a:pt x="14" y="2"/>
                      <a:pt x="14" y="2"/>
                      <a:pt x="13" y="2"/>
                    </a:cubicBezTo>
                    <a:cubicBezTo>
                      <a:pt x="10" y="2"/>
                      <a:pt x="7" y="2"/>
                      <a:pt x="4" y="2"/>
                    </a:cubicBezTo>
                    <a:cubicBezTo>
                      <a:pt x="0" y="2"/>
                      <a:pt x="0" y="2"/>
                      <a:pt x="0" y="2"/>
                    </a:cubicBezTo>
                    <a:cubicBezTo>
                      <a:pt x="7" y="2"/>
                      <a:pt x="7" y="2"/>
                      <a:pt x="7" y="2"/>
                    </a:cubicBezTo>
                    <a:cubicBezTo>
                      <a:pt x="9" y="2"/>
                      <a:pt x="11" y="3"/>
                      <a:pt x="13" y="3"/>
                    </a:cubicBezTo>
                    <a:cubicBezTo>
                      <a:pt x="13" y="3"/>
                      <a:pt x="14" y="3"/>
                      <a:pt x="15" y="3"/>
                    </a:cubicBezTo>
                    <a:cubicBezTo>
                      <a:pt x="16" y="3"/>
                      <a:pt x="18" y="3"/>
                      <a:pt x="20" y="3"/>
                    </a:cubicBezTo>
                    <a:cubicBezTo>
                      <a:pt x="27" y="3"/>
                      <a:pt x="34" y="4"/>
                      <a:pt x="42" y="4"/>
                    </a:cubicBezTo>
                    <a:cubicBezTo>
                      <a:pt x="42" y="4"/>
                      <a:pt x="42" y="4"/>
                      <a:pt x="42" y="4"/>
                    </a:cubicBezTo>
                    <a:cubicBezTo>
                      <a:pt x="45" y="4"/>
                      <a:pt x="48" y="4"/>
                      <a:pt x="51" y="3"/>
                    </a:cubicBezTo>
                    <a:cubicBezTo>
                      <a:pt x="57" y="3"/>
                      <a:pt x="62" y="3"/>
                      <a:pt x="63" y="1"/>
                    </a:cubicBezTo>
                    <a:cubicBezTo>
                      <a:pt x="60" y="1"/>
                      <a:pt x="56" y="0"/>
                      <a:pt x="52" y="0"/>
                    </a:cubicBezTo>
                    <a:cubicBezTo>
                      <a:pt x="51" y="0"/>
                      <a:pt x="50" y="0"/>
                      <a:pt x="48" y="0"/>
                    </a:cubicBezTo>
                  </a:path>
                </a:pathLst>
              </a:custGeom>
              <a:solidFill>
                <a:srgbClr val="0E0602"/>
              </a:solidFill>
              <a:ln>
                <a:noFill/>
              </a:ln>
            </p:spPr>
            <p:txBody>
              <a:bodyPr vert="horz" wrap="square" lIns="91440" tIns="45720" rIns="91440" bIns="45720" numCol="1" anchor="t" anchorCtr="0" compatLnSpc="1"/>
              <a:lstStyle/>
              <a:p>
                <a:endParaRPr lang="zh-CN" altLang="en-US"/>
              </a:p>
            </p:txBody>
          </p:sp>
          <p:sp>
            <p:nvSpPr>
              <p:cNvPr id="1636" name="Freeform 1724"/>
              <p:cNvSpPr/>
              <p:nvPr/>
            </p:nvSpPr>
            <p:spPr bwMode="auto">
              <a:xfrm>
                <a:off x="3121" y="3173"/>
                <a:ext cx="67" cy="4"/>
              </a:xfrm>
              <a:custGeom>
                <a:avLst/>
                <a:gdLst>
                  <a:gd name="T0" fmla="*/ 38 w 81"/>
                  <a:gd name="T1" fmla="*/ 0 h 5"/>
                  <a:gd name="T2" fmla="*/ 8 w 81"/>
                  <a:gd name="T3" fmla="*/ 2 h 5"/>
                  <a:gd name="T4" fmla="*/ 6 w 81"/>
                  <a:gd name="T5" fmla="*/ 3 h 5"/>
                  <a:gd name="T6" fmla="*/ 3 w 81"/>
                  <a:gd name="T7" fmla="*/ 3 h 5"/>
                  <a:gd name="T8" fmla="*/ 0 w 81"/>
                  <a:gd name="T9" fmla="*/ 3 h 5"/>
                  <a:gd name="T10" fmla="*/ 3 w 81"/>
                  <a:gd name="T11" fmla="*/ 3 h 5"/>
                  <a:gd name="T12" fmla="*/ 7 w 81"/>
                  <a:gd name="T13" fmla="*/ 3 h 5"/>
                  <a:gd name="T14" fmla="*/ 9 w 81"/>
                  <a:gd name="T15" fmla="*/ 3 h 5"/>
                  <a:gd name="T16" fmla="*/ 17 w 81"/>
                  <a:gd name="T17" fmla="*/ 2 h 5"/>
                  <a:gd name="T18" fmla="*/ 38 w 81"/>
                  <a:gd name="T19" fmla="*/ 3 h 5"/>
                  <a:gd name="T20" fmla="*/ 43 w 81"/>
                  <a:gd name="T21" fmla="*/ 3 h 5"/>
                  <a:gd name="T22" fmla="*/ 45 w 81"/>
                  <a:gd name="T23" fmla="*/ 3 h 5"/>
                  <a:gd name="T24" fmla="*/ 46 w 81"/>
                  <a:gd name="T25" fmla="*/ 4 h 5"/>
                  <a:gd name="T26" fmla="*/ 67 w 81"/>
                  <a:gd name="T27" fmla="*/ 5 h 5"/>
                  <a:gd name="T28" fmla="*/ 69 w 81"/>
                  <a:gd name="T29" fmla="*/ 5 h 5"/>
                  <a:gd name="T30" fmla="*/ 76 w 81"/>
                  <a:gd name="T31" fmla="*/ 4 h 5"/>
                  <a:gd name="T32" fmla="*/ 81 w 81"/>
                  <a:gd name="T33" fmla="*/ 3 h 5"/>
                  <a:gd name="T34" fmla="*/ 77 w 81"/>
                  <a:gd name="T35" fmla="*/ 2 h 5"/>
                  <a:gd name="T36" fmla="*/ 69 w 81"/>
                  <a:gd name="T37" fmla="*/ 2 h 5"/>
                  <a:gd name="T38" fmla="*/ 47 w 81"/>
                  <a:gd name="T39" fmla="*/ 0 h 5"/>
                  <a:gd name="T40" fmla="*/ 46 w 81"/>
                  <a:gd name="T41" fmla="*/ 0 h 5"/>
                  <a:gd name="T42" fmla="*/ 39 w 81"/>
                  <a:gd name="T43" fmla="*/ 0 h 5"/>
                  <a:gd name="T44" fmla="*/ 38 w 81"/>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5">
                    <a:moveTo>
                      <a:pt x="38" y="0"/>
                    </a:moveTo>
                    <a:cubicBezTo>
                      <a:pt x="27" y="0"/>
                      <a:pt x="16" y="1"/>
                      <a:pt x="8" y="2"/>
                    </a:cubicBezTo>
                    <a:cubicBezTo>
                      <a:pt x="7" y="2"/>
                      <a:pt x="6" y="3"/>
                      <a:pt x="6" y="3"/>
                    </a:cubicBezTo>
                    <a:cubicBezTo>
                      <a:pt x="3" y="3"/>
                      <a:pt x="3" y="3"/>
                      <a:pt x="3" y="3"/>
                    </a:cubicBezTo>
                    <a:cubicBezTo>
                      <a:pt x="0" y="3"/>
                      <a:pt x="0" y="3"/>
                      <a:pt x="0" y="3"/>
                    </a:cubicBezTo>
                    <a:cubicBezTo>
                      <a:pt x="3" y="3"/>
                      <a:pt x="3" y="3"/>
                      <a:pt x="3" y="3"/>
                    </a:cubicBezTo>
                    <a:cubicBezTo>
                      <a:pt x="7" y="3"/>
                      <a:pt x="7" y="3"/>
                      <a:pt x="7" y="3"/>
                    </a:cubicBezTo>
                    <a:cubicBezTo>
                      <a:pt x="9" y="3"/>
                      <a:pt x="9" y="3"/>
                      <a:pt x="9" y="3"/>
                    </a:cubicBezTo>
                    <a:cubicBezTo>
                      <a:pt x="11" y="2"/>
                      <a:pt x="14" y="2"/>
                      <a:pt x="17" y="2"/>
                    </a:cubicBezTo>
                    <a:cubicBezTo>
                      <a:pt x="23" y="2"/>
                      <a:pt x="30" y="2"/>
                      <a:pt x="38" y="3"/>
                    </a:cubicBezTo>
                    <a:cubicBezTo>
                      <a:pt x="39" y="3"/>
                      <a:pt x="41" y="3"/>
                      <a:pt x="43" y="3"/>
                    </a:cubicBezTo>
                    <a:cubicBezTo>
                      <a:pt x="44" y="3"/>
                      <a:pt x="44" y="3"/>
                      <a:pt x="45" y="3"/>
                    </a:cubicBezTo>
                    <a:cubicBezTo>
                      <a:pt x="45" y="4"/>
                      <a:pt x="46" y="4"/>
                      <a:pt x="46" y="4"/>
                    </a:cubicBezTo>
                    <a:cubicBezTo>
                      <a:pt x="53" y="4"/>
                      <a:pt x="61" y="5"/>
                      <a:pt x="67" y="5"/>
                    </a:cubicBezTo>
                    <a:cubicBezTo>
                      <a:pt x="68" y="5"/>
                      <a:pt x="68" y="5"/>
                      <a:pt x="69" y="5"/>
                    </a:cubicBezTo>
                    <a:cubicBezTo>
                      <a:pt x="72" y="5"/>
                      <a:pt x="74" y="5"/>
                      <a:pt x="76" y="4"/>
                    </a:cubicBezTo>
                    <a:cubicBezTo>
                      <a:pt x="78" y="4"/>
                      <a:pt x="80" y="4"/>
                      <a:pt x="81" y="3"/>
                    </a:cubicBezTo>
                    <a:cubicBezTo>
                      <a:pt x="80" y="3"/>
                      <a:pt x="78" y="3"/>
                      <a:pt x="77" y="2"/>
                    </a:cubicBezTo>
                    <a:cubicBezTo>
                      <a:pt x="74" y="2"/>
                      <a:pt x="72" y="2"/>
                      <a:pt x="69" y="2"/>
                    </a:cubicBezTo>
                    <a:cubicBezTo>
                      <a:pt x="62" y="1"/>
                      <a:pt x="55" y="1"/>
                      <a:pt x="47" y="0"/>
                    </a:cubicBezTo>
                    <a:cubicBezTo>
                      <a:pt x="47" y="0"/>
                      <a:pt x="46" y="0"/>
                      <a:pt x="46" y="0"/>
                    </a:cubicBezTo>
                    <a:cubicBezTo>
                      <a:pt x="44" y="0"/>
                      <a:pt x="42" y="0"/>
                      <a:pt x="39" y="0"/>
                    </a:cubicBezTo>
                    <a:cubicBezTo>
                      <a:pt x="39" y="0"/>
                      <a:pt x="39" y="0"/>
                      <a:pt x="38" y="0"/>
                    </a:cubicBezTo>
                  </a:path>
                </a:pathLst>
              </a:custGeom>
              <a:solidFill>
                <a:srgbClr val="0E0602"/>
              </a:solidFill>
              <a:ln>
                <a:noFill/>
              </a:ln>
            </p:spPr>
            <p:txBody>
              <a:bodyPr vert="horz" wrap="square" lIns="91440" tIns="45720" rIns="91440" bIns="45720" numCol="1" anchor="t" anchorCtr="0" compatLnSpc="1"/>
              <a:lstStyle/>
              <a:p>
                <a:endParaRPr lang="zh-CN" altLang="en-US"/>
              </a:p>
            </p:txBody>
          </p:sp>
          <p:sp>
            <p:nvSpPr>
              <p:cNvPr id="1637" name="Freeform 1725"/>
              <p:cNvSpPr>
                <a:spLocks noEditPoints="1"/>
              </p:cNvSpPr>
              <p:nvPr/>
            </p:nvSpPr>
            <p:spPr bwMode="auto">
              <a:xfrm>
                <a:off x="2275" y="3041"/>
                <a:ext cx="1191" cy="310"/>
              </a:xfrm>
              <a:custGeom>
                <a:avLst/>
                <a:gdLst>
                  <a:gd name="T0" fmla="*/ 1013 w 1435"/>
                  <a:gd name="T1" fmla="*/ 355 h 373"/>
                  <a:gd name="T2" fmla="*/ 1014 w 1435"/>
                  <a:gd name="T3" fmla="*/ 346 h 373"/>
                  <a:gd name="T4" fmla="*/ 977 w 1435"/>
                  <a:gd name="T5" fmla="*/ 198 h 373"/>
                  <a:gd name="T6" fmla="*/ 854 w 1435"/>
                  <a:gd name="T7" fmla="*/ 134 h 373"/>
                  <a:gd name="T8" fmla="*/ 1070 w 1435"/>
                  <a:gd name="T9" fmla="*/ 142 h 373"/>
                  <a:gd name="T10" fmla="*/ 1069 w 1435"/>
                  <a:gd name="T11" fmla="*/ 155 h 373"/>
                  <a:gd name="T12" fmla="*/ 990 w 1435"/>
                  <a:gd name="T13" fmla="*/ 141 h 373"/>
                  <a:gd name="T14" fmla="*/ 943 w 1435"/>
                  <a:gd name="T15" fmla="*/ 131 h 373"/>
                  <a:gd name="T16" fmla="*/ 969 w 1435"/>
                  <a:gd name="T17" fmla="*/ 165 h 373"/>
                  <a:gd name="T18" fmla="*/ 996 w 1435"/>
                  <a:gd name="T19" fmla="*/ 174 h 373"/>
                  <a:gd name="T20" fmla="*/ 987 w 1435"/>
                  <a:gd name="T21" fmla="*/ 181 h 373"/>
                  <a:gd name="T22" fmla="*/ 985 w 1435"/>
                  <a:gd name="T23" fmla="*/ 191 h 373"/>
                  <a:gd name="T24" fmla="*/ 1026 w 1435"/>
                  <a:gd name="T25" fmla="*/ 203 h 373"/>
                  <a:gd name="T26" fmla="*/ 1051 w 1435"/>
                  <a:gd name="T27" fmla="*/ 214 h 373"/>
                  <a:gd name="T28" fmla="*/ 951 w 1435"/>
                  <a:gd name="T29" fmla="*/ 233 h 373"/>
                  <a:gd name="T30" fmla="*/ 951 w 1435"/>
                  <a:gd name="T31" fmla="*/ 257 h 373"/>
                  <a:gd name="T32" fmla="*/ 876 w 1435"/>
                  <a:gd name="T33" fmla="*/ 278 h 373"/>
                  <a:gd name="T34" fmla="*/ 928 w 1435"/>
                  <a:gd name="T35" fmla="*/ 310 h 373"/>
                  <a:gd name="T36" fmla="*/ 904 w 1435"/>
                  <a:gd name="T37" fmla="*/ 341 h 373"/>
                  <a:gd name="T38" fmla="*/ 1048 w 1435"/>
                  <a:gd name="T39" fmla="*/ 362 h 373"/>
                  <a:gd name="T40" fmla="*/ 1077 w 1435"/>
                  <a:gd name="T41" fmla="*/ 354 h 373"/>
                  <a:gd name="T42" fmla="*/ 1077 w 1435"/>
                  <a:gd name="T43" fmla="*/ 349 h 373"/>
                  <a:gd name="T44" fmla="*/ 1096 w 1435"/>
                  <a:gd name="T45" fmla="*/ 337 h 373"/>
                  <a:gd name="T46" fmla="*/ 1149 w 1435"/>
                  <a:gd name="T47" fmla="*/ 301 h 373"/>
                  <a:gd name="T48" fmla="*/ 1082 w 1435"/>
                  <a:gd name="T49" fmla="*/ 315 h 373"/>
                  <a:gd name="T50" fmla="*/ 1071 w 1435"/>
                  <a:gd name="T51" fmla="*/ 345 h 373"/>
                  <a:gd name="T52" fmla="*/ 1180 w 1435"/>
                  <a:gd name="T53" fmla="*/ 272 h 373"/>
                  <a:gd name="T54" fmla="*/ 1198 w 1435"/>
                  <a:gd name="T55" fmla="*/ 260 h 373"/>
                  <a:gd name="T56" fmla="*/ 1214 w 1435"/>
                  <a:gd name="T57" fmla="*/ 237 h 373"/>
                  <a:gd name="T58" fmla="*/ 1111 w 1435"/>
                  <a:gd name="T59" fmla="*/ 276 h 373"/>
                  <a:gd name="T60" fmla="*/ 1093 w 1435"/>
                  <a:gd name="T61" fmla="*/ 292 h 373"/>
                  <a:gd name="T62" fmla="*/ 1191 w 1435"/>
                  <a:gd name="T63" fmla="*/ 238 h 373"/>
                  <a:gd name="T64" fmla="*/ 1182 w 1435"/>
                  <a:gd name="T65" fmla="*/ 221 h 373"/>
                  <a:gd name="T66" fmla="*/ 1219 w 1435"/>
                  <a:gd name="T67" fmla="*/ 212 h 373"/>
                  <a:gd name="T68" fmla="*/ 1264 w 1435"/>
                  <a:gd name="T69" fmla="*/ 198 h 373"/>
                  <a:gd name="T70" fmla="*/ 1247 w 1435"/>
                  <a:gd name="T71" fmla="*/ 198 h 373"/>
                  <a:gd name="T72" fmla="*/ 1256 w 1435"/>
                  <a:gd name="T73" fmla="*/ 194 h 373"/>
                  <a:gd name="T74" fmla="*/ 1268 w 1435"/>
                  <a:gd name="T75" fmla="*/ 191 h 373"/>
                  <a:gd name="T76" fmla="*/ 1279 w 1435"/>
                  <a:gd name="T77" fmla="*/ 189 h 373"/>
                  <a:gd name="T78" fmla="*/ 1210 w 1435"/>
                  <a:gd name="T79" fmla="*/ 180 h 373"/>
                  <a:gd name="T80" fmla="*/ 1311 w 1435"/>
                  <a:gd name="T81" fmla="*/ 170 h 373"/>
                  <a:gd name="T82" fmla="*/ 1291 w 1435"/>
                  <a:gd name="T83" fmla="*/ 167 h 373"/>
                  <a:gd name="T84" fmla="*/ 1197 w 1435"/>
                  <a:gd name="T85" fmla="*/ 174 h 373"/>
                  <a:gd name="T86" fmla="*/ 1249 w 1435"/>
                  <a:gd name="T87" fmla="*/ 189 h 373"/>
                  <a:gd name="T88" fmla="*/ 1250 w 1435"/>
                  <a:gd name="T89" fmla="*/ 157 h 373"/>
                  <a:gd name="T90" fmla="*/ 1325 w 1435"/>
                  <a:gd name="T91" fmla="*/ 151 h 373"/>
                  <a:gd name="T92" fmla="*/ 1262 w 1435"/>
                  <a:gd name="T93" fmla="*/ 184 h 373"/>
                  <a:gd name="T94" fmla="*/ 1230 w 1435"/>
                  <a:gd name="T95" fmla="*/ 131 h 373"/>
                  <a:gd name="T96" fmla="*/ 1267 w 1435"/>
                  <a:gd name="T97" fmla="*/ 160 h 373"/>
                  <a:gd name="T98" fmla="*/ 1260 w 1435"/>
                  <a:gd name="T99" fmla="*/ 127 h 373"/>
                  <a:gd name="T100" fmla="*/ 1300 w 1435"/>
                  <a:gd name="T101" fmla="*/ 130 h 373"/>
                  <a:gd name="T102" fmla="*/ 1283 w 1435"/>
                  <a:gd name="T103" fmla="*/ 123 h 373"/>
                  <a:gd name="T104" fmla="*/ 1223 w 1435"/>
                  <a:gd name="T105" fmla="*/ 123 h 373"/>
                  <a:gd name="T106" fmla="*/ 1170 w 1435"/>
                  <a:gd name="T107" fmla="*/ 168 h 373"/>
                  <a:gd name="T108" fmla="*/ 1175 w 1435"/>
                  <a:gd name="T109" fmla="*/ 226 h 373"/>
                  <a:gd name="T110" fmla="*/ 1165 w 1435"/>
                  <a:gd name="T111" fmla="*/ 285 h 373"/>
                  <a:gd name="T112" fmla="*/ 1150 w 1435"/>
                  <a:gd name="T113" fmla="*/ 295 h 373"/>
                  <a:gd name="T114" fmla="*/ 1182 w 1435"/>
                  <a:gd name="T115" fmla="*/ 124 h 373"/>
                  <a:gd name="T116" fmla="*/ 1053 w 1435"/>
                  <a:gd name="T117" fmla="*/ 312 h 373"/>
                  <a:gd name="T118" fmla="*/ 1034 w 1435"/>
                  <a:gd name="T119" fmla="*/ 328 h 373"/>
                  <a:gd name="T120" fmla="*/ 849 w 1435"/>
                  <a:gd name="T121" fmla="*/ 9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35" h="373">
                    <a:moveTo>
                      <a:pt x="2" y="370"/>
                    </a:moveTo>
                    <a:cubicBezTo>
                      <a:pt x="1" y="370"/>
                      <a:pt x="1" y="370"/>
                      <a:pt x="0" y="370"/>
                    </a:cubicBezTo>
                    <a:cubicBezTo>
                      <a:pt x="0" y="371"/>
                      <a:pt x="0" y="372"/>
                      <a:pt x="0" y="373"/>
                    </a:cubicBezTo>
                    <a:cubicBezTo>
                      <a:pt x="0" y="372"/>
                      <a:pt x="1" y="372"/>
                      <a:pt x="1" y="372"/>
                    </a:cubicBezTo>
                    <a:cubicBezTo>
                      <a:pt x="2" y="371"/>
                      <a:pt x="2" y="371"/>
                      <a:pt x="2" y="370"/>
                    </a:cubicBezTo>
                    <a:moveTo>
                      <a:pt x="860" y="361"/>
                    </a:moveTo>
                    <a:cubicBezTo>
                      <a:pt x="860" y="361"/>
                      <a:pt x="860" y="361"/>
                      <a:pt x="860" y="361"/>
                    </a:cubicBezTo>
                    <a:cubicBezTo>
                      <a:pt x="859" y="362"/>
                      <a:pt x="859" y="362"/>
                      <a:pt x="859" y="362"/>
                    </a:cubicBezTo>
                    <a:cubicBezTo>
                      <a:pt x="858" y="365"/>
                      <a:pt x="858" y="367"/>
                      <a:pt x="858" y="369"/>
                    </a:cubicBezTo>
                    <a:cubicBezTo>
                      <a:pt x="858" y="368"/>
                      <a:pt x="858" y="368"/>
                      <a:pt x="859" y="368"/>
                    </a:cubicBezTo>
                    <a:cubicBezTo>
                      <a:pt x="859" y="366"/>
                      <a:pt x="860" y="364"/>
                      <a:pt x="860" y="361"/>
                    </a:cubicBezTo>
                    <a:moveTo>
                      <a:pt x="860" y="356"/>
                    </a:moveTo>
                    <a:cubicBezTo>
                      <a:pt x="860" y="357"/>
                      <a:pt x="860" y="358"/>
                      <a:pt x="859" y="359"/>
                    </a:cubicBezTo>
                    <a:cubicBezTo>
                      <a:pt x="860" y="359"/>
                      <a:pt x="860" y="359"/>
                      <a:pt x="861" y="359"/>
                    </a:cubicBezTo>
                    <a:cubicBezTo>
                      <a:pt x="861" y="358"/>
                      <a:pt x="861" y="357"/>
                      <a:pt x="861" y="356"/>
                    </a:cubicBezTo>
                    <a:cubicBezTo>
                      <a:pt x="861" y="356"/>
                      <a:pt x="860" y="356"/>
                      <a:pt x="860" y="356"/>
                    </a:cubicBezTo>
                    <a:moveTo>
                      <a:pt x="3" y="356"/>
                    </a:moveTo>
                    <a:cubicBezTo>
                      <a:pt x="3" y="356"/>
                      <a:pt x="3" y="356"/>
                      <a:pt x="3" y="357"/>
                    </a:cubicBezTo>
                    <a:cubicBezTo>
                      <a:pt x="3" y="357"/>
                      <a:pt x="3" y="357"/>
                      <a:pt x="3" y="357"/>
                    </a:cubicBezTo>
                    <a:cubicBezTo>
                      <a:pt x="3" y="356"/>
                      <a:pt x="3" y="356"/>
                      <a:pt x="3" y="356"/>
                    </a:cubicBezTo>
                    <a:moveTo>
                      <a:pt x="1012" y="353"/>
                    </a:moveTo>
                    <a:cubicBezTo>
                      <a:pt x="1013" y="356"/>
                      <a:pt x="1013" y="356"/>
                      <a:pt x="1013" y="356"/>
                    </a:cubicBezTo>
                    <a:cubicBezTo>
                      <a:pt x="1013" y="356"/>
                      <a:pt x="1013" y="357"/>
                      <a:pt x="1013" y="357"/>
                    </a:cubicBezTo>
                    <a:cubicBezTo>
                      <a:pt x="1014" y="357"/>
                      <a:pt x="1014" y="357"/>
                      <a:pt x="1014" y="357"/>
                    </a:cubicBezTo>
                    <a:cubicBezTo>
                      <a:pt x="1014" y="356"/>
                      <a:pt x="1013" y="355"/>
                      <a:pt x="1013" y="355"/>
                    </a:cubicBezTo>
                    <a:cubicBezTo>
                      <a:pt x="1012" y="353"/>
                      <a:pt x="1012" y="353"/>
                      <a:pt x="1012" y="353"/>
                    </a:cubicBezTo>
                    <a:moveTo>
                      <a:pt x="1017" y="346"/>
                    </a:moveTo>
                    <a:cubicBezTo>
                      <a:pt x="1018" y="349"/>
                      <a:pt x="1018" y="349"/>
                      <a:pt x="1018" y="349"/>
                    </a:cubicBezTo>
                    <a:cubicBezTo>
                      <a:pt x="1019" y="351"/>
                      <a:pt x="1019" y="354"/>
                      <a:pt x="1020" y="358"/>
                    </a:cubicBezTo>
                    <a:cubicBezTo>
                      <a:pt x="1021" y="358"/>
                      <a:pt x="1022" y="358"/>
                      <a:pt x="1023" y="359"/>
                    </a:cubicBezTo>
                    <a:cubicBezTo>
                      <a:pt x="1021" y="355"/>
                      <a:pt x="1019" y="351"/>
                      <a:pt x="1018" y="348"/>
                    </a:cubicBezTo>
                    <a:cubicBezTo>
                      <a:pt x="1017" y="346"/>
                      <a:pt x="1017" y="346"/>
                      <a:pt x="1017" y="346"/>
                    </a:cubicBezTo>
                    <a:moveTo>
                      <a:pt x="1029" y="343"/>
                    </a:moveTo>
                    <a:cubicBezTo>
                      <a:pt x="1030" y="347"/>
                      <a:pt x="1030" y="347"/>
                      <a:pt x="1030" y="347"/>
                    </a:cubicBezTo>
                    <a:cubicBezTo>
                      <a:pt x="1031" y="349"/>
                      <a:pt x="1033" y="355"/>
                      <a:pt x="1034" y="360"/>
                    </a:cubicBezTo>
                    <a:cubicBezTo>
                      <a:pt x="1034" y="360"/>
                      <a:pt x="1034" y="360"/>
                      <a:pt x="1034" y="360"/>
                    </a:cubicBezTo>
                    <a:cubicBezTo>
                      <a:pt x="1036" y="360"/>
                      <a:pt x="1037" y="361"/>
                      <a:pt x="1038" y="361"/>
                    </a:cubicBezTo>
                    <a:cubicBezTo>
                      <a:pt x="1038" y="360"/>
                      <a:pt x="1037" y="359"/>
                      <a:pt x="1037" y="358"/>
                    </a:cubicBezTo>
                    <a:cubicBezTo>
                      <a:pt x="1034" y="353"/>
                      <a:pt x="1032" y="348"/>
                      <a:pt x="1030" y="345"/>
                    </a:cubicBezTo>
                    <a:cubicBezTo>
                      <a:pt x="1029" y="343"/>
                      <a:pt x="1029" y="343"/>
                      <a:pt x="1029" y="343"/>
                    </a:cubicBezTo>
                    <a:moveTo>
                      <a:pt x="1036" y="343"/>
                    </a:moveTo>
                    <a:cubicBezTo>
                      <a:pt x="1037" y="346"/>
                      <a:pt x="1037" y="346"/>
                      <a:pt x="1037" y="346"/>
                    </a:cubicBezTo>
                    <a:cubicBezTo>
                      <a:pt x="1037" y="348"/>
                      <a:pt x="1038" y="352"/>
                      <a:pt x="1038" y="356"/>
                    </a:cubicBezTo>
                    <a:cubicBezTo>
                      <a:pt x="1039" y="357"/>
                      <a:pt x="1039" y="359"/>
                      <a:pt x="1039" y="361"/>
                    </a:cubicBezTo>
                    <a:cubicBezTo>
                      <a:pt x="1041" y="361"/>
                      <a:pt x="1042" y="361"/>
                      <a:pt x="1043" y="362"/>
                    </a:cubicBezTo>
                    <a:cubicBezTo>
                      <a:pt x="1042" y="359"/>
                      <a:pt x="1041" y="356"/>
                      <a:pt x="1040" y="354"/>
                    </a:cubicBezTo>
                    <a:cubicBezTo>
                      <a:pt x="1039" y="351"/>
                      <a:pt x="1037" y="347"/>
                      <a:pt x="1036" y="345"/>
                    </a:cubicBezTo>
                    <a:cubicBezTo>
                      <a:pt x="1036" y="343"/>
                      <a:pt x="1036" y="343"/>
                      <a:pt x="1036" y="343"/>
                    </a:cubicBezTo>
                    <a:moveTo>
                      <a:pt x="1013" y="342"/>
                    </a:moveTo>
                    <a:cubicBezTo>
                      <a:pt x="1014" y="346"/>
                      <a:pt x="1014" y="346"/>
                      <a:pt x="1014" y="346"/>
                    </a:cubicBezTo>
                    <a:cubicBezTo>
                      <a:pt x="1015" y="348"/>
                      <a:pt x="1016" y="353"/>
                      <a:pt x="1017" y="358"/>
                    </a:cubicBezTo>
                    <a:cubicBezTo>
                      <a:pt x="1018" y="358"/>
                      <a:pt x="1019" y="358"/>
                      <a:pt x="1020" y="358"/>
                    </a:cubicBezTo>
                    <a:cubicBezTo>
                      <a:pt x="1018" y="353"/>
                      <a:pt x="1015" y="348"/>
                      <a:pt x="1014" y="344"/>
                    </a:cubicBezTo>
                    <a:cubicBezTo>
                      <a:pt x="1013" y="342"/>
                      <a:pt x="1013" y="342"/>
                      <a:pt x="1013" y="342"/>
                    </a:cubicBezTo>
                    <a:moveTo>
                      <a:pt x="825" y="320"/>
                    </a:moveTo>
                    <a:cubicBezTo>
                      <a:pt x="825" y="321"/>
                      <a:pt x="825" y="321"/>
                      <a:pt x="825" y="321"/>
                    </a:cubicBezTo>
                    <a:cubicBezTo>
                      <a:pt x="824" y="330"/>
                      <a:pt x="824" y="330"/>
                      <a:pt x="824" y="330"/>
                    </a:cubicBezTo>
                    <a:cubicBezTo>
                      <a:pt x="824" y="330"/>
                      <a:pt x="824" y="330"/>
                      <a:pt x="824" y="330"/>
                    </a:cubicBezTo>
                    <a:cubicBezTo>
                      <a:pt x="824" y="329"/>
                      <a:pt x="824" y="328"/>
                      <a:pt x="825" y="328"/>
                    </a:cubicBezTo>
                    <a:cubicBezTo>
                      <a:pt x="825" y="321"/>
                      <a:pt x="825" y="321"/>
                      <a:pt x="825" y="321"/>
                    </a:cubicBezTo>
                    <a:cubicBezTo>
                      <a:pt x="825" y="320"/>
                      <a:pt x="825" y="320"/>
                      <a:pt x="825" y="320"/>
                    </a:cubicBezTo>
                    <a:moveTo>
                      <a:pt x="863" y="262"/>
                    </a:moveTo>
                    <a:cubicBezTo>
                      <a:pt x="863" y="262"/>
                      <a:pt x="863" y="262"/>
                      <a:pt x="863" y="262"/>
                    </a:cubicBezTo>
                    <a:cubicBezTo>
                      <a:pt x="848" y="262"/>
                      <a:pt x="832" y="263"/>
                      <a:pt x="816" y="264"/>
                    </a:cubicBezTo>
                    <a:cubicBezTo>
                      <a:pt x="816" y="265"/>
                      <a:pt x="816" y="265"/>
                      <a:pt x="816" y="266"/>
                    </a:cubicBezTo>
                    <a:cubicBezTo>
                      <a:pt x="832" y="265"/>
                      <a:pt x="848" y="263"/>
                      <a:pt x="863" y="262"/>
                    </a:cubicBezTo>
                    <a:cubicBezTo>
                      <a:pt x="863" y="262"/>
                      <a:pt x="863" y="262"/>
                      <a:pt x="863" y="262"/>
                    </a:cubicBezTo>
                    <a:moveTo>
                      <a:pt x="1083" y="194"/>
                    </a:moveTo>
                    <a:cubicBezTo>
                      <a:pt x="1081" y="194"/>
                      <a:pt x="1079" y="194"/>
                      <a:pt x="1076" y="194"/>
                    </a:cubicBezTo>
                    <a:cubicBezTo>
                      <a:pt x="1073" y="194"/>
                      <a:pt x="1069" y="194"/>
                      <a:pt x="1065" y="194"/>
                    </a:cubicBezTo>
                    <a:cubicBezTo>
                      <a:pt x="1058" y="194"/>
                      <a:pt x="1051" y="195"/>
                      <a:pt x="1044" y="195"/>
                    </a:cubicBezTo>
                    <a:cubicBezTo>
                      <a:pt x="1040" y="195"/>
                      <a:pt x="1036" y="195"/>
                      <a:pt x="1032" y="195"/>
                    </a:cubicBezTo>
                    <a:cubicBezTo>
                      <a:pt x="1019" y="196"/>
                      <a:pt x="1005" y="197"/>
                      <a:pt x="991" y="198"/>
                    </a:cubicBezTo>
                    <a:cubicBezTo>
                      <a:pt x="988" y="198"/>
                      <a:pt x="984" y="198"/>
                      <a:pt x="981" y="198"/>
                    </a:cubicBezTo>
                    <a:cubicBezTo>
                      <a:pt x="980" y="198"/>
                      <a:pt x="979" y="198"/>
                      <a:pt x="977" y="198"/>
                    </a:cubicBezTo>
                    <a:cubicBezTo>
                      <a:pt x="966" y="199"/>
                      <a:pt x="954" y="200"/>
                      <a:pt x="942" y="201"/>
                    </a:cubicBezTo>
                    <a:cubicBezTo>
                      <a:pt x="942" y="201"/>
                      <a:pt x="941" y="201"/>
                      <a:pt x="941" y="201"/>
                    </a:cubicBezTo>
                    <a:cubicBezTo>
                      <a:pt x="937" y="202"/>
                      <a:pt x="934" y="202"/>
                      <a:pt x="931" y="202"/>
                    </a:cubicBezTo>
                    <a:cubicBezTo>
                      <a:pt x="927" y="203"/>
                      <a:pt x="924" y="203"/>
                      <a:pt x="920" y="203"/>
                    </a:cubicBezTo>
                    <a:cubicBezTo>
                      <a:pt x="902" y="205"/>
                      <a:pt x="883" y="207"/>
                      <a:pt x="863" y="210"/>
                    </a:cubicBezTo>
                    <a:cubicBezTo>
                      <a:pt x="861" y="210"/>
                      <a:pt x="858" y="210"/>
                      <a:pt x="855" y="211"/>
                    </a:cubicBezTo>
                    <a:cubicBezTo>
                      <a:pt x="845" y="212"/>
                      <a:pt x="835" y="213"/>
                      <a:pt x="826" y="214"/>
                    </a:cubicBezTo>
                    <a:cubicBezTo>
                      <a:pt x="825" y="216"/>
                      <a:pt x="825" y="218"/>
                      <a:pt x="825" y="219"/>
                    </a:cubicBezTo>
                    <a:cubicBezTo>
                      <a:pt x="831" y="218"/>
                      <a:pt x="838" y="217"/>
                      <a:pt x="845" y="217"/>
                    </a:cubicBezTo>
                    <a:cubicBezTo>
                      <a:pt x="845" y="217"/>
                      <a:pt x="845" y="217"/>
                      <a:pt x="845" y="217"/>
                    </a:cubicBezTo>
                    <a:cubicBezTo>
                      <a:pt x="869" y="214"/>
                      <a:pt x="891" y="211"/>
                      <a:pt x="912" y="209"/>
                    </a:cubicBezTo>
                    <a:cubicBezTo>
                      <a:pt x="917" y="208"/>
                      <a:pt x="921" y="208"/>
                      <a:pt x="926" y="207"/>
                    </a:cubicBezTo>
                    <a:cubicBezTo>
                      <a:pt x="927" y="207"/>
                      <a:pt x="929" y="207"/>
                      <a:pt x="930" y="207"/>
                    </a:cubicBezTo>
                    <a:cubicBezTo>
                      <a:pt x="932" y="206"/>
                      <a:pt x="934" y="206"/>
                      <a:pt x="936" y="206"/>
                    </a:cubicBezTo>
                    <a:cubicBezTo>
                      <a:pt x="949" y="205"/>
                      <a:pt x="961" y="203"/>
                      <a:pt x="973" y="202"/>
                    </a:cubicBezTo>
                    <a:cubicBezTo>
                      <a:pt x="975" y="202"/>
                      <a:pt x="976" y="202"/>
                      <a:pt x="977" y="202"/>
                    </a:cubicBezTo>
                    <a:cubicBezTo>
                      <a:pt x="981" y="201"/>
                      <a:pt x="984" y="201"/>
                      <a:pt x="987" y="201"/>
                    </a:cubicBezTo>
                    <a:cubicBezTo>
                      <a:pt x="1003" y="199"/>
                      <a:pt x="1018" y="198"/>
                      <a:pt x="1031" y="197"/>
                    </a:cubicBezTo>
                    <a:cubicBezTo>
                      <a:pt x="1035" y="197"/>
                      <a:pt x="1039" y="196"/>
                      <a:pt x="1043" y="196"/>
                    </a:cubicBezTo>
                    <a:cubicBezTo>
                      <a:pt x="1051" y="196"/>
                      <a:pt x="1058" y="195"/>
                      <a:pt x="1065" y="195"/>
                    </a:cubicBezTo>
                    <a:cubicBezTo>
                      <a:pt x="1069" y="195"/>
                      <a:pt x="1073" y="195"/>
                      <a:pt x="1076" y="194"/>
                    </a:cubicBezTo>
                    <a:cubicBezTo>
                      <a:pt x="1079" y="194"/>
                      <a:pt x="1082" y="194"/>
                      <a:pt x="1084" y="194"/>
                    </a:cubicBezTo>
                    <a:cubicBezTo>
                      <a:pt x="1084" y="194"/>
                      <a:pt x="1084" y="194"/>
                      <a:pt x="1083" y="194"/>
                    </a:cubicBezTo>
                    <a:moveTo>
                      <a:pt x="868" y="133"/>
                    </a:moveTo>
                    <a:cubicBezTo>
                      <a:pt x="863" y="133"/>
                      <a:pt x="859" y="133"/>
                      <a:pt x="854" y="134"/>
                    </a:cubicBezTo>
                    <a:cubicBezTo>
                      <a:pt x="843" y="134"/>
                      <a:pt x="843" y="134"/>
                      <a:pt x="843" y="134"/>
                    </a:cubicBezTo>
                    <a:cubicBezTo>
                      <a:pt x="843" y="134"/>
                      <a:pt x="843" y="133"/>
                      <a:pt x="843" y="133"/>
                    </a:cubicBezTo>
                    <a:cubicBezTo>
                      <a:pt x="842" y="133"/>
                      <a:pt x="842" y="133"/>
                      <a:pt x="841" y="134"/>
                    </a:cubicBezTo>
                    <a:cubicBezTo>
                      <a:pt x="841" y="135"/>
                      <a:pt x="840" y="136"/>
                      <a:pt x="840" y="137"/>
                    </a:cubicBezTo>
                    <a:cubicBezTo>
                      <a:pt x="845" y="136"/>
                      <a:pt x="850" y="136"/>
                      <a:pt x="854" y="135"/>
                    </a:cubicBezTo>
                    <a:cubicBezTo>
                      <a:pt x="857" y="135"/>
                      <a:pt x="860" y="134"/>
                      <a:pt x="863" y="134"/>
                    </a:cubicBezTo>
                    <a:cubicBezTo>
                      <a:pt x="865" y="134"/>
                      <a:pt x="867" y="133"/>
                      <a:pt x="868" y="133"/>
                    </a:cubicBezTo>
                    <a:moveTo>
                      <a:pt x="1145" y="125"/>
                    </a:moveTo>
                    <a:cubicBezTo>
                      <a:pt x="1140" y="125"/>
                      <a:pt x="1135" y="125"/>
                      <a:pt x="1131" y="125"/>
                    </a:cubicBezTo>
                    <a:cubicBezTo>
                      <a:pt x="1130" y="126"/>
                      <a:pt x="1130" y="127"/>
                      <a:pt x="1130" y="127"/>
                    </a:cubicBezTo>
                    <a:cubicBezTo>
                      <a:pt x="1125" y="127"/>
                      <a:pt x="1120" y="127"/>
                      <a:pt x="1115" y="126"/>
                    </a:cubicBezTo>
                    <a:cubicBezTo>
                      <a:pt x="1114" y="126"/>
                      <a:pt x="1113" y="126"/>
                      <a:pt x="1111" y="126"/>
                    </a:cubicBezTo>
                    <a:cubicBezTo>
                      <a:pt x="1103" y="126"/>
                      <a:pt x="1094" y="126"/>
                      <a:pt x="1085" y="127"/>
                    </a:cubicBezTo>
                    <a:cubicBezTo>
                      <a:pt x="1086" y="127"/>
                      <a:pt x="1086" y="127"/>
                      <a:pt x="1087" y="127"/>
                    </a:cubicBezTo>
                    <a:cubicBezTo>
                      <a:pt x="1089" y="127"/>
                      <a:pt x="1092" y="127"/>
                      <a:pt x="1094" y="128"/>
                    </a:cubicBezTo>
                    <a:cubicBezTo>
                      <a:pt x="1097" y="128"/>
                      <a:pt x="1101" y="128"/>
                      <a:pt x="1104" y="129"/>
                    </a:cubicBezTo>
                    <a:cubicBezTo>
                      <a:pt x="1107" y="129"/>
                      <a:pt x="1110" y="129"/>
                      <a:pt x="1113" y="129"/>
                    </a:cubicBezTo>
                    <a:cubicBezTo>
                      <a:pt x="1118" y="130"/>
                      <a:pt x="1122" y="130"/>
                      <a:pt x="1126" y="130"/>
                    </a:cubicBezTo>
                    <a:cubicBezTo>
                      <a:pt x="1127" y="130"/>
                      <a:pt x="1128" y="130"/>
                      <a:pt x="1128" y="130"/>
                    </a:cubicBezTo>
                    <a:cubicBezTo>
                      <a:pt x="1126" y="135"/>
                      <a:pt x="1123" y="139"/>
                      <a:pt x="1120" y="144"/>
                    </a:cubicBezTo>
                    <a:cubicBezTo>
                      <a:pt x="1117" y="143"/>
                      <a:pt x="1112" y="142"/>
                      <a:pt x="1107" y="142"/>
                    </a:cubicBezTo>
                    <a:cubicBezTo>
                      <a:pt x="1104" y="141"/>
                      <a:pt x="1101" y="141"/>
                      <a:pt x="1098" y="141"/>
                    </a:cubicBezTo>
                    <a:cubicBezTo>
                      <a:pt x="1096" y="141"/>
                      <a:pt x="1094" y="141"/>
                      <a:pt x="1091" y="141"/>
                    </a:cubicBezTo>
                    <a:cubicBezTo>
                      <a:pt x="1087" y="141"/>
                      <a:pt x="1082" y="141"/>
                      <a:pt x="1077" y="141"/>
                    </a:cubicBezTo>
                    <a:cubicBezTo>
                      <a:pt x="1075" y="141"/>
                      <a:pt x="1073" y="142"/>
                      <a:pt x="1070" y="142"/>
                    </a:cubicBezTo>
                    <a:cubicBezTo>
                      <a:pt x="1069" y="142"/>
                      <a:pt x="1067" y="142"/>
                      <a:pt x="1066" y="142"/>
                    </a:cubicBezTo>
                    <a:cubicBezTo>
                      <a:pt x="1058" y="143"/>
                      <a:pt x="1050" y="143"/>
                      <a:pt x="1042" y="144"/>
                    </a:cubicBezTo>
                    <a:cubicBezTo>
                      <a:pt x="1042" y="144"/>
                      <a:pt x="1042" y="144"/>
                      <a:pt x="1042" y="144"/>
                    </a:cubicBezTo>
                    <a:cubicBezTo>
                      <a:pt x="1040" y="144"/>
                      <a:pt x="1038" y="145"/>
                      <a:pt x="1036" y="145"/>
                    </a:cubicBezTo>
                    <a:cubicBezTo>
                      <a:pt x="1033" y="145"/>
                      <a:pt x="1030" y="145"/>
                      <a:pt x="1027" y="145"/>
                    </a:cubicBezTo>
                    <a:cubicBezTo>
                      <a:pt x="1026" y="146"/>
                      <a:pt x="1024" y="146"/>
                      <a:pt x="1022" y="146"/>
                    </a:cubicBezTo>
                    <a:cubicBezTo>
                      <a:pt x="1016" y="146"/>
                      <a:pt x="1016" y="146"/>
                      <a:pt x="1016" y="146"/>
                    </a:cubicBezTo>
                    <a:cubicBezTo>
                      <a:pt x="1027" y="146"/>
                      <a:pt x="1027" y="146"/>
                      <a:pt x="1027" y="146"/>
                    </a:cubicBezTo>
                    <a:cubicBezTo>
                      <a:pt x="1028" y="146"/>
                      <a:pt x="1028" y="146"/>
                      <a:pt x="1028" y="146"/>
                    </a:cubicBezTo>
                    <a:cubicBezTo>
                      <a:pt x="1030" y="146"/>
                      <a:pt x="1033" y="145"/>
                      <a:pt x="1036" y="145"/>
                    </a:cubicBezTo>
                    <a:cubicBezTo>
                      <a:pt x="1037" y="145"/>
                      <a:pt x="1039" y="145"/>
                      <a:pt x="1041" y="145"/>
                    </a:cubicBezTo>
                    <a:cubicBezTo>
                      <a:pt x="1041" y="145"/>
                      <a:pt x="1041" y="145"/>
                      <a:pt x="1041" y="145"/>
                    </a:cubicBezTo>
                    <a:cubicBezTo>
                      <a:pt x="1048" y="145"/>
                      <a:pt x="1057" y="145"/>
                      <a:pt x="1065" y="145"/>
                    </a:cubicBezTo>
                    <a:cubicBezTo>
                      <a:pt x="1066" y="145"/>
                      <a:pt x="1067" y="145"/>
                      <a:pt x="1068" y="145"/>
                    </a:cubicBezTo>
                    <a:cubicBezTo>
                      <a:pt x="1070" y="145"/>
                      <a:pt x="1073" y="145"/>
                      <a:pt x="1075" y="145"/>
                    </a:cubicBezTo>
                    <a:cubicBezTo>
                      <a:pt x="1076" y="145"/>
                      <a:pt x="1076" y="145"/>
                      <a:pt x="1077" y="145"/>
                    </a:cubicBezTo>
                    <a:cubicBezTo>
                      <a:pt x="1081" y="145"/>
                      <a:pt x="1084" y="145"/>
                      <a:pt x="1088" y="145"/>
                    </a:cubicBezTo>
                    <a:cubicBezTo>
                      <a:pt x="1091" y="145"/>
                      <a:pt x="1094" y="145"/>
                      <a:pt x="1096" y="145"/>
                    </a:cubicBezTo>
                    <a:cubicBezTo>
                      <a:pt x="1097" y="145"/>
                      <a:pt x="1098" y="145"/>
                      <a:pt x="1099" y="145"/>
                    </a:cubicBezTo>
                    <a:cubicBezTo>
                      <a:pt x="1101" y="145"/>
                      <a:pt x="1103" y="145"/>
                      <a:pt x="1105" y="145"/>
                    </a:cubicBezTo>
                    <a:cubicBezTo>
                      <a:pt x="1112" y="145"/>
                      <a:pt x="1117" y="145"/>
                      <a:pt x="1120" y="145"/>
                    </a:cubicBezTo>
                    <a:cubicBezTo>
                      <a:pt x="1118" y="148"/>
                      <a:pt x="1116" y="151"/>
                      <a:pt x="1115" y="155"/>
                    </a:cubicBezTo>
                    <a:cubicBezTo>
                      <a:pt x="1110" y="155"/>
                      <a:pt x="1105" y="155"/>
                      <a:pt x="1100" y="155"/>
                    </a:cubicBezTo>
                    <a:cubicBezTo>
                      <a:pt x="1097" y="155"/>
                      <a:pt x="1094" y="155"/>
                      <a:pt x="1091" y="155"/>
                    </a:cubicBezTo>
                    <a:cubicBezTo>
                      <a:pt x="1084" y="155"/>
                      <a:pt x="1076" y="155"/>
                      <a:pt x="1069" y="155"/>
                    </a:cubicBezTo>
                    <a:cubicBezTo>
                      <a:pt x="1067" y="155"/>
                      <a:pt x="1066" y="155"/>
                      <a:pt x="1065" y="155"/>
                    </a:cubicBezTo>
                    <a:cubicBezTo>
                      <a:pt x="1063" y="156"/>
                      <a:pt x="1062" y="156"/>
                      <a:pt x="1061" y="156"/>
                    </a:cubicBezTo>
                    <a:cubicBezTo>
                      <a:pt x="1051" y="156"/>
                      <a:pt x="1041" y="156"/>
                      <a:pt x="1031" y="157"/>
                    </a:cubicBezTo>
                    <a:cubicBezTo>
                      <a:pt x="1030" y="157"/>
                      <a:pt x="1028" y="157"/>
                      <a:pt x="1027" y="157"/>
                    </a:cubicBezTo>
                    <a:cubicBezTo>
                      <a:pt x="1026" y="157"/>
                      <a:pt x="1024" y="157"/>
                      <a:pt x="1022" y="157"/>
                    </a:cubicBezTo>
                    <a:cubicBezTo>
                      <a:pt x="1020" y="158"/>
                      <a:pt x="1018" y="158"/>
                      <a:pt x="1017" y="158"/>
                    </a:cubicBezTo>
                    <a:cubicBezTo>
                      <a:pt x="1005" y="158"/>
                      <a:pt x="993" y="159"/>
                      <a:pt x="981" y="160"/>
                    </a:cubicBezTo>
                    <a:cubicBezTo>
                      <a:pt x="981" y="160"/>
                      <a:pt x="980" y="160"/>
                      <a:pt x="979" y="160"/>
                    </a:cubicBezTo>
                    <a:cubicBezTo>
                      <a:pt x="977" y="160"/>
                      <a:pt x="976" y="160"/>
                      <a:pt x="974" y="161"/>
                    </a:cubicBezTo>
                    <a:cubicBezTo>
                      <a:pt x="973" y="161"/>
                      <a:pt x="973" y="161"/>
                      <a:pt x="972" y="161"/>
                    </a:cubicBezTo>
                    <a:cubicBezTo>
                      <a:pt x="960" y="162"/>
                      <a:pt x="947" y="163"/>
                      <a:pt x="933" y="164"/>
                    </a:cubicBezTo>
                    <a:cubicBezTo>
                      <a:pt x="937" y="157"/>
                      <a:pt x="937" y="157"/>
                      <a:pt x="937" y="157"/>
                    </a:cubicBezTo>
                    <a:cubicBezTo>
                      <a:pt x="938" y="156"/>
                      <a:pt x="938" y="155"/>
                      <a:pt x="938" y="154"/>
                    </a:cubicBezTo>
                    <a:cubicBezTo>
                      <a:pt x="943" y="157"/>
                      <a:pt x="948" y="158"/>
                      <a:pt x="953" y="158"/>
                    </a:cubicBezTo>
                    <a:cubicBezTo>
                      <a:pt x="961" y="158"/>
                      <a:pt x="968" y="155"/>
                      <a:pt x="973" y="150"/>
                    </a:cubicBezTo>
                    <a:cubicBezTo>
                      <a:pt x="973" y="151"/>
                      <a:pt x="973" y="152"/>
                      <a:pt x="973" y="153"/>
                    </a:cubicBezTo>
                    <a:cubicBezTo>
                      <a:pt x="973" y="153"/>
                      <a:pt x="973" y="153"/>
                      <a:pt x="973" y="153"/>
                    </a:cubicBezTo>
                    <a:cubicBezTo>
                      <a:pt x="975" y="154"/>
                      <a:pt x="976" y="154"/>
                      <a:pt x="977" y="154"/>
                    </a:cubicBezTo>
                    <a:cubicBezTo>
                      <a:pt x="978" y="154"/>
                      <a:pt x="978" y="154"/>
                      <a:pt x="979" y="154"/>
                    </a:cubicBezTo>
                    <a:cubicBezTo>
                      <a:pt x="981" y="154"/>
                      <a:pt x="983" y="153"/>
                      <a:pt x="984" y="152"/>
                    </a:cubicBezTo>
                    <a:cubicBezTo>
                      <a:pt x="985" y="151"/>
                      <a:pt x="986" y="151"/>
                      <a:pt x="987" y="150"/>
                    </a:cubicBezTo>
                    <a:cubicBezTo>
                      <a:pt x="989" y="148"/>
                      <a:pt x="990" y="145"/>
                      <a:pt x="990" y="143"/>
                    </a:cubicBezTo>
                    <a:cubicBezTo>
                      <a:pt x="990" y="142"/>
                      <a:pt x="990" y="142"/>
                      <a:pt x="990" y="142"/>
                    </a:cubicBezTo>
                    <a:cubicBezTo>
                      <a:pt x="990" y="142"/>
                      <a:pt x="990" y="142"/>
                      <a:pt x="990" y="142"/>
                    </a:cubicBezTo>
                    <a:cubicBezTo>
                      <a:pt x="990" y="142"/>
                      <a:pt x="990" y="142"/>
                      <a:pt x="990" y="141"/>
                    </a:cubicBezTo>
                    <a:cubicBezTo>
                      <a:pt x="990" y="141"/>
                      <a:pt x="990" y="140"/>
                      <a:pt x="990" y="140"/>
                    </a:cubicBezTo>
                    <a:cubicBezTo>
                      <a:pt x="990" y="139"/>
                      <a:pt x="990" y="138"/>
                      <a:pt x="990" y="137"/>
                    </a:cubicBezTo>
                    <a:cubicBezTo>
                      <a:pt x="989" y="137"/>
                      <a:pt x="989" y="137"/>
                      <a:pt x="988" y="137"/>
                    </a:cubicBezTo>
                    <a:cubicBezTo>
                      <a:pt x="987" y="136"/>
                      <a:pt x="986" y="135"/>
                      <a:pt x="985" y="134"/>
                    </a:cubicBezTo>
                    <a:cubicBezTo>
                      <a:pt x="985" y="134"/>
                      <a:pt x="985" y="134"/>
                      <a:pt x="985" y="134"/>
                    </a:cubicBezTo>
                    <a:cubicBezTo>
                      <a:pt x="987" y="134"/>
                      <a:pt x="988" y="133"/>
                      <a:pt x="990" y="132"/>
                    </a:cubicBezTo>
                    <a:cubicBezTo>
                      <a:pt x="991" y="131"/>
                      <a:pt x="992" y="130"/>
                      <a:pt x="993" y="129"/>
                    </a:cubicBezTo>
                    <a:cubicBezTo>
                      <a:pt x="985" y="130"/>
                      <a:pt x="977" y="130"/>
                      <a:pt x="969" y="130"/>
                    </a:cubicBezTo>
                    <a:cubicBezTo>
                      <a:pt x="971" y="131"/>
                      <a:pt x="972" y="132"/>
                      <a:pt x="974" y="133"/>
                    </a:cubicBezTo>
                    <a:cubicBezTo>
                      <a:pt x="974" y="133"/>
                      <a:pt x="975" y="133"/>
                      <a:pt x="975" y="133"/>
                    </a:cubicBezTo>
                    <a:cubicBezTo>
                      <a:pt x="973" y="134"/>
                      <a:pt x="972" y="135"/>
                      <a:pt x="971" y="137"/>
                    </a:cubicBezTo>
                    <a:cubicBezTo>
                      <a:pt x="970" y="138"/>
                      <a:pt x="970" y="138"/>
                      <a:pt x="969" y="139"/>
                    </a:cubicBezTo>
                    <a:cubicBezTo>
                      <a:pt x="970" y="139"/>
                      <a:pt x="970" y="139"/>
                      <a:pt x="970" y="139"/>
                    </a:cubicBezTo>
                    <a:cubicBezTo>
                      <a:pt x="970" y="140"/>
                      <a:pt x="971" y="141"/>
                      <a:pt x="971" y="142"/>
                    </a:cubicBezTo>
                    <a:cubicBezTo>
                      <a:pt x="970" y="143"/>
                      <a:pt x="969" y="143"/>
                      <a:pt x="968" y="144"/>
                    </a:cubicBezTo>
                    <a:cubicBezTo>
                      <a:pt x="969" y="145"/>
                      <a:pt x="969" y="145"/>
                      <a:pt x="969" y="145"/>
                    </a:cubicBezTo>
                    <a:cubicBezTo>
                      <a:pt x="969" y="145"/>
                      <a:pt x="969" y="145"/>
                      <a:pt x="969" y="145"/>
                    </a:cubicBezTo>
                    <a:cubicBezTo>
                      <a:pt x="965" y="146"/>
                      <a:pt x="961" y="147"/>
                      <a:pt x="957" y="147"/>
                    </a:cubicBezTo>
                    <a:cubicBezTo>
                      <a:pt x="954" y="147"/>
                      <a:pt x="951" y="147"/>
                      <a:pt x="948" y="145"/>
                    </a:cubicBezTo>
                    <a:cubicBezTo>
                      <a:pt x="948" y="145"/>
                      <a:pt x="948" y="145"/>
                      <a:pt x="947" y="145"/>
                    </a:cubicBezTo>
                    <a:cubicBezTo>
                      <a:pt x="948" y="145"/>
                      <a:pt x="948" y="144"/>
                      <a:pt x="949" y="144"/>
                    </a:cubicBezTo>
                    <a:cubicBezTo>
                      <a:pt x="950" y="143"/>
                      <a:pt x="950" y="142"/>
                      <a:pt x="951" y="141"/>
                    </a:cubicBezTo>
                    <a:cubicBezTo>
                      <a:pt x="953" y="138"/>
                      <a:pt x="955" y="136"/>
                      <a:pt x="957" y="133"/>
                    </a:cubicBezTo>
                    <a:cubicBezTo>
                      <a:pt x="958" y="132"/>
                      <a:pt x="959" y="131"/>
                      <a:pt x="959" y="130"/>
                    </a:cubicBezTo>
                    <a:cubicBezTo>
                      <a:pt x="954" y="130"/>
                      <a:pt x="949" y="131"/>
                      <a:pt x="943" y="131"/>
                    </a:cubicBezTo>
                    <a:cubicBezTo>
                      <a:pt x="942" y="133"/>
                      <a:pt x="941" y="136"/>
                      <a:pt x="940" y="138"/>
                    </a:cubicBezTo>
                    <a:cubicBezTo>
                      <a:pt x="938" y="136"/>
                      <a:pt x="937" y="133"/>
                      <a:pt x="936" y="131"/>
                    </a:cubicBezTo>
                    <a:cubicBezTo>
                      <a:pt x="932" y="131"/>
                      <a:pt x="927" y="131"/>
                      <a:pt x="923" y="131"/>
                    </a:cubicBezTo>
                    <a:cubicBezTo>
                      <a:pt x="923" y="132"/>
                      <a:pt x="923" y="132"/>
                      <a:pt x="924" y="133"/>
                    </a:cubicBezTo>
                    <a:cubicBezTo>
                      <a:pt x="924" y="133"/>
                      <a:pt x="924" y="133"/>
                      <a:pt x="924" y="134"/>
                    </a:cubicBezTo>
                    <a:cubicBezTo>
                      <a:pt x="925" y="138"/>
                      <a:pt x="927" y="142"/>
                      <a:pt x="930" y="146"/>
                    </a:cubicBezTo>
                    <a:cubicBezTo>
                      <a:pt x="930" y="147"/>
                      <a:pt x="931" y="148"/>
                      <a:pt x="932" y="149"/>
                    </a:cubicBezTo>
                    <a:cubicBezTo>
                      <a:pt x="933" y="150"/>
                      <a:pt x="934" y="150"/>
                      <a:pt x="934" y="151"/>
                    </a:cubicBezTo>
                    <a:cubicBezTo>
                      <a:pt x="935" y="151"/>
                      <a:pt x="935" y="151"/>
                      <a:pt x="935" y="152"/>
                    </a:cubicBezTo>
                    <a:cubicBezTo>
                      <a:pt x="935" y="153"/>
                      <a:pt x="935" y="155"/>
                      <a:pt x="935" y="156"/>
                    </a:cubicBezTo>
                    <a:cubicBezTo>
                      <a:pt x="935" y="156"/>
                      <a:pt x="935" y="156"/>
                      <a:pt x="935" y="156"/>
                    </a:cubicBezTo>
                    <a:cubicBezTo>
                      <a:pt x="935" y="156"/>
                      <a:pt x="935" y="156"/>
                      <a:pt x="935" y="156"/>
                    </a:cubicBezTo>
                    <a:cubicBezTo>
                      <a:pt x="936" y="156"/>
                      <a:pt x="937" y="155"/>
                      <a:pt x="938" y="154"/>
                    </a:cubicBezTo>
                    <a:cubicBezTo>
                      <a:pt x="937" y="156"/>
                      <a:pt x="936" y="158"/>
                      <a:pt x="935" y="160"/>
                    </a:cubicBezTo>
                    <a:cubicBezTo>
                      <a:pt x="933" y="164"/>
                      <a:pt x="933" y="164"/>
                      <a:pt x="933" y="164"/>
                    </a:cubicBezTo>
                    <a:cubicBezTo>
                      <a:pt x="930" y="164"/>
                      <a:pt x="926" y="165"/>
                      <a:pt x="923" y="165"/>
                    </a:cubicBezTo>
                    <a:cubicBezTo>
                      <a:pt x="917" y="165"/>
                      <a:pt x="911" y="166"/>
                      <a:pt x="906" y="167"/>
                    </a:cubicBezTo>
                    <a:cubicBezTo>
                      <a:pt x="887" y="168"/>
                      <a:pt x="868" y="170"/>
                      <a:pt x="848" y="173"/>
                    </a:cubicBezTo>
                    <a:cubicBezTo>
                      <a:pt x="843" y="173"/>
                      <a:pt x="838" y="174"/>
                      <a:pt x="833" y="175"/>
                    </a:cubicBezTo>
                    <a:cubicBezTo>
                      <a:pt x="833" y="176"/>
                      <a:pt x="832" y="178"/>
                      <a:pt x="832" y="179"/>
                    </a:cubicBezTo>
                    <a:cubicBezTo>
                      <a:pt x="833" y="179"/>
                      <a:pt x="834" y="179"/>
                      <a:pt x="835" y="179"/>
                    </a:cubicBezTo>
                    <a:cubicBezTo>
                      <a:pt x="856" y="176"/>
                      <a:pt x="876" y="174"/>
                      <a:pt x="896" y="172"/>
                    </a:cubicBezTo>
                    <a:cubicBezTo>
                      <a:pt x="903" y="171"/>
                      <a:pt x="909" y="171"/>
                      <a:pt x="916" y="170"/>
                    </a:cubicBezTo>
                    <a:cubicBezTo>
                      <a:pt x="933" y="168"/>
                      <a:pt x="950" y="166"/>
                      <a:pt x="965" y="165"/>
                    </a:cubicBezTo>
                    <a:cubicBezTo>
                      <a:pt x="966" y="165"/>
                      <a:pt x="967" y="165"/>
                      <a:pt x="969" y="165"/>
                    </a:cubicBezTo>
                    <a:cubicBezTo>
                      <a:pt x="971" y="164"/>
                      <a:pt x="973" y="164"/>
                      <a:pt x="976" y="164"/>
                    </a:cubicBezTo>
                    <a:cubicBezTo>
                      <a:pt x="976" y="164"/>
                      <a:pt x="976" y="164"/>
                      <a:pt x="976" y="164"/>
                    </a:cubicBezTo>
                    <a:cubicBezTo>
                      <a:pt x="990" y="163"/>
                      <a:pt x="1002" y="162"/>
                      <a:pt x="1014" y="161"/>
                    </a:cubicBezTo>
                    <a:cubicBezTo>
                      <a:pt x="1015" y="161"/>
                      <a:pt x="1016" y="161"/>
                      <a:pt x="1018" y="160"/>
                    </a:cubicBezTo>
                    <a:cubicBezTo>
                      <a:pt x="1020" y="160"/>
                      <a:pt x="1022" y="160"/>
                      <a:pt x="1024" y="160"/>
                    </a:cubicBezTo>
                    <a:cubicBezTo>
                      <a:pt x="1026" y="160"/>
                      <a:pt x="1027" y="160"/>
                      <a:pt x="1028" y="160"/>
                    </a:cubicBezTo>
                    <a:cubicBezTo>
                      <a:pt x="1040" y="159"/>
                      <a:pt x="1050" y="158"/>
                      <a:pt x="1060" y="157"/>
                    </a:cubicBezTo>
                    <a:cubicBezTo>
                      <a:pt x="1061" y="157"/>
                      <a:pt x="1063" y="157"/>
                      <a:pt x="1065" y="157"/>
                    </a:cubicBezTo>
                    <a:cubicBezTo>
                      <a:pt x="1066" y="157"/>
                      <a:pt x="1067" y="157"/>
                      <a:pt x="1068" y="157"/>
                    </a:cubicBezTo>
                    <a:cubicBezTo>
                      <a:pt x="1076" y="156"/>
                      <a:pt x="1084" y="156"/>
                      <a:pt x="1090" y="156"/>
                    </a:cubicBezTo>
                    <a:cubicBezTo>
                      <a:pt x="1094" y="155"/>
                      <a:pt x="1097" y="155"/>
                      <a:pt x="1100" y="155"/>
                    </a:cubicBezTo>
                    <a:cubicBezTo>
                      <a:pt x="1105" y="155"/>
                      <a:pt x="1110" y="155"/>
                      <a:pt x="1114" y="155"/>
                    </a:cubicBezTo>
                    <a:cubicBezTo>
                      <a:pt x="1111" y="161"/>
                      <a:pt x="1107" y="167"/>
                      <a:pt x="1103" y="173"/>
                    </a:cubicBezTo>
                    <a:cubicBezTo>
                      <a:pt x="1099" y="172"/>
                      <a:pt x="1095" y="172"/>
                      <a:pt x="1090" y="171"/>
                    </a:cubicBezTo>
                    <a:cubicBezTo>
                      <a:pt x="1087" y="171"/>
                      <a:pt x="1084" y="171"/>
                      <a:pt x="1081" y="171"/>
                    </a:cubicBezTo>
                    <a:cubicBezTo>
                      <a:pt x="1077" y="170"/>
                      <a:pt x="1072" y="170"/>
                      <a:pt x="1067" y="170"/>
                    </a:cubicBezTo>
                    <a:cubicBezTo>
                      <a:pt x="1065" y="170"/>
                      <a:pt x="1064" y="170"/>
                      <a:pt x="1063" y="170"/>
                    </a:cubicBezTo>
                    <a:cubicBezTo>
                      <a:pt x="1062" y="170"/>
                      <a:pt x="1060" y="170"/>
                      <a:pt x="1059" y="170"/>
                    </a:cubicBezTo>
                    <a:cubicBezTo>
                      <a:pt x="1056" y="170"/>
                      <a:pt x="1053" y="170"/>
                      <a:pt x="1051" y="170"/>
                    </a:cubicBezTo>
                    <a:cubicBezTo>
                      <a:pt x="1039" y="171"/>
                      <a:pt x="1027" y="171"/>
                      <a:pt x="1016" y="172"/>
                    </a:cubicBezTo>
                    <a:cubicBezTo>
                      <a:pt x="1014" y="172"/>
                      <a:pt x="1012" y="173"/>
                      <a:pt x="1010" y="173"/>
                    </a:cubicBezTo>
                    <a:cubicBezTo>
                      <a:pt x="1008" y="173"/>
                      <a:pt x="1005" y="173"/>
                      <a:pt x="1003" y="174"/>
                    </a:cubicBezTo>
                    <a:cubicBezTo>
                      <a:pt x="1002" y="174"/>
                      <a:pt x="1002" y="174"/>
                      <a:pt x="1002" y="174"/>
                    </a:cubicBezTo>
                    <a:cubicBezTo>
                      <a:pt x="997" y="174"/>
                      <a:pt x="997" y="174"/>
                      <a:pt x="997" y="174"/>
                    </a:cubicBezTo>
                    <a:cubicBezTo>
                      <a:pt x="996" y="174"/>
                      <a:pt x="996" y="174"/>
                      <a:pt x="996" y="174"/>
                    </a:cubicBezTo>
                    <a:cubicBezTo>
                      <a:pt x="996" y="174"/>
                      <a:pt x="996" y="174"/>
                      <a:pt x="996" y="174"/>
                    </a:cubicBezTo>
                    <a:cubicBezTo>
                      <a:pt x="1002" y="174"/>
                      <a:pt x="1002" y="174"/>
                      <a:pt x="1002" y="174"/>
                    </a:cubicBezTo>
                    <a:cubicBezTo>
                      <a:pt x="1009" y="174"/>
                      <a:pt x="1009" y="174"/>
                      <a:pt x="1009" y="174"/>
                    </a:cubicBezTo>
                    <a:cubicBezTo>
                      <a:pt x="1009" y="174"/>
                      <a:pt x="1009" y="173"/>
                      <a:pt x="1009" y="173"/>
                    </a:cubicBezTo>
                    <a:cubicBezTo>
                      <a:pt x="1011" y="173"/>
                      <a:pt x="1013" y="173"/>
                      <a:pt x="1015" y="173"/>
                    </a:cubicBezTo>
                    <a:cubicBezTo>
                      <a:pt x="1018" y="173"/>
                      <a:pt x="1022" y="173"/>
                      <a:pt x="1025" y="173"/>
                    </a:cubicBezTo>
                    <a:cubicBezTo>
                      <a:pt x="1032" y="173"/>
                      <a:pt x="1040" y="173"/>
                      <a:pt x="1049" y="173"/>
                    </a:cubicBezTo>
                    <a:cubicBezTo>
                      <a:pt x="1051" y="173"/>
                      <a:pt x="1054" y="173"/>
                      <a:pt x="1057" y="174"/>
                    </a:cubicBezTo>
                    <a:cubicBezTo>
                      <a:pt x="1059" y="174"/>
                      <a:pt x="1060" y="174"/>
                      <a:pt x="1062" y="174"/>
                    </a:cubicBezTo>
                    <a:cubicBezTo>
                      <a:pt x="1064" y="174"/>
                      <a:pt x="1066" y="174"/>
                      <a:pt x="1068" y="174"/>
                    </a:cubicBezTo>
                    <a:cubicBezTo>
                      <a:pt x="1072" y="174"/>
                      <a:pt x="1075" y="174"/>
                      <a:pt x="1079" y="174"/>
                    </a:cubicBezTo>
                    <a:cubicBezTo>
                      <a:pt x="1082" y="174"/>
                      <a:pt x="1085" y="174"/>
                      <a:pt x="1088" y="175"/>
                    </a:cubicBezTo>
                    <a:cubicBezTo>
                      <a:pt x="1091" y="175"/>
                      <a:pt x="1094" y="175"/>
                      <a:pt x="1096" y="175"/>
                    </a:cubicBezTo>
                    <a:cubicBezTo>
                      <a:pt x="1098" y="175"/>
                      <a:pt x="1101" y="175"/>
                      <a:pt x="1102" y="175"/>
                    </a:cubicBezTo>
                    <a:cubicBezTo>
                      <a:pt x="1101" y="177"/>
                      <a:pt x="1099" y="180"/>
                      <a:pt x="1097" y="182"/>
                    </a:cubicBezTo>
                    <a:cubicBezTo>
                      <a:pt x="1094" y="181"/>
                      <a:pt x="1089" y="181"/>
                      <a:pt x="1085" y="180"/>
                    </a:cubicBezTo>
                    <a:cubicBezTo>
                      <a:pt x="1082" y="180"/>
                      <a:pt x="1079" y="179"/>
                      <a:pt x="1076" y="179"/>
                    </a:cubicBezTo>
                    <a:cubicBezTo>
                      <a:pt x="1074" y="179"/>
                      <a:pt x="1072" y="179"/>
                      <a:pt x="1071" y="179"/>
                    </a:cubicBezTo>
                    <a:cubicBezTo>
                      <a:pt x="1065" y="178"/>
                      <a:pt x="1060" y="178"/>
                      <a:pt x="1054" y="178"/>
                    </a:cubicBezTo>
                    <a:cubicBezTo>
                      <a:pt x="1051" y="178"/>
                      <a:pt x="1048" y="178"/>
                      <a:pt x="1045" y="178"/>
                    </a:cubicBezTo>
                    <a:cubicBezTo>
                      <a:pt x="1045" y="178"/>
                      <a:pt x="1045" y="178"/>
                      <a:pt x="1045" y="178"/>
                    </a:cubicBezTo>
                    <a:cubicBezTo>
                      <a:pt x="1033" y="178"/>
                      <a:pt x="1021" y="178"/>
                      <a:pt x="1010" y="179"/>
                    </a:cubicBezTo>
                    <a:cubicBezTo>
                      <a:pt x="1007" y="179"/>
                      <a:pt x="1005" y="179"/>
                      <a:pt x="1002" y="180"/>
                    </a:cubicBezTo>
                    <a:cubicBezTo>
                      <a:pt x="1000" y="180"/>
                      <a:pt x="998" y="180"/>
                      <a:pt x="996" y="180"/>
                    </a:cubicBezTo>
                    <a:cubicBezTo>
                      <a:pt x="993" y="180"/>
                      <a:pt x="990" y="181"/>
                      <a:pt x="987" y="181"/>
                    </a:cubicBezTo>
                    <a:cubicBezTo>
                      <a:pt x="984" y="181"/>
                      <a:pt x="984" y="181"/>
                      <a:pt x="984" y="181"/>
                    </a:cubicBezTo>
                    <a:cubicBezTo>
                      <a:pt x="979" y="181"/>
                      <a:pt x="979" y="181"/>
                      <a:pt x="979" y="181"/>
                    </a:cubicBezTo>
                    <a:cubicBezTo>
                      <a:pt x="984" y="181"/>
                      <a:pt x="984" y="181"/>
                      <a:pt x="984" y="181"/>
                    </a:cubicBezTo>
                    <a:cubicBezTo>
                      <a:pt x="993" y="181"/>
                      <a:pt x="993" y="181"/>
                      <a:pt x="993" y="181"/>
                    </a:cubicBezTo>
                    <a:cubicBezTo>
                      <a:pt x="994" y="181"/>
                      <a:pt x="995" y="181"/>
                      <a:pt x="995" y="181"/>
                    </a:cubicBezTo>
                    <a:cubicBezTo>
                      <a:pt x="997" y="180"/>
                      <a:pt x="999" y="180"/>
                      <a:pt x="1002" y="180"/>
                    </a:cubicBezTo>
                    <a:cubicBezTo>
                      <a:pt x="1004" y="180"/>
                      <a:pt x="1006" y="180"/>
                      <a:pt x="1009" y="180"/>
                    </a:cubicBezTo>
                    <a:cubicBezTo>
                      <a:pt x="1009" y="180"/>
                      <a:pt x="1009" y="180"/>
                      <a:pt x="1009" y="180"/>
                    </a:cubicBezTo>
                    <a:cubicBezTo>
                      <a:pt x="1019" y="180"/>
                      <a:pt x="1031" y="180"/>
                      <a:pt x="1043" y="181"/>
                    </a:cubicBezTo>
                    <a:cubicBezTo>
                      <a:pt x="1046" y="181"/>
                      <a:pt x="1049" y="181"/>
                      <a:pt x="1052" y="182"/>
                    </a:cubicBezTo>
                    <a:cubicBezTo>
                      <a:pt x="1059" y="182"/>
                      <a:pt x="1067" y="182"/>
                      <a:pt x="1073" y="183"/>
                    </a:cubicBezTo>
                    <a:cubicBezTo>
                      <a:pt x="1074" y="183"/>
                      <a:pt x="1074" y="183"/>
                      <a:pt x="1074" y="183"/>
                    </a:cubicBezTo>
                    <a:cubicBezTo>
                      <a:pt x="1077" y="183"/>
                      <a:pt x="1080" y="183"/>
                      <a:pt x="1083" y="183"/>
                    </a:cubicBezTo>
                    <a:cubicBezTo>
                      <a:pt x="1088" y="183"/>
                      <a:pt x="1092" y="184"/>
                      <a:pt x="1095" y="184"/>
                    </a:cubicBezTo>
                    <a:cubicBezTo>
                      <a:pt x="1095" y="184"/>
                      <a:pt x="1096" y="184"/>
                      <a:pt x="1096" y="184"/>
                    </a:cubicBezTo>
                    <a:cubicBezTo>
                      <a:pt x="1095" y="186"/>
                      <a:pt x="1093" y="188"/>
                      <a:pt x="1092" y="190"/>
                    </a:cubicBezTo>
                    <a:cubicBezTo>
                      <a:pt x="1088" y="190"/>
                      <a:pt x="1084" y="189"/>
                      <a:pt x="1079" y="189"/>
                    </a:cubicBezTo>
                    <a:cubicBezTo>
                      <a:pt x="1076" y="189"/>
                      <a:pt x="1073" y="189"/>
                      <a:pt x="1069" y="189"/>
                    </a:cubicBezTo>
                    <a:cubicBezTo>
                      <a:pt x="1062" y="189"/>
                      <a:pt x="1055" y="189"/>
                      <a:pt x="1048" y="189"/>
                    </a:cubicBezTo>
                    <a:cubicBezTo>
                      <a:pt x="1047" y="189"/>
                      <a:pt x="1046" y="189"/>
                      <a:pt x="1046" y="189"/>
                    </a:cubicBezTo>
                    <a:cubicBezTo>
                      <a:pt x="1043" y="189"/>
                      <a:pt x="1040" y="189"/>
                      <a:pt x="1037" y="189"/>
                    </a:cubicBezTo>
                    <a:cubicBezTo>
                      <a:pt x="1024" y="189"/>
                      <a:pt x="1010" y="189"/>
                      <a:pt x="999" y="190"/>
                    </a:cubicBezTo>
                    <a:cubicBezTo>
                      <a:pt x="996" y="190"/>
                      <a:pt x="993" y="190"/>
                      <a:pt x="990" y="190"/>
                    </a:cubicBezTo>
                    <a:cubicBezTo>
                      <a:pt x="989" y="190"/>
                      <a:pt x="988" y="191"/>
                      <a:pt x="987" y="191"/>
                    </a:cubicBezTo>
                    <a:cubicBezTo>
                      <a:pt x="985" y="191"/>
                      <a:pt x="985" y="191"/>
                      <a:pt x="985" y="191"/>
                    </a:cubicBezTo>
                    <a:cubicBezTo>
                      <a:pt x="979" y="191"/>
                      <a:pt x="979" y="191"/>
                      <a:pt x="979" y="191"/>
                    </a:cubicBezTo>
                    <a:cubicBezTo>
                      <a:pt x="985" y="191"/>
                      <a:pt x="985" y="191"/>
                      <a:pt x="985" y="191"/>
                    </a:cubicBezTo>
                    <a:cubicBezTo>
                      <a:pt x="990" y="191"/>
                      <a:pt x="990" y="191"/>
                      <a:pt x="990" y="191"/>
                    </a:cubicBezTo>
                    <a:cubicBezTo>
                      <a:pt x="992" y="191"/>
                      <a:pt x="992" y="191"/>
                      <a:pt x="992" y="191"/>
                    </a:cubicBezTo>
                    <a:cubicBezTo>
                      <a:pt x="994" y="191"/>
                      <a:pt x="996" y="190"/>
                      <a:pt x="998" y="190"/>
                    </a:cubicBezTo>
                    <a:cubicBezTo>
                      <a:pt x="999" y="190"/>
                      <a:pt x="1000" y="190"/>
                      <a:pt x="1000" y="190"/>
                    </a:cubicBezTo>
                    <a:cubicBezTo>
                      <a:pt x="1009" y="190"/>
                      <a:pt x="1022" y="191"/>
                      <a:pt x="1035" y="191"/>
                    </a:cubicBezTo>
                    <a:cubicBezTo>
                      <a:pt x="1035" y="191"/>
                      <a:pt x="1035" y="191"/>
                      <a:pt x="1036" y="191"/>
                    </a:cubicBezTo>
                    <a:cubicBezTo>
                      <a:pt x="1039" y="192"/>
                      <a:pt x="1042" y="192"/>
                      <a:pt x="1046" y="192"/>
                    </a:cubicBezTo>
                    <a:cubicBezTo>
                      <a:pt x="1053" y="192"/>
                      <a:pt x="1060" y="192"/>
                      <a:pt x="1067" y="192"/>
                    </a:cubicBezTo>
                    <a:cubicBezTo>
                      <a:pt x="1069" y="192"/>
                      <a:pt x="1072" y="192"/>
                      <a:pt x="1074" y="192"/>
                    </a:cubicBezTo>
                    <a:cubicBezTo>
                      <a:pt x="1075" y="192"/>
                      <a:pt x="1076" y="192"/>
                      <a:pt x="1077" y="192"/>
                    </a:cubicBezTo>
                    <a:cubicBezTo>
                      <a:pt x="1083" y="192"/>
                      <a:pt x="1087" y="192"/>
                      <a:pt x="1091" y="192"/>
                    </a:cubicBezTo>
                    <a:cubicBezTo>
                      <a:pt x="1090" y="193"/>
                      <a:pt x="1090" y="193"/>
                      <a:pt x="1089" y="194"/>
                    </a:cubicBezTo>
                    <a:cubicBezTo>
                      <a:pt x="1088" y="194"/>
                      <a:pt x="1088" y="194"/>
                      <a:pt x="1087" y="194"/>
                    </a:cubicBezTo>
                    <a:cubicBezTo>
                      <a:pt x="1086" y="194"/>
                      <a:pt x="1085" y="194"/>
                      <a:pt x="1084" y="194"/>
                    </a:cubicBezTo>
                    <a:cubicBezTo>
                      <a:pt x="1085" y="194"/>
                      <a:pt x="1086" y="194"/>
                      <a:pt x="1088" y="194"/>
                    </a:cubicBezTo>
                    <a:cubicBezTo>
                      <a:pt x="1088" y="194"/>
                      <a:pt x="1089" y="194"/>
                      <a:pt x="1089" y="194"/>
                    </a:cubicBezTo>
                    <a:cubicBezTo>
                      <a:pt x="1088" y="195"/>
                      <a:pt x="1087" y="197"/>
                      <a:pt x="1087" y="198"/>
                    </a:cubicBezTo>
                    <a:cubicBezTo>
                      <a:pt x="1086" y="199"/>
                      <a:pt x="1085" y="200"/>
                      <a:pt x="1085" y="200"/>
                    </a:cubicBezTo>
                    <a:cubicBezTo>
                      <a:pt x="1082" y="200"/>
                      <a:pt x="1078" y="200"/>
                      <a:pt x="1074" y="200"/>
                    </a:cubicBezTo>
                    <a:cubicBezTo>
                      <a:pt x="1074" y="200"/>
                      <a:pt x="1073" y="200"/>
                      <a:pt x="1072" y="200"/>
                    </a:cubicBezTo>
                    <a:cubicBezTo>
                      <a:pt x="1069" y="200"/>
                      <a:pt x="1065" y="200"/>
                      <a:pt x="1061" y="200"/>
                    </a:cubicBezTo>
                    <a:cubicBezTo>
                      <a:pt x="1054" y="201"/>
                      <a:pt x="1047" y="201"/>
                      <a:pt x="1039" y="202"/>
                    </a:cubicBezTo>
                    <a:cubicBezTo>
                      <a:pt x="1035" y="202"/>
                      <a:pt x="1030" y="203"/>
                      <a:pt x="1026" y="203"/>
                    </a:cubicBezTo>
                    <a:cubicBezTo>
                      <a:pt x="1014" y="204"/>
                      <a:pt x="1003" y="206"/>
                      <a:pt x="994" y="207"/>
                    </a:cubicBezTo>
                    <a:cubicBezTo>
                      <a:pt x="987" y="207"/>
                      <a:pt x="987" y="207"/>
                      <a:pt x="987" y="207"/>
                    </a:cubicBezTo>
                    <a:cubicBezTo>
                      <a:pt x="999" y="207"/>
                      <a:pt x="999" y="207"/>
                      <a:pt x="999" y="207"/>
                    </a:cubicBezTo>
                    <a:cubicBezTo>
                      <a:pt x="1004" y="206"/>
                      <a:pt x="1013" y="206"/>
                      <a:pt x="1024" y="205"/>
                    </a:cubicBezTo>
                    <a:cubicBezTo>
                      <a:pt x="1028" y="205"/>
                      <a:pt x="1033" y="205"/>
                      <a:pt x="1037" y="205"/>
                    </a:cubicBezTo>
                    <a:cubicBezTo>
                      <a:pt x="1044" y="205"/>
                      <a:pt x="1052" y="204"/>
                      <a:pt x="1058" y="204"/>
                    </a:cubicBezTo>
                    <a:cubicBezTo>
                      <a:pt x="1062" y="204"/>
                      <a:pt x="1066" y="204"/>
                      <a:pt x="1070" y="204"/>
                    </a:cubicBezTo>
                    <a:cubicBezTo>
                      <a:pt x="1075" y="203"/>
                      <a:pt x="1080" y="203"/>
                      <a:pt x="1083" y="202"/>
                    </a:cubicBezTo>
                    <a:cubicBezTo>
                      <a:pt x="1081" y="205"/>
                      <a:pt x="1079" y="208"/>
                      <a:pt x="1076" y="212"/>
                    </a:cubicBezTo>
                    <a:cubicBezTo>
                      <a:pt x="1073" y="211"/>
                      <a:pt x="1069" y="211"/>
                      <a:pt x="1065" y="211"/>
                    </a:cubicBezTo>
                    <a:cubicBezTo>
                      <a:pt x="1061" y="210"/>
                      <a:pt x="1058" y="210"/>
                      <a:pt x="1054" y="210"/>
                    </a:cubicBezTo>
                    <a:cubicBezTo>
                      <a:pt x="1052" y="210"/>
                      <a:pt x="1051" y="210"/>
                      <a:pt x="1050" y="210"/>
                    </a:cubicBezTo>
                    <a:cubicBezTo>
                      <a:pt x="1044" y="210"/>
                      <a:pt x="1039" y="210"/>
                      <a:pt x="1034" y="211"/>
                    </a:cubicBezTo>
                    <a:cubicBezTo>
                      <a:pt x="1029" y="211"/>
                      <a:pt x="1024" y="211"/>
                      <a:pt x="1020" y="211"/>
                    </a:cubicBezTo>
                    <a:cubicBezTo>
                      <a:pt x="1003" y="212"/>
                      <a:pt x="986" y="213"/>
                      <a:pt x="973" y="214"/>
                    </a:cubicBezTo>
                    <a:cubicBezTo>
                      <a:pt x="973" y="214"/>
                      <a:pt x="973" y="214"/>
                      <a:pt x="973" y="214"/>
                    </a:cubicBezTo>
                    <a:cubicBezTo>
                      <a:pt x="966" y="214"/>
                      <a:pt x="966" y="214"/>
                      <a:pt x="966" y="214"/>
                    </a:cubicBezTo>
                    <a:cubicBezTo>
                      <a:pt x="973" y="214"/>
                      <a:pt x="973" y="214"/>
                      <a:pt x="973" y="214"/>
                    </a:cubicBezTo>
                    <a:cubicBezTo>
                      <a:pt x="979" y="214"/>
                      <a:pt x="979" y="214"/>
                      <a:pt x="979" y="214"/>
                    </a:cubicBezTo>
                    <a:cubicBezTo>
                      <a:pt x="983" y="214"/>
                      <a:pt x="989" y="214"/>
                      <a:pt x="996" y="214"/>
                    </a:cubicBezTo>
                    <a:cubicBezTo>
                      <a:pt x="1003" y="214"/>
                      <a:pt x="1010" y="214"/>
                      <a:pt x="1017" y="214"/>
                    </a:cubicBezTo>
                    <a:cubicBezTo>
                      <a:pt x="1017" y="214"/>
                      <a:pt x="1017" y="214"/>
                      <a:pt x="1017" y="214"/>
                    </a:cubicBezTo>
                    <a:cubicBezTo>
                      <a:pt x="1022" y="214"/>
                      <a:pt x="1027" y="214"/>
                      <a:pt x="1032" y="214"/>
                    </a:cubicBezTo>
                    <a:cubicBezTo>
                      <a:pt x="1035" y="214"/>
                      <a:pt x="1037" y="214"/>
                      <a:pt x="1040" y="214"/>
                    </a:cubicBezTo>
                    <a:cubicBezTo>
                      <a:pt x="1044" y="214"/>
                      <a:pt x="1048" y="214"/>
                      <a:pt x="1051" y="214"/>
                    </a:cubicBezTo>
                    <a:cubicBezTo>
                      <a:pt x="1055" y="214"/>
                      <a:pt x="1059" y="214"/>
                      <a:pt x="1063" y="214"/>
                    </a:cubicBezTo>
                    <a:cubicBezTo>
                      <a:pt x="1068" y="213"/>
                      <a:pt x="1072" y="213"/>
                      <a:pt x="1075" y="213"/>
                    </a:cubicBezTo>
                    <a:cubicBezTo>
                      <a:pt x="1073" y="216"/>
                      <a:pt x="1071" y="219"/>
                      <a:pt x="1069" y="222"/>
                    </a:cubicBezTo>
                    <a:cubicBezTo>
                      <a:pt x="1065" y="221"/>
                      <a:pt x="1061" y="221"/>
                      <a:pt x="1058" y="221"/>
                    </a:cubicBezTo>
                    <a:cubicBezTo>
                      <a:pt x="1054" y="221"/>
                      <a:pt x="1050" y="221"/>
                      <a:pt x="1046" y="221"/>
                    </a:cubicBezTo>
                    <a:cubicBezTo>
                      <a:pt x="1045" y="221"/>
                      <a:pt x="1044" y="221"/>
                      <a:pt x="1044" y="221"/>
                    </a:cubicBezTo>
                    <a:cubicBezTo>
                      <a:pt x="1038" y="221"/>
                      <a:pt x="1033" y="221"/>
                      <a:pt x="1028" y="221"/>
                    </a:cubicBezTo>
                    <a:cubicBezTo>
                      <a:pt x="1022" y="221"/>
                      <a:pt x="1017" y="221"/>
                      <a:pt x="1011" y="222"/>
                    </a:cubicBezTo>
                    <a:cubicBezTo>
                      <a:pt x="993" y="223"/>
                      <a:pt x="976" y="224"/>
                      <a:pt x="963" y="225"/>
                    </a:cubicBezTo>
                    <a:cubicBezTo>
                      <a:pt x="960" y="225"/>
                      <a:pt x="960" y="225"/>
                      <a:pt x="960" y="225"/>
                    </a:cubicBezTo>
                    <a:cubicBezTo>
                      <a:pt x="956" y="226"/>
                      <a:pt x="956" y="226"/>
                      <a:pt x="956" y="226"/>
                    </a:cubicBezTo>
                    <a:cubicBezTo>
                      <a:pt x="960" y="225"/>
                      <a:pt x="960" y="225"/>
                      <a:pt x="960" y="225"/>
                    </a:cubicBezTo>
                    <a:cubicBezTo>
                      <a:pt x="969" y="225"/>
                      <a:pt x="969" y="225"/>
                      <a:pt x="969" y="225"/>
                    </a:cubicBezTo>
                    <a:cubicBezTo>
                      <a:pt x="977" y="224"/>
                      <a:pt x="992" y="224"/>
                      <a:pt x="1009" y="224"/>
                    </a:cubicBezTo>
                    <a:cubicBezTo>
                      <a:pt x="1014" y="224"/>
                      <a:pt x="1020" y="224"/>
                      <a:pt x="1025" y="224"/>
                    </a:cubicBezTo>
                    <a:cubicBezTo>
                      <a:pt x="1032" y="224"/>
                      <a:pt x="1037" y="224"/>
                      <a:pt x="1043" y="224"/>
                    </a:cubicBezTo>
                    <a:cubicBezTo>
                      <a:pt x="1047" y="224"/>
                      <a:pt x="1052" y="224"/>
                      <a:pt x="1055" y="224"/>
                    </a:cubicBezTo>
                    <a:cubicBezTo>
                      <a:pt x="1060" y="224"/>
                      <a:pt x="1064" y="223"/>
                      <a:pt x="1067" y="223"/>
                    </a:cubicBezTo>
                    <a:cubicBezTo>
                      <a:pt x="1065" y="226"/>
                      <a:pt x="1063" y="228"/>
                      <a:pt x="1061" y="231"/>
                    </a:cubicBezTo>
                    <a:cubicBezTo>
                      <a:pt x="1059" y="231"/>
                      <a:pt x="1057" y="231"/>
                      <a:pt x="1055" y="231"/>
                    </a:cubicBezTo>
                    <a:cubicBezTo>
                      <a:pt x="1053" y="231"/>
                      <a:pt x="1052" y="231"/>
                      <a:pt x="1050" y="231"/>
                    </a:cubicBezTo>
                    <a:cubicBezTo>
                      <a:pt x="1046" y="231"/>
                      <a:pt x="1042" y="231"/>
                      <a:pt x="1038" y="231"/>
                    </a:cubicBezTo>
                    <a:cubicBezTo>
                      <a:pt x="1032" y="231"/>
                      <a:pt x="1027" y="231"/>
                      <a:pt x="1022" y="231"/>
                    </a:cubicBezTo>
                    <a:cubicBezTo>
                      <a:pt x="1015" y="231"/>
                      <a:pt x="1009" y="231"/>
                      <a:pt x="1003" y="231"/>
                    </a:cubicBezTo>
                    <a:cubicBezTo>
                      <a:pt x="986" y="232"/>
                      <a:pt x="969" y="233"/>
                      <a:pt x="951" y="233"/>
                    </a:cubicBezTo>
                    <a:cubicBezTo>
                      <a:pt x="947" y="234"/>
                      <a:pt x="943" y="234"/>
                      <a:pt x="939" y="234"/>
                    </a:cubicBezTo>
                    <a:cubicBezTo>
                      <a:pt x="938" y="234"/>
                      <a:pt x="937" y="234"/>
                      <a:pt x="936" y="234"/>
                    </a:cubicBezTo>
                    <a:cubicBezTo>
                      <a:pt x="925" y="235"/>
                      <a:pt x="913" y="236"/>
                      <a:pt x="901" y="236"/>
                    </a:cubicBezTo>
                    <a:cubicBezTo>
                      <a:pt x="898" y="236"/>
                      <a:pt x="895" y="237"/>
                      <a:pt x="893" y="237"/>
                    </a:cubicBezTo>
                    <a:cubicBezTo>
                      <a:pt x="882" y="238"/>
                      <a:pt x="870" y="238"/>
                      <a:pt x="859" y="239"/>
                    </a:cubicBezTo>
                    <a:cubicBezTo>
                      <a:pt x="850" y="240"/>
                      <a:pt x="840" y="241"/>
                      <a:pt x="830" y="242"/>
                    </a:cubicBezTo>
                    <a:cubicBezTo>
                      <a:pt x="827" y="242"/>
                      <a:pt x="824" y="242"/>
                      <a:pt x="820" y="242"/>
                    </a:cubicBezTo>
                    <a:cubicBezTo>
                      <a:pt x="820" y="244"/>
                      <a:pt x="820" y="246"/>
                      <a:pt x="819" y="247"/>
                    </a:cubicBezTo>
                    <a:cubicBezTo>
                      <a:pt x="830" y="246"/>
                      <a:pt x="840" y="245"/>
                      <a:pt x="849" y="244"/>
                    </a:cubicBezTo>
                    <a:cubicBezTo>
                      <a:pt x="863" y="243"/>
                      <a:pt x="875" y="242"/>
                      <a:pt x="888" y="241"/>
                    </a:cubicBezTo>
                    <a:cubicBezTo>
                      <a:pt x="890" y="241"/>
                      <a:pt x="893" y="241"/>
                      <a:pt x="895" y="241"/>
                    </a:cubicBezTo>
                    <a:cubicBezTo>
                      <a:pt x="908" y="240"/>
                      <a:pt x="920" y="239"/>
                      <a:pt x="932" y="238"/>
                    </a:cubicBezTo>
                    <a:cubicBezTo>
                      <a:pt x="933" y="238"/>
                      <a:pt x="934" y="238"/>
                      <a:pt x="935" y="238"/>
                    </a:cubicBezTo>
                    <a:cubicBezTo>
                      <a:pt x="939" y="237"/>
                      <a:pt x="943" y="237"/>
                      <a:pt x="947" y="237"/>
                    </a:cubicBezTo>
                    <a:cubicBezTo>
                      <a:pt x="967" y="235"/>
                      <a:pt x="985" y="234"/>
                      <a:pt x="1001" y="234"/>
                    </a:cubicBezTo>
                    <a:cubicBezTo>
                      <a:pt x="1008" y="233"/>
                      <a:pt x="1014" y="233"/>
                      <a:pt x="1021" y="233"/>
                    </a:cubicBezTo>
                    <a:cubicBezTo>
                      <a:pt x="1026" y="232"/>
                      <a:pt x="1032" y="232"/>
                      <a:pt x="1037" y="232"/>
                    </a:cubicBezTo>
                    <a:cubicBezTo>
                      <a:pt x="1041" y="232"/>
                      <a:pt x="1046" y="231"/>
                      <a:pt x="1050" y="231"/>
                    </a:cubicBezTo>
                    <a:cubicBezTo>
                      <a:pt x="1054" y="231"/>
                      <a:pt x="1058" y="231"/>
                      <a:pt x="1061" y="231"/>
                    </a:cubicBezTo>
                    <a:cubicBezTo>
                      <a:pt x="1050" y="244"/>
                      <a:pt x="1040" y="256"/>
                      <a:pt x="1029" y="268"/>
                    </a:cubicBezTo>
                    <a:cubicBezTo>
                      <a:pt x="1027" y="267"/>
                      <a:pt x="1024" y="266"/>
                      <a:pt x="1022" y="265"/>
                    </a:cubicBezTo>
                    <a:cubicBezTo>
                      <a:pt x="1018" y="264"/>
                      <a:pt x="1015" y="263"/>
                      <a:pt x="1011" y="262"/>
                    </a:cubicBezTo>
                    <a:cubicBezTo>
                      <a:pt x="1009" y="261"/>
                      <a:pt x="1007" y="261"/>
                      <a:pt x="1004" y="261"/>
                    </a:cubicBezTo>
                    <a:cubicBezTo>
                      <a:pt x="997" y="259"/>
                      <a:pt x="988" y="258"/>
                      <a:pt x="979" y="258"/>
                    </a:cubicBezTo>
                    <a:cubicBezTo>
                      <a:pt x="970" y="257"/>
                      <a:pt x="961" y="257"/>
                      <a:pt x="951" y="257"/>
                    </a:cubicBezTo>
                    <a:cubicBezTo>
                      <a:pt x="942" y="257"/>
                      <a:pt x="932" y="257"/>
                      <a:pt x="922" y="258"/>
                    </a:cubicBezTo>
                    <a:cubicBezTo>
                      <a:pt x="918" y="258"/>
                      <a:pt x="914" y="258"/>
                      <a:pt x="910" y="258"/>
                    </a:cubicBezTo>
                    <a:cubicBezTo>
                      <a:pt x="908" y="258"/>
                      <a:pt x="906" y="258"/>
                      <a:pt x="905" y="258"/>
                    </a:cubicBezTo>
                    <a:cubicBezTo>
                      <a:pt x="893" y="259"/>
                      <a:pt x="881" y="260"/>
                      <a:pt x="868" y="261"/>
                    </a:cubicBezTo>
                    <a:cubicBezTo>
                      <a:pt x="866" y="261"/>
                      <a:pt x="865" y="261"/>
                      <a:pt x="863" y="262"/>
                    </a:cubicBezTo>
                    <a:cubicBezTo>
                      <a:pt x="865" y="262"/>
                      <a:pt x="866" y="261"/>
                      <a:pt x="868" y="261"/>
                    </a:cubicBezTo>
                    <a:cubicBezTo>
                      <a:pt x="879" y="261"/>
                      <a:pt x="890" y="261"/>
                      <a:pt x="901" y="261"/>
                    </a:cubicBezTo>
                    <a:cubicBezTo>
                      <a:pt x="902" y="261"/>
                      <a:pt x="902" y="261"/>
                      <a:pt x="903" y="261"/>
                    </a:cubicBezTo>
                    <a:cubicBezTo>
                      <a:pt x="904" y="261"/>
                      <a:pt x="905" y="261"/>
                      <a:pt x="906" y="261"/>
                    </a:cubicBezTo>
                    <a:cubicBezTo>
                      <a:pt x="910" y="261"/>
                      <a:pt x="914" y="261"/>
                      <a:pt x="918" y="261"/>
                    </a:cubicBezTo>
                    <a:cubicBezTo>
                      <a:pt x="937" y="261"/>
                      <a:pt x="956" y="262"/>
                      <a:pt x="974" y="263"/>
                    </a:cubicBezTo>
                    <a:cubicBezTo>
                      <a:pt x="983" y="264"/>
                      <a:pt x="992" y="265"/>
                      <a:pt x="1002" y="265"/>
                    </a:cubicBezTo>
                    <a:cubicBezTo>
                      <a:pt x="1003" y="266"/>
                      <a:pt x="1005" y="266"/>
                      <a:pt x="1007" y="266"/>
                    </a:cubicBezTo>
                    <a:cubicBezTo>
                      <a:pt x="1011" y="266"/>
                      <a:pt x="1015" y="267"/>
                      <a:pt x="1019" y="267"/>
                    </a:cubicBezTo>
                    <a:cubicBezTo>
                      <a:pt x="1022" y="268"/>
                      <a:pt x="1025" y="268"/>
                      <a:pt x="1028" y="269"/>
                    </a:cubicBezTo>
                    <a:cubicBezTo>
                      <a:pt x="1025" y="271"/>
                      <a:pt x="1023" y="274"/>
                      <a:pt x="1020" y="277"/>
                    </a:cubicBezTo>
                    <a:cubicBezTo>
                      <a:pt x="1015" y="282"/>
                      <a:pt x="1009" y="288"/>
                      <a:pt x="1004" y="293"/>
                    </a:cubicBezTo>
                    <a:cubicBezTo>
                      <a:pt x="1003" y="293"/>
                      <a:pt x="1003" y="292"/>
                      <a:pt x="1002" y="292"/>
                    </a:cubicBezTo>
                    <a:cubicBezTo>
                      <a:pt x="1000" y="292"/>
                      <a:pt x="998" y="291"/>
                      <a:pt x="996" y="291"/>
                    </a:cubicBezTo>
                    <a:cubicBezTo>
                      <a:pt x="994" y="290"/>
                      <a:pt x="991" y="290"/>
                      <a:pt x="989" y="289"/>
                    </a:cubicBezTo>
                    <a:cubicBezTo>
                      <a:pt x="988" y="289"/>
                      <a:pt x="986" y="289"/>
                      <a:pt x="985" y="289"/>
                    </a:cubicBezTo>
                    <a:cubicBezTo>
                      <a:pt x="975" y="287"/>
                      <a:pt x="964" y="285"/>
                      <a:pt x="953" y="284"/>
                    </a:cubicBezTo>
                    <a:cubicBezTo>
                      <a:pt x="935" y="281"/>
                      <a:pt x="915" y="280"/>
                      <a:pt x="895" y="279"/>
                    </a:cubicBezTo>
                    <a:cubicBezTo>
                      <a:pt x="891" y="279"/>
                      <a:pt x="888" y="278"/>
                      <a:pt x="884" y="278"/>
                    </a:cubicBezTo>
                    <a:cubicBezTo>
                      <a:pt x="881" y="278"/>
                      <a:pt x="879" y="278"/>
                      <a:pt x="876" y="278"/>
                    </a:cubicBezTo>
                    <a:cubicBezTo>
                      <a:pt x="872" y="278"/>
                      <a:pt x="867" y="278"/>
                      <a:pt x="863" y="278"/>
                    </a:cubicBezTo>
                    <a:cubicBezTo>
                      <a:pt x="857" y="278"/>
                      <a:pt x="850" y="278"/>
                      <a:pt x="844" y="278"/>
                    </a:cubicBezTo>
                    <a:cubicBezTo>
                      <a:pt x="843" y="278"/>
                      <a:pt x="842" y="278"/>
                      <a:pt x="841" y="278"/>
                    </a:cubicBezTo>
                    <a:cubicBezTo>
                      <a:pt x="832" y="279"/>
                      <a:pt x="823" y="279"/>
                      <a:pt x="814" y="279"/>
                    </a:cubicBezTo>
                    <a:cubicBezTo>
                      <a:pt x="813" y="281"/>
                      <a:pt x="813" y="283"/>
                      <a:pt x="813" y="285"/>
                    </a:cubicBezTo>
                    <a:cubicBezTo>
                      <a:pt x="819" y="285"/>
                      <a:pt x="826" y="285"/>
                      <a:pt x="833" y="285"/>
                    </a:cubicBezTo>
                    <a:cubicBezTo>
                      <a:pt x="833" y="285"/>
                      <a:pt x="834" y="285"/>
                      <a:pt x="834" y="285"/>
                    </a:cubicBezTo>
                    <a:cubicBezTo>
                      <a:pt x="841" y="284"/>
                      <a:pt x="848" y="284"/>
                      <a:pt x="854" y="284"/>
                    </a:cubicBezTo>
                    <a:cubicBezTo>
                      <a:pt x="859" y="284"/>
                      <a:pt x="863" y="284"/>
                      <a:pt x="867" y="284"/>
                    </a:cubicBezTo>
                    <a:cubicBezTo>
                      <a:pt x="870" y="284"/>
                      <a:pt x="873" y="285"/>
                      <a:pt x="876" y="285"/>
                    </a:cubicBezTo>
                    <a:cubicBezTo>
                      <a:pt x="880" y="285"/>
                      <a:pt x="883" y="285"/>
                      <a:pt x="887" y="285"/>
                    </a:cubicBezTo>
                    <a:cubicBezTo>
                      <a:pt x="910" y="286"/>
                      <a:pt x="931" y="287"/>
                      <a:pt x="948" y="288"/>
                    </a:cubicBezTo>
                    <a:cubicBezTo>
                      <a:pt x="962" y="289"/>
                      <a:pt x="973" y="290"/>
                      <a:pt x="983" y="291"/>
                    </a:cubicBezTo>
                    <a:cubicBezTo>
                      <a:pt x="984" y="291"/>
                      <a:pt x="986" y="291"/>
                      <a:pt x="988" y="292"/>
                    </a:cubicBezTo>
                    <a:cubicBezTo>
                      <a:pt x="990" y="292"/>
                      <a:pt x="993" y="292"/>
                      <a:pt x="995" y="292"/>
                    </a:cubicBezTo>
                    <a:cubicBezTo>
                      <a:pt x="997" y="292"/>
                      <a:pt x="999" y="293"/>
                      <a:pt x="1001" y="293"/>
                    </a:cubicBezTo>
                    <a:cubicBezTo>
                      <a:pt x="1002" y="293"/>
                      <a:pt x="1003" y="293"/>
                      <a:pt x="1004" y="293"/>
                    </a:cubicBezTo>
                    <a:cubicBezTo>
                      <a:pt x="994" y="302"/>
                      <a:pt x="984" y="312"/>
                      <a:pt x="975" y="320"/>
                    </a:cubicBezTo>
                    <a:cubicBezTo>
                      <a:pt x="972" y="323"/>
                      <a:pt x="969" y="325"/>
                      <a:pt x="966" y="328"/>
                    </a:cubicBezTo>
                    <a:cubicBezTo>
                      <a:pt x="963" y="327"/>
                      <a:pt x="960" y="327"/>
                      <a:pt x="956" y="326"/>
                    </a:cubicBezTo>
                    <a:cubicBezTo>
                      <a:pt x="956" y="326"/>
                      <a:pt x="956" y="326"/>
                      <a:pt x="956" y="326"/>
                    </a:cubicBezTo>
                    <a:cubicBezTo>
                      <a:pt x="953" y="325"/>
                      <a:pt x="950" y="325"/>
                      <a:pt x="947" y="325"/>
                    </a:cubicBezTo>
                    <a:cubicBezTo>
                      <a:pt x="938" y="323"/>
                      <a:pt x="929" y="322"/>
                      <a:pt x="920" y="321"/>
                    </a:cubicBezTo>
                    <a:cubicBezTo>
                      <a:pt x="920" y="320"/>
                      <a:pt x="921" y="320"/>
                      <a:pt x="921" y="319"/>
                    </a:cubicBezTo>
                    <a:cubicBezTo>
                      <a:pt x="928" y="310"/>
                      <a:pt x="928" y="310"/>
                      <a:pt x="928" y="310"/>
                    </a:cubicBezTo>
                    <a:cubicBezTo>
                      <a:pt x="919" y="321"/>
                      <a:pt x="919" y="321"/>
                      <a:pt x="919" y="321"/>
                    </a:cubicBezTo>
                    <a:cubicBezTo>
                      <a:pt x="917" y="321"/>
                      <a:pt x="915" y="321"/>
                      <a:pt x="912" y="320"/>
                    </a:cubicBezTo>
                    <a:cubicBezTo>
                      <a:pt x="907" y="320"/>
                      <a:pt x="901" y="319"/>
                      <a:pt x="896" y="319"/>
                    </a:cubicBezTo>
                    <a:cubicBezTo>
                      <a:pt x="897" y="317"/>
                      <a:pt x="898" y="316"/>
                      <a:pt x="899" y="314"/>
                    </a:cubicBezTo>
                    <a:cubicBezTo>
                      <a:pt x="905" y="305"/>
                      <a:pt x="905" y="305"/>
                      <a:pt x="905" y="305"/>
                    </a:cubicBezTo>
                    <a:cubicBezTo>
                      <a:pt x="895" y="319"/>
                      <a:pt x="895" y="319"/>
                      <a:pt x="895" y="319"/>
                    </a:cubicBezTo>
                    <a:cubicBezTo>
                      <a:pt x="878" y="318"/>
                      <a:pt x="861" y="317"/>
                      <a:pt x="844" y="317"/>
                    </a:cubicBezTo>
                    <a:cubicBezTo>
                      <a:pt x="840" y="316"/>
                      <a:pt x="836" y="316"/>
                      <a:pt x="832" y="316"/>
                    </a:cubicBezTo>
                    <a:cubicBezTo>
                      <a:pt x="828" y="316"/>
                      <a:pt x="824" y="316"/>
                      <a:pt x="820" y="316"/>
                    </a:cubicBezTo>
                    <a:cubicBezTo>
                      <a:pt x="819" y="316"/>
                      <a:pt x="817" y="316"/>
                      <a:pt x="815" y="316"/>
                    </a:cubicBezTo>
                    <a:cubicBezTo>
                      <a:pt x="812" y="316"/>
                      <a:pt x="810" y="316"/>
                      <a:pt x="807" y="316"/>
                    </a:cubicBezTo>
                    <a:cubicBezTo>
                      <a:pt x="807" y="318"/>
                      <a:pt x="807" y="319"/>
                      <a:pt x="807" y="320"/>
                    </a:cubicBezTo>
                    <a:cubicBezTo>
                      <a:pt x="807" y="320"/>
                      <a:pt x="807" y="320"/>
                      <a:pt x="808" y="320"/>
                    </a:cubicBezTo>
                    <a:cubicBezTo>
                      <a:pt x="811" y="320"/>
                      <a:pt x="814" y="320"/>
                      <a:pt x="817" y="320"/>
                    </a:cubicBezTo>
                    <a:cubicBezTo>
                      <a:pt x="820" y="320"/>
                      <a:pt x="823" y="320"/>
                      <a:pt x="826" y="320"/>
                    </a:cubicBezTo>
                    <a:cubicBezTo>
                      <a:pt x="830" y="320"/>
                      <a:pt x="834" y="320"/>
                      <a:pt x="838" y="320"/>
                    </a:cubicBezTo>
                    <a:cubicBezTo>
                      <a:pt x="858" y="321"/>
                      <a:pt x="876" y="322"/>
                      <a:pt x="892" y="323"/>
                    </a:cubicBezTo>
                    <a:cubicBezTo>
                      <a:pt x="890" y="327"/>
                      <a:pt x="886" y="332"/>
                      <a:pt x="881" y="338"/>
                    </a:cubicBezTo>
                    <a:cubicBezTo>
                      <a:pt x="882" y="338"/>
                      <a:pt x="882" y="338"/>
                      <a:pt x="882" y="338"/>
                    </a:cubicBezTo>
                    <a:cubicBezTo>
                      <a:pt x="886" y="333"/>
                      <a:pt x="890" y="328"/>
                      <a:pt x="893" y="323"/>
                    </a:cubicBezTo>
                    <a:cubicBezTo>
                      <a:pt x="898" y="323"/>
                      <a:pt x="903" y="323"/>
                      <a:pt x="908" y="324"/>
                    </a:cubicBezTo>
                    <a:cubicBezTo>
                      <a:pt x="911" y="324"/>
                      <a:pt x="914" y="324"/>
                      <a:pt x="917" y="324"/>
                    </a:cubicBezTo>
                    <a:cubicBezTo>
                      <a:pt x="916" y="326"/>
                      <a:pt x="916" y="326"/>
                      <a:pt x="916" y="326"/>
                    </a:cubicBezTo>
                    <a:cubicBezTo>
                      <a:pt x="913" y="330"/>
                      <a:pt x="909" y="335"/>
                      <a:pt x="904" y="341"/>
                    </a:cubicBezTo>
                    <a:cubicBezTo>
                      <a:pt x="904" y="341"/>
                      <a:pt x="904" y="341"/>
                      <a:pt x="904" y="341"/>
                    </a:cubicBezTo>
                    <a:cubicBezTo>
                      <a:pt x="909" y="335"/>
                      <a:pt x="914" y="330"/>
                      <a:pt x="917" y="325"/>
                    </a:cubicBezTo>
                    <a:cubicBezTo>
                      <a:pt x="927" y="325"/>
                      <a:pt x="936" y="326"/>
                      <a:pt x="944" y="327"/>
                    </a:cubicBezTo>
                    <a:cubicBezTo>
                      <a:pt x="948" y="327"/>
                      <a:pt x="950" y="328"/>
                      <a:pt x="953" y="328"/>
                    </a:cubicBezTo>
                    <a:cubicBezTo>
                      <a:pt x="953" y="328"/>
                      <a:pt x="954" y="328"/>
                      <a:pt x="954" y="328"/>
                    </a:cubicBezTo>
                    <a:cubicBezTo>
                      <a:pt x="958" y="328"/>
                      <a:pt x="962" y="329"/>
                      <a:pt x="965" y="329"/>
                    </a:cubicBezTo>
                    <a:cubicBezTo>
                      <a:pt x="958" y="335"/>
                      <a:pt x="950" y="341"/>
                      <a:pt x="943" y="347"/>
                    </a:cubicBezTo>
                    <a:cubicBezTo>
                      <a:pt x="956" y="349"/>
                      <a:pt x="956" y="349"/>
                      <a:pt x="956" y="349"/>
                    </a:cubicBezTo>
                    <a:cubicBezTo>
                      <a:pt x="961" y="346"/>
                      <a:pt x="965" y="342"/>
                      <a:pt x="969" y="339"/>
                    </a:cubicBezTo>
                    <a:cubicBezTo>
                      <a:pt x="1013" y="304"/>
                      <a:pt x="1057" y="260"/>
                      <a:pt x="1097" y="205"/>
                    </a:cubicBezTo>
                    <a:cubicBezTo>
                      <a:pt x="1108" y="190"/>
                      <a:pt x="1117" y="175"/>
                      <a:pt x="1126" y="160"/>
                    </a:cubicBezTo>
                    <a:cubicBezTo>
                      <a:pt x="1133" y="148"/>
                      <a:pt x="1139" y="137"/>
                      <a:pt x="1145" y="125"/>
                    </a:cubicBezTo>
                    <a:moveTo>
                      <a:pt x="1156" y="125"/>
                    </a:moveTo>
                    <a:cubicBezTo>
                      <a:pt x="1154" y="125"/>
                      <a:pt x="1151" y="125"/>
                      <a:pt x="1149" y="125"/>
                    </a:cubicBezTo>
                    <a:cubicBezTo>
                      <a:pt x="1146" y="132"/>
                      <a:pt x="1142" y="139"/>
                      <a:pt x="1138" y="146"/>
                    </a:cubicBezTo>
                    <a:cubicBezTo>
                      <a:pt x="1109" y="200"/>
                      <a:pt x="1070" y="253"/>
                      <a:pt x="1018" y="303"/>
                    </a:cubicBezTo>
                    <a:cubicBezTo>
                      <a:pt x="1003" y="317"/>
                      <a:pt x="986" y="329"/>
                      <a:pt x="969" y="341"/>
                    </a:cubicBezTo>
                    <a:cubicBezTo>
                      <a:pt x="965" y="344"/>
                      <a:pt x="961" y="347"/>
                      <a:pt x="957" y="349"/>
                    </a:cubicBezTo>
                    <a:cubicBezTo>
                      <a:pt x="966" y="350"/>
                      <a:pt x="966" y="350"/>
                      <a:pt x="966" y="350"/>
                    </a:cubicBezTo>
                    <a:cubicBezTo>
                      <a:pt x="968" y="351"/>
                      <a:pt x="970" y="351"/>
                      <a:pt x="972" y="351"/>
                    </a:cubicBezTo>
                    <a:cubicBezTo>
                      <a:pt x="991" y="338"/>
                      <a:pt x="1008" y="325"/>
                      <a:pt x="1025" y="310"/>
                    </a:cubicBezTo>
                    <a:cubicBezTo>
                      <a:pt x="1064" y="271"/>
                      <a:pt x="1096" y="230"/>
                      <a:pt x="1122" y="188"/>
                    </a:cubicBezTo>
                    <a:cubicBezTo>
                      <a:pt x="1129" y="176"/>
                      <a:pt x="1135" y="165"/>
                      <a:pt x="1142" y="153"/>
                    </a:cubicBezTo>
                    <a:cubicBezTo>
                      <a:pt x="1147" y="144"/>
                      <a:pt x="1151" y="134"/>
                      <a:pt x="1156" y="125"/>
                    </a:cubicBezTo>
                    <a:moveTo>
                      <a:pt x="1048" y="362"/>
                    </a:moveTo>
                    <a:cubicBezTo>
                      <a:pt x="1048" y="362"/>
                      <a:pt x="1048" y="362"/>
                      <a:pt x="1048" y="362"/>
                    </a:cubicBezTo>
                    <a:cubicBezTo>
                      <a:pt x="1048" y="361"/>
                      <a:pt x="1049" y="361"/>
                      <a:pt x="1050" y="361"/>
                    </a:cubicBezTo>
                    <a:cubicBezTo>
                      <a:pt x="1050" y="361"/>
                      <a:pt x="1050" y="361"/>
                      <a:pt x="1050" y="361"/>
                    </a:cubicBezTo>
                    <a:cubicBezTo>
                      <a:pt x="1049" y="361"/>
                      <a:pt x="1049" y="361"/>
                      <a:pt x="1049" y="361"/>
                    </a:cubicBezTo>
                    <a:cubicBezTo>
                      <a:pt x="1048" y="362"/>
                      <a:pt x="1048" y="362"/>
                      <a:pt x="1048" y="362"/>
                    </a:cubicBezTo>
                    <a:moveTo>
                      <a:pt x="1057" y="361"/>
                    </a:moveTo>
                    <a:cubicBezTo>
                      <a:pt x="1056" y="360"/>
                      <a:pt x="1056" y="360"/>
                      <a:pt x="1056" y="360"/>
                    </a:cubicBezTo>
                    <a:cubicBezTo>
                      <a:pt x="1057" y="359"/>
                      <a:pt x="1057" y="359"/>
                      <a:pt x="1058" y="359"/>
                    </a:cubicBezTo>
                    <a:cubicBezTo>
                      <a:pt x="1058" y="359"/>
                      <a:pt x="1058" y="359"/>
                      <a:pt x="1058" y="359"/>
                    </a:cubicBezTo>
                    <a:cubicBezTo>
                      <a:pt x="1058" y="360"/>
                      <a:pt x="1057" y="360"/>
                      <a:pt x="1057" y="361"/>
                    </a:cubicBezTo>
                    <a:moveTo>
                      <a:pt x="1056" y="359"/>
                    </a:moveTo>
                    <a:cubicBezTo>
                      <a:pt x="1055" y="358"/>
                      <a:pt x="1055" y="358"/>
                      <a:pt x="1055" y="358"/>
                    </a:cubicBezTo>
                    <a:cubicBezTo>
                      <a:pt x="1056" y="358"/>
                      <a:pt x="1057" y="357"/>
                      <a:pt x="1057" y="357"/>
                    </a:cubicBezTo>
                    <a:cubicBezTo>
                      <a:pt x="1057" y="358"/>
                      <a:pt x="1057" y="358"/>
                      <a:pt x="1057" y="358"/>
                    </a:cubicBezTo>
                    <a:cubicBezTo>
                      <a:pt x="1057" y="358"/>
                      <a:pt x="1056" y="358"/>
                      <a:pt x="1056" y="359"/>
                    </a:cubicBezTo>
                    <a:moveTo>
                      <a:pt x="1060" y="356"/>
                    </a:moveTo>
                    <a:cubicBezTo>
                      <a:pt x="1060" y="356"/>
                      <a:pt x="1060" y="356"/>
                      <a:pt x="1060" y="356"/>
                    </a:cubicBezTo>
                    <a:cubicBezTo>
                      <a:pt x="1060" y="356"/>
                      <a:pt x="1060" y="356"/>
                      <a:pt x="1060" y="356"/>
                    </a:cubicBezTo>
                    <a:cubicBezTo>
                      <a:pt x="1060" y="356"/>
                      <a:pt x="1060" y="356"/>
                      <a:pt x="1060" y="356"/>
                    </a:cubicBezTo>
                    <a:cubicBezTo>
                      <a:pt x="1060" y="356"/>
                      <a:pt x="1060" y="356"/>
                      <a:pt x="1060" y="356"/>
                    </a:cubicBezTo>
                    <a:moveTo>
                      <a:pt x="1076" y="355"/>
                    </a:moveTo>
                    <a:cubicBezTo>
                      <a:pt x="1076" y="355"/>
                      <a:pt x="1076" y="355"/>
                      <a:pt x="1076" y="355"/>
                    </a:cubicBezTo>
                    <a:cubicBezTo>
                      <a:pt x="1076" y="355"/>
                      <a:pt x="1076" y="355"/>
                      <a:pt x="1076" y="355"/>
                    </a:cubicBezTo>
                    <a:cubicBezTo>
                      <a:pt x="1076" y="355"/>
                      <a:pt x="1076" y="355"/>
                      <a:pt x="1076" y="355"/>
                    </a:cubicBezTo>
                    <a:moveTo>
                      <a:pt x="1077" y="354"/>
                    </a:moveTo>
                    <a:cubicBezTo>
                      <a:pt x="1077" y="354"/>
                      <a:pt x="1077" y="354"/>
                      <a:pt x="1077" y="354"/>
                    </a:cubicBezTo>
                    <a:cubicBezTo>
                      <a:pt x="1078" y="354"/>
                      <a:pt x="1078" y="353"/>
                      <a:pt x="1078" y="353"/>
                    </a:cubicBezTo>
                    <a:cubicBezTo>
                      <a:pt x="1079" y="354"/>
                      <a:pt x="1079" y="354"/>
                      <a:pt x="1079" y="354"/>
                    </a:cubicBezTo>
                    <a:cubicBezTo>
                      <a:pt x="1078" y="354"/>
                      <a:pt x="1078" y="354"/>
                      <a:pt x="1077" y="354"/>
                    </a:cubicBezTo>
                    <a:moveTo>
                      <a:pt x="1063" y="354"/>
                    </a:moveTo>
                    <a:cubicBezTo>
                      <a:pt x="1063" y="354"/>
                      <a:pt x="1063" y="354"/>
                      <a:pt x="1063" y="354"/>
                    </a:cubicBezTo>
                    <a:cubicBezTo>
                      <a:pt x="1064" y="353"/>
                      <a:pt x="1065" y="353"/>
                      <a:pt x="1066" y="352"/>
                    </a:cubicBezTo>
                    <a:cubicBezTo>
                      <a:pt x="1065" y="353"/>
                      <a:pt x="1064" y="354"/>
                      <a:pt x="1064" y="354"/>
                    </a:cubicBezTo>
                    <a:cubicBezTo>
                      <a:pt x="1063" y="354"/>
                      <a:pt x="1063" y="354"/>
                      <a:pt x="1063" y="354"/>
                    </a:cubicBezTo>
                    <a:moveTo>
                      <a:pt x="1072" y="353"/>
                    </a:moveTo>
                    <a:cubicBezTo>
                      <a:pt x="1073" y="353"/>
                      <a:pt x="1073" y="353"/>
                      <a:pt x="1073" y="353"/>
                    </a:cubicBezTo>
                    <a:cubicBezTo>
                      <a:pt x="1073" y="353"/>
                      <a:pt x="1074" y="352"/>
                      <a:pt x="1075" y="352"/>
                    </a:cubicBezTo>
                    <a:cubicBezTo>
                      <a:pt x="1075" y="352"/>
                      <a:pt x="1075" y="352"/>
                      <a:pt x="1075" y="352"/>
                    </a:cubicBezTo>
                    <a:cubicBezTo>
                      <a:pt x="1074" y="352"/>
                      <a:pt x="1073" y="353"/>
                      <a:pt x="1072" y="353"/>
                    </a:cubicBezTo>
                    <a:moveTo>
                      <a:pt x="1081" y="352"/>
                    </a:moveTo>
                    <a:cubicBezTo>
                      <a:pt x="1081" y="352"/>
                      <a:pt x="1081" y="351"/>
                      <a:pt x="1081" y="351"/>
                    </a:cubicBezTo>
                    <a:cubicBezTo>
                      <a:pt x="1082" y="350"/>
                      <a:pt x="1082" y="350"/>
                      <a:pt x="1082" y="350"/>
                    </a:cubicBezTo>
                    <a:cubicBezTo>
                      <a:pt x="1082" y="351"/>
                      <a:pt x="1082" y="351"/>
                      <a:pt x="1082" y="352"/>
                    </a:cubicBezTo>
                    <a:cubicBezTo>
                      <a:pt x="1081" y="352"/>
                      <a:pt x="1081" y="352"/>
                      <a:pt x="1081" y="352"/>
                    </a:cubicBezTo>
                    <a:moveTo>
                      <a:pt x="1085" y="350"/>
                    </a:moveTo>
                    <a:cubicBezTo>
                      <a:pt x="1085" y="350"/>
                      <a:pt x="1085" y="349"/>
                      <a:pt x="1085" y="349"/>
                    </a:cubicBezTo>
                    <a:cubicBezTo>
                      <a:pt x="1085" y="349"/>
                      <a:pt x="1085" y="349"/>
                      <a:pt x="1085" y="349"/>
                    </a:cubicBezTo>
                    <a:cubicBezTo>
                      <a:pt x="1085" y="349"/>
                      <a:pt x="1085" y="350"/>
                      <a:pt x="1085" y="350"/>
                    </a:cubicBezTo>
                    <a:cubicBezTo>
                      <a:pt x="1085" y="350"/>
                      <a:pt x="1085" y="350"/>
                      <a:pt x="1085" y="350"/>
                    </a:cubicBezTo>
                    <a:moveTo>
                      <a:pt x="1077" y="350"/>
                    </a:moveTo>
                    <a:cubicBezTo>
                      <a:pt x="1077" y="349"/>
                      <a:pt x="1077" y="349"/>
                      <a:pt x="1077" y="349"/>
                    </a:cubicBezTo>
                    <a:cubicBezTo>
                      <a:pt x="1078" y="349"/>
                      <a:pt x="1078" y="349"/>
                      <a:pt x="1078" y="349"/>
                    </a:cubicBezTo>
                    <a:cubicBezTo>
                      <a:pt x="1078" y="349"/>
                      <a:pt x="1078" y="349"/>
                      <a:pt x="1078" y="349"/>
                    </a:cubicBezTo>
                    <a:cubicBezTo>
                      <a:pt x="1077" y="350"/>
                      <a:pt x="1077" y="350"/>
                      <a:pt x="1077" y="350"/>
                    </a:cubicBezTo>
                    <a:cubicBezTo>
                      <a:pt x="1077" y="350"/>
                      <a:pt x="1077" y="350"/>
                      <a:pt x="1077" y="350"/>
                    </a:cubicBezTo>
                    <a:moveTo>
                      <a:pt x="1085" y="347"/>
                    </a:moveTo>
                    <a:cubicBezTo>
                      <a:pt x="1085" y="347"/>
                      <a:pt x="1085" y="347"/>
                      <a:pt x="1085" y="347"/>
                    </a:cubicBezTo>
                    <a:cubicBezTo>
                      <a:pt x="1085" y="347"/>
                      <a:pt x="1085" y="347"/>
                      <a:pt x="1085" y="347"/>
                    </a:cubicBezTo>
                    <a:cubicBezTo>
                      <a:pt x="1085" y="347"/>
                      <a:pt x="1085" y="347"/>
                      <a:pt x="1085" y="347"/>
                    </a:cubicBezTo>
                    <a:cubicBezTo>
                      <a:pt x="1085" y="347"/>
                      <a:pt x="1085" y="347"/>
                      <a:pt x="1085" y="347"/>
                    </a:cubicBezTo>
                    <a:moveTo>
                      <a:pt x="1077" y="344"/>
                    </a:moveTo>
                    <a:cubicBezTo>
                      <a:pt x="1077" y="344"/>
                      <a:pt x="1077" y="344"/>
                      <a:pt x="1077" y="343"/>
                    </a:cubicBezTo>
                    <a:cubicBezTo>
                      <a:pt x="1077" y="343"/>
                      <a:pt x="1077" y="343"/>
                      <a:pt x="1077" y="343"/>
                    </a:cubicBezTo>
                    <a:cubicBezTo>
                      <a:pt x="1077" y="344"/>
                      <a:pt x="1077" y="344"/>
                      <a:pt x="1077" y="344"/>
                    </a:cubicBezTo>
                    <a:cubicBezTo>
                      <a:pt x="1077" y="344"/>
                      <a:pt x="1077" y="344"/>
                      <a:pt x="1077" y="344"/>
                    </a:cubicBezTo>
                    <a:moveTo>
                      <a:pt x="1092" y="343"/>
                    </a:moveTo>
                    <a:cubicBezTo>
                      <a:pt x="1092" y="343"/>
                      <a:pt x="1092" y="343"/>
                      <a:pt x="1092" y="343"/>
                    </a:cubicBezTo>
                    <a:cubicBezTo>
                      <a:pt x="1092" y="343"/>
                      <a:pt x="1092" y="343"/>
                      <a:pt x="1092" y="343"/>
                    </a:cubicBezTo>
                    <a:cubicBezTo>
                      <a:pt x="1092" y="343"/>
                      <a:pt x="1092" y="343"/>
                      <a:pt x="1092" y="343"/>
                    </a:cubicBezTo>
                    <a:moveTo>
                      <a:pt x="1096" y="340"/>
                    </a:moveTo>
                    <a:cubicBezTo>
                      <a:pt x="1096" y="340"/>
                      <a:pt x="1096" y="340"/>
                      <a:pt x="1096" y="340"/>
                    </a:cubicBezTo>
                    <a:cubicBezTo>
                      <a:pt x="1096" y="340"/>
                      <a:pt x="1096" y="340"/>
                      <a:pt x="1096" y="340"/>
                    </a:cubicBezTo>
                    <a:cubicBezTo>
                      <a:pt x="1096" y="340"/>
                      <a:pt x="1096" y="340"/>
                      <a:pt x="1096" y="340"/>
                    </a:cubicBezTo>
                    <a:moveTo>
                      <a:pt x="1096" y="337"/>
                    </a:moveTo>
                    <a:cubicBezTo>
                      <a:pt x="1096" y="337"/>
                      <a:pt x="1096" y="336"/>
                      <a:pt x="1096" y="336"/>
                    </a:cubicBezTo>
                    <a:cubicBezTo>
                      <a:pt x="1096" y="336"/>
                      <a:pt x="1096" y="337"/>
                      <a:pt x="1096" y="337"/>
                    </a:cubicBezTo>
                    <a:cubicBezTo>
                      <a:pt x="1096" y="337"/>
                      <a:pt x="1096" y="337"/>
                      <a:pt x="1096" y="337"/>
                    </a:cubicBezTo>
                    <a:moveTo>
                      <a:pt x="1104" y="331"/>
                    </a:moveTo>
                    <a:cubicBezTo>
                      <a:pt x="1104" y="330"/>
                      <a:pt x="1104" y="330"/>
                      <a:pt x="1104" y="330"/>
                    </a:cubicBezTo>
                    <a:cubicBezTo>
                      <a:pt x="1104" y="331"/>
                      <a:pt x="1104" y="331"/>
                      <a:pt x="1104" y="331"/>
                    </a:cubicBezTo>
                    <a:cubicBezTo>
                      <a:pt x="1104" y="331"/>
                      <a:pt x="1104" y="331"/>
                      <a:pt x="1104" y="331"/>
                    </a:cubicBezTo>
                    <a:moveTo>
                      <a:pt x="1100" y="334"/>
                    </a:moveTo>
                    <a:cubicBezTo>
                      <a:pt x="1101" y="332"/>
                      <a:pt x="1101" y="330"/>
                      <a:pt x="1100" y="327"/>
                    </a:cubicBezTo>
                    <a:cubicBezTo>
                      <a:pt x="1101" y="329"/>
                      <a:pt x="1101" y="332"/>
                      <a:pt x="1101" y="333"/>
                    </a:cubicBezTo>
                    <a:cubicBezTo>
                      <a:pt x="1101" y="334"/>
                      <a:pt x="1101" y="334"/>
                      <a:pt x="1100" y="334"/>
                    </a:cubicBezTo>
                    <a:moveTo>
                      <a:pt x="1139" y="314"/>
                    </a:moveTo>
                    <a:cubicBezTo>
                      <a:pt x="1139" y="313"/>
                      <a:pt x="1139" y="313"/>
                      <a:pt x="1139" y="313"/>
                    </a:cubicBezTo>
                    <a:cubicBezTo>
                      <a:pt x="1140" y="313"/>
                      <a:pt x="1140" y="313"/>
                      <a:pt x="1140" y="313"/>
                    </a:cubicBezTo>
                    <a:cubicBezTo>
                      <a:pt x="1139" y="314"/>
                      <a:pt x="1139" y="314"/>
                      <a:pt x="1139" y="314"/>
                    </a:cubicBezTo>
                    <a:moveTo>
                      <a:pt x="1142" y="310"/>
                    </a:moveTo>
                    <a:cubicBezTo>
                      <a:pt x="1142" y="309"/>
                      <a:pt x="1142" y="309"/>
                      <a:pt x="1142" y="308"/>
                    </a:cubicBezTo>
                    <a:cubicBezTo>
                      <a:pt x="1143" y="307"/>
                      <a:pt x="1143" y="307"/>
                      <a:pt x="1143" y="307"/>
                    </a:cubicBezTo>
                    <a:cubicBezTo>
                      <a:pt x="1143" y="308"/>
                      <a:pt x="1143" y="308"/>
                      <a:pt x="1143" y="309"/>
                    </a:cubicBezTo>
                    <a:cubicBezTo>
                      <a:pt x="1143" y="309"/>
                      <a:pt x="1142" y="310"/>
                      <a:pt x="1142" y="310"/>
                    </a:cubicBezTo>
                    <a:moveTo>
                      <a:pt x="1151" y="303"/>
                    </a:moveTo>
                    <a:cubicBezTo>
                      <a:pt x="1151" y="303"/>
                      <a:pt x="1151" y="303"/>
                      <a:pt x="1151" y="303"/>
                    </a:cubicBezTo>
                    <a:cubicBezTo>
                      <a:pt x="1151" y="303"/>
                      <a:pt x="1151" y="303"/>
                      <a:pt x="1151" y="303"/>
                    </a:cubicBezTo>
                    <a:cubicBezTo>
                      <a:pt x="1151" y="303"/>
                      <a:pt x="1151" y="303"/>
                      <a:pt x="1151" y="303"/>
                    </a:cubicBezTo>
                    <a:moveTo>
                      <a:pt x="1148" y="302"/>
                    </a:moveTo>
                    <a:cubicBezTo>
                      <a:pt x="1148" y="302"/>
                      <a:pt x="1148" y="302"/>
                      <a:pt x="1148" y="302"/>
                    </a:cubicBezTo>
                    <a:cubicBezTo>
                      <a:pt x="1149" y="301"/>
                      <a:pt x="1149" y="301"/>
                      <a:pt x="1149" y="301"/>
                    </a:cubicBezTo>
                    <a:cubicBezTo>
                      <a:pt x="1149" y="301"/>
                      <a:pt x="1149" y="302"/>
                      <a:pt x="1148" y="302"/>
                    </a:cubicBezTo>
                    <a:moveTo>
                      <a:pt x="1159" y="294"/>
                    </a:moveTo>
                    <a:cubicBezTo>
                      <a:pt x="1159" y="293"/>
                      <a:pt x="1159" y="293"/>
                      <a:pt x="1159" y="293"/>
                    </a:cubicBezTo>
                    <a:cubicBezTo>
                      <a:pt x="1160" y="292"/>
                      <a:pt x="1160" y="292"/>
                      <a:pt x="1160" y="292"/>
                    </a:cubicBezTo>
                    <a:cubicBezTo>
                      <a:pt x="1160" y="293"/>
                      <a:pt x="1160" y="293"/>
                      <a:pt x="1160" y="293"/>
                    </a:cubicBezTo>
                    <a:cubicBezTo>
                      <a:pt x="1159" y="294"/>
                      <a:pt x="1159" y="294"/>
                      <a:pt x="1159" y="294"/>
                    </a:cubicBezTo>
                    <a:moveTo>
                      <a:pt x="1159" y="293"/>
                    </a:moveTo>
                    <a:cubicBezTo>
                      <a:pt x="1159" y="292"/>
                      <a:pt x="1159" y="291"/>
                      <a:pt x="1159" y="290"/>
                    </a:cubicBezTo>
                    <a:cubicBezTo>
                      <a:pt x="1159" y="291"/>
                      <a:pt x="1160" y="292"/>
                      <a:pt x="1160" y="292"/>
                    </a:cubicBezTo>
                    <a:cubicBezTo>
                      <a:pt x="1159" y="293"/>
                      <a:pt x="1159" y="293"/>
                      <a:pt x="1159" y="293"/>
                    </a:cubicBezTo>
                    <a:moveTo>
                      <a:pt x="1166" y="290"/>
                    </a:moveTo>
                    <a:cubicBezTo>
                      <a:pt x="1166" y="290"/>
                      <a:pt x="1166" y="289"/>
                      <a:pt x="1166" y="289"/>
                    </a:cubicBezTo>
                    <a:cubicBezTo>
                      <a:pt x="1166" y="288"/>
                      <a:pt x="1166" y="288"/>
                      <a:pt x="1166" y="288"/>
                    </a:cubicBezTo>
                    <a:cubicBezTo>
                      <a:pt x="1166" y="288"/>
                      <a:pt x="1166" y="289"/>
                      <a:pt x="1166" y="290"/>
                    </a:cubicBezTo>
                    <a:cubicBezTo>
                      <a:pt x="1166" y="290"/>
                      <a:pt x="1166" y="290"/>
                      <a:pt x="1166" y="290"/>
                    </a:cubicBezTo>
                    <a:moveTo>
                      <a:pt x="1063" y="330"/>
                    </a:moveTo>
                    <a:cubicBezTo>
                      <a:pt x="1059" y="322"/>
                      <a:pt x="1055" y="315"/>
                      <a:pt x="1052" y="309"/>
                    </a:cubicBezTo>
                    <a:cubicBezTo>
                      <a:pt x="1050" y="305"/>
                      <a:pt x="1050" y="305"/>
                      <a:pt x="1050" y="305"/>
                    </a:cubicBezTo>
                    <a:cubicBezTo>
                      <a:pt x="1057" y="299"/>
                      <a:pt x="1064" y="292"/>
                      <a:pt x="1071" y="284"/>
                    </a:cubicBezTo>
                    <a:cubicBezTo>
                      <a:pt x="1074" y="288"/>
                      <a:pt x="1074" y="288"/>
                      <a:pt x="1074" y="288"/>
                    </a:cubicBezTo>
                    <a:cubicBezTo>
                      <a:pt x="1077" y="291"/>
                      <a:pt x="1080" y="298"/>
                      <a:pt x="1082" y="306"/>
                    </a:cubicBezTo>
                    <a:cubicBezTo>
                      <a:pt x="1085" y="314"/>
                      <a:pt x="1087" y="322"/>
                      <a:pt x="1088" y="329"/>
                    </a:cubicBezTo>
                    <a:cubicBezTo>
                      <a:pt x="1088" y="332"/>
                      <a:pt x="1088" y="334"/>
                      <a:pt x="1088" y="337"/>
                    </a:cubicBezTo>
                    <a:cubicBezTo>
                      <a:pt x="1088" y="337"/>
                      <a:pt x="1088" y="337"/>
                      <a:pt x="1088" y="337"/>
                    </a:cubicBezTo>
                    <a:cubicBezTo>
                      <a:pt x="1087" y="329"/>
                      <a:pt x="1084" y="321"/>
                      <a:pt x="1082" y="315"/>
                    </a:cubicBezTo>
                    <a:cubicBezTo>
                      <a:pt x="1081" y="313"/>
                      <a:pt x="1081" y="313"/>
                      <a:pt x="1081" y="313"/>
                    </a:cubicBezTo>
                    <a:cubicBezTo>
                      <a:pt x="1082" y="317"/>
                      <a:pt x="1082" y="317"/>
                      <a:pt x="1082" y="317"/>
                    </a:cubicBezTo>
                    <a:cubicBezTo>
                      <a:pt x="1084" y="321"/>
                      <a:pt x="1084" y="331"/>
                      <a:pt x="1084" y="340"/>
                    </a:cubicBezTo>
                    <a:cubicBezTo>
                      <a:pt x="1084" y="340"/>
                      <a:pt x="1084" y="340"/>
                      <a:pt x="1084" y="340"/>
                    </a:cubicBezTo>
                    <a:cubicBezTo>
                      <a:pt x="1082" y="331"/>
                      <a:pt x="1079" y="322"/>
                      <a:pt x="1077" y="316"/>
                    </a:cubicBezTo>
                    <a:cubicBezTo>
                      <a:pt x="1077" y="314"/>
                      <a:pt x="1077" y="314"/>
                      <a:pt x="1077" y="314"/>
                    </a:cubicBezTo>
                    <a:cubicBezTo>
                      <a:pt x="1077" y="313"/>
                      <a:pt x="1077" y="313"/>
                      <a:pt x="1077" y="313"/>
                    </a:cubicBezTo>
                    <a:cubicBezTo>
                      <a:pt x="1077" y="314"/>
                      <a:pt x="1077" y="314"/>
                      <a:pt x="1077" y="314"/>
                    </a:cubicBezTo>
                    <a:cubicBezTo>
                      <a:pt x="1078" y="318"/>
                      <a:pt x="1078" y="318"/>
                      <a:pt x="1078" y="318"/>
                    </a:cubicBezTo>
                    <a:cubicBezTo>
                      <a:pt x="1079" y="322"/>
                      <a:pt x="1079" y="331"/>
                      <a:pt x="1080" y="339"/>
                    </a:cubicBezTo>
                    <a:cubicBezTo>
                      <a:pt x="1080" y="340"/>
                      <a:pt x="1080" y="340"/>
                      <a:pt x="1080" y="340"/>
                    </a:cubicBezTo>
                    <a:cubicBezTo>
                      <a:pt x="1078" y="331"/>
                      <a:pt x="1076" y="323"/>
                      <a:pt x="1073" y="318"/>
                    </a:cubicBezTo>
                    <a:cubicBezTo>
                      <a:pt x="1073" y="317"/>
                      <a:pt x="1073" y="317"/>
                      <a:pt x="1073" y="317"/>
                    </a:cubicBezTo>
                    <a:cubicBezTo>
                      <a:pt x="1072" y="314"/>
                      <a:pt x="1072" y="314"/>
                      <a:pt x="1072" y="314"/>
                    </a:cubicBezTo>
                    <a:cubicBezTo>
                      <a:pt x="1073" y="318"/>
                      <a:pt x="1073" y="318"/>
                      <a:pt x="1073" y="318"/>
                    </a:cubicBezTo>
                    <a:cubicBezTo>
                      <a:pt x="1074" y="319"/>
                      <a:pt x="1074" y="319"/>
                      <a:pt x="1074" y="319"/>
                    </a:cubicBezTo>
                    <a:cubicBezTo>
                      <a:pt x="1075" y="323"/>
                      <a:pt x="1076" y="331"/>
                      <a:pt x="1077" y="339"/>
                    </a:cubicBezTo>
                    <a:cubicBezTo>
                      <a:pt x="1076" y="339"/>
                      <a:pt x="1076" y="340"/>
                      <a:pt x="1075" y="341"/>
                    </a:cubicBezTo>
                    <a:cubicBezTo>
                      <a:pt x="1074" y="335"/>
                      <a:pt x="1071" y="328"/>
                      <a:pt x="1069" y="323"/>
                    </a:cubicBezTo>
                    <a:cubicBezTo>
                      <a:pt x="1068" y="320"/>
                      <a:pt x="1067" y="317"/>
                      <a:pt x="1066" y="315"/>
                    </a:cubicBezTo>
                    <a:cubicBezTo>
                      <a:pt x="1065" y="312"/>
                      <a:pt x="1065" y="312"/>
                      <a:pt x="1065" y="312"/>
                    </a:cubicBezTo>
                    <a:cubicBezTo>
                      <a:pt x="1067" y="317"/>
                      <a:pt x="1067" y="317"/>
                      <a:pt x="1067" y="317"/>
                    </a:cubicBezTo>
                    <a:cubicBezTo>
                      <a:pt x="1067" y="318"/>
                      <a:pt x="1068" y="321"/>
                      <a:pt x="1068" y="324"/>
                    </a:cubicBezTo>
                    <a:cubicBezTo>
                      <a:pt x="1069" y="329"/>
                      <a:pt x="1071" y="337"/>
                      <a:pt x="1072" y="344"/>
                    </a:cubicBezTo>
                    <a:cubicBezTo>
                      <a:pt x="1072" y="344"/>
                      <a:pt x="1071" y="345"/>
                      <a:pt x="1071" y="345"/>
                    </a:cubicBezTo>
                    <a:cubicBezTo>
                      <a:pt x="1070" y="339"/>
                      <a:pt x="1068" y="333"/>
                      <a:pt x="1065" y="327"/>
                    </a:cubicBezTo>
                    <a:cubicBezTo>
                      <a:pt x="1064" y="323"/>
                      <a:pt x="1063" y="320"/>
                      <a:pt x="1062" y="317"/>
                    </a:cubicBezTo>
                    <a:cubicBezTo>
                      <a:pt x="1061" y="314"/>
                      <a:pt x="1061" y="314"/>
                      <a:pt x="1061" y="314"/>
                    </a:cubicBezTo>
                    <a:cubicBezTo>
                      <a:pt x="1062" y="319"/>
                      <a:pt x="1062" y="319"/>
                      <a:pt x="1062" y="319"/>
                    </a:cubicBezTo>
                    <a:cubicBezTo>
                      <a:pt x="1063" y="321"/>
                      <a:pt x="1063" y="324"/>
                      <a:pt x="1064" y="329"/>
                    </a:cubicBezTo>
                    <a:cubicBezTo>
                      <a:pt x="1064" y="330"/>
                      <a:pt x="1065" y="332"/>
                      <a:pt x="1065" y="334"/>
                    </a:cubicBezTo>
                    <a:cubicBezTo>
                      <a:pt x="1064" y="332"/>
                      <a:pt x="1064" y="331"/>
                      <a:pt x="1063" y="330"/>
                    </a:cubicBezTo>
                    <a:moveTo>
                      <a:pt x="1170" y="286"/>
                    </a:moveTo>
                    <a:cubicBezTo>
                      <a:pt x="1170" y="285"/>
                      <a:pt x="1170" y="285"/>
                      <a:pt x="1170" y="284"/>
                    </a:cubicBezTo>
                    <a:cubicBezTo>
                      <a:pt x="1170" y="284"/>
                      <a:pt x="1170" y="284"/>
                      <a:pt x="1170" y="284"/>
                    </a:cubicBezTo>
                    <a:cubicBezTo>
                      <a:pt x="1170" y="285"/>
                      <a:pt x="1170" y="285"/>
                      <a:pt x="1170" y="285"/>
                    </a:cubicBezTo>
                    <a:cubicBezTo>
                      <a:pt x="1170" y="285"/>
                      <a:pt x="1170" y="285"/>
                      <a:pt x="1170" y="286"/>
                    </a:cubicBezTo>
                    <a:moveTo>
                      <a:pt x="1169" y="283"/>
                    </a:moveTo>
                    <a:cubicBezTo>
                      <a:pt x="1169" y="282"/>
                      <a:pt x="1169" y="281"/>
                      <a:pt x="1169" y="280"/>
                    </a:cubicBezTo>
                    <a:cubicBezTo>
                      <a:pt x="1170" y="281"/>
                      <a:pt x="1170" y="282"/>
                      <a:pt x="1170" y="283"/>
                    </a:cubicBezTo>
                    <a:cubicBezTo>
                      <a:pt x="1169" y="283"/>
                      <a:pt x="1169" y="283"/>
                      <a:pt x="1169" y="283"/>
                    </a:cubicBezTo>
                    <a:moveTo>
                      <a:pt x="1178" y="275"/>
                    </a:moveTo>
                    <a:cubicBezTo>
                      <a:pt x="1178" y="274"/>
                      <a:pt x="1177" y="273"/>
                      <a:pt x="1177" y="272"/>
                    </a:cubicBezTo>
                    <a:cubicBezTo>
                      <a:pt x="1177" y="271"/>
                      <a:pt x="1177" y="271"/>
                      <a:pt x="1177" y="271"/>
                    </a:cubicBezTo>
                    <a:cubicBezTo>
                      <a:pt x="1180" y="269"/>
                      <a:pt x="1180" y="269"/>
                      <a:pt x="1180" y="269"/>
                    </a:cubicBezTo>
                    <a:cubicBezTo>
                      <a:pt x="1180" y="269"/>
                      <a:pt x="1180" y="269"/>
                      <a:pt x="1180" y="269"/>
                    </a:cubicBezTo>
                    <a:cubicBezTo>
                      <a:pt x="1180" y="270"/>
                      <a:pt x="1180" y="270"/>
                      <a:pt x="1180" y="270"/>
                    </a:cubicBezTo>
                    <a:cubicBezTo>
                      <a:pt x="1178" y="271"/>
                      <a:pt x="1178" y="271"/>
                      <a:pt x="1178" y="271"/>
                    </a:cubicBezTo>
                    <a:cubicBezTo>
                      <a:pt x="1180" y="270"/>
                      <a:pt x="1180" y="270"/>
                      <a:pt x="1180" y="270"/>
                    </a:cubicBezTo>
                    <a:cubicBezTo>
                      <a:pt x="1180" y="271"/>
                      <a:pt x="1180" y="272"/>
                      <a:pt x="1180" y="272"/>
                    </a:cubicBezTo>
                    <a:cubicBezTo>
                      <a:pt x="1179" y="273"/>
                      <a:pt x="1179" y="274"/>
                      <a:pt x="1178" y="275"/>
                    </a:cubicBezTo>
                    <a:moveTo>
                      <a:pt x="1188" y="271"/>
                    </a:moveTo>
                    <a:cubicBezTo>
                      <a:pt x="1188" y="270"/>
                      <a:pt x="1188" y="270"/>
                      <a:pt x="1188" y="270"/>
                    </a:cubicBezTo>
                    <a:cubicBezTo>
                      <a:pt x="1188" y="270"/>
                      <a:pt x="1189" y="269"/>
                      <a:pt x="1189" y="269"/>
                    </a:cubicBezTo>
                    <a:cubicBezTo>
                      <a:pt x="1189" y="269"/>
                      <a:pt x="1189" y="269"/>
                      <a:pt x="1189" y="269"/>
                    </a:cubicBezTo>
                    <a:cubicBezTo>
                      <a:pt x="1189" y="270"/>
                      <a:pt x="1188" y="270"/>
                      <a:pt x="1188" y="271"/>
                    </a:cubicBezTo>
                    <a:moveTo>
                      <a:pt x="1191" y="267"/>
                    </a:moveTo>
                    <a:cubicBezTo>
                      <a:pt x="1191" y="267"/>
                      <a:pt x="1191" y="266"/>
                      <a:pt x="1191" y="266"/>
                    </a:cubicBezTo>
                    <a:cubicBezTo>
                      <a:pt x="1192" y="265"/>
                      <a:pt x="1192" y="265"/>
                      <a:pt x="1192" y="265"/>
                    </a:cubicBezTo>
                    <a:cubicBezTo>
                      <a:pt x="1192" y="265"/>
                      <a:pt x="1192" y="266"/>
                      <a:pt x="1192" y="266"/>
                    </a:cubicBezTo>
                    <a:cubicBezTo>
                      <a:pt x="1192" y="267"/>
                      <a:pt x="1191" y="267"/>
                      <a:pt x="1191" y="267"/>
                    </a:cubicBezTo>
                    <a:moveTo>
                      <a:pt x="1188" y="264"/>
                    </a:moveTo>
                    <a:cubicBezTo>
                      <a:pt x="1188" y="263"/>
                      <a:pt x="1188" y="263"/>
                      <a:pt x="1188" y="263"/>
                    </a:cubicBezTo>
                    <a:cubicBezTo>
                      <a:pt x="1188" y="264"/>
                      <a:pt x="1188" y="264"/>
                      <a:pt x="1188" y="264"/>
                    </a:cubicBezTo>
                    <a:cubicBezTo>
                      <a:pt x="1188" y="264"/>
                      <a:pt x="1188" y="264"/>
                      <a:pt x="1188" y="264"/>
                    </a:cubicBezTo>
                    <a:moveTo>
                      <a:pt x="1194" y="265"/>
                    </a:moveTo>
                    <a:cubicBezTo>
                      <a:pt x="1194" y="264"/>
                      <a:pt x="1194" y="264"/>
                      <a:pt x="1194" y="263"/>
                    </a:cubicBezTo>
                    <a:cubicBezTo>
                      <a:pt x="1194" y="264"/>
                      <a:pt x="1194" y="264"/>
                      <a:pt x="1194" y="264"/>
                    </a:cubicBezTo>
                    <a:cubicBezTo>
                      <a:pt x="1194" y="265"/>
                      <a:pt x="1194" y="265"/>
                      <a:pt x="1194" y="265"/>
                    </a:cubicBezTo>
                    <a:moveTo>
                      <a:pt x="1194" y="264"/>
                    </a:moveTo>
                    <a:cubicBezTo>
                      <a:pt x="1194" y="263"/>
                      <a:pt x="1195" y="263"/>
                      <a:pt x="1195" y="262"/>
                    </a:cubicBezTo>
                    <a:cubicBezTo>
                      <a:pt x="1195" y="262"/>
                      <a:pt x="1195" y="262"/>
                      <a:pt x="1195" y="262"/>
                    </a:cubicBezTo>
                    <a:cubicBezTo>
                      <a:pt x="1195" y="262"/>
                      <a:pt x="1195" y="263"/>
                      <a:pt x="1195" y="263"/>
                    </a:cubicBezTo>
                    <a:cubicBezTo>
                      <a:pt x="1194" y="264"/>
                      <a:pt x="1194" y="264"/>
                      <a:pt x="1194" y="264"/>
                    </a:cubicBezTo>
                    <a:moveTo>
                      <a:pt x="1198" y="260"/>
                    </a:moveTo>
                    <a:cubicBezTo>
                      <a:pt x="1198" y="260"/>
                      <a:pt x="1198" y="260"/>
                      <a:pt x="1198" y="260"/>
                    </a:cubicBezTo>
                    <a:cubicBezTo>
                      <a:pt x="1199" y="259"/>
                      <a:pt x="1200" y="259"/>
                      <a:pt x="1200" y="258"/>
                    </a:cubicBezTo>
                    <a:cubicBezTo>
                      <a:pt x="1200" y="258"/>
                      <a:pt x="1200" y="258"/>
                      <a:pt x="1200" y="258"/>
                    </a:cubicBezTo>
                    <a:cubicBezTo>
                      <a:pt x="1200" y="259"/>
                      <a:pt x="1199" y="260"/>
                      <a:pt x="1198" y="260"/>
                    </a:cubicBezTo>
                    <a:moveTo>
                      <a:pt x="1199" y="256"/>
                    </a:moveTo>
                    <a:cubicBezTo>
                      <a:pt x="1199" y="256"/>
                      <a:pt x="1199" y="256"/>
                      <a:pt x="1199" y="256"/>
                    </a:cubicBezTo>
                    <a:cubicBezTo>
                      <a:pt x="1199" y="256"/>
                      <a:pt x="1199" y="255"/>
                      <a:pt x="1200" y="255"/>
                    </a:cubicBezTo>
                    <a:cubicBezTo>
                      <a:pt x="1200" y="255"/>
                      <a:pt x="1200" y="255"/>
                      <a:pt x="1200" y="255"/>
                    </a:cubicBezTo>
                    <a:cubicBezTo>
                      <a:pt x="1199" y="256"/>
                      <a:pt x="1199" y="256"/>
                      <a:pt x="1199" y="256"/>
                    </a:cubicBezTo>
                    <a:moveTo>
                      <a:pt x="1203" y="256"/>
                    </a:moveTo>
                    <a:cubicBezTo>
                      <a:pt x="1203" y="256"/>
                      <a:pt x="1203" y="256"/>
                      <a:pt x="1203" y="256"/>
                    </a:cubicBezTo>
                    <a:cubicBezTo>
                      <a:pt x="1204" y="255"/>
                      <a:pt x="1205" y="254"/>
                      <a:pt x="1206" y="253"/>
                    </a:cubicBezTo>
                    <a:cubicBezTo>
                      <a:pt x="1206" y="254"/>
                      <a:pt x="1206" y="254"/>
                      <a:pt x="1206" y="254"/>
                    </a:cubicBezTo>
                    <a:cubicBezTo>
                      <a:pt x="1206" y="255"/>
                      <a:pt x="1206" y="255"/>
                      <a:pt x="1206" y="255"/>
                    </a:cubicBezTo>
                    <a:cubicBezTo>
                      <a:pt x="1205" y="256"/>
                      <a:pt x="1205" y="256"/>
                      <a:pt x="1205" y="256"/>
                    </a:cubicBezTo>
                    <a:cubicBezTo>
                      <a:pt x="1206" y="255"/>
                      <a:pt x="1206" y="254"/>
                      <a:pt x="1206" y="254"/>
                    </a:cubicBezTo>
                    <a:cubicBezTo>
                      <a:pt x="1205" y="255"/>
                      <a:pt x="1204" y="256"/>
                      <a:pt x="1203" y="256"/>
                    </a:cubicBezTo>
                    <a:moveTo>
                      <a:pt x="1203" y="253"/>
                    </a:moveTo>
                    <a:cubicBezTo>
                      <a:pt x="1203" y="252"/>
                      <a:pt x="1203" y="252"/>
                      <a:pt x="1203" y="251"/>
                    </a:cubicBezTo>
                    <a:cubicBezTo>
                      <a:pt x="1204" y="251"/>
                      <a:pt x="1205" y="250"/>
                      <a:pt x="1206" y="249"/>
                    </a:cubicBezTo>
                    <a:cubicBezTo>
                      <a:pt x="1206" y="250"/>
                      <a:pt x="1206" y="250"/>
                      <a:pt x="1206" y="250"/>
                    </a:cubicBezTo>
                    <a:cubicBezTo>
                      <a:pt x="1205" y="251"/>
                      <a:pt x="1204" y="252"/>
                      <a:pt x="1203" y="253"/>
                    </a:cubicBezTo>
                    <a:moveTo>
                      <a:pt x="1214" y="238"/>
                    </a:moveTo>
                    <a:cubicBezTo>
                      <a:pt x="1214" y="237"/>
                      <a:pt x="1214" y="237"/>
                      <a:pt x="1214" y="237"/>
                    </a:cubicBezTo>
                    <a:cubicBezTo>
                      <a:pt x="1214" y="237"/>
                      <a:pt x="1214" y="237"/>
                      <a:pt x="1214" y="237"/>
                    </a:cubicBezTo>
                    <a:cubicBezTo>
                      <a:pt x="1214" y="238"/>
                      <a:pt x="1214" y="238"/>
                      <a:pt x="1214" y="238"/>
                    </a:cubicBezTo>
                    <a:moveTo>
                      <a:pt x="1110" y="238"/>
                    </a:moveTo>
                    <a:cubicBezTo>
                      <a:pt x="1111" y="237"/>
                      <a:pt x="1111" y="237"/>
                      <a:pt x="1111" y="236"/>
                    </a:cubicBezTo>
                    <a:cubicBezTo>
                      <a:pt x="1113" y="240"/>
                      <a:pt x="1113" y="240"/>
                      <a:pt x="1113" y="240"/>
                    </a:cubicBezTo>
                    <a:cubicBezTo>
                      <a:pt x="1116" y="245"/>
                      <a:pt x="1116" y="245"/>
                      <a:pt x="1116" y="245"/>
                    </a:cubicBezTo>
                    <a:cubicBezTo>
                      <a:pt x="1117" y="247"/>
                      <a:pt x="1118" y="250"/>
                      <a:pt x="1119" y="253"/>
                    </a:cubicBezTo>
                    <a:cubicBezTo>
                      <a:pt x="1123" y="262"/>
                      <a:pt x="1127" y="277"/>
                      <a:pt x="1130" y="291"/>
                    </a:cubicBezTo>
                    <a:cubicBezTo>
                      <a:pt x="1130" y="295"/>
                      <a:pt x="1130" y="299"/>
                      <a:pt x="1130" y="303"/>
                    </a:cubicBezTo>
                    <a:cubicBezTo>
                      <a:pt x="1128" y="293"/>
                      <a:pt x="1125" y="283"/>
                      <a:pt x="1122" y="277"/>
                    </a:cubicBezTo>
                    <a:cubicBezTo>
                      <a:pt x="1121" y="274"/>
                      <a:pt x="1121" y="274"/>
                      <a:pt x="1121" y="274"/>
                    </a:cubicBezTo>
                    <a:cubicBezTo>
                      <a:pt x="1123" y="279"/>
                      <a:pt x="1123" y="279"/>
                      <a:pt x="1123" y="279"/>
                    </a:cubicBezTo>
                    <a:cubicBezTo>
                      <a:pt x="1124" y="285"/>
                      <a:pt x="1126" y="301"/>
                      <a:pt x="1128" y="312"/>
                    </a:cubicBezTo>
                    <a:cubicBezTo>
                      <a:pt x="1128" y="313"/>
                      <a:pt x="1128" y="313"/>
                      <a:pt x="1128" y="313"/>
                    </a:cubicBezTo>
                    <a:cubicBezTo>
                      <a:pt x="1124" y="300"/>
                      <a:pt x="1121" y="281"/>
                      <a:pt x="1117" y="270"/>
                    </a:cubicBezTo>
                    <a:cubicBezTo>
                      <a:pt x="1116" y="266"/>
                      <a:pt x="1116" y="266"/>
                      <a:pt x="1116" y="266"/>
                    </a:cubicBezTo>
                    <a:cubicBezTo>
                      <a:pt x="1118" y="272"/>
                      <a:pt x="1118" y="272"/>
                      <a:pt x="1118" y="272"/>
                    </a:cubicBezTo>
                    <a:cubicBezTo>
                      <a:pt x="1118" y="276"/>
                      <a:pt x="1119" y="284"/>
                      <a:pt x="1121" y="293"/>
                    </a:cubicBezTo>
                    <a:cubicBezTo>
                      <a:pt x="1119" y="289"/>
                      <a:pt x="1118" y="285"/>
                      <a:pt x="1117" y="281"/>
                    </a:cubicBezTo>
                    <a:cubicBezTo>
                      <a:pt x="1116" y="279"/>
                      <a:pt x="1116" y="279"/>
                      <a:pt x="1116" y="279"/>
                    </a:cubicBezTo>
                    <a:cubicBezTo>
                      <a:pt x="1117" y="284"/>
                      <a:pt x="1117" y="284"/>
                      <a:pt x="1117" y="284"/>
                    </a:cubicBezTo>
                    <a:cubicBezTo>
                      <a:pt x="1118" y="289"/>
                      <a:pt x="1120" y="307"/>
                      <a:pt x="1123" y="316"/>
                    </a:cubicBezTo>
                    <a:cubicBezTo>
                      <a:pt x="1123" y="317"/>
                      <a:pt x="1122" y="317"/>
                      <a:pt x="1122" y="318"/>
                    </a:cubicBezTo>
                    <a:cubicBezTo>
                      <a:pt x="1119" y="303"/>
                      <a:pt x="1114" y="284"/>
                      <a:pt x="1111" y="273"/>
                    </a:cubicBezTo>
                    <a:cubicBezTo>
                      <a:pt x="1110" y="269"/>
                      <a:pt x="1110" y="269"/>
                      <a:pt x="1110" y="269"/>
                    </a:cubicBezTo>
                    <a:cubicBezTo>
                      <a:pt x="1111" y="276"/>
                      <a:pt x="1111" y="276"/>
                      <a:pt x="1111" y="276"/>
                    </a:cubicBezTo>
                    <a:cubicBezTo>
                      <a:pt x="1112" y="279"/>
                      <a:pt x="1113" y="284"/>
                      <a:pt x="1114" y="291"/>
                    </a:cubicBezTo>
                    <a:cubicBezTo>
                      <a:pt x="1114" y="290"/>
                      <a:pt x="1114" y="290"/>
                      <a:pt x="1114" y="290"/>
                    </a:cubicBezTo>
                    <a:cubicBezTo>
                      <a:pt x="1113" y="288"/>
                      <a:pt x="1113" y="288"/>
                      <a:pt x="1113" y="288"/>
                    </a:cubicBezTo>
                    <a:cubicBezTo>
                      <a:pt x="1114" y="292"/>
                      <a:pt x="1114" y="292"/>
                      <a:pt x="1114" y="292"/>
                    </a:cubicBezTo>
                    <a:cubicBezTo>
                      <a:pt x="1114" y="296"/>
                      <a:pt x="1115" y="303"/>
                      <a:pt x="1115" y="310"/>
                    </a:cubicBezTo>
                    <a:cubicBezTo>
                      <a:pt x="1112" y="298"/>
                      <a:pt x="1108" y="286"/>
                      <a:pt x="1105" y="276"/>
                    </a:cubicBezTo>
                    <a:cubicBezTo>
                      <a:pt x="1104" y="273"/>
                      <a:pt x="1103" y="270"/>
                      <a:pt x="1102" y="268"/>
                    </a:cubicBezTo>
                    <a:cubicBezTo>
                      <a:pt x="1100" y="263"/>
                      <a:pt x="1100" y="263"/>
                      <a:pt x="1100" y="263"/>
                    </a:cubicBezTo>
                    <a:cubicBezTo>
                      <a:pt x="1102" y="272"/>
                      <a:pt x="1102" y="272"/>
                      <a:pt x="1102" y="272"/>
                    </a:cubicBezTo>
                    <a:cubicBezTo>
                      <a:pt x="1103" y="273"/>
                      <a:pt x="1103" y="275"/>
                      <a:pt x="1104" y="277"/>
                    </a:cubicBezTo>
                    <a:cubicBezTo>
                      <a:pt x="1107" y="288"/>
                      <a:pt x="1110" y="308"/>
                      <a:pt x="1113" y="323"/>
                    </a:cubicBezTo>
                    <a:cubicBezTo>
                      <a:pt x="1112" y="323"/>
                      <a:pt x="1111" y="324"/>
                      <a:pt x="1110" y="325"/>
                    </a:cubicBezTo>
                    <a:cubicBezTo>
                      <a:pt x="1109" y="317"/>
                      <a:pt x="1108" y="310"/>
                      <a:pt x="1107" y="304"/>
                    </a:cubicBezTo>
                    <a:cubicBezTo>
                      <a:pt x="1107" y="301"/>
                      <a:pt x="1107" y="301"/>
                      <a:pt x="1107" y="301"/>
                    </a:cubicBezTo>
                    <a:cubicBezTo>
                      <a:pt x="1107" y="306"/>
                      <a:pt x="1107" y="306"/>
                      <a:pt x="1107" y="306"/>
                    </a:cubicBezTo>
                    <a:cubicBezTo>
                      <a:pt x="1107" y="309"/>
                      <a:pt x="1107" y="313"/>
                      <a:pt x="1107" y="319"/>
                    </a:cubicBezTo>
                    <a:cubicBezTo>
                      <a:pt x="1106" y="311"/>
                      <a:pt x="1104" y="303"/>
                      <a:pt x="1102" y="298"/>
                    </a:cubicBezTo>
                    <a:cubicBezTo>
                      <a:pt x="1101" y="295"/>
                      <a:pt x="1101" y="295"/>
                      <a:pt x="1101" y="295"/>
                    </a:cubicBezTo>
                    <a:cubicBezTo>
                      <a:pt x="1102" y="300"/>
                      <a:pt x="1102" y="300"/>
                      <a:pt x="1102" y="300"/>
                    </a:cubicBezTo>
                    <a:cubicBezTo>
                      <a:pt x="1104" y="305"/>
                      <a:pt x="1104" y="320"/>
                      <a:pt x="1104" y="329"/>
                    </a:cubicBezTo>
                    <a:cubicBezTo>
                      <a:pt x="1103" y="318"/>
                      <a:pt x="1099" y="304"/>
                      <a:pt x="1097" y="294"/>
                    </a:cubicBezTo>
                    <a:cubicBezTo>
                      <a:pt x="1096" y="291"/>
                      <a:pt x="1096" y="291"/>
                      <a:pt x="1096" y="291"/>
                    </a:cubicBezTo>
                    <a:cubicBezTo>
                      <a:pt x="1097" y="297"/>
                      <a:pt x="1097" y="297"/>
                      <a:pt x="1097" y="297"/>
                    </a:cubicBezTo>
                    <a:cubicBezTo>
                      <a:pt x="1098" y="301"/>
                      <a:pt x="1099" y="309"/>
                      <a:pt x="1099" y="318"/>
                    </a:cubicBezTo>
                    <a:cubicBezTo>
                      <a:pt x="1098" y="309"/>
                      <a:pt x="1095" y="300"/>
                      <a:pt x="1093" y="292"/>
                    </a:cubicBezTo>
                    <a:cubicBezTo>
                      <a:pt x="1092" y="291"/>
                      <a:pt x="1092" y="289"/>
                      <a:pt x="1091" y="287"/>
                    </a:cubicBezTo>
                    <a:cubicBezTo>
                      <a:pt x="1090" y="284"/>
                      <a:pt x="1090" y="284"/>
                      <a:pt x="1090" y="284"/>
                    </a:cubicBezTo>
                    <a:cubicBezTo>
                      <a:pt x="1092" y="290"/>
                      <a:pt x="1092" y="290"/>
                      <a:pt x="1092" y="290"/>
                    </a:cubicBezTo>
                    <a:cubicBezTo>
                      <a:pt x="1092" y="291"/>
                      <a:pt x="1092" y="292"/>
                      <a:pt x="1093" y="293"/>
                    </a:cubicBezTo>
                    <a:cubicBezTo>
                      <a:pt x="1095" y="304"/>
                      <a:pt x="1096" y="328"/>
                      <a:pt x="1099" y="335"/>
                    </a:cubicBezTo>
                    <a:cubicBezTo>
                      <a:pt x="1099" y="335"/>
                      <a:pt x="1098" y="336"/>
                      <a:pt x="1098" y="336"/>
                    </a:cubicBezTo>
                    <a:cubicBezTo>
                      <a:pt x="1098" y="325"/>
                      <a:pt x="1091" y="310"/>
                      <a:pt x="1089" y="300"/>
                    </a:cubicBezTo>
                    <a:cubicBezTo>
                      <a:pt x="1088" y="299"/>
                      <a:pt x="1088" y="299"/>
                      <a:pt x="1088" y="299"/>
                    </a:cubicBezTo>
                    <a:cubicBezTo>
                      <a:pt x="1088" y="297"/>
                      <a:pt x="1088" y="297"/>
                      <a:pt x="1088" y="297"/>
                    </a:cubicBezTo>
                    <a:cubicBezTo>
                      <a:pt x="1088" y="299"/>
                      <a:pt x="1088" y="299"/>
                      <a:pt x="1088" y="299"/>
                    </a:cubicBezTo>
                    <a:cubicBezTo>
                      <a:pt x="1089" y="302"/>
                      <a:pt x="1089" y="302"/>
                      <a:pt x="1089" y="302"/>
                    </a:cubicBezTo>
                    <a:cubicBezTo>
                      <a:pt x="1089" y="305"/>
                      <a:pt x="1090" y="313"/>
                      <a:pt x="1092" y="320"/>
                    </a:cubicBezTo>
                    <a:cubicBezTo>
                      <a:pt x="1091" y="320"/>
                      <a:pt x="1091" y="319"/>
                      <a:pt x="1091" y="318"/>
                    </a:cubicBezTo>
                    <a:cubicBezTo>
                      <a:pt x="1089" y="313"/>
                      <a:pt x="1087" y="308"/>
                      <a:pt x="1085" y="303"/>
                    </a:cubicBezTo>
                    <a:cubicBezTo>
                      <a:pt x="1081" y="296"/>
                      <a:pt x="1076" y="290"/>
                      <a:pt x="1072" y="285"/>
                    </a:cubicBezTo>
                    <a:cubicBezTo>
                      <a:pt x="1071" y="284"/>
                      <a:pt x="1071" y="284"/>
                      <a:pt x="1071" y="284"/>
                    </a:cubicBezTo>
                    <a:cubicBezTo>
                      <a:pt x="1084" y="270"/>
                      <a:pt x="1098" y="254"/>
                      <a:pt x="1110" y="238"/>
                    </a:cubicBezTo>
                    <a:moveTo>
                      <a:pt x="1195" y="237"/>
                    </a:moveTo>
                    <a:cubicBezTo>
                      <a:pt x="1194" y="232"/>
                      <a:pt x="1193" y="227"/>
                      <a:pt x="1192" y="223"/>
                    </a:cubicBezTo>
                    <a:cubicBezTo>
                      <a:pt x="1192" y="223"/>
                      <a:pt x="1193" y="223"/>
                      <a:pt x="1194" y="223"/>
                    </a:cubicBezTo>
                    <a:cubicBezTo>
                      <a:pt x="1194" y="223"/>
                      <a:pt x="1194" y="224"/>
                      <a:pt x="1194" y="224"/>
                    </a:cubicBezTo>
                    <a:cubicBezTo>
                      <a:pt x="1194" y="228"/>
                      <a:pt x="1194" y="232"/>
                      <a:pt x="1195" y="237"/>
                    </a:cubicBezTo>
                    <a:cubicBezTo>
                      <a:pt x="1195" y="237"/>
                      <a:pt x="1195" y="237"/>
                      <a:pt x="1195" y="237"/>
                    </a:cubicBezTo>
                    <a:cubicBezTo>
                      <a:pt x="1195" y="237"/>
                      <a:pt x="1195" y="237"/>
                      <a:pt x="1195" y="237"/>
                    </a:cubicBezTo>
                    <a:moveTo>
                      <a:pt x="1191" y="238"/>
                    </a:moveTo>
                    <a:cubicBezTo>
                      <a:pt x="1190" y="232"/>
                      <a:pt x="1188" y="226"/>
                      <a:pt x="1187" y="222"/>
                    </a:cubicBezTo>
                    <a:cubicBezTo>
                      <a:pt x="1187" y="222"/>
                      <a:pt x="1187" y="222"/>
                      <a:pt x="1187" y="222"/>
                    </a:cubicBezTo>
                    <a:cubicBezTo>
                      <a:pt x="1189" y="222"/>
                      <a:pt x="1190" y="222"/>
                      <a:pt x="1191" y="222"/>
                    </a:cubicBezTo>
                    <a:cubicBezTo>
                      <a:pt x="1192" y="227"/>
                      <a:pt x="1192" y="232"/>
                      <a:pt x="1192" y="238"/>
                    </a:cubicBezTo>
                    <a:cubicBezTo>
                      <a:pt x="1192" y="240"/>
                      <a:pt x="1192" y="241"/>
                      <a:pt x="1192" y="243"/>
                    </a:cubicBezTo>
                    <a:cubicBezTo>
                      <a:pt x="1192" y="241"/>
                      <a:pt x="1191" y="240"/>
                      <a:pt x="1191" y="238"/>
                    </a:cubicBezTo>
                    <a:moveTo>
                      <a:pt x="1201" y="235"/>
                    </a:moveTo>
                    <a:cubicBezTo>
                      <a:pt x="1200" y="231"/>
                      <a:pt x="1199" y="227"/>
                      <a:pt x="1198" y="222"/>
                    </a:cubicBezTo>
                    <a:cubicBezTo>
                      <a:pt x="1200" y="222"/>
                      <a:pt x="1202" y="222"/>
                      <a:pt x="1204" y="221"/>
                    </a:cubicBezTo>
                    <a:cubicBezTo>
                      <a:pt x="1204" y="225"/>
                      <a:pt x="1204" y="229"/>
                      <a:pt x="1204" y="233"/>
                    </a:cubicBezTo>
                    <a:cubicBezTo>
                      <a:pt x="1205" y="236"/>
                      <a:pt x="1205" y="240"/>
                      <a:pt x="1205" y="243"/>
                    </a:cubicBezTo>
                    <a:cubicBezTo>
                      <a:pt x="1204" y="244"/>
                      <a:pt x="1203" y="245"/>
                      <a:pt x="1202" y="246"/>
                    </a:cubicBezTo>
                    <a:cubicBezTo>
                      <a:pt x="1202" y="242"/>
                      <a:pt x="1201" y="238"/>
                      <a:pt x="1201" y="235"/>
                    </a:cubicBezTo>
                    <a:moveTo>
                      <a:pt x="1188" y="238"/>
                    </a:moveTo>
                    <a:cubicBezTo>
                      <a:pt x="1187" y="232"/>
                      <a:pt x="1186" y="226"/>
                      <a:pt x="1185" y="221"/>
                    </a:cubicBezTo>
                    <a:cubicBezTo>
                      <a:pt x="1185" y="221"/>
                      <a:pt x="1186" y="222"/>
                      <a:pt x="1187" y="222"/>
                    </a:cubicBezTo>
                    <a:cubicBezTo>
                      <a:pt x="1187" y="224"/>
                      <a:pt x="1187" y="224"/>
                      <a:pt x="1187" y="224"/>
                    </a:cubicBezTo>
                    <a:cubicBezTo>
                      <a:pt x="1188" y="227"/>
                      <a:pt x="1188" y="232"/>
                      <a:pt x="1189" y="238"/>
                    </a:cubicBezTo>
                    <a:cubicBezTo>
                      <a:pt x="1189" y="239"/>
                      <a:pt x="1189" y="241"/>
                      <a:pt x="1189" y="242"/>
                    </a:cubicBezTo>
                    <a:cubicBezTo>
                      <a:pt x="1189" y="241"/>
                      <a:pt x="1189" y="240"/>
                      <a:pt x="1188" y="238"/>
                    </a:cubicBezTo>
                    <a:moveTo>
                      <a:pt x="1205" y="221"/>
                    </a:moveTo>
                    <a:cubicBezTo>
                      <a:pt x="1205" y="221"/>
                      <a:pt x="1205" y="221"/>
                      <a:pt x="1205" y="221"/>
                    </a:cubicBezTo>
                    <a:cubicBezTo>
                      <a:pt x="1205" y="221"/>
                      <a:pt x="1205" y="221"/>
                      <a:pt x="1205" y="221"/>
                    </a:cubicBezTo>
                    <a:cubicBezTo>
                      <a:pt x="1205" y="221"/>
                      <a:pt x="1205" y="221"/>
                      <a:pt x="1205" y="221"/>
                    </a:cubicBezTo>
                    <a:moveTo>
                      <a:pt x="1182" y="221"/>
                    </a:moveTo>
                    <a:cubicBezTo>
                      <a:pt x="1182" y="221"/>
                      <a:pt x="1182" y="220"/>
                      <a:pt x="1181" y="220"/>
                    </a:cubicBezTo>
                    <a:cubicBezTo>
                      <a:pt x="1182" y="220"/>
                      <a:pt x="1183" y="220"/>
                      <a:pt x="1183" y="220"/>
                    </a:cubicBezTo>
                    <a:cubicBezTo>
                      <a:pt x="1183" y="220"/>
                      <a:pt x="1183" y="221"/>
                      <a:pt x="1184" y="221"/>
                    </a:cubicBezTo>
                    <a:cubicBezTo>
                      <a:pt x="1184" y="225"/>
                      <a:pt x="1185" y="230"/>
                      <a:pt x="1185" y="236"/>
                    </a:cubicBezTo>
                    <a:cubicBezTo>
                      <a:pt x="1184" y="231"/>
                      <a:pt x="1183" y="226"/>
                      <a:pt x="1182" y="221"/>
                    </a:cubicBezTo>
                    <a:moveTo>
                      <a:pt x="1225" y="226"/>
                    </a:moveTo>
                    <a:cubicBezTo>
                      <a:pt x="1225" y="224"/>
                      <a:pt x="1225" y="221"/>
                      <a:pt x="1225" y="219"/>
                    </a:cubicBezTo>
                    <a:cubicBezTo>
                      <a:pt x="1225" y="219"/>
                      <a:pt x="1225" y="219"/>
                      <a:pt x="1225" y="219"/>
                    </a:cubicBezTo>
                    <a:cubicBezTo>
                      <a:pt x="1225" y="221"/>
                      <a:pt x="1226" y="223"/>
                      <a:pt x="1226" y="224"/>
                    </a:cubicBezTo>
                    <a:cubicBezTo>
                      <a:pt x="1226" y="225"/>
                      <a:pt x="1226" y="225"/>
                      <a:pt x="1225" y="226"/>
                    </a:cubicBezTo>
                    <a:moveTo>
                      <a:pt x="1211" y="229"/>
                    </a:moveTo>
                    <a:cubicBezTo>
                      <a:pt x="1211" y="225"/>
                      <a:pt x="1210" y="222"/>
                      <a:pt x="1210" y="219"/>
                    </a:cubicBezTo>
                    <a:cubicBezTo>
                      <a:pt x="1211" y="218"/>
                      <a:pt x="1212" y="217"/>
                      <a:pt x="1213" y="217"/>
                    </a:cubicBezTo>
                    <a:cubicBezTo>
                      <a:pt x="1213" y="220"/>
                      <a:pt x="1213" y="224"/>
                      <a:pt x="1213" y="227"/>
                    </a:cubicBezTo>
                    <a:cubicBezTo>
                      <a:pt x="1214" y="229"/>
                      <a:pt x="1214" y="230"/>
                      <a:pt x="1214" y="231"/>
                    </a:cubicBezTo>
                    <a:cubicBezTo>
                      <a:pt x="1213" y="233"/>
                      <a:pt x="1212" y="234"/>
                      <a:pt x="1211" y="235"/>
                    </a:cubicBezTo>
                    <a:cubicBezTo>
                      <a:pt x="1211" y="233"/>
                      <a:pt x="1211" y="231"/>
                      <a:pt x="1211" y="229"/>
                    </a:cubicBezTo>
                    <a:moveTo>
                      <a:pt x="1217" y="222"/>
                    </a:moveTo>
                    <a:cubicBezTo>
                      <a:pt x="1216" y="220"/>
                      <a:pt x="1216" y="217"/>
                      <a:pt x="1216" y="215"/>
                    </a:cubicBezTo>
                    <a:cubicBezTo>
                      <a:pt x="1216" y="214"/>
                      <a:pt x="1216" y="214"/>
                      <a:pt x="1216" y="214"/>
                    </a:cubicBezTo>
                    <a:cubicBezTo>
                      <a:pt x="1217" y="216"/>
                      <a:pt x="1217" y="219"/>
                      <a:pt x="1217" y="222"/>
                    </a:cubicBezTo>
                    <a:moveTo>
                      <a:pt x="1219" y="222"/>
                    </a:moveTo>
                    <a:cubicBezTo>
                      <a:pt x="1218" y="219"/>
                      <a:pt x="1218" y="216"/>
                      <a:pt x="1217" y="213"/>
                    </a:cubicBezTo>
                    <a:cubicBezTo>
                      <a:pt x="1218" y="213"/>
                      <a:pt x="1218" y="212"/>
                      <a:pt x="1219" y="212"/>
                    </a:cubicBezTo>
                    <a:cubicBezTo>
                      <a:pt x="1219" y="212"/>
                      <a:pt x="1219" y="212"/>
                      <a:pt x="1219" y="212"/>
                    </a:cubicBezTo>
                    <a:cubicBezTo>
                      <a:pt x="1219" y="214"/>
                      <a:pt x="1219" y="218"/>
                      <a:pt x="1219" y="222"/>
                    </a:cubicBezTo>
                    <a:moveTo>
                      <a:pt x="1221" y="220"/>
                    </a:moveTo>
                    <a:cubicBezTo>
                      <a:pt x="1220" y="217"/>
                      <a:pt x="1219" y="214"/>
                      <a:pt x="1219" y="212"/>
                    </a:cubicBezTo>
                    <a:cubicBezTo>
                      <a:pt x="1219" y="211"/>
                      <a:pt x="1219" y="211"/>
                      <a:pt x="1219" y="211"/>
                    </a:cubicBezTo>
                    <a:cubicBezTo>
                      <a:pt x="1220" y="214"/>
                      <a:pt x="1220" y="217"/>
                      <a:pt x="1221" y="220"/>
                    </a:cubicBezTo>
                    <a:moveTo>
                      <a:pt x="1203" y="212"/>
                    </a:moveTo>
                    <a:cubicBezTo>
                      <a:pt x="1203" y="211"/>
                      <a:pt x="1203" y="210"/>
                      <a:pt x="1202" y="209"/>
                    </a:cubicBezTo>
                    <a:cubicBezTo>
                      <a:pt x="1203" y="210"/>
                      <a:pt x="1204" y="210"/>
                      <a:pt x="1204" y="211"/>
                    </a:cubicBezTo>
                    <a:cubicBezTo>
                      <a:pt x="1205" y="211"/>
                      <a:pt x="1205" y="211"/>
                      <a:pt x="1205" y="212"/>
                    </a:cubicBezTo>
                    <a:cubicBezTo>
                      <a:pt x="1204" y="212"/>
                      <a:pt x="1204" y="212"/>
                      <a:pt x="1203" y="212"/>
                    </a:cubicBezTo>
                    <a:moveTo>
                      <a:pt x="1237" y="210"/>
                    </a:moveTo>
                    <a:cubicBezTo>
                      <a:pt x="1237" y="209"/>
                      <a:pt x="1237" y="209"/>
                      <a:pt x="1237" y="209"/>
                    </a:cubicBezTo>
                    <a:cubicBezTo>
                      <a:pt x="1237" y="209"/>
                      <a:pt x="1237" y="209"/>
                      <a:pt x="1237" y="209"/>
                    </a:cubicBezTo>
                    <a:cubicBezTo>
                      <a:pt x="1237" y="210"/>
                      <a:pt x="1237" y="210"/>
                      <a:pt x="1237" y="210"/>
                    </a:cubicBezTo>
                    <a:moveTo>
                      <a:pt x="1232" y="211"/>
                    </a:moveTo>
                    <a:cubicBezTo>
                      <a:pt x="1232" y="210"/>
                      <a:pt x="1231" y="209"/>
                      <a:pt x="1231" y="208"/>
                    </a:cubicBezTo>
                    <a:cubicBezTo>
                      <a:pt x="1231" y="207"/>
                      <a:pt x="1232" y="207"/>
                      <a:pt x="1232" y="206"/>
                    </a:cubicBezTo>
                    <a:cubicBezTo>
                      <a:pt x="1232" y="208"/>
                      <a:pt x="1232" y="209"/>
                      <a:pt x="1232" y="211"/>
                    </a:cubicBezTo>
                    <a:cubicBezTo>
                      <a:pt x="1232" y="211"/>
                      <a:pt x="1232" y="211"/>
                      <a:pt x="1232" y="211"/>
                    </a:cubicBezTo>
                    <a:cubicBezTo>
                      <a:pt x="1232" y="211"/>
                      <a:pt x="1232" y="211"/>
                      <a:pt x="1232" y="211"/>
                    </a:cubicBezTo>
                    <a:moveTo>
                      <a:pt x="1248" y="205"/>
                    </a:moveTo>
                    <a:cubicBezTo>
                      <a:pt x="1248" y="205"/>
                      <a:pt x="1248" y="205"/>
                      <a:pt x="1249" y="204"/>
                    </a:cubicBezTo>
                    <a:cubicBezTo>
                      <a:pt x="1249" y="205"/>
                      <a:pt x="1249" y="205"/>
                      <a:pt x="1249" y="205"/>
                    </a:cubicBezTo>
                    <a:cubicBezTo>
                      <a:pt x="1248" y="205"/>
                      <a:pt x="1248" y="205"/>
                      <a:pt x="1248" y="205"/>
                    </a:cubicBezTo>
                    <a:moveTo>
                      <a:pt x="1264" y="198"/>
                    </a:moveTo>
                    <a:cubicBezTo>
                      <a:pt x="1265" y="197"/>
                      <a:pt x="1265" y="197"/>
                      <a:pt x="1265" y="197"/>
                    </a:cubicBezTo>
                    <a:cubicBezTo>
                      <a:pt x="1266" y="197"/>
                      <a:pt x="1266" y="197"/>
                      <a:pt x="1266" y="197"/>
                    </a:cubicBezTo>
                    <a:cubicBezTo>
                      <a:pt x="1265" y="198"/>
                      <a:pt x="1265" y="198"/>
                      <a:pt x="1265" y="198"/>
                    </a:cubicBezTo>
                    <a:cubicBezTo>
                      <a:pt x="1264" y="198"/>
                      <a:pt x="1264" y="198"/>
                      <a:pt x="1264" y="198"/>
                    </a:cubicBezTo>
                    <a:moveTo>
                      <a:pt x="1251" y="201"/>
                    </a:moveTo>
                    <a:cubicBezTo>
                      <a:pt x="1251" y="201"/>
                      <a:pt x="1251" y="201"/>
                      <a:pt x="1251" y="200"/>
                    </a:cubicBezTo>
                    <a:cubicBezTo>
                      <a:pt x="1252" y="199"/>
                      <a:pt x="1253" y="198"/>
                      <a:pt x="1254" y="197"/>
                    </a:cubicBezTo>
                    <a:cubicBezTo>
                      <a:pt x="1254" y="197"/>
                      <a:pt x="1254" y="197"/>
                      <a:pt x="1254" y="197"/>
                    </a:cubicBezTo>
                    <a:cubicBezTo>
                      <a:pt x="1254" y="197"/>
                      <a:pt x="1254" y="197"/>
                      <a:pt x="1254" y="197"/>
                    </a:cubicBezTo>
                    <a:cubicBezTo>
                      <a:pt x="1253" y="199"/>
                      <a:pt x="1252" y="200"/>
                      <a:pt x="1251" y="202"/>
                    </a:cubicBezTo>
                    <a:cubicBezTo>
                      <a:pt x="1251" y="201"/>
                      <a:pt x="1251" y="201"/>
                      <a:pt x="1251" y="201"/>
                    </a:cubicBezTo>
                    <a:cubicBezTo>
                      <a:pt x="1251" y="201"/>
                      <a:pt x="1251" y="201"/>
                      <a:pt x="1251" y="201"/>
                    </a:cubicBezTo>
                    <a:cubicBezTo>
                      <a:pt x="1251" y="201"/>
                      <a:pt x="1251" y="201"/>
                      <a:pt x="1251" y="201"/>
                    </a:cubicBezTo>
                    <a:cubicBezTo>
                      <a:pt x="1251" y="201"/>
                      <a:pt x="1251" y="201"/>
                      <a:pt x="1251" y="201"/>
                    </a:cubicBezTo>
                    <a:moveTo>
                      <a:pt x="1243" y="197"/>
                    </a:moveTo>
                    <a:cubicBezTo>
                      <a:pt x="1243" y="197"/>
                      <a:pt x="1243" y="197"/>
                      <a:pt x="1243" y="196"/>
                    </a:cubicBezTo>
                    <a:cubicBezTo>
                      <a:pt x="1243" y="197"/>
                      <a:pt x="1243" y="197"/>
                      <a:pt x="1243" y="197"/>
                    </a:cubicBezTo>
                    <a:cubicBezTo>
                      <a:pt x="1243" y="197"/>
                      <a:pt x="1243" y="198"/>
                      <a:pt x="1243" y="198"/>
                    </a:cubicBezTo>
                    <a:cubicBezTo>
                      <a:pt x="1243" y="198"/>
                      <a:pt x="1243" y="198"/>
                      <a:pt x="1243" y="198"/>
                    </a:cubicBezTo>
                    <a:cubicBezTo>
                      <a:pt x="1243" y="198"/>
                      <a:pt x="1243" y="198"/>
                      <a:pt x="1243" y="197"/>
                    </a:cubicBezTo>
                    <a:moveTo>
                      <a:pt x="1254" y="196"/>
                    </a:moveTo>
                    <a:cubicBezTo>
                      <a:pt x="1254" y="196"/>
                      <a:pt x="1254" y="196"/>
                      <a:pt x="1254" y="196"/>
                    </a:cubicBezTo>
                    <a:cubicBezTo>
                      <a:pt x="1254" y="196"/>
                      <a:pt x="1254" y="196"/>
                      <a:pt x="1254" y="196"/>
                    </a:cubicBezTo>
                    <a:cubicBezTo>
                      <a:pt x="1254" y="196"/>
                      <a:pt x="1254" y="196"/>
                      <a:pt x="1254" y="196"/>
                    </a:cubicBezTo>
                    <a:moveTo>
                      <a:pt x="1247" y="198"/>
                    </a:moveTo>
                    <a:cubicBezTo>
                      <a:pt x="1247" y="197"/>
                      <a:pt x="1247" y="197"/>
                      <a:pt x="1247" y="197"/>
                    </a:cubicBezTo>
                    <a:cubicBezTo>
                      <a:pt x="1247" y="196"/>
                      <a:pt x="1247" y="196"/>
                      <a:pt x="1247" y="196"/>
                    </a:cubicBezTo>
                    <a:cubicBezTo>
                      <a:pt x="1247" y="197"/>
                      <a:pt x="1247" y="197"/>
                      <a:pt x="1247" y="197"/>
                    </a:cubicBezTo>
                    <a:cubicBezTo>
                      <a:pt x="1247" y="198"/>
                      <a:pt x="1247" y="198"/>
                      <a:pt x="1247" y="198"/>
                    </a:cubicBezTo>
                    <a:moveTo>
                      <a:pt x="1195" y="209"/>
                    </a:moveTo>
                    <a:cubicBezTo>
                      <a:pt x="1195" y="208"/>
                      <a:pt x="1195" y="207"/>
                      <a:pt x="1195" y="207"/>
                    </a:cubicBezTo>
                    <a:cubicBezTo>
                      <a:pt x="1197" y="203"/>
                      <a:pt x="1200" y="199"/>
                      <a:pt x="1202" y="195"/>
                    </a:cubicBezTo>
                    <a:cubicBezTo>
                      <a:pt x="1203" y="196"/>
                      <a:pt x="1203" y="198"/>
                      <a:pt x="1203" y="200"/>
                    </a:cubicBezTo>
                    <a:cubicBezTo>
                      <a:pt x="1203" y="200"/>
                      <a:pt x="1203" y="200"/>
                      <a:pt x="1203" y="200"/>
                    </a:cubicBezTo>
                    <a:cubicBezTo>
                      <a:pt x="1203" y="201"/>
                      <a:pt x="1203" y="201"/>
                      <a:pt x="1202" y="201"/>
                    </a:cubicBezTo>
                    <a:cubicBezTo>
                      <a:pt x="1201" y="201"/>
                      <a:pt x="1200" y="202"/>
                      <a:pt x="1198" y="203"/>
                    </a:cubicBezTo>
                    <a:cubicBezTo>
                      <a:pt x="1199" y="204"/>
                      <a:pt x="1199" y="204"/>
                      <a:pt x="1199" y="204"/>
                    </a:cubicBezTo>
                    <a:cubicBezTo>
                      <a:pt x="1199" y="204"/>
                      <a:pt x="1199" y="204"/>
                      <a:pt x="1199" y="205"/>
                    </a:cubicBezTo>
                    <a:cubicBezTo>
                      <a:pt x="1200" y="206"/>
                      <a:pt x="1201" y="207"/>
                      <a:pt x="1202" y="209"/>
                    </a:cubicBezTo>
                    <a:cubicBezTo>
                      <a:pt x="1202" y="210"/>
                      <a:pt x="1202" y="210"/>
                      <a:pt x="1202" y="210"/>
                    </a:cubicBezTo>
                    <a:cubicBezTo>
                      <a:pt x="1202" y="210"/>
                      <a:pt x="1202" y="211"/>
                      <a:pt x="1202" y="212"/>
                    </a:cubicBezTo>
                    <a:cubicBezTo>
                      <a:pt x="1202" y="212"/>
                      <a:pt x="1201" y="212"/>
                      <a:pt x="1201" y="212"/>
                    </a:cubicBezTo>
                    <a:cubicBezTo>
                      <a:pt x="1199" y="212"/>
                      <a:pt x="1198" y="212"/>
                      <a:pt x="1196" y="212"/>
                    </a:cubicBezTo>
                    <a:cubicBezTo>
                      <a:pt x="1196" y="211"/>
                      <a:pt x="1196" y="210"/>
                      <a:pt x="1195" y="209"/>
                    </a:cubicBezTo>
                    <a:moveTo>
                      <a:pt x="1266" y="195"/>
                    </a:moveTo>
                    <a:cubicBezTo>
                      <a:pt x="1266" y="195"/>
                      <a:pt x="1266" y="195"/>
                      <a:pt x="1266" y="195"/>
                    </a:cubicBezTo>
                    <a:cubicBezTo>
                      <a:pt x="1267" y="194"/>
                      <a:pt x="1267" y="194"/>
                      <a:pt x="1267" y="194"/>
                    </a:cubicBezTo>
                    <a:cubicBezTo>
                      <a:pt x="1266" y="195"/>
                      <a:pt x="1266" y="195"/>
                      <a:pt x="1266" y="195"/>
                    </a:cubicBezTo>
                    <a:moveTo>
                      <a:pt x="1256" y="194"/>
                    </a:moveTo>
                    <a:cubicBezTo>
                      <a:pt x="1256" y="194"/>
                      <a:pt x="1256" y="194"/>
                      <a:pt x="1256" y="194"/>
                    </a:cubicBezTo>
                    <a:cubicBezTo>
                      <a:pt x="1256" y="194"/>
                      <a:pt x="1256" y="194"/>
                      <a:pt x="1256" y="194"/>
                    </a:cubicBezTo>
                    <a:cubicBezTo>
                      <a:pt x="1256" y="194"/>
                      <a:pt x="1256" y="194"/>
                      <a:pt x="1256" y="194"/>
                    </a:cubicBezTo>
                    <a:moveTo>
                      <a:pt x="1257" y="194"/>
                    </a:moveTo>
                    <a:cubicBezTo>
                      <a:pt x="1257" y="193"/>
                      <a:pt x="1257" y="193"/>
                      <a:pt x="1257" y="193"/>
                    </a:cubicBezTo>
                    <a:cubicBezTo>
                      <a:pt x="1257" y="193"/>
                      <a:pt x="1257" y="192"/>
                      <a:pt x="1258" y="191"/>
                    </a:cubicBezTo>
                    <a:cubicBezTo>
                      <a:pt x="1258" y="192"/>
                      <a:pt x="1258" y="192"/>
                      <a:pt x="1258" y="192"/>
                    </a:cubicBezTo>
                    <a:cubicBezTo>
                      <a:pt x="1258" y="192"/>
                      <a:pt x="1257" y="193"/>
                      <a:pt x="1257" y="193"/>
                    </a:cubicBezTo>
                    <a:cubicBezTo>
                      <a:pt x="1257" y="193"/>
                      <a:pt x="1257" y="193"/>
                      <a:pt x="1257" y="193"/>
                    </a:cubicBezTo>
                    <a:cubicBezTo>
                      <a:pt x="1257" y="193"/>
                      <a:pt x="1257" y="193"/>
                      <a:pt x="1257" y="193"/>
                    </a:cubicBezTo>
                    <a:cubicBezTo>
                      <a:pt x="1257" y="193"/>
                      <a:pt x="1257" y="193"/>
                      <a:pt x="1257" y="193"/>
                    </a:cubicBezTo>
                    <a:cubicBezTo>
                      <a:pt x="1257" y="194"/>
                      <a:pt x="1257" y="194"/>
                      <a:pt x="1257" y="194"/>
                    </a:cubicBezTo>
                    <a:moveTo>
                      <a:pt x="1272" y="195"/>
                    </a:moveTo>
                    <a:cubicBezTo>
                      <a:pt x="1274" y="194"/>
                      <a:pt x="1277" y="192"/>
                      <a:pt x="1279" y="191"/>
                    </a:cubicBezTo>
                    <a:cubicBezTo>
                      <a:pt x="1277" y="193"/>
                      <a:pt x="1274" y="194"/>
                      <a:pt x="1272" y="195"/>
                    </a:cubicBezTo>
                    <a:moveTo>
                      <a:pt x="1209" y="191"/>
                    </a:moveTo>
                    <a:cubicBezTo>
                      <a:pt x="1210" y="191"/>
                      <a:pt x="1210" y="191"/>
                      <a:pt x="1210" y="191"/>
                    </a:cubicBezTo>
                    <a:cubicBezTo>
                      <a:pt x="1211" y="193"/>
                      <a:pt x="1211" y="196"/>
                      <a:pt x="1212" y="200"/>
                    </a:cubicBezTo>
                    <a:cubicBezTo>
                      <a:pt x="1211" y="200"/>
                      <a:pt x="1211" y="200"/>
                      <a:pt x="1211" y="200"/>
                    </a:cubicBezTo>
                    <a:cubicBezTo>
                      <a:pt x="1210" y="200"/>
                      <a:pt x="1209" y="199"/>
                      <a:pt x="1208" y="199"/>
                    </a:cubicBezTo>
                    <a:cubicBezTo>
                      <a:pt x="1207" y="199"/>
                      <a:pt x="1206" y="200"/>
                      <a:pt x="1205" y="200"/>
                    </a:cubicBezTo>
                    <a:cubicBezTo>
                      <a:pt x="1205" y="199"/>
                      <a:pt x="1204" y="199"/>
                      <a:pt x="1204" y="198"/>
                    </a:cubicBezTo>
                    <a:cubicBezTo>
                      <a:pt x="1204" y="197"/>
                      <a:pt x="1203" y="195"/>
                      <a:pt x="1203" y="194"/>
                    </a:cubicBezTo>
                    <a:cubicBezTo>
                      <a:pt x="1203" y="194"/>
                      <a:pt x="1203" y="193"/>
                      <a:pt x="1204" y="193"/>
                    </a:cubicBezTo>
                    <a:cubicBezTo>
                      <a:pt x="1205" y="192"/>
                      <a:pt x="1207" y="192"/>
                      <a:pt x="1209" y="191"/>
                    </a:cubicBezTo>
                    <a:moveTo>
                      <a:pt x="1268" y="191"/>
                    </a:moveTo>
                    <a:cubicBezTo>
                      <a:pt x="1269" y="191"/>
                      <a:pt x="1269" y="191"/>
                      <a:pt x="1269" y="191"/>
                    </a:cubicBezTo>
                    <a:cubicBezTo>
                      <a:pt x="1269" y="191"/>
                      <a:pt x="1269" y="191"/>
                      <a:pt x="1269" y="191"/>
                    </a:cubicBezTo>
                    <a:cubicBezTo>
                      <a:pt x="1268" y="191"/>
                      <a:pt x="1268" y="191"/>
                      <a:pt x="1268" y="191"/>
                    </a:cubicBezTo>
                    <a:moveTo>
                      <a:pt x="1218" y="202"/>
                    </a:moveTo>
                    <a:cubicBezTo>
                      <a:pt x="1216" y="201"/>
                      <a:pt x="1215" y="201"/>
                      <a:pt x="1213" y="200"/>
                    </a:cubicBezTo>
                    <a:cubicBezTo>
                      <a:pt x="1213" y="197"/>
                      <a:pt x="1212" y="194"/>
                      <a:pt x="1211" y="191"/>
                    </a:cubicBezTo>
                    <a:cubicBezTo>
                      <a:pt x="1213" y="190"/>
                      <a:pt x="1214" y="189"/>
                      <a:pt x="1216" y="188"/>
                    </a:cubicBezTo>
                    <a:cubicBezTo>
                      <a:pt x="1216" y="193"/>
                      <a:pt x="1217" y="198"/>
                      <a:pt x="1218" y="202"/>
                    </a:cubicBezTo>
                    <a:moveTo>
                      <a:pt x="1236" y="207"/>
                    </a:moveTo>
                    <a:cubicBezTo>
                      <a:pt x="1236" y="203"/>
                      <a:pt x="1235" y="199"/>
                      <a:pt x="1235" y="196"/>
                    </a:cubicBezTo>
                    <a:cubicBezTo>
                      <a:pt x="1236" y="193"/>
                      <a:pt x="1236" y="191"/>
                      <a:pt x="1237" y="188"/>
                    </a:cubicBezTo>
                    <a:cubicBezTo>
                      <a:pt x="1237" y="193"/>
                      <a:pt x="1237" y="199"/>
                      <a:pt x="1237" y="205"/>
                    </a:cubicBezTo>
                    <a:cubicBezTo>
                      <a:pt x="1237" y="206"/>
                      <a:pt x="1237" y="207"/>
                      <a:pt x="1237" y="208"/>
                    </a:cubicBezTo>
                    <a:cubicBezTo>
                      <a:pt x="1237" y="208"/>
                      <a:pt x="1236" y="209"/>
                      <a:pt x="1235" y="210"/>
                    </a:cubicBezTo>
                    <a:cubicBezTo>
                      <a:pt x="1235" y="210"/>
                      <a:pt x="1235" y="210"/>
                      <a:pt x="1235" y="210"/>
                    </a:cubicBezTo>
                    <a:cubicBezTo>
                      <a:pt x="1236" y="209"/>
                      <a:pt x="1236" y="208"/>
                      <a:pt x="1236" y="207"/>
                    </a:cubicBezTo>
                    <a:moveTo>
                      <a:pt x="1281" y="188"/>
                    </a:moveTo>
                    <a:cubicBezTo>
                      <a:pt x="1281" y="188"/>
                      <a:pt x="1281" y="188"/>
                      <a:pt x="1281" y="188"/>
                    </a:cubicBezTo>
                    <a:cubicBezTo>
                      <a:pt x="1282" y="187"/>
                      <a:pt x="1284" y="186"/>
                      <a:pt x="1286" y="185"/>
                    </a:cubicBezTo>
                    <a:cubicBezTo>
                      <a:pt x="1284" y="186"/>
                      <a:pt x="1283" y="187"/>
                      <a:pt x="1281" y="188"/>
                    </a:cubicBezTo>
                    <a:cubicBezTo>
                      <a:pt x="1281" y="188"/>
                      <a:pt x="1281" y="188"/>
                      <a:pt x="1281" y="188"/>
                    </a:cubicBezTo>
                    <a:cubicBezTo>
                      <a:pt x="1280" y="188"/>
                      <a:pt x="1280" y="188"/>
                      <a:pt x="1280" y="188"/>
                    </a:cubicBezTo>
                    <a:cubicBezTo>
                      <a:pt x="1281" y="188"/>
                      <a:pt x="1281" y="188"/>
                      <a:pt x="1281" y="188"/>
                    </a:cubicBezTo>
                    <a:cubicBezTo>
                      <a:pt x="1280" y="189"/>
                      <a:pt x="1279" y="189"/>
                      <a:pt x="1278" y="190"/>
                    </a:cubicBezTo>
                    <a:cubicBezTo>
                      <a:pt x="1278" y="189"/>
                      <a:pt x="1279" y="189"/>
                      <a:pt x="1279" y="189"/>
                    </a:cubicBezTo>
                    <a:cubicBezTo>
                      <a:pt x="1280" y="188"/>
                      <a:pt x="1280" y="188"/>
                      <a:pt x="1280" y="188"/>
                    </a:cubicBezTo>
                    <a:cubicBezTo>
                      <a:pt x="1279" y="188"/>
                      <a:pt x="1279" y="188"/>
                      <a:pt x="1279" y="188"/>
                    </a:cubicBezTo>
                    <a:cubicBezTo>
                      <a:pt x="1280" y="188"/>
                      <a:pt x="1280" y="188"/>
                      <a:pt x="1280" y="188"/>
                    </a:cubicBezTo>
                    <a:cubicBezTo>
                      <a:pt x="1281" y="188"/>
                      <a:pt x="1281" y="188"/>
                      <a:pt x="1281" y="188"/>
                    </a:cubicBezTo>
                    <a:cubicBezTo>
                      <a:pt x="1281" y="188"/>
                      <a:pt x="1281" y="188"/>
                      <a:pt x="1281" y="188"/>
                    </a:cubicBezTo>
                    <a:moveTo>
                      <a:pt x="1261" y="187"/>
                    </a:moveTo>
                    <a:cubicBezTo>
                      <a:pt x="1261" y="187"/>
                      <a:pt x="1261" y="187"/>
                      <a:pt x="1261" y="187"/>
                    </a:cubicBezTo>
                    <a:cubicBezTo>
                      <a:pt x="1261" y="186"/>
                      <a:pt x="1261" y="186"/>
                      <a:pt x="1261" y="185"/>
                    </a:cubicBezTo>
                    <a:cubicBezTo>
                      <a:pt x="1262" y="185"/>
                      <a:pt x="1262" y="185"/>
                      <a:pt x="1262" y="185"/>
                    </a:cubicBezTo>
                    <a:cubicBezTo>
                      <a:pt x="1262" y="186"/>
                      <a:pt x="1261" y="186"/>
                      <a:pt x="1261" y="187"/>
                    </a:cubicBezTo>
                    <a:moveTo>
                      <a:pt x="1262" y="185"/>
                    </a:moveTo>
                    <a:cubicBezTo>
                      <a:pt x="1262" y="184"/>
                      <a:pt x="1262" y="184"/>
                      <a:pt x="1262" y="184"/>
                    </a:cubicBezTo>
                    <a:cubicBezTo>
                      <a:pt x="1262" y="185"/>
                      <a:pt x="1262" y="185"/>
                      <a:pt x="1262" y="185"/>
                    </a:cubicBezTo>
                    <a:cubicBezTo>
                      <a:pt x="1262" y="185"/>
                      <a:pt x="1262" y="185"/>
                      <a:pt x="1262" y="185"/>
                    </a:cubicBezTo>
                    <a:moveTo>
                      <a:pt x="1209" y="182"/>
                    </a:moveTo>
                    <a:cubicBezTo>
                      <a:pt x="1209" y="182"/>
                      <a:pt x="1209" y="182"/>
                      <a:pt x="1209" y="182"/>
                    </a:cubicBezTo>
                    <a:cubicBezTo>
                      <a:pt x="1209" y="182"/>
                      <a:pt x="1209" y="182"/>
                      <a:pt x="1209" y="182"/>
                    </a:cubicBezTo>
                    <a:cubicBezTo>
                      <a:pt x="1209" y="182"/>
                      <a:pt x="1209" y="182"/>
                      <a:pt x="1209" y="182"/>
                    </a:cubicBezTo>
                    <a:moveTo>
                      <a:pt x="1261" y="183"/>
                    </a:moveTo>
                    <a:cubicBezTo>
                      <a:pt x="1261" y="183"/>
                      <a:pt x="1261" y="182"/>
                      <a:pt x="1261" y="181"/>
                    </a:cubicBezTo>
                    <a:cubicBezTo>
                      <a:pt x="1261" y="182"/>
                      <a:pt x="1261" y="182"/>
                      <a:pt x="1261" y="183"/>
                    </a:cubicBezTo>
                    <a:cubicBezTo>
                      <a:pt x="1261" y="183"/>
                      <a:pt x="1261" y="183"/>
                      <a:pt x="1261" y="183"/>
                    </a:cubicBezTo>
                    <a:moveTo>
                      <a:pt x="1209" y="182"/>
                    </a:moveTo>
                    <a:cubicBezTo>
                      <a:pt x="1209" y="182"/>
                      <a:pt x="1209" y="182"/>
                      <a:pt x="1209" y="182"/>
                    </a:cubicBezTo>
                    <a:cubicBezTo>
                      <a:pt x="1209" y="181"/>
                      <a:pt x="1209" y="180"/>
                      <a:pt x="1210" y="180"/>
                    </a:cubicBezTo>
                    <a:cubicBezTo>
                      <a:pt x="1211" y="179"/>
                      <a:pt x="1212" y="178"/>
                      <a:pt x="1213" y="177"/>
                    </a:cubicBezTo>
                    <a:cubicBezTo>
                      <a:pt x="1214" y="178"/>
                      <a:pt x="1214" y="178"/>
                      <a:pt x="1214" y="179"/>
                    </a:cubicBezTo>
                    <a:cubicBezTo>
                      <a:pt x="1212" y="180"/>
                      <a:pt x="1211" y="181"/>
                      <a:pt x="1209" y="182"/>
                    </a:cubicBezTo>
                    <a:moveTo>
                      <a:pt x="1297" y="179"/>
                    </a:moveTo>
                    <a:cubicBezTo>
                      <a:pt x="1298" y="178"/>
                      <a:pt x="1300" y="177"/>
                      <a:pt x="1302" y="175"/>
                    </a:cubicBezTo>
                    <a:cubicBezTo>
                      <a:pt x="1302" y="175"/>
                      <a:pt x="1303" y="174"/>
                      <a:pt x="1303" y="174"/>
                    </a:cubicBezTo>
                    <a:cubicBezTo>
                      <a:pt x="1302" y="175"/>
                      <a:pt x="1302" y="175"/>
                      <a:pt x="1301" y="176"/>
                    </a:cubicBezTo>
                    <a:cubicBezTo>
                      <a:pt x="1300" y="177"/>
                      <a:pt x="1300" y="177"/>
                      <a:pt x="1300" y="177"/>
                    </a:cubicBezTo>
                    <a:cubicBezTo>
                      <a:pt x="1299" y="178"/>
                      <a:pt x="1298" y="178"/>
                      <a:pt x="1297" y="179"/>
                    </a:cubicBezTo>
                    <a:moveTo>
                      <a:pt x="1210" y="179"/>
                    </a:moveTo>
                    <a:cubicBezTo>
                      <a:pt x="1211" y="177"/>
                      <a:pt x="1212" y="175"/>
                      <a:pt x="1212" y="173"/>
                    </a:cubicBezTo>
                    <a:cubicBezTo>
                      <a:pt x="1213" y="173"/>
                      <a:pt x="1213" y="173"/>
                      <a:pt x="1213" y="173"/>
                    </a:cubicBezTo>
                    <a:cubicBezTo>
                      <a:pt x="1213" y="173"/>
                      <a:pt x="1213" y="174"/>
                      <a:pt x="1213" y="175"/>
                    </a:cubicBezTo>
                    <a:cubicBezTo>
                      <a:pt x="1212" y="176"/>
                      <a:pt x="1211" y="177"/>
                      <a:pt x="1210" y="179"/>
                    </a:cubicBezTo>
                    <a:moveTo>
                      <a:pt x="1297" y="172"/>
                    </a:moveTo>
                    <a:cubicBezTo>
                      <a:pt x="1297" y="172"/>
                      <a:pt x="1297" y="172"/>
                      <a:pt x="1297" y="172"/>
                    </a:cubicBezTo>
                    <a:cubicBezTo>
                      <a:pt x="1297" y="172"/>
                      <a:pt x="1297" y="172"/>
                      <a:pt x="1297" y="172"/>
                    </a:cubicBezTo>
                    <a:cubicBezTo>
                      <a:pt x="1297" y="172"/>
                      <a:pt x="1297" y="172"/>
                      <a:pt x="1297" y="172"/>
                    </a:cubicBezTo>
                    <a:moveTo>
                      <a:pt x="1290" y="170"/>
                    </a:moveTo>
                    <a:cubicBezTo>
                      <a:pt x="1291" y="170"/>
                      <a:pt x="1291" y="170"/>
                      <a:pt x="1291" y="170"/>
                    </a:cubicBezTo>
                    <a:cubicBezTo>
                      <a:pt x="1291" y="170"/>
                      <a:pt x="1291" y="170"/>
                      <a:pt x="1291" y="170"/>
                    </a:cubicBezTo>
                    <a:cubicBezTo>
                      <a:pt x="1290" y="170"/>
                      <a:pt x="1290" y="170"/>
                      <a:pt x="1290" y="170"/>
                    </a:cubicBezTo>
                    <a:moveTo>
                      <a:pt x="1310" y="170"/>
                    </a:moveTo>
                    <a:cubicBezTo>
                      <a:pt x="1310" y="170"/>
                      <a:pt x="1310" y="169"/>
                      <a:pt x="1311" y="169"/>
                    </a:cubicBezTo>
                    <a:cubicBezTo>
                      <a:pt x="1311" y="170"/>
                      <a:pt x="1311" y="170"/>
                      <a:pt x="1311" y="170"/>
                    </a:cubicBezTo>
                    <a:cubicBezTo>
                      <a:pt x="1310" y="170"/>
                      <a:pt x="1310" y="170"/>
                      <a:pt x="1310" y="170"/>
                    </a:cubicBezTo>
                    <a:moveTo>
                      <a:pt x="1291" y="170"/>
                    </a:moveTo>
                    <a:cubicBezTo>
                      <a:pt x="1291" y="169"/>
                      <a:pt x="1291" y="169"/>
                      <a:pt x="1291" y="169"/>
                    </a:cubicBezTo>
                    <a:cubicBezTo>
                      <a:pt x="1292" y="169"/>
                      <a:pt x="1292" y="169"/>
                      <a:pt x="1292" y="169"/>
                    </a:cubicBezTo>
                    <a:cubicBezTo>
                      <a:pt x="1292" y="169"/>
                      <a:pt x="1292" y="169"/>
                      <a:pt x="1292" y="169"/>
                    </a:cubicBezTo>
                    <a:cubicBezTo>
                      <a:pt x="1291" y="170"/>
                      <a:pt x="1291" y="170"/>
                      <a:pt x="1291" y="170"/>
                    </a:cubicBezTo>
                    <a:cubicBezTo>
                      <a:pt x="1291" y="170"/>
                      <a:pt x="1291" y="170"/>
                      <a:pt x="1291" y="170"/>
                    </a:cubicBezTo>
                    <a:moveTo>
                      <a:pt x="1198" y="174"/>
                    </a:moveTo>
                    <a:cubicBezTo>
                      <a:pt x="1201" y="170"/>
                      <a:pt x="1201" y="170"/>
                      <a:pt x="1201" y="170"/>
                    </a:cubicBezTo>
                    <a:cubicBezTo>
                      <a:pt x="1201" y="169"/>
                      <a:pt x="1202" y="169"/>
                      <a:pt x="1203" y="168"/>
                    </a:cubicBezTo>
                    <a:cubicBezTo>
                      <a:pt x="1201" y="171"/>
                      <a:pt x="1199" y="175"/>
                      <a:pt x="1197" y="178"/>
                    </a:cubicBezTo>
                    <a:cubicBezTo>
                      <a:pt x="1197" y="177"/>
                      <a:pt x="1197" y="176"/>
                      <a:pt x="1197" y="174"/>
                    </a:cubicBezTo>
                    <a:cubicBezTo>
                      <a:pt x="1199" y="172"/>
                      <a:pt x="1199" y="172"/>
                      <a:pt x="1199" y="172"/>
                    </a:cubicBezTo>
                    <a:cubicBezTo>
                      <a:pt x="1199" y="171"/>
                      <a:pt x="1199" y="171"/>
                      <a:pt x="1200" y="171"/>
                    </a:cubicBezTo>
                    <a:cubicBezTo>
                      <a:pt x="1199" y="171"/>
                      <a:pt x="1199" y="171"/>
                      <a:pt x="1199" y="171"/>
                    </a:cubicBezTo>
                    <a:cubicBezTo>
                      <a:pt x="1198" y="174"/>
                      <a:pt x="1198" y="174"/>
                      <a:pt x="1198" y="174"/>
                    </a:cubicBezTo>
                    <a:moveTo>
                      <a:pt x="1246" y="193"/>
                    </a:moveTo>
                    <a:cubicBezTo>
                      <a:pt x="1244" y="185"/>
                      <a:pt x="1242" y="176"/>
                      <a:pt x="1240" y="167"/>
                    </a:cubicBezTo>
                    <a:cubicBezTo>
                      <a:pt x="1241" y="168"/>
                      <a:pt x="1242" y="168"/>
                      <a:pt x="1242" y="169"/>
                    </a:cubicBezTo>
                    <a:cubicBezTo>
                      <a:pt x="1244" y="177"/>
                      <a:pt x="1245" y="186"/>
                      <a:pt x="1246" y="193"/>
                    </a:cubicBezTo>
                    <a:cubicBezTo>
                      <a:pt x="1246" y="193"/>
                      <a:pt x="1246" y="193"/>
                      <a:pt x="1246" y="193"/>
                    </a:cubicBezTo>
                    <a:moveTo>
                      <a:pt x="1291" y="167"/>
                    </a:moveTo>
                    <a:cubicBezTo>
                      <a:pt x="1291" y="166"/>
                      <a:pt x="1291" y="166"/>
                      <a:pt x="1291" y="165"/>
                    </a:cubicBezTo>
                    <a:cubicBezTo>
                      <a:pt x="1291" y="166"/>
                      <a:pt x="1291" y="166"/>
                      <a:pt x="1291" y="167"/>
                    </a:cubicBezTo>
                    <a:cubicBezTo>
                      <a:pt x="1291" y="167"/>
                      <a:pt x="1291" y="167"/>
                      <a:pt x="1291" y="167"/>
                    </a:cubicBezTo>
                    <a:moveTo>
                      <a:pt x="1292" y="166"/>
                    </a:moveTo>
                    <a:cubicBezTo>
                      <a:pt x="1293" y="166"/>
                      <a:pt x="1293" y="165"/>
                      <a:pt x="1293" y="165"/>
                    </a:cubicBezTo>
                    <a:cubicBezTo>
                      <a:pt x="1293" y="166"/>
                      <a:pt x="1293" y="166"/>
                      <a:pt x="1293" y="166"/>
                    </a:cubicBezTo>
                    <a:cubicBezTo>
                      <a:pt x="1293" y="166"/>
                      <a:pt x="1293" y="166"/>
                      <a:pt x="1293" y="166"/>
                    </a:cubicBezTo>
                    <a:cubicBezTo>
                      <a:pt x="1292" y="166"/>
                      <a:pt x="1292" y="166"/>
                      <a:pt x="1292" y="166"/>
                    </a:cubicBezTo>
                    <a:moveTo>
                      <a:pt x="1257" y="176"/>
                    </a:moveTo>
                    <a:cubicBezTo>
                      <a:pt x="1257" y="172"/>
                      <a:pt x="1256" y="168"/>
                      <a:pt x="1256" y="164"/>
                    </a:cubicBezTo>
                    <a:cubicBezTo>
                      <a:pt x="1257" y="168"/>
                      <a:pt x="1258" y="171"/>
                      <a:pt x="1258" y="174"/>
                    </a:cubicBezTo>
                    <a:cubicBezTo>
                      <a:pt x="1258" y="174"/>
                      <a:pt x="1259" y="174"/>
                      <a:pt x="1259" y="174"/>
                    </a:cubicBezTo>
                    <a:cubicBezTo>
                      <a:pt x="1258" y="177"/>
                      <a:pt x="1258" y="179"/>
                      <a:pt x="1258" y="182"/>
                    </a:cubicBezTo>
                    <a:cubicBezTo>
                      <a:pt x="1258" y="180"/>
                      <a:pt x="1257" y="178"/>
                      <a:pt x="1257" y="176"/>
                    </a:cubicBezTo>
                    <a:moveTo>
                      <a:pt x="1314" y="166"/>
                    </a:moveTo>
                    <a:cubicBezTo>
                      <a:pt x="1315" y="165"/>
                      <a:pt x="1315" y="165"/>
                      <a:pt x="1315" y="164"/>
                    </a:cubicBezTo>
                    <a:cubicBezTo>
                      <a:pt x="1316" y="163"/>
                      <a:pt x="1316" y="163"/>
                      <a:pt x="1316" y="163"/>
                    </a:cubicBezTo>
                    <a:cubicBezTo>
                      <a:pt x="1316" y="164"/>
                      <a:pt x="1316" y="164"/>
                      <a:pt x="1316" y="165"/>
                    </a:cubicBezTo>
                    <a:cubicBezTo>
                      <a:pt x="1315" y="165"/>
                      <a:pt x="1315" y="166"/>
                      <a:pt x="1314" y="166"/>
                    </a:cubicBezTo>
                    <a:moveTo>
                      <a:pt x="1284" y="170"/>
                    </a:moveTo>
                    <a:cubicBezTo>
                      <a:pt x="1284" y="170"/>
                      <a:pt x="1284" y="169"/>
                      <a:pt x="1284" y="168"/>
                    </a:cubicBezTo>
                    <a:cubicBezTo>
                      <a:pt x="1285" y="166"/>
                      <a:pt x="1285" y="165"/>
                      <a:pt x="1286" y="163"/>
                    </a:cubicBezTo>
                    <a:cubicBezTo>
                      <a:pt x="1286" y="162"/>
                      <a:pt x="1286" y="161"/>
                      <a:pt x="1287" y="161"/>
                    </a:cubicBezTo>
                    <a:cubicBezTo>
                      <a:pt x="1287" y="161"/>
                      <a:pt x="1287" y="161"/>
                      <a:pt x="1287" y="161"/>
                    </a:cubicBezTo>
                    <a:cubicBezTo>
                      <a:pt x="1287" y="164"/>
                      <a:pt x="1287" y="166"/>
                      <a:pt x="1286" y="169"/>
                    </a:cubicBezTo>
                    <a:cubicBezTo>
                      <a:pt x="1286" y="169"/>
                      <a:pt x="1286" y="169"/>
                      <a:pt x="1286" y="169"/>
                    </a:cubicBezTo>
                    <a:cubicBezTo>
                      <a:pt x="1285" y="170"/>
                      <a:pt x="1285" y="170"/>
                      <a:pt x="1284" y="170"/>
                    </a:cubicBezTo>
                    <a:moveTo>
                      <a:pt x="1197" y="174"/>
                    </a:moveTo>
                    <a:cubicBezTo>
                      <a:pt x="1197" y="170"/>
                      <a:pt x="1199" y="166"/>
                      <a:pt x="1201" y="162"/>
                    </a:cubicBezTo>
                    <a:cubicBezTo>
                      <a:pt x="1202" y="161"/>
                      <a:pt x="1203" y="160"/>
                      <a:pt x="1204" y="159"/>
                    </a:cubicBezTo>
                    <a:cubicBezTo>
                      <a:pt x="1202" y="162"/>
                      <a:pt x="1201" y="165"/>
                      <a:pt x="1200" y="167"/>
                    </a:cubicBezTo>
                    <a:cubicBezTo>
                      <a:pt x="1199" y="170"/>
                      <a:pt x="1199" y="170"/>
                      <a:pt x="1199" y="170"/>
                    </a:cubicBezTo>
                    <a:cubicBezTo>
                      <a:pt x="1202" y="165"/>
                      <a:pt x="1202" y="165"/>
                      <a:pt x="1202" y="165"/>
                    </a:cubicBezTo>
                    <a:cubicBezTo>
                      <a:pt x="1202" y="164"/>
                      <a:pt x="1203" y="163"/>
                      <a:pt x="1203" y="162"/>
                    </a:cubicBezTo>
                    <a:cubicBezTo>
                      <a:pt x="1201" y="167"/>
                      <a:pt x="1199" y="171"/>
                      <a:pt x="1197" y="174"/>
                    </a:cubicBezTo>
                    <a:cubicBezTo>
                      <a:pt x="1197" y="174"/>
                      <a:pt x="1197" y="174"/>
                      <a:pt x="1197" y="174"/>
                    </a:cubicBezTo>
                    <a:moveTo>
                      <a:pt x="1311" y="159"/>
                    </a:moveTo>
                    <a:cubicBezTo>
                      <a:pt x="1311" y="159"/>
                      <a:pt x="1311" y="159"/>
                      <a:pt x="1311" y="159"/>
                    </a:cubicBezTo>
                    <a:cubicBezTo>
                      <a:pt x="1312" y="158"/>
                      <a:pt x="1312" y="158"/>
                      <a:pt x="1312" y="158"/>
                    </a:cubicBezTo>
                    <a:cubicBezTo>
                      <a:pt x="1311" y="159"/>
                      <a:pt x="1311" y="159"/>
                      <a:pt x="1311" y="159"/>
                    </a:cubicBezTo>
                    <a:cubicBezTo>
                      <a:pt x="1311" y="159"/>
                      <a:pt x="1311" y="159"/>
                      <a:pt x="1311" y="159"/>
                    </a:cubicBezTo>
                    <a:moveTo>
                      <a:pt x="1206" y="157"/>
                    </a:moveTo>
                    <a:cubicBezTo>
                      <a:pt x="1206" y="157"/>
                      <a:pt x="1206" y="157"/>
                      <a:pt x="1206" y="157"/>
                    </a:cubicBezTo>
                    <a:cubicBezTo>
                      <a:pt x="1206" y="157"/>
                      <a:pt x="1206" y="157"/>
                      <a:pt x="1206" y="157"/>
                    </a:cubicBezTo>
                    <a:cubicBezTo>
                      <a:pt x="1206" y="157"/>
                      <a:pt x="1206" y="157"/>
                      <a:pt x="1206" y="157"/>
                    </a:cubicBezTo>
                    <a:moveTo>
                      <a:pt x="1244" y="162"/>
                    </a:moveTo>
                    <a:cubicBezTo>
                      <a:pt x="1244" y="162"/>
                      <a:pt x="1244" y="161"/>
                      <a:pt x="1244" y="160"/>
                    </a:cubicBezTo>
                    <a:cubicBezTo>
                      <a:pt x="1245" y="158"/>
                      <a:pt x="1246" y="156"/>
                      <a:pt x="1247" y="154"/>
                    </a:cubicBezTo>
                    <a:cubicBezTo>
                      <a:pt x="1247" y="156"/>
                      <a:pt x="1247" y="158"/>
                      <a:pt x="1247" y="160"/>
                    </a:cubicBezTo>
                    <a:cubicBezTo>
                      <a:pt x="1248" y="170"/>
                      <a:pt x="1249" y="180"/>
                      <a:pt x="1250" y="188"/>
                    </a:cubicBezTo>
                    <a:cubicBezTo>
                      <a:pt x="1250" y="189"/>
                      <a:pt x="1250" y="190"/>
                      <a:pt x="1250" y="191"/>
                    </a:cubicBezTo>
                    <a:cubicBezTo>
                      <a:pt x="1250" y="192"/>
                      <a:pt x="1250" y="192"/>
                      <a:pt x="1250" y="192"/>
                    </a:cubicBezTo>
                    <a:cubicBezTo>
                      <a:pt x="1250" y="191"/>
                      <a:pt x="1249" y="190"/>
                      <a:pt x="1249" y="189"/>
                    </a:cubicBezTo>
                    <a:cubicBezTo>
                      <a:pt x="1248" y="181"/>
                      <a:pt x="1246" y="171"/>
                      <a:pt x="1244" y="162"/>
                    </a:cubicBezTo>
                    <a:moveTo>
                      <a:pt x="1206" y="156"/>
                    </a:moveTo>
                    <a:cubicBezTo>
                      <a:pt x="1206" y="155"/>
                      <a:pt x="1206" y="154"/>
                      <a:pt x="1206" y="153"/>
                    </a:cubicBezTo>
                    <a:cubicBezTo>
                      <a:pt x="1206" y="153"/>
                      <a:pt x="1206" y="152"/>
                      <a:pt x="1206" y="152"/>
                    </a:cubicBezTo>
                    <a:cubicBezTo>
                      <a:pt x="1207" y="152"/>
                      <a:pt x="1207" y="153"/>
                      <a:pt x="1207" y="153"/>
                    </a:cubicBezTo>
                    <a:cubicBezTo>
                      <a:pt x="1207" y="154"/>
                      <a:pt x="1207" y="154"/>
                      <a:pt x="1207" y="154"/>
                    </a:cubicBezTo>
                    <a:cubicBezTo>
                      <a:pt x="1207" y="154"/>
                      <a:pt x="1207" y="155"/>
                      <a:pt x="1206" y="156"/>
                    </a:cubicBezTo>
                    <a:cubicBezTo>
                      <a:pt x="1206" y="156"/>
                      <a:pt x="1206" y="156"/>
                      <a:pt x="1206" y="156"/>
                    </a:cubicBezTo>
                    <a:moveTo>
                      <a:pt x="1277" y="160"/>
                    </a:moveTo>
                    <a:cubicBezTo>
                      <a:pt x="1277" y="157"/>
                      <a:pt x="1277" y="154"/>
                      <a:pt x="1277" y="151"/>
                    </a:cubicBezTo>
                    <a:cubicBezTo>
                      <a:pt x="1277" y="153"/>
                      <a:pt x="1278" y="155"/>
                      <a:pt x="1278" y="156"/>
                    </a:cubicBezTo>
                    <a:cubicBezTo>
                      <a:pt x="1278" y="157"/>
                      <a:pt x="1278" y="159"/>
                      <a:pt x="1277" y="160"/>
                    </a:cubicBezTo>
                    <a:moveTo>
                      <a:pt x="1250" y="157"/>
                    </a:moveTo>
                    <a:cubicBezTo>
                      <a:pt x="1249" y="155"/>
                      <a:pt x="1249" y="152"/>
                      <a:pt x="1248" y="150"/>
                    </a:cubicBezTo>
                    <a:cubicBezTo>
                      <a:pt x="1249" y="148"/>
                      <a:pt x="1250" y="146"/>
                      <a:pt x="1250" y="144"/>
                    </a:cubicBezTo>
                    <a:cubicBezTo>
                      <a:pt x="1251" y="148"/>
                      <a:pt x="1252" y="151"/>
                      <a:pt x="1253" y="154"/>
                    </a:cubicBezTo>
                    <a:cubicBezTo>
                      <a:pt x="1253" y="154"/>
                      <a:pt x="1253" y="154"/>
                      <a:pt x="1253" y="154"/>
                    </a:cubicBezTo>
                    <a:cubicBezTo>
                      <a:pt x="1253" y="162"/>
                      <a:pt x="1254" y="173"/>
                      <a:pt x="1254" y="182"/>
                    </a:cubicBezTo>
                    <a:cubicBezTo>
                      <a:pt x="1254" y="183"/>
                      <a:pt x="1254" y="184"/>
                      <a:pt x="1254" y="185"/>
                    </a:cubicBezTo>
                    <a:cubicBezTo>
                      <a:pt x="1254" y="185"/>
                      <a:pt x="1254" y="185"/>
                      <a:pt x="1254" y="185"/>
                    </a:cubicBezTo>
                    <a:cubicBezTo>
                      <a:pt x="1254" y="185"/>
                      <a:pt x="1254" y="185"/>
                      <a:pt x="1254" y="185"/>
                    </a:cubicBezTo>
                    <a:cubicBezTo>
                      <a:pt x="1253" y="185"/>
                      <a:pt x="1253" y="186"/>
                      <a:pt x="1253" y="186"/>
                    </a:cubicBezTo>
                    <a:cubicBezTo>
                      <a:pt x="1253" y="187"/>
                      <a:pt x="1253" y="187"/>
                      <a:pt x="1253" y="187"/>
                    </a:cubicBezTo>
                    <a:cubicBezTo>
                      <a:pt x="1253" y="186"/>
                      <a:pt x="1253" y="184"/>
                      <a:pt x="1253" y="183"/>
                    </a:cubicBezTo>
                    <a:cubicBezTo>
                      <a:pt x="1253" y="175"/>
                      <a:pt x="1252" y="166"/>
                      <a:pt x="1250" y="157"/>
                    </a:cubicBezTo>
                    <a:moveTo>
                      <a:pt x="1238" y="148"/>
                    </a:moveTo>
                    <a:cubicBezTo>
                      <a:pt x="1237" y="147"/>
                      <a:pt x="1237" y="147"/>
                      <a:pt x="1237" y="147"/>
                    </a:cubicBezTo>
                    <a:cubicBezTo>
                      <a:pt x="1238" y="146"/>
                      <a:pt x="1238" y="145"/>
                      <a:pt x="1239" y="144"/>
                    </a:cubicBezTo>
                    <a:cubicBezTo>
                      <a:pt x="1239" y="145"/>
                      <a:pt x="1239" y="146"/>
                      <a:pt x="1239" y="148"/>
                    </a:cubicBezTo>
                    <a:cubicBezTo>
                      <a:pt x="1239" y="149"/>
                      <a:pt x="1238" y="150"/>
                      <a:pt x="1238" y="151"/>
                    </a:cubicBezTo>
                    <a:cubicBezTo>
                      <a:pt x="1237" y="150"/>
                      <a:pt x="1237" y="149"/>
                      <a:pt x="1236" y="148"/>
                    </a:cubicBezTo>
                    <a:cubicBezTo>
                      <a:pt x="1236" y="147"/>
                      <a:pt x="1236" y="147"/>
                      <a:pt x="1236" y="147"/>
                    </a:cubicBezTo>
                    <a:cubicBezTo>
                      <a:pt x="1237" y="147"/>
                      <a:pt x="1237" y="147"/>
                      <a:pt x="1238" y="148"/>
                    </a:cubicBezTo>
                    <a:moveTo>
                      <a:pt x="1296" y="165"/>
                    </a:moveTo>
                    <a:cubicBezTo>
                      <a:pt x="1298" y="157"/>
                      <a:pt x="1299" y="148"/>
                      <a:pt x="1301" y="141"/>
                    </a:cubicBezTo>
                    <a:cubicBezTo>
                      <a:pt x="1301" y="147"/>
                      <a:pt x="1301" y="152"/>
                      <a:pt x="1302" y="157"/>
                    </a:cubicBezTo>
                    <a:cubicBezTo>
                      <a:pt x="1300" y="159"/>
                      <a:pt x="1299" y="161"/>
                      <a:pt x="1298" y="163"/>
                    </a:cubicBezTo>
                    <a:cubicBezTo>
                      <a:pt x="1297" y="163"/>
                      <a:pt x="1297" y="164"/>
                      <a:pt x="1296" y="165"/>
                    </a:cubicBezTo>
                    <a:moveTo>
                      <a:pt x="1234" y="142"/>
                    </a:moveTo>
                    <a:cubicBezTo>
                      <a:pt x="1234" y="142"/>
                      <a:pt x="1234" y="142"/>
                      <a:pt x="1234" y="142"/>
                    </a:cubicBezTo>
                    <a:cubicBezTo>
                      <a:pt x="1234" y="141"/>
                      <a:pt x="1235" y="141"/>
                      <a:pt x="1236" y="141"/>
                    </a:cubicBezTo>
                    <a:cubicBezTo>
                      <a:pt x="1235" y="141"/>
                      <a:pt x="1234" y="142"/>
                      <a:pt x="1234" y="142"/>
                    </a:cubicBezTo>
                    <a:moveTo>
                      <a:pt x="1305" y="142"/>
                    </a:moveTo>
                    <a:cubicBezTo>
                      <a:pt x="1305" y="141"/>
                      <a:pt x="1305" y="140"/>
                      <a:pt x="1305" y="140"/>
                    </a:cubicBezTo>
                    <a:cubicBezTo>
                      <a:pt x="1305" y="140"/>
                      <a:pt x="1305" y="140"/>
                      <a:pt x="1305" y="141"/>
                    </a:cubicBezTo>
                    <a:cubicBezTo>
                      <a:pt x="1305" y="142"/>
                      <a:pt x="1305" y="142"/>
                      <a:pt x="1305" y="142"/>
                    </a:cubicBezTo>
                    <a:moveTo>
                      <a:pt x="1318" y="163"/>
                    </a:moveTo>
                    <a:cubicBezTo>
                      <a:pt x="1318" y="162"/>
                      <a:pt x="1318" y="162"/>
                      <a:pt x="1318" y="161"/>
                    </a:cubicBezTo>
                    <a:cubicBezTo>
                      <a:pt x="1322" y="156"/>
                      <a:pt x="1325" y="147"/>
                      <a:pt x="1325" y="139"/>
                    </a:cubicBezTo>
                    <a:cubicBezTo>
                      <a:pt x="1325" y="144"/>
                      <a:pt x="1325" y="148"/>
                      <a:pt x="1325" y="151"/>
                    </a:cubicBezTo>
                    <a:cubicBezTo>
                      <a:pt x="1323" y="155"/>
                      <a:pt x="1321" y="159"/>
                      <a:pt x="1318" y="163"/>
                    </a:cubicBezTo>
                    <a:moveTo>
                      <a:pt x="1240" y="146"/>
                    </a:moveTo>
                    <a:cubicBezTo>
                      <a:pt x="1240" y="145"/>
                      <a:pt x="1240" y="144"/>
                      <a:pt x="1240" y="142"/>
                    </a:cubicBezTo>
                    <a:cubicBezTo>
                      <a:pt x="1240" y="141"/>
                      <a:pt x="1241" y="140"/>
                      <a:pt x="1241" y="139"/>
                    </a:cubicBezTo>
                    <a:cubicBezTo>
                      <a:pt x="1242" y="139"/>
                      <a:pt x="1242" y="139"/>
                      <a:pt x="1242" y="139"/>
                    </a:cubicBezTo>
                    <a:cubicBezTo>
                      <a:pt x="1242" y="141"/>
                      <a:pt x="1241" y="143"/>
                      <a:pt x="1240" y="146"/>
                    </a:cubicBezTo>
                    <a:moveTo>
                      <a:pt x="1297" y="150"/>
                    </a:moveTo>
                    <a:cubicBezTo>
                      <a:pt x="1297" y="147"/>
                      <a:pt x="1297" y="144"/>
                      <a:pt x="1297" y="142"/>
                    </a:cubicBezTo>
                    <a:cubicBezTo>
                      <a:pt x="1298" y="139"/>
                      <a:pt x="1300" y="137"/>
                      <a:pt x="1301" y="135"/>
                    </a:cubicBezTo>
                    <a:cubicBezTo>
                      <a:pt x="1301" y="136"/>
                      <a:pt x="1301" y="138"/>
                      <a:pt x="1301" y="139"/>
                    </a:cubicBezTo>
                    <a:cubicBezTo>
                      <a:pt x="1300" y="142"/>
                      <a:pt x="1298" y="146"/>
                      <a:pt x="1297" y="150"/>
                    </a:cubicBezTo>
                    <a:moveTo>
                      <a:pt x="1307" y="146"/>
                    </a:moveTo>
                    <a:cubicBezTo>
                      <a:pt x="1307" y="144"/>
                      <a:pt x="1307" y="143"/>
                      <a:pt x="1307" y="142"/>
                    </a:cubicBezTo>
                    <a:cubicBezTo>
                      <a:pt x="1307" y="142"/>
                      <a:pt x="1307" y="142"/>
                      <a:pt x="1307" y="142"/>
                    </a:cubicBezTo>
                    <a:cubicBezTo>
                      <a:pt x="1308" y="140"/>
                      <a:pt x="1308" y="137"/>
                      <a:pt x="1308" y="135"/>
                    </a:cubicBezTo>
                    <a:cubicBezTo>
                      <a:pt x="1308" y="134"/>
                      <a:pt x="1308" y="134"/>
                      <a:pt x="1308" y="134"/>
                    </a:cubicBezTo>
                    <a:cubicBezTo>
                      <a:pt x="1308" y="137"/>
                      <a:pt x="1308" y="140"/>
                      <a:pt x="1308" y="143"/>
                    </a:cubicBezTo>
                    <a:cubicBezTo>
                      <a:pt x="1308" y="143"/>
                      <a:pt x="1308" y="144"/>
                      <a:pt x="1307" y="146"/>
                    </a:cubicBezTo>
                    <a:moveTo>
                      <a:pt x="1257" y="150"/>
                    </a:moveTo>
                    <a:cubicBezTo>
                      <a:pt x="1256" y="145"/>
                      <a:pt x="1254" y="140"/>
                      <a:pt x="1253" y="134"/>
                    </a:cubicBezTo>
                    <a:cubicBezTo>
                      <a:pt x="1253" y="134"/>
                      <a:pt x="1254" y="134"/>
                      <a:pt x="1255" y="133"/>
                    </a:cubicBezTo>
                    <a:cubicBezTo>
                      <a:pt x="1256" y="139"/>
                      <a:pt x="1257" y="144"/>
                      <a:pt x="1258" y="149"/>
                    </a:cubicBezTo>
                    <a:cubicBezTo>
                      <a:pt x="1259" y="156"/>
                      <a:pt x="1260" y="162"/>
                      <a:pt x="1262" y="167"/>
                    </a:cubicBezTo>
                    <a:cubicBezTo>
                      <a:pt x="1262" y="171"/>
                      <a:pt x="1263" y="173"/>
                      <a:pt x="1263" y="176"/>
                    </a:cubicBezTo>
                    <a:cubicBezTo>
                      <a:pt x="1263" y="179"/>
                      <a:pt x="1263" y="182"/>
                      <a:pt x="1262" y="184"/>
                    </a:cubicBezTo>
                    <a:cubicBezTo>
                      <a:pt x="1262" y="185"/>
                      <a:pt x="1262" y="185"/>
                      <a:pt x="1262" y="185"/>
                    </a:cubicBezTo>
                    <a:cubicBezTo>
                      <a:pt x="1262" y="184"/>
                      <a:pt x="1262" y="184"/>
                      <a:pt x="1262" y="183"/>
                    </a:cubicBezTo>
                    <a:cubicBezTo>
                      <a:pt x="1262" y="183"/>
                      <a:pt x="1262" y="182"/>
                      <a:pt x="1262" y="182"/>
                    </a:cubicBezTo>
                    <a:cubicBezTo>
                      <a:pt x="1262" y="182"/>
                      <a:pt x="1262" y="182"/>
                      <a:pt x="1262" y="182"/>
                    </a:cubicBezTo>
                    <a:cubicBezTo>
                      <a:pt x="1262" y="178"/>
                      <a:pt x="1261" y="174"/>
                      <a:pt x="1261" y="169"/>
                    </a:cubicBezTo>
                    <a:cubicBezTo>
                      <a:pt x="1261" y="169"/>
                      <a:pt x="1260" y="168"/>
                      <a:pt x="1260" y="167"/>
                    </a:cubicBezTo>
                    <a:cubicBezTo>
                      <a:pt x="1260" y="167"/>
                      <a:pt x="1260" y="166"/>
                      <a:pt x="1260" y="166"/>
                    </a:cubicBezTo>
                    <a:cubicBezTo>
                      <a:pt x="1260" y="164"/>
                      <a:pt x="1260" y="164"/>
                      <a:pt x="1260" y="164"/>
                    </a:cubicBezTo>
                    <a:cubicBezTo>
                      <a:pt x="1260" y="166"/>
                      <a:pt x="1260" y="166"/>
                      <a:pt x="1260" y="166"/>
                    </a:cubicBezTo>
                    <a:cubicBezTo>
                      <a:pt x="1259" y="161"/>
                      <a:pt x="1258" y="156"/>
                      <a:pt x="1257" y="150"/>
                    </a:cubicBezTo>
                    <a:moveTo>
                      <a:pt x="1261" y="146"/>
                    </a:moveTo>
                    <a:cubicBezTo>
                      <a:pt x="1259" y="142"/>
                      <a:pt x="1258" y="137"/>
                      <a:pt x="1257" y="133"/>
                    </a:cubicBezTo>
                    <a:cubicBezTo>
                      <a:pt x="1258" y="132"/>
                      <a:pt x="1259" y="132"/>
                      <a:pt x="1260" y="131"/>
                    </a:cubicBezTo>
                    <a:cubicBezTo>
                      <a:pt x="1261" y="135"/>
                      <a:pt x="1261" y="140"/>
                      <a:pt x="1262" y="145"/>
                    </a:cubicBezTo>
                    <a:cubicBezTo>
                      <a:pt x="1262" y="149"/>
                      <a:pt x="1263" y="153"/>
                      <a:pt x="1263" y="156"/>
                    </a:cubicBezTo>
                    <a:cubicBezTo>
                      <a:pt x="1262" y="153"/>
                      <a:pt x="1261" y="150"/>
                      <a:pt x="1261" y="146"/>
                    </a:cubicBezTo>
                    <a:moveTo>
                      <a:pt x="1252" y="133"/>
                    </a:moveTo>
                    <a:cubicBezTo>
                      <a:pt x="1252" y="132"/>
                      <a:pt x="1252" y="132"/>
                      <a:pt x="1252" y="132"/>
                    </a:cubicBezTo>
                    <a:cubicBezTo>
                      <a:pt x="1253" y="132"/>
                      <a:pt x="1253" y="131"/>
                      <a:pt x="1254" y="131"/>
                    </a:cubicBezTo>
                    <a:cubicBezTo>
                      <a:pt x="1254" y="131"/>
                      <a:pt x="1254" y="131"/>
                      <a:pt x="1254" y="131"/>
                    </a:cubicBezTo>
                    <a:cubicBezTo>
                      <a:pt x="1254" y="132"/>
                      <a:pt x="1253" y="132"/>
                      <a:pt x="1252" y="133"/>
                    </a:cubicBezTo>
                    <a:moveTo>
                      <a:pt x="1230" y="131"/>
                    </a:moveTo>
                    <a:cubicBezTo>
                      <a:pt x="1229" y="130"/>
                      <a:pt x="1229" y="130"/>
                      <a:pt x="1229" y="130"/>
                    </a:cubicBezTo>
                    <a:cubicBezTo>
                      <a:pt x="1230" y="130"/>
                      <a:pt x="1230" y="130"/>
                      <a:pt x="1230" y="130"/>
                    </a:cubicBezTo>
                    <a:cubicBezTo>
                      <a:pt x="1230" y="131"/>
                      <a:pt x="1230" y="131"/>
                      <a:pt x="1230" y="131"/>
                    </a:cubicBezTo>
                    <a:moveTo>
                      <a:pt x="1232" y="130"/>
                    </a:moveTo>
                    <a:cubicBezTo>
                      <a:pt x="1231" y="130"/>
                      <a:pt x="1231" y="130"/>
                      <a:pt x="1231" y="130"/>
                    </a:cubicBezTo>
                    <a:cubicBezTo>
                      <a:pt x="1232" y="129"/>
                      <a:pt x="1232" y="129"/>
                      <a:pt x="1232" y="129"/>
                    </a:cubicBezTo>
                    <a:cubicBezTo>
                      <a:pt x="1232" y="130"/>
                      <a:pt x="1232" y="130"/>
                      <a:pt x="1232" y="130"/>
                    </a:cubicBezTo>
                    <a:moveTo>
                      <a:pt x="1304" y="132"/>
                    </a:moveTo>
                    <a:cubicBezTo>
                      <a:pt x="1304" y="131"/>
                      <a:pt x="1304" y="130"/>
                      <a:pt x="1304" y="129"/>
                    </a:cubicBezTo>
                    <a:cubicBezTo>
                      <a:pt x="1305" y="128"/>
                      <a:pt x="1305" y="128"/>
                      <a:pt x="1305" y="128"/>
                    </a:cubicBezTo>
                    <a:cubicBezTo>
                      <a:pt x="1304" y="130"/>
                      <a:pt x="1304" y="131"/>
                      <a:pt x="1304" y="132"/>
                    </a:cubicBezTo>
                    <a:moveTo>
                      <a:pt x="1234" y="131"/>
                    </a:moveTo>
                    <a:cubicBezTo>
                      <a:pt x="1233" y="130"/>
                      <a:pt x="1233" y="130"/>
                      <a:pt x="1232" y="129"/>
                    </a:cubicBezTo>
                    <a:cubicBezTo>
                      <a:pt x="1234" y="129"/>
                      <a:pt x="1235" y="128"/>
                      <a:pt x="1236" y="128"/>
                    </a:cubicBezTo>
                    <a:cubicBezTo>
                      <a:pt x="1236" y="128"/>
                      <a:pt x="1236" y="128"/>
                      <a:pt x="1236" y="128"/>
                    </a:cubicBezTo>
                    <a:cubicBezTo>
                      <a:pt x="1237" y="134"/>
                      <a:pt x="1237" y="134"/>
                      <a:pt x="1237" y="134"/>
                    </a:cubicBezTo>
                    <a:cubicBezTo>
                      <a:pt x="1237" y="135"/>
                      <a:pt x="1238" y="137"/>
                      <a:pt x="1238" y="139"/>
                    </a:cubicBezTo>
                    <a:cubicBezTo>
                      <a:pt x="1237" y="139"/>
                      <a:pt x="1237" y="140"/>
                      <a:pt x="1236" y="141"/>
                    </a:cubicBezTo>
                    <a:cubicBezTo>
                      <a:pt x="1235" y="141"/>
                      <a:pt x="1235" y="141"/>
                      <a:pt x="1234" y="142"/>
                    </a:cubicBezTo>
                    <a:cubicBezTo>
                      <a:pt x="1235" y="137"/>
                      <a:pt x="1236" y="133"/>
                      <a:pt x="1235" y="131"/>
                    </a:cubicBezTo>
                    <a:cubicBezTo>
                      <a:pt x="1235" y="131"/>
                      <a:pt x="1235" y="130"/>
                      <a:pt x="1235" y="130"/>
                    </a:cubicBezTo>
                    <a:cubicBezTo>
                      <a:pt x="1234" y="130"/>
                      <a:pt x="1234" y="131"/>
                      <a:pt x="1234" y="131"/>
                    </a:cubicBezTo>
                    <a:moveTo>
                      <a:pt x="1264" y="142"/>
                    </a:moveTo>
                    <a:cubicBezTo>
                      <a:pt x="1263" y="138"/>
                      <a:pt x="1263" y="134"/>
                      <a:pt x="1262" y="130"/>
                    </a:cubicBezTo>
                    <a:cubicBezTo>
                      <a:pt x="1263" y="130"/>
                      <a:pt x="1265" y="129"/>
                      <a:pt x="1267" y="128"/>
                    </a:cubicBezTo>
                    <a:cubicBezTo>
                      <a:pt x="1267" y="131"/>
                      <a:pt x="1267" y="135"/>
                      <a:pt x="1267" y="139"/>
                    </a:cubicBezTo>
                    <a:cubicBezTo>
                      <a:pt x="1267" y="144"/>
                      <a:pt x="1267" y="149"/>
                      <a:pt x="1267" y="155"/>
                    </a:cubicBezTo>
                    <a:cubicBezTo>
                      <a:pt x="1267" y="156"/>
                      <a:pt x="1267" y="158"/>
                      <a:pt x="1267" y="160"/>
                    </a:cubicBezTo>
                    <a:cubicBezTo>
                      <a:pt x="1267" y="159"/>
                      <a:pt x="1267" y="157"/>
                      <a:pt x="1267" y="156"/>
                    </a:cubicBezTo>
                    <a:cubicBezTo>
                      <a:pt x="1266" y="151"/>
                      <a:pt x="1265" y="147"/>
                      <a:pt x="1264" y="142"/>
                    </a:cubicBezTo>
                    <a:moveTo>
                      <a:pt x="1239" y="138"/>
                    </a:moveTo>
                    <a:cubicBezTo>
                      <a:pt x="1238" y="135"/>
                      <a:pt x="1237" y="132"/>
                      <a:pt x="1237" y="130"/>
                    </a:cubicBezTo>
                    <a:cubicBezTo>
                      <a:pt x="1236" y="128"/>
                      <a:pt x="1236" y="128"/>
                      <a:pt x="1236" y="128"/>
                    </a:cubicBezTo>
                    <a:cubicBezTo>
                      <a:pt x="1237" y="128"/>
                      <a:pt x="1237" y="128"/>
                      <a:pt x="1238" y="128"/>
                    </a:cubicBezTo>
                    <a:cubicBezTo>
                      <a:pt x="1239" y="128"/>
                      <a:pt x="1240" y="128"/>
                      <a:pt x="1241" y="129"/>
                    </a:cubicBezTo>
                    <a:cubicBezTo>
                      <a:pt x="1242" y="130"/>
                      <a:pt x="1242" y="131"/>
                      <a:pt x="1243" y="133"/>
                    </a:cubicBezTo>
                    <a:cubicBezTo>
                      <a:pt x="1243" y="134"/>
                      <a:pt x="1243" y="135"/>
                      <a:pt x="1243" y="136"/>
                    </a:cubicBezTo>
                    <a:cubicBezTo>
                      <a:pt x="1242" y="137"/>
                      <a:pt x="1242" y="137"/>
                      <a:pt x="1242" y="137"/>
                    </a:cubicBezTo>
                    <a:cubicBezTo>
                      <a:pt x="1242" y="136"/>
                      <a:pt x="1242" y="136"/>
                      <a:pt x="1242" y="136"/>
                    </a:cubicBezTo>
                    <a:cubicBezTo>
                      <a:pt x="1241" y="136"/>
                      <a:pt x="1240" y="137"/>
                      <a:pt x="1239" y="138"/>
                    </a:cubicBezTo>
                    <a:moveTo>
                      <a:pt x="1269" y="136"/>
                    </a:moveTo>
                    <a:cubicBezTo>
                      <a:pt x="1269" y="133"/>
                      <a:pt x="1268" y="130"/>
                      <a:pt x="1268" y="128"/>
                    </a:cubicBezTo>
                    <a:cubicBezTo>
                      <a:pt x="1268" y="127"/>
                      <a:pt x="1269" y="127"/>
                      <a:pt x="1269" y="127"/>
                    </a:cubicBezTo>
                    <a:cubicBezTo>
                      <a:pt x="1270" y="130"/>
                      <a:pt x="1270" y="130"/>
                      <a:pt x="1270" y="130"/>
                    </a:cubicBezTo>
                    <a:cubicBezTo>
                      <a:pt x="1270" y="131"/>
                      <a:pt x="1270" y="132"/>
                      <a:pt x="1270" y="134"/>
                    </a:cubicBezTo>
                    <a:cubicBezTo>
                      <a:pt x="1271" y="137"/>
                      <a:pt x="1271" y="140"/>
                      <a:pt x="1271" y="143"/>
                    </a:cubicBezTo>
                    <a:cubicBezTo>
                      <a:pt x="1272" y="153"/>
                      <a:pt x="1272" y="166"/>
                      <a:pt x="1272" y="175"/>
                    </a:cubicBezTo>
                    <a:cubicBezTo>
                      <a:pt x="1271" y="175"/>
                      <a:pt x="1271" y="176"/>
                      <a:pt x="1270" y="177"/>
                    </a:cubicBezTo>
                    <a:cubicBezTo>
                      <a:pt x="1271" y="168"/>
                      <a:pt x="1271" y="157"/>
                      <a:pt x="1270" y="147"/>
                    </a:cubicBezTo>
                    <a:cubicBezTo>
                      <a:pt x="1270" y="143"/>
                      <a:pt x="1269" y="140"/>
                      <a:pt x="1269" y="136"/>
                    </a:cubicBezTo>
                    <a:moveTo>
                      <a:pt x="1256" y="130"/>
                    </a:moveTo>
                    <a:cubicBezTo>
                      <a:pt x="1256" y="129"/>
                      <a:pt x="1256" y="129"/>
                      <a:pt x="1256" y="129"/>
                    </a:cubicBezTo>
                    <a:cubicBezTo>
                      <a:pt x="1257" y="128"/>
                      <a:pt x="1258" y="128"/>
                      <a:pt x="1260" y="127"/>
                    </a:cubicBezTo>
                    <a:cubicBezTo>
                      <a:pt x="1260" y="127"/>
                      <a:pt x="1260" y="128"/>
                      <a:pt x="1260" y="128"/>
                    </a:cubicBezTo>
                    <a:cubicBezTo>
                      <a:pt x="1259" y="129"/>
                      <a:pt x="1257" y="130"/>
                      <a:pt x="1256" y="130"/>
                    </a:cubicBezTo>
                    <a:moveTo>
                      <a:pt x="1324" y="135"/>
                    </a:moveTo>
                    <a:cubicBezTo>
                      <a:pt x="1324" y="132"/>
                      <a:pt x="1324" y="129"/>
                      <a:pt x="1324" y="126"/>
                    </a:cubicBezTo>
                    <a:cubicBezTo>
                      <a:pt x="1324" y="128"/>
                      <a:pt x="1325" y="130"/>
                      <a:pt x="1325" y="131"/>
                    </a:cubicBezTo>
                    <a:cubicBezTo>
                      <a:pt x="1325" y="132"/>
                      <a:pt x="1324" y="134"/>
                      <a:pt x="1324" y="135"/>
                    </a:cubicBezTo>
                    <a:moveTo>
                      <a:pt x="1271" y="134"/>
                    </a:moveTo>
                    <a:cubicBezTo>
                      <a:pt x="1270" y="131"/>
                      <a:pt x="1270" y="129"/>
                      <a:pt x="1269" y="127"/>
                    </a:cubicBezTo>
                    <a:cubicBezTo>
                      <a:pt x="1269" y="127"/>
                      <a:pt x="1269" y="127"/>
                      <a:pt x="1269" y="127"/>
                    </a:cubicBezTo>
                    <a:cubicBezTo>
                      <a:pt x="1270" y="126"/>
                      <a:pt x="1271" y="126"/>
                      <a:pt x="1272" y="125"/>
                    </a:cubicBezTo>
                    <a:cubicBezTo>
                      <a:pt x="1273" y="127"/>
                      <a:pt x="1273" y="128"/>
                      <a:pt x="1273" y="130"/>
                    </a:cubicBezTo>
                    <a:cubicBezTo>
                      <a:pt x="1274" y="131"/>
                      <a:pt x="1274" y="133"/>
                      <a:pt x="1274" y="134"/>
                    </a:cubicBezTo>
                    <a:cubicBezTo>
                      <a:pt x="1274" y="135"/>
                      <a:pt x="1274" y="136"/>
                      <a:pt x="1275" y="137"/>
                    </a:cubicBezTo>
                    <a:cubicBezTo>
                      <a:pt x="1275" y="142"/>
                      <a:pt x="1275" y="146"/>
                      <a:pt x="1274" y="151"/>
                    </a:cubicBezTo>
                    <a:cubicBezTo>
                      <a:pt x="1274" y="148"/>
                      <a:pt x="1273" y="144"/>
                      <a:pt x="1272" y="140"/>
                    </a:cubicBezTo>
                    <a:cubicBezTo>
                      <a:pt x="1272" y="138"/>
                      <a:pt x="1271" y="136"/>
                      <a:pt x="1271" y="134"/>
                    </a:cubicBezTo>
                    <a:moveTo>
                      <a:pt x="1308" y="135"/>
                    </a:moveTo>
                    <a:cubicBezTo>
                      <a:pt x="1308" y="132"/>
                      <a:pt x="1308" y="128"/>
                      <a:pt x="1307" y="125"/>
                    </a:cubicBezTo>
                    <a:cubicBezTo>
                      <a:pt x="1307" y="126"/>
                      <a:pt x="1308" y="127"/>
                      <a:pt x="1308" y="128"/>
                    </a:cubicBezTo>
                    <a:cubicBezTo>
                      <a:pt x="1308" y="130"/>
                      <a:pt x="1308" y="132"/>
                      <a:pt x="1308" y="134"/>
                    </a:cubicBezTo>
                    <a:cubicBezTo>
                      <a:pt x="1308" y="135"/>
                      <a:pt x="1308" y="135"/>
                      <a:pt x="1308" y="135"/>
                    </a:cubicBezTo>
                    <a:moveTo>
                      <a:pt x="1297" y="135"/>
                    </a:moveTo>
                    <a:cubicBezTo>
                      <a:pt x="1297" y="132"/>
                      <a:pt x="1297" y="128"/>
                      <a:pt x="1297" y="125"/>
                    </a:cubicBezTo>
                    <a:cubicBezTo>
                      <a:pt x="1298" y="126"/>
                      <a:pt x="1299" y="127"/>
                      <a:pt x="1300" y="128"/>
                    </a:cubicBezTo>
                    <a:cubicBezTo>
                      <a:pt x="1300" y="128"/>
                      <a:pt x="1300" y="129"/>
                      <a:pt x="1300" y="130"/>
                    </a:cubicBezTo>
                    <a:cubicBezTo>
                      <a:pt x="1299" y="131"/>
                      <a:pt x="1298" y="133"/>
                      <a:pt x="1297" y="135"/>
                    </a:cubicBezTo>
                    <a:moveTo>
                      <a:pt x="1311" y="125"/>
                    </a:moveTo>
                    <a:cubicBezTo>
                      <a:pt x="1311" y="124"/>
                      <a:pt x="1311" y="124"/>
                      <a:pt x="1311" y="123"/>
                    </a:cubicBezTo>
                    <a:cubicBezTo>
                      <a:pt x="1311" y="124"/>
                      <a:pt x="1311" y="124"/>
                      <a:pt x="1311" y="124"/>
                    </a:cubicBezTo>
                    <a:cubicBezTo>
                      <a:pt x="1311" y="125"/>
                      <a:pt x="1311" y="125"/>
                      <a:pt x="1311" y="125"/>
                    </a:cubicBezTo>
                    <a:moveTo>
                      <a:pt x="1327" y="121"/>
                    </a:moveTo>
                    <a:cubicBezTo>
                      <a:pt x="1320" y="121"/>
                      <a:pt x="1312" y="121"/>
                      <a:pt x="1304" y="121"/>
                    </a:cubicBezTo>
                    <a:cubicBezTo>
                      <a:pt x="1304" y="122"/>
                      <a:pt x="1304" y="122"/>
                      <a:pt x="1304" y="123"/>
                    </a:cubicBezTo>
                    <a:cubicBezTo>
                      <a:pt x="1304" y="122"/>
                      <a:pt x="1304" y="122"/>
                      <a:pt x="1304" y="121"/>
                    </a:cubicBezTo>
                    <a:cubicBezTo>
                      <a:pt x="1302" y="121"/>
                      <a:pt x="1301" y="121"/>
                      <a:pt x="1300" y="121"/>
                    </a:cubicBezTo>
                    <a:cubicBezTo>
                      <a:pt x="1300" y="123"/>
                      <a:pt x="1300" y="125"/>
                      <a:pt x="1300" y="126"/>
                    </a:cubicBezTo>
                    <a:cubicBezTo>
                      <a:pt x="1300" y="125"/>
                      <a:pt x="1300" y="124"/>
                      <a:pt x="1299" y="122"/>
                    </a:cubicBezTo>
                    <a:cubicBezTo>
                      <a:pt x="1299" y="122"/>
                      <a:pt x="1299" y="121"/>
                      <a:pt x="1299" y="121"/>
                    </a:cubicBezTo>
                    <a:cubicBezTo>
                      <a:pt x="1296" y="121"/>
                      <a:pt x="1293" y="122"/>
                      <a:pt x="1290" y="122"/>
                    </a:cubicBezTo>
                    <a:cubicBezTo>
                      <a:pt x="1291" y="130"/>
                      <a:pt x="1292" y="138"/>
                      <a:pt x="1292" y="144"/>
                    </a:cubicBezTo>
                    <a:cubicBezTo>
                      <a:pt x="1291" y="144"/>
                      <a:pt x="1291" y="144"/>
                      <a:pt x="1291" y="144"/>
                    </a:cubicBezTo>
                    <a:cubicBezTo>
                      <a:pt x="1291" y="138"/>
                      <a:pt x="1291" y="132"/>
                      <a:pt x="1290" y="127"/>
                    </a:cubicBezTo>
                    <a:cubicBezTo>
                      <a:pt x="1290" y="126"/>
                      <a:pt x="1290" y="126"/>
                      <a:pt x="1290" y="126"/>
                    </a:cubicBezTo>
                    <a:cubicBezTo>
                      <a:pt x="1290" y="125"/>
                      <a:pt x="1290" y="123"/>
                      <a:pt x="1290" y="122"/>
                    </a:cubicBezTo>
                    <a:cubicBezTo>
                      <a:pt x="1289" y="122"/>
                      <a:pt x="1289" y="122"/>
                      <a:pt x="1288" y="122"/>
                    </a:cubicBezTo>
                    <a:cubicBezTo>
                      <a:pt x="1289" y="130"/>
                      <a:pt x="1289" y="140"/>
                      <a:pt x="1288" y="149"/>
                    </a:cubicBezTo>
                    <a:cubicBezTo>
                      <a:pt x="1288" y="147"/>
                      <a:pt x="1287" y="145"/>
                      <a:pt x="1287" y="143"/>
                    </a:cubicBezTo>
                    <a:cubicBezTo>
                      <a:pt x="1287" y="136"/>
                      <a:pt x="1286" y="129"/>
                      <a:pt x="1285" y="122"/>
                    </a:cubicBezTo>
                    <a:cubicBezTo>
                      <a:pt x="1284" y="122"/>
                      <a:pt x="1283" y="122"/>
                      <a:pt x="1282" y="122"/>
                    </a:cubicBezTo>
                    <a:cubicBezTo>
                      <a:pt x="1282" y="122"/>
                      <a:pt x="1283" y="123"/>
                      <a:pt x="1283" y="123"/>
                    </a:cubicBezTo>
                    <a:cubicBezTo>
                      <a:pt x="1282" y="123"/>
                      <a:pt x="1282" y="122"/>
                      <a:pt x="1282" y="122"/>
                    </a:cubicBezTo>
                    <a:cubicBezTo>
                      <a:pt x="1281" y="122"/>
                      <a:pt x="1281" y="122"/>
                      <a:pt x="1280" y="122"/>
                    </a:cubicBezTo>
                    <a:cubicBezTo>
                      <a:pt x="1281" y="129"/>
                      <a:pt x="1282" y="136"/>
                      <a:pt x="1283" y="143"/>
                    </a:cubicBezTo>
                    <a:cubicBezTo>
                      <a:pt x="1283" y="148"/>
                      <a:pt x="1284" y="153"/>
                      <a:pt x="1284" y="157"/>
                    </a:cubicBezTo>
                    <a:cubicBezTo>
                      <a:pt x="1282" y="159"/>
                      <a:pt x="1281" y="161"/>
                      <a:pt x="1279" y="163"/>
                    </a:cubicBezTo>
                    <a:cubicBezTo>
                      <a:pt x="1279" y="160"/>
                      <a:pt x="1279" y="157"/>
                      <a:pt x="1279" y="154"/>
                    </a:cubicBezTo>
                    <a:cubicBezTo>
                      <a:pt x="1280" y="145"/>
                      <a:pt x="1279" y="135"/>
                      <a:pt x="1277" y="124"/>
                    </a:cubicBezTo>
                    <a:cubicBezTo>
                      <a:pt x="1277" y="123"/>
                      <a:pt x="1277" y="123"/>
                      <a:pt x="1277" y="122"/>
                    </a:cubicBezTo>
                    <a:cubicBezTo>
                      <a:pt x="1277" y="122"/>
                      <a:pt x="1278" y="122"/>
                      <a:pt x="1278" y="122"/>
                    </a:cubicBezTo>
                    <a:cubicBezTo>
                      <a:pt x="1275" y="122"/>
                      <a:pt x="1272" y="122"/>
                      <a:pt x="1269" y="122"/>
                    </a:cubicBezTo>
                    <a:cubicBezTo>
                      <a:pt x="1269" y="123"/>
                      <a:pt x="1268" y="123"/>
                      <a:pt x="1267" y="124"/>
                    </a:cubicBezTo>
                    <a:cubicBezTo>
                      <a:pt x="1267" y="123"/>
                      <a:pt x="1267" y="123"/>
                      <a:pt x="1267" y="122"/>
                    </a:cubicBezTo>
                    <a:cubicBezTo>
                      <a:pt x="1267" y="122"/>
                      <a:pt x="1267" y="122"/>
                      <a:pt x="1266" y="122"/>
                    </a:cubicBezTo>
                    <a:cubicBezTo>
                      <a:pt x="1266" y="123"/>
                      <a:pt x="1267" y="123"/>
                      <a:pt x="1267" y="124"/>
                    </a:cubicBezTo>
                    <a:cubicBezTo>
                      <a:pt x="1265" y="125"/>
                      <a:pt x="1263" y="126"/>
                      <a:pt x="1261" y="127"/>
                    </a:cubicBezTo>
                    <a:cubicBezTo>
                      <a:pt x="1261" y="127"/>
                      <a:pt x="1261" y="126"/>
                      <a:pt x="1261" y="126"/>
                    </a:cubicBezTo>
                    <a:cubicBezTo>
                      <a:pt x="1262" y="125"/>
                      <a:pt x="1263" y="123"/>
                      <a:pt x="1265" y="122"/>
                    </a:cubicBezTo>
                    <a:cubicBezTo>
                      <a:pt x="1263" y="122"/>
                      <a:pt x="1260" y="122"/>
                      <a:pt x="1258" y="122"/>
                    </a:cubicBezTo>
                    <a:cubicBezTo>
                      <a:pt x="1257" y="123"/>
                      <a:pt x="1256" y="124"/>
                      <a:pt x="1255" y="125"/>
                    </a:cubicBezTo>
                    <a:cubicBezTo>
                      <a:pt x="1255" y="124"/>
                      <a:pt x="1254" y="123"/>
                      <a:pt x="1254" y="122"/>
                    </a:cubicBezTo>
                    <a:cubicBezTo>
                      <a:pt x="1253" y="122"/>
                      <a:pt x="1253" y="122"/>
                      <a:pt x="1252" y="122"/>
                    </a:cubicBezTo>
                    <a:cubicBezTo>
                      <a:pt x="1253" y="124"/>
                      <a:pt x="1253" y="125"/>
                      <a:pt x="1253" y="127"/>
                    </a:cubicBezTo>
                    <a:cubicBezTo>
                      <a:pt x="1253" y="127"/>
                      <a:pt x="1252" y="128"/>
                      <a:pt x="1251" y="129"/>
                    </a:cubicBezTo>
                    <a:cubicBezTo>
                      <a:pt x="1250" y="127"/>
                      <a:pt x="1250" y="125"/>
                      <a:pt x="1249" y="122"/>
                    </a:cubicBezTo>
                    <a:cubicBezTo>
                      <a:pt x="1240" y="123"/>
                      <a:pt x="1232" y="123"/>
                      <a:pt x="1223" y="123"/>
                    </a:cubicBezTo>
                    <a:cubicBezTo>
                      <a:pt x="1223" y="123"/>
                      <a:pt x="1223" y="123"/>
                      <a:pt x="1223" y="124"/>
                    </a:cubicBezTo>
                    <a:cubicBezTo>
                      <a:pt x="1222" y="124"/>
                      <a:pt x="1222" y="124"/>
                      <a:pt x="1221" y="125"/>
                    </a:cubicBezTo>
                    <a:cubicBezTo>
                      <a:pt x="1220" y="124"/>
                      <a:pt x="1220" y="124"/>
                      <a:pt x="1219" y="123"/>
                    </a:cubicBezTo>
                    <a:cubicBezTo>
                      <a:pt x="1211" y="123"/>
                      <a:pt x="1202" y="124"/>
                      <a:pt x="1193" y="124"/>
                    </a:cubicBezTo>
                    <a:cubicBezTo>
                      <a:pt x="1194" y="125"/>
                      <a:pt x="1195" y="126"/>
                      <a:pt x="1195" y="128"/>
                    </a:cubicBezTo>
                    <a:cubicBezTo>
                      <a:pt x="1198" y="132"/>
                      <a:pt x="1200" y="137"/>
                      <a:pt x="1202" y="142"/>
                    </a:cubicBezTo>
                    <a:cubicBezTo>
                      <a:pt x="1192" y="155"/>
                      <a:pt x="1186" y="170"/>
                      <a:pt x="1188" y="180"/>
                    </a:cubicBezTo>
                    <a:cubicBezTo>
                      <a:pt x="1188" y="184"/>
                      <a:pt x="1190" y="186"/>
                      <a:pt x="1192" y="189"/>
                    </a:cubicBezTo>
                    <a:cubicBezTo>
                      <a:pt x="1191" y="189"/>
                      <a:pt x="1191" y="190"/>
                      <a:pt x="1191" y="190"/>
                    </a:cubicBezTo>
                    <a:cubicBezTo>
                      <a:pt x="1191" y="191"/>
                      <a:pt x="1191" y="191"/>
                      <a:pt x="1190" y="192"/>
                    </a:cubicBezTo>
                    <a:cubicBezTo>
                      <a:pt x="1190" y="191"/>
                      <a:pt x="1190" y="191"/>
                      <a:pt x="1190" y="191"/>
                    </a:cubicBezTo>
                    <a:cubicBezTo>
                      <a:pt x="1188" y="184"/>
                      <a:pt x="1186" y="177"/>
                      <a:pt x="1183" y="171"/>
                    </a:cubicBezTo>
                    <a:cubicBezTo>
                      <a:pt x="1181" y="165"/>
                      <a:pt x="1178" y="159"/>
                      <a:pt x="1176" y="154"/>
                    </a:cubicBezTo>
                    <a:cubicBezTo>
                      <a:pt x="1173" y="147"/>
                      <a:pt x="1173" y="147"/>
                      <a:pt x="1173" y="147"/>
                    </a:cubicBezTo>
                    <a:cubicBezTo>
                      <a:pt x="1178" y="160"/>
                      <a:pt x="1178" y="160"/>
                      <a:pt x="1178" y="160"/>
                    </a:cubicBezTo>
                    <a:cubicBezTo>
                      <a:pt x="1179" y="163"/>
                      <a:pt x="1181" y="168"/>
                      <a:pt x="1183" y="173"/>
                    </a:cubicBezTo>
                    <a:cubicBezTo>
                      <a:pt x="1184" y="178"/>
                      <a:pt x="1186" y="184"/>
                      <a:pt x="1187" y="191"/>
                    </a:cubicBezTo>
                    <a:cubicBezTo>
                      <a:pt x="1188" y="193"/>
                      <a:pt x="1188" y="195"/>
                      <a:pt x="1188" y="197"/>
                    </a:cubicBezTo>
                    <a:cubicBezTo>
                      <a:pt x="1187" y="201"/>
                      <a:pt x="1186" y="204"/>
                      <a:pt x="1185" y="207"/>
                    </a:cubicBezTo>
                    <a:cubicBezTo>
                      <a:pt x="1185" y="207"/>
                      <a:pt x="1184" y="206"/>
                      <a:pt x="1183" y="206"/>
                    </a:cubicBezTo>
                    <a:cubicBezTo>
                      <a:pt x="1180" y="203"/>
                      <a:pt x="1178" y="200"/>
                      <a:pt x="1176" y="197"/>
                    </a:cubicBezTo>
                    <a:cubicBezTo>
                      <a:pt x="1177" y="195"/>
                      <a:pt x="1178" y="194"/>
                      <a:pt x="1179" y="192"/>
                    </a:cubicBezTo>
                    <a:cubicBezTo>
                      <a:pt x="1179" y="189"/>
                      <a:pt x="1180" y="187"/>
                      <a:pt x="1179" y="184"/>
                    </a:cubicBezTo>
                    <a:cubicBezTo>
                      <a:pt x="1179" y="183"/>
                      <a:pt x="1179" y="182"/>
                      <a:pt x="1179" y="181"/>
                    </a:cubicBezTo>
                    <a:cubicBezTo>
                      <a:pt x="1178" y="175"/>
                      <a:pt x="1174" y="171"/>
                      <a:pt x="1170" y="168"/>
                    </a:cubicBezTo>
                    <a:cubicBezTo>
                      <a:pt x="1169" y="164"/>
                      <a:pt x="1168" y="160"/>
                      <a:pt x="1166" y="158"/>
                    </a:cubicBezTo>
                    <a:cubicBezTo>
                      <a:pt x="1162" y="162"/>
                      <a:pt x="1158" y="169"/>
                      <a:pt x="1158" y="177"/>
                    </a:cubicBezTo>
                    <a:cubicBezTo>
                      <a:pt x="1158" y="177"/>
                      <a:pt x="1158" y="177"/>
                      <a:pt x="1158" y="177"/>
                    </a:cubicBezTo>
                    <a:cubicBezTo>
                      <a:pt x="1156" y="185"/>
                      <a:pt x="1156" y="193"/>
                      <a:pt x="1159" y="198"/>
                    </a:cubicBezTo>
                    <a:cubicBezTo>
                      <a:pt x="1159" y="197"/>
                      <a:pt x="1159" y="197"/>
                      <a:pt x="1159" y="197"/>
                    </a:cubicBezTo>
                    <a:cubicBezTo>
                      <a:pt x="1161" y="197"/>
                      <a:pt x="1162" y="196"/>
                      <a:pt x="1163" y="194"/>
                    </a:cubicBezTo>
                    <a:cubicBezTo>
                      <a:pt x="1164" y="201"/>
                      <a:pt x="1168" y="207"/>
                      <a:pt x="1173" y="214"/>
                    </a:cubicBezTo>
                    <a:cubicBezTo>
                      <a:pt x="1173" y="214"/>
                      <a:pt x="1174" y="214"/>
                      <a:pt x="1174" y="215"/>
                    </a:cubicBezTo>
                    <a:cubicBezTo>
                      <a:pt x="1176" y="217"/>
                      <a:pt x="1178" y="218"/>
                      <a:pt x="1181" y="219"/>
                    </a:cubicBezTo>
                    <a:cubicBezTo>
                      <a:pt x="1181" y="220"/>
                      <a:pt x="1181" y="221"/>
                      <a:pt x="1181" y="222"/>
                    </a:cubicBezTo>
                    <a:cubicBezTo>
                      <a:pt x="1182" y="227"/>
                      <a:pt x="1182" y="232"/>
                      <a:pt x="1183" y="238"/>
                    </a:cubicBezTo>
                    <a:cubicBezTo>
                      <a:pt x="1183" y="246"/>
                      <a:pt x="1184" y="254"/>
                      <a:pt x="1185" y="261"/>
                    </a:cubicBezTo>
                    <a:cubicBezTo>
                      <a:pt x="1183" y="253"/>
                      <a:pt x="1181" y="244"/>
                      <a:pt x="1180" y="237"/>
                    </a:cubicBezTo>
                    <a:cubicBezTo>
                      <a:pt x="1179" y="233"/>
                      <a:pt x="1178" y="229"/>
                      <a:pt x="1177" y="226"/>
                    </a:cubicBezTo>
                    <a:cubicBezTo>
                      <a:pt x="1177" y="225"/>
                      <a:pt x="1177" y="225"/>
                      <a:pt x="1177" y="225"/>
                    </a:cubicBezTo>
                    <a:cubicBezTo>
                      <a:pt x="1177" y="222"/>
                      <a:pt x="1177" y="222"/>
                      <a:pt x="1177" y="222"/>
                    </a:cubicBezTo>
                    <a:cubicBezTo>
                      <a:pt x="1177" y="225"/>
                      <a:pt x="1177" y="225"/>
                      <a:pt x="1177" y="225"/>
                    </a:cubicBezTo>
                    <a:cubicBezTo>
                      <a:pt x="1178" y="229"/>
                      <a:pt x="1178" y="229"/>
                      <a:pt x="1178" y="229"/>
                    </a:cubicBezTo>
                    <a:cubicBezTo>
                      <a:pt x="1178" y="231"/>
                      <a:pt x="1178" y="233"/>
                      <a:pt x="1178" y="236"/>
                    </a:cubicBezTo>
                    <a:cubicBezTo>
                      <a:pt x="1178" y="236"/>
                      <a:pt x="1179" y="237"/>
                      <a:pt x="1179" y="237"/>
                    </a:cubicBezTo>
                    <a:cubicBezTo>
                      <a:pt x="1178" y="237"/>
                      <a:pt x="1178" y="236"/>
                      <a:pt x="1178" y="236"/>
                    </a:cubicBezTo>
                    <a:cubicBezTo>
                      <a:pt x="1177" y="233"/>
                      <a:pt x="1177" y="230"/>
                      <a:pt x="1176" y="227"/>
                    </a:cubicBezTo>
                    <a:cubicBezTo>
                      <a:pt x="1175" y="226"/>
                      <a:pt x="1175" y="226"/>
                      <a:pt x="1175" y="226"/>
                    </a:cubicBezTo>
                    <a:cubicBezTo>
                      <a:pt x="1175" y="223"/>
                      <a:pt x="1175" y="223"/>
                      <a:pt x="1175" y="223"/>
                    </a:cubicBezTo>
                    <a:cubicBezTo>
                      <a:pt x="1175" y="226"/>
                      <a:pt x="1175" y="226"/>
                      <a:pt x="1175" y="226"/>
                    </a:cubicBezTo>
                    <a:cubicBezTo>
                      <a:pt x="1176" y="230"/>
                      <a:pt x="1176" y="230"/>
                      <a:pt x="1176" y="230"/>
                    </a:cubicBezTo>
                    <a:cubicBezTo>
                      <a:pt x="1177" y="232"/>
                      <a:pt x="1177" y="233"/>
                      <a:pt x="1177" y="235"/>
                    </a:cubicBezTo>
                    <a:cubicBezTo>
                      <a:pt x="1179" y="243"/>
                      <a:pt x="1179" y="256"/>
                      <a:pt x="1180" y="268"/>
                    </a:cubicBezTo>
                    <a:cubicBezTo>
                      <a:pt x="1178" y="270"/>
                      <a:pt x="1178" y="270"/>
                      <a:pt x="1178" y="270"/>
                    </a:cubicBezTo>
                    <a:cubicBezTo>
                      <a:pt x="1180" y="268"/>
                      <a:pt x="1180" y="268"/>
                      <a:pt x="1180" y="268"/>
                    </a:cubicBezTo>
                    <a:cubicBezTo>
                      <a:pt x="1180" y="268"/>
                      <a:pt x="1180" y="268"/>
                      <a:pt x="1180" y="268"/>
                    </a:cubicBezTo>
                    <a:cubicBezTo>
                      <a:pt x="1179" y="269"/>
                      <a:pt x="1178" y="270"/>
                      <a:pt x="1177" y="271"/>
                    </a:cubicBezTo>
                    <a:cubicBezTo>
                      <a:pt x="1178" y="259"/>
                      <a:pt x="1174" y="245"/>
                      <a:pt x="1168" y="231"/>
                    </a:cubicBezTo>
                    <a:cubicBezTo>
                      <a:pt x="1164" y="220"/>
                      <a:pt x="1158" y="209"/>
                      <a:pt x="1153" y="202"/>
                    </a:cubicBezTo>
                    <a:cubicBezTo>
                      <a:pt x="1150" y="198"/>
                      <a:pt x="1150" y="198"/>
                      <a:pt x="1150" y="198"/>
                    </a:cubicBezTo>
                    <a:cubicBezTo>
                      <a:pt x="1155" y="206"/>
                      <a:pt x="1155" y="206"/>
                      <a:pt x="1155" y="206"/>
                    </a:cubicBezTo>
                    <a:cubicBezTo>
                      <a:pt x="1159" y="211"/>
                      <a:pt x="1162" y="221"/>
                      <a:pt x="1165" y="233"/>
                    </a:cubicBezTo>
                    <a:cubicBezTo>
                      <a:pt x="1167" y="239"/>
                      <a:pt x="1168" y="245"/>
                      <a:pt x="1170" y="251"/>
                    </a:cubicBezTo>
                    <a:cubicBezTo>
                      <a:pt x="1170" y="257"/>
                      <a:pt x="1171" y="265"/>
                      <a:pt x="1171" y="272"/>
                    </a:cubicBezTo>
                    <a:cubicBezTo>
                      <a:pt x="1169" y="259"/>
                      <a:pt x="1165" y="244"/>
                      <a:pt x="1163" y="234"/>
                    </a:cubicBezTo>
                    <a:cubicBezTo>
                      <a:pt x="1163" y="233"/>
                      <a:pt x="1163" y="233"/>
                      <a:pt x="1163" y="233"/>
                    </a:cubicBezTo>
                    <a:cubicBezTo>
                      <a:pt x="1162" y="229"/>
                      <a:pt x="1162" y="229"/>
                      <a:pt x="1162" y="229"/>
                    </a:cubicBezTo>
                    <a:cubicBezTo>
                      <a:pt x="1163" y="234"/>
                      <a:pt x="1163" y="234"/>
                      <a:pt x="1163" y="234"/>
                    </a:cubicBezTo>
                    <a:cubicBezTo>
                      <a:pt x="1164" y="236"/>
                      <a:pt x="1164" y="236"/>
                      <a:pt x="1164" y="236"/>
                    </a:cubicBezTo>
                    <a:cubicBezTo>
                      <a:pt x="1164" y="241"/>
                      <a:pt x="1165" y="250"/>
                      <a:pt x="1166" y="260"/>
                    </a:cubicBezTo>
                    <a:cubicBezTo>
                      <a:pt x="1165" y="255"/>
                      <a:pt x="1164" y="251"/>
                      <a:pt x="1163" y="248"/>
                    </a:cubicBezTo>
                    <a:cubicBezTo>
                      <a:pt x="1162" y="245"/>
                      <a:pt x="1162" y="245"/>
                      <a:pt x="1162" y="245"/>
                    </a:cubicBezTo>
                    <a:cubicBezTo>
                      <a:pt x="1163" y="251"/>
                      <a:pt x="1163" y="251"/>
                      <a:pt x="1163" y="251"/>
                    </a:cubicBezTo>
                    <a:cubicBezTo>
                      <a:pt x="1165" y="257"/>
                      <a:pt x="1165" y="273"/>
                      <a:pt x="1166" y="285"/>
                    </a:cubicBezTo>
                    <a:cubicBezTo>
                      <a:pt x="1165" y="285"/>
                      <a:pt x="1165" y="285"/>
                      <a:pt x="1165" y="285"/>
                    </a:cubicBezTo>
                    <a:cubicBezTo>
                      <a:pt x="1164" y="275"/>
                      <a:pt x="1160" y="263"/>
                      <a:pt x="1158" y="256"/>
                    </a:cubicBezTo>
                    <a:cubicBezTo>
                      <a:pt x="1157" y="253"/>
                      <a:pt x="1157" y="253"/>
                      <a:pt x="1157" y="253"/>
                    </a:cubicBezTo>
                    <a:cubicBezTo>
                      <a:pt x="1158" y="258"/>
                      <a:pt x="1158" y="258"/>
                      <a:pt x="1158" y="258"/>
                    </a:cubicBezTo>
                    <a:cubicBezTo>
                      <a:pt x="1160" y="263"/>
                      <a:pt x="1160" y="273"/>
                      <a:pt x="1162" y="283"/>
                    </a:cubicBezTo>
                    <a:cubicBezTo>
                      <a:pt x="1160" y="274"/>
                      <a:pt x="1158" y="265"/>
                      <a:pt x="1157" y="258"/>
                    </a:cubicBezTo>
                    <a:cubicBezTo>
                      <a:pt x="1157" y="255"/>
                      <a:pt x="1157" y="255"/>
                      <a:pt x="1157" y="255"/>
                    </a:cubicBezTo>
                    <a:cubicBezTo>
                      <a:pt x="1157" y="261"/>
                      <a:pt x="1157" y="261"/>
                      <a:pt x="1157" y="261"/>
                    </a:cubicBezTo>
                    <a:cubicBezTo>
                      <a:pt x="1157" y="262"/>
                      <a:pt x="1157" y="264"/>
                      <a:pt x="1157" y="266"/>
                    </a:cubicBezTo>
                    <a:cubicBezTo>
                      <a:pt x="1156" y="258"/>
                      <a:pt x="1154" y="251"/>
                      <a:pt x="1153" y="245"/>
                    </a:cubicBezTo>
                    <a:cubicBezTo>
                      <a:pt x="1152" y="241"/>
                      <a:pt x="1152" y="241"/>
                      <a:pt x="1152" y="241"/>
                    </a:cubicBezTo>
                    <a:cubicBezTo>
                      <a:pt x="1153" y="248"/>
                      <a:pt x="1153" y="248"/>
                      <a:pt x="1153" y="248"/>
                    </a:cubicBezTo>
                    <a:cubicBezTo>
                      <a:pt x="1154" y="253"/>
                      <a:pt x="1155" y="264"/>
                      <a:pt x="1155" y="275"/>
                    </a:cubicBezTo>
                    <a:cubicBezTo>
                      <a:pt x="1154" y="270"/>
                      <a:pt x="1152" y="264"/>
                      <a:pt x="1150" y="260"/>
                    </a:cubicBezTo>
                    <a:cubicBezTo>
                      <a:pt x="1149" y="258"/>
                      <a:pt x="1149" y="258"/>
                      <a:pt x="1149" y="258"/>
                    </a:cubicBezTo>
                    <a:cubicBezTo>
                      <a:pt x="1151" y="262"/>
                      <a:pt x="1151" y="262"/>
                      <a:pt x="1151" y="262"/>
                    </a:cubicBezTo>
                    <a:cubicBezTo>
                      <a:pt x="1153" y="267"/>
                      <a:pt x="1153" y="280"/>
                      <a:pt x="1154" y="289"/>
                    </a:cubicBezTo>
                    <a:cubicBezTo>
                      <a:pt x="1154" y="288"/>
                      <a:pt x="1154" y="288"/>
                      <a:pt x="1153" y="287"/>
                    </a:cubicBezTo>
                    <a:cubicBezTo>
                      <a:pt x="1151" y="272"/>
                      <a:pt x="1147" y="256"/>
                      <a:pt x="1141" y="242"/>
                    </a:cubicBezTo>
                    <a:cubicBezTo>
                      <a:pt x="1138" y="237"/>
                      <a:pt x="1136" y="232"/>
                      <a:pt x="1133" y="227"/>
                    </a:cubicBezTo>
                    <a:cubicBezTo>
                      <a:pt x="1132" y="226"/>
                      <a:pt x="1132" y="225"/>
                      <a:pt x="1131" y="224"/>
                    </a:cubicBezTo>
                    <a:cubicBezTo>
                      <a:pt x="1128" y="218"/>
                      <a:pt x="1128" y="218"/>
                      <a:pt x="1128" y="218"/>
                    </a:cubicBezTo>
                    <a:cubicBezTo>
                      <a:pt x="1133" y="228"/>
                      <a:pt x="1133" y="228"/>
                      <a:pt x="1133" y="228"/>
                    </a:cubicBezTo>
                    <a:cubicBezTo>
                      <a:pt x="1133" y="228"/>
                      <a:pt x="1133" y="228"/>
                      <a:pt x="1133" y="228"/>
                    </a:cubicBezTo>
                    <a:cubicBezTo>
                      <a:pt x="1135" y="231"/>
                      <a:pt x="1137" y="236"/>
                      <a:pt x="1139" y="243"/>
                    </a:cubicBezTo>
                    <a:cubicBezTo>
                      <a:pt x="1144" y="258"/>
                      <a:pt x="1147" y="280"/>
                      <a:pt x="1150" y="295"/>
                    </a:cubicBezTo>
                    <a:cubicBezTo>
                      <a:pt x="1149" y="296"/>
                      <a:pt x="1148" y="297"/>
                      <a:pt x="1148" y="297"/>
                    </a:cubicBezTo>
                    <a:cubicBezTo>
                      <a:pt x="1147" y="289"/>
                      <a:pt x="1145" y="280"/>
                      <a:pt x="1144" y="274"/>
                    </a:cubicBezTo>
                    <a:cubicBezTo>
                      <a:pt x="1143" y="271"/>
                      <a:pt x="1143" y="271"/>
                      <a:pt x="1143" y="271"/>
                    </a:cubicBezTo>
                    <a:cubicBezTo>
                      <a:pt x="1144" y="276"/>
                      <a:pt x="1144" y="276"/>
                      <a:pt x="1144" y="276"/>
                    </a:cubicBezTo>
                    <a:cubicBezTo>
                      <a:pt x="1145" y="279"/>
                      <a:pt x="1145" y="285"/>
                      <a:pt x="1145" y="292"/>
                    </a:cubicBezTo>
                    <a:cubicBezTo>
                      <a:pt x="1143" y="281"/>
                      <a:pt x="1140" y="270"/>
                      <a:pt x="1139" y="262"/>
                    </a:cubicBezTo>
                    <a:cubicBezTo>
                      <a:pt x="1138" y="258"/>
                      <a:pt x="1138" y="258"/>
                      <a:pt x="1138" y="258"/>
                    </a:cubicBezTo>
                    <a:cubicBezTo>
                      <a:pt x="1139" y="265"/>
                      <a:pt x="1139" y="265"/>
                      <a:pt x="1139" y="265"/>
                    </a:cubicBezTo>
                    <a:cubicBezTo>
                      <a:pt x="1140" y="269"/>
                      <a:pt x="1140" y="279"/>
                      <a:pt x="1141" y="289"/>
                    </a:cubicBezTo>
                    <a:cubicBezTo>
                      <a:pt x="1139" y="279"/>
                      <a:pt x="1137" y="268"/>
                      <a:pt x="1134" y="261"/>
                    </a:cubicBezTo>
                    <a:cubicBezTo>
                      <a:pt x="1132" y="258"/>
                      <a:pt x="1132" y="258"/>
                      <a:pt x="1132" y="258"/>
                    </a:cubicBezTo>
                    <a:cubicBezTo>
                      <a:pt x="1134" y="264"/>
                      <a:pt x="1134" y="264"/>
                      <a:pt x="1134" y="264"/>
                    </a:cubicBezTo>
                    <a:cubicBezTo>
                      <a:pt x="1136" y="268"/>
                      <a:pt x="1137" y="279"/>
                      <a:pt x="1138" y="289"/>
                    </a:cubicBezTo>
                    <a:cubicBezTo>
                      <a:pt x="1136" y="280"/>
                      <a:pt x="1133" y="271"/>
                      <a:pt x="1131" y="264"/>
                    </a:cubicBezTo>
                    <a:cubicBezTo>
                      <a:pt x="1130" y="261"/>
                      <a:pt x="1130" y="261"/>
                      <a:pt x="1130" y="261"/>
                    </a:cubicBezTo>
                    <a:cubicBezTo>
                      <a:pt x="1131" y="267"/>
                      <a:pt x="1131" y="267"/>
                      <a:pt x="1131" y="267"/>
                    </a:cubicBezTo>
                    <a:cubicBezTo>
                      <a:pt x="1133" y="272"/>
                      <a:pt x="1134" y="284"/>
                      <a:pt x="1136" y="295"/>
                    </a:cubicBezTo>
                    <a:cubicBezTo>
                      <a:pt x="1132" y="280"/>
                      <a:pt x="1126" y="264"/>
                      <a:pt x="1120" y="252"/>
                    </a:cubicBezTo>
                    <a:cubicBezTo>
                      <a:pt x="1118" y="248"/>
                      <a:pt x="1116" y="244"/>
                      <a:pt x="1114" y="241"/>
                    </a:cubicBezTo>
                    <a:cubicBezTo>
                      <a:pt x="1114" y="241"/>
                      <a:pt x="1114" y="241"/>
                      <a:pt x="1114" y="241"/>
                    </a:cubicBezTo>
                    <a:cubicBezTo>
                      <a:pt x="1111" y="236"/>
                      <a:pt x="1111" y="236"/>
                      <a:pt x="1111" y="236"/>
                    </a:cubicBezTo>
                    <a:cubicBezTo>
                      <a:pt x="1116" y="230"/>
                      <a:pt x="1122" y="223"/>
                      <a:pt x="1126" y="216"/>
                    </a:cubicBezTo>
                    <a:cubicBezTo>
                      <a:pt x="1137" y="203"/>
                      <a:pt x="1146" y="189"/>
                      <a:pt x="1154" y="175"/>
                    </a:cubicBezTo>
                    <a:cubicBezTo>
                      <a:pt x="1155" y="174"/>
                      <a:pt x="1156" y="172"/>
                      <a:pt x="1157" y="171"/>
                    </a:cubicBezTo>
                    <a:cubicBezTo>
                      <a:pt x="1166" y="155"/>
                      <a:pt x="1175" y="140"/>
                      <a:pt x="1182" y="124"/>
                    </a:cubicBezTo>
                    <a:cubicBezTo>
                      <a:pt x="1178" y="124"/>
                      <a:pt x="1173" y="124"/>
                      <a:pt x="1169" y="124"/>
                    </a:cubicBezTo>
                    <a:cubicBezTo>
                      <a:pt x="1167" y="127"/>
                      <a:pt x="1166" y="129"/>
                      <a:pt x="1165" y="131"/>
                    </a:cubicBezTo>
                    <a:cubicBezTo>
                      <a:pt x="1152" y="157"/>
                      <a:pt x="1135" y="183"/>
                      <a:pt x="1116" y="208"/>
                    </a:cubicBezTo>
                    <a:cubicBezTo>
                      <a:pt x="1113" y="212"/>
                      <a:pt x="1111" y="216"/>
                      <a:pt x="1108" y="219"/>
                    </a:cubicBezTo>
                    <a:cubicBezTo>
                      <a:pt x="1069" y="273"/>
                      <a:pt x="1024" y="317"/>
                      <a:pt x="982" y="353"/>
                    </a:cubicBezTo>
                    <a:cubicBezTo>
                      <a:pt x="987" y="353"/>
                      <a:pt x="991" y="354"/>
                      <a:pt x="995" y="354"/>
                    </a:cubicBezTo>
                    <a:cubicBezTo>
                      <a:pt x="998" y="352"/>
                      <a:pt x="1001" y="350"/>
                      <a:pt x="1004" y="348"/>
                    </a:cubicBezTo>
                    <a:cubicBezTo>
                      <a:pt x="1005" y="350"/>
                      <a:pt x="1006" y="353"/>
                      <a:pt x="1008" y="356"/>
                    </a:cubicBezTo>
                    <a:cubicBezTo>
                      <a:pt x="1009" y="357"/>
                      <a:pt x="1011" y="357"/>
                      <a:pt x="1012" y="357"/>
                    </a:cubicBezTo>
                    <a:cubicBezTo>
                      <a:pt x="1010" y="353"/>
                      <a:pt x="1008" y="350"/>
                      <a:pt x="1005" y="347"/>
                    </a:cubicBezTo>
                    <a:cubicBezTo>
                      <a:pt x="1009" y="343"/>
                      <a:pt x="1013" y="340"/>
                      <a:pt x="1017" y="337"/>
                    </a:cubicBezTo>
                    <a:cubicBezTo>
                      <a:pt x="1019" y="341"/>
                      <a:pt x="1023" y="348"/>
                      <a:pt x="1026" y="355"/>
                    </a:cubicBezTo>
                    <a:cubicBezTo>
                      <a:pt x="1026" y="356"/>
                      <a:pt x="1026" y="357"/>
                      <a:pt x="1027" y="358"/>
                    </a:cubicBezTo>
                    <a:cubicBezTo>
                      <a:pt x="1025" y="352"/>
                      <a:pt x="1021" y="347"/>
                      <a:pt x="1019" y="343"/>
                    </a:cubicBezTo>
                    <a:cubicBezTo>
                      <a:pt x="1018" y="341"/>
                      <a:pt x="1018" y="341"/>
                      <a:pt x="1018" y="341"/>
                    </a:cubicBezTo>
                    <a:cubicBezTo>
                      <a:pt x="1019" y="344"/>
                      <a:pt x="1019" y="344"/>
                      <a:pt x="1019" y="344"/>
                    </a:cubicBezTo>
                    <a:cubicBezTo>
                      <a:pt x="1020" y="346"/>
                      <a:pt x="1021" y="351"/>
                      <a:pt x="1022" y="356"/>
                    </a:cubicBezTo>
                    <a:cubicBezTo>
                      <a:pt x="1022" y="355"/>
                      <a:pt x="1022" y="355"/>
                      <a:pt x="1022" y="355"/>
                    </a:cubicBezTo>
                    <a:cubicBezTo>
                      <a:pt x="1023" y="358"/>
                      <a:pt x="1023" y="358"/>
                      <a:pt x="1023" y="358"/>
                    </a:cubicBezTo>
                    <a:cubicBezTo>
                      <a:pt x="1023" y="359"/>
                      <a:pt x="1023" y="359"/>
                      <a:pt x="1023" y="359"/>
                    </a:cubicBezTo>
                    <a:cubicBezTo>
                      <a:pt x="1027" y="359"/>
                      <a:pt x="1030" y="360"/>
                      <a:pt x="1034" y="360"/>
                    </a:cubicBezTo>
                    <a:cubicBezTo>
                      <a:pt x="1034" y="360"/>
                      <a:pt x="1034" y="360"/>
                      <a:pt x="1034" y="360"/>
                    </a:cubicBezTo>
                    <a:cubicBezTo>
                      <a:pt x="1029" y="352"/>
                      <a:pt x="1023" y="343"/>
                      <a:pt x="1017" y="336"/>
                    </a:cubicBezTo>
                    <a:cubicBezTo>
                      <a:pt x="1028" y="327"/>
                      <a:pt x="1039" y="316"/>
                      <a:pt x="1050" y="305"/>
                    </a:cubicBezTo>
                    <a:cubicBezTo>
                      <a:pt x="1053" y="312"/>
                      <a:pt x="1053" y="312"/>
                      <a:pt x="1053" y="312"/>
                    </a:cubicBezTo>
                    <a:cubicBezTo>
                      <a:pt x="1055" y="316"/>
                      <a:pt x="1058" y="324"/>
                      <a:pt x="1061" y="332"/>
                    </a:cubicBezTo>
                    <a:cubicBezTo>
                      <a:pt x="1061" y="333"/>
                      <a:pt x="1061" y="335"/>
                      <a:pt x="1062" y="336"/>
                    </a:cubicBezTo>
                    <a:cubicBezTo>
                      <a:pt x="1063" y="340"/>
                      <a:pt x="1064" y="346"/>
                      <a:pt x="1065" y="349"/>
                    </a:cubicBezTo>
                    <a:cubicBezTo>
                      <a:pt x="1064" y="350"/>
                      <a:pt x="1063" y="350"/>
                      <a:pt x="1063" y="351"/>
                    </a:cubicBezTo>
                    <a:cubicBezTo>
                      <a:pt x="1061" y="346"/>
                      <a:pt x="1060" y="340"/>
                      <a:pt x="1058" y="335"/>
                    </a:cubicBezTo>
                    <a:cubicBezTo>
                      <a:pt x="1056" y="330"/>
                      <a:pt x="1055" y="325"/>
                      <a:pt x="1054" y="321"/>
                    </a:cubicBezTo>
                    <a:cubicBezTo>
                      <a:pt x="1053" y="318"/>
                      <a:pt x="1053" y="318"/>
                      <a:pt x="1053" y="318"/>
                    </a:cubicBezTo>
                    <a:cubicBezTo>
                      <a:pt x="1054" y="324"/>
                      <a:pt x="1054" y="324"/>
                      <a:pt x="1054" y="324"/>
                    </a:cubicBezTo>
                    <a:cubicBezTo>
                      <a:pt x="1054" y="326"/>
                      <a:pt x="1055" y="331"/>
                      <a:pt x="1056" y="337"/>
                    </a:cubicBezTo>
                    <a:cubicBezTo>
                      <a:pt x="1057" y="339"/>
                      <a:pt x="1057" y="340"/>
                      <a:pt x="1057" y="342"/>
                    </a:cubicBezTo>
                    <a:cubicBezTo>
                      <a:pt x="1057" y="341"/>
                      <a:pt x="1056" y="339"/>
                      <a:pt x="1056" y="338"/>
                    </a:cubicBezTo>
                    <a:cubicBezTo>
                      <a:pt x="1055" y="335"/>
                      <a:pt x="1054" y="332"/>
                      <a:pt x="1053" y="329"/>
                    </a:cubicBezTo>
                    <a:cubicBezTo>
                      <a:pt x="1052" y="327"/>
                      <a:pt x="1052" y="327"/>
                      <a:pt x="1052" y="327"/>
                    </a:cubicBezTo>
                    <a:cubicBezTo>
                      <a:pt x="1053" y="331"/>
                      <a:pt x="1053" y="331"/>
                      <a:pt x="1053" y="331"/>
                    </a:cubicBezTo>
                    <a:cubicBezTo>
                      <a:pt x="1053" y="333"/>
                      <a:pt x="1054" y="336"/>
                      <a:pt x="1054" y="339"/>
                    </a:cubicBezTo>
                    <a:cubicBezTo>
                      <a:pt x="1055" y="344"/>
                      <a:pt x="1055" y="350"/>
                      <a:pt x="1056" y="354"/>
                    </a:cubicBezTo>
                    <a:cubicBezTo>
                      <a:pt x="1056" y="355"/>
                      <a:pt x="1055" y="355"/>
                      <a:pt x="1054" y="356"/>
                    </a:cubicBezTo>
                    <a:cubicBezTo>
                      <a:pt x="1053" y="354"/>
                      <a:pt x="1052" y="352"/>
                      <a:pt x="1050" y="350"/>
                    </a:cubicBezTo>
                    <a:cubicBezTo>
                      <a:pt x="1050" y="349"/>
                      <a:pt x="1049" y="347"/>
                      <a:pt x="1048" y="346"/>
                    </a:cubicBezTo>
                    <a:cubicBezTo>
                      <a:pt x="1047" y="341"/>
                      <a:pt x="1045" y="337"/>
                      <a:pt x="1044" y="334"/>
                    </a:cubicBezTo>
                    <a:cubicBezTo>
                      <a:pt x="1043" y="332"/>
                      <a:pt x="1043" y="332"/>
                      <a:pt x="1043" y="332"/>
                    </a:cubicBezTo>
                    <a:cubicBezTo>
                      <a:pt x="1044" y="335"/>
                      <a:pt x="1044" y="335"/>
                      <a:pt x="1044" y="335"/>
                    </a:cubicBezTo>
                    <a:cubicBezTo>
                      <a:pt x="1044" y="337"/>
                      <a:pt x="1045" y="340"/>
                      <a:pt x="1045" y="344"/>
                    </a:cubicBezTo>
                    <a:cubicBezTo>
                      <a:pt x="1042" y="339"/>
                      <a:pt x="1038" y="335"/>
                      <a:pt x="1036" y="331"/>
                    </a:cubicBezTo>
                    <a:cubicBezTo>
                      <a:pt x="1034" y="328"/>
                      <a:pt x="1034" y="328"/>
                      <a:pt x="1034" y="328"/>
                    </a:cubicBezTo>
                    <a:cubicBezTo>
                      <a:pt x="1037" y="333"/>
                      <a:pt x="1037" y="333"/>
                      <a:pt x="1037" y="333"/>
                    </a:cubicBezTo>
                    <a:cubicBezTo>
                      <a:pt x="1038" y="336"/>
                      <a:pt x="1042" y="342"/>
                      <a:pt x="1045" y="349"/>
                    </a:cubicBezTo>
                    <a:cubicBezTo>
                      <a:pt x="1046" y="351"/>
                      <a:pt x="1047" y="352"/>
                      <a:pt x="1048" y="354"/>
                    </a:cubicBezTo>
                    <a:cubicBezTo>
                      <a:pt x="1048" y="356"/>
                      <a:pt x="1049" y="357"/>
                      <a:pt x="1049" y="359"/>
                    </a:cubicBezTo>
                    <a:cubicBezTo>
                      <a:pt x="1048" y="359"/>
                      <a:pt x="1048" y="360"/>
                      <a:pt x="1047" y="360"/>
                    </a:cubicBezTo>
                    <a:cubicBezTo>
                      <a:pt x="1046" y="357"/>
                      <a:pt x="1045" y="354"/>
                      <a:pt x="1043" y="351"/>
                    </a:cubicBezTo>
                    <a:cubicBezTo>
                      <a:pt x="1041" y="346"/>
                      <a:pt x="1038" y="342"/>
                      <a:pt x="1037" y="338"/>
                    </a:cubicBezTo>
                    <a:cubicBezTo>
                      <a:pt x="1036" y="336"/>
                      <a:pt x="1036" y="336"/>
                      <a:pt x="1036" y="336"/>
                    </a:cubicBezTo>
                    <a:cubicBezTo>
                      <a:pt x="1037" y="340"/>
                      <a:pt x="1037" y="340"/>
                      <a:pt x="1037" y="340"/>
                    </a:cubicBezTo>
                    <a:cubicBezTo>
                      <a:pt x="1038" y="342"/>
                      <a:pt x="1039" y="348"/>
                      <a:pt x="1041" y="353"/>
                    </a:cubicBezTo>
                    <a:cubicBezTo>
                      <a:pt x="1042" y="356"/>
                      <a:pt x="1043" y="359"/>
                      <a:pt x="1044" y="362"/>
                    </a:cubicBezTo>
                    <a:cubicBezTo>
                      <a:pt x="1045" y="362"/>
                      <a:pt x="1046" y="362"/>
                      <a:pt x="1048" y="362"/>
                    </a:cubicBezTo>
                    <a:cubicBezTo>
                      <a:pt x="1048" y="362"/>
                      <a:pt x="1048" y="362"/>
                      <a:pt x="1048" y="362"/>
                    </a:cubicBezTo>
                    <a:cubicBezTo>
                      <a:pt x="1050" y="361"/>
                      <a:pt x="1050" y="361"/>
                      <a:pt x="1050" y="361"/>
                    </a:cubicBezTo>
                    <a:cubicBezTo>
                      <a:pt x="1051" y="362"/>
                      <a:pt x="1051" y="362"/>
                      <a:pt x="1052" y="363"/>
                    </a:cubicBezTo>
                    <a:cubicBezTo>
                      <a:pt x="1052" y="362"/>
                      <a:pt x="1052" y="362"/>
                      <a:pt x="1052" y="362"/>
                    </a:cubicBezTo>
                    <a:cubicBezTo>
                      <a:pt x="1052" y="362"/>
                      <a:pt x="1053" y="363"/>
                      <a:pt x="1053" y="363"/>
                    </a:cubicBezTo>
                    <a:cubicBezTo>
                      <a:pt x="1062" y="364"/>
                      <a:pt x="1072" y="366"/>
                      <a:pt x="1081" y="367"/>
                    </a:cubicBezTo>
                    <a:cubicBezTo>
                      <a:pt x="1166" y="323"/>
                      <a:pt x="1224" y="258"/>
                      <a:pt x="1262" y="200"/>
                    </a:cubicBezTo>
                    <a:cubicBezTo>
                      <a:pt x="1274" y="198"/>
                      <a:pt x="1288" y="192"/>
                      <a:pt x="1300" y="182"/>
                    </a:cubicBezTo>
                    <a:cubicBezTo>
                      <a:pt x="1300" y="181"/>
                      <a:pt x="1301" y="181"/>
                      <a:pt x="1301" y="181"/>
                    </a:cubicBezTo>
                    <a:cubicBezTo>
                      <a:pt x="1320" y="172"/>
                      <a:pt x="1326" y="153"/>
                      <a:pt x="1326" y="148"/>
                    </a:cubicBezTo>
                    <a:cubicBezTo>
                      <a:pt x="1328" y="140"/>
                      <a:pt x="1328" y="131"/>
                      <a:pt x="1327" y="121"/>
                    </a:cubicBezTo>
                    <a:moveTo>
                      <a:pt x="850" y="92"/>
                    </a:moveTo>
                    <a:cubicBezTo>
                      <a:pt x="849" y="92"/>
                      <a:pt x="849" y="92"/>
                      <a:pt x="849" y="92"/>
                    </a:cubicBezTo>
                    <a:cubicBezTo>
                      <a:pt x="849" y="95"/>
                      <a:pt x="847" y="101"/>
                      <a:pt x="845" y="111"/>
                    </a:cubicBezTo>
                    <a:cubicBezTo>
                      <a:pt x="846" y="110"/>
                      <a:pt x="846" y="110"/>
                      <a:pt x="847" y="110"/>
                    </a:cubicBezTo>
                    <a:cubicBezTo>
                      <a:pt x="848" y="100"/>
                      <a:pt x="849" y="95"/>
                      <a:pt x="850" y="92"/>
                    </a:cubicBezTo>
                    <a:moveTo>
                      <a:pt x="1421" y="26"/>
                    </a:moveTo>
                    <a:cubicBezTo>
                      <a:pt x="1419" y="27"/>
                      <a:pt x="1419" y="27"/>
                      <a:pt x="1419" y="27"/>
                    </a:cubicBezTo>
                    <a:cubicBezTo>
                      <a:pt x="1418" y="29"/>
                      <a:pt x="1417" y="31"/>
                      <a:pt x="1416" y="33"/>
                    </a:cubicBezTo>
                    <a:cubicBezTo>
                      <a:pt x="1425" y="30"/>
                      <a:pt x="1425" y="30"/>
                      <a:pt x="1425" y="30"/>
                    </a:cubicBezTo>
                    <a:cubicBezTo>
                      <a:pt x="1419" y="29"/>
                      <a:pt x="1419" y="29"/>
                      <a:pt x="1419" y="29"/>
                    </a:cubicBezTo>
                    <a:cubicBezTo>
                      <a:pt x="1420" y="28"/>
                      <a:pt x="1420" y="27"/>
                      <a:pt x="1421" y="26"/>
                    </a:cubicBezTo>
                    <a:moveTo>
                      <a:pt x="1434" y="0"/>
                    </a:moveTo>
                    <a:cubicBezTo>
                      <a:pt x="1434" y="0"/>
                      <a:pt x="1430" y="8"/>
                      <a:pt x="1423" y="20"/>
                    </a:cubicBezTo>
                    <a:cubicBezTo>
                      <a:pt x="1424" y="20"/>
                      <a:pt x="1424" y="20"/>
                      <a:pt x="1424" y="20"/>
                    </a:cubicBezTo>
                    <a:cubicBezTo>
                      <a:pt x="1432" y="6"/>
                      <a:pt x="1435" y="0"/>
                      <a:pt x="1434" y="0"/>
                    </a:cubicBezTo>
                  </a:path>
                </a:pathLst>
              </a:custGeom>
              <a:solidFill>
                <a:srgbClr val="0E0602"/>
              </a:solidFill>
              <a:ln>
                <a:noFill/>
              </a:ln>
            </p:spPr>
            <p:txBody>
              <a:bodyPr vert="horz" wrap="square" lIns="91440" tIns="45720" rIns="91440" bIns="45720" numCol="1" anchor="t" anchorCtr="0" compatLnSpc="1"/>
              <a:lstStyle/>
              <a:p>
                <a:endParaRPr lang="zh-CN" altLang="en-US"/>
              </a:p>
            </p:txBody>
          </p:sp>
          <p:sp>
            <p:nvSpPr>
              <p:cNvPr id="1638" name="Freeform 1726"/>
              <p:cNvSpPr>
                <a:spLocks noEditPoints="1"/>
              </p:cNvSpPr>
              <p:nvPr/>
            </p:nvSpPr>
            <p:spPr bwMode="auto">
              <a:xfrm>
                <a:off x="2254" y="3356"/>
                <a:ext cx="1463" cy="142"/>
              </a:xfrm>
              <a:custGeom>
                <a:avLst/>
                <a:gdLst>
                  <a:gd name="T0" fmla="*/ 1126 w 1763"/>
                  <a:gd name="T1" fmla="*/ 137 h 171"/>
                  <a:gd name="T2" fmla="*/ 579 w 1763"/>
                  <a:gd name="T3" fmla="*/ 119 h 171"/>
                  <a:gd name="T4" fmla="*/ 641 w 1763"/>
                  <a:gd name="T5" fmla="*/ 141 h 171"/>
                  <a:gd name="T6" fmla="*/ 720 w 1763"/>
                  <a:gd name="T7" fmla="*/ 70 h 171"/>
                  <a:gd name="T8" fmla="*/ 1322 w 1763"/>
                  <a:gd name="T9" fmla="*/ 142 h 171"/>
                  <a:gd name="T10" fmla="*/ 77 w 1763"/>
                  <a:gd name="T11" fmla="*/ 126 h 171"/>
                  <a:gd name="T12" fmla="*/ 208 w 1763"/>
                  <a:gd name="T13" fmla="*/ 124 h 171"/>
                  <a:gd name="T14" fmla="*/ 54 w 1763"/>
                  <a:gd name="T15" fmla="*/ 130 h 171"/>
                  <a:gd name="T16" fmla="*/ 91 w 1763"/>
                  <a:gd name="T17" fmla="*/ 111 h 171"/>
                  <a:gd name="T18" fmla="*/ 192 w 1763"/>
                  <a:gd name="T19" fmla="*/ 100 h 171"/>
                  <a:gd name="T20" fmla="*/ 414 w 1763"/>
                  <a:gd name="T21" fmla="*/ 109 h 171"/>
                  <a:gd name="T22" fmla="*/ 360 w 1763"/>
                  <a:gd name="T23" fmla="*/ 115 h 171"/>
                  <a:gd name="T24" fmla="*/ 357 w 1763"/>
                  <a:gd name="T25" fmla="*/ 102 h 171"/>
                  <a:gd name="T26" fmla="*/ 485 w 1763"/>
                  <a:gd name="T27" fmla="*/ 100 h 171"/>
                  <a:gd name="T28" fmla="*/ 530 w 1763"/>
                  <a:gd name="T29" fmla="*/ 86 h 171"/>
                  <a:gd name="T30" fmla="*/ 566 w 1763"/>
                  <a:gd name="T31" fmla="*/ 88 h 171"/>
                  <a:gd name="T32" fmla="*/ 567 w 1763"/>
                  <a:gd name="T33" fmla="*/ 83 h 171"/>
                  <a:gd name="T34" fmla="*/ 391 w 1763"/>
                  <a:gd name="T35" fmla="*/ 84 h 171"/>
                  <a:gd name="T36" fmla="*/ 413 w 1763"/>
                  <a:gd name="T37" fmla="*/ 74 h 171"/>
                  <a:gd name="T38" fmla="*/ 529 w 1763"/>
                  <a:gd name="T39" fmla="*/ 83 h 171"/>
                  <a:gd name="T40" fmla="*/ 63 w 1763"/>
                  <a:gd name="T41" fmla="*/ 74 h 171"/>
                  <a:gd name="T42" fmla="*/ 558 w 1763"/>
                  <a:gd name="T43" fmla="*/ 80 h 171"/>
                  <a:gd name="T44" fmla="*/ 95 w 1763"/>
                  <a:gd name="T45" fmla="*/ 83 h 171"/>
                  <a:gd name="T46" fmla="*/ 1309 w 1763"/>
                  <a:gd name="T47" fmla="*/ 72 h 171"/>
                  <a:gd name="T48" fmla="*/ 1122 w 1763"/>
                  <a:gd name="T49" fmla="*/ 59 h 171"/>
                  <a:gd name="T50" fmla="*/ 1150 w 1763"/>
                  <a:gd name="T51" fmla="*/ 57 h 171"/>
                  <a:gd name="T52" fmla="*/ 307 w 1763"/>
                  <a:gd name="T53" fmla="*/ 52 h 171"/>
                  <a:gd name="T54" fmla="*/ 314 w 1763"/>
                  <a:gd name="T55" fmla="*/ 61 h 171"/>
                  <a:gd name="T56" fmla="*/ 881 w 1763"/>
                  <a:gd name="T57" fmla="*/ 81 h 171"/>
                  <a:gd name="T58" fmla="*/ 478 w 1763"/>
                  <a:gd name="T59" fmla="*/ 40 h 171"/>
                  <a:gd name="T60" fmla="*/ 80 w 1763"/>
                  <a:gd name="T61" fmla="*/ 60 h 171"/>
                  <a:gd name="T62" fmla="*/ 774 w 1763"/>
                  <a:gd name="T63" fmla="*/ 40 h 171"/>
                  <a:gd name="T64" fmla="*/ 941 w 1763"/>
                  <a:gd name="T65" fmla="*/ 36 h 171"/>
                  <a:gd name="T66" fmla="*/ 86 w 1763"/>
                  <a:gd name="T67" fmla="*/ 58 h 171"/>
                  <a:gd name="T68" fmla="*/ 249 w 1763"/>
                  <a:gd name="T69" fmla="*/ 34 h 171"/>
                  <a:gd name="T70" fmla="*/ 399 w 1763"/>
                  <a:gd name="T71" fmla="*/ 36 h 171"/>
                  <a:gd name="T72" fmla="*/ 261 w 1763"/>
                  <a:gd name="T73" fmla="*/ 49 h 171"/>
                  <a:gd name="T74" fmla="*/ 152 w 1763"/>
                  <a:gd name="T75" fmla="*/ 33 h 171"/>
                  <a:gd name="T76" fmla="*/ 297 w 1763"/>
                  <a:gd name="T77" fmla="*/ 24 h 171"/>
                  <a:gd name="T78" fmla="*/ 178 w 1763"/>
                  <a:gd name="T79" fmla="*/ 29 h 171"/>
                  <a:gd name="T80" fmla="*/ 305 w 1763"/>
                  <a:gd name="T81" fmla="*/ 39 h 171"/>
                  <a:gd name="T82" fmla="*/ 194 w 1763"/>
                  <a:gd name="T83" fmla="*/ 18 h 171"/>
                  <a:gd name="T84" fmla="*/ 323 w 1763"/>
                  <a:gd name="T85" fmla="*/ 34 h 171"/>
                  <a:gd name="T86" fmla="*/ 475 w 1763"/>
                  <a:gd name="T87" fmla="*/ 19 h 171"/>
                  <a:gd name="T88" fmla="*/ 874 w 1763"/>
                  <a:gd name="T89" fmla="*/ 19 h 171"/>
                  <a:gd name="T90" fmla="*/ 908 w 1763"/>
                  <a:gd name="T91" fmla="*/ 11 h 171"/>
                  <a:gd name="T92" fmla="*/ 1025 w 1763"/>
                  <a:gd name="T93" fmla="*/ 4 h 171"/>
                  <a:gd name="T94" fmla="*/ 992 w 1763"/>
                  <a:gd name="T95" fmla="*/ 17 h 171"/>
                  <a:gd name="T96" fmla="*/ 844 w 1763"/>
                  <a:gd name="T97" fmla="*/ 57 h 171"/>
                  <a:gd name="T98" fmla="*/ 805 w 1763"/>
                  <a:gd name="T99" fmla="*/ 5 h 171"/>
                  <a:gd name="T100" fmla="*/ 591 w 1763"/>
                  <a:gd name="T101" fmla="*/ 5 h 171"/>
                  <a:gd name="T102" fmla="*/ 396 w 1763"/>
                  <a:gd name="T103" fmla="*/ 29 h 171"/>
                  <a:gd name="T104" fmla="*/ 335 w 1763"/>
                  <a:gd name="T105" fmla="*/ 11 h 171"/>
                  <a:gd name="T106" fmla="*/ 249 w 1763"/>
                  <a:gd name="T107" fmla="*/ 24 h 171"/>
                  <a:gd name="T108" fmla="*/ 227 w 1763"/>
                  <a:gd name="T109" fmla="*/ 36 h 171"/>
                  <a:gd name="T110" fmla="*/ 97 w 1763"/>
                  <a:gd name="T111" fmla="*/ 31 h 171"/>
                  <a:gd name="T112" fmla="*/ 37 w 1763"/>
                  <a:gd name="T113" fmla="*/ 63 h 171"/>
                  <a:gd name="T114" fmla="*/ 12 w 1763"/>
                  <a:gd name="T115" fmla="*/ 74 h 171"/>
                  <a:gd name="T116" fmla="*/ 214 w 1763"/>
                  <a:gd name="T117" fmla="*/ 98 h 171"/>
                  <a:gd name="T118" fmla="*/ 406 w 1763"/>
                  <a:gd name="T119" fmla="*/ 129 h 171"/>
                  <a:gd name="T120" fmla="*/ 736 w 1763"/>
                  <a:gd name="T121" fmla="*/ 54 h 171"/>
                  <a:gd name="T122" fmla="*/ 1255 w 1763"/>
                  <a:gd name="T123" fmla="*/ 135 h 171"/>
                  <a:gd name="T124" fmla="*/ 1475 w 1763"/>
                  <a:gd name="T125"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3" h="171">
                    <a:moveTo>
                      <a:pt x="110" y="145"/>
                    </a:moveTo>
                    <a:cubicBezTo>
                      <a:pt x="95" y="146"/>
                      <a:pt x="81" y="150"/>
                      <a:pt x="66" y="156"/>
                    </a:cubicBezTo>
                    <a:cubicBezTo>
                      <a:pt x="80" y="156"/>
                      <a:pt x="93" y="156"/>
                      <a:pt x="107" y="157"/>
                    </a:cubicBezTo>
                    <a:cubicBezTo>
                      <a:pt x="108" y="151"/>
                      <a:pt x="109" y="147"/>
                      <a:pt x="110" y="145"/>
                    </a:cubicBezTo>
                    <a:moveTo>
                      <a:pt x="130" y="143"/>
                    </a:moveTo>
                    <a:cubicBezTo>
                      <a:pt x="124" y="143"/>
                      <a:pt x="117" y="144"/>
                      <a:pt x="110" y="145"/>
                    </a:cubicBezTo>
                    <a:cubicBezTo>
                      <a:pt x="110" y="147"/>
                      <a:pt x="109" y="151"/>
                      <a:pt x="108" y="157"/>
                    </a:cubicBezTo>
                    <a:cubicBezTo>
                      <a:pt x="112" y="157"/>
                      <a:pt x="115" y="157"/>
                      <a:pt x="119" y="157"/>
                    </a:cubicBezTo>
                    <a:cubicBezTo>
                      <a:pt x="129" y="156"/>
                      <a:pt x="138" y="155"/>
                      <a:pt x="146" y="155"/>
                    </a:cubicBezTo>
                    <a:cubicBezTo>
                      <a:pt x="164" y="155"/>
                      <a:pt x="178" y="157"/>
                      <a:pt x="184" y="157"/>
                    </a:cubicBezTo>
                    <a:cubicBezTo>
                      <a:pt x="172" y="149"/>
                      <a:pt x="158" y="145"/>
                      <a:pt x="141" y="144"/>
                    </a:cubicBezTo>
                    <a:cubicBezTo>
                      <a:pt x="138" y="143"/>
                      <a:pt x="134" y="143"/>
                      <a:pt x="130" y="143"/>
                    </a:cubicBezTo>
                    <a:moveTo>
                      <a:pt x="278" y="137"/>
                    </a:moveTo>
                    <a:cubicBezTo>
                      <a:pt x="273" y="138"/>
                      <a:pt x="267" y="139"/>
                      <a:pt x="262" y="141"/>
                    </a:cubicBezTo>
                    <a:cubicBezTo>
                      <a:pt x="237" y="147"/>
                      <a:pt x="212" y="153"/>
                      <a:pt x="187" y="158"/>
                    </a:cubicBezTo>
                    <a:cubicBezTo>
                      <a:pt x="227" y="159"/>
                      <a:pt x="267" y="159"/>
                      <a:pt x="307" y="160"/>
                    </a:cubicBezTo>
                    <a:cubicBezTo>
                      <a:pt x="351" y="160"/>
                      <a:pt x="351" y="160"/>
                      <a:pt x="351" y="160"/>
                    </a:cubicBezTo>
                    <a:cubicBezTo>
                      <a:pt x="353" y="160"/>
                      <a:pt x="353" y="160"/>
                      <a:pt x="353" y="160"/>
                    </a:cubicBezTo>
                    <a:cubicBezTo>
                      <a:pt x="345" y="158"/>
                      <a:pt x="337" y="156"/>
                      <a:pt x="330" y="154"/>
                    </a:cubicBezTo>
                    <a:cubicBezTo>
                      <a:pt x="317" y="151"/>
                      <a:pt x="304" y="150"/>
                      <a:pt x="290" y="149"/>
                    </a:cubicBezTo>
                    <a:cubicBezTo>
                      <a:pt x="291" y="149"/>
                      <a:pt x="292" y="148"/>
                      <a:pt x="293" y="148"/>
                    </a:cubicBezTo>
                    <a:cubicBezTo>
                      <a:pt x="296" y="147"/>
                      <a:pt x="300" y="147"/>
                      <a:pt x="303" y="146"/>
                    </a:cubicBezTo>
                    <a:cubicBezTo>
                      <a:pt x="294" y="143"/>
                      <a:pt x="286" y="140"/>
                      <a:pt x="278" y="137"/>
                    </a:cubicBezTo>
                    <a:moveTo>
                      <a:pt x="1113" y="136"/>
                    </a:moveTo>
                    <a:cubicBezTo>
                      <a:pt x="1154" y="141"/>
                      <a:pt x="1195" y="145"/>
                      <a:pt x="1236" y="149"/>
                    </a:cubicBezTo>
                    <a:cubicBezTo>
                      <a:pt x="1216" y="146"/>
                      <a:pt x="1195" y="144"/>
                      <a:pt x="1175" y="142"/>
                    </a:cubicBezTo>
                    <a:cubicBezTo>
                      <a:pt x="1173" y="141"/>
                      <a:pt x="1171" y="141"/>
                      <a:pt x="1169" y="141"/>
                    </a:cubicBezTo>
                    <a:cubicBezTo>
                      <a:pt x="1154" y="139"/>
                      <a:pt x="1140" y="138"/>
                      <a:pt x="1126" y="137"/>
                    </a:cubicBezTo>
                    <a:cubicBezTo>
                      <a:pt x="1122" y="137"/>
                      <a:pt x="1118" y="136"/>
                      <a:pt x="1113" y="136"/>
                    </a:cubicBezTo>
                    <a:moveTo>
                      <a:pt x="125" y="127"/>
                    </a:moveTo>
                    <a:cubicBezTo>
                      <a:pt x="124" y="127"/>
                      <a:pt x="124" y="127"/>
                      <a:pt x="124" y="127"/>
                    </a:cubicBezTo>
                    <a:cubicBezTo>
                      <a:pt x="125" y="127"/>
                      <a:pt x="125" y="127"/>
                      <a:pt x="125" y="127"/>
                    </a:cubicBezTo>
                    <a:cubicBezTo>
                      <a:pt x="125" y="127"/>
                      <a:pt x="125" y="127"/>
                      <a:pt x="125" y="127"/>
                    </a:cubicBezTo>
                    <a:cubicBezTo>
                      <a:pt x="125" y="127"/>
                      <a:pt x="125" y="127"/>
                      <a:pt x="125" y="127"/>
                    </a:cubicBezTo>
                    <a:moveTo>
                      <a:pt x="539" y="118"/>
                    </a:moveTo>
                    <a:cubicBezTo>
                      <a:pt x="537" y="118"/>
                      <a:pt x="535" y="118"/>
                      <a:pt x="533" y="119"/>
                    </a:cubicBezTo>
                    <a:cubicBezTo>
                      <a:pt x="514" y="120"/>
                      <a:pt x="495" y="122"/>
                      <a:pt x="476" y="127"/>
                    </a:cubicBezTo>
                    <a:cubicBezTo>
                      <a:pt x="472" y="128"/>
                      <a:pt x="468" y="129"/>
                      <a:pt x="463" y="130"/>
                    </a:cubicBezTo>
                    <a:cubicBezTo>
                      <a:pt x="466" y="130"/>
                      <a:pt x="468" y="130"/>
                      <a:pt x="471" y="130"/>
                    </a:cubicBezTo>
                    <a:cubicBezTo>
                      <a:pt x="481" y="130"/>
                      <a:pt x="491" y="130"/>
                      <a:pt x="502" y="129"/>
                    </a:cubicBezTo>
                    <a:cubicBezTo>
                      <a:pt x="529" y="128"/>
                      <a:pt x="529" y="128"/>
                      <a:pt x="529" y="128"/>
                    </a:cubicBezTo>
                    <a:cubicBezTo>
                      <a:pt x="540" y="128"/>
                      <a:pt x="540" y="128"/>
                      <a:pt x="540" y="128"/>
                    </a:cubicBezTo>
                    <a:cubicBezTo>
                      <a:pt x="540" y="123"/>
                      <a:pt x="539" y="120"/>
                      <a:pt x="539" y="118"/>
                    </a:cubicBezTo>
                    <a:moveTo>
                      <a:pt x="552" y="141"/>
                    </a:moveTo>
                    <a:cubicBezTo>
                      <a:pt x="552" y="141"/>
                      <a:pt x="552" y="141"/>
                      <a:pt x="553" y="141"/>
                    </a:cubicBezTo>
                    <a:cubicBezTo>
                      <a:pt x="552" y="141"/>
                      <a:pt x="552" y="141"/>
                      <a:pt x="552" y="141"/>
                    </a:cubicBezTo>
                    <a:cubicBezTo>
                      <a:pt x="552" y="141"/>
                      <a:pt x="552" y="141"/>
                      <a:pt x="551" y="141"/>
                    </a:cubicBezTo>
                    <a:cubicBezTo>
                      <a:pt x="551" y="141"/>
                      <a:pt x="551" y="141"/>
                      <a:pt x="551" y="141"/>
                    </a:cubicBezTo>
                    <a:cubicBezTo>
                      <a:pt x="552" y="141"/>
                      <a:pt x="552" y="141"/>
                      <a:pt x="552" y="141"/>
                    </a:cubicBezTo>
                    <a:moveTo>
                      <a:pt x="662" y="110"/>
                    </a:moveTo>
                    <a:cubicBezTo>
                      <a:pt x="659" y="111"/>
                      <a:pt x="656" y="113"/>
                      <a:pt x="653" y="114"/>
                    </a:cubicBezTo>
                    <a:cubicBezTo>
                      <a:pt x="652" y="114"/>
                      <a:pt x="651" y="114"/>
                      <a:pt x="650" y="115"/>
                    </a:cubicBezTo>
                    <a:cubicBezTo>
                      <a:pt x="650" y="115"/>
                      <a:pt x="649" y="115"/>
                      <a:pt x="649" y="115"/>
                    </a:cubicBezTo>
                    <a:cubicBezTo>
                      <a:pt x="648" y="114"/>
                      <a:pt x="647" y="114"/>
                      <a:pt x="646" y="114"/>
                    </a:cubicBezTo>
                    <a:cubicBezTo>
                      <a:pt x="641" y="114"/>
                      <a:pt x="635" y="113"/>
                      <a:pt x="629" y="113"/>
                    </a:cubicBezTo>
                    <a:cubicBezTo>
                      <a:pt x="613" y="113"/>
                      <a:pt x="596" y="116"/>
                      <a:pt x="579" y="119"/>
                    </a:cubicBezTo>
                    <a:cubicBezTo>
                      <a:pt x="570" y="118"/>
                      <a:pt x="561" y="118"/>
                      <a:pt x="552" y="118"/>
                    </a:cubicBezTo>
                    <a:cubicBezTo>
                      <a:pt x="547" y="118"/>
                      <a:pt x="543" y="118"/>
                      <a:pt x="539" y="118"/>
                    </a:cubicBezTo>
                    <a:cubicBezTo>
                      <a:pt x="539" y="120"/>
                      <a:pt x="540" y="124"/>
                      <a:pt x="540" y="128"/>
                    </a:cubicBezTo>
                    <a:cubicBezTo>
                      <a:pt x="543" y="128"/>
                      <a:pt x="543" y="128"/>
                      <a:pt x="543" y="128"/>
                    </a:cubicBezTo>
                    <a:cubicBezTo>
                      <a:pt x="547" y="128"/>
                      <a:pt x="547" y="128"/>
                      <a:pt x="547" y="128"/>
                    </a:cubicBezTo>
                    <a:cubicBezTo>
                      <a:pt x="548" y="128"/>
                      <a:pt x="548" y="128"/>
                      <a:pt x="548" y="128"/>
                    </a:cubicBezTo>
                    <a:cubicBezTo>
                      <a:pt x="548" y="127"/>
                      <a:pt x="548" y="127"/>
                      <a:pt x="548" y="127"/>
                    </a:cubicBezTo>
                    <a:cubicBezTo>
                      <a:pt x="548" y="127"/>
                      <a:pt x="549" y="133"/>
                      <a:pt x="550" y="142"/>
                    </a:cubicBezTo>
                    <a:cubicBezTo>
                      <a:pt x="551" y="142"/>
                      <a:pt x="552" y="142"/>
                      <a:pt x="553" y="142"/>
                    </a:cubicBezTo>
                    <a:cubicBezTo>
                      <a:pt x="552" y="142"/>
                      <a:pt x="551" y="142"/>
                      <a:pt x="550" y="142"/>
                    </a:cubicBezTo>
                    <a:cubicBezTo>
                      <a:pt x="551" y="147"/>
                      <a:pt x="552" y="153"/>
                      <a:pt x="552" y="158"/>
                    </a:cubicBezTo>
                    <a:cubicBezTo>
                      <a:pt x="559" y="157"/>
                      <a:pt x="566" y="155"/>
                      <a:pt x="574" y="153"/>
                    </a:cubicBezTo>
                    <a:cubicBezTo>
                      <a:pt x="576" y="153"/>
                      <a:pt x="579" y="153"/>
                      <a:pt x="581" y="153"/>
                    </a:cubicBezTo>
                    <a:cubicBezTo>
                      <a:pt x="583" y="153"/>
                      <a:pt x="584" y="153"/>
                      <a:pt x="585" y="153"/>
                    </a:cubicBezTo>
                    <a:cubicBezTo>
                      <a:pt x="598" y="153"/>
                      <a:pt x="609" y="154"/>
                      <a:pt x="619" y="156"/>
                    </a:cubicBezTo>
                    <a:cubicBezTo>
                      <a:pt x="620" y="156"/>
                      <a:pt x="621" y="156"/>
                      <a:pt x="621" y="156"/>
                    </a:cubicBezTo>
                    <a:cubicBezTo>
                      <a:pt x="623" y="156"/>
                      <a:pt x="624" y="156"/>
                      <a:pt x="626" y="157"/>
                    </a:cubicBezTo>
                    <a:cubicBezTo>
                      <a:pt x="625" y="157"/>
                      <a:pt x="625" y="157"/>
                      <a:pt x="625" y="157"/>
                    </a:cubicBezTo>
                    <a:cubicBezTo>
                      <a:pt x="614" y="161"/>
                      <a:pt x="604" y="165"/>
                      <a:pt x="593" y="169"/>
                    </a:cubicBezTo>
                    <a:cubicBezTo>
                      <a:pt x="591" y="169"/>
                      <a:pt x="590" y="170"/>
                      <a:pt x="588" y="171"/>
                    </a:cubicBezTo>
                    <a:cubicBezTo>
                      <a:pt x="602" y="171"/>
                      <a:pt x="616" y="170"/>
                      <a:pt x="629" y="170"/>
                    </a:cubicBezTo>
                    <a:cubicBezTo>
                      <a:pt x="632" y="164"/>
                      <a:pt x="636" y="158"/>
                      <a:pt x="639" y="152"/>
                    </a:cubicBezTo>
                    <a:cubicBezTo>
                      <a:pt x="639" y="152"/>
                      <a:pt x="639" y="152"/>
                      <a:pt x="638" y="152"/>
                    </a:cubicBezTo>
                    <a:cubicBezTo>
                      <a:pt x="637" y="152"/>
                      <a:pt x="636" y="151"/>
                      <a:pt x="635" y="151"/>
                    </a:cubicBezTo>
                    <a:cubicBezTo>
                      <a:pt x="628" y="147"/>
                      <a:pt x="621" y="144"/>
                      <a:pt x="612" y="143"/>
                    </a:cubicBezTo>
                    <a:cubicBezTo>
                      <a:pt x="614" y="142"/>
                      <a:pt x="617" y="141"/>
                      <a:pt x="619" y="141"/>
                    </a:cubicBezTo>
                    <a:cubicBezTo>
                      <a:pt x="623" y="141"/>
                      <a:pt x="627" y="141"/>
                      <a:pt x="630" y="141"/>
                    </a:cubicBezTo>
                    <a:cubicBezTo>
                      <a:pt x="634" y="141"/>
                      <a:pt x="638" y="141"/>
                      <a:pt x="641" y="141"/>
                    </a:cubicBezTo>
                    <a:cubicBezTo>
                      <a:pt x="643" y="140"/>
                      <a:pt x="644" y="140"/>
                      <a:pt x="646" y="140"/>
                    </a:cubicBezTo>
                    <a:cubicBezTo>
                      <a:pt x="646" y="140"/>
                      <a:pt x="646" y="139"/>
                      <a:pt x="646" y="139"/>
                    </a:cubicBezTo>
                    <a:cubicBezTo>
                      <a:pt x="645" y="138"/>
                      <a:pt x="644" y="138"/>
                      <a:pt x="643" y="137"/>
                    </a:cubicBezTo>
                    <a:cubicBezTo>
                      <a:pt x="643" y="137"/>
                      <a:pt x="642" y="136"/>
                      <a:pt x="641" y="136"/>
                    </a:cubicBezTo>
                    <a:cubicBezTo>
                      <a:pt x="642" y="136"/>
                      <a:pt x="643" y="136"/>
                      <a:pt x="645" y="136"/>
                    </a:cubicBezTo>
                    <a:cubicBezTo>
                      <a:pt x="646" y="136"/>
                      <a:pt x="647" y="136"/>
                      <a:pt x="648" y="136"/>
                    </a:cubicBezTo>
                    <a:cubicBezTo>
                      <a:pt x="649" y="134"/>
                      <a:pt x="650" y="132"/>
                      <a:pt x="651" y="131"/>
                    </a:cubicBezTo>
                    <a:cubicBezTo>
                      <a:pt x="654" y="124"/>
                      <a:pt x="658" y="117"/>
                      <a:pt x="662" y="110"/>
                    </a:cubicBezTo>
                    <a:moveTo>
                      <a:pt x="696" y="80"/>
                    </a:moveTo>
                    <a:cubicBezTo>
                      <a:pt x="695" y="80"/>
                      <a:pt x="694" y="80"/>
                      <a:pt x="693" y="81"/>
                    </a:cubicBezTo>
                    <a:cubicBezTo>
                      <a:pt x="695" y="81"/>
                      <a:pt x="695" y="81"/>
                      <a:pt x="695" y="81"/>
                    </a:cubicBezTo>
                    <a:cubicBezTo>
                      <a:pt x="695" y="80"/>
                      <a:pt x="696" y="80"/>
                      <a:pt x="696" y="80"/>
                    </a:cubicBezTo>
                    <a:moveTo>
                      <a:pt x="695" y="51"/>
                    </a:moveTo>
                    <a:cubicBezTo>
                      <a:pt x="695" y="52"/>
                      <a:pt x="694" y="53"/>
                      <a:pt x="692" y="56"/>
                    </a:cubicBezTo>
                    <a:cubicBezTo>
                      <a:pt x="693" y="57"/>
                      <a:pt x="694" y="58"/>
                      <a:pt x="694" y="59"/>
                    </a:cubicBezTo>
                    <a:cubicBezTo>
                      <a:pt x="696" y="63"/>
                      <a:pt x="698" y="66"/>
                      <a:pt x="700" y="69"/>
                    </a:cubicBezTo>
                    <a:cubicBezTo>
                      <a:pt x="695" y="69"/>
                      <a:pt x="690" y="69"/>
                      <a:pt x="685" y="70"/>
                    </a:cubicBezTo>
                    <a:cubicBezTo>
                      <a:pt x="685" y="71"/>
                      <a:pt x="684" y="72"/>
                      <a:pt x="683" y="74"/>
                    </a:cubicBezTo>
                    <a:cubicBezTo>
                      <a:pt x="690" y="73"/>
                      <a:pt x="697" y="73"/>
                      <a:pt x="703" y="72"/>
                    </a:cubicBezTo>
                    <a:cubicBezTo>
                      <a:pt x="704" y="73"/>
                      <a:pt x="705" y="74"/>
                      <a:pt x="705" y="74"/>
                    </a:cubicBezTo>
                    <a:cubicBezTo>
                      <a:pt x="706" y="74"/>
                      <a:pt x="706" y="75"/>
                      <a:pt x="706" y="75"/>
                    </a:cubicBezTo>
                    <a:cubicBezTo>
                      <a:pt x="708" y="76"/>
                      <a:pt x="709" y="76"/>
                      <a:pt x="711" y="76"/>
                    </a:cubicBezTo>
                    <a:cubicBezTo>
                      <a:pt x="711" y="76"/>
                      <a:pt x="711" y="76"/>
                      <a:pt x="711" y="76"/>
                    </a:cubicBezTo>
                    <a:cubicBezTo>
                      <a:pt x="710" y="76"/>
                      <a:pt x="710" y="75"/>
                      <a:pt x="709" y="74"/>
                    </a:cubicBezTo>
                    <a:cubicBezTo>
                      <a:pt x="709" y="74"/>
                      <a:pt x="708" y="73"/>
                      <a:pt x="708" y="73"/>
                    </a:cubicBezTo>
                    <a:cubicBezTo>
                      <a:pt x="708" y="73"/>
                      <a:pt x="707" y="72"/>
                      <a:pt x="707" y="72"/>
                    </a:cubicBezTo>
                    <a:cubicBezTo>
                      <a:pt x="710" y="71"/>
                      <a:pt x="713" y="71"/>
                      <a:pt x="716" y="71"/>
                    </a:cubicBezTo>
                    <a:cubicBezTo>
                      <a:pt x="717" y="70"/>
                      <a:pt x="718" y="70"/>
                      <a:pt x="720" y="70"/>
                    </a:cubicBezTo>
                    <a:cubicBezTo>
                      <a:pt x="729" y="69"/>
                      <a:pt x="736" y="68"/>
                      <a:pt x="739" y="67"/>
                    </a:cubicBezTo>
                    <a:cubicBezTo>
                      <a:pt x="735" y="67"/>
                      <a:pt x="732" y="67"/>
                      <a:pt x="727" y="67"/>
                    </a:cubicBezTo>
                    <a:cubicBezTo>
                      <a:pt x="726" y="67"/>
                      <a:pt x="725" y="67"/>
                      <a:pt x="724" y="67"/>
                    </a:cubicBezTo>
                    <a:cubicBezTo>
                      <a:pt x="718" y="68"/>
                      <a:pt x="712" y="68"/>
                      <a:pt x="705" y="68"/>
                    </a:cubicBezTo>
                    <a:cubicBezTo>
                      <a:pt x="703" y="65"/>
                      <a:pt x="701" y="62"/>
                      <a:pt x="699" y="58"/>
                    </a:cubicBezTo>
                    <a:cubicBezTo>
                      <a:pt x="698" y="56"/>
                      <a:pt x="696" y="53"/>
                      <a:pt x="695" y="51"/>
                    </a:cubicBezTo>
                    <a:moveTo>
                      <a:pt x="817" y="46"/>
                    </a:moveTo>
                    <a:cubicBezTo>
                      <a:pt x="817" y="46"/>
                      <a:pt x="817" y="46"/>
                      <a:pt x="816" y="47"/>
                    </a:cubicBezTo>
                    <a:cubicBezTo>
                      <a:pt x="817" y="46"/>
                      <a:pt x="817" y="46"/>
                      <a:pt x="817" y="46"/>
                    </a:cubicBezTo>
                    <a:moveTo>
                      <a:pt x="49" y="21"/>
                    </a:moveTo>
                    <a:cubicBezTo>
                      <a:pt x="48" y="21"/>
                      <a:pt x="48" y="21"/>
                      <a:pt x="48" y="21"/>
                    </a:cubicBezTo>
                    <a:cubicBezTo>
                      <a:pt x="49" y="22"/>
                      <a:pt x="49" y="23"/>
                      <a:pt x="49" y="24"/>
                    </a:cubicBezTo>
                    <a:cubicBezTo>
                      <a:pt x="49" y="23"/>
                      <a:pt x="49" y="22"/>
                      <a:pt x="49" y="21"/>
                    </a:cubicBezTo>
                    <a:moveTo>
                      <a:pt x="24" y="15"/>
                    </a:moveTo>
                    <a:cubicBezTo>
                      <a:pt x="23" y="15"/>
                      <a:pt x="23" y="15"/>
                      <a:pt x="22" y="15"/>
                    </a:cubicBezTo>
                    <a:cubicBezTo>
                      <a:pt x="22" y="16"/>
                      <a:pt x="22" y="16"/>
                      <a:pt x="22" y="17"/>
                    </a:cubicBezTo>
                    <a:cubicBezTo>
                      <a:pt x="22" y="17"/>
                      <a:pt x="23" y="17"/>
                      <a:pt x="24" y="17"/>
                    </a:cubicBezTo>
                    <a:cubicBezTo>
                      <a:pt x="24" y="16"/>
                      <a:pt x="24" y="15"/>
                      <a:pt x="24" y="15"/>
                    </a:cubicBezTo>
                    <a:moveTo>
                      <a:pt x="990" y="0"/>
                    </a:moveTo>
                    <a:cubicBezTo>
                      <a:pt x="990" y="0"/>
                      <a:pt x="989" y="0"/>
                      <a:pt x="989" y="0"/>
                    </a:cubicBezTo>
                    <a:cubicBezTo>
                      <a:pt x="990" y="3"/>
                      <a:pt x="992" y="11"/>
                      <a:pt x="995" y="11"/>
                    </a:cubicBezTo>
                    <a:cubicBezTo>
                      <a:pt x="996" y="11"/>
                      <a:pt x="996" y="11"/>
                      <a:pt x="996" y="11"/>
                    </a:cubicBezTo>
                    <a:cubicBezTo>
                      <a:pt x="997" y="7"/>
                      <a:pt x="993" y="3"/>
                      <a:pt x="990" y="0"/>
                    </a:cubicBezTo>
                    <a:moveTo>
                      <a:pt x="1316" y="134"/>
                    </a:moveTo>
                    <a:cubicBezTo>
                      <a:pt x="1321" y="134"/>
                      <a:pt x="1326" y="134"/>
                      <a:pt x="1331" y="133"/>
                    </a:cubicBezTo>
                    <a:cubicBezTo>
                      <a:pt x="1338" y="133"/>
                      <a:pt x="1338" y="133"/>
                      <a:pt x="1338" y="133"/>
                    </a:cubicBezTo>
                    <a:cubicBezTo>
                      <a:pt x="1333" y="136"/>
                      <a:pt x="1327" y="139"/>
                      <a:pt x="1322" y="142"/>
                    </a:cubicBezTo>
                    <a:cubicBezTo>
                      <a:pt x="1322" y="142"/>
                      <a:pt x="1322" y="142"/>
                      <a:pt x="1322" y="142"/>
                    </a:cubicBezTo>
                    <a:cubicBezTo>
                      <a:pt x="1322" y="142"/>
                      <a:pt x="1322" y="143"/>
                      <a:pt x="1322" y="143"/>
                    </a:cubicBezTo>
                    <a:cubicBezTo>
                      <a:pt x="1321" y="143"/>
                      <a:pt x="1320" y="143"/>
                      <a:pt x="1320" y="144"/>
                    </a:cubicBezTo>
                    <a:cubicBezTo>
                      <a:pt x="1319" y="143"/>
                      <a:pt x="1318" y="143"/>
                      <a:pt x="1317" y="143"/>
                    </a:cubicBezTo>
                    <a:cubicBezTo>
                      <a:pt x="1316" y="142"/>
                      <a:pt x="1315" y="142"/>
                      <a:pt x="1314" y="141"/>
                    </a:cubicBezTo>
                    <a:cubicBezTo>
                      <a:pt x="1308" y="139"/>
                      <a:pt x="1301" y="136"/>
                      <a:pt x="1295" y="133"/>
                    </a:cubicBezTo>
                    <a:cubicBezTo>
                      <a:pt x="1302" y="134"/>
                      <a:pt x="1309" y="134"/>
                      <a:pt x="1316" y="134"/>
                    </a:cubicBezTo>
                    <a:moveTo>
                      <a:pt x="35" y="135"/>
                    </a:moveTo>
                    <a:cubicBezTo>
                      <a:pt x="34" y="134"/>
                      <a:pt x="34" y="134"/>
                      <a:pt x="34" y="134"/>
                    </a:cubicBezTo>
                    <a:cubicBezTo>
                      <a:pt x="51" y="131"/>
                      <a:pt x="51" y="131"/>
                      <a:pt x="51" y="131"/>
                    </a:cubicBezTo>
                    <a:cubicBezTo>
                      <a:pt x="52" y="131"/>
                      <a:pt x="53" y="132"/>
                      <a:pt x="53" y="132"/>
                    </a:cubicBezTo>
                    <a:cubicBezTo>
                      <a:pt x="54" y="133"/>
                      <a:pt x="55" y="134"/>
                      <a:pt x="56" y="134"/>
                    </a:cubicBezTo>
                    <a:cubicBezTo>
                      <a:pt x="52" y="135"/>
                      <a:pt x="48" y="135"/>
                      <a:pt x="43" y="135"/>
                    </a:cubicBezTo>
                    <a:cubicBezTo>
                      <a:pt x="37" y="135"/>
                      <a:pt x="32" y="136"/>
                      <a:pt x="26" y="136"/>
                    </a:cubicBezTo>
                    <a:cubicBezTo>
                      <a:pt x="33" y="134"/>
                      <a:pt x="33" y="134"/>
                      <a:pt x="33" y="134"/>
                    </a:cubicBezTo>
                    <a:cubicBezTo>
                      <a:pt x="34" y="135"/>
                      <a:pt x="35" y="135"/>
                      <a:pt x="35" y="135"/>
                    </a:cubicBezTo>
                    <a:moveTo>
                      <a:pt x="55" y="132"/>
                    </a:moveTo>
                    <a:cubicBezTo>
                      <a:pt x="55" y="131"/>
                      <a:pt x="54" y="131"/>
                      <a:pt x="54" y="130"/>
                    </a:cubicBezTo>
                    <a:cubicBezTo>
                      <a:pt x="71" y="127"/>
                      <a:pt x="71" y="127"/>
                      <a:pt x="71" y="127"/>
                    </a:cubicBezTo>
                    <a:cubicBezTo>
                      <a:pt x="71" y="127"/>
                      <a:pt x="71" y="127"/>
                      <a:pt x="72" y="127"/>
                    </a:cubicBezTo>
                    <a:cubicBezTo>
                      <a:pt x="75" y="130"/>
                      <a:pt x="77" y="132"/>
                      <a:pt x="80" y="133"/>
                    </a:cubicBezTo>
                    <a:cubicBezTo>
                      <a:pt x="73" y="133"/>
                      <a:pt x="65" y="134"/>
                      <a:pt x="58" y="134"/>
                    </a:cubicBezTo>
                    <a:cubicBezTo>
                      <a:pt x="57" y="133"/>
                      <a:pt x="56" y="133"/>
                      <a:pt x="55" y="132"/>
                    </a:cubicBezTo>
                    <a:moveTo>
                      <a:pt x="131" y="130"/>
                    </a:moveTo>
                    <a:cubicBezTo>
                      <a:pt x="130" y="129"/>
                      <a:pt x="130" y="128"/>
                      <a:pt x="129" y="127"/>
                    </a:cubicBezTo>
                    <a:cubicBezTo>
                      <a:pt x="153" y="123"/>
                      <a:pt x="153" y="123"/>
                      <a:pt x="153" y="123"/>
                    </a:cubicBezTo>
                    <a:cubicBezTo>
                      <a:pt x="155" y="125"/>
                      <a:pt x="157" y="126"/>
                      <a:pt x="159" y="128"/>
                    </a:cubicBezTo>
                    <a:cubicBezTo>
                      <a:pt x="150" y="128"/>
                      <a:pt x="140" y="129"/>
                      <a:pt x="131" y="130"/>
                    </a:cubicBezTo>
                    <a:moveTo>
                      <a:pt x="77" y="126"/>
                    </a:moveTo>
                    <a:cubicBezTo>
                      <a:pt x="96" y="122"/>
                      <a:pt x="96" y="122"/>
                      <a:pt x="96" y="122"/>
                    </a:cubicBezTo>
                    <a:cubicBezTo>
                      <a:pt x="98" y="124"/>
                      <a:pt x="100" y="126"/>
                      <a:pt x="102" y="127"/>
                    </a:cubicBezTo>
                    <a:cubicBezTo>
                      <a:pt x="104" y="129"/>
                      <a:pt x="106" y="130"/>
                      <a:pt x="107" y="131"/>
                    </a:cubicBezTo>
                    <a:cubicBezTo>
                      <a:pt x="100" y="132"/>
                      <a:pt x="92" y="132"/>
                      <a:pt x="85" y="133"/>
                    </a:cubicBezTo>
                    <a:cubicBezTo>
                      <a:pt x="84" y="133"/>
                      <a:pt x="83" y="133"/>
                      <a:pt x="82" y="133"/>
                    </a:cubicBezTo>
                    <a:cubicBezTo>
                      <a:pt x="80" y="131"/>
                      <a:pt x="78" y="129"/>
                      <a:pt x="75" y="126"/>
                    </a:cubicBezTo>
                    <a:cubicBezTo>
                      <a:pt x="75" y="126"/>
                      <a:pt x="75" y="126"/>
                      <a:pt x="75" y="126"/>
                    </a:cubicBezTo>
                    <a:cubicBezTo>
                      <a:pt x="77" y="126"/>
                      <a:pt x="77" y="126"/>
                      <a:pt x="77" y="126"/>
                    </a:cubicBezTo>
                    <a:moveTo>
                      <a:pt x="161" y="128"/>
                    </a:moveTo>
                    <a:cubicBezTo>
                      <a:pt x="159" y="126"/>
                      <a:pt x="158" y="124"/>
                      <a:pt x="156" y="123"/>
                    </a:cubicBezTo>
                    <a:cubicBezTo>
                      <a:pt x="174" y="120"/>
                      <a:pt x="174" y="120"/>
                      <a:pt x="174" y="120"/>
                    </a:cubicBezTo>
                    <a:cubicBezTo>
                      <a:pt x="177" y="123"/>
                      <a:pt x="180" y="125"/>
                      <a:pt x="183" y="126"/>
                    </a:cubicBezTo>
                    <a:cubicBezTo>
                      <a:pt x="175" y="127"/>
                      <a:pt x="168" y="127"/>
                      <a:pt x="161" y="128"/>
                    </a:cubicBezTo>
                    <a:moveTo>
                      <a:pt x="104" y="126"/>
                    </a:moveTo>
                    <a:cubicBezTo>
                      <a:pt x="103" y="125"/>
                      <a:pt x="101" y="123"/>
                      <a:pt x="99" y="121"/>
                    </a:cubicBezTo>
                    <a:cubicBezTo>
                      <a:pt x="117" y="118"/>
                      <a:pt x="117" y="118"/>
                      <a:pt x="117" y="118"/>
                    </a:cubicBezTo>
                    <a:cubicBezTo>
                      <a:pt x="118" y="119"/>
                      <a:pt x="119" y="120"/>
                      <a:pt x="120" y="121"/>
                    </a:cubicBezTo>
                    <a:cubicBezTo>
                      <a:pt x="122" y="124"/>
                      <a:pt x="124" y="126"/>
                      <a:pt x="125" y="127"/>
                    </a:cubicBezTo>
                    <a:cubicBezTo>
                      <a:pt x="125" y="127"/>
                      <a:pt x="125" y="127"/>
                      <a:pt x="125" y="127"/>
                    </a:cubicBezTo>
                    <a:cubicBezTo>
                      <a:pt x="125" y="127"/>
                      <a:pt x="125" y="127"/>
                      <a:pt x="125" y="127"/>
                    </a:cubicBezTo>
                    <a:cubicBezTo>
                      <a:pt x="125" y="127"/>
                      <a:pt x="125" y="127"/>
                      <a:pt x="125" y="127"/>
                    </a:cubicBezTo>
                    <a:cubicBezTo>
                      <a:pt x="126" y="128"/>
                      <a:pt x="127" y="129"/>
                      <a:pt x="128" y="130"/>
                    </a:cubicBezTo>
                    <a:cubicBezTo>
                      <a:pt x="122" y="130"/>
                      <a:pt x="116" y="131"/>
                      <a:pt x="109" y="131"/>
                    </a:cubicBezTo>
                    <a:cubicBezTo>
                      <a:pt x="108" y="130"/>
                      <a:pt x="106" y="128"/>
                      <a:pt x="104" y="126"/>
                    </a:cubicBezTo>
                    <a:moveTo>
                      <a:pt x="185" y="126"/>
                    </a:moveTo>
                    <a:cubicBezTo>
                      <a:pt x="182" y="124"/>
                      <a:pt x="179" y="122"/>
                      <a:pt x="177" y="119"/>
                    </a:cubicBezTo>
                    <a:cubicBezTo>
                      <a:pt x="199" y="116"/>
                      <a:pt x="199" y="116"/>
                      <a:pt x="199" y="116"/>
                    </a:cubicBezTo>
                    <a:cubicBezTo>
                      <a:pt x="203" y="119"/>
                      <a:pt x="206" y="122"/>
                      <a:pt x="208" y="124"/>
                    </a:cubicBezTo>
                    <a:cubicBezTo>
                      <a:pt x="200" y="125"/>
                      <a:pt x="193" y="125"/>
                      <a:pt x="185" y="126"/>
                    </a:cubicBezTo>
                    <a:moveTo>
                      <a:pt x="123" y="120"/>
                    </a:moveTo>
                    <a:cubicBezTo>
                      <a:pt x="123" y="119"/>
                      <a:pt x="122" y="118"/>
                      <a:pt x="121" y="117"/>
                    </a:cubicBezTo>
                    <a:cubicBezTo>
                      <a:pt x="124" y="116"/>
                      <a:pt x="124" y="116"/>
                      <a:pt x="124" y="116"/>
                    </a:cubicBezTo>
                    <a:cubicBezTo>
                      <a:pt x="129" y="115"/>
                      <a:pt x="135" y="114"/>
                      <a:pt x="142" y="112"/>
                    </a:cubicBezTo>
                    <a:cubicBezTo>
                      <a:pt x="142" y="113"/>
                      <a:pt x="143" y="113"/>
                      <a:pt x="143" y="113"/>
                    </a:cubicBezTo>
                    <a:cubicBezTo>
                      <a:pt x="147" y="117"/>
                      <a:pt x="150" y="120"/>
                      <a:pt x="153" y="123"/>
                    </a:cubicBezTo>
                    <a:cubicBezTo>
                      <a:pt x="129" y="127"/>
                      <a:pt x="129" y="127"/>
                      <a:pt x="129" y="127"/>
                    </a:cubicBezTo>
                    <a:cubicBezTo>
                      <a:pt x="127" y="125"/>
                      <a:pt x="125" y="122"/>
                      <a:pt x="123" y="120"/>
                    </a:cubicBezTo>
                    <a:moveTo>
                      <a:pt x="211" y="124"/>
                    </a:moveTo>
                    <a:cubicBezTo>
                      <a:pt x="209" y="121"/>
                      <a:pt x="207" y="118"/>
                      <a:pt x="204" y="115"/>
                    </a:cubicBezTo>
                    <a:cubicBezTo>
                      <a:pt x="206" y="115"/>
                      <a:pt x="206" y="115"/>
                      <a:pt x="206" y="115"/>
                    </a:cubicBezTo>
                    <a:cubicBezTo>
                      <a:pt x="210" y="114"/>
                      <a:pt x="215" y="113"/>
                      <a:pt x="219" y="112"/>
                    </a:cubicBezTo>
                    <a:cubicBezTo>
                      <a:pt x="223" y="117"/>
                      <a:pt x="227" y="120"/>
                      <a:pt x="231" y="123"/>
                    </a:cubicBezTo>
                    <a:cubicBezTo>
                      <a:pt x="224" y="123"/>
                      <a:pt x="218" y="124"/>
                      <a:pt x="211" y="124"/>
                    </a:cubicBezTo>
                    <a:moveTo>
                      <a:pt x="21" y="123"/>
                    </a:moveTo>
                    <a:cubicBezTo>
                      <a:pt x="18" y="120"/>
                      <a:pt x="16" y="116"/>
                      <a:pt x="13" y="112"/>
                    </a:cubicBezTo>
                    <a:cubicBezTo>
                      <a:pt x="19" y="112"/>
                      <a:pt x="25" y="112"/>
                      <a:pt x="31" y="112"/>
                    </a:cubicBezTo>
                    <a:cubicBezTo>
                      <a:pt x="34" y="115"/>
                      <a:pt x="36" y="117"/>
                      <a:pt x="39" y="120"/>
                    </a:cubicBezTo>
                    <a:cubicBezTo>
                      <a:pt x="43" y="124"/>
                      <a:pt x="47" y="128"/>
                      <a:pt x="51" y="131"/>
                    </a:cubicBezTo>
                    <a:cubicBezTo>
                      <a:pt x="34" y="134"/>
                      <a:pt x="34" y="134"/>
                      <a:pt x="34" y="134"/>
                    </a:cubicBezTo>
                    <a:cubicBezTo>
                      <a:pt x="30" y="131"/>
                      <a:pt x="25" y="127"/>
                      <a:pt x="21" y="123"/>
                    </a:cubicBezTo>
                    <a:moveTo>
                      <a:pt x="43" y="119"/>
                    </a:moveTo>
                    <a:cubicBezTo>
                      <a:pt x="41" y="117"/>
                      <a:pt x="39" y="114"/>
                      <a:pt x="37" y="111"/>
                    </a:cubicBezTo>
                    <a:cubicBezTo>
                      <a:pt x="44" y="111"/>
                      <a:pt x="51" y="111"/>
                      <a:pt x="58" y="110"/>
                    </a:cubicBezTo>
                    <a:cubicBezTo>
                      <a:pt x="60" y="112"/>
                      <a:pt x="61" y="114"/>
                      <a:pt x="62" y="116"/>
                    </a:cubicBezTo>
                    <a:cubicBezTo>
                      <a:pt x="65" y="120"/>
                      <a:pt x="68" y="124"/>
                      <a:pt x="71" y="127"/>
                    </a:cubicBezTo>
                    <a:cubicBezTo>
                      <a:pt x="54" y="130"/>
                      <a:pt x="54" y="130"/>
                      <a:pt x="54" y="130"/>
                    </a:cubicBezTo>
                    <a:cubicBezTo>
                      <a:pt x="50" y="127"/>
                      <a:pt x="47" y="123"/>
                      <a:pt x="43" y="119"/>
                    </a:cubicBezTo>
                    <a:moveTo>
                      <a:pt x="67" y="115"/>
                    </a:moveTo>
                    <a:cubicBezTo>
                      <a:pt x="66" y="114"/>
                      <a:pt x="64" y="112"/>
                      <a:pt x="63" y="110"/>
                    </a:cubicBezTo>
                    <a:cubicBezTo>
                      <a:pt x="70" y="110"/>
                      <a:pt x="77" y="109"/>
                      <a:pt x="83" y="109"/>
                    </a:cubicBezTo>
                    <a:cubicBezTo>
                      <a:pt x="84" y="110"/>
                      <a:pt x="85" y="111"/>
                      <a:pt x="86" y="112"/>
                    </a:cubicBezTo>
                    <a:cubicBezTo>
                      <a:pt x="89" y="115"/>
                      <a:pt x="91" y="118"/>
                      <a:pt x="94" y="120"/>
                    </a:cubicBezTo>
                    <a:cubicBezTo>
                      <a:pt x="94" y="121"/>
                      <a:pt x="95" y="121"/>
                      <a:pt x="95" y="122"/>
                    </a:cubicBezTo>
                    <a:cubicBezTo>
                      <a:pt x="90" y="123"/>
                      <a:pt x="85" y="124"/>
                      <a:pt x="80" y="125"/>
                    </a:cubicBezTo>
                    <a:cubicBezTo>
                      <a:pt x="79" y="125"/>
                      <a:pt x="79" y="125"/>
                      <a:pt x="79" y="125"/>
                    </a:cubicBezTo>
                    <a:cubicBezTo>
                      <a:pt x="75" y="126"/>
                      <a:pt x="75" y="126"/>
                      <a:pt x="75" y="126"/>
                    </a:cubicBezTo>
                    <a:cubicBezTo>
                      <a:pt x="72" y="123"/>
                      <a:pt x="70" y="119"/>
                      <a:pt x="67" y="115"/>
                    </a:cubicBezTo>
                    <a:moveTo>
                      <a:pt x="154" y="110"/>
                    </a:moveTo>
                    <a:cubicBezTo>
                      <a:pt x="157" y="109"/>
                      <a:pt x="159" y="109"/>
                      <a:pt x="162" y="108"/>
                    </a:cubicBezTo>
                    <a:cubicBezTo>
                      <a:pt x="166" y="112"/>
                      <a:pt x="170" y="116"/>
                      <a:pt x="174" y="119"/>
                    </a:cubicBezTo>
                    <a:cubicBezTo>
                      <a:pt x="172" y="120"/>
                      <a:pt x="171" y="120"/>
                      <a:pt x="170" y="120"/>
                    </a:cubicBezTo>
                    <a:cubicBezTo>
                      <a:pt x="156" y="122"/>
                      <a:pt x="156" y="122"/>
                      <a:pt x="156" y="122"/>
                    </a:cubicBezTo>
                    <a:cubicBezTo>
                      <a:pt x="153" y="119"/>
                      <a:pt x="150" y="116"/>
                      <a:pt x="147" y="112"/>
                    </a:cubicBezTo>
                    <a:cubicBezTo>
                      <a:pt x="147" y="112"/>
                      <a:pt x="147" y="112"/>
                      <a:pt x="146" y="112"/>
                    </a:cubicBezTo>
                    <a:cubicBezTo>
                      <a:pt x="149" y="111"/>
                      <a:pt x="151" y="110"/>
                      <a:pt x="154" y="110"/>
                    </a:cubicBezTo>
                    <a:moveTo>
                      <a:pt x="91" y="111"/>
                    </a:moveTo>
                    <a:cubicBezTo>
                      <a:pt x="90" y="110"/>
                      <a:pt x="90" y="109"/>
                      <a:pt x="89" y="109"/>
                    </a:cubicBezTo>
                    <a:cubicBezTo>
                      <a:pt x="96" y="108"/>
                      <a:pt x="103" y="108"/>
                      <a:pt x="110" y="107"/>
                    </a:cubicBezTo>
                    <a:cubicBezTo>
                      <a:pt x="110" y="107"/>
                      <a:pt x="110" y="108"/>
                      <a:pt x="110" y="108"/>
                    </a:cubicBezTo>
                    <a:cubicBezTo>
                      <a:pt x="111" y="110"/>
                      <a:pt x="113" y="112"/>
                      <a:pt x="114" y="113"/>
                    </a:cubicBezTo>
                    <a:cubicBezTo>
                      <a:pt x="115" y="115"/>
                      <a:pt x="116" y="116"/>
                      <a:pt x="117" y="117"/>
                    </a:cubicBezTo>
                    <a:cubicBezTo>
                      <a:pt x="111" y="119"/>
                      <a:pt x="105" y="120"/>
                      <a:pt x="99" y="121"/>
                    </a:cubicBezTo>
                    <a:cubicBezTo>
                      <a:pt x="99" y="120"/>
                      <a:pt x="98" y="120"/>
                      <a:pt x="98" y="119"/>
                    </a:cubicBezTo>
                    <a:cubicBezTo>
                      <a:pt x="95" y="117"/>
                      <a:pt x="93" y="114"/>
                      <a:pt x="91" y="111"/>
                    </a:cubicBezTo>
                    <a:moveTo>
                      <a:pt x="135" y="105"/>
                    </a:moveTo>
                    <a:cubicBezTo>
                      <a:pt x="135" y="105"/>
                      <a:pt x="135" y="105"/>
                      <a:pt x="136" y="105"/>
                    </a:cubicBezTo>
                    <a:cubicBezTo>
                      <a:pt x="138" y="107"/>
                      <a:pt x="139" y="110"/>
                      <a:pt x="141" y="112"/>
                    </a:cubicBezTo>
                    <a:cubicBezTo>
                      <a:pt x="134" y="113"/>
                      <a:pt x="127" y="115"/>
                      <a:pt x="121" y="116"/>
                    </a:cubicBezTo>
                    <a:cubicBezTo>
                      <a:pt x="120" y="115"/>
                      <a:pt x="119" y="114"/>
                      <a:pt x="118" y="112"/>
                    </a:cubicBezTo>
                    <a:cubicBezTo>
                      <a:pt x="116" y="110"/>
                      <a:pt x="115" y="109"/>
                      <a:pt x="114" y="107"/>
                    </a:cubicBezTo>
                    <a:cubicBezTo>
                      <a:pt x="121" y="106"/>
                      <a:pt x="128" y="106"/>
                      <a:pt x="135" y="105"/>
                    </a:cubicBezTo>
                    <a:moveTo>
                      <a:pt x="146" y="111"/>
                    </a:moveTo>
                    <a:cubicBezTo>
                      <a:pt x="144" y="109"/>
                      <a:pt x="143" y="107"/>
                      <a:pt x="141" y="105"/>
                    </a:cubicBezTo>
                    <a:cubicBezTo>
                      <a:pt x="147" y="104"/>
                      <a:pt x="153" y="104"/>
                      <a:pt x="159" y="103"/>
                    </a:cubicBezTo>
                    <a:cubicBezTo>
                      <a:pt x="160" y="105"/>
                      <a:pt x="161" y="106"/>
                      <a:pt x="162" y="107"/>
                    </a:cubicBezTo>
                    <a:cubicBezTo>
                      <a:pt x="156" y="108"/>
                      <a:pt x="151" y="110"/>
                      <a:pt x="146" y="111"/>
                    </a:cubicBezTo>
                    <a:moveTo>
                      <a:pt x="176" y="119"/>
                    </a:moveTo>
                    <a:cubicBezTo>
                      <a:pt x="173" y="116"/>
                      <a:pt x="170" y="111"/>
                      <a:pt x="167" y="107"/>
                    </a:cubicBezTo>
                    <a:cubicBezTo>
                      <a:pt x="173" y="106"/>
                      <a:pt x="180" y="104"/>
                      <a:pt x="187" y="102"/>
                    </a:cubicBezTo>
                    <a:cubicBezTo>
                      <a:pt x="191" y="107"/>
                      <a:pt x="195" y="112"/>
                      <a:pt x="199" y="115"/>
                    </a:cubicBezTo>
                    <a:cubicBezTo>
                      <a:pt x="191" y="117"/>
                      <a:pt x="184" y="118"/>
                      <a:pt x="176" y="119"/>
                    </a:cubicBezTo>
                    <a:moveTo>
                      <a:pt x="179" y="101"/>
                    </a:moveTo>
                    <a:cubicBezTo>
                      <a:pt x="182" y="101"/>
                      <a:pt x="184" y="101"/>
                      <a:pt x="186" y="101"/>
                    </a:cubicBezTo>
                    <a:cubicBezTo>
                      <a:pt x="186" y="101"/>
                      <a:pt x="186" y="101"/>
                      <a:pt x="186" y="101"/>
                    </a:cubicBezTo>
                    <a:cubicBezTo>
                      <a:pt x="179" y="103"/>
                      <a:pt x="173" y="105"/>
                      <a:pt x="166" y="106"/>
                    </a:cubicBezTo>
                    <a:cubicBezTo>
                      <a:pt x="166" y="106"/>
                      <a:pt x="166" y="106"/>
                      <a:pt x="166" y="106"/>
                    </a:cubicBezTo>
                    <a:cubicBezTo>
                      <a:pt x="165" y="105"/>
                      <a:pt x="164" y="104"/>
                      <a:pt x="164" y="103"/>
                    </a:cubicBezTo>
                    <a:cubicBezTo>
                      <a:pt x="167" y="102"/>
                      <a:pt x="171" y="102"/>
                      <a:pt x="175" y="102"/>
                    </a:cubicBezTo>
                    <a:cubicBezTo>
                      <a:pt x="177" y="102"/>
                      <a:pt x="178" y="101"/>
                      <a:pt x="179" y="101"/>
                    </a:cubicBezTo>
                    <a:moveTo>
                      <a:pt x="191" y="100"/>
                    </a:moveTo>
                    <a:cubicBezTo>
                      <a:pt x="191" y="100"/>
                      <a:pt x="191" y="100"/>
                      <a:pt x="191" y="100"/>
                    </a:cubicBezTo>
                    <a:cubicBezTo>
                      <a:pt x="192" y="100"/>
                      <a:pt x="192" y="100"/>
                      <a:pt x="192" y="100"/>
                    </a:cubicBezTo>
                    <a:cubicBezTo>
                      <a:pt x="191" y="100"/>
                      <a:pt x="191" y="100"/>
                      <a:pt x="191" y="100"/>
                    </a:cubicBezTo>
                    <a:moveTo>
                      <a:pt x="1190" y="109"/>
                    </a:moveTo>
                    <a:cubicBezTo>
                      <a:pt x="1176" y="106"/>
                      <a:pt x="1162" y="104"/>
                      <a:pt x="1149" y="101"/>
                    </a:cubicBezTo>
                    <a:cubicBezTo>
                      <a:pt x="1154" y="101"/>
                      <a:pt x="1160" y="100"/>
                      <a:pt x="1165" y="100"/>
                    </a:cubicBezTo>
                    <a:cubicBezTo>
                      <a:pt x="1173" y="103"/>
                      <a:pt x="1181" y="106"/>
                      <a:pt x="1189" y="109"/>
                    </a:cubicBezTo>
                    <a:cubicBezTo>
                      <a:pt x="1189" y="109"/>
                      <a:pt x="1190" y="109"/>
                      <a:pt x="1190" y="109"/>
                    </a:cubicBezTo>
                    <a:moveTo>
                      <a:pt x="386" y="112"/>
                    </a:moveTo>
                    <a:cubicBezTo>
                      <a:pt x="384" y="109"/>
                      <a:pt x="383" y="105"/>
                      <a:pt x="381" y="102"/>
                    </a:cubicBezTo>
                    <a:cubicBezTo>
                      <a:pt x="402" y="99"/>
                      <a:pt x="402" y="99"/>
                      <a:pt x="402" y="99"/>
                    </a:cubicBezTo>
                    <a:cubicBezTo>
                      <a:pt x="405" y="103"/>
                      <a:pt x="409" y="107"/>
                      <a:pt x="411" y="110"/>
                    </a:cubicBezTo>
                    <a:cubicBezTo>
                      <a:pt x="412" y="111"/>
                      <a:pt x="413" y="112"/>
                      <a:pt x="414" y="113"/>
                    </a:cubicBezTo>
                    <a:cubicBezTo>
                      <a:pt x="411" y="113"/>
                      <a:pt x="408" y="113"/>
                      <a:pt x="404" y="113"/>
                    </a:cubicBezTo>
                    <a:cubicBezTo>
                      <a:pt x="399" y="113"/>
                      <a:pt x="393" y="113"/>
                      <a:pt x="387" y="114"/>
                    </a:cubicBezTo>
                    <a:cubicBezTo>
                      <a:pt x="387" y="113"/>
                      <a:pt x="386" y="112"/>
                      <a:pt x="386" y="112"/>
                    </a:cubicBezTo>
                    <a:moveTo>
                      <a:pt x="203" y="115"/>
                    </a:moveTo>
                    <a:cubicBezTo>
                      <a:pt x="200" y="110"/>
                      <a:pt x="196" y="106"/>
                      <a:pt x="192" y="101"/>
                    </a:cubicBezTo>
                    <a:cubicBezTo>
                      <a:pt x="195" y="100"/>
                      <a:pt x="198" y="100"/>
                      <a:pt x="201" y="99"/>
                    </a:cubicBezTo>
                    <a:cubicBezTo>
                      <a:pt x="203" y="99"/>
                      <a:pt x="206" y="99"/>
                      <a:pt x="208" y="98"/>
                    </a:cubicBezTo>
                    <a:cubicBezTo>
                      <a:pt x="212" y="104"/>
                      <a:pt x="215" y="108"/>
                      <a:pt x="219" y="112"/>
                    </a:cubicBezTo>
                    <a:cubicBezTo>
                      <a:pt x="214" y="113"/>
                      <a:pt x="209" y="114"/>
                      <a:pt x="203" y="115"/>
                    </a:cubicBezTo>
                    <a:moveTo>
                      <a:pt x="414" y="109"/>
                    </a:moveTo>
                    <a:cubicBezTo>
                      <a:pt x="412" y="106"/>
                      <a:pt x="409" y="102"/>
                      <a:pt x="406" y="99"/>
                    </a:cubicBezTo>
                    <a:cubicBezTo>
                      <a:pt x="417" y="97"/>
                      <a:pt x="417" y="97"/>
                      <a:pt x="417" y="97"/>
                    </a:cubicBezTo>
                    <a:cubicBezTo>
                      <a:pt x="420" y="97"/>
                      <a:pt x="423" y="96"/>
                      <a:pt x="426" y="96"/>
                    </a:cubicBezTo>
                    <a:cubicBezTo>
                      <a:pt x="429" y="101"/>
                      <a:pt x="432" y="105"/>
                      <a:pt x="435" y="108"/>
                    </a:cubicBezTo>
                    <a:cubicBezTo>
                      <a:pt x="437" y="109"/>
                      <a:pt x="438" y="111"/>
                      <a:pt x="439" y="111"/>
                    </a:cubicBezTo>
                    <a:cubicBezTo>
                      <a:pt x="431" y="112"/>
                      <a:pt x="424" y="112"/>
                      <a:pt x="416" y="112"/>
                    </a:cubicBezTo>
                    <a:cubicBezTo>
                      <a:pt x="416" y="111"/>
                      <a:pt x="415" y="110"/>
                      <a:pt x="414" y="109"/>
                    </a:cubicBezTo>
                    <a:moveTo>
                      <a:pt x="328" y="117"/>
                    </a:moveTo>
                    <a:cubicBezTo>
                      <a:pt x="323" y="111"/>
                      <a:pt x="318" y="105"/>
                      <a:pt x="312" y="98"/>
                    </a:cubicBezTo>
                    <a:cubicBezTo>
                      <a:pt x="317" y="97"/>
                      <a:pt x="322" y="96"/>
                      <a:pt x="327" y="95"/>
                    </a:cubicBezTo>
                    <a:cubicBezTo>
                      <a:pt x="333" y="106"/>
                      <a:pt x="339" y="113"/>
                      <a:pt x="344" y="115"/>
                    </a:cubicBezTo>
                    <a:cubicBezTo>
                      <a:pt x="344" y="116"/>
                      <a:pt x="345" y="116"/>
                      <a:pt x="345" y="116"/>
                    </a:cubicBezTo>
                    <a:cubicBezTo>
                      <a:pt x="342" y="116"/>
                      <a:pt x="339" y="116"/>
                      <a:pt x="336" y="116"/>
                    </a:cubicBezTo>
                    <a:cubicBezTo>
                      <a:pt x="334" y="116"/>
                      <a:pt x="331" y="117"/>
                      <a:pt x="328" y="117"/>
                    </a:cubicBezTo>
                    <a:moveTo>
                      <a:pt x="243" y="95"/>
                    </a:moveTo>
                    <a:cubicBezTo>
                      <a:pt x="243" y="95"/>
                      <a:pt x="243" y="95"/>
                      <a:pt x="243" y="95"/>
                    </a:cubicBezTo>
                    <a:cubicBezTo>
                      <a:pt x="247" y="94"/>
                      <a:pt x="252" y="94"/>
                      <a:pt x="256" y="93"/>
                    </a:cubicBezTo>
                    <a:cubicBezTo>
                      <a:pt x="256" y="94"/>
                      <a:pt x="257" y="94"/>
                      <a:pt x="257" y="94"/>
                    </a:cubicBezTo>
                    <a:cubicBezTo>
                      <a:pt x="259" y="98"/>
                      <a:pt x="261" y="101"/>
                      <a:pt x="263" y="105"/>
                    </a:cubicBezTo>
                    <a:cubicBezTo>
                      <a:pt x="259" y="105"/>
                      <a:pt x="255" y="106"/>
                      <a:pt x="252" y="107"/>
                    </a:cubicBezTo>
                    <a:cubicBezTo>
                      <a:pt x="249" y="103"/>
                      <a:pt x="246" y="99"/>
                      <a:pt x="243" y="95"/>
                    </a:cubicBezTo>
                    <a:moveTo>
                      <a:pt x="439" y="108"/>
                    </a:moveTo>
                    <a:cubicBezTo>
                      <a:pt x="436" y="104"/>
                      <a:pt x="433" y="100"/>
                      <a:pt x="430" y="95"/>
                    </a:cubicBezTo>
                    <a:cubicBezTo>
                      <a:pt x="436" y="95"/>
                      <a:pt x="442" y="94"/>
                      <a:pt x="449" y="93"/>
                    </a:cubicBezTo>
                    <a:cubicBezTo>
                      <a:pt x="452" y="97"/>
                      <a:pt x="456" y="101"/>
                      <a:pt x="459" y="105"/>
                    </a:cubicBezTo>
                    <a:cubicBezTo>
                      <a:pt x="461" y="107"/>
                      <a:pt x="462" y="108"/>
                      <a:pt x="464" y="110"/>
                    </a:cubicBezTo>
                    <a:cubicBezTo>
                      <a:pt x="457" y="110"/>
                      <a:pt x="449" y="111"/>
                      <a:pt x="442" y="111"/>
                    </a:cubicBezTo>
                    <a:cubicBezTo>
                      <a:pt x="441" y="110"/>
                      <a:pt x="440" y="109"/>
                      <a:pt x="439" y="108"/>
                    </a:cubicBezTo>
                    <a:moveTo>
                      <a:pt x="346" y="115"/>
                    </a:moveTo>
                    <a:cubicBezTo>
                      <a:pt x="341" y="110"/>
                      <a:pt x="336" y="103"/>
                      <a:pt x="331" y="95"/>
                    </a:cubicBezTo>
                    <a:cubicBezTo>
                      <a:pt x="336" y="94"/>
                      <a:pt x="341" y="93"/>
                      <a:pt x="346" y="93"/>
                    </a:cubicBezTo>
                    <a:cubicBezTo>
                      <a:pt x="349" y="97"/>
                      <a:pt x="352" y="100"/>
                      <a:pt x="355" y="104"/>
                    </a:cubicBezTo>
                    <a:cubicBezTo>
                      <a:pt x="358" y="108"/>
                      <a:pt x="361" y="111"/>
                      <a:pt x="364" y="114"/>
                    </a:cubicBezTo>
                    <a:cubicBezTo>
                      <a:pt x="365" y="114"/>
                      <a:pt x="365" y="114"/>
                      <a:pt x="365" y="115"/>
                    </a:cubicBezTo>
                    <a:cubicBezTo>
                      <a:pt x="364" y="115"/>
                      <a:pt x="362" y="115"/>
                      <a:pt x="360" y="115"/>
                    </a:cubicBezTo>
                    <a:cubicBezTo>
                      <a:pt x="356" y="115"/>
                      <a:pt x="351" y="115"/>
                      <a:pt x="347" y="116"/>
                    </a:cubicBezTo>
                    <a:cubicBezTo>
                      <a:pt x="347" y="116"/>
                      <a:pt x="347" y="115"/>
                      <a:pt x="346" y="115"/>
                    </a:cubicBezTo>
                    <a:moveTo>
                      <a:pt x="262" y="94"/>
                    </a:moveTo>
                    <a:cubicBezTo>
                      <a:pt x="262" y="93"/>
                      <a:pt x="261" y="93"/>
                      <a:pt x="261" y="93"/>
                    </a:cubicBezTo>
                    <a:cubicBezTo>
                      <a:pt x="262" y="93"/>
                      <a:pt x="263" y="93"/>
                      <a:pt x="264" y="92"/>
                    </a:cubicBezTo>
                    <a:cubicBezTo>
                      <a:pt x="264" y="93"/>
                      <a:pt x="265" y="93"/>
                      <a:pt x="265" y="93"/>
                    </a:cubicBezTo>
                    <a:cubicBezTo>
                      <a:pt x="267" y="97"/>
                      <a:pt x="270" y="100"/>
                      <a:pt x="273" y="103"/>
                    </a:cubicBezTo>
                    <a:cubicBezTo>
                      <a:pt x="271" y="103"/>
                      <a:pt x="269" y="104"/>
                      <a:pt x="268" y="104"/>
                    </a:cubicBezTo>
                    <a:cubicBezTo>
                      <a:pt x="266" y="101"/>
                      <a:pt x="264" y="97"/>
                      <a:pt x="262" y="94"/>
                    </a:cubicBezTo>
                    <a:moveTo>
                      <a:pt x="1246" y="112"/>
                    </a:moveTo>
                    <a:cubicBezTo>
                      <a:pt x="1233" y="106"/>
                      <a:pt x="1220" y="100"/>
                      <a:pt x="1206" y="94"/>
                    </a:cubicBezTo>
                    <a:cubicBezTo>
                      <a:pt x="1210" y="93"/>
                      <a:pt x="1213" y="93"/>
                      <a:pt x="1217" y="92"/>
                    </a:cubicBezTo>
                    <a:cubicBezTo>
                      <a:pt x="1228" y="98"/>
                      <a:pt x="1237" y="105"/>
                      <a:pt x="1246" y="112"/>
                    </a:cubicBezTo>
                    <a:moveTo>
                      <a:pt x="463" y="104"/>
                    </a:moveTo>
                    <a:cubicBezTo>
                      <a:pt x="460" y="100"/>
                      <a:pt x="457" y="96"/>
                      <a:pt x="454" y="93"/>
                    </a:cubicBezTo>
                    <a:cubicBezTo>
                      <a:pt x="461" y="92"/>
                      <a:pt x="468" y="91"/>
                      <a:pt x="475" y="90"/>
                    </a:cubicBezTo>
                    <a:cubicBezTo>
                      <a:pt x="477" y="94"/>
                      <a:pt x="479" y="97"/>
                      <a:pt x="481" y="100"/>
                    </a:cubicBezTo>
                    <a:cubicBezTo>
                      <a:pt x="483" y="103"/>
                      <a:pt x="484" y="106"/>
                      <a:pt x="486" y="108"/>
                    </a:cubicBezTo>
                    <a:cubicBezTo>
                      <a:pt x="480" y="109"/>
                      <a:pt x="474" y="109"/>
                      <a:pt x="467" y="110"/>
                    </a:cubicBezTo>
                    <a:cubicBezTo>
                      <a:pt x="466" y="108"/>
                      <a:pt x="464" y="106"/>
                      <a:pt x="463" y="104"/>
                    </a:cubicBezTo>
                    <a:moveTo>
                      <a:pt x="271" y="93"/>
                    </a:moveTo>
                    <a:cubicBezTo>
                      <a:pt x="270" y="92"/>
                      <a:pt x="270" y="92"/>
                      <a:pt x="270" y="92"/>
                    </a:cubicBezTo>
                    <a:cubicBezTo>
                      <a:pt x="274" y="91"/>
                      <a:pt x="278" y="91"/>
                      <a:pt x="281" y="90"/>
                    </a:cubicBezTo>
                    <a:cubicBezTo>
                      <a:pt x="282" y="91"/>
                      <a:pt x="282" y="91"/>
                      <a:pt x="282" y="92"/>
                    </a:cubicBezTo>
                    <a:cubicBezTo>
                      <a:pt x="284" y="95"/>
                      <a:pt x="286" y="98"/>
                      <a:pt x="288" y="100"/>
                    </a:cubicBezTo>
                    <a:cubicBezTo>
                      <a:pt x="285" y="101"/>
                      <a:pt x="281" y="102"/>
                      <a:pt x="277" y="102"/>
                    </a:cubicBezTo>
                    <a:cubicBezTo>
                      <a:pt x="275" y="99"/>
                      <a:pt x="273" y="96"/>
                      <a:pt x="271" y="93"/>
                    </a:cubicBezTo>
                    <a:moveTo>
                      <a:pt x="357" y="102"/>
                    </a:moveTo>
                    <a:cubicBezTo>
                      <a:pt x="355" y="99"/>
                      <a:pt x="352" y="96"/>
                      <a:pt x="350" y="92"/>
                    </a:cubicBezTo>
                    <a:cubicBezTo>
                      <a:pt x="356" y="91"/>
                      <a:pt x="362" y="90"/>
                      <a:pt x="369" y="89"/>
                    </a:cubicBezTo>
                    <a:cubicBezTo>
                      <a:pt x="370" y="91"/>
                      <a:pt x="370" y="93"/>
                      <a:pt x="371" y="95"/>
                    </a:cubicBezTo>
                    <a:cubicBezTo>
                      <a:pt x="375" y="101"/>
                      <a:pt x="379" y="107"/>
                      <a:pt x="382" y="112"/>
                    </a:cubicBezTo>
                    <a:cubicBezTo>
                      <a:pt x="382" y="113"/>
                      <a:pt x="383" y="113"/>
                      <a:pt x="383" y="114"/>
                    </a:cubicBezTo>
                    <a:cubicBezTo>
                      <a:pt x="378" y="114"/>
                      <a:pt x="372" y="114"/>
                      <a:pt x="367" y="115"/>
                    </a:cubicBezTo>
                    <a:cubicBezTo>
                      <a:pt x="367" y="114"/>
                      <a:pt x="366" y="114"/>
                      <a:pt x="366" y="113"/>
                    </a:cubicBezTo>
                    <a:cubicBezTo>
                      <a:pt x="363" y="110"/>
                      <a:pt x="360" y="106"/>
                      <a:pt x="357" y="102"/>
                    </a:cubicBezTo>
                    <a:moveTo>
                      <a:pt x="287" y="91"/>
                    </a:moveTo>
                    <a:cubicBezTo>
                      <a:pt x="287" y="91"/>
                      <a:pt x="286" y="90"/>
                      <a:pt x="286" y="90"/>
                    </a:cubicBezTo>
                    <a:cubicBezTo>
                      <a:pt x="290" y="89"/>
                      <a:pt x="295" y="89"/>
                      <a:pt x="299" y="88"/>
                    </a:cubicBezTo>
                    <a:cubicBezTo>
                      <a:pt x="299" y="89"/>
                      <a:pt x="300" y="89"/>
                      <a:pt x="300" y="90"/>
                    </a:cubicBezTo>
                    <a:cubicBezTo>
                      <a:pt x="302" y="93"/>
                      <a:pt x="304" y="95"/>
                      <a:pt x="306" y="98"/>
                    </a:cubicBezTo>
                    <a:cubicBezTo>
                      <a:pt x="301" y="98"/>
                      <a:pt x="297" y="99"/>
                      <a:pt x="293" y="100"/>
                    </a:cubicBezTo>
                    <a:cubicBezTo>
                      <a:pt x="291" y="97"/>
                      <a:pt x="289" y="94"/>
                      <a:pt x="287" y="91"/>
                    </a:cubicBezTo>
                    <a:moveTo>
                      <a:pt x="1256" y="116"/>
                    </a:moveTo>
                    <a:cubicBezTo>
                      <a:pt x="1253" y="115"/>
                      <a:pt x="1251" y="114"/>
                      <a:pt x="1248" y="113"/>
                    </a:cubicBezTo>
                    <a:cubicBezTo>
                      <a:pt x="1247" y="112"/>
                      <a:pt x="1246" y="111"/>
                      <a:pt x="1245" y="110"/>
                    </a:cubicBezTo>
                    <a:cubicBezTo>
                      <a:pt x="1240" y="104"/>
                      <a:pt x="1232" y="98"/>
                      <a:pt x="1222" y="91"/>
                    </a:cubicBezTo>
                    <a:cubicBezTo>
                      <a:pt x="1228" y="90"/>
                      <a:pt x="1235" y="89"/>
                      <a:pt x="1241" y="88"/>
                    </a:cubicBezTo>
                    <a:cubicBezTo>
                      <a:pt x="1266" y="93"/>
                      <a:pt x="1293" y="101"/>
                      <a:pt x="1320" y="110"/>
                    </a:cubicBezTo>
                    <a:cubicBezTo>
                      <a:pt x="1333" y="114"/>
                      <a:pt x="1346" y="118"/>
                      <a:pt x="1359" y="122"/>
                    </a:cubicBezTo>
                    <a:cubicBezTo>
                      <a:pt x="1352" y="126"/>
                      <a:pt x="1345" y="129"/>
                      <a:pt x="1339" y="133"/>
                    </a:cubicBezTo>
                    <a:cubicBezTo>
                      <a:pt x="1318" y="132"/>
                      <a:pt x="1318" y="132"/>
                      <a:pt x="1318" y="132"/>
                    </a:cubicBezTo>
                    <a:cubicBezTo>
                      <a:pt x="1318" y="132"/>
                      <a:pt x="1318" y="132"/>
                      <a:pt x="1318" y="132"/>
                    </a:cubicBezTo>
                    <a:cubicBezTo>
                      <a:pt x="1309" y="132"/>
                      <a:pt x="1297" y="131"/>
                      <a:pt x="1283" y="128"/>
                    </a:cubicBezTo>
                    <a:cubicBezTo>
                      <a:pt x="1274" y="124"/>
                      <a:pt x="1265" y="120"/>
                      <a:pt x="1256" y="116"/>
                    </a:cubicBezTo>
                    <a:moveTo>
                      <a:pt x="485" y="100"/>
                    </a:moveTo>
                    <a:cubicBezTo>
                      <a:pt x="483" y="97"/>
                      <a:pt x="482" y="93"/>
                      <a:pt x="480" y="90"/>
                    </a:cubicBezTo>
                    <a:cubicBezTo>
                      <a:pt x="488" y="89"/>
                      <a:pt x="496" y="89"/>
                      <a:pt x="505" y="88"/>
                    </a:cubicBezTo>
                    <a:cubicBezTo>
                      <a:pt x="507" y="91"/>
                      <a:pt x="509" y="93"/>
                      <a:pt x="511" y="95"/>
                    </a:cubicBezTo>
                    <a:cubicBezTo>
                      <a:pt x="513" y="98"/>
                      <a:pt x="515" y="100"/>
                      <a:pt x="516" y="102"/>
                    </a:cubicBezTo>
                    <a:cubicBezTo>
                      <a:pt x="518" y="103"/>
                      <a:pt x="519" y="104"/>
                      <a:pt x="520" y="106"/>
                    </a:cubicBezTo>
                    <a:cubicBezTo>
                      <a:pt x="515" y="106"/>
                      <a:pt x="510" y="107"/>
                      <a:pt x="505" y="107"/>
                    </a:cubicBezTo>
                    <a:cubicBezTo>
                      <a:pt x="500" y="107"/>
                      <a:pt x="495" y="108"/>
                      <a:pt x="490" y="108"/>
                    </a:cubicBezTo>
                    <a:cubicBezTo>
                      <a:pt x="489" y="105"/>
                      <a:pt x="487" y="103"/>
                      <a:pt x="485" y="100"/>
                    </a:cubicBezTo>
                    <a:moveTo>
                      <a:pt x="1024" y="103"/>
                    </a:moveTo>
                    <a:cubicBezTo>
                      <a:pt x="1021" y="102"/>
                      <a:pt x="1018" y="101"/>
                      <a:pt x="1015" y="101"/>
                    </a:cubicBezTo>
                    <a:cubicBezTo>
                      <a:pt x="1021" y="97"/>
                      <a:pt x="1026" y="93"/>
                      <a:pt x="1032" y="90"/>
                    </a:cubicBezTo>
                    <a:cubicBezTo>
                      <a:pt x="1053" y="89"/>
                      <a:pt x="1082" y="88"/>
                      <a:pt x="1111" y="88"/>
                    </a:cubicBezTo>
                    <a:cubicBezTo>
                      <a:pt x="1116" y="88"/>
                      <a:pt x="1121" y="88"/>
                      <a:pt x="1126" y="88"/>
                    </a:cubicBezTo>
                    <a:cubicBezTo>
                      <a:pt x="1126" y="88"/>
                      <a:pt x="1125" y="89"/>
                      <a:pt x="1125" y="89"/>
                    </a:cubicBezTo>
                    <a:cubicBezTo>
                      <a:pt x="1103" y="91"/>
                      <a:pt x="1084" y="94"/>
                      <a:pt x="1072" y="97"/>
                    </a:cubicBezTo>
                    <a:cubicBezTo>
                      <a:pt x="1070" y="97"/>
                      <a:pt x="1067" y="97"/>
                      <a:pt x="1064" y="97"/>
                    </a:cubicBezTo>
                    <a:cubicBezTo>
                      <a:pt x="1047" y="97"/>
                      <a:pt x="1032" y="99"/>
                      <a:pt x="1024" y="103"/>
                    </a:cubicBezTo>
                    <a:moveTo>
                      <a:pt x="376" y="93"/>
                    </a:moveTo>
                    <a:cubicBezTo>
                      <a:pt x="375" y="91"/>
                      <a:pt x="374" y="90"/>
                      <a:pt x="373" y="89"/>
                    </a:cubicBezTo>
                    <a:cubicBezTo>
                      <a:pt x="380" y="88"/>
                      <a:pt x="386" y="87"/>
                      <a:pt x="392" y="86"/>
                    </a:cubicBezTo>
                    <a:cubicBezTo>
                      <a:pt x="392" y="86"/>
                      <a:pt x="392" y="86"/>
                      <a:pt x="392" y="86"/>
                    </a:cubicBezTo>
                    <a:cubicBezTo>
                      <a:pt x="396" y="91"/>
                      <a:pt x="399" y="95"/>
                      <a:pt x="402" y="99"/>
                    </a:cubicBezTo>
                    <a:cubicBezTo>
                      <a:pt x="401" y="99"/>
                      <a:pt x="400" y="99"/>
                      <a:pt x="399" y="99"/>
                    </a:cubicBezTo>
                    <a:cubicBezTo>
                      <a:pt x="381" y="102"/>
                      <a:pt x="381" y="102"/>
                      <a:pt x="381" y="102"/>
                    </a:cubicBezTo>
                    <a:cubicBezTo>
                      <a:pt x="379" y="99"/>
                      <a:pt x="377" y="96"/>
                      <a:pt x="376" y="93"/>
                    </a:cubicBezTo>
                    <a:moveTo>
                      <a:pt x="513" y="95"/>
                    </a:moveTo>
                    <a:cubicBezTo>
                      <a:pt x="511" y="93"/>
                      <a:pt x="510" y="90"/>
                      <a:pt x="508" y="88"/>
                    </a:cubicBezTo>
                    <a:cubicBezTo>
                      <a:pt x="515" y="87"/>
                      <a:pt x="523" y="86"/>
                      <a:pt x="530" y="86"/>
                    </a:cubicBezTo>
                    <a:cubicBezTo>
                      <a:pt x="532" y="88"/>
                      <a:pt x="533" y="90"/>
                      <a:pt x="534" y="92"/>
                    </a:cubicBezTo>
                    <a:cubicBezTo>
                      <a:pt x="535" y="93"/>
                      <a:pt x="535" y="94"/>
                      <a:pt x="536" y="95"/>
                    </a:cubicBezTo>
                    <a:cubicBezTo>
                      <a:pt x="537" y="95"/>
                      <a:pt x="537" y="96"/>
                      <a:pt x="538" y="97"/>
                    </a:cubicBezTo>
                    <a:cubicBezTo>
                      <a:pt x="539" y="99"/>
                      <a:pt x="541" y="102"/>
                      <a:pt x="543" y="103"/>
                    </a:cubicBezTo>
                    <a:cubicBezTo>
                      <a:pt x="537" y="104"/>
                      <a:pt x="531" y="105"/>
                      <a:pt x="524" y="105"/>
                    </a:cubicBezTo>
                    <a:cubicBezTo>
                      <a:pt x="523" y="105"/>
                      <a:pt x="522" y="105"/>
                      <a:pt x="522" y="105"/>
                    </a:cubicBezTo>
                    <a:cubicBezTo>
                      <a:pt x="520" y="104"/>
                      <a:pt x="519" y="103"/>
                      <a:pt x="518" y="101"/>
                    </a:cubicBezTo>
                    <a:cubicBezTo>
                      <a:pt x="516" y="99"/>
                      <a:pt x="515" y="97"/>
                      <a:pt x="513" y="95"/>
                    </a:cubicBezTo>
                    <a:moveTo>
                      <a:pt x="306" y="89"/>
                    </a:moveTo>
                    <a:cubicBezTo>
                      <a:pt x="306" y="89"/>
                      <a:pt x="305" y="88"/>
                      <a:pt x="305" y="88"/>
                    </a:cubicBezTo>
                    <a:cubicBezTo>
                      <a:pt x="310" y="87"/>
                      <a:pt x="316" y="86"/>
                      <a:pt x="321" y="86"/>
                    </a:cubicBezTo>
                    <a:cubicBezTo>
                      <a:pt x="322" y="86"/>
                      <a:pt x="322" y="87"/>
                      <a:pt x="322" y="87"/>
                    </a:cubicBezTo>
                    <a:cubicBezTo>
                      <a:pt x="324" y="90"/>
                      <a:pt x="325" y="92"/>
                      <a:pt x="326" y="94"/>
                    </a:cubicBezTo>
                    <a:cubicBezTo>
                      <a:pt x="321" y="95"/>
                      <a:pt x="316" y="96"/>
                      <a:pt x="311" y="97"/>
                    </a:cubicBezTo>
                    <a:cubicBezTo>
                      <a:pt x="310" y="94"/>
                      <a:pt x="308" y="92"/>
                      <a:pt x="306" y="89"/>
                    </a:cubicBezTo>
                    <a:moveTo>
                      <a:pt x="327" y="87"/>
                    </a:moveTo>
                    <a:cubicBezTo>
                      <a:pt x="327" y="86"/>
                      <a:pt x="326" y="86"/>
                      <a:pt x="326" y="85"/>
                    </a:cubicBezTo>
                    <a:cubicBezTo>
                      <a:pt x="331" y="85"/>
                      <a:pt x="335" y="84"/>
                      <a:pt x="340" y="83"/>
                    </a:cubicBezTo>
                    <a:cubicBezTo>
                      <a:pt x="340" y="84"/>
                      <a:pt x="340" y="85"/>
                      <a:pt x="341" y="85"/>
                    </a:cubicBezTo>
                    <a:cubicBezTo>
                      <a:pt x="342" y="87"/>
                      <a:pt x="344" y="89"/>
                      <a:pt x="345" y="91"/>
                    </a:cubicBezTo>
                    <a:cubicBezTo>
                      <a:pt x="340" y="92"/>
                      <a:pt x="335" y="93"/>
                      <a:pt x="331" y="94"/>
                    </a:cubicBezTo>
                    <a:cubicBezTo>
                      <a:pt x="329" y="91"/>
                      <a:pt x="328" y="89"/>
                      <a:pt x="327" y="87"/>
                    </a:cubicBezTo>
                    <a:moveTo>
                      <a:pt x="561" y="83"/>
                    </a:moveTo>
                    <a:cubicBezTo>
                      <a:pt x="562" y="83"/>
                      <a:pt x="562" y="83"/>
                      <a:pt x="563" y="83"/>
                    </a:cubicBezTo>
                    <a:cubicBezTo>
                      <a:pt x="563" y="84"/>
                      <a:pt x="564" y="85"/>
                      <a:pt x="564" y="86"/>
                    </a:cubicBezTo>
                    <a:cubicBezTo>
                      <a:pt x="564" y="86"/>
                      <a:pt x="564" y="86"/>
                      <a:pt x="565" y="86"/>
                    </a:cubicBezTo>
                    <a:cubicBezTo>
                      <a:pt x="565" y="86"/>
                      <a:pt x="565" y="86"/>
                      <a:pt x="565" y="87"/>
                    </a:cubicBezTo>
                    <a:cubicBezTo>
                      <a:pt x="565" y="87"/>
                      <a:pt x="566" y="87"/>
                      <a:pt x="566" y="88"/>
                    </a:cubicBezTo>
                    <a:cubicBezTo>
                      <a:pt x="569" y="92"/>
                      <a:pt x="573" y="96"/>
                      <a:pt x="576" y="100"/>
                    </a:cubicBezTo>
                    <a:cubicBezTo>
                      <a:pt x="566" y="101"/>
                      <a:pt x="557" y="102"/>
                      <a:pt x="548" y="103"/>
                    </a:cubicBezTo>
                    <a:cubicBezTo>
                      <a:pt x="546" y="100"/>
                      <a:pt x="544" y="98"/>
                      <a:pt x="542" y="95"/>
                    </a:cubicBezTo>
                    <a:cubicBezTo>
                      <a:pt x="541" y="94"/>
                      <a:pt x="541" y="94"/>
                      <a:pt x="540" y="93"/>
                    </a:cubicBezTo>
                    <a:cubicBezTo>
                      <a:pt x="540" y="93"/>
                      <a:pt x="540" y="92"/>
                      <a:pt x="539" y="91"/>
                    </a:cubicBezTo>
                    <a:cubicBezTo>
                      <a:pt x="538" y="90"/>
                      <a:pt x="536" y="88"/>
                      <a:pt x="535" y="85"/>
                    </a:cubicBezTo>
                    <a:cubicBezTo>
                      <a:pt x="544" y="85"/>
                      <a:pt x="552" y="84"/>
                      <a:pt x="561" y="83"/>
                    </a:cubicBezTo>
                    <a:moveTo>
                      <a:pt x="406" y="98"/>
                    </a:moveTo>
                    <a:cubicBezTo>
                      <a:pt x="403" y="94"/>
                      <a:pt x="400" y="90"/>
                      <a:pt x="398" y="85"/>
                    </a:cubicBezTo>
                    <a:cubicBezTo>
                      <a:pt x="404" y="84"/>
                      <a:pt x="411" y="84"/>
                      <a:pt x="418" y="83"/>
                    </a:cubicBezTo>
                    <a:cubicBezTo>
                      <a:pt x="420" y="87"/>
                      <a:pt x="423" y="91"/>
                      <a:pt x="425" y="95"/>
                    </a:cubicBezTo>
                    <a:cubicBezTo>
                      <a:pt x="419" y="96"/>
                      <a:pt x="412" y="97"/>
                      <a:pt x="406" y="98"/>
                    </a:cubicBezTo>
                    <a:moveTo>
                      <a:pt x="1183" y="84"/>
                    </a:moveTo>
                    <a:cubicBezTo>
                      <a:pt x="1182" y="83"/>
                      <a:pt x="1181" y="83"/>
                      <a:pt x="1181" y="83"/>
                    </a:cubicBezTo>
                    <a:cubicBezTo>
                      <a:pt x="1184" y="82"/>
                      <a:pt x="1187" y="82"/>
                      <a:pt x="1191" y="82"/>
                    </a:cubicBezTo>
                    <a:cubicBezTo>
                      <a:pt x="1193" y="82"/>
                      <a:pt x="1196" y="82"/>
                      <a:pt x="1198" y="82"/>
                    </a:cubicBezTo>
                    <a:cubicBezTo>
                      <a:pt x="1193" y="83"/>
                      <a:pt x="1188" y="83"/>
                      <a:pt x="1183" y="84"/>
                    </a:cubicBezTo>
                    <a:moveTo>
                      <a:pt x="584" y="82"/>
                    </a:moveTo>
                    <a:cubicBezTo>
                      <a:pt x="584" y="82"/>
                      <a:pt x="584" y="82"/>
                      <a:pt x="584" y="82"/>
                    </a:cubicBezTo>
                    <a:cubicBezTo>
                      <a:pt x="585" y="83"/>
                      <a:pt x="585" y="84"/>
                      <a:pt x="586" y="85"/>
                    </a:cubicBezTo>
                    <a:cubicBezTo>
                      <a:pt x="588" y="87"/>
                      <a:pt x="589" y="90"/>
                      <a:pt x="591" y="92"/>
                    </a:cubicBezTo>
                    <a:cubicBezTo>
                      <a:pt x="593" y="94"/>
                      <a:pt x="594" y="96"/>
                      <a:pt x="595" y="97"/>
                    </a:cubicBezTo>
                    <a:cubicBezTo>
                      <a:pt x="589" y="98"/>
                      <a:pt x="583" y="99"/>
                      <a:pt x="577" y="99"/>
                    </a:cubicBezTo>
                    <a:cubicBezTo>
                      <a:pt x="575" y="96"/>
                      <a:pt x="572" y="92"/>
                      <a:pt x="569" y="88"/>
                    </a:cubicBezTo>
                    <a:cubicBezTo>
                      <a:pt x="569" y="88"/>
                      <a:pt x="569" y="87"/>
                      <a:pt x="569" y="87"/>
                    </a:cubicBezTo>
                    <a:cubicBezTo>
                      <a:pt x="569" y="87"/>
                      <a:pt x="569" y="86"/>
                      <a:pt x="568" y="86"/>
                    </a:cubicBezTo>
                    <a:cubicBezTo>
                      <a:pt x="568" y="85"/>
                      <a:pt x="568" y="85"/>
                      <a:pt x="567" y="84"/>
                    </a:cubicBezTo>
                    <a:cubicBezTo>
                      <a:pt x="567" y="84"/>
                      <a:pt x="567" y="83"/>
                      <a:pt x="567" y="83"/>
                    </a:cubicBezTo>
                    <a:cubicBezTo>
                      <a:pt x="569" y="83"/>
                      <a:pt x="570" y="83"/>
                      <a:pt x="572" y="83"/>
                    </a:cubicBezTo>
                    <a:cubicBezTo>
                      <a:pt x="576" y="82"/>
                      <a:pt x="580" y="82"/>
                      <a:pt x="584" y="82"/>
                    </a:cubicBezTo>
                    <a:moveTo>
                      <a:pt x="346" y="85"/>
                    </a:moveTo>
                    <a:cubicBezTo>
                      <a:pt x="346" y="84"/>
                      <a:pt x="345" y="83"/>
                      <a:pt x="345" y="83"/>
                    </a:cubicBezTo>
                    <a:cubicBezTo>
                      <a:pt x="351" y="82"/>
                      <a:pt x="358" y="81"/>
                      <a:pt x="364" y="80"/>
                    </a:cubicBezTo>
                    <a:cubicBezTo>
                      <a:pt x="364" y="81"/>
                      <a:pt x="365" y="82"/>
                      <a:pt x="365" y="82"/>
                    </a:cubicBezTo>
                    <a:cubicBezTo>
                      <a:pt x="366" y="84"/>
                      <a:pt x="367" y="86"/>
                      <a:pt x="368" y="88"/>
                    </a:cubicBezTo>
                    <a:cubicBezTo>
                      <a:pt x="361" y="89"/>
                      <a:pt x="355" y="90"/>
                      <a:pt x="349" y="90"/>
                    </a:cubicBezTo>
                    <a:cubicBezTo>
                      <a:pt x="348" y="89"/>
                      <a:pt x="347" y="87"/>
                      <a:pt x="346" y="85"/>
                    </a:cubicBezTo>
                    <a:moveTo>
                      <a:pt x="430" y="95"/>
                    </a:moveTo>
                    <a:cubicBezTo>
                      <a:pt x="427" y="91"/>
                      <a:pt x="424" y="86"/>
                      <a:pt x="422" y="82"/>
                    </a:cubicBezTo>
                    <a:cubicBezTo>
                      <a:pt x="428" y="81"/>
                      <a:pt x="433" y="81"/>
                      <a:pt x="439" y="80"/>
                    </a:cubicBezTo>
                    <a:cubicBezTo>
                      <a:pt x="442" y="84"/>
                      <a:pt x="445" y="88"/>
                      <a:pt x="448" y="92"/>
                    </a:cubicBezTo>
                    <a:cubicBezTo>
                      <a:pt x="442" y="93"/>
                      <a:pt x="436" y="94"/>
                      <a:pt x="430" y="95"/>
                    </a:cubicBezTo>
                    <a:moveTo>
                      <a:pt x="591" y="84"/>
                    </a:moveTo>
                    <a:cubicBezTo>
                      <a:pt x="590" y="83"/>
                      <a:pt x="590" y="82"/>
                      <a:pt x="589" y="81"/>
                    </a:cubicBezTo>
                    <a:cubicBezTo>
                      <a:pt x="599" y="81"/>
                      <a:pt x="609" y="80"/>
                      <a:pt x="619" y="79"/>
                    </a:cubicBezTo>
                    <a:cubicBezTo>
                      <a:pt x="619" y="80"/>
                      <a:pt x="619" y="80"/>
                      <a:pt x="620" y="81"/>
                    </a:cubicBezTo>
                    <a:cubicBezTo>
                      <a:pt x="622" y="85"/>
                      <a:pt x="625" y="89"/>
                      <a:pt x="627" y="92"/>
                    </a:cubicBezTo>
                    <a:cubicBezTo>
                      <a:pt x="627" y="92"/>
                      <a:pt x="628" y="92"/>
                      <a:pt x="628" y="92"/>
                    </a:cubicBezTo>
                    <a:cubicBezTo>
                      <a:pt x="619" y="94"/>
                      <a:pt x="609" y="95"/>
                      <a:pt x="600" y="96"/>
                    </a:cubicBezTo>
                    <a:cubicBezTo>
                      <a:pt x="599" y="95"/>
                      <a:pt x="598" y="94"/>
                      <a:pt x="597" y="92"/>
                    </a:cubicBezTo>
                    <a:cubicBezTo>
                      <a:pt x="595" y="90"/>
                      <a:pt x="593" y="87"/>
                      <a:pt x="591" y="84"/>
                    </a:cubicBezTo>
                    <a:moveTo>
                      <a:pt x="369" y="82"/>
                    </a:moveTo>
                    <a:cubicBezTo>
                      <a:pt x="369" y="81"/>
                      <a:pt x="369" y="80"/>
                      <a:pt x="368" y="80"/>
                    </a:cubicBezTo>
                    <a:cubicBezTo>
                      <a:pt x="374" y="79"/>
                      <a:pt x="380" y="78"/>
                      <a:pt x="386" y="77"/>
                    </a:cubicBezTo>
                    <a:cubicBezTo>
                      <a:pt x="387" y="78"/>
                      <a:pt x="387" y="78"/>
                      <a:pt x="388" y="79"/>
                    </a:cubicBezTo>
                    <a:cubicBezTo>
                      <a:pt x="389" y="81"/>
                      <a:pt x="390" y="82"/>
                      <a:pt x="391" y="84"/>
                    </a:cubicBezTo>
                    <a:cubicBezTo>
                      <a:pt x="385" y="85"/>
                      <a:pt x="378" y="86"/>
                      <a:pt x="372" y="87"/>
                    </a:cubicBezTo>
                    <a:cubicBezTo>
                      <a:pt x="371" y="85"/>
                      <a:pt x="370" y="83"/>
                      <a:pt x="369" y="82"/>
                    </a:cubicBezTo>
                    <a:moveTo>
                      <a:pt x="624" y="80"/>
                    </a:moveTo>
                    <a:cubicBezTo>
                      <a:pt x="623" y="80"/>
                      <a:pt x="623" y="79"/>
                      <a:pt x="623" y="79"/>
                    </a:cubicBezTo>
                    <a:cubicBezTo>
                      <a:pt x="635" y="78"/>
                      <a:pt x="646" y="77"/>
                      <a:pt x="657" y="76"/>
                    </a:cubicBezTo>
                    <a:cubicBezTo>
                      <a:pt x="658" y="77"/>
                      <a:pt x="659" y="78"/>
                      <a:pt x="660" y="79"/>
                    </a:cubicBezTo>
                    <a:cubicBezTo>
                      <a:pt x="662" y="82"/>
                      <a:pt x="664" y="84"/>
                      <a:pt x="666" y="85"/>
                    </a:cubicBezTo>
                    <a:cubicBezTo>
                      <a:pt x="666" y="86"/>
                      <a:pt x="666" y="86"/>
                      <a:pt x="666" y="86"/>
                    </a:cubicBezTo>
                    <a:cubicBezTo>
                      <a:pt x="654" y="88"/>
                      <a:pt x="641" y="90"/>
                      <a:pt x="629" y="92"/>
                    </a:cubicBezTo>
                    <a:cubicBezTo>
                      <a:pt x="629" y="92"/>
                      <a:pt x="629" y="92"/>
                      <a:pt x="629" y="91"/>
                    </a:cubicBezTo>
                    <a:cubicBezTo>
                      <a:pt x="627" y="88"/>
                      <a:pt x="625" y="84"/>
                      <a:pt x="624" y="80"/>
                    </a:cubicBezTo>
                    <a:moveTo>
                      <a:pt x="454" y="91"/>
                    </a:moveTo>
                    <a:cubicBezTo>
                      <a:pt x="451" y="87"/>
                      <a:pt x="448" y="83"/>
                      <a:pt x="445" y="79"/>
                    </a:cubicBezTo>
                    <a:cubicBezTo>
                      <a:pt x="453" y="78"/>
                      <a:pt x="460" y="77"/>
                      <a:pt x="468" y="76"/>
                    </a:cubicBezTo>
                    <a:cubicBezTo>
                      <a:pt x="470" y="80"/>
                      <a:pt x="472" y="85"/>
                      <a:pt x="474" y="89"/>
                    </a:cubicBezTo>
                    <a:cubicBezTo>
                      <a:pt x="467" y="90"/>
                      <a:pt x="460" y="90"/>
                      <a:pt x="454" y="91"/>
                    </a:cubicBezTo>
                    <a:moveTo>
                      <a:pt x="1339" y="95"/>
                    </a:moveTo>
                    <a:cubicBezTo>
                      <a:pt x="1331" y="92"/>
                      <a:pt x="1324" y="89"/>
                      <a:pt x="1316" y="85"/>
                    </a:cubicBezTo>
                    <a:cubicBezTo>
                      <a:pt x="1310" y="82"/>
                      <a:pt x="1303" y="80"/>
                      <a:pt x="1296" y="77"/>
                    </a:cubicBezTo>
                    <a:cubicBezTo>
                      <a:pt x="1299" y="77"/>
                      <a:pt x="1301" y="76"/>
                      <a:pt x="1303" y="76"/>
                    </a:cubicBezTo>
                    <a:cubicBezTo>
                      <a:pt x="1317" y="81"/>
                      <a:pt x="1329" y="85"/>
                      <a:pt x="1342" y="90"/>
                    </a:cubicBezTo>
                    <a:cubicBezTo>
                      <a:pt x="1350" y="93"/>
                      <a:pt x="1359" y="96"/>
                      <a:pt x="1366" y="98"/>
                    </a:cubicBezTo>
                    <a:cubicBezTo>
                      <a:pt x="1392" y="107"/>
                      <a:pt x="1392" y="107"/>
                      <a:pt x="1392" y="107"/>
                    </a:cubicBezTo>
                    <a:cubicBezTo>
                      <a:pt x="1387" y="109"/>
                      <a:pt x="1383" y="111"/>
                      <a:pt x="1378" y="113"/>
                    </a:cubicBezTo>
                    <a:cubicBezTo>
                      <a:pt x="1365" y="107"/>
                      <a:pt x="1352" y="101"/>
                      <a:pt x="1339" y="95"/>
                    </a:cubicBezTo>
                    <a:moveTo>
                      <a:pt x="393" y="78"/>
                    </a:moveTo>
                    <a:cubicBezTo>
                      <a:pt x="393" y="78"/>
                      <a:pt x="392" y="77"/>
                      <a:pt x="392" y="77"/>
                    </a:cubicBezTo>
                    <a:cubicBezTo>
                      <a:pt x="399" y="76"/>
                      <a:pt x="406" y="75"/>
                      <a:pt x="413" y="74"/>
                    </a:cubicBezTo>
                    <a:cubicBezTo>
                      <a:pt x="413" y="74"/>
                      <a:pt x="413" y="75"/>
                      <a:pt x="413" y="75"/>
                    </a:cubicBezTo>
                    <a:cubicBezTo>
                      <a:pt x="414" y="76"/>
                      <a:pt x="415" y="78"/>
                      <a:pt x="415" y="79"/>
                    </a:cubicBezTo>
                    <a:cubicBezTo>
                      <a:pt x="416" y="79"/>
                      <a:pt x="416" y="80"/>
                      <a:pt x="416" y="80"/>
                    </a:cubicBezTo>
                    <a:cubicBezTo>
                      <a:pt x="413" y="80"/>
                      <a:pt x="410" y="81"/>
                      <a:pt x="407" y="81"/>
                    </a:cubicBezTo>
                    <a:cubicBezTo>
                      <a:pt x="404" y="82"/>
                      <a:pt x="400" y="82"/>
                      <a:pt x="396" y="83"/>
                    </a:cubicBezTo>
                    <a:cubicBezTo>
                      <a:pt x="395" y="81"/>
                      <a:pt x="394" y="80"/>
                      <a:pt x="393" y="78"/>
                    </a:cubicBezTo>
                    <a:moveTo>
                      <a:pt x="178" y="76"/>
                    </a:moveTo>
                    <a:cubicBezTo>
                      <a:pt x="183" y="75"/>
                      <a:pt x="189" y="74"/>
                      <a:pt x="194" y="73"/>
                    </a:cubicBezTo>
                    <a:cubicBezTo>
                      <a:pt x="194" y="73"/>
                      <a:pt x="195" y="74"/>
                      <a:pt x="195" y="74"/>
                    </a:cubicBezTo>
                    <a:cubicBezTo>
                      <a:pt x="189" y="75"/>
                      <a:pt x="184" y="75"/>
                      <a:pt x="178" y="76"/>
                    </a:cubicBezTo>
                    <a:moveTo>
                      <a:pt x="479" y="88"/>
                    </a:moveTo>
                    <a:cubicBezTo>
                      <a:pt x="476" y="84"/>
                      <a:pt x="474" y="80"/>
                      <a:pt x="472" y="75"/>
                    </a:cubicBezTo>
                    <a:cubicBezTo>
                      <a:pt x="479" y="74"/>
                      <a:pt x="486" y="73"/>
                      <a:pt x="494" y="73"/>
                    </a:cubicBezTo>
                    <a:cubicBezTo>
                      <a:pt x="497" y="77"/>
                      <a:pt x="500" y="81"/>
                      <a:pt x="503" y="85"/>
                    </a:cubicBezTo>
                    <a:cubicBezTo>
                      <a:pt x="495" y="86"/>
                      <a:pt x="487" y="87"/>
                      <a:pt x="479" y="88"/>
                    </a:cubicBezTo>
                    <a:moveTo>
                      <a:pt x="417" y="75"/>
                    </a:moveTo>
                    <a:cubicBezTo>
                      <a:pt x="417" y="74"/>
                      <a:pt x="417" y="74"/>
                      <a:pt x="417" y="73"/>
                    </a:cubicBezTo>
                    <a:cubicBezTo>
                      <a:pt x="422" y="72"/>
                      <a:pt x="428" y="72"/>
                      <a:pt x="434" y="71"/>
                    </a:cubicBezTo>
                    <a:cubicBezTo>
                      <a:pt x="434" y="71"/>
                      <a:pt x="434" y="71"/>
                      <a:pt x="434" y="72"/>
                    </a:cubicBezTo>
                    <a:cubicBezTo>
                      <a:pt x="435" y="72"/>
                      <a:pt x="435" y="73"/>
                      <a:pt x="435" y="73"/>
                    </a:cubicBezTo>
                    <a:cubicBezTo>
                      <a:pt x="436" y="74"/>
                      <a:pt x="436" y="75"/>
                      <a:pt x="437" y="77"/>
                    </a:cubicBezTo>
                    <a:cubicBezTo>
                      <a:pt x="432" y="77"/>
                      <a:pt x="426" y="78"/>
                      <a:pt x="420" y="79"/>
                    </a:cubicBezTo>
                    <a:cubicBezTo>
                      <a:pt x="420" y="79"/>
                      <a:pt x="419" y="78"/>
                      <a:pt x="419" y="78"/>
                    </a:cubicBezTo>
                    <a:cubicBezTo>
                      <a:pt x="419" y="77"/>
                      <a:pt x="418" y="76"/>
                      <a:pt x="417" y="75"/>
                    </a:cubicBezTo>
                    <a:moveTo>
                      <a:pt x="506" y="85"/>
                    </a:moveTo>
                    <a:cubicBezTo>
                      <a:pt x="504" y="81"/>
                      <a:pt x="501" y="76"/>
                      <a:pt x="499" y="72"/>
                    </a:cubicBezTo>
                    <a:cubicBezTo>
                      <a:pt x="506" y="71"/>
                      <a:pt x="514" y="70"/>
                      <a:pt x="522" y="69"/>
                    </a:cubicBezTo>
                    <a:cubicBezTo>
                      <a:pt x="524" y="74"/>
                      <a:pt x="526" y="78"/>
                      <a:pt x="529" y="83"/>
                    </a:cubicBezTo>
                    <a:cubicBezTo>
                      <a:pt x="521" y="83"/>
                      <a:pt x="514" y="84"/>
                      <a:pt x="506" y="85"/>
                    </a:cubicBezTo>
                    <a:moveTo>
                      <a:pt x="206" y="71"/>
                    </a:moveTo>
                    <a:cubicBezTo>
                      <a:pt x="211" y="70"/>
                      <a:pt x="215" y="69"/>
                      <a:pt x="220" y="68"/>
                    </a:cubicBezTo>
                    <a:cubicBezTo>
                      <a:pt x="220" y="69"/>
                      <a:pt x="221" y="70"/>
                      <a:pt x="221" y="71"/>
                    </a:cubicBezTo>
                    <a:cubicBezTo>
                      <a:pt x="215" y="72"/>
                      <a:pt x="208" y="73"/>
                      <a:pt x="202" y="73"/>
                    </a:cubicBezTo>
                    <a:cubicBezTo>
                      <a:pt x="201" y="73"/>
                      <a:pt x="200" y="73"/>
                      <a:pt x="200" y="74"/>
                    </a:cubicBezTo>
                    <a:cubicBezTo>
                      <a:pt x="199" y="73"/>
                      <a:pt x="199" y="72"/>
                      <a:pt x="199" y="72"/>
                    </a:cubicBezTo>
                    <a:cubicBezTo>
                      <a:pt x="201" y="71"/>
                      <a:pt x="204" y="71"/>
                      <a:pt x="206" y="71"/>
                    </a:cubicBezTo>
                    <a:moveTo>
                      <a:pt x="1176" y="81"/>
                    </a:moveTo>
                    <a:cubicBezTo>
                      <a:pt x="1169" y="78"/>
                      <a:pt x="1161" y="75"/>
                      <a:pt x="1154" y="72"/>
                    </a:cubicBezTo>
                    <a:cubicBezTo>
                      <a:pt x="1152" y="71"/>
                      <a:pt x="1150" y="70"/>
                      <a:pt x="1148" y="69"/>
                    </a:cubicBezTo>
                    <a:cubicBezTo>
                      <a:pt x="1152" y="68"/>
                      <a:pt x="1157" y="68"/>
                      <a:pt x="1161" y="67"/>
                    </a:cubicBezTo>
                    <a:cubicBezTo>
                      <a:pt x="1168" y="69"/>
                      <a:pt x="1175" y="72"/>
                      <a:pt x="1181" y="75"/>
                    </a:cubicBezTo>
                    <a:cubicBezTo>
                      <a:pt x="1179" y="76"/>
                      <a:pt x="1177" y="78"/>
                      <a:pt x="1176" y="81"/>
                    </a:cubicBezTo>
                    <a:moveTo>
                      <a:pt x="452" y="68"/>
                    </a:moveTo>
                    <a:cubicBezTo>
                      <a:pt x="456" y="68"/>
                      <a:pt x="460" y="67"/>
                      <a:pt x="464" y="67"/>
                    </a:cubicBezTo>
                    <a:cubicBezTo>
                      <a:pt x="464" y="67"/>
                      <a:pt x="464" y="67"/>
                      <a:pt x="464" y="67"/>
                    </a:cubicBezTo>
                    <a:cubicBezTo>
                      <a:pt x="464" y="68"/>
                      <a:pt x="465" y="70"/>
                      <a:pt x="466" y="72"/>
                    </a:cubicBezTo>
                    <a:cubicBezTo>
                      <a:pt x="458" y="73"/>
                      <a:pt x="451" y="75"/>
                      <a:pt x="443" y="76"/>
                    </a:cubicBezTo>
                    <a:cubicBezTo>
                      <a:pt x="442" y="74"/>
                      <a:pt x="441" y="73"/>
                      <a:pt x="440" y="71"/>
                    </a:cubicBezTo>
                    <a:cubicBezTo>
                      <a:pt x="440" y="71"/>
                      <a:pt x="440" y="71"/>
                      <a:pt x="440" y="71"/>
                    </a:cubicBezTo>
                    <a:cubicBezTo>
                      <a:pt x="440" y="71"/>
                      <a:pt x="440" y="70"/>
                      <a:pt x="439" y="70"/>
                    </a:cubicBezTo>
                    <a:cubicBezTo>
                      <a:pt x="444" y="69"/>
                      <a:pt x="448" y="69"/>
                      <a:pt x="452" y="68"/>
                    </a:cubicBezTo>
                    <a:moveTo>
                      <a:pt x="41" y="72"/>
                    </a:moveTo>
                    <a:cubicBezTo>
                      <a:pt x="40" y="71"/>
                      <a:pt x="40" y="70"/>
                      <a:pt x="39" y="68"/>
                    </a:cubicBezTo>
                    <a:cubicBezTo>
                      <a:pt x="46" y="68"/>
                      <a:pt x="53" y="67"/>
                      <a:pt x="59" y="66"/>
                    </a:cubicBezTo>
                    <a:cubicBezTo>
                      <a:pt x="59" y="66"/>
                      <a:pt x="60" y="66"/>
                      <a:pt x="60" y="67"/>
                    </a:cubicBezTo>
                    <a:cubicBezTo>
                      <a:pt x="61" y="69"/>
                      <a:pt x="62" y="72"/>
                      <a:pt x="63" y="74"/>
                    </a:cubicBezTo>
                    <a:cubicBezTo>
                      <a:pt x="64" y="78"/>
                      <a:pt x="66" y="81"/>
                      <a:pt x="67" y="85"/>
                    </a:cubicBezTo>
                    <a:cubicBezTo>
                      <a:pt x="61" y="85"/>
                      <a:pt x="55" y="85"/>
                      <a:pt x="48" y="86"/>
                    </a:cubicBezTo>
                    <a:cubicBezTo>
                      <a:pt x="46" y="82"/>
                      <a:pt x="44" y="78"/>
                      <a:pt x="42" y="74"/>
                    </a:cubicBezTo>
                    <a:cubicBezTo>
                      <a:pt x="42" y="74"/>
                      <a:pt x="41" y="73"/>
                      <a:pt x="41" y="72"/>
                    </a:cubicBezTo>
                    <a:moveTo>
                      <a:pt x="1345" y="88"/>
                    </a:moveTo>
                    <a:cubicBezTo>
                      <a:pt x="1336" y="85"/>
                      <a:pt x="1325" y="80"/>
                      <a:pt x="1313" y="74"/>
                    </a:cubicBezTo>
                    <a:cubicBezTo>
                      <a:pt x="1323" y="72"/>
                      <a:pt x="1332" y="70"/>
                      <a:pt x="1341" y="68"/>
                    </a:cubicBezTo>
                    <a:cubicBezTo>
                      <a:pt x="1351" y="66"/>
                      <a:pt x="1351" y="66"/>
                      <a:pt x="1351" y="66"/>
                    </a:cubicBezTo>
                    <a:cubicBezTo>
                      <a:pt x="1371" y="69"/>
                      <a:pt x="1391" y="73"/>
                      <a:pt x="1412" y="79"/>
                    </a:cubicBezTo>
                    <a:cubicBezTo>
                      <a:pt x="1422" y="81"/>
                      <a:pt x="1431" y="84"/>
                      <a:pt x="1441" y="87"/>
                    </a:cubicBezTo>
                    <a:cubicBezTo>
                      <a:pt x="1442" y="88"/>
                      <a:pt x="1443" y="88"/>
                      <a:pt x="1444" y="88"/>
                    </a:cubicBezTo>
                    <a:cubicBezTo>
                      <a:pt x="1443" y="88"/>
                      <a:pt x="1443" y="88"/>
                      <a:pt x="1443" y="89"/>
                    </a:cubicBezTo>
                    <a:cubicBezTo>
                      <a:pt x="1433" y="91"/>
                      <a:pt x="1423" y="94"/>
                      <a:pt x="1413" y="98"/>
                    </a:cubicBezTo>
                    <a:cubicBezTo>
                      <a:pt x="1406" y="101"/>
                      <a:pt x="1399" y="104"/>
                      <a:pt x="1392" y="107"/>
                    </a:cubicBezTo>
                    <a:cubicBezTo>
                      <a:pt x="1377" y="101"/>
                      <a:pt x="1361" y="95"/>
                      <a:pt x="1346" y="88"/>
                    </a:cubicBezTo>
                    <a:cubicBezTo>
                      <a:pt x="1346" y="88"/>
                      <a:pt x="1345" y="88"/>
                      <a:pt x="1345" y="88"/>
                    </a:cubicBezTo>
                    <a:moveTo>
                      <a:pt x="913" y="97"/>
                    </a:moveTo>
                    <a:cubicBezTo>
                      <a:pt x="909" y="95"/>
                      <a:pt x="905" y="93"/>
                      <a:pt x="902" y="91"/>
                    </a:cubicBezTo>
                    <a:cubicBezTo>
                      <a:pt x="906" y="88"/>
                      <a:pt x="911" y="85"/>
                      <a:pt x="916" y="83"/>
                    </a:cubicBezTo>
                    <a:cubicBezTo>
                      <a:pt x="934" y="76"/>
                      <a:pt x="953" y="70"/>
                      <a:pt x="973" y="65"/>
                    </a:cubicBezTo>
                    <a:cubicBezTo>
                      <a:pt x="961" y="74"/>
                      <a:pt x="950" y="83"/>
                      <a:pt x="942" y="93"/>
                    </a:cubicBezTo>
                    <a:cubicBezTo>
                      <a:pt x="932" y="94"/>
                      <a:pt x="922" y="95"/>
                      <a:pt x="913" y="97"/>
                    </a:cubicBezTo>
                    <a:moveTo>
                      <a:pt x="533" y="82"/>
                    </a:moveTo>
                    <a:cubicBezTo>
                      <a:pt x="531" y="78"/>
                      <a:pt x="528" y="73"/>
                      <a:pt x="526" y="68"/>
                    </a:cubicBezTo>
                    <a:cubicBezTo>
                      <a:pt x="535" y="67"/>
                      <a:pt x="543" y="66"/>
                      <a:pt x="552" y="65"/>
                    </a:cubicBezTo>
                    <a:cubicBezTo>
                      <a:pt x="553" y="68"/>
                      <a:pt x="555" y="70"/>
                      <a:pt x="556" y="72"/>
                    </a:cubicBezTo>
                    <a:cubicBezTo>
                      <a:pt x="557" y="75"/>
                      <a:pt x="559" y="77"/>
                      <a:pt x="560" y="79"/>
                    </a:cubicBezTo>
                    <a:cubicBezTo>
                      <a:pt x="559" y="80"/>
                      <a:pt x="558" y="80"/>
                      <a:pt x="558" y="80"/>
                    </a:cubicBezTo>
                    <a:cubicBezTo>
                      <a:pt x="549" y="81"/>
                      <a:pt x="541" y="81"/>
                      <a:pt x="533" y="82"/>
                    </a:cubicBezTo>
                    <a:moveTo>
                      <a:pt x="1033" y="72"/>
                    </a:moveTo>
                    <a:cubicBezTo>
                      <a:pt x="1037" y="70"/>
                      <a:pt x="1040" y="67"/>
                      <a:pt x="1043" y="65"/>
                    </a:cubicBezTo>
                    <a:cubicBezTo>
                      <a:pt x="1044" y="65"/>
                      <a:pt x="1046" y="65"/>
                      <a:pt x="1047" y="65"/>
                    </a:cubicBezTo>
                    <a:cubicBezTo>
                      <a:pt x="1042" y="68"/>
                      <a:pt x="1038" y="70"/>
                      <a:pt x="1033" y="72"/>
                    </a:cubicBezTo>
                    <a:moveTo>
                      <a:pt x="854" y="73"/>
                    </a:moveTo>
                    <a:cubicBezTo>
                      <a:pt x="852" y="73"/>
                      <a:pt x="850" y="72"/>
                      <a:pt x="848" y="72"/>
                    </a:cubicBezTo>
                    <a:cubicBezTo>
                      <a:pt x="845" y="72"/>
                      <a:pt x="842" y="71"/>
                      <a:pt x="840" y="71"/>
                    </a:cubicBezTo>
                    <a:cubicBezTo>
                      <a:pt x="850" y="69"/>
                      <a:pt x="860" y="67"/>
                      <a:pt x="871" y="65"/>
                    </a:cubicBezTo>
                    <a:cubicBezTo>
                      <a:pt x="865" y="68"/>
                      <a:pt x="860" y="71"/>
                      <a:pt x="854" y="73"/>
                    </a:cubicBezTo>
                    <a:moveTo>
                      <a:pt x="1173" y="66"/>
                    </a:moveTo>
                    <a:cubicBezTo>
                      <a:pt x="1173" y="65"/>
                      <a:pt x="1172" y="65"/>
                      <a:pt x="1172" y="65"/>
                    </a:cubicBezTo>
                    <a:cubicBezTo>
                      <a:pt x="1173" y="65"/>
                      <a:pt x="1174" y="65"/>
                      <a:pt x="1175" y="65"/>
                    </a:cubicBezTo>
                    <a:cubicBezTo>
                      <a:pt x="1174" y="65"/>
                      <a:pt x="1174" y="65"/>
                      <a:pt x="1173" y="66"/>
                    </a:cubicBezTo>
                    <a:moveTo>
                      <a:pt x="227" y="71"/>
                    </a:moveTo>
                    <a:cubicBezTo>
                      <a:pt x="226" y="70"/>
                      <a:pt x="226" y="68"/>
                      <a:pt x="225" y="67"/>
                    </a:cubicBezTo>
                    <a:cubicBezTo>
                      <a:pt x="230" y="66"/>
                      <a:pt x="235" y="65"/>
                      <a:pt x="240" y="64"/>
                    </a:cubicBezTo>
                    <a:cubicBezTo>
                      <a:pt x="241" y="66"/>
                      <a:pt x="242" y="68"/>
                      <a:pt x="243" y="69"/>
                    </a:cubicBezTo>
                    <a:cubicBezTo>
                      <a:pt x="238" y="70"/>
                      <a:pt x="232" y="70"/>
                      <a:pt x="227" y="71"/>
                    </a:cubicBezTo>
                    <a:moveTo>
                      <a:pt x="470" y="72"/>
                    </a:moveTo>
                    <a:cubicBezTo>
                      <a:pt x="469" y="70"/>
                      <a:pt x="468" y="68"/>
                      <a:pt x="467" y="66"/>
                    </a:cubicBezTo>
                    <a:cubicBezTo>
                      <a:pt x="474" y="65"/>
                      <a:pt x="481" y="64"/>
                      <a:pt x="488" y="63"/>
                    </a:cubicBezTo>
                    <a:cubicBezTo>
                      <a:pt x="489" y="65"/>
                      <a:pt x="490" y="67"/>
                      <a:pt x="491" y="69"/>
                    </a:cubicBezTo>
                    <a:cubicBezTo>
                      <a:pt x="484" y="70"/>
                      <a:pt x="477" y="71"/>
                      <a:pt x="470" y="72"/>
                    </a:cubicBezTo>
                    <a:moveTo>
                      <a:pt x="64" y="65"/>
                    </a:moveTo>
                    <a:cubicBezTo>
                      <a:pt x="71" y="64"/>
                      <a:pt x="78" y="64"/>
                      <a:pt x="85" y="63"/>
                    </a:cubicBezTo>
                    <a:cubicBezTo>
                      <a:pt x="86" y="66"/>
                      <a:pt x="88" y="70"/>
                      <a:pt x="90" y="73"/>
                    </a:cubicBezTo>
                    <a:cubicBezTo>
                      <a:pt x="92" y="76"/>
                      <a:pt x="93" y="80"/>
                      <a:pt x="95" y="83"/>
                    </a:cubicBezTo>
                    <a:cubicBezTo>
                      <a:pt x="88" y="83"/>
                      <a:pt x="80" y="84"/>
                      <a:pt x="73" y="84"/>
                    </a:cubicBezTo>
                    <a:cubicBezTo>
                      <a:pt x="71" y="81"/>
                      <a:pt x="69" y="78"/>
                      <a:pt x="68" y="74"/>
                    </a:cubicBezTo>
                    <a:cubicBezTo>
                      <a:pt x="66" y="71"/>
                      <a:pt x="65" y="68"/>
                      <a:pt x="63" y="66"/>
                    </a:cubicBezTo>
                    <a:cubicBezTo>
                      <a:pt x="63" y="66"/>
                      <a:pt x="63" y="65"/>
                      <a:pt x="63" y="65"/>
                    </a:cubicBezTo>
                    <a:cubicBezTo>
                      <a:pt x="64" y="65"/>
                      <a:pt x="64" y="65"/>
                      <a:pt x="64" y="65"/>
                    </a:cubicBezTo>
                    <a:moveTo>
                      <a:pt x="247" y="69"/>
                    </a:moveTo>
                    <a:cubicBezTo>
                      <a:pt x="246" y="67"/>
                      <a:pt x="245" y="65"/>
                      <a:pt x="244" y="64"/>
                    </a:cubicBezTo>
                    <a:cubicBezTo>
                      <a:pt x="246" y="63"/>
                      <a:pt x="248" y="63"/>
                      <a:pt x="250" y="63"/>
                    </a:cubicBezTo>
                    <a:cubicBezTo>
                      <a:pt x="250" y="65"/>
                      <a:pt x="251" y="66"/>
                      <a:pt x="252" y="68"/>
                    </a:cubicBezTo>
                    <a:cubicBezTo>
                      <a:pt x="250" y="68"/>
                      <a:pt x="248" y="69"/>
                      <a:pt x="247" y="69"/>
                    </a:cubicBezTo>
                    <a:moveTo>
                      <a:pt x="559" y="64"/>
                    </a:moveTo>
                    <a:cubicBezTo>
                      <a:pt x="564" y="64"/>
                      <a:pt x="569" y="63"/>
                      <a:pt x="574" y="62"/>
                    </a:cubicBezTo>
                    <a:cubicBezTo>
                      <a:pt x="577" y="68"/>
                      <a:pt x="579" y="73"/>
                      <a:pt x="582" y="77"/>
                    </a:cubicBezTo>
                    <a:cubicBezTo>
                      <a:pt x="576" y="78"/>
                      <a:pt x="570" y="79"/>
                      <a:pt x="565" y="79"/>
                    </a:cubicBezTo>
                    <a:cubicBezTo>
                      <a:pt x="562" y="75"/>
                      <a:pt x="560" y="71"/>
                      <a:pt x="558" y="66"/>
                    </a:cubicBezTo>
                    <a:cubicBezTo>
                      <a:pt x="558" y="65"/>
                      <a:pt x="557" y="65"/>
                      <a:pt x="557" y="64"/>
                    </a:cubicBezTo>
                    <a:cubicBezTo>
                      <a:pt x="558" y="64"/>
                      <a:pt x="558" y="64"/>
                      <a:pt x="559" y="64"/>
                    </a:cubicBezTo>
                    <a:moveTo>
                      <a:pt x="991" y="96"/>
                    </a:moveTo>
                    <a:cubicBezTo>
                      <a:pt x="981" y="94"/>
                      <a:pt x="971" y="93"/>
                      <a:pt x="961" y="93"/>
                    </a:cubicBezTo>
                    <a:cubicBezTo>
                      <a:pt x="975" y="81"/>
                      <a:pt x="990" y="70"/>
                      <a:pt x="1008" y="62"/>
                    </a:cubicBezTo>
                    <a:cubicBezTo>
                      <a:pt x="1013" y="62"/>
                      <a:pt x="1017" y="62"/>
                      <a:pt x="1022" y="63"/>
                    </a:cubicBezTo>
                    <a:cubicBezTo>
                      <a:pt x="1010" y="73"/>
                      <a:pt x="1000" y="85"/>
                      <a:pt x="991" y="96"/>
                    </a:cubicBezTo>
                    <a:moveTo>
                      <a:pt x="257" y="68"/>
                    </a:moveTo>
                    <a:cubicBezTo>
                      <a:pt x="256" y="66"/>
                      <a:pt x="255" y="64"/>
                      <a:pt x="254" y="62"/>
                    </a:cubicBezTo>
                    <a:cubicBezTo>
                      <a:pt x="257" y="61"/>
                      <a:pt x="261" y="61"/>
                      <a:pt x="264" y="60"/>
                    </a:cubicBezTo>
                    <a:cubicBezTo>
                      <a:pt x="265" y="62"/>
                      <a:pt x="266" y="64"/>
                      <a:pt x="267" y="67"/>
                    </a:cubicBezTo>
                    <a:cubicBezTo>
                      <a:pt x="264" y="67"/>
                      <a:pt x="260" y="67"/>
                      <a:pt x="257" y="68"/>
                    </a:cubicBezTo>
                    <a:moveTo>
                      <a:pt x="1309" y="72"/>
                    </a:moveTo>
                    <a:cubicBezTo>
                      <a:pt x="1301" y="68"/>
                      <a:pt x="1293" y="64"/>
                      <a:pt x="1284" y="60"/>
                    </a:cubicBezTo>
                    <a:cubicBezTo>
                      <a:pt x="1288" y="60"/>
                      <a:pt x="1293" y="60"/>
                      <a:pt x="1298" y="60"/>
                    </a:cubicBezTo>
                    <a:cubicBezTo>
                      <a:pt x="1306" y="61"/>
                      <a:pt x="1314" y="62"/>
                      <a:pt x="1322" y="62"/>
                    </a:cubicBezTo>
                    <a:cubicBezTo>
                      <a:pt x="1331" y="63"/>
                      <a:pt x="1340" y="64"/>
                      <a:pt x="1350" y="66"/>
                    </a:cubicBezTo>
                    <a:cubicBezTo>
                      <a:pt x="1326" y="69"/>
                      <a:pt x="1326" y="69"/>
                      <a:pt x="1326" y="69"/>
                    </a:cubicBezTo>
                    <a:cubicBezTo>
                      <a:pt x="1321" y="70"/>
                      <a:pt x="1316" y="71"/>
                      <a:pt x="1309" y="72"/>
                    </a:cubicBezTo>
                    <a:moveTo>
                      <a:pt x="1186" y="71"/>
                    </a:moveTo>
                    <a:cubicBezTo>
                      <a:pt x="1183" y="70"/>
                      <a:pt x="1180" y="69"/>
                      <a:pt x="1177" y="67"/>
                    </a:cubicBezTo>
                    <a:cubicBezTo>
                      <a:pt x="1200" y="63"/>
                      <a:pt x="1227" y="60"/>
                      <a:pt x="1256" y="60"/>
                    </a:cubicBezTo>
                    <a:cubicBezTo>
                      <a:pt x="1270" y="64"/>
                      <a:pt x="1284" y="69"/>
                      <a:pt x="1297" y="74"/>
                    </a:cubicBezTo>
                    <a:cubicBezTo>
                      <a:pt x="1294" y="74"/>
                      <a:pt x="1291" y="74"/>
                      <a:pt x="1288" y="75"/>
                    </a:cubicBezTo>
                    <a:cubicBezTo>
                      <a:pt x="1266" y="68"/>
                      <a:pt x="1244" y="65"/>
                      <a:pt x="1226" y="65"/>
                    </a:cubicBezTo>
                    <a:cubicBezTo>
                      <a:pt x="1209" y="65"/>
                      <a:pt x="1195" y="67"/>
                      <a:pt x="1186" y="71"/>
                    </a:cubicBezTo>
                    <a:moveTo>
                      <a:pt x="94" y="73"/>
                    </a:moveTo>
                    <a:cubicBezTo>
                      <a:pt x="92" y="69"/>
                      <a:pt x="90" y="66"/>
                      <a:pt x="88" y="62"/>
                    </a:cubicBezTo>
                    <a:cubicBezTo>
                      <a:pt x="94" y="61"/>
                      <a:pt x="101" y="60"/>
                      <a:pt x="107" y="59"/>
                    </a:cubicBezTo>
                    <a:cubicBezTo>
                      <a:pt x="109" y="63"/>
                      <a:pt x="111" y="68"/>
                      <a:pt x="113" y="72"/>
                    </a:cubicBezTo>
                    <a:cubicBezTo>
                      <a:pt x="114" y="74"/>
                      <a:pt x="116" y="77"/>
                      <a:pt x="117" y="79"/>
                    </a:cubicBezTo>
                    <a:cubicBezTo>
                      <a:pt x="117" y="80"/>
                      <a:pt x="118" y="80"/>
                      <a:pt x="118" y="81"/>
                    </a:cubicBezTo>
                    <a:cubicBezTo>
                      <a:pt x="112" y="81"/>
                      <a:pt x="105" y="82"/>
                      <a:pt x="99" y="82"/>
                    </a:cubicBezTo>
                    <a:cubicBezTo>
                      <a:pt x="97" y="79"/>
                      <a:pt x="96" y="76"/>
                      <a:pt x="94" y="73"/>
                    </a:cubicBezTo>
                    <a:moveTo>
                      <a:pt x="496" y="68"/>
                    </a:moveTo>
                    <a:cubicBezTo>
                      <a:pt x="496" y="66"/>
                      <a:pt x="495" y="64"/>
                      <a:pt x="494" y="62"/>
                    </a:cubicBezTo>
                    <a:cubicBezTo>
                      <a:pt x="502" y="61"/>
                      <a:pt x="509" y="60"/>
                      <a:pt x="517" y="59"/>
                    </a:cubicBezTo>
                    <a:cubicBezTo>
                      <a:pt x="518" y="61"/>
                      <a:pt x="519" y="62"/>
                      <a:pt x="520" y="64"/>
                    </a:cubicBezTo>
                    <a:cubicBezTo>
                      <a:pt x="512" y="66"/>
                      <a:pt x="504" y="67"/>
                      <a:pt x="496" y="68"/>
                    </a:cubicBezTo>
                    <a:moveTo>
                      <a:pt x="1131" y="63"/>
                    </a:moveTo>
                    <a:cubicBezTo>
                      <a:pt x="1128" y="61"/>
                      <a:pt x="1125" y="60"/>
                      <a:pt x="1122" y="59"/>
                    </a:cubicBezTo>
                    <a:cubicBezTo>
                      <a:pt x="1125" y="59"/>
                      <a:pt x="1128" y="59"/>
                      <a:pt x="1131" y="58"/>
                    </a:cubicBezTo>
                    <a:cubicBezTo>
                      <a:pt x="1136" y="60"/>
                      <a:pt x="1141" y="61"/>
                      <a:pt x="1146" y="62"/>
                    </a:cubicBezTo>
                    <a:cubicBezTo>
                      <a:pt x="1141" y="62"/>
                      <a:pt x="1136" y="62"/>
                      <a:pt x="1131" y="63"/>
                    </a:cubicBezTo>
                    <a:moveTo>
                      <a:pt x="587" y="77"/>
                    </a:moveTo>
                    <a:cubicBezTo>
                      <a:pt x="584" y="72"/>
                      <a:pt x="581" y="67"/>
                      <a:pt x="578" y="62"/>
                    </a:cubicBezTo>
                    <a:cubicBezTo>
                      <a:pt x="589" y="61"/>
                      <a:pt x="599" y="59"/>
                      <a:pt x="609" y="58"/>
                    </a:cubicBezTo>
                    <a:cubicBezTo>
                      <a:pt x="610" y="61"/>
                      <a:pt x="612" y="64"/>
                      <a:pt x="613" y="67"/>
                    </a:cubicBezTo>
                    <a:cubicBezTo>
                      <a:pt x="614" y="69"/>
                      <a:pt x="615" y="72"/>
                      <a:pt x="616" y="74"/>
                    </a:cubicBezTo>
                    <a:cubicBezTo>
                      <a:pt x="616" y="74"/>
                      <a:pt x="616" y="74"/>
                      <a:pt x="617" y="74"/>
                    </a:cubicBezTo>
                    <a:cubicBezTo>
                      <a:pt x="614" y="75"/>
                      <a:pt x="612" y="75"/>
                      <a:pt x="610" y="75"/>
                    </a:cubicBezTo>
                    <a:cubicBezTo>
                      <a:pt x="603" y="76"/>
                      <a:pt x="595" y="76"/>
                      <a:pt x="587" y="77"/>
                    </a:cubicBezTo>
                    <a:cubicBezTo>
                      <a:pt x="587" y="77"/>
                      <a:pt x="587" y="77"/>
                      <a:pt x="587" y="77"/>
                    </a:cubicBezTo>
                    <a:moveTo>
                      <a:pt x="271" y="66"/>
                    </a:moveTo>
                    <a:cubicBezTo>
                      <a:pt x="270" y="64"/>
                      <a:pt x="269" y="62"/>
                      <a:pt x="267" y="59"/>
                    </a:cubicBezTo>
                    <a:cubicBezTo>
                      <a:pt x="272" y="58"/>
                      <a:pt x="278" y="57"/>
                      <a:pt x="283" y="56"/>
                    </a:cubicBezTo>
                    <a:cubicBezTo>
                      <a:pt x="283" y="57"/>
                      <a:pt x="283" y="57"/>
                      <a:pt x="284" y="58"/>
                    </a:cubicBezTo>
                    <a:cubicBezTo>
                      <a:pt x="284" y="60"/>
                      <a:pt x="285" y="61"/>
                      <a:pt x="285" y="63"/>
                    </a:cubicBezTo>
                    <a:cubicBezTo>
                      <a:pt x="286" y="63"/>
                      <a:pt x="286" y="64"/>
                      <a:pt x="286" y="65"/>
                    </a:cubicBezTo>
                    <a:cubicBezTo>
                      <a:pt x="284" y="65"/>
                      <a:pt x="281" y="65"/>
                      <a:pt x="278" y="65"/>
                    </a:cubicBezTo>
                    <a:cubicBezTo>
                      <a:pt x="276" y="66"/>
                      <a:pt x="274" y="66"/>
                      <a:pt x="271" y="66"/>
                    </a:cubicBezTo>
                    <a:moveTo>
                      <a:pt x="1163" y="57"/>
                    </a:moveTo>
                    <a:cubicBezTo>
                      <a:pt x="1172" y="56"/>
                      <a:pt x="1180" y="56"/>
                      <a:pt x="1189" y="56"/>
                    </a:cubicBezTo>
                    <a:cubicBezTo>
                      <a:pt x="1185" y="58"/>
                      <a:pt x="1182" y="59"/>
                      <a:pt x="1179" y="61"/>
                    </a:cubicBezTo>
                    <a:cubicBezTo>
                      <a:pt x="1179" y="61"/>
                      <a:pt x="1179" y="61"/>
                      <a:pt x="1179" y="61"/>
                    </a:cubicBezTo>
                    <a:cubicBezTo>
                      <a:pt x="1179" y="61"/>
                      <a:pt x="1178" y="61"/>
                      <a:pt x="1178" y="61"/>
                    </a:cubicBezTo>
                    <a:cubicBezTo>
                      <a:pt x="1174" y="61"/>
                      <a:pt x="1170" y="62"/>
                      <a:pt x="1165" y="62"/>
                    </a:cubicBezTo>
                    <a:cubicBezTo>
                      <a:pt x="1164" y="62"/>
                      <a:pt x="1164" y="62"/>
                      <a:pt x="1163" y="62"/>
                    </a:cubicBezTo>
                    <a:cubicBezTo>
                      <a:pt x="1159" y="60"/>
                      <a:pt x="1155" y="59"/>
                      <a:pt x="1150" y="57"/>
                    </a:cubicBezTo>
                    <a:cubicBezTo>
                      <a:pt x="1152" y="57"/>
                      <a:pt x="1153" y="57"/>
                      <a:pt x="1154" y="57"/>
                    </a:cubicBezTo>
                    <a:cubicBezTo>
                      <a:pt x="1157" y="57"/>
                      <a:pt x="1160" y="57"/>
                      <a:pt x="1163" y="57"/>
                    </a:cubicBezTo>
                    <a:moveTo>
                      <a:pt x="119" y="71"/>
                    </a:moveTo>
                    <a:cubicBezTo>
                      <a:pt x="116" y="67"/>
                      <a:pt x="114" y="63"/>
                      <a:pt x="112" y="59"/>
                    </a:cubicBezTo>
                    <a:cubicBezTo>
                      <a:pt x="120" y="57"/>
                      <a:pt x="129" y="56"/>
                      <a:pt x="137" y="54"/>
                    </a:cubicBezTo>
                    <a:cubicBezTo>
                      <a:pt x="139" y="59"/>
                      <a:pt x="140" y="64"/>
                      <a:pt x="142" y="69"/>
                    </a:cubicBezTo>
                    <a:cubicBezTo>
                      <a:pt x="143" y="71"/>
                      <a:pt x="143" y="73"/>
                      <a:pt x="144" y="75"/>
                    </a:cubicBezTo>
                    <a:cubicBezTo>
                      <a:pt x="144" y="76"/>
                      <a:pt x="145" y="77"/>
                      <a:pt x="145" y="78"/>
                    </a:cubicBezTo>
                    <a:cubicBezTo>
                      <a:pt x="142" y="78"/>
                      <a:pt x="139" y="79"/>
                      <a:pt x="136" y="79"/>
                    </a:cubicBezTo>
                    <a:cubicBezTo>
                      <a:pt x="132" y="80"/>
                      <a:pt x="128" y="80"/>
                      <a:pt x="124" y="80"/>
                    </a:cubicBezTo>
                    <a:cubicBezTo>
                      <a:pt x="122" y="77"/>
                      <a:pt x="120" y="74"/>
                      <a:pt x="119" y="71"/>
                    </a:cubicBezTo>
                    <a:moveTo>
                      <a:pt x="524" y="64"/>
                    </a:moveTo>
                    <a:cubicBezTo>
                      <a:pt x="523" y="62"/>
                      <a:pt x="522" y="60"/>
                      <a:pt x="521" y="58"/>
                    </a:cubicBezTo>
                    <a:cubicBezTo>
                      <a:pt x="530" y="57"/>
                      <a:pt x="538" y="55"/>
                      <a:pt x="547" y="54"/>
                    </a:cubicBezTo>
                    <a:cubicBezTo>
                      <a:pt x="548" y="56"/>
                      <a:pt x="549" y="58"/>
                      <a:pt x="550" y="60"/>
                    </a:cubicBezTo>
                    <a:cubicBezTo>
                      <a:pt x="541" y="61"/>
                      <a:pt x="532" y="63"/>
                      <a:pt x="524" y="64"/>
                    </a:cubicBezTo>
                    <a:moveTo>
                      <a:pt x="617" y="66"/>
                    </a:moveTo>
                    <a:cubicBezTo>
                      <a:pt x="616" y="63"/>
                      <a:pt x="615" y="60"/>
                      <a:pt x="614" y="58"/>
                    </a:cubicBezTo>
                    <a:cubicBezTo>
                      <a:pt x="623" y="56"/>
                      <a:pt x="633" y="55"/>
                      <a:pt x="643" y="54"/>
                    </a:cubicBezTo>
                    <a:cubicBezTo>
                      <a:pt x="643" y="54"/>
                      <a:pt x="643" y="55"/>
                      <a:pt x="643" y="55"/>
                    </a:cubicBezTo>
                    <a:cubicBezTo>
                      <a:pt x="645" y="59"/>
                      <a:pt x="647" y="63"/>
                      <a:pt x="650" y="66"/>
                    </a:cubicBezTo>
                    <a:cubicBezTo>
                      <a:pt x="651" y="68"/>
                      <a:pt x="652" y="70"/>
                      <a:pt x="653" y="72"/>
                    </a:cubicBezTo>
                    <a:cubicBezTo>
                      <a:pt x="643" y="72"/>
                      <a:pt x="632" y="73"/>
                      <a:pt x="621" y="74"/>
                    </a:cubicBezTo>
                    <a:cubicBezTo>
                      <a:pt x="621" y="74"/>
                      <a:pt x="620" y="73"/>
                      <a:pt x="620" y="73"/>
                    </a:cubicBezTo>
                    <a:cubicBezTo>
                      <a:pt x="619" y="70"/>
                      <a:pt x="618" y="68"/>
                      <a:pt x="617" y="66"/>
                    </a:cubicBezTo>
                    <a:moveTo>
                      <a:pt x="290" y="61"/>
                    </a:moveTo>
                    <a:cubicBezTo>
                      <a:pt x="289" y="59"/>
                      <a:pt x="288" y="57"/>
                      <a:pt x="287" y="55"/>
                    </a:cubicBezTo>
                    <a:cubicBezTo>
                      <a:pt x="294" y="54"/>
                      <a:pt x="300" y="53"/>
                      <a:pt x="307" y="52"/>
                    </a:cubicBezTo>
                    <a:cubicBezTo>
                      <a:pt x="307" y="52"/>
                      <a:pt x="307" y="53"/>
                      <a:pt x="307" y="53"/>
                    </a:cubicBezTo>
                    <a:cubicBezTo>
                      <a:pt x="308" y="56"/>
                      <a:pt x="310" y="59"/>
                      <a:pt x="311" y="62"/>
                    </a:cubicBezTo>
                    <a:cubicBezTo>
                      <a:pt x="311" y="62"/>
                      <a:pt x="311" y="62"/>
                      <a:pt x="311" y="62"/>
                    </a:cubicBezTo>
                    <a:cubicBezTo>
                      <a:pt x="310" y="62"/>
                      <a:pt x="310" y="62"/>
                      <a:pt x="309" y="62"/>
                    </a:cubicBezTo>
                    <a:cubicBezTo>
                      <a:pt x="303" y="63"/>
                      <a:pt x="297" y="63"/>
                      <a:pt x="291" y="64"/>
                    </a:cubicBezTo>
                    <a:cubicBezTo>
                      <a:pt x="291" y="63"/>
                      <a:pt x="290" y="62"/>
                      <a:pt x="290" y="61"/>
                    </a:cubicBezTo>
                    <a:moveTo>
                      <a:pt x="147" y="68"/>
                    </a:moveTo>
                    <a:cubicBezTo>
                      <a:pt x="145" y="64"/>
                      <a:pt x="143" y="59"/>
                      <a:pt x="141" y="54"/>
                    </a:cubicBezTo>
                    <a:cubicBezTo>
                      <a:pt x="147" y="53"/>
                      <a:pt x="152" y="52"/>
                      <a:pt x="158" y="51"/>
                    </a:cubicBezTo>
                    <a:cubicBezTo>
                      <a:pt x="159" y="56"/>
                      <a:pt x="161" y="61"/>
                      <a:pt x="164" y="66"/>
                    </a:cubicBezTo>
                    <a:cubicBezTo>
                      <a:pt x="165" y="69"/>
                      <a:pt x="166" y="71"/>
                      <a:pt x="167" y="74"/>
                    </a:cubicBezTo>
                    <a:cubicBezTo>
                      <a:pt x="162" y="75"/>
                      <a:pt x="156" y="76"/>
                      <a:pt x="150" y="77"/>
                    </a:cubicBezTo>
                    <a:cubicBezTo>
                      <a:pt x="149" y="74"/>
                      <a:pt x="148" y="71"/>
                      <a:pt x="147" y="68"/>
                    </a:cubicBezTo>
                    <a:moveTo>
                      <a:pt x="555" y="60"/>
                    </a:moveTo>
                    <a:cubicBezTo>
                      <a:pt x="554" y="58"/>
                      <a:pt x="553" y="55"/>
                      <a:pt x="552" y="53"/>
                    </a:cubicBezTo>
                    <a:cubicBezTo>
                      <a:pt x="558" y="52"/>
                      <a:pt x="564" y="52"/>
                      <a:pt x="569" y="51"/>
                    </a:cubicBezTo>
                    <a:cubicBezTo>
                      <a:pt x="569" y="51"/>
                      <a:pt x="570" y="52"/>
                      <a:pt x="570" y="53"/>
                    </a:cubicBezTo>
                    <a:cubicBezTo>
                      <a:pt x="570" y="54"/>
                      <a:pt x="571" y="56"/>
                      <a:pt x="572" y="57"/>
                    </a:cubicBezTo>
                    <a:cubicBezTo>
                      <a:pt x="569" y="58"/>
                      <a:pt x="566" y="58"/>
                      <a:pt x="564" y="58"/>
                    </a:cubicBezTo>
                    <a:cubicBezTo>
                      <a:pt x="561" y="59"/>
                      <a:pt x="558" y="59"/>
                      <a:pt x="555" y="60"/>
                    </a:cubicBezTo>
                    <a:moveTo>
                      <a:pt x="315" y="50"/>
                    </a:moveTo>
                    <a:cubicBezTo>
                      <a:pt x="318" y="49"/>
                      <a:pt x="320" y="49"/>
                      <a:pt x="323" y="48"/>
                    </a:cubicBezTo>
                    <a:cubicBezTo>
                      <a:pt x="323" y="49"/>
                      <a:pt x="323" y="50"/>
                      <a:pt x="323" y="50"/>
                    </a:cubicBezTo>
                    <a:cubicBezTo>
                      <a:pt x="324" y="53"/>
                      <a:pt x="325" y="55"/>
                      <a:pt x="326" y="57"/>
                    </a:cubicBezTo>
                    <a:cubicBezTo>
                      <a:pt x="326" y="58"/>
                      <a:pt x="327" y="59"/>
                      <a:pt x="327" y="60"/>
                    </a:cubicBezTo>
                    <a:cubicBezTo>
                      <a:pt x="324" y="60"/>
                      <a:pt x="321" y="61"/>
                      <a:pt x="318" y="61"/>
                    </a:cubicBezTo>
                    <a:cubicBezTo>
                      <a:pt x="317" y="61"/>
                      <a:pt x="316" y="61"/>
                      <a:pt x="315" y="61"/>
                    </a:cubicBezTo>
                    <a:cubicBezTo>
                      <a:pt x="315" y="61"/>
                      <a:pt x="314" y="61"/>
                      <a:pt x="314" y="61"/>
                    </a:cubicBezTo>
                    <a:cubicBezTo>
                      <a:pt x="313" y="58"/>
                      <a:pt x="312" y="55"/>
                      <a:pt x="311" y="52"/>
                    </a:cubicBezTo>
                    <a:cubicBezTo>
                      <a:pt x="310" y="52"/>
                      <a:pt x="310" y="51"/>
                      <a:pt x="310" y="51"/>
                    </a:cubicBezTo>
                    <a:cubicBezTo>
                      <a:pt x="312" y="51"/>
                      <a:pt x="313" y="50"/>
                      <a:pt x="315" y="50"/>
                    </a:cubicBezTo>
                    <a:moveTo>
                      <a:pt x="168" y="66"/>
                    </a:moveTo>
                    <a:cubicBezTo>
                      <a:pt x="168" y="65"/>
                      <a:pt x="168" y="65"/>
                      <a:pt x="168" y="65"/>
                    </a:cubicBezTo>
                    <a:cubicBezTo>
                      <a:pt x="165" y="60"/>
                      <a:pt x="163" y="55"/>
                      <a:pt x="161" y="50"/>
                    </a:cubicBezTo>
                    <a:cubicBezTo>
                      <a:pt x="169" y="49"/>
                      <a:pt x="176" y="48"/>
                      <a:pt x="184" y="46"/>
                    </a:cubicBezTo>
                    <a:cubicBezTo>
                      <a:pt x="185" y="52"/>
                      <a:pt x="187" y="57"/>
                      <a:pt x="190" y="62"/>
                    </a:cubicBezTo>
                    <a:cubicBezTo>
                      <a:pt x="191" y="65"/>
                      <a:pt x="191" y="67"/>
                      <a:pt x="192" y="69"/>
                    </a:cubicBezTo>
                    <a:cubicBezTo>
                      <a:pt x="186" y="70"/>
                      <a:pt x="179" y="72"/>
                      <a:pt x="172" y="73"/>
                    </a:cubicBezTo>
                    <a:cubicBezTo>
                      <a:pt x="171" y="70"/>
                      <a:pt x="169" y="68"/>
                      <a:pt x="168" y="66"/>
                    </a:cubicBezTo>
                    <a:moveTo>
                      <a:pt x="576" y="57"/>
                    </a:moveTo>
                    <a:cubicBezTo>
                      <a:pt x="575" y="55"/>
                      <a:pt x="574" y="52"/>
                      <a:pt x="573" y="50"/>
                    </a:cubicBezTo>
                    <a:cubicBezTo>
                      <a:pt x="583" y="49"/>
                      <a:pt x="594" y="47"/>
                      <a:pt x="604" y="45"/>
                    </a:cubicBezTo>
                    <a:cubicBezTo>
                      <a:pt x="605" y="48"/>
                      <a:pt x="606" y="50"/>
                      <a:pt x="607" y="53"/>
                    </a:cubicBezTo>
                    <a:cubicBezTo>
                      <a:pt x="597" y="54"/>
                      <a:pt x="586" y="55"/>
                      <a:pt x="576" y="57"/>
                    </a:cubicBezTo>
                    <a:moveTo>
                      <a:pt x="450" y="45"/>
                    </a:moveTo>
                    <a:cubicBezTo>
                      <a:pt x="451" y="45"/>
                      <a:pt x="453" y="45"/>
                      <a:pt x="454" y="45"/>
                    </a:cubicBezTo>
                    <a:cubicBezTo>
                      <a:pt x="454" y="45"/>
                      <a:pt x="454" y="45"/>
                      <a:pt x="454" y="45"/>
                    </a:cubicBezTo>
                    <a:cubicBezTo>
                      <a:pt x="453" y="45"/>
                      <a:pt x="451" y="45"/>
                      <a:pt x="450" y="45"/>
                    </a:cubicBezTo>
                    <a:moveTo>
                      <a:pt x="332" y="56"/>
                    </a:moveTo>
                    <a:cubicBezTo>
                      <a:pt x="331" y="53"/>
                      <a:pt x="329" y="50"/>
                      <a:pt x="328" y="47"/>
                    </a:cubicBezTo>
                    <a:cubicBezTo>
                      <a:pt x="335" y="46"/>
                      <a:pt x="341" y="45"/>
                      <a:pt x="347" y="43"/>
                    </a:cubicBezTo>
                    <a:cubicBezTo>
                      <a:pt x="348" y="46"/>
                      <a:pt x="349" y="48"/>
                      <a:pt x="350" y="51"/>
                    </a:cubicBezTo>
                    <a:cubicBezTo>
                      <a:pt x="351" y="53"/>
                      <a:pt x="352" y="55"/>
                      <a:pt x="353" y="57"/>
                    </a:cubicBezTo>
                    <a:cubicBezTo>
                      <a:pt x="346" y="58"/>
                      <a:pt x="340" y="59"/>
                      <a:pt x="333" y="59"/>
                    </a:cubicBezTo>
                    <a:cubicBezTo>
                      <a:pt x="333" y="58"/>
                      <a:pt x="332" y="57"/>
                      <a:pt x="332" y="56"/>
                    </a:cubicBezTo>
                    <a:moveTo>
                      <a:pt x="881" y="81"/>
                    </a:moveTo>
                    <a:cubicBezTo>
                      <a:pt x="877" y="79"/>
                      <a:pt x="874" y="78"/>
                      <a:pt x="870" y="77"/>
                    </a:cubicBezTo>
                    <a:cubicBezTo>
                      <a:pt x="881" y="71"/>
                      <a:pt x="891" y="65"/>
                      <a:pt x="901" y="58"/>
                    </a:cubicBezTo>
                    <a:cubicBezTo>
                      <a:pt x="921" y="54"/>
                      <a:pt x="942" y="48"/>
                      <a:pt x="963" y="42"/>
                    </a:cubicBezTo>
                    <a:cubicBezTo>
                      <a:pt x="962" y="43"/>
                      <a:pt x="962" y="43"/>
                      <a:pt x="962" y="43"/>
                    </a:cubicBezTo>
                    <a:cubicBezTo>
                      <a:pt x="945" y="47"/>
                      <a:pt x="929" y="52"/>
                      <a:pt x="914" y="61"/>
                    </a:cubicBezTo>
                    <a:cubicBezTo>
                      <a:pt x="903" y="66"/>
                      <a:pt x="894" y="72"/>
                      <a:pt x="886" y="79"/>
                    </a:cubicBezTo>
                    <a:cubicBezTo>
                      <a:pt x="884" y="79"/>
                      <a:pt x="882" y="80"/>
                      <a:pt x="881" y="81"/>
                    </a:cubicBezTo>
                    <a:moveTo>
                      <a:pt x="194" y="62"/>
                    </a:moveTo>
                    <a:cubicBezTo>
                      <a:pt x="191" y="56"/>
                      <a:pt x="189" y="51"/>
                      <a:pt x="187" y="46"/>
                    </a:cubicBezTo>
                    <a:cubicBezTo>
                      <a:pt x="194" y="45"/>
                      <a:pt x="201" y="43"/>
                      <a:pt x="208" y="42"/>
                    </a:cubicBezTo>
                    <a:cubicBezTo>
                      <a:pt x="210" y="47"/>
                      <a:pt x="212" y="53"/>
                      <a:pt x="215" y="58"/>
                    </a:cubicBezTo>
                    <a:cubicBezTo>
                      <a:pt x="216" y="60"/>
                      <a:pt x="216" y="62"/>
                      <a:pt x="217" y="64"/>
                    </a:cubicBezTo>
                    <a:cubicBezTo>
                      <a:pt x="217" y="64"/>
                      <a:pt x="218" y="64"/>
                      <a:pt x="218" y="64"/>
                    </a:cubicBezTo>
                    <a:cubicBezTo>
                      <a:pt x="217" y="64"/>
                      <a:pt x="217" y="64"/>
                      <a:pt x="216" y="64"/>
                    </a:cubicBezTo>
                    <a:cubicBezTo>
                      <a:pt x="210" y="66"/>
                      <a:pt x="203" y="67"/>
                      <a:pt x="197" y="68"/>
                    </a:cubicBezTo>
                    <a:cubicBezTo>
                      <a:pt x="196" y="66"/>
                      <a:pt x="195" y="64"/>
                      <a:pt x="194" y="62"/>
                    </a:cubicBezTo>
                    <a:moveTo>
                      <a:pt x="1115" y="47"/>
                    </a:moveTo>
                    <a:cubicBezTo>
                      <a:pt x="1106" y="46"/>
                      <a:pt x="1098" y="44"/>
                      <a:pt x="1089" y="43"/>
                    </a:cubicBezTo>
                    <a:cubicBezTo>
                      <a:pt x="1102" y="42"/>
                      <a:pt x="1116" y="41"/>
                      <a:pt x="1129" y="41"/>
                    </a:cubicBezTo>
                    <a:cubicBezTo>
                      <a:pt x="1140" y="41"/>
                      <a:pt x="1149" y="41"/>
                      <a:pt x="1159" y="42"/>
                    </a:cubicBezTo>
                    <a:cubicBezTo>
                      <a:pt x="1173" y="43"/>
                      <a:pt x="1187" y="44"/>
                      <a:pt x="1201" y="45"/>
                    </a:cubicBezTo>
                    <a:cubicBezTo>
                      <a:pt x="1190" y="45"/>
                      <a:pt x="1178" y="45"/>
                      <a:pt x="1167" y="45"/>
                    </a:cubicBezTo>
                    <a:cubicBezTo>
                      <a:pt x="1165" y="45"/>
                      <a:pt x="1162" y="45"/>
                      <a:pt x="1160" y="45"/>
                    </a:cubicBezTo>
                    <a:cubicBezTo>
                      <a:pt x="1150" y="45"/>
                      <a:pt x="1139" y="45"/>
                      <a:pt x="1129" y="46"/>
                    </a:cubicBezTo>
                    <a:cubicBezTo>
                      <a:pt x="1124" y="46"/>
                      <a:pt x="1119" y="47"/>
                      <a:pt x="1115" y="47"/>
                    </a:cubicBezTo>
                    <a:moveTo>
                      <a:pt x="458" y="44"/>
                    </a:moveTo>
                    <a:cubicBezTo>
                      <a:pt x="457" y="44"/>
                      <a:pt x="457" y="44"/>
                      <a:pt x="457" y="44"/>
                    </a:cubicBezTo>
                    <a:cubicBezTo>
                      <a:pt x="464" y="43"/>
                      <a:pt x="471" y="41"/>
                      <a:pt x="478" y="40"/>
                    </a:cubicBezTo>
                    <a:cubicBezTo>
                      <a:pt x="478" y="41"/>
                      <a:pt x="478" y="41"/>
                      <a:pt x="478" y="42"/>
                    </a:cubicBezTo>
                    <a:cubicBezTo>
                      <a:pt x="471" y="43"/>
                      <a:pt x="464" y="44"/>
                      <a:pt x="458" y="44"/>
                    </a:cubicBezTo>
                    <a:moveTo>
                      <a:pt x="611" y="52"/>
                    </a:moveTo>
                    <a:cubicBezTo>
                      <a:pt x="610" y="50"/>
                      <a:pt x="609" y="47"/>
                      <a:pt x="608" y="45"/>
                    </a:cubicBezTo>
                    <a:cubicBezTo>
                      <a:pt x="618" y="43"/>
                      <a:pt x="628" y="42"/>
                      <a:pt x="638" y="40"/>
                    </a:cubicBezTo>
                    <a:cubicBezTo>
                      <a:pt x="638" y="43"/>
                      <a:pt x="639" y="46"/>
                      <a:pt x="641" y="49"/>
                    </a:cubicBezTo>
                    <a:cubicBezTo>
                      <a:pt x="631" y="50"/>
                      <a:pt x="621" y="51"/>
                      <a:pt x="611" y="52"/>
                    </a:cubicBezTo>
                    <a:moveTo>
                      <a:pt x="353" y="50"/>
                    </a:moveTo>
                    <a:cubicBezTo>
                      <a:pt x="351" y="48"/>
                      <a:pt x="350" y="45"/>
                      <a:pt x="349" y="43"/>
                    </a:cubicBezTo>
                    <a:cubicBezTo>
                      <a:pt x="356" y="42"/>
                      <a:pt x="362" y="40"/>
                      <a:pt x="368" y="39"/>
                    </a:cubicBezTo>
                    <a:cubicBezTo>
                      <a:pt x="369" y="41"/>
                      <a:pt x="370" y="43"/>
                      <a:pt x="370" y="45"/>
                    </a:cubicBezTo>
                    <a:cubicBezTo>
                      <a:pt x="372" y="48"/>
                      <a:pt x="373" y="51"/>
                      <a:pt x="374" y="54"/>
                    </a:cubicBezTo>
                    <a:cubicBezTo>
                      <a:pt x="368" y="55"/>
                      <a:pt x="362" y="56"/>
                      <a:pt x="356" y="57"/>
                    </a:cubicBezTo>
                    <a:cubicBezTo>
                      <a:pt x="355" y="54"/>
                      <a:pt x="354" y="52"/>
                      <a:pt x="353" y="50"/>
                    </a:cubicBezTo>
                    <a:moveTo>
                      <a:pt x="55" y="45"/>
                    </a:moveTo>
                    <a:cubicBezTo>
                      <a:pt x="55" y="44"/>
                      <a:pt x="54" y="42"/>
                      <a:pt x="54" y="41"/>
                    </a:cubicBezTo>
                    <a:cubicBezTo>
                      <a:pt x="60" y="40"/>
                      <a:pt x="67" y="39"/>
                      <a:pt x="73" y="38"/>
                    </a:cubicBezTo>
                    <a:cubicBezTo>
                      <a:pt x="74" y="39"/>
                      <a:pt x="74" y="39"/>
                      <a:pt x="74" y="40"/>
                    </a:cubicBezTo>
                    <a:cubicBezTo>
                      <a:pt x="74" y="40"/>
                      <a:pt x="75" y="41"/>
                      <a:pt x="75" y="42"/>
                    </a:cubicBezTo>
                    <a:cubicBezTo>
                      <a:pt x="75" y="42"/>
                      <a:pt x="75" y="43"/>
                      <a:pt x="76" y="43"/>
                    </a:cubicBezTo>
                    <a:cubicBezTo>
                      <a:pt x="76" y="44"/>
                      <a:pt x="76" y="44"/>
                      <a:pt x="76" y="44"/>
                    </a:cubicBezTo>
                    <a:cubicBezTo>
                      <a:pt x="76" y="44"/>
                      <a:pt x="76" y="45"/>
                      <a:pt x="76" y="45"/>
                    </a:cubicBezTo>
                    <a:cubicBezTo>
                      <a:pt x="77" y="46"/>
                      <a:pt x="77" y="47"/>
                      <a:pt x="78" y="49"/>
                    </a:cubicBezTo>
                    <a:cubicBezTo>
                      <a:pt x="79" y="50"/>
                      <a:pt x="79" y="51"/>
                      <a:pt x="80" y="52"/>
                    </a:cubicBezTo>
                    <a:cubicBezTo>
                      <a:pt x="80" y="54"/>
                      <a:pt x="81" y="55"/>
                      <a:pt x="82" y="57"/>
                    </a:cubicBezTo>
                    <a:cubicBezTo>
                      <a:pt x="82" y="58"/>
                      <a:pt x="83" y="59"/>
                      <a:pt x="83" y="59"/>
                    </a:cubicBezTo>
                    <a:cubicBezTo>
                      <a:pt x="83" y="60"/>
                      <a:pt x="83" y="60"/>
                      <a:pt x="83" y="60"/>
                    </a:cubicBezTo>
                    <a:cubicBezTo>
                      <a:pt x="82" y="60"/>
                      <a:pt x="81" y="60"/>
                      <a:pt x="80" y="60"/>
                    </a:cubicBezTo>
                    <a:cubicBezTo>
                      <a:pt x="74" y="61"/>
                      <a:pt x="68" y="62"/>
                      <a:pt x="62" y="63"/>
                    </a:cubicBezTo>
                    <a:cubicBezTo>
                      <a:pt x="62" y="62"/>
                      <a:pt x="61" y="61"/>
                      <a:pt x="61" y="60"/>
                    </a:cubicBezTo>
                    <a:cubicBezTo>
                      <a:pt x="61" y="59"/>
                      <a:pt x="60" y="59"/>
                      <a:pt x="60" y="58"/>
                    </a:cubicBezTo>
                    <a:cubicBezTo>
                      <a:pt x="59" y="56"/>
                      <a:pt x="59" y="55"/>
                      <a:pt x="58" y="53"/>
                    </a:cubicBezTo>
                    <a:cubicBezTo>
                      <a:pt x="57" y="51"/>
                      <a:pt x="57" y="50"/>
                      <a:pt x="56" y="48"/>
                    </a:cubicBezTo>
                    <a:cubicBezTo>
                      <a:pt x="56" y="48"/>
                      <a:pt x="56" y="48"/>
                      <a:pt x="56" y="48"/>
                    </a:cubicBezTo>
                    <a:cubicBezTo>
                      <a:pt x="56" y="47"/>
                      <a:pt x="56" y="46"/>
                      <a:pt x="55" y="46"/>
                    </a:cubicBezTo>
                    <a:cubicBezTo>
                      <a:pt x="55" y="46"/>
                      <a:pt x="55" y="45"/>
                      <a:pt x="55" y="45"/>
                    </a:cubicBezTo>
                    <a:cubicBezTo>
                      <a:pt x="55" y="45"/>
                      <a:pt x="55" y="45"/>
                      <a:pt x="55" y="45"/>
                    </a:cubicBezTo>
                    <a:moveTo>
                      <a:pt x="219" y="57"/>
                    </a:moveTo>
                    <a:cubicBezTo>
                      <a:pt x="216" y="52"/>
                      <a:pt x="214" y="47"/>
                      <a:pt x="211" y="41"/>
                    </a:cubicBezTo>
                    <a:cubicBezTo>
                      <a:pt x="217" y="40"/>
                      <a:pt x="222" y="39"/>
                      <a:pt x="228" y="38"/>
                    </a:cubicBezTo>
                    <a:cubicBezTo>
                      <a:pt x="229" y="42"/>
                      <a:pt x="231" y="46"/>
                      <a:pt x="234" y="51"/>
                    </a:cubicBezTo>
                    <a:cubicBezTo>
                      <a:pt x="234" y="52"/>
                      <a:pt x="235" y="53"/>
                      <a:pt x="235" y="54"/>
                    </a:cubicBezTo>
                    <a:cubicBezTo>
                      <a:pt x="236" y="56"/>
                      <a:pt x="237" y="58"/>
                      <a:pt x="238" y="60"/>
                    </a:cubicBezTo>
                    <a:cubicBezTo>
                      <a:pt x="233" y="61"/>
                      <a:pt x="228" y="62"/>
                      <a:pt x="223" y="63"/>
                    </a:cubicBezTo>
                    <a:cubicBezTo>
                      <a:pt x="222" y="62"/>
                      <a:pt x="222" y="62"/>
                      <a:pt x="221" y="61"/>
                    </a:cubicBezTo>
                    <a:cubicBezTo>
                      <a:pt x="221" y="60"/>
                      <a:pt x="220" y="59"/>
                      <a:pt x="219" y="57"/>
                    </a:cubicBezTo>
                    <a:moveTo>
                      <a:pt x="794" y="38"/>
                    </a:moveTo>
                    <a:cubicBezTo>
                      <a:pt x="798" y="38"/>
                      <a:pt x="801" y="38"/>
                      <a:pt x="805" y="38"/>
                    </a:cubicBezTo>
                    <a:cubicBezTo>
                      <a:pt x="805" y="43"/>
                      <a:pt x="805" y="48"/>
                      <a:pt x="805" y="52"/>
                    </a:cubicBezTo>
                    <a:cubicBezTo>
                      <a:pt x="803" y="52"/>
                      <a:pt x="802" y="52"/>
                      <a:pt x="801" y="53"/>
                    </a:cubicBezTo>
                    <a:cubicBezTo>
                      <a:pt x="782" y="59"/>
                      <a:pt x="763" y="64"/>
                      <a:pt x="743" y="69"/>
                    </a:cubicBezTo>
                    <a:cubicBezTo>
                      <a:pt x="743" y="67"/>
                      <a:pt x="743" y="64"/>
                      <a:pt x="743" y="62"/>
                    </a:cubicBezTo>
                    <a:cubicBezTo>
                      <a:pt x="742" y="61"/>
                      <a:pt x="742" y="61"/>
                      <a:pt x="742" y="60"/>
                    </a:cubicBezTo>
                    <a:cubicBezTo>
                      <a:pt x="742" y="58"/>
                      <a:pt x="742" y="56"/>
                      <a:pt x="741" y="54"/>
                    </a:cubicBezTo>
                    <a:cubicBezTo>
                      <a:pt x="740" y="51"/>
                      <a:pt x="739" y="47"/>
                      <a:pt x="738" y="44"/>
                    </a:cubicBezTo>
                    <a:cubicBezTo>
                      <a:pt x="751" y="42"/>
                      <a:pt x="763" y="41"/>
                      <a:pt x="774" y="40"/>
                    </a:cubicBezTo>
                    <a:cubicBezTo>
                      <a:pt x="774" y="42"/>
                      <a:pt x="775" y="43"/>
                      <a:pt x="775" y="44"/>
                    </a:cubicBezTo>
                    <a:cubicBezTo>
                      <a:pt x="776" y="45"/>
                      <a:pt x="776" y="46"/>
                      <a:pt x="776" y="47"/>
                    </a:cubicBezTo>
                    <a:cubicBezTo>
                      <a:pt x="777" y="49"/>
                      <a:pt x="778" y="51"/>
                      <a:pt x="778" y="52"/>
                    </a:cubicBezTo>
                    <a:cubicBezTo>
                      <a:pt x="780" y="55"/>
                      <a:pt x="781" y="57"/>
                      <a:pt x="783" y="58"/>
                    </a:cubicBezTo>
                    <a:cubicBezTo>
                      <a:pt x="782" y="56"/>
                      <a:pt x="782" y="54"/>
                      <a:pt x="781" y="52"/>
                    </a:cubicBezTo>
                    <a:cubicBezTo>
                      <a:pt x="781" y="50"/>
                      <a:pt x="780" y="48"/>
                      <a:pt x="780" y="45"/>
                    </a:cubicBezTo>
                    <a:cubicBezTo>
                      <a:pt x="779" y="44"/>
                      <a:pt x="779" y="43"/>
                      <a:pt x="779" y="42"/>
                    </a:cubicBezTo>
                    <a:cubicBezTo>
                      <a:pt x="779" y="41"/>
                      <a:pt x="778" y="41"/>
                      <a:pt x="778" y="40"/>
                    </a:cubicBezTo>
                    <a:cubicBezTo>
                      <a:pt x="780" y="40"/>
                      <a:pt x="782" y="39"/>
                      <a:pt x="784" y="39"/>
                    </a:cubicBezTo>
                    <a:cubicBezTo>
                      <a:pt x="787" y="39"/>
                      <a:pt x="791" y="39"/>
                      <a:pt x="794" y="38"/>
                    </a:cubicBezTo>
                    <a:moveTo>
                      <a:pt x="817" y="46"/>
                    </a:moveTo>
                    <a:cubicBezTo>
                      <a:pt x="822" y="44"/>
                      <a:pt x="826" y="40"/>
                      <a:pt x="829" y="36"/>
                    </a:cubicBezTo>
                    <a:cubicBezTo>
                      <a:pt x="830" y="36"/>
                      <a:pt x="830" y="36"/>
                      <a:pt x="831" y="36"/>
                    </a:cubicBezTo>
                    <a:cubicBezTo>
                      <a:pt x="826" y="40"/>
                      <a:pt x="823" y="44"/>
                      <a:pt x="820" y="47"/>
                    </a:cubicBezTo>
                    <a:cubicBezTo>
                      <a:pt x="816" y="48"/>
                      <a:pt x="811" y="49"/>
                      <a:pt x="807" y="51"/>
                    </a:cubicBezTo>
                    <a:cubicBezTo>
                      <a:pt x="808" y="47"/>
                      <a:pt x="809" y="42"/>
                      <a:pt x="810" y="37"/>
                    </a:cubicBezTo>
                    <a:cubicBezTo>
                      <a:pt x="815" y="37"/>
                      <a:pt x="821" y="37"/>
                      <a:pt x="825" y="36"/>
                    </a:cubicBezTo>
                    <a:cubicBezTo>
                      <a:pt x="822" y="41"/>
                      <a:pt x="820" y="45"/>
                      <a:pt x="817" y="46"/>
                    </a:cubicBezTo>
                    <a:moveTo>
                      <a:pt x="826" y="45"/>
                    </a:moveTo>
                    <a:cubicBezTo>
                      <a:pt x="830" y="42"/>
                      <a:pt x="833" y="39"/>
                      <a:pt x="837" y="36"/>
                    </a:cubicBezTo>
                    <a:cubicBezTo>
                      <a:pt x="839" y="36"/>
                      <a:pt x="841" y="36"/>
                      <a:pt x="843" y="36"/>
                    </a:cubicBezTo>
                    <a:cubicBezTo>
                      <a:pt x="841" y="37"/>
                      <a:pt x="839" y="39"/>
                      <a:pt x="837" y="40"/>
                    </a:cubicBezTo>
                    <a:cubicBezTo>
                      <a:pt x="837" y="40"/>
                      <a:pt x="836" y="41"/>
                      <a:pt x="835" y="41"/>
                    </a:cubicBezTo>
                    <a:cubicBezTo>
                      <a:pt x="834" y="42"/>
                      <a:pt x="834" y="42"/>
                      <a:pt x="834" y="42"/>
                    </a:cubicBezTo>
                    <a:cubicBezTo>
                      <a:pt x="831" y="43"/>
                      <a:pt x="828" y="44"/>
                      <a:pt x="826" y="45"/>
                    </a:cubicBezTo>
                    <a:moveTo>
                      <a:pt x="927" y="40"/>
                    </a:moveTo>
                    <a:cubicBezTo>
                      <a:pt x="929" y="39"/>
                      <a:pt x="931" y="37"/>
                      <a:pt x="933" y="36"/>
                    </a:cubicBezTo>
                    <a:cubicBezTo>
                      <a:pt x="936" y="36"/>
                      <a:pt x="938" y="36"/>
                      <a:pt x="941" y="36"/>
                    </a:cubicBezTo>
                    <a:cubicBezTo>
                      <a:pt x="936" y="38"/>
                      <a:pt x="932" y="39"/>
                      <a:pt x="927" y="40"/>
                    </a:cubicBezTo>
                    <a:moveTo>
                      <a:pt x="236" y="50"/>
                    </a:moveTo>
                    <a:cubicBezTo>
                      <a:pt x="233" y="46"/>
                      <a:pt x="231" y="42"/>
                      <a:pt x="229" y="38"/>
                    </a:cubicBezTo>
                    <a:cubicBezTo>
                      <a:pt x="233" y="37"/>
                      <a:pt x="237" y="36"/>
                      <a:pt x="240" y="35"/>
                    </a:cubicBezTo>
                    <a:cubicBezTo>
                      <a:pt x="241" y="38"/>
                      <a:pt x="242" y="40"/>
                      <a:pt x="243" y="43"/>
                    </a:cubicBezTo>
                    <a:cubicBezTo>
                      <a:pt x="244" y="46"/>
                      <a:pt x="245" y="49"/>
                      <a:pt x="246" y="52"/>
                    </a:cubicBezTo>
                    <a:cubicBezTo>
                      <a:pt x="246" y="54"/>
                      <a:pt x="247" y="56"/>
                      <a:pt x="248" y="58"/>
                    </a:cubicBezTo>
                    <a:cubicBezTo>
                      <a:pt x="246" y="59"/>
                      <a:pt x="243" y="59"/>
                      <a:pt x="241" y="60"/>
                    </a:cubicBezTo>
                    <a:cubicBezTo>
                      <a:pt x="240" y="58"/>
                      <a:pt x="239" y="56"/>
                      <a:pt x="238" y="54"/>
                    </a:cubicBezTo>
                    <a:cubicBezTo>
                      <a:pt x="237" y="53"/>
                      <a:pt x="236" y="51"/>
                      <a:pt x="236" y="50"/>
                    </a:cubicBezTo>
                    <a:moveTo>
                      <a:pt x="484" y="41"/>
                    </a:moveTo>
                    <a:cubicBezTo>
                      <a:pt x="484" y="40"/>
                      <a:pt x="483" y="40"/>
                      <a:pt x="483" y="39"/>
                    </a:cubicBezTo>
                    <a:cubicBezTo>
                      <a:pt x="492" y="38"/>
                      <a:pt x="500" y="36"/>
                      <a:pt x="509" y="35"/>
                    </a:cubicBezTo>
                    <a:cubicBezTo>
                      <a:pt x="509" y="36"/>
                      <a:pt x="509" y="37"/>
                      <a:pt x="510" y="38"/>
                    </a:cubicBezTo>
                    <a:cubicBezTo>
                      <a:pt x="501" y="39"/>
                      <a:pt x="493" y="40"/>
                      <a:pt x="484" y="41"/>
                    </a:cubicBezTo>
                    <a:moveTo>
                      <a:pt x="84" y="36"/>
                    </a:moveTo>
                    <a:cubicBezTo>
                      <a:pt x="89" y="36"/>
                      <a:pt x="93" y="35"/>
                      <a:pt x="98" y="34"/>
                    </a:cubicBezTo>
                    <a:cubicBezTo>
                      <a:pt x="98" y="35"/>
                      <a:pt x="98" y="36"/>
                      <a:pt x="99" y="36"/>
                    </a:cubicBezTo>
                    <a:cubicBezTo>
                      <a:pt x="99" y="37"/>
                      <a:pt x="99" y="38"/>
                      <a:pt x="99" y="39"/>
                    </a:cubicBezTo>
                    <a:cubicBezTo>
                      <a:pt x="100" y="39"/>
                      <a:pt x="100" y="40"/>
                      <a:pt x="100" y="41"/>
                    </a:cubicBezTo>
                    <a:cubicBezTo>
                      <a:pt x="100" y="41"/>
                      <a:pt x="100" y="42"/>
                      <a:pt x="101" y="42"/>
                    </a:cubicBezTo>
                    <a:cubicBezTo>
                      <a:pt x="101" y="43"/>
                      <a:pt x="101" y="43"/>
                      <a:pt x="101" y="44"/>
                    </a:cubicBezTo>
                    <a:cubicBezTo>
                      <a:pt x="101" y="44"/>
                      <a:pt x="102" y="45"/>
                      <a:pt x="102" y="46"/>
                    </a:cubicBezTo>
                    <a:cubicBezTo>
                      <a:pt x="103" y="48"/>
                      <a:pt x="103" y="50"/>
                      <a:pt x="104" y="52"/>
                    </a:cubicBezTo>
                    <a:cubicBezTo>
                      <a:pt x="104" y="52"/>
                      <a:pt x="104" y="53"/>
                      <a:pt x="104" y="53"/>
                    </a:cubicBezTo>
                    <a:cubicBezTo>
                      <a:pt x="105" y="54"/>
                      <a:pt x="105" y="55"/>
                      <a:pt x="106" y="57"/>
                    </a:cubicBezTo>
                    <a:cubicBezTo>
                      <a:pt x="99" y="58"/>
                      <a:pt x="93" y="58"/>
                      <a:pt x="87" y="59"/>
                    </a:cubicBezTo>
                    <a:cubicBezTo>
                      <a:pt x="86" y="59"/>
                      <a:pt x="86" y="59"/>
                      <a:pt x="86" y="58"/>
                    </a:cubicBezTo>
                    <a:cubicBezTo>
                      <a:pt x="86" y="58"/>
                      <a:pt x="85" y="57"/>
                      <a:pt x="85" y="56"/>
                    </a:cubicBezTo>
                    <a:cubicBezTo>
                      <a:pt x="84" y="55"/>
                      <a:pt x="83" y="53"/>
                      <a:pt x="83" y="52"/>
                    </a:cubicBezTo>
                    <a:cubicBezTo>
                      <a:pt x="82" y="50"/>
                      <a:pt x="81" y="49"/>
                      <a:pt x="81" y="48"/>
                    </a:cubicBezTo>
                    <a:cubicBezTo>
                      <a:pt x="80" y="47"/>
                      <a:pt x="80" y="46"/>
                      <a:pt x="79" y="45"/>
                    </a:cubicBezTo>
                    <a:cubicBezTo>
                      <a:pt x="79" y="44"/>
                      <a:pt x="79" y="44"/>
                      <a:pt x="78" y="43"/>
                    </a:cubicBezTo>
                    <a:cubicBezTo>
                      <a:pt x="78" y="43"/>
                      <a:pt x="78" y="43"/>
                      <a:pt x="78" y="43"/>
                    </a:cubicBezTo>
                    <a:cubicBezTo>
                      <a:pt x="78" y="42"/>
                      <a:pt x="78" y="42"/>
                      <a:pt x="77" y="41"/>
                    </a:cubicBezTo>
                    <a:cubicBezTo>
                      <a:pt x="77" y="40"/>
                      <a:pt x="77" y="40"/>
                      <a:pt x="76" y="39"/>
                    </a:cubicBezTo>
                    <a:cubicBezTo>
                      <a:pt x="76" y="38"/>
                      <a:pt x="76" y="38"/>
                      <a:pt x="76" y="38"/>
                    </a:cubicBezTo>
                    <a:cubicBezTo>
                      <a:pt x="78" y="37"/>
                      <a:pt x="81" y="37"/>
                      <a:pt x="84" y="36"/>
                    </a:cubicBezTo>
                    <a:moveTo>
                      <a:pt x="375" y="44"/>
                    </a:moveTo>
                    <a:cubicBezTo>
                      <a:pt x="374" y="42"/>
                      <a:pt x="374" y="40"/>
                      <a:pt x="373" y="38"/>
                    </a:cubicBezTo>
                    <a:cubicBezTo>
                      <a:pt x="375" y="38"/>
                      <a:pt x="378" y="37"/>
                      <a:pt x="380" y="37"/>
                    </a:cubicBezTo>
                    <a:cubicBezTo>
                      <a:pt x="385" y="36"/>
                      <a:pt x="390" y="35"/>
                      <a:pt x="395" y="34"/>
                    </a:cubicBezTo>
                    <a:cubicBezTo>
                      <a:pt x="395" y="35"/>
                      <a:pt x="396" y="36"/>
                      <a:pt x="396" y="37"/>
                    </a:cubicBezTo>
                    <a:cubicBezTo>
                      <a:pt x="398" y="42"/>
                      <a:pt x="400" y="46"/>
                      <a:pt x="402" y="51"/>
                    </a:cubicBezTo>
                    <a:cubicBezTo>
                      <a:pt x="402" y="51"/>
                      <a:pt x="402" y="51"/>
                      <a:pt x="402" y="51"/>
                    </a:cubicBezTo>
                    <a:cubicBezTo>
                      <a:pt x="394" y="52"/>
                      <a:pt x="387" y="53"/>
                      <a:pt x="380" y="54"/>
                    </a:cubicBezTo>
                    <a:cubicBezTo>
                      <a:pt x="378" y="50"/>
                      <a:pt x="377" y="47"/>
                      <a:pt x="375" y="44"/>
                    </a:cubicBezTo>
                    <a:moveTo>
                      <a:pt x="249" y="34"/>
                    </a:moveTo>
                    <a:cubicBezTo>
                      <a:pt x="250" y="33"/>
                      <a:pt x="250" y="33"/>
                      <a:pt x="251" y="33"/>
                    </a:cubicBezTo>
                    <a:cubicBezTo>
                      <a:pt x="253" y="38"/>
                      <a:pt x="256" y="44"/>
                      <a:pt x="258" y="50"/>
                    </a:cubicBezTo>
                    <a:cubicBezTo>
                      <a:pt x="259" y="52"/>
                      <a:pt x="260" y="54"/>
                      <a:pt x="261" y="56"/>
                    </a:cubicBezTo>
                    <a:cubicBezTo>
                      <a:pt x="258" y="56"/>
                      <a:pt x="255" y="57"/>
                      <a:pt x="252" y="57"/>
                    </a:cubicBezTo>
                    <a:cubicBezTo>
                      <a:pt x="251" y="55"/>
                      <a:pt x="251" y="53"/>
                      <a:pt x="250" y="51"/>
                    </a:cubicBezTo>
                    <a:cubicBezTo>
                      <a:pt x="248" y="48"/>
                      <a:pt x="247" y="44"/>
                      <a:pt x="245" y="40"/>
                    </a:cubicBezTo>
                    <a:cubicBezTo>
                      <a:pt x="245" y="38"/>
                      <a:pt x="244" y="36"/>
                      <a:pt x="243" y="35"/>
                    </a:cubicBezTo>
                    <a:cubicBezTo>
                      <a:pt x="245" y="34"/>
                      <a:pt x="247" y="34"/>
                      <a:pt x="249" y="34"/>
                    </a:cubicBezTo>
                    <a:moveTo>
                      <a:pt x="646" y="48"/>
                    </a:moveTo>
                    <a:cubicBezTo>
                      <a:pt x="645" y="45"/>
                      <a:pt x="644" y="42"/>
                      <a:pt x="643" y="39"/>
                    </a:cubicBezTo>
                    <a:cubicBezTo>
                      <a:pt x="657" y="37"/>
                      <a:pt x="670" y="35"/>
                      <a:pt x="683" y="33"/>
                    </a:cubicBezTo>
                    <a:cubicBezTo>
                      <a:pt x="684" y="34"/>
                      <a:pt x="684" y="36"/>
                      <a:pt x="685" y="37"/>
                    </a:cubicBezTo>
                    <a:cubicBezTo>
                      <a:pt x="686" y="39"/>
                      <a:pt x="687" y="42"/>
                      <a:pt x="687" y="44"/>
                    </a:cubicBezTo>
                    <a:cubicBezTo>
                      <a:pt x="680" y="45"/>
                      <a:pt x="672" y="46"/>
                      <a:pt x="664" y="46"/>
                    </a:cubicBezTo>
                    <a:cubicBezTo>
                      <a:pt x="658" y="47"/>
                      <a:pt x="652" y="48"/>
                      <a:pt x="646" y="48"/>
                    </a:cubicBezTo>
                    <a:moveTo>
                      <a:pt x="1243" y="41"/>
                    </a:moveTo>
                    <a:cubicBezTo>
                      <a:pt x="1235" y="38"/>
                      <a:pt x="1228" y="35"/>
                      <a:pt x="1220" y="32"/>
                    </a:cubicBezTo>
                    <a:cubicBezTo>
                      <a:pt x="1235" y="34"/>
                      <a:pt x="1249" y="36"/>
                      <a:pt x="1262" y="39"/>
                    </a:cubicBezTo>
                    <a:cubicBezTo>
                      <a:pt x="1255" y="39"/>
                      <a:pt x="1249" y="40"/>
                      <a:pt x="1243" y="41"/>
                    </a:cubicBezTo>
                    <a:moveTo>
                      <a:pt x="952" y="33"/>
                    </a:moveTo>
                    <a:cubicBezTo>
                      <a:pt x="952" y="33"/>
                      <a:pt x="951" y="33"/>
                      <a:pt x="951" y="33"/>
                    </a:cubicBezTo>
                    <a:cubicBezTo>
                      <a:pt x="953" y="32"/>
                      <a:pt x="955" y="32"/>
                      <a:pt x="957" y="32"/>
                    </a:cubicBezTo>
                    <a:cubicBezTo>
                      <a:pt x="955" y="32"/>
                      <a:pt x="954" y="32"/>
                      <a:pt x="952" y="33"/>
                    </a:cubicBezTo>
                    <a:moveTo>
                      <a:pt x="513" y="38"/>
                    </a:moveTo>
                    <a:cubicBezTo>
                      <a:pt x="512" y="37"/>
                      <a:pt x="512" y="36"/>
                      <a:pt x="511" y="35"/>
                    </a:cubicBezTo>
                    <a:cubicBezTo>
                      <a:pt x="520" y="33"/>
                      <a:pt x="529" y="32"/>
                      <a:pt x="538" y="30"/>
                    </a:cubicBezTo>
                    <a:cubicBezTo>
                      <a:pt x="539" y="32"/>
                      <a:pt x="539" y="33"/>
                      <a:pt x="540" y="34"/>
                    </a:cubicBezTo>
                    <a:cubicBezTo>
                      <a:pt x="531" y="35"/>
                      <a:pt x="522" y="36"/>
                      <a:pt x="513" y="38"/>
                    </a:cubicBezTo>
                    <a:moveTo>
                      <a:pt x="1157" y="35"/>
                    </a:moveTo>
                    <a:cubicBezTo>
                      <a:pt x="1148" y="34"/>
                      <a:pt x="1138" y="33"/>
                      <a:pt x="1127" y="32"/>
                    </a:cubicBezTo>
                    <a:cubicBezTo>
                      <a:pt x="1133" y="31"/>
                      <a:pt x="1139" y="31"/>
                      <a:pt x="1145" y="30"/>
                    </a:cubicBezTo>
                    <a:cubicBezTo>
                      <a:pt x="1149" y="31"/>
                      <a:pt x="1153" y="32"/>
                      <a:pt x="1157" y="32"/>
                    </a:cubicBezTo>
                    <a:cubicBezTo>
                      <a:pt x="1157" y="33"/>
                      <a:pt x="1158" y="33"/>
                      <a:pt x="1158" y="33"/>
                    </a:cubicBezTo>
                    <a:cubicBezTo>
                      <a:pt x="1166" y="34"/>
                      <a:pt x="1174" y="36"/>
                      <a:pt x="1182" y="38"/>
                    </a:cubicBezTo>
                    <a:cubicBezTo>
                      <a:pt x="1174" y="37"/>
                      <a:pt x="1166" y="36"/>
                      <a:pt x="1157" y="35"/>
                    </a:cubicBezTo>
                    <a:moveTo>
                      <a:pt x="399" y="36"/>
                    </a:moveTo>
                    <a:cubicBezTo>
                      <a:pt x="398" y="35"/>
                      <a:pt x="398" y="34"/>
                      <a:pt x="397" y="33"/>
                    </a:cubicBezTo>
                    <a:cubicBezTo>
                      <a:pt x="403" y="32"/>
                      <a:pt x="409" y="31"/>
                      <a:pt x="416" y="29"/>
                    </a:cubicBezTo>
                    <a:cubicBezTo>
                      <a:pt x="416" y="30"/>
                      <a:pt x="416" y="31"/>
                      <a:pt x="416" y="31"/>
                    </a:cubicBezTo>
                    <a:cubicBezTo>
                      <a:pt x="418" y="37"/>
                      <a:pt x="420" y="42"/>
                      <a:pt x="422" y="47"/>
                    </a:cubicBezTo>
                    <a:cubicBezTo>
                      <a:pt x="416" y="48"/>
                      <a:pt x="411" y="49"/>
                      <a:pt x="405" y="50"/>
                    </a:cubicBezTo>
                    <a:cubicBezTo>
                      <a:pt x="403" y="46"/>
                      <a:pt x="401" y="41"/>
                      <a:pt x="399" y="36"/>
                    </a:cubicBezTo>
                    <a:moveTo>
                      <a:pt x="127" y="30"/>
                    </a:moveTo>
                    <a:cubicBezTo>
                      <a:pt x="128" y="29"/>
                      <a:pt x="130" y="29"/>
                      <a:pt x="131" y="29"/>
                    </a:cubicBezTo>
                    <a:cubicBezTo>
                      <a:pt x="131" y="29"/>
                      <a:pt x="131" y="30"/>
                      <a:pt x="131" y="31"/>
                    </a:cubicBezTo>
                    <a:cubicBezTo>
                      <a:pt x="132" y="33"/>
                      <a:pt x="132" y="35"/>
                      <a:pt x="133" y="37"/>
                    </a:cubicBezTo>
                    <a:cubicBezTo>
                      <a:pt x="133" y="37"/>
                      <a:pt x="133" y="37"/>
                      <a:pt x="133" y="37"/>
                    </a:cubicBezTo>
                    <a:cubicBezTo>
                      <a:pt x="133" y="37"/>
                      <a:pt x="133" y="37"/>
                      <a:pt x="133" y="38"/>
                    </a:cubicBezTo>
                    <a:cubicBezTo>
                      <a:pt x="133" y="38"/>
                      <a:pt x="133" y="38"/>
                      <a:pt x="133" y="38"/>
                    </a:cubicBezTo>
                    <a:cubicBezTo>
                      <a:pt x="133" y="39"/>
                      <a:pt x="134" y="40"/>
                      <a:pt x="134" y="41"/>
                    </a:cubicBezTo>
                    <a:cubicBezTo>
                      <a:pt x="134" y="42"/>
                      <a:pt x="135" y="44"/>
                      <a:pt x="135" y="45"/>
                    </a:cubicBezTo>
                    <a:cubicBezTo>
                      <a:pt x="135" y="48"/>
                      <a:pt x="136" y="50"/>
                      <a:pt x="137" y="52"/>
                    </a:cubicBezTo>
                    <a:cubicBezTo>
                      <a:pt x="128" y="53"/>
                      <a:pt x="119" y="55"/>
                      <a:pt x="110" y="56"/>
                    </a:cubicBezTo>
                    <a:cubicBezTo>
                      <a:pt x="110" y="55"/>
                      <a:pt x="109" y="53"/>
                      <a:pt x="108" y="52"/>
                    </a:cubicBezTo>
                    <a:cubicBezTo>
                      <a:pt x="108" y="52"/>
                      <a:pt x="108" y="51"/>
                      <a:pt x="108" y="51"/>
                    </a:cubicBezTo>
                    <a:cubicBezTo>
                      <a:pt x="107" y="49"/>
                      <a:pt x="106" y="47"/>
                      <a:pt x="105" y="45"/>
                    </a:cubicBezTo>
                    <a:cubicBezTo>
                      <a:pt x="105" y="44"/>
                      <a:pt x="104" y="44"/>
                      <a:pt x="104" y="43"/>
                    </a:cubicBezTo>
                    <a:cubicBezTo>
                      <a:pt x="104" y="42"/>
                      <a:pt x="104" y="42"/>
                      <a:pt x="104" y="42"/>
                    </a:cubicBezTo>
                    <a:cubicBezTo>
                      <a:pt x="103" y="41"/>
                      <a:pt x="103" y="41"/>
                      <a:pt x="103" y="41"/>
                    </a:cubicBezTo>
                    <a:cubicBezTo>
                      <a:pt x="103" y="40"/>
                      <a:pt x="102" y="39"/>
                      <a:pt x="102" y="38"/>
                    </a:cubicBezTo>
                    <a:cubicBezTo>
                      <a:pt x="102" y="37"/>
                      <a:pt x="101" y="36"/>
                      <a:pt x="101" y="36"/>
                    </a:cubicBezTo>
                    <a:cubicBezTo>
                      <a:pt x="101" y="35"/>
                      <a:pt x="100" y="34"/>
                      <a:pt x="100" y="34"/>
                    </a:cubicBezTo>
                    <a:cubicBezTo>
                      <a:pt x="109" y="32"/>
                      <a:pt x="118" y="31"/>
                      <a:pt x="127" y="30"/>
                    </a:cubicBezTo>
                    <a:moveTo>
                      <a:pt x="261" y="49"/>
                    </a:moveTo>
                    <a:cubicBezTo>
                      <a:pt x="258" y="44"/>
                      <a:pt x="256" y="38"/>
                      <a:pt x="253" y="33"/>
                    </a:cubicBezTo>
                    <a:cubicBezTo>
                      <a:pt x="260" y="31"/>
                      <a:pt x="268" y="30"/>
                      <a:pt x="275" y="28"/>
                    </a:cubicBezTo>
                    <a:cubicBezTo>
                      <a:pt x="276" y="34"/>
                      <a:pt x="278" y="39"/>
                      <a:pt x="279" y="45"/>
                    </a:cubicBezTo>
                    <a:cubicBezTo>
                      <a:pt x="280" y="47"/>
                      <a:pt x="281" y="49"/>
                      <a:pt x="281" y="52"/>
                    </a:cubicBezTo>
                    <a:cubicBezTo>
                      <a:pt x="276" y="53"/>
                      <a:pt x="270" y="54"/>
                      <a:pt x="265" y="55"/>
                    </a:cubicBezTo>
                    <a:cubicBezTo>
                      <a:pt x="264" y="53"/>
                      <a:pt x="263" y="51"/>
                      <a:pt x="261" y="49"/>
                    </a:cubicBezTo>
                    <a:moveTo>
                      <a:pt x="545" y="34"/>
                    </a:moveTo>
                    <a:cubicBezTo>
                      <a:pt x="544" y="32"/>
                      <a:pt x="544" y="31"/>
                      <a:pt x="543" y="30"/>
                    </a:cubicBezTo>
                    <a:cubicBezTo>
                      <a:pt x="544" y="29"/>
                      <a:pt x="545" y="29"/>
                      <a:pt x="547" y="29"/>
                    </a:cubicBezTo>
                    <a:cubicBezTo>
                      <a:pt x="551" y="28"/>
                      <a:pt x="556" y="28"/>
                      <a:pt x="561" y="27"/>
                    </a:cubicBezTo>
                    <a:cubicBezTo>
                      <a:pt x="561" y="28"/>
                      <a:pt x="562" y="30"/>
                      <a:pt x="562" y="31"/>
                    </a:cubicBezTo>
                    <a:cubicBezTo>
                      <a:pt x="556" y="32"/>
                      <a:pt x="551" y="33"/>
                      <a:pt x="545" y="34"/>
                    </a:cubicBezTo>
                    <a:moveTo>
                      <a:pt x="698" y="31"/>
                    </a:moveTo>
                    <a:cubicBezTo>
                      <a:pt x="708" y="29"/>
                      <a:pt x="718" y="28"/>
                      <a:pt x="728" y="27"/>
                    </a:cubicBezTo>
                    <a:cubicBezTo>
                      <a:pt x="730" y="31"/>
                      <a:pt x="731" y="36"/>
                      <a:pt x="732" y="40"/>
                    </a:cubicBezTo>
                    <a:cubicBezTo>
                      <a:pt x="719" y="41"/>
                      <a:pt x="706" y="42"/>
                      <a:pt x="692" y="44"/>
                    </a:cubicBezTo>
                    <a:cubicBezTo>
                      <a:pt x="691" y="41"/>
                      <a:pt x="690" y="38"/>
                      <a:pt x="688" y="35"/>
                    </a:cubicBezTo>
                    <a:cubicBezTo>
                      <a:pt x="688" y="34"/>
                      <a:pt x="688" y="34"/>
                      <a:pt x="687" y="33"/>
                    </a:cubicBezTo>
                    <a:cubicBezTo>
                      <a:pt x="691" y="32"/>
                      <a:pt x="694" y="32"/>
                      <a:pt x="698" y="31"/>
                    </a:cubicBezTo>
                    <a:moveTo>
                      <a:pt x="962" y="28"/>
                    </a:moveTo>
                    <a:cubicBezTo>
                      <a:pt x="963" y="28"/>
                      <a:pt x="965" y="27"/>
                      <a:pt x="967" y="26"/>
                    </a:cubicBezTo>
                    <a:cubicBezTo>
                      <a:pt x="967" y="26"/>
                      <a:pt x="968" y="26"/>
                      <a:pt x="969" y="26"/>
                    </a:cubicBezTo>
                    <a:cubicBezTo>
                      <a:pt x="969" y="26"/>
                      <a:pt x="969" y="26"/>
                      <a:pt x="969" y="26"/>
                    </a:cubicBezTo>
                    <a:cubicBezTo>
                      <a:pt x="968" y="27"/>
                      <a:pt x="966" y="27"/>
                      <a:pt x="965" y="28"/>
                    </a:cubicBezTo>
                    <a:cubicBezTo>
                      <a:pt x="964" y="28"/>
                      <a:pt x="963" y="28"/>
                      <a:pt x="962" y="28"/>
                    </a:cubicBezTo>
                    <a:moveTo>
                      <a:pt x="149" y="26"/>
                    </a:moveTo>
                    <a:cubicBezTo>
                      <a:pt x="149" y="26"/>
                      <a:pt x="150" y="26"/>
                      <a:pt x="151" y="26"/>
                    </a:cubicBezTo>
                    <a:cubicBezTo>
                      <a:pt x="151" y="28"/>
                      <a:pt x="152" y="30"/>
                      <a:pt x="152" y="33"/>
                    </a:cubicBezTo>
                    <a:cubicBezTo>
                      <a:pt x="152" y="33"/>
                      <a:pt x="152" y="33"/>
                      <a:pt x="152" y="33"/>
                    </a:cubicBezTo>
                    <a:cubicBezTo>
                      <a:pt x="152" y="33"/>
                      <a:pt x="152" y="33"/>
                      <a:pt x="152" y="33"/>
                    </a:cubicBezTo>
                    <a:cubicBezTo>
                      <a:pt x="152" y="33"/>
                      <a:pt x="152" y="33"/>
                      <a:pt x="153" y="33"/>
                    </a:cubicBezTo>
                    <a:cubicBezTo>
                      <a:pt x="153" y="34"/>
                      <a:pt x="153" y="35"/>
                      <a:pt x="153" y="36"/>
                    </a:cubicBezTo>
                    <a:cubicBezTo>
                      <a:pt x="153" y="37"/>
                      <a:pt x="154" y="38"/>
                      <a:pt x="154" y="39"/>
                    </a:cubicBezTo>
                    <a:cubicBezTo>
                      <a:pt x="155" y="42"/>
                      <a:pt x="156" y="46"/>
                      <a:pt x="157" y="49"/>
                    </a:cubicBezTo>
                    <a:cubicBezTo>
                      <a:pt x="151" y="50"/>
                      <a:pt x="146" y="50"/>
                      <a:pt x="140" y="51"/>
                    </a:cubicBezTo>
                    <a:cubicBezTo>
                      <a:pt x="140" y="49"/>
                      <a:pt x="139" y="47"/>
                      <a:pt x="138" y="45"/>
                    </a:cubicBezTo>
                    <a:cubicBezTo>
                      <a:pt x="138" y="43"/>
                      <a:pt x="137" y="41"/>
                      <a:pt x="137" y="40"/>
                    </a:cubicBezTo>
                    <a:cubicBezTo>
                      <a:pt x="136" y="39"/>
                      <a:pt x="136" y="38"/>
                      <a:pt x="136" y="37"/>
                    </a:cubicBezTo>
                    <a:cubicBezTo>
                      <a:pt x="136" y="37"/>
                      <a:pt x="136" y="37"/>
                      <a:pt x="136" y="37"/>
                    </a:cubicBezTo>
                    <a:cubicBezTo>
                      <a:pt x="136" y="37"/>
                      <a:pt x="136" y="37"/>
                      <a:pt x="135" y="36"/>
                    </a:cubicBezTo>
                    <a:cubicBezTo>
                      <a:pt x="135" y="36"/>
                      <a:pt x="135" y="36"/>
                      <a:pt x="135" y="36"/>
                    </a:cubicBezTo>
                    <a:cubicBezTo>
                      <a:pt x="135" y="34"/>
                      <a:pt x="134" y="32"/>
                      <a:pt x="134" y="30"/>
                    </a:cubicBezTo>
                    <a:cubicBezTo>
                      <a:pt x="133" y="29"/>
                      <a:pt x="133" y="29"/>
                      <a:pt x="133" y="29"/>
                    </a:cubicBezTo>
                    <a:cubicBezTo>
                      <a:pt x="138" y="28"/>
                      <a:pt x="144" y="27"/>
                      <a:pt x="149" y="26"/>
                    </a:cubicBezTo>
                    <a:moveTo>
                      <a:pt x="990" y="39"/>
                    </a:moveTo>
                    <a:cubicBezTo>
                      <a:pt x="1019" y="31"/>
                      <a:pt x="1053" y="25"/>
                      <a:pt x="1090" y="25"/>
                    </a:cubicBezTo>
                    <a:cubicBezTo>
                      <a:pt x="1093" y="25"/>
                      <a:pt x="1095" y="25"/>
                      <a:pt x="1097" y="25"/>
                    </a:cubicBezTo>
                    <a:cubicBezTo>
                      <a:pt x="1096" y="26"/>
                      <a:pt x="1094" y="26"/>
                      <a:pt x="1093" y="26"/>
                    </a:cubicBezTo>
                    <a:cubicBezTo>
                      <a:pt x="1085" y="28"/>
                      <a:pt x="1078" y="31"/>
                      <a:pt x="1071" y="33"/>
                    </a:cubicBezTo>
                    <a:cubicBezTo>
                      <a:pt x="1058" y="34"/>
                      <a:pt x="1045" y="36"/>
                      <a:pt x="1033" y="40"/>
                    </a:cubicBezTo>
                    <a:cubicBezTo>
                      <a:pt x="1032" y="40"/>
                      <a:pt x="1032" y="40"/>
                      <a:pt x="1032" y="40"/>
                    </a:cubicBezTo>
                    <a:cubicBezTo>
                      <a:pt x="1024" y="39"/>
                      <a:pt x="1016" y="39"/>
                      <a:pt x="1008" y="39"/>
                    </a:cubicBezTo>
                    <a:cubicBezTo>
                      <a:pt x="1002" y="39"/>
                      <a:pt x="996" y="39"/>
                      <a:pt x="990" y="39"/>
                    </a:cubicBezTo>
                    <a:moveTo>
                      <a:pt x="283" y="44"/>
                    </a:moveTo>
                    <a:cubicBezTo>
                      <a:pt x="281" y="39"/>
                      <a:pt x="280" y="33"/>
                      <a:pt x="279" y="28"/>
                    </a:cubicBezTo>
                    <a:cubicBezTo>
                      <a:pt x="285" y="26"/>
                      <a:pt x="291" y="25"/>
                      <a:pt x="297" y="24"/>
                    </a:cubicBezTo>
                    <a:cubicBezTo>
                      <a:pt x="299" y="28"/>
                      <a:pt x="300" y="34"/>
                      <a:pt x="302" y="39"/>
                    </a:cubicBezTo>
                    <a:cubicBezTo>
                      <a:pt x="303" y="42"/>
                      <a:pt x="304" y="44"/>
                      <a:pt x="305" y="47"/>
                    </a:cubicBezTo>
                    <a:cubicBezTo>
                      <a:pt x="299" y="48"/>
                      <a:pt x="292" y="50"/>
                      <a:pt x="286" y="51"/>
                    </a:cubicBezTo>
                    <a:cubicBezTo>
                      <a:pt x="285" y="49"/>
                      <a:pt x="285" y="48"/>
                      <a:pt x="284" y="46"/>
                    </a:cubicBezTo>
                    <a:cubicBezTo>
                      <a:pt x="284" y="45"/>
                      <a:pt x="284" y="45"/>
                      <a:pt x="283" y="44"/>
                    </a:cubicBezTo>
                    <a:moveTo>
                      <a:pt x="432" y="26"/>
                    </a:moveTo>
                    <a:cubicBezTo>
                      <a:pt x="437" y="25"/>
                      <a:pt x="442" y="24"/>
                      <a:pt x="447" y="24"/>
                    </a:cubicBezTo>
                    <a:cubicBezTo>
                      <a:pt x="448" y="29"/>
                      <a:pt x="451" y="35"/>
                      <a:pt x="453" y="41"/>
                    </a:cubicBezTo>
                    <a:cubicBezTo>
                      <a:pt x="444" y="43"/>
                      <a:pt x="435" y="44"/>
                      <a:pt x="427" y="46"/>
                    </a:cubicBezTo>
                    <a:cubicBezTo>
                      <a:pt x="425" y="43"/>
                      <a:pt x="424" y="40"/>
                      <a:pt x="422" y="37"/>
                    </a:cubicBezTo>
                    <a:cubicBezTo>
                      <a:pt x="421" y="34"/>
                      <a:pt x="421" y="32"/>
                      <a:pt x="420" y="30"/>
                    </a:cubicBezTo>
                    <a:cubicBezTo>
                      <a:pt x="420" y="30"/>
                      <a:pt x="420" y="29"/>
                      <a:pt x="419" y="29"/>
                    </a:cubicBezTo>
                    <a:cubicBezTo>
                      <a:pt x="424" y="28"/>
                      <a:pt x="428" y="27"/>
                      <a:pt x="432" y="26"/>
                    </a:cubicBezTo>
                    <a:moveTo>
                      <a:pt x="565" y="31"/>
                    </a:moveTo>
                    <a:cubicBezTo>
                      <a:pt x="565" y="29"/>
                      <a:pt x="564" y="28"/>
                      <a:pt x="564" y="26"/>
                    </a:cubicBezTo>
                    <a:cubicBezTo>
                      <a:pt x="574" y="25"/>
                      <a:pt x="585" y="23"/>
                      <a:pt x="596" y="22"/>
                    </a:cubicBezTo>
                    <a:cubicBezTo>
                      <a:pt x="596" y="24"/>
                      <a:pt x="597" y="25"/>
                      <a:pt x="597" y="27"/>
                    </a:cubicBezTo>
                    <a:cubicBezTo>
                      <a:pt x="597" y="27"/>
                      <a:pt x="597" y="27"/>
                      <a:pt x="597" y="27"/>
                    </a:cubicBezTo>
                    <a:cubicBezTo>
                      <a:pt x="597" y="27"/>
                      <a:pt x="597" y="27"/>
                      <a:pt x="597" y="27"/>
                    </a:cubicBezTo>
                    <a:cubicBezTo>
                      <a:pt x="586" y="28"/>
                      <a:pt x="576" y="30"/>
                      <a:pt x="565" y="31"/>
                    </a:cubicBezTo>
                    <a:moveTo>
                      <a:pt x="155" y="32"/>
                    </a:moveTo>
                    <a:cubicBezTo>
                      <a:pt x="154" y="30"/>
                      <a:pt x="153" y="28"/>
                      <a:pt x="153" y="25"/>
                    </a:cubicBezTo>
                    <a:cubicBezTo>
                      <a:pt x="160" y="24"/>
                      <a:pt x="168" y="22"/>
                      <a:pt x="176" y="21"/>
                    </a:cubicBezTo>
                    <a:cubicBezTo>
                      <a:pt x="176" y="22"/>
                      <a:pt x="176" y="22"/>
                      <a:pt x="176" y="23"/>
                    </a:cubicBezTo>
                    <a:cubicBezTo>
                      <a:pt x="176" y="24"/>
                      <a:pt x="177" y="25"/>
                      <a:pt x="177" y="27"/>
                    </a:cubicBezTo>
                    <a:cubicBezTo>
                      <a:pt x="177" y="27"/>
                      <a:pt x="177" y="27"/>
                      <a:pt x="178" y="28"/>
                    </a:cubicBezTo>
                    <a:cubicBezTo>
                      <a:pt x="178" y="28"/>
                      <a:pt x="178" y="28"/>
                      <a:pt x="178" y="28"/>
                    </a:cubicBezTo>
                    <a:cubicBezTo>
                      <a:pt x="178" y="28"/>
                      <a:pt x="178" y="29"/>
                      <a:pt x="178" y="29"/>
                    </a:cubicBezTo>
                    <a:cubicBezTo>
                      <a:pt x="178" y="30"/>
                      <a:pt x="179" y="31"/>
                      <a:pt x="179" y="33"/>
                    </a:cubicBezTo>
                    <a:cubicBezTo>
                      <a:pt x="180" y="36"/>
                      <a:pt x="181" y="40"/>
                      <a:pt x="183" y="44"/>
                    </a:cubicBezTo>
                    <a:cubicBezTo>
                      <a:pt x="175" y="45"/>
                      <a:pt x="168" y="47"/>
                      <a:pt x="160" y="48"/>
                    </a:cubicBezTo>
                    <a:cubicBezTo>
                      <a:pt x="159" y="45"/>
                      <a:pt x="158" y="42"/>
                      <a:pt x="157" y="38"/>
                    </a:cubicBezTo>
                    <a:cubicBezTo>
                      <a:pt x="156" y="37"/>
                      <a:pt x="156" y="36"/>
                      <a:pt x="156" y="35"/>
                    </a:cubicBezTo>
                    <a:cubicBezTo>
                      <a:pt x="155" y="34"/>
                      <a:pt x="155" y="34"/>
                      <a:pt x="155" y="33"/>
                    </a:cubicBezTo>
                    <a:cubicBezTo>
                      <a:pt x="155" y="33"/>
                      <a:pt x="155" y="33"/>
                      <a:pt x="155" y="32"/>
                    </a:cubicBezTo>
                    <a:cubicBezTo>
                      <a:pt x="155" y="32"/>
                      <a:pt x="155" y="32"/>
                      <a:pt x="155" y="32"/>
                    </a:cubicBezTo>
                    <a:cubicBezTo>
                      <a:pt x="155" y="32"/>
                      <a:pt x="155" y="32"/>
                      <a:pt x="155" y="32"/>
                    </a:cubicBezTo>
                    <a:moveTo>
                      <a:pt x="760" y="22"/>
                    </a:moveTo>
                    <a:cubicBezTo>
                      <a:pt x="763" y="22"/>
                      <a:pt x="766" y="21"/>
                      <a:pt x="769" y="21"/>
                    </a:cubicBezTo>
                    <a:cubicBezTo>
                      <a:pt x="770" y="24"/>
                      <a:pt x="770" y="27"/>
                      <a:pt x="771" y="31"/>
                    </a:cubicBezTo>
                    <a:cubicBezTo>
                      <a:pt x="772" y="33"/>
                      <a:pt x="772" y="35"/>
                      <a:pt x="773" y="37"/>
                    </a:cubicBezTo>
                    <a:cubicBezTo>
                      <a:pt x="761" y="38"/>
                      <a:pt x="750" y="39"/>
                      <a:pt x="737" y="40"/>
                    </a:cubicBezTo>
                    <a:cubicBezTo>
                      <a:pt x="736" y="35"/>
                      <a:pt x="735" y="31"/>
                      <a:pt x="733" y="26"/>
                    </a:cubicBezTo>
                    <a:cubicBezTo>
                      <a:pt x="742" y="25"/>
                      <a:pt x="751" y="23"/>
                      <a:pt x="760" y="22"/>
                    </a:cubicBezTo>
                    <a:moveTo>
                      <a:pt x="974" y="25"/>
                    </a:moveTo>
                    <a:cubicBezTo>
                      <a:pt x="974" y="25"/>
                      <a:pt x="974" y="25"/>
                      <a:pt x="974" y="25"/>
                    </a:cubicBezTo>
                    <a:cubicBezTo>
                      <a:pt x="979" y="23"/>
                      <a:pt x="985" y="22"/>
                      <a:pt x="992" y="20"/>
                    </a:cubicBezTo>
                    <a:cubicBezTo>
                      <a:pt x="990" y="21"/>
                      <a:pt x="989" y="21"/>
                      <a:pt x="987" y="22"/>
                    </a:cubicBezTo>
                    <a:cubicBezTo>
                      <a:pt x="982" y="23"/>
                      <a:pt x="978" y="24"/>
                      <a:pt x="974" y="25"/>
                    </a:cubicBezTo>
                    <a:moveTo>
                      <a:pt x="305" y="39"/>
                    </a:moveTo>
                    <a:cubicBezTo>
                      <a:pt x="303" y="33"/>
                      <a:pt x="301" y="28"/>
                      <a:pt x="300" y="23"/>
                    </a:cubicBezTo>
                    <a:cubicBezTo>
                      <a:pt x="305" y="22"/>
                      <a:pt x="310" y="21"/>
                      <a:pt x="314" y="20"/>
                    </a:cubicBezTo>
                    <a:cubicBezTo>
                      <a:pt x="316" y="25"/>
                      <a:pt x="317" y="30"/>
                      <a:pt x="319" y="35"/>
                    </a:cubicBezTo>
                    <a:cubicBezTo>
                      <a:pt x="319" y="38"/>
                      <a:pt x="320" y="41"/>
                      <a:pt x="321" y="44"/>
                    </a:cubicBezTo>
                    <a:cubicBezTo>
                      <a:pt x="317" y="44"/>
                      <a:pt x="313" y="45"/>
                      <a:pt x="308" y="46"/>
                    </a:cubicBezTo>
                    <a:cubicBezTo>
                      <a:pt x="307" y="44"/>
                      <a:pt x="306" y="41"/>
                      <a:pt x="305" y="39"/>
                    </a:cubicBezTo>
                    <a:moveTo>
                      <a:pt x="456" y="40"/>
                    </a:moveTo>
                    <a:cubicBezTo>
                      <a:pt x="453" y="34"/>
                      <a:pt x="451" y="29"/>
                      <a:pt x="449" y="23"/>
                    </a:cubicBezTo>
                    <a:cubicBezTo>
                      <a:pt x="456" y="22"/>
                      <a:pt x="463" y="21"/>
                      <a:pt x="471" y="19"/>
                    </a:cubicBezTo>
                    <a:cubicBezTo>
                      <a:pt x="472" y="25"/>
                      <a:pt x="474" y="31"/>
                      <a:pt x="476" y="36"/>
                    </a:cubicBezTo>
                    <a:cubicBezTo>
                      <a:pt x="469" y="38"/>
                      <a:pt x="463" y="39"/>
                      <a:pt x="456" y="40"/>
                    </a:cubicBezTo>
                    <a:moveTo>
                      <a:pt x="622" y="19"/>
                    </a:moveTo>
                    <a:cubicBezTo>
                      <a:pt x="626" y="19"/>
                      <a:pt x="629" y="18"/>
                      <a:pt x="632" y="18"/>
                    </a:cubicBezTo>
                    <a:cubicBezTo>
                      <a:pt x="632" y="18"/>
                      <a:pt x="632" y="18"/>
                      <a:pt x="632" y="18"/>
                    </a:cubicBezTo>
                    <a:cubicBezTo>
                      <a:pt x="633" y="19"/>
                      <a:pt x="633" y="20"/>
                      <a:pt x="633" y="22"/>
                    </a:cubicBezTo>
                    <a:cubicBezTo>
                      <a:pt x="633" y="22"/>
                      <a:pt x="633" y="22"/>
                      <a:pt x="633" y="23"/>
                    </a:cubicBezTo>
                    <a:cubicBezTo>
                      <a:pt x="631" y="23"/>
                      <a:pt x="628" y="23"/>
                      <a:pt x="626" y="24"/>
                    </a:cubicBezTo>
                    <a:cubicBezTo>
                      <a:pt x="623" y="24"/>
                      <a:pt x="620" y="24"/>
                      <a:pt x="618" y="25"/>
                    </a:cubicBezTo>
                    <a:cubicBezTo>
                      <a:pt x="612" y="25"/>
                      <a:pt x="607" y="26"/>
                      <a:pt x="601" y="27"/>
                    </a:cubicBezTo>
                    <a:cubicBezTo>
                      <a:pt x="601" y="26"/>
                      <a:pt x="601" y="26"/>
                      <a:pt x="601" y="26"/>
                    </a:cubicBezTo>
                    <a:cubicBezTo>
                      <a:pt x="600" y="24"/>
                      <a:pt x="600" y="23"/>
                      <a:pt x="599" y="22"/>
                    </a:cubicBezTo>
                    <a:cubicBezTo>
                      <a:pt x="607" y="21"/>
                      <a:pt x="615" y="20"/>
                      <a:pt x="622" y="19"/>
                    </a:cubicBezTo>
                    <a:moveTo>
                      <a:pt x="941" y="31"/>
                    </a:moveTo>
                    <a:cubicBezTo>
                      <a:pt x="948" y="27"/>
                      <a:pt x="955" y="22"/>
                      <a:pt x="962" y="18"/>
                    </a:cubicBezTo>
                    <a:cubicBezTo>
                      <a:pt x="962" y="18"/>
                      <a:pt x="962" y="18"/>
                      <a:pt x="962" y="18"/>
                    </a:cubicBezTo>
                    <a:cubicBezTo>
                      <a:pt x="962" y="18"/>
                      <a:pt x="962" y="20"/>
                      <a:pt x="963" y="20"/>
                    </a:cubicBezTo>
                    <a:cubicBezTo>
                      <a:pt x="964" y="20"/>
                      <a:pt x="964" y="20"/>
                      <a:pt x="965" y="19"/>
                    </a:cubicBezTo>
                    <a:cubicBezTo>
                      <a:pt x="965" y="19"/>
                      <a:pt x="965" y="19"/>
                      <a:pt x="965" y="19"/>
                    </a:cubicBezTo>
                    <a:cubicBezTo>
                      <a:pt x="965" y="19"/>
                      <a:pt x="965" y="19"/>
                      <a:pt x="965" y="19"/>
                    </a:cubicBezTo>
                    <a:cubicBezTo>
                      <a:pt x="966" y="20"/>
                      <a:pt x="966" y="21"/>
                      <a:pt x="967" y="22"/>
                    </a:cubicBezTo>
                    <a:cubicBezTo>
                      <a:pt x="958" y="24"/>
                      <a:pt x="951" y="27"/>
                      <a:pt x="949" y="29"/>
                    </a:cubicBezTo>
                    <a:cubicBezTo>
                      <a:pt x="948" y="29"/>
                      <a:pt x="947" y="30"/>
                      <a:pt x="946" y="30"/>
                    </a:cubicBezTo>
                    <a:cubicBezTo>
                      <a:pt x="944" y="30"/>
                      <a:pt x="943" y="30"/>
                      <a:pt x="941" y="31"/>
                    </a:cubicBezTo>
                    <a:moveTo>
                      <a:pt x="194" y="18"/>
                    </a:moveTo>
                    <a:cubicBezTo>
                      <a:pt x="196" y="17"/>
                      <a:pt x="197" y="17"/>
                      <a:pt x="199" y="17"/>
                    </a:cubicBezTo>
                    <a:cubicBezTo>
                      <a:pt x="199" y="18"/>
                      <a:pt x="200" y="19"/>
                      <a:pt x="200" y="20"/>
                    </a:cubicBezTo>
                    <a:cubicBezTo>
                      <a:pt x="200" y="21"/>
                      <a:pt x="201" y="22"/>
                      <a:pt x="201" y="23"/>
                    </a:cubicBezTo>
                    <a:cubicBezTo>
                      <a:pt x="201" y="23"/>
                      <a:pt x="201" y="24"/>
                      <a:pt x="201" y="24"/>
                    </a:cubicBezTo>
                    <a:cubicBezTo>
                      <a:pt x="202" y="26"/>
                      <a:pt x="202" y="28"/>
                      <a:pt x="203" y="30"/>
                    </a:cubicBezTo>
                    <a:cubicBezTo>
                      <a:pt x="204" y="33"/>
                      <a:pt x="206" y="36"/>
                      <a:pt x="207" y="40"/>
                    </a:cubicBezTo>
                    <a:cubicBezTo>
                      <a:pt x="200" y="41"/>
                      <a:pt x="193" y="42"/>
                      <a:pt x="186" y="44"/>
                    </a:cubicBezTo>
                    <a:cubicBezTo>
                      <a:pt x="184" y="40"/>
                      <a:pt x="183" y="36"/>
                      <a:pt x="181" y="32"/>
                    </a:cubicBezTo>
                    <a:cubicBezTo>
                      <a:pt x="181" y="31"/>
                      <a:pt x="180" y="30"/>
                      <a:pt x="180" y="28"/>
                    </a:cubicBezTo>
                    <a:cubicBezTo>
                      <a:pt x="179" y="28"/>
                      <a:pt x="179" y="28"/>
                      <a:pt x="179" y="28"/>
                    </a:cubicBezTo>
                    <a:cubicBezTo>
                      <a:pt x="179" y="28"/>
                      <a:pt x="179" y="28"/>
                      <a:pt x="179" y="27"/>
                    </a:cubicBezTo>
                    <a:cubicBezTo>
                      <a:pt x="179" y="27"/>
                      <a:pt x="179" y="27"/>
                      <a:pt x="179" y="26"/>
                    </a:cubicBezTo>
                    <a:cubicBezTo>
                      <a:pt x="178" y="25"/>
                      <a:pt x="178" y="24"/>
                      <a:pt x="177" y="22"/>
                    </a:cubicBezTo>
                    <a:cubicBezTo>
                      <a:pt x="177" y="22"/>
                      <a:pt x="177" y="21"/>
                      <a:pt x="177" y="21"/>
                    </a:cubicBezTo>
                    <a:cubicBezTo>
                      <a:pt x="179" y="21"/>
                      <a:pt x="181" y="20"/>
                      <a:pt x="183" y="20"/>
                    </a:cubicBezTo>
                    <a:cubicBezTo>
                      <a:pt x="187" y="19"/>
                      <a:pt x="190" y="18"/>
                      <a:pt x="194" y="18"/>
                    </a:cubicBezTo>
                    <a:moveTo>
                      <a:pt x="776" y="31"/>
                    </a:moveTo>
                    <a:cubicBezTo>
                      <a:pt x="775" y="27"/>
                      <a:pt x="774" y="24"/>
                      <a:pt x="773" y="20"/>
                    </a:cubicBezTo>
                    <a:cubicBezTo>
                      <a:pt x="784" y="19"/>
                      <a:pt x="795" y="17"/>
                      <a:pt x="805" y="16"/>
                    </a:cubicBezTo>
                    <a:cubicBezTo>
                      <a:pt x="805" y="19"/>
                      <a:pt x="805" y="22"/>
                      <a:pt x="805" y="25"/>
                    </a:cubicBezTo>
                    <a:cubicBezTo>
                      <a:pt x="805" y="26"/>
                      <a:pt x="805" y="27"/>
                      <a:pt x="805" y="28"/>
                    </a:cubicBezTo>
                    <a:cubicBezTo>
                      <a:pt x="805" y="29"/>
                      <a:pt x="805" y="31"/>
                      <a:pt x="805" y="33"/>
                    </a:cubicBezTo>
                    <a:cubicBezTo>
                      <a:pt x="805" y="34"/>
                      <a:pt x="805" y="35"/>
                      <a:pt x="805" y="36"/>
                    </a:cubicBezTo>
                    <a:cubicBezTo>
                      <a:pt x="803" y="36"/>
                      <a:pt x="800" y="36"/>
                      <a:pt x="798" y="36"/>
                    </a:cubicBezTo>
                    <a:cubicBezTo>
                      <a:pt x="795" y="36"/>
                      <a:pt x="791" y="37"/>
                      <a:pt x="788" y="37"/>
                    </a:cubicBezTo>
                    <a:cubicBezTo>
                      <a:pt x="785" y="37"/>
                      <a:pt x="781" y="37"/>
                      <a:pt x="778" y="37"/>
                    </a:cubicBezTo>
                    <a:cubicBezTo>
                      <a:pt x="777" y="35"/>
                      <a:pt x="777" y="33"/>
                      <a:pt x="776" y="31"/>
                    </a:cubicBezTo>
                    <a:moveTo>
                      <a:pt x="323" y="34"/>
                    </a:moveTo>
                    <a:cubicBezTo>
                      <a:pt x="322" y="29"/>
                      <a:pt x="320" y="24"/>
                      <a:pt x="319" y="19"/>
                    </a:cubicBezTo>
                    <a:cubicBezTo>
                      <a:pt x="325" y="18"/>
                      <a:pt x="331" y="16"/>
                      <a:pt x="337" y="15"/>
                    </a:cubicBezTo>
                    <a:cubicBezTo>
                      <a:pt x="340" y="24"/>
                      <a:pt x="340" y="24"/>
                      <a:pt x="340" y="24"/>
                    </a:cubicBezTo>
                    <a:cubicBezTo>
                      <a:pt x="341" y="25"/>
                      <a:pt x="341" y="27"/>
                      <a:pt x="342" y="29"/>
                    </a:cubicBezTo>
                    <a:cubicBezTo>
                      <a:pt x="342" y="31"/>
                      <a:pt x="343" y="32"/>
                      <a:pt x="344" y="34"/>
                    </a:cubicBezTo>
                    <a:cubicBezTo>
                      <a:pt x="344" y="36"/>
                      <a:pt x="345" y="37"/>
                      <a:pt x="345" y="38"/>
                    </a:cubicBezTo>
                    <a:cubicBezTo>
                      <a:pt x="345" y="39"/>
                      <a:pt x="345" y="39"/>
                      <a:pt x="345" y="39"/>
                    </a:cubicBezTo>
                    <a:cubicBezTo>
                      <a:pt x="345" y="39"/>
                      <a:pt x="345" y="39"/>
                      <a:pt x="345" y="39"/>
                    </a:cubicBezTo>
                    <a:cubicBezTo>
                      <a:pt x="341" y="40"/>
                      <a:pt x="337" y="40"/>
                      <a:pt x="333" y="41"/>
                    </a:cubicBezTo>
                    <a:cubicBezTo>
                      <a:pt x="331" y="42"/>
                      <a:pt x="329" y="42"/>
                      <a:pt x="327" y="42"/>
                    </a:cubicBezTo>
                    <a:cubicBezTo>
                      <a:pt x="325" y="40"/>
                      <a:pt x="324" y="37"/>
                      <a:pt x="323" y="34"/>
                    </a:cubicBezTo>
                    <a:moveTo>
                      <a:pt x="962" y="18"/>
                    </a:moveTo>
                    <a:cubicBezTo>
                      <a:pt x="964" y="16"/>
                      <a:pt x="966" y="15"/>
                      <a:pt x="967" y="14"/>
                    </a:cubicBezTo>
                    <a:cubicBezTo>
                      <a:pt x="968" y="16"/>
                      <a:pt x="969" y="19"/>
                      <a:pt x="970" y="21"/>
                    </a:cubicBezTo>
                    <a:cubicBezTo>
                      <a:pt x="968" y="20"/>
                      <a:pt x="966" y="19"/>
                      <a:pt x="965" y="19"/>
                    </a:cubicBezTo>
                    <a:cubicBezTo>
                      <a:pt x="966" y="17"/>
                      <a:pt x="965" y="17"/>
                      <a:pt x="964" y="17"/>
                    </a:cubicBezTo>
                    <a:cubicBezTo>
                      <a:pt x="964" y="17"/>
                      <a:pt x="963" y="17"/>
                      <a:pt x="962" y="18"/>
                    </a:cubicBezTo>
                    <a:moveTo>
                      <a:pt x="669" y="15"/>
                    </a:moveTo>
                    <a:cubicBezTo>
                      <a:pt x="672" y="14"/>
                      <a:pt x="675" y="14"/>
                      <a:pt x="678" y="14"/>
                    </a:cubicBezTo>
                    <a:cubicBezTo>
                      <a:pt x="678" y="15"/>
                      <a:pt x="678" y="17"/>
                      <a:pt x="679" y="18"/>
                    </a:cubicBezTo>
                    <a:cubicBezTo>
                      <a:pt x="669" y="19"/>
                      <a:pt x="660" y="20"/>
                      <a:pt x="650" y="21"/>
                    </a:cubicBezTo>
                    <a:cubicBezTo>
                      <a:pt x="646" y="21"/>
                      <a:pt x="642" y="22"/>
                      <a:pt x="638" y="22"/>
                    </a:cubicBezTo>
                    <a:cubicBezTo>
                      <a:pt x="637" y="22"/>
                      <a:pt x="637" y="21"/>
                      <a:pt x="637" y="20"/>
                    </a:cubicBezTo>
                    <a:cubicBezTo>
                      <a:pt x="637" y="19"/>
                      <a:pt x="637" y="18"/>
                      <a:pt x="636" y="17"/>
                    </a:cubicBezTo>
                    <a:cubicBezTo>
                      <a:pt x="641" y="17"/>
                      <a:pt x="645" y="17"/>
                      <a:pt x="649" y="16"/>
                    </a:cubicBezTo>
                    <a:cubicBezTo>
                      <a:pt x="656" y="16"/>
                      <a:pt x="662" y="15"/>
                      <a:pt x="669" y="15"/>
                    </a:cubicBezTo>
                    <a:moveTo>
                      <a:pt x="482" y="36"/>
                    </a:moveTo>
                    <a:cubicBezTo>
                      <a:pt x="479" y="30"/>
                      <a:pt x="477" y="24"/>
                      <a:pt x="475" y="19"/>
                    </a:cubicBezTo>
                    <a:cubicBezTo>
                      <a:pt x="485" y="17"/>
                      <a:pt x="494" y="15"/>
                      <a:pt x="503" y="14"/>
                    </a:cubicBezTo>
                    <a:cubicBezTo>
                      <a:pt x="504" y="18"/>
                      <a:pt x="505" y="24"/>
                      <a:pt x="507" y="31"/>
                    </a:cubicBezTo>
                    <a:cubicBezTo>
                      <a:pt x="505" y="31"/>
                      <a:pt x="503" y="32"/>
                      <a:pt x="501" y="32"/>
                    </a:cubicBezTo>
                    <a:cubicBezTo>
                      <a:pt x="495" y="33"/>
                      <a:pt x="488" y="34"/>
                      <a:pt x="482" y="36"/>
                    </a:cubicBezTo>
                    <a:moveTo>
                      <a:pt x="817" y="15"/>
                    </a:moveTo>
                    <a:cubicBezTo>
                      <a:pt x="824" y="14"/>
                      <a:pt x="830" y="13"/>
                      <a:pt x="836" y="13"/>
                    </a:cubicBezTo>
                    <a:cubicBezTo>
                      <a:pt x="835" y="14"/>
                      <a:pt x="835" y="15"/>
                      <a:pt x="835" y="16"/>
                    </a:cubicBezTo>
                    <a:cubicBezTo>
                      <a:pt x="834" y="17"/>
                      <a:pt x="833" y="19"/>
                      <a:pt x="833" y="20"/>
                    </a:cubicBezTo>
                    <a:cubicBezTo>
                      <a:pt x="830" y="26"/>
                      <a:pt x="828" y="32"/>
                      <a:pt x="825" y="36"/>
                    </a:cubicBezTo>
                    <a:cubicBezTo>
                      <a:pt x="820" y="36"/>
                      <a:pt x="815" y="36"/>
                      <a:pt x="810" y="36"/>
                    </a:cubicBezTo>
                    <a:cubicBezTo>
                      <a:pt x="810" y="34"/>
                      <a:pt x="810" y="32"/>
                      <a:pt x="810" y="30"/>
                    </a:cubicBezTo>
                    <a:cubicBezTo>
                      <a:pt x="810" y="29"/>
                      <a:pt x="810" y="28"/>
                      <a:pt x="810" y="26"/>
                    </a:cubicBezTo>
                    <a:cubicBezTo>
                      <a:pt x="810" y="25"/>
                      <a:pt x="810" y="23"/>
                      <a:pt x="810" y="21"/>
                    </a:cubicBezTo>
                    <a:cubicBezTo>
                      <a:pt x="810" y="19"/>
                      <a:pt x="810" y="17"/>
                      <a:pt x="810" y="15"/>
                    </a:cubicBezTo>
                    <a:cubicBezTo>
                      <a:pt x="813" y="15"/>
                      <a:pt x="815" y="15"/>
                      <a:pt x="817" y="15"/>
                    </a:cubicBezTo>
                    <a:moveTo>
                      <a:pt x="682" y="17"/>
                    </a:moveTo>
                    <a:cubicBezTo>
                      <a:pt x="682" y="16"/>
                      <a:pt x="681" y="15"/>
                      <a:pt x="681" y="14"/>
                    </a:cubicBezTo>
                    <a:cubicBezTo>
                      <a:pt x="696" y="13"/>
                      <a:pt x="710" y="12"/>
                      <a:pt x="724" y="11"/>
                    </a:cubicBezTo>
                    <a:cubicBezTo>
                      <a:pt x="724" y="12"/>
                      <a:pt x="725" y="13"/>
                      <a:pt x="725" y="13"/>
                    </a:cubicBezTo>
                    <a:cubicBezTo>
                      <a:pt x="711" y="14"/>
                      <a:pt x="697" y="16"/>
                      <a:pt x="682" y="17"/>
                    </a:cubicBezTo>
                    <a:moveTo>
                      <a:pt x="874" y="19"/>
                    </a:moveTo>
                    <a:cubicBezTo>
                      <a:pt x="877" y="17"/>
                      <a:pt x="880" y="14"/>
                      <a:pt x="884" y="11"/>
                    </a:cubicBezTo>
                    <a:cubicBezTo>
                      <a:pt x="885" y="11"/>
                      <a:pt x="886" y="11"/>
                      <a:pt x="888" y="11"/>
                    </a:cubicBezTo>
                    <a:cubicBezTo>
                      <a:pt x="888" y="11"/>
                      <a:pt x="888" y="11"/>
                      <a:pt x="888" y="11"/>
                    </a:cubicBezTo>
                    <a:cubicBezTo>
                      <a:pt x="896" y="11"/>
                      <a:pt x="902" y="11"/>
                      <a:pt x="907" y="12"/>
                    </a:cubicBezTo>
                    <a:cubicBezTo>
                      <a:pt x="889" y="20"/>
                      <a:pt x="870" y="28"/>
                      <a:pt x="851" y="36"/>
                    </a:cubicBezTo>
                    <a:cubicBezTo>
                      <a:pt x="854" y="34"/>
                      <a:pt x="857" y="32"/>
                      <a:pt x="860" y="30"/>
                    </a:cubicBezTo>
                    <a:cubicBezTo>
                      <a:pt x="864" y="27"/>
                      <a:pt x="869" y="23"/>
                      <a:pt x="874" y="19"/>
                    </a:cubicBezTo>
                    <a:moveTo>
                      <a:pt x="839" y="18"/>
                    </a:moveTo>
                    <a:cubicBezTo>
                      <a:pt x="840" y="16"/>
                      <a:pt x="841" y="14"/>
                      <a:pt x="841" y="12"/>
                    </a:cubicBezTo>
                    <a:cubicBezTo>
                      <a:pt x="847" y="11"/>
                      <a:pt x="852" y="11"/>
                      <a:pt x="857" y="10"/>
                    </a:cubicBezTo>
                    <a:cubicBezTo>
                      <a:pt x="856" y="11"/>
                      <a:pt x="855" y="12"/>
                      <a:pt x="855" y="13"/>
                    </a:cubicBezTo>
                    <a:cubicBezTo>
                      <a:pt x="846" y="22"/>
                      <a:pt x="838" y="29"/>
                      <a:pt x="831" y="36"/>
                    </a:cubicBezTo>
                    <a:cubicBezTo>
                      <a:pt x="831" y="36"/>
                      <a:pt x="830" y="36"/>
                      <a:pt x="830" y="36"/>
                    </a:cubicBezTo>
                    <a:cubicBezTo>
                      <a:pt x="834" y="31"/>
                      <a:pt x="837" y="25"/>
                      <a:pt x="839" y="18"/>
                    </a:cubicBezTo>
                    <a:moveTo>
                      <a:pt x="837" y="36"/>
                    </a:moveTo>
                    <a:cubicBezTo>
                      <a:pt x="846" y="29"/>
                      <a:pt x="855" y="20"/>
                      <a:pt x="864" y="10"/>
                    </a:cubicBezTo>
                    <a:cubicBezTo>
                      <a:pt x="869" y="10"/>
                      <a:pt x="872" y="10"/>
                      <a:pt x="876" y="11"/>
                    </a:cubicBezTo>
                    <a:cubicBezTo>
                      <a:pt x="864" y="20"/>
                      <a:pt x="853" y="29"/>
                      <a:pt x="843" y="36"/>
                    </a:cubicBezTo>
                    <a:cubicBezTo>
                      <a:pt x="842" y="36"/>
                      <a:pt x="841" y="36"/>
                      <a:pt x="840" y="36"/>
                    </a:cubicBezTo>
                    <a:cubicBezTo>
                      <a:pt x="839" y="36"/>
                      <a:pt x="838" y="36"/>
                      <a:pt x="837" y="36"/>
                    </a:cubicBezTo>
                    <a:moveTo>
                      <a:pt x="739" y="11"/>
                    </a:moveTo>
                    <a:cubicBezTo>
                      <a:pt x="745" y="10"/>
                      <a:pt x="752" y="10"/>
                      <a:pt x="758" y="10"/>
                    </a:cubicBezTo>
                    <a:cubicBezTo>
                      <a:pt x="751" y="11"/>
                      <a:pt x="744" y="11"/>
                      <a:pt x="736" y="12"/>
                    </a:cubicBezTo>
                    <a:cubicBezTo>
                      <a:pt x="734" y="12"/>
                      <a:pt x="731" y="13"/>
                      <a:pt x="729" y="13"/>
                    </a:cubicBezTo>
                    <a:cubicBezTo>
                      <a:pt x="728" y="12"/>
                      <a:pt x="728" y="12"/>
                      <a:pt x="728" y="11"/>
                    </a:cubicBezTo>
                    <a:cubicBezTo>
                      <a:pt x="732" y="11"/>
                      <a:pt x="735" y="11"/>
                      <a:pt x="739" y="11"/>
                    </a:cubicBezTo>
                    <a:moveTo>
                      <a:pt x="510" y="31"/>
                    </a:moveTo>
                    <a:cubicBezTo>
                      <a:pt x="508" y="25"/>
                      <a:pt x="506" y="19"/>
                      <a:pt x="504" y="14"/>
                    </a:cubicBezTo>
                    <a:cubicBezTo>
                      <a:pt x="514" y="12"/>
                      <a:pt x="523" y="11"/>
                      <a:pt x="533" y="9"/>
                    </a:cubicBezTo>
                    <a:cubicBezTo>
                      <a:pt x="534" y="15"/>
                      <a:pt x="535" y="21"/>
                      <a:pt x="537" y="26"/>
                    </a:cubicBezTo>
                    <a:cubicBezTo>
                      <a:pt x="528" y="28"/>
                      <a:pt x="519" y="29"/>
                      <a:pt x="510" y="31"/>
                    </a:cubicBezTo>
                    <a:moveTo>
                      <a:pt x="893" y="8"/>
                    </a:moveTo>
                    <a:cubicBezTo>
                      <a:pt x="902" y="7"/>
                      <a:pt x="910" y="7"/>
                      <a:pt x="918" y="6"/>
                    </a:cubicBezTo>
                    <a:cubicBezTo>
                      <a:pt x="917" y="7"/>
                      <a:pt x="917" y="7"/>
                      <a:pt x="917" y="7"/>
                    </a:cubicBezTo>
                    <a:cubicBezTo>
                      <a:pt x="914" y="8"/>
                      <a:pt x="911" y="10"/>
                      <a:pt x="908" y="11"/>
                    </a:cubicBezTo>
                    <a:cubicBezTo>
                      <a:pt x="902" y="11"/>
                      <a:pt x="896" y="10"/>
                      <a:pt x="890" y="9"/>
                    </a:cubicBezTo>
                    <a:cubicBezTo>
                      <a:pt x="890" y="9"/>
                      <a:pt x="890" y="9"/>
                      <a:pt x="890" y="9"/>
                    </a:cubicBezTo>
                    <a:cubicBezTo>
                      <a:pt x="889" y="9"/>
                      <a:pt x="887" y="9"/>
                      <a:pt x="886" y="9"/>
                    </a:cubicBezTo>
                    <a:cubicBezTo>
                      <a:pt x="887" y="8"/>
                      <a:pt x="887" y="8"/>
                      <a:pt x="887" y="8"/>
                    </a:cubicBezTo>
                    <a:cubicBezTo>
                      <a:pt x="889" y="8"/>
                      <a:pt x="891" y="8"/>
                      <a:pt x="893" y="8"/>
                    </a:cubicBezTo>
                    <a:cubicBezTo>
                      <a:pt x="893" y="8"/>
                      <a:pt x="893" y="8"/>
                      <a:pt x="893" y="8"/>
                    </a:cubicBezTo>
                    <a:moveTo>
                      <a:pt x="542" y="25"/>
                    </a:moveTo>
                    <a:cubicBezTo>
                      <a:pt x="540" y="20"/>
                      <a:pt x="538" y="14"/>
                      <a:pt x="537" y="9"/>
                    </a:cubicBezTo>
                    <a:cubicBezTo>
                      <a:pt x="543" y="8"/>
                      <a:pt x="550" y="7"/>
                      <a:pt x="556" y="6"/>
                    </a:cubicBezTo>
                    <a:cubicBezTo>
                      <a:pt x="557" y="11"/>
                      <a:pt x="558" y="17"/>
                      <a:pt x="560" y="23"/>
                    </a:cubicBezTo>
                    <a:cubicBezTo>
                      <a:pt x="554" y="23"/>
                      <a:pt x="548" y="24"/>
                      <a:pt x="542" y="25"/>
                    </a:cubicBezTo>
                    <a:moveTo>
                      <a:pt x="1081" y="0"/>
                    </a:moveTo>
                    <a:cubicBezTo>
                      <a:pt x="1069" y="0"/>
                      <a:pt x="1058" y="0"/>
                      <a:pt x="1047" y="0"/>
                    </a:cubicBezTo>
                    <a:cubicBezTo>
                      <a:pt x="1042" y="2"/>
                      <a:pt x="1036" y="4"/>
                      <a:pt x="1031" y="6"/>
                    </a:cubicBezTo>
                    <a:cubicBezTo>
                      <a:pt x="1029" y="7"/>
                      <a:pt x="1028" y="7"/>
                      <a:pt x="1026" y="8"/>
                    </a:cubicBezTo>
                    <a:cubicBezTo>
                      <a:pt x="1022" y="9"/>
                      <a:pt x="1018" y="10"/>
                      <a:pt x="1014" y="11"/>
                    </a:cubicBezTo>
                    <a:cubicBezTo>
                      <a:pt x="1020" y="9"/>
                      <a:pt x="1027" y="7"/>
                      <a:pt x="1034" y="4"/>
                    </a:cubicBezTo>
                    <a:cubicBezTo>
                      <a:pt x="1034" y="4"/>
                      <a:pt x="1035" y="3"/>
                      <a:pt x="1035" y="3"/>
                    </a:cubicBezTo>
                    <a:cubicBezTo>
                      <a:pt x="1035" y="3"/>
                      <a:pt x="1035" y="3"/>
                      <a:pt x="1035" y="3"/>
                    </a:cubicBezTo>
                    <a:cubicBezTo>
                      <a:pt x="1035" y="3"/>
                      <a:pt x="1035" y="3"/>
                      <a:pt x="1035" y="3"/>
                    </a:cubicBezTo>
                    <a:cubicBezTo>
                      <a:pt x="1038" y="2"/>
                      <a:pt x="1041" y="1"/>
                      <a:pt x="1043" y="0"/>
                    </a:cubicBezTo>
                    <a:cubicBezTo>
                      <a:pt x="1039" y="0"/>
                      <a:pt x="1036" y="0"/>
                      <a:pt x="1032" y="0"/>
                    </a:cubicBezTo>
                    <a:cubicBezTo>
                      <a:pt x="1032" y="0"/>
                      <a:pt x="1032" y="1"/>
                      <a:pt x="1032" y="1"/>
                    </a:cubicBezTo>
                    <a:cubicBezTo>
                      <a:pt x="1032" y="1"/>
                      <a:pt x="1031" y="1"/>
                      <a:pt x="1031" y="1"/>
                    </a:cubicBezTo>
                    <a:cubicBezTo>
                      <a:pt x="1031" y="1"/>
                      <a:pt x="1031" y="0"/>
                      <a:pt x="1031" y="0"/>
                    </a:cubicBezTo>
                    <a:cubicBezTo>
                      <a:pt x="1029" y="0"/>
                      <a:pt x="1028" y="0"/>
                      <a:pt x="1027" y="0"/>
                    </a:cubicBezTo>
                    <a:cubicBezTo>
                      <a:pt x="1027" y="1"/>
                      <a:pt x="1028" y="2"/>
                      <a:pt x="1028" y="2"/>
                    </a:cubicBezTo>
                    <a:cubicBezTo>
                      <a:pt x="1027" y="3"/>
                      <a:pt x="1026" y="3"/>
                      <a:pt x="1025" y="4"/>
                    </a:cubicBezTo>
                    <a:cubicBezTo>
                      <a:pt x="1025" y="2"/>
                      <a:pt x="1024" y="1"/>
                      <a:pt x="1024" y="0"/>
                    </a:cubicBezTo>
                    <a:cubicBezTo>
                      <a:pt x="1022" y="0"/>
                      <a:pt x="1020" y="0"/>
                      <a:pt x="1018" y="0"/>
                    </a:cubicBezTo>
                    <a:cubicBezTo>
                      <a:pt x="1019" y="2"/>
                      <a:pt x="1020" y="4"/>
                      <a:pt x="1021" y="5"/>
                    </a:cubicBezTo>
                    <a:cubicBezTo>
                      <a:pt x="1020" y="5"/>
                      <a:pt x="1020" y="5"/>
                      <a:pt x="1019" y="6"/>
                    </a:cubicBezTo>
                    <a:cubicBezTo>
                      <a:pt x="1019" y="4"/>
                      <a:pt x="1018" y="3"/>
                      <a:pt x="1017" y="2"/>
                    </a:cubicBezTo>
                    <a:cubicBezTo>
                      <a:pt x="1017" y="1"/>
                      <a:pt x="1017" y="1"/>
                      <a:pt x="1017" y="0"/>
                    </a:cubicBezTo>
                    <a:cubicBezTo>
                      <a:pt x="1016" y="0"/>
                      <a:pt x="1014" y="0"/>
                      <a:pt x="1012" y="0"/>
                    </a:cubicBezTo>
                    <a:cubicBezTo>
                      <a:pt x="1013" y="1"/>
                      <a:pt x="1013" y="1"/>
                      <a:pt x="1013" y="1"/>
                    </a:cubicBezTo>
                    <a:cubicBezTo>
                      <a:pt x="1014" y="3"/>
                      <a:pt x="1015" y="5"/>
                      <a:pt x="1016" y="7"/>
                    </a:cubicBezTo>
                    <a:cubicBezTo>
                      <a:pt x="1015" y="7"/>
                      <a:pt x="1014" y="8"/>
                      <a:pt x="1013" y="8"/>
                    </a:cubicBezTo>
                    <a:cubicBezTo>
                      <a:pt x="1013" y="6"/>
                      <a:pt x="1011" y="3"/>
                      <a:pt x="1009" y="0"/>
                    </a:cubicBezTo>
                    <a:cubicBezTo>
                      <a:pt x="1008" y="0"/>
                      <a:pt x="1008" y="0"/>
                      <a:pt x="1007" y="0"/>
                    </a:cubicBezTo>
                    <a:cubicBezTo>
                      <a:pt x="1008" y="4"/>
                      <a:pt x="1009" y="7"/>
                      <a:pt x="1010" y="10"/>
                    </a:cubicBezTo>
                    <a:cubicBezTo>
                      <a:pt x="1009" y="10"/>
                      <a:pt x="1008" y="11"/>
                      <a:pt x="1007" y="12"/>
                    </a:cubicBezTo>
                    <a:cubicBezTo>
                      <a:pt x="1008" y="10"/>
                      <a:pt x="1007" y="9"/>
                      <a:pt x="1007" y="7"/>
                    </a:cubicBezTo>
                    <a:cubicBezTo>
                      <a:pt x="1006" y="5"/>
                      <a:pt x="1004" y="3"/>
                      <a:pt x="1002" y="0"/>
                    </a:cubicBezTo>
                    <a:cubicBezTo>
                      <a:pt x="1002" y="0"/>
                      <a:pt x="1002" y="0"/>
                      <a:pt x="1002" y="0"/>
                    </a:cubicBezTo>
                    <a:cubicBezTo>
                      <a:pt x="1001" y="0"/>
                      <a:pt x="999" y="0"/>
                      <a:pt x="998" y="0"/>
                    </a:cubicBezTo>
                    <a:cubicBezTo>
                      <a:pt x="1000" y="4"/>
                      <a:pt x="1002" y="9"/>
                      <a:pt x="1004" y="11"/>
                    </a:cubicBezTo>
                    <a:cubicBezTo>
                      <a:pt x="1005" y="12"/>
                      <a:pt x="1006" y="12"/>
                      <a:pt x="1007" y="12"/>
                    </a:cubicBezTo>
                    <a:cubicBezTo>
                      <a:pt x="1007" y="13"/>
                      <a:pt x="1007" y="13"/>
                      <a:pt x="1007" y="13"/>
                    </a:cubicBezTo>
                    <a:cubicBezTo>
                      <a:pt x="1008" y="12"/>
                      <a:pt x="1010" y="12"/>
                      <a:pt x="1012" y="12"/>
                    </a:cubicBezTo>
                    <a:cubicBezTo>
                      <a:pt x="1008" y="13"/>
                      <a:pt x="1004" y="14"/>
                      <a:pt x="1001" y="15"/>
                    </a:cubicBezTo>
                    <a:cubicBezTo>
                      <a:pt x="1000" y="15"/>
                      <a:pt x="998" y="15"/>
                      <a:pt x="997" y="16"/>
                    </a:cubicBezTo>
                    <a:cubicBezTo>
                      <a:pt x="996" y="12"/>
                      <a:pt x="991" y="12"/>
                      <a:pt x="988" y="11"/>
                    </a:cubicBezTo>
                    <a:cubicBezTo>
                      <a:pt x="988" y="11"/>
                      <a:pt x="988" y="11"/>
                      <a:pt x="988" y="11"/>
                    </a:cubicBezTo>
                    <a:cubicBezTo>
                      <a:pt x="989" y="12"/>
                      <a:pt x="989" y="12"/>
                      <a:pt x="989" y="12"/>
                    </a:cubicBezTo>
                    <a:cubicBezTo>
                      <a:pt x="989" y="12"/>
                      <a:pt x="991" y="15"/>
                      <a:pt x="992" y="17"/>
                    </a:cubicBezTo>
                    <a:cubicBezTo>
                      <a:pt x="990" y="17"/>
                      <a:pt x="989" y="18"/>
                      <a:pt x="987" y="18"/>
                    </a:cubicBezTo>
                    <a:cubicBezTo>
                      <a:pt x="985" y="18"/>
                      <a:pt x="982" y="19"/>
                      <a:pt x="980" y="19"/>
                    </a:cubicBezTo>
                    <a:cubicBezTo>
                      <a:pt x="981" y="18"/>
                      <a:pt x="983" y="18"/>
                      <a:pt x="984" y="17"/>
                    </a:cubicBezTo>
                    <a:cubicBezTo>
                      <a:pt x="986" y="16"/>
                      <a:pt x="986" y="16"/>
                      <a:pt x="986" y="16"/>
                    </a:cubicBezTo>
                    <a:cubicBezTo>
                      <a:pt x="987" y="16"/>
                      <a:pt x="988" y="17"/>
                      <a:pt x="989" y="17"/>
                    </a:cubicBezTo>
                    <a:cubicBezTo>
                      <a:pt x="989" y="17"/>
                      <a:pt x="989" y="17"/>
                      <a:pt x="989" y="17"/>
                    </a:cubicBezTo>
                    <a:cubicBezTo>
                      <a:pt x="991" y="12"/>
                      <a:pt x="984" y="9"/>
                      <a:pt x="982" y="6"/>
                    </a:cubicBezTo>
                    <a:cubicBezTo>
                      <a:pt x="981" y="5"/>
                      <a:pt x="981" y="5"/>
                      <a:pt x="981" y="5"/>
                    </a:cubicBezTo>
                    <a:cubicBezTo>
                      <a:pt x="982" y="7"/>
                      <a:pt x="982" y="7"/>
                      <a:pt x="982" y="7"/>
                    </a:cubicBezTo>
                    <a:cubicBezTo>
                      <a:pt x="983" y="8"/>
                      <a:pt x="984" y="13"/>
                      <a:pt x="986" y="16"/>
                    </a:cubicBezTo>
                    <a:cubicBezTo>
                      <a:pt x="981" y="18"/>
                      <a:pt x="981" y="18"/>
                      <a:pt x="981" y="18"/>
                    </a:cubicBezTo>
                    <a:cubicBezTo>
                      <a:pt x="980" y="18"/>
                      <a:pt x="979" y="19"/>
                      <a:pt x="977" y="20"/>
                    </a:cubicBezTo>
                    <a:cubicBezTo>
                      <a:pt x="976" y="20"/>
                      <a:pt x="975" y="20"/>
                      <a:pt x="973" y="21"/>
                    </a:cubicBezTo>
                    <a:cubicBezTo>
                      <a:pt x="972" y="18"/>
                      <a:pt x="970" y="16"/>
                      <a:pt x="969" y="13"/>
                    </a:cubicBezTo>
                    <a:cubicBezTo>
                      <a:pt x="975" y="9"/>
                      <a:pt x="981" y="5"/>
                      <a:pt x="987" y="0"/>
                    </a:cubicBezTo>
                    <a:cubicBezTo>
                      <a:pt x="983" y="0"/>
                      <a:pt x="978" y="0"/>
                      <a:pt x="973" y="0"/>
                    </a:cubicBezTo>
                    <a:cubicBezTo>
                      <a:pt x="953" y="16"/>
                      <a:pt x="933" y="29"/>
                      <a:pt x="916" y="40"/>
                    </a:cubicBezTo>
                    <a:cubicBezTo>
                      <a:pt x="912" y="42"/>
                      <a:pt x="909" y="44"/>
                      <a:pt x="905" y="46"/>
                    </a:cubicBezTo>
                    <a:cubicBezTo>
                      <a:pt x="888" y="51"/>
                      <a:pt x="871" y="55"/>
                      <a:pt x="855" y="59"/>
                    </a:cubicBezTo>
                    <a:cubicBezTo>
                      <a:pt x="838" y="63"/>
                      <a:pt x="822" y="67"/>
                      <a:pt x="807" y="70"/>
                    </a:cubicBezTo>
                    <a:cubicBezTo>
                      <a:pt x="798" y="71"/>
                      <a:pt x="788" y="72"/>
                      <a:pt x="779" y="73"/>
                    </a:cubicBezTo>
                    <a:cubicBezTo>
                      <a:pt x="775" y="74"/>
                      <a:pt x="771" y="74"/>
                      <a:pt x="768" y="75"/>
                    </a:cubicBezTo>
                    <a:cubicBezTo>
                      <a:pt x="767" y="75"/>
                      <a:pt x="766" y="76"/>
                      <a:pt x="765" y="76"/>
                    </a:cubicBezTo>
                    <a:cubicBezTo>
                      <a:pt x="766" y="75"/>
                      <a:pt x="767" y="75"/>
                      <a:pt x="769" y="75"/>
                    </a:cubicBezTo>
                    <a:cubicBezTo>
                      <a:pt x="775" y="73"/>
                      <a:pt x="781" y="71"/>
                      <a:pt x="788" y="69"/>
                    </a:cubicBezTo>
                    <a:cubicBezTo>
                      <a:pt x="802" y="65"/>
                      <a:pt x="817" y="60"/>
                      <a:pt x="831" y="55"/>
                    </a:cubicBezTo>
                    <a:cubicBezTo>
                      <a:pt x="843" y="51"/>
                      <a:pt x="855" y="46"/>
                      <a:pt x="867" y="41"/>
                    </a:cubicBezTo>
                    <a:cubicBezTo>
                      <a:pt x="859" y="47"/>
                      <a:pt x="851" y="52"/>
                      <a:pt x="844" y="57"/>
                    </a:cubicBezTo>
                    <a:cubicBezTo>
                      <a:pt x="844" y="57"/>
                      <a:pt x="843" y="57"/>
                      <a:pt x="843" y="57"/>
                    </a:cubicBezTo>
                    <a:cubicBezTo>
                      <a:pt x="843" y="57"/>
                      <a:pt x="844" y="57"/>
                      <a:pt x="844" y="57"/>
                    </a:cubicBezTo>
                    <a:cubicBezTo>
                      <a:pt x="856" y="50"/>
                      <a:pt x="871" y="42"/>
                      <a:pt x="888" y="32"/>
                    </a:cubicBezTo>
                    <a:cubicBezTo>
                      <a:pt x="910" y="23"/>
                      <a:pt x="931" y="12"/>
                      <a:pt x="952" y="1"/>
                    </a:cubicBezTo>
                    <a:cubicBezTo>
                      <a:pt x="943" y="1"/>
                      <a:pt x="934" y="1"/>
                      <a:pt x="926" y="1"/>
                    </a:cubicBezTo>
                    <a:cubicBezTo>
                      <a:pt x="923" y="3"/>
                      <a:pt x="921" y="4"/>
                      <a:pt x="918" y="6"/>
                    </a:cubicBezTo>
                    <a:cubicBezTo>
                      <a:pt x="911" y="6"/>
                      <a:pt x="904" y="5"/>
                      <a:pt x="897" y="5"/>
                    </a:cubicBezTo>
                    <a:cubicBezTo>
                      <a:pt x="897" y="5"/>
                      <a:pt x="897" y="5"/>
                      <a:pt x="896" y="5"/>
                    </a:cubicBezTo>
                    <a:cubicBezTo>
                      <a:pt x="894" y="5"/>
                      <a:pt x="892" y="5"/>
                      <a:pt x="890" y="5"/>
                    </a:cubicBezTo>
                    <a:cubicBezTo>
                      <a:pt x="891" y="4"/>
                      <a:pt x="893" y="2"/>
                      <a:pt x="894" y="1"/>
                    </a:cubicBezTo>
                    <a:cubicBezTo>
                      <a:pt x="892" y="1"/>
                      <a:pt x="890" y="1"/>
                      <a:pt x="887" y="1"/>
                    </a:cubicBezTo>
                    <a:cubicBezTo>
                      <a:pt x="886" y="2"/>
                      <a:pt x="885" y="4"/>
                      <a:pt x="883" y="5"/>
                    </a:cubicBezTo>
                    <a:cubicBezTo>
                      <a:pt x="881" y="5"/>
                      <a:pt x="878" y="5"/>
                      <a:pt x="876" y="5"/>
                    </a:cubicBezTo>
                    <a:cubicBezTo>
                      <a:pt x="874" y="5"/>
                      <a:pt x="872" y="5"/>
                      <a:pt x="870" y="5"/>
                    </a:cubicBezTo>
                    <a:cubicBezTo>
                      <a:pt x="871" y="4"/>
                      <a:pt x="872" y="2"/>
                      <a:pt x="873" y="1"/>
                    </a:cubicBezTo>
                    <a:cubicBezTo>
                      <a:pt x="871" y="1"/>
                      <a:pt x="868" y="1"/>
                      <a:pt x="866" y="1"/>
                    </a:cubicBezTo>
                    <a:cubicBezTo>
                      <a:pt x="865" y="2"/>
                      <a:pt x="864" y="4"/>
                      <a:pt x="863" y="5"/>
                    </a:cubicBezTo>
                    <a:cubicBezTo>
                      <a:pt x="859" y="5"/>
                      <a:pt x="855" y="5"/>
                      <a:pt x="851" y="5"/>
                    </a:cubicBezTo>
                    <a:cubicBezTo>
                      <a:pt x="849" y="5"/>
                      <a:pt x="846" y="5"/>
                      <a:pt x="843" y="5"/>
                    </a:cubicBezTo>
                    <a:cubicBezTo>
                      <a:pt x="844" y="4"/>
                      <a:pt x="844" y="3"/>
                      <a:pt x="844" y="2"/>
                    </a:cubicBezTo>
                    <a:cubicBezTo>
                      <a:pt x="843" y="2"/>
                      <a:pt x="841" y="2"/>
                      <a:pt x="840" y="2"/>
                    </a:cubicBezTo>
                    <a:cubicBezTo>
                      <a:pt x="839" y="3"/>
                      <a:pt x="839" y="4"/>
                      <a:pt x="838" y="5"/>
                    </a:cubicBezTo>
                    <a:cubicBezTo>
                      <a:pt x="836" y="5"/>
                      <a:pt x="834" y="5"/>
                      <a:pt x="832" y="5"/>
                    </a:cubicBezTo>
                    <a:cubicBezTo>
                      <a:pt x="830" y="5"/>
                      <a:pt x="827" y="5"/>
                      <a:pt x="825" y="5"/>
                    </a:cubicBezTo>
                    <a:cubicBezTo>
                      <a:pt x="820" y="5"/>
                      <a:pt x="815" y="5"/>
                      <a:pt x="810" y="5"/>
                    </a:cubicBezTo>
                    <a:cubicBezTo>
                      <a:pt x="810" y="4"/>
                      <a:pt x="810" y="3"/>
                      <a:pt x="810" y="2"/>
                    </a:cubicBezTo>
                    <a:cubicBezTo>
                      <a:pt x="808" y="2"/>
                      <a:pt x="807" y="2"/>
                      <a:pt x="805" y="2"/>
                    </a:cubicBezTo>
                    <a:cubicBezTo>
                      <a:pt x="805" y="3"/>
                      <a:pt x="805" y="4"/>
                      <a:pt x="805" y="5"/>
                    </a:cubicBezTo>
                    <a:cubicBezTo>
                      <a:pt x="802" y="5"/>
                      <a:pt x="798" y="5"/>
                      <a:pt x="794" y="5"/>
                    </a:cubicBezTo>
                    <a:cubicBezTo>
                      <a:pt x="787" y="5"/>
                      <a:pt x="781" y="5"/>
                      <a:pt x="774" y="5"/>
                    </a:cubicBezTo>
                    <a:cubicBezTo>
                      <a:pt x="773" y="5"/>
                      <a:pt x="771" y="5"/>
                      <a:pt x="769" y="5"/>
                    </a:cubicBezTo>
                    <a:cubicBezTo>
                      <a:pt x="769" y="4"/>
                      <a:pt x="768" y="3"/>
                      <a:pt x="768" y="3"/>
                    </a:cubicBezTo>
                    <a:cubicBezTo>
                      <a:pt x="767" y="3"/>
                      <a:pt x="766" y="3"/>
                      <a:pt x="765" y="3"/>
                    </a:cubicBezTo>
                    <a:cubicBezTo>
                      <a:pt x="765" y="3"/>
                      <a:pt x="765" y="4"/>
                      <a:pt x="765" y="5"/>
                    </a:cubicBezTo>
                    <a:cubicBezTo>
                      <a:pt x="760" y="5"/>
                      <a:pt x="754" y="5"/>
                      <a:pt x="749" y="5"/>
                    </a:cubicBezTo>
                    <a:cubicBezTo>
                      <a:pt x="741" y="6"/>
                      <a:pt x="734" y="6"/>
                      <a:pt x="726" y="6"/>
                    </a:cubicBezTo>
                    <a:cubicBezTo>
                      <a:pt x="726" y="5"/>
                      <a:pt x="726" y="4"/>
                      <a:pt x="725" y="3"/>
                    </a:cubicBezTo>
                    <a:cubicBezTo>
                      <a:pt x="724" y="3"/>
                      <a:pt x="723" y="3"/>
                      <a:pt x="722" y="3"/>
                    </a:cubicBezTo>
                    <a:cubicBezTo>
                      <a:pt x="722" y="4"/>
                      <a:pt x="723" y="5"/>
                      <a:pt x="723" y="6"/>
                    </a:cubicBezTo>
                    <a:cubicBezTo>
                      <a:pt x="710" y="7"/>
                      <a:pt x="698" y="8"/>
                      <a:pt x="684" y="9"/>
                    </a:cubicBezTo>
                    <a:cubicBezTo>
                      <a:pt x="683" y="9"/>
                      <a:pt x="681" y="9"/>
                      <a:pt x="680" y="9"/>
                    </a:cubicBezTo>
                    <a:cubicBezTo>
                      <a:pt x="679" y="8"/>
                      <a:pt x="679" y="7"/>
                      <a:pt x="679" y="6"/>
                    </a:cubicBezTo>
                    <a:cubicBezTo>
                      <a:pt x="678" y="5"/>
                      <a:pt x="678" y="4"/>
                      <a:pt x="678" y="4"/>
                    </a:cubicBezTo>
                    <a:cubicBezTo>
                      <a:pt x="677" y="4"/>
                      <a:pt x="676" y="4"/>
                      <a:pt x="675" y="4"/>
                    </a:cubicBezTo>
                    <a:cubicBezTo>
                      <a:pt x="675" y="5"/>
                      <a:pt x="675" y="6"/>
                      <a:pt x="676" y="7"/>
                    </a:cubicBezTo>
                    <a:cubicBezTo>
                      <a:pt x="676" y="8"/>
                      <a:pt x="676" y="9"/>
                      <a:pt x="676" y="10"/>
                    </a:cubicBezTo>
                    <a:cubicBezTo>
                      <a:pt x="673" y="10"/>
                      <a:pt x="670" y="10"/>
                      <a:pt x="666" y="10"/>
                    </a:cubicBezTo>
                    <a:cubicBezTo>
                      <a:pt x="660" y="11"/>
                      <a:pt x="654" y="11"/>
                      <a:pt x="648" y="12"/>
                    </a:cubicBezTo>
                    <a:cubicBezTo>
                      <a:pt x="645" y="12"/>
                      <a:pt x="642" y="13"/>
                      <a:pt x="640" y="13"/>
                    </a:cubicBezTo>
                    <a:cubicBezTo>
                      <a:pt x="638" y="13"/>
                      <a:pt x="637" y="13"/>
                      <a:pt x="635" y="13"/>
                    </a:cubicBezTo>
                    <a:cubicBezTo>
                      <a:pt x="635" y="10"/>
                      <a:pt x="634" y="7"/>
                      <a:pt x="634" y="5"/>
                    </a:cubicBezTo>
                    <a:cubicBezTo>
                      <a:pt x="633" y="5"/>
                      <a:pt x="631" y="5"/>
                      <a:pt x="630" y="5"/>
                    </a:cubicBezTo>
                    <a:cubicBezTo>
                      <a:pt x="631" y="8"/>
                      <a:pt x="631" y="11"/>
                      <a:pt x="632" y="14"/>
                    </a:cubicBezTo>
                    <a:cubicBezTo>
                      <a:pt x="620" y="15"/>
                      <a:pt x="609" y="16"/>
                      <a:pt x="598" y="18"/>
                    </a:cubicBezTo>
                    <a:cubicBezTo>
                      <a:pt x="596" y="13"/>
                      <a:pt x="595" y="9"/>
                      <a:pt x="594" y="5"/>
                    </a:cubicBezTo>
                    <a:cubicBezTo>
                      <a:pt x="593" y="5"/>
                      <a:pt x="592" y="5"/>
                      <a:pt x="591" y="5"/>
                    </a:cubicBezTo>
                    <a:cubicBezTo>
                      <a:pt x="591" y="5"/>
                      <a:pt x="591" y="5"/>
                      <a:pt x="591" y="5"/>
                    </a:cubicBezTo>
                    <a:cubicBezTo>
                      <a:pt x="592" y="9"/>
                      <a:pt x="593" y="14"/>
                      <a:pt x="594" y="18"/>
                    </a:cubicBezTo>
                    <a:cubicBezTo>
                      <a:pt x="584" y="19"/>
                      <a:pt x="573" y="21"/>
                      <a:pt x="562" y="22"/>
                    </a:cubicBezTo>
                    <a:cubicBezTo>
                      <a:pt x="561" y="17"/>
                      <a:pt x="559" y="11"/>
                      <a:pt x="558" y="6"/>
                    </a:cubicBezTo>
                    <a:cubicBezTo>
                      <a:pt x="558" y="6"/>
                      <a:pt x="558" y="6"/>
                      <a:pt x="558" y="6"/>
                    </a:cubicBezTo>
                    <a:cubicBezTo>
                      <a:pt x="548" y="6"/>
                      <a:pt x="537" y="6"/>
                      <a:pt x="526" y="6"/>
                    </a:cubicBezTo>
                    <a:cubicBezTo>
                      <a:pt x="519" y="7"/>
                      <a:pt x="511" y="9"/>
                      <a:pt x="503" y="10"/>
                    </a:cubicBezTo>
                    <a:cubicBezTo>
                      <a:pt x="503" y="9"/>
                      <a:pt x="502" y="8"/>
                      <a:pt x="502" y="7"/>
                    </a:cubicBezTo>
                    <a:cubicBezTo>
                      <a:pt x="502" y="7"/>
                      <a:pt x="502" y="7"/>
                      <a:pt x="502" y="7"/>
                    </a:cubicBezTo>
                    <a:cubicBezTo>
                      <a:pt x="503" y="10"/>
                      <a:pt x="503" y="10"/>
                      <a:pt x="503" y="10"/>
                    </a:cubicBezTo>
                    <a:cubicBezTo>
                      <a:pt x="503" y="10"/>
                      <a:pt x="503" y="10"/>
                      <a:pt x="503" y="10"/>
                    </a:cubicBezTo>
                    <a:cubicBezTo>
                      <a:pt x="493" y="11"/>
                      <a:pt x="484" y="13"/>
                      <a:pt x="475" y="14"/>
                    </a:cubicBezTo>
                    <a:cubicBezTo>
                      <a:pt x="474" y="15"/>
                      <a:pt x="474" y="15"/>
                      <a:pt x="474" y="15"/>
                    </a:cubicBezTo>
                    <a:cubicBezTo>
                      <a:pt x="473" y="12"/>
                      <a:pt x="472" y="10"/>
                      <a:pt x="471" y="7"/>
                    </a:cubicBezTo>
                    <a:cubicBezTo>
                      <a:pt x="470" y="7"/>
                      <a:pt x="469" y="7"/>
                      <a:pt x="467" y="7"/>
                    </a:cubicBezTo>
                    <a:cubicBezTo>
                      <a:pt x="468" y="10"/>
                      <a:pt x="469" y="13"/>
                      <a:pt x="469" y="15"/>
                    </a:cubicBezTo>
                    <a:cubicBezTo>
                      <a:pt x="462" y="17"/>
                      <a:pt x="455" y="18"/>
                      <a:pt x="447" y="19"/>
                    </a:cubicBezTo>
                    <a:cubicBezTo>
                      <a:pt x="446" y="15"/>
                      <a:pt x="445" y="12"/>
                      <a:pt x="443" y="8"/>
                    </a:cubicBezTo>
                    <a:cubicBezTo>
                      <a:pt x="443" y="8"/>
                      <a:pt x="443" y="8"/>
                      <a:pt x="442" y="8"/>
                    </a:cubicBezTo>
                    <a:cubicBezTo>
                      <a:pt x="443" y="11"/>
                      <a:pt x="444" y="15"/>
                      <a:pt x="445" y="19"/>
                    </a:cubicBezTo>
                    <a:cubicBezTo>
                      <a:pt x="436" y="21"/>
                      <a:pt x="427" y="23"/>
                      <a:pt x="418" y="24"/>
                    </a:cubicBezTo>
                    <a:cubicBezTo>
                      <a:pt x="416" y="21"/>
                      <a:pt x="415" y="17"/>
                      <a:pt x="414" y="13"/>
                    </a:cubicBezTo>
                    <a:cubicBezTo>
                      <a:pt x="414" y="11"/>
                      <a:pt x="413" y="10"/>
                      <a:pt x="413" y="9"/>
                    </a:cubicBezTo>
                    <a:cubicBezTo>
                      <a:pt x="412" y="9"/>
                      <a:pt x="411" y="9"/>
                      <a:pt x="410" y="9"/>
                    </a:cubicBezTo>
                    <a:cubicBezTo>
                      <a:pt x="410" y="9"/>
                      <a:pt x="410" y="9"/>
                      <a:pt x="410" y="9"/>
                    </a:cubicBezTo>
                    <a:cubicBezTo>
                      <a:pt x="410" y="11"/>
                      <a:pt x="411" y="12"/>
                      <a:pt x="411" y="14"/>
                    </a:cubicBezTo>
                    <a:cubicBezTo>
                      <a:pt x="412" y="17"/>
                      <a:pt x="413" y="21"/>
                      <a:pt x="414" y="25"/>
                    </a:cubicBezTo>
                    <a:cubicBezTo>
                      <a:pt x="408" y="26"/>
                      <a:pt x="402" y="27"/>
                      <a:pt x="396" y="29"/>
                    </a:cubicBezTo>
                    <a:cubicBezTo>
                      <a:pt x="394" y="26"/>
                      <a:pt x="393" y="23"/>
                      <a:pt x="393" y="20"/>
                    </a:cubicBezTo>
                    <a:cubicBezTo>
                      <a:pt x="392" y="18"/>
                      <a:pt x="391" y="17"/>
                      <a:pt x="391" y="15"/>
                    </a:cubicBezTo>
                    <a:cubicBezTo>
                      <a:pt x="390" y="13"/>
                      <a:pt x="390" y="11"/>
                      <a:pt x="389" y="9"/>
                    </a:cubicBezTo>
                    <a:cubicBezTo>
                      <a:pt x="389" y="9"/>
                      <a:pt x="389" y="9"/>
                      <a:pt x="389" y="9"/>
                    </a:cubicBezTo>
                    <a:cubicBezTo>
                      <a:pt x="389" y="11"/>
                      <a:pt x="389" y="13"/>
                      <a:pt x="390" y="15"/>
                    </a:cubicBezTo>
                    <a:cubicBezTo>
                      <a:pt x="390" y="17"/>
                      <a:pt x="390" y="19"/>
                      <a:pt x="391" y="21"/>
                    </a:cubicBezTo>
                    <a:cubicBezTo>
                      <a:pt x="391" y="23"/>
                      <a:pt x="392" y="26"/>
                      <a:pt x="393" y="29"/>
                    </a:cubicBezTo>
                    <a:cubicBezTo>
                      <a:pt x="386" y="30"/>
                      <a:pt x="379" y="32"/>
                      <a:pt x="371" y="33"/>
                    </a:cubicBezTo>
                    <a:cubicBezTo>
                      <a:pt x="371" y="32"/>
                      <a:pt x="370" y="30"/>
                      <a:pt x="370" y="29"/>
                    </a:cubicBezTo>
                    <a:cubicBezTo>
                      <a:pt x="369" y="28"/>
                      <a:pt x="369" y="26"/>
                      <a:pt x="368" y="25"/>
                    </a:cubicBezTo>
                    <a:cubicBezTo>
                      <a:pt x="368" y="24"/>
                      <a:pt x="368" y="23"/>
                      <a:pt x="367" y="22"/>
                    </a:cubicBezTo>
                    <a:cubicBezTo>
                      <a:pt x="366" y="18"/>
                      <a:pt x="365" y="14"/>
                      <a:pt x="364" y="10"/>
                    </a:cubicBezTo>
                    <a:cubicBezTo>
                      <a:pt x="363" y="10"/>
                      <a:pt x="362" y="10"/>
                      <a:pt x="360" y="10"/>
                    </a:cubicBezTo>
                    <a:cubicBezTo>
                      <a:pt x="361" y="15"/>
                      <a:pt x="362" y="19"/>
                      <a:pt x="363" y="23"/>
                    </a:cubicBezTo>
                    <a:cubicBezTo>
                      <a:pt x="364" y="25"/>
                      <a:pt x="365" y="28"/>
                      <a:pt x="366" y="30"/>
                    </a:cubicBezTo>
                    <a:cubicBezTo>
                      <a:pt x="366" y="31"/>
                      <a:pt x="366" y="33"/>
                      <a:pt x="367" y="34"/>
                    </a:cubicBezTo>
                    <a:cubicBezTo>
                      <a:pt x="360" y="36"/>
                      <a:pt x="353" y="37"/>
                      <a:pt x="347" y="38"/>
                    </a:cubicBezTo>
                    <a:cubicBezTo>
                      <a:pt x="347" y="38"/>
                      <a:pt x="347" y="38"/>
                      <a:pt x="347" y="38"/>
                    </a:cubicBezTo>
                    <a:cubicBezTo>
                      <a:pt x="346" y="36"/>
                      <a:pt x="345" y="35"/>
                      <a:pt x="345" y="34"/>
                    </a:cubicBezTo>
                    <a:cubicBezTo>
                      <a:pt x="344" y="32"/>
                      <a:pt x="343" y="30"/>
                      <a:pt x="343" y="29"/>
                    </a:cubicBezTo>
                    <a:cubicBezTo>
                      <a:pt x="341" y="25"/>
                      <a:pt x="339" y="21"/>
                      <a:pt x="338" y="18"/>
                    </a:cubicBezTo>
                    <a:cubicBezTo>
                      <a:pt x="337" y="15"/>
                      <a:pt x="337" y="15"/>
                      <a:pt x="337" y="15"/>
                    </a:cubicBezTo>
                    <a:cubicBezTo>
                      <a:pt x="338" y="15"/>
                      <a:pt x="338" y="15"/>
                      <a:pt x="339" y="15"/>
                    </a:cubicBezTo>
                    <a:cubicBezTo>
                      <a:pt x="346" y="13"/>
                      <a:pt x="352" y="12"/>
                      <a:pt x="359" y="10"/>
                    </a:cubicBezTo>
                    <a:cubicBezTo>
                      <a:pt x="352" y="11"/>
                      <a:pt x="345" y="11"/>
                      <a:pt x="338" y="11"/>
                    </a:cubicBezTo>
                    <a:cubicBezTo>
                      <a:pt x="337" y="11"/>
                      <a:pt x="336" y="11"/>
                      <a:pt x="336" y="12"/>
                    </a:cubicBezTo>
                    <a:cubicBezTo>
                      <a:pt x="335" y="11"/>
                      <a:pt x="335" y="11"/>
                      <a:pt x="335" y="11"/>
                    </a:cubicBezTo>
                    <a:cubicBezTo>
                      <a:pt x="335" y="11"/>
                      <a:pt x="335" y="11"/>
                      <a:pt x="335" y="11"/>
                    </a:cubicBezTo>
                    <a:cubicBezTo>
                      <a:pt x="335" y="11"/>
                      <a:pt x="335" y="11"/>
                      <a:pt x="335" y="11"/>
                    </a:cubicBezTo>
                    <a:cubicBezTo>
                      <a:pt x="335" y="11"/>
                      <a:pt x="335" y="11"/>
                      <a:pt x="335" y="11"/>
                    </a:cubicBezTo>
                    <a:cubicBezTo>
                      <a:pt x="335" y="12"/>
                      <a:pt x="335" y="12"/>
                      <a:pt x="335" y="12"/>
                    </a:cubicBezTo>
                    <a:cubicBezTo>
                      <a:pt x="334" y="12"/>
                      <a:pt x="332" y="13"/>
                      <a:pt x="330" y="13"/>
                    </a:cubicBezTo>
                    <a:cubicBezTo>
                      <a:pt x="326" y="14"/>
                      <a:pt x="322" y="15"/>
                      <a:pt x="318" y="16"/>
                    </a:cubicBezTo>
                    <a:cubicBezTo>
                      <a:pt x="318" y="15"/>
                      <a:pt x="317" y="15"/>
                      <a:pt x="317" y="14"/>
                    </a:cubicBezTo>
                    <a:cubicBezTo>
                      <a:pt x="317" y="13"/>
                      <a:pt x="317" y="13"/>
                      <a:pt x="317" y="12"/>
                    </a:cubicBezTo>
                    <a:cubicBezTo>
                      <a:pt x="317" y="12"/>
                      <a:pt x="317" y="12"/>
                      <a:pt x="317" y="12"/>
                    </a:cubicBezTo>
                    <a:cubicBezTo>
                      <a:pt x="315" y="12"/>
                      <a:pt x="314" y="12"/>
                      <a:pt x="313" y="12"/>
                    </a:cubicBezTo>
                    <a:cubicBezTo>
                      <a:pt x="313" y="13"/>
                      <a:pt x="313" y="14"/>
                      <a:pt x="313" y="15"/>
                    </a:cubicBezTo>
                    <a:cubicBezTo>
                      <a:pt x="313" y="15"/>
                      <a:pt x="314" y="16"/>
                      <a:pt x="314" y="17"/>
                    </a:cubicBezTo>
                    <a:cubicBezTo>
                      <a:pt x="309" y="18"/>
                      <a:pt x="304" y="19"/>
                      <a:pt x="299" y="20"/>
                    </a:cubicBezTo>
                    <a:cubicBezTo>
                      <a:pt x="298" y="19"/>
                      <a:pt x="298" y="18"/>
                      <a:pt x="298" y="17"/>
                    </a:cubicBezTo>
                    <a:cubicBezTo>
                      <a:pt x="297" y="15"/>
                      <a:pt x="296" y="14"/>
                      <a:pt x="296" y="12"/>
                    </a:cubicBezTo>
                    <a:cubicBezTo>
                      <a:pt x="295" y="12"/>
                      <a:pt x="295" y="12"/>
                      <a:pt x="294" y="12"/>
                    </a:cubicBezTo>
                    <a:cubicBezTo>
                      <a:pt x="295" y="14"/>
                      <a:pt x="295" y="16"/>
                      <a:pt x="296" y="17"/>
                    </a:cubicBezTo>
                    <a:cubicBezTo>
                      <a:pt x="296" y="19"/>
                      <a:pt x="296" y="20"/>
                      <a:pt x="297" y="21"/>
                    </a:cubicBezTo>
                    <a:cubicBezTo>
                      <a:pt x="290" y="22"/>
                      <a:pt x="284" y="24"/>
                      <a:pt x="278" y="25"/>
                    </a:cubicBezTo>
                    <a:cubicBezTo>
                      <a:pt x="278" y="23"/>
                      <a:pt x="277" y="22"/>
                      <a:pt x="277" y="20"/>
                    </a:cubicBezTo>
                    <a:cubicBezTo>
                      <a:pt x="276" y="18"/>
                      <a:pt x="276" y="15"/>
                      <a:pt x="275" y="13"/>
                    </a:cubicBezTo>
                    <a:cubicBezTo>
                      <a:pt x="275" y="13"/>
                      <a:pt x="275" y="13"/>
                      <a:pt x="275" y="13"/>
                    </a:cubicBezTo>
                    <a:cubicBezTo>
                      <a:pt x="274" y="13"/>
                      <a:pt x="273" y="13"/>
                      <a:pt x="272" y="13"/>
                    </a:cubicBezTo>
                    <a:cubicBezTo>
                      <a:pt x="272" y="13"/>
                      <a:pt x="272" y="13"/>
                      <a:pt x="272" y="13"/>
                    </a:cubicBezTo>
                    <a:cubicBezTo>
                      <a:pt x="273" y="16"/>
                      <a:pt x="273" y="18"/>
                      <a:pt x="274" y="21"/>
                    </a:cubicBezTo>
                    <a:cubicBezTo>
                      <a:pt x="274" y="22"/>
                      <a:pt x="274" y="24"/>
                      <a:pt x="275" y="26"/>
                    </a:cubicBezTo>
                    <a:cubicBezTo>
                      <a:pt x="267" y="28"/>
                      <a:pt x="260" y="29"/>
                      <a:pt x="252" y="31"/>
                    </a:cubicBezTo>
                    <a:cubicBezTo>
                      <a:pt x="251" y="30"/>
                      <a:pt x="251" y="29"/>
                      <a:pt x="250" y="28"/>
                    </a:cubicBezTo>
                    <a:cubicBezTo>
                      <a:pt x="250" y="26"/>
                      <a:pt x="249" y="25"/>
                      <a:pt x="249" y="24"/>
                    </a:cubicBezTo>
                    <a:cubicBezTo>
                      <a:pt x="249" y="24"/>
                      <a:pt x="249" y="24"/>
                      <a:pt x="249" y="24"/>
                    </a:cubicBezTo>
                    <a:cubicBezTo>
                      <a:pt x="248" y="21"/>
                      <a:pt x="246" y="19"/>
                      <a:pt x="246" y="16"/>
                    </a:cubicBezTo>
                    <a:cubicBezTo>
                      <a:pt x="245" y="15"/>
                      <a:pt x="245" y="15"/>
                      <a:pt x="245" y="14"/>
                    </a:cubicBezTo>
                    <a:cubicBezTo>
                      <a:pt x="245" y="14"/>
                      <a:pt x="245" y="14"/>
                      <a:pt x="244" y="14"/>
                    </a:cubicBezTo>
                    <a:cubicBezTo>
                      <a:pt x="245" y="16"/>
                      <a:pt x="245" y="16"/>
                      <a:pt x="245" y="16"/>
                    </a:cubicBezTo>
                    <a:cubicBezTo>
                      <a:pt x="246" y="17"/>
                      <a:pt x="246" y="17"/>
                      <a:pt x="246" y="17"/>
                    </a:cubicBezTo>
                    <a:cubicBezTo>
                      <a:pt x="246" y="19"/>
                      <a:pt x="246" y="20"/>
                      <a:pt x="247" y="23"/>
                    </a:cubicBezTo>
                    <a:cubicBezTo>
                      <a:pt x="247" y="23"/>
                      <a:pt x="247" y="24"/>
                      <a:pt x="248" y="24"/>
                    </a:cubicBezTo>
                    <a:cubicBezTo>
                      <a:pt x="248" y="26"/>
                      <a:pt x="249" y="29"/>
                      <a:pt x="250" y="31"/>
                    </a:cubicBezTo>
                    <a:cubicBezTo>
                      <a:pt x="250" y="31"/>
                      <a:pt x="250" y="31"/>
                      <a:pt x="250" y="31"/>
                    </a:cubicBezTo>
                    <a:cubicBezTo>
                      <a:pt x="250" y="31"/>
                      <a:pt x="250" y="31"/>
                      <a:pt x="250" y="31"/>
                    </a:cubicBezTo>
                    <a:cubicBezTo>
                      <a:pt x="248" y="32"/>
                      <a:pt x="245" y="32"/>
                      <a:pt x="243" y="33"/>
                    </a:cubicBezTo>
                    <a:cubicBezTo>
                      <a:pt x="242" y="30"/>
                      <a:pt x="241" y="28"/>
                      <a:pt x="240" y="25"/>
                    </a:cubicBezTo>
                    <a:cubicBezTo>
                      <a:pt x="240" y="24"/>
                      <a:pt x="239" y="22"/>
                      <a:pt x="239" y="21"/>
                    </a:cubicBezTo>
                    <a:cubicBezTo>
                      <a:pt x="238" y="19"/>
                      <a:pt x="238" y="18"/>
                      <a:pt x="238" y="17"/>
                    </a:cubicBezTo>
                    <a:cubicBezTo>
                      <a:pt x="237" y="16"/>
                      <a:pt x="237" y="15"/>
                      <a:pt x="237" y="14"/>
                    </a:cubicBezTo>
                    <a:cubicBezTo>
                      <a:pt x="236" y="14"/>
                      <a:pt x="236" y="14"/>
                      <a:pt x="235" y="14"/>
                    </a:cubicBezTo>
                    <a:cubicBezTo>
                      <a:pt x="235" y="15"/>
                      <a:pt x="236" y="16"/>
                      <a:pt x="236" y="18"/>
                    </a:cubicBezTo>
                    <a:cubicBezTo>
                      <a:pt x="236" y="19"/>
                      <a:pt x="236" y="19"/>
                      <a:pt x="237" y="20"/>
                    </a:cubicBezTo>
                    <a:cubicBezTo>
                      <a:pt x="237" y="22"/>
                      <a:pt x="237" y="24"/>
                      <a:pt x="238" y="25"/>
                    </a:cubicBezTo>
                    <a:cubicBezTo>
                      <a:pt x="238" y="28"/>
                      <a:pt x="239" y="31"/>
                      <a:pt x="240" y="33"/>
                    </a:cubicBezTo>
                    <a:cubicBezTo>
                      <a:pt x="236" y="34"/>
                      <a:pt x="232" y="35"/>
                      <a:pt x="228" y="36"/>
                    </a:cubicBezTo>
                    <a:cubicBezTo>
                      <a:pt x="226" y="33"/>
                      <a:pt x="225" y="31"/>
                      <a:pt x="224" y="28"/>
                    </a:cubicBezTo>
                    <a:cubicBezTo>
                      <a:pt x="223" y="27"/>
                      <a:pt x="223" y="27"/>
                      <a:pt x="223" y="27"/>
                    </a:cubicBezTo>
                    <a:cubicBezTo>
                      <a:pt x="220" y="22"/>
                      <a:pt x="220" y="22"/>
                      <a:pt x="220" y="22"/>
                    </a:cubicBezTo>
                    <a:cubicBezTo>
                      <a:pt x="223" y="27"/>
                      <a:pt x="223" y="27"/>
                      <a:pt x="223" y="27"/>
                    </a:cubicBezTo>
                    <a:cubicBezTo>
                      <a:pt x="226" y="33"/>
                      <a:pt x="226" y="33"/>
                      <a:pt x="226" y="33"/>
                    </a:cubicBezTo>
                    <a:cubicBezTo>
                      <a:pt x="226" y="34"/>
                      <a:pt x="227" y="35"/>
                      <a:pt x="227" y="36"/>
                    </a:cubicBezTo>
                    <a:cubicBezTo>
                      <a:pt x="221" y="37"/>
                      <a:pt x="216" y="38"/>
                      <a:pt x="210" y="39"/>
                    </a:cubicBezTo>
                    <a:cubicBezTo>
                      <a:pt x="209" y="36"/>
                      <a:pt x="207" y="33"/>
                      <a:pt x="206" y="29"/>
                    </a:cubicBezTo>
                    <a:cubicBezTo>
                      <a:pt x="205" y="27"/>
                      <a:pt x="204" y="25"/>
                      <a:pt x="203" y="23"/>
                    </a:cubicBezTo>
                    <a:cubicBezTo>
                      <a:pt x="203" y="23"/>
                      <a:pt x="203" y="23"/>
                      <a:pt x="203" y="23"/>
                    </a:cubicBezTo>
                    <a:cubicBezTo>
                      <a:pt x="202" y="22"/>
                      <a:pt x="202" y="21"/>
                      <a:pt x="202" y="20"/>
                    </a:cubicBezTo>
                    <a:cubicBezTo>
                      <a:pt x="201" y="19"/>
                      <a:pt x="201" y="18"/>
                      <a:pt x="200" y="17"/>
                    </a:cubicBezTo>
                    <a:cubicBezTo>
                      <a:pt x="203" y="16"/>
                      <a:pt x="205" y="16"/>
                      <a:pt x="207" y="15"/>
                    </a:cubicBezTo>
                    <a:cubicBezTo>
                      <a:pt x="206" y="15"/>
                      <a:pt x="205" y="15"/>
                      <a:pt x="204" y="15"/>
                    </a:cubicBezTo>
                    <a:cubicBezTo>
                      <a:pt x="176" y="16"/>
                      <a:pt x="176" y="16"/>
                      <a:pt x="176" y="16"/>
                    </a:cubicBezTo>
                    <a:cubicBezTo>
                      <a:pt x="176" y="16"/>
                      <a:pt x="175" y="16"/>
                      <a:pt x="175" y="17"/>
                    </a:cubicBezTo>
                    <a:cubicBezTo>
                      <a:pt x="175" y="17"/>
                      <a:pt x="175" y="16"/>
                      <a:pt x="175" y="16"/>
                    </a:cubicBezTo>
                    <a:cubicBezTo>
                      <a:pt x="174" y="16"/>
                      <a:pt x="174" y="16"/>
                      <a:pt x="174" y="16"/>
                    </a:cubicBezTo>
                    <a:cubicBezTo>
                      <a:pt x="174" y="17"/>
                      <a:pt x="174" y="17"/>
                      <a:pt x="174" y="17"/>
                    </a:cubicBezTo>
                    <a:cubicBezTo>
                      <a:pt x="167" y="18"/>
                      <a:pt x="159" y="20"/>
                      <a:pt x="152" y="21"/>
                    </a:cubicBezTo>
                    <a:cubicBezTo>
                      <a:pt x="151" y="20"/>
                      <a:pt x="151" y="18"/>
                      <a:pt x="151" y="17"/>
                    </a:cubicBezTo>
                    <a:cubicBezTo>
                      <a:pt x="149" y="17"/>
                      <a:pt x="149" y="17"/>
                      <a:pt x="149" y="17"/>
                    </a:cubicBezTo>
                    <a:cubicBezTo>
                      <a:pt x="149" y="19"/>
                      <a:pt x="150" y="20"/>
                      <a:pt x="150" y="21"/>
                    </a:cubicBezTo>
                    <a:cubicBezTo>
                      <a:pt x="144" y="23"/>
                      <a:pt x="138" y="24"/>
                      <a:pt x="132" y="25"/>
                    </a:cubicBezTo>
                    <a:cubicBezTo>
                      <a:pt x="132" y="23"/>
                      <a:pt x="131" y="21"/>
                      <a:pt x="131" y="20"/>
                    </a:cubicBezTo>
                    <a:cubicBezTo>
                      <a:pt x="131" y="19"/>
                      <a:pt x="130" y="18"/>
                      <a:pt x="130" y="18"/>
                    </a:cubicBezTo>
                    <a:cubicBezTo>
                      <a:pt x="129" y="18"/>
                      <a:pt x="129" y="18"/>
                      <a:pt x="129" y="18"/>
                    </a:cubicBezTo>
                    <a:cubicBezTo>
                      <a:pt x="129" y="19"/>
                      <a:pt x="129" y="19"/>
                      <a:pt x="129" y="20"/>
                    </a:cubicBezTo>
                    <a:cubicBezTo>
                      <a:pt x="130" y="22"/>
                      <a:pt x="130" y="23"/>
                      <a:pt x="130" y="25"/>
                    </a:cubicBezTo>
                    <a:cubicBezTo>
                      <a:pt x="121" y="27"/>
                      <a:pt x="112" y="29"/>
                      <a:pt x="103" y="30"/>
                    </a:cubicBezTo>
                    <a:cubicBezTo>
                      <a:pt x="101" y="30"/>
                      <a:pt x="100" y="31"/>
                      <a:pt x="99" y="31"/>
                    </a:cubicBezTo>
                    <a:cubicBezTo>
                      <a:pt x="97" y="27"/>
                      <a:pt x="96" y="23"/>
                      <a:pt x="95" y="19"/>
                    </a:cubicBezTo>
                    <a:cubicBezTo>
                      <a:pt x="94" y="19"/>
                      <a:pt x="94" y="19"/>
                      <a:pt x="94" y="19"/>
                    </a:cubicBezTo>
                    <a:cubicBezTo>
                      <a:pt x="95" y="23"/>
                      <a:pt x="96" y="27"/>
                      <a:pt x="97" y="31"/>
                    </a:cubicBezTo>
                    <a:cubicBezTo>
                      <a:pt x="90" y="32"/>
                      <a:pt x="82" y="34"/>
                      <a:pt x="74" y="35"/>
                    </a:cubicBezTo>
                    <a:cubicBezTo>
                      <a:pt x="72" y="30"/>
                      <a:pt x="70" y="25"/>
                      <a:pt x="68" y="21"/>
                    </a:cubicBezTo>
                    <a:cubicBezTo>
                      <a:pt x="68" y="21"/>
                      <a:pt x="68" y="20"/>
                      <a:pt x="67" y="20"/>
                    </a:cubicBezTo>
                    <a:cubicBezTo>
                      <a:pt x="67" y="20"/>
                      <a:pt x="67" y="20"/>
                      <a:pt x="67" y="20"/>
                    </a:cubicBezTo>
                    <a:cubicBezTo>
                      <a:pt x="67" y="20"/>
                      <a:pt x="67" y="21"/>
                      <a:pt x="67" y="21"/>
                    </a:cubicBezTo>
                    <a:cubicBezTo>
                      <a:pt x="68" y="25"/>
                      <a:pt x="70" y="30"/>
                      <a:pt x="72" y="35"/>
                    </a:cubicBezTo>
                    <a:cubicBezTo>
                      <a:pt x="66" y="37"/>
                      <a:pt x="59" y="38"/>
                      <a:pt x="53" y="39"/>
                    </a:cubicBezTo>
                    <a:cubicBezTo>
                      <a:pt x="52" y="34"/>
                      <a:pt x="50" y="30"/>
                      <a:pt x="49" y="25"/>
                    </a:cubicBezTo>
                    <a:cubicBezTo>
                      <a:pt x="49" y="25"/>
                      <a:pt x="49" y="25"/>
                      <a:pt x="49" y="25"/>
                    </a:cubicBezTo>
                    <a:cubicBezTo>
                      <a:pt x="49" y="24"/>
                      <a:pt x="49" y="24"/>
                      <a:pt x="49" y="24"/>
                    </a:cubicBezTo>
                    <a:cubicBezTo>
                      <a:pt x="49" y="24"/>
                      <a:pt x="49" y="24"/>
                      <a:pt x="49" y="25"/>
                    </a:cubicBezTo>
                    <a:cubicBezTo>
                      <a:pt x="49" y="25"/>
                      <a:pt x="49" y="25"/>
                      <a:pt x="49" y="25"/>
                    </a:cubicBezTo>
                    <a:cubicBezTo>
                      <a:pt x="50" y="29"/>
                      <a:pt x="51" y="34"/>
                      <a:pt x="52" y="39"/>
                    </a:cubicBezTo>
                    <a:cubicBezTo>
                      <a:pt x="40" y="41"/>
                      <a:pt x="29" y="43"/>
                      <a:pt x="17" y="44"/>
                    </a:cubicBezTo>
                    <a:cubicBezTo>
                      <a:pt x="17" y="45"/>
                      <a:pt x="17" y="45"/>
                      <a:pt x="17" y="46"/>
                    </a:cubicBezTo>
                    <a:cubicBezTo>
                      <a:pt x="28" y="45"/>
                      <a:pt x="40" y="43"/>
                      <a:pt x="52" y="41"/>
                    </a:cubicBezTo>
                    <a:cubicBezTo>
                      <a:pt x="53" y="43"/>
                      <a:pt x="53" y="44"/>
                      <a:pt x="53" y="45"/>
                    </a:cubicBezTo>
                    <a:cubicBezTo>
                      <a:pt x="53" y="45"/>
                      <a:pt x="53" y="46"/>
                      <a:pt x="53" y="46"/>
                    </a:cubicBezTo>
                    <a:cubicBezTo>
                      <a:pt x="53" y="46"/>
                      <a:pt x="53" y="46"/>
                      <a:pt x="54" y="46"/>
                    </a:cubicBezTo>
                    <a:cubicBezTo>
                      <a:pt x="54" y="47"/>
                      <a:pt x="54" y="47"/>
                      <a:pt x="54" y="48"/>
                    </a:cubicBezTo>
                    <a:cubicBezTo>
                      <a:pt x="54" y="48"/>
                      <a:pt x="54" y="48"/>
                      <a:pt x="54" y="49"/>
                    </a:cubicBezTo>
                    <a:cubicBezTo>
                      <a:pt x="55" y="50"/>
                      <a:pt x="55" y="52"/>
                      <a:pt x="55" y="53"/>
                    </a:cubicBezTo>
                    <a:cubicBezTo>
                      <a:pt x="56" y="55"/>
                      <a:pt x="57" y="57"/>
                      <a:pt x="57" y="59"/>
                    </a:cubicBezTo>
                    <a:cubicBezTo>
                      <a:pt x="57" y="60"/>
                      <a:pt x="57" y="60"/>
                      <a:pt x="58" y="60"/>
                    </a:cubicBezTo>
                    <a:cubicBezTo>
                      <a:pt x="58" y="61"/>
                      <a:pt x="58" y="62"/>
                      <a:pt x="58" y="63"/>
                    </a:cubicBezTo>
                    <a:cubicBezTo>
                      <a:pt x="52" y="64"/>
                      <a:pt x="45" y="65"/>
                      <a:pt x="38" y="66"/>
                    </a:cubicBezTo>
                    <a:cubicBezTo>
                      <a:pt x="38" y="66"/>
                      <a:pt x="38" y="65"/>
                      <a:pt x="38" y="65"/>
                    </a:cubicBezTo>
                    <a:cubicBezTo>
                      <a:pt x="38" y="64"/>
                      <a:pt x="37" y="64"/>
                      <a:pt x="37" y="63"/>
                    </a:cubicBezTo>
                    <a:cubicBezTo>
                      <a:pt x="36" y="61"/>
                      <a:pt x="35" y="59"/>
                      <a:pt x="35" y="58"/>
                    </a:cubicBezTo>
                    <a:cubicBezTo>
                      <a:pt x="34" y="56"/>
                      <a:pt x="33" y="54"/>
                      <a:pt x="33" y="53"/>
                    </a:cubicBezTo>
                    <a:cubicBezTo>
                      <a:pt x="33" y="52"/>
                      <a:pt x="33" y="52"/>
                      <a:pt x="32" y="51"/>
                    </a:cubicBezTo>
                    <a:cubicBezTo>
                      <a:pt x="32" y="51"/>
                      <a:pt x="32" y="51"/>
                      <a:pt x="32" y="51"/>
                    </a:cubicBezTo>
                    <a:cubicBezTo>
                      <a:pt x="32" y="51"/>
                      <a:pt x="32" y="51"/>
                      <a:pt x="32" y="51"/>
                    </a:cubicBezTo>
                    <a:cubicBezTo>
                      <a:pt x="32" y="50"/>
                      <a:pt x="32" y="50"/>
                      <a:pt x="32" y="50"/>
                    </a:cubicBezTo>
                    <a:cubicBezTo>
                      <a:pt x="31" y="47"/>
                      <a:pt x="31" y="47"/>
                      <a:pt x="31" y="47"/>
                    </a:cubicBezTo>
                    <a:cubicBezTo>
                      <a:pt x="30" y="45"/>
                      <a:pt x="30" y="45"/>
                      <a:pt x="30" y="45"/>
                    </a:cubicBezTo>
                    <a:cubicBezTo>
                      <a:pt x="31" y="47"/>
                      <a:pt x="31" y="47"/>
                      <a:pt x="31" y="47"/>
                    </a:cubicBezTo>
                    <a:cubicBezTo>
                      <a:pt x="32" y="50"/>
                      <a:pt x="32" y="50"/>
                      <a:pt x="32" y="50"/>
                    </a:cubicBezTo>
                    <a:cubicBezTo>
                      <a:pt x="32" y="51"/>
                      <a:pt x="32" y="51"/>
                      <a:pt x="32" y="51"/>
                    </a:cubicBezTo>
                    <a:cubicBezTo>
                      <a:pt x="32" y="51"/>
                      <a:pt x="32" y="51"/>
                      <a:pt x="32" y="51"/>
                    </a:cubicBezTo>
                    <a:cubicBezTo>
                      <a:pt x="33" y="53"/>
                      <a:pt x="33" y="53"/>
                      <a:pt x="33" y="53"/>
                    </a:cubicBezTo>
                    <a:cubicBezTo>
                      <a:pt x="34" y="56"/>
                      <a:pt x="34" y="56"/>
                      <a:pt x="34" y="56"/>
                    </a:cubicBezTo>
                    <a:cubicBezTo>
                      <a:pt x="34" y="57"/>
                      <a:pt x="34" y="57"/>
                      <a:pt x="34" y="58"/>
                    </a:cubicBezTo>
                    <a:cubicBezTo>
                      <a:pt x="34" y="59"/>
                      <a:pt x="35" y="61"/>
                      <a:pt x="35" y="63"/>
                    </a:cubicBezTo>
                    <a:cubicBezTo>
                      <a:pt x="36" y="64"/>
                      <a:pt x="36" y="65"/>
                      <a:pt x="36" y="66"/>
                    </a:cubicBezTo>
                    <a:cubicBezTo>
                      <a:pt x="28" y="67"/>
                      <a:pt x="21" y="67"/>
                      <a:pt x="13" y="68"/>
                    </a:cubicBezTo>
                    <a:cubicBezTo>
                      <a:pt x="13" y="69"/>
                      <a:pt x="13" y="70"/>
                      <a:pt x="12" y="71"/>
                    </a:cubicBezTo>
                    <a:cubicBezTo>
                      <a:pt x="16" y="71"/>
                      <a:pt x="19" y="71"/>
                      <a:pt x="23" y="70"/>
                    </a:cubicBezTo>
                    <a:cubicBezTo>
                      <a:pt x="25" y="70"/>
                      <a:pt x="28" y="70"/>
                      <a:pt x="31" y="69"/>
                    </a:cubicBezTo>
                    <a:cubicBezTo>
                      <a:pt x="33" y="69"/>
                      <a:pt x="35" y="69"/>
                      <a:pt x="37" y="69"/>
                    </a:cubicBezTo>
                    <a:cubicBezTo>
                      <a:pt x="38" y="70"/>
                      <a:pt x="38" y="71"/>
                      <a:pt x="39" y="73"/>
                    </a:cubicBezTo>
                    <a:cubicBezTo>
                      <a:pt x="39" y="73"/>
                      <a:pt x="39" y="74"/>
                      <a:pt x="39" y="74"/>
                    </a:cubicBezTo>
                    <a:cubicBezTo>
                      <a:pt x="41" y="78"/>
                      <a:pt x="43" y="82"/>
                      <a:pt x="45" y="86"/>
                    </a:cubicBezTo>
                    <a:cubicBezTo>
                      <a:pt x="36" y="86"/>
                      <a:pt x="28" y="87"/>
                      <a:pt x="20" y="87"/>
                    </a:cubicBezTo>
                    <a:cubicBezTo>
                      <a:pt x="18" y="85"/>
                      <a:pt x="16" y="82"/>
                      <a:pt x="15" y="79"/>
                    </a:cubicBezTo>
                    <a:cubicBezTo>
                      <a:pt x="14" y="77"/>
                      <a:pt x="13" y="76"/>
                      <a:pt x="12" y="74"/>
                    </a:cubicBezTo>
                    <a:cubicBezTo>
                      <a:pt x="12" y="77"/>
                      <a:pt x="11" y="79"/>
                      <a:pt x="11" y="82"/>
                    </a:cubicBezTo>
                    <a:cubicBezTo>
                      <a:pt x="12" y="84"/>
                      <a:pt x="13" y="86"/>
                      <a:pt x="14" y="87"/>
                    </a:cubicBezTo>
                    <a:cubicBezTo>
                      <a:pt x="13" y="88"/>
                      <a:pt x="11" y="88"/>
                      <a:pt x="10" y="88"/>
                    </a:cubicBezTo>
                    <a:cubicBezTo>
                      <a:pt x="9" y="93"/>
                      <a:pt x="8" y="98"/>
                      <a:pt x="7" y="103"/>
                    </a:cubicBezTo>
                    <a:cubicBezTo>
                      <a:pt x="7" y="106"/>
                      <a:pt x="6" y="109"/>
                      <a:pt x="6" y="113"/>
                    </a:cubicBezTo>
                    <a:cubicBezTo>
                      <a:pt x="6" y="113"/>
                      <a:pt x="7" y="113"/>
                      <a:pt x="7" y="113"/>
                    </a:cubicBezTo>
                    <a:cubicBezTo>
                      <a:pt x="10" y="117"/>
                      <a:pt x="13" y="120"/>
                      <a:pt x="16" y="123"/>
                    </a:cubicBezTo>
                    <a:cubicBezTo>
                      <a:pt x="23" y="129"/>
                      <a:pt x="29" y="133"/>
                      <a:pt x="33" y="134"/>
                    </a:cubicBezTo>
                    <a:cubicBezTo>
                      <a:pt x="26" y="136"/>
                      <a:pt x="26" y="136"/>
                      <a:pt x="26" y="136"/>
                    </a:cubicBezTo>
                    <a:cubicBezTo>
                      <a:pt x="22" y="136"/>
                      <a:pt x="19" y="136"/>
                      <a:pt x="16" y="136"/>
                    </a:cubicBezTo>
                    <a:cubicBezTo>
                      <a:pt x="12" y="133"/>
                      <a:pt x="7" y="130"/>
                      <a:pt x="4" y="126"/>
                    </a:cubicBezTo>
                    <a:cubicBezTo>
                      <a:pt x="3" y="127"/>
                      <a:pt x="3" y="129"/>
                      <a:pt x="3" y="130"/>
                    </a:cubicBezTo>
                    <a:cubicBezTo>
                      <a:pt x="6" y="133"/>
                      <a:pt x="9" y="135"/>
                      <a:pt x="12" y="137"/>
                    </a:cubicBezTo>
                    <a:cubicBezTo>
                      <a:pt x="9" y="137"/>
                      <a:pt x="5" y="137"/>
                      <a:pt x="2" y="137"/>
                    </a:cubicBezTo>
                    <a:cubicBezTo>
                      <a:pt x="1" y="141"/>
                      <a:pt x="1" y="145"/>
                      <a:pt x="0" y="149"/>
                    </a:cubicBezTo>
                    <a:cubicBezTo>
                      <a:pt x="13" y="148"/>
                      <a:pt x="26" y="148"/>
                      <a:pt x="39" y="147"/>
                    </a:cubicBezTo>
                    <a:cubicBezTo>
                      <a:pt x="62" y="146"/>
                      <a:pt x="86" y="145"/>
                      <a:pt x="110" y="143"/>
                    </a:cubicBezTo>
                    <a:cubicBezTo>
                      <a:pt x="110" y="142"/>
                      <a:pt x="110" y="141"/>
                      <a:pt x="111" y="141"/>
                    </a:cubicBezTo>
                    <a:cubicBezTo>
                      <a:pt x="111" y="141"/>
                      <a:pt x="111" y="142"/>
                      <a:pt x="110" y="143"/>
                    </a:cubicBezTo>
                    <a:cubicBezTo>
                      <a:pt x="128" y="142"/>
                      <a:pt x="146" y="141"/>
                      <a:pt x="164" y="140"/>
                    </a:cubicBezTo>
                    <a:cubicBezTo>
                      <a:pt x="199" y="137"/>
                      <a:pt x="234" y="135"/>
                      <a:pt x="269" y="133"/>
                    </a:cubicBezTo>
                    <a:cubicBezTo>
                      <a:pt x="259" y="129"/>
                      <a:pt x="251" y="125"/>
                      <a:pt x="245" y="122"/>
                    </a:cubicBezTo>
                    <a:cubicBezTo>
                      <a:pt x="241" y="122"/>
                      <a:pt x="237" y="122"/>
                      <a:pt x="233" y="123"/>
                    </a:cubicBezTo>
                    <a:cubicBezTo>
                      <a:pt x="230" y="119"/>
                      <a:pt x="227" y="116"/>
                      <a:pt x="223" y="112"/>
                    </a:cubicBezTo>
                    <a:cubicBezTo>
                      <a:pt x="225" y="111"/>
                      <a:pt x="227" y="111"/>
                      <a:pt x="229" y="111"/>
                    </a:cubicBezTo>
                    <a:cubicBezTo>
                      <a:pt x="229" y="111"/>
                      <a:pt x="229" y="110"/>
                      <a:pt x="229" y="110"/>
                    </a:cubicBezTo>
                    <a:cubicBezTo>
                      <a:pt x="227" y="111"/>
                      <a:pt x="225" y="111"/>
                      <a:pt x="223" y="111"/>
                    </a:cubicBezTo>
                    <a:cubicBezTo>
                      <a:pt x="220" y="107"/>
                      <a:pt x="217" y="103"/>
                      <a:pt x="214" y="98"/>
                    </a:cubicBezTo>
                    <a:cubicBezTo>
                      <a:pt x="221" y="97"/>
                      <a:pt x="228" y="96"/>
                      <a:pt x="235" y="96"/>
                    </a:cubicBezTo>
                    <a:cubicBezTo>
                      <a:pt x="236" y="96"/>
                      <a:pt x="236" y="96"/>
                      <a:pt x="236" y="95"/>
                    </a:cubicBezTo>
                    <a:cubicBezTo>
                      <a:pt x="236" y="95"/>
                      <a:pt x="236" y="96"/>
                      <a:pt x="236" y="96"/>
                    </a:cubicBezTo>
                    <a:cubicBezTo>
                      <a:pt x="240" y="100"/>
                      <a:pt x="243" y="104"/>
                      <a:pt x="247" y="107"/>
                    </a:cubicBezTo>
                    <a:cubicBezTo>
                      <a:pt x="246" y="108"/>
                      <a:pt x="245" y="108"/>
                      <a:pt x="244" y="108"/>
                    </a:cubicBezTo>
                    <a:cubicBezTo>
                      <a:pt x="244" y="108"/>
                      <a:pt x="244" y="108"/>
                      <a:pt x="245" y="108"/>
                    </a:cubicBezTo>
                    <a:cubicBezTo>
                      <a:pt x="245" y="108"/>
                      <a:pt x="246" y="108"/>
                      <a:pt x="247" y="108"/>
                    </a:cubicBezTo>
                    <a:cubicBezTo>
                      <a:pt x="247" y="108"/>
                      <a:pt x="247" y="108"/>
                      <a:pt x="247" y="108"/>
                    </a:cubicBezTo>
                    <a:cubicBezTo>
                      <a:pt x="249" y="109"/>
                      <a:pt x="252" y="109"/>
                      <a:pt x="254" y="109"/>
                    </a:cubicBezTo>
                    <a:cubicBezTo>
                      <a:pt x="253" y="108"/>
                      <a:pt x="252" y="108"/>
                      <a:pt x="252" y="107"/>
                    </a:cubicBezTo>
                    <a:cubicBezTo>
                      <a:pt x="256" y="106"/>
                      <a:pt x="259" y="106"/>
                      <a:pt x="263" y="105"/>
                    </a:cubicBezTo>
                    <a:cubicBezTo>
                      <a:pt x="265" y="107"/>
                      <a:pt x="266" y="109"/>
                      <a:pt x="268" y="111"/>
                    </a:cubicBezTo>
                    <a:cubicBezTo>
                      <a:pt x="269" y="112"/>
                      <a:pt x="271" y="112"/>
                      <a:pt x="272" y="112"/>
                    </a:cubicBezTo>
                    <a:cubicBezTo>
                      <a:pt x="271" y="110"/>
                      <a:pt x="269" y="107"/>
                      <a:pt x="268" y="104"/>
                    </a:cubicBezTo>
                    <a:cubicBezTo>
                      <a:pt x="270" y="104"/>
                      <a:pt x="271" y="104"/>
                      <a:pt x="273" y="103"/>
                    </a:cubicBezTo>
                    <a:cubicBezTo>
                      <a:pt x="277" y="108"/>
                      <a:pt x="280" y="111"/>
                      <a:pt x="284" y="114"/>
                    </a:cubicBezTo>
                    <a:cubicBezTo>
                      <a:pt x="285" y="114"/>
                      <a:pt x="287" y="115"/>
                      <a:pt x="288" y="115"/>
                    </a:cubicBezTo>
                    <a:cubicBezTo>
                      <a:pt x="285" y="111"/>
                      <a:pt x="281" y="107"/>
                      <a:pt x="278" y="103"/>
                    </a:cubicBezTo>
                    <a:cubicBezTo>
                      <a:pt x="281" y="102"/>
                      <a:pt x="285" y="102"/>
                      <a:pt x="289" y="101"/>
                    </a:cubicBezTo>
                    <a:cubicBezTo>
                      <a:pt x="294" y="108"/>
                      <a:pt x="299" y="113"/>
                      <a:pt x="302" y="114"/>
                    </a:cubicBezTo>
                    <a:cubicBezTo>
                      <a:pt x="299" y="110"/>
                      <a:pt x="296" y="105"/>
                      <a:pt x="293" y="100"/>
                    </a:cubicBezTo>
                    <a:cubicBezTo>
                      <a:pt x="297" y="100"/>
                      <a:pt x="302" y="99"/>
                      <a:pt x="306" y="98"/>
                    </a:cubicBezTo>
                    <a:cubicBezTo>
                      <a:pt x="313" y="106"/>
                      <a:pt x="319" y="112"/>
                      <a:pt x="325" y="117"/>
                    </a:cubicBezTo>
                    <a:cubicBezTo>
                      <a:pt x="319" y="117"/>
                      <a:pt x="313" y="118"/>
                      <a:pt x="308" y="118"/>
                    </a:cubicBezTo>
                    <a:cubicBezTo>
                      <a:pt x="324" y="120"/>
                      <a:pt x="343" y="123"/>
                      <a:pt x="365" y="125"/>
                    </a:cubicBezTo>
                    <a:cubicBezTo>
                      <a:pt x="365" y="123"/>
                      <a:pt x="365" y="122"/>
                      <a:pt x="365" y="122"/>
                    </a:cubicBezTo>
                    <a:cubicBezTo>
                      <a:pt x="365" y="122"/>
                      <a:pt x="365" y="123"/>
                      <a:pt x="365" y="125"/>
                    </a:cubicBezTo>
                    <a:cubicBezTo>
                      <a:pt x="378" y="127"/>
                      <a:pt x="391" y="128"/>
                      <a:pt x="406" y="129"/>
                    </a:cubicBezTo>
                    <a:cubicBezTo>
                      <a:pt x="422" y="129"/>
                      <a:pt x="439" y="129"/>
                      <a:pt x="458" y="130"/>
                    </a:cubicBezTo>
                    <a:cubicBezTo>
                      <a:pt x="446" y="128"/>
                      <a:pt x="433" y="126"/>
                      <a:pt x="420" y="125"/>
                    </a:cubicBezTo>
                    <a:cubicBezTo>
                      <a:pt x="440" y="124"/>
                      <a:pt x="461" y="123"/>
                      <a:pt x="482" y="122"/>
                    </a:cubicBezTo>
                    <a:cubicBezTo>
                      <a:pt x="487" y="121"/>
                      <a:pt x="492" y="121"/>
                      <a:pt x="497" y="120"/>
                    </a:cubicBezTo>
                    <a:cubicBezTo>
                      <a:pt x="498" y="121"/>
                      <a:pt x="499" y="121"/>
                      <a:pt x="500" y="121"/>
                    </a:cubicBezTo>
                    <a:cubicBezTo>
                      <a:pt x="499" y="120"/>
                      <a:pt x="499" y="120"/>
                      <a:pt x="499" y="120"/>
                    </a:cubicBezTo>
                    <a:cubicBezTo>
                      <a:pt x="509" y="119"/>
                      <a:pt x="519" y="118"/>
                      <a:pt x="529" y="117"/>
                    </a:cubicBezTo>
                    <a:cubicBezTo>
                      <a:pt x="533" y="117"/>
                      <a:pt x="536" y="117"/>
                      <a:pt x="539" y="117"/>
                    </a:cubicBezTo>
                    <a:cubicBezTo>
                      <a:pt x="539" y="116"/>
                      <a:pt x="539" y="116"/>
                      <a:pt x="539" y="116"/>
                    </a:cubicBezTo>
                    <a:cubicBezTo>
                      <a:pt x="539" y="116"/>
                      <a:pt x="539" y="116"/>
                      <a:pt x="539" y="117"/>
                    </a:cubicBezTo>
                    <a:cubicBezTo>
                      <a:pt x="583" y="112"/>
                      <a:pt x="626" y="106"/>
                      <a:pt x="668" y="98"/>
                    </a:cubicBezTo>
                    <a:cubicBezTo>
                      <a:pt x="671" y="93"/>
                      <a:pt x="674" y="88"/>
                      <a:pt x="676" y="84"/>
                    </a:cubicBezTo>
                    <a:cubicBezTo>
                      <a:pt x="675" y="84"/>
                      <a:pt x="675" y="84"/>
                      <a:pt x="674" y="84"/>
                    </a:cubicBezTo>
                    <a:cubicBezTo>
                      <a:pt x="672" y="85"/>
                      <a:pt x="670" y="85"/>
                      <a:pt x="668" y="86"/>
                    </a:cubicBezTo>
                    <a:cubicBezTo>
                      <a:pt x="667" y="85"/>
                      <a:pt x="667" y="85"/>
                      <a:pt x="667" y="85"/>
                    </a:cubicBezTo>
                    <a:cubicBezTo>
                      <a:pt x="666" y="83"/>
                      <a:pt x="664" y="82"/>
                      <a:pt x="663" y="80"/>
                    </a:cubicBezTo>
                    <a:cubicBezTo>
                      <a:pt x="662" y="78"/>
                      <a:pt x="661" y="77"/>
                      <a:pt x="660" y="76"/>
                    </a:cubicBezTo>
                    <a:cubicBezTo>
                      <a:pt x="667" y="75"/>
                      <a:pt x="675" y="75"/>
                      <a:pt x="682" y="74"/>
                    </a:cubicBezTo>
                    <a:cubicBezTo>
                      <a:pt x="682" y="72"/>
                      <a:pt x="683" y="71"/>
                      <a:pt x="684" y="70"/>
                    </a:cubicBezTo>
                    <a:cubicBezTo>
                      <a:pt x="675" y="70"/>
                      <a:pt x="666" y="71"/>
                      <a:pt x="657" y="71"/>
                    </a:cubicBezTo>
                    <a:cubicBezTo>
                      <a:pt x="656" y="70"/>
                      <a:pt x="655" y="68"/>
                      <a:pt x="654" y="66"/>
                    </a:cubicBezTo>
                    <a:cubicBezTo>
                      <a:pt x="652" y="62"/>
                      <a:pt x="650" y="58"/>
                      <a:pt x="648" y="53"/>
                    </a:cubicBezTo>
                    <a:cubicBezTo>
                      <a:pt x="662" y="52"/>
                      <a:pt x="676" y="50"/>
                      <a:pt x="689" y="49"/>
                    </a:cubicBezTo>
                    <a:cubicBezTo>
                      <a:pt x="690" y="51"/>
                      <a:pt x="691" y="53"/>
                      <a:pt x="692" y="55"/>
                    </a:cubicBezTo>
                    <a:cubicBezTo>
                      <a:pt x="693" y="53"/>
                      <a:pt x="694" y="51"/>
                      <a:pt x="695" y="50"/>
                    </a:cubicBezTo>
                    <a:cubicBezTo>
                      <a:pt x="695" y="50"/>
                      <a:pt x="694" y="49"/>
                      <a:pt x="694" y="48"/>
                    </a:cubicBezTo>
                    <a:cubicBezTo>
                      <a:pt x="708" y="47"/>
                      <a:pt x="721" y="45"/>
                      <a:pt x="733" y="44"/>
                    </a:cubicBezTo>
                    <a:cubicBezTo>
                      <a:pt x="734" y="48"/>
                      <a:pt x="735" y="51"/>
                      <a:pt x="736" y="54"/>
                    </a:cubicBezTo>
                    <a:cubicBezTo>
                      <a:pt x="737" y="57"/>
                      <a:pt x="738" y="59"/>
                      <a:pt x="739" y="62"/>
                    </a:cubicBezTo>
                    <a:cubicBezTo>
                      <a:pt x="739" y="62"/>
                      <a:pt x="739" y="62"/>
                      <a:pt x="739" y="63"/>
                    </a:cubicBezTo>
                    <a:cubicBezTo>
                      <a:pt x="740" y="65"/>
                      <a:pt x="741" y="68"/>
                      <a:pt x="741" y="70"/>
                    </a:cubicBezTo>
                    <a:cubicBezTo>
                      <a:pt x="726" y="73"/>
                      <a:pt x="711" y="77"/>
                      <a:pt x="696" y="80"/>
                    </a:cubicBezTo>
                    <a:cubicBezTo>
                      <a:pt x="696" y="80"/>
                      <a:pt x="696" y="80"/>
                      <a:pt x="696" y="81"/>
                    </a:cubicBezTo>
                    <a:cubicBezTo>
                      <a:pt x="708" y="83"/>
                      <a:pt x="708" y="83"/>
                      <a:pt x="708" y="83"/>
                    </a:cubicBezTo>
                    <a:cubicBezTo>
                      <a:pt x="728" y="85"/>
                      <a:pt x="728" y="85"/>
                      <a:pt x="728" y="85"/>
                    </a:cubicBezTo>
                    <a:cubicBezTo>
                      <a:pt x="729" y="85"/>
                      <a:pt x="731" y="84"/>
                      <a:pt x="733" y="84"/>
                    </a:cubicBezTo>
                    <a:cubicBezTo>
                      <a:pt x="731" y="85"/>
                      <a:pt x="730" y="85"/>
                      <a:pt x="728" y="85"/>
                    </a:cubicBezTo>
                    <a:cubicBezTo>
                      <a:pt x="792" y="94"/>
                      <a:pt x="792" y="94"/>
                      <a:pt x="792" y="94"/>
                    </a:cubicBezTo>
                    <a:cubicBezTo>
                      <a:pt x="797" y="94"/>
                      <a:pt x="801" y="94"/>
                      <a:pt x="806" y="93"/>
                    </a:cubicBezTo>
                    <a:cubicBezTo>
                      <a:pt x="804" y="94"/>
                      <a:pt x="802" y="95"/>
                      <a:pt x="800" y="95"/>
                    </a:cubicBezTo>
                    <a:cubicBezTo>
                      <a:pt x="829" y="99"/>
                      <a:pt x="829" y="99"/>
                      <a:pt x="829" y="99"/>
                    </a:cubicBezTo>
                    <a:cubicBezTo>
                      <a:pt x="832" y="98"/>
                      <a:pt x="835" y="96"/>
                      <a:pt x="838" y="95"/>
                    </a:cubicBezTo>
                    <a:cubicBezTo>
                      <a:pt x="840" y="95"/>
                      <a:pt x="843" y="95"/>
                      <a:pt x="845" y="95"/>
                    </a:cubicBezTo>
                    <a:cubicBezTo>
                      <a:pt x="841" y="97"/>
                      <a:pt x="838" y="99"/>
                      <a:pt x="834" y="100"/>
                    </a:cubicBezTo>
                    <a:cubicBezTo>
                      <a:pt x="878" y="106"/>
                      <a:pt x="878" y="106"/>
                      <a:pt x="878" y="106"/>
                    </a:cubicBezTo>
                    <a:cubicBezTo>
                      <a:pt x="879" y="105"/>
                      <a:pt x="881" y="104"/>
                      <a:pt x="882" y="103"/>
                    </a:cubicBezTo>
                    <a:cubicBezTo>
                      <a:pt x="884" y="104"/>
                      <a:pt x="887" y="105"/>
                      <a:pt x="889" y="105"/>
                    </a:cubicBezTo>
                    <a:cubicBezTo>
                      <a:pt x="887" y="106"/>
                      <a:pt x="886" y="106"/>
                      <a:pt x="885" y="107"/>
                    </a:cubicBezTo>
                    <a:cubicBezTo>
                      <a:pt x="928" y="113"/>
                      <a:pt x="928" y="113"/>
                      <a:pt x="928" y="113"/>
                    </a:cubicBezTo>
                    <a:cubicBezTo>
                      <a:pt x="987" y="121"/>
                      <a:pt x="1046" y="128"/>
                      <a:pt x="1104" y="135"/>
                    </a:cubicBezTo>
                    <a:cubicBezTo>
                      <a:pt x="1103" y="135"/>
                      <a:pt x="1103" y="135"/>
                      <a:pt x="1103" y="134"/>
                    </a:cubicBezTo>
                    <a:cubicBezTo>
                      <a:pt x="1098" y="132"/>
                      <a:pt x="1094" y="130"/>
                      <a:pt x="1090" y="128"/>
                    </a:cubicBezTo>
                    <a:cubicBezTo>
                      <a:pt x="1077" y="122"/>
                      <a:pt x="1064" y="116"/>
                      <a:pt x="1050" y="111"/>
                    </a:cubicBezTo>
                    <a:cubicBezTo>
                      <a:pt x="1071" y="111"/>
                      <a:pt x="1095" y="109"/>
                      <a:pt x="1117" y="108"/>
                    </a:cubicBezTo>
                    <a:cubicBezTo>
                      <a:pt x="1152" y="117"/>
                      <a:pt x="1197" y="125"/>
                      <a:pt x="1240" y="129"/>
                    </a:cubicBezTo>
                    <a:cubicBezTo>
                      <a:pt x="1245" y="131"/>
                      <a:pt x="1250" y="133"/>
                      <a:pt x="1255" y="135"/>
                    </a:cubicBezTo>
                    <a:cubicBezTo>
                      <a:pt x="1262" y="138"/>
                      <a:pt x="1270" y="141"/>
                      <a:pt x="1277" y="144"/>
                    </a:cubicBezTo>
                    <a:cubicBezTo>
                      <a:pt x="1280" y="145"/>
                      <a:pt x="1283" y="146"/>
                      <a:pt x="1286" y="147"/>
                    </a:cubicBezTo>
                    <a:cubicBezTo>
                      <a:pt x="1286" y="148"/>
                      <a:pt x="1286" y="148"/>
                      <a:pt x="1286" y="148"/>
                    </a:cubicBezTo>
                    <a:cubicBezTo>
                      <a:pt x="1294" y="155"/>
                      <a:pt x="1294" y="155"/>
                      <a:pt x="1294" y="155"/>
                    </a:cubicBezTo>
                    <a:cubicBezTo>
                      <a:pt x="1294" y="155"/>
                      <a:pt x="1294" y="155"/>
                      <a:pt x="1294" y="155"/>
                    </a:cubicBezTo>
                    <a:cubicBezTo>
                      <a:pt x="1292" y="153"/>
                      <a:pt x="1289" y="150"/>
                      <a:pt x="1286" y="148"/>
                    </a:cubicBezTo>
                    <a:cubicBezTo>
                      <a:pt x="1291" y="149"/>
                      <a:pt x="1296" y="151"/>
                      <a:pt x="1301" y="153"/>
                    </a:cubicBezTo>
                    <a:cubicBezTo>
                      <a:pt x="1299" y="154"/>
                      <a:pt x="1298" y="155"/>
                      <a:pt x="1296" y="156"/>
                    </a:cubicBezTo>
                    <a:cubicBezTo>
                      <a:pt x="1301" y="156"/>
                      <a:pt x="1305" y="156"/>
                      <a:pt x="1310" y="157"/>
                    </a:cubicBezTo>
                    <a:cubicBezTo>
                      <a:pt x="1310" y="157"/>
                      <a:pt x="1310" y="157"/>
                      <a:pt x="1311" y="156"/>
                    </a:cubicBezTo>
                    <a:cubicBezTo>
                      <a:pt x="1311" y="157"/>
                      <a:pt x="1312" y="157"/>
                      <a:pt x="1313" y="157"/>
                    </a:cubicBezTo>
                    <a:cubicBezTo>
                      <a:pt x="1334" y="159"/>
                      <a:pt x="1356" y="161"/>
                      <a:pt x="1377" y="163"/>
                    </a:cubicBezTo>
                    <a:cubicBezTo>
                      <a:pt x="1377" y="163"/>
                      <a:pt x="1376" y="163"/>
                      <a:pt x="1376" y="163"/>
                    </a:cubicBezTo>
                    <a:cubicBezTo>
                      <a:pt x="1366" y="160"/>
                      <a:pt x="1355" y="157"/>
                      <a:pt x="1345" y="153"/>
                    </a:cubicBezTo>
                    <a:cubicBezTo>
                      <a:pt x="1340" y="151"/>
                      <a:pt x="1334" y="149"/>
                      <a:pt x="1329" y="147"/>
                    </a:cubicBezTo>
                    <a:cubicBezTo>
                      <a:pt x="1328" y="147"/>
                      <a:pt x="1328" y="147"/>
                      <a:pt x="1328" y="147"/>
                    </a:cubicBezTo>
                    <a:cubicBezTo>
                      <a:pt x="1329" y="146"/>
                      <a:pt x="1331" y="145"/>
                      <a:pt x="1333" y="144"/>
                    </a:cubicBezTo>
                    <a:cubicBezTo>
                      <a:pt x="1333" y="143"/>
                      <a:pt x="1334" y="143"/>
                      <a:pt x="1335" y="143"/>
                    </a:cubicBezTo>
                    <a:cubicBezTo>
                      <a:pt x="1338" y="140"/>
                      <a:pt x="1342" y="138"/>
                      <a:pt x="1346" y="136"/>
                    </a:cubicBezTo>
                    <a:cubicBezTo>
                      <a:pt x="1352" y="132"/>
                      <a:pt x="1359" y="128"/>
                      <a:pt x="1365" y="124"/>
                    </a:cubicBezTo>
                    <a:cubicBezTo>
                      <a:pt x="1373" y="127"/>
                      <a:pt x="1380" y="129"/>
                      <a:pt x="1388" y="132"/>
                    </a:cubicBezTo>
                    <a:cubicBezTo>
                      <a:pt x="1401" y="136"/>
                      <a:pt x="1415" y="140"/>
                      <a:pt x="1428" y="144"/>
                    </a:cubicBezTo>
                    <a:cubicBezTo>
                      <a:pt x="1436" y="146"/>
                      <a:pt x="1444" y="148"/>
                      <a:pt x="1452" y="150"/>
                    </a:cubicBezTo>
                    <a:cubicBezTo>
                      <a:pt x="1464" y="153"/>
                      <a:pt x="1475" y="155"/>
                      <a:pt x="1486" y="157"/>
                    </a:cubicBezTo>
                    <a:cubicBezTo>
                      <a:pt x="1490" y="158"/>
                      <a:pt x="1495" y="158"/>
                      <a:pt x="1499" y="158"/>
                    </a:cubicBezTo>
                    <a:cubicBezTo>
                      <a:pt x="1502" y="159"/>
                      <a:pt x="1505" y="159"/>
                      <a:pt x="1508" y="159"/>
                    </a:cubicBezTo>
                    <a:cubicBezTo>
                      <a:pt x="1505" y="159"/>
                      <a:pt x="1502" y="159"/>
                      <a:pt x="1499" y="158"/>
                    </a:cubicBezTo>
                    <a:cubicBezTo>
                      <a:pt x="1491" y="157"/>
                      <a:pt x="1483" y="155"/>
                      <a:pt x="1475" y="153"/>
                    </a:cubicBezTo>
                    <a:cubicBezTo>
                      <a:pt x="1473" y="152"/>
                      <a:pt x="1471" y="152"/>
                      <a:pt x="1470" y="151"/>
                    </a:cubicBezTo>
                    <a:cubicBezTo>
                      <a:pt x="1464" y="150"/>
                      <a:pt x="1457" y="148"/>
                      <a:pt x="1450" y="145"/>
                    </a:cubicBezTo>
                    <a:cubicBezTo>
                      <a:pt x="1436" y="139"/>
                      <a:pt x="1419" y="132"/>
                      <a:pt x="1401" y="123"/>
                    </a:cubicBezTo>
                    <a:cubicBezTo>
                      <a:pt x="1395" y="121"/>
                      <a:pt x="1389" y="118"/>
                      <a:pt x="1383" y="115"/>
                    </a:cubicBezTo>
                    <a:cubicBezTo>
                      <a:pt x="1393" y="110"/>
                      <a:pt x="1403" y="106"/>
                      <a:pt x="1413" y="102"/>
                    </a:cubicBezTo>
                    <a:cubicBezTo>
                      <a:pt x="1425" y="97"/>
                      <a:pt x="1437" y="93"/>
                      <a:pt x="1449" y="90"/>
                    </a:cubicBezTo>
                    <a:cubicBezTo>
                      <a:pt x="1547" y="121"/>
                      <a:pt x="1648" y="155"/>
                      <a:pt x="1724" y="161"/>
                    </a:cubicBezTo>
                    <a:cubicBezTo>
                      <a:pt x="1763" y="163"/>
                      <a:pt x="1763" y="163"/>
                      <a:pt x="1763" y="163"/>
                    </a:cubicBezTo>
                    <a:cubicBezTo>
                      <a:pt x="1740" y="161"/>
                      <a:pt x="1717" y="159"/>
                      <a:pt x="1694" y="155"/>
                    </a:cubicBezTo>
                    <a:cubicBezTo>
                      <a:pt x="1659" y="151"/>
                      <a:pt x="1597" y="126"/>
                      <a:pt x="1526" y="98"/>
                    </a:cubicBezTo>
                    <a:cubicBezTo>
                      <a:pt x="1513" y="93"/>
                      <a:pt x="1500" y="88"/>
                      <a:pt x="1486" y="83"/>
                    </a:cubicBezTo>
                    <a:cubicBezTo>
                      <a:pt x="1496" y="82"/>
                      <a:pt x="1506" y="81"/>
                      <a:pt x="1516" y="81"/>
                    </a:cubicBezTo>
                    <a:cubicBezTo>
                      <a:pt x="1519" y="81"/>
                      <a:pt x="1523" y="81"/>
                      <a:pt x="1526" y="81"/>
                    </a:cubicBezTo>
                    <a:cubicBezTo>
                      <a:pt x="1544" y="82"/>
                      <a:pt x="1563" y="84"/>
                      <a:pt x="1581" y="86"/>
                    </a:cubicBezTo>
                    <a:cubicBezTo>
                      <a:pt x="1559" y="82"/>
                      <a:pt x="1536" y="80"/>
                      <a:pt x="1514" y="80"/>
                    </a:cubicBezTo>
                    <a:cubicBezTo>
                      <a:pt x="1504" y="80"/>
                      <a:pt x="1494" y="81"/>
                      <a:pt x="1484" y="82"/>
                    </a:cubicBezTo>
                    <a:cubicBezTo>
                      <a:pt x="1462" y="73"/>
                      <a:pt x="1440" y="65"/>
                      <a:pt x="1418" y="58"/>
                    </a:cubicBezTo>
                    <a:cubicBezTo>
                      <a:pt x="1376" y="43"/>
                      <a:pt x="1335" y="37"/>
                      <a:pt x="1297" y="37"/>
                    </a:cubicBezTo>
                    <a:cubicBezTo>
                      <a:pt x="1289" y="37"/>
                      <a:pt x="1282" y="37"/>
                      <a:pt x="1274" y="38"/>
                    </a:cubicBezTo>
                    <a:cubicBezTo>
                      <a:pt x="1251" y="31"/>
                      <a:pt x="1221" y="24"/>
                      <a:pt x="1188" y="20"/>
                    </a:cubicBezTo>
                    <a:cubicBezTo>
                      <a:pt x="1173" y="15"/>
                      <a:pt x="1157" y="11"/>
                      <a:pt x="1140" y="7"/>
                    </a:cubicBezTo>
                    <a:cubicBezTo>
                      <a:pt x="1122" y="3"/>
                      <a:pt x="1105" y="1"/>
                      <a:pt x="1088" y="1"/>
                    </a:cubicBezTo>
                    <a:cubicBezTo>
                      <a:pt x="1084" y="1"/>
                      <a:pt x="1081" y="1"/>
                      <a:pt x="1077" y="1"/>
                    </a:cubicBezTo>
                    <a:cubicBezTo>
                      <a:pt x="1078" y="1"/>
                      <a:pt x="1079" y="0"/>
                      <a:pt x="1080" y="0"/>
                    </a:cubicBezTo>
                    <a:cubicBezTo>
                      <a:pt x="1080" y="0"/>
                      <a:pt x="1080" y="0"/>
                      <a:pt x="1081" y="0"/>
                    </a:cubicBezTo>
                  </a:path>
                </a:pathLst>
              </a:custGeom>
              <a:solidFill>
                <a:srgbClr val="0E0602"/>
              </a:solidFill>
              <a:ln>
                <a:noFill/>
              </a:ln>
            </p:spPr>
            <p:txBody>
              <a:bodyPr vert="horz" wrap="square" lIns="91440" tIns="45720" rIns="91440" bIns="45720" numCol="1" anchor="t" anchorCtr="0" compatLnSpc="1"/>
              <a:lstStyle/>
              <a:p>
                <a:endParaRPr lang="zh-CN" altLang="en-US"/>
              </a:p>
            </p:txBody>
          </p:sp>
          <p:sp>
            <p:nvSpPr>
              <p:cNvPr id="1639" name="Freeform 1727"/>
              <p:cNvSpPr/>
              <p:nvPr/>
            </p:nvSpPr>
            <p:spPr bwMode="auto">
              <a:xfrm>
                <a:off x="4964" y="3499"/>
                <a:ext cx="6" cy="19"/>
              </a:xfrm>
              <a:custGeom>
                <a:avLst/>
                <a:gdLst>
                  <a:gd name="T0" fmla="*/ 5 w 7"/>
                  <a:gd name="T1" fmla="*/ 0 h 23"/>
                  <a:gd name="T2" fmla="*/ 2 w 7"/>
                  <a:gd name="T3" fmla="*/ 12 h 23"/>
                  <a:gd name="T4" fmla="*/ 0 w 7"/>
                  <a:gd name="T5" fmla="*/ 22 h 23"/>
                  <a:gd name="T6" fmla="*/ 1 w 7"/>
                  <a:gd name="T7" fmla="*/ 23 h 23"/>
                  <a:gd name="T8" fmla="*/ 7 w 7"/>
                  <a:gd name="T9" fmla="*/ 1 h 23"/>
                  <a:gd name="T10" fmla="*/ 5 w 7"/>
                  <a:gd name="T11" fmla="*/ 0 h 23"/>
                </a:gdLst>
                <a:ahLst/>
                <a:cxnLst>
                  <a:cxn ang="0">
                    <a:pos x="T0" y="T1"/>
                  </a:cxn>
                  <a:cxn ang="0">
                    <a:pos x="T2" y="T3"/>
                  </a:cxn>
                  <a:cxn ang="0">
                    <a:pos x="T4" y="T5"/>
                  </a:cxn>
                  <a:cxn ang="0">
                    <a:pos x="T6" y="T7"/>
                  </a:cxn>
                  <a:cxn ang="0">
                    <a:pos x="T8" y="T9"/>
                  </a:cxn>
                  <a:cxn ang="0">
                    <a:pos x="T10" y="T11"/>
                  </a:cxn>
                </a:cxnLst>
                <a:rect l="0" t="0" r="r" b="b"/>
                <a:pathLst>
                  <a:path w="7" h="23">
                    <a:moveTo>
                      <a:pt x="5" y="0"/>
                    </a:moveTo>
                    <a:cubicBezTo>
                      <a:pt x="4" y="4"/>
                      <a:pt x="3" y="8"/>
                      <a:pt x="2" y="12"/>
                    </a:cubicBezTo>
                    <a:cubicBezTo>
                      <a:pt x="2" y="15"/>
                      <a:pt x="1" y="19"/>
                      <a:pt x="0" y="22"/>
                    </a:cubicBezTo>
                    <a:cubicBezTo>
                      <a:pt x="0" y="22"/>
                      <a:pt x="1" y="22"/>
                      <a:pt x="1" y="23"/>
                    </a:cubicBezTo>
                    <a:cubicBezTo>
                      <a:pt x="3" y="18"/>
                      <a:pt x="5" y="11"/>
                      <a:pt x="7" y="1"/>
                    </a:cubicBezTo>
                    <a:cubicBezTo>
                      <a:pt x="6" y="1"/>
                      <a:pt x="6" y="1"/>
                      <a:pt x="5" y="0"/>
                    </a:cubicBezTo>
                  </a:path>
                </a:pathLst>
              </a:custGeom>
              <a:solidFill>
                <a:srgbClr val="D6ECF1"/>
              </a:solidFill>
              <a:ln>
                <a:noFill/>
              </a:ln>
            </p:spPr>
            <p:txBody>
              <a:bodyPr vert="horz" wrap="square" lIns="91440" tIns="45720" rIns="91440" bIns="45720" numCol="1" anchor="t" anchorCtr="0" compatLnSpc="1"/>
              <a:lstStyle/>
              <a:p>
                <a:endParaRPr lang="zh-CN" altLang="en-US"/>
              </a:p>
            </p:txBody>
          </p:sp>
          <p:sp>
            <p:nvSpPr>
              <p:cNvPr id="1640" name="Freeform 1728"/>
              <p:cNvSpPr/>
              <p:nvPr/>
            </p:nvSpPr>
            <p:spPr bwMode="auto">
              <a:xfrm>
                <a:off x="2285" y="3634"/>
                <a:ext cx="4" cy="15"/>
              </a:xfrm>
              <a:custGeom>
                <a:avLst/>
                <a:gdLst>
                  <a:gd name="T0" fmla="*/ 5 w 5"/>
                  <a:gd name="T1" fmla="*/ 0 h 18"/>
                  <a:gd name="T2" fmla="*/ 4 w 5"/>
                  <a:gd name="T3" fmla="*/ 0 h 18"/>
                  <a:gd name="T4" fmla="*/ 0 w 5"/>
                  <a:gd name="T5" fmla="*/ 18 h 18"/>
                  <a:gd name="T6" fmla="*/ 1 w 5"/>
                  <a:gd name="T7" fmla="*/ 18 h 18"/>
                  <a:gd name="T8" fmla="*/ 5 w 5"/>
                  <a:gd name="T9" fmla="*/ 0 h 18"/>
                </a:gdLst>
                <a:ahLst/>
                <a:cxnLst>
                  <a:cxn ang="0">
                    <a:pos x="T0" y="T1"/>
                  </a:cxn>
                  <a:cxn ang="0">
                    <a:pos x="T2" y="T3"/>
                  </a:cxn>
                  <a:cxn ang="0">
                    <a:pos x="T4" y="T5"/>
                  </a:cxn>
                  <a:cxn ang="0">
                    <a:pos x="T6" y="T7"/>
                  </a:cxn>
                  <a:cxn ang="0">
                    <a:pos x="T8" y="T9"/>
                  </a:cxn>
                </a:cxnLst>
                <a:rect l="0" t="0" r="r" b="b"/>
                <a:pathLst>
                  <a:path w="5" h="18">
                    <a:moveTo>
                      <a:pt x="5" y="0"/>
                    </a:moveTo>
                    <a:cubicBezTo>
                      <a:pt x="4" y="0"/>
                      <a:pt x="4" y="0"/>
                      <a:pt x="4" y="0"/>
                    </a:cubicBezTo>
                    <a:cubicBezTo>
                      <a:pt x="3" y="3"/>
                      <a:pt x="2" y="10"/>
                      <a:pt x="0" y="18"/>
                    </a:cubicBezTo>
                    <a:cubicBezTo>
                      <a:pt x="0" y="18"/>
                      <a:pt x="1" y="18"/>
                      <a:pt x="1" y="18"/>
                    </a:cubicBezTo>
                    <a:cubicBezTo>
                      <a:pt x="3" y="9"/>
                      <a:pt x="4" y="3"/>
                      <a:pt x="5"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641" name="Freeform 1729"/>
              <p:cNvSpPr/>
              <p:nvPr/>
            </p:nvSpPr>
            <p:spPr bwMode="auto">
              <a:xfrm>
                <a:off x="2280" y="3668"/>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642" name="Freeform 1730"/>
              <p:cNvSpPr/>
              <p:nvPr/>
            </p:nvSpPr>
            <p:spPr bwMode="auto">
              <a:xfrm>
                <a:off x="2280" y="3663"/>
                <a:ext cx="13" cy="5"/>
              </a:xfrm>
              <a:custGeom>
                <a:avLst/>
                <a:gdLst>
                  <a:gd name="T0" fmla="*/ 1 w 15"/>
                  <a:gd name="T1" fmla="*/ 0 h 6"/>
                  <a:gd name="T2" fmla="*/ 0 w 15"/>
                  <a:gd name="T3" fmla="*/ 6 h 6"/>
                  <a:gd name="T4" fmla="*/ 1 w 15"/>
                  <a:gd name="T5" fmla="*/ 6 h 6"/>
                  <a:gd name="T6" fmla="*/ 15 w 15"/>
                  <a:gd name="T7" fmla="*/ 6 h 6"/>
                  <a:gd name="T8" fmla="*/ 1 w 15"/>
                  <a:gd name="T9" fmla="*/ 0 h 6"/>
                </a:gdLst>
                <a:ahLst/>
                <a:cxnLst>
                  <a:cxn ang="0">
                    <a:pos x="T0" y="T1"/>
                  </a:cxn>
                  <a:cxn ang="0">
                    <a:pos x="T2" y="T3"/>
                  </a:cxn>
                  <a:cxn ang="0">
                    <a:pos x="T4" y="T5"/>
                  </a:cxn>
                  <a:cxn ang="0">
                    <a:pos x="T6" y="T7"/>
                  </a:cxn>
                  <a:cxn ang="0">
                    <a:pos x="T8" y="T9"/>
                  </a:cxn>
                </a:cxnLst>
                <a:rect l="0" t="0" r="r" b="b"/>
                <a:pathLst>
                  <a:path w="15" h="6">
                    <a:moveTo>
                      <a:pt x="1" y="0"/>
                    </a:moveTo>
                    <a:cubicBezTo>
                      <a:pt x="1" y="2"/>
                      <a:pt x="0" y="4"/>
                      <a:pt x="0" y="6"/>
                    </a:cubicBezTo>
                    <a:cubicBezTo>
                      <a:pt x="0" y="6"/>
                      <a:pt x="1" y="6"/>
                      <a:pt x="1" y="6"/>
                    </a:cubicBezTo>
                    <a:cubicBezTo>
                      <a:pt x="6" y="6"/>
                      <a:pt x="10" y="6"/>
                      <a:pt x="15" y="6"/>
                    </a:cubicBezTo>
                    <a:cubicBezTo>
                      <a:pt x="10" y="4"/>
                      <a:pt x="6" y="2"/>
                      <a:pt x="1"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643" name="Freeform 1731"/>
              <p:cNvSpPr/>
              <p:nvPr/>
            </p:nvSpPr>
            <p:spPr bwMode="auto">
              <a:xfrm flipH="1">
                <a:off x="2285" y="3649"/>
                <a:ext cx="0"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644" name="Freeform 1732"/>
              <p:cNvSpPr/>
              <p:nvPr/>
            </p:nvSpPr>
            <p:spPr bwMode="auto">
              <a:xfrm>
                <a:off x="2281" y="3649"/>
                <a:ext cx="15" cy="14"/>
              </a:xfrm>
              <a:custGeom>
                <a:avLst/>
                <a:gdLst>
                  <a:gd name="T0" fmla="*/ 4 w 18"/>
                  <a:gd name="T1" fmla="*/ 0 h 17"/>
                  <a:gd name="T2" fmla="*/ 0 w 18"/>
                  <a:gd name="T3" fmla="*/ 17 h 17"/>
                  <a:gd name="T4" fmla="*/ 18 w 18"/>
                  <a:gd name="T5" fmla="*/ 15 h 17"/>
                  <a:gd name="T6" fmla="*/ 18 w 18"/>
                  <a:gd name="T7" fmla="*/ 13 h 17"/>
                  <a:gd name="T8" fmla="*/ 11 w 18"/>
                  <a:gd name="T9" fmla="*/ 14 h 17"/>
                  <a:gd name="T10" fmla="*/ 3 w 18"/>
                  <a:gd name="T11" fmla="*/ 14 h 17"/>
                  <a:gd name="T12" fmla="*/ 5 w 18"/>
                  <a:gd name="T13" fmla="*/ 0 h 17"/>
                  <a:gd name="T14" fmla="*/ 4 w 18"/>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4" y="0"/>
                    </a:moveTo>
                    <a:cubicBezTo>
                      <a:pt x="3" y="5"/>
                      <a:pt x="2" y="10"/>
                      <a:pt x="0" y="17"/>
                    </a:cubicBezTo>
                    <a:cubicBezTo>
                      <a:pt x="6" y="16"/>
                      <a:pt x="12" y="15"/>
                      <a:pt x="18" y="15"/>
                    </a:cubicBezTo>
                    <a:cubicBezTo>
                      <a:pt x="18" y="14"/>
                      <a:pt x="18" y="14"/>
                      <a:pt x="18" y="13"/>
                    </a:cubicBezTo>
                    <a:cubicBezTo>
                      <a:pt x="11" y="14"/>
                      <a:pt x="11" y="14"/>
                      <a:pt x="11" y="14"/>
                    </a:cubicBezTo>
                    <a:cubicBezTo>
                      <a:pt x="3" y="14"/>
                      <a:pt x="3" y="14"/>
                      <a:pt x="3" y="14"/>
                    </a:cubicBezTo>
                    <a:cubicBezTo>
                      <a:pt x="4" y="9"/>
                      <a:pt x="4" y="4"/>
                      <a:pt x="5" y="0"/>
                    </a:cubicBezTo>
                    <a:cubicBezTo>
                      <a:pt x="5" y="0"/>
                      <a:pt x="4" y="0"/>
                      <a:pt x="4"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645" name="Freeform 1733"/>
              <p:cNvSpPr/>
              <p:nvPr/>
            </p:nvSpPr>
            <p:spPr bwMode="auto">
              <a:xfrm>
                <a:off x="2296" y="3659"/>
                <a:ext cx="13" cy="2"/>
              </a:xfrm>
              <a:custGeom>
                <a:avLst/>
                <a:gdLst>
                  <a:gd name="T0" fmla="*/ 15 w 15"/>
                  <a:gd name="T1" fmla="*/ 0 h 2"/>
                  <a:gd name="T2" fmla="*/ 10 w 15"/>
                  <a:gd name="T3" fmla="*/ 0 h 2"/>
                  <a:gd name="T4" fmla="*/ 0 w 15"/>
                  <a:gd name="T5" fmla="*/ 0 h 2"/>
                  <a:gd name="T6" fmla="*/ 0 w 15"/>
                  <a:gd name="T7" fmla="*/ 2 h 2"/>
                  <a:gd name="T8" fmla="*/ 11 w 15"/>
                  <a:gd name="T9" fmla="*/ 0 h 2"/>
                  <a:gd name="T10" fmla="*/ 15 w 15"/>
                  <a:gd name="T11" fmla="*/ 0 h 2"/>
                </a:gdLst>
                <a:ahLst/>
                <a:cxnLst>
                  <a:cxn ang="0">
                    <a:pos x="T0" y="T1"/>
                  </a:cxn>
                  <a:cxn ang="0">
                    <a:pos x="T2" y="T3"/>
                  </a:cxn>
                  <a:cxn ang="0">
                    <a:pos x="T4" y="T5"/>
                  </a:cxn>
                  <a:cxn ang="0">
                    <a:pos x="T6" y="T7"/>
                  </a:cxn>
                  <a:cxn ang="0">
                    <a:pos x="T8" y="T9"/>
                  </a:cxn>
                  <a:cxn ang="0">
                    <a:pos x="T10" y="T11"/>
                  </a:cxn>
                </a:cxnLst>
                <a:rect l="0" t="0" r="r" b="b"/>
                <a:pathLst>
                  <a:path w="15" h="2">
                    <a:moveTo>
                      <a:pt x="15" y="0"/>
                    </a:moveTo>
                    <a:cubicBezTo>
                      <a:pt x="10" y="0"/>
                      <a:pt x="10" y="0"/>
                      <a:pt x="10" y="0"/>
                    </a:cubicBezTo>
                    <a:cubicBezTo>
                      <a:pt x="0" y="0"/>
                      <a:pt x="0" y="0"/>
                      <a:pt x="0" y="0"/>
                    </a:cubicBezTo>
                    <a:cubicBezTo>
                      <a:pt x="0" y="1"/>
                      <a:pt x="0" y="1"/>
                      <a:pt x="0" y="2"/>
                    </a:cubicBezTo>
                    <a:cubicBezTo>
                      <a:pt x="4" y="1"/>
                      <a:pt x="7" y="1"/>
                      <a:pt x="11" y="0"/>
                    </a:cubicBezTo>
                    <a:cubicBezTo>
                      <a:pt x="12" y="0"/>
                      <a:pt x="13" y="0"/>
                      <a:pt x="15"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646" name="Freeform 1734"/>
              <p:cNvSpPr/>
              <p:nvPr/>
            </p:nvSpPr>
            <p:spPr bwMode="auto">
              <a:xfrm>
                <a:off x="2281" y="3661"/>
                <a:ext cx="15" cy="7"/>
              </a:xfrm>
              <a:custGeom>
                <a:avLst/>
                <a:gdLst>
                  <a:gd name="T0" fmla="*/ 18 w 18"/>
                  <a:gd name="T1" fmla="*/ 0 h 8"/>
                  <a:gd name="T2" fmla="*/ 0 w 18"/>
                  <a:gd name="T3" fmla="*/ 2 h 8"/>
                  <a:gd name="T4" fmla="*/ 0 w 18"/>
                  <a:gd name="T5" fmla="*/ 2 h 8"/>
                  <a:gd name="T6" fmla="*/ 14 w 18"/>
                  <a:gd name="T7" fmla="*/ 8 h 8"/>
                  <a:gd name="T8" fmla="*/ 18 w 18"/>
                  <a:gd name="T9" fmla="*/ 8 h 8"/>
                  <a:gd name="T10" fmla="*/ 18 w 18"/>
                  <a:gd name="T11" fmla="*/ 0 h 8"/>
                </a:gdLst>
                <a:ahLst/>
                <a:cxnLst>
                  <a:cxn ang="0">
                    <a:pos x="T0" y="T1"/>
                  </a:cxn>
                  <a:cxn ang="0">
                    <a:pos x="T2" y="T3"/>
                  </a:cxn>
                  <a:cxn ang="0">
                    <a:pos x="T4" y="T5"/>
                  </a:cxn>
                  <a:cxn ang="0">
                    <a:pos x="T6" y="T7"/>
                  </a:cxn>
                  <a:cxn ang="0">
                    <a:pos x="T8" y="T9"/>
                  </a:cxn>
                  <a:cxn ang="0">
                    <a:pos x="T10" y="T11"/>
                  </a:cxn>
                </a:cxnLst>
                <a:rect l="0" t="0" r="r" b="b"/>
                <a:pathLst>
                  <a:path w="18" h="8">
                    <a:moveTo>
                      <a:pt x="18" y="0"/>
                    </a:moveTo>
                    <a:cubicBezTo>
                      <a:pt x="12" y="0"/>
                      <a:pt x="6" y="1"/>
                      <a:pt x="0" y="2"/>
                    </a:cubicBezTo>
                    <a:cubicBezTo>
                      <a:pt x="0" y="2"/>
                      <a:pt x="0" y="2"/>
                      <a:pt x="0" y="2"/>
                    </a:cubicBezTo>
                    <a:cubicBezTo>
                      <a:pt x="5" y="4"/>
                      <a:pt x="9" y="6"/>
                      <a:pt x="14" y="8"/>
                    </a:cubicBezTo>
                    <a:cubicBezTo>
                      <a:pt x="15" y="8"/>
                      <a:pt x="17" y="8"/>
                      <a:pt x="18" y="8"/>
                    </a:cubicBezTo>
                    <a:cubicBezTo>
                      <a:pt x="18" y="5"/>
                      <a:pt x="18" y="2"/>
                      <a:pt x="18"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647" name="Freeform 1735"/>
              <p:cNvSpPr/>
              <p:nvPr/>
            </p:nvSpPr>
            <p:spPr bwMode="auto">
              <a:xfrm>
                <a:off x="2296" y="3659"/>
                <a:ext cx="14" cy="9"/>
              </a:xfrm>
              <a:custGeom>
                <a:avLst/>
                <a:gdLst>
                  <a:gd name="T0" fmla="*/ 17 w 17"/>
                  <a:gd name="T1" fmla="*/ 0 h 10"/>
                  <a:gd name="T2" fmla="*/ 15 w 17"/>
                  <a:gd name="T3" fmla="*/ 0 h 10"/>
                  <a:gd name="T4" fmla="*/ 11 w 17"/>
                  <a:gd name="T5" fmla="*/ 0 h 10"/>
                  <a:gd name="T6" fmla="*/ 0 w 17"/>
                  <a:gd name="T7" fmla="*/ 2 h 10"/>
                  <a:gd name="T8" fmla="*/ 0 w 17"/>
                  <a:gd name="T9" fmla="*/ 10 h 10"/>
                  <a:gd name="T10" fmla="*/ 16 w 17"/>
                  <a:gd name="T11" fmla="*/ 10 h 10"/>
                  <a:gd name="T12" fmla="*/ 17 w 1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17" y="0"/>
                    </a:moveTo>
                    <a:cubicBezTo>
                      <a:pt x="15" y="0"/>
                      <a:pt x="15" y="0"/>
                      <a:pt x="15" y="0"/>
                    </a:cubicBezTo>
                    <a:cubicBezTo>
                      <a:pt x="13" y="0"/>
                      <a:pt x="12" y="0"/>
                      <a:pt x="11" y="0"/>
                    </a:cubicBezTo>
                    <a:cubicBezTo>
                      <a:pt x="7" y="1"/>
                      <a:pt x="4" y="1"/>
                      <a:pt x="0" y="2"/>
                    </a:cubicBezTo>
                    <a:cubicBezTo>
                      <a:pt x="0" y="4"/>
                      <a:pt x="0" y="7"/>
                      <a:pt x="0" y="10"/>
                    </a:cubicBezTo>
                    <a:cubicBezTo>
                      <a:pt x="5" y="10"/>
                      <a:pt x="11" y="10"/>
                      <a:pt x="16" y="10"/>
                    </a:cubicBezTo>
                    <a:cubicBezTo>
                      <a:pt x="16" y="8"/>
                      <a:pt x="17" y="4"/>
                      <a:pt x="17"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1648" name="Freeform 1736"/>
              <p:cNvSpPr/>
              <p:nvPr/>
            </p:nvSpPr>
            <p:spPr bwMode="auto">
              <a:xfrm>
                <a:off x="2274" y="3691"/>
                <a:ext cx="15" cy="8"/>
              </a:xfrm>
              <a:custGeom>
                <a:avLst/>
                <a:gdLst>
                  <a:gd name="T0" fmla="*/ 2 w 18"/>
                  <a:gd name="T1" fmla="*/ 0 h 10"/>
                  <a:gd name="T2" fmla="*/ 0 w 18"/>
                  <a:gd name="T3" fmla="*/ 10 h 10"/>
                  <a:gd name="T4" fmla="*/ 5 w 18"/>
                  <a:gd name="T5" fmla="*/ 9 h 10"/>
                  <a:gd name="T6" fmla="*/ 6 w 18"/>
                  <a:gd name="T7" fmla="*/ 8 h 10"/>
                  <a:gd name="T8" fmla="*/ 18 w 18"/>
                  <a:gd name="T9" fmla="*/ 1 h 10"/>
                  <a:gd name="T10" fmla="*/ 2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2" y="0"/>
                    </a:moveTo>
                    <a:cubicBezTo>
                      <a:pt x="1" y="4"/>
                      <a:pt x="0" y="7"/>
                      <a:pt x="0" y="10"/>
                    </a:cubicBezTo>
                    <a:cubicBezTo>
                      <a:pt x="5" y="9"/>
                      <a:pt x="5" y="9"/>
                      <a:pt x="5" y="9"/>
                    </a:cubicBezTo>
                    <a:cubicBezTo>
                      <a:pt x="6" y="8"/>
                      <a:pt x="6" y="8"/>
                      <a:pt x="6" y="8"/>
                    </a:cubicBezTo>
                    <a:cubicBezTo>
                      <a:pt x="9" y="6"/>
                      <a:pt x="12" y="3"/>
                      <a:pt x="18" y="1"/>
                    </a:cubicBezTo>
                    <a:cubicBezTo>
                      <a:pt x="12" y="1"/>
                      <a:pt x="7" y="1"/>
                      <a:pt x="2" y="0"/>
                    </a:cubicBezTo>
                  </a:path>
                </a:pathLst>
              </a:custGeom>
              <a:solidFill>
                <a:srgbClr val="5D91AD"/>
              </a:solidFill>
              <a:ln>
                <a:noFill/>
              </a:ln>
            </p:spPr>
            <p:txBody>
              <a:bodyPr vert="horz" wrap="square" lIns="91440" tIns="45720" rIns="91440" bIns="45720" numCol="1" anchor="t" anchorCtr="0" compatLnSpc="1"/>
              <a:lstStyle/>
              <a:p>
                <a:endParaRPr lang="zh-CN" altLang="en-US"/>
              </a:p>
            </p:txBody>
          </p:sp>
          <p:sp>
            <p:nvSpPr>
              <p:cNvPr id="1649" name="Freeform 1737"/>
              <p:cNvSpPr/>
              <p:nvPr/>
            </p:nvSpPr>
            <p:spPr bwMode="auto">
              <a:xfrm>
                <a:off x="2279" y="3692"/>
                <a:ext cx="18" cy="5"/>
              </a:xfrm>
              <a:custGeom>
                <a:avLst/>
                <a:gdLst>
                  <a:gd name="T0" fmla="*/ 12 w 22"/>
                  <a:gd name="T1" fmla="*/ 0 h 7"/>
                  <a:gd name="T2" fmla="*/ 0 w 22"/>
                  <a:gd name="T3" fmla="*/ 7 h 7"/>
                  <a:gd name="T4" fmla="*/ 11 w 22"/>
                  <a:gd name="T5" fmla="*/ 5 h 7"/>
                  <a:gd name="T6" fmla="*/ 22 w 22"/>
                  <a:gd name="T7" fmla="*/ 2 h 7"/>
                  <a:gd name="T8" fmla="*/ 22 w 22"/>
                  <a:gd name="T9" fmla="*/ 0 h 7"/>
                  <a:gd name="T10" fmla="*/ 12 w 22"/>
                  <a:gd name="T11" fmla="*/ 0 h 7"/>
                </a:gdLst>
                <a:ahLst/>
                <a:cxnLst>
                  <a:cxn ang="0">
                    <a:pos x="T0" y="T1"/>
                  </a:cxn>
                  <a:cxn ang="0">
                    <a:pos x="T2" y="T3"/>
                  </a:cxn>
                  <a:cxn ang="0">
                    <a:pos x="T4" y="T5"/>
                  </a:cxn>
                  <a:cxn ang="0">
                    <a:pos x="T6" y="T7"/>
                  </a:cxn>
                  <a:cxn ang="0">
                    <a:pos x="T8" y="T9"/>
                  </a:cxn>
                  <a:cxn ang="0">
                    <a:pos x="T10" y="T11"/>
                  </a:cxn>
                </a:cxnLst>
                <a:rect l="0" t="0" r="r" b="b"/>
                <a:pathLst>
                  <a:path w="22" h="7">
                    <a:moveTo>
                      <a:pt x="12" y="0"/>
                    </a:moveTo>
                    <a:cubicBezTo>
                      <a:pt x="6" y="2"/>
                      <a:pt x="3" y="5"/>
                      <a:pt x="0" y="7"/>
                    </a:cubicBezTo>
                    <a:cubicBezTo>
                      <a:pt x="11" y="5"/>
                      <a:pt x="11" y="5"/>
                      <a:pt x="11" y="5"/>
                    </a:cubicBezTo>
                    <a:cubicBezTo>
                      <a:pt x="22" y="2"/>
                      <a:pt x="22" y="2"/>
                      <a:pt x="22" y="2"/>
                    </a:cubicBezTo>
                    <a:cubicBezTo>
                      <a:pt x="22" y="1"/>
                      <a:pt x="22" y="1"/>
                      <a:pt x="22" y="0"/>
                    </a:cubicBezTo>
                    <a:cubicBezTo>
                      <a:pt x="18" y="0"/>
                      <a:pt x="15" y="0"/>
                      <a:pt x="12" y="0"/>
                    </a:cubicBezTo>
                  </a:path>
                </a:pathLst>
              </a:custGeom>
              <a:solidFill>
                <a:srgbClr val="3A5C6B"/>
              </a:solidFill>
              <a:ln>
                <a:noFill/>
              </a:ln>
            </p:spPr>
            <p:txBody>
              <a:bodyPr vert="horz" wrap="square" lIns="91440" tIns="45720" rIns="91440" bIns="45720" numCol="1" anchor="t" anchorCtr="0" compatLnSpc="1"/>
              <a:lstStyle/>
              <a:p>
                <a:endParaRPr lang="zh-CN" altLang="en-US"/>
              </a:p>
            </p:txBody>
          </p:sp>
          <p:sp>
            <p:nvSpPr>
              <p:cNvPr id="1650" name="Freeform 1738"/>
              <p:cNvSpPr/>
              <p:nvPr/>
            </p:nvSpPr>
            <p:spPr bwMode="auto">
              <a:xfrm>
                <a:off x="2273" y="3697"/>
                <a:ext cx="6" cy="5"/>
              </a:xfrm>
              <a:custGeom>
                <a:avLst/>
                <a:gdLst>
                  <a:gd name="T0" fmla="*/ 7 w 7"/>
                  <a:gd name="T1" fmla="*/ 0 h 5"/>
                  <a:gd name="T2" fmla="*/ 6 w 7"/>
                  <a:gd name="T3" fmla="*/ 1 h 5"/>
                  <a:gd name="T4" fmla="*/ 1 w 7"/>
                  <a:gd name="T5" fmla="*/ 2 h 5"/>
                  <a:gd name="T6" fmla="*/ 0 w 7"/>
                  <a:gd name="T7" fmla="*/ 5 h 5"/>
                  <a:gd name="T8" fmla="*/ 5 w 7"/>
                  <a:gd name="T9" fmla="*/ 4 h 5"/>
                  <a:gd name="T10" fmla="*/ 7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7" y="0"/>
                    </a:moveTo>
                    <a:cubicBezTo>
                      <a:pt x="6" y="1"/>
                      <a:pt x="6" y="1"/>
                      <a:pt x="6" y="1"/>
                    </a:cubicBezTo>
                    <a:cubicBezTo>
                      <a:pt x="1" y="2"/>
                      <a:pt x="1" y="2"/>
                      <a:pt x="1" y="2"/>
                    </a:cubicBezTo>
                    <a:cubicBezTo>
                      <a:pt x="0" y="3"/>
                      <a:pt x="0" y="4"/>
                      <a:pt x="0" y="5"/>
                    </a:cubicBezTo>
                    <a:cubicBezTo>
                      <a:pt x="2" y="5"/>
                      <a:pt x="3" y="5"/>
                      <a:pt x="5" y="4"/>
                    </a:cubicBezTo>
                    <a:cubicBezTo>
                      <a:pt x="5" y="3"/>
                      <a:pt x="6" y="2"/>
                      <a:pt x="7" y="0"/>
                    </a:cubicBezTo>
                  </a:path>
                </a:pathLst>
              </a:custGeom>
              <a:solidFill>
                <a:srgbClr val="5086A4"/>
              </a:solidFill>
              <a:ln>
                <a:noFill/>
              </a:ln>
            </p:spPr>
            <p:txBody>
              <a:bodyPr vert="horz" wrap="square" lIns="91440" tIns="45720" rIns="91440" bIns="45720" numCol="1" anchor="t" anchorCtr="0" compatLnSpc="1"/>
              <a:lstStyle/>
              <a:p>
                <a:endParaRPr lang="zh-CN" altLang="en-US"/>
              </a:p>
            </p:txBody>
          </p:sp>
          <p:sp>
            <p:nvSpPr>
              <p:cNvPr id="1651" name="Freeform 1739"/>
              <p:cNvSpPr/>
              <p:nvPr/>
            </p:nvSpPr>
            <p:spPr bwMode="auto">
              <a:xfrm>
                <a:off x="2277" y="3692"/>
                <a:ext cx="47" cy="9"/>
              </a:xfrm>
              <a:custGeom>
                <a:avLst/>
                <a:gdLst>
                  <a:gd name="T0" fmla="*/ 24 w 56"/>
                  <a:gd name="T1" fmla="*/ 0 h 11"/>
                  <a:gd name="T2" fmla="*/ 24 w 56"/>
                  <a:gd name="T3" fmla="*/ 2 h 11"/>
                  <a:gd name="T4" fmla="*/ 13 w 56"/>
                  <a:gd name="T5" fmla="*/ 5 h 11"/>
                  <a:gd name="T6" fmla="*/ 2 w 56"/>
                  <a:gd name="T7" fmla="*/ 7 h 11"/>
                  <a:gd name="T8" fmla="*/ 0 w 56"/>
                  <a:gd name="T9" fmla="*/ 11 h 11"/>
                  <a:gd name="T10" fmla="*/ 56 w 56"/>
                  <a:gd name="T11" fmla="*/ 7 h 11"/>
                  <a:gd name="T12" fmla="*/ 37 w 56"/>
                  <a:gd name="T13" fmla="*/ 0 h 11"/>
                  <a:gd name="T14" fmla="*/ 24 w 5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11">
                    <a:moveTo>
                      <a:pt x="24" y="0"/>
                    </a:moveTo>
                    <a:cubicBezTo>
                      <a:pt x="24" y="1"/>
                      <a:pt x="24" y="1"/>
                      <a:pt x="24" y="2"/>
                    </a:cubicBezTo>
                    <a:cubicBezTo>
                      <a:pt x="13" y="5"/>
                      <a:pt x="13" y="5"/>
                      <a:pt x="13" y="5"/>
                    </a:cubicBezTo>
                    <a:cubicBezTo>
                      <a:pt x="2" y="7"/>
                      <a:pt x="2" y="7"/>
                      <a:pt x="2" y="7"/>
                    </a:cubicBezTo>
                    <a:cubicBezTo>
                      <a:pt x="1" y="9"/>
                      <a:pt x="0" y="10"/>
                      <a:pt x="0" y="11"/>
                    </a:cubicBezTo>
                    <a:cubicBezTo>
                      <a:pt x="17" y="10"/>
                      <a:pt x="36" y="9"/>
                      <a:pt x="56" y="7"/>
                    </a:cubicBezTo>
                    <a:cubicBezTo>
                      <a:pt x="47" y="5"/>
                      <a:pt x="41" y="2"/>
                      <a:pt x="37" y="0"/>
                    </a:cubicBezTo>
                    <a:cubicBezTo>
                      <a:pt x="33" y="0"/>
                      <a:pt x="28" y="0"/>
                      <a:pt x="24"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1652" name="Freeform 1740"/>
              <p:cNvSpPr/>
              <p:nvPr/>
            </p:nvSpPr>
            <p:spPr bwMode="auto">
              <a:xfrm>
                <a:off x="2298" y="3678"/>
                <a:ext cx="21" cy="1"/>
              </a:xfrm>
              <a:custGeom>
                <a:avLst/>
                <a:gdLst>
                  <a:gd name="T0" fmla="*/ 26 w 26"/>
                  <a:gd name="T1" fmla="*/ 0 h 1"/>
                  <a:gd name="T2" fmla="*/ 0 w 26"/>
                  <a:gd name="T3" fmla="*/ 1 h 1"/>
                  <a:gd name="T4" fmla="*/ 7 w 26"/>
                  <a:gd name="T5" fmla="*/ 1 h 1"/>
                  <a:gd name="T6" fmla="*/ 23 w 26"/>
                  <a:gd name="T7" fmla="*/ 1 h 1"/>
                  <a:gd name="T8" fmla="*/ 26 w 26"/>
                  <a:gd name="T9" fmla="*/ 0 h 1"/>
                </a:gdLst>
                <a:ahLst/>
                <a:cxnLst>
                  <a:cxn ang="0">
                    <a:pos x="T0" y="T1"/>
                  </a:cxn>
                  <a:cxn ang="0">
                    <a:pos x="T2" y="T3"/>
                  </a:cxn>
                  <a:cxn ang="0">
                    <a:pos x="T4" y="T5"/>
                  </a:cxn>
                  <a:cxn ang="0">
                    <a:pos x="T6" y="T7"/>
                  </a:cxn>
                  <a:cxn ang="0">
                    <a:pos x="T8" y="T9"/>
                  </a:cxn>
                </a:cxnLst>
                <a:rect l="0" t="0" r="r" b="b"/>
                <a:pathLst>
                  <a:path w="26" h="1">
                    <a:moveTo>
                      <a:pt x="26" y="0"/>
                    </a:moveTo>
                    <a:cubicBezTo>
                      <a:pt x="17" y="1"/>
                      <a:pt x="8" y="1"/>
                      <a:pt x="0" y="1"/>
                    </a:cubicBezTo>
                    <a:cubicBezTo>
                      <a:pt x="2" y="1"/>
                      <a:pt x="5" y="1"/>
                      <a:pt x="7" y="1"/>
                    </a:cubicBezTo>
                    <a:cubicBezTo>
                      <a:pt x="13" y="1"/>
                      <a:pt x="18" y="1"/>
                      <a:pt x="23" y="1"/>
                    </a:cubicBezTo>
                    <a:cubicBezTo>
                      <a:pt x="24" y="1"/>
                      <a:pt x="25" y="1"/>
                      <a:pt x="26"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653" name="Freeform 1741"/>
              <p:cNvSpPr/>
              <p:nvPr/>
            </p:nvSpPr>
            <p:spPr bwMode="auto">
              <a:xfrm>
                <a:off x="2317" y="3678"/>
                <a:ext cx="2" cy="1"/>
              </a:xfrm>
              <a:custGeom>
                <a:avLst/>
                <a:gdLst>
                  <a:gd name="T0" fmla="*/ 3 w 3"/>
                  <a:gd name="T1" fmla="*/ 0 h 1"/>
                  <a:gd name="T2" fmla="*/ 3 w 3"/>
                  <a:gd name="T3" fmla="*/ 0 h 1"/>
                  <a:gd name="T4" fmla="*/ 0 w 3"/>
                  <a:gd name="T5" fmla="*/ 1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3" y="0"/>
                      <a:pt x="3" y="0"/>
                      <a:pt x="3" y="0"/>
                    </a:cubicBezTo>
                    <a:cubicBezTo>
                      <a:pt x="2" y="1"/>
                      <a:pt x="1" y="1"/>
                      <a:pt x="0" y="1"/>
                    </a:cubicBezTo>
                    <a:cubicBezTo>
                      <a:pt x="0" y="1"/>
                      <a:pt x="0" y="1"/>
                      <a:pt x="0" y="1"/>
                    </a:cubicBezTo>
                    <a:cubicBezTo>
                      <a:pt x="1" y="1"/>
                      <a:pt x="2" y="1"/>
                      <a:pt x="3" y="0"/>
                    </a:cubicBezTo>
                  </a:path>
                </a:pathLst>
              </a:custGeom>
              <a:solidFill>
                <a:srgbClr val="162A39"/>
              </a:solidFill>
              <a:ln>
                <a:noFill/>
              </a:ln>
            </p:spPr>
            <p:txBody>
              <a:bodyPr vert="horz" wrap="square" lIns="91440" tIns="45720" rIns="91440" bIns="45720" numCol="1" anchor="t" anchorCtr="0" compatLnSpc="1"/>
              <a:lstStyle/>
              <a:p>
                <a:endParaRPr lang="zh-CN" altLang="en-US"/>
              </a:p>
            </p:txBody>
          </p:sp>
          <p:sp>
            <p:nvSpPr>
              <p:cNvPr id="1654" name="Freeform 1742"/>
              <p:cNvSpPr/>
              <p:nvPr/>
            </p:nvSpPr>
            <p:spPr bwMode="auto">
              <a:xfrm>
                <a:off x="2280" y="3672"/>
                <a:ext cx="1"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1"/>
                      <a:pt x="1" y="1"/>
                      <a:pt x="2" y="1"/>
                    </a:cubicBezTo>
                    <a:cubicBezTo>
                      <a:pt x="1" y="0"/>
                      <a:pt x="1" y="0"/>
                      <a:pt x="0"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655" name="Freeform 1743"/>
              <p:cNvSpPr/>
              <p:nvPr/>
            </p:nvSpPr>
            <p:spPr bwMode="auto">
              <a:xfrm>
                <a:off x="2280" y="3668"/>
                <a:ext cx="16" cy="5"/>
              </a:xfrm>
              <a:custGeom>
                <a:avLst/>
                <a:gdLst>
                  <a:gd name="T0" fmla="*/ 2 w 20"/>
                  <a:gd name="T1" fmla="*/ 0 h 6"/>
                  <a:gd name="T2" fmla="*/ 1 w 20"/>
                  <a:gd name="T3" fmla="*/ 0 h 6"/>
                  <a:gd name="T4" fmla="*/ 0 w 20"/>
                  <a:gd name="T5" fmla="*/ 5 h 6"/>
                  <a:gd name="T6" fmla="*/ 2 w 20"/>
                  <a:gd name="T7" fmla="*/ 6 h 6"/>
                  <a:gd name="T8" fmla="*/ 20 w 20"/>
                  <a:gd name="T9" fmla="*/ 6 h 6"/>
                  <a:gd name="T10" fmla="*/ 20 w 20"/>
                  <a:gd name="T11" fmla="*/ 5 h 6"/>
                  <a:gd name="T12" fmla="*/ 2 w 2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0" h="6">
                    <a:moveTo>
                      <a:pt x="2" y="0"/>
                    </a:moveTo>
                    <a:cubicBezTo>
                      <a:pt x="2" y="0"/>
                      <a:pt x="1" y="0"/>
                      <a:pt x="1" y="0"/>
                    </a:cubicBezTo>
                    <a:cubicBezTo>
                      <a:pt x="0" y="2"/>
                      <a:pt x="0" y="4"/>
                      <a:pt x="0" y="5"/>
                    </a:cubicBezTo>
                    <a:cubicBezTo>
                      <a:pt x="1" y="5"/>
                      <a:pt x="1" y="5"/>
                      <a:pt x="2" y="6"/>
                    </a:cubicBezTo>
                    <a:cubicBezTo>
                      <a:pt x="8" y="6"/>
                      <a:pt x="14" y="6"/>
                      <a:pt x="20" y="6"/>
                    </a:cubicBezTo>
                    <a:cubicBezTo>
                      <a:pt x="20" y="6"/>
                      <a:pt x="20" y="5"/>
                      <a:pt x="20" y="5"/>
                    </a:cubicBezTo>
                    <a:cubicBezTo>
                      <a:pt x="14" y="3"/>
                      <a:pt x="8" y="2"/>
                      <a:pt x="2"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656" name="Freeform 1744"/>
              <p:cNvSpPr/>
              <p:nvPr/>
            </p:nvSpPr>
            <p:spPr bwMode="auto">
              <a:xfrm>
                <a:off x="2296" y="3672"/>
                <a:ext cx="8" cy="1"/>
              </a:xfrm>
              <a:custGeom>
                <a:avLst/>
                <a:gdLst>
                  <a:gd name="T0" fmla="*/ 0 w 9"/>
                  <a:gd name="T1" fmla="*/ 0 h 2"/>
                  <a:gd name="T2" fmla="*/ 0 w 9"/>
                  <a:gd name="T3" fmla="*/ 1 h 2"/>
                  <a:gd name="T4" fmla="*/ 9 w 9"/>
                  <a:gd name="T5" fmla="*/ 2 h 2"/>
                  <a:gd name="T6" fmla="*/ 0 w 9"/>
                  <a:gd name="T7" fmla="*/ 0 h 2"/>
                </a:gdLst>
                <a:ahLst/>
                <a:cxnLst>
                  <a:cxn ang="0">
                    <a:pos x="T0" y="T1"/>
                  </a:cxn>
                  <a:cxn ang="0">
                    <a:pos x="T2" y="T3"/>
                  </a:cxn>
                  <a:cxn ang="0">
                    <a:pos x="T4" y="T5"/>
                  </a:cxn>
                  <a:cxn ang="0">
                    <a:pos x="T6" y="T7"/>
                  </a:cxn>
                </a:cxnLst>
                <a:rect l="0" t="0" r="r" b="b"/>
                <a:pathLst>
                  <a:path w="9" h="2">
                    <a:moveTo>
                      <a:pt x="0" y="0"/>
                    </a:moveTo>
                    <a:cubicBezTo>
                      <a:pt x="0" y="0"/>
                      <a:pt x="0" y="1"/>
                      <a:pt x="0" y="1"/>
                    </a:cubicBezTo>
                    <a:cubicBezTo>
                      <a:pt x="3" y="1"/>
                      <a:pt x="6" y="2"/>
                      <a:pt x="9" y="2"/>
                    </a:cubicBezTo>
                    <a:cubicBezTo>
                      <a:pt x="6" y="1"/>
                      <a:pt x="3" y="0"/>
                      <a:pt x="0"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657" name="Freeform 1745"/>
              <p:cNvSpPr/>
              <p:nvPr/>
            </p:nvSpPr>
            <p:spPr bwMode="auto">
              <a:xfrm>
                <a:off x="2281" y="3668"/>
                <a:ext cx="15" cy="4"/>
              </a:xfrm>
              <a:custGeom>
                <a:avLst/>
                <a:gdLst>
                  <a:gd name="T0" fmla="*/ 14 w 18"/>
                  <a:gd name="T1" fmla="*/ 0 h 5"/>
                  <a:gd name="T2" fmla="*/ 0 w 18"/>
                  <a:gd name="T3" fmla="*/ 0 h 5"/>
                  <a:gd name="T4" fmla="*/ 18 w 18"/>
                  <a:gd name="T5" fmla="*/ 5 h 5"/>
                  <a:gd name="T6" fmla="*/ 18 w 18"/>
                  <a:gd name="T7" fmla="*/ 2 h 5"/>
                  <a:gd name="T8" fmla="*/ 14 w 18"/>
                  <a:gd name="T9" fmla="*/ 0 h 5"/>
                </a:gdLst>
                <a:ahLst/>
                <a:cxnLst>
                  <a:cxn ang="0">
                    <a:pos x="T0" y="T1"/>
                  </a:cxn>
                  <a:cxn ang="0">
                    <a:pos x="T2" y="T3"/>
                  </a:cxn>
                  <a:cxn ang="0">
                    <a:pos x="T4" y="T5"/>
                  </a:cxn>
                  <a:cxn ang="0">
                    <a:pos x="T6" y="T7"/>
                  </a:cxn>
                  <a:cxn ang="0">
                    <a:pos x="T8" y="T9"/>
                  </a:cxn>
                </a:cxnLst>
                <a:rect l="0" t="0" r="r" b="b"/>
                <a:pathLst>
                  <a:path w="18" h="5">
                    <a:moveTo>
                      <a:pt x="14" y="0"/>
                    </a:moveTo>
                    <a:cubicBezTo>
                      <a:pt x="9" y="0"/>
                      <a:pt x="5" y="0"/>
                      <a:pt x="0" y="0"/>
                    </a:cubicBezTo>
                    <a:cubicBezTo>
                      <a:pt x="6" y="2"/>
                      <a:pt x="12" y="3"/>
                      <a:pt x="18" y="5"/>
                    </a:cubicBezTo>
                    <a:cubicBezTo>
                      <a:pt x="18" y="4"/>
                      <a:pt x="18" y="3"/>
                      <a:pt x="18" y="2"/>
                    </a:cubicBezTo>
                    <a:cubicBezTo>
                      <a:pt x="17" y="1"/>
                      <a:pt x="15" y="1"/>
                      <a:pt x="14"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658" name="Freeform 1746"/>
              <p:cNvSpPr/>
              <p:nvPr/>
            </p:nvSpPr>
            <p:spPr bwMode="auto">
              <a:xfrm>
                <a:off x="2296" y="3669"/>
                <a:ext cx="10" cy="4"/>
              </a:xfrm>
              <a:custGeom>
                <a:avLst/>
                <a:gdLst>
                  <a:gd name="T0" fmla="*/ 0 w 12"/>
                  <a:gd name="T1" fmla="*/ 0 h 5"/>
                  <a:gd name="T2" fmla="*/ 0 w 12"/>
                  <a:gd name="T3" fmla="*/ 3 h 5"/>
                  <a:gd name="T4" fmla="*/ 9 w 12"/>
                  <a:gd name="T5" fmla="*/ 5 h 5"/>
                  <a:gd name="T6" fmla="*/ 12 w 12"/>
                  <a:gd name="T7" fmla="*/ 5 h 5"/>
                  <a:gd name="T8" fmla="*/ 0 w 12"/>
                  <a:gd name="T9" fmla="*/ 0 h 5"/>
                </a:gdLst>
                <a:ahLst/>
                <a:cxnLst>
                  <a:cxn ang="0">
                    <a:pos x="T0" y="T1"/>
                  </a:cxn>
                  <a:cxn ang="0">
                    <a:pos x="T2" y="T3"/>
                  </a:cxn>
                  <a:cxn ang="0">
                    <a:pos x="T4" y="T5"/>
                  </a:cxn>
                  <a:cxn ang="0">
                    <a:pos x="T6" y="T7"/>
                  </a:cxn>
                  <a:cxn ang="0">
                    <a:pos x="T8" y="T9"/>
                  </a:cxn>
                </a:cxnLst>
                <a:rect l="0" t="0" r="r" b="b"/>
                <a:pathLst>
                  <a:path w="12" h="5">
                    <a:moveTo>
                      <a:pt x="0" y="0"/>
                    </a:moveTo>
                    <a:cubicBezTo>
                      <a:pt x="0" y="1"/>
                      <a:pt x="0" y="2"/>
                      <a:pt x="0" y="3"/>
                    </a:cubicBezTo>
                    <a:cubicBezTo>
                      <a:pt x="3" y="3"/>
                      <a:pt x="6" y="4"/>
                      <a:pt x="9" y="5"/>
                    </a:cubicBezTo>
                    <a:cubicBezTo>
                      <a:pt x="10" y="5"/>
                      <a:pt x="11" y="5"/>
                      <a:pt x="12" y="5"/>
                    </a:cubicBezTo>
                    <a:cubicBezTo>
                      <a:pt x="8" y="3"/>
                      <a:pt x="4" y="2"/>
                      <a:pt x="0"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1659" name="Freeform 1747"/>
              <p:cNvSpPr/>
              <p:nvPr/>
            </p:nvSpPr>
            <p:spPr bwMode="auto">
              <a:xfrm>
                <a:off x="2293" y="3668"/>
                <a:ext cx="3" cy="1"/>
              </a:xfrm>
              <a:custGeom>
                <a:avLst/>
                <a:gdLst>
                  <a:gd name="T0" fmla="*/ 4 w 4"/>
                  <a:gd name="T1" fmla="*/ 0 h 2"/>
                  <a:gd name="T2" fmla="*/ 0 w 4"/>
                  <a:gd name="T3" fmla="*/ 0 h 2"/>
                  <a:gd name="T4" fmla="*/ 4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0"/>
                      <a:pt x="1" y="0"/>
                      <a:pt x="0" y="0"/>
                    </a:cubicBezTo>
                    <a:cubicBezTo>
                      <a:pt x="1" y="1"/>
                      <a:pt x="3" y="1"/>
                      <a:pt x="4" y="2"/>
                    </a:cubicBezTo>
                    <a:cubicBezTo>
                      <a:pt x="4" y="2"/>
                      <a:pt x="4" y="1"/>
                      <a:pt x="4" y="1"/>
                    </a:cubicBezTo>
                    <a:cubicBezTo>
                      <a:pt x="4" y="1"/>
                      <a:pt x="4" y="0"/>
                      <a:pt x="4"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1660" name="Freeform 1748"/>
              <p:cNvSpPr>
                <a:spLocks noEditPoints="1"/>
              </p:cNvSpPr>
              <p:nvPr/>
            </p:nvSpPr>
            <p:spPr bwMode="auto">
              <a:xfrm>
                <a:off x="2296" y="3668"/>
                <a:ext cx="35" cy="6"/>
              </a:xfrm>
              <a:custGeom>
                <a:avLst/>
                <a:gdLst>
                  <a:gd name="T0" fmla="*/ 42 w 42"/>
                  <a:gd name="T1" fmla="*/ 6 h 8"/>
                  <a:gd name="T2" fmla="*/ 42 w 42"/>
                  <a:gd name="T3" fmla="*/ 8 h 8"/>
                  <a:gd name="T4" fmla="*/ 42 w 42"/>
                  <a:gd name="T5" fmla="*/ 8 h 8"/>
                  <a:gd name="T6" fmla="*/ 42 w 42"/>
                  <a:gd name="T7" fmla="*/ 6 h 8"/>
                  <a:gd name="T8" fmla="*/ 42 w 42"/>
                  <a:gd name="T9" fmla="*/ 6 h 8"/>
                  <a:gd name="T10" fmla="*/ 16 w 42"/>
                  <a:gd name="T11" fmla="*/ 0 h 8"/>
                  <a:gd name="T12" fmla="*/ 0 w 42"/>
                  <a:gd name="T13" fmla="*/ 0 h 8"/>
                  <a:gd name="T14" fmla="*/ 0 w 42"/>
                  <a:gd name="T15" fmla="*/ 1 h 8"/>
                  <a:gd name="T16" fmla="*/ 0 w 42"/>
                  <a:gd name="T17" fmla="*/ 2 h 8"/>
                  <a:gd name="T18" fmla="*/ 12 w 42"/>
                  <a:gd name="T19" fmla="*/ 7 h 8"/>
                  <a:gd name="T20" fmla="*/ 41 w 42"/>
                  <a:gd name="T21" fmla="*/ 8 h 8"/>
                  <a:gd name="T22" fmla="*/ 41 w 42"/>
                  <a:gd name="T23" fmla="*/ 6 h 8"/>
                  <a:gd name="T24" fmla="*/ 22 w 42"/>
                  <a:gd name="T25" fmla="*/ 3 h 8"/>
                  <a:gd name="T26" fmla="*/ 16 w 42"/>
                  <a:gd name="T27" fmla="*/ 2 h 8"/>
                  <a:gd name="T28" fmla="*/ 15 w 42"/>
                  <a:gd name="T29" fmla="*/ 5 h 8"/>
                  <a:gd name="T30" fmla="*/ 16 w 42"/>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8">
                    <a:moveTo>
                      <a:pt x="42" y="6"/>
                    </a:moveTo>
                    <a:cubicBezTo>
                      <a:pt x="42" y="6"/>
                      <a:pt x="42" y="7"/>
                      <a:pt x="42" y="8"/>
                    </a:cubicBezTo>
                    <a:cubicBezTo>
                      <a:pt x="42" y="8"/>
                      <a:pt x="42" y="8"/>
                      <a:pt x="42" y="8"/>
                    </a:cubicBezTo>
                    <a:cubicBezTo>
                      <a:pt x="42" y="7"/>
                      <a:pt x="42" y="6"/>
                      <a:pt x="42" y="6"/>
                    </a:cubicBezTo>
                    <a:cubicBezTo>
                      <a:pt x="42" y="6"/>
                      <a:pt x="42" y="6"/>
                      <a:pt x="42" y="6"/>
                    </a:cubicBezTo>
                    <a:moveTo>
                      <a:pt x="16" y="0"/>
                    </a:moveTo>
                    <a:cubicBezTo>
                      <a:pt x="11" y="0"/>
                      <a:pt x="5" y="0"/>
                      <a:pt x="0" y="0"/>
                    </a:cubicBezTo>
                    <a:cubicBezTo>
                      <a:pt x="0" y="0"/>
                      <a:pt x="0" y="1"/>
                      <a:pt x="0" y="1"/>
                    </a:cubicBezTo>
                    <a:cubicBezTo>
                      <a:pt x="0" y="1"/>
                      <a:pt x="0" y="2"/>
                      <a:pt x="0" y="2"/>
                    </a:cubicBezTo>
                    <a:cubicBezTo>
                      <a:pt x="4" y="4"/>
                      <a:pt x="8" y="5"/>
                      <a:pt x="12" y="7"/>
                    </a:cubicBezTo>
                    <a:cubicBezTo>
                      <a:pt x="22" y="7"/>
                      <a:pt x="31" y="7"/>
                      <a:pt x="41" y="8"/>
                    </a:cubicBezTo>
                    <a:cubicBezTo>
                      <a:pt x="41" y="7"/>
                      <a:pt x="41" y="6"/>
                      <a:pt x="41" y="6"/>
                    </a:cubicBezTo>
                    <a:cubicBezTo>
                      <a:pt x="22" y="3"/>
                      <a:pt x="22" y="3"/>
                      <a:pt x="22" y="3"/>
                    </a:cubicBezTo>
                    <a:cubicBezTo>
                      <a:pt x="16" y="2"/>
                      <a:pt x="16" y="2"/>
                      <a:pt x="16" y="2"/>
                    </a:cubicBezTo>
                    <a:cubicBezTo>
                      <a:pt x="16" y="4"/>
                      <a:pt x="16" y="5"/>
                      <a:pt x="15" y="5"/>
                    </a:cubicBezTo>
                    <a:cubicBezTo>
                      <a:pt x="15" y="5"/>
                      <a:pt x="15" y="3"/>
                      <a:pt x="16" y="0"/>
                    </a:cubicBezTo>
                  </a:path>
                </a:pathLst>
              </a:custGeom>
              <a:solidFill>
                <a:srgbClr val="16344A"/>
              </a:solidFill>
              <a:ln>
                <a:noFill/>
              </a:ln>
            </p:spPr>
            <p:txBody>
              <a:bodyPr vert="horz" wrap="square" lIns="91440" tIns="45720" rIns="91440" bIns="45720" numCol="1" anchor="t" anchorCtr="0" compatLnSpc="1"/>
              <a:lstStyle/>
              <a:p>
                <a:endParaRPr lang="zh-CN" altLang="en-US"/>
              </a:p>
            </p:txBody>
          </p:sp>
          <p:sp>
            <p:nvSpPr>
              <p:cNvPr id="1661" name="Freeform 1749"/>
              <p:cNvSpPr>
                <a:spLocks noEditPoints="1"/>
              </p:cNvSpPr>
              <p:nvPr/>
            </p:nvSpPr>
            <p:spPr bwMode="auto">
              <a:xfrm>
                <a:off x="2330" y="3673"/>
                <a:ext cx="6" cy="1"/>
              </a:xfrm>
              <a:custGeom>
                <a:avLst/>
                <a:gdLst>
                  <a:gd name="T0" fmla="*/ 1 w 7"/>
                  <a:gd name="T1" fmla="*/ 0 h 2"/>
                  <a:gd name="T2" fmla="*/ 1 w 7"/>
                  <a:gd name="T3" fmla="*/ 2 h 2"/>
                  <a:gd name="T4" fmla="*/ 4 w 7"/>
                  <a:gd name="T5" fmla="*/ 2 h 2"/>
                  <a:gd name="T6" fmla="*/ 7 w 7"/>
                  <a:gd name="T7" fmla="*/ 1 h 2"/>
                  <a:gd name="T8" fmla="*/ 3 w 7"/>
                  <a:gd name="T9" fmla="*/ 0 h 2"/>
                  <a:gd name="T10" fmla="*/ 1 w 7"/>
                  <a:gd name="T11" fmla="*/ 0 h 2"/>
                  <a:gd name="T12" fmla="*/ 0 w 7"/>
                  <a:gd name="T13" fmla="*/ 0 h 2"/>
                  <a:gd name="T14" fmla="*/ 0 w 7"/>
                  <a:gd name="T15" fmla="*/ 2 h 2"/>
                  <a:gd name="T16" fmla="*/ 1 w 7"/>
                  <a:gd name="T17" fmla="*/ 2 h 2"/>
                  <a:gd name="T18" fmla="*/ 1 w 7"/>
                  <a:gd name="T19" fmla="*/ 0 h 2"/>
                  <a:gd name="T20" fmla="*/ 0 w 7"/>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
                    <a:moveTo>
                      <a:pt x="1" y="0"/>
                    </a:moveTo>
                    <a:cubicBezTo>
                      <a:pt x="1" y="0"/>
                      <a:pt x="1" y="1"/>
                      <a:pt x="1" y="2"/>
                    </a:cubicBezTo>
                    <a:cubicBezTo>
                      <a:pt x="2" y="2"/>
                      <a:pt x="3" y="2"/>
                      <a:pt x="4" y="2"/>
                    </a:cubicBezTo>
                    <a:cubicBezTo>
                      <a:pt x="5" y="1"/>
                      <a:pt x="6" y="1"/>
                      <a:pt x="7" y="1"/>
                    </a:cubicBezTo>
                    <a:cubicBezTo>
                      <a:pt x="3" y="0"/>
                      <a:pt x="3" y="0"/>
                      <a:pt x="3" y="0"/>
                    </a:cubicBezTo>
                    <a:cubicBezTo>
                      <a:pt x="1" y="0"/>
                      <a:pt x="1" y="0"/>
                      <a:pt x="1" y="0"/>
                    </a:cubicBezTo>
                    <a:moveTo>
                      <a:pt x="0" y="0"/>
                    </a:moveTo>
                    <a:cubicBezTo>
                      <a:pt x="0" y="0"/>
                      <a:pt x="0" y="1"/>
                      <a:pt x="0" y="2"/>
                    </a:cubicBezTo>
                    <a:cubicBezTo>
                      <a:pt x="0" y="2"/>
                      <a:pt x="1" y="2"/>
                      <a:pt x="1" y="2"/>
                    </a:cubicBezTo>
                    <a:cubicBezTo>
                      <a:pt x="1" y="1"/>
                      <a:pt x="1" y="0"/>
                      <a:pt x="1" y="0"/>
                    </a:cubicBezTo>
                    <a:cubicBezTo>
                      <a:pt x="0" y="0"/>
                      <a:pt x="0" y="0"/>
                      <a:pt x="0" y="0"/>
                    </a:cubicBezTo>
                  </a:path>
                </a:pathLst>
              </a:custGeom>
              <a:solidFill>
                <a:srgbClr val="133147"/>
              </a:solidFill>
              <a:ln>
                <a:noFill/>
              </a:ln>
            </p:spPr>
            <p:txBody>
              <a:bodyPr vert="horz" wrap="square" lIns="91440" tIns="45720" rIns="91440" bIns="45720" numCol="1" anchor="t" anchorCtr="0" compatLnSpc="1"/>
              <a:lstStyle/>
              <a:p>
                <a:endParaRPr lang="zh-CN" altLang="en-US"/>
              </a:p>
            </p:txBody>
          </p:sp>
          <p:sp>
            <p:nvSpPr>
              <p:cNvPr id="1662" name="Freeform 1750"/>
              <p:cNvSpPr/>
              <p:nvPr/>
            </p:nvSpPr>
            <p:spPr bwMode="auto">
              <a:xfrm>
                <a:off x="2334" y="3673"/>
                <a:ext cx="7" cy="1"/>
              </a:xfrm>
              <a:custGeom>
                <a:avLst/>
                <a:gdLst>
                  <a:gd name="T0" fmla="*/ 3 w 9"/>
                  <a:gd name="T1" fmla="*/ 0 h 1"/>
                  <a:gd name="T2" fmla="*/ 0 w 9"/>
                  <a:gd name="T3" fmla="*/ 1 h 1"/>
                  <a:gd name="T4" fmla="*/ 6 w 9"/>
                  <a:gd name="T5" fmla="*/ 1 h 1"/>
                  <a:gd name="T6" fmla="*/ 9 w 9"/>
                  <a:gd name="T7" fmla="*/ 0 h 1"/>
                  <a:gd name="T8" fmla="*/ 3 w 9"/>
                  <a:gd name="T9" fmla="*/ 0 h 1"/>
                </a:gdLst>
                <a:ahLst/>
                <a:cxnLst>
                  <a:cxn ang="0">
                    <a:pos x="T0" y="T1"/>
                  </a:cxn>
                  <a:cxn ang="0">
                    <a:pos x="T2" y="T3"/>
                  </a:cxn>
                  <a:cxn ang="0">
                    <a:pos x="T4" y="T5"/>
                  </a:cxn>
                  <a:cxn ang="0">
                    <a:pos x="T6" y="T7"/>
                  </a:cxn>
                  <a:cxn ang="0">
                    <a:pos x="T8" y="T9"/>
                  </a:cxn>
                </a:cxnLst>
                <a:rect l="0" t="0" r="r" b="b"/>
                <a:pathLst>
                  <a:path w="9" h="1">
                    <a:moveTo>
                      <a:pt x="3" y="0"/>
                    </a:moveTo>
                    <a:cubicBezTo>
                      <a:pt x="2" y="0"/>
                      <a:pt x="1" y="0"/>
                      <a:pt x="0" y="1"/>
                    </a:cubicBezTo>
                    <a:cubicBezTo>
                      <a:pt x="2" y="1"/>
                      <a:pt x="4" y="1"/>
                      <a:pt x="6" y="1"/>
                    </a:cubicBezTo>
                    <a:cubicBezTo>
                      <a:pt x="7" y="1"/>
                      <a:pt x="8" y="1"/>
                      <a:pt x="9" y="0"/>
                    </a:cubicBezTo>
                    <a:cubicBezTo>
                      <a:pt x="3" y="0"/>
                      <a:pt x="3" y="0"/>
                      <a:pt x="3"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1663" name="Freeform 1751"/>
              <p:cNvSpPr/>
              <p:nvPr/>
            </p:nvSpPr>
            <p:spPr bwMode="auto">
              <a:xfrm>
                <a:off x="2278" y="3678"/>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0" y="0"/>
                      <a:pt x="0"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664" name="Freeform 1752"/>
              <p:cNvSpPr/>
              <p:nvPr/>
            </p:nvSpPr>
            <p:spPr bwMode="auto">
              <a:xfrm>
                <a:off x="2278" y="3672"/>
                <a:ext cx="18" cy="7"/>
              </a:xfrm>
              <a:custGeom>
                <a:avLst/>
                <a:gdLst>
                  <a:gd name="T0" fmla="*/ 2 w 22"/>
                  <a:gd name="T1" fmla="*/ 0 h 9"/>
                  <a:gd name="T2" fmla="*/ 0 w 22"/>
                  <a:gd name="T3" fmla="*/ 8 h 9"/>
                  <a:gd name="T4" fmla="*/ 1 w 22"/>
                  <a:gd name="T5" fmla="*/ 9 h 9"/>
                  <a:gd name="T6" fmla="*/ 22 w 22"/>
                  <a:gd name="T7" fmla="*/ 9 h 9"/>
                  <a:gd name="T8" fmla="*/ 22 w 22"/>
                  <a:gd name="T9" fmla="*/ 4 h 9"/>
                  <a:gd name="T10" fmla="*/ 4 w 22"/>
                  <a:gd name="T11" fmla="*/ 1 h 9"/>
                  <a:gd name="T12" fmla="*/ 2 w 2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 y="0"/>
                    </a:moveTo>
                    <a:cubicBezTo>
                      <a:pt x="1" y="3"/>
                      <a:pt x="0" y="6"/>
                      <a:pt x="0" y="8"/>
                    </a:cubicBezTo>
                    <a:cubicBezTo>
                      <a:pt x="0" y="8"/>
                      <a:pt x="1" y="9"/>
                      <a:pt x="1" y="9"/>
                    </a:cubicBezTo>
                    <a:cubicBezTo>
                      <a:pt x="8" y="9"/>
                      <a:pt x="15" y="9"/>
                      <a:pt x="22" y="9"/>
                    </a:cubicBezTo>
                    <a:cubicBezTo>
                      <a:pt x="22" y="7"/>
                      <a:pt x="22" y="5"/>
                      <a:pt x="22" y="4"/>
                    </a:cubicBezTo>
                    <a:cubicBezTo>
                      <a:pt x="16" y="3"/>
                      <a:pt x="10" y="2"/>
                      <a:pt x="4" y="1"/>
                    </a:cubicBezTo>
                    <a:cubicBezTo>
                      <a:pt x="3" y="1"/>
                      <a:pt x="2" y="1"/>
                      <a:pt x="2"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665" name="Freeform 1753"/>
              <p:cNvSpPr/>
              <p:nvPr/>
            </p:nvSpPr>
            <p:spPr bwMode="auto">
              <a:xfrm>
                <a:off x="2296" y="3675"/>
                <a:ext cx="24" cy="4"/>
              </a:xfrm>
              <a:custGeom>
                <a:avLst/>
                <a:gdLst>
                  <a:gd name="T0" fmla="*/ 0 w 29"/>
                  <a:gd name="T1" fmla="*/ 0 h 5"/>
                  <a:gd name="T2" fmla="*/ 0 w 29"/>
                  <a:gd name="T3" fmla="*/ 5 h 5"/>
                  <a:gd name="T4" fmla="*/ 2 w 29"/>
                  <a:gd name="T5" fmla="*/ 5 h 5"/>
                  <a:gd name="T6" fmla="*/ 28 w 29"/>
                  <a:gd name="T7" fmla="*/ 4 h 5"/>
                  <a:gd name="T8" fmla="*/ 29 w 29"/>
                  <a:gd name="T9" fmla="*/ 4 h 5"/>
                  <a:gd name="T10" fmla="*/ 29 w 29"/>
                  <a:gd name="T11" fmla="*/ 4 h 5"/>
                  <a:gd name="T12" fmla="*/ 0 w 2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0"/>
                    </a:moveTo>
                    <a:cubicBezTo>
                      <a:pt x="0" y="1"/>
                      <a:pt x="0" y="3"/>
                      <a:pt x="0" y="5"/>
                    </a:cubicBezTo>
                    <a:cubicBezTo>
                      <a:pt x="1" y="5"/>
                      <a:pt x="1" y="5"/>
                      <a:pt x="2" y="5"/>
                    </a:cubicBezTo>
                    <a:cubicBezTo>
                      <a:pt x="10" y="5"/>
                      <a:pt x="19" y="5"/>
                      <a:pt x="28" y="4"/>
                    </a:cubicBezTo>
                    <a:cubicBezTo>
                      <a:pt x="28" y="4"/>
                      <a:pt x="29" y="4"/>
                      <a:pt x="29" y="4"/>
                    </a:cubicBezTo>
                    <a:cubicBezTo>
                      <a:pt x="29" y="4"/>
                      <a:pt x="29" y="4"/>
                      <a:pt x="29" y="4"/>
                    </a:cubicBezTo>
                    <a:cubicBezTo>
                      <a:pt x="19" y="2"/>
                      <a:pt x="9" y="1"/>
                      <a:pt x="0"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666" name="Freeform 1754"/>
              <p:cNvSpPr/>
              <p:nvPr/>
            </p:nvSpPr>
            <p:spPr bwMode="auto">
              <a:xfrm>
                <a:off x="2319" y="3678"/>
                <a:ext cx="2"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0" y="0"/>
                      <a:pt x="0" y="0"/>
                    </a:cubicBezTo>
                    <a:cubicBezTo>
                      <a:pt x="0" y="0"/>
                      <a:pt x="0" y="0"/>
                      <a:pt x="0" y="0"/>
                    </a:cubicBezTo>
                    <a:cubicBezTo>
                      <a:pt x="1" y="0"/>
                      <a:pt x="1" y="0"/>
                      <a:pt x="2" y="0"/>
                    </a:cubicBezTo>
                    <a:cubicBezTo>
                      <a:pt x="2" y="0"/>
                      <a:pt x="2" y="0"/>
                      <a:pt x="1" y="0"/>
                    </a:cubicBezTo>
                  </a:path>
                </a:pathLst>
              </a:custGeom>
              <a:solidFill>
                <a:srgbClr val="132837"/>
              </a:solidFill>
              <a:ln>
                <a:noFill/>
              </a:ln>
            </p:spPr>
            <p:txBody>
              <a:bodyPr vert="horz" wrap="square" lIns="91440" tIns="45720" rIns="91440" bIns="45720" numCol="1" anchor="t" anchorCtr="0" compatLnSpc="1"/>
              <a:lstStyle/>
              <a:p>
                <a:endParaRPr lang="zh-CN" altLang="en-US"/>
              </a:p>
            </p:txBody>
          </p:sp>
          <p:sp>
            <p:nvSpPr>
              <p:cNvPr id="1667" name="Freeform 1755"/>
              <p:cNvSpPr/>
              <p:nvPr/>
            </p:nvSpPr>
            <p:spPr bwMode="auto">
              <a:xfrm>
                <a:off x="2281" y="3673"/>
                <a:ext cx="15" cy="2"/>
              </a:xfrm>
              <a:custGeom>
                <a:avLst/>
                <a:gdLst>
                  <a:gd name="T0" fmla="*/ 0 w 18"/>
                  <a:gd name="T1" fmla="*/ 0 h 3"/>
                  <a:gd name="T2" fmla="*/ 18 w 18"/>
                  <a:gd name="T3" fmla="*/ 3 h 3"/>
                  <a:gd name="T4" fmla="*/ 18 w 18"/>
                  <a:gd name="T5" fmla="*/ 0 h 3"/>
                  <a:gd name="T6" fmla="*/ 0 w 18"/>
                  <a:gd name="T7" fmla="*/ 0 h 3"/>
                </a:gdLst>
                <a:ahLst/>
                <a:cxnLst>
                  <a:cxn ang="0">
                    <a:pos x="T0" y="T1"/>
                  </a:cxn>
                  <a:cxn ang="0">
                    <a:pos x="T2" y="T3"/>
                  </a:cxn>
                  <a:cxn ang="0">
                    <a:pos x="T4" y="T5"/>
                  </a:cxn>
                  <a:cxn ang="0">
                    <a:pos x="T6" y="T7"/>
                  </a:cxn>
                </a:cxnLst>
                <a:rect l="0" t="0" r="r" b="b"/>
                <a:pathLst>
                  <a:path w="18" h="3">
                    <a:moveTo>
                      <a:pt x="0" y="0"/>
                    </a:moveTo>
                    <a:cubicBezTo>
                      <a:pt x="6" y="1"/>
                      <a:pt x="12" y="2"/>
                      <a:pt x="18" y="3"/>
                    </a:cubicBezTo>
                    <a:cubicBezTo>
                      <a:pt x="18" y="2"/>
                      <a:pt x="18" y="1"/>
                      <a:pt x="18" y="0"/>
                    </a:cubicBezTo>
                    <a:cubicBezTo>
                      <a:pt x="12" y="0"/>
                      <a:pt x="6" y="0"/>
                      <a:pt x="0"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668" name="Freeform 1756"/>
              <p:cNvSpPr/>
              <p:nvPr/>
            </p:nvSpPr>
            <p:spPr bwMode="auto">
              <a:xfrm>
                <a:off x="2296" y="3673"/>
                <a:ext cx="24" cy="5"/>
              </a:xfrm>
              <a:custGeom>
                <a:avLst/>
                <a:gdLst>
                  <a:gd name="T0" fmla="*/ 0 w 29"/>
                  <a:gd name="T1" fmla="*/ 0 h 7"/>
                  <a:gd name="T2" fmla="*/ 0 w 29"/>
                  <a:gd name="T3" fmla="*/ 3 h 7"/>
                  <a:gd name="T4" fmla="*/ 29 w 29"/>
                  <a:gd name="T5" fmla="*/ 7 h 7"/>
                  <a:gd name="T6" fmla="*/ 16 w 29"/>
                  <a:gd name="T7" fmla="*/ 2 h 7"/>
                  <a:gd name="T8" fmla="*/ 9 w 29"/>
                  <a:gd name="T9" fmla="*/ 1 h 7"/>
                  <a:gd name="T10" fmla="*/ 0 w 29"/>
                  <a:gd name="T11" fmla="*/ 0 h 7"/>
                </a:gdLst>
                <a:ahLst/>
                <a:cxnLst>
                  <a:cxn ang="0">
                    <a:pos x="T0" y="T1"/>
                  </a:cxn>
                  <a:cxn ang="0">
                    <a:pos x="T2" y="T3"/>
                  </a:cxn>
                  <a:cxn ang="0">
                    <a:pos x="T4" y="T5"/>
                  </a:cxn>
                  <a:cxn ang="0">
                    <a:pos x="T6" y="T7"/>
                  </a:cxn>
                  <a:cxn ang="0">
                    <a:pos x="T8" y="T9"/>
                  </a:cxn>
                  <a:cxn ang="0">
                    <a:pos x="T10" y="T11"/>
                  </a:cxn>
                </a:cxnLst>
                <a:rect l="0" t="0" r="r" b="b"/>
                <a:pathLst>
                  <a:path w="28" h="7">
                    <a:moveTo>
                      <a:pt x="0" y="0"/>
                    </a:moveTo>
                    <a:cubicBezTo>
                      <a:pt x="0" y="1"/>
                      <a:pt x="0" y="2"/>
                      <a:pt x="0" y="3"/>
                    </a:cubicBezTo>
                    <a:cubicBezTo>
                      <a:pt x="9" y="4"/>
                      <a:pt x="19" y="5"/>
                      <a:pt x="29" y="7"/>
                    </a:cubicBezTo>
                    <a:cubicBezTo>
                      <a:pt x="25" y="5"/>
                      <a:pt x="20" y="4"/>
                      <a:pt x="16" y="2"/>
                    </a:cubicBezTo>
                    <a:cubicBezTo>
                      <a:pt x="13" y="2"/>
                      <a:pt x="11" y="1"/>
                      <a:pt x="9" y="1"/>
                    </a:cubicBezTo>
                    <a:cubicBezTo>
                      <a:pt x="6" y="1"/>
                      <a:pt x="3" y="0"/>
                      <a:pt x="0"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1669" name="Freeform 1757"/>
              <p:cNvSpPr/>
              <p:nvPr/>
            </p:nvSpPr>
            <p:spPr bwMode="auto">
              <a:xfrm>
                <a:off x="2320" y="3678"/>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1670" name="Freeform 1758"/>
              <p:cNvSpPr/>
              <p:nvPr/>
            </p:nvSpPr>
            <p:spPr bwMode="auto">
              <a:xfrm>
                <a:off x="2320" y="3678"/>
                <a:ext cx="1"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1" y="0"/>
                      <a:pt x="1" y="0"/>
                      <a:pt x="1" y="0"/>
                    </a:cubicBezTo>
                    <a:cubicBezTo>
                      <a:pt x="1" y="0"/>
                      <a:pt x="1" y="0"/>
                      <a:pt x="1" y="0"/>
                    </a:cubicBezTo>
                    <a:cubicBezTo>
                      <a:pt x="1" y="0"/>
                      <a:pt x="1" y="0"/>
                      <a:pt x="1" y="0"/>
                    </a:cubicBezTo>
                  </a:path>
                </a:pathLst>
              </a:custGeom>
              <a:solidFill>
                <a:srgbClr val="112534"/>
              </a:solidFill>
              <a:ln>
                <a:noFill/>
              </a:ln>
            </p:spPr>
            <p:txBody>
              <a:bodyPr vert="horz" wrap="square" lIns="91440" tIns="45720" rIns="91440" bIns="45720" numCol="1" anchor="t" anchorCtr="0" compatLnSpc="1"/>
              <a:lstStyle/>
              <a:p>
                <a:endParaRPr lang="zh-CN" altLang="en-US"/>
              </a:p>
            </p:txBody>
          </p:sp>
          <p:sp>
            <p:nvSpPr>
              <p:cNvPr id="1671" name="Freeform 1759"/>
              <p:cNvSpPr/>
              <p:nvPr/>
            </p:nvSpPr>
            <p:spPr bwMode="auto">
              <a:xfrm>
                <a:off x="2309" y="3674"/>
                <a:ext cx="15" cy="4"/>
              </a:xfrm>
              <a:custGeom>
                <a:avLst/>
                <a:gdLst>
                  <a:gd name="T0" fmla="*/ 0 w 18"/>
                  <a:gd name="T1" fmla="*/ 0 h 5"/>
                  <a:gd name="T2" fmla="*/ 13 w 18"/>
                  <a:gd name="T3" fmla="*/ 5 h 5"/>
                  <a:gd name="T4" fmla="*/ 14 w 18"/>
                  <a:gd name="T5" fmla="*/ 5 h 5"/>
                  <a:gd name="T6" fmla="*/ 18 w 18"/>
                  <a:gd name="T7" fmla="*/ 4 h 5"/>
                  <a:gd name="T8" fmla="*/ 0 w 18"/>
                  <a:gd name="T9" fmla="*/ 0 h 5"/>
                </a:gdLst>
                <a:ahLst/>
                <a:cxnLst>
                  <a:cxn ang="0">
                    <a:pos x="T0" y="T1"/>
                  </a:cxn>
                  <a:cxn ang="0">
                    <a:pos x="T2" y="T3"/>
                  </a:cxn>
                  <a:cxn ang="0">
                    <a:pos x="T4" y="T5"/>
                  </a:cxn>
                  <a:cxn ang="0">
                    <a:pos x="T6" y="T7"/>
                  </a:cxn>
                  <a:cxn ang="0">
                    <a:pos x="T8" y="T9"/>
                  </a:cxn>
                </a:cxnLst>
                <a:rect l="0" t="0" r="r" b="b"/>
                <a:pathLst>
                  <a:path w="18" h="5">
                    <a:moveTo>
                      <a:pt x="0" y="0"/>
                    </a:moveTo>
                    <a:cubicBezTo>
                      <a:pt x="4" y="2"/>
                      <a:pt x="9" y="3"/>
                      <a:pt x="13" y="5"/>
                    </a:cubicBezTo>
                    <a:cubicBezTo>
                      <a:pt x="13" y="5"/>
                      <a:pt x="13" y="5"/>
                      <a:pt x="14" y="5"/>
                    </a:cubicBezTo>
                    <a:cubicBezTo>
                      <a:pt x="15" y="4"/>
                      <a:pt x="16" y="4"/>
                      <a:pt x="18" y="4"/>
                    </a:cubicBezTo>
                    <a:cubicBezTo>
                      <a:pt x="12" y="2"/>
                      <a:pt x="6" y="1"/>
                      <a:pt x="0" y="0"/>
                    </a:cubicBezTo>
                  </a:path>
                </a:pathLst>
              </a:custGeom>
              <a:solidFill>
                <a:srgbClr val="16344A"/>
              </a:solidFill>
              <a:ln>
                <a:noFill/>
              </a:ln>
            </p:spPr>
            <p:txBody>
              <a:bodyPr vert="horz" wrap="square" lIns="91440" tIns="45720" rIns="91440" bIns="45720" numCol="1" anchor="t" anchorCtr="0" compatLnSpc="1"/>
              <a:lstStyle/>
              <a:p>
                <a:endParaRPr lang="zh-CN" altLang="en-US"/>
              </a:p>
            </p:txBody>
          </p:sp>
          <p:sp>
            <p:nvSpPr>
              <p:cNvPr id="1672" name="Freeform 1760"/>
              <p:cNvSpPr/>
              <p:nvPr/>
            </p:nvSpPr>
            <p:spPr bwMode="auto">
              <a:xfrm>
                <a:off x="2321" y="3678"/>
                <a:ext cx="3" cy="0"/>
              </a:xfrm>
              <a:custGeom>
                <a:avLst/>
                <a:gdLst>
                  <a:gd name="T0" fmla="*/ 4 w 4"/>
                  <a:gd name="T1" fmla="*/ 0 h 1"/>
                  <a:gd name="T2" fmla="*/ 0 w 4"/>
                  <a:gd name="T3" fmla="*/ 1 h 1"/>
                  <a:gd name="T4" fmla="*/ 0 w 4"/>
                  <a:gd name="T5" fmla="*/ 1 h 1"/>
                  <a:gd name="T6" fmla="*/ 4 w 4"/>
                  <a:gd name="T7" fmla="*/ 0 h 1"/>
                  <a:gd name="T8" fmla="*/ 4 w 4"/>
                  <a:gd name="T9" fmla="*/ 0 h 1"/>
                </a:gdLst>
                <a:ahLst/>
                <a:cxnLst>
                  <a:cxn ang="0">
                    <a:pos x="T0" y="T1"/>
                  </a:cxn>
                  <a:cxn ang="0">
                    <a:pos x="T2" y="T3"/>
                  </a:cxn>
                  <a:cxn ang="0">
                    <a:pos x="T4" y="T5"/>
                  </a:cxn>
                  <a:cxn ang="0">
                    <a:pos x="T6" y="T7"/>
                  </a:cxn>
                  <a:cxn ang="0">
                    <a:pos x="T8" y="T9"/>
                  </a:cxn>
                </a:cxnLst>
                <a:rect l="0" t="0" r="r" b="b"/>
                <a:pathLst>
                  <a:path w="4" h="1">
                    <a:moveTo>
                      <a:pt x="4" y="0"/>
                    </a:moveTo>
                    <a:cubicBezTo>
                      <a:pt x="2" y="0"/>
                      <a:pt x="1" y="0"/>
                      <a:pt x="0" y="1"/>
                    </a:cubicBezTo>
                    <a:cubicBezTo>
                      <a:pt x="0" y="1"/>
                      <a:pt x="0" y="1"/>
                      <a:pt x="0" y="1"/>
                    </a:cubicBezTo>
                    <a:cubicBezTo>
                      <a:pt x="1" y="0"/>
                      <a:pt x="3" y="0"/>
                      <a:pt x="4" y="0"/>
                    </a:cubicBezTo>
                    <a:cubicBezTo>
                      <a:pt x="4" y="0"/>
                      <a:pt x="4" y="0"/>
                      <a:pt x="4"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1673" name="Freeform 1761"/>
              <p:cNvSpPr/>
              <p:nvPr/>
            </p:nvSpPr>
            <p:spPr bwMode="auto">
              <a:xfrm>
                <a:off x="2304" y="3673"/>
                <a:ext cx="5" cy="1"/>
              </a:xfrm>
              <a:custGeom>
                <a:avLst/>
                <a:gdLst>
                  <a:gd name="T0" fmla="*/ 0 w 7"/>
                  <a:gd name="T1" fmla="*/ 0 h 1"/>
                  <a:gd name="T2" fmla="*/ 7 w 7"/>
                  <a:gd name="T3" fmla="*/ 1 h 1"/>
                  <a:gd name="T4" fmla="*/ 3 w 7"/>
                  <a:gd name="T5" fmla="*/ 0 h 1"/>
                  <a:gd name="T6" fmla="*/ 0 w 7"/>
                  <a:gd name="T7" fmla="*/ 0 h 1"/>
                </a:gdLst>
                <a:ahLst/>
                <a:cxnLst>
                  <a:cxn ang="0">
                    <a:pos x="T0" y="T1"/>
                  </a:cxn>
                  <a:cxn ang="0">
                    <a:pos x="T2" y="T3"/>
                  </a:cxn>
                  <a:cxn ang="0">
                    <a:pos x="T4" y="T5"/>
                  </a:cxn>
                  <a:cxn ang="0">
                    <a:pos x="T6" y="T7"/>
                  </a:cxn>
                </a:cxnLst>
                <a:rect l="0" t="0" r="r" b="b"/>
                <a:pathLst>
                  <a:path w="7" h="1">
                    <a:moveTo>
                      <a:pt x="0" y="0"/>
                    </a:moveTo>
                    <a:cubicBezTo>
                      <a:pt x="2" y="0"/>
                      <a:pt x="4" y="1"/>
                      <a:pt x="7" y="1"/>
                    </a:cubicBezTo>
                    <a:cubicBezTo>
                      <a:pt x="6" y="1"/>
                      <a:pt x="4" y="0"/>
                      <a:pt x="3" y="0"/>
                    </a:cubicBezTo>
                    <a:cubicBezTo>
                      <a:pt x="2" y="0"/>
                      <a:pt x="1" y="0"/>
                      <a:pt x="0" y="0"/>
                    </a:cubicBezTo>
                  </a:path>
                </a:pathLst>
              </a:custGeom>
              <a:solidFill>
                <a:srgbClr val="16344A"/>
              </a:solidFill>
              <a:ln>
                <a:noFill/>
              </a:ln>
            </p:spPr>
            <p:txBody>
              <a:bodyPr vert="horz" wrap="square" lIns="91440" tIns="45720" rIns="91440" bIns="45720" numCol="1" anchor="t" anchorCtr="0" compatLnSpc="1"/>
              <a:lstStyle/>
              <a:p>
                <a:endParaRPr lang="zh-CN" altLang="en-US"/>
              </a:p>
            </p:txBody>
          </p:sp>
          <p:sp>
            <p:nvSpPr>
              <p:cNvPr id="1674" name="Freeform 1762"/>
              <p:cNvSpPr>
                <a:spLocks noEditPoints="1"/>
              </p:cNvSpPr>
              <p:nvPr/>
            </p:nvSpPr>
            <p:spPr bwMode="auto">
              <a:xfrm>
                <a:off x="2306" y="3673"/>
                <a:ext cx="25" cy="5"/>
              </a:xfrm>
              <a:custGeom>
                <a:avLst/>
                <a:gdLst>
                  <a:gd name="T0" fmla="*/ 30 w 30"/>
                  <a:gd name="T1" fmla="*/ 1 h 5"/>
                  <a:gd name="T2" fmla="*/ 30 w 30"/>
                  <a:gd name="T3" fmla="*/ 2 h 5"/>
                  <a:gd name="T4" fmla="*/ 30 w 30"/>
                  <a:gd name="T5" fmla="*/ 2 h 5"/>
                  <a:gd name="T6" fmla="*/ 30 w 30"/>
                  <a:gd name="T7" fmla="*/ 1 h 5"/>
                  <a:gd name="T8" fmla="*/ 30 w 30"/>
                  <a:gd name="T9" fmla="*/ 1 h 5"/>
                  <a:gd name="T10" fmla="*/ 0 w 30"/>
                  <a:gd name="T11" fmla="*/ 0 h 5"/>
                  <a:gd name="T12" fmla="*/ 4 w 30"/>
                  <a:gd name="T13" fmla="*/ 1 h 5"/>
                  <a:gd name="T14" fmla="*/ 22 w 30"/>
                  <a:gd name="T15" fmla="*/ 5 h 5"/>
                  <a:gd name="T16" fmla="*/ 29 w 30"/>
                  <a:gd name="T17" fmla="*/ 2 h 5"/>
                  <a:gd name="T18" fmla="*/ 29 w 30"/>
                  <a:gd name="T19" fmla="*/ 1 h 5"/>
                  <a:gd name="T20" fmla="*/ 0 w 30"/>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5">
                    <a:moveTo>
                      <a:pt x="30" y="1"/>
                    </a:moveTo>
                    <a:cubicBezTo>
                      <a:pt x="30" y="1"/>
                      <a:pt x="30" y="1"/>
                      <a:pt x="30" y="2"/>
                    </a:cubicBezTo>
                    <a:cubicBezTo>
                      <a:pt x="30" y="2"/>
                      <a:pt x="30" y="2"/>
                      <a:pt x="30" y="2"/>
                    </a:cubicBezTo>
                    <a:cubicBezTo>
                      <a:pt x="30" y="1"/>
                      <a:pt x="30" y="1"/>
                      <a:pt x="30" y="1"/>
                    </a:cubicBezTo>
                    <a:cubicBezTo>
                      <a:pt x="30" y="1"/>
                      <a:pt x="30" y="1"/>
                      <a:pt x="30" y="1"/>
                    </a:cubicBezTo>
                    <a:moveTo>
                      <a:pt x="0" y="0"/>
                    </a:moveTo>
                    <a:cubicBezTo>
                      <a:pt x="1" y="0"/>
                      <a:pt x="3" y="1"/>
                      <a:pt x="4" y="1"/>
                    </a:cubicBezTo>
                    <a:cubicBezTo>
                      <a:pt x="10" y="2"/>
                      <a:pt x="16" y="3"/>
                      <a:pt x="22" y="5"/>
                    </a:cubicBezTo>
                    <a:cubicBezTo>
                      <a:pt x="24" y="4"/>
                      <a:pt x="27" y="3"/>
                      <a:pt x="29" y="2"/>
                    </a:cubicBezTo>
                    <a:cubicBezTo>
                      <a:pt x="29" y="2"/>
                      <a:pt x="29" y="1"/>
                      <a:pt x="29" y="1"/>
                    </a:cubicBezTo>
                    <a:cubicBezTo>
                      <a:pt x="19" y="0"/>
                      <a:pt x="10" y="0"/>
                      <a:pt x="0" y="0"/>
                    </a:cubicBezTo>
                  </a:path>
                </a:pathLst>
              </a:custGeom>
              <a:solidFill>
                <a:srgbClr val="133147"/>
              </a:solidFill>
              <a:ln>
                <a:noFill/>
              </a:ln>
            </p:spPr>
            <p:txBody>
              <a:bodyPr vert="horz" wrap="square" lIns="91440" tIns="45720" rIns="91440" bIns="45720" numCol="1" anchor="t" anchorCtr="0" compatLnSpc="1"/>
              <a:lstStyle/>
              <a:p>
                <a:endParaRPr lang="zh-CN" altLang="en-US"/>
              </a:p>
            </p:txBody>
          </p:sp>
          <p:sp>
            <p:nvSpPr>
              <p:cNvPr id="1675" name="Freeform 1763"/>
              <p:cNvSpPr>
                <a:spLocks noEditPoints="1"/>
              </p:cNvSpPr>
              <p:nvPr/>
            </p:nvSpPr>
            <p:spPr bwMode="auto">
              <a:xfrm>
                <a:off x="2324" y="3675"/>
                <a:ext cx="10" cy="3"/>
              </a:xfrm>
              <a:custGeom>
                <a:avLst/>
                <a:gdLst>
                  <a:gd name="T0" fmla="*/ 7 w 12"/>
                  <a:gd name="T1" fmla="*/ 0 h 3"/>
                  <a:gd name="T2" fmla="*/ 0 w 12"/>
                  <a:gd name="T3" fmla="*/ 3 h 3"/>
                  <a:gd name="T4" fmla="*/ 0 w 12"/>
                  <a:gd name="T5" fmla="*/ 3 h 3"/>
                  <a:gd name="T6" fmla="*/ 7 w 12"/>
                  <a:gd name="T7" fmla="*/ 1 h 3"/>
                  <a:gd name="T8" fmla="*/ 7 w 12"/>
                  <a:gd name="T9" fmla="*/ 0 h 3"/>
                  <a:gd name="T10" fmla="*/ 8 w 12"/>
                  <a:gd name="T11" fmla="*/ 0 h 3"/>
                  <a:gd name="T12" fmla="*/ 8 w 12"/>
                  <a:gd name="T13" fmla="*/ 0 h 3"/>
                  <a:gd name="T14" fmla="*/ 8 w 12"/>
                  <a:gd name="T15" fmla="*/ 0 h 3"/>
                  <a:gd name="T16" fmla="*/ 8 w 12"/>
                  <a:gd name="T17" fmla="*/ 1 h 3"/>
                  <a:gd name="T18" fmla="*/ 12 w 12"/>
                  <a:gd name="T19" fmla="*/ 0 h 3"/>
                  <a:gd name="T20" fmla="*/ 9 w 12"/>
                  <a:gd name="T21" fmla="*/ 0 h 3"/>
                  <a:gd name="T22" fmla="*/ 8 w 12"/>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3">
                    <a:moveTo>
                      <a:pt x="7" y="0"/>
                    </a:moveTo>
                    <a:cubicBezTo>
                      <a:pt x="5" y="1"/>
                      <a:pt x="2" y="2"/>
                      <a:pt x="0" y="3"/>
                    </a:cubicBezTo>
                    <a:cubicBezTo>
                      <a:pt x="0" y="3"/>
                      <a:pt x="0" y="3"/>
                      <a:pt x="0" y="3"/>
                    </a:cubicBezTo>
                    <a:cubicBezTo>
                      <a:pt x="3" y="2"/>
                      <a:pt x="5" y="2"/>
                      <a:pt x="7" y="1"/>
                    </a:cubicBezTo>
                    <a:cubicBezTo>
                      <a:pt x="7" y="1"/>
                      <a:pt x="7" y="0"/>
                      <a:pt x="7" y="0"/>
                    </a:cubicBezTo>
                    <a:moveTo>
                      <a:pt x="8" y="0"/>
                    </a:moveTo>
                    <a:cubicBezTo>
                      <a:pt x="8" y="0"/>
                      <a:pt x="8" y="0"/>
                      <a:pt x="8" y="0"/>
                    </a:cubicBezTo>
                    <a:cubicBezTo>
                      <a:pt x="8" y="0"/>
                      <a:pt x="8" y="0"/>
                      <a:pt x="8" y="0"/>
                    </a:cubicBezTo>
                    <a:cubicBezTo>
                      <a:pt x="8" y="0"/>
                      <a:pt x="8" y="0"/>
                      <a:pt x="8" y="1"/>
                    </a:cubicBezTo>
                    <a:cubicBezTo>
                      <a:pt x="9" y="1"/>
                      <a:pt x="11" y="0"/>
                      <a:pt x="12" y="0"/>
                    </a:cubicBezTo>
                    <a:cubicBezTo>
                      <a:pt x="11" y="0"/>
                      <a:pt x="10" y="0"/>
                      <a:pt x="9" y="0"/>
                    </a:cubicBezTo>
                    <a:cubicBezTo>
                      <a:pt x="9" y="0"/>
                      <a:pt x="8" y="0"/>
                      <a:pt x="8"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1676" name="Freeform 1764"/>
              <p:cNvSpPr>
                <a:spLocks noEditPoints="1"/>
              </p:cNvSpPr>
              <p:nvPr/>
            </p:nvSpPr>
            <p:spPr bwMode="auto">
              <a:xfrm>
                <a:off x="2330" y="3674"/>
                <a:ext cx="4" cy="1"/>
              </a:xfrm>
              <a:custGeom>
                <a:avLst/>
                <a:gdLst>
                  <a:gd name="T0" fmla="*/ 1 w 4"/>
                  <a:gd name="T1" fmla="*/ 0 h 1"/>
                  <a:gd name="T2" fmla="*/ 1 w 4"/>
                  <a:gd name="T3" fmla="*/ 1 h 1"/>
                  <a:gd name="T4" fmla="*/ 4 w 4"/>
                  <a:gd name="T5" fmla="*/ 0 h 1"/>
                  <a:gd name="T6" fmla="*/ 1 w 4"/>
                  <a:gd name="T7" fmla="*/ 0 h 1"/>
                  <a:gd name="T8" fmla="*/ 0 w 4"/>
                  <a:gd name="T9" fmla="*/ 0 h 1"/>
                  <a:gd name="T10" fmla="*/ 0 w 4"/>
                  <a:gd name="T11" fmla="*/ 1 h 1"/>
                  <a:gd name="T12" fmla="*/ 1 w 4"/>
                  <a:gd name="T13" fmla="*/ 1 h 1"/>
                  <a:gd name="T14" fmla="*/ 1 w 4"/>
                  <a:gd name="T15" fmla="*/ 0 h 1"/>
                  <a:gd name="T16" fmla="*/ 0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0"/>
                    </a:moveTo>
                    <a:cubicBezTo>
                      <a:pt x="1" y="0"/>
                      <a:pt x="1" y="0"/>
                      <a:pt x="1" y="1"/>
                    </a:cubicBezTo>
                    <a:cubicBezTo>
                      <a:pt x="2" y="0"/>
                      <a:pt x="3" y="0"/>
                      <a:pt x="4" y="0"/>
                    </a:cubicBezTo>
                    <a:cubicBezTo>
                      <a:pt x="3" y="0"/>
                      <a:pt x="2" y="0"/>
                      <a:pt x="1" y="0"/>
                    </a:cubicBezTo>
                    <a:moveTo>
                      <a:pt x="0" y="0"/>
                    </a:moveTo>
                    <a:cubicBezTo>
                      <a:pt x="0" y="0"/>
                      <a:pt x="0" y="1"/>
                      <a:pt x="0" y="1"/>
                    </a:cubicBezTo>
                    <a:cubicBezTo>
                      <a:pt x="0" y="1"/>
                      <a:pt x="1" y="1"/>
                      <a:pt x="1" y="1"/>
                    </a:cubicBezTo>
                    <a:cubicBezTo>
                      <a:pt x="1" y="0"/>
                      <a:pt x="1" y="0"/>
                      <a:pt x="1" y="0"/>
                    </a:cubicBezTo>
                    <a:cubicBezTo>
                      <a:pt x="1" y="0"/>
                      <a:pt x="0" y="0"/>
                      <a:pt x="0" y="0"/>
                    </a:cubicBezTo>
                  </a:path>
                </a:pathLst>
              </a:custGeom>
              <a:solidFill>
                <a:srgbClr val="112D43"/>
              </a:solidFill>
              <a:ln>
                <a:noFill/>
              </a:ln>
            </p:spPr>
            <p:txBody>
              <a:bodyPr vert="horz" wrap="square" lIns="91440" tIns="45720" rIns="91440" bIns="45720" numCol="1" anchor="t" anchorCtr="0" compatLnSpc="1"/>
              <a:lstStyle/>
              <a:p>
                <a:endParaRPr lang="zh-CN" altLang="en-US"/>
              </a:p>
            </p:txBody>
          </p:sp>
          <p:sp>
            <p:nvSpPr>
              <p:cNvPr id="1677" name="Freeform 1765"/>
              <p:cNvSpPr>
                <a:spLocks noEditPoints="1"/>
              </p:cNvSpPr>
              <p:nvPr/>
            </p:nvSpPr>
            <p:spPr bwMode="auto">
              <a:xfrm>
                <a:off x="2330" y="3674"/>
                <a:ext cx="8" cy="2"/>
              </a:xfrm>
              <a:custGeom>
                <a:avLst/>
                <a:gdLst>
                  <a:gd name="T0" fmla="*/ 1 w 10"/>
                  <a:gd name="T1" fmla="*/ 1 h 2"/>
                  <a:gd name="T2" fmla="*/ 0 w 10"/>
                  <a:gd name="T3" fmla="*/ 1 h 2"/>
                  <a:gd name="T4" fmla="*/ 0 w 10"/>
                  <a:gd name="T5" fmla="*/ 2 h 2"/>
                  <a:gd name="T6" fmla="*/ 1 w 10"/>
                  <a:gd name="T7" fmla="*/ 2 h 2"/>
                  <a:gd name="T8" fmla="*/ 1 w 10"/>
                  <a:gd name="T9" fmla="*/ 1 h 2"/>
                  <a:gd name="T10" fmla="*/ 1 w 10"/>
                  <a:gd name="T11" fmla="*/ 1 h 2"/>
                  <a:gd name="T12" fmla="*/ 4 w 10"/>
                  <a:gd name="T13" fmla="*/ 0 h 2"/>
                  <a:gd name="T14" fmla="*/ 1 w 10"/>
                  <a:gd name="T15" fmla="*/ 1 h 2"/>
                  <a:gd name="T16" fmla="*/ 2 w 10"/>
                  <a:gd name="T17" fmla="*/ 1 h 2"/>
                  <a:gd name="T18" fmla="*/ 5 w 10"/>
                  <a:gd name="T19" fmla="*/ 1 h 2"/>
                  <a:gd name="T20" fmla="*/ 10 w 10"/>
                  <a:gd name="T21" fmla="*/ 0 h 2"/>
                  <a:gd name="T22" fmla="*/ 4 w 10"/>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
                    <a:moveTo>
                      <a:pt x="1" y="1"/>
                    </a:moveTo>
                    <a:cubicBezTo>
                      <a:pt x="1" y="1"/>
                      <a:pt x="0" y="1"/>
                      <a:pt x="0" y="1"/>
                    </a:cubicBezTo>
                    <a:cubicBezTo>
                      <a:pt x="0" y="1"/>
                      <a:pt x="0" y="2"/>
                      <a:pt x="0" y="2"/>
                    </a:cubicBezTo>
                    <a:cubicBezTo>
                      <a:pt x="1" y="2"/>
                      <a:pt x="1" y="2"/>
                      <a:pt x="1" y="2"/>
                    </a:cubicBezTo>
                    <a:cubicBezTo>
                      <a:pt x="1" y="1"/>
                      <a:pt x="1" y="1"/>
                      <a:pt x="1" y="1"/>
                    </a:cubicBezTo>
                    <a:cubicBezTo>
                      <a:pt x="1" y="1"/>
                      <a:pt x="1" y="1"/>
                      <a:pt x="1" y="1"/>
                    </a:cubicBezTo>
                    <a:moveTo>
                      <a:pt x="4" y="0"/>
                    </a:moveTo>
                    <a:cubicBezTo>
                      <a:pt x="3" y="0"/>
                      <a:pt x="2" y="0"/>
                      <a:pt x="1" y="1"/>
                    </a:cubicBezTo>
                    <a:cubicBezTo>
                      <a:pt x="1" y="1"/>
                      <a:pt x="2" y="1"/>
                      <a:pt x="2" y="1"/>
                    </a:cubicBezTo>
                    <a:cubicBezTo>
                      <a:pt x="3" y="1"/>
                      <a:pt x="4" y="1"/>
                      <a:pt x="5" y="1"/>
                    </a:cubicBezTo>
                    <a:cubicBezTo>
                      <a:pt x="7" y="1"/>
                      <a:pt x="8" y="0"/>
                      <a:pt x="10" y="0"/>
                    </a:cubicBezTo>
                    <a:cubicBezTo>
                      <a:pt x="8" y="0"/>
                      <a:pt x="6" y="0"/>
                      <a:pt x="4" y="0"/>
                    </a:cubicBezTo>
                  </a:path>
                </a:pathLst>
              </a:custGeom>
              <a:solidFill>
                <a:srgbClr val="0A1C2B"/>
              </a:solidFill>
              <a:ln>
                <a:noFill/>
              </a:ln>
            </p:spPr>
            <p:txBody>
              <a:bodyPr vert="horz" wrap="square" lIns="91440" tIns="45720" rIns="91440" bIns="45720" numCol="1" anchor="t" anchorCtr="0" compatLnSpc="1"/>
              <a:lstStyle/>
              <a:p>
                <a:endParaRPr lang="zh-CN" altLang="en-US"/>
              </a:p>
            </p:txBody>
          </p:sp>
          <p:sp>
            <p:nvSpPr>
              <p:cNvPr id="1678" name="Freeform 1766"/>
              <p:cNvSpPr/>
              <p:nvPr/>
            </p:nvSpPr>
            <p:spPr bwMode="auto">
              <a:xfrm>
                <a:off x="2275" y="3686"/>
                <a:ext cx="22" cy="6"/>
              </a:xfrm>
              <a:custGeom>
                <a:avLst/>
                <a:gdLst>
                  <a:gd name="T0" fmla="*/ 1 w 26"/>
                  <a:gd name="T1" fmla="*/ 0 h 7"/>
                  <a:gd name="T2" fmla="*/ 0 w 26"/>
                  <a:gd name="T3" fmla="*/ 6 h 7"/>
                  <a:gd name="T4" fmla="*/ 16 w 26"/>
                  <a:gd name="T5" fmla="*/ 7 h 7"/>
                  <a:gd name="T6" fmla="*/ 26 w 26"/>
                  <a:gd name="T7" fmla="*/ 2 h 7"/>
                  <a:gd name="T8" fmla="*/ 25 w 26"/>
                  <a:gd name="T9" fmla="*/ 1 h 7"/>
                  <a:gd name="T10" fmla="*/ 1 w 26"/>
                  <a:gd name="T11" fmla="*/ 0 h 7"/>
                </a:gdLst>
                <a:ahLst/>
                <a:cxnLst>
                  <a:cxn ang="0">
                    <a:pos x="T0" y="T1"/>
                  </a:cxn>
                  <a:cxn ang="0">
                    <a:pos x="T2" y="T3"/>
                  </a:cxn>
                  <a:cxn ang="0">
                    <a:pos x="T4" y="T5"/>
                  </a:cxn>
                  <a:cxn ang="0">
                    <a:pos x="T6" y="T7"/>
                  </a:cxn>
                  <a:cxn ang="0">
                    <a:pos x="T8" y="T9"/>
                  </a:cxn>
                  <a:cxn ang="0">
                    <a:pos x="T10" y="T11"/>
                  </a:cxn>
                </a:cxnLst>
                <a:rect l="0" t="0" r="r" b="b"/>
                <a:pathLst>
                  <a:path w="26" h="7">
                    <a:moveTo>
                      <a:pt x="1" y="0"/>
                    </a:moveTo>
                    <a:cubicBezTo>
                      <a:pt x="1" y="2"/>
                      <a:pt x="0" y="4"/>
                      <a:pt x="0" y="6"/>
                    </a:cubicBezTo>
                    <a:cubicBezTo>
                      <a:pt x="5" y="7"/>
                      <a:pt x="10" y="7"/>
                      <a:pt x="16" y="7"/>
                    </a:cubicBezTo>
                    <a:cubicBezTo>
                      <a:pt x="18" y="5"/>
                      <a:pt x="22" y="4"/>
                      <a:pt x="26" y="2"/>
                    </a:cubicBezTo>
                    <a:cubicBezTo>
                      <a:pt x="25" y="2"/>
                      <a:pt x="25" y="1"/>
                      <a:pt x="25" y="1"/>
                    </a:cubicBezTo>
                    <a:cubicBezTo>
                      <a:pt x="17" y="0"/>
                      <a:pt x="9" y="0"/>
                      <a:pt x="1" y="0"/>
                    </a:cubicBezTo>
                  </a:path>
                </a:pathLst>
              </a:custGeom>
              <a:solidFill>
                <a:srgbClr val="5086A4"/>
              </a:solidFill>
              <a:ln>
                <a:noFill/>
              </a:ln>
            </p:spPr>
            <p:txBody>
              <a:bodyPr vert="horz" wrap="square" lIns="91440" tIns="45720" rIns="91440" bIns="45720" numCol="1" anchor="t" anchorCtr="0" compatLnSpc="1"/>
              <a:lstStyle/>
              <a:p>
                <a:endParaRPr lang="zh-CN" altLang="en-US"/>
              </a:p>
            </p:txBody>
          </p:sp>
          <p:sp>
            <p:nvSpPr>
              <p:cNvPr id="1679" name="Freeform 1767"/>
              <p:cNvSpPr/>
              <p:nvPr/>
            </p:nvSpPr>
            <p:spPr bwMode="auto">
              <a:xfrm>
                <a:off x="2289" y="3688"/>
                <a:ext cx="8" cy="4"/>
              </a:xfrm>
              <a:custGeom>
                <a:avLst/>
                <a:gdLst>
                  <a:gd name="T0" fmla="*/ 10 w 10"/>
                  <a:gd name="T1" fmla="*/ 0 h 5"/>
                  <a:gd name="T2" fmla="*/ 0 w 10"/>
                  <a:gd name="T3" fmla="*/ 5 h 5"/>
                  <a:gd name="T4" fmla="*/ 10 w 10"/>
                  <a:gd name="T5" fmla="*/ 5 h 5"/>
                  <a:gd name="T6" fmla="*/ 10 w 10"/>
                  <a:gd name="T7" fmla="*/ 0 h 5"/>
                </a:gdLst>
                <a:ahLst/>
                <a:cxnLst>
                  <a:cxn ang="0">
                    <a:pos x="T0" y="T1"/>
                  </a:cxn>
                  <a:cxn ang="0">
                    <a:pos x="T2" y="T3"/>
                  </a:cxn>
                  <a:cxn ang="0">
                    <a:pos x="T4" y="T5"/>
                  </a:cxn>
                  <a:cxn ang="0">
                    <a:pos x="T6" y="T7"/>
                  </a:cxn>
                </a:cxnLst>
                <a:rect l="0" t="0" r="r" b="b"/>
                <a:pathLst>
                  <a:path w="10" h="5">
                    <a:moveTo>
                      <a:pt x="10" y="0"/>
                    </a:moveTo>
                    <a:cubicBezTo>
                      <a:pt x="6" y="2"/>
                      <a:pt x="2" y="3"/>
                      <a:pt x="0" y="5"/>
                    </a:cubicBezTo>
                    <a:cubicBezTo>
                      <a:pt x="3" y="5"/>
                      <a:pt x="6" y="5"/>
                      <a:pt x="10" y="5"/>
                    </a:cubicBezTo>
                    <a:cubicBezTo>
                      <a:pt x="10" y="3"/>
                      <a:pt x="10" y="2"/>
                      <a:pt x="10"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1680" name="Freeform 1768"/>
              <p:cNvSpPr/>
              <p:nvPr/>
            </p:nvSpPr>
            <p:spPr bwMode="auto">
              <a:xfrm>
                <a:off x="2296" y="3687"/>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1"/>
                      <a:pt x="1" y="1"/>
                    </a:cubicBezTo>
                    <a:cubicBezTo>
                      <a:pt x="1" y="1"/>
                      <a:pt x="2" y="0"/>
                      <a:pt x="3" y="0"/>
                    </a:cubicBezTo>
                    <a:cubicBezTo>
                      <a:pt x="2" y="0"/>
                      <a:pt x="1" y="0"/>
                      <a:pt x="0" y="0"/>
                    </a:cubicBezTo>
                  </a:path>
                </a:pathLst>
              </a:custGeom>
              <a:solidFill>
                <a:srgbClr val="457C9C"/>
              </a:solidFill>
              <a:ln>
                <a:noFill/>
              </a:ln>
            </p:spPr>
            <p:txBody>
              <a:bodyPr vert="horz" wrap="square" lIns="91440" tIns="45720" rIns="91440" bIns="45720" numCol="1" anchor="t" anchorCtr="0" compatLnSpc="1"/>
              <a:lstStyle/>
              <a:p>
                <a:endParaRPr lang="zh-CN" altLang="en-US"/>
              </a:p>
            </p:txBody>
          </p:sp>
          <p:sp>
            <p:nvSpPr>
              <p:cNvPr id="1681" name="Freeform 1769"/>
              <p:cNvSpPr/>
              <p:nvPr/>
            </p:nvSpPr>
            <p:spPr bwMode="auto">
              <a:xfrm>
                <a:off x="2297" y="3687"/>
                <a:ext cx="11" cy="5"/>
              </a:xfrm>
              <a:custGeom>
                <a:avLst/>
                <a:gdLst>
                  <a:gd name="T0" fmla="*/ 2 w 13"/>
                  <a:gd name="T1" fmla="*/ 0 h 6"/>
                  <a:gd name="T2" fmla="*/ 0 w 13"/>
                  <a:gd name="T3" fmla="*/ 1 h 6"/>
                  <a:gd name="T4" fmla="*/ 0 w 13"/>
                  <a:gd name="T5" fmla="*/ 6 h 6"/>
                  <a:gd name="T6" fmla="*/ 13 w 13"/>
                  <a:gd name="T7" fmla="*/ 6 h 6"/>
                  <a:gd name="T8" fmla="*/ 10 w 13"/>
                  <a:gd name="T9" fmla="*/ 1 h 6"/>
                  <a:gd name="T10" fmla="*/ 10 w 13"/>
                  <a:gd name="T11" fmla="*/ 1 h 6"/>
                  <a:gd name="T12" fmla="*/ 8 w 13"/>
                  <a:gd name="T13" fmla="*/ 0 h 6"/>
                  <a:gd name="T14" fmla="*/ 2 w 1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6">
                    <a:moveTo>
                      <a:pt x="2" y="0"/>
                    </a:moveTo>
                    <a:cubicBezTo>
                      <a:pt x="1" y="0"/>
                      <a:pt x="0" y="1"/>
                      <a:pt x="0" y="1"/>
                    </a:cubicBezTo>
                    <a:cubicBezTo>
                      <a:pt x="0" y="3"/>
                      <a:pt x="0" y="4"/>
                      <a:pt x="0" y="6"/>
                    </a:cubicBezTo>
                    <a:cubicBezTo>
                      <a:pt x="4" y="6"/>
                      <a:pt x="9" y="6"/>
                      <a:pt x="13" y="6"/>
                    </a:cubicBezTo>
                    <a:cubicBezTo>
                      <a:pt x="11" y="4"/>
                      <a:pt x="10" y="3"/>
                      <a:pt x="10" y="1"/>
                    </a:cubicBezTo>
                    <a:cubicBezTo>
                      <a:pt x="10" y="1"/>
                      <a:pt x="10" y="1"/>
                      <a:pt x="10" y="1"/>
                    </a:cubicBezTo>
                    <a:cubicBezTo>
                      <a:pt x="9" y="1"/>
                      <a:pt x="8" y="0"/>
                      <a:pt x="8" y="0"/>
                    </a:cubicBezTo>
                    <a:cubicBezTo>
                      <a:pt x="6" y="0"/>
                      <a:pt x="4" y="0"/>
                      <a:pt x="2"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682" name="Freeform 1770"/>
              <p:cNvSpPr/>
              <p:nvPr/>
            </p:nvSpPr>
            <p:spPr bwMode="auto">
              <a:xfrm>
                <a:off x="2304" y="3687"/>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2" y="1"/>
                    </a:cubicBezTo>
                    <a:cubicBezTo>
                      <a:pt x="2" y="1"/>
                      <a:pt x="2" y="0"/>
                      <a:pt x="2" y="0"/>
                    </a:cubicBezTo>
                    <a:cubicBezTo>
                      <a:pt x="1" y="0"/>
                      <a:pt x="0" y="0"/>
                      <a:pt x="0"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683" name="Freeform 1771"/>
              <p:cNvSpPr/>
              <p:nvPr/>
            </p:nvSpPr>
            <p:spPr bwMode="auto">
              <a:xfrm>
                <a:off x="2276" y="3681"/>
                <a:ext cx="20" cy="6"/>
              </a:xfrm>
              <a:custGeom>
                <a:avLst/>
                <a:gdLst>
                  <a:gd name="T0" fmla="*/ 1 w 24"/>
                  <a:gd name="T1" fmla="*/ 0 h 7"/>
                  <a:gd name="T2" fmla="*/ 0 w 24"/>
                  <a:gd name="T3" fmla="*/ 6 h 7"/>
                  <a:gd name="T4" fmla="*/ 24 w 24"/>
                  <a:gd name="T5" fmla="*/ 7 h 7"/>
                  <a:gd name="T6" fmla="*/ 24 w 24"/>
                  <a:gd name="T7" fmla="*/ 5 h 7"/>
                  <a:gd name="T8" fmla="*/ 11 w 24"/>
                  <a:gd name="T9" fmla="*/ 0 h 7"/>
                  <a:gd name="T10" fmla="*/ 1 w 24"/>
                  <a:gd name="T11" fmla="*/ 0 h 7"/>
                </a:gdLst>
                <a:ahLst/>
                <a:cxnLst>
                  <a:cxn ang="0">
                    <a:pos x="T0" y="T1"/>
                  </a:cxn>
                  <a:cxn ang="0">
                    <a:pos x="T2" y="T3"/>
                  </a:cxn>
                  <a:cxn ang="0">
                    <a:pos x="T4" y="T5"/>
                  </a:cxn>
                  <a:cxn ang="0">
                    <a:pos x="T6" y="T7"/>
                  </a:cxn>
                  <a:cxn ang="0">
                    <a:pos x="T8" y="T9"/>
                  </a:cxn>
                  <a:cxn ang="0">
                    <a:pos x="T10" y="T11"/>
                  </a:cxn>
                </a:cxnLst>
                <a:rect l="0" t="0" r="r" b="b"/>
                <a:pathLst>
                  <a:path w="24" h="7">
                    <a:moveTo>
                      <a:pt x="1" y="0"/>
                    </a:moveTo>
                    <a:cubicBezTo>
                      <a:pt x="1" y="2"/>
                      <a:pt x="0" y="4"/>
                      <a:pt x="0" y="6"/>
                    </a:cubicBezTo>
                    <a:cubicBezTo>
                      <a:pt x="8" y="6"/>
                      <a:pt x="16" y="6"/>
                      <a:pt x="24" y="7"/>
                    </a:cubicBezTo>
                    <a:cubicBezTo>
                      <a:pt x="24" y="6"/>
                      <a:pt x="24" y="5"/>
                      <a:pt x="24" y="5"/>
                    </a:cubicBezTo>
                    <a:cubicBezTo>
                      <a:pt x="20" y="3"/>
                      <a:pt x="15" y="2"/>
                      <a:pt x="11" y="0"/>
                    </a:cubicBezTo>
                    <a:cubicBezTo>
                      <a:pt x="8" y="0"/>
                      <a:pt x="4" y="0"/>
                      <a:pt x="1" y="0"/>
                    </a:cubicBezTo>
                  </a:path>
                </a:pathLst>
              </a:custGeom>
              <a:solidFill>
                <a:srgbClr val="457C9C"/>
              </a:solidFill>
              <a:ln>
                <a:noFill/>
              </a:ln>
            </p:spPr>
            <p:txBody>
              <a:bodyPr vert="horz" wrap="square" lIns="91440" tIns="45720" rIns="91440" bIns="45720" numCol="1" anchor="t" anchorCtr="0" compatLnSpc="1"/>
              <a:lstStyle/>
              <a:p>
                <a:endParaRPr lang="zh-CN" altLang="en-US"/>
              </a:p>
            </p:txBody>
          </p:sp>
          <p:sp>
            <p:nvSpPr>
              <p:cNvPr id="1684" name="Freeform 1772"/>
              <p:cNvSpPr/>
              <p:nvPr/>
            </p:nvSpPr>
            <p:spPr bwMode="auto">
              <a:xfrm>
                <a:off x="2277" y="3679"/>
                <a:ext cx="8" cy="2"/>
              </a:xfrm>
              <a:custGeom>
                <a:avLst/>
                <a:gdLst>
                  <a:gd name="T0" fmla="*/ 1 w 10"/>
                  <a:gd name="T1" fmla="*/ 0 h 2"/>
                  <a:gd name="T2" fmla="*/ 1 w 10"/>
                  <a:gd name="T3" fmla="*/ 0 h 2"/>
                  <a:gd name="T4" fmla="*/ 0 w 10"/>
                  <a:gd name="T5" fmla="*/ 2 h 2"/>
                  <a:gd name="T6" fmla="*/ 10 w 10"/>
                  <a:gd name="T7" fmla="*/ 2 h 2"/>
                  <a:gd name="T8" fmla="*/ 5 w 10"/>
                  <a:gd name="T9" fmla="*/ 1 h 2"/>
                  <a:gd name="T10" fmla="*/ 1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1" y="0"/>
                    </a:moveTo>
                    <a:cubicBezTo>
                      <a:pt x="1" y="0"/>
                      <a:pt x="1" y="0"/>
                      <a:pt x="1" y="0"/>
                    </a:cubicBezTo>
                    <a:cubicBezTo>
                      <a:pt x="1" y="1"/>
                      <a:pt x="0" y="2"/>
                      <a:pt x="0" y="2"/>
                    </a:cubicBezTo>
                    <a:cubicBezTo>
                      <a:pt x="3" y="2"/>
                      <a:pt x="7" y="2"/>
                      <a:pt x="10" y="2"/>
                    </a:cubicBezTo>
                    <a:cubicBezTo>
                      <a:pt x="8" y="2"/>
                      <a:pt x="6" y="1"/>
                      <a:pt x="5" y="1"/>
                    </a:cubicBezTo>
                    <a:cubicBezTo>
                      <a:pt x="3" y="0"/>
                      <a:pt x="2" y="0"/>
                      <a:pt x="1"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685" name="Freeform 1773"/>
              <p:cNvSpPr/>
              <p:nvPr/>
            </p:nvSpPr>
            <p:spPr bwMode="auto">
              <a:xfrm>
                <a:off x="2296" y="3685"/>
                <a:ext cx="4" cy="2"/>
              </a:xfrm>
              <a:custGeom>
                <a:avLst/>
                <a:gdLst>
                  <a:gd name="T0" fmla="*/ 0 w 5"/>
                  <a:gd name="T1" fmla="*/ 0 h 2"/>
                  <a:gd name="T2" fmla="*/ 0 w 5"/>
                  <a:gd name="T3" fmla="*/ 2 h 2"/>
                  <a:gd name="T4" fmla="*/ 3 w 5"/>
                  <a:gd name="T5" fmla="*/ 2 h 2"/>
                  <a:gd name="T6" fmla="*/ 5 w 5"/>
                  <a:gd name="T7" fmla="*/ 1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0" y="0"/>
                      <a:pt x="0" y="1"/>
                      <a:pt x="0" y="2"/>
                    </a:cubicBezTo>
                    <a:cubicBezTo>
                      <a:pt x="1" y="2"/>
                      <a:pt x="2" y="2"/>
                      <a:pt x="3" y="2"/>
                    </a:cubicBezTo>
                    <a:cubicBezTo>
                      <a:pt x="4" y="2"/>
                      <a:pt x="4" y="1"/>
                      <a:pt x="5" y="1"/>
                    </a:cubicBezTo>
                    <a:cubicBezTo>
                      <a:pt x="3" y="1"/>
                      <a:pt x="2" y="0"/>
                      <a:pt x="0" y="0"/>
                    </a:cubicBezTo>
                  </a:path>
                </a:pathLst>
              </a:custGeom>
              <a:solidFill>
                <a:srgbClr val="3D7393"/>
              </a:solidFill>
              <a:ln>
                <a:noFill/>
              </a:ln>
            </p:spPr>
            <p:txBody>
              <a:bodyPr vert="horz" wrap="square" lIns="91440" tIns="45720" rIns="91440" bIns="45720" numCol="1" anchor="t" anchorCtr="0" compatLnSpc="1"/>
              <a:lstStyle/>
              <a:p>
                <a:endParaRPr lang="zh-CN" altLang="en-US"/>
              </a:p>
            </p:txBody>
          </p:sp>
          <p:sp>
            <p:nvSpPr>
              <p:cNvPr id="1686" name="Freeform 1774"/>
              <p:cNvSpPr/>
              <p:nvPr/>
            </p:nvSpPr>
            <p:spPr bwMode="auto">
              <a:xfrm>
                <a:off x="2299" y="3686"/>
                <a:ext cx="5" cy="1"/>
              </a:xfrm>
              <a:custGeom>
                <a:avLst/>
                <a:gdLst>
                  <a:gd name="T0" fmla="*/ 2 w 6"/>
                  <a:gd name="T1" fmla="*/ 0 h 1"/>
                  <a:gd name="T2" fmla="*/ 0 w 6"/>
                  <a:gd name="T3" fmla="*/ 1 h 1"/>
                  <a:gd name="T4" fmla="*/ 6 w 6"/>
                  <a:gd name="T5" fmla="*/ 1 h 1"/>
                  <a:gd name="T6" fmla="*/ 2 w 6"/>
                  <a:gd name="T7" fmla="*/ 0 h 1"/>
                </a:gdLst>
                <a:ahLst/>
                <a:cxnLst>
                  <a:cxn ang="0">
                    <a:pos x="T0" y="T1"/>
                  </a:cxn>
                  <a:cxn ang="0">
                    <a:pos x="T2" y="T3"/>
                  </a:cxn>
                  <a:cxn ang="0">
                    <a:pos x="T4" y="T5"/>
                  </a:cxn>
                  <a:cxn ang="0">
                    <a:pos x="T6" y="T7"/>
                  </a:cxn>
                </a:cxnLst>
                <a:rect l="0" t="0" r="r" b="b"/>
                <a:pathLst>
                  <a:path w="6" h="1">
                    <a:moveTo>
                      <a:pt x="2" y="0"/>
                    </a:moveTo>
                    <a:cubicBezTo>
                      <a:pt x="1" y="0"/>
                      <a:pt x="1" y="1"/>
                      <a:pt x="0" y="1"/>
                    </a:cubicBezTo>
                    <a:cubicBezTo>
                      <a:pt x="2" y="1"/>
                      <a:pt x="4" y="1"/>
                      <a:pt x="6" y="1"/>
                    </a:cubicBezTo>
                    <a:cubicBezTo>
                      <a:pt x="4" y="1"/>
                      <a:pt x="3" y="0"/>
                      <a:pt x="2"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687" name="Freeform 1775"/>
              <p:cNvSpPr/>
              <p:nvPr/>
            </p:nvSpPr>
            <p:spPr bwMode="auto">
              <a:xfrm>
                <a:off x="2285" y="3681"/>
                <a:ext cx="11" cy="4"/>
              </a:xfrm>
              <a:custGeom>
                <a:avLst/>
                <a:gdLst>
                  <a:gd name="T0" fmla="*/ 0 w 13"/>
                  <a:gd name="T1" fmla="*/ 0 h 5"/>
                  <a:gd name="T2" fmla="*/ 13 w 13"/>
                  <a:gd name="T3" fmla="*/ 5 h 5"/>
                  <a:gd name="T4" fmla="*/ 13 w 13"/>
                  <a:gd name="T5" fmla="*/ 0 h 5"/>
                  <a:gd name="T6" fmla="*/ 8 w 13"/>
                  <a:gd name="T7" fmla="*/ 0 h 5"/>
                  <a:gd name="T8" fmla="*/ 0 w 13"/>
                  <a:gd name="T9" fmla="*/ 0 h 5"/>
                </a:gdLst>
                <a:ahLst/>
                <a:cxnLst>
                  <a:cxn ang="0">
                    <a:pos x="T0" y="T1"/>
                  </a:cxn>
                  <a:cxn ang="0">
                    <a:pos x="T2" y="T3"/>
                  </a:cxn>
                  <a:cxn ang="0">
                    <a:pos x="T4" y="T5"/>
                  </a:cxn>
                  <a:cxn ang="0">
                    <a:pos x="T6" y="T7"/>
                  </a:cxn>
                  <a:cxn ang="0">
                    <a:pos x="T8" y="T9"/>
                  </a:cxn>
                </a:cxnLst>
                <a:rect l="0" t="0" r="r" b="b"/>
                <a:pathLst>
                  <a:path w="13" h="5">
                    <a:moveTo>
                      <a:pt x="0" y="0"/>
                    </a:moveTo>
                    <a:cubicBezTo>
                      <a:pt x="4" y="2"/>
                      <a:pt x="9" y="3"/>
                      <a:pt x="13" y="5"/>
                    </a:cubicBezTo>
                    <a:cubicBezTo>
                      <a:pt x="13" y="3"/>
                      <a:pt x="13" y="2"/>
                      <a:pt x="13" y="0"/>
                    </a:cubicBezTo>
                    <a:cubicBezTo>
                      <a:pt x="12" y="0"/>
                      <a:pt x="10" y="0"/>
                      <a:pt x="8" y="0"/>
                    </a:cubicBezTo>
                    <a:cubicBezTo>
                      <a:pt x="5" y="0"/>
                      <a:pt x="3" y="0"/>
                      <a:pt x="0" y="0"/>
                    </a:cubicBezTo>
                  </a:path>
                </a:pathLst>
              </a:custGeom>
              <a:solidFill>
                <a:srgbClr val="3D7393"/>
              </a:solidFill>
              <a:ln>
                <a:noFill/>
              </a:ln>
            </p:spPr>
            <p:txBody>
              <a:bodyPr vert="horz" wrap="square" lIns="91440" tIns="45720" rIns="91440" bIns="45720" numCol="1" anchor="t" anchorCtr="0" compatLnSpc="1"/>
              <a:lstStyle/>
              <a:p>
                <a:endParaRPr lang="zh-CN" altLang="en-US"/>
              </a:p>
            </p:txBody>
          </p:sp>
          <p:sp>
            <p:nvSpPr>
              <p:cNvPr id="1688" name="Freeform 1776"/>
              <p:cNvSpPr/>
              <p:nvPr/>
            </p:nvSpPr>
            <p:spPr bwMode="auto">
              <a:xfrm>
                <a:off x="2281" y="3680"/>
                <a:ext cx="15" cy="1"/>
              </a:xfrm>
              <a:custGeom>
                <a:avLst/>
                <a:gdLst>
                  <a:gd name="T0" fmla="*/ 0 w 18"/>
                  <a:gd name="T1" fmla="*/ 0 h 1"/>
                  <a:gd name="T2" fmla="*/ 5 w 18"/>
                  <a:gd name="T3" fmla="*/ 1 h 1"/>
                  <a:gd name="T4" fmla="*/ 13 w 18"/>
                  <a:gd name="T5" fmla="*/ 1 h 1"/>
                  <a:gd name="T6" fmla="*/ 18 w 18"/>
                  <a:gd name="T7" fmla="*/ 1 h 1"/>
                  <a:gd name="T8" fmla="*/ 18 w 18"/>
                  <a:gd name="T9" fmla="*/ 1 h 1"/>
                  <a:gd name="T10" fmla="*/ 0 w 18"/>
                  <a:gd name="T11" fmla="*/ 0 h 1"/>
                </a:gdLst>
                <a:ahLst/>
                <a:cxnLst>
                  <a:cxn ang="0">
                    <a:pos x="T0" y="T1"/>
                  </a:cxn>
                  <a:cxn ang="0">
                    <a:pos x="T2" y="T3"/>
                  </a:cxn>
                  <a:cxn ang="0">
                    <a:pos x="T4" y="T5"/>
                  </a:cxn>
                  <a:cxn ang="0">
                    <a:pos x="T6" y="T7"/>
                  </a:cxn>
                  <a:cxn ang="0">
                    <a:pos x="T8" y="T9"/>
                  </a:cxn>
                  <a:cxn ang="0">
                    <a:pos x="T10" y="T11"/>
                  </a:cxn>
                </a:cxnLst>
                <a:rect l="0" t="0" r="r" b="b"/>
                <a:pathLst>
                  <a:path w="18" h="1">
                    <a:moveTo>
                      <a:pt x="0" y="0"/>
                    </a:moveTo>
                    <a:cubicBezTo>
                      <a:pt x="1" y="0"/>
                      <a:pt x="3" y="1"/>
                      <a:pt x="5" y="1"/>
                    </a:cubicBezTo>
                    <a:cubicBezTo>
                      <a:pt x="8" y="1"/>
                      <a:pt x="10" y="1"/>
                      <a:pt x="13" y="1"/>
                    </a:cubicBezTo>
                    <a:cubicBezTo>
                      <a:pt x="15" y="1"/>
                      <a:pt x="17" y="1"/>
                      <a:pt x="18" y="1"/>
                    </a:cubicBezTo>
                    <a:cubicBezTo>
                      <a:pt x="18" y="1"/>
                      <a:pt x="18" y="1"/>
                      <a:pt x="18" y="1"/>
                    </a:cubicBezTo>
                    <a:cubicBezTo>
                      <a:pt x="12" y="0"/>
                      <a:pt x="6" y="0"/>
                      <a:pt x="0"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689" name="Freeform 1777"/>
              <p:cNvSpPr/>
              <p:nvPr/>
            </p:nvSpPr>
            <p:spPr bwMode="auto">
              <a:xfrm>
                <a:off x="2296" y="3681"/>
                <a:ext cx="16" cy="5"/>
              </a:xfrm>
              <a:custGeom>
                <a:avLst/>
                <a:gdLst>
                  <a:gd name="T0" fmla="*/ 10 w 19"/>
                  <a:gd name="T1" fmla="*/ 0 h 6"/>
                  <a:gd name="T2" fmla="*/ 0 w 19"/>
                  <a:gd name="T3" fmla="*/ 0 h 6"/>
                  <a:gd name="T4" fmla="*/ 0 w 19"/>
                  <a:gd name="T5" fmla="*/ 5 h 6"/>
                  <a:gd name="T6" fmla="*/ 5 w 19"/>
                  <a:gd name="T7" fmla="*/ 6 h 6"/>
                  <a:gd name="T8" fmla="*/ 19 w 19"/>
                  <a:gd name="T9" fmla="*/ 1 h 6"/>
                  <a:gd name="T10" fmla="*/ 1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10" y="0"/>
                    </a:moveTo>
                    <a:cubicBezTo>
                      <a:pt x="7" y="0"/>
                      <a:pt x="3" y="0"/>
                      <a:pt x="0" y="0"/>
                    </a:cubicBezTo>
                    <a:cubicBezTo>
                      <a:pt x="0" y="2"/>
                      <a:pt x="0" y="3"/>
                      <a:pt x="0" y="5"/>
                    </a:cubicBezTo>
                    <a:cubicBezTo>
                      <a:pt x="2" y="5"/>
                      <a:pt x="3" y="6"/>
                      <a:pt x="5" y="6"/>
                    </a:cubicBezTo>
                    <a:cubicBezTo>
                      <a:pt x="9" y="4"/>
                      <a:pt x="14" y="3"/>
                      <a:pt x="19" y="1"/>
                    </a:cubicBezTo>
                    <a:cubicBezTo>
                      <a:pt x="16" y="1"/>
                      <a:pt x="13" y="0"/>
                      <a:pt x="10" y="0"/>
                    </a:cubicBezTo>
                  </a:path>
                </a:pathLst>
              </a:custGeom>
              <a:solidFill>
                <a:srgbClr val="356A8B"/>
              </a:solidFill>
              <a:ln>
                <a:noFill/>
              </a:ln>
            </p:spPr>
            <p:txBody>
              <a:bodyPr vert="horz" wrap="square" lIns="91440" tIns="45720" rIns="91440" bIns="45720" numCol="1" anchor="t" anchorCtr="0" compatLnSpc="1"/>
              <a:lstStyle/>
              <a:p>
                <a:endParaRPr lang="zh-CN" altLang="en-US"/>
              </a:p>
            </p:txBody>
          </p:sp>
          <p:sp>
            <p:nvSpPr>
              <p:cNvPr id="1690" name="Freeform 1778"/>
              <p:cNvSpPr/>
              <p:nvPr/>
            </p:nvSpPr>
            <p:spPr bwMode="auto">
              <a:xfrm>
                <a:off x="2300" y="3682"/>
                <a:ext cx="12" cy="5"/>
              </a:xfrm>
              <a:custGeom>
                <a:avLst/>
                <a:gdLst>
                  <a:gd name="T0" fmla="*/ 14 w 14"/>
                  <a:gd name="T1" fmla="*/ 0 h 6"/>
                  <a:gd name="T2" fmla="*/ 0 w 14"/>
                  <a:gd name="T3" fmla="*/ 5 h 6"/>
                  <a:gd name="T4" fmla="*/ 4 w 14"/>
                  <a:gd name="T5" fmla="*/ 6 h 6"/>
                  <a:gd name="T6" fmla="*/ 6 w 14"/>
                  <a:gd name="T7" fmla="*/ 6 h 6"/>
                  <a:gd name="T8" fmla="*/ 14 w 14"/>
                  <a:gd name="T9" fmla="*/ 0 h 6"/>
                  <a:gd name="T10" fmla="*/ 14 w 14"/>
                  <a:gd name="T11" fmla="*/ 0 h 6"/>
                </a:gdLst>
                <a:ahLst/>
                <a:cxnLst>
                  <a:cxn ang="0">
                    <a:pos x="T0" y="T1"/>
                  </a:cxn>
                  <a:cxn ang="0">
                    <a:pos x="T2" y="T3"/>
                  </a:cxn>
                  <a:cxn ang="0">
                    <a:pos x="T4" y="T5"/>
                  </a:cxn>
                  <a:cxn ang="0">
                    <a:pos x="T6" y="T7"/>
                  </a:cxn>
                  <a:cxn ang="0">
                    <a:pos x="T8" y="T9"/>
                  </a:cxn>
                  <a:cxn ang="0">
                    <a:pos x="T10" y="T11"/>
                  </a:cxn>
                </a:cxnLst>
                <a:rect l="0" t="0" r="r" b="b"/>
                <a:pathLst>
                  <a:path w="14" h="6">
                    <a:moveTo>
                      <a:pt x="14" y="0"/>
                    </a:moveTo>
                    <a:cubicBezTo>
                      <a:pt x="9" y="2"/>
                      <a:pt x="4" y="3"/>
                      <a:pt x="0" y="5"/>
                    </a:cubicBezTo>
                    <a:cubicBezTo>
                      <a:pt x="1" y="5"/>
                      <a:pt x="2" y="6"/>
                      <a:pt x="4" y="6"/>
                    </a:cubicBezTo>
                    <a:cubicBezTo>
                      <a:pt x="4" y="6"/>
                      <a:pt x="5" y="6"/>
                      <a:pt x="6" y="6"/>
                    </a:cubicBezTo>
                    <a:cubicBezTo>
                      <a:pt x="7" y="4"/>
                      <a:pt x="10" y="2"/>
                      <a:pt x="14" y="0"/>
                    </a:cubicBezTo>
                    <a:cubicBezTo>
                      <a:pt x="14" y="0"/>
                      <a:pt x="14" y="0"/>
                      <a:pt x="14"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691" name="Freeform 1779"/>
              <p:cNvSpPr/>
              <p:nvPr/>
            </p:nvSpPr>
            <p:spPr bwMode="auto">
              <a:xfrm>
                <a:off x="2296" y="3681"/>
                <a:ext cx="8" cy="0"/>
              </a:xfrm>
              <a:custGeom>
                <a:avLst/>
                <a:gdLst>
                  <a:gd name="T0" fmla="*/ 0 w 10"/>
                  <a:gd name="T1" fmla="*/ 0 w 10"/>
                  <a:gd name="T2" fmla="*/ 10 w 10"/>
                  <a:gd name="T3" fmla="*/ 0 w 10"/>
                </a:gdLst>
                <a:ahLst/>
                <a:cxnLst>
                  <a:cxn ang="0">
                    <a:pos x="T0" y="0"/>
                  </a:cxn>
                  <a:cxn ang="0">
                    <a:pos x="T1" y="0"/>
                  </a:cxn>
                  <a:cxn ang="0">
                    <a:pos x="T2" y="0"/>
                  </a:cxn>
                  <a:cxn ang="0">
                    <a:pos x="T3" y="0"/>
                  </a:cxn>
                </a:cxnLst>
                <a:rect l="0" t="0" r="r" b="b"/>
                <a:pathLst>
                  <a:path w="10">
                    <a:moveTo>
                      <a:pt x="0" y="0"/>
                    </a:moveTo>
                    <a:cubicBezTo>
                      <a:pt x="0" y="0"/>
                      <a:pt x="0" y="0"/>
                      <a:pt x="0" y="0"/>
                    </a:cubicBezTo>
                    <a:cubicBezTo>
                      <a:pt x="3" y="0"/>
                      <a:pt x="7" y="0"/>
                      <a:pt x="10" y="0"/>
                    </a:cubicBezTo>
                    <a:cubicBezTo>
                      <a:pt x="7" y="0"/>
                      <a:pt x="3" y="0"/>
                      <a:pt x="0"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692" name="Freeform 1780"/>
              <p:cNvSpPr/>
              <p:nvPr/>
            </p:nvSpPr>
            <p:spPr bwMode="auto">
              <a:xfrm>
                <a:off x="2278" y="3679"/>
                <a:ext cx="3" cy="1"/>
              </a:xfrm>
              <a:custGeom>
                <a:avLst/>
                <a:gdLst>
                  <a:gd name="T0" fmla="*/ 3 w 4"/>
                  <a:gd name="T1" fmla="*/ 0 h 1"/>
                  <a:gd name="T2" fmla="*/ 0 w 4"/>
                  <a:gd name="T3" fmla="*/ 0 h 1"/>
                  <a:gd name="T4" fmla="*/ 4 w 4"/>
                  <a:gd name="T5" fmla="*/ 1 h 1"/>
                  <a:gd name="T6" fmla="*/ 3 w 4"/>
                  <a:gd name="T7" fmla="*/ 0 h 1"/>
                </a:gdLst>
                <a:ahLst/>
                <a:cxnLst>
                  <a:cxn ang="0">
                    <a:pos x="T0" y="T1"/>
                  </a:cxn>
                  <a:cxn ang="0">
                    <a:pos x="T2" y="T3"/>
                  </a:cxn>
                  <a:cxn ang="0">
                    <a:pos x="T4" y="T5"/>
                  </a:cxn>
                  <a:cxn ang="0">
                    <a:pos x="T6" y="T7"/>
                  </a:cxn>
                </a:cxnLst>
                <a:rect l="0" t="0" r="r" b="b"/>
                <a:pathLst>
                  <a:path w="4" h="1">
                    <a:moveTo>
                      <a:pt x="3" y="0"/>
                    </a:moveTo>
                    <a:cubicBezTo>
                      <a:pt x="2" y="0"/>
                      <a:pt x="1" y="0"/>
                      <a:pt x="0" y="0"/>
                    </a:cubicBezTo>
                    <a:cubicBezTo>
                      <a:pt x="1" y="0"/>
                      <a:pt x="2" y="0"/>
                      <a:pt x="4" y="1"/>
                    </a:cubicBezTo>
                    <a:cubicBezTo>
                      <a:pt x="3" y="0"/>
                      <a:pt x="3" y="0"/>
                      <a:pt x="3"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693" name="Freeform 1781"/>
              <p:cNvSpPr/>
              <p:nvPr/>
            </p:nvSpPr>
            <p:spPr bwMode="auto">
              <a:xfrm>
                <a:off x="2280" y="3679"/>
                <a:ext cx="16" cy="2"/>
              </a:xfrm>
              <a:custGeom>
                <a:avLst/>
                <a:gdLst>
                  <a:gd name="T0" fmla="*/ 19 w 19"/>
                  <a:gd name="T1" fmla="*/ 0 h 2"/>
                  <a:gd name="T2" fmla="*/ 0 w 19"/>
                  <a:gd name="T3" fmla="*/ 0 h 2"/>
                  <a:gd name="T4" fmla="*/ 1 w 19"/>
                  <a:gd name="T5" fmla="*/ 1 h 2"/>
                  <a:gd name="T6" fmla="*/ 19 w 19"/>
                  <a:gd name="T7" fmla="*/ 2 h 2"/>
                  <a:gd name="T8" fmla="*/ 19 w 19"/>
                  <a:gd name="T9" fmla="*/ 0 h 2"/>
                </a:gdLst>
                <a:ahLst/>
                <a:cxnLst>
                  <a:cxn ang="0">
                    <a:pos x="T0" y="T1"/>
                  </a:cxn>
                  <a:cxn ang="0">
                    <a:pos x="T2" y="T3"/>
                  </a:cxn>
                  <a:cxn ang="0">
                    <a:pos x="T4" y="T5"/>
                  </a:cxn>
                  <a:cxn ang="0">
                    <a:pos x="T6" y="T7"/>
                  </a:cxn>
                  <a:cxn ang="0">
                    <a:pos x="T8" y="T9"/>
                  </a:cxn>
                </a:cxnLst>
                <a:rect l="0" t="0" r="r" b="b"/>
                <a:pathLst>
                  <a:path w="19" h="2">
                    <a:moveTo>
                      <a:pt x="19" y="0"/>
                    </a:moveTo>
                    <a:cubicBezTo>
                      <a:pt x="13" y="0"/>
                      <a:pt x="6" y="0"/>
                      <a:pt x="0" y="0"/>
                    </a:cubicBezTo>
                    <a:cubicBezTo>
                      <a:pt x="0" y="0"/>
                      <a:pt x="0" y="0"/>
                      <a:pt x="1" y="1"/>
                    </a:cubicBezTo>
                    <a:cubicBezTo>
                      <a:pt x="7" y="1"/>
                      <a:pt x="13" y="1"/>
                      <a:pt x="19" y="2"/>
                    </a:cubicBezTo>
                    <a:cubicBezTo>
                      <a:pt x="19" y="1"/>
                      <a:pt x="19" y="1"/>
                      <a:pt x="19"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694" name="Freeform 1782"/>
              <p:cNvSpPr/>
              <p:nvPr/>
            </p:nvSpPr>
            <p:spPr bwMode="auto">
              <a:xfrm>
                <a:off x="2304" y="3681"/>
                <a:ext cx="9" cy="1"/>
              </a:xfrm>
              <a:custGeom>
                <a:avLst/>
                <a:gdLst>
                  <a:gd name="T0" fmla="*/ 10 w 10"/>
                  <a:gd name="T1" fmla="*/ 0 h 1"/>
                  <a:gd name="T2" fmla="*/ 0 w 10"/>
                  <a:gd name="T3" fmla="*/ 0 h 1"/>
                  <a:gd name="T4" fmla="*/ 9 w 10"/>
                  <a:gd name="T5" fmla="*/ 1 h 1"/>
                  <a:gd name="T6" fmla="*/ 10 w 10"/>
                  <a:gd name="T7" fmla="*/ 0 h 1"/>
                </a:gdLst>
                <a:ahLst/>
                <a:cxnLst>
                  <a:cxn ang="0">
                    <a:pos x="T0" y="T1"/>
                  </a:cxn>
                  <a:cxn ang="0">
                    <a:pos x="T2" y="T3"/>
                  </a:cxn>
                  <a:cxn ang="0">
                    <a:pos x="T4" y="T5"/>
                  </a:cxn>
                  <a:cxn ang="0">
                    <a:pos x="T6" y="T7"/>
                  </a:cxn>
                </a:cxnLst>
                <a:rect l="0" t="0" r="r" b="b"/>
                <a:pathLst>
                  <a:path w="10" h="1">
                    <a:moveTo>
                      <a:pt x="10" y="0"/>
                    </a:moveTo>
                    <a:cubicBezTo>
                      <a:pt x="7" y="0"/>
                      <a:pt x="3" y="0"/>
                      <a:pt x="0" y="0"/>
                    </a:cubicBezTo>
                    <a:cubicBezTo>
                      <a:pt x="3" y="0"/>
                      <a:pt x="6" y="1"/>
                      <a:pt x="9" y="1"/>
                    </a:cubicBezTo>
                    <a:cubicBezTo>
                      <a:pt x="9" y="1"/>
                      <a:pt x="10" y="0"/>
                      <a:pt x="10" y="0"/>
                    </a:cubicBezTo>
                  </a:path>
                </a:pathLst>
              </a:custGeom>
              <a:solidFill>
                <a:srgbClr val="2D6283"/>
              </a:solidFill>
              <a:ln>
                <a:noFill/>
              </a:ln>
            </p:spPr>
            <p:txBody>
              <a:bodyPr vert="horz" wrap="square" lIns="91440" tIns="45720" rIns="91440" bIns="45720" numCol="1" anchor="t" anchorCtr="0" compatLnSpc="1"/>
              <a:lstStyle/>
              <a:p>
                <a:endParaRPr lang="zh-CN" altLang="en-US"/>
              </a:p>
            </p:txBody>
          </p:sp>
          <p:sp>
            <p:nvSpPr>
              <p:cNvPr id="1695" name="Freeform 1783"/>
              <p:cNvSpPr/>
              <p:nvPr/>
            </p:nvSpPr>
            <p:spPr bwMode="auto">
              <a:xfrm>
                <a:off x="2312" y="3681"/>
                <a:ext cx="2" cy="1"/>
              </a:xfrm>
              <a:custGeom>
                <a:avLst/>
                <a:gdLst>
                  <a:gd name="T0" fmla="*/ 2 w 2"/>
                  <a:gd name="T1" fmla="*/ 0 h 1"/>
                  <a:gd name="T2" fmla="*/ 1 w 2"/>
                  <a:gd name="T3" fmla="*/ 0 h 1"/>
                  <a:gd name="T4" fmla="*/ 0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1" y="0"/>
                    </a:cubicBezTo>
                    <a:cubicBezTo>
                      <a:pt x="1" y="0"/>
                      <a:pt x="0" y="1"/>
                      <a:pt x="0" y="1"/>
                    </a:cubicBezTo>
                    <a:cubicBezTo>
                      <a:pt x="0" y="1"/>
                      <a:pt x="0" y="1"/>
                      <a:pt x="0" y="1"/>
                    </a:cubicBezTo>
                    <a:cubicBezTo>
                      <a:pt x="1" y="1"/>
                      <a:pt x="1" y="0"/>
                      <a:pt x="2"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696" name="Freeform 1784"/>
              <p:cNvSpPr/>
              <p:nvPr/>
            </p:nvSpPr>
            <p:spPr bwMode="auto">
              <a:xfrm>
                <a:off x="2296" y="3679"/>
                <a:ext cx="21" cy="2"/>
              </a:xfrm>
              <a:custGeom>
                <a:avLst/>
                <a:gdLst>
                  <a:gd name="T0" fmla="*/ 2 w 25"/>
                  <a:gd name="T1" fmla="*/ 0 h 2"/>
                  <a:gd name="T2" fmla="*/ 0 w 25"/>
                  <a:gd name="T3" fmla="*/ 0 h 2"/>
                  <a:gd name="T4" fmla="*/ 0 w 25"/>
                  <a:gd name="T5" fmla="*/ 2 h 2"/>
                  <a:gd name="T6" fmla="*/ 10 w 25"/>
                  <a:gd name="T7" fmla="*/ 2 h 2"/>
                  <a:gd name="T8" fmla="*/ 20 w 25"/>
                  <a:gd name="T9" fmla="*/ 2 h 2"/>
                  <a:gd name="T10" fmla="*/ 25 w 25"/>
                  <a:gd name="T11" fmla="*/ 0 h 2"/>
                  <a:gd name="T12" fmla="*/ 9 w 25"/>
                  <a:gd name="T13" fmla="*/ 0 h 2"/>
                  <a:gd name="T14" fmla="*/ 2 w 2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
                    <a:moveTo>
                      <a:pt x="2" y="0"/>
                    </a:moveTo>
                    <a:cubicBezTo>
                      <a:pt x="1" y="0"/>
                      <a:pt x="1" y="0"/>
                      <a:pt x="0" y="0"/>
                    </a:cubicBezTo>
                    <a:cubicBezTo>
                      <a:pt x="0" y="1"/>
                      <a:pt x="0" y="1"/>
                      <a:pt x="0" y="2"/>
                    </a:cubicBezTo>
                    <a:cubicBezTo>
                      <a:pt x="3" y="2"/>
                      <a:pt x="7" y="2"/>
                      <a:pt x="10" y="2"/>
                    </a:cubicBezTo>
                    <a:cubicBezTo>
                      <a:pt x="13" y="2"/>
                      <a:pt x="17" y="2"/>
                      <a:pt x="20" y="2"/>
                    </a:cubicBezTo>
                    <a:cubicBezTo>
                      <a:pt x="22" y="2"/>
                      <a:pt x="24" y="1"/>
                      <a:pt x="25" y="0"/>
                    </a:cubicBezTo>
                    <a:cubicBezTo>
                      <a:pt x="20" y="0"/>
                      <a:pt x="15" y="0"/>
                      <a:pt x="9" y="0"/>
                    </a:cubicBezTo>
                    <a:cubicBezTo>
                      <a:pt x="7" y="0"/>
                      <a:pt x="4" y="0"/>
                      <a:pt x="2"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697" name="Freeform 1785"/>
              <p:cNvSpPr/>
              <p:nvPr/>
            </p:nvSpPr>
            <p:spPr bwMode="auto">
              <a:xfrm>
                <a:off x="2313" y="3679"/>
                <a:ext cx="4" cy="2"/>
              </a:xfrm>
              <a:custGeom>
                <a:avLst/>
                <a:gdLst>
                  <a:gd name="T0" fmla="*/ 5 w 5"/>
                  <a:gd name="T1" fmla="*/ 0 h 2"/>
                  <a:gd name="T2" fmla="*/ 0 w 5"/>
                  <a:gd name="T3" fmla="*/ 2 h 2"/>
                  <a:gd name="T4" fmla="*/ 1 w 5"/>
                  <a:gd name="T5" fmla="*/ 2 h 2"/>
                  <a:gd name="T6" fmla="*/ 5 w 5"/>
                  <a:gd name="T7" fmla="*/ 0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4" y="1"/>
                      <a:pt x="2" y="2"/>
                      <a:pt x="0" y="2"/>
                    </a:cubicBezTo>
                    <a:cubicBezTo>
                      <a:pt x="1" y="2"/>
                      <a:pt x="1" y="2"/>
                      <a:pt x="1" y="2"/>
                    </a:cubicBezTo>
                    <a:cubicBezTo>
                      <a:pt x="2" y="2"/>
                      <a:pt x="4" y="1"/>
                      <a:pt x="5" y="0"/>
                    </a:cubicBezTo>
                    <a:cubicBezTo>
                      <a:pt x="5" y="0"/>
                      <a:pt x="5" y="0"/>
                      <a:pt x="5" y="0"/>
                    </a:cubicBezTo>
                  </a:path>
                </a:pathLst>
              </a:custGeom>
              <a:solidFill>
                <a:srgbClr val="132837"/>
              </a:solidFill>
              <a:ln>
                <a:noFill/>
              </a:ln>
            </p:spPr>
            <p:txBody>
              <a:bodyPr vert="horz" wrap="square" lIns="91440" tIns="45720" rIns="91440" bIns="45720" numCol="1" anchor="t" anchorCtr="0" compatLnSpc="1"/>
              <a:lstStyle/>
              <a:p>
                <a:endParaRPr lang="zh-CN" altLang="en-US"/>
              </a:p>
            </p:txBody>
          </p:sp>
          <p:sp>
            <p:nvSpPr>
              <p:cNvPr id="1698" name="Freeform 1786"/>
              <p:cNvSpPr/>
              <p:nvPr/>
            </p:nvSpPr>
            <p:spPr bwMode="auto">
              <a:xfrm flipH="1">
                <a:off x="2278" y="36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699" name="Freeform 1787"/>
              <p:cNvSpPr/>
              <p:nvPr/>
            </p:nvSpPr>
            <p:spPr bwMode="auto">
              <a:xfrm>
                <a:off x="2278" y="3679"/>
                <a:ext cx="2" cy="0"/>
              </a:xfrm>
              <a:custGeom>
                <a:avLst/>
                <a:gdLst>
                  <a:gd name="T0" fmla="*/ 0 w 3"/>
                  <a:gd name="T1" fmla="*/ 0 w 3"/>
                  <a:gd name="T2" fmla="*/ 0 w 3"/>
                  <a:gd name="T3" fmla="*/ 3 w 3"/>
                  <a:gd name="T4" fmla="*/ 1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cubicBezTo>
                      <a:pt x="0" y="0"/>
                      <a:pt x="0" y="0"/>
                      <a:pt x="0" y="0"/>
                    </a:cubicBezTo>
                    <a:cubicBezTo>
                      <a:pt x="0" y="0"/>
                      <a:pt x="0" y="0"/>
                      <a:pt x="0" y="0"/>
                    </a:cubicBezTo>
                    <a:cubicBezTo>
                      <a:pt x="1" y="0"/>
                      <a:pt x="2" y="0"/>
                      <a:pt x="3" y="0"/>
                    </a:cubicBezTo>
                    <a:cubicBezTo>
                      <a:pt x="2" y="0"/>
                      <a:pt x="2" y="0"/>
                      <a:pt x="1" y="0"/>
                    </a:cubicBezTo>
                    <a:cubicBezTo>
                      <a:pt x="1" y="0"/>
                      <a:pt x="0" y="0"/>
                      <a:pt x="0"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700" name="Freeform 1788"/>
              <p:cNvSpPr/>
              <p:nvPr/>
            </p:nvSpPr>
            <p:spPr bwMode="auto">
              <a:xfrm>
                <a:off x="2279" y="3679"/>
                <a:ext cx="17" cy="0"/>
              </a:xfrm>
              <a:custGeom>
                <a:avLst/>
                <a:gdLst>
                  <a:gd name="T0" fmla="*/ 0 w 21"/>
                  <a:gd name="T1" fmla="*/ 2 w 21"/>
                  <a:gd name="T2" fmla="*/ 21 w 21"/>
                  <a:gd name="T3" fmla="*/ 21 w 21"/>
                  <a:gd name="T4" fmla="*/ 0 w 21"/>
                </a:gdLst>
                <a:ahLst/>
                <a:cxnLst>
                  <a:cxn ang="0">
                    <a:pos x="T0" y="0"/>
                  </a:cxn>
                  <a:cxn ang="0">
                    <a:pos x="T1" y="0"/>
                  </a:cxn>
                  <a:cxn ang="0">
                    <a:pos x="T2" y="0"/>
                  </a:cxn>
                  <a:cxn ang="0">
                    <a:pos x="T3" y="0"/>
                  </a:cxn>
                  <a:cxn ang="0">
                    <a:pos x="T4" y="0"/>
                  </a:cxn>
                </a:cxnLst>
                <a:rect l="0" t="0" r="r" b="b"/>
                <a:pathLst>
                  <a:path w="21">
                    <a:moveTo>
                      <a:pt x="0" y="0"/>
                    </a:moveTo>
                    <a:cubicBezTo>
                      <a:pt x="1" y="0"/>
                      <a:pt x="1" y="0"/>
                      <a:pt x="2" y="0"/>
                    </a:cubicBezTo>
                    <a:cubicBezTo>
                      <a:pt x="8" y="0"/>
                      <a:pt x="15" y="0"/>
                      <a:pt x="21" y="0"/>
                    </a:cubicBezTo>
                    <a:cubicBezTo>
                      <a:pt x="21" y="0"/>
                      <a:pt x="21" y="0"/>
                      <a:pt x="21" y="0"/>
                    </a:cubicBezTo>
                    <a:cubicBezTo>
                      <a:pt x="14" y="0"/>
                      <a:pt x="7" y="0"/>
                      <a:pt x="0"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701" name="Freeform 1789"/>
              <p:cNvSpPr/>
              <p:nvPr/>
            </p:nvSpPr>
            <p:spPr bwMode="auto">
              <a:xfrm>
                <a:off x="2296" y="3679"/>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1" y="0"/>
                      <a:pt x="1" y="0"/>
                      <a:pt x="2" y="0"/>
                    </a:cubicBezTo>
                    <a:cubicBezTo>
                      <a:pt x="1" y="0"/>
                      <a:pt x="1" y="0"/>
                      <a:pt x="0"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1702" name="Freeform 1790"/>
              <p:cNvSpPr/>
              <p:nvPr/>
            </p:nvSpPr>
            <p:spPr bwMode="auto">
              <a:xfrm>
                <a:off x="2308" y="3692"/>
                <a:ext cx="37" cy="5"/>
              </a:xfrm>
              <a:custGeom>
                <a:avLst/>
                <a:gdLst>
                  <a:gd name="T0" fmla="*/ 0 w 45"/>
                  <a:gd name="T1" fmla="*/ 0 h 7"/>
                  <a:gd name="T2" fmla="*/ 19 w 45"/>
                  <a:gd name="T3" fmla="*/ 7 h 7"/>
                  <a:gd name="T4" fmla="*/ 45 w 45"/>
                  <a:gd name="T5" fmla="*/ 5 h 7"/>
                  <a:gd name="T6" fmla="*/ 19 w 45"/>
                  <a:gd name="T7" fmla="*/ 0 h 7"/>
                  <a:gd name="T8" fmla="*/ 0 w 45"/>
                  <a:gd name="T9" fmla="*/ 0 h 7"/>
                </a:gdLst>
                <a:ahLst/>
                <a:cxnLst>
                  <a:cxn ang="0">
                    <a:pos x="T0" y="T1"/>
                  </a:cxn>
                  <a:cxn ang="0">
                    <a:pos x="T2" y="T3"/>
                  </a:cxn>
                  <a:cxn ang="0">
                    <a:pos x="T4" y="T5"/>
                  </a:cxn>
                  <a:cxn ang="0">
                    <a:pos x="T6" y="T7"/>
                  </a:cxn>
                  <a:cxn ang="0">
                    <a:pos x="T8" y="T9"/>
                  </a:cxn>
                </a:cxnLst>
                <a:rect l="0" t="0" r="r" b="b"/>
                <a:pathLst>
                  <a:path w="45" h="7">
                    <a:moveTo>
                      <a:pt x="0" y="0"/>
                    </a:moveTo>
                    <a:cubicBezTo>
                      <a:pt x="4" y="2"/>
                      <a:pt x="10" y="5"/>
                      <a:pt x="19" y="7"/>
                    </a:cubicBezTo>
                    <a:cubicBezTo>
                      <a:pt x="27" y="6"/>
                      <a:pt x="36" y="6"/>
                      <a:pt x="45" y="5"/>
                    </a:cubicBezTo>
                    <a:cubicBezTo>
                      <a:pt x="36" y="4"/>
                      <a:pt x="27" y="2"/>
                      <a:pt x="19" y="0"/>
                    </a:cubicBezTo>
                    <a:cubicBezTo>
                      <a:pt x="13" y="0"/>
                      <a:pt x="6" y="0"/>
                      <a:pt x="0"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703" name="Freeform 1791"/>
              <p:cNvSpPr>
                <a:spLocks noEditPoints="1"/>
              </p:cNvSpPr>
              <p:nvPr/>
            </p:nvSpPr>
            <p:spPr bwMode="auto">
              <a:xfrm>
                <a:off x="2324" y="3692"/>
                <a:ext cx="53" cy="4"/>
              </a:xfrm>
              <a:custGeom>
                <a:avLst/>
                <a:gdLst>
                  <a:gd name="T0" fmla="*/ 38 w 64"/>
                  <a:gd name="T1" fmla="*/ 1 h 5"/>
                  <a:gd name="T2" fmla="*/ 38 w 64"/>
                  <a:gd name="T3" fmla="*/ 4 h 5"/>
                  <a:gd name="T4" fmla="*/ 64 w 64"/>
                  <a:gd name="T5" fmla="*/ 2 h 5"/>
                  <a:gd name="T6" fmla="*/ 59 w 64"/>
                  <a:gd name="T7" fmla="*/ 1 h 5"/>
                  <a:gd name="T8" fmla="*/ 38 w 64"/>
                  <a:gd name="T9" fmla="*/ 1 h 5"/>
                  <a:gd name="T10" fmla="*/ 0 w 64"/>
                  <a:gd name="T11" fmla="*/ 0 h 5"/>
                  <a:gd name="T12" fmla="*/ 26 w 64"/>
                  <a:gd name="T13" fmla="*/ 5 h 5"/>
                  <a:gd name="T14" fmla="*/ 36 w 64"/>
                  <a:gd name="T15" fmla="*/ 4 h 5"/>
                  <a:gd name="T16" fmla="*/ 37 w 64"/>
                  <a:gd name="T17" fmla="*/ 1 h 5"/>
                  <a:gd name="T18" fmla="*/ 0 w 6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5">
                    <a:moveTo>
                      <a:pt x="38" y="1"/>
                    </a:moveTo>
                    <a:cubicBezTo>
                      <a:pt x="38" y="2"/>
                      <a:pt x="38" y="3"/>
                      <a:pt x="38" y="4"/>
                    </a:cubicBezTo>
                    <a:cubicBezTo>
                      <a:pt x="46" y="3"/>
                      <a:pt x="55" y="3"/>
                      <a:pt x="64" y="2"/>
                    </a:cubicBezTo>
                    <a:cubicBezTo>
                      <a:pt x="62" y="2"/>
                      <a:pt x="60" y="1"/>
                      <a:pt x="59" y="1"/>
                    </a:cubicBezTo>
                    <a:cubicBezTo>
                      <a:pt x="52" y="1"/>
                      <a:pt x="45" y="1"/>
                      <a:pt x="38" y="1"/>
                    </a:cubicBezTo>
                    <a:moveTo>
                      <a:pt x="0" y="0"/>
                    </a:moveTo>
                    <a:cubicBezTo>
                      <a:pt x="8" y="2"/>
                      <a:pt x="17" y="4"/>
                      <a:pt x="26" y="5"/>
                    </a:cubicBezTo>
                    <a:cubicBezTo>
                      <a:pt x="29" y="5"/>
                      <a:pt x="33" y="5"/>
                      <a:pt x="36" y="4"/>
                    </a:cubicBezTo>
                    <a:cubicBezTo>
                      <a:pt x="37" y="3"/>
                      <a:pt x="37" y="2"/>
                      <a:pt x="37" y="1"/>
                    </a:cubicBezTo>
                    <a:cubicBezTo>
                      <a:pt x="25" y="0"/>
                      <a:pt x="12" y="0"/>
                      <a:pt x="0"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704" name="Freeform 1792"/>
              <p:cNvSpPr/>
              <p:nvPr/>
            </p:nvSpPr>
            <p:spPr bwMode="auto">
              <a:xfrm>
                <a:off x="2373" y="3693"/>
                <a:ext cx="11" cy="0"/>
              </a:xfrm>
              <a:custGeom>
                <a:avLst/>
                <a:gdLst>
                  <a:gd name="T0" fmla="*/ 0 w 14"/>
                  <a:gd name="T1" fmla="*/ 0 h 1"/>
                  <a:gd name="T2" fmla="*/ 5 w 14"/>
                  <a:gd name="T3" fmla="*/ 1 h 1"/>
                  <a:gd name="T4" fmla="*/ 14 w 14"/>
                  <a:gd name="T5" fmla="*/ 0 h 1"/>
                  <a:gd name="T6" fmla="*/ 0 w 14"/>
                  <a:gd name="T7" fmla="*/ 0 h 1"/>
                </a:gdLst>
                <a:ahLst/>
                <a:cxnLst>
                  <a:cxn ang="0">
                    <a:pos x="T0" y="T1"/>
                  </a:cxn>
                  <a:cxn ang="0">
                    <a:pos x="T2" y="T3"/>
                  </a:cxn>
                  <a:cxn ang="0">
                    <a:pos x="T4" y="T5"/>
                  </a:cxn>
                  <a:cxn ang="0">
                    <a:pos x="T6" y="T7"/>
                  </a:cxn>
                </a:cxnLst>
                <a:rect l="0" t="0" r="r" b="b"/>
                <a:pathLst>
                  <a:path w="14" h="1">
                    <a:moveTo>
                      <a:pt x="0" y="0"/>
                    </a:moveTo>
                    <a:cubicBezTo>
                      <a:pt x="1" y="0"/>
                      <a:pt x="3" y="1"/>
                      <a:pt x="5" y="1"/>
                    </a:cubicBezTo>
                    <a:cubicBezTo>
                      <a:pt x="8" y="1"/>
                      <a:pt x="11" y="1"/>
                      <a:pt x="14" y="0"/>
                    </a:cubicBezTo>
                    <a:cubicBezTo>
                      <a:pt x="9" y="0"/>
                      <a:pt x="5" y="0"/>
                      <a:pt x="0"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705" name="Freeform 1793"/>
              <p:cNvSpPr/>
              <p:nvPr/>
            </p:nvSpPr>
            <p:spPr bwMode="auto">
              <a:xfrm>
                <a:off x="2317" y="3678"/>
                <a:ext cx="8" cy="2"/>
              </a:xfrm>
              <a:custGeom>
                <a:avLst/>
                <a:gdLst>
                  <a:gd name="T0" fmla="*/ 6 w 10"/>
                  <a:gd name="T1" fmla="*/ 0 h 2"/>
                  <a:gd name="T2" fmla="*/ 3 w 10"/>
                  <a:gd name="T3" fmla="*/ 0 h 2"/>
                  <a:gd name="T4" fmla="*/ 0 w 10"/>
                  <a:gd name="T5" fmla="*/ 1 h 2"/>
                  <a:gd name="T6" fmla="*/ 10 w 10"/>
                  <a:gd name="T7" fmla="*/ 2 h 2"/>
                  <a:gd name="T8" fmla="*/ 6 w 10"/>
                  <a:gd name="T9" fmla="*/ 0 h 2"/>
                </a:gdLst>
                <a:ahLst/>
                <a:cxnLst>
                  <a:cxn ang="0">
                    <a:pos x="T0" y="T1"/>
                  </a:cxn>
                  <a:cxn ang="0">
                    <a:pos x="T2" y="T3"/>
                  </a:cxn>
                  <a:cxn ang="0">
                    <a:pos x="T4" y="T5"/>
                  </a:cxn>
                  <a:cxn ang="0">
                    <a:pos x="T6" y="T7"/>
                  </a:cxn>
                  <a:cxn ang="0">
                    <a:pos x="T8" y="T9"/>
                  </a:cxn>
                </a:cxnLst>
                <a:rect l="0" t="0" r="r" b="b"/>
                <a:pathLst>
                  <a:path w="10" h="2">
                    <a:moveTo>
                      <a:pt x="6" y="0"/>
                    </a:moveTo>
                    <a:cubicBezTo>
                      <a:pt x="5" y="0"/>
                      <a:pt x="4" y="0"/>
                      <a:pt x="3" y="0"/>
                    </a:cubicBezTo>
                    <a:cubicBezTo>
                      <a:pt x="2" y="1"/>
                      <a:pt x="1" y="1"/>
                      <a:pt x="0" y="1"/>
                    </a:cubicBezTo>
                    <a:cubicBezTo>
                      <a:pt x="3" y="1"/>
                      <a:pt x="7" y="2"/>
                      <a:pt x="10" y="2"/>
                    </a:cubicBezTo>
                    <a:cubicBezTo>
                      <a:pt x="8" y="1"/>
                      <a:pt x="7" y="1"/>
                      <a:pt x="6" y="0"/>
                    </a:cubicBezTo>
                  </a:path>
                </a:pathLst>
              </a:custGeom>
              <a:solidFill>
                <a:srgbClr val="132837"/>
              </a:solidFill>
              <a:ln>
                <a:noFill/>
              </a:ln>
            </p:spPr>
            <p:txBody>
              <a:bodyPr vert="horz" wrap="square" lIns="91440" tIns="45720" rIns="91440" bIns="45720" numCol="1" anchor="t" anchorCtr="0" compatLnSpc="1"/>
              <a:lstStyle/>
              <a:p>
                <a:endParaRPr lang="zh-CN" altLang="en-US"/>
              </a:p>
            </p:txBody>
          </p:sp>
          <p:sp>
            <p:nvSpPr>
              <p:cNvPr id="1706" name="Freeform 1794"/>
              <p:cNvSpPr>
                <a:spLocks noEditPoints="1"/>
              </p:cNvSpPr>
              <p:nvPr/>
            </p:nvSpPr>
            <p:spPr bwMode="auto">
              <a:xfrm>
                <a:off x="2322" y="3678"/>
                <a:ext cx="13" cy="2"/>
              </a:xfrm>
              <a:custGeom>
                <a:avLst/>
                <a:gdLst>
                  <a:gd name="T0" fmla="*/ 11 w 16"/>
                  <a:gd name="T1" fmla="*/ 1 h 2"/>
                  <a:gd name="T2" fmla="*/ 11 w 16"/>
                  <a:gd name="T3" fmla="*/ 2 h 2"/>
                  <a:gd name="T4" fmla="*/ 16 w 16"/>
                  <a:gd name="T5" fmla="*/ 2 h 2"/>
                  <a:gd name="T6" fmla="*/ 11 w 16"/>
                  <a:gd name="T7" fmla="*/ 1 h 2"/>
                  <a:gd name="T8" fmla="*/ 2 w 16"/>
                  <a:gd name="T9" fmla="*/ 0 h 2"/>
                  <a:gd name="T10" fmla="*/ 0 w 16"/>
                  <a:gd name="T11" fmla="*/ 0 h 2"/>
                  <a:gd name="T12" fmla="*/ 4 w 16"/>
                  <a:gd name="T13" fmla="*/ 2 h 2"/>
                  <a:gd name="T14" fmla="*/ 11 w 16"/>
                  <a:gd name="T15" fmla="*/ 2 h 2"/>
                  <a:gd name="T16" fmla="*/ 11 w 16"/>
                  <a:gd name="T17" fmla="*/ 1 h 2"/>
                  <a:gd name="T18" fmla="*/ 2 w 1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
                    <a:moveTo>
                      <a:pt x="11" y="1"/>
                    </a:moveTo>
                    <a:cubicBezTo>
                      <a:pt x="11" y="2"/>
                      <a:pt x="11" y="2"/>
                      <a:pt x="11" y="2"/>
                    </a:cubicBezTo>
                    <a:cubicBezTo>
                      <a:pt x="13" y="2"/>
                      <a:pt x="14" y="2"/>
                      <a:pt x="16" y="2"/>
                    </a:cubicBezTo>
                    <a:cubicBezTo>
                      <a:pt x="14" y="2"/>
                      <a:pt x="13" y="2"/>
                      <a:pt x="11" y="1"/>
                    </a:cubicBezTo>
                    <a:moveTo>
                      <a:pt x="2" y="0"/>
                    </a:moveTo>
                    <a:cubicBezTo>
                      <a:pt x="2" y="0"/>
                      <a:pt x="1" y="0"/>
                      <a:pt x="0" y="0"/>
                    </a:cubicBezTo>
                    <a:cubicBezTo>
                      <a:pt x="1" y="1"/>
                      <a:pt x="2" y="1"/>
                      <a:pt x="4" y="2"/>
                    </a:cubicBezTo>
                    <a:cubicBezTo>
                      <a:pt x="6" y="2"/>
                      <a:pt x="9" y="2"/>
                      <a:pt x="11" y="2"/>
                    </a:cubicBezTo>
                    <a:cubicBezTo>
                      <a:pt x="11" y="2"/>
                      <a:pt x="11" y="2"/>
                      <a:pt x="11" y="1"/>
                    </a:cubicBezTo>
                    <a:cubicBezTo>
                      <a:pt x="8" y="1"/>
                      <a:pt x="5" y="1"/>
                      <a:pt x="2" y="0"/>
                    </a:cubicBezTo>
                  </a:path>
                </a:pathLst>
              </a:custGeom>
              <a:solidFill>
                <a:srgbClr val="112534"/>
              </a:solidFill>
              <a:ln>
                <a:noFill/>
              </a:ln>
            </p:spPr>
            <p:txBody>
              <a:bodyPr vert="horz" wrap="square" lIns="91440" tIns="45720" rIns="91440" bIns="45720" numCol="1" anchor="t" anchorCtr="0" compatLnSpc="1"/>
              <a:lstStyle/>
              <a:p>
                <a:endParaRPr lang="zh-CN" altLang="en-US"/>
              </a:p>
            </p:txBody>
          </p:sp>
          <p:sp>
            <p:nvSpPr>
              <p:cNvPr id="1707" name="Freeform 1795"/>
              <p:cNvSpPr/>
              <p:nvPr/>
            </p:nvSpPr>
            <p:spPr bwMode="auto">
              <a:xfrm flipH="1">
                <a:off x="2331" y="3679"/>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1708" name="Freeform 1796"/>
              <p:cNvSpPr/>
              <p:nvPr/>
            </p:nvSpPr>
            <p:spPr bwMode="auto">
              <a:xfrm>
                <a:off x="2336" y="3680"/>
                <a:ext cx="7" cy="0"/>
              </a:xfrm>
              <a:custGeom>
                <a:avLst/>
                <a:gdLst>
                  <a:gd name="T0" fmla="*/ 5 w 9"/>
                  <a:gd name="T1" fmla="*/ 0 w 9"/>
                  <a:gd name="T2" fmla="*/ 9 w 9"/>
                  <a:gd name="T3" fmla="*/ 5 w 9"/>
                </a:gdLst>
                <a:ahLst/>
                <a:cxnLst>
                  <a:cxn ang="0">
                    <a:pos x="T0" y="0"/>
                  </a:cxn>
                  <a:cxn ang="0">
                    <a:pos x="T1" y="0"/>
                  </a:cxn>
                  <a:cxn ang="0">
                    <a:pos x="T2" y="0"/>
                  </a:cxn>
                  <a:cxn ang="0">
                    <a:pos x="T3" y="0"/>
                  </a:cxn>
                </a:cxnLst>
                <a:rect l="0" t="0" r="r" b="b"/>
                <a:pathLst>
                  <a:path w="9">
                    <a:moveTo>
                      <a:pt x="5" y="0"/>
                    </a:moveTo>
                    <a:cubicBezTo>
                      <a:pt x="3" y="0"/>
                      <a:pt x="2" y="0"/>
                      <a:pt x="0" y="0"/>
                    </a:cubicBezTo>
                    <a:cubicBezTo>
                      <a:pt x="3" y="0"/>
                      <a:pt x="6" y="0"/>
                      <a:pt x="9" y="0"/>
                    </a:cubicBezTo>
                    <a:cubicBezTo>
                      <a:pt x="8" y="0"/>
                      <a:pt x="6" y="0"/>
                      <a:pt x="5" y="0"/>
                    </a:cubicBezTo>
                  </a:path>
                </a:pathLst>
              </a:custGeom>
              <a:solidFill>
                <a:srgbClr val="16344A"/>
              </a:solidFill>
              <a:ln>
                <a:noFill/>
              </a:ln>
            </p:spPr>
            <p:txBody>
              <a:bodyPr vert="horz" wrap="square" lIns="91440" tIns="45720" rIns="91440" bIns="45720" numCol="1" anchor="t" anchorCtr="0" compatLnSpc="1"/>
              <a:lstStyle/>
              <a:p>
                <a:endParaRPr lang="zh-CN" altLang="en-US"/>
              </a:p>
            </p:txBody>
          </p:sp>
          <p:sp>
            <p:nvSpPr>
              <p:cNvPr id="1709" name="Freeform 1797"/>
              <p:cNvSpPr>
                <a:spLocks noEditPoints="1"/>
              </p:cNvSpPr>
              <p:nvPr/>
            </p:nvSpPr>
            <p:spPr bwMode="auto">
              <a:xfrm>
                <a:off x="2324" y="3678"/>
                <a:ext cx="16" cy="2"/>
              </a:xfrm>
              <a:custGeom>
                <a:avLst/>
                <a:gdLst>
                  <a:gd name="T0" fmla="*/ 9 w 20"/>
                  <a:gd name="T1" fmla="*/ 0 h 2"/>
                  <a:gd name="T2" fmla="*/ 0 w 20"/>
                  <a:gd name="T3" fmla="*/ 0 h 2"/>
                  <a:gd name="T4" fmla="*/ 9 w 20"/>
                  <a:gd name="T5" fmla="*/ 1 h 2"/>
                  <a:gd name="T6" fmla="*/ 9 w 20"/>
                  <a:gd name="T7" fmla="*/ 0 h 2"/>
                  <a:gd name="T8" fmla="*/ 10 w 20"/>
                  <a:gd name="T9" fmla="*/ 0 h 2"/>
                  <a:gd name="T10" fmla="*/ 9 w 20"/>
                  <a:gd name="T11" fmla="*/ 0 h 2"/>
                  <a:gd name="T12" fmla="*/ 9 w 20"/>
                  <a:gd name="T13" fmla="*/ 1 h 2"/>
                  <a:gd name="T14" fmla="*/ 14 w 20"/>
                  <a:gd name="T15" fmla="*/ 2 h 2"/>
                  <a:gd name="T16" fmla="*/ 15 w 20"/>
                  <a:gd name="T17" fmla="*/ 2 h 2"/>
                  <a:gd name="T18" fmla="*/ 20 w 20"/>
                  <a:gd name="T19" fmla="*/ 2 h 2"/>
                  <a:gd name="T20" fmla="*/ 10 w 2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
                    <a:moveTo>
                      <a:pt x="9" y="0"/>
                    </a:moveTo>
                    <a:cubicBezTo>
                      <a:pt x="6" y="0"/>
                      <a:pt x="3" y="0"/>
                      <a:pt x="0" y="0"/>
                    </a:cubicBezTo>
                    <a:cubicBezTo>
                      <a:pt x="3" y="1"/>
                      <a:pt x="6" y="1"/>
                      <a:pt x="9" y="1"/>
                    </a:cubicBezTo>
                    <a:cubicBezTo>
                      <a:pt x="9" y="1"/>
                      <a:pt x="9" y="1"/>
                      <a:pt x="9" y="0"/>
                    </a:cubicBezTo>
                    <a:moveTo>
                      <a:pt x="10" y="0"/>
                    </a:moveTo>
                    <a:cubicBezTo>
                      <a:pt x="10" y="0"/>
                      <a:pt x="9" y="0"/>
                      <a:pt x="9" y="0"/>
                    </a:cubicBezTo>
                    <a:cubicBezTo>
                      <a:pt x="9" y="1"/>
                      <a:pt x="9" y="1"/>
                      <a:pt x="9" y="1"/>
                    </a:cubicBezTo>
                    <a:cubicBezTo>
                      <a:pt x="11" y="2"/>
                      <a:pt x="12" y="2"/>
                      <a:pt x="14" y="2"/>
                    </a:cubicBezTo>
                    <a:cubicBezTo>
                      <a:pt x="14" y="2"/>
                      <a:pt x="14" y="2"/>
                      <a:pt x="15" y="2"/>
                    </a:cubicBezTo>
                    <a:cubicBezTo>
                      <a:pt x="17" y="2"/>
                      <a:pt x="18" y="2"/>
                      <a:pt x="20" y="2"/>
                    </a:cubicBezTo>
                    <a:cubicBezTo>
                      <a:pt x="17" y="1"/>
                      <a:pt x="13" y="1"/>
                      <a:pt x="10"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1710" name="Freeform 1798"/>
              <p:cNvSpPr/>
              <p:nvPr/>
            </p:nvSpPr>
            <p:spPr bwMode="auto">
              <a:xfrm flipH="1">
                <a:off x="2331" y="3678"/>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1711" name="Freeform 1799"/>
              <p:cNvSpPr>
                <a:spLocks noEditPoints="1"/>
              </p:cNvSpPr>
              <p:nvPr/>
            </p:nvSpPr>
            <p:spPr bwMode="auto">
              <a:xfrm>
                <a:off x="2340" y="3678"/>
                <a:ext cx="62" cy="5"/>
              </a:xfrm>
              <a:custGeom>
                <a:avLst/>
                <a:gdLst>
                  <a:gd name="T0" fmla="*/ 20 w 75"/>
                  <a:gd name="T1" fmla="*/ 1 h 5"/>
                  <a:gd name="T2" fmla="*/ 0 w 75"/>
                  <a:gd name="T3" fmla="*/ 2 h 5"/>
                  <a:gd name="T4" fmla="*/ 4 w 75"/>
                  <a:gd name="T5" fmla="*/ 2 h 5"/>
                  <a:gd name="T6" fmla="*/ 19 w 75"/>
                  <a:gd name="T7" fmla="*/ 3 h 5"/>
                  <a:gd name="T8" fmla="*/ 20 w 75"/>
                  <a:gd name="T9" fmla="*/ 1 h 5"/>
                  <a:gd name="T10" fmla="*/ 34 w 75"/>
                  <a:gd name="T11" fmla="*/ 0 h 5"/>
                  <a:gd name="T12" fmla="*/ 22 w 75"/>
                  <a:gd name="T13" fmla="*/ 0 h 5"/>
                  <a:gd name="T14" fmla="*/ 21 w 75"/>
                  <a:gd name="T15" fmla="*/ 3 h 5"/>
                  <a:gd name="T16" fmla="*/ 75 w 75"/>
                  <a:gd name="T17" fmla="*/ 5 h 5"/>
                  <a:gd name="T18" fmla="*/ 36 w 75"/>
                  <a:gd name="T19" fmla="*/ 0 h 5"/>
                  <a:gd name="T20" fmla="*/ 34 w 7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5">
                    <a:moveTo>
                      <a:pt x="20" y="1"/>
                    </a:moveTo>
                    <a:cubicBezTo>
                      <a:pt x="13" y="1"/>
                      <a:pt x="7" y="1"/>
                      <a:pt x="0" y="2"/>
                    </a:cubicBezTo>
                    <a:cubicBezTo>
                      <a:pt x="1" y="2"/>
                      <a:pt x="3" y="2"/>
                      <a:pt x="4" y="2"/>
                    </a:cubicBezTo>
                    <a:cubicBezTo>
                      <a:pt x="9" y="3"/>
                      <a:pt x="14" y="3"/>
                      <a:pt x="19" y="3"/>
                    </a:cubicBezTo>
                    <a:cubicBezTo>
                      <a:pt x="20" y="2"/>
                      <a:pt x="20" y="1"/>
                      <a:pt x="20" y="1"/>
                    </a:cubicBezTo>
                    <a:moveTo>
                      <a:pt x="34" y="0"/>
                    </a:moveTo>
                    <a:cubicBezTo>
                      <a:pt x="30" y="0"/>
                      <a:pt x="26" y="0"/>
                      <a:pt x="22" y="0"/>
                    </a:cubicBezTo>
                    <a:cubicBezTo>
                      <a:pt x="22" y="1"/>
                      <a:pt x="21" y="2"/>
                      <a:pt x="21" y="3"/>
                    </a:cubicBezTo>
                    <a:cubicBezTo>
                      <a:pt x="39" y="4"/>
                      <a:pt x="58" y="4"/>
                      <a:pt x="75" y="5"/>
                    </a:cubicBezTo>
                    <a:cubicBezTo>
                      <a:pt x="36" y="0"/>
                      <a:pt x="36" y="0"/>
                      <a:pt x="36" y="0"/>
                    </a:cubicBezTo>
                    <a:cubicBezTo>
                      <a:pt x="35" y="0"/>
                      <a:pt x="34" y="0"/>
                      <a:pt x="34" y="0"/>
                    </a:cubicBezTo>
                  </a:path>
                </a:pathLst>
              </a:custGeom>
              <a:solidFill>
                <a:srgbClr val="133147"/>
              </a:solidFill>
              <a:ln>
                <a:noFill/>
              </a:ln>
            </p:spPr>
            <p:txBody>
              <a:bodyPr vert="horz" wrap="square" lIns="91440" tIns="45720" rIns="91440" bIns="45720" numCol="1" anchor="t" anchorCtr="0" compatLnSpc="1"/>
              <a:lstStyle/>
              <a:p>
                <a:endParaRPr lang="zh-CN" altLang="en-US"/>
              </a:p>
            </p:txBody>
          </p:sp>
          <p:sp>
            <p:nvSpPr>
              <p:cNvPr id="1712" name="Freeform 1800"/>
              <p:cNvSpPr>
                <a:spLocks noEditPoints="1"/>
              </p:cNvSpPr>
              <p:nvPr/>
            </p:nvSpPr>
            <p:spPr bwMode="auto">
              <a:xfrm>
                <a:off x="2332" y="3678"/>
                <a:ext cx="36" cy="2"/>
              </a:xfrm>
              <a:custGeom>
                <a:avLst/>
                <a:gdLst>
                  <a:gd name="T0" fmla="*/ 30 w 44"/>
                  <a:gd name="T1" fmla="*/ 1 h 3"/>
                  <a:gd name="T2" fmla="*/ 0 w 44"/>
                  <a:gd name="T3" fmla="*/ 1 h 3"/>
                  <a:gd name="T4" fmla="*/ 10 w 44"/>
                  <a:gd name="T5" fmla="*/ 3 h 3"/>
                  <a:gd name="T6" fmla="*/ 30 w 44"/>
                  <a:gd name="T7" fmla="*/ 2 h 3"/>
                  <a:gd name="T8" fmla="*/ 30 w 44"/>
                  <a:gd name="T9" fmla="*/ 1 h 3"/>
                  <a:gd name="T10" fmla="*/ 41 w 44"/>
                  <a:gd name="T11" fmla="*/ 0 h 3"/>
                  <a:gd name="T12" fmla="*/ 32 w 44"/>
                  <a:gd name="T13" fmla="*/ 1 h 3"/>
                  <a:gd name="T14" fmla="*/ 32 w 44"/>
                  <a:gd name="T15" fmla="*/ 1 h 3"/>
                  <a:gd name="T16" fmla="*/ 44 w 44"/>
                  <a:gd name="T17" fmla="*/ 1 h 3"/>
                  <a:gd name="T18" fmla="*/ 41 w 4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3">
                    <a:moveTo>
                      <a:pt x="30" y="1"/>
                    </a:moveTo>
                    <a:cubicBezTo>
                      <a:pt x="20" y="1"/>
                      <a:pt x="10" y="1"/>
                      <a:pt x="0" y="1"/>
                    </a:cubicBezTo>
                    <a:cubicBezTo>
                      <a:pt x="3" y="2"/>
                      <a:pt x="7" y="2"/>
                      <a:pt x="10" y="3"/>
                    </a:cubicBezTo>
                    <a:cubicBezTo>
                      <a:pt x="17" y="2"/>
                      <a:pt x="23" y="2"/>
                      <a:pt x="30" y="2"/>
                    </a:cubicBezTo>
                    <a:cubicBezTo>
                      <a:pt x="30" y="1"/>
                      <a:pt x="30" y="1"/>
                      <a:pt x="30" y="1"/>
                    </a:cubicBezTo>
                    <a:moveTo>
                      <a:pt x="41" y="0"/>
                    </a:moveTo>
                    <a:cubicBezTo>
                      <a:pt x="38" y="1"/>
                      <a:pt x="35" y="1"/>
                      <a:pt x="32" y="1"/>
                    </a:cubicBezTo>
                    <a:cubicBezTo>
                      <a:pt x="32" y="1"/>
                      <a:pt x="32" y="1"/>
                      <a:pt x="32" y="1"/>
                    </a:cubicBezTo>
                    <a:cubicBezTo>
                      <a:pt x="36" y="1"/>
                      <a:pt x="40" y="1"/>
                      <a:pt x="44" y="1"/>
                    </a:cubicBezTo>
                    <a:cubicBezTo>
                      <a:pt x="43" y="1"/>
                      <a:pt x="42" y="0"/>
                      <a:pt x="41"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1713" name="Freeform 1801"/>
              <p:cNvSpPr/>
              <p:nvPr/>
            </p:nvSpPr>
            <p:spPr bwMode="auto">
              <a:xfrm>
                <a:off x="2338" y="3673"/>
                <a:ext cx="7" cy="1"/>
              </a:xfrm>
              <a:custGeom>
                <a:avLst/>
                <a:gdLst>
                  <a:gd name="T0" fmla="*/ 3 w 8"/>
                  <a:gd name="T1" fmla="*/ 0 h 1"/>
                  <a:gd name="T2" fmla="*/ 0 w 8"/>
                  <a:gd name="T3" fmla="*/ 1 h 1"/>
                  <a:gd name="T4" fmla="*/ 8 w 8"/>
                  <a:gd name="T5" fmla="*/ 1 h 1"/>
                  <a:gd name="T6" fmla="*/ 3 w 8"/>
                  <a:gd name="T7" fmla="*/ 0 h 1"/>
                </a:gdLst>
                <a:ahLst/>
                <a:cxnLst>
                  <a:cxn ang="0">
                    <a:pos x="T0" y="T1"/>
                  </a:cxn>
                  <a:cxn ang="0">
                    <a:pos x="T2" y="T3"/>
                  </a:cxn>
                  <a:cxn ang="0">
                    <a:pos x="T4" y="T5"/>
                  </a:cxn>
                  <a:cxn ang="0">
                    <a:pos x="T6" y="T7"/>
                  </a:cxn>
                </a:cxnLst>
                <a:rect l="0" t="0" r="r" b="b"/>
                <a:pathLst>
                  <a:path w="8" h="1">
                    <a:moveTo>
                      <a:pt x="3" y="0"/>
                    </a:moveTo>
                    <a:cubicBezTo>
                      <a:pt x="2" y="1"/>
                      <a:pt x="1" y="1"/>
                      <a:pt x="0" y="1"/>
                    </a:cubicBezTo>
                    <a:cubicBezTo>
                      <a:pt x="3" y="1"/>
                      <a:pt x="5" y="1"/>
                      <a:pt x="8" y="1"/>
                    </a:cubicBezTo>
                    <a:cubicBezTo>
                      <a:pt x="3" y="0"/>
                      <a:pt x="3" y="0"/>
                      <a:pt x="3" y="0"/>
                    </a:cubicBezTo>
                  </a:path>
                </a:pathLst>
              </a:custGeom>
              <a:solidFill>
                <a:srgbClr val="0A1C2B"/>
              </a:solidFill>
              <a:ln>
                <a:noFill/>
              </a:ln>
            </p:spPr>
            <p:txBody>
              <a:bodyPr vert="horz" wrap="square" lIns="91440" tIns="45720" rIns="91440" bIns="45720" numCol="1" anchor="t" anchorCtr="0" compatLnSpc="1"/>
              <a:lstStyle/>
              <a:p>
                <a:endParaRPr lang="zh-CN" altLang="en-US"/>
              </a:p>
            </p:txBody>
          </p:sp>
          <p:sp>
            <p:nvSpPr>
              <p:cNvPr id="1714" name="Freeform 1802"/>
              <p:cNvSpPr/>
              <p:nvPr/>
            </p:nvSpPr>
            <p:spPr bwMode="auto">
              <a:xfrm>
                <a:off x="2319" y="3678"/>
                <a:ext cx="3"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cubicBezTo>
                      <a:pt x="1" y="0"/>
                      <a:pt x="1" y="0"/>
                      <a:pt x="0" y="0"/>
                    </a:cubicBezTo>
                    <a:cubicBezTo>
                      <a:pt x="1" y="0"/>
                      <a:pt x="2" y="0"/>
                      <a:pt x="3" y="0"/>
                    </a:cubicBezTo>
                    <a:cubicBezTo>
                      <a:pt x="2" y="0"/>
                      <a:pt x="2" y="0"/>
                      <a:pt x="2" y="0"/>
                    </a:cubicBezTo>
                  </a:path>
                </a:pathLst>
              </a:custGeom>
              <a:solidFill>
                <a:srgbClr val="112534"/>
              </a:solidFill>
              <a:ln>
                <a:noFill/>
              </a:ln>
            </p:spPr>
            <p:txBody>
              <a:bodyPr vert="horz" wrap="square" lIns="91440" tIns="45720" rIns="91440" bIns="45720" numCol="1" anchor="t" anchorCtr="0" compatLnSpc="1"/>
              <a:lstStyle/>
              <a:p>
                <a:endParaRPr lang="zh-CN" altLang="en-US"/>
              </a:p>
            </p:txBody>
          </p:sp>
          <p:sp>
            <p:nvSpPr>
              <p:cNvPr id="1715" name="Freeform 1803"/>
              <p:cNvSpPr/>
              <p:nvPr/>
            </p:nvSpPr>
            <p:spPr bwMode="auto">
              <a:xfrm>
                <a:off x="2321" y="3678"/>
                <a:ext cx="3" cy="0"/>
              </a:xfrm>
              <a:custGeom>
                <a:avLst/>
                <a:gdLst>
                  <a:gd name="T0" fmla="*/ 0 w 3"/>
                  <a:gd name="T1" fmla="*/ 0 w 3"/>
                  <a:gd name="T2" fmla="*/ 1 w 3"/>
                  <a:gd name="T3" fmla="*/ 3 w 3"/>
                  <a:gd name="T4" fmla="*/ 0 w 3"/>
                </a:gdLst>
                <a:ahLst/>
                <a:cxnLst>
                  <a:cxn ang="0">
                    <a:pos x="T0" y="0"/>
                  </a:cxn>
                  <a:cxn ang="0">
                    <a:pos x="T1" y="0"/>
                  </a:cxn>
                  <a:cxn ang="0">
                    <a:pos x="T2" y="0"/>
                  </a:cxn>
                  <a:cxn ang="0">
                    <a:pos x="T3" y="0"/>
                  </a:cxn>
                  <a:cxn ang="0">
                    <a:pos x="T4" y="0"/>
                  </a:cxn>
                </a:cxnLst>
                <a:rect l="0" t="0" r="r" b="b"/>
                <a:pathLst>
                  <a:path w="3">
                    <a:moveTo>
                      <a:pt x="0" y="0"/>
                    </a:moveTo>
                    <a:cubicBezTo>
                      <a:pt x="0" y="0"/>
                      <a:pt x="0" y="0"/>
                      <a:pt x="0" y="0"/>
                    </a:cubicBezTo>
                    <a:cubicBezTo>
                      <a:pt x="0" y="0"/>
                      <a:pt x="0" y="0"/>
                      <a:pt x="1" y="0"/>
                    </a:cubicBezTo>
                    <a:cubicBezTo>
                      <a:pt x="2" y="0"/>
                      <a:pt x="3" y="0"/>
                      <a:pt x="3" y="0"/>
                    </a:cubicBezTo>
                    <a:cubicBezTo>
                      <a:pt x="2" y="0"/>
                      <a:pt x="1" y="0"/>
                      <a:pt x="0"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1716" name="Freeform 1804"/>
              <p:cNvSpPr>
                <a:spLocks noEditPoints="1"/>
              </p:cNvSpPr>
              <p:nvPr/>
            </p:nvSpPr>
            <p:spPr bwMode="auto">
              <a:xfrm>
                <a:off x="2321" y="3678"/>
                <a:ext cx="11" cy="0"/>
              </a:xfrm>
              <a:custGeom>
                <a:avLst/>
                <a:gdLst>
                  <a:gd name="T0" fmla="*/ 12 w 13"/>
                  <a:gd name="T1" fmla="*/ 1 h 1"/>
                  <a:gd name="T2" fmla="*/ 12 w 13"/>
                  <a:gd name="T3" fmla="*/ 1 h 1"/>
                  <a:gd name="T4" fmla="*/ 13 w 13"/>
                  <a:gd name="T5" fmla="*/ 1 h 1"/>
                  <a:gd name="T6" fmla="*/ 12 w 13"/>
                  <a:gd name="T7" fmla="*/ 1 h 1"/>
                  <a:gd name="T8" fmla="*/ 4 w 13"/>
                  <a:gd name="T9" fmla="*/ 0 h 1"/>
                  <a:gd name="T10" fmla="*/ 0 w 13"/>
                  <a:gd name="T11" fmla="*/ 1 h 1"/>
                  <a:gd name="T12" fmla="*/ 3 w 13"/>
                  <a:gd name="T13" fmla="*/ 1 h 1"/>
                  <a:gd name="T14" fmla="*/ 12 w 13"/>
                  <a:gd name="T15" fmla="*/ 1 h 1"/>
                  <a:gd name="T16" fmla="*/ 12 w 13"/>
                  <a:gd name="T17" fmla="*/ 1 h 1"/>
                  <a:gd name="T18" fmla="*/ 4 w 1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12" y="1"/>
                    </a:moveTo>
                    <a:cubicBezTo>
                      <a:pt x="12" y="1"/>
                      <a:pt x="12" y="1"/>
                      <a:pt x="12" y="1"/>
                    </a:cubicBezTo>
                    <a:cubicBezTo>
                      <a:pt x="12" y="1"/>
                      <a:pt x="13" y="1"/>
                      <a:pt x="13" y="1"/>
                    </a:cubicBezTo>
                    <a:cubicBezTo>
                      <a:pt x="13" y="1"/>
                      <a:pt x="12" y="1"/>
                      <a:pt x="12" y="1"/>
                    </a:cubicBezTo>
                    <a:moveTo>
                      <a:pt x="4" y="0"/>
                    </a:moveTo>
                    <a:cubicBezTo>
                      <a:pt x="3" y="0"/>
                      <a:pt x="1" y="0"/>
                      <a:pt x="0" y="1"/>
                    </a:cubicBezTo>
                    <a:cubicBezTo>
                      <a:pt x="1" y="1"/>
                      <a:pt x="2" y="1"/>
                      <a:pt x="3" y="1"/>
                    </a:cubicBezTo>
                    <a:cubicBezTo>
                      <a:pt x="6" y="1"/>
                      <a:pt x="9" y="1"/>
                      <a:pt x="12" y="1"/>
                    </a:cubicBezTo>
                    <a:cubicBezTo>
                      <a:pt x="12" y="1"/>
                      <a:pt x="12" y="1"/>
                      <a:pt x="12" y="1"/>
                    </a:cubicBezTo>
                    <a:cubicBezTo>
                      <a:pt x="9" y="1"/>
                      <a:pt x="7" y="0"/>
                      <a:pt x="4"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1717" name="Oval 1805"/>
              <p:cNvSpPr>
                <a:spLocks noChangeArrowheads="1"/>
              </p:cNvSpPr>
              <p:nvPr/>
            </p:nvSpPr>
            <p:spPr bwMode="auto">
              <a:xfrm>
                <a:off x="2331" y="3678"/>
                <a:ext cx="1" cy="1"/>
              </a:xfrm>
              <a:prstGeom prst="ellipse">
                <a:avLst/>
              </a:prstGeom>
              <a:solidFill>
                <a:srgbClr val="0A1C2B"/>
              </a:solidFill>
              <a:ln>
                <a:noFill/>
              </a:ln>
            </p:spPr>
            <p:txBody>
              <a:bodyPr vert="horz" wrap="square" lIns="91440" tIns="45720" rIns="91440" bIns="45720" numCol="1" anchor="t" anchorCtr="0" compatLnSpc="1"/>
              <a:lstStyle/>
              <a:p>
                <a:endParaRPr lang="zh-CN" altLang="en-US"/>
              </a:p>
            </p:txBody>
          </p:sp>
          <p:sp>
            <p:nvSpPr>
              <p:cNvPr id="1718" name="Freeform 1806"/>
              <p:cNvSpPr/>
              <p:nvPr/>
            </p:nvSpPr>
            <p:spPr bwMode="auto">
              <a:xfrm>
                <a:off x="2368" y="3678"/>
                <a:ext cx="2" cy="0"/>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1"/>
                    </a:cubicBezTo>
                    <a:cubicBezTo>
                      <a:pt x="0" y="1"/>
                      <a:pt x="1" y="1"/>
                      <a:pt x="2" y="1"/>
                    </a:cubicBezTo>
                    <a:cubicBezTo>
                      <a:pt x="1" y="0"/>
                      <a:pt x="1" y="0"/>
                      <a:pt x="1" y="0"/>
                    </a:cubicBezTo>
                  </a:path>
                </a:pathLst>
              </a:custGeom>
              <a:solidFill>
                <a:srgbClr val="112D43"/>
              </a:solidFill>
              <a:ln>
                <a:noFill/>
              </a:ln>
            </p:spPr>
            <p:txBody>
              <a:bodyPr vert="horz" wrap="square" lIns="91440" tIns="45720" rIns="91440" bIns="45720" numCol="1" anchor="t" anchorCtr="0" compatLnSpc="1"/>
              <a:lstStyle/>
              <a:p>
                <a:endParaRPr lang="zh-CN" altLang="en-US"/>
              </a:p>
            </p:txBody>
          </p:sp>
          <p:sp>
            <p:nvSpPr>
              <p:cNvPr id="1719" name="Freeform 1807"/>
              <p:cNvSpPr>
                <a:spLocks noEditPoints="1"/>
              </p:cNvSpPr>
              <p:nvPr/>
            </p:nvSpPr>
            <p:spPr bwMode="auto">
              <a:xfrm>
                <a:off x="2324" y="3675"/>
                <a:ext cx="45" cy="3"/>
              </a:xfrm>
              <a:custGeom>
                <a:avLst/>
                <a:gdLst>
                  <a:gd name="T0" fmla="*/ 41 w 54"/>
                  <a:gd name="T1" fmla="*/ 2 h 4"/>
                  <a:gd name="T2" fmla="*/ 41 w 54"/>
                  <a:gd name="T3" fmla="*/ 4 h 4"/>
                  <a:gd name="T4" fmla="*/ 50 w 54"/>
                  <a:gd name="T5" fmla="*/ 3 h 4"/>
                  <a:gd name="T6" fmla="*/ 53 w 54"/>
                  <a:gd name="T7" fmla="*/ 4 h 4"/>
                  <a:gd name="T8" fmla="*/ 54 w 54"/>
                  <a:gd name="T9" fmla="*/ 3 h 4"/>
                  <a:gd name="T10" fmla="*/ 54 w 54"/>
                  <a:gd name="T11" fmla="*/ 3 h 4"/>
                  <a:gd name="T12" fmla="*/ 52 w 54"/>
                  <a:gd name="T13" fmla="*/ 3 h 4"/>
                  <a:gd name="T14" fmla="*/ 41 w 54"/>
                  <a:gd name="T15" fmla="*/ 2 h 4"/>
                  <a:gd name="T16" fmla="*/ 7 w 54"/>
                  <a:gd name="T17" fmla="*/ 1 h 4"/>
                  <a:gd name="T18" fmla="*/ 0 w 54"/>
                  <a:gd name="T19" fmla="*/ 3 h 4"/>
                  <a:gd name="T20" fmla="*/ 8 w 54"/>
                  <a:gd name="T21" fmla="*/ 4 h 4"/>
                  <a:gd name="T22" fmla="*/ 7 w 54"/>
                  <a:gd name="T23" fmla="*/ 1 h 4"/>
                  <a:gd name="T24" fmla="*/ 12 w 54"/>
                  <a:gd name="T25" fmla="*/ 0 h 4"/>
                  <a:gd name="T26" fmla="*/ 8 w 54"/>
                  <a:gd name="T27" fmla="*/ 1 h 4"/>
                  <a:gd name="T28" fmla="*/ 8 w 54"/>
                  <a:gd name="T29" fmla="*/ 4 h 4"/>
                  <a:gd name="T30" fmla="*/ 9 w 54"/>
                  <a:gd name="T31" fmla="*/ 4 h 4"/>
                  <a:gd name="T32" fmla="*/ 39 w 54"/>
                  <a:gd name="T33" fmla="*/ 4 h 4"/>
                  <a:gd name="T34" fmla="*/ 39 w 54"/>
                  <a:gd name="T35" fmla="*/ 2 h 4"/>
                  <a:gd name="T36" fmla="*/ 12 w 5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
                    <a:moveTo>
                      <a:pt x="41" y="2"/>
                    </a:moveTo>
                    <a:cubicBezTo>
                      <a:pt x="41" y="3"/>
                      <a:pt x="41" y="3"/>
                      <a:pt x="41" y="4"/>
                    </a:cubicBezTo>
                    <a:cubicBezTo>
                      <a:pt x="44" y="4"/>
                      <a:pt x="47" y="4"/>
                      <a:pt x="50" y="3"/>
                    </a:cubicBezTo>
                    <a:cubicBezTo>
                      <a:pt x="51" y="3"/>
                      <a:pt x="52" y="4"/>
                      <a:pt x="53" y="4"/>
                    </a:cubicBezTo>
                    <a:cubicBezTo>
                      <a:pt x="53" y="3"/>
                      <a:pt x="54" y="3"/>
                      <a:pt x="54" y="3"/>
                    </a:cubicBezTo>
                    <a:cubicBezTo>
                      <a:pt x="54" y="3"/>
                      <a:pt x="54" y="3"/>
                      <a:pt x="54" y="3"/>
                    </a:cubicBezTo>
                    <a:cubicBezTo>
                      <a:pt x="52" y="3"/>
                      <a:pt x="52" y="3"/>
                      <a:pt x="52" y="3"/>
                    </a:cubicBezTo>
                    <a:cubicBezTo>
                      <a:pt x="48" y="3"/>
                      <a:pt x="45" y="3"/>
                      <a:pt x="41" y="2"/>
                    </a:cubicBezTo>
                    <a:moveTo>
                      <a:pt x="7" y="1"/>
                    </a:moveTo>
                    <a:cubicBezTo>
                      <a:pt x="5" y="2"/>
                      <a:pt x="3" y="2"/>
                      <a:pt x="0" y="3"/>
                    </a:cubicBezTo>
                    <a:cubicBezTo>
                      <a:pt x="3" y="3"/>
                      <a:pt x="5" y="4"/>
                      <a:pt x="8" y="4"/>
                    </a:cubicBezTo>
                    <a:cubicBezTo>
                      <a:pt x="8" y="3"/>
                      <a:pt x="8" y="2"/>
                      <a:pt x="7" y="1"/>
                    </a:cubicBezTo>
                    <a:moveTo>
                      <a:pt x="12" y="0"/>
                    </a:moveTo>
                    <a:cubicBezTo>
                      <a:pt x="11" y="0"/>
                      <a:pt x="9" y="1"/>
                      <a:pt x="8" y="1"/>
                    </a:cubicBezTo>
                    <a:cubicBezTo>
                      <a:pt x="8" y="2"/>
                      <a:pt x="8" y="3"/>
                      <a:pt x="8" y="4"/>
                    </a:cubicBezTo>
                    <a:cubicBezTo>
                      <a:pt x="8" y="4"/>
                      <a:pt x="9" y="4"/>
                      <a:pt x="9" y="4"/>
                    </a:cubicBezTo>
                    <a:cubicBezTo>
                      <a:pt x="19" y="4"/>
                      <a:pt x="29" y="4"/>
                      <a:pt x="39" y="4"/>
                    </a:cubicBezTo>
                    <a:cubicBezTo>
                      <a:pt x="39" y="3"/>
                      <a:pt x="39" y="3"/>
                      <a:pt x="39" y="2"/>
                    </a:cubicBezTo>
                    <a:cubicBezTo>
                      <a:pt x="30" y="1"/>
                      <a:pt x="21" y="1"/>
                      <a:pt x="12" y="0"/>
                    </a:cubicBezTo>
                  </a:path>
                </a:pathLst>
              </a:custGeom>
              <a:solidFill>
                <a:srgbClr val="0A1C2B"/>
              </a:solidFill>
              <a:ln>
                <a:noFill/>
              </a:ln>
            </p:spPr>
            <p:txBody>
              <a:bodyPr vert="horz" wrap="square" lIns="91440" tIns="45720" rIns="91440" bIns="45720" numCol="1" anchor="t" anchorCtr="0" compatLnSpc="1"/>
              <a:lstStyle/>
              <a:p>
                <a:endParaRPr lang="zh-CN" altLang="en-US"/>
              </a:p>
            </p:txBody>
          </p:sp>
          <p:sp>
            <p:nvSpPr>
              <p:cNvPr id="1720" name="Freeform 1808"/>
              <p:cNvSpPr>
                <a:spLocks noEditPoints="1"/>
              </p:cNvSpPr>
              <p:nvPr/>
            </p:nvSpPr>
            <p:spPr bwMode="auto">
              <a:xfrm>
                <a:off x="2334" y="3674"/>
                <a:ext cx="34" cy="4"/>
              </a:xfrm>
              <a:custGeom>
                <a:avLst/>
                <a:gdLst>
                  <a:gd name="T0" fmla="*/ 29 w 40"/>
                  <a:gd name="T1" fmla="*/ 3 h 4"/>
                  <a:gd name="T2" fmla="*/ 29 w 40"/>
                  <a:gd name="T3" fmla="*/ 3 h 4"/>
                  <a:gd name="T4" fmla="*/ 40 w 40"/>
                  <a:gd name="T5" fmla="*/ 4 h 4"/>
                  <a:gd name="T6" fmla="*/ 29 w 40"/>
                  <a:gd name="T7" fmla="*/ 3 h 4"/>
                  <a:gd name="T8" fmla="*/ 5 w 40"/>
                  <a:gd name="T9" fmla="*/ 0 h 4"/>
                  <a:gd name="T10" fmla="*/ 0 w 40"/>
                  <a:gd name="T11" fmla="*/ 1 h 4"/>
                  <a:gd name="T12" fmla="*/ 27 w 40"/>
                  <a:gd name="T13" fmla="*/ 3 h 4"/>
                  <a:gd name="T14" fmla="*/ 27 w 40"/>
                  <a:gd name="T15" fmla="*/ 2 h 4"/>
                  <a:gd name="T16" fmla="*/ 13 w 40"/>
                  <a:gd name="T17" fmla="*/ 0 h 4"/>
                  <a:gd name="T18" fmla="*/ 5 w 40"/>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
                    <a:moveTo>
                      <a:pt x="29" y="3"/>
                    </a:moveTo>
                    <a:cubicBezTo>
                      <a:pt x="29" y="3"/>
                      <a:pt x="29" y="3"/>
                      <a:pt x="29" y="3"/>
                    </a:cubicBezTo>
                    <a:cubicBezTo>
                      <a:pt x="33" y="4"/>
                      <a:pt x="36" y="4"/>
                      <a:pt x="40" y="4"/>
                    </a:cubicBezTo>
                    <a:cubicBezTo>
                      <a:pt x="29" y="3"/>
                      <a:pt x="29" y="3"/>
                      <a:pt x="29" y="3"/>
                    </a:cubicBezTo>
                    <a:moveTo>
                      <a:pt x="5" y="0"/>
                    </a:moveTo>
                    <a:cubicBezTo>
                      <a:pt x="3" y="0"/>
                      <a:pt x="2" y="1"/>
                      <a:pt x="0" y="1"/>
                    </a:cubicBezTo>
                    <a:cubicBezTo>
                      <a:pt x="9" y="2"/>
                      <a:pt x="18" y="2"/>
                      <a:pt x="27" y="3"/>
                    </a:cubicBezTo>
                    <a:cubicBezTo>
                      <a:pt x="27" y="3"/>
                      <a:pt x="27" y="3"/>
                      <a:pt x="27" y="2"/>
                    </a:cubicBezTo>
                    <a:cubicBezTo>
                      <a:pt x="13" y="0"/>
                      <a:pt x="13" y="0"/>
                      <a:pt x="13" y="0"/>
                    </a:cubicBezTo>
                    <a:cubicBezTo>
                      <a:pt x="10" y="0"/>
                      <a:pt x="8" y="0"/>
                      <a:pt x="5" y="0"/>
                    </a:cubicBezTo>
                  </a:path>
                </a:pathLst>
              </a:custGeom>
              <a:solidFill>
                <a:srgbClr val="091A28"/>
              </a:solidFill>
              <a:ln>
                <a:noFill/>
              </a:ln>
            </p:spPr>
            <p:txBody>
              <a:bodyPr vert="horz" wrap="square" lIns="91440" tIns="45720" rIns="91440" bIns="45720" numCol="1" anchor="t" anchorCtr="0" compatLnSpc="1"/>
              <a:lstStyle/>
              <a:p>
                <a:endParaRPr lang="zh-CN" altLang="en-US"/>
              </a:p>
            </p:txBody>
          </p:sp>
          <p:sp>
            <p:nvSpPr>
              <p:cNvPr id="1721" name="Freeform 1809"/>
              <p:cNvSpPr/>
              <p:nvPr/>
            </p:nvSpPr>
            <p:spPr bwMode="auto">
              <a:xfrm>
                <a:off x="2330" y="3676"/>
                <a:ext cx="1" cy="2"/>
              </a:xfrm>
              <a:custGeom>
                <a:avLst/>
                <a:gdLst>
                  <a:gd name="T0" fmla="*/ 1 w 1"/>
                  <a:gd name="T1" fmla="*/ 0 h 3"/>
                  <a:gd name="T2" fmla="*/ 0 w 1"/>
                  <a:gd name="T3" fmla="*/ 0 h 3"/>
                  <a:gd name="T4" fmla="*/ 1 w 1"/>
                  <a:gd name="T5" fmla="*/ 3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0"/>
                      <a:pt x="1" y="0"/>
                      <a:pt x="0" y="0"/>
                    </a:cubicBezTo>
                    <a:cubicBezTo>
                      <a:pt x="1" y="1"/>
                      <a:pt x="1" y="2"/>
                      <a:pt x="1" y="3"/>
                    </a:cubicBezTo>
                    <a:cubicBezTo>
                      <a:pt x="1" y="3"/>
                      <a:pt x="1" y="3"/>
                      <a:pt x="1" y="3"/>
                    </a:cubicBezTo>
                    <a:cubicBezTo>
                      <a:pt x="1" y="2"/>
                      <a:pt x="1" y="1"/>
                      <a:pt x="1" y="0"/>
                    </a:cubicBezTo>
                  </a:path>
                </a:pathLst>
              </a:custGeom>
              <a:solidFill>
                <a:srgbClr val="091A28"/>
              </a:solidFill>
              <a:ln>
                <a:noFill/>
              </a:ln>
            </p:spPr>
            <p:txBody>
              <a:bodyPr vert="horz" wrap="square" lIns="91440" tIns="45720" rIns="91440" bIns="45720" numCol="1" anchor="t" anchorCtr="0" compatLnSpc="1"/>
              <a:lstStyle/>
              <a:p>
                <a:endParaRPr lang="zh-CN" altLang="en-US"/>
              </a:p>
            </p:txBody>
          </p:sp>
          <p:sp>
            <p:nvSpPr>
              <p:cNvPr id="1722" name="Freeform 1810"/>
              <p:cNvSpPr/>
              <p:nvPr/>
            </p:nvSpPr>
            <p:spPr bwMode="auto">
              <a:xfrm>
                <a:off x="2305" y="3688"/>
                <a:ext cx="19" cy="4"/>
              </a:xfrm>
              <a:custGeom>
                <a:avLst/>
                <a:gdLst>
                  <a:gd name="T0" fmla="*/ 0 w 22"/>
                  <a:gd name="T1" fmla="*/ 0 h 5"/>
                  <a:gd name="T2" fmla="*/ 0 w 22"/>
                  <a:gd name="T3" fmla="*/ 0 h 5"/>
                  <a:gd name="T4" fmla="*/ 3 w 22"/>
                  <a:gd name="T5" fmla="*/ 5 h 5"/>
                  <a:gd name="T6" fmla="*/ 22 w 22"/>
                  <a:gd name="T7" fmla="*/ 5 h 5"/>
                  <a:gd name="T8" fmla="*/ 0 w 22"/>
                  <a:gd name="T9" fmla="*/ 0 h 5"/>
                </a:gdLst>
                <a:ahLst/>
                <a:cxnLst>
                  <a:cxn ang="0">
                    <a:pos x="T0" y="T1"/>
                  </a:cxn>
                  <a:cxn ang="0">
                    <a:pos x="T2" y="T3"/>
                  </a:cxn>
                  <a:cxn ang="0">
                    <a:pos x="T4" y="T5"/>
                  </a:cxn>
                  <a:cxn ang="0">
                    <a:pos x="T6" y="T7"/>
                  </a:cxn>
                  <a:cxn ang="0">
                    <a:pos x="T8" y="T9"/>
                  </a:cxn>
                </a:cxnLst>
                <a:rect l="0" t="0" r="r" b="b"/>
                <a:pathLst>
                  <a:path w="22" h="5">
                    <a:moveTo>
                      <a:pt x="0" y="0"/>
                    </a:moveTo>
                    <a:cubicBezTo>
                      <a:pt x="0" y="0"/>
                      <a:pt x="0" y="0"/>
                      <a:pt x="0" y="0"/>
                    </a:cubicBezTo>
                    <a:cubicBezTo>
                      <a:pt x="0" y="2"/>
                      <a:pt x="1" y="3"/>
                      <a:pt x="3" y="5"/>
                    </a:cubicBezTo>
                    <a:cubicBezTo>
                      <a:pt x="9" y="5"/>
                      <a:pt x="16" y="5"/>
                      <a:pt x="22" y="5"/>
                    </a:cubicBezTo>
                    <a:cubicBezTo>
                      <a:pt x="14" y="3"/>
                      <a:pt x="7" y="2"/>
                      <a:pt x="0"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723" name="Freeform 1811"/>
              <p:cNvSpPr>
                <a:spLocks noEditPoints="1"/>
              </p:cNvSpPr>
              <p:nvPr/>
            </p:nvSpPr>
            <p:spPr bwMode="auto">
              <a:xfrm>
                <a:off x="2305" y="3687"/>
                <a:ext cx="68" cy="6"/>
              </a:xfrm>
              <a:custGeom>
                <a:avLst/>
                <a:gdLst>
                  <a:gd name="T0" fmla="*/ 61 w 81"/>
                  <a:gd name="T1" fmla="*/ 2 h 7"/>
                  <a:gd name="T2" fmla="*/ 60 w 81"/>
                  <a:gd name="T3" fmla="*/ 7 h 7"/>
                  <a:gd name="T4" fmla="*/ 81 w 81"/>
                  <a:gd name="T5" fmla="*/ 7 h 7"/>
                  <a:gd name="T6" fmla="*/ 61 w 81"/>
                  <a:gd name="T7" fmla="*/ 2 h 7"/>
                  <a:gd name="T8" fmla="*/ 0 w 81"/>
                  <a:gd name="T9" fmla="*/ 0 h 7"/>
                  <a:gd name="T10" fmla="*/ 0 w 81"/>
                  <a:gd name="T11" fmla="*/ 1 h 7"/>
                  <a:gd name="T12" fmla="*/ 22 w 81"/>
                  <a:gd name="T13" fmla="*/ 6 h 7"/>
                  <a:gd name="T14" fmla="*/ 59 w 81"/>
                  <a:gd name="T15" fmla="*/ 7 h 7"/>
                  <a:gd name="T16" fmla="*/ 60 w 81"/>
                  <a:gd name="T17" fmla="*/ 2 h 7"/>
                  <a:gd name="T18" fmla="*/ 58 w 81"/>
                  <a:gd name="T19" fmla="*/ 2 h 7"/>
                  <a:gd name="T20" fmla="*/ 0 w 8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7">
                    <a:moveTo>
                      <a:pt x="61" y="2"/>
                    </a:moveTo>
                    <a:cubicBezTo>
                      <a:pt x="61" y="4"/>
                      <a:pt x="61" y="5"/>
                      <a:pt x="60" y="7"/>
                    </a:cubicBezTo>
                    <a:cubicBezTo>
                      <a:pt x="67" y="7"/>
                      <a:pt x="74" y="7"/>
                      <a:pt x="81" y="7"/>
                    </a:cubicBezTo>
                    <a:cubicBezTo>
                      <a:pt x="74" y="6"/>
                      <a:pt x="68" y="4"/>
                      <a:pt x="61" y="2"/>
                    </a:cubicBezTo>
                    <a:moveTo>
                      <a:pt x="0" y="0"/>
                    </a:moveTo>
                    <a:cubicBezTo>
                      <a:pt x="0" y="0"/>
                      <a:pt x="0" y="1"/>
                      <a:pt x="0" y="1"/>
                    </a:cubicBezTo>
                    <a:cubicBezTo>
                      <a:pt x="7" y="3"/>
                      <a:pt x="14" y="4"/>
                      <a:pt x="22" y="6"/>
                    </a:cubicBezTo>
                    <a:cubicBezTo>
                      <a:pt x="34" y="6"/>
                      <a:pt x="47" y="6"/>
                      <a:pt x="59" y="7"/>
                    </a:cubicBezTo>
                    <a:cubicBezTo>
                      <a:pt x="59" y="5"/>
                      <a:pt x="60" y="4"/>
                      <a:pt x="60" y="2"/>
                    </a:cubicBezTo>
                    <a:cubicBezTo>
                      <a:pt x="59" y="2"/>
                      <a:pt x="59" y="2"/>
                      <a:pt x="58" y="2"/>
                    </a:cubicBezTo>
                    <a:cubicBezTo>
                      <a:pt x="39" y="1"/>
                      <a:pt x="20" y="1"/>
                      <a:pt x="0"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724" name="Freeform 1812"/>
              <p:cNvSpPr>
                <a:spLocks noEditPoints="1"/>
              </p:cNvSpPr>
              <p:nvPr/>
            </p:nvSpPr>
            <p:spPr bwMode="auto">
              <a:xfrm>
                <a:off x="2353" y="3688"/>
                <a:ext cx="68" cy="5"/>
              </a:xfrm>
              <a:custGeom>
                <a:avLst/>
                <a:gdLst>
                  <a:gd name="T0" fmla="*/ 3 w 82"/>
                  <a:gd name="T1" fmla="*/ 0 h 5"/>
                  <a:gd name="T2" fmla="*/ 3 w 82"/>
                  <a:gd name="T3" fmla="*/ 0 h 5"/>
                  <a:gd name="T4" fmla="*/ 23 w 82"/>
                  <a:gd name="T5" fmla="*/ 5 h 5"/>
                  <a:gd name="T6" fmla="*/ 37 w 82"/>
                  <a:gd name="T7" fmla="*/ 5 h 5"/>
                  <a:gd name="T8" fmla="*/ 82 w 82"/>
                  <a:gd name="T9" fmla="*/ 2 h 5"/>
                  <a:gd name="T10" fmla="*/ 65 w 82"/>
                  <a:gd name="T11" fmla="*/ 0 h 5"/>
                  <a:gd name="T12" fmla="*/ 59 w 82"/>
                  <a:gd name="T13" fmla="*/ 0 h 5"/>
                  <a:gd name="T14" fmla="*/ 3 w 82"/>
                  <a:gd name="T15" fmla="*/ 0 h 5"/>
                  <a:gd name="T16" fmla="*/ 0 w 82"/>
                  <a:gd name="T17" fmla="*/ 0 h 5"/>
                  <a:gd name="T18" fmla="*/ 2 w 82"/>
                  <a:gd name="T19" fmla="*/ 0 h 5"/>
                  <a:gd name="T20" fmla="*/ 2 w 82"/>
                  <a:gd name="T21" fmla="*/ 0 h 5"/>
                  <a:gd name="T22" fmla="*/ 0 w 82"/>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5">
                    <a:moveTo>
                      <a:pt x="3" y="0"/>
                    </a:moveTo>
                    <a:cubicBezTo>
                      <a:pt x="3" y="0"/>
                      <a:pt x="3" y="0"/>
                      <a:pt x="3" y="0"/>
                    </a:cubicBezTo>
                    <a:cubicBezTo>
                      <a:pt x="10" y="2"/>
                      <a:pt x="16" y="4"/>
                      <a:pt x="23" y="5"/>
                    </a:cubicBezTo>
                    <a:cubicBezTo>
                      <a:pt x="28" y="5"/>
                      <a:pt x="32" y="5"/>
                      <a:pt x="37" y="5"/>
                    </a:cubicBezTo>
                    <a:cubicBezTo>
                      <a:pt x="52" y="4"/>
                      <a:pt x="66" y="3"/>
                      <a:pt x="82" y="2"/>
                    </a:cubicBezTo>
                    <a:cubicBezTo>
                      <a:pt x="76" y="1"/>
                      <a:pt x="70" y="1"/>
                      <a:pt x="65" y="0"/>
                    </a:cubicBezTo>
                    <a:cubicBezTo>
                      <a:pt x="63" y="0"/>
                      <a:pt x="61" y="0"/>
                      <a:pt x="59" y="0"/>
                    </a:cubicBezTo>
                    <a:cubicBezTo>
                      <a:pt x="41" y="0"/>
                      <a:pt x="22" y="0"/>
                      <a:pt x="3" y="0"/>
                    </a:cubicBezTo>
                    <a:moveTo>
                      <a:pt x="0" y="0"/>
                    </a:moveTo>
                    <a:cubicBezTo>
                      <a:pt x="1" y="0"/>
                      <a:pt x="1" y="0"/>
                      <a:pt x="2" y="0"/>
                    </a:cubicBezTo>
                    <a:cubicBezTo>
                      <a:pt x="2" y="0"/>
                      <a:pt x="2" y="0"/>
                      <a:pt x="2" y="0"/>
                    </a:cubicBezTo>
                    <a:cubicBezTo>
                      <a:pt x="1" y="0"/>
                      <a:pt x="1" y="0"/>
                      <a:pt x="0"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grpSp>
        <p:grpSp>
          <p:nvGrpSpPr>
            <p:cNvPr id="46" name="Group 2014"/>
            <p:cNvGrpSpPr/>
            <p:nvPr/>
          </p:nvGrpSpPr>
          <p:grpSpPr>
            <a:xfrm>
              <a:off x="942" y="3444"/>
              <a:ext cx="2787" cy="455"/>
              <a:chOff x="942" y="3444"/>
              <a:chExt cx="2787" cy="455"/>
            </a:xfrm>
          </p:grpSpPr>
          <p:sp>
            <p:nvSpPr>
              <p:cNvPr id="1325" name="Freeform 1814"/>
              <p:cNvSpPr/>
              <p:nvPr/>
            </p:nvSpPr>
            <p:spPr bwMode="auto">
              <a:xfrm>
                <a:off x="2407" y="3688"/>
                <a:ext cx="34" cy="2"/>
              </a:xfrm>
              <a:custGeom>
                <a:avLst/>
                <a:gdLst>
                  <a:gd name="T0" fmla="*/ 40 w 41"/>
                  <a:gd name="T1" fmla="*/ 0 h 2"/>
                  <a:gd name="T2" fmla="*/ 0 w 41"/>
                  <a:gd name="T3" fmla="*/ 0 h 2"/>
                  <a:gd name="T4" fmla="*/ 17 w 41"/>
                  <a:gd name="T5" fmla="*/ 2 h 2"/>
                  <a:gd name="T6" fmla="*/ 41 w 41"/>
                  <a:gd name="T7" fmla="*/ 0 h 2"/>
                  <a:gd name="T8" fmla="*/ 40 w 41"/>
                  <a:gd name="T9" fmla="*/ 0 h 2"/>
                </a:gdLst>
                <a:ahLst/>
                <a:cxnLst>
                  <a:cxn ang="0">
                    <a:pos x="T0" y="T1"/>
                  </a:cxn>
                  <a:cxn ang="0">
                    <a:pos x="T2" y="T3"/>
                  </a:cxn>
                  <a:cxn ang="0">
                    <a:pos x="T4" y="T5"/>
                  </a:cxn>
                  <a:cxn ang="0">
                    <a:pos x="T6" y="T7"/>
                  </a:cxn>
                  <a:cxn ang="0">
                    <a:pos x="T8" y="T9"/>
                  </a:cxn>
                </a:cxnLst>
                <a:rect l="0" t="0" r="r" b="b"/>
                <a:pathLst>
                  <a:path w="41" h="2">
                    <a:moveTo>
                      <a:pt x="40" y="0"/>
                    </a:moveTo>
                    <a:cubicBezTo>
                      <a:pt x="27" y="0"/>
                      <a:pt x="13" y="0"/>
                      <a:pt x="0" y="0"/>
                    </a:cubicBezTo>
                    <a:cubicBezTo>
                      <a:pt x="5" y="1"/>
                      <a:pt x="11" y="1"/>
                      <a:pt x="17" y="2"/>
                    </a:cubicBezTo>
                    <a:cubicBezTo>
                      <a:pt x="24" y="1"/>
                      <a:pt x="32" y="1"/>
                      <a:pt x="41" y="0"/>
                    </a:cubicBezTo>
                    <a:cubicBezTo>
                      <a:pt x="40" y="0"/>
                      <a:pt x="40" y="0"/>
                      <a:pt x="40"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1326" name="Freeform 1815"/>
              <p:cNvSpPr/>
              <p:nvPr/>
            </p:nvSpPr>
            <p:spPr bwMode="auto">
              <a:xfrm>
                <a:off x="2305" y="3682"/>
                <a:ext cx="48" cy="6"/>
              </a:xfrm>
              <a:custGeom>
                <a:avLst/>
                <a:gdLst>
                  <a:gd name="T0" fmla="*/ 8 w 58"/>
                  <a:gd name="T1" fmla="*/ 0 h 8"/>
                  <a:gd name="T2" fmla="*/ 0 w 58"/>
                  <a:gd name="T3" fmla="*/ 6 h 8"/>
                  <a:gd name="T4" fmla="*/ 58 w 58"/>
                  <a:gd name="T5" fmla="*/ 8 h 8"/>
                  <a:gd name="T6" fmla="*/ 35 w 58"/>
                  <a:gd name="T7" fmla="*/ 1 h 8"/>
                  <a:gd name="T8" fmla="*/ 8 w 58"/>
                  <a:gd name="T9" fmla="*/ 0 h 8"/>
                </a:gdLst>
                <a:ahLst/>
                <a:cxnLst>
                  <a:cxn ang="0">
                    <a:pos x="T0" y="T1"/>
                  </a:cxn>
                  <a:cxn ang="0">
                    <a:pos x="T2" y="T3"/>
                  </a:cxn>
                  <a:cxn ang="0">
                    <a:pos x="T4" y="T5"/>
                  </a:cxn>
                  <a:cxn ang="0">
                    <a:pos x="T6" y="T7"/>
                  </a:cxn>
                  <a:cxn ang="0">
                    <a:pos x="T8" y="T9"/>
                  </a:cxn>
                </a:cxnLst>
                <a:rect l="0" t="0" r="r" b="b"/>
                <a:pathLst>
                  <a:path w="57" h="8">
                    <a:moveTo>
                      <a:pt x="8" y="0"/>
                    </a:moveTo>
                    <a:cubicBezTo>
                      <a:pt x="4" y="2"/>
                      <a:pt x="1" y="4"/>
                      <a:pt x="0" y="6"/>
                    </a:cubicBezTo>
                    <a:cubicBezTo>
                      <a:pt x="20" y="7"/>
                      <a:pt x="39" y="7"/>
                      <a:pt x="58" y="8"/>
                    </a:cubicBezTo>
                    <a:cubicBezTo>
                      <a:pt x="50" y="6"/>
                      <a:pt x="42" y="3"/>
                      <a:pt x="35" y="1"/>
                    </a:cubicBezTo>
                    <a:cubicBezTo>
                      <a:pt x="26" y="1"/>
                      <a:pt x="17" y="0"/>
                      <a:pt x="8"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327" name="Freeform 1816"/>
              <p:cNvSpPr>
                <a:spLocks noEditPoints="1"/>
              </p:cNvSpPr>
              <p:nvPr/>
            </p:nvSpPr>
            <p:spPr bwMode="auto">
              <a:xfrm>
                <a:off x="2334" y="3683"/>
                <a:ext cx="73" cy="5"/>
              </a:xfrm>
              <a:custGeom>
                <a:avLst/>
                <a:gdLst>
                  <a:gd name="T0" fmla="*/ 28 w 88"/>
                  <a:gd name="T1" fmla="*/ 1 h 7"/>
                  <a:gd name="T2" fmla="*/ 26 w 88"/>
                  <a:gd name="T3" fmla="*/ 7 h 7"/>
                  <a:gd name="T4" fmla="*/ 82 w 88"/>
                  <a:gd name="T5" fmla="*/ 7 h 7"/>
                  <a:gd name="T6" fmla="*/ 88 w 88"/>
                  <a:gd name="T7" fmla="*/ 7 h 7"/>
                  <a:gd name="T8" fmla="*/ 39 w 88"/>
                  <a:gd name="T9" fmla="*/ 2 h 7"/>
                  <a:gd name="T10" fmla="*/ 28 w 88"/>
                  <a:gd name="T11" fmla="*/ 1 h 7"/>
                  <a:gd name="T12" fmla="*/ 0 w 88"/>
                  <a:gd name="T13" fmla="*/ 0 h 7"/>
                  <a:gd name="T14" fmla="*/ 23 w 88"/>
                  <a:gd name="T15" fmla="*/ 7 h 7"/>
                  <a:gd name="T16" fmla="*/ 25 w 88"/>
                  <a:gd name="T17" fmla="*/ 7 h 7"/>
                  <a:gd name="T18" fmla="*/ 26 w 88"/>
                  <a:gd name="T19" fmla="*/ 1 h 7"/>
                  <a:gd name="T20" fmla="*/ 0 w 8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7">
                    <a:moveTo>
                      <a:pt x="28" y="1"/>
                    </a:moveTo>
                    <a:cubicBezTo>
                      <a:pt x="27" y="3"/>
                      <a:pt x="27" y="5"/>
                      <a:pt x="26" y="7"/>
                    </a:cubicBezTo>
                    <a:cubicBezTo>
                      <a:pt x="45" y="7"/>
                      <a:pt x="64" y="7"/>
                      <a:pt x="82" y="7"/>
                    </a:cubicBezTo>
                    <a:cubicBezTo>
                      <a:pt x="84" y="7"/>
                      <a:pt x="86" y="7"/>
                      <a:pt x="88" y="7"/>
                    </a:cubicBezTo>
                    <a:cubicBezTo>
                      <a:pt x="71" y="5"/>
                      <a:pt x="55" y="4"/>
                      <a:pt x="39" y="2"/>
                    </a:cubicBezTo>
                    <a:cubicBezTo>
                      <a:pt x="35" y="1"/>
                      <a:pt x="31" y="1"/>
                      <a:pt x="28" y="1"/>
                    </a:cubicBezTo>
                    <a:moveTo>
                      <a:pt x="0" y="0"/>
                    </a:moveTo>
                    <a:cubicBezTo>
                      <a:pt x="7" y="2"/>
                      <a:pt x="15" y="5"/>
                      <a:pt x="23" y="7"/>
                    </a:cubicBezTo>
                    <a:cubicBezTo>
                      <a:pt x="24" y="7"/>
                      <a:pt x="24" y="7"/>
                      <a:pt x="25" y="7"/>
                    </a:cubicBezTo>
                    <a:cubicBezTo>
                      <a:pt x="25" y="5"/>
                      <a:pt x="25" y="3"/>
                      <a:pt x="26" y="1"/>
                    </a:cubicBezTo>
                    <a:cubicBezTo>
                      <a:pt x="17" y="1"/>
                      <a:pt x="8" y="0"/>
                      <a:pt x="0"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1328" name="Freeform 1817"/>
              <p:cNvSpPr/>
              <p:nvPr/>
            </p:nvSpPr>
            <p:spPr bwMode="auto">
              <a:xfrm>
                <a:off x="2367" y="3684"/>
                <a:ext cx="74" cy="4"/>
              </a:xfrm>
              <a:custGeom>
                <a:avLst/>
                <a:gdLst>
                  <a:gd name="T0" fmla="*/ 0 w 89"/>
                  <a:gd name="T1" fmla="*/ 0 h 5"/>
                  <a:gd name="T2" fmla="*/ 49 w 89"/>
                  <a:gd name="T3" fmla="*/ 5 h 5"/>
                  <a:gd name="T4" fmla="*/ 89 w 89"/>
                  <a:gd name="T5" fmla="*/ 5 h 5"/>
                  <a:gd name="T6" fmla="*/ 82 w 89"/>
                  <a:gd name="T7" fmla="*/ 4 h 5"/>
                  <a:gd name="T8" fmla="*/ 75 w 89"/>
                  <a:gd name="T9" fmla="*/ 3 h 5"/>
                  <a:gd name="T10" fmla="*/ 9 w 89"/>
                  <a:gd name="T11" fmla="*/ 0 h 5"/>
                  <a:gd name="T12" fmla="*/ 0 w 8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9" h="5">
                    <a:moveTo>
                      <a:pt x="0" y="0"/>
                    </a:moveTo>
                    <a:cubicBezTo>
                      <a:pt x="16" y="2"/>
                      <a:pt x="32" y="3"/>
                      <a:pt x="49" y="5"/>
                    </a:cubicBezTo>
                    <a:cubicBezTo>
                      <a:pt x="62" y="5"/>
                      <a:pt x="76" y="5"/>
                      <a:pt x="89" y="5"/>
                    </a:cubicBezTo>
                    <a:cubicBezTo>
                      <a:pt x="82" y="4"/>
                      <a:pt x="82" y="4"/>
                      <a:pt x="82" y="4"/>
                    </a:cubicBezTo>
                    <a:cubicBezTo>
                      <a:pt x="80" y="4"/>
                      <a:pt x="77" y="4"/>
                      <a:pt x="75" y="3"/>
                    </a:cubicBezTo>
                    <a:cubicBezTo>
                      <a:pt x="52" y="3"/>
                      <a:pt x="30" y="1"/>
                      <a:pt x="9" y="0"/>
                    </a:cubicBezTo>
                    <a:cubicBezTo>
                      <a:pt x="6" y="0"/>
                      <a:pt x="3" y="0"/>
                      <a:pt x="0" y="0"/>
                    </a:cubicBezTo>
                  </a:path>
                </a:pathLst>
              </a:custGeom>
              <a:solidFill>
                <a:srgbClr val="16344A"/>
              </a:solidFill>
              <a:ln>
                <a:noFill/>
              </a:ln>
            </p:spPr>
            <p:txBody>
              <a:bodyPr vert="horz" wrap="square" lIns="91440" tIns="45720" rIns="91440" bIns="45720" numCol="1" anchor="t" anchorCtr="0" compatLnSpc="1"/>
              <a:lstStyle/>
              <a:p>
                <a:endParaRPr lang="zh-CN" altLang="en-US"/>
              </a:p>
            </p:txBody>
          </p:sp>
          <p:sp>
            <p:nvSpPr>
              <p:cNvPr id="1329" name="Freeform 1818"/>
              <p:cNvSpPr/>
              <p:nvPr/>
            </p:nvSpPr>
            <p:spPr bwMode="auto">
              <a:xfrm>
                <a:off x="2429" y="3687"/>
                <a:ext cx="6" cy="1"/>
              </a:xfrm>
              <a:custGeom>
                <a:avLst/>
                <a:gdLst>
                  <a:gd name="T0" fmla="*/ 0 w 7"/>
                  <a:gd name="T1" fmla="*/ 0 h 1"/>
                  <a:gd name="T2" fmla="*/ 7 w 7"/>
                  <a:gd name="T3" fmla="*/ 1 h 1"/>
                  <a:gd name="T4" fmla="*/ 4 w 7"/>
                  <a:gd name="T5" fmla="*/ 0 h 1"/>
                  <a:gd name="T6" fmla="*/ 0 w 7"/>
                  <a:gd name="T7" fmla="*/ 0 h 1"/>
                </a:gdLst>
                <a:ahLst/>
                <a:cxnLst>
                  <a:cxn ang="0">
                    <a:pos x="T0" y="T1"/>
                  </a:cxn>
                  <a:cxn ang="0">
                    <a:pos x="T2" y="T3"/>
                  </a:cxn>
                  <a:cxn ang="0">
                    <a:pos x="T4" y="T5"/>
                  </a:cxn>
                  <a:cxn ang="0">
                    <a:pos x="T6" y="T7"/>
                  </a:cxn>
                </a:cxnLst>
                <a:rect l="0" t="0" r="r" b="b"/>
                <a:pathLst>
                  <a:path w="7" h="1">
                    <a:moveTo>
                      <a:pt x="0" y="0"/>
                    </a:moveTo>
                    <a:cubicBezTo>
                      <a:pt x="2" y="1"/>
                      <a:pt x="5" y="1"/>
                      <a:pt x="7" y="1"/>
                    </a:cubicBezTo>
                    <a:cubicBezTo>
                      <a:pt x="4" y="0"/>
                      <a:pt x="4" y="0"/>
                      <a:pt x="4" y="0"/>
                    </a:cubicBezTo>
                    <a:cubicBezTo>
                      <a:pt x="3" y="0"/>
                      <a:pt x="1" y="0"/>
                      <a:pt x="0" y="0"/>
                    </a:cubicBezTo>
                  </a:path>
                </a:pathLst>
              </a:custGeom>
              <a:solidFill>
                <a:srgbClr val="0B2031"/>
              </a:solidFill>
              <a:ln>
                <a:noFill/>
              </a:ln>
            </p:spPr>
            <p:txBody>
              <a:bodyPr vert="horz" wrap="square" lIns="91440" tIns="45720" rIns="91440" bIns="45720" numCol="1" anchor="t" anchorCtr="0" compatLnSpc="1"/>
              <a:lstStyle/>
              <a:p>
                <a:endParaRPr lang="zh-CN" altLang="en-US"/>
              </a:p>
            </p:txBody>
          </p:sp>
          <p:sp>
            <p:nvSpPr>
              <p:cNvPr id="1330" name="Freeform 1819"/>
              <p:cNvSpPr/>
              <p:nvPr/>
            </p:nvSpPr>
            <p:spPr bwMode="auto">
              <a:xfrm>
                <a:off x="2374" y="3684"/>
                <a:ext cx="55" cy="3"/>
              </a:xfrm>
              <a:custGeom>
                <a:avLst/>
                <a:gdLst>
                  <a:gd name="T0" fmla="*/ 0 w 66"/>
                  <a:gd name="T1" fmla="*/ 0 h 3"/>
                  <a:gd name="T2" fmla="*/ 66 w 66"/>
                  <a:gd name="T3" fmla="*/ 3 h 3"/>
                  <a:gd name="T4" fmla="*/ 49 w 66"/>
                  <a:gd name="T5" fmla="*/ 1 h 3"/>
                  <a:gd name="T6" fmla="*/ 0 w 66"/>
                  <a:gd name="T7" fmla="*/ 0 h 3"/>
                </a:gdLst>
                <a:ahLst/>
                <a:cxnLst>
                  <a:cxn ang="0">
                    <a:pos x="T0" y="T1"/>
                  </a:cxn>
                  <a:cxn ang="0">
                    <a:pos x="T2" y="T3"/>
                  </a:cxn>
                  <a:cxn ang="0">
                    <a:pos x="T4" y="T5"/>
                  </a:cxn>
                  <a:cxn ang="0">
                    <a:pos x="T6" y="T7"/>
                  </a:cxn>
                </a:cxnLst>
                <a:rect l="0" t="0" r="r" b="b"/>
                <a:pathLst>
                  <a:path w="66" h="3">
                    <a:moveTo>
                      <a:pt x="0" y="0"/>
                    </a:moveTo>
                    <a:cubicBezTo>
                      <a:pt x="21" y="1"/>
                      <a:pt x="43" y="3"/>
                      <a:pt x="66" y="3"/>
                    </a:cubicBezTo>
                    <a:cubicBezTo>
                      <a:pt x="60" y="3"/>
                      <a:pt x="54" y="2"/>
                      <a:pt x="49" y="1"/>
                    </a:cubicBezTo>
                    <a:cubicBezTo>
                      <a:pt x="32" y="1"/>
                      <a:pt x="16" y="0"/>
                      <a:pt x="0" y="0"/>
                    </a:cubicBezTo>
                  </a:path>
                </a:pathLst>
              </a:custGeom>
              <a:solidFill>
                <a:srgbClr val="133147"/>
              </a:solidFill>
              <a:ln>
                <a:noFill/>
              </a:ln>
            </p:spPr>
            <p:txBody>
              <a:bodyPr vert="horz" wrap="square" lIns="91440" tIns="45720" rIns="91440" bIns="45720" numCol="1" anchor="t" anchorCtr="0" compatLnSpc="1"/>
              <a:lstStyle/>
              <a:p>
                <a:endParaRPr lang="zh-CN" altLang="en-US"/>
              </a:p>
            </p:txBody>
          </p:sp>
          <p:sp>
            <p:nvSpPr>
              <p:cNvPr id="1331" name="Freeform 1820"/>
              <p:cNvSpPr/>
              <p:nvPr/>
            </p:nvSpPr>
            <p:spPr bwMode="auto">
              <a:xfrm>
                <a:off x="2415" y="3685"/>
                <a:ext cx="17" cy="2"/>
              </a:xfrm>
              <a:custGeom>
                <a:avLst/>
                <a:gdLst>
                  <a:gd name="T0" fmla="*/ 0 w 21"/>
                  <a:gd name="T1" fmla="*/ 0 h 2"/>
                  <a:gd name="T2" fmla="*/ 17 w 21"/>
                  <a:gd name="T3" fmla="*/ 2 h 2"/>
                  <a:gd name="T4" fmla="*/ 21 w 21"/>
                  <a:gd name="T5" fmla="*/ 2 h 2"/>
                  <a:gd name="T6" fmla="*/ 6 w 21"/>
                  <a:gd name="T7" fmla="*/ 0 h 2"/>
                  <a:gd name="T8" fmla="*/ 0 w 21"/>
                  <a:gd name="T9" fmla="*/ 0 h 2"/>
                </a:gdLst>
                <a:ahLst/>
                <a:cxnLst>
                  <a:cxn ang="0">
                    <a:pos x="T0" y="T1"/>
                  </a:cxn>
                  <a:cxn ang="0">
                    <a:pos x="T2" y="T3"/>
                  </a:cxn>
                  <a:cxn ang="0">
                    <a:pos x="T4" y="T5"/>
                  </a:cxn>
                  <a:cxn ang="0">
                    <a:pos x="T6" y="T7"/>
                  </a:cxn>
                  <a:cxn ang="0">
                    <a:pos x="T8" y="T9"/>
                  </a:cxn>
                </a:cxnLst>
                <a:rect l="0" t="0" r="r" b="b"/>
                <a:pathLst>
                  <a:path w="21" h="2">
                    <a:moveTo>
                      <a:pt x="0" y="0"/>
                    </a:moveTo>
                    <a:cubicBezTo>
                      <a:pt x="5" y="1"/>
                      <a:pt x="11" y="2"/>
                      <a:pt x="17" y="2"/>
                    </a:cubicBezTo>
                    <a:cubicBezTo>
                      <a:pt x="18" y="2"/>
                      <a:pt x="20" y="2"/>
                      <a:pt x="21" y="2"/>
                    </a:cubicBezTo>
                    <a:cubicBezTo>
                      <a:pt x="6" y="0"/>
                      <a:pt x="6" y="0"/>
                      <a:pt x="6" y="0"/>
                    </a:cubicBezTo>
                    <a:cubicBezTo>
                      <a:pt x="4" y="0"/>
                      <a:pt x="2" y="0"/>
                      <a:pt x="0" y="0"/>
                    </a:cubicBezTo>
                  </a:path>
                </a:pathLst>
              </a:custGeom>
              <a:solidFill>
                <a:srgbClr val="0A1D2E"/>
              </a:solidFill>
              <a:ln>
                <a:noFill/>
              </a:ln>
            </p:spPr>
            <p:txBody>
              <a:bodyPr vert="horz" wrap="square" lIns="91440" tIns="45720" rIns="91440" bIns="45720" numCol="1" anchor="t" anchorCtr="0" compatLnSpc="1"/>
              <a:lstStyle/>
              <a:p>
                <a:endParaRPr lang="zh-CN" altLang="en-US"/>
              </a:p>
            </p:txBody>
          </p:sp>
          <p:sp>
            <p:nvSpPr>
              <p:cNvPr id="1332" name="Freeform 1821"/>
              <p:cNvSpPr/>
              <p:nvPr/>
            </p:nvSpPr>
            <p:spPr bwMode="auto">
              <a:xfrm>
                <a:off x="2312" y="3681"/>
                <a:ext cx="22" cy="2"/>
              </a:xfrm>
              <a:custGeom>
                <a:avLst/>
                <a:gdLst>
                  <a:gd name="T0" fmla="*/ 19 w 27"/>
                  <a:gd name="T1" fmla="*/ 0 h 2"/>
                  <a:gd name="T2" fmla="*/ 2 w 27"/>
                  <a:gd name="T3" fmla="*/ 0 h 2"/>
                  <a:gd name="T4" fmla="*/ 0 w 27"/>
                  <a:gd name="T5" fmla="*/ 1 h 2"/>
                  <a:gd name="T6" fmla="*/ 27 w 27"/>
                  <a:gd name="T7" fmla="*/ 2 h 2"/>
                  <a:gd name="T8" fmla="*/ 19 w 27"/>
                  <a:gd name="T9" fmla="*/ 0 h 2"/>
                </a:gdLst>
                <a:ahLst/>
                <a:cxnLst>
                  <a:cxn ang="0">
                    <a:pos x="T0" y="T1"/>
                  </a:cxn>
                  <a:cxn ang="0">
                    <a:pos x="T2" y="T3"/>
                  </a:cxn>
                  <a:cxn ang="0">
                    <a:pos x="T4" y="T5"/>
                  </a:cxn>
                  <a:cxn ang="0">
                    <a:pos x="T6" y="T7"/>
                  </a:cxn>
                  <a:cxn ang="0">
                    <a:pos x="T8" y="T9"/>
                  </a:cxn>
                </a:cxnLst>
                <a:rect l="0" t="0" r="r" b="b"/>
                <a:pathLst>
                  <a:path w="27" h="2">
                    <a:moveTo>
                      <a:pt x="19" y="0"/>
                    </a:moveTo>
                    <a:cubicBezTo>
                      <a:pt x="13" y="0"/>
                      <a:pt x="7" y="0"/>
                      <a:pt x="2" y="0"/>
                    </a:cubicBezTo>
                    <a:cubicBezTo>
                      <a:pt x="1" y="0"/>
                      <a:pt x="1" y="1"/>
                      <a:pt x="0" y="1"/>
                    </a:cubicBezTo>
                    <a:cubicBezTo>
                      <a:pt x="9" y="1"/>
                      <a:pt x="18" y="2"/>
                      <a:pt x="27" y="2"/>
                    </a:cubicBezTo>
                    <a:cubicBezTo>
                      <a:pt x="24" y="1"/>
                      <a:pt x="21" y="0"/>
                      <a:pt x="19"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1333" name="Freeform 1822"/>
              <p:cNvSpPr/>
              <p:nvPr/>
            </p:nvSpPr>
            <p:spPr bwMode="auto">
              <a:xfrm>
                <a:off x="2314" y="3679"/>
                <a:ext cx="14" cy="2"/>
              </a:xfrm>
              <a:custGeom>
                <a:avLst/>
                <a:gdLst>
                  <a:gd name="T0" fmla="*/ 4 w 17"/>
                  <a:gd name="T1" fmla="*/ 0 h 2"/>
                  <a:gd name="T2" fmla="*/ 0 w 17"/>
                  <a:gd name="T3" fmla="*/ 2 h 2"/>
                  <a:gd name="T4" fmla="*/ 17 w 17"/>
                  <a:gd name="T5" fmla="*/ 2 h 2"/>
                  <a:gd name="T6" fmla="*/ 14 w 17"/>
                  <a:gd name="T7" fmla="*/ 1 h 2"/>
                  <a:gd name="T8" fmla="*/ 4 w 17"/>
                  <a:gd name="T9" fmla="*/ 0 h 2"/>
                </a:gdLst>
                <a:ahLst/>
                <a:cxnLst>
                  <a:cxn ang="0">
                    <a:pos x="T0" y="T1"/>
                  </a:cxn>
                  <a:cxn ang="0">
                    <a:pos x="T2" y="T3"/>
                  </a:cxn>
                  <a:cxn ang="0">
                    <a:pos x="T4" y="T5"/>
                  </a:cxn>
                  <a:cxn ang="0">
                    <a:pos x="T6" y="T7"/>
                  </a:cxn>
                  <a:cxn ang="0">
                    <a:pos x="T8" y="T9"/>
                  </a:cxn>
                </a:cxnLst>
                <a:rect l="0" t="0" r="r" b="b"/>
                <a:pathLst>
                  <a:path w="17" h="2">
                    <a:moveTo>
                      <a:pt x="4" y="0"/>
                    </a:moveTo>
                    <a:cubicBezTo>
                      <a:pt x="3" y="1"/>
                      <a:pt x="1" y="2"/>
                      <a:pt x="0" y="2"/>
                    </a:cubicBezTo>
                    <a:cubicBezTo>
                      <a:pt x="5" y="2"/>
                      <a:pt x="11" y="2"/>
                      <a:pt x="17" y="2"/>
                    </a:cubicBezTo>
                    <a:cubicBezTo>
                      <a:pt x="16" y="1"/>
                      <a:pt x="15" y="1"/>
                      <a:pt x="14" y="1"/>
                    </a:cubicBezTo>
                    <a:cubicBezTo>
                      <a:pt x="11" y="1"/>
                      <a:pt x="7" y="0"/>
                      <a:pt x="4" y="0"/>
                    </a:cubicBezTo>
                  </a:path>
                </a:pathLst>
              </a:custGeom>
              <a:solidFill>
                <a:srgbClr val="112534"/>
              </a:solidFill>
              <a:ln>
                <a:noFill/>
              </a:ln>
            </p:spPr>
            <p:txBody>
              <a:bodyPr vert="horz" wrap="square" lIns="91440" tIns="45720" rIns="91440" bIns="45720" numCol="1" anchor="t" anchorCtr="0" compatLnSpc="1"/>
              <a:lstStyle/>
              <a:p>
                <a:endParaRPr lang="zh-CN" altLang="en-US"/>
              </a:p>
            </p:txBody>
          </p:sp>
          <p:sp>
            <p:nvSpPr>
              <p:cNvPr id="1334" name="Freeform 1823"/>
              <p:cNvSpPr>
                <a:spLocks noEditPoints="1"/>
              </p:cNvSpPr>
              <p:nvPr/>
            </p:nvSpPr>
            <p:spPr bwMode="auto">
              <a:xfrm>
                <a:off x="2328" y="3680"/>
                <a:ext cx="39" cy="4"/>
              </a:xfrm>
              <a:custGeom>
                <a:avLst/>
                <a:gdLst>
                  <a:gd name="T0" fmla="*/ 36 w 47"/>
                  <a:gd name="T1" fmla="*/ 3 h 5"/>
                  <a:gd name="T2" fmla="*/ 36 w 47"/>
                  <a:gd name="T3" fmla="*/ 4 h 5"/>
                  <a:gd name="T4" fmla="*/ 47 w 47"/>
                  <a:gd name="T5" fmla="*/ 5 h 5"/>
                  <a:gd name="T6" fmla="*/ 37 w 47"/>
                  <a:gd name="T7" fmla="*/ 3 h 5"/>
                  <a:gd name="T8" fmla="*/ 36 w 47"/>
                  <a:gd name="T9" fmla="*/ 3 h 5"/>
                  <a:gd name="T10" fmla="*/ 9 w 47"/>
                  <a:gd name="T11" fmla="*/ 0 h 5"/>
                  <a:gd name="T12" fmla="*/ 0 w 47"/>
                  <a:gd name="T13" fmla="*/ 1 h 5"/>
                  <a:gd name="T14" fmla="*/ 8 w 47"/>
                  <a:gd name="T15" fmla="*/ 3 h 5"/>
                  <a:gd name="T16" fmla="*/ 34 w 47"/>
                  <a:gd name="T17" fmla="*/ 4 h 5"/>
                  <a:gd name="T18" fmla="*/ 34 w 47"/>
                  <a:gd name="T19" fmla="*/ 3 h 5"/>
                  <a:gd name="T20" fmla="*/ 13 w 47"/>
                  <a:gd name="T21" fmla="*/ 1 h 5"/>
                  <a:gd name="T22" fmla="*/ 9 w 4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
                    <a:moveTo>
                      <a:pt x="36" y="3"/>
                    </a:moveTo>
                    <a:cubicBezTo>
                      <a:pt x="36" y="3"/>
                      <a:pt x="36" y="4"/>
                      <a:pt x="36" y="4"/>
                    </a:cubicBezTo>
                    <a:cubicBezTo>
                      <a:pt x="39" y="4"/>
                      <a:pt x="43" y="4"/>
                      <a:pt x="47" y="5"/>
                    </a:cubicBezTo>
                    <a:cubicBezTo>
                      <a:pt x="44" y="4"/>
                      <a:pt x="41" y="4"/>
                      <a:pt x="37" y="3"/>
                    </a:cubicBezTo>
                    <a:cubicBezTo>
                      <a:pt x="37" y="3"/>
                      <a:pt x="36" y="3"/>
                      <a:pt x="36" y="3"/>
                    </a:cubicBezTo>
                    <a:moveTo>
                      <a:pt x="9" y="0"/>
                    </a:moveTo>
                    <a:cubicBezTo>
                      <a:pt x="6" y="0"/>
                      <a:pt x="3" y="0"/>
                      <a:pt x="0" y="1"/>
                    </a:cubicBezTo>
                    <a:cubicBezTo>
                      <a:pt x="2" y="1"/>
                      <a:pt x="5" y="2"/>
                      <a:pt x="8" y="3"/>
                    </a:cubicBezTo>
                    <a:cubicBezTo>
                      <a:pt x="16" y="3"/>
                      <a:pt x="25" y="4"/>
                      <a:pt x="34" y="4"/>
                    </a:cubicBezTo>
                    <a:cubicBezTo>
                      <a:pt x="34" y="4"/>
                      <a:pt x="34" y="3"/>
                      <a:pt x="34" y="3"/>
                    </a:cubicBezTo>
                    <a:cubicBezTo>
                      <a:pt x="27" y="2"/>
                      <a:pt x="20" y="1"/>
                      <a:pt x="13" y="1"/>
                    </a:cubicBezTo>
                    <a:cubicBezTo>
                      <a:pt x="12" y="0"/>
                      <a:pt x="10" y="0"/>
                      <a:pt x="9" y="0"/>
                    </a:cubicBezTo>
                  </a:path>
                </a:pathLst>
              </a:custGeom>
              <a:solidFill>
                <a:srgbClr val="16344A"/>
              </a:solidFill>
              <a:ln>
                <a:noFill/>
              </a:ln>
            </p:spPr>
            <p:txBody>
              <a:bodyPr vert="horz" wrap="square" lIns="91440" tIns="45720" rIns="91440" bIns="45720" numCol="1" anchor="t" anchorCtr="0" compatLnSpc="1"/>
              <a:lstStyle/>
              <a:p>
                <a:endParaRPr lang="zh-CN" altLang="en-US"/>
              </a:p>
            </p:txBody>
          </p:sp>
          <p:sp>
            <p:nvSpPr>
              <p:cNvPr id="1335" name="Freeform 1824"/>
              <p:cNvSpPr/>
              <p:nvPr/>
            </p:nvSpPr>
            <p:spPr bwMode="auto">
              <a:xfrm>
                <a:off x="2325" y="3680"/>
                <a:ext cx="10" cy="1"/>
              </a:xfrm>
              <a:custGeom>
                <a:avLst/>
                <a:gdLst>
                  <a:gd name="T0" fmla="*/ 0 w 12"/>
                  <a:gd name="T1" fmla="*/ 0 h 1"/>
                  <a:gd name="T2" fmla="*/ 3 w 12"/>
                  <a:gd name="T3" fmla="*/ 1 h 1"/>
                  <a:gd name="T4" fmla="*/ 12 w 12"/>
                  <a:gd name="T5" fmla="*/ 0 h 1"/>
                  <a:gd name="T6" fmla="*/ 12 w 12"/>
                  <a:gd name="T7" fmla="*/ 0 h 1"/>
                  <a:gd name="T8" fmla="*/ 7 w 12"/>
                  <a:gd name="T9" fmla="*/ 0 h 1"/>
                  <a:gd name="T10" fmla="*/ 7 w 12"/>
                  <a:gd name="T11" fmla="*/ 0 h 1"/>
                  <a:gd name="T12" fmla="*/ 7 w 12"/>
                  <a:gd name="T13" fmla="*/ 0 h 1"/>
                  <a:gd name="T14" fmla="*/ 0 w 1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
                    <a:moveTo>
                      <a:pt x="0" y="0"/>
                    </a:moveTo>
                    <a:cubicBezTo>
                      <a:pt x="1" y="0"/>
                      <a:pt x="2" y="0"/>
                      <a:pt x="3" y="1"/>
                    </a:cubicBezTo>
                    <a:cubicBezTo>
                      <a:pt x="6" y="0"/>
                      <a:pt x="9" y="0"/>
                      <a:pt x="12" y="0"/>
                    </a:cubicBezTo>
                    <a:cubicBezTo>
                      <a:pt x="12" y="0"/>
                      <a:pt x="12" y="0"/>
                      <a:pt x="12" y="0"/>
                    </a:cubicBezTo>
                    <a:cubicBezTo>
                      <a:pt x="10" y="0"/>
                      <a:pt x="9" y="0"/>
                      <a:pt x="7" y="0"/>
                    </a:cubicBezTo>
                    <a:cubicBezTo>
                      <a:pt x="7" y="0"/>
                      <a:pt x="7" y="0"/>
                      <a:pt x="7" y="0"/>
                    </a:cubicBezTo>
                    <a:cubicBezTo>
                      <a:pt x="7" y="0"/>
                      <a:pt x="7" y="0"/>
                      <a:pt x="7" y="0"/>
                    </a:cubicBezTo>
                    <a:cubicBezTo>
                      <a:pt x="5" y="0"/>
                      <a:pt x="2" y="0"/>
                      <a:pt x="0"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1336" name="Freeform 1825"/>
              <p:cNvSpPr/>
              <p:nvPr/>
            </p:nvSpPr>
            <p:spPr bwMode="auto">
              <a:xfrm flipH="1">
                <a:off x="2331" y="368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1337" name="Freeform 1826"/>
              <p:cNvSpPr>
                <a:spLocks noEditPoints="1"/>
              </p:cNvSpPr>
              <p:nvPr/>
            </p:nvSpPr>
            <p:spPr bwMode="auto">
              <a:xfrm>
                <a:off x="2335" y="3680"/>
                <a:ext cx="23" cy="3"/>
              </a:xfrm>
              <a:custGeom>
                <a:avLst/>
                <a:gdLst>
                  <a:gd name="T0" fmla="*/ 27 w 28"/>
                  <a:gd name="T1" fmla="*/ 3 h 3"/>
                  <a:gd name="T2" fmla="*/ 27 w 28"/>
                  <a:gd name="T3" fmla="*/ 3 h 3"/>
                  <a:gd name="T4" fmla="*/ 28 w 28"/>
                  <a:gd name="T5" fmla="*/ 3 h 3"/>
                  <a:gd name="T6" fmla="*/ 27 w 28"/>
                  <a:gd name="T7" fmla="*/ 3 h 3"/>
                  <a:gd name="T8" fmla="*/ 1 w 28"/>
                  <a:gd name="T9" fmla="*/ 0 h 3"/>
                  <a:gd name="T10" fmla="*/ 0 w 28"/>
                  <a:gd name="T11" fmla="*/ 0 h 3"/>
                  <a:gd name="T12" fmla="*/ 4 w 28"/>
                  <a:gd name="T13" fmla="*/ 1 h 3"/>
                  <a:gd name="T14" fmla="*/ 25 w 28"/>
                  <a:gd name="T15" fmla="*/ 3 h 3"/>
                  <a:gd name="T16" fmla="*/ 25 w 28"/>
                  <a:gd name="T17" fmla="*/ 3 h 3"/>
                  <a:gd name="T18" fmla="*/ 21 w 28"/>
                  <a:gd name="T19" fmla="*/ 2 h 3"/>
                  <a:gd name="T20" fmla="*/ 10 w 28"/>
                  <a:gd name="T21" fmla="*/ 0 h 3"/>
                  <a:gd name="T22" fmla="*/ 1 w 2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
                    <a:moveTo>
                      <a:pt x="27" y="3"/>
                    </a:moveTo>
                    <a:cubicBezTo>
                      <a:pt x="27" y="3"/>
                      <a:pt x="27" y="3"/>
                      <a:pt x="27" y="3"/>
                    </a:cubicBezTo>
                    <a:cubicBezTo>
                      <a:pt x="27" y="3"/>
                      <a:pt x="28" y="3"/>
                      <a:pt x="28" y="3"/>
                    </a:cubicBezTo>
                    <a:cubicBezTo>
                      <a:pt x="28" y="3"/>
                      <a:pt x="27" y="3"/>
                      <a:pt x="27" y="3"/>
                    </a:cubicBezTo>
                    <a:moveTo>
                      <a:pt x="1" y="0"/>
                    </a:moveTo>
                    <a:cubicBezTo>
                      <a:pt x="1" y="0"/>
                      <a:pt x="0" y="0"/>
                      <a:pt x="0" y="0"/>
                    </a:cubicBezTo>
                    <a:cubicBezTo>
                      <a:pt x="1" y="0"/>
                      <a:pt x="3" y="0"/>
                      <a:pt x="4" y="1"/>
                    </a:cubicBezTo>
                    <a:cubicBezTo>
                      <a:pt x="11" y="1"/>
                      <a:pt x="18" y="2"/>
                      <a:pt x="25" y="3"/>
                    </a:cubicBezTo>
                    <a:cubicBezTo>
                      <a:pt x="25" y="3"/>
                      <a:pt x="25" y="3"/>
                      <a:pt x="25" y="3"/>
                    </a:cubicBezTo>
                    <a:cubicBezTo>
                      <a:pt x="24" y="2"/>
                      <a:pt x="22" y="2"/>
                      <a:pt x="21" y="2"/>
                    </a:cubicBezTo>
                    <a:cubicBezTo>
                      <a:pt x="17" y="2"/>
                      <a:pt x="13" y="1"/>
                      <a:pt x="10" y="0"/>
                    </a:cubicBezTo>
                    <a:cubicBezTo>
                      <a:pt x="7" y="0"/>
                      <a:pt x="4" y="0"/>
                      <a:pt x="1" y="0"/>
                    </a:cubicBezTo>
                  </a:path>
                </a:pathLst>
              </a:custGeom>
              <a:solidFill>
                <a:srgbClr val="133147"/>
              </a:solidFill>
              <a:ln>
                <a:noFill/>
              </a:ln>
            </p:spPr>
            <p:txBody>
              <a:bodyPr vert="horz" wrap="square" lIns="91440" tIns="45720" rIns="91440" bIns="45720" numCol="1" anchor="t" anchorCtr="0" compatLnSpc="1"/>
              <a:lstStyle/>
              <a:p>
                <a:endParaRPr lang="zh-CN" altLang="en-US"/>
              </a:p>
            </p:txBody>
          </p:sp>
          <p:sp>
            <p:nvSpPr>
              <p:cNvPr id="1338" name="Freeform 1827"/>
              <p:cNvSpPr/>
              <p:nvPr/>
            </p:nvSpPr>
            <p:spPr bwMode="auto">
              <a:xfrm>
                <a:off x="2335" y="3680"/>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1339" name="Freeform 1828"/>
              <p:cNvSpPr/>
              <p:nvPr/>
            </p:nvSpPr>
            <p:spPr bwMode="auto">
              <a:xfrm>
                <a:off x="2358" y="3683"/>
                <a:ext cx="16" cy="1"/>
              </a:xfrm>
              <a:custGeom>
                <a:avLst/>
                <a:gdLst>
                  <a:gd name="T0" fmla="*/ 0 w 19"/>
                  <a:gd name="T1" fmla="*/ 0 h 2"/>
                  <a:gd name="T2" fmla="*/ 10 w 19"/>
                  <a:gd name="T3" fmla="*/ 2 h 2"/>
                  <a:gd name="T4" fmla="*/ 19 w 19"/>
                  <a:gd name="T5" fmla="*/ 2 h 2"/>
                  <a:gd name="T6" fmla="*/ 0 w 19"/>
                  <a:gd name="T7" fmla="*/ 0 h 2"/>
                </a:gdLst>
                <a:ahLst/>
                <a:cxnLst>
                  <a:cxn ang="0">
                    <a:pos x="T0" y="T1"/>
                  </a:cxn>
                  <a:cxn ang="0">
                    <a:pos x="T2" y="T3"/>
                  </a:cxn>
                  <a:cxn ang="0">
                    <a:pos x="T4" y="T5"/>
                  </a:cxn>
                  <a:cxn ang="0">
                    <a:pos x="T6" y="T7"/>
                  </a:cxn>
                </a:cxnLst>
                <a:rect l="0" t="0" r="r" b="b"/>
                <a:pathLst>
                  <a:path w="19" h="2">
                    <a:moveTo>
                      <a:pt x="0" y="0"/>
                    </a:moveTo>
                    <a:cubicBezTo>
                      <a:pt x="4" y="1"/>
                      <a:pt x="7" y="1"/>
                      <a:pt x="10" y="2"/>
                    </a:cubicBezTo>
                    <a:cubicBezTo>
                      <a:pt x="13" y="2"/>
                      <a:pt x="16" y="2"/>
                      <a:pt x="19" y="2"/>
                    </a:cubicBezTo>
                    <a:cubicBezTo>
                      <a:pt x="13" y="1"/>
                      <a:pt x="7" y="1"/>
                      <a:pt x="0" y="0"/>
                    </a:cubicBezTo>
                  </a:path>
                </a:pathLst>
              </a:custGeom>
              <a:solidFill>
                <a:srgbClr val="133147"/>
              </a:solidFill>
              <a:ln>
                <a:noFill/>
              </a:ln>
            </p:spPr>
            <p:txBody>
              <a:bodyPr vert="horz" wrap="square" lIns="91440" tIns="45720" rIns="91440" bIns="45720" numCol="1" anchor="t" anchorCtr="0" compatLnSpc="1"/>
              <a:lstStyle/>
              <a:p>
                <a:endParaRPr lang="zh-CN" altLang="en-US"/>
              </a:p>
            </p:txBody>
          </p:sp>
          <p:sp>
            <p:nvSpPr>
              <p:cNvPr id="1340" name="Freeform 1829"/>
              <p:cNvSpPr>
                <a:spLocks noEditPoints="1"/>
              </p:cNvSpPr>
              <p:nvPr/>
            </p:nvSpPr>
            <p:spPr bwMode="auto">
              <a:xfrm>
                <a:off x="2343" y="3680"/>
                <a:ext cx="72" cy="5"/>
              </a:xfrm>
              <a:custGeom>
                <a:avLst/>
                <a:gdLst>
                  <a:gd name="T0" fmla="*/ 17 w 86"/>
                  <a:gd name="T1" fmla="*/ 1 h 6"/>
                  <a:gd name="T2" fmla="*/ 17 w 86"/>
                  <a:gd name="T3" fmla="*/ 3 h 6"/>
                  <a:gd name="T4" fmla="*/ 18 w 86"/>
                  <a:gd name="T5" fmla="*/ 3 h 6"/>
                  <a:gd name="T6" fmla="*/ 37 w 86"/>
                  <a:gd name="T7" fmla="*/ 5 h 6"/>
                  <a:gd name="T8" fmla="*/ 86 w 86"/>
                  <a:gd name="T9" fmla="*/ 6 h 6"/>
                  <a:gd name="T10" fmla="*/ 74 w 86"/>
                  <a:gd name="T11" fmla="*/ 4 h 6"/>
                  <a:gd name="T12" fmla="*/ 71 w 86"/>
                  <a:gd name="T13" fmla="*/ 3 h 6"/>
                  <a:gd name="T14" fmla="*/ 17 w 86"/>
                  <a:gd name="T15" fmla="*/ 1 h 6"/>
                  <a:gd name="T16" fmla="*/ 0 w 86"/>
                  <a:gd name="T17" fmla="*/ 0 h 6"/>
                  <a:gd name="T18" fmla="*/ 11 w 86"/>
                  <a:gd name="T19" fmla="*/ 2 h 6"/>
                  <a:gd name="T20" fmla="*/ 15 w 86"/>
                  <a:gd name="T21" fmla="*/ 3 h 6"/>
                  <a:gd name="T22" fmla="*/ 15 w 86"/>
                  <a:gd name="T23" fmla="*/ 1 h 6"/>
                  <a:gd name="T24" fmla="*/ 0 w 8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6">
                    <a:moveTo>
                      <a:pt x="17" y="1"/>
                    </a:moveTo>
                    <a:cubicBezTo>
                      <a:pt x="17" y="2"/>
                      <a:pt x="17" y="2"/>
                      <a:pt x="17" y="3"/>
                    </a:cubicBezTo>
                    <a:cubicBezTo>
                      <a:pt x="17" y="3"/>
                      <a:pt x="18" y="3"/>
                      <a:pt x="18" y="3"/>
                    </a:cubicBezTo>
                    <a:cubicBezTo>
                      <a:pt x="25" y="4"/>
                      <a:pt x="31" y="4"/>
                      <a:pt x="37" y="5"/>
                    </a:cubicBezTo>
                    <a:cubicBezTo>
                      <a:pt x="53" y="5"/>
                      <a:pt x="69" y="6"/>
                      <a:pt x="86" y="6"/>
                    </a:cubicBezTo>
                    <a:cubicBezTo>
                      <a:pt x="81" y="5"/>
                      <a:pt x="77" y="5"/>
                      <a:pt x="74" y="4"/>
                    </a:cubicBezTo>
                    <a:cubicBezTo>
                      <a:pt x="71" y="3"/>
                      <a:pt x="71" y="3"/>
                      <a:pt x="71" y="3"/>
                    </a:cubicBezTo>
                    <a:cubicBezTo>
                      <a:pt x="54" y="2"/>
                      <a:pt x="35" y="2"/>
                      <a:pt x="17" y="1"/>
                    </a:cubicBezTo>
                    <a:moveTo>
                      <a:pt x="0" y="0"/>
                    </a:moveTo>
                    <a:cubicBezTo>
                      <a:pt x="3" y="1"/>
                      <a:pt x="7" y="2"/>
                      <a:pt x="11" y="2"/>
                    </a:cubicBezTo>
                    <a:cubicBezTo>
                      <a:pt x="12" y="2"/>
                      <a:pt x="14" y="2"/>
                      <a:pt x="15" y="3"/>
                    </a:cubicBezTo>
                    <a:cubicBezTo>
                      <a:pt x="15" y="2"/>
                      <a:pt x="15" y="2"/>
                      <a:pt x="15" y="1"/>
                    </a:cubicBezTo>
                    <a:cubicBezTo>
                      <a:pt x="10" y="1"/>
                      <a:pt x="5" y="1"/>
                      <a:pt x="0" y="0"/>
                    </a:cubicBezTo>
                  </a:path>
                </a:pathLst>
              </a:custGeom>
              <a:solidFill>
                <a:srgbClr val="112D43"/>
              </a:solidFill>
              <a:ln>
                <a:noFill/>
              </a:ln>
            </p:spPr>
            <p:txBody>
              <a:bodyPr vert="horz" wrap="square" lIns="91440" tIns="45720" rIns="91440" bIns="45720" numCol="1" anchor="t" anchorCtr="0" compatLnSpc="1"/>
              <a:lstStyle/>
              <a:p>
                <a:endParaRPr lang="zh-CN" altLang="en-US"/>
              </a:p>
            </p:txBody>
          </p:sp>
          <p:sp>
            <p:nvSpPr>
              <p:cNvPr id="1341" name="Freeform 1830"/>
              <p:cNvSpPr/>
              <p:nvPr/>
            </p:nvSpPr>
            <p:spPr bwMode="auto">
              <a:xfrm>
                <a:off x="2405" y="3683"/>
                <a:ext cx="15" cy="2"/>
              </a:xfrm>
              <a:custGeom>
                <a:avLst/>
                <a:gdLst>
                  <a:gd name="T0" fmla="*/ 0 w 18"/>
                  <a:gd name="T1" fmla="*/ 0 h 2"/>
                  <a:gd name="T2" fmla="*/ 12 w 18"/>
                  <a:gd name="T3" fmla="*/ 2 h 2"/>
                  <a:gd name="T4" fmla="*/ 18 w 18"/>
                  <a:gd name="T5" fmla="*/ 2 h 2"/>
                  <a:gd name="T6" fmla="*/ 0 w 18"/>
                  <a:gd name="T7" fmla="*/ 0 h 2"/>
                </a:gdLst>
                <a:ahLst/>
                <a:cxnLst>
                  <a:cxn ang="0">
                    <a:pos x="T0" y="T1"/>
                  </a:cxn>
                  <a:cxn ang="0">
                    <a:pos x="T2" y="T3"/>
                  </a:cxn>
                  <a:cxn ang="0">
                    <a:pos x="T4" y="T5"/>
                  </a:cxn>
                  <a:cxn ang="0">
                    <a:pos x="T6" y="T7"/>
                  </a:cxn>
                </a:cxnLst>
                <a:rect l="0" t="0" r="r" b="b"/>
                <a:pathLst>
                  <a:path w="18" h="2">
                    <a:moveTo>
                      <a:pt x="0" y="0"/>
                    </a:moveTo>
                    <a:cubicBezTo>
                      <a:pt x="3" y="1"/>
                      <a:pt x="7" y="1"/>
                      <a:pt x="12" y="2"/>
                    </a:cubicBezTo>
                    <a:cubicBezTo>
                      <a:pt x="14" y="2"/>
                      <a:pt x="16" y="2"/>
                      <a:pt x="18" y="2"/>
                    </a:cubicBezTo>
                    <a:cubicBezTo>
                      <a:pt x="0" y="0"/>
                      <a:pt x="0" y="0"/>
                      <a:pt x="0"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1342" name="Freeform 1831"/>
              <p:cNvSpPr/>
              <p:nvPr/>
            </p:nvSpPr>
            <p:spPr bwMode="auto">
              <a:xfrm>
                <a:off x="2270" y="3712"/>
                <a:ext cx="95" cy="3"/>
              </a:xfrm>
              <a:custGeom>
                <a:avLst/>
                <a:gdLst>
                  <a:gd name="T0" fmla="*/ 1 w 115"/>
                  <a:gd name="T1" fmla="*/ 0 h 4"/>
                  <a:gd name="T2" fmla="*/ 1 w 115"/>
                  <a:gd name="T3" fmla="*/ 0 h 4"/>
                  <a:gd name="T4" fmla="*/ 0 w 115"/>
                  <a:gd name="T5" fmla="*/ 4 h 4"/>
                  <a:gd name="T6" fmla="*/ 95 w 115"/>
                  <a:gd name="T7" fmla="*/ 3 h 4"/>
                  <a:gd name="T8" fmla="*/ 115 w 115"/>
                  <a:gd name="T9" fmla="*/ 2 h 4"/>
                  <a:gd name="T10" fmla="*/ 113 w 115"/>
                  <a:gd name="T11" fmla="*/ 2 h 4"/>
                  <a:gd name="T12" fmla="*/ 87 w 115"/>
                  <a:gd name="T13" fmla="*/ 2 h 4"/>
                  <a:gd name="T14" fmla="*/ 72 w 115"/>
                  <a:gd name="T15" fmla="*/ 2 h 4"/>
                  <a:gd name="T16" fmla="*/ 48 w 115"/>
                  <a:gd name="T17" fmla="*/ 1 h 4"/>
                  <a:gd name="T18" fmla="*/ 1 w 115"/>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4">
                    <a:moveTo>
                      <a:pt x="1" y="0"/>
                    </a:moveTo>
                    <a:cubicBezTo>
                      <a:pt x="1" y="0"/>
                      <a:pt x="1" y="0"/>
                      <a:pt x="1" y="0"/>
                    </a:cubicBezTo>
                    <a:cubicBezTo>
                      <a:pt x="1" y="1"/>
                      <a:pt x="1" y="3"/>
                      <a:pt x="0" y="4"/>
                    </a:cubicBezTo>
                    <a:cubicBezTo>
                      <a:pt x="32" y="4"/>
                      <a:pt x="64" y="3"/>
                      <a:pt x="95" y="3"/>
                    </a:cubicBezTo>
                    <a:cubicBezTo>
                      <a:pt x="102" y="3"/>
                      <a:pt x="109" y="2"/>
                      <a:pt x="115" y="2"/>
                    </a:cubicBezTo>
                    <a:cubicBezTo>
                      <a:pt x="115" y="2"/>
                      <a:pt x="114" y="2"/>
                      <a:pt x="113" y="2"/>
                    </a:cubicBezTo>
                    <a:cubicBezTo>
                      <a:pt x="104" y="2"/>
                      <a:pt x="96" y="2"/>
                      <a:pt x="87" y="2"/>
                    </a:cubicBezTo>
                    <a:cubicBezTo>
                      <a:pt x="82" y="2"/>
                      <a:pt x="77" y="2"/>
                      <a:pt x="72" y="2"/>
                    </a:cubicBezTo>
                    <a:cubicBezTo>
                      <a:pt x="63" y="2"/>
                      <a:pt x="55" y="2"/>
                      <a:pt x="48" y="1"/>
                    </a:cubicBezTo>
                    <a:cubicBezTo>
                      <a:pt x="32" y="1"/>
                      <a:pt x="17" y="1"/>
                      <a:pt x="1" y="0"/>
                    </a:cubicBezTo>
                  </a:path>
                </a:pathLst>
              </a:custGeom>
              <a:solidFill>
                <a:srgbClr val="5D91AD"/>
              </a:solidFill>
              <a:ln>
                <a:noFill/>
              </a:ln>
            </p:spPr>
            <p:txBody>
              <a:bodyPr vert="horz" wrap="square" lIns="91440" tIns="45720" rIns="91440" bIns="45720" numCol="1" anchor="t" anchorCtr="0" compatLnSpc="1"/>
              <a:lstStyle/>
              <a:p>
                <a:endParaRPr lang="zh-CN" altLang="en-US"/>
              </a:p>
            </p:txBody>
          </p:sp>
          <p:sp>
            <p:nvSpPr>
              <p:cNvPr id="1343" name="Freeform 1832"/>
              <p:cNvSpPr/>
              <p:nvPr/>
            </p:nvSpPr>
            <p:spPr bwMode="auto">
              <a:xfrm>
                <a:off x="2309" y="3712"/>
                <a:ext cx="33" cy="1"/>
              </a:xfrm>
              <a:custGeom>
                <a:avLst/>
                <a:gdLst>
                  <a:gd name="T0" fmla="*/ 0 w 39"/>
                  <a:gd name="T1" fmla="*/ 0 h 1"/>
                  <a:gd name="T2" fmla="*/ 24 w 39"/>
                  <a:gd name="T3" fmla="*/ 1 h 1"/>
                  <a:gd name="T4" fmla="*/ 39 w 39"/>
                  <a:gd name="T5" fmla="*/ 1 h 1"/>
                  <a:gd name="T6" fmla="*/ 0 w 39"/>
                  <a:gd name="T7" fmla="*/ 0 h 1"/>
                </a:gdLst>
                <a:ahLst/>
                <a:cxnLst>
                  <a:cxn ang="0">
                    <a:pos x="T0" y="T1"/>
                  </a:cxn>
                  <a:cxn ang="0">
                    <a:pos x="T2" y="T3"/>
                  </a:cxn>
                  <a:cxn ang="0">
                    <a:pos x="T4" y="T5"/>
                  </a:cxn>
                  <a:cxn ang="0">
                    <a:pos x="T6" y="T7"/>
                  </a:cxn>
                </a:cxnLst>
                <a:rect l="0" t="0" r="r" b="b"/>
                <a:pathLst>
                  <a:path w="39" h="1">
                    <a:moveTo>
                      <a:pt x="0" y="0"/>
                    </a:moveTo>
                    <a:cubicBezTo>
                      <a:pt x="7" y="1"/>
                      <a:pt x="15" y="1"/>
                      <a:pt x="24" y="1"/>
                    </a:cubicBezTo>
                    <a:cubicBezTo>
                      <a:pt x="29" y="1"/>
                      <a:pt x="34" y="1"/>
                      <a:pt x="39" y="1"/>
                    </a:cubicBezTo>
                    <a:cubicBezTo>
                      <a:pt x="26" y="1"/>
                      <a:pt x="13" y="1"/>
                      <a:pt x="0" y="0"/>
                    </a:cubicBezTo>
                  </a:path>
                </a:pathLst>
              </a:custGeom>
              <a:solidFill>
                <a:srgbClr val="3A5C6B"/>
              </a:solidFill>
              <a:ln>
                <a:noFill/>
              </a:ln>
            </p:spPr>
            <p:txBody>
              <a:bodyPr vert="horz" wrap="square" lIns="91440" tIns="45720" rIns="91440" bIns="45720" numCol="1" anchor="t" anchorCtr="0" compatLnSpc="1"/>
              <a:lstStyle/>
              <a:p>
                <a:endParaRPr lang="zh-CN" altLang="en-US"/>
              </a:p>
            </p:txBody>
          </p:sp>
          <p:sp>
            <p:nvSpPr>
              <p:cNvPr id="1344" name="Freeform 1833"/>
              <p:cNvSpPr>
                <a:spLocks noEditPoints="1"/>
              </p:cNvSpPr>
              <p:nvPr/>
            </p:nvSpPr>
            <p:spPr bwMode="auto">
              <a:xfrm>
                <a:off x="2270" y="3706"/>
                <a:ext cx="149" cy="7"/>
              </a:xfrm>
              <a:custGeom>
                <a:avLst/>
                <a:gdLst>
                  <a:gd name="T0" fmla="*/ 156 w 179"/>
                  <a:gd name="T1" fmla="*/ 3 h 9"/>
                  <a:gd name="T2" fmla="*/ 86 w 179"/>
                  <a:gd name="T3" fmla="*/ 9 h 9"/>
                  <a:gd name="T4" fmla="*/ 112 w 179"/>
                  <a:gd name="T5" fmla="*/ 9 h 9"/>
                  <a:gd name="T6" fmla="*/ 114 w 179"/>
                  <a:gd name="T7" fmla="*/ 9 h 9"/>
                  <a:gd name="T8" fmla="*/ 173 w 179"/>
                  <a:gd name="T9" fmla="*/ 6 h 9"/>
                  <a:gd name="T10" fmla="*/ 179 w 179"/>
                  <a:gd name="T11" fmla="*/ 5 h 9"/>
                  <a:gd name="T12" fmla="*/ 156 w 179"/>
                  <a:gd name="T13" fmla="*/ 3 h 9"/>
                  <a:gd name="T14" fmla="*/ 2 w 179"/>
                  <a:gd name="T15" fmla="*/ 0 h 9"/>
                  <a:gd name="T16" fmla="*/ 0 w 179"/>
                  <a:gd name="T17" fmla="*/ 7 h 9"/>
                  <a:gd name="T18" fmla="*/ 47 w 179"/>
                  <a:gd name="T19" fmla="*/ 8 h 9"/>
                  <a:gd name="T20" fmla="*/ 11 w 179"/>
                  <a:gd name="T21" fmla="*/ 0 h 9"/>
                  <a:gd name="T22" fmla="*/ 2 w 17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9">
                    <a:moveTo>
                      <a:pt x="156" y="3"/>
                    </a:moveTo>
                    <a:cubicBezTo>
                      <a:pt x="130" y="6"/>
                      <a:pt x="106" y="8"/>
                      <a:pt x="86" y="9"/>
                    </a:cubicBezTo>
                    <a:cubicBezTo>
                      <a:pt x="95" y="9"/>
                      <a:pt x="103" y="9"/>
                      <a:pt x="112" y="9"/>
                    </a:cubicBezTo>
                    <a:cubicBezTo>
                      <a:pt x="113" y="9"/>
                      <a:pt x="114" y="9"/>
                      <a:pt x="114" y="9"/>
                    </a:cubicBezTo>
                    <a:cubicBezTo>
                      <a:pt x="133" y="8"/>
                      <a:pt x="153" y="7"/>
                      <a:pt x="173" y="6"/>
                    </a:cubicBezTo>
                    <a:cubicBezTo>
                      <a:pt x="175" y="6"/>
                      <a:pt x="177" y="5"/>
                      <a:pt x="179" y="5"/>
                    </a:cubicBezTo>
                    <a:cubicBezTo>
                      <a:pt x="171" y="4"/>
                      <a:pt x="163" y="4"/>
                      <a:pt x="156" y="3"/>
                    </a:cubicBezTo>
                    <a:moveTo>
                      <a:pt x="2" y="0"/>
                    </a:moveTo>
                    <a:cubicBezTo>
                      <a:pt x="1" y="2"/>
                      <a:pt x="1" y="5"/>
                      <a:pt x="0" y="7"/>
                    </a:cubicBezTo>
                    <a:cubicBezTo>
                      <a:pt x="16" y="8"/>
                      <a:pt x="31" y="8"/>
                      <a:pt x="47" y="8"/>
                    </a:cubicBezTo>
                    <a:cubicBezTo>
                      <a:pt x="28" y="7"/>
                      <a:pt x="16" y="4"/>
                      <a:pt x="11" y="0"/>
                    </a:cubicBezTo>
                    <a:cubicBezTo>
                      <a:pt x="8" y="0"/>
                      <a:pt x="5" y="0"/>
                      <a:pt x="2" y="0"/>
                    </a:cubicBezTo>
                  </a:path>
                </a:pathLst>
              </a:custGeom>
              <a:solidFill>
                <a:srgbClr val="5086A4"/>
              </a:solidFill>
              <a:ln>
                <a:noFill/>
              </a:ln>
            </p:spPr>
            <p:txBody>
              <a:bodyPr vert="horz" wrap="square" lIns="91440" tIns="45720" rIns="91440" bIns="45720" numCol="1" anchor="t" anchorCtr="0" compatLnSpc="1"/>
              <a:lstStyle/>
              <a:p>
                <a:endParaRPr lang="zh-CN" altLang="en-US"/>
              </a:p>
            </p:txBody>
          </p:sp>
          <p:sp>
            <p:nvSpPr>
              <p:cNvPr id="1345" name="Freeform 1834"/>
              <p:cNvSpPr/>
              <p:nvPr/>
            </p:nvSpPr>
            <p:spPr bwMode="auto">
              <a:xfrm>
                <a:off x="2414" y="3710"/>
                <a:ext cx="12" cy="1"/>
              </a:xfrm>
              <a:custGeom>
                <a:avLst/>
                <a:gdLst>
                  <a:gd name="T0" fmla="*/ 6 w 15"/>
                  <a:gd name="T1" fmla="*/ 0 h 1"/>
                  <a:gd name="T2" fmla="*/ 0 w 15"/>
                  <a:gd name="T3" fmla="*/ 1 h 1"/>
                  <a:gd name="T4" fmla="*/ 15 w 15"/>
                  <a:gd name="T5" fmla="*/ 0 h 1"/>
                  <a:gd name="T6" fmla="*/ 6 w 15"/>
                  <a:gd name="T7" fmla="*/ 0 h 1"/>
                </a:gdLst>
                <a:ahLst/>
                <a:cxnLst>
                  <a:cxn ang="0">
                    <a:pos x="T0" y="T1"/>
                  </a:cxn>
                  <a:cxn ang="0">
                    <a:pos x="T2" y="T3"/>
                  </a:cxn>
                  <a:cxn ang="0">
                    <a:pos x="T4" y="T5"/>
                  </a:cxn>
                  <a:cxn ang="0">
                    <a:pos x="T6" y="T7"/>
                  </a:cxn>
                </a:cxnLst>
                <a:rect l="0" t="0" r="r" b="b"/>
                <a:pathLst>
                  <a:path w="15" h="1">
                    <a:moveTo>
                      <a:pt x="6" y="0"/>
                    </a:moveTo>
                    <a:cubicBezTo>
                      <a:pt x="4" y="0"/>
                      <a:pt x="2" y="1"/>
                      <a:pt x="0" y="1"/>
                    </a:cubicBezTo>
                    <a:cubicBezTo>
                      <a:pt x="5" y="1"/>
                      <a:pt x="10" y="1"/>
                      <a:pt x="15" y="0"/>
                    </a:cubicBezTo>
                    <a:cubicBezTo>
                      <a:pt x="12" y="0"/>
                      <a:pt x="9" y="0"/>
                      <a:pt x="6"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1346" name="Freeform 1835"/>
              <p:cNvSpPr/>
              <p:nvPr/>
            </p:nvSpPr>
            <p:spPr bwMode="auto">
              <a:xfrm>
                <a:off x="2280" y="3704"/>
                <a:ext cx="120" cy="9"/>
              </a:xfrm>
              <a:custGeom>
                <a:avLst/>
                <a:gdLst>
                  <a:gd name="T0" fmla="*/ 97 w 145"/>
                  <a:gd name="T1" fmla="*/ 0 h 11"/>
                  <a:gd name="T2" fmla="*/ 88 w 145"/>
                  <a:gd name="T3" fmla="*/ 1 h 11"/>
                  <a:gd name="T4" fmla="*/ 87 w 145"/>
                  <a:gd name="T5" fmla="*/ 4 h 11"/>
                  <a:gd name="T6" fmla="*/ 88 w 145"/>
                  <a:gd name="T7" fmla="*/ 1 h 11"/>
                  <a:gd name="T8" fmla="*/ 35 w 145"/>
                  <a:gd name="T9" fmla="*/ 2 h 11"/>
                  <a:gd name="T10" fmla="*/ 10 w 145"/>
                  <a:gd name="T11" fmla="*/ 2 h 11"/>
                  <a:gd name="T12" fmla="*/ 0 w 145"/>
                  <a:gd name="T13" fmla="*/ 2 h 11"/>
                  <a:gd name="T14" fmla="*/ 36 w 145"/>
                  <a:gd name="T15" fmla="*/ 10 h 11"/>
                  <a:gd name="T16" fmla="*/ 75 w 145"/>
                  <a:gd name="T17" fmla="*/ 11 h 11"/>
                  <a:gd name="T18" fmla="*/ 145 w 145"/>
                  <a:gd name="T19" fmla="*/ 5 h 11"/>
                  <a:gd name="T20" fmla="*/ 97 w 145"/>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11">
                    <a:moveTo>
                      <a:pt x="97" y="0"/>
                    </a:moveTo>
                    <a:cubicBezTo>
                      <a:pt x="94" y="0"/>
                      <a:pt x="91" y="0"/>
                      <a:pt x="88" y="1"/>
                    </a:cubicBezTo>
                    <a:cubicBezTo>
                      <a:pt x="88" y="3"/>
                      <a:pt x="87" y="4"/>
                      <a:pt x="87" y="4"/>
                    </a:cubicBezTo>
                    <a:cubicBezTo>
                      <a:pt x="87" y="4"/>
                      <a:pt x="87" y="3"/>
                      <a:pt x="88" y="1"/>
                    </a:cubicBezTo>
                    <a:cubicBezTo>
                      <a:pt x="69" y="1"/>
                      <a:pt x="52" y="2"/>
                      <a:pt x="35" y="2"/>
                    </a:cubicBezTo>
                    <a:cubicBezTo>
                      <a:pt x="26" y="2"/>
                      <a:pt x="18" y="2"/>
                      <a:pt x="10" y="2"/>
                    </a:cubicBezTo>
                    <a:cubicBezTo>
                      <a:pt x="7" y="2"/>
                      <a:pt x="3" y="2"/>
                      <a:pt x="0" y="2"/>
                    </a:cubicBezTo>
                    <a:cubicBezTo>
                      <a:pt x="5" y="6"/>
                      <a:pt x="17" y="9"/>
                      <a:pt x="36" y="10"/>
                    </a:cubicBezTo>
                    <a:cubicBezTo>
                      <a:pt x="49" y="11"/>
                      <a:pt x="62" y="11"/>
                      <a:pt x="75" y="11"/>
                    </a:cubicBezTo>
                    <a:cubicBezTo>
                      <a:pt x="95" y="10"/>
                      <a:pt x="119" y="8"/>
                      <a:pt x="145" y="5"/>
                    </a:cubicBezTo>
                    <a:cubicBezTo>
                      <a:pt x="127" y="4"/>
                      <a:pt x="111" y="2"/>
                      <a:pt x="97"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1347" name="Freeform 1836"/>
              <p:cNvSpPr/>
              <p:nvPr/>
            </p:nvSpPr>
            <p:spPr bwMode="auto">
              <a:xfrm>
                <a:off x="2272" y="3701"/>
                <a:ext cx="8" cy="5"/>
              </a:xfrm>
              <a:custGeom>
                <a:avLst/>
                <a:gdLst>
                  <a:gd name="T0" fmla="*/ 6 w 9"/>
                  <a:gd name="T1" fmla="*/ 0 h 6"/>
                  <a:gd name="T2" fmla="*/ 1 w 9"/>
                  <a:gd name="T3" fmla="*/ 1 h 6"/>
                  <a:gd name="T4" fmla="*/ 0 w 9"/>
                  <a:gd name="T5" fmla="*/ 6 h 6"/>
                  <a:gd name="T6" fmla="*/ 9 w 9"/>
                  <a:gd name="T7" fmla="*/ 6 h 6"/>
                  <a:gd name="T8" fmla="*/ 6 w 9"/>
                  <a:gd name="T9" fmla="*/ 1 h 6"/>
                  <a:gd name="T10" fmla="*/ 6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6" y="0"/>
                    </a:moveTo>
                    <a:cubicBezTo>
                      <a:pt x="4" y="1"/>
                      <a:pt x="3" y="1"/>
                      <a:pt x="1" y="1"/>
                    </a:cubicBezTo>
                    <a:cubicBezTo>
                      <a:pt x="1" y="2"/>
                      <a:pt x="0" y="4"/>
                      <a:pt x="0" y="6"/>
                    </a:cubicBezTo>
                    <a:cubicBezTo>
                      <a:pt x="3" y="6"/>
                      <a:pt x="6" y="6"/>
                      <a:pt x="9" y="6"/>
                    </a:cubicBezTo>
                    <a:cubicBezTo>
                      <a:pt x="7" y="4"/>
                      <a:pt x="6" y="3"/>
                      <a:pt x="6" y="1"/>
                    </a:cubicBezTo>
                    <a:cubicBezTo>
                      <a:pt x="6" y="1"/>
                      <a:pt x="6" y="1"/>
                      <a:pt x="6" y="0"/>
                    </a:cubicBezTo>
                  </a:path>
                </a:pathLst>
              </a:custGeom>
              <a:solidFill>
                <a:srgbClr val="457C9C"/>
              </a:solidFill>
              <a:ln>
                <a:noFill/>
              </a:ln>
            </p:spPr>
            <p:txBody>
              <a:bodyPr vert="horz" wrap="square" lIns="91440" tIns="45720" rIns="91440" bIns="45720" numCol="1" anchor="t" anchorCtr="0" compatLnSpc="1"/>
              <a:lstStyle/>
              <a:p>
                <a:endParaRPr lang="zh-CN" altLang="en-US"/>
              </a:p>
            </p:txBody>
          </p:sp>
          <p:sp>
            <p:nvSpPr>
              <p:cNvPr id="1348" name="Freeform 1837"/>
              <p:cNvSpPr>
                <a:spLocks noEditPoints="1"/>
              </p:cNvSpPr>
              <p:nvPr/>
            </p:nvSpPr>
            <p:spPr bwMode="auto">
              <a:xfrm>
                <a:off x="2277" y="3697"/>
                <a:ext cx="83" cy="9"/>
              </a:xfrm>
              <a:custGeom>
                <a:avLst/>
                <a:gdLst>
                  <a:gd name="T0" fmla="*/ 92 w 100"/>
                  <a:gd name="T1" fmla="*/ 7 h 10"/>
                  <a:gd name="T2" fmla="*/ 91 w 100"/>
                  <a:gd name="T3" fmla="*/ 9 h 10"/>
                  <a:gd name="T4" fmla="*/ 100 w 100"/>
                  <a:gd name="T5" fmla="*/ 8 h 10"/>
                  <a:gd name="T6" fmla="*/ 92 w 100"/>
                  <a:gd name="T7" fmla="*/ 7 h 10"/>
                  <a:gd name="T8" fmla="*/ 56 w 100"/>
                  <a:gd name="T9" fmla="*/ 0 h 10"/>
                  <a:gd name="T10" fmla="*/ 0 w 100"/>
                  <a:gd name="T11" fmla="*/ 4 h 10"/>
                  <a:gd name="T12" fmla="*/ 0 w 100"/>
                  <a:gd name="T13" fmla="*/ 5 h 10"/>
                  <a:gd name="T14" fmla="*/ 3 w 100"/>
                  <a:gd name="T15" fmla="*/ 10 h 10"/>
                  <a:gd name="T16" fmla="*/ 13 w 100"/>
                  <a:gd name="T17" fmla="*/ 10 h 10"/>
                  <a:gd name="T18" fmla="*/ 38 w 100"/>
                  <a:gd name="T19" fmla="*/ 10 h 10"/>
                  <a:gd name="T20" fmla="*/ 91 w 100"/>
                  <a:gd name="T21" fmla="*/ 9 h 10"/>
                  <a:gd name="T22" fmla="*/ 91 w 100"/>
                  <a:gd name="T23" fmla="*/ 7 h 10"/>
                  <a:gd name="T24" fmla="*/ 56 w 100"/>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0">
                    <a:moveTo>
                      <a:pt x="92" y="7"/>
                    </a:moveTo>
                    <a:cubicBezTo>
                      <a:pt x="91" y="8"/>
                      <a:pt x="91" y="8"/>
                      <a:pt x="91" y="9"/>
                    </a:cubicBezTo>
                    <a:cubicBezTo>
                      <a:pt x="94" y="8"/>
                      <a:pt x="97" y="8"/>
                      <a:pt x="100" y="8"/>
                    </a:cubicBezTo>
                    <a:cubicBezTo>
                      <a:pt x="97" y="8"/>
                      <a:pt x="94" y="7"/>
                      <a:pt x="92" y="7"/>
                    </a:cubicBezTo>
                    <a:moveTo>
                      <a:pt x="56" y="0"/>
                    </a:moveTo>
                    <a:cubicBezTo>
                      <a:pt x="36" y="2"/>
                      <a:pt x="17" y="3"/>
                      <a:pt x="0" y="4"/>
                    </a:cubicBezTo>
                    <a:cubicBezTo>
                      <a:pt x="0" y="5"/>
                      <a:pt x="0" y="5"/>
                      <a:pt x="0" y="5"/>
                    </a:cubicBezTo>
                    <a:cubicBezTo>
                      <a:pt x="0" y="7"/>
                      <a:pt x="1" y="8"/>
                      <a:pt x="3" y="10"/>
                    </a:cubicBezTo>
                    <a:cubicBezTo>
                      <a:pt x="6" y="10"/>
                      <a:pt x="10" y="10"/>
                      <a:pt x="13" y="10"/>
                    </a:cubicBezTo>
                    <a:cubicBezTo>
                      <a:pt x="21" y="10"/>
                      <a:pt x="29" y="10"/>
                      <a:pt x="38" y="10"/>
                    </a:cubicBezTo>
                    <a:cubicBezTo>
                      <a:pt x="55" y="10"/>
                      <a:pt x="72" y="9"/>
                      <a:pt x="91" y="9"/>
                    </a:cubicBezTo>
                    <a:cubicBezTo>
                      <a:pt x="91" y="8"/>
                      <a:pt x="91" y="8"/>
                      <a:pt x="91" y="7"/>
                    </a:cubicBezTo>
                    <a:cubicBezTo>
                      <a:pt x="77" y="5"/>
                      <a:pt x="65" y="3"/>
                      <a:pt x="56"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349" name="Freeform 1838"/>
              <p:cNvSpPr/>
              <p:nvPr/>
            </p:nvSpPr>
            <p:spPr bwMode="auto">
              <a:xfrm>
                <a:off x="2496" y="371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1" y="0"/>
                      <a:pt x="2" y="0"/>
                    </a:cubicBezTo>
                    <a:cubicBezTo>
                      <a:pt x="1" y="0"/>
                      <a:pt x="1" y="0"/>
                      <a:pt x="0"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1350" name="Freeform 1839"/>
              <p:cNvSpPr/>
              <p:nvPr/>
            </p:nvSpPr>
            <p:spPr bwMode="auto">
              <a:xfrm>
                <a:off x="2587" y="3712"/>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1" y="0"/>
                      <a:pt x="2" y="0"/>
                      <a:pt x="3" y="0"/>
                    </a:cubicBezTo>
                    <a:cubicBezTo>
                      <a:pt x="3" y="0"/>
                      <a:pt x="3" y="0"/>
                      <a:pt x="3" y="0"/>
                    </a:cubicBezTo>
                  </a:path>
                </a:pathLst>
              </a:custGeom>
              <a:solidFill>
                <a:srgbClr val="325566"/>
              </a:solidFill>
              <a:ln>
                <a:noFill/>
              </a:ln>
            </p:spPr>
            <p:txBody>
              <a:bodyPr vert="horz" wrap="square" lIns="91440" tIns="45720" rIns="91440" bIns="45720" numCol="1" anchor="t" anchorCtr="0" compatLnSpc="1"/>
              <a:lstStyle/>
              <a:p>
                <a:endParaRPr lang="zh-CN" altLang="en-US"/>
              </a:p>
            </p:txBody>
          </p:sp>
          <p:sp>
            <p:nvSpPr>
              <p:cNvPr id="1351" name="Freeform 1840"/>
              <p:cNvSpPr/>
              <p:nvPr/>
            </p:nvSpPr>
            <p:spPr bwMode="auto">
              <a:xfrm>
                <a:off x="2590" y="3712"/>
                <a:ext cx="45" cy="0"/>
              </a:xfrm>
              <a:custGeom>
                <a:avLst/>
                <a:gdLst>
                  <a:gd name="T0" fmla="*/ 40 w 54"/>
                  <a:gd name="T1" fmla="*/ 0 h 1"/>
                  <a:gd name="T2" fmla="*/ 0 w 54"/>
                  <a:gd name="T3" fmla="*/ 1 h 1"/>
                  <a:gd name="T4" fmla="*/ 0 w 54"/>
                  <a:gd name="T5" fmla="*/ 1 h 1"/>
                  <a:gd name="T6" fmla="*/ 54 w 54"/>
                  <a:gd name="T7" fmla="*/ 1 h 1"/>
                  <a:gd name="T8" fmla="*/ 40 w 54"/>
                  <a:gd name="T9" fmla="*/ 0 h 1"/>
                </a:gdLst>
                <a:ahLst/>
                <a:cxnLst>
                  <a:cxn ang="0">
                    <a:pos x="T0" y="T1"/>
                  </a:cxn>
                  <a:cxn ang="0">
                    <a:pos x="T2" y="T3"/>
                  </a:cxn>
                  <a:cxn ang="0">
                    <a:pos x="T4" y="T5"/>
                  </a:cxn>
                  <a:cxn ang="0">
                    <a:pos x="T6" y="T7"/>
                  </a:cxn>
                  <a:cxn ang="0">
                    <a:pos x="T8" y="T9"/>
                  </a:cxn>
                </a:cxnLst>
                <a:rect l="0" t="0" r="r" b="b"/>
                <a:pathLst>
                  <a:path w="54" h="1">
                    <a:moveTo>
                      <a:pt x="40" y="0"/>
                    </a:moveTo>
                    <a:cubicBezTo>
                      <a:pt x="26" y="0"/>
                      <a:pt x="13" y="1"/>
                      <a:pt x="0" y="1"/>
                    </a:cubicBezTo>
                    <a:cubicBezTo>
                      <a:pt x="0" y="1"/>
                      <a:pt x="0" y="1"/>
                      <a:pt x="0" y="1"/>
                    </a:cubicBezTo>
                    <a:cubicBezTo>
                      <a:pt x="18" y="1"/>
                      <a:pt x="36" y="1"/>
                      <a:pt x="54" y="1"/>
                    </a:cubicBezTo>
                    <a:cubicBezTo>
                      <a:pt x="49" y="0"/>
                      <a:pt x="45" y="0"/>
                      <a:pt x="40" y="0"/>
                    </a:cubicBezTo>
                  </a:path>
                </a:pathLst>
              </a:custGeom>
              <a:solidFill>
                <a:srgbClr val="203542"/>
              </a:solidFill>
              <a:ln>
                <a:noFill/>
              </a:ln>
            </p:spPr>
            <p:txBody>
              <a:bodyPr vert="horz" wrap="square" lIns="91440" tIns="45720" rIns="91440" bIns="45720" numCol="1" anchor="t" anchorCtr="0" compatLnSpc="1"/>
              <a:lstStyle/>
              <a:p>
                <a:endParaRPr lang="zh-CN" altLang="en-US"/>
              </a:p>
            </p:txBody>
          </p:sp>
          <p:sp>
            <p:nvSpPr>
              <p:cNvPr id="1352" name="Freeform 1841"/>
              <p:cNvSpPr/>
              <p:nvPr/>
            </p:nvSpPr>
            <p:spPr bwMode="auto">
              <a:xfrm>
                <a:off x="2348" y="3713"/>
                <a:ext cx="34" cy="1"/>
              </a:xfrm>
              <a:custGeom>
                <a:avLst/>
                <a:gdLst>
                  <a:gd name="T0" fmla="*/ 40 w 40"/>
                  <a:gd name="T1" fmla="*/ 0 h 1"/>
                  <a:gd name="T2" fmla="*/ 20 w 40"/>
                  <a:gd name="T3" fmla="*/ 0 h 1"/>
                  <a:gd name="T4" fmla="*/ 0 w 40"/>
                  <a:gd name="T5" fmla="*/ 1 h 1"/>
                  <a:gd name="T6" fmla="*/ 23 w 40"/>
                  <a:gd name="T7" fmla="*/ 1 h 1"/>
                  <a:gd name="T8" fmla="*/ 40 w 40"/>
                  <a:gd name="T9" fmla="*/ 0 h 1"/>
                </a:gdLst>
                <a:ahLst/>
                <a:cxnLst>
                  <a:cxn ang="0">
                    <a:pos x="T0" y="T1"/>
                  </a:cxn>
                  <a:cxn ang="0">
                    <a:pos x="T2" y="T3"/>
                  </a:cxn>
                  <a:cxn ang="0">
                    <a:pos x="T4" y="T5"/>
                  </a:cxn>
                  <a:cxn ang="0">
                    <a:pos x="T6" y="T7"/>
                  </a:cxn>
                  <a:cxn ang="0">
                    <a:pos x="T8" y="T9"/>
                  </a:cxn>
                </a:cxnLst>
                <a:rect l="0" t="0" r="r" b="b"/>
                <a:pathLst>
                  <a:path w="40" h="1">
                    <a:moveTo>
                      <a:pt x="40" y="0"/>
                    </a:moveTo>
                    <a:cubicBezTo>
                      <a:pt x="34" y="0"/>
                      <a:pt x="27" y="0"/>
                      <a:pt x="20" y="0"/>
                    </a:cubicBezTo>
                    <a:cubicBezTo>
                      <a:pt x="14" y="0"/>
                      <a:pt x="7" y="1"/>
                      <a:pt x="0" y="1"/>
                    </a:cubicBezTo>
                    <a:cubicBezTo>
                      <a:pt x="8" y="1"/>
                      <a:pt x="16" y="1"/>
                      <a:pt x="23" y="1"/>
                    </a:cubicBezTo>
                    <a:cubicBezTo>
                      <a:pt x="29" y="1"/>
                      <a:pt x="35" y="0"/>
                      <a:pt x="40" y="0"/>
                    </a:cubicBezTo>
                  </a:path>
                </a:pathLst>
              </a:custGeom>
              <a:solidFill>
                <a:srgbClr val="5086A4"/>
              </a:solidFill>
              <a:ln>
                <a:noFill/>
              </a:ln>
            </p:spPr>
            <p:txBody>
              <a:bodyPr vert="horz" wrap="square" lIns="91440" tIns="45720" rIns="91440" bIns="45720" numCol="1" anchor="t" anchorCtr="0" compatLnSpc="1"/>
              <a:lstStyle/>
              <a:p>
                <a:endParaRPr lang="zh-CN" altLang="en-US"/>
              </a:p>
            </p:txBody>
          </p:sp>
          <p:sp>
            <p:nvSpPr>
              <p:cNvPr id="1353" name="Freeform 1842"/>
              <p:cNvSpPr/>
              <p:nvPr/>
            </p:nvSpPr>
            <p:spPr bwMode="auto">
              <a:xfrm>
                <a:off x="2365" y="3711"/>
                <a:ext cx="49" cy="2"/>
              </a:xfrm>
              <a:custGeom>
                <a:avLst/>
                <a:gdLst>
                  <a:gd name="T0" fmla="*/ 59 w 59"/>
                  <a:gd name="T1" fmla="*/ 0 h 3"/>
                  <a:gd name="T2" fmla="*/ 0 w 59"/>
                  <a:gd name="T3" fmla="*/ 3 h 3"/>
                  <a:gd name="T4" fmla="*/ 20 w 59"/>
                  <a:gd name="T5" fmla="*/ 3 h 3"/>
                  <a:gd name="T6" fmla="*/ 50 w 59"/>
                  <a:gd name="T7" fmla="*/ 2 h 3"/>
                  <a:gd name="T8" fmla="*/ 59 w 59"/>
                  <a:gd name="T9" fmla="*/ 0 h 3"/>
                </a:gdLst>
                <a:ahLst/>
                <a:cxnLst>
                  <a:cxn ang="0">
                    <a:pos x="T0" y="T1"/>
                  </a:cxn>
                  <a:cxn ang="0">
                    <a:pos x="T2" y="T3"/>
                  </a:cxn>
                  <a:cxn ang="0">
                    <a:pos x="T4" y="T5"/>
                  </a:cxn>
                  <a:cxn ang="0">
                    <a:pos x="T6" y="T7"/>
                  </a:cxn>
                  <a:cxn ang="0">
                    <a:pos x="T8" y="T9"/>
                  </a:cxn>
                </a:cxnLst>
                <a:rect l="0" t="0" r="r" b="b"/>
                <a:pathLst>
                  <a:path w="59" h="3">
                    <a:moveTo>
                      <a:pt x="59" y="0"/>
                    </a:moveTo>
                    <a:cubicBezTo>
                      <a:pt x="39" y="1"/>
                      <a:pt x="19" y="2"/>
                      <a:pt x="0" y="3"/>
                    </a:cubicBezTo>
                    <a:cubicBezTo>
                      <a:pt x="7" y="3"/>
                      <a:pt x="14" y="3"/>
                      <a:pt x="20" y="3"/>
                    </a:cubicBezTo>
                    <a:cubicBezTo>
                      <a:pt x="30" y="2"/>
                      <a:pt x="40" y="2"/>
                      <a:pt x="50" y="2"/>
                    </a:cubicBezTo>
                    <a:cubicBezTo>
                      <a:pt x="53" y="1"/>
                      <a:pt x="56" y="1"/>
                      <a:pt x="59" y="0"/>
                    </a:cubicBezTo>
                  </a:path>
                </a:pathLst>
              </a:custGeom>
              <a:solidFill>
                <a:srgbClr val="457C9C"/>
              </a:solidFill>
              <a:ln>
                <a:noFill/>
              </a:ln>
            </p:spPr>
            <p:txBody>
              <a:bodyPr vert="horz" wrap="square" lIns="91440" tIns="45720" rIns="91440" bIns="45720" numCol="1" anchor="t" anchorCtr="0" compatLnSpc="1"/>
              <a:lstStyle/>
              <a:p>
                <a:endParaRPr lang="zh-CN" altLang="en-US"/>
              </a:p>
            </p:txBody>
          </p:sp>
          <p:sp>
            <p:nvSpPr>
              <p:cNvPr id="1354" name="Freeform 1843"/>
              <p:cNvSpPr/>
              <p:nvPr/>
            </p:nvSpPr>
            <p:spPr bwMode="auto">
              <a:xfrm>
                <a:off x="2407" y="3710"/>
                <a:ext cx="45" cy="2"/>
              </a:xfrm>
              <a:custGeom>
                <a:avLst/>
                <a:gdLst>
                  <a:gd name="T0" fmla="*/ 24 w 55"/>
                  <a:gd name="T1" fmla="*/ 0 h 3"/>
                  <a:gd name="T2" fmla="*/ 9 w 55"/>
                  <a:gd name="T3" fmla="*/ 1 h 3"/>
                  <a:gd name="T4" fmla="*/ 0 w 55"/>
                  <a:gd name="T5" fmla="*/ 3 h 3"/>
                  <a:gd name="T6" fmla="*/ 46 w 55"/>
                  <a:gd name="T7" fmla="*/ 2 h 3"/>
                  <a:gd name="T8" fmla="*/ 55 w 55"/>
                  <a:gd name="T9" fmla="*/ 2 h 3"/>
                  <a:gd name="T10" fmla="*/ 24 w 55"/>
                  <a:gd name="T11" fmla="*/ 0 h 3"/>
                </a:gdLst>
                <a:ahLst/>
                <a:cxnLst>
                  <a:cxn ang="0">
                    <a:pos x="T0" y="T1"/>
                  </a:cxn>
                  <a:cxn ang="0">
                    <a:pos x="T2" y="T3"/>
                  </a:cxn>
                  <a:cxn ang="0">
                    <a:pos x="T4" y="T5"/>
                  </a:cxn>
                  <a:cxn ang="0">
                    <a:pos x="T6" y="T7"/>
                  </a:cxn>
                  <a:cxn ang="0">
                    <a:pos x="T8" y="T9"/>
                  </a:cxn>
                  <a:cxn ang="0">
                    <a:pos x="T10" y="T11"/>
                  </a:cxn>
                </a:cxnLst>
                <a:rect l="0" t="0" r="r" b="b"/>
                <a:pathLst>
                  <a:path w="55" h="3">
                    <a:moveTo>
                      <a:pt x="24" y="0"/>
                    </a:moveTo>
                    <a:cubicBezTo>
                      <a:pt x="19" y="1"/>
                      <a:pt x="14" y="1"/>
                      <a:pt x="9" y="1"/>
                    </a:cubicBezTo>
                    <a:cubicBezTo>
                      <a:pt x="6" y="2"/>
                      <a:pt x="3" y="2"/>
                      <a:pt x="0" y="3"/>
                    </a:cubicBezTo>
                    <a:cubicBezTo>
                      <a:pt x="15" y="2"/>
                      <a:pt x="30" y="2"/>
                      <a:pt x="46" y="2"/>
                    </a:cubicBezTo>
                    <a:cubicBezTo>
                      <a:pt x="49" y="2"/>
                      <a:pt x="52" y="2"/>
                      <a:pt x="55" y="2"/>
                    </a:cubicBezTo>
                    <a:cubicBezTo>
                      <a:pt x="44" y="2"/>
                      <a:pt x="34" y="1"/>
                      <a:pt x="24"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355" name="Freeform 1844"/>
              <p:cNvSpPr/>
              <p:nvPr/>
            </p:nvSpPr>
            <p:spPr bwMode="auto">
              <a:xfrm>
                <a:off x="2368" y="3713"/>
                <a:ext cx="34" cy="1"/>
              </a:xfrm>
              <a:custGeom>
                <a:avLst/>
                <a:gdLst>
                  <a:gd name="T0" fmla="*/ 42 w 42"/>
                  <a:gd name="T1" fmla="*/ 0 h 1"/>
                  <a:gd name="T2" fmla="*/ 26 w 42"/>
                  <a:gd name="T3" fmla="*/ 0 h 1"/>
                  <a:gd name="T4" fmla="*/ 17 w 42"/>
                  <a:gd name="T5" fmla="*/ 0 h 1"/>
                  <a:gd name="T6" fmla="*/ 0 w 42"/>
                  <a:gd name="T7" fmla="*/ 1 h 1"/>
                  <a:gd name="T8" fmla="*/ 38 w 42"/>
                  <a:gd name="T9" fmla="*/ 1 h 1"/>
                  <a:gd name="T10" fmla="*/ 42 w 42"/>
                  <a:gd name="T11" fmla="*/ 0 h 1"/>
                </a:gdLst>
                <a:ahLst/>
                <a:cxnLst>
                  <a:cxn ang="0">
                    <a:pos x="T0" y="T1"/>
                  </a:cxn>
                  <a:cxn ang="0">
                    <a:pos x="T2" y="T3"/>
                  </a:cxn>
                  <a:cxn ang="0">
                    <a:pos x="T4" y="T5"/>
                  </a:cxn>
                  <a:cxn ang="0">
                    <a:pos x="T6" y="T7"/>
                  </a:cxn>
                  <a:cxn ang="0">
                    <a:pos x="T8" y="T9"/>
                  </a:cxn>
                  <a:cxn ang="0">
                    <a:pos x="T10" y="T11"/>
                  </a:cxn>
                </a:cxnLst>
                <a:rect l="0" t="0" r="r" b="b"/>
                <a:pathLst>
                  <a:path w="42" h="1">
                    <a:moveTo>
                      <a:pt x="42" y="0"/>
                    </a:moveTo>
                    <a:cubicBezTo>
                      <a:pt x="37" y="0"/>
                      <a:pt x="32" y="0"/>
                      <a:pt x="26" y="0"/>
                    </a:cubicBezTo>
                    <a:cubicBezTo>
                      <a:pt x="23" y="0"/>
                      <a:pt x="20" y="0"/>
                      <a:pt x="17" y="0"/>
                    </a:cubicBezTo>
                    <a:cubicBezTo>
                      <a:pt x="12" y="0"/>
                      <a:pt x="6" y="1"/>
                      <a:pt x="0" y="1"/>
                    </a:cubicBezTo>
                    <a:cubicBezTo>
                      <a:pt x="13" y="1"/>
                      <a:pt x="25" y="1"/>
                      <a:pt x="38" y="1"/>
                    </a:cubicBezTo>
                    <a:cubicBezTo>
                      <a:pt x="39" y="0"/>
                      <a:pt x="41" y="0"/>
                      <a:pt x="42" y="0"/>
                    </a:cubicBezTo>
                  </a:path>
                </a:pathLst>
              </a:custGeom>
              <a:solidFill>
                <a:srgbClr val="457C9C"/>
              </a:solidFill>
              <a:ln>
                <a:noFill/>
              </a:ln>
            </p:spPr>
            <p:txBody>
              <a:bodyPr vert="horz" wrap="square" lIns="91440" tIns="45720" rIns="91440" bIns="45720" numCol="1" anchor="t" anchorCtr="0" compatLnSpc="1"/>
              <a:lstStyle/>
              <a:p>
                <a:endParaRPr lang="zh-CN" altLang="en-US"/>
              </a:p>
            </p:txBody>
          </p:sp>
          <p:sp>
            <p:nvSpPr>
              <p:cNvPr id="1356" name="Freeform 1845"/>
              <p:cNvSpPr/>
              <p:nvPr/>
            </p:nvSpPr>
            <p:spPr bwMode="auto">
              <a:xfrm>
                <a:off x="2399" y="3712"/>
                <a:ext cx="98" cy="2"/>
              </a:xfrm>
              <a:custGeom>
                <a:avLst/>
                <a:gdLst>
                  <a:gd name="T0" fmla="*/ 76 w 118"/>
                  <a:gd name="T1" fmla="*/ 0 h 2"/>
                  <a:gd name="T2" fmla="*/ 4 w 118"/>
                  <a:gd name="T3" fmla="*/ 1 h 2"/>
                  <a:gd name="T4" fmla="*/ 0 w 118"/>
                  <a:gd name="T5" fmla="*/ 2 h 2"/>
                  <a:gd name="T6" fmla="*/ 118 w 118"/>
                  <a:gd name="T7" fmla="*/ 1 h 2"/>
                  <a:gd name="T8" fmla="*/ 117 w 118"/>
                  <a:gd name="T9" fmla="*/ 1 h 2"/>
                  <a:gd name="T10" fmla="*/ 76 w 118"/>
                  <a:gd name="T11" fmla="*/ 0 h 2"/>
                </a:gdLst>
                <a:ahLst/>
                <a:cxnLst>
                  <a:cxn ang="0">
                    <a:pos x="T0" y="T1"/>
                  </a:cxn>
                  <a:cxn ang="0">
                    <a:pos x="T2" y="T3"/>
                  </a:cxn>
                  <a:cxn ang="0">
                    <a:pos x="T4" y="T5"/>
                  </a:cxn>
                  <a:cxn ang="0">
                    <a:pos x="T6" y="T7"/>
                  </a:cxn>
                  <a:cxn ang="0">
                    <a:pos x="T8" y="T9"/>
                  </a:cxn>
                  <a:cxn ang="0">
                    <a:pos x="T10" y="T11"/>
                  </a:cxn>
                </a:cxnLst>
                <a:rect l="0" t="0" r="r" b="b"/>
                <a:pathLst>
                  <a:path w="118" h="2">
                    <a:moveTo>
                      <a:pt x="76" y="0"/>
                    </a:moveTo>
                    <a:cubicBezTo>
                      <a:pt x="52" y="0"/>
                      <a:pt x="29" y="0"/>
                      <a:pt x="4" y="1"/>
                    </a:cubicBezTo>
                    <a:cubicBezTo>
                      <a:pt x="3" y="1"/>
                      <a:pt x="1" y="1"/>
                      <a:pt x="0" y="2"/>
                    </a:cubicBezTo>
                    <a:cubicBezTo>
                      <a:pt x="39" y="1"/>
                      <a:pt x="79" y="1"/>
                      <a:pt x="118" y="1"/>
                    </a:cubicBezTo>
                    <a:cubicBezTo>
                      <a:pt x="118" y="1"/>
                      <a:pt x="118" y="1"/>
                      <a:pt x="117" y="1"/>
                    </a:cubicBezTo>
                    <a:cubicBezTo>
                      <a:pt x="103" y="0"/>
                      <a:pt x="89" y="0"/>
                      <a:pt x="76"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357" name="Freeform 1846"/>
              <p:cNvSpPr/>
              <p:nvPr/>
            </p:nvSpPr>
            <p:spPr bwMode="auto">
              <a:xfrm>
                <a:off x="2382" y="3712"/>
                <a:ext cx="25" cy="1"/>
              </a:xfrm>
              <a:custGeom>
                <a:avLst/>
                <a:gdLst>
                  <a:gd name="T0" fmla="*/ 30 w 30"/>
                  <a:gd name="T1" fmla="*/ 0 h 1"/>
                  <a:gd name="T2" fmla="*/ 0 w 30"/>
                  <a:gd name="T3" fmla="*/ 1 h 1"/>
                  <a:gd name="T4" fmla="*/ 9 w 30"/>
                  <a:gd name="T5" fmla="*/ 1 h 1"/>
                  <a:gd name="T6" fmla="*/ 25 w 30"/>
                  <a:gd name="T7" fmla="*/ 1 h 1"/>
                  <a:gd name="T8" fmla="*/ 30 w 30"/>
                  <a:gd name="T9" fmla="*/ 0 h 1"/>
                </a:gdLst>
                <a:ahLst/>
                <a:cxnLst>
                  <a:cxn ang="0">
                    <a:pos x="T0" y="T1"/>
                  </a:cxn>
                  <a:cxn ang="0">
                    <a:pos x="T2" y="T3"/>
                  </a:cxn>
                  <a:cxn ang="0">
                    <a:pos x="T4" y="T5"/>
                  </a:cxn>
                  <a:cxn ang="0">
                    <a:pos x="T6" y="T7"/>
                  </a:cxn>
                  <a:cxn ang="0">
                    <a:pos x="T8" y="T9"/>
                  </a:cxn>
                </a:cxnLst>
                <a:rect l="0" t="0" r="r" b="b"/>
                <a:pathLst>
                  <a:path w="30" h="1">
                    <a:moveTo>
                      <a:pt x="30" y="0"/>
                    </a:moveTo>
                    <a:cubicBezTo>
                      <a:pt x="20" y="0"/>
                      <a:pt x="10" y="0"/>
                      <a:pt x="0" y="1"/>
                    </a:cubicBezTo>
                    <a:cubicBezTo>
                      <a:pt x="3" y="1"/>
                      <a:pt x="6" y="1"/>
                      <a:pt x="9" y="1"/>
                    </a:cubicBezTo>
                    <a:cubicBezTo>
                      <a:pt x="15" y="1"/>
                      <a:pt x="20" y="1"/>
                      <a:pt x="25" y="1"/>
                    </a:cubicBezTo>
                    <a:cubicBezTo>
                      <a:pt x="27" y="0"/>
                      <a:pt x="29" y="0"/>
                      <a:pt x="30" y="0"/>
                    </a:cubicBezTo>
                  </a:path>
                </a:pathLst>
              </a:custGeom>
              <a:solidFill>
                <a:srgbClr val="3D7393"/>
              </a:solidFill>
              <a:ln>
                <a:noFill/>
              </a:ln>
            </p:spPr>
            <p:txBody>
              <a:bodyPr vert="horz" wrap="square" lIns="91440" tIns="45720" rIns="91440" bIns="45720" numCol="1" anchor="t" anchorCtr="0" compatLnSpc="1"/>
              <a:lstStyle/>
              <a:p>
                <a:endParaRPr lang="zh-CN" altLang="en-US"/>
              </a:p>
            </p:txBody>
          </p:sp>
          <p:sp>
            <p:nvSpPr>
              <p:cNvPr id="1358" name="Freeform 1847"/>
              <p:cNvSpPr/>
              <p:nvPr/>
            </p:nvSpPr>
            <p:spPr bwMode="auto">
              <a:xfrm>
                <a:off x="2402" y="3712"/>
                <a:ext cx="60" cy="1"/>
              </a:xfrm>
              <a:custGeom>
                <a:avLst/>
                <a:gdLst>
                  <a:gd name="T0" fmla="*/ 51 w 72"/>
                  <a:gd name="T1" fmla="*/ 0 h 2"/>
                  <a:gd name="T2" fmla="*/ 5 w 72"/>
                  <a:gd name="T3" fmla="*/ 1 h 2"/>
                  <a:gd name="T4" fmla="*/ 0 w 72"/>
                  <a:gd name="T5" fmla="*/ 2 h 2"/>
                  <a:gd name="T6" fmla="*/ 72 w 72"/>
                  <a:gd name="T7" fmla="*/ 1 h 2"/>
                  <a:gd name="T8" fmla="*/ 60 w 72"/>
                  <a:gd name="T9" fmla="*/ 0 h 2"/>
                  <a:gd name="T10" fmla="*/ 51 w 72"/>
                  <a:gd name="T11" fmla="*/ 0 h 2"/>
                </a:gdLst>
                <a:ahLst/>
                <a:cxnLst>
                  <a:cxn ang="0">
                    <a:pos x="T0" y="T1"/>
                  </a:cxn>
                  <a:cxn ang="0">
                    <a:pos x="T2" y="T3"/>
                  </a:cxn>
                  <a:cxn ang="0">
                    <a:pos x="T4" y="T5"/>
                  </a:cxn>
                  <a:cxn ang="0">
                    <a:pos x="T6" y="T7"/>
                  </a:cxn>
                  <a:cxn ang="0">
                    <a:pos x="T8" y="T9"/>
                  </a:cxn>
                  <a:cxn ang="0">
                    <a:pos x="T10" y="T11"/>
                  </a:cxn>
                </a:cxnLst>
                <a:rect l="0" t="0" r="r" b="b"/>
                <a:pathLst>
                  <a:path w="72" h="2">
                    <a:moveTo>
                      <a:pt x="51" y="0"/>
                    </a:moveTo>
                    <a:cubicBezTo>
                      <a:pt x="35" y="0"/>
                      <a:pt x="20" y="0"/>
                      <a:pt x="5" y="1"/>
                    </a:cubicBezTo>
                    <a:cubicBezTo>
                      <a:pt x="4" y="1"/>
                      <a:pt x="2" y="1"/>
                      <a:pt x="0" y="2"/>
                    </a:cubicBezTo>
                    <a:cubicBezTo>
                      <a:pt x="25" y="1"/>
                      <a:pt x="48" y="1"/>
                      <a:pt x="72" y="1"/>
                    </a:cubicBezTo>
                    <a:cubicBezTo>
                      <a:pt x="68" y="0"/>
                      <a:pt x="64" y="0"/>
                      <a:pt x="60" y="0"/>
                    </a:cubicBezTo>
                    <a:cubicBezTo>
                      <a:pt x="57" y="0"/>
                      <a:pt x="54" y="0"/>
                      <a:pt x="51"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359" name="Freeform 1848"/>
              <p:cNvSpPr/>
              <p:nvPr/>
            </p:nvSpPr>
            <p:spPr bwMode="auto">
              <a:xfrm>
                <a:off x="2400" y="3705"/>
                <a:ext cx="41" cy="5"/>
              </a:xfrm>
              <a:custGeom>
                <a:avLst/>
                <a:gdLst>
                  <a:gd name="T0" fmla="*/ 31 w 49"/>
                  <a:gd name="T1" fmla="*/ 0 h 6"/>
                  <a:gd name="T2" fmla="*/ 0 w 49"/>
                  <a:gd name="T3" fmla="*/ 4 h 6"/>
                  <a:gd name="T4" fmla="*/ 23 w 49"/>
                  <a:gd name="T5" fmla="*/ 6 h 6"/>
                  <a:gd name="T6" fmla="*/ 49 w 49"/>
                  <a:gd name="T7" fmla="*/ 1 h 6"/>
                  <a:gd name="T8" fmla="*/ 31 w 49"/>
                  <a:gd name="T9" fmla="*/ 0 h 6"/>
                </a:gdLst>
                <a:ahLst/>
                <a:cxnLst>
                  <a:cxn ang="0">
                    <a:pos x="T0" y="T1"/>
                  </a:cxn>
                  <a:cxn ang="0">
                    <a:pos x="T2" y="T3"/>
                  </a:cxn>
                  <a:cxn ang="0">
                    <a:pos x="T4" y="T5"/>
                  </a:cxn>
                  <a:cxn ang="0">
                    <a:pos x="T6" y="T7"/>
                  </a:cxn>
                  <a:cxn ang="0">
                    <a:pos x="T8" y="T9"/>
                  </a:cxn>
                </a:cxnLst>
                <a:rect l="0" t="0" r="r" b="b"/>
                <a:pathLst>
                  <a:path w="49" h="6">
                    <a:moveTo>
                      <a:pt x="31" y="0"/>
                    </a:moveTo>
                    <a:cubicBezTo>
                      <a:pt x="20" y="1"/>
                      <a:pt x="10" y="3"/>
                      <a:pt x="0" y="4"/>
                    </a:cubicBezTo>
                    <a:cubicBezTo>
                      <a:pt x="7" y="5"/>
                      <a:pt x="15" y="5"/>
                      <a:pt x="23" y="6"/>
                    </a:cubicBezTo>
                    <a:cubicBezTo>
                      <a:pt x="32" y="4"/>
                      <a:pt x="40" y="2"/>
                      <a:pt x="49" y="1"/>
                    </a:cubicBezTo>
                    <a:cubicBezTo>
                      <a:pt x="43" y="0"/>
                      <a:pt x="37" y="0"/>
                      <a:pt x="31" y="0"/>
                    </a:cubicBezTo>
                  </a:path>
                </a:pathLst>
              </a:custGeom>
              <a:solidFill>
                <a:srgbClr val="457C9C"/>
              </a:solidFill>
              <a:ln>
                <a:noFill/>
              </a:ln>
            </p:spPr>
            <p:txBody>
              <a:bodyPr vert="horz" wrap="square" lIns="91440" tIns="45720" rIns="91440" bIns="45720" numCol="1" anchor="t" anchorCtr="0" compatLnSpc="1"/>
              <a:lstStyle/>
              <a:p>
                <a:endParaRPr lang="zh-CN" altLang="en-US"/>
              </a:p>
            </p:txBody>
          </p:sp>
          <p:sp>
            <p:nvSpPr>
              <p:cNvPr id="1360" name="Freeform 1849"/>
              <p:cNvSpPr/>
              <p:nvPr/>
            </p:nvSpPr>
            <p:spPr bwMode="auto">
              <a:xfrm>
                <a:off x="2419" y="3706"/>
                <a:ext cx="56" cy="4"/>
              </a:xfrm>
              <a:custGeom>
                <a:avLst/>
                <a:gdLst>
                  <a:gd name="T0" fmla="*/ 26 w 68"/>
                  <a:gd name="T1" fmla="*/ 0 h 5"/>
                  <a:gd name="T2" fmla="*/ 0 w 68"/>
                  <a:gd name="T3" fmla="*/ 5 h 5"/>
                  <a:gd name="T4" fmla="*/ 9 w 68"/>
                  <a:gd name="T5" fmla="*/ 5 h 5"/>
                  <a:gd name="T6" fmla="*/ 68 w 68"/>
                  <a:gd name="T7" fmla="*/ 3 h 5"/>
                  <a:gd name="T8" fmla="*/ 39 w 68"/>
                  <a:gd name="T9" fmla="*/ 0 h 5"/>
                  <a:gd name="T10" fmla="*/ 26 w 68"/>
                  <a:gd name="T11" fmla="*/ 0 h 5"/>
                </a:gdLst>
                <a:ahLst/>
                <a:cxnLst>
                  <a:cxn ang="0">
                    <a:pos x="T0" y="T1"/>
                  </a:cxn>
                  <a:cxn ang="0">
                    <a:pos x="T2" y="T3"/>
                  </a:cxn>
                  <a:cxn ang="0">
                    <a:pos x="T4" y="T5"/>
                  </a:cxn>
                  <a:cxn ang="0">
                    <a:pos x="T6" y="T7"/>
                  </a:cxn>
                  <a:cxn ang="0">
                    <a:pos x="T8" y="T9"/>
                  </a:cxn>
                  <a:cxn ang="0">
                    <a:pos x="T10" y="T11"/>
                  </a:cxn>
                </a:cxnLst>
                <a:rect l="0" t="0" r="r" b="b"/>
                <a:pathLst>
                  <a:path w="68" h="5">
                    <a:moveTo>
                      <a:pt x="26" y="0"/>
                    </a:moveTo>
                    <a:cubicBezTo>
                      <a:pt x="17" y="1"/>
                      <a:pt x="9" y="3"/>
                      <a:pt x="0" y="5"/>
                    </a:cubicBezTo>
                    <a:cubicBezTo>
                      <a:pt x="3" y="5"/>
                      <a:pt x="6" y="5"/>
                      <a:pt x="9" y="5"/>
                    </a:cubicBezTo>
                    <a:cubicBezTo>
                      <a:pt x="28" y="5"/>
                      <a:pt x="48" y="4"/>
                      <a:pt x="68" y="3"/>
                    </a:cubicBezTo>
                    <a:cubicBezTo>
                      <a:pt x="58" y="2"/>
                      <a:pt x="49" y="1"/>
                      <a:pt x="39" y="0"/>
                    </a:cubicBezTo>
                    <a:cubicBezTo>
                      <a:pt x="35" y="0"/>
                      <a:pt x="30" y="0"/>
                      <a:pt x="26"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361" name="Freeform 1850"/>
              <p:cNvSpPr/>
              <p:nvPr/>
            </p:nvSpPr>
            <p:spPr bwMode="auto">
              <a:xfrm>
                <a:off x="2360" y="3702"/>
                <a:ext cx="66" cy="6"/>
              </a:xfrm>
              <a:custGeom>
                <a:avLst/>
                <a:gdLst>
                  <a:gd name="T0" fmla="*/ 46 w 79"/>
                  <a:gd name="T1" fmla="*/ 0 h 7"/>
                  <a:gd name="T2" fmla="*/ 0 w 79"/>
                  <a:gd name="T3" fmla="*/ 2 h 7"/>
                  <a:gd name="T4" fmla="*/ 48 w 79"/>
                  <a:gd name="T5" fmla="*/ 7 h 7"/>
                  <a:gd name="T6" fmla="*/ 79 w 79"/>
                  <a:gd name="T7" fmla="*/ 3 h 7"/>
                  <a:gd name="T8" fmla="*/ 46 w 79"/>
                  <a:gd name="T9" fmla="*/ 0 h 7"/>
                </a:gdLst>
                <a:ahLst/>
                <a:cxnLst>
                  <a:cxn ang="0">
                    <a:pos x="T0" y="T1"/>
                  </a:cxn>
                  <a:cxn ang="0">
                    <a:pos x="T2" y="T3"/>
                  </a:cxn>
                  <a:cxn ang="0">
                    <a:pos x="T4" y="T5"/>
                  </a:cxn>
                  <a:cxn ang="0">
                    <a:pos x="T6" y="T7"/>
                  </a:cxn>
                  <a:cxn ang="0">
                    <a:pos x="T8" y="T9"/>
                  </a:cxn>
                </a:cxnLst>
                <a:rect l="0" t="0" r="r" b="b"/>
                <a:pathLst>
                  <a:path w="79" h="7">
                    <a:moveTo>
                      <a:pt x="46" y="0"/>
                    </a:moveTo>
                    <a:cubicBezTo>
                      <a:pt x="31" y="1"/>
                      <a:pt x="15" y="2"/>
                      <a:pt x="0" y="2"/>
                    </a:cubicBezTo>
                    <a:cubicBezTo>
                      <a:pt x="14" y="4"/>
                      <a:pt x="30" y="6"/>
                      <a:pt x="48" y="7"/>
                    </a:cubicBezTo>
                    <a:cubicBezTo>
                      <a:pt x="58" y="6"/>
                      <a:pt x="68" y="4"/>
                      <a:pt x="79" y="3"/>
                    </a:cubicBezTo>
                    <a:cubicBezTo>
                      <a:pt x="68" y="2"/>
                      <a:pt x="57" y="1"/>
                      <a:pt x="46"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362" name="Freeform 1851"/>
              <p:cNvSpPr>
                <a:spLocks noEditPoints="1"/>
              </p:cNvSpPr>
              <p:nvPr/>
            </p:nvSpPr>
            <p:spPr bwMode="auto">
              <a:xfrm>
                <a:off x="2324" y="3696"/>
                <a:ext cx="74" cy="8"/>
              </a:xfrm>
              <a:custGeom>
                <a:avLst/>
                <a:gdLst>
                  <a:gd name="T0" fmla="*/ 37 w 90"/>
                  <a:gd name="T1" fmla="*/ 2 h 10"/>
                  <a:gd name="T2" fmla="*/ 36 w 90"/>
                  <a:gd name="T3" fmla="*/ 9 h 10"/>
                  <a:gd name="T4" fmla="*/ 44 w 90"/>
                  <a:gd name="T5" fmla="*/ 10 h 10"/>
                  <a:gd name="T6" fmla="*/ 90 w 90"/>
                  <a:gd name="T7" fmla="*/ 8 h 10"/>
                  <a:gd name="T8" fmla="*/ 89 w 90"/>
                  <a:gd name="T9" fmla="*/ 8 h 10"/>
                  <a:gd name="T10" fmla="*/ 37 w 90"/>
                  <a:gd name="T11" fmla="*/ 2 h 10"/>
                  <a:gd name="T12" fmla="*/ 26 w 90"/>
                  <a:gd name="T13" fmla="*/ 0 h 10"/>
                  <a:gd name="T14" fmla="*/ 0 w 90"/>
                  <a:gd name="T15" fmla="*/ 2 h 10"/>
                  <a:gd name="T16" fmla="*/ 35 w 90"/>
                  <a:gd name="T17" fmla="*/ 9 h 10"/>
                  <a:gd name="T18" fmla="*/ 36 w 90"/>
                  <a:gd name="T19" fmla="*/ 2 h 10"/>
                  <a:gd name="T20" fmla="*/ 26 w 9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0">
                    <a:moveTo>
                      <a:pt x="37" y="2"/>
                    </a:moveTo>
                    <a:cubicBezTo>
                      <a:pt x="36" y="5"/>
                      <a:pt x="36" y="7"/>
                      <a:pt x="36" y="9"/>
                    </a:cubicBezTo>
                    <a:cubicBezTo>
                      <a:pt x="38" y="9"/>
                      <a:pt x="41" y="10"/>
                      <a:pt x="44" y="10"/>
                    </a:cubicBezTo>
                    <a:cubicBezTo>
                      <a:pt x="59" y="10"/>
                      <a:pt x="75" y="9"/>
                      <a:pt x="90" y="8"/>
                    </a:cubicBezTo>
                    <a:cubicBezTo>
                      <a:pt x="90" y="8"/>
                      <a:pt x="90" y="8"/>
                      <a:pt x="89" y="8"/>
                    </a:cubicBezTo>
                    <a:cubicBezTo>
                      <a:pt x="71" y="7"/>
                      <a:pt x="54" y="5"/>
                      <a:pt x="37" y="2"/>
                    </a:cubicBezTo>
                    <a:moveTo>
                      <a:pt x="26" y="0"/>
                    </a:moveTo>
                    <a:cubicBezTo>
                      <a:pt x="17" y="1"/>
                      <a:pt x="8" y="1"/>
                      <a:pt x="0" y="2"/>
                    </a:cubicBezTo>
                    <a:cubicBezTo>
                      <a:pt x="9" y="5"/>
                      <a:pt x="21" y="7"/>
                      <a:pt x="35" y="9"/>
                    </a:cubicBezTo>
                    <a:cubicBezTo>
                      <a:pt x="35" y="7"/>
                      <a:pt x="35" y="5"/>
                      <a:pt x="36" y="2"/>
                    </a:cubicBezTo>
                    <a:cubicBezTo>
                      <a:pt x="32" y="1"/>
                      <a:pt x="29" y="1"/>
                      <a:pt x="26"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363" name="Freeform 1852"/>
              <p:cNvSpPr/>
              <p:nvPr/>
            </p:nvSpPr>
            <p:spPr bwMode="auto">
              <a:xfrm>
                <a:off x="2426" y="3703"/>
                <a:ext cx="18" cy="3"/>
              </a:xfrm>
              <a:custGeom>
                <a:avLst/>
                <a:gdLst>
                  <a:gd name="T0" fmla="*/ 9 w 22"/>
                  <a:gd name="T1" fmla="*/ 0 h 3"/>
                  <a:gd name="T2" fmla="*/ 0 w 22"/>
                  <a:gd name="T3" fmla="*/ 2 h 3"/>
                  <a:gd name="T4" fmla="*/ 18 w 22"/>
                  <a:gd name="T5" fmla="*/ 3 h 3"/>
                  <a:gd name="T6" fmla="*/ 22 w 22"/>
                  <a:gd name="T7" fmla="*/ 2 h 3"/>
                  <a:gd name="T8" fmla="*/ 9 w 22"/>
                  <a:gd name="T9" fmla="*/ 0 h 3"/>
                </a:gdLst>
                <a:ahLst/>
                <a:cxnLst>
                  <a:cxn ang="0">
                    <a:pos x="T0" y="T1"/>
                  </a:cxn>
                  <a:cxn ang="0">
                    <a:pos x="T2" y="T3"/>
                  </a:cxn>
                  <a:cxn ang="0">
                    <a:pos x="T4" y="T5"/>
                  </a:cxn>
                  <a:cxn ang="0">
                    <a:pos x="T6" y="T7"/>
                  </a:cxn>
                  <a:cxn ang="0">
                    <a:pos x="T8" y="T9"/>
                  </a:cxn>
                </a:cxnLst>
                <a:rect l="0" t="0" r="r" b="b"/>
                <a:pathLst>
                  <a:path w="22" h="3">
                    <a:moveTo>
                      <a:pt x="9" y="0"/>
                    </a:moveTo>
                    <a:cubicBezTo>
                      <a:pt x="6" y="1"/>
                      <a:pt x="3" y="1"/>
                      <a:pt x="0" y="2"/>
                    </a:cubicBezTo>
                    <a:cubicBezTo>
                      <a:pt x="6" y="2"/>
                      <a:pt x="12" y="2"/>
                      <a:pt x="18" y="3"/>
                    </a:cubicBezTo>
                    <a:cubicBezTo>
                      <a:pt x="19" y="2"/>
                      <a:pt x="20" y="2"/>
                      <a:pt x="22" y="2"/>
                    </a:cubicBezTo>
                    <a:cubicBezTo>
                      <a:pt x="17" y="1"/>
                      <a:pt x="13" y="1"/>
                      <a:pt x="9" y="0"/>
                    </a:cubicBezTo>
                  </a:path>
                </a:pathLst>
              </a:custGeom>
              <a:solidFill>
                <a:srgbClr val="3D7393"/>
              </a:solidFill>
              <a:ln>
                <a:noFill/>
              </a:ln>
            </p:spPr>
            <p:txBody>
              <a:bodyPr vert="horz" wrap="square" lIns="91440" tIns="45720" rIns="91440" bIns="45720" numCol="1" anchor="t" anchorCtr="0" compatLnSpc="1"/>
              <a:lstStyle/>
              <a:p>
                <a:endParaRPr lang="zh-CN" altLang="en-US"/>
              </a:p>
            </p:txBody>
          </p:sp>
          <p:sp>
            <p:nvSpPr>
              <p:cNvPr id="1364" name="Freeform 1853"/>
              <p:cNvSpPr/>
              <p:nvPr/>
            </p:nvSpPr>
            <p:spPr bwMode="auto">
              <a:xfrm>
                <a:off x="2441" y="3705"/>
                <a:ext cx="10" cy="1"/>
              </a:xfrm>
              <a:custGeom>
                <a:avLst/>
                <a:gdLst>
                  <a:gd name="T0" fmla="*/ 4 w 13"/>
                  <a:gd name="T1" fmla="*/ 0 h 1"/>
                  <a:gd name="T2" fmla="*/ 0 w 13"/>
                  <a:gd name="T3" fmla="*/ 1 h 1"/>
                  <a:gd name="T4" fmla="*/ 13 w 13"/>
                  <a:gd name="T5" fmla="*/ 1 h 1"/>
                  <a:gd name="T6" fmla="*/ 4 w 13"/>
                  <a:gd name="T7" fmla="*/ 0 h 1"/>
                </a:gdLst>
                <a:ahLst/>
                <a:cxnLst>
                  <a:cxn ang="0">
                    <a:pos x="T0" y="T1"/>
                  </a:cxn>
                  <a:cxn ang="0">
                    <a:pos x="T2" y="T3"/>
                  </a:cxn>
                  <a:cxn ang="0">
                    <a:pos x="T4" y="T5"/>
                  </a:cxn>
                  <a:cxn ang="0">
                    <a:pos x="T6" y="T7"/>
                  </a:cxn>
                </a:cxnLst>
                <a:rect l="0" t="0" r="r" b="b"/>
                <a:pathLst>
                  <a:path w="13" h="1">
                    <a:moveTo>
                      <a:pt x="4" y="0"/>
                    </a:moveTo>
                    <a:cubicBezTo>
                      <a:pt x="2" y="0"/>
                      <a:pt x="1" y="0"/>
                      <a:pt x="0" y="1"/>
                    </a:cubicBezTo>
                    <a:cubicBezTo>
                      <a:pt x="4" y="1"/>
                      <a:pt x="9" y="1"/>
                      <a:pt x="13" y="1"/>
                    </a:cubicBezTo>
                    <a:cubicBezTo>
                      <a:pt x="10" y="1"/>
                      <a:pt x="7" y="0"/>
                      <a:pt x="4"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365" name="Freeform 1854"/>
              <p:cNvSpPr/>
              <p:nvPr/>
            </p:nvSpPr>
            <p:spPr bwMode="auto">
              <a:xfrm>
                <a:off x="2398" y="3702"/>
                <a:ext cx="35" cy="3"/>
              </a:xfrm>
              <a:custGeom>
                <a:avLst/>
                <a:gdLst>
                  <a:gd name="T0" fmla="*/ 26 w 42"/>
                  <a:gd name="T1" fmla="*/ 0 h 4"/>
                  <a:gd name="T2" fmla="*/ 0 w 42"/>
                  <a:gd name="T3" fmla="*/ 1 h 4"/>
                  <a:gd name="T4" fmla="*/ 33 w 42"/>
                  <a:gd name="T5" fmla="*/ 4 h 4"/>
                  <a:gd name="T6" fmla="*/ 42 w 42"/>
                  <a:gd name="T7" fmla="*/ 2 h 4"/>
                  <a:gd name="T8" fmla="*/ 26 w 42"/>
                  <a:gd name="T9" fmla="*/ 0 h 4"/>
                </a:gdLst>
                <a:ahLst/>
                <a:cxnLst>
                  <a:cxn ang="0">
                    <a:pos x="T0" y="T1"/>
                  </a:cxn>
                  <a:cxn ang="0">
                    <a:pos x="T2" y="T3"/>
                  </a:cxn>
                  <a:cxn ang="0">
                    <a:pos x="T4" y="T5"/>
                  </a:cxn>
                  <a:cxn ang="0">
                    <a:pos x="T6" y="T7"/>
                  </a:cxn>
                  <a:cxn ang="0">
                    <a:pos x="T8" y="T9"/>
                  </a:cxn>
                </a:cxnLst>
                <a:rect l="0" t="0" r="r" b="b"/>
                <a:pathLst>
                  <a:path w="42" h="4">
                    <a:moveTo>
                      <a:pt x="26" y="0"/>
                    </a:moveTo>
                    <a:cubicBezTo>
                      <a:pt x="17" y="0"/>
                      <a:pt x="9" y="1"/>
                      <a:pt x="0" y="1"/>
                    </a:cubicBezTo>
                    <a:cubicBezTo>
                      <a:pt x="11" y="2"/>
                      <a:pt x="22" y="3"/>
                      <a:pt x="33" y="4"/>
                    </a:cubicBezTo>
                    <a:cubicBezTo>
                      <a:pt x="36" y="3"/>
                      <a:pt x="39" y="3"/>
                      <a:pt x="42" y="2"/>
                    </a:cubicBezTo>
                    <a:cubicBezTo>
                      <a:pt x="37" y="1"/>
                      <a:pt x="31" y="1"/>
                      <a:pt x="26"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366" name="Freeform 1855"/>
              <p:cNvSpPr>
                <a:spLocks noEditPoints="1"/>
              </p:cNvSpPr>
              <p:nvPr/>
            </p:nvSpPr>
            <p:spPr bwMode="auto">
              <a:xfrm>
                <a:off x="2345" y="3693"/>
                <a:ext cx="75" cy="9"/>
              </a:xfrm>
              <a:custGeom>
                <a:avLst/>
                <a:gdLst>
                  <a:gd name="T0" fmla="*/ 10 w 90"/>
                  <a:gd name="T1" fmla="*/ 2 h 11"/>
                  <a:gd name="T2" fmla="*/ 0 w 90"/>
                  <a:gd name="T3" fmla="*/ 3 h 11"/>
                  <a:gd name="T4" fmla="*/ 10 w 90"/>
                  <a:gd name="T5" fmla="*/ 5 h 11"/>
                  <a:gd name="T6" fmla="*/ 10 w 90"/>
                  <a:gd name="T7" fmla="*/ 2 h 11"/>
                  <a:gd name="T8" fmla="*/ 38 w 90"/>
                  <a:gd name="T9" fmla="*/ 0 h 11"/>
                  <a:gd name="T10" fmla="*/ 12 w 90"/>
                  <a:gd name="T11" fmla="*/ 2 h 11"/>
                  <a:gd name="T12" fmla="*/ 11 w 90"/>
                  <a:gd name="T13" fmla="*/ 5 h 11"/>
                  <a:gd name="T14" fmla="*/ 63 w 90"/>
                  <a:gd name="T15" fmla="*/ 11 h 11"/>
                  <a:gd name="T16" fmla="*/ 64 w 90"/>
                  <a:gd name="T17" fmla="*/ 11 h 11"/>
                  <a:gd name="T18" fmla="*/ 90 w 90"/>
                  <a:gd name="T19" fmla="*/ 10 h 11"/>
                  <a:gd name="T20" fmla="*/ 66 w 90"/>
                  <a:gd name="T21" fmla="*/ 6 h 11"/>
                  <a:gd name="T22" fmla="*/ 38 w 9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1">
                    <a:moveTo>
                      <a:pt x="10" y="2"/>
                    </a:moveTo>
                    <a:cubicBezTo>
                      <a:pt x="7" y="3"/>
                      <a:pt x="3" y="3"/>
                      <a:pt x="0" y="3"/>
                    </a:cubicBezTo>
                    <a:cubicBezTo>
                      <a:pt x="3" y="4"/>
                      <a:pt x="6" y="4"/>
                      <a:pt x="10" y="5"/>
                    </a:cubicBezTo>
                    <a:cubicBezTo>
                      <a:pt x="10" y="4"/>
                      <a:pt x="10" y="3"/>
                      <a:pt x="10" y="2"/>
                    </a:cubicBezTo>
                    <a:moveTo>
                      <a:pt x="38" y="0"/>
                    </a:moveTo>
                    <a:cubicBezTo>
                      <a:pt x="29" y="1"/>
                      <a:pt x="20" y="1"/>
                      <a:pt x="12" y="2"/>
                    </a:cubicBezTo>
                    <a:cubicBezTo>
                      <a:pt x="11" y="3"/>
                      <a:pt x="11" y="4"/>
                      <a:pt x="11" y="5"/>
                    </a:cubicBezTo>
                    <a:cubicBezTo>
                      <a:pt x="28" y="8"/>
                      <a:pt x="45" y="10"/>
                      <a:pt x="63" y="11"/>
                    </a:cubicBezTo>
                    <a:cubicBezTo>
                      <a:pt x="64" y="11"/>
                      <a:pt x="64" y="11"/>
                      <a:pt x="64" y="11"/>
                    </a:cubicBezTo>
                    <a:cubicBezTo>
                      <a:pt x="73" y="11"/>
                      <a:pt x="81" y="10"/>
                      <a:pt x="90" y="10"/>
                    </a:cubicBezTo>
                    <a:cubicBezTo>
                      <a:pt x="82" y="8"/>
                      <a:pt x="74" y="7"/>
                      <a:pt x="66" y="6"/>
                    </a:cubicBezTo>
                    <a:cubicBezTo>
                      <a:pt x="56" y="4"/>
                      <a:pt x="47" y="2"/>
                      <a:pt x="38"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367" name="Freeform 1856"/>
              <p:cNvSpPr/>
              <p:nvPr/>
            </p:nvSpPr>
            <p:spPr bwMode="auto">
              <a:xfrm>
                <a:off x="2451" y="3703"/>
                <a:ext cx="103" cy="5"/>
              </a:xfrm>
              <a:custGeom>
                <a:avLst/>
                <a:gdLst>
                  <a:gd name="T0" fmla="*/ 115 w 124"/>
                  <a:gd name="T1" fmla="*/ 0 h 6"/>
                  <a:gd name="T2" fmla="*/ 24 w 124"/>
                  <a:gd name="T3" fmla="*/ 3 h 6"/>
                  <a:gd name="T4" fmla="*/ 0 w 124"/>
                  <a:gd name="T5" fmla="*/ 3 h 6"/>
                  <a:gd name="T6" fmla="*/ 29 w 124"/>
                  <a:gd name="T7" fmla="*/ 6 h 6"/>
                  <a:gd name="T8" fmla="*/ 97 w 124"/>
                  <a:gd name="T9" fmla="*/ 3 h 6"/>
                  <a:gd name="T10" fmla="*/ 124 w 124"/>
                  <a:gd name="T11" fmla="*/ 2 h 6"/>
                  <a:gd name="T12" fmla="*/ 115 w 12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4" h="6">
                    <a:moveTo>
                      <a:pt x="115" y="0"/>
                    </a:moveTo>
                    <a:cubicBezTo>
                      <a:pt x="83" y="2"/>
                      <a:pt x="53" y="3"/>
                      <a:pt x="24" y="3"/>
                    </a:cubicBezTo>
                    <a:cubicBezTo>
                      <a:pt x="16" y="3"/>
                      <a:pt x="8" y="3"/>
                      <a:pt x="0" y="3"/>
                    </a:cubicBezTo>
                    <a:cubicBezTo>
                      <a:pt x="10" y="4"/>
                      <a:pt x="19" y="5"/>
                      <a:pt x="29" y="6"/>
                    </a:cubicBezTo>
                    <a:cubicBezTo>
                      <a:pt x="52" y="5"/>
                      <a:pt x="74" y="4"/>
                      <a:pt x="97" y="3"/>
                    </a:cubicBezTo>
                    <a:cubicBezTo>
                      <a:pt x="106" y="3"/>
                      <a:pt x="115" y="2"/>
                      <a:pt x="124" y="2"/>
                    </a:cubicBezTo>
                    <a:cubicBezTo>
                      <a:pt x="121" y="1"/>
                      <a:pt x="118" y="1"/>
                      <a:pt x="115"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368" name="Freeform 1857"/>
              <p:cNvSpPr/>
              <p:nvPr/>
            </p:nvSpPr>
            <p:spPr bwMode="auto">
              <a:xfrm>
                <a:off x="2433" y="3697"/>
                <a:ext cx="41" cy="8"/>
              </a:xfrm>
              <a:custGeom>
                <a:avLst/>
                <a:gdLst>
                  <a:gd name="T0" fmla="*/ 49 w 49"/>
                  <a:gd name="T1" fmla="*/ 0 h 9"/>
                  <a:gd name="T2" fmla="*/ 28 w 49"/>
                  <a:gd name="T3" fmla="*/ 2 h 9"/>
                  <a:gd name="T4" fmla="*/ 0 w 49"/>
                  <a:gd name="T5" fmla="*/ 7 h 9"/>
                  <a:gd name="T6" fmla="*/ 13 w 49"/>
                  <a:gd name="T7" fmla="*/ 9 h 9"/>
                  <a:gd name="T8" fmla="*/ 49 w 49"/>
                  <a:gd name="T9" fmla="*/ 0 h 9"/>
                </a:gdLst>
                <a:ahLst/>
                <a:cxnLst>
                  <a:cxn ang="0">
                    <a:pos x="T0" y="T1"/>
                  </a:cxn>
                  <a:cxn ang="0">
                    <a:pos x="T2" y="T3"/>
                  </a:cxn>
                  <a:cxn ang="0">
                    <a:pos x="T4" y="T5"/>
                  </a:cxn>
                  <a:cxn ang="0">
                    <a:pos x="T6" y="T7"/>
                  </a:cxn>
                  <a:cxn ang="0">
                    <a:pos x="T8" y="T9"/>
                  </a:cxn>
                </a:cxnLst>
                <a:rect l="0" t="0" r="r" b="b"/>
                <a:pathLst>
                  <a:path w="49" h="9">
                    <a:moveTo>
                      <a:pt x="49" y="0"/>
                    </a:moveTo>
                    <a:cubicBezTo>
                      <a:pt x="42" y="1"/>
                      <a:pt x="35" y="1"/>
                      <a:pt x="28" y="2"/>
                    </a:cubicBezTo>
                    <a:cubicBezTo>
                      <a:pt x="18" y="4"/>
                      <a:pt x="9" y="6"/>
                      <a:pt x="0" y="7"/>
                    </a:cubicBezTo>
                    <a:cubicBezTo>
                      <a:pt x="4" y="8"/>
                      <a:pt x="8" y="8"/>
                      <a:pt x="13" y="9"/>
                    </a:cubicBezTo>
                    <a:cubicBezTo>
                      <a:pt x="25" y="6"/>
                      <a:pt x="37" y="3"/>
                      <a:pt x="49" y="0"/>
                    </a:cubicBezTo>
                  </a:path>
                </a:pathLst>
              </a:custGeom>
              <a:solidFill>
                <a:srgbClr val="356A8B"/>
              </a:solidFill>
              <a:ln>
                <a:noFill/>
              </a:ln>
            </p:spPr>
            <p:txBody>
              <a:bodyPr vert="horz" wrap="square" lIns="91440" tIns="45720" rIns="91440" bIns="45720" numCol="1" anchor="t" anchorCtr="0" compatLnSpc="1"/>
              <a:lstStyle/>
              <a:p>
                <a:endParaRPr lang="zh-CN" altLang="en-US"/>
              </a:p>
            </p:txBody>
          </p:sp>
          <p:sp>
            <p:nvSpPr>
              <p:cNvPr id="1369" name="Freeform 1858"/>
              <p:cNvSpPr/>
              <p:nvPr/>
            </p:nvSpPr>
            <p:spPr bwMode="auto">
              <a:xfrm>
                <a:off x="2444" y="3697"/>
                <a:ext cx="103" cy="9"/>
              </a:xfrm>
              <a:custGeom>
                <a:avLst/>
                <a:gdLst>
                  <a:gd name="T0" fmla="*/ 62 w 124"/>
                  <a:gd name="T1" fmla="*/ 0 h 11"/>
                  <a:gd name="T2" fmla="*/ 36 w 124"/>
                  <a:gd name="T3" fmla="*/ 1 h 11"/>
                  <a:gd name="T4" fmla="*/ 0 w 124"/>
                  <a:gd name="T5" fmla="*/ 10 h 11"/>
                  <a:gd name="T6" fmla="*/ 9 w 124"/>
                  <a:gd name="T7" fmla="*/ 11 h 11"/>
                  <a:gd name="T8" fmla="*/ 33 w 124"/>
                  <a:gd name="T9" fmla="*/ 11 h 11"/>
                  <a:gd name="T10" fmla="*/ 124 w 124"/>
                  <a:gd name="T11" fmla="*/ 8 h 11"/>
                  <a:gd name="T12" fmla="*/ 62 w 12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24" h="11">
                    <a:moveTo>
                      <a:pt x="62" y="0"/>
                    </a:moveTo>
                    <a:cubicBezTo>
                      <a:pt x="53" y="0"/>
                      <a:pt x="45" y="1"/>
                      <a:pt x="36" y="1"/>
                    </a:cubicBezTo>
                    <a:cubicBezTo>
                      <a:pt x="24" y="4"/>
                      <a:pt x="12" y="7"/>
                      <a:pt x="0" y="10"/>
                    </a:cubicBezTo>
                    <a:cubicBezTo>
                      <a:pt x="3" y="10"/>
                      <a:pt x="6" y="11"/>
                      <a:pt x="9" y="11"/>
                    </a:cubicBezTo>
                    <a:cubicBezTo>
                      <a:pt x="17" y="11"/>
                      <a:pt x="25" y="11"/>
                      <a:pt x="33" y="11"/>
                    </a:cubicBezTo>
                    <a:cubicBezTo>
                      <a:pt x="62" y="11"/>
                      <a:pt x="92" y="10"/>
                      <a:pt x="124" y="8"/>
                    </a:cubicBezTo>
                    <a:cubicBezTo>
                      <a:pt x="103" y="6"/>
                      <a:pt x="82" y="3"/>
                      <a:pt x="62"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370" name="Freeform 1859"/>
              <p:cNvSpPr/>
              <p:nvPr/>
            </p:nvSpPr>
            <p:spPr bwMode="auto">
              <a:xfrm>
                <a:off x="2420" y="3699"/>
                <a:ext cx="36" cy="4"/>
              </a:xfrm>
              <a:custGeom>
                <a:avLst/>
                <a:gdLst>
                  <a:gd name="T0" fmla="*/ 44 w 44"/>
                  <a:gd name="T1" fmla="*/ 0 h 5"/>
                  <a:gd name="T2" fmla="*/ 0 w 44"/>
                  <a:gd name="T3" fmla="*/ 3 h 5"/>
                  <a:gd name="T4" fmla="*/ 16 w 44"/>
                  <a:gd name="T5" fmla="*/ 5 h 5"/>
                  <a:gd name="T6" fmla="*/ 44 w 44"/>
                  <a:gd name="T7" fmla="*/ 0 h 5"/>
                </a:gdLst>
                <a:ahLst/>
                <a:cxnLst>
                  <a:cxn ang="0">
                    <a:pos x="T0" y="T1"/>
                  </a:cxn>
                  <a:cxn ang="0">
                    <a:pos x="T2" y="T3"/>
                  </a:cxn>
                  <a:cxn ang="0">
                    <a:pos x="T4" y="T5"/>
                  </a:cxn>
                  <a:cxn ang="0">
                    <a:pos x="T6" y="T7"/>
                  </a:cxn>
                </a:cxnLst>
                <a:rect l="0" t="0" r="r" b="b"/>
                <a:pathLst>
                  <a:path w="44" h="5">
                    <a:moveTo>
                      <a:pt x="44" y="0"/>
                    </a:moveTo>
                    <a:cubicBezTo>
                      <a:pt x="29" y="1"/>
                      <a:pt x="14" y="2"/>
                      <a:pt x="0" y="3"/>
                    </a:cubicBezTo>
                    <a:cubicBezTo>
                      <a:pt x="5" y="4"/>
                      <a:pt x="11" y="4"/>
                      <a:pt x="16" y="5"/>
                    </a:cubicBezTo>
                    <a:cubicBezTo>
                      <a:pt x="25" y="4"/>
                      <a:pt x="34" y="2"/>
                      <a:pt x="44"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371" name="Freeform 1860"/>
              <p:cNvSpPr/>
              <p:nvPr/>
            </p:nvSpPr>
            <p:spPr bwMode="auto">
              <a:xfrm>
                <a:off x="2456" y="3696"/>
                <a:ext cx="27" cy="3"/>
              </a:xfrm>
              <a:custGeom>
                <a:avLst/>
                <a:gdLst>
                  <a:gd name="T0" fmla="*/ 21 w 32"/>
                  <a:gd name="T1" fmla="*/ 0 h 4"/>
                  <a:gd name="T2" fmla="*/ 0 w 32"/>
                  <a:gd name="T3" fmla="*/ 4 h 4"/>
                  <a:gd name="T4" fmla="*/ 21 w 32"/>
                  <a:gd name="T5" fmla="*/ 2 h 4"/>
                  <a:gd name="T6" fmla="*/ 32 w 32"/>
                  <a:gd name="T7" fmla="*/ 0 h 4"/>
                  <a:gd name="T8" fmla="*/ 21 w 32"/>
                  <a:gd name="T9" fmla="*/ 0 h 4"/>
                </a:gdLst>
                <a:ahLst/>
                <a:cxnLst>
                  <a:cxn ang="0">
                    <a:pos x="T0" y="T1"/>
                  </a:cxn>
                  <a:cxn ang="0">
                    <a:pos x="T2" y="T3"/>
                  </a:cxn>
                  <a:cxn ang="0">
                    <a:pos x="T4" y="T5"/>
                  </a:cxn>
                  <a:cxn ang="0">
                    <a:pos x="T6" y="T7"/>
                  </a:cxn>
                  <a:cxn ang="0">
                    <a:pos x="T8" y="T9"/>
                  </a:cxn>
                </a:cxnLst>
                <a:rect l="0" t="0" r="r" b="b"/>
                <a:pathLst>
                  <a:path w="32" h="4">
                    <a:moveTo>
                      <a:pt x="21" y="0"/>
                    </a:moveTo>
                    <a:cubicBezTo>
                      <a:pt x="14" y="1"/>
                      <a:pt x="7" y="3"/>
                      <a:pt x="0" y="4"/>
                    </a:cubicBezTo>
                    <a:cubicBezTo>
                      <a:pt x="7" y="3"/>
                      <a:pt x="14" y="3"/>
                      <a:pt x="21" y="2"/>
                    </a:cubicBezTo>
                    <a:cubicBezTo>
                      <a:pt x="25" y="2"/>
                      <a:pt x="28" y="1"/>
                      <a:pt x="32" y="0"/>
                    </a:cubicBezTo>
                    <a:cubicBezTo>
                      <a:pt x="28" y="0"/>
                      <a:pt x="24" y="0"/>
                      <a:pt x="21" y="0"/>
                    </a:cubicBezTo>
                  </a:path>
                </a:pathLst>
              </a:custGeom>
              <a:solidFill>
                <a:srgbClr val="2D6283"/>
              </a:solidFill>
              <a:ln>
                <a:noFill/>
              </a:ln>
            </p:spPr>
            <p:txBody>
              <a:bodyPr vert="horz" wrap="square" lIns="91440" tIns="45720" rIns="91440" bIns="45720" numCol="1" anchor="t" anchorCtr="0" compatLnSpc="1"/>
              <a:lstStyle/>
              <a:p>
                <a:endParaRPr lang="zh-CN" altLang="en-US"/>
              </a:p>
            </p:txBody>
          </p:sp>
          <p:sp>
            <p:nvSpPr>
              <p:cNvPr id="1372" name="Freeform 1861"/>
              <p:cNvSpPr/>
              <p:nvPr/>
            </p:nvSpPr>
            <p:spPr bwMode="auto">
              <a:xfrm>
                <a:off x="2474" y="3696"/>
                <a:ext cx="21" cy="1"/>
              </a:xfrm>
              <a:custGeom>
                <a:avLst/>
                <a:gdLst>
                  <a:gd name="T0" fmla="*/ 11 w 26"/>
                  <a:gd name="T1" fmla="*/ 0 h 2"/>
                  <a:gd name="T2" fmla="*/ 0 w 26"/>
                  <a:gd name="T3" fmla="*/ 2 h 2"/>
                  <a:gd name="T4" fmla="*/ 26 w 26"/>
                  <a:gd name="T5" fmla="*/ 1 h 2"/>
                  <a:gd name="T6" fmla="*/ 24 w 26"/>
                  <a:gd name="T7" fmla="*/ 0 h 2"/>
                  <a:gd name="T8" fmla="*/ 11 w 26"/>
                  <a:gd name="T9" fmla="*/ 0 h 2"/>
                </a:gdLst>
                <a:ahLst/>
                <a:cxnLst>
                  <a:cxn ang="0">
                    <a:pos x="T0" y="T1"/>
                  </a:cxn>
                  <a:cxn ang="0">
                    <a:pos x="T2" y="T3"/>
                  </a:cxn>
                  <a:cxn ang="0">
                    <a:pos x="T4" y="T5"/>
                  </a:cxn>
                  <a:cxn ang="0">
                    <a:pos x="T6" y="T7"/>
                  </a:cxn>
                  <a:cxn ang="0">
                    <a:pos x="T8" y="T9"/>
                  </a:cxn>
                </a:cxnLst>
                <a:rect l="0" t="0" r="r" b="b"/>
                <a:pathLst>
                  <a:path w="26" h="2">
                    <a:moveTo>
                      <a:pt x="11" y="0"/>
                    </a:moveTo>
                    <a:cubicBezTo>
                      <a:pt x="7" y="1"/>
                      <a:pt x="4" y="2"/>
                      <a:pt x="0" y="2"/>
                    </a:cubicBezTo>
                    <a:cubicBezTo>
                      <a:pt x="9" y="2"/>
                      <a:pt x="17" y="1"/>
                      <a:pt x="26" y="1"/>
                    </a:cubicBezTo>
                    <a:cubicBezTo>
                      <a:pt x="25" y="0"/>
                      <a:pt x="25" y="0"/>
                      <a:pt x="24" y="0"/>
                    </a:cubicBezTo>
                    <a:cubicBezTo>
                      <a:pt x="20" y="0"/>
                      <a:pt x="15" y="0"/>
                      <a:pt x="11"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373" name="Freeform 1862"/>
              <p:cNvSpPr/>
              <p:nvPr/>
            </p:nvSpPr>
            <p:spPr bwMode="auto">
              <a:xfrm>
                <a:off x="2377" y="3693"/>
                <a:ext cx="97" cy="9"/>
              </a:xfrm>
              <a:custGeom>
                <a:avLst/>
                <a:gdLst>
                  <a:gd name="T0" fmla="*/ 9 w 117"/>
                  <a:gd name="T1" fmla="*/ 0 h 11"/>
                  <a:gd name="T2" fmla="*/ 0 w 117"/>
                  <a:gd name="T3" fmla="*/ 1 h 11"/>
                  <a:gd name="T4" fmla="*/ 28 w 117"/>
                  <a:gd name="T5" fmla="*/ 7 h 11"/>
                  <a:gd name="T6" fmla="*/ 52 w 117"/>
                  <a:gd name="T7" fmla="*/ 11 h 11"/>
                  <a:gd name="T8" fmla="*/ 96 w 117"/>
                  <a:gd name="T9" fmla="*/ 8 h 11"/>
                  <a:gd name="T10" fmla="*/ 117 w 117"/>
                  <a:gd name="T11" fmla="*/ 4 h 11"/>
                  <a:gd name="T12" fmla="*/ 74 w 117"/>
                  <a:gd name="T13" fmla="*/ 2 h 11"/>
                  <a:gd name="T14" fmla="*/ 9 w 11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1">
                    <a:moveTo>
                      <a:pt x="9" y="0"/>
                    </a:moveTo>
                    <a:cubicBezTo>
                      <a:pt x="6" y="1"/>
                      <a:pt x="3" y="1"/>
                      <a:pt x="0" y="1"/>
                    </a:cubicBezTo>
                    <a:cubicBezTo>
                      <a:pt x="9" y="3"/>
                      <a:pt x="18" y="5"/>
                      <a:pt x="28" y="7"/>
                    </a:cubicBezTo>
                    <a:cubicBezTo>
                      <a:pt x="36" y="8"/>
                      <a:pt x="44" y="9"/>
                      <a:pt x="52" y="11"/>
                    </a:cubicBezTo>
                    <a:cubicBezTo>
                      <a:pt x="66" y="10"/>
                      <a:pt x="81" y="9"/>
                      <a:pt x="96" y="8"/>
                    </a:cubicBezTo>
                    <a:cubicBezTo>
                      <a:pt x="103" y="7"/>
                      <a:pt x="110" y="5"/>
                      <a:pt x="117" y="4"/>
                    </a:cubicBezTo>
                    <a:cubicBezTo>
                      <a:pt x="103" y="3"/>
                      <a:pt x="88" y="3"/>
                      <a:pt x="74" y="2"/>
                    </a:cubicBezTo>
                    <a:cubicBezTo>
                      <a:pt x="52" y="2"/>
                      <a:pt x="31" y="1"/>
                      <a:pt x="9" y="0"/>
                    </a:cubicBezTo>
                  </a:path>
                </a:pathLst>
              </a:custGeom>
              <a:solidFill>
                <a:srgbClr val="1C3E52"/>
              </a:solidFill>
              <a:ln>
                <a:noFill/>
              </a:ln>
            </p:spPr>
            <p:txBody>
              <a:bodyPr vert="horz" wrap="square" lIns="91440" tIns="45720" rIns="91440" bIns="45720" numCol="1" anchor="t" anchorCtr="0" compatLnSpc="1"/>
              <a:lstStyle/>
              <a:p>
                <a:endParaRPr lang="zh-CN" altLang="en-US"/>
              </a:p>
            </p:txBody>
          </p:sp>
          <p:sp>
            <p:nvSpPr>
              <p:cNvPr id="1374" name="Freeform 1863"/>
              <p:cNvSpPr/>
              <p:nvPr/>
            </p:nvSpPr>
            <p:spPr bwMode="auto">
              <a:xfrm>
                <a:off x="2474" y="3694"/>
                <a:ext cx="11" cy="2"/>
              </a:xfrm>
              <a:custGeom>
                <a:avLst/>
                <a:gdLst>
                  <a:gd name="T0" fmla="*/ 5 w 14"/>
                  <a:gd name="T1" fmla="*/ 0 h 2"/>
                  <a:gd name="T2" fmla="*/ 0 w 14"/>
                  <a:gd name="T3" fmla="*/ 2 h 2"/>
                  <a:gd name="T4" fmla="*/ 11 w 14"/>
                  <a:gd name="T5" fmla="*/ 2 h 2"/>
                  <a:gd name="T6" fmla="*/ 14 w 14"/>
                  <a:gd name="T7" fmla="*/ 1 h 2"/>
                  <a:gd name="T8" fmla="*/ 5 w 14"/>
                  <a:gd name="T9" fmla="*/ 0 h 2"/>
                </a:gdLst>
                <a:ahLst/>
                <a:cxnLst>
                  <a:cxn ang="0">
                    <a:pos x="T0" y="T1"/>
                  </a:cxn>
                  <a:cxn ang="0">
                    <a:pos x="T2" y="T3"/>
                  </a:cxn>
                  <a:cxn ang="0">
                    <a:pos x="T4" y="T5"/>
                  </a:cxn>
                  <a:cxn ang="0">
                    <a:pos x="T6" y="T7"/>
                  </a:cxn>
                  <a:cxn ang="0">
                    <a:pos x="T8" y="T9"/>
                  </a:cxn>
                </a:cxnLst>
                <a:rect l="0" t="0" r="r" b="b"/>
                <a:pathLst>
                  <a:path w="14" h="2">
                    <a:moveTo>
                      <a:pt x="5" y="0"/>
                    </a:moveTo>
                    <a:cubicBezTo>
                      <a:pt x="3" y="1"/>
                      <a:pt x="1" y="1"/>
                      <a:pt x="0" y="2"/>
                    </a:cubicBezTo>
                    <a:cubicBezTo>
                      <a:pt x="3" y="2"/>
                      <a:pt x="7" y="2"/>
                      <a:pt x="11" y="2"/>
                    </a:cubicBezTo>
                    <a:cubicBezTo>
                      <a:pt x="12" y="2"/>
                      <a:pt x="13" y="1"/>
                      <a:pt x="14" y="1"/>
                    </a:cubicBezTo>
                    <a:cubicBezTo>
                      <a:pt x="11" y="1"/>
                      <a:pt x="8" y="1"/>
                      <a:pt x="5" y="0"/>
                    </a:cubicBezTo>
                  </a:path>
                </a:pathLst>
              </a:custGeom>
              <a:solidFill>
                <a:srgbClr val="275A7C"/>
              </a:solidFill>
              <a:ln>
                <a:noFill/>
              </a:ln>
            </p:spPr>
            <p:txBody>
              <a:bodyPr vert="horz" wrap="square" lIns="91440" tIns="45720" rIns="91440" bIns="45720" numCol="1" anchor="t" anchorCtr="0" compatLnSpc="1"/>
              <a:lstStyle/>
              <a:p>
                <a:endParaRPr lang="zh-CN" altLang="en-US"/>
              </a:p>
            </p:txBody>
          </p:sp>
          <p:sp>
            <p:nvSpPr>
              <p:cNvPr id="1375" name="Freeform 1864"/>
              <p:cNvSpPr/>
              <p:nvPr/>
            </p:nvSpPr>
            <p:spPr bwMode="auto">
              <a:xfrm>
                <a:off x="2483" y="3695"/>
                <a:ext cx="11" cy="1"/>
              </a:xfrm>
              <a:custGeom>
                <a:avLst/>
                <a:gdLst>
                  <a:gd name="T0" fmla="*/ 3 w 13"/>
                  <a:gd name="T1" fmla="*/ 0 h 1"/>
                  <a:gd name="T2" fmla="*/ 0 w 13"/>
                  <a:gd name="T3" fmla="*/ 1 h 1"/>
                  <a:gd name="T4" fmla="*/ 13 w 13"/>
                  <a:gd name="T5" fmla="*/ 1 h 1"/>
                  <a:gd name="T6" fmla="*/ 5 w 13"/>
                  <a:gd name="T7" fmla="*/ 0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cubicBezTo>
                      <a:pt x="2" y="0"/>
                      <a:pt x="1" y="1"/>
                      <a:pt x="0" y="1"/>
                    </a:cubicBezTo>
                    <a:cubicBezTo>
                      <a:pt x="4" y="1"/>
                      <a:pt x="9" y="1"/>
                      <a:pt x="13" y="1"/>
                    </a:cubicBezTo>
                    <a:cubicBezTo>
                      <a:pt x="11" y="1"/>
                      <a:pt x="8" y="0"/>
                      <a:pt x="5" y="0"/>
                    </a:cubicBezTo>
                    <a:cubicBezTo>
                      <a:pt x="5" y="0"/>
                      <a:pt x="4" y="0"/>
                      <a:pt x="3"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1376" name="Freeform 1865"/>
              <p:cNvSpPr/>
              <p:nvPr/>
            </p:nvSpPr>
            <p:spPr bwMode="auto">
              <a:xfrm>
                <a:off x="2384" y="3690"/>
                <a:ext cx="94" cy="6"/>
              </a:xfrm>
              <a:custGeom>
                <a:avLst/>
                <a:gdLst>
                  <a:gd name="T0" fmla="*/ 45 w 113"/>
                  <a:gd name="T1" fmla="*/ 0 h 7"/>
                  <a:gd name="T2" fmla="*/ 0 w 113"/>
                  <a:gd name="T3" fmla="*/ 3 h 7"/>
                  <a:gd name="T4" fmla="*/ 65 w 113"/>
                  <a:gd name="T5" fmla="*/ 5 h 7"/>
                  <a:gd name="T6" fmla="*/ 108 w 113"/>
                  <a:gd name="T7" fmla="*/ 7 h 7"/>
                  <a:gd name="T8" fmla="*/ 113 w 113"/>
                  <a:gd name="T9" fmla="*/ 5 h 7"/>
                  <a:gd name="T10" fmla="*/ 45 w 113"/>
                  <a:gd name="T11" fmla="*/ 0 h 7"/>
                </a:gdLst>
                <a:ahLst/>
                <a:cxnLst>
                  <a:cxn ang="0">
                    <a:pos x="T0" y="T1"/>
                  </a:cxn>
                  <a:cxn ang="0">
                    <a:pos x="T2" y="T3"/>
                  </a:cxn>
                  <a:cxn ang="0">
                    <a:pos x="T4" y="T5"/>
                  </a:cxn>
                  <a:cxn ang="0">
                    <a:pos x="T6" y="T7"/>
                  </a:cxn>
                  <a:cxn ang="0">
                    <a:pos x="T8" y="T9"/>
                  </a:cxn>
                  <a:cxn ang="0">
                    <a:pos x="T10" y="T11"/>
                  </a:cxn>
                </a:cxnLst>
                <a:rect l="0" t="0" r="r" b="b"/>
                <a:pathLst>
                  <a:path w="113" h="7">
                    <a:moveTo>
                      <a:pt x="45" y="0"/>
                    </a:moveTo>
                    <a:cubicBezTo>
                      <a:pt x="29" y="1"/>
                      <a:pt x="15" y="2"/>
                      <a:pt x="0" y="3"/>
                    </a:cubicBezTo>
                    <a:cubicBezTo>
                      <a:pt x="22" y="4"/>
                      <a:pt x="43" y="5"/>
                      <a:pt x="65" y="5"/>
                    </a:cubicBezTo>
                    <a:cubicBezTo>
                      <a:pt x="79" y="6"/>
                      <a:pt x="94" y="6"/>
                      <a:pt x="108" y="7"/>
                    </a:cubicBezTo>
                    <a:cubicBezTo>
                      <a:pt x="109" y="6"/>
                      <a:pt x="111" y="6"/>
                      <a:pt x="113" y="5"/>
                    </a:cubicBezTo>
                    <a:cubicBezTo>
                      <a:pt x="89" y="4"/>
                      <a:pt x="66" y="2"/>
                      <a:pt x="45" y="0"/>
                    </a:cubicBezTo>
                  </a:path>
                </a:pathLst>
              </a:custGeom>
              <a:solidFill>
                <a:srgbClr val="19394E"/>
              </a:solidFill>
              <a:ln>
                <a:noFill/>
              </a:ln>
            </p:spPr>
            <p:txBody>
              <a:bodyPr vert="horz" wrap="square" lIns="91440" tIns="45720" rIns="91440" bIns="45720" numCol="1" anchor="t" anchorCtr="0" compatLnSpc="1"/>
              <a:lstStyle/>
              <a:p>
                <a:endParaRPr lang="zh-CN" altLang="en-US"/>
              </a:p>
            </p:txBody>
          </p:sp>
          <p:sp>
            <p:nvSpPr>
              <p:cNvPr id="1377" name="Freeform 1866"/>
              <p:cNvSpPr/>
              <p:nvPr/>
            </p:nvSpPr>
            <p:spPr bwMode="auto">
              <a:xfrm>
                <a:off x="2478" y="3694"/>
                <a:ext cx="8" cy="1"/>
              </a:xfrm>
              <a:custGeom>
                <a:avLst/>
                <a:gdLst>
                  <a:gd name="T0" fmla="*/ 3 w 10"/>
                  <a:gd name="T1" fmla="*/ 0 h 1"/>
                  <a:gd name="T2" fmla="*/ 0 w 10"/>
                  <a:gd name="T3" fmla="*/ 0 h 1"/>
                  <a:gd name="T4" fmla="*/ 9 w 10"/>
                  <a:gd name="T5" fmla="*/ 1 h 1"/>
                  <a:gd name="T6" fmla="*/ 10 w 10"/>
                  <a:gd name="T7" fmla="*/ 1 h 1"/>
                  <a:gd name="T8" fmla="*/ 3 w 10"/>
                  <a:gd name="T9" fmla="*/ 0 h 1"/>
                </a:gdLst>
                <a:ahLst/>
                <a:cxnLst>
                  <a:cxn ang="0">
                    <a:pos x="T0" y="T1"/>
                  </a:cxn>
                  <a:cxn ang="0">
                    <a:pos x="T2" y="T3"/>
                  </a:cxn>
                  <a:cxn ang="0">
                    <a:pos x="T4" y="T5"/>
                  </a:cxn>
                  <a:cxn ang="0">
                    <a:pos x="T6" y="T7"/>
                  </a:cxn>
                  <a:cxn ang="0">
                    <a:pos x="T8" y="T9"/>
                  </a:cxn>
                </a:cxnLst>
                <a:rect l="0" t="0" r="r" b="b"/>
                <a:pathLst>
                  <a:path w="10" h="1">
                    <a:moveTo>
                      <a:pt x="3" y="0"/>
                    </a:moveTo>
                    <a:cubicBezTo>
                      <a:pt x="2" y="0"/>
                      <a:pt x="1" y="0"/>
                      <a:pt x="0" y="0"/>
                    </a:cubicBezTo>
                    <a:cubicBezTo>
                      <a:pt x="3" y="1"/>
                      <a:pt x="6" y="1"/>
                      <a:pt x="9" y="1"/>
                    </a:cubicBezTo>
                    <a:cubicBezTo>
                      <a:pt x="10" y="1"/>
                      <a:pt x="10" y="1"/>
                      <a:pt x="10" y="1"/>
                    </a:cubicBezTo>
                    <a:cubicBezTo>
                      <a:pt x="8" y="0"/>
                      <a:pt x="5" y="0"/>
                      <a:pt x="3" y="0"/>
                    </a:cubicBezTo>
                  </a:path>
                </a:pathLst>
              </a:custGeom>
              <a:solidFill>
                <a:srgbClr val="225275"/>
              </a:solidFill>
              <a:ln>
                <a:noFill/>
              </a:ln>
            </p:spPr>
            <p:txBody>
              <a:bodyPr vert="horz" wrap="square" lIns="91440" tIns="45720" rIns="91440" bIns="45720" numCol="1" anchor="t" anchorCtr="0" compatLnSpc="1"/>
              <a:lstStyle/>
              <a:p>
                <a:endParaRPr lang="zh-CN" altLang="en-US"/>
              </a:p>
            </p:txBody>
          </p:sp>
          <p:sp>
            <p:nvSpPr>
              <p:cNvPr id="1378" name="Freeform 1867"/>
              <p:cNvSpPr/>
              <p:nvPr/>
            </p:nvSpPr>
            <p:spPr bwMode="auto">
              <a:xfrm>
                <a:off x="2485" y="3695"/>
                <a:ext cx="2"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2" y="0"/>
                      <a:pt x="2" y="0"/>
                    </a:cubicBezTo>
                    <a:cubicBezTo>
                      <a:pt x="2" y="0"/>
                      <a:pt x="1" y="0"/>
                      <a:pt x="1" y="0"/>
                    </a:cubicBezTo>
                  </a:path>
                </a:pathLst>
              </a:custGeom>
              <a:solidFill>
                <a:srgbClr val="16344A"/>
              </a:solidFill>
              <a:ln>
                <a:noFill/>
              </a:ln>
            </p:spPr>
            <p:txBody>
              <a:bodyPr vert="horz" wrap="square" lIns="91440" tIns="45720" rIns="91440" bIns="45720" numCol="1" anchor="t" anchorCtr="0" compatLnSpc="1"/>
              <a:lstStyle/>
              <a:p>
                <a:endParaRPr lang="zh-CN" altLang="en-US"/>
              </a:p>
            </p:txBody>
          </p:sp>
          <p:sp>
            <p:nvSpPr>
              <p:cNvPr id="1379" name="Freeform 1868"/>
              <p:cNvSpPr/>
              <p:nvPr/>
            </p:nvSpPr>
            <p:spPr bwMode="auto">
              <a:xfrm>
                <a:off x="2421" y="3688"/>
                <a:ext cx="59" cy="6"/>
              </a:xfrm>
              <a:custGeom>
                <a:avLst/>
                <a:gdLst>
                  <a:gd name="T0" fmla="*/ 24 w 71"/>
                  <a:gd name="T1" fmla="*/ 0 h 7"/>
                  <a:gd name="T2" fmla="*/ 0 w 71"/>
                  <a:gd name="T3" fmla="*/ 2 h 7"/>
                  <a:gd name="T4" fmla="*/ 68 w 71"/>
                  <a:gd name="T5" fmla="*/ 7 h 7"/>
                  <a:gd name="T6" fmla="*/ 71 w 71"/>
                  <a:gd name="T7" fmla="*/ 7 h 7"/>
                  <a:gd name="T8" fmla="*/ 25 w 71"/>
                  <a:gd name="T9" fmla="*/ 0 h 7"/>
                  <a:gd name="T10" fmla="*/ 24 w 71"/>
                  <a:gd name="T11" fmla="*/ 0 h 7"/>
                </a:gdLst>
                <a:ahLst/>
                <a:cxnLst>
                  <a:cxn ang="0">
                    <a:pos x="T0" y="T1"/>
                  </a:cxn>
                  <a:cxn ang="0">
                    <a:pos x="T2" y="T3"/>
                  </a:cxn>
                  <a:cxn ang="0">
                    <a:pos x="T4" y="T5"/>
                  </a:cxn>
                  <a:cxn ang="0">
                    <a:pos x="T6" y="T7"/>
                  </a:cxn>
                  <a:cxn ang="0">
                    <a:pos x="T8" y="T9"/>
                  </a:cxn>
                  <a:cxn ang="0">
                    <a:pos x="T10" y="T11"/>
                  </a:cxn>
                </a:cxnLst>
                <a:rect l="0" t="0" r="r" b="b"/>
                <a:pathLst>
                  <a:path w="71" h="7">
                    <a:moveTo>
                      <a:pt x="24" y="0"/>
                    </a:moveTo>
                    <a:cubicBezTo>
                      <a:pt x="15" y="1"/>
                      <a:pt x="7" y="1"/>
                      <a:pt x="0" y="2"/>
                    </a:cubicBezTo>
                    <a:cubicBezTo>
                      <a:pt x="21" y="4"/>
                      <a:pt x="44" y="6"/>
                      <a:pt x="68" y="7"/>
                    </a:cubicBezTo>
                    <a:cubicBezTo>
                      <a:pt x="69" y="7"/>
                      <a:pt x="70" y="7"/>
                      <a:pt x="71" y="7"/>
                    </a:cubicBezTo>
                    <a:cubicBezTo>
                      <a:pt x="55" y="4"/>
                      <a:pt x="40" y="2"/>
                      <a:pt x="25" y="0"/>
                    </a:cubicBezTo>
                    <a:cubicBezTo>
                      <a:pt x="24" y="0"/>
                      <a:pt x="24" y="0"/>
                      <a:pt x="24" y="0"/>
                    </a:cubicBezTo>
                  </a:path>
                </a:pathLst>
              </a:custGeom>
              <a:solidFill>
                <a:srgbClr val="16344A"/>
              </a:solidFill>
              <a:ln>
                <a:noFill/>
              </a:ln>
            </p:spPr>
            <p:txBody>
              <a:bodyPr vert="horz" wrap="square" lIns="91440" tIns="45720" rIns="91440" bIns="45720" numCol="1" anchor="t" anchorCtr="0" compatLnSpc="1"/>
              <a:lstStyle/>
              <a:p>
                <a:endParaRPr lang="zh-CN" altLang="en-US"/>
              </a:p>
            </p:txBody>
          </p:sp>
          <p:sp>
            <p:nvSpPr>
              <p:cNvPr id="1380" name="Freeform 1869"/>
              <p:cNvSpPr/>
              <p:nvPr/>
            </p:nvSpPr>
            <p:spPr bwMode="auto">
              <a:xfrm>
                <a:off x="2469" y="3711"/>
                <a:ext cx="95" cy="2"/>
              </a:xfrm>
              <a:custGeom>
                <a:avLst/>
                <a:gdLst>
                  <a:gd name="T0" fmla="*/ 54 w 115"/>
                  <a:gd name="T1" fmla="*/ 0 h 3"/>
                  <a:gd name="T2" fmla="*/ 0 w 115"/>
                  <a:gd name="T3" fmla="*/ 1 h 3"/>
                  <a:gd name="T4" fmla="*/ 17 w 115"/>
                  <a:gd name="T5" fmla="*/ 2 h 3"/>
                  <a:gd name="T6" fmla="*/ 33 w 115"/>
                  <a:gd name="T7" fmla="*/ 3 h 3"/>
                  <a:gd name="T8" fmla="*/ 35 w 115"/>
                  <a:gd name="T9" fmla="*/ 3 h 3"/>
                  <a:gd name="T10" fmla="*/ 115 w 115"/>
                  <a:gd name="T11" fmla="*/ 2 h 3"/>
                  <a:gd name="T12" fmla="*/ 54 w 11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5" h="3">
                    <a:moveTo>
                      <a:pt x="54" y="0"/>
                    </a:moveTo>
                    <a:cubicBezTo>
                      <a:pt x="37" y="1"/>
                      <a:pt x="18" y="1"/>
                      <a:pt x="0" y="1"/>
                    </a:cubicBezTo>
                    <a:cubicBezTo>
                      <a:pt x="6" y="1"/>
                      <a:pt x="11" y="2"/>
                      <a:pt x="17" y="2"/>
                    </a:cubicBezTo>
                    <a:cubicBezTo>
                      <a:pt x="22" y="2"/>
                      <a:pt x="28" y="2"/>
                      <a:pt x="33" y="3"/>
                    </a:cubicBezTo>
                    <a:cubicBezTo>
                      <a:pt x="34" y="3"/>
                      <a:pt x="34" y="3"/>
                      <a:pt x="35" y="3"/>
                    </a:cubicBezTo>
                    <a:cubicBezTo>
                      <a:pt x="61" y="2"/>
                      <a:pt x="88" y="2"/>
                      <a:pt x="115" y="2"/>
                    </a:cubicBezTo>
                    <a:cubicBezTo>
                      <a:pt x="94" y="2"/>
                      <a:pt x="74" y="1"/>
                      <a:pt x="54"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381" name="Freeform 1870"/>
              <p:cNvSpPr/>
              <p:nvPr/>
            </p:nvSpPr>
            <p:spPr bwMode="auto">
              <a:xfrm>
                <a:off x="2577" y="3711"/>
                <a:ext cx="18" cy="1"/>
              </a:xfrm>
              <a:custGeom>
                <a:avLst/>
                <a:gdLst>
                  <a:gd name="T0" fmla="*/ 21 w 21"/>
                  <a:gd name="T1" fmla="*/ 0 h 2"/>
                  <a:gd name="T2" fmla="*/ 0 w 21"/>
                  <a:gd name="T3" fmla="*/ 2 h 2"/>
                  <a:gd name="T4" fmla="*/ 12 w 21"/>
                  <a:gd name="T5" fmla="*/ 2 h 2"/>
                  <a:gd name="T6" fmla="*/ 15 w 21"/>
                  <a:gd name="T7" fmla="*/ 2 h 2"/>
                  <a:gd name="T8" fmla="*/ 21 w 21"/>
                  <a:gd name="T9" fmla="*/ 0 h 2"/>
                </a:gdLst>
                <a:ahLst/>
                <a:cxnLst>
                  <a:cxn ang="0">
                    <a:pos x="T0" y="T1"/>
                  </a:cxn>
                  <a:cxn ang="0">
                    <a:pos x="T2" y="T3"/>
                  </a:cxn>
                  <a:cxn ang="0">
                    <a:pos x="T4" y="T5"/>
                  </a:cxn>
                  <a:cxn ang="0">
                    <a:pos x="T6" y="T7"/>
                  </a:cxn>
                  <a:cxn ang="0">
                    <a:pos x="T8" y="T9"/>
                  </a:cxn>
                </a:cxnLst>
                <a:rect l="0" t="0" r="r" b="b"/>
                <a:pathLst>
                  <a:path w="21" h="2">
                    <a:moveTo>
                      <a:pt x="21" y="0"/>
                    </a:moveTo>
                    <a:cubicBezTo>
                      <a:pt x="14" y="0"/>
                      <a:pt x="7" y="1"/>
                      <a:pt x="0" y="2"/>
                    </a:cubicBezTo>
                    <a:cubicBezTo>
                      <a:pt x="4" y="2"/>
                      <a:pt x="8" y="2"/>
                      <a:pt x="12" y="2"/>
                    </a:cubicBezTo>
                    <a:cubicBezTo>
                      <a:pt x="13" y="2"/>
                      <a:pt x="14" y="2"/>
                      <a:pt x="15" y="2"/>
                    </a:cubicBezTo>
                    <a:cubicBezTo>
                      <a:pt x="17" y="1"/>
                      <a:pt x="19" y="0"/>
                      <a:pt x="21" y="0"/>
                    </a:cubicBezTo>
                  </a:path>
                </a:pathLst>
              </a:custGeom>
              <a:solidFill>
                <a:srgbClr val="2C4E60"/>
              </a:solidFill>
              <a:ln>
                <a:noFill/>
              </a:ln>
            </p:spPr>
            <p:txBody>
              <a:bodyPr vert="horz" wrap="square" lIns="91440" tIns="45720" rIns="91440" bIns="45720" numCol="1" anchor="t" anchorCtr="0" compatLnSpc="1"/>
              <a:lstStyle/>
              <a:p>
                <a:endParaRPr lang="zh-CN" altLang="en-US"/>
              </a:p>
            </p:txBody>
          </p:sp>
          <p:sp>
            <p:nvSpPr>
              <p:cNvPr id="1382" name="Freeform 1871"/>
              <p:cNvSpPr/>
              <p:nvPr/>
            </p:nvSpPr>
            <p:spPr bwMode="auto">
              <a:xfrm>
                <a:off x="2590" y="3709"/>
                <a:ext cx="33" cy="3"/>
              </a:xfrm>
              <a:custGeom>
                <a:avLst/>
                <a:gdLst>
                  <a:gd name="T0" fmla="*/ 15 w 40"/>
                  <a:gd name="T1" fmla="*/ 0 h 4"/>
                  <a:gd name="T2" fmla="*/ 6 w 40"/>
                  <a:gd name="T3" fmla="*/ 2 h 4"/>
                  <a:gd name="T4" fmla="*/ 0 w 40"/>
                  <a:gd name="T5" fmla="*/ 4 h 4"/>
                  <a:gd name="T6" fmla="*/ 40 w 40"/>
                  <a:gd name="T7" fmla="*/ 3 h 4"/>
                  <a:gd name="T8" fmla="*/ 15 w 40"/>
                  <a:gd name="T9" fmla="*/ 0 h 4"/>
                </a:gdLst>
                <a:ahLst/>
                <a:cxnLst>
                  <a:cxn ang="0">
                    <a:pos x="T0" y="T1"/>
                  </a:cxn>
                  <a:cxn ang="0">
                    <a:pos x="T2" y="T3"/>
                  </a:cxn>
                  <a:cxn ang="0">
                    <a:pos x="T4" y="T5"/>
                  </a:cxn>
                  <a:cxn ang="0">
                    <a:pos x="T6" y="T7"/>
                  </a:cxn>
                  <a:cxn ang="0">
                    <a:pos x="T8" y="T9"/>
                  </a:cxn>
                </a:cxnLst>
                <a:rect l="0" t="0" r="r" b="b"/>
                <a:pathLst>
                  <a:path w="40" h="4">
                    <a:moveTo>
                      <a:pt x="15" y="0"/>
                    </a:moveTo>
                    <a:cubicBezTo>
                      <a:pt x="12" y="1"/>
                      <a:pt x="9" y="1"/>
                      <a:pt x="6" y="2"/>
                    </a:cubicBezTo>
                    <a:cubicBezTo>
                      <a:pt x="4" y="2"/>
                      <a:pt x="2" y="3"/>
                      <a:pt x="0" y="4"/>
                    </a:cubicBezTo>
                    <a:cubicBezTo>
                      <a:pt x="13" y="4"/>
                      <a:pt x="26" y="3"/>
                      <a:pt x="40" y="3"/>
                    </a:cubicBezTo>
                    <a:cubicBezTo>
                      <a:pt x="32" y="2"/>
                      <a:pt x="23" y="1"/>
                      <a:pt x="15" y="0"/>
                    </a:cubicBezTo>
                  </a:path>
                </a:pathLst>
              </a:custGeom>
              <a:solidFill>
                <a:srgbClr val="1C323F"/>
              </a:solidFill>
              <a:ln>
                <a:noFill/>
              </a:ln>
            </p:spPr>
            <p:txBody>
              <a:bodyPr vert="horz" wrap="square" lIns="91440" tIns="45720" rIns="91440" bIns="45720" numCol="1" anchor="t" anchorCtr="0" compatLnSpc="1"/>
              <a:lstStyle/>
              <a:p>
                <a:endParaRPr lang="zh-CN" altLang="en-US"/>
              </a:p>
            </p:txBody>
          </p:sp>
          <p:sp>
            <p:nvSpPr>
              <p:cNvPr id="1383" name="Freeform 1872"/>
              <p:cNvSpPr/>
              <p:nvPr/>
            </p:nvSpPr>
            <p:spPr bwMode="auto">
              <a:xfrm>
                <a:off x="2514" y="3708"/>
                <a:ext cx="83" cy="4"/>
              </a:xfrm>
              <a:custGeom>
                <a:avLst/>
                <a:gdLst>
                  <a:gd name="T0" fmla="*/ 91 w 101"/>
                  <a:gd name="T1" fmla="*/ 0 h 5"/>
                  <a:gd name="T2" fmla="*/ 0 w 101"/>
                  <a:gd name="T3" fmla="*/ 3 h 5"/>
                  <a:gd name="T4" fmla="*/ 61 w 101"/>
                  <a:gd name="T5" fmla="*/ 5 h 5"/>
                  <a:gd name="T6" fmla="*/ 77 w 101"/>
                  <a:gd name="T7" fmla="*/ 5 h 5"/>
                  <a:gd name="T8" fmla="*/ 98 w 101"/>
                  <a:gd name="T9" fmla="*/ 3 h 5"/>
                  <a:gd name="T10" fmla="*/ 101 w 101"/>
                  <a:gd name="T11" fmla="*/ 1 h 5"/>
                  <a:gd name="T12" fmla="*/ 91 w 10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0" h="5">
                    <a:moveTo>
                      <a:pt x="91" y="0"/>
                    </a:moveTo>
                    <a:cubicBezTo>
                      <a:pt x="62" y="1"/>
                      <a:pt x="32" y="2"/>
                      <a:pt x="0" y="3"/>
                    </a:cubicBezTo>
                    <a:cubicBezTo>
                      <a:pt x="20" y="4"/>
                      <a:pt x="40" y="5"/>
                      <a:pt x="61" y="5"/>
                    </a:cubicBezTo>
                    <a:cubicBezTo>
                      <a:pt x="66" y="5"/>
                      <a:pt x="71" y="5"/>
                      <a:pt x="77" y="5"/>
                    </a:cubicBezTo>
                    <a:cubicBezTo>
                      <a:pt x="84" y="4"/>
                      <a:pt x="91" y="3"/>
                      <a:pt x="98" y="3"/>
                    </a:cubicBezTo>
                    <a:cubicBezTo>
                      <a:pt x="99" y="2"/>
                      <a:pt x="100" y="2"/>
                      <a:pt x="101" y="1"/>
                    </a:cubicBezTo>
                    <a:cubicBezTo>
                      <a:pt x="98" y="1"/>
                      <a:pt x="94" y="0"/>
                      <a:pt x="91"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384" name="Freeform 1873"/>
              <p:cNvSpPr/>
              <p:nvPr/>
            </p:nvSpPr>
            <p:spPr bwMode="auto">
              <a:xfrm>
                <a:off x="2595" y="3709"/>
                <a:ext cx="7" cy="2"/>
              </a:xfrm>
              <a:custGeom>
                <a:avLst/>
                <a:gdLst>
                  <a:gd name="T0" fmla="*/ 3 w 9"/>
                  <a:gd name="T1" fmla="*/ 0 h 2"/>
                  <a:gd name="T2" fmla="*/ 0 w 9"/>
                  <a:gd name="T3" fmla="*/ 2 h 2"/>
                  <a:gd name="T4" fmla="*/ 9 w 9"/>
                  <a:gd name="T5" fmla="*/ 0 h 2"/>
                  <a:gd name="T6" fmla="*/ 3 w 9"/>
                  <a:gd name="T7" fmla="*/ 0 h 2"/>
                </a:gdLst>
                <a:ahLst/>
                <a:cxnLst>
                  <a:cxn ang="0">
                    <a:pos x="T0" y="T1"/>
                  </a:cxn>
                  <a:cxn ang="0">
                    <a:pos x="T2" y="T3"/>
                  </a:cxn>
                  <a:cxn ang="0">
                    <a:pos x="T4" y="T5"/>
                  </a:cxn>
                  <a:cxn ang="0">
                    <a:pos x="T6" y="T7"/>
                  </a:cxn>
                </a:cxnLst>
                <a:rect l="0" t="0" r="r" b="b"/>
                <a:pathLst>
                  <a:path w="9" h="2">
                    <a:moveTo>
                      <a:pt x="3" y="0"/>
                    </a:moveTo>
                    <a:cubicBezTo>
                      <a:pt x="2" y="1"/>
                      <a:pt x="1" y="1"/>
                      <a:pt x="0" y="2"/>
                    </a:cubicBezTo>
                    <a:cubicBezTo>
                      <a:pt x="3" y="1"/>
                      <a:pt x="6" y="1"/>
                      <a:pt x="9" y="0"/>
                    </a:cubicBezTo>
                    <a:cubicBezTo>
                      <a:pt x="7" y="0"/>
                      <a:pt x="5" y="0"/>
                      <a:pt x="3" y="0"/>
                    </a:cubicBezTo>
                  </a:path>
                </a:pathLst>
              </a:custGeom>
              <a:solidFill>
                <a:srgbClr val="182E3C"/>
              </a:solidFill>
              <a:ln>
                <a:noFill/>
              </a:ln>
            </p:spPr>
            <p:txBody>
              <a:bodyPr vert="horz" wrap="square" lIns="91440" tIns="45720" rIns="91440" bIns="45720" numCol="1" anchor="t" anchorCtr="0" compatLnSpc="1"/>
              <a:lstStyle/>
              <a:p>
                <a:endParaRPr lang="zh-CN" altLang="en-US"/>
              </a:p>
            </p:txBody>
          </p:sp>
          <p:sp>
            <p:nvSpPr>
              <p:cNvPr id="1385" name="Freeform 1874"/>
              <p:cNvSpPr/>
              <p:nvPr/>
            </p:nvSpPr>
            <p:spPr bwMode="auto">
              <a:xfrm>
                <a:off x="2426" y="3708"/>
                <a:ext cx="88" cy="4"/>
              </a:xfrm>
              <a:custGeom>
                <a:avLst/>
                <a:gdLst>
                  <a:gd name="T0" fmla="*/ 59 w 105"/>
                  <a:gd name="T1" fmla="*/ 0 h 4"/>
                  <a:gd name="T2" fmla="*/ 0 w 105"/>
                  <a:gd name="T3" fmla="*/ 2 h 4"/>
                  <a:gd name="T4" fmla="*/ 31 w 105"/>
                  <a:gd name="T5" fmla="*/ 4 h 4"/>
                  <a:gd name="T6" fmla="*/ 51 w 105"/>
                  <a:gd name="T7" fmla="*/ 4 h 4"/>
                  <a:gd name="T8" fmla="*/ 105 w 105"/>
                  <a:gd name="T9" fmla="*/ 3 h 4"/>
                  <a:gd name="T10" fmla="*/ 59 w 105"/>
                  <a:gd name="T11" fmla="*/ 0 h 4"/>
                </a:gdLst>
                <a:ahLst/>
                <a:cxnLst>
                  <a:cxn ang="0">
                    <a:pos x="T0" y="T1"/>
                  </a:cxn>
                  <a:cxn ang="0">
                    <a:pos x="T2" y="T3"/>
                  </a:cxn>
                  <a:cxn ang="0">
                    <a:pos x="T4" y="T5"/>
                  </a:cxn>
                  <a:cxn ang="0">
                    <a:pos x="T6" y="T7"/>
                  </a:cxn>
                  <a:cxn ang="0">
                    <a:pos x="T8" y="T9"/>
                  </a:cxn>
                  <a:cxn ang="0">
                    <a:pos x="T10" y="T11"/>
                  </a:cxn>
                </a:cxnLst>
                <a:rect l="0" t="0" r="r" b="b"/>
                <a:pathLst>
                  <a:path w="105" h="4">
                    <a:moveTo>
                      <a:pt x="59" y="0"/>
                    </a:moveTo>
                    <a:cubicBezTo>
                      <a:pt x="39" y="1"/>
                      <a:pt x="19" y="2"/>
                      <a:pt x="0" y="2"/>
                    </a:cubicBezTo>
                    <a:cubicBezTo>
                      <a:pt x="10" y="3"/>
                      <a:pt x="20" y="4"/>
                      <a:pt x="31" y="4"/>
                    </a:cubicBezTo>
                    <a:cubicBezTo>
                      <a:pt x="38" y="4"/>
                      <a:pt x="44" y="4"/>
                      <a:pt x="51" y="4"/>
                    </a:cubicBezTo>
                    <a:cubicBezTo>
                      <a:pt x="69" y="4"/>
                      <a:pt x="88" y="4"/>
                      <a:pt x="105" y="3"/>
                    </a:cubicBezTo>
                    <a:cubicBezTo>
                      <a:pt x="90" y="2"/>
                      <a:pt x="74" y="1"/>
                      <a:pt x="59"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386" name="Freeform 1875"/>
              <p:cNvSpPr/>
              <p:nvPr/>
            </p:nvSpPr>
            <p:spPr bwMode="auto">
              <a:xfrm>
                <a:off x="2475" y="3705"/>
                <a:ext cx="114" cy="6"/>
              </a:xfrm>
              <a:custGeom>
                <a:avLst/>
                <a:gdLst>
                  <a:gd name="T0" fmla="*/ 95 w 137"/>
                  <a:gd name="T1" fmla="*/ 0 h 7"/>
                  <a:gd name="T2" fmla="*/ 68 w 137"/>
                  <a:gd name="T3" fmla="*/ 1 h 7"/>
                  <a:gd name="T4" fmla="*/ 0 w 137"/>
                  <a:gd name="T5" fmla="*/ 4 h 7"/>
                  <a:gd name="T6" fmla="*/ 46 w 137"/>
                  <a:gd name="T7" fmla="*/ 7 h 7"/>
                  <a:gd name="T8" fmla="*/ 137 w 137"/>
                  <a:gd name="T9" fmla="*/ 4 h 7"/>
                  <a:gd name="T10" fmla="*/ 136 w 137"/>
                  <a:gd name="T11" fmla="*/ 4 h 7"/>
                  <a:gd name="T12" fmla="*/ 95 w 13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7" h="7">
                    <a:moveTo>
                      <a:pt x="95" y="0"/>
                    </a:moveTo>
                    <a:cubicBezTo>
                      <a:pt x="86" y="0"/>
                      <a:pt x="77" y="1"/>
                      <a:pt x="68" y="1"/>
                    </a:cubicBezTo>
                    <a:cubicBezTo>
                      <a:pt x="45" y="2"/>
                      <a:pt x="23" y="3"/>
                      <a:pt x="0" y="4"/>
                    </a:cubicBezTo>
                    <a:cubicBezTo>
                      <a:pt x="15" y="5"/>
                      <a:pt x="31" y="6"/>
                      <a:pt x="46" y="7"/>
                    </a:cubicBezTo>
                    <a:cubicBezTo>
                      <a:pt x="78" y="6"/>
                      <a:pt x="108" y="5"/>
                      <a:pt x="137" y="4"/>
                    </a:cubicBezTo>
                    <a:cubicBezTo>
                      <a:pt x="137" y="4"/>
                      <a:pt x="136" y="4"/>
                      <a:pt x="136" y="4"/>
                    </a:cubicBezTo>
                    <a:cubicBezTo>
                      <a:pt x="122" y="3"/>
                      <a:pt x="109" y="1"/>
                      <a:pt x="95"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387" name="Freeform 1876"/>
              <p:cNvSpPr/>
              <p:nvPr/>
            </p:nvSpPr>
            <p:spPr bwMode="auto">
              <a:xfrm>
                <a:off x="2462" y="3712"/>
                <a:ext cx="34" cy="1"/>
              </a:xfrm>
              <a:custGeom>
                <a:avLst/>
                <a:gdLst>
                  <a:gd name="T0" fmla="*/ 8 w 41"/>
                  <a:gd name="T1" fmla="*/ 0 h 2"/>
                  <a:gd name="T2" fmla="*/ 0 w 41"/>
                  <a:gd name="T3" fmla="*/ 1 h 2"/>
                  <a:gd name="T4" fmla="*/ 41 w 41"/>
                  <a:gd name="T5" fmla="*/ 2 h 2"/>
                  <a:gd name="T6" fmla="*/ 25 w 41"/>
                  <a:gd name="T7" fmla="*/ 1 h 2"/>
                  <a:gd name="T8" fmla="*/ 8 w 41"/>
                  <a:gd name="T9" fmla="*/ 0 h 2"/>
                </a:gdLst>
                <a:ahLst/>
                <a:cxnLst>
                  <a:cxn ang="0">
                    <a:pos x="T0" y="T1"/>
                  </a:cxn>
                  <a:cxn ang="0">
                    <a:pos x="T2" y="T3"/>
                  </a:cxn>
                  <a:cxn ang="0">
                    <a:pos x="T4" y="T5"/>
                  </a:cxn>
                  <a:cxn ang="0">
                    <a:pos x="T6" y="T7"/>
                  </a:cxn>
                  <a:cxn ang="0">
                    <a:pos x="T8" y="T9"/>
                  </a:cxn>
                </a:cxnLst>
                <a:rect l="0" t="0" r="r" b="b"/>
                <a:pathLst>
                  <a:path w="41" h="2">
                    <a:moveTo>
                      <a:pt x="8" y="0"/>
                    </a:moveTo>
                    <a:cubicBezTo>
                      <a:pt x="5" y="0"/>
                      <a:pt x="3" y="0"/>
                      <a:pt x="0" y="1"/>
                    </a:cubicBezTo>
                    <a:cubicBezTo>
                      <a:pt x="13" y="1"/>
                      <a:pt x="27" y="1"/>
                      <a:pt x="41" y="2"/>
                    </a:cubicBezTo>
                    <a:cubicBezTo>
                      <a:pt x="36" y="1"/>
                      <a:pt x="30" y="1"/>
                      <a:pt x="25" y="1"/>
                    </a:cubicBezTo>
                    <a:cubicBezTo>
                      <a:pt x="19" y="1"/>
                      <a:pt x="14" y="0"/>
                      <a:pt x="8" y="0"/>
                    </a:cubicBezTo>
                  </a:path>
                </a:pathLst>
              </a:custGeom>
              <a:solidFill>
                <a:srgbClr val="26485B"/>
              </a:solidFill>
              <a:ln>
                <a:noFill/>
              </a:ln>
            </p:spPr>
            <p:txBody>
              <a:bodyPr vert="horz" wrap="square" lIns="91440" tIns="45720" rIns="91440" bIns="45720" numCol="1" anchor="t" anchorCtr="0" compatLnSpc="1"/>
              <a:lstStyle/>
              <a:p>
                <a:endParaRPr lang="zh-CN" altLang="en-US"/>
              </a:p>
            </p:txBody>
          </p:sp>
          <p:sp>
            <p:nvSpPr>
              <p:cNvPr id="1388" name="Freeform 1877"/>
              <p:cNvSpPr/>
              <p:nvPr/>
            </p:nvSpPr>
            <p:spPr bwMode="auto">
              <a:xfrm>
                <a:off x="2452" y="3712"/>
                <a:ext cx="17" cy="0"/>
              </a:xfrm>
              <a:custGeom>
                <a:avLst/>
                <a:gdLst>
                  <a:gd name="T0" fmla="*/ 0 w 20"/>
                  <a:gd name="T1" fmla="*/ 0 h 1"/>
                  <a:gd name="T2" fmla="*/ 12 w 20"/>
                  <a:gd name="T3" fmla="*/ 1 h 1"/>
                  <a:gd name="T4" fmla="*/ 20 w 20"/>
                  <a:gd name="T5" fmla="*/ 0 h 1"/>
                  <a:gd name="T6" fmla="*/ 0 w 20"/>
                  <a:gd name="T7" fmla="*/ 0 h 1"/>
                </a:gdLst>
                <a:ahLst/>
                <a:cxnLst>
                  <a:cxn ang="0">
                    <a:pos x="T0" y="T1"/>
                  </a:cxn>
                  <a:cxn ang="0">
                    <a:pos x="T2" y="T3"/>
                  </a:cxn>
                  <a:cxn ang="0">
                    <a:pos x="T4" y="T5"/>
                  </a:cxn>
                  <a:cxn ang="0">
                    <a:pos x="T6" y="T7"/>
                  </a:cxn>
                </a:cxnLst>
                <a:rect l="0" t="0" r="r" b="b"/>
                <a:pathLst>
                  <a:path w="20" h="1">
                    <a:moveTo>
                      <a:pt x="0" y="0"/>
                    </a:moveTo>
                    <a:cubicBezTo>
                      <a:pt x="4" y="0"/>
                      <a:pt x="8" y="0"/>
                      <a:pt x="12" y="1"/>
                    </a:cubicBezTo>
                    <a:cubicBezTo>
                      <a:pt x="15" y="0"/>
                      <a:pt x="17" y="0"/>
                      <a:pt x="20" y="0"/>
                    </a:cubicBezTo>
                    <a:cubicBezTo>
                      <a:pt x="13" y="0"/>
                      <a:pt x="7" y="0"/>
                      <a:pt x="0" y="0"/>
                    </a:cubicBezTo>
                  </a:path>
                </a:pathLst>
              </a:custGeom>
              <a:solidFill>
                <a:srgbClr val="214257"/>
              </a:solidFill>
              <a:ln>
                <a:noFill/>
              </a:ln>
            </p:spPr>
            <p:txBody>
              <a:bodyPr vert="horz" wrap="square" lIns="91440" tIns="45720" rIns="91440" bIns="45720" numCol="1" anchor="t" anchorCtr="0" compatLnSpc="1"/>
              <a:lstStyle/>
              <a:p>
                <a:endParaRPr lang="zh-CN" altLang="en-US"/>
              </a:p>
            </p:txBody>
          </p:sp>
          <p:sp>
            <p:nvSpPr>
              <p:cNvPr id="1389" name="Freeform 1878"/>
              <p:cNvSpPr>
                <a:spLocks noEditPoints="1"/>
              </p:cNvSpPr>
              <p:nvPr/>
            </p:nvSpPr>
            <p:spPr bwMode="auto">
              <a:xfrm>
                <a:off x="2444" y="3446"/>
                <a:ext cx="65" cy="12"/>
              </a:xfrm>
              <a:custGeom>
                <a:avLst/>
                <a:gdLst>
                  <a:gd name="T0" fmla="*/ 59 w 79"/>
                  <a:gd name="T1" fmla="*/ 7 h 14"/>
                  <a:gd name="T2" fmla="*/ 64 w 79"/>
                  <a:gd name="T3" fmla="*/ 11 h 14"/>
                  <a:gd name="T4" fmla="*/ 79 w 79"/>
                  <a:gd name="T5" fmla="*/ 10 h 14"/>
                  <a:gd name="T6" fmla="*/ 59 w 79"/>
                  <a:gd name="T7" fmla="*/ 7 h 14"/>
                  <a:gd name="T8" fmla="*/ 43 w 79"/>
                  <a:gd name="T9" fmla="*/ 4 h 14"/>
                  <a:gd name="T10" fmla="*/ 47 w 79"/>
                  <a:gd name="T11" fmla="*/ 12 h 14"/>
                  <a:gd name="T12" fmla="*/ 61 w 79"/>
                  <a:gd name="T13" fmla="*/ 11 h 14"/>
                  <a:gd name="T14" fmla="*/ 55 w 79"/>
                  <a:gd name="T15" fmla="*/ 6 h 14"/>
                  <a:gd name="T16" fmla="*/ 43 w 79"/>
                  <a:gd name="T17" fmla="*/ 4 h 14"/>
                  <a:gd name="T18" fmla="*/ 25 w 79"/>
                  <a:gd name="T19" fmla="*/ 1 h 14"/>
                  <a:gd name="T20" fmla="*/ 35 w 79"/>
                  <a:gd name="T21" fmla="*/ 13 h 14"/>
                  <a:gd name="T22" fmla="*/ 46 w 79"/>
                  <a:gd name="T23" fmla="*/ 12 h 14"/>
                  <a:gd name="T24" fmla="*/ 39 w 79"/>
                  <a:gd name="T25" fmla="*/ 3 h 14"/>
                  <a:gd name="T26" fmla="*/ 25 w 79"/>
                  <a:gd name="T27" fmla="*/ 1 h 14"/>
                  <a:gd name="T28" fmla="*/ 16 w 79"/>
                  <a:gd name="T29" fmla="*/ 0 h 14"/>
                  <a:gd name="T30" fmla="*/ 0 w 79"/>
                  <a:gd name="T31" fmla="*/ 3 h 14"/>
                  <a:gd name="T32" fmla="*/ 16 w 79"/>
                  <a:gd name="T33" fmla="*/ 14 h 14"/>
                  <a:gd name="T34" fmla="*/ 32 w 79"/>
                  <a:gd name="T35" fmla="*/ 13 h 14"/>
                  <a:gd name="T36" fmla="*/ 18 w 79"/>
                  <a:gd name="T37" fmla="*/ 0 h 14"/>
                  <a:gd name="T38" fmla="*/ 16 w 79"/>
                  <a:gd name="T39" fmla="*/ 0 h 14"/>
                  <a:gd name="T40" fmla="*/ 8 w 79"/>
                  <a:gd name="T41" fmla="*/ 0 h 14"/>
                  <a:gd name="T42" fmla="*/ 0 w 79"/>
                  <a:gd name="T43" fmla="*/ 2 h 14"/>
                  <a:gd name="T44" fmla="*/ 0 w 79"/>
                  <a:gd name="T45" fmla="*/ 2 h 14"/>
                  <a:gd name="T46" fmla="*/ 15 w 79"/>
                  <a:gd name="T47" fmla="*/ 0 h 14"/>
                  <a:gd name="T48" fmla="*/ 8 w 79"/>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14">
                    <a:moveTo>
                      <a:pt x="59" y="7"/>
                    </a:moveTo>
                    <a:cubicBezTo>
                      <a:pt x="61" y="8"/>
                      <a:pt x="62" y="10"/>
                      <a:pt x="64" y="11"/>
                    </a:cubicBezTo>
                    <a:cubicBezTo>
                      <a:pt x="69" y="10"/>
                      <a:pt x="74" y="10"/>
                      <a:pt x="79" y="10"/>
                    </a:cubicBezTo>
                    <a:cubicBezTo>
                      <a:pt x="72" y="9"/>
                      <a:pt x="65" y="8"/>
                      <a:pt x="59" y="7"/>
                    </a:cubicBezTo>
                    <a:moveTo>
                      <a:pt x="43" y="4"/>
                    </a:moveTo>
                    <a:cubicBezTo>
                      <a:pt x="45" y="7"/>
                      <a:pt x="46" y="9"/>
                      <a:pt x="47" y="12"/>
                    </a:cubicBezTo>
                    <a:cubicBezTo>
                      <a:pt x="52" y="12"/>
                      <a:pt x="56" y="11"/>
                      <a:pt x="61" y="11"/>
                    </a:cubicBezTo>
                    <a:cubicBezTo>
                      <a:pt x="59" y="10"/>
                      <a:pt x="57" y="8"/>
                      <a:pt x="55" y="6"/>
                    </a:cubicBezTo>
                    <a:cubicBezTo>
                      <a:pt x="51" y="5"/>
                      <a:pt x="47" y="5"/>
                      <a:pt x="43" y="4"/>
                    </a:cubicBezTo>
                    <a:moveTo>
                      <a:pt x="25" y="1"/>
                    </a:moveTo>
                    <a:cubicBezTo>
                      <a:pt x="28" y="5"/>
                      <a:pt x="32" y="9"/>
                      <a:pt x="35" y="13"/>
                    </a:cubicBezTo>
                    <a:cubicBezTo>
                      <a:pt x="39" y="12"/>
                      <a:pt x="42" y="12"/>
                      <a:pt x="46" y="12"/>
                    </a:cubicBezTo>
                    <a:cubicBezTo>
                      <a:pt x="44" y="10"/>
                      <a:pt x="41" y="7"/>
                      <a:pt x="39" y="3"/>
                    </a:cubicBezTo>
                    <a:cubicBezTo>
                      <a:pt x="34" y="3"/>
                      <a:pt x="29" y="2"/>
                      <a:pt x="25" y="1"/>
                    </a:cubicBezTo>
                    <a:moveTo>
                      <a:pt x="16" y="0"/>
                    </a:moveTo>
                    <a:cubicBezTo>
                      <a:pt x="10" y="1"/>
                      <a:pt x="5" y="2"/>
                      <a:pt x="0" y="3"/>
                    </a:cubicBezTo>
                    <a:cubicBezTo>
                      <a:pt x="0" y="4"/>
                      <a:pt x="6" y="8"/>
                      <a:pt x="16" y="14"/>
                    </a:cubicBezTo>
                    <a:cubicBezTo>
                      <a:pt x="21" y="13"/>
                      <a:pt x="27" y="13"/>
                      <a:pt x="32" y="13"/>
                    </a:cubicBezTo>
                    <a:cubicBezTo>
                      <a:pt x="28" y="9"/>
                      <a:pt x="23" y="5"/>
                      <a:pt x="18" y="0"/>
                    </a:cubicBezTo>
                    <a:cubicBezTo>
                      <a:pt x="17" y="0"/>
                      <a:pt x="16" y="0"/>
                      <a:pt x="16" y="0"/>
                    </a:cubicBezTo>
                    <a:moveTo>
                      <a:pt x="8" y="0"/>
                    </a:moveTo>
                    <a:cubicBezTo>
                      <a:pt x="3" y="0"/>
                      <a:pt x="1" y="0"/>
                      <a:pt x="0" y="2"/>
                    </a:cubicBezTo>
                    <a:cubicBezTo>
                      <a:pt x="0" y="2"/>
                      <a:pt x="0" y="2"/>
                      <a:pt x="0" y="2"/>
                    </a:cubicBezTo>
                    <a:cubicBezTo>
                      <a:pt x="5" y="2"/>
                      <a:pt x="10" y="1"/>
                      <a:pt x="15" y="0"/>
                    </a:cubicBezTo>
                    <a:cubicBezTo>
                      <a:pt x="12" y="0"/>
                      <a:pt x="10" y="0"/>
                      <a:pt x="8" y="0"/>
                    </a:cubicBezTo>
                  </a:path>
                </a:pathLst>
              </a:custGeom>
              <a:solidFill>
                <a:srgbClr val="B4DAE3"/>
              </a:solidFill>
              <a:ln>
                <a:noFill/>
              </a:ln>
            </p:spPr>
            <p:txBody>
              <a:bodyPr vert="horz" wrap="square" lIns="91440" tIns="45720" rIns="91440" bIns="45720" numCol="1" anchor="t" anchorCtr="0" compatLnSpc="1"/>
              <a:lstStyle/>
              <a:p>
                <a:endParaRPr lang="zh-CN" altLang="en-US"/>
              </a:p>
            </p:txBody>
          </p:sp>
          <p:sp>
            <p:nvSpPr>
              <p:cNvPr id="1390" name="Freeform 1879"/>
              <p:cNvSpPr>
                <a:spLocks noEditPoints="1"/>
              </p:cNvSpPr>
              <p:nvPr/>
            </p:nvSpPr>
            <p:spPr bwMode="auto">
              <a:xfrm>
                <a:off x="2340" y="3464"/>
                <a:ext cx="344" cy="45"/>
              </a:xfrm>
              <a:custGeom>
                <a:avLst/>
                <a:gdLst>
                  <a:gd name="T0" fmla="*/ 112 w 414"/>
                  <a:gd name="T1" fmla="*/ 48 h 54"/>
                  <a:gd name="T2" fmla="*/ 212 w 414"/>
                  <a:gd name="T3" fmla="*/ 47 h 54"/>
                  <a:gd name="T4" fmla="*/ 169 w 414"/>
                  <a:gd name="T5" fmla="*/ 42 h 54"/>
                  <a:gd name="T6" fmla="*/ 317 w 414"/>
                  <a:gd name="T7" fmla="*/ 44 h 54"/>
                  <a:gd name="T8" fmla="*/ 330 w 414"/>
                  <a:gd name="T9" fmla="*/ 42 h 54"/>
                  <a:gd name="T10" fmla="*/ 1 w 414"/>
                  <a:gd name="T11" fmla="*/ 46 h 54"/>
                  <a:gd name="T12" fmla="*/ 11 w 414"/>
                  <a:gd name="T13" fmla="*/ 53 h 54"/>
                  <a:gd name="T14" fmla="*/ 77 w 414"/>
                  <a:gd name="T15" fmla="*/ 38 h 54"/>
                  <a:gd name="T16" fmla="*/ 370 w 414"/>
                  <a:gd name="T17" fmla="*/ 37 h 54"/>
                  <a:gd name="T18" fmla="*/ 365 w 414"/>
                  <a:gd name="T19" fmla="*/ 41 h 54"/>
                  <a:gd name="T20" fmla="*/ 374 w 414"/>
                  <a:gd name="T21" fmla="*/ 37 h 54"/>
                  <a:gd name="T22" fmla="*/ 410 w 414"/>
                  <a:gd name="T23" fmla="*/ 36 h 54"/>
                  <a:gd name="T24" fmla="*/ 412 w 414"/>
                  <a:gd name="T25" fmla="*/ 35 h 54"/>
                  <a:gd name="T26" fmla="*/ 368 w 414"/>
                  <a:gd name="T27" fmla="*/ 34 h 54"/>
                  <a:gd name="T28" fmla="*/ 377 w 414"/>
                  <a:gd name="T29" fmla="*/ 36 h 54"/>
                  <a:gd name="T30" fmla="*/ 388 w 414"/>
                  <a:gd name="T31" fmla="*/ 30 h 54"/>
                  <a:gd name="T32" fmla="*/ 15 w 414"/>
                  <a:gd name="T33" fmla="*/ 27 h 54"/>
                  <a:gd name="T34" fmla="*/ 2 w 414"/>
                  <a:gd name="T35" fmla="*/ 40 h 54"/>
                  <a:gd name="T36" fmla="*/ 15 w 414"/>
                  <a:gd name="T37" fmla="*/ 27 h 54"/>
                  <a:gd name="T38" fmla="*/ 349 w 414"/>
                  <a:gd name="T39" fmla="*/ 27 h 54"/>
                  <a:gd name="T40" fmla="*/ 289 w 414"/>
                  <a:gd name="T41" fmla="*/ 43 h 54"/>
                  <a:gd name="T42" fmla="*/ 332 w 414"/>
                  <a:gd name="T43" fmla="*/ 35 h 54"/>
                  <a:gd name="T44" fmla="*/ 373 w 414"/>
                  <a:gd name="T45" fmla="*/ 23 h 54"/>
                  <a:gd name="T46" fmla="*/ 288 w 414"/>
                  <a:gd name="T47" fmla="*/ 8 h 54"/>
                  <a:gd name="T48" fmla="*/ 226 w 414"/>
                  <a:gd name="T49" fmla="*/ 24 h 54"/>
                  <a:gd name="T50" fmla="*/ 319 w 414"/>
                  <a:gd name="T51" fmla="*/ 13 h 54"/>
                  <a:gd name="T52" fmla="*/ 288 w 414"/>
                  <a:gd name="T53" fmla="*/ 8 h 54"/>
                  <a:gd name="T54" fmla="*/ 175 w 414"/>
                  <a:gd name="T55" fmla="*/ 2 h 54"/>
                  <a:gd name="T56" fmla="*/ 173 w 414"/>
                  <a:gd name="T57" fmla="*/ 2 h 54"/>
                  <a:gd name="T58" fmla="*/ 174 w 414"/>
                  <a:gd name="T59" fmla="*/ 7 h 54"/>
                  <a:gd name="T60" fmla="*/ 354 w 414"/>
                  <a:gd name="T61" fmla="*/ 0 h 54"/>
                  <a:gd name="T62" fmla="*/ 359 w 414"/>
                  <a:gd name="T6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2" h="54">
                    <a:moveTo>
                      <a:pt x="169" y="42"/>
                    </a:moveTo>
                    <a:cubicBezTo>
                      <a:pt x="151" y="42"/>
                      <a:pt x="132" y="44"/>
                      <a:pt x="112" y="48"/>
                    </a:cubicBezTo>
                    <a:cubicBezTo>
                      <a:pt x="110" y="49"/>
                      <a:pt x="107" y="50"/>
                      <a:pt x="104" y="51"/>
                    </a:cubicBezTo>
                    <a:cubicBezTo>
                      <a:pt x="140" y="49"/>
                      <a:pt x="176" y="48"/>
                      <a:pt x="212" y="47"/>
                    </a:cubicBezTo>
                    <a:cubicBezTo>
                      <a:pt x="214" y="47"/>
                      <a:pt x="216" y="46"/>
                      <a:pt x="218" y="46"/>
                    </a:cubicBezTo>
                    <a:cubicBezTo>
                      <a:pt x="202" y="44"/>
                      <a:pt x="186" y="42"/>
                      <a:pt x="169" y="42"/>
                    </a:cubicBezTo>
                    <a:moveTo>
                      <a:pt x="330" y="42"/>
                    </a:moveTo>
                    <a:cubicBezTo>
                      <a:pt x="326" y="43"/>
                      <a:pt x="322" y="44"/>
                      <a:pt x="317" y="44"/>
                    </a:cubicBezTo>
                    <a:cubicBezTo>
                      <a:pt x="320" y="44"/>
                      <a:pt x="323" y="44"/>
                      <a:pt x="326" y="44"/>
                    </a:cubicBezTo>
                    <a:cubicBezTo>
                      <a:pt x="328" y="44"/>
                      <a:pt x="329" y="43"/>
                      <a:pt x="330" y="42"/>
                    </a:cubicBezTo>
                    <a:moveTo>
                      <a:pt x="77" y="38"/>
                    </a:moveTo>
                    <a:cubicBezTo>
                      <a:pt x="50" y="42"/>
                      <a:pt x="24" y="45"/>
                      <a:pt x="1" y="46"/>
                    </a:cubicBezTo>
                    <a:cubicBezTo>
                      <a:pt x="1" y="48"/>
                      <a:pt x="0" y="51"/>
                      <a:pt x="0" y="54"/>
                    </a:cubicBezTo>
                    <a:cubicBezTo>
                      <a:pt x="11" y="53"/>
                      <a:pt x="11" y="53"/>
                      <a:pt x="11" y="53"/>
                    </a:cubicBezTo>
                    <a:cubicBezTo>
                      <a:pt x="22" y="53"/>
                      <a:pt x="34" y="53"/>
                      <a:pt x="46" y="52"/>
                    </a:cubicBezTo>
                    <a:cubicBezTo>
                      <a:pt x="56" y="48"/>
                      <a:pt x="66" y="43"/>
                      <a:pt x="77" y="38"/>
                    </a:cubicBezTo>
                    <a:moveTo>
                      <a:pt x="374" y="37"/>
                    </a:moveTo>
                    <a:cubicBezTo>
                      <a:pt x="373" y="37"/>
                      <a:pt x="372" y="37"/>
                      <a:pt x="370" y="37"/>
                    </a:cubicBezTo>
                    <a:cubicBezTo>
                      <a:pt x="369" y="37"/>
                      <a:pt x="368" y="37"/>
                      <a:pt x="367" y="37"/>
                    </a:cubicBezTo>
                    <a:cubicBezTo>
                      <a:pt x="366" y="38"/>
                      <a:pt x="366" y="39"/>
                      <a:pt x="365" y="41"/>
                    </a:cubicBezTo>
                    <a:cubicBezTo>
                      <a:pt x="366" y="41"/>
                      <a:pt x="366" y="41"/>
                      <a:pt x="366" y="41"/>
                    </a:cubicBezTo>
                    <a:cubicBezTo>
                      <a:pt x="369" y="39"/>
                      <a:pt x="371" y="38"/>
                      <a:pt x="374" y="37"/>
                    </a:cubicBezTo>
                    <a:moveTo>
                      <a:pt x="412" y="35"/>
                    </a:moveTo>
                    <a:cubicBezTo>
                      <a:pt x="411" y="36"/>
                      <a:pt x="410" y="36"/>
                      <a:pt x="410" y="36"/>
                    </a:cubicBezTo>
                    <a:cubicBezTo>
                      <a:pt x="411" y="36"/>
                      <a:pt x="413" y="36"/>
                      <a:pt x="414" y="36"/>
                    </a:cubicBezTo>
                    <a:cubicBezTo>
                      <a:pt x="413" y="36"/>
                      <a:pt x="413" y="36"/>
                      <a:pt x="412" y="35"/>
                    </a:cubicBezTo>
                    <a:moveTo>
                      <a:pt x="386" y="30"/>
                    </a:moveTo>
                    <a:cubicBezTo>
                      <a:pt x="380" y="31"/>
                      <a:pt x="374" y="33"/>
                      <a:pt x="368" y="34"/>
                    </a:cubicBezTo>
                    <a:cubicBezTo>
                      <a:pt x="368" y="35"/>
                      <a:pt x="367" y="35"/>
                      <a:pt x="367" y="36"/>
                    </a:cubicBezTo>
                    <a:cubicBezTo>
                      <a:pt x="370" y="36"/>
                      <a:pt x="374" y="36"/>
                      <a:pt x="377" y="36"/>
                    </a:cubicBezTo>
                    <a:cubicBezTo>
                      <a:pt x="379" y="35"/>
                      <a:pt x="380" y="34"/>
                      <a:pt x="382" y="33"/>
                    </a:cubicBezTo>
                    <a:cubicBezTo>
                      <a:pt x="384" y="32"/>
                      <a:pt x="386" y="31"/>
                      <a:pt x="388" y="30"/>
                    </a:cubicBezTo>
                    <a:cubicBezTo>
                      <a:pt x="387" y="30"/>
                      <a:pt x="386" y="30"/>
                      <a:pt x="386" y="30"/>
                    </a:cubicBezTo>
                    <a:moveTo>
                      <a:pt x="15" y="27"/>
                    </a:moveTo>
                    <a:cubicBezTo>
                      <a:pt x="11" y="27"/>
                      <a:pt x="8" y="28"/>
                      <a:pt x="4" y="28"/>
                    </a:cubicBezTo>
                    <a:cubicBezTo>
                      <a:pt x="4" y="32"/>
                      <a:pt x="3" y="36"/>
                      <a:pt x="2" y="40"/>
                    </a:cubicBezTo>
                    <a:cubicBezTo>
                      <a:pt x="28" y="38"/>
                      <a:pt x="55" y="33"/>
                      <a:pt x="83" y="28"/>
                    </a:cubicBezTo>
                    <a:cubicBezTo>
                      <a:pt x="60" y="28"/>
                      <a:pt x="38" y="27"/>
                      <a:pt x="15" y="27"/>
                    </a:cubicBezTo>
                    <a:moveTo>
                      <a:pt x="371" y="21"/>
                    </a:moveTo>
                    <a:cubicBezTo>
                      <a:pt x="364" y="22"/>
                      <a:pt x="356" y="24"/>
                      <a:pt x="349" y="27"/>
                    </a:cubicBezTo>
                    <a:cubicBezTo>
                      <a:pt x="329" y="32"/>
                      <a:pt x="309" y="38"/>
                      <a:pt x="289" y="43"/>
                    </a:cubicBezTo>
                    <a:cubicBezTo>
                      <a:pt x="289" y="43"/>
                      <a:pt x="289" y="43"/>
                      <a:pt x="289" y="43"/>
                    </a:cubicBezTo>
                    <a:cubicBezTo>
                      <a:pt x="303" y="41"/>
                      <a:pt x="317" y="38"/>
                      <a:pt x="332" y="35"/>
                    </a:cubicBezTo>
                    <a:cubicBezTo>
                      <a:pt x="332" y="35"/>
                      <a:pt x="332" y="35"/>
                      <a:pt x="332" y="35"/>
                    </a:cubicBezTo>
                    <a:cubicBezTo>
                      <a:pt x="332" y="35"/>
                      <a:pt x="332" y="35"/>
                      <a:pt x="332" y="35"/>
                    </a:cubicBezTo>
                    <a:cubicBezTo>
                      <a:pt x="345" y="32"/>
                      <a:pt x="359" y="27"/>
                      <a:pt x="373" y="23"/>
                    </a:cubicBezTo>
                    <a:cubicBezTo>
                      <a:pt x="372" y="22"/>
                      <a:pt x="372" y="21"/>
                      <a:pt x="371" y="21"/>
                    </a:cubicBezTo>
                    <a:moveTo>
                      <a:pt x="288" y="8"/>
                    </a:moveTo>
                    <a:cubicBezTo>
                      <a:pt x="260" y="8"/>
                      <a:pt x="230" y="10"/>
                      <a:pt x="199" y="16"/>
                    </a:cubicBezTo>
                    <a:cubicBezTo>
                      <a:pt x="207" y="19"/>
                      <a:pt x="216" y="21"/>
                      <a:pt x="226" y="24"/>
                    </a:cubicBezTo>
                    <a:cubicBezTo>
                      <a:pt x="238" y="26"/>
                      <a:pt x="250" y="30"/>
                      <a:pt x="261" y="33"/>
                    </a:cubicBezTo>
                    <a:cubicBezTo>
                      <a:pt x="280" y="27"/>
                      <a:pt x="300" y="20"/>
                      <a:pt x="319" y="13"/>
                    </a:cubicBezTo>
                    <a:cubicBezTo>
                      <a:pt x="322" y="11"/>
                      <a:pt x="325" y="10"/>
                      <a:pt x="328" y="9"/>
                    </a:cubicBezTo>
                    <a:cubicBezTo>
                      <a:pt x="316" y="8"/>
                      <a:pt x="302" y="8"/>
                      <a:pt x="288" y="8"/>
                    </a:cubicBezTo>
                    <a:moveTo>
                      <a:pt x="208" y="0"/>
                    </a:moveTo>
                    <a:cubicBezTo>
                      <a:pt x="197" y="1"/>
                      <a:pt x="186" y="2"/>
                      <a:pt x="175" y="2"/>
                    </a:cubicBezTo>
                    <a:cubicBezTo>
                      <a:pt x="175" y="3"/>
                      <a:pt x="176" y="4"/>
                      <a:pt x="177" y="4"/>
                    </a:cubicBezTo>
                    <a:cubicBezTo>
                      <a:pt x="176" y="4"/>
                      <a:pt x="175" y="3"/>
                      <a:pt x="173" y="2"/>
                    </a:cubicBezTo>
                    <a:cubicBezTo>
                      <a:pt x="171" y="3"/>
                      <a:pt x="168" y="3"/>
                      <a:pt x="165" y="3"/>
                    </a:cubicBezTo>
                    <a:cubicBezTo>
                      <a:pt x="168" y="4"/>
                      <a:pt x="171" y="6"/>
                      <a:pt x="174" y="7"/>
                    </a:cubicBezTo>
                    <a:cubicBezTo>
                      <a:pt x="185" y="4"/>
                      <a:pt x="197" y="2"/>
                      <a:pt x="208" y="0"/>
                    </a:cubicBezTo>
                    <a:moveTo>
                      <a:pt x="354" y="0"/>
                    </a:moveTo>
                    <a:cubicBezTo>
                      <a:pt x="355" y="0"/>
                      <a:pt x="356" y="0"/>
                      <a:pt x="357" y="0"/>
                    </a:cubicBezTo>
                    <a:cubicBezTo>
                      <a:pt x="358" y="0"/>
                      <a:pt x="358" y="0"/>
                      <a:pt x="359" y="0"/>
                    </a:cubicBezTo>
                    <a:cubicBezTo>
                      <a:pt x="357" y="0"/>
                      <a:pt x="356" y="0"/>
                      <a:pt x="354" y="0"/>
                    </a:cubicBezTo>
                  </a:path>
                </a:pathLst>
              </a:custGeom>
              <a:solidFill>
                <a:srgbClr val="61808F"/>
              </a:solidFill>
              <a:ln>
                <a:noFill/>
              </a:ln>
            </p:spPr>
            <p:txBody>
              <a:bodyPr vert="horz" wrap="square" lIns="91440" tIns="45720" rIns="91440" bIns="45720" numCol="1" anchor="t" anchorCtr="0" compatLnSpc="1"/>
              <a:lstStyle/>
              <a:p>
                <a:endParaRPr lang="zh-CN" altLang="en-US"/>
              </a:p>
            </p:txBody>
          </p:sp>
          <p:sp>
            <p:nvSpPr>
              <p:cNvPr id="1391" name="Freeform 1880"/>
              <p:cNvSpPr>
                <a:spLocks noEditPoints="1"/>
              </p:cNvSpPr>
              <p:nvPr/>
            </p:nvSpPr>
            <p:spPr bwMode="auto">
              <a:xfrm>
                <a:off x="2611" y="3493"/>
                <a:ext cx="35" cy="8"/>
              </a:xfrm>
              <a:custGeom>
                <a:avLst/>
                <a:gdLst>
                  <a:gd name="T0" fmla="*/ 31 w 42"/>
                  <a:gd name="T1" fmla="*/ 3 h 10"/>
                  <a:gd name="T2" fmla="*/ 4 w 42"/>
                  <a:gd name="T3" fmla="*/ 8 h 10"/>
                  <a:gd name="T4" fmla="*/ 0 w 42"/>
                  <a:gd name="T5" fmla="*/ 10 h 10"/>
                  <a:gd name="T6" fmla="*/ 7 w 42"/>
                  <a:gd name="T7" fmla="*/ 10 h 10"/>
                  <a:gd name="T8" fmla="*/ 39 w 42"/>
                  <a:gd name="T9" fmla="*/ 7 h 10"/>
                  <a:gd name="T10" fmla="*/ 41 w 42"/>
                  <a:gd name="T11" fmla="*/ 3 h 10"/>
                  <a:gd name="T12" fmla="*/ 31 w 42"/>
                  <a:gd name="T13" fmla="*/ 3 h 10"/>
                  <a:gd name="T14" fmla="*/ 42 w 42"/>
                  <a:gd name="T15" fmla="*/ 0 h 10"/>
                  <a:gd name="T16" fmla="*/ 35 w 42"/>
                  <a:gd name="T17" fmla="*/ 2 h 10"/>
                  <a:gd name="T18" fmla="*/ 40 w 42"/>
                  <a:gd name="T19" fmla="*/ 2 h 10"/>
                  <a:gd name="T20" fmla="*/ 41 w 42"/>
                  <a:gd name="T21" fmla="*/ 2 h 10"/>
                  <a:gd name="T22" fmla="*/ 42 w 42"/>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10">
                    <a:moveTo>
                      <a:pt x="31" y="3"/>
                    </a:moveTo>
                    <a:cubicBezTo>
                      <a:pt x="22" y="5"/>
                      <a:pt x="13" y="7"/>
                      <a:pt x="4" y="8"/>
                    </a:cubicBezTo>
                    <a:cubicBezTo>
                      <a:pt x="3" y="9"/>
                      <a:pt x="2" y="10"/>
                      <a:pt x="0" y="10"/>
                    </a:cubicBezTo>
                    <a:cubicBezTo>
                      <a:pt x="2" y="10"/>
                      <a:pt x="4" y="10"/>
                      <a:pt x="7" y="10"/>
                    </a:cubicBezTo>
                    <a:cubicBezTo>
                      <a:pt x="17" y="9"/>
                      <a:pt x="28" y="8"/>
                      <a:pt x="39" y="7"/>
                    </a:cubicBezTo>
                    <a:cubicBezTo>
                      <a:pt x="40" y="5"/>
                      <a:pt x="40" y="4"/>
                      <a:pt x="41" y="3"/>
                    </a:cubicBezTo>
                    <a:cubicBezTo>
                      <a:pt x="38" y="3"/>
                      <a:pt x="35" y="3"/>
                      <a:pt x="31" y="3"/>
                    </a:cubicBezTo>
                    <a:moveTo>
                      <a:pt x="42" y="0"/>
                    </a:moveTo>
                    <a:cubicBezTo>
                      <a:pt x="39" y="1"/>
                      <a:pt x="37" y="1"/>
                      <a:pt x="35" y="2"/>
                    </a:cubicBezTo>
                    <a:cubicBezTo>
                      <a:pt x="40" y="2"/>
                      <a:pt x="40" y="2"/>
                      <a:pt x="40" y="2"/>
                    </a:cubicBezTo>
                    <a:cubicBezTo>
                      <a:pt x="40" y="2"/>
                      <a:pt x="41" y="2"/>
                      <a:pt x="41" y="2"/>
                    </a:cubicBezTo>
                    <a:cubicBezTo>
                      <a:pt x="41" y="1"/>
                      <a:pt x="42" y="1"/>
                      <a:pt x="42" y="0"/>
                    </a:cubicBezTo>
                  </a:path>
                </a:pathLst>
              </a:custGeom>
              <a:solidFill>
                <a:srgbClr val="354A5A"/>
              </a:solidFill>
              <a:ln>
                <a:noFill/>
              </a:ln>
            </p:spPr>
            <p:txBody>
              <a:bodyPr vert="horz" wrap="square" lIns="91440" tIns="45720" rIns="91440" bIns="45720" numCol="1" anchor="t" anchorCtr="0" compatLnSpc="1"/>
              <a:lstStyle/>
              <a:p>
                <a:endParaRPr lang="zh-CN" altLang="en-US"/>
              </a:p>
            </p:txBody>
          </p:sp>
          <p:sp>
            <p:nvSpPr>
              <p:cNvPr id="1392" name="Freeform 1881"/>
              <p:cNvSpPr>
                <a:spLocks noEditPoints="1"/>
              </p:cNvSpPr>
              <p:nvPr/>
            </p:nvSpPr>
            <p:spPr bwMode="auto">
              <a:xfrm>
                <a:off x="2643" y="3494"/>
                <a:ext cx="56" cy="6"/>
              </a:xfrm>
              <a:custGeom>
                <a:avLst/>
                <a:gdLst>
                  <a:gd name="T0" fmla="*/ 1 w 67"/>
                  <a:gd name="T1" fmla="*/ 5 h 7"/>
                  <a:gd name="T2" fmla="*/ 0 w 67"/>
                  <a:gd name="T3" fmla="*/ 5 h 7"/>
                  <a:gd name="T4" fmla="*/ 0 w 67"/>
                  <a:gd name="T5" fmla="*/ 5 h 7"/>
                  <a:gd name="T6" fmla="*/ 1 w 67"/>
                  <a:gd name="T7" fmla="*/ 5 h 7"/>
                  <a:gd name="T8" fmla="*/ 49 w 67"/>
                  <a:gd name="T9" fmla="*/ 0 h 7"/>
                  <a:gd name="T10" fmla="*/ 45 w 67"/>
                  <a:gd name="T11" fmla="*/ 0 h 7"/>
                  <a:gd name="T12" fmla="*/ 39 w 67"/>
                  <a:gd name="T13" fmla="*/ 3 h 7"/>
                  <a:gd name="T14" fmla="*/ 28 w 67"/>
                  <a:gd name="T15" fmla="*/ 7 h 7"/>
                  <a:gd name="T16" fmla="*/ 61 w 67"/>
                  <a:gd name="T17" fmla="*/ 6 h 7"/>
                  <a:gd name="T18" fmla="*/ 61 w 67"/>
                  <a:gd name="T19" fmla="*/ 6 h 7"/>
                  <a:gd name="T20" fmla="*/ 67 w 67"/>
                  <a:gd name="T21" fmla="*/ 3 h 7"/>
                  <a:gd name="T22" fmla="*/ 57 w 67"/>
                  <a:gd name="T23" fmla="*/ 0 h 7"/>
                  <a:gd name="T24" fmla="*/ 49 w 6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7">
                    <a:moveTo>
                      <a:pt x="1" y="5"/>
                    </a:moveTo>
                    <a:cubicBezTo>
                      <a:pt x="1" y="5"/>
                      <a:pt x="1" y="5"/>
                      <a:pt x="0" y="5"/>
                    </a:cubicBezTo>
                    <a:cubicBezTo>
                      <a:pt x="0" y="5"/>
                      <a:pt x="0" y="5"/>
                      <a:pt x="0" y="5"/>
                    </a:cubicBezTo>
                    <a:cubicBezTo>
                      <a:pt x="0" y="5"/>
                      <a:pt x="1" y="5"/>
                      <a:pt x="1" y="5"/>
                    </a:cubicBezTo>
                    <a:moveTo>
                      <a:pt x="49" y="0"/>
                    </a:moveTo>
                    <a:cubicBezTo>
                      <a:pt x="48" y="0"/>
                      <a:pt x="46" y="0"/>
                      <a:pt x="45" y="0"/>
                    </a:cubicBezTo>
                    <a:cubicBezTo>
                      <a:pt x="43" y="1"/>
                      <a:pt x="41" y="2"/>
                      <a:pt x="39" y="3"/>
                    </a:cubicBezTo>
                    <a:cubicBezTo>
                      <a:pt x="35" y="4"/>
                      <a:pt x="32" y="5"/>
                      <a:pt x="28" y="7"/>
                    </a:cubicBezTo>
                    <a:cubicBezTo>
                      <a:pt x="39" y="6"/>
                      <a:pt x="50" y="6"/>
                      <a:pt x="61" y="6"/>
                    </a:cubicBezTo>
                    <a:cubicBezTo>
                      <a:pt x="61" y="6"/>
                      <a:pt x="61" y="6"/>
                      <a:pt x="61" y="6"/>
                    </a:cubicBezTo>
                    <a:cubicBezTo>
                      <a:pt x="67" y="3"/>
                      <a:pt x="67" y="3"/>
                      <a:pt x="67" y="3"/>
                    </a:cubicBezTo>
                    <a:cubicBezTo>
                      <a:pt x="63" y="2"/>
                      <a:pt x="60" y="2"/>
                      <a:pt x="57" y="0"/>
                    </a:cubicBezTo>
                    <a:cubicBezTo>
                      <a:pt x="55" y="0"/>
                      <a:pt x="52" y="0"/>
                      <a:pt x="49" y="0"/>
                    </a:cubicBezTo>
                  </a:path>
                </a:pathLst>
              </a:custGeom>
              <a:solidFill>
                <a:srgbClr val="547687"/>
              </a:solidFill>
              <a:ln>
                <a:noFill/>
              </a:ln>
            </p:spPr>
            <p:txBody>
              <a:bodyPr vert="horz" wrap="square" lIns="91440" tIns="45720" rIns="91440" bIns="45720" numCol="1" anchor="t" anchorCtr="0" compatLnSpc="1"/>
              <a:lstStyle/>
              <a:p>
                <a:endParaRPr lang="zh-CN" altLang="en-US"/>
              </a:p>
            </p:txBody>
          </p:sp>
          <p:sp>
            <p:nvSpPr>
              <p:cNvPr id="1393" name="Freeform 1882"/>
              <p:cNvSpPr/>
              <p:nvPr/>
            </p:nvSpPr>
            <p:spPr bwMode="auto">
              <a:xfrm>
                <a:off x="2616" y="3498"/>
                <a:ext cx="27" cy="3"/>
              </a:xfrm>
              <a:custGeom>
                <a:avLst/>
                <a:gdLst>
                  <a:gd name="T0" fmla="*/ 32 w 32"/>
                  <a:gd name="T1" fmla="*/ 0 h 3"/>
                  <a:gd name="T2" fmla="*/ 0 w 32"/>
                  <a:gd name="T3" fmla="*/ 3 h 3"/>
                  <a:gd name="T4" fmla="*/ 28 w 32"/>
                  <a:gd name="T5" fmla="*/ 2 h 3"/>
                  <a:gd name="T6" fmla="*/ 32 w 32"/>
                  <a:gd name="T7" fmla="*/ 0 h 3"/>
                  <a:gd name="T8" fmla="*/ 32 w 32"/>
                  <a:gd name="T9" fmla="*/ 0 h 3"/>
                </a:gdLst>
                <a:ahLst/>
                <a:cxnLst>
                  <a:cxn ang="0">
                    <a:pos x="T0" y="T1"/>
                  </a:cxn>
                  <a:cxn ang="0">
                    <a:pos x="T2" y="T3"/>
                  </a:cxn>
                  <a:cxn ang="0">
                    <a:pos x="T4" y="T5"/>
                  </a:cxn>
                  <a:cxn ang="0">
                    <a:pos x="T6" y="T7"/>
                  </a:cxn>
                  <a:cxn ang="0">
                    <a:pos x="T8" y="T9"/>
                  </a:cxn>
                </a:cxnLst>
                <a:rect l="0" t="0" r="r" b="b"/>
                <a:pathLst>
                  <a:path w="32" h="3">
                    <a:moveTo>
                      <a:pt x="32" y="0"/>
                    </a:moveTo>
                    <a:cubicBezTo>
                      <a:pt x="21" y="1"/>
                      <a:pt x="10" y="2"/>
                      <a:pt x="0" y="3"/>
                    </a:cubicBezTo>
                    <a:cubicBezTo>
                      <a:pt x="9" y="3"/>
                      <a:pt x="18" y="3"/>
                      <a:pt x="28" y="2"/>
                    </a:cubicBezTo>
                    <a:cubicBezTo>
                      <a:pt x="29" y="2"/>
                      <a:pt x="30" y="1"/>
                      <a:pt x="32" y="0"/>
                    </a:cubicBezTo>
                    <a:cubicBezTo>
                      <a:pt x="32" y="0"/>
                      <a:pt x="32" y="0"/>
                      <a:pt x="32" y="0"/>
                    </a:cubicBezTo>
                  </a:path>
                </a:pathLst>
              </a:custGeom>
              <a:solidFill>
                <a:srgbClr val="2F4656"/>
              </a:solidFill>
              <a:ln>
                <a:noFill/>
              </a:ln>
            </p:spPr>
            <p:txBody>
              <a:bodyPr vert="horz" wrap="square" lIns="91440" tIns="45720" rIns="91440" bIns="45720" numCol="1" anchor="t" anchorCtr="0" compatLnSpc="1"/>
              <a:lstStyle/>
              <a:p>
                <a:endParaRPr lang="zh-CN" altLang="en-US"/>
              </a:p>
            </p:txBody>
          </p:sp>
          <p:sp>
            <p:nvSpPr>
              <p:cNvPr id="1394" name="Freeform 1883"/>
              <p:cNvSpPr/>
              <p:nvPr/>
            </p:nvSpPr>
            <p:spPr bwMode="auto">
              <a:xfrm>
                <a:off x="2690" y="3494"/>
                <a:ext cx="24" cy="5"/>
              </a:xfrm>
              <a:custGeom>
                <a:avLst/>
                <a:gdLst>
                  <a:gd name="T0" fmla="*/ 0 w 28"/>
                  <a:gd name="T1" fmla="*/ 0 h 6"/>
                  <a:gd name="T2" fmla="*/ 10 w 28"/>
                  <a:gd name="T3" fmla="*/ 3 h 6"/>
                  <a:gd name="T4" fmla="*/ 4 w 28"/>
                  <a:gd name="T5" fmla="*/ 6 h 6"/>
                  <a:gd name="T6" fmla="*/ 4 w 28"/>
                  <a:gd name="T7" fmla="*/ 6 h 6"/>
                  <a:gd name="T8" fmla="*/ 28 w 28"/>
                  <a:gd name="T9" fmla="*/ 5 h 6"/>
                  <a:gd name="T10" fmla="*/ 27 w 28"/>
                  <a:gd name="T11" fmla="*/ 1 h 6"/>
                  <a:gd name="T12" fmla="*/ 14 w 28"/>
                  <a:gd name="T13" fmla="*/ 1 h 6"/>
                  <a:gd name="T14" fmla="*/ 0 w 2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6">
                    <a:moveTo>
                      <a:pt x="0" y="0"/>
                    </a:moveTo>
                    <a:cubicBezTo>
                      <a:pt x="3" y="2"/>
                      <a:pt x="6" y="2"/>
                      <a:pt x="10" y="3"/>
                    </a:cubicBezTo>
                    <a:cubicBezTo>
                      <a:pt x="4" y="6"/>
                      <a:pt x="4" y="6"/>
                      <a:pt x="4" y="6"/>
                    </a:cubicBezTo>
                    <a:cubicBezTo>
                      <a:pt x="4" y="6"/>
                      <a:pt x="4" y="6"/>
                      <a:pt x="4" y="6"/>
                    </a:cubicBezTo>
                    <a:cubicBezTo>
                      <a:pt x="12" y="6"/>
                      <a:pt x="20" y="6"/>
                      <a:pt x="28" y="5"/>
                    </a:cubicBezTo>
                    <a:cubicBezTo>
                      <a:pt x="28" y="4"/>
                      <a:pt x="28" y="2"/>
                      <a:pt x="27" y="1"/>
                    </a:cubicBezTo>
                    <a:cubicBezTo>
                      <a:pt x="23" y="1"/>
                      <a:pt x="19" y="1"/>
                      <a:pt x="14" y="1"/>
                    </a:cubicBezTo>
                    <a:cubicBezTo>
                      <a:pt x="9" y="1"/>
                      <a:pt x="5" y="1"/>
                      <a:pt x="0" y="0"/>
                    </a:cubicBezTo>
                  </a:path>
                </a:pathLst>
              </a:custGeom>
              <a:solidFill>
                <a:srgbClr val="2F4656"/>
              </a:solidFill>
              <a:ln>
                <a:noFill/>
              </a:ln>
            </p:spPr>
            <p:txBody>
              <a:bodyPr vert="horz" wrap="square" lIns="91440" tIns="45720" rIns="91440" bIns="45720" numCol="1" anchor="t" anchorCtr="0" compatLnSpc="1"/>
              <a:lstStyle/>
              <a:p>
                <a:endParaRPr lang="zh-CN" altLang="en-US"/>
              </a:p>
            </p:txBody>
          </p:sp>
          <p:sp>
            <p:nvSpPr>
              <p:cNvPr id="1395" name="Freeform 1884"/>
              <p:cNvSpPr/>
              <p:nvPr/>
            </p:nvSpPr>
            <p:spPr bwMode="auto">
              <a:xfrm flipH="1">
                <a:off x="2701" y="3453"/>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1"/>
                      <a:pt x="0" y="1"/>
                    </a:cubicBezTo>
                    <a:cubicBezTo>
                      <a:pt x="0" y="0"/>
                      <a:pt x="0" y="0"/>
                      <a:pt x="0" y="0"/>
                    </a:cubicBezTo>
                  </a:path>
                </a:pathLst>
              </a:custGeom>
              <a:solidFill>
                <a:srgbClr val="3E111F"/>
              </a:solidFill>
              <a:ln>
                <a:noFill/>
              </a:ln>
            </p:spPr>
            <p:txBody>
              <a:bodyPr vert="horz" wrap="square" lIns="91440" tIns="45720" rIns="91440" bIns="45720" numCol="1" anchor="t" anchorCtr="0" compatLnSpc="1"/>
              <a:lstStyle/>
              <a:p>
                <a:endParaRPr lang="zh-CN" altLang="en-US"/>
              </a:p>
            </p:txBody>
          </p:sp>
          <p:sp>
            <p:nvSpPr>
              <p:cNvPr id="1396" name="Freeform 1885"/>
              <p:cNvSpPr/>
              <p:nvPr/>
            </p:nvSpPr>
            <p:spPr bwMode="auto">
              <a:xfrm>
                <a:off x="2705" y="3474"/>
                <a:ext cx="5" cy="1"/>
              </a:xfrm>
              <a:custGeom>
                <a:avLst/>
                <a:gdLst>
                  <a:gd name="T0" fmla="*/ 6 w 6"/>
                  <a:gd name="T1" fmla="*/ 0 h 1"/>
                  <a:gd name="T2" fmla="*/ 4 w 6"/>
                  <a:gd name="T3" fmla="*/ 0 h 1"/>
                  <a:gd name="T4" fmla="*/ 0 w 6"/>
                  <a:gd name="T5" fmla="*/ 1 h 1"/>
                  <a:gd name="T6" fmla="*/ 6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cubicBezTo>
                      <a:pt x="5" y="0"/>
                      <a:pt x="5" y="0"/>
                      <a:pt x="4" y="0"/>
                    </a:cubicBezTo>
                    <a:cubicBezTo>
                      <a:pt x="3" y="0"/>
                      <a:pt x="2" y="1"/>
                      <a:pt x="0" y="1"/>
                    </a:cubicBezTo>
                    <a:cubicBezTo>
                      <a:pt x="2" y="1"/>
                      <a:pt x="4" y="0"/>
                      <a:pt x="6" y="0"/>
                    </a:cubicBezTo>
                    <a:cubicBezTo>
                      <a:pt x="6" y="0"/>
                      <a:pt x="6" y="0"/>
                      <a:pt x="6" y="0"/>
                    </a:cubicBezTo>
                  </a:path>
                </a:pathLst>
              </a:custGeom>
              <a:solidFill>
                <a:srgbClr val="2D303E"/>
              </a:solidFill>
              <a:ln>
                <a:noFill/>
              </a:ln>
            </p:spPr>
            <p:txBody>
              <a:bodyPr vert="horz" wrap="square" lIns="91440" tIns="45720" rIns="91440" bIns="45720" numCol="1" anchor="t" anchorCtr="0" compatLnSpc="1"/>
              <a:lstStyle/>
              <a:p>
                <a:endParaRPr lang="zh-CN" altLang="en-US"/>
              </a:p>
            </p:txBody>
          </p:sp>
          <p:sp>
            <p:nvSpPr>
              <p:cNvPr id="1397" name="Freeform 1886"/>
              <p:cNvSpPr>
                <a:spLocks noEditPoints="1"/>
              </p:cNvSpPr>
              <p:nvPr/>
            </p:nvSpPr>
            <p:spPr bwMode="auto">
              <a:xfrm>
                <a:off x="2648" y="3478"/>
                <a:ext cx="41" cy="16"/>
              </a:xfrm>
              <a:custGeom>
                <a:avLst/>
                <a:gdLst>
                  <a:gd name="T0" fmla="*/ 48 w 49"/>
                  <a:gd name="T1" fmla="*/ 17 h 19"/>
                  <a:gd name="T2" fmla="*/ 42 w 49"/>
                  <a:gd name="T3" fmla="*/ 18 h 19"/>
                  <a:gd name="T4" fmla="*/ 41 w 49"/>
                  <a:gd name="T5" fmla="*/ 18 h 19"/>
                  <a:gd name="T6" fmla="*/ 43 w 49"/>
                  <a:gd name="T7" fmla="*/ 19 h 19"/>
                  <a:gd name="T8" fmla="*/ 49 w 49"/>
                  <a:gd name="T9" fmla="*/ 18 h 19"/>
                  <a:gd name="T10" fmla="*/ 48 w 49"/>
                  <a:gd name="T11" fmla="*/ 17 h 19"/>
                  <a:gd name="T12" fmla="*/ 20 w 49"/>
                  <a:gd name="T13" fmla="*/ 0 h 19"/>
                  <a:gd name="T14" fmla="*/ 20 w 49"/>
                  <a:gd name="T15" fmla="*/ 0 h 19"/>
                  <a:gd name="T16" fmla="*/ 0 w 49"/>
                  <a:gd name="T17" fmla="*/ 4 h 19"/>
                  <a:gd name="T18" fmla="*/ 2 w 49"/>
                  <a:gd name="T19" fmla="*/ 6 h 19"/>
                  <a:gd name="T20" fmla="*/ 20 w 4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9">
                    <a:moveTo>
                      <a:pt x="48" y="17"/>
                    </a:moveTo>
                    <a:cubicBezTo>
                      <a:pt x="46" y="17"/>
                      <a:pt x="44" y="18"/>
                      <a:pt x="42" y="18"/>
                    </a:cubicBezTo>
                    <a:cubicBezTo>
                      <a:pt x="42" y="18"/>
                      <a:pt x="41" y="18"/>
                      <a:pt x="41" y="18"/>
                    </a:cubicBezTo>
                    <a:cubicBezTo>
                      <a:pt x="42" y="19"/>
                      <a:pt x="42" y="19"/>
                      <a:pt x="43" y="19"/>
                    </a:cubicBezTo>
                    <a:cubicBezTo>
                      <a:pt x="45" y="19"/>
                      <a:pt x="47" y="18"/>
                      <a:pt x="49" y="18"/>
                    </a:cubicBezTo>
                    <a:cubicBezTo>
                      <a:pt x="49" y="18"/>
                      <a:pt x="48" y="18"/>
                      <a:pt x="48" y="17"/>
                    </a:cubicBezTo>
                    <a:moveTo>
                      <a:pt x="20" y="0"/>
                    </a:moveTo>
                    <a:cubicBezTo>
                      <a:pt x="20" y="0"/>
                      <a:pt x="20" y="0"/>
                      <a:pt x="20" y="0"/>
                    </a:cubicBezTo>
                    <a:cubicBezTo>
                      <a:pt x="14" y="1"/>
                      <a:pt x="7" y="2"/>
                      <a:pt x="0" y="4"/>
                    </a:cubicBezTo>
                    <a:cubicBezTo>
                      <a:pt x="1" y="4"/>
                      <a:pt x="1" y="5"/>
                      <a:pt x="2" y="6"/>
                    </a:cubicBezTo>
                    <a:cubicBezTo>
                      <a:pt x="8" y="4"/>
                      <a:pt x="14" y="2"/>
                      <a:pt x="20" y="0"/>
                    </a:cubicBezTo>
                  </a:path>
                </a:pathLst>
              </a:custGeom>
              <a:solidFill>
                <a:srgbClr val="4F5161"/>
              </a:solidFill>
              <a:ln>
                <a:noFill/>
              </a:ln>
            </p:spPr>
            <p:txBody>
              <a:bodyPr vert="horz" wrap="square" lIns="91440" tIns="45720" rIns="91440" bIns="45720" numCol="1" anchor="t" anchorCtr="0" compatLnSpc="1"/>
              <a:lstStyle/>
              <a:p>
                <a:endParaRPr lang="zh-CN" altLang="en-US"/>
              </a:p>
            </p:txBody>
          </p:sp>
          <p:sp>
            <p:nvSpPr>
              <p:cNvPr id="1398" name="Freeform 1887"/>
              <p:cNvSpPr/>
              <p:nvPr/>
            </p:nvSpPr>
            <p:spPr bwMode="auto">
              <a:xfrm>
                <a:off x="2688" y="3488"/>
                <a:ext cx="25" cy="5"/>
              </a:xfrm>
              <a:custGeom>
                <a:avLst/>
                <a:gdLst>
                  <a:gd name="T0" fmla="*/ 29 w 30"/>
                  <a:gd name="T1" fmla="*/ 0 h 7"/>
                  <a:gd name="T2" fmla="*/ 0 w 30"/>
                  <a:gd name="T3" fmla="*/ 6 h 7"/>
                  <a:gd name="T4" fmla="*/ 1 w 30"/>
                  <a:gd name="T5" fmla="*/ 7 h 7"/>
                  <a:gd name="T6" fmla="*/ 30 w 30"/>
                  <a:gd name="T7" fmla="*/ 4 h 7"/>
                  <a:gd name="T8" fmla="*/ 30 w 30"/>
                  <a:gd name="T9" fmla="*/ 3 h 7"/>
                  <a:gd name="T10" fmla="*/ 29 w 30"/>
                  <a:gd name="T11" fmla="*/ 0 h 7"/>
                </a:gdLst>
                <a:ahLst/>
                <a:cxnLst>
                  <a:cxn ang="0">
                    <a:pos x="T0" y="T1"/>
                  </a:cxn>
                  <a:cxn ang="0">
                    <a:pos x="T2" y="T3"/>
                  </a:cxn>
                  <a:cxn ang="0">
                    <a:pos x="T4" y="T5"/>
                  </a:cxn>
                  <a:cxn ang="0">
                    <a:pos x="T6" y="T7"/>
                  </a:cxn>
                  <a:cxn ang="0">
                    <a:pos x="T8" y="T9"/>
                  </a:cxn>
                  <a:cxn ang="0">
                    <a:pos x="T10" y="T11"/>
                  </a:cxn>
                </a:cxnLst>
                <a:rect l="0" t="0" r="r" b="b"/>
                <a:pathLst>
                  <a:path w="30" h="7">
                    <a:moveTo>
                      <a:pt x="29" y="0"/>
                    </a:moveTo>
                    <a:cubicBezTo>
                      <a:pt x="19" y="3"/>
                      <a:pt x="9" y="5"/>
                      <a:pt x="0" y="6"/>
                    </a:cubicBezTo>
                    <a:cubicBezTo>
                      <a:pt x="0" y="7"/>
                      <a:pt x="1" y="7"/>
                      <a:pt x="1" y="7"/>
                    </a:cubicBezTo>
                    <a:cubicBezTo>
                      <a:pt x="10" y="6"/>
                      <a:pt x="20" y="5"/>
                      <a:pt x="30" y="4"/>
                    </a:cubicBezTo>
                    <a:cubicBezTo>
                      <a:pt x="30" y="4"/>
                      <a:pt x="30" y="4"/>
                      <a:pt x="30" y="3"/>
                    </a:cubicBezTo>
                    <a:cubicBezTo>
                      <a:pt x="30" y="2"/>
                      <a:pt x="29" y="1"/>
                      <a:pt x="29" y="0"/>
                    </a:cubicBezTo>
                  </a:path>
                </a:pathLst>
              </a:custGeom>
              <a:solidFill>
                <a:srgbClr val="2D303E"/>
              </a:solidFill>
              <a:ln>
                <a:noFill/>
              </a:ln>
            </p:spPr>
            <p:txBody>
              <a:bodyPr vert="horz" wrap="square" lIns="91440" tIns="45720" rIns="91440" bIns="45720" numCol="1" anchor="t" anchorCtr="0" compatLnSpc="1"/>
              <a:lstStyle/>
              <a:p>
                <a:endParaRPr lang="zh-CN" altLang="en-US"/>
              </a:p>
            </p:txBody>
          </p:sp>
          <p:sp>
            <p:nvSpPr>
              <p:cNvPr id="1399" name="Freeform 1888"/>
              <p:cNvSpPr/>
              <p:nvPr/>
            </p:nvSpPr>
            <p:spPr bwMode="auto">
              <a:xfrm>
                <a:off x="2684" y="3493"/>
                <a:ext cx="6" cy="1"/>
              </a:xfrm>
              <a:custGeom>
                <a:avLst/>
                <a:gdLst>
                  <a:gd name="T0" fmla="*/ 6 w 8"/>
                  <a:gd name="T1" fmla="*/ 0 h 1"/>
                  <a:gd name="T2" fmla="*/ 0 w 8"/>
                  <a:gd name="T3" fmla="*/ 1 h 1"/>
                  <a:gd name="T4" fmla="*/ 8 w 8"/>
                  <a:gd name="T5" fmla="*/ 1 h 1"/>
                  <a:gd name="T6" fmla="*/ 6 w 8"/>
                  <a:gd name="T7" fmla="*/ 0 h 1"/>
                </a:gdLst>
                <a:ahLst/>
                <a:cxnLst>
                  <a:cxn ang="0">
                    <a:pos x="T0" y="T1"/>
                  </a:cxn>
                  <a:cxn ang="0">
                    <a:pos x="T2" y="T3"/>
                  </a:cxn>
                  <a:cxn ang="0">
                    <a:pos x="T4" y="T5"/>
                  </a:cxn>
                  <a:cxn ang="0">
                    <a:pos x="T6" y="T7"/>
                  </a:cxn>
                </a:cxnLst>
                <a:rect l="0" t="0" r="r" b="b"/>
                <a:pathLst>
                  <a:path w="8" h="1">
                    <a:moveTo>
                      <a:pt x="6" y="0"/>
                    </a:moveTo>
                    <a:cubicBezTo>
                      <a:pt x="4" y="0"/>
                      <a:pt x="2" y="1"/>
                      <a:pt x="0" y="1"/>
                    </a:cubicBezTo>
                    <a:cubicBezTo>
                      <a:pt x="3" y="1"/>
                      <a:pt x="6" y="1"/>
                      <a:pt x="8" y="1"/>
                    </a:cubicBezTo>
                    <a:cubicBezTo>
                      <a:pt x="8" y="1"/>
                      <a:pt x="7" y="1"/>
                      <a:pt x="6" y="0"/>
                    </a:cubicBezTo>
                  </a:path>
                </a:pathLst>
              </a:custGeom>
              <a:solidFill>
                <a:srgbClr val="454B5D"/>
              </a:solidFill>
              <a:ln>
                <a:noFill/>
              </a:ln>
            </p:spPr>
            <p:txBody>
              <a:bodyPr vert="horz" wrap="square" lIns="91440" tIns="45720" rIns="91440" bIns="45720" numCol="1" anchor="t" anchorCtr="0" compatLnSpc="1"/>
              <a:lstStyle/>
              <a:p>
                <a:endParaRPr lang="zh-CN" altLang="en-US"/>
              </a:p>
            </p:txBody>
          </p:sp>
          <p:sp>
            <p:nvSpPr>
              <p:cNvPr id="1400" name="Freeform 1889"/>
              <p:cNvSpPr/>
              <p:nvPr/>
            </p:nvSpPr>
            <p:spPr bwMode="auto">
              <a:xfrm>
                <a:off x="2689" y="3491"/>
                <a:ext cx="24" cy="4"/>
              </a:xfrm>
              <a:custGeom>
                <a:avLst/>
                <a:gdLst>
                  <a:gd name="T0" fmla="*/ 29 w 29"/>
                  <a:gd name="T1" fmla="*/ 0 h 5"/>
                  <a:gd name="T2" fmla="*/ 0 w 29"/>
                  <a:gd name="T3" fmla="*/ 3 h 5"/>
                  <a:gd name="T4" fmla="*/ 2 w 29"/>
                  <a:gd name="T5" fmla="*/ 4 h 5"/>
                  <a:gd name="T6" fmla="*/ 16 w 29"/>
                  <a:gd name="T7" fmla="*/ 5 h 5"/>
                  <a:gd name="T8" fmla="*/ 29 w 29"/>
                  <a:gd name="T9" fmla="*/ 5 h 5"/>
                  <a:gd name="T10" fmla="*/ 29 w 29"/>
                  <a:gd name="T11" fmla="*/ 0 h 5"/>
                </a:gdLst>
                <a:ahLst/>
                <a:cxnLst>
                  <a:cxn ang="0">
                    <a:pos x="T0" y="T1"/>
                  </a:cxn>
                  <a:cxn ang="0">
                    <a:pos x="T2" y="T3"/>
                  </a:cxn>
                  <a:cxn ang="0">
                    <a:pos x="T4" y="T5"/>
                  </a:cxn>
                  <a:cxn ang="0">
                    <a:pos x="T6" y="T7"/>
                  </a:cxn>
                  <a:cxn ang="0">
                    <a:pos x="T8" y="T9"/>
                  </a:cxn>
                  <a:cxn ang="0">
                    <a:pos x="T10" y="T11"/>
                  </a:cxn>
                </a:cxnLst>
                <a:rect l="0" t="0" r="r" b="b"/>
                <a:pathLst>
                  <a:path w="28" h="5">
                    <a:moveTo>
                      <a:pt x="29" y="0"/>
                    </a:moveTo>
                    <a:cubicBezTo>
                      <a:pt x="19" y="1"/>
                      <a:pt x="9" y="2"/>
                      <a:pt x="0" y="3"/>
                    </a:cubicBezTo>
                    <a:cubicBezTo>
                      <a:pt x="1" y="4"/>
                      <a:pt x="2" y="4"/>
                      <a:pt x="2" y="4"/>
                    </a:cubicBezTo>
                    <a:cubicBezTo>
                      <a:pt x="7" y="5"/>
                      <a:pt x="11" y="5"/>
                      <a:pt x="16" y="5"/>
                    </a:cubicBezTo>
                    <a:cubicBezTo>
                      <a:pt x="21" y="5"/>
                      <a:pt x="25" y="5"/>
                      <a:pt x="29" y="5"/>
                    </a:cubicBezTo>
                    <a:cubicBezTo>
                      <a:pt x="29" y="3"/>
                      <a:pt x="29" y="2"/>
                      <a:pt x="29" y="0"/>
                    </a:cubicBezTo>
                  </a:path>
                </a:pathLst>
              </a:custGeom>
              <a:solidFill>
                <a:srgbClr val="262B38"/>
              </a:solidFill>
              <a:ln>
                <a:noFill/>
              </a:ln>
            </p:spPr>
            <p:txBody>
              <a:bodyPr vert="horz" wrap="square" lIns="91440" tIns="45720" rIns="91440" bIns="45720" numCol="1" anchor="t" anchorCtr="0" compatLnSpc="1"/>
              <a:lstStyle/>
              <a:p>
                <a:endParaRPr lang="zh-CN" altLang="en-US"/>
              </a:p>
            </p:txBody>
          </p:sp>
          <p:sp>
            <p:nvSpPr>
              <p:cNvPr id="1401" name="Freeform 1890"/>
              <p:cNvSpPr/>
              <p:nvPr/>
            </p:nvSpPr>
            <p:spPr bwMode="auto">
              <a:xfrm>
                <a:off x="2660" y="3487"/>
                <a:ext cx="7" cy="2"/>
              </a:xfrm>
              <a:custGeom>
                <a:avLst/>
                <a:gdLst>
                  <a:gd name="T0" fmla="*/ 8 w 8"/>
                  <a:gd name="T1" fmla="*/ 0 h 3"/>
                  <a:gd name="T2" fmla="*/ 0 w 8"/>
                  <a:gd name="T3" fmla="*/ 3 h 3"/>
                  <a:gd name="T4" fmla="*/ 2 w 8"/>
                  <a:gd name="T5" fmla="*/ 3 h 3"/>
                  <a:gd name="T6" fmla="*/ 8 w 8"/>
                  <a:gd name="T7" fmla="*/ 0 h 3"/>
                </a:gdLst>
                <a:ahLst/>
                <a:cxnLst>
                  <a:cxn ang="0">
                    <a:pos x="T0" y="T1"/>
                  </a:cxn>
                  <a:cxn ang="0">
                    <a:pos x="T2" y="T3"/>
                  </a:cxn>
                  <a:cxn ang="0">
                    <a:pos x="T4" y="T5"/>
                  </a:cxn>
                  <a:cxn ang="0">
                    <a:pos x="T6" y="T7"/>
                  </a:cxn>
                </a:cxnLst>
                <a:rect l="0" t="0" r="r" b="b"/>
                <a:pathLst>
                  <a:path w="8" h="3">
                    <a:moveTo>
                      <a:pt x="8" y="0"/>
                    </a:moveTo>
                    <a:cubicBezTo>
                      <a:pt x="6" y="1"/>
                      <a:pt x="3" y="2"/>
                      <a:pt x="0" y="3"/>
                    </a:cubicBezTo>
                    <a:cubicBezTo>
                      <a:pt x="0" y="3"/>
                      <a:pt x="1" y="3"/>
                      <a:pt x="2" y="3"/>
                    </a:cubicBezTo>
                    <a:cubicBezTo>
                      <a:pt x="4" y="2"/>
                      <a:pt x="6" y="1"/>
                      <a:pt x="8" y="0"/>
                    </a:cubicBezTo>
                  </a:path>
                </a:pathLst>
              </a:custGeom>
              <a:solidFill>
                <a:srgbClr val="4F5161"/>
              </a:solidFill>
              <a:ln>
                <a:noFill/>
              </a:ln>
            </p:spPr>
            <p:txBody>
              <a:bodyPr vert="horz" wrap="square" lIns="91440" tIns="45720" rIns="91440" bIns="45720" numCol="1" anchor="t" anchorCtr="0" compatLnSpc="1"/>
              <a:lstStyle/>
              <a:p>
                <a:endParaRPr lang="zh-CN" altLang="en-US"/>
              </a:p>
            </p:txBody>
          </p:sp>
          <p:sp>
            <p:nvSpPr>
              <p:cNvPr id="1402" name="Freeform 1891"/>
              <p:cNvSpPr>
                <a:spLocks noEditPoints="1"/>
              </p:cNvSpPr>
              <p:nvPr/>
            </p:nvSpPr>
            <p:spPr bwMode="auto">
              <a:xfrm>
                <a:off x="2341" y="3446"/>
                <a:ext cx="371" cy="61"/>
              </a:xfrm>
              <a:custGeom>
                <a:avLst/>
                <a:gdLst>
                  <a:gd name="T0" fmla="*/ 3 w 447"/>
                  <a:gd name="T1" fmla="*/ 50 h 74"/>
                  <a:gd name="T2" fmla="*/ 3 w 447"/>
                  <a:gd name="T3" fmla="*/ 49 h 74"/>
                  <a:gd name="T4" fmla="*/ 434 w 447"/>
                  <a:gd name="T5" fmla="*/ 9 h 74"/>
                  <a:gd name="T6" fmla="*/ 434 w 447"/>
                  <a:gd name="T7" fmla="*/ 8 h 74"/>
                  <a:gd name="T8" fmla="*/ 393 w 447"/>
                  <a:gd name="T9" fmla="*/ 49 h 74"/>
                  <a:gd name="T10" fmla="*/ 381 w 447"/>
                  <a:gd name="T11" fmla="*/ 55 h 74"/>
                  <a:gd name="T12" fmla="*/ 366 w 447"/>
                  <a:gd name="T13" fmla="*/ 58 h 74"/>
                  <a:gd name="T14" fmla="*/ 360 w 447"/>
                  <a:gd name="T15" fmla="*/ 58 h 74"/>
                  <a:gd name="T16" fmla="*/ 385 w 447"/>
                  <a:gd name="T17" fmla="*/ 52 h 74"/>
                  <a:gd name="T18" fmla="*/ 390 w 447"/>
                  <a:gd name="T19" fmla="*/ 39 h 74"/>
                  <a:gd name="T20" fmla="*/ 372 w 447"/>
                  <a:gd name="T21" fmla="*/ 45 h 74"/>
                  <a:gd name="T22" fmla="*/ 331 w 447"/>
                  <a:gd name="T23" fmla="*/ 57 h 74"/>
                  <a:gd name="T24" fmla="*/ 288 w 447"/>
                  <a:gd name="T25" fmla="*/ 65 h 74"/>
                  <a:gd name="T26" fmla="*/ 348 w 447"/>
                  <a:gd name="T27" fmla="*/ 49 h 74"/>
                  <a:gd name="T28" fmla="*/ 142 w 447"/>
                  <a:gd name="T29" fmla="*/ 0 h 74"/>
                  <a:gd name="T30" fmla="*/ 140 w 447"/>
                  <a:gd name="T31" fmla="*/ 14 h 74"/>
                  <a:gd name="T32" fmla="*/ 172 w 447"/>
                  <a:gd name="T33" fmla="*/ 24 h 74"/>
                  <a:gd name="T34" fmla="*/ 174 w 447"/>
                  <a:gd name="T35" fmla="*/ 24 h 74"/>
                  <a:gd name="T36" fmla="*/ 173 w 447"/>
                  <a:gd name="T37" fmla="*/ 29 h 74"/>
                  <a:gd name="T38" fmla="*/ 287 w 447"/>
                  <a:gd name="T39" fmla="*/ 30 h 74"/>
                  <a:gd name="T40" fmla="*/ 318 w 447"/>
                  <a:gd name="T41" fmla="*/ 35 h 74"/>
                  <a:gd name="T42" fmla="*/ 225 w 447"/>
                  <a:gd name="T43" fmla="*/ 46 h 74"/>
                  <a:gd name="T44" fmla="*/ 246 w 447"/>
                  <a:gd name="T45" fmla="*/ 52 h 74"/>
                  <a:gd name="T46" fmla="*/ 82 w 447"/>
                  <a:gd name="T47" fmla="*/ 50 h 74"/>
                  <a:gd name="T48" fmla="*/ 0 w 447"/>
                  <a:gd name="T49" fmla="*/ 68 h 74"/>
                  <a:gd name="T50" fmla="*/ 45 w 447"/>
                  <a:gd name="T51" fmla="*/ 74 h 74"/>
                  <a:gd name="T52" fmla="*/ 111 w 447"/>
                  <a:gd name="T53" fmla="*/ 70 h 74"/>
                  <a:gd name="T54" fmla="*/ 217 w 447"/>
                  <a:gd name="T55" fmla="*/ 68 h 74"/>
                  <a:gd name="T56" fmla="*/ 316 w 447"/>
                  <a:gd name="T57" fmla="*/ 66 h 74"/>
                  <a:gd name="T58" fmla="*/ 356 w 447"/>
                  <a:gd name="T59" fmla="*/ 59 h 74"/>
                  <a:gd name="T60" fmla="*/ 369 w 447"/>
                  <a:gd name="T61" fmla="*/ 59 h 74"/>
                  <a:gd name="T62" fmla="*/ 365 w 447"/>
                  <a:gd name="T63" fmla="*/ 63 h 74"/>
                  <a:gd name="T64" fmla="*/ 360 w 447"/>
                  <a:gd name="T65" fmla="*/ 65 h 74"/>
                  <a:gd name="T66" fmla="*/ 403 w 447"/>
                  <a:gd name="T67" fmla="*/ 61 h 74"/>
                  <a:gd name="T68" fmla="*/ 411 w 447"/>
                  <a:gd name="T69" fmla="*/ 57 h 74"/>
                  <a:gd name="T70" fmla="*/ 418 w 447"/>
                  <a:gd name="T71" fmla="*/ 56 h 74"/>
                  <a:gd name="T72" fmla="*/ 445 w 447"/>
                  <a:gd name="T73" fmla="*/ 34 h 74"/>
                  <a:gd name="T74" fmla="*/ 443 w 447"/>
                  <a:gd name="T75" fmla="*/ 34 h 74"/>
                  <a:gd name="T76" fmla="*/ 443 w 447"/>
                  <a:gd name="T77" fmla="*/ 19 h 74"/>
                  <a:gd name="T78" fmla="*/ 442 w 447"/>
                  <a:gd name="T79" fmla="*/ 20 h 74"/>
                  <a:gd name="T80" fmla="*/ 435 w 447"/>
                  <a:gd name="T81" fmla="*/ 20 h 74"/>
                  <a:gd name="T82" fmla="*/ 434 w 447"/>
                  <a:gd name="T83" fmla="*/ 10 h 74"/>
                  <a:gd name="T84" fmla="*/ 424 w 447"/>
                  <a:gd name="T85" fmla="*/ 20 h 74"/>
                  <a:gd name="T86" fmla="*/ 366 w 447"/>
                  <a:gd name="T87" fmla="*/ 22 h 74"/>
                  <a:gd name="T88" fmla="*/ 356 w 447"/>
                  <a:gd name="T89" fmla="*/ 22 h 74"/>
                  <a:gd name="T90" fmla="*/ 301 w 447"/>
                  <a:gd name="T91" fmla="*/ 21 h 74"/>
                  <a:gd name="T92" fmla="*/ 260 w 447"/>
                  <a:gd name="T93" fmla="*/ 14 h 74"/>
                  <a:gd name="T94" fmla="*/ 203 w 447"/>
                  <a:gd name="T95" fmla="*/ 10 h 74"/>
                  <a:gd name="T96" fmla="*/ 183 w 447"/>
                  <a:gd name="T97" fmla="*/ 7 h 74"/>
                  <a:gd name="T98" fmla="*/ 185 w 447"/>
                  <a:gd name="T99" fmla="*/ 11 h 74"/>
                  <a:gd name="T100" fmla="*/ 167 w 447"/>
                  <a:gd name="T101" fmla="*/ 4 h 74"/>
                  <a:gd name="T102" fmla="*/ 170 w 447"/>
                  <a:gd name="T103" fmla="*/ 12 h 74"/>
                  <a:gd name="T104" fmla="*/ 149 w 447"/>
                  <a:gd name="T105" fmla="*/ 1 h 74"/>
                  <a:gd name="T106" fmla="*/ 139 w 447"/>
                  <a:gd name="T107" fmla="*/ 0 h 74"/>
                  <a:gd name="T108" fmla="*/ 124 w 447"/>
                  <a:gd name="T109" fmla="*/ 3 h 74"/>
                  <a:gd name="T110" fmla="*/ 139 w 447"/>
                  <a:gd name="T11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7" h="74">
                    <a:moveTo>
                      <a:pt x="3" y="49"/>
                    </a:moveTo>
                    <a:cubicBezTo>
                      <a:pt x="3" y="49"/>
                      <a:pt x="3" y="50"/>
                      <a:pt x="3" y="50"/>
                    </a:cubicBezTo>
                    <a:cubicBezTo>
                      <a:pt x="7" y="50"/>
                      <a:pt x="10" y="49"/>
                      <a:pt x="14" y="49"/>
                    </a:cubicBezTo>
                    <a:cubicBezTo>
                      <a:pt x="10" y="49"/>
                      <a:pt x="7" y="49"/>
                      <a:pt x="3" y="49"/>
                    </a:cubicBezTo>
                    <a:moveTo>
                      <a:pt x="434" y="8"/>
                    </a:moveTo>
                    <a:cubicBezTo>
                      <a:pt x="434" y="8"/>
                      <a:pt x="434" y="8"/>
                      <a:pt x="434" y="9"/>
                    </a:cubicBezTo>
                    <a:cubicBezTo>
                      <a:pt x="434" y="9"/>
                      <a:pt x="434" y="9"/>
                      <a:pt x="434" y="9"/>
                    </a:cubicBezTo>
                    <a:cubicBezTo>
                      <a:pt x="434" y="8"/>
                      <a:pt x="434" y="8"/>
                      <a:pt x="434" y="8"/>
                    </a:cubicBezTo>
                    <a:moveTo>
                      <a:pt x="385" y="52"/>
                    </a:moveTo>
                    <a:cubicBezTo>
                      <a:pt x="388" y="51"/>
                      <a:pt x="391" y="50"/>
                      <a:pt x="393" y="49"/>
                    </a:cubicBezTo>
                    <a:cubicBezTo>
                      <a:pt x="391" y="50"/>
                      <a:pt x="389" y="51"/>
                      <a:pt x="387" y="52"/>
                    </a:cubicBezTo>
                    <a:cubicBezTo>
                      <a:pt x="385" y="53"/>
                      <a:pt x="383" y="54"/>
                      <a:pt x="381" y="55"/>
                    </a:cubicBezTo>
                    <a:cubicBezTo>
                      <a:pt x="379" y="56"/>
                      <a:pt x="378" y="57"/>
                      <a:pt x="376" y="58"/>
                    </a:cubicBezTo>
                    <a:cubicBezTo>
                      <a:pt x="373" y="58"/>
                      <a:pt x="369" y="58"/>
                      <a:pt x="366" y="58"/>
                    </a:cubicBezTo>
                    <a:cubicBezTo>
                      <a:pt x="366" y="58"/>
                      <a:pt x="365" y="58"/>
                      <a:pt x="365" y="58"/>
                    </a:cubicBezTo>
                    <a:cubicBezTo>
                      <a:pt x="360" y="58"/>
                      <a:pt x="360" y="58"/>
                      <a:pt x="360" y="58"/>
                    </a:cubicBezTo>
                    <a:cubicBezTo>
                      <a:pt x="362" y="57"/>
                      <a:pt x="364" y="57"/>
                      <a:pt x="367" y="56"/>
                    </a:cubicBezTo>
                    <a:cubicBezTo>
                      <a:pt x="373" y="55"/>
                      <a:pt x="379" y="53"/>
                      <a:pt x="385" y="52"/>
                    </a:cubicBezTo>
                    <a:moveTo>
                      <a:pt x="370" y="43"/>
                    </a:moveTo>
                    <a:cubicBezTo>
                      <a:pt x="377" y="41"/>
                      <a:pt x="384" y="40"/>
                      <a:pt x="390" y="39"/>
                    </a:cubicBezTo>
                    <a:cubicBezTo>
                      <a:pt x="390" y="39"/>
                      <a:pt x="390" y="39"/>
                      <a:pt x="390" y="39"/>
                    </a:cubicBezTo>
                    <a:cubicBezTo>
                      <a:pt x="384" y="41"/>
                      <a:pt x="378" y="43"/>
                      <a:pt x="372" y="45"/>
                    </a:cubicBezTo>
                    <a:cubicBezTo>
                      <a:pt x="358" y="49"/>
                      <a:pt x="344" y="54"/>
                      <a:pt x="331" y="57"/>
                    </a:cubicBezTo>
                    <a:cubicBezTo>
                      <a:pt x="331" y="57"/>
                      <a:pt x="331" y="57"/>
                      <a:pt x="331" y="57"/>
                    </a:cubicBezTo>
                    <a:cubicBezTo>
                      <a:pt x="331" y="57"/>
                      <a:pt x="331" y="57"/>
                      <a:pt x="331" y="57"/>
                    </a:cubicBezTo>
                    <a:cubicBezTo>
                      <a:pt x="316" y="60"/>
                      <a:pt x="302" y="63"/>
                      <a:pt x="288" y="65"/>
                    </a:cubicBezTo>
                    <a:cubicBezTo>
                      <a:pt x="288" y="65"/>
                      <a:pt x="288" y="65"/>
                      <a:pt x="288" y="65"/>
                    </a:cubicBezTo>
                    <a:cubicBezTo>
                      <a:pt x="308" y="60"/>
                      <a:pt x="328" y="54"/>
                      <a:pt x="348" y="49"/>
                    </a:cubicBezTo>
                    <a:cubicBezTo>
                      <a:pt x="355" y="46"/>
                      <a:pt x="363" y="44"/>
                      <a:pt x="370" y="43"/>
                    </a:cubicBezTo>
                    <a:moveTo>
                      <a:pt x="142" y="0"/>
                    </a:moveTo>
                    <a:cubicBezTo>
                      <a:pt x="147" y="5"/>
                      <a:pt x="152" y="9"/>
                      <a:pt x="156" y="13"/>
                    </a:cubicBezTo>
                    <a:cubicBezTo>
                      <a:pt x="151" y="13"/>
                      <a:pt x="145" y="13"/>
                      <a:pt x="140" y="14"/>
                    </a:cubicBezTo>
                    <a:cubicBezTo>
                      <a:pt x="146" y="17"/>
                      <a:pt x="154" y="21"/>
                      <a:pt x="164" y="25"/>
                    </a:cubicBezTo>
                    <a:cubicBezTo>
                      <a:pt x="167" y="25"/>
                      <a:pt x="170" y="25"/>
                      <a:pt x="172" y="24"/>
                    </a:cubicBezTo>
                    <a:cubicBezTo>
                      <a:pt x="174" y="25"/>
                      <a:pt x="175" y="26"/>
                      <a:pt x="176" y="26"/>
                    </a:cubicBezTo>
                    <a:cubicBezTo>
                      <a:pt x="175" y="26"/>
                      <a:pt x="174" y="25"/>
                      <a:pt x="174" y="24"/>
                    </a:cubicBezTo>
                    <a:cubicBezTo>
                      <a:pt x="185" y="24"/>
                      <a:pt x="196" y="23"/>
                      <a:pt x="207" y="22"/>
                    </a:cubicBezTo>
                    <a:cubicBezTo>
                      <a:pt x="196" y="24"/>
                      <a:pt x="184" y="26"/>
                      <a:pt x="173" y="29"/>
                    </a:cubicBezTo>
                    <a:cubicBezTo>
                      <a:pt x="181" y="32"/>
                      <a:pt x="189" y="35"/>
                      <a:pt x="198" y="38"/>
                    </a:cubicBezTo>
                    <a:cubicBezTo>
                      <a:pt x="229" y="32"/>
                      <a:pt x="259" y="30"/>
                      <a:pt x="287" y="30"/>
                    </a:cubicBezTo>
                    <a:cubicBezTo>
                      <a:pt x="301" y="30"/>
                      <a:pt x="315" y="30"/>
                      <a:pt x="327" y="31"/>
                    </a:cubicBezTo>
                    <a:cubicBezTo>
                      <a:pt x="324" y="32"/>
                      <a:pt x="321" y="33"/>
                      <a:pt x="318" y="35"/>
                    </a:cubicBezTo>
                    <a:cubicBezTo>
                      <a:pt x="299" y="42"/>
                      <a:pt x="279" y="49"/>
                      <a:pt x="260" y="55"/>
                    </a:cubicBezTo>
                    <a:cubicBezTo>
                      <a:pt x="249" y="52"/>
                      <a:pt x="237" y="48"/>
                      <a:pt x="225" y="46"/>
                    </a:cubicBezTo>
                    <a:cubicBezTo>
                      <a:pt x="232" y="48"/>
                      <a:pt x="240" y="50"/>
                      <a:pt x="248" y="52"/>
                    </a:cubicBezTo>
                    <a:cubicBezTo>
                      <a:pt x="246" y="52"/>
                      <a:pt x="246" y="52"/>
                      <a:pt x="246" y="52"/>
                    </a:cubicBezTo>
                    <a:cubicBezTo>
                      <a:pt x="202" y="52"/>
                      <a:pt x="202" y="52"/>
                      <a:pt x="202" y="52"/>
                    </a:cubicBezTo>
                    <a:cubicBezTo>
                      <a:pt x="162" y="51"/>
                      <a:pt x="122" y="51"/>
                      <a:pt x="82" y="50"/>
                    </a:cubicBezTo>
                    <a:cubicBezTo>
                      <a:pt x="54" y="55"/>
                      <a:pt x="27" y="60"/>
                      <a:pt x="1" y="62"/>
                    </a:cubicBezTo>
                    <a:cubicBezTo>
                      <a:pt x="1" y="64"/>
                      <a:pt x="0" y="66"/>
                      <a:pt x="0" y="68"/>
                    </a:cubicBezTo>
                    <a:cubicBezTo>
                      <a:pt x="23" y="67"/>
                      <a:pt x="49" y="64"/>
                      <a:pt x="76" y="60"/>
                    </a:cubicBezTo>
                    <a:cubicBezTo>
                      <a:pt x="65" y="65"/>
                      <a:pt x="55" y="70"/>
                      <a:pt x="45" y="74"/>
                    </a:cubicBezTo>
                    <a:cubicBezTo>
                      <a:pt x="65" y="74"/>
                      <a:pt x="84" y="73"/>
                      <a:pt x="103" y="73"/>
                    </a:cubicBezTo>
                    <a:cubicBezTo>
                      <a:pt x="106" y="72"/>
                      <a:pt x="109" y="71"/>
                      <a:pt x="111" y="70"/>
                    </a:cubicBezTo>
                    <a:cubicBezTo>
                      <a:pt x="131" y="66"/>
                      <a:pt x="150" y="64"/>
                      <a:pt x="168" y="64"/>
                    </a:cubicBezTo>
                    <a:cubicBezTo>
                      <a:pt x="185" y="64"/>
                      <a:pt x="201" y="66"/>
                      <a:pt x="217" y="68"/>
                    </a:cubicBezTo>
                    <a:cubicBezTo>
                      <a:pt x="215" y="68"/>
                      <a:pt x="213" y="69"/>
                      <a:pt x="211" y="69"/>
                    </a:cubicBezTo>
                    <a:cubicBezTo>
                      <a:pt x="246" y="68"/>
                      <a:pt x="281" y="67"/>
                      <a:pt x="316" y="66"/>
                    </a:cubicBezTo>
                    <a:cubicBezTo>
                      <a:pt x="321" y="66"/>
                      <a:pt x="325" y="65"/>
                      <a:pt x="329" y="64"/>
                    </a:cubicBezTo>
                    <a:cubicBezTo>
                      <a:pt x="338" y="63"/>
                      <a:pt x="347" y="61"/>
                      <a:pt x="356" y="59"/>
                    </a:cubicBezTo>
                    <a:cubicBezTo>
                      <a:pt x="360" y="59"/>
                      <a:pt x="363" y="59"/>
                      <a:pt x="366" y="59"/>
                    </a:cubicBezTo>
                    <a:cubicBezTo>
                      <a:pt x="367" y="59"/>
                      <a:pt x="368" y="59"/>
                      <a:pt x="369" y="59"/>
                    </a:cubicBezTo>
                    <a:cubicBezTo>
                      <a:pt x="371" y="59"/>
                      <a:pt x="372" y="59"/>
                      <a:pt x="373" y="59"/>
                    </a:cubicBezTo>
                    <a:cubicBezTo>
                      <a:pt x="370" y="60"/>
                      <a:pt x="368" y="61"/>
                      <a:pt x="365" y="63"/>
                    </a:cubicBezTo>
                    <a:cubicBezTo>
                      <a:pt x="365" y="63"/>
                      <a:pt x="364" y="63"/>
                      <a:pt x="364" y="63"/>
                    </a:cubicBezTo>
                    <a:cubicBezTo>
                      <a:pt x="362" y="64"/>
                      <a:pt x="361" y="65"/>
                      <a:pt x="360" y="65"/>
                    </a:cubicBezTo>
                    <a:cubicBezTo>
                      <a:pt x="370" y="65"/>
                      <a:pt x="381" y="65"/>
                      <a:pt x="392" y="65"/>
                    </a:cubicBezTo>
                    <a:cubicBezTo>
                      <a:pt x="396" y="63"/>
                      <a:pt x="399" y="62"/>
                      <a:pt x="403" y="61"/>
                    </a:cubicBezTo>
                    <a:cubicBezTo>
                      <a:pt x="405" y="60"/>
                      <a:pt x="407" y="59"/>
                      <a:pt x="409" y="58"/>
                    </a:cubicBezTo>
                    <a:cubicBezTo>
                      <a:pt x="409" y="58"/>
                      <a:pt x="410" y="58"/>
                      <a:pt x="411" y="57"/>
                    </a:cubicBezTo>
                    <a:cubicBezTo>
                      <a:pt x="411" y="57"/>
                      <a:pt x="412" y="57"/>
                      <a:pt x="412" y="57"/>
                    </a:cubicBezTo>
                    <a:cubicBezTo>
                      <a:pt x="414" y="57"/>
                      <a:pt x="416" y="56"/>
                      <a:pt x="418" y="56"/>
                    </a:cubicBezTo>
                    <a:cubicBezTo>
                      <a:pt x="427" y="55"/>
                      <a:pt x="437" y="53"/>
                      <a:pt x="447" y="50"/>
                    </a:cubicBezTo>
                    <a:cubicBezTo>
                      <a:pt x="447" y="45"/>
                      <a:pt x="446" y="39"/>
                      <a:pt x="445" y="34"/>
                    </a:cubicBezTo>
                    <a:cubicBezTo>
                      <a:pt x="443" y="34"/>
                      <a:pt x="441" y="35"/>
                      <a:pt x="439" y="35"/>
                    </a:cubicBezTo>
                    <a:cubicBezTo>
                      <a:pt x="441" y="35"/>
                      <a:pt x="442" y="34"/>
                      <a:pt x="443" y="34"/>
                    </a:cubicBezTo>
                    <a:cubicBezTo>
                      <a:pt x="444" y="34"/>
                      <a:pt x="444" y="34"/>
                      <a:pt x="445" y="34"/>
                    </a:cubicBezTo>
                    <a:cubicBezTo>
                      <a:pt x="444" y="25"/>
                      <a:pt x="443" y="19"/>
                      <a:pt x="443" y="19"/>
                    </a:cubicBezTo>
                    <a:cubicBezTo>
                      <a:pt x="443" y="19"/>
                      <a:pt x="443" y="19"/>
                      <a:pt x="443" y="20"/>
                    </a:cubicBezTo>
                    <a:cubicBezTo>
                      <a:pt x="442" y="20"/>
                      <a:pt x="442" y="20"/>
                      <a:pt x="442" y="20"/>
                    </a:cubicBezTo>
                    <a:cubicBezTo>
                      <a:pt x="438" y="20"/>
                      <a:pt x="438" y="20"/>
                      <a:pt x="438" y="20"/>
                    </a:cubicBezTo>
                    <a:cubicBezTo>
                      <a:pt x="435" y="20"/>
                      <a:pt x="435" y="20"/>
                      <a:pt x="435" y="20"/>
                    </a:cubicBezTo>
                    <a:cubicBezTo>
                      <a:pt x="435" y="16"/>
                      <a:pt x="434" y="12"/>
                      <a:pt x="434" y="10"/>
                    </a:cubicBezTo>
                    <a:cubicBezTo>
                      <a:pt x="434" y="10"/>
                      <a:pt x="434" y="10"/>
                      <a:pt x="434" y="10"/>
                    </a:cubicBezTo>
                    <a:cubicBezTo>
                      <a:pt x="434" y="12"/>
                      <a:pt x="435" y="15"/>
                      <a:pt x="435" y="20"/>
                    </a:cubicBezTo>
                    <a:cubicBezTo>
                      <a:pt x="424" y="20"/>
                      <a:pt x="424" y="20"/>
                      <a:pt x="424" y="20"/>
                    </a:cubicBezTo>
                    <a:cubicBezTo>
                      <a:pt x="397" y="21"/>
                      <a:pt x="397" y="21"/>
                      <a:pt x="397" y="21"/>
                    </a:cubicBezTo>
                    <a:cubicBezTo>
                      <a:pt x="386" y="22"/>
                      <a:pt x="376" y="22"/>
                      <a:pt x="366" y="22"/>
                    </a:cubicBezTo>
                    <a:cubicBezTo>
                      <a:pt x="363" y="22"/>
                      <a:pt x="361" y="22"/>
                      <a:pt x="358" y="22"/>
                    </a:cubicBezTo>
                    <a:cubicBezTo>
                      <a:pt x="357" y="22"/>
                      <a:pt x="357" y="22"/>
                      <a:pt x="356" y="22"/>
                    </a:cubicBezTo>
                    <a:cubicBezTo>
                      <a:pt x="355" y="22"/>
                      <a:pt x="354" y="22"/>
                      <a:pt x="353" y="22"/>
                    </a:cubicBezTo>
                    <a:cubicBezTo>
                      <a:pt x="334" y="21"/>
                      <a:pt x="317" y="21"/>
                      <a:pt x="301" y="21"/>
                    </a:cubicBezTo>
                    <a:cubicBezTo>
                      <a:pt x="286" y="20"/>
                      <a:pt x="273" y="19"/>
                      <a:pt x="260" y="17"/>
                    </a:cubicBezTo>
                    <a:cubicBezTo>
                      <a:pt x="260" y="15"/>
                      <a:pt x="260" y="14"/>
                      <a:pt x="260" y="14"/>
                    </a:cubicBezTo>
                    <a:cubicBezTo>
                      <a:pt x="260" y="14"/>
                      <a:pt x="260" y="15"/>
                      <a:pt x="260" y="17"/>
                    </a:cubicBezTo>
                    <a:cubicBezTo>
                      <a:pt x="238" y="15"/>
                      <a:pt x="219" y="12"/>
                      <a:pt x="203" y="10"/>
                    </a:cubicBezTo>
                    <a:cubicBezTo>
                      <a:pt x="198" y="10"/>
                      <a:pt x="193" y="10"/>
                      <a:pt x="188" y="11"/>
                    </a:cubicBezTo>
                    <a:cubicBezTo>
                      <a:pt x="186" y="10"/>
                      <a:pt x="185" y="8"/>
                      <a:pt x="183" y="7"/>
                    </a:cubicBezTo>
                    <a:cubicBezTo>
                      <a:pt x="182" y="7"/>
                      <a:pt x="180" y="6"/>
                      <a:pt x="179" y="6"/>
                    </a:cubicBezTo>
                    <a:cubicBezTo>
                      <a:pt x="181" y="8"/>
                      <a:pt x="183" y="10"/>
                      <a:pt x="185" y="11"/>
                    </a:cubicBezTo>
                    <a:cubicBezTo>
                      <a:pt x="180" y="11"/>
                      <a:pt x="176" y="12"/>
                      <a:pt x="171" y="12"/>
                    </a:cubicBezTo>
                    <a:cubicBezTo>
                      <a:pt x="170" y="9"/>
                      <a:pt x="169" y="7"/>
                      <a:pt x="167" y="4"/>
                    </a:cubicBezTo>
                    <a:cubicBezTo>
                      <a:pt x="166" y="4"/>
                      <a:pt x="164" y="4"/>
                      <a:pt x="163" y="3"/>
                    </a:cubicBezTo>
                    <a:cubicBezTo>
                      <a:pt x="165" y="7"/>
                      <a:pt x="168" y="10"/>
                      <a:pt x="170" y="12"/>
                    </a:cubicBezTo>
                    <a:cubicBezTo>
                      <a:pt x="166" y="12"/>
                      <a:pt x="163" y="12"/>
                      <a:pt x="159" y="13"/>
                    </a:cubicBezTo>
                    <a:cubicBezTo>
                      <a:pt x="156" y="9"/>
                      <a:pt x="152" y="5"/>
                      <a:pt x="149" y="1"/>
                    </a:cubicBezTo>
                    <a:cubicBezTo>
                      <a:pt x="147" y="1"/>
                      <a:pt x="144" y="1"/>
                      <a:pt x="142" y="0"/>
                    </a:cubicBezTo>
                    <a:moveTo>
                      <a:pt x="139" y="0"/>
                    </a:moveTo>
                    <a:cubicBezTo>
                      <a:pt x="134" y="1"/>
                      <a:pt x="129" y="2"/>
                      <a:pt x="124" y="2"/>
                    </a:cubicBezTo>
                    <a:cubicBezTo>
                      <a:pt x="124" y="2"/>
                      <a:pt x="124" y="3"/>
                      <a:pt x="124" y="3"/>
                    </a:cubicBezTo>
                    <a:cubicBezTo>
                      <a:pt x="129" y="2"/>
                      <a:pt x="134" y="1"/>
                      <a:pt x="140" y="0"/>
                    </a:cubicBezTo>
                    <a:cubicBezTo>
                      <a:pt x="139" y="0"/>
                      <a:pt x="139" y="0"/>
                      <a:pt x="139" y="0"/>
                    </a:cubicBezTo>
                  </a:path>
                </a:pathLst>
              </a:custGeom>
              <a:solidFill>
                <a:srgbClr val="0B0502"/>
              </a:solidFill>
              <a:ln>
                <a:noFill/>
              </a:ln>
            </p:spPr>
            <p:txBody>
              <a:bodyPr vert="horz" wrap="square" lIns="91440" tIns="45720" rIns="91440" bIns="45720" numCol="1" anchor="t" anchorCtr="0" compatLnSpc="1"/>
              <a:lstStyle/>
              <a:p>
                <a:endParaRPr lang="zh-CN" altLang="en-US"/>
              </a:p>
            </p:txBody>
          </p:sp>
          <p:sp>
            <p:nvSpPr>
              <p:cNvPr id="1403" name="Freeform 1892"/>
              <p:cNvSpPr/>
              <p:nvPr/>
            </p:nvSpPr>
            <p:spPr bwMode="auto">
              <a:xfrm>
                <a:off x="2252" y="3484"/>
                <a:ext cx="57" cy="7"/>
              </a:xfrm>
              <a:custGeom>
                <a:avLst/>
                <a:gdLst>
                  <a:gd name="T0" fmla="*/ 13 w 68"/>
                  <a:gd name="T1" fmla="*/ 0 h 8"/>
                  <a:gd name="T2" fmla="*/ 1 w 68"/>
                  <a:gd name="T3" fmla="*/ 3 h 8"/>
                  <a:gd name="T4" fmla="*/ 0 w 68"/>
                  <a:gd name="T5" fmla="*/ 8 h 8"/>
                  <a:gd name="T6" fmla="*/ 25 w 68"/>
                  <a:gd name="T7" fmla="*/ 8 h 8"/>
                  <a:gd name="T8" fmla="*/ 42 w 68"/>
                  <a:gd name="T9" fmla="*/ 8 h 8"/>
                  <a:gd name="T10" fmla="*/ 61 w 68"/>
                  <a:gd name="T11" fmla="*/ 4 h 8"/>
                  <a:gd name="T12" fmla="*/ 68 w 68"/>
                  <a:gd name="T13" fmla="*/ 2 h 8"/>
                  <a:gd name="T14" fmla="*/ 13 w 68"/>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8">
                    <a:moveTo>
                      <a:pt x="13" y="0"/>
                    </a:moveTo>
                    <a:cubicBezTo>
                      <a:pt x="9" y="1"/>
                      <a:pt x="5" y="2"/>
                      <a:pt x="1" y="3"/>
                    </a:cubicBezTo>
                    <a:cubicBezTo>
                      <a:pt x="0" y="5"/>
                      <a:pt x="0" y="6"/>
                      <a:pt x="0" y="8"/>
                    </a:cubicBezTo>
                    <a:cubicBezTo>
                      <a:pt x="8" y="8"/>
                      <a:pt x="16" y="8"/>
                      <a:pt x="25" y="8"/>
                    </a:cubicBezTo>
                    <a:cubicBezTo>
                      <a:pt x="30" y="8"/>
                      <a:pt x="36" y="8"/>
                      <a:pt x="42" y="8"/>
                    </a:cubicBezTo>
                    <a:cubicBezTo>
                      <a:pt x="48" y="7"/>
                      <a:pt x="55" y="6"/>
                      <a:pt x="61" y="4"/>
                    </a:cubicBezTo>
                    <a:cubicBezTo>
                      <a:pt x="63" y="3"/>
                      <a:pt x="66" y="2"/>
                      <a:pt x="68" y="2"/>
                    </a:cubicBezTo>
                    <a:cubicBezTo>
                      <a:pt x="50" y="1"/>
                      <a:pt x="31" y="1"/>
                      <a:pt x="13" y="0"/>
                    </a:cubicBezTo>
                  </a:path>
                </a:pathLst>
              </a:custGeom>
              <a:solidFill>
                <a:srgbClr val="B4DAE3"/>
              </a:solidFill>
              <a:ln>
                <a:noFill/>
              </a:ln>
            </p:spPr>
            <p:txBody>
              <a:bodyPr vert="horz" wrap="square" lIns="91440" tIns="45720" rIns="91440" bIns="45720" numCol="1" anchor="t" anchorCtr="0" compatLnSpc="1"/>
              <a:lstStyle/>
              <a:p>
                <a:endParaRPr lang="zh-CN" altLang="en-US"/>
              </a:p>
            </p:txBody>
          </p:sp>
          <p:sp>
            <p:nvSpPr>
              <p:cNvPr id="1404" name="Freeform 1893"/>
              <p:cNvSpPr>
                <a:spLocks noEditPoints="1"/>
              </p:cNvSpPr>
              <p:nvPr/>
            </p:nvSpPr>
            <p:spPr bwMode="auto">
              <a:xfrm>
                <a:off x="2246" y="3488"/>
                <a:ext cx="97" cy="56"/>
              </a:xfrm>
              <a:custGeom>
                <a:avLst/>
                <a:gdLst>
                  <a:gd name="T0" fmla="*/ 104 w 117"/>
                  <a:gd name="T1" fmla="*/ 66 h 68"/>
                  <a:gd name="T2" fmla="*/ 99 w 117"/>
                  <a:gd name="T3" fmla="*/ 68 h 68"/>
                  <a:gd name="T4" fmla="*/ 104 w 117"/>
                  <a:gd name="T5" fmla="*/ 68 h 68"/>
                  <a:gd name="T6" fmla="*/ 104 w 117"/>
                  <a:gd name="T7" fmla="*/ 66 h 68"/>
                  <a:gd name="T8" fmla="*/ 33 w 117"/>
                  <a:gd name="T9" fmla="*/ 36 h 68"/>
                  <a:gd name="T10" fmla="*/ 0 w 117"/>
                  <a:gd name="T11" fmla="*/ 56 h 68"/>
                  <a:gd name="T12" fmla="*/ 0 w 117"/>
                  <a:gd name="T13" fmla="*/ 59 h 68"/>
                  <a:gd name="T14" fmla="*/ 73 w 117"/>
                  <a:gd name="T15" fmla="*/ 66 h 68"/>
                  <a:gd name="T16" fmla="*/ 107 w 117"/>
                  <a:gd name="T17" fmla="*/ 50 h 68"/>
                  <a:gd name="T18" fmla="*/ 108 w 117"/>
                  <a:gd name="T19" fmla="*/ 46 h 68"/>
                  <a:gd name="T20" fmla="*/ 107 w 117"/>
                  <a:gd name="T21" fmla="*/ 46 h 68"/>
                  <a:gd name="T22" fmla="*/ 58 w 117"/>
                  <a:gd name="T23" fmla="*/ 39 h 68"/>
                  <a:gd name="T24" fmla="*/ 33 w 117"/>
                  <a:gd name="T25" fmla="*/ 36 h 68"/>
                  <a:gd name="T26" fmla="*/ 4 w 117"/>
                  <a:gd name="T27" fmla="*/ 31 h 68"/>
                  <a:gd name="T28" fmla="*/ 2 w 117"/>
                  <a:gd name="T29" fmla="*/ 42 h 68"/>
                  <a:gd name="T30" fmla="*/ 14 w 117"/>
                  <a:gd name="T31" fmla="*/ 33 h 68"/>
                  <a:gd name="T32" fmla="*/ 4 w 117"/>
                  <a:gd name="T33" fmla="*/ 31 h 68"/>
                  <a:gd name="T34" fmla="*/ 113 w 117"/>
                  <a:gd name="T35" fmla="*/ 18 h 68"/>
                  <a:gd name="T36" fmla="*/ 81 w 117"/>
                  <a:gd name="T37" fmla="*/ 19 h 68"/>
                  <a:gd name="T38" fmla="*/ 62 w 117"/>
                  <a:gd name="T39" fmla="*/ 19 h 68"/>
                  <a:gd name="T40" fmla="*/ 60 w 117"/>
                  <a:gd name="T41" fmla="*/ 20 h 68"/>
                  <a:gd name="T42" fmla="*/ 110 w 117"/>
                  <a:gd name="T43" fmla="*/ 36 h 68"/>
                  <a:gd name="T44" fmla="*/ 113 w 117"/>
                  <a:gd name="T45" fmla="*/ 18 h 68"/>
                  <a:gd name="T46" fmla="*/ 117 w 117"/>
                  <a:gd name="T47" fmla="*/ 1 h 68"/>
                  <a:gd name="T48" fmla="*/ 70 w 117"/>
                  <a:gd name="T49" fmla="*/ 15 h 68"/>
                  <a:gd name="T50" fmla="*/ 114 w 117"/>
                  <a:gd name="T51" fmla="*/ 12 h 68"/>
                  <a:gd name="T52" fmla="*/ 117 w 117"/>
                  <a:gd name="T53" fmla="*/ 1 h 68"/>
                  <a:gd name="T54" fmla="*/ 69 w 117"/>
                  <a:gd name="T55" fmla="*/ 0 h 68"/>
                  <a:gd name="T56" fmla="*/ 50 w 117"/>
                  <a:gd name="T57" fmla="*/ 4 h 68"/>
                  <a:gd name="T58" fmla="*/ 33 w 117"/>
                  <a:gd name="T59" fmla="*/ 4 h 68"/>
                  <a:gd name="T60" fmla="*/ 8 w 117"/>
                  <a:gd name="T61" fmla="*/ 4 h 68"/>
                  <a:gd name="T62" fmla="*/ 8 w 117"/>
                  <a:gd name="T63" fmla="*/ 5 h 68"/>
                  <a:gd name="T64" fmla="*/ 42 w 117"/>
                  <a:gd name="T65" fmla="*/ 14 h 68"/>
                  <a:gd name="T66" fmla="*/ 69 w 117"/>
                  <a:gd name="T6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68">
                    <a:moveTo>
                      <a:pt x="104" y="66"/>
                    </a:moveTo>
                    <a:cubicBezTo>
                      <a:pt x="102" y="67"/>
                      <a:pt x="101" y="67"/>
                      <a:pt x="99" y="68"/>
                    </a:cubicBezTo>
                    <a:cubicBezTo>
                      <a:pt x="101" y="68"/>
                      <a:pt x="102" y="68"/>
                      <a:pt x="104" y="68"/>
                    </a:cubicBezTo>
                    <a:cubicBezTo>
                      <a:pt x="104" y="68"/>
                      <a:pt x="104" y="67"/>
                      <a:pt x="104" y="66"/>
                    </a:cubicBezTo>
                    <a:moveTo>
                      <a:pt x="33" y="36"/>
                    </a:moveTo>
                    <a:cubicBezTo>
                      <a:pt x="22" y="43"/>
                      <a:pt x="11" y="49"/>
                      <a:pt x="0" y="56"/>
                    </a:cubicBezTo>
                    <a:cubicBezTo>
                      <a:pt x="0" y="57"/>
                      <a:pt x="0" y="58"/>
                      <a:pt x="0" y="59"/>
                    </a:cubicBezTo>
                    <a:cubicBezTo>
                      <a:pt x="25" y="62"/>
                      <a:pt x="49" y="64"/>
                      <a:pt x="73" y="66"/>
                    </a:cubicBezTo>
                    <a:cubicBezTo>
                      <a:pt x="84" y="61"/>
                      <a:pt x="95" y="56"/>
                      <a:pt x="107" y="50"/>
                    </a:cubicBezTo>
                    <a:cubicBezTo>
                      <a:pt x="107" y="49"/>
                      <a:pt x="107" y="48"/>
                      <a:pt x="108" y="46"/>
                    </a:cubicBezTo>
                    <a:cubicBezTo>
                      <a:pt x="108" y="46"/>
                      <a:pt x="107" y="46"/>
                      <a:pt x="107" y="46"/>
                    </a:cubicBezTo>
                    <a:cubicBezTo>
                      <a:pt x="95" y="46"/>
                      <a:pt x="78" y="43"/>
                      <a:pt x="58" y="39"/>
                    </a:cubicBezTo>
                    <a:cubicBezTo>
                      <a:pt x="51" y="39"/>
                      <a:pt x="43" y="38"/>
                      <a:pt x="33" y="36"/>
                    </a:cubicBezTo>
                    <a:moveTo>
                      <a:pt x="4" y="31"/>
                    </a:moveTo>
                    <a:cubicBezTo>
                      <a:pt x="3" y="35"/>
                      <a:pt x="3" y="39"/>
                      <a:pt x="2" y="42"/>
                    </a:cubicBezTo>
                    <a:cubicBezTo>
                      <a:pt x="6" y="39"/>
                      <a:pt x="10" y="36"/>
                      <a:pt x="14" y="33"/>
                    </a:cubicBezTo>
                    <a:cubicBezTo>
                      <a:pt x="11" y="32"/>
                      <a:pt x="7" y="31"/>
                      <a:pt x="4" y="31"/>
                    </a:cubicBezTo>
                    <a:moveTo>
                      <a:pt x="113" y="18"/>
                    </a:moveTo>
                    <a:cubicBezTo>
                      <a:pt x="102" y="19"/>
                      <a:pt x="91" y="19"/>
                      <a:pt x="81" y="19"/>
                    </a:cubicBezTo>
                    <a:cubicBezTo>
                      <a:pt x="75" y="19"/>
                      <a:pt x="68" y="19"/>
                      <a:pt x="62" y="19"/>
                    </a:cubicBezTo>
                    <a:cubicBezTo>
                      <a:pt x="62" y="19"/>
                      <a:pt x="61" y="19"/>
                      <a:pt x="60" y="20"/>
                    </a:cubicBezTo>
                    <a:cubicBezTo>
                      <a:pt x="78" y="26"/>
                      <a:pt x="95" y="32"/>
                      <a:pt x="110" y="36"/>
                    </a:cubicBezTo>
                    <a:cubicBezTo>
                      <a:pt x="111" y="29"/>
                      <a:pt x="112" y="24"/>
                      <a:pt x="113" y="18"/>
                    </a:cubicBezTo>
                    <a:moveTo>
                      <a:pt x="117" y="1"/>
                    </a:moveTo>
                    <a:cubicBezTo>
                      <a:pt x="102" y="3"/>
                      <a:pt x="86" y="8"/>
                      <a:pt x="70" y="15"/>
                    </a:cubicBezTo>
                    <a:cubicBezTo>
                      <a:pt x="84" y="15"/>
                      <a:pt x="99" y="14"/>
                      <a:pt x="114" y="12"/>
                    </a:cubicBezTo>
                    <a:cubicBezTo>
                      <a:pt x="115" y="8"/>
                      <a:pt x="116" y="4"/>
                      <a:pt x="117" y="1"/>
                    </a:cubicBezTo>
                    <a:moveTo>
                      <a:pt x="69" y="0"/>
                    </a:moveTo>
                    <a:cubicBezTo>
                      <a:pt x="63" y="2"/>
                      <a:pt x="56" y="3"/>
                      <a:pt x="50" y="4"/>
                    </a:cubicBezTo>
                    <a:cubicBezTo>
                      <a:pt x="44" y="4"/>
                      <a:pt x="38" y="4"/>
                      <a:pt x="33" y="4"/>
                    </a:cubicBezTo>
                    <a:cubicBezTo>
                      <a:pt x="24" y="4"/>
                      <a:pt x="16" y="4"/>
                      <a:pt x="8" y="4"/>
                    </a:cubicBezTo>
                    <a:cubicBezTo>
                      <a:pt x="8" y="4"/>
                      <a:pt x="8" y="4"/>
                      <a:pt x="8" y="5"/>
                    </a:cubicBezTo>
                    <a:cubicBezTo>
                      <a:pt x="19" y="7"/>
                      <a:pt x="31" y="11"/>
                      <a:pt x="42" y="14"/>
                    </a:cubicBezTo>
                    <a:cubicBezTo>
                      <a:pt x="50" y="9"/>
                      <a:pt x="60" y="4"/>
                      <a:pt x="69" y="0"/>
                    </a:cubicBezTo>
                  </a:path>
                </a:pathLst>
              </a:custGeom>
              <a:solidFill>
                <a:srgbClr val="61808F"/>
              </a:solidFill>
              <a:ln>
                <a:noFill/>
              </a:ln>
            </p:spPr>
            <p:txBody>
              <a:bodyPr vert="horz" wrap="square" lIns="91440" tIns="45720" rIns="91440" bIns="45720" numCol="1" anchor="t" anchorCtr="0" compatLnSpc="1"/>
              <a:lstStyle/>
              <a:p>
                <a:endParaRPr lang="zh-CN" altLang="en-US"/>
              </a:p>
            </p:txBody>
          </p:sp>
          <p:sp>
            <p:nvSpPr>
              <p:cNvPr id="1405" name="Freeform 1894"/>
              <p:cNvSpPr>
                <a:spLocks noEditPoints="1"/>
              </p:cNvSpPr>
              <p:nvPr/>
            </p:nvSpPr>
            <p:spPr bwMode="auto">
              <a:xfrm>
                <a:off x="2244" y="3536"/>
                <a:ext cx="88" cy="20"/>
              </a:xfrm>
              <a:custGeom>
                <a:avLst/>
                <a:gdLst>
                  <a:gd name="T0" fmla="*/ 103 w 106"/>
                  <a:gd name="T1" fmla="*/ 21 h 23"/>
                  <a:gd name="T2" fmla="*/ 101 w 106"/>
                  <a:gd name="T3" fmla="*/ 23 h 23"/>
                  <a:gd name="T4" fmla="*/ 102 w 106"/>
                  <a:gd name="T5" fmla="*/ 23 h 23"/>
                  <a:gd name="T6" fmla="*/ 103 w 106"/>
                  <a:gd name="T7" fmla="*/ 23 h 23"/>
                  <a:gd name="T8" fmla="*/ 103 w 106"/>
                  <a:gd name="T9" fmla="*/ 21 h 23"/>
                  <a:gd name="T10" fmla="*/ 101 w 106"/>
                  <a:gd name="T11" fmla="*/ 9 h 23"/>
                  <a:gd name="T12" fmla="*/ 84 w 106"/>
                  <a:gd name="T13" fmla="*/ 16 h 23"/>
                  <a:gd name="T14" fmla="*/ 74 w 106"/>
                  <a:gd name="T15" fmla="*/ 19 h 23"/>
                  <a:gd name="T16" fmla="*/ 94 w 106"/>
                  <a:gd name="T17" fmla="*/ 22 h 23"/>
                  <a:gd name="T18" fmla="*/ 105 w 106"/>
                  <a:gd name="T19" fmla="*/ 13 h 23"/>
                  <a:gd name="T20" fmla="*/ 106 w 106"/>
                  <a:gd name="T21" fmla="*/ 9 h 23"/>
                  <a:gd name="T22" fmla="*/ 101 w 106"/>
                  <a:gd name="T23" fmla="*/ 9 h 23"/>
                  <a:gd name="T24" fmla="*/ 2 w 106"/>
                  <a:gd name="T25" fmla="*/ 0 h 23"/>
                  <a:gd name="T26" fmla="*/ 0 w 106"/>
                  <a:gd name="T27" fmla="*/ 14 h 23"/>
                  <a:gd name="T28" fmla="*/ 1 w 106"/>
                  <a:gd name="T29" fmla="*/ 10 h 23"/>
                  <a:gd name="T30" fmla="*/ 7 w 106"/>
                  <a:gd name="T31" fmla="*/ 11 h 23"/>
                  <a:gd name="T32" fmla="*/ 51 w 106"/>
                  <a:gd name="T33" fmla="*/ 17 h 23"/>
                  <a:gd name="T34" fmla="*/ 75 w 106"/>
                  <a:gd name="T35" fmla="*/ 7 h 23"/>
                  <a:gd name="T36" fmla="*/ 2 w 10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23">
                    <a:moveTo>
                      <a:pt x="103" y="21"/>
                    </a:moveTo>
                    <a:cubicBezTo>
                      <a:pt x="103" y="22"/>
                      <a:pt x="102" y="22"/>
                      <a:pt x="101" y="23"/>
                    </a:cubicBezTo>
                    <a:cubicBezTo>
                      <a:pt x="102" y="23"/>
                      <a:pt x="102" y="23"/>
                      <a:pt x="102" y="23"/>
                    </a:cubicBezTo>
                    <a:cubicBezTo>
                      <a:pt x="103" y="23"/>
                      <a:pt x="103" y="23"/>
                      <a:pt x="103" y="23"/>
                    </a:cubicBezTo>
                    <a:cubicBezTo>
                      <a:pt x="103" y="22"/>
                      <a:pt x="103" y="22"/>
                      <a:pt x="103" y="21"/>
                    </a:cubicBezTo>
                    <a:moveTo>
                      <a:pt x="101" y="9"/>
                    </a:moveTo>
                    <a:cubicBezTo>
                      <a:pt x="96" y="11"/>
                      <a:pt x="90" y="14"/>
                      <a:pt x="84" y="16"/>
                    </a:cubicBezTo>
                    <a:cubicBezTo>
                      <a:pt x="81" y="17"/>
                      <a:pt x="77" y="18"/>
                      <a:pt x="74" y="19"/>
                    </a:cubicBezTo>
                    <a:cubicBezTo>
                      <a:pt x="94" y="22"/>
                      <a:pt x="94" y="22"/>
                      <a:pt x="94" y="22"/>
                    </a:cubicBezTo>
                    <a:cubicBezTo>
                      <a:pt x="98" y="19"/>
                      <a:pt x="101" y="16"/>
                      <a:pt x="105" y="13"/>
                    </a:cubicBezTo>
                    <a:cubicBezTo>
                      <a:pt x="105" y="12"/>
                      <a:pt x="105" y="11"/>
                      <a:pt x="106" y="9"/>
                    </a:cubicBezTo>
                    <a:cubicBezTo>
                      <a:pt x="104" y="9"/>
                      <a:pt x="103" y="9"/>
                      <a:pt x="101" y="9"/>
                    </a:cubicBezTo>
                    <a:moveTo>
                      <a:pt x="2" y="0"/>
                    </a:moveTo>
                    <a:cubicBezTo>
                      <a:pt x="0" y="9"/>
                      <a:pt x="0" y="14"/>
                      <a:pt x="0" y="14"/>
                    </a:cubicBezTo>
                    <a:cubicBezTo>
                      <a:pt x="0" y="14"/>
                      <a:pt x="1" y="13"/>
                      <a:pt x="1" y="10"/>
                    </a:cubicBezTo>
                    <a:cubicBezTo>
                      <a:pt x="7" y="11"/>
                      <a:pt x="7" y="11"/>
                      <a:pt x="7" y="11"/>
                    </a:cubicBezTo>
                    <a:cubicBezTo>
                      <a:pt x="51" y="17"/>
                      <a:pt x="51" y="17"/>
                      <a:pt x="51" y="17"/>
                    </a:cubicBezTo>
                    <a:cubicBezTo>
                      <a:pt x="59" y="14"/>
                      <a:pt x="67" y="10"/>
                      <a:pt x="75" y="7"/>
                    </a:cubicBezTo>
                    <a:cubicBezTo>
                      <a:pt x="51" y="5"/>
                      <a:pt x="27" y="3"/>
                      <a:pt x="2" y="0"/>
                    </a:cubicBezTo>
                  </a:path>
                </a:pathLst>
              </a:custGeom>
              <a:solidFill>
                <a:srgbClr val="354A5A"/>
              </a:solidFill>
              <a:ln>
                <a:noFill/>
              </a:ln>
            </p:spPr>
            <p:txBody>
              <a:bodyPr vert="horz" wrap="square" lIns="91440" tIns="45720" rIns="91440" bIns="45720" numCol="1" anchor="t" anchorCtr="0" compatLnSpc="1"/>
              <a:lstStyle/>
              <a:p>
                <a:endParaRPr lang="zh-CN" altLang="en-US"/>
              </a:p>
            </p:txBody>
          </p:sp>
          <p:sp>
            <p:nvSpPr>
              <p:cNvPr id="1406" name="Freeform 1895"/>
              <p:cNvSpPr>
                <a:spLocks noEditPoints="1"/>
              </p:cNvSpPr>
              <p:nvPr/>
            </p:nvSpPr>
            <p:spPr bwMode="auto">
              <a:xfrm>
                <a:off x="2290" y="3556"/>
                <a:ext cx="39" cy="7"/>
              </a:xfrm>
              <a:custGeom>
                <a:avLst/>
                <a:gdLst>
                  <a:gd name="T0" fmla="*/ 3 w 48"/>
                  <a:gd name="T1" fmla="*/ 1 h 9"/>
                  <a:gd name="T2" fmla="*/ 1 w 48"/>
                  <a:gd name="T3" fmla="*/ 2 h 9"/>
                  <a:gd name="T4" fmla="*/ 0 w 48"/>
                  <a:gd name="T5" fmla="*/ 9 h 9"/>
                  <a:gd name="T6" fmla="*/ 2 w 48"/>
                  <a:gd name="T7" fmla="*/ 9 h 9"/>
                  <a:gd name="T8" fmla="*/ 3 w 48"/>
                  <a:gd name="T9" fmla="*/ 1 h 9"/>
                  <a:gd name="T10" fmla="*/ 48 w 48"/>
                  <a:gd name="T11" fmla="*/ 0 h 9"/>
                  <a:gd name="T12" fmla="*/ 47 w 48"/>
                  <a:gd name="T13" fmla="*/ 0 h 9"/>
                  <a:gd name="T14" fmla="*/ 48 w 48"/>
                  <a:gd name="T15" fmla="*/ 0 h 9"/>
                  <a:gd name="T16" fmla="*/ 48 w 48"/>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
                    <a:moveTo>
                      <a:pt x="3" y="1"/>
                    </a:moveTo>
                    <a:cubicBezTo>
                      <a:pt x="3" y="2"/>
                      <a:pt x="2" y="2"/>
                      <a:pt x="1" y="2"/>
                    </a:cubicBezTo>
                    <a:cubicBezTo>
                      <a:pt x="1" y="4"/>
                      <a:pt x="0" y="7"/>
                      <a:pt x="0" y="9"/>
                    </a:cubicBezTo>
                    <a:cubicBezTo>
                      <a:pt x="1" y="9"/>
                      <a:pt x="1" y="9"/>
                      <a:pt x="2" y="9"/>
                    </a:cubicBezTo>
                    <a:cubicBezTo>
                      <a:pt x="2" y="7"/>
                      <a:pt x="3" y="4"/>
                      <a:pt x="3" y="1"/>
                    </a:cubicBezTo>
                    <a:moveTo>
                      <a:pt x="48" y="0"/>
                    </a:moveTo>
                    <a:cubicBezTo>
                      <a:pt x="48" y="0"/>
                      <a:pt x="48" y="0"/>
                      <a:pt x="47" y="0"/>
                    </a:cubicBezTo>
                    <a:cubicBezTo>
                      <a:pt x="48" y="0"/>
                      <a:pt x="48" y="0"/>
                      <a:pt x="48" y="0"/>
                    </a:cubicBezTo>
                    <a:cubicBezTo>
                      <a:pt x="48" y="0"/>
                      <a:pt x="48" y="0"/>
                      <a:pt x="48" y="0"/>
                    </a:cubicBezTo>
                  </a:path>
                </a:pathLst>
              </a:custGeom>
              <a:solidFill>
                <a:srgbClr val="1D2C3A"/>
              </a:solidFill>
              <a:ln>
                <a:noFill/>
              </a:ln>
            </p:spPr>
            <p:txBody>
              <a:bodyPr vert="horz" wrap="square" lIns="91440" tIns="45720" rIns="91440" bIns="45720" numCol="1" anchor="t" anchorCtr="0" compatLnSpc="1"/>
              <a:lstStyle/>
              <a:p>
                <a:endParaRPr lang="zh-CN" altLang="en-US"/>
              </a:p>
            </p:txBody>
          </p:sp>
          <p:sp>
            <p:nvSpPr>
              <p:cNvPr id="1407" name="Freeform 1896"/>
              <p:cNvSpPr/>
              <p:nvPr/>
            </p:nvSpPr>
            <p:spPr bwMode="auto">
              <a:xfrm>
                <a:off x="2286" y="3566"/>
                <a:ext cx="4" cy="19"/>
              </a:xfrm>
              <a:custGeom>
                <a:avLst/>
                <a:gdLst>
                  <a:gd name="T0" fmla="*/ 5 w 5"/>
                  <a:gd name="T1" fmla="*/ 0 h 24"/>
                  <a:gd name="T2" fmla="*/ 4 w 5"/>
                  <a:gd name="T3" fmla="*/ 1 h 24"/>
                  <a:gd name="T4" fmla="*/ 0 w 5"/>
                  <a:gd name="T5" fmla="*/ 24 h 24"/>
                  <a:gd name="T6" fmla="*/ 5 w 5"/>
                  <a:gd name="T7" fmla="*/ 0 h 24"/>
                </a:gdLst>
                <a:ahLst/>
                <a:cxnLst>
                  <a:cxn ang="0">
                    <a:pos x="T0" y="T1"/>
                  </a:cxn>
                  <a:cxn ang="0">
                    <a:pos x="T2" y="T3"/>
                  </a:cxn>
                  <a:cxn ang="0">
                    <a:pos x="T4" y="T5"/>
                  </a:cxn>
                  <a:cxn ang="0">
                    <a:pos x="T6" y="T7"/>
                  </a:cxn>
                </a:cxnLst>
                <a:rect l="0" t="0" r="r" b="b"/>
                <a:pathLst>
                  <a:path w="5" h="24">
                    <a:moveTo>
                      <a:pt x="5" y="0"/>
                    </a:moveTo>
                    <a:cubicBezTo>
                      <a:pt x="5" y="0"/>
                      <a:pt x="4" y="1"/>
                      <a:pt x="4" y="1"/>
                    </a:cubicBezTo>
                    <a:cubicBezTo>
                      <a:pt x="1" y="15"/>
                      <a:pt x="0" y="24"/>
                      <a:pt x="0" y="24"/>
                    </a:cubicBezTo>
                    <a:cubicBezTo>
                      <a:pt x="1" y="24"/>
                      <a:pt x="2" y="17"/>
                      <a:pt x="5" y="0"/>
                    </a:cubicBezTo>
                  </a:path>
                </a:pathLst>
              </a:custGeom>
              <a:solidFill>
                <a:srgbClr val="2F4656"/>
              </a:solidFill>
              <a:ln>
                <a:noFill/>
              </a:ln>
            </p:spPr>
            <p:txBody>
              <a:bodyPr vert="horz" wrap="square" lIns="91440" tIns="45720" rIns="91440" bIns="45720" numCol="1" anchor="t" anchorCtr="0" compatLnSpc="1"/>
              <a:lstStyle/>
              <a:p>
                <a:endParaRPr lang="zh-CN" altLang="en-US"/>
              </a:p>
            </p:txBody>
          </p:sp>
          <p:sp>
            <p:nvSpPr>
              <p:cNvPr id="1408" name="Freeform 1897"/>
              <p:cNvSpPr/>
              <p:nvPr/>
            </p:nvSpPr>
            <p:spPr bwMode="auto">
              <a:xfrm>
                <a:off x="2290" y="3563"/>
                <a:ext cx="1" cy="3"/>
              </a:xfrm>
              <a:custGeom>
                <a:avLst/>
                <a:gdLst>
                  <a:gd name="T0" fmla="*/ 2 w 2"/>
                  <a:gd name="T1" fmla="*/ 0 h 4"/>
                  <a:gd name="T2" fmla="*/ 0 w 2"/>
                  <a:gd name="T3" fmla="*/ 0 h 4"/>
                  <a:gd name="T4" fmla="*/ 0 w 2"/>
                  <a:gd name="T5" fmla="*/ 4 h 4"/>
                  <a:gd name="T6" fmla="*/ 1 w 2"/>
                  <a:gd name="T7" fmla="*/ 3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1" y="0"/>
                      <a:pt x="1" y="0"/>
                      <a:pt x="0" y="0"/>
                    </a:cubicBezTo>
                    <a:cubicBezTo>
                      <a:pt x="0" y="1"/>
                      <a:pt x="0" y="2"/>
                      <a:pt x="0" y="4"/>
                    </a:cubicBezTo>
                    <a:cubicBezTo>
                      <a:pt x="0" y="4"/>
                      <a:pt x="1" y="3"/>
                      <a:pt x="1" y="3"/>
                    </a:cubicBezTo>
                    <a:cubicBezTo>
                      <a:pt x="1" y="2"/>
                      <a:pt x="2" y="1"/>
                      <a:pt x="2"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1409" name="Freeform 1898"/>
              <p:cNvSpPr/>
              <p:nvPr/>
            </p:nvSpPr>
            <p:spPr bwMode="auto">
              <a:xfrm>
                <a:off x="2253" y="3484"/>
                <a:ext cx="10" cy="3"/>
              </a:xfrm>
              <a:custGeom>
                <a:avLst/>
                <a:gdLst>
                  <a:gd name="T0" fmla="*/ 0 w 12"/>
                  <a:gd name="T1" fmla="*/ 0 h 3"/>
                  <a:gd name="T2" fmla="*/ 0 w 12"/>
                  <a:gd name="T3" fmla="*/ 3 h 3"/>
                  <a:gd name="T4" fmla="*/ 12 w 12"/>
                  <a:gd name="T5" fmla="*/ 0 h 3"/>
                  <a:gd name="T6" fmla="*/ 0 w 12"/>
                  <a:gd name="T7" fmla="*/ 0 h 3"/>
                </a:gdLst>
                <a:ahLst/>
                <a:cxnLst>
                  <a:cxn ang="0">
                    <a:pos x="T0" y="T1"/>
                  </a:cxn>
                  <a:cxn ang="0">
                    <a:pos x="T2" y="T3"/>
                  </a:cxn>
                  <a:cxn ang="0">
                    <a:pos x="T4" y="T5"/>
                  </a:cxn>
                  <a:cxn ang="0">
                    <a:pos x="T6" y="T7"/>
                  </a:cxn>
                </a:cxnLst>
                <a:rect l="0" t="0" r="r" b="b"/>
                <a:pathLst>
                  <a:path w="12" h="3">
                    <a:moveTo>
                      <a:pt x="0" y="0"/>
                    </a:moveTo>
                    <a:cubicBezTo>
                      <a:pt x="0" y="1"/>
                      <a:pt x="0" y="2"/>
                      <a:pt x="0" y="3"/>
                    </a:cubicBezTo>
                    <a:cubicBezTo>
                      <a:pt x="4" y="2"/>
                      <a:pt x="8" y="1"/>
                      <a:pt x="12" y="0"/>
                    </a:cubicBezTo>
                    <a:cubicBezTo>
                      <a:pt x="8" y="0"/>
                      <a:pt x="4" y="0"/>
                      <a:pt x="0" y="0"/>
                    </a:cubicBezTo>
                  </a:path>
                </a:pathLst>
              </a:custGeom>
              <a:solidFill>
                <a:srgbClr val="928A99"/>
              </a:solidFill>
              <a:ln>
                <a:noFill/>
              </a:ln>
            </p:spPr>
            <p:txBody>
              <a:bodyPr vert="horz" wrap="square" lIns="91440" tIns="45720" rIns="91440" bIns="45720" numCol="1" anchor="t" anchorCtr="0" compatLnSpc="1"/>
              <a:lstStyle/>
              <a:p>
                <a:endParaRPr lang="zh-CN" altLang="en-US"/>
              </a:p>
            </p:txBody>
          </p:sp>
          <p:sp>
            <p:nvSpPr>
              <p:cNvPr id="1410" name="Freeform 1899"/>
              <p:cNvSpPr>
                <a:spLocks noEditPoints="1"/>
              </p:cNvSpPr>
              <p:nvPr/>
            </p:nvSpPr>
            <p:spPr bwMode="auto">
              <a:xfrm>
                <a:off x="2246" y="3486"/>
                <a:ext cx="97" cy="71"/>
              </a:xfrm>
              <a:custGeom>
                <a:avLst/>
                <a:gdLst>
                  <a:gd name="T0" fmla="*/ 103 w 117"/>
                  <a:gd name="T1" fmla="*/ 74 h 86"/>
                  <a:gd name="T2" fmla="*/ 92 w 117"/>
                  <a:gd name="T3" fmla="*/ 83 h 86"/>
                  <a:gd name="T4" fmla="*/ 99 w 117"/>
                  <a:gd name="T5" fmla="*/ 84 h 86"/>
                  <a:gd name="T6" fmla="*/ 101 w 117"/>
                  <a:gd name="T7" fmla="*/ 82 h 86"/>
                  <a:gd name="T8" fmla="*/ 103 w 117"/>
                  <a:gd name="T9" fmla="*/ 74 h 86"/>
                  <a:gd name="T10" fmla="*/ 107 w 117"/>
                  <a:gd name="T11" fmla="*/ 52 h 86"/>
                  <a:gd name="T12" fmla="*/ 73 w 117"/>
                  <a:gd name="T13" fmla="*/ 68 h 86"/>
                  <a:gd name="T14" fmla="*/ 49 w 117"/>
                  <a:gd name="T15" fmla="*/ 78 h 86"/>
                  <a:gd name="T16" fmla="*/ 55 w 117"/>
                  <a:gd name="T17" fmla="*/ 78 h 86"/>
                  <a:gd name="T18" fmla="*/ 54 w 117"/>
                  <a:gd name="T19" fmla="*/ 86 h 86"/>
                  <a:gd name="T20" fmla="*/ 56 w 117"/>
                  <a:gd name="T21" fmla="*/ 85 h 86"/>
                  <a:gd name="T22" fmla="*/ 58 w 117"/>
                  <a:gd name="T23" fmla="*/ 79 h 86"/>
                  <a:gd name="T24" fmla="*/ 72 w 117"/>
                  <a:gd name="T25" fmla="*/ 80 h 86"/>
                  <a:gd name="T26" fmla="*/ 82 w 117"/>
                  <a:gd name="T27" fmla="*/ 77 h 86"/>
                  <a:gd name="T28" fmla="*/ 99 w 117"/>
                  <a:gd name="T29" fmla="*/ 70 h 86"/>
                  <a:gd name="T30" fmla="*/ 104 w 117"/>
                  <a:gd name="T31" fmla="*/ 68 h 86"/>
                  <a:gd name="T32" fmla="*/ 107 w 117"/>
                  <a:gd name="T33" fmla="*/ 52 h 86"/>
                  <a:gd name="T34" fmla="*/ 76 w 117"/>
                  <a:gd name="T35" fmla="*/ 0 h 86"/>
                  <a:gd name="T36" fmla="*/ 69 w 117"/>
                  <a:gd name="T37" fmla="*/ 2 h 86"/>
                  <a:gd name="T38" fmla="*/ 42 w 117"/>
                  <a:gd name="T39" fmla="*/ 16 h 86"/>
                  <a:gd name="T40" fmla="*/ 8 w 117"/>
                  <a:gd name="T41" fmla="*/ 7 h 86"/>
                  <a:gd name="T42" fmla="*/ 4 w 117"/>
                  <a:gd name="T43" fmla="*/ 33 h 86"/>
                  <a:gd name="T44" fmla="*/ 14 w 117"/>
                  <a:gd name="T45" fmla="*/ 35 h 86"/>
                  <a:gd name="T46" fmla="*/ 2 w 117"/>
                  <a:gd name="T47" fmla="*/ 44 h 86"/>
                  <a:gd name="T48" fmla="*/ 0 w 117"/>
                  <a:gd name="T49" fmla="*/ 58 h 86"/>
                  <a:gd name="T50" fmla="*/ 33 w 117"/>
                  <a:gd name="T51" fmla="*/ 38 h 86"/>
                  <a:gd name="T52" fmla="*/ 58 w 117"/>
                  <a:gd name="T53" fmla="*/ 41 h 86"/>
                  <a:gd name="T54" fmla="*/ 107 w 117"/>
                  <a:gd name="T55" fmla="*/ 48 h 86"/>
                  <a:gd name="T56" fmla="*/ 108 w 117"/>
                  <a:gd name="T57" fmla="*/ 48 h 86"/>
                  <a:gd name="T58" fmla="*/ 110 w 117"/>
                  <a:gd name="T59" fmla="*/ 38 h 86"/>
                  <a:gd name="T60" fmla="*/ 60 w 117"/>
                  <a:gd name="T61" fmla="*/ 22 h 86"/>
                  <a:gd name="T62" fmla="*/ 62 w 117"/>
                  <a:gd name="T63" fmla="*/ 21 h 86"/>
                  <a:gd name="T64" fmla="*/ 81 w 117"/>
                  <a:gd name="T65" fmla="*/ 21 h 86"/>
                  <a:gd name="T66" fmla="*/ 113 w 117"/>
                  <a:gd name="T67" fmla="*/ 20 h 86"/>
                  <a:gd name="T68" fmla="*/ 114 w 117"/>
                  <a:gd name="T69" fmla="*/ 14 h 86"/>
                  <a:gd name="T70" fmla="*/ 70 w 117"/>
                  <a:gd name="T71" fmla="*/ 17 h 86"/>
                  <a:gd name="T72" fmla="*/ 117 w 117"/>
                  <a:gd name="T73" fmla="*/ 3 h 86"/>
                  <a:gd name="T74" fmla="*/ 117 w 117"/>
                  <a:gd name="T75" fmla="*/ 1 h 86"/>
                  <a:gd name="T76" fmla="*/ 76 w 117"/>
                  <a:gd name="T7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86">
                    <a:moveTo>
                      <a:pt x="103" y="74"/>
                    </a:moveTo>
                    <a:cubicBezTo>
                      <a:pt x="99" y="77"/>
                      <a:pt x="96" y="80"/>
                      <a:pt x="92" y="83"/>
                    </a:cubicBezTo>
                    <a:cubicBezTo>
                      <a:pt x="99" y="84"/>
                      <a:pt x="99" y="84"/>
                      <a:pt x="99" y="84"/>
                    </a:cubicBezTo>
                    <a:cubicBezTo>
                      <a:pt x="100" y="83"/>
                      <a:pt x="101" y="83"/>
                      <a:pt x="101" y="82"/>
                    </a:cubicBezTo>
                    <a:cubicBezTo>
                      <a:pt x="102" y="79"/>
                      <a:pt x="102" y="77"/>
                      <a:pt x="103" y="74"/>
                    </a:cubicBezTo>
                    <a:moveTo>
                      <a:pt x="107" y="52"/>
                    </a:moveTo>
                    <a:cubicBezTo>
                      <a:pt x="95" y="58"/>
                      <a:pt x="84" y="63"/>
                      <a:pt x="73" y="68"/>
                    </a:cubicBezTo>
                    <a:cubicBezTo>
                      <a:pt x="65" y="71"/>
                      <a:pt x="57" y="75"/>
                      <a:pt x="49" y="78"/>
                    </a:cubicBezTo>
                    <a:cubicBezTo>
                      <a:pt x="55" y="78"/>
                      <a:pt x="55" y="78"/>
                      <a:pt x="55" y="78"/>
                    </a:cubicBezTo>
                    <a:cubicBezTo>
                      <a:pt x="55" y="81"/>
                      <a:pt x="55" y="84"/>
                      <a:pt x="54" y="86"/>
                    </a:cubicBezTo>
                    <a:cubicBezTo>
                      <a:pt x="55" y="86"/>
                      <a:pt x="56" y="86"/>
                      <a:pt x="56" y="85"/>
                    </a:cubicBezTo>
                    <a:cubicBezTo>
                      <a:pt x="57" y="83"/>
                      <a:pt x="57" y="81"/>
                      <a:pt x="58" y="79"/>
                    </a:cubicBezTo>
                    <a:cubicBezTo>
                      <a:pt x="72" y="80"/>
                      <a:pt x="72" y="80"/>
                      <a:pt x="72" y="80"/>
                    </a:cubicBezTo>
                    <a:cubicBezTo>
                      <a:pt x="75" y="79"/>
                      <a:pt x="79" y="78"/>
                      <a:pt x="82" y="77"/>
                    </a:cubicBezTo>
                    <a:cubicBezTo>
                      <a:pt x="88" y="75"/>
                      <a:pt x="94" y="72"/>
                      <a:pt x="99" y="70"/>
                    </a:cubicBezTo>
                    <a:cubicBezTo>
                      <a:pt x="101" y="69"/>
                      <a:pt x="102" y="69"/>
                      <a:pt x="104" y="68"/>
                    </a:cubicBezTo>
                    <a:cubicBezTo>
                      <a:pt x="105" y="63"/>
                      <a:pt x="106" y="58"/>
                      <a:pt x="107" y="52"/>
                    </a:cubicBezTo>
                    <a:moveTo>
                      <a:pt x="76" y="0"/>
                    </a:moveTo>
                    <a:cubicBezTo>
                      <a:pt x="74" y="0"/>
                      <a:pt x="71" y="1"/>
                      <a:pt x="69" y="2"/>
                    </a:cubicBezTo>
                    <a:cubicBezTo>
                      <a:pt x="60" y="6"/>
                      <a:pt x="50" y="11"/>
                      <a:pt x="42" y="16"/>
                    </a:cubicBezTo>
                    <a:cubicBezTo>
                      <a:pt x="31" y="13"/>
                      <a:pt x="19" y="9"/>
                      <a:pt x="8" y="7"/>
                    </a:cubicBezTo>
                    <a:cubicBezTo>
                      <a:pt x="6" y="16"/>
                      <a:pt x="5" y="25"/>
                      <a:pt x="4" y="33"/>
                    </a:cubicBezTo>
                    <a:cubicBezTo>
                      <a:pt x="7" y="33"/>
                      <a:pt x="11" y="34"/>
                      <a:pt x="14" y="35"/>
                    </a:cubicBezTo>
                    <a:cubicBezTo>
                      <a:pt x="10" y="38"/>
                      <a:pt x="6" y="41"/>
                      <a:pt x="2" y="44"/>
                    </a:cubicBezTo>
                    <a:cubicBezTo>
                      <a:pt x="1" y="49"/>
                      <a:pt x="1" y="54"/>
                      <a:pt x="0" y="58"/>
                    </a:cubicBezTo>
                    <a:cubicBezTo>
                      <a:pt x="11" y="51"/>
                      <a:pt x="22" y="45"/>
                      <a:pt x="33" y="38"/>
                    </a:cubicBezTo>
                    <a:cubicBezTo>
                      <a:pt x="43" y="40"/>
                      <a:pt x="51" y="41"/>
                      <a:pt x="58" y="41"/>
                    </a:cubicBezTo>
                    <a:cubicBezTo>
                      <a:pt x="78" y="45"/>
                      <a:pt x="95" y="48"/>
                      <a:pt x="107" y="48"/>
                    </a:cubicBezTo>
                    <a:cubicBezTo>
                      <a:pt x="107" y="48"/>
                      <a:pt x="108" y="48"/>
                      <a:pt x="108" y="48"/>
                    </a:cubicBezTo>
                    <a:cubicBezTo>
                      <a:pt x="108" y="45"/>
                      <a:pt x="109" y="41"/>
                      <a:pt x="110" y="38"/>
                    </a:cubicBezTo>
                    <a:cubicBezTo>
                      <a:pt x="95" y="34"/>
                      <a:pt x="78" y="28"/>
                      <a:pt x="60" y="22"/>
                    </a:cubicBezTo>
                    <a:cubicBezTo>
                      <a:pt x="61" y="21"/>
                      <a:pt x="62" y="21"/>
                      <a:pt x="62" y="21"/>
                    </a:cubicBezTo>
                    <a:cubicBezTo>
                      <a:pt x="68" y="21"/>
                      <a:pt x="75" y="21"/>
                      <a:pt x="81" y="21"/>
                    </a:cubicBezTo>
                    <a:cubicBezTo>
                      <a:pt x="91" y="21"/>
                      <a:pt x="102" y="21"/>
                      <a:pt x="113" y="20"/>
                    </a:cubicBezTo>
                    <a:cubicBezTo>
                      <a:pt x="114" y="18"/>
                      <a:pt x="114" y="16"/>
                      <a:pt x="114" y="14"/>
                    </a:cubicBezTo>
                    <a:cubicBezTo>
                      <a:pt x="99" y="16"/>
                      <a:pt x="84" y="17"/>
                      <a:pt x="70" y="17"/>
                    </a:cubicBezTo>
                    <a:cubicBezTo>
                      <a:pt x="86" y="10"/>
                      <a:pt x="102" y="5"/>
                      <a:pt x="117" y="3"/>
                    </a:cubicBezTo>
                    <a:cubicBezTo>
                      <a:pt x="117" y="2"/>
                      <a:pt x="117" y="1"/>
                      <a:pt x="117" y="1"/>
                    </a:cubicBezTo>
                    <a:cubicBezTo>
                      <a:pt x="103" y="0"/>
                      <a:pt x="90" y="0"/>
                      <a:pt x="76" y="0"/>
                    </a:cubicBezTo>
                  </a:path>
                </a:pathLst>
              </a:custGeom>
              <a:solidFill>
                <a:srgbClr val="0B0502"/>
              </a:solidFill>
              <a:ln>
                <a:noFill/>
              </a:ln>
            </p:spPr>
            <p:txBody>
              <a:bodyPr vert="horz" wrap="square" lIns="91440" tIns="45720" rIns="91440" bIns="45720" numCol="1" anchor="t" anchorCtr="0" compatLnSpc="1"/>
              <a:lstStyle/>
              <a:p>
                <a:endParaRPr lang="zh-CN" altLang="en-US"/>
              </a:p>
            </p:txBody>
          </p:sp>
          <p:sp>
            <p:nvSpPr>
              <p:cNvPr id="1411" name="Freeform 1900"/>
              <p:cNvSpPr/>
              <p:nvPr/>
            </p:nvSpPr>
            <p:spPr bwMode="auto">
              <a:xfrm>
                <a:off x="2288" y="363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1412" name="Freeform 1901"/>
              <p:cNvSpPr/>
              <p:nvPr/>
            </p:nvSpPr>
            <p:spPr bwMode="auto">
              <a:xfrm>
                <a:off x="2288" y="3633"/>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1413" name="Freeform 1902"/>
              <p:cNvSpPr/>
              <p:nvPr/>
            </p:nvSpPr>
            <p:spPr bwMode="auto">
              <a:xfrm>
                <a:off x="2288" y="3633"/>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1414" name="Freeform 1903"/>
              <p:cNvSpPr/>
              <p:nvPr/>
            </p:nvSpPr>
            <p:spPr bwMode="auto">
              <a:xfrm>
                <a:off x="2288" y="3633"/>
                <a:ext cx="1"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0"/>
                      <a:pt x="1" y="0"/>
                    </a:cubicBezTo>
                    <a:cubicBezTo>
                      <a:pt x="1" y="0"/>
                      <a:pt x="1" y="0"/>
                      <a:pt x="0"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1415" name="Freeform 1904"/>
              <p:cNvSpPr/>
              <p:nvPr/>
            </p:nvSpPr>
            <p:spPr bwMode="auto">
              <a:xfrm>
                <a:off x="942" y="3842"/>
                <a:ext cx="676" cy="56"/>
              </a:xfrm>
              <a:custGeom>
                <a:avLst/>
                <a:gdLst>
                  <a:gd name="T0" fmla="*/ 815 w 815"/>
                  <a:gd name="T1" fmla="*/ 0 h 68"/>
                  <a:gd name="T2" fmla="*/ 0 w 815"/>
                  <a:gd name="T3" fmla="*/ 43 h 68"/>
                  <a:gd name="T4" fmla="*/ 805 w 815"/>
                  <a:gd name="T5" fmla="*/ 68 h 68"/>
                  <a:gd name="T6" fmla="*/ 815 w 815"/>
                  <a:gd name="T7" fmla="*/ 0 h 68"/>
                </a:gdLst>
                <a:ahLst/>
                <a:cxnLst>
                  <a:cxn ang="0">
                    <a:pos x="T0" y="T1"/>
                  </a:cxn>
                  <a:cxn ang="0">
                    <a:pos x="T2" y="T3"/>
                  </a:cxn>
                  <a:cxn ang="0">
                    <a:pos x="T4" y="T5"/>
                  </a:cxn>
                  <a:cxn ang="0">
                    <a:pos x="T6" y="T7"/>
                  </a:cxn>
                </a:cxnLst>
                <a:rect l="0" t="0" r="r" b="b"/>
                <a:pathLst>
                  <a:path w="815" h="68">
                    <a:moveTo>
                      <a:pt x="815" y="0"/>
                    </a:moveTo>
                    <a:cubicBezTo>
                      <a:pt x="288" y="19"/>
                      <a:pt x="0" y="29"/>
                      <a:pt x="0" y="43"/>
                    </a:cubicBezTo>
                    <a:cubicBezTo>
                      <a:pt x="0" y="53"/>
                      <a:pt x="283" y="66"/>
                      <a:pt x="805" y="68"/>
                    </a:cubicBezTo>
                    <a:cubicBezTo>
                      <a:pt x="806" y="56"/>
                      <a:pt x="810" y="31"/>
                      <a:pt x="815" y="0"/>
                    </a:cubicBezTo>
                  </a:path>
                </a:pathLst>
              </a:custGeom>
              <a:solidFill>
                <a:srgbClr val="B4DAE3"/>
              </a:solidFill>
              <a:ln>
                <a:noFill/>
              </a:ln>
            </p:spPr>
            <p:txBody>
              <a:bodyPr vert="horz" wrap="square" lIns="91440" tIns="45720" rIns="91440" bIns="45720" numCol="1" anchor="t" anchorCtr="0" compatLnSpc="1"/>
              <a:lstStyle/>
              <a:p>
                <a:endParaRPr lang="zh-CN" altLang="en-US"/>
              </a:p>
            </p:txBody>
          </p:sp>
          <p:sp>
            <p:nvSpPr>
              <p:cNvPr id="1416" name="Freeform 1905"/>
              <p:cNvSpPr>
                <a:spLocks noEditPoints="1"/>
              </p:cNvSpPr>
              <p:nvPr/>
            </p:nvSpPr>
            <p:spPr bwMode="auto">
              <a:xfrm>
                <a:off x="1816" y="3501"/>
                <a:ext cx="1734" cy="398"/>
              </a:xfrm>
              <a:custGeom>
                <a:avLst/>
                <a:gdLst>
                  <a:gd name="T0" fmla="*/ 530 w 2090"/>
                  <a:gd name="T1" fmla="*/ 342 h 480"/>
                  <a:gd name="T2" fmla="*/ 529 w 2090"/>
                  <a:gd name="T3" fmla="*/ 351 h 480"/>
                  <a:gd name="T4" fmla="*/ 530 w 2090"/>
                  <a:gd name="T5" fmla="*/ 349 h 480"/>
                  <a:gd name="T6" fmla="*/ 534 w 2090"/>
                  <a:gd name="T7" fmla="*/ 349 h 480"/>
                  <a:gd name="T8" fmla="*/ 562 w 2090"/>
                  <a:gd name="T9" fmla="*/ 352 h 480"/>
                  <a:gd name="T10" fmla="*/ 556 w 2090"/>
                  <a:gd name="T11" fmla="*/ 380 h 480"/>
                  <a:gd name="T12" fmla="*/ 356 w 2090"/>
                  <a:gd name="T13" fmla="*/ 388 h 480"/>
                  <a:gd name="T14" fmla="*/ 350 w 2090"/>
                  <a:gd name="T15" fmla="*/ 422 h 480"/>
                  <a:gd name="T16" fmla="*/ 352 w 2090"/>
                  <a:gd name="T17" fmla="*/ 404 h 480"/>
                  <a:gd name="T18" fmla="*/ 354 w 2090"/>
                  <a:gd name="T19" fmla="*/ 388 h 480"/>
                  <a:gd name="T20" fmla="*/ 353 w 2090"/>
                  <a:gd name="T21" fmla="*/ 388 h 480"/>
                  <a:gd name="T22" fmla="*/ 351 w 2090"/>
                  <a:gd name="T23" fmla="*/ 404 h 480"/>
                  <a:gd name="T24" fmla="*/ 344 w 2090"/>
                  <a:gd name="T25" fmla="*/ 405 h 480"/>
                  <a:gd name="T26" fmla="*/ 330 w 2090"/>
                  <a:gd name="T27" fmla="*/ 405 h 480"/>
                  <a:gd name="T28" fmla="*/ 110 w 2090"/>
                  <a:gd name="T29" fmla="*/ 418 h 480"/>
                  <a:gd name="T30" fmla="*/ 0 w 2090"/>
                  <a:gd name="T31" fmla="*/ 421 h 480"/>
                  <a:gd name="T32" fmla="*/ 1 w 2090"/>
                  <a:gd name="T33" fmla="*/ 458 h 480"/>
                  <a:gd name="T34" fmla="*/ 1 w 2090"/>
                  <a:gd name="T35" fmla="*/ 480 h 480"/>
                  <a:gd name="T36" fmla="*/ 115 w 2090"/>
                  <a:gd name="T37" fmla="*/ 479 h 480"/>
                  <a:gd name="T38" fmla="*/ 869 w 2090"/>
                  <a:gd name="T39" fmla="*/ 470 h 480"/>
                  <a:gd name="T40" fmla="*/ 873 w 2090"/>
                  <a:gd name="T41" fmla="*/ 446 h 480"/>
                  <a:gd name="T42" fmla="*/ 888 w 2090"/>
                  <a:gd name="T43" fmla="*/ 356 h 480"/>
                  <a:gd name="T44" fmla="*/ 875 w 2090"/>
                  <a:gd name="T45" fmla="*/ 355 h 480"/>
                  <a:gd name="T46" fmla="*/ 752 w 2090"/>
                  <a:gd name="T47" fmla="*/ 386 h 480"/>
                  <a:gd name="T48" fmla="*/ 675 w 2090"/>
                  <a:gd name="T49" fmla="*/ 393 h 480"/>
                  <a:gd name="T50" fmla="*/ 607 w 2090"/>
                  <a:gd name="T51" fmla="*/ 379 h 480"/>
                  <a:gd name="T52" fmla="*/ 607 w 2090"/>
                  <a:gd name="T53" fmla="*/ 378 h 480"/>
                  <a:gd name="T54" fmla="*/ 557 w 2090"/>
                  <a:gd name="T55" fmla="*/ 380 h 480"/>
                  <a:gd name="T56" fmla="*/ 563 w 2090"/>
                  <a:gd name="T57" fmla="*/ 352 h 480"/>
                  <a:gd name="T58" fmla="*/ 569 w 2090"/>
                  <a:gd name="T59" fmla="*/ 353 h 480"/>
                  <a:gd name="T60" fmla="*/ 644 w 2090"/>
                  <a:gd name="T61" fmla="*/ 361 h 480"/>
                  <a:gd name="T62" fmla="*/ 697 w 2090"/>
                  <a:gd name="T63" fmla="*/ 346 h 480"/>
                  <a:gd name="T64" fmla="*/ 611 w 2090"/>
                  <a:gd name="T65" fmla="*/ 345 h 480"/>
                  <a:gd name="T66" fmla="*/ 530 w 2090"/>
                  <a:gd name="T67" fmla="*/ 342 h 480"/>
                  <a:gd name="T68" fmla="*/ 1354 w 2090"/>
                  <a:gd name="T69" fmla="*/ 339 h 480"/>
                  <a:gd name="T70" fmla="*/ 1298 w 2090"/>
                  <a:gd name="T71" fmla="*/ 344 h 480"/>
                  <a:gd name="T72" fmla="*/ 992 w 2090"/>
                  <a:gd name="T73" fmla="*/ 358 h 480"/>
                  <a:gd name="T74" fmla="*/ 903 w 2090"/>
                  <a:gd name="T75" fmla="*/ 356 h 480"/>
                  <a:gd name="T76" fmla="*/ 890 w 2090"/>
                  <a:gd name="T77" fmla="*/ 356 h 480"/>
                  <a:gd name="T78" fmla="*/ 889 w 2090"/>
                  <a:gd name="T79" fmla="*/ 364 h 480"/>
                  <a:gd name="T80" fmla="*/ 901 w 2090"/>
                  <a:gd name="T81" fmla="*/ 364 h 480"/>
                  <a:gd name="T82" fmla="*/ 925 w 2090"/>
                  <a:gd name="T83" fmla="*/ 363 h 480"/>
                  <a:gd name="T84" fmla="*/ 973 w 2090"/>
                  <a:gd name="T85" fmla="*/ 362 h 480"/>
                  <a:gd name="T86" fmla="*/ 1070 w 2090"/>
                  <a:gd name="T87" fmla="*/ 358 h 480"/>
                  <a:gd name="T88" fmla="*/ 1352 w 2090"/>
                  <a:gd name="T89" fmla="*/ 350 h 480"/>
                  <a:gd name="T90" fmla="*/ 1354 w 2090"/>
                  <a:gd name="T91" fmla="*/ 339 h 480"/>
                  <a:gd name="T92" fmla="*/ 1848 w 2090"/>
                  <a:gd name="T93" fmla="*/ 312 h 480"/>
                  <a:gd name="T94" fmla="*/ 1833 w 2090"/>
                  <a:gd name="T95" fmla="*/ 314 h 480"/>
                  <a:gd name="T96" fmla="*/ 1833 w 2090"/>
                  <a:gd name="T97" fmla="*/ 328 h 480"/>
                  <a:gd name="T98" fmla="*/ 1833 w 2090"/>
                  <a:gd name="T99" fmla="*/ 343 h 480"/>
                  <a:gd name="T100" fmla="*/ 2090 w 2090"/>
                  <a:gd name="T101" fmla="*/ 342 h 480"/>
                  <a:gd name="T102" fmla="*/ 2034 w 2090"/>
                  <a:gd name="T103" fmla="*/ 337 h 480"/>
                  <a:gd name="T104" fmla="*/ 1857 w 2090"/>
                  <a:gd name="T105" fmla="*/ 313 h 480"/>
                  <a:gd name="T106" fmla="*/ 1848 w 2090"/>
                  <a:gd name="T107" fmla="*/ 312 h 480"/>
                  <a:gd name="T108" fmla="*/ 1502 w 2090"/>
                  <a:gd name="T109" fmla="*/ 0 h 480"/>
                  <a:gd name="T110" fmla="*/ 1492 w 2090"/>
                  <a:gd name="T111" fmla="*/ 0 h 480"/>
                  <a:gd name="T112" fmla="*/ 1470 w 2090"/>
                  <a:gd name="T113" fmla="*/ 6 h 480"/>
                  <a:gd name="T114" fmla="*/ 1469 w 2090"/>
                  <a:gd name="T115" fmla="*/ 6 h 480"/>
                  <a:gd name="T116" fmla="*/ 1457 w 2090"/>
                  <a:gd name="T117" fmla="*/ 17 h 480"/>
                  <a:gd name="T118" fmla="*/ 1459 w 2090"/>
                  <a:gd name="T119" fmla="*/ 21 h 480"/>
                  <a:gd name="T120" fmla="*/ 1459 w 2090"/>
                  <a:gd name="T121" fmla="*/ 21 h 480"/>
                  <a:gd name="T122" fmla="*/ 1502 w 2090"/>
                  <a:gd name="T1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90" h="480">
                    <a:moveTo>
                      <a:pt x="530" y="342"/>
                    </a:moveTo>
                    <a:cubicBezTo>
                      <a:pt x="529" y="348"/>
                      <a:pt x="529" y="351"/>
                      <a:pt x="529" y="351"/>
                    </a:cubicBezTo>
                    <a:cubicBezTo>
                      <a:pt x="529" y="351"/>
                      <a:pt x="529" y="350"/>
                      <a:pt x="530" y="349"/>
                    </a:cubicBezTo>
                    <a:cubicBezTo>
                      <a:pt x="534" y="349"/>
                      <a:pt x="534" y="349"/>
                      <a:pt x="534" y="349"/>
                    </a:cubicBezTo>
                    <a:cubicBezTo>
                      <a:pt x="562" y="352"/>
                      <a:pt x="562" y="352"/>
                      <a:pt x="562" y="352"/>
                    </a:cubicBezTo>
                    <a:cubicBezTo>
                      <a:pt x="559" y="364"/>
                      <a:pt x="557" y="374"/>
                      <a:pt x="556" y="380"/>
                    </a:cubicBezTo>
                    <a:cubicBezTo>
                      <a:pt x="487" y="383"/>
                      <a:pt x="421" y="386"/>
                      <a:pt x="356" y="388"/>
                    </a:cubicBezTo>
                    <a:cubicBezTo>
                      <a:pt x="352" y="414"/>
                      <a:pt x="350" y="422"/>
                      <a:pt x="350" y="422"/>
                    </a:cubicBezTo>
                    <a:cubicBezTo>
                      <a:pt x="350" y="422"/>
                      <a:pt x="351" y="413"/>
                      <a:pt x="352" y="404"/>
                    </a:cubicBezTo>
                    <a:cubicBezTo>
                      <a:pt x="353" y="398"/>
                      <a:pt x="353" y="392"/>
                      <a:pt x="354" y="388"/>
                    </a:cubicBezTo>
                    <a:cubicBezTo>
                      <a:pt x="354" y="388"/>
                      <a:pt x="354" y="388"/>
                      <a:pt x="353" y="388"/>
                    </a:cubicBezTo>
                    <a:cubicBezTo>
                      <a:pt x="353" y="391"/>
                      <a:pt x="352" y="396"/>
                      <a:pt x="351" y="404"/>
                    </a:cubicBezTo>
                    <a:cubicBezTo>
                      <a:pt x="344" y="405"/>
                      <a:pt x="344" y="405"/>
                      <a:pt x="344" y="405"/>
                    </a:cubicBezTo>
                    <a:cubicBezTo>
                      <a:pt x="330" y="405"/>
                      <a:pt x="330" y="405"/>
                      <a:pt x="330" y="405"/>
                    </a:cubicBezTo>
                    <a:cubicBezTo>
                      <a:pt x="110" y="418"/>
                      <a:pt x="110" y="418"/>
                      <a:pt x="110" y="418"/>
                    </a:cubicBezTo>
                    <a:cubicBezTo>
                      <a:pt x="73" y="419"/>
                      <a:pt x="37" y="420"/>
                      <a:pt x="0" y="421"/>
                    </a:cubicBezTo>
                    <a:cubicBezTo>
                      <a:pt x="0" y="433"/>
                      <a:pt x="1" y="446"/>
                      <a:pt x="1" y="458"/>
                    </a:cubicBezTo>
                    <a:cubicBezTo>
                      <a:pt x="1" y="466"/>
                      <a:pt x="1" y="473"/>
                      <a:pt x="1" y="480"/>
                    </a:cubicBezTo>
                    <a:cubicBezTo>
                      <a:pt x="38" y="480"/>
                      <a:pt x="76" y="480"/>
                      <a:pt x="115" y="479"/>
                    </a:cubicBezTo>
                    <a:cubicBezTo>
                      <a:pt x="338" y="479"/>
                      <a:pt x="590" y="475"/>
                      <a:pt x="869" y="470"/>
                    </a:cubicBezTo>
                    <a:cubicBezTo>
                      <a:pt x="870" y="462"/>
                      <a:pt x="872" y="454"/>
                      <a:pt x="873" y="446"/>
                    </a:cubicBezTo>
                    <a:cubicBezTo>
                      <a:pt x="878" y="413"/>
                      <a:pt x="884" y="380"/>
                      <a:pt x="888" y="356"/>
                    </a:cubicBezTo>
                    <a:cubicBezTo>
                      <a:pt x="884" y="355"/>
                      <a:pt x="879" y="355"/>
                      <a:pt x="875" y="355"/>
                    </a:cubicBezTo>
                    <a:cubicBezTo>
                      <a:pt x="830" y="369"/>
                      <a:pt x="789" y="380"/>
                      <a:pt x="752" y="386"/>
                    </a:cubicBezTo>
                    <a:cubicBezTo>
                      <a:pt x="723" y="391"/>
                      <a:pt x="697" y="393"/>
                      <a:pt x="675" y="393"/>
                    </a:cubicBezTo>
                    <a:cubicBezTo>
                      <a:pt x="632" y="393"/>
                      <a:pt x="607" y="385"/>
                      <a:pt x="607" y="379"/>
                    </a:cubicBezTo>
                    <a:cubicBezTo>
                      <a:pt x="607" y="378"/>
                      <a:pt x="607" y="378"/>
                      <a:pt x="607" y="378"/>
                    </a:cubicBezTo>
                    <a:cubicBezTo>
                      <a:pt x="590" y="379"/>
                      <a:pt x="574" y="379"/>
                      <a:pt x="557" y="380"/>
                    </a:cubicBezTo>
                    <a:cubicBezTo>
                      <a:pt x="558" y="375"/>
                      <a:pt x="560" y="366"/>
                      <a:pt x="563" y="352"/>
                    </a:cubicBezTo>
                    <a:cubicBezTo>
                      <a:pt x="569" y="353"/>
                      <a:pt x="569" y="353"/>
                      <a:pt x="569" y="353"/>
                    </a:cubicBezTo>
                    <a:cubicBezTo>
                      <a:pt x="594" y="355"/>
                      <a:pt x="619" y="358"/>
                      <a:pt x="644" y="361"/>
                    </a:cubicBezTo>
                    <a:cubicBezTo>
                      <a:pt x="658" y="357"/>
                      <a:pt x="676" y="352"/>
                      <a:pt x="697" y="346"/>
                    </a:cubicBezTo>
                    <a:cubicBezTo>
                      <a:pt x="669" y="345"/>
                      <a:pt x="640" y="345"/>
                      <a:pt x="611" y="345"/>
                    </a:cubicBezTo>
                    <a:cubicBezTo>
                      <a:pt x="584" y="344"/>
                      <a:pt x="557" y="343"/>
                      <a:pt x="530" y="342"/>
                    </a:cubicBezTo>
                    <a:moveTo>
                      <a:pt x="1354" y="339"/>
                    </a:moveTo>
                    <a:cubicBezTo>
                      <a:pt x="1335" y="341"/>
                      <a:pt x="1317" y="342"/>
                      <a:pt x="1298" y="344"/>
                    </a:cubicBezTo>
                    <a:cubicBezTo>
                      <a:pt x="1198" y="352"/>
                      <a:pt x="1096" y="358"/>
                      <a:pt x="992" y="358"/>
                    </a:cubicBezTo>
                    <a:cubicBezTo>
                      <a:pt x="963" y="358"/>
                      <a:pt x="933" y="357"/>
                      <a:pt x="903" y="356"/>
                    </a:cubicBezTo>
                    <a:cubicBezTo>
                      <a:pt x="899" y="356"/>
                      <a:pt x="895" y="356"/>
                      <a:pt x="890" y="356"/>
                    </a:cubicBezTo>
                    <a:cubicBezTo>
                      <a:pt x="890" y="358"/>
                      <a:pt x="890" y="361"/>
                      <a:pt x="889" y="364"/>
                    </a:cubicBezTo>
                    <a:cubicBezTo>
                      <a:pt x="901" y="364"/>
                      <a:pt x="901" y="364"/>
                      <a:pt x="901" y="364"/>
                    </a:cubicBezTo>
                    <a:cubicBezTo>
                      <a:pt x="925" y="363"/>
                      <a:pt x="925" y="363"/>
                      <a:pt x="925" y="363"/>
                    </a:cubicBezTo>
                    <a:cubicBezTo>
                      <a:pt x="973" y="362"/>
                      <a:pt x="973" y="362"/>
                      <a:pt x="973" y="362"/>
                    </a:cubicBezTo>
                    <a:cubicBezTo>
                      <a:pt x="1070" y="358"/>
                      <a:pt x="1070" y="358"/>
                      <a:pt x="1070" y="358"/>
                    </a:cubicBezTo>
                    <a:cubicBezTo>
                      <a:pt x="1164" y="355"/>
                      <a:pt x="1258" y="352"/>
                      <a:pt x="1352" y="350"/>
                    </a:cubicBezTo>
                    <a:cubicBezTo>
                      <a:pt x="1353" y="346"/>
                      <a:pt x="1353" y="343"/>
                      <a:pt x="1354" y="339"/>
                    </a:cubicBezTo>
                    <a:moveTo>
                      <a:pt x="1848" y="312"/>
                    </a:moveTo>
                    <a:cubicBezTo>
                      <a:pt x="1843" y="312"/>
                      <a:pt x="1838" y="313"/>
                      <a:pt x="1833" y="314"/>
                    </a:cubicBezTo>
                    <a:cubicBezTo>
                      <a:pt x="1833" y="319"/>
                      <a:pt x="1833" y="324"/>
                      <a:pt x="1833" y="328"/>
                    </a:cubicBezTo>
                    <a:cubicBezTo>
                      <a:pt x="1833" y="333"/>
                      <a:pt x="1833" y="338"/>
                      <a:pt x="1833" y="343"/>
                    </a:cubicBezTo>
                    <a:cubicBezTo>
                      <a:pt x="1919" y="343"/>
                      <a:pt x="2004" y="342"/>
                      <a:pt x="2090" y="342"/>
                    </a:cubicBezTo>
                    <a:cubicBezTo>
                      <a:pt x="2071" y="340"/>
                      <a:pt x="2053" y="339"/>
                      <a:pt x="2034" y="337"/>
                    </a:cubicBezTo>
                    <a:cubicBezTo>
                      <a:pt x="1975" y="332"/>
                      <a:pt x="1916" y="321"/>
                      <a:pt x="1857" y="313"/>
                    </a:cubicBezTo>
                    <a:cubicBezTo>
                      <a:pt x="1848" y="312"/>
                      <a:pt x="1848" y="312"/>
                      <a:pt x="1848" y="312"/>
                    </a:cubicBezTo>
                    <a:moveTo>
                      <a:pt x="1502" y="0"/>
                    </a:moveTo>
                    <a:cubicBezTo>
                      <a:pt x="1499" y="0"/>
                      <a:pt x="1495" y="0"/>
                      <a:pt x="1492" y="0"/>
                    </a:cubicBezTo>
                    <a:cubicBezTo>
                      <a:pt x="1484" y="2"/>
                      <a:pt x="1477" y="4"/>
                      <a:pt x="1470" y="6"/>
                    </a:cubicBezTo>
                    <a:cubicBezTo>
                      <a:pt x="1470" y="6"/>
                      <a:pt x="1469" y="6"/>
                      <a:pt x="1469" y="6"/>
                    </a:cubicBezTo>
                    <a:cubicBezTo>
                      <a:pt x="1465" y="9"/>
                      <a:pt x="1461" y="13"/>
                      <a:pt x="1457" y="17"/>
                    </a:cubicBezTo>
                    <a:cubicBezTo>
                      <a:pt x="1458" y="18"/>
                      <a:pt x="1458" y="20"/>
                      <a:pt x="1459" y="21"/>
                    </a:cubicBezTo>
                    <a:cubicBezTo>
                      <a:pt x="1459" y="21"/>
                      <a:pt x="1459" y="21"/>
                      <a:pt x="1459" y="21"/>
                    </a:cubicBezTo>
                    <a:cubicBezTo>
                      <a:pt x="1471" y="14"/>
                      <a:pt x="1486" y="7"/>
                      <a:pt x="1502" y="0"/>
                    </a:cubicBezTo>
                  </a:path>
                </a:pathLst>
              </a:custGeom>
              <a:solidFill>
                <a:srgbClr val="B4DAE3"/>
              </a:solidFill>
              <a:ln>
                <a:noFill/>
              </a:ln>
            </p:spPr>
            <p:txBody>
              <a:bodyPr vert="horz" wrap="square" lIns="91440" tIns="45720" rIns="91440" bIns="45720" numCol="1" anchor="t" anchorCtr="0" compatLnSpc="1"/>
              <a:lstStyle/>
              <a:p>
                <a:endParaRPr lang="zh-CN" altLang="en-US"/>
              </a:p>
            </p:txBody>
          </p:sp>
          <p:sp>
            <p:nvSpPr>
              <p:cNvPr id="1417" name="Freeform 1906"/>
              <p:cNvSpPr>
                <a:spLocks noEditPoints="1"/>
              </p:cNvSpPr>
              <p:nvPr/>
            </p:nvSpPr>
            <p:spPr bwMode="auto">
              <a:xfrm>
                <a:off x="2784" y="3478"/>
                <a:ext cx="270" cy="28"/>
              </a:xfrm>
              <a:custGeom>
                <a:avLst/>
                <a:gdLst>
                  <a:gd name="T0" fmla="*/ 325 w 325"/>
                  <a:gd name="T1" fmla="*/ 27 h 33"/>
                  <a:gd name="T2" fmla="*/ 307 w 325"/>
                  <a:gd name="T3" fmla="*/ 28 h 33"/>
                  <a:gd name="T4" fmla="*/ 302 w 325"/>
                  <a:gd name="T5" fmla="*/ 33 h 33"/>
                  <a:gd name="T6" fmla="*/ 303 w 325"/>
                  <a:gd name="T7" fmla="*/ 33 h 33"/>
                  <a:gd name="T8" fmla="*/ 325 w 325"/>
                  <a:gd name="T9" fmla="*/ 27 h 33"/>
                  <a:gd name="T10" fmla="*/ 5 w 325"/>
                  <a:gd name="T11" fmla="*/ 0 h 33"/>
                  <a:gd name="T12" fmla="*/ 2 w 325"/>
                  <a:gd name="T13" fmla="*/ 1 h 33"/>
                  <a:gd name="T14" fmla="*/ 0 w 325"/>
                  <a:gd name="T15" fmla="*/ 5 h 33"/>
                  <a:gd name="T16" fmla="*/ 10 w 325"/>
                  <a:gd name="T17" fmla="*/ 2 h 33"/>
                  <a:gd name="T18" fmla="*/ 5 w 325"/>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 h="33">
                    <a:moveTo>
                      <a:pt x="325" y="27"/>
                    </a:moveTo>
                    <a:cubicBezTo>
                      <a:pt x="319" y="27"/>
                      <a:pt x="313" y="28"/>
                      <a:pt x="307" y="28"/>
                    </a:cubicBezTo>
                    <a:cubicBezTo>
                      <a:pt x="306" y="30"/>
                      <a:pt x="304" y="31"/>
                      <a:pt x="302" y="33"/>
                    </a:cubicBezTo>
                    <a:cubicBezTo>
                      <a:pt x="302" y="33"/>
                      <a:pt x="303" y="33"/>
                      <a:pt x="303" y="33"/>
                    </a:cubicBezTo>
                    <a:cubicBezTo>
                      <a:pt x="310" y="31"/>
                      <a:pt x="317" y="29"/>
                      <a:pt x="325" y="27"/>
                    </a:cubicBezTo>
                    <a:moveTo>
                      <a:pt x="5" y="0"/>
                    </a:moveTo>
                    <a:cubicBezTo>
                      <a:pt x="4" y="1"/>
                      <a:pt x="3" y="1"/>
                      <a:pt x="2" y="1"/>
                    </a:cubicBezTo>
                    <a:cubicBezTo>
                      <a:pt x="1" y="3"/>
                      <a:pt x="1" y="4"/>
                      <a:pt x="0" y="5"/>
                    </a:cubicBezTo>
                    <a:cubicBezTo>
                      <a:pt x="3" y="4"/>
                      <a:pt x="7" y="3"/>
                      <a:pt x="10" y="2"/>
                    </a:cubicBezTo>
                    <a:cubicBezTo>
                      <a:pt x="8" y="2"/>
                      <a:pt x="6" y="1"/>
                      <a:pt x="5" y="0"/>
                    </a:cubicBezTo>
                  </a:path>
                </a:pathLst>
              </a:custGeom>
              <a:solidFill>
                <a:srgbClr val="61808F"/>
              </a:solidFill>
              <a:ln>
                <a:noFill/>
              </a:ln>
            </p:spPr>
            <p:txBody>
              <a:bodyPr vert="horz" wrap="square" lIns="91440" tIns="45720" rIns="91440" bIns="45720" numCol="1" anchor="t" anchorCtr="0" compatLnSpc="1"/>
              <a:lstStyle/>
              <a:p>
                <a:endParaRPr lang="zh-CN" altLang="en-US"/>
              </a:p>
            </p:txBody>
          </p:sp>
          <p:sp>
            <p:nvSpPr>
              <p:cNvPr id="1418" name="Freeform 1907"/>
              <p:cNvSpPr/>
              <p:nvPr/>
            </p:nvSpPr>
            <p:spPr bwMode="auto">
              <a:xfrm>
                <a:off x="2671" y="3514"/>
                <a:ext cx="26" cy="8"/>
              </a:xfrm>
              <a:custGeom>
                <a:avLst/>
                <a:gdLst>
                  <a:gd name="T0" fmla="*/ 31 w 31"/>
                  <a:gd name="T1" fmla="*/ 0 h 9"/>
                  <a:gd name="T2" fmla="*/ 25 w 31"/>
                  <a:gd name="T3" fmla="*/ 0 h 9"/>
                  <a:gd name="T4" fmla="*/ 0 w 31"/>
                  <a:gd name="T5" fmla="*/ 7 h 9"/>
                  <a:gd name="T6" fmla="*/ 0 w 31"/>
                  <a:gd name="T7" fmla="*/ 9 h 9"/>
                  <a:gd name="T8" fmla="*/ 9 w 31"/>
                  <a:gd name="T9" fmla="*/ 7 h 9"/>
                  <a:gd name="T10" fmla="*/ 31 w 31"/>
                  <a:gd name="T11" fmla="*/ 0 h 9"/>
                </a:gdLst>
                <a:ahLst/>
                <a:cxnLst>
                  <a:cxn ang="0">
                    <a:pos x="T0" y="T1"/>
                  </a:cxn>
                  <a:cxn ang="0">
                    <a:pos x="T2" y="T3"/>
                  </a:cxn>
                  <a:cxn ang="0">
                    <a:pos x="T4" y="T5"/>
                  </a:cxn>
                  <a:cxn ang="0">
                    <a:pos x="T6" y="T7"/>
                  </a:cxn>
                  <a:cxn ang="0">
                    <a:pos x="T8" y="T9"/>
                  </a:cxn>
                  <a:cxn ang="0">
                    <a:pos x="T10" y="T11"/>
                  </a:cxn>
                </a:cxnLst>
                <a:rect l="0" t="0" r="r" b="b"/>
                <a:pathLst>
                  <a:path w="31" h="9">
                    <a:moveTo>
                      <a:pt x="31" y="0"/>
                    </a:moveTo>
                    <a:cubicBezTo>
                      <a:pt x="29" y="0"/>
                      <a:pt x="27" y="0"/>
                      <a:pt x="25" y="0"/>
                    </a:cubicBezTo>
                    <a:cubicBezTo>
                      <a:pt x="0" y="7"/>
                      <a:pt x="0" y="7"/>
                      <a:pt x="0" y="7"/>
                    </a:cubicBezTo>
                    <a:cubicBezTo>
                      <a:pt x="0" y="7"/>
                      <a:pt x="0" y="8"/>
                      <a:pt x="0" y="9"/>
                    </a:cubicBezTo>
                    <a:cubicBezTo>
                      <a:pt x="3" y="8"/>
                      <a:pt x="6" y="8"/>
                      <a:pt x="9" y="7"/>
                    </a:cubicBezTo>
                    <a:cubicBezTo>
                      <a:pt x="16" y="5"/>
                      <a:pt x="24" y="2"/>
                      <a:pt x="31" y="0"/>
                    </a:cubicBezTo>
                  </a:path>
                </a:pathLst>
              </a:custGeom>
              <a:solidFill>
                <a:srgbClr val="354A5A"/>
              </a:solidFill>
              <a:ln>
                <a:noFill/>
              </a:ln>
            </p:spPr>
            <p:txBody>
              <a:bodyPr vert="horz" wrap="square" lIns="91440" tIns="45720" rIns="91440" bIns="45720" numCol="1" anchor="t" anchorCtr="0" compatLnSpc="1"/>
              <a:lstStyle/>
              <a:p>
                <a:endParaRPr lang="zh-CN" altLang="en-US"/>
              </a:p>
            </p:txBody>
          </p:sp>
          <p:sp>
            <p:nvSpPr>
              <p:cNvPr id="1419" name="Freeform 1908"/>
              <p:cNvSpPr>
                <a:spLocks noEditPoints="1"/>
              </p:cNvSpPr>
              <p:nvPr/>
            </p:nvSpPr>
            <p:spPr bwMode="auto">
              <a:xfrm>
                <a:off x="2602" y="3520"/>
                <a:ext cx="115" cy="20"/>
              </a:xfrm>
              <a:custGeom>
                <a:avLst/>
                <a:gdLst>
                  <a:gd name="T0" fmla="*/ 138 w 138"/>
                  <a:gd name="T1" fmla="*/ 1 h 24"/>
                  <a:gd name="T2" fmla="*/ 53 w 138"/>
                  <a:gd name="T3" fmla="*/ 20 h 24"/>
                  <a:gd name="T4" fmla="*/ 105 w 138"/>
                  <a:gd name="T5" fmla="*/ 17 h 24"/>
                  <a:gd name="T6" fmla="*/ 138 w 138"/>
                  <a:gd name="T7" fmla="*/ 1 h 24"/>
                  <a:gd name="T8" fmla="*/ 83 w 138"/>
                  <a:gd name="T9" fmla="*/ 0 h 24"/>
                  <a:gd name="T10" fmla="*/ 65 w 138"/>
                  <a:gd name="T11" fmla="*/ 4 h 24"/>
                  <a:gd name="T12" fmla="*/ 5 w 138"/>
                  <a:gd name="T13" fmla="*/ 20 h 24"/>
                  <a:gd name="T14" fmla="*/ 0 w 138"/>
                  <a:gd name="T15" fmla="*/ 24 h 24"/>
                  <a:gd name="T16" fmla="*/ 7 w 138"/>
                  <a:gd name="T17" fmla="*/ 23 h 24"/>
                  <a:gd name="T18" fmla="*/ 92 w 138"/>
                  <a:gd name="T19" fmla="*/ 0 h 24"/>
                  <a:gd name="T20" fmla="*/ 83 w 138"/>
                  <a:gd name="T21" fmla="*/ 2 h 24"/>
                  <a:gd name="T22" fmla="*/ 83 w 138"/>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24">
                    <a:moveTo>
                      <a:pt x="138" y="1"/>
                    </a:moveTo>
                    <a:cubicBezTo>
                      <a:pt x="108" y="8"/>
                      <a:pt x="79" y="15"/>
                      <a:pt x="53" y="20"/>
                    </a:cubicBezTo>
                    <a:cubicBezTo>
                      <a:pt x="70" y="19"/>
                      <a:pt x="88" y="18"/>
                      <a:pt x="105" y="17"/>
                    </a:cubicBezTo>
                    <a:cubicBezTo>
                      <a:pt x="117" y="12"/>
                      <a:pt x="128" y="7"/>
                      <a:pt x="138" y="1"/>
                    </a:cubicBezTo>
                    <a:moveTo>
                      <a:pt x="83" y="0"/>
                    </a:moveTo>
                    <a:cubicBezTo>
                      <a:pt x="65" y="4"/>
                      <a:pt x="65" y="4"/>
                      <a:pt x="65" y="4"/>
                    </a:cubicBezTo>
                    <a:cubicBezTo>
                      <a:pt x="46" y="10"/>
                      <a:pt x="26" y="15"/>
                      <a:pt x="5" y="20"/>
                    </a:cubicBezTo>
                    <a:cubicBezTo>
                      <a:pt x="4" y="21"/>
                      <a:pt x="2" y="23"/>
                      <a:pt x="0" y="24"/>
                    </a:cubicBezTo>
                    <a:cubicBezTo>
                      <a:pt x="3" y="24"/>
                      <a:pt x="5" y="24"/>
                      <a:pt x="7" y="23"/>
                    </a:cubicBezTo>
                    <a:cubicBezTo>
                      <a:pt x="34" y="17"/>
                      <a:pt x="63" y="9"/>
                      <a:pt x="92" y="0"/>
                    </a:cubicBezTo>
                    <a:cubicBezTo>
                      <a:pt x="89" y="1"/>
                      <a:pt x="86" y="1"/>
                      <a:pt x="83" y="2"/>
                    </a:cubicBezTo>
                    <a:cubicBezTo>
                      <a:pt x="83" y="1"/>
                      <a:pt x="83" y="0"/>
                      <a:pt x="83" y="0"/>
                    </a:cubicBezTo>
                  </a:path>
                </a:pathLst>
              </a:custGeom>
              <a:solidFill>
                <a:srgbClr val="1D2C3A"/>
              </a:solidFill>
              <a:ln>
                <a:noFill/>
              </a:ln>
            </p:spPr>
            <p:txBody>
              <a:bodyPr vert="horz" wrap="square" lIns="91440" tIns="45720" rIns="91440" bIns="45720" numCol="1" anchor="t" anchorCtr="0" compatLnSpc="1"/>
              <a:lstStyle/>
              <a:p>
                <a:endParaRPr lang="zh-CN" altLang="en-US"/>
              </a:p>
            </p:txBody>
          </p:sp>
          <p:sp>
            <p:nvSpPr>
              <p:cNvPr id="1420" name="Freeform 1909"/>
              <p:cNvSpPr/>
              <p:nvPr/>
            </p:nvSpPr>
            <p:spPr bwMode="auto">
              <a:xfrm>
                <a:off x="2591" y="3536"/>
                <a:ext cx="16" cy="5"/>
              </a:xfrm>
              <a:custGeom>
                <a:avLst/>
                <a:gdLst>
                  <a:gd name="T0" fmla="*/ 19 w 19"/>
                  <a:gd name="T1" fmla="*/ 0 h 5"/>
                  <a:gd name="T2" fmla="*/ 0 w 19"/>
                  <a:gd name="T3" fmla="*/ 5 h 5"/>
                  <a:gd name="T4" fmla="*/ 14 w 19"/>
                  <a:gd name="T5" fmla="*/ 4 h 5"/>
                  <a:gd name="T6" fmla="*/ 19 w 19"/>
                  <a:gd name="T7" fmla="*/ 0 h 5"/>
                </a:gdLst>
                <a:ahLst/>
                <a:cxnLst>
                  <a:cxn ang="0">
                    <a:pos x="T0" y="T1"/>
                  </a:cxn>
                  <a:cxn ang="0">
                    <a:pos x="T2" y="T3"/>
                  </a:cxn>
                  <a:cxn ang="0">
                    <a:pos x="T4" y="T5"/>
                  </a:cxn>
                  <a:cxn ang="0">
                    <a:pos x="T6" y="T7"/>
                  </a:cxn>
                </a:cxnLst>
                <a:rect l="0" t="0" r="r" b="b"/>
                <a:pathLst>
                  <a:path w="19" h="5">
                    <a:moveTo>
                      <a:pt x="19" y="0"/>
                    </a:moveTo>
                    <a:cubicBezTo>
                      <a:pt x="13" y="2"/>
                      <a:pt x="7" y="3"/>
                      <a:pt x="0" y="5"/>
                    </a:cubicBezTo>
                    <a:cubicBezTo>
                      <a:pt x="5" y="4"/>
                      <a:pt x="10" y="4"/>
                      <a:pt x="14" y="4"/>
                    </a:cubicBezTo>
                    <a:cubicBezTo>
                      <a:pt x="16" y="3"/>
                      <a:pt x="18" y="1"/>
                      <a:pt x="19" y="0"/>
                    </a:cubicBezTo>
                  </a:path>
                </a:pathLst>
              </a:custGeom>
              <a:solidFill>
                <a:srgbClr val="0F1823"/>
              </a:solidFill>
              <a:ln>
                <a:noFill/>
              </a:ln>
            </p:spPr>
            <p:txBody>
              <a:bodyPr vert="horz" wrap="square" lIns="91440" tIns="45720" rIns="91440" bIns="45720" numCol="1" anchor="t" anchorCtr="0" compatLnSpc="1"/>
              <a:lstStyle/>
              <a:p>
                <a:endParaRPr lang="zh-CN" altLang="en-US"/>
              </a:p>
            </p:txBody>
          </p:sp>
          <p:sp>
            <p:nvSpPr>
              <p:cNvPr id="1421" name="Freeform 1910"/>
              <p:cNvSpPr/>
              <p:nvPr/>
            </p:nvSpPr>
            <p:spPr bwMode="auto">
              <a:xfrm>
                <a:off x="3019" y="3506"/>
                <a:ext cx="16" cy="9"/>
              </a:xfrm>
              <a:custGeom>
                <a:avLst/>
                <a:gdLst>
                  <a:gd name="T0" fmla="*/ 19 w 19"/>
                  <a:gd name="T1" fmla="*/ 0 h 11"/>
                  <a:gd name="T2" fmla="*/ 0 w 19"/>
                  <a:gd name="T3" fmla="*/ 4 h 11"/>
                  <a:gd name="T4" fmla="*/ 7 w 19"/>
                  <a:gd name="T5" fmla="*/ 11 h 11"/>
                  <a:gd name="T6" fmla="*/ 19 w 19"/>
                  <a:gd name="T7" fmla="*/ 0 h 11"/>
                </a:gdLst>
                <a:ahLst/>
                <a:cxnLst>
                  <a:cxn ang="0">
                    <a:pos x="T0" y="T1"/>
                  </a:cxn>
                  <a:cxn ang="0">
                    <a:pos x="T2" y="T3"/>
                  </a:cxn>
                  <a:cxn ang="0">
                    <a:pos x="T4" y="T5"/>
                  </a:cxn>
                  <a:cxn ang="0">
                    <a:pos x="T6" y="T7"/>
                  </a:cxn>
                </a:cxnLst>
                <a:rect l="0" t="0" r="r" b="b"/>
                <a:pathLst>
                  <a:path w="19" h="11">
                    <a:moveTo>
                      <a:pt x="19" y="0"/>
                    </a:moveTo>
                    <a:cubicBezTo>
                      <a:pt x="13" y="1"/>
                      <a:pt x="6" y="3"/>
                      <a:pt x="0" y="4"/>
                    </a:cubicBezTo>
                    <a:cubicBezTo>
                      <a:pt x="3" y="6"/>
                      <a:pt x="6" y="8"/>
                      <a:pt x="7" y="11"/>
                    </a:cubicBezTo>
                    <a:cubicBezTo>
                      <a:pt x="11" y="7"/>
                      <a:pt x="15" y="3"/>
                      <a:pt x="19" y="0"/>
                    </a:cubicBezTo>
                  </a:path>
                </a:pathLst>
              </a:custGeom>
              <a:solidFill>
                <a:srgbClr val="61808F"/>
              </a:solidFill>
              <a:ln>
                <a:noFill/>
              </a:ln>
            </p:spPr>
            <p:txBody>
              <a:bodyPr vert="horz" wrap="square" lIns="91440" tIns="45720" rIns="91440" bIns="45720" numCol="1" anchor="t" anchorCtr="0" compatLnSpc="1"/>
              <a:lstStyle/>
              <a:p>
                <a:endParaRPr lang="zh-CN" altLang="en-US"/>
              </a:p>
            </p:txBody>
          </p:sp>
          <p:sp>
            <p:nvSpPr>
              <p:cNvPr id="1422" name="Freeform 1911"/>
              <p:cNvSpPr/>
              <p:nvPr/>
            </p:nvSpPr>
            <p:spPr bwMode="auto">
              <a:xfrm>
                <a:off x="3005" y="3502"/>
                <a:ext cx="34" cy="7"/>
              </a:xfrm>
              <a:custGeom>
                <a:avLst/>
                <a:gdLst>
                  <a:gd name="T0" fmla="*/ 41 w 41"/>
                  <a:gd name="T1" fmla="*/ 0 h 9"/>
                  <a:gd name="T2" fmla="*/ 0 w 41"/>
                  <a:gd name="T3" fmla="*/ 4 h 9"/>
                  <a:gd name="T4" fmla="*/ 17 w 41"/>
                  <a:gd name="T5" fmla="*/ 9 h 9"/>
                  <a:gd name="T6" fmla="*/ 36 w 41"/>
                  <a:gd name="T7" fmla="*/ 5 h 9"/>
                  <a:gd name="T8" fmla="*/ 41 w 41"/>
                  <a:gd name="T9" fmla="*/ 0 h 9"/>
                </a:gdLst>
                <a:ahLst/>
                <a:cxnLst>
                  <a:cxn ang="0">
                    <a:pos x="T0" y="T1"/>
                  </a:cxn>
                  <a:cxn ang="0">
                    <a:pos x="T2" y="T3"/>
                  </a:cxn>
                  <a:cxn ang="0">
                    <a:pos x="T4" y="T5"/>
                  </a:cxn>
                  <a:cxn ang="0">
                    <a:pos x="T6" y="T7"/>
                  </a:cxn>
                  <a:cxn ang="0">
                    <a:pos x="T8" y="T9"/>
                  </a:cxn>
                </a:cxnLst>
                <a:rect l="0" t="0" r="r" b="b"/>
                <a:pathLst>
                  <a:path w="41" h="9">
                    <a:moveTo>
                      <a:pt x="41" y="0"/>
                    </a:moveTo>
                    <a:cubicBezTo>
                      <a:pt x="27" y="1"/>
                      <a:pt x="13" y="2"/>
                      <a:pt x="0" y="4"/>
                    </a:cubicBezTo>
                    <a:cubicBezTo>
                      <a:pt x="7" y="5"/>
                      <a:pt x="12" y="7"/>
                      <a:pt x="17" y="9"/>
                    </a:cubicBezTo>
                    <a:cubicBezTo>
                      <a:pt x="23" y="8"/>
                      <a:pt x="30" y="6"/>
                      <a:pt x="36" y="5"/>
                    </a:cubicBezTo>
                    <a:cubicBezTo>
                      <a:pt x="38" y="3"/>
                      <a:pt x="40" y="2"/>
                      <a:pt x="41" y="0"/>
                    </a:cubicBezTo>
                  </a:path>
                </a:pathLst>
              </a:custGeom>
              <a:solidFill>
                <a:srgbClr val="354A5A"/>
              </a:solidFill>
              <a:ln>
                <a:noFill/>
              </a:ln>
            </p:spPr>
            <p:txBody>
              <a:bodyPr vert="horz" wrap="square" lIns="91440" tIns="45720" rIns="91440" bIns="45720" numCol="1" anchor="t" anchorCtr="0" compatLnSpc="1"/>
              <a:lstStyle/>
              <a:p>
                <a:endParaRPr lang="zh-CN" altLang="en-US"/>
              </a:p>
            </p:txBody>
          </p:sp>
          <p:sp>
            <p:nvSpPr>
              <p:cNvPr id="1423" name="Freeform 1912"/>
              <p:cNvSpPr>
                <a:spLocks noEditPoints="1"/>
              </p:cNvSpPr>
              <p:nvPr/>
            </p:nvSpPr>
            <p:spPr bwMode="auto">
              <a:xfrm>
                <a:off x="2923" y="3444"/>
                <a:ext cx="65" cy="24"/>
              </a:xfrm>
              <a:custGeom>
                <a:avLst/>
                <a:gdLst>
                  <a:gd name="T0" fmla="*/ 76 w 78"/>
                  <a:gd name="T1" fmla="*/ 16 h 28"/>
                  <a:gd name="T2" fmla="*/ 61 w 78"/>
                  <a:gd name="T3" fmla="*/ 23 h 28"/>
                  <a:gd name="T4" fmla="*/ 60 w 78"/>
                  <a:gd name="T5" fmla="*/ 26 h 28"/>
                  <a:gd name="T6" fmla="*/ 76 w 78"/>
                  <a:gd name="T7" fmla="*/ 16 h 28"/>
                  <a:gd name="T8" fmla="*/ 43 w 78"/>
                  <a:gd name="T9" fmla="*/ 5 h 28"/>
                  <a:gd name="T10" fmla="*/ 0 w 78"/>
                  <a:gd name="T11" fmla="*/ 21 h 28"/>
                  <a:gd name="T12" fmla="*/ 20 w 78"/>
                  <a:gd name="T13" fmla="*/ 28 h 28"/>
                  <a:gd name="T14" fmla="*/ 27 w 78"/>
                  <a:gd name="T15" fmla="*/ 28 h 28"/>
                  <a:gd name="T16" fmla="*/ 43 w 78"/>
                  <a:gd name="T17" fmla="*/ 5 h 28"/>
                  <a:gd name="T18" fmla="*/ 71 w 78"/>
                  <a:gd name="T19" fmla="*/ 0 h 28"/>
                  <a:gd name="T20" fmla="*/ 60 w 78"/>
                  <a:gd name="T21" fmla="*/ 9 h 28"/>
                  <a:gd name="T22" fmla="*/ 60 w 78"/>
                  <a:gd name="T23" fmla="*/ 10 h 28"/>
                  <a:gd name="T24" fmla="*/ 75 w 78"/>
                  <a:gd name="T25" fmla="*/ 3 h 28"/>
                  <a:gd name="T26" fmla="*/ 78 w 78"/>
                  <a:gd name="T27" fmla="*/ 1 h 28"/>
                  <a:gd name="T28" fmla="*/ 71 w 78"/>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28">
                    <a:moveTo>
                      <a:pt x="76" y="16"/>
                    </a:moveTo>
                    <a:cubicBezTo>
                      <a:pt x="71" y="18"/>
                      <a:pt x="66" y="21"/>
                      <a:pt x="61" y="23"/>
                    </a:cubicBezTo>
                    <a:cubicBezTo>
                      <a:pt x="61" y="24"/>
                      <a:pt x="60" y="25"/>
                      <a:pt x="60" y="26"/>
                    </a:cubicBezTo>
                    <a:cubicBezTo>
                      <a:pt x="65" y="23"/>
                      <a:pt x="70" y="19"/>
                      <a:pt x="76" y="16"/>
                    </a:cubicBezTo>
                    <a:moveTo>
                      <a:pt x="43" y="5"/>
                    </a:moveTo>
                    <a:cubicBezTo>
                      <a:pt x="28" y="11"/>
                      <a:pt x="14" y="16"/>
                      <a:pt x="0" y="21"/>
                    </a:cubicBezTo>
                    <a:cubicBezTo>
                      <a:pt x="7" y="23"/>
                      <a:pt x="14" y="25"/>
                      <a:pt x="20" y="28"/>
                    </a:cubicBezTo>
                    <a:cubicBezTo>
                      <a:pt x="22" y="28"/>
                      <a:pt x="24" y="28"/>
                      <a:pt x="27" y="28"/>
                    </a:cubicBezTo>
                    <a:cubicBezTo>
                      <a:pt x="31" y="21"/>
                      <a:pt x="36" y="13"/>
                      <a:pt x="43" y="5"/>
                    </a:cubicBezTo>
                    <a:moveTo>
                      <a:pt x="71" y="0"/>
                    </a:moveTo>
                    <a:cubicBezTo>
                      <a:pt x="67" y="3"/>
                      <a:pt x="64" y="6"/>
                      <a:pt x="60" y="9"/>
                    </a:cubicBezTo>
                    <a:cubicBezTo>
                      <a:pt x="60" y="9"/>
                      <a:pt x="60" y="10"/>
                      <a:pt x="60" y="10"/>
                    </a:cubicBezTo>
                    <a:cubicBezTo>
                      <a:pt x="65" y="8"/>
                      <a:pt x="70" y="5"/>
                      <a:pt x="75" y="3"/>
                    </a:cubicBezTo>
                    <a:cubicBezTo>
                      <a:pt x="76" y="2"/>
                      <a:pt x="77" y="1"/>
                      <a:pt x="78" y="1"/>
                    </a:cubicBezTo>
                    <a:cubicBezTo>
                      <a:pt x="71" y="0"/>
                      <a:pt x="71" y="0"/>
                      <a:pt x="71" y="0"/>
                    </a:cubicBezTo>
                  </a:path>
                </a:pathLst>
              </a:custGeom>
              <a:solidFill>
                <a:srgbClr val="354A5A"/>
              </a:solidFill>
              <a:ln>
                <a:noFill/>
              </a:ln>
            </p:spPr>
            <p:txBody>
              <a:bodyPr vert="horz" wrap="square" lIns="91440" tIns="45720" rIns="91440" bIns="45720" numCol="1" anchor="t" anchorCtr="0" compatLnSpc="1"/>
              <a:lstStyle/>
              <a:p>
                <a:endParaRPr lang="zh-CN" altLang="en-US"/>
              </a:p>
            </p:txBody>
          </p:sp>
          <p:sp>
            <p:nvSpPr>
              <p:cNvPr id="1424" name="Freeform 1913"/>
              <p:cNvSpPr/>
              <p:nvPr/>
            </p:nvSpPr>
            <p:spPr bwMode="auto">
              <a:xfrm>
                <a:off x="2736" y="3502"/>
                <a:ext cx="168" cy="30"/>
              </a:xfrm>
              <a:custGeom>
                <a:avLst/>
                <a:gdLst>
                  <a:gd name="T0" fmla="*/ 202 w 202"/>
                  <a:gd name="T1" fmla="*/ 0 h 36"/>
                  <a:gd name="T2" fmla="*/ 71 w 202"/>
                  <a:gd name="T3" fmla="*/ 7 h 36"/>
                  <a:gd name="T4" fmla="*/ 61 w 202"/>
                  <a:gd name="T5" fmla="*/ 7 h 36"/>
                  <a:gd name="T6" fmla="*/ 2 w 202"/>
                  <a:gd name="T7" fmla="*/ 35 h 36"/>
                  <a:gd name="T8" fmla="*/ 0 w 202"/>
                  <a:gd name="T9" fmla="*/ 36 h 36"/>
                  <a:gd name="T10" fmla="*/ 18 w 202"/>
                  <a:gd name="T11" fmla="*/ 35 h 36"/>
                  <a:gd name="T12" fmla="*/ 85 w 202"/>
                  <a:gd name="T13" fmla="*/ 16 h 36"/>
                  <a:gd name="T14" fmla="*/ 94 w 202"/>
                  <a:gd name="T15" fmla="*/ 19 h 36"/>
                  <a:gd name="T16" fmla="*/ 93 w 202"/>
                  <a:gd name="T17" fmla="*/ 32 h 36"/>
                  <a:gd name="T18" fmla="*/ 142 w 202"/>
                  <a:gd name="T19" fmla="*/ 31 h 36"/>
                  <a:gd name="T20" fmla="*/ 198 w 202"/>
                  <a:gd name="T21" fmla="*/ 2 h 36"/>
                  <a:gd name="T22" fmla="*/ 202 w 202"/>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36">
                    <a:moveTo>
                      <a:pt x="202" y="0"/>
                    </a:moveTo>
                    <a:cubicBezTo>
                      <a:pt x="155" y="2"/>
                      <a:pt x="111" y="5"/>
                      <a:pt x="71" y="7"/>
                    </a:cubicBezTo>
                    <a:cubicBezTo>
                      <a:pt x="67" y="7"/>
                      <a:pt x="64" y="7"/>
                      <a:pt x="61" y="7"/>
                    </a:cubicBezTo>
                    <a:cubicBezTo>
                      <a:pt x="46" y="15"/>
                      <a:pt x="26" y="25"/>
                      <a:pt x="2" y="35"/>
                    </a:cubicBezTo>
                    <a:cubicBezTo>
                      <a:pt x="1" y="35"/>
                      <a:pt x="1" y="35"/>
                      <a:pt x="0" y="36"/>
                    </a:cubicBezTo>
                    <a:cubicBezTo>
                      <a:pt x="6" y="35"/>
                      <a:pt x="12" y="35"/>
                      <a:pt x="18" y="35"/>
                    </a:cubicBezTo>
                    <a:cubicBezTo>
                      <a:pt x="50" y="24"/>
                      <a:pt x="73" y="16"/>
                      <a:pt x="85" y="16"/>
                    </a:cubicBezTo>
                    <a:cubicBezTo>
                      <a:pt x="89" y="16"/>
                      <a:pt x="92" y="17"/>
                      <a:pt x="94" y="19"/>
                    </a:cubicBezTo>
                    <a:cubicBezTo>
                      <a:pt x="97" y="22"/>
                      <a:pt x="96" y="26"/>
                      <a:pt x="93" y="32"/>
                    </a:cubicBezTo>
                    <a:cubicBezTo>
                      <a:pt x="109" y="32"/>
                      <a:pt x="125" y="31"/>
                      <a:pt x="142" y="31"/>
                    </a:cubicBezTo>
                    <a:cubicBezTo>
                      <a:pt x="163" y="21"/>
                      <a:pt x="182" y="12"/>
                      <a:pt x="198" y="2"/>
                    </a:cubicBezTo>
                    <a:cubicBezTo>
                      <a:pt x="199" y="1"/>
                      <a:pt x="201" y="0"/>
                      <a:pt x="202" y="0"/>
                    </a:cubicBezTo>
                  </a:path>
                </a:pathLst>
              </a:custGeom>
              <a:solidFill>
                <a:srgbClr val="354A5A"/>
              </a:solidFill>
              <a:ln>
                <a:noFill/>
              </a:ln>
            </p:spPr>
            <p:txBody>
              <a:bodyPr vert="horz" wrap="square" lIns="91440" tIns="45720" rIns="91440" bIns="45720" numCol="1" anchor="t" anchorCtr="0" compatLnSpc="1"/>
              <a:lstStyle/>
              <a:p>
                <a:endParaRPr lang="zh-CN" altLang="en-US"/>
              </a:p>
            </p:txBody>
          </p:sp>
          <p:sp>
            <p:nvSpPr>
              <p:cNvPr id="1425" name="Freeform 1914"/>
              <p:cNvSpPr/>
              <p:nvPr/>
            </p:nvSpPr>
            <p:spPr bwMode="auto">
              <a:xfrm>
                <a:off x="2738" y="3508"/>
                <a:ext cx="49" cy="24"/>
              </a:xfrm>
              <a:custGeom>
                <a:avLst/>
                <a:gdLst>
                  <a:gd name="T0" fmla="*/ 59 w 59"/>
                  <a:gd name="T1" fmla="*/ 0 h 28"/>
                  <a:gd name="T2" fmla="*/ 58 w 59"/>
                  <a:gd name="T3" fmla="*/ 0 h 28"/>
                  <a:gd name="T4" fmla="*/ 0 w 59"/>
                  <a:gd name="T5" fmla="*/ 28 h 28"/>
                  <a:gd name="T6" fmla="*/ 59 w 59"/>
                  <a:gd name="T7" fmla="*/ 0 h 28"/>
                </a:gdLst>
                <a:ahLst/>
                <a:cxnLst>
                  <a:cxn ang="0">
                    <a:pos x="T0" y="T1"/>
                  </a:cxn>
                  <a:cxn ang="0">
                    <a:pos x="T2" y="T3"/>
                  </a:cxn>
                  <a:cxn ang="0">
                    <a:pos x="T4" y="T5"/>
                  </a:cxn>
                  <a:cxn ang="0">
                    <a:pos x="T6" y="T7"/>
                  </a:cxn>
                </a:cxnLst>
                <a:rect l="0" t="0" r="r" b="b"/>
                <a:pathLst>
                  <a:path w="59" h="28">
                    <a:moveTo>
                      <a:pt x="59" y="0"/>
                    </a:moveTo>
                    <a:cubicBezTo>
                      <a:pt x="59" y="0"/>
                      <a:pt x="58" y="0"/>
                      <a:pt x="58" y="0"/>
                    </a:cubicBezTo>
                    <a:cubicBezTo>
                      <a:pt x="40" y="8"/>
                      <a:pt x="20" y="18"/>
                      <a:pt x="0" y="28"/>
                    </a:cubicBezTo>
                    <a:cubicBezTo>
                      <a:pt x="24" y="18"/>
                      <a:pt x="44" y="8"/>
                      <a:pt x="59" y="0"/>
                    </a:cubicBezTo>
                  </a:path>
                </a:pathLst>
              </a:custGeom>
              <a:solidFill>
                <a:srgbClr val="1D2C3A"/>
              </a:solidFill>
              <a:ln>
                <a:noFill/>
              </a:ln>
            </p:spPr>
            <p:txBody>
              <a:bodyPr vert="horz" wrap="square" lIns="91440" tIns="45720" rIns="91440" bIns="45720" numCol="1" anchor="t" anchorCtr="0" compatLnSpc="1"/>
              <a:lstStyle/>
              <a:p>
                <a:endParaRPr lang="zh-CN" altLang="en-US"/>
              </a:p>
            </p:txBody>
          </p:sp>
          <p:sp>
            <p:nvSpPr>
              <p:cNvPr id="1426" name="Freeform 1915"/>
              <p:cNvSpPr/>
              <p:nvPr/>
            </p:nvSpPr>
            <p:spPr bwMode="auto">
              <a:xfrm>
                <a:off x="2751" y="3516"/>
                <a:ext cx="65" cy="16"/>
              </a:xfrm>
              <a:custGeom>
                <a:avLst/>
                <a:gdLst>
                  <a:gd name="T0" fmla="*/ 67 w 79"/>
                  <a:gd name="T1" fmla="*/ 0 h 19"/>
                  <a:gd name="T2" fmla="*/ 0 w 79"/>
                  <a:gd name="T3" fmla="*/ 19 h 19"/>
                  <a:gd name="T4" fmla="*/ 75 w 79"/>
                  <a:gd name="T5" fmla="*/ 16 h 19"/>
                  <a:gd name="T6" fmla="*/ 76 w 79"/>
                  <a:gd name="T7" fmla="*/ 3 h 19"/>
                  <a:gd name="T8" fmla="*/ 67 w 79"/>
                  <a:gd name="T9" fmla="*/ 0 h 19"/>
                </a:gdLst>
                <a:ahLst/>
                <a:cxnLst>
                  <a:cxn ang="0">
                    <a:pos x="T0" y="T1"/>
                  </a:cxn>
                  <a:cxn ang="0">
                    <a:pos x="T2" y="T3"/>
                  </a:cxn>
                  <a:cxn ang="0">
                    <a:pos x="T4" y="T5"/>
                  </a:cxn>
                  <a:cxn ang="0">
                    <a:pos x="T6" y="T7"/>
                  </a:cxn>
                  <a:cxn ang="0">
                    <a:pos x="T8" y="T9"/>
                  </a:cxn>
                </a:cxnLst>
                <a:rect l="0" t="0" r="r" b="b"/>
                <a:pathLst>
                  <a:path w="79" h="19">
                    <a:moveTo>
                      <a:pt x="67" y="0"/>
                    </a:moveTo>
                    <a:cubicBezTo>
                      <a:pt x="55" y="0"/>
                      <a:pt x="32" y="8"/>
                      <a:pt x="0" y="19"/>
                    </a:cubicBezTo>
                    <a:cubicBezTo>
                      <a:pt x="25" y="18"/>
                      <a:pt x="49" y="17"/>
                      <a:pt x="75" y="16"/>
                    </a:cubicBezTo>
                    <a:cubicBezTo>
                      <a:pt x="78" y="10"/>
                      <a:pt x="79" y="6"/>
                      <a:pt x="76" y="3"/>
                    </a:cubicBezTo>
                    <a:cubicBezTo>
                      <a:pt x="74" y="1"/>
                      <a:pt x="71" y="0"/>
                      <a:pt x="67" y="0"/>
                    </a:cubicBezTo>
                  </a:path>
                </a:pathLst>
              </a:custGeom>
              <a:solidFill>
                <a:srgbClr val="1D2C3A"/>
              </a:solidFill>
              <a:ln>
                <a:noFill/>
              </a:ln>
            </p:spPr>
            <p:txBody>
              <a:bodyPr vert="horz" wrap="square" lIns="91440" tIns="45720" rIns="91440" bIns="45720" numCol="1" anchor="t" anchorCtr="0" compatLnSpc="1"/>
              <a:lstStyle/>
              <a:p>
                <a:endParaRPr lang="zh-CN" altLang="en-US"/>
              </a:p>
            </p:txBody>
          </p:sp>
          <p:sp>
            <p:nvSpPr>
              <p:cNvPr id="1427" name="Freeform 1916"/>
              <p:cNvSpPr>
                <a:spLocks noEditPoints="1"/>
              </p:cNvSpPr>
              <p:nvPr/>
            </p:nvSpPr>
            <p:spPr bwMode="auto">
              <a:xfrm>
                <a:off x="2854" y="3452"/>
                <a:ext cx="120" cy="76"/>
              </a:xfrm>
              <a:custGeom>
                <a:avLst/>
                <a:gdLst>
                  <a:gd name="T0" fmla="*/ 81 w 145"/>
                  <a:gd name="T1" fmla="*/ 60 h 92"/>
                  <a:gd name="T2" fmla="*/ 60 w 145"/>
                  <a:gd name="T3" fmla="*/ 61 h 92"/>
                  <a:gd name="T4" fmla="*/ 56 w 145"/>
                  <a:gd name="T5" fmla="*/ 63 h 92"/>
                  <a:gd name="T6" fmla="*/ 0 w 145"/>
                  <a:gd name="T7" fmla="*/ 92 h 92"/>
                  <a:gd name="T8" fmla="*/ 25 w 145"/>
                  <a:gd name="T9" fmla="*/ 92 h 92"/>
                  <a:gd name="T10" fmla="*/ 69 w 145"/>
                  <a:gd name="T11" fmla="*/ 77 h 92"/>
                  <a:gd name="T12" fmla="*/ 71 w 145"/>
                  <a:gd name="T13" fmla="*/ 76 h 92"/>
                  <a:gd name="T14" fmla="*/ 81 w 145"/>
                  <a:gd name="T15" fmla="*/ 60 h 92"/>
                  <a:gd name="T16" fmla="*/ 128 w 145"/>
                  <a:gd name="T17" fmla="*/ 58 h 92"/>
                  <a:gd name="T18" fmla="*/ 88 w 145"/>
                  <a:gd name="T19" fmla="*/ 59 h 92"/>
                  <a:gd name="T20" fmla="*/ 74 w 145"/>
                  <a:gd name="T21" fmla="*/ 75 h 92"/>
                  <a:gd name="T22" fmla="*/ 110 w 145"/>
                  <a:gd name="T23" fmla="*/ 66 h 92"/>
                  <a:gd name="T24" fmla="*/ 128 w 145"/>
                  <a:gd name="T25" fmla="*/ 58 h 92"/>
                  <a:gd name="T26" fmla="*/ 145 w 145"/>
                  <a:gd name="T27" fmla="*/ 14 h 92"/>
                  <a:gd name="T28" fmla="*/ 138 w 145"/>
                  <a:gd name="T29" fmla="*/ 19 h 92"/>
                  <a:gd name="T30" fmla="*/ 138 w 145"/>
                  <a:gd name="T31" fmla="*/ 19 h 92"/>
                  <a:gd name="T32" fmla="*/ 143 w 145"/>
                  <a:gd name="T33" fmla="*/ 18 h 92"/>
                  <a:gd name="T34" fmla="*/ 144 w 145"/>
                  <a:gd name="T35" fmla="*/ 17 h 92"/>
                  <a:gd name="T36" fmla="*/ 145 w 145"/>
                  <a:gd name="T37" fmla="*/ 14 h 92"/>
                  <a:gd name="T38" fmla="*/ 144 w 145"/>
                  <a:gd name="T39" fmla="*/ 0 h 92"/>
                  <a:gd name="T40" fmla="*/ 136 w 145"/>
                  <a:gd name="T41" fmla="*/ 6 h 92"/>
                  <a:gd name="T42" fmla="*/ 144 w 145"/>
                  <a:gd name="T43" fmla="*/ 1 h 92"/>
                  <a:gd name="T44" fmla="*/ 144 w 145"/>
                  <a:gd name="T4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92">
                    <a:moveTo>
                      <a:pt x="81" y="60"/>
                    </a:moveTo>
                    <a:cubicBezTo>
                      <a:pt x="74" y="60"/>
                      <a:pt x="67" y="60"/>
                      <a:pt x="60" y="61"/>
                    </a:cubicBezTo>
                    <a:cubicBezTo>
                      <a:pt x="59" y="61"/>
                      <a:pt x="57" y="62"/>
                      <a:pt x="56" y="63"/>
                    </a:cubicBezTo>
                    <a:cubicBezTo>
                      <a:pt x="40" y="73"/>
                      <a:pt x="21" y="82"/>
                      <a:pt x="0" y="92"/>
                    </a:cubicBezTo>
                    <a:cubicBezTo>
                      <a:pt x="8" y="92"/>
                      <a:pt x="17" y="92"/>
                      <a:pt x="25" y="92"/>
                    </a:cubicBezTo>
                    <a:cubicBezTo>
                      <a:pt x="38" y="86"/>
                      <a:pt x="53" y="81"/>
                      <a:pt x="69" y="77"/>
                    </a:cubicBezTo>
                    <a:cubicBezTo>
                      <a:pt x="70" y="76"/>
                      <a:pt x="71" y="76"/>
                      <a:pt x="71" y="76"/>
                    </a:cubicBezTo>
                    <a:cubicBezTo>
                      <a:pt x="74" y="71"/>
                      <a:pt x="77" y="66"/>
                      <a:pt x="81" y="60"/>
                    </a:cubicBezTo>
                    <a:moveTo>
                      <a:pt x="128" y="58"/>
                    </a:moveTo>
                    <a:cubicBezTo>
                      <a:pt x="115" y="58"/>
                      <a:pt x="101" y="59"/>
                      <a:pt x="88" y="59"/>
                    </a:cubicBezTo>
                    <a:cubicBezTo>
                      <a:pt x="83" y="65"/>
                      <a:pt x="78" y="70"/>
                      <a:pt x="74" y="75"/>
                    </a:cubicBezTo>
                    <a:cubicBezTo>
                      <a:pt x="86" y="71"/>
                      <a:pt x="98" y="69"/>
                      <a:pt x="110" y="66"/>
                    </a:cubicBezTo>
                    <a:cubicBezTo>
                      <a:pt x="116" y="64"/>
                      <a:pt x="122" y="61"/>
                      <a:pt x="128" y="58"/>
                    </a:cubicBezTo>
                    <a:moveTo>
                      <a:pt x="145" y="14"/>
                    </a:moveTo>
                    <a:cubicBezTo>
                      <a:pt x="142" y="16"/>
                      <a:pt x="140" y="17"/>
                      <a:pt x="138" y="19"/>
                    </a:cubicBezTo>
                    <a:cubicBezTo>
                      <a:pt x="138" y="19"/>
                      <a:pt x="138" y="19"/>
                      <a:pt x="138" y="19"/>
                    </a:cubicBezTo>
                    <a:cubicBezTo>
                      <a:pt x="140" y="18"/>
                      <a:pt x="141" y="18"/>
                      <a:pt x="143" y="18"/>
                    </a:cubicBezTo>
                    <a:cubicBezTo>
                      <a:pt x="143" y="18"/>
                      <a:pt x="144" y="17"/>
                      <a:pt x="144" y="17"/>
                    </a:cubicBezTo>
                    <a:cubicBezTo>
                      <a:pt x="144" y="16"/>
                      <a:pt x="145" y="15"/>
                      <a:pt x="145" y="14"/>
                    </a:cubicBezTo>
                    <a:moveTo>
                      <a:pt x="144" y="0"/>
                    </a:moveTo>
                    <a:cubicBezTo>
                      <a:pt x="141" y="2"/>
                      <a:pt x="139" y="4"/>
                      <a:pt x="136" y="6"/>
                    </a:cubicBezTo>
                    <a:cubicBezTo>
                      <a:pt x="139" y="5"/>
                      <a:pt x="141" y="3"/>
                      <a:pt x="144" y="1"/>
                    </a:cubicBezTo>
                    <a:cubicBezTo>
                      <a:pt x="144" y="1"/>
                      <a:pt x="144" y="0"/>
                      <a:pt x="144" y="0"/>
                    </a:cubicBezTo>
                  </a:path>
                </a:pathLst>
              </a:custGeom>
              <a:solidFill>
                <a:srgbClr val="1D2C3A"/>
              </a:solidFill>
              <a:ln>
                <a:noFill/>
              </a:ln>
            </p:spPr>
            <p:txBody>
              <a:bodyPr vert="horz" wrap="square" lIns="91440" tIns="45720" rIns="91440" bIns="45720" numCol="1" anchor="t" anchorCtr="0" compatLnSpc="1"/>
              <a:lstStyle/>
              <a:p>
                <a:endParaRPr lang="zh-CN" altLang="en-US"/>
              </a:p>
            </p:txBody>
          </p:sp>
          <p:sp>
            <p:nvSpPr>
              <p:cNvPr id="1428" name="Freeform 1917"/>
              <p:cNvSpPr>
                <a:spLocks noEditPoints="1"/>
              </p:cNvSpPr>
              <p:nvPr/>
            </p:nvSpPr>
            <p:spPr bwMode="auto">
              <a:xfrm>
                <a:off x="2959" y="3499"/>
                <a:ext cx="17" cy="5"/>
              </a:xfrm>
              <a:custGeom>
                <a:avLst/>
                <a:gdLst>
                  <a:gd name="T0" fmla="*/ 13 w 20"/>
                  <a:gd name="T1" fmla="*/ 0 h 6"/>
                  <a:gd name="T2" fmla="*/ 3 w 20"/>
                  <a:gd name="T3" fmla="*/ 1 h 6"/>
                  <a:gd name="T4" fmla="*/ 0 w 20"/>
                  <a:gd name="T5" fmla="*/ 6 h 6"/>
                  <a:gd name="T6" fmla="*/ 14 w 20"/>
                  <a:gd name="T7" fmla="*/ 2 h 6"/>
                  <a:gd name="T8" fmla="*/ 13 w 20"/>
                  <a:gd name="T9" fmla="*/ 0 h 6"/>
                  <a:gd name="T10" fmla="*/ 20 w 20"/>
                  <a:gd name="T11" fmla="*/ 0 h 6"/>
                  <a:gd name="T12" fmla="*/ 20 w 20"/>
                  <a:gd name="T13" fmla="*/ 0 h 6"/>
                  <a:gd name="T14" fmla="*/ 20 w 20"/>
                  <a:gd name="T15" fmla="*/ 0 h 6"/>
                  <a:gd name="T16" fmla="*/ 20 w 2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
                    <a:moveTo>
                      <a:pt x="13" y="0"/>
                    </a:moveTo>
                    <a:cubicBezTo>
                      <a:pt x="10" y="1"/>
                      <a:pt x="6" y="1"/>
                      <a:pt x="3" y="1"/>
                    </a:cubicBezTo>
                    <a:cubicBezTo>
                      <a:pt x="2" y="2"/>
                      <a:pt x="1" y="4"/>
                      <a:pt x="0" y="6"/>
                    </a:cubicBezTo>
                    <a:cubicBezTo>
                      <a:pt x="5" y="4"/>
                      <a:pt x="9" y="3"/>
                      <a:pt x="14" y="2"/>
                    </a:cubicBezTo>
                    <a:cubicBezTo>
                      <a:pt x="14" y="1"/>
                      <a:pt x="13" y="1"/>
                      <a:pt x="13" y="0"/>
                    </a:cubicBezTo>
                    <a:moveTo>
                      <a:pt x="20" y="0"/>
                    </a:moveTo>
                    <a:cubicBezTo>
                      <a:pt x="20" y="0"/>
                      <a:pt x="20" y="0"/>
                      <a:pt x="20" y="0"/>
                    </a:cubicBezTo>
                    <a:cubicBezTo>
                      <a:pt x="20" y="0"/>
                      <a:pt x="20" y="0"/>
                      <a:pt x="20" y="0"/>
                    </a:cubicBezTo>
                    <a:cubicBezTo>
                      <a:pt x="20" y="0"/>
                      <a:pt x="20" y="0"/>
                      <a:pt x="20" y="0"/>
                    </a:cubicBezTo>
                  </a:path>
                </a:pathLst>
              </a:custGeom>
              <a:solidFill>
                <a:srgbClr val="1D2C3A"/>
              </a:solidFill>
              <a:ln>
                <a:noFill/>
              </a:ln>
            </p:spPr>
            <p:txBody>
              <a:bodyPr vert="horz" wrap="square" lIns="91440" tIns="45720" rIns="91440" bIns="45720" numCol="1" anchor="t" anchorCtr="0" compatLnSpc="1"/>
              <a:lstStyle/>
              <a:p>
                <a:endParaRPr lang="zh-CN" altLang="en-US"/>
              </a:p>
            </p:txBody>
          </p:sp>
          <p:sp>
            <p:nvSpPr>
              <p:cNvPr id="1429" name="Freeform 1918"/>
              <p:cNvSpPr/>
              <p:nvPr/>
            </p:nvSpPr>
            <p:spPr bwMode="auto">
              <a:xfrm>
                <a:off x="2945" y="3500"/>
                <a:ext cx="17" cy="7"/>
              </a:xfrm>
              <a:custGeom>
                <a:avLst/>
                <a:gdLst>
                  <a:gd name="T0" fmla="*/ 20 w 20"/>
                  <a:gd name="T1" fmla="*/ 0 h 8"/>
                  <a:gd name="T2" fmla="*/ 18 w 20"/>
                  <a:gd name="T3" fmla="*/ 0 h 8"/>
                  <a:gd name="T4" fmla="*/ 0 w 20"/>
                  <a:gd name="T5" fmla="*/ 8 h 8"/>
                  <a:gd name="T6" fmla="*/ 12 w 20"/>
                  <a:gd name="T7" fmla="*/ 6 h 8"/>
                  <a:gd name="T8" fmla="*/ 17 w 20"/>
                  <a:gd name="T9" fmla="*/ 5 h 8"/>
                  <a:gd name="T10" fmla="*/ 20 w 20"/>
                  <a:gd name="T11" fmla="*/ 0 h 8"/>
                </a:gdLst>
                <a:ahLst/>
                <a:cxnLst>
                  <a:cxn ang="0">
                    <a:pos x="T0" y="T1"/>
                  </a:cxn>
                  <a:cxn ang="0">
                    <a:pos x="T2" y="T3"/>
                  </a:cxn>
                  <a:cxn ang="0">
                    <a:pos x="T4" y="T5"/>
                  </a:cxn>
                  <a:cxn ang="0">
                    <a:pos x="T6" y="T7"/>
                  </a:cxn>
                  <a:cxn ang="0">
                    <a:pos x="T8" y="T9"/>
                  </a:cxn>
                  <a:cxn ang="0">
                    <a:pos x="T10" y="T11"/>
                  </a:cxn>
                </a:cxnLst>
                <a:rect l="0" t="0" r="r" b="b"/>
                <a:pathLst>
                  <a:path w="20" h="8">
                    <a:moveTo>
                      <a:pt x="20" y="0"/>
                    </a:moveTo>
                    <a:cubicBezTo>
                      <a:pt x="20" y="0"/>
                      <a:pt x="19" y="0"/>
                      <a:pt x="18" y="0"/>
                    </a:cubicBezTo>
                    <a:cubicBezTo>
                      <a:pt x="12" y="3"/>
                      <a:pt x="6" y="6"/>
                      <a:pt x="0" y="8"/>
                    </a:cubicBezTo>
                    <a:cubicBezTo>
                      <a:pt x="4" y="8"/>
                      <a:pt x="8" y="7"/>
                      <a:pt x="12" y="6"/>
                    </a:cubicBezTo>
                    <a:cubicBezTo>
                      <a:pt x="14" y="6"/>
                      <a:pt x="16" y="5"/>
                      <a:pt x="17" y="5"/>
                    </a:cubicBezTo>
                    <a:cubicBezTo>
                      <a:pt x="18" y="3"/>
                      <a:pt x="19" y="1"/>
                      <a:pt x="20" y="0"/>
                    </a:cubicBezTo>
                  </a:path>
                </a:pathLst>
              </a:custGeom>
              <a:solidFill>
                <a:srgbClr val="0F1823"/>
              </a:solidFill>
              <a:ln>
                <a:noFill/>
              </a:ln>
            </p:spPr>
            <p:txBody>
              <a:bodyPr vert="horz" wrap="square" lIns="91440" tIns="45720" rIns="91440" bIns="45720" numCol="1" anchor="t" anchorCtr="0" compatLnSpc="1"/>
              <a:lstStyle/>
              <a:p>
                <a:endParaRPr lang="zh-CN" altLang="en-US"/>
              </a:p>
            </p:txBody>
          </p:sp>
          <p:sp>
            <p:nvSpPr>
              <p:cNvPr id="1430" name="Freeform 1919"/>
              <p:cNvSpPr/>
              <p:nvPr/>
            </p:nvSpPr>
            <p:spPr bwMode="auto">
              <a:xfrm>
                <a:off x="3015" y="3515"/>
                <a:ext cx="11" cy="8"/>
              </a:xfrm>
              <a:custGeom>
                <a:avLst/>
                <a:gdLst>
                  <a:gd name="T0" fmla="*/ 12 w 14"/>
                  <a:gd name="T1" fmla="*/ 0 h 10"/>
                  <a:gd name="T2" fmla="*/ 0 w 14"/>
                  <a:gd name="T3" fmla="*/ 10 h 10"/>
                  <a:gd name="T4" fmla="*/ 4 w 14"/>
                  <a:gd name="T5" fmla="*/ 10 h 10"/>
                  <a:gd name="T6" fmla="*/ 14 w 14"/>
                  <a:gd name="T7" fmla="*/ 4 h 10"/>
                  <a:gd name="T8" fmla="*/ 14 w 14"/>
                  <a:gd name="T9" fmla="*/ 4 h 10"/>
                  <a:gd name="T10" fmla="*/ 12 w 14"/>
                  <a:gd name="T11" fmla="*/ 0 h 10"/>
                </a:gdLst>
                <a:ahLst/>
                <a:cxnLst>
                  <a:cxn ang="0">
                    <a:pos x="T0" y="T1"/>
                  </a:cxn>
                  <a:cxn ang="0">
                    <a:pos x="T2" y="T3"/>
                  </a:cxn>
                  <a:cxn ang="0">
                    <a:pos x="T4" y="T5"/>
                  </a:cxn>
                  <a:cxn ang="0">
                    <a:pos x="T6" y="T7"/>
                  </a:cxn>
                  <a:cxn ang="0">
                    <a:pos x="T8" y="T9"/>
                  </a:cxn>
                  <a:cxn ang="0">
                    <a:pos x="T10" y="T11"/>
                  </a:cxn>
                </a:cxnLst>
                <a:rect l="0" t="0" r="r" b="b"/>
                <a:pathLst>
                  <a:path w="14" h="10">
                    <a:moveTo>
                      <a:pt x="12" y="0"/>
                    </a:moveTo>
                    <a:cubicBezTo>
                      <a:pt x="8" y="3"/>
                      <a:pt x="4" y="7"/>
                      <a:pt x="0" y="10"/>
                    </a:cubicBezTo>
                    <a:cubicBezTo>
                      <a:pt x="2" y="10"/>
                      <a:pt x="3" y="10"/>
                      <a:pt x="4" y="10"/>
                    </a:cubicBezTo>
                    <a:cubicBezTo>
                      <a:pt x="7" y="8"/>
                      <a:pt x="10" y="6"/>
                      <a:pt x="14" y="4"/>
                    </a:cubicBezTo>
                    <a:cubicBezTo>
                      <a:pt x="14" y="4"/>
                      <a:pt x="14" y="4"/>
                      <a:pt x="14" y="4"/>
                    </a:cubicBezTo>
                    <a:cubicBezTo>
                      <a:pt x="13" y="3"/>
                      <a:pt x="13" y="1"/>
                      <a:pt x="12" y="0"/>
                    </a:cubicBezTo>
                  </a:path>
                </a:pathLst>
              </a:custGeom>
              <a:solidFill>
                <a:srgbClr val="61808F"/>
              </a:solidFill>
              <a:ln>
                <a:noFill/>
              </a:ln>
            </p:spPr>
            <p:txBody>
              <a:bodyPr vert="horz" wrap="square" lIns="91440" tIns="45720" rIns="91440" bIns="45720" numCol="1" anchor="t" anchorCtr="0" compatLnSpc="1"/>
              <a:lstStyle/>
              <a:p>
                <a:endParaRPr lang="zh-CN" altLang="en-US"/>
              </a:p>
            </p:txBody>
          </p:sp>
          <p:sp>
            <p:nvSpPr>
              <p:cNvPr id="1431" name="Freeform 1920"/>
              <p:cNvSpPr/>
              <p:nvPr/>
            </p:nvSpPr>
            <p:spPr bwMode="auto">
              <a:xfrm>
                <a:off x="2943" y="3509"/>
                <a:ext cx="82" cy="17"/>
              </a:xfrm>
              <a:custGeom>
                <a:avLst/>
                <a:gdLst>
                  <a:gd name="T0" fmla="*/ 91 w 98"/>
                  <a:gd name="T1" fmla="*/ 0 h 20"/>
                  <a:gd name="T2" fmla="*/ 1 w 98"/>
                  <a:gd name="T3" fmla="*/ 19 h 20"/>
                  <a:gd name="T4" fmla="*/ 0 w 98"/>
                  <a:gd name="T5" fmla="*/ 20 h 20"/>
                  <a:gd name="T6" fmla="*/ 86 w 98"/>
                  <a:gd name="T7" fmla="*/ 17 h 20"/>
                  <a:gd name="T8" fmla="*/ 98 w 98"/>
                  <a:gd name="T9" fmla="*/ 7 h 20"/>
                  <a:gd name="T10" fmla="*/ 91 w 98"/>
                  <a:gd name="T11" fmla="*/ 0 h 20"/>
                </a:gdLst>
                <a:ahLst/>
                <a:cxnLst>
                  <a:cxn ang="0">
                    <a:pos x="T0" y="T1"/>
                  </a:cxn>
                  <a:cxn ang="0">
                    <a:pos x="T2" y="T3"/>
                  </a:cxn>
                  <a:cxn ang="0">
                    <a:pos x="T4" y="T5"/>
                  </a:cxn>
                  <a:cxn ang="0">
                    <a:pos x="T6" y="T7"/>
                  </a:cxn>
                  <a:cxn ang="0">
                    <a:pos x="T8" y="T9"/>
                  </a:cxn>
                  <a:cxn ang="0">
                    <a:pos x="T10" y="T11"/>
                  </a:cxn>
                </a:cxnLst>
                <a:rect l="0" t="0" r="r" b="b"/>
                <a:pathLst>
                  <a:path w="98" h="20">
                    <a:moveTo>
                      <a:pt x="91" y="0"/>
                    </a:moveTo>
                    <a:cubicBezTo>
                      <a:pt x="61" y="7"/>
                      <a:pt x="31" y="13"/>
                      <a:pt x="1" y="19"/>
                    </a:cubicBezTo>
                    <a:cubicBezTo>
                      <a:pt x="1" y="19"/>
                      <a:pt x="1" y="20"/>
                      <a:pt x="0" y="20"/>
                    </a:cubicBezTo>
                    <a:cubicBezTo>
                      <a:pt x="29" y="19"/>
                      <a:pt x="58" y="18"/>
                      <a:pt x="86" y="17"/>
                    </a:cubicBezTo>
                    <a:cubicBezTo>
                      <a:pt x="90" y="14"/>
                      <a:pt x="94" y="10"/>
                      <a:pt x="98" y="7"/>
                    </a:cubicBezTo>
                    <a:cubicBezTo>
                      <a:pt x="97" y="4"/>
                      <a:pt x="94" y="2"/>
                      <a:pt x="91" y="0"/>
                    </a:cubicBezTo>
                  </a:path>
                </a:pathLst>
              </a:custGeom>
              <a:solidFill>
                <a:srgbClr val="354A5A"/>
              </a:solidFill>
              <a:ln>
                <a:noFill/>
              </a:ln>
            </p:spPr>
            <p:txBody>
              <a:bodyPr vert="horz" wrap="square" lIns="91440" tIns="45720" rIns="91440" bIns="45720" numCol="1" anchor="t" anchorCtr="0" compatLnSpc="1"/>
              <a:lstStyle/>
              <a:p>
                <a:endParaRPr lang="zh-CN" altLang="en-US"/>
              </a:p>
            </p:txBody>
          </p:sp>
          <p:sp>
            <p:nvSpPr>
              <p:cNvPr id="1432" name="Freeform 1921"/>
              <p:cNvSpPr/>
              <p:nvPr/>
            </p:nvSpPr>
            <p:spPr bwMode="auto">
              <a:xfrm>
                <a:off x="2944" y="3505"/>
                <a:ext cx="75" cy="20"/>
              </a:xfrm>
              <a:custGeom>
                <a:avLst/>
                <a:gdLst>
                  <a:gd name="T0" fmla="*/ 73 w 90"/>
                  <a:gd name="T1" fmla="*/ 0 h 24"/>
                  <a:gd name="T2" fmla="*/ 41 w 90"/>
                  <a:gd name="T3" fmla="*/ 5 h 24"/>
                  <a:gd name="T4" fmla="*/ 42 w 90"/>
                  <a:gd name="T5" fmla="*/ 9 h 24"/>
                  <a:gd name="T6" fmla="*/ 40 w 90"/>
                  <a:gd name="T7" fmla="*/ 5 h 24"/>
                  <a:gd name="T8" fmla="*/ 9 w 90"/>
                  <a:gd name="T9" fmla="*/ 12 h 24"/>
                  <a:gd name="T10" fmla="*/ 0 w 90"/>
                  <a:gd name="T11" fmla="*/ 24 h 24"/>
                  <a:gd name="T12" fmla="*/ 90 w 90"/>
                  <a:gd name="T13" fmla="*/ 5 h 24"/>
                  <a:gd name="T14" fmla="*/ 73 w 90"/>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
                    <a:moveTo>
                      <a:pt x="73" y="0"/>
                    </a:moveTo>
                    <a:cubicBezTo>
                      <a:pt x="62" y="1"/>
                      <a:pt x="51" y="3"/>
                      <a:pt x="41" y="5"/>
                    </a:cubicBezTo>
                    <a:cubicBezTo>
                      <a:pt x="41" y="7"/>
                      <a:pt x="42" y="8"/>
                      <a:pt x="42" y="9"/>
                    </a:cubicBezTo>
                    <a:cubicBezTo>
                      <a:pt x="42" y="8"/>
                      <a:pt x="41" y="7"/>
                      <a:pt x="40" y="5"/>
                    </a:cubicBezTo>
                    <a:cubicBezTo>
                      <a:pt x="30" y="8"/>
                      <a:pt x="19" y="10"/>
                      <a:pt x="9" y="12"/>
                    </a:cubicBezTo>
                    <a:cubicBezTo>
                      <a:pt x="7" y="16"/>
                      <a:pt x="4" y="20"/>
                      <a:pt x="0" y="24"/>
                    </a:cubicBezTo>
                    <a:cubicBezTo>
                      <a:pt x="30" y="18"/>
                      <a:pt x="60" y="12"/>
                      <a:pt x="90" y="5"/>
                    </a:cubicBezTo>
                    <a:cubicBezTo>
                      <a:pt x="85" y="3"/>
                      <a:pt x="80" y="1"/>
                      <a:pt x="73" y="0"/>
                    </a:cubicBezTo>
                  </a:path>
                </a:pathLst>
              </a:custGeom>
              <a:solidFill>
                <a:srgbClr val="1D2C3A"/>
              </a:solidFill>
              <a:ln>
                <a:noFill/>
              </a:ln>
            </p:spPr>
            <p:txBody>
              <a:bodyPr vert="horz" wrap="square" lIns="91440" tIns="45720" rIns="91440" bIns="45720" numCol="1" anchor="t" anchorCtr="0" compatLnSpc="1"/>
              <a:lstStyle/>
              <a:p>
                <a:endParaRPr lang="zh-CN" altLang="en-US"/>
              </a:p>
            </p:txBody>
          </p:sp>
          <p:sp>
            <p:nvSpPr>
              <p:cNvPr id="1433" name="Freeform 1922"/>
              <p:cNvSpPr/>
              <p:nvPr/>
            </p:nvSpPr>
            <p:spPr bwMode="auto">
              <a:xfrm>
                <a:off x="2937" y="3525"/>
                <a:ext cx="7" cy="1"/>
              </a:xfrm>
              <a:custGeom>
                <a:avLst/>
                <a:gdLst>
                  <a:gd name="T0" fmla="*/ 9 w 9"/>
                  <a:gd name="T1" fmla="*/ 0 h 1"/>
                  <a:gd name="T2" fmla="*/ 0 w 9"/>
                  <a:gd name="T3" fmla="*/ 1 h 1"/>
                  <a:gd name="T4" fmla="*/ 8 w 9"/>
                  <a:gd name="T5" fmla="*/ 1 h 1"/>
                  <a:gd name="T6" fmla="*/ 9 w 9"/>
                  <a:gd name="T7" fmla="*/ 0 h 1"/>
                </a:gdLst>
                <a:ahLst/>
                <a:cxnLst>
                  <a:cxn ang="0">
                    <a:pos x="T0" y="T1"/>
                  </a:cxn>
                  <a:cxn ang="0">
                    <a:pos x="T2" y="T3"/>
                  </a:cxn>
                  <a:cxn ang="0">
                    <a:pos x="T4" y="T5"/>
                  </a:cxn>
                  <a:cxn ang="0">
                    <a:pos x="T6" y="T7"/>
                  </a:cxn>
                </a:cxnLst>
                <a:rect l="0" t="0" r="r" b="b"/>
                <a:pathLst>
                  <a:path w="9" h="1">
                    <a:moveTo>
                      <a:pt x="9" y="0"/>
                    </a:moveTo>
                    <a:cubicBezTo>
                      <a:pt x="6" y="0"/>
                      <a:pt x="3" y="1"/>
                      <a:pt x="0" y="1"/>
                    </a:cubicBezTo>
                    <a:cubicBezTo>
                      <a:pt x="3" y="1"/>
                      <a:pt x="6" y="1"/>
                      <a:pt x="8" y="1"/>
                    </a:cubicBezTo>
                    <a:cubicBezTo>
                      <a:pt x="9" y="1"/>
                      <a:pt x="9" y="0"/>
                      <a:pt x="9" y="0"/>
                    </a:cubicBezTo>
                  </a:path>
                </a:pathLst>
              </a:custGeom>
              <a:solidFill>
                <a:srgbClr val="1D2C3A"/>
              </a:solidFill>
              <a:ln>
                <a:noFill/>
              </a:ln>
            </p:spPr>
            <p:txBody>
              <a:bodyPr vert="horz" wrap="square" lIns="91440" tIns="45720" rIns="91440" bIns="45720" numCol="1" anchor="t" anchorCtr="0" compatLnSpc="1"/>
              <a:lstStyle/>
              <a:p>
                <a:endParaRPr lang="zh-CN" altLang="en-US"/>
              </a:p>
            </p:txBody>
          </p:sp>
          <p:sp>
            <p:nvSpPr>
              <p:cNvPr id="1434" name="Freeform 1923"/>
              <p:cNvSpPr>
                <a:spLocks noEditPoints="1"/>
              </p:cNvSpPr>
              <p:nvPr/>
            </p:nvSpPr>
            <p:spPr bwMode="auto">
              <a:xfrm>
                <a:off x="2904" y="3515"/>
                <a:ext cx="48" cy="12"/>
              </a:xfrm>
              <a:custGeom>
                <a:avLst/>
                <a:gdLst>
                  <a:gd name="T0" fmla="*/ 8 w 57"/>
                  <a:gd name="T1" fmla="*/ 12 h 15"/>
                  <a:gd name="T2" fmla="*/ 0 w 57"/>
                  <a:gd name="T3" fmla="*/ 15 h 15"/>
                  <a:gd name="T4" fmla="*/ 4 w 57"/>
                  <a:gd name="T5" fmla="*/ 15 h 15"/>
                  <a:gd name="T6" fmla="*/ 8 w 57"/>
                  <a:gd name="T7" fmla="*/ 12 h 15"/>
                  <a:gd name="T8" fmla="*/ 57 w 57"/>
                  <a:gd name="T9" fmla="*/ 0 h 15"/>
                  <a:gd name="T10" fmla="*/ 14 w 57"/>
                  <a:gd name="T11" fmla="*/ 14 h 15"/>
                  <a:gd name="T12" fmla="*/ 39 w 57"/>
                  <a:gd name="T13" fmla="*/ 13 h 15"/>
                  <a:gd name="T14" fmla="*/ 48 w 57"/>
                  <a:gd name="T15" fmla="*/ 12 h 15"/>
                  <a:gd name="T16" fmla="*/ 57 w 57"/>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5">
                    <a:moveTo>
                      <a:pt x="8" y="12"/>
                    </a:moveTo>
                    <a:cubicBezTo>
                      <a:pt x="5" y="13"/>
                      <a:pt x="3" y="14"/>
                      <a:pt x="0" y="15"/>
                    </a:cubicBezTo>
                    <a:cubicBezTo>
                      <a:pt x="1" y="15"/>
                      <a:pt x="3" y="15"/>
                      <a:pt x="4" y="15"/>
                    </a:cubicBezTo>
                    <a:cubicBezTo>
                      <a:pt x="5" y="14"/>
                      <a:pt x="6" y="13"/>
                      <a:pt x="8" y="12"/>
                    </a:cubicBezTo>
                    <a:moveTo>
                      <a:pt x="57" y="0"/>
                    </a:moveTo>
                    <a:cubicBezTo>
                      <a:pt x="42" y="5"/>
                      <a:pt x="27" y="9"/>
                      <a:pt x="14" y="14"/>
                    </a:cubicBezTo>
                    <a:cubicBezTo>
                      <a:pt x="22" y="14"/>
                      <a:pt x="31" y="14"/>
                      <a:pt x="39" y="13"/>
                    </a:cubicBezTo>
                    <a:cubicBezTo>
                      <a:pt x="42" y="13"/>
                      <a:pt x="45" y="12"/>
                      <a:pt x="48" y="12"/>
                    </a:cubicBezTo>
                    <a:cubicBezTo>
                      <a:pt x="52" y="8"/>
                      <a:pt x="55" y="4"/>
                      <a:pt x="57" y="0"/>
                    </a:cubicBezTo>
                  </a:path>
                </a:pathLst>
              </a:custGeom>
              <a:solidFill>
                <a:srgbClr val="0F1823"/>
              </a:solidFill>
              <a:ln>
                <a:noFill/>
              </a:ln>
            </p:spPr>
            <p:txBody>
              <a:bodyPr vert="horz" wrap="square" lIns="91440" tIns="45720" rIns="91440" bIns="45720" numCol="1" anchor="t" anchorCtr="0" compatLnSpc="1"/>
              <a:lstStyle/>
              <a:p>
                <a:endParaRPr lang="zh-CN" altLang="en-US"/>
              </a:p>
            </p:txBody>
          </p:sp>
          <p:sp>
            <p:nvSpPr>
              <p:cNvPr id="1435" name="Freeform 1924"/>
              <p:cNvSpPr/>
              <p:nvPr/>
            </p:nvSpPr>
            <p:spPr bwMode="auto">
              <a:xfrm>
                <a:off x="2875" y="3507"/>
                <a:ext cx="70" cy="21"/>
              </a:xfrm>
              <a:custGeom>
                <a:avLst/>
                <a:gdLst>
                  <a:gd name="T0" fmla="*/ 85 w 85"/>
                  <a:gd name="T1" fmla="*/ 0 h 26"/>
                  <a:gd name="T2" fmla="*/ 49 w 85"/>
                  <a:gd name="T3" fmla="*/ 9 h 26"/>
                  <a:gd name="T4" fmla="*/ 44 w 85"/>
                  <a:gd name="T5" fmla="*/ 15 h 26"/>
                  <a:gd name="T6" fmla="*/ 46 w 85"/>
                  <a:gd name="T7" fmla="*/ 10 h 26"/>
                  <a:gd name="T8" fmla="*/ 44 w 85"/>
                  <a:gd name="T9" fmla="*/ 11 h 26"/>
                  <a:gd name="T10" fmla="*/ 0 w 85"/>
                  <a:gd name="T11" fmla="*/ 26 h 26"/>
                  <a:gd name="T12" fmla="*/ 22 w 85"/>
                  <a:gd name="T13" fmla="*/ 26 h 26"/>
                  <a:gd name="T14" fmla="*/ 25 w 85"/>
                  <a:gd name="T15" fmla="*/ 26 h 26"/>
                  <a:gd name="T16" fmla="*/ 85 w 8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6">
                    <a:moveTo>
                      <a:pt x="85" y="0"/>
                    </a:moveTo>
                    <a:cubicBezTo>
                      <a:pt x="73" y="3"/>
                      <a:pt x="61" y="5"/>
                      <a:pt x="49" y="9"/>
                    </a:cubicBezTo>
                    <a:cubicBezTo>
                      <a:pt x="47" y="11"/>
                      <a:pt x="45" y="13"/>
                      <a:pt x="44" y="15"/>
                    </a:cubicBezTo>
                    <a:cubicBezTo>
                      <a:pt x="44" y="14"/>
                      <a:pt x="45" y="12"/>
                      <a:pt x="46" y="10"/>
                    </a:cubicBezTo>
                    <a:cubicBezTo>
                      <a:pt x="46" y="10"/>
                      <a:pt x="45" y="10"/>
                      <a:pt x="44" y="11"/>
                    </a:cubicBezTo>
                    <a:cubicBezTo>
                      <a:pt x="28" y="15"/>
                      <a:pt x="13" y="20"/>
                      <a:pt x="0" y="26"/>
                    </a:cubicBezTo>
                    <a:cubicBezTo>
                      <a:pt x="7" y="26"/>
                      <a:pt x="14" y="26"/>
                      <a:pt x="22" y="26"/>
                    </a:cubicBezTo>
                    <a:cubicBezTo>
                      <a:pt x="23" y="26"/>
                      <a:pt x="24" y="26"/>
                      <a:pt x="25" y="26"/>
                    </a:cubicBezTo>
                    <a:cubicBezTo>
                      <a:pt x="47" y="17"/>
                      <a:pt x="66" y="9"/>
                      <a:pt x="85" y="0"/>
                    </a:cubicBezTo>
                  </a:path>
                </a:pathLst>
              </a:custGeom>
              <a:solidFill>
                <a:srgbClr val="0F1823"/>
              </a:solidFill>
              <a:ln>
                <a:noFill/>
              </a:ln>
            </p:spPr>
            <p:txBody>
              <a:bodyPr vert="horz" wrap="square" lIns="91440" tIns="45720" rIns="91440" bIns="45720" numCol="1" anchor="t" anchorCtr="0" compatLnSpc="1"/>
              <a:lstStyle/>
              <a:p>
                <a:endParaRPr lang="zh-CN" altLang="en-US"/>
              </a:p>
            </p:txBody>
          </p:sp>
          <p:sp>
            <p:nvSpPr>
              <p:cNvPr id="1436" name="Freeform 1925"/>
              <p:cNvSpPr/>
              <p:nvPr/>
            </p:nvSpPr>
            <p:spPr bwMode="auto">
              <a:xfrm>
                <a:off x="2895" y="3505"/>
                <a:ext cx="60" cy="23"/>
              </a:xfrm>
              <a:custGeom>
                <a:avLst/>
                <a:gdLst>
                  <a:gd name="T0" fmla="*/ 72 w 72"/>
                  <a:gd name="T1" fmla="*/ 0 h 28"/>
                  <a:gd name="T2" fmla="*/ 60 w 72"/>
                  <a:gd name="T3" fmla="*/ 2 h 28"/>
                  <a:gd name="T4" fmla="*/ 0 w 72"/>
                  <a:gd name="T5" fmla="*/ 28 h 28"/>
                  <a:gd name="T6" fmla="*/ 11 w 72"/>
                  <a:gd name="T7" fmla="*/ 27 h 28"/>
                  <a:gd name="T8" fmla="*/ 19 w 72"/>
                  <a:gd name="T9" fmla="*/ 24 h 28"/>
                  <a:gd name="T10" fmla="*/ 72 w 72"/>
                  <a:gd name="T11" fmla="*/ 0 h 28"/>
                </a:gdLst>
                <a:ahLst/>
                <a:cxnLst>
                  <a:cxn ang="0">
                    <a:pos x="T0" y="T1"/>
                  </a:cxn>
                  <a:cxn ang="0">
                    <a:pos x="T2" y="T3"/>
                  </a:cxn>
                  <a:cxn ang="0">
                    <a:pos x="T4" y="T5"/>
                  </a:cxn>
                  <a:cxn ang="0">
                    <a:pos x="T6" y="T7"/>
                  </a:cxn>
                  <a:cxn ang="0">
                    <a:pos x="T8" y="T9"/>
                  </a:cxn>
                  <a:cxn ang="0">
                    <a:pos x="T10" y="T11"/>
                  </a:cxn>
                </a:cxnLst>
                <a:rect l="0" t="0" r="r" b="b"/>
                <a:pathLst>
                  <a:path w="72" h="28">
                    <a:moveTo>
                      <a:pt x="72" y="0"/>
                    </a:moveTo>
                    <a:cubicBezTo>
                      <a:pt x="68" y="1"/>
                      <a:pt x="64" y="2"/>
                      <a:pt x="60" y="2"/>
                    </a:cubicBezTo>
                    <a:cubicBezTo>
                      <a:pt x="41" y="11"/>
                      <a:pt x="22" y="19"/>
                      <a:pt x="0" y="28"/>
                    </a:cubicBezTo>
                    <a:cubicBezTo>
                      <a:pt x="4" y="27"/>
                      <a:pt x="8" y="27"/>
                      <a:pt x="11" y="27"/>
                    </a:cubicBezTo>
                    <a:cubicBezTo>
                      <a:pt x="14" y="26"/>
                      <a:pt x="16" y="25"/>
                      <a:pt x="19" y="24"/>
                    </a:cubicBezTo>
                    <a:cubicBezTo>
                      <a:pt x="30" y="17"/>
                      <a:pt x="49" y="8"/>
                      <a:pt x="72" y="0"/>
                    </a:cubicBezTo>
                  </a:path>
                </a:pathLst>
              </a:custGeom>
              <a:solidFill>
                <a:srgbClr val="090F17"/>
              </a:solidFill>
              <a:ln>
                <a:noFill/>
              </a:ln>
            </p:spPr>
            <p:txBody>
              <a:bodyPr vert="horz" wrap="square" lIns="91440" tIns="45720" rIns="91440" bIns="45720" numCol="1" anchor="t" anchorCtr="0" compatLnSpc="1"/>
              <a:lstStyle/>
              <a:p>
                <a:endParaRPr lang="zh-CN" altLang="en-US"/>
              </a:p>
            </p:txBody>
          </p:sp>
          <p:sp>
            <p:nvSpPr>
              <p:cNvPr id="1437" name="Freeform 1926"/>
              <p:cNvSpPr/>
              <p:nvPr/>
            </p:nvSpPr>
            <p:spPr bwMode="auto">
              <a:xfrm>
                <a:off x="3026" y="3501"/>
                <a:ext cx="113" cy="22"/>
              </a:xfrm>
              <a:custGeom>
                <a:avLst/>
                <a:gdLst>
                  <a:gd name="T0" fmla="*/ 51 w 137"/>
                  <a:gd name="T1" fmla="*/ 0 h 27"/>
                  <a:gd name="T2" fmla="*/ 44 w 137"/>
                  <a:gd name="T3" fmla="*/ 0 h 27"/>
                  <a:gd name="T4" fmla="*/ 1 w 137"/>
                  <a:gd name="T5" fmla="*/ 21 h 27"/>
                  <a:gd name="T6" fmla="*/ 0 w 137"/>
                  <a:gd name="T7" fmla="*/ 27 h 27"/>
                  <a:gd name="T8" fmla="*/ 137 w 137"/>
                  <a:gd name="T9" fmla="*/ 22 h 27"/>
                  <a:gd name="T10" fmla="*/ 110 w 137"/>
                  <a:gd name="T11" fmla="*/ 3 h 27"/>
                  <a:gd name="T12" fmla="*/ 103 w 137"/>
                  <a:gd name="T13" fmla="*/ 2 h 27"/>
                  <a:gd name="T14" fmla="*/ 103 w 137"/>
                  <a:gd name="T15" fmla="*/ 4 h 27"/>
                  <a:gd name="T16" fmla="*/ 103 w 137"/>
                  <a:gd name="T17" fmla="*/ 2 h 27"/>
                  <a:gd name="T18" fmla="*/ 51 w 137"/>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27">
                    <a:moveTo>
                      <a:pt x="51" y="0"/>
                    </a:moveTo>
                    <a:cubicBezTo>
                      <a:pt x="49" y="0"/>
                      <a:pt x="47" y="0"/>
                      <a:pt x="44" y="0"/>
                    </a:cubicBezTo>
                    <a:cubicBezTo>
                      <a:pt x="28" y="7"/>
                      <a:pt x="13" y="14"/>
                      <a:pt x="1" y="21"/>
                    </a:cubicBezTo>
                    <a:cubicBezTo>
                      <a:pt x="1" y="23"/>
                      <a:pt x="1" y="25"/>
                      <a:pt x="0" y="27"/>
                    </a:cubicBezTo>
                    <a:cubicBezTo>
                      <a:pt x="46" y="25"/>
                      <a:pt x="92" y="24"/>
                      <a:pt x="137" y="22"/>
                    </a:cubicBezTo>
                    <a:cubicBezTo>
                      <a:pt x="125" y="15"/>
                      <a:pt x="116" y="9"/>
                      <a:pt x="110" y="3"/>
                    </a:cubicBezTo>
                    <a:cubicBezTo>
                      <a:pt x="108" y="3"/>
                      <a:pt x="106" y="3"/>
                      <a:pt x="103" y="2"/>
                    </a:cubicBezTo>
                    <a:cubicBezTo>
                      <a:pt x="103" y="4"/>
                      <a:pt x="103" y="4"/>
                      <a:pt x="103" y="4"/>
                    </a:cubicBezTo>
                    <a:cubicBezTo>
                      <a:pt x="103" y="4"/>
                      <a:pt x="103" y="4"/>
                      <a:pt x="103" y="2"/>
                    </a:cubicBezTo>
                    <a:cubicBezTo>
                      <a:pt x="86" y="1"/>
                      <a:pt x="68" y="0"/>
                      <a:pt x="51" y="0"/>
                    </a:cubicBezTo>
                  </a:path>
                </a:pathLst>
              </a:custGeom>
              <a:solidFill>
                <a:srgbClr val="61808F"/>
              </a:solidFill>
              <a:ln>
                <a:noFill/>
              </a:ln>
            </p:spPr>
            <p:txBody>
              <a:bodyPr vert="horz" wrap="square" lIns="91440" tIns="45720" rIns="91440" bIns="45720" numCol="1" anchor="t" anchorCtr="0" compatLnSpc="1"/>
              <a:lstStyle/>
              <a:p>
                <a:endParaRPr lang="zh-CN" altLang="en-US"/>
              </a:p>
            </p:txBody>
          </p:sp>
          <p:sp>
            <p:nvSpPr>
              <p:cNvPr id="1438" name="Freeform 1927"/>
              <p:cNvSpPr/>
              <p:nvPr/>
            </p:nvSpPr>
            <p:spPr bwMode="auto">
              <a:xfrm flipH="1">
                <a:off x="3111" y="350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0"/>
                    </a:cubicBezTo>
                    <a:cubicBezTo>
                      <a:pt x="0" y="0"/>
                      <a:pt x="0" y="0"/>
                      <a:pt x="0" y="0"/>
                    </a:cubicBezTo>
                  </a:path>
                </a:pathLst>
              </a:custGeom>
              <a:solidFill>
                <a:srgbClr val="354A5A"/>
              </a:solidFill>
              <a:ln>
                <a:noFill/>
              </a:ln>
            </p:spPr>
            <p:txBody>
              <a:bodyPr vert="horz" wrap="square" lIns="91440" tIns="45720" rIns="91440" bIns="45720" numCol="1" anchor="t" anchorCtr="0" compatLnSpc="1"/>
              <a:lstStyle/>
              <a:p>
                <a:endParaRPr lang="zh-CN" altLang="en-US"/>
              </a:p>
            </p:txBody>
          </p:sp>
          <p:sp>
            <p:nvSpPr>
              <p:cNvPr id="1439" name="Freeform 1928"/>
              <p:cNvSpPr/>
              <p:nvPr/>
            </p:nvSpPr>
            <p:spPr bwMode="auto">
              <a:xfrm>
                <a:off x="3018" y="3518"/>
                <a:ext cx="8" cy="5"/>
              </a:xfrm>
              <a:custGeom>
                <a:avLst/>
                <a:gdLst>
                  <a:gd name="T0" fmla="*/ 10 w 10"/>
                  <a:gd name="T1" fmla="*/ 0 h 6"/>
                  <a:gd name="T2" fmla="*/ 0 w 10"/>
                  <a:gd name="T3" fmla="*/ 6 h 6"/>
                  <a:gd name="T4" fmla="*/ 9 w 10"/>
                  <a:gd name="T5" fmla="*/ 6 h 6"/>
                  <a:gd name="T6" fmla="*/ 10 w 10"/>
                  <a:gd name="T7" fmla="*/ 0 h 6"/>
                </a:gdLst>
                <a:ahLst/>
                <a:cxnLst>
                  <a:cxn ang="0">
                    <a:pos x="T0" y="T1"/>
                  </a:cxn>
                  <a:cxn ang="0">
                    <a:pos x="T2" y="T3"/>
                  </a:cxn>
                  <a:cxn ang="0">
                    <a:pos x="T4" y="T5"/>
                  </a:cxn>
                  <a:cxn ang="0">
                    <a:pos x="T6" y="T7"/>
                  </a:cxn>
                </a:cxnLst>
                <a:rect l="0" t="0" r="r" b="b"/>
                <a:pathLst>
                  <a:path w="10" h="6">
                    <a:moveTo>
                      <a:pt x="10" y="0"/>
                    </a:moveTo>
                    <a:cubicBezTo>
                      <a:pt x="6" y="2"/>
                      <a:pt x="3" y="4"/>
                      <a:pt x="0" y="6"/>
                    </a:cubicBezTo>
                    <a:cubicBezTo>
                      <a:pt x="3" y="6"/>
                      <a:pt x="6" y="6"/>
                      <a:pt x="9" y="6"/>
                    </a:cubicBezTo>
                    <a:cubicBezTo>
                      <a:pt x="10" y="4"/>
                      <a:pt x="10" y="2"/>
                      <a:pt x="10" y="0"/>
                    </a:cubicBezTo>
                  </a:path>
                </a:pathLst>
              </a:custGeom>
              <a:solidFill>
                <a:srgbClr val="354A5A"/>
              </a:solidFill>
              <a:ln>
                <a:noFill/>
              </a:ln>
            </p:spPr>
            <p:txBody>
              <a:bodyPr vert="horz" wrap="square" lIns="91440" tIns="45720" rIns="91440" bIns="45720" numCol="1" anchor="t" anchorCtr="0" compatLnSpc="1"/>
              <a:lstStyle/>
              <a:p>
                <a:endParaRPr lang="zh-CN" altLang="en-US"/>
              </a:p>
            </p:txBody>
          </p:sp>
          <p:sp>
            <p:nvSpPr>
              <p:cNvPr id="1440" name="Freeform 1929"/>
              <p:cNvSpPr/>
              <p:nvPr/>
            </p:nvSpPr>
            <p:spPr bwMode="auto">
              <a:xfrm>
                <a:off x="2319" y="3788"/>
                <a:ext cx="223" cy="39"/>
              </a:xfrm>
              <a:custGeom>
                <a:avLst/>
                <a:gdLst>
                  <a:gd name="T0" fmla="*/ 90 w 268"/>
                  <a:gd name="T1" fmla="*/ 0 h 47"/>
                  <a:gd name="T2" fmla="*/ 37 w 268"/>
                  <a:gd name="T3" fmla="*/ 15 h 47"/>
                  <a:gd name="T4" fmla="*/ 136 w 268"/>
                  <a:gd name="T5" fmla="*/ 26 h 47"/>
                  <a:gd name="T6" fmla="*/ 0 w 268"/>
                  <a:gd name="T7" fmla="*/ 32 h 47"/>
                  <a:gd name="T8" fmla="*/ 0 w 268"/>
                  <a:gd name="T9" fmla="*/ 33 h 47"/>
                  <a:gd name="T10" fmla="*/ 68 w 268"/>
                  <a:gd name="T11" fmla="*/ 47 h 47"/>
                  <a:gd name="T12" fmla="*/ 145 w 268"/>
                  <a:gd name="T13" fmla="*/ 40 h 47"/>
                  <a:gd name="T14" fmla="*/ 268 w 268"/>
                  <a:gd name="T15" fmla="*/ 9 h 47"/>
                  <a:gd name="T16" fmla="*/ 141 w 268"/>
                  <a:gd name="T17" fmla="*/ 0 h 47"/>
                  <a:gd name="T18" fmla="*/ 119 w 268"/>
                  <a:gd name="T19" fmla="*/ 0 h 47"/>
                  <a:gd name="T20" fmla="*/ 90 w 268"/>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8" h="47">
                    <a:moveTo>
                      <a:pt x="90" y="0"/>
                    </a:moveTo>
                    <a:cubicBezTo>
                      <a:pt x="69" y="6"/>
                      <a:pt x="51" y="11"/>
                      <a:pt x="37" y="15"/>
                    </a:cubicBezTo>
                    <a:cubicBezTo>
                      <a:pt x="70" y="19"/>
                      <a:pt x="103" y="23"/>
                      <a:pt x="136" y="26"/>
                    </a:cubicBezTo>
                    <a:cubicBezTo>
                      <a:pt x="90" y="28"/>
                      <a:pt x="45" y="30"/>
                      <a:pt x="0" y="32"/>
                    </a:cubicBezTo>
                    <a:cubicBezTo>
                      <a:pt x="0" y="32"/>
                      <a:pt x="0" y="32"/>
                      <a:pt x="0" y="33"/>
                    </a:cubicBezTo>
                    <a:cubicBezTo>
                      <a:pt x="0" y="39"/>
                      <a:pt x="25" y="47"/>
                      <a:pt x="68" y="47"/>
                    </a:cubicBezTo>
                    <a:cubicBezTo>
                      <a:pt x="90" y="47"/>
                      <a:pt x="116" y="45"/>
                      <a:pt x="145" y="40"/>
                    </a:cubicBezTo>
                    <a:cubicBezTo>
                      <a:pt x="182" y="34"/>
                      <a:pt x="223" y="23"/>
                      <a:pt x="268" y="9"/>
                    </a:cubicBezTo>
                    <a:cubicBezTo>
                      <a:pt x="226" y="7"/>
                      <a:pt x="183" y="4"/>
                      <a:pt x="141" y="0"/>
                    </a:cubicBezTo>
                    <a:cubicBezTo>
                      <a:pt x="133" y="0"/>
                      <a:pt x="126" y="0"/>
                      <a:pt x="119" y="0"/>
                    </a:cubicBezTo>
                    <a:cubicBezTo>
                      <a:pt x="109" y="0"/>
                      <a:pt x="100" y="0"/>
                      <a:pt x="90" y="0"/>
                    </a:cubicBezTo>
                  </a:path>
                </a:pathLst>
              </a:custGeom>
              <a:solidFill>
                <a:srgbClr val="72888F"/>
              </a:solidFill>
              <a:ln>
                <a:noFill/>
              </a:ln>
            </p:spPr>
            <p:txBody>
              <a:bodyPr vert="horz" wrap="square" lIns="91440" tIns="45720" rIns="91440" bIns="45720" numCol="1" anchor="t" anchorCtr="0" compatLnSpc="1"/>
              <a:lstStyle/>
              <a:p>
                <a:endParaRPr lang="zh-CN" altLang="en-US"/>
              </a:p>
            </p:txBody>
          </p:sp>
          <p:sp>
            <p:nvSpPr>
              <p:cNvPr id="1441" name="Freeform 1930"/>
              <p:cNvSpPr/>
              <p:nvPr/>
            </p:nvSpPr>
            <p:spPr bwMode="auto">
              <a:xfrm>
                <a:off x="3226" y="3511"/>
                <a:ext cx="9" cy="2"/>
              </a:xfrm>
              <a:custGeom>
                <a:avLst/>
                <a:gdLst>
                  <a:gd name="T0" fmla="*/ 2 w 11"/>
                  <a:gd name="T1" fmla="*/ 0 h 3"/>
                  <a:gd name="T2" fmla="*/ 0 w 11"/>
                  <a:gd name="T3" fmla="*/ 1 h 3"/>
                  <a:gd name="T4" fmla="*/ 11 w 11"/>
                  <a:gd name="T5" fmla="*/ 3 h 3"/>
                  <a:gd name="T6" fmla="*/ 2 w 11"/>
                  <a:gd name="T7" fmla="*/ 0 h 3"/>
                </a:gdLst>
                <a:ahLst/>
                <a:cxnLst>
                  <a:cxn ang="0">
                    <a:pos x="T0" y="T1"/>
                  </a:cxn>
                  <a:cxn ang="0">
                    <a:pos x="T2" y="T3"/>
                  </a:cxn>
                  <a:cxn ang="0">
                    <a:pos x="T4" y="T5"/>
                  </a:cxn>
                  <a:cxn ang="0">
                    <a:pos x="T6" y="T7"/>
                  </a:cxn>
                </a:cxnLst>
                <a:rect l="0" t="0" r="r" b="b"/>
                <a:pathLst>
                  <a:path w="11" h="3">
                    <a:moveTo>
                      <a:pt x="2" y="0"/>
                    </a:moveTo>
                    <a:cubicBezTo>
                      <a:pt x="1" y="0"/>
                      <a:pt x="1" y="0"/>
                      <a:pt x="0" y="1"/>
                    </a:cubicBezTo>
                    <a:cubicBezTo>
                      <a:pt x="4" y="1"/>
                      <a:pt x="8" y="2"/>
                      <a:pt x="11" y="3"/>
                    </a:cubicBezTo>
                    <a:cubicBezTo>
                      <a:pt x="8" y="2"/>
                      <a:pt x="5" y="1"/>
                      <a:pt x="2" y="0"/>
                    </a:cubicBezTo>
                  </a:path>
                </a:pathLst>
              </a:custGeom>
              <a:solidFill>
                <a:srgbClr val="72888F"/>
              </a:solidFill>
              <a:ln>
                <a:noFill/>
              </a:ln>
            </p:spPr>
            <p:txBody>
              <a:bodyPr vert="horz" wrap="square" lIns="91440" tIns="45720" rIns="91440" bIns="45720" numCol="1" anchor="t" anchorCtr="0" compatLnSpc="1"/>
              <a:lstStyle/>
              <a:p>
                <a:endParaRPr lang="zh-CN" altLang="en-US"/>
              </a:p>
            </p:txBody>
          </p:sp>
          <p:sp>
            <p:nvSpPr>
              <p:cNvPr id="1442" name="Freeform 1931"/>
              <p:cNvSpPr/>
              <p:nvPr/>
            </p:nvSpPr>
            <p:spPr bwMode="auto">
              <a:xfrm>
                <a:off x="3284" y="3508"/>
                <a:ext cx="25" cy="6"/>
              </a:xfrm>
              <a:custGeom>
                <a:avLst/>
                <a:gdLst>
                  <a:gd name="T0" fmla="*/ 12 w 30"/>
                  <a:gd name="T1" fmla="*/ 0 h 7"/>
                  <a:gd name="T2" fmla="*/ 6 w 30"/>
                  <a:gd name="T3" fmla="*/ 2 h 7"/>
                  <a:gd name="T4" fmla="*/ 0 w 30"/>
                  <a:gd name="T5" fmla="*/ 4 h 7"/>
                  <a:gd name="T6" fmla="*/ 17 w 30"/>
                  <a:gd name="T7" fmla="*/ 7 h 7"/>
                  <a:gd name="T8" fmla="*/ 30 w 30"/>
                  <a:gd name="T9" fmla="*/ 7 h 7"/>
                  <a:gd name="T10" fmla="*/ 12 w 30"/>
                  <a:gd name="T11" fmla="*/ 0 h 7"/>
                </a:gdLst>
                <a:ahLst/>
                <a:cxnLst>
                  <a:cxn ang="0">
                    <a:pos x="T0" y="T1"/>
                  </a:cxn>
                  <a:cxn ang="0">
                    <a:pos x="T2" y="T3"/>
                  </a:cxn>
                  <a:cxn ang="0">
                    <a:pos x="T4" y="T5"/>
                  </a:cxn>
                  <a:cxn ang="0">
                    <a:pos x="T6" y="T7"/>
                  </a:cxn>
                  <a:cxn ang="0">
                    <a:pos x="T8" y="T9"/>
                  </a:cxn>
                  <a:cxn ang="0">
                    <a:pos x="T10" y="T11"/>
                  </a:cxn>
                </a:cxnLst>
                <a:rect l="0" t="0" r="r" b="b"/>
                <a:pathLst>
                  <a:path w="30" h="7">
                    <a:moveTo>
                      <a:pt x="12" y="0"/>
                    </a:moveTo>
                    <a:cubicBezTo>
                      <a:pt x="10" y="1"/>
                      <a:pt x="8" y="2"/>
                      <a:pt x="6" y="2"/>
                    </a:cubicBezTo>
                    <a:cubicBezTo>
                      <a:pt x="4" y="3"/>
                      <a:pt x="2" y="3"/>
                      <a:pt x="0" y="4"/>
                    </a:cubicBezTo>
                    <a:cubicBezTo>
                      <a:pt x="5" y="5"/>
                      <a:pt x="11" y="6"/>
                      <a:pt x="17" y="7"/>
                    </a:cubicBezTo>
                    <a:cubicBezTo>
                      <a:pt x="21" y="7"/>
                      <a:pt x="26" y="7"/>
                      <a:pt x="30" y="7"/>
                    </a:cubicBezTo>
                    <a:cubicBezTo>
                      <a:pt x="24" y="4"/>
                      <a:pt x="17" y="2"/>
                      <a:pt x="12" y="0"/>
                    </a:cubicBezTo>
                  </a:path>
                </a:pathLst>
              </a:custGeom>
              <a:solidFill>
                <a:srgbClr val="3D505A"/>
              </a:solidFill>
              <a:ln>
                <a:noFill/>
              </a:ln>
            </p:spPr>
            <p:txBody>
              <a:bodyPr vert="horz" wrap="square" lIns="91440" tIns="45720" rIns="91440" bIns="45720" numCol="1" anchor="t" anchorCtr="0" compatLnSpc="1"/>
              <a:lstStyle/>
              <a:p>
                <a:endParaRPr lang="zh-CN" altLang="en-US"/>
              </a:p>
            </p:txBody>
          </p:sp>
          <p:sp>
            <p:nvSpPr>
              <p:cNvPr id="1443" name="Freeform 1932"/>
              <p:cNvSpPr>
                <a:spLocks noEditPoints="1"/>
              </p:cNvSpPr>
              <p:nvPr/>
            </p:nvSpPr>
            <p:spPr bwMode="auto">
              <a:xfrm>
                <a:off x="3117" y="3498"/>
                <a:ext cx="110" cy="21"/>
              </a:xfrm>
              <a:custGeom>
                <a:avLst/>
                <a:gdLst>
                  <a:gd name="T0" fmla="*/ 0 w 133"/>
                  <a:gd name="T1" fmla="*/ 6 h 25"/>
                  <a:gd name="T2" fmla="*/ 27 w 133"/>
                  <a:gd name="T3" fmla="*/ 25 h 25"/>
                  <a:gd name="T4" fmla="*/ 98 w 133"/>
                  <a:gd name="T5" fmla="*/ 22 h 25"/>
                  <a:gd name="T6" fmla="*/ 110 w 133"/>
                  <a:gd name="T7" fmla="*/ 21 h 25"/>
                  <a:gd name="T8" fmla="*/ 26 w 133"/>
                  <a:gd name="T9" fmla="*/ 9 h 25"/>
                  <a:gd name="T10" fmla="*/ 0 w 133"/>
                  <a:gd name="T11" fmla="*/ 6 h 25"/>
                  <a:gd name="T12" fmla="*/ 45 w 133"/>
                  <a:gd name="T13" fmla="*/ 0 h 25"/>
                  <a:gd name="T14" fmla="*/ 131 w 133"/>
                  <a:gd name="T15" fmla="*/ 16 h 25"/>
                  <a:gd name="T16" fmla="*/ 133 w 133"/>
                  <a:gd name="T17" fmla="*/ 15 h 25"/>
                  <a:gd name="T18" fmla="*/ 96 w 133"/>
                  <a:gd name="T19" fmla="*/ 3 h 25"/>
                  <a:gd name="T20" fmla="*/ 61 w 133"/>
                  <a:gd name="T21" fmla="*/ 1 h 25"/>
                  <a:gd name="T22" fmla="*/ 45 w 133"/>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25">
                    <a:moveTo>
                      <a:pt x="0" y="6"/>
                    </a:moveTo>
                    <a:cubicBezTo>
                      <a:pt x="6" y="12"/>
                      <a:pt x="15" y="18"/>
                      <a:pt x="27" y="25"/>
                    </a:cubicBezTo>
                    <a:cubicBezTo>
                      <a:pt x="51" y="24"/>
                      <a:pt x="74" y="23"/>
                      <a:pt x="98" y="22"/>
                    </a:cubicBezTo>
                    <a:cubicBezTo>
                      <a:pt x="102" y="22"/>
                      <a:pt x="106" y="22"/>
                      <a:pt x="110" y="21"/>
                    </a:cubicBezTo>
                    <a:cubicBezTo>
                      <a:pt x="82" y="18"/>
                      <a:pt x="54" y="13"/>
                      <a:pt x="26" y="9"/>
                    </a:cubicBezTo>
                    <a:cubicBezTo>
                      <a:pt x="18" y="8"/>
                      <a:pt x="9" y="7"/>
                      <a:pt x="0" y="6"/>
                    </a:cubicBezTo>
                    <a:moveTo>
                      <a:pt x="45" y="0"/>
                    </a:moveTo>
                    <a:cubicBezTo>
                      <a:pt x="75" y="5"/>
                      <a:pt x="104" y="11"/>
                      <a:pt x="131" y="16"/>
                    </a:cubicBezTo>
                    <a:cubicBezTo>
                      <a:pt x="132" y="15"/>
                      <a:pt x="132" y="15"/>
                      <a:pt x="133" y="15"/>
                    </a:cubicBezTo>
                    <a:cubicBezTo>
                      <a:pt x="120" y="12"/>
                      <a:pt x="108" y="7"/>
                      <a:pt x="96" y="3"/>
                    </a:cubicBezTo>
                    <a:cubicBezTo>
                      <a:pt x="84" y="2"/>
                      <a:pt x="73" y="1"/>
                      <a:pt x="61" y="1"/>
                    </a:cubicBezTo>
                    <a:cubicBezTo>
                      <a:pt x="56" y="1"/>
                      <a:pt x="50" y="1"/>
                      <a:pt x="45" y="0"/>
                    </a:cubicBezTo>
                  </a:path>
                </a:pathLst>
              </a:custGeom>
              <a:solidFill>
                <a:srgbClr val="3D505A"/>
              </a:solidFill>
              <a:ln>
                <a:noFill/>
              </a:ln>
            </p:spPr>
            <p:txBody>
              <a:bodyPr vert="horz" wrap="square" lIns="91440" tIns="45720" rIns="91440" bIns="45720" numCol="1" anchor="t" anchorCtr="0" compatLnSpc="1"/>
              <a:lstStyle/>
              <a:p>
                <a:endParaRPr lang="zh-CN" altLang="en-US"/>
              </a:p>
            </p:txBody>
          </p:sp>
          <p:sp>
            <p:nvSpPr>
              <p:cNvPr id="1444" name="Freeform 1933"/>
              <p:cNvSpPr/>
              <p:nvPr/>
            </p:nvSpPr>
            <p:spPr bwMode="auto">
              <a:xfrm>
                <a:off x="3294" y="3508"/>
                <a:ext cx="40" cy="6"/>
              </a:xfrm>
              <a:custGeom>
                <a:avLst/>
                <a:gdLst>
                  <a:gd name="T0" fmla="*/ 1 w 48"/>
                  <a:gd name="T1" fmla="*/ 0 h 7"/>
                  <a:gd name="T2" fmla="*/ 0 w 48"/>
                  <a:gd name="T3" fmla="*/ 0 h 7"/>
                  <a:gd name="T4" fmla="*/ 18 w 48"/>
                  <a:gd name="T5" fmla="*/ 7 h 7"/>
                  <a:gd name="T6" fmla="*/ 48 w 48"/>
                  <a:gd name="T7" fmla="*/ 6 h 7"/>
                  <a:gd name="T8" fmla="*/ 1 w 48"/>
                  <a:gd name="T9" fmla="*/ 0 h 7"/>
                </a:gdLst>
                <a:ahLst/>
                <a:cxnLst>
                  <a:cxn ang="0">
                    <a:pos x="T0" y="T1"/>
                  </a:cxn>
                  <a:cxn ang="0">
                    <a:pos x="T2" y="T3"/>
                  </a:cxn>
                  <a:cxn ang="0">
                    <a:pos x="T4" y="T5"/>
                  </a:cxn>
                  <a:cxn ang="0">
                    <a:pos x="T6" y="T7"/>
                  </a:cxn>
                  <a:cxn ang="0">
                    <a:pos x="T8" y="T9"/>
                  </a:cxn>
                </a:cxnLst>
                <a:rect l="0" t="0" r="r" b="b"/>
                <a:pathLst>
                  <a:path w="48" h="7">
                    <a:moveTo>
                      <a:pt x="1" y="0"/>
                    </a:moveTo>
                    <a:cubicBezTo>
                      <a:pt x="1" y="0"/>
                      <a:pt x="0" y="0"/>
                      <a:pt x="0" y="0"/>
                    </a:cubicBezTo>
                    <a:cubicBezTo>
                      <a:pt x="5" y="2"/>
                      <a:pt x="12" y="4"/>
                      <a:pt x="18" y="7"/>
                    </a:cubicBezTo>
                    <a:cubicBezTo>
                      <a:pt x="28" y="6"/>
                      <a:pt x="38" y="6"/>
                      <a:pt x="48" y="6"/>
                    </a:cubicBezTo>
                    <a:cubicBezTo>
                      <a:pt x="32" y="3"/>
                      <a:pt x="17" y="1"/>
                      <a:pt x="1" y="0"/>
                    </a:cubicBezTo>
                  </a:path>
                </a:pathLst>
              </a:custGeom>
              <a:solidFill>
                <a:srgbClr val="28343A"/>
              </a:solidFill>
              <a:ln>
                <a:noFill/>
              </a:ln>
            </p:spPr>
            <p:txBody>
              <a:bodyPr vert="horz" wrap="square" lIns="91440" tIns="45720" rIns="91440" bIns="45720" numCol="1" anchor="t" anchorCtr="0" compatLnSpc="1"/>
              <a:lstStyle/>
              <a:p>
                <a:endParaRPr lang="zh-CN" altLang="en-US"/>
              </a:p>
            </p:txBody>
          </p:sp>
          <p:sp>
            <p:nvSpPr>
              <p:cNvPr id="1445" name="Freeform 1934"/>
              <p:cNvSpPr>
                <a:spLocks noEditPoints="1"/>
              </p:cNvSpPr>
              <p:nvPr/>
            </p:nvSpPr>
            <p:spPr bwMode="auto">
              <a:xfrm>
                <a:off x="3495" y="3497"/>
                <a:ext cx="79" cy="12"/>
              </a:xfrm>
              <a:custGeom>
                <a:avLst/>
                <a:gdLst>
                  <a:gd name="T0" fmla="*/ 76 w 95"/>
                  <a:gd name="T1" fmla="*/ 13 h 15"/>
                  <a:gd name="T2" fmla="*/ 71 w 95"/>
                  <a:gd name="T3" fmla="*/ 15 h 15"/>
                  <a:gd name="T4" fmla="*/ 71 w 95"/>
                  <a:gd name="T5" fmla="*/ 15 h 15"/>
                  <a:gd name="T6" fmla="*/ 84 w 95"/>
                  <a:gd name="T7" fmla="*/ 15 h 15"/>
                  <a:gd name="T8" fmla="*/ 95 w 95"/>
                  <a:gd name="T9" fmla="*/ 15 h 15"/>
                  <a:gd name="T10" fmla="*/ 76 w 95"/>
                  <a:gd name="T11" fmla="*/ 13 h 15"/>
                  <a:gd name="T12" fmla="*/ 1 w 95"/>
                  <a:gd name="T13" fmla="*/ 0 h 15"/>
                  <a:gd name="T14" fmla="*/ 0 w 95"/>
                  <a:gd name="T15" fmla="*/ 8 h 15"/>
                  <a:gd name="T16" fmla="*/ 23 w 95"/>
                  <a:gd name="T17" fmla="*/ 14 h 15"/>
                  <a:gd name="T18" fmla="*/ 23 w 95"/>
                  <a:gd name="T19" fmla="*/ 14 h 15"/>
                  <a:gd name="T20" fmla="*/ 36 w 95"/>
                  <a:gd name="T21" fmla="*/ 14 h 15"/>
                  <a:gd name="T22" fmla="*/ 51 w 95"/>
                  <a:gd name="T23" fmla="*/ 13 h 15"/>
                  <a:gd name="T24" fmla="*/ 63 w 95"/>
                  <a:gd name="T25" fmla="*/ 11 h 15"/>
                  <a:gd name="T26" fmla="*/ 7 w 95"/>
                  <a:gd name="T27" fmla="*/ 0 h 15"/>
                  <a:gd name="T28" fmla="*/ 1 w 9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5">
                    <a:moveTo>
                      <a:pt x="76" y="13"/>
                    </a:moveTo>
                    <a:cubicBezTo>
                      <a:pt x="74" y="13"/>
                      <a:pt x="73" y="14"/>
                      <a:pt x="71" y="15"/>
                    </a:cubicBezTo>
                    <a:cubicBezTo>
                      <a:pt x="71" y="15"/>
                      <a:pt x="71" y="15"/>
                      <a:pt x="71" y="15"/>
                    </a:cubicBezTo>
                    <a:cubicBezTo>
                      <a:pt x="75" y="15"/>
                      <a:pt x="80" y="15"/>
                      <a:pt x="84" y="15"/>
                    </a:cubicBezTo>
                    <a:cubicBezTo>
                      <a:pt x="88" y="15"/>
                      <a:pt x="91" y="15"/>
                      <a:pt x="95" y="15"/>
                    </a:cubicBezTo>
                    <a:cubicBezTo>
                      <a:pt x="88" y="14"/>
                      <a:pt x="82" y="13"/>
                      <a:pt x="76" y="13"/>
                    </a:cubicBezTo>
                    <a:moveTo>
                      <a:pt x="1" y="0"/>
                    </a:moveTo>
                    <a:cubicBezTo>
                      <a:pt x="1" y="3"/>
                      <a:pt x="1" y="6"/>
                      <a:pt x="0" y="8"/>
                    </a:cubicBezTo>
                    <a:cubicBezTo>
                      <a:pt x="8" y="10"/>
                      <a:pt x="15" y="12"/>
                      <a:pt x="23" y="14"/>
                    </a:cubicBezTo>
                    <a:cubicBezTo>
                      <a:pt x="23" y="14"/>
                      <a:pt x="23" y="14"/>
                      <a:pt x="23" y="14"/>
                    </a:cubicBezTo>
                    <a:cubicBezTo>
                      <a:pt x="27" y="14"/>
                      <a:pt x="32" y="14"/>
                      <a:pt x="36" y="14"/>
                    </a:cubicBezTo>
                    <a:cubicBezTo>
                      <a:pt x="42" y="14"/>
                      <a:pt x="47" y="13"/>
                      <a:pt x="51" y="13"/>
                    </a:cubicBezTo>
                    <a:cubicBezTo>
                      <a:pt x="56" y="12"/>
                      <a:pt x="60" y="11"/>
                      <a:pt x="63" y="11"/>
                    </a:cubicBezTo>
                    <a:cubicBezTo>
                      <a:pt x="44" y="8"/>
                      <a:pt x="25" y="4"/>
                      <a:pt x="7" y="0"/>
                    </a:cubicBezTo>
                    <a:cubicBezTo>
                      <a:pt x="5" y="0"/>
                      <a:pt x="3" y="0"/>
                      <a:pt x="1" y="0"/>
                    </a:cubicBezTo>
                  </a:path>
                </a:pathLst>
              </a:custGeom>
              <a:solidFill>
                <a:srgbClr val="2D373A"/>
              </a:solidFill>
              <a:ln>
                <a:noFill/>
              </a:ln>
            </p:spPr>
            <p:txBody>
              <a:bodyPr vert="horz" wrap="square" lIns="91440" tIns="45720" rIns="91440" bIns="45720" numCol="1" anchor="t" anchorCtr="0" compatLnSpc="1"/>
              <a:lstStyle/>
              <a:p>
                <a:endParaRPr lang="zh-CN" altLang="en-US"/>
              </a:p>
            </p:txBody>
          </p:sp>
          <p:sp>
            <p:nvSpPr>
              <p:cNvPr id="1446" name="Freeform 1935"/>
              <p:cNvSpPr>
                <a:spLocks noEditPoints="1"/>
              </p:cNvSpPr>
              <p:nvPr/>
            </p:nvSpPr>
            <p:spPr bwMode="auto">
              <a:xfrm>
                <a:off x="3469" y="3497"/>
                <a:ext cx="89" cy="12"/>
              </a:xfrm>
              <a:custGeom>
                <a:avLst/>
                <a:gdLst>
                  <a:gd name="T0" fmla="*/ 94 w 107"/>
                  <a:gd name="T1" fmla="*/ 11 h 15"/>
                  <a:gd name="T2" fmla="*/ 82 w 107"/>
                  <a:gd name="T3" fmla="*/ 13 h 15"/>
                  <a:gd name="T4" fmla="*/ 67 w 107"/>
                  <a:gd name="T5" fmla="*/ 14 h 15"/>
                  <a:gd name="T6" fmla="*/ 102 w 107"/>
                  <a:gd name="T7" fmla="*/ 15 h 15"/>
                  <a:gd name="T8" fmla="*/ 107 w 107"/>
                  <a:gd name="T9" fmla="*/ 13 h 15"/>
                  <a:gd name="T10" fmla="*/ 94 w 107"/>
                  <a:gd name="T11" fmla="*/ 11 h 15"/>
                  <a:gd name="T12" fmla="*/ 0 w 107"/>
                  <a:gd name="T13" fmla="*/ 0 h 15"/>
                  <a:gd name="T14" fmla="*/ 31 w 107"/>
                  <a:gd name="T15" fmla="*/ 8 h 15"/>
                  <a:gd name="T16" fmla="*/ 32 w 107"/>
                  <a:gd name="T17" fmla="*/ 0 h 15"/>
                  <a:gd name="T18" fmla="*/ 0 w 107"/>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5">
                    <a:moveTo>
                      <a:pt x="94" y="11"/>
                    </a:moveTo>
                    <a:cubicBezTo>
                      <a:pt x="91" y="11"/>
                      <a:pt x="87" y="12"/>
                      <a:pt x="82" y="13"/>
                    </a:cubicBezTo>
                    <a:cubicBezTo>
                      <a:pt x="78" y="13"/>
                      <a:pt x="73" y="14"/>
                      <a:pt x="67" y="14"/>
                    </a:cubicBezTo>
                    <a:cubicBezTo>
                      <a:pt x="79" y="14"/>
                      <a:pt x="90" y="15"/>
                      <a:pt x="102" y="15"/>
                    </a:cubicBezTo>
                    <a:cubicBezTo>
                      <a:pt x="104" y="14"/>
                      <a:pt x="105" y="13"/>
                      <a:pt x="107" y="13"/>
                    </a:cubicBezTo>
                    <a:cubicBezTo>
                      <a:pt x="103" y="12"/>
                      <a:pt x="98" y="11"/>
                      <a:pt x="94" y="11"/>
                    </a:cubicBezTo>
                    <a:moveTo>
                      <a:pt x="0" y="0"/>
                    </a:moveTo>
                    <a:cubicBezTo>
                      <a:pt x="10" y="2"/>
                      <a:pt x="21" y="5"/>
                      <a:pt x="31" y="8"/>
                    </a:cubicBezTo>
                    <a:cubicBezTo>
                      <a:pt x="32" y="6"/>
                      <a:pt x="32" y="3"/>
                      <a:pt x="32" y="0"/>
                    </a:cubicBezTo>
                    <a:cubicBezTo>
                      <a:pt x="21" y="0"/>
                      <a:pt x="11" y="0"/>
                      <a:pt x="0" y="0"/>
                    </a:cubicBezTo>
                  </a:path>
                </a:pathLst>
              </a:custGeom>
              <a:solidFill>
                <a:srgbClr val="172023"/>
              </a:solidFill>
              <a:ln>
                <a:noFill/>
              </a:ln>
            </p:spPr>
            <p:txBody>
              <a:bodyPr vert="horz" wrap="square" lIns="91440" tIns="45720" rIns="91440" bIns="45720" numCol="1" anchor="t" anchorCtr="0" compatLnSpc="1"/>
              <a:lstStyle/>
              <a:p>
                <a:endParaRPr lang="zh-CN" altLang="en-US"/>
              </a:p>
            </p:txBody>
          </p:sp>
          <p:sp>
            <p:nvSpPr>
              <p:cNvPr id="1447" name="Freeform 1936"/>
              <p:cNvSpPr/>
              <p:nvPr/>
            </p:nvSpPr>
            <p:spPr bwMode="auto">
              <a:xfrm>
                <a:off x="3681" y="3513"/>
                <a:ext cx="41" cy="9"/>
              </a:xfrm>
              <a:custGeom>
                <a:avLst/>
                <a:gdLst>
                  <a:gd name="T0" fmla="*/ 49 w 49"/>
                  <a:gd name="T1" fmla="*/ 0 h 11"/>
                  <a:gd name="T2" fmla="*/ 0 w 49"/>
                  <a:gd name="T3" fmla="*/ 2 h 11"/>
                  <a:gd name="T4" fmla="*/ 25 w 49"/>
                  <a:gd name="T5" fmla="*/ 8 h 11"/>
                  <a:gd name="T6" fmla="*/ 43 w 49"/>
                  <a:gd name="T7" fmla="*/ 11 h 11"/>
                  <a:gd name="T8" fmla="*/ 49 w 49"/>
                  <a:gd name="T9" fmla="*/ 0 h 11"/>
                </a:gdLst>
                <a:ahLst/>
                <a:cxnLst>
                  <a:cxn ang="0">
                    <a:pos x="T0" y="T1"/>
                  </a:cxn>
                  <a:cxn ang="0">
                    <a:pos x="T2" y="T3"/>
                  </a:cxn>
                  <a:cxn ang="0">
                    <a:pos x="T4" y="T5"/>
                  </a:cxn>
                  <a:cxn ang="0">
                    <a:pos x="T6" y="T7"/>
                  </a:cxn>
                  <a:cxn ang="0">
                    <a:pos x="T8" y="T9"/>
                  </a:cxn>
                </a:cxnLst>
                <a:rect l="0" t="0" r="r" b="b"/>
                <a:pathLst>
                  <a:path w="49" h="11">
                    <a:moveTo>
                      <a:pt x="49" y="0"/>
                    </a:moveTo>
                    <a:cubicBezTo>
                      <a:pt x="34" y="1"/>
                      <a:pt x="17" y="2"/>
                      <a:pt x="0" y="2"/>
                    </a:cubicBezTo>
                    <a:cubicBezTo>
                      <a:pt x="9" y="4"/>
                      <a:pt x="17" y="6"/>
                      <a:pt x="25" y="8"/>
                    </a:cubicBezTo>
                    <a:cubicBezTo>
                      <a:pt x="31" y="9"/>
                      <a:pt x="37" y="10"/>
                      <a:pt x="43" y="11"/>
                    </a:cubicBezTo>
                    <a:cubicBezTo>
                      <a:pt x="45" y="7"/>
                      <a:pt x="47" y="3"/>
                      <a:pt x="49" y="0"/>
                    </a:cubicBezTo>
                  </a:path>
                </a:pathLst>
              </a:custGeom>
              <a:solidFill>
                <a:srgbClr val="72888F"/>
              </a:solidFill>
              <a:ln>
                <a:noFill/>
              </a:ln>
            </p:spPr>
            <p:txBody>
              <a:bodyPr vert="horz" wrap="square" lIns="91440" tIns="45720" rIns="91440" bIns="45720" numCol="1" anchor="t" anchorCtr="0" compatLnSpc="1"/>
              <a:lstStyle/>
              <a:p>
                <a:endParaRPr lang="zh-CN" altLang="en-US"/>
              </a:p>
            </p:txBody>
          </p:sp>
          <p:sp>
            <p:nvSpPr>
              <p:cNvPr id="1448" name="Freeform 1937"/>
              <p:cNvSpPr/>
              <p:nvPr/>
            </p:nvSpPr>
            <p:spPr bwMode="auto">
              <a:xfrm>
                <a:off x="3657" y="3515"/>
                <a:ext cx="45" cy="5"/>
              </a:xfrm>
              <a:custGeom>
                <a:avLst/>
                <a:gdLst>
                  <a:gd name="T0" fmla="*/ 0 w 54"/>
                  <a:gd name="T1" fmla="*/ 0 h 6"/>
                  <a:gd name="T2" fmla="*/ 54 w 54"/>
                  <a:gd name="T3" fmla="*/ 6 h 6"/>
                  <a:gd name="T4" fmla="*/ 29 w 54"/>
                  <a:gd name="T5" fmla="*/ 0 h 6"/>
                  <a:gd name="T6" fmla="*/ 17 w 54"/>
                  <a:gd name="T7" fmla="*/ 0 h 6"/>
                  <a:gd name="T8" fmla="*/ 0 w 54"/>
                  <a:gd name="T9" fmla="*/ 0 h 6"/>
                </a:gdLst>
                <a:ahLst/>
                <a:cxnLst>
                  <a:cxn ang="0">
                    <a:pos x="T0" y="T1"/>
                  </a:cxn>
                  <a:cxn ang="0">
                    <a:pos x="T2" y="T3"/>
                  </a:cxn>
                  <a:cxn ang="0">
                    <a:pos x="T4" y="T5"/>
                  </a:cxn>
                  <a:cxn ang="0">
                    <a:pos x="T6" y="T7"/>
                  </a:cxn>
                  <a:cxn ang="0">
                    <a:pos x="T8" y="T9"/>
                  </a:cxn>
                </a:cxnLst>
                <a:rect l="0" t="0" r="r" b="b"/>
                <a:pathLst>
                  <a:path w="54" h="6">
                    <a:moveTo>
                      <a:pt x="0" y="0"/>
                    </a:moveTo>
                    <a:cubicBezTo>
                      <a:pt x="18" y="1"/>
                      <a:pt x="36" y="3"/>
                      <a:pt x="54" y="6"/>
                    </a:cubicBezTo>
                    <a:cubicBezTo>
                      <a:pt x="46" y="4"/>
                      <a:pt x="38" y="2"/>
                      <a:pt x="29" y="0"/>
                    </a:cubicBezTo>
                    <a:cubicBezTo>
                      <a:pt x="25" y="0"/>
                      <a:pt x="21" y="0"/>
                      <a:pt x="17" y="0"/>
                    </a:cubicBezTo>
                    <a:cubicBezTo>
                      <a:pt x="11" y="0"/>
                      <a:pt x="6" y="0"/>
                      <a:pt x="0" y="0"/>
                    </a:cubicBezTo>
                  </a:path>
                </a:pathLst>
              </a:custGeom>
              <a:solidFill>
                <a:srgbClr val="47565A"/>
              </a:solidFill>
              <a:ln>
                <a:noFill/>
              </a:ln>
            </p:spPr>
            <p:txBody>
              <a:bodyPr vert="horz" wrap="square" lIns="91440" tIns="45720" rIns="91440" bIns="45720" numCol="1" anchor="t" anchorCtr="0" compatLnSpc="1"/>
              <a:lstStyle/>
              <a:p>
                <a:endParaRPr lang="zh-CN" altLang="en-US"/>
              </a:p>
            </p:txBody>
          </p:sp>
          <p:sp>
            <p:nvSpPr>
              <p:cNvPr id="1449" name="Freeform 1938"/>
              <p:cNvSpPr/>
              <p:nvPr/>
            </p:nvSpPr>
            <p:spPr bwMode="auto">
              <a:xfrm>
                <a:off x="3600" y="3497"/>
                <a:ext cx="129" cy="18"/>
              </a:xfrm>
              <a:custGeom>
                <a:avLst/>
                <a:gdLst>
                  <a:gd name="T0" fmla="*/ 0 w 156"/>
                  <a:gd name="T1" fmla="*/ 0 h 21"/>
                  <a:gd name="T2" fmla="*/ 49 w 156"/>
                  <a:gd name="T3" fmla="*/ 10 h 21"/>
                  <a:gd name="T4" fmla="*/ 53 w 156"/>
                  <a:gd name="T5" fmla="*/ 10 h 21"/>
                  <a:gd name="T6" fmla="*/ 49 w 156"/>
                  <a:gd name="T7" fmla="*/ 10 h 21"/>
                  <a:gd name="T8" fmla="*/ 98 w 156"/>
                  <a:gd name="T9" fmla="*/ 21 h 21"/>
                  <a:gd name="T10" fmla="*/ 147 w 156"/>
                  <a:gd name="T11" fmla="*/ 19 h 21"/>
                  <a:gd name="T12" fmla="*/ 156 w 156"/>
                  <a:gd name="T13" fmla="*/ 2 h 21"/>
                  <a:gd name="T14" fmla="*/ 0 w 156"/>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 h="21">
                    <a:moveTo>
                      <a:pt x="0" y="0"/>
                    </a:moveTo>
                    <a:cubicBezTo>
                      <a:pt x="17" y="4"/>
                      <a:pt x="33" y="7"/>
                      <a:pt x="49" y="10"/>
                    </a:cubicBezTo>
                    <a:cubicBezTo>
                      <a:pt x="50" y="10"/>
                      <a:pt x="52" y="10"/>
                      <a:pt x="53" y="10"/>
                    </a:cubicBezTo>
                    <a:cubicBezTo>
                      <a:pt x="49" y="10"/>
                      <a:pt x="49" y="10"/>
                      <a:pt x="49" y="10"/>
                    </a:cubicBezTo>
                    <a:cubicBezTo>
                      <a:pt x="66" y="14"/>
                      <a:pt x="83" y="17"/>
                      <a:pt x="98" y="21"/>
                    </a:cubicBezTo>
                    <a:cubicBezTo>
                      <a:pt x="115" y="21"/>
                      <a:pt x="132" y="20"/>
                      <a:pt x="147" y="19"/>
                    </a:cubicBezTo>
                    <a:cubicBezTo>
                      <a:pt x="150" y="13"/>
                      <a:pt x="153" y="7"/>
                      <a:pt x="156" y="2"/>
                    </a:cubicBezTo>
                    <a:cubicBezTo>
                      <a:pt x="104" y="2"/>
                      <a:pt x="52" y="1"/>
                      <a:pt x="0" y="0"/>
                    </a:cubicBezTo>
                  </a:path>
                </a:pathLst>
              </a:custGeom>
              <a:solidFill>
                <a:srgbClr val="47565A"/>
              </a:solidFill>
              <a:ln>
                <a:noFill/>
              </a:ln>
            </p:spPr>
            <p:txBody>
              <a:bodyPr vert="horz" wrap="square" lIns="91440" tIns="45720" rIns="91440" bIns="45720" numCol="1" anchor="t" anchorCtr="0" compatLnSpc="1"/>
              <a:lstStyle/>
              <a:p>
                <a:endParaRPr lang="zh-CN" altLang="en-US"/>
              </a:p>
            </p:txBody>
          </p:sp>
          <p:sp>
            <p:nvSpPr>
              <p:cNvPr id="1450" name="Freeform 1939"/>
              <p:cNvSpPr>
                <a:spLocks noEditPoints="1"/>
              </p:cNvSpPr>
              <p:nvPr/>
            </p:nvSpPr>
            <p:spPr bwMode="auto">
              <a:xfrm>
                <a:off x="3566" y="3497"/>
                <a:ext cx="115" cy="18"/>
              </a:xfrm>
              <a:custGeom>
                <a:avLst/>
                <a:gdLst>
                  <a:gd name="T0" fmla="*/ 90 w 139"/>
                  <a:gd name="T1" fmla="*/ 10 h 21"/>
                  <a:gd name="T2" fmla="*/ 60 w 139"/>
                  <a:gd name="T3" fmla="*/ 13 h 21"/>
                  <a:gd name="T4" fmla="*/ 85 w 139"/>
                  <a:gd name="T5" fmla="*/ 19 h 21"/>
                  <a:gd name="T6" fmla="*/ 110 w 139"/>
                  <a:gd name="T7" fmla="*/ 21 h 21"/>
                  <a:gd name="T8" fmla="*/ 127 w 139"/>
                  <a:gd name="T9" fmla="*/ 21 h 21"/>
                  <a:gd name="T10" fmla="*/ 139 w 139"/>
                  <a:gd name="T11" fmla="*/ 21 h 21"/>
                  <a:gd name="T12" fmla="*/ 90 w 139"/>
                  <a:gd name="T13" fmla="*/ 10 h 21"/>
                  <a:gd name="T14" fmla="*/ 0 w 139"/>
                  <a:gd name="T15" fmla="*/ 0 h 21"/>
                  <a:gd name="T16" fmla="*/ 57 w 139"/>
                  <a:gd name="T17" fmla="*/ 12 h 21"/>
                  <a:gd name="T18" fmla="*/ 90 w 139"/>
                  <a:gd name="T19" fmla="*/ 10 h 21"/>
                  <a:gd name="T20" fmla="*/ 41 w 139"/>
                  <a:gd name="T21" fmla="*/ 0 h 21"/>
                  <a:gd name="T22" fmla="*/ 0 w 139"/>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21">
                    <a:moveTo>
                      <a:pt x="90" y="10"/>
                    </a:moveTo>
                    <a:cubicBezTo>
                      <a:pt x="60" y="13"/>
                      <a:pt x="60" y="13"/>
                      <a:pt x="60" y="13"/>
                    </a:cubicBezTo>
                    <a:cubicBezTo>
                      <a:pt x="68" y="15"/>
                      <a:pt x="77" y="17"/>
                      <a:pt x="85" y="19"/>
                    </a:cubicBezTo>
                    <a:cubicBezTo>
                      <a:pt x="93" y="19"/>
                      <a:pt x="101" y="20"/>
                      <a:pt x="110" y="21"/>
                    </a:cubicBezTo>
                    <a:cubicBezTo>
                      <a:pt x="116" y="21"/>
                      <a:pt x="121" y="21"/>
                      <a:pt x="127" y="21"/>
                    </a:cubicBezTo>
                    <a:cubicBezTo>
                      <a:pt x="131" y="21"/>
                      <a:pt x="135" y="21"/>
                      <a:pt x="139" y="21"/>
                    </a:cubicBezTo>
                    <a:cubicBezTo>
                      <a:pt x="124" y="17"/>
                      <a:pt x="107" y="14"/>
                      <a:pt x="90" y="10"/>
                    </a:cubicBezTo>
                    <a:moveTo>
                      <a:pt x="0" y="0"/>
                    </a:moveTo>
                    <a:cubicBezTo>
                      <a:pt x="20" y="4"/>
                      <a:pt x="39" y="8"/>
                      <a:pt x="57" y="12"/>
                    </a:cubicBezTo>
                    <a:cubicBezTo>
                      <a:pt x="68" y="11"/>
                      <a:pt x="79" y="11"/>
                      <a:pt x="90" y="10"/>
                    </a:cubicBezTo>
                    <a:cubicBezTo>
                      <a:pt x="74" y="7"/>
                      <a:pt x="58" y="4"/>
                      <a:pt x="41" y="0"/>
                    </a:cubicBezTo>
                    <a:cubicBezTo>
                      <a:pt x="27" y="0"/>
                      <a:pt x="14" y="0"/>
                      <a:pt x="0" y="0"/>
                    </a:cubicBezTo>
                  </a:path>
                </a:pathLst>
              </a:custGeom>
              <a:solidFill>
                <a:srgbClr val="2D373A"/>
              </a:solidFill>
              <a:ln>
                <a:noFill/>
              </a:ln>
            </p:spPr>
            <p:txBody>
              <a:bodyPr vert="horz" wrap="square" lIns="91440" tIns="45720" rIns="91440" bIns="45720" numCol="1" anchor="t" anchorCtr="0" compatLnSpc="1"/>
              <a:lstStyle/>
              <a:p>
                <a:endParaRPr lang="zh-CN" altLang="en-US"/>
              </a:p>
            </p:txBody>
          </p:sp>
          <p:sp>
            <p:nvSpPr>
              <p:cNvPr id="1451" name="Freeform 1940"/>
              <p:cNvSpPr>
                <a:spLocks noEditPoints="1"/>
              </p:cNvSpPr>
              <p:nvPr/>
            </p:nvSpPr>
            <p:spPr bwMode="auto">
              <a:xfrm>
                <a:off x="3501" y="3497"/>
                <a:ext cx="135" cy="16"/>
              </a:xfrm>
              <a:custGeom>
                <a:avLst/>
                <a:gdLst>
                  <a:gd name="T0" fmla="*/ 138 w 163"/>
                  <a:gd name="T1" fmla="*/ 14 h 20"/>
                  <a:gd name="T2" fmla="*/ 114 w 163"/>
                  <a:gd name="T3" fmla="*/ 15 h 20"/>
                  <a:gd name="T4" fmla="*/ 100 w 163"/>
                  <a:gd name="T5" fmla="*/ 16 h 20"/>
                  <a:gd name="T6" fmla="*/ 163 w 163"/>
                  <a:gd name="T7" fmla="*/ 20 h 20"/>
                  <a:gd name="T8" fmla="*/ 138 w 163"/>
                  <a:gd name="T9" fmla="*/ 14 h 20"/>
                  <a:gd name="T10" fmla="*/ 0 w 163"/>
                  <a:gd name="T11" fmla="*/ 0 h 20"/>
                  <a:gd name="T12" fmla="*/ 56 w 163"/>
                  <a:gd name="T13" fmla="*/ 11 h 20"/>
                  <a:gd name="T14" fmla="*/ 73 w 163"/>
                  <a:gd name="T15" fmla="*/ 8 h 20"/>
                  <a:gd name="T16" fmla="*/ 75 w 163"/>
                  <a:gd name="T17" fmla="*/ 9 h 20"/>
                  <a:gd name="T18" fmla="*/ 69 w 163"/>
                  <a:gd name="T19" fmla="*/ 13 h 20"/>
                  <a:gd name="T20" fmla="*/ 88 w 163"/>
                  <a:gd name="T21" fmla="*/ 15 h 20"/>
                  <a:gd name="T22" fmla="*/ 135 w 163"/>
                  <a:gd name="T23" fmla="*/ 13 h 20"/>
                  <a:gd name="T24" fmla="*/ 78 w 163"/>
                  <a:gd name="T25" fmla="*/ 1 h 20"/>
                  <a:gd name="T26" fmla="*/ 0 w 163"/>
                  <a:gd name="T2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20">
                    <a:moveTo>
                      <a:pt x="138" y="14"/>
                    </a:moveTo>
                    <a:cubicBezTo>
                      <a:pt x="114" y="15"/>
                      <a:pt x="114" y="15"/>
                      <a:pt x="114" y="15"/>
                    </a:cubicBezTo>
                    <a:cubicBezTo>
                      <a:pt x="109" y="16"/>
                      <a:pt x="105" y="16"/>
                      <a:pt x="100" y="16"/>
                    </a:cubicBezTo>
                    <a:cubicBezTo>
                      <a:pt x="121" y="17"/>
                      <a:pt x="142" y="18"/>
                      <a:pt x="163" y="20"/>
                    </a:cubicBezTo>
                    <a:cubicBezTo>
                      <a:pt x="155" y="18"/>
                      <a:pt x="146" y="16"/>
                      <a:pt x="138" y="14"/>
                    </a:cubicBezTo>
                    <a:moveTo>
                      <a:pt x="0" y="0"/>
                    </a:moveTo>
                    <a:cubicBezTo>
                      <a:pt x="18" y="4"/>
                      <a:pt x="37" y="8"/>
                      <a:pt x="56" y="11"/>
                    </a:cubicBezTo>
                    <a:cubicBezTo>
                      <a:pt x="65" y="9"/>
                      <a:pt x="70" y="8"/>
                      <a:pt x="73" y="8"/>
                    </a:cubicBezTo>
                    <a:cubicBezTo>
                      <a:pt x="74" y="8"/>
                      <a:pt x="74" y="9"/>
                      <a:pt x="75" y="9"/>
                    </a:cubicBezTo>
                    <a:cubicBezTo>
                      <a:pt x="75" y="9"/>
                      <a:pt x="73" y="11"/>
                      <a:pt x="69" y="13"/>
                    </a:cubicBezTo>
                    <a:cubicBezTo>
                      <a:pt x="75" y="13"/>
                      <a:pt x="81" y="14"/>
                      <a:pt x="88" y="15"/>
                    </a:cubicBezTo>
                    <a:cubicBezTo>
                      <a:pt x="104" y="14"/>
                      <a:pt x="119" y="14"/>
                      <a:pt x="135" y="13"/>
                    </a:cubicBezTo>
                    <a:cubicBezTo>
                      <a:pt x="117" y="9"/>
                      <a:pt x="98" y="5"/>
                      <a:pt x="78" y="1"/>
                    </a:cubicBezTo>
                    <a:cubicBezTo>
                      <a:pt x="52" y="1"/>
                      <a:pt x="26" y="0"/>
                      <a:pt x="0" y="0"/>
                    </a:cubicBezTo>
                  </a:path>
                </a:pathLst>
              </a:custGeom>
              <a:solidFill>
                <a:srgbClr val="1C2223"/>
              </a:solidFill>
              <a:ln>
                <a:noFill/>
              </a:ln>
            </p:spPr>
            <p:txBody>
              <a:bodyPr vert="horz" wrap="square" lIns="91440" tIns="45720" rIns="91440" bIns="45720" numCol="1" anchor="t" anchorCtr="0" compatLnSpc="1"/>
              <a:lstStyle/>
              <a:p>
                <a:endParaRPr lang="zh-CN" altLang="en-US"/>
              </a:p>
            </p:txBody>
          </p:sp>
          <p:sp>
            <p:nvSpPr>
              <p:cNvPr id="1452" name="Freeform 1941"/>
              <p:cNvSpPr/>
              <p:nvPr/>
            </p:nvSpPr>
            <p:spPr bwMode="auto">
              <a:xfrm>
                <a:off x="3547" y="3503"/>
                <a:ext cx="16" cy="4"/>
              </a:xfrm>
              <a:custGeom>
                <a:avLst/>
                <a:gdLst>
                  <a:gd name="T0" fmla="*/ 17 w 19"/>
                  <a:gd name="T1" fmla="*/ 0 h 5"/>
                  <a:gd name="T2" fmla="*/ 0 w 19"/>
                  <a:gd name="T3" fmla="*/ 3 h 5"/>
                  <a:gd name="T4" fmla="*/ 13 w 19"/>
                  <a:gd name="T5" fmla="*/ 5 h 5"/>
                  <a:gd name="T6" fmla="*/ 19 w 19"/>
                  <a:gd name="T7" fmla="*/ 1 h 5"/>
                  <a:gd name="T8" fmla="*/ 17 w 19"/>
                  <a:gd name="T9" fmla="*/ 0 h 5"/>
                </a:gdLst>
                <a:ahLst/>
                <a:cxnLst>
                  <a:cxn ang="0">
                    <a:pos x="T0" y="T1"/>
                  </a:cxn>
                  <a:cxn ang="0">
                    <a:pos x="T2" y="T3"/>
                  </a:cxn>
                  <a:cxn ang="0">
                    <a:pos x="T4" y="T5"/>
                  </a:cxn>
                  <a:cxn ang="0">
                    <a:pos x="T6" y="T7"/>
                  </a:cxn>
                  <a:cxn ang="0">
                    <a:pos x="T8" y="T9"/>
                  </a:cxn>
                </a:cxnLst>
                <a:rect l="0" t="0" r="r" b="b"/>
                <a:pathLst>
                  <a:path w="19" h="5">
                    <a:moveTo>
                      <a:pt x="17" y="0"/>
                    </a:moveTo>
                    <a:cubicBezTo>
                      <a:pt x="14" y="0"/>
                      <a:pt x="9" y="1"/>
                      <a:pt x="0" y="3"/>
                    </a:cubicBezTo>
                    <a:cubicBezTo>
                      <a:pt x="4" y="3"/>
                      <a:pt x="9" y="4"/>
                      <a:pt x="13" y="5"/>
                    </a:cubicBezTo>
                    <a:cubicBezTo>
                      <a:pt x="17" y="3"/>
                      <a:pt x="19" y="1"/>
                      <a:pt x="19" y="1"/>
                    </a:cubicBezTo>
                    <a:cubicBezTo>
                      <a:pt x="18" y="1"/>
                      <a:pt x="18" y="0"/>
                      <a:pt x="17" y="0"/>
                    </a:cubicBezTo>
                  </a:path>
                </a:pathLst>
              </a:custGeom>
              <a:solidFill>
                <a:srgbClr val="0F1417"/>
              </a:solidFill>
              <a:ln>
                <a:noFill/>
              </a:ln>
            </p:spPr>
            <p:txBody>
              <a:bodyPr vert="horz" wrap="square" lIns="91440" tIns="45720" rIns="91440" bIns="45720" numCol="1" anchor="t" anchorCtr="0" compatLnSpc="1"/>
              <a:lstStyle/>
              <a:p>
                <a:endParaRPr lang="zh-CN" altLang="en-US"/>
              </a:p>
            </p:txBody>
          </p:sp>
          <p:sp>
            <p:nvSpPr>
              <p:cNvPr id="1453" name="Freeform 1942"/>
              <p:cNvSpPr/>
              <p:nvPr/>
            </p:nvSpPr>
            <p:spPr bwMode="auto">
              <a:xfrm>
                <a:off x="3248" y="3487"/>
                <a:ext cx="29" cy="15"/>
              </a:xfrm>
              <a:custGeom>
                <a:avLst/>
                <a:gdLst>
                  <a:gd name="T0" fmla="*/ 6 w 35"/>
                  <a:gd name="T1" fmla="*/ 0 h 18"/>
                  <a:gd name="T2" fmla="*/ 5 w 35"/>
                  <a:gd name="T3" fmla="*/ 1 h 18"/>
                  <a:gd name="T4" fmla="*/ 5 w 35"/>
                  <a:gd name="T5" fmla="*/ 4 h 18"/>
                  <a:gd name="T6" fmla="*/ 0 w 35"/>
                  <a:gd name="T7" fmla="*/ 14 h 18"/>
                  <a:gd name="T8" fmla="*/ 35 w 35"/>
                  <a:gd name="T9" fmla="*/ 18 h 18"/>
                  <a:gd name="T10" fmla="*/ 22 w 35"/>
                  <a:gd name="T11" fmla="*/ 4 h 18"/>
                  <a:gd name="T12" fmla="*/ 22 w 35"/>
                  <a:gd name="T13" fmla="*/ 2 h 18"/>
                  <a:gd name="T14" fmla="*/ 6 w 3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8">
                    <a:moveTo>
                      <a:pt x="6" y="0"/>
                    </a:moveTo>
                    <a:cubicBezTo>
                      <a:pt x="5" y="0"/>
                      <a:pt x="5" y="1"/>
                      <a:pt x="5" y="1"/>
                    </a:cubicBezTo>
                    <a:cubicBezTo>
                      <a:pt x="5" y="2"/>
                      <a:pt x="5" y="3"/>
                      <a:pt x="5" y="4"/>
                    </a:cubicBezTo>
                    <a:cubicBezTo>
                      <a:pt x="5" y="7"/>
                      <a:pt x="3" y="10"/>
                      <a:pt x="0" y="14"/>
                    </a:cubicBezTo>
                    <a:cubicBezTo>
                      <a:pt x="11" y="15"/>
                      <a:pt x="23" y="16"/>
                      <a:pt x="35" y="18"/>
                    </a:cubicBezTo>
                    <a:cubicBezTo>
                      <a:pt x="26" y="13"/>
                      <a:pt x="22" y="8"/>
                      <a:pt x="22" y="4"/>
                    </a:cubicBezTo>
                    <a:cubicBezTo>
                      <a:pt x="22" y="3"/>
                      <a:pt x="22" y="3"/>
                      <a:pt x="22" y="2"/>
                    </a:cubicBezTo>
                    <a:cubicBezTo>
                      <a:pt x="17" y="2"/>
                      <a:pt x="11" y="1"/>
                      <a:pt x="6" y="0"/>
                    </a:cubicBezTo>
                  </a:path>
                </a:pathLst>
              </a:custGeom>
              <a:solidFill>
                <a:srgbClr val="9CC8D7"/>
              </a:solidFill>
              <a:ln>
                <a:noFill/>
              </a:ln>
            </p:spPr>
            <p:txBody>
              <a:bodyPr vert="horz" wrap="square" lIns="91440" tIns="45720" rIns="91440" bIns="45720" numCol="1" anchor="t" anchorCtr="0" compatLnSpc="1"/>
              <a:lstStyle/>
              <a:p>
                <a:endParaRPr lang="zh-CN" altLang="en-US"/>
              </a:p>
            </p:txBody>
          </p:sp>
          <p:sp>
            <p:nvSpPr>
              <p:cNvPr id="1454" name="Freeform 1943"/>
              <p:cNvSpPr>
                <a:spLocks noEditPoints="1"/>
              </p:cNvSpPr>
              <p:nvPr/>
            </p:nvSpPr>
            <p:spPr bwMode="auto">
              <a:xfrm>
                <a:off x="3051" y="3465"/>
                <a:ext cx="230" cy="24"/>
              </a:xfrm>
              <a:custGeom>
                <a:avLst/>
                <a:gdLst>
                  <a:gd name="T0" fmla="*/ 242 w 277"/>
                  <a:gd name="T1" fmla="*/ 26 h 29"/>
                  <a:gd name="T2" fmla="*/ 242 w 277"/>
                  <a:gd name="T3" fmla="*/ 27 h 29"/>
                  <a:gd name="T4" fmla="*/ 243 w 277"/>
                  <a:gd name="T5" fmla="*/ 26 h 29"/>
                  <a:gd name="T6" fmla="*/ 242 w 277"/>
                  <a:gd name="T7" fmla="*/ 26 h 29"/>
                  <a:gd name="T8" fmla="*/ 275 w 277"/>
                  <a:gd name="T9" fmla="*/ 18 h 29"/>
                  <a:gd name="T10" fmla="*/ 277 w 277"/>
                  <a:gd name="T11" fmla="*/ 19 h 29"/>
                  <a:gd name="T12" fmla="*/ 277 w 277"/>
                  <a:gd name="T13" fmla="*/ 19 h 29"/>
                  <a:gd name="T14" fmla="*/ 275 w 277"/>
                  <a:gd name="T15" fmla="*/ 18 h 29"/>
                  <a:gd name="T16" fmla="*/ 46 w 277"/>
                  <a:gd name="T17" fmla="*/ 17 h 29"/>
                  <a:gd name="T18" fmla="*/ 11 w 277"/>
                  <a:gd name="T19" fmla="*/ 17 h 29"/>
                  <a:gd name="T20" fmla="*/ 8 w 277"/>
                  <a:gd name="T21" fmla="*/ 23 h 29"/>
                  <a:gd name="T22" fmla="*/ 8 w 277"/>
                  <a:gd name="T23" fmla="*/ 18 h 29"/>
                  <a:gd name="T24" fmla="*/ 3 w 277"/>
                  <a:gd name="T25" fmla="*/ 25 h 29"/>
                  <a:gd name="T26" fmla="*/ 2 w 277"/>
                  <a:gd name="T27" fmla="*/ 26 h 29"/>
                  <a:gd name="T28" fmla="*/ 2 w 277"/>
                  <a:gd name="T29" fmla="*/ 26 h 29"/>
                  <a:gd name="T30" fmla="*/ 0 w 277"/>
                  <a:gd name="T31" fmla="*/ 28 h 29"/>
                  <a:gd name="T32" fmla="*/ 13 w 277"/>
                  <a:gd name="T33" fmla="*/ 28 h 29"/>
                  <a:gd name="T34" fmla="*/ 48 w 277"/>
                  <a:gd name="T35" fmla="*/ 29 h 29"/>
                  <a:gd name="T36" fmla="*/ 66 w 277"/>
                  <a:gd name="T37" fmla="*/ 23 h 29"/>
                  <a:gd name="T38" fmla="*/ 86 w 277"/>
                  <a:gd name="T39" fmla="*/ 17 h 29"/>
                  <a:gd name="T40" fmla="*/ 46 w 277"/>
                  <a:gd name="T41" fmla="*/ 17 h 29"/>
                  <a:gd name="T42" fmla="*/ 143 w 277"/>
                  <a:gd name="T43" fmla="*/ 4 h 29"/>
                  <a:gd name="T44" fmla="*/ 144 w 277"/>
                  <a:gd name="T45" fmla="*/ 5 h 29"/>
                  <a:gd name="T46" fmla="*/ 152 w 277"/>
                  <a:gd name="T47" fmla="*/ 5 h 29"/>
                  <a:gd name="T48" fmla="*/ 143 w 277"/>
                  <a:gd name="T49" fmla="*/ 4 h 29"/>
                  <a:gd name="T50" fmla="*/ 27 w 277"/>
                  <a:gd name="T51" fmla="*/ 0 h 29"/>
                  <a:gd name="T52" fmla="*/ 22 w 277"/>
                  <a:gd name="T53" fmla="*/ 0 h 29"/>
                  <a:gd name="T54" fmla="*/ 18 w 277"/>
                  <a:gd name="T55" fmla="*/ 5 h 29"/>
                  <a:gd name="T56" fmla="*/ 65 w 277"/>
                  <a:gd name="T57" fmla="*/ 3 h 29"/>
                  <a:gd name="T58" fmla="*/ 56 w 277"/>
                  <a:gd name="T59" fmla="*/ 1 h 29"/>
                  <a:gd name="T60" fmla="*/ 47 w 277"/>
                  <a:gd name="T61" fmla="*/ 0 h 29"/>
                  <a:gd name="T62" fmla="*/ 37 w 277"/>
                  <a:gd name="T63" fmla="*/ 1 h 29"/>
                  <a:gd name="T64" fmla="*/ 27 w 277"/>
                  <a:gd name="T6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7" h="28">
                    <a:moveTo>
                      <a:pt x="242" y="26"/>
                    </a:moveTo>
                    <a:cubicBezTo>
                      <a:pt x="242" y="26"/>
                      <a:pt x="242" y="26"/>
                      <a:pt x="242" y="27"/>
                    </a:cubicBezTo>
                    <a:cubicBezTo>
                      <a:pt x="242" y="27"/>
                      <a:pt x="242" y="26"/>
                      <a:pt x="243" y="26"/>
                    </a:cubicBezTo>
                    <a:cubicBezTo>
                      <a:pt x="242" y="26"/>
                      <a:pt x="242" y="26"/>
                      <a:pt x="242" y="26"/>
                    </a:cubicBezTo>
                    <a:moveTo>
                      <a:pt x="275" y="18"/>
                    </a:moveTo>
                    <a:cubicBezTo>
                      <a:pt x="275" y="18"/>
                      <a:pt x="276" y="19"/>
                      <a:pt x="277" y="19"/>
                    </a:cubicBezTo>
                    <a:cubicBezTo>
                      <a:pt x="277" y="19"/>
                      <a:pt x="277" y="19"/>
                      <a:pt x="277" y="19"/>
                    </a:cubicBezTo>
                    <a:cubicBezTo>
                      <a:pt x="276" y="19"/>
                      <a:pt x="275" y="18"/>
                      <a:pt x="275" y="18"/>
                    </a:cubicBezTo>
                    <a:moveTo>
                      <a:pt x="46" y="17"/>
                    </a:moveTo>
                    <a:cubicBezTo>
                      <a:pt x="34" y="17"/>
                      <a:pt x="22" y="17"/>
                      <a:pt x="11" y="17"/>
                    </a:cubicBezTo>
                    <a:cubicBezTo>
                      <a:pt x="10" y="19"/>
                      <a:pt x="8" y="21"/>
                      <a:pt x="8" y="23"/>
                    </a:cubicBezTo>
                    <a:cubicBezTo>
                      <a:pt x="8" y="22"/>
                      <a:pt x="8" y="20"/>
                      <a:pt x="8" y="18"/>
                    </a:cubicBezTo>
                    <a:cubicBezTo>
                      <a:pt x="7" y="20"/>
                      <a:pt x="5" y="22"/>
                      <a:pt x="3" y="25"/>
                    </a:cubicBezTo>
                    <a:cubicBezTo>
                      <a:pt x="2" y="25"/>
                      <a:pt x="2" y="26"/>
                      <a:pt x="2" y="26"/>
                    </a:cubicBezTo>
                    <a:cubicBezTo>
                      <a:pt x="2" y="26"/>
                      <a:pt x="2" y="26"/>
                      <a:pt x="2" y="26"/>
                    </a:cubicBezTo>
                    <a:cubicBezTo>
                      <a:pt x="1" y="27"/>
                      <a:pt x="1" y="27"/>
                      <a:pt x="0" y="28"/>
                    </a:cubicBezTo>
                    <a:cubicBezTo>
                      <a:pt x="4" y="28"/>
                      <a:pt x="9" y="28"/>
                      <a:pt x="13" y="28"/>
                    </a:cubicBezTo>
                    <a:cubicBezTo>
                      <a:pt x="24" y="28"/>
                      <a:pt x="36" y="28"/>
                      <a:pt x="48" y="29"/>
                    </a:cubicBezTo>
                    <a:cubicBezTo>
                      <a:pt x="54" y="27"/>
                      <a:pt x="60" y="25"/>
                      <a:pt x="66" y="23"/>
                    </a:cubicBezTo>
                    <a:cubicBezTo>
                      <a:pt x="72" y="21"/>
                      <a:pt x="79" y="19"/>
                      <a:pt x="86" y="17"/>
                    </a:cubicBezTo>
                    <a:cubicBezTo>
                      <a:pt x="72" y="17"/>
                      <a:pt x="59" y="17"/>
                      <a:pt x="46" y="17"/>
                    </a:cubicBezTo>
                    <a:moveTo>
                      <a:pt x="143" y="4"/>
                    </a:moveTo>
                    <a:cubicBezTo>
                      <a:pt x="143" y="4"/>
                      <a:pt x="144" y="4"/>
                      <a:pt x="144" y="5"/>
                    </a:cubicBezTo>
                    <a:cubicBezTo>
                      <a:pt x="147" y="5"/>
                      <a:pt x="150" y="5"/>
                      <a:pt x="152" y="5"/>
                    </a:cubicBezTo>
                    <a:cubicBezTo>
                      <a:pt x="149" y="5"/>
                      <a:pt x="146" y="4"/>
                      <a:pt x="143" y="4"/>
                    </a:cubicBezTo>
                    <a:moveTo>
                      <a:pt x="27" y="0"/>
                    </a:moveTo>
                    <a:cubicBezTo>
                      <a:pt x="25" y="0"/>
                      <a:pt x="24" y="0"/>
                      <a:pt x="22" y="0"/>
                    </a:cubicBezTo>
                    <a:cubicBezTo>
                      <a:pt x="21" y="2"/>
                      <a:pt x="19" y="4"/>
                      <a:pt x="18" y="5"/>
                    </a:cubicBezTo>
                    <a:cubicBezTo>
                      <a:pt x="33" y="4"/>
                      <a:pt x="48" y="4"/>
                      <a:pt x="65" y="3"/>
                    </a:cubicBezTo>
                    <a:cubicBezTo>
                      <a:pt x="62" y="2"/>
                      <a:pt x="59" y="2"/>
                      <a:pt x="56" y="1"/>
                    </a:cubicBezTo>
                    <a:cubicBezTo>
                      <a:pt x="53" y="1"/>
                      <a:pt x="50" y="0"/>
                      <a:pt x="47" y="0"/>
                    </a:cubicBezTo>
                    <a:cubicBezTo>
                      <a:pt x="44" y="1"/>
                      <a:pt x="40" y="1"/>
                      <a:pt x="37" y="1"/>
                    </a:cubicBezTo>
                    <a:cubicBezTo>
                      <a:pt x="34" y="1"/>
                      <a:pt x="30" y="1"/>
                      <a:pt x="27" y="0"/>
                    </a:cubicBezTo>
                  </a:path>
                </a:pathLst>
              </a:custGeom>
              <a:solidFill>
                <a:srgbClr val="547687"/>
              </a:solidFill>
              <a:ln>
                <a:noFill/>
              </a:ln>
            </p:spPr>
            <p:txBody>
              <a:bodyPr vert="horz" wrap="square" lIns="91440" tIns="45720" rIns="91440" bIns="45720" numCol="1" anchor="t" anchorCtr="0" compatLnSpc="1"/>
              <a:lstStyle/>
              <a:p>
                <a:endParaRPr lang="zh-CN" altLang="en-US"/>
              </a:p>
            </p:txBody>
          </p:sp>
          <p:sp>
            <p:nvSpPr>
              <p:cNvPr id="1455" name="Freeform 1944"/>
              <p:cNvSpPr>
                <a:spLocks noEditPoints="1"/>
              </p:cNvSpPr>
              <p:nvPr/>
            </p:nvSpPr>
            <p:spPr bwMode="auto">
              <a:xfrm>
                <a:off x="2692" y="3498"/>
                <a:ext cx="50" cy="16"/>
              </a:xfrm>
              <a:custGeom>
                <a:avLst/>
                <a:gdLst>
                  <a:gd name="T0" fmla="*/ 20 w 60"/>
                  <a:gd name="T1" fmla="*/ 14 h 19"/>
                  <a:gd name="T2" fmla="*/ 18 w 60"/>
                  <a:gd name="T3" fmla="*/ 15 h 19"/>
                  <a:gd name="T4" fmla="*/ 0 w 60"/>
                  <a:gd name="T5" fmla="*/ 19 h 19"/>
                  <a:gd name="T6" fmla="*/ 6 w 60"/>
                  <a:gd name="T7" fmla="*/ 19 h 19"/>
                  <a:gd name="T8" fmla="*/ 20 w 60"/>
                  <a:gd name="T9" fmla="*/ 14 h 19"/>
                  <a:gd name="T10" fmla="*/ 60 w 60"/>
                  <a:gd name="T11" fmla="*/ 0 h 19"/>
                  <a:gd name="T12" fmla="*/ 26 w 60"/>
                  <a:gd name="T13" fmla="*/ 0 h 19"/>
                  <a:gd name="T14" fmla="*/ 27 w 60"/>
                  <a:gd name="T15" fmla="*/ 12 h 19"/>
                  <a:gd name="T16" fmla="*/ 60 w 60"/>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9">
                    <a:moveTo>
                      <a:pt x="20" y="14"/>
                    </a:moveTo>
                    <a:cubicBezTo>
                      <a:pt x="18" y="15"/>
                      <a:pt x="18" y="15"/>
                      <a:pt x="18" y="15"/>
                    </a:cubicBezTo>
                    <a:cubicBezTo>
                      <a:pt x="0" y="19"/>
                      <a:pt x="0" y="19"/>
                      <a:pt x="0" y="19"/>
                    </a:cubicBezTo>
                    <a:cubicBezTo>
                      <a:pt x="2" y="19"/>
                      <a:pt x="4" y="19"/>
                      <a:pt x="6" y="19"/>
                    </a:cubicBezTo>
                    <a:cubicBezTo>
                      <a:pt x="10" y="17"/>
                      <a:pt x="15" y="16"/>
                      <a:pt x="20" y="14"/>
                    </a:cubicBezTo>
                    <a:moveTo>
                      <a:pt x="60" y="0"/>
                    </a:moveTo>
                    <a:cubicBezTo>
                      <a:pt x="49" y="0"/>
                      <a:pt x="37" y="0"/>
                      <a:pt x="26" y="0"/>
                    </a:cubicBezTo>
                    <a:cubicBezTo>
                      <a:pt x="26" y="4"/>
                      <a:pt x="27" y="8"/>
                      <a:pt x="27" y="12"/>
                    </a:cubicBezTo>
                    <a:cubicBezTo>
                      <a:pt x="38" y="8"/>
                      <a:pt x="49" y="4"/>
                      <a:pt x="60" y="0"/>
                    </a:cubicBezTo>
                  </a:path>
                </a:pathLst>
              </a:custGeom>
              <a:solidFill>
                <a:srgbClr val="2F4656"/>
              </a:solidFill>
              <a:ln>
                <a:noFill/>
              </a:ln>
            </p:spPr>
            <p:txBody>
              <a:bodyPr vert="horz" wrap="square" lIns="91440" tIns="45720" rIns="91440" bIns="45720" numCol="1" anchor="t" anchorCtr="0" compatLnSpc="1"/>
              <a:lstStyle/>
              <a:p>
                <a:endParaRPr lang="zh-CN" altLang="en-US"/>
              </a:p>
            </p:txBody>
          </p:sp>
          <p:sp>
            <p:nvSpPr>
              <p:cNvPr id="1456" name="Freeform 1945"/>
              <p:cNvSpPr>
                <a:spLocks noEditPoints="1"/>
              </p:cNvSpPr>
              <p:nvPr/>
            </p:nvSpPr>
            <p:spPr bwMode="auto">
              <a:xfrm>
                <a:off x="2977" y="3466"/>
                <a:ext cx="83" cy="33"/>
              </a:xfrm>
              <a:custGeom>
                <a:avLst/>
                <a:gdLst>
                  <a:gd name="T0" fmla="*/ 3 w 99"/>
                  <a:gd name="T1" fmla="*/ 39 h 40"/>
                  <a:gd name="T2" fmla="*/ 0 w 99"/>
                  <a:gd name="T3" fmla="*/ 40 h 40"/>
                  <a:gd name="T4" fmla="*/ 4 w 99"/>
                  <a:gd name="T5" fmla="*/ 39 h 40"/>
                  <a:gd name="T6" fmla="*/ 3 w 99"/>
                  <a:gd name="T7" fmla="*/ 39 h 40"/>
                  <a:gd name="T8" fmla="*/ 33 w 99"/>
                  <a:gd name="T9" fmla="*/ 24 h 40"/>
                  <a:gd name="T10" fmla="*/ 6 w 99"/>
                  <a:gd name="T11" fmla="*/ 37 h 40"/>
                  <a:gd name="T12" fmla="*/ 7 w 99"/>
                  <a:gd name="T13" fmla="*/ 38 h 40"/>
                  <a:gd name="T14" fmla="*/ 32 w 99"/>
                  <a:gd name="T15" fmla="*/ 33 h 40"/>
                  <a:gd name="T16" fmla="*/ 33 w 99"/>
                  <a:gd name="T17" fmla="*/ 24 h 40"/>
                  <a:gd name="T18" fmla="*/ 93 w 99"/>
                  <a:gd name="T19" fmla="*/ 16 h 40"/>
                  <a:gd name="T20" fmla="*/ 48 w 99"/>
                  <a:gd name="T21" fmla="*/ 17 h 40"/>
                  <a:gd name="T22" fmla="*/ 39 w 99"/>
                  <a:gd name="T23" fmla="*/ 21 h 40"/>
                  <a:gd name="T24" fmla="*/ 33 w 99"/>
                  <a:gd name="T25" fmla="*/ 33 h 40"/>
                  <a:gd name="T26" fmla="*/ 89 w 99"/>
                  <a:gd name="T27" fmla="*/ 27 h 40"/>
                  <a:gd name="T28" fmla="*/ 91 w 99"/>
                  <a:gd name="T29" fmla="*/ 25 h 40"/>
                  <a:gd name="T30" fmla="*/ 93 w 99"/>
                  <a:gd name="T31" fmla="*/ 16 h 40"/>
                  <a:gd name="T32" fmla="*/ 98 w 99"/>
                  <a:gd name="T33" fmla="*/ 16 h 40"/>
                  <a:gd name="T34" fmla="*/ 97 w 99"/>
                  <a:gd name="T35" fmla="*/ 16 h 40"/>
                  <a:gd name="T36" fmla="*/ 92 w 99"/>
                  <a:gd name="T37" fmla="*/ 24 h 40"/>
                  <a:gd name="T38" fmla="*/ 97 w 99"/>
                  <a:gd name="T39" fmla="*/ 17 h 40"/>
                  <a:gd name="T40" fmla="*/ 98 w 99"/>
                  <a:gd name="T41" fmla="*/ 16 h 40"/>
                  <a:gd name="T42" fmla="*/ 99 w 99"/>
                  <a:gd name="T43" fmla="*/ 0 h 40"/>
                  <a:gd name="T44" fmla="*/ 75 w 99"/>
                  <a:gd name="T45" fmla="*/ 1 h 40"/>
                  <a:gd name="T46" fmla="*/ 72 w 99"/>
                  <a:gd name="T47" fmla="*/ 3 h 40"/>
                  <a:gd name="T48" fmla="*/ 92 w 99"/>
                  <a:gd name="T49" fmla="*/ 5 h 40"/>
                  <a:gd name="T50" fmla="*/ 96 w 99"/>
                  <a:gd name="T51" fmla="*/ 5 h 40"/>
                  <a:gd name="T52" fmla="*/ 99 w 9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40">
                    <a:moveTo>
                      <a:pt x="3" y="39"/>
                    </a:moveTo>
                    <a:cubicBezTo>
                      <a:pt x="2" y="39"/>
                      <a:pt x="1" y="39"/>
                      <a:pt x="0" y="40"/>
                    </a:cubicBezTo>
                    <a:cubicBezTo>
                      <a:pt x="2" y="39"/>
                      <a:pt x="3" y="39"/>
                      <a:pt x="4" y="39"/>
                    </a:cubicBezTo>
                    <a:cubicBezTo>
                      <a:pt x="3" y="39"/>
                      <a:pt x="3" y="39"/>
                      <a:pt x="3" y="39"/>
                    </a:cubicBezTo>
                    <a:moveTo>
                      <a:pt x="33" y="24"/>
                    </a:moveTo>
                    <a:cubicBezTo>
                      <a:pt x="25" y="29"/>
                      <a:pt x="16" y="33"/>
                      <a:pt x="6" y="37"/>
                    </a:cubicBezTo>
                    <a:cubicBezTo>
                      <a:pt x="6" y="38"/>
                      <a:pt x="7" y="38"/>
                      <a:pt x="7" y="38"/>
                    </a:cubicBezTo>
                    <a:cubicBezTo>
                      <a:pt x="15" y="36"/>
                      <a:pt x="24" y="34"/>
                      <a:pt x="32" y="33"/>
                    </a:cubicBezTo>
                    <a:cubicBezTo>
                      <a:pt x="32" y="31"/>
                      <a:pt x="32" y="28"/>
                      <a:pt x="33" y="24"/>
                    </a:cubicBezTo>
                    <a:moveTo>
                      <a:pt x="93" y="16"/>
                    </a:moveTo>
                    <a:cubicBezTo>
                      <a:pt x="77" y="16"/>
                      <a:pt x="62" y="17"/>
                      <a:pt x="48" y="17"/>
                    </a:cubicBezTo>
                    <a:cubicBezTo>
                      <a:pt x="45" y="18"/>
                      <a:pt x="42" y="20"/>
                      <a:pt x="39" y="21"/>
                    </a:cubicBezTo>
                    <a:cubicBezTo>
                      <a:pt x="37" y="25"/>
                      <a:pt x="35" y="29"/>
                      <a:pt x="33" y="33"/>
                    </a:cubicBezTo>
                    <a:cubicBezTo>
                      <a:pt x="50" y="30"/>
                      <a:pt x="69" y="28"/>
                      <a:pt x="89" y="27"/>
                    </a:cubicBezTo>
                    <a:cubicBezTo>
                      <a:pt x="90" y="26"/>
                      <a:pt x="90" y="26"/>
                      <a:pt x="91" y="25"/>
                    </a:cubicBezTo>
                    <a:cubicBezTo>
                      <a:pt x="91" y="23"/>
                      <a:pt x="91" y="20"/>
                      <a:pt x="93" y="16"/>
                    </a:cubicBezTo>
                    <a:moveTo>
                      <a:pt x="98" y="16"/>
                    </a:moveTo>
                    <a:cubicBezTo>
                      <a:pt x="97" y="16"/>
                      <a:pt x="97" y="16"/>
                      <a:pt x="97" y="16"/>
                    </a:cubicBezTo>
                    <a:cubicBezTo>
                      <a:pt x="95" y="19"/>
                      <a:pt x="93" y="21"/>
                      <a:pt x="92" y="24"/>
                    </a:cubicBezTo>
                    <a:cubicBezTo>
                      <a:pt x="94" y="21"/>
                      <a:pt x="96" y="19"/>
                      <a:pt x="97" y="17"/>
                    </a:cubicBezTo>
                    <a:cubicBezTo>
                      <a:pt x="98" y="17"/>
                      <a:pt x="98" y="16"/>
                      <a:pt x="98" y="16"/>
                    </a:cubicBezTo>
                    <a:moveTo>
                      <a:pt x="99" y="0"/>
                    </a:moveTo>
                    <a:cubicBezTo>
                      <a:pt x="91" y="0"/>
                      <a:pt x="83" y="0"/>
                      <a:pt x="75" y="1"/>
                    </a:cubicBezTo>
                    <a:cubicBezTo>
                      <a:pt x="74" y="1"/>
                      <a:pt x="73" y="2"/>
                      <a:pt x="72" y="3"/>
                    </a:cubicBezTo>
                    <a:cubicBezTo>
                      <a:pt x="79" y="3"/>
                      <a:pt x="86" y="4"/>
                      <a:pt x="92" y="5"/>
                    </a:cubicBezTo>
                    <a:cubicBezTo>
                      <a:pt x="93" y="5"/>
                      <a:pt x="95" y="5"/>
                      <a:pt x="96" y="5"/>
                    </a:cubicBezTo>
                    <a:cubicBezTo>
                      <a:pt x="97" y="3"/>
                      <a:pt x="98" y="1"/>
                      <a:pt x="99" y="0"/>
                    </a:cubicBezTo>
                  </a:path>
                </a:pathLst>
              </a:custGeom>
              <a:solidFill>
                <a:srgbClr val="2F4656"/>
              </a:solidFill>
              <a:ln>
                <a:noFill/>
              </a:ln>
            </p:spPr>
            <p:txBody>
              <a:bodyPr vert="horz" wrap="square" lIns="91440" tIns="45720" rIns="91440" bIns="45720" numCol="1" anchor="t" anchorCtr="0" compatLnSpc="1"/>
              <a:lstStyle/>
              <a:p>
                <a:endParaRPr lang="zh-CN" altLang="en-US"/>
              </a:p>
            </p:txBody>
          </p:sp>
          <p:sp>
            <p:nvSpPr>
              <p:cNvPr id="1457" name="Freeform 1946"/>
              <p:cNvSpPr>
                <a:spLocks noEditPoints="1"/>
              </p:cNvSpPr>
              <p:nvPr/>
            </p:nvSpPr>
            <p:spPr bwMode="auto">
              <a:xfrm>
                <a:off x="2787" y="3478"/>
                <a:ext cx="215" cy="30"/>
              </a:xfrm>
              <a:custGeom>
                <a:avLst/>
                <a:gdLst>
                  <a:gd name="T0" fmla="*/ 214 w 260"/>
                  <a:gd name="T1" fmla="*/ 21 h 37"/>
                  <a:gd name="T2" fmla="*/ 212 w 260"/>
                  <a:gd name="T3" fmla="*/ 25 h 37"/>
                  <a:gd name="T4" fmla="*/ 217 w 260"/>
                  <a:gd name="T5" fmla="*/ 23 h 37"/>
                  <a:gd name="T6" fmla="*/ 214 w 260"/>
                  <a:gd name="T7" fmla="*/ 21 h 37"/>
                  <a:gd name="T8" fmla="*/ 156 w 260"/>
                  <a:gd name="T9" fmla="*/ 20 h 37"/>
                  <a:gd name="T10" fmla="*/ 131 w 260"/>
                  <a:gd name="T11" fmla="*/ 25 h 37"/>
                  <a:gd name="T12" fmla="*/ 121 w 260"/>
                  <a:gd name="T13" fmla="*/ 25 h 37"/>
                  <a:gd name="T14" fmla="*/ 110 w 260"/>
                  <a:gd name="T15" fmla="*/ 26 h 37"/>
                  <a:gd name="T16" fmla="*/ 95 w 260"/>
                  <a:gd name="T17" fmla="*/ 26 h 37"/>
                  <a:gd name="T18" fmla="*/ 79 w 260"/>
                  <a:gd name="T19" fmla="*/ 27 h 37"/>
                  <a:gd name="T20" fmla="*/ 60 w 260"/>
                  <a:gd name="T21" fmla="*/ 26 h 37"/>
                  <a:gd name="T22" fmla="*/ 15 w 260"/>
                  <a:gd name="T23" fmla="*/ 32 h 37"/>
                  <a:gd name="T24" fmla="*/ 0 w 260"/>
                  <a:gd name="T25" fmla="*/ 37 h 37"/>
                  <a:gd name="T26" fmla="*/ 0 w 260"/>
                  <a:gd name="T27" fmla="*/ 37 h 37"/>
                  <a:gd name="T28" fmla="*/ 10 w 260"/>
                  <a:gd name="T29" fmla="*/ 37 h 37"/>
                  <a:gd name="T30" fmla="*/ 141 w 260"/>
                  <a:gd name="T31" fmla="*/ 30 h 37"/>
                  <a:gd name="T32" fmla="*/ 156 w 260"/>
                  <a:gd name="T33" fmla="*/ 20 h 37"/>
                  <a:gd name="T34" fmla="*/ 260 w 260"/>
                  <a:gd name="T35" fmla="*/ 0 h 37"/>
                  <a:gd name="T36" fmla="*/ 222 w 260"/>
                  <a:gd name="T37" fmla="*/ 1 h 37"/>
                  <a:gd name="T38" fmla="*/ 219 w 260"/>
                  <a:gd name="T39" fmla="*/ 11 h 37"/>
                  <a:gd name="T40" fmla="*/ 229 w 260"/>
                  <a:gd name="T41" fmla="*/ 17 h 37"/>
                  <a:gd name="T42" fmla="*/ 257 w 260"/>
                  <a:gd name="T43" fmla="*/ 3 h 37"/>
                  <a:gd name="T44" fmla="*/ 249 w 260"/>
                  <a:gd name="T45" fmla="*/ 3 h 37"/>
                  <a:gd name="T46" fmla="*/ 260 w 260"/>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0" h="37">
                    <a:moveTo>
                      <a:pt x="214" y="21"/>
                    </a:moveTo>
                    <a:cubicBezTo>
                      <a:pt x="214" y="22"/>
                      <a:pt x="213" y="24"/>
                      <a:pt x="212" y="25"/>
                    </a:cubicBezTo>
                    <a:cubicBezTo>
                      <a:pt x="214" y="25"/>
                      <a:pt x="215" y="24"/>
                      <a:pt x="217" y="23"/>
                    </a:cubicBezTo>
                    <a:cubicBezTo>
                      <a:pt x="216" y="22"/>
                      <a:pt x="215" y="22"/>
                      <a:pt x="214" y="21"/>
                    </a:cubicBezTo>
                    <a:moveTo>
                      <a:pt x="156" y="20"/>
                    </a:moveTo>
                    <a:cubicBezTo>
                      <a:pt x="149" y="22"/>
                      <a:pt x="140" y="24"/>
                      <a:pt x="131" y="25"/>
                    </a:cubicBezTo>
                    <a:cubicBezTo>
                      <a:pt x="128" y="25"/>
                      <a:pt x="124" y="25"/>
                      <a:pt x="121" y="25"/>
                    </a:cubicBezTo>
                    <a:cubicBezTo>
                      <a:pt x="118" y="26"/>
                      <a:pt x="114" y="26"/>
                      <a:pt x="110" y="26"/>
                    </a:cubicBezTo>
                    <a:cubicBezTo>
                      <a:pt x="106" y="26"/>
                      <a:pt x="101" y="26"/>
                      <a:pt x="95" y="26"/>
                    </a:cubicBezTo>
                    <a:cubicBezTo>
                      <a:pt x="90" y="26"/>
                      <a:pt x="84" y="27"/>
                      <a:pt x="79" y="27"/>
                    </a:cubicBezTo>
                    <a:cubicBezTo>
                      <a:pt x="72" y="27"/>
                      <a:pt x="66" y="26"/>
                      <a:pt x="60" y="26"/>
                    </a:cubicBezTo>
                    <a:cubicBezTo>
                      <a:pt x="44" y="28"/>
                      <a:pt x="29" y="30"/>
                      <a:pt x="15" y="32"/>
                    </a:cubicBezTo>
                    <a:cubicBezTo>
                      <a:pt x="10" y="33"/>
                      <a:pt x="5" y="35"/>
                      <a:pt x="0" y="37"/>
                    </a:cubicBezTo>
                    <a:cubicBezTo>
                      <a:pt x="0" y="37"/>
                      <a:pt x="0" y="37"/>
                      <a:pt x="0" y="37"/>
                    </a:cubicBezTo>
                    <a:cubicBezTo>
                      <a:pt x="3" y="37"/>
                      <a:pt x="6" y="37"/>
                      <a:pt x="10" y="37"/>
                    </a:cubicBezTo>
                    <a:cubicBezTo>
                      <a:pt x="50" y="35"/>
                      <a:pt x="94" y="32"/>
                      <a:pt x="141" y="30"/>
                    </a:cubicBezTo>
                    <a:cubicBezTo>
                      <a:pt x="147" y="26"/>
                      <a:pt x="152" y="23"/>
                      <a:pt x="156" y="20"/>
                    </a:cubicBezTo>
                    <a:moveTo>
                      <a:pt x="260" y="0"/>
                    </a:moveTo>
                    <a:cubicBezTo>
                      <a:pt x="248" y="0"/>
                      <a:pt x="235" y="1"/>
                      <a:pt x="222" y="1"/>
                    </a:cubicBezTo>
                    <a:cubicBezTo>
                      <a:pt x="221" y="4"/>
                      <a:pt x="220" y="8"/>
                      <a:pt x="219" y="11"/>
                    </a:cubicBezTo>
                    <a:cubicBezTo>
                      <a:pt x="222" y="13"/>
                      <a:pt x="225" y="15"/>
                      <a:pt x="229" y="17"/>
                    </a:cubicBezTo>
                    <a:cubicBezTo>
                      <a:pt x="239" y="12"/>
                      <a:pt x="248" y="8"/>
                      <a:pt x="257" y="3"/>
                    </a:cubicBezTo>
                    <a:cubicBezTo>
                      <a:pt x="254" y="3"/>
                      <a:pt x="251" y="3"/>
                      <a:pt x="249" y="3"/>
                    </a:cubicBezTo>
                    <a:cubicBezTo>
                      <a:pt x="251" y="2"/>
                      <a:pt x="255" y="1"/>
                      <a:pt x="260" y="0"/>
                    </a:cubicBezTo>
                  </a:path>
                </a:pathLst>
              </a:custGeom>
              <a:solidFill>
                <a:srgbClr val="2F4656"/>
              </a:solidFill>
              <a:ln>
                <a:noFill/>
              </a:ln>
            </p:spPr>
            <p:txBody>
              <a:bodyPr vert="horz" wrap="square" lIns="91440" tIns="45720" rIns="91440" bIns="45720" numCol="1" anchor="t" anchorCtr="0" compatLnSpc="1"/>
              <a:lstStyle/>
              <a:p>
                <a:endParaRPr lang="zh-CN" altLang="en-US"/>
              </a:p>
            </p:txBody>
          </p:sp>
          <p:sp>
            <p:nvSpPr>
              <p:cNvPr id="1458" name="Freeform 1947"/>
              <p:cNvSpPr/>
              <p:nvPr/>
            </p:nvSpPr>
            <p:spPr bwMode="auto">
              <a:xfrm>
                <a:off x="2786" y="3508"/>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1459" name="Freeform 1948"/>
              <p:cNvSpPr>
                <a:spLocks noEditPoints="1"/>
              </p:cNvSpPr>
              <p:nvPr/>
            </p:nvSpPr>
            <p:spPr bwMode="auto">
              <a:xfrm>
                <a:off x="2904" y="3478"/>
                <a:ext cx="67" cy="24"/>
              </a:xfrm>
              <a:custGeom>
                <a:avLst/>
                <a:gdLst>
                  <a:gd name="T0" fmla="*/ 42 w 81"/>
                  <a:gd name="T1" fmla="*/ 14 h 29"/>
                  <a:gd name="T2" fmla="*/ 28 w 81"/>
                  <a:gd name="T3" fmla="*/ 27 h 29"/>
                  <a:gd name="T4" fmla="*/ 68 w 81"/>
                  <a:gd name="T5" fmla="*/ 26 h 29"/>
                  <a:gd name="T6" fmla="*/ 71 w 81"/>
                  <a:gd name="T7" fmla="*/ 24 h 29"/>
                  <a:gd name="T8" fmla="*/ 73 w 81"/>
                  <a:gd name="T9" fmla="*/ 20 h 29"/>
                  <a:gd name="T10" fmla="*/ 73 w 81"/>
                  <a:gd name="T11" fmla="*/ 19 h 29"/>
                  <a:gd name="T12" fmla="*/ 42 w 81"/>
                  <a:gd name="T13" fmla="*/ 14 h 29"/>
                  <a:gd name="T14" fmla="*/ 30 w 81"/>
                  <a:gd name="T15" fmla="*/ 13 h 29"/>
                  <a:gd name="T16" fmla="*/ 15 w 81"/>
                  <a:gd name="T17" fmla="*/ 19 h 29"/>
                  <a:gd name="T18" fmla="*/ 0 w 81"/>
                  <a:gd name="T19" fmla="*/ 29 h 29"/>
                  <a:gd name="T20" fmla="*/ 21 w 81"/>
                  <a:gd name="T21" fmla="*/ 28 h 29"/>
                  <a:gd name="T22" fmla="*/ 32 w 81"/>
                  <a:gd name="T23" fmla="*/ 13 h 29"/>
                  <a:gd name="T24" fmla="*/ 30 w 81"/>
                  <a:gd name="T25" fmla="*/ 13 h 29"/>
                  <a:gd name="T26" fmla="*/ 81 w 81"/>
                  <a:gd name="T27" fmla="*/ 0 h 29"/>
                  <a:gd name="T28" fmla="*/ 68 w 81"/>
                  <a:gd name="T29" fmla="*/ 1 h 29"/>
                  <a:gd name="T30" fmla="*/ 77 w 81"/>
                  <a:gd name="T31" fmla="*/ 9 h 29"/>
                  <a:gd name="T32" fmla="*/ 78 w 81"/>
                  <a:gd name="T33" fmla="*/ 10 h 29"/>
                  <a:gd name="T34" fmla="*/ 81 w 81"/>
                  <a:gd name="T3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28">
                    <a:moveTo>
                      <a:pt x="42" y="14"/>
                    </a:moveTo>
                    <a:cubicBezTo>
                      <a:pt x="37" y="19"/>
                      <a:pt x="32" y="23"/>
                      <a:pt x="28" y="27"/>
                    </a:cubicBezTo>
                    <a:cubicBezTo>
                      <a:pt x="41" y="27"/>
                      <a:pt x="55" y="26"/>
                      <a:pt x="68" y="26"/>
                    </a:cubicBezTo>
                    <a:cubicBezTo>
                      <a:pt x="69" y="25"/>
                      <a:pt x="70" y="25"/>
                      <a:pt x="71" y="24"/>
                    </a:cubicBezTo>
                    <a:cubicBezTo>
                      <a:pt x="72" y="23"/>
                      <a:pt x="73" y="21"/>
                      <a:pt x="73" y="20"/>
                    </a:cubicBezTo>
                    <a:cubicBezTo>
                      <a:pt x="73" y="20"/>
                      <a:pt x="73" y="19"/>
                      <a:pt x="73" y="19"/>
                    </a:cubicBezTo>
                    <a:cubicBezTo>
                      <a:pt x="64" y="18"/>
                      <a:pt x="54" y="16"/>
                      <a:pt x="42" y="14"/>
                    </a:cubicBezTo>
                    <a:moveTo>
                      <a:pt x="30" y="13"/>
                    </a:moveTo>
                    <a:cubicBezTo>
                      <a:pt x="26" y="15"/>
                      <a:pt x="21" y="17"/>
                      <a:pt x="15" y="19"/>
                    </a:cubicBezTo>
                    <a:cubicBezTo>
                      <a:pt x="11" y="22"/>
                      <a:pt x="6" y="25"/>
                      <a:pt x="0" y="29"/>
                    </a:cubicBezTo>
                    <a:cubicBezTo>
                      <a:pt x="7" y="28"/>
                      <a:pt x="14" y="28"/>
                      <a:pt x="21" y="28"/>
                    </a:cubicBezTo>
                    <a:cubicBezTo>
                      <a:pt x="24" y="23"/>
                      <a:pt x="28" y="18"/>
                      <a:pt x="32" y="13"/>
                    </a:cubicBezTo>
                    <a:cubicBezTo>
                      <a:pt x="32" y="13"/>
                      <a:pt x="31" y="13"/>
                      <a:pt x="30" y="13"/>
                    </a:cubicBezTo>
                    <a:moveTo>
                      <a:pt x="81" y="0"/>
                    </a:moveTo>
                    <a:cubicBezTo>
                      <a:pt x="77" y="1"/>
                      <a:pt x="73" y="1"/>
                      <a:pt x="68" y="1"/>
                    </a:cubicBezTo>
                    <a:cubicBezTo>
                      <a:pt x="72" y="4"/>
                      <a:pt x="74" y="7"/>
                      <a:pt x="77" y="9"/>
                    </a:cubicBezTo>
                    <a:cubicBezTo>
                      <a:pt x="77" y="10"/>
                      <a:pt x="77" y="10"/>
                      <a:pt x="78" y="10"/>
                    </a:cubicBezTo>
                    <a:cubicBezTo>
                      <a:pt x="79" y="7"/>
                      <a:pt x="80" y="3"/>
                      <a:pt x="81"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1460" name="Freeform 1949"/>
              <p:cNvSpPr>
                <a:spLocks noEditPoints="1"/>
              </p:cNvSpPr>
              <p:nvPr/>
            </p:nvSpPr>
            <p:spPr bwMode="auto">
              <a:xfrm>
                <a:off x="2962" y="3467"/>
                <a:ext cx="78" cy="33"/>
              </a:xfrm>
              <a:custGeom>
                <a:avLst/>
                <a:gdLst>
                  <a:gd name="T0" fmla="*/ 16 w 94"/>
                  <a:gd name="T1" fmla="*/ 36 h 40"/>
                  <a:gd name="T2" fmla="*/ 17 w 94"/>
                  <a:gd name="T3" fmla="*/ 39 h 40"/>
                  <a:gd name="T4" fmla="*/ 17 w 94"/>
                  <a:gd name="T5" fmla="*/ 39 h 40"/>
                  <a:gd name="T6" fmla="*/ 19 w 94"/>
                  <a:gd name="T7" fmla="*/ 39 h 40"/>
                  <a:gd name="T8" fmla="*/ 22 w 94"/>
                  <a:gd name="T9" fmla="*/ 38 h 40"/>
                  <a:gd name="T10" fmla="*/ 16 w 94"/>
                  <a:gd name="T11" fmla="*/ 36 h 40"/>
                  <a:gd name="T12" fmla="*/ 6 w 94"/>
                  <a:gd name="T13" fmla="*/ 36 h 40"/>
                  <a:gd name="T14" fmla="*/ 1 w 94"/>
                  <a:gd name="T15" fmla="*/ 38 h 40"/>
                  <a:gd name="T16" fmla="*/ 0 w 94"/>
                  <a:gd name="T17" fmla="*/ 40 h 40"/>
                  <a:gd name="T18" fmla="*/ 10 w 94"/>
                  <a:gd name="T19" fmla="*/ 39 h 40"/>
                  <a:gd name="T20" fmla="*/ 6 w 94"/>
                  <a:gd name="T21" fmla="*/ 36 h 40"/>
                  <a:gd name="T22" fmla="*/ 55 w 94"/>
                  <a:gd name="T23" fmla="*/ 16 h 40"/>
                  <a:gd name="T24" fmla="*/ 46 w 94"/>
                  <a:gd name="T25" fmla="*/ 16 h 40"/>
                  <a:gd name="T26" fmla="*/ 18 w 94"/>
                  <a:gd name="T27" fmla="*/ 30 h 40"/>
                  <a:gd name="T28" fmla="*/ 25 w 94"/>
                  <a:gd name="T29" fmla="*/ 36 h 40"/>
                  <a:gd name="T30" fmla="*/ 52 w 94"/>
                  <a:gd name="T31" fmla="*/ 23 h 40"/>
                  <a:gd name="T32" fmla="*/ 55 w 94"/>
                  <a:gd name="T33" fmla="*/ 16 h 40"/>
                  <a:gd name="T34" fmla="*/ 67 w 94"/>
                  <a:gd name="T35" fmla="*/ 16 h 40"/>
                  <a:gd name="T36" fmla="*/ 61 w 94"/>
                  <a:gd name="T37" fmla="*/ 16 h 40"/>
                  <a:gd name="T38" fmla="*/ 58 w 94"/>
                  <a:gd name="T39" fmla="*/ 20 h 40"/>
                  <a:gd name="T40" fmla="*/ 67 w 94"/>
                  <a:gd name="T41" fmla="*/ 16 h 40"/>
                  <a:gd name="T42" fmla="*/ 94 w 94"/>
                  <a:gd name="T43" fmla="*/ 0 h 40"/>
                  <a:gd name="T44" fmla="*/ 78 w 94"/>
                  <a:gd name="T45" fmla="*/ 0 h 40"/>
                  <a:gd name="T46" fmla="*/ 91 w 94"/>
                  <a:gd name="T47" fmla="*/ 2 h 40"/>
                  <a:gd name="T48" fmla="*/ 94 w 94"/>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40">
                    <a:moveTo>
                      <a:pt x="16" y="36"/>
                    </a:moveTo>
                    <a:cubicBezTo>
                      <a:pt x="16" y="37"/>
                      <a:pt x="17" y="38"/>
                      <a:pt x="17" y="39"/>
                    </a:cubicBezTo>
                    <a:cubicBezTo>
                      <a:pt x="17" y="39"/>
                      <a:pt x="17" y="39"/>
                      <a:pt x="17" y="39"/>
                    </a:cubicBezTo>
                    <a:cubicBezTo>
                      <a:pt x="18" y="39"/>
                      <a:pt x="19" y="39"/>
                      <a:pt x="19" y="39"/>
                    </a:cubicBezTo>
                    <a:cubicBezTo>
                      <a:pt x="20" y="38"/>
                      <a:pt x="21" y="38"/>
                      <a:pt x="22" y="38"/>
                    </a:cubicBezTo>
                    <a:cubicBezTo>
                      <a:pt x="20" y="37"/>
                      <a:pt x="18" y="37"/>
                      <a:pt x="16" y="36"/>
                    </a:cubicBezTo>
                    <a:moveTo>
                      <a:pt x="6" y="36"/>
                    </a:moveTo>
                    <a:cubicBezTo>
                      <a:pt x="4" y="37"/>
                      <a:pt x="3" y="38"/>
                      <a:pt x="1" y="38"/>
                    </a:cubicBezTo>
                    <a:cubicBezTo>
                      <a:pt x="1" y="39"/>
                      <a:pt x="1" y="39"/>
                      <a:pt x="0" y="40"/>
                    </a:cubicBezTo>
                    <a:cubicBezTo>
                      <a:pt x="3" y="40"/>
                      <a:pt x="7" y="40"/>
                      <a:pt x="10" y="39"/>
                    </a:cubicBezTo>
                    <a:cubicBezTo>
                      <a:pt x="9" y="38"/>
                      <a:pt x="7" y="37"/>
                      <a:pt x="6" y="36"/>
                    </a:cubicBezTo>
                    <a:moveTo>
                      <a:pt x="55" y="16"/>
                    </a:moveTo>
                    <a:cubicBezTo>
                      <a:pt x="52" y="16"/>
                      <a:pt x="49" y="16"/>
                      <a:pt x="46" y="16"/>
                    </a:cubicBezTo>
                    <a:cubicBezTo>
                      <a:pt x="37" y="21"/>
                      <a:pt x="28" y="25"/>
                      <a:pt x="18" y="30"/>
                    </a:cubicBezTo>
                    <a:cubicBezTo>
                      <a:pt x="20" y="32"/>
                      <a:pt x="23" y="34"/>
                      <a:pt x="25" y="36"/>
                    </a:cubicBezTo>
                    <a:cubicBezTo>
                      <a:pt x="35" y="32"/>
                      <a:pt x="44" y="28"/>
                      <a:pt x="52" y="23"/>
                    </a:cubicBezTo>
                    <a:cubicBezTo>
                      <a:pt x="53" y="21"/>
                      <a:pt x="54" y="19"/>
                      <a:pt x="55" y="16"/>
                    </a:cubicBezTo>
                    <a:moveTo>
                      <a:pt x="67" y="16"/>
                    </a:moveTo>
                    <a:cubicBezTo>
                      <a:pt x="65" y="16"/>
                      <a:pt x="63" y="16"/>
                      <a:pt x="61" y="16"/>
                    </a:cubicBezTo>
                    <a:cubicBezTo>
                      <a:pt x="60" y="17"/>
                      <a:pt x="59" y="19"/>
                      <a:pt x="58" y="20"/>
                    </a:cubicBezTo>
                    <a:cubicBezTo>
                      <a:pt x="61" y="19"/>
                      <a:pt x="64" y="17"/>
                      <a:pt x="67" y="16"/>
                    </a:cubicBezTo>
                    <a:moveTo>
                      <a:pt x="94" y="0"/>
                    </a:moveTo>
                    <a:cubicBezTo>
                      <a:pt x="88" y="0"/>
                      <a:pt x="83" y="0"/>
                      <a:pt x="78" y="0"/>
                    </a:cubicBezTo>
                    <a:cubicBezTo>
                      <a:pt x="82" y="1"/>
                      <a:pt x="87" y="1"/>
                      <a:pt x="91" y="2"/>
                    </a:cubicBezTo>
                    <a:cubicBezTo>
                      <a:pt x="92" y="1"/>
                      <a:pt x="93" y="0"/>
                      <a:pt x="94"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1461" name="Freeform 1950"/>
              <p:cNvSpPr/>
              <p:nvPr/>
            </p:nvSpPr>
            <p:spPr bwMode="auto">
              <a:xfrm>
                <a:off x="2960" y="3498"/>
                <a:ext cx="2" cy="2"/>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1" y="1"/>
                      <a:pt x="0" y="2"/>
                    </a:cubicBezTo>
                    <a:cubicBezTo>
                      <a:pt x="1" y="2"/>
                      <a:pt x="2" y="2"/>
                      <a:pt x="2" y="2"/>
                    </a:cubicBezTo>
                    <a:cubicBezTo>
                      <a:pt x="3" y="1"/>
                      <a:pt x="3" y="1"/>
                      <a:pt x="3" y="0"/>
                    </a:cubicBezTo>
                  </a:path>
                </a:pathLst>
              </a:custGeom>
              <a:solidFill>
                <a:srgbClr val="0D1621"/>
              </a:solidFill>
              <a:ln>
                <a:noFill/>
              </a:ln>
            </p:spPr>
            <p:txBody>
              <a:bodyPr vert="horz" wrap="square" lIns="91440" tIns="45720" rIns="91440" bIns="45720" numCol="1" anchor="t" anchorCtr="0" compatLnSpc="1"/>
              <a:lstStyle/>
              <a:p>
                <a:endParaRPr lang="zh-CN" altLang="en-US"/>
              </a:p>
            </p:txBody>
          </p:sp>
          <p:sp>
            <p:nvSpPr>
              <p:cNvPr id="1462" name="Freeform 1951"/>
              <p:cNvSpPr>
                <a:spLocks noEditPoints="1"/>
              </p:cNvSpPr>
              <p:nvPr/>
            </p:nvSpPr>
            <p:spPr bwMode="auto">
              <a:xfrm>
                <a:off x="3093" y="3484"/>
                <a:ext cx="159" cy="14"/>
              </a:xfrm>
              <a:custGeom>
                <a:avLst/>
                <a:gdLst>
                  <a:gd name="T0" fmla="*/ 192 w 192"/>
                  <a:gd name="T1" fmla="*/ 4 h 17"/>
                  <a:gd name="T2" fmla="*/ 151 w 192"/>
                  <a:gd name="T3" fmla="*/ 8 h 17"/>
                  <a:gd name="T4" fmla="*/ 154 w 192"/>
                  <a:gd name="T5" fmla="*/ 9 h 17"/>
                  <a:gd name="T6" fmla="*/ 167 w 192"/>
                  <a:gd name="T7" fmla="*/ 14 h 17"/>
                  <a:gd name="T8" fmla="*/ 187 w 192"/>
                  <a:gd name="T9" fmla="*/ 17 h 17"/>
                  <a:gd name="T10" fmla="*/ 192 w 192"/>
                  <a:gd name="T11" fmla="*/ 7 h 17"/>
                  <a:gd name="T12" fmla="*/ 192 w 192"/>
                  <a:gd name="T13" fmla="*/ 4 h 17"/>
                  <a:gd name="T14" fmla="*/ 22 w 192"/>
                  <a:gd name="T15" fmla="*/ 0 h 17"/>
                  <a:gd name="T16" fmla="*/ 0 w 192"/>
                  <a:gd name="T17" fmla="*/ 7 h 17"/>
                  <a:gd name="T18" fmla="*/ 21 w 192"/>
                  <a:gd name="T19" fmla="*/ 9 h 17"/>
                  <a:gd name="T20" fmla="*/ 22 w 192"/>
                  <a:gd name="T21" fmla="*/ 7 h 17"/>
                  <a:gd name="T22" fmla="*/ 22 w 192"/>
                  <a:gd name="T23" fmla="*/ 7 h 17"/>
                  <a:gd name="T24" fmla="*/ 22 w 192"/>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2" h="17">
                    <a:moveTo>
                      <a:pt x="192" y="4"/>
                    </a:moveTo>
                    <a:cubicBezTo>
                      <a:pt x="178" y="5"/>
                      <a:pt x="164" y="7"/>
                      <a:pt x="151" y="8"/>
                    </a:cubicBezTo>
                    <a:cubicBezTo>
                      <a:pt x="152" y="8"/>
                      <a:pt x="153" y="9"/>
                      <a:pt x="154" y="9"/>
                    </a:cubicBezTo>
                    <a:cubicBezTo>
                      <a:pt x="158" y="11"/>
                      <a:pt x="163" y="12"/>
                      <a:pt x="167" y="14"/>
                    </a:cubicBezTo>
                    <a:cubicBezTo>
                      <a:pt x="174" y="15"/>
                      <a:pt x="180" y="16"/>
                      <a:pt x="187" y="17"/>
                    </a:cubicBezTo>
                    <a:cubicBezTo>
                      <a:pt x="190" y="13"/>
                      <a:pt x="192" y="10"/>
                      <a:pt x="192" y="7"/>
                    </a:cubicBezTo>
                    <a:cubicBezTo>
                      <a:pt x="192" y="6"/>
                      <a:pt x="192" y="5"/>
                      <a:pt x="192" y="4"/>
                    </a:cubicBezTo>
                    <a:moveTo>
                      <a:pt x="22" y="0"/>
                    </a:moveTo>
                    <a:cubicBezTo>
                      <a:pt x="15" y="2"/>
                      <a:pt x="7" y="5"/>
                      <a:pt x="0" y="7"/>
                    </a:cubicBezTo>
                    <a:cubicBezTo>
                      <a:pt x="7" y="7"/>
                      <a:pt x="14" y="8"/>
                      <a:pt x="21" y="9"/>
                    </a:cubicBezTo>
                    <a:cubicBezTo>
                      <a:pt x="21" y="8"/>
                      <a:pt x="21" y="8"/>
                      <a:pt x="22" y="7"/>
                    </a:cubicBezTo>
                    <a:cubicBezTo>
                      <a:pt x="22" y="7"/>
                      <a:pt x="22" y="7"/>
                      <a:pt x="22" y="7"/>
                    </a:cubicBezTo>
                    <a:cubicBezTo>
                      <a:pt x="22" y="5"/>
                      <a:pt x="22" y="2"/>
                      <a:pt x="22" y="0"/>
                    </a:cubicBezTo>
                  </a:path>
                </a:pathLst>
              </a:custGeom>
              <a:solidFill>
                <a:srgbClr val="547687"/>
              </a:solidFill>
              <a:ln>
                <a:noFill/>
              </a:ln>
            </p:spPr>
            <p:txBody>
              <a:bodyPr vert="horz" wrap="square" lIns="91440" tIns="45720" rIns="91440" bIns="45720" numCol="1" anchor="t" anchorCtr="0" compatLnSpc="1"/>
              <a:lstStyle/>
              <a:p>
                <a:endParaRPr lang="zh-CN" altLang="en-US"/>
              </a:p>
            </p:txBody>
          </p:sp>
          <p:sp>
            <p:nvSpPr>
              <p:cNvPr id="1463" name="Freeform 1952"/>
              <p:cNvSpPr>
                <a:spLocks noEditPoints="1"/>
              </p:cNvSpPr>
              <p:nvPr/>
            </p:nvSpPr>
            <p:spPr bwMode="auto">
              <a:xfrm>
                <a:off x="3091" y="3479"/>
                <a:ext cx="161" cy="12"/>
              </a:xfrm>
              <a:custGeom>
                <a:avLst/>
                <a:gdLst>
                  <a:gd name="T0" fmla="*/ 131 w 194"/>
                  <a:gd name="T1" fmla="*/ 4 h 14"/>
                  <a:gd name="T2" fmla="*/ 153 w 194"/>
                  <a:gd name="T3" fmla="*/ 14 h 14"/>
                  <a:gd name="T4" fmla="*/ 194 w 194"/>
                  <a:gd name="T5" fmla="*/ 10 h 14"/>
                  <a:gd name="T6" fmla="*/ 194 w 194"/>
                  <a:gd name="T7" fmla="*/ 9 h 14"/>
                  <a:gd name="T8" fmla="*/ 193 w 194"/>
                  <a:gd name="T9" fmla="*/ 9 h 14"/>
                  <a:gd name="T10" fmla="*/ 131 w 194"/>
                  <a:gd name="T11" fmla="*/ 4 h 14"/>
                  <a:gd name="T12" fmla="*/ 38 w 194"/>
                  <a:gd name="T13" fmla="*/ 0 h 14"/>
                  <a:gd name="T14" fmla="*/ 18 w 194"/>
                  <a:gd name="T15" fmla="*/ 6 h 14"/>
                  <a:gd name="T16" fmla="*/ 0 w 194"/>
                  <a:gd name="T17" fmla="*/ 12 h 14"/>
                  <a:gd name="T18" fmla="*/ 2 w 194"/>
                  <a:gd name="T19" fmla="*/ 13 h 14"/>
                  <a:gd name="T20" fmla="*/ 24 w 194"/>
                  <a:gd name="T21" fmla="*/ 6 h 14"/>
                  <a:gd name="T22" fmla="*/ 24 w 194"/>
                  <a:gd name="T23" fmla="*/ 13 h 14"/>
                  <a:gd name="T24" fmla="*/ 47 w 194"/>
                  <a:gd name="T25" fmla="*/ 7 h 14"/>
                  <a:gd name="T26" fmla="*/ 86 w 194"/>
                  <a:gd name="T27" fmla="*/ 9 h 14"/>
                  <a:gd name="T28" fmla="*/ 62 w 194"/>
                  <a:gd name="T29" fmla="*/ 1 h 14"/>
                  <a:gd name="T30" fmla="*/ 38 w 194"/>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14">
                    <a:moveTo>
                      <a:pt x="131" y="4"/>
                    </a:moveTo>
                    <a:cubicBezTo>
                      <a:pt x="138" y="7"/>
                      <a:pt x="146" y="11"/>
                      <a:pt x="153" y="14"/>
                    </a:cubicBezTo>
                    <a:cubicBezTo>
                      <a:pt x="166" y="13"/>
                      <a:pt x="180" y="11"/>
                      <a:pt x="194" y="10"/>
                    </a:cubicBezTo>
                    <a:cubicBezTo>
                      <a:pt x="194" y="9"/>
                      <a:pt x="194" y="9"/>
                      <a:pt x="194" y="9"/>
                    </a:cubicBezTo>
                    <a:cubicBezTo>
                      <a:pt x="193" y="9"/>
                      <a:pt x="193" y="9"/>
                      <a:pt x="193" y="9"/>
                    </a:cubicBezTo>
                    <a:cubicBezTo>
                      <a:pt x="172" y="7"/>
                      <a:pt x="151" y="5"/>
                      <a:pt x="131" y="4"/>
                    </a:cubicBezTo>
                    <a:moveTo>
                      <a:pt x="38" y="0"/>
                    </a:moveTo>
                    <a:cubicBezTo>
                      <a:pt x="31" y="2"/>
                      <a:pt x="24" y="4"/>
                      <a:pt x="18" y="6"/>
                    </a:cubicBezTo>
                    <a:cubicBezTo>
                      <a:pt x="12" y="8"/>
                      <a:pt x="6" y="10"/>
                      <a:pt x="0" y="12"/>
                    </a:cubicBezTo>
                    <a:cubicBezTo>
                      <a:pt x="0" y="13"/>
                      <a:pt x="1" y="13"/>
                      <a:pt x="2" y="13"/>
                    </a:cubicBezTo>
                    <a:cubicBezTo>
                      <a:pt x="9" y="11"/>
                      <a:pt x="17" y="8"/>
                      <a:pt x="24" y="6"/>
                    </a:cubicBezTo>
                    <a:cubicBezTo>
                      <a:pt x="24" y="8"/>
                      <a:pt x="24" y="11"/>
                      <a:pt x="24" y="13"/>
                    </a:cubicBezTo>
                    <a:cubicBezTo>
                      <a:pt x="27" y="8"/>
                      <a:pt x="35" y="7"/>
                      <a:pt x="47" y="7"/>
                    </a:cubicBezTo>
                    <a:cubicBezTo>
                      <a:pt x="57" y="7"/>
                      <a:pt x="70" y="8"/>
                      <a:pt x="86" y="9"/>
                    </a:cubicBezTo>
                    <a:cubicBezTo>
                      <a:pt x="78" y="6"/>
                      <a:pt x="70" y="4"/>
                      <a:pt x="62" y="1"/>
                    </a:cubicBezTo>
                    <a:cubicBezTo>
                      <a:pt x="54" y="1"/>
                      <a:pt x="46" y="0"/>
                      <a:pt x="38" y="0"/>
                    </a:cubicBezTo>
                  </a:path>
                </a:pathLst>
              </a:custGeom>
              <a:solidFill>
                <a:srgbClr val="2F4656"/>
              </a:solidFill>
              <a:ln>
                <a:noFill/>
              </a:ln>
            </p:spPr>
            <p:txBody>
              <a:bodyPr vert="horz" wrap="square" lIns="91440" tIns="45720" rIns="91440" bIns="45720" numCol="1" anchor="t" anchorCtr="0" compatLnSpc="1"/>
              <a:lstStyle/>
              <a:p>
                <a:endParaRPr lang="zh-CN" altLang="en-US"/>
              </a:p>
            </p:txBody>
          </p:sp>
          <p:sp>
            <p:nvSpPr>
              <p:cNvPr id="1464" name="Freeform 1953"/>
              <p:cNvSpPr/>
              <p:nvPr/>
            </p:nvSpPr>
            <p:spPr bwMode="auto">
              <a:xfrm>
                <a:off x="3011" y="3523"/>
                <a:ext cx="7" cy="3"/>
              </a:xfrm>
              <a:custGeom>
                <a:avLst/>
                <a:gdLst>
                  <a:gd name="T0" fmla="*/ 8 w 8"/>
                  <a:gd name="T1" fmla="*/ 0 h 3"/>
                  <a:gd name="T2" fmla="*/ 4 w 8"/>
                  <a:gd name="T3" fmla="*/ 0 h 3"/>
                  <a:gd name="T4" fmla="*/ 0 w 8"/>
                  <a:gd name="T5" fmla="*/ 3 h 3"/>
                  <a:gd name="T6" fmla="*/ 3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7" y="0"/>
                      <a:pt x="6" y="0"/>
                      <a:pt x="4" y="0"/>
                    </a:cubicBezTo>
                    <a:cubicBezTo>
                      <a:pt x="3" y="1"/>
                      <a:pt x="2" y="2"/>
                      <a:pt x="0" y="3"/>
                    </a:cubicBezTo>
                    <a:cubicBezTo>
                      <a:pt x="1" y="3"/>
                      <a:pt x="2" y="3"/>
                      <a:pt x="3" y="3"/>
                    </a:cubicBezTo>
                    <a:cubicBezTo>
                      <a:pt x="5" y="2"/>
                      <a:pt x="6" y="1"/>
                      <a:pt x="8" y="0"/>
                    </a:cubicBezTo>
                  </a:path>
                </a:pathLst>
              </a:custGeom>
              <a:solidFill>
                <a:srgbClr val="547687"/>
              </a:solidFill>
              <a:ln>
                <a:noFill/>
              </a:ln>
            </p:spPr>
            <p:txBody>
              <a:bodyPr vert="horz" wrap="square" lIns="91440" tIns="45720" rIns="91440" bIns="45720" numCol="1" anchor="t" anchorCtr="0" compatLnSpc="1"/>
              <a:lstStyle/>
              <a:p>
                <a:endParaRPr lang="zh-CN" altLang="en-US"/>
              </a:p>
            </p:txBody>
          </p:sp>
          <p:sp>
            <p:nvSpPr>
              <p:cNvPr id="1465" name="Freeform 1954"/>
              <p:cNvSpPr/>
              <p:nvPr/>
            </p:nvSpPr>
            <p:spPr bwMode="auto">
              <a:xfrm>
                <a:off x="2943" y="3523"/>
                <a:ext cx="72" cy="4"/>
              </a:xfrm>
              <a:custGeom>
                <a:avLst/>
                <a:gdLst>
                  <a:gd name="T0" fmla="*/ 87 w 87"/>
                  <a:gd name="T1" fmla="*/ 0 h 5"/>
                  <a:gd name="T2" fmla="*/ 1 w 87"/>
                  <a:gd name="T3" fmla="*/ 3 h 5"/>
                  <a:gd name="T4" fmla="*/ 0 w 87"/>
                  <a:gd name="T5" fmla="*/ 5 h 5"/>
                  <a:gd name="T6" fmla="*/ 83 w 87"/>
                  <a:gd name="T7" fmla="*/ 3 h 5"/>
                  <a:gd name="T8" fmla="*/ 87 w 87"/>
                  <a:gd name="T9" fmla="*/ 0 h 5"/>
                </a:gdLst>
                <a:ahLst/>
                <a:cxnLst>
                  <a:cxn ang="0">
                    <a:pos x="T0" y="T1"/>
                  </a:cxn>
                  <a:cxn ang="0">
                    <a:pos x="T2" y="T3"/>
                  </a:cxn>
                  <a:cxn ang="0">
                    <a:pos x="T4" y="T5"/>
                  </a:cxn>
                  <a:cxn ang="0">
                    <a:pos x="T6" y="T7"/>
                  </a:cxn>
                  <a:cxn ang="0">
                    <a:pos x="T8" y="T9"/>
                  </a:cxn>
                </a:cxnLst>
                <a:rect l="0" t="0" r="r" b="b"/>
                <a:pathLst>
                  <a:path w="87" h="5">
                    <a:moveTo>
                      <a:pt x="87" y="0"/>
                    </a:moveTo>
                    <a:cubicBezTo>
                      <a:pt x="59" y="1"/>
                      <a:pt x="30" y="2"/>
                      <a:pt x="1" y="3"/>
                    </a:cubicBezTo>
                    <a:cubicBezTo>
                      <a:pt x="1" y="4"/>
                      <a:pt x="0" y="4"/>
                      <a:pt x="0" y="5"/>
                    </a:cubicBezTo>
                    <a:cubicBezTo>
                      <a:pt x="28" y="4"/>
                      <a:pt x="56" y="4"/>
                      <a:pt x="83" y="3"/>
                    </a:cubicBezTo>
                    <a:cubicBezTo>
                      <a:pt x="85" y="2"/>
                      <a:pt x="86" y="1"/>
                      <a:pt x="87" y="0"/>
                    </a:cubicBezTo>
                  </a:path>
                </a:pathLst>
              </a:custGeom>
              <a:solidFill>
                <a:srgbClr val="2F4656"/>
              </a:solidFill>
              <a:ln>
                <a:noFill/>
              </a:ln>
            </p:spPr>
            <p:txBody>
              <a:bodyPr vert="horz" wrap="square" lIns="91440" tIns="45720" rIns="91440" bIns="45720" numCol="1" anchor="t" anchorCtr="0" compatLnSpc="1"/>
              <a:lstStyle/>
              <a:p>
                <a:endParaRPr lang="zh-CN" altLang="en-US"/>
              </a:p>
            </p:txBody>
          </p:sp>
          <p:sp>
            <p:nvSpPr>
              <p:cNvPr id="1466" name="Freeform 1955"/>
              <p:cNvSpPr/>
              <p:nvPr/>
            </p:nvSpPr>
            <p:spPr bwMode="auto">
              <a:xfrm>
                <a:off x="2929" y="3526"/>
                <a:ext cx="14" cy="1"/>
              </a:xfrm>
              <a:custGeom>
                <a:avLst/>
                <a:gdLst>
                  <a:gd name="T0" fmla="*/ 17 w 17"/>
                  <a:gd name="T1" fmla="*/ 0 h 2"/>
                  <a:gd name="T2" fmla="*/ 9 w 17"/>
                  <a:gd name="T3" fmla="*/ 0 h 2"/>
                  <a:gd name="T4" fmla="*/ 0 w 17"/>
                  <a:gd name="T5" fmla="*/ 2 h 2"/>
                  <a:gd name="T6" fmla="*/ 16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cubicBezTo>
                      <a:pt x="15" y="0"/>
                      <a:pt x="12" y="0"/>
                      <a:pt x="9" y="0"/>
                    </a:cubicBezTo>
                    <a:cubicBezTo>
                      <a:pt x="6" y="1"/>
                      <a:pt x="3" y="1"/>
                      <a:pt x="0" y="2"/>
                    </a:cubicBezTo>
                    <a:cubicBezTo>
                      <a:pt x="5" y="2"/>
                      <a:pt x="11" y="2"/>
                      <a:pt x="16" y="2"/>
                    </a:cubicBezTo>
                    <a:cubicBezTo>
                      <a:pt x="16" y="1"/>
                      <a:pt x="17" y="1"/>
                      <a:pt x="17"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1467" name="Freeform 1956"/>
              <p:cNvSpPr>
                <a:spLocks noEditPoints="1"/>
              </p:cNvSpPr>
              <p:nvPr/>
            </p:nvSpPr>
            <p:spPr bwMode="auto">
              <a:xfrm>
                <a:off x="2904" y="3526"/>
                <a:ext cx="33" cy="2"/>
              </a:xfrm>
              <a:custGeom>
                <a:avLst/>
                <a:gdLst>
                  <a:gd name="T0" fmla="*/ 5 w 40"/>
                  <a:gd name="T1" fmla="*/ 2 h 3"/>
                  <a:gd name="T2" fmla="*/ 1 w 40"/>
                  <a:gd name="T3" fmla="*/ 2 h 3"/>
                  <a:gd name="T4" fmla="*/ 0 w 40"/>
                  <a:gd name="T5" fmla="*/ 3 h 3"/>
                  <a:gd name="T6" fmla="*/ 4 w 40"/>
                  <a:gd name="T7" fmla="*/ 2 h 3"/>
                  <a:gd name="T8" fmla="*/ 5 w 40"/>
                  <a:gd name="T9" fmla="*/ 2 h 3"/>
                  <a:gd name="T10" fmla="*/ 40 w 40"/>
                  <a:gd name="T11" fmla="*/ 0 h 3"/>
                  <a:gd name="T12" fmla="*/ 15 w 40"/>
                  <a:gd name="T13" fmla="*/ 1 h 3"/>
                  <a:gd name="T14" fmla="*/ 12 w 40"/>
                  <a:gd name="T15" fmla="*/ 2 h 3"/>
                  <a:gd name="T16" fmla="*/ 31 w 40"/>
                  <a:gd name="T17" fmla="*/ 2 h 3"/>
                  <a:gd name="T18" fmla="*/ 40 w 40"/>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
                    <a:moveTo>
                      <a:pt x="5" y="2"/>
                    </a:moveTo>
                    <a:cubicBezTo>
                      <a:pt x="4" y="2"/>
                      <a:pt x="2" y="2"/>
                      <a:pt x="1" y="2"/>
                    </a:cubicBezTo>
                    <a:cubicBezTo>
                      <a:pt x="1" y="2"/>
                      <a:pt x="0" y="2"/>
                      <a:pt x="0" y="3"/>
                    </a:cubicBezTo>
                    <a:cubicBezTo>
                      <a:pt x="1" y="3"/>
                      <a:pt x="3" y="3"/>
                      <a:pt x="4" y="2"/>
                    </a:cubicBezTo>
                    <a:cubicBezTo>
                      <a:pt x="4" y="2"/>
                      <a:pt x="5" y="2"/>
                      <a:pt x="5" y="2"/>
                    </a:cubicBezTo>
                    <a:moveTo>
                      <a:pt x="40" y="0"/>
                    </a:moveTo>
                    <a:cubicBezTo>
                      <a:pt x="32" y="1"/>
                      <a:pt x="23" y="1"/>
                      <a:pt x="15" y="1"/>
                    </a:cubicBezTo>
                    <a:cubicBezTo>
                      <a:pt x="14" y="2"/>
                      <a:pt x="13" y="2"/>
                      <a:pt x="12" y="2"/>
                    </a:cubicBezTo>
                    <a:cubicBezTo>
                      <a:pt x="18" y="2"/>
                      <a:pt x="25" y="2"/>
                      <a:pt x="31" y="2"/>
                    </a:cubicBezTo>
                    <a:cubicBezTo>
                      <a:pt x="34" y="1"/>
                      <a:pt x="37" y="1"/>
                      <a:pt x="40" y="0"/>
                    </a:cubicBezTo>
                  </a:path>
                </a:pathLst>
              </a:custGeom>
              <a:solidFill>
                <a:srgbClr val="0D1621"/>
              </a:solidFill>
              <a:ln>
                <a:noFill/>
              </a:ln>
            </p:spPr>
            <p:txBody>
              <a:bodyPr vert="horz" wrap="square" lIns="91440" tIns="45720" rIns="91440" bIns="45720" numCol="1" anchor="t" anchorCtr="0" compatLnSpc="1"/>
              <a:lstStyle/>
              <a:p>
                <a:endParaRPr lang="zh-CN" altLang="en-US"/>
              </a:p>
            </p:txBody>
          </p:sp>
          <p:sp>
            <p:nvSpPr>
              <p:cNvPr id="1468" name="Freeform 1957"/>
              <p:cNvSpPr/>
              <p:nvPr/>
            </p:nvSpPr>
            <p:spPr bwMode="auto">
              <a:xfrm>
                <a:off x="2893" y="3528"/>
                <a:ext cx="2"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1" y="0"/>
                      <a:pt x="2" y="0"/>
                      <a:pt x="3" y="0"/>
                    </a:cubicBezTo>
                    <a:cubicBezTo>
                      <a:pt x="3" y="0"/>
                      <a:pt x="3" y="0"/>
                      <a:pt x="3" y="0"/>
                    </a:cubicBezTo>
                  </a:path>
                </a:pathLst>
              </a:custGeom>
              <a:solidFill>
                <a:srgbClr val="0D1621"/>
              </a:solidFill>
              <a:ln>
                <a:noFill/>
              </a:ln>
            </p:spPr>
            <p:txBody>
              <a:bodyPr vert="horz" wrap="square" lIns="91440" tIns="45720" rIns="91440" bIns="45720" numCol="1" anchor="t" anchorCtr="0" compatLnSpc="1"/>
              <a:lstStyle/>
              <a:p>
                <a:endParaRPr lang="zh-CN" altLang="en-US"/>
              </a:p>
            </p:txBody>
          </p:sp>
          <p:sp>
            <p:nvSpPr>
              <p:cNvPr id="1469" name="Freeform 1958"/>
              <p:cNvSpPr/>
              <p:nvPr/>
            </p:nvSpPr>
            <p:spPr bwMode="auto">
              <a:xfrm>
                <a:off x="2895" y="3527"/>
                <a:ext cx="9" cy="1"/>
              </a:xfrm>
              <a:custGeom>
                <a:avLst/>
                <a:gdLst>
                  <a:gd name="T0" fmla="*/ 11 w 11"/>
                  <a:gd name="T1" fmla="*/ 0 h 1"/>
                  <a:gd name="T2" fmla="*/ 0 w 11"/>
                  <a:gd name="T3" fmla="*/ 1 h 1"/>
                  <a:gd name="T4" fmla="*/ 0 w 11"/>
                  <a:gd name="T5" fmla="*/ 1 h 1"/>
                  <a:gd name="T6" fmla="*/ 1 w 11"/>
                  <a:gd name="T7" fmla="*/ 1 h 1"/>
                  <a:gd name="T8" fmla="*/ 10 w 11"/>
                  <a:gd name="T9" fmla="*/ 1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cubicBezTo>
                      <a:pt x="8" y="0"/>
                      <a:pt x="4" y="0"/>
                      <a:pt x="0" y="1"/>
                    </a:cubicBezTo>
                    <a:cubicBezTo>
                      <a:pt x="0" y="1"/>
                      <a:pt x="0" y="1"/>
                      <a:pt x="0" y="1"/>
                    </a:cubicBezTo>
                    <a:cubicBezTo>
                      <a:pt x="0" y="1"/>
                      <a:pt x="0" y="1"/>
                      <a:pt x="1" y="1"/>
                    </a:cubicBezTo>
                    <a:cubicBezTo>
                      <a:pt x="4" y="1"/>
                      <a:pt x="7" y="1"/>
                      <a:pt x="10" y="1"/>
                    </a:cubicBezTo>
                    <a:cubicBezTo>
                      <a:pt x="10" y="0"/>
                      <a:pt x="11" y="0"/>
                      <a:pt x="11" y="0"/>
                    </a:cubicBezTo>
                  </a:path>
                </a:pathLst>
              </a:custGeom>
              <a:solidFill>
                <a:srgbClr val="080D15"/>
              </a:solidFill>
              <a:ln>
                <a:noFill/>
              </a:ln>
            </p:spPr>
            <p:txBody>
              <a:bodyPr vert="horz" wrap="square" lIns="91440" tIns="45720" rIns="91440" bIns="45720" numCol="1" anchor="t" anchorCtr="0" compatLnSpc="1"/>
              <a:lstStyle/>
              <a:p>
                <a:endParaRPr lang="zh-CN" altLang="en-US"/>
              </a:p>
            </p:txBody>
          </p:sp>
          <p:sp>
            <p:nvSpPr>
              <p:cNvPr id="1470" name="Freeform 1959"/>
              <p:cNvSpPr/>
              <p:nvPr/>
            </p:nvSpPr>
            <p:spPr bwMode="auto">
              <a:xfrm>
                <a:off x="3025" y="3519"/>
                <a:ext cx="123" cy="7"/>
              </a:xfrm>
              <a:custGeom>
                <a:avLst/>
                <a:gdLst>
                  <a:gd name="T0" fmla="*/ 138 w 148"/>
                  <a:gd name="T1" fmla="*/ 0 h 8"/>
                  <a:gd name="T2" fmla="*/ 1 w 148"/>
                  <a:gd name="T3" fmla="*/ 5 h 8"/>
                  <a:gd name="T4" fmla="*/ 0 w 148"/>
                  <a:gd name="T5" fmla="*/ 8 h 8"/>
                  <a:gd name="T6" fmla="*/ 148 w 148"/>
                  <a:gd name="T7" fmla="*/ 6 h 8"/>
                  <a:gd name="T8" fmla="*/ 138 w 148"/>
                  <a:gd name="T9" fmla="*/ 0 h 8"/>
                </a:gdLst>
                <a:ahLst/>
                <a:cxnLst>
                  <a:cxn ang="0">
                    <a:pos x="T0" y="T1"/>
                  </a:cxn>
                  <a:cxn ang="0">
                    <a:pos x="T2" y="T3"/>
                  </a:cxn>
                  <a:cxn ang="0">
                    <a:pos x="T4" y="T5"/>
                  </a:cxn>
                  <a:cxn ang="0">
                    <a:pos x="T6" y="T7"/>
                  </a:cxn>
                  <a:cxn ang="0">
                    <a:pos x="T8" y="T9"/>
                  </a:cxn>
                </a:cxnLst>
                <a:rect l="0" t="0" r="r" b="b"/>
                <a:pathLst>
                  <a:path w="148" h="8">
                    <a:moveTo>
                      <a:pt x="138" y="0"/>
                    </a:moveTo>
                    <a:cubicBezTo>
                      <a:pt x="93" y="2"/>
                      <a:pt x="47" y="3"/>
                      <a:pt x="1" y="5"/>
                    </a:cubicBezTo>
                    <a:cubicBezTo>
                      <a:pt x="1" y="6"/>
                      <a:pt x="1" y="7"/>
                      <a:pt x="0" y="8"/>
                    </a:cubicBezTo>
                    <a:cubicBezTo>
                      <a:pt x="51" y="7"/>
                      <a:pt x="101" y="6"/>
                      <a:pt x="148" y="6"/>
                    </a:cubicBezTo>
                    <a:cubicBezTo>
                      <a:pt x="145" y="4"/>
                      <a:pt x="141" y="2"/>
                      <a:pt x="138" y="0"/>
                    </a:cubicBezTo>
                  </a:path>
                </a:pathLst>
              </a:custGeom>
              <a:solidFill>
                <a:srgbClr val="547687"/>
              </a:solidFill>
              <a:ln>
                <a:noFill/>
              </a:ln>
            </p:spPr>
            <p:txBody>
              <a:bodyPr vert="horz" wrap="square" lIns="91440" tIns="45720" rIns="91440" bIns="45720" numCol="1" anchor="t" anchorCtr="0" compatLnSpc="1"/>
              <a:lstStyle/>
              <a:p>
                <a:endParaRPr lang="zh-CN" altLang="en-US"/>
              </a:p>
            </p:txBody>
          </p:sp>
          <p:sp>
            <p:nvSpPr>
              <p:cNvPr id="1471" name="Freeform 1960"/>
              <p:cNvSpPr/>
              <p:nvPr/>
            </p:nvSpPr>
            <p:spPr bwMode="auto">
              <a:xfrm>
                <a:off x="3014" y="3523"/>
                <a:ext cx="12" cy="3"/>
              </a:xfrm>
              <a:custGeom>
                <a:avLst/>
                <a:gdLst>
                  <a:gd name="T0" fmla="*/ 14 w 14"/>
                  <a:gd name="T1" fmla="*/ 0 h 3"/>
                  <a:gd name="T2" fmla="*/ 5 w 14"/>
                  <a:gd name="T3" fmla="*/ 0 h 3"/>
                  <a:gd name="T4" fmla="*/ 0 w 14"/>
                  <a:gd name="T5" fmla="*/ 3 h 3"/>
                  <a:gd name="T6" fmla="*/ 13 w 14"/>
                  <a:gd name="T7" fmla="*/ 3 h 3"/>
                  <a:gd name="T8" fmla="*/ 14 w 14"/>
                  <a:gd name="T9" fmla="*/ 0 h 3"/>
                </a:gdLst>
                <a:ahLst/>
                <a:cxnLst>
                  <a:cxn ang="0">
                    <a:pos x="T0" y="T1"/>
                  </a:cxn>
                  <a:cxn ang="0">
                    <a:pos x="T2" y="T3"/>
                  </a:cxn>
                  <a:cxn ang="0">
                    <a:pos x="T4" y="T5"/>
                  </a:cxn>
                  <a:cxn ang="0">
                    <a:pos x="T6" y="T7"/>
                  </a:cxn>
                  <a:cxn ang="0">
                    <a:pos x="T8" y="T9"/>
                  </a:cxn>
                </a:cxnLst>
                <a:rect l="0" t="0" r="r" b="b"/>
                <a:pathLst>
                  <a:path w="14" h="3">
                    <a:moveTo>
                      <a:pt x="14" y="0"/>
                    </a:moveTo>
                    <a:cubicBezTo>
                      <a:pt x="11" y="0"/>
                      <a:pt x="8" y="0"/>
                      <a:pt x="5" y="0"/>
                    </a:cubicBezTo>
                    <a:cubicBezTo>
                      <a:pt x="3" y="1"/>
                      <a:pt x="2" y="2"/>
                      <a:pt x="0" y="3"/>
                    </a:cubicBezTo>
                    <a:cubicBezTo>
                      <a:pt x="5" y="3"/>
                      <a:pt x="9" y="3"/>
                      <a:pt x="13" y="3"/>
                    </a:cubicBezTo>
                    <a:cubicBezTo>
                      <a:pt x="14" y="2"/>
                      <a:pt x="14" y="1"/>
                      <a:pt x="14" y="0"/>
                    </a:cubicBezTo>
                  </a:path>
                </a:pathLst>
              </a:custGeom>
              <a:solidFill>
                <a:srgbClr val="2F4656"/>
              </a:solidFill>
              <a:ln>
                <a:noFill/>
              </a:ln>
            </p:spPr>
            <p:txBody>
              <a:bodyPr vert="horz" wrap="square" lIns="91440" tIns="45720" rIns="91440" bIns="45720" numCol="1" anchor="t" anchorCtr="0" compatLnSpc="1"/>
              <a:lstStyle/>
              <a:p>
                <a:endParaRPr lang="zh-CN" altLang="en-US"/>
              </a:p>
            </p:txBody>
          </p:sp>
          <p:sp>
            <p:nvSpPr>
              <p:cNvPr id="1472" name="Freeform 1961"/>
              <p:cNvSpPr/>
              <p:nvPr/>
            </p:nvSpPr>
            <p:spPr bwMode="auto">
              <a:xfrm>
                <a:off x="3245" y="3498"/>
                <a:ext cx="36" cy="6"/>
              </a:xfrm>
              <a:custGeom>
                <a:avLst/>
                <a:gdLst>
                  <a:gd name="T0" fmla="*/ 4 w 44"/>
                  <a:gd name="T1" fmla="*/ 0 h 7"/>
                  <a:gd name="T2" fmla="*/ 0 w 44"/>
                  <a:gd name="T3" fmla="*/ 3 h 7"/>
                  <a:gd name="T4" fmla="*/ 2 w 44"/>
                  <a:gd name="T5" fmla="*/ 3 h 7"/>
                  <a:gd name="T6" fmla="*/ 21 w 44"/>
                  <a:gd name="T7" fmla="*/ 7 h 7"/>
                  <a:gd name="T8" fmla="*/ 21 w 44"/>
                  <a:gd name="T9" fmla="*/ 7 h 7"/>
                  <a:gd name="T10" fmla="*/ 42 w 44"/>
                  <a:gd name="T11" fmla="*/ 6 h 7"/>
                  <a:gd name="T12" fmla="*/ 44 w 44"/>
                  <a:gd name="T13" fmla="*/ 6 h 7"/>
                  <a:gd name="T14" fmla="*/ 39 w 44"/>
                  <a:gd name="T15" fmla="*/ 4 h 7"/>
                  <a:gd name="T16" fmla="*/ 4 w 4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7">
                    <a:moveTo>
                      <a:pt x="4" y="0"/>
                    </a:moveTo>
                    <a:cubicBezTo>
                      <a:pt x="3" y="1"/>
                      <a:pt x="2" y="2"/>
                      <a:pt x="0" y="3"/>
                    </a:cubicBezTo>
                    <a:cubicBezTo>
                      <a:pt x="1" y="3"/>
                      <a:pt x="2" y="3"/>
                      <a:pt x="2" y="3"/>
                    </a:cubicBezTo>
                    <a:cubicBezTo>
                      <a:pt x="9" y="5"/>
                      <a:pt x="15" y="6"/>
                      <a:pt x="21" y="7"/>
                    </a:cubicBezTo>
                    <a:cubicBezTo>
                      <a:pt x="21" y="7"/>
                      <a:pt x="21" y="7"/>
                      <a:pt x="21" y="7"/>
                    </a:cubicBezTo>
                    <a:cubicBezTo>
                      <a:pt x="28" y="7"/>
                      <a:pt x="35" y="6"/>
                      <a:pt x="42" y="6"/>
                    </a:cubicBezTo>
                    <a:cubicBezTo>
                      <a:pt x="43" y="6"/>
                      <a:pt x="44" y="6"/>
                      <a:pt x="44" y="6"/>
                    </a:cubicBezTo>
                    <a:cubicBezTo>
                      <a:pt x="43" y="5"/>
                      <a:pt x="41" y="4"/>
                      <a:pt x="39" y="4"/>
                    </a:cubicBezTo>
                    <a:cubicBezTo>
                      <a:pt x="27" y="2"/>
                      <a:pt x="15" y="1"/>
                      <a:pt x="4" y="0"/>
                    </a:cubicBezTo>
                  </a:path>
                </a:pathLst>
              </a:custGeom>
              <a:solidFill>
                <a:srgbClr val="637F87"/>
              </a:solidFill>
              <a:ln>
                <a:noFill/>
              </a:ln>
            </p:spPr>
            <p:txBody>
              <a:bodyPr vert="horz" wrap="square" lIns="91440" tIns="45720" rIns="91440" bIns="45720" numCol="1" anchor="t" anchorCtr="0" compatLnSpc="1"/>
              <a:lstStyle/>
              <a:p>
                <a:endParaRPr lang="zh-CN" altLang="en-US"/>
              </a:p>
            </p:txBody>
          </p:sp>
          <p:sp>
            <p:nvSpPr>
              <p:cNvPr id="1473" name="Freeform 1962"/>
              <p:cNvSpPr/>
              <p:nvPr/>
            </p:nvSpPr>
            <p:spPr bwMode="auto">
              <a:xfrm>
                <a:off x="3262" y="3503"/>
                <a:ext cx="20" cy="2"/>
              </a:xfrm>
              <a:custGeom>
                <a:avLst/>
                <a:gdLst>
                  <a:gd name="T0" fmla="*/ 23 w 24"/>
                  <a:gd name="T1" fmla="*/ 0 h 2"/>
                  <a:gd name="T2" fmla="*/ 21 w 24"/>
                  <a:gd name="T3" fmla="*/ 0 h 2"/>
                  <a:gd name="T4" fmla="*/ 0 w 24"/>
                  <a:gd name="T5" fmla="*/ 1 h 2"/>
                  <a:gd name="T6" fmla="*/ 8 w 24"/>
                  <a:gd name="T7" fmla="*/ 2 h 2"/>
                  <a:gd name="T8" fmla="*/ 24 w 24"/>
                  <a:gd name="T9" fmla="*/ 0 h 2"/>
                  <a:gd name="T10" fmla="*/ 23 w 24"/>
                  <a:gd name="T11" fmla="*/ 0 h 2"/>
                </a:gdLst>
                <a:ahLst/>
                <a:cxnLst>
                  <a:cxn ang="0">
                    <a:pos x="T0" y="T1"/>
                  </a:cxn>
                  <a:cxn ang="0">
                    <a:pos x="T2" y="T3"/>
                  </a:cxn>
                  <a:cxn ang="0">
                    <a:pos x="T4" y="T5"/>
                  </a:cxn>
                  <a:cxn ang="0">
                    <a:pos x="T6" y="T7"/>
                  </a:cxn>
                  <a:cxn ang="0">
                    <a:pos x="T8" y="T9"/>
                  </a:cxn>
                  <a:cxn ang="0">
                    <a:pos x="T10" y="T11"/>
                  </a:cxn>
                </a:cxnLst>
                <a:rect l="0" t="0" r="r" b="b"/>
                <a:pathLst>
                  <a:path w="24" h="2">
                    <a:moveTo>
                      <a:pt x="23" y="0"/>
                    </a:moveTo>
                    <a:cubicBezTo>
                      <a:pt x="23" y="0"/>
                      <a:pt x="22" y="0"/>
                      <a:pt x="21" y="0"/>
                    </a:cubicBezTo>
                    <a:cubicBezTo>
                      <a:pt x="14" y="0"/>
                      <a:pt x="7" y="1"/>
                      <a:pt x="0" y="1"/>
                    </a:cubicBezTo>
                    <a:cubicBezTo>
                      <a:pt x="3" y="2"/>
                      <a:pt x="5" y="2"/>
                      <a:pt x="8" y="2"/>
                    </a:cubicBezTo>
                    <a:cubicBezTo>
                      <a:pt x="13" y="2"/>
                      <a:pt x="19" y="1"/>
                      <a:pt x="24" y="0"/>
                    </a:cubicBezTo>
                    <a:cubicBezTo>
                      <a:pt x="24" y="0"/>
                      <a:pt x="24" y="0"/>
                      <a:pt x="23" y="0"/>
                    </a:cubicBezTo>
                  </a:path>
                </a:pathLst>
              </a:custGeom>
              <a:solidFill>
                <a:srgbClr val="364B56"/>
              </a:solidFill>
              <a:ln>
                <a:noFill/>
              </a:ln>
            </p:spPr>
            <p:txBody>
              <a:bodyPr vert="horz" wrap="square" lIns="91440" tIns="45720" rIns="91440" bIns="45720" numCol="1" anchor="t" anchorCtr="0" compatLnSpc="1"/>
              <a:lstStyle/>
              <a:p>
                <a:endParaRPr lang="zh-CN" altLang="en-US"/>
              </a:p>
            </p:txBody>
          </p:sp>
          <p:sp>
            <p:nvSpPr>
              <p:cNvPr id="1474" name="Freeform 1963"/>
              <p:cNvSpPr>
                <a:spLocks noEditPoints="1"/>
              </p:cNvSpPr>
              <p:nvPr/>
            </p:nvSpPr>
            <p:spPr bwMode="auto">
              <a:xfrm>
                <a:off x="3110" y="3490"/>
                <a:ext cx="138" cy="11"/>
              </a:xfrm>
              <a:custGeom>
                <a:avLst/>
                <a:gdLst>
                  <a:gd name="T0" fmla="*/ 146 w 166"/>
                  <a:gd name="T1" fmla="*/ 7 h 13"/>
                  <a:gd name="T2" fmla="*/ 162 w 166"/>
                  <a:gd name="T3" fmla="*/ 13 h 13"/>
                  <a:gd name="T4" fmla="*/ 166 w 166"/>
                  <a:gd name="T5" fmla="*/ 10 h 13"/>
                  <a:gd name="T6" fmla="*/ 146 w 166"/>
                  <a:gd name="T7" fmla="*/ 7 h 13"/>
                  <a:gd name="T8" fmla="*/ 84 w 166"/>
                  <a:gd name="T9" fmla="*/ 4 h 13"/>
                  <a:gd name="T10" fmla="*/ 37 w 166"/>
                  <a:gd name="T11" fmla="*/ 6 h 13"/>
                  <a:gd name="T12" fmla="*/ 25 w 166"/>
                  <a:gd name="T13" fmla="*/ 6 h 13"/>
                  <a:gd name="T14" fmla="*/ 53 w 166"/>
                  <a:gd name="T15" fmla="*/ 10 h 13"/>
                  <a:gd name="T16" fmla="*/ 69 w 166"/>
                  <a:gd name="T17" fmla="*/ 11 h 13"/>
                  <a:gd name="T18" fmla="*/ 104 w 166"/>
                  <a:gd name="T19" fmla="*/ 13 h 13"/>
                  <a:gd name="T20" fmla="*/ 90 w 166"/>
                  <a:gd name="T21" fmla="*/ 7 h 13"/>
                  <a:gd name="T22" fmla="*/ 84 w 166"/>
                  <a:gd name="T23" fmla="*/ 4 h 13"/>
                  <a:gd name="T24" fmla="*/ 1 w 166"/>
                  <a:gd name="T25" fmla="*/ 0 h 13"/>
                  <a:gd name="T26" fmla="*/ 1 w 166"/>
                  <a:gd name="T27" fmla="*/ 0 h 13"/>
                  <a:gd name="T28" fmla="*/ 0 w 166"/>
                  <a:gd name="T29" fmla="*/ 2 h 13"/>
                  <a:gd name="T30" fmla="*/ 1 w 166"/>
                  <a:gd name="T31" fmla="*/ 2 h 13"/>
                  <a:gd name="T32" fmla="*/ 1 w 166"/>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3">
                    <a:moveTo>
                      <a:pt x="146" y="7"/>
                    </a:moveTo>
                    <a:cubicBezTo>
                      <a:pt x="152" y="9"/>
                      <a:pt x="157" y="11"/>
                      <a:pt x="162" y="13"/>
                    </a:cubicBezTo>
                    <a:cubicBezTo>
                      <a:pt x="164" y="12"/>
                      <a:pt x="165" y="11"/>
                      <a:pt x="166" y="10"/>
                    </a:cubicBezTo>
                    <a:cubicBezTo>
                      <a:pt x="159" y="9"/>
                      <a:pt x="153" y="8"/>
                      <a:pt x="146" y="7"/>
                    </a:cubicBezTo>
                    <a:moveTo>
                      <a:pt x="84" y="4"/>
                    </a:moveTo>
                    <a:cubicBezTo>
                      <a:pt x="68" y="5"/>
                      <a:pt x="53" y="5"/>
                      <a:pt x="37" y="6"/>
                    </a:cubicBezTo>
                    <a:cubicBezTo>
                      <a:pt x="25" y="6"/>
                      <a:pt x="25" y="6"/>
                      <a:pt x="25" y="6"/>
                    </a:cubicBezTo>
                    <a:cubicBezTo>
                      <a:pt x="35" y="7"/>
                      <a:pt x="44" y="9"/>
                      <a:pt x="53" y="10"/>
                    </a:cubicBezTo>
                    <a:cubicBezTo>
                      <a:pt x="58" y="11"/>
                      <a:pt x="64" y="11"/>
                      <a:pt x="69" y="11"/>
                    </a:cubicBezTo>
                    <a:cubicBezTo>
                      <a:pt x="81" y="11"/>
                      <a:pt x="92" y="12"/>
                      <a:pt x="104" y="13"/>
                    </a:cubicBezTo>
                    <a:cubicBezTo>
                      <a:pt x="99" y="11"/>
                      <a:pt x="95" y="9"/>
                      <a:pt x="90" y="7"/>
                    </a:cubicBezTo>
                    <a:cubicBezTo>
                      <a:pt x="88" y="6"/>
                      <a:pt x="86" y="5"/>
                      <a:pt x="84" y="4"/>
                    </a:cubicBezTo>
                    <a:moveTo>
                      <a:pt x="1" y="0"/>
                    </a:moveTo>
                    <a:cubicBezTo>
                      <a:pt x="1" y="0"/>
                      <a:pt x="1" y="0"/>
                      <a:pt x="1" y="0"/>
                    </a:cubicBezTo>
                    <a:cubicBezTo>
                      <a:pt x="0" y="1"/>
                      <a:pt x="0" y="1"/>
                      <a:pt x="0" y="2"/>
                    </a:cubicBezTo>
                    <a:cubicBezTo>
                      <a:pt x="0" y="2"/>
                      <a:pt x="1" y="2"/>
                      <a:pt x="1" y="2"/>
                    </a:cubicBezTo>
                    <a:cubicBezTo>
                      <a:pt x="1" y="2"/>
                      <a:pt x="1" y="1"/>
                      <a:pt x="1" y="0"/>
                    </a:cubicBezTo>
                  </a:path>
                </a:pathLst>
              </a:custGeom>
              <a:solidFill>
                <a:srgbClr val="364B56"/>
              </a:solidFill>
              <a:ln>
                <a:noFill/>
              </a:ln>
            </p:spPr>
            <p:txBody>
              <a:bodyPr vert="horz" wrap="square" lIns="91440" tIns="45720" rIns="91440" bIns="45720" numCol="1" anchor="t" anchorCtr="0" compatLnSpc="1"/>
              <a:lstStyle/>
              <a:p>
                <a:endParaRPr lang="zh-CN" altLang="en-US"/>
              </a:p>
            </p:txBody>
          </p:sp>
          <p:sp>
            <p:nvSpPr>
              <p:cNvPr id="1475" name="Freeform 1964"/>
              <p:cNvSpPr/>
              <p:nvPr/>
            </p:nvSpPr>
            <p:spPr bwMode="auto">
              <a:xfrm>
                <a:off x="3111" y="3485"/>
                <a:ext cx="69" cy="10"/>
              </a:xfrm>
              <a:custGeom>
                <a:avLst/>
                <a:gdLst>
                  <a:gd name="T0" fmla="*/ 23 w 83"/>
                  <a:gd name="T1" fmla="*/ 0 h 12"/>
                  <a:gd name="T2" fmla="*/ 0 w 83"/>
                  <a:gd name="T3" fmla="*/ 6 h 12"/>
                  <a:gd name="T4" fmla="*/ 0 w 83"/>
                  <a:gd name="T5" fmla="*/ 8 h 12"/>
                  <a:gd name="T6" fmla="*/ 3 w 83"/>
                  <a:gd name="T7" fmla="*/ 9 h 12"/>
                  <a:gd name="T8" fmla="*/ 24 w 83"/>
                  <a:gd name="T9" fmla="*/ 12 h 12"/>
                  <a:gd name="T10" fmla="*/ 36 w 83"/>
                  <a:gd name="T11" fmla="*/ 12 h 12"/>
                  <a:gd name="T12" fmla="*/ 83 w 83"/>
                  <a:gd name="T13" fmla="*/ 10 h 12"/>
                  <a:gd name="T14" fmla="*/ 62 w 83"/>
                  <a:gd name="T15" fmla="*/ 2 h 12"/>
                  <a:gd name="T16" fmla="*/ 23 w 8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2">
                    <a:moveTo>
                      <a:pt x="23" y="0"/>
                    </a:moveTo>
                    <a:cubicBezTo>
                      <a:pt x="11" y="0"/>
                      <a:pt x="3" y="1"/>
                      <a:pt x="0" y="6"/>
                    </a:cubicBezTo>
                    <a:cubicBezTo>
                      <a:pt x="0" y="7"/>
                      <a:pt x="0" y="8"/>
                      <a:pt x="0" y="8"/>
                    </a:cubicBezTo>
                    <a:cubicBezTo>
                      <a:pt x="1" y="9"/>
                      <a:pt x="2" y="9"/>
                      <a:pt x="3" y="9"/>
                    </a:cubicBezTo>
                    <a:cubicBezTo>
                      <a:pt x="10" y="10"/>
                      <a:pt x="17" y="11"/>
                      <a:pt x="24" y="12"/>
                    </a:cubicBezTo>
                    <a:cubicBezTo>
                      <a:pt x="36" y="12"/>
                      <a:pt x="36" y="12"/>
                      <a:pt x="36" y="12"/>
                    </a:cubicBezTo>
                    <a:cubicBezTo>
                      <a:pt x="52" y="11"/>
                      <a:pt x="67" y="11"/>
                      <a:pt x="83" y="10"/>
                    </a:cubicBezTo>
                    <a:cubicBezTo>
                      <a:pt x="76" y="8"/>
                      <a:pt x="69" y="5"/>
                      <a:pt x="62" y="2"/>
                    </a:cubicBezTo>
                    <a:cubicBezTo>
                      <a:pt x="46" y="1"/>
                      <a:pt x="33" y="0"/>
                      <a:pt x="23" y="0"/>
                    </a:cubicBezTo>
                  </a:path>
                </a:pathLst>
              </a:custGeom>
              <a:solidFill>
                <a:srgbClr val="1D2C35"/>
              </a:solidFill>
              <a:ln>
                <a:noFill/>
              </a:ln>
            </p:spPr>
            <p:txBody>
              <a:bodyPr vert="horz" wrap="square" lIns="91440" tIns="45720" rIns="91440" bIns="45720" numCol="1" anchor="t" anchorCtr="0" compatLnSpc="1"/>
              <a:lstStyle/>
              <a:p>
                <a:endParaRPr lang="zh-CN" altLang="en-US"/>
              </a:p>
            </p:txBody>
          </p:sp>
          <p:sp>
            <p:nvSpPr>
              <p:cNvPr id="1476" name="Freeform 1965"/>
              <p:cNvSpPr>
                <a:spLocks noEditPoints="1"/>
              </p:cNvSpPr>
              <p:nvPr/>
            </p:nvSpPr>
            <p:spPr bwMode="auto">
              <a:xfrm>
                <a:off x="3195" y="3517"/>
                <a:ext cx="181" cy="13"/>
              </a:xfrm>
              <a:custGeom>
                <a:avLst/>
                <a:gdLst>
                  <a:gd name="T0" fmla="*/ 191 w 218"/>
                  <a:gd name="T1" fmla="*/ 10 h 16"/>
                  <a:gd name="T2" fmla="*/ 164 w 218"/>
                  <a:gd name="T3" fmla="*/ 13 h 16"/>
                  <a:gd name="T4" fmla="*/ 212 w 218"/>
                  <a:gd name="T5" fmla="*/ 16 h 16"/>
                  <a:gd name="T6" fmla="*/ 218 w 218"/>
                  <a:gd name="T7" fmla="*/ 16 h 16"/>
                  <a:gd name="T8" fmla="*/ 191 w 218"/>
                  <a:gd name="T9" fmla="*/ 10 h 16"/>
                  <a:gd name="T10" fmla="*/ 21 w 218"/>
                  <a:gd name="T11" fmla="*/ 0 h 16"/>
                  <a:gd name="T12" fmla="*/ 0 w 218"/>
                  <a:gd name="T13" fmla="*/ 8 h 16"/>
                  <a:gd name="T14" fmla="*/ 52 w 218"/>
                  <a:gd name="T15" fmla="*/ 9 h 16"/>
                  <a:gd name="T16" fmla="*/ 51 w 218"/>
                  <a:gd name="T17" fmla="*/ 4 h 16"/>
                  <a:gd name="T18" fmla="*/ 21 w 218"/>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16">
                    <a:moveTo>
                      <a:pt x="191" y="10"/>
                    </a:moveTo>
                    <a:cubicBezTo>
                      <a:pt x="182" y="11"/>
                      <a:pt x="173" y="12"/>
                      <a:pt x="164" y="13"/>
                    </a:cubicBezTo>
                    <a:cubicBezTo>
                      <a:pt x="181" y="14"/>
                      <a:pt x="197" y="15"/>
                      <a:pt x="212" y="16"/>
                    </a:cubicBezTo>
                    <a:cubicBezTo>
                      <a:pt x="214" y="16"/>
                      <a:pt x="216" y="16"/>
                      <a:pt x="218" y="16"/>
                    </a:cubicBezTo>
                    <a:cubicBezTo>
                      <a:pt x="209" y="14"/>
                      <a:pt x="200" y="12"/>
                      <a:pt x="191" y="10"/>
                    </a:cubicBezTo>
                    <a:moveTo>
                      <a:pt x="21" y="0"/>
                    </a:moveTo>
                    <a:cubicBezTo>
                      <a:pt x="15" y="3"/>
                      <a:pt x="7" y="6"/>
                      <a:pt x="0" y="8"/>
                    </a:cubicBezTo>
                    <a:cubicBezTo>
                      <a:pt x="17" y="8"/>
                      <a:pt x="35" y="8"/>
                      <a:pt x="52" y="9"/>
                    </a:cubicBezTo>
                    <a:cubicBezTo>
                      <a:pt x="51" y="7"/>
                      <a:pt x="51" y="6"/>
                      <a:pt x="51" y="4"/>
                    </a:cubicBezTo>
                    <a:cubicBezTo>
                      <a:pt x="41" y="3"/>
                      <a:pt x="31" y="2"/>
                      <a:pt x="21" y="0"/>
                    </a:cubicBezTo>
                  </a:path>
                </a:pathLst>
              </a:custGeom>
              <a:solidFill>
                <a:srgbClr val="637F87"/>
              </a:solidFill>
              <a:ln>
                <a:noFill/>
              </a:ln>
            </p:spPr>
            <p:txBody>
              <a:bodyPr vert="horz" wrap="square" lIns="91440" tIns="45720" rIns="91440" bIns="45720" numCol="1" anchor="t" anchorCtr="0" compatLnSpc="1"/>
              <a:lstStyle/>
              <a:p>
                <a:endParaRPr lang="zh-CN" altLang="en-US"/>
              </a:p>
            </p:txBody>
          </p:sp>
          <p:sp>
            <p:nvSpPr>
              <p:cNvPr id="1477" name="Freeform 1966"/>
              <p:cNvSpPr>
                <a:spLocks noEditPoints="1"/>
              </p:cNvSpPr>
              <p:nvPr/>
            </p:nvSpPr>
            <p:spPr bwMode="auto">
              <a:xfrm>
                <a:off x="3237" y="3514"/>
                <a:ext cx="116" cy="13"/>
              </a:xfrm>
              <a:custGeom>
                <a:avLst/>
                <a:gdLst>
                  <a:gd name="T0" fmla="*/ 60 w 140"/>
                  <a:gd name="T1" fmla="*/ 10 h 16"/>
                  <a:gd name="T2" fmla="*/ 88 w 140"/>
                  <a:gd name="T3" fmla="*/ 14 h 16"/>
                  <a:gd name="T4" fmla="*/ 113 w 140"/>
                  <a:gd name="T5" fmla="*/ 16 h 16"/>
                  <a:gd name="T6" fmla="*/ 140 w 140"/>
                  <a:gd name="T7" fmla="*/ 13 h 16"/>
                  <a:gd name="T8" fmla="*/ 133 w 140"/>
                  <a:gd name="T9" fmla="*/ 11 h 16"/>
                  <a:gd name="T10" fmla="*/ 107 w 140"/>
                  <a:gd name="T11" fmla="*/ 12 h 16"/>
                  <a:gd name="T12" fmla="*/ 60 w 140"/>
                  <a:gd name="T13" fmla="*/ 10 h 16"/>
                  <a:gd name="T14" fmla="*/ 0 w 140"/>
                  <a:gd name="T15" fmla="*/ 7 h 16"/>
                  <a:gd name="T16" fmla="*/ 1 w 140"/>
                  <a:gd name="T17" fmla="*/ 12 h 16"/>
                  <a:gd name="T18" fmla="*/ 38 w 140"/>
                  <a:gd name="T19" fmla="*/ 12 h 16"/>
                  <a:gd name="T20" fmla="*/ 0 w 140"/>
                  <a:gd name="T21" fmla="*/ 7 h 16"/>
                  <a:gd name="T22" fmla="*/ 87 w 140"/>
                  <a:gd name="T23" fmla="*/ 0 h 16"/>
                  <a:gd name="T24" fmla="*/ 74 w 140"/>
                  <a:gd name="T25" fmla="*/ 0 h 16"/>
                  <a:gd name="T26" fmla="*/ 81 w 140"/>
                  <a:gd name="T27" fmla="*/ 1 h 16"/>
                  <a:gd name="T28" fmla="*/ 100 w 140"/>
                  <a:gd name="T29" fmla="*/ 3 h 16"/>
                  <a:gd name="T30" fmla="*/ 87 w 140"/>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 h="16">
                    <a:moveTo>
                      <a:pt x="60" y="10"/>
                    </a:moveTo>
                    <a:cubicBezTo>
                      <a:pt x="70" y="11"/>
                      <a:pt x="79" y="13"/>
                      <a:pt x="88" y="14"/>
                    </a:cubicBezTo>
                    <a:cubicBezTo>
                      <a:pt x="96" y="15"/>
                      <a:pt x="105" y="15"/>
                      <a:pt x="113" y="16"/>
                    </a:cubicBezTo>
                    <a:cubicBezTo>
                      <a:pt x="122" y="15"/>
                      <a:pt x="131" y="14"/>
                      <a:pt x="140" y="13"/>
                    </a:cubicBezTo>
                    <a:cubicBezTo>
                      <a:pt x="138" y="13"/>
                      <a:pt x="135" y="12"/>
                      <a:pt x="133" y="11"/>
                    </a:cubicBezTo>
                    <a:cubicBezTo>
                      <a:pt x="124" y="12"/>
                      <a:pt x="116" y="12"/>
                      <a:pt x="107" y="12"/>
                    </a:cubicBezTo>
                    <a:cubicBezTo>
                      <a:pt x="92" y="12"/>
                      <a:pt x="76" y="11"/>
                      <a:pt x="60" y="10"/>
                    </a:cubicBezTo>
                    <a:moveTo>
                      <a:pt x="0" y="7"/>
                    </a:moveTo>
                    <a:cubicBezTo>
                      <a:pt x="0" y="9"/>
                      <a:pt x="0" y="10"/>
                      <a:pt x="1" y="12"/>
                    </a:cubicBezTo>
                    <a:cubicBezTo>
                      <a:pt x="13" y="12"/>
                      <a:pt x="26" y="12"/>
                      <a:pt x="38" y="12"/>
                    </a:cubicBezTo>
                    <a:cubicBezTo>
                      <a:pt x="25" y="11"/>
                      <a:pt x="13" y="9"/>
                      <a:pt x="0" y="7"/>
                    </a:cubicBezTo>
                    <a:moveTo>
                      <a:pt x="87" y="0"/>
                    </a:moveTo>
                    <a:cubicBezTo>
                      <a:pt x="83" y="0"/>
                      <a:pt x="78" y="0"/>
                      <a:pt x="74" y="0"/>
                    </a:cubicBezTo>
                    <a:cubicBezTo>
                      <a:pt x="76" y="0"/>
                      <a:pt x="78" y="1"/>
                      <a:pt x="81" y="1"/>
                    </a:cubicBezTo>
                    <a:cubicBezTo>
                      <a:pt x="87" y="2"/>
                      <a:pt x="94" y="3"/>
                      <a:pt x="100" y="3"/>
                    </a:cubicBezTo>
                    <a:cubicBezTo>
                      <a:pt x="95" y="2"/>
                      <a:pt x="91" y="1"/>
                      <a:pt x="87" y="0"/>
                    </a:cubicBezTo>
                  </a:path>
                </a:pathLst>
              </a:custGeom>
              <a:solidFill>
                <a:srgbClr val="364B56"/>
              </a:solidFill>
              <a:ln>
                <a:noFill/>
              </a:ln>
            </p:spPr>
            <p:txBody>
              <a:bodyPr vert="horz" wrap="square" lIns="91440" tIns="45720" rIns="91440" bIns="45720" numCol="1" anchor="t" anchorCtr="0" compatLnSpc="1"/>
              <a:lstStyle/>
              <a:p>
                <a:endParaRPr lang="zh-CN" altLang="en-US"/>
              </a:p>
            </p:txBody>
          </p:sp>
          <p:sp>
            <p:nvSpPr>
              <p:cNvPr id="1478" name="Freeform 1967"/>
              <p:cNvSpPr/>
              <p:nvPr/>
            </p:nvSpPr>
            <p:spPr bwMode="auto">
              <a:xfrm>
                <a:off x="3139" y="3516"/>
                <a:ext cx="73" cy="8"/>
              </a:xfrm>
              <a:custGeom>
                <a:avLst/>
                <a:gdLst>
                  <a:gd name="T0" fmla="*/ 83 w 88"/>
                  <a:gd name="T1" fmla="*/ 0 h 10"/>
                  <a:gd name="T2" fmla="*/ 71 w 88"/>
                  <a:gd name="T3" fmla="*/ 1 h 10"/>
                  <a:gd name="T4" fmla="*/ 0 w 88"/>
                  <a:gd name="T5" fmla="*/ 4 h 10"/>
                  <a:gd name="T6" fmla="*/ 10 w 88"/>
                  <a:gd name="T7" fmla="*/ 10 h 10"/>
                  <a:gd name="T8" fmla="*/ 62 w 88"/>
                  <a:gd name="T9" fmla="*/ 9 h 10"/>
                  <a:gd name="T10" fmla="*/ 67 w 88"/>
                  <a:gd name="T11" fmla="*/ 9 h 10"/>
                  <a:gd name="T12" fmla="*/ 88 w 88"/>
                  <a:gd name="T13" fmla="*/ 1 h 10"/>
                  <a:gd name="T14" fmla="*/ 83 w 8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0">
                    <a:moveTo>
                      <a:pt x="83" y="0"/>
                    </a:moveTo>
                    <a:cubicBezTo>
                      <a:pt x="79" y="1"/>
                      <a:pt x="75" y="1"/>
                      <a:pt x="71" y="1"/>
                    </a:cubicBezTo>
                    <a:cubicBezTo>
                      <a:pt x="47" y="2"/>
                      <a:pt x="24" y="3"/>
                      <a:pt x="0" y="4"/>
                    </a:cubicBezTo>
                    <a:cubicBezTo>
                      <a:pt x="3" y="6"/>
                      <a:pt x="7" y="8"/>
                      <a:pt x="10" y="10"/>
                    </a:cubicBezTo>
                    <a:cubicBezTo>
                      <a:pt x="28" y="9"/>
                      <a:pt x="45" y="9"/>
                      <a:pt x="62" y="9"/>
                    </a:cubicBezTo>
                    <a:cubicBezTo>
                      <a:pt x="64" y="9"/>
                      <a:pt x="65" y="9"/>
                      <a:pt x="67" y="9"/>
                    </a:cubicBezTo>
                    <a:cubicBezTo>
                      <a:pt x="74" y="7"/>
                      <a:pt x="82" y="4"/>
                      <a:pt x="88" y="1"/>
                    </a:cubicBezTo>
                    <a:cubicBezTo>
                      <a:pt x="87" y="1"/>
                      <a:pt x="85" y="1"/>
                      <a:pt x="83" y="0"/>
                    </a:cubicBezTo>
                  </a:path>
                </a:pathLst>
              </a:custGeom>
              <a:solidFill>
                <a:srgbClr val="364B56"/>
              </a:solidFill>
              <a:ln>
                <a:noFill/>
              </a:ln>
            </p:spPr>
            <p:txBody>
              <a:bodyPr vert="horz" wrap="square" lIns="91440" tIns="45720" rIns="91440" bIns="45720" numCol="1" anchor="t" anchorCtr="0" compatLnSpc="1"/>
              <a:lstStyle/>
              <a:p>
                <a:endParaRPr lang="zh-CN" altLang="en-US"/>
              </a:p>
            </p:txBody>
          </p:sp>
          <p:sp>
            <p:nvSpPr>
              <p:cNvPr id="1479" name="Freeform 1968"/>
              <p:cNvSpPr>
                <a:spLocks noEditPoints="1"/>
              </p:cNvSpPr>
              <p:nvPr/>
            </p:nvSpPr>
            <p:spPr bwMode="auto">
              <a:xfrm>
                <a:off x="3266" y="3482"/>
                <a:ext cx="101" cy="20"/>
              </a:xfrm>
              <a:custGeom>
                <a:avLst/>
                <a:gdLst>
                  <a:gd name="T0" fmla="*/ 70 w 122"/>
                  <a:gd name="T1" fmla="*/ 17 h 25"/>
                  <a:gd name="T2" fmla="*/ 54 w 122"/>
                  <a:gd name="T3" fmla="*/ 24 h 25"/>
                  <a:gd name="T4" fmla="*/ 93 w 122"/>
                  <a:gd name="T5" fmla="*/ 20 h 25"/>
                  <a:gd name="T6" fmla="*/ 70 w 122"/>
                  <a:gd name="T7" fmla="*/ 17 h 25"/>
                  <a:gd name="T8" fmla="*/ 0 w 122"/>
                  <a:gd name="T9" fmla="*/ 8 h 25"/>
                  <a:gd name="T10" fmla="*/ 0 w 122"/>
                  <a:gd name="T11" fmla="*/ 10 h 25"/>
                  <a:gd name="T12" fmla="*/ 13 w 122"/>
                  <a:gd name="T13" fmla="*/ 24 h 25"/>
                  <a:gd name="T14" fmla="*/ 26 w 122"/>
                  <a:gd name="T15" fmla="*/ 25 h 25"/>
                  <a:gd name="T16" fmla="*/ 55 w 122"/>
                  <a:gd name="T17" fmla="*/ 15 h 25"/>
                  <a:gd name="T18" fmla="*/ 0 w 122"/>
                  <a:gd name="T19" fmla="*/ 8 h 25"/>
                  <a:gd name="T20" fmla="*/ 90 w 122"/>
                  <a:gd name="T21" fmla="*/ 6 h 25"/>
                  <a:gd name="T22" fmla="*/ 83 w 122"/>
                  <a:gd name="T23" fmla="*/ 10 h 25"/>
                  <a:gd name="T24" fmla="*/ 121 w 122"/>
                  <a:gd name="T25" fmla="*/ 17 h 25"/>
                  <a:gd name="T26" fmla="*/ 122 w 122"/>
                  <a:gd name="T27" fmla="*/ 17 h 25"/>
                  <a:gd name="T28" fmla="*/ 121 w 122"/>
                  <a:gd name="T29" fmla="*/ 15 h 25"/>
                  <a:gd name="T30" fmla="*/ 93 w 122"/>
                  <a:gd name="T31" fmla="*/ 6 h 25"/>
                  <a:gd name="T32" fmla="*/ 90 w 122"/>
                  <a:gd name="T33" fmla="*/ 6 h 25"/>
                  <a:gd name="T34" fmla="*/ 74 w 122"/>
                  <a:gd name="T35" fmla="*/ 4 h 25"/>
                  <a:gd name="T36" fmla="*/ 75 w 122"/>
                  <a:gd name="T37" fmla="*/ 5 h 25"/>
                  <a:gd name="T38" fmla="*/ 76 w 122"/>
                  <a:gd name="T39" fmla="*/ 5 h 25"/>
                  <a:gd name="T40" fmla="*/ 74 w 122"/>
                  <a:gd name="T41" fmla="*/ 4 h 25"/>
                  <a:gd name="T42" fmla="*/ 31 w 122"/>
                  <a:gd name="T43" fmla="*/ 0 h 25"/>
                  <a:gd name="T44" fmla="*/ 28 w 122"/>
                  <a:gd name="T45" fmla="*/ 0 h 25"/>
                  <a:gd name="T46" fmla="*/ 71 w 122"/>
                  <a:gd name="T47" fmla="*/ 7 h 25"/>
                  <a:gd name="T48" fmla="*/ 75 w 122"/>
                  <a:gd name="T49" fmla="*/ 5 h 25"/>
                  <a:gd name="T50" fmla="*/ 74 w 122"/>
                  <a:gd name="T51" fmla="*/ 4 h 25"/>
                  <a:gd name="T52" fmla="*/ 31 w 122"/>
                  <a:gd name="T5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2" h="25">
                    <a:moveTo>
                      <a:pt x="70" y="17"/>
                    </a:moveTo>
                    <a:cubicBezTo>
                      <a:pt x="64" y="19"/>
                      <a:pt x="59" y="22"/>
                      <a:pt x="54" y="24"/>
                    </a:cubicBezTo>
                    <a:cubicBezTo>
                      <a:pt x="67" y="23"/>
                      <a:pt x="80" y="22"/>
                      <a:pt x="93" y="20"/>
                    </a:cubicBezTo>
                    <a:cubicBezTo>
                      <a:pt x="85" y="19"/>
                      <a:pt x="78" y="18"/>
                      <a:pt x="70" y="17"/>
                    </a:cubicBezTo>
                    <a:moveTo>
                      <a:pt x="0" y="8"/>
                    </a:moveTo>
                    <a:cubicBezTo>
                      <a:pt x="0" y="9"/>
                      <a:pt x="0" y="9"/>
                      <a:pt x="0" y="10"/>
                    </a:cubicBezTo>
                    <a:cubicBezTo>
                      <a:pt x="0" y="14"/>
                      <a:pt x="4" y="19"/>
                      <a:pt x="13" y="24"/>
                    </a:cubicBezTo>
                    <a:cubicBezTo>
                      <a:pt x="17" y="24"/>
                      <a:pt x="22" y="25"/>
                      <a:pt x="26" y="25"/>
                    </a:cubicBezTo>
                    <a:cubicBezTo>
                      <a:pt x="36" y="23"/>
                      <a:pt x="45" y="19"/>
                      <a:pt x="55" y="15"/>
                    </a:cubicBezTo>
                    <a:cubicBezTo>
                      <a:pt x="37" y="12"/>
                      <a:pt x="19" y="10"/>
                      <a:pt x="0" y="8"/>
                    </a:cubicBezTo>
                    <a:moveTo>
                      <a:pt x="90" y="6"/>
                    </a:moveTo>
                    <a:cubicBezTo>
                      <a:pt x="88" y="7"/>
                      <a:pt x="85" y="8"/>
                      <a:pt x="83" y="10"/>
                    </a:cubicBezTo>
                    <a:cubicBezTo>
                      <a:pt x="96" y="12"/>
                      <a:pt x="109" y="14"/>
                      <a:pt x="121" y="17"/>
                    </a:cubicBezTo>
                    <a:cubicBezTo>
                      <a:pt x="121" y="17"/>
                      <a:pt x="122" y="17"/>
                      <a:pt x="122" y="17"/>
                    </a:cubicBezTo>
                    <a:cubicBezTo>
                      <a:pt x="121" y="16"/>
                      <a:pt x="121" y="16"/>
                      <a:pt x="121" y="15"/>
                    </a:cubicBezTo>
                    <a:cubicBezTo>
                      <a:pt x="111" y="12"/>
                      <a:pt x="102" y="9"/>
                      <a:pt x="93" y="6"/>
                    </a:cubicBezTo>
                    <a:cubicBezTo>
                      <a:pt x="92" y="6"/>
                      <a:pt x="91" y="6"/>
                      <a:pt x="90" y="6"/>
                    </a:cubicBezTo>
                    <a:moveTo>
                      <a:pt x="74" y="4"/>
                    </a:moveTo>
                    <a:cubicBezTo>
                      <a:pt x="74" y="5"/>
                      <a:pt x="75" y="5"/>
                      <a:pt x="75" y="5"/>
                    </a:cubicBezTo>
                    <a:cubicBezTo>
                      <a:pt x="75" y="5"/>
                      <a:pt x="76" y="5"/>
                      <a:pt x="76" y="5"/>
                    </a:cubicBezTo>
                    <a:cubicBezTo>
                      <a:pt x="76" y="4"/>
                      <a:pt x="75" y="4"/>
                      <a:pt x="74" y="4"/>
                    </a:cubicBezTo>
                    <a:moveTo>
                      <a:pt x="31" y="0"/>
                    </a:moveTo>
                    <a:cubicBezTo>
                      <a:pt x="30" y="0"/>
                      <a:pt x="29" y="0"/>
                      <a:pt x="28" y="0"/>
                    </a:cubicBezTo>
                    <a:cubicBezTo>
                      <a:pt x="43" y="3"/>
                      <a:pt x="57" y="5"/>
                      <a:pt x="71" y="7"/>
                    </a:cubicBezTo>
                    <a:cubicBezTo>
                      <a:pt x="72" y="7"/>
                      <a:pt x="74" y="6"/>
                      <a:pt x="75" y="5"/>
                    </a:cubicBezTo>
                    <a:cubicBezTo>
                      <a:pt x="74" y="4"/>
                      <a:pt x="74" y="4"/>
                      <a:pt x="74" y="4"/>
                    </a:cubicBezTo>
                    <a:cubicBezTo>
                      <a:pt x="60" y="3"/>
                      <a:pt x="45" y="1"/>
                      <a:pt x="31" y="0"/>
                    </a:cubicBezTo>
                  </a:path>
                </a:pathLst>
              </a:custGeom>
              <a:solidFill>
                <a:srgbClr val="637F87"/>
              </a:solidFill>
              <a:ln>
                <a:noFill/>
              </a:ln>
            </p:spPr>
            <p:txBody>
              <a:bodyPr vert="horz" wrap="square" lIns="91440" tIns="45720" rIns="91440" bIns="45720" numCol="1" anchor="t" anchorCtr="0" compatLnSpc="1"/>
              <a:lstStyle/>
              <a:p>
                <a:endParaRPr lang="zh-CN" altLang="en-US"/>
              </a:p>
            </p:txBody>
          </p:sp>
          <p:sp>
            <p:nvSpPr>
              <p:cNvPr id="1480" name="Freeform 1969"/>
              <p:cNvSpPr>
                <a:spLocks noEditPoints="1"/>
              </p:cNvSpPr>
              <p:nvPr/>
            </p:nvSpPr>
            <p:spPr bwMode="auto">
              <a:xfrm>
                <a:off x="3281" y="3481"/>
                <a:ext cx="113" cy="31"/>
              </a:xfrm>
              <a:custGeom>
                <a:avLst/>
                <a:gdLst>
                  <a:gd name="T0" fmla="*/ 75 w 136"/>
                  <a:gd name="T1" fmla="*/ 21 h 37"/>
                  <a:gd name="T2" fmla="*/ 36 w 136"/>
                  <a:gd name="T3" fmla="*/ 25 h 37"/>
                  <a:gd name="T4" fmla="*/ 30 w 136"/>
                  <a:gd name="T5" fmla="*/ 28 h 37"/>
                  <a:gd name="T6" fmla="*/ 67 w 136"/>
                  <a:gd name="T7" fmla="*/ 31 h 37"/>
                  <a:gd name="T8" fmla="*/ 136 w 136"/>
                  <a:gd name="T9" fmla="*/ 37 h 37"/>
                  <a:gd name="T10" fmla="*/ 117 w 136"/>
                  <a:gd name="T11" fmla="*/ 28 h 37"/>
                  <a:gd name="T12" fmla="*/ 75 w 136"/>
                  <a:gd name="T13" fmla="*/ 21 h 37"/>
                  <a:gd name="T14" fmla="*/ 104 w 136"/>
                  <a:gd name="T15" fmla="*/ 18 h 37"/>
                  <a:gd name="T16" fmla="*/ 103 w 136"/>
                  <a:gd name="T17" fmla="*/ 18 h 37"/>
                  <a:gd name="T18" fmla="*/ 104 w 136"/>
                  <a:gd name="T19" fmla="*/ 18 h 37"/>
                  <a:gd name="T20" fmla="*/ 104 w 136"/>
                  <a:gd name="T21" fmla="*/ 18 h 37"/>
                  <a:gd name="T22" fmla="*/ 0 w 136"/>
                  <a:gd name="T23" fmla="*/ 0 h 37"/>
                  <a:gd name="T24" fmla="*/ 0 w 136"/>
                  <a:gd name="T25" fmla="*/ 0 h 37"/>
                  <a:gd name="T26" fmla="*/ 10 w 136"/>
                  <a:gd name="T27" fmla="*/ 1 h 37"/>
                  <a:gd name="T28" fmla="*/ 13 w 136"/>
                  <a:gd name="T29" fmla="*/ 1 h 37"/>
                  <a:gd name="T30" fmla="*/ 0 w 136"/>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37">
                    <a:moveTo>
                      <a:pt x="75" y="21"/>
                    </a:moveTo>
                    <a:cubicBezTo>
                      <a:pt x="62" y="23"/>
                      <a:pt x="49" y="24"/>
                      <a:pt x="36" y="25"/>
                    </a:cubicBezTo>
                    <a:cubicBezTo>
                      <a:pt x="34" y="26"/>
                      <a:pt x="32" y="27"/>
                      <a:pt x="30" y="28"/>
                    </a:cubicBezTo>
                    <a:cubicBezTo>
                      <a:pt x="42" y="29"/>
                      <a:pt x="54" y="30"/>
                      <a:pt x="67" y="31"/>
                    </a:cubicBezTo>
                    <a:cubicBezTo>
                      <a:pt x="91" y="33"/>
                      <a:pt x="114" y="35"/>
                      <a:pt x="136" y="37"/>
                    </a:cubicBezTo>
                    <a:cubicBezTo>
                      <a:pt x="129" y="34"/>
                      <a:pt x="122" y="31"/>
                      <a:pt x="117" y="28"/>
                    </a:cubicBezTo>
                    <a:cubicBezTo>
                      <a:pt x="103" y="25"/>
                      <a:pt x="89" y="23"/>
                      <a:pt x="75" y="21"/>
                    </a:cubicBezTo>
                    <a:moveTo>
                      <a:pt x="104" y="18"/>
                    </a:moveTo>
                    <a:cubicBezTo>
                      <a:pt x="104" y="18"/>
                      <a:pt x="103" y="18"/>
                      <a:pt x="103" y="18"/>
                    </a:cubicBezTo>
                    <a:cubicBezTo>
                      <a:pt x="103" y="18"/>
                      <a:pt x="104" y="18"/>
                      <a:pt x="104" y="18"/>
                    </a:cubicBezTo>
                    <a:cubicBezTo>
                      <a:pt x="104" y="18"/>
                      <a:pt x="104" y="18"/>
                      <a:pt x="104" y="18"/>
                    </a:cubicBezTo>
                    <a:moveTo>
                      <a:pt x="0" y="0"/>
                    </a:moveTo>
                    <a:cubicBezTo>
                      <a:pt x="0" y="0"/>
                      <a:pt x="0" y="0"/>
                      <a:pt x="0" y="0"/>
                    </a:cubicBezTo>
                    <a:cubicBezTo>
                      <a:pt x="3" y="0"/>
                      <a:pt x="7" y="1"/>
                      <a:pt x="10" y="1"/>
                    </a:cubicBezTo>
                    <a:cubicBezTo>
                      <a:pt x="11" y="1"/>
                      <a:pt x="12" y="1"/>
                      <a:pt x="13" y="1"/>
                    </a:cubicBezTo>
                    <a:cubicBezTo>
                      <a:pt x="9" y="1"/>
                      <a:pt x="4" y="0"/>
                      <a:pt x="0" y="0"/>
                    </a:cubicBezTo>
                  </a:path>
                </a:pathLst>
              </a:custGeom>
              <a:solidFill>
                <a:srgbClr val="364B56"/>
              </a:solidFill>
              <a:ln>
                <a:noFill/>
              </a:ln>
            </p:spPr>
            <p:txBody>
              <a:bodyPr vert="horz" wrap="square" lIns="91440" tIns="45720" rIns="91440" bIns="45720" numCol="1" anchor="t" anchorCtr="0" compatLnSpc="1"/>
              <a:lstStyle/>
              <a:p>
                <a:endParaRPr lang="zh-CN" altLang="en-US"/>
              </a:p>
            </p:txBody>
          </p:sp>
          <p:sp>
            <p:nvSpPr>
              <p:cNvPr id="1481" name="Freeform 1970"/>
              <p:cNvSpPr>
                <a:spLocks noEditPoints="1"/>
              </p:cNvSpPr>
              <p:nvPr/>
            </p:nvSpPr>
            <p:spPr bwMode="auto">
              <a:xfrm>
                <a:off x="3277" y="3502"/>
                <a:ext cx="168" cy="28"/>
              </a:xfrm>
              <a:custGeom>
                <a:avLst/>
                <a:gdLst>
                  <a:gd name="T0" fmla="*/ 101 w 202"/>
                  <a:gd name="T1" fmla="*/ 27 h 34"/>
                  <a:gd name="T2" fmla="*/ 92 w 202"/>
                  <a:gd name="T3" fmla="*/ 28 h 34"/>
                  <a:gd name="T4" fmla="*/ 119 w 202"/>
                  <a:gd name="T5" fmla="*/ 34 h 34"/>
                  <a:gd name="T6" fmla="*/ 168 w 202"/>
                  <a:gd name="T7" fmla="*/ 33 h 34"/>
                  <a:gd name="T8" fmla="*/ 181 w 202"/>
                  <a:gd name="T9" fmla="*/ 32 h 34"/>
                  <a:gd name="T10" fmla="*/ 171 w 202"/>
                  <a:gd name="T11" fmla="*/ 33 h 34"/>
                  <a:gd name="T12" fmla="*/ 202 w 202"/>
                  <a:gd name="T13" fmla="*/ 33 h 34"/>
                  <a:gd name="T14" fmla="*/ 185 w 202"/>
                  <a:gd name="T15" fmla="*/ 28 h 34"/>
                  <a:gd name="T16" fmla="*/ 165 w 202"/>
                  <a:gd name="T17" fmla="*/ 28 h 34"/>
                  <a:gd name="T18" fmla="*/ 101 w 202"/>
                  <a:gd name="T19" fmla="*/ 27 h 34"/>
                  <a:gd name="T20" fmla="*/ 0 w 202"/>
                  <a:gd name="T21" fmla="*/ 0 h 34"/>
                  <a:gd name="T22" fmla="*/ 5 w 202"/>
                  <a:gd name="T23" fmla="*/ 2 h 34"/>
                  <a:gd name="T24" fmla="*/ 7 w 202"/>
                  <a:gd name="T25" fmla="*/ 2 h 34"/>
                  <a:gd name="T26" fmla="*/ 13 w 202"/>
                  <a:gd name="T27" fmla="*/ 1 h 34"/>
                  <a:gd name="T28" fmla="*/ 0 w 202"/>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1" h="34">
                    <a:moveTo>
                      <a:pt x="101" y="27"/>
                    </a:moveTo>
                    <a:cubicBezTo>
                      <a:pt x="98" y="28"/>
                      <a:pt x="95" y="28"/>
                      <a:pt x="92" y="28"/>
                    </a:cubicBezTo>
                    <a:cubicBezTo>
                      <a:pt x="101" y="30"/>
                      <a:pt x="110" y="32"/>
                      <a:pt x="119" y="34"/>
                    </a:cubicBezTo>
                    <a:cubicBezTo>
                      <a:pt x="136" y="34"/>
                      <a:pt x="153" y="33"/>
                      <a:pt x="168" y="33"/>
                    </a:cubicBezTo>
                    <a:cubicBezTo>
                      <a:pt x="172" y="33"/>
                      <a:pt x="177" y="33"/>
                      <a:pt x="181" y="32"/>
                    </a:cubicBezTo>
                    <a:cubicBezTo>
                      <a:pt x="171" y="33"/>
                      <a:pt x="171" y="33"/>
                      <a:pt x="171" y="33"/>
                    </a:cubicBezTo>
                    <a:cubicBezTo>
                      <a:pt x="182" y="33"/>
                      <a:pt x="192" y="33"/>
                      <a:pt x="202" y="33"/>
                    </a:cubicBezTo>
                    <a:cubicBezTo>
                      <a:pt x="196" y="31"/>
                      <a:pt x="191" y="29"/>
                      <a:pt x="185" y="28"/>
                    </a:cubicBezTo>
                    <a:cubicBezTo>
                      <a:pt x="179" y="28"/>
                      <a:pt x="172" y="28"/>
                      <a:pt x="165" y="28"/>
                    </a:cubicBezTo>
                    <a:cubicBezTo>
                      <a:pt x="145" y="28"/>
                      <a:pt x="124" y="28"/>
                      <a:pt x="101" y="27"/>
                    </a:cubicBezTo>
                    <a:moveTo>
                      <a:pt x="0" y="0"/>
                    </a:moveTo>
                    <a:cubicBezTo>
                      <a:pt x="2" y="0"/>
                      <a:pt x="4" y="1"/>
                      <a:pt x="5" y="2"/>
                    </a:cubicBezTo>
                    <a:cubicBezTo>
                      <a:pt x="6" y="2"/>
                      <a:pt x="6" y="2"/>
                      <a:pt x="7" y="2"/>
                    </a:cubicBezTo>
                    <a:cubicBezTo>
                      <a:pt x="9" y="2"/>
                      <a:pt x="11" y="1"/>
                      <a:pt x="13" y="1"/>
                    </a:cubicBezTo>
                    <a:cubicBezTo>
                      <a:pt x="9" y="1"/>
                      <a:pt x="4" y="0"/>
                      <a:pt x="0" y="0"/>
                    </a:cubicBezTo>
                  </a:path>
                </a:pathLst>
              </a:custGeom>
              <a:solidFill>
                <a:srgbClr val="3F5056"/>
              </a:solidFill>
              <a:ln>
                <a:noFill/>
              </a:ln>
            </p:spPr>
            <p:txBody>
              <a:bodyPr vert="horz" wrap="square" lIns="91440" tIns="45720" rIns="91440" bIns="45720" numCol="1" anchor="t" anchorCtr="0" compatLnSpc="1"/>
              <a:lstStyle/>
              <a:p>
                <a:endParaRPr lang="zh-CN" altLang="en-US"/>
              </a:p>
            </p:txBody>
          </p:sp>
          <p:sp>
            <p:nvSpPr>
              <p:cNvPr id="1482" name="Freeform 1971"/>
              <p:cNvSpPr>
                <a:spLocks noEditPoints="1"/>
              </p:cNvSpPr>
              <p:nvPr/>
            </p:nvSpPr>
            <p:spPr bwMode="auto">
              <a:xfrm>
                <a:off x="3281" y="3503"/>
                <a:ext cx="149" cy="22"/>
              </a:xfrm>
              <a:custGeom>
                <a:avLst/>
                <a:gdLst>
                  <a:gd name="T0" fmla="*/ 149 w 180"/>
                  <a:gd name="T1" fmla="*/ 15 h 26"/>
                  <a:gd name="T2" fmla="*/ 80 w 180"/>
                  <a:gd name="T3" fmla="*/ 24 h 26"/>
                  <a:gd name="T4" fmla="*/ 87 w 180"/>
                  <a:gd name="T5" fmla="*/ 26 h 26"/>
                  <a:gd name="T6" fmla="*/ 96 w 180"/>
                  <a:gd name="T7" fmla="*/ 25 h 26"/>
                  <a:gd name="T8" fmla="*/ 160 w 180"/>
                  <a:gd name="T9" fmla="*/ 26 h 26"/>
                  <a:gd name="T10" fmla="*/ 180 w 180"/>
                  <a:gd name="T11" fmla="*/ 26 h 26"/>
                  <a:gd name="T12" fmla="*/ 149 w 180"/>
                  <a:gd name="T13" fmla="*/ 15 h 26"/>
                  <a:gd name="T14" fmla="*/ 30 w 180"/>
                  <a:gd name="T15" fmla="*/ 1 h 26"/>
                  <a:gd name="T16" fmla="*/ 17 w 180"/>
                  <a:gd name="T17" fmla="*/ 6 h 26"/>
                  <a:gd name="T18" fmla="*/ 64 w 180"/>
                  <a:gd name="T19" fmla="*/ 12 h 26"/>
                  <a:gd name="T20" fmla="*/ 34 w 180"/>
                  <a:gd name="T21" fmla="*/ 13 h 26"/>
                  <a:gd name="T22" fmla="*/ 47 w 180"/>
                  <a:gd name="T23" fmla="*/ 16 h 26"/>
                  <a:gd name="T24" fmla="*/ 78 w 180"/>
                  <a:gd name="T25" fmla="*/ 17 h 26"/>
                  <a:gd name="T26" fmla="*/ 142 w 180"/>
                  <a:gd name="T27" fmla="*/ 12 h 26"/>
                  <a:gd name="T28" fmla="*/ 136 w 180"/>
                  <a:gd name="T29" fmla="*/ 10 h 26"/>
                  <a:gd name="T30" fmla="*/ 67 w 180"/>
                  <a:gd name="T31" fmla="*/ 4 h 26"/>
                  <a:gd name="T32" fmla="*/ 30 w 180"/>
                  <a:gd name="T33" fmla="*/ 1 h 26"/>
                  <a:gd name="T34" fmla="*/ 2 w 180"/>
                  <a:gd name="T35" fmla="*/ 0 h 26"/>
                  <a:gd name="T36" fmla="*/ 0 w 180"/>
                  <a:gd name="T37" fmla="*/ 0 h 26"/>
                  <a:gd name="T38" fmla="*/ 1 w 180"/>
                  <a:gd name="T39" fmla="*/ 0 h 26"/>
                  <a:gd name="T40" fmla="*/ 2 w 180"/>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26">
                    <a:moveTo>
                      <a:pt x="149" y="15"/>
                    </a:moveTo>
                    <a:cubicBezTo>
                      <a:pt x="128" y="20"/>
                      <a:pt x="104" y="23"/>
                      <a:pt x="80" y="24"/>
                    </a:cubicBezTo>
                    <a:cubicBezTo>
                      <a:pt x="82" y="25"/>
                      <a:pt x="85" y="26"/>
                      <a:pt x="87" y="26"/>
                    </a:cubicBezTo>
                    <a:cubicBezTo>
                      <a:pt x="90" y="26"/>
                      <a:pt x="93" y="26"/>
                      <a:pt x="96" y="25"/>
                    </a:cubicBezTo>
                    <a:cubicBezTo>
                      <a:pt x="119" y="26"/>
                      <a:pt x="140" y="26"/>
                      <a:pt x="160" y="26"/>
                    </a:cubicBezTo>
                    <a:cubicBezTo>
                      <a:pt x="167" y="26"/>
                      <a:pt x="174" y="26"/>
                      <a:pt x="180" y="26"/>
                    </a:cubicBezTo>
                    <a:cubicBezTo>
                      <a:pt x="169" y="22"/>
                      <a:pt x="158" y="19"/>
                      <a:pt x="149" y="15"/>
                    </a:cubicBezTo>
                    <a:moveTo>
                      <a:pt x="30" y="1"/>
                    </a:moveTo>
                    <a:cubicBezTo>
                      <a:pt x="25" y="3"/>
                      <a:pt x="21" y="4"/>
                      <a:pt x="17" y="6"/>
                    </a:cubicBezTo>
                    <a:cubicBezTo>
                      <a:pt x="33" y="7"/>
                      <a:pt x="48" y="9"/>
                      <a:pt x="64" y="12"/>
                    </a:cubicBezTo>
                    <a:cubicBezTo>
                      <a:pt x="54" y="12"/>
                      <a:pt x="44" y="12"/>
                      <a:pt x="34" y="13"/>
                    </a:cubicBezTo>
                    <a:cubicBezTo>
                      <a:pt x="38" y="14"/>
                      <a:pt x="42" y="15"/>
                      <a:pt x="47" y="16"/>
                    </a:cubicBezTo>
                    <a:cubicBezTo>
                      <a:pt x="58" y="17"/>
                      <a:pt x="68" y="17"/>
                      <a:pt x="78" y="17"/>
                    </a:cubicBezTo>
                    <a:cubicBezTo>
                      <a:pt x="103" y="17"/>
                      <a:pt x="125" y="15"/>
                      <a:pt x="142" y="12"/>
                    </a:cubicBezTo>
                    <a:cubicBezTo>
                      <a:pt x="140" y="12"/>
                      <a:pt x="138" y="11"/>
                      <a:pt x="136" y="10"/>
                    </a:cubicBezTo>
                    <a:cubicBezTo>
                      <a:pt x="114" y="8"/>
                      <a:pt x="91" y="6"/>
                      <a:pt x="67" y="4"/>
                    </a:cubicBezTo>
                    <a:cubicBezTo>
                      <a:pt x="54" y="3"/>
                      <a:pt x="42" y="2"/>
                      <a:pt x="30" y="1"/>
                    </a:cubicBezTo>
                    <a:moveTo>
                      <a:pt x="2" y="0"/>
                    </a:moveTo>
                    <a:cubicBezTo>
                      <a:pt x="1" y="0"/>
                      <a:pt x="1" y="0"/>
                      <a:pt x="0" y="0"/>
                    </a:cubicBezTo>
                    <a:cubicBezTo>
                      <a:pt x="1" y="0"/>
                      <a:pt x="1" y="0"/>
                      <a:pt x="1" y="0"/>
                    </a:cubicBezTo>
                    <a:cubicBezTo>
                      <a:pt x="1" y="0"/>
                      <a:pt x="1" y="0"/>
                      <a:pt x="2" y="0"/>
                    </a:cubicBezTo>
                  </a:path>
                </a:pathLst>
              </a:custGeom>
              <a:solidFill>
                <a:srgbClr val="223035"/>
              </a:solidFill>
              <a:ln>
                <a:noFill/>
              </a:ln>
            </p:spPr>
            <p:txBody>
              <a:bodyPr vert="horz" wrap="square" lIns="91440" tIns="45720" rIns="91440" bIns="45720" numCol="1" anchor="t" anchorCtr="0" compatLnSpc="1"/>
              <a:lstStyle/>
              <a:p>
                <a:endParaRPr lang="zh-CN" altLang="en-US"/>
              </a:p>
            </p:txBody>
          </p:sp>
          <p:sp>
            <p:nvSpPr>
              <p:cNvPr id="1483" name="Freeform 1972"/>
              <p:cNvSpPr/>
              <p:nvPr/>
            </p:nvSpPr>
            <p:spPr bwMode="auto">
              <a:xfrm>
                <a:off x="3367" y="3494"/>
                <a:ext cx="3" cy="2"/>
              </a:xfrm>
              <a:custGeom>
                <a:avLst/>
                <a:gdLst>
                  <a:gd name="T0" fmla="*/ 0 w 4"/>
                  <a:gd name="T1" fmla="*/ 0 h 2"/>
                  <a:gd name="T2" fmla="*/ 1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1" y="2"/>
                    </a:cubicBezTo>
                    <a:cubicBezTo>
                      <a:pt x="2" y="2"/>
                      <a:pt x="3" y="1"/>
                      <a:pt x="4" y="1"/>
                    </a:cubicBezTo>
                    <a:cubicBezTo>
                      <a:pt x="2" y="1"/>
                      <a:pt x="1" y="0"/>
                      <a:pt x="0" y="0"/>
                    </a:cubicBezTo>
                  </a:path>
                </a:pathLst>
              </a:custGeom>
              <a:solidFill>
                <a:srgbClr val="3F5056"/>
              </a:solidFill>
              <a:ln>
                <a:noFill/>
              </a:ln>
            </p:spPr>
            <p:txBody>
              <a:bodyPr vert="horz" wrap="square" lIns="91440" tIns="45720" rIns="91440" bIns="45720" numCol="1" anchor="t" anchorCtr="0" compatLnSpc="1"/>
              <a:lstStyle/>
              <a:p>
                <a:endParaRPr lang="zh-CN" altLang="en-US"/>
              </a:p>
            </p:txBody>
          </p:sp>
          <p:sp>
            <p:nvSpPr>
              <p:cNvPr id="1484" name="Freeform 1973"/>
              <p:cNvSpPr>
                <a:spLocks noEditPoints="1"/>
              </p:cNvSpPr>
              <p:nvPr/>
            </p:nvSpPr>
            <p:spPr bwMode="auto">
              <a:xfrm>
                <a:off x="3367" y="3495"/>
                <a:ext cx="66" cy="20"/>
              </a:xfrm>
              <a:custGeom>
                <a:avLst/>
                <a:gdLst>
                  <a:gd name="T0" fmla="*/ 65 w 79"/>
                  <a:gd name="T1" fmla="*/ 20 h 24"/>
                  <a:gd name="T2" fmla="*/ 57 w 79"/>
                  <a:gd name="T3" fmla="*/ 22 h 24"/>
                  <a:gd name="T4" fmla="*/ 79 w 79"/>
                  <a:gd name="T5" fmla="*/ 24 h 24"/>
                  <a:gd name="T6" fmla="*/ 65 w 79"/>
                  <a:gd name="T7" fmla="*/ 20 h 24"/>
                  <a:gd name="T8" fmla="*/ 13 w 79"/>
                  <a:gd name="T9" fmla="*/ 11 h 24"/>
                  <a:gd name="T10" fmla="*/ 32 w 79"/>
                  <a:gd name="T11" fmla="*/ 20 h 24"/>
                  <a:gd name="T12" fmla="*/ 45 w 79"/>
                  <a:gd name="T13" fmla="*/ 21 h 24"/>
                  <a:gd name="T14" fmla="*/ 49 w 79"/>
                  <a:gd name="T15" fmla="*/ 21 h 24"/>
                  <a:gd name="T16" fmla="*/ 60 w 79"/>
                  <a:gd name="T17" fmla="*/ 19 h 24"/>
                  <a:gd name="T18" fmla="*/ 58 w 79"/>
                  <a:gd name="T19" fmla="*/ 18 h 24"/>
                  <a:gd name="T20" fmla="*/ 13 w 79"/>
                  <a:gd name="T21" fmla="*/ 11 h 24"/>
                  <a:gd name="T22" fmla="*/ 3 w 79"/>
                  <a:gd name="T23" fmla="*/ 0 h 24"/>
                  <a:gd name="T24" fmla="*/ 0 w 79"/>
                  <a:gd name="T25" fmla="*/ 1 h 24"/>
                  <a:gd name="T26" fmla="*/ 0 w 79"/>
                  <a:gd name="T27" fmla="*/ 1 h 24"/>
                  <a:gd name="T28" fmla="*/ 22 w 79"/>
                  <a:gd name="T29" fmla="*/ 5 h 24"/>
                  <a:gd name="T30" fmla="*/ 3 w 79"/>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4">
                    <a:moveTo>
                      <a:pt x="65" y="20"/>
                    </a:moveTo>
                    <a:cubicBezTo>
                      <a:pt x="62" y="21"/>
                      <a:pt x="60" y="22"/>
                      <a:pt x="57" y="22"/>
                    </a:cubicBezTo>
                    <a:cubicBezTo>
                      <a:pt x="64" y="23"/>
                      <a:pt x="72" y="24"/>
                      <a:pt x="79" y="24"/>
                    </a:cubicBezTo>
                    <a:cubicBezTo>
                      <a:pt x="74" y="23"/>
                      <a:pt x="69" y="22"/>
                      <a:pt x="65" y="20"/>
                    </a:cubicBezTo>
                    <a:moveTo>
                      <a:pt x="13" y="11"/>
                    </a:moveTo>
                    <a:cubicBezTo>
                      <a:pt x="18" y="14"/>
                      <a:pt x="25" y="17"/>
                      <a:pt x="32" y="20"/>
                    </a:cubicBezTo>
                    <a:cubicBezTo>
                      <a:pt x="37" y="20"/>
                      <a:pt x="41" y="21"/>
                      <a:pt x="45" y="21"/>
                    </a:cubicBezTo>
                    <a:cubicBezTo>
                      <a:pt x="47" y="21"/>
                      <a:pt x="48" y="21"/>
                      <a:pt x="49" y="21"/>
                    </a:cubicBezTo>
                    <a:cubicBezTo>
                      <a:pt x="53" y="20"/>
                      <a:pt x="56" y="19"/>
                      <a:pt x="60" y="19"/>
                    </a:cubicBezTo>
                    <a:cubicBezTo>
                      <a:pt x="59" y="18"/>
                      <a:pt x="58" y="18"/>
                      <a:pt x="58" y="18"/>
                    </a:cubicBezTo>
                    <a:cubicBezTo>
                      <a:pt x="43" y="15"/>
                      <a:pt x="28" y="13"/>
                      <a:pt x="13" y="11"/>
                    </a:cubicBezTo>
                    <a:moveTo>
                      <a:pt x="3" y="0"/>
                    </a:moveTo>
                    <a:cubicBezTo>
                      <a:pt x="2" y="0"/>
                      <a:pt x="1" y="1"/>
                      <a:pt x="0" y="1"/>
                    </a:cubicBezTo>
                    <a:cubicBezTo>
                      <a:pt x="0" y="1"/>
                      <a:pt x="0" y="1"/>
                      <a:pt x="0" y="1"/>
                    </a:cubicBezTo>
                    <a:cubicBezTo>
                      <a:pt x="7" y="3"/>
                      <a:pt x="15" y="4"/>
                      <a:pt x="22" y="5"/>
                    </a:cubicBezTo>
                    <a:cubicBezTo>
                      <a:pt x="15" y="4"/>
                      <a:pt x="9" y="2"/>
                      <a:pt x="3" y="0"/>
                    </a:cubicBezTo>
                  </a:path>
                </a:pathLst>
              </a:custGeom>
              <a:solidFill>
                <a:srgbClr val="223035"/>
              </a:solidFill>
              <a:ln>
                <a:noFill/>
              </a:ln>
            </p:spPr>
            <p:txBody>
              <a:bodyPr vert="horz" wrap="square" lIns="91440" tIns="45720" rIns="91440" bIns="45720" numCol="1" anchor="t" anchorCtr="0" compatLnSpc="1"/>
              <a:lstStyle/>
              <a:p>
                <a:endParaRPr lang="zh-CN" altLang="en-US"/>
              </a:p>
            </p:txBody>
          </p:sp>
          <p:sp>
            <p:nvSpPr>
              <p:cNvPr id="1485" name="Freeform 1974"/>
              <p:cNvSpPr/>
              <p:nvPr/>
            </p:nvSpPr>
            <p:spPr bwMode="auto">
              <a:xfrm>
                <a:off x="3430" y="3524"/>
                <a:ext cx="51" cy="5"/>
              </a:xfrm>
              <a:custGeom>
                <a:avLst/>
                <a:gdLst>
                  <a:gd name="T0" fmla="*/ 39 w 61"/>
                  <a:gd name="T1" fmla="*/ 0 h 6"/>
                  <a:gd name="T2" fmla="*/ 0 w 61"/>
                  <a:gd name="T3" fmla="*/ 1 h 6"/>
                  <a:gd name="T4" fmla="*/ 17 w 61"/>
                  <a:gd name="T5" fmla="*/ 6 h 6"/>
                  <a:gd name="T6" fmla="*/ 57 w 61"/>
                  <a:gd name="T7" fmla="*/ 5 h 6"/>
                  <a:gd name="T8" fmla="*/ 61 w 61"/>
                  <a:gd name="T9" fmla="*/ 5 h 6"/>
                  <a:gd name="T10" fmla="*/ 39 w 61"/>
                  <a:gd name="T11" fmla="*/ 0 h 6"/>
                </a:gdLst>
                <a:ahLst/>
                <a:cxnLst>
                  <a:cxn ang="0">
                    <a:pos x="T0" y="T1"/>
                  </a:cxn>
                  <a:cxn ang="0">
                    <a:pos x="T2" y="T3"/>
                  </a:cxn>
                  <a:cxn ang="0">
                    <a:pos x="T4" y="T5"/>
                  </a:cxn>
                  <a:cxn ang="0">
                    <a:pos x="T6" y="T7"/>
                  </a:cxn>
                  <a:cxn ang="0">
                    <a:pos x="T8" y="T9"/>
                  </a:cxn>
                  <a:cxn ang="0">
                    <a:pos x="T10" y="T11"/>
                  </a:cxn>
                </a:cxnLst>
                <a:rect l="0" t="0" r="r" b="b"/>
                <a:pathLst>
                  <a:path w="61" h="6">
                    <a:moveTo>
                      <a:pt x="39" y="0"/>
                    </a:moveTo>
                    <a:cubicBezTo>
                      <a:pt x="27" y="0"/>
                      <a:pt x="14" y="1"/>
                      <a:pt x="0" y="1"/>
                    </a:cubicBezTo>
                    <a:cubicBezTo>
                      <a:pt x="6" y="2"/>
                      <a:pt x="11" y="4"/>
                      <a:pt x="17" y="6"/>
                    </a:cubicBezTo>
                    <a:cubicBezTo>
                      <a:pt x="31" y="6"/>
                      <a:pt x="44" y="5"/>
                      <a:pt x="57" y="5"/>
                    </a:cubicBezTo>
                    <a:cubicBezTo>
                      <a:pt x="58" y="5"/>
                      <a:pt x="60" y="5"/>
                      <a:pt x="61" y="5"/>
                    </a:cubicBezTo>
                    <a:cubicBezTo>
                      <a:pt x="54" y="4"/>
                      <a:pt x="46" y="2"/>
                      <a:pt x="39" y="0"/>
                    </a:cubicBezTo>
                  </a:path>
                </a:pathLst>
              </a:custGeom>
              <a:solidFill>
                <a:srgbClr val="273235"/>
              </a:solidFill>
              <a:ln>
                <a:noFill/>
              </a:ln>
            </p:spPr>
            <p:txBody>
              <a:bodyPr vert="horz" wrap="square" lIns="91440" tIns="45720" rIns="91440" bIns="45720" numCol="1" anchor="t" anchorCtr="0" compatLnSpc="1"/>
              <a:lstStyle/>
              <a:p>
                <a:endParaRPr lang="zh-CN" altLang="en-US"/>
              </a:p>
            </p:txBody>
          </p:sp>
          <p:sp>
            <p:nvSpPr>
              <p:cNvPr id="1486" name="Freeform 1975"/>
              <p:cNvSpPr>
                <a:spLocks noEditPoints="1"/>
              </p:cNvSpPr>
              <p:nvPr/>
            </p:nvSpPr>
            <p:spPr bwMode="auto">
              <a:xfrm>
                <a:off x="3394" y="3512"/>
                <a:ext cx="69" cy="13"/>
              </a:xfrm>
              <a:custGeom>
                <a:avLst/>
                <a:gdLst>
                  <a:gd name="T0" fmla="*/ 25 w 83"/>
                  <a:gd name="T1" fmla="*/ 2 h 16"/>
                  <a:gd name="T2" fmla="*/ 13 w 83"/>
                  <a:gd name="T3" fmla="*/ 5 h 16"/>
                  <a:gd name="T4" fmla="*/ 44 w 83"/>
                  <a:gd name="T5" fmla="*/ 16 h 16"/>
                  <a:gd name="T6" fmla="*/ 83 w 83"/>
                  <a:gd name="T7" fmla="*/ 15 h 16"/>
                  <a:gd name="T8" fmla="*/ 47 w 83"/>
                  <a:gd name="T9" fmla="*/ 4 h 16"/>
                  <a:gd name="T10" fmla="*/ 25 w 83"/>
                  <a:gd name="T11" fmla="*/ 2 h 16"/>
                  <a:gd name="T12" fmla="*/ 0 w 83"/>
                  <a:gd name="T13" fmla="*/ 0 h 16"/>
                  <a:gd name="T14" fmla="*/ 6 w 83"/>
                  <a:gd name="T15" fmla="*/ 2 h 16"/>
                  <a:gd name="T16" fmla="*/ 13 w 83"/>
                  <a:gd name="T17" fmla="*/ 1 h 16"/>
                  <a:gd name="T18" fmla="*/ 0 w 83"/>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16">
                    <a:moveTo>
                      <a:pt x="25" y="2"/>
                    </a:moveTo>
                    <a:cubicBezTo>
                      <a:pt x="21" y="3"/>
                      <a:pt x="17" y="4"/>
                      <a:pt x="13" y="5"/>
                    </a:cubicBezTo>
                    <a:cubicBezTo>
                      <a:pt x="22" y="9"/>
                      <a:pt x="33" y="12"/>
                      <a:pt x="44" y="16"/>
                    </a:cubicBezTo>
                    <a:cubicBezTo>
                      <a:pt x="58" y="16"/>
                      <a:pt x="71" y="15"/>
                      <a:pt x="83" y="15"/>
                    </a:cubicBezTo>
                    <a:cubicBezTo>
                      <a:pt x="70" y="11"/>
                      <a:pt x="58" y="8"/>
                      <a:pt x="47" y="4"/>
                    </a:cubicBezTo>
                    <a:cubicBezTo>
                      <a:pt x="40" y="4"/>
                      <a:pt x="32" y="3"/>
                      <a:pt x="25" y="2"/>
                    </a:cubicBezTo>
                    <a:moveTo>
                      <a:pt x="0" y="0"/>
                    </a:moveTo>
                    <a:cubicBezTo>
                      <a:pt x="2" y="1"/>
                      <a:pt x="4" y="2"/>
                      <a:pt x="6" y="2"/>
                    </a:cubicBezTo>
                    <a:cubicBezTo>
                      <a:pt x="9" y="2"/>
                      <a:pt x="11" y="2"/>
                      <a:pt x="13" y="1"/>
                    </a:cubicBezTo>
                    <a:cubicBezTo>
                      <a:pt x="9" y="1"/>
                      <a:pt x="5" y="0"/>
                      <a:pt x="0" y="0"/>
                    </a:cubicBezTo>
                  </a:path>
                </a:pathLst>
              </a:custGeom>
              <a:solidFill>
                <a:srgbClr val="151D21"/>
              </a:solidFill>
              <a:ln>
                <a:noFill/>
              </a:ln>
            </p:spPr>
            <p:txBody>
              <a:bodyPr vert="horz" wrap="square" lIns="91440" tIns="45720" rIns="91440" bIns="45720" numCol="1" anchor="t" anchorCtr="0" compatLnSpc="1"/>
              <a:lstStyle/>
              <a:p>
                <a:endParaRPr lang="zh-CN" altLang="en-US"/>
              </a:p>
            </p:txBody>
          </p:sp>
          <p:sp>
            <p:nvSpPr>
              <p:cNvPr id="1487" name="Freeform 1976"/>
              <p:cNvSpPr/>
              <p:nvPr/>
            </p:nvSpPr>
            <p:spPr bwMode="auto">
              <a:xfrm>
                <a:off x="3702" y="3520"/>
                <a:ext cx="15" cy="3"/>
              </a:xfrm>
              <a:custGeom>
                <a:avLst/>
                <a:gdLst>
                  <a:gd name="T0" fmla="*/ 0 w 18"/>
                  <a:gd name="T1" fmla="*/ 0 h 4"/>
                  <a:gd name="T2" fmla="*/ 17 w 18"/>
                  <a:gd name="T3" fmla="*/ 4 h 4"/>
                  <a:gd name="T4" fmla="*/ 18 w 18"/>
                  <a:gd name="T5" fmla="*/ 3 h 4"/>
                  <a:gd name="T6" fmla="*/ 0 w 18"/>
                  <a:gd name="T7" fmla="*/ 0 h 4"/>
                </a:gdLst>
                <a:ahLst/>
                <a:cxnLst>
                  <a:cxn ang="0">
                    <a:pos x="T0" y="T1"/>
                  </a:cxn>
                  <a:cxn ang="0">
                    <a:pos x="T2" y="T3"/>
                  </a:cxn>
                  <a:cxn ang="0">
                    <a:pos x="T4" y="T5"/>
                  </a:cxn>
                  <a:cxn ang="0">
                    <a:pos x="T6" y="T7"/>
                  </a:cxn>
                </a:cxnLst>
                <a:rect l="0" t="0" r="r" b="b"/>
                <a:pathLst>
                  <a:path w="18" h="4">
                    <a:moveTo>
                      <a:pt x="0" y="0"/>
                    </a:moveTo>
                    <a:cubicBezTo>
                      <a:pt x="6" y="1"/>
                      <a:pt x="12" y="3"/>
                      <a:pt x="17" y="4"/>
                    </a:cubicBezTo>
                    <a:cubicBezTo>
                      <a:pt x="18" y="4"/>
                      <a:pt x="18" y="3"/>
                      <a:pt x="18" y="3"/>
                    </a:cubicBezTo>
                    <a:cubicBezTo>
                      <a:pt x="12" y="2"/>
                      <a:pt x="6" y="1"/>
                      <a:pt x="0" y="0"/>
                    </a:cubicBezTo>
                  </a:path>
                </a:pathLst>
              </a:custGeom>
              <a:solidFill>
                <a:srgbClr val="637F87"/>
              </a:solidFill>
              <a:ln>
                <a:noFill/>
              </a:ln>
            </p:spPr>
            <p:txBody>
              <a:bodyPr vert="horz" wrap="square" lIns="91440" tIns="45720" rIns="91440" bIns="45720" numCol="1" anchor="t" anchorCtr="0" compatLnSpc="1"/>
              <a:lstStyle/>
              <a:p>
                <a:endParaRPr lang="zh-CN" altLang="en-US"/>
              </a:p>
            </p:txBody>
          </p:sp>
          <p:sp>
            <p:nvSpPr>
              <p:cNvPr id="1488" name="Freeform 1977"/>
              <p:cNvSpPr/>
              <p:nvPr/>
            </p:nvSpPr>
            <p:spPr bwMode="auto">
              <a:xfrm>
                <a:off x="3641" y="3514"/>
                <a:ext cx="75" cy="22"/>
              </a:xfrm>
              <a:custGeom>
                <a:avLst/>
                <a:gdLst>
                  <a:gd name="T0" fmla="*/ 0 w 90"/>
                  <a:gd name="T1" fmla="*/ 0 h 26"/>
                  <a:gd name="T2" fmla="*/ 82 w 90"/>
                  <a:gd name="T3" fmla="*/ 26 h 26"/>
                  <a:gd name="T4" fmla="*/ 90 w 90"/>
                  <a:gd name="T5" fmla="*/ 11 h 26"/>
                  <a:gd name="T6" fmla="*/ 73 w 90"/>
                  <a:gd name="T7" fmla="*/ 7 h 26"/>
                  <a:gd name="T8" fmla="*/ 19 w 90"/>
                  <a:gd name="T9" fmla="*/ 1 h 26"/>
                  <a:gd name="T10" fmla="*/ 0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0" y="0"/>
                    </a:moveTo>
                    <a:cubicBezTo>
                      <a:pt x="33" y="9"/>
                      <a:pt x="61" y="18"/>
                      <a:pt x="82" y="26"/>
                    </a:cubicBezTo>
                    <a:cubicBezTo>
                      <a:pt x="85" y="21"/>
                      <a:pt x="88" y="16"/>
                      <a:pt x="90" y="11"/>
                    </a:cubicBezTo>
                    <a:cubicBezTo>
                      <a:pt x="85" y="10"/>
                      <a:pt x="79" y="8"/>
                      <a:pt x="73" y="7"/>
                    </a:cubicBezTo>
                    <a:cubicBezTo>
                      <a:pt x="55" y="4"/>
                      <a:pt x="37" y="2"/>
                      <a:pt x="19" y="1"/>
                    </a:cubicBezTo>
                    <a:cubicBezTo>
                      <a:pt x="13" y="1"/>
                      <a:pt x="6" y="0"/>
                      <a:pt x="0" y="0"/>
                    </a:cubicBezTo>
                  </a:path>
                </a:pathLst>
              </a:custGeom>
              <a:solidFill>
                <a:srgbClr val="3F5056"/>
              </a:solidFill>
              <a:ln>
                <a:noFill/>
              </a:ln>
            </p:spPr>
            <p:txBody>
              <a:bodyPr vert="horz" wrap="square" lIns="91440" tIns="45720" rIns="91440" bIns="45720" numCol="1" anchor="t" anchorCtr="0" compatLnSpc="1"/>
              <a:lstStyle/>
              <a:p>
                <a:endParaRPr lang="zh-CN" altLang="en-US"/>
              </a:p>
            </p:txBody>
          </p:sp>
          <p:sp>
            <p:nvSpPr>
              <p:cNvPr id="1489" name="Freeform 1978"/>
              <p:cNvSpPr>
                <a:spLocks noEditPoints="1"/>
              </p:cNvSpPr>
              <p:nvPr/>
            </p:nvSpPr>
            <p:spPr bwMode="auto">
              <a:xfrm>
                <a:off x="3484" y="3503"/>
                <a:ext cx="225" cy="34"/>
              </a:xfrm>
              <a:custGeom>
                <a:avLst/>
                <a:gdLst>
                  <a:gd name="T0" fmla="*/ 119 w 271"/>
                  <a:gd name="T1" fmla="*/ 8 h 41"/>
                  <a:gd name="T2" fmla="*/ 73 w 271"/>
                  <a:gd name="T3" fmla="*/ 11 h 41"/>
                  <a:gd name="T4" fmla="*/ 10 w 271"/>
                  <a:gd name="T5" fmla="*/ 22 h 41"/>
                  <a:gd name="T6" fmla="*/ 54 w 271"/>
                  <a:gd name="T7" fmla="*/ 31 h 41"/>
                  <a:gd name="T8" fmla="*/ 112 w 271"/>
                  <a:gd name="T9" fmla="*/ 35 h 41"/>
                  <a:gd name="T10" fmla="*/ 110 w 271"/>
                  <a:gd name="T11" fmla="*/ 36 h 41"/>
                  <a:gd name="T12" fmla="*/ 169 w 271"/>
                  <a:gd name="T13" fmla="*/ 41 h 41"/>
                  <a:gd name="T14" fmla="*/ 207 w 271"/>
                  <a:gd name="T15" fmla="*/ 41 h 41"/>
                  <a:gd name="T16" fmla="*/ 245 w 271"/>
                  <a:gd name="T17" fmla="*/ 40 h 41"/>
                  <a:gd name="T18" fmla="*/ 265 w 271"/>
                  <a:gd name="T19" fmla="*/ 40 h 41"/>
                  <a:gd name="T20" fmla="*/ 271 w 271"/>
                  <a:gd name="T21" fmla="*/ 40 h 41"/>
                  <a:gd name="T22" fmla="*/ 271 w 271"/>
                  <a:gd name="T23" fmla="*/ 39 h 41"/>
                  <a:gd name="T24" fmla="*/ 189 w 271"/>
                  <a:gd name="T25" fmla="*/ 13 h 41"/>
                  <a:gd name="T26" fmla="*/ 119 w 271"/>
                  <a:gd name="T27" fmla="*/ 8 h 41"/>
                  <a:gd name="T28" fmla="*/ 84 w 271"/>
                  <a:gd name="T29" fmla="*/ 7 h 41"/>
                  <a:gd name="T30" fmla="*/ 82 w 271"/>
                  <a:gd name="T31" fmla="*/ 7 h 41"/>
                  <a:gd name="T32" fmla="*/ 88 w 271"/>
                  <a:gd name="T33" fmla="*/ 7 h 41"/>
                  <a:gd name="T34" fmla="*/ 97 w 271"/>
                  <a:gd name="T35" fmla="*/ 7 h 41"/>
                  <a:gd name="T36" fmla="*/ 84 w 271"/>
                  <a:gd name="T37" fmla="*/ 7 h 41"/>
                  <a:gd name="T38" fmla="*/ 84 w 271"/>
                  <a:gd name="T39" fmla="*/ 7 h 41"/>
                  <a:gd name="T40" fmla="*/ 12 w 271"/>
                  <a:gd name="T41" fmla="*/ 3 h 41"/>
                  <a:gd name="T42" fmla="*/ 8 w 271"/>
                  <a:gd name="T43" fmla="*/ 3 h 41"/>
                  <a:gd name="T44" fmla="*/ 0 w 271"/>
                  <a:gd name="T45" fmla="*/ 5 h 41"/>
                  <a:gd name="T46" fmla="*/ 12 w 271"/>
                  <a:gd name="T47" fmla="*/ 6 h 41"/>
                  <a:gd name="T48" fmla="*/ 12 w 271"/>
                  <a:gd name="T49" fmla="*/ 3 h 41"/>
                  <a:gd name="T50" fmla="*/ 13 w 271"/>
                  <a:gd name="T51" fmla="*/ 0 h 41"/>
                  <a:gd name="T52" fmla="*/ 12 w 271"/>
                  <a:gd name="T53" fmla="*/ 6 h 41"/>
                  <a:gd name="T54" fmla="*/ 42 w 271"/>
                  <a:gd name="T55" fmla="*/ 7 h 41"/>
                  <a:gd name="T56" fmla="*/ 49 w 271"/>
                  <a:gd name="T57" fmla="*/ 6 h 41"/>
                  <a:gd name="T58" fmla="*/ 36 w 271"/>
                  <a:gd name="T59" fmla="*/ 6 h 41"/>
                  <a:gd name="T60" fmla="*/ 36 w 271"/>
                  <a:gd name="T61" fmla="*/ 6 h 41"/>
                  <a:gd name="T62" fmla="*/ 13 w 271"/>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1" h="41">
                    <a:moveTo>
                      <a:pt x="119" y="8"/>
                    </a:moveTo>
                    <a:cubicBezTo>
                      <a:pt x="104" y="9"/>
                      <a:pt x="89" y="10"/>
                      <a:pt x="73" y="11"/>
                    </a:cubicBezTo>
                    <a:cubicBezTo>
                      <a:pt x="59" y="15"/>
                      <a:pt x="38" y="20"/>
                      <a:pt x="10" y="22"/>
                    </a:cubicBezTo>
                    <a:cubicBezTo>
                      <a:pt x="54" y="31"/>
                      <a:pt x="54" y="31"/>
                      <a:pt x="54" y="31"/>
                    </a:cubicBezTo>
                    <a:cubicBezTo>
                      <a:pt x="92" y="32"/>
                      <a:pt x="112" y="34"/>
                      <a:pt x="112" y="35"/>
                    </a:cubicBezTo>
                    <a:cubicBezTo>
                      <a:pt x="112" y="35"/>
                      <a:pt x="111" y="36"/>
                      <a:pt x="110" y="36"/>
                    </a:cubicBezTo>
                    <a:cubicBezTo>
                      <a:pt x="130" y="37"/>
                      <a:pt x="149" y="39"/>
                      <a:pt x="169" y="41"/>
                    </a:cubicBezTo>
                    <a:cubicBezTo>
                      <a:pt x="182" y="41"/>
                      <a:pt x="194" y="41"/>
                      <a:pt x="207" y="41"/>
                    </a:cubicBezTo>
                    <a:cubicBezTo>
                      <a:pt x="245" y="40"/>
                      <a:pt x="245" y="40"/>
                      <a:pt x="245" y="40"/>
                    </a:cubicBezTo>
                    <a:cubicBezTo>
                      <a:pt x="265" y="40"/>
                      <a:pt x="265" y="40"/>
                      <a:pt x="265" y="40"/>
                    </a:cubicBezTo>
                    <a:cubicBezTo>
                      <a:pt x="271" y="40"/>
                      <a:pt x="271" y="40"/>
                      <a:pt x="271" y="40"/>
                    </a:cubicBezTo>
                    <a:cubicBezTo>
                      <a:pt x="271" y="40"/>
                      <a:pt x="271" y="39"/>
                      <a:pt x="271" y="39"/>
                    </a:cubicBezTo>
                    <a:cubicBezTo>
                      <a:pt x="250" y="31"/>
                      <a:pt x="222" y="22"/>
                      <a:pt x="189" y="13"/>
                    </a:cubicBezTo>
                    <a:cubicBezTo>
                      <a:pt x="167" y="12"/>
                      <a:pt x="143" y="11"/>
                      <a:pt x="119" y="8"/>
                    </a:cubicBezTo>
                    <a:moveTo>
                      <a:pt x="84" y="7"/>
                    </a:moveTo>
                    <a:cubicBezTo>
                      <a:pt x="83" y="7"/>
                      <a:pt x="82" y="7"/>
                      <a:pt x="82" y="7"/>
                    </a:cubicBezTo>
                    <a:cubicBezTo>
                      <a:pt x="84" y="7"/>
                      <a:pt x="86" y="7"/>
                      <a:pt x="88" y="7"/>
                    </a:cubicBezTo>
                    <a:cubicBezTo>
                      <a:pt x="91" y="7"/>
                      <a:pt x="94" y="7"/>
                      <a:pt x="97" y="7"/>
                    </a:cubicBezTo>
                    <a:cubicBezTo>
                      <a:pt x="93" y="7"/>
                      <a:pt x="88" y="7"/>
                      <a:pt x="84" y="7"/>
                    </a:cubicBezTo>
                    <a:cubicBezTo>
                      <a:pt x="84" y="7"/>
                      <a:pt x="84" y="7"/>
                      <a:pt x="84" y="7"/>
                    </a:cubicBezTo>
                    <a:moveTo>
                      <a:pt x="12" y="3"/>
                    </a:moveTo>
                    <a:cubicBezTo>
                      <a:pt x="8" y="3"/>
                      <a:pt x="8" y="3"/>
                      <a:pt x="8" y="3"/>
                    </a:cubicBezTo>
                    <a:cubicBezTo>
                      <a:pt x="0" y="5"/>
                      <a:pt x="0" y="5"/>
                      <a:pt x="0" y="5"/>
                    </a:cubicBezTo>
                    <a:cubicBezTo>
                      <a:pt x="4" y="5"/>
                      <a:pt x="8" y="5"/>
                      <a:pt x="12" y="6"/>
                    </a:cubicBezTo>
                    <a:cubicBezTo>
                      <a:pt x="12" y="5"/>
                      <a:pt x="12" y="4"/>
                      <a:pt x="12" y="3"/>
                    </a:cubicBezTo>
                    <a:moveTo>
                      <a:pt x="13" y="0"/>
                    </a:moveTo>
                    <a:cubicBezTo>
                      <a:pt x="13" y="2"/>
                      <a:pt x="13" y="4"/>
                      <a:pt x="12" y="6"/>
                    </a:cubicBezTo>
                    <a:cubicBezTo>
                      <a:pt x="23" y="6"/>
                      <a:pt x="33" y="7"/>
                      <a:pt x="42" y="7"/>
                    </a:cubicBezTo>
                    <a:cubicBezTo>
                      <a:pt x="44" y="7"/>
                      <a:pt x="47" y="7"/>
                      <a:pt x="49" y="6"/>
                    </a:cubicBezTo>
                    <a:cubicBezTo>
                      <a:pt x="45" y="6"/>
                      <a:pt x="40" y="6"/>
                      <a:pt x="36" y="6"/>
                    </a:cubicBezTo>
                    <a:cubicBezTo>
                      <a:pt x="36" y="6"/>
                      <a:pt x="36" y="6"/>
                      <a:pt x="36" y="6"/>
                    </a:cubicBezTo>
                    <a:cubicBezTo>
                      <a:pt x="28" y="4"/>
                      <a:pt x="21" y="2"/>
                      <a:pt x="13" y="0"/>
                    </a:cubicBezTo>
                  </a:path>
                </a:pathLst>
              </a:custGeom>
              <a:solidFill>
                <a:srgbClr val="273235"/>
              </a:solidFill>
              <a:ln>
                <a:noFill/>
              </a:ln>
            </p:spPr>
            <p:txBody>
              <a:bodyPr vert="horz" wrap="square" lIns="91440" tIns="45720" rIns="91440" bIns="45720" numCol="1" anchor="t" anchorCtr="0" compatLnSpc="1"/>
              <a:lstStyle/>
              <a:p>
                <a:endParaRPr lang="zh-CN" altLang="en-US"/>
              </a:p>
            </p:txBody>
          </p:sp>
          <p:sp>
            <p:nvSpPr>
              <p:cNvPr id="1490" name="Freeform 1979"/>
              <p:cNvSpPr>
                <a:spLocks noEditPoints="1"/>
              </p:cNvSpPr>
              <p:nvPr/>
            </p:nvSpPr>
            <p:spPr bwMode="auto">
              <a:xfrm>
                <a:off x="3396" y="3492"/>
                <a:ext cx="158" cy="30"/>
              </a:xfrm>
              <a:custGeom>
                <a:avLst/>
                <a:gdLst>
                  <a:gd name="T0" fmla="*/ 32 w 190"/>
                  <a:gd name="T1" fmla="*/ 23 h 36"/>
                  <a:gd name="T2" fmla="*/ 30 w 190"/>
                  <a:gd name="T3" fmla="*/ 24 h 36"/>
                  <a:gd name="T4" fmla="*/ 44 w 190"/>
                  <a:gd name="T5" fmla="*/ 28 h 36"/>
                  <a:gd name="T6" fmla="*/ 99 w 190"/>
                  <a:gd name="T7" fmla="*/ 35 h 36"/>
                  <a:gd name="T8" fmla="*/ 32 w 190"/>
                  <a:gd name="T9" fmla="*/ 23 h 36"/>
                  <a:gd name="T10" fmla="*/ 23 w 190"/>
                  <a:gd name="T11" fmla="*/ 22 h 36"/>
                  <a:gd name="T12" fmla="*/ 25 w 190"/>
                  <a:gd name="T13" fmla="*/ 23 h 36"/>
                  <a:gd name="T14" fmla="*/ 26 w 190"/>
                  <a:gd name="T15" fmla="*/ 22 h 36"/>
                  <a:gd name="T16" fmla="*/ 23 w 190"/>
                  <a:gd name="T17" fmla="*/ 22 h 36"/>
                  <a:gd name="T18" fmla="*/ 155 w 190"/>
                  <a:gd name="T19" fmla="*/ 20 h 36"/>
                  <a:gd name="T20" fmla="*/ 148 w 190"/>
                  <a:gd name="T21" fmla="*/ 21 h 36"/>
                  <a:gd name="T22" fmla="*/ 178 w 190"/>
                  <a:gd name="T23" fmla="*/ 22 h 36"/>
                  <a:gd name="T24" fmla="*/ 188 w 190"/>
                  <a:gd name="T25" fmla="*/ 21 h 36"/>
                  <a:gd name="T26" fmla="*/ 190 w 190"/>
                  <a:gd name="T27" fmla="*/ 21 h 36"/>
                  <a:gd name="T28" fmla="*/ 155 w 190"/>
                  <a:gd name="T29" fmla="*/ 20 h 36"/>
                  <a:gd name="T30" fmla="*/ 44 w 190"/>
                  <a:gd name="T31" fmla="*/ 20 h 36"/>
                  <a:gd name="T32" fmla="*/ 41 w 190"/>
                  <a:gd name="T33" fmla="*/ 21 h 36"/>
                  <a:gd name="T34" fmla="*/ 116 w 190"/>
                  <a:gd name="T35" fmla="*/ 36 h 36"/>
                  <a:gd name="T36" fmla="*/ 116 w 190"/>
                  <a:gd name="T37" fmla="*/ 36 h 36"/>
                  <a:gd name="T38" fmla="*/ 179 w 190"/>
                  <a:gd name="T39" fmla="*/ 25 h 36"/>
                  <a:gd name="T40" fmla="*/ 139 w 190"/>
                  <a:gd name="T41" fmla="*/ 25 h 36"/>
                  <a:gd name="T42" fmla="*/ 44 w 190"/>
                  <a:gd name="T43" fmla="*/ 20 h 36"/>
                  <a:gd name="T44" fmla="*/ 25 w 190"/>
                  <a:gd name="T45" fmla="*/ 17 h 36"/>
                  <a:gd name="T46" fmla="*/ 38 w 190"/>
                  <a:gd name="T47" fmla="*/ 20 h 36"/>
                  <a:gd name="T48" fmla="*/ 40 w 190"/>
                  <a:gd name="T49" fmla="*/ 19 h 36"/>
                  <a:gd name="T50" fmla="*/ 36 w 190"/>
                  <a:gd name="T51" fmla="*/ 19 h 36"/>
                  <a:gd name="T52" fmla="*/ 25 w 190"/>
                  <a:gd name="T53" fmla="*/ 17 h 36"/>
                  <a:gd name="T54" fmla="*/ 0 w 190"/>
                  <a:gd name="T55" fmla="*/ 0 h 36"/>
                  <a:gd name="T56" fmla="*/ 13 w 190"/>
                  <a:gd name="T57" fmla="*/ 4 h 36"/>
                  <a:gd name="T58" fmla="*/ 65 w 190"/>
                  <a:gd name="T59" fmla="*/ 14 h 36"/>
                  <a:gd name="T60" fmla="*/ 84 w 190"/>
                  <a:gd name="T61" fmla="*/ 9 h 36"/>
                  <a:gd name="T62" fmla="*/ 66 w 190"/>
                  <a:gd name="T63" fmla="*/ 14 h 36"/>
                  <a:gd name="T64" fmla="*/ 106 w 190"/>
                  <a:gd name="T65" fmla="*/ 19 h 36"/>
                  <a:gd name="T66" fmla="*/ 114 w 190"/>
                  <a:gd name="T67" fmla="*/ 17 h 36"/>
                  <a:gd name="T68" fmla="*/ 118 w 190"/>
                  <a:gd name="T69" fmla="*/ 17 h 36"/>
                  <a:gd name="T70" fmla="*/ 118 w 190"/>
                  <a:gd name="T71" fmla="*/ 20 h 36"/>
                  <a:gd name="T72" fmla="*/ 118 w 190"/>
                  <a:gd name="T73" fmla="*/ 20 h 36"/>
                  <a:gd name="T74" fmla="*/ 119 w 190"/>
                  <a:gd name="T75" fmla="*/ 14 h 36"/>
                  <a:gd name="T76" fmla="*/ 88 w 190"/>
                  <a:gd name="T77" fmla="*/ 6 h 36"/>
                  <a:gd name="T78" fmla="*/ 58 w 190"/>
                  <a:gd name="T79" fmla="*/ 6 h 36"/>
                  <a:gd name="T80" fmla="*/ 0 w 190"/>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 h="36">
                    <a:moveTo>
                      <a:pt x="32" y="23"/>
                    </a:moveTo>
                    <a:cubicBezTo>
                      <a:pt x="32" y="24"/>
                      <a:pt x="31" y="24"/>
                      <a:pt x="30" y="24"/>
                    </a:cubicBezTo>
                    <a:cubicBezTo>
                      <a:pt x="34" y="26"/>
                      <a:pt x="39" y="27"/>
                      <a:pt x="44" y="28"/>
                    </a:cubicBezTo>
                    <a:cubicBezTo>
                      <a:pt x="64" y="31"/>
                      <a:pt x="82" y="33"/>
                      <a:pt x="99" y="35"/>
                    </a:cubicBezTo>
                    <a:cubicBezTo>
                      <a:pt x="78" y="31"/>
                      <a:pt x="56" y="27"/>
                      <a:pt x="32" y="23"/>
                    </a:cubicBezTo>
                    <a:moveTo>
                      <a:pt x="23" y="22"/>
                    </a:moveTo>
                    <a:cubicBezTo>
                      <a:pt x="23" y="22"/>
                      <a:pt x="24" y="22"/>
                      <a:pt x="25" y="23"/>
                    </a:cubicBezTo>
                    <a:cubicBezTo>
                      <a:pt x="25" y="23"/>
                      <a:pt x="26" y="22"/>
                      <a:pt x="26" y="22"/>
                    </a:cubicBezTo>
                    <a:cubicBezTo>
                      <a:pt x="25" y="22"/>
                      <a:pt x="24" y="22"/>
                      <a:pt x="23" y="22"/>
                    </a:cubicBezTo>
                    <a:moveTo>
                      <a:pt x="155" y="20"/>
                    </a:moveTo>
                    <a:cubicBezTo>
                      <a:pt x="153" y="21"/>
                      <a:pt x="150" y="21"/>
                      <a:pt x="148" y="21"/>
                    </a:cubicBezTo>
                    <a:cubicBezTo>
                      <a:pt x="159" y="21"/>
                      <a:pt x="169" y="22"/>
                      <a:pt x="178" y="22"/>
                    </a:cubicBezTo>
                    <a:cubicBezTo>
                      <a:pt x="182" y="22"/>
                      <a:pt x="185" y="21"/>
                      <a:pt x="188" y="21"/>
                    </a:cubicBezTo>
                    <a:cubicBezTo>
                      <a:pt x="188" y="21"/>
                      <a:pt x="189" y="21"/>
                      <a:pt x="190" y="21"/>
                    </a:cubicBezTo>
                    <a:cubicBezTo>
                      <a:pt x="178" y="21"/>
                      <a:pt x="167" y="20"/>
                      <a:pt x="155" y="20"/>
                    </a:cubicBezTo>
                    <a:moveTo>
                      <a:pt x="44" y="20"/>
                    </a:moveTo>
                    <a:cubicBezTo>
                      <a:pt x="43" y="20"/>
                      <a:pt x="42" y="21"/>
                      <a:pt x="41" y="21"/>
                    </a:cubicBezTo>
                    <a:cubicBezTo>
                      <a:pt x="72" y="27"/>
                      <a:pt x="98" y="33"/>
                      <a:pt x="116" y="36"/>
                    </a:cubicBezTo>
                    <a:cubicBezTo>
                      <a:pt x="116" y="36"/>
                      <a:pt x="116" y="36"/>
                      <a:pt x="116" y="36"/>
                    </a:cubicBezTo>
                    <a:cubicBezTo>
                      <a:pt x="144" y="34"/>
                      <a:pt x="165" y="29"/>
                      <a:pt x="179" y="25"/>
                    </a:cubicBezTo>
                    <a:cubicBezTo>
                      <a:pt x="166" y="25"/>
                      <a:pt x="153" y="25"/>
                      <a:pt x="139" y="25"/>
                    </a:cubicBezTo>
                    <a:cubicBezTo>
                      <a:pt x="109" y="25"/>
                      <a:pt x="77" y="24"/>
                      <a:pt x="44" y="20"/>
                    </a:cubicBezTo>
                    <a:moveTo>
                      <a:pt x="25" y="17"/>
                    </a:moveTo>
                    <a:cubicBezTo>
                      <a:pt x="29" y="18"/>
                      <a:pt x="34" y="19"/>
                      <a:pt x="38" y="20"/>
                    </a:cubicBezTo>
                    <a:cubicBezTo>
                      <a:pt x="39" y="20"/>
                      <a:pt x="39" y="20"/>
                      <a:pt x="40" y="19"/>
                    </a:cubicBezTo>
                    <a:cubicBezTo>
                      <a:pt x="39" y="19"/>
                      <a:pt x="37" y="19"/>
                      <a:pt x="36" y="19"/>
                    </a:cubicBezTo>
                    <a:cubicBezTo>
                      <a:pt x="32" y="19"/>
                      <a:pt x="29" y="18"/>
                      <a:pt x="25" y="17"/>
                    </a:cubicBezTo>
                    <a:moveTo>
                      <a:pt x="0" y="0"/>
                    </a:moveTo>
                    <a:cubicBezTo>
                      <a:pt x="4" y="1"/>
                      <a:pt x="9" y="3"/>
                      <a:pt x="13" y="4"/>
                    </a:cubicBezTo>
                    <a:cubicBezTo>
                      <a:pt x="31" y="8"/>
                      <a:pt x="48" y="11"/>
                      <a:pt x="65" y="14"/>
                    </a:cubicBezTo>
                    <a:cubicBezTo>
                      <a:pt x="71" y="12"/>
                      <a:pt x="77" y="11"/>
                      <a:pt x="84" y="9"/>
                    </a:cubicBezTo>
                    <a:cubicBezTo>
                      <a:pt x="66" y="14"/>
                      <a:pt x="66" y="14"/>
                      <a:pt x="66" y="14"/>
                    </a:cubicBezTo>
                    <a:cubicBezTo>
                      <a:pt x="80" y="16"/>
                      <a:pt x="94" y="18"/>
                      <a:pt x="106" y="19"/>
                    </a:cubicBezTo>
                    <a:cubicBezTo>
                      <a:pt x="114" y="17"/>
                      <a:pt x="114" y="17"/>
                      <a:pt x="114" y="17"/>
                    </a:cubicBezTo>
                    <a:cubicBezTo>
                      <a:pt x="118" y="17"/>
                      <a:pt x="118" y="17"/>
                      <a:pt x="118" y="17"/>
                    </a:cubicBezTo>
                    <a:cubicBezTo>
                      <a:pt x="118" y="18"/>
                      <a:pt x="118" y="19"/>
                      <a:pt x="118" y="20"/>
                    </a:cubicBezTo>
                    <a:cubicBezTo>
                      <a:pt x="118" y="20"/>
                      <a:pt x="118" y="20"/>
                      <a:pt x="118" y="20"/>
                    </a:cubicBezTo>
                    <a:cubicBezTo>
                      <a:pt x="119" y="18"/>
                      <a:pt x="119" y="16"/>
                      <a:pt x="119" y="14"/>
                    </a:cubicBezTo>
                    <a:cubicBezTo>
                      <a:pt x="109" y="11"/>
                      <a:pt x="98" y="8"/>
                      <a:pt x="88" y="6"/>
                    </a:cubicBezTo>
                    <a:cubicBezTo>
                      <a:pt x="78" y="6"/>
                      <a:pt x="68" y="6"/>
                      <a:pt x="58" y="6"/>
                    </a:cubicBezTo>
                    <a:cubicBezTo>
                      <a:pt x="39" y="4"/>
                      <a:pt x="19" y="2"/>
                      <a:pt x="0" y="0"/>
                    </a:cubicBezTo>
                  </a:path>
                </a:pathLst>
              </a:custGeom>
              <a:solidFill>
                <a:srgbClr val="151D21"/>
              </a:solidFill>
              <a:ln>
                <a:noFill/>
              </a:ln>
            </p:spPr>
            <p:txBody>
              <a:bodyPr vert="horz" wrap="square" lIns="91440" tIns="45720" rIns="91440" bIns="45720" numCol="1" anchor="t" anchorCtr="0" compatLnSpc="1"/>
              <a:lstStyle/>
              <a:p>
                <a:endParaRPr lang="zh-CN" altLang="en-US"/>
              </a:p>
            </p:txBody>
          </p:sp>
          <p:sp>
            <p:nvSpPr>
              <p:cNvPr id="1491" name="Freeform 1980"/>
              <p:cNvSpPr/>
              <p:nvPr/>
            </p:nvSpPr>
            <p:spPr bwMode="auto">
              <a:xfrm>
                <a:off x="3463" y="3522"/>
                <a:ext cx="63" cy="7"/>
              </a:xfrm>
              <a:custGeom>
                <a:avLst/>
                <a:gdLst>
                  <a:gd name="T0" fmla="*/ 30 w 76"/>
                  <a:gd name="T1" fmla="*/ 0 h 8"/>
                  <a:gd name="T2" fmla="*/ 8 w 76"/>
                  <a:gd name="T3" fmla="*/ 1 h 8"/>
                  <a:gd name="T4" fmla="*/ 0 w 76"/>
                  <a:gd name="T5" fmla="*/ 2 h 8"/>
                  <a:gd name="T6" fmla="*/ 22 w 76"/>
                  <a:gd name="T7" fmla="*/ 7 h 8"/>
                  <a:gd name="T8" fmla="*/ 76 w 76"/>
                  <a:gd name="T9" fmla="*/ 8 h 8"/>
                  <a:gd name="T10" fmla="*/ 69 w 76"/>
                  <a:gd name="T11" fmla="*/ 7 h 8"/>
                  <a:gd name="T12" fmla="*/ 30 w 7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6" h="8">
                    <a:moveTo>
                      <a:pt x="30" y="0"/>
                    </a:moveTo>
                    <a:cubicBezTo>
                      <a:pt x="23" y="1"/>
                      <a:pt x="16" y="1"/>
                      <a:pt x="8" y="1"/>
                    </a:cubicBezTo>
                    <a:cubicBezTo>
                      <a:pt x="5" y="1"/>
                      <a:pt x="2" y="2"/>
                      <a:pt x="0" y="2"/>
                    </a:cubicBezTo>
                    <a:cubicBezTo>
                      <a:pt x="7" y="4"/>
                      <a:pt x="15" y="6"/>
                      <a:pt x="22" y="7"/>
                    </a:cubicBezTo>
                    <a:cubicBezTo>
                      <a:pt x="43" y="7"/>
                      <a:pt x="61" y="8"/>
                      <a:pt x="76" y="8"/>
                    </a:cubicBezTo>
                    <a:cubicBezTo>
                      <a:pt x="69" y="7"/>
                      <a:pt x="69" y="7"/>
                      <a:pt x="69" y="7"/>
                    </a:cubicBezTo>
                    <a:cubicBezTo>
                      <a:pt x="57" y="5"/>
                      <a:pt x="44" y="2"/>
                      <a:pt x="30" y="0"/>
                    </a:cubicBezTo>
                  </a:path>
                </a:pathLst>
              </a:custGeom>
              <a:solidFill>
                <a:srgbClr val="181F21"/>
              </a:solidFill>
              <a:ln>
                <a:noFill/>
              </a:ln>
            </p:spPr>
            <p:txBody>
              <a:bodyPr vert="horz" wrap="square" lIns="91440" tIns="45720" rIns="91440" bIns="45720" numCol="1" anchor="t" anchorCtr="0" compatLnSpc="1"/>
              <a:lstStyle/>
              <a:p>
                <a:endParaRPr lang="zh-CN" altLang="en-US"/>
              </a:p>
            </p:txBody>
          </p:sp>
          <p:sp>
            <p:nvSpPr>
              <p:cNvPr id="1492" name="Freeform 1981"/>
              <p:cNvSpPr/>
              <p:nvPr/>
            </p:nvSpPr>
            <p:spPr bwMode="auto">
              <a:xfrm>
                <a:off x="3433" y="3515"/>
                <a:ext cx="55" cy="9"/>
              </a:xfrm>
              <a:custGeom>
                <a:avLst/>
                <a:gdLst>
                  <a:gd name="T0" fmla="*/ 0 w 66"/>
                  <a:gd name="T1" fmla="*/ 0 h 11"/>
                  <a:gd name="T2" fmla="*/ 36 w 66"/>
                  <a:gd name="T3" fmla="*/ 11 h 11"/>
                  <a:gd name="T4" fmla="*/ 44 w 66"/>
                  <a:gd name="T5" fmla="*/ 10 h 11"/>
                  <a:gd name="T6" fmla="*/ 66 w 66"/>
                  <a:gd name="T7" fmla="*/ 9 h 11"/>
                  <a:gd name="T8" fmla="*/ 55 w 66"/>
                  <a:gd name="T9" fmla="*/ 7 h 11"/>
                  <a:gd name="T10" fmla="*/ 0 w 66"/>
                  <a:gd name="T11" fmla="*/ 0 h 11"/>
                </a:gdLst>
                <a:ahLst/>
                <a:cxnLst>
                  <a:cxn ang="0">
                    <a:pos x="T0" y="T1"/>
                  </a:cxn>
                  <a:cxn ang="0">
                    <a:pos x="T2" y="T3"/>
                  </a:cxn>
                  <a:cxn ang="0">
                    <a:pos x="T4" y="T5"/>
                  </a:cxn>
                  <a:cxn ang="0">
                    <a:pos x="T6" y="T7"/>
                  </a:cxn>
                  <a:cxn ang="0">
                    <a:pos x="T8" y="T9"/>
                  </a:cxn>
                  <a:cxn ang="0">
                    <a:pos x="T10" y="T11"/>
                  </a:cxn>
                </a:cxnLst>
                <a:rect l="0" t="0" r="r" b="b"/>
                <a:pathLst>
                  <a:path w="66" h="11">
                    <a:moveTo>
                      <a:pt x="0" y="0"/>
                    </a:moveTo>
                    <a:cubicBezTo>
                      <a:pt x="11" y="4"/>
                      <a:pt x="23" y="7"/>
                      <a:pt x="36" y="11"/>
                    </a:cubicBezTo>
                    <a:cubicBezTo>
                      <a:pt x="38" y="11"/>
                      <a:pt x="41" y="10"/>
                      <a:pt x="44" y="10"/>
                    </a:cubicBezTo>
                    <a:cubicBezTo>
                      <a:pt x="52" y="10"/>
                      <a:pt x="59" y="10"/>
                      <a:pt x="66" y="9"/>
                    </a:cubicBezTo>
                    <a:cubicBezTo>
                      <a:pt x="63" y="8"/>
                      <a:pt x="59" y="8"/>
                      <a:pt x="55" y="7"/>
                    </a:cubicBezTo>
                    <a:cubicBezTo>
                      <a:pt x="38" y="5"/>
                      <a:pt x="20" y="3"/>
                      <a:pt x="0" y="0"/>
                    </a:cubicBezTo>
                  </a:path>
                </a:pathLst>
              </a:custGeom>
              <a:solidFill>
                <a:srgbClr val="0C1315"/>
              </a:solidFill>
              <a:ln>
                <a:noFill/>
              </a:ln>
            </p:spPr>
            <p:txBody>
              <a:bodyPr vert="horz" wrap="square" lIns="91440" tIns="45720" rIns="91440" bIns="45720" numCol="1" anchor="t" anchorCtr="0" compatLnSpc="1"/>
              <a:lstStyle/>
              <a:p>
                <a:endParaRPr lang="zh-CN" altLang="en-US"/>
              </a:p>
            </p:txBody>
          </p:sp>
          <p:sp>
            <p:nvSpPr>
              <p:cNvPr id="1493" name="Freeform 1982"/>
              <p:cNvSpPr/>
              <p:nvPr/>
            </p:nvSpPr>
            <p:spPr bwMode="auto">
              <a:xfrm>
                <a:off x="3636" y="3513"/>
                <a:ext cx="21" cy="2"/>
              </a:xfrm>
              <a:custGeom>
                <a:avLst/>
                <a:gdLst>
                  <a:gd name="T0" fmla="*/ 0 w 25"/>
                  <a:gd name="T1" fmla="*/ 0 h 2"/>
                  <a:gd name="T2" fmla="*/ 6 w 25"/>
                  <a:gd name="T3" fmla="*/ 1 h 2"/>
                  <a:gd name="T4" fmla="*/ 25 w 25"/>
                  <a:gd name="T5" fmla="*/ 2 h 2"/>
                  <a:gd name="T6" fmla="*/ 0 w 25"/>
                  <a:gd name="T7" fmla="*/ 0 h 2"/>
                </a:gdLst>
                <a:ahLst/>
                <a:cxnLst>
                  <a:cxn ang="0">
                    <a:pos x="T0" y="T1"/>
                  </a:cxn>
                  <a:cxn ang="0">
                    <a:pos x="T2" y="T3"/>
                  </a:cxn>
                  <a:cxn ang="0">
                    <a:pos x="T4" y="T5"/>
                  </a:cxn>
                  <a:cxn ang="0">
                    <a:pos x="T6" y="T7"/>
                  </a:cxn>
                </a:cxnLst>
                <a:rect l="0" t="0" r="r" b="b"/>
                <a:pathLst>
                  <a:path w="25" h="2">
                    <a:moveTo>
                      <a:pt x="0" y="0"/>
                    </a:moveTo>
                    <a:cubicBezTo>
                      <a:pt x="2" y="0"/>
                      <a:pt x="4" y="1"/>
                      <a:pt x="6" y="1"/>
                    </a:cubicBezTo>
                    <a:cubicBezTo>
                      <a:pt x="12" y="1"/>
                      <a:pt x="19" y="2"/>
                      <a:pt x="25" y="2"/>
                    </a:cubicBezTo>
                    <a:cubicBezTo>
                      <a:pt x="16" y="1"/>
                      <a:pt x="8" y="0"/>
                      <a:pt x="0" y="0"/>
                    </a:cubicBezTo>
                  </a:path>
                </a:pathLst>
              </a:custGeom>
              <a:solidFill>
                <a:srgbClr val="273235"/>
              </a:solidFill>
              <a:ln>
                <a:noFill/>
              </a:ln>
            </p:spPr>
            <p:txBody>
              <a:bodyPr vert="horz" wrap="square" lIns="91440" tIns="45720" rIns="91440" bIns="45720" numCol="1" anchor="t" anchorCtr="0" compatLnSpc="1"/>
              <a:lstStyle/>
              <a:p>
                <a:endParaRPr lang="zh-CN" altLang="en-US"/>
              </a:p>
            </p:txBody>
          </p:sp>
          <p:sp>
            <p:nvSpPr>
              <p:cNvPr id="1494" name="Freeform 1983"/>
              <p:cNvSpPr/>
              <p:nvPr/>
            </p:nvSpPr>
            <p:spPr bwMode="auto">
              <a:xfrm>
                <a:off x="3583" y="3510"/>
                <a:ext cx="58" cy="4"/>
              </a:xfrm>
              <a:custGeom>
                <a:avLst/>
                <a:gdLst>
                  <a:gd name="T0" fmla="*/ 1 w 70"/>
                  <a:gd name="T1" fmla="*/ 0 h 5"/>
                  <a:gd name="T2" fmla="*/ 0 w 70"/>
                  <a:gd name="T3" fmla="*/ 0 h 5"/>
                  <a:gd name="T4" fmla="*/ 70 w 70"/>
                  <a:gd name="T5" fmla="*/ 5 h 5"/>
                  <a:gd name="T6" fmla="*/ 64 w 70"/>
                  <a:gd name="T7" fmla="*/ 4 h 5"/>
                  <a:gd name="T8" fmla="*/ 1 w 70"/>
                  <a:gd name="T9" fmla="*/ 0 h 5"/>
                </a:gdLst>
                <a:ahLst/>
                <a:cxnLst>
                  <a:cxn ang="0">
                    <a:pos x="T0" y="T1"/>
                  </a:cxn>
                  <a:cxn ang="0">
                    <a:pos x="T2" y="T3"/>
                  </a:cxn>
                  <a:cxn ang="0">
                    <a:pos x="T4" y="T5"/>
                  </a:cxn>
                  <a:cxn ang="0">
                    <a:pos x="T6" y="T7"/>
                  </a:cxn>
                  <a:cxn ang="0">
                    <a:pos x="T8" y="T9"/>
                  </a:cxn>
                </a:cxnLst>
                <a:rect l="0" t="0" r="r" b="b"/>
                <a:pathLst>
                  <a:path w="70" h="5">
                    <a:moveTo>
                      <a:pt x="1" y="0"/>
                    </a:moveTo>
                    <a:cubicBezTo>
                      <a:pt x="1" y="0"/>
                      <a:pt x="1" y="0"/>
                      <a:pt x="0" y="0"/>
                    </a:cubicBezTo>
                    <a:cubicBezTo>
                      <a:pt x="24" y="3"/>
                      <a:pt x="48" y="4"/>
                      <a:pt x="70" y="5"/>
                    </a:cubicBezTo>
                    <a:cubicBezTo>
                      <a:pt x="68" y="5"/>
                      <a:pt x="66" y="4"/>
                      <a:pt x="64" y="4"/>
                    </a:cubicBezTo>
                    <a:cubicBezTo>
                      <a:pt x="43" y="2"/>
                      <a:pt x="22" y="1"/>
                      <a:pt x="1" y="0"/>
                    </a:cubicBezTo>
                  </a:path>
                </a:pathLst>
              </a:custGeom>
              <a:solidFill>
                <a:srgbClr val="181F21"/>
              </a:solidFill>
              <a:ln>
                <a:noFill/>
              </a:ln>
            </p:spPr>
            <p:txBody>
              <a:bodyPr vert="horz" wrap="square" lIns="91440" tIns="45720" rIns="91440" bIns="45720" numCol="1" anchor="t" anchorCtr="0" compatLnSpc="1"/>
              <a:lstStyle/>
              <a:p>
                <a:endParaRPr lang="zh-CN" altLang="en-US"/>
              </a:p>
            </p:txBody>
          </p:sp>
          <p:sp>
            <p:nvSpPr>
              <p:cNvPr id="1495" name="Freeform 1984"/>
              <p:cNvSpPr>
                <a:spLocks noEditPoints="1"/>
              </p:cNvSpPr>
              <p:nvPr/>
            </p:nvSpPr>
            <p:spPr bwMode="auto">
              <a:xfrm>
                <a:off x="2542" y="3752"/>
                <a:ext cx="436" cy="46"/>
              </a:xfrm>
              <a:custGeom>
                <a:avLst/>
                <a:gdLst>
                  <a:gd name="T0" fmla="*/ 14 w 526"/>
                  <a:gd name="T1" fmla="*/ 47 h 55"/>
                  <a:gd name="T2" fmla="*/ 0 w 526"/>
                  <a:gd name="T3" fmla="*/ 52 h 55"/>
                  <a:gd name="T4" fmla="*/ 13 w 526"/>
                  <a:gd name="T5" fmla="*/ 53 h 55"/>
                  <a:gd name="T6" fmla="*/ 14 w 526"/>
                  <a:gd name="T7" fmla="*/ 47 h 55"/>
                  <a:gd name="T8" fmla="*/ 482 w 526"/>
                  <a:gd name="T9" fmla="*/ 7 h 55"/>
                  <a:gd name="T10" fmla="*/ 37 w 526"/>
                  <a:gd name="T11" fmla="*/ 40 h 55"/>
                  <a:gd name="T12" fmla="*/ 16 w 526"/>
                  <a:gd name="T13" fmla="*/ 47 h 55"/>
                  <a:gd name="T14" fmla="*/ 15 w 526"/>
                  <a:gd name="T15" fmla="*/ 53 h 55"/>
                  <a:gd name="T16" fmla="*/ 28 w 526"/>
                  <a:gd name="T17" fmla="*/ 53 h 55"/>
                  <a:gd name="T18" fmla="*/ 117 w 526"/>
                  <a:gd name="T19" fmla="*/ 55 h 55"/>
                  <a:gd name="T20" fmla="*/ 423 w 526"/>
                  <a:gd name="T21" fmla="*/ 41 h 55"/>
                  <a:gd name="T22" fmla="*/ 479 w 526"/>
                  <a:gd name="T23" fmla="*/ 36 h 55"/>
                  <a:gd name="T24" fmla="*/ 479 w 526"/>
                  <a:gd name="T25" fmla="*/ 35 h 55"/>
                  <a:gd name="T26" fmla="*/ 482 w 526"/>
                  <a:gd name="T27" fmla="*/ 7 h 55"/>
                  <a:gd name="T28" fmla="*/ 526 w 526"/>
                  <a:gd name="T29" fmla="*/ 0 h 55"/>
                  <a:gd name="T30" fmla="*/ 483 w 526"/>
                  <a:gd name="T31" fmla="*/ 7 h 55"/>
                  <a:gd name="T32" fmla="*/ 482 w 526"/>
                  <a:gd name="T33" fmla="*/ 12 h 55"/>
                  <a:gd name="T34" fmla="*/ 484 w 526"/>
                  <a:gd name="T35" fmla="*/ 12 h 55"/>
                  <a:gd name="T36" fmla="*/ 488 w 526"/>
                  <a:gd name="T37" fmla="*/ 12 h 55"/>
                  <a:gd name="T38" fmla="*/ 502 w 526"/>
                  <a:gd name="T39" fmla="*/ 11 h 55"/>
                  <a:gd name="T40" fmla="*/ 525 w 526"/>
                  <a:gd name="T41" fmla="*/ 10 h 55"/>
                  <a:gd name="T42" fmla="*/ 526 w 526"/>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6" h="55">
                    <a:moveTo>
                      <a:pt x="14" y="47"/>
                    </a:moveTo>
                    <a:cubicBezTo>
                      <a:pt x="9" y="49"/>
                      <a:pt x="5" y="51"/>
                      <a:pt x="0" y="52"/>
                    </a:cubicBezTo>
                    <a:cubicBezTo>
                      <a:pt x="4" y="52"/>
                      <a:pt x="9" y="52"/>
                      <a:pt x="13" y="53"/>
                    </a:cubicBezTo>
                    <a:cubicBezTo>
                      <a:pt x="14" y="51"/>
                      <a:pt x="14" y="49"/>
                      <a:pt x="14" y="47"/>
                    </a:cubicBezTo>
                    <a:moveTo>
                      <a:pt x="482" y="7"/>
                    </a:moveTo>
                    <a:cubicBezTo>
                      <a:pt x="379" y="21"/>
                      <a:pt x="222" y="34"/>
                      <a:pt x="37" y="40"/>
                    </a:cubicBezTo>
                    <a:cubicBezTo>
                      <a:pt x="30" y="42"/>
                      <a:pt x="23" y="44"/>
                      <a:pt x="16" y="47"/>
                    </a:cubicBezTo>
                    <a:cubicBezTo>
                      <a:pt x="16" y="49"/>
                      <a:pt x="16" y="51"/>
                      <a:pt x="15" y="53"/>
                    </a:cubicBezTo>
                    <a:cubicBezTo>
                      <a:pt x="20" y="53"/>
                      <a:pt x="24" y="53"/>
                      <a:pt x="28" y="53"/>
                    </a:cubicBezTo>
                    <a:cubicBezTo>
                      <a:pt x="58" y="54"/>
                      <a:pt x="88" y="55"/>
                      <a:pt x="117" y="55"/>
                    </a:cubicBezTo>
                    <a:cubicBezTo>
                      <a:pt x="221" y="55"/>
                      <a:pt x="323" y="49"/>
                      <a:pt x="423" y="41"/>
                    </a:cubicBezTo>
                    <a:cubicBezTo>
                      <a:pt x="442" y="39"/>
                      <a:pt x="460" y="38"/>
                      <a:pt x="479" y="36"/>
                    </a:cubicBezTo>
                    <a:cubicBezTo>
                      <a:pt x="479" y="36"/>
                      <a:pt x="479" y="35"/>
                      <a:pt x="479" y="35"/>
                    </a:cubicBezTo>
                    <a:cubicBezTo>
                      <a:pt x="480" y="24"/>
                      <a:pt x="481" y="14"/>
                      <a:pt x="482" y="7"/>
                    </a:cubicBezTo>
                    <a:moveTo>
                      <a:pt x="526" y="0"/>
                    </a:moveTo>
                    <a:cubicBezTo>
                      <a:pt x="513" y="2"/>
                      <a:pt x="498" y="5"/>
                      <a:pt x="483" y="7"/>
                    </a:cubicBezTo>
                    <a:cubicBezTo>
                      <a:pt x="482" y="8"/>
                      <a:pt x="482" y="10"/>
                      <a:pt x="482" y="12"/>
                    </a:cubicBezTo>
                    <a:cubicBezTo>
                      <a:pt x="484" y="12"/>
                      <a:pt x="484" y="12"/>
                      <a:pt x="484" y="12"/>
                    </a:cubicBezTo>
                    <a:cubicBezTo>
                      <a:pt x="488" y="12"/>
                      <a:pt x="488" y="12"/>
                      <a:pt x="488" y="12"/>
                    </a:cubicBezTo>
                    <a:cubicBezTo>
                      <a:pt x="502" y="11"/>
                      <a:pt x="502" y="11"/>
                      <a:pt x="502" y="11"/>
                    </a:cubicBezTo>
                    <a:cubicBezTo>
                      <a:pt x="525" y="10"/>
                      <a:pt x="525" y="10"/>
                      <a:pt x="525" y="10"/>
                    </a:cubicBezTo>
                    <a:cubicBezTo>
                      <a:pt x="525" y="7"/>
                      <a:pt x="526" y="4"/>
                      <a:pt x="526" y="0"/>
                    </a:cubicBezTo>
                  </a:path>
                </a:pathLst>
              </a:custGeom>
              <a:solidFill>
                <a:srgbClr val="9CC8D7"/>
              </a:solidFill>
              <a:ln>
                <a:noFill/>
              </a:ln>
            </p:spPr>
            <p:txBody>
              <a:bodyPr vert="horz" wrap="square" lIns="91440" tIns="45720" rIns="91440" bIns="45720" numCol="1" anchor="t" anchorCtr="0" compatLnSpc="1"/>
              <a:lstStyle/>
              <a:p>
                <a:endParaRPr lang="zh-CN" altLang="en-US"/>
              </a:p>
            </p:txBody>
          </p:sp>
          <p:sp>
            <p:nvSpPr>
              <p:cNvPr id="1496" name="Freeform 1985"/>
              <p:cNvSpPr>
                <a:spLocks noEditPoints="1"/>
              </p:cNvSpPr>
              <p:nvPr/>
            </p:nvSpPr>
            <p:spPr bwMode="auto">
              <a:xfrm>
                <a:off x="2436" y="3785"/>
                <a:ext cx="136" cy="10"/>
              </a:xfrm>
              <a:custGeom>
                <a:avLst/>
                <a:gdLst>
                  <a:gd name="T0" fmla="*/ 142 w 164"/>
                  <a:gd name="T1" fmla="*/ 0 h 12"/>
                  <a:gd name="T2" fmla="*/ 0 w 164"/>
                  <a:gd name="T3" fmla="*/ 3 h 12"/>
                  <a:gd name="T4" fmla="*/ 127 w 164"/>
                  <a:gd name="T5" fmla="*/ 12 h 12"/>
                  <a:gd name="T6" fmla="*/ 141 w 164"/>
                  <a:gd name="T7" fmla="*/ 7 h 12"/>
                  <a:gd name="T8" fmla="*/ 142 w 164"/>
                  <a:gd name="T9" fmla="*/ 0 h 12"/>
                  <a:gd name="T10" fmla="*/ 164 w 164"/>
                  <a:gd name="T11" fmla="*/ 0 h 12"/>
                  <a:gd name="T12" fmla="*/ 144 w 164"/>
                  <a:gd name="T13" fmla="*/ 0 h 12"/>
                  <a:gd name="T14" fmla="*/ 143 w 164"/>
                  <a:gd name="T15" fmla="*/ 7 h 12"/>
                  <a:gd name="T16" fmla="*/ 164 w 16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12">
                    <a:moveTo>
                      <a:pt x="142" y="0"/>
                    </a:moveTo>
                    <a:cubicBezTo>
                      <a:pt x="96" y="2"/>
                      <a:pt x="49" y="2"/>
                      <a:pt x="0" y="3"/>
                    </a:cubicBezTo>
                    <a:cubicBezTo>
                      <a:pt x="42" y="7"/>
                      <a:pt x="85" y="10"/>
                      <a:pt x="127" y="12"/>
                    </a:cubicBezTo>
                    <a:cubicBezTo>
                      <a:pt x="132" y="11"/>
                      <a:pt x="136" y="9"/>
                      <a:pt x="141" y="7"/>
                    </a:cubicBezTo>
                    <a:cubicBezTo>
                      <a:pt x="142" y="5"/>
                      <a:pt x="142" y="3"/>
                      <a:pt x="142" y="0"/>
                    </a:cubicBezTo>
                    <a:moveTo>
                      <a:pt x="164" y="0"/>
                    </a:moveTo>
                    <a:cubicBezTo>
                      <a:pt x="157" y="0"/>
                      <a:pt x="151" y="0"/>
                      <a:pt x="144" y="0"/>
                    </a:cubicBezTo>
                    <a:cubicBezTo>
                      <a:pt x="144" y="2"/>
                      <a:pt x="144" y="4"/>
                      <a:pt x="143" y="7"/>
                    </a:cubicBezTo>
                    <a:cubicBezTo>
                      <a:pt x="150" y="4"/>
                      <a:pt x="157" y="2"/>
                      <a:pt x="164" y="0"/>
                    </a:cubicBezTo>
                  </a:path>
                </a:pathLst>
              </a:custGeom>
              <a:solidFill>
                <a:srgbClr val="637F87"/>
              </a:solidFill>
              <a:ln>
                <a:noFill/>
              </a:ln>
            </p:spPr>
            <p:txBody>
              <a:bodyPr vert="horz" wrap="square" lIns="91440" tIns="45720" rIns="91440" bIns="45720" numCol="1" anchor="t" anchorCtr="0" compatLnSpc="1"/>
              <a:lstStyle/>
              <a:p>
                <a:endParaRPr lang="zh-CN" altLang="en-US"/>
              </a:p>
            </p:txBody>
          </p:sp>
          <p:sp>
            <p:nvSpPr>
              <p:cNvPr id="1497" name="Freeform 1986"/>
              <p:cNvSpPr/>
              <p:nvPr/>
            </p:nvSpPr>
            <p:spPr bwMode="auto">
              <a:xfrm>
                <a:off x="3544" y="3559"/>
                <a:ext cx="118" cy="13"/>
              </a:xfrm>
              <a:custGeom>
                <a:avLst/>
                <a:gdLst>
                  <a:gd name="T0" fmla="*/ 2 w 142"/>
                  <a:gd name="T1" fmla="*/ 0 h 16"/>
                  <a:gd name="T2" fmla="*/ 0 w 142"/>
                  <a:gd name="T3" fmla="*/ 0 h 16"/>
                  <a:gd name="T4" fmla="*/ 38 w 142"/>
                  <a:gd name="T5" fmla="*/ 16 h 16"/>
                  <a:gd name="T6" fmla="*/ 142 w 142"/>
                  <a:gd name="T7" fmla="*/ 14 h 16"/>
                  <a:gd name="T8" fmla="*/ 2 w 142"/>
                  <a:gd name="T9" fmla="*/ 0 h 16"/>
                </a:gdLst>
                <a:ahLst/>
                <a:cxnLst>
                  <a:cxn ang="0">
                    <a:pos x="T0" y="T1"/>
                  </a:cxn>
                  <a:cxn ang="0">
                    <a:pos x="T2" y="T3"/>
                  </a:cxn>
                  <a:cxn ang="0">
                    <a:pos x="T4" y="T5"/>
                  </a:cxn>
                  <a:cxn ang="0">
                    <a:pos x="T6" y="T7"/>
                  </a:cxn>
                  <a:cxn ang="0">
                    <a:pos x="T8" y="T9"/>
                  </a:cxn>
                </a:cxnLst>
                <a:rect l="0" t="0" r="r" b="b"/>
                <a:pathLst>
                  <a:path w="142" h="16">
                    <a:moveTo>
                      <a:pt x="2" y="0"/>
                    </a:moveTo>
                    <a:cubicBezTo>
                      <a:pt x="1" y="0"/>
                      <a:pt x="1" y="0"/>
                      <a:pt x="0" y="0"/>
                    </a:cubicBezTo>
                    <a:cubicBezTo>
                      <a:pt x="20" y="7"/>
                      <a:pt x="33" y="12"/>
                      <a:pt x="38" y="16"/>
                    </a:cubicBezTo>
                    <a:cubicBezTo>
                      <a:pt x="73" y="15"/>
                      <a:pt x="107" y="14"/>
                      <a:pt x="142" y="14"/>
                    </a:cubicBezTo>
                    <a:cubicBezTo>
                      <a:pt x="103" y="12"/>
                      <a:pt x="55" y="7"/>
                      <a:pt x="2" y="0"/>
                    </a:cubicBezTo>
                  </a:path>
                </a:pathLst>
              </a:custGeom>
              <a:solidFill>
                <a:srgbClr val="88BACC"/>
              </a:solidFill>
              <a:ln>
                <a:noFill/>
              </a:ln>
            </p:spPr>
            <p:txBody>
              <a:bodyPr vert="horz" wrap="square" lIns="91440" tIns="45720" rIns="91440" bIns="45720" numCol="1" anchor="t" anchorCtr="0" compatLnSpc="1"/>
              <a:lstStyle/>
              <a:p>
                <a:endParaRPr lang="zh-CN" altLang="en-US"/>
              </a:p>
            </p:txBody>
          </p:sp>
          <p:sp>
            <p:nvSpPr>
              <p:cNvPr id="1498" name="Freeform 1987"/>
              <p:cNvSpPr>
                <a:spLocks noEditPoints="1"/>
              </p:cNvSpPr>
              <p:nvPr/>
            </p:nvSpPr>
            <p:spPr bwMode="auto">
              <a:xfrm>
                <a:off x="3371" y="3530"/>
                <a:ext cx="175" cy="29"/>
              </a:xfrm>
              <a:custGeom>
                <a:avLst/>
                <a:gdLst>
                  <a:gd name="T0" fmla="*/ 202 w 211"/>
                  <a:gd name="T1" fmla="*/ 33 h 35"/>
                  <a:gd name="T2" fmla="*/ 209 w 211"/>
                  <a:gd name="T3" fmla="*/ 35 h 35"/>
                  <a:gd name="T4" fmla="*/ 211 w 211"/>
                  <a:gd name="T5" fmla="*/ 35 h 35"/>
                  <a:gd name="T6" fmla="*/ 202 w 211"/>
                  <a:gd name="T7" fmla="*/ 33 h 35"/>
                  <a:gd name="T8" fmla="*/ 6 w 211"/>
                  <a:gd name="T9" fmla="*/ 0 h 35"/>
                  <a:gd name="T10" fmla="*/ 0 w 211"/>
                  <a:gd name="T11" fmla="*/ 0 h 35"/>
                  <a:gd name="T12" fmla="*/ 6 w 211"/>
                  <a:gd name="T13" fmla="*/ 1 h 35"/>
                  <a:gd name="T14" fmla="*/ 9 w 211"/>
                  <a:gd name="T15" fmla="*/ 1 h 35"/>
                  <a:gd name="T16" fmla="*/ 6 w 211"/>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35">
                    <a:moveTo>
                      <a:pt x="202" y="33"/>
                    </a:moveTo>
                    <a:cubicBezTo>
                      <a:pt x="204" y="34"/>
                      <a:pt x="207" y="35"/>
                      <a:pt x="209" y="35"/>
                    </a:cubicBezTo>
                    <a:cubicBezTo>
                      <a:pt x="210" y="35"/>
                      <a:pt x="210" y="35"/>
                      <a:pt x="211" y="35"/>
                    </a:cubicBezTo>
                    <a:cubicBezTo>
                      <a:pt x="208" y="34"/>
                      <a:pt x="205" y="34"/>
                      <a:pt x="202" y="33"/>
                    </a:cubicBezTo>
                    <a:moveTo>
                      <a:pt x="6" y="0"/>
                    </a:moveTo>
                    <a:cubicBezTo>
                      <a:pt x="4" y="0"/>
                      <a:pt x="2" y="0"/>
                      <a:pt x="0" y="0"/>
                    </a:cubicBezTo>
                    <a:cubicBezTo>
                      <a:pt x="2" y="0"/>
                      <a:pt x="4" y="1"/>
                      <a:pt x="6" y="1"/>
                    </a:cubicBezTo>
                    <a:cubicBezTo>
                      <a:pt x="7" y="1"/>
                      <a:pt x="8" y="1"/>
                      <a:pt x="9" y="1"/>
                    </a:cubicBezTo>
                    <a:cubicBezTo>
                      <a:pt x="8" y="1"/>
                      <a:pt x="7" y="0"/>
                      <a:pt x="6" y="0"/>
                    </a:cubicBezTo>
                  </a:path>
                </a:pathLst>
              </a:custGeom>
              <a:solidFill>
                <a:srgbClr val="567680"/>
              </a:solidFill>
              <a:ln>
                <a:noFill/>
              </a:ln>
            </p:spPr>
            <p:txBody>
              <a:bodyPr vert="horz" wrap="square" lIns="91440" tIns="45720" rIns="91440" bIns="45720" numCol="1" anchor="t" anchorCtr="0" compatLnSpc="1"/>
              <a:lstStyle/>
              <a:p>
                <a:endParaRPr lang="zh-CN" altLang="en-US"/>
              </a:p>
            </p:txBody>
          </p:sp>
          <p:sp>
            <p:nvSpPr>
              <p:cNvPr id="1499" name="Freeform 1988"/>
              <p:cNvSpPr/>
              <p:nvPr/>
            </p:nvSpPr>
            <p:spPr bwMode="auto">
              <a:xfrm>
                <a:off x="3546" y="3555"/>
                <a:ext cx="134" cy="16"/>
              </a:xfrm>
              <a:custGeom>
                <a:avLst/>
                <a:gdLst>
                  <a:gd name="T0" fmla="*/ 11 w 162"/>
                  <a:gd name="T1" fmla="*/ 0 h 19"/>
                  <a:gd name="T2" fmla="*/ 0 w 162"/>
                  <a:gd name="T3" fmla="*/ 5 h 19"/>
                  <a:gd name="T4" fmla="*/ 140 w 162"/>
                  <a:gd name="T5" fmla="*/ 19 h 19"/>
                  <a:gd name="T6" fmla="*/ 162 w 162"/>
                  <a:gd name="T7" fmla="*/ 18 h 19"/>
                  <a:gd name="T8" fmla="*/ 153 w 162"/>
                  <a:gd name="T9" fmla="*/ 15 h 19"/>
                  <a:gd name="T10" fmla="*/ 150 w 162"/>
                  <a:gd name="T11" fmla="*/ 15 h 19"/>
                  <a:gd name="T12" fmla="*/ 13 w 162"/>
                  <a:gd name="T13" fmla="*/ 1 h 19"/>
                  <a:gd name="T14" fmla="*/ 11 w 162"/>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9">
                    <a:moveTo>
                      <a:pt x="11" y="0"/>
                    </a:moveTo>
                    <a:cubicBezTo>
                      <a:pt x="8" y="2"/>
                      <a:pt x="4" y="3"/>
                      <a:pt x="0" y="5"/>
                    </a:cubicBezTo>
                    <a:cubicBezTo>
                      <a:pt x="53" y="12"/>
                      <a:pt x="101" y="17"/>
                      <a:pt x="140" y="19"/>
                    </a:cubicBezTo>
                    <a:cubicBezTo>
                      <a:pt x="147" y="19"/>
                      <a:pt x="155" y="19"/>
                      <a:pt x="162" y="18"/>
                    </a:cubicBezTo>
                    <a:cubicBezTo>
                      <a:pt x="159" y="17"/>
                      <a:pt x="156" y="16"/>
                      <a:pt x="153" y="15"/>
                    </a:cubicBezTo>
                    <a:cubicBezTo>
                      <a:pt x="152" y="15"/>
                      <a:pt x="151" y="15"/>
                      <a:pt x="150" y="15"/>
                    </a:cubicBezTo>
                    <a:cubicBezTo>
                      <a:pt x="110" y="15"/>
                      <a:pt x="63" y="11"/>
                      <a:pt x="13" y="1"/>
                    </a:cubicBezTo>
                    <a:cubicBezTo>
                      <a:pt x="12" y="1"/>
                      <a:pt x="11" y="0"/>
                      <a:pt x="11" y="0"/>
                    </a:cubicBezTo>
                  </a:path>
                </a:pathLst>
              </a:custGeom>
              <a:solidFill>
                <a:srgbClr val="567680"/>
              </a:solidFill>
              <a:ln>
                <a:noFill/>
              </a:ln>
            </p:spPr>
            <p:txBody>
              <a:bodyPr vert="horz" wrap="square" lIns="91440" tIns="45720" rIns="91440" bIns="45720" numCol="1" anchor="t" anchorCtr="0" compatLnSpc="1"/>
              <a:lstStyle/>
              <a:p>
                <a:endParaRPr lang="zh-CN" altLang="en-US"/>
              </a:p>
            </p:txBody>
          </p:sp>
          <p:sp>
            <p:nvSpPr>
              <p:cNvPr id="1500" name="Freeform 1989"/>
              <p:cNvSpPr>
                <a:spLocks noEditPoints="1"/>
              </p:cNvSpPr>
              <p:nvPr/>
            </p:nvSpPr>
            <p:spPr bwMode="auto">
              <a:xfrm>
                <a:off x="3376" y="3529"/>
                <a:ext cx="179" cy="30"/>
              </a:xfrm>
              <a:custGeom>
                <a:avLst/>
                <a:gdLst>
                  <a:gd name="T0" fmla="*/ 49 w 216"/>
                  <a:gd name="T1" fmla="*/ 0 h 36"/>
                  <a:gd name="T2" fmla="*/ 0 w 216"/>
                  <a:gd name="T3" fmla="*/ 1 h 36"/>
                  <a:gd name="T4" fmla="*/ 3 w 216"/>
                  <a:gd name="T5" fmla="*/ 2 h 36"/>
                  <a:gd name="T6" fmla="*/ 5 w 216"/>
                  <a:gd name="T7" fmla="*/ 2 h 36"/>
                  <a:gd name="T8" fmla="*/ 49 w 216"/>
                  <a:gd name="T9" fmla="*/ 0 h 36"/>
                  <a:gd name="T10" fmla="*/ 83 w 216"/>
                  <a:gd name="T11" fmla="*/ 0 h 36"/>
                  <a:gd name="T12" fmla="*/ 52 w 216"/>
                  <a:gd name="T13" fmla="*/ 0 h 36"/>
                  <a:gd name="T14" fmla="*/ 21 w 216"/>
                  <a:gd name="T15" fmla="*/ 2 h 36"/>
                  <a:gd name="T16" fmla="*/ 12 w 216"/>
                  <a:gd name="T17" fmla="*/ 3 h 36"/>
                  <a:gd name="T18" fmla="*/ 196 w 216"/>
                  <a:gd name="T19" fmla="*/ 34 h 36"/>
                  <a:gd name="T20" fmla="*/ 205 w 216"/>
                  <a:gd name="T21" fmla="*/ 36 h 36"/>
                  <a:gd name="T22" fmla="*/ 216 w 216"/>
                  <a:gd name="T23" fmla="*/ 31 h 36"/>
                  <a:gd name="T24" fmla="*/ 83 w 216"/>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6" h="36">
                    <a:moveTo>
                      <a:pt x="49" y="0"/>
                    </a:moveTo>
                    <a:cubicBezTo>
                      <a:pt x="34" y="0"/>
                      <a:pt x="17" y="1"/>
                      <a:pt x="0" y="1"/>
                    </a:cubicBezTo>
                    <a:cubicBezTo>
                      <a:pt x="1" y="1"/>
                      <a:pt x="2" y="2"/>
                      <a:pt x="3" y="2"/>
                    </a:cubicBezTo>
                    <a:cubicBezTo>
                      <a:pt x="4" y="2"/>
                      <a:pt x="4" y="2"/>
                      <a:pt x="5" y="2"/>
                    </a:cubicBezTo>
                    <a:cubicBezTo>
                      <a:pt x="19" y="2"/>
                      <a:pt x="34" y="1"/>
                      <a:pt x="49" y="0"/>
                    </a:cubicBezTo>
                    <a:moveTo>
                      <a:pt x="83" y="0"/>
                    </a:moveTo>
                    <a:cubicBezTo>
                      <a:pt x="73" y="0"/>
                      <a:pt x="63" y="0"/>
                      <a:pt x="52" y="0"/>
                    </a:cubicBezTo>
                    <a:cubicBezTo>
                      <a:pt x="21" y="2"/>
                      <a:pt x="21" y="2"/>
                      <a:pt x="21" y="2"/>
                    </a:cubicBezTo>
                    <a:cubicBezTo>
                      <a:pt x="18" y="3"/>
                      <a:pt x="15" y="3"/>
                      <a:pt x="12" y="3"/>
                    </a:cubicBezTo>
                    <a:cubicBezTo>
                      <a:pt x="93" y="11"/>
                      <a:pt x="156" y="23"/>
                      <a:pt x="196" y="34"/>
                    </a:cubicBezTo>
                    <a:cubicBezTo>
                      <a:pt x="199" y="35"/>
                      <a:pt x="202" y="35"/>
                      <a:pt x="205" y="36"/>
                    </a:cubicBezTo>
                    <a:cubicBezTo>
                      <a:pt x="209" y="34"/>
                      <a:pt x="213" y="33"/>
                      <a:pt x="216" y="31"/>
                    </a:cubicBezTo>
                    <a:cubicBezTo>
                      <a:pt x="166" y="21"/>
                      <a:pt x="120" y="10"/>
                      <a:pt x="83" y="0"/>
                    </a:cubicBezTo>
                  </a:path>
                </a:pathLst>
              </a:custGeom>
              <a:solidFill>
                <a:srgbClr val="374A51"/>
              </a:solidFill>
              <a:ln>
                <a:noFill/>
              </a:ln>
            </p:spPr>
            <p:txBody>
              <a:bodyPr vert="horz" wrap="square" lIns="91440" tIns="45720" rIns="91440" bIns="45720" numCol="1" anchor="t" anchorCtr="0" compatLnSpc="1"/>
              <a:lstStyle/>
              <a:p>
                <a:endParaRPr lang="zh-CN" altLang="en-US"/>
              </a:p>
            </p:txBody>
          </p:sp>
          <p:sp>
            <p:nvSpPr>
              <p:cNvPr id="1501" name="Freeform 1990"/>
              <p:cNvSpPr/>
              <p:nvPr/>
            </p:nvSpPr>
            <p:spPr bwMode="auto">
              <a:xfrm>
                <a:off x="3555" y="3545"/>
                <a:ext cx="143" cy="22"/>
              </a:xfrm>
              <a:custGeom>
                <a:avLst/>
                <a:gdLst>
                  <a:gd name="T0" fmla="*/ 9 w 172"/>
                  <a:gd name="T1" fmla="*/ 0 h 27"/>
                  <a:gd name="T2" fmla="*/ 10 w 172"/>
                  <a:gd name="T3" fmla="*/ 2 h 27"/>
                  <a:gd name="T4" fmla="*/ 0 w 172"/>
                  <a:gd name="T5" fmla="*/ 12 h 27"/>
                  <a:gd name="T6" fmla="*/ 2 w 172"/>
                  <a:gd name="T7" fmla="*/ 13 h 27"/>
                  <a:gd name="T8" fmla="*/ 139 w 172"/>
                  <a:gd name="T9" fmla="*/ 27 h 27"/>
                  <a:gd name="T10" fmla="*/ 142 w 172"/>
                  <a:gd name="T11" fmla="*/ 27 h 27"/>
                  <a:gd name="T12" fmla="*/ 129 w 172"/>
                  <a:gd name="T13" fmla="*/ 19 h 27"/>
                  <a:gd name="T14" fmla="*/ 132 w 172"/>
                  <a:gd name="T15" fmla="*/ 18 h 27"/>
                  <a:gd name="T16" fmla="*/ 168 w 172"/>
                  <a:gd name="T17" fmla="*/ 23 h 27"/>
                  <a:gd name="T18" fmla="*/ 172 w 172"/>
                  <a:gd name="T19" fmla="*/ 16 h 27"/>
                  <a:gd name="T20" fmla="*/ 97 w 172"/>
                  <a:gd name="T21" fmla="*/ 11 h 27"/>
                  <a:gd name="T22" fmla="*/ 9 w 172"/>
                  <a:gd name="T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2" h="27">
                    <a:moveTo>
                      <a:pt x="9" y="0"/>
                    </a:moveTo>
                    <a:cubicBezTo>
                      <a:pt x="10" y="1"/>
                      <a:pt x="10" y="1"/>
                      <a:pt x="10" y="2"/>
                    </a:cubicBezTo>
                    <a:cubicBezTo>
                      <a:pt x="10" y="5"/>
                      <a:pt x="6" y="9"/>
                      <a:pt x="0" y="12"/>
                    </a:cubicBezTo>
                    <a:cubicBezTo>
                      <a:pt x="0" y="12"/>
                      <a:pt x="1" y="13"/>
                      <a:pt x="2" y="13"/>
                    </a:cubicBezTo>
                    <a:cubicBezTo>
                      <a:pt x="52" y="23"/>
                      <a:pt x="99" y="27"/>
                      <a:pt x="139" y="27"/>
                    </a:cubicBezTo>
                    <a:cubicBezTo>
                      <a:pt x="140" y="27"/>
                      <a:pt x="141" y="27"/>
                      <a:pt x="142" y="27"/>
                    </a:cubicBezTo>
                    <a:cubicBezTo>
                      <a:pt x="133" y="23"/>
                      <a:pt x="129" y="20"/>
                      <a:pt x="129" y="19"/>
                    </a:cubicBezTo>
                    <a:cubicBezTo>
                      <a:pt x="129" y="18"/>
                      <a:pt x="130" y="18"/>
                      <a:pt x="132" y="18"/>
                    </a:cubicBezTo>
                    <a:cubicBezTo>
                      <a:pt x="137" y="18"/>
                      <a:pt x="149" y="21"/>
                      <a:pt x="168" y="23"/>
                    </a:cubicBezTo>
                    <a:cubicBezTo>
                      <a:pt x="169" y="21"/>
                      <a:pt x="170" y="18"/>
                      <a:pt x="172" y="16"/>
                    </a:cubicBezTo>
                    <a:cubicBezTo>
                      <a:pt x="148" y="15"/>
                      <a:pt x="123" y="14"/>
                      <a:pt x="97" y="11"/>
                    </a:cubicBezTo>
                    <a:cubicBezTo>
                      <a:pt x="67" y="8"/>
                      <a:pt x="37" y="5"/>
                      <a:pt x="9" y="0"/>
                    </a:cubicBezTo>
                  </a:path>
                </a:pathLst>
              </a:custGeom>
              <a:solidFill>
                <a:srgbClr val="374A51"/>
              </a:solidFill>
              <a:ln>
                <a:noFill/>
              </a:ln>
            </p:spPr>
            <p:txBody>
              <a:bodyPr vert="horz" wrap="square" lIns="91440" tIns="45720" rIns="91440" bIns="45720" numCol="1" anchor="t" anchorCtr="0" compatLnSpc="1"/>
              <a:lstStyle/>
              <a:p>
                <a:endParaRPr lang="zh-CN" altLang="en-US"/>
              </a:p>
            </p:txBody>
          </p:sp>
          <p:sp>
            <p:nvSpPr>
              <p:cNvPr id="1502" name="Freeform 1991"/>
              <p:cNvSpPr/>
              <p:nvPr/>
            </p:nvSpPr>
            <p:spPr bwMode="auto">
              <a:xfrm>
                <a:off x="3445" y="3528"/>
                <a:ext cx="118" cy="27"/>
              </a:xfrm>
              <a:custGeom>
                <a:avLst/>
                <a:gdLst>
                  <a:gd name="T0" fmla="*/ 40 w 143"/>
                  <a:gd name="T1" fmla="*/ 0 h 32"/>
                  <a:gd name="T2" fmla="*/ 0 w 143"/>
                  <a:gd name="T3" fmla="*/ 1 h 32"/>
                  <a:gd name="T4" fmla="*/ 133 w 143"/>
                  <a:gd name="T5" fmla="*/ 32 h 32"/>
                  <a:gd name="T6" fmla="*/ 143 w 143"/>
                  <a:gd name="T7" fmla="*/ 22 h 32"/>
                  <a:gd name="T8" fmla="*/ 142 w 143"/>
                  <a:gd name="T9" fmla="*/ 20 h 32"/>
                  <a:gd name="T10" fmla="*/ 44 w 143"/>
                  <a:gd name="T11" fmla="*/ 0 h 32"/>
                  <a:gd name="T12" fmla="*/ 40 w 143"/>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43" h="32">
                    <a:moveTo>
                      <a:pt x="40" y="0"/>
                    </a:moveTo>
                    <a:cubicBezTo>
                      <a:pt x="27" y="0"/>
                      <a:pt x="14" y="1"/>
                      <a:pt x="0" y="1"/>
                    </a:cubicBezTo>
                    <a:cubicBezTo>
                      <a:pt x="37" y="11"/>
                      <a:pt x="83" y="22"/>
                      <a:pt x="133" y="32"/>
                    </a:cubicBezTo>
                    <a:cubicBezTo>
                      <a:pt x="139" y="29"/>
                      <a:pt x="143" y="25"/>
                      <a:pt x="143" y="22"/>
                    </a:cubicBezTo>
                    <a:cubicBezTo>
                      <a:pt x="143" y="21"/>
                      <a:pt x="143" y="21"/>
                      <a:pt x="142" y="20"/>
                    </a:cubicBezTo>
                    <a:cubicBezTo>
                      <a:pt x="108" y="15"/>
                      <a:pt x="75" y="8"/>
                      <a:pt x="44" y="0"/>
                    </a:cubicBezTo>
                    <a:cubicBezTo>
                      <a:pt x="43" y="0"/>
                      <a:pt x="41" y="0"/>
                      <a:pt x="40" y="0"/>
                    </a:cubicBezTo>
                  </a:path>
                </a:pathLst>
              </a:custGeom>
              <a:solidFill>
                <a:srgbClr val="212F33"/>
              </a:solidFill>
              <a:ln>
                <a:noFill/>
              </a:ln>
            </p:spPr>
            <p:txBody>
              <a:bodyPr vert="horz" wrap="square" lIns="91440" tIns="45720" rIns="91440" bIns="45720" numCol="1" anchor="t" anchorCtr="0" compatLnSpc="1"/>
              <a:lstStyle/>
              <a:p>
                <a:endParaRPr lang="zh-CN" altLang="en-US"/>
              </a:p>
            </p:txBody>
          </p:sp>
          <p:sp>
            <p:nvSpPr>
              <p:cNvPr id="1503" name="Freeform 1992"/>
              <p:cNvSpPr/>
              <p:nvPr/>
            </p:nvSpPr>
            <p:spPr bwMode="auto">
              <a:xfrm>
                <a:off x="3529" y="3529"/>
                <a:ext cx="180" cy="29"/>
              </a:xfrm>
              <a:custGeom>
                <a:avLst/>
                <a:gdLst>
                  <a:gd name="T0" fmla="*/ 0 w 217"/>
                  <a:gd name="T1" fmla="*/ 0 h 35"/>
                  <a:gd name="T2" fmla="*/ 32 w 217"/>
                  <a:gd name="T3" fmla="*/ 6 h 35"/>
                  <a:gd name="T4" fmla="*/ 3 w 217"/>
                  <a:gd name="T5" fmla="*/ 1 h 35"/>
                  <a:gd name="T6" fmla="*/ 40 w 217"/>
                  <a:gd name="T7" fmla="*/ 19 h 35"/>
                  <a:gd name="T8" fmla="*/ 128 w 217"/>
                  <a:gd name="T9" fmla="*/ 30 h 35"/>
                  <a:gd name="T10" fmla="*/ 203 w 217"/>
                  <a:gd name="T11" fmla="*/ 35 h 35"/>
                  <a:gd name="T12" fmla="*/ 216 w 217"/>
                  <a:gd name="T13" fmla="*/ 10 h 35"/>
                  <a:gd name="T14" fmla="*/ 217 w 217"/>
                  <a:gd name="T15" fmla="*/ 9 h 35"/>
                  <a:gd name="T16" fmla="*/ 211 w 217"/>
                  <a:gd name="T17" fmla="*/ 9 h 35"/>
                  <a:gd name="T18" fmla="*/ 191 w 217"/>
                  <a:gd name="T19" fmla="*/ 9 h 35"/>
                  <a:gd name="T20" fmla="*/ 153 w 217"/>
                  <a:gd name="T21" fmla="*/ 10 h 35"/>
                  <a:gd name="T22" fmla="*/ 115 w 217"/>
                  <a:gd name="T23" fmla="*/ 10 h 35"/>
                  <a:gd name="T24" fmla="*/ 56 w 217"/>
                  <a:gd name="T25" fmla="*/ 5 h 35"/>
                  <a:gd name="T26" fmla="*/ 58 w 217"/>
                  <a:gd name="T27" fmla="*/ 4 h 35"/>
                  <a:gd name="T28" fmla="*/ 0 w 217"/>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35">
                    <a:moveTo>
                      <a:pt x="0" y="0"/>
                    </a:moveTo>
                    <a:cubicBezTo>
                      <a:pt x="32" y="6"/>
                      <a:pt x="32" y="6"/>
                      <a:pt x="32" y="6"/>
                    </a:cubicBezTo>
                    <a:cubicBezTo>
                      <a:pt x="3" y="1"/>
                      <a:pt x="3" y="1"/>
                      <a:pt x="3" y="1"/>
                    </a:cubicBezTo>
                    <a:cubicBezTo>
                      <a:pt x="25" y="7"/>
                      <a:pt x="38" y="12"/>
                      <a:pt x="40" y="19"/>
                    </a:cubicBezTo>
                    <a:cubicBezTo>
                      <a:pt x="68" y="24"/>
                      <a:pt x="98" y="27"/>
                      <a:pt x="128" y="30"/>
                    </a:cubicBezTo>
                    <a:cubicBezTo>
                      <a:pt x="154" y="33"/>
                      <a:pt x="179" y="34"/>
                      <a:pt x="203" y="35"/>
                    </a:cubicBezTo>
                    <a:cubicBezTo>
                      <a:pt x="207" y="27"/>
                      <a:pt x="212" y="18"/>
                      <a:pt x="216" y="10"/>
                    </a:cubicBezTo>
                    <a:cubicBezTo>
                      <a:pt x="217" y="10"/>
                      <a:pt x="217" y="9"/>
                      <a:pt x="217" y="9"/>
                    </a:cubicBezTo>
                    <a:cubicBezTo>
                      <a:pt x="211" y="9"/>
                      <a:pt x="211" y="9"/>
                      <a:pt x="211" y="9"/>
                    </a:cubicBezTo>
                    <a:cubicBezTo>
                      <a:pt x="191" y="9"/>
                      <a:pt x="191" y="9"/>
                      <a:pt x="191" y="9"/>
                    </a:cubicBezTo>
                    <a:cubicBezTo>
                      <a:pt x="153" y="10"/>
                      <a:pt x="153" y="10"/>
                      <a:pt x="153" y="10"/>
                    </a:cubicBezTo>
                    <a:cubicBezTo>
                      <a:pt x="140" y="10"/>
                      <a:pt x="128" y="10"/>
                      <a:pt x="115" y="10"/>
                    </a:cubicBezTo>
                    <a:cubicBezTo>
                      <a:pt x="95" y="8"/>
                      <a:pt x="76" y="6"/>
                      <a:pt x="56" y="5"/>
                    </a:cubicBezTo>
                    <a:cubicBezTo>
                      <a:pt x="57" y="5"/>
                      <a:pt x="58" y="4"/>
                      <a:pt x="58" y="4"/>
                    </a:cubicBezTo>
                    <a:cubicBezTo>
                      <a:pt x="58" y="3"/>
                      <a:pt x="38" y="1"/>
                      <a:pt x="0" y="0"/>
                    </a:cubicBezTo>
                  </a:path>
                </a:pathLst>
              </a:custGeom>
              <a:solidFill>
                <a:srgbClr val="212F33"/>
              </a:solidFill>
              <a:ln>
                <a:noFill/>
              </a:ln>
            </p:spPr>
            <p:txBody>
              <a:bodyPr vert="horz" wrap="square" lIns="91440" tIns="45720" rIns="91440" bIns="45720" numCol="1" anchor="t" anchorCtr="0" compatLnSpc="1"/>
              <a:lstStyle/>
              <a:p>
                <a:endParaRPr lang="zh-CN" altLang="en-US"/>
              </a:p>
            </p:txBody>
          </p:sp>
          <p:sp>
            <p:nvSpPr>
              <p:cNvPr id="1504" name="Freeform 1993"/>
              <p:cNvSpPr/>
              <p:nvPr/>
            </p:nvSpPr>
            <p:spPr bwMode="auto">
              <a:xfrm>
                <a:off x="3481" y="3528"/>
                <a:ext cx="81" cy="17"/>
              </a:xfrm>
              <a:custGeom>
                <a:avLst/>
                <a:gdLst>
                  <a:gd name="T0" fmla="*/ 0 w 98"/>
                  <a:gd name="T1" fmla="*/ 0 h 20"/>
                  <a:gd name="T2" fmla="*/ 98 w 98"/>
                  <a:gd name="T3" fmla="*/ 20 h 20"/>
                  <a:gd name="T4" fmla="*/ 61 w 98"/>
                  <a:gd name="T5" fmla="*/ 2 h 20"/>
                  <a:gd name="T6" fmla="*/ 54 w 98"/>
                  <a:gd name="T7" fmla="*/ 1 h 20"/>
                  <a:gd name="T8" fmla="*/ 0 w 98"/>
                  <a:gd name="T9" fmla="*/ 0 h 20"/>
                </a:gdLst>
                <a:ahLst/>
                <a:cxnLst>
                  <a:cxn ang="0">
                    <a:pos x="T0" y="T1"/>
                  </a:cxn>
                  <a:cxn ang="0">
                    <a:pos x="T2" y="T3"/>
                  </a:cxn>
                  <a:cxn ang="0">
                    <a:pos x="T4" y="T5"/>
                  </a:cxn>
                  <a:cxn ang="0">
                    <a:pos x="T6" y="T7"/>
                  </a:cxn>
                  <a:cxn ang="0">
                    <a:pos x="T8" y="T9"/>
                  </a:cxn>
                </a:cxnLst>
                <a:rect l="0" t="0" r="r" b="b"/>
                <a:pathLst>
                  <a:path w="98" h="20">
                    <a:moveTo>
                      <a:pt x="0" y="0"/>
                    </a:moveTo>
                    <a:cubicBezTo>
                      <a:pt x="31" y="8"/>
                      <a:pt x="64" y="15"/>
                      <a:pt x="98" y="20"/>
                    </a:cubicBezTo>
                    <a:cubicBezTo>
                      <a:pt x="96" y="13"/>
                      <a:pt x="83" y="8"/>
                      <a:pt x="61" y="2"/>
                    </a:cubicBezTo>
                    <a:cubicBezTo>
                      <a:pt x="54" y="1"/>
                      <a:pt x="54" y="1"/>
                      <a:pt x="54" y="1"/>
                    </a:cubicBezTo>
                    <a:cubicBezTo>
                      <a:pt x="39" y="1"/>
                      <a:pt x="21" y="0"/>
                      <a:pt x="0" y="0"/>
                    </a:cubicBezTo>
                  </a:path>
                </a:pathLst>
              </a:custGeom>
              <a:solidFill>
                <a:srgbClr val="161C1F"/>
              </a:solidFill>
              <a:ln>
                <a:noFill/>
              </a:ln>
            </p:spPr>
            <p:txBody>
              <a:bodyPr vert="horz" wrap="square" lIns="91440" tIns="45720" rIns="91440" bIns="45720" numCol="1" anchor="t" anchorCtr="0" compatLnSpc="1"/>
              <a:lstStyle/>
              <a:p>
                <a:endParaRPr lang="zh-CN" altLang="en-US"/>
              </a:p>
            </p:txBody>
          </p:sp>
          <p:sp>
            <p:nvSpPr>
              <p:cNvPr id="1505" name="Freeform 1994"/>
              <p:cNvSpPr/>
              <p:nvPr/>
            </p:nvSpPr>
            <p:spPr bwMode="auto">
              <a:xfrm>
                <a:off x="2643" y="3605"/>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0"/>
                    </a:cubicBezTo>
                    <a:cubicBezTo>
                      <a:pt x="1" y="0"/>
                      <a:pt x="1" y="0"/>
                      <a:pt x="1"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506" name="Freeform 1995"/>
              <p:cNvSpPr/>
              <p:nvPr/>
            </p:nvSpPr>
            <p:spPr bwMode="auto">
              <a:xfrm>
                <a:off x="2638" y="3605"/>
                <a:ext cx="30" cy="5"/>
              </a:xfrm>
              <a:custGeom>
                <a:avLst/>
                <a:gdLst>
                  <a:gd name="T0" fmla="*/ 7 w 36"/>
                  <a:gd name="T1" fmla="*/ 0 h 5"/>
                  <a:gd name="T2" fmla="*/ 6 w 36"/>
                  <a:gd name="T3" fmla="*/ 1 h 5"/>
                  <a:gd name="T4" fmla="*/ 0 w 36"/>
                  <a:gd name="T5" fmla="*/ 4 h 5"/>
                  <a:gd name="T6" fmla="*/ 31 w 36"/>
                  <a:gd name="T7" fmla="*/ 5 h 5"/>
                  <a:gd name="T8" fmla="*/ 36 w 36"/>
                  <a:gd name="T9" fmla="*/ 5 h 5"/>
                  <a:gd name="T10" fmla="*/ 7 w 36"/>
                  <a:gd name="T11" fmla="*/ 0 h 5"/>
                </a:gdLst>
                <a:ahLst/>
                <a:cxnLst>
                  <a:cxn ang="0">
                    <a:pos x="T0" y="T1"/>
                  </a:cxn>
                  <a:cxn ang="0">
                    <a:pos x="T2" y="T3"/>
                  </a:cxn>
                  <a:cxn ang="0">
                    <a:pos x="T4" y="T5"/>
                  </a:cxn>
                  <a:cxn ang="0">
                    <a:pos x="T6" y="T7"/>
                  </a:cxn>
                  <a:cxn ang="0">
                    <a:pos x="T8" y="T9"/>
                  </a:cxn>
                  <a:cxn ang="0">
                    <a:pos x="T10" y="T11"/>
                  </a:cxn>
                </a:cxnLst>
                <a:rect l="0" t="0" r="r" b="b"/>
                <a:pathLst>
                  <a:path w="36" h="5">
                    <a:moveTo>
                      <a:pt x="7" y="0"/>
                    </a:moveTo>
                    <a:cubicBezTo>
                      <a:pt x="7" y="1"/>
                      <a:pt x="6" y="1"/>
                      <a:pt x="6" y="1"/>
                    </a:cubicBezTo>
                    <a:cubicBezTo>
                      <a:pt x="4" y="2"/>
                      <a:pt x="2" y="3"/>
                      <a:pt x="0" y="4"/>
                    </a:cubicBezTo>
                    <a:cubicBezTo>
                      <a:pt x="10" y="4"/>
                      <a:pt x="21" y="4"/>
                      <a:pt x="31" y="5"/>
                    </a:cubicBezTo>
                    <a:cubicBezTo>
                      <a:pt x="33" y="5"/>
                      <a:pt x="35" y="5"/>
                      <a:pt x="36" y="5"/>
                    </a:cubicBezTo>
                    <a:cubicBezTo>
                      <a:pt x="26" y="3"/>
                      <a:pt x="16" y="2"/>
                      <a:pt x="7"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1507" name="Freeform 1996"/>
              <p:cNvSpPr/>
              <p:nvPr/>
            </p:nvSpPr>
            <p:spPr bwMode="auto">
              <a:xfrm>
                <a:off x="2558" y="3599"/>
                <a:ext cx="16" cy="6"/>
              </a:xfrm>
              <a:custGeom>
                <a:avLst/>
                <a:gdLst>
                  <a:gd name="T0" fmla="*/ 20 w 20"/>
                  <a:gd name="T1" fmla="*/ 0 h 7"/>
                  <a:gd name="T2" fmla="*/ 0 w 20"/>
                  <a:gd name="T3" fmla="*/ 1 h 7"/>
                  <a:gd name="T4" fmla="*/ 0 w 20"/>
                  <a:gd name="T5" fmla="*/ 7 h 7"/>
                  <a:gd name="T6" fmla="*/ 20 w 20"/>
                  <a:gd name="T7" fmla="*/ 0 h 7"/>
                </a:gdLst>
                <a:ahLst/>
                <a:cxnLst>
                  <a:cxn ang="0">
                    <a:pos x="T0" y="T1"/>
                  </a:cxn>
                  <a:cxn ang="0">
                    <a:pos x="T2" y="T3"/>
                  </a:cxn>
                  <a:cxn ang="0">
                    <a:pos x="T4" y="T5"/>
                  </a:cxn>
                  <a:cxn ang="0">
                    <a:pos x="T6" y="T7"/>
                  </a:cxn>
                </a:cxnLst>
                <a:rect l="0" t="0" r="r" b="b"/>
                <a:pathLst>
                  <a:path w="20" h="7">
                    <a:moveTo>
                      <a:pt x="20" y="0"/>
                    </a:moveTo>
                    <a:cubicBezTo>
                      <a:pt x="13" y="0"/>
                      <a:pt x="6" y="0"/>
                      <a:pt x="0" y="1"/>
                    </a:cubicBezTo>
                    <a:cubicBezTo>
                      <a:pt x="0" y="3"/>
                      <a:pt x="0" y="5"/>
                      <a:pt x="0" y="7"/>
                    </a:cubicBezTo>
                    <a:cubicBezTo>
                      <a:pt x="6" y="5"/>
                      <a:pt x="13" y="2"/>
                      <a:pt x="20"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508" name="Freeform 1997"/>
              <p:cNvSpPr/>
              <p:nvPr/>
            </p:nvSpPr>
            <p:spPr bwMode="auto">
              <a:xfrm>
                <a:off x="2560" y="3599"/>
                <a:ext cx="73" cy="9"/>
              </a:xfrm>
              <a:custGeom>
                <a:avLst/>
                <a:gdLst>
                  <a:gd name="T0" fmla="*/ 47 w 88"/>
                  <a:gd name="T1" fmla="*/ 0 h 11"/>
                  <a:gd name="T2" fmla="*/ 42 w 88"/>
                  <a:gd name="T3" fmla="*/ 0 h 11"/>
                  <a:gd name="T4" fmla="*/ 0 w 88"/>
                  <a:gd name="T5" fmla="*/ 11 h 11"/>
                  <a:gd name="T6" fmla="*/ 26 w 88"/>
                  <a:gd name="T7" fmla="*/ 11 h 11"/>
                  <a:gd name="T8" fmla="*/ 71 w 88"/>
                  <a:gd name="T9" fmla="*/ 11 h 11"/>
                  <a:gd name="T10" fmla="*/ 88 w 88"/>
                  <a:gd name="T11" fmla="*/ 6 h 11"/>
                  <a:gd name="T12" fmla="*/ 47 w 8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8" h="11">
                    <a:moveTo>
                      <a:pt x="47" y="0"/>
                    </a:moveTo>
                    <a:cubicBezTo>
                      <a:pt x="45" y="0"/>
                      <a:pt x="44" y="0"/>
                      <a:pt x="42" y="0"/>
                    </a:cubicBezTo>
                    <a:cubicBezTo>
                      <a:pt x="28" y="4"/>
                      <a:pt x="14" y="8"/>
                      <a:pt x="0" y="11"/>
                    </a:cubicBezTo>
                    <a:cubicBezTo>
                      <a:pt x="8" y="11"/>
                      <a:pt x="17" y="11"/>
                      <a:pt x="26" y="11"/>
                    </a:cubicBezTo>
                    <a:cubicBezTo>
                      <a:pt x="40" y="11"/>
                      <a:pt x="54" y="11"/>
                      <a:pt x="71" y="11"/>
                    </a:cubicBezTo>
                    <a:cubicBezTo>
                      <a:pt x="76" y="10"/>
                      <a:pt x="82" y="8"/>
                      <a:pt x="88" y="6"/>
                    </a:cubicBezTo>
                    <a:cubicBezTo>
                      <a:pt x="73" y="4"/>
                      <a:pt x="60" y="2"/>
                      <a:pt x="47" y="0"/>
                    </a:cubicBezTo>
                  </a:path>
                </a:pathLst>
              </a:custGeom>
              <a:solidFill>
                <a:srgbClr val="1E2C33"/>
              </a:solidFill>
              <a:ln>
                <a:noFill/>
              </a:ln>
            </p:spPr>
            <p:txBody>
              <a:bodyPr vert="horz" wrap="square" lIns="91440" tIns="45720" rIns="91440" bIns="45720" numCol="1" anchor="t" anchorCtr="0" compatLnSpc="1"/>
              <a:lstStyle/>
              <a:p>
                <a:endParaRPr lang="zh-CN" altLang="en-US"/>
              </a:p>
            </p:txBody>
          </p:sp>
          <p:sp>
            <p:nvSpPr>
              <p:cNvPr id="1509" name="Freeform 1998"/>
              <p:cNvSpPr/>
              <p:nvPr/>
            </p:nvSpPr>
            <p:spPr bwMode="auto">
              <a:xfrm>
                <a:off x="2558" y="3599"/>
                <a:ext cx="37" cy="9"/>
              </a:xfrm>
              <a:custGeom>
                <a:avLst/>
                <a:gdLst>
                  <a:gd name="T0" fmla="*/ 45 w 45"/>
                  <a:gd name="T1" fmla="*/ 0 h 11"/>
                  <a:gd name="T2" fmla="*/ 20 w 45"/>
                  <a:gd name="T3" fmla="*/ 0 h 11"/>
                  <a:gd name="T4" fmla="*/ 0 w 45"/>
                  <a:gd name="T5" fmla="*/ 7 h 11"/>
                  <a:gd name="T6" fmla="*/ 0 w 45"/>
                  <a:gd name="T7" fmla="*/ 11 h 11"/>
                  <a:gd name="T8" fmla="*/ 3 w 45"/>
                  <a:gd name="T9" fmla="*/ 11 h 11"/>
                  <a:gd name="T10" fmla="*/ 45 w 45"/>
                  <a:gd name="T11" fmla="*/ 0 h 11"/>
                </a:gdLst>
                <a:ahLst/>
                <a:cxnLst>
                  <a:cxn ang="0">
                    <a:pos x="T0" y="T1"/>
                  </a:cxn>
                  <a:cxn ang="0">
                    <a:pos x="T2" y="T3"/>
                  </a:cxn>
                  <a:cxn ang="0">
                    <a:pos x="T4" y="T5"/>
                  </a:cxn>
                  <a:cxn ang="0">
                    <a:pos x="T6" y="T7"/>
                  </a:cxn>
                  <a:cxn ang="0">
                    <a:pos x="T8" y="T9"/>
                  </a:cxn>
                  <a:cxn ang="0">
                    <a:pos x="T10" y="T11"/>
                  </a:cxn>
                </a:cxnLst>
                <a:rect l="0" t="0" r="r" b="b"/>
                <a:pathLst>
                  <a:path w="45" h="11">
                    <a:moveTo>
                      <a:pt x="45" y="0"/>
                    </a:moveTo>
                    <a:cubicBezTo>
                      <a:pt x="37" y="0"/>
                      <a:pt x="28" y="0"/>
                      <a:pt x="20" y="0"/>
                    </a:cubicBezTo>
                    <a:cubicBezTo>
                      <a:pt x="13" y="2"/>
                      <a:pt x="6" y="5"/>
                      <a:pt x="0" y="7"/>
                    </a:cubicBezTo>
                    <a:cubicBezTo>
                      <a:pt x="0" y="8"/>
                      <a:pt x="0" y="10"/>
                      <a:pt x="0" y="11"/>
                    </a:cubicBezTo>
                    <a:cubicBezTo>
                      <a:pt x="1" y="11"/>
                      <a:pt x="2" y="11"/>
                      <a:pt x="3" y="11"/>
                    </a:cubicBezTo>
                    <a:cubicBezTo>
                      <a:pt x="17" y="8"/>
                      <a:pt x="31" y="4"/>
                      <a:pt x="45" y="0"/>
                    </a:cubicBezTo>
                  </a:path>
                </a:pathLst>
              </a:custGeom>
              <a:solidFill>
                <a:srgbClr val="10181F"/>
              </a:solidFill>
              <a:ln>
                <a:noFill/>
              </a:ln>
            </p:spPr>
            <p:txBody>
              <a:bodyPr vert="horz" wrap="square" lIns="91440" tIns="45720" rIns="91440" bIns="45720" numCol="1" anchor="t" anchorCtr="0" compatLnSpc="1"/>
              <a:lstStyle/>
              <a:p>
                <a:endParaRPr lang="zh-CN" altLang="en-US"/>
              </a:p>
            </p:txBody>
          </p:sp>
          <p:sp>
            <p:nvSpPr>
              <p:cNvPr id="1510" name="Freeform 1999"/>
              <p:cNvSpPr/>
              <p:nvPr/>
            </p:nvSpPr>
            <p:spPr bwMode="auto">
              <a:xfrm>
                <a:off x="2619" y="3604"/>
                <a:ext cx="25" cy="5"/>
              </a:xfrm>
              <a:custGeom>
                <a:avLst/>
                <a:gdLst>
                  <a:gd name="T0" fmla="*/ 17 w 30"/>
                  <a:gd name="T1" fmla="*/ 0 h 6"/>
                  <a:gd name="T2" fmla="*/ 0 w 30"/>
                  <a:gd name="T3" fmla="*/ 5 h 6"/>
                  <a:gd name="T4" fmla="*/ 20 w 30"/>
                  <a:gd name="T5" fmla="*/ 6 h 6"/>
                  <a:gd name="T6" fmla="*/ 29 w 30"/>
                  <a:gd name="T7" fmla="*/ 3 h 6"/>
                  <a:gd name="T8" fmla="*/ 30 w 30"/>
                  <a:gd name="T9" fmla="*/ 2 h 6"/>
                  <a:gd name="T10" fmla="*/ 17 w 30"/>
                  <a:gd name="T11" fmla="*/ 0 h 6"/>
                </a:gdLst>
                <a:ahLst/>
                <a:cxnLst>
                  <a:cxn ang="0">
                    <a:pos x="T0" y="T1"/>
                  </a:cxn>
                  <a:cxn ang="0">
                    <a:pos x="T2" y="T3"/>
                  </a:cxn>
                  <a:cxn ang="0">
                    <a:pos x="T4" y="T5"/>
                  </a:cxn>
                  <a:cxn ang="0">
                    <a:pos x="T6" y="T7"/>
                  </a:cxn>
                  <a:cxn ang="0">
                    <a:pos x="T8" y="T9"/>
                  </a:cxn>
                  <a:cxn ang="0">
                    <a:pos x="T10" y="T11"/>
                  </a:cxn>
                </a:cxnLst>
                <a:rect l="0" t="0" r="r" b="b"/>
                <a:pathLst>
                  <a:path w="30" h="6">
                    <a:moveTo>
                      <a:pt x="17" y="0"/>
                    </a:moveTo>
                    <a:cubicBezTo>
                      <a:pt x="11" y="2"/>
                      <a:pt x="5" y="4"/>
                      <a:pt x="0" y="5"/>
                    </a:cubicBezTo>
                    <a:cubicBezTo>
                      <a:pt x="6" y="5"/>
                      <a:pt x="13" y="5"/>
                      <a:pt x="20" y="6"/>
                    </a:cubicBezTo>
                    <a:cubicBezTo>
                      <a:pt x="23" y="5"/>
                      <a:pt x="26" y="4"/>
                      <a:pt x="29" y="3"/>
                    </a:cubicBezTo>
                    <a:cubicBezTo>
                      <a:pt x="29" y="3"/>
                      <a:pt x="29" y="2"/>
                      <a:pt x="30" y="2"/>
                    </a:cubicBezTo>
                    <a:cubicBezTo>
                      <a:pt x="25" y="2"/>
                      <a:pt x="21" y="1"/>
                      <a:pt x="17" y="0"/>
                    </a:cubicBezTo>
                  </a:path>
                </a:pathLst>
              </a:custGeom>
              <a:solidFill>
                <a:srgbClr val="10181F"/>
              </a:solidFill>
              <a:ln>
                <a:noFill/>
              </a:ln>
            </p:spPr>
            <p:txBody>
              <a:bodyPr vert="horz" wrap="square" lIns="91440" tIns="45720" rIns="91440" bIns="45720" numCol="1" anchor="t" anchorCtr="0" compatLnSpc="1"/>
              <a:lstStyle/>
              <a:p>
                <a:endParaRPr lang="zh-CN" altLang="en-US"/>
              </a:p>
            </p:txBody>
          </p:sp>
          <p:sp>
            <p:nvSpPr>
              <p:cNvPr id="1511" name="Freeform 2000"/>
              <p:cNvSpPr/>
              <p:nvPr/>
            </p:nvSpPr>
            <p:spPr bwMode="auto">
              <a:xfrm>
                <a:off x="2636" y="3606"/>
                <a:ext cx="7" cy="3"/>
              </a:xfrm>
              <a:custGeom>
                <a:avLst/>
                <a:gdLst>
                  <a:gd name="T0" fmla="*/ 9 w 9"/>
                  <a:gd name="T1" fmla="*/ 0 h 3"/>
                  <a:gd name="T2" fmla="*/ 0 w 9"/>
                  <a:gd name="T3" fmla="*/ 3 h 3"/>
                  <a:gd name="T4" fmla="*/ 3 w 9"/>
                  <a:gd name="T5" fmla="*/ 3 h 3"/>
                  <a:gd name="T6" fmla="*/ 9 w 9"/>
                  <a:gd name="T7" fmla="*/ 0 h 3"/>
                </a:gdLst>
                <a:ahLst/>
                <a:cxnLst>
                  <a:cxn ang="0">
                    <a:pos x="T0" y="T1"/>
                  </a:cxn>
                  <a:cxn ang="0">
                    <a:pos x="T2" y="T3"/>
                  </a:cxn>
                  <a:cxn ang="0">
                    <a:pos x="T4" y="T5"/>
                  </a:cxn>
                  <a:cxn ang="0">
                    <a:pos x="T6" y="T7"/>
                  </a:cxn>
                </a:cxnLst>
                <a:rect l="0" t="0" r="r" b="b"/>
                <a:pathLst>
                  <a:path w="9" h="3">
                    <a:moveTo>
                      <a:pt x="9" y="0"/>
                    </a:moveTo>
                    <a:cubicBezTo>
                      <a:pt x="6" y="1"/>
                      <a:pt x="3" y="2"/>
                      <a:pt x="0" y="3"/>
                    </a:cubicBezTo>
                    <a:cubicBezTo>
                      <a:pt x="1" y="3"/>
                      <a:pt x="2" y="3"/>
                      <a:pt x="3" y="3"/>
                    </a:cubicBezTo>
                    <a:cubicBezTo>
                      <a:pt x="5" y="2"/>
                      <a:pt x="7" y="1"/>
                      <a:pt x="9" y="0"/>
                    </a:cubicBezTo>
                  </a:path>
                </a:pathLst>
              </a:custGeom>
              <a:solidFill>
                <a:srgbClr val="090E14"/>
              </a:solidFill>
              <a:ln>
                <a:noFill/>
              </a:ln>
            </p:spPr>
            <p:txBody>
              <a:bodyPr vert="horz" wrap="square" lIns="91440" tIns="45720" rIns="91440" bIns="45720" numCol="1" anchor="t" anchorCtr="0" compatLnSpc="1"/>
              <a:lstStyle/>
              <a:p>
                <a:endParaRPr lang="zh-CN" altLang="en-US"/>
              </a:p>
            </p:txBody>
          </p:sp>
          <p:sp>
            <p:nvSpPr>
              <p:cNvPr id="1512" name="Freeform 2001"/>
              <p:cNvSpPr/>
              <p:nvPr/>
            </p:nvSpPr>
            <p:spPr bwMode="auto">
              <a:xfrm>
                <a:off x="2634" y="3609"/>
                <a:ext cx="30" cy="1"/>
              </a:xfrm>
              <a:custGeom>
                <a:avLst/>
                <a:gdLst>
                  <a:gd name="T0" fmla="*/ 5 w 36"/>
                  <a:gd name="T1" fmla="*/ 0 h 2"/>
                  <a:gd name="T2" fmla="*/ 0 w 36"/>
                  <a:gd name="T3" fmla="*/ 2 h 2"/>
                  <a:gd name="T4" fmla="*/ 36 w 36"/>
                  <a:gd name="T5" fmla="*/ 1 h 2"/>
                  <a:gd name="T6" fmla="*/ 5 w 36"/>
                  <a:gd name="T7" fmla="*/ 0 h 2"/>
                </a:gdLst>
                <a:ahLst/>
                <a:cxnLst>
                  <a:cxn ang="0">
                    <a:pos x="T0" y="T1"/>
                  </a:cxn>
                  <a:cxn ang="0">
                    <a:pos x="T2" y="T3"/>
                  </a:cxn>
                  <a:cxn ang="0">
                    <a:pos x="T4" y="T5"/>
                  </a:cxn>
                  <a:cxn ang="0">
                    <a:pos x="T6" y="T7"/>
                  </a:cxn>
                </a:cxnLst>
                <a:rect l="0" t="0" r="r" b="b"/>
                <a:pathLst>
                  <a:path w="36" h="2">
                    <a:moveTo>
                      <a:pt x="5" y="0"/>
                    </a:moveTo>
                    <a:cubicBezTo>
                      <a:pt x="3" y="1"/>
                      <a:pt x="2" y="1"/>
                      <a:pt x="0" y="2"/>
                    </a:cubicBezTo>
                    <a:cubicBezTo>
                      <a:pt x="12" y="2"/>
                      <a:pt x="24" y="1"/>
                      <a:pt x="36" y="1"/>
                    </a:cubicBezTo>
                    <a:cubicBezTo>
                      <a:pt x="26" y="0"/>
                      <a:pt x="15" y="0"/>
                      <a:pt x="5"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1513" name="Freeform 2002"/>
              <p:cNvSpPr/>
              <p:nvPr/>
            </p:nvSpPr>
            <p:spPr bwMode="auto">
              <a:xfrm>
                <a:off x="2558" y="3608"/>
                <a:ext cx="61" cy="3"/>
              </a:xfrm>
              <a:custGeom>
                <a:avLst/>
                <a:gdLst>
                  <a:gd name="T0" fmla="*/ 29 w 74"/>
                  <a:gd name="T1" fmla="*/ 0 h 4"/>
                  <a:gd name="T2" fmla="*/ 3 w 74"/>
                  <a:gd name="T3" fmla="*/ 0 h 4"/>
                  <a:gd name="T4" fmla="*/ 0 w 74"/>
                  <a:gd name="T5" fmla="*/ 0 h 4"/>
                  <a:gd name="T6" fmla="*/ 0 w 74"/>
                  <a:gd name="T7" fmla="*/ 2 h 4"/>
                  <a:gd name="T8" fmla="*/ 58 w 74"/>
                  <a:gd name="T9" fmla="*/ 4 h 4"/>
                  <a:gd name="T10" fmla="*/ 74 w 74"/>
                  <a:gd name="T11" fmla="*/ 0 h 4"/>
                  <a:gd name="T12" fmla="*/ 29 w 7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4" h="4">
                    <a:moveTo>
                      <a:pt x="29" y="0"/>
                    </a:moveTo>
                    <a:cubicBezTo>
                      <a:pt x="20" y="0"/>
                      <a:pt x="11" y="0"/>
                      <a:pt x="3" y="0"/>
                    </a:cubicBezTo>
                    <a:cubicBezTo>
                      <a:pt x="2" y="0"/>
                      <a:pt x="1" y="0"/>
                      <a:pt x="0" y="0"/>
                    </a:cubicBezTo>
                    <a:cubicBezTo>
                      <a:pt x="0" y="1"/>
                      <a:pt x="0" y="2"/>
                      <a:pt x="0" y="2"/>
                    </a:cubicBezTo>
                    <a:cubicBezTo>
                      <a:pt x="19" y="3"/>
                      <a:pt x="39" y="3"/>
                      <a:pt x="58" y="4"/>
                    </a:cubicBezTo>
                    <a:cubicBezTo>
                      <a:pt x="63" y="3"/>
                      <a:pt x="68" y="1"/>
                      <a:pt x="74" y="0"/>
                    </a:cubicBezTo>
                    <a:cubicBezTo>
                      <a:pt x="57" y="0"/>
                      <a:pt x="43" y="0"/>
                      <a:pt x="29" y="0"/>
                    </a:cubicBezTo>
                  </a:path>
                </a:pathLst>
              </a:custGeom>
              <a:solidFill>
                <a:srgbClr val="1A2930"/>
              </a:solidFill>
              <a:ln>
                <a:noFill/>
              </a:ln>
            </p:spPr>
            <p:txBody>
              <a:bodyPr vert="horz" wrap="square" lIns="91440" tIns="45720" rIns="91440" bIns="45720" numCol="1" anchor="t" anchorCtr="0" compatLnSpc="1"/>
              <a:lstStyle/>
              <a:p>
                <a:endParaRPr lang="zh-CN" altLang="en-US"/>
              </a:p>
            </p:txBody>
          </p:sp>
          <p:sp>
            <p:nvSpPr>
              <p:cNvPr id="1514" name="Freeform 2003"/>
              <p:cNvSpPr/>
              <p:nvPr/>
            </p:nvSpPr>
            <p:spPr bwMode="auto">
              <a:xfrm>
                <a:off x="2558" y="3608"/>
                <a:ext cx="2" cy="0"/>
              </a:xfrm>
              <a:custGeom>
                <a:avLst/>
                <a:gdLst>
                  <a:gd name="T0" fmla="*/ 3 w 3"/>
                  <a:gd name="T1" fmla="*/ 0 w 3"/>
                  <a:gd name="T2" fmla="*/ 0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0" y="0"/>
                      <a:pt x="0" y="0"/>
                      <a:pt x="0" y="0"/>
                    </a:cubicBezTo>
                    <a:cubicBezTo>
                      <a:pt x="1" y="0"/>
                      <a:pt x="2" y="0"/>
                      <a:pt x="3" y="0"/>
                    </a:cubicBezTo>
                  </a:path>
                </a:pathLst>
              </a:custGeom>
              <a:solidFill>
                <a:srgbClr val="0E151D"/>
              </a:solidFill>
              <a:ln>
                <a:noFill/>
              </a:ln>
            </p:spPr>
            <p:txBody>
              <a:bodyPr vert="horz" wrap="square" lIns="91440" tIns="45720" rIns="91440" bIns="45720" numCol="1" anchor="t" anchorCtr="0" compatLnSpc="1"/>
              <a:lstStyle/>
              <a:p>
                <a:endParaRPr lang="zh-CN" altLang="en-US"/>
              </a:p>
            </p:txBody>
          </p:sp>
          <p:sp>
            <p:nvSpPr>
              <p:cNvPr id="1515" name="Freeform 2004"/>
              <p:cNvSpPr/>
              <p:nvPr/>
            </p:nvSpPr>
            <p:spPr bwMode="auto">
              <a:xfrm>
                <a:off x="2606" y="3608"/>
                <a:ext cx="30" cy="3"/>
              </a:xfrm>
              <a:custGeom>
                <a:avLst/>
                <a:gdLst>
                  <a:gd name="T0" fmla="*/ 16 w 36"/>
                  <a:gd name="T1" fmla="*/ 0 h 4"/>
                  <a:gd name="T2" fmla="*/ 0 w 36"/>
                  <a:gd name="T3" fmla="*/ 4 h 4"/>
                  <a:gd name="T4" fmla="*/ 2 w 36"/>
                  <a:gd name="T5" fmla="*/ 4 h 4"/>
                  <a:gd name="T6" fmla="*/ 26 w 36"/>
                  <a:gd name="T7" fmla="*/ 3 h 4"/>
                  <a:gd name="T8" fmla="*/ 36 w 36"/>
                  <a:gd name="T9" fmla="*/ 1 h 4"/>
                  <a:gd name="T10" fmla="*/ 16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6" y="0"/>
                    </a:moveTo>
                    <a:cubicBezTo>
                      <a:pt x="10" y="1"/>
                      <a:pt x="5" y="3"/>
                      <a:pt x="0" y="4"/>
                    </a:cubicBezTo>
                    <a:cubicBezTo>
                      <a:pt x="1" y="4"/>
                      <a:pt x="1" y="4"/>
                      <a:pt x="2" y="4"/>
                    </a:cubicBezTo>
                    <a:cubicBezTo>
                      <a:pt x="10" y="4"/>
                      <a:pt x="18" y="4"/>
                      <a:pt x="26" y="3"/>
                    </a:cubicBezTo>
                    <a:cubicBezTo>
                      <a:pt x="29" y="3"/>
                      <a:pt x="32" y="2"/>
                      <a:pt x="36" y="1"/>
                    </a:cubicBezTo>
                    <a:cubicBezTo>
                      <a:pt x="29" y="0"/>
                      <a:pt x="22" y="0"/>
                      <a:pt x="16" y="0"/>
                    </a:cubicBezTo>
                  </a:path>
                </a:pathLst>
              </a:custGeom>
              <a:solidFill>
                <a:srgbClr val="0E151D"/>
              </a:solidFill>
              <a:ln>
                <a:noFill/>
              </a:ln>
            </p:spPr>
            <p:txBody>
              <a:bodyPr vert="horz" wrap="square" lIns="91440" tIns="45720" rIns="91440" bIns="45720" numCol="1" anchor="t" anchorCtr="0" compatLnSpc="1"/>
              <a:lstStyle/>
              <a:p>
                <a:endParaRPr lang="zh-CN" altLang="en-US"/>
              </a:p>
            </p:txBody>
          </p:sp>
          <p:sp>
            <p:nvSpPr>
              <p:cNvPr id="1516" name="Freeform 2005"/>
              <p:cNvSpPr/>
              <p:nvPr/>
            </p:nvSpPr>
            <p:spPr bwMode="auto">
              <a:xfrm>
                <a:off x="2627" y="3609"/>
                <a:ext cx="11" cy="1"/>
              </a:xfrm>
              <a:custGeom>
                <a:avLst/>
                <a:gdLst>
                  <a:gd name="T0" fmla="*/ 10 w 13"/>
                  <a:gd name="T1" fmla="*/ 0 h 2"/>
                  <a:gd name="T2" fmla="*/ 0 w 13"/>
                  <a:gd name="T3" fmla="*/ 2 h 2"/>
                  <a:gd name="T4" fmla="*/ 8 w 13"/>
                  <a:gd name="T5" fmla="*/ 2 h 2"/>
                  <a:gd name="T6" fmla="*/ 13 w 13"/>
                  <a:gd name="T7" fmla="*/ 0 h 2"/>
                  <a:gd name="T8" fmla="*/ 10 w 13"/>
                  <a:gd name="T9" fmla="*/ 0 h 2"/>
                </a:gdLst>
                <a:ahLst/>
                <a:cxnLst>
                  <a:cxn ang="0">
                    <a:pos x="T0" y="T1"/>
                  </a:cxn>
                  <a:cxn ang="0">
                    <a:pos x="T2" y="T3"/>
                  </a:cxn>
                  <a:cxn ang="0">
                    <a:pos x="T4" y="T5"/>
                  </a:cxn>
                  <a:cxn ang="0">
                    <a:pos x="T6" y="T7"/>
                  </a:cxn>
                  <a:cxn ang="0">
                    <a:pos x="T8" y="T9"/>
                  </a:cxn>
                </a:cxnLst>
                <a:rect l="0" t="0" r="r" b="b"/>
                <a:pathLst>
                  <a:path w="13" h="2">
                    <a:moveTo>
                      <a:pt x="10" y="0"/>
                    </a:moveTo>
                    <a:cubicBezTo>
                      <a:pt x="6" y="1"/>
                      <a:pt x="3" y="2"/>
                      <a:pt x="0" y="2"/>
                    </a:cubicBezTo>
                    <a:cubicBezTo>
                      <a:pt x="3" y="2"/>
                      <a:pt x="5" y="2"/>
                      <a:pt x="8" y="2"/>
                    </a:cubicBezTo>
                    <a:cubicBezTo>
                      <a:pt x="10" y="1"/>
                      <a:pt x="11" y="1"/>
                      <a:pt x="13" y="0"/>
                    </a:cubicBezTo>
                    <a:cubicBezTo>
                      <a:pt x="12" y="0"/>
                      <a:pt x="11" y="0"/>
                      <a:pt x="10" y="0"/>
                    </a:cubicBezTo>
                  </a:path>
                </a:pathLst>
              </a:custGeom>
              <a:solidFill>
                <a:srgbClr val="080D13"/>
              </a:solidFill>
              <a:ln>
                <a:noFill/>
              </a:ln>
            </p:spPr>
            <p:txBody>
              <a:bodyPr vert="horz" wrap="square" lIns="91440" tIns="45720" rIns="91440" bIns="45720" numCol="1" anchor="t" anchorCtr="0" compatLnSpc="1"/>
              <a:lstStyle/>
              <a:p>
                <a:endParaRPr lang="zh-CN" altLang="en-US"/>
              </a:p>
            </p:txBody>
          </p:sp>
          <p:sp>
            <p:nvSpPr>
              <p:cNvPr id="1517" name="Freeform 2006"/>
              <p:cNvSpPr/>
              <p:nvPr/>
            </p:nvSpPr>
            <p:spPr bwMode="auto">
              <a:xfrm>
                <a:off x="2558" y="3610"/>
                <a:ext cx="48" cy="3"/>
              </a:xfrm>
              <a:custGeom>
                <a:avLst/>
                <a:gdLst>
                  <a:gd name="T0" fmla="*/ 0 w 58"/>
                  <a:gd name="T1" fmla="*/ 0 h 4"/>
                  <a:gd name="T2" fmla="*/ 0 w 58"/>
                  <a:gd name="T3" fmla="*/ 4 h 4"/>
                  <a:gd name="T4" fmla="*/ 57 w 58"/>
                  <a:gd name="T5" fmla="*/ 2 h 4"/>
                  <a:gd name="T6" fmla="*/ 58 w 58"/>
                  <a:gd name="T7" fmla="*/ 2 h 4"/>
                  <a:gd name="T8" fmla="*/ 0 w 58"/>
                  <a:gd name="T9" fmla="*/ 0 h 4"/>
                </a:gdLst>
                <a:ahLst/>
                <a:cxnLst>
                  <a:cxn ang="0">
                    <a:pos x="T0" y="T1"/>
                  </a:cxn>
                  <a:cxn ang="0">
                    <a:pos x="T2" y="T3"/>
                  </a:cxn>
                  <a:cxn ang="0">
                    <a:pos x="T4" y="T5"/>
                  </a:cxn>
                  <a:cxn ang="0">
                    <a:pos x="T6" y="T7"/>
                  </a:cxn>
                  <a:cxn ang="0">
                    <a:pos x="T8" y="T9"/>
                  </a:cxn>
                </a:cxnLst>
                <a:rect l="0" t="0" r="r" b="b"/>
                <a:pathLst>
                  <a:path w="57" h="4">
                    <a:moveTo>
                      <a:pt x="0" y="0"/>
                    </a:moveTo>
                    <a:cubicBezTo>
                      <a:pt x="0" y="1"/>
                      <a:pt x="0" y="3"/>
                      <a:pt x="0" y="4"/>
                    </a:cubicBezTo>
                    <a:cubicBezTo>
                      <a:pt x="18" y="4"/>
                      <a:pt x="37" y="3"/>
                      <a:pt x="57" y="2"/>
                    </a:cubicBezTo>
                    <a:cubicBezTo>
                      <a:pt x="57" y="2"/>
                      <a:pt x="58" y="2"/>
                      <a:pt x="58" y="2"/>
                    </a:cubicBezTo>
                    <a:cubicBezTo>
                      <a:pt x="39" y="1"/>
                      <a:pt x="19" y="1"/>
                      <a:pt x="0" y="0"/>
                    </a:cubicBezTo>
                  </a:path>
                </a:pathLst>
              </a:custGeom>
              <a:solidFill>
                <a:srgbClr val="16262D"/>
              </a:solidFill>
              <a:ln>
                <a:noFill/>
              </a:ln>
            </p:spPr>
            <p:txBody>
              <a:bodyPr vert="horz" wrap="square" lIns="91440" tIns="45720" rIns="91440" bIns="45720" numCol="1" anchor="t" anchorCtr="0" compatLnSpc="1"/>
              <a:lstStyle/>
              <a:p>
                <a:endParaRPr lang="zh-CN" altLang="en-US"/>
              </a:p>
            </p:txBody>
          </p:sp>
          <p:sp>
            <p:nvSpPr>
              <p:cNvPr id="1518" name="Freeform 2007"/>
              <p:cNvSpPr/>
              <p:nvPr/>
            </p:nvSpPr>
            <p:spPr bwMode="auto">
              <a:xfrm>
                <a:off x="2605" y="3611"/>
                <a:ext cx="2" cy="0"/>
              </a:xfrm>
              <a:custGeom>
                <a:avLst/>
                <a:gdLst>
                  <a:gd name="T0" fmla="*/ 1 w 3"/>
                  <a:gd name="T1" fmla="*/ 0 w 3"/>
                  <a:gd name="T2" fmla="*/ 3 w 3"/>
                  <a:gd name="T3" fmla="*/ 1 w 3"/>
                </a:gdLst>
                <a:ahLst/>
                <a:cxnLst>
                  <a:cxn ang="0">
                    <a:pos x="T0" y="0"/>
                  </a:cxn>
                  <a:cxn ang="0">
                    <a:pos x="T1" y="0"/>
                  </a:cxn>
                  <a:cxn ang="0">
                    <a:pos x="T2" y="0"/>
                  </a:cxn>
                  <a:cxn ang="0">
                    <a:pos x="T3" y="0"/>
                  </a:cxn>
                </a:cxnLst>
                <a:rect l="0" t="0" r="r" b="b"/>
                <a:pathLst>
                  <a:path w="3">
                    <a:moveTo>
                      <a:pt x="1" y="0"/>
                    </a:moveTo>
                    <a:cubicBezTo>
                      <a:pt x="1" y="0"/>
                      <a:pt x="0" y="0"/>
                      <a:pt x="0" y="0"/>
                    </a:cubicBezTo>
                    <a:cubicBezTo>
                      <a:pt x="1" y="0"/>
                      <a:pt x="2" y="0"/>
                      <a:pt x="3" y="0"/>
                    </a:cubicBezTo>
                    <a:cubicBezTo>
                      <a:pt x="2" y="0"/>
                      <a:pt x="2" y="0"/>
                      <a:pt x="1"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1519" name="Freeform 2008"/>
              <p:cNvSpPr/>
              <p:nvPr/>
            </p:nvSpPr>
            <p:spPr bwMode="auto">
              <a:xfrm>
                <a:off x="2664" y="3610"/>
                <a:ext cx="7" cy="0"/>
              </a:xfrm>
              <a:custGeom>
                <a:avLst/>
                <a:gdLst>
                  <a:gd name="T0" fmla="*/ 5 w 9"/>
                  <a:gd name="T1" fmla="*/ 0 w 9"/>
                  <a:gd name="T2" fmla="*/ 9 w 9"/>
                  <a:gd name="T3" fmla="*/ 5 w 9"/>
                </a:gdLst>
                <a:ahLst/>
                <a:cxnLst>
                  <a:cxn ang="0">
                    <a:pos x="T0" y="0"/>
                  </a:cxn>
                  <a:cxn ang="0">
                    <a:pos x="T1" y="0"/>
                  </a:cxn>
                  <a:cxn ang="0">
                    <a:pos x="T2" y="0"/>
                  </a:cxn>
                  <a:cxn ang="0">
                    <a:pos x="T3" y="0"/>
                  </a:cxn>
                </a:cxnLst>
                <a:rect l="0" t="0" r="r" b="b"/>
                <a:pathLst>
                  <a:path w="9">
                    <a:moveTo>
                      <a:pt x="5" y="0"/>
                    </a:moveTo>
                    <a:cubicBezTo>
                      <a:pt x="4" y="0"/>
                      <a:pt x="2" y="0"/>
                      <a:pt x="0" y="0"/>
                    </a:cubicBezTo>
                    <a:cubicBezTo>
                      <a:pt x="3" y="0"/>
                      <a:pt x="6" y="0"/>
                      <a:pt x="9" y="0"/>
                    </a:cubicBezTo>
                    <a:cubicBezTo>
                      <a:pt x="8" y="0"/>
                      <a:pt x="6" y="0"/>
                      <a:pt x="5"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1520" name="Freeform 2009"/>
              <p:cNvSpPr/>
              <p:nvPr/>
            </p:nvSpPr>
            <p:spPr bwMode="auto">
              <a:xfrm>
                <a:off x="2630" y="3610"/>
                <a:ext cx="68" cy="5"/>
              </a:xfrm>
              <a:custGeom>
                <a:avLst/>
                <a:gdLst>
                  <a:gd name="T0" fmla="*/ 41 w 82"/>
                  <a:gd name="T1" fmla="*/ 0 h 7"/>
                  <a:gd name="T2" fmla="*/ 5 w 82"/>
                  <a:gd name="T3" fmla="*/ 1 h 7"/>
                  <a:gd name="T4" fmla="*/ 0 w 82"/>
                  <a:gd name="T5" fmla="*/ 4 h 7"/>
                  <a:gd name="T6" fmla="*/ 56 w 82"/>
                  <a:gd name="T7" fmla="*/ 7 h 7"/>
                  <a:gd name="T8" fmla="*/ 82 w 82"/>
                  <a:gd name="T9" fmla="*/ 4 h 7"/>
                  <a:gd name="T10" fmla="*/ 50 w 82"/>
                  <a:gd name="T11" fmla="*/ 0 h 7"/>
                  <a:gd name="T12" fmla="*/ 41 w 8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2" h="7">
                    <a:moveTo>
                      <a:pt x="41" y="0"/>
                    </a:moveTo>
                    <a:cubicBezTo>
                      <a:pt x="29" y="0"/>
                      <a:pt x="17" y="1"/>
                      <a:pt x="5" y="1"/>
                    </a:cubicBezTo>
                    <a:cubicBezTo>
                      <a:pt x="3" y="2"/>
                      <a:pt x="2" y="3"/>
                      <a:pt x="0" y="4"/>
                    </a:cubicBezTo>
                    <a:cubicBezTo>
                      <a:pt x="19" y="5"/>
                      <a:pt x="38" y="6"/>
                      <a:pt x="56" y="7"/>
                    </a:cubicBezTo>
                    <a:cubicBezTo>
                      <a:pt x="65" y="6"/>
                      <a:pt x="73" y="5"/>
                      <a:pt x="82" y="4"/>
                    </a:cubicBezTo>
                    <a:cubicBezTo>
                      <a:pt x="71" y="3"/>
                      <a:pt x="60" y="2"/>
                      <a:pt x="50" y="0"/>
                    </a:cubicBezTo>
                    <a:cubicBezTo>
                      <a:pt x="47" y="0"/>
                      <a:pt x="44" y="0"/>
                      <a:pt x="41"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sp>
            <p:nvSpPr>
              <p:cNvPr id="1521" name="Freeform 2010"/>
              <p:cNvSpPr/>
              <p:nvPr/>
            </p:nvSpPr>
            <p:spPr bwMode="auto">
              <a:xfrm>
                <a:off x="2607" y="3610"/>
                <a:ext cx="20" cy="2"/>
              </a:xfrm>
              <a:custGeom>
                <a:avLst/>
                <a:gdLst>
                  <a:gd name="T0" fmla="*/ 24 w 24"/>
                  <a:gd name="T1" fmla="*/ 0 h 2"/>
                  <a:gd name="T2" fmla="*/ 0 w 24"/>
                  <a:gd name="T3" fmla="*/ 1 h 2"/>
                  <a:gd name="T4" fmla="*/ 18 w 24"/>
                  <a:gd name="T5" fmla="*/ 2 h 2"/>
                  <a:gd name="T6" fmla="*/ 24 w 24"/>
                  <a:gd name="T7" fmla="*/ 0 h 2"/>
                </a:gdLst>
                <a:ahLst/>
                <a:cxnLst>
                  <a:cxn ang="0">
                    <a:pos x="T0" y="T1"/>
                  </a:cxn>
                  <a:cxn ang="0">
                    <a:pos x="T2" y="T3"/>
                  </a:cxn>
                  <a:cxn ang="0">
                    <a:pos x="T4" y="T5"/>
                  </a:cxn>
                  <a:cxn ang="0">
                    <a:pos x="T6" y="T7"/>
                  </a:cxn>
                </a:cxnLst>
                <a:rect l="0" t="0" r="r" b="b"/>
                <a:pathLst>
                  <a:path w="24" h="2">
                    <a:moveTo>
                      <a:pt x="24" y="0"/>
                    </a:moveTo>
                    <a:cubicBezTo>
                      <a:pt x="16" y="1"/>
                      <a:pt x="8" y="1"/>
                      <a:pt x="0" y="1"/>
                    </a:cubicBezTo>
                    <a:cubicBezTo>
                      <a:pt x="6" y="2"/>
                      <a:pt x="12" y="2"/>
                      <a:pt x="18" y="2"/>
                    </a:cubicBezTo>
                    <a:cubicBezTo>
                      <a:pt x="20" y="2"/>
                      <a:pt x="22" y="1"/>
                      <a:pt x="24"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1522" name="Freeform 2011"/>
              <p:cNvSpPr/>
              <p:nvPr/>
            </p:nvSpPr>
            <p:spPr bwMode="auto">
              <a:xfrm>
                <a:off x="2622" y="3610"/>
                <a:ext cx="12" cy="3"/>
              </a:xfrm>
              <a:custGeom>
                <a:avLst/>
                <a:gdLst>
                  <a:gd name="T0" fmla="*/ 14 w 14"/>
                  <a:gd name="T1" fmla="*/ 0 h 3"/>
                  <a:gd name="T2" fmla="*/ 6 w 14"/>
                  <a:gd name="T3" fmla="*/ 0 h 3"/>
                  <a:gd name="T4" fmla="*/ 0 w 14"/>
                  <a:gd name="T5" fmla="*/ 2 h 3"/>
                  <a:gd name="T6" fmla="*/ 9 w 14"/>
                  <a:gd name="T7" fmla="*/ 3 h 3"/>
                  <a:gd name="T8" fmla="*/ 14 w 14"/>
                  <a:gd name="T9" fmla="*/ 0 h 3"/>
                </a:gdLst>
                <a:ahLst/>
                <a:cxnLst>
                  <a:cxn ang="0">
                    <a:pos x="T0" y="T1"/>
                  </a:cxn>
                  <a:cxn ang="0">
                    <a:pos x="T2" y="T3"/>
                  </a:cxn>
                  <a:cxn ang="0">
                    <a:pos x="T4" y="T5"/>
                  </a:cxn>
                  <a:cxn ang="0">
                    <a:pos x="T6" y="T7"/>
                  </a:cxn>
                  <a:cxn ang="0">
                    <a:pos x="T8" y="T9"/>
                  </a:cxn>
                </a:cxnLst>
                <a:rect l="0" t="0" r="r" b="b"/>
                <a:pathLst>
                  <a:path w="14" h="3">
                    <a:moveTo>
                      <a:pt x="14" y="0"/>
                    </a:moveTo>
                    <a:cubicBezTo>
                      <a:pt x="11" y="0"/>
                      <a:pt x="9" y="0"/>
                      <a:pt x="6" y="0"/>
                    </a:cubicBezTo>
                    <a:cubicBezTo>
                      <a:pt x="4" y="1"/>
                      <a:pt x="2" y="2"/>
                      <a:pt x="0" y="2"/>
                    </a:cubicBezTo>
                    <a:cubicBezTo>
                      <a:pt x="3" y="2"/>
                      <a:pt x="6" y="3"/>
                      <a:pt x="9" y="3"/>
                    </a:cubicBezTo>
                    <a:cubicBezTo>
                      <a:pt x="11" y="2"/>
                      <a:pt x="12" y="1"/>
                      <a:pt x="14" y="0"/>
                    </a:cubicBezTo>
                  </a:path>
                </a:pathLst>
              </a:custGeom>
              <a:solidFill>
                <a:srgbClr val="060C12"/>
              </a:solidFill>
              <a:ln>
                <a:noFill/>
              </a:ln>
            </p:spPr>
            <p:txBody>
              <a:bodyPr vert="horz" wrap="square" lIns="91440" tIns="45720" rIns="91440" bIns="45720" numCol="1" anchor="t" anchorCtr="0" compatLnSpc="1"/>
              <a:lstStyle/>
              <a:p>
                <a:endParaRPr lang="zh-CN" altLang="en-US"/>
              </a:p>
            </p:txBody>
          </p:sp>
          <p:sp>
            <p:nvSpPr>
              <p:cNvPr id="1523" name="Freeform 2012"/>
              <p:cNvSpPr/>
              <p:nvPr/>
            </p:nvSpPr>
            <p:spPr bwMode="auto">
              <a:xfrm>
                <a:off x="2605" y="3613"/>
                <a:ext cx="71" cy="11"/>
              </a:xfrm>
              <a:custGeom>
                <a:avLst/>
                <a:gdLst>
                  <a:gd name="T0" fmla="*/ 30 w 86"/>
                  <a:gd name="T1" fmla="*/ 0 h 13"/>
                  <a:gd name="T2" fmla="*/ 0 w 86"/>
                  <a:gd name="T3" fmla="*/ 13 h 13"/>
                  <a:gd name="T4" fmla="*/ 86 w 86"/>
                  <a:gd name="T5" fmla="*/ 3 h 13"/>
                  <a:gd name="T6" fmla="*/ 30 w 86"/>
                  <a:gd name="T7" fmla="*/ 0 h 13"/>
                </a:gdLst>
                <a:ahLst/>
                <a:cxnLst>
                  <a:cxn ang="0">
                    <a:pos x="T0" y="T1"/>
                  </a:cxn>
                  <a:cxn ang="0">
                    <a:pos x="T2" y="T3"/>
                  </a:cxn>
                  <a:cxn ang="0">
                    <a:pos x="T4" y="T5"/>
                  </a:cxn>
                  <a:cxn ang="0">
                    <a:pos x="T6" y="T7"/>
                  </a:cxn>
                </a:cxnLst>
                <a:rect l="0" t="0" r="r" b="b"/>
                <a:pathLst>
                  <a:path w="86" h="13">
                    <a:moveTo>
                      <a:pt x="30" y="0"/>
                    </a:moveTo>
                    <a:cubicBezTo>
                      <a:pt x="21" y="4"/>
                      <a:pt x="11" y="9"/>
                      <a:pt x="0" y="13"/>
                    </a:cubicBezTo>
                    <a:cubicBezTo>
                      <a:pt x="28" y="10"/>
                      <a:pt x="57" y="7"/>
                      <a:pt x="86" y="3"/>
                    </a:cubicBezTo>
                    <a:cubicBezTo>
                      <a:pt x="68" y="2"/>
                      <a:pt x="49" y="1"/>
                      <a:pt x="30" y="0"/>
                    </a:cubicBezTo>
                  </a:path>
                </a:pathLst>
              </a:custGeom>
              <a:solidFill>
                <a:srgbClr val="09111A"/>
              </a:solidFill>
              <a:ln>
                <a:noFill/>
              </a:ln>
            </p:spPr>
            <p:txBody>
              <a:bodyPr vert="horz" wrap="square" lIns="91440" tIns="45720" rIns="91440" bIns="45720" numCol="1" anchor="t" anchorCtr="0" compatLnSpc="1"/>
              <a:lstStyle/>
              <a:p>
                <a:endParaRPr lang="zh-CN" altLang="en-US"/>
              </a:p>
            </p:txBody>
          </p:sp>
          <p:sp>
            <p:nvSpPr>
              <p:cNvPr id="1524" name="Freeform 2013"/>
              <p:cNvSpPr/>
              <p:nvPr/>
            </p:nvSpPr>
            <p:spPr bwMode="auto">
              <a:xfrm>
                <a:off x="2558" y="3611"/>
                <a:ext cx="47" cy="10"/>
              </a:xfrm>
              <a:custGeom>
                <a:avLst/>
                <a:gdLst>
                  <a:gd name="T0" fmla="*/ 57 w 57"/>
                  <a:gd name="T1" fmla="*/ 0 h 12"/>
                  <a:gd name="T2" fmla="*/ 0 w 57"/>
                  <a:gd name="T3" fmla="*/ 2 h 12"/>
                  <a:gd name="T4" fmla="*/ 0 w 57"/>
                  <a:gd name="T5" fmla="*/ 12 h 12"/>
                  <a:gd name="T6" fmla="*/ 11 w 57"/>
                  <a:gd name="T7" fmla="*/ 12 h 12"/>
                  <a:gd name="T8" fmla="*/ 57 w 57"/>
                  <a:gd name="T9" fmla="*/ 0 h 12"/>
                </a:gdLst>
                <a:ahLst/>
                <a:cxnLst>
                  <a:cxn ang="0">
                    <a:pos x="T0" y="T1"/>
                  </a:cxn>
                  <a:cxn ang="0">
                    <a:pos x="T2" y="T3"/>
                  </a:cxn>
                  <a:cxn ang="0">
                    <a:pos x="T4" y="T5"/>
                  </a:cxn>
                  <a:cxn ang="0">
                    <a:pos x="T6" y="T7"/>
                  </a:cxn>
                  <a:cxn ang="0">
                    <a:pos x="T8" y="T9"/>
                  </a:cxn>
                </a:cxnLst>
                <a:rect l="0" t="0" r="r" b="b"/>
                <a:pathLst>
                  <a:path w="57" h="12">
                    <a:moveTo>
                      <a:pt x="57" y="0"/>
                    </a:moveTo>
                    <a:cubicBezTo>
                      <a:pt x="37" y="1"/>
                      <a:pt x="18" y="2"/>
                      <a:pt x="0" y="2"/>
                    </a:cubicBezTo>
                    <a:cubicBezTo>
                      <a:pt x="0" y="5"/>
                      <a:pt x="0" y="8"/>
                      <a:pt x="0" y="12"/>
                    </a:cubicBezTo>
                    <a:cubicBezTo>
                      <a:pt x="3" y="12"/>
                      <a:pt x="7" y="12"/>
                      <a:pt x="11" y="12"/>
                    </a:cubicBezTo>
                    <a:cubicBezTo>
                      <a:pt x="26" y="9"/>
                      <a:pt x="41" y="5"/>
                      <a:pt x="57" y="0"/>
                    </a:cubicBezTo>
                  </a:path>
                </a:pathLst>
              </a:custGeom>
              <a:solidFill>
                <a:srgbClr val="13242A"/>
              </a:solidFill>
              <a:ln>
                <a:noFill/>
              </a:ln>
            </p:spPr>
            <p:txBody>
              <a:bodyPr vert="horz" wrap="square" lIns="91440" tIns="45720" rIns="91440" bIns="45720" numCol="1" anchor="t" anchorCtr="0" compatLnSpc="1"/>
              <a:lstStyle/>
              <a:p>
                <a:endParaRPr lang="zh-CN" altLang="en-US"/>
              </a:p>
            </p:txBody>
          </p:sp>
        </p:grpSp>
        <p:grpSp>
          <p:nvGrpSpPr>
            <p:cNvPr id="47" name="Group 2215"/>
            <p:cNvGrpSpPr/>
            <p:nvPr/>
          </p:nvGrpSpPr>
          <p:grpSpPr>
            <a:xfrm>
              <a:off x="2558" y="3523"/>
              <a:ext cx="1018" cy="112"/>
              <a:chOff x="2558" y="3523"/>
              <a:chExt cx="1018" cy="112"/>
            </a:xfrm>
          </p:grpSpPr>
          <p:sp>
            <p:nvSpPr>
              <p:cNvPr id="1125" name="Freeform 2015"/>
              <p:cNvSpPr/>
              <p:nvPr/>
            </p:nvSpPr>
            <p:spPr bwMode="auto">
              <a:xfrm>
                <a:off x="2567" y="3611"/>
                <a:ext cx="55" cy="12"/>
              </a:xfrm>
              <a:custGeom>
                <a:avLst/>
                <a:gdLst>
                  <a:gd name="T0" fmla="*/ 49 w 67"/>
                  <a:gd name="T1" fmla="*/ 0 h 14"/>
                  <a:gd name="T2" fmla="*/ 46 w 67"/>
                  <a:gd name="T3" fmla="*/ 0 h 14"/>
                  <a:gd name="T4" fmla="*/ 0 w 67"/>
                  <a:gd name="T5" fmla="*/ 12 h 14"/>
                  <a:gd name="T6" fmla="*/ 27 w 67"/>
                  <a:gd name="T7" fmla="*/ 14 h 14"/>
                  <a:gd name="T8" fmla="*/ 67 w 67"/>
                  <a:gd name="T9" fmla="*/ 1 h 14"/>
                  <a:gd name="T10" fmla="*/ 49 w 67"/>
                  <a:gd name="T11" fmla="*/ 0 h 14"/>
                </a:gdLst>
                <a:ahLst/>
                <a:cxnLst>
                  <a:cxn ang="0">
                    <a:pos x="T0" y="T1"/>
                  </a:cxn>
                  <a:cxn ang="0">
                    <a:pos x="T2" y="T3"/>
                  </a:cxn>
                  <a:cxn ang="0">
                    <a:pos x="T4" y="T5"/>
                  </a:cxn>
                  <a:cxn ang="0">
                    <a:pos x="T6" y="T7"/>
                  </a:cxn>
                  <a:cxn ang="0">
                    <a:pos x="T8" y="T9"/>
                  </a:cxn>
                  <a:cxn ang="0">
                    <a:pos x="T10" y="T11"/>
                  </a:cxn>
                </a:cxnLst>
                <a:rect l="0" t="0" r="r" b="b"/>
                <a:pathLst>
                  <a:path w="67" h="14">
                    <a:moveTo>
                      <a:pt x="49" y="0"/>
                    </a:moveTo>
                    <a:cubicBezTo>
                      <a:pt x="48" y="0"/>
                      <a:pt x="47" y="0"/>
                      <a:pt x="46" y="0"/>
                    </a:cubicBezTo>
                    <a:cubicBezTo>
                      <a:pt x="30" y="5"/>
                      <a:pt x="15" y="9"/>
                      <a:pt x="0" y="12"/>
                    </a:cubicBezTo>
                    <a:cubicBezTo>
                      <a:pt x="9" y="13"/>
                      <a:pt x="18" y="14"/>
                      <a:pt x="27" y="14"/>
                    </a:cubicBezTo>
                    <a:cubicBezTo>
                      <a:pt x="39" y="10"/>
                      <a:pt x="53" y="6"/>
                      <a:pt x="67" y="1"/>
                    </a:cubicBezTo>
                    <a:cubicBezTo>
                      <a:pt x="61" y="1"/>
                      <a:pt x="55" y="1"/>
                      <a:pt x="49" y="0"/>
                    </a:cubicBezTo>
                  </a:path>
                </a:pathLst>
              </a:custGeom>
              <a:solidFill>
                <a:srgbClr val="09131A"/>
              </a:solidFill>
              <a:ln>
                <a:noFill/>
              </a:ln>
            </p:spPr>
            <p:txBody>
              <a:bodyPr vert="horz" wrap="square" lIns="91440" tIns="45720" rIns="91440" bIns="45720" numCol="1" anchor="t" anchorCtr="0" compatLnSpc="1"/>
              <a:lstStyle/>
              <a:p>
                <a:endParaRPr lang="zh-CN" altLang="en-US"/>
              </a:p>
            </p:txBody>
          </p:sp>
          <p:sp>
            <p:nvSpPr>
              <p:cNvPr id="1126" name="Freeform 2016"/>
              <p:cNvSpPr/>
              <p:nvPr/>
            </p:nvSpPr>
            <p:spPr bwMode="auto">
              <a:xfrm>
                <a:off x="2589" y="3612"/>
                <a:ext cx="41" cy="12"/>
              </a:xfrm>
              <a:custGeom>
                <a:avLst/>
                <a:gdLst>
                  <a:gd name="T0" fmla="*/ 40 w 49"/>
                  <a:gd name="T1" fmla="*/ 0 h 15"/>
                  <a:gd name="T2" fmla="*/ 0 w 49"/>
                  <a:gd name="T3" fmla="*/ 13 h 15"/>
                  <a:gd name="T4" fmla="*/ 16 w 49"/>
                  <a:gd name="T5" fmla="*/ 15 h 15"/>
                  <a:gd name="T6" fmla="*/ 19 w 49"/>
                  <a:gd name="T7" fmla="*/ 14 h 15"/>
                  <a:gd name="T8" fmla="*/ 49 w 49"/>
                  <a:gd name="T9" fmla="*/ 1 h 15"/>
                  <a:gd name="T10" fmla="*/ 40 w 49"/>
                  <a:gd name="T11" fmla="*/ 0 h 15"/>
                </a:gdLst>
                <a:ahLst/>
                <a:cxnLst>
                  <a:cxn ang="0">
                    <a:pos x="T0" y="T1"/>
                  </a:cxn>
                  <a:cxn ang="0">
                    <a:pos x="T2" y="T3"/>
                  </a:cxn>
                  <a:cxn ang="0">
                    <a:pos x="T4" y="T5"/>
                  </a:cxn>
                  <a:cxn ang="0">
                    <a:pos x="T6" y="T7"/>
                  </a:cxn>
                  <a:cxn ang="0">
                    <a:pos x="T8" y="T9"/>
                  </a:cxn>
                  <a:cxn ang="0">
                    <a:pos x="T10" y="T11"/>
                  </a:cxn>
                </a:cxnLst>
                <a:rect l="0" t="0" r="r" b="b"/>
                <a:pathLst>
                  <a:path w="49" h="15">
                    <a:moveTo>
                      <a:pt x="40" y="0"/>
                    </a:moveTo>
                    <a:cubicBezTo>
                      <a:pt x="26" y="5"/>
                      <a:pt x="12" y="9"/>
                      <a:pt x="0" y="13"/>
                    </a:cubicBezTo>
                    <a:cubicBezTo>
                      <a:pt x="5" y="14"/>
                      <a:pt x="11" y="14"/>
                      <a:pt x="16" y="15"/>
                    </a:cubicBezTo>
                    <a:cubicBezTo>
                      <a:pt x="17" y="15"/>
                      <a:pt x="18" y="14"/>
                      <a:pt x="19" y="14"/>
                    </a:cubicBezTo>
                    <a:cubicBezTo>
                      <a:pt x="30" y="10"/>
                      <a:pt x="40" y="5"/>
                      <a:pt x="49" y="1"/>
                    </a:cubicBezTo>
                    <a:cubicBezTo>
                      <a:pt x="46" y="1"/>
                      <a:pt x="43" y="0"/>
                      <a:pt x="40" y="0"/>
                    </a:cubicBezTo>
                  </a:path>
                </a:pathLst>
              </a:custGeom>
              <a:solidFill>
                <a:srgbClr val="050B11"/>
              </a:solidFill>
              <a:ln>
                <a:noFill/>
              </a:ln>
            </p:spPr>
            <p:txBody>
              <a:bodyPr vert="horz" wrap="square" lIns="91440" tIns="45720" rIns="91440" bIns="45720" numCol="1" anchor="t" anchorCtr="0" compatLnSpc="1"/>
              <a:lstStyle/>
              <a:p>
                <a:endParaRPr lang="zh-CN" altLang="en-US"/>
              </a:p>
            </p:txBody>
          </p:sp>
          <p:sp>
            <p:nvSpPr>
              <p:cNvPr id="1127" name="Freeform 2017"/>
              <p:cNvSpPr/>
              <p:nvPr/>
            </p:nvSpPr>
            <p:spPr bwMode="auto">
              <a:xfrm>
                <a:off x="2707" y="3615"/>
                <a:ext cx="20" cy="4"/>
              </a:xfrm>
              <a:custGeom>
                <a:avLst/>
                <a:gdLst>
                  <a:gd name="T0" fmla="*/ 7 w 24"/>
                  <a:gd name="T1" fmla="*/ 0 h 4"/>
                  <a:gd name="T2" fmla="*/ 0 w 24"/>
                  <a:gd name="T3" fmla="*/ 3 h 4"/>
                  <a:gd name="T4" fmla="*/ 11 w 24"/>
                  <a:gd name="T5" fmla="*/ 4 h 4"/>
                  <a:gd name="T6" fmla="*/ 21 w 24"/>
                  <a:gd name="T7" fmla="*/ 3 h 4"/>
                  <a:gd name="T8" fmla="*/ 24 w 24"/>
                  <a:gd name="T9" fmla="*/ 2 h 4"/>
                  <a:gd name="T10" fmla="*/ 7 w 24"/>
                  <a:gd name="T11" fmla="*/ 0 h 4"/>
                </a:gdLst>
                <a:ahLst/>
                <a:cxnLst>
                  <a:cxn ang="0">
                    <a:pos x="T0" y="T1"/>
                  </a:cxn>
                  <a:cxn ang="0">
                    <a:pos x="T2" y="T3"/>
                  </a:cxn>
                  <a:cxn ang="0">
                    <a:pos x="T4" y="T5"/>
                  </a:cxn>
                  <a:cxn ang="0">
                    <a:pos x="T6" y="T7"/>
                  </a:cxn>
                  <a:cxn ang="0">
                    <a:pos x="T8" y="T9"/>
                  </a:cxn>
                  <a:cxn ang="0">
                    <a:pos x="T10" y="T11"/>
                  </a:cxn>
                </a:cxnLst>
                <a:rect l="0" t="0" r="r" b="b"/>
                <a:pathLst>
                  <a:path w="24" h="4">
                    <a:moveTo>
                      <a:pt x="7" y="0"/>
                    </a:moveTo>
                    <a:cubicBezTo>
                      <a:pt x="5" y="1"/>
                      <a:pt x="2" y="2"/>
                      <a:pt x="0" y="3"/>
                    </a:cubicBezTo>
                    <a:cubicBezTo>
                      <a:pt x="4" y="3"/>
                      <a:pt x="7" y="3"/>
                      <a:pt x="11" y="4"/>
                    </a:cubicBezTo>
                    <a:cubicBezTo>
                      <a:pt x="14" y="3"/>
                      <a:pt x="17" y="3"/>
                      <a:pt x="21" y="3"/>
                    </a:cubicBezTo>
                    <a:cubicBezTo>
                      <a:pt x="22" y="3"/>
                      <a:pt x="23" y="2"/>
                      <a:pt x="24" y="2"/>
                    </a:cubicBezTo>
                    <a:cubicBezTo>
                      <a:pt x="18" y="1"/>
                      <a:pt x="13" y="0"/>
                      <a:pt x="7" y="0"/>
                    </a:cubicBezTo>
                  </a:path>
                </a:pathLst>
              </a:custGeom>
              <a:solidFill>
                <a:srgbClr val="1A3245"/>
              </a:solidFill>
              <a:ln>
                <a:noFill/>
              </a:ln>
            </p:spPr>
            <p:txBody>
              <a:bodyPr vert="horz" wrap="square" lIns="91440" tIns="45720" rIns="91440" bIns="45720" numCol="1" anchor="t" anchorCtr="0" compatLnSpc="1"/>
              <a:lstStyle/>
              <a:p>
                <a:endParaRPr lang="zh-CN" altLang="en-US"/>
              </a:p>
            </p:txBody>
          </p:sp>
          <p:sp>
            <p:nvSpPr>
              <p:cNvPr id="1128" name="Freeform 2018"/>
              <p:cNvSpPr/>
              <p:nvPr/>
            </p:nvSpPr>
            <p:spPr bwMode="auto">
              <a:xfrm>
                <a:off x="2724" y="3617"/>
                <a:ext cx="8" cy="1"/>
              </a:xfrm>
              <a:custGeom>
                <a:avLst/>
                <a:gdLst>
                  <a:gd name="T0" fmla="*/ 3 w 9"/>
                  <a:gd name="T1" fmla="*/ 0 h 1"/>
                  <a:gd name="T2" fmla="*/ 0 w 9"/>
                  <a:gd name="T3" fmla="*/ 1 h 1"/>
                  <a:gd name="T4" fmla="*/ 9 w 9"/>
                  <a:gd name="T5" fmla="*/ 1 h 1"/>
                  <a:gd name="T6" fmla="*/ 3 w 9"/>
                  <a:gd name="T7" fmla="*/ 0 h 1"/>
                </a:gdLst>
                <a:ahLst/>
                <a:cxnLst>
                  <a:cxn ang="0">
                    <a:pos x="T0" y="T1"/>
                  </a:cxn>
                  <a:cxn ang="0">
                    <a:pos x="T2" y="T3"/>
                  </a:cxn>
                  <a:cxn ang="0">
                    <a:pos x="T4" y="T5"/>
                  </a:cxn>
                  <a:cxn ang="0">
                    <a:pos x="T6" y="T7"/>
                  </a:cxn>
                </a:cxnLst>
                <a:rect l="0" t="0" r="r" b="b"/>
                <a:pathLst>
                  <a:path w="9" h="1">
                    <a:moveTo>
                      <a:pt x="3" y="0"/>
                    </a:moveTo>
                    <a:cubicBezTo>
                      <a:pt x="2" y="0"/>
                      <a:pt x="1" y="1"/>
                      <a:pt x="0" y="1"/>
                    </a:cubicBezTo>
                    <a:cubicBezTo>
                      <a:pt x="3" y="1"/>
                      <a:pt x="6" y="1"/>
                      <a:pt x="9" y="1"/>
                    </a:cubicBezTo>
                    <a:cubicBezTo>
                      <a:pt x="7" y="0"/>
                      <a:pt x="5" y="0"/>
                      <a:pt x="3" y="0"/>
                    </a:cubicBezTo>
                  </a:path>
                </a:pathLst>
              </a:custGeom>
              <a:solidFill>
                <a:srgbClr val="12212A"/>
              </a:solidFill>
              <a:ln>
                <a:noFill/>
              </a:ln>
            </p:spPr>
            <p:txBody>
              <a:bodyPr vert="horz" wrap="square" lIns="91440" tIns="45720" rIns="91440" bIns="45720" numCol="1" anchor="t" anchorCtr="0" compatLnSpc="1"/>
              <a:lstStyle/>
              <a:p>
                <a:endParaRPr lang="zh-CN" altLang="en-US"/>
              </a:p>
            </p:txBody>
          </p:sp>
          <p:sp>
            <p:nvSpPr>
              <p:cNvPr id="1129" name="Freeform 2019"/>
              <p:cNvSpPr/>
              <p:nvPr/>
            </p:nvSpPr>
            <p:spPr bwMode="auto">
              <a:xfrm>
                <a:off x="2691" y="3613"/>
                <a:ext cx="22" cy="5"/>
              </a:xfrm>
              <a:custGeom>
                <a:avLst/>
                <a:gdLst>
                  <a:gd name="T0" fmla="*/ 9 w 26"/>
                  <a:gd name="T1" fmla="*/ 0 h 6"/>
                  <a:gd name="T2" fmla="*/ 0 w 26"/>
                  <a:gd name="T3" fmla="*/ 4 h 6"/>
                  <a:gd name="T4" fmla="*/ 19 w 26"/>
                  <a:gd name="T5" fmla="*/ 6 h 6"/>
                  <a:gd name="T6" fmla="*/ 26 w 26"/>
                  <a:gd name="T7" fmla="*/ 3 h 6"/>
                  <a:gd name="T8" fmla="*/ 9 w 26"/>
                  <a:gd name="T9" fmla="*/ 0 h 6"/>
                </a:gdLst>
                <a:ahLst/>
                <a:cxnLst>
                  <a:cxn ang="0">
                    <a:pos x="T0" y="T1"/>
                  </a:cxn>
                  <a:cxn ang="0">
                    <a:pos x="T2" y="T3"/>
                  </a:cxn>
                  <a:cxn ang="0">
                    <a:pos x="T4" y="T5"/>
                  </a:cxn>
                  <a:cxn ang="0">
                    <a:pos x="T6" y="T7"/>
                  </a:cxn>
                  <a:cxn ang="0">
                    <a:pos x="T8" y="T9"/>
                  </a:cxn>
                </a:cxnLst>
                <a:rect l="0" t="0" r="r" b="b"/>
                <a:pathLst>
                  <a:path w="26" h="6">
                    <a:moveTo>
                      <a:pt x="9" y="0"/>
                    </a:moveTo>
                    <a:cubicBezTo>
                      <a:pt x="6" y="2"/>
                      <a:pt x="3" y="3"/>
                      <a:pt x="0" y="4"/>
                    </a:cubicBezTo>
                    <a:cubicBezTo>
                      <a:pt x="6" y="5"/>
                      <a:pt x="13" y="5"/>
                      <a:pt x="19" y="6"/>
                    </a:cubicBezTo>
                    <a:cubicBezTo>
                      <a:pt x="21" y="5"/>
                      <a:pt x="24" y="4"/>
                      <a:pt x="26" y="3"/>
                    </a:cubicBezTo>
                    <a:cubicBezTo>
                      <a:pt x="20" y="2"/>
                      <a:pt x="14" y="1"/>
                      <a:pt x="9" y="0"/>
                    </a:cubicBezTo>
                  </a:path>
                </a:pathLst>
              </a:custGeom>
              <a:solidFill>
                <a:srgbClr val="12212A"/>
              </a:solidFill>
              <a:ln>
                <a:noFill/>
              </a:ln>
            </p:spPr>
            <p:txBody>
              <a:bodyPr vert="horz" wrap="square" lIns="91440" tIns="45720" rIns="91440" bIns="45720" numCol="1" anchor="t" anchorCtr="0" compatLnSpc="1"/>
              <a:lstStyle/>
              <a:p>
                <a:endParaRPr lang="zh-CN" altLang="en-US"/>
              </a:p>
            </p:txBody>
          </p:sp>
          <p:sp>
            <p:nvSpPr>
              <p:cNvPr id="1130" name="Freeform 2020"/>
              <p:cNvSpPr/>
              <p:nvPr/>
            </p:nvSpPr>
            <p:spPr bwMode="auto">
              <a:xfrm>
                <a:off x="2676" y="3613"/>
                <a:ext cx="23" cy="3"/>
              </a:xfrm>
              <a:custGeom>
                <a:avLst/>
                <a:gdLst>
                  <a:gd name="T0" fmla="*/ 26 w 27"/>
                  <a:gd name="T1" fmla="*/ 0 h 4"/>
                  <a:gd name="T2" fmla="*/ 0 w 27"/>
                  <a:gd name="T3" fmla="*/ 3 h 4"/>
                  <a:gd name="T4" fmla="*/ 18 w 27"/>
                  <a:gd name="T5" fmla="*/ 4 h 4"/>
                  <a:gd name="T6" fmla="*/ 27 w 27"/>
                  <a:gd name="T7" fmla="*/ 0 h 4"/>
                  <a:gd name="T8" fmla="*/ 26 w 27"/>
                  <a:gd name="T9" fmla="*/ 0 h 4"/>
                </a:gdLst>
                <a:ahLst/>
                <a:cxnLst>
                  <a:cxn ang="0">
                    <a:pos x="T0" y="T1"/>
                  </a:cxn>
                  <a:cxn ang="0">
                    <a:pos x="T2" y="T3"/>
                  </a:cxn>
                  <a:cxn ang="0">
                    <a:pos x="T4" y="T5"/>
                  </a:cxn>
                  <a:cxn ang="0">
                    <a:pos x="T6" y="T7"/>
                  </a:cxn>
                  <a:cxn ang="0">
                    <a:pos x="T8" y="T9"/>
                  </a:cxn>
                </a:cxnLst>
                <a:rect l="0" t="0" r="r" b="b"/>
                <a:pathLst>
                  <a:path w="27" h="4">
                    <a:moveTo>
                      <a:pt x="26" y="0"/>
                    </a:moveTo>
                    <a:cubicBezTo>
                      <a:pt x="17" y="1"/>
                      <a:pt x="9" y="2"/>
                      <a:pt x="0" y="3"/>
                    </a:cubicBezTo>
                    <a:cubicBezTo>
                      <a:pt x="6" y="4"/>
                      <a:pt x="12" y="4"/>
                      <a:pt x="18" y="4"/>
                    </a:cubicBezTo>
                    <a:cubicBezTo>
                      <a:pt x="21" y="3"/>
                      <a:pt x="24" y="2"/>
                      <a:pt x="27" y="0"/>
                    </a:cubicBezTo>
                    <a:cubicBezTo>
                      <a:pt x="26" y="0"/>
                      <a:pt x="26" y="0"/>
                      <a:pt x="26" y="0"/>
                    </a:cubicBezTo>
                  </a:path>
                </a:pathLst>
              </a:custGeom>
              <a:solidFill>
                <a:srgbClr val="09111A"/>
              </a:solidFill>
              <a:ln>
                <a:noFill/>
              </a:ln>
            </p:spPr>
            <p:txBody>
              <a:bodyPr vert="horz" wrap="square" lIns="91440" tIns="45720" rIns="91440" bIns="45720" numCol="1" anchor="t" anchorCtr="0" compatLnSpc="1"/>
              <a:lstStyle/>
              <a:p>
                <a:endParaRPr lang="zh-CN" altLang="en-US"/>
              </a:p>
            </p:txBody>
          </p:sp>
          <p:sp>
            <p:nvSpPr>
              <p:cNvPr id="1131" name="Freeform 2021"/>
              <p:cNvSpPr/>
              <p:nvPr/>
            </p:nvSpPr>
            <p:spPr bwMode="auto">
              <a:xfrm>
                <a:off x="2704" y="3618"/>
                <a:ext cx="12" cy="1"/>
              </a:xfrm>
              <a:custGeom>
                <a:avLst/>
                <a:gdLst>
                  <a:gd name="T0" fmla="*/ 4 w 15"/>
                  <a:gd name="T1" fmla="*/ 0 h 1"/>
                  <a:gd name="T2" fmla="*/ 0 w 15"/>
                  <a:gd name="T3" fmla="*/ 1 h 1"/>
                  <a:gd name="T4" fmla="*/ 15 w 15"/>
                  <a:gd name="T5" fmla="*/ 1 h 1"/>
                  <a:gd name="T6" fmla="*/ 4 w 15"/>
                  <a:gd name="T7" fmla="*/ 0 h 1"/>
                </a:gdLst>
                <a:ahLst/>
                <a:cxnLst>
                  <a:cxn ang="0">
                    <a:pos x="T0" y="T1"/>
                  </a:cxn>
                  <a:cxn ang="0">
                    <a:pos x="T2" y="T3"/>
                  </a:cxn>
                  <a:cxn ang="0">
                    <a:pos x="T4" y="T5"/>
                  </a:cxn>
                  <a:cxn ang="0">
                    <a:pos x="T6" y="T7"/>
                  </a:cxn>
                </a:cxnLst>
                <a:rect l="0" t="0" r="r" b="b"/>
                <a:pathLst>
                  <a:path w="15" h="1">
                    <a:moveTo>
                      <a:pt x="4" y="0"/>
                    </a:moveTo>
                    <a:cubicBezTo>
                      <a:pt x="3" y="0"/>
                      <a:pt x="1" y="1"/>
                      <a:pt x="0" y="1"/>
                    </a:cubicBezTo>
                    <a:cubicBezTo>
                      <a:pt x="5" y="1"/>
                      <a:pt x="10" y="1"/>
                      <a:pt x="15" y="1"/>
                    </a:cubicBezTo>
                    <a:cubicBezTo>
                      <a:pt x="11" y="0"/>
                      <a:pt x="8" y="0"/>
                      <a:pt x="4" y="0"/>
                    </a:cubicBezTo>
                  </a:path>
                </a:pathLst>
              </a:custGeom>
              <a:solidFill>
                <a:srgbClr val="162F42"/>
              </a:solidFill>
              <a:ln>
                <a:noFill/>
              </a:ln>
            </p:spPr>
            <p:txBody>
              <a:bodyPr vert="horz" wrap="square" lIns="91440" tIns="45720" rIns="91440" bIns="45720" numCol="1" anchor="t" anchorCtr="0" compatLnSpc="1"/>
              <a:lstStyle/>
              <a:p>
                <a:endParaRPr lang="zh-CN" altLang="en-US"/>
              </a:p>
            </p:txBody>
          </p:sp>
          <p:sp>
            <p:nvSpPr>
              <p:cNvPr id="1132" name="Freeform 2022"/>
              <p:cNvSpPr/>
              <p:nvPr/>
            </p:nvSpPr>
            <p:spPr bwMode="auto">
              <a:xfrm>
                <a:off x="2684" y="3616"/>
                <a:ext cx="23" cy="4"/>
              </a:xfrm>
              <a:custGeom>
                <a:avLst/>
                <a:gdLst>
                  <a:gd name="T0" fmla="*/ 9 w 28"/>
                  <a:gd name="T1" fmla="*/ 0 h 5"/>
                  <a:gd name="T2" fmla="*/ 0 w 28"/>
                  <a:gd name="T3" fmla="*/ 5 h 5"/>
                  <a:gd name="T4" fmla="*/ 24 w 28"/>
                  <a:gd name="T5" fmla="*/ 3 h 5"/>
                  <a:gd name="T6" fmla="*/ 28 w 28"/>
                  <a:gd name="T7" fmla="*/ 2 h 5"/>
                  <a:gd name="T8" fmla="*/ 9 w 28"/>
                  <a:gd name="T9" fmla="*/ 0 h 5"/>
                </a:gdLst>
                <a:ahLst/>
                <a:cxnLst>
                  <a:cxn ang="0">
                    <a:pos x="T0" y="T1"/>
                  </a:cxn>
                  <a:cxn ang="0">
                    <a:pos x="T2" y="T3"/>
                  </a:cxn>
                  <a:cxn ang="0">
                    <a:pos x="T4" y="T5"/>
                  </a:cxn>
                  <a:cxn ang="0">
                    <a:pos x="T6" y="T7"/>
                  </a:cxn>
                  <a:cxn ang="0">
                    <a:pos x="T8" y="T9"/>
                  </a:cxn>
                </a:cxnLst>
                <a:rect l="0" t="0" r="r" b="b"/>
                <a:pathLst>
                  <a:path w="28" h="5">
                    <a:moveTo>
                      <a:pt x="9" y="0"/>
                    </a:moveTo>
                    <a:cubicBezTo>
                      <a:pt x="6" y="2"/>
                      <a:pt x="3" y="3"/>
                      <a:pt x="0" y="5"/>
                    </a:cubicBezTo>
                    <a:cubicBezTo>
                      <a:pt x="8" y="4"/>
                      <a:pt x="16" y="4"/>
                      <a:pt x="24" y="3"/>
                    </a:cubicBezTo>
                    <a:cubicBezTo>
                      <a:pt x="25" y="3"/>
                      <a:pt x="27" y="2"/>
                      <a:pt x="28" y="2"/>
                    </a:cubicBezTo>
                    <a:cubicBezTo>
                      <a:pt x="22" y="1"/>
                      <a:pt x="15" y="1"/>
                      <a:pt x="9" y="0"/>
                    </a:cubicBezTo>
                  </a:path>
                </a:pathLst>
              </a:custGeom>
              <a:solidFill>
                <a:srgbClr val="0F1E27"/>
              </a:solidFill>
              <a:ln>
                <a:noFill/>
              </a:ln>
            </p:spPr>
            <p:txBody>
              <a:bodyPr vert="horz" wrap="square" lIns="91440" tIns="45720" rIns="91440" bIns="45720" numCol="1" anchor="t" anchorCtr="0" compatLnSpc="1"/>
              <a:lstStyle/>
              <a:p>
                <a:endParaRPr lang="zh-CN" altLang="en-US"/>
              </a:p>
            </p:txBody>
          </p:sp>
          <p:sp>
            <p:nvSpPr>
              <p:cNvPr id="1133" name="Freeform 2023"/>
              <p:cNvSpPr/>
              <p:nvPr/>
            </p:nvSpPr>
            <p:spPr bwMode="auto">
              <a:xfrm>
                <a:off x="2604" y="3615"/>
                <a:ext cx="87" cy="9"/>
              </a:xfrm>
              <a:custGeom>
                <a:avLst/>
                <a:gdLst>
                  <a:gd name="T0" fmla="*/ 87 w 105"/>
                  <a:gd name="T1" fmla="*/ 0 h 11"/>
                  <a:gd name="T2" fmla="*/ 1 w 105"/>
                  <a:gd name="T3" fmla="*/ 10 h 11"/>
                  <a:gd name="T4" fmla="*/ 0 w 105"/>
                  <a:gd name="T5" fmla="*/ 11 h 11"/>
                  <a:gd name="T6" fmla="*/ 4 w 105"/>
                  <a:gd name="T7" fmla="*/ 11 h 11"/>
                  <a:gd name="T8" fmla="*/ 96 w 105"/>
                  <a:gd name="T9" fmla="*/ 6 h 11"/>
                  <a:gd name="T10" fmla="*/ 105 w 105"/>
                  <a:gd name="T11" fmla="*/ 1 h 11"/>
                  <a:gd name="T12" fmla="*/ 87 w 105"/>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5" h="11">
                    <a:moveTo>
                      <a:pt x="87" y="0"/>
                    </a:moveTo>
                    <a:cubicBezTo>
                      <a:pt x="58" y="4"/>
                      <a:pt x="29" y="7"/>
                      <a:pt x="1" y="10"/>
                    </a:cubicBezTo>
                    <a:cubicBezTo>
                      <a:pt x="1" y="10"/>
                      <a:pt x="0" y="11"/>
                      <a:pt x="0" y="11"/>
                    </a:cubicBezTo>
                    <a:cubicBezTo>
                      <a:pt x="1" y="11"/>
                      <a:pt x="3" y="11"/>
                      <a:pt x="4" y="11"/>
                    </a:cubicBezTo>
                    <a:cubicBezTo>
                      <a:pt x="34" y="9"/>
                      <a:pt x="64" y="7"/>
                      <a:pt x="96" y="6"/>
                    </a:cubicBezTo>
                    <a:cubicBezTo>
                      <a:pt x="99" y="4"/>
                      <a:pt x="102" y="3"/>
                      <a:pt x="105" y="1"/>
                    </a:cubicBezTo>
                    <a:cubicBezTo>
                      <a:pt x="99" y="1"/>
                      <a:pt x="93" y="1"/>
                      <a:pt x="87" y="0"/>
                    </a:cubicBezTo>
                  </a:path>
                </a:pathLst>
              </a:custGeom>
              <a:solidFill>
                <a:srgbClr val="080F19"/>
              </a:solidFill>
              <a:ln>
                <a:noFill/>
              </a:ln>
            </p:spPr>
            <p:txBody>
              <a:bodyPr vert="horz" wrap="square" lIns="91440" tIns="45720" rIns="91440" bIns="45720" numCol="1" anchor="t" anchorCtr="0" compatLnSpc="1"/>
              <a:lstStyle/>
              <a:p>
                <a:endParaRPr lang="zh-CN" altLang="en-US"/>
              </a:p>
            </p:txBody>
          </p:sp>
          <p:sp>
            <p:nvSpPr>
              <p:cNvPr id="1134" name="Freeform 2024"/>
              <p:cNvSpPr/>
              <p:nvPr/>
            </p:nvSpPr>
            <p:spPr bwMode="auto">
              <a:xfrm>
                <a:off x="2602" y="3624"/>
                <a:ext cx="3" cy="0"/>
              </a:xfrm>
              <a:custGeom>
                <a:avLst/>
                <a:gdLst>
                  <a:gd name="T0" fmla="*/ 3 w 3"/>
                  <a:gd name="T1" fmla="*/ 0 h 1"/>
                  <a:gd name="T2" fmla="*/ 0 w 3"/>
                  <a:gd name="T3" fmla="*/ 1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1"/>
                      <a:pt x="0" y="1"/>
                    </a:cubicBezTo>
                    <a:cubicBezTo>
                      <a:pt x="1" y="1"/>
                      <a:pt x="1" y="1"/>
                      <a:pt x="2" y="1"/>
                    </a:cubicBezTo>
                    <a:cubicBezTo>
                      <a:pt x="2" y="1"/>
                      <a:pt x="3" y="0"/>
                      <a:pt x="3" y="0"/>
                    </a:cubicBezTo>
                  </a:path>
                </a:pathLst>
              </a:custGeom>
              <a:solidFill>
                <a:srgbClr val="040A10"/>
              </a:solidFill>
              <a:ln>
                <a:noFill/>
              </a:ln>
            </p:spPr>
            <p:txBody>
              <a:bodyPr vert="horz" wrap="square" lIns="91440" tIns="45720" rIns="91440" bIns="45720" numCol="1" anchor="t" anchorCtr="0" compatLnSpc="1"/>
              <a:lstStyle/>
              <a:p>
                <a:endParaRPr lang="zh-CN" altLang="en-US"/>
              </a:p>
            </p:txBody>
          </p:sp>
          <p:sp>
            <p:nvSpPr>
              <p:cNvPr id="1135" name="Freeform 2025"/>
              <p:cNvSpPr/>
              <p:nvPr/>
            </p:nvSpPr>
            <p:spPr bwMode="auto">
              <a:xfrm>
                <a:off x="2716" y="3618"/>
                <a:ext cx="8" cy="1"/>
              </a:xfrm>
              <a:custGeom>
                <a:avLst/>
                <a:gdLst>
                  <a:gd name="T0" fmla="*/ 10 w 10"/>
                  <a:gd name="T1" fmla="*/ 0 h 1"/>
                  <a:gd name="T2" fmla="*/ 0 w 10"/>
                  <a:gd name="T3" fmla="*/ 1 h 1"/>
                  <a:gd name="T4" fmla="*/ 7 w 10"/>
                  <a:gd name="T5" fmla="*/ 1 h 1"/>
                  <a:gd name="T6" fmla="*/ 10 w 10"/>
                  <a:gd name="T7" fmla="*/ 0 h 1"/>
                </a:gdLst>
                <a:ahLst/>
                <a:cxnLst>
                  <a:cxn ang="0">
                    <a:pos x="T0" y="T1"/>
                  </a:cxn>
                  <a:cxn ang="0">
                    <a:pos x="T2" y="T3"/>
                  </a:cxn>
                  <a:cxn ang="0">
                    <a:pos x="T4" y="T5"/>
                  </a:cxn>
                  <a:cxn ang="0">
                    <a:pos x="T6" y="T7"/>
                  </a:cxn>
                </a:cxnLst>
                <a:rect l="0" t="0" r="r" b="b"/>
                <a:pathLst>
                  <a:path w="10" h="1">
                    <a:moveTo>
                      <a:pt x="10" y="0"/>
                    </a:moveTo>
                    <a:cubicBezTo>
                      <a:pt x="6" y="0"/>
                      <a:pt x="3" y="0"/>
                      <a:pt x="0" y="1"/>
                    </a:cubicBezTo>
                    <a:cubicBezTo>
                      <a:pt x="2" y="1"/>
                      <a:pt x="5" y="1"/>
                      <a:pt x="7" y="1"/>
                    </a:cubicBezTo>
                    <a:cubicBezTo>
                      <a:pt x="8" y="1"/>
                      <a:pt x="9" y="0"/>
                      <a:pt x="10" y="0"/>
                    </a:cubicBezTo>
                  </a:path>
                </a:pathLst>
              </a:custGeom>
              <a:solidFill>
                <a:srgbClr val="162F42"/>
              </a:solidFill>
              <a:ln>
                <a:noFill/>
              </a:ln>
            </p:spPr>
            <p:txBody>
              <a:bodyPr vert="horz" wrap="square" lIns="91440" tIns="45720" rIns="91440" bIns="45720" numCol="1" anchor="t" anchorCtr="0" compatLnSpc="1"/>
              <a:lstStyle/>
              <a:p>
                <a:endParaRPr lang="zh-CN" altLang="en-US"/>
              </a:p>
            </p:txBody>
          </p:sp>
          <p:sp>
            <p:nvSpPr>
              <p:cNvPr id="1136" name="Freeform 2026"/>
              <p:cNvSpPr/>
              <p:nvPr/>
            </p:nvSpPr>
            <p:spPr bwMode="auto">
              <a:xfrm>
                <a:off x="2722" y="3618"/>
                <a:ext cx="40" cy="3"/>
              </a:xfrm>
              <a:custGeom>
                <a:avLst/>
                <a:gdLst>
                  <a:gd name="T0" fmla="*/ 12 w 48"/>
                  <a:gd name="T1" fmla="*/ 0 h 4"/>
                  <a:gd name="T2" fmla="*/ 3 w 48"/>
                  <a:gd name="T3" fmla="*/ 0 h 4"/>
                  <a:gd name="T4" fmla="*/ 0 w 48"/>
                  <a:gd name="T5" fmla="*/ 1 h 4"/>
                  <a:gd name="T6" fmla="*/ 44 w 48"/>
                  <a:gd name="T7" fmla="*/ 4 h 4"/>
                  <a:gd name="T8" fmla="*/ 48 w 48"/>
                  <a:gd name="T9" fmla="*/ 4 h 4"/>
                  <a:gd name="T10" fmla="*/ 12 w 48"/>
                  <a:gd name="T11" fmla="*/ 0 h 4"/>
                </a:gdLst>
                <a:ahLst/>
                <a:cxnLst>
                  <a:cxn ang="0">
                    <a:pos x="T0" y="T1"/>
                  </a:cxn>
                  <a:cxn ang="0">
                    <a:pos x="T2" y="T3"/>
                  </a:cxn>
                  <a:cxn ang="0">
                    <a:pos x="T4" y="T5"/>
                  </a:cxn>
                  <a:cxn ang="0">
                    <a:pos x="T6" y="T7"/>
                  </a:cxn>
                  <a:cxn ang="0">
                    <a:pos x="T8" y="T9"/>
                  </a:cxn>
                  <a:cxn ang="0">
                    <a:pos x="T10" y="T11"/>
                  </a:cxn>
                </a:cxnLst>
                <a:rect l="0" t="0" r="r" b="b"/>
                <a:pathLst>
                  <a:path w="48" h="4">
                    <a:moveTo>
                      <a:pt x="12" y="0"/>
                    </a:moveTo>
                    <a:cubicBezTo>
                      <a:pt x="9" y="0"/>
                      <a:pt x="6" y="0"/>
                      <a:pt x="3" y="0"/>
                    </a:cubicBezTo>
                    <a:cubicBezTo>
                      <a:pt x="2" y="0"/>
                      <a:pt x="1" y="1"/>
                      <a:pt x="0" y="1"/>
                    </a:cubicBezTo>
                    <a:cubicBezTo>
                      <a:pt x="15" y="2"/>
                      <a:pt x="30" y="3"/>
                      <a:pt x="44" y="4"/>
                    </a:cubicBezTo>
                    <a:cubicBezTo>
                      <a:pt x="46" y="4"/>
                      <a:pt x="47" y="4"/>
                      <a:pt x="48" y="4"/>
                    </a:cubicBezTo>
                    <a:cubicBezTo>
                      <a:pt x="36" y="2"/>
                      <a:pt x="24" y="1"/>
                      <a:pt x="12" y="0"/>
                    </a:cubicBezTo>
                  </a:path>
                </a:pathLst>
              </a:custGeom>
              <a:solidFill>
                <a:srgbClr val="0F1E27"/>
              </a:solidFill>
              <a:ln>
                <a:noFill/>
              </a:ln>
            </p:spPr>
            <p:txBody>
              <a:bodyPr vert="horz" wrap="square" lIns="91440" tIns="45720" rIns="91440" bIns="45720" numCol="1" anchor="t" anchorCtr="0" compatLnSpc="1"/>
              <a:lstStyle/>
              <a:p>
                <a:endParaRPr lang="zh-CN" altLang="en-US"/>
              </a:p>
            </p:txBody>
          </p:sp>
          <p:sp>
            <p:nvSpPr>
              <p:cNvPr id="1137" name="Freeform 2027"/>
              <p:cNvSpPr/>
              <p:nvPr/>
            </p:nvSpPr>
            <p:spPr bwMode="auto">
              <a:xfrm>
                <a:off x="2676" y="3619"/>
                <a:ext cx="46" cy="11"/>
              </a:xfrm>
              <a:custGeom>
                <a:avLst/>
                <a:gdLst>
                  <a:gd name="T0" fmla="*/ 48 w 55"/>
                  <a:gd name="T1" fmla="*/ 0 h 14"/>
                  <a:gd name="T2" fmla="*/ 33 w 55"/>
                  <a:gd name="T3" fmla="*/ 0 h 14"/>
                  <a:gd name="T4" fmla="*/ 0 w 55"/>
                  <a:gd name="T5" fmla="*/ 14 h 14"/>
                  <a:gd name="T6" fmla="*/ 5 w 55"/>
                  <a:gd name="T7" fmla="*/ 14 h 14"/>
                  <a:gd name="T8" fmla="*/ 21 w 55"/>
                  <a:gd name="T9" fmla="*/ 12 h 14"/>
                  <a:gd name="T10" fmla="*/ 55 w 55"/>
                  <a:gd name="T11" fmla="*/ 0 h 14"/>
                  <a:gd name="T12" fmla="*/ 48 w 5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5" h="14">
                    <a:moveTo>
                      <a:pt x="48" y="0"/>
                    </a:moveTo>
                    <a:cubicBezTo>
                      <a:pt x="43" y="0"/>
                      <a:pt x="38" y="0"/>
                      <a:pt x="33" y="0"/>
                    </a:cubicBezTo>
                    <a:cubicBezTo>
                      <a:pt x="23" y="5"/>
                      <a:pt x="11" y="9"/>
                      <a:pt x="0" y="14"/>
                    </a:cubicBezTo>
                    <a:cubicBezTo>
                      <a:pt x="2" y="14"/>
                      <a:pt x="4" y="14"/>
                      <a:pt x="5" y="14"/>
                    </a:cubicBezTo>
                    <a:cubicBezTo>
                      <a:pt x="10" y="14"/>
                      <a:pt x="15" y="13"/>
                      <a:pt x="21" y="12"/>
                    </a:cubicBezTo>
                    <a:cubicBezTo>
                      <a:pt x="32" y="8"/>
                      <a:pt x="44" y="4"/>
                      <a:pt x="55" y="0"/>
                    </a:cubicBezTo>
                    <a:cubicBezTo>
                      <a:pt x="53" y="0"/>
                      <a:pt x="50" y="0"/>
                      <a:pt x="48" y="0"/>
                    </a:cubicBezTo>
                  </a:path>
                </a:pathLst>
              </a:custGeom>
              <a:solidFill>
                <a:srgbClr val="132B3E"/>
              </a:solidFill>
              <a:ln>
                <a:noFill/>
              </a:ln>
            </p:spPr>
            <p:txBody>
              <a:bodyPr vert="horz" wrap="square" lIns="91440" tIns="45720" rIns="91440" bIns="45720" numCol="1" anchor="t" anchorCtr="0" compatLnSpc="1"/>
              <a:lstStyle/>
              <a:p>
                <a:endParaRPr lang="zh-CN" altLang="en-US"/>
              </a:p>
            </p:txBody>
          </p:sp>
          <p:sp>
            <p:nvSpPr>
              <p:cNvPr id="1138" name="Freeform 2028"/>
              <p:cNvSpPr/>
              <p:nvPr/>
            </p:nvSpPr>
            <p:spPr bwMode="auto">
              <a:xfrm>
                <a:off x="2694" y="3619"/>
                <a:ext cx="64" cy="10"/>
              </a:xfrm>
              <a:custGeom>
                <a:avLst/>
                <a:gdLst>
                  <a:gd name="T0" fmla="*/ 34 w 78"/>
                  <a:gd name="T1" fmla="*/ 0 h 12"/>
                  <a:gd name="T2" fmla="*/ 0 w 78"/>
                  <a:gd name="T3" fmla="*/ 12 h 12"/>
                  <a:gd name="T4" fmla="*/ 78 w 78"/>
                  <a:gd name="T5" fmla="*/ 3 h 12"/>
                  <a:gd name="T6" fmla="*/ 34 w 78"/>
                  <a:gd name="T7" fmla="*/ 0 h 12"/>
                </a:gdLst>
                <a:ahLst/>
                <a:cxnLst>
                  <a:cxn ang="0">
                    <a:pos x="T0" y="T1"/>
                  </a:cxn>
                  <a:cxn ang="0">
                    <a:pos x="T2" y="T3"/>
                  </a:cxn>
                  <a:cxn ang="0">
                    <a:pos x="T4" y="T5"/>
                  </a:cxn>
                  <a:cxn ang="0">
                    <a:pos x="T6" y="T7"/>
                  </a:cxn>
                </a:cxnLst>
                <a:rect l="0" t="0" r="r" b="b"/>
                <a:pathLst>
                  <a:path w="78" h="12">
                    <a:moveTo>
                      <a:pt x="34" y="0"/>
                    </a:moveTo>
                    <a:cubicBezTo>
                      <a:pt x="23" y="4"/>
                      <a:pt x="11" y="8"/>
                      <a:pt x="0" y="12"/>
                    </a:cubicBezTo>
                    <a:cubicBezTo>
                      <a:pt x="25" y="9"/>
                      <a:pt x="52" y="6"/>
                      <a:pt x="78" y="3"/>
                    </a:cubicBezTo>
                    <a:cubicBezTo>
                      <a:pt x="64" y="2"/>
                      <a:pt x="49" y="1"/>
                      <a:pt x="34" y="0"/>
                    </a:cubicBezTo>
                  </a:path>
                </a:pathLst>
              </a:custGeom>
              <a:solidFill>
                <a:srgbClr val="0D1B25"/>
              </a:solidFill>
              <a:ln>
                <a:noFill/>
              </a:ln>
            </p:spPr>
            <p:txBody>
              <a:bodyPr vert="horz" wrap="square" lIns="91440" tIns="45720" rIns="91440" bIns="45720" numCol="1" anchor="t" anchorCtr="0" compatLnSpc="1"/>
              <a:lstStyle/>
              <a:p>
                <a:endParaRPr lang="zh-CN" altLang="en-US"/>
              </a:p>
            </p:txBody>
          </p:sp>
          <p:sp>
            <p:nvSpPr>
              <p:cNvPr id="1139" name="Freeform 2029"/>
              <p:cNvSpPr/>
              <p:nvPr/>
            </p:nvSpPr>
            <p:spPr bwMode="auto">
              <a:xfrm>
                <a:off x="2661" y="3619"/>
                <a:ext cx="43" cy="11"/>
              </a:xfrm>
              <a:custGeom>
                <a:avLst/>
                <a:gdLst>
                  <a:gd name="T0" fmla="*/ 51 w 51"/>
                  <a:gd name="T1" fmla="*/ 0 h 14"/>
                  <a:gd name="T2" fmla="*/ 27 w 51"/>
                  <a:gd name="T3" fmla="*/ 2 h 14"/>
                  <a:gd name="T4" fmla="*/ 0 w 51"/>
                  <a:gd name="T5" fmla="*/ 13 h 14"/>
                  <a:gd name="T6" fmla="*/ 13 w 51"/>
                  <a:gd name="T7" fmla="*/ 14 h 14"/>
                  <a:gd name="T8" fmla="*/ 18 w 51"/>
                  <a:gd name="T9" fmla="*/ 14 h 14"/>
                  <a:gd name="T10" fmla="*/ 51 w 51"/>
                  <a:gd name="T11" fmla="*/ 0 h 14"/>
                </a:gdLst>
                <a:ahLst/>
                <a:cxnLst>
                  <a:cxn ang="0">
                    <a:pos x="T0" y="T1"/>
                  </a:cxn>
                  <a:cxn ang="0">
                    <a:pos x="T2" y="T3"/>
                  </a:cxn>
                  <a:cxn ang="0">
                    <a:pos x="T4" y="T5"/>
                  </a:cxn>
                  <a:cxn ang="0">
                    <a:pos x="T6" y="T7"/>
                  </a:cxn>
                  <a:cxn ang="0">
                    <a:pos x="T8" y="T9"/>
                  </a:cxn>
                  <a:cxn ang="0">
                    <a:pos x="T10" y="T11"/>
                  </a:cxn>
                </a:cxnLst>
                <a:rect l="0" t="0" r="r" b="b"/>
                <a:pathLst>
                  <a:path w="51" h="14">
                    <a:moveTo>
                      <a:pt x="51" y="0"/>
                    </a:moveTo>
                    <a:cubicBezTo>
                      <a:pt x="43" y="1"/>
                      <a:pt x="35" y="1"/>
                      <a:pt x="27" y="2"/>
                    </a:cubicBezTo>
                    <a:cubicBezTo>
                      <a:pt x="18" y="5"/>
                      <a:pt x="9" y="9"/>
                      <a:pt x="0" y="13"/>
                    </a:cubicBezTo>
                    <a:cubicBezTo>
                      <a:pt x="5" y="13"/>
                      <a:pt x="9" y="13"/>
                      <a:pt x="13" y="14"/>
                    </a:cubicBezTo>
                    <a:cubicBezTo>
                      <a:pt x="15" y="14"/>
                      <a:pt x="16" y="14"/>
                      <a:pt x="18" y="14"/>
                    </a:cubicBezTo>
                    <a:cubicBezTo>
                      <a:pt x="29" y="9"/>
                      <a:pt x="41" y="5"/>
                      <a:pt x="51" y="0"/>
                    </a:cubicBezTo>
                  </a:path>
                </a:pathLst>
              </a:custGeom>
              <a:solidFill>
                <a:srgbClr val="0D1B25"/>
              </a:solidFill>
              <a:ln>
                <a:noFill/>
              </a:ln>
            </p:spPr>
            <p:txBody>
              <a:bodyPr vert="horz" wrap="square" lIns="91440" tIns="45720" rIns="91440" bIns="45720" numCol="1" anchor="t" anchorCtr="0" compatLnSpc="1"/>
              <a:lstStyle/>
              <a:p>
                <a:endParaRPr lang="zh-CN" altLang="en-US"/>
              </a:p>
            </p:txBody>
          </p:sp>
          <p:sp>
            <p:nvSpPr>
              <p:cNvPr id="1140" name="Freeform 2030"/>
              <p:cNvSpPr/>
              <p:nvPr/>
            </p:nvSpPr>
            <p:spPr bwMode="auto">
              <a:xfrm>
                <a:off x="2607" y="3620"/>
                <a:ext cx="77" cy="9"/>
              </a:xfrm>
              <a:custGeom>
                <a:avLst/>
                <a:gdLst>
                  <a:gd name="T0" fmla="*/ 92 w 92"/>
                  <a:gd name="T1" fmla="*/ 0 h 11"/>
                  <a:gd name="T2" fmla="*/ 0 w 92"/>
                  <a:gd name="T3" fmla="*/ 5 h 11"/>
                  <a:gd name="T4" fmla="*/ 65 w 92"/>
                  <a:gd name="T5" fmla="*/ 11 h 11"/>
                  <a:gd name="T6" fmla="*/ 92 w 92"/>
                  <a:gd name="T7" fmla="*/ 0 h 11"/>
                </a:gdLst>
                <a:ahLst/>
                <a:cxnLst>
                  <a:cxn ang="0">
                    <a:pos x="T0" y="T1"/>
                  </a:cxn>
                  <a:cxn ang="0">
                    <a:pos x="T2" y="T3"/>
                  </a:cxn>
                  <a:cxn ang="0">
                    <a:pos x="T4" y="T5"/>
                  </a:cxn>
                  <a:cxn ang="0">
                    <a:pos x="T6" y="T7"/>
                  </a:cxn>
                </a:cxnLst>
                <a:rect l="0" t="0" r="r" b="b"/>
                <a:pathLst>
                  <a:path w="92" h="11">
                    <a:moveTo>
                      <a:pt x="92" y="0"/>
                    </a:moveTo>
                    <a:cubicBezTo>
                      <a:pt x="60" y="1"/>
                      <a:pt x="30" y="3"/>
                      <a:pt x="0" y="5"/>
                    </a:cubicBezTo>
                    <a:cubicBezTo>
                      <a:pt x="22" y="7"/>
                      <a:pt x="44" y="9"/>
                      <a:pt x="65" y="11"/>
                    </a:cubicBezTo>
                    <a:cubicBezTo>
                      <a:pt x="74" y="7"/>
                      <a:pt x="83" y="3"/>
                      <a:pt x="92" y="0"/>
                    </a:cubicBezTo>
                  </a:path>
                </a:pathLst>
              </a:custGeom>
              <a:solidFill>
                <a:srgbClr val="060D17"/>
              </a:solidFill>
              <a:ln>
                <a:noFill/>
              </a:ln>
            </p:spPr>
            <p:txBody>
              <a:bodyPr vert="horz" wrap="square" lIns="91440" tIns="45720" rIns="91440" bIns="45720" numCol="1" anchor="t" anchorCtr="0" compatLnSpc="1"/>
              <a:lstStyle/>
              <a:p>
                <a:endParaRPr lang="zh-CN" altLang="en-US"/>
              </a:p>
            </p:txBody>
          </p:sp>
          <p:sp>
            <p:nvSpPr>
              <p:cNvPr id="1141" name="Freeform 2031"/>
              <p:cNvSpPr/>
              <p:nvPr/>
            </p:nvSpPr>
            <p:spPr bwMode="auto">
              <a:xfrm>
                <a:off x="2758" y="3621"/>
                <a:ext cx="10" cy="1"/>
              </a:xfrm>
              <a:custGeom>
                <a:avLst/>
                <a:gdLst>
                  <a:gd name="T0" fmla="*/ 4 w 12"/>
                  <a:gd name="T1" fmla="*/ 0 h 1"/>
                  <a:gd name="T2" fmla="*/ 0 w 12"/>
                  <a:gd name="T3" fmla="*/ 0 h 1"/>
                  <a:gd name="T4" fmla="*/ 12 w 12"/>
                  <a:gd name="T5" fmla="*/ 1 h 1"/>
                  <a:gd name="T6" fmla="*/ 12 w 12"/>
                  <a:gd name="T7" fmla="*/ 1 h 1"/>
                  <a:gd name="T8" fmla="*/ 4 w 12"/>
                  <a:gd name="T9" fmla="*/ 0 h 1"/>
                </a:gdLst>
                <a:ahLst/>
                <a:cxnLst>
                  <a:cxn ang="0">
                    <a:pos x="T0" y="T1"/>
                  </a:cxn>
                  <a:cxn ang="0">
                    <a:pos x="T2" y="T3"/>
                  </a:cxn>
                  <a:cxn ang="0">
                    <a:pos x="T4" y="T5"/>
                  </a:cxn>
                  <a:cxn ang="0">
                    <a:pos x="T6" y="T7"/>
                  </a:cxn>
                  <a:cxn ang="0">
                    <a:pos x="T8" y="T9"/>
                  </a:cxn>
                </a:cxnLst>
                <a:rect l="0" t="0" r="r" b="b"/>
                <a:pathLst>
                  <a:path w="12" h="1">
                    <a:moveTo>
                      <a:pt x="4" y="0"/>
                    </a:moveTo>
                    <a:cubicBezTo>
                      <a:pt x="3" y="0"/>
                      <a:pt x="2" y="0"/>
                      <a:pt x="0" y="0"/>
                    </a:cubicBezTo>
                    <a:cubicBezTo>
                      <a:pt x="4" y="1"/>
                      <a:pt x="8" y="1"/>
                      <a:pt x="12" y="1"/>
                    </a:cubicBezTo>
                    <a:cubicBezTo>
                      <a:pt x="12" y="1"/>
                      <a:pt x="12" y="1"/>
                      <a:pt x="12" y="1"/>
                    </a:cubicBezTo>
                    <a:cubicBezTo>
                      <a:pt x="10" y="1"/>
                      <a:pt x="7" y="0"/>
                      <a:pt x="4" y="0"/>
                    </a:cubicBezTo>
                  </a:path>
                </a:pathLst>
              </a:custGeom>
              <a:solidFill>
                <a:srgbClr val="0D1B25"/>
              </a:solidFill>
              <a:ln>
                <a:noFill/>
              </a:ln>
            </p:spPr>
            <p:txBody>
              <a:bodyPr vert="horz" wrap="square" lIns="91440" tIns="45720" rIns="91440" bIns="45720" numCol="1" anchor="t" anchorCtr="0" compatLnSpc="1"/>
              <a:lstStyle/>
              <a:p>
                <a:endParaRPr lang="zh-CN" altLang="en-US"/>
              </a:p>
            </p:txBody>
          </p:sp>
          <p:sp>
            <p:nvSpPr>
              <p:cNvPr id="1142" name="Freeform 2032"/>
              <p:cNvSpPr/>
              <p:nvPr/>
            </p:nvSpPr>
            <p:spPr bwMode="auto">
              <a:xfrm>
                <a:off x="2768" y="3622"/>
                <a:ext cx="6" cy="1"/>
              </a:xfrm>
              <a:custGeom>
                <a:avLst/>
                <a:gdLst>
                  <a:gd name="T0" fmla="*/ 0 w 7"/>
                  <a:gd name="T1" fmla="*/ 0 h 1"/>
                  <a:gd name="T2" fmla="*/ 0 w 7"/>
                  <a:gd name="T3" fmla="*/ 0 h 1"/>
                  <a:gd name="T4" fmla="*/ 7 w 7"/>
                  <a:gd name="T5" fmla="*/ 1 h 1"/>
                  <a:gd name="T6" fmla="*/ 0 w 7"/>
                  <a:gd name="T7" fmla="*/ 0 h 1"/>
                </a:gdLst>
                <a:ahLst/>
                <a:cxnLst>
                  <a:cxn ang="0">
                    <a:pos x="T0" y="T1"/>
                  </a:cxn>
                  <a:cxn ang="0">
                    <a:pos x="T2" y="T3"/>
                  </a:cxn>
                  <a:cxn ang="0">
                    <a:pos x="T4" y="T5"/>
                  </a:cxn>
                  <a:cxn ang="0">
                    <a:pos x="T6" y="T7"/>
                  </a:cxn>
                </a:cxnLst>
                <a:rect l="0" t="0" r="r" b="b"/>
                <a:pathLst>
                  <a:path w="7" h="1">
                    <a:moveTo>
                      <a:pt x="0" y="0"/>
                    </a:moveTo>
                    <a:cubicBezTo>
                      <a:pt x="0" y="0"/>
                      <a:pt x="0" y="0"/>
                      <a:pt x="0" y="0"/>
                    </a:cubicBezTo>
                    <a:cubicBezTo>
                      <a:pt x="2" y="0"/>
                      <a:pt x="4" y="0"/>
                      <a:pt x="7" y="1"/>
                    </a:cubicBezTo>
                    <a:cubicBezTo>
                      <a:pt x="5" y="0"/>
                      <a:pt x="2" y="0"/>
                      <a:pt x="0" y="0"/>
                    </a:cubicBezTo>
                  </a:path>
                </a:pathLst>
              </a:custGeom>
              <a:solidFill>
                <a:srgbClr val="080F17"/>
              </a:solidFill>
              <a:ln>
                <a:noFill/>
              </a:ln>
            </p:spPr>
            <p:txBody>
              <a:bodyPr vert="horz" wrap="square" lIns="91440" tIns="45720" rIns="91440" bIns="45720" numCol="1" anchor="t" anchorCtr="0" compatLnSpc="1"/>
              <a:lstStyle/>
              <a:p>
                <a:endParaRPr lang="zh-CN" altLang="en-US"/>
              </a:p>
            </p:txBody>
          </p:sp>
          <p:sp>
            <p:nvSpPr>
              <p:cNvPr id="1143" name="Freeform 2033"/>
              <p:cNvSpPr/>
              <p:nvPr/>
            </p:nvSpPr>
            <p:spPr bwMode="auto">
              <a:xfrm>
                <a:off x="2697" y="3628"/>
                <a:ext cx="62" cy="5"/>
              </a:xfrm>
              <a:custGeom>
                <a:avLst/>
                <a:gdLst>
                  <a:gd name="T0" fmla="*/ 75 w 75"/>
                  <a:gd name="T1" fmla="*/ 0 h 6"/>
                  <a:gd name="T2" fmla="*/ 0 w 75"/>
                  <a:gd name="T3" fmla="*/ 4 h 6"/>
                  <a:gd name="T4" fmla="*/ 24 w 75"/>
                  <a:gd name="T5" fmla="*/ 6 h 6"/>
                  <a:gd name="T6" fmla="*/ 70 w 75"/>
                  <a:gd name="T7" fmla="*/ 3 h 6"/>
                  <a:gd name="T8" fmla="*/ 75 w 75"/>
                  <a:gd name="T9" fmla="*/ 0 h 6"/>
                </a:gdLst>
                <a:ahLst/>
                <a:cxnLst>
                  <a:cxn ang="0">
                    <a:pos x="T0" y="T1"/>
                  </a:cxn>
                  <a:cxn ang="0">
                    <a:pos x="T2" y="T3"/>
                  </a:cxn>
                  <a:cxn ang="0">
                    <a:pos x="T4" y="T5"/>
                  </a:cxn>
                  <a:cxn ang="0">
                    <a:pos x="T6" y="T7"/>
                  </a:cxn>
                  <a:cxn ang="0">
                    <a:pos x="T8" y="T9"/>
                  </a:cxn>
                </a:cxnLst>
                <a:rect l="0" t="0" r="r" b="b"/>
                <a:pathLst>
                  <a:path w="75" h="6">
                    <a:moveTo>
                      <a:pt x="75" y="0"/>
                    </a:moveTo>
                    <a:cubicBezTo>
                      <a:pt x="50" y="1"/>
                      <a:pt x="25" y="3"/>
                      <a:pt x="0" y="4"/>
                    </a:cubicBezTo>
                    <a:cubicBezTo>
                      <a:pt x="8" y="5"/>
                      <a:pt x="16" y="5"/>
                      <a:pt x="24" y="6"/>
                    </a:cubicBezTo>
                    <a:cubicBezTo>
                      <a:pt x="39" y="5"/>
                      <a:pt x="55" y="4"/>
                      <a:pt x="70" y="3"/>
                    </a:cubicBezTo>
                    <a:cubicBezTo>
                      <a:pt x="72" y="2"/>
                      <a:pt x="73" y="1"/>
                      <a:pt x="75" y="0"/>
                    </a:cubicBezTo>
                  </a:path>
                </a:pathLst>
              </a:custGeom>
              <a:solidFill>
                <a:srgbClr val="0D1B25"/>
              </a:solidFill>
              <a:ln>
                <a:noFill/>
              </a:ln>
            </p:spPr>
            <p:txBody>
              <a:bodyPr vert="horz" wrap="square" lIns="91440" tIns="45720" rIns="91440" bIns="45720" numCol="1" anchor="t" anchorCtr="0" compatLnSpc="1"/>
              <a:lstStyle/>
              <a:p>
                <a:endParaRPr lang="zh-CN" altLang="en-US"/>
              </a:p>
            </p:txBody>
          </p:sp>
          <p:sp>
            <p:nvSpPr>
              <p:cNvPr id="1144" name="Freeform 2034"/>
              <p:cNvSpPr/>
              <p:nvPr/>
            </p:nvSpPr>
            <p:spPr bwMode="auto">
              <a:xfrm>
                <a:off x="2798" y="3626"/>
                <a:ext cx="15" cy="2"/>
              </a:xfrm>
              <a:custGeom>
                <a:avLst/>
                <a:gdLst>
                  <a:gd name="T0" fmla="*/ 7 w 18"/>
                  <a:gd name="T1" fmla="*/ 0 h 2"/>
                  <a:gd name="T2" fmla="*/ 0 w 18"/>
                  <a:gd name="T3" fmla="*/ 2 h 2"/>
                  <a:gd name="T4" fmla="*/ 18 w 18"/>
                  <a:gd name="T5" fmla="*/ 1 h 2"/>
                  <a:gd name="T6" fmla="*/ 7 w 18"/>
                  <a:gd name="T7" fmla="*/ 0 h 2"/>
                </a:gdLst>
                <a:ahLst/>
                <a:cxnLst>
                  <a:cxn ang="0">
                    <a:pos x="T0" y="T1"/>
                  </a:cxn>
                  <a:cxn ang="0">
                    <a:pos x="T2" y="T3"/>
                  </a:cxn>
                  <a:cxn ang="0">
                    <a:pos x="T4" y="T5"/>
                  </a:cxn>
                  <a:cxn ang="0">
                    <a:pos x="T6" y="T7"/>
                  </a:cxn>
                </a:cxnLst>
                <a:rect l="0" t="0" r="r" b="b"/>
                <a:pathLst>
                  <a:path w="18" h="2">
                    <a:moveTo>
                      <a:pt x="7" y="0"/>
                    </a:moveTo>
                    <a:cubicBezTo>
                      <a:pt x="5" y="0"/>
                      <a:pt x="2" y="1"/>
                      <a:pt x="0" y="2"/>
                    </a:cubicBezTo>
                    <a:cubicBezTo>
                      <a:pt x="6" y="1"/>
                      <a:pt x="12" y="1"/>
                      <a:pt x="18" y="1"/>
                    </a:cubicBezTo>
                    <a:cubicBezTo>
                      <a:pt x="14" y="0"/>
                      <a:pt x="11" y="0"/>
                      <a:pt x="7" y="0"/>
                    </a:cubicBezTo>
                  </a:path>
                </a:pathLst>
              </a:custGeom>
              <a:solidFill>
                <a:srgbClr val="1B313E"/>
              </a:solidFill>
              <a:ln>
                <a:noFill/>
              </a:ln>
            </p:spPr>
            <p:txBody>
              <a:bodyPr vert="horz" wrap="square" lIns="91440" tIns="45720" rIns="91440" bIns="45720" numCol="1" anchor="t" anchorCtr="0" compatLnSpc="1"/>
              <a:lstStyle/>
              <a:p>
                <a:endParaRPr lang="zh-CN" altLang="en-US"/>
              </a:p>
            </p:txBody>
          </p:sp>
          <p:sp>
            <p:nvSpPr>
              <p:cNvPr id="1145" name="Freeform 2035"/>
              <p:cNvSpPr/>
              <p:nvPr/>
            </p:nvSpPr>
            <p:spPr bwMode="auto">
              <a:xfrm>
                <a:off x="2772" y="3626"/>
                <a:ext cx="32" cy="3"/>
              </a:xfrm>
              <a:custGeom>
                <a:avLst/>
                <a:gdLst>
                  <a:gd name="T0" fmla="*/ 39 w 39"/>
                  <a:gd name="T1" fmla="*/ 0 h 3"/>
                  <a:gd name="T2" fmla="*/ 7 w 39"/>
                  <a:gd name="T3" fmla="*/ 1 h 3"/>
                  <a:gd name="T4" fmla="*/ 0 w 39"/>
                  <a:gd name="T5" fmla="*/ 3 h 3"/>
                  <a:gd name="T6" fmla="*/ 32 w 39"/>
                  <a:gd name="T7" fmla="*/ 2 h 3"/>
                  <a:gd name="T8" fmla="*/ 39 w 39"/>
                  <a:gd name="T9" fmla="*/ 0 h 3"/>
                  <a:gd name="T10" fmla="*/ 39 w 39"/>
                  <a:gd name="T11" fmla="*/ 0 h 3"/>
                </a:gdLst>
                <a:ahLst/>
                <a:cxnLst>
                  <a:cxn ang="0">
                    <a:pos x="T0" y="T1"/>
                  </a:cxn>
                  <a:cxn ang="0">
                    <a:pos x="T2" y="T3"/>
                  </a:cxn>
                  <a:cxn ang="0">
                    <a:pos x="T4" y="T5"/>
                  </a:cxn>
                  <a:cxn ang="0">
                    <a:pos x="T6" y="T7"/>
                  </a:cxn>
                  <a:cxn ang="0">
                    <a:pos x="T8" y="T9"/>
                  </a:cxn>
                  <a:cxn ang="0">
                    <a:pos x="T10" y="T11"/>
                  </a:cxn>
                </a:cxnLst>
                <a:rect l="0" t="0" r="r" b="b"/>
                <a:pathLst>
                  <a:path w="39" h="3">
                    <a:moveTo>
                      <a:pt x="39" y="0"/>
                    </a:moveTo>
                    <a:cubicBezTo>
                      <a:pt x="28" y="0"/>
                      <a:pt x="17" y="0"/>
                      <a:pt x="7" y="1"/>
                    </a:cubicBezTo>
                    <a:cubicBezTo>
                      <a:pt x="4" y="2"/>
                      <a:pt x="2" y="3"/>
                      <a:pt x="0" y="3"/>
                    </a:cubicBezTo>
                    <a:cubicBezTo>
                      <a:pt x="11" y="3"/>
                      <a:pt x="21" y="2"/>
                      <a:pt x="32" y="2"/>
                    </a:cubicBezTo>
                    <a:cubicBezTo>
                      <a:pt x="34" y="1"/>
                      <a:pt x="37" y="0"/>
                      <a:pt x="39" y="0"/>
                    </a:cubicBezTo>
                    <a:cubicBezTo>
                      <a:pt x="39" y="0"/>
                      <a:pt x="39" y="0"/>
                      <a:pt x="39" y="0"/>
                    </a:cubicBezTo>
                  </a:path>
                </a:pathLst>
              </a:custGeom>
              <a:solidFill>
                <a:srgbClr val="0F1E25"/>
              </a:solidFill>
              <a:ln>
                <a:noFill/>
              </a:ln>
            </p:spPr>
            <p:txBody>
              <a:bodyPr vert="horz" wrap="square" lIns="91440" tIns="45720" rIns="91440" bIns="45720" numCol="1" anchor="t" anchorCtr="0" compatLnSpc="1"/>
              <a:lstStyle/>
              <a:p>
                <a:endParaRPr lang="zh-CN" altLang="en-US"/>
              </a:p>
            </p:txBody>
          </p:sp>
          <p:sp>
            <p:nvSpPr>
              <p:cNvPr id="1146" name="Freeform 2036"/>
              <p:cNvSpPr/>
              <p:nvPr/>
            </p:nvSpPr>
            <p:spPr bwMode="auto">
              <a:xfrm>
                <a:off x="2755" y="3627"/>
                <a:ext cx="22" cy="3"/>
              </a:xfrm>
              <a:custGeom>
                <a:avLst/>
                <a:gdLst>
                  <a:gd name="T0" fmla="*/ 27 w 27"/>
                  <a:gd name="T1" fmla="*/ 0 h 4"/>
                  <a:gd name="T2" fmla="*/ 5 w 27"/>
                  <a:gd name="T3" fmla="*/ 1 h 4"/>
                  <a:gd name="T4" fmla="*/ 0 w 27"/>
                  <a:gd name="T5" fmla="*/ 4 h 4"/>
                  <a:gd name="T6" fmla="*/ 20 w 27"/>
                  <a:gd name="T7" fmla="*/ 2 h 4"/>
                  <a:gd name="T8" fmla="*/ 27 w 27"/>
                  <a:gd name="T9" fmla="*/ 0 h 4"/>
                </a:gdLst>
                <a:ahLst/>
                <a:cxnLst>
                  <a:cxn ang="0">
                    <a:pos x="T0" y="T1"/>
                  </a:cxn>
                  <a:cxn ang="0">
                    <a:pos x="T2" y="T3"/>
                  </a:cxn>
                  <a:cxn ang="0">
                    <a:pos x="T4" y="T5"/>
                  </a:cxn>
                  <a:cxn ang="0">
                    <a:pos x="T6" y="T7"/>
                  </a:cxn>
                  <a:cxn ang="0">
                    <a:pos x="T8" y="T9"/>
                  </a:cxn>
                </a:cxnLst>
                <a:rect l="0" t="0" r="r" b="b"/>
                <a:pathLst>
                  <a:path w="27" h="4">
                    <a:moveTo>
                      <a:pt x="27" y="0"/>
                    </a:moveTo>
                    <a:cubicBezTo>
                      <a:pt x="19" y="0"/>
                      <a:pt x="12" y="1"/>
                      <a:pt x="5" y="1"/>
                    </a:cubicBezTo>
                    <a:cubicBezTo>
                      <a:pt x="3" y="2"/>
                      <a:pt x="2" y="3"/>
                      <a:pt x="0" y="4"/>
                    </a:cubicBezTo>
                    <a:cubicBezTo>
                      <a:pt x="7" y="3"/>
                      <a:pt x="13" y="3"/>
                      <a:pt x="20" y="2"/>
                    </a:cubicBezTo>
                    <a:cubicBezTo>
                      <a:pt x="22" y="2"/>
                      <a:pt x="24" y="1"/>
                      <a:pt x="27" y="0"/>
                    </a:cubicBezTo>
                  </a:path>
                </a:pathLst>
              </a:custGeom>
              <a:solidFill>
                <a:srgbClr val="080F17"/>
              </a:solidFill>
              <a:ln>
                <a:noFill/>
              </a:ln>
            </p:spPr>
            <p:txBody>
              <a:bodyPr vert="horz" wrap="square" lIns="91440" tIns="45720" rIns="91440" bIns="45720" numCol="1" anchor="t" anchorCtr="0" compatLnSpc="1"/>
              <a:lstStyle/>
              <a:p>
                <a:endParaRPr lang="zh-CN" altLang="en-US"/>
              </a:p>
            </p:txBody>
          </p:sp>
          <p:sp>
            <p:nvSpPr>
              <p:cNvPr id="1147" name="Freeform 2037"/>
              <p:cNvSpPr/>
              <p:nvPr/>
            </p:nvSpPr>
            <p:spPr bwMode="auto">
              <a:xfrm>
                <a:off x="2680" y="3629"/>
                <a:ext cx="14" cy="2"/>
              </a:xfrm>
              <a:custGeom>
                <a:avLst/>
                <a:gdLst>
                  <a:gd name="T0" fmla="*/ 16 w 16"/>
                  <a:gd name="T1" fmla="*/ 0 h 3"/>
                  <a:gd name="T2" fmla="*/ 0 w 16"/>
                  <a:gd name="T3" fmla="*/ 2 h 3"/>
                  <a:gd name="T4" fmla="*/ 9 w 16"/>
                  <a:gd name="T5" fmla="*/ 3 h 3"/>
                  <a:gd name="T6" fmla="*/ 16 w 16"/>
                  <a:gd name="T7" fmla="*/ 0 h 3"/>
                </a:gdLst>
                <a:ahLst/>
                <a:cxnLst>
                  <a:cxn ang="0">
                    <a:pos x="T0" y="T1"/>
                  </a:cxn>
                  <a:cxn ang="0">
                    <a:pos x="T2" y="T3"/>
                  </a:cxn>
                  <a:cxn ang="0">
                    <a:pos x="T4" y="T5"/>
                  </a:cxn>
                  <a:cxn ang="0">
                    <a:pos x="T6" y="T7"/>
                  </a:cxn>
                </a:cxnLst>
                <a:rect l="0" t="0" r="r" b="b"/>
                <a:pathLst>
                  <a:path w="16" h="3">
                    <a:moveTo>
                      <a:pt x="16" y="0"/>
                    </a:moveTo>
                    <a:cubicBezTo>
                      <a:pt x="10" y="1"/>
                      <a:pt x="5" y="2"/>
                      <a:pt x="0" y="2"/>
                    </a:cubicBezTo>
                    <a:cubicBezTo>
                      <a:pt x="3" y="2"/>
                      <a:pt x="6" y="2"/>
                      <a:pt x="9" y="3"/>
                    </a:cubicBezTo>
                    <a:cubicBezTo>
                      <a:pt x="11" y="2"/>
                      <a:pt x="13" y="1"/>
                      <a:pt x="16" y="0"/>
                    </a:cubicBezTo>
                  </a:path>
                </a:pathLst>
              </a:custGeom>
              <a:solidFill>
                <a:srgbClr val="12283B"/>
              </a:solidFill>
              <a:ln>
                <a:noFill/>
              </a:ln>
            </p:spPr>
            <p:txBody>
              <a:bodyPr vert="horz" wrap="square" lIns="91440" tIns="45720" rIns="91440" bIns="45720" numCol="1" anchor="t" anchorCtr="0" compatLnSpc="1"/>
              <a:lstStyle/>
              <a:p>
                <a:endParaRPr lang="zh-CN" altLang="en-US"/>
              </a:p>
            </p:txBody>
          </p:sp>
          <p:sp>
            <p:nvSpPr>
              <p:cNvPr id="1148" name="Freeform 2038"/>
              <p:cNvSpPr/>
              <p:nvPr/>
            </p:nvSpPr>
            <p:spPr bwMode="auto">
              <a:xfrm>
                <a:off x="2688" y="3621"/>
                <a:ext cx="80" cy="10"/>
              </a:xfrm>
              <a:custGeom>
                <a:avLst/>
                <a:gdLst>
                  <a:gd name="T0" fmla="*/ 85 w 97"/>
                  <a:gd name="T1" fmla="*/ 0 h 12"/>
                  <a:gd name="T2" fmla="*/ 7 w 97"/>
                  <a:gd name="T3" fmla="*/ 9 h 12"/>
                  <a:gd name="T4" fmla="*/ 0 w 97"/>
                  <a:gd name="T5" fmla="*/ 12 h 12"/>
                  <a:gd name="T6" fmla="*/ 11 w 97"/>
                  <a:gd name="T7" fmla="*/ 12 h 12"/>
                  <a:gd name="T8" fmla="*/ 86 w 97"/>
                  <a:gd name="T9" fmla="*/ 8 h 12"/>
                  <a:gd name="T10" fmla="*/ 97 w 97"/>
                  <a:gd name="T11" fmla="*/ 1 h 12"/>
                  <a:gd name="T12" fmla="*/ 85 w 9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7" h="12">
                    <a:moveTo>
                      <a:pt x="85" y="0"/>
                    </a:moveTo>
                    <a:cubicBezTo>
                      <a:pt x="59" y="3"/>
                      <a:pt x="32" y="6"/>
                      <a:pt x="7" y="9"/>
                    </a:cubicBezTo>
                    <a:cubicBezTo>
                      <a:pt x="4" y="10"/>
                      <a:pt x="2" y="11"/>
                      <a:pt x="0" y="12"/>
                    </a:cubicBezTo>
                    <a:cubicBezTo>
                      <a:pt x="4" y="12"/>
                      <a:pt x="7" y="12"/>
                      <a:pt x="11" y="12"/>
                    </a:cubicBezTo>
                    <a:cubicBezTo>
                      <a:pt x="36" y="11"/>
                      <a:pt x="61" y="9"/>
                      <a:pt x="86" y="8"/>
                    </a:cubicBezTo>
                    <a:cubicBezTo>
                      <a:pt x="90" y="6"/>
                      <a:pt x="93" y="3"/>
                      <a:pt x="97" y="1"/>
                    </a:cubicBezTo>
                    <a:cubicBezTo>
                      <a:pt x="93" y="1"/>
                      <a:pt x="89" y="1"/>
                      <a:pt x="85" y="0"/>
                    </a:cubicBezTo>
                  </a:path>
                </a:pathLst>
              </a:custGeom>
              <a:solidFill>
                <a:srgbClr val="0B1923"/>
              </a:solidFill>
              <a:ln>
                <a:noFill/>
              </a:ln>
            </p:spPr>
            <p:txBody>
              <a:bodyPr vert="horz" wrap="square" lIns="91440" tIns="45720" rIns="91440" bIns="45720" numCol="1" anchor="t" anchorCtr="0" compatLnSpc="1"/>
              <a:lstStyle/>
              <a:p>
                <a:endParaRPr lang="zh-CN" altLang="en-US"/>
              </a:p>
            </p:txBody>
          </p:sp>
          <p:sp>
            <p:nvSpPr>
              <p:cNvPr id="1149" name="Freeform 2039"/>
              <p:cNvSpPr/>
              <p:nvPr/>
            </p:nvSpPr>
            <p:spPr bwMode="auto">
              <a:xfrm>
                <a:off x="2777" y="3624"/>
                <a:ext cx="27" cy="3"/>
              </a:xfrm>
              <a:custGeom>
                <a:avLst/>
                <a:gdLst>
                  <a:gd name="T0" fmla="*/ 9 w 32"/>
                  <a:gd name="T1" fmla="*/ 0 h 4"/>
                  <a:gd name="T2" fmla="*/ 0 w 32"/>
                  <a:gd name="T3" fmla="*/ 4 h 4"/>
                  <a:gd name="T4" fmla="*/ 32 w 32"/>
                  <a:gd name="T5" fmla="*/ 3 h 4"/>
                  <a:gd name="T6" fmla="*/ 9 w 32"/>
                  <a:gd name="T7" fmla="*/ 0 h 4"/>
                </a:gdLst>
                <a:ahLst/>
                <a:cxnLst>
                  <a:cxn ang="0">
                    <a:pos x="T0" y="T1"/>
                  </a:cxn>
                  <a:cxn ang="0">
                    <a:pos x="T2" y="T3"/>
                  </a:cxn>
                  <a:cxn ang="0">
                    <a:pos x="T4" y="T5"/>
                  </a:cxn>
                  <a:cxn ang="0">
                    <a:pos x="T6" y="T7"/>
                  </a:cxn>
                </a:cxnLst>
                <a:rect l="0" t="0" r="r" b="b"/>
                <a:pathLst>
                  <a:path w="32" h="4">
                    <a:moveTo>
                      <a:pt x="9" y="0"/>
                    </a:moveTo>
                    <a:cubicBezTo>
                      <a:pt x="6" y="1"/>
                      <a:pt x="3" y="3"/>
                      <a:pt x="0" y="4"/>
                    </a:cubicBezTo>
                    <a:cubicBezTo>
                      <a:pt x="10" y="3"/>
                      <a:pt x="21" y="3"/>
                      <a:pt x="32" y="3"/>
                    </a:cubicBezTo>
                    <a:cubicBezTo>
                      <a:pt x="24" y="2"/>
                      <a:pt x="17" y="1"/>
                      <a:pt x="9" y="0"/>
                    </a:cubicBezTo>
                  </a:path>
                </a:pathLst>
              </a:custGeom>
              <a:solidFill>
                <a:srgbClr val="0D1B23"/>
              </a:solidFill>
              <a:ln>
                <a:noFill/>
              </a:ln>
            </p:spPr>
            <p:txBody>
              <a:bodyPr vert="horz" wrap="square" lIns="91440" tIns="45720" rIns="91440" bIns="45720" numCol="1" anchor="t" anchorCtr="0" compatLnSpc="1"/>
              <a:lstStyle/>
              <a:p>
                <a:endParaRPr lang="zh-CN" altLang="en-US"/>
              </a:p>
            </p:txBody>
          </p:sp>
          <p:sp>
            <p:nvSpPr>
              <p:cNvPr id="1150" name="Freeform 2040"/>
              <p:cNvSpPr/>
              <p:nvPr/>
            </p:nvSpPr>
            <p:spPr bwMode="auto">
              <a:xfrm>
                <a:off x="2759" y="3622"/>
                <a:ext cx="26" cy="6"/>
              </a:xfrm>
              <a:custGeom>
                <a:avLst/>
                <a:gdLst>
                  <a:gd name="T0" fmla="*/ 11 w 31"/>
                  <a:gd name="T1" fmla="*/ 0 h 7"/>
                  <a:gd name="T2" fmla="*/ 0 w 31"/>
                  <a:gd name="T3" fmla="*/ 7 h 7"/>
                  <a:gd name="T4" fmla="*/ 22 w 31"/>
                  <a:gd name="T5" fmla="*/ 6 h 7"/>
                  <a:gd name="T6" fmla="*/ 31 w 31"/>
                  <a:gd name="T7" fmla="*/ 2 h 7"/>
                  <a:gd name="T8" fmla="*/ 18 w 31"/>
                  <a:gd name="T9" fmla="*/ 1 h 7"/>
                  <a:gd name="T10" fmla="*/ 11 w 31"/>
                  <a:gd name="T11" fmla="*/ 0 h 7"/>
                </a:gdLst>
                <a:ahLst/>
                <a:cxnLst>
                  <a:cxn ang="0">
                    <a:pos x="T0" y="T1"/>
                  </a:cxn>
                  <a:cxn ang="0">
                    <a:pos x="T2" y="T3"/>
                  </a:cxn>
                  <a:cxn ang="0">
                    <a:pos x="T4" y="T5"/>
                  </a:cxn>
                  <a:cxn ang="0">
                    <a:pos x="T6" y="T7"/>
                  </a:cxn>
                  <a:cxn ang="0">
                    <a:pos x="T8" y="T9"/>
                  </a:cxn>
                  <a:cxn ang="0">
                    <a:pos x="T10" y="T11"/>
                  </a:cxn>
                </a:cxnLst>
                <a:rect l="0" t="0" r="r" b="b"/>
                <a:pathLst>
                  <a:path w="31" h="7">
                    <a:moveTo>
                      <a:pt x="11" y="0"/>
                    </a:moveTo>
                    <a:cubicBezTo>
                      <a:pt x="7" y="2"/>
                      <a:pt x="4" y="5"/>
                      <a:pt x="0" y="7"/>
                    </a:cubicBezTo>
                    <a:cubicBezTo>
                      <a:pt x="7" y="7"/>
                      <a:pt x="14" y="6"/>
                      <a:pt x="22" y="6"/>
                    </a:cubicBezTo>
                    <a:cubicBezTo>
                      <a:pt x="25" y="5"/>
                      <a:pt x="28" y="3"/>
                      <a:pt x="31" y="2"/>
                    </a:cubicBezTo>
                    <a:cubicBezTo>
                      <a:pt x="27" y="2"/>
                      <a:pt x="22" y="1"/>
                      <a:pt x="18" y="1"/>
                    </a:cubicBezTo>
                    <a:cubicBezTo>
                      <a:pt x="15" y="0"/>
                      <a:pt x="13" y="0"/>
                      <a:pt x="11" y="0"/>
                    </a:cubicBezTo>
                  </a:path>
                </a:pathLst>
              </a:custGeom>
              <a:solidFill>
                <a:srgbClr val="060D15"/>
              </a:solidFill>
              <a:ln>
                <a:noFill/>
              </a:ln>
            </p:spPr>
            <p:txBody>
              <a:bodyPr vert="horz" wrap="square" lIns="91440" tIns="45720" rIns="91440" bIns="45720" numCol="1" anchor="t" anchorCtr="0" compatLnSpc="1"/>
              <a:lstStyle/>
              <a:p>
                <a:endParaRPr lang="zh-CN" altLang="en-US"/>
              </a:p>
            </p:txBody>
          </p:sp>
          <p:sp>
            <p:nvSpPr>
              <p:cNvPr id="1151" name="Freeform 2041"/>
              <p:cNvSpPr/>
              <p:nvPr/>
            </p:nvSpPr>
            <p:spPr bwMode="auto">
              <a:xfrm>
                <a:off x="2834" y="3629"/>
                <a:ext cx="20" cy="3"/>
              </a:xfrm>
              <a:custGeom>
                <a:avLst/>
                <a:gdLst>
                  <a:gd name="T0" fmla="*/ 7 w 24"/>
                  <a:gd name="T1" fmla="*/ 0 h 3"/>
                  <a:gd name="T2" fmla="*/ 0 w 24"/>
                  <a:gd name="T3" fmla="*/ 3 h 3"/>
                  <a:gd name="T4" fmla="*/ 24 w 24"/>
                  <a:gd name="T5" fmla="*/ 2 h 3"/>
                  <a:gd name="T6" fmla="*/ 7 w 24"/>
                  <a:gd name="T7" fmla="*/ 0 h 3"/>
                </a:gdLst>
                <a:ahLst/>
                <a:cxnLst>
                  <a:cxn ang="0">
                    <a:pos x="T0" y="T1"/>
                  </a:cxn>
                  <a:cxn ang="0">
                    <a:pos x="T2" y="T3"/>
                  </a:cxn>
                  <a:cxn ang="0">
                    <a:pos x="T4" y="T5"/>
                  </a:cxn>
                  <a:cxn ang="0">
                    <a:pos x="T6" y="T7"/>
                  </a:cxn>
                </a:cxnLst>
                <a:rect l="0" t="0" r="r" b="b"/>
                <a:pathLst>
                  <a:path w="24" h="3">
                    <a:moveTo>
                      <a:pt x="7" y="0"/>
                    </a:moveTo>
                    <a:cubicBezTo>
                      <a:pt x="5" y="1"/>
                      <a:pt x="2" y="2"/>
                      <a:pt x="0" y="3"/>
                    </a:cubicBezTo>
                    <a:cubicBezTo>
                      <a:pt x="8" y="3"/>
                      <a:pt x="16" y="2"/>
                      <a:pt x="24" y="2"/>
                    </a:cubicBezTo>
                    <a:cubicBezTo>
                      <a:pt x="18" y="1"/>
                      <a:pt x="12" y="1"/>
                      <a:pt x="7"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1152" name="Freeform 2042"/>
              <p:cNvSpPr/>
              <p:nvPr/>
            </p:nvSpPr>
            <p:spPr bwMode="auto">
              <a:xfrm>
                <a:off x="2717" y="3630"/>
                <a:ext cx="38" cy="4"/>
              </a:xfrm>
              <a:custGeom>
                <a:avLst/>
                <a:gdLst>
                  <a:gd name="T0" fmla="*/ 46 w 46"/>
                  <a:gd name="T1" fmla="*/ 0 h 5"/>
                  <a:gd name="T2" fmla="*/ 0 w 46"/>
                  <a:gd name="T3" fmla="*/ 3 h 5"/>
                  <a:gd name="T4" fmla="*/ 38 w 46"/>
                  <a:gd name="T5" fmla="*/ 5 h 5"/>
                  <a:gd name="T6" fmla="*/ 46 w 46"/>
                  <a:gd name="T7" fmla="*/ 0 h 5"/>
                </a:gdLst>
                <a:ahLst/>
                <a:cxnLst>
                  <a:cxn ang="0">
                    <a:pos x="T0" y="T1"/>
                  </a:cxn>
                  <a:cxn ang="0">
                    <a:pos x="T2" y="T3"/>
                  </a:cxn>
                  <a:cxn ang="0">
                    <a:pos x="T4" y="T5"/>
                  </a:cxn>
                  <a:cxn ang="0">
                    <a:pos x="T6" y="T7"/>
                  </a:cxn>
                </a:cxnLst>
                <a:rect l="0" t="0" r="r" b="b"/>
                <a:pathLst>
                  <a:path w="46" h="5">
                    <a:moveTo>
                      <a:pt x="46" y="0"/>
                    </a:moveTo>
                    <a:cubicBezTo>
                      <a:pt x="31" y="1"/>
                      <a:pt x="15" y="2"/>
                      <a:pt x="0" y="3"/>
                    </a:cubicBezTo>
                    <a:cubicBezTo>
                      <a:pt x="12" y="3"/>
                      <a:pt x="25" y="4"/>
                      <a:pt x="38" y="5"/>
                    </a:cubicBezTo>
                    <a:cubicBezTo>
                      <a:pt x="41" y="3"/>
                      <a:pt x="43" y="2"/>
                      <a:pt x="46" y="0"/>
                    </a:cubicBezTo>
                  </a:path>
                </a:pathLst>
              </a:custGeom>
              <a:solidFill>
                <a:srgbClr val="0B1923"/>
              </a:solidFill>
              <a:ln>
                <a:noFill/>
              </a:ln>
            </p:spPr>
            <p:txBody>
              <a:bodyPr vert="horz" wrap="square" lIns="91440" tIns="45720" rIns="91440" bIns="45720" numCol="1" anchor="t" anchorCtr="0" compatLnSpc="1"/>
              <a:lstStyle/>
              <a:p>
                <a:endParaRPr lang="zh-CN" altLang="en-US"/>
              </a:p>
            </p:txBody>
          </p:sp>
          <p:sp>
            <p:nvSpPr>
              <p:cNvPr id="1153" name="Freeform 2043"/>
              <p:cNvSpPr/>
              <p:nvPr/>
            </p:nvSpPr>
            <p:spPr bwMode="auto">
              <a:xfrm>
                <a:off x="2770" y="3627"/>
                <a:ext cx="70" cy="8"/>
              </a:xfrm>
              <a:custGeom>
                <a:avLst/>
                <a:gdLst>
                  <a:gd name="T0" fmla="*/ 52 w 84"/>
                  <a:gd name="T1" fmla="*/ 0 h 10"/>
                  <a:gd name="T2" fmla="*/ 34 w 84"/>
                  <a:gd name="T3" fmla="*/ 1 h 10"/>
                  <a:gd name="T4" fmla="*/ 0 w 84"/>
                  <a:gd name="T5" fmla="*/ 10 h 10"/>
                  <a:gd name="T6" fmla="*/ 35 w 84"/>
                  <a:gd name="T7" fmla="*/ 9 h 10"/>
                  <a:gd name="T8" fmla="*/ 77 w 84"/>
                  <a:gd name="T9" fmla="*/ 6 h 10"/>
                  <a:gd name="T10" fmla="*/ 84 w 84"/>
                  <a:gd name="T11" fmla="*/ 3 h 10"/>
                  <a:gd name="T12" fmla="*/ 52 w 8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4" h="10">
                    <a:moveTo>
                      <a:pt x="52" y="0"/>
                    </a:moveTo>
                    <a:cubicBezTo>
                      <a:pt x="46" y="0"/>
                      <a:pt x="40" y="0"/>
                      <a:pt x="34" y="1"/>
                    </a:cubicBezTo>
                    <a:cubicBezTo>
                      <a:pt x="22" y="4"/>
                      <a:pt x="11" y="7"/>
                      <a:pt x="0" y="10"/>
                    </a:cubicBezTo>
                    <a:cubicBezTo>
                      <a:pt x="12" y="10"/>
                      <a:pt x="24" y="10"/>
                      <a:pt x="35" y="9"/>
                    </a:cubicBezTo>
                    <a:cubicBezTo>
                      <a:pt x="50" y="8"/>
                      <a:pt x="64" y="7"/>
                      <a:pt x="77" y="6"/>
                    </a:cubicBezTo>
                    <a:cubicBezTo>
                      <a:pt x="79" y="5"/>
                      <a:pt x="82" y="4"/>
                      <a:pt x="84" y="3"/>
                    </a:cubicBezTo>
                    <a:cubicBezTo>
                      <a:pt x="73" y="2"/>
                      <a:pt x="62" y="1"/>
                      <a:pt x="52" y="0"/>
                    </a:cubicBezTo>
                  </a:path>
                </a:pathLst>
              </a:custGeom>
              <a:solidFill>
                <a:srgbClr val="172E3B"/>
              </a:solidFill>
              <a:ln>
                <a:noFill/>
              </a:ln>
            </p:spPr>
            <p:txBody>
              <a:bodyPr vert="horz" wrap="square" lIns="91440" tIns="45720" rIns="91440" bIns="45720" numCol="1" anchor="t" anchorCtr="0" compatLnSpc="1"/>
              <a:lstStyle/>
              <a:p>
                <a:endParaRPr lang="zh-CN" altLang="en-US"/>
              </a:p>
            </p:txBody>
          </p:sp>
          <p:sp>
            <p:nvSpPr>
              <p:cNvPr id="1154" name="Freeform 2044"/>
              <p:cNvSpPr/>
              <p:nvPr/>
            </p:nvSpPr>
            <p:spPr bwMode="auto">
              <a:xfrm>
                <a:off x="2755" y="3628"/>
                <a:ext cx="43" cy="7"/>
              </a:xfrm>
              <a:custGeom>
                <a:avLst/>
                <a:gdLst>
                  <a:gd name="T0" fmla="*/ 52 w 52"/>
                  <a:gd name="T1" fmla="*/ 0 h 9"/>
                  <a:gd name="T2" fmla="*/ 20 w 52"/>
                  <a:gd name="T3" fmla="*/ 1 h 9"/>
                  <a:gd name="T4" fmla="*/ 0 w 52"/>
                  <a:gd name="T5" fmla="*/ 9 h 9"/>
                  <a:gd name="T6" fmla="*/ 3 w 52"/>
                  <a:gd name="T7" fmla="*/ 9 h 9"/>
                  <a:gd name="T8" fmla="*/ 18 w 52"/>
                  <a:gd name="T9" fmla="*/ 9 h 9"/>
                  <a:gd name="T10" fmla="*/ 52 w 52"/>
                  <a:gd name="T11" fmla="*/ 0 h 9"/>
                </a:gdLst>
                <a:ahLst/>
                <a:cxnLst>
                  <a:cxn ang="0">
                    <a:pos x="T0" y="T1"/>
                  </a:cxn>
                  <a:cxn ang="0">
                    <a:pos x="T2" y="T3"/>
                  </a:cxn>
                  <a:cxn ang="0">
                    <a:pos x="T4" y="T5"/>
                  </a:cxn>
                  <a:cxn ang="0">
                    <a:pos x="T6" y="T7"/>
                  </a:cxn>
                  <a:cxn ang="0">
                    <a:pos x="T8" y="T9"/>
                  </a:cxn>
                  <a:cxn ang="0">
                    <a:pos x="T10" y="T11"/>
                  </a:cxn>
                </a:cxnLst>
                <a:rect l="0" t="0" r="r" b="b"/>
                <a:pathLst>
                  <a:path w="52" h="9">
                    <a:moveTo>
                      <a:pt x="52" y="0"/>
                    </a:moveTo>
                    <a:cubicBezTo>
                      <a:pt x="41" y="0"/>
                      <a:pt x="31" y="1"/>
                      <a:pt x="20" y="1"/>
                    </a:cubicBezTo>
                    <a:cubicBezTo>
                      <a:pt x="13" y="4"/>
                      <a:pt x="7" y="6"/>
                      <a:pt x="0" y="9"/>
                    </a:cubicBezTo>
                    <a:cubicBezTo>
                      <a:pt x="1" y="9"/>
                      <a:pt x="2" y="9"/>
                      <a:pt x="3" y="9"/>
                    </a:cubicBezTo>
                    <a:cubicBezTo>
                      <a:pt x="8" y="9"/>
                      <a:pt x="13" y="9"/>
                      <a:pt x="18" y="9"/>
                    </a:cubicBezTo>
                    <a:cubicBezTo>
                      <a:pt x="29" y="6"/>
                      <a:pt x="40" y="3"/>
                      <a:pt x="52" y="0"/>
                    </a:cubicBezTo>
                  </a:path>
                </a:pathLst>
              </a:custGeom>
              <a:solidFill>
                <a:srgbClr val="0D1B23"/>
              </a:solidFill>
              <a:ln>
                <a:noFill/>
              </a:ln>
            </p:spPr>
            <p:txBody>
              <a:bodyPr vert="horz" wrap="square" lIns="91440" tIns="45720" rIns="91440" bIns="45720" numCol="1" anchor="t" anchorCtr="0" compatLnSpc="1"/>
              <a:lstStyle/>
              <a:p>
                <a:endParaRPr lang="zh-CN" altLang="en-US"/>
              </a:p>
            </p:txBody>
          </p:sp>
          <p:sp>
            <p:nvSpPr>
              <p:cNvPr id="1155" name="Freeform 2045"/>
              <p:cNvSpPr/>
              <p:nvPr/>
            </p:nvSpPr>
            <p:spPr bwMode="auto">
              <a:xfrm>
                <a:off x="2748" y="3629"/>
                <a:ext cx="24" cy="6"/>
              </a:xfrm>
              <a:custGeom>
                <a:avLst/>
                <a:gdLst>
                  <a:gd name="T0" fmla="*/ 28 w 28"/>
                  <a:gd name="T1" fmla="*/ 0 h 8"/>
                  <a:gd name="T2" fmla="*/ 8 w 28"/>
                  <a:gd name="T3" fmla="*/ 2 h 8"/>
                  <a:gd name="T4" fmla="*/ 0 w 28"/>
                  <a:gd name="T5" fmla="*/ 7 h 8"/>
                  <a:gd name="T6" fmla="*/ 8 w 28"/>
                  <a:gd name="T7" fmla="*/ 8 h 8"/>
                  <a:gd name="T8" fmla="*/ 28 w 28"/>
                  <a:gd name="T9" fmla="*/ 0 h 8"/>
                </a:gdLst>
                <a:ahLst/>
                <a:cxnLst>
                  <a:cxn ang="0">
                    <a:pos x="T0" y="T1"/>
                  </a:cxn>
                  <a:cxn ang="0">
                    <a:pos x="T2" y="T3"/>
                  </a:cxn>
                  <a:cxn ang="0">
                    <a:pos x="T4" y="T5"/>
                  </a:cxn>
                  <a:cxn ang="0">
                    <a:pos x="T6" y="T7"/>
                  </a:cxn>
                  <a:cxn ang="0">
                    <a:pos x="T8" y="T9"/>
                  </a:cxn>
                </a:cxnLst>
                <a:rect l="0" t="0" r="r" b="b"/>
                <a:pathLst>
                  <a:path w="28" h="8">
                    <a:moveTo>
                      <a:pt x="28" y="0"/>
                    </a:moveTo>
                    <a:cubicBezTo>
                      <a:pt x="21" y="1"/>
                      <a:pt x="15" y="1"/>
                      <a:pt x="8" y="2"/>
                    </a:cubicBezTo>
                    <a:cubicBezTo>
                      <a:pt x="5" y="4"/>
                      <a:pt x="3" y="5"/>
                      <a:pt x="0" y="7"/>
                    </a:cubicBezTo>
                    <a:cubicBezTo>
                      <a:pt x="2" y="7"/>
                      <a:pt x="5" y="8"/>
                      <a:pt x="8" y="8"/>
                    </a:cubicBezTo>
                    <a:cubicBezTo>
                      <a:pt x="15" y="5"/>
                      <a:pt x="21" y="3"/>
                      <a:pt x="28" y="0"/>
                    </a:cubicBezTo>
                  </a:path>
                </a:pathLst>
              </a:custGeom>
              <a:solidFill>
                <a:srgbClr val="060D15"/>
              </a:solidFill>
              <a:ln>
                <a:noFill/>
              </a:ln>
            </p:spPr>
            <p:txBody>
              <a:bodyPr vert="horz" wrap="square" lIns="91440" tIns="45720" rIns="91440" bIns="45720" numCol="1" anchor="t" anchorCtr="0" compatLnSpc="1"/>
              <a:lstStyle/>
              <a:p>
                <a:endParaRPr lang="zh-CN" altLang="en-US"/>
              </a:p>
            </p:txBody>
          </p:sp>
          <p:sp>
            <p:nvSpPr>
              <p:cNvPr id="1156" name="Freeform 2046"/>
              <p:cNvSpPr/>
              <p:nvPr/>
            </p:nvSpPr>
            <p:spPr bwMode="auto">
              <a:xfrm>
                <a:off x="3078" y="3586"/>
                <a:ext cx="15" cy="1"/>
              </a:xfrm>
              <a:custGeom>
                <a:avLst/>
                <a:gdLst>
                  <a:gd name="T0" fmla="*/ 18 w 18"/>
                  <a:gd name="T1" fmla="*/ 0 h 1"/>
                  <a:gd name="T2" fmla="*/ 0 w 18"/>
                  <a:gd name="T3" fmla="*/ 1 h 1"/>
                  <a:gd name="T4" fmla="*/ 18 w 18"/>
                  <a:gd name="T5" fmla="*/ 1 h 1"/>
                  <a:gd name="T6" fmla="*/ 18 w 18"/>
                  <a:gd name="T7" fmla="*/ 0 h 1"/>
                </a:gdLst>
                <a:ahLst/>
                <a:cxnLst>
                  <a:cxn ang="0">
                    <a:pos x="T0" y="T1"/>
                  </a:cxn>
                  <a:cxn ang="0">
                    <a:pos x="T2" y="T3"/>
                  </a:cxn>
                  <a:cxn ang="0">
                    <a:pos x="T4" y="T5"/>
                  </a:cxn>
                  <a:cxn ang="0">
                    <a:pos x="T6" y="T7"/>
                  </a:cxn>
                </a:cxnLst>
                <a:rect l="0" t="0" r="r" b="b"/>
                <a:pathLst>
                  <a:path w="18" h="1">
                    <a:moveTo>
                      <a:pt x="18" y="0"/>
                    </a:moveTo>
                    <a:cubicBezTo>
                      <a:pt x="12" y="1"/>
                      <a:pt x="6" y="1"/>
                      <a:pt x="0" y="1"/>
                    </a:cubicBezTo>
                    <a:cubicBezTo>
                      <a:pt x="6" y="1"/>
                      <a:pt x="12" y="1"/>
                      <a:pt x="18" y="1"/>
                    </a:cubicBezTo>
                    <a:cubicBezTo>
                      <a:pt x="18" y="1"/>
                      <a:pt x="18" y="1"/>
                      <a:pt x="18" y="0"/>
                    </a:cubicBezTo>
                  </a:path>
                </a:pathLst>
              </a:custGeom>
              <a:solidFill>
                <a:srgbClr val="30444C"/>
              </a:solidFill>
              <a:ln>
                <a:noFill/>
              </a:ln>
            </p:spPr>
            <p:txBody>
              <a:bodyPr vert="horz" wrap="square" lIns="91440" tIns="45720" rIns="91440" bIns="45720" numCol="1" anchor="t" anchorCtr="0" compatLnSpc="1"/>
              <a:lstStyle/>
              <a:p>
                <a:endParaRPr lang="zh-CN" altLang="en-US"/>
              </a:p>
            </p:txBody>
          </p:sp>
          <p:sp>
            <p:nvSpPr>
              <p:cNvPr id="1157" name="Freeform 2047"/>
              <p:cNvSpPr/>
              <p:nvPr/>
            </p:nvSpPr>
            <p:spPr bwMode="auto">
              <a:xfrm>
                <a:off x="2733" y="3594"/>
                <a:ext cx="57" cy="12"/>
              </a:xfrm>
              <a:custGeom>
                <a:avLst/>
                <a:gdLst>
                  <a:gd name="T0" fmla="*/ 68 w 68"/>
                  <a:gd name="T1" fmla="*/ 0 h 15"/>
                  <a:gd name="T2" fmla="*/ 29 w 68"/>
                  <a:gd name="T3" fmla="*/ 1 h 15"/>
                  <a:gd name="T4" fmla="*/ 0 w 68"/>
                  <a:gd name="T5" fmla="*/ 15 h 15"/>
                  <a:gd name="T6" fmla="*/ 32 w 68"/>
                  <a:gd name="T7" fmla="*/ 13 h 15"/>
                  <a:gd name="T8" fmla="*/ 68 w 68"/>
                  <a:gd name="T9" fmla="*/ 0 h 15"/>
                </a:gdLst>
                <a:ahLst/>
                <a:cxnLst>
                  <a:cxn ang="0">
                    <a:pos x="T0" y="T1"/>
                  </a:cxn>
                  <a:cxn ang="0">
                    <a:pos x="T2" y="T3"/>
                  </a:cxn>
                  <a:cxn ang="0">
                    <a:pos x="T4" y="T5"/>
                  </a:cxn>
                  <a:cxn ang="0">
                    <a:pos x="T6" y="T7"/>
                  </a:cxn>
                  <a:cxn ang="0">
                    <a:pos x="T8" y="T9"/>
                  </a:cxn>
                </a:cxnLst>
                <a:rect l="0" t="0" r="r" b="b"/>
                <a:pathLst>
                  <a:path w="68" h="15">
                    <a:moveTo>
                      <a:pt x="68" y="0"/>
                    </a:moveTo>
                    <a:cubicBezTo>
                      <a:pt x="55" y="1"/>
                      <a:pt x="42" y="1"/>
                      <a:pt x="29" y="1"/>
                    </a:cubicBezTo>
                    <a:cubicBezTo>
                      <a:pt x="20" y="6"/>
                      <a:pt x="10" y="10"/>
                      <a:pt x="0" y="15"/>
                    </a:cubicBezTo>
                    <a:cubicBezTo>
                      <a:pt x="10" y="15"/>
                      <a:pt x="21" y="14"/>
                      <a:pt x="32" y="13"/>
                    </a:cubicBezTo>
                    <a:cubicBezTo>
                      <a:pt x="44" y="9"/>
                      <a:pt x="56" y="5"/>
                      <a:pt x="68" y="0"/>
                    </a:cubicBezTo>
                  </a:path>
                </a:pathLst>
              </a:custGeom>
              <a:solidFill>
                <a:srgbClr val="223B4C"/>
              </a:solidFill>
              <a:ln>
                <a:noFill/>
              </a:ln>
            </p:spPr>
            <p:txBody>
              <a:bodyPr vert="horz" wrap="square" lIns="91440" tIns="45720" rIns="91440" bIns="45720" numCol="1" anchor="t" anchorCtr="0" compatLnSpc="1"/>
              <a:lstStyle/>
              <a:p>
                <a:endParaRPr lang="zh-CN" altLang="en-US"/>
              </a:p>
            </p:txBody>
          </p:sp>
          <p:sp>
            <p:nvSpPr>
              <p:cNvPr id="1158" name="Freeform 2048"/>
              <p:cNvSpPr/>
              <p:nvPr/>
            </p:nvSpPr>
            <p:spPr bwMode="auto">
              <a:xfrm>
                <a:off x="2760" y="3594"/>
                <a:ext cx="56" cy="11"/>
              </a:xfrm>
              <a:custGeom>
                <a:avLst/>
                <a:gdLst>
                  <a:gd name="T0" fmla="*/ 67 w 67"/>
                  <a:gd name="T1" fmla="*/ 0 h 13"/>
                  <a:gd name="T2" fmla="*/ 36 w 67"/>
                  <a:gd name="T3" fmla="*/ 0 h 13"/>
                  <a:gd name="T4" fmla="*/ 0 w 67"/>
                  <a:gd name="T5" fmla="*/ 13 h 13"/>
                  <a:gd name="T6" fmla="*/ 30 w 67"/>
                  <a:gd name="T7" fmla="*/ 12 h 13"/>
                  <a:gd name="T8" fmla="*/ 51 w 67"/>
                  <a:gd name="T9" fmla="*/ 9 h 13"/>
                  <a:gd name="T10" fmla="*/ 67 w 67"/>
                  <a:gd name="T11" fmla="*/ 0 h 13"/>
                </a:gdLst>
                <a:ahLst/>
                <a:cxnLst>
                  <a:cxn ang="0">
                    <a:pos x="T0" y="T1"/>
                  </a:cxn>
                  <a:cxn ang="0">
                    <a:pos x="T2" y="T3"/>
                  </a:cxn>
                  <a:cxn ang="0">
                    <a:pos x="T4" y="T5"/>
                  </a:cxn>
                  <a:cxn ang="0">
                    <a:pos x="T6" y="T7"/>
                  </a:cxn>
                  <a:cxn ang="0">
                    <a:pos x="T8" y="T9"/>
                  </a:cxn>
                  <a:cxn ang="0">
                    <a:pos x="T10" y="T11"/>
                  </a:cxn>
                </a:cxnLst>
                <a:rect l="0" t="0" r="r" b="b"/>
                <a:pathLst>
                  <a:path w="67" h="13">
                    <a:moveTo>
                      <a:pt x="67" y="0"/>
                    </a:moveTo>
                    <a:cubicBezTo>
                      <a:pt x="57" y="0"/>
                      <a:pt x="46" y="0"/>
                      <a:pt x="36" y="0"/>
                    </a:cubicBezTo>
                    <a:cubicBezTo>
                      <a:pt x="24" y="5"/>
                      <a:pt x="12" y="9"/>
                      <a:pt x="0" y="13"/>
                    </a:cubicBezTo>
                    <a:cubicBezTo>
                      <a:pt x="10" y="13"/>
                      <a:pt x="20" y="13"/>
                      <a:pt x="30" y="12"/>
                    </a:cubicBezTo>
                    <a:cubicBezTo>
                      <a:pt x="37" y="11"/>
                      <a:pt x="44" y="10"/>
                      <a:pt x="51" y="9"/>
                    </a:cubicBezTo>
                    <a:cubicBezTo>
                      <a:pt x="56" y="6"/>
                      <a:pt x="62" y="3"/>
                      <a:pt x="67"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1159" name="Freeform 2049"/>
              <p:cNvSpPr/>
              <p:nvPr/>
            </p:nvSpPr>
            <p:spPr bwMode="auto">
              <a:xfrm>
                <a:off x="2844" y="3593"/>
                <a:ext cx="19" cy="4"/>
              </a:xfrm>
              <a:custGeom>
                <a:avLst/>
                <a:gdLst>
                  <a:gd name="T0" fmla="*/ 11 w 23"/>
                  <a:gd name="T1" fmla="*/ 0 h 5"/>
                  <a:gd name="T2" fmla="*/ 9 w 23"/>
                  <a:gd name="T3" fmla="*/ 0 h 5"/>
                  <a:gd name="T4" fmla="*/ 0 w 23"/>
                  <a:gd name="T5" fmla="*/ 5 h 5"/>
                  <a:gd name="T6" fmla="*/ 23 w 23"/>
                  <a:gd name="T7" fmla="*/ 3 h 5"/>
                  <a:gd name="T8" fmla="*/ 13 w 23"/>
                  <a:gd name="T9" fmla="*/ 1 h 5"/>
                  <a:gd name="T10" fmla="*/ 11 w 23"/>
                  <a:gd name="T11" fmla="*/ 0 h 5"/>
                </a:gdLst>
                <a:ahLst/>
                <a:cxnLst>
                  <a:cxn ang="0">
                    <a:pos x="T0" y="T1"/>
                  </a:cxn>
                  <a:cxn ang="0">
                    <a:pos x="T2" y="T3"/>
                  </a:cxn>
                  <a:cxn ang="0">
                    <a:pos x="T4" y="T5"/>
                  </a:cxn>
                  <a:cxn ang="0">
                    <a:pos x="T6" y="T7"/>
                  </a:cxn>
                  <a:cxn ang="0">
                    <a:pos x="T8" y="T9"/>
                  </a:cxn>
                  <a:cxn ang="0">
                    <a:pos x="T10" y="T11"/>
                  </a:cxn>
                </a:cxnLst>
                <a:rect l="0" t="0" r="r" b="b"/>
                <a:pathLst>
                  <a:path w="23" h="5">
                    <a:moveTo>
                      <a:pt x="11" y="0"/>
                    </a:moveTo>
                    <a:cubicBezTo>
                      <a:pt x="10" y="0"/>
                      <a:pt x="10" y="0"/>
                      <a:pt x="9" y="0"/>
                    </a:cubicBezTo>
                    <a:cubicBezTo>
                      <a:pt x="6" y="2"/>
                      <a:pt x="3" y="3"/>
                      <a:pt x="0" y="5"/>
                    </a:cubicBezTo>
                    <a:cubicBezTo>
                      <a:pt x="8" y="4"/>
                      <a:pt x="15" y="4"/>
                      <a:pt x="23" y="3"/>
                    </a:cubicBezTo>
                    <a:cubicBezTo>
                      <a:pt x="19" y="2"/>
                      <a:pt x="16" y="1"/>
                      <a:pt x="13" y="1"/>
                    </a:cubicBezTo>
                    <a:cubicBezTo>
                      <a:pt x="12" y="1"/>
                      <a:pt x="12" y="0"/>
                      <a:pt x="11" y="0"/>
                    </a:cubicBezTo>
                  </a:path>
                </a:pathLst>
              </a:custGeom>
              <a:solidFill>
                <a:srgbClr val="1A2930"/>
              </a:solidFill>
              <a:ln>
                <a:noFill/>
              </a:ln>
            </p:spPr>
            <p:txBody>
              <a:bodyPr vert="horz" wrap="square" lIns="91440" tIns="45720" rIns="91440" bIns="45720" numCol="1" anchor="t" anchorCtr="0" compatLnSpc="1"/>
              <a:lstStyle/>
              <a:p>
                <a:endParaRPr lang="zh-CN" altLang="en-US"/>
              </a:p>
            </p:txBody>
          </p:sp>
          <p:sp>
            <p:nvSpPr>
              <p:cNvPr id="1160" name="Freeform 2050"/>
              <p:cNvSpPr/>
              <p:nvPr/>
            </p:nvSpPr>
            <p:spPr bwMode="auto">
              <a:xfrm>
                <a:off x="2802" y="3593"/>
                <a:ext cx="49" cy="8"/>
              </a:xfrm>
              <a:custGeom>
                <a:avLst/>
                <a:gdLst>
                  <a:gd name="T0" fmla="*/ 59 w 59"/>
                  <a:gd name="T1" fmla="*/ 0 h 10"/>
                  <a:gd name="T2" fmla="*/ 16 w 59"/>
                  <a:gd name="T3" fmla="*/ 1 h 10"/>
                  <a:gd name="T4" fmla="*/ 0 w 59"/>
                  <a:gd name="T5" fmla="*/ 10 h 10"/>
                  <a:gd name="T6" fmla="*/ 50 w 59"/>
                  <a:gd name="T7" fmla="*/ 5 h 10"/>
                  <a:gd name="T8" fmla="*/ 59 w 59"/>
                  <a:gd name="T9" fmla="*/ 0 h 10"/>
                </a:gdLst>
                <a:ahLst/>
                <a:cxnLst>
                  <a:cxn ang="0">
                    <a:pos x="T0" y="T1"/>
                  </a:cxn>
                  <a:cxn ang="0">
                    <a:pos x="T2" y="T3"/>
                  </a:cxn>
                  <a:cxn ang="0">
                    <a:pos x="T4" y="T5"/>
                  </a:cxn>
                  <a:cxn ang="0">
                    <a:pos x="T6" y="T7"/>
                  </a:cxn>
                  <a:cxn ang="0">
                    <a:pos x="T8" y="T9"/>
                  </a:cxn>
                </a:cxnLst>
                <a:rect l="0" t="0" r="r" b="b"/>
                <a:pathLst>
                  <a:path w="59" h="10">
                    <a:moveTo>
                      <a:pt x="59" y="0"/>
                    </a:moveTo>
                    <a:cubicBezTo>
                      <a:pt x="45" y="0"/>
                      <a:pt x="30" y="1"/>
                      <a:pt x="16" y="1"/>
                    </a:cubicBezTo>
                    <a:cubicBezTo>
                      <a:pt x="11" y="4"/>
                      <a:pt x="5" y="7"/>
                      <a:pt x="0" y="10"/>
                    </a:cubicBezTo>
                    <a:cubicBezTo>
                      <a:pt x="17" y="8"/>
                      <a:pt x="33" y="7"/>
                      <a:pt x="50" y="5"/>
                    </a:cubicBezTo>
                    <a:cubicBezTo>
                      <a:pt x="53" y="3"/>
                      <a:pt x="56" y="2"/>
                      <a:pt x="59" y="0"/>
                    </a:cubicBezTo>
                  </a:path>
                </a:pathLst>
              </a:custGeom>
              <a:solidFill>
                <a:srgbClr val="0E151D"/>
              </a:solidFill>
              <a:ln>
                <a:noFill/>
              </a:ln>
            </p:spPr>
            <p:txBody>
              <a:bodyPr vert="horz" wrap="square" lIns="91440" tIns="45720" rIns="91440" bIns="45720" numCol="1" anchor="t" anchorCtr="0" compatLnSpc="1"/>
              <a:lstStyle/>
              <a:p>
                <a:endParaRPr lang="zh-CN" altLang="en-US"/>
              </a:p>
            </p:txBody>
          </p:sp>
          <p:sp>
            <p:nvSpPr>
              <p:cNvPr id="1161" name="Freeform 2051"/>
              <p:cNvSpPr/>
              <p:nvPr/>
            </p:nvSpPr>
            <p:spPr bwMode="auto">
              <a:xfrm>
                <a:off x="2644" y="3597"/>
                <a:ext cx="30" cy="8"/>
              </a:xfrm>
              <a:custGeom>
                <a:avLst/>
                <a:gdLst>
                  <a:gd name="T0" fmla="*/ 36 w 36"/>
                  <a:gd name="T1" fmla="*/ 0 h 10"/>
                  <a:gd name="T2" fmla="*/ 18 w 36"/>
                  <a:gd name="T3" fmla="*/ 0 h 10"/>
                  <a:gd name="T4" fmla="*/ 0 w 36"/>
                  <a:gd name="T5" fmla="*/ 10 h 10"/>
                  <a:gd name="T6" fmla="*/ 0 w 36"/>
                  <a:gd name="T7" fmla="*/ 10 h 10"/>
                  <a:gd name="T8" fmla="*/ 36 w 36"/>
                  <a:gd name="T9" fmla="*/ 0 h 10"/>
                </a:gdLst>
                <a:ahLst/>
                <a:cxnLst>
                  <a:cxn ang="0">
                    <a:pos x="T0" y="T1"/>
                  </a:cxn>
                  <a:cxn ang="0">
                    <a:pos x="T2" y="T3"/>
                  </a:cxn>
                  <a:cxn ang="0">
                    <a:pos x="T4" y="T5"/>
                  </a:cxn>
                  <a:cxn ang="0">
                    <a:pos x="T6" y="T7"/>
                  </a:cxn>
                  <a:cxn ang="0">
                    <a:pos x="T8" y="T9"/>
                  </a:cxn>
                </a:cxnLst>
                <a:rect l="0" t="0" r="r" b="b"/>
                <a:pathLst>
                  <a:path w="36" h="10">
                    <a:moveTo>
                      <a:pt x="36" y="0"/>
                    </a:moveTo>
                    <a:cubicBezTo>
                      <a:pt x="30" y="0"/>
                      <a:pt x="24" y="0"/>
                      <a:pt x="18" y="0"/>
                    </a:cubicBezTo>
                    <a:cubicBezTo>
                      <a:pt x="13" y="3"/>
                      <a:pt x="6" y="7"/>
                      <a:pt x="0" y="10"/>
                    </a:cubicBezTo>
                    <a:cubicBezTo>
                      <a:pt x="0" y="10"/>
                      <a:pt x="0" y="10"/>
                      <a:pt x="0" y="10"/>
                    </a:cubicBezTo>
                    <a:cubicBezTo>
                      <a:pt x="12" y="7"/>
                      <a:pt x="24" y="3"/>
                      <a:pt x="36"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1162" name="Freeform 2052"/>
              <p:cNvSpPr/>
              <p:nvPr/>
            </p:nvSpPr>
            <p:spPr bwMode="auto">
              <a:xfrm>
                <a:off x="2710" y="3595"/>
                <a:ext cx="48" cy="12"/>
              </a:xfrm>
              <a:custGeom>
                <a:avLst/>
                <a:gdLst>
                  <a:gd name="T0" fmla="*/ 57 w 57"/>
                  <a:gd name="T1" fmla="*/ 0 h 15"/>
                  <a:gd name="T2" fmla="*/ 27 w 57"/>
                  <a:gd name="T3" fmla="*/ 1 h 15"/>
                  <a:gd name="T4" fmla="*/ 0 w 57"/>
                  <a:gd name="T5" fmla="*/ 15 h 15"/>
                  <a:gd name="T6" fmla="*/ 28 w 57"/>
                  <a:gd name="T7" fmla="*/ 14 h 15"/>
                  <a:gd name="T8" fmla="*/ 57 w 57"/>
                  <a:gd name="T9" fmla="*/ 0 h 15"/>
                </a:gdLst>
                <a:ahLst/>
                <a:cxnLst>
                  <a:cxn ang="0">
                    <a:pos x="T0" y="T1"/>
                  </a:cxn>
                  <a:cxn ang="0">
                    <a:pos x="T2" y="T3"/>
                  </a:cxn>
                  <a:cxn ang="0">
                    <a:pos x="T4" y="T5"/>
                  </a:cxn>
                  <a:cxn ang="0">
                    <a:pos x="T6" y="T7"/>
                  </a:cxn>
                  <a:cxn ang="0">
                    <a:pos x="T8" y="T9"/>
                  </a:cxn>
                </a:cxnLst>
                <a:rect l="0" t="0" r="r" b="b"/>
                <a:pathLst>
                  <a:path w="57" h="15">
                    <a:moveTo>
                      <a:pt x="57" y="0"/>
                    </a:moveTo>
                    <a:cubicBezTo>
                      <a:pt x="47" y="0"/>
                      <a:pt x="37" y="1"/>
                      <a:pt x="27" y="1"/>
                    </a:cubicBezTo>
                    <a:cubicBezTo>
                      <a:pt x="18" y="6"/>
                      <a:pt x="10" y="11"/>
                      <a:pt x="0" y="15"/>
                    </a:cubicBezTo>
                    <a:cubicBezTo>
                      <a:pt x="9" y="15"/>
                      <a:pt x="18" y="14"/>
                      <a:pt x="28" y="14"/>
                    </a:cubicBezTo>
                    <a:cubicBezTo>
                      <a:pt x="38" y="9"/>
                      <a:pt x="48" y="5"/>
                      <a:pt x="57"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1163" name="Freeform 2053"/>
              <p:cNvSpPr/>
              <p:nvPr/>
            </p:nvSpPr>
            <p:spPr bwMode="auto">
              <a:xfrm>
                <a:off x="2644" y="3595"/>
                <a:ext cx="89" cy="15"/>
              </a:xfrm>
              <a:custGeom>
                <a:avLst/>
                <a:gdLst>
                  <a:gd name="T0" fmla="*/ 107 w 107"/>
                  <a:gd name="T1" fmla="*/ 0 h 17"/>
                  <a:gd name="T2" fmla="*/ 36 w 107"/>
                  <a:gd name="T3" fmla="*/ 2 h 17"/>
                  <a:gd name="T4" fmla="*/ 0 w 107"/>
                  <a:gd name="T5" fmla="*/ 12 h 17"/>
                  <a:gd name="T6" fmla="*/ 29 w 107"/>
                  <a:gd name="T7" fmla="*/ 17 h 17"/>
                  <a:gd name="T8" fmla="*/ 80 w 107"/>
                  <a:gd name="T9" fmla="*/ 14 h 17"/>
                  <a:gd name="T10" fmla="*/ 107 w 107"/>
                  <a:gd name="T11" fmla="*/ 0 h 17"/>
                </a:gdLst>
                <a:ahLst/>
                <a:cxnLst>
                  <a:cxn ang="0">
                    <a:pos x="T0" y="T1"/>
                  </a:cxn>
                  <a:cxn ang="0">
                    <a:pos x="T2" y="T3"/>
                  </a:cxn>
                  <a:cxn ang="0">
                    <a:pos x="T4" y="T5"/>
                  </a:cxn>
                  <a:cxn ang="0">
                    <a:pos x="T6" y="T7"/>
                  </a:cxn>
                  <a:cxn ang="0">
                    <a:pos x="T8" y="T9"/>
                  </a:cxn>
                  <a:cxn ang="0">
                    <a:pos x="T10" y="T11"/>
                  </a:cxn>
                </a:cxnLst>
                <a:rect l="0" t="0" r="r" b="b"/>
                <a:pathLst>
                  <a:path w="107" h="17">
                    <a:moveTo>
                      <a:pt x="107" y="0"/>
                    </a:moveTo>
                    <a:cubicBezTo>
                      <a:pt x="83" y="0"/>
                      <a:pt x="59" y="1"/>
                      <a:pt x="36" y="2"/>
                    </a:cubicBezTo>
                    <a:cubicBezTo>
                      <a:pt x="24" y="5"/>
                      <a:pt x="12" y="9"/>
                      <a:pt x="0" y="12"/>
                    </a:cubicBezTo>
                    <a:cubicBezTo>
                      <a:pt x="9" y="14"/>
                      <a:pt x="19" y="15"/>
                      <a:pt x="29" y="17"/>
                    </a:cubicBezTo>
                    <a:cubicBezTo>
                      <a:pt x="46" y="16"/>
                      <a:pt x="63" y="15"/>
                      <a:pt x="80" y="14"/>
                    </a:cubicBezTo>
                    <a:cubicBezTo>
                      <a:pt x="90" y="10"/>
                      <a:pt x="98" y="5"/>
                      <a:pt x="107"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1164" name="Freeform 2054"/>
              <p:cNvSpPr/>
              <p:nvPr/>
            </p:nvSpPr>
            <p:spPr bwMode="auto">
              <a:xfrm>
                <a:off x="2599" y="3597"/>
                <a:ext cx="58" cy="7"/>
              </a:xfrm>
              <a:custGeom>
                <a:avLst/>
                <a:gdLst>
                  <a:gd name="T0" fmla="*/ 70 w 70"/>
                  <a:gd name="T1" fmla="*/ 0 h 8"/>
                  <a:gd name="T2" fmla="*/ 0 w 70"/>
                  <a:gd name="T3" fmla="*/ 2 h 8"/>
                  <a:gd name="T4" fmla="*/ 41 w 70"/>
                  <a:gd name="T5" fmla="*/ 8 h 8"/>
                  <a:gd name="T6" fmla="*/ 70 w 70"/>
                  <a:gd name="T7" fmla="*/ 0 h 8"/>
                </a:gdLst>
                <a:ahLst/>
                <a:cxnLst>
                  <a:cxn ang="0">
                    <a:pos x="T0" y="T1"/>
                  </a:cxn>
                  <a:cxn ang="0">
                    <a:pos x="T2" y="T3"/>
                  </a:cxn>
                  <a:cxn ang="0">
                    <a:pos x="T4" y="T5"/>
                  </a:cxn>
                  <a:cxn ang="0">
                    <a:pos x="T6" y="T7"/>
                  </a:cxn>
                </a:cxnLst>
                <a:rect l="0" t="0" r="r" b="b"/>
                <a:pathLst>
                  <a:path w="70" h="8">
                    <a:moveTo>
                      <a:pt x="70" y="0"/>
                    </a:moveTo>
                    <a:cubicBezTo>
                      <a:pt x="46" y="1"/>
                      <a:pt x="23" y="1"/>
                      <a:pt x="0" y="2"/>
                    </a:cubicBezTo>
                    <a:cubicBezTo>
                      <a:pt x="13" y="4"/>
                      <a:pt x="26" y="6"/>
                      <a:pt x="41" y="8"/>
                    </a:cubicBezTo>
                    <a:cubicBezTo>
                      <a:pt x="51" y="6"/>
                      <a:pt x="60" y="3"/>
                      <a:pt x="70" y="0"/>
                    </a:cubicBezTo>
                  </a:path>
                </a:pathLst>
              </a:custGeom>
              <a:solidFill>
                <a:srgbClr val="1A2930"/>
              </a:solidFill>
              <a:ln>
                <a:noFill/>
              </a:ln>
            </p:spPr>
            <p:txBody>
              <a:bodyPr vert="horz" wrap="square" lIns="91440" tIns="45720" rIns="91440" bIns="45720" numCol="1" anchor="t" anchorCtr="0" compatLnSpc="1"/>
              <a:lstStyle/>
              <a:p>
                <a:endParaRPr lang="zh-CN" altLang="en-US"/>
              </a:p>
            </p:txBody>
          </p:sp>
          <p:sp>
            <p:nvSpPr>
              <p:cNvPr id="1165" name="Freeform 2055"/>
              <p:cNvSpPr/>
              <p:nvPr/>
            </p:nvSpPr>
            <p:spPr bwMode="auto">
              <a:xfrm>
                <a:off x="2633" y="3597"/>
                <a:ext cx="26" cy="8"/>
              </a:xfrm>
              <a:custGeom>
                <a:avLst/>
                <a:gdLst>
                  <a:gd name="T0" fmla="*/ 31 w 31"/>
                  <a:gd name="T1" fmla="*/ 0 h 10"/>
                  <a:gd name="T2" fmla="*/ 29 w 31"/>
                  <a:gd name="T3" fmla="*/ 0 h 10"/>
                  <a:gd name="T4" fmla="*/ 0 w 31"/>
                  <a:gd name="T5" fmla="*/ 8 h 10"/>
                  <a:gd name="T6" fmla="*/ 13 w 31"/>
                  <a:gd name="T7" fmla="*/ 10 h 10"/>
                  <a:gd name="T8" fmla="*/ 31 w 31"/>
                  <a:gd name="T9" fmla="*/ 0 h 10"/>
                </a:gdLst>
                <a:ahLst/>
                <a:cxnLst>
                  <a:cxn ang="0">
                    <a:pos x="T0" y="T1"/>
                  </a:cxn>
                  <a:cxn ang="0">
                    <a:pos x="T2" y="T3"/>
                  </a:cxn>
                  <a:cxn ang="0">
                    <a:pos x="T4" y="T5"/>
                  </a:cxn>
                  <a:cxn ang="0">
                    <a:pos x="T6" y="T7"/>
                  </a:cxn>
                  <a:cxn ang="0">
                    <a:pos x="T8" y="T9"/>
                  </a:cxn>
                </a:cxnLst>
                <a:rect l="0" t="0" r="r" b="b"/>
                <a:pathLst>
                  <a:path w="31" h="10">
                    <a:moveTo>
                      <a:pt x="31" y="0"/>
                    </a:moveTo>
                    <a:cubicBezTo>
                      <a:pt x="31" y="0"/>
                      <a:pt x="30" y="0"/>
                      <a:pt x="29" y="0"/>
                    </a:cubicBezTo>
                    <a:cubicBezTo>
                      <a:pt x="19" y="3"/>
                      <a:pt x="10" y="6"/>
                      <a:pt x="0" y="8"/>
                    </a:cubicBezTo>
                    <a:cubicBezTo>
                      <a:pt x="4" y="9"/>
                      <a:pt x="8" y="10"/>
                      <a:pt x="13" y="10"/>
                    </a:cubicBezTo>
                    <a:cubicBezTo>
                      <a:pt x="19" y="7"/>
                      <a:pt x="26" y="3"/>
                      <a:pt x="31" y="0"/>
                    </a:cubicBezTo>
                  </a:path>
                </a:pathLst>
              </a:custGeom>
              <a:solidFill>
                <a:srgbClr val="0E151D"/>
              </a:solidFill>
              <a:ln>
                <a:noFill/>
              </a:ln>
            </p:spPr>
            <p:txBody>
              <a:bodyPr vert="horz" wrap="square" lIns="91440" tIns="45720" rIns="91440" bIns="45720" numCol="1" anchor="t" anchorCtr="0" compatLnSpc="1"/>
              <a:lstStyle/>
              <a:p>
                <a:endParaRPr lang="zh-CN" altLang="en-US"/>
              </a:p>
            </p:txBody>
          </p:sp>
          <p:sp>
            <p:nvSpPr>
              <p:cNvPr id="1166" name="Freeform 2056"/>
              <p:cNvSpPr/>
              <p:nvPr/>
            </p:nvSpPr>
            <p:spPr bwMode="auto">
              <a:xfrm>
                <a:off x="2853" y="3593"/>
                <a:ext cx="39" cy="2"/>
              </a:xfrm>
              <a:custGeom>
                <a:avLst/>
                <a:gdLst>
                  <a:gd name="T0" fmla="*/ 47 w 47"/>
                  <a:gd name="T1" fmla="*/ 0 h 3"/>
                  <a:gd name="T2" fmla="*/ 0 w 47"/>
                  <a:gd name="T3" fmla="*/ 0 h 3"/>
                  <a:gd name="T4" fmla="*/ 2 w 47"/>
                  <a:gd name="T5" fmla="*/ 1 h 3"/>
                  <a:gd name="T6" fmla="*/ 12 w 47"/>
                  <a:gd name="T7" fmla="*/ 3 h 3"/>
                  <a:gd name="T8" fmla="*/ 47 w 47"/>
                  <a:gd name="T9" fmla="*/ 0 h 3"/>
                </a:gdLst>
                <a:ahLst/>
                <a:cxnLst>
                  <a:cxn ang="0">
                    <a:pos x="T0" y="T1"/>
                  </a:cxn>
                  <a:cxn ang="0">
                    <a:pos x="T2" y="T3"/>
                  </a:cxn>
                  <a:cxn ang="0">
                    <a:pos x="T4" y="T5"/>
                  </a:cxn>
                  <a:cxn ang="0">
                    <a:pos x="T6" y="T7"/>
                  </a:cxn>
                  <a:cxn ang="0">
                    <a:pos x="T8" y="T9"/>
                  </a:cxn>
                </a:cxnLst>
                <a:rect l="0" t="0" r="r" b="b"/>
                <a:pathLst>
                  <a:path w="47" h="3">
                    <a:moveTo>
                      <a:pt x="47" y="0"/>
                    </a:moveTo>
                    <a:cubicBezTo>
                      <a:pt x="31" y="0"/>
                      <a:pt x="15" y="0"/>
                      <a:pt x="0" y="0"/>
                    </a:cubicBezTo>
                    <a:cubicBezTo>
                      <a:pt x="1" y="0"/>
                      <a:pt x="1" y="1"/>
                      <a:pt x="2" y="1"/>
                    </a:cubicBezTo>
                    <a:cubicBezTo>
                      <a:pt x="5" y="1"/>
                      <a:pt x="8" y="2"/>
                      <a:pt x="12" y="3"/>
                    </a:cubicBezTo>
                    <a:cubicBezTo>
                      <a:pt x="24" y="2"/>
                      <a:pt x="35" y="1"/>
                      <a:pt x="47" y="0"/>
                    </a:cubicBezTo>
                  </a:path>
                </a:pathLst>
              </a:custGeom>
              <a:solidFill>
                <a:srgbClr val="10181D"/>
              </a:solidFill>
              <a:ln>
                <a:noFill/>
              </a:ln>
            </p:spPr>
            <p:txBody>
              <a:bodyPr vert="horz" wrap="square" lIns="91440" tIns="45720" rIns="91440" bIns="45720" numCol="1" anchor="t" anchorCtr="0" compatLnSpc="1"/>
              <a:lstStyle/>
              <a:p>
                <a:endParaRPr lang="zh-CN" altLang="en-US"/>
              </a:p>
            </p:txBody>
          </p:sp>
          <p:sp>
            <p:nvSpPr>
              <p:cNvPr id="1167" name="Freeform 2057"/>
              <p:cNvSpPr/>
              <p:nvPr/>
            </p:nvSpPr>
            <p:spPr bwMode="auto">
              <a:xfrm>
                <a:off x="2785" y="3601"/>
                <a:ext cx="17" cy="3"/>
              </a:xfrm>
              <a:custGeom>
                <a:avLst/>
                <a:gdLst>
                  <a:gd name="T0" fmla="*/ 21 w 21"/>
                  <a:gd name="T1" fmla="*/ 0 h 3"/>
                  <a:gd name="T2" fmla="*/ 0 w 21"/>
                  <a:gd name="T3" fmla="*/ 3 h 3"/>
                  <a:gd name="T4" fmla="*/ 18 w 21"/>
                  <a:gd name="T5" fmla="*/ 2 h 3"/>
                  <a:gd name="T6" fmla="*/ 21 w 21"/>
                  <a:gd name="T7" fmla="*/ 0 h 3"/>
                </a:gdLst>
                <a:ahLst/>
                <a:cxnLst>
                  <a:cxn ang="0">
                    <a:pos x="T0" y="T1"/>
                  </a:cxn>
                  <a:cxn ang="0">
                    <a:pos x="T2" y="T3"/>
                  </a:cxn>
                  <a:cxn ang="0">
                    <a:pos x="T4" y="T5"/>
                  </a:cxn>
                  <a:cxn ang="0">
                    <a:pos x="T6" y="T7"/>
                  </a:cxn>
                </a:cxnLst>
                <a:rect l="0" t="0" r="r" b="b"/>
                <a:pathLst>
                  <a:path w="21" h="3">
                    <a:moveTo>
                      <a:pt x="21" y="0"/>
                    </a:moveTo>
                    <a:cubicBezTo>
                      <a:pt x="14" y="1"/>
                      <a:pt x="7" y="2"/>
                      <a:pt x="0" y="3"/>
                    </a:cubicBezTo>
                    <a:cubicBezTo>
                      <a:pt x="6" y="3"/>
                      <a:pt x="12" y="3"/>
                      <a:pt x="18" y="2"/>
                    </a:cubicBezTo>
                    <a:cubicBezTo>
                      <a:pt x="19" y="2"/>
                      <a:pt x="20" y="1"/>
                      <a:pt x="21"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1168" name="Freeform 2058"/>
              <p:cNvSpPr/>
              <p:nvPr/>
            </p:nvSpPr>
            <p:spPr bwMode="auto">
              <a:xfrm>
                <a:off x="2885" y="3600"/>
                <a:ext cx="3" cy="0"/>
              </a:xfrm>
              <a:custGeom>
                <a:avLst/>
                <a:gdLst>
                  <a:gd name="T0" fmla="*/ 1 w 3"/>
                  <a:gd name="T1" fmla="*/ 0 w 3"/>
                  <a:gd name="T2" fmla="*/ 3 w 3"/>
                  <a:gd name="T3" fmla="*/ 1 w 3"/>
                </a:gdLst>
                <a:ahLst/>
                <a:cxnLst>
                  <a:cxn ang="0">
                    <a:pos x="T0" y="0"/>
                  </a:cxn>
                  <a:cxn ang="0">
                    <a:pos x="T1" y="0"/>
                  </a:cxn>
                  <a:cxn ang="0">
                    <a:pos x="T2" y="0"/>
                  </a:cxn>
                  <a:cxn ang="0">
                    <a:pos x="T3" y="0"/>
                  </a:cxn>
                </a:cxnLst>
                <a:rect l="0" t="0" r="r" b="b"/>
                <a:pathLst>
                  <a:path w="3">
                    <a:moveTo>
                      <a:pt x="1" y="0"/>
                    </a:moveTo>
                    <a:cubicBezTo>
                      <a:pt x="1" y="0"/>
                      <a:pt x="1" y="0"/>
                      <a:pt x="0" y="0"/>
                    </a:cubicBezTo>
                    <a:cubicBezTo>
                      <a:pt x="1" y="0"/>
                      <a:pt x="2" y="0"/>
                      <a:pt x="3" y="0"/>
                    </a:cubicBezTo>
                    <a:cubicBezTo>
                      <a:pt x="2" y="0"/>
                      <a:pt x="1" y="0"/>
                      <a:pt x="1" y="0"/>
                    </a:cubicBezTo>
                  </a:path>
                </a:pathLst>
              </a:custGeom>
              <a:solidFill>
                <a:srgbClr val="2A3F48"/>
              </a:solidFill>
              <a:ln>
                <a:noFill/>
              </a:ln>
            </p:spPr>
            <p:txBody>
              <a:bodyPr vert="horz" wrap="square" lIns="91440" tIns="45720" rIns="91440" bIns="45720" numCol="1" anchor="t" anchorCtr="0" compatLnSpc="1"/>
              <a:lstStyle/>
              <a:p>
                <a:endParaRPr lang="zh-CN" altLang="en-US"/>
              </a:p>
            </p:txBody>
          </p:sp>
          <p:sp>
            <p:nvSpPr>
              <p:cNvPr id="1169" name="Freeform 2059"/>
              <p:cNvSpPr/>
              <p:nvPr/>
            </p:nvSpPr>
            <p:spPr bwMode="auto">
              <a:xfrm>
                <a:off x="2836" y="3595"/>
                <a:ext cx="50" cy="6"/>
              </a:xfrm>
              <a:custGeom>
                <a:avLst/>
                <a:gdLst>
                  <a:gd name="T0" fmla="*/ 33 w 61"/>
                  <a:gd name="T1" fmla="*/ 0 h 7"/>
                  <a:gd name="T2" fmla="*/ 10 w 61"/>
                  <a:gd name="T3" fmla="*/ 2 h 7"/>
                  <a:gd name="T4" fmla="*/ 0 w 61"/>
                  <a:gd name="T5" fmla="*/ 7 h 7"/>
                  <a:gd name="T6" fmla="*/ 58 w 61"/>
                  <a:gd name="T7" fmla="*/ 5 h 7"/>
                  <a:gd name="T8" fmla="*/ 60 w 61"/>
                  <a:gd name="T9" fmla="*/ 5 h 7"/>
                  <a:gd name="T10" fmla="*/ 61 w 61"/>
                  <a:gd name="T11" fmla="*/ 5 h 7"/>
                  <a:gd name="T12" fmla="*/ 33 w 6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1" h="7">
                    <a:moveTo>
                      <a:pt x="33" y="0"/>
                    </a:moveTo>
                    <a:cubicBezTo>
                      <a:pt x="25" y="1"/>
                      <a:pt x="18" y="1"/>
                      <a:pt x="10" y="2"/>
                    </a:cubicBezTo>
                    <a:cubicBezTo>
                      <a:pt x="7" y="4"/>
                      <a:pt x="3" y="6"/>
                      <a:pt x="0" y="7"/>
                    </a:cubicBezTo>
                    <a:cubicBezTo>
                      <a:pt x="19" y="6"/>
                      <a:pt x="38" y="6"/>
                      <a:pt x="58" y="5"/>
                    </a:cubicBezTo>
                    <a:cubicBezTo>
                      <a:pt x="59" y="5"/>
                      <a:pt x="59" y="5"/>
                      <a:pt x="60" y="5"/>
                    </a:cubicBezTo>
                    <a:cubicBezTo>
                      <a:pt x="61" y="5"/>
                      <a:pt x="61" y="5"/>
                      <a:pt x="61" y="5"/>
                    </a:cubicBezTo>
                    <a:cubicBezTo>
                      <a:pt x="51" y="3"/>
                      <a:pt x="42" y="2"/>
                      <a:pt x="33" y="0"/>
                    </a:cubicBezTo>
                  </a:path>
                </a:pathLst>
              </a:custGeom>
              <a:solidFill>
                <a:srgbClr val="16262D"/>
              </a:solidFill>
              <a:ln>
                <a:noFill/>
              </a:ln>
            </p:spPr>
            <p:txBody>
              <a:bodyPr vert="horz" wrap="square" lIns="91440" tIns="45720" rIns="91440" bIns="45720" numCol="1" anchor="t" anchorCtr="0" compatLnSpc="1"/>
              <a:lstStyle/>
              <a:p>
                <a:endParaRPr lang="zh-CN" altLang="en-US"/>
              </a:p>
            </p:txBody>
          </p:sp>
          <p:sp>
            <p:nvSpPr>
              <p:cNvPr id="1170" name="Freeform 2060"/>
              <p:cNvSpPr/>
              <p:nvPr/>
            </p:nvSpPr>
            <p:spPr bwMode="auto">
              <a:xfrm>
                <a:off x="2800" y="3597"/>
                <a:ext cx="44" cy="6"/>
              </a:xfrm>
              <a:custGeom>
                <a:avLst/>
                <a:gdLst>
                  <a:gd name="T0" fmla="*/ 53 w 53"/>
                  <a:gd name="T1" fmla="*/ 0 h 7"/>
                  <a:gd name="T2" fmla="*/ 3 w 53"/>
                  <a:gd name="T3" fmla="*/ 5 h 7"/>
                  <a:gd name="T4" fmla="*/ 0 w 53"/>
                  <a:gd name="T5" fmla="*/ 7 h 7"/>
                  <a:gd name="T6" fmla="*/ 43 w 53"/>
                  <a:gd name="T7" fmla="*/ 5 h 7"/>
                  <a:gd name="T8" fmla="*/ 53 w 53"/>
                  <a:gd name="T9" fmla="*/ 0 h 7"/>
                </a:gdLst>
                <a:ahLst/>
                <a:cxnLst>
                  <a:cxn ang="0">
                    <a:pos x="T0" y="T1"/>
                  </a:cxn>
                  <a:cxn ang="0">
                    <a:pos x="T2" y="T3"/>
                  </a:cxn>
                  <a:cxn ang="0">
                    <a:pos x="T4" y="T5"/>
                  </a:cxn>
                  <a:cxn ang="0">
                    <a:pos x="T6" y="T7"/>
                  </a:cxn>
                  <a:cxn ang="0">
                    <a:pos x="T8" y="T9"/>
                  </a:cxn>
                </a:cxnLst>
                <a:rect l="0" t="0" r="r" b="b"/>
                <a:pathLst>
                  <a:path w="52" h="7">
                    <a:moveTo>
                      <a:pt x="53" y="0"/>
                    </a:moveTo>
                    <a:cubicBezTo>
                      <a:pt x="36" y="2"/>
                      <a:pt x="20" y="3"/>
                      <a:pt x="3" y="5"/>
                    </a:cubicBezTo>
                    <a:cubicBezTo>
                      <a:pt x="2" y="6"/>
                      <a:pt x="1" y="7"/>
                      <a:pt x="0" y="7"/>
                    </a:cubicBezTo>
                    <a:cubicBezTo>
                      <a:pt x="14" y="7"/>
                      <a:pt x="28" y="6"/>
                      <a:pt x="43" y="5"/>
                    </a:cubicBezTo>
                    <a:cubicBezTo>
                      <a:pt x="46" y="4"/>
                      <a:pt x="50" y="2"/>
                      <a:pt x="53"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1171" name="Freeform 2061"/>
              <p:cNvSpPr/>
              <p:nvPr/>
            </p:nvSpPr>
            <p:spPr bwMode="auto">
              <a:xfrm>
                <a:off x="2892" y="3592"/>
                <a:ext cx="34" cy="8"/>
              </a:xfrm>
              <a:custGeom>
                <a:avLst/>
                <a:gdLst>
                  <a:gd name="T0" fmla="*/ 41 w 41"/>
                  <a:gd name="T1" fmla="*/ 0 h 9"/>
                  <a:gd name="T2" fmla="*/ 13 w 41"/>
                  <a:gd name="T3" fmla="*/ 1 h 9"/>
                  <a:gd name="T4" fmla="*/ 0 w 41"/>
                  <a:gd name="T5" fmla="*/ 9 h 9"/>
                  <a:gd name="T6" fmla="*/ 27 w 41"/>
                  <a:gd name="T7" fmla="*/ 9 h 9"/>
                  <a:gd name="T8" fmla="*/ 41 w 41"/>
                  <a:gd name="T9" fmla="*/ 0 h 9"/>
                </a:gdLst>
                <a:ahLst/>
                <a:cxnLst>
                  <a:cxn ang="0">
                    <a:pos x="T0" y="T1"/>
                  </a:cxn>
                  <a:cxn ang="0">
                    <a:pos x="T2" y="T3"/>
                  </a:cxn>
                  <a:cxn ang="0">
                    <a:pos x="T4" y="T5"/>
                  </a:cxn>
                  <a:cxn ang="0">
                    <a:pos x="T6" y="T7"/>
                  </a:cxn>
                  <a:cxn ang="0">
                    <a:pos x="T8" y="T9"/>
                  </a:cxn>
                </a:cxnLst>
                <a:rect l="0" t="0" r="r" b="b"/>
                <a:pathLst>
                  <a:path w="41" h="9">
                    <a:moveTo>
                      <a:pt x="41" y="0"/>
                    </a:moveTo>
                    <a:cubicBezTo>
                      <a:pt x="31" y="1"/>
                      <a:pt x="22" y="1"/>
                      <a:pt x="13" y="1"/>
                    </a:cubicBezTo>
                    <a:cubicBezTo>
                      <a:pt x="9" y="3"/>
                      <a:pt x="5" y="6"/>
                      <a:pt x="0" y="9"/>
                    </a:cubicBezTo>
                    <a:cubicBezTo>
                      <a:pt x="9" y="9"/>
                      <a:pt x="18" y="9"/>
                      <a:pt x="27" y="9"/>
                    </a:cubicBezTo>
                    <a:cubicBezTo>
                      <a:pt x="29" y="6"/>
                      <a:pt x="34" y="3"/>
                      <a:pt x="41" y="0"/>
                    </a:cubicBezTo>
                  </a:path>
                </a:pathLst>
              </a:custGeom>
              <a:solidFill>
                <a:srgbClr val="2A3F48"/>
              </a:solidFill>
              <a:ln>
                <a:noFill/>
              </a:ln>
            </p:spPr>
            <p:txBody>
              <a:bodyPr vert="horz" wrap="square" lIns="91440" tIns="45720" rIns="91440" bIns="45720" numCol="1" anchor="t" anchorCtr="0" compatLnSpc="1"/>
              <a:lstStyle/>
              <a:p>
                <a:endParaRPr lang="zh-CN" altLang="en-US"/>
              </a:p>
            </p:txBody>
          </p:sp>
          <p:sp>
            <p:nvSpPr>
              <p:cNvPr id="1172" name="Freeform 2062"/>
              <p:cNvSpPr/>
              <p:nvPr/>
            </p:nvSpPr>
            <p:spPr bwMode="auto">
              <a:xfrm>
                <a:off x="2886" y="3593"/>
                <a:ext cx="17" cy="7"/>
              </a:xfrm>
              <a:custGeom>
                <a:avLst/>
                <a:gdLst>
                  <a:gd name="T0" fmla="*/ 20 w 20"/>
                  <a:gd name="T1" fmla="*/ 0 h 8"/>
                  <a:gd name="T2" fmla="*/ 18 w 20"/>
                  <a:gd name="T3" fmla="*/ 0 h 8"/>
                  <a:gd name="T4" fmla="*/ 0 w 20"/>
                  <a:gd name="T5" fmla="*/ 8 h 8"/>
                  <a:gd name="T6" fmla="*/ 2 w 20"/>
                  <a:gd name="T7" fmla="*/ 8 h 8"/>
                  <a:gd name="T8" fmla="*/ 7 w 20"/>
                  <a:gd name="T9" fmla="*/ 8 h 8"/>
                  <a:gd name="T10" fmla="*/ 20 w 20"/>
                  <a:gd name="T11" fmla="*/ 0 h 8"/>
                </a:gdLst>
                <a:ahLst/>
                <a:cxnLst>
                  <a:cxn ang="0">
                    <a:pos x="T0" y="T1"/>
                  </a:cxn>
                  <a:cxn ang="0">
                    <a:pos x="T2" y="T3"/>
                  </a:cxn>
                  <a:cxn ang="0">
                    <a:pos x="T4" y="T5"/>
                  </a:cxn>
                  <a:cxn ang="0">
                    <a:pos x="T6" y="T7"/>
                  </a:cxn>
                  <a:cxn ang="0">
                    <a:pos x="T8" y="T9"/>
                  </a:cxn>
                  <a:cxn ang="0">
                    <a:pos x="T10" y="T11"/>
                  </a:cxn>
                </a:cxnLst>
                <a:rect l="0" t="0" r="r" b="b"/>
                <a:pathLst>
                  <a:path w="20" h="8">
                    <a:moveTo>
                      <a:pt x="20" y="0"/>
                    </a:moveTo>
                    <a:cubicBezTo>
                      <a:pt x="19" y="0"/>
                      <a:pt x="19" y="0"/>
                      <a:pt x="18" y="0"/>
                    </a:cubicBezTo>
                    <a:cubicBezTo>
                      <a:pt x="12" y="3"/>
                      <a:pt x="6" y="5"/>
                      <a:pt x="0" y="8"/>
                    </a:cubicBezTo>
                    <a:cubicBezTo>
                      <a:pt x="0" y="8"/>
                      <a:pt x="1" y="8"/>
                      <a:pt x="2" y="8"/>
                    </a:cubicBezTo>
                    <a:cubicBezTo>
                      <a:pt x="4" y="8"/>
                      <a:pt x="5" y="8"/>
                      <a:pt x="7" y="8"/>
                    </a:cubicBezTo>
                    <a:cubicBezTo>
                      <a:pt x="12" y="5"/>
                      <a:pt x="16" y="2"/>
                      <a:pt x="20" y="0"/>
                    </a:cubicBezTo>
                  </a:path>
                </a:pathLst>
              </a:custGeom>
              <a:solidFill>
                <a:srgbClr val="1A282D"/>
              </a:solidFill>
              <a:ln>
                <a:noFill/>
              </a:ln>
            </p:spPr>
            <p:txBody>
              <a:bodyPr vert="horz" wrap="square" lIns="91440" tIns="45720" rIns="91440" bIns="45720" numCol="1" anchor="t" anchorCtr="0" compatLnSpc="1"/>
              <a:lstStyle/>
              <a:p>
                <a:endParaRPr lang="zh-CN" altLang="en-US"/>
              </a:p>
            </p:txBody>
          </p:sp>
          <p:sp>
            <p:nvSpPr>
              <p:cNvPr id="1173" name="Freeform 2063"/>
              <p:cNvSpPr/>
              <p:nvPr/>
            </p:nvSpPr>
            <p:spPr bwMode="auto">
              <a:xfrm>
                <a:off x="2863" y="3593"/>
                <a:ext cx="38" cy="7"/>
              </a:xfrm>
              <a:custGeom>
                <a:avLst/>
                <a:gdLst>
                  <a:gd name="T0" fmla="*/ 46 w 46"/>
                  <a:gd name="T1" fmla="*/ 0 h 8"/>
                  <a:gd name="T2" fmla="*/ 40 w 46"/>
                  <a:gd name="T3" fmla="*/ 0 h 8"/>
                  <a:gd name="T4" fmla="*/ 35 w 46"/>
                  <a:gd name="T5" fmla="*/ 0 h 8"/>
                  <a:gd name="T6" fmla="*/ 0 w 46"/>
                  <a:gd name="T7" fmla="*/ 3 h 8"/>
                  <a:gd name="T8" fmla="*/ 28 w 46"/>
                  <a:gd name="T9" fmla="*/ 8 h 8"/>
                  <a:gd name="T10" fmla="*/ 46 w 46"/>
                  <a:gd name="T11" fmla="*/ 0 h 8"/>
                </a:gdLst>
                <a:ahLst/>
                <a:cxnLst>
                  <a:cxn ang="0">
                    <a:pos x="T0" y="T1"/>
                  </a:cxn>
                  <a:cxn ang="0">
                    <a:pos x="T2" y="T3"/>
                  </a:cxn>
                  <a:cxn ang="0">
                    <a:pos x="T4" y="T5"/>
                  </a:cxn>
                  <a:cxn ang="0">
                    <a:pos x="T6" y="T7"/>
                  </a:cxn>
                  <a:cxn ang="0">
                    <a:pos x="T8" y="T9"/>
                  </a:cxn>
                  <a:cxn ang="0">
                    <a:pos x="T10" y="T11"/>
                  </a:cxn>
                </a:cxnLst>
                <a:rect l="0" t="0" r="r" b="b"/>
                <a:pathLst>
                  <a:path w="46" h="8">
                    <a:moveTo>
                      <a:pt x="46" y="0"/>
                    </a:moveTo>
                    <a:cubicBezTo>
                      <a:pt x="44" y="0"/>
                      <a:pt x="42" y="0"/>
                      <a:pt x="40" y="0"/>
                    </a:cubicBezTo>
                    <a:cubicBezTo>
                      <a:pt x="38" y="0"/>
                      <a:pt x="37" y="0"/>
                      <a:pt x="35" y="0"/>
                    </a:cubicBezTo>
                    <a:cubicBezTo>
                      <a:pt x="23" y="1"/>
                      <a:pt x="12" y="2"/>
                      <a:pt x="0" y="3"/>
                    </a:cubicBezTo>
                    <a:cubicBezTo>
                      <a:pt x="9" y="5"/>
                      <a:pt x="18" y="6"/>
                      <a:pt x="28" y="8"/>
                    </a:cubicBezTo>
                    <a:cubicBezTo>
                      <a:pt x="34" y="5"/>
                      <a:pt x="40" y="3"/>
                      <a:pt x="46" y="0"/>
                    </a:cubicBezTo>
                  </a:path>
                </a:pathLst>
              </a:custGeom>
              <a:solidFill>
                <a:srgbClr val="0E161B"/>
              </a:solidFill>
              <a:ln>
                <a:noFill/>
              </a:ln>
            </p:spPr>
            <p:txBody>
              <a:bodyPr vert="horz" wrap="square" lIns="91440" tIns="45720" rIns="91440" bIns="45720" numCol="1" anchor="t" anchorCtr="0" compatLnSpc="1"/>
              <a:lstStyle/>
              <a:p>
                <a:endParaRPr lang="zh-CN" altLang="en-US"/>
              </a:p>
            </p:txBody>
          </p:sp>
          <p:sp>
            <p:nvSpPr>
              <p:cNvPr id="1174" name="Freeform 2064"/>
              <p:cNvSpPr/>
              <p:nvPr/>
            </p:nvSpPr>
            <p:spPr bwMode="auto">
              <a:xfrm>
                <a:off x="3050" y="3597"/>
                <a:ext cx="42" cy="5"/>
              </a:xfrm>
              <a:custGeom>
                <a:avLst/>
                <a:gdLst>
                  <a:gd name="T0" fmla="*/ 51 w 51"/>
                  <a:gd name="T1" fmla="*/ 0 h 6"/>
                  <a:gd name="T2" fmla="*/ 0 w 51"/>
                  <a:gd name="T3" fmla="*/ 5 h 6"/>
                  <a:gd name="T4" fmla="*/ 50 w 51"/>
                  <a:gd name="T5" fmla="*/ 6 h 6"/>
                  <a:gd name="T6" fmla="*/ 51 w 51"/>
                  <a:gd name="T7" fmla="*/ 0 h 6"/>
                </a:gdLst>
                <a:ahLst/>
                <a:cxnLst>
                  <a:cxn ang="0">
                    <a:pos x="T0" y="T1"/>
                  </a:cxn>
                  <a:cxn ang="0">
                    <a:pos x="T2" y="T3"/>
                  </a:cxn>
                  <a:cxn ang="0">
                    <a:pos x="T4" y="T5"/>
                  </a:cxn>
                  <a:cxn ang="0">
                    <a:pos x="T6" y="T7"/>
                  </a:cxn>
                </a:cxnLst>
                <a:rect l="0" t="0" r="r" b="b"/>
                <a:pathLst>
                  <a:path w="51" h="6">
                    <a:moveTo>
                      <a:pt x="51" y="0"/>
                    </a:moveTo>
                    <a:cubicBezTo>
                      <a:pt x="34" y="2"/>
                      <a:pt x="17" y="3"/>
                      <a:pt x="0" y="5"/>
                    </a:cubicBezTo>
                    <a:cubicBezTo>
                      <a:pt x="17" y="5"/>
                      <a:pt x="34" y="5"/>
                      <a:pt x="50" y="6"/>
                    </a:cubicBezTo>
                    <a:cubicBezTo>
                      <a:pt x="50" y="4"/>
                      <a:pt x="51" y="2"/>
                      <a:pt x="51" y="0"/>
                    </a:cubicBezTo>
                  </a:path>
                </a:pathLst>
              </a:custGeom>
              <a:solidFill>
                <a:srgbClr val="406572"/>
              </a:solidFill>
              <a:ln>
                <a:noFill/>
              </a:ln>
            </p:spPr>
            <p:txBody>
              <a:bodyPr vert="horz" wrap="square" lIns="91440" tIns="45720" rIns="91440" bIns="45720" numCol="1" anchor="t" anchorCtr="0" compatLnSpc="1"/>
              <a:lstStyle/>
              <a:p>
                <a:endParaRPr lang="zh-CN" altLang="en-US"/>
              </a:p>
            </p:txBody>
          </p:sp>
          <p:sp>
            <p:nvSpPr>
              <p:cNvPr id="1175" name="Freeform 2065"/>
              <p:cNvSpPr/>
              <p:nvPr/>
            </p:nvSpPr>
            <p:spPr bwMode="auto">
              <a:xfrm>
                <a:off x="2919" y="3587"/>
                <a:ext cx="174" cy="14"/>
              </a:xfrm>
              <a:custGeom>
                <a:avLst/>
                <a:gdLst>
                  <a:gd name="T0" fmla="*/ 191 w 209"/>
                  <a:gd name="T1" fmla="*/ 0 h 17"/>
                  <a:gd name="T2" fmla="*/ 16 w 209"/>
                  <a:gd name="T3" fmla="*/ 6 h 17"/>
                  <a:gd name="T4" fmla="*/ 0 w 209"/>
                  <a:gd name="T5" fmla="*/ 15 h 17"/>
                  <a:gd name="T6" fmla="*/ 157 w 209"/>
                  <a:gd name="T7" fmla="*/ 17 h 17"/>
                  <a:gd name="T8" fmla="*/ 208 w 209"/>
                  <a:gd name="T9" fmla="*/ 12 h 17"/>
                  <a:gd name="T10" fmla="*/ 208 w 209"/>
                  <a:gd name="T11" fmla="*/ 11 h 17"/>
                  <a:gd name="T12" fmla="*/ 209 w 209"/>
                  <a:gd name="T13" fmla="*/ 0 h 17"/>
                  <a:gd name="T14" fmla="*/ 191 w 20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7">
                    <a:moveTo>
                      <a:pt x="191" y="0"/>
                    </a:moveTo>
                    <a:cubicBezTo>
                      <a:pt x="135" y="3"/>
                      <a:pt x="77" y="5"/>
                      <a:pt x="16" y="6"/>
                    </a:cubicBezTo>
                    <a:cubicBezTo>
                      <a:pt x="10" y="9"/>
                      <a:pt x="5" y="12"/>
                      <a:pt x="0" y="15"/>
                    </a:cubicBezTo>
                    <a:cubicBezTo>
                      <a:pt x="54" y="15"/>
                      <a:pt x="106" y="15"/>
                      <a:pt x="157" y="17"/>
                    </a:cubicBezTo>
                    <a:cubicBezTo>
                      <a:pt x="174" y="15"/>
                      <a:pt x="191" y="14"/>
                      <a:pt x="208" y="12"/>
                    </a:cubicBezTo>
                    <a:cubicBezTo>
                      <a:pt x="208" y="12"/>
                      <a:pt x="208" y="11"/>
                      <a:pt x="208" y="11"/>
                    </a:cubicBezTo>
                    <a:cubicBezTo>
                      <a:pt x="208" y="7"/>
                      <a:pt x="209" y="4"/>
                      <a:pt x="209" y="0"/>
                    </a:cubicBezTo>
                    <a:cubicBezTo>
                      <a:pt x="203" y="0"/>
                      <a:pt x="197" y="0"/>
                      <a:pt x="191" y="0"/>
                    </a:cubicBezTo>
                  </a:path>
                </a:pathLst>
              </a:custGeom>
              <a:solidFill>
                <a:srgbClr val="2A3F48"/>
              </a:solidFill>
              <a:ln>
                <a:noFill/>
              </a:ln>
            </p:spPr>
            <p:txBody>
              <a:bodyPr vert="horz" wrap="square" lIns="91440" tIns="45720" rIns="91440" bIns="45720" numCol="1" anchor="t" anchorCtr="0" compatLnSpc="1"/>
              <a:lstStyle/>
              <a:p>
                <a:endParaRPr lang="zh-CN" altLang="en-US"/>
              </a:p>
            </p:txBody>
          </p:sp>
          <p:sp>
            <p:nvSpPr>
              <p:cNvPr id="1176" name="Freeform 2066"/>
              <p:cNvSpPr/>
              <p:nvPr/>
            </p:nvSpPr>
            <p:spPr bwMode="auto">
              <a:xfrm>
                <a:off x="2914" y="3592"/>
                <a:ext cx="19" cy="8"/>
              </a:xfrm>
              <a:custGeom>
                <a:avLst/>
                <a:gdLst>
                  <a:gd name="T0" fmla="*/ 22 w 22"/>
                  <a:gd name="T1" fmla="*/ 0 h 9"/>
                  <a:gd name="T2" fmla="*/ 14 w 22"/>
                  <a:gd name="T3" fmla="*/ 0 h 9"/>
                  <a:gd name="T4" fmla="*/ 0 w 22"/>
                  <a:gd name="T5" fmla="*/ 9 h 9"/>
                  <a:gd name="T6" fmla="*/ 5 w 22"/>
                  <a:gd name="T7" fmla="*/ 9 h 9"/>
                  <a:gd name="T8" fmla="*/ 6 w 22"/>
                  <a:gd name="T9" fmla="*/ 9 h 9"/>
                  <a:gd name="T10" fmla="*/ 22 w 22"/>
                  <a:gd name="T11" fmla="*/ 0 h 9"/>
                </a:gdLst>
                <a:ahLst/>
                <a:cxnLst>
                  <a:cxn ang="0">
                    <a:pos x="T0" y="T1"/>
                  </a:cxn>
                  <a:cxn ang="0">
                    <a:pos x="T2" y="T3"/>
                  </a:cxn>
                  <a:cxn ang="0">
                    <a:pos x="T4" y="T5"/>
                  </a:cxn>
                  <a:cxn ang="0">
                    <a:pos x="T6" y="T7"/>
                  </a:cxn>
                  <a:cxn ang="0">
                    <a:pos x="T8" y="T9"/>
                  </a:cxn>
                  <a:cxn ang="0">
                    <a:pos x="T10" y="T11"/>
                  </a:cxn>
                </a:cxnLst>
                <a:rect l="0" t="0" r="r" b="b"/>
                <a:pathLst>
                  <a:path w="22" h="9">
                    <a:moveTo>
                      <a:pt x="22" y="0"/>
                    </a:moveTo>
                    <a:cubicBezTo>
                      <a:pt x="19" y="0"/>
                      <a:pt x="16" y="0"/>
                      <a:pt x="14" y="0"/>
                    </a:cubicBezTo>
                    <a:cubicBezTo>
                      <a:pt x="7" y="3"/>
                      <a:pt x="2" y="6"/>
                      <a:pt x="0" y="9"/>
                    </a:cubicBezTo>
                    <a:cubicBezTo>
                      <a:pt x="2" y="9"/>
                      <a:pt x="4" y="9"/>
                      <a:pt x="5" y="9"/>
                    </a:cubicBezTo>
                    <a:cubicBezTo>
                      <a:pt x="5" y="9"/>
                      <a:pt x="6" y="9"/>
                      <a:pt x="6" y="9"/>
                    </a:cubicBezTo>
                    <a:cubicBezTo>
                      <a:pt x="11" y="6"/>
                      <a:pt x="16" y="3"/>
                      <a:pt x="22" y="0"/>
                    </a:cubicBezTo>
                  </a:path>
                </a:pathLst>
              </a:custGeom>
              <a:solidFill>
                <a:srgbClr val="1A282D"/>
              </a:solidFill>
              <a:ln>
                <a:noFill/>
              </a:ln>
            </p:spPr>
            <p:txBody>
              <a:bodyPr vert="horz" wrap="square" lIns="91440" tIns="45720" rIns="91440" bIns="45720" numCol="1" anchor="t" anchorCtr="0" compatLnSpc="1"/>
              <a:lstStyle/>
              <a:p>
                <a:endParaRPr lang="zh-CN" altLang="en-US"/>
              </a:p>
            </p:txBody>
          </p:sp>
          <p:sp>
            <p:nvSpPr>
              <p:cNvPr id="1177" name="Freeform 2067"/>
              <p:cNvSpPr/>
              <p:nvPr/>
            </p:nvSpPr>
            <p:spPr bwMode="auto">
              <a:xfrm>
                <a:off x="2724" y="3605"/>
                <a:ext cx="36" cy="5"/>
              </a:xfrm>
              <a:custGeom>
                <a:avLst/>
                <a:gdLst>
                  <a:gd name="T0" fmla="*/ 43 w 43"/>
                  <a:gd name="T1" fmla="*/ 0 h 7"/>
                  <a:gd name="T2" fmla="*/ 11 w 43"/>
                  <a:gd name="T3" fmla="*/ 2 h 7"/>
                  <a:gd name="T4" fmla="*/ 0 w 43"/>
                  <a:gd name="T5" fmla="*/ 7 h 7"/>
                  <a:gd name="T6" fmla="*/ 36 w 43"/>
                  <a:gd name="T7" fmla="*/ 3 h 7"/>
                  <a:gd name="T8" fmla="*/ 43 w 43"/>
                  <a:gd name="T9" fmla="*/ 0 h 7"/>
                </a:gdLst>
                <a:ahLst/>
                <a:cxnLst>
                  <a:cxn ang="0">
                    <a:pos x="T0" y="T1"/>
                  </a:cxn>
                  <a:cxn ang="0">
                    <a:pos x="T2" y="T3"/>
                  </a:cxn>
                  <a:cxn ang="0">
                    <a:pos x="T4" y="T5"/>
                  </a:cxn>
                  <a:cxn ang="0">
                    <a:pos x="T6" y="T7"/>
                  </a:cxn>
                  <a:cxn ang="0">
                    <a:pos x="T8" y="T9"/>
                  </a:cxn>
                </a:cxnLst>
                <a:rect l="0" t="0" r="r" b="b"/>
                <a:pathLst>
                  <a:path w="43" h="7">
                    <a:moveTo>
                      <a:pt x="43" y="0"/>
                    </a:moveTo>
                    <a:cubicBezTo>
                      <a:pt x="32" y="1"/>
                      <a:pt x="21" y="2"/>
                      <a:pt x="11" y="2"/>
                    </a:cubicBezTo>
                    <a:cubicBezTo>
                      <a:pt x="7" y="4"/>
                      <a:pt x="3" y="5"/>
                      <a:pt x="0" y="7"/>
                    </a:cubicBezTo>
                    <a:cubicBezTo>
                      <a:pt x="12" y="6"/>
                      <a:pt x="24" y="4"/>
                      <a:pt x="36" y="3"/>
                    </a:cubicBezTo>
                    <a:cubicBezTo>
                      <a:pt x="38" y="2"/>
                      <a:pt x="41" y="1"/>
                      <a:pt x="43" y="0"/>
                    </a:cubicBezTo>
                  </a:path>
                </a:pathLst>
              </a:custGeom>
              <a:solidFill>
                <a:srgbClr val="1E3648"/>
              </a:solidFill>
              <a:ln>
                <a:noFill/>
              </a:ln>
            </p:spPr>
            <p:txBody>
              <a:bodyPr vert="horz" wrap="square" lIns="91440" tIns="45720" rIns="91440" bIns="45720" numCol="1" anchor="t" anchorCtr="0" compatLnSpc="1"/>
              <a:lstStyle/>
              <a:p>
                <a:endParaRPr lang="zh-CN" altLang="en-US"/>
              </a:p>
            </p:txBody>
          </p:sp>
          <p:sp>
            <p:nvSpPr>
              <p:cNvPr id="1178" name="Freeform 2068"/>
              <p:cNvSpPr/>
              <p:nvPr/>
            </p:nvSpPr>
            <p:spPr bwMode="auto">
              <a:xfrm>
                <a:off x="2754" y="3604"/>
                <a:ext cx="31" cy="3"/>
              </a:xfrm>
              <a:custGeom>
                <a:avLst/>
                <a:gdLst>
                  <a:gd name="T0" fmla="*/ 37 w 37"/>
                  <a:gd name="T1" fmla="*/ 0 h 4"/>
                  <a:gd name="T2" fmla="*/ 7 w 37"/>
                  <a:gd name="T3" fmla="*/ 1 h 4"/>
                  <a:gd name="T4" fmla="*/ 0 w 37"/>
                  <a:gd name="T5" fmla="*/ 4 h 4"/>
                  <a:gd name="T6" fmla="*/ 34 w 37"/>
                  <a:gd name="T7" fmla="*/ 0 h 4"/>
                  <a:gd name="T8" fmla="*/ 37 w 37"/>
                  <a:gd name="T9" fmla="*/ 0 h 4"/>
                </a:gdLst>
                <a:ahLst/>
                <a:cxnLst>
                  <a:cxn ang="0">
                    <a:pos x="T0" y="T1"/>
                  </a:cxn>
                  <a:cxn ang="0">
                    <a:pos x="T2" y="T3"/>
                  </a:cxn>
                  <a:cxn ang="0">
                    <a:pos x="T4" y="T5"/>
                  </a:cxn>
                  <a:cxn ang="0">
                    <a:pos x="T6" y="T7"/>
                  </a:cxn>
                  <a:cxn ang="0">
                    <a:pos x="T8" y="T9"/>
                  </a:cxn>
                </a:cxnLst>
                <a:rect l="0" t="0" r="r" b="b"/>
                <a:pathLst>
                  <a:path w="37" h="4">
                    <a:moveTo>
                      <a:pt x="37" y="0"/>
                    </a:moveTo>
                    <a:cubicBezTo>
                      <a:pt x="27" y="1"/>
                      <a:pt x="17" y="1"/>
                      <a:pt x="7" y="1"/>
                    </a:cubicBezTo>
                    <a:cubicBezTo>
                      <a:pt x="5" y="2"/>
                      <a:pt x="2" y="3"/>
                      <a:pt x="0" y="4"/>
                    </a:cubicBezTo>
                    <a:cubicBezTo>
                      <a:pt x="11" y="3"/>
                      <a:pt x="23" y="2"/>
                      <a:pt x="34" y="0"/>
                    </a:cubicBezTo>
                    <a:cubicBezTo>
                      <a:pt x="35" y="0"/>
                      <a:pt x="36" y="0"/>
                      <a:pt x="37"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1179" name="Freeform 2069"/>
              <p:cNvSpPr/>
              <p:nvPr/>
            </p:nvSpPr>
            <p:spPr bwMode="auto">
              <a:xfrm>
                <a:off x="2703" y="3606"/>
                <a:ext cx="30" cy="5"/>
              </a:xfrm>
              <a:custGeom>
                <a:avLst/>
                <a:gdLst>
                  <a:gd name="T0" fmla="*/ 37 w 37"/>
                  <a:gd name="T1" fmla="*/ 0 h 6"/>
                  <a:gd name="T2" fmla="*/ 9 w 37"/>
                  <a:gd name="T3" fmla="*/ 1 h 6"/>
                  <a:gd name="T4" fmla="*/ 0 w 37"/>
                  <a:gd name="T5" fmla="*/ 6 h 6"/>
                  <a:gd name="T6" fmla="*/ 12 w 37"/>
                  <a:gd name="T7" fmla="*/ 6 h 6"/>
                  <a:gd name="T8" fmla="*/ 26 w 37"/>
                  <a:gd name="T9" fmla="*/ 5 h 6"/>
                  <a:gd name="T10" fmla="*/ 37 w 37"/>
                  <a:gd name="T11" fmla="*/ 0 h 6"/>
                </a:gdLst>
                <a:ahLst/>
                <a:cxnLst>
                  <a:cxn ang="0">
                    <a:pos x="T0" y="T1"/>
                  </a:cxn>
                  <a:cxn ang="0">
                    <a:pos x="T2" y="T3"/>
                  </a:cxn>
                  <a:cxn ang="0">
                    <a:pos x="T4" y="T5"/>
                  </a:cxn>
                  <a:cxn ang="0">
                    <a:pos x="T6" y="T7"/>
                  </a:cxn>
                  <a:cxn ang="0">
                    <a:pos x="T8" y="T9"/>
                  </a:cxn>
                  <a:cxn ang="0">
                    <a:pos x="T10" y="T11"/>
                  </a:cxn>
                </a:cxnLst>
                <a:rect l="0" t="0" r="r" b="b"/>
                <a:pathLst>
                  <a:path w="37" h="6">
                    <a:moveTo>
                      <a:pt x="37" y="0"/>
                    </a:moveTo>
                    <a:cubicBezTo>
                      <a:pt x="27" y="0"/>
                      <a:pt x="18" y="1"/>
                      <a:pt x="9" y="1"/>
                    </a:cubicBezTo>
                    <a:cubicBezTo>
                      <a:pt x="6" y="3"/>
                      <a:pt x="3" y="4"/>
                      <a:pt x="0" y="6"/>
                    </a:cubicBezTo>
                    <a:cubicBezTo>
                      <a:pt x="4" y="6"/>
                      <a:pt x="8" y="6"/>
                      <a:pt x="12" y="6"/>
                    </a:cubicBezTo>
                    <a:cubicBezTo>
                      <a:pt x="17" y="6"/>
                      <a:pt x="21" y="5"/>
                      <a:pt x="26" y="5"/>
                    </a:cubicBezTo>
                    <a:cubicBezTo>
                      <a:pt x="29" y="3"/>
                      <a:pt x="33" y="2"/>
                      <a:pt x="37"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1180" name="Freeform 2070"/>
              <p:cNvSpPr/>
              <p:nvPr/>
            </p:nvSpPr>
            <p:spPr bwMode="auto">
              <a:xfrm>
                <a:off x="2668" y="3607"/>
                <a:ext cx="42" cy="4"/>
              </a:xfrm>
              <a:custGeom>
                <a:avLst/>
                <a:gdLst>
                  <a:gd name="T0" fmla="*/ 51 w 51"/>
                  <a:gd name="T1" fmla="*/ 0 h 5"/>
                  <a:gd name="T2" fmla="*/ 0 w 51"/>
                  <a:gd name="T3" fmla="*/ 3 h 5"/>
                  <a:gd name="T4" fmla="*/ 4 w 51"/>
                  <a:gd name="T5" fmla="*/ 3 h 5"/>
                  <a:gd name="T6" fmla="*/ 42 w 51"/>
                  <a:gd name="T7" fmla="*/ 5 h 5"/>
                  <a:gd name="T8" fmla="*/ 51 w 51"/>
                  <a:gd name="T9" fmla="*/ 0 h 5"/>
                </a:gdLst>
                <a:ahLst/>
                <a:cxnLst>
                  <a:cxn ang="0">
                    <a:pos x="T0" y="T1"/>
                  </a:cxn>
                  <a:cxn ang="0">
                    <a:pos x="T2" y="T3"/>
                  </a:cxn>
                  <a:cxn ang="0">
                    <a:pos x="T4" y="T5"/>
                  </a:cxn>
                  <a:cxn ang="0">
                    <a:pos x="T6" y="T7"/>
                  </a:cxn>
                  <a:cxn ang="0">
                    <a:pos x="T8" y="T9"/>
                  </a:cxn>
                </a:cxnLst>
                <a:rect l="0" t="0" r="r" b="b"/>
                <a:pathLst>
                  <a:path w="51" h="5">
                    <a:moveTo>
                      <a:pt x="51" y="0"/>
                    </a:moveTo>
                    <a:cubicBezTo>
                      <a:pt x="34" y="1"/>
                      <a:pt x="17" y="2"/>
                      <a:pt x="0" y="3"/>
                    </a:cubicBezTo>
                    <a:cubicBezTo>
                      <a:pt x="1" y="3"/>
                      <a:pt x="3" y="3"/>
                      <a:pt x="4" y="3"/>
                    </a:cubicBezTo>
                    <a:cubicBezTo>
                      <a:pt x="16" y="4"/>
                      <a:pt x="29" y="4"/>
                      <a:pt x="42" y="5"/>
                    </a:cubicBezTo>
                    <a:cubicBezTo>
                      <a:pt x="45" y="3"/>
                      <a:pt x="48" y="2"/>
                      <a:pt x="51"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sp>
            <p:nvSpPr>
              <p:cNvPr id="1181" name="Freeform 2071"/>
              <p:cNvSpPr/>
              <p:nvPr/>
            </p:nvSpPr>
            <p:spPr bwMode="auto">
              <a:xfrm>
                <a:off x="2720" y="3607"/>
                <a:ext cx="34" cy="6"/>
              </a:xfrm>
              <a:custGeom>
                <a:avLst/>
                <a:gdLst>
                  <a:gd name="T0" fmla="*/ 41 w 41"/>
                  <a:gd name="T1" fmla="*/ 0 h 7"/>
                  <a:gd name="T2" fmla="*/ 5 w 41"/>
                  <a:gd name="T3" fmla="*/ 4 h 7"/>
                  <a:gd name="T4" fmla="*/ 0 w 41"/>
                  <a:gd name="T5" fmla="*/ 6 h 7"/>
                  <a:gd name="T6" fmla="*/ 22 w 41"/>
                  <a:gd name="T7" fmla="*/ 7 h 7"/>
                  <a:gd name="T8" fmla="*/ 41 w 41"/>
                  <a:gd name="T9" fmla="*/ 0 h 7"/>
                </a:gdLst>
                <a:ahLst/>
                <a:cxnLst>
                  <a:cxn ang="0">
                    <a:pos x="T0" y="T1"/>
                  </a:cxn>
                  <a:cxn ang="0">
                    <a:pos x="T2" y="T3"/>
                  </a:cxn>
                  <a:cxn ang="0">
                    <a:pos x="T4" y="T5"/>
                  </a:cxn>
                  <a:cxn ang="0">
                    <a:pos x="T6" y="T7"/>
                  </a:cxn>
                  <a:cxn ang="0">
                    <a:pos x="T8" y="T9"/>
                  </a:cxn>
                </a:cxnLst>
                <a:rect l="0" t="0" r="r" b="b"/>
                <a:pathLst>
                  <a:path w="41" h="7">
                    <a:moveTo>
                      <a:pt x="41" y="0"/>
                    </a:moveTo>
                    <a:cubicBezTo>
                      <a:pt x="29" y="1"/>
                      <a:pt x="17" y="3"/>
                      <a:pt x="5" y="4"/>
                    </a:cubicBezTo>
                    <a:cubicBezTo>
                      <a:pt x="3" y="4"/>
                      <a:pt x="2" y="5"/>
                      <a:pt x="0" y="6"/>
                    </a:cubicBezTo>
                    <a:cubicBezTo>
                      <a:pt x="7" y="6"/>
                      <a:pt x="14" y="7"/>
                      <a:pt x="22" y="7"/>
                    </a:cubicBezTo>
                    <a:cubicBezTo>
                      <a:pt x="28" y="5"/>
                      <a:pt x="35" y="2"/>
                      <a:pt x="41" y="0"/>
                    </a:cubicBezTo>
                  </a:path>
                </a:pathLst>
              </a:custGeom>
              <a:solidFill>
                <a:srgbClr val="1A3245"/>
              </a:solidFill>
              <a:ln>
                <a:noFill/>
              </a:ln>
            </p:spPr>
            <p:txBody>
              <a:bodyPr vert="horz" wrap="square" lIns="91440" tIns="45720" rIns="91440" bIns="45720" numCol="1" anchor="t" anchorCtr="0" compatLnSpc="1"/>
              <a:lstStyle/>
              <a:p>
                <a:endParaRPr lang="zh-CN" altLang="en-US"/>
              </a:p>
            </p:txBody>
          </p:sp>
          <p:sp>
            <p:nvSpPr>
              <p:cNvPr id="1182" name="Freeform 2072"/>
              <p:cNvSpPr/>
              <p:nvPr/>
            </p:nvSpPr>
            <p:spPr bwMode="auto">
              <a:xfrm>
                <a:off x="2900" y="3603"/>
                <a:ext cx="21" cy="7"/>
              </a:xfrm>
              <a:custGeom>
                <a:avLst/>
                <a:gdLst>
                  <a:gd name="T0" fmla="*/ 15 w 25"/>
                  <a:gd name="T1" fmla="*/ 0 h 9"/>
                  <a:gd name="T2" fmla="*/ 0 w 25"/>
                  <a:gd name="T3" fmla="*/ 9 h 9"/>
                  <a:gd name="T4" fmla="*/ 25 w 25"/>
                  <a:gd name="T5" fmla="*/ 8 h 9"/>
                  <a:gd name="T6" fmla="*/ 15 w 25"/>
                  <a:gd name="T7" fmla="*/ 0 h 9"/>
                  <a:gd name="T8" fmla="*/ 15 w 25"/>
                  <a:gd name="T9" fmla="*/ 0 h 9"/>
                </a:gdLst>
                <a:ahLst/>
                <a:cxnLst>
                  <a:cxn ang="0">
                    <a:pos x="T0" y="T1"/>
                  </a:cxn>
                  <a:cxn ang="0">
                    <a:pos x="T2" y="T3"/>
                  </a:cxn>
                  <a:cxn ang="0">
                    <a:pos x="T4" y="T5"/>
                  </a:cxn>
                  <a:cxn ang="0">
                    <a:pos x="T6" y="T7"/>
                  </a:cxn>
                  <a:cxn ang="0">
                    <a:pos x="T8" y="T9"/>
                  </a:cxn>
                </a:cxnLst>
                <a:rect l="0" t="0" r="r" b="b"/>
                <a:pathLst>
                  <a:path w="25" h="9">
                    <a:moveTo>
                      <a:pt x="15" y="0"/>
                    </a:moveTo>
                    <a:cubicBezTo>
                      <a:pt x="10" y="3"/>
                      <a:pt x="5" y="6"/>
                      <a:pt x="0" y="9"/>
                    </a:cubicBezTo>
                    <a:cubicBezTo>
                      <a:pt x="8" y="9"/>
                      <a:pt x="16" y="8"/>
                      <a:pt x="25" y="8"/>
                    </a:cubicBezTo>
                    <a:cubicBezTo>
                      <a:pt x="19" y="6"/>
                      <a:pt x="16" y="3"/>
                      <a:pt x="15" y="0"/>
                    </a:cubicBezTo>
                    <a:cubicBezTo>
                      <a:pt x="15" y="0"/>
                      <a:pt x="15" y="0"/>
                      <a:pt x="15" y="0"/>
                    </a:cubicBezTo>
                  </a:path>
                </a:pathLst>
              </a:custGeom>
              <a:solidFill>
                <a:srgbClr val="5A91AC"/>
              </a:solidFill>
              <a:ln>
                <a:noFill/>
              </a:ln>
            </p:spPr>
            <p:txBody>
              <a:bodyPr vert="horz" wrap="square" lIns="91440" tIns="45720" rIns="91440" bIns="45720" numCol="1" anchor="t" anchorCtr="0" compatLnSpc="1"/>
              <a:lstStyle/>
              <a:p>
                <a:endParaRPr lang="zh-CN" altLang="en-US"/>
              </a:p>
            </p:txBody>
          </p:sp>
          <p:sp>
            <p:nvSpPr>
              <p:cNvPr id="1183" name="Freeform 2073"/>
              <p:cNvSpPr/>
              <p:nvPr/>
            </p:nvSpPr>
            <p:spPr bwMode="auto">
              <a:xfrm>
                <a:off x="2872" y="3600"/>
                <a:ext cx="41" cy="11"/>
              </a:xfrm>
              <a:custGeom>
                <a:avLst/>
                <a:gdLst>
                  <a:gd name="T0" fmla="*/ 23 w 49"/>
                  <a:gd name="T1" fmla="*/ 0 h 14"/>
                  <a:gd name="T2" fmla="*/ 0 w 49"/>
                  <a:gd name="T3" fmla="*/ 14 h 14"/>
                  <a:gd name="T4" fmla="*/ 9 w 49"/>
                  <a:gd name="T5" fmla="*/ 13 h 14"/>
                  <a:gd name="T6" fmla="*/ 34 w 49"/>
                  <a:gd name="T7" fmla="*/ 13 h 14"/>
                  <a:gd name="T8" fmla="*/ 49 w 49"/>
                  <a:gd name="T9" fmla="*/ 4 h 14"/>
                  <a:gd name="T10" fmla="*/ 49 w 49"/>
                  <a:gd name="T11" fmla="*/ 3 h 14"/>
                  <a:gd name="T12" fmla="*/ 23 w 4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9" h="14">
                    <a:moveTo>
                      <a:pt x="23" y="0"/>
                    </a:moveTo>
                    <a:cubicBezTo>
                      <a:pt x="16" y="5"/>
                      <a:pt x="8" y="9"/>
                      <a:pt x="0" y="14"/>
                    </a:cubicBezTo>
                    <a:cubicBezTo>
                      <a:pt x="3" y="14"/>
                      <a:pt x="6" y="14"/>
                      <a:pt x="9" y="13"/>
                    </a:cubicBezTo>
                    <a:cubicBezTo>
                      <a:pt x="17" y="13"/>
                      <a:pt x="26" y="13"/>
                      <a:pt x="34" y="13"/>
                    </a:cubicBezTo>
                    <a:cubicBezTo>
                      <a:pt x="39" y="10"/>
                      <a:pt x="44" y="7"/>
                      <a:pt x="49" y="4"/>
                    </a:cubicBezTo>
                    <a:cubicBezTo>
                      <a:pt x="49" y="3"/>
                      <a:pt x="49" y="3"/>
                      <a:pt x="49" y="3"/>
                    </a:cubicBezTo>
                    <a:cubicBezTo>
                      <a:pt x="40" y="2"/>
                      <a:pt x="32" y="1"/>
                      <a:pt x="23"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1184" name="Freeform 2074"/>
              <p:cNvSpPr/>
              <p:nvPr/>
            </p:nvSpPr>
            <p:spPr bwMode="auto">
              <a:xfrm>
                <a:off x="2738" y="3603"/>
                <a:ext cx="62" cy="12"/>
              </a:xfrm>
              <a:custGeom>
                <a:avLst/>
                <a:gdLst>
                  <a:gd name="T0" fmla="*/ 74 w 74"/>
                  <a:gd name="T1" fmla="*/ 0 h 15"/>
                  <a:gd name="T2" fmla="*/ 56 w 74"/>
                  <a:gd name="T3" fmla="*/ 1 h 15"/>
                  <a:gd name="T4" fmla="*/ 53 w 74"/>
                  <a:gd name="T5" fmla="*/ 1 h 15"/>
                  <a:gd name="T6" fmla="*/ 19 w 74"/>
                  <a:gd name="T7" fmla="*/ 5 h 15"/>
                  <a:gd name="T8" fmla="*/ 0 w 74"/>
                  <a:gd name="T9" fmla="*/ 12 h 15"/>
                  <a:gd name="T10" fmla="*/ 49 w 74"/>
                  <a:gd name="T11" fmla="*/ 15 h 15"/>
                  <a:gd name="T12" fmla="*/ 74 w 7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74" h="15">
                    <a:moveTo>
                      <a:pt x="74" y="0"/>
                    </a:moveTo>
                    <a:cubicBezTo>
                      <a:pt x="68" y="1"/>
                      <a:pt x="62" y="1"/>
                      <a:pt x="56" y="1"/>
                    </a:cubicBezTo>
                    <a:cubicBezTo>
                      <a:pt x="55" y="1"/>
                      <a:pt x="54" y="1"/>
                      <a:pt x="53" y="1"/>
                    </a:cubicBezTo>
                    <a:cubicBezTo>
                      <a:pt x="42" y="3"/>
                      <a:pt x="30" y="4"/>
                      <a:pt x="19" y="5"/>
                    </a:cubicBezTo>
                    <a:cubicBezTo>
                      <a:pt x="13" y="7"/>
                      <a:pt x="6" y="10"/>
                      <a:pt x="0" y="12"/>
                    </a:cubicBezTo>
                    <a:cubicBezTo>
                      <a:pt x="16" y="13"/>
                      <a:pt x="32" y="14"/>
                      <a:pt x="49" y="15"/>
                    </a:cubicBezTo>
                    <a:cubicBezTo>
                      <a:pt x="58" y="10"/>
                      <a:pt x="66" y="5"/>
                      <a:pt x="74" y="0"/>
                    </a:cubicBezTo>
                  </a:path>
                </a:pathLst>
              </a:custGeom>
              <a:solidFill>
                <a:srgbClr val="12212A"/>
              </a:solidFill>
              <a:ln>
                <a:noFill/>
              </a:ln>
            </p:spPr>
            <p:txBody>
              <a:bodyPr vert="horz" wrap="square" lIns="91440" tIns="45720" rIns="91440" bIns="45720" numCol="1" anchor="t" anchorCtr="0" compatLnSpc="1"/>
              <a:lstStyle/>
              <a:p>
                <a:endParaRPr lang="zh-CN" altLang="en-US"/>
              </a:p>
            </p:txBody>
          </p:sp>
          <p:sp>
            <p:nvSpPr>
              <p:cNvPr id="1185" name="Freeform 2075"/>
              <p:cNvSpPr/>
              <p:nvPr/>
            </p:nvSpPr>
            <p:spPr bwMode="auto">
              <a:xfrm>
                <a:off x="2848" y="3600"/>
                <a:ext cx="43" cy="13"/>
              </a:xfrm>
              <a:custGeom>
                <a:avLst/>
                <a:gdLst>
                  <a:gd name="T0" fmla="*/ 48 w 52"/>
                  <a:gd name="T1" fmla="*/ 0 h 16"/>
                  <a:gd name="T2" fmla="*/ 45 w 52"/>
                  <a:gd name="T3" fmla="*/ 0 h 16"/>
                  <a:gd name="T4" fmla="*/ 0 w 52"/>
                  <a:gd name="T5" fmla="*/ 16 h 16"/>
                  <a:gd name="T6" fmla="*/ 29 w 52"/>
                  <a:gd name="T7" fmla="*/ 14 h 16"/>
                  <a:gd name="T8" fmla="*/ 52 w 52"/>
                  <a:gd name="T9" fmla="*/ 0 h 16"/>
                  <a:gd name="T10" fmla="*/ 48 w 52"/>
                  <a:gd name="T11" fmla="*/ 0 h 16"/>
                </a:gdLst>
                <a:ahLst/>
                <a:cxnLst>
                  <a:cxn ang="0">
                    <a:pos x="T0" y="T1"/>
                  </a:cxn>
                  <a:cxn ang="0">
                    <a:pos x="T2" y="T3"/>
                  </a:cxn>
                  <a:cxn ang="0">
                    <a:pos x="T4" y="T5"/>
                  </a:cxn>
                  <a:cxn ang="0">
                    <a:pos x="T6" y="T7"/>
                  </a:cxn>
                  <a:cxn ang="0">
                    <a:pos x="T8" y="T9"/>
                  </a:cxn>
                  <a:cxn ang="0">
                    <a:pos x="T10" y="T11"/>
                  </a:cxn>
                </a:cxnLst>
                <a:rect l="0" t="0" r="r" b="b"/>
                <a:pathLst>
                  <a:path w="52" h="16">
                    <a:moveTo>
                      <a:pt x="48" y="0"/>
                    </a:moveTo>
                    <a:cubicBezTo>
                      <a:pt x="47" y="0"/>
                      <a:pt x="46" y="0"/>
                      <a:pt x="45" y="0"/>
                    </a:cubicBezTo>
                    <a:cubicBezTo>
                      <a:pt x="31" y="6"/>
                      <a:pt x="16" y="11"/>
                      <a:pt x="0" y="16"/>
                    </a:cubicBezTo>
                    <a:cubicBezTo>
                      <a:pt x="10" y="15"/>
                      <a:pt x="20" y="15"/>
                      <a:pt x="29" y="14"/>
                    </a:cubicBezTo>
                    <a:cubicBezTo>
                      <a:pt x="37" y="9"/>
                      <a:pt x="45" y="5"/>
                      <a:pt x="52" y="0"/>
                    </a:cubicBezTo>
                    <a:cubicBezTo>
                      <a:pt x="51" y="0"/>
                      <a:pt x="49" y="0"/>
                      <a:pt x="48" y="0"/>
                    </a:cubicBezTo>
                  </a:path>
                </a:pathLst>
              </a:custGeom>
              <a:solidFill>
                <a:srgbClr val="243A45"/>
              </a:solidFill>
              <a:ln>
                <a:noFill/>
              </a:ln>
            </p:spPr>
            <p:txBody>
              <a:bodyPr vert="horz" wrap="square" lIns="91440" tIns="45720" rIns="91440" bIns="45720" numCol="1" anchor="t" anchorCtr="0" compatLnSpc="1"/>
              <a:lstStyle/>
              <a:p>
                <a:endParaRPr lang="zh-CN" altLang="en-US"/>
              </a:p>
            </p:txBody>
          </p:sp>
          <p:sp>
            <p:nvSpPr>
              <p:cNvPr id="1186" name="Freeform 2076"/>
              <p:cNvSpPr/>
              <p:nvPr/>
            </p:nvSpPr>
            <p:spPr bwMode="auto">
              <a:xfrm>
                <a:off x="2807" y="3600"/>
                <a:ext cx="78" cy="15"/>
              </a:xfrm>
              <a:custGeom>
                <a:avLst/>
                <a:gdLst>
                  <a:gd name="T0" fmla="*/ 94 w 94"/>
                  <a:gd name="T1" fmla="*/ 0 h 18"/>
                  <a:gd name="T2" fmla="*/ 92 w 94"/>
                  <a:gd name="T3" fmla="*/ 0 h 18"/>
                  <a:gd name="T4" fmla="*/ 34 w 94"/>
                  <a:gd name="T5" fmla="*/ 2 h 18"/>
                  <a:gd name="T6" fmla="*/ 0 w 94"/>
                  <a:gd name="T7" fmla="*/ 18 h 18"/>
                  <a:gd name="T8" fmla="*/ 32 w 94"/>
                  <a:gd name="T9" fmla="*/ 17 h 18"/>
                  <a:gd name="T10" fmla="*/ 41 w 94"/>
                  <a:gd name="T11" fmla="*/ 17 h 18"/>
                  <a:gd name="T12" fmla="*/ 49 w 94"/>
                  <a:gd name="T13" fmla="*/ 16 h 18"/>
                  <a:gd name="T14" fmla="*/ 94 w 9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8">
                    <a:moveTo>
                      <a:pt x="94" y="0"/>
                    </a:moveTo>
                    <a:cubicBezTo>
                      <a:pt x="93" y="0"/>
                      <a:pt x="93" y="0"/>
                      <a:pt x="92" y="0"/>
                    </a:cubicBezTo>
                    <a:cubicBezTo>
                      <a:pt x="72" y="1"/>
                      <a:pt x="53" y="1"/>
                      <a:pt x="34" y="2"/>
                    </a:cubicBezTo>
                    <a:cubicBezTo>
                      <a:pt x="23" y="8"/>
                      <a:pt x="12" y="13"/>
                      <a:pt x="0" y="18"/>
                    </a:cubicBezTo>
                    <a:cubicBezTo>
                      <a:pt x="11" y="18"/>
                      <a:pt x="22" y="17"/>
                      <a:pt x="32" y="17"/>
                    </a:cubicBezTo>
                    <a:cubicBezTo>
                      <a:pt x="35" y="17"/>
                      <a:pt x="38" y="17"/>
                      <a:pt x="41" y="17"/>
                    </a:cubicBezTo>
                    <a:cubicBezTo>
                      <a:pt x="44" y="17"/>
                      <a:pt x="47" y="16"/>
                      <a:pt x="49" y="16"/>
                    </a:cubicBezTo>
                    <a:cubicBezTo>
                      <a:pt x="65" y="11"/>
                      <a:pt x="80" y="6"/>
                      <a:pt x="94" y="0"/>
                    </a:cubicBezTo>
                  </a:path>
                </a:pathLst>
              </a:custGeom>
              <a:solidFill>
                <a:srgbClr val="13242A"/>
              </a:solidFill>
              <a:ln>
                <a:noFill/>
              </a:ln>
            </p:spPr>
            <p:txBody>
              <a:bodyPr vert="horz" wrap="square" lIns="91440" tIns="45720" rIns="91440" bIns="45720" numCol="1" anchor="t" anchorCtr="0" compatLnSpc="1"/>
              <a:lstStyle/>
              <a:p>
                <a:endParaRPr lang="zh-CN" altLang="en-US"/>
              </a:p>
            </p:txBody>
          </p:sp>
          <p:sp>
            <p:nvSpPr>
              <p:cNvPr id="1187" name="Freeform 2077"/>
              <p:cNvSpPr/>
              <p:nvPr/>
            </p:nvSpPr>
            <p:spPr bwMode="auto">
              <a:xfrm>
                <a:off x="2779" y="3601"/>
                <a:ext cx="57" cy="14"/>
              </a:xfrm>
              <a:custGeom>
                <a:avLst/>
                <a:gdLst>
                  <a:gd name="T0" fmla="*/ 68 w 68"/>
                  <a:gd name="T1" fmla="*/ 0 h 17"/>
                  <a:gd name="T2" fmla="*/ 25 w 68"/>
                  <a:gd name="T3" fmla="*/ 2 h 17"/>
                  <a:gd name="T4" fmla="*/ 0 w 68"/>
                  <a:gd name="T5" fmla="*/ 17 h 17"/>
                  <a:gd name="T6" fmla="*/ 3 w 68"/>
                  <a:gd name="T7" fmla="*/ 17 h 17"/>
                  <a:gd name="T8" fmla="*/ 34 w 68"/>
                  <a:gd name="T9" fmla="*/ 16 h 17"/>
                  <a:gd name="T10" fmla="*/ 68 w 68"/>
                  <a:gd name="T11" fmla="*/ 0 h 17"/>
                </a:gdLst>
                <a:ahLst/>
                <a:cxnLst>
                  <a:cxn ang="0">
                    <a:pos x="T0" y="T1"/>
                  </a:cxn>
                  <a:cxn ang="0">
                    <a:pos x="T2" y="T3"/>
                  </a:cxn>
                  <a:cxn ang="0">
                    <a:pos x="T4" y="T5"/>
                  </a:cxn>
                  <a:cxn ang="0">
                    <a:pos x="T6" y="T7"/>
                  </a:cxn>
                  <a:cxn ang="0">
                    <a:pos x="T8" y="T9"/>
                  </a:cxn>
                  <a:cxn ang="0">
                    <a:pos x="T10" y="T11"/>
                  </a:cxn>
                </a:cxnLst>
                <a:rect l="0" t="0" r="r" b="b"/>
                <a:pathLst>
                  <a:path w="68" h="17">
                    <a:moveTo>
                      <a:pt x="68" y="0"/>
                    </a:moveTo>
                    <a:cubicBezTo>
                      <a:pt x="53" y="1"/>
                      <a:pt x="39" y="2"/>
                      <a:pt x="25" y="2"/>
                    </a:cubicBezTo>
                    <a:cubicBezTo>
                      <a:pt x="17" y="7"/>
                      <a:pt x="9" y="12"/>
                      <a:pt x="0" y="17"/>
                    </a:cubicBezTo>
                    <a:cubicBezTo>
                      <a:pt x="1" y="17"/>
                      <a:pt x="2" y="17"/>
                      <a:pt x="3" y="17"/>
                    </a:cubicBezTo>
                    <a:cubicBezTo>
                      <a:pt x="14" y="17"/>
                      <a:pt x="24" y="16"/>
                      <a:pt x="34" y="16"/>
                    </a:cubicBezTo>
                    <a:cubicBezTo>
                      <a:pt x="46" y="11"/>
                      <a:pt x="57" y="6"/>
                      <a:pt x="68" y="0"/>
                    </a:cubicBezTo>
                  </a:path>
                </a:pathLst>
              </a:custGeom>
              <a:solidFill>
                <a:srgbClr val="09131A"/>
              </a:solidFill>
              <a:ln>
                <a:noFill/>
              </a:ln>
            </p:spPr>
            <p:txBody>
              <a:bodyPr vert="horz" wrap="square" lIns="91440" tIns="45720" rIns="91440" bIns="45720" numCol="1" anchor="t" anchorCtr="0" compatLnSpc="1"/>
              <a:lstStyle/>
              <a:p>
                <a:endParaRPr lang="zh-CN" altLang="en-US"/>
              </a:p>
            </p:txBody>
          </p:sp>
          <p:sp>
            <p:nvSpPr>
              <p:cNvPr id="1188" name="Freeform 2078"/>
              <p:cNvSpPr/>
              <p:nvPr/>
            </p:nvSpPr>
            <p:spPr bwMode="auto">
              <a:xfrm>
                <a:off x="2713" y="3610"/>
                <a:ext cx="11" cy="2"/>
              </a:xfrm>
              <a:custGeom>
                <a:avLst/>
                <a:gdLst>
                  <a:gd name="T0" fmla="*/ 14 w 14"/>
                  <a:gd name="T1" fmla="*/ 0 h 2"/>
                  <a:gd name="T2" fmla="*/ 0 w 14"/>
                  <a:gd name="T3" fmla="*/ 1 h 2"/>
                  <a:gd name="T4" fmla="*/ 9 w 14"/>
                  <a:gd name="T5" fmla="*/ 2 h 2"/>
                  <a:gd name="T6" fmla="*/ 14 w 14"/>
                  <a:gd name="T7" fmla="*/ 0 h 2"/>
                </a:gdLst>
                <a:ahLst/>
                <a:cxnLst>
                  <a:cxn ang="0">
                    <a:pos x="T0" y="T1"/>
                  </a:cxn>
                  <a:cxn ang="0">
                    <a:pos x="T2" y="T3"/>
                  </a:cxn>
                  <a:cxn ang="0">
                    <a:pos x="T4" y="T5"/>
                  </a:cxn>
                  <a:cxn ang="0">
                    <a:pos x="T6" y="T7"/>
                  </a:cxn>
                </a:cxnLst>
                <a:rect l="0" t="0" r="r" b="b"/>
                <a:pathLst>
                  <a:path w="14" h="2">
                    <a:moveTo>
                      <a:pt x="14" y="0"/>
                    </a:moveTo>
                    <a:cubicBezTo>
                      <a:pt x="9" y="0"/>
                      <a:pt x="5" y="1"/>
                      <a:pt x="0" y="1"/>
                    </a:cubicBezTo>
                    <a:cubicBezTo>
                      <a:pt x="3" y="2"/>
                      <a:pt x="6" y="2"/>
                      <a:pt x="9" y="2"/>
                    </a:cubicBezTo>
                    <a:cubicBezTo>
                      <a:pt x="11" y="1"/>
                      <a:pt x="12" y="0"/>
                      <a:pt x="14" y="0"/>
                    </a:cubicBezTo>
                  </a:path>
                </a:pathLst>
              </a:custGeom>
              <a:solidFill>
                <a:srgbClr val="12212A"/>
              </a:solidFill>
              <a:ln>
                <a:noFill/>
              </a:ln>
            </p:spPr>
            <p:txBody>
              <a:bodyPr vert="horz" wrap="square" lIns="91440" tIns="45720" rIns="91440" bIns="45720" numCol="1" anchor="t" anchorCtr="0" compatLnSpc="1"/>
              <a:lstStyle/>
              <a:p>
                <a:endParaRPr lang="zh-CN" altLang="en-US"/>
              </a:p>
            </p:txBody>
          </p:sp>
          <p:sp>
            <p:nvSpPr>
              <p:cNvPr id="1189" name="Freeform 2079"/>
              <p:cNvSpPr/>
              <p:nvPr/>
            </p:nvSpPr>
            <p:spPr bwMode="auto">
              <a:xfrm>
                <a:off x="2891" y="3600"/>
                <a:ext cx="23" cy="2"/>
              </a:xfrm>
              <a:custGeom>
                <a:avLst/>
                <a:gdLst>
                  <a:gd name="T0" fmla="*/ 28 w 28"/>
                  <a:gd name="T1" fmla="*/ 0 h 3"/>
                  <a:gd name="T2" fmla="*/ 1 w 28"/>
                  <a:gd name="T3" fmla="*/ 0 h 3"/>
                  <a:gd name="T4" fmla="*/ 0 w 28"/>
                  <a:gd name="T5" fmla="*/ 0 h 3"/>
                  <a:gd name="T6" fmla="*/ 26 w 28"/>
                  <a:gd name="T7" fmla="*/ 3 h 3"/>
                  <a:gd name="T8" fmla="*/ 28 w 28"/>
                  <a:gd name="T9" fmla="*/ 0 h 3"/>
                </a:gdLst>
                <a:ahLst/>
                <a:cxnLst>
                  <a:cxn ang="0">
                    <a:pos x="T0" y="T1"/>
                  </a:cxn>
                  <a:cxn ang="0">
                    <a:pos x="T2" y="T3"/>
                  </a:cxn>
                  <a:cxn ang="0">
                    <a:pos x="T4" y="T5"/>
                  </a:cxn>
                  <a:cxn ang="0">
                    <a:pos x="T6" y="T7"/>
                  </a:cxn>
                  <a:cxn ang="0">
                    <a:pos x="T8" y="T9"/>
                  </a:cxn>
                </a:cxnLst>
                <a:rect l="0" t="0" r="r" b="b"/>
                <a:pathLst>
                  <a:path w="28" h="3">
                    <a:moveTo>
                      <a:pt x="28" y="0"/>
                    </a:moveTo>
                    <a:cubicBezTo>
                      <a:pt x="19" y="0"/>
                      <a:pt x="10" y="0"/>
                      <a:pt x="1" y="0"/>
                    </a:cubicBezTo>
                    <a:cubicBezTo>
                      <a:pt x="1" y="0"/>
                      <a:pt x="1" y="0"/>
                      <a:pt x="0" y="0"/>
                    </a:cubicBezTo>
                    <a:cubicBezTo>
                      <a:pt x="9" y="1"/>
                      <a:pt x="17" y="2"/>
                      <a:pt x="26" y="3"/>
                    </a:cubicBezTo>
                    <a:cubicBezTo>
                      <a:pt x="26" y="2"/>
                      <a:pt x="27" y="1"/>
                      <a:pt x="28" y="0"/>
                    </a:cubicBezTo>
                  </a:path>
                </a:pathLst>
              </a:custGeom>
              <a:solidFill>
                <a:srgbClr val="243A45"/>
              </a:solidFill>
              <a:ln>
                <a:noFill/>
              </a:ln>
            </p:spPr>
            <p:txBody>
              <a:bodyPr vert="horz" wrap="square" lIns="91440" tIns="45720" rIns="91440" bIns="45720" numCol="1" anchor="t" anchorCtr="0" compatLnSpc="1"/>
              <a:lstStyle/>
              <a:p>
                <a:endParaRPr lang="zh-CN" altLang="en-US"/>
              </a:p>
            </p:txBody>
          </p:sp>
          <p:sp>
            <p:nvSpPr>
              <p:cNvPr id="1190" name="Freeform 2080"/>
              <p:cNvSpPr/>
              <p:nvPr/>
            </p:nvSpPr>
            <p:spPr bwMode="auto">
              <a:xfrm>
                <a:off x="2888" y="3600"/>
                <a:ext cx="4" cy="0"/>
              </a:xfrm>
              <a:custGeom>
                <a:avLst/>
                <a:gdLst>
                  <a:gd name="T0" fmla="*/ 5 w 5"/>
                  <a:gd name="T1" fmla="*/ 0 w 5"/>
                  <a:gd name="T2" fmla="*/ 4 w 5"/>
                  <a:gd name="T3" fmla="*/ 5 w 5"/>
                </a:gdLst>
                <a:ahLst/>
                <a:cxnLst>
                  <a:cxn ang="0">
                    <a:pos x="T0" y="0"/>
                  </a:cxn>
                  <a:cxn ang="0">
                    <a:pos x="T1" y="0"/>
                  </a:cxn>
                  <a:cxn ang="0">
                    <a:pos x="T2" y="0"/>
                  </a:cxn>
                  <a:cxn ang="0">
                    <a:pos x="T3" y="0"/>
                  </a:cxn>
                </a:cxnLst>
                <a:rect l="0" t="0" r="r" b="b"/>
                <a:pathLst>
                  <a:path w="5">
                    <a:moveTo>
                      <a:pt x="5" y="0"/>
                    </a:moveTo>
                    <a:cubicBezTo>
                      <a:pt x="3" y="0"/>
                      <a:pt x="2" y="0"/>
                      <a:pt x="0" y="0"/>
                    </a:cubicBezTo>
                    <a:cubicBezTo>
                      <a:pt x="1" y="0"/>
                      <a:pt x="3" y="0"/>
                      <a:pt x="4" y="0"/>
                    </a:cubicBezTo>
                    <a:cubicBezTo>
                      <a:pt x="5" y="0"/>
                      <a:pt x="5" y="0"/>
                      <a:pt x="5" y="0"/>
                    </a:cubicBezTo>
                  </a:path>
                </a:pathLst>
              </a:custGeom>
              <a:solidFill>
                <a:srgbClr val="16262A"/>
              </a:solidFill>
              <a:ln>
                <a:noFill/>
              </a:ln>
            </p:spPr>
            <p:txBody>
              <a:bodyPr vert="horz" wrap="square" lIns="91440" tIns="45720" rIns="91440" bIns="45720" numCol="1" anchor="t" anchorCtr="0" compatLnSpc="1"/>
              <a:lstStyle/>
              <a:p>
                <a:endParaRPr lang="zh-CN" altLang="en-US"/>
              </a:p>
            </p:txBody>
          </p:sp>
          <p:sp>
            <p:nvSpPr>
              <p:cNvPr id="1191" name="Freeform 2081"/>
              <p:cNvSpPr/>
              <p:nvPr/>
            </p:nvSpPr>
            <p:spPr bwMode="auto">
              <a:xfrm>
                <a:off x="2913" y="3601"/>
                <a:ext cx="178" cy="9"/>
              </a:xfrm>
              <a:custGeom>
                <a:avLst/>
                <a:gdLst>
                  <a:gd name="T0" fmla="*/ 165 w 215"/>
                  <a:gd name="T1" fmla="*/ 0 h 10"/>
                  <a:gd name="T2" fmla="*/ 65 w 215"/>
                  <a:gd name="T3" fmla="*/ 3 h 10"/>
                  <a:gd name="T4" fmla="*/ 2 w 215"/>
                  <a:gd name="T5" fmla="*/ 1 h 10"/>
                  <a:gd name="T6" fmla="*/ 0 w 215"/>
                  <a:gd name="T7" fmla="*/ 2 h 10"/>
                  <a:gd name="T8" fmla="*/ 0 w 215"/>
                  <a:gd name="T9" fmla="*/ 2 h 10"/>
                  <a:gd name="T10" fmla="*/ 10 w 215"/>
                  <a:gd name="T11" fmla="*/ 10 h 10"/>
                  <a:gd name="T12" fmla="*/ 116 w 215"/>
                  <a:gd name="T13" fmla="*/ 9 h 10"/>
                  <a:gd name="T14" fmla="*/ 214 w 215"/>
                  <a:gd name="T15" fmla="*/ 10 h 10"/>
                  <a:gd name="T16" fmla="*/ 215 w 215"/>
                  <a:gd name="T17" fmla="*/ 1 h 10"/>
                  <a:gd name="T18" fmla="*/ 165 w 215"/>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0">
                    <a:moveTo>
                      <a:pt x="165" y="0"/>
                    </a:moveTo>
                    <a:cubicBezTo>
                      <a:pt x="130" y="2"/>
                      <a:pt x="97" y="3"/>
                      <a:pt x="65" y="3"/>
                    </a:cubicBezTo>
                    <a:cubicBezTo>
                      <a:pt x="43" y="3"/>
                      <a:pt x="22" y="3"/>
                      <a:pt x="2" y="1"/>
                    </a:cubicBezTo>
                    <a:cubicBezTo>
                      <a:pt x="1" y="1"/>
                      <a:pt x="1" y="2"/>
                      <a:pt x="0" y="2"/>
                    </a:cubicBezTo>
                    <a:cubicBezTo>
                      <a:pt x="0" y="2"/>
                      <a:pt x="0" y="2"/>
                      <a:pt x="0" y="2"/>
                    </a:cubicBezTo>
                    <a:cubicBezTo>
                      <a:pt x="1" y="5"/>
                      <a:pt x="4" y="8"/>
                      <a:pt x="10" y="10"/>
                    </a:cubicBezTo>
                    <a:cubicBezTo>
                      <a:pt x="46" y="10"/>
                      <a:pt x="81" y="9"/>
                      <a:pt x="116" y="9"/>
                    </a:cubicBezTo>
                    <a:cubicBezTo>
                      <a:pt x="150" y="9"/>
                      <a:pt x="182" y="10"/>
                      <a:pt x="214" y="10"/>
                    </a:cubicBezTo>
                    <a:cubicBezTo>
                      <a:pt x="215" y="7"/>
                      <a:pt x="215" y="4"/>
                      <a:pt x="215" y="1"/>
                    </a:cubicBezTo>
                    <a:cubicBezTo>
                      <a:pt x="199" y="0"/>
                      <a:pt x="182" y="0"/>
                      <a:pt x="165"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1192" name="Freeform 2082"/>
              <p:cNvSpPr/>
              <p:nvPr/>
            </p:nvSpPr>
            <p:spPr bwMode="auto">
              <a:xfrm>
                <a:off x="2913" y="3602"/>
                <a:ext cx="1"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0"/>
                      <a:pt x="2" y="0"/>
                    </a:cubicBezTo>
                    <a:cubicBezTo>
                      <a:pt x="1" y="0"/>
                      <a:pt x="1" y="0"/>
                      <a:pt x="0" y="0"/>
                    </a:cubicBezTo>
                  </a:path>
                </a:pathLst>
              </a:custGeom>
              <a:solidFill>
                <a:srgbClr val="243A45"/>
              </a:solidFill>
              <a:ln>
                <a:noFill/>
              </a:ln>
            </p:spPr>
            <p:txBody>
              <a:bodyPr vert="horz" wrap="square" lIns="91440" tIns="45720" rIns="91440" bIns="45720" numCol="1" anchor="t" anchorCtr="0" compatLnSpc="1"/>
              <a:lstStyle/>
              <a:p>
                <a:endParaRPr lang="zh-CN" altLang="en-US"/>
              </a:p>
            </p:txBody>
          </p:sp>
          <p:sp>
            <p:nvSpPr>
              <p:cNvPr id="1193" name="Freeform 2083"/>
              <p:cNvSpPr/>
              <p:nvPr/>
            </p:nvSpPr>
            <p:spPr bwMode="auto">
              <a:xfrm>
                <a:off x="2914" y="3600"/>
                <a:ext cx="136" cy="4"/>
              </a:xfrm>
              <a:custGeom>
                <a:avLst/>
                <a:gdLst>
                  <a:gd name="T0" fmla="*/ 6 w 163"/>
                  <a:gd name="T1" fmla="*/ 0 h 5"/>
                  <a:gd name="T2" fmla="*/ 0 w 163"/>
                  <a:gd name="T3" fmla="*/ 3 h 5"/>
                  <a:gd name="T4" fmla="*/ 63 w 163"/>
                  <a:gd name="T5" fmla="*/ 5 h 5"/>
                  <a:gd name="T6" fmla="*/ 163 w 163"/>
                  <a:gd name="T7" fmla="*/ 2 h 5"/>
                  <a:gd name="T8" fmla="*/ 6 w 163"/>
                  <a:gd name="T9" fmla="*/ 0 h 5"/>
                </a:gdLst>
                <a:ahLst/>
                <a:cxnLst>
                  <a:cxn ang="0">
                    <a:pos x="T0" y="T1"/>
                  </a:cxn>
                  <a:cxn ang="0">
                    <a:pos x="T2" y="T3"/>
                  </a:cxn>
                  <a:cxn ang="0">
                    <a:pos x="T4" y="T5"/>
                  </a:cxn>
                  <a:cxn ang="0">
                    <a:pos x="T6" y="T7"/>
                  </a:cxn>
                  <a:cxn ang="0">
                    <a:pos x="T8" y="T9"/>
                  </a:cxn>
                </a:cxnLst>
                <a:rect l="0" t="0" r="r" b="b"/>
                <a:pathLst>
                  <a:path w="163" h="5">
                    <a:moveTo>
                      <a:pt x="6" y="0"/>
                    </a:moveTo>
                    <a:cubicBezTo>
                      <a:pt x="4" y="1"/>
                      <a:pt x="2" y="2"/>
                      <a:pt x="0" y="3"/>
                    </a:cubicBezTo>
                    <a:cubicBezTo>
                      <a:pt x="20" y="5"/>
                      <a:pt x="41" y="5"/>
                      <a:pt x="63" y="5"/>
                    </a:cubicBezTo>
                    <a:cubicBezTo>
                      <a:pt x="95" y="5"/>
                      <a:pt x="128" y="4"/>
                      <a:pt x="163" y="2"/>
                    </a:cubicBezTo>
                    <a:cubicBezTo>
                      <a:pt x="112" y="0"/>
                      <a:pt x="60" y="0"/>
                      <a:pt x="6" y="0"/>
                    </a:cubicBezTo>
                  </a:path>
                </a:pathLst>
              </a:custGeom>
              <a:solidFill>
                <a:srgbClr val="243A45"/>
              </a:solidFill>
              <a:ln>
                <a:noFill/>
              </a:ln>
            </p:spPr>
            <p:txBody>
              <a:bodyPr vert="horz" wrap="square" lIns="91440" tIns="45720" rIns="91440" bIns="45720" numCol="1" anchor="t" anchorCtr="0" compatLnSpc="1"/>
              <a:lstStyle/>
              <a:p>
                <a:endParaRPr lang="zh-CN" altLang="en-US"/>
              </a:p>
            </p:txBody>
          </p:sp>
          <p:sp>
            <p:nvSpPr>
              <p:cNvPr id="1194" name="Freeform 2084"/>
              <p:cNvSpPr/>
              <p:nvPr/>
            </p:nvSpPr>
            <p:spPr bwMode="auto">
              <a:xfrm>
                <a:off x="2913" y="3600"/>
                <a:ext cx="6" cy="2"/>
              </a:xfrm>
              <a:custGeom>
                <a:avLst/>
                <a:gdLst>
                  <a:gd name="T0" fmla="*/ 7 w 8"/>
                  <a:gd name="T1" fmla="*/ 0 h 3"/>
                  <a:gd name="T2" fmla="*/ 2 w 8"/>
                  <a:gd name="T3" fmla="*/ 0 h 3"/>
                  <a:gd name="T4" fmla="*/ 0 w 8"/>
                  <a:gd name="T5" fmla="*/ 3 h 3"/>
                  <a:gd name="T6" fmla="*/ 2 w 8"/>
                  <a:gd name="T7" fmla="*/ 3 h 3"/>
                  <a:gd name="T8" fmla="*/ 8 w 8"/>
                  <a:gd name="T9" fmla="*/ 0 h 3"/>
                  <a:gd name="T10" fmla="*/ 7 w 8"/>
                  <a:gd name="T11" fmla="*/ 0 h 3"/>
                </a:gdLst>
                <a:ahLst/>
                <a:cxnLst>
                  <a:cxn ang="0">
                    <a:pos x="T0" y="T1"/>
                  </a:cxn>
                  <a:cxn ang="0">
                    <a:pos x="T2" y="T3"/>
                  </a:cxn>
                  <a:cxn ang="0">
                    <a:pos x="T4" y="T5"/>
                  </a:cxn>
                  <a:cxn ang="0">
                    <a:pos x="T6" y="T7"/>
                  </a:cxn>
                  <a:cxn ang="0">
                    <a:pos x="T8" y="T9"/>
                  </a:cxn>
                  <a:cxn ang="0">
                    <a:pos x="T10" y="T11"/>
                  </a:cxn>
                </a:cxnLst>
                <a:rect l="0" t="0" r="r" b="b"/>
                <a:pathLst>
                  <a:path w="8" h="3">
                    <a:moveTo>
                      <a:pt x="7" y="0"/>
                    </a:moveTo>
                    <a:cubicBezTo>
                      <a:pt x="6" y="0"/>
                      <a:pt x="4" y="0"/>
                      <a:pt x="2" y="0"/>
                    </a:cubicBezTo>
                    <a:cubicBezTo>
                      <a:pt x="1" y="1"/>
                      <a:pt x="0" y="2"/>
                      <a:pt x="0" y="3"/>
                    </a:cubicBezTo>
                    <a:cubicBezTo>
                      <a:pt x="1" y="3"/>
                      <a:pt x="1" y="3"/>
                      <a:pt x="2" y="3"/>
                    </a:cubicBezTo>
                    <a:cubicBezTo>
                      <a:pt x="4" y="2"/>
                      <a:pt x="6" y="1"/>
                      <a:pt x="8" y="0"/>
                    </a:cubicBezTo>
                    <a:cubicBezTo>
                      <a:pt x="8" y="0"/>
                      <a:pt x="7" y="0"/>
                      <a:pt x="7" y="0"/>
                    </a:cubicBezTo>
                  </a:path>
                </a:pathLst>
              </a:custGeom>
              <a:solidFill>
                <a:srgbClr val="16262A"/>
              </a:solidFill>
              <a:ln>
                <a:noFill/>
              </a:ln>
            </p:spPr>
            <p:txBody>
              <a:bodyPr vert="horz" wrap="square" lIns="91440" tIns="45720" rIns="91440" bIns="45720" numCol="1" anchor="t" anchorCtr="0" compatLnSpc="1"/>
              <a:lstStyle/>
              <a:p>
                <a:endParaRPr lang="zh-CN" altLang="en-US"/>
              </a:p>
            </p:txBody>
          </p:sp>
          <p:sp>
            <p:nvSpPr>
              <p:cNvPr id="1195" name="Freeform 2085"/>
              <p:cNvSpPr/>
              <p:nvPr/>
            </p:nvSpPr>
            <p:spPr bwMode="auto">
              <a:xfrm>
                <a:off x="3005" y="3610"/>
                <a:ext cx="85" cy="7"/>
              </a:xfrm>
              <a:custGeom>
                <a:avLst/>
                <a:gdLst>
                  <a:gd name="T0" fmla="*/ 103 w 103"/>
                  <a:gd name="T1" fmla="*/ 0 h 8"/>
                  <a:gd name="T2" fmla="*/ 0 w 103"/>
                  <a:gd name="T3" fmla="*/ 8 h 8"/>
                  <a:gd name="T4" fmla="*/ 9 w 103"/>
                  <a:gd name="T5" fmla="*/ 8 h 8"/>
                  <a:gd name="T6" fmla="*/ 103 w 103"/>
                  <a:gd name="T7" fmla="*/ 3 h 8"/>
                  <a:gd name="T8" fmla="*/ 103 w 103"/>
                  <a:gd name="T9" fmla="*/ 0 h 8"/>
                </a:gdLst>
                <a:ahLst/>
                <a:cxnLst>
                  <a:cxn ang="0">
                    <a:pos x="T0" y="T1"/>
                  </a:cxn>
                  <a:cxn ang="0">
                    <a:pos x="T2" y="T3"/>
                  </a:cxn>
                  <a:cxn ang="0">
                    <a:pos x="T4" y="T5"/>
                  </a:cxn>
                  <a:cxn ang="0">
                    <a:pos x="T6" y="T7"/>
                  </a:cxn>
                  <a:cxn ang="0">
                    <a:pos x="T8" y="T9"/>
                  </a:cxn>
                </a:cxnLst>
                <a:rect l="0" t="0" r="r" b="b"/>
                <a:pathLst>
                  <a:path w="103" h="8">
                    <a:moveTo>
                      <a:pt x="103" y="0"/>
                    </a:moveTo>
                    <a:cubicBezTo>
                      <a:pt x="69" y="2"/>
                      <a:pt x="35" y="5"/>
                      <a:pt x="0" y="8"/>
                    </a:cubicBezTo>
                    <a:cubicBezTo>
                      <a:pt x="3" y="8"/>
                      <a:pt x="6" y="8"/>
                      <a:pt x="9" y="8"/>
                    </a:cubicBezTo>
                    <a:cubicBezTo>
                      <a:pt x="40" y="7"/>
                      <a:pt x="71" y="5"/>
                      <a:pt x="103" y="3"/>
                    </a:cubicBezTo>
                    <a:cubicBezTo>
                      <a:pt x="103" y="2"/>
                      <a:pt x="103" y="1"/>
                      <a:pt x="103"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1196" name="Freeform 2086"/>
              <p:cNvSpPr/>
              <p:nvPr/>
            </p:nvSpPr>
            <p:spPr bwMode="auto">
              <a:xfrm>
                <a:off x="2894" y="3610"/>
                <a:ext cx="42" cy="5"/>
              </a:xfrm>
              <a:custGeom>
                <a:avLst/>
                <a:gdLst>
                  <a:gd name="T0" fmla="*/ 32 w 50"/>
                  <a:gd name="T1" fmla="*/ 0 h 6"/>
                  <a:gd name="T2" fmla="*/ 7 w 50"/>
                  <a:gd name="T3" fmla="*/ 1 h 6"/>
                  <a:gd name="T4" fmla="*/ 0 w 50"/>
                  <a:gd name="T5" fmla="*/ 5 h 6"/>
                  <a:gd name="T6" fmla="*/ 50 w 50"/>
                  <a:gd name="T7" fmla="*/ 6 h 6"/>
                  <a:gd name="T8" fmla="*/ 32 w 50"/>
                  <a:gd name="T9" fmla="*/ 0 h 6"/>
                </a:gdLst>
                <a:ahLst/>
                <a:cxnLst>
                  <a:cxn ang="0">
                    <a:pos x="T0" y="T1"/>
                  </a:cxn>
                  <a:cxn ang="0">
                    <a:pos x="T2" y="T3"/>
                  </a:cxn>
                  <a:cxn ang="0">
                    <a:pos x="T4" y="T5"/>
                  </a:cxn>
                  <a:cxn ang="0">
                    <a:pos x="T6" y="T7"/>
                  </a:cxn>
                  <a:cxn ang="0">
                    <a:pos x="T8" y="T9"/>
                  </a:cxn>
                </a:cxnLst>
                <a:rect l="0" t="0" r="r" b="b"/>
                <a:pathLst>
                  <a:path w="50" h="6">
                    <a:moveTo>
                      <a:pt x="32" y="0"/>
                    </a:moveTo>
                    <a:cubicBezTo>
                      <a:pt x="23" y="0"/>
                      <a:pt x="15" y="1"/>
                      <a:pt x="7" y="1"/>
                    </a:cubicBezTo>
                    <a:cubicBezTo>
                      <a:pt x="4" y="2"/>
                      <a:pt x="2" y="4"/>
                      <a:pt x="0" y="5"/>
                    </a:cubicBezTo>
                    <a:cubicBezTo>
                      <a:pt x="17" y="5"/>
                      <a:pt x="33" y="6"/>
                      <a:pt x="50" y="6"/>
                    </a:cubicBezTo>
                    <a:cubicBezTo>
                      <a:pt x="42" y="4"/>
                      <a:pt x="36" y="2"/>
                      <a:pt x="32"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1197" name="Freeform 2087"/>
              <p:cNvSpPr/>
              <p:nvPr/>
            </p:nvSpPr>
            <p:spPr bwMode="auto">
              <a:xfrm>
                <a:off x="2869" y="3610"/>
                <a:ext cx="31" cy="4"/>
              </a:xfrm>
              <a:custGeom>
                <a:avLst/>
                <a:gdLst>
                  <a:gd name="T0" fmla="*/ 38 w 38"/>
                  <a:gd name="T1" fmla="*/ 0 h 4"/>
                  <a:gd name="T2" fmla="*/ 13 w 38"/>
                  <a:gd name="T3" fmla="*/ 0 h 4"/>
                  <a:gd name="T4" fmla="*/ 4 w 38"/>
                  <a:gd name="T5" fmla="*/ 1 h 4"/>
                  <a:gd name="T6" fmla="*/ 0 w 38"/>
                  <a:gd name="T7" fmla="*/ 4 h 4"/>
                  <a:gd name="T8" fmla="*/ 31 w 38"/>
                  <a:gd name="T9" fmla="*/ 4 h 4"/>
                  <a:gd name="T10" fmla="*/ 38 w 38"/>
                  <a:gd name="T11" fmla="*/ 0 h 4"/>
                </a:gdLst>
                <a:ahLst/>
                <a:cxnLst>
                  <a:cxn ang="0">
                    <a:pos x="T0" y="T1"/>
                  </a:cxn>
                  <a:cxn ang="0">
                    <a:pos x="T2" y="T3"/>
                  </a:cxn>
                  <a:cxn ang="0">
                    <a:pos x="T4" y="T5"/>
                  </a:cxn>
                  <a:cxn ang="0">
                    <a:pos x="T6" y="T7"/>
                  </a:cxn>
                  <a:cxn ang="0">
                    <a:pos x="T8" y="T9"/>
                  </a:cxn>
                  <a:cxn ang="0">
                    <a:pos x="T10" y="T11"/>
                  </a:cxn>
                </a:cxnLst>
                <a:rect l="0" t="0" r="r" b="b"/>
                <a:pathLst>
                  <a:path w="38" h="4">
                    <a:moveTo>
                      <a:pt x="38" y="0"/>
                    </a:moveTo>
                    <a:cubicBezTo>
                      <a:pt x="30" y="0"/>
                      <a:pt x="21" y="0"/>
                      <a:pt x="13" y="0"/>
                    </a:cubicBezTo>
                    <a:cubicBezTo>
                      <a:pt x="10" y="1"/>
                      <a:pt x="7" y="1"/>
                      <a:pt x="4" y="1"/>
                    </a:cubicBezTo>
                    <a:cubicBezTo>
                      <a:pt x="3" y="2"/>
                      <a:pt x="1" y="3"/>
                      <a:pt x="0" y="4"/>
                    </a:cubicBezTo>
                    <a:cubicBezTo>
                      <a:pt x="10" y="4"/>
                      <a:pt x="21" y="4"/>
                      <a:pt x="31" y="4"/>
                    </a:cubicBezTo>
                    <a:cubicBezTo>
                      <a:pt x="33" y="3"/>
                      <a:pt x="35" y="1"/>
                      <a:pt x="38"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1198" name="Freeform 2088"/>
              <p:cNvSpPr/>
              <p:nvPr/>
            </p:nvSpPr>
            <p:spPr bwMode="auto">
              <a:xfrm>
                <a:off x="2846" y="3611"/>
                <a:ext cx="26" cy="3"/>
              </a:xfrm>
              <a:custGeom>
                <a:avLst/>
                <a:gdLst>
                  <a:gd name="T0" fmla="*/ 31 w 31"/>
                  <a:gd name="T1" fmla="*/ 0 h 3"/>
                  <a:gd name="T2" fmla="*/ 2 w 31"/>
                  <a:gd name="T3" fmla="*/ 2 h 3"/>
                  <a:gd name="T4" fmla="*/ 0 w 31"/>
                  <a:gd name="T5" fmla="*/ 3 h 3"/>
                  <a:gd name="T6" fmla="*/ 14 w 31"/>
                  <a:gd name="T7" fmla="*/ 3 h 3"/>
                  <a:gd name="T8" fmla="*/ 27 w 31"/>
                  <a:gd name="T9" fmla="*/ 3 h 3"/>
                  <a:gd name="T10" fmla="*/ 31 w 31"/>
                  <a:gd name="T11" fmla="*/ 0 h 3"/>
                </a:gdLst>
                <a:ahLst/>
                <a:cxnLst>
                  <a:cxn ang="0">
                    <a:pos x="T0" y="T1"/>
                  </a:cxn>
                  <a:cxn ang="0">
                    <a:pos x="T2" y="T3"/>
                  </a:cxn>
                  <a:cxn ang="0">
                    <a:pos x="T4" y="T5"/>
                  </a:cxn>
                  <a:cxn ang="0">
                    <a:pos x="T6" y="T7"/>
                  </a:cxn>
                  <a:cxn ang="0">
                    <a:pos x="T8" y="T9"/>
                  </a:cxn>
                  <a:cxn ang="0">
                    <a:pos x="T10" y="T11"/>
                  </a:cxn>
                </a:cxnLst>
                <a:rect l="0" t="0" r="r" b="b"/>
                <a:pathLst>
                  <a:path w="31" h="3">
                    <a:moveTo>
                      <a:pt x="31" y="0"/>
                    </a:moveTo>
                    <a:cubicBezTo>
                      <a:pt x="22" y="1"/>
                      <a:pt x="12" y="1"/>
                      <a:pt x="2" y="2"/>
                    </a:cubicBezTo>
                    <a:cubicBezTo>
                      <a:pt x="2" y="2"/>
                      <a:pt x="1" y="3"/>
                      <a:pt x="0" y="3"/>
                    </a:cubicBezTo>
                    <a:cubicBezTo>
                      <a:pt x="5" y="3"/>
                      <a:pt x="10" y="3"/>
                      <a:pt x="14" y="3"/>
                    </a:cubicBezTo>
                    <a:cubicBezTo>
                      <a:pt x="19" y="3"/>
                      <a:pt x="23" y="3"/>
                      <a:pt x="27" y="3"/>
                    </a:cubicBezTo>
                    <a:cubicBezTo>
                      <a:pt x="28" y="2"/>
                      <a:pt x="30" y="1"/>
                      <a:pt x="31" y="0"/>
                    </a:cubicBezTo>
                  </a:path>
                </a:pathLst>
              </a:custGeom>
              <a:solidFill>
                <a:srgbClr val="1F3542"/>
              </a:solidFill>
              <a:ln>
                <a:noFill/>
              </a:ln>
            </p:spPr>
            <p:txBody>
              <a:bodyPr vert="horz" wrap="square" lIns="91440" tIns="45720" rIns="91440" bIns="45720" numCol="1" anchor="t" anchorCtr="0" compatLnSpc="1"/>
              <a:lstStyle/>
              <a:p>
                <a:endParaRPr lang="zh-CN" altLang="en-US"/>
              </a:p>
            </p:txBody>
          </p:sp>
          <p:sp>
            <p:nvSpPr>
              <p:cNvPr id="1199" name="Freeform 2089"/>
              <p:cNvSpPr/>
              <p:nvPr/>
            </p:nvSpPr>
            <p:spPr bwMode="auto">
              <a:xfrm>
                <a:off x="2841" y="3613"/>
                <a:ext cx="7" cy="1"/>
              </a:xfrm>
              <a:custGeom>
                <a:avLst/>
                <a:gdLst>
                  <a:gd name="T0" fmla="*/ 8 w 8"/>
                  <a:gd name="T1" fmla="*/ 0 h 1"/>
                  <a:gd name="T2" fmla="*/ 0 w 8"/>
                  <a:gd name="T3" fmla="*/ 1 h 1"/>
                  <a:gd name="T4" fmla="*/ 6 w 8"/>
                  <a:gd name="T5" fmla="*/ 1 h 1"/>
                  <a:gd name="T6" fmla="*/ 8 w 8"/>
                  <a:gd name="T7" fmla="*/ 0 h 1"/>
                </a:gdLst>
                <a:ahLst/>
                <a:cxnLst>
                  <a:cxn ang="0">
                    <a:pos x="T0" y="T1"/>
                  </a:cxn>
                  <a:cxn ang="0">
                    <a:pos x="T2" y="T3"/>
                  </a:cxn>
                  <a:cxn ang="0">
                    <a:pos x="T4" y="T5"/>
                  </a:cxn>
                  <a:cxn ang="0">
                    <a:pos x="T6" y="T7"/>
                  </a:cxn>
                </a:cxnLst>
                <a:rect l="0" t="0" r="r" b="b"/>
                <a:pathLst>
                  <a:path w="8" h="1">
                    <a:moveTo>
                      <a:pt x="8" y="0"/>
                    </a:moveTo>
                    <a:cubicBezTo>
                      <a:pt x="6" y="0"/>
                      <a:pt x="3" y="1"/>
                      <a:pt x="0" y="1"/>
                    </a:cubicBezTo>
                    <a:cubicBezTo>
                      <a:pt x="2" y="1"/>
                      <a:pt x="4" y="1"/>
                      <a:pt x="6" y="1"/>
                    </a:cubicBezTo>
                    <a:cubicBezTo>
                      <a:pt x="7" y="1"/>
                      <a:pt x="8" y="0"/>
                      <a:pt x="8" y="0"/>
                    </a:cubicBezTo>
                  </a:path>
                </a:pathLst>
              </a:custGeom>
              <a:solidFill>
                <a:srgbClr val="122127"/>
              </a:solidFill>
              <a:ln>
                <a:noFill/>
              </a:ln>
            </p:spPr>
            <p:txBody>
              <a:bodyPr vert="horz" wrap="square" lIns="91440" tIns="45720" rIns="91440" bIns="45720" numCol="1" anchor="t" anchorCtr="0" compatLnSpc="1"/>
              <a:lstStyle/>
              <a:p>
                <a:endParaRPr lang="zh-CN" altLang="en-US"/>
              </a:p>
            </p:txBody>
          </p:sp>
          <p:sp>
            <p:nvSpPr>
              <p:cNvPr id="1200" name="Freeform 2090"/>
              <p:cNvSpPr>
                <a:spLocks noEditPoints="1"/>
              </p:cNvSpPr>
              <p:nvPr/>
            </p:nvSpPr>
            <p:spPr bwMode="auto">
              <a:xfrm>
                <a:off x="2921" y="3609"/>
                <a:ext cx="169" cy="12"/>
              </a:xfrm>
              <a:custGeom>
                <a:avLst/>
                <a:gdLst>
                  <a:gd name="T0" fmla="*/ 204 w 204"/>
                  <a:gd name="T1" fmla="*/ 5 h 15"/>
                  <a:gd name="T2" fmla="*/ 110 w 204"/>
                  <a:gd name="T3" fmla="*/ 10 h 15"/>
                  <a:gd name="T4" fmla="*/ 203 w 204"/>
                  <a:gd name="T5" fmla="*/ 15 h 15"/>
                  <a:gd name="T6" fmla="*/ 204 w 204"/>
                  <a:gd name="T7" fmla="*/ 5 h 15"/>
                  <a:gd name="T8" fmla="*/ 106 w 204"/>
                  <a:gd name="T9" fmla="*/ 0 h 15"/>
                  <a:gd name="T10" fmla="*/ 0 w 204"/>
                  <a:gd name="T11" fmla="*/ 1 h 15"/>
                  <a:gd name="T12" fmla="*/ 18 w 204"/>
                  <a:gd name="T13" fmla="*/ 7 h 15"/>
                  <a:gd name="T14" fmla="*/ 101 w 204"/>
                  <a:gd name="T15" fmla="*/ 10 h 15"/>
                  <a:gd name="T16" fmla="*/ 204 w 204"/>
                  <a:gd name="T17" fmla="*/ 2 h 15"/>
                  <a:gd name="T18" fmla="*/ 204 w 204"/>
                  <a:gd name="T19" fmla="*/ 1 h 15"/>
                  <a:gd name="T20" fmla="*/ 106 w 20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5">
                    <a:moveTo>
                      <a:pt x="204" y="5"/>
                    </a:moveTo>
                    <a:cubicBezTo>
                      <a:pt x="172" y="7"/>
                      <a:pt x="141" y="9"/>
                      <a:pt x="110" y="10"/>
                    </a:cubicBezTo>
                    <a:cubicBezTo>
                      <a:pt x="142" y="12"/>
                      <a:pt x="173" y="13"/>
                      <a:pt x="203" y="15"/>
                    </a:cubicBezTo>
                    <a:cubicBezTo>
                      <a:pt x="203" y="12"/>
                      <a:pt x="203" y="9"/>
                      <a:pt x="204" y="5"/>
                    </a:cubicBezTo>
                    <a:moveTo>
                      <a:pt x="106" y="0"/>
                    </a:moveTo>
                    <a:cubicBezTo>
                      <a:pt x="71" y="0"/>
                      <a:pt x="36" y="1"/>
                      <a:pt x="0" y="1"/>
                    </a:cubicBezTo>
                    <a:cubicBezTo>
                      <a:pt x="4" y="3"/>
                      <a:pt x="10" y="5"/>
                      <a:pt x="18" y="7"/>
                    </a:cubicBezTo>
                    <a:cubicBezTo>
                      <a:pt x="46" y="8"/>
                      <a:pt x="74" y="9"/>
                      <a:pt x="101" y="10"/>
                    </a:cubicBezTo>
                    <a:cubicBezTo>
                      <a:pt x="136" y="7"/>
                      <a:pt x="170" y="4"/>
                      <a:pt x="204" y="2"/>
                    </a:cubicBezTo>
                    <a:cubicBezTo>
                      <a:pt x="204" y="1"/>
                      <a:pt x="204" y="1"/>
                      <a:pt x="204" y="1"/>
                    </a:cubicBezTo>
                    <a:cubicBezTo>
                      <a:pt x="172" y="1"/>
                      <a:pt x="140" y="0"/>
                      <a:pt x="106"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1201" name="Freeform 2091"/>
              <p:cNvSpPr/>
              <p:nvPr/>
            </p:nvSpPr>
            <p:spPr bwMode="auto">
              <a:xfrm>
                <a:off x="2802" y="3614"/>
                <a:ext cx="39" cy="3"/>
              </a:xfrm>
              <a:custGeom>
                <a:avLst/>
                <a:gdLst>
                  <a:gd name="T0" fmla="*/ 47 w 47"/>
                  <a:gd name="T1" fmla="*/ 0 h 4"/>
                  <a:gd name="T2" fmla="*/ 38 w 47"/>
                  <a:gd name="T3" fmla="*/ 0 h 4"/>
                  <a:gd name="T4" fmla="*/ 6 w 47"/>
                  <a:gd name="T5" fmla="*/ 1 h 4"/>
                  <a:gd name="T6" fmla="*/ 0 w 47"/>
                  <a:gd name="T7" fmla="*/ 4 h 4"/>
                  <a:gd name="T8" fmla="*/ 3 w 47"/>
                  <a:gd name="T9" fmla="*/ 4 h 4"/>
                  <a:gd name="T10" fmla="*/ 47 w 47"/>
                  <a:gd name="T11" fmla="*/ 0 h 4"/>
                </a:gdLst>
                <a:ahLst/>
                <a:cxnLst>
                  <a:cxn ang="0">
                    <a:pos x="T0" y="T1"/>
                  </a:cxn>
                  <a:cxn ang="0">
                    <a:pos x="T2" y="T3"/>
                  </a:cxn>
                  <a:cxn ang="0">
                    <a:pos x="T4" y="T5"/>
                  </a:cxn>
                  <a:cxn ang="0">
                    <a:pos x="T6" y="T7"/>
                  </a:cxn>
                  <a:cxn ang="0">
                    <a:pos x="T8" y="T9"/>
                  </a:cxn>
                  <a:cxn ang="0">
                    <a:pos x="T10" y="T11"/>
                  </a:cxn>
                </a:cxnLst>
                <a:rect l="0" t="0" r="r" b="b"/>
                <a:pathLst>
                  <a:path w="47" h="4">
                    <a:moveTo>
                      <a:pt x="47" y="0"/>
                    </a:moveTo>
                    <a:cubicBezTo>
                      <a:pt x="44" y="0"/>
                      <a:pt x="41" y="0"/>
                      <a:pt x="38" y="0"/>
                    </a:cubicBezTo>
                    <a:cubicBezTo>
                      <a:pt x="28" y="0"/>
                      <a:pt x="17" y="1"/>
                      <a:pt x="6" y="1"/>
                    </a:cubicBezTo>
                    <a:cubicBezTo>
                      <a:pt x="4" y="2"/>
                      <a:pt x="2" y="3"/>
                      <a:pt x="0" y="4"/>
                    </a:cubicBezTo>
                    <a:cubicBezTo>
                      <a:pt x="1" y="4"/>
                      <a:pt x="2" y="4"/>
                      <a:pt x="3" y="4"/>
                    </a:cubicBezTo>
                    <a:cubicBezTo>
                      <a:pt x="18" y="2"/>
                      <a:pt x="32" y="1"/>
                      <a:pt x="47" y="0"/>
                    </a:cubicBezTo>
                  </a:path>
                </a:pathLst>
              </a:custGeom>
              <a:solidFill>
                <a:srgbClr val="122127"/>
              </a:solidFill>
              <a:ln>
                <a:noFill/>
              </a:ln>
            </p:spPr>
            <p:txBody>
              <a:bodyPr vert="horz" wrap="square" lIns="91440" tIns="45720" rIns="91440" bIns="45720" numCol="1" anchor="t" anchorCtr="0" compatLnSpc="1"/>
              <a:lstStyle/>
              <a:p>
                <a:endParaRPr lang="zh-CN" altLang="en-US"/>
              </a:p>
            </p:txBody>
          </p:sp>
          <p:sp>
            <p:nvSpPr>
              <p:cNvPr id="1202" name="Freeform 2092"/>
              <p:cNvSpPr/>
              <p:nvPr/>
            </p:nvSpPr>
            <p:spPr bwMode="auto">
              <a:xfrm>
                <a:off x="2782" y="3615"/>
                <a:ext cx="25" cy="2"/>
              </a:xfrm>
              <a:custGeom>
                <a:avLst/>
                <a:gdLst>
                  <a:gd name="T0" fmla="*/ 31 w 31"/>
                  <a:gd name="T1" fmla="*/ 0 h 3"/>
                  <a:gd name="T2" fmla="*/ 0 w 31"/>
                  <a:gd name="T3" fmla="*/ 1 h 3"/>
                  <a:gd name="T4" fmla="*/ 25 w 31"/>
                  <a:gd name="T5" fmla="*/ 3 h 3"/>
                  <a:gd name="T6" fmla="*/ 31 w 31"/>
                  <a:gd name="T7" fmla="*/ 0 h 3"/>
                </a:gdLst>
                <a:ahLst/>
                <a:cxnLst>
                  <a:cxn ang="0">
                    <a:pos x="T0" y="T1"/>
                  </a:cxn>
                  <a:cxn ang="0">
                    <a:pos x="T2" y="T3"/>
                  </a:cxn>
                  <a:cxn ang="0">
                    <a:pos x="T4" y="T5"/>
                  </a:cxn>
                  <a:cxn ang="0">
                    <a:pos x="T6" y="T7"/>
                  </a:cxn>
                </a:cxnLst>
                <a:rect l="0" t="0" r="r" b="b"/>
                <a:pathLst>
                  <a:path w="31" h="3">
                    <a:moveTo>
                      <a:pt x="31" y="0"/>
                    </a:moveTo>
                    <a:cubicBezTo>
                      <a:pt x="21" y="0"/>
                      <a:pt x="11" y="1"/>
                      <a:pt x="0" y="1"/>
                    </a:cubicBezTo>
                    <a:cubicBezTo>
                      <a:pt x="9" y="1"/>
                      <a:pt x="17" y="2"/>
                      <a:pt x="25" y="3"/>
                    </a:cubicBezTo>
                    <a:cubicBezTo>
                      <a:pt x="27" y="2"/>
                      <a:pt x="29" y="1"/>
                      <a:pt x="31" y="0"/>
                    </a:cubicBezTo>
                  </a:path>
                </a:pathLst>
              </a:custGeom>
              <a:solidFill>
                <a:srgbClr val="091119"/>
              </a:solidFill>
              <a:ln>
                <a:noFill/>
              </a:ln>
            </p:spPr>
            <p:txBody>
              <a:bodyPr vert="horz" wrap="square" lIns="91440" tIns="45720" rIns="91440" bIns="45720" numCol="1" anchor="t" anchorCtr="0" compatLnSpc="1"/>
              <a:lstStyle/>
              <a:p>
                <a:endParaRPr lang="zh-CN" altLang="en-US"/>
              </a:p>
            </p:txBody>
          </p:sp>
          <p:sp>
            <p:nvSpPr>
              <p:cNvPr id="1203" name="Freeform 2093"/>
              <p:cNvSpPr/>
              <p:nvPr/>
            </p:nvSpPr>
            <p:spPr bwMode="auto">
              <a:xfrm>
                <a:off x="2991" y="3617"/>
                <a:ext cx="21" cy="1"/>
              </a:xfrm>
              <a:custGeom>
                <a:avLst/>
                <a:gdLst>
                  <a:gd name="T0" fmla="*/ 17 w 26"/>
                  <a:gd name="T1" fmla="*/ 0 h 1"/>
                  <a:gd name="T2" fmla="*/ 0 w 26"/>
                  <a:gd name="T3" fmla="*/ 1 h 1"/>
                  <a:gd name="T4" fmla="*/ 5 w 26"/>
                  <a:gd name="T5" fmla="*/ 1 h 1"/>
                  <a:gd name="T6" fmla="*/ 26 w 26"/>
                  <a:gd name="T7" fmla="*/ 0 h 1"/>
                  <a:gd name="T8" fmla="*/ 17 w 26"/>
                  <a:gd name="T9" fmla="*/ 0 h 1"/>
                </a:gdLst>
                <a:ahLst/>
                <a:cxnLst>
                  <a:cxn ang="0">
                    <a:pos x="T0" y="T1"/>
                  </a:cxn>
                  <a:cxn ang="0">
                    <a:pos x="T2" y="T3"/>
                  </a:cxn>
                  <a:cxn ang="0">
                    <a:pos x="T4" y="T5"/>
                  </a:cxn>
                  <a:cxn ang="0">
                    <a:pos x="T6" y="T7"/>
                  </a:cxn>
                  <a:cxn ang="0">
                    <a:pos x="T8" y="T9"/>
                  </a:cxn>
                </a:cxnLst>
                <a:rect l="0" t="0" r="r" b="b"/>
                <a:pathLst>
                  <a:path w="26" h="1">
                    <a:moveTo>
                      <a:pt x="17" y="0"/>
                    </a:moveTo>
                    <a:cubicBezTo>
                      <a:pt x="11" y="0"/>
                      <a:pt x="5" y="1"/>
                      <a:pt x="0" y="1"/>
                    </a:cubicBezTo>
                    <a:cubicBezTo>
                      <a:pt x="1" y="1"/>
                      <a:pt x="3" y="1"/>
                      <a:pt x="5" y="1"/>
                    </a:cubicBezTo>
                    <a:cubicBezTo>
                      <a:pt x="12" y="1"/>
                      <a:pt x="19" y="0"/>
                      <a:pt x="26" y="0"/>
                    </a:cubicBezTo>
                    <a:cubicBezTo>
                      <a:pt x="23" y="0"/>
                      <a:pt x="20" y="0"/>
                      <a:pt x="17"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1204" name="Freeform 2094"/>
              <p:cNvSpPr/>
              <p:nvPr/>
            </p:nvSpPr>
            <p:spPr bwMode="auto">
              <a:xfrm>
                <a:off x="2891" y="3622"/>
                <a:ext cx="18" cy="1"/>
              </a:xfrm>
              <a:custGeom>
                <a:avLst/>
                <a:gdLst>
                  <a:gd name="T0" fmla="*/ 22 w 22"/>
                  <a:gd name="T1" fmla="*/ 0 h 1"/>
                  <a:gd name="T2" fmla="*/ 0 w 22"/>
                  <a:gd name="T3" fmla="*/ 1 h 1"/>
                  <a:gd name="T4" fmla="*/ 3 w 22"/>
                  <a:gd name="T5" fmla="*/ 1 h 1"/>
                  <a:gd name="T6" fmla="*/ 22 w 22"/>
                  <a:gd name="T7" fmla="*/ 0 h 1"/>
                </a:gdLst>
                <a:ahLst/>
                <a:cxnLst>
                  <a:cxn ang="0">
                    <a:pos x="T0" y="T1"/>
                  </a:cxn>
                  <a:cxn ang="0">
                    <a:pos x="T2" y="T3"/>
                  </a:cxn>
                  <a:cxn ang="0">
                    <a:pos x="T4" y="T5"/>
                  </a:cxn>
                  <a:cxn ang="0">
                    <a:pos x="T6" y="T7"/>
                  </a:cxn>
                </a:cxnLst>
                <a:rect l="0" t="0" r="r" b="b"/>
                <a:pathLst>
                  <a:path w="22" h="1">
                    <a:moveTo>
                      <a:pt x="22" y="0"/>
                    </a:moveTo>
                    <a:cubicBezTo>
                      <a:pt x="15" y="0"/>
                      <a:pt x="7" y="0"/>
                      <a:pt x="0" y="1"/>
                    </a:cubicBezTo>
                    <a:cubicBezTo>
                      <a:pt x="1" y="1"/>
                      <a:pt x="2" y="1"/>
                      <a:pt x="3" y="1"/>
                    </a:cubicBezTo>
                    <a:cubicBezTo>
                      <a:pt x="9" y="1"/>
                      <a:pt x="15" y="0"/>
                      <a:pt x="22"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1205" name="Freeform 2095"/>
              <p:cNvSpPr/>
              <p:nvPr/>
            </p:nvSpPr>
            <p:spPr bwMode="auto">
              <a:xfrm>
                <a:off x="3054" y="3633"/>
                <a:ext cx="1" cy="0"/>
              </a:xfrm>
              <a:custGeom>
                <a:avLst/>
                <a:gdLst>
                  <a:gd name="T0" fmla="*/ 1 w 2"/>
                  <a:gd name="T1" fmla="*/ 0 w 2"/>
                  <a:gd name="T2" fmla="*/ 1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0" y="0"/>
                      <a:pt x="0" y="0"/>
                      <a:pt x="0" y="0"/>
                    </a:cubicBezTo>
                    <a:cubicBezTo>
                      <a:pt x="1" y="0"/>
                      <a:pt x="1" y="0"/>
                      <a:pt x="1" y="0"/>
                    </a:cubicBezTo>
                    <a:cubicBezTo>
                      <a:pt x="1" y="0"/>
                      <a:pt x="2" y="0"/>
                      <a:pt x="2" y="0"/>
                    </a:cubicBezTo>
                    <a:cubicBezTo>
                      <a:pt x="2" y="0"/>
                      <a:pt x="1" y="0"/>
                      <a:pt x="1"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1206" name="Freeform 2096"/>
              <p:cNvSpPr>
                <a:spLocks noEditPoints="1"/>
              </p:cNvSpPr>
              <p:nvPr/>
            </p:nvSpPr>
            <p:spPr bwMode="auto">
              <a:xfrm>
                <a:off x="3055" y="3630"/>
                <a:ext cx="36" cy="3"/>
              </a:xfrm>
              <a:custGeom>
                <a:avLst/>
                <a:gdLst>
                  <a:gd name="T0" fmla="*/ 41 w 44"/>
                  <a:gd name="T1" fmla="*/ 2 h 3"/>
                  <a:gd name="T2" fmla="*/ 41 w 44"/>
                  <a:gd name="T3" fmla="*/ 3 h 3"/>
                  <a:gd name="T4" fmla="*/ 44 w 44"/>
                  <a:gd name="T5" fmla="*/ 3 h 3"/>
                  <a:gd name="T6" fmla="*/ 42 w 44"/>
                  <a:gd name="T7" fmla="*/ 3 h 3"/>
                  <a:gd name="T8" fmla="*/ 41 w 44"/>
                  <a:gd name="T9" fmla="*/ 2 h 3"/>
                  <a:gd name="T10" fmla="*/ 41 w 44"/>
                  <a:gd name="T11" fmla="*/ 0 h 3"/>
                  <a:gd name="T12" fmla="*/ 11 w 44"/>
                  <a:gd name="T13" fmla="*/ 1 h 3"/>
                  <a:gd name="T14" fmla="*/ 0 w 44"/>
                  <a:gd name="T15" fmla="*/ 1 h 3"/>
                  <a:gd name="T16" fmla="*/ 0 w 44"/>
                  <a:gd name="T17" fmla="*/ 1 h 3"/>
                  <a:gd name="T18" fmla="*/ 0 w 44"/>
                  <a:gd name="T19" fmla="*/ 3 h 3"/>
                  <a:gd name="T20" fmla="*/ 1 w 44"/>
                  <a:gd name="T21" fmla="*/ 3 h 3"/>
                  <a:gd name="T22" fmla="*/ 40 w 44"/>
                  <a:gd name="T23" fmla="*/ 3 h 3"/>
                  <a:gd name="T24" fmla="*/ 41 w 4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
                    <a:moveTo>
                      <a:pt x="41" y="2"/>
                    </a:moveTo>
                    <a:cubicBezTo>
                      <a:pt x="41" y="3"/>
                      <a:pt x="41" y="3"/>
                      <a:pt x="41" y="3"/>
                    </a:cubicBezTo>
                    <a:cubicBezTo>
                      <a:pt x="42" y="3"/>
                      <a:pt x="43" y="3"/>
                      <a:pt x="44" y="3"/>
                    </a:cubicBezTo>
                    <a:cubicBezTo>
                      <a:pt x="42" y="3"/>
                      <a:pt x="42" y="3"/>
                      <a:pt x="42" y="3"/>
                    </a:cubicBezTo>
                    <a:cubicBezTo>
                      <a:pt x="41" y="2"/>
                      <a:pt x="41" y="2"/>
                      <a:pt x="41" y="2"/>
                    </a:cubicBezTo>
                    <a:moveTo>
                      <a:pt x="41" y="0"/>
                    </a:moveTo>
                    <a:cubicBezTo>
                      <a:pt x="31" y="0"/>
                      <a:pt x="21" y="1"/>
                      <a:pt x="11" y="1"/>
                    </a:cubicBezTo>
                    <a:cubicBezTo>
                      <a:pt x="7" y="1"/>
                      <a:pt x="3" y="1"/>
                      <a:pt x="0" y="1"/>
                    </a:cubicBezTo>
                    <a:cubicBezTo>
                      <a:pt x="0" y="1"/>
                      <a:pt x="0" y="1"/>
                      <a:pt x="0" y="1"/>
                    </a:cubicBezTo>
                    <a:cubicBezTo>
                      <a:pt x="0" y="2"/>
                      <a:pt x="0" y="2"/>
                      <a:pt x="0" y="3"/>
                    </a:cubicBezTo>
                    <a:cubicBezTo>
                      <a:pt x="0" y="3"/>
                      <a:pt x="1" y="3"/>
                      <a:pt x="1" y="3"/>
                    </a:cubicBezTo>
                    <a:cubicBezTo>
                      <a:pt x="15" y="3"/>
                      <a:pt x="28" y="3"/>
                      <a:pt x="40" y="3"/>
                    </a:cubicBezTo>
                    <a:cubicBezTo>
                      <a:pt x="40" y="3"/>
                      <a:pt x="41" y="2"/>
                      <a:pt x="41"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1207" name="Freeform 2097"/>
              <p:cNvSpPr/>
              <p:nvPr/>
            </p:nvSpPr>
            <p:spPr bwMode="auto">
              <a:xfrm>
                <a:off x="2881" y="3614"/>
                <a:ext cx="106" cy="12"/>
              </a:xfrm>
              <a:custGeom>
                <a:avLst/>
                <a:gdLst>
                  <a:gd name="T0" fmla="*/ 16 w 127"/>
                  <a:gd name="T1" fmla="*/ 0 h 15"/>
                  <a:gd name="T2" fmla="*/ 0 w 127"/>
                  <a:gd name="T3" fmla="*/ 10 h 15"/>
                  <a:gd name="T4" fmla="*/ 12 w 127"/>
                  <a:gd name="T5" fmla="*/ 11 h 15"/>
                  <a:gd name="T6" fmla="*/ 34 w 127"/>
                  <a:gd name="T7" fmla="*/ 10 h 15"/>
                  <a:gd name="T8" fmla="*/ 15 w 127"/>
                  <a:gd name="T9" fmla="*/ 11 h 15"/>
                  <a:gd name="T10" fmla="*/ 64 w 127"/>
                  <a:gd name="T11" fmla="*/ 15 h 15"/>
                  <a:gd name="T12" fmla="*/ 127 w 127"/>
                  <a:gd name="T13" fmla="*/ 12 h 15"/>
                  <a:gd name="T14" fmla="*/ 66 w 127"/>
                  <a:gd name="T15" fmla="*/ 1 h 15"/>
                  <a:gd name="T16" fmla="*/ 16 w 127"/>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15">
                    <a:moveTo>
                      <a:pt x="16" y="0"/>
                    </a:moveTo>
                    <a:cubicBezTo>
                      <a:pt x="11" y="3"/>
                      <a:pt x="6" y="6"/>
                      <a:pt x="0" y="10"/>
                    </a:cubicBezTo>
                    <a:cubicBezTo>
                      <a:pt x="4" y="10"/>
                      <a:pt x="8" y="10"/>
                      <a:pt x="12" y="11"/>
                    </a:cubicBezTo>
                    <a:cubicBezTo>
                      <a:pt x="19" y="10"/>
                      <a:pt x="27" y="10"/>
                      <a:pt x="34" y="10"/>
                    </a:cubicBezTo>
                    <a:cubicBezTo>
                      <a:pt x="27" y="10"/>
                      <a:pt x="21" y="11"/>
                      <a:pt x="15" y="11"/>
                    </a:cubicBezTo>
                    <a:cubicBezTo>
                      <a:pt x="31" y="12"/>
                      <a:pt x="48" y="13"/>
                      <a:pt x="64" y="15"/>
                    </a:cubicBezTo>
                    <a:cubicBezTo>
                      <a:pt x="88" y="13"/>
                      <a:pt x="109" y="12"/>
                      <a:pt x="127" y="12"/>
                    </a:cubicBezTo>
                    <a:cubicBezTo>
                      <a:pt x="102" y="8"/>
                      <a:pt x="81" y="5"/>
                      <a:pt x="66" y="1"/>
                    </a:cubicBezTo>
                    <a:cubicBezTo>
                      <a:pt x="49" y="1"/>
                      <a:pt x="33" y="0"/>
                      <a:pt x="16"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1208" name="Freeform 2098"/>
              <p:cNvSpPr/>
              <p:nvPr/>
            </p:nvSpPr>
            <p:spPr bwMode="auto">
              <a:xfrm>
                <a:off x="2856" y="3614"/>
                <a:ext cx="38" cy="8"/>
              </a:xfrm>
              <a:custGeom>
                <a:avLst/>
                <a:gdLst>
                  <a:gd name="T0" fmla="*/ 15 w 46"/>
                  <a:gd name="T1" fmla="*/ 0 h 10"/>
                  <a:gd name="T2" fmla="*/ 0 w 46"/>
                  <a:gd name="T3" fmla="*/ 8 h 10"/>
                  <a:gd name="T4" fmla="*/ 30 w 46"/>
                  <a:gd name="T5" fmla="*/ 10 h 10"/>
                  <a:gd name="T6" fmla="*/ 46 w 46"/>
                  <a:gd name="T7" fmla="*/ 0 h 10"/>
                  <a:gd name="T8" fmla="*/ 15 w 46"/>
                  <a:gd name="T9" fmla="*/ 0 h 10"/>
                </a:gdLst>
                <a:ahLst/>
                <a:cxnLst>
                  <a:cxn ang="0">
                    <a:pos x="T0" y="T1"/>
                  </a:cxn>
                  <a:cxn ang="0">
                    <a:pos x="T2" y="T3"/>
                  </a:cxn>
                  <a:cxn ang="0">
                    <a:pos x="T4" y="T5"/>
                  </a:cxn>
                  <a:cxn ang="0">
                    <a:pos x="T6" y="T7"/>
                  </a:cxn>
                  <a:cxn ang="0">
                    <a:pos x="T8" y="T9"/>
                  </a:cxn>
                </a:cxnLst>
                <a:rect l="0" t="0" r="r" b="b"/>
                <a:pathLst>
                  <a:path w="46" h="10">
                    <a:moveTo>
                      <a:pt x="15" y="0"/>
                    </a:moveTo>
                    <a:cubicBezTo>
                      <a:pt x="10" y="2"/>
                      <a:pt x="5" y="5"/>
                      <a:pt x="0" y="8"/>
                    </a:cubicBezTo>
                    <a:cubicBezTo>
                      <a:pt x="10" y="8"/>
                      <a:pt x="20" y="9"/>
                      <a:pt x="30" y="10"/>
                    </a:cubicBezTo>
                    <a:cubicBezTo>
                      <a:pt x="36" y="6"/>
                      <a:pt x="41" y="3"/>
                      <a:pt x="46" y="0"/>
                    </a:cubicBezTo>
                    <a:cubicBezTo>
                      <a:pt x="36" y="0"/>
                      <a:pt x="25" y="0"/>
                      <a:pt x="15"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1209" name="Freeform 2099"/>
              <p:cNvSpPr/>
              <p:nvPr/>
            </p:nvSpPr>
            <p:spPr bwMode="auto">
              <a:xfrm>
                <a:off x="2831" y="3614"/>
                <a:ext cx="38" cy="6"/>
              </a:xfrm>
              <a:custGeom>
                <a:avLst/>
                <a:gdLst>
                  <a:gd name="T0" fmla="*/ 33 w 46"/>
                  <a:gd name="T1" fmla="*/ 0 h 8"/>
                  <a:gd name="T2" fmla="*/ 19 w 46"/>
                  <a:gd name="T3" fmla="*/ 0 h 8"/>
                  <a:gd name="T4" fmla="*/ 0 w 46"/>
                  <a:gd name="T5" fmla="*/ 6 h 8"/>
                  <a:gd name="T6" fmla="*/ 31 w 46"/>
                  <a:gd name="T7" fmla="*/ 8 h 8"/>
                  <a:gd name="T8" fmla="*/ 46 w 46"/>
                  <a:gd name="T9" fmla="*/ 0 h 8"/>
                  <a:gd name="T10" fmla="*/ 33 w 46"/>
                  <a:gd name="T11" fmla="*/ 0 h 8"/>
                </a:gdLst>
                <a:ahLst/>
                <a:cxnLst>
                  <a:cxn ang="0">
                    <a:pos x="T0" y="T1"/>
                  </a:cxn>
                  <a:cxn ang="0">
                    <a:pos x="T2" y="T3"/>
                  </a:cxn>
                  <a:cxn ang="0">
                    <a:pos x="T4" y="T5"/>
                  </a:cxn>
                  <a:cxn ang="0">
                    <a:pos x="T6" y="T7"/>
                  </a:cxn>
                  <a:cxn ang="0">
                    <a:pos x="T8" y="T9"/>
                  </a:cxn>
                  <a:cxn ang="0">
                    <a:pos x="T10" y="T11"/>
                  </a:cxn>
                </a:cxnLst>
                <a:rect l="0" t="0" r="r" b="b"/>
                <a:pathLst>
                  <a:path w="46" h="8">
                    <a:moveTo>
                      <a:pt x="33" y="0"/>
                    </a:moveTo>
                    <a:cubicBezTo>
                      <a:pt x="29" y="0"/>
                      <a:pt x="24" y="0"/>
                      <a:pt x="19" y="0"/>
                    </a:cubicBezTo>
                    <a:cubicBezTo>
                      <a:pt x="13" y="2"/>
                      <a:pt x="6" y="4"/>
                      <a:pt x="0" y="6"/>
                    </a:cubicBezTo>
                    <a:cubicBezTo>
                      <a:pt x="10" y="6"/>
                      <a:pt x="21" y="7"/>
                      <a:pt x="31" y="8"/>
                    </a:cubicBezTo>
                    <a:cubicBezTo>
                      <a:pt x="36" y="5"/>
                      <a:pt x="41" y="2"/>
                      <a:pt x="46" y="0"/>
                    </a:cubicBezTo>
                    <a:cubicBezTo>
                      <a:pt x="42" y="0"/>
                      <a:pt x="38" y="0"/>
                      <a:pt x="33" y="0"/>
                    </a:cubicBezTo>
                  </a:path>
                </a:pathLst>
              </a:custGeom>
              <a:solidFill>
                <a:srgbClr val="1B313E"/>
              </a:solidFill>
              <a:ln>
                <a:noFill/>
              </a:ln>
            </p:spPr>
            <p:txBody>
              <a:bodyPr vert="horz" wrap="square" lIns="91440" tIns="45720" rIns="91440" bIns="45720" numCol="1" anchor="t" anchorCtr="0" compatLnSpc="1"/>
              <a:lstStyle/>
              <a:p>
                <a:endParaRPr lang="zh-CN" altLang="en-US"/>
              </a:p>
            </p:txBody>
          </p:sp>
          <p:sp>
            <p:nvSpPr>
              <p:cNvPr id="1210" name="Freeform 2100"/>
              <p:cNvSpPr/>
              <p:nvPr/>
            </p:nvSpPr>
            <p:spPr bwMode="auto">
              <a:xfrm>
                <a:off x="2805" y="3614"/>
                <a:ext cx="41" cy="5"/>
              </a:xfrm>
              <a:custGeom>
                <a:avLst/>
                <a:gdLst>
                  <a:gd name="T0" fmla="*/ 50 w 50"/>
                  <a:gd name="T1" fmla="*/ 0 h 6"/>
                  <a:gd name="T2" fmla="*/ 44 w 50"/>
                  <a:gd name="T3" fmla="*/ 0 h 6"/>
                  <a:gd name="T4" fmla="*/ 0 w 50"/>
                  <a:gd name="T5" fmla="*/ 4 h 6"/>
                  <a:gd name="T6" fmla="*/ 31 w 50"/>
                  <a:gd name="T7" fmla="*/ 6 h 6"/>
                  <a:gd name="T8" fmla="*/ 50 w 50"/>
                  <a:gd name="T9" fmla="*/ 0 h 6"/>
                </a:gdLst>
                <a:ahLst/>
                <a:cxnLst>
                  <a:cxn ang="0">
                    <a:pos x="T0" y="T1"/>
                  </a:cxn>
                  <a:cxn ang="0">
                    <a:pos x="T2" y="T3"/>
                  </a:cxn>
                  <a:cxn ang="0">
                    <a:pos x="T4" y="T5"/>
                  </a:cxn>
                  <a:cxn ang="0">
                    <a:pos x="T6" y="T7"/>
                  </a:cxn>
                  <a:cxn ang="0">
                    <a:pos x="T8" y="T9"/>
                  </a:cxn>
                </a:cxnLst>
                <a:rect l="0" t="0" r="r" b="b"/>
                <a:pathLst>
                  <a:path w="50" h="6">
                    <a:moveTo>
                      <a:pt x="50" y="0"/>
                    </a:moveTo>
                    <a:cubicBezTo>
                      <a:pt x="48" y="0"/>
                      <a:pt x="46" y="0"/>
                      <a:pt x="44" y="0"/>
                    </a:cubicBezTo>
                    <a:cubicBezTo>
                      <a:pt x="29" y="1"/>
                      <a:pt x="15" y="2"/>
                      <a:pt x="0" y="4"/>
                    </a:cubicBezTo>
                    <a:cubicBezTo>
                      <a:pt x="10" y="4"/>
                      <a:pt x="20" y="5"/>
                      <a:pt x="31" y="6"/>
                    </a:cubicBezTo>
                    <a:cubicBezTo>
                      <a:pt x="37" y="4"/>
                      <a:pt x="44" y="2"/>
                      <a:pt x="50" y="0"/>
                    </a:cubicBezTo>
                  </a:path>
                </a:pathLst>
              </a:custGeom>
              <a:solidFill>
                <a:srgbClr val="0F1E25"/>
              </a:solidFill>
              <a:ln>
                <a:noFill/>
              </a:ln>
            </p:spPr>
            <p:txBody>
              <a:bodyPr vert="horz" wrap="square" lIns="91440" tIns="45720" rIns="91440" bIns="45720" numCol="1" anchor="t" anchorCtr="0" compatLnSpc="1"/>
              <a:lstStyle/>
              <a:p>
                <a:endParaRPr lang="zh-CN" altLang="en-US"/>
              </a:p>
            </p:txBody>
          </p:sp>
          <p:sp>
            <p:nvSpPr>
              <p:cNvPr id="1211" name="Freeform 2101"/>
              <p:cNvSpPr/>
              <p:nvPr/>
            </p:nvSpPr>
            <p:spPr bwMode="auto">
              <a:xfrm>
                <a:off x="2936" y="3615"/>
                <a:ext cx="153" cy="16"/>
              </a:xfrm>
              <a:custGeom>
                <a:avLst/>
                <a:gdLst>
                  <a:gd name="T0" fmla="*/ 0 w 185"/>
                  <a:gd name="T1" fmla="*/ 0 h 20"/>
                  <a:gd name="T2" fmla="*/ 61 w 185"/>
                  <a:gd name="T3" fmla="*/ 11 h 20"/>
                  <a:gd name="T4" fmla="*/ 84 w 185"/>
                  <a:gd name="T5" fmla="*/ 11 h 20"/>
                  <a:gd name="T6" fmla="*/ 143 w 185"/>
                  <a:gd name="T7" fmla="*/ 20 h 20"/>
                  <a:gd name="T8" fmla="*/ 154 w 185"/>
                  <a:gd name="T9" fmla="*/ 20 h 20"/>
                  <a:gd name="T10" fmla="*/ 184 w 185"/>
                  <a:gd name="T11" fmla="*/ 19 h 20"/>
                  <a:gd name="T12" fmla="*/ 185 w 185"/>
                  <a:gd name="T13" fmla="*/ 8 h 20"/>
                  <a:gd name="T14" fmla="*/ 92 w 185"/>
                  <a:gd name="T15" fmla="*/ 3 h 20"/>
                  <a:gd name="T16" fmla="*/ 71 w 185"/>
                  <a:gd name="T17" fmla="*/ 4 h 20"/>
                  <a:gd name="T18" fmla="*/ 66 w 185"/>
                  <a:gd name="T19" fmla="*/ 4 h 20"/>
                  <a:gd name="T20" fmla="*/ 83 w 185"/>
                  <a:gd name="T21" fmla="*/ 3 h 20"/>
                  <a:gd name="T22" fmla="*/ 0 w 185"/>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5" h="20">
                    <a:moveTo>
                      <a:pt x="0" y="0"/>
                    </a:moveTo>
                    <a:cubicBezTo>
                      <a:pt x="15" y="4"/>
                      <a:pt x="36" y="7"/>
                      <a:pt x="61" y="11"/>
                    </a:cubicBezTo>
                    <a:cubicBezTo>
                      <a:pt x="70" y="11"/>
                      <a:pt x="77" y="11"/>
                      <a:pt x="84" y="11"/>
                    </a:cubicBezTo>
                    <a:cubicBezTo>
                      <a:pt x="120" y="11"/>
                      <a:pt x="141" y="13"/>
                      <a:pt x="143" y="20"/>
                    </a:cubicBezTo>
                    <a:cubicBezTo>
                      <a:pt x="146" y="20"/>
                      <a:pt x="150" y="20"/>
                      <a:pt x="154" y="20"/>
                    </a:cubicBezTo>
                    <a:cubicBezTo>
                      <a:pt x="164" y="20"/>
                      <a:pt x="174" y="19"/>
                      <a:pt x="184" y="19"/>
                    </a:cubicBezTo>
                    <a:cubicBezTo>
                      <a:pt x="184" y="17"/>
                      <a:pt x="184" y="13"/>
                      <a:pt x="185" y="8"/>
                    </a:cubicBezTo>
                    <a:cubicBezTo>
                      <a:pt x="155" y="6"/>
                      <a:pt x="124" y="5"/>
                      <a:pt x="92" y="3"/>
                    </a:cubicBezTo>
                    <a:cubicBezTo>
                      <a:pt x="85" y="3"/>
                      <a:pt x="78" y="4"/>
                      <a:pt x="71" y="4"/>
                    </a:cubicBezTo>
                    <a:cubicBezTo>
                      <a:pt x="69" y="4"/>
                      <a:pt x="67" y="4"/>
                      <a:pt x="66" y="4"/>
                    </a:cubicBezTo>
                    <a:cubicBezTo>
                      <a:pt x="71" y="4"/>
                      <a:pt x="77" y="3"/>
                      <a:pt x="83" y="3"/>
                    </a:cubicBezTo>
                    <a:cubicBezTo>
                      <a:pt x="56" y="2"/>
                      <a:pt x="28" y="1"/>
                      <a:pt x="0"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1212" name="Freeform 2102"/>
              <p:cNvSpPr/>
              <p:nvPr/>
            </p:nvSpPr>
            <p:spPr bwMode="auto">
              <a:xfrm>
                <a:off x="2699" y="3611"/>
                <a:ext cx="14" cy="2"/>
              </a:xfrm>
              <a:custGeom>
                <a:avLst/>
                <a:gdLst>
                  <a:gd name="T0" fmla="*/ 5 w 17"/>
                  <a:gd name="T1" fmla="*/ 0 h 2"/>
                  <a:gd name="T2" fmla="*/ 0 w 17"/>
                  <a:gd name="T3" fmla="*/ 2 h 2"/>
                  <a:gd name="T4" fmla="*/ 17 w 17"/>
                  <a:gd name="T5" fmla="*/ 0 h 2"/>
                  <a:gd name="T6" fmla="*/ 5 w 17"/>
                  <a:gd name="T7" fmla="*/ 0 h 2"/>
                </a:gdLst>
                <a:ahLst/>
                <a:cxnLst>
                  <a:cxn ang="0">
                    <a:pos x="T0" y="T1"/>
                  </a:cxn>
                  <a:cxn ang="0">
                    <a:pos x="T2" y="T3"/>
                  </a:cxn>
                  <a:cxn ang="0">
                    <a:pos x="T4" y="T5"/>
                  </a:cxn>
                  <a:cxn ang="0">
                    <a:pos x="T6" y="T7"/>
                  </a:cxn>
                </a:cxnLst>
                <a:rect l="0" t="0" r="r" b="b"/>
                <a:pathLst>
                  <a:path w="17" h="2">
                    <a:moveTo>
                      <a:pt x="5" y="0"/>
                    </a:moveTo>
                    <a:cubicBezTo>
                      <a:pt x="4" y="1"/>
                      <a:pt x="2" y="1"/>
                      <a:pt x="0" y="2"/>
                    </a:cubicBezTo>
                    <a:cubicBezTo>
                      <a:pt x="6" y="2"/>
                      <a:pt x="11" y="1"/>
                      <a:pt x="17" y="0"/>
                    </a:cubicBezTo>
                    <a:cubicBezTo>
                      <a:pt x="13" y="0"/>
                      <a:pt x="9" y="0"/>
                      <a:pt x="5" y="0"/>
                    </a:cubicBezTo>
                  </a:path>
                </a:pathLst>
              </a:custGeom>
              <a:solidFill>
                <a:srgbClr val="12212A"/>
              </a:solidFill>
              <a:ln>
                <a:noFill/>
              </a:ln>
            </p:spPr>
            <p:txBody>
              <a:bodyPr vert="horz" wrap="square" lIns="91440" tIns="45720" rIns="91440" bIns="45720" numCol="1" anchor="t" anchorCtr="0" compatLnSpc="1"/>
              <a:lstStyle/>
              <a:p>
                <a:endParaRPr lang="zh-CN" altLang="en-US"/>
              </a:p>
            </p:txBody>
          </p:sp>
          <p:sp>
            <p:nvSpPr>
              <p:cNvPr id="1213" name="Freeform 2103"/>
              <p:cNvSpPr/>
              <p:nvPr/>
            </p:nvSpPr>
            <p:spPr bwMode="auto">
              <a:xfrm>
                <a:off x="2671" y="3610"/>
                <a:ext cx="32" cy="3"/>
              </a:xfrm>
              <a:custGeom>
                <a:avLst/>
                <a:gdLst>
                  <a:gd name="T0" fmla="*/ 0 w 38"/>
                  <a:gd name="T1" fmla="*/ 0 h 4"/>
                  <a:gd name="T2" fmla="*/ 32 w 38"/>
                  <a:gd name="T3" fmla="*/ 4 h 4"/>
                  <a:gd name="T4" fmla="*/ 33 w 38"/>
                  <a:gd name="T5" fmla="*/ 4 h 4"/>
                  <a:gd name="T6" fmla="*/ 38 w 38"/>
                  <a:gd name="T7" fmla="*/ 2 h 4"/>
                  <a:gd name="T8" fmla="*/ 0 w 38"/>
                  <a:gd name="T9" fmla="*/ 0 h 4"/>
                </a:gdLst>
                <a:ahLst/>
                <a:cxnLst>
                  <a:cxn ang="0">
                    <a:pos x="T0" y="T1"/>
                  </a:cxn>
                  <a:cxn ang="0">
                    <a:pos x="T2" y="T3"/>
                  </a:cxn>
                  <a:cxn ang="0">
                    <a:pos x="T4" y="T5"/>
                  </a:cxn>
                  <a:cxn ang="0">
                    <a:pos x="T6" y="T7"/>
                  </a:cxn>
                  <a:cxn ang="0">
                    <a:pos x="T8" y="T9"/>
                  </a:cxn>
                </a:cxnLst>
                <a:rect l="0" t="0" r="r" b="b"/>
                <a:pathLst>
                  <a:path w="38" h="4">
                    <a:moveTo>
                      <a:pt x="0" y="0"/>
                    </a:moveTo>
                    <a:cubicBezTo>
                      <a:pt x="10" y="2"/>
                      <a:pt x="21" y="3"/>
                      <a:pt x="32" y="4"/>
                    </a:cubicBezTo>
                    <a:cubicBezTo>
                      <a:pt x="32" y="4"/>
                      <a:pt x="33" y="4"/>
                      <a:pt x="33" y="4"/>
                    </a:cubicBezTo>
                    <a:cubicBezTo>
                      <a:pt x="35" y="3"/>
                      <a:pt x="37" y="3"/>
                      <a:pt x="38" y="2"/>
                    </a:cubicBezTo>
                    <a:cubicBezTo>
                      <a:pt x="25" y="1"/>
                      <a:pt x="12" y="1"/>
                      <a:pt x="0" y="0"/>
                    </a:cubicBezTo>
                  </a:path>
                </a:pathLst>
              </a:custGeom>
              <a:solidFill>
                <a:srgbClr val="09111A"/>
              </a:solidFill>
              <a:ln>
                <a:noFill/>
              </a:ln>
            </p:spPr>
            <p:txBody>
              <a:bodyPr vert="horz" wrap="square" lIns="91440" tIns="45720" rIns="91440" bIns="45720" numCol="1" anchor="t" anchorCtr="0" compatLnSpc="1"/>
              <a:lstStyle/>
              <a:p>
                <a:endParaRPr lang="zh-CN" altLang="en-US"/>
              </a:p>
            </p:txBody>
          </p:sp>
          <p:sp>
            <p:nvSpPr>
              <p:cNvPr id="1214" name="Freeform 2104"/>
              <p:cNvSpPr/>
              <p:nvPr/>
            </p:nvSpPr>
            <p:spPr bwMode="auto">
              <a:xfrm>
                <a:off x="2713" y="3612"/>
                <a:ext cx="25" cy="5"/>
              </a:xfrm>
              <a:custGeom>
                <a:avLst/>
                <a:gdLst>
                  <a:gd name="T0" fmla="*/ 9 w 31"/>
                  <a:gd name="T1" fmla="*/ 0 h 6"/>
                  <a:gd name="T2" fmla="*/ 0 w 31"/>
                  <a:gd name="T3" fmla="*/ 4 h 6"/>
                  <a:gd name="T4" fmla="*/ 17 w 31"/>
                  <a:gd name="T5" fmla="*/ 6 h 6"/>
                  <a:gd name="T6" fmla="*/ 31 w 31"/>
                  <a:gd name="T7" fmla="*/ 1 h 6"/>
                  <a:gd name="T8" fmla="*/ 9 w 31"/>
                  <a:gd name="T9" fmla="*/ 0 h 6"/>
                </a:gdLst>
                <a:ahLst/>
                <a:cxnLst>
                  <a:cxn ang="0">
                    <a:pos x="T0" y="T1"/>
                  </a:cxn>
                  <a:cxn ang="0">
                    <a:pos x="T2" y="T3"/>
                  </a:cxn>
                  <a:cxn ang="0">
                    <a:pos x="T4" y="T5"/>
                  </a:cxn>
                  <a:cxn ang="0">
                    <a:pos x="T6" y="T7"/>
                  </a:cxn>
                  <a:cxn ang="0">
                    <a:pos x="T8" y="T9"/>
                  </a:cxn>
                </a:cxnLst>
                <a:rect l="0" t="0" r="r" b="b"/>
                <a:pathLst>
                  <a:path w="31" h="6">
                    <a:moveTo>
                      <a:pt x="9" y="0"/>
                    </a:moveTo>
                    <a:cubicBezTo>
                      <a:pt x="6" y="1"/>
                      <a:pt x="3" y="2"/>
                      <a:pt x="0" y="4"/>
                    </a:cubicBezTo>
                    <a:cubicBezTo>
                      <a:pt x="6" y="4"/>
                      <a:pt x="11" y="5"/>
                      <a:pt x="17" y="6"/>
                    </a:cubicBezTo>
                    <a:cubicBezTo>
                      <a:pt x="22" y="4"/>
                      <a:pt x="26" y="3"/>
                      <a:pt x="31" y="1"/>
                    </a:cubicBezTo>
                    <a:cubicBezTo>
                      <a:pt x="23" y="1"/>
                      <a:pt x="16" y="0"/>
                      <a:pt x="9" y="0"/>
                    </a:cubicBezTo>
                  </a:path>
                </a:pathLst>
              </a:custGeom>
              <a:solidFill>
                <a:srgbClr val="162F42"/>
              </a:solidFill>
              <a:ln>
                <a:noFill/>
              </a:ln>
            </p:spPr>
            <p:txBody>
              <a:bodyPr vert="horz" wrap="square" lIns="91440" tIns="45720" rIns="91440" bIns="45720" numCol="1" anchor="t" anchorCtr="0" compatLnSpc="1"/>
              <a:lstStyle/>
              <a:p>
                <a:endParaRPr lang="zh-CN" altLang="en-US"/>
              </a:p>
            </p:txBody>
          </p:sp>
          <p:sp>
            <p:nvSpPr>
              <p:cNvPr id="1215" name="Freeform 2105"/>
              <p:cNvSpPr/>
              <p:nvPr/>
            </p:nvSpPr>
            <p:spPr bwMode="auto">
              <a:xfrm>
                <a:off x="2727" y="3613"/>
                <a:ext cx="52" cy="5"/>
              </a:xfrm>
              <a:custGeom>
                <a:avLst/>
                <a:gdLst>
                  <a:gd name="T0" fmla="*/ 14 w 63"/>
                  <a:gd name="T1" fmla="*/ 0 h 6"/>
                  <a:gd name="T2" fmla="*/ 0 w 63"/>
                  <a:gd name="T3" fmla="*/ 5 h 6"/>
                  <a:gd name="T4" fmla="*/ 6 w 63"/>
                  <a:gd name="T5" fmla="*/ 6 h 6"/>
                  <a:gd name="T6" fmla="*/ 63 w 63"/>
                  <a:gd name="T7" fmla="*/ 3 h 6"/>
                  <a:gd name="T8" fmla="*/ 63 w 63"/>
                  <a:gd name="T9" fmla="*/ 3 h 6"/>
                  <a:gd name="T10" fmla="*/ 14 w 63"/>
                  <a:gd name="T11" fmla="*/ 0 h 6"/>
                </a:gdLst>
                <a:ahLst/>
                <a:cxnLst>
                  <a:cxn ang="0">
                    <a:pos x="T0" y="T1"/>
                  </a:cxn>
                  <a:cxn ang="0">
                    <a:pos x="T2" y="T3"/>
                  </a:cxn>
                  <a:cxn ang="0">
                    <a:pos x="T4" y="T5"/>
                  </a:cxn>
                  <a:cxn ang="0">
                    <a:pos x="T6" y="T7"/>
                  </a:cxn>
                  <a:cxn ang="0">
                    <a:pos x="T8" y="T9"/>
                  </a:cxn>
                  <a:cxn ang="0">
                    <a:pos x="T10" y="T11"/>
                  </a:cxn>
                </a:cxnLst>
                <a:rect l="0" t="0" r="r" b="b"/>
                <a:pathLst>
                  <a:path w="62" h="6">
                    <a:moveTo>
                      <a:pt x="14" y="0"/>
                    </a:moveTo>
                    <a:cubicBezTo>
                      <a:pt x="9" y="2"/>
                      <a:pt x="5" y="3"/>
                      <a:pt x="0" y="5"/>
                    </a:cubicBezTo>
                    <a:cubicBezTo>
                      <a:pt x="2" y="5"/>
                      <a:pt x="4" y="5"/>
                      <a:pt x="6" y="6"/>
                    </a:cubicBezTo>
                    <a:cubicBezTo>
                      <a:pt x="25" y="5"/>
                      <a:pt x="44" y="4"/>
                      <a:pt x="63" y="3"/>
                    </a:cubicBezTo>
                    <a:cubicBezTo>
                      <a:pt x="63" y="3"/>
                      <a:pt x="63" y="3"/>
                      <a:pt x="63" y="3"/>
                    </a:cubicBezTo>
                    <a:cubicBezTo>
                      <a:pt x="46" y="2"/>
                      <a:pt x="30" y="1"/>
                      <a:pt x="14" y="0"/>
                    </a:cubicBezTo>
                  </a:path>
                </a:pathLst>
              </a:custGeom>
              <a:solidFill>
                <a:srgbClr val="0F1E27"/>
              </a:solidFill>
              <a:ln>
                <a:noFill/>
              </a:ln>
            </p:spPr>
            <p:txBody>
              <a:bodyPr vert="horz" wrap="square" lIns="91440" tIns="45720" rIns="91440" bIns="45720" numCol="1" anchor="t" anchorCtr="0" compatLnSpc="1"/>
              <a:lstStyle/>
              <a:p>
                <a:endParaRPr lang="zh-CN" altLang="en-US"/>
              </a:p>
            </p:txBody>
          </p:sp>
          <p:sp>
            <p:nvSpPr>
              <p:cNvPr id="1216" name="Freeform 2106"/>
              <p:cNvSpPr/>
              <p:nvPr/>
            </p:nvSpPr>
            <p:spPr bwMode="auto">
              <a:xfrm>
                <a:off x="2779" y="3615"/>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cubicBezTo>
                      <a:pt x="0" y="0"/>
                      <a:pt x="0" y="0"/>
                      <a:pt x="0" y="0"/>
                    </a:cubicBezTo>
                    <a:cubicBezTo>
                      <a:pt x="1" y="0"/>
                      <a:pt x="2" y="0"/>
                      <a:pt x="3" y="0"/>
                    </a:cubicBezTo>
                    <a:cubicBezTo>
                      <a:pt x="2" y="0"/>
                      <a:pt x="1" y="0"/>
                      <a:pt x="0" y="0"/>
                    </a:cubicBezTo>
                  </a:path>
                </a:pathLst>
              </a:custGeom>
              <a:solidFill>
                <a:srgbClr val="091119"/>
              </a:solidFill>
              <a:ln>
                <a:noFill/>
              </a:ln>
            </p:spPr>
            <p:txBody>
              <a:bodyPr vert="horz" wrap="square" lIns="91440" tIns="45720" rIns="91440" bIns="45720" numCol="1" anchor="t" anchorCtr="0" compatLnSpc="1"/>
              <a:lstStyle/>
              <a:p>
                <a:endParaRPr lang="zh-CN" altLang="en-US"/>
              </a:p>
            </p:txBody>
          </p:sp>
          <p:sp>
            <p:nvSpPr>
              <p:cNvPr id="1217" name="Freeform 2107"/>
              <p:cNvSpPr/>
              <p:nvPr/>
            </p:nvSpPr>
            <p:spPr bwMode="auto">
              <a:xfrm>
                <a:off x="2699" y="3611"/>
                <a:ext cx="21" cy="4"/>
              </a:xfrm>
              <a:custGeom>
                <a:avLst/>
                <a:gdLst>
                  <a:gd name="T0" fmla="*/ 17 w 26"/>
                  <a:gd name="T1" fmla="*/ 0 h 5"/>
                  <a:gd name="T2" fmla="*/ 0 w 26"/>
                  <a:gd name="T3" fmla="*/ 2 h 5"/>
                  <a:gd name="T4" fmla="*/ 0 w 26"/>
                  <a:gd name="T5" fmla="*/ 2 h 5"/>
                  <a:gd name="T6" fmla="*/ 17 w 26"/>
                  <a:gd name="T7" fmla="*/ 5 h 5"/>
                  <a:gd name="T8" fmla="*/ 26 w 26"/>
                  <a:gd name="T9" fmla="*/ 1 h 5"/>
                  <a:gd name="T10" fmla="*/ 17 w 26"/>
                  <a:gd name="T11" fmla="*/ 0 h 5"/>
                </a:gdLst>
                <a:ahLst/>
                <a:cxnLst>
                  <a:cxn ang="0">
                    <a:pos x="T0" y="T1"/>
                  </a:cxn>
                  <a:cxn ang="0">
                    <a:pos x="T2" y="T3"/>
                  </a:cxn>
                  <a:cxn ang="0">
                    <a:pos x="T4" y="T5"/>
                  </a:cxn>
                  <a:cxn ang="0">
                    <a:pos x="T6" y="T7"/>
                  </a:cxn>
                  <a:cxn ang="0">
                    <a:pos x="T8" y="T9"/>
                  </a:cxn>
                  <a:cxn ang="0">
                    <a:pos x="T10" y="T11"/>
                  </a:cxn>
                </a:cxnLst>
                <a:rect l="0" t="0" r="r" b="b"/>
                <a:pathLst>
                  <a:path w="26" h="5">
                    <a:moveTo>
                      <a:pt x="17" y="0"/>
                    </a:moveTo>
                    <a:cubicBezTo>
                      <a:pt x="11" y="1"/>
                      <a:pt x="6" y="2"/>
                      <a:pt x="0" y="2"/>
                    </a:cubicBezTo>
                    <a:cubicBezTo>
                      <a:pt x="0" y="2"/>
                      <a:pt x="0" y="2"/>
                      <a:pt x="0" y="2"/>
                    </a:cubicBezTo>
                    <a:cubicBezTo>
                      <a:pt x="5" y="3"/>
                      <a:pt x="11" y="4"/>
                      <a:pt x="17" y="5"/>
                    </a:cubicBezTo>
                    <a:cubicBezTo>
                      <a:pt x="20" y="3"/>
                      <a:pt x="23" y="2"/>
                      <a:pt x="26" y="1"/>
                    </a:cubicBezTo>
                    <a:cubicBezTo>
                      <a:pt x="23" y="1"/>
                      <a:pt x="20" y="1"/>
                      <a:pt x="17" y="0"/>
                    </a:cubicBezTo>
                  </a:path>
                </a:pathLst>
              </a:custGeom>
              <a:solidFill>
                <a:srgbClr val="0F1E27"/>
              </a:solidFill>
              <a:ln>
                <a:noFill/>
              </a:ln>
            </p:spPr>
            <p:txBody>
              <a:bodyPr vert="horz" wrap="square" lIns="91440" tIns="45720" rIns="91440" bIns="45720" numCol="1" anchor="t" anchorCtr="0" compatLnSpc="1"/>
              <a:lstStyle/>
              <a:p>
                <a:endParaRPr lang="zh-CN" altLang="en-US"/>
              </a:p>
            </p:txBody>
          </p:sp>
          <p:sp>
            <p:nvSpPr>
              <p:cNvPr id="1218" name="Freeform 2108"/>
              <p:cNvSpPr/>
              <p:nvPr/>
            </p:nvSpPr>
            <p:spPr bwMode="auto">
              <a:xfrm>
                <a:off x="2698" y="3613"/>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path>
                </a:pathLst>
              </a:custGeom>
              <a:solidFill>
                <a:srgbClr val="080F19"/>
              </a:solidFill>
              <a:ln>
                <a:noFill/>
              </a:ln>
            </p:spPr>
            <p:txBody>
              <a:bodyPr vert="horz" wrap="square" lIns="91440" tIns="45720" rIns="91440" bIns="45720" numCol="1" anchor="t" anchorCtr="0" compatLnSpc="1"/>
              <a:lstStyle/>
              <a:p>
                <a:endParaRPr lang="zh-CN" altLang="en-US"/>
              </a:p>
            </p:txBody>
          </p:sp>
          <p:sp>
            <p:nvSpPr>
              <p:cNvPr id="1219" name="Freeform 2109"/>
              <p:cNvSpPr/>
              <p:nvPr/>
            </p:nvSpPr>
            <p:spPr bwMode="auto">
              <a:xfrm>
                <a:off x="2732" y="3615"/>
                <a:ext cx="47" cy="6"/>
              </a:xfrm>
              <a:custGeom>
                <a:avLst/>
                <a:gdLst>
                  <a:gd name="T0" fmla="*/ 57 w 57"/>
                  <a:gd name="T1" fmla="*/ 0 h 7"/>
                  <a:gd name="T2" fmla="*/ 0 w 57"/>
                  <a:gd name="T3" fmla="*/ 3 h 7"/>
                  <a:gd name="T4" fmla="*/ 36 w 57"/>
                  <a:gd name="T5" fmla="*/ 7 h 7"/>
                  <a:gd name="T6" fmla="*/ 48 w 57"/>
                  <a:gd name="T7" fmla="*/ 6 h 7"/>
                  <a:gd name="T8" fmla="*/ 57 w 57"/>
                  <a:gd name="T9" fmla="*/ 0 h 7"/>
                </a:gdLst>
                <a:ahLst/>
                <a:cxnLst>
                  <a:cxn ang="0">
                    <a:pos x="T0" y="T1"/>
                  </a:cxn>
                  <a:cxn ang="0">
                    <a:pos x="T2" y="T3"/>
                  </a:cxn>
                  <a:cxn ang="0">
                    <a:pos x="T4" y="T5"/>
                  </a:cxn>
                  <a:cxn ang="0">
                    <a:pos x="T6" y="T7"/>
                  </a:cxn>
                  <a:cxn ang="0">
                    <a:pos x="T8" y="T9"/>
                  </a:cxn>
                </a:cxnLst>
                <a:rect l="0" t="0" r="r" b="b"/>
                <a:pathLst>
                  <a:path w="57" h="7">
                    <a:moveTo>
                      <a:pt x="57" y="0"/>
                    </a:moveTo>
                    <a:cubicBezTo>
                      <a:pt x="38" y="1"/>
                      <a:pt x="19" y="2"/>
                      <a:pt x="0" y="3"/>
                    </a:cubicBezTo>
                    <a:cubicBezTo>
                      <a:pt x="12" y="4"/>
                      <a:pt x="24" y="5"/>
                      <a:pt x="36" y="7"/>
                    </a:cubicBezTo>
                    <a:cubicBezTo>
                      <a:pt x="40" y="6"/>
                      <a:pt x="44" y="6"/>
                      <a:pt x="48" y="6"/>
                    </a:cubicBezTo>
                    <a:cubicBezTo>
                      <a:pt x="51" y="4"/>
                      <a:pt x="54" y="2"/>
                      <a:pt x="57" y="0"/>
                    </a:cubicBezTo>
                  </a:path>
                </a:pathLst>
              </a:custGeom>
              <a:solidFill>
                <a:srgbClr val="0D1B25"/>
              </a:solidFill>
              <a:ln>
                <a:noFill/>
              </a:ln>
            </p:spPr>
            <p:txBody>
              <a:bodyPr vert="horz" wrap="square" lIns="91440" tIns="45720" rIns="91440" bIns="45720" numCol="1" anchor="t" anchorCtr="0" compatLnSpc="1"/>
              <a:lstStyle/>
              <a:p>
                <a:endParaRPr lang="zh-CN" altLang="en-US"/>
              </a:p>
            </p:txBody>
          </p:sp>
          <p:sp>
            <p:nvSpPr>
              <p:cNvPr id="1220" name="Freeform 2110"/>
              <p:cNvSpPr/>
              <p:nvPr/>
            </p:nvSpPr>
            <p:spPr bwMode="auto">
              <a:xfrm>
                <a:off x="2802" y="3617"/>
                <a:ext cx="3" cy="0"/>
              </a:xfrm>
              <a:custGeom>
                <a:avLst/>
                <a:gdLst>
                  <a:gd name="T0" fmla="*/ 1 w 4"/>
                  <a:gd name="T1" fmla="*/ 0 w 4"/>
                  <a:gd name="T2" fmla="*/ 4 w 4"/>
                  <a:gd name="T3" fmla="*/ 1 w 4"/>
                </a:gdLst>
                <a:ahLst/>
                <a:cxnLst>
                  <a:cxn ang="0">
                    <a:pos x="T0" y="0"/>
                  </a:cxn>
                  <a:cxn ang="0">
                    <a:pos x="T1" y="0"/>
                  </a:cxn>
                  <a:cxn ang="0">
                    <a:pos x="T2" y="0"/>
                  </a:cxn>
                  <a:cxn ang="0">
                    <a:pos x="T3" y="0"/>
                  </a:cxn>
                </a:cxnLst>
                <a:rect l="0" t="0" r="r" b="b"/>
                <a:pathLst>
                  <a:path w="4">
                    <a:moveTo>
                      <a:pt x="1" y="0"/>
                    </a:moveTo>
                    <a:cubicBezTo>
                      <a:pt x="1" y="0"/>
                      <a:pt x="0" y="0"/>
                      <a:pt x="0" y="0"/>
                    </a:cubicBezTo>
                    <a:cubicBezTo>
                      <a:pt x="1" y="0"/>
                      <a:pt x="3" y="0"/>
                      <a:pt x="4" y="0"/>
                    </a:cubicBezTo>
                    <a:cubicBezTo>
                      <a:pt x="3" y="0"/>
                      <a:pt x="2" y="0"/>
                      <a:pt x="1" y="0"/>
                    </a:cubicBezTo>
                  </a:path>
                </a:pathLst>
              </a:custGeom>
              <a:solidFill>
                <a:srgbClr val="0F1E25"/>
              </a:solidFill>
              <a:ln>
                <a:noFill/>
              </a:ln>
            </p:spPr>
            <p:txBody>
              <a:bodyPr vert="horz" wrap="square" lIns="91440" tIns="45720" rIns="91440" bIns="45720" numCol="1" anchor="t" anchorCtr="0" compatLnSpc="1"/>
              <a:lstStyle/>
              <a:p>
                <a:endParaRPr lang="zh-CN" altLang="en-US"/>
              </a:p>
            </p:txBody>
          </p:sp>
          <p:sp>
            <p:nvSpPr>
              <p:cNvPr id="1221" name="Freeform 2111"/>
              <p:cNvSpPr/>
              <p:nvPr/>
            </p:nvSpPr>
            <p:spPr bwMode="auto">
              <a:xfrm>
                <a:off x="2772" y="3615"/>
                <a:ext cx="30" cy="5"/>
              </a:xfrm>
              <a:custGeom>
                <a:avLst/>
                <a:gdLst>
                  <a:gd name="T0" fmla="*/ 12 w 37"/>
                  <a:gd name="T1" fmla="*/ 0 h 6"/>
                  <a:gd name="T2" fmla="*/ 9 w 37"/>
                  <a:gd name="T3" fmla="*/ 0 h 6"/>
                  <a:gd name="T4" fmla="*/ 0 w 37"/>
                  <a:gd name="T5" fmla="*/ 6 h 6"/>
                  <a:gd name="T6" fmla="*/ 36 w 37"/>
                  <a:gd name="T7" fmla="*/ 2 h 6"/>
                  <a:gd name="T8" fmla="*/ 37 w 37"/>
                  <a:gd name="T9" fmla="*/ 2 h 6"/>
                  <a:gd name="T10" fmla="*/ 12 w 37"/>
                  <a:gd name="T11" fmla="*/ 0 h 6"/>
                </a:gdLst>
                <a:ahLst/>
                <a:cxnLst>
                  <a:cxn ang="0">
                    <a:pos x="T0" y="T1"/>
                  </a:cxn>
                  <a:cxn ang="0">
                    <a:pos x="T2" y="T3"/>
                  </a:cxn>
                  <a:cxn ang="0">
                    <a:pos x="T4" y="T5"/>
                  </a:cxn>
                  <a:cxn ang="0">
                    <a:pos x="T6" y="T7"/>
                  </a:cxn>
                  <a:cxn ang="0">
                    <a:pos x="T8" y="T9"/>
                  </a:cxn>
                  <a:cxn ang="0">
                    <a:pos x="T10" y="T11"/>
                  </a:cxn>
                </a:cxnLst>
                <a:rect l="0" t="0" r="r" b="b"/>
                <a:pathLst>
                  <a:path w="37" h="6">
                    <a:moveTo>
                      <a:pt x="12" y="0"/>
                    </a:moveTo>
                    <a:cubicBezTo>
                      <a:pt x="11" y="0"/>
                      <a:pt x="10" y="0"/>
                      <a:pt x="9" y="0"/>
                    </a:cubicBezTo>
                    <a:cubicBezTo>
                      <a:pt x="6" y="2"/>
                      <a:pt x="3" y="4"/>
                      <a:pt x="0" y="6"/>
                    </a:cubicBezTo>
                    <a:cubicBezTo>
                      <a:pt x="12" y="4"/>
                      <a:pt x="24" y="3"/>
                      <a:pt x="36" y="2"/>
                    </a:cubicBezTo>
                    <a:cubicBezTo>
                      <a:pt x="36" y="2"/>
                      <a:pt x="37" y="2"/>
                      <a:pt x="37" y="2"/>
                    </a:cubicBezTo>
                    <a:cubicBezTo>
                      <a:pt x="29" y="1"/>
                      <a:pt x="21" y="0"/>
                      <a:pt x="12" y="0"/>
                    </a:cubicBezTo>
                  </a:path>
                </a:pathLst>
              </a:custGeom>
              <a:solidFill>
                <a:srgbClr val="080F17"/>
              </a:solidFill>
              <a:ln>
                <a:noFill/>
              </a:ln>
            </p:spPr>
            <p:txBody>
              <a:bodyPr vert="horz" wrap="square" lIns="91440" tIns="45720" rIns="91440" bIns="45720" numCol="1" anchor="t" anchorCtr="0" compatLnSpc="1"/>
              <a:lstStyle/>
              <a:p>
                <a:endParaRPr lang="zh-CN" altLang="en-US"/>
              </a:p>
            </p:txBody>
          </p:sp>
          <p:sp>
            <p:nvSpPr>
              <p:cNvPr id="1222" name="Freeform 2112"/>
              <p:cNvSpPr/>
              <p:nvPr/>
            </p:nvSpPr>
            <p:spPr bwMode="auto">
              <a:xfrm>
                <a:off x="2879" y="3623"/>
                <a:ext cx="15" cy="1"/>
              </a:xfrm>
              <a:custGeom>
                <a:avLst/>
                <a:gdLst>
                  <a:gd name="T0" fmla="*/ 15 w 18"/>
                  <a:gd name="T1" fmla="*/ 0 h 1"/>
                  <a:gd name="T2" fmla="*/ 1 w 18"/>
                  <a:gd name="T3" fmla="*/ 0 h 1"/>
                  <a:gd name="T4" fmla="*/ 0 w 18"/>
                  <a:gd name="T5" fmla="*/ 1 h 1"/>
                  <a:gd name="T6" fmla="*/ 18 w 18"/>
                  <a:gd name="T7" fmla="*/ 0 h 1"/>
                  <a:gd name="T8" fmla="*/ 15 w 18"/>
                  <a:gd name="T9" fmla="*/ 0 h 1"/>
                </a:gdLst>
                <a:ahLst/>
                <a:cxnLst>
                  <a:cxn ang="0">
                    <a:pos x="T0" y="T1"/>
                  </a:cxn>
                  <a:cxn ang="0">
                    <a:pos x="T2" y="T3"/>
                  </a:cxn>
                  <a:cxn ang="0">
                    <a:pos x="T4" y="T5"/>
                  </a:cxn>
                  <a:cxn ang="0">
                    <a:pos x="T6" y="T7"/>
                  </a:cxn>
                  <a:cxn ang="0">
                    <a:pos x="T8" y="T9"/>
                  </a:cxn>
                </a:cxnLst>
                <a:rect l="0" t="0" r="r" b="b"/>
                <a:pathLst>
                  <a:path w="18" h="1">
                    <a:moveTo>
                      <a:pt x="15" y="0"/>
                    </a:moveTo>
                    <a:cubicBezTo>
                      <a:pt x="11" y="0"/>
                      <a:pt x="6" y="0"/>
                      <a:pt x="1" y="0"/>
                    </a:cubicBezTo>
                    <a:cubicBezTo>
                      <a:pt x="1" y="0"/>
                      <a:pt x="1" y="1"/>
                      <a:pt x="0" y="1"/>
                    </a:cubicBezTo>
                    <a:cubicBezTo>
                      <a:pt x="6" y="0"/>
                      <a:pt x="12" y="0"/>
                      <a:pt x="18" y="0"/>
                    </a:cubicBezTo>
                    <a:cubicBezTo>
                      <a:pt x="17" y="0"/>
                      <a:pt x="16" y="0"/>
                      <a:pt x="15"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1223" name="Freeform 2113"/>
              <p:cNvSpPr/>
              <p:nvPr/>
            </p:nvSpPr>
            <p:spPr bwMode="auto">
              <a:xfrm>
                <a:off x="2848" y="3623"/>
                <a:ext cx="32" cy="2"/>
              </a:xfrm>
              <a:custGeom>
                <a:avLst/>
                <a:gdLst>
                  <a:gd name="T0" fmla="*/ 38 w 38"/>
                  <a:gd name="T1" fmla="*/ 0 h 3"/>
                  <a:gd name="T2" fmla="*/ 2 w 38"/>
                  <a:gd name="T3" fmla="*/ 1 h 3"/>
                  <a:gd name="T4" fmla="*/ 0 w 38"/>
                  <a:gd name="T5" fmla="*/ 3 h 3"/>
                  <a:gd name="T6" fmla="*/ 37 w 38"/>
                  <a:gd name="T7" fmla="*/ 1 h 3"/>
                  <a:gd name="T8" fmla="*/ 38 w 38"/>
                  <a:gd name="T9" fmla="*/ 0 h 3"/>
                </a:gdLst>
                <a:ahLst/>
                <a:cxnLst>
                  <a:cxn ang="0">
                    <a:pos x="T0" y="T1"/>
                  </a:cxn>
                  <a:cxn ang="0">
                    <a:pos x="T2" y="T3"/>
                  </a:cxn>
                  <a:cxn ang="0">
                    <a:pos x="T4" y="T5"/>
                  </a:cxn>
                  <a:cxn ang="0">
                    <a:pos x="T6" y="T7"/>
                  </a:cxn>
                  <a:cxn ang="0">
                    <a:pos x="T8" y="T9"/>
                  </a:cxn>
                </a:cxnLst>
                <a:rect l="0" t="0" r="r" b="b"/>
                <a:pathLst>
                  <a:path w="38" h="3">
                    <a:moveTo>
                      <a:pt x="38" y="0"/>
                    </a:moveTo>
                    <a:cubicBezTo>
                      <a:pt x="26" y="1"/>
                      <a:pt x="14" y="1"/>
                      <a:pt x="2" y="1"/>
                    </a:cubicBezTo>
                    <a:cubicBezTo>
                      <a:pt x="1" y="2"/>
                      <a:pt x="1" y="2"/>
                      <a:pt x="0" y="3"/>
                    </a:cubicBezTo>
                    <a:cubicBezTo>
                      <a:pt x="12" y="2"/>
                      <a:pt x="25" y="1"/>
                      <a:pt x="37" y="1"/>
                    </a:cubicBezTo>
                    <a:cubicBezTo>
                      <a:pt x="38" y="1"/>
                      <a:pt x="38" y="0"/>
                      <a:pt x="38"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1224" name="Freeform 2114"/>
              <p:cNvSpPr/>
              <p:nvPr/>
            </p:nvSpPr>
            <p:spPr bwMode="auto">
              <a:xfrm>
                <a:off x="2815" y="3624"/>
                <a:ext cx="35" cy="2"/>
              </a:xfrm>
              <a:custGeom>
                <a:avLst/>
                <a:gdLst>
                  <a:gd name="T0" fmla="*/ 42 w 42"/>
                  <a:gd name="T1" fmla="*/ 0 h 3"/>
                  <a:gd name="T2" fmla="*/ 0 w 42"/>
                  <a:gd name="T3" fmla="*/ 2 h 3"/>
                  <a:gd name="T4" fmla="*/ 14 w 42"/>
                  <a:gd name="T5" fmla="*/ 3 h 3"/>
                  <a:gd name="T6" fmla="*/ 40 w 42"/>
                  <a:gd name="T7" fmla="*/ 2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cubicBezTo>
                      <a:pt x="28" y="1"/>
                      <a:pt x="14" y="1"/>
                      <a:pt x="0" y="2"/>
                    </a:cubicBezTo>
                    <a:cubicBezTo>
                      <a:pt x="5" y="2"/>
                      <a:pt x="9" y="3"/>
                      <a:pt x="14" y="3"/>
                    </a:cubicBezTo>
                    <a:cubicBezTo>
                      <a:pt x="22" y="2"/>
                      <a:pt x="31" y="2"/>
                      <a:pt x="40" y="2"/>
                    </a:cubicBezTo>
                    <a:cubicBezTo>
                      <a:pt x="41" y="1"/>
                      <a:pt x="41" y="1"/>
                      <a:pt x="42" y="0"/>
                    </a:cubicBezTo>
                  </a:path>
                </a:pathLst>
              </a:custGeom>
              <a:solidFill>
                <a:srgbClr val="1B313E"/>
              </a:solidFill>
              <a:ln>
                <a:noFill/>
              </a:ln>
            </p:spPr>
            <p:txBody>
              <a:bodyPr vert="horz" wrap="square" lIns="91440" tIns="45720" rIns="91440" bIns="45720" numCol="1" anchor="t" anchorCtr="0" compatLnSpc="1"/>
              <a:lstStyle/>
              <a:p>
                <a:endParaRPr lang="zh-CN" altLang="en-US"/>
              </a:p>
            </p:txBody>
          </p:sp>
          <p:sp>
            <p:nvSpPr>
              <p:cNvPr id="1225" name="Freeform 2115"/>
              <p:cNvSpPr/>
              <p:nvPr/>
            </p:nvSpPr>
            <p:spPr bwMode="auto">
              <a:xfrm>
                <a:off x="2880" y="3622"/>
                <a:ext cx="11" cy="1"/>
              </a:xfrm>
              <a:custGeom>
                <a:avLst/>
                <a:gdLst>
                  <a:gd name="T0" fmla="*/ 2 w 14"/>
                  <a:gd name="T1" fmla="*/ 0 h 1"/>
                  <a:gd name="T2" fmla="*/ 0 w 14"/>
                  <a:gd name="T3" fmla="*/ 1 h 1"/>
                  <a:gd name="T4" fmla="*/ 14 w 14"/>
                  <a:gd name="T5" fmla="*/ 1 h 1"/>
                  <a:gd name="T6" fmla="*/ 2 w 14"/>
                  <a:gd name="T7" fmla="*/ 0 h 1"/>
                </a:gdLst>
                <a:ahLst/>
                <a:cxnLst>
                  <a:cxn ang="0">
                    <a:pos x="T0" y="T1"/>
                  </a:cxn>
                  <a:cxn ang="0">
                    <a:pos x="T2" y="T3"/>
                  </a:cxn>
                  <a:cxn ang="0">
                    <a:pos x="T4" y="T5"/>
                  </a:cxn>
                  <a:cxn ang="0">
                    <a:pos x="T6" y="T7"/>
                  </a:cxn>
                </a:cxnLst>
                <a:rect l="0" t="0" r="r" b="b"/>
                <a:pathLst>
                  <a:path w="14" h="1">
                    <a:moveTo>
                      <a:pt x="2" y="0"/>
                    </a:moveTo>
                    <a:cubicBezTo>
                      <a:pt x="2" y="0"/>
                      <a:pt x="1" y="1"/>
                      <a:pt x="0" y="1"/>
                    </a:cubicBezTo>
                    <a:cubicBezTo>
                      <a:pt x="5" y="1"/>
                      <a:pt x="10" y="1"/>
                      <a:pt x="14" y="1"/>
                    </a:cubicBezTo>
                    <a:cubicBezTo>
                      <a:pt x="10" y="0"/>
                      <a:pt x="6" y="0"/>
                      <a:pt x="2"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1226" name="Freeform 2116"/>
              <p:cNvSpPr/>
              <p:nvPr/>
            </p:nvSpPr>
            <p:spPr bwMode="auto">
              <a:xfrm>
                <a:off x="2850" y="3620"/>
                <a:ext cx="31" cy="4"/>
              </a:xfrm>
              <a:custGeom>
                <a:avLst/>
                <a:gdLst>
                  <a:gd name="T0" fmla="*/ 8 w 38"/>
                  <a:gd name="T1" fmla="*/ 0 h 4"/>
                  <a:gd name="T2" fmla="*/ 0 w 38"/>
                  <a:gd name="T3" fmla="*/ 4 h 4"/>
                  <a:gd name="T4" fmla="*/ 36 w 38"/>
                  <a:gd name="T5" fmla="*/ 3 h 4"/>
                  <a:gd name="T6" fmla="*/ 38 w 38"/>
                  <a:gd name="T7" fmla="*/ 2 h 4"/>
                  <a:gd name="T8" fmla="*/ 8 w 38"/>
                  <a:gd name="T9" fmla="*/ 0 h 4"/>
                </a:gdLst>
                <a:ahLst/>
                <a:cxnLst>
                  <a:cxn ang="0">
                    <a:pos x="T0" y="T1"/>
                  </a:cxn>
                  <a:cxn ang="0">
                    <a:pos x="T2" y="T3"/>
                  </a:cxn>
                  <a:cxn ang="0">
                    <a:pos x="T4" y="T5"/>
                  </a:cxn>
                  <a:cxn ang="0">
                    <a:pos x="T6" y="T7"/>
                  </a:cxn>
                  <a:cxn ang="0">
                    <a:pos x="T8" y="T9"/>
                  </a:cxn>
                </a:cxnLst>
                <a:rect l="0" t="0" r="r" b="b"/>
                <a:pathLst>
                  <a:path w="38" h="4">
                    <a:moveTo>
                      <a:pt x="8" y="0"/>
                    </a:moveTo>
                    <a:cubicBezTo>
                      <a:pt x="6" y="1"/>
                      <a:pt x="3" y="3"/>
                      <a:pt x="0" y="4"/>
                    </a:cubicBezTo>
                    <a:cubicBezTo>
                      <a:pt x="12" y="4"/>
                      <a:pt x="24" y="4"/>
                      <a:pt x="36" y="3"/>
                    </a:cubicBezTo>
                    <a:cubicBezTo>
                      <a:pt x="37" y="3"/>
                      <a:pt x="38" y="2"/>
                      <a:pt x="38" y="2"/>
                    </a:cubicBezTo>
                    <a:cubicBezTo>
                      <a:pt x="28" y="1"/>
                      <a:pt x="18" y="0"/>
                      <a:pt x="8"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1227" name="Freeform 2117"/>
              <p:cNvSpPr/>
              <p:nvPr/>
            </p:nvSpPr>
            <p:spPr bwMode="auto">
              <a:xfrm>
                <a:off x="2762" y="3620"/>
                <a:ext cx="10" cy="2"/>
              </a:xfrm>
              <a:custGeom>
                <a:avLst/>
                <a:gdLst>
                  <a:gd name="T0" fmla="*/ 12 w 12"/>
                  <a:gd name="T1" fmla="*/ 0 h 2"/>
                  <a:gd name="T2" fmla="*/ 0 w 12"/>
                  <a:gd name="T3" fmla="*/ 1 h 2"/>
                  <a:gd name="T4" fmla="*/ 8 w 12"/>
                  <a:gd name="T5" fmla="*/ 2 h 2"/>
                  <a:gd name="T6" fmla="*/ 12 w 12"/>
                  <a:gd name="T7" fmla="*/ 0 h 2"/>
                </a:gdLst>
                <a:ahLst/>
                <a:cxnLst>
                  <a:cxn ang="0">
                    <a:pos x="T0" y="T1"/>
                  </a:cxn>
                  <a:cxn ang="0">
                    <a:pos x="T2" y="T3"/>
                  </a:cxn>
                  <a:cxn ang="0">
                    <a:pos x="T4" y="T5"/>
                  </a:cxn>
                  <a:cxn ang="0">
                    <a:pos x="T6" y="T7"/>
                  </a:cxn>
                </a:cxnLst>
                <a:rect l="0" t="0" r="r" b="b"/>
                <a:pathLst>
                  <a:path w="12" h="2">
                    <a:moveTo>
                      <a:pt x="12" y="0"/>
                    </a:moveTo>
                    <a:cubicBezTo>
                      <a:pt x="8" y="0"/>
                      <a:pt x="4" y="0"/>
                      <a:pt x="0" y="1"/>
                    </a:cubicBezTo>
                    <a:cubicBezTo>
                      <a:pt x="3" y="1"/>
                      <a:pt x="6" y="2"/>
                      <a:pt x="8" y="2"/>
                    </a:cubicBezTo>
                    <a:cubicBezTo>
                      <a:pt x="10" y="1"/>
                      <a:pt x="11" y="0"/>
                      <a:pt x="12" y="0"/>
                    </a:cubicBezTo>
                  </a:path>
                </a:pathLst>
              </a:custGeom>
              <a:solidFill>
                <a:srgbClr val="0B1923"/>
              </a:solidFill>
              <a:ln>
                <a:noFill/>
              </a:ln>
            </p:spPr>
            <p:txBody>
              <a:bodyPr vert="horz" wrap="square" lIns="91440" tIns="45720" rIns="91440" bIns="45720" numCol="1" anchor="t" anchorCtr="0" compatLnSpc="1"/>
              <a:lstStyle/>
              <a:p>
                <a:endParaRPr lang="zh-CN" altLang="en-US"/>
              </a:p>
            </p:txBody>
          </p:sp>
          <p:sp>
            <p:nvSpPr>
              <p:cNvPr id="1228" name="Freeform 2118"/>
              <p:cNvSpPr/>
              <p:nvPr/>
            </p:nvSpPr>
            <p:spPr bwMode="auto">
              <a:xfrm>
                <a:off x="2807" y="3619"/>
                <a:ext cx="49" cy="6"/>
              </a:xfrm>
              <a:custGeom>
                <a:avLst/>
                <a:gdLst>
                  <a:gd name="T0" fmla="*/ 28 w 59"/>
                  <a:gd name="T1" fmla="*/ 0 h 8"/>
                  <a:gd name="T2" fmla="*/ 14 w 59"/>
                  <a:gd name="T3" fmla="*/ 3 h 8"/>
                  <a:gd name="T4" fmla="*/ 0 w 59"/>
                  <a:gd name="T5" fmla="*/ 7 h 8"/>
                  <a:gd name="T6" fmla="*/ 9 w 59"/>
                  <a:gd name="T7" fmla="*/ 8 h 8"/>
                  <a:gd name="T8" fmla="*/ 51 w 59"/>
                  <a:gd name="T9" fmla="*/ 6 h 8"/>
                  <a:gd name="T10" fmla="*/ 59 w 59"/>
                  <a:gd name="T11" fmla="*/ 2 h 8"/>
                  <a:gd name="T12" fmla="*/ 28 w 5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9" h="8">
                    <a:moveTo>
                      <a:pt x="28" y="0"/>
                    </a:moveTo>
                    <a:cubicBezTo>
                      <a:pt x="23" y="1"/>
                      <a:pt x="19" y="2"/>
                      <a:pt x="14" y="3"/>
                    </a:cubicBezTo>
                    <a:cubicBezTo>
                      <a:pt x="9" y="5"/>
                      <a:pt x="5" y="6"/>
                      <a:pt x="0" y="7"/>
                    </a:cubicBezTo>
                    <a:cubicBezTo>
                      <a:pt x="3" y="8"/>
                      <a:pt x="6" y="8"/>
                      <a:pt x="9" y="8"/>
                    </a:cubicBezTo>
                    <a:cubicBezTo>
                      <a:pt x="23" y="7"/>
                      <a:pt x="37" y="7"/>
                      <a:pt x="51" y="6"/>
                    </a:cubicBezTo>
                    <a:cubicBezTo>
                      <a:pt x="54" y="5"/>
                      <a:pt x="57" y="3"/>
                      <a:pt x="59" y="2"/>
                    </a:cubicBezTo>
                    <a:cubicBezTo>
                      <a:pt x="49" y="1"/>
                      <a:pt x="38" y="0"/>
                      <a:pt x="28" y="0"/>
                    </a:cubicBezTo>
                  </a:path>
                </a:pathLst>
              </a:custGeom>
              <a:solidFill>
                <a:srgbClr val="172E3B"/>
              </a:solidFill>
              <a:ln>
                <a:noFill/>
              </a:ln>
            </p:spPr>
            <p:txBody>
              <a:bodyPr vert="horz" wrap="square" lIns="91440" tIns="45720" rIns="91440" bIns="45720" numCol="1" anchor="t" anchorCtr="0" compatLnSpc="1"/>
              <a:lstStyle/>
              <a:p>
                <a:endParaRPr lang="zh-CN" altLang="en-US"/>
              </a:p>
            </p:txBody>
          </p:sp>
          <p:sp>
            <p:nvSpPr>
              <p:cNvPr id="1229" name="Freeform 2119"/>
              <p:cNvSpPr/>
              <p:nvPr/>
            </p:nvSpPr>
            <p:spPr bwMode="auto">
              <a:xfrm>
                <a:off x="2787" y="3617"/>
                <a:ext cx="44" cy="7"/>
              </a:xfrm>
              <a:custGeom>
                <a:avLst/>
                <a:gdLst>
                  <a:gd name="T0" fmla="*/ 22 w 53"/>
                  <a:gd name="T1" fmla="*/ 0 h 9"/>
                  <a:gd name="T2" fmla="*/ 18 w 53"/>
                  <a:gd name="T3" fmla="*/ 0 h 9"/>
                  <a:gd name="T4" fmla="*/ 0 w 53"/>
                  <a:gd name="T5" fmla="*/ 8 h 9"/>
                  <a:gd name="T6" fmla="*/ 6 w 53"/>
                  <a:gd name="T7" fmla="*/ 8 h 9"/>
                  <a:gd name="T8" fmla="*/ 25 w 53"/>
                  <a:gd name="T9" fmla="*/ 9 h 9"/>
                  <a:gd name="T10" fmla="*/ 39 w 53"/>
                  <a:gd name="T11" fmla="*/ 5 h 9"/>
                  <a:gd name="T12" fmla="*/ 53 w 53"/>
                  <a:gd name="T13" fmla="*/ 2 h 9"/>
                  <a:gd name="T14" fmla="*/ 22 w 5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9">
                    <a:moveTo>
                      <a:pt x="22" y="0"/>
                    </a:moveTo>
                    <a:cubicBezTo>
                      <a:pt x="21" y="0"/>
                      <a:pt x="19" y="0"/>
                      <a:pt x="18" y="0"/>
                    </a:cubicBezTo>
                    <a:cubicBezTo>
                      <a:pt x="12" y="3"/>
                      <a:pt x="6" y="5"/>
                      <a:pt x="0" y="8"/>
                    </a:cubicBezTo>
                    <a:cubicBezTo>
                      <a:pt x="2" y="8"/>
                      <a:pt x="4" y="8"/>
                      <a:pt x="6" y="8"/>
                    </a:cubicBezTo>
                    <a:cubicBezTo>
                      <a:pt x="12" y="8"/>
                      <a:pt x="19" y="9"/>
                      <a:pt x="25" y="9"/>
                    </a:cubicBezTo>
                    <a:cubicBezTo>
                      <a:pt x="30" y="8"/>
                      <a:pt x="34" y="7"/>
                      <a:pt x="39" y="5"/>
                    </a:cubicBezTo>
                    <a:cubicBezTo>
                      <a:pt x="44" y="4"/>
                      <a:pt x="48" y="3"/>
                      <a:pt x="53" y="2"/>
                    </a:cubicBezTo>
                    <a:cubicBezTo>
                      <a:pt x="42" y="1"/>
                      <a:pt x="32" y="0"/>
                      <a:pt x="22" y="0"/>
                    </a:cubicBezTo>
                  </a:path>
                </a:pathLst>
              </a:custGeom>
              <a:solidFill>
                <a:srgbClr val="0D1B23"/>
              </a:solidFill>
              <a:ln>
                <a:noFill/>
              </a:ln>
            </p:spPr>
            <p:txBody>
              <a:bodyPr vert="horz" wrap="square" lIns="91440" tIns="45720" rIns="91440" bIns="45720" numCol="1" anchor="t" anchorCtr="0" compatLnSpc="1"/>
              <a:lstStyle/>
              <a:p>
                <a:endParaRPr lang="zh-CN" altLang="en-US"/>
              </a:p>
            </p:txBody>
          </p:sp>
          <p:sp>
            <p:nvSpPr>
              <p:cNvPr id="1230" name="Freeform 2120"/>
              <p:cNvSpPr/>
              <p:nvPr/>
            </p:nvSpPr>
            <p:spPr bwMode="auto">
              <a:xfrm>
                <a:off x="2768" y="3617"/>
                <a:ext cx="34" cy="7"/>
              </a:xfrm>
              <a:custGeom>
                <a:avLst/>
                <a:gdLst>
                  <a:gd name="T0" fmla="*/ 40 w 40"/>
                  <a:gd name="T1" fmla="*/ 0 h 8"/>
                  <a:gd name="T2" fmla="*/ 4 w 40"/>
                  <a:gd name="T3" fmla="*/ 4 h 8"/>
                  <a:gd name="T4" fmla="*/ 0 w 40"/>
                  <a:gd name="T5" fmla="*/ 6 h 8"/>
                  <a:gd name="T6" fmla="*/ 7 w 40"/>
                  <a:gd name="T7" fmla="*/ 7 h 8"/>
                  <a:gd name="T8" fmla="*/ 22 w 40"/>
                  <a:gd name="T9" fmla="*/ 8 h 8"/>
                  <a:gd name="T10" fmla="*/ 40 w 40"/>
                  <a:gd name="T11" fmla="*/ 0 h 8"/>
                </a:gdLst>
                <a:ahLst/>
                <a:cxnLst>
                  <a:cxn ang="0">
                    <a:pos x="T0" y="T1"/>
                  </a:cxn>
                  <a:cxn ang="0">
                    <a:pos x="T2" y="T3"/>
                  </a:cxn>
                  <a:cxn ang="0">
                    <a:pos x="T4" y="T5"/>
                  </a:cxn>
                  <a:cxn ang="0">
                    <a:pos x="T6" y="T7"/>
                  </a:cxn>
                  <a:cxn ang="0">
                    <a:pos x="T8" y="T9"/>
                  </a:cxn>
                  <a:cxn ang="0">
                    <a:pos x="T10" y="T11"/>
                  </a:cxn>
                </a:cxnLst>
                <a:rect l="0" t="0" r="r" b="b"/>
                <a:pathLst>
                  <a:path w="40" h="8">
                    <a:moveTo>
                      <a:pt x="40" y="0"/>
                    </a:moveTo>
                    <a:cubicBezTo>
                      <a:pt x="28" y="1"/>
                      <a:pt x="16" y="2"/>
                      <a:pt x="4" y="4"/>
                    </a:cubicBezTo>
                    <a:cubicBezTo>
                      <a:pt x="3" y="4"/>
                      <a:pt x="2" y="5"/>
                      <a:pt x="0" y="6"/>
                    </a:cubicBezTo>
                    <a:cubicBezTo>
                      <a:pt x="2" y="6"/>
                      <a:pt x="5" y="6"/>
                      <a:pt x="7" y="7"/>
                    </a:cubicBezTo>
                    <a:cubicBezTo>
                      <a:pt x="12" y="7"/>
                      <a:pt x="17" y="7"/>
                      <a:pt x="22" y="8"/>
                    </a:cubicBezTo>
                    <a:cubicBezTo>
                      <a:pt x="28" y="5"/>
                      <a:pt x="34" y="3"/>
                      <a:pt x="40" y="0"/>
                    </a:cubicBezTo>
                  </a:path>
                </a:pathLst>
              </a:custGeom>
              <a:solidFill>
                <a:srgbClr val="060D15"/>
              </a:solidFill>
              <a:ln>
                <a:noFill/>
              </a:ln>
            </p:spPr>
            <p:txBody>
              <a:bodyPr vert="horz" wrap="square" lIns="91440" tIns="45720" rIns="91440" bIns="45720" numCol="1" anchor="t" anchorCtr="0" compatLnSpc="1"/>
              <a:lstStyle/>
              <a:p>
                <a:endParaRPr lang="zh-CN" altLang="en-US"/>
              </a:p>
            </p:txBody>
          </p:sp>
          <p:sp>
            <p:nvSpPr>
              <p:cNvPr id="1231" name="Freeform 2121"/>
              <p:cNvSpPr/>
              <p:nvPr/>
            </p:nvSpPr>
            <p:spPr bwMode="auto">
              <a:xfrm>
                <a:off x="2871" y="3623"/>
                <a:ext cx="63" cy="6"/>
              </a:xfrm>
              <a:custGeom>
                <a:avLst/>
                <a:gdLst>
                  <a:gd name="T0" fmla="*/ 27 w 76"/>
                  <a:gd name="T1" fmla="*/ 0 h 8"/>
                  <a:gd name="T2" fmla="*/ 9 w 76"/>
                  <a:gd name="T3" fmla="*/ 1 h 8"/>
                  <a:gd name="T4" fmla="*/ 0 w 76"/>
                  <a:gd name="T5" fmla="*/ 7 h 8"/>
                  <a:gd name="T6" fmla="*/ 11 w 76"/>
                  <a:gd name="T7" fmla="*/ 8 h 8"/>
                  <a:gd name="T8" fmla="*/ 76 w 76"/>
                  <a:gd name="T9" fmla="*/ 4 h 8"/>
                  <a:gd name="T10" fmla="*/ 27 w 76"/>
                  <a:gd name="T11" fmla="*/ 0 h 8"/>
                </a:gdLst>
                <a:ahLst/>
                <a:cxnLst>
                  <a:cxn ang="0">
                    <a:pos x="T0" y="T1"/>
                  </a:cxn>
                  <a:cxn ang="0">
                    <a:pos x="T2" y="T3"/>
                  </a:cxn>
                  <a:cxn ang="0">
                    <a:pos x="T4" y="T5"/>
                  </a:cxn>
                  <a:cxn ang="0">
                    <a:pos x="T6" y="T7"/>
                  </a:cxn>
                  <a:cxn ang="0">
                    <a:pos x="T8" y="T9"/>
                  </a:cxn>
                  <a:cxn ang="0">
                    <a:pos x="T10" y="T11"/>
                  </a:cxn>
                </a:cxnLst>
                <a:rect l="0" t="0" r="r" b="b"/>
                <a:pathLst>
                  <a:path w="76" h="8">
                    <a:moveTo>
                      <a:pt x="27" y="0"/>
                    </a:moveTo>
                    <a:cubicBezTo>
                      <a:pt x="21" y="0"/>
                      <a:pt x="15" y="0"/>
                      <a:pt x="9" y="1"/>
                    </a:cubicBezTo>
                    <a:cubicBezTo>
                      <a:pt x="6" y="3"/>
                      <a:pt x="3" y="5"/>
                      <a:pt x="0" y="7"/>
                    </a:cubicBezTo>
                    <a:cubicBezTo>
                      <a:pt x="4" y="7"/>
                      <a:pt x="7" y="7"/>
                      <a:pt x="11" y="8"/>
                    </a:cubicBezTo>
                    <a:cubicBezTo>
                      <a:pt x="34" y="6"/>
                      <a:pt x="56" y="5"/>
                      <a:pt x="76" y="4"/>
                    </a:cubicBezTo>
                    <a:cubicBezTo>
                      <a:pt x="60" y="2"/>
                      <a:pt x="43" y="1"/>
                      <a:pt x="27"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1232" name="Freeform 2122"/>
              <p:cNvSpPr/>
              <p:nvPr/>
            </p:nvSpPr>
            <p:spPr bwMode="auto">
              <a:xfrm>
                <a:off x="2844" y="3624"/>
                <a:ext cx="35" cy="5"/>
              </a:xfrm>
              <a:custGeom>
                <a:avLst/>
                <a:gdLst>
                  <a:gd name="T0" fmla="*/ 42 w 42"/>
                  <a:gd name="T1" fmla="*/ 0 h 6"/>
                  <a:gd name="T2" fmla="*/ 5 w 42"/>
                  <a:gd name="T3" fmla="*/ 2 h 6"/>
                  <a:gd name="T4" fmla="*/ 0 w 42"/>
                  <a:gd name="T5" fmla="*/ 4 h 6"/>
                  <a:gd name="T6" fmla="*/ 33 w 42"/>
                  <a:gd name="T7" fmla="*/ 6 h 6"/>
                  <a:gd name="T8" fmla="*/ 42 w 42"/>
                  <a:gd name="T9" fmla="*/ 0 h 6"/>
                </a:gdLst>
                <a:ahLst/>
                <a:cxnLst>
                  <a:cxn ang="0">
                    <a:pos x="T0" y="T1"/>
                  </a:cxn>
                  <a:cxn ang="0">
                    <a:pos x="T2" y="T3"/>
                  </a:cxn>
                  <a:cxn ang="0">
                    <a:pos x="T4" y="T5"/>
                  </a:cxn>
                  <a:cxn ang="0">
                    <a:pos x="T6" y="T7"/>
                  </a:cxn>
                  <a:cxn ang="0">
                    <a:pos x="T8" y="T9"/>
                  </a:cxn>
                </a:cxnLst>
                <a:rect l="0" t="0" r="r" b="b"/>
                <a:pathLst>
                  <a:path w="42" h="6">
                    <a:moveTo>
                      <a:pt x="42" y="0"/>
                    </a:moveTo>
                    <a:cubicBezTo>
                      <a:pt x="30" y="0"/>
                      <a:pt x="17" y="1"/>
                      <a:pt x="5" y="2"/>
                    </a:cubicBezTo>
                    <a:cubicBezTo>
                      <a:pt x="3" y="2"/>
                      <a:pt x="2" y="3"/>
                      <a:pt x="0" y="4"/>
                    </a:cubicBezTo>
                    <a:cubicBezTo>
                      <a:pt x="11" y="5"/>
                      <a:pt x="22" y="5"/>
                      <a:pt x="33" y="6"/>
                    </a:cubicBezTo>
                    <a:cubicBezTo>
                      <a:pt x="36" y="4"/>
                      <a:pt x="39" y="2"/>
                      <a:pt x="42"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1233" name="Freeform 2123"/>
              <p:cNvSpPr/>
              <p:nvPr/>
            </p:nvSpPr>
            <p:spPr bwMode="auto">
              <a:xfrm>
                <a:off x="2826" y="3625"/>
                <a:ext cx="22" cy="2"/>
              </a:xfrm>
              <a:custGeom>
                <a:avLst/>
                <a:gdLst>
                  <a:gd name="T0" fmla="*/ 26 w 26"/>
                  <a:gd name="T1" fmla="*/ 0 h 2"/>
                  <a:gd name="T2" fmla="*/ 0 w 26"/>
                  <a:gd name="T3" fmla="*/ 1 h 2"/>
                  <a:gd name="T4" fmla="*/ 21 w 26"/>
                  <a:gd name="T5" fmla="*/ 2 h 2"/>
                  <a:gd name="T6" fmla="*/ 26 w 26"/>
                  <a:gd name="T7" fmla="*/ 0 h 2"/>
                </a:gdLst>
                <a:ahLst/>
                <a:cxnLst>
                  <a:cxn ang="0">
                    <a:pos x="T0" y="T1"/>
                  </a:cxn>
                  <a:cxn ang="0">
                    <a:pos x="T2" y="T3"/>
                  </a:cxn>
                  <a:cxn ang="0">
                    <a:pos x="T4" y="T5"/>
                  </a:cxn>
                  <a:cxn ang="0">
                    <a:pos x="T6" y="T7"/>
                  </a:cxn>
                </a:cxnLst>
                <a:rect l="0" t="0" r="r" b="b"/>
                <a:pathLst>
                  <a:path w="26" h="2">
                    <a:moveTo>
                      <a:pt x="26" y="0"/>
                    </a:moveTo>
                    <a:cubicBezTo>
                      <a:pt x="17" y="0"/>
                      <a:pt x="8" y="0"/>
                      <a:pt x="0" y="1"/>
                    </a:cubicBezTo>
                    <a:cubicBezTo>
                      <a:pt x="7" y="1"/>
                      <a:pt x="14" y="2"/>
                      <a:pt x="21" y="2"/>
                    </a:cubicBezTo>
                    <a:cubicBezTo>
                      <a:pt x="23" y="1"/>
                      <a:pt x="24" y="0"/>
                      <a:pt x="26" y="0"/>
                    </a:cubicBezTo>
                  </a:path>
                </a:pathLst>
              </a:custGeom>
              <a:solidFill>
                <a:srgbClr val="172E3B"/>
              </a:solidFill>
              <a:ln>
                <a:noFill/>
              </a:ln>
            </p:spPr>
            <p:txBody>
              <a:bodyPr vert="horz" wrap="square" lIns="91440" tIns="45720" rIns="91440" bIns="45720" numCol="1" anchor="t" anchorCtr="0" compatLnSpc="1"/>
              <a:lstStyle/>
              <a:p>
                <a:endParaRPr lang="zh-CN" altLang="en-US"/>
              </a:p>
            </p:txBody>
          </p:sp>
          <p:sp>
            <p:nvSpPr>
              <p:cNvPr id="1234" name="Freeform 2124"/>
              <p:cNvSpPr/>
              <p:nvPr/>
            </p:nvSpPr>
            <p:spPr bwMode="auto">
              <a:xfrm>
                <a:off x="2804" y="3625"/>
                <a:ext cx="22" cy="2"/>
              </a:xfrm>
              <a:custGeom>
                <a:avLst/>
                <a:gdLst>
                  <a:gd name="T0" fmla="*/ 13 w 27"/>
                  <a:gd name="T1" fmla="*/ 0 h 2"/>
                  <a:gd name="T2" fmla="*/ 0 w 27"/>
                  <a:gd name="T3" fmla="*/ 1 h 2"/>
                  <a:gd name="T4" fmla="*/ 0 w 27"/>
                  <a:gd name="T5" fmla="*/ 1 h 2"/>
                  <a:gd name="T6" fmla="*/ 11 w 27"/>
                  <a:gd name="T7" fmla="*/ 2 h 2"/>
                  <a:gd name="T8" fmla="*/ 27 w 27"/>
                  <a:gd name="T9" fmla="*/ 1 h 2"/>
                  <a:gd name="T10" fmla="*/ 13 w 27"/>
                  <a:gd name="T11" fmla="*/ 0 h 2"/>
                </a:gdLst>
                <a:ahLst/>
                <a:cxnLst>
                  <a:cxn ang="0">
                    <a:pos x="T0" y="T1"/>
                  </a:cxn>
                  <a:cxn ang="0">
                    <a:pos x="T2" y="T3"/>
                  </a:cxn>
                  <a:cxn ang="0">
                    <a:pos x="T4" y="T5"/>
                  </a:cxn>
                  <a:cxn ang="0">
                    <a:pos x="T6" y="T7"/>
                  </a:cxn>
                  <a:cxn ang="0">
                    <a:pos x="T8" y="T9"/>
                  </a:cxn>
                  <a:cxn ang="0">
                    <a:pos x="T10" y="T11"/>
                  </a:cxn>
                </a:cxnLst>
                <a:rect l="0" t="0" r="r" b="b"/>
                <a:pathLst>
                  <a:path w="27" h="2">
                    <a:moveTo>
                      <a:pt x="13" y="0"/>
                    </a:moveTo>
                    <a:cubicBezTo>
                      <a:pt x="9" y="0"/>
                      <a:pt x="5" y="0"/>
                      <a:pt x="0" y="1"/>
                    </a:cubicBezTo>
                    <a:cubicBezTo>
                      <a:pt x="0" y="1"/>
                      <a:pt x="0" y="1"/>
                      <a:pt x="0" y="1"/>
                    </a:cubicBezTo>
                    <a:cubicBezTo>
                      <a:pt x="4" y="1"/>
                      <a:pt x="7" y="1"/>
                      <a:pt x="11" y="2"/>
                    </a:cubicBezTo>
                    <a:cubicBezTo>
                      <a:pt x="16" y="1"/>
                      <a:pt x="21" y="1"/>
                      <a:pt x="27" y="1"/>
                    </a:cubicBezTo>
                    <a:cubicBezTo>
                      <a:pt x="22" y="1"/>
                      <a:pt x="18" y="0"/>
                      <a:pt x="13" y="0"/>
                    </a:cubicBezTo>
                  </a:path>
                </a:pathLst>
              </a:custGeom>
              <a:solidFill>
                <a:srgbClr val="172E3B"/>
              </a:solidFill>
              <a:ln>
                <a:noFill/>
              </a:ln>
            </p:spPr>
            <p:txBody>
              <a:bodyPr vert="horz" wrap="square" lIns="91440" tIns="45720" rIns="91440" bIns="45720" numCol="1" anchor="t" anchorCtr="0" compatLnSpc="1"/>
              <a:lstStyle/>
              <a:p>
                <a:endParaRPr lang="zh-CN" altLang="en-US"/>
              </a:p>
            </p:txBody>
          </p:sp>
          <p:sp>
            <p:nvSpPr>
              <p:cNvPr id="1235" name="Freeform 2125"/>
              <p:cNvSpPr/>
              <p:nvPr/>
            </p:nvSpPr>
            <p:spPr bwMode="auto">
              <a:xfrm flipH="1">
                <a:off x="2804" y="36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D1B23"/>
              </a:solidFill>
              <a:ln>
                <a:noFill/>
              </a:ln>
            </p:spPr>
            <p:txBody>
              <a:bodyPr vert="horz" wrap="square" lIns="91440" tIns="45720" rIns="91440" bIns="45720" numCol="1" anchor="t" anchorCtr="0" compatLnSpc="1"/>
              <a:lstStyle/>
              <a:p>
                <a:endParaRPr lang="zh-CN" altLang="en-US"/>
              </a:p>
            </p:txBody>
          </p:sp>
          <p:sp>
            <p:nvSpPr>
              <p:cNvPr id="1236" name="Freeform 2126"/>
              <p:cNvSpPr/>
              <p:nvPr/>
            </p:nvSpPr>
            <p:spPr bwMode="auto">
              <a:xfrm>
                <a:off x="2804" y="3624"/>
                <a:ext cx="11" cy="2"/>
              </a:xfrm>
              <a:custGeom>
                <a:avLst/>
                <a:gdLst>
                  <a:gd name="T0" fmla="*/ 4 w 13"/>
                  <a:gd name="T1" fmla="*/ 0 h 2"/>
                  <a:gd name="T2" fmla="*/ 0 w 13"/>
                  <a:gd name="T3" fmla="*/ 2 h 2"/>
                  <a:gd name="T4" fmla="*/ 13 w 13"/>
                  <a:gd name="T5" fmla="*/ 1 h 2"/>
                  <a:gd name="T6" fmla="*/ 4 w 13"/>
                  <a:gd name="T7" fmla="*/ 0 h 2"/>
                </a:gdLst>
                <a:ahLst/>
                <a:cxnLst>
                  <a:cxn ang="0">
                    <a:pos x="T0" y="T1"/>
                  </a:cxn>
                  <a:cxn ang="0">
                    <a:pos x="T2" y="T3"/>
                  </a:cxn>
                  <a:cxn ang="0">
                    <a:pos x="T4" y="T5"/>
                  </a:cxn>
                  <a:cxn ang="0">
                    <a:pos x="T6" y="T7"/>
                  </a:cxn>
                </a:cxnLst>
                <a:rect l="0" t="0" r="r" b="b"/>
                <a:pathLst>
                  <a:path w="13" h="2">
                    <a:moveTo>
                      <a:pt x="4" y="0"/>
                    </a:moveTo>
                    <a:cubicBezTo>
                      <a:pt x="3" y="1"/>
                      <a:pt x="2" y="1"/>
                      <a:pt x="0" y="2"/>
                    </a:cubicBezTo>
                    <a:cubicBezTo>
                      <a:pt x="5" y="1"/>
                      <a:pt x="9" y="1"/>
                      <a:pt x="13" y="1"/>
                    </a:cubicBezTo>
                    <a:cubicBezTo>
                      <a:pt x="10" y="1"/>
                      <a:pt x="7" y="1"/>
                      <a:pt x="4" y="0"/>
                    </a:cubicBezTo>
                  </a:path>
                </a:pathLst>
              </a:custGeom>
              <a:solidFill>
                <a:srgbClr val="142A38"/>
              </a:solidFill>
              <a:ln>
                <a:noFill/>
              </a:ln>
            </p:spPr>
            <p:txBody>
              <a:bodyPr vert="horz" wrap="square" lIns="91440" tIns="45720" rIns="91440" bIns="45720" numCol="1" anchor="t" anchorCtr="0" compatLnSpc="1"/>
              <a:lstStyle/>
              <a:p>
                <a:endParaRPr lang="zh-CN" altLang="en-US"/>
              </a:p>
            </p:txBody>
          </p:sp>
          <p:sp>
            <p:nvSpPr>
              <p:cNvPr id="1237" name="Freeform 2127"/>
              <p:cNvSpPr/>
              <p:nvPr/>
            </p:nvSpPr>
            <p:spPr bwMode="auto">
              <a:xfrm>
                <a:off x="2785" y="3624"/>
                <a:ext cx="22" cy="2"/>
              </a:xfrm>
              <a:custGeom>
                <a:avLst/>
                <a:gdLst>
                  <a:gd name="T0" fmla="*/ 2 w 27"/>
                  <a:gd name="T1" fmla="*/ 0 h 3"/>
                  <a:gd name="T2" fmla="*/ 0 w 27"/>
                  <a:gd name="T3" fmla="*/ 0 h 3"/>
                  <a:gd name="T4" fmla="*/ 23 w 27"/>
                  <a:gd name="T5" fmla="*/ 3 h 3"/>
                  <a:gd name="T6" fmla="*/ 23 w 27"/>
                  <a:gd name="T7" fmla="*/ 3 h 3"/>
                  <a:gd name="T8" fmla="*/ 27 w 27"/>
                  <a:gd name="T9" fmla="*/ 1 h 3"/>
                  <a:gd name="T10" fmla="*/ 8 w 27"/>
                  <a:gd name="T11" fmla="*/ 0 h 3"/>
                  <a:gd name="T12" fmla="*/ 2 w 2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7" h="3">
                    <a:moveTo>
                      <a:pt x="2" y="0"/>
                    </a:moveTo>
                    <a:cubicBezTo>
                      <a:pt x="1" y="0"/>
                      <a:pt x="1" y="0"/>
                      <a:pt x="0" y="0"/>
                    </a:cubicBezTo>
                    <a:cubicBezTo>
                      <a:pt x="8" y="1"/>
                      <a:pt x="15" y="2"/>
                      <a:pt x="23" y="3"/>
                    </a:cubicBezTo>
                    <a:cubicBezTo>
                      <a:pt x="23" y="3"/>
                      <a:pt x="23" y="3"/>
                      <a:pt x="23" y="3"/>
                    </a:cubicBezTo>
                    <a:cubicBezTo>
                      <a:pt x="25" y="2"/>
                      <a:pt x="26" y="2"/>
                      <a:pt x="27" y="1"/>
                    </a:cubicBezTo>
                    <a:cubicBezTo>
                      <a:pt x="21" y="1"/>
                      <a:pt x="14" y="0"/>
                      <a:pt x="8" y="0"/>
                    </a:cubicBezTo>
                    <a:cubicBezTo>
                      <a:pt x="6" y="0"/>
                      <a:pt x="4" y="0"/>
                      <a:pt x="2" y="0"/>
                    </a:cubicBezTo>
                  </a:path>
                </a:pathLst>
              </a:custGeom>
              <a:solidFill>
                <a:srgbClr val="0B1921"/>
              </a:solidFill>
              <a:ln>
                <a:noFill/>
              </a:ln>
            </p:spPr>
            <p:txBody>
              <a:bodyPr vert="horz" wrap="square" lIns="91440" tIns="45720" rIns="91440" bIns="45720" numCol="1" anchor="t" anchorCtr="0" compatLnSpc="1"/>
              <a:lstStyle/>
              <a:p>
                <a:endParaRPr lang="zh-CN" altLang="en-US"/>
              </a:p>
            </p:txBody>
          </p:sp>
          <p:sp>
            <p:nvSpPr>
              <p:cNvPr id="1238" name="Freeform 2128"/>
              <p:cNvSpPr/>
              <p:nvPr/>
            </p:nvSpPr>
            <p:spPr bwMode="auto">
              <a:xfrm>
                <a:off x="2774" y="3623"/>
                <a:ext cx="13" cy="1"/>
              </a:xfrm>
              <a:custGeom>
                <a:avLst/>
                <a:gdLst>
                  <a:gd name="T0" fmla="*/ 0 w 15"/>
                  <a:gd name="T1" fmla="*/ 0 h 1"/>
                  <a:gd name="T2" fmla="*/ 13 w 15"/>
                  <a:gd name="T3" fmla="*/ 1 h 1"/>
                  <a:gd name="T4" fmla="*/ 15 w 15"/>
                  <a:gd name="T5" fmla="*/ 1 h 1"/>
                  <a:gd name="T6" fmla="*/ 0 w 15"/>
                  <a:gd name="T7" fmla="*/ 0 h 1"/>
                </a:gdLst>
                <a:ahLst/>
                <a:cxnLst>
                  <a:cxn ang="0">
                    <a:pos x="T0" y="T1"/>
                  </a:cxn>
                  <a:cxn ang="0">
                    <a:pos x="T2" y="T3"/>
                  </a:cxn>
                  <a:cxn ang="0">
                    <a:pos x="T4" y="T5"/>
                  </a:cxn>
                  <a:cxn ang="0">
                    <a:pos x="T6" y="T7"/>
                  </a:cxn>
                </a:cxnLst>
                <a:rect l="0" t="0" r="r" b="b"/>
                <a:pathLst>
                  <a:path w="15" h="1">
                    <a:moveTo>
                      <a:pt x="0" y="0"/>
                    </a:moveTo>
                    <a:cubicBezTo>
                      <a:pt x="4" y="0"/>
                      <a:pt x="9" y="1"/>
                      <a:pt x="13" y="1"/>
                    </a:cubicBezTo>
                    <a:cubicBezTo>
                      <a:pt x="14" y="1"/>
                      <a:pt x="14" y="1"/>
                      <a:pt x="15" y="1"/>
                    </a:cubicBezTo>
                    <a:cubicBezTo>
                      <a:pt x="10" y="0"/>
                      <a:pt x="5" y="0"/>
                      <a:pt x="0" y="0"/>
                    </a:cubicBezTo>
                  </a:path>
                </a:pathLst>
              </a:custGeom>
              <a:solidFill>
                <a:srgbClr val="050C14"/>
              </a:solidFill>
              <a:ln>
                <a:noFill/>
              </a:ln>
            </p:spPr>
            <p:txBody>
              <a:bodyPr vert="horz" wrap="square" lIns="91440" tIns="45720" rIns="91440" bIns="45720" numCol="1" anchor="t" anchorCtr="0" compatLnSpc="1"/>
              <a:lstStyle/>
              <a:p>
                <a:endParaRPr lang="zh-CN" altLang="en-US"/>
              </a:p>
            </p:txBody>
          </p:sp>
          <p:sp>
            <p:nvSpPr>
              <p:cNvPr id="1239" name="Freeform 2129"/>
              <p:cNvSpPr/>
              <p:nvPr/>
            </p:nvSpPr>
            <p:spPr bwMode="auto">
              <a:xfrm>
                <a:off x="2869" y="3629"/>
                <a:ext cx="11" cy="1"/>
              </a:xfrm>
              <a:custGeom>
                <a:avLst/>
                <a:gdLst>
                  <a:gd name="T0" fmla="*/ 3 w 14"/>
                  <a:gd name="T1" fmla="*/ 0 h 2"/>
                  <a:gd name="T2" fmla="*/ 0 w 14"/>
                  <a:gd name="T3" fmla="*/ 2 h 2"/>
                  <a:gd name="T4" fmla="*/ 14 w 14"/>
                  <a:gd name="T5" fmla="*/ 1 h 2"/>
                  <a:gd name="T6" fmla="*/ 3 w 14"/>
                  <a:gd name="T7" fmla="*/ 0 h 2"/>
                </a:gdLst>
                <a:ahLst/>
                <a:cxnLst>
                  <a:cxn ang="0">
                    <a:pos x="T0" y="T1"/>
                  </a:cxn>
                  <a:cxn ang="0">
                    <a:pos x="T2" y="T3"/>
                  </a:cxn>
                  <a:cxn ang="0">
                    <a:pos x="T4" y="T5"/>
                  </a:cxn>
                  <a:cxn ang="0">
                    <a:pos x="T6" y="T7"/>
                  </a:cxn>
                </a:cxnLst>
                <a:rect l="0" t="0" r="r" b="b"/>
                <a:pathLst>
                  <a:path w="14" h="2">
                    <a:moveTo>
                      <a:pt x="3" y="0"/>
                    </a:moveTo>
                    <a:cubicBezTo>
                      <a:pt x="2" y="1"/>
                      <a:pt x="1" y="1"/>
                      <a:pt x="0" y="2"/>
                    </a:cubicBezTo>
                    <a:cubicBezTo>
                      <a:pt x="5" y="1"/>
                      <a:pt x="10" y="1"/>
                      <a:pt x="14" y="1"/>
                    </a:cubicBezTo>
                    <a:cubicBezTo>
                      <a:pt x="10" y="0"/>
                      <a:pt x="7" y="0"/>
                      <a:pt x="3"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1240" name="Freeform 2130"/>
              <p:cNvSpPr/>
              <p:nvPr/>
            </p:nvSpPr>
            <p:spPr bwMode="auto">
              <a:xfrm>
                <a:off x="2840" y="3627"/>
                <a:ext cx="31" cy="4"/>
              </a:xfrm>
              <a:custGeom>
                <a:avLst/>
                <a:gdLst>
                  <a:gd name="T0" fmla="*/ 5 w 38"/>
                  <a:gd name="T1" fmla="*/ 0 h 5"/>
                  <a:gd name="T2" fmla="*/ 0 w 38"/>
                  <a:gd name="T3" fmla="*/ 3 h 5"/>
                  <a:gd name="T4" fmla="*/ 17 w 38"/>
                  <a:gd name="T5" fmla="*/ 5 h 5"/>
                  <a:gd name="T6" fmla="*/ 35 w 38"/>
                  <a:gd name="T7" fmla="*/ 4 h 5"/>
                  <a:gd name="T8" fmla="*/ 38 w 38"/>
                  <a:gd name="T9" fmla="*/ 2 h 5"/>
                  <a:gd name="T10" fmla="*/ 5 w 38"/>
                  <a:gd name="T11" fmla="*/ 0 h 5"/>
                </a:gdLst>
                <a:ahLst/>
                <a:cxnLst>
                  <a:cxn ang="0">
                    <a:pos x="T0" y="T1"/>
                  </a:cxn>
                  <a:cxn ang="0">
                    <a:pos x="T2" y="T3"/>
                  </a:cxn>
                  <a:cxn ang="0">
                    <a:pos x="T4" y="T5"/>
                  </a:cxn>
                  <a:cxn ang="0">
                    <a:pos x="T6" y="T7"/>
                  </a:cxn>
                  <a:cxn ang="0">
                    <a:pos x="T8" y="T9"/>
                  </a:cxn>
                  <a:cxn ang="0">
                    <a:pos x="T10" y="T11"/>
                  </a:cxn>
                </a:cxnLst>
                <a:rect l="0" t="0" r="r" b="b"/>
                <a:pathLst>
                  <a:path w="38" h="5">
                    <a:moveTo>
                      <a:pt x="5" y="0"/>
                    </a:moveTo>
                    <a:cubicBezTo>
                      <a:pt x="3" y="1"/>
                      <a:pt x="2" y="2"/>
                      <a:pt x="0" y="3"/>
                    </a:cubicBezTo>
                    <a:cubicBezTo>
                      <a:pt x="5" y="4"/>
                      <a:pt x="11" y="4"/>
                      <a:pt x="17" y="5"/>
                    </a:cubicBezTo>
                    <a:cubicBezTo>
                      <a:pt x="23" y="4"/>
                      <a:pt x="29" y="4"/>
                      <a:pt x="35" y="4"/>
                    </a:cubicBezTo>
                    <a:cubicBezTo>
                      <a:pt x="36" y="3"/>
                      <a:pt x="37" y="3"/>
                      <a:pt x="38" y="2"/>
                    </a:cubicBezTo>
                    <a:cubicBezTo>
                      <a:pt x="27" y="1"/>
                      <a:pt x="16" y="1"/>
                      <a:pt x="5"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1241" name="Freeform 2131"/>
              <p:cNvSpPr/>
              <p:nvPr/>
            </p:nvSpPr>
            <p:spPr bwMode="auto">
              <a:xfrm>
                <a:off x="2813" y="3626"/>
                <a:ext cx="31" cy="3"/>
              </a:xfrm>
              <a:custGeom>
                <a:avLst/>
                <a:gdLst>
                  <a:gd name="T0" fmla="*/ 16 w 37"/>
                  <a:gd name="T1" fmla="*/ 0 h 4"/>
                  <a:gd name="T2" fmla="*/ 0 w 37"/>
                  <a:gd name="T3" fmla="*/ 1 h 4"/>
                  <a:gd name="T4" fmla="*/ 32 w 37"/>
                  <a:gd name="T5" fmla="*/ 4 h 4"/>
                  <a:gd name="T6" fmla="*/ 37 w 37"/>
                  <a:gd name="T7" fmla="*/ 1 h 4"/>
                  <a:gd name="T8" fmla="*/ 16 w 37"/>
                  <a:gd name="T9" fmla="*/ 0 h 4"/>
                </a:gdLst>
                <a:ahLst/>
                <a:cxnLst>
                  <a:cxn ang="0">
                    <a:pos x="T0" y="T1"/>
                  </a:cxn>
                  <a:cxn ang="0">
                    <a:pos x="T2" y="T3"/>
                  </a:cxn>
                  <a:cxn ang="0">
                    <a:pos x="T4" y="T5"/>
                  </a:cxn>
                  <a:cxn ang="0">
                    <a:pos x="T6" y="T7"/>
                  </a:cxn>
                  <a:cxn ang="0">
                    <a:pos x="T8" y="T9"/>
                  </a:cxn>
                </a:cxnLst>
                <a:rect l="0" t="0" r="r" b="b"/>
                <a:pathLst>
                  <a:path w="37" h="4">
                    <a:moveTo>
                      <a:pt x="16" y="0"/>
                    </a:moveTo>
                    <a:cubicBezTo>
                      <a:pt x="10" y="0"/>
                      <a:pt x="5" y="0"/>
                      <a:pt x="0" y="1"/>
                    </a:cubicBezTo>
                    <a:cubicBezTo>
                      <a:pt x="10" y="2"/>
                      <a:pt x="21" y="3"/>
                      <a:pt x="32" y="4"/>
                    </a:cubicBezTo>
                    <a:cubicBezTo>
                      <a:pt x="34" y="3"/>
                      <a:pt x="35" y="2"/>
                      <a:pt x="37" y="1"/>
                    </a:cubicBezTo>
                    <a:cubicBezTo>
                      <a:pt x="30" y="1"/>
                      <a:pt x="23" y="0"/>
                      <a:pt x="16" y="0"/>
                    </a:cubicBezTo>
                  </a:path>
                </a:pathLst>
              </a:custGeom>
              <a:solidFill>
                <a:srgbClr val="142A38"/>
              </a:solidFill>
              <a:ln>
                <a:noFill/>
              </a:ln>
            </p:spPr>
            <p:txBody>
              <a:bodyPr vert="horz" wrap="square" lIns="91440" tIns="45720" rIns="91440" bIns="45720" numCol="1" anchor="t" anchorCtr="0" compatLnSpc="1"/>
              <a:lstStyle/>
              <a:p>
                <a:endParaRPr lang="zh-CN" altLang="en-US"/>
              </a:p>
            </p:txBody>
          </p:sp>
          <p:sp>
            <p:nvSpPr>
              <p:cNvPr id="1242" name="Freeform 2132"/>
              <p:cNvSpPr/>
              <p:nvPr/>
            </p:nvSpPr>
            <p:spPr bwMode="auto">
              <a:xfrm>
                <a:off x="2592" y="3546"/>
                <a:ext cx="64" cy="16"/>
              </a:xfrm>
              <a:custGeom>
                <a:avLst/>
                <a:gdLst>
                  <a:gd name="T0" fmla="*/ 77 w 78"/>
                  <a:gd name="T1" fmla="*/ 0 h 19"/>
                  <a:gd name="T2" fmla="*/ 0 w 78"/>
                  <a:gd name="T3" fmla="*/ 19 h 19"/>
                  <a:gd name="T4" fmla="*/ 11 w 78"/>
                  <a:gd name="T5" fmla="*/ 18 h 19"/>
                  <a:gd name="T6" fmla="*/ 39 w 78"/>
                  <a:gd name="T7" fmla="*/ 15 h 19"/>
                  <a:gd name="T8" fmla="*/ 44 w 78"/>
                  <a:gd name="T9" fmla="*/ 14 h 19"/>
                  <a:gd name="T10" fmla="*/ 59 w 78"/>
                  <a:gd name="T11" fmla="*/ 11 h 19"/>
                  <a:gd name="T12" fmla="*/ 78 w 78"/>
                  <a:gd name="T13" fmla="*/ 4 h 19"/>
                  <a:gd name="T14" fmla="*/ 77 w 7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19">
                    <a:moveTo>
                      <a:pt x="77" y="0"/>
                    </a:moveTo>
                    <a:cubicBezTo>
                      <a:pt x="51" y="7"/>
                      <a:pt x="26" y="13"/>
                      <a:pt x="0" y="19"/>
                    </a:cubicBezTo>
                    <a:cubicBezTo>
                      <a:pt x="4" y="18"/>
                      <a:pt x="7" y="18"/>
                      <a:pt x="11" y="18"/>
                    </a:cubicBezTo>
                    <a:cubicBezTo>
                      <a:pt x="21" y="17"/>
                      <a:pt x="30" y="16"/>
                      <a:pt x="39" y="15"/>
                    </a:cubicBezTo>
                    <a:cubicBezTo>
                      <a:pt x="41" y="15"/>
                      <a:pt x="42" y="15"/>
                      <a:pt x="44" y="14"/>
                    </a:cubicBezTo>
                    <a:cubicBezTo>
                      <a:pt x="49" y="13"/>
                      <a:pt x="54" y="12"/>
                      <a:pt x="59" y="11"/>
                    </a:cubicBezTo>
                    <a:cubicBezTo>
                      <a:pt x="65" y="9"/>
                      <a:pt x="72" y="6"/>
                      <a:pt x="78" y="4"/>
                    </a:cubicBezTo>
                    <a:cubicBezTo>
                      <a:pt x="78" y="3"/>
                      <a:pt x="77" y="1"/>
                      <a:pt x="77" y="0"/>
                    </a:cubicBezTo>
                  </a:path>
                </a:pathLst>
              </a:custGeom>
              <a:solidFill>
                <a:srgbClr val="2F4656"/>
              </a:solidFill>
              <a:ln>
                <a:noFill/>
              </a:ln>
            </p:spPr>
            <p:txBody>
              <a:bodyPr vert="horz" wrap="square" lIns="91440" tIns="45720" rIns="91440" bIns="45720" numCol="1" anchor="t" anchorCtr="0" compatLnSpc="1"/>
              <a:lstStyle/>
              <a:p>
                <a:endParaRPr lang="zh-CN" altLang="en-US"/>
              </a:p>
            </p:txBody>
          </p:sp>
          <p:sp>
            <p:nvSpPr>
              <p:cNvPr id="1243" name="Freeform 2133"/>
              <p:cNvSpPr>
                <a:spLocks noEditPoints="1"/>
              </p:cNvSpPr>
              <p:nvPr/>
            </p:nvSpPr>
            <p:spPr bwMode="auto">
              <a:xfrm>
                <a:off x="2564" y="3534"/>
                <a:ext cx="125" cy="29"/>
              </a:xfrm>
              <a:custGeom>
                <a:avLst/>
                <a:gdLst>
                  <a:gd name="T0" fmla="*/ 53 w 151"/>
                  <a:gd name="T1" fmla="*/ 6 h 35"/>
                  <a:gd name="T2" fmla="*/ 46 w 151"/>
                  <a:gd name="T3" fmla="*/ 7 h 35"/>
                  <a:gd name="T4" fmla="*/ 45 w 151"/>
                  <a:gd name="T5" fmla="*/ 8 h 35"/>
                  <a:gd name="T6" fmla="*/ 53 w 151"/>
                  <a:gd name="T7" fmla="*/ 6 h 35"/>
                  <a:gd name="T8" fmla="*/ 151 w 151"/>
                  <a:gd name="T9" fmla="*/ 0 h 35"/>
                  <a:gd name="T10" fmla="*/ 99 w 151"/>
                  <a:gd name="T11" fmla="*/ 3 h 35"/>
                  <a:gd name="T12" fmla="*/ 37 w 151"/>
                  <a:gd name="T13" fmla="*/ 14 h 35"/>
                  <a:gd name="T14" fmla="*/ 0 w 151"/>
                  <a:gd name="T15" fmla="*/ 35 h 35"/>
                  <a:gd name="T16" fmla="*/ 33 w 151"/>
                  <a:gd name="T17" fmla="*/ 34 h 35"/>
                  <a:gd name="T18" fmla="*/ 110 w 151"/>
                  <a:gd name="T19" fmla="*/ 15 h 35"/>
                  <a:gd name="T20" fmla="*/ 111 w 151"/>
                  <a:gd name="T21" fmla="*/ 19 h 35"/>
                  <a:gd name="T22" fmla="*/ 146 w 151"/>
                  <a:gd name="T23" fmla="*/ 3 h 35"/>
                  <a:gd name="T24" fmla="*/ 151 w 151"/>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35">
                    <a:moveTo>
                      <a:pt x="53" y="6"/>
                    </a:moveTo>
                    <a:cubicBezTo>
                      <a:pt x="51" y="7"/>
                      <a:pt x="49" y="7"/>
                      <a:pt x="46" y="7"/>
                    </a:cubicBezTo>
                    <a:cubicBezTo>
                      <a:pt x="46" y="7"/>
                      <a:pt x="45" y="8"/>
                      <a:pt x="45" y="8"/>
                    </a:cubicBezTo>
                    <a:cubicBezTo>
                      <a:pt x="47" y="8"/>
                      <a:pt x="50" y="7"/>
                      <a:pt x="53" y="6"/>
                    </a:cubicBezTo>
                    <a:moveTo>
                      <a:pt x="151" y="0"/>
                    </a:moveTo>
                    <a:cubicBezTo>
                      <a:pt x="134" y="1"/>
                      <a:pt x="116" y="2"/>
                      <a:pt x="99" y="3"/>
                    </a:cubicBezTo>
                    <a:cubicBezTo>
                      <a:pt x="75" y="8"/>
                      <a:pt x="54" y="12"/>
                      <a:pt x="37" y="14"/>
                    </a:cubicBezTo>
                    <a:cubicBezTo>
                      <a:pt x="26" y="21"/>
                      <a:pt x="14" y="28"/>
                      <a:pt x="0" y="35"/>
                    </a:cubicBezTo>
                    <a:cubicBezTo>
                      <a:pt x="10" y="35"/>
                      <a:pt x="21" y="34"/>
                      <a:pt x="33" y="34"/>
                    </a:cubicBezTo>
                    <a:cubicBezTo>
                      <a:pt x="59" y="28"/>
                      <a:pt x="84" y="22"/>
                      <a:pt x="110" y="15"/>
                    </a:cubicBezTo>
                    <a:cubicBezTo>
                      <a:pt x="110" y="16"/>
                      <a:pt x="111" y="18"/>
                      <a:pt x="111" y="19"/>
                    </a:cubicBezTo>
                    <a:cubicBezTo>
                      <a:pt x="123" y="14"/>
                      <a:pt x="135" y="9"/>
                      <a:pt x="146" y="3"/>
                    </a:cubicBezTo>
                    <a:cubicBezTo>
                      <a:pt x="148" y="2"/>
                      <a:pt x="150" y="1"/>
                      <a:pt x="151"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1244" name="Freeform 2134"/>
              <p:cNvSpPr>
                <a:spLocks noEditPoints="1"/>
              </p:cNvSpPr>
              <p:nvPr/>
            </p:nvSpPr>
            <p:spPr bwMode="auto">
              <a:xfrm>
                <a:off x="2558" y="3540"/>
                <a:ext cx="44" cy="24"/>
              </a:xfrm>
              <a:custGeom>
                <a:avLst/>
                <a:gdLst>
                  <a:gd name="T0" fmla="*/ 45 w 54"/>
                  <a:gd name="T1" fmla="*/ 7 h 29"/>
                  <a:gd name="T2" fmla="*/ 25 w 54"/>
                  <a:gd name="T3" fmla="*/ 8 h 29"/>
                  <a:gd name="T4" fmla="*/ 0 w 54"/>
                  <a:gd name="T5" fmla="*/ 11 h 29"/>
                  <a:gd name="T6" fmla="*/ 0 w 54"/>
                  <a:gd name="T7" fmla="*/ 26 h 29"/>
                  <a:gd name="T8" fmla="*/ 0 w 54"/>
                  <a:gd name="T9" fmla="*/ 29 h 29"/>
                  <a:gd name="T10" fmla="*/ 8 w 54"/>
                  <a:gd name="T11" fmla="*/ 28 h 29"/>
                  <a:gd name="T12" fmla="*/ 45 w 54"/>
                  <a:gd name="T13" fmla="*/ 7 h 29"/>
                  <a:gd name="T14" fmla="*/ 54 w 54"/>
                  <a:gd name="T15" fmla="*/ 0 h 29"/>
                  <a:gd name="T16" fmla="*/ 40 w 54"/>
                  <a:gd name="T17" fmla="*/ 1 h 29"/>
                  <a:gd name="T18" fmla="*/ 3 w 54"/>
                  <a:gd name="T19" fmla="*/ 9 h 29"/>
                  <a:gd name="T20" fmla="*/ 53 w 54"/>
                  <a:gd name="T21" fmla="*/ 1 h 29"/>
                  <a:gd name="T22" fmla="*/ 54 w 54"/>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8">
                    <a:moveTo>
                      <a:pt x="45" y="7"/>
                    </a:moveTo>
                    <a:cubicBezTo>
                      <a:pt x="37" y="8"/>
                      <a:pt x="31" y="8"/>
                      <a:pt x="25" y="8"/>
                    </a:cubicBezTo>
                    <a:cubicBezTo>
                      <a:pt x="17" y="9"/>
                      <a:pt x="8" y="10"/>
                      <a:pt x="0" y="11"/>
                    </a:cubicBezTo>
                    <a:cubicBezTo>
                      <a:pt x="0" y="16"/>
                      <a:pt x="0" y="21"/>
                      <a:pt x="0" y="26"/>
                    </a:cubicBezTo>
                    <a:cubicBezTo>
                      <a:pt x="0" y="27"/>
                      <a:pt x="0" y="28"/>
                      <a:pt x="0" y="29"/>
                    </a:cubicBezTo>
                    <a:cubicBezTo>
                      <a:pt x="2" y="29"/>
                      <a:pt x="5" y="29"/>
                      <a:pt x="8" y="28"/>
                    </a:cubicBezTo>
                    <a:cubicBezTo>
                      <a:pt x="22" y="21"/>
                      <a:pt x="34" y="14"/>
                      <a:pt x="45" y="7"/>
                    </a:cubicBezTo>
                    <a:moveTo>
                      <a:pt x="54" y="0"/>
                    </a:moveTo>
                    <a:cubicBezTo>
                      <a:pt x="50" y="0"/>
                      <a:pt x="45" y="0"/>
                      <a:pt x="40" y="1"/>
                    </a:cubicBezTo>
                    <a:cubicBezTo>
                      <a:pt x="28" y="4"/>
                      <a:pt x="16" y="6"/>
                      <a:pt x="3" y="9"/>
                    </a:cubicBezTo>
                    <a:cubicBezTo>
                      <a:pt x="19" y="7"/>
                      <a:pt x="35" y="5"/>
                      <a:pt x="53" y="1"/>
                    </a:cubicBezTo>
                    <a:cubicBezTo>
                      <a:pt x="53" y="1"/>
                      <a:pt x="54" y="0"/>
                      <a:pt x="54" y="0"/>
                    </a:cubicBezTo>
                  </a:path>
                </a:pathLst>
              </a:custGeom>
              <a:solidFill>
                <a:srgbClr val="0D1621"/>
              </a:solidFill>
              <a:ln>
                <a:noFill/>
              </a:ln>
            </p:spPr>
            <p:txBody>
              <a:bodyPr vert="horz" wrap="square" lIns="91440" tIns="45720" rIns="91440" bIns="45720" numCol="1" anchor="t" anchorCtr="0" compatLnSpc="1"/>
              <a:lstStyle/>
              <a:p>
                <a:endParaRPr lang="zh-CN" altLang="en-US"/>
              </a:p>
            </p:txBody>
          </p:sp>
          <p:sp>
            <p:nvSpPr>
              <p:cNvPr id="1245" name="Freeform 2135"/>
              <p:cNvSpPr/>
              <p:nvPr/>
            </p:nvSpPr>
            <p:spPr bwMode="auto">
              <a:xfrm>
                <a:off x="2838" y="3529"/>
                <a:ext cx="7" cy="3"/>
              </a:xfrm>
              <a:custGeom>
                <a:avLst/>
                <a:gdLst>
                  <a:gd name="T0" fmla="*/ 7 w 8"/>
                  <a:gd name="T1" fmla="*/ 0 h 3"/>
                  <a:gd name="T2" fmla="*/ 0 w 8"/>
                  <a:gd name="T3" fmla="*/ 3 h 3"/>
                  <a:gd name="T4" fmla="*/ 8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5" y="1"/>
                      <a:pt x="2" y="2"/>
                      <a:pt x="0" y="3"/>
                    </a:cubicBezTo>
                    <a:cubicBezTo>
                      <a:pt x="2" y="2"/>
                      <a:pt x="5" y="2"/>
                      <a:pt x="8" y="2"/>
                    </a:cubicBezTo>
                    <a:cubicBezTo>
                      <a:pt x="8" y="1"/>
                      <a:pt x="8" y="1"/>
                      <a:pt x="7" y="0"/>
                    </a:cubicBezTo>
                  </a:path>
                </a:pathLst>
              </a:custGeom>
              <a:solidFill>
                <a:srgbClr val="547687"/>
              </a:solidFill>
              <a:ln>
                <a:noFill/>
              </a:ln>
            </p:spPr>
            <p:txBody>
              <a:bodyPr vert="horz" wrap="square" lIns="91440" tIns="45720" rIns="91440" bIns="45720" numCol="1" anchor="t" anchorCtr="0" compatLnSpc="1"/>
              <a:lstStyle/>
              <a:p>
                <a:endParaRPr lang="zh-CN" altLang="en-US"/>
              </a:p>
            </p:txBody>
          </p:sp>
          <p:sp>
            <p:nvSpPr>
              <p:cNvPr id="1246" name="Freeform 2136"/>
              <p:cNvSpPr>
                <a:spLocks noEditPoints="1"/>
              </p:cNvSpPr>
              <p:nvPr/>
            </p:nvSpPr>
            <p:spPr bwMode="auto">
              <a:xfrm>
                <a:off x="2713" y="3528"/>
                <a:ext cx="141" cy="15"/>
              </a:xfrm>
              <a:custGeom>
                <a:avLst/>
                <a:gdLst>
                  <a:gd name="T0" fmla="*/ 46 w 170"/>
                  <a:gd name="T1" fmla="*/ 4 h 18"/>
                  <a:gd name="T2" fmla="*/ 28 w 170"/>
                  <a:gd name="T3" fmla="*/ 5 h 18"/>
                  <a:gd name="T4" fmla="*/ 2 w 170"/>
                  <a:gd name="T5" fmla="*/ 18 h 18"/>
                  <a:gd name="T6" fmla="*/ 0 w 170"/>
                  <a:gd name="T7" fmla="*/ 18 h 18"/>
                  <a:gd name="T8" fmla="*/ 9 w 170"/>
                  <a:gd name="T9" fmla="*/ 17 h 18"/>
                  <a:gd name="T10" fmla="*/ 46 w 170"/>
                  <a:gd name="T11" fmla="*/ 4 h 18"/>
                  <a:gd name="T12" fmla="*/ 170 w 170"/>
                  <a:gd name="T13" fmla="*/ 0 h 18"/>
                  <a:gd name="T14" fmla="*/ 121 w 170"/>
                  <a:gd name="T15" fmla="*/ 1 h 18"/>
                  <a:gd name="T16" fmla="*/ 118 w 170"/>
                  <a:gd name="T17" fmla="*/ 6 h 18"/>
                  <a:gd name="T18" fmla="*/ 133 w 170"/>
                  <a:gd name="T19" fmla="*/ 5 h 18"/>
                  <a:gd name="T20" fmla="*/ 151 w 170"/>
                  <a:gd name="T21" fmla="*/ 4 h 18"/>
                  <a:gd name="T22" fmla="*/ 158 w 170"/>
                  <a:gd name="T23" fmla="*/ 1 h 18"/>
                  <a:gd name="T24" fmla="*/ 159 w 170"/>
                  <a:gd name="T25" fmla="*/ 3 h 18"/>
                  <a:gd name="T26" fmla="*/ 164 w 170"/>
                  <a:gd name="T27" fmla="*/ 3 h 18"/>
                  <a:gd name="T28" fmla="*/ 170 w 170"/>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18">
                    <a:moveTo>
                      <a:pt x="46" y="4"/>
                    </a:moveTo>
                    <a:cubicBezTo>
                      <a:pt x="40" y="4"/>
                      <a:pt x="34" y="4"/>
                      <a:pt x="28" y="5"/>
                    </a:cubicBezTo>
                    <a:cubicBezTo>
                      <a:pt x="20" y="9"/>
                      <a:pt x="11" y="13"/>
                      <a:pt x="2" y="18"/>
                    </a:cubicBezTo>
                    <a:cubicBezTo>
                      <a:pt x="1" y="18"/>
                      <a:pt x="1" y="18"/>
                      <a:pt x="0" y="18"/>
                    </a:cubicBezTo>
                    <a:cubicBezTo>
                      <a:pt x="3" y="18"/>
                      <a:pt x="6" y="17"/>
                      <a:pt x="9" y="17"/>
                    </a:cubicBezTo>
                    <a:cubicBezTo>
                      <a:pt x="23" y="12"/>
                      <a:pt x="35" y="8"/>
                      <a:pt x="46" y="4"/>
                    </a:cubicBezTo>
                    <a:moveTo>
                      <a:pt x="170" y="0"/>
                    </a:moveTo>
                    <a:cubicBezTo>
                      <a:pt x="153" y="0"/>
                      <a:pt x="137" y="1"/>
                      <a:pt x="121" y="1"/>
                    </a:cubicBezTo>
                    <a:cubicBezTo>
                      <a:pt x="120" y="3"/>
                      <a:pt x="119" y="4"/>
                      <a:pt x="118" y="6"/>
                    </a:cubicBezTo>
                    <a:cubicBezTo>
                      <a:pt x="123" y="6"/>
                      <a:pt x="128" y="5"/>
                      <a:pt x="133" y="5"/>
                    </a:cubicBezTo>
                    <a:cubicBezTo>
                      <a:pt x="139" y="4"/>
                      <a:pt x="145" y="4"/>
                      <a:pt x="151" y="4"/>
                    </a:cubicBezTo>
                    <a:cubicBezTo>
                      <a:pt x="153" y="3"/>
                      <a:pt x="156" y="2"/>
                      <a:pt x="158" y="1"/>
                    </a:cubicBezTo>
                    <a:cubicBezTo>
                      <a:pt x="159" y="2"/>
                      <a:pt x="159" y="2"/>
                      <a:pt x="159" y="3"/>
                    </a:cubicBezTo>
                    <a:cubicBezTo>
                      <a:pt x="161" y="3"/>
                      <a:pt x="163" y="3"/>
                      <a:pt x="164" y="3"/>
                    </a:cubicBezTo>
                    <a:cubicBezTo>
                      <a:pt x="166" y="2"/>
                      <a:pt x="168" y="1"/>
                      <a:pt x="170" y="0"/>
                    </a:cubicBezTo>
                  </a:path>
                </a:pathLst>
              </a:custGeom>
              <a:solidFill>
                <a:srgbClr val="2F4656"/>
              </a:solidFill>
              <a:ln>
                <a:noFill/>
              </a:ln>
            </p:spPr>
            <p:txBody>
              <a:bodyPr vert="horz" wrap="square" lIns="91440" tIns="45720" rIns="91440" bIns="45720" numCol="1" anchor="t" anchorCtr="0" compatLnSpc="1"/>
              <a:lstStyle/>
              <a:p>
                <a:endParaRPr lang="zh-CN" altLang="en-US"/>
              </a:p>
            </p:txBody>
          </p:sp>
          <p:sp>
            <p:nvSpPr>
              <p:cNvPr id="1247" name="Freeform 2137"/>
              <p:cNvSpPr/>
              <p:nvPr/>
            </p:nvSpPr>
            <p:spPr bwMode="auto">
              <a:xfrm>
                <a:off x="2720" y="3529"/>
                <a:ext cx="93" cy="13"/>
              </a:xfrm>
              <a:custGeom>
                <a:avLst/>
                <a:gdLst>
                  <a:gd name="T0" fmla="*/ 112 w 112"/>
                  <a:gd name="T1" fmla="*/ 0 h 16"/>
                  <a:gd name="T2" fmla="*/ 37 w 112"/>
                  <a:gd name="T3" fmla="*/ 3 h 16"/>
                  <a:gd name="T4" fmla="*/ 0 w 112"/>
                  <a:gd name="T5" fmla="*/ 16 h 16"/>
                  <a:gd name="T6" fmla="*/ 109 w 112"/>
                  <a:gd name="T7" fmla="*/ 5 h 16"/>
                  <a:gd name="T8" fmla="*/ 112 w 112"/>
                  <a:gd name="T9" fmla="*/ 0 h 16"/>
                </a:gdLst>
                <a:ahLst/>
                <a:cxnLst>
                  <a:cxn ang="0">
                    <a:pos x="T0" y="T1"/>
                  </a:cxn>
                  <a:cxn ang="0">
                    <a:pos x="T2" y="T3"/>
                  </a:cxn>
                  <a:cxn ang="0">
                    <a:pos x="T4" y="T5"/>
                  </a:cxn>
                  <a:cxn ang="0">
                    <a:pos x="T6" y="T7"/>
                  </a:cxn>
                  <a:cxn ang="0">
                    <a:pos x="T8" y="T9"/>
                  </a:cxn>
                </a:cxnLst>
                <a:rect l="0" t="0" r="r" b="b"/>
                <a:pathLst>
                  <a:path w="112" h="16">
                    <a:moveTo>
                      <a:pt x="112" y="0"/>
                    </a:moveTo>
                    <a:cubicBezTo>
                      <a:pt x="86" y="1"/>
                      <a:pt x="62" y="2"/>
                      <a:pt x="37" y="3"/>
                    </a:cubicBezTo>
                    <a:cubicBezTo>
                      <a:pt x="26" y="7"/>
                      <a:pt x="14" y="11"/>
                      <a:pt x="0" y="16"/>
                    </a:cubicBezTo>
                    <a:cubicBezTo>
                      <a:pt x="37" y="11"/>
                      <a:pt x="73" y="8"/>
                      <a:pt x="109" y="5"/>
                    </a:cubicBezTo>
                    <a:cubicBezTo>
                      <a:pt x="110" y="3"/>
                      <a:pt x="111" y="2"/>
                      <a:pt x="112"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1248" name="Freeform 2138"/>
              <p:cNvSpPr/>
              <p:nvPr/>
            </p:nvSpPr>
            <p:spPr bwMode="auto">
              <a:xfrm>
                <a:off x="2849" y="3528"/>
                <a:ext cx="26" cy="3"/>
              </a:xfrm>
              <a:custGeom>
                <a:avLst/>
                <a:gdLst>
                  <a:gd name="T0" fmla="*/ 31 w 31"/>
                  <a:gd name="T1" fmla="*/ 0 h 3"/>
                  <a:gd name="T2" fmla="*/ 6 w 31"/>
                  <a:gd name="T3" fmla="*/ 0 h 3"/>
                  <a:gd name="T4" fmla="*/ 0 w 31"/>
                  <a:gd name="T5" fmla="*/ 3 h 3"/>
                  <a:gd name="T6" fmla="*/ 28 w 31"/>
                  <a:gd name="T7" fmla="*/ 1 h 3"/>
                  <a:gd name="T8" fmla="*/ 31 w 31"/>
                  <a:gd name="T9" fmla="*/ 0 h 3"/>
                </a:gdLst>
                <a:ahLst/>
                <a:cxnLst>
                  <a:cxn ang="0">
                    <a:pos x="T0" y="T1"/>
                  </a:cxn>
                  <a:cxn ang="0">
                    <a:pos x="T2" y="T3"/>
                  </a:cxn>
                  <a:cxn ang="0">
                    <a:pos x="T4" y="T5"/>
                  </a:cxn>
                  <a:cxn ang="0">
                    <a:pos x="T6" y="T7"/>
                  </a:cxn>
                  <a:cxn ang="0">
                    <a:pos x="T8" y="T9"/>
                  </a:cxn>
                </a:cxnLst>
                <a:rect l="0" t="0" r="r" b="b"/>
                <a:pathLst>
                  <a:path w="31" h="3">
                    <a:moveTo>
                      <a:pt x="31" y="0"/>
                    </a:moveTo>
                    <a:cubicBezTo>
                      <a:pt x="23" y="0"/>
                      <a:pt x="14" y="0"/>
                      <a:pt x="6" y="0"/>
                    </a:cubicBezTo>
                    <a:cubicBezTo>
                      <a:pt x="4" y="1"/>
                      <a:pt x="2" y="2"/>
                      <a:pt x="0" y="3"/>
                    </a:cubicBezTo>
                    <a:cubicBezTo>
                      <a:pt x="10" y="2"/>
                      <a:pt x="19" y="2"/>
                      <a:pt x="28" y="1"/>
                    </a:cubicBezTo>
                    <a:cubicBezTo>
                      <a:pt x="29" y="1"/>
                      <a:pt x="30" y="0"/>
                      <a:pt x="31" y="0"/>
                    </a:cubicBezTo>
                  </a:path>
                </a:pathLst>
              </a:custGeom>
              <a:solidFill>
                <a:srgbClr val="1A2835"/>
              </a:solidFill>
              <a:ln>
                <a:noFill/>
              </a:ln>
            </p:spPr>
            <p:txBody>
              <a:bodyPr vert="horz" wrap="square" lIns="91440" tIns="45720" rIns="91440" bIns="45720" numCol="1" anchor="t" anchorCtr="0" compatLnSpc="1"/>
              <a:lstStyle/>
              <a:p>
                <a:endParaRPr lang="zh-CN" altLang="en-US"/>
              </a:p>
            </p:txBody>
          </p:sp>
          <p:sp>
            <p:nvSpPr>
              <p:cNvPr id="1249" name="Freeform 2139"/>
              <p:cNvSpPr/>
              <p:nvPr/>
            </p:nvSpPr>
            <p:spPr bwMode="auto">
              <a:xfrm>
                <a:off x="2872" y="3528"/>
                <a:ext cx="21" cy="1"/>
              </a:xfrm>
              <a:custGeom>
                <a:avLst/>
                <a:gdLst>
                  <a:gd name="T0" fmla="*/ 25 w 25"/>
                  <a:gd name="T1" fmla="*/ 0 h 1"/>
                  <a:gd name="T2" fmla="*/ 3 w 25"/>
                  <a:gd name="T3" fmla="*/ 0 h 1"/>
                  <a:gd name="T4" fmla="*/ 0 w 25"/>
                  <a:gd name="T5" fmla="*/ 1 h 1"/>
                  <a:gd name="T6" fmla="*/ 25 w 25"/>
                  <a:gd name="T7" fmla="*/ 0 h 1"/>
                </a:gdLst>
                <a:ahLst/>
                <a:cxnLst>
                  <a:cxn ang="0">
                    <a:pos x="T0" y="T1"/>
                  </a:cxn>
                  <a:cxn ang="0">
                    <a:pos x="T2" y="T3"/>
                  </a:cxn>
                  <a:cxn ang="0">
                    <a:pos x="T4" y="T5"/>
                  </a:cxn>
                  <a:cxn ang="0">
                    <a:pos x="T6" y="T7"/>
                  </a:cxn>
                </a:cxnLst>
                <a:rect l="0" t="0" r="r" b="b"/>
                <a:pathLst>
                  <a:path w="25" h="1">
                    <a:moveTo>
                      <a:pt x="25" y="0"/>
                    </a:moveTo>
                    <a:cubicBezTo>
                      <a:pt x="17" y="0"/>
                      <a:pt x="10" y="0"/>
                      <a:pt x="3" y="0"/>
                    </a:cubicBezTo>
                    <a:cubicBezTo>
                      <a:pt x="2" y="0"/>
                      <a:pt x="1" y="1"/>
                      <a:pt x="0" y="1"/>
                    </a:cubicBezTo>
                    <a:cubicBezTo>
                      <a:pt x="8" y="1"/>
                      <a:pt x="17" y="0"/>
                      <a:pt x="25" y="0"/>
                    </a:cubicBezTo>
                  </a:path>
                </a:pathLst>
              </a:custGeom>
              <a:solidFill>
                <a:srgbClr val="0D1621"/>
              </a:solidFill>
              <a:ln>
                <a:noFill/>
              </a:ln>
            </p:spPr>
            <p:txBody>
              <a:bodyPr vert="horz" wrap="square" lIns="91440" tIns="45720" rIns="91440" bIns="45720" numCol="1" anchor="t" anchorCtr="0" compatLnSpc="1"/>
              <a:lstStyle/>
              <a:p>
                <a:endParaRPr lang="zh-CN" altLang="en-US"/>
              </a:p>
            </p:txBody>
          </p:sp>
          <p:sp>
            <p:nvSpPr>
              <p:cNvPr id="1250" name="Freeform 2140"/>
              <p:cNvSpPr/>
              <p:nvPr/>
            </p:nvSpPr>
            <p:spPr bwMode="auto">
              <a:xfrm>
                <a:off x="2710" y="3556"/>
                <a:ext cx="9" cy="4"/>
              </a:xfrm>
              <a:custGeom>
                <a:avLst/>
                <a:gdLst>
                  <a:gd name="T0" fmla="*/ 4 w 11"/>
                  <a:gd name="T1" fmla="*/ 0 h 5"/>
                  <a:gd name="T2" fmla="*/ 0 w 11"/>
                  <a:gd name="T3" fmla="*/ 5 h 5"/>
                  <a:gd name="T4" fmla="*/ 11 w 11"/>
                  <a:gd name="T5" fmla="*/ 2 h 5"/>
                  <a:gd name="T6" fmla="*/ 4 w 11"/>
                  <a:gd name="T7" fmla="*/ 0 h 5"/>
                </a:gdLst>
                <a:ahLst/>
                <a:cxnLst>
                  <a:cxn ang="0">
                    <a:pos x="T0" y="T1"/>
                  </a:cxn>
                  <a:cxn ang="0">
                    <a:pos x="T2" y="T3"/>
                  </a:cxn>
                  <a:cxn ang="0">
                    <a:pos x="T4" y="T5"/>
                  </a:cxn>
                  <a:cxn ang="0">
                    <a:pos x="T6" y="T7"/>
                  </a:cxn>
                </a:cxnLst>
                <a:rect l="0" t="0" r="r" b="b"/>
                <a:pathLst>
                  <a:path w="11" h="5">
                    <a:moveTo>
                      <a:pt x="4" y="0"/>
                    </a:moveTo>
                    <a:cubicBezTo>
                      <a:pt x="3" y="2"/>
                      <a:pt x="1" y="3"/>
                      <a:pt x="0" y="5"/>
                    </a:cubicBezTo>
                    <a:cubicBezTo>
                      <a:pt x="4" y="4"/>
                      <a:pt x="7" y="3"/>
                      <a:pt x="11" y="2"/>
                    </a:cubicBezTo>
                    <a:cubicBezTo>
                      <a:pt x="8" y="2"/>
                      <a:pt x="6" y="1"/>
                      <a:pt x="4"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1251" name="Freeform 2141"/>
              <p:cNvSpPr/>
              <p:nvPr/>
            </p:nvSpPr>
            <p:spPr bwMode="auto">
              <a:xfrm>
                <a:off x="2804" y="3531"/>
                <a:ext cx="41" cy="11"/>
              </a:xfrm>
              <a:custGeom>
                <a:avLst/>
                <a:gdLst>
                  <a:gd name="T0" fmla="*/ 49 w 49"/>
                  <a:gd name="T1" fmla="*/ 0 h 14"/>
                  <a:gd name="T2" fmla="*/ 41 w 49"/>
                  <a:gd name="T3" fmla="*/ 1 h 14"/>
                  <a:gd name="T4" fmla="*/ 2 w 49"/>
                  <a:gd name="T5" fmla="*/ 11 h 14"/>
                  <a:gd name="T6" fmla="*/ 0 w 49"/>
                  <a:gd name="T7" fmla="*/ 13 h 14"/>
                  <a:gd name="T8" fmla="*/ 9 w 49"/>
                  <a:gd name="T9" fmla="*/ 13 h 14"/>
                  <a:gd name="T10" fmla="*/ 21 w 49"/>
                  <a:gd name="T11" fmla="*/ 14 h 14"/>
                  <a:gd name="T12" fmla="*/ 49 w 49"/>
                  <a:gd name="T13" fmla="*/ 2 h 14"/>
                  <a:gd name="T14" fmla="*/ 49 w 4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4">
                    <a:moveTo>
                      <a:pt x="49" y="0"/>
                    </a:moveTo>
                    <a:cubicBezTo>
                      <a:pt x="46" y="0"/>
                      <a:pt x="43" y="0"/>
                      <a:pt x="41" y="1"/>
                    </a:cubicBezTo>
                    <a:cubicBezTo>
                      <a:pt x="28" y="4"/>
                      <a:pt x="15" y="7"/>
                      <a:pt x="2" y="11"/>
                    </a:cubicBezTo>
                    <a:cubicBezTo>
                      <a:pt x="1" y="11"/>
                      <a:pt x="0" y="12"/>
                      <a:pt x="0" y="13"/>
                    </a:cubicBezTo>
                    <a:cubicBezTo>
                      <a:pt x="3" y="13"/>
                      <a:pt x="6" y="13"/>
                      <a:pt x="9" y="13"/>
                    </a:cubicBezTo>
                    <a:cubicBezTo>
                      <a:pt x="14" y="13"/>
                      <a:pt x="18" y="13"/>
                      <a:pt x="21" y="14"/>
                    </a:cubicBezTo>
                    <a:cubicBezTo>
                      <a:pt x="31" y="10"/>
                      <a:pt x="40" y="6"/>
                      <a:pt x="49" y="2"/>
                    </a:cubicBezTo>
                    <a:cubicBezTo>
                      <a:pt x="49" y="1"/>
                      <a:pt x="49" y="1"/>
                      <a:pt x="49" y="0"/>
                    </a:cubicBezTo>
                  </a:path>
                </a:pathLst>
              </a:custGeom>
              <a:solidFill>
                <a:srgbClr val="4A6C80"/>
              </a:solidFill>
              <a:ln>
                <a:noFill/>
              </a:ln>
            </p:spPr>
            <p:txBody>
              <a:bodyPr vert="horz" wrap="square" lIns="91440" tIns="45720" rIns="91440" bIns="45720" numCol="1" anchor="t" anchorCtr="0" compatLnSpc="1"/>
              <a:lstStyle/>
              <a:p>
                <a:endParaRPr lang="zh-CN" altLang="en-US"/>
              </a:p>
            </p:txBody>
          </p:sp>
          <p:sp>
            <p:nvSpPr>
              <p:cNvPr id="1252" name="Freeform 2142"/>
              <p:cNvSpPr>
                <a:spLocks noEditPoints="1"/>
              </p:cNvSpPr>
              <p:nvPr/>
            </p:nvSpPr>
            <p:spPr bwMode="auto">
              <a:xfrm>
                <a:off x="2711" y="3531"/>
                <a:ext cx="138" cy="14"/>
              </a:xfrm>
              <a:custGeom>
                <a:avLst/>
                <a:gdLst>
                  <a:gd name="T0" fmla="*/ 11 w 166"/>
                  <a:gd name="T1" fmla="*/ 14 h 17"/>
                  <a:gd name="T2" fmla="*/ 2 w 166"/>
                  <a:gd name="T3" fmla="*/ 15 h 17"/>
                  <a:gd name="T4" fmla="*/ 0 w 166"/>
                  <a:gd name="T5" fmla="*/ 16 h 17"/>
                  <a:gd name="T6" fmla="*/ 3 w 166"/>
                  <a:gd name="T7" fmla="*/ 17 h 17"/>
                  <a:gd name="T8" fmla="*/ 11 w 166"/>
                  <a:gd name="T9" fmla="*/ 14 h 17"/>
                  <a:gd name="T10" fmla="*/ 153 w 166"/>
                  <a:gd name="T11" fmla="*/ 1 h 17"/>
                  <a:gd name="T12" fmla="*/ 135 w 166"/>
                  <a:gd name="T13" fmla="*/ 2 h 17"/>
                  <a:gd name="T14" fmla="*/ 120 w 166"/>
                  <a:gd name="T15" fmla="*/ 3 h 17"/>
                  <a:gd name="T16" fmla="*/ 114 w 166"/>
                  <a:gd name="T17" fmla="*/ 11 h 17"/>
                  <a:gd name="T18" fmla="*/ 153 w 166"/>
                  <a:gd name="T19" fmla="*/ 1 h 17"/>
                  <a:gd name="T20" fmla="*/ 166 w 166"/>
                  <a:gd name="T21" fmla="*/ 0 h 17"/>
                  <a:gd name="T22" fmla="*/ 161 w 166"/>
                  <a:gd name="T23" fmla="*/ 0 h 17"/>
                  <a:gd name="T24" fmla="*/ 161 w 166"/>
                  <a:gd name="T25" fmla="*/ 2 h 17"/>
                  <a:gd name="T26" fmla="*/ 166 w 166"/>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7">
                    <a:moveTo>
                      <a:pt x="11" y="14"/>
                    </a:moveTo>
                    <a:cubicBezTo>
                      <a:pt x="8" y="14"/>
                      <a:pt x="5" y="15"/>
                      <a:pt x="2" y="15"/>
                    </a:cubicBezTo>
                    <a:cubicBezTo>
                      <a:pt x="2" y="16"/>
                      <a:pt x="1" y="16"/>
                      <a:pt x="0" y="16"/>
                    </a:cubicBezTo>
                    <a:cubicBezTo>
                      <a:pt x="1" y="17"/>
                      <a:pt x="2" y="17"/>
                      <a:pt x="3" y="17"/>
                    </a:cubicBezTo>
                    <a:cubicBezTo>
                      <a:pt x="6" y="16"/>
                      <a:pt x="9" y="15"/>
                      <a:pt x="11" y="14"/>
                    </a:cubicBezTo>
                    <a:moveTo>
                      <a:pt x="153" y="1"/>
                    </a:moveTo>
                    <a:cubicBezTo>
                      <a:pt x="147" y="1"/>
                      <a:pt x="141" y="1"/>
                      <a:pt x="135" y="2"/>
                    </a:cubicBezTo>
                    <a:cubicBezTo>
                      <a:pt x="130" y="2"/>
                      <a:pt x="125" y="3"/>
                      <a:pt x="120" y="3"/>
                    </a:cubicBezTo>
                    <a:cubicBezTo>
                      <a:pt x="118" y="5"/>
                      <a:pt x="116" y="8"/>
                      <a:pt x="114" y="11"/>
                    </a:cubicBezTo>
                    <a:cubicBezTo>
                      <a:pt x="127" y="7"/>
                      <a:pt x="140" y="4"/>
                      <a:pt x="153" y="1"/>
                    </a:cubicBezTo>
                    <a:moveTo>
                      <a:pt x="166" y="0"/>
                    </a:moveTo>
                    <a:cubicBezTo>
                      <a:pt x="165" y="0"/>
                      <a:pt x="163" y="0"/>
                      <a:pt x="161" y="0"/>
                    </a:cubicBezTo>
                    <a:cubicBezTo>
                      <a:pt x="161" y="1"/>
                      <a:pt x="161" y="1"/>
                      <a:pt x="161" y="2"/>
                    </a:cubicBezTo>
                    <a:cubicBezTo>
                      <a:pt x="163" y="1"/>
                      <a:pt x="165" y="0"/>
                      <a:pt x="166"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1253" name="Freeform 2143"/>
              <p:cNvSpPr/>
              <p:nvPr/>
            </p:nvSpPr>
            <p:spPr bwMode="auto">
              <a:xfrm>
                <a:off x="2793" y="3540"/>
                <a:ext cx="13" cy="2"/>
              </a:xfrm>
              <a:custGeom>
                <a:avLst/>
                <a:gdLst>
                  <a:gd name="T0" fmla="*/ 15 w 15"/>
                  <a:gd name="T1" fmla="*/ 0 h 3"/>
                  <a:gd name="T2" fmla="*/ 0 w 15"/>
                  <a:gd name="T3" fmla="*/ 3 h 3"/>
                  <a:gd name="T4" fmla="*/ 13 w 15"/>
                  <a:gd name="T5" fmla="*/ 2 h 3"/>
                  <a:gd name="T6" fmla="*/ 15 w 15"/>
                  <a:gd name="T7" fmla="*/ 0 h 3"/>
                </a:gdLst>
                <a:ahLst/>
                <a:cxnLst>
                  <a:cxn ang="0">
                    <a:pos x="T0" y="T1"/>
                  </a:cxn>
                  <a:cxn ang="0">
                    <a:pos x="T2" y="T3"/>
                  </a:cxn>
                  <a:cxn ang="0">
                    <a:pos x="T4" y="T5"/>
                  </a:cxn>
                  <a:cxn ang="0">
                    <a:pos x="T6" y="T7"/>
                  </a:cxn>
                </a:cxnLst>
                <a:rect l="0" t="0" r="r" b="b"/>
                <a:pathLst>
                  <a:path w="15" h="3">
                    <a:moveTo>
                      <a:pt x="15" y="0"/>
                    </a:moveTo>
                    <a:cubicBezTo>
                      <a:pt x="10" y="1"/>
                      <a:pt x="5" y="2"/>
                      <a:pt x="0" y="3"/>
                    </a:cubicBezTo>
                    <a:cubicBezTo>
                      <a:pt x="4" y="3"/>
                      <a:pt x="9" y="2"/>
                      <a:pt x="13" y="2"/>
                    </a:cubicBezTo>
                    <a:cubicBezTo>
                      <a:pt x="13" y="1"/>
                      <a:pt x="14" y="0"/>
                      <a:pt x="15"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1254" name="Freeform 2144"/>
              <p:cNvSpPr/>
              <p:nvPr/>
            </p:nvSpPr>
            <p:spPr bwMode="auto">
              <a:xfrm>
                <a:off x="2714" y="3533"/>
                <a:ext cx="97" cy="24"/>
              </a:xfrm>
              <a:custGeom>
                <a:avLst/>
                <a:gdLst>
                  <a:gd name="T0" fmla="*/ 117 w 117"/>
                  <a:gd name="T1" fmla="*/ 0 h 29"/>
                  <a:gd name="T2" fmla="*/ 8 w 117"/>
                  <a:gd name="T3" fmla="*/ 11 h 29"/>
                  <a:gd name="T4" fmla="*/ 0 w 117"/>
                  <a:gd name="T5" fmla="*/ 14 h 29"/>
                  <a:gd name="T6" fmla="*/ 2 w 117"/>
                  <a:gd name="T7" fmla="*/ 16 h 29"/>
                  <a:gd name="T8" fmla="*/ 0 w 117"/>
                  <a:gd name="T9" fmla="*/ 27 h 29"/>
                  <a:gd name="T10" fmla="*/ 7 w 117"/>
                  <a:gd name="T11" fmla="*/ 29 h 29"/>
                  <a:gd name="T12" fmla="*/ 53 w 117"/>
                  <a:gd name="T13" fmla="*/ 19 h 29"/>
                  <a:gd name="T14" fmla="*/ 53 w 117"/>
                  <a:gd name="T15" fmla="*/ 16 h 29"/>
                  <a:gd name="T16" fmla="*/ 70 w 117"/>
                  <a:gd name="T17" fmla="*/ 11 h 29"/>
                  <a:gd name="T18" fmla="*/ 90 w 117"/>
                  <a:gd name="T19" fmla="*/ 12 h 29"/>
                  <a:gd name="T20" fmla="*/ 96 w 117"/>
                  <a:gd name="T21" fmla="*/ 11 h 29"/>
                  <a:gd name="T22" fmla="*/ 111 w 117"/>
                  <a:gd name="T23" fmla="*/ 8 h 29"/>
                  <a:gd name="T24" fmla="*/ 117 w 117"/>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28">
                    <a:moveTo>
                      <a:pt x="117" y="0"/>
                    </a:moveTo>
                    <a:cubicBezTo>
                      <a:pt x="81" y="3"/>
                      <a:pt x="45" y="6"/>
                      <a:pt x="8" y="11"/>
                    </a:cubicBezTo>
                    <a:cubicBezTo>
                      <a:pt x="6" y="12"/>
                      <a:pt x="3" y="13"/>
                      <a:pt x="0" y="14"/>
                    </a:cubicBezTo>
                    <a:cubicBezTo>
                      <a:pt x="1" y="15"/>
                      <a:pt x="1" y="15"/>
                      <a:pt x="2" y="16"/>
                    </a:cubicBezTo>
                    <a:cubicBezTo>
                      <a:pt x="4" y="18"/>
                      <a:pt x="3" y="22"/>
                      <a:pt x="0" y="27"/>
                    </a:cubicBezTo>
                    <a:cubicBezTo>
                      <a:pt x="2" y="28"/>
                      <a:pt x="4" y="29"/>
                      <a:pt x="7" y="29"/>
                    </a:cubicBezTo>
                    <a:cubicBezTo>
                      <a:pt x="24" y="25"/>
                      <a:pt x="39" y="21"/>
                      <a:pt x="53" y="19"/>
                    </a:cubicBezTo>
                    <a:cubicBezTo>
                      <a:pt x="53" y="18"/>
                      <a:pt x="53" y="17"/>
                      <a:pt x="53" y="16"/>
                    </a:cubicBezTo>
                    <a:cubicBezTo>
                      <a:pt x="55" y="12"/>
                      <a:pt x="60" y="11"/>
                      <a:pt x="70" y="11"/>
                    </a:cubicBezTo>
                    <a:cubicBezTo>
                      <a:pt x="76" y="11"/>
                      <a:pt x="82" y="11"/>
                      <a:pt x="90" y="12"/>
                    </a:cubicBezTo>
                    <a:cubicBezTo>
                      <a:pt x="92" y="12"/>
                      <a:pt x="94" y="12"/>
                      <a:pt x="96" y="11"/>
                    </a:cubicBezTo>
                    <a:cubicBezTo>
                      <a:pt x="101" y="10"/>
                      <a:pt x="106" y="9"/>
                      <a:pt x="111" y="8"/>
                    </a:cubicBezTo>
                    <a:cubicBezTo>
                      <a:pt x="113" y="5"/>
                      <a:pt x="115" y="2"/>
                      <a:pt x="117" y="0"/>
                    </a:cubicBezTo>
                  </a:path>
                </a:pathLst>
              </a:custGeom>
              <a:solidFill>
                <a:srgbClr val="162633"/>
              </a:solidFill>
              <a:ln>
                <a:noFill/>
              </a:ln>
            </p:spPr>
            <p:txBody>
              <a:bodyPr vert="horz" wrap="square" lIns="91440" tIns="45720" rIns="91440" bIns="45720" numCol="1" anchor="t" anchorCtr="0" compatLnSpc="1"/>
              <a:lstStyle/>
              <a:p>
                <a:endParaRPr lang="zh-CN" altLang="en-US"/>
              </a:p>
            </p:txBody>
          </p:sp>
          <p:sp>
            <p:nvSpPr>
              <p:cNvPr id="1255" name="Freeform 2145"/>
              <p:cNvSpPr/>
              <p:nvPr/>
            </p:nvSpPr>
            <p:spPr bwMode="auto">
              <a:xfrm>
                <a:off x="2821" y="3532"/>
                <a:ext cx="26" cy="15"/>
              </a:xfrm>
              <a:custGeom>
                <a:avLst/>
                <a:gdLst>
                  <a:gd name="T0" fmla="*/ 28 w 31"/>
                  <a:gd name="T1" fmla="*/ 0 h 18"/>
                  <a:gd name="T2" fmla="*/ 0 w 31"/>
                  <a:gd name="T3" fmla="*/ 12 h 18"/>
                  <a:gd name="T4" fmla="*/ 8 w 31"/>
                  <a:gd name="T5" fmla="*/ 17 h 18"/>
                  <a:gd name="T6" fmla="*/ 18 w 31"/>
                  <a:gd name="T7" fmla="*/ 18 h 18"/>
                  <a:gd name="T8" fmla="*/ 31 w 31"/>
                  <a:gd name="T9" fmla="*/ 10 h 18"/>
                  <a:gd name="T10" fmla="*/ 28 w 31"/>
                  <a:gd name="T11" fmla="*/ 0 h 18"/>
                </a:gdLst>
                <a:ahLst/>
                <a:cxnLst>
                  <a:cxn ang="0">
                    <a:pos x="T0" y="T1"/>
                  </a:cxn>
                  <a:cxn ang="0">
                    <a:pos x="T2" y="T3"/>
                  </a:cxn>
                  <a:cxn ang="0">
                    <a:pos x="T4" y="T5"/>
                  </a:cxn>
                  <a:cxn ang="0">
                    <a:pos x="T6" y="T7"/>
                  </a:cxn>
                  <a:cxn ang="0">
                    <a:pos x="T8" y="T9"/>
                  </a:cxn>
                  <a:cxn ang="0">
                    <a:pos x="T10" y="T11"/>
                  </a:cxn>
                </a:cxnLst>
                <a:rect l="0" t="0" r="r" b="b"/>
                <a:pathLst>
                  <a:path w="31" h="18">
                    <a:moveTo>
                      <a:pt x="28" y="0"/>
                    </a:moveTo>
                    <a:cubicBezTo>
                      <a:pt x="19" y="4"/>
                      <a:pt x="10" y="8"/>
                      <a:pt x="0" y="12"/>
                    </a:cubicBezTo>
                    <a:cubicBezTo>
                      <a:pt x="5" y="13"/>
                      <a:pt x="7" y="15"/>
                      <a:pt x="8" y="17"/>
                    </a:cubicBezTo>
                    <a:cubicBezTo>
                      <a:pt x="11" y="17"/>
                      <a:pt x="15" y="17"/>
                      <a:pt x="18" y="18"/>
                    </a:cubicBezTo>
                    <a:cubicBezTo>
                      <a:pt x="22" y="15"/>
                      <a:pt x="26" y="13"/>
                      <a:pt x="31" y="10"/>
                    </a:cubicBezTo>
                    <a:cubicBezTo>
                      <a:pt x="30" y="6"/>
                      <a:pt x="29" y="3"/>
                      <a:pt x="28"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1256" name="Freeform 2146"/>
              <p:cNvSpPr/>
              <p:nvPr/>
            </p:nvSpPr>
            <p:spPr bwMode="auto">
              <a:xfrm>
                <a:off x="2845" y="3529"/>
                <a:ext cx="27" cy="12"/>
              </a:xfrm>
              <a:custGeom>
                <a:avLst/>
                <a:gdLst>
                  <a:gd name="T0" fmla="*/ 33 w 33"/>
                  <a:gd name="T1" fmla="*/ 0 h 14"/>
                  <a:gd name="T2" fmla="*/ 5 w 33"/>
                  <a:gd name="T3" fmla="*/ 2 h 14"/>
                  <a:gd name="T4" fmla="*/ 0 w 33"/>
                  <a:gd name="T5" fmla="*/ 4 h 14"/>
                  <a:gd name="T6" fmla="*/ 3 w 33"/>
                  <a:gd name="T7" fmla="*/ 14 h 14"/>
                  <a:gd name="T8" fmla="*/ 33 w 33"/>
                  <a:gd name="T9" fmla="*/ 0 h 14"/>
                </a:gdLst>
                <a:ahLst/>
                <a:cxnLst>
                  <a:cxn ang="0">
                    <a:pos x="T0" y="T1"/>
                  </a:cxn>
                  <a:cxn ang="0">
                    <a:pos x="T2" y="T3"/>
                  </a:cxn>
                  <a:cxn ang="0">
                    <a:pos x="T4" y="T5"/>
                  </a:cxn>
                  <a:cxn ang="0">
                    <a:pos x="T6" y="T7"/>
                  </a:cxn>
                  <a:cxn ang="0">
                    <a:pos x="T8" y="T9"/>
                  </a:cxn>
                </a:cxnLst>
                <a:rect l="0" t="0" r="r" b="b"/>
                <a:pathLst>
                  <a:path w="33" h="14">
                    <a:moveTo>
                      <a:pt x="33" y="0"/>
                    </a:moveTo>
                    <a:cubicBezTo>
                      <a:pt x="24" y="1"/>
                      <a:pt x="15" y="1"/>
                      <a:pt x="5" y="2"/>
                    </a:cubicBezTo>
                    <a:cubicBezTo>
                      <a:pt x="4" y="2"/>
                      <a:pt x="2" y="3"/>
                      <a:pt x="0" y="4"/>
                    </a:cubicBezTo>
                    <a:cubicBezTo>
                      <a:pt x="1" y="7"/>
                      <a:pt x="2" y="10"/>
                      <a:pt x="3" y="14"/>
                    </a:cubicBezTo>
                    <a:cubicBezTo>
                      <a:pt x="12" y="9"/>
                      <a:pt x="22" y="5"/>
                      <a:pt x="33" y="0"/>
                    </a:cubicBezTo>
                  </a:path>
                </a:pathLst>
              </a:custGeom>
              <a:solidFill>
                <a:srgbClr val="162633"/>
              </a:solidFill>
              <a:ln>
                <a:noFill/>
              </a:ln>
            </p:spPr>
            <p:txBody>
              <a:bodyPr vert="horz" wrap="square" lIns="91440" tIns="45720" rIns="91440" bIns="45720" numCol="1" anchor="t" anchorCtr="0" compatLnSpc="1"/>
              <a:lstStyle/>
              <a:p>
                <a:endParaRPr lang="zh-CN" altLang="en-US"/>
              </a:p>
            </p:txBody>
          </p:sp>
          <p:sp>
            <p:nvSpPr>
              <p:cNvPr id="1257" name="Freeform 2147"/>
              <p:cNvSpPr/>
              <p:nvPr/>
            </p:nvSpPr>
            <p:spPr bwMode="auto">
              <a:xfrm>
                <a:off x="2601" y="3556"/>
                <a:ext cx="40" cy="5"/>
              </a:xfrm>
              <a:custGeom>
                <a:avLst/>
                <a:gdLst>
                  <a:gd name="T0" fmla="*/ 48 w 48"/>
                  <a:gd name="T1" fmla="*/ 0 h 7"/>
                  <a:gd name="T2" fmla="*/ 33 w 48"/>
                  <a:gd name="T3" fmla="*/ 3 h 7"/>
                  <a:gd name="T4" fmla="*/ 28 w 48"/>
                  <a:gd name="T5" fmla="*/ 4 h 7"/>
                  <a:gd name="T6" fmla="*/ 0 w 48"/>
                  <a:gd name="T7" fmla="*/ 7 h 7"/>
                  <a:gd name="T8" fmla="*/ 28 w 48"/>
                  <a:gd name="T9" fmla="*/ 7 h 7"/>
                  <a:gd name="T10" fmla="*/ 48 w 48"/>
                  <a:gd name="T11" fmla="*/ 0 h 7"/>
                </a:gdLst>
                <a:ahLst/>
                <a:cxnLst>
                  <a:cxn ang="0">
                    <a:pos x="T0" y="T1"/>
                  </a:cxn>
                  <a:cxn ang="0">
                    <a:pos x="T2" y="T3"/>
                  </a:cxn>
                  <a:cxn ang="0">
                    <a:pos x="T4" y="T5"/>
                  </a:cxn>
                  <a:cxn ang="0">
                    <a:pos x="T6" y="T7"/>
                  </a:cxn>
                  <a:cxn ang="0">
                    <a:pos x="T8" y="T9"/>
                  </a:cxn>
                  <a:cxn ang="0">
                    <a:pos x="T10" y="T11"/>
                  </a:cxn>
                </a:cxnLst>
                <a:rect l="0" t="0" r="r" b="b"/>
                <a:pathLst>
                  <a:path w="48" h="7">
                    <a:moveTo>
                      <a:pt x="48" y="0"/>
                    </a:moveTo>
                    <a:cubicBezTo>
                      <a:pt x="43" y="1"/>
                      <a:pt x="38" y="2"/>
                      <a:pt x="33" y="3"/>
                    </a:cubicBezTo>
                    <a:cubicBezTo>
                      <a:pt x="31" y="4"/>
                      <a:pt x="30" y="4"/>
                      <a:pt x="28" y="4"/>
                    </a:cubicBezTo>
                    <a:cubicBezTo>
                      <a:pt x="19" y="5"/>
                      <a:pt x="10" y="6"/>
                      <a:pt x="0" y="7"/>
                    </a:cubicBezTo>
                    <a:cubicBezTo>
                      <a:pt x="9" y="7"/>
                      <a:pt x="18" y="7"/>
                      <a:pt x="28" y="7"/>
                    </a:cubicBezTo>
                    <a:cubicBezTo>
                      <a:pt x="35" y="5"/>
                      <a:pt x="41" y="2"/>
                      <a:pt x="48"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1258" name="Freeform 2148"/>
              <p:cNvSpPr/>
              <p:nvPr/>
            </p:nvSpPr>
            <p:spPr bwMode="auto">
              <a:xfrm>
                <a:off x="3004" y="3526"/>
                <a:ext cx="10" cy="6"/>
              </a:xfrm>
              <a:custGeom>
                <a:avLst/>
                <a:gdLst>
                  <a:gd name="T0" fmla="*/ 12 w 12"/>
                  <a:gd name="T1" fmla="*/ 0 h 7"/>
                  <a:gd name="T2" fmla="*/ 9 w 12"/>
                  <a:gd name="T3" fmla="*/ 0 h 7"/>
                  <a:gd name="T4" fmla="*/ 0 w 12"/>
                  <a:gd name="T5" fmla="*/ 7 h 7"/>
                  <a:gd name="T6" fmla="*/ 2 w 12"/>
                  <a:gd name="T7" fmla="*/ 7 h 7"/>
                  <a:gd name="T8" fmla="*/ 12 w 12"/>
                  <a:gd name="T9" fmla="*/ 0 h 7"/>
                </a:gdLst>
                <a:ahLst/>
                <a:cxnLst>
                  <a:cxn ang="0">
                    <a:pos x="T0" y="T1"/>
                  </a:cxn>
                  <a:cxn ang="0">
                    <a:pos x="T2" y="T3"/>
                  </a:cxn>
                  <a:cxn ang="0">
                    <a:pos x="T4" y="T5"/>
                  </a:cxn>
                  <a:cxn ang="0">
                    <a:pos x="T6" y="T7"/>
                  </a:cxn>
                  <a:cxn ang="0">
                    <a:pos x="T8" y="T9"/>
                  </a:cxn>
                </a:cxnLst>
                <a:rect l="0" t="0" r="r" b="b"/>
                <a:pathLst>
                  <a:path w="12" h="7">
                    <a:moveTo>
                      <a:pt x="12" y="0"/>
                    </a:moveTo>
                    <a:cubicBezTo>
                      <a:pt x="11" y="0"/>
                      <a:pt x="10" y="0"/>
                      <a:pt x="9" y="0"/>
                    </a:cubicBezTo>
                    <a:cubicBezTo>
                      <a:pt x="6" y="2"/>
                      <a:pt x="4" y="5"/>
                      <a:pt x="0" y="7"/>
                    </a:cubicBezTo>
                    <a:cubicBezTo>
                      <a:pt x="1" y="7"/>
                      <a:pt x="1" y="7"/>
                      <a:pt x="2" y="7"/>
                    </a:cubicBezTo>
                    <a:cubicBezTo>
                      <a:pt x="5" y="5"/>
                      <a:pt x="8" y="2"/>
                      <a:pt x="12" y="0"/>
                    </a:cubicBezTo>
                  </a:path>
                </a:pathLst>
              </a:custGeom>
              <a:solidFill>
                <a:srgbClr val="4A6C80"/>
              </a:solidFill>
              <a:ln>
                <a:noFill/>
              </a:ln>
            </p:spPr>
            <p:txBody>
              <a:bodyPr vert="horz" wrap="square" lIns="91440" tIns="45720" rIns="91440" bIns="45720" numCol="1" anchor="t" anchorCtr="0" compatLnSpc="1"/>
              <a:lstStyle/>
              <a:p>
                <a:endParaRPr lang="zh-CN" altLang="en-US"/>
              </a:p>
            </p:txBody>
          </p:sp>
          <p:sp>
            <p:nvSpPr>
              <p:cNvPr id="1259" name="Freeform 2149"/>
              <p:cNvSpPr/>
              <p:nvPr/>
            </p:nvSpPr>
            <p:spPr bwMode="auto">
              <a:xfrm>
                <a:off x="2840" y="3546"/>
                <a:ext cx="7" cy="1"/>
              </a:xfrm>
              <a:custGeom>
                <a:avLst/>
                <a:gdLst>
                  <a:gd name="T0" fmla="*/ 9 w 9"/>
                  <a:gd name="T1" fmla="*/ 0 h 2"/>
                  <a:gd name="T2" fmla="*/ 0 w 9"/>
                  <a:gd name="T3" fmla="*/ 2 h 2"/>
                  <a:gd name="T4" fmla="*/ 2 w 9"/>
                  <a:gd name="T5" fmla="*/ 2 h 2"/>
                  <a:gd name="T6" fmla="*/ 9 w 9"/>
                  <a:gd name="T7" fmla="*/ 0 h 2"/>
                </a:gdLst>
                <a:ahLst/>
                <a:cxnLst>
                  <a:cxn ang="0">
                    <a:pos x="T0" y="T1"/>
                  </a:cxn>
                  <a:cxn ang="0">
                    <a:pos x="T2" y="T3"/>
                  </a:cxn>
                  <a:cxn ang="0">
                    <a:pos x="T4" y="T5"/>
                  </a:cxn>
                  <a:cxn ang="0">
                    <a:pos x="T6" y="T7"/>
                  </a:cxn>
                </a:cxnLst>
                <a:rect l="0" t="0" r="r" b="b"/>
                <a:pathLst>
                  <a:path w="9" h="2">
                    <a:moveTo>
                      <a:pt x="9" y="0"/>
                    </a:moveTo>
                    <a:cubicBezTo>
                      <a:pt x="6" y="0"/>
                      <a:pt x="3" y="1"/>
                      <a:pt x="0" y="2"/>
                    </a:cubicBezTo>
                    <a:cubicBezTo>
                      <a:pt x="1" y="2"/>
                      <a:pt x="1" y="2"/>
                      <a:pt x="2" y="2"/>
                    </a:cubicBezTo>
                    <a:cubicBezTo>
                      <a:pt x="4" y="1"/>
                      <a:pt x="7" y="0"/>
                      <a:pt x="9"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1260" name="Freeform 2150"/>
              <p:cNvSpPr/>
              <p:nvPr/>
            </p:nvSpPr>
            <p:spPr bwMode="auto">
              <a:xfrm>
                <a:off x="2924" y="3526"/>
                <a:ext cx="87" cy="18"/>
              </a:xfrm>
              <a:custGeom>
                <a:avLst/>
                <a:gdLst>
                  <a:gd name="T0" fmla="*/ 105 w 105"/>
                  <a:gd name="T1" fmla="*/ 0 h 22"/>
                  <a:gd name="T2" fmla="*/ 22 w 105"/>
                  <a:gd name="T3" fmla="*/ 2 h 22"/>
                  <a:gd name="T4" fmla="*/ 5 w 105"/>
                  <a:gd name="T5" fmla="*/ 18 h 22"/>
                  <a:gd name="T6" fmla="*/ 0 w 105"/>
                  <a:gd name="T7" fmla="*/ 22 h 22"/>
                  <a:gd name="T8" fmla="*/ 10 w 105"/>
                  <a:gd name="T9" fmla="*/ 19 h 22"/>
                  <a:gd name="T10" fmla="*/ 90 w 105"/>
                  <a:gd name="T11" fmla="*/ 7 h 22"/>
                  <a:gd name="T12" fmla="*/ 96 w 105"/>
                  <a:gd name="T13" fmla="*/ 7 h 22"/>
                  <a:gd name="T14" fmla="*/ 105 w 105"/>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22">
                    <a:moveTo>
                      <a:pt x="105" y="0"/>
                    </a:moveTo>
                    <a:cubicBezTo>
                      <a:pt x="78" y="1"/>
                      <a:pt x="50" y="1"/>
                      <a:pt x="22" y="2"/>
                    </a:cubicBezTo>
                    <a:cubicBezTo>
                      <a:pt x="17" y="7"/>
                      <a:pt x="11" y="13"/>
                      <a:pt x="5" y="18"/>
                    </a:cubicBezTo>
                    <a:cubicBezTo>
                      <a:pt x="3" y="19"/>
                      <a:pt x="2" y="20"/>
                      <a:pt x="0" y="22"/>
                    </a:cubicBezTo>
                    <a:cubicBezTo>
                      <a:pt x="4" y="21"/>
                      <a:pt x="7" y="20"/>
                      <a:pt x="10" y="19"/>
                    </a:cubicBezTo>
                    <a:cubicBezTo>
                      <a:pt x="41" y="10"/>
                      <a:pt x="68" y="7"/>
                      <a:pt x="90" y="7"/>
                    </a:cubicBezTo>
                    <a:cubicBezTo>
                      <a:pt x="93" y="7"/>
                      <a:pt x="95" y="7"/>
                      <a:pt x="96" y="7"/>
                    </a:cubicBezTo>
                    <a:cubicBezTo>
                      <a:pt x="100" y="5"/>
                      <a:pt x="102" y="2"/>
                      <a:pt x="105"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1261" name="Freeform 2151"/>
              <p:cNvSpPr/>
              <p:nvPr/>
            </p:nvSpPr>
            <p:spPr bwMode="auto">
              <a:xfrm>
                <a:off x="2841" y="3527"/>
                <a:ext cx="102" cy="21"/>
              </a:xfrm>
              <a:custGeom>
                <a:avLst/>
                <a:gdLst>
                  <a:gd name="T0" fmla="*/ 122 w 122"/>
                  <a:gd name="T1" fmla="*/ 0 h 25"/>
                  <a:gd name="T2" fmla="*/ 106 w 122"/>
                  <a:gd name="T3" fmla="*/ 0 h 25"/>
                  <a:gd name="T4" fmla="*/ 34 w 122"/>
                  <a:gd name="T5" fmla="*/ 14 h 25"/>
                  <a:gd name="T6" fmla="*/ 12 w 122"/>
                  <a:gd name="T7" fmla="*/ 20 h 25"/>
                  <a:gd name="T8" fmla="*/ 13 w 122"/>
                  <a:gd name="T9" fmla="*/ 24 h 25"/>
                  <a:gd name="T10" fmla="*/ 12 w 122"/>
                  <a:gd name="T11" fmla="*/ 20 h 25"/>
                  <a:gd name="T12" fmla="*/ 7 w 122"/>
                  <a:gd name="T13" fmla="*/ 22 h 25"/>
                  <a:gd name="T14" fmla="*/ 0 w 122"/>
                  <a:gd name="T15" fmla="*/ 24 h 25"/>
                  <a:gd name="T16" fmla="*/ 23 w 122"/>
                  <a:gd name="T17" fmla="*/ 25 h 25"/>
                  <a:gd name="T18" fmla="*/ 49 w 122"/>
                  <a:gd name="T19" fmla="*/ 25 h 25"/>
                  <a:gd name="T20" fmla="*/ 85 w 122"/>
                  <a:gd name="T21" fmla="*/ 25 h 25"/>
                  <a:gd name="T22" fmla="*/ 100 w 122"/>
                  <a:gd name="T23" fmla="*/ 20 h 25"/>
                  <a:gd name="T24" fmla="*/ 105 w 122"/>
                  <a:gd name="T25" fmla="*/ 16 h 25"/>
                  <a:gd name="T26" fmla="*/ 122 w 122"/>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25">
                    <a:moveTo>
                      <a:pt x="122" y="0"/>
                    </a:moveTo>
                    <a:cubicBezTo>
                      <a:pt x="117" y="0"/>
                      <a:pt x="111" y="0"/>
                      <a:pt x="106" y="0"/>
                    </a:cubicBezTo>
                    <a:cubicBezTo>
                      <a:pt x="82" y="5"/>
                      <a:pt x="57" y="9"/>
                      <a:pt x="34" y="14"/>
                    </a:cubicBezTo>
                    <a:cubicBezTo>
                      <a:pt x="27" y="16"/>
                      <a:pt x="19" y="18"/>
                      <a:pt x="12" y="20"/>
                    </a:cubicBezTo>
                    <a:cubicBezTo>
                      <a:pt x="13" y="22"/>
                      <a:pt x="13" y="24"/>
                      <a:pt x="13" y="24"/>
                    </a:cubicBezTo>
                    <a:cubicBezTo>
                      <a:pt x="13" y="24"/>
                      <a:pt x="13" y="23"/>
                      <a:pt x="12" y="20"/>
                    </a:cubicBezTo>
                    <a:cubicBezTo>
                      <a:pt x="10" y="21"/>
                      <a:pt x="9" y="21"/>
                      <a:pt x="7" y="22"/>
                    </a:cubicBezTo>
                    <a:cubicBezTo>
                      <a:pt x="5" y="22"/>
                      <a:pt x="2" y="23"/>
                      <a:pt x="0" y="24"/>
                    </a:cubicBezTo>
                    <a:cubicBezTo>
                      <a:pt x="7" y="24"/>
                      <a:pt x="15" y="25"/>
                      <a:pt x="23" y="25"/>
                    </a:cubicBezTo>
                    <a:cubicBezTo>
                      <a:pt x="31" y="25"/>
                      <a:pt x="40" y="25"/>
                      <a:pt x="49" y="25"/>
                    </a:cubicBezTo>
                    <a:cubicBezTo>
                      <a:pt x="61" y="25"/>
                      <a:pt x="73" y="25"/>
                      <a:pt x="85" y="25"/>
                    </a:cubicBezTo>
                    <a:cubicBezTo>
                      <a:pt x="90" y="23"/>
                      <a:pt x="95" y="21"/>
                      <a:pt x="100" y="20"/>
                    </a:cubicBezTo>
                    <a:cubicBezTo>
                      <a:pt x="102" y="18"/>
                      <a:pt x="103" y="17"/>
                      <a:pt x="105" y="16"/>
                    </a:cubicBezTo>
                    <a:cubicBezTo>
                      <a:pt x="111" y="11"/>
                      <a:pt x="117" y="5"/>
                      <a:pt x="122" y="0"/>
                    </a:cubicBezTo>
                  </a:path>
                </a:pathLst>
              </a:custGeom>
              <a:solidFill>
                <a:srgbClr val="162633"/>
              </a:solidFill>
              <a:ln>
                <a:noFill/>
              </a:ln>
            </p:spPr>
            <p:txBody>
              <a:bodyPr vert="horz" wrap="square" lIns="91440" tIns="45720" rIns="91440" bIns="45720" numCol="1" anchor="t" anchorCtr="0" compatLnSpc="1"/>
              <a:lstStyle/>
              <a:p>
                <a:endParaRPr lang="zh-CN" altLang="en-US"/>
              </a:p>
            </p:txBody>
          </p:sp>
          <p:sp>
            <p:nvSpPr>
              <p:cNvPr id="1262" name="Freeform 2152"/>
              <p:cNvSpPr>
                <a:spLocks noEditPoints="1"/>
              </p:cNvSpPr>
              <p:nvPr/>
            </p:nvSpPr>
            <p:spPr bwMode="auto">
              <a:xfrm>
                <a:off x="2851" y="3527"/>
                <a:ext cx="78" cy="20"/>
              </a:xfrm>
              <a:custGeom>
                <a:avLst/>
                <a:gdLst>
                  <a:gd name="T0" fmla="*/ 0 w 94"/>
                  <a:gd name="T1" fmla="*/ 20 h 24"/>
                  <a:gd name="T2" fmla="*/ 0 w 94"/>
                  <a:gd name="T3" fmla="*/ 20 h 24"/>
                  <a:gd name="T4" fmla="*/ 1 w 94"/>
                  <a:gd name="T5" fmla="*/ 24 h 24"/>
                  <a:gd name="T6" fmla="*/ 0 w 94"/>
                  <a:gd name="T7" fmla="*/ 20 h 24"/>
                  <a:gd name="T8" fmla="*/ 94 w 94"/>
                  <a:gd name="T9" fmla="*/ 0 h 24"/>
                  <a:gd name="T10" fmla="*/ 75 w 94"/>
                  <a:gd name="T11" fmla="*/ 0 h 24"/>
                  <a:gd name="T12" fmla="*/ 61 w 94"/>
                  <a:gd name="T13" fmla="*/ 6 h 24"/>
                  <a:gd name="T14" fmla="*/ 67 w 94"/>
                  <a:gd name="T15" fmla="*/ 0 h 24"/>
                  <a:gd name="T16" fmla="*/ 63 w 94"/>
                  <a:gd name="T17" fmla="*/ 1 h 24"/>
                  <a:gd name="T18" fmla="*/ 45 w 94"/>
                  <a:gd name="T19" fmla="*/ 7 h 24"/>
                  <a:gd name="T20" fmla="*/ 22 w 94"/>
                  <a:gd name="T21" fmla="*/ 14 h 24"/>
                  <a:gd name="T22" fmla="*/ 94 w 94"/>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24">
                    <a:moveTo>
                      <a:pt x="0" y="20"/>
                    </a:moveTo>
                    <a:cubicBezTo>
                      <a:pt x="0" y="20"/>
                      <a:pt x="0" y="20"/>
                      <a:pt x="0" y="20"/>
                    </a:cubicBezTo>
                    <a:cubicBezTo>
                      <a:pt x="1" y="23"/>
                      <a:pt x="1" y="24"/>
                      <a:pt x="1" y="24"/>
                    </a:cubicBezTo>
                    <a:cubicBezTo>
                      <a:pt x="1" y="24"/>
                      <a:pt x="1" y="22"/>
                      <a:pt x="0" y="20"/>
                    </a:cubicBezTo>
                    <a:moveTo>
                      <a:pt x="94" y="0"/>
                    </a:moveTo>
                    <a:cubicBezTo>
                      <a:pt x="88" y="0"/>
                      <a:pt x="81" y="0"/>
                      <a:pt x="75" y="0"/>
                    </a:cubicBezTo>
                    <a:cubicBezTo>
                      <a:pt x="70" y="2"/>
                      <a:pt x="65" y="4"/>
                      <a:pt x="61" y="6"/>
                    </a:cubicBezTo>
                    <a:cubicBezTo>
                      <a:pt x="62" y="4"/>
                      <a:pt x="64" y="3"/>
                      <a:pt x="67" y="0"/>
                    </a:cubicBezTo>
                    <a:cubicBezTo>
                      <a:pt x="66" y="1"/>
                      <a:pt x="64" y="1"/>
                      <a:pt x="63" y="1"/>
                    </a:cubicBezTo>
                    <a:cubicBezTo>
                      <a:pt x="57" y="3"/>
                      <a:pt x="51" y="5"/>
                      <a:pt x="45" y="7"/>
                    </a:cubicBezTo>
                    <a:cubicBezTo>
                      <a:pt x="37" y="9"/>
                      <a:pt x="29" y="12"/>
                      <a:pt x="22" y="14"/>
                    </a:cubicBezTo>
                    <a:cubicBezTo>
                      <a:pt x="45" y="9"/>
                      <a:pt x="70" y="5"/>
                      <a:pt x="94" y="0"/>
                    </a:cubicBezTo>
                  </a:path>
                </a:pathLst>
              </a:custGeom>
              <a:solidFill>
                <a:srgbClr val="0B141F"/>
              </a:solidFill>
              <a:ln>
                <a:noFill/>
              </a:ln>
            </p:spPr>
            <p:txBody>
              <a:bodyPr vert="horz" wrap="square" lIns="91440" tIns="45720" rIns="91440" bIns="45720" numCol="1" anchor="t" anchorCtr="0" compatLnSpc="1"/>
              <a:lstStyle/>
              <a:p>
                <a:endParaRPr lang="zh-CN" altLang="en-US"/>
              </a:p>
            </p:txBody>
          </p:sp>
          <p:sp>
            <p:nvSpPr>
              <p:cNvPr id="1263" name="Freeform 2153"/>
              <p:cNvSpPr>
                <a:spLocks noEditPoints="1"/>
              </p:cNvSpPr>
              <p:nvPr/>
            </p:nvSpPr>
            <p:spPr bwMode="auto">
              <a:xfrm>
                <a:off x="2836" y="3541"/>
                <a:ext cx="23" cy="6"/>
              </a:xfrm>
              <a:custGeom>
                <a:avLst/>
                <a:gdLst>
                  <a:gd name="T0" fmla="*/ 27 w 27"/>
                  <a:gd name="T1" fmla="*/ 1 h 8"/>
                  <a:gd name="T2" fmla="*/ 22 w 27"/>
                  <a:gd name="T3" fmla="*/ 2 h 8"/>
                  <a:gd name="T4" fmla="*/ 18 w 27"/>
                  <a:gd name="T5" fmla="*/ 3 h 8"/>
                  <a:gd name="T6" fmla="*/ 18 w 27"/>
                  <a:gd name="T7" fmla="*/ 4 h 8"/>
                  <a:gd name="T8" fmla="*/ 27 w 27"/>
                  <a:gd name="T9" fmla="*/ 1 h 8"/>
                  <a:gd name="T10" fmla="*/ 13 w 27"/>
                  <a:gd name="T11" fmla="*/ 0 h 8"/>
                  <a:gd name="T12" fmla="*/ 0 w 27"/>
                  <a:gd name="T13" fmla="*/ 8 h 8"/>
                  <a:gd name="T14" fmla="*/ 4 w 27"/>
                  <a:gd name="T15" fmla="*/ 8 h 8"/>
                  <a:gd name="T16" fmla="*/ 13 w 27"/>
                  <a:gd name="T17" fmla="*/ 6 h 8"/>
                  <a:gd name="T18" fmla="*/ 18 w 27"/>
                  <a:gd name="T19" fmla="*/ 4 h 8"/>
                  <a:gd name="T20" fmla="*/ 18 w 27"/>
                  <a:gd name="T21" fmla="*/ 3 h 8"/>
                  <a:gd name="T22" fmla="*/ 16 w 27"/>
                  <a:gd name="T23" fmla="*/ 3 h 8"/>
                  <a:gd name="T24" fmla="*/ 14 w 27"/>
                  <a:gd name="T25" fmla="*/ 3 h 8"/>
                  <a:gd name="T26" fmla="*/ 13 w 27"/>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8">
                    <a:moveTo>
                      <a:pt x="27" y="1"/>
                    </a:moveTo>
                    <a:cubicBezTo>
                      <a:pt x="26" y="1"/>
                      <a:pt x="24" y="1"/>
                      <a:pt x="22" y="2"/>
                    </a:cubicBezTo>
                    <a:cubicBezTo>
                      <a:pt x="18" y="3"/>
                      <a:pt x="18" y="3"/>
                      <a:pt x="18" y="3"/>
                    </a:cubicBezTo>
                    <a:cubicBezTo>
                      <a:pt x="18" y="3"/>
                      <a:pt x="18" y="3"/>
                      <a:pt x="18" y="4"/>
                    </a:cubicBezTo>
                    <a:cubicBezTo>
                      <a:pt x="21" y="3"/>
                      <a:pt x="24" y="2"/>
                      <a:pt x="27" y="1"/>
                    </a:cubicBezTo>
                    <a:moveTo>
                      <a:pt x="13" y="0"/>
                    </a:moveTo>
                    <a:cubicBezTo>
                      <a:pt x="8" y="3"/>
                      <a:pt x="4" y="5"/>
                      <a:pt x="0" y="8"/>
                    </a:cubicBezTo>
                    <a:cubicBezTo>
                      <a:pt x="1" y="8"/>
                      <a:pt x="3" y="8"/>
                      <a:pt x="4" y="8"/>
                    </a:cubicBezTo>
                    <a:cubicBezTo>
                      <a:pt x="7" y="7"/>
                      <a:pt x="10" y="6"/>
                      <a:pt x="13" y="6"/>
                    </a:cubicBezTo>
                    <a:cubicBezTo>
                      <a:pt x="15" y="5"/>
                      <a:pt x="16" y="5"/>
                      <a:pt x="18" y="4"/>
                    </a:cubicBezTo>
                    <a:cubicBezTo>
                      <a:pt x="18" y="4"/>
                      <a:pt x="18" y="3"/>
                      <a:pt x="18" y="3"/>
                    </a:cubicBezTo>
                    <a:cubicBezTo>
                      <a:pt x="16" y="3"/>
                      <a:pt x="16" y="3"/>
                      <a:pt x="16" y="3"/>
                    </a:cubicBezTo>
                    <a:cubicBezTo>
                      <a:pt x="14" y="3"/>
                      <a:pt x="14" y="3"/>
                      <a:pt x="14" y="3"/>
                    </a:cubicBezTo>
                    <a:cubicBezTo>
                      <a:pt x="14" y="2"/>
                      <a:pt x="13" y="1"/>
                      <a:pt x="13" y="0"/>
                    </a:cubicBezTo>
                  </a:path>
                </a:pathLst>
              </a:custGeom>
              <a:solidFill>
                <a:srgbClr val="162633"/>
              </a:solidFill>
              <a:ln>
                <a:noFill/>
              </a:ln>
            </p:spPr>
            <p:txBody>
              <a:bodyPr vert="horz" wrap="square" lIns="91440" tIns="45720" rIns="91440" bIns="45720" numCol="1" anchor="t" anchorCtr="0" compatLnSpc="1"/>
              <a:lstStyle/>
              <a:p>
                <a:endParaRPr lang="zh-CN" altLang="en-US"/>
              </a:p>
            </p:txBody>
          </p:sp>
          <p:sp>
            <p:nvSpPr>
              <p:cNvPr id="1264" name="Freeform 2154"/>
              <p:cNvSpPr/>
              <p:nvPr/>
            </p:nvSpPr>
            <p:spPr bwMode="auto">
              <a:xfrm>
                <a:off x="2847" y="3528"/>
                <a:ext cx="48" cy="16"/>
              </a:xfrm>
              <a:custGeom>
                <a:avLst/>
                <a:gdLst>
                  <a:gd name="T0" fmla="*/ 58 w 58"/>
                  <a:gd name="T1" fmla="*/ 0 h 19"/>
                  <a:gd name="T2" fmla="*/ 55 w 58"/>
                  <a:gd name="T3" fmla="*/ 0 h 19"/>
                  <a:gd name="T4" fmla="*/ 30 w 58"/>
                  <a:gd name="T5" fmla="*/ 1 h 19"/>
                  <a:gd name="T6" fmla="*/ 0 w 58"/>
                  <a:gd name="T7" fmla="*/ 15 h 19"/>
                  <a:gd name="T8" fmla="*/ 1 w 58"/>
                  <a:gd name="T9" fmla="*/ 18 h 19"/>
                  <a:gd name="T10" fmla="*/ 3 w 58"/>
                  <a:gd name="T11" fmla="*/ 18 h 19"/>
                  <a:gd name="T12" fmla="*/ 5 w 58"/>
                  <a:gd name="T13" fmla="*/ 18 h 19"/>
                  <a:gd name="T14" fmla="*/ 5 w 58"/>
                  <a:gd name="T15" fmla="*/ 19 h 19"/>
                  <a:gd name="T16" fmla="*/ 5 w 58"/>
                  <a:gd name="T17" fmla="*/ 19 h 19"/>
                  <a:gd name="T18" fmla="*/ 5 w 58"/>
                  <a:gd name="T19" fmla="*/ 18 h 19"/>
                  <a:gd name="T20" fmla="*/ 9 w 58"/>
                  <a:gd name="T21" fmla="*/ 17 h 19"/>
                  <a:gd name="T22" fmla="*/ 14 w 58"/>
                  <a:gd name="T23" fmla="*/ 16 h 19"/>
                  <a:gd name="T24" fmla="*/ 58 w 58"/>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9">
                    <a:moveTo>
                      <a:pt x="58" y="0"/>
                    </a:moveTo>
                    <a:cubicBezTo>
                      <a:pt x="57" y="0"/>
                      <a:pt x="56" y="0"/>
                      <a:pt x="55" y="0"/>
                    </a:cubicBezTo>
                    <a:cubicBezTo>
                      <a:pt x="47" y="0"/>
                      <a:pt x="38" y="1"/>
                      <a:pt x="30" y="1"/>
                    </a:cubicBezTo>
                    <a:cubicBezTo>
                      <a:pt x="19" y="6"/>
                      <a:pt x="9" y="10"/>
                      <a:pt x="0" y="15"/>
                    </a:cubicBezTo>
                    <a:cubicBezTo>
                      <a:pt x="0" y="16"/>
                      <a:pt x="1" y="17"/>
                      <a:pt x="1" y="18"/>
                    </a:cubicBezTo>
                    <a:cubicBezTo>
                      <a:pt x="3" y="18"/>
                      <a:pt x="3" y="18"/>
                      <a:pt x="3" y="18"/>
                    </a:cubicBezTo>
                    <a:cubicBezTo>
                      <a:pt x="5" y="18"/>
                      <a:pt x="5" y="18"/>
                      <a:pt x="5" y="18"/>
                    </a:cubicBezTo>
                    <a:cubicBezTo>
                      <a:pt x="5" y="18"/>
                      <a:pt x="5" y="19"/>
                      <a:pt x="5" y="19"/>
                    </a:cubicBezTo>
                    <a:cubicBezTo>
                      <a:pt x="5" y="19"/>
                      <a:pt x="5" y="19"/>
                      <a:pt x="5" y="19"/>
                    </a:cubicBezTo>
                    <a:cubicBezTo>
                      <a:pt x="5" y="18"/>
                      <a:pt x="5" y="18"/>
                      <a:pt x="5" y="18"/>
                    </a:cubicBezTo>
                    <a:cubicBezTo>
                      <a:pt x="9" y="17"/>
                      <a:pt x="9" y="17"/>
                      <a:pt x="9" y="17"/>
                    </a:cubicBezTo>
                    <a:cubicBezTo>
                      <a:pt x="11" y="16"/>
                      <a:pt x="13" y="16"/>
                      <a:pt x="14" y="16"/>
                    </a:cubicBezTo>
                    <a:cubicBezTo>
                      <a:pt x="30" y="11"/>
                      <a:pt x="44" y="5"/>
                      <a:pt x="58" y="0"/>
                    </a:cubicBezTo>
                  </a:path>
                </a:pathLst>
              </a:custGeom>
              <a:solidFill>
                <a:srgbClr val="0B141F"/>
              </a:solidFill>
              <a:ln>
                <a:noFill/>
              </a:ln>
            </p:spPr>
            <p:txBody>
              <a:bodyPr vert="horz" wrap="square" lIns="91440" tIns="45720" rIns="91440" bIns="45720" numCol="1" anchor="t" anchorCtr="0" compatLnSpc="1"/>
              <a:lstStyle/>
              <a:p>
                <a:endParaRPr lang="zh-CN" altLang="en-US"/>
              </a:p>
            </p:txBody>
          </p:sp>
          <p:sp>
            <p:nvSpPr>
              <p:cNvPr id="1265" name="Freeform 2155"/>
              <p:cNvSpPr>
                <a:spLocks noEditPoints="1"/>
              </p:cNvSpPr>
              <p:nvPr/>
            </p:nvSpPr>
            <p:spPr bwMode="auto">
              <a:xfrm>
                <a:off x="2847" y="3539"/>
                <a:ext cx="23" cy="7"/>
              </a:xfrm>
              <a:custGeom>
                <a:avLst/>
                <a:gdLst>
                  <a:gd name="T0" fmla="*/ 5 w 27"/>
                  <a:gd name="T1" fmla="*/ 6 h 8"/>
                  <a:gd name="T2" fmla="*/ 0 w 27"/>
                  <a:gd name="T3" fmla="*/ 8 h 8"/>
                  <a:gd name="T4" fmla="*/ 5 w 27"/>
                  <a:gd name="T5" fmla="*/ 6 h 8"/>
                  <a:gd name="T6" fmla="*/ 5 w 27"/>
                  <a:gd name="T7" fmla="*/ 6 h 8"/>
                  <a:gd name="T8" fmla="*/ 27 w 27"/>
                  <a:gd name="T9" fmla="*/ 0 h 8"/>
                  <a:gd name="T10" fmla="*/ 14 w 27"/>
                  <a:gd name="T11" fmla="*/ 3 h 8"/>
                  <a:gd name="T12" fmla="*/ 5 w 27"/>
                  <a:gd name="T13" fmla="*/ 6 h 8"/>
                  <a:gd name="T14" fmla="*/ 5 w 27"/>
                  <a:gd name="T15" fmla="*/ 6 h 8"/>
                  <a:gd name="T16" fmla="*/ 27 w 2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8">
                    <a:moveTo>
                      <a:pt x="5" y="6"/>
                    </a:moveTo>
                    <a:cubicBezTo>
                      <a:pt x="3" y="7"/>
                      <a:pt x="2" y="7"/>
                      <a:pt x="0" y="8"/>
                    </a:cubicBezTo>
                    <a:cubicBezTo>
                      <a:pt x="2" y="7"/>
                      <a:pt x="3" y="7"/>
                      <a:pt x="5" y="6"/>
                    </a:cubicBezTo>
                    <a:cubicBezTo>
                      <a:pt x="5" y="6"/>
                      <a:pt x="5" y="6"/>
                      <a:pt x="5" y="6"/>
                    </a:cubicBezTo>
                    <a:moveTo>
                      <a:pt x="27" y="0"/>
                    </a:moveTo>
                    <a:cubicBezTo>
                      <a:pt x="23" y="1"/>
                      <a:pt x="18" y="2"/>
                      <a:pt x="14" y="3"/>
                    </a:cubicBezTo>
                    <a:cubicBezTo>
                      <a:pt x="11" y="4"/>
                      <a:pt x="8" y="5"/>
                      <a:pt x="5" y="6"/>
                    </a:cubicBezTo>
                    <a:cubicBezTo>
                      <a:pt x="5" y="6"/>
                      <a:pt x="5" y="6"/>
                      <a:pt x="5" y="6"/>
                    </a:cubicBezTo>
                    <a:cubicBezTo>
                      <a:pt x="12" y="4"/>
                      <a:pt x="20" y="2"/>
                      <a:pt x="27" y="0"/>
                    </a:cubicBezTo>
                  </a:path>
                </a:pathLst>
              </a:custGeom>
              <a:solidFill>
                <a:srgbClr val="0B141F"/>
              </a:solidFill>
              <a:ln>
                <a:noFill/>
              </a:ln>
            </p:spPr>
            <p:txBody>
              <a:bodyPr vert="horz" wrap="square" lIns="91440" tIns="45720" rIns="91440" bIns="45720" numCol="1" anchor="t" anchorCtr="0" compatLnSpc="1"/>
              <a:lstStyle/>
              <a:p>
                <a:endParaRPr lang="zh-CN" altLang="en-US"/>
              </a:p>
            </p:txBody>
          </p:sp>
          <p:sp>
            <p:nvSpPr>
              <p:cNvPr id="1266" name="Freeform 2156"/>
              <p:cNvSpPr>
                <a:spLocks noEditPoints="1"/>
              </p:cNvSpPr>
              <p:nvPr/>
            </p:nvSpPr>
            <p:spPr bwMode="auto">
              <a:xfrm>
                <a:off x="2851" y="3528"/>
                <a:ext cx="53" cy="16"/>
              </a:xfrm>
              <a:custGeom>
                <a:avLst/>
                <a:gdLst>
                  <a:gd name="T0" fmla="*/ 0 w 63"/>
                  <a:gd name="T1" fmla="*/ 19 h 19"/>
                  <a:gd name="T2" fmla="*/ 0 w 63"/>
                  <a:gd name="T3" fmla="*/ 19 h 19"/>
                  <a:gd name="T4" fmla="*/ 0 w 63"/>
                  <a:gd name="T5" fmla="*/ 19 h 19"/>
                  <a:gd name="T6" fmla="*/ 0 w 63"/>
                  <a:gd name="T7" fmla="*/ 19 h 19"/>
                  <a:gd name="T8" fmla="*/ 0 w 63"/>
                  <a:gd name="T9" fmla="*/ 19 h 19"/>
                  <a:gd name="T10" fmla="*/ 63 w 63"/>
                  <a:gd name="T11" fmla="*/ 0 h 19"/>
                  <a:gd name="T12" fmla="*/ 54 w 63"/>
                  <a:gd name="T13" fmla="*/ 0 h 19"/>
                  <a:gd name="T14" fmla="*/ 53 w 63"/>
                  <a:gd name="T15" fmla="*/ 0 h 19"/>
                  <a:gd name="T16" fmla="*/ 9 w 63"/>
                  <a:gd name="T17" fmla="*/ 16 h 19"/>
                  <a:gd name="T18" fmla="*/ 22 w 63"/>
                  <a:gd name="T19" fmla="*/ 13 h 19"/>
                  <a:gd name="T20" fmla="*/ 45 w 63"/>
                  <a:gd name="T21" fmla="*/ 6 h 19"/>
                  <a:gd name="T22" fmla="*/ 63 w 63"/>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9">
                    <a:moveTo>
                      <a:pt x="0" y="19"/>
                    </a:moveTo>
                    <a:cubicBezTo>
                      <a:pt x="0" y="19"/>
                      <a:pt x="0" y="19"/>
                      <a:pt x="0" y="19"/>
                    </a:cubicBezTo>
                    <a:cubicBezTo>
                      <a:pt x="0" y="19"/>
                      <a:pt x="0" y="19"/>
                      <a:pt x="0" y="19"/>
                    </a:cubicBezTo>
                    <a:cubicBezTo>
                      <a:pt x="0" y="19"/>
                      <a:pt x="0" y="19"/>
                      <a:pt x="0" y="19"/>
                    </a:cubicBezTo>
                    <a:cubicBezTo>
                      <a:pt x="0" y="19"/>
                      <a:pt x="0" y="19"/>
                      <a:pt x="0" y="19"/>
                    </a:cubicBezTo>
                    <a:moveTo>
                      <a:pt x="63" y="0"/>
                    </a:moveTo>
                    <a:cubicBezTo>
                      <a:pt x="60" y="0"/>
                      <a:pt x="57" y="0"/>
                      <a:pt x="54" y="0"/>
                    </a:cubicBezTo>
                    <a:cubicBezTo>
                      <a:pt x="53" y="0"/>
                      <a:pt x="53" y="0"/>
                      <a:pt x="53" y="0"/>
                    </a:cubicBezTo>
                    <a:cubicBezTo>
                      <a:pt x="39" y="5"/>
                      <a:pt x="25" y="11"/>
                      <a:pt x="9" y="16"/>
                    </a:cubicBezTo>
                    <a:cubicBezTo>
                      <a:pt x="13" y="15"/>
                      <a:pt x="18" y="14"/>
                      <a:pt x="22" y="13"/>
                    </a:cubicBezTo>
                    <a:cubicBezTo>
                      <a:pt x="29" y="11"/>
                      <a:pt x="37" y="8"/>
                      <a:pt x="45" y="6"/>
                    </a:cubicBezTo>
                    <a:cubicBezTo>
                      <a:pt x="51" y="4"/>
                      <a:pt x="57" y="2"/>
                      <a:pt x="63" y="0"/>
                    </a:cubicBezTo>
                  </a:path>
                </a:pathLst>
              </a:custGeom>
              <a:solidFill>
                <a:srgbClr val="060C14"/>
              </a:solidFill>
              <a:ln>
                <a:noFill/>
              </a:ln>
            </p:spPr>
            <p:txBody>
              <a:bodyPr vert="horz" wrap="square" lIns="91440" tIns="45720" rIns="91440" bIns="45720" numCol="1" anchor="t" anchorCtr="0" compatLnSpc="1"/>
              <a:lstStyle/>
              <a:p>
                <a:endParaRPr lang="zh-CN" altLang="en-US"/>
              </a:p>
            </p:txBody>
          </p:sp>
          <p:sp>
            <p:nvSpPr>
              <p:cNvPr id="1267" name="Freeform 2157"/>
              <p:cNvSpPr/>
              <p:nvPr/>
            </p:nvSpPr>
            <p:spPr bwMode="auto">
              <a:xfrm>
                <a:off x="3020" y="3524"/>
                <a:ext cx="135" cy="13"/>
              </a:xfrm>
              <a:custGeom>
                <a:avLst/>
                <a:gdLst>
                  <a:gd name="T0" fmla="*/ 154 w 163"/>
                  <a:gd name="T1" fmla="*/ 0 h 16"/>
                  <a:gd name="T2" fmla="*/ 6 w 163"/>
                  <a:gd name="T3" fmla="*/ 2 h 16"/>
                  <a:gd name="T4" fmla="*/ 0 w 163"/>
                  <a:gd name="T5" fmla="*/ 11 h 16"/>
                  <a:gd name="T6" fmla="*/ 26 w 163"/>
                  <a:gd name="T7" fmla="*/ 16 h 16"/>
                  <a:gd name="T8" fmla="*/ 100 w 163"/>
                  <a:gd name="T9" fmla="*/ 9 h 16"/>
                  <a:gd name="T10" fmla="*/ 163 w 163"/>
                  <a:gd name="T11" fmla="*/ 4 h 16"/>
                  <a:gd name="T12" fmla="*/ 154 w 16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3" h="16">
                    <a:moveTo>
                      <a:pt x="154" y="0"/>
                    </a:moveTo>
                    <a:cubicBezTo>
                      <a:pt x="107" y="0"/>
                      <a:pt x="57" y="1"/>
                      <a:pt x="6" y="2"/>
                    </a:cubicBezTo>
                    <a:cubicBezTo>
                      <a:pt x="5" y="5"/>
                      <a:pt x="3" y="8"/>
                      <a:pt x="0" y="11"/>
                    </a:cubicBezTo>
                    <a:cubicBezTo>
                      <a:pt x="11" y="12"/>
                      <a:pt x="19" y="14"/>
                      <a:pt x="26" y="16"/>
                    </a:cubicBezTo>
                    <a:cubicBezTo>
                      <a:pt x="50" y="14"/>
                      <a:pt x="74" y="11"/>
                      <a:pt x="100" y="9"/>
                    </a:cubicBezTo>
                    <a:cubicBezTo>
                      <a:pt x="121" y="6"/>
                      <a:pt x="142" y="5"/>
                      <a:pt x="163" y="4"/>
                    </a:cubicBezTo>
                    <a:cubicBezTo>
                      <a:pt x="160" y="2"/>
                      <a:pt x="157" y="1"/>
                      <a:pt x="154" y="0"/>
                    </a:cubicBezTo>
                  </a:path>
                </a:pathLst>
              </a:custGeom>
              <a:solidFill>
                <a:srgbClr val="4A6C80"/>
              </a:solidFill>
              <a:ln>
                <a:noFill/>
              </a:ln>
            </p:spPr>
            <p:txBody>
              <a:bodyPr vert="horz" wrap="square" lIns="91440" tIns="45720" rIns="91440" bIns="45720" numCol="1" anchor="t" anchorCtr="0" compatLnSpc="1"/>
              <a:lstStyle/>
              <a:p>
                <a:endParaRPr lang="zh-CN" altLang="en-US"/>
              </a:p>
            </p:txBody>
          </p:sp>
          <p:sp>
            <p:nvSpPr>
              <p:cNvPr id="1268" name="Freeform 2158"/>
              <p:cNvSpPr/>
              <p:nvPr/>
            </p:nvSpPr>
            <p:spPr bwMode="auto">
              <a:xfrm>
                <a:off x="3006" y="3526"/>
                <a:ext cx="19" cy="7"/>
              </a:xfrm>
              <a:custGeom>
                <a:avLst/>
                <a:gdLst>
                  <a:gd name="T0" fmla="*/ 23 w 23"/>
                  <a:gd name="T1" fmla="*/ 0 h 9"/>
                  <a:gd name="T2" fmla="*/ 10 w 23"/>
                  <a:gd name="T3" fmla="*/ 0 h 9"/>
                  <a:gd name="T4" fmla="*/ 0 w 23"/>
                  <a:gd name="T5" fmla="*/ 7 h 9"/>
                  <a:gd name="T6" fmla="*/ 17 w 23"/>
                  <a:gd name="T7" fmla="*/ 9 h 9"/>
                  <a:gd name="T8" fmla="*/ 23 w 23"/>
                  <a:gd name="T9" fmla="*/ 0 h 9"/>
                </a:gdLst>
                <a:ahLst/>
                <a:cxnLst>
                  <a:cxn ang="0">
                    <a:pos x="T0" y="T1"/>
                  </a:cxn>
                  <a:cxn ang="0">
                    <a:pos x="T2" y="T3"/>
                  </a:cxn>
                  <a:cxn ang="0">
                    <a:pos x="T4" y="T5"/>
                  </a:cxn>
                  <a:cxn ang="0">
                    <a:pos x="T6" y="T7"/>
                  </a:cxn>
                  <a:cxn ang="0">
                    <a:pos x="T8" y="T9"/>
                  </a:cxn>
                </a:cxnLst>
                <a:rect l="0" t="0" r="r" b="b"/>
                <a:pathLst>
                  <a:path w="23" h="9">
                    <a:moveTo>
                      <a:pt x="23" y="0"/>
                    </a:moveTo>
                    <a:cubicBezTo>
                      <a:pt x="19" y="0"/>
                      <a:pt x="15" y="0"/>
                      <a:pt x="10" y="0"/>
                    </a:cubicBezTo>
                    <a:cubicBezTo>
                      <a:pt x="6" y="2"/>
                      <a:pt x="3" y="5"/>
                      <a:pt x="0" y="7"/>
                    </a:cubicBezTo>
                    <a:cubicBezTo>
                      <a:pt x="6" y="7"/>
                      <a:pt x="12" y="8"/>
                      <a:pt x="17" y="9"/>
                    </a:cubicBezTo>
                    <a:cubicBezTo>
                      <a:pt x="20" y="6"/>
                      <a:pt x="22" y="3"/>
                      <a:pt x="23"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1269" name="Freeform 2159"/>
              <p:cNvSpPr/>
              <p:nvPr/>
            </p:nvSpPr>
            <p:spPr bwMode="auto">
              <a:xfrm>
                <a:off x="2990" y="3532"/>
                <a:ext cx="16" cy="10"/>
              </a:xfrm>
              <a:custGeom>
                <a:avLst/>
                <a:gdLst>
                  <a:gd name="T0" fmla="*/ 17 w 19"/>
                  <a:gd name="T1" fmla="*/ 0 h 13"/>
                  <a:gd name="T2" fmla="*/ 0 w 19"/>
                  <a:gd name="T3" fmla="*/ 13 h 13"/>
                  <a:gd name="T4" fmla="*/ 4 w 19"/>
                  <a:gd name="T5" fmla="*/ 13 h 13"/>
                  <a:gd name="T6" fmla="*/ 19 w 19"/>
                  <a:gd name="T7" fmla="*/ 0 h 13"/>
                  <a:gd name="T8" fmla="*/ 17 w 19"/>
                  <a:gd name="T9" fmla="*/ 0 h 13"/>
                </a:gdLst>
                <a:ahLst/>
                <a:cxnLst>
                  <a:cxn ang="0">
                    <a:pos x="T0" y="T1"/>
                  </a:cxn>
                  <a:cxn ang="0">
                    <a:pos x="T2" y="T3"/>
                  </a:cxn>
                  <a:cxn ang="0">
                    <a:pos x="T4" y="T5"/>
                  </a:cxn>
                  <a:cxn ang="0">
                    <a:pos x="T6" y="T7"/>
                  </a:cxn>
                  <a:cxn ang="0">
                    <a:pos x="T8" y="T9"/>
                  </a:cxn>
                </a:cxnLst>
                <a:rect l="0" t="0" r="r" b="b"/>
                <a:pathLst>
                  <a:path w="19" h="13">
                    <a:moveTo>
                      <a:pt x="17" y="0"/>
                    </a:moveTo>
                    <a:cubicBezTo>
                      <a:pt x="12" y="4"/>
                      <a:pt x="6" y="9"/>
                      <a:pt x="0" y="13"/>
                    </a:cubicBezTo>
                    <a:cubicBezTo>
                      <a:pt x="1" y="13"/>
                      <a:pt x="3" y="13"/>
                      <a:pt x="4" y="13"/>
                    </a:cubicBezTo>
                    <a:cubicBezTo>
                      <a:pt x="8" y="9"/>
                      <a:pt x="13" y="4"/>
                      <a:pt x="19" y="0"/>
                    </a:cubicBezTo>
                    <a:cubicBezTo>
                      <a:pt x="18" y="0"/>
                      <a:pt x="18" y="0"/>
                      <a:pt x="17" y="0"/>
                    </a:cubicBezTo>
                  </a:path>
                </a:pathLst>
              </a:custGeom>
              <a:solidFill>
                <a:srgbClr val="2E4551"/>
              </a:solidFill>
              <a:ln>
                <a:noFill/>
              </a:ln>
            </p:spPr>
            <p:txBody>
              <a:bodyPr vert="horz" wrap="square" lIns="91440" tIns="45720" rIns="91440" bIns="45720" numCol="1" anchor="t" anchorCtr="0" compatLnSpc="1"/>
              <a:lstStyle/>
              <a:p>
                <a:endParaRPr lang="zh-CN" altLang="en-US"/>
              </a:p>
            </p:txBody>
          </p:sp>
          <p:sp>
            <p:nvSpPr>
              <p:cNvPr id="1270" name="Freeform 2160"/>
              <p:cNvSpPr/>
              <p:nvPr/>
            </p:nvSpPr>
            <p:spPr bwMode="auto">
              <a:xfrm>
                <a:off x="2920" y="3532"/>
                <a:ext cx="84" cy="15"/>
              </a:xfrm>
              <a:custGeom>
                <a:avLst/>
                <a:gdLst>
                  <a:gd name="T0" fmla="*/ 95 w 101"/>
                  <a:gd name="T1" fmla="*/ 0 h 19"/>
                  <a:gd name="T2" fmla="*/ 15 w 101"/>
                  <a:gd name="T3" fmla="*/ 12 h 19"/>
                  <a:gd name="T4" fmla="*/ 5 w 101"/>
                  <a:gd name="T5" fmla="*/ 15 h 19"/>
                  <a:gd name="T6" fmla="*/ 0 w 101"/>
                  <a:gd name="T7" fmla="*/ 19 h 19"/>
                  <a:gd name="T8" fmla="*/ 9 w 101"/>
                  <a:gd name="T9" fmla="*/ 19 h 19"/>
                  <a:gd name="T10" fmla="*/ 33 w 101"/>
                  <a:gd name="T11" fmla="*/ 15 h 19"/>
                  <a:gd name="T12" fmla="*/ 41 w 101"/>
                  <a:gd name="T13" fmla="*/ 16 h 19"/>
                  <a:gd name="T14" fmla="*/ 84 w 101"/>
                  <a:gd name="T15" fmla="*/ 13 h 19"/>
                  <a:gd name="T16" fmla="*/ 101 w 101"/>
                  <a:gd name="T17" fmla="*/ 0 h 19"/>
                  <a:gd name="T18" fmla="*/ 95 w 101"/>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9">
                    <a:moveTo>
                      <a:pt x="95" y="0"/>
                    </a:moveTo>
                    <a:cubicBezTo>
                      <a:pt x="73" y="0"/>
                      <a:pt x="46" y="3"/>
                      <a:pt x="15" y="12"/>
                    </a:cubicBezTo>
                    <a:cubicBezTo>
                      <a:pt x="12" y="13"/>
                      <a:pt x="9" y="14"/>
                      <a:pt x="5" y="15"/>
                    </a:cubicBezTo>
                    <a:cubicBezTo>
                      <a:pt x="4" y="16"/>
                      <a:pt x="2" y="18"/>
                      <a:pt x="0" y="19"/>
                    </a:cubicBezTo>
                    <a:cubicBezTo>
                      <a:pt x="3" y="19"/>
                      <a:pt x="6" y="19"/>
                      <a:pt x="9" y="19"/>
                    </a:cubicBezTo>
                    <a:cubicBezTo>
                      <a:pt x="19" y="16"/>
                      <a:pt x="27" y="15"/>
                      <a:pt x="33" y="15"/>
                    </a:cubicBezTo>
                    <a:cubicBezTo>
                      <a:pt x="37" y="15"/>
                      <a:pt x="40" y="15"/>
                      <a:pt x="41" y="16"/>
                    </a:cubicBezTo>
                    <a:cubicBezTo>
                      <a:pt x="55" y="15"/>
                      <a:pt x="69" y="14"/>
                      <a:pt x="84" y="13"/>
                    </a:cubicBezTo>
                    <a:cubicBezTo>
                      <a:pt x="90" y="9"/>
                      <a:pt x="96" y="4"/>
                      <a:pt x="101" y="0"/>
                    </a:cubicBezTo>
                    <a:cubicBezTo>
                      <a:pt x="100" y="0"/>
                      <a:pt x="98" y="0"/>
                      <a:pt x="95"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71" name="Freeform 2161"/>
              <p:cNvSpPr/>
              <p:nvPr/>
            </p:nvSpPr>
            <p:spPr bwMode="auto">
              <a:xfrm>
                <a:off x="2912" y="3544"/>
                <a:ext cx="12" cy="4"/>
              </a:xfrm>
              <a:custGeom>
                <a:avLst/>
                <a:gdLst>
                  <a:gd name="T0" fmla="*/ 15 w 15"/>
                  <a:gd name="T1" fmla="*/ 0 h 5"/>
                  <a:gd name="T2" fmla="*/ 0 w 15"/>
                  <a:gd name="T3" fmla="*/ 5 h 5"/>
                  <a:gd name="T4" fmla="*/ 10 w 15"/>
                  <a:gd name="T5" fmla="*/ 4 h 5"/>
                  <a:gd name="T6" fmla="*/ 15 w 15"/>
                  <a:gd name="T7" fmla="*/ 0 h 5"/>
                </a:gdLst>
                <a:ahLst/>
                <a:cxnLst>
                  <a:cxn ang="0">
                    <a:pos x="T0" y="T1"/>
                  </a:cxn>
                  <a:cxn ang="0">
                    <a:pos x="T2" y="T3"/>
                  </a:cxn>
                  <a:cxn ang="0">
                    <a:pos x="T4" y="T5"/>
                  </a:cxn>
                  <a:cxn ang="0">
                    <a:pos x="T6" y="T7"/>
                  </a:cxn>
                </a:cxnLst>
                <a:rect l="0" t="0" r="r" b="b"/>
                <a:pathLst>
                  <a:path w="15" h="5">
                    <a:moveTo>
                      <a:pt x="15" y="0"/>
                    </a:moveTo>
                    <a:cubicBezTo>
                      <a:pt x="10" y="1"/>
                      <a:pt x="5" y="3"/>
                      <a:pt x="0" y="5"/>
                    </a:cubicBezTo>
                    <a:cubicBezTo>
                      <a:pt x="4" y="4"/>
                      <a:pt x="7" y="4"/>
                      <a:pt x="10" y="4"/>
                    </a:cubicBezTo>
                    <a:cubicBezTo>
                      <a:pt x="12" y="3"/>
                      <a:pt x="14" y="1"/>
                      <a:pt x="15"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1272" name="Freeform 2162"/>
              <p:cNvSpPr/>
              <p:nvPr/>
            </p:nvSpPr>
            <p:spPr bwMode="auto">
              <a:xfrm>
                <a:off x="3012" y="3533"/>
                <a:ext cx="29" cy="7"/>
              </a:xfrm>
              <a:custGeom>
                <a:avLst/>
                <a:gdLst>
                  <a:gd name="T0" fmla="*/ 9 w 35"/>
                  <a:gd name="T1" fmla="*/ 0 h 8"/>
                  <a:gd name="T2" fmla="*/ 0 w 35"/>
                  <a:gd name="T3" fmla="*/ 8 h 8"/>
                  <a:gd name="T4" fmla="*/ 35 w 35"/>
                  <a:gd name="T5" fmla="*/ 5 h 8"/>
                  <a:gd name="T6" fmla="*/ 9 w 35"/>
                  <a:gd name="T7" fmla="*/ 0 h 8"/>
                </a:gdLst>
                <a:ahLst/>
                <a:cxnLst>
                  <a:cxn ang="0">
                    <a:pos x="T0" y="T1"/>
                  </a:cxn>
                  <a:cxn ang="0">
                    <a:pos x="T2" y="T3"/>
                  </a:cxn>
                  <a:cxn ang="0">
                    <a:pos x="T4" y="T5"/>
                  </a:cxn>
                  <a:cxn ang="0">
                    <a:pos x="T6" y="T7"/>
                  </a:cxn>
                </a:cxnLst>
                <a:rect l="0" t="0" r="r" b="b"/>
                <a:pathLst>
                  <a:path w="35" h="8">
                    <a:moveTo>
                      <a:pt x="9" y="0"/>
                    </a:moveTo>
                    <a:cubicBezTo>
                      <a:pt x="7" y="2"/>
                      <a:pt x="4" y="5"/>
                      <a:pt x="0" y="8"/>
                    </a:cubicBezTo>
                    <a:cubicBezTo>
                      <a:pt x="11" y="7"/>
                      <a:pt x="23" y="6"/>
                      <a:pt x="35" y="5"/>
                    </a:cubicBezTo>
                    <a:cubicBezTo>
                      <a:pt x="28" y="3"/>
                      <a:pt x="20" y="1"/>
                      <a:pt x="9" y="0"/>
                    </a:cubicBezTo>
                  </a:path>
                </a:pathLst>
              </a:custGeom>
              <a:solidFill>
                <a:srgbClr val="2E4551"/>
              </a:solidFill>
              <a:ln>
                <a:noFill/>
              </a:ln>
            </p:spPr>
            <p:txBody>
              <a:bodyPr vert="horz" wrap="square" lIns="91440" tIns="45720" rIns="91440" bIns="45720" numCol="1" anchor="t" anchorCtr="0" compatLnSpc="1"/>
              <a:lstStyle/>
              <a:p>
                <a:endParaRPr lang="zh-CN" altLang="en-US"/>
              </a:p>
            </p:txBody>
          </p:sp>
          <p:sp>
            <p:nvSpPr>
              <p:cNvPr id="1273" name="Freeform 2163"/>
              <p:cNvSpPr/>
              <p:nvPr/>
            </p:nvSpPr>
            <p:spPr bwMode="auto">
              <a:xfrm>
                <a:off x="2993" y="3532"/>
                <a:ext cx="27" cy="10"/>
              </a:xfrm>
              <a:custGeom>
                <a:avLst/>
                <a:gdLst>
                  <a:gd name="T0" fmla="*/ 15 w 32"/>
                  <a:gd name="T1" fmla="*/ 0 h 13"/>
                  <a:gd name="T2" fmla="*/ 0 w 32"/>
                  <a:gd name="T3" fmla="*/ 13 h 13"/>
                  <a:gd name="T4" fmla="*/ 23 w 32"/>
                  <a:gd name="T5" fmla="*/ 10 h 13"/>
                  <a:gd name="T6" fmla="*/ 32 w 32"/>
                  <a:gd name="T7" fmla="*/ 2 h 13"/>
                  <a:gd name="T8" fmla="*/ 15 w 32"/>
                  <a:gd name="T9" fmla="*/ 0 h 13"/>
                </a:gdLst>
                <a:ahLst/>
                <a:cxnLst>
                  <a:cxn ang="0">
                    <a:pos x="T0" y="T1"/>
                  </a:cxn>
                  <a:cxn ang="0">
                    <a:pos x="T2" y="T3"/>
                  </a:cxn>
                  <a:cxn ang="0">
                    <a:pos x="T4" y="T5"/>
                  </a:cxn>
                  <a:cxn ang="0">
                    <a:pos x="T6" y="T7"/>
                  </a:cxn>
                  <a:cxn ang="0">
                    <a:pos x="T8" y="T9"/>
                  </a:cxn>
                </a:cxnLst>
                <a:rect l="0" t="0" r="r" b="b"/>
                <a:pathLst>
                  <a:path w="32" h="13">
                    <a:moveTo>
                      <a:pt x="15" y="0"/>
                    </a:moveTo>
                    <a:cubicBezTo>
                      <a:pt x="9" y="4"/>
                      <a:pt x="4" y="9"/>
                      <a:pt x="0" y="13"/>
                    </a:cubicBezTo>
                    <a:cubicBezTo>
                      <a:pt x="7" y="12"/>
                      <a:pt x="15" y="11"/>
                      <a:pt x="23" y="10"/>
                    </a:cubicBezTo>
                    <a:cubicBezTo>
                      <a:pt x="27" y="7"/>
                      <a:pt x="30" y="4"/>
                      <a:pt x="32" y="2"/>
                    </a:cubicBezTo>
                    <a:cubicBezTo>
                      <a:pt x="27" y="1"/>
                      <a:pt x="21" y="0"/>
                      <a:pt x="15"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74" name="Freeform 2164"/>
              <p:cNvSpPr/>
              <p:nvPr/>
            </p:nvSpPr>
            <p:spPr bwMode="auto">
              <a:xfrm>
                <a:off x="2928" y="3544"/>
                <a:ext cx="26" cy="3"/>
              </a:xfrm>
              <a:custGeom>
                <a:avLst/>
                <a:gdLst>
                  <a:gd name="T0" fmla="*/ 24 w 32"/>
                  <a:gd name="T1" fmla="*/ 0 h 4"/>
                  <a:gd name="T2" fmla="*/ 0 w 32"/>
                  <a:gd name="T3" fmla="*/ 4 h 4"/>
                  <a:gd name="T4" fmla="*/ 32 w 32"/>
                  <a:gd name="T5" fmla="*/ 1 h 4"/>
                  <a:gd name="T6" fmla="*/ 24 w 32"/>
                  <a:gd name="T7" fmla="*/ 0 h 4"/>
                </a:gdLst>
                <a:ahLst/>
                <a:cxnLst>
                  <a:cxn ang="0">
                    <a:pos x="T0" y="T1"/>
                  </a:cxn>
                  <a:cxn ang="0">
                    <a:pos x="T2" y="T3"/>
                  </a:cxn>
                  <a:cxn ang="0">
                    <a:pos x="T4" y="T5"/>
                  </a:cxn>
                  <a:cxn ang="0">
                    <a:pos x="T6" y="T7"/>
                  </a:cxn>
                </a:cxnLst>
                <a:rect l="0" t="0" r="r" b="b"/>
                <a:pathLst>
                  <a:path w="32" h="4">
                    <a:moveTo>
                      <a:pt x="24" y="0"/>
                    </a:moveTo>
                    <a:cubicBezTo>
                      <a:pt x="18" y="0"/>
                      <a:pt x="10" y="1"/>
                      <a:pt x="0" y="4"/>
                    </a:cubicBezTo>
                    <a:cubicBezTo>
                      <a:pt x="10" y="3"/>
                      <a:pt x="21" y="2"/>
                      <a:pt x="32" y="1"/>
                    </a:cubicBezTo>
                    <a:cubicBezTo>
                      <a:pt x="31" y="0"/>
                      <a:pt x="28" y="0"/>
                      <a:pt x="24" y="0"/>
                    </a:cubicBezTo>
                  </a:path>
                </a:pathLst>
              </a:custGeom>
              <a:solidFill>
                <a:srgbClr val="10181F"/>
              </a:solidFill>
              <a:ln>
                <a:noFill/>
              </a:ln>
            </p:spPr>
            <p:txBody>
              <a:bodyPr vert="horz" wrap="square" lIns="91440" tIns="45720" rIns="91440" bIns="45720" numCol="1" anchor="t" anchorCtr="0" compatLnSpc="1"/>
              <a:lstStyle/>
              <a:p>
                <a:endParaRPr lang="zh-CN" altLang="en-US"/>
              </a:p>
            </p:txBody>
          </p:sp>
          <p:sp>
            <p:nvSpPr>
              <p:cNvPr id="1275" name="Freeform 2165"/>
              <p:cNvSpPr/>
              <p:nvPr/>
            </p:nvSpPr>
            <p:spPr bwMode="auto">
              <a:xfrm>
                <a:off x="2802" y="3541"/>
                <a:ext cx="19" cy="5"/>
              </a:xfrm>
              <a:custGeom>
                <a:avLst/>
                <a:gdLst>
                  <a:gd name="T0" fmla="*/ 12 w 24"/>
                  <a:gd name="T1" fmla="*/ 0 h 5"/>
                  <a:gd name="T2" fmla="*/ 3 w 24"/>
                  <a:gd name="T3" fmla="*/ 0 h 5"/>
                  <a:gd name="T4" fmla="*/ 0 w 24"/>
                  <a:gd name="T5" fmla="*/ 3 h 5"/>
                  <a:gd name="T6" fmla="*/ 15 w 24"/>
                  <a:gd name="T7" fmla="*/ 5 h 5"/>
                  <a:gd name="T8" fmla="*/ 24 w 24"/>
                  <a:gd name="T9" fmla="*/ 1 h 5"/>
                  <a:gd name="T10" fmla="*/ 12 w 24"/>
                  <a:gd name="T11" fmla="*/ 0 h 5"/>
                </a:gdLst>
                <a:ahLst/>
                <a:cxnLst>
                  <a:cxn ang="0">
                    <a:pos x="T0" y="T1"/>
                  </a:cxn>
                  <a:cxn ang="0">
                    <a:pos x="T2" y="T3"/>
                  </a:cxn>
                  <a:cxn ang="0">
                    <a:pos x="T4" y="T5"/>
                  </a:cxn>
                  <a:cxn ang="0">
                    <a:pos x="T6" y="T7"/>
                  </a:cxn>
                  <a:cxn ang="0">
                    <a:pos x="T8" y="T9"/>
                  </a:cxn>
                  <a:cxn ang="0">
                    <a:pos x="T10" y="T11"/>
                  </a:cxn>
                </a:cxnLst>
                <a:rect l="0" t="0" r="r" b="b"/>
                <a:pathLst>
                  <a:path w="24" h="5">
                    <a:moveTo>
                      <a:pt x="12" y="0"/>
                    </a:moveTo>
                    <a:cubicBezTo>
                      <a:pt x="9" y="0"/>
                      <a:pt x="6" y="0"/>
                      <a:pt x="3" y="0"/>
                    </a:cubicBezTo>
                    <a:cubicBezTo>
                      <a:pt x="2" y="1"/>
                      <a:pt x="1" y="2"/>
                      <a:pt x="0" y="3"/>
                    </a:cubicBezTo>
                    <a:cubicBezTo>
                      <a:pt x="4" y="4"/>
                      <a:pt x="10" y="4"/>
                      <a:pt x="15" y="5"/>
                    </a:cubicBezTo>
                    <a:cubicBezTo>
                      <a:pt x="18" y="3"/>
                      <a:pt x="21" y="2"/>
                      <a:pt x="24" y="1"/>
                    </a:cubicBezTo>
                    <a:cubicBezTo>
                      <a:pt x="21" y="0"/>
                      <a:pt x="17" y="0"/>
                      <a:pt x="12" y="0"/>
                    </a:cubicBezTo>
                  </a:path>
                </a:pathLst>
              </a:custGeom>
              <a:solidFill>
                <a:srgbClr val="2E4551"/>
              </a:solidFill>
              <a:ln>
                <a:noFill/>
              </a:ln>
            </p:spPr>
            <p:txBody>
              <a:bodyPr vert="horz" wrap="square" lIns="91440" tIns="45720" rIns="91440" bIns="45720" numCol="1" anchor="t" anchorCtr="0" compatLnSpc="1"/>
              <a:lstStyle/>
              <a:p>
                <a:endParaRPr lang="zh-CN" altLang="en-US"/>
              </a:p>
            </p:txBody>
          </p:sp>
          <p:sp>
            <p:nvSpPr>
              <p:cNvPr id="1276" name="Freeform 2166"/>
              <p:cNvSpPr/>
              <p:nvPr/>
            </p:nvSpPr>
            <p:spPr bwMode="auto">
              <a:xfrm>
                <a:off x="2790" y="3541"/>
                <a:ext cx="14" cy="3"/>
              </a:xfrm>
              <a:custGeom>
                <a:avLst/>
                <a:gdLst>
                  <a:gd name="T0" fmla="*/ 17 w 17"/>
                  <a:gd name="T1" fmla="*/ 0 h 3"/>
                  <a:gd name="T2" fmla="*/ 4 w 17"/>
                  <a:gd name="T3" fmla="*/ 1 h 3"/>
                  <a:gd name="T4" fmla="*/ 0 w 17"/>
                  <a:gd name="T5" fmla="*/ 2 h 3"/>
                  <a:gd name="T6" fmla="*/ 14 w 17"/>
                  <a:gd name="T7" fmla="*/ 3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3" y="0"/>
                      <a:pt x="8" y="1"/>
                      <a:pt x="4" y="1"/>
                    </a:cubicBezTo>
                    <a:cubicBezTo>
                      <a:pt x="3" y="2"/>
                      <a:pt x="1" y="2"/>
                      <a:pt x="0" y="2"/>
                    </a:cubicBezTo>
                    <a:cubicBezTo>
                      <a:pt x="4" y="3"/>
                      <a:pt x="9" y="3"/>
                      <a:pt x="14" y="3"/>
                    </a:cubicBezTo>
                    <a:cubicBezTo>
                      <a:pt x="15" y="2"/>
                      <a:pt x="16" y="1"/>
                      <a:pt x="17"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77" name="Freeform 2167"/>
              <p:cNvSpPr/>
              <p:nvPr/>
            </p:nvSpPr>
            <p:spPr bwMode="auto">
              <a:xfrm>
                <a:off x="2788" y="3542"/>
                <a:ext cx="5" cy="1"/>
              </a:xfrm>
              <a:custGeom>
                <a:avLst/>
                <a:gdLst>
                  <a:gd name="T0" fmla="*/ 6 w 6"/>
                  <a:gd name="T1" fmla="*/ 0 h 1"/>
                  <a:gd name="T2" fmla="*/ 0 w 6"/>
                  <a:gd name="T3" fmla="*/ 1 h 1"/>
                  <a:gd name="T4" fmla="*/ 2 w 6"/>
                  <a:gd name="T5" fmla="*/ 1 h 1"/>
                  <a:gd name="T6" fmla="*/ 6 w 6"/>
                  <a:gd name="T7" fmla="*/ 0 h 1"/>
                </a:gdLst>
                <a:ahLst/>
                <a:cxnLst>
                  <a:cxn ang="0">
                    <a:pos x="T0" y="T1"/>
                  </a:cxn>
                  <a:cxn ang="0">
                    <a:pos x="T2" y="T3"/>
                  </a:cxn>
                  <a:cxn ang="0">
                    <a:pos x="T4" y="T5"/>
                  </a:cxn>
                  <a:cxn ang="0">
                    <a:pos x="T6" y="T7"/>
                  </a:cxn>
                </a:cxnLst>
                <a:rect l="0" t="0" r="r" b="b"/>
                <a:pathLst>
                  <a:path w="6" h="1">
                    <a:moveTo>
                      <a:pt x="6" y="0"/>
                    </a:moveTo>
                    <a:cubicBezTo>
                      <a:pt x="4" y="1"/>
                      <a:pt x="2" y="1"/>
                      <a:pt x="0" y="1"/>
                    </a:cubicBezTo>
                    <a:cubicBezTo>
                      <a:pt x="1" y="1"/>
                      <a:pt x="2" y="1"/>
                      <a:pt x="2" y="1"/>
                    </a:cubicBezTo>
                    <a:cubicBezTo>
                      <a:pt x="3" y="1"/>
                      <a:pt x="5" y="1"/>
                      <a:pt x="6"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1278" name="Freeform 2168"/>
              <p:cNvSpPr/>
              <p:nvPr/>
            </p:nvSpPr>
            <p:spPr bwMode="auto">
              <a:xfrm>
                <a:off x="2814" y="3542"/>
                <a:ext cx="14" cy="4"/>
              </a:xfrm>
              <a:custGeom>
                <a:avLst/>
                <a:gdLst>
                  <a:gd name="T0" fmla="*/ 9 w 17"/>
                  <a:gd name="T1" fmla="*/ 0 h 5"/>
                  <a:gd name="T2" fmla="*/ 0 w 17"/>
                  <a:gd name="T3" fmla="*/ 4 h 5"/>
                  <a:gd name="T4" fmla="*/ 17 w 17"/>
                  <a:gd name="T5" fmla="*/ 5 h 5"/>
                  <a:gd name="T6" fmla="*/ 9 w 17"/>
                  <a:gd name="T7" fmla="*/ 0 h 5"/>
                </a:gdLst>
                <a:ahLst/>
                <a:cxnLst>
                  <a:cxn ang="0">
                    <a:pos x="T0" y="T1"/>
                  </a:cxn>
                  <a:cxn ang="0">
                    <a:pos x="T2" y="T3"/>
                  </a:cxn>
                  <a:cxn ang="0">
                    <a:pos x="T4" y="T5"/>
                  </a:cxn>
                  <a:cxn ang="0">
                    <a:pos x="T6" y="T7"/>
                  </a:cxn>
                </a:cxnLst>
                <a:rect l="0" t="0" r="r" b="b"/>
                <a:pathLst>
                  <a:path w="17" h="5">
                    <a:moveTo>
                      <a:pt x="9" y="0"/>
                    </a:moveTo>
                    <a:cubicBezTo>
                      <a:pt x="6" y="1"/>
                      <a:pt x="3" y="2"/>
                      <a:pt x="0" y="4"/>
                    </a:cubicBezTo>
                    <a:cubicBezTo>
                      <a:pt x="5" y="4"/>
                      <a:pt x="11" y="5"/>
                      <a:pt x="17" y="5"/>
                    </a:cubicBezTo>
                    <a:cubicBezTo>
                      <a:pt x="16" y="3"/>
                      <a:pt x="14" y="1"/>
                      <a:pt x="9"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79" name="Freeform 2169"/>
              <p:cNvSpPr/>
              <p:nvPr/>
            </p:nvSpPr>
            <p:spPr bwMode="auto">
              <a:xfrm>
                <a:off x="2716" y="3559"/>
                <a:ext cx="51" cy="3"/>
              </a:xfrm>
              <a:custGeom>
                <a:avLst/>
                <a:gdLst>
                  <a:gd name="T0" fmla="*/ 16 w 62"/>
                  <a:gd name="T1" fmla="*/ 0 h 4"/>
                  <a:gd name="T2" fmla="*/ 0 w 62"/>
                  <a:gd name="T3" fmla="*/ 4 h 4"/>
                  <a:gd name="T4" fmla="*/ 17 w 62"/>
                  <a:gd name="T5" fmla="*/ 4 h 4"/>
                  <a:gd name="T6" fmla="*/ 62 w 62"/>
                  <a:gd name="T7" fmla="*/ 1 h 4"/>
                  <a:gd name="T8" fmla="*/ 61 w 62"/>
                  <a:gd name="T9" fmla="*/ 0 h 4"/>
                  <a:gd name="T10" fmla="*/ 37 w 62"/>
                  <a:gd name="T11" fmla="*/ 1 h 4"/>
                  <a:gd name="T12" fmla="*/ 16 w 6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2" h="4">
                    <a:moveTo>
                      <a:pt x="16" y="0"/>
                    </a:moveTo>
                    <a:cubicBezTo>
                      <a:pt x="11" y="1"/>
                      <a:pt x="5" y="3"/>
                      <a:pt x="0" y="4"/>
                    </a:cubicBezTo>
                    <a:cubicBezTo>
                      <a:pt x="5" y="4"/>
                      <a:pt x="11" y="4"/>
                      <a:pt x="17" y="4"/>
                    </a:cubicBezTo>
                    <a:cubicBezTo>
                      <a:pt x="32" y="3"/>
                      <a:pt x="47" y="2"/>
                      <a:pt x="62" y="1"/>
                    </a:cubicBezTo>
                    <a:cubicBezTo>
                      <a:pt x="62" y="1"/>
                      <a:pt x="61" y="0"/>
                      <a:pt x="61" y="0"/>
                    </a:cubicBezTo>
                    <a:cubicBezTo>
                      <a:pt x="53" y="0"/>
                      <a:pt x="45" y="1"/>
                      <a:pt x="37" y="1"/>
                    </a:cubicBezTo>
                    <a:cubicBezTo>
                      <a:pt x="30" y="1"/>
                      <a:pt x="22" y="0"/>
                      <a:pt x="16" y="0"/>
                    </a:cubicBezTo>
                  </a:path>
                </a:pathLst>
              </a:custGeom>
              <a:solidFill>
                <a:srgbClr val="2E4551"/>
              </a:solidFill>
              <a:ln>
                <a:noFill/>
              </a:ln>
            </p:spPr>
            <p:txBody>
              <a:bodyPr vert="horz" wrap="square" lIns="91440" tIns="45720" rIns="91440" bIns="45720" numCol="1" anchor="t" anchorCtr="0" compatLnSpc="1"/>
              <a:lstStyle/>
              <a:p>
                <a:endParaRPr lang="zh-CN" altLang="en-US"/>
              </a:p>
            </p:txBody>
          </p:sp>
          <p:sp>
            <p:nvSpPr>
              <p:cNvPr id="1280" name="Freeform 2170"/>
              <p:cNvSpPr/>
              <p:nvPr/>
            </p:nvSpPr>
            <p:spPr bwMode="auto">
              <a:xfrm>
                <a:off x="2708" y="3557"/>
                <a:ext cx="21" cy="5"/>
              </a:xfrm>
              <a:custGeom>
                <a:avLst/>
                <a:gdLst>
                  <a:gd name="T0" fmla="*/ 14 w 26"/>
                  <a:gd name="T1" fmla="*/ 0 h 6"/>
                  <a:gd name="T2" fmla="*/ 3 w 26"/>
                  <a:gd name="T3" fmla="*/ 3 h 6"/>
                  <a:gd name="T4" fmla="*/ 0 w 26"/>
                  <a:gd name="T5" fmla="*/ 6 h 6"/>
                  <a:gd name="T6" fmla="*/ 10 w 26"/>
                  <a:gd name="T7" fmla="*/ 6 h 6"/>
                  <a:gd name="T8" fmla="*/ 26 w 26"/>
                  <a:gd name="T9" fmla="*/ 2 h 6"/>
                  <a:gd name="T10" fmla="*/ 14 w 26"/>
                  <a:gd name="T11" fmla="*/ 0 h 6"/>
                </a:gdLst>
                <a:ahLst/>
                <a:cxnLst>
                  <a:cxn ang="0">
                    <a:pos x="T0" y="T1"/>
                  </a:cxn>
                  <a:cxn ang="0">
                    <a:pos x="T2" y="T3"/>
                  </a:cxn>
                  <a:cxn ang="0">
                    <a:pos x="T4" y="T5"/>
                  </a:cxn>
                  <a:cxn ang="0">
                    <a:pos x="T6" y="T7"/>
                  </a:cxn>
                  <a:cxn ang="0">
                    <a:pos x="T8" y="T9"/>
                  </a:cxn>
                  <a:cxn ang="0">
                    <a:pos x="T10" y="T11"/>
                  </a:cxn>
                </a:cxnLst>
                <a:rect l="0" t="0" r="r" b="b"/>
                <a:pathLst>
                  <a:path w="26" h="6">
                    <a:moveTo>
                      <a:pt x="14" y="0"/>
                    </a:moveTo>
                    <a:cubicBezTo>
                      <a:pt x="10" y="1"/>
                      <a:pt x="7" y="2"/>
                      <a:pt x="3" y="3"/>
                    </a:cubicBezTo>
                    <a:cubicBezTo>
                      <a:pt x="2" y="4"/>
                      <a:pt x="1" y="5"/>
                      <a:pt x="0" y="6"/>
                    </a:cubicBezTo>
                    <a:cubicBezTo>
                      <a:pt x="4" y="6"/>
                      <a:pt x="7" y="6"/>
                      <a:pt x="10" y="6"/>
                    </a:cubicBezTo>
                    <a:cubicBezTo>
                      <a:pt x="15" y="5"/>
                      <a:pt x="21" y="3"/>
                      <a:pt x="26" y="2"/>
                    </a:cubicBezTo>
                    <a:cubicBezTo>
                      <a:pt x="22" y="1"/>
                      <a:pt x="18" y="1"/>
                      <a:pt x="14"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81" name="Freeform 2171"/>
              <p:cNvSpPr/>
              <p:nvPr/>
            </p:nvSpPr>
            <p:spPr bwMode="auto">
              <a:xfrm>
                <a:off x="2729" y="3551"/>
                <a:ext cx="38" cy="9"/>
              </a:xfrm>
              <a:custGeom>
                <a:avLst/>
                <a:gdLst>
                  <a:gd name="T0" fmla="*/ 36 w 45"/>
                  <a:gd name="T1" fmla="*/ 0 h 10"/>
                  <a:gd name="T2" fmla="*/ 0 w 45"/>
                  <a:gd name="T3" fmla="*/ 9 h 10"/>
                  <a:gd name="T4" fmla="*/ 21 w 45"/>
                  <a:gd name="T5" fmla="*/ 10 h 10"/>
                  <a:gd name="T6" fmla="*/ 45 w 45"/>
                  <a:gd name="T7" fmla="*/ 9 h 10"/>
                  <a:gd name="T8" fmla="*/ 36 w 45"/>
                  <a:gd name="T9" fmla="*/ 0 h 10"/>
                </a:gdLst>
                <a:ahLst/>
                <a:cxnLst>
                  <a:cxn ang="0">
                    <a:pos x="T0" y="T1"/>
                  </a:cxn>
                  <a:cxn ang="0">
                    <a:pos x="T2" y="T3"/>
                  </a:cxn>
                  <a:cxn ang="0">
                    <a:pos x="T4" y="T5"/>
                  </a:cxn>
                  <a:cxn ang="0">
                    <a:pos x="T6" y="T7"/>
                  </a:cxn>
                  <a:cxn ang="0">
                    <a:pos x="T8" y="T9"/>
                  </a:cxn>
                </a:cxnLst>
                <a:rect l="0" t="0" r="r" b="b"/>
                <a:pathLst>
                  <a:path w="45" h="10">
                    <a:moveTo>
                      <a:pt x="36" y="0"/>
                    </a:moveTo>
                    <a:cubicBezTo>
                      <a:pt x="24" y="3"/>
                      <a:pt x="12" y="6"/>
                      <a:pt x="0" y="9"/>
                    </a:cubicBezTo>
                    <a:cubicBezTo>
                      <a:pt x="6" y="9"/>
                      <a:pt x="14" y="10"/>
                      <a:pt x="21" y="10"/>
                    </a:cubicBezTo>
                    <a:cubicBezTo>
                      <a:pt x="29" y="10"/>
                      <a:pt x="37" y="9"/>
                      <a:pt x="45" y="9"/>
                    </a:cubicBezTo>
                    <a:cubicBezTo>
                      <a:pt x="41" y="5"/>
                      <a:pt x="37" y="2"/>
                      <a:pt x="36"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82" name="Freeform 2172"/>
              <p:cNvSpPr/>
              <p:nvPr/>
            </p:nvSpPr>
            <p:spPr bwMode="auto">
              <a:xfrm>
                <a:off x="2719" y="3549"/>
                <a:ext cx="40" cy="10"/>
              </a:xfrm>
              <a:custGeom>
                <a:avLst/>
                <a:gdLst>
                  <a:gd name="T0" fmla="*/ 46 w 48"/>
                  <a:gd name="T1" fmla="*/ 0 h 12"/>
                  <a:gd name="T2" fmla="*/ 0 w 48"/>
                  <a:gd name="T3" fmla="*/ 10 h 12"/>
                  <a:gd name="T4" fmla="*/ 12 w 48"/>
                  <a:gd name="T5" fmla="*/ 12 h 12"/>
                  <a:gd name="T6" fmla="*/ 48 w 48"/>
                  <a:gd name="T7" fmla="*/ 3 h 12"/>
                  <a:gd name="T8" fmla="*/ 46 w 48"/>
                  <a:gd name="T9" fmla="*/ 0 h 12"/>
                </a:gdLst>
                <a:ahLst/>
                <a:cxnLst>
                  <a:cxn ang="0">
                    <a:pos x="T0" y="T1"/>
                  </a:cxn>
                  <a:cxn ang="0">
                    <a:pos x="T2" y="T3"/>
                  </a:cxn>
                  <a:cxn ang="0">
                    <a:pos x="T4" y="T5"/>
                  </a:cxn>
                  <a:cxn ang="0">
                    <a:pos x="T6" y="T7"/>
                  </a:cxn>
                  <a:cxn ang="0">
                    <a:pos x="T8" y="T9"/>
                  </a:cxn>
                </a:cxnLst>
                <a:rect l="0" t="0" r="r" b="b"/>
                <a:pathLst>
                  <a:path w="48" h="12">
                    <a:moveTo>
                      <a:pt x="46" y="0"/>
                    </a:moveTo>
                    <a:cubicBezTo>
                      <a:pt x="32" y="2"/>
                      <a:pt x="17" y="6"/>
                      <a:pt x="0" y="10"/>
                    </a:cubicBezTo>
                    <a:cubicBezTo>
                      <a:pt x="4" y="11"/>
                      <a:pt x="8" y="11"/>
                      <a:pt x="12" y="12"/>
                    </a:cubicBezTo>
                    <a:cubicBezTo>
                      <a:pt x="24" y="9"/>
                      <a:pt x="36" y="6"/>
                      <a:pt x="48" y="3"/>
                    </a:cubicBezTo>
                    <a:cubicBezTo>
                      <a:pt x="47" y="2"/>
                      <a:pt x="46" y="1"/>
                      <a:pt x="46"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1283" name="Freeform 2173"/>
              <p:cNvSpPr/>
              <p:nvPr/>
            </p:nvSpPr>
            <p:spPr bwMode="auto">
              <a:xfrm>
                <a:off x="2699" y="3549"/>
                <a:ext cx="3" cy="1"/>
              </a:xfrm>
              <a:custGeom>
                <a:avLst/>
                <a:gdLst>
                  <a:gd name="T0" fmla="*/ 3 w 3"/>
                  <a:gd name="T1" fmla="*/ 0 h 1"/>
                  <a:gd name="T2" fmla="*/ 0 w 3"/>
                  <a:gd name="T3" fmla="*/ 1 h 1"/>
                  <a:gd name="T4" fmla="*/ 3 w 3"/>
                  <a:gd name="T5" fmla="*/ 0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1"/>
                      <a:pt x="0" y="1"/>
                    </a:cubicBezTo>
                    <a:cubicBezTo>
                      <a:pt x="1" y="1"/>
                      <a:pt x="2" y="0"/>
                      <a:pt x="3" y="0"/>
                    </a:cubicBezTo>
                    <a:cubicBezTo>
                      <a:pt x="3" y="0"/>
                      <a:pt x="3" y="0"/>
                      <a:pt x="3"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84" name="Freeform 2174"/>
              <p:cNvSpPr/>
              <p:nvPr/>
            </p:nvSpPr>
            <p:spPr bwMode="auto">
              <a:xfrm>
                <a:off x="2684" y="3550"/>
                <a:ext cx="30" cy="11"/>
              </a:xfrm>
              <a:custGeom>
                <a:avLst/>
                <a:gdLst>
                  <a:gd name="T0" fmla="*/ 22 w 36"/>
                  <a:gd name="T1" fmla="*/ 0 h 14"/>
                  <a:gd name="T2" fmla="*/ 0 w 36"/>
                  <a:gd name="T3" fmla="*/ 14 h 14"/>
                  <a:gd name="T4" fmla="*/ 22 w 36"/>
                  <a:gd name="T5" fmla="*/ 14 h 14"/>
                  <a:gd name="T6" fmla="*/ 32 w 36"/>
                  <a:gd name="T7" fmla="*/ 12 h 14"/>
                  <a:gd name="T8" fmla="*/ 36 w 36"/>
                  <a:gd name="T9" fmla="*/ 7 h 14"/>
                  <a:gd name="T10" fmla="*/ 22 w 36"/>
                  <a:gd name="T11" fmla="*/ 0 h 14"/>
                </a:gdLst>
                <a:ahLst/>
                <a:cxnLst>
                  <a:cxn ang="0">
                    <a:pos x="T0" y="T1"/>
                  </a:cxn>
                  <a:cxn ang="0">
                    <a:pos x="T2" y="T3"/>
                  </a:cxn>
                  <a:cxn ang="0">
                    <a:pos x="T4" y="T5"/>
                  </a:cxn>
                  <a:cxn ang="0">
                    <a:pos x="T6" y="T7"/>
                  </a:cxn>
                  <a:cxn ang="0">
                    <a:pos x="T8" y="T9"/>
                  </a:cxn>
                  <a:cxn ang="0">
                    <a:pos x="T10" y="T11"/>
                  </a:cxn>
                </a:cxnLst>
                <a:rect l="0" t="0" r="r" b="b"/>
                <a:pathLst>
                  <a:path w="36" h="14">
                    <a:moveTo>
                      <a:pt x="22" y="0"/>
                    </a:moveTo>
                    <a:cubicBezTo>
                      <a:pt x="15" y="5"/>
                      <a:pt x="8" y="9"/>
                      <a:pt x="0" y="14"/>
                    </a:cubicBezTo>
                    <a:cubicBezTo>
                      <a:pt x="7" y="14"/>
                      <a:pt x="14" y="14"/>
                      <a:pt x="22" y="14"/>
                    </a:cubicBezTo>
                    <a:cubicBezTo>
                      <a:pt x="25" y="14"/>
                      <a:pt x="29" y="13"/>
                      <a:pt x="32" y="12"/>
                    </a:cubicBezTo>
                    <a:cubicBezTo>
                      <a:pt x="33" y="10"/>
                      <a:pt x="35" y="9"/>
                      <a:pt x="36" y="7"/>
                    </a:cubicBezTo>
                    <a:cubicBezTo>
                      <a:pt x="29" y="5"/>
                      <a:pt x="25" y="3"/>
                      <a:pt x="22"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85" name="Freeform 2175"/>
              <p:cNvSpPr/>
              <p:nvPr/>
            </p:nvSpPr>
            <p:spPr bwMode="auto">
              <a:xfrm>
                <a:off x="2675" y="3549"/>
                <a:ext cx="27" cy="12"/>
              </a:xfrm>
              <a:custGeom>
                <a:avLst/>
                <a:gdLst>
                  <a:gd name="T0" fmla="*/ 33 w 33"/>
                  <a:gd name="T1" fmla="*/ 0 h 15"/>
                  <a:gd name="T2" fmla="*/ 30 w 33"/>
                  <a:gd name="T3" fmla="*/ 1 h 15"/>
                  <a:gd name="T4" fmla="*/ 0 w 33"/>
                  <a:gd name="T5" fmla="*/ 13 h 15"/>
                  <a:gd name="T6" fmla="*/ 0 w 33"/>
                  <a:gd name="T7" fmla="*/ 15 h 15"/>
                  <a:gd name="T8" fmla="*/ 11 w 33"/>
                  <a:gd name="T9" fmla="*/ 15 h 15"/>
                  <a:gd name="T10" fmla="*/ 33 w 33"/>
                  <a:gd name="T11" fmla="*/ 1 h 15"/>
                  <a:gd name="T12" fmla="*/ 33 w 33"/>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33" h="15">
                    <a:moveTo>
                      <a:pt x="33" y="0"/>
                    </a:moveTo>
                    <a:cubicBezTo>
                      <a:pt x="32" y="0"/>
                      <a:pt x="31" y="1"/>
                      <a:pt x="30" y="1"/>
                    </a:cubicBezTo>
                    <a:cubicBezTo>
                      <a:pt x="20" y="6"/>
                      <a:pt x="10" y="10"/>
                      <a:pt x="0" y="13"/>
                    </a:cubicBezTo>
                    <a:cubicBezTo>
                      <a:pt x="0" y="14"/>
                      <a:pt x="0" y="14"/>
                      <a:pt x="0" y="15"/>
                    </a:cubicBezTo>
                    <a:cubicBezTo>
                      <a:pt x="4" y="15"/>
                      <a:pt x="7" y="15"/>
                      <a:pt x="11" y="15"/>
                    </a:cubicBezTo>
                    <a:cubicBezTo>
                      <a:pt x="19" y="10"/>
                      <a:pt x="26" y="6"/>
                      <a:pt x="33" y="1"/>
                    </a:cubicBezTo>
                    <a:cubicBezTo>
                      <a:pt x="33" y="1"/>
                      <a:pt x="33" y="0"/>
                      <a:pt x="33"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1286" name="Freeform 2176"/>
              <p:cNvSpPr/>
              <p:nvPr/>
            </p:nvSpPr>
            <p:spPr bwMode="auto">
              <a:xfrm>
                <a:off x="2670" y="3560"/>
                <a:ext cx="5" cy="1"/>
              </a:xfrm>
              <a:custGeom>
                <a:avLst/>
                <a:gdLst>
                  <a:gd name="T0" fmla="*/ 5 w 5"/>
                  <a:gd name="T1" fmla="*/ 0 h 2"/>
                  <a:gd name="T2" fmla="*/ 0 w 5"/>
                  <a:gd name="T3" fmla="*/ 2 h 2"/>
                  <a:gd name="T4" fmla="*/ 5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3" y="1"/>
                      <a:pt x="2" y="1"/>
                      <a:pt x="0" y="2"/>
                    </a:cubicBezTo>
                    <a:cubicBezTo>
                      <a:pt x="2" y="2"/>
                      <a:pt x="3" y="2"/>
                      <a:pt x="5" y="2"/>
                    </a:cubicBezTo>
                    <a:cubicBezTo>
                      <a:pt x="5" y="1"/>
                      <a:pt x="5" y="1"/>
                      <a:pt x="5" y="0"/>
                    </a:cubicBezTo>
                  </a:path>
                </a:pathLst>
              </a:custGeom>
              <a:solidFill>
                <a:srgbClr val="080D14"/>
              </a:solidFill>
              <a:ln>
                <a:noFill/>
              </a:ln>
            </p:spPr>
            <p:txBody>
              <a:bodyPr vert="horz" wrap="square" lIns="91440" tIns="45720" rIns="91440" bIns="45720" numCol="1" anchor="t" anchorCtr="0" compatLnSpc="1"/>
              <a:lstStyle/>
              <a:p>
                <a:endParaRPr lang="zh-CN" altLang="en-US"/>
              </a:p>
            </p:txBody>
          </p:sp>
          <p:sp>
            <p:nvSpPr>
              <p:cNvPr id="1287" name="Freeform 2177"/>
              <p:cNvSpPr/>
              <p:nvPr/>
            </p:nvSpPr>
            <p:spPr bwMode="auto">
              <a:xfrm>
                <a:off x="2705" y="3544"/>
                <a:ext cx="9" cy="4"/>
              </a:xfrm>
              <a:custGeom>
                <a:avLst/>
                <a:gdLst>
                  <a:gd name="T0" fmla="*/ 7 w 10"/>
                  <a:gd name="T1" fmla="*/ 0 h 5"/>
                  <a:gd name="T2" fmla="*/ 3 w 10"/>
                  <a:gd name="T3" fmla="*/ 3 h 5"/>
                  <a:gd name="T4" fmla="*/ 0 w 10"/>
                  <a:gd name="T5" fmla="*/ 5 h 5"/>
                  <a:gd name="T6" fmla="*/ 10 w 10"/>
                  <a:gd name="T7" fmla="*/ 1 h 5"/>
                  <a:gd name="T8" fmla="*/ 7 w 10"/>
                  <a:gd name="T9" fmla="*/ 0 h 5"/>
                </a:gdLst>
                <a:ahLst/>
                <a:cxnLst>
                  <a:cxn ang="0">
                    <a:pos x="T0" y="T1"/>
                  </a:cxn>
                  <a:cxn ang="0">
                    <a:pos x="T2" y="T3"/>
                  </a:cxn>
                  <a:cxn ang="0">
                    <a:pos x="T4" y="T5"/>
                  </a:cxn>
                  <a:cxn ang="0">
                    <a:pos x="T6" y="T7"/>
                  </a:cxn>
                  <a:cxn ang="0">
                    <a:pos x="T8" y="T9"/>
                  </a:cxn>
                </a:cxnLst>
                <a:rect l="0" t="0" r="r" b="b"/>
                <a:pathLst>
                  <a:path w="10" h="5">
                    <a:moveTo>
                      <a:pt x="7" y="0"/>
                    </a:moveTo>
                    <a:cubicBezTo>
                      <a:pt x="6" y="1"/>
                      <a:pt x="4" y="2"/>
                      <a:pt x="3" y="3"/>
                    </a:cubicBezTo>
                    <a:cubicBezTo>
                      <a:pt x="2" y="3"/>
                      <a:pt x="1" y="4"/>
                      <a:pt x="0" y="5"/>
                    </a:cubicBezTo>
                    <a:cubicBezTo>
                      <a:pt x="3" y="4"/>
                      <a:pt x="6" y="2"/>
                      <a:pt x="10" y="1"/>
                    </a:cubicBezTo>
                    <a:cubicBezTo>
                      <a:pt x="9" y="1"/>
                      <a:pt x="8" y="1"/>
                      <a:pt x="7"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88" name="Freeform 2178"/>
              <p:cNvSpPr/>
              <p:nvPr/>
            </p:nvSpPr>
            <p:spPr bwMode="auto">
              <a:xfrm>
                <a:off x="2702" y="3546"/>
                <a:ext cx="6" cy="3"/>
              </a:xfrm>
              <a:custGeom>
                <a:avLst/>
                <a:gdLst>
                  <a:gd name="T0" fmla="*/ 7 w 7"/>
                  <a:gd name="T1" fmla="*/ 0 h 3"/>
                  <a:gd name="T2" fmla="*/ 0 w 7"/>
                  <a:gd name="T3" fmla="*/ 3 h 3"/>
                  <a:gd name="T4" fmla="*/ 0 w 7"/>
                  <a:gd name="T5" fmla="*/ 3 h 3"/>
                  <a:gd name="T6" fmla="*/ 4 w 7"/>
                  <a:gd name="T7" fmla="*/ 2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4" y="1"/>
                      <a:pt x="2" y="2"/>
                      <a:pt x="0" y="3"/>
                    </a:cubicBezTo>
                    <a:cubicBezTo>
                      <a:pt x="0" y="3"/>
                      <a:pt x="0" y="3"/>
                      <a:pt x="0" y="3"/>
                    </a:cubicBezTo>
                    <a:cubicBezTo>
                      <a:pt x="1" y="3"/>
                      <a:pt x="2" y="2"/>
                      <a:pt x="4" y="2"/>
                    </a:cubicBezTo>
                    <a:cubicBezTo>
                      <a:pt x="5" y="1"/>
                      <a:pt x="6" y="0"/>
                      <a:pt x="7"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1289" name="Freeform 2179"/>
              <p:cNvSpPr/>
              <p:nvPr/>
            </p:nvSpPr>
            <p:spPr bwMode="auto">
              <a:xfrm>
                <a:off x="2702" y="3545"/>
                <a:ext cx="15" cy="11"/>
              </a:xfrm>
              <a:custGeom>
                <a:avLst/>
                <a:gdLst>
                  <a:gd name="T0" fmla="*/ 14 w 18"/>
                  <a:gd name="T1" fmla="*/ 0 h 13"/>
                  <a:gd name="T2" fmla="*/ 4 w 18"/>
                  <a:gd name="T3" fmla="*/ 4 h 13"/>
                  <a:gd name="T4" fmla="*/ 0 w 18"/>
                  <a:gd name="T5" fmla="*/ 6 h 13"/>
                  <a:gd name="T6" fmla="*/ 14 w 18"/>
                  <a:gd name="T7" fmla="*/ 13 h 13"/>
                  <a:gd name="T8" fmla="*/ 16 w 18"/>
                  <a:gd name="T9" fmla="*/ 2 h 13"/>
                  <a:gd name="T10" fmla="*/ 14 w 18"/>
                  <a:gd name="T11" fmla="*/ 0 h 13"/>
                </a:gdLst>
                <a:ahLst/>
                <a:cxnLst>
                  <a:cxn ang="0">
                    <a:pos x="T0" y="T1"/>
                  </a:cxn>
                  <a:cxn ang="0">
                    <a:pos x="T2" y="T3"/>
                  </a:cxn>
                  <a:cxn ang="0">
                    <a:pos x="T4" y="T5"/>
                  </a:cxn>
                  <a:cxn ang="0">
                    <a:pos x="T6" y="T7"/>
                  </a:cxn>
                  <a:cxn ang="0">
                    <a:pos x="T8" y="T9"/>
                  </a:cxn>
                  <a:cxn ang="0">
                    <a:pos x="T10" y="T11"/>
                  </a:cxn>
                </a:cxnLst>
                <a:rect l="0" t="0" r="r" b="b"/>
                <a:pathLst>
                  <a:path w="18" h="13">
                    <a:moveTo>
                      <a:pt x="14" y="0"/>
                    </a:moveTo>
                    <a:cubicBezTo>
                      <a:pt x="10" y="1"/>
                      <a:pt x="7" y="3"/>
                      <a:pt x="4" y="4"/>
                    </a:cubicBezTo>
                    <a:cubicBezTo>
                      <a:pt x="3" y="4"/>
                      <a:pt x="2" y="5"/>
                      <a:pt x="0" y="6"/>
                    </a:cubicBezTo>
                    <a:cubicBezTo>
                      <a:pt x="3" y="9"/>
                      <a:pt x="7" y="11"/>
                      <a:pt x="14" y="13"/>
                    </a:cubicBezTo>
                    <a:cubicBezTo>
                      <a:pt x="17" y="8"/>
                      <a:pt x="18" y="4"/>
                      <a:pt x="16" y="2"/>
                    </a:cubicBezTo>
                    <a:cubicBezTo>
                      <a:pt x="15" y="1"/>
                      <a:pt x="15" y="1"/>
                      <a:pt x="14"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1290" name="Freeform 2180"/>
              <p:cNvSpPr/>
              <p:nvPr/>
            </p:nvSpPr>
            <p:spPr bwMode="auto">
              <a:xfrm>
                <a:off x="2702" y="3548"/>
                <a:ext cx="3" cy="2"/>
              </a:xfrm>
              <a:custGeom>
                <a:avLst/>
                <a:gdLst>
                  <a:gd name="T0" fmla="*/ 4 w 4"/>
                  <a:gd name="T1" fmla="*/ 0 h 2"/>
                  <a:gd name="T2" fmla="*/ 0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2" y="0"/>
                      <a:pt x="1" y="1"/>
                      <a:pt x="0" y="1"/>
                    </a:cubicBezTo>
                    <a:cubicBezTo>
                      <a:pt x="0" y="1"/>
                      <a:pt x="0" y="2"/>
                      <a:pt x="0" y="2"/>
                    </a:cubicBezTo>
                    <a:cubicBezTo>
                      <a:pt x="2" y="1"/>
                      <a:pt x="3" y="0"/>
                      <a:pt x="4" y="0"/>
                    </a:cubicBezTo>
                  </a:path>
                </a:pathLst>
              </a:custGeom>
              <a:solidFill>
                <a:srgbClr val="080D14"/>
              </a:solidFill>
              <a:ln>
                <a:noFill/>
              </a:ln>
            </p:spPr>
            <p:txBody>
              <a:bodyPr vert="horz" wrap="square" lIns="91440" tIns="45720" rIns="91440" bIns="45720" numCol="1" anchor="t" anchorCtr="0" compatLnSpc="1"/>
              <a:lstStyle/>
              <a:p>
                <a:endParaRPr lang="zh-CN" altLang="en-US"/>
              </a:p>
            </p:txBody>
          </p:sp>
          <p:sp>
            <p:nvSpPr>
              <p:cNvPr id="1291" name="Freeform 2181"/>
              <p:cNvSpPr/>
              <p:nvPr/>
            </p:nvSpPr>
            <p:spPr bwMode="auto">
              <a:xfrm>
                <a:off x="2702" y="3560"/>
                <a:ext cx="8" cy="2"/>
              </a:xfrm>
              <a:custGeom>
                <a:avLst/>
                <a:gdLst>
                  <a:gd name="T0" fmla="*/ 10 w 10"/>
                  <a:gd name="T1" fmla="*/ 0 h 3"/>
                  <a:gd name="T2" fmla="*/ 0 w 10"/>
                  <a:gd name="T3" fmla="*/ 2 h 3"/>
                  <a:gd name="T4" fmla="*/ 7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3" y="2"/>
                      <a:pt x="0" y="2"/>
                    </a:cubicBezTo>
                    <a:cubicBezTo>
                      <a:pt x="2" y="3"/>
                      <a:pt x="5" y="3"/>
                      <a:pt x="7" y="3"/>
                    </a:cubicBezTo>
                    <a:cubicBezTo>
                      <a:pt x="8" y="2"/>
                      <a:pt x="9" y="1"/>
                      <a:pt x="10" y="0"/>
                    </a:cubicBezTo>
                  </a:path>
                </a:pathLst>
              </a:custGeom>
              <a:solidFill>
                <a:srgbClr val="10181F"/>
              </a:solidFill>
              <a:ln>
                <a:noFill/>
              </a:ln>
            </p:spPr>
            <p:txBody>
              <a:bodyPr vert="horz" wrap="square" lIns="91440" tIns="45720" rIns="91440" bIns="45720" numCol="1" anchor="t" anchorCtr="0" compatLnSpc="1"/>
              <a:lstStyle/>
              <a:p>
                <a:endParaRPr lang="zh-CN" altLang="en-US"/>
              </a:p>
            </p:txBody>
          </p:sp>
          <p:sp>
            <p:nvSpPr>
              <p:cNvPr id="1292" name="Freeform 2182"/>
              <p:cNvSpPr/>
              <p:nvPr/>
            </p:nvSpPr>
            <p:spPr bwMode="auto">
              <a:xfrm>
                <a:off x="3146" y="3533"/>
                <a:ext cx="32" cy="7"/>
              </a:xfrm>
              <a:custGeom>
                <a:avLst/>
                <a:gdLst>
                  <a:gd name="T0" fmla="*/ 25 w 39"/>
                  <a:gd name="T1" fmla="*/ 0 h 8"/>
                  <a:gd name="T2" fmla="*/ 0 w 39"/>
                  <a:gd name="T3" fmla="*/ 8 h 8"/>
                  <a:gd name="T4" fmla="*/ 39 w 39"/>
                  <a:gd name="T5" fmla="*/ 5 h 8"/>
                  <a:gd name="T6" fmla="*/ 25 w 39"/>
                  <a:gd name="T7" fmla="*/ 0 h 8"/>
                </a:gdLst>
                <a:ahLst/>
                <a:cxnLst>
                  <a:cxn ang="0">
                    <a:pos x="T0" y="T1"/>
                  </a:cxn>
                  <a:cxn ang="0">
                    <a:pos x="T2" y="T3"/>
                  </a:cxn>
                  <a:cxn ang="0">
                    <a:pos x="T4" y="T5"/>
                  </a:cxn>
                  <a:cxn ang="0">
                    <a:pos x="T6" y="T7"/>
                  </a:cxn>
                </a:cxnLst>
                <a:rect l="0" t="0" r="r" b="b"/>
                <a:pathLst>
                  <a:path w="39" h="8">
                    <a:moveTo>
                      <a:pt x="25" y="0"/>
                    </a:moveTo>
                    <a:cubicBezTo>
                      <a:pt x="17" y="2"/>
                      <a:pt x="9" y="5"/>
                      <a:pt x="0" y="8"/>
                    </a:cubicBezTo>
                    <a:cubicBezTo>
                      <a:pt x="14" y="7"/>
                      <a:pt x="27" y="6"/>
                      <a:pt x="39" y="5"/>
                    </a:cubicBezTo>
                    <a:cubicBezTo>
                      <a:pt x="35" y="4"/>
                      <a:pt x="30" y="2"/>
                      <a:pt x="25" y="0"/>
                    </a:cubicBezTo>
                  </a:path>
                </a:pathLst>
              </a:custGeom>
              <a:solidFill>
                <a:srgbClr val="567680"/>
              </a:solidFill>
              <a:ln>
                <a:noFill/>
              </a:ln>
            </p:spPr>
            <p:txBody>
              <a:bodyPr vert="horz" wrap="square" lIns="91440" tIns="45720" rIns="91440" bIns="45720" numCol="1" anchor="t" anchorCtr="0" compatLnSpc="1"/>
              <a:lstStyle/>
              <a:p>
                <a:endParaRPr lang="zh-CN" altLang="en-US"/>
              </a:p>
            </p:txBody>
          </p:sp>
          <p:sp>
            <p:nvSpPr>
              <p:cNvPr id="1293" name="Freeform 2183"/>
              <p:cNvSpPr/>
              <p:nvPr/>
            </p:nvSpPr>
            <p:spPr bwMode="auto">
              <a:xfrm>
                <a:off x="2827" y="3548"/>
                <a:ext cx="7" cy="3"/>
              </a:xfrm>
              <a:custGeom>
                <a:avLst/>
                <a:gdLst>
                  <a:gd name="T0" fmla="*/ 8 w 8"/>
                  <a:gd name="T1" fmla="*/ 0 h 4"/>
                  <a:gd name="T2" fmla="*/ 1 w 8"/>
                  <a:gd name="T3" fmla="*/ 2 h 4"/>
                  <a:gd name="T4" fmla="*/ 0 w 8"/>
                  <a:gd name="T5" fmla="*/ 4 h 4"/>
                  <a:gd name="T6" fmla="*/ 5 w 8"/>
                  <a:gd name="T7" fmla="*/ 3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6" y="1"/>
                      <a:pt x="3" y="1"/>
                      <a:pt x="1" y="2"/>
                    </a:cubicBezTo>
                    <a:cubicBezTo>
                      <a:pt x="0" y="3"/>
                      <a:pt x="0" y="4"/>
                      <a:pt x="0" y="4"/>
                    </a:cubicBezTo>
                    <a:cubicBezTo>
                      <a:pt x="1" y="4"/>
                      <a:pt x="3" y="3"/>
                      <a:pt x="5" y="3"/>
                    </a:cubicBezTo>
                    <a:cubicBezTo>
                      <a:pt x="6" y="2"/>
                      <a:pt x="7" y="1"/>
                      <a:pt x="8" y="0"/>
                    </a:cubicBezTo>
                  </a:path>
                </a:pathLst>
              </a:custGeom>
              <a:solidFill>
                <a:srgbClr val="2E4551"/>
              </a:solidFill>
              <a:ln>
                <a:noFill/>
              </a:ln>
            </p:spPr>
            <p:txBody>
              <a:bodyPr vert="horz" wrap="square" lIns="91440" tIns="45720" rIns="91440" bIns="45720" numCol="1" anchor="t" anchorCtr="0" compatLnSpc="1"/>
              <a:lstStyle/>
              <a:p>
                <a:endParaRPr lang="zh-CN" altLang="en-US"/>
              </a:p>
            </p:txBody>
          </p:sp>
          <p:sp>
            <p:nvSpPr>
              <p:cNvPr id="1294" name="Freeform 2184"/>
              <p:cNvSpPr/>
              <p:nvPr/>
            </p:nvSpPr>
            <p:spPr bwMode="auto">
              <a:xfrm>
                <a:off x="2823" y="3551"/>
                <a:ext cx="8" cy="5"/>
              </a:xfrm>
              <a:custGeom>
                <a:avLst/>
                <a:gdLst>
                  <a:gd name="T0" fmla="*/ 10 w 10"/>
                  <a:gd name="T1" fmla="*/ 0 h 6"/>
                  <a:gd name="T2" fmla="*/ 5 w 10"/>
                  <a:gd name="T3" fmla="*/ 1 h 6"/>
                  <a:gd name="T4" fmla="*/ 0 w 10"/>
                  <a:gd name="T5" fmla="*/ 6 h 6"/>
                  <a:gd name="T6" fmla="*/ 1 w 10"/>
                  <a:gd name="T7" fmla="*/ 6 h 6"/>
                  <a:gd name="T8" fmla="*/ 10 w 10"/>
                  <a:gd name="T9" fmla="*/ 0 h 6"/>
                </a:gdLst>
                <a:ahLst/>
                <a:cxnLst>
                  <a:cxn ang="0">
                    <a:pos x="T0" y="T1"/>
                  </a:cxn>
                  <a:cxn ang="0">
                    <a:pos x="T2" y="T3"/>
                  </a:cxn>
                  <a:cxn ang="0">
                    <a:pos x="T4" y="T5"/>
                  </a:cxn>
                  <a:cxn ang="0">
                    <a:pos x="T6" y="T7"/>
                  </a:cxn>
                  <a:cxn ang="0">
                    <a:pos x="T8" y="T9"/>
                  </a:cxn>
                </a:cxnLst>
                <a:rect l="0" t="0" r="r" b="b"/>
                <a:pathLst>
                  <a:path w="10" h="6">
                    <a:moveTo>
                      <a:pt x="10" y="0"/>
                    </a:moveTo>
                    <a:cubicBezTo>
                      <a:pt x="8" y="0"/>
                      <a:pt x="6" y="1"/>
                      <a:pt x="5" y="1"/>
                    </a:cubicBezTo>
                    <a:cubicBezTo>
                      <a:pt x="3" y="3"/>
                      <a:pt x="2" y="5"/>
                      <a:pt x="0" y="6"/>
                    </a:cubicBezTo>
                    <a:cubicBezTo>
                      <a:pt x="1" y="6"/>
                      <a:pt x="1" y="6"/>
                      <a:pt x="1" y="6"/>
                    </a:cubicBezTo>
                    <a:cubicBezTo>
                      <a:pt x="4" y="4"/>
                      <a:pt x="7" y="2"/>
                      <a:pt x="10"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95" name="Freeform 2185"/>
              <p:cNvSpPr/>
              <p:nvPr/>
            </p:nvSpPr>
            <p:spPr bwMode="auto">
              <a:xfrm>
                <a:off x="2828" y="3546"/>
                <a:ext cx="8" cy="4"/>
              </a:xfrm>
              <a:custGeom>
                <a:avLst/>
                <a:gdLst>
                  <a:gd name="T0" fmla="*/ 0 w 10"/>
                  <a:gd name="T1" fmla="*/ 0 h 4"/>
                  <a:gd name="T2" fmla="*/ 0 w 10"/>
                  <a:gd name="T3" fmla="*/ 0 h 4"/>
                  <a:gd name="T4" fmla="*/ 0 w 10"/>
                  <a:gd name="T5" fmla="*/ 4 h 4"/>
                  <a:gd name="T6" fmla="*/ 7 w 10"/>
                  <a:gd name="T7" fmla="*/ 2 h 4"/>
                  <a:gd name="T8" fmla="*/ 10 w 10"/>
                  <a:gd name="T9" fmla="*/ 1 h 4"/>
                  <a:gd name="T10" fmla="*/ 0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0" y="0"/>
                    </a:moveTo>
                    <a:cubicBezTo>
                      <a:pt x="0" y="0"/>
                      <a:pt x="0" y="0"/>
                      <a:pt x="0" y="0"/>
                    </a:cubicBezTo>
                    <a:cubicBezTo>
                      <a:pt x="1" y="1"/>
                      <a:pt x="0" y="3"/>
                      <a:pt x="0" y="4"/>
                    </a:cubicBezTo>
                    <a:cubicBezTo>
                      <a:pt x="2" y="3"/>
                      <a:pt x="5" y="3"/>
                      <a:pt x="7" y="2"/>
                    </a:cubicBezTo>
                    <a:cubicBezTo>
                      <a:pt x="8" y="2"/>
                      <a:pt x="9" y="1"/>
                      <a:pt x="10" y="1"/>
                    </a:cubicBezTo>
                    <a:cubicBezTo>
                      <a:pt x="7" y="0"/>
                      <a:pt x="3" y="0"/>
                      <a:pt x="0"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96" name="Freeform 2186"/>
              <p:cNvSpPr/>
              <p:nvPr/>
            </p:nvSpPr>
            <p:spPr bwMode="auto">
              <a:xfrm>
                <a:off x="2831" y="3547"/>
                <a:ext cx="10" cy="4"/>
              </a:xfrm>
              <a:custGeom>
                <a:avLst/>
                <a:gdLst>
                  <a:gd name="T0" fmla="*/ 10 w 12"/>
                  <a:gd name="T1" fmla="*/ 0 h 4"/>
                  <a:gd name="T2" fmla="*/ 3 w 12"/>
                  <a:gd name="T3" fmla="*/ 1 h 4"/>
                  <a:gd name="T4" fmla="*/ 0 w 12"/>
                  <a:gd name="T5" fmla="*/ 4 h 4"/>
                  <a:gd name="T6" fmla="*/ 12 w 12"/>
                  <a:gd name="T7" fmla="*/ 0 h 4"/>
                  <a:gd name="T8" fmla="*/ 10 w 12"/>
                  <a:gd name="T9" fmla="*/ 0 h 4"/>
                </a:gdLst>
                <a:ahLst/>
                <a:cxnLst>
                  <a:cxn ang="0">
                    <a:pos x="T0" y="T1"/>
                  </a:cxn>
                  <a:cxn ang="0">
                    <a:pos x="T2" y="T3"/>
                  </a:cxn>
                  <a:cxn ang="0">
                    <a:pos x="T4" y="T5"/>
                  </a:cxn>
                  <a:cxn ang="0">
                    <a:pos x="T6" y="T7"/>
                  </a:cxn>
                  <a:cxn ang="0">
                    <a:pos x="T8" y="T9"/>
                  </a:cxn>
                </a:cxnLst>
                <a:rect l="0" t="0" r="r" b="b"/>
                <a:pathLst>
                  <a:path w="12" h="4">
                    <a:moveTo>
                      <a:pt x="10" y="0"/>
                    </a:moveTo>
                    <a:cubicBezTo>
                      <a:pt x="8" y="0"/>
                      <a:pt x="6" y="1"/>
                      <a:pt x="3" y="1"/>
                    </a:cubicBezTo>
                    <a:cubicBezTo>
                      <a:pt x="2" y="2"/>
                      <a:pt x="1" y="3"/>
                      <a:pt x="0" y="4"/>
                    </a:cubicBezTo>
                    <a:cubicBezTo>
                      <a:pt x="4" y="2"/>
                      <a:pt x="8" y="1"/>
                      <a:pt x="12" y="0"/>
                    </a:cubicBezTo>
                    <a:cubicBezTo>
                      <a:pt x="11" y="0"/>
                      <a:pt x="11" y="0"/>
                      <a:pt x="10" y="0"/>
                    </a:cubicBezTo>
                  </a:path>
                </a:pathLst>
              </a:custGeom>
              <a:solidFill>
                <a:srgbClr val="1A2933"/>
              </a:solidFill>
              <a:ln>
                <a:noFill/>
              </a:ln>
            </p:spPr>
            <p:txBody>
              <a:bodyPr vert="horz" wrap="square" lIns="91440" tIns="45720" rIns="91440" bIns="45720" numCol="1" anchor="t" anchorCtr="0" compatLnSpc="1"/>
              <a:lstStyle/>
              <a:p>
                <a:endParaRPr lang="zh-CN" altLang="en-US"/>
              </a:p>
            </p:txBody>
          </p:sp>
          <p:sp>
            <p:nvSpPr>
              <p:cNvPr id="1297" name="Freeform 2187"/>
              <p:cNvSpPr/>
              <p:nvPr/>
            </p:nvSpPr>
            <p:spPr bwMode="auto">
              <a:xfrm>
                <a:off x="2824" y="3547"/>
                <a:ext cx="88" cy="9"/>
              </a:xfrm>
              <a:custGeom>
                <a:avLst/>
                <a:gdLst>
                  <a:gd name="T0" fmla="*/ 21 w 106"/>
                  <a:gd name="T1" fmla="*/ 0 h 10"/>
                  <a:gd name="T2" fmla="*/ 9 w 106"/>
                  <a:gd name="T3" fmla="*/ 4 h 10"/>
                  <a:gd name="T4" fmla="*/ 0 w 106"/>
                  <a:gd name="T5" fmla="*/ 10 h 10"/>
                  <a:gd name="T6" fmla="*/ 92 w 106"/>
                  <a:gd name="T7" fmla="*/ 6 h 10"/>
                  <a:gd name="T8" fmla="*/ 106 w 106"/>
                  <a:gd name="T9" fmla="*/ 1 h 10"/>
                  <a:gd name="T10" fmla="*/ 70 w 106"/>
                  <a:gd name="T11" fmla="*/ 1 h 10"/>
                  <a:gd name="T12" fmla="*/ 44 w 106"/>
                  <a:gd name="T13" fmla="*/ 1 h 10"/>
                  <a:gd name="T14" fmla="*/ 21 w 10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0">
                    <a:moveTo>
                      <a:pt x="21" y="0"/>
                    </a:moveTo>
                    <a:cubicBezTo>
                      <a:pt x="17" y="1"/>
                      <a:pt x="13" y="2"/>
                      <a:pt x="9" y="4"/>
                    </a:cubicBezTo>
                    <a:cubicBezTo>
                      <a:pt x="6" y="6"/>
                      <a:pt x="3" y="8"/>
                      <a:pt x="0" y="10"/>
                    </a:cubicBezTo>
                    <a:cubicBezTo>
                      <a:pt x="31" y="9"/>
                      <a:pt x="62" y="7"/>
                      <a:pt x="92" y="6"/>
                    </a:cubicBezTo>
                    <a:cubicBezTo>
                      <a:pt x="97" y="4"/>
                      <a:pt x="102" y="2"/>
                      <a:pt x="106" y="1"/>
                    </a:cubicBezTo>
                    <a:cubicBezTo>
                      <a:pt x="94" y="1"/>
                      <a:pt x="82" y="1"/>
                      <a:pt x="70" y="1"/>
                    </a:cubicBezTo>
                    <a:cubicBezTo>
                      <a:pt x="61" y="1"/>
                      <a:pt x="52" y="1"/>
                      <a:pt x="44" y="1"/>
                    </a:cubicBezTo>
                    <a:cubicBezTo>
                      <a:pt x="36" y="1"/>
                      <a:pt x="28" y="0"/>
                      <a:pt x="21"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1298" name="Freeform 2188"/>
              <p:cNvSpPr/>
              <p:nvPr/>
            </p:nvSpPr>
            <p:spPr bwMode="auto">
              <a:xfrm>
                <a:off x="2834" y="3547"/>
                <a:ext cx="6" cy="1"/>
              </a:xfrm>
              <a:custGeom>
                <a:avLst/>
                <a:gdLst>
                  <a:gd name="T0" fmla="*/ 3 w 7"/>
                  <a:gd name="T1" fmla="*/ 0 h 1"/>
                  <a:gd name="T2" fmla="*/ 0 w 7"/>
                  <a:gd name="T3" fmla="*/ 1 h 1"/>
                  <a:gd name="T4" fmla="*/ 7 w 7"/>
                  <a:gd name="T5" fmla="*/ 0 h 1"/>
                  <a:gd name="T6" fmla="*/ 3 w 7"/>
                  <a:gd name="T7" fmla="*/ 0 h 1"/>
                </a:gdLst>
                <a:ahLst/>
                <a:cxnLst>
                  <a:cxn ang="0">
                    <a:pos x="T0" y="T1"/>
                  </a:cxn>
                  <a:cxn ang="0">
                    <a:pos x="T2" y="T3"/>
                  </a:cxn>
                  <a:cxn ang="0">
                    <a:pos x="T4" y="T5"/>
                  </a:cxn>
                  <a:cxn ang="0">
                    <a:pos x="T6" y="T7"/>
                  </a:cxn>
                </a:cxnLst>
                <a:rect l="0" t="0" r="r" b="b"/>
                <a:pathLst>
                  <a:path w="7" h="1">
                    <a:moveTo>
                      <a:pt x="3" y="0"/>
                    </a:moveTo>
                    <a:cubicBezTo>
                      <a:pt x="2" y="0"/>
                      <a:pt x="1" y="1"/>
                      <a:pt x="0" y="1"/>
                    </a:cubicBezTo>
                    <a:cubicBezTo>
                      <a:pt x="3" y="1"/>
                      <a:pt x="5" y="0"/>
                      <a:pt x="7" y="0"/>
                    </a:cubicBezTo>
                    <a:cubicBezTo>
                      <a:pt x="6" y="0"/>
                      <a:pt x="4" y="0"/>
                      <a:pt x="3"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1299" name="Freeform 2189"/>
              <p:cNvSpPr/>
              <p:nvPr/>
            </p:nvSpPr>
            <p:spPr bwMode="auto">
              <a:xfrm>
                <a:off x="3041" y="3527"/>
                <a:ext cx="126" cy="19"/>
              </a:xfrm>
              <a:custGeom>
                <a:avLst/>
                <a:gdLst>
                  <a:gd name="T0" fmla="*/ 137 w 151"/>
                  <a:gd name="T1" fmla="*/ 0 h 22"/>
                  <a:gd name="T2" fmla="*/ 74 w 151"/>
                  <a:gd name="T3" fmla="*/ 5 h 22"/>
                  <a:gd name="T4" fmla="*/ 0 w 151"/>
                  <a:gd name="T5" fmla="*/ 12 h 22"/>
                  <a:gd name="T6" fmla="*/ 16 w 151"/>
                  <a:gd name="T7" fmla="*/ 22 h 22"/>
                  <a:gd name="T8" fmla="*/ 126 w 151"/>
                  <a:gd name="T9" fmla="*/ 15 h 22"/>
                  <a:gd name="T10" fmla="*/ 151 w 151"/>
                  <a:gd name="T11" fmla="*/ 7 h 22"/>
                  <a:gd name="T12" fmla="*/ 137 w 15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51" h="22">
                    <a:moveTo>
                      <a:pt x="137" y="0"/>
                    </a:moveTo>
                    <a:cubicBezTo>
                      <a:pt x="116" y="1"/>
                      <a:pt x="95" y="2"/>
                      <a:pt x="74" y="5"/>
                    </a:cubicBezTo>
                    <a:cubicBezTo>
                      <a:pt x="48" y="7"/>
                      <a:pt x="24" y="10"/>
                      <a:pt x="0" y="12"/>
                    </a:cubicBezTo>
                    <a:cubicBezTo>
                      <a:pt x="9" y="15"/>
                      <a:pt x="15" y="19"/>
                      <a:pt x="16" y="22"/>
                    </a:cubicBezTo>
                    <a:cubicBezTo>
                      <a:pt x="54" y="19"/>
                      <a:pt x="91" y="17"/>
                      <a:pt x="126" y="15"/>
                    </a:cubicBezTo>
                    <a:cubicBezTo>
                      <a:pt x="135" y="12"/>
                      <a:pt x="143" y="9"/>
                      <a:pt x="151" y="7"/>
                    </a:cubicBezTo>
                    <a:cubicBezTo>
                      <a:pt x="146" y="4"/>
                      <a:pt x="141" y="2"/>
                      <a:pt x="137" y="0"/>
                    </a:cubicBezTo>
                  </a:path>
                </a:pathLst>
              </a:custGeom>
              <a:solidFill>
                <a:srgbClr val="2E4551"/>
              </a:solidFill>
              <a:ln>
                <a:noFill/>
              </a:ln>
            </p:spPr>
            <p:txBody>
              <a:bodyPr vert="horz" wrap="square" lIns="91440" tIns="45720" rIns="91440" bIns="45720" numCol="1" anchor="t" anchorCtr="0" compatLnSpc="1"/>
              <a:lstStyle/>
              <a:p>
                <a:endParaRPr lang="zh-CN" altLang="en-US"/>
              </a:p>
            </p:txBody>
          </p:sp>
          <p:sp>
            <p:nvSpPr>
              <p:cNvPr id="1300" name="Freeform 2190"/>
              <p:cNvSpPr/>
              <p:nvPr/>
            </p:nvSpPr>
            <p:spPr bwMode="auto">
              <a:xfrm>
                <a:off x="2981" y="3542"/>
                <a:ext cx="12" cy="7"/>
              </a:xfrm>
              <a:custGeom>
                <a:avLst/>
                <a:gdLst>
                  <a:gd name="T0" fmla="*/ 15 w 15"/>
                  <a:gd name="T1" fmla="*/ 0 h 8"/>
                  <a:gd name="T2" fmla="*/ 11 w 15"/>
                  <a:gd name="T3" fmla="*/ 0 h 8"/>
                  <a:gd name="T4" fmla="*/ 0 w 15"/>
                  <a:gd name="T5" fmla="*/ 8 h 8"/>
                  <a:gd name="T6" fmla="*/ 8 w 15"/>
                  <a:gd name="T7" fmla="*/ 7 h 8"/>
                  <a:gd name="T8" fmla="*/ 15 w 15"/>
                  <a:gd name="T9" fmla="*/ 0 h 8"/>
                </a:gdLst>
                <a:ahLst/>
                <a:cxnLst>
                  <a:cxn ang="0">
                    <a:pos x="T0" y="T1"/>
                  </a:cxn>
                  <a:cxn ang="0">
                    <a:pos x="T2" y="T3"/>
                  </a:cxn>
                  <a:cxn ang="0">
                    <a:pos x="T4" y="T5"/>
                  </a:cxn>
                  <a:cxn ang="0">
                    <a:pos x="T6" y="T7"/>
                  </a:cxn>
                  <a:cxn ang="0">
                    <a:pos x="T8" y="T9"/>
                  </a:cxn>
                </a:cxnLst>
                <a:rect l="0" t="0" r="r" b="b"/>
                <a:pathLst>
                  <a:path w="15" h="8">
                    <a:moveTo>
                      <a:pt x="15" y="0"/>
                    </a:moveTo>
                    <a:cubicBezTo>
                      <a:pt x="14" y="0"/>
                      <a:pt x="12" y="0"/>
                      <a:pt x="11" y="0"/>
                    </a:cubicBezTo>
                    <a:cubicBezTo>
                      <a:pt x="8" y="2"/>
                      <a:pt x="4" y="5"/>
                      <a:pt x="0" y="8"/>
                    </a:cubicBezTo>
                    <a:cubicBezTo>
                      <a:pt x="3" y="8"/>
                      <a:pt x="5" y="8"/>
                      <a:pt x="8" y="7"/>
                    </a:cubicBezTo>
                    <a:cubicBezTo>
                      <a:pt x="10" y="5"/>
                      <a:pt x="12" y="2"/>
                      <a:pt x="15" y="0"/>
                    </a:cubicBezTo>
                  </a:path>
                </a:pathLst>
              </a:custGeom>
              <a:solidFill>
                <a:srgbClr val="1E2C33"/>
              </a:solidFill>
              <a:ln>
                <a:noFill/>
              </a:ln>
            </p:spPr>
            <p:txBody>
              <a:bodyPr vert="horz" wrap="square" lIns="91440" tIns="45720" rIns="91440" bIns="45720" numCol="1" anchor="t" anchorCtr="0" compatLnSpc="1"/>
              <a:lstStyle/>
              <a:p>
                <a:endParaRPr lang="zh-CN" altLang="en-US"/>
              </a:p>
            </p:txBody>
          </p:sp>
          <p:sp>
            <p:nvSpPr>
              <p:cNvPr id="1301" name="Freeform 2191"/>
              <p:cNvSpPr>
                <a:spLocks noEditPoints="1"/>
              </p:cNvSpPr>
              <p:nvPr/>
            </p:nvSpPr>
            <p:spPr bwMode="auto">
              <a:xfrm>
                <a:off x="2918" y="3542"/>
                <a:ext cx="72" cy="8"/>
              </a:xfrm>
              <a:custGeom>
                <a:avLst/>
                <a:gdLst>
                  <a:gd name="T0" fmla="*/ 12 w 87"/>
                  <a:gd name="T1" fmla="*/ 6 h 9"/>
                  <a:gd name="T2" fmla="*/ 3 w 87"/>
                  <a:gd name="T3" fmla="*/ 6 h 9"/>
                  <a:gd name="T4" fmla="*/ 0 w 87"/>
                  <a:gd name="T5" fmla="*/ 9 h 9"/>
                  <a:gd name="T6" fmla="*/ 12 w 87"/>
                  <a:gd name="T7" fmla="*/ 6 h 9"/>
                  <a:gd name="T8" fmla="*/ 87 w 87"/>
                  <a:gd name="T9" fmla="*/ 0 h 9"/>
                  <a:gd name="T10" fmla="*/ 44 w 87"/>
                  <a:gd name="T11" fmla="*/ 3 h 9"/>
                  <a:gd name="T12" fmla="*/ 45 w 87"/>
                  <a:gd name="T13" fmla="*/ 5 h 9"/>
                  <a:gd name="T14" fmla="*/ 45 w 87"/>
                  <a:gd name="T15" fmla="*/ 9 h 9"/>
                  <a:gd name="T16" fmla="*/ 76 w 87"/>
                  <a:gd name="T17" fmla="*/ 8 h 9"/>
                  <a:gd name="T18" fmla="*/ 87 w 87"/>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9">
                    <a:moveTo>
                      <a:pt x="12" y="6"/>
                    </a:moveTo>
                    <a:cubicBezTo>
                      <a:pt x="9" y="6"/>
                      <a:pt x="6" y="6"/>
                      <a:pt x="3" y="6"/>
                    </a:cubicBezTo>
                    <a:cubicBezTo>
                      <a:pt x="2" y="7"/>
                      <a:pt x="1" y="8"/>
                      <a:pt x="0" y="9"/>
                    </a:cubicBezTo>
                    <a:cubicBezTo>
                      <a:pt x="4" y="8"/>
                      <a:pt x="8" y="7"/>
                      <a:pt x="12" y="6"/>
                    </a:cubicBezTo>
                    <a:moveTo>
                      <a:pt x="87" y="0"/>
                    </a:moveTo>
                    <a:cubicBezTo>
                      <a:pt x="72" y="1"/>
                      <a:pt x="58" y="2"/>
                      <a:pt x="44" y="3"/>
                    </a:cubicBezTo>
                    <a:cubicBezTo>
                      <a:pt x="45" y="4"/>
                      <a:pt x="45" y="4"/>
                      <a:pt x="45" y="5"/>
                    </a:cubicBezTo>
                    <a:cubicBezTo>
                      <a:pt x="46" y="6"/>
                      <a:pt x="46" y="7"/>
                      <a:pt x="45" y="9"/>
                    </a:cubicBezTo>
                    <a:cubicBezTo>
                      <a:pt x="55" y="8"/>
                      <a:pt x="66" y="8"/>
                      <a:pt x="76" y="8"/>
                    </a:cubicBezTo>
                    <a:cubicBezTo>
                      <a:pt x="80" y="5"/>
                      <a:pt x="84" y="2"/>
                      <a:pt x="87" y="0"/>
                    </a:cubicBezTo>
                  </a:path>
                </a:pathLst>
              </a:custGeom>
              <a:solidFill>
                <a:srgbClr val="10181F"/>
              </a:solidFill>
              <a:ln>
                <a:noFill/>
              </a:ln>
            </p:spPr>
            <p:txBody>
              <a:bodyPr vert="horz" wrap="square" lIns="91440" tIns="45720" rIns="91440" bIns="45720" numCol="1" anchor="t" anchorCtr="0" compatLnSpc="1"/>
              <a:lstStyle/>
              <a:p>
                <a:endParaRPr lang="zh-CN" altLang="en-US"/>
              </a:p>
            </p:txBody>
          </p:sp>
          <p:sp>
            <p:nvSpPr>
              <p:cNvPr id="1302" name="Freeform 2192"/>
              <p:cNvSpPr/>
              <p:nvPr/>
            </p:nvSpPr>
            <p:spPr bwMode="auto">
              <a:xfrm>
                <a:off x="2900" y="3547"/>
                <a:ext cx="20" cy="5"/>
              </a:xfrm>
              <a:custGeom>
                <a:avLst/>
                <a:gdLst>
                  <a:gd name="T0" fmla="*/ 24 w 24"/>
                  <a:gd name="T1" fmla="*/ 0 h 6"/>
                  <a:gd name="T2" fmla="*/ 14 w 24"/>
                  <a:gd name="T3" fmla="*/ 1 h 6"/>
                  <a:gd name="T4" fmla="*/ 0 w 24"/>
                  <a:gd name="T5" fmla="*/ 6 h 6"/>
                  <a:gd name="T6" fmla="*/ 13 w 24"/>
                  <a:gd name="T7" fmla="*/ 5 h 6"/>
                  <a:gd name="T8" fmla="*/ 21 w 24"/>
                  <a:gd name="T9" fmla="*/ 3 h 6"/>
                  <a:gd name="T10" fmla="*/ 24 w 24"/>
                  <a:gd name="T11" fmla="*/ 0 h 6"/>
                </a:gdLst>
                <a:ahLst/>
                <a:cxnLst>
                  <a:cxn ang="0">
                    <a:pos x="T0" y="T1"/>
                  </a:cxn>
                  <a:cxn ang="0">
                    <a:pos x="T2" y="T3"/>
                  </a:cxn>
                  <a:cxn ang="0">
                    <a:pos x="T4" y="T5"/>
                  </a:cxn>
                  <a:cxn ang="0">
                    <a:pos x="T6" y="T7"/>
                  </a:cxn>
                  <a:cxn ang="0">
                    <a:pos x="T8" y="T9"/>
                  </a:cxn>
                  <a:cxn ang="0">
                    <a:pos x="T10" y="T11"/>
                  </a:cxn>
                </a:cxnLst>
                <a:rect l="0" t="0" r="r" b="b"/>
                <a:pathLst>
                  <a:path w="24" h="6">
                    <a:moveTo>
                      <a:pt x="24" y="0"/>
                    </a:moveTo>
                    <a:cubicBezTo>
                      <a:pt x="21" y="0"/>
                      <a:pt x="18" y="0"/>
                      <a:pt x="14" y="1"/>
                    </a:cubicBezTo>
                    <a:cubicBezTo>
                      <a:pt x="10" y="2"/>
                      <a:pt x="5" y="4"/>
                      <a:pt x="0" y="6"/>
                    </a:cubicBezTo>
                    <a:cubicBezTo>
                      <a:pt x="5" y="5"/>
                      <a:pt x="9" y="5"/>
                      <a:pt x="13" y="5"/>
                    </a:cubicBezTo>
                    <a:cubicBezTo>
                      <a:pt x="16" y="4"/>
                      <a:pt x="19" y="3"/>
                      <a:pt x="21" y="3"/>
                    </a:cubicBezTo>
                    <a:cubicBezTo>
                      <a:pt x="22" y="2"/>
                      <a:pt x="23" y="1"/>
                      <a:pt x="24" y="0"/>
                    </a:cubicBezTo>
                  </a:path>
                </a:pathLst>
              </a:custGeom>
              <a:solidFill>
                <a:srgbClr val="090E14"/>
              </a:solidFill>
              <a:ln>
                <a:noFill/>
              </a:ln>
            </p:spPr>
            <p:txBody>
              <a:bodyPr vert="horz" wrap="square" lIns="91440" tIns="45720" rIns="91440" bIns="45720" numCol="1" anchor="t" anchorCtr="0" compatLnSpc="1"/>
              <a:lstStyle/>
              <a:p>
                <a:endParaRPr lang="zh-CN" altLang="en-US"/>
              </a:p>
            </p:txBody>
          </p:sp>
          <p:sp>
            <p:nvSpPr>
              <p:cNvPr id="1303" name="Freeform 2193"/>
              <p:cNvSpPr/>
              <p:nvPr/>
            </p:nvSpPr>
            <p:spPr bwMode="auto">
              <a:xfrm>
                <a:off x="3000" y="3537"/>
                <a:ext cx="55" cy="11"/>
              </a:xfrm>
              <a:custGeom>
                <a:avLst/>
                <a:gdLst>
                  <a:gd name="T0" fmla="*/ 50 w 66"/>
                  <a:gd name="T1" fmla="*/ 0 h 13"/>
                  <a:gd name="T2" fmla="*/ 15 w 66"/>
                  <a:gd name="T3" fmla="*/ 3 h 13"/>
                  <a:gd name="T4" fmla="*/ 0 w 66"/>
                  <a:gd name="T5" fmla="*/ 13 h 13"/>
                  <a:gd name="T6" fmla="*/ 32 w 66"/>
                  <a:gd name="T7" fmla="*/ 12 h 13"/>
                  <a:gd name="T8" fmla="*/ 66 w 66"/>
                  <a:gd name="T9" fmla="*/ 10 h 13"/>
                  <a:gd name="T10" fmla="*/ 50 w 66"/>
                  <a:gd name="T11" fmla="*/ 0 h 13"/>
                </a:gdLst>
                <a:ahLst/>
                <a:cxnLst>
                  <a:cxn ang="0">
                    <a:pos x="T0" y="T1"/>
                  </a:cxn>
                  <a:cxn ang="0">
                    <a:pos x="T2" y="T3"/>
                  </a:cxn>
                  <a:cxn ang="0">
                    <a:pos x="T4" y="T5"/>
                  </a:cxn>
                  <a:cxn ang="0">
                    <a:pos x="T6" y="T7"/>
                  </a:cxn>
                  <a:cxn ang="0">
                    <a:pos x="T8" y="T9"/>
                  </a:cxn>
                  <a:cxn ang="0">
                    <a:pos x="T10" y="T11"/>
                  </a:cxn>
                </a:cxnLst>
                <a:rect l="0" t="0" r="r" b="b"/>
                <a:pathLst>
                  <a:path w="66" h="13">
                    <a:moveTo>
                      <a:pt x="50" y="0"/>
                    </a:moveTo>
                    <a:cubicBezTo>
                      <a:pt x="38" y="1"/>
                      <a:pt x="26" y="2"/>
                      <a:pt x="15" y="3"/>
                    </a:cubicBezTo>
                    <a:cubicBezTo>
                      <a:pt x="11" y="7"/>
                      <a:pt x="6" y="10"/>
                      <a:pt x="0" y="13"/>
                    </a:cubicBezTo>
                    <a:cubicBezTo>
                      <a:pt x="11" y="13"/>
                      <a:pt x="22" y="12"/>
                      <a:pt x="32" y="12"/>
                    </a:cubicBezTo>
                    <a:cubicBezTo>
                      <a:pt x="44" y="11"/>
                      <a:pt x="55" y="10"/>
                      <a:pt x="66" y="10"/>
                    </a:cubicBezTo>
                    <a:cubicBezTo>
                      <a:pt x="65" y="7"/>
                      <a:pt x="59" y="3"/>
                      <a:pt x="50" y="0"/>
                    </a:cubicBezTo>
                  </a:path>
                </a:pathLst>
              </a:custGeom>
              <a:solidFill>
                <a:srgbClr val="1E2C33"/>
              </a:solidFill>
              <a:ln>
                <a:noFill/>
              </a:ln>
            </p:spPr>
            <p:txBody>
              <a:bodyPr vert="horz" wrap="square" lIns="91440" tIns="45720" rIns="91440" bIns="45720" numCol="1" anchor="t" anchorCtr="0" compatLnSpc="1"/>
              <a:lstStyle/>
              <a:p>
                <a:endParaRPr lang="zh-CN" altLang="en-US"/>
              </a:p>
            </p:txBody>
          </p:sp>
          <p:sp>
            <p:nvSpPr>
              <p:cNvPr id="1304" name="Freeform 2194"/>
              <p:cNvSpPr/>
              <p:nvPr/>
            </p:nvSpPr>
            <p:spPr bwMode="auto">
              <a:xfrm>
                <a:off x="2987" y="3540"/>
                <a:ext cx="25" cy="8"/>
              </a:xfrm>
              <a:custGeom>
                <a:avLst/>
                <a:gdLst>
                  <a:gd name="T0" fmla="*/ 30 w 30"/>
                  <a:gd name="T1" fmla="*/ 0 h 10"/>
                  <a:gd name="T2" fmla="*/ 7 w 30"/>
                  <a:gd name="T3" fmla="*/ 3 h 10"/>
                  <a:gd name="T4" fmla="*/ 0 w 30"/>
                  <a:gd name="T5" fmla="*/ 10 h 10"/>
                  <a:gd name="T6" fmla="*/ 15 w 30"/>
                  <a:gd name="T7" fmla="*/ 10 h 10"/>
                  <a:gd name="T8" fmla="*/ 30 w 30"/>
                  <a:gd name="T9" fmla="*/ 0 h 10"/>
                </a:gdLst>
                <a:ahLst/>
                <a:cxnLst>
                  <a:cxn ang="0">
                    <a:pos x="T0" y="T1"/>
                  </a:cxn>
                  <a:cxn ang="0">
                    <a:pos x="T2" y="T3"/>
                  </a:cxn>
                  <a:cxn ang="0">
                    <a:pos x="T4" y="T5"/>
                  </a:cxn>
                  <a:cxn ang="0">
                    <a:pos x="T6" y="T7"/>
                  </a:cxn>
                  <a:cxn ang="0">
                    <a:pos x="T8" y="T9"/>
                  </a:cxn>
                </a:cxnLst>
                <a:rect l="0" t="0" r="r" b="b"/>
                <a:pathLst>
                  <a:path w="30" h="10">
                    <a:moveTo>
                      <a:pt x="30" y="0"/>
                    </a:moveTo>
                    <a:cubicBezTo>
                      <a:pt x="22" y="1"/>
                      <a:pt x="14" y="2"/>
                      <a:pt x="7" y="3"/>
                    </a:cubicBezTo>
                    <a:cubicBezTo>
                      <a:pt x="4" y="5"/>
                      <a:pt x="2" y="8"/>
                      <a:pt x="0" y="10"/>
                    </a:cubicBezTo>
                    <a:cubicBezTo>
                      <a:pt x="5" y="10"/>
                      <a:pt x="10" y="10"/>
                      <a:pt x="15" y="10"/>
                    </a:cubicBezTo>
                    <a:cubicBezTo>
                      <a:pt x="21" y="7"/>
                      <a:pt x="26" y="4"/>
                      <a:pt x="30" y="0"/>
                    </a:cubicBezTo>
                  </a:path>
                </a:pathLst>
              </a:custGeom>
              <a:solidFill>
                <a:srgbClr val="10181F"/>
              </a:solidFill>
              <a:ln>
                <a:noFill/>
              </a:ln>
            </p:spPr>
            <p:txBody>
              <a:bodyPr vert="horz" wrap="square" lIns="91440" tIns="45720" rIns="91440" bIns="45720" numCol="1" anchor="t" anchorCtr="0" compatLnSpc="1"/>
              <a:lstStyle/>
              <a:p>
                <a:endParaRPr lang="zh-CN" altLang="en-US"/>
              </a:p>
            </p:txBody>
          </p:sp>
          <p:sp>
            <p:nvSpPr>
              <p:cNvPr id="1305" name="Freeform 2195"/>
              <p:cNvSpPr/>
              <p:nvPr/>
            </p:nvSpPr>
            <p:spPr bwMode="auto">
              <a:xfrm>
                <a:off x="2916" y="3545"/>
                <a:ext cx="40" cy="6"/>
              </a:xfrm>
              <a:custGeom>
                <a:avLst/>
                <a:gdLst>
                  <a:gd name="T0" fmla="*/ 46 w 48"/>
                  <a:gd name="T1" fmla="*/ 0 h 8"/>
                  <a:gd name="T2" fmla="*/ 14 w 48"/>
                  <a:gd name="T3" fmla="*/ 3 h 8"/>
                  <a:gd name="T4" fmla="*/ 2 w 48"/>
                  <a:gd name="T5" fmla="*/ 6 h 8"/>
                  <a:gd name="T6" fmla="*/ 0 w 48"/>
                  <a:gd name="T7" fmla="*/ 8 h 8"/>
                  <a:gd name="T8" fmla="*/ 47 w 48"/>
                  <a:gd name="T9" fmla="*/ 6 h 8"/>
                  <a:gd name="T10" fmla="*/ 47 w 48"/>
                  <a:gd name="T11" fmla="*/ 2 h 8"/>
                  <a:gd name="T12" fmla="*/ 46 w 4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6" y="0"/>
                    </a:moveTo>
                    <a:cubicBezTo>
                      <a:pt x="35" y="1"/>
                      <a:pt x="24" y="2"/>
                      <a:pt x="14" y="3"/>
                    </a:cubicBezTo>
                    <a:cubicBezTo>
                      <a:pt x="10" y="4"/>
                      <a:pt x="6" y="5"/>
                      <a:pt x="2" y="6"/>
                    </a:cubicBezTo>
                    <a:cubicBezTo>
                      <a:pt x="1" y="6"/>
                      <a:pt x="1" y="7"/>
                      <a:pt x="0" y="8"/>
                    </a:cubicBezTo>
                    <a:cubicBezTo>
                      <a:pt x="16" y="7"/>
                      <a:pt x="31" y="6"/>
                      <a:pt x="47" y="6"/>
                    </a:cubicBezTo>
                    <a:cubicBezTo>
                      <a:pt x="48" y="4"/>
                      <a:pt x="48" y="3"/>
                      <a:pt x="47" y="2"/>
                    </a:cubicBezTo>
                    <a:cubicBezTo>
                      <a:pt x="47" y="1"/>
                      <a:pt x="47" y="1"/>
                      <a:pt x="46" y="0"/>
                    </a:cubicBezTo>
                  </a:path>
                </a:pathLst>
              </a:custGeom>
              <a:solidFill>
                <a:srgbClr val="090F14"/>
              </a:solidFill>
              <a:ln>
                <a:noFill/>
              </a:ln>
            </p:spPr>
            <p:txBody>
              <a:bodyPr vert="horz" wrap="square" lIns="91440" tIns="45720" rIns="91440" bIns="45720" numCol="1" anchor="t" anchorCtr="0" compatLnSpc="1"/>
              <a:lstStyle/>
              <a:p>
                <a:endParaRPr lang="zh-CN" altLang="en-US"/>
              </a:p>
            </p:txBody>
          </p:sp>
          <p:sp>
            <p:nvSpPr>
              <p:cNvPr id="1306" name="Freeform 2196"/>
              <p:cNvSpPr/>
              <p:nvPr/>
            </p:nvSpPr>
            <p:spPr bwMode="auto">
              <a:xfrm>
                <a:off x="2911" y="3550"/>
                <a:ext cx="7" cy="1"/>
              </a:xfrm>
              <a:custGeom>
                <a:avLst/>
                <a:gdLst>
                  <a:gd name="T0" fmla="*/ 8 w 8"/>
                  <a:gd name="T1" fmla="*/ 0 h 2"/>
                  <a:gd name="T2" fmla="*/ 0 w 8"/>
                  <a:gd name="T3" fmla="*/ 2 h 2"/>
                  <a:gd name="T4" fmla="*/ 6 w 8"/>
                  <a:gd name="T5" fmla="*/ 2 h 2"/>
                  <a:gd name="T6" fmla="*/ 8 w 8"/>
                  <a:gd name="T7" fmla="*/ 0 h 2"/>
                </a:gdLst>
                <a:ahLst/>
                <a:cxnLst>
                  <a:cxn ang="0">
                    <a:pos x="T0" y="T1"/>
                  </a:cxn>
                  <a:cxn ang="0">
                    <a:pos x="T2" y="T3"/>
                  </a:cxn>
                  <a:cxn ang="0">
                    <a:pos x="T4" y="T5"/>
                  </a:cxn>
                  <a:cxn ang="0">
                    <a:pos x="T6" y="T7"/>
                  </a:cxn>
                </a:cxnLst>
                <a:rect l="0" t="0" r="r" b="b"/>
                <a:pathLst>
                  <a:path w="8" h="2">
                    <a:moveTo>
                      <a:pt x="8" y="0"/>
                    </a:moveTo>
                    <a:cubicBezTo>
                      <a:pt x="6" y="0"/>
                      <a:pt x="3" y="1"/>
                      <a:pt x="0" y="2"/>
                    </a:cubicBezTo>
                    <a:cubicBezTo>
                      <a:pt x="2" y="2"/>
                      <a:pt x="4" y="2"/>
                      <a:pt x="6" y="2"/>
                    </a:cubicBezTo>
                    <a:cubicBezTo>
                      <a:pt x="7" y="1"/>
                      <a:pt x="7" y="0"/>
                      <a:pt x="8" y="0"/>
                    </a:cubicBezTo>
                  </a:path>
                </a:pathLst>
              </a:custGeom>
              <a:solidFill>
                <a:srgbClr val="06080C"/>
              </a:solidFill>
              <a:ln>
                <a:noFill/>
              </a:ln>
            </p:spPr>
            <p:txBody>
              <a:bodyPr vert="horz" wrap="square" lIns="91440" tIns="45720" rIns="91440" bIns="45720" numCol="1" anchor="t" anchorCtr="0" compatLnSpc="1"/>
              <a:lstStyle/>
              <a:p>
                <a:endParaRPr lang="zh-CN" altLang="en-US"/>
              </a:p>
            </p:txBody>
          </p:sp>
          <p:sp>
            <p:nvSpPr>
              <p:cNvPr id="1307" name="Freeform 2197"/>
              <p:cNvSpPr/>
              <p:nvPr/>
            </p:nvSpPr>
            <p:spPr bwMode="auto">
              <a:xfrm>
                <a:off x="2758" y="3542"/>
                <a:ext cx="30" cy="7"/>
              </a:xfrm>
              <a:custGeom>
                <a:avLst/>
                <a:gdLst>
                  <a:gd name="T0" fmla="*/ 17 w 37"/>
                  <a:gd name="T1" fmla="*/ 0 h 8"/>
                  <a:gd name="T2" fmla="*/ 0 w 37"/>
                  <a:gd name="T3" fmla="*/ 5 h 8"/>
                  <a:gd name="T4" fmla="*/ 0 w 37"/>
                  <a:gd name="T5" fmla="*/ 8 h 8"/>
                  <a:gd name="T6" fmla="*/ 37 w 37"/>
                  <a:gd name="T7" fmla="*/ 1 h 8"/>
                  <a:gd name="T8" fmla="*/ 17 w 37"/>
                  <a:gd name="T9" fmla="*/ 0 h 8"/>
                </a:gdLst>
                <a:ahLst/>
                <a:cxnLst>
                  <a:cxn ang="0">
                    <a:pos x="T0" y="T1"/>
                  </a:cxn>
                  <a:cxn ang="0">
                    <a:pos x="T2" y="T3"/>
                  </a:cxn>
                  <a:cxn ang="0">
                    <a:pos x="T4" y="T5"/>
                  </a:cxn>
                  <a:cxn ang="0">
                    <a:pos x="T6" y="T7"/>
                  </a:cxn>
                  <a:cxn ang="0">
                    <a:pos x="T8" y="T9"/>
                  </a:cxn>
                </a:cxnLst>
                <a:rect l="0" t="0" r="r" b="b"/>
                <a:pathLst>
                  <a:path w="37" h="8">
                    <a:moveTo>
                      <a:pt x="17" y="0"/>
                    </a:moveTo>
                    <a:cubicBezTo>
                      <a:pt x="7" y="0"/>
                      <a:pt x="2" y="1"/>
                      <a:pt x="0" y="5"/>
                    </a:cubicBezTo>
                    <a:cubicBezTo>
                      <a:pt x="0" y="6"/>
                      <a:pt x="0" y="7"/>
                      <a:pt x="0" y="8"/>
                    </a:cubicBezTo>
                    <a:cubicBezTo>
                      <a:pt x="14" y="5"/>
                      <a:pt x="26" y="3"/>
                      <a:pt x="37" y="1"/>
                    </a:cubicBezTo>
                    <a:cubicBezTo>
                      <a:pt x="29" y="0"/>
                      <a:pt x="23" y="0"/>
                      <a:pt x="17" y="0"/>
                    </a:cubicBezTo>
                  </a:path>
                </a:pathLst>
              </a:custGeom>
              <a:solidFill>
                <a:srgbClr val="0E151F"/>
              </a:solidFill>
              <a:ln>
                <a:noFill/>
              </a:ln>
            </p:spPr>
            <p:txBody>
              <a:bodyPr vert="horz" wrap="square" lIns="91440" tIns="45720" rIns="91440" bIns="45720" numCol="1" anchor="t" anchorCtr="0" compatLnSpc="1"/>
              <a:lstStyle/>
              <a:p>
                <a:endParaRPr lang="zh-CN" altLang="en-US"/>
              </a:p>
            </p:txBody>
          </p:sp>
          <p:sp>
            <p:nvSpPr>
              <p:cNvPr id="1308" name="Freeform 2198"/>
              <p:cNvSpPr/>
              <p:nvPr/>
            </p:nvSpPr>
            <p:spPr bwMode="auto">
              <a:xfrm>
                <a:off x="2767" y="3557"/>
                <a:ext cx="16" cy="3"/>
              </a:xfrm>
              <a:custGeom>
                <a:avLst/>
                <a:gdLst>
                  <a:gd name="T0" fmla="*/ 20 w 20"/>
                  <a:gd name="T1" fmla="*/ 0 h 3"/>
                  <a:gd name="T2" fmla="*/ 0 w 20"/>
                  <a:gd name="T3" fmla="*/ 2 h 3"/>
                  <a:gd name="T4" fmla="*/ 1 w 20"/>
                  <a:gd name="T5" fmla="*/ 3 h 3"/>
                  <a:gd name="T6" fmla="*/ 14 w 20"/>
                  <a:gd name="T7" fmla="*/ 2 h 3"/>
                  <a:gd name="T8" fmla="*/ 20 w 20"/>
                  <a:gd name="T9" fmla="*/ 0 h 3"/>
                </a:gdLst>
                <a:ahLst/>
                <a:cxnLst>
                  <a:cxn ang="0">
                    <a:pos x="T0" y="T1"/>
                  </a:cxn>
                  <a:cxn ang="0">
                    <a:pos x="T2" y="T3"/>
                  </a:cxn>
                  <a:cxn ang="0">
                    <a:pos x="T4" y="T5"/>
                  </a:cxn>
                  <a:cxn ang="0">
                    <a:pos x="T6" y="T7"/>
                  </a:cxn>
                  <a:cxn ang="0">
                    <a:pos x="T8" y="T9"/>
                  </a:cxn>
                </a:cxnLst>
                <a:rect l="0" t="0" r="r" b="b"/>
                <a:pathLst>
                  <a:path w="20" h="3">
                    <a:moveTo>
                      <a:pt x="20" y="0"/>
                    </a:moveTo>
                    <a:cubicBezTo>
                      <a:pt x="13" y="1"/>
                      <a:pt x="6" y="1"/>
                      <a:pt x="0" y="2"/>
                    </a:cubicBezTo>
                    <a:cubicBezTo>
                      <a:pt x="0" y="2"/>
                      <a:pt x="1" y="3"/>
                      <a:pt x="1" y="3"/>
                    </a:cubicBezTo>
                    <a:cubicBezTo>
                      <a:pt x="6" y="3"/>
                      <a:pt x="10" y="2"/>
                      <a:pt x="14" y="2"/>
                    </a:cubicBezTo>
                    <a:cubicBezTo>
                      <a:pt x="16" y="1"/>
                      <a:pt x="18" y="1"/>
                      <a:pt x="20" y="0"/>
                    </a:cubicBezTo>
                  </a:path>
                </a:pathLst>
              </a:custGeom>
              <a:solidFill>
                <a:srgbClr val="1E2C33"/>
              </a:solidFill>
              <a:ln>
                <a:noFill/>
              </a:ln>
            </p:spPr>
            <p:txBody>
              <a:bodyPr vert="horz" wrap="square" lIns="91440" tIns="45720" rIns="91440" bIns="45720" numCol="1" anchor="t" anchorCtr="0" compatLnSpc="1"/>
              <a:lstStyle/>
              <a:p>
                <a:endParaRPr lang="zh-CN" altLang="en-US"/>
              </a:p>
            </p:txBody>
          </p:sp>
          <p:sp>
            <p:nvSpPr>
              <p:cNvPr id="1309" name="Freeform 2199"/>
              <p:cNvSpPr/>
              <p:nvPr/>
            </p:nvSpPr>
            <p:spPr bwMode="auto">
              <a:xfrm>
                <a:off x="2786" y="3550"/>
                <a:ext cx="42" cy="8"/>
              </a:xfrm>
              <a:custGeom>
                <a:avLst/>
                <a:gdLst>
                  <a:gd name="T0" fmla="*/ 51 w 51"/>
                  <a:gd name="T1" fmla="*/ 0 h 10"/>
                  <a:gd name="T2" fmla="*/ 3 w 51"/>
                  <a:gd name="T3" fmla="*/ 8 h 10"/>
                  <a:gd name="T4" fmla="*/ 0 w 51"/>
                  <a:gd name="T5" fmla="*/ 10 h 10"/>
                  <a:gd name="T6" fmla="*/ 28 w 51"/>
                  <a:gd name="T7" fmla="*/ 8 h 10"/>
                  <a:gd name="T8" fmla="*/ 50 w 51"/>
                  <a:gd name="T9" fmla="*/ 2 h 10"/>
                  <a:gd name="T10" fmla="*/ 51 w 51"/>
                  <a:gd name="T11" fmla="*/ 0 h 10"/>
                </a:gdLst>
                <a:ahLst/>
                <a:cxnLst>
                  <a:cxn ang="0">
                    <a:pos x="T0" y="T1"/>
                  </a:cxn>
                  <a:cxn ang="0">
                    <a:pos x="T2" y="T3"/>
                  </a:cxn>
                  <a:cxn ang="0">
                    <a:pos x="T4" y="T5"/>
                  </a:cxn>
                  <a:cxn ang="0">
                    <a:pos x="T6" y="T7"/>
                  </a:cxn>
                  <a:cxn ang="0">
                    <a:pos x="T8" y="T9"/>
                  </a:cxn>
                  <a:cxn ang="0">
                    <a:pos x="T10" y="T11"/>
                  </a:cxn>
                </a:cxnLst>
                <a:rect l="0" t="0" r="r" b="b"/>
                <a:pathLst>
                  <a:path w="51" h="10">
                    <a:moveTo>
                      <a:pt x="51" y="0"/>
                    </a:moveTo>
                    <a:cubicBezTo>
                      <a:pt x="34" y="4"/>
                      <a:pt x="18" y="6"/>
                      <a:pt x="3" y="8"/>
                    </a:cubicBezTo>
                    <a:cubicBezTo>
                      <a:pt x="2" y="9"/>
                      <a:pt x="1" y="10"/>
                      <a:pt x="0" y="10"/>
                    </a:cubicBezTo>
                    <a:cubicBezTo>
                      <a:pt x="10" y="10"/>
                      <a:pt x="19" y="9"/>
                      <a:pt x="28" y="8"/>
                    </a:cubicBezTo>
                    <a:cubicBezTo>
                      <a:pt x="35" y="6"/>
                      <a:pt x="43" y="4"/>
                      <a:pt x="50" y="2"/>
                    </a:cubicBezTo>
                    <a:cubicBezTo>
                      <a:pt x="50" y="2"/>
                      <a:pt x="50" y="1"/>
                      <a:pt x="51" y="0"/>
                    </a:cubicBezTo>
                  </a:path>
                </a:pathLst>
              </a:custGeom>
              <a:solidFill>
                <a:srgbClr val="1E2C33"/>
              </a:solidFill>
              <a:ln>
                <a:noFill/>
              </a:ln>
            </p:spPr>
            <p:txBody>
              <a:bodyPr vert="horz" wrap="square" lIns="91440" tIns="45720" rIns="91440" bIns="45720" numCol="1" anchor="t" anchorCtr="0" compatLnSpc="1"/>
              <a:lstStyle/>
              <a:p>
                <a:endParaRPr lang="zh-CN" altLang="en-US"/>
              </a:p>
            </p:txBody>
          </p:sp>
          <p:sp>
            <p:nvSpPr>
              <p:cNvPr id="1310" name="Freeform 2200"/>
              <p:cNvSpPr/>
              <p:nvPr/>
            </p:nvSpPr>
            <p:spPr bwMode="auto">
              <a:xfrm>
                <a:off x="2778" y="3556"/>
                <a:ext cx="10" cy="3"/>
              </a:xfrm>
              <a:custGeom>
                <a:avLst/>
                <a:gdLst>
                  <a:gd name="T0" fmla="*/ 12 w 12"/>
                  <a:gd name="T1" fmla="*/ 0 h 3"/>
                  <a:gd name="T2" fmla="*/ 6 w 12"/>
                  <a:gd name="T3" fmla="*/ 1 h 3"/>
                  <a:gd name="T4" fmla="*/ 0 w 12"/>
                  <a:gd name="T5" fmla="*/ 3 h 3"/>
                  <a:gd name="T6" fmla="*/ 9 w 12"/>
                  <a:gd name="T7" fmla="*/ 2 h 3"/>
                  <a:gd name="T8" fmla="*/ 12 w 12"/>
                  <a:gd name="T9" fmla="*/ 0 h 3"/>
                </a:gdLst>
                <a:ahLst/>
                <a:cxnLst>
                  <a:cxn ang="0">
                    <a:pos x="T0" y="T1"/>
                  </a:cxn>
                  <a:cxn ang="0">
                    <a:pos x="T2" y="T3"/>
                  </a:cxn>
                  <a:cxn ang="0">
                    <a:pos x="T4" y="T5"/>
                  </a:cxn>
                  <a:cxn ang="0">
                    <a:pos x="T6" y="T7"/>
                  </a:cxn>
                  <a:cxn ang="0">
                    <a:pos x="T8" y="T9"/>
                  </a:cxn>
                </a:cxnLst>
                <a:rect l="0" t="0" r="r" b="b"/>
                <a:pathLst>
                  <a:path w="12" h="3">
                    <a:moveTo>
                      <a:pt x="12" y="0"/>
                    </a:moveTo>
                    <a:cubicBezTo>
                      <a:pt x="10" y="0"/>
                      <a:pt x="8" y="1"/>
                      <a:pt x="6" y="1"/>
                    </a:cubicBezTo>
                    <a:cubicBezTo>
                      <a:pt x="4" y="2"/>
                      <a:pt x="2" y="2"/>
                      <a:pt x="0" y="3"/>
                    </a:cubicBezTo>
                    <a:cubicBezTo>
                      <a:pt x="3" y="3"/>
                      <a:pt x="6" y="3"/>
                      <a:pt x="9" y="2"/>
                    </a:cubicBezTo>
                    <a:cubicBezTo>
                      <a:pt x="10" y="2"/>
                      <a:pt x="11" y="1"/>
                      <a:pt x="12" y="0"/>
                    </a:cubicBezTo>
                  </a:path>
                </a:pathLst>
              </a:custGeom>
              <a:solidFill>
                <a:srgbClr val="10181F"/>
              </a:solidFill>
              <a:ln>
                <a:noFill/>
              </a:ln>
            </p:spPr>
            <p:txBody>
              <a:bodyPr vert="horz" wrap="square" lIns="91440" tIns="45720" rIns="91440" bIns="45720" numCol="1" anchor="t" anchorCtr="0" compatLnSpc="1"/>
              <a:lstStyle/>
              <a:p>
                <a:endParaRPr lang="zh-CN" altLang="en-US"/>
              </a:p>
            </p:txBody>
          </p:sp>
          <p:sp>
            <p:nvSpPr>
              <p:cNvPr id="1311" name="Freeform 2201"/>
              <p:cNvSpPr/>
              <p:nvPr/>
            </p:nvSpPr>
            <p:spPr bwMode="auto">
              <a:xfrm>
                <a:off x="2809" y="3551"/>
                <a:ext cx="18" cy="5"/>
              </a:xfrm>
              <a:custGeom>
                <a:avLst/>
                <a:gdLst>
                  <a:gd name="T0" fmla="*/ 22 w 22"/>
                  <a:gd name="T1" fmla="*/ 0 h 6"/>
                  <a:gd name="T2" fmla="*/ 0 w 22"/>
                  <a:gd name="T3" fmla="*/ 6 h 6"/>
                  <a:gd name="T4" fmla="*/ 17 w 22"/>
                  <a:gd name="T5" fmla="*/ 5 h 6"/>
                  <a:gd name="T6" fmla="*/ 22 w 22"/>
                  <a:gd name="T7" fmla="*/ 0 h 6"/>
                </a:gdLst>
                <a:ahLst/>
                <a:cxnLst>
                  <a:cxn ang="0">
                    <a:pos x="T0" y="T1"/>
                  </a:cxn>
                  <a:cxn ang="0">
                    <a:pos x="T2" y="T3"/>
                  </a:cxn>
                  <a:cxn ang="0">
                    <a:pos x="T4" y="T5"/>
                  </a:cxn>
                  <a:cxn ang="0">
                    <a:pos x="T6" y="T7"/>
                  </a:cxn>
                </a:cxnLst>
                <a:rect l="0" t="0" r="r" b="b"/>
                <a:pathLst>
                  <a:path w="22" h="6">
                    <a:moveTo>
                      <a:pt x="22" y="0"/>
                    </a:moveTo>
                    <a:cubicBezTo>
                      <a:pt x="15" y="2"/>
                      <a:pt x="7" y="4"/>
                      <a:pt x="0" y="6"/>
                    </a:cubicBezTo>
                    <a:cubicBezTo>
                      <a:pt x="6" y="6"/>
                      <a:pt x="12" y="6"/>
                      <a:pt x="17" y="5"/>
                    </a:cubicBezTo>
                    <a:cubicBezTo>
                      <a:pt x="19" y="4"/>
                      <a:pt x="20" y="2"/>
                      <a:pt x="22" y="0"/>
                    </a:cubicBezTo>
                  </a:path>
                </a:pathLst>
              </a:custGeom>
              <a:solidFill>
                <a:srgbClr val="10181F"/>
              </a:solidFill>
              <a:ln>
                <a:noFill/>
              </a:ln>
            </p:spPr>
            <p:txBody>
              <a:bodyPr vert="horz" wrap="square" lIns="91440" tIns="45720" rIns="91440" bIns="45720" numCol="1" anchor="t" anchorCtr="0" compatLnSpc="1"/>
              <a:lstStyle/>
              <a:p>
                <a:endParaRPr lang="zh-CN" altLang="en-US"/>
              </a:p>
            </p:txBody>
          </p:sp>
          <p:sp>
            <p:nvSpPr>
              <p:cNvPr id="1312" name="Freeform 2202"/>
              <p:cNvSpPr/>
              <p:nvPr/>
            </p:nvSpPr>
            <p:spPr bwMode="auto">
              <a:xfrm>
                <a:off x="2791" y="3544"/>
                <a:ext cx="23" cy="11"/>
              </a:xfrm>
              <a:custGeom>
                <a:avLst/>
                <a:gdLst>
                  <a:gd name="T0" fmla="*/ 13 w 28"/>
                  <a:gd name="T1" fmla="*/ 0 h 13"/>
                  <a:gd name="T2" fmla="*/ 0 w 28"/>
                  <a:gd name="T3" fmla="*/ 13 h 13"/>
                  <a:gd name="T4" fmla="*/ 28 w 28"/>
                  <a:gd name="T5" fmla="*/ 2 h 13"/>
                  <a:gd name="T6" fmla="*/ 13 w 28"/>
                  <a:gd name="T7" fmla="*/ 0 h 13"/>
                </a:gdLst>
                <a:ahLst/>
                <a:cxnLst>
                  <a:cxn ang="0">
                    <a:pos x="T0" y="T1"/>
                  </a:cxn>
                  <a:cxn ang="0">
                    <a:pos x="T2" y="T3"/>
                  </a:cxn>
                  <a:cxn ang="0">
                    <a:pos x="T4" y="T5"/>
                  </a:cxn>
                  <a:cxn ang="0">
                    <a:pos x="T6" y="T7"/>
                  </a:cxn>
                </a:cxnLst>
                <a:rect l="0" t="0" r="r" b="b"/>
                <a:pathLst>
                  <a:path w="28" h="13">
                    <a:moveTo>
                      <a:pt x="13" y="0"/>
                    </a:moveTo>
                    <a:cubicBezTo>
                      <a:pt x="9" y="4"/>
                      <a:pt x="5" y="8"/>
                      <a:pt x="0" y="13"/>
                    </a:cubicBezTo>
                    <a:cubicBezTo>
                      <a:pt x="9" y="9"/>
                      <a:pt x="19" y="5"/>
                      <a:pt x="28" y="2"/>
                    </a:cubicBezTo>
                    <a:cubicBezTo>
                      <a:pt x="23" y="1"/>
                      <a:pt x="17" y="1"/>
                      <a:pt x="13" y="0"/>
                    </a:cubicBezTo>
                  </a:path>
                </a:pathLst>
              </a:custGeom>
              <a:solidFill>
                <a:srgbClr val="1E2C33"/>
              </a:solidFill>
              <a:ln>
                <a:noFill/>
              </a:ln>
            </p:spPr>
            <p:txBody>
              <a:bodyPr vert="horz" wrap="square" lIns="91440" tIns="45720" rIns="91440" bIns="45720" numCol="1" anchor="t" anchorCtr="0" compatLnSpc="1"/>
              <a:lstStyle/>
              <a:p>
                <a:endParaRPr lang="zh-CN" altLang="en-US"/>
              </a:p>
            </p:txBody>
          </p:sp>
          <p:sp>
            <p:nvSpPr>
              <p:cNvPr id="1313" name="Freeform 2203"/>
              <p:cNvSpPr/>
              <p:nvPr/>
            </p:nvSpPr>
            <p:spPr bwMode="auto">
              <a:xfrm>
                <a:off x="2759" y="3543"/>
                <a:ext cx="43" cy="16"/>
              </a:xfrm>
              <a:custGeom>
                <a:avLst/>
                <a:gdLst>
                  <a:gd name="T0" fmla="*/ 37 w 51"/>
                  <a:gd name="T1" fmla="*/ 0 h 19"/>
                  <a:gd name="T2" fmla="*/ 0 w 51"/>
                  <a:gd name="T3" fmla="*/ 10 h 19"/>
                  <a:gd name="T4" fmla="*/ 9 w 51"/>
                  <a:gd name="T5" fmla="*/ 19 h 19"/>
                  <a:gd name="T6" fmla="*/ 29 w 51"/>
                  <a:gd name="T7" fmla="*/ 17 h 19"/>
                  <a:gd name="T8" fmla="*/ 38 w 51"/>
                  <a:gd name="T9" fmla="*/ 14 h 19"/>
                  <a:gd name="T10" fmla="*/ 51 w 51"/>
                  <a:gd name="T11" fmla="*/ 1 h 19"/>
                  <a:gd name="T12" fmla="*/ 37 w 5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51" h="19">
                    <a:moveTo>
                      <a:pt x="37" y="0"/>
                    </a:moveTo>
                    <a:cubicBezTo>
                      <a:pt x="25" y="3"/>
                      <a:pt x="12" y="7"/>
                      <a:pt x="0" y="10"/>
                    </a:cubicBezTo>
                    <a:cubicBezTo>
                      <a:pt x="1" y="12"/>
                      <a:pt x="5" y="15"/>
                      <a:pt x="9" y="19"/>
                    </a:cubicBezTo>
                    <a:cubicBezTo>
                      <a:pt x="15" y="18"/>
                      <a:pt x="22" y="18"/>
                      <a:pt x="29" y="17"/>
                    </a:cubicBezTo>
                    <a:cubicBezTo>
                      <a:pt x="32" y="16"/>
                      <a:pt x="35" y="15"/>
                      <a:pt x="38" y="14"/>
                    </a:cubicBezTo>
                    <a:cubicBezTo>
                      <a:pt x="43" y="9"/>
                      <a:pt x="47" y="5"/>
                      <a:pt x="51" y="1"/>
                    </a:cubicBezTo>
                    <a:cubicBezTo>
                      <a:pt x="46" y="1"/>
                      <a:pt x="41" y="1"/>
                      <a:pt x="37" y="0"/>
                    </a:cubicBezTo>
                  </a:path>
                </a:pathLst>
              </a:custGeom>
              <a:solidFill>
                <a:srgbClr val="10181F"/>
              </a:solidFill>
              <a:ln>
                <a:noFill/>
              </a:ln>
            </p:spPr>
            <p:txBody>
              <a:bodyPr vert="horz" wrap="square" lIns="91440" tIns="45720" rIns="91440" bIns="45720" numCol="1" anchor="t" anchorCtr="0" compatLnSpc="1"/>
              <a:lstStyle/>
              <a:p>
                <a:endParaRPr lang="zh-CN" altLang="en-US"/>
              </a:p>
            </p:txBody>
          </p:sp>
          <p:sp>
            <p:nvSpPr>
              <p:cNvPr id="1314" name="Freeform 2204"/>
              <p:cNvSpPr/>
              <p:nvPr/>
            </p:nvSpPr>
            <p:spPr bwMode="auto">
              <a:xfrm>
                <a:off x="2758" y="3543"/>
                <a:ext cx="32" cy="8"/>
              </a:xfrm>
              <a:custGeom>
                <a:avLst/>
                <a:gdLst>
                  <a:gd name="T0" fmla="*/ 37 w 39"/>
                  <a:gd name="T1" fmla="*/ 0 h 10"/>
                  <a:gd name="T2" fmla="*/ 0 w 39"/>
                  <a:gd name="T3" fmla="*/ 7 h 10"/>
                  <a:gd name="T4" fmla="*/ 2 w 39"/>
                  <a:gd name="T5" fmla="*/ 10 h 10"/>
                  <a:gd name="T6" fmla="*/ 39 w 39"/>
                  <a:gd name="T7" fmla="*/ 0 h 10"/>
                  <a:gd name="T8" fmla="*/ 37 w 39"/>
                  <a:gd name="T9" fmla="*/ 0 h 10"/>
                </a:gdLst>
                <a:ahLst/>
                <a:cxnLst>
                  <a:cxn ang="0">
                    <a:pos x="T0" y="T1"/>
                  </a:cxn>
                  <a:cxn ang="0">
                    <a:pos x="T2" y="T3"/>
                  </a:cxn>
                  <a:cxn ang="0">
                    <a:pos x="T4" y="T5"/>
                  </a:cxn>
                  <a:cxn ang="0">
                    <a:pos x="T6" y="T7"/>
                  </a:cxn>
                  <a:cxn ang="0">
                    <a:pos x="T8" y="T9"/>
                  </a:cxn>
                </a:cxnLst>
                <a:rect l="0" t="0" r="r" b="b"/>
                <a:pathLst>
                  <a:path w="39" h="10">
                    <a:moveTo>
                      <a:pt x="37" y="0"/>
                    </a:moveTo>
                    <a:cubicBezTo>
                      <a:pt x="26" y="2"/>
                      <a:pt x="14" y="4"/>
                      <a:pt x="0" y="7"/>
                    </a:cubicBezTo>
                    <a:cubicBezTo>
                      <a:pt x="0" y="8"/>
                      <a:pt x="1" y="9"/>
                      <a:pt x="2" y="10"/>
                    </a:cubicBezTo>
                    <a:cubicBezTo>
                      <a:pt x="14" y="7"/>
                      <a:pt x="27" y="3"/>
                      <a:pt x="39" y="0"/>
                    </a:cubicBezTo>
                    <a:cubicBezTo>
                      <a:pt x="39" y="0"/>
                      <a:pt x="38" y="0"/>
                      <a:pt x="37" y="0"/>
                    </a:cubicBezTo>
                  </a:path>
                </a:pathLst>
              </a:custGeom>
              <a:solidFill>
                <a:srgbClr val="090E14"/>
              </a:solidFill>
              <a:ln>
                <a:noFill/>
              </a:ln>
            </p:spPr>
            <p:txBody>
              <a:bodyPr vert="horz" wrap="square" lIns="91440" tIns="45720" rIns="91440" bIns="45720" numCol="1" anchor="t" anchorCtr="0" compatLnSpc="1"/>
              <a:lstStyle/>
              <a:p>
                <a:endParaRPr lang="zh-CN" altLang="en-US"/>
              </a:p>
            </p:txBody>
          </p:sp>
          <p:sp>
            <p:nvSpPr>
              <p:cNvPr id="1315" name="Freeform 2205"/>
              <p:cNvSpPr/>
              <p:nvPr/>
            </p:nvSpPr>
            <p:spPr bwMode="auto">
              <a:xfrm>
                <a:off x="2788" y="3546"/>
                <a:ext cx="41" cy="10"/>
              </a:xfrm>
              <a:custGeom>
                <a:avLst/>
                <a:gdLst>
                  <a:gd name="T0" fmla="*/ 31 w 49"/>
                  <a:gd name="T1" fmla="*/ 0 h 13"/>
                  <a:gd name="T2" fmla="*/ 3 w 49"/>
                  <a:gd name="T3" fmla="*/ 11 h 13"/>
                  <a:gd name="T4" fmla="*/ 0 w 49"/>
                  <a:gd name="T5" fmla="*/ 13 h 13"/>
                  <a:gd name="T6" fmla="*/ 48 w 49"/>
                  <a:gd name="T7" fmla="*/ 5 h 13"/>
                  <a:gd name="T8" fmla="*/ 48 w 49"/>
                  <a:gd name="T9" fmla="*/ 1 h 13"/>
                  <a:gd name="T10" fmla="*/ 48 w 49"/>
                  <a:gd name="T11" fmla="*/ 1 h 13"/>
                  <a:gd name="T12" fmla="*/ 31 w 4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49" h="13">
                    <a:moveTo>
                      <a:pt x="31" y="0"/>
                    </a:moveTo>
                    <a:cubicBezTo>
                      <a:pt x="22" y="3"/>
                      <a:pt x="12" y="7"/>
                      <a:pt x="3" y="11"/>
                    </a:cubicBezTo>
                    <a:cubicBezTo>
                      <a:pt x="2" y="11"/>
                      <a:pt x="1" y="12"/>
                      <a:pt x="0" y="13"/>
                    </a:cubicBezTo>
                    <a:cubicBezTo>
                      <a:pt x="15" y="11"/>
                      <a:pt x="31" y="9"/>
                      <a:pt x="48" y="5"/>
                    </a:cubicBezTo>
                    <a:cubicBezTo>
                      <a:pt x="48" y="4"/>
                      <a:pt x="49" y="2"/>
                      <a:pt x="48" y="1"/>
                    </a:cubicBezTo>
                    <a:cubicBezTo>
                      <a:pt x="48" y="1"/>
                      <a:pt x="48" y="1"/>
                      <a:pt x="48" y="1"/>
                    </a:cubicBezTo>
                    <a:cubicBezTo>
                      <a:pt x="42" y="1"/>
                      <a:pt x="36" y="0"/>
                      <a:pt x="31" y="0"/>
                    </a:cubicBezTo>
                  </a:path>
                </a:pathLst>
              </a:custGeom>
              <a:solidFill>
                <a:srgbClr val="10181F"/>
              </a:solidFill>
              <a:ln>
                <a:noFill/>
              </a:ln>
            </p:spPr>
            <p:txBody>
              <a:bodyPr vert="horz" wrap="square" lIns="91440" tIns="45720" rIns="91440" bIns="45720" numCol="1" anchor="t" anchorCtr="0" compatLnSpc="1"/>
              <a:lstStyle/>
              <a:p>
                <a:endParaRPr lang="zh-CN" altLang="en-US"/>
              </a:p>
            </p:txBody>
          </p:sp>
          <p:sp>
            <p:nvSpPr>
              <p:cNvPr id="1316" name="Freeform 2206"/>
              <p:cNvSpPr/>
              <p:nvPr/>
            </p:nvSpPr>
            <p:spPr bwMode="auto">
              <a:xfrm>
                <a:off x="2783" y="3555"/>
                <a:ext cx="8" cy="2"/>
              </a:xfrm>
              <a:custGeom>
                <a:avLst/>
                <a:gdLst>
                  <a:gd name="T0" fmla="*/ 9 w 9"/>
                  <a:gd name="T1" fmla="*/ 0 h 3"/>
                  <a:gd name="T2" fmla="*/ 0 w 9"/>
                  <a:gd name="T3" fmla="*/ 3 h 3"/>
                  <a:gd name="T4" fmla="*/ 6 w 9"/>
                  <a:gd name="T5" fmla="*/ 2 h 3"/>
                  <a:gd name="T6" fmla="*/ 9 w 9"/>
                  <a:gd name="T7" fmla="*/ 0 h 3"/>
                </a:gdLst>
                <a:ahLst/>
                <a:cxnLst>
                  <a:cxn ang="0">
                    <a:pos x="T0" y="T1"/>
                  </a:cxn>
                  <a:cxn ang="0">
                    <a:pos x="T2" y="T3"/>
                  </a:cxn>
                  <a:cxn ang="0">
                    <a:pos x="T4" y="T5"/>
                  </a:cxn>
                  <a:cxn ang="0">
                    <a:pos x="T6" y="T7"/>
                  </a:cxn>
                </a:cxnLst>
                <a:rect l="0" t="0" r="r" b="b"/>
                <a:pathLst>
                  <a:path w="9" h="3">
                    <a:moveTo>
                      <a:pt x="9" y="0"/>
                    </a:moveTo>
                    <a:cubicBezTo>
                      <a:pt x="6" y="1"/>
                      <a:pt x="3" y="2"/>
                      <a:pt x="0" y="3"/>
                    </a:cubicBezTo>
                    <a:cubicBezTo>
                      <a:pt x="2" y="3"/>
                      <a:pt x="4" y="2"/>
                      <a:pt x="6" y="2"/>
                    </a:cubicBezTo>
                    <a:cubicBezTo>
                      <a:pt x="7" y="1"/>
                      <a:pt x="8" y="0"/>
                      <a:pt x="9" y="0"/>
                    </a:cubicBezTo>
                  </a:path>
                </a:pathLst>
              </a:custGeom>
              <a:solidFill>
                <a:srgbClr val="090E14"/>
              </a:solidFill>
              <a:ln>
                <a:noFill/>
              </a:ln>
            </p:spPr>
            <p:txBody>
              <a:bodyPr vert="horz" wrap="square" lIns="91440" tIns="45720" rIns="91440" bIns="45720" numCol="1" anchor="t" anchorCtr="0" compatLnSpc="1"/>
              <a:lstStyle/>
              <a:p>
                <a:endParaRPr lang="zh-CN" altLang="en-US"/>
              </a:p>
            </p:txBody>
          </p:sp>
          <p:sp>
            <p:nvSpPr>
              <p:cNvPr id="1317" name="Freeform 2207"/>
              <p:cNvSpPr>
                <a:spLocks noEditPoints="1"/>
              </p:cNvSpPr>
              <p:nvPr/>
            </p:nvSpPr>
            <p:spPr bwMode="auto">
              <a:xfrm>
                <a:off x="3187" y="3523"/>
                <a:ext cx="184" cy="9"/>
              </a:xfrm>
              <a:custGeom>
                <a:avLst/>
                <a:gdLst>
                  <a:gd name="T0" fmla="*/ 145 w 222"/>
                  <a:gd name="T1" fmla="*/ 6 h 11"/>
                  <a:gd name="T2" fmla="*/ 113 w 222"/>
                  <a:gd name="T3" fmla="*/ 8 h 11"/>
                  <a:gd name="T4" fmla="*/ 103 w 222"/>
                  <a:gd name="T5" fmla="*/ 8 h 11"/>
                  <a:gd name="T6" fmla="*/ 129 w 222"/>
                  <a:gd name="T7" fmla="*/ 11 h 11"/>
                  <a:gd name="T8" fmla="*/ 183 w 222"/>
                  <a:gd name="T9" fmla="*/ 9 h 11"/>
                  <a:gd name="T10" fmla="*/ 145 w 222"/>
                  <a:gd name="T11" fmla="*/ 6 h 11"/>
                  <a:gd name="T12" fmla="*/ 174 w 222"/>
                  <a:gd name="T13" fmla="*/ 5 h 11"/>
                  <a:gd name="T14" fmla="*/ 164 w 222"/>
                  <a:gd name="T15" fmla="*/ 5 h 11"/>
                  <a:gd name="T16" fmla="*/ 205 w 222"/>
                  <a:gd name="T17" fmla="*/ 9 h 11"/>
                  <a:gd name="T18" fmla="*/ 222 w 222"/>
                  <a:gd name="T19" fmla="*/ 8 h 11"/>
                  <a:gd name="T20" fmla="*/ 174 w 222"/>
                  <a:gd name="T21" fmla="*/ 5 h 11"/>
                  <a:gd name="T22" fmla="*/ 10 w 222"/>
                  <a:gd name="T23" fmla="*/ 0 h 11"/>
                  <a:gd name="T24" fmla="*/ 0 w 222"/>
                  <a:gd name="T25" fmla="*/ 4 h 11"/>
                  <a:gd name="T26" fmla="*/ 14 w 222"/>
                  <a:gd name="T27" fmla="*/ 4 h 11"/>
                  <a:gd name="T28" fmla="*/ 62 w 222"/>
                  <a:gd name="T29" fmla="*/ 5 h 11"/>
                  <a:gd name="T30" fmla="*/ 62 w 222"/>
                  <a:gd name="T31" fmla="*/ 1 h 11"/>
                  <a:gd name="T32" fmla="*/ 10 w 222"/>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11">
                    <a:moveTo>
                      <a:pt x="145" y="6"/>
                    </a:moveTo>
                    <a:cubicBezTo>
                      <a:pt x="134" y="7"/>
                      <a:pt x="123" y="7"/>
                      <a:pt x="113" y="8"/>
                    </a:cubicBezTo>
                    <a:cubicBezTo>
                      <a:pt x="103" y="8"/>
                      <a:pt x="103" y="8"/>
                      <a:pt x="103" y="8"/>
                    </a:cubicBezTo>
                    <a:cubicBezTo>
                      <a:pt x="112" y="9"/>
                      <a:pt x="121" y="10"/>
                      <a:pt x="129" y="11"/>
                    </a:cubicBezTo>
                    <a:cubicBezTo>
                      <a:pt x="148" y="10"/>
                      <a:pt x="166" y="10"/>
                      <a:pt x="183" y="9"/>
                    </a:cubicBezTo>
                    <a:cubicBezTo>
                      <a:pt x="170" y="9"/>
                      <a:pt x="158" y="8"/>
                      <a:pt x="145" y="6"/>
                    </a:cubicBezTo>
                    <a:moveTo>
                      <a:pt x="174" y="5"/>
                    </a:moveTo>
                    <a:cubicBezTo>
                      <a:pt x="171" y="5"/>
                      <a:pt x="167" y="5"/>
                      <a:pt x="164" y="5"/>
                    </a:cubicBezTo>
                    <a:cubicBezTo>
                      <a:pt x="180" y="7"/>
                      <a:pt x="193" y="8"/>
                      <a:pt x="205" y="9"/>
                    </a:cubicBezTo>
                    <a:cubicBezTo>
                      <a:pt x="211" y="8"/>
                      <a:pt x="217" y="8"/>
                      <a:pt x="222" y="8"/>
                    </a:cubicBezTo>
                    <a:cubicBezTo>
                      <a:pt x="207" y="7"/>
                      <a:pt x="191" y="6"/>
                      <a:pt x="174" y="5"/>
                    </a:cubicBezTo>
                    <a:moveTo>
                      <a:pt x="10" y="0"/>
                    </a:moveTo>
                    <a:cubicBezTo>
                      <a:pt x="6" y="1"/>
                      <a:pt x="3" y="3"/>
                      <a:pt x="0" y="4"/>
                    </a:cubicBezTo>
                    <a:cubicBezTo>
                      <a:pt x="4" y="4"/>
                      <a:pt x="9" y="4"/>
                      <a:pt x="14" y="4"/>
                    </a:cubicBezTo>
                    <a:cubicBezTo>
                      <a:pt x="30" y="4"/>
                      <a:pt x="46" y="4"/>
                      <a:pt x="62" y="5"/>
                    </a:cubicBezTo>
                    <a:cubicBezTo>
                      <a:pt x="62" y="4"/>
                      <a:pt x="62" y="2"/>
                      <a:pt x="62" y="1"/>
                    </a:cubicBezTo>
                    <a:cubicBezTo>
                      <a:pt x="45" y="0"/>
                      <a:pt x="27" y="0"/>
                      <a:pt x="10" y="0"/>
                    </a:cubicBezTo>
                  </a:path>
                </a:pathLst>
              </a:custGeom>
              <a:solidFill>
                <a:srgbClr val="567680"/>
              </a:solidFill>
              <a:ln>
                <a:noFill/>
              </a:ln>
            </p:spPr>
            <p:txBody>
              <a:bodyPr vert="horz" wrap="square" lIns="91440" tIns="45720" rIns="91440" bIns="45720" numCol="1" anchor="t" anchorCtr="0" compatLnSpc="1"/>
              <a:lstStyle/>
              <a:p>
                <a:endParaRPr lang="zh-CN" altLang="en-US"/>
              </a:p>
            </p:txBody>
          </p:sp>
          <p:sp>
            <p:nvSpPr>
              <p:cNvPr id="1318" name="Freeform 2208"/>
              <p:cNvSpPr>
                <a:spLocks noEditPoints="1"/>
              </p:cNvSpPr>
              <p:nvPr/>
            </p:nvSpPr>
            <p:spPr bwMode="auto">
              <a:xfrm>
                <a:off x="3238" y="3524"/>
                <a:ext cx="93" cy="6"/>
              </a:xfrm>
              <a:custGeom>
                <a:avLst/>
                <a:gdLst>
                  <a:gd name="T0" fmla="*/ 87 w 112"/>
                  <a:gd name="T1" fmla="*/ 2 h 7"/>
                  <a:gd name="T2" fmla="*/ 102 w 112"/>
                  <a:gd name="T3" fmla="*/ 4 h 7"/>
                  <a:gd name="T4" fmla="*/ 112 w 112"/>
                  <a:gd name="T5" fmla="*/ 4 h 7"/>
                  <a:gd name="T6" fmla="*/ 87 w 112"/>
                  <a:gd name="T7" fmla="*/ 2 h 7"/>
                  <a:gd name="T8" fmla="*/ 0 w 112"/>
                  <a:gd name="T9" fmla="*/ 0 h 7"/>
                  <a:gd name="T10" fmla="*/ 0 w 112"/>
                  <a:gd name="T11" fmla="*/ 4 h 7"/>
                  <a:gd name="T12" fmla="*/ 41 w 112"/>
                  <a:gd name="T13" fmla="*/ 7 h 7"/>
                  <a:gd name="T14" fmla="*/ 51 w 112"/>
                  <a:gd name="T15" fmla="*/ 7 h 7"/>
                  <a:gd name="T16" fmla="*/ 83 w 112"/>
                  <a:gd name="T17" fmla="*/ 5 h 7"/>
                  <a:gd name="T18" fmla="*/ 37 w 112"/>
                  <a:gd name="T19" fmla="*/ 0 h 7"/>
                  <a:gd name="T20" fmla="*/ 0 w 112"/>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7">
                    <a:moveTo>
                      <a:pt x="87" y="2"/>
                    </a:moveTo>
                    <a:cubicBezTo>
                      <a:pt x="92" y="3"/>
                      <a:pt x="97" y="4"/>
                      <a:pt x="102" y="4"/>
                    </a:cubicBezTo>
                    <a:cubicBezTo>
                      <a:pt x="105" y="4"/>
                      <a:pt x="109" y="4"/>
                      <a:pt x="112" y="4"/>
                    </a:cubicBezTo>
                    <a:cubicBezTo>
                      <a:pt x="104" y="3"/>
                      <a:pt x="95" y="3"/>
                      <a:pt x="87" y="2"/>
                    </a:cubicBezTo>
                    <a:moveTo>
                      <a:pt x="0" y="0"/>
                    </a:moveTo>
                    <a:cubicBezTo>
                      <a:pt x="0" y="1"/>
                      <a:pt x="0" y="3"/>
                      <a:pt x="0" y="4"/>
                    </a:cubicBezTo>
                    <a:cubicBezTo>
                      <a:pt x="14" y="5"/>
                      <a:pt x="28" y="6"/>
                      <a:pt x="41" y="7"/>
                    </a:cubicBezTo>
                    <a:cubicBezTo>
                      <a:pt x="51" y="7"/>
                      <a:pt x="51" y="7"/>
                      <a:pt x="51" y="7"/>
                    </a:cubicBezTo>
                    <a:cubicBezTo>
                      <a:pt x="61" y="6"/>
                      <a:pt x="72" y="6"/>
                      <a:pt x="83" y="5"/>
                    </a:cubicBezTo>
                    <a:cubicBezTo>
                      <a:pt x="68" y="4"/>
                      <a:pt x="52" y="2"/>
                      <a:pt x="37" y="0"/>
                    </a:cubicBezTo>
                    <a:cubicBezTo>
                      <a:pt x="25" y="0"/>
                      <a:pt x="12" y="0"/>
                      <a:pt x="0" y="0"/>
                    </a:cubicBezTo>
                  </a:path>
                </a:pathLst>
              </a:custGeom>
              <a:solidFill>
                <a:srgbClr val="2E4551"/>
              </a:solidFill>
              <a:ln>
                <a:noFill/>
              </a:ln>
            </p:spPr>
            <p:txBody>
              <a:bodyPr vert="horz" wrap="square" lIns="91440" tIns="45720" rIns="91440" bIns="45720" numCol="1" anchor="t" anchorCtr="0" compatLnSpc="1"/>
              <a:lstStyle/>
              <a:p>
                <a:endParaRPr lang="zh-CN" altLang="en-US"/>
              </a:p>
            </p:txBody>
          </p:sp>
          <p:sp>
            <p:nvSpPr>
              <p:cNvPr id="1319" name="Freeform 2209"/>
              <p:cNvSpPr/>
              <p:nvPr/>
            </p:nvSpPr>
            <p:spPr bwMode="auto">
              <a:xfrm>
                <a:off x="3148" y="3523"/>
                <a:ext cx="47" cy="4"/>
              </a:xfrm>
              <a:custGeom>
                <a:avLst/>
                <a:gdLst>
                  <a:gd name="T0" fmla="*/ 52 w 57"/>
                  <a:gd name="T1" fmla="*/ 0 h 5"/>
                  <a:gd name="T2" fmla="*/ 0 w 57"/>
                  <a:gd name="T3" fmla="*/ 1 h 5"/>
                  <a:gd name="T4" fmla="*/ 9 w 57"/>
                  <a:gd name="T5" fmla="*/ 5 h 5"/>
                  <a:gd name="T6" fmla="*/ 47 w 57"/>
                  <a:gd name="T7" fmla="*/ 4 h 5"/>
                  <a:gd name="T8" fmla="*/ 57 w 57"/>
                  <a:gd name="T9" fmla="*/ 0 h 5"/>
                  <a:gd name="T10" fmla="*/ 52 w 57"/>
                  <a:gd name="T11" fmla="*/ 0 h 5"/>
                </a:gdLst>
                <a:ahLst/>
                <a:cxnLst>
                  <a:cxn ang="0">
                    <a:pos x="T0" y="T1"/>
                  </a:cxn>
                  <a:cxn ang="0">
                    <a:pos x="T2" y="T3"/>
                  </a:cxn>
                  <a:cxn ang="0">
                    <a:pos x="T4" y="T5"/>
                  </a:cxn>
                  <a:cxn ang="0">
                    <a:pos x="T6" y="T7"/>
                  </a:cxn>
                  <a:cxn ang="0">
                    <a:pos x="T8" y="T9"/>
                  </a:cxn>
                  <a:cxn ang="0">
                    <a:pos x="T10" y="T11"/>
                  </a:cxn>
                </a:cxnLst>
                <a:rect l="0" t="0" r="r" b="b"/>
                <a:pathLst>
                  <a:path w="57" h="5">
                    <a:moveTo>
                      <a:pt x="52" y="0"/>
                    </a:moveTo>
                    <a:cubicBezTo>
                      <a:pt x="35" y="0"/>
                      <a:pt x="18" y="0"/>
                      <a:pt x="0" y="1"/>
                    </a:cubicBezTo>
                    <a:cubicBezTo>
                      <a:pt x="3" y="2"/>
                      <a:pt x="6" y="3"/>
                      <a:pt x="9" y="5"/>
                    </a:cubicBezTo>
                    <a:cubicBezTo>
                      <a:pt x="22" y="4"/>
                      <a:pt x="34" y="4"/>
                      <a:pt x="47" y="4"/>
                    </a:cubicBezTo>
                    <a:cubicBezTo>
                      <a:pt x="50" y="3"/>
                      <a:pt x="53" y="1"/>
                      <a:pt x="57" y="0"/>
                    </a:cubicBezTo>
                    <a:cubicBezTo>
                      <a:pt x="55" y="0"/>
                      <a:pt x="54" y="0"/>
                      <a:pt x="52" y="0"/>
                    </a:cubicBezTo>
                  </a:path>
                </a:pathLst>
              </a:custGeom>
              <a:solidFill>
                <a:srgbClr val="2E4551"/>
              </a:solidFill>
              <a:ln>
                <a:noFill/>
              </a:ln>
            </p:spPr>
            <p:txBody>
              <a:bodyPr vert="horz" wrap="square" lIns="91440" tIns="45720" rIns="91440" bIns="45720" numCol="1" anchor="t" anchorCtr="0" compatLnSpc="1"/>
              <a:lstStyle/>
              <a:p>
                <a:endParaRPr lang="zh-CN" altLang="en-US"/>
              </a:p>
            </p:txBody>
          </p:sp>
          <p:sp>
            <p:nvSpPr>
              <p:cNvPr id="1320" name="Freeform 2210"/>
              <p:cNvSpPr>
                <a:spLocks noEditPoints="1"/>
              </p:cNvSpPr>
              <p:nvPr/>
            </p:nvSpPr>
            <p:spPr bwMode="auto">
              <a:xfrm>
                <a:off x="3167" y="3527"/>
                <a:ext cx="127" cy="10"/>
              </a:xfrm>
              <a:custGeom>
                <a:avLst/>
                <a:gdLst>
                  <a:gd name="T0" fmla="*/ 127 w 153"/>
                  <a:gd name="T1" fmla="*/ 4 h 13"/>
                  <a:gd name="T2" fmla="*/ 110 w 153"/>
                  <a:gd name="T3" fmla="*/ 4 h 13"/>
                  <a:gd name="T4" fmla="*/ 97 w 153"/>
                  <a:gd name="T5" fmla="*/ 4 h 13"/>
                  <a:gd name="T6" fmla="*/ 90 w 153"/>
                  <a:gd name="T7" fmla="*/ 4 h 13"/>
                  <a:gd name="T8" fmla="*/ 88 w 153"/>
                  <a:gd name="T9" fmla="*/ 4 h 13"/>
                  <a:gd name="T10" fmla="*/ 89 w 153"/>
                  <a:gd name="T11" fmla="*/ 10 h 13"/>
                  <a:gd name="T12" fmla="*/ 153 w 153"/>
                  <a:gd name="T13" fmla="*/ 7 h 13"/>
                  <a:gd name="T14" fmla="*/ 127 w 153"/>
                  <a:gd name="T15" fmla="*/ 4 h 13"/>
                  <a:gd name="T16" fmla="*/ 38 w 153"/>
                  <a:gd name="T17" fmla="*/ 0 h 13"/>
                  <a:gd name="T18" fmla="*/ 24 w 153"/>
                  <a:gd name="T19" fmla="*/ 0 h 13"/>
                  <a:gd name="T20" fmla="*/ 0 w 153"/>
                  <a:gd name="T21" fmla="*/ 8 h 13"/>
                  <a:gd name="T22" fmla="*/ 14 w 153"/>
                  <a:gd name="T23" fmla="*/ 13 h 13"/>
                  <a:gd name="T24" fmla="*/ 43 w 153"/>
                  <a:gd name="T25" fmla="*/ 12 h 13"/>
                  <a:gd name="T26" fmla="*/ 45 w 153"/>
                  <a:gd name="T27" fmla="*/ 5 h 13"/>
                  <a:gd name="T28" fmla="*/ 43 w 153"/>
                  <a:gd name="T29" fmla="*/ 12 h 13"/>
                  <a:gd name="T30" fmla="*/ 89 w 153"/>
                  <a:gd name="T31" fmla="*/ 10 h 13"/>
                  <a:gd name="T32" fmla="*/ 88 w 153"/>
                  <a:gd name="T33" fmla="*/ 4 h 13"/>
                  <a:gd name="T34" fmla="*/ 87 w 153"/>
                  <a:gd name="T35" fmla="*/ 4 h 13"/>
                  <a:gd name="T36" fmla="*/ 86 w 153"/>
                  <a:gd name="T37" fmla="*/ 4 h 13"/>
                  <a:gd name="T38" fmla="*/ 86 w 153"/>
                  <a:gd name="T39" fmla="*/ 5 h 13"/>
                  <a:gd name="T40" fmla="*/ 86 w 153"/>
                  <a:gd name="T41" fmla="*/ 1 h 13"/>
                  <a:gd name="T42" fmla="*/ 38 w 153"/>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13">
                    <a:moveTo>
                      <a:pt x="127" y="4"/>
                    </a:moveTo>
                    <a:cubicBezTo>
                      <a:pt x="110" y="4"/>
                      <a:pt x="110" y="4"/>
                      <a:pt x="110" y="4"/>
                    </a:cubicBezTo>
                    <a:cubicBezTo>
                      <a:pt x="97" y="4"/>
                      <a:pt x="97" y="4"/>
                      <a:pt x="97" y="4"/>
                    </a:cubicBezTo>
                    <a:cubicBezTo>
                      <a:pt x="90" y="4"/>
                      <a:pt x="90" y="4"/>
                      <a:pt x="90" y="4"/>
                    </a:cubicBezTo>
                    <a:cubicBezTo>
                      <a:pt x="88" y="4"/>
                      <a:pt x="88" y="4"/>
                      <a:pt x="88" y="4"/>
                    </a:cubicBezTo>
                    <a:cubicBezTo>
                      <a:pt x="89" y="7"/>
                      <a:pt x="89" y="9"/>
                      <a:pt x="89" y="10"/>
                    </a:cubicBezTo>
                    <a:cubicBezTo>
                      <a:pt x="111" y="9"/>
                      <a:pt x="132" y="8"/>
                      <a:pt x="153" y="7"/>
                    </a:cubicBezTo>
                    <a:cubicBezTo>
                      <a:pt x="145" y="6"/>
                      <a:pt x="136" y="5"/>
                      <a:pt x="127" y="4"/>
                    </a:cubicBezTo>
                    <a:moveTo>
                      <a:pt x="38" y="0"/>
                    </a:moveTo>
                    <a:cubicBezTo>
                      <a:pt x="33" y="0"/>
                      <a:pt x="28" y="0"/>
                      <a:pt x="24" y="0"/>
                    </a:cubicBezTo>
                    <a:cubicBezTo>
                      <a:pt x="16" y="2"/>
                      <a:pt x="8" y="5"/>
                      <a:pt x="0" y="8"/>
                    </a:cubicBezTo>
                    <a:cubicBezTo>
                      <a:pt x="5" y="10"/>
                      <a:pt x="10" y="12"/>
                      <a:pt x="14" y="13"/>
                    </a:cubicBezTo>
                    <a:cubicBezTo>
                      <a:pt x="24" y="13"/>
                      <a:pt x="33" y="13"/>
                      <a:pt x="43" y="12"/>
                    </a:cubicBezTo>
                    <a:cubicBezTo>
                      <a:pt x="44" y="8"/>
                      <a:pt x="45" y="5"/>
                      <a:pt x="45" y="5"/>
                    </a:cubicBezTo>
                    <a:cubicBezTo>
                      <a:pt x="45" y="5"/>
                      <a:pt x="44" y="7"/>
                      <a:pt x="43" y="12"/>
                    </a:cubicBezTo>
                    <a:cubicBezTo>
                      <a:pt x="58" y="11"/>
                      <a:pt x="74" y="11"/>
                      <a:pt x="89" y="10"/>
                    </a:cubicBezTo>
                    <a:cubicBezTo>
                      <a:pt x="89" y="9"/>
                      <a:pt x="88" y="7"/>
                      <a:pt x="88" y="4"/>
                    </a:cubicBezTo>
                    <a:cubicBezTo>
                      <a:pt x="87" y="4"/>
                      <a:pt x="87" y="4"/>
                      <a:pt x="87" y="4"/>
                    </a:cubicBezTo>
                    <a:cubicBezTo>
                      <a:pt x="86" y="4"/>
                      <a:pt x="86" y="4"/>
                      <a:pt x="86" y="4"/>
                    </a:cubicBezTo>
                    <a:cubicBezTo>
                      <a:pt x="86" y="5"/>
                      <a:pt x="86" y="5"/>
                      <a:pt x="86" y="5"/>
                    </a:cubicBezTo>
                    <a:cubicBezTo>
                      <a:pt x="86" y="5"/>
                      <a:pt x="86" y="3"/>
                      <a:pt x="86" y="1"/>
                    </a:cubicBezTo>
                    <a:cubicBezTo>
                      <a:pt x="70" y="0"/>
                      <a:pt x="54" y="0"/>
                      <a:pt x="38" y="0"/>
                    </a:cubicBezTo>
                  </a:path>
                </a:pathLst>
              </a:custGeom>
              <a:solidFill>
                <a:srgbClr val="374A51"/>
              </a:solidFill>
              <a:ln>
                <a:noFill/>
              </a:ln>
            </p:spPr>
            <p:txBody>
              <a:bodyPr vert="horz" wrap="square" lIns="91440" tIns="45720" rIns="91440" bIns="45720" numCol="1" anchor="t" anchorCtr="0" compatLnSpc="1"/>
              <a:lstStyle/>
              <a:p>
                <a:endParaRPr lang="zh-CN" altLang="en-US"/>
              </a:p>
            </p:txBody>
          </p:sp>
          <p:sp>
            <p:nvSpPr>
              <p:cNvPr id="1321" name="Freeform 2211"/>
              <p:cNvSpPr/>
              <p:nvPr/>
            </p:nvSpPr>
            <p:spPr bwMode="auto">
              <a:xfrm>
                <a:off x="3238" y="3527"/>
                <a:ext cx="34" cy="8"/>
              </a:xfrm>
              <a:custGeom>
                <a:avLst/>
                <a:gdLst>
                  <a:gd name="T0" fmla="*/ 0 w 41"/>
                  <a:gd name="T1" fmla="*/ 0 h 9"/>
                  <a:gd name="T2" fmla="*/ 0 w 41"/>
                  <a:gd name="T3" fmla="*/ 4 h 9"/>
                  <a:gd name="T4" fmla="*/ 0 w 41"/>
                  <a:gd name="T5" fmla="*/ 3 h 9"/>
                  <a:gd name="T6" fmla="*/ 1 w 41"/>
                  <a:gd name="T7" fmla="*/ 3 h 9"/>
                  <a:gd name="T8" fmla="*/ 2 w 41"/>
                  <a:gd name="T9" fmla="*/ 3 h 9"/>
                  <a:gd name="T10" fmla="*/ 3 w 41"/>
                  <a:gd name="T11" fmla="*/ 9 h 9"/>
                  <a:gd name="T12" fmla="*/ 3 w 41"/>
                  <a:gd name="T13" fmla="*/ 9 h 9"/>
                  <a:gd name="T14" fmla="*/ 2 w 41"/>
                  <a:gd name="T15" fmla="*/ 3 h 9"/>
                  <a:gd name="T16" fmla="*/ 4 w 41"/>
                  <a:gd name="T17" fmla="*/ 3 h 9"/>
                  <a:gd name="T18" fmla="*/ 11 w 41"/>
                  <a:gd name="T19" fmla="*/ 3 h 9"/>
                  <a:gd name="T20" fmla="*/ 24 w 41"/>
                  <a:gd name="T21" fmla="*/ 3 h 9"/>
                  <a:gd name="T22" fmla="*/ 41 w 41"/>
                  <a:gd name="T23" fmla="*/ 3 h 9"/>
                  <a:gd name="T24" fmla="*/ 0 w 4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9">
                    <a:moveTo>
                      <a:pt x="0" y="0"/>
                    </a:moveTo>
                    <a:cubicBezTo>
                      <a:pt x="0" y="2"/>
                      <a:pt x="0" y="4"/>
                      <a:pt x="0" y="4"/>
                    </a:cubicBezTo>
                    <a:cubicBezTo>
                      <a:pt x="0" y="4"/>
                      <a:pt x="0" y="4"/>
                      <a:pt x="0" y="3"/>
                    </a:cubicBezTo>
                    <a:cubicBezTo>
                      <a:pt x="1" y="3"/>
                      <a:pt x="1" y="3"/>
                      <a:pt x="1" y="3"/>
                    </a:cubicBezTo>
                    <a:cubicBezTo>
                      <a:pt x="2" y="3"/>
                      <a:pt x="2" y="3"/>
                      <a:pt x="2" y="3"/>
                    </a:cubicBezTo>
                    <a:cubicBezTo>
                      <a:pt x="2" y="6"/>
                      <a:pt x="3" y="8"/>
                      <a:pt x="3" y="9"/>
                    </a:cubicBezTo>
                    <a:cubicBezTo>
                      <a:pt x="3" y="9"/>
                      <a:pt x="3" y="9"/>
                      <a:pt x="3" y="9"/>
                    </a:cubicBezTo>
                    <a:cubicBezTo>
                      <a:pt x="3" y="8"/>
                      <a:pt x="3" y="6"/>
                      <a:pt x="2" y="3"/>
                    </a:cubicBezTo>
                    <a:cubicBezTo>
                      <a:pt x="4" y="3"/>
                      <a:pt x="4" y="3"/>
                      <a:pt x="4" y="3"/>
                    </a:cubicBezTo>
                    <a:cubicBezTo>
                      <a:pt x="11" y="3"/>
                      <a:pt x="11" y="3"/>
                      <a:pt x="11" y="3"/>
                    </a:cubicBezTo>
                    <a:cubicBezTo>
                      <a:pt x="24" y="3"/>
                      <a:pt x="24" y="3"/>
                      <a:pt x="24" y="3"/>
                    </a:cubicBezTo>
                    <a:cubicBezTo>
                      <a:pt x="41" y="3"/>
                      <a:pt x="41" y="3"/>
                      <a:pt x="41" y="3"/>
                    </a:cubicBezTo>
                    <a:cubicBezTo>
                      <a:pt x="28" y="2"/>
                      <a:pt x="14" y="1"/>
                      <a:pt x="0" y="0"/>
                    </a:cubicBezTo>
                  </a:path>
                </a:pathLst>
              </a:custGeom>
              <a:solidFill>
                <a:srgbClr val="1E2C33"/>
              </a:solidFill>
              <a:ln>
                <a:noFill/>
              </a:ln>
            </p:spPr>
            <p:txBody>
              <a:bodyPr vert="horz" wrap="square" lIns="91440" tIns="45720" rIns="91440" bIns="45720" numCol="1" anchor="t" anchorCtr="0" compatLnSpc="1"/>
              <a:lstStyle/>
              <a:p>
                <a:endParaRPr lang="zh-CN" altLang="en-US"/>
              </a:p>
            </p:txBody>
          </p:sp>
          <p:sp>
            <p:nvSpPr>
              <p:cNvPr id="1322" name="Freeform 2212"/>
              <p:cNvSpPr/>
              <p:nvPr/>
            </p:nvSpPr>
            <p:spPr bwMode="auto">
              <a:xfrm>
                <a:off x="3155" y="3527"/>
                <a:ext cx="32" cy="6"/>
              </a:xfrm>
              <a:custGeom>
                <a:avLst/>
                <a:gdLst>
                  <a:gd name="T0" fmla="*/ 38 w 38"/>
                  <a:gd name="T1" fmla="*/ 0 h 8"/>
                  <a:gd name="T2" fmla="*/ 0 w 38"/>
                  <a:gd name="T3" fmla="*/ 1 h 8"/>
                  <a:gd name="T4" fmla="*/ 14 w 38"/>
                  <a:gd name="T5" fmla="*/ 8 h 8"/>
                  <a:gd name="T6" fmla="*/ 38 w 38"/>
                  <a:gd name="T7" fmla="*/ 0 h 8"/>
                </a:gdLst>
                <a:ahLst/>
                <a:cxnLst>
                  <a:cxn ang="0">
                    <a:pos x="T0" y="T1"/>
                  </a:cxn>
                  <a:cxn ang="0">
                    <a:pos x="T2" y="T3"/>
                  </a:cxn>
                  <a:cxn ang="0">
                    <a:pos x="T4" y="T5"/>
                  </a:cxn>
                  <a:cxn ang="0">
                    <a:pos x="T6" y="T7"/>
                  </a:cxn>
                </a:cxnLst>
                <a:rect l="0" t="0" r="r" b="b"/>
                <a:pathLst>
                  <a:path w="38" h="8">
                    <a:moveTo>
                      <a:pt x="38" y="0"/>
                    </a:moveTo>
                    <a:cubicBezTo>
                      <a:pt x="25" y="0"/>
                      <a:pt x="13" y="0"/>
                      <a:pt x="0" y="1"/>
                    </a:cubicBezTo>
                    <a:cubicBezTo>
                      <a:pt x="4" y="3"/>
                      <a:pt x="9" y="5"/>
                      <a:pt x="14" y="8"/>
                    </a:cubicBezTo>
                    <a:cubicBezTo>
                      <a:pt x="22" y="5"/>
                      <a:pt x="30" y="2"/>
                      <a:pt x="38" y="0"/>
                    </a:cubicBezTo>
                  </a:path>
                </a:pathLst>
              </a:custGeom>
              <a:solidFill>
                <a:srgbClr val="1E2C33"/>
              </a:solidFill>
              <a:ln>
                <a:noFill/>
              </a:ln>
            </p:spPr>
            <p:txBody>
              <a:bodyPr vert="horz" wrap="square" lIns="91440" tIns="45720" rIns="91440" bIns="45720" numCol="1" anchor="t" anchorCtr="0" compatLnSpc="1"/>
              <a:lstStyle/>
              <a:p>
                <a:endParaRPr lang="zh-CN" altLang="en-US"/>
              </a:p>
            </p:txBody>
          </p:sp>
          <p:sp>
            <p:nvSpPr>
              <p:cNvPr id="1323" name="Freeform 2213"/>
              <p:cNvSpPr/>
              <p:nvPr/>
            </p:nvSpPr>
            <p:spPr bwMode="auto">
              <a:xfrm>
                <a:off x="3479" y="3559"/>
                <a:ext cx="97" cy="14"/>
              </a:xfrm>
              <a:custGeom>
                <a:avLst/>
                <a:gdLst>
                  <a:gd name="T0" fmla="*/ 78 w 116"/>
                  <a:gd name="T1" fmla="*/ 0 h 17"/>
                  <a:gd name="T2" fmla="*/ 0 w 116"/>
                  <a:gd name="T3" fmla="*/ 15 h 17"/>
                  <a:gd name="T4" fmla="*/ 78 w 116"/>
                  <a:gd name="T5" fmla="*/ 17 h 17"/>
                  <a:gd name="T6" fmla="*/ 116 w 116"/>
                  <a:gd name="T7" fmla="*/ 16 h 17"/>
                  <a:gd name="T8" fmla="*/ 78 w 116"/>
                  <a:gd name="T9" fmla="*/ 0 h 17"/>
                </a:gdLst>
                <a:ahLst/>
                <a:cxnLst>
                  <a:cxn ang="0">
                    <a:pos x="T0" y="T1"/>
                  </a:cxn>
                  <a:cxn ang="0">
                    <a:pos x="T2" y="T3"/>
                  </a:cxn>
                  <a:cxn ang="0">
                    <a:pos x="T4" y="T5"/>
                  </a:cxn>
                  <a:cxn ang="0">
                    <a:pos x="T6" y="T7"/>
                  </a:cxn>
                  <a:cxn ang="0">
                    <a:pos x="T8" y="T9"/>
                  </a:cxn>
                </a:cxnLst>
                <a:rect l="0" t="0" r="r" b="b"/>
                <a:pathLst>
                  <a:path w="115" h="17">
                    <a:moveTo>
                      <a:pt x="78" y="0"/>
                    </a:moveTo>
                    <a:cubicBezTo>
                      <a:pt x="60" y="6"/>
                      <a:pt x="34" y="11"/>
                      <a:pt x="0" y="15"/>
                    </a:cubicBezTo>
                    <a:cubicBezTo>
                      <a:pt x="26" y="15"/>
                      <a:pt x="52" y="16"/>
                      <a:pt x="78" y="17"/>
                    </a:cubicBezTo>
                    <a:cubicBezTo>
                      <a:pt x="91" y="17"/>
                      <a:pt x="103" y="16"/>
                      <a:pt x="116" y="16"/>
                    </a:cubicBezTo>
                    <a:cubicBezTo>
                      <a:pt x="111" y="12"/>
                      <a:pt x="98" y="7"/>
                      <a:pt x="78" y="0"/>
                    </a:cubicBezTo>
                  </a:path>
                </a:pathLst>
              </a:custGeom>
              <a:solidFill>
                <a:srgbClr val="77AAC1"/>
              </a:solidFill>
              <a:ln>
                <a:noFill/>
              </a:ln>
            </p:spPr>
            <p:txBody>
              <a:bodyPr vert="horz" wrap="square" lIns="91440" tIns="45720" rIns="91440" bIns="45720" numCol="1" anchor="t" anchorCtr="0" compatLnSpc="1"/>
              <a:lstStyle/>
              <a:p>
                <a:endParaRPr lang="zh-CN" altLang="en-US"/>
              </a:p>
            </p:txBody>
          </p:sp>
          <p:sp>
            <p:nvSpPr>
              <p:cNvPr id="1324" name="Freeform 2214"/>
              <p:cNvSpPr/>
              <p:nvPr/>
            </p:nvSpPr>
            <p:spPr bwMode="auto">
              <a:xfrm>
                <a:off x="2730" y="3560"/>
                <a:ext cx="41" cy="4"/>
              </a:xfrm>
              <a:custGeom>
                <a:avLst/>
                <a:gdLst>
                  <a:gd name="T0" fmla="*/ 45 w 49"/>
                  <a:gd name="T1" fmla="*/ 0 h 5"/>
                  <a:gd name="T2" fmla="*/ 0 w 49"/>
                  <a:gd name="T3" fmla="*/ 3 h 5"/>
                  <a:gd name="T4" fmla="*/ 41 w 49"/>
                  <a:gd name="T5" fmla="*/ 5 h 5"/>
                  <a:gd name="T6" fmla="*/ 49 w 49"/>
                  <a:gd name="T7" fmla="*/ 2 h 5"/>
                  <a:gd name="T8" fmla="*/ 45 w 49"/>
                  <a:gd name="T9" fmla="*/ 0 h 5"/>
                </a:gdLst>
                <a:ahLst/>
                <a:cxnLst>
                  <a:cxn ang="0">
                    <a:pos x="T0" y="T1"/>
                  </a:cxn>
                  <a:cxn ang="0">
                    <a:pos x="T2" y="T3"/>
                  </a:cxn>
                  <a:cxn ang="0">
                    <a:pos x="T4" y="T5"/>
                  </a:cxn>
                  <a:cxn ang="0">
                    <a:pos x="T6" y="T7"/>
                  </a:cxn>
                  <a:cxn ang="0">
                    <a:pos x="T8" y="T9"/>
                  </a:cxn>
                </a:cxnLst>
                <a:rect l="0" t="0" r="r" b="b"/>
                <a:pathLst>
                  <a:path w="49" h="5">
                    <a:moveTo>
                      <a:pt x="45" y="0"/>
                    </a:moveTo>
                    <a:cubicBezTo>
                      <a:pt x="30" y="1"/>
                      <a:pt x="15" y="2"/>
                      <a:pt x="0" y="3"/>
                    </a:cubicBezTo>
                    <a:cubicBezTo>
                      <a:pt x="13" y="4"/>
                      <a:pt x="27" y="4"/>
                      <a:pt x="41" y="5"/>
                    </a:cubicBezTo>
                    <a:cubicBezTo>
                      <a:pt x="44" y="4"/>
                      <a:pt x="46" y="3"/>
                      <a:pt x="49" y="2"/>
                    </a:cubicBezTo>
                    <a:cubicBezTo>
                      <a:pt x="48" y="1"/>
                      <a:pt x="47" y="1"/>
                      <a:pt x="45" y="0"/>
                    </a:cubicBezTo>
                  </a:path>
                </a:pathLst>
              </a:custGeom>
              <a:solidFill>
                <a:srgbClr val="28404C"/>
              </a:solidFill>
              <a:ln>
                <a:noFill/>
              </a:ln>
            </p:spPr>
            <p:txBody>
              <a:bodyPr vert="horz" wrap="square" lIns="91440" tIns="45720" rIns="91440" bIns="45720" numCol="1" anchor="t" anchorCtr="0" compatLnSpc="1"/>
              <a:lstStyle/>
              <a:p>
                <a:endParaRPr lang="zh-CN" altLang="en-US"/>
              </a:p>
            </p:txBody>
          </p:sp>
        </p:grpSp>
        <p:grpSp>
          <p:nvGrpSpPr>
            <p:cNvPr id="48" name="Group 2416"/>
            <p:cNvGrpSpPr/>
            <p:nvPr/>
          </p:nvGrpSpPr>
          <p:grpSpPr>
            <a:xfrm>
              <a:off x="2256" y="3530"/>
              <a:ext cx="1288" cy="258"/>
              <a:chOff x="2256" y="3530"/>
              <a:chExt cx="1288" cy="258"/>
            </a:xfrm>
          </p:grpSpPr>
          <p:sp>
            <p:nvSpPr>
              <p:cNvPr id="925" name="Freeform 2216"/>
              <p:cNvSpPr/>
              <p:nvPr/>
            </p:nvSpPr>
            <p:spPr bwMode="auto">
              <a:xfrm>
                <a:off x="2764" y="3561"/>
                <a:ext cx="11" cy="3"/>
              </a:xfrm>
              <a:custGeom>
                <a:avLst/>
                <a:gdLst>
                  <a:gd name="T0" fmla="*/ 8 w 13"/>
                  <a:gd name="T1" fmla="*/ 0 h 3"/>
                  <a:gd name="T2" fmla="*/ 0 w 13"/>
                  <a:gd name="T3" fmla="*/ 3 h 3"/>
                  <a:gd name="T4" fmla="*/ 13 w 13"/>
                  <a:gd name="T5" fmla="*/ 3 h 3"/>
                  <a:gd name="T6" fmla="*/ 8 w 13"/>
                  <a:gd name="T7" fmla="*/ 0 h 3"/>
                </a:gdLst>
                <a:ahLst/>
                <a:cxnLst>
                  <a:cxn ang="0">
                    <a:pos x="T0" y="T1"/>
                  </a:cxn>
                  <a:cxn ang="0">
                    <a:pos x="T2" y="T3"/>
                  </a:cxn>
                  <a:cxn ang="0">
                    <a:pos x="T4" y="T5"/>
                  </a:cxn>
                  <a:cxn ang="0">
                    <a:pos x="T6" y="T7"/>
                  </a:cxn>
                </a:cxnLst>
                <a:rect l="0" t="0" r="r" b="b"/>
                <a:pathLst>
                  <a:path w="13" h="3">
                    <a:moveTo>
                      <a:pt x="8" y="0"/>
                    </a:moveTo>
                    <a:cubicBezTo>
                      <a:pt x="5" y="1"/>
                      <a:pt x="3" y="2"/>
                      <a:pt x="0" y="3"/>
                    </a:cubicBezTo>
                    <a:cubicBezTo>
                      <a:pt x="4" y="3"/>
                      <a:pt x="9" y="3"/>
                      <a:pt x="13" y="3"/>
                    </a:cubicBezTo>
                    <a:cubicBezTo>
                      <a:pt x="11" y="2"/>
                      <a:pt x="9" y="1"/>
                      <a:pt x="8"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926" name="Freeform 2217"/>
              <p:cNvSpPr/>
              <p:nvPr/>
            </p:nvSpPr>
            <p:spPr bwMode="auto">
              <a:xfrm>
                <a:off x="2967" y="3537"/>
                <a:ext cx="232" cy="42"/>
              </a:xfrm>
              <a:custGeom>
                <a:avLst/>
                <a:gdLst>
                  <a:gd name="T0" fmla="*/ 254 w 279"/>
                  <a:gd name="T1" fmla="*/ 0 h 50"/>
                  <a:gd name="T2" fmla="*/ 215 w 279"/>
                  <a:gd name="T3" fmla="*/ 3 h 50"/>
                  <a:gd name="T4" fmla="*/ 190 w 279"/>
                  <a:gd name="T5" fmla="*/ 11 h 50"/>
                  <a:gd name="T6" fmla="*/ 52 w 279"/>
                  <a:gd name="T7" fmla="*/ 39 h 50"/>
                  <a:gd name="T8" fmla="*/ 29 w 279"/>
                  <a:gd name="T9" fmla="*/ 36 h 50"/>
                  <a:gd name="T10" fmla="*/ 0 w 279"/>
                  <a:gd name="T11" fmla="*/ 47 h 50"/>
                  <a:gd name="T12" fmla="*/ 22 w 279"/>
                  <a:gd name="T13" fmla="*/ 49 h 50"/>
                  <a:gd name="T14" fmla="*/ 39 w 279"/>
                  <a:gd name="T15" fmla="*/ 50 h 50"/>
                  <a:gd name="T16" fmla="*/ 106 w 279"/>
                  <a:gd name="T17" fmla="*/ 47 h 50"/>
                  <a:gd name="T18" fmla="*/ 153 w 279"/>
                  <a:gd name="T19" fmla="*/ 48 h 50"/>
                  <a:gd name="T20" fmla="*/ 155 w 279"/>
                  <a:gd name="T21" fmla="*/ 26 h 50"/>
                  <a:gd name="T22" fmla="*/ 154 w 279"/>
                  <a:gd name="T23" fmla="*/ 42 h 50"/>
                  <a:gd name="T24" fmla="*/ 156 w 279"/>
                  <a:gd name="T25" fmla="*/ 42 h 50"/>
                  <a:gd name="T26" fmla="*/ 270 w 279"/>
                  <a:gd name="T27" fmla="*/ 37 h 50"/>
                  <a:gd name="T28" fmla="*/ 275 w 279"/>
                  <a:gd name="T29" fmla="*/ 23 h 50"/>
                  <a:gd name="T30" fmla="*/ 279 w 279"/>
                  <a:gd name="T31" fmla="*/ 10 h 50"/>
                  <a:gd name="T32" fmla="*/ 254 w 27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50">
                    <a:moveTo>
                      <a:pt x="254" y="0"/>
                    </a:moveTo>
                    <a:cubicBezTo>
                      <a:pt x="242" y="1"/>
                      <a:pt x="229" y="2"/>
                      <a:pt x="215" y="3"/>
                    </a:cubicBezTo>
                    <a:cubicBezTo>
                      <a:pt x="207" y="5"/>
                      <a:pt x="199" y="8"/>
                      <a:pt x="190" y="11"/>
                    </a:cubicBezTo>
                    <a:cubicBezTo>
                      <a:pt x="136" y="29"/>
                      <a:pt x="84" y="39"/>
                      <a:pt x="52" y="39"/>
                    </a:cubicBezTo>
                    <a:cubicBezTo>
                      <a:pt x="43" y="39"/>
                      <a:pt x="35" y="38"/>
                      <a:pt x="29" y="36"/>
                    </a:cubicBezTo>
                    <a:cubicBezTo>
                      <a:pt x="20" y="39"/>
                      <a:pt x="11" y="43"/>
                      <a:pt x="0" y="47"/>
                    </a:cubicBezTo>
                    <a:cubicBezTo>
                      <a:pt x="7" y="47"/>
                      <a:pt x="15" y="48"/>
                      <a:pt x="22" y="49"/>
                    </a:cubicBezTo>
                    <a:cubicBezTo>
                      <a:pt x="27" y="49"/>
                      <a:pt x="33" y="49"/>
                      <a:pt x="39" y="50"/>
                    </a:cubicBezTo>
                    <a:cubicBezTo>
                      <a:pt x="59" y="48"/>
                      <a:pt x="81" y="47"/>
                      <a:pt x="106" y="47"/>
                    </a:cubicBezTo>
                    <a:cubicBezTo>
                      <a:pt x="121" y="47"/>
                      <a:pt x="136" y="48"/>
                      <a:pt x="153" y="48"/>
                    </a:cubicBezTo>
                    <a:cubicBezTo>
                      <a:pt x="154" y="36"/>
                      <a:pt x="155" y="26"/>
                      <a:pt x="155" y="26"/>
                    </a:cubicBezTo>
                    <a:cubicBezTo>
                      <a:pt x="155" y="26"/>
                      <a:pt x="155" y="31"/>
                      <a:pt x="154" y="42"/>
                    </a:cubicBezTo>
                    <a:cubicBezTo>
                      <a:pt x="156" y="42"/>
                      <a:pt x="156" y="42"/>
                      <a:pt x="156" y="42"/>
                    </a:cubicBezTo>
                    <a:cubicBezTo>
                      <a:pt x="194" y="40"/>
                      <a:pt x="233" y="38"/>
                      <a:pt x="270" y="37"/>
                    </a:cubicBezTo>
                    <a:cubicBezTo>
                      <a:pt x="272" y="33"/>
                      <a:pt x="273" y="28"/>
                      <a:pt x="275" y="23"/>
                    </a:cubicBezTo>
                    <a:cubicBezTo>
                      <a:pt x="276" y="18"/>
                      <a:pt x="278" y="14"/>
                      <a:pt x="279" y="10"/>
                    </a:cubicBezTo>
                    <a:cubicBezTo>
                      <a:pt x="270" y="7"/>
                      <a:pt x="262" y="4"/>
                      <a:pt x="254" y="0"/>
                    </a:cubicBezTo>
                  </a:path>
                </a:pathLst>
              </a:custGeom>
              <a:solidFill>
                <a:srgbClr val="4A6C79"/>
              </a:solidFill>
              <a:ln>
                <a:noFill/>
              </a:ln>
            </p:spPr>
            <p:txBody>
              <a:bodyPr vert="horz" wrap="square" lIns="91440" tIns="45720" rIns="91440" bIns="45720" numCol="1" anchor="t" anchorCtr="0" compatLnSpc="1"/>
              <a:lstStyle/>
              <a:p>
                <a:endParaRPr lang="zh-CN" altLang="en-US"/>
              </a:p>
            </p:txBody>
          </p:sp>
          <p:sp>
            <p:nvSpPr>
              <p:cNvPr id="927" name="Freeform 2218"/>
              <p:cNvSpPr/>
              <p:nvPr/>
            </p:nvSpPr>
            <p:spPr bwMode="auto">
              <a:xfrm>
                <a:off x="2811" y="3556"/>
                <a:ext cx="13" cy="10"/>
              </a:xfrm>
              <a:custGeom>
                <a:avLst/>
                <a:gdLst>
                  <a:gd name="T0" fmla="*/ 16 w 16"/>
                  <a:gd name="T1" fmla="*/ 0 h 13"/>
                  <a:gd name="T2" fmla="*/ 15 w 16"/>
                  <a:gd name="T3" fmla="*/ 0 h 13"/>
                  <a:gd name="T4" fmla="*/ 0 w 16"/>
                  <a:gd name="T5" fmla="*/ 12 h 13"/>
                  <a:gd name="T6" fmla="*/ 6 w 16"/>
                  <a:gd name="T7" fmla="*/ 13 h 13"/>
                  <a:gd name="T8" fmla="*/ 16 w 16"/>
                  <a:gd name="T9" fmla="*/ 0 h 13"/>
                </a:gdLst>
                <a:ahLst/>
                <a:cxnLst>
                  <a:cxn ang="0">
                    <a:pos x="T0" y="T1"/>
                  </a:cxn>
                  <a:cxn ang="0">
                    <a:pos x="T2" y="T3"/>
                  </a:cxn>
                  <a:cxn ang="0">
                    <a:pos x="T4" y="T5"/>
                  </a:cxn>
                  <a:cxn ang="0">
                    <a:pos x="T6" y="T7"/>
                  </a:cxn>
                  <a:cxn ang="0">
                    <a:pos x="T8" y="T9"/>
                  </a:cxn>
                </a:cxnLst>
                <a:rect l="0" t="0" r="r" b="b"/>
                <a:pathLst>
                  <a:path w="16" h="13">
                    <a:moveTo>
                      <a:pt x="16" y="0"/>
                    </a:moveTo>
                    <a:cubicBezTo>
                      <a:pt x="16" y="0"/>
                      <a:pt x="16" y="0"/>
                      <a:pt x="15" y="0"/>
                    </a:cubicBezTo>
                    <a:cubicBezTo>
                      <a:pt x="11" y="4"/>
                      <a:pt x="6" y="8"/>
                      <a:pt x="0" y="12"/>
                    </a:cubicBezTo>
                    <a:cubicBezTo>
                      <a:pt x="2" y="13"/>
                      <a:pt x="4" y="13"/>
                      <a:pt x="6" y="13"/>
                    </a:cubicBezTo>
                    <a:cubicBezTo>
                      <a:pt x="8" y="9"/>
                      <a:pt x="12" y="5"/>
                      <a:pt x="16"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928" name="Freeform 2219"/>
              <p:cNvSpPr/>
              <p:nvPr/>
            </p:nvSpPr>
            <p:spPr bwMode="auto">
              <a:xfrm>
                <a:off x="2816" y="3552"/>
                <a:ext cx="84" cy="17"/>
              </a:xfrm>
              <a:custGeom>
                <a:avLst/>
                <a:gdLst>
                  <a:gd name="T0" fmla="*/ 102 w 102"/>
                  <a:gd name="T1" fmla="*/ 0 h 20"/>
                  <a:gd name="T2" fmla="*/ 10 w 102"/>
                  <a:gd name="T3" fmla="*/ 4 h 20"/>
                  <a:gd name="T4" fmla="*/ 0 w 102"/>
                  <a:gd name="T5" fmla="*/ 17 h 20"/>
                  <a:gd name="T6" fmla="*/ 53 w 102"/>
                  <a:gd name="T7" fmla="*/ 20 h 20"/>
                  <a:gd name="T8" fmla="*/ 65 w 102"/>
                  <a:gd name="T9" fmla="*/ 16 h 20"/>
                  <a:gd name="T10" fmla="*/ 102 w 102"/>
                  <a:gd name="T11" fmla="*/ 0 h 20"/>
                </a:gdLst>
                <a:ahLst/>
                <a:cxnLst>
                  <a:cxn ang="0">
                    <a:pos x="T0" y="T1"/>
                  </a:cxn>
                  <a:cxn ang="0">
                    <a:pos x="T2" y="T3"/>
                  </a:cxn>
                  <a:cxn ang="0">
                    <a:pos x="T4" y="T5"/>
                  </a:cxn>
                  <a:cxn ang="0">
                    <a:pos x="T6" y="T7"/>
                  </a:cxn>
                  <a:cxn ang="0">
                    <a:pos x="T8" y="T9"/>
                  </a:cxn>
                  <a:cxn ang="0">
                    <a:pos x="T10" y="T11"/>
                  </a:cxn>
                </a:cxnLst>
                <a:rect l="0" t="0" r="r" b="b"/>
                <a:pathLst>
                  <a:path w="102" h="20">
                    <a:moveTo>
                      <a:pt x="102" y="0"/>
                    </a:moveTo>
                    <a:cubicBezTo>
                      <a:pt x="72" y="1"/>
                      <a:pt x="41" y="3"/>
                      <a:pt x="10" y="4"/>
                    </a:cubicBezTo>
                    <a:cubicBezTo>
                      <a:pt x="6" y="9"/>
                      <a:pt x="2" y="13"/>
                      <a:pt x="0" y="17"/>
                    </a:cubicBezTo>
                    <a:cubicBezTo>
                      <a:pt x="17" y="18"/>
                      <a:pt x="35" y="19"/>
                      <a:pt x="53" y="20"/>
                    </a:cubicBezTo>
                    <a:cubicBezTo>
                      <a:pt x="57" y="18"/>
                      <a:pt x="61" y="17"/>
                      <a:pt x="65" y="16"/>
                    </a:cubicBezTo>
                    <a:cubicBezTo>
                      <a:pt x="78" y="10"/>
                      <a:pt x="90" y="4"/>
                      <a:pt x="102"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929" name="Freeform 2220"/>
              <p:cNvSpPr/>
              <p:nvPr/>
            </p:nvSpPr>
            <p:spPr bwMode="auto">
              <a:xfrm>
                <a:off x="2992" y="3540"/>
                <a:ext cx="154" cy="30"/>
              </a:xfrm>
              <a:custGeom>
                <a:avLst/>
                <a:gdLst>
                  <a:gd name="T0" fmla="*/ 186 w 186"/>
                  <a:gd name="T1" fmla="*/ 0 h 36"/>
                  <a:gd name="T2" fmla="*/ 76 w 186"/>
                  <a:gd name="T3" fmla="*/ 7 h 36"/>
                  <a:gd name="T4" fmla="*/ 76 w 186"/>
                  <a:gd name="T5" fmla="*/ 8 h 36"/>
                  <a:gd name="T6" fmla="*/ 0 w 186"/>
                  <a:gd name="T7" fmla="*/ 33 h 36"/>
                  <a:gd name="T8" fmla="*/ 23 w 186"/>
                  <a:gd name="T9" fmla="*/ 36 h 36"/>
                  <a:gd name="T10" fmla="*/ 161 w 186"/>
                  <a:gd name="T11" fmla="*/ 8 h 36"/>
                  <a:gd name="T12" fmla="*/ 186 w 186"/>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86" h="36">
                    <a:moveTo>
                      <a:pt x="186" y="0"/>
                    </a:moveTo>
                    <a:cubicBezTo>
                      <a:pt x="151" y="2"/>
                      <a:pt x="114" y="4"/>
                      <a:pt x="76" y="7"/>
                    </a:cubicBezTo>
                    <a:cubicBezTo>
                      <a:pt x="76" y="7"/>
                      <a:pt x="76" y="8"/>
                      <a:pt x="76" y="8"/>
                    </a:cubicBezTo>
                    <a:cubicBezTo>
                      <a:pt x="74" y="17"/>
                      <a:pt x="45" y="19"/>
                      <a:pt x="0" y="33"/>
                    </a:cubicBezTo>
                    <a:cubicBezTo>
                      <a:pt x="6" y="35"/>
                      <a:pt x="14" y="36"/>
                      <a:pt x="23" y="36"/>
                    </a:cubicBezTo>
                    <a:cubicBezTo>
                      <a:pt x="55" y="36"/>
                      <a:pt x="107" y="26"/>
                      <a:pt x="161" y="8"/>
                    </a:cubicBezTo>
                    <a:cubicBezTo>
                      <a:pt x="170" y="5"/>
                      <a:pt x="178" y="2"/>
                      <a:pt x="186" y="0"/>
                    </a:cubicBezTo>
                  </a:path>
                </a:pathLst>
              </a:custGeom>
              <a:solidFill>
                <a:srgbClr val="28404C"/>
              </a:solidFill>
              <a:ln>
                <a:noFill/>
              </a:ln>
            </p:spPr>
            <p:txBody>
              <a:bodyPr vert="horz" wrap="square" lIns="91440" tIns="45720" rIns="91440" bIns="45720" numCol="1" anchor="t" anchorCtr="0" compatLnSpc="1"/>
              <a:lstStyle/>
              <a:p>
                <a:endParaRPr lang="zh-CN" altLang="en-US"/>
              </a:p>
            </p:txBody>
          </p:sp>
          <p:sp>
            <p:nvSpPr>
              <p:cNvPr id="930" name="Freeform 2221"/>
              <p:cNvSpPr/>
              <p:nvPr/>
            </p:nvSpPr>
            <p:spPr bwMode="auto">
              <a:xfrm>
                <a:off x="2940" y="3557"/>
                <a:ext cx="52" cy="19"/>
              </a:xfrm>
              <a:custGeom>
                <a:avLst/>
                <a:gdLst>
                  <a:gd name="T0" fmla="*/ 52 w 62"/>
                  <a:gd name="T1" fmla="*/ 0 h 23"/>
                  <a:gd name="T2" fmla="*/ 0 w 62"/>
                  <a:gd name="T3" fmla="*/ 20 h 23"/>
                  <a:gd name="T4" fmla="*/ 33 w 62"/>
                  <a:gd name="T5" fmla="*/ 23 h 23"/>
                  <a:gd name="T6" fmla="*/ 62 w 62"/>
                  <a:gd name="T7" fmla="*/ 12 h 23"/>
                  <a:gd name="T8" fmla="*/ 52 w 62"/>
                  <a:gd name="T9" fmla="*/ 4 h 23"/>
                  <a:gd name="T10" fmla="*/ 52 w 62"/>
                  <a:gd name="T11" fmla="*/ 0 h 23"/>
                </a:gdLst>
                <a:ahLst/>
                <a:cxnLst>
                  <a:cxn ang="0">
                    <a:pos x="T0" y="T1"/>
                  </a:cxn>
                  <a:cxn ang="0">
                    <a:pos x="T2" y="T3"/>
                  </a:cxn>
                  <a:cxn ang="0">
                    <a:pos x="T4" y="T5"/>
                  </a:cxn>
                  <a:cxn ang="0">
                    <a:pos x="T6" y="T7"/>
                  </a:cxn>
                  <a:cxn ang="0">
                    <a:pos x="T8" y="T9"/>
                  </a:cxn>
                  <a:cxn ang="0">
                    <a:pos x="T10" y="T11"/>
                  </a:cxn>
                </a:cxnLst>
                <a:rect l="0" t="0" r="r" b="b"/>
                <a:pathLst>
                  <a:path w="62" h="23">
                    <a:moveTo>
                      <a:pt x="52" y="0"/>
                    </a:moveTo>
                    <a:cubicBezTo>
                      <a:pt x="37" y="7"/>
                      <a:pt x="20" y="14"/>
                      <a:pt x="0" y="20"/>
                    </a:cubicBezTo>
                    <a:cubicBezTo>
                      <a:pt x="11" y="21"/>
                      <a:pt x="22" y="22"/>
                      <a:pt x="33" y="23"/>
                    </a:cubicBezTo>
                    <a:cubicBezTo>
                      <a:pt x="44" y="19"/>
                      <a:pt x="53" y="15"/>
                      <a:pt x="62" y="12"/>
                    </a:cubicBezTo>
                    <a:cubicBezTo>
                      <a:pt x="57" y="10"/>
                      <a:pt x="54" y="8"/>
                      <a:pt x="52" y="4"/>
                    </a:cubicBezTo>
                    <a:cubicBezTo>
                      <a:pt x="52" y="3"/>
                      <a:pt x="52" y="1"/>
                      <a:pt x="52" y="0"/>
                    </a:cubicBezTo>
                  </a:path>
                </a:pathLst>
              </a:custGeom>
              <a:solidFill>
                <a:srgbClr val="30444C"/>
              </a:solidFill>
              <a:ln>
                <a:noFill/>
              </a:ln>
            </p:spPr>
            <p:txBody>
              <a:bodyPr vert="horz" wrap="square" lIns="91440" tIns="45720" rIns="91440" bIns="45720" numCol="1" anchor="t" anchorCtr="0" compatLnSpc="1"/>
              <a:lstStyle/>
              <a:p>
                <a:endParaRPr lang="zh-CN" altLang="en-US"/>
              </a:p>
            </p:txBody>
          </p:sp>
          <p:sp>
            <p:nvSpPr>
              <p:cNvPr id="931" name="Freeform 2222"/>
              <p:cNvSpPr/>
              <p:nvPr/>
            </p:nvSpPr>
            <p:spPr bwMode="auto">
              <a:xfrm>
                <a:off x="2939" y="3548"/>
                <a:ext cx="48" cy="26"/>
              </a:xfrm>
              <a:custGeom>
                <a:avLst/>
                <a:gdLst>
                  <a:gd name="T0" fmla="*/ 58 w 58"/>
                  <a:gd name="T1" fmla="*/ 0 h 31"/>
                  <a:gd name="T2" fmla="*/ 50 w 58"/>
                  <a:gd name="T3" fmla="*/ 1 h 31"/>
                  <a:gd name="T4" fmla="*/ 0 w 58"/>
                  <a:gd name="T5" fmla="*/ 31 h 31"/>
                  <a:gd name="T6" fmla="*/ 1 w 58"/>
                  <a:gd name="T7" fmla="*/ 31 h 31"/>
                  <a:gd name="T8" fmla="*/ 53 w 58"/>
                  <a:gd name="T9" fmla="*/ 11 h 31"/>
                  <a:gd name="T10" fmla="*/ 58 w 58"/>
                  <a:gd name="T11" fmla="*/ 0 h 31"/>
                </a:gdLst>
                <a:ahLst/>
                <a:cxnLst>
                  <a:cxn ang="0">
                    <a:pos x="T0" y="T1"/>
                  </a:cxn>
                  <a:cxn ang="0">
                    <a:pos x="T2" y="T3"/>
                  </a:cxn>
                  <a:cxn ang="0">
                    <a:pos x="T4" y="T5"/>
                  </a:cxn>
                  <a:cxn ang="0">
                    <a:pos x="T6" y="T7"/>
                  </a:cxn>
                  <a:cxn ang="0">
                    <a:pos x="T8" y="T9"/>
                  </a:cxn>
                  <a:cxn ang="0">
                    <a:pos x="T10" y="T11"/>
                  </a:cxn>
                </a:cxnLst>
                <a:rect l="0" t="0" r="r" b="b"/>
                <a:pathLst>
                  <a:path w="57" h="31">
                    <a:moveTo>
                      <a:pt x="58" y="0"/>
                    </a:moveTo>
                    <a:cubicBezTo>
                      <a:pt x="55" y="1"/>
                      <a:pt x="53" y="1"/>
                      <a:pt x="50" y="1"/>
                    </a:cubicBezTo>
                    <a:cubicBezTo>
                      <a:pt x="35" y="11"/>
                      <a:pt x="18" y="21"/>
                      <a:pt x="0" y="31"/>
                    </a:cubicBezTo>
                    <a:cubicBezTo>
                      <a:pt x="0" y="31"/>
                      <a:pt x="1" y="31"/>
                      <a:pt x="1" y="31"/>
                    </a:cubicBezTo>
                    <a:cubicBezTo>
                      <a:pt x="21" y="25"/>
                      <a:pt x="38" y="18"/>
                      <a:pt x="53" y="11"/>
                    </a:cubicBezTo>
                    <a:cubicBezTo>
                      <a:pt x="54" y="8"/>
                      <a:pt x="55" y="4"/>
                      <a:pt x="58" y="0"/>
                    </a:cubicBezTo>
                  </a:path>
                </a:pathLst>
              </a:custGeom>
              <a:solidFill>
                <a:srgbClr val="1A2930"/>
              </a:solidFill>
              <a:ln>
                <a:noFill/>
              </a:ln>
            </p:spPr>
            <p:txBody>
              <a:bodyPr vert="horz" wrap="square" lIns="91440" tIns="45720" rIns="91440" bIns="45720" numCol="1" anchor="t" anchorCtr="0" compatLnSpc="1"/>
              <a:lstStyle/>
              <a:p>
                <a:endParaRPr lang="zh-CN" altLang="en-US"/>
              </a:p>
            </p:txBody>
          </p:sp>
          <p:sp>
            <p:nvSpPr>
              <p:cNvPr id="932" name="Freeform 2223"/>
              <p:cNvSpPr/>
              <p:nvPr/>
            </p:nvSpPr>
            <p:spPr bwMode="auto">
              <a:xfrm>
                <a:off x="2931" y="3549"/>
                <a:ext cx="50" cy="25"/>
              </a:xfrm>
              <a:custGeom>
                <a:avLst/>
                <a:gdLst>
                  <a:gd name="T0" fmla="*/ 60 w 60"/>
                  <a:gd name="T1" fmla="*/ 0 h 30"/>
                  <a:gd name="T2" fmla="*/ 29 w 60"/>
                  <a:gd name="T3" fmla="*/ 1 h 30"/>
                  <a:gd name="T4" fmla="*/ 0 w 60"/>
                  <a:gd name="T5" fmla="*/ 29 h 30"/>
                  <a:gd name="T6" fmla="*/ 10 w 60"/>
                  <a:gd name="T7" fmla="*/ 30 h 30"/>
                  <a:gd name="T8" fmla="*/ 60 w 60"/>
                  <a:gd name="T9" fmla="*/ 0 h 30"/>
                </a:gdLst>
                <a:ahLst/>
                <a:cxnLst>
                  <a:cxn ang="0">
                    <a:pos x="T0" y="T1"/>
                  </a:cxn>
                  <a:cxn ang="0">
                    <a:pos x="T2" y="T3"/>
                  </a:cxn>
                  <a:cxn ang="0">
                    <a:pos x="T4" y="T5"/>
                  </a:cxn>
                  <a:cxn ang="0">
                    <a:pos x="T6" y="T7"/>
                  </a:cxn>
                  <a:cxn ang="0">
                    <a:pos x="T8" y="T9"/>
                  </a:cxn>
                </a:cxnLst>
                <a:rect l="0" t="0" r="r" b="b"/>
                <a:pathLst>
                  <a:path w="60" h="30">
                    <a:moveTo>
                      <a:pt x="60" y="0"/>
                    </a:moveTo>
                    <a:cubicBezTo>
                      <a:pt x="50" y="0"/>
                      <a:pt x="39" y="0"/>
                      <a:pt x="29" y="1"/>
                    </a:cubicBezTo>
                    <a:cubicBezTo>
                      <a:pt x="27" y="7"/>
                      <a:pt x="17" y="17"/>
                      <a:pt x="0" y="29"/>
                    </a:cubicBezTo>
                    <a:cubicBezTo>
                      <a:pt x="3" y="30"/>
                      <a:pt x="7" y="30"/>
                      <a:pt x="10" y="30"/>
                    </a:cubicBezTo>
                    <a:cubicBezTo>
                      <a:pt x="28" y="20"/>
                      <a:pt x="45" y="10"/>
                      <a:pt x="60" y="0"/>
                    </a:cubicBezTo>
                  </a:path>
                </a:pathLst>
              </a:custGeom>
              <a:solidFill>
                <a:srgbClr val="0E151D"/>
              </a:solidFill>
              <a:ln>
                <a:noFill/>
              </a:ln>
            </p:spPr>
            <p:txBody>
              <a:bodyPr vert="horz" wrap="square" lIns="91440" tIns="45720" rIns="91440" bIns="45720" numCol="1" anchor="t" anchorCtr="0" compatLnSpc="1"/>
              <a:lstStyle/>
              <a:p>
                <a:endParaRPr lang="zh-CN" altLang="en-US"/>
              </a:p>
            </p:txBody>
          </p:sp>
          <p:sp>
            <p:nvSpPr>
              <p:cNvPr id="933" name="Freeform 2224"/>
              <p:cNvSpPr/>
              <p:nvPr/>
            </p:nvSpPr>
            <p:spPr bwMode="auto">
              <a:xfrm>
                <a:off x="2870" y="3551"/>
                <a:ext cx="41" cy="15"/>
              </a:xfrm>
              <a:custGeom>
                <a:avLst/>
                <a:gdLst>
                  <a:gd name="T0" fmla="*/ 50 w 50"/>
                  <a:gd name="T1" fmla="*/ 0 h 17"/>
                  <a:gd name="T2" fmla="*/ 37 w 50"/>
                  <a:gd name="T3" fmla="*/ 1 h 17"/>
                  <a:gd name="T4" fmla="*/ 0 w 50"/>
                  <a:gd name="T5" fmla="*/ 17 h 17"/>
                  <a:gd name="T6" fmla="*/ 50 w 50"/>
                  <a:gd name="T7" fmla="*/ 0 h 17"/>
                </a:gdLst>
                <a:ahLst/>
                <a:cxnLst>
                  <a:cxn ang="0">
                    <a:pos x="T0" y="T1"/>
                  </a:cxn>
                  <a:cxn ang="0">
                    <a:pos x="T2" y="T3"/>
                  </a:cxn>
                  <a:cxn ang="0">
                    <a:pos x="T4" y="T5"/>
                  </a:cxn>
                  <a:cxn ang="0">
                    <a:pos x="T6" y="T7"/>
                  </a:cxn>
                </a:cxnLst>
                <a:rect l="0" t="0" r="r" b="b"/>
                <a:pathLst>
                  <a:path w="50" h="17">
                    <a:moveTo>
                      <a:pt x="50" y="0"/>
                    </a:moveTo>
                    <a:cubicBezTo>
                      <a:pt x="46" y="0"/>
                      <a:pt x="42" y="0"/>
                      <a:pt x="37" y="1"/>
                    </a:cubicBezTo>
                    <a:cubicBezTo>
                      <a:pt x="25" y="5"/>
                      <a:pt x="13" y="11"/>
                      <a:pt x="0" y="17"/>
                    </a:cubicBezTo>
                    <a:cubicBezTo>
                      <a:pt x="19" y="10"/>
                      <a:pt x="36" y="4"/>
                      <a:pt x="50" y="0"/>
                    </a:cubicBezTo>
                  </a:path>
                </a:pathLst>
              </a:custGeom>
              <a:solidFill>
                <a:srgbClr val="080D13"/>
              </a:solidFill>
              <a:ln>
                <a:noFill/>
              </a:ln>
            </p:spPr>
            <p:txBody>
              <a:bodyPr vert="horz" wrap="square" lIns="91440" tIns="45720" rIns="91440" bIns="45720" numCol="1" anchor="t" anchorCtr="0" compatLnSpc="1"/>
              <a:lstStyle/>
              <a:p>
                <a:endParaRPr lang="zh-CN" altLang="en-US"/>
              </a:p>
            </p:txBody>
          </p:sp>
          <p:sp>
            <p:nvSpPr>
              <p:cNvPr id="934" name="Freeform 2225"/>
              <p:cNvSpPr/>
              <p:nvPr/>
            </p:nvSpPr>
            <p:spPr bwMode="auto">
              <a:xfrm>
                <a:off x="2983" y="3546"/>
                <a:ext cx="72" cy="21"/>
              </a:xfrm>
              <a:custGeom>
                <a:avLst/>
                <a:gdLst>
                  <a:gd name="T0" fmla="*/ 86 w 86"/>
                  <a:gd name="T1" fmla="*/ 0 h 26"/>
                  <a:gd name="T2" fmla="*/ 52 w 86"/>
                  <a:gd name="T3" fmla="*/ 2 h 26"/>
                  <a:gd name="T4" fmla="*/ 20 w 86"/>
                  <a:gd name="T5" fmla="*/ 3 h 26"/>
                  <a:gd name="T6" fmla="*/ 0 w 86"/>
                  <a:gd name="T7" fmla="*/ 14 h 26"/>
                  <a:gd name="T8" fmla="*/ 0 w 86"/>
                  <a:gd name="T9" fmla="*/ 18 h 26"/>
                  <a:gd name="T10" fmla="*/ 10 w 86"/>
                  <a:gd name="T11" fmla="*/ 26 h 26"/>
                  <a:gd name="T12" fmla="*/ 86 w 86"/>
                  <a:gd name="T13" fmla="*/ 1 h 26"/>
                  <a:gd name="T14" fmla="*/ 86 w 86"/>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26">
                    <a:moveTo>
                      <a:pt x="86" y="0"/>
                    </a:moveTo>
                    <a:cubicBezTo>
                      <a:pt x="75" y="0"/>
                      <a:pt x="64" y="1"/>
                      <a:pt x="52" y="2"/>
                    </a:cubicBezTo>
                    <a:cubicBezTo>
                      <a:pt x="42" y="2"/>
                      <a:pt x="31" y="3"/>
                      <a:pt x="20" y="3"/>
                    </a:cubicBezTo>
                    <a:cubicBezTo>
                      <a:pt x="14" y="7"/>
                      <a:pt x="8" y="10"/>
                      <a:pt x="0" y="14"/>
                    </a:cubicBezTo>
                    <a:cubicBezTo>
                      <a:pt x="0" y="15"/>
                      <a:pt x="0" y="17"/>
                      <a:pt x="0" y="18"/>
                    </a:cubicBezTo>
                    <a:cubicBezTo>
                      <a:pt x="2" y="22"/>
                      <a:pt x="5" y="24"/>
                      <a:pt x="10" y="26"/>
                    </a:cubicBezTo>
                    <a:cubicBezTo>
                      <a:pt x="55" y="12"/>
                      <a:pt x="84" y="10"/>
                      <a:pt x="86" y="1"/>
                    </a:cubicBezTo>
                    <a:cubicBezTo>
                      <a:pt x="86" y="1"/>
                      <a:pt x="86" y="0"/>
                      <a:pt x="86" y="0"/>
                    </a:cubicBezTo>
                  </a:path>
                </a:pathLst>
              </a:custGeom>
              <a:solidFill>
                <a:srgbClr val="1A2930"/>
              </a:solidFill>
              <a:ln>
                <a:noFill/>
              </a:ln>
            </p:spPr>
            <p:txBody>
              <a:bodyPr vert="horz" wrap="square" lIns="91440" tIns="45720" rIns="91440" bIns="45720" numCol="1" anchor="t" anchorCtr="0" compatLnSpc="1"/>
              <a:lstStyle/>
              <a:p>
                <a:endParaRPr lang="zh-CN" altLang="en-US"/>
              </a:p>
            </p:txBody>
          </p:sp>
          <p:sp>
            <p:nvSpPr>
              <p:cNvPr id="935" name="Freeform 2226"/>
              <p:cNvSpPr/>
              <p:nvPr/>
            </p:nvSpPr>
            <p:spPr bwMode="auto">
              <a:xfrm>
                <a:off x="2983" y="3548"/>
                <a:ext cx="17" cy="9"/>
              </a:xfrm>
              <a:custGeom>
                <a:avLst/>
                <a:gdLst>
                  <a:gd name="T0" fmla="*/ 20 w 20"/>
                  <a:gd name="T1" fmla="*/ 0 h 11"/>
                  <a:gd name="T2" fmla="*/ 5 w 20"/>
                  <a:gd name="T3" fmla="*/ 0 h 11"/>
                  <a:gd name="T4" fmla="*/ 0 w 20"/>
                  <a:gd name="T5" fmla="*/ 11 h 11"/>
                  <a:gd name="T6" fmla="*/ 20 w 20"/>
                  <a:gd name="T7" fmla="*/ 0 h 11"/>
                </a:gdLst>
                <a:ahLst/>
                <a:cxnLst>
                  <a:cxn ang="0">
                    <a:pos x="T0" y="T1"/>
                  </a:cxn>
                  <a:cxn ang="0">
                    <a:pos x="T2" y="T3"/>
                  </a:cxn>
                  <a:cxn ang="0">
                    <a:pos x="T4" y="T5"/>
                  </a:cxn>
                  <a:cxn ang="0">
                    <a:pos x="T6" y="T7"/>
                  </a:cxn>
                </a:cxnLst>
                <a:rect l="0" t="0" r="r" b="b"/>
                <a:pathLst>
                  <a:path w="20" h="11">
                    <a:moveTo>
                      <a:pt x="20" y="0"/>
                    </a:moveTo>
                    <a:cubicBezTo>
                      <a:pt x="15" y="0"/>
                      <a:pt x="10" y="0"/>
                      <a:pt x="5" y="0"/>
                    </a:cubicBezTo>
                    <a:cubicBezTo>
                      <a:pt x="2" y="4"/>
                      <a:pt x="1" y="8"/>
                      <a:pt x="0" y="11"/>
                    </a:cubicBezTo>
                    <a:cubicBezTo>
                      <a:pt x="8" y="7"/>
                      <a:pt x="14" y="4"/>
                      <a:pt x="20" y="0"/>
                    </a:cubicBezTo>
                  </a:path>
                </a:pathLst>
              </a:custGeom>
              <a:solidFill>
                <a:srgbClr val="0E151D"/>
              </a:solidFill>
              <a:ln>
                <a:noFill/>
              </a:ln>
            </p:spPr>
            <p:txBody>
              <a:bodyPr vert="horz" wrap="square" lIns="91440" tIns="45720" rIns="91440" bIns="45720" numCol="1" anchor="t" anchorCtr="0" compatLnSpc="1"/>
              <a:lstStyle/>
              <a:p>
                <a:endParaRPr lang="zh-CN" altLang="en-US"/>
              </a:p>
            </p:txBody>
          </p:sp>
          <p:sp>
            <p:nvSpPr>
              <p:cNvPr id="936" name="Freeform 2227"/>
              <p:cNvSpPr/>
              <p:nvPr/>
            </p:nvSpPr>
            <p:spPr bwMode="auto">
              <a:xfrm>
                <a:off x="2860" y="3566"/>
                <a:ext cx="10" cy="3"/>
              </a:xfrm>
              <a:custGeom>
                <a:avLst/>
                <a:gdLst>
                  <a:gd name="T0" fmla="*/ 12 w 12"/>
                  <a:gd name="T1" fmla="*/ 0 h 4"/>
                  <a:gd name="T2" fmla="*/ 0 w 12"/>
                  <a:gd name="T3" fmla="*/ 4 h 4"/>
                  <a:gd name="T4" fmla="*/ 3 w 12"/>
                  <a:gd name="T5" fmla="*/ 4 h 4"/>
                  <a:gd name="T6" fmla="*/ 12 w 12"/>
                  <a:gd name="T7" fmla="*/ 0 h 4"/>
                </a:gdLst>
                <a:ahLst/>
                <a:cxnLst>
                  <a:cxn ang="0">
                    <a:pos x="T0" y="T1"/>
                  </a:cxn>
                  <a:cxn ang="0">
                    <a:pos x="T2" y="T3"/>
                  </a:cxn>
                  <a:cxn ang="0">
                    <a:pos x="T4" y="T5"/>
                  </a:cxn>
                  <a:cxn ang="0">
                    <a:pos x="T6" y="T7"/>
                  </a:cxn>
                </a:cxnLst>
                <a:rect l="0" t="0" r="r" b="b"/>
                <a:pathLst>
                  <a:path w="12" h="4">
                    <a:moveTo>
                      <a:pt x="12" y="0"/>
                    </a:moveTo>
                    <a:cubicBezTo>
                      <a:pt x="8" y="1"/>
                      <a:pt x="4" y="2"/>
                      <a:pt x="0" y="4"/>
                    </a:cubicBezTo>
                    <a:cubicBezTo>
                      <a:pt x="1" y="4"/>
                      <a:pt x="2" y="4"/>
                      <a:pt x="3" y="4"/>
                    </a:cubicBezTo>
                    <a:cubicBezTo>
                      <a:pt x="6" y="2"/>
                      <a:pt x="9" y="1"/>
                      <a:pt x="12" y="0"/>
                    </a:cubicBezTo>
                  </a:path>
                </a:pathLst>
              </a:custGeom>
              <a:solidFill>
                <a:srgbClr val="080D13"/>
              </a:solidFill>
              <a:ln>
                <a:noFill/>
              </a:ln>
            </p:spPr>
            <p:txBody>
              <a:bodyPr vert="horz" wrap="square" lIns="91440" tIns="45720" rIns="91440" bIns="45720" numCol="1" anchor="t" anchorCtr="0" compatLnSpc="1"/>
              <a:lstStyle/>
              <a:p>
                <a:endParaRPr lang="zh-CN" altLang="en-US"/>
              </a:p>
            </p:txBody>
          </p:sp>
          <p:sp>
            <p:nvSpPr>
              <p:cNvPr id="937" name="Freeform 2228"/>
              <p:cNvSpPr/>
              <p:nvPr/>
            </p:nvSpPr>
            <p:spPr bwMode="auto">
              <a:xfrm>
                <a:off x="2889" y="3550"/>
                <a:ext cx="66" cy="23"/>
              </a:xfrm>
              <a:custGeom>
                <a:avLst/>
                <a:gdLst>
                  <a:gd name="T0" fmla="*/ 79 w 79"/>
                  <a:gd name="T1" fmla="*/ 0 h 28"/>
                  <a:gd name="T2" fmla="*/ 32 w 79"/>
                  <a:gd name="T3" fmla="*/ 2 h 28"/>
                  <a:gd name="T4" fmla="*/ 0 w 79"/>
                  <a:gd name="T5" fmla="*/ 25 h 28"/>
                  <a:gd name="T6" fmla="*/ 50 w 79"/>
                  <a:gd name="T7" fmla="*/ 28 h 28"/>
                  <a:gd name="T8" fmla="*/ 79 w 79"/>
                  <a:gd name="T9" fmla="*/ 0 h 28"/>
                </a:gdLst>
                <a:ahLst/>
                <a:cxnLst>
                  <a:cxn ang="0">
                    <a:pos x="T0" y="T1"/>
                  </a:cxn>
                  <a:cxn ang="0">
                    <a:pos x="T2" y="T3"/>
                  </a:cxn>
                  <a:cxn ang="0">
                    <a:pos x="T4" y="T5"/>
                  </a:cxn>
                  <a:cxn ang="0">
                    <a:pos x="T6" y="T7"/>
                  </a:cxn>
                  <a:cxn ang="0">
                    <a:pos x="T8" y="T9"/>
                  </a:cxn>
                </a:cxnLst>
                <a:rect l="0" t="0" r="r" b="b"/>
                <a:pathLst>
                  <a:path w="79" h="28">
                    <a:moveTo>
                      <a:pt x="79" y="0"/>
                    </a:moveTo>
                    <a:cubicBezTo>
                      <a:pt x="63" y="0"/>
                      <a:pt x="48" y="1"/>
                      <a:pt x="32" y="2"/>
                    </a:cubicBezTo>
                    <a:cubicBezTo>
                      <a:pt x="22" y="10"/>
                      <a:pt x="11" y="17"/>
                      <a:pt x="0" y="25"/>
                    </a:cubicBezTo>
                    <a:cubicBezTo>
                      <a:pt x="16" y="26"/>
                      <a:pt x="33" y="27"/>
                      <a:pt x="50" y="28"/>
                    </a:cubicBezTo>
                    <a:cubicBezTo>
                      <a:pt x="67" y="16"/>
                      <a:pt x="77" y="6"/>
                      <a:pt x="79" y="0"/>
                    </a:cubicBezTo>
                  </a:path>
                </a:pathLst>
              </a:custGeom>
              <a:solidFill>
                <a:srgbClr val="090D13"/>
              </a:solidFill>
              <a:ln>
                <a:noFill/>
              </a:ln>
            </p:spPr>
            <p:txBody>
              <a:bodyPr vert="horz" wrap="square" lIns="91440" tIns="45720" rIns="91440" bIns="45720" numCol="1" anchor="t" anchorCtr="0" compatLnSpc="1"/>
              <a:lstStyle/>
              <a:p>
                <a:endParaRPr lang="zh-CN" altLang="en-US"/>
              </a:p>
            </p:txBody>
          </p:sp>
          <p:sp>
            <p:nvSpPr>
              <p:cNvPr id="938" name="Freeform 2229"/>
              <p:cNvSpPr/>
              <p:nvPr/>
            </p:nvSpPr>
            <p:spPr bwMode="auto">
              <a:xfrm>
                <a:off x="2862" y="3551"/>
                <a:ext cx="54" cy="20"/>
              </a:xfrm>
              <a:custGeom>
                <a:avLst/>
                <a:gdLst>
                  <a:gd name="T0" fmla="*/ 65 w 65"/>
                  <a:gd name="T1" fmla="*/ 0 h 23"/>
                  <a:gd name="T2" fmla="*/ 59 w 65"/>
                  <a:gd name="T3" fmla="*/ 0 h 23"/>
                  <a:gd name="T4" fmla="*/ 9 w 65"/>
                  <a:gd name="T5" fmla="*/ 17 h 23"/>
                  <a:gd name="T6" fmla="*/ 0 w 65"/>
                  <a:gd name="T7" fmla="*/ 21 h 23"/>
                  <a:gd name="T8" fmla="*/ 33 w 65"/>
                  <a:gd name="T9" fmla="*/ 23 h 23"/>
                  <a:gd name="T10" fmla="*/ 65 w 65"/>
                  <a:gd name="T11" fmla="*/ 0 h 23"/>
                </a:gdLst>
                <a:ahLst/>
                <a:cxnLst>
                  <a:cxn ang="0">
                    <a:pos x="T0" y="T1"/>
                  </a:cxn>
                  <a:cxn ang="0">
                    <a:pos x="T2" y="T3"/>
                  </a:cxn>
                  <a:cxn ang="0">
                    <a:pos x="T4" y="T5"/>
                  </a:cxn>
                  <a:cxn ang="0">
                    <a:pos x="T6" y="T7"/>
                  </a:cxn>
                  <a:cxn ang="0">
                    <a:pos x="T8" y="T9"/>
                  </a:cxn>
                  <a:cxn ang="0">
                    <a:pos x="T10" y="T11"/>
                  </a:cxn>
                </a:cxnLst>
                <a:rect l="0" t="0" r="r" b="b"/>
                <a:pathLst>
                  <a:path w="65" h="23">
                    <a:moveTo>
                      <a:pt x="65" y="0"/>
                    </a:moveTo>
                    <a:cubicBezTo>
                      <a:pt x="63" y="0"/>
                      <a:pt x="61" y="0"/>
                      <a:pt x="59" y="0"/>
                    </a:cubicBezTo>
                    <a:cubicBezTo>
                      <a:pt x="45" y="4"/>
                      <a:pt x="28" y="10"/>
                      <a:pt x="9" y="17"/>
                    </a:cubicBezTo>
                    <a:cubicBezTo>
                      <a:pt x="6" y="18"/>
                      <a:pt x="3" y="19"/>
                      <a:pt x="0" y="21"/>
                    </a:cubicBezTo>
                    <a:cubicBezTo>
                      <a:pt x="11" y="22"/>
                      <a:pt x="22" y="22"/>
                      <a:pt x="33" y="23"/>
                    </a:cubicBezTo>
                    <a:cubicBezTo>
                      <a:pt x="44" y="15"/>
                      <a:pt x="55" y="8"/>
                      <a:pt x="65" y="0"/>
                    </a:cubicBezTo>
                  </a:path>
                </a:pathLst>
              </a:custGeom>
              <a:solidFill>
                <a:srgbClr val="05070B"/>
              </a:solidFill>
              <a:ln>
                <a:noFill/>
              </a:ln>
            </p:spPr>
            <p:txBody>
              <a:bodyPr vert="horz" wrap="square" lIns="91440" tIns="45720" rIns="91440" bIns="45720" numCol="1" anchor="t" anchorCtr="0" compatLnSpc="1"/>
              <a:lstStyle/>
              <a:p>
                <a:endParaRPr lang="zh-CN" altLang="en-US"/>
              </a:p>
            </p:txBody>
          </p:sp>
          <p:sp>
            <p:nvSpPr>
              <p:cNvPr id="939" name="Freeform 2230"/>
              <p:cNvSpPr/>
              <p:nvPr/>
            </p:nvSpPr>
            <p:spPr bwMode="auto">
              <a:xfrm>
                <a:off x="2767" y="3559"/>
                <a:ext cx="11" cy="2"/>
              </a:xfrm>
              <a:custGeom>
                <a:avLst/>
                <a:gdLst>
                  <a:gd name="T0" fmla="*/ 13 w 13"/>
                  <a:gd name="T1" fmla="*/ 0 h 3"/>
                  <a:gd name="T2" fmla="*/ 0 w 13"/>
                  <a:gd name="T3" fmla="*/ 1 h 3"/>
                  <a:gd name="T4" fmla="*/ 4 w 13"/>
                  <a:gd name="T5" fmla="*/ 3 h 3"/>
                  <a:gd name="T6" fmla="*/ 13 w 13"/>
                  <a:gd name="T7" fmla="*/ 0 h 3"/>
                </a:gdLst>
                <a:ahLst/>
                <a:cxnLst>
                  <a:cxn ang="0">
                    <a:pos x="T0" y="T1"/>
                  </a:cxn>
                  <a:cxn ang="0">
                    <a:pos x="T2" y="T3"/>
                  </a:cxn>
                  <a:cxn ang="0">
                    <a:pos x="T4" y="T5"/>
                  </a:cxn>
                  <a:cxn ang="0">
                    <a:pos x="T6" y="T7"/>
                  </a:cxn>
                </a:cxnLst>
                <a:rect l="0" t="0" r="r" b="b"/>
                <a:pathLst>
                  <a:path w="13" h="3">
                    <a:moveTo>
                      <a:pt x="13" y="0"/>
                    </a:moveTo>
                    <a:cubicBezTo>
                      <a:pt x="9" y="0"/>
                      <a:pt x="5" y="1"/>
                      <a:pt x="0" y="1"/>
                    </a:cubicBezTo>
                    <a:cubicBezTo>
                      <a:pt x="2" y="2"/>
                      <a:pt x="3" y="2"/>
                      <a:pt x="4" y="3"/>
                    </a:cubicBezTo>
                    <a:cubicBezTo>
                      <a:pt x="7" y="2"/>
                      <a:pt x="10" y="1"/>
                      <a:pt x="13" y="0"/>
                    </a:cubicBezTo>
                  </a:path>
                </a:pathLst>
              </a:custGeom>
              <a:solidFill>
                <a:srgbClr val="1A2930"/>
              </a:solidFill>
              <a:ln>
                <a:noFill/>
              </a:ln>
            </p:spPr>
            <p:txBody>
              <a:bodyPr vert="horz" wrap="square" lIns="91440" tIns="45720" rIns="91440" bIns="45720" numCol="1" anchor="t" anchorCtr="0" compatLnSpc="1"/>
              <a:lstStyle/>
              <a:p>
                <a:endParaRPr lang="zh-CN" altLang="en-US"/>
              </a:p>
            </p:txBody>
          </p:sp>
          <p:sp>
            <p:nvSpPr>
              <p:cNvPr id="940" name="Freeform 2231"/>
              <p:cNvSpPr/>
              <p:nvPr/>
            </p:nvSpPr>
            <p:spPr bwMode="auto">
              <a:xfrm>
                <a:off x="2778" y="3556"/>
                <a:ext cx="31" cy="9"/>
              </a:xfrm>
              <a:custGeom>
                <a:avLst/>
                <a:gdLst>
                  <a:gd name="T0" fmla="*/ 37 w 37"/>
                  <a:gd name="T1" fmla="*/ 0 h 10"/>
                  <a:gd name="T2" fmla="*/ 9 w 37"/>
                  <a:gd name="T3" fmla="*/ 2 h 10"/>
                  <a:gd name="T4" fmla="*/ 0 w 37"/>
                  <a:gd name="T5" fmla="*/ 10 h 10"/>
                  <a:gd name="T6" fmla="*/ 5 w 37"/>
                  <a:gd name="T7" fmla="*/ 10 h 10"/>
                  <a:gd name="T8" fmla="*/ 26 w 37"/>
                  <a:gd name="T9" fmla="*/ 4 h 10"/>
                  <a:gd name="T10" fmla="*/ 37 w 37"/>
                  <a:gd name="T11" fmla="*/ 0 h 10"/>
                </a:gdLst>
                <a:ahLst/>
                <a:cxnLst>
                  <a:cxn ang="0">
                    <a:pos x="T0" y="T1"/>
                  </a:cxn>
                  <a:cxn ang="0">
                    <a:pos x="T2" y="T3"/>
                  </a:cxn>
                  <a:cxn ang="0">
                    <a:pos x="T4" y="T5"/>
                  </a:cxn>
                  <a:cxn ang="0">
                    <a:pos x="T6" y="T7"/>
                  </a:cxn>
                  <a:cxn ang="0">
                    <a:pos x="T8" y="T9"/>
                  </a:cxn>
                  <a:cxn ang="0">
                    <a:pos x="T10" y="T11"/>
                  </a:cxn>
                </a:cxnLst>
                <a:rect l="0" t="0" r="r" b="b"/>
                <a:pathLst>
                  <a:path w="37" h="10">
                    <a:moveTo>
                      <a:pt x="37" y="0"/>
                    </a:moveTo>
                    <a:cubicBezTo>
                      <a:pt x="28" y="1"/>
                      <a:pt x="19" y="2"/>
                      <a:pt x="9" y="2"/>
                    </a:cubicBezTo>
                    <a:cubicBezTo>
                      <a:pt x="6" y="5"/>
                      <a:pt x="3" y="7"/>
                      <a:pt x="0" y="10"/>
                    </a:cubicBezTo>
                    <a:cubicBezTo>
                      <a:pt x="2" y="10"/>
                      <a:pt x="3" y="10"/>
                      <a:pt x="5" y="10"/>
                    </a:cubicBezTo>
                    <a:cubicBezTo>
                      <a:pt x="12" y="8"/>
                      <a:pt x="19" y="6"/>
                      <a:pt x="26" y="4"/>
                    </a:cubicBezTo>
                    <a:cubicBezTo>
                      <a:pt x="30" y="3"/>
                      <a:pt x="33" y="2"/>
                      <a:pt x="37" y="0"/>
                    </a:cubicBezTo>
                  </a:path>
                </a:pathLst>
              </a:custGeom>
              <a:solidFill>
                <a:srgbClr val="1A2930"/>
              </a:solidFill>
              <a:ln>
                <a:noFill/>
              </a:ln>
            </p:spPr>
            <p:txBody>
              <a:bodyPr vert="horz" wrap="square" lIns="91440" tIns="45720" rIns="91440" bIns="45720" numCol="1" anchor="t" anchorCtr="0" compatLnSpc="1"/>
              <a:lstStyle/>
              <a:p>
                <a:endParaRPr lang="zh-CN" altLang="en-US"/>
              </a:p>
            </p:txBody>
          </p:sp>
          <p:sp>
            <p:nvSpPr>
              <p:cNvPr id="941" name="Freeform 2232"/>
              <p:cNvSpPr/>
              <p:nvPr/>
            </p:nvSpPr>
            <p:spPr bwMode="auto">
              <a:xfrm>
                <a:off x="2771" y="3558"/>
                <a:ext cx="15" cy="7"/>
              </a:xfrm>
              <a:custGeom>
                <a:avLst/>
                <a:gdLst>
                  <a:gd name="T0" fmla="*/ 18 w 18"/>
                  <a:gd name="T1" fmla="*/ 0 h 8"/>
                  <a:gd name="T2" fmla="*/ 9 w 18"/>
                  <a:gd name="T3" fmla="*/ 1 h 8"/>
                  <a:gd name="T4" fmla="*/ 0 w 18"/>
                  <a:gd name="T5" fmla="*/ 4 h 8"/>
                  <a:gd name="T6" fmla="*/ 5 w 18"/>
                  <a:gd name="T7" fmla="*/ 7 h 8"/>
                  <a:gd name="T8" fmla="*/ 9 w 18"/>
                  <a:gd name="T9" fmla="*/ 8 h 8"/>
                  <a:gd name="T10" fmla="*/ 18 w 18"/>
                  <a:gd name="T11" fmla="*/ 0 h 8"/>
                </a:gdLst>
                <a:ahLst/>
                <a:cxnLst>
                  <a:cxn ang="0">
                    <a:pos x="T0" y="T1"/>
                  </a:cxn>
                  <a:cxn ang="0">
                    <a:pos x="T2" y="T3"/>
                  </a:cxn>
                  <a:cxn ang="0">
                    <a:pos x="T4" y="T5"/>
                  </a:cxn>
                  <a:cxn ang="0">
                    <a:pos x="T6" y="T7"/>
                  </a:cxn>
                  <a:cxn ang="0">
                    <a:pos x="T8" y="T9"/>
                  </a:cxn>
                  <a:cxn ang="0">
                    <a:pos x="T10" y="T11"/>
                  </a:cxn>
                </a:cxnLst>
                <a:rect l="0" t="0" r="r" b="b"/>
                <a:pathLst>
                  <a:path w="18" h="8">
                    <a:moveTo>
                      <a:pt x="18" y="0"/>
                    </a:moveTo>
                    <a:cubicBezTo>
                      <a:pt x="15" y="1"/>
                      <a:pt x="12" y="1"/>
                      <a:pt x="9" y="1"/>
                    </a:cubicBezTo>
                    <a:cubicBezTo>
                      <a:pt x="6" y="2"/>
                      <a:pt x="3" y="3"/>
                      <a:pt x="0" y="4"/>
                    </a:cubicBezTo>
                    <a:cubicBezTo>
                      <a:pt x="1" y="5"/>
                      <a:pt x="3" y="6"/>
                      <a:pt x="5" y="7"/>
                    </a:cubicBezTo>
                    <a:cubicBezTo>
                      <a:pt x="6" y="8"/>
                      <a:pt x="8" y="8"/>
                      <a:pt x="9" y="8"/>
                    </a:cubicBezTo>
                    <a:cubicBezTo>
                      <a:pt x="12" y="5"/>
                      <a:pt x="15" y="3"/>
                      <a:pt x="18" y="0"/>
                    </a:cubicBezTo>
                  </a:path>
                </a:pathLst>
              </a:custGeom>
              <a:solidFill>
                <a:srgbClr val="0E151D"/>
              </a:solidFill>
              <a:ln>
                <a:noFill/>
              </a:ln>
            </p:spPr>
            <p:txBody>
              <a:bodyPr vert="horz" wrap="square" lIns="91440" tIns="45720" rIns="91440" bIns="45720" numCol="1" anchor="t" anchorCtr="0" compatLnSpc="1"/>
              <a:lstStyle/>
              <a:p>
                <a:endParaRPr lang="zh-CN" altLang="en-US"/>
              </a:p>
            </p:txBody>
          </p:sp>
          <p:sp>
            <p:nvSpPr>
              <p:cNvPr id="942" name="Freeform 2233"/>
              <p:cNvSpPr/>
              <p:nvPr/>
            </p:nvSpPr>
            <p:spPr bwMode="auto">
              <a:xfrm>
                <a:off x="2782" y="3556"/>
                <a:ext cx="41" cy="10"/>
              </a:xfrm>
              <a:custGeom>
                <a:avLst/>
                <a:gdLst>
                  <a:gd name="T0" fmla="*/ 49 w 49"/>
                  <a:gd name="T1" fmla="*/ 0 h 12"/>
                  <a:gd name="T2" fmla="*/ 32 w 49"/>
                  <a:gd name="T3" fmla="*/ 1 h 12"/>
                  <a:gd name="T4" fmla="*/ 21 w 49"/>
                  <a:gd name="T5" fmla="*/ 5 h 12"/>
                  <a:gd name="T6" fmla="*/ 0 w 49"/>
                  <a:gd name="T7" fmla="*/ 11 h 12"/>
                  <a:gd name="T8" fmla="*/ 34 w 49"/>
                  <a:gd name="T9" fmla="*/ 12 h 12"/>
                  <a:gd name="T10" fmla="*/ 49 w 49"/>
                  <a:gd name="T11" fmla="*/ 0 h 12"/>
                </a:gdLst>
                <a:ahLst/>
                <a:cxnLst>
                  <a:cxn ang="0">
                    <a:pos x="T0" y="T1"/>
                  </a:cxn>
                  <a:cxn ang="0">
                    <a:pos x="T2" y="T3"/>
                  </a:cxn>
                  <a:cxn ang="0">
                    <a:pos x="T4" y="T5"/>
                  </a:cxn>
                  <a:cxn ang="0">
                    <a:pos x="T6" y="T7"/>
                  </a:cxn>
                  <a:cxn ang="0">
                    <a:pos x="T8" y="T9"/>
                  </a:cxn>
                  <a:cxn ang="0">
                    <a:pos x="T10" y="T11"/>
                  </a:cxn>
                </a:cxnLst>
                <a:rect l="0" t="0" r="r" b="b"/>
                <a:pathLst>
                  <a:path w="49" h="12">
                    <a:moveTo>
                      <a:pt x="49" y="0"/>
                    </a:moveTo>
                    <a:cubicBezTo>
                      <a:pt x="44" y="1"/>
                      <a:pt x="38" y="1"/>
                      <a:pt x="32" y="1"/>
                    </a:cubicBezTo>
                    <a:cubicBezTo>
                      <a:pt x="28" y="3"/>
                      <a:pt x="25" y="4"/>
                      <a:pt x="21" y="5"/>
                    </a:cubicBezTo>
                    <a:cubicBezTo>
                      <a:pt x="14" y="7"/>
                      <a:pt x="7" y="9"/>
                      <a:pt x="0" y="11"/>
                    </a:cubicBezTo>
                    <a:cubicBezTo>
                      <a:pt x="11" y="11"/>
                      <a:pt x="22" y="12"/>
                      <a:pt x="34" y="12"/>
                    </a:cubicBezTo>
                    <a:cubicBezTo>
                      <a:pt x="40" y="8"/>
                      <a:pt x="45" y="4"/>
                      <a:pt x="49" y="0"/>
                    </a:cubicBezTo>
                  </a:path>
                </a:pathLst>
              </a:custGeom>
              <a:solidFill>
                <a:srgbClr val="0E151D"/>
              </a:solidFill>
              <a:ln>
                <a:noFill/>
              </a:ln>
            </p:spPr>
            <p:txBody>
              <a:bodyPr vert="horz" wrap="square" lIns="91440" tIns="45720" rIns="91440" bIns="45720" numCol="1" anchor="t" anchorCtr="0" compatLnSpc="1"/>
              <a:lstStyle/>
              <a:p>
                <a:endParaRPr lang="zh-CN" altLang="en-US"/>
              </a:p>
            </p:txBody>
          </p:sp>
          <p:sp>
            <p:nvSpPr>
              <p:cNvPr id="943" name="Freeform 2234"/>
              <p:cNvSpPr/>
              <p:nvPr/>
            </p:nvSpPr>
            <p:spPr bwMode="auto">
              <a:xfrm>
                <a:off x="3000" y="3576"/>
                <a:ext cx="94" cy="9"/>
              </a:xfrm>
              <a:custGeom>
                <a:avLst/>
                <a:gdLst>
                  <a:gd name="T0" fmla="*/ 67 w 114"/>
                  <a:gd name="T1" fmla="*/ 0 h 10"/>
                  <a:gd name="T2" fmla="*/ 0 w 114"/>
                  <a:gd name="T3" fmla="*/ 3 h 10"/>
                  <a:gd name="T4" fmla="*/ 113 w 114"/>
                  <a:gd name="T5" fmla="*/ 10 h 10"/>
                  <a:gd name="T6" fmla="*/ 114 w 114"/>
                  <a:gd name="T7" fmla="*/ 1 h 10"/>
                  <a:gd name="T8" fmla="*/ 67 w 114"/>
                  <a:gd name="T9" fmla="*/ 0 h 10"/>
                </a:gdLst>
                <a:ahLst/>
                <a:cxnLst>
                  <a:cxn ang="0">
                    <a:pos x="T0" y="T1"/>
                  </a:cxn>
                  <a:cxn ang="0">
                    <a:pos x="T2" y="T3"/>
                  </a:cxn>
                  <a:cxn ang="0">
                    <a:pos x="T4" y="T5"/>
                  </a:cxn>
                  <a:cxn ang="0">
                    <a:pos x="T6" y="T7"/>
                  </a:cxn>
                  <a:cxn ang="0">
                    <a:pos x="T8" y="T9"/>
                  </a:cxn>
                </a:cxnLst>
                <a:rect l="0" t="0" r="r" b="b"/>
                <a:pathLst>
                  <a:path w="114" h="10">
                    <a:moveTo>
                      <a:pt x="67" y="0"/>
                    </a:moveTo>
                    <a:cubicBezTo>
                      <a:pt x="42" y="0"/>
                      <a:pt x="20" y="1"/>
                      <a:pt x="0" y="3"/>
                    </a:cubicBezTo>
                    <a:cubicBezTo>
                      <a:pt x="38" y="6"/>
                      <a:pt x="76" y="8"/>
                      <a:pt x="113" y="10"/>
                    </a:cubicBezTo>
                    <a:cubicBezTo>
                      <a:pt x="113" y="7"/>
                      <a:pt x="113" y="4"/>
                      <a:pt x="114" y="1"/>
                    </a:cubicBezTo>
                    <a:cubicBezTo>
                      <a:pt x="97" y="1"/>
                      <a:pt x="82" y="0"/>
                      <a:pt x="67" y="0"/>
                    </a:cubicBezTo>
                  </a:path>
                </a:pathLst>
              </a:custGeom>
              <a:solidFill>
                <a:srgbClr val="30444C"/>
              </a:solidFill>
              <a:ln>
                <a:noFill/>
              </a:ln>
            </p:spPr>
            <p:txBody>
              <a:bodyPr vert="horz" wrap="square" lIns="91440" tIns="45720" rIns="91440" bIns="45720" numCol="1" anchor="t" anchorCtr="0" compatLnSpc="1"/>
              <a:lstStyle/>
              <a:p>
                <a:endParaRPr lang="zh-CN" altLang="en-US"/>
              </a:p>
            </p:txBody>
          </p:sp>
          <p:sp>
            <p:nvSpPr>
              <p:cNvPr id="944" name="Freeform 2235"/>
              <p:cNvSpPr>
                <a:spLocks noEditPoints="1"/>
              </p:cNvSpPr>
              <p:nvPr/>
            </p:nvSpPr>
            <p:spPr bwMode="auto">
              <a:xfrm>
                <a:off x="3294" y="3530"/>
                <a:ext cx="250" cy="41"/>
              </a:xfrm>
              <a:custGeom>
                <a:avLst/>
                <a:gdLst>
                  <a:gd name="T0" fmla="*/ 54 w 302"/>
                  <a:gd name="T1" fmla="*/ 1 h 50"/>
                  <a:gd name="T2" fmla="*/ 0 w 302"/>
                  <a:gd name="T3" fmla="*/ 3 h 50"/>
                  <a:gd name="T4" fmla="*/ 77 w 302"/>
                  <a:gd name="T5" fmla="*/ 21 h 50"/>
                  <a:gd name="T6" fmla="*/ 141 w 302"/>
                  <a:gd name="T7" fmla="*/ 47 h 50"/>
                  <a:gd name="T8" fmla="*/ 224 w 302"/>
                  <a:gd name="T9" fmla="*/ 50 h 50"/>
                  <a:gd name="T10" fmla="*/ 302 w 302"/>
                  <a:gd name="T11" fmla="*/ 35 h 50"/>
                  <a:gd name="T12" fmla="*/ 295 w 302"/>
                  <a:gd name="T13" fmla="*/ 33 h 50"/>
                  <a:gd name="T14" fmla="*/ 252 w 302"/>
                  <a:gd name="T15" fmla="*/ 27 h 50"/>
                  <a:gd name="T16" fmla="*/ 108 w 302"/>
                  <a:gd name="T17" fmla="*/ 2 h 50"/>
                  <a:gd name="T18" fmla="*/ 90 w 302"/>
                  <a:gd name="T19" fmla="*/ 2 h 50"/>
                  <a:gd name="T20" fmla="*/ 54 w 302"/>
                  <a:gd name="T21" fmla="*/ 1 h 50"/>
                  <a:gd name="T22" fmla="*/ 93 w 302"/>
                  <a:gd name="T23" fmla="*/ 0 h 50"/>
                  <a:gd name="T24" fmla="*/ 76 w 302"/>
                  <a:gd name="T25" fmla="*/ 1 h 50"/>
                  <a:gd name="T26" fmla="*/ 79 w 302"/>
                  <a:gd name="T27" fmla="*/ 1 h 50"/>
                  <a:gd name="T28" fmla="*/ 88 w 302"/>
                  <a:gd name="T29" fmla="*/ 0 h 50"/>
                  <a:gd name="T30" fmla="*/ 99 w 302"/>
                  <a:gd name="T31" fmla="*/ 1 h 50"/>
                  <a:gd name="T32" fmla="*/ 93 w 302"/>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2" h="50">
                    <a:moveTo>
                      <a:pt x="54" y="1"/>
                    </a:moveTo>
                    <a:cubicBezTo>
                      <a:pt x="37" y="2"/>
                      <a:pt x="19" y="2"/>
                      <a:pt x="0" y="3"/>
                    </a:cubicBezTo>
                    <a:cubicBezTo>
                      <a:pt x="28" y="7"/>
                      <a:pt x="54" y="13"/>
                      <a:pt x="77" y="21"/>
                    </a:cubicBezTo>
                    <a:cubicBezTo>
                      <a:pt x="103" y="29"/>
                      <a:pt x="124" y="38"/>
                      <a:pt x="141" y="47"/>
                    </a:cubicBezTo>
                    <a:cubicBezTo>
                      <a:pt x="169" y="48"/>
                      <a:pt x="197" y="49"/>
                      <a:pt x="224" y="50"/>
                    </a:cubicBezTo>
                    <a:cubicBezTo>
                      <a:pt x="258" y="46"/>
                      <a:pt x="284" y="41"/>
                      <a:pt x="302" y="35"/>
                    </a:cubicBezTo>
                    <a:cubicBezTo>
                      <a:pt x="300" y="35"/>
                      <a:pt x="297" y="34"/>
                      <a:pt x="295" y="33"/>
                    </a:cubicBezTo>
                    <a:cubicBezTo>
                      <a:pt x="280" y="31"/>
                      <a:pt x="266" y="29"/>
                      <a:pt x="252" y="27"/>
                    </a:cubicBezTo>
                    <a:cubicBezTo>
                      <a:pt x="199" y="19"/>
                      <a:pt x="150" y="11"/>
                      <a:pt x="108" y="2"/>
                    </a:cubicBezTo>
                    <a:cubicBezTo>
                      <a:pt x="102" y="2"/>
                      <a:pt x="96" y="2"/>
                      <a:pt x="90" y="2"/>
                    </a:cubicBezTo>
                    <a:cubicBezTo>
                      <a:pt x="79" y="2"/>
                      <a:pt x="66" y="2"/>
                      <a:pt x="54" y="1"/>
                    </a:cubicBezTo>
                    <a:moveTo>
                      <a:pt x="93" y="0"/>
                    </a:moveTo>
                    <a:cubicBezTo>
                      <a:pt x="88" y="0"/>
                      <a:pt x="82" y="0"/>
                      <a:pt x="76" y="1"/>
                    </a:cubicBezTo>
                    <a:cubicBezTo>
                      <a:pt x="77" y="1"/>
                      <a:pt x="78" y="1"/>
                      <a:pt x="79" y="1"/>
                    </a:cubicBezTo>
                    <a:cubicBezTo>
                      <a:pt x="82" y="1"/>
                      <a:pt x="85" y="1"/>
                      <a:pt x="88" y="0"/>
                    </a:cubicBezTo>
                    <a:cubicBezTo>
                      <a:pt x="92" y="1"/>
                      <a:pt x="95" y="1"/>
                      <a:pt x="99" y="1"/>
                    </a:cubicBezTo>
                    <a:cubicBezTo>
                      <a:pt x="97" y="1"/>
                      <a:pt x="95" y="0"/>
                      <a:pt x="93" y="0"/>
                    </a:cubicBezTo>
                  </a:path>
                </a:pathLst>
              </a:custGeom>
              <a:solidFill>
                <a:srgbClr val="4A6C79"/>
              </a:solidFill>
              <a:ln>
                <a:noFill/>
              </a:ln>
            </p:spPr>
            <p:txBody>
              <a:bodyPr vert="horz" wrap="square" lIns="91440" tIns="45720" rIns="91440" bIns="45720" numCol="1" anchor="t" anchorCtr="0" compatLnSpc="1"/>
              <a:lstStyle/>
              <a:p>
                <a:endParaRPr lang="zh-CN" altLang="en-US"/>
              </a:p>
            </p:txBody>
          </p:sp>
          <p:sp>
            <p:nvSpPr>
              <p:cNvPr id="945" name="Freeform 2236"/>
              <p:cNvSpPr>
                <a:spLocks noEditPoints="1"/>
              </p:cNvSpPr>
              <p:nvPr/>
            </p:nvSpPr>
            <p:spPr bwMode="auto">
              <a:xfrm>
                <a:off x="3178" y="3532"/>
                <a:ext cx="233" cy="37"/>
              </a:xfrm>
              <a:custGeom>
                <a:avLst/>
                <a:gdLst>
                  <a:gd name="T0" fmla="*/ 29 w 280"/>
                  <a:gd name="T1" fmla="*/ 5 h 44"/>
                  <a:gd name="T2" fmla="*/ 0 w 280"/>
                  <a:gd name="T3" fmla="*/ 6 h 44"/>
                  <a:gd name="T4" fmla="*/ 25 w 280"/>
                  <a:gd name="T5" fmla="*/ 16 h 44"/>
                  <a:gd name="T6" fmla="*/ 29 w 280"/>
                  <a:gd name="T7" fmla="*/ 5 h 44"/>
                  <a:gd name="T8" fmla="*/ 139 w 280"/>
                  <a:gd name="T9" fmla="*/ 0 h 44"/>
                  <a:gd name="T10" fmla="*/ 75 w 280"/>
                  <a:gd name="T11" fmla="*/ 3 h 44"/>
                  <a:gd name="T12" fmla="*/ 75 w 280"/>
                  <a:gd name="T13" fmla="*/ 3 h 44"/>
                  <a:gd name="T14" fmla="*/ 75 w 280"/>
                  <a:gd name="T15" fmla="*/ 3 h 44"/>
                  <a:gd name="T16" fmla="*/ 29 w 280"/>
                  <a:gd name="T17" fmla="*/ 5 h 44"/>
                  <a:gd name="T18" fmla="*/ 28 w 280"/>
                  <a:gd name="T19" fmla="*/ 9 h 44"/>
                  <a:gd name="T20" fmla="*/ 31 w 280"/>
                  <a:gd name="T21" fmla="*/ 10 h 44"/>
                  <a:gd name="T22" fmla="*/ 31 w 280"/>
                  <a:gd name="T23" fmla="*/ 9 h 44"/>
                  <a:gd name="T24" fmla="*/ 31 w 280"/>
                  <a:gd name="T25" fmla="*/ 10 h 44"/>
                  <a:gd name="T26" fmla="*/ 34 w 280"/>
                  <a:gd name="T27" fmla="*/ 11 h 44"/>
                  <a:gd name="T28" fmla="*/ 82 w 280"/>
                  <a:gd name="T29" fmla="*/ 22 h 44"/>
                  <a:gd name="T30" fmla="*/ 97 w 280"/>
                  <a:gd name="T31" fmla="*/ 25 h 44"/>
                  <a:gd name="T32" fmla="*/ 99 w 280"/>
                  <a:gd name="T33" fmla="*/ 16 h 44"/>
                  <a:gd name="T34" fmla="*/ 98 w 280"/>
                  <a:gd name="T35" fmla="*/ 25 h 44"/>
                  <a:gd name="T36" fmla="*/ 195 w 280"/>
                  <a:gd name="T37" fmla="*/ 43 h 44"/>
                  <a:gd name="T38" fmla="*/ 280 w 280"/>
                  <a:gd name="T39" fmla="*/ 44 h 44"/>
                  <a:gd name="T40" fmla="*/ 216 w 280"/>
                  <a:gd name="T41" fmla="*/ 18 h 44"/>
                  <a:gd name="T42" fmla="*/ 139 w 280"/>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44">
                    <a:moveTo>
                      <a:pt x="29" y="5"/>
                    </a:moveTo>
                    <a:cubicBezTo>
                      <a:pt x="19" y="6"/>
                      <a:pt x="10" y="6"/>
                      <a:pt x="0" y="6"/>
                    </a:cubicBezTo>
                    <a:cubicBezTo>
                      <a:pt x="8" y="10"/>
                      <a:pt x="16" y="13"/>
                      <a:pt x="25" y="16"/>
                    </a:cubicBezTo>
                    <a:cubicBezTo>
                      <a:pt x="26" y="12"/>
                      <a:pt x="28" y="8"/>
                      <a:pt x="29" y="5"/>
                    </a:cubicBezTo>
                    <a:moveTo>
                      <a:pt x="139" y="0"/>
                    </a:moveTo>
                    <a:cubicBezTo>
                      <a:pt x="118" y="1"/>
                      <a:pt x="97" y="2"/>
                      <a:pt x="75" y="3"/>
                    </a:cubicBezTo>
                    <a:cubicBezTo>
                      <a:pt x="75" y="3"/>
                      <a:pt x="75" y="3"/>
                      <a:pt x="75" y="3"/>
                    </a:cubicBezTo>
                    <a:cubicBezTo>
                      <a:pt x="75" y="3"/>
                      <a:pt x="75" y="3"/>
                      <a:pt x="75" y="3"/>
                    </a:cubicBezTo>
                    <a:cubicBezTo>
                      <a:pt x="60" y="4"/>
                      <a:pt x="44" y="4"/>
                      <a:pt x="29" y="5"/>
                    </a:cubicBezTo>
                    <a:cubicBezTo>
                      <a:pt x="28" y="6"/>
                      <a:pt x="28" y="8"/>
                      <a:pt x="28" y="9"/>
                    </a:cubicBezTo>
                    <a:cubicBezTo>
                      <a:pt x="31" y="10"/>
                      <a:pt x="31" y="10"/>
                      <a:pt x="31" y="10"/>
                    </a:cubicBezTo>
                    <a:cubicBezTo>
                      <a:pt x="31" y="10"/>
                      <a:pt x="31" y="9"/>
                      <a:pt x="31" y="9"/>
                    </a:cubicBezTo>
                    <a:cubicBezTo>
                      <a:pt x="31" y="9"/>
                      <a:pt x="31" y="10"/>
                      <a:pt x="31" y="10"/>
                    </a:cubicBezTo>
                    <a:cubicBezTo>
                      <a:pt x="34" y="11"/>
                      <a:pt x="34" y="11"/>
                      <a:pt x="34" y="11"/>
                    </a:cubicBezTo>
                    <a:cubicBezTo>
                      <a:pt x="82" y="22"/>
                      <a:pt x="82" y="22"/>
                      <a:pt x="82" y="22"/>
                    </a:cubicBezTo>
                    <a:cubicBezTo>
                      <a:pt x="87" y="23"/>
                      <a:pt x="92" y="24"/>
                      <a:pt x="97" y="25"/>
                    </a:cubicBezTo>
                    <a:cubicBezTo>
                      <a:pt x="98" y="19"/>
                      <a:pt x="99" y="16"/>
                      <a:pt x="99" y="16"/>
                    </a:cubicBezTo>
                    <a:cubicBezTo>
                      <a:pt x="100" y="16"/>
                      <a:pt x="99" y="19"/>
                      <a:pt x="98" y="25"/>
                    </a:cubicBezTo>
                    <a:cubicBezTo>
                      <a:pt x="131" y="32"/>
                      <a:pt x="163" y="38"/>
                      <a:pt x="195" y="43"/>
                    </a:cubicBezTo>
                    <a:cubicBezTo>
                      <a:pt x="224" y="43"/>
                      <a:pt x="252" y="44"/>
                      <a:pt x="280" y="44"/>
                    </a:cubicBezTo>
                    <a:cubicBezTo>
                      <a:pt x="263" y="35"/>
                      <a:pt x="242" y="26"/>
                      <a:pt x="216" y="18"/>
                    </a:cubicBezTo>
                    <a:cubicBezTo>
                      <a:pt x="193" y="10"/>
                      <a:pt x="167" y="4"/>
                      <a:pt x="139" y="0"/>
                    </a:cubicBezTo>
                  </a:path>
                </a:pathLst>
              </a:custGeom>
              <a:solidFill>
                <a:srgbClr val="30444C"/>
              </a:solidFill>
              <a:ln>
                <a:noFill/>
              </a:ln>
            </p:spPr>
            <p:txBody>
              <a:bodyPr vert="horz" wrap="square" lIns="91440" tIns="45720" rIns="91440" bIns="45720" numCol="1" anchor="t" anchorCtr="0" compatLnSpc="1"/>
              <a:lstStyle/>
              <a:p>
                <a:endParaRPr lang="zh-CN" altLang="en-US"/>
              </a:p>
            </p:txBody>
          </p:sp>
          <p:sp>
            <p:nvSpPr>
              <p:cNvPr id="946" name="Freeform 2237"/>
              <p:cNvSpPr/>
              <p:nvPr/>
            </p:nvSpPr>
            <p:spPr bwMode="auto">
              <a:xfrm flipH="1">
                <a:off x="3240" y="353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1A2930"/>
              </a:solidFill>
              <a:ln>
                <a:noFill/>
              </a:ln>
            </p:spPr>
            <p:txBody>
              <a:bodyPr vert="horz" wrap="square" lIns="91440" tIns="45720" rIns="91440" bIns="45720" numCol="1" anchor="t" anchorCtr="0" compatLnSpc="1"/>
              <a:lstStyle/>
              <a:p>
                <a:endParaRPr lang="zh-CN" altLang="en-US"/>
              </a:p>
            </p:txBody>
          </p:sp>
          <p:sp>
            <p:nvSpPr>
              <p:cNvPr id="947" name="Freeform 2238"/>
              <p:cNvSpPr/>
              <p:nvPr/>
            </p:nvSpPr>
            <p:spPr bwMode="auto">
              <a:xfrm>
                <a:off x="3383" y="3532"/>
                <a:ext cx="155" cy="25"/>
              </a:xfrm>
              <a:custGeom>
                <a:avLst/>
                <a:gdLst>
                  <a:gd name="T0" fmla="*/ 3 w 187"/>
                  <a:gd name="T1" fmla="*/ 0 h 31"/>
                  <a:gd name="T2" fmla="*/ 0 w 187"/>
                  <a:gd name="T3" fmla="*/ 0 h 31"/>
                  <a:gd name="T4" fmla="*/ 144 w 187"/>
                  <a:gd name="T5" fmla="*/ 25 h 31"/>
                  <a:gd name="T6" fmla="*/ 187 w 187"/>
                  <a:gd name="T7" fmla="*/ 31 h 31"/>
                  <a:gd name="T8" fmla="*/ 3 w 187"/>
                  <a:gd name="T9" fmla="*/ 0 h 31"/>
                </a:gdLst>
                <a:ahLst/>
                <a:cxnLst>
                  <a:cxn ang="0">
                    <a:pos x="T0" y="T1"/>
                  </a:cxn>
                  <a:cxn ang="0">
                    <a:pos x="T2" y="T3"/>
                  </a:cxn>
                  <a:cxn ang="0">
                    <a:pos x="T4" y="T5"/>
                  </a:cxn>
                  <a:cxn ang="0">
                    <a:pos x="T6" y="T7"/>
                  </a:cxn>
                  <a:cxn ang="0">
                    <a:pos x="T8" y="T9"/>
                  </a:cxn>
                </a:cxnLst>
                <a:rect l="0" t="0" r="r" b="b"/>
                <a:pathLst>
                  <a:path w="187" h="31">
                    <a:moveTo>
                      <a:pt x="3" y="0"/>
                    </a:moveTo>
                    <a:cubicBezTo>
                      <a:pt x="2" y="0"/>
                      <a:pt x="1" y="0"/>
                      <a:pt x="0" y="0"/>
                    </a:cubicBezTo>
                    <a:cubicBezTo>
                      <a:pt x="42" y="9"/>
                      <a:pt x="91" y="17"/>
                      <a:pt x="144" y="25"/>
                    </a:cubicBezTo>
                    <a:cubicBezTo>
                      <a:pt x="158" y="27"/>
                      <a:pt x="172" y="29"/>
                      <a:pt x="187" y="31"/>
                    </a:cubicBezTo>
                    <a:cubicBezTo>
                      <a:pt x="147" y="20"/>
                      <a:pt x="84" y="8"/>
                      <a:pt x="3" y="0"/>
                    </a:cubicBezTo>
                  </a:path>
                </a:pathLst>
              </a:custGeom>
              <a:solidFill>
                <a:srgbClr val="30444C"/>
              </a:solidFill>
              <a:ln>
                <a:noFill/>
              </a:ln>
            </p:spPr>
            <p:txBody>
              <a:bodyPr vert="horz" wrap="square" lIns="91440" tIns="45720" rIns="91440" bIns="45720" numCol="1" anchor="t" anchorCtr="0" compatLnSpc="1"/>
              <a:lstStyle/>
              <a:p>
                <a:endParaRPr lang="zh-CN" altLang="en-US"/>
              </a:p>
            </p:txBody>
          </p:sp>
          <p:sp>
            <p:nvSpPr>
              <p:cNvPr id="948" name="Freeform 2239"/>
              <p:cNvSpPr/>
              <p:nvPr/>
            </p:nvSpPr>
            <p:spPr bwMode="auto">
              <a:xfrm>
                <a:off x="2558" y="3590"/>
                <a:ext cx="5" cy="3"/>
              </a:xfrm>
              <a:custGeom>
                <a:avLst/>
                <a:gdLst>
                  <a:gd name="T0" fmla="*/ 0 w 6"/>
                  <a:gd name="T1" fmla="*/ 0 h 3"/>
                  <a:gd name="T2" fmla="*/ 0 w 6"/>
                  <a:gd name="T3" fmla="*/ 3 h 3"/>
                  <a:gd name="T4" fmla="*/ 6 w 6"/>
                  <a:gd name="T5" fmla="*/ 1 h 3"/>
                  <a:gd name="T6" fmla="*/ 0 w 6"/>
                  <a:gd name="T7" fmla="*/ 0 h 3"/>
                </a:gdLst>
                <a:ahLst/>
                <a:cxnLst>
                  <a:cxn ang="0">
                    <a:pos x="T0" y="T1"/>
                  </a:cxn>
                  <a:cxn ang="0">
                    <a:pos x="T2" y="T3"/>
                  </a:cxn>
                  <a:cxn ang="0">
                    <a:pos x="T4" y="T5"/>
                  </a:cxn>
                  <a:cxn ang="0">
                    <a:pos x="T6" y="T7"/>
                  </a:cxn>
                </a:cxnLst>
                <a:rect l="0" t="0" r="r" b="b"/>
                <a:pathLst>
                  <a:path w="6" h="3">
                    <a:moveTo>
                      <a:pt x="0" y="0"/>
                    </a:moveTo>
                    <a:cubicBezTo>
                      <a:pt x="0" y="1"/>
                      <a:pt x="0" y="2"/>
                      <a:pt x="0" y="3"/>
                    </a:cubicBezTo>
                    <a:cubicBezTo>
                      <a:pt x="2" y="2"/>
                      <a:pt x="4" y="2"/>
                      <a:pt x="6" y="1"/>
                    </a:cubicBezTo>
                    <a:cubicBezTo>
                      <a:pt x="4" y="1"/>
                      <a:pt x="2" y="0"/>
                      <a:pt x="0"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949" name="Freeform 2240"/>
              <p:cNvSpPr/>
              <p:nvPr/>
            </p:nvSpPr>
            <p:spPr bwMode="auto">
              <a:xfrm>
                <a:off x="2558" y="3593"/>
                <a:ext cx="26" cy="7"/>
              </a:xfrm>
              <a:custGeom>
                <a:avLst/>
                <a:gdLst>
                  <a:gd name="T0" fmla="*/ 13 w 32"/>
                  <a:gd name="T1" fmla="*/ 0 h 8"/>
                  <a:gd name="T2" fmla="*/ 0 w 32"/>
                  <a:gd name="T3" fmla="*/ 2 h 8"/>
                  <a:gd name="T4" fmla="*/ 0 w 32"/>
                  <a:gd name="T5" fmla="*/ 8 h 8"/>
                  <a:gd name="T6" fmla="*/ 20 w 32"/>
                  <a:gd name="T7" fmla="*/ 7 h 8"/>
                  <a:gd name="T8" fmla="*/ 32 w 32"/>
                  <a:gd name="T9" fmla="*/ 3 h 8"/>
                  <a:gd name="T10" fmla="*/ 13 w 32"/>
                  <a:gd name="T11" fmla="*/ 0 h 8"/>
                </a:gdLst>
                <a:ahLst/>
                <a:cxnLst>
                  <a:cxn ang="0">
                    <a:pos x="T0" y="T1"/>
                  </a:cxn>
                  <a:cxn ang="0">
                    <a:pos x="T2" y="T3"/>
                  </a:cxn>
                  <a:cxn ang="0">
                    <a:pos x="T4" y="T5"/>
                  </a:cxn>
                  <a:cxn ang="0">
                    <a:pos x="T6" y="T7"/>
                  </a:cxn>
                  <a:cxn ang="0">
                    <a:pos x="T8" y="T9"/>
                  </a:cxn>
                  <a:cxn ang="0">
                    <a:pos x="T10" y="T11"/>
                  </a:cxn>
                </a:cxnLst>
                <a:rect l="0" t="0" r="r" b="b"/>
                <a:pathLst>
                  <a:path w="32" h="8">
                    <a:moveTo>
                      <a:pt x="13" y="0"/>
                    </a:moveTo>
                    <a:cubicBezTo>
                      <a:pt x="8" y="0"/>
                      <a:pt x="4" y="1"/>
                      <a:pt x="0" y="2"/>
                    </a:cubicBezTo>
                    <a:cubicBezTo>
                      <a:pt x="0" y="4"/>
                      <a:pt x="0" y="6"/>
                      <a:pt x="0" y="8"/>
                    </a:cubicBezTo>
                    <a:cubicBezTo>
                      <a:pt x="6" y="7"/>
                      <a:pt x="13" y="7"/>
                      <a:pt x="20" y="7"/>
                    </a:cubicBezTo>
                    <a:cubicBezTo>
                      <a:pt x="24" y="6"/>
                      <a:pt x="28" y="5"/>
                      <a:pt x="32" y="3"/>
                    </a:cubicBezTo>
                    <a:cubicBezTo>
                      <a:pt x="25" y="2"/>
                      <a:pt x="19" y="1"/>
                      <a:pt x="13"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950" name="Freeform 2241"/>
              <p:cNvSpPr/>
              <p:nvPr/>
            </p:nvSpPr>
            <p:spPr bwMode="auto">
              <a:xfrm>
                <a:off x="2558" y="3591"/>
                <a:ext cx="10" cy="4"/>
              </a:xfrm>
              <a:custGeom>
                <a:avLst/>
                <a:gdLst>
                  <a:gd name="T0" fmla="*/ 6 w 13"/>
                  <a:gd name="T1" fmla="*/ 0 h 4"/>
                  <a:gd name="T2" fmla="*/ 0 w 13"/>
                  <a:gd name="T3" fmla="*/ 2 h 4"/>
                  <a:gd name="T4" fmla="*/ 0 w 13"/>
                  <a:gd name="T5" fmla="*/ 4 h 4"/>
                  <a:gd name="T6" fmla="*/ 13 w 13"/>
                  <a:gd name="T7" fmla="*/ 2 h 4"/>
                  <a:gd name="T8" fmla="*/ 6 w 13"/>
                  <a:gd name="T9" fmla="*/ 0 h 4"/>
                </a:gdLst>
                <a:ahLst/>
                <a:cxnLst>
                  <a:cxn ang="0">
                    <a:pos x="T0" y="T1"/>
                  </a:cxn>
                  <a:cxn ang="0">
                    <a:pos x="T2" y="T3"/>
                  </a:cxn>
                  <a:cxn ang="0">
                    <a:pos x="T4" y="T5"/>
                  </a:cxn>
                  <a:cxn ang="0">
                    <a:pos x="T6" y="T7"/>
                  </a:cxn>
                  <a:cxn ang="0">
                    <a:pos x="T8" y="T9"/>
                  </a:cxn>
                </a:cxnLst>
                <a:rect l="0" t="0" r="r" b="b"/>
                <a:pathLst>
                  <a:path w="13" h="4">
                    <a:moveTo>
                      <a:pt x="6" y="0"/>
                    </a:moveTo>
                    <a:cubicBezTo>
                      <a:pt x="4" y="1"/>
                      <a:pt x="2" y="1"/>
                      <a:pt x="0" y="2"/>
                    </a:cubicBezTo>
                    <a:cubicBezTo>
                      <a:pt x="0" y="2"/>
                      <a:pt x="0" y="3"/>
                      <a:pt x="0" y="4"/>
                    </a:cubicBezTo>
                    <a:cubicBezTo>
                      <a:pt x="4" y="3"/>
                      <a:pt x="8" y="2"/>
                      <a:pt x="13" y="2"/>
                    </a:cubicBezTo>
                    <a:cubicBezTo>
                      <a:pt x="10" y="1"/>
                      <a:pt x="8" y="1"/>
                      <a:pt x="6"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951" name="Freeform 2242"/>
              <p:cNvSpPr/>
              <p:nvPr/>
            </p:nvSpPr>
            <p:spPr bwMode="auto">
              <a:xfrm>
                <a:off x="2595" y="3598"/>
                <a:ext cx="4" cy="1"/>
              </a:xfrm>
              <a:custGeom>
                <a:avLst/>
                <a:gdLst>
                  <a:gd name="T0" fmla="*/ 2 w 5"/>
                  <a:gd name="T1" fmla="*/ 0 h 1"/>
                  <a:gd name="T2" fmla="*/ 0 w 5"/>
                  <a:gd name="T3" fmla="*/ 1 h 1"/>
                  <a:gd name="T4" fmla="*/ 5 w 5"/>
                  <a:gd name="T5" fmla="*/ 1 h 1"/>
                  <a:gd name="T6" fmla="*/ 2 w 5"/>
                  <a:gd name="T7" fmla="*/ 0 h 1"/>
                </a:gdLst>
                <a:ahLst/>
                <a:cxnLst>
                  <a:cxn ang="0">
                    <a:pos x="T0" y="T1"/>
                  </a:cxn>
                  <a:cxn ang="0">
                    <a:pos x="T2" y="T3"/>
                  </a:cxn>
                  <a:cxn ang="0">
                    <a:pos x="T4" y="T5"/>
                  </a:cxn>
                  <a:cxn ang="0">
                    <a:pos x="T6" y="T7"/>
                  </a:cxn>
                </a:cxnLst>
                <a:rect l="0" t="0" r="r" b="b"/>
                <a:pathLst>
                  <a:path w="5" h="1">
                    <a:moveTo>
                      <a:pt x="2" y="0"/>
                    </a:moveTo>
                    <a:cubicBezTo>
                      <a:pt x="1" y="0"/>
                      <a:pt x="1" y="1"/>
                      <a:pt x="0" y="1"/>
                    </a:cubicBezTo>
                    <a:cubicBezTo>
                      <a:pt x="2" y="1"/>
                      <a:pt x="3" y="1"/>
                      <a:pt x="5" y="1"/>
                    </a:cubicBezTo>
                    <a:cubicBezTo>
                      <a:pt x="4" y="0"/>
                      <a:pt x="3" y="0"/>
                      <a:pt x="2" y="0"/>
                    </a:cubicBezTo>
                  </a:path>
                </a:pathLst>
              </a:custGeom>
              <a:solidFill>
                <a:srgbClr val="1A2930"/>
              </a:solidFill>
              <a:ln>
                <a:noFill/>
              </a:ln>
            </p:spPr>
            <p:txBody>
              <a:bodyPr vert="horz" wrap="square" lIns="91440" tIns="45720" rIns="91440" bIns="45720" numCol="1" anchor="t" anchorCtr="0" compatLnSpc="1"/>
              <a:lstStyle/>
              <a:p>
                <a:endParaRPr lang="zh-CN" altLang="en-US"/>
              </a:p>
            </p:txBody>
          </p:sp>
          <p:sp>
            <p:nvSpPr>
              <p:cNvPr id="952" name="Freeform 2243"/>
              <p:cNvSpPr/>
              <p:nvPr/>
            </p:nvSpPr>
            <p:spPr bwMode="auto">
              <a:xfrm>
                <a:off x="2574" y="3595"/>
                <a:ext cx="23" cy="4"/>
              </a:xfrm>
              <a:custGeom>
                <a:avLst/>
                <a:gdLst>
                  <a:gd name="T0" fmla="*/ 12 w 27"/>
                  <a:gd name="T1" fmla="*/ 0 h 4"/>
                  <a:gd name="T2" fmla="*/ 0 w 27"/>
                  <a:gd name="T3" fmla="*/ 4 h 4"/>
                  <a:gd name="T4" fmla="*/ 25 w 27"/>
                  <a:gd name="T5" fmla="*/ 4 h 4"/>
                  <a:gd name="T6" fmla="*/ 27 w 27"/>
                  <a:gd name="T7" fmla="*/ 3 h 4"/>
                  <a:gd name="T8" fmla="*/ 12 w 27"/>
                  <a:gd name="T9" fmla="*/ 0 h 4"/>
                </a:gdLst>
                <a:ahLst/>
                <a:cxnLst>
                  <a:cxn ang="0">
                    <a:pos x="T0" y="T1"/>
                  </a:cxn>
                  <a:cxn ang="0">
                    <a:pos x="T2" y="T3"/>
                  </a:cxn>
                  <a:cxn ang="0">
                    <a:pos x="T4" y="T5"/>
                  </a:cxn>
                  <a:cxn ang="0">
                    <a:pos x="T6" y="T7"/>
                  </a:cxn>
                  <a:cxn ang="0">
                    <a:pos x="T8" y="T9"/>
                  </a:cxn>
                </a:cxnLst>
                <a:rect l="0" t="0" r="r" b="b"/>
                <a:pathLst>
                  <a:path w="27" h="4">
                    <a:moveTo>
                      <a:pt x="12" y="0"/>
                    </a:moveTo>
                    <a:cubicBezTo>
                      <a:pt x="8" y="2"/>
                      <a:pt x="4" y="3"/>
                      <a:pt x="0" y="4"/>
                    </a:cubicBezTo>
                    <a:cubicBezTo>
                      <a:pt x="8" y="4"/>
                      <a:pt x="17" y="4"/>
                      <a:pt x="25" y="4"/>
                    </a:cubicBezTo>
                    <a:cubicBezTo>
                      <a:pt x="26" y="4"/>
                      <a:pt x="26" y="3"/>
                      <a:pt x="27" y="3"/>
                    </a:cubicBezTo>
                    <a:cubicBezTo>
                      <a:pt x="22" y="2"/>
                      <a:pt x="17" y="1"/>
                      <a:pt x="12" y="0"/>
                    </a:cubicBezTo>
                  </a:path>
                </a:pathLst>
              </a:custGeom>
              <a:solidFill>
                <a:srgbClr val="0E151D"/>
              </a:solidFill>
              <a:ln>
                <a:noFill/>
              </a:ln>
            </p:spPr>
            <p:txBody>
              <a:bodyPr vert="horz" wrap="square" lIns="91440" tIns="45720" rIns="91440" bIns="45720" numCol="1" anchor="t" anchorCtr="0" compatLnSpc="1"/>
              <a:lstStyle/>
              <a:p>
                <a:endParaRPr lang="zh-CN" altLang="en-US"/>
              </a:p>
            </p:txBody>
          </p:sp>
          <p:sp>
            <p:nvSpPr>
              <p:cNvPr id="953" name="Freeform 2244"/>
              <p:cNvSpPr/>
              <p:nvPr/>
            </p:nvSpPr>
            <p:spPr bwMode="auto">
              <a:xfrm>
                <a:off x="2582" y="3561"/>
                <a:ext cx="19" cy="3"/>
              </a:xfrm>
              <a:custGeom>
                <a:avLst/>
                <a:gdLst>
                  <a:gd name="T0" fmla="*/ 22 w 22"/>
                  <a:gd name="T1" fmla="*/ 0 h 3"/>
                  <a:gd name="T2" fmla="*/ 11 w 22"/>
                  <a:gd name="T3" fmla="*/ 1 h 3"/>
                  <a:gd name="T4" fmla="*/ 0 w 22"/>
                  <a:gd name="T5" fmla="*/ 3 h 3"/>
                  <a:gd name="T6" fmla="*/ 22 w 22"/>
                  <a:gd name="T7" fmla="*/ 0 h 3"/>
                </a:gdLst>
                <a:ahLst/>
                <a:cxnLst>
                  <a:cxn ang="0">
                    <a:pos x="T0" y="T1"/>
                  </a:cxn>
                  <a:cxn ang="0">
                    <a:pos x="T2" y="T3"/>
                  </a:cxn>
                  <a:cxn ang="0">
                    <a:pos x="T4" y="T5"/>
                  </a:cxn>
                  <a:cxn ang="0">
                    <a:pos x="T6" y="T7"/>
                  </a:cxn>
                </a:cxnLst>
                <a:rect l="0" t="0" r="r" b="b"/>
                <a:pathLst>
                  <a:path w="22" h="3">
                    <a:moveTo>
                      <a:pt x="22" y="0"/>
                    </a:moveTo>
                    <a:cubicBezTo>
                      <a:pt x="18" y="0"/>
                      <a:pt x="15" y="0"/>
                      <a:pt x="11" y="1"/>
                    </a:cubicBezTo>
                    <a:cubicBezTo>
                      <a:pt x="7" y="1"/>
                      <a:pt x="3" y="2"/>
                      <a:pt x="0" y="3"/>
                    </a:cubicBezTo>
                    <a:cubicBezTo>
                      <a:pt x="7" y="2"/>
                      <a:pt x="15" y="1"/>
                      <a:pt x="22" y="0"/>
                    </a:cubicBezTo>
                  </a:path>
                </a:pathLst>
              </a:custGeom>
              <a:solidFill>
                <a:srgbClr val="284051"/>
              </a:solidFill>
              <a:ln>
                <a:noFill/>
              </a:ln>
            </p:spPr>
            <p:txBody>
              <a:bodyPr vert="horz" wrap="square" lIns="91440" tIns="45720" rIns="91440" bIns="45720" numCol="1" anchor="t" anchorCtr="0" compatLnSpc="1"/>
              <a:lstStyle/>
              <a:p>
                <a:endParaRPr lang="zh-CN" altLang="en-US"/>
              </a:p>
            </p:txBody>
          </p:sp>
          <p:sp>
            <p:nvSpPr>
              <p:cNvPr id="954" name="Freeform 2245"/>
              <p:cNvSpPr/>
              <p:nvPr/>
            </p:nvSpPr>
            <p:spPr bwMode="auto">
              <a:xfrm>
                <a:off x="2558" y="3562"/>
                <a:ext cx="34" cy="5"/>
              </a:xfrm>
              <a:custGeom>
                <a:avLst/>
                <a:gdLst>
                  <a:gd name="T0" fmla="*/ 41 w 41"/>
                  <a:gd name="T1" fmla="*/ 0 h 6"/>
                  <a:gd name="T2" fmla="*/ 8 w 41"/>
                  <a:gd name="T3" fmla="*/ 1 h 6"/>
                  <a:gd name="T4" fmla="*/ 0 w 41"/>
                  <a:gd name="T5" fmla="*/ 5 h 6"/>
                  <a:gd name="T6" fmla="*/ 0 w 41"/>
                  <a:gd name="T7" fmla="*/ 6 h 6"/>
                  <a:gd name="T8" fmla="*/ 30 w 41"/>
                  <a:gd name="T9" fmla="*/ 2 h 6"/>
                  <a:gd name="T10" fmla="*/ 41 w 41"/>
                  <a:gd name="T11" fmla="*/ 0 h 6"/>
                </a:gdLst>
                <a:ahLst/>
                <a:cxnLst>
                  <a:cxn ang="0">
                    <a:pos x="T0" y="T1"/>
                  </a:cxn>
                  <a:cxn ang="0">
                    <a:pos x="T2" y="T3"/>
                  </a:cxn>
                  <a:cxn ang="0">
                    <a:pos x="T4" y="T5"/>
                  </a:cxn>
                  <a:cxn ang="0">
                    <a:pos x="T6" y="T7"/>
                  </a:cxn>
                  <a:cxn ang="0">
                    <a:pos x="T8" y="T9"/>
                  </a:cxn>
                  <a:cxn ang="0">
                    <a:pos x="T10" y="T11"/>
                  </a:cxn>
                </a:cxnLst>
                <a:rect l="0" t="0" r="r" b="b"/>
                <a:pathLst>
                  <a:path w="41" h="6">
                    <a:moveTo>
                      <a:pt x="41" y="0"/>
                    </a:moveTo>
                    <a:cubicBezTo>
                      <a:pt x="29" y="0"/>
                      <a:pt x="18" y="1"/>
                      <a:pt x="8" y="1"/>
                    </a:cubicBezTo>
                    <a:cubicBezTo>
                      <a:pt x="5" y="3"/>
                      <a:pt x="2" y="4"/>
                      <a:pt x="0" y="5"/>
                    </a:cubicBezTo>
                    <a:cubicBezTo>
                      <a:pt x="0" y="6"/>
                      <a:pt x="0" y="6"/>
                      <a:pt x="0" y="6"/>
                    </a:cubicBezTo>
                    <a:cubicBezTo>
                      <a:pt x="10" y="5"/>
                      <a:pt x="20" y="3"/>
                      <a:pt x="30" y="2"/>
                    </a:cubicBezTo>
                    <a:cubicBezTo>
                      <a:pt x="33" y="1"/>
                      <a:pt x="37" y="0"/>
                      <a:pt x="41" y="0"/>
                    </a:cubicBezTo>
                  </a:path>
                </a:pathLst>
              </a:custGeom>
              <a:solidFill>
                <a:srgbClr val="162633"/>
              </a:solidFill>
              <a:ln>
                <a:noFill/>
              </a:ln>
            </p:spPr>
            <p:txBody>
              <a:bodyPr vert="horz" wrap="square" lIns="91440" tIns="45720" rIns="91440" bIns="45720" numCol="1" anchor="t" anchorCtr="0" compatLnSpc="1"/>
              <a:lstStyle/>
              <a:p>
                <a:endParaRPr lang="zh-CN" altLang="en-US"/>
              </a:p>
            </p:txBody>
          </p:sp>
          <p:sp>
            <p:nvSpPr>
              <p:cNvPr id="955" name="Freeform 2246"/>
              <p:cNvSpPr/>
              <p:nvPr/>
            </p:nvSpPr>
            <p:spPr bwMode="auto">
              <a:xfrm>
                <a:off x="2558" y="3563"/>
                <a:ext cx="6" cy="3"/>
              </a:xfrm>
              <a:custGeom>
                <a:avLst/>
                <a:gdLst>
                  <a:gd name="T0" fmla="*/ 8 w 8"/>
                  <a:gd name="T1" fmla="*/ 0 h 4"/>
                  <a:gd name="T2" fmla="*/ 0 w 8"/>
                  <a:gd name="T3" fmla="*/ 1 h 4"/>
                  <a:gd name="T4" fmla="*/ 0 w 8"/>
                  <a:gd name="T5" fmla="*/ 4 h 4"/>
                  <a:gd name="T6" fmla="*/ 8 w 8"/>
                  <a:gd name="T7" fmla="*/ 0 h 4"/>
                </a:gdLst>
                <a:ahLst/>
                <a:cxnLst>
                  <a:cxn ang="0">
                    <a:pos x="T0" y="T1"/>
                  </a:cxn>
                  <a:cxn ang="0">
                    <a:pos x="T2" y="T3"/>
                  </a:cxn>
                  <a:cxn ang="0">
                    <a:pos x="T4" y="T5"/>
                  </a:cxn>
                  <a:cxn ang="0">
                    <a:pos x="T6" y="T7"/>
                  </a:cxn>
                </a:cxnLst>
                <a:rect l="0" t="0" r="r" b="b"/>
                <a:pathLst>
                  <a:path w="8" h="4">
                    <a:moveTo>
                      <a:pt x="8" y="0"/>
                    </a:moveTo>
                    <a:cubicBezTo>
                      <a:pt x="5" y="1"/>
                      <a:pt x="2" y="1"/>
                      <a:pt x="0" y="1"/>
                    </a:cubicBezTo>
                    <a:cubicBezTo>
                      <a:pt x="0" y="2"/>
                      <a:pt x="0" y="3"/>
                      <a:pt x="0" y="4"/>
                    </a:cubicBezTo>
                    <a:cubicBezTo>
                      <a:pt x="2" y="3"/>
                      <a:pt x="5" y="2"/>
                      <a:pt x="8" y="0"/>
                    </a:cubicBezTo>
                  </a:path>
                </a:pathLst>
              </a:custGeom>
              <a:solidFill>
                <a:srgbClr val="0B141F"/>
              </a:solidFill>
              <a:ln>
                <a:noFill/>
              </a:ln>
            </p:spPr>
            <p:txBody>
              <a:bodyPr vert="horz" wrap="square" lIns="91440" tIns="45720" rIns="91440" bIns="45720" numCol="1" anchor="t" anchorCtr="0" compatLnSpc="1"/>
              <a:lstStyle/>
              <a:p>
                <a:endParaRPr lang="zh-CN" altLang="en-US"/>
              </a:p>
            </p:txBody>
          </p:sp>
          <p:sp>
            <p:nvSpPr>
              <p:cNvPr id="956" name="Freeform 2247"/>
              <p:cNvSpPr/>
              <p:nvPr/>
            </p:nvSpPr>
            <p:spPr bwMode="auto">
              <a:xfrm>
                <a:off x="2558" y="3561"/>
                <a:ext cx="66" cy="9"/>
              </a:xfrm>
              <a:custGeom>
                <a:avLst/>
                <a:gdLst>
                  <a:gd name="T0" fmla="*/ 80 w 80"/>
                  <a:gd name="T1" fmla="*/ 0 h 10"/>
                  <a:gd name="T2" fmla="*/ 52 w 80"/>
                  <a:gd name="T3" fmla="*/ 0 h 10"/>
                  <a:gd name="T4" fmla="*/ 30 w 80"/>
                  <a:gd name="T5" fmla="*/ 3 h 10"/>
                  <a:gd name="T6" fmla="*/ 0 w 80"/>
                  <a:gd name="T7" fmla="*/ 9 h 10"/>
                  <a:gd name="T8" fmla="*/ 0 w 80"/>
                  <a:gd name="T9" fmla="*/ 10 h 10"/>
                  <a:gd name="T10" fmla="*/ 46 w 80"/>
                  <a:gd name="T11" fmla="*/ 9 h 10"/>
                  <a:gd name="T12" fmla="*/ 80 w 8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0" h="10">
                    <a:moveTo>
                      <a:pt x="80" y="0"/>
                    </a:moveTo>
                    <a:cubicBezTo>
                      <a:pt x="70" y="0"/>
                      <a:pt x="61" y="0"/>
                      <a:pt x="52" y="0"/>
                    </a:cubicBezTo>
                    <a:cubicBezTo>
                      <a:pt x="45" y="1"/>
                      <a:pt x="37" y="2"/>
                      <a:pt x="30" y="3"/>
                    </a:cubicBezTo>
                    <a:cubicBezTo>
                      <a:pt x="20" y="5"/>
                      <a:pt x="10" y="7"/>
                      <a:pt x="0" y="9"/>
                    </a:cubicBezTo>
                    <a:cubicBezTo>
                      <a:pt x="0" y="9"/>
                      <a:pt x="0" y="10"/>
                      <a:pt x="0" y="10"/>
                    </a:cubicBezTo>
                    <a:cubicBezTo>
                      <a:pt x="15" y="10"/>
                      <a:pt x="30" y="10"/>
                      <a:pt x="46" y="9"/>
                    </a:cubicBezTo>
                    <a:cubicBezTo>
                      <a:pt x="57" y="6"/>
                      <a:pt x="69" y="3"/>
                      <a:pt x="80" y="0"/>
                    </a:cubicBezTo>
                  </a:path>
                </a:pathLst>
              </a:custGeom>
              <a:solidFill>
                <a:srgbClr val="223B4C"/>
              </a:solidFill>
              <a:ln>
                <a:noFill/>
              </a:ln>
            </p:spPr>
            <p:txBody>
              <a:bodyPr vert="horz" wrap="square" lIns="91440" tIns="45720" rIns="91440" bIns="45720" numCol="1" anchor="t" anchorCtr="0" compatLnSpc="1"/>
              <a:lstStyle/>
              <a:p>
                <a:endParaRPr lang="zh-CN" altLang="en-US"/>
              </a:p>
            </p:txBody>
          </p:sp>
          <p:sp>
            <p:nvSpPr>
              <p:cNvPr id="957" name="Freeform 2248"/>
              <p:cNvSpPr/>
              <p:nvPr/>
            </p:nvSpPr>
            <p:spPr bwMode="auto">
              <a:xfrm>
                <a:off x="2558" y="3564"/>
                <a:ext cx="24" cy="5"/>
              </a:xfrm>
              <a:custGeom>
                <a:avLst/>
                <a:gdLst>
                  <a:gd name="T0" fmla="*/ 30 w 30"/>
                  <a:gd name="T1" fmla="*/ 0 h 6"/>
                  <a:gd name="T2" fmla="*/ 0 w 30"/>
                  <a:gd name="T3" fmla="*/ 4 h 6"/>
                  <a:gd name="T4" fmla="*/ 0 w 30"/>
                  <a:gd name="T5" fmla="*/ 6 h 6"/>
                  <a:gd name="T6" fmla="*/ 30 w 30"/>
                  <a:gd name="T7" fmla="*/ 0 h 6"/>
                </a:gdLst>
                <a:ahLst/>
                <a:cxnLst>
                  <a:cxn ang="0">
                    <a:pos x="T0" y="T1"/>
                  </a:cxn>
                  <a:cxn ang="0">
                    <a:pos x="T2" y="T3"/>
                  </a:cxn>
                  <a:cxn ang="0">
                    <a:pos x="T4" y="T5"/>
                  </a:cxn>
                  <a:cxn ang="0">
                    <a:pos x="T6" y="T7"/>
                  </a:cxn>
                </a:cxnLst>
                <a:rect l="0" t="0" r="r" b="b"/>
                <a:pathLst>
                  <a:path w="30" h="6">
                    <a:moveTo>
                      <a:pt x="30" y="0"/>
                    </a:moveTo>
                    <a:cubicBezTo>
                      <a:pt x="20" y="1"/>
                      <a:pt x="10" y="3"/>
                      <a:pt x="0" y="4"/>
                    </a:cubicBezTo>
                    <a:cubicBezTo>
                      <a:pt x="0" y="5"/>
                      <a:pt x="0" y="5"/>
                      <a:pt x="0" y="6"/>
                    </a:cubicBezTo>
                    <a:cubicBezTo>
                      <a:pt x="10" y="4"/>
                      <a:pt x="20" y="2"/>
                      <a:pt x="30" y="0"/>
                    </a:cubicBezTo>
                  </a:path>
                </a:pathLst>
              </a:custGeom>
              <a:solidFill>
                <a:srgbClr val="132330"/>
              </a:solidFill>
              <a:ln>
                <a:noFill/>
              </a:ln>
            </p:spPr>
            <p:txBody>
              <a:bodyPr vert="horz" wrap="square" lIns="91440" tIns="45720" rIns="91440" bIns="45720" numCol="1" anchor="t" anchorCtr="0" compatLnSpc="1"/>
              <a:lstStyle/>
              <a:p>
                <a:endParaRPr lang="zh-CN" altLang="en-US"/>
              </a:p>
            </p:txBody>
          </p:sp>
          <p:sp>
            <p:nvSpPr>
              <p:cNvPr id="958" name="Freeform 2249"/>
              <p:cNvSpPr/>
              <p:nvPr/>
            </p:nvSpPr>
            <p:spPr bwMode="auto">
              <a:xfrm>
                <a:off x="2706" y="3562"/>
                <a:ext cx="24" cy="3"/>
              </a:xfrm>
              <a:custGeom>
                <a:avLst/>
                <a:gdLst>
                  <a:gd name="T0" fmla="*/ 12 w 29"/>
                  <a:gd name="T1" fmla="*/ 0 h 3"/>
                  <a:gd name="T2" fmla="*/ 0 w 29"/>
                  <a:gd name="T3" fmla="*/ 3 h 3"/>
                  <a:gd name="T4" fmla="*/ 29 w 29"/>
                  <a:gd name="T5" fmla="*/ 0 h 3"/>
                  <a:gd name="T6" fmla="*/ 12 w 29"/>
                  <a:gd name="T7" fmla="*/ 0 h 3"/>
                </a:gdLst>
                <a:ahLst/>
                <a:cxnLst>
                  <a:cxn ang="0">
                    <a:pos x="T0" y="T1"/>
                  </a:cxn>
                  <a:cxn ang="0">
                    <a:pos x="T2" y="T3"/>
                  </a:cxn>
                  <a:cxn ang="0">
                    <a:pos x="T4" y="T5"/>
                  </a:cxn>
                  <a:cxn ang="0">
                    <a:pos x="T6" y="T7"/>
                  </a:cxn>
                </a:cxnLst>
                <a:rect l="0" t="0" r="r" b="b"/>
                <a:pathLst>
                  <a:path w="28" h="3">
                    <a:moveTo>
                      <a:pt x="12" y="0"/>
                    </a:moveTo>
                    <a:cubicBezTo>
                      <a:pt x="8" y="1"/>
                      <a:pt x="4" y="2"/>
                      <a:pt x="0" y="3"/>
                    </a:cubicBezTo>
                    <a:cubicBezTo>
                      <a:pt x="10" y="2"/>
                      <a:pt x="19" y="1"/>
                      <a:pt x="29" y="0"/>
                    </a:cubicBezTo>
                    <a:cubicBezTo>
                      <a:pt x="23" y="0"/>
                      <a:pt x="17" y="0"/>
                      <a:pt x="12" y="0"/>
                    </a:cubicBezTo>
                  </a:path>
                </a:pathLst>
              </a:custGeom>
              <a:solidFill>
                <a:srgbClr val="28404C"/>
              </a:solidFill>
              <a:ln>
                <a:noFill/>
              </a:ln>
            </p:spPr>
            <p:txBody>
              <a:bodyPr vert="horz" wrap="square" lIns="91440" tIns="45720" rIns="91440" bIns="45720" numCol="1" anchor="t" anchorCtr="0" compatLnSpc="1"/>
              <a:lstStyle/>
              <a:p>
                <a:endParaRPr lang="zh-CN" altLang="en-US"/>
              </a:p>
            </p:txBody>
          </p:sp>
          <p:sp>
            <p:nvSpPr>
              <p:cNvPr id="959" name="Freeform 2250"/>
              <p:cNvSpPr/>
              <p:nvPr/>
            </p:nvSpPr>
            <p:spPr bwMode="auto">
              <a:xfrm>
                <a:off x="2705" y="3562"/>
                <a:ext cx="11" cy="3"/>
              </a:xfrm>
              <a:custGeom>
                <a:avLst/>
                <a:gdLst>
                  <a:gd name="T0" fmla="*/ 3 w 13"/>
                  <a:gd name="T1" fmla="*/ 0 h 3"/>
                  <a:gd name="T2" fmla="*/ 0 w 13"/>
                  <a:gd name="T3" fmla="*/ 3 h 3"/>
                  <a:gd name="T4" fmla="*/ 1 w 13"/>
                  <a:gd name="T5" fmla="*/ 3 h 3"/>
                  <a:gd name="T6" fmla="*/ 13 w 13"/>
                  <a:gd name="T7" fmla="*/ 0 h 3"/>
                  <a:gd name="T8" fmla="*/ 3 w 13"/>
                  <a:gd name="T9" fmla="*/ 0 h 3"/>
                </a:gdLst>
                <a:ahLst/>
                <a:cxnLst>
                  <a:cxn ang="0">
                    <a:pos x="T0" y="T1"/>
                  </a:cxn>
                  <a:cxn ang="0">
                    <a:pos x="T2" y="T3"/>
                  </a:cxn>
                  <a:cxn ang="0">
                    <a:pos x="T4" y="T5"/>
                  </a:cxn>
                  <a:cxn ang="0">
                    <a:pos x="T6" y="T7"/>
                  </a:cxn>
                  <a:cxn ang="0">
                    <a:pos x="T8" y="T9"/>
                  </a:cxn>
                </a:cxnLst>
                <a:rect l="0" t="0" r="r" b="b"/>
                <a:pathLst>
                  <a:path w="13" h="3">
                    <a:moveTo>
                      <a:pt x="3" y="0"/>
                    </a:moveTo>
                    <a:cubicBezTo>
                      <a:pt x="2" y="1"/>
                      <a:pt x="1" y="2"/>
                      <a:pt x="0" y="3"/>
                    </a:cubicBezTo>
                    <a:cubicBezTo>
                      <a:pt x="0" y="3"/>
                      <a:pt x="1" y="3"/>
                      <a:pt x="1" y="3"/>
                    </a:cubicBezTo>
                    <a:cubicBezTo>
                      <a:pt x="5" y="2"/>
                      <a:pt x="9" y="1"/>
                      <a:pt x="13" y="0"/>
                    </a:cubicBezTo>
                    <a:cubicBezTo>
                      <a:pt x="10" y="0"/>
                      <a:pt x="7" y="0"/>
                      <a:pt x="3"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960" name="Freeform 2251"/>
              <p:cNvSpPr/>
              <p:nvPr/>
            </p:nvSpPr>
            <p:spPr bwMode="auto">
              <a:xfrm>
                <a:off x="2675" y="3561"/>
                <a:ext cx="27" cy="5"/>
              </a:xfrm>
              <a:custGeom>
                <a:avLst/>
                <a:gdLst>
                  <a:gd name="T0" fmla="*/ 11 w 33"/>
                  <a:gd name="T1" fmla="*/ 0 h 6"/>
                  <a:gd name="T2" fmla="*/ 0 w 33"/>
                  <a:gd name="T3" fmla="*/ 6 h 6"/>
                  <a:gd name="T4" fmla="*/ 0 w 33"/>
                  <a:gd name="T5" fmla="*/ 6 h 6"/>
                  <a:gd name="T6" fmla="*/ 12 w 33"/>
                  <a:gd name="T7" fmla="*/ 6 h 6"/>
                  <a:gd name="T8" fmla="*/ 33 w 33"/>
                  <a:gd name="T9" fmla="*/ 0 h 6"/>
                  <a:gd name="T10" fmla="*/ 11 w 33"/>
                  <a:gd name="T11" fmla="*/ 0 h 6"/>
                </a:gdLst>
                <a:ahLst/>
                <a:cxnLst>
                  <a:cxn ang="0">
                    <a:pos x="T0" y="T1"/>
                  </a:cxn>
                  <a:cxn ang="0">
                    <a:pos x="T2" y="T3"/>
                  </a:cxn>
                  <a:cxn ang="0">
                    <a:pos x="T4" y="T5"/>
                  </a:cxn>
                  <a:cxn ang="0">
                    <a:pos x="T6" y="T7"/>
                  </a:cxn>
                  <a:cxn ang="0">
                    <a:pos x="T8" y="T9"/>
                  </a:cxn>
                  <a:cxn ang="0">
                    <a:pos x="T10" y="T11"/>
                  </a:cxn>
                </a:cxnLst>
                <a:rect l="0" t="0" r="r" b="b"/>
                <a:pathLst>
                  <a:path w="33" h="6">
                    <a:moveTo>
                      <a:pt x="11" y="0"/>
                    </a:moveTo>
                    <a:cubicBezTo>
                      <a:pt x="8" y="2"/>
                      <a:pt x="4" y="4"/>
                      <a:pt x="0" y="6"/>
                    </a:cubicBezTo>
                    <a:cubicBezTo>
                      <a:pt x="0" y="6"/>
                      <a:pt x="0" y="6"/>
                      <a:pt x="0" y="6"/>
                    </a:cubicBezTo>
                    <a:cubicBezTo>
                      <a:pt x="4" y="6"/>
                      <a:pt x="8" y="6"/>
                      <a:pt x="12" y="6"/>
                    </a:cubicBezTo>
                    <a:cubicBezTo>
                      <a:pt x="19" y="4"/>
                      <a:pt x="26" y="2"/>
                      <a:pt x="33" y="0"/>
                    </a:cubicBezTo>
                    <a:cubicBezTo>
                      <a:pt x="25" y="0"/>
                      <a:pt x="18" y="0"/>
                      <a:pt x="11"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961" name="Freeform 2252"/>
              <p:cNvSpPr/>
              <p:nvPr/>
            </p:nvSpPr>
            <p:spPr bwMode="auto">
              <a:xfrm flipH="1">
                <a:off x="2675" y="35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962" name="Freeform 2253"/>
              <p:cNvSpPr/>
              <p:nvPr/>
            </p:nvSpPr>
            <p:spPr bwMode="auto">
              <a:xfrm>
                <a:off x="2675" y="3561"/>
                <a:ext cx="9" cy="5"/>
              </a:xfrm>
              <a:custGeom>
                <a:avLst/>
                <a:gdLst>
                  <a:gd name="T0" fmla="*/ 0 w 11"/>
                  <a:gd name="T1" fmla="*/ 0 h 6"/>
                  <a:gd name="T2" fmla="*/ 0 w 11"/>
                  <a:gd name="T3" fmla="*/ 6 h 6"/>
                  <a:gd name="T4" fmla="*/ 11 w 11"/>
                  <a:gd name="T5" fmla="*/ 0 h 6"/>
                  <a:gd name="T6" fmla="*/ 0 w 11"/>
                  <a:gd name="T7" fmla="*/ 0 h 6"/>
                </a:gdLst>
                <a:ahLst/>
                <a:cxnLst>
                  <a:cxn ang="0">
                    <a:pos x="T0" y="T1"/>
                  </a:cxn>
                  <a:cxn ang="0">
                    <a:pos x="T2" y="T3"/>
                  </a:cxn>
                  <a:cxn ang="0">
                    <a:pos x="T4" y="T5"/>
                  </a:cxn>
                  <a:cxn ang="0">
                    <a:pos x="T6" y="T7"/>
                  </a:cxn>
                </a:cxnLst>
                <a:rect l="0" t="0" r="r" b="b"/>
                <a:pathLst>
                  <a:path w="11" h="6">
                    <a:moveTo>
                      <a:pt x="0" y="0"/>
                    </a:moveTo>
                    <a:cubicBezTo>
                      <a:pt x="0" y="2"/>
                      <a:pt x="0" y="4"/>
                      <a:pt x="0" y="6"/>
                    </a:cubicBezTo>
                    <a:cubicBezTo>
                      <a:pt x="4" y="4"/>
                      <a:pt x="8" y="2"/>
                      <a:pt x="11" y="0"/>
                    </a:cubicBezTo>
                    <a:cubicBezTo>
                      <a:pt x="7" y="0"/>
                      <a:pt x="4" y="0"/>
                      <a:pt x="0"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963" name="Freeform 2254"/>
              <p:cNvSpPr/>
              <p:nvPr/>
            </p:nvSpPr>
            <p:spPr bwMode="auto">
              <a:xfrm>
                <a:off x="2650" y="3564"/>
                <a:ext cx="14" cy="4"/>
              </a:xfrm>
              <a:custGeom>
                <a:avLst/>
                <a:gdLst>
                  <a:gd name="T0" fmla="*/ 15 w 17"/>
                  <a:gd name="T1" fmla="*/ 0 h 5"/>
                  <a:gd name="T2" fmla="*/ 0 w 17"/>
                  <a:gd name="T3" fmla="*/ 5 h 5"/>
                  <a:gd name="T4" fmla="*/ 17 w 17"/>
                  <a:gd name="T5" fmla="*/ 4 h 5"/>
                  <a:gd name="T6" fmla="*/ 15 w 17"/>
                  <a:gd name="T7" fmla="*/ 0 h 5"/>
                </a:gdLst>
                <a:ahLst/>
                <a:cxnLst>
                  <a:cxn ang="0">
                    <a:pos x="T0" y="T1"/>
                  </a:cxn>
                  <a:cxn ang="0">
                    <a:pos x="T2" y="T3"/>
                  </a:cxn>
                  <a:cxn ang="0">
                    <a:pos x="T4" y="T5"/>
                  </a:cxn>
                  <a:cxn ang="0">
                    <a:pos x="T6" y="T7"/>
                  </a:cxn>
                </a:cxnLst>
                <a:rect l="0" t="0" r="r" b="b"/>
                <a:pathLst>
                  <a:path w="17" h="5">
                    <a:moveTo>
                      <a:pt x="15" y="0"/>
                    </a:moveTo>
                    <a:cubicBezTo>
                      <a:pt x="10" y="2"/>
                      <a:pt x="5" y="3"/>
                      <a:pt x="0" y="5"/>
                    </a:cubicBezTo>
                    <a:cubicBezTo>
                      <a:pt x="6" y="4"/>
                      <a:pt x="12" y="4"/>
                      <a:pt x="17" y="4"/>
                    </a:cubicBezTo>
                    <a:cubicBezTo>
                      <a:pt x="17" y="3"/>
                      <a:pt x="16" y="1"/>
                      <a:pt x="15"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964" name="Freeform 2255"/>
              <p:cNvSpPr/>
              <p:nvPr/>
            </p:nvSpPr>
            <p:spPr bwMode="auto">
              <a:xfrm>
                <a:off x="2662" y="3561"/>
                <a:ext cx="13" cy="6"/>
              </a:xfrm>
              <a:custGeom>
                <a:avLst/>
                <a:gdLst>
                  <a:gd name="T0" fmla="*/ 10 w 15"/>
                  <a:gd name="T1" fmla="*/ 0 h 7"/>
                  <a:gd name="T2" fmla="*/ 0 w 15"/>
                  <a:gd name="T3" fmla="*/ 3 h 7"/>
                  <a:gd name="T4" fmla="*/ 2 w 15"/>
                  <a:gd name="T5" fmla="*/ 7 h 7"/>
                  <a:gd name="T6" fmla="*/ 15 w 15"/>
                  <a:gd name="T7" fmla="*/ 6 h 7"/>
                  <a:gd name="T8" fmla="*/ 15 w 15"/>
                  <a:gd name="T9" fmla="*/ 6 h 7"/>
                  <a:gd name="T10" fmla="*/ 15 w 15"/>
                  <a:gd name="T11" fmla="*/ 0 h 7"/>
                  <a:gd name="T12" fmla="*/ 10 w 1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0" y="0"/>
                    </a:moveTo>
                    <a:cubicBezTo>
                      <a:pt x="7" y="1"/>
                      <a:pt x="4" y="2"/>
                      <a:pt x="0" y="3"/>
                    </a:cubicBezTo>
                    <a:cubicBezTo>
                      <a:pt x="1" y="4"/>
                      <a:pt x="2" y="6"/>
                      <a:pt x="2" y="7"/>
                    </a:cubicBezTo>
                    <a:cubicBezTo>
                      <a:pt x="6" y="7"/>
                      <a:pt x="10" y="7"/>
                      <a:pt x="15" y="6"/>
                    </a:cubicBezTo>
                    <a:cubicBezTo>
                      <a:pt x="15" y="6"/>
                      <a:pt x="15" y="6"/>
                      <a:pt x="15" y="6"/>
                    </a:cubicBezTo>
                    <a:cubicBezTo>
                      <a:pt x="15" y="4"/>
                      <a:pt x="15" y="2"/>
                      <a:pt x="15" y="0"/>
                    </a:cubicBezTo>
                    <a:cubicBezTo>
                      <a:pt x="13" y="0"/>
                      <a:pt x="12" y="0"/>
                      <a:pt x="10" y="0"/>
                    </a:cubicBezTo>
                  </a:path>
                </a:pathLst>
              </a:custGeom>
              <a:solidFill>
                <a:srgbClr val="060C13"/>
              </a:solidFill>
              <a:ln>
                <a:noFill/>
              </a:ln>
            </p:spPr>
            <p:txBody>
              <a:bodyPr vert="horz" wrap="square" lIns="91440" tIns="45720" rIns="91440" bIns="45720" numCol="1" anchor="t" anchorCtr="0" compatLnSpc="1"/>
              <a:lstStyle/>
              <a:p>
                <a:endParaRPr lang="zh-CN" altLang="en-US"/>
              </a:p>
            </p:txBody>
          </p:sp>
          <p:sp>
            <p:nvSpPr>
              <p:cNvPr id="965" name="Freeform 2256"/>
              <p:cNvSpPr/>
              <p:nvPr/>
            </p:nvSpPr>
            <p:spPr bwMode="auto">
              <a:xfrm>
                <a:off x="2685" y="3561"/>
                <a:ext cx="23" cy="5"/>
              </a:xfrm>
              <a:custGeom>
                <a:avLst/>
                <a:gdLst>
                  <a:gd name="T0" fmla="*/ 21 w 28"/>
                  <a:gd name="T1" fmla="*/ 0 h 6"/>
                  <a:gd name="T2" fmla="*/ 0 w 28"/>
                  <a:gd name="T3" fmla="*/ 6 h 6"/>
                  <a:gd name="T4" fmla="*/ 8 w 28"/>
                  <a:gd name="T5" fmla="*/ 6 h 6"/>
                  <a:gd name="T6" fmla="*/ 25 w 28"/>
                  <a:gd name="T7" fmla="*/ 4 h 6"/>
                  <a:gd name="T8" fmla="*/ 28 w 28"/>
                  <a:gd name="T9" fmla="*/ 1 h 6"/>
                  <a:gd name="T10" fmla="*/ 21 w 28"/>
                  <a:gd name="T11" fmla="*/ 0 h 6"/>
                </a:gdLst>
                <a:ahLst/>
                <a:cxnLst>
                  <a:cxn ang="0">
                    <a:pos x="T0" y="T1"/>
                  </a:cxn>
                  <a:cxn ang="0">
                    <a:pos x="T2" y="T3"/>
                  </a:cxn>
                  <a:cxn ang="0">
                    <a:pos x="T4" y="T5"/>
                  </a:cxn>
                  <a:cxn ang="0">
                    <a:pos x="T6" y="T7"/>
                  </a:cxn>
                  <a:cxn ang="0">
                    <a:pos x="T8" y="T9"/>
                  </a:cxn>
                  <a:cxn ang="0">
                    <a:pos x="T10" y="T11"/>
                  </a:cxn>
                </a:cxnLst>
                <a:rect l="0" t="0" r="r" b="b"/>
                <a:pathLst>
                  <a:path w="28" h="6">
                    <a:moveTo>
                      <a:pt x="21" y="0"/>
                    </a:moveTo>
                    <a:cubicBezTo>
                      <a:pt x="14" y="2"/>
                      <a:pt x="7" y="4"/>
                      <a:pt x="0" y="6"/>
                    </a:cubicBezTo>
                    <a:cubicBezTo>
                      <a:pt x="3" y="6"/>
                      <a:pt x="5" y="6"/>
                      <a:pt x="8" y="6"/>
                    </a:cubicBezTo>
                    <a:cubicBezTo>
                      <a:pt x="14" y="5"/>
                      <a:pt x="19" y="5"/>
                      <a:pt x="25" y="4"/>
                    </a:cubicBezTo>
                    <a:cubicBezTo>
                      <a:pt x="26" y="3"/>
                      <a:pt x="27" y="2"/>
                      <a:pt x="28" y="1"/>
                    </a:cubicBezTo>
                    <a:cubicBezTo>
                      <a:pt x="26" y="1"/>
                      <a:pt x="23" y="1"/>
                      <a:pt x="21" y="0"/>
                    </a:cubicBezTo>
                  </a:path>
                </a:pathLst>
              </a:custGeom>
              <a:solidFill>
                <a:srgbClr val="0E151D"/>
              </a:solidFill>
              <a:ln>
                <a:noFill/>
              </a:ln>
            </p:spPr>
            <p:txBody>
              <a:bodyPr vert="horz" wrap="square" lIns="91440" tIns="45720" rIns="91440" bIns="45720" numCol="1" anchor="t" anchorCtr="0" compatLnSpc="1"/>
              <a:lstStyle/>
              <a:p>
                <a:endParaRPr lang="zh-CN" altLang="en-US"/>
              </a:p>
            </p:txBody>
          </p:sp>
          <p:sp>
            <p:nvSpPr>
              <p:cNvPr id="966" name="Freeform 2257"/>
              <p:cNvSpPr/>
              <p:nvPr/>
            </p:nvSpPr>
            <p:spPr bwMode="auto">
              <a:xfrm>
                <a:off x="2558" y="3569"/>
                <a:ext cx="38" cy="7"/>
              </a:xfrm>
              <a:custGeom>
                <a:avLst/>
                <a:gdLst>
                  <a:gd name="T0" fmla="*/ 46 w 46"/>
                  <a:gd name="T1" fmla="*/ 0 h 9"/>
                  <a:gd name="T2" fmla="*/ 0 w 46"/>
                  <a:gd name="T3" fmla="*/ 1 h 9"/>
                  <a:gd name="T4" fmla="*/ 0 w 46"/>
                  <a:gd name="T5" fmla="*/ 9 h 9"/>
                  <a:gd name="T6" fmla="*/ 0 w 46"/>
                  <a:gd name="T7" fmla="*/ 9 h 9"/>
                  <a:gd name="T8" fmla="*/ 46 w 46"/>
                  <a:gd name="T9" fmla="*/ 0 h 9"/>
                </a:gdLst>
                <a:ahLst/>
                <a:cxnLst>
                  <a:cxn ang="0">
                    <a:pos x="T0" y="T1"/>
                  </a:cxn>
                  <a:cxn ang="0">
                    <a:pos x="T2" y="T3"/>
                  </a:cxn>
                  <a:cxn ang="0">
                    <a:pos x="T4" y="T5"/>
                  </a:cxn>
                  <a:cxn ang="0">
                    <a:pos x="T6" y="T7"/>
                  </a:cxn>
                  <a:cxn ang="0">
                    <a:pos x="T8" y="T9"/>
                  </a:cxn>
                </a:cxnLst>
                <a:rect l="0" t="0" r="r" b="b"/>
                <a:pathLst>
                  <a:path w="46" h="9">
                    <a:moveTo>
                      <a:pt x="46" y="0"/>
                    </a:moveTo>
                    <a:cubicBezTo>
                      <a:pt x="30" y="1"/>
                      <a:pt x="15" y="1"/>
                      <a:pt x="0" y="1"/>
                    </a:cubicBezTo>
                    <a:cubicBezTo>
                      <a:pt x="0" y="4"/>
                      <a:pt x="0" y="6"/>
                      <a:pt x="0" y="9"/>
                    </a:cubicBezTo>
                    <a:cubicBezTo>
                      <a:pt x="0" y="9"/>
                      <a:pt x="0" y="9"/>
                      <a:pt x="0" y="9"/>
                    </a:cubicBezTo>
                    <a:cubicBezTo>
                      <a:pt x="15" y="7"/>
                      <a:pt x="30" y="4"/>
                      <a:pt x="46" y="0"/>
                    </a:cubicBezTo>
                  </a:path>
                </a:pathLst>
              </a:custGeom>
              <a:solidFill>
                <a:srgbClr val="1E3648"/>
              </a:solidFill>
              <a:ln>
                <a:noFill/>
              </a:ln>
            </p:spPr>
            <p:txBody>
              <a:bodyPr vert="horz" wrap="square" lIns="91440" tIns="45720" rIns="91440" bIns="45720" numCol="1" anchor="t" anchorCtr="0" compatLnSpc="1"/>
              <a:lstStyle/>
              <a:p>
                <a:endParaRPr lang="zh-CN" altLang="en-US"/>
              </a:p>
            </p:txBody>
          </p:sp>
          <p:sp>
            <p:nvSpPr>
              <p:cNvPr id="967" name="Freeform 2258"/>
              <p:cNvSpPr/>
              <p:nvPr/>
            </p:nvSpPr>
            <p:spPr bwMode="auto">
              <a:xfrm>
                <a:off x="2758" y="3575"/>
                <a:ext cx="60" cy="20"/>
              </a:xfrm>
              <a:custGeom>
                <a:avLst/>
                <a:gdLst>
                  <a:gd name="T0" fmla="*/ 46 w 73"/>
                  <a:gd name="T1" fmla="*/ 0 h 24"/>
                  <a:gd name="T2" fmla="*/ 0 w 73"/>
                  <a:gd name="T3" fmla="*/ 24 h 24"/>
                  <a:gd name="T4" fmla="*/ 39 w 73"/>
                  <a:gd name="T5" fmla="*/ 23 h 24"/>
                  <a:gd name="T6" fmla="*/ 73 w 73"/>
                  <a:gd name="T7" fmla="*/ 11 h 24"/>
                  <a:gd name="T8" fmla="*/ 46 w 73"/>
                  <a:gd name="T9" fmla="*/ 0 h 24"/>
                </a:gdLst>
                <a:ahLst/>
                <a:cxnLst>
                  <a:cxn ang="0">
                    <a:pos x="T0" y="T1"/>
                  </a:cxn>
                  <a:cxn ang="0">
                    <a:pos x="T2" y="T3"/>
                  </a:cxn>
                  <a:cxn ang="0">
                    <a:pos x="T4" y="T5"/>
                  </a:cxn>
                  <a:cxn ang="0">
                    <a:pos x="T6" y="T7"/>
                  </a:cxn>
                  <a:cxn ang="0">
                    <a:pos x="T8" y="T9"/>
                  </a:cxn>
                </a:cxnLst>
                <a:rect l="0" t="0" r="r" b="b"/>
                <a:pathLst>
                  <a:path w="73" h="24">
                    <a:moveTo>
                      <a:pt x="46" y="0"/>
                    </a:moveTo>
                    <a:cubicBezTo>
                      <a:pt x="33" y="8"/>
                      <a:pt x="18" y="16"/>
                      <a:pt x="0" y="24"/>
                    </a:cubicBezTo>
                    <a:cubicBezTo>
                      <a:pt x="13" y="24"/>
                      <a:pt x="26" y="24"/>
                      <a:pt x="39" y="23"/>
                    </a:cubicBezTo>
                    <a:cubicBezTo>
                      <a:pt x="51" y="19"/>
                      <a:pt x="62" y="15"/>
                      <a:pt x="73" y="11"/>
                    </a:cubicBezTo>
                    <a:cubicBezTo>
                      <a:pt x="63" y="7"/>
                      <a:pt x="54" y="4"/>
                      <a:pt x="46" y="0"/>
                    </a:cubicBezTo>
                  </a:path>
                </a:pathLst>
              </a:custGeom>
              <a:solidFill>
                <a:srgbClr val="1E3648"/>
              </a:solidFill>
              <a:ln>
                <a:noFill/>
              </a:ln>
            </p:spPr>
            <p:txBody>
              <a:bodyPr vert="horz" wrap="square" lIns="91440" tIns="45720" rIns="91440" bIns="45720" numCol="1" anchor="t" anchorCtr="0" compatLnSpc="1"/>
              <a:lstStyle/>
              <a:p>
                <a:endParaRPr lang="zh-CN" altLang="en-US"/>
              </a:p>
            </p:txBody>
          </p:sp>
          <p:sp>
            <p:nvSpPr>
              <p:cNvPr id="968" name="Freeform 2259"/>
              <p:cNvSpPr/>
              <p:nvPr/>
            </p:nvSpPr>
            <p:spPr bwMode="auto">
              <a:xfrm>
                <a:off x="2790" y="3584"/>
                <a:ext cx="38" cy="10"/>
              </a:xfrm>
              <a:custGeom>
                <a:avLst/>
                <a:gdLst>
                  <a:gd name="T0" fmla="*/ 34 w 46"/>
                  <a:gd name="T1" fmla="*/ 0 h 12"/>
                  <a:gd name="T2" fmla="*/ 0 w 46"/>
                  <a:gd name="T3" fmla="*/ 12 h 12"/>
                  <a:gd name="T4" fmla="*/ 31 w 46"/>
                  <a:gd name="T5" fmla="*/ 12 h 12"/>
                  <a:gd name="T6" fmla="*/ 46 w 46"/>
                  <a:gd name="T7" fmla="*/ 4 h 12"/>
                  <a:gd name="T8" fmla="*/ 34 w 46"/>
                  <a:gd name="T9" fmla="*/ 0 h 12"/>
                </a:gdLst>
                <a:ahLst/>
                <a:cxnLst>
                  <a:cxn ang="0">
                    <a:pos x="T0" y="T1"/>
                  </a:cxn>
                  <a:cxn ang="0">
                    <a:pos x="T2" y="T3"/>
                  </a:cxn>
                  <a:cxn ang="0">
                    <a:pos x="T4" y="T5"/>
                  </a:cxn>
                  <a:cxn ang="0">
                    <a:pos x="T6" y="T7"/>
                  </a:cxn>
                  <a:cxn ang="0">
                    <a:pos x="T8" y="T9"/>
                  </a:cxn>
                </a:cxnLst>
                <a:rect l="0" t="0" r="r" b="b"/>
                <a:pathLst>
                  <a:path w="46" h="12">
                    <a:moveTo>
                      <a:pt x="34" y="0"/>
                    </a:moveTo>
                    <a:cubicBezTo>
                      <a:pt x="23" y="4"/>
                      <a:pt x="12" y="8"/>
                      <a:pt x="0" y="12"/>
                    </a:cubicBezTo>
                    <a:cubicBezTo>
                      <a:pt x="10" y="12"/>
                      <a:pt x="21" y="12"/>
                      <a:pt x="31" y="12"/>
                    </a:cubicBezTo>
                    <a:cubicBezTo>
                      <a:pt x="36" y="9"/>
                      <a:pt x="41" y="6"/>
                      <a:pt x="46" y="4"/>
                    </a:cubicBezTo>
                    <a:cubicBezTo>
                      <a:pt x="42" y="2"/>
                      <a:pt x="38" y="1"/>
                      <a:pt x="34"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969" name="Freeform 2260"/>
              <p:cNvSpPr/>
              <p:nvPr/>
            </p:nvSpPr>
            <p:spPr bwMode="auto">
              <a:xfrm>
                <a:off x="2851" y="3593"/>
                <a:ext cx="2"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2" y="0"/>
                      <a:pt x="1" y="0"/>
                      <a:pt x="1" y="0"/>
                    </a:cubicBezTo>
                  </a:path>
                </a:pathLst>
              </a:custGeom>
              <a:solidFill>
                <a:srgbClr val="16262D"/>
              </a:solidFill>
              <a:ln>
                <a:noFill/>
              </a:ln>
            </p:spPr>
            <p:txBody>
              <a:bodyPr vert="horz" wrap="square" lIns="91440" tIns="45720" rIns="91440" bIns="45720" numCol="1" anchor="t" anchorCtr="0" compatLnSpc="1"/>
              <a:lstStyle/>
              <a:p>
                <a:endParaRPr lang="zh-CN" altLang="en-US"/>
              </a:p>
            </p:txBody>
          </p:sp>
          <p:sp>
            <p:nvSpPr>
              <p:cNvPr id="970" name="Freeform 2261"/>
              <p:cNvSpPr/>
              <p:nvPr/>
            </p:nvSpPr>
            <p:spPr bwMode="auto">
              <a:xfrm>
                <a:off x="2816" y="3587"/>
                <a:ext cx="36" cy="7"/>
              </a:xfrm>
              <a:custGeom>
                <a:avLst/>
                <a:gdLst>
                  <a:gd name="T0" fmla="*/ 15 w 44"/>
                  <a:gd name="T1" fmla="*/ 0 h 8"/>
                  <a:gd name="T2" fmla="*/ 0 w 44"/>
                  <a:gd name="T3" fmla="*/ 8 h 8"/>
                  <a:gd name="T4" fmla="*/ 43 w 44"/>
                  <a:gd name="T5" fmla="*/ 7 h 8"/>
                  <a:gd name="T6" fmla="*/ 44 w 44"/>
                  <a:gd name="T7" fmla="*/ 7 h 8"/>
                  <a:gd name="T8" fmla="*/ 15 w 44"/>
                  <a:gd name="T9" fmla="*/ 0 h 8"/>
                </a:gdLst>
                <a:ahLst/>
                <a:cxnLst>
                  <a:cxn ang="0">
                    <a:pos x="T0" y="T1"/>
                  </a:cxn>
                  <a:cxn ang="0">
                    <a:pos x="T2" y="T3"/>
                  </a:cxn>
                  <a:cxn ang="0">
                    <a:pos x="T4" y="T5"/>
                  </a:cxn>
                  <a:cxn ang="0">
                    <a:pos x="T6" y="T7"/>
                  </a:cxn>
                  <a:cxn ang="0">
                    <a:pos x="T8" y="T9"/>
                  </a:cxn>
                </a:cxnLst>
                <a:rect l="0" t="0" r="r" b="b"/>
                <a:pathLst>
                  <a:path w="44" h="8">
                    <a:moveTo>
                      <a:pt x="15" y="0"/>
                    </a:moveTo>
                    <a:cubicBezTo>
                      <a:pt x="10" y="2"/>
                      <a:pt x="5" y="5"/>
                      <a:pt x="0" y="8"/>
                    </a:cubicBezTo>
                    <a:cubicBezTo>
                      <a:pt x="14" y="8"/>
                      <a:pt x="29" y="7"/>
                      <a:pt x="43" y="7"/>
                    </a:cubicBezTo>
                    <a:cubicBezTo>
                      <a:pt x="43" y="7"/>
                      <a:pt x="43" y="7"/>
                      <a:pt x="44" y="7"/>
                    </a:cubicBezTo>
                    <a:cubicBezTo>
                      <a:pt x="33" y="5"/>
                      <a:pt x="24" y="2"/>
                      <a:pt x="15"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971" name="Freeform 2262"/>
              <p:cNvSpPr/>
              <p:nvPr/>
            </p:nvSpPr>
            <p:spPr bwMode="auto">
              <a:xfrm>
                <a:off x="2676" y="3562"/>
                <a:ext cx="88" cy="29"/>
              </a:xfrm>
              <a:custGeom>
                <a:avLst/>
                <a:gdLst>
                  <a:gd name="T0" fmla="*/ 65 w 106"/>
                  <a:gd name="T1" fmla="*/ 0 h 35"/>
                  <a:gd name="T2" fmla="*/ 36 w 106"/>
                  <a:gd name="T3" fmla="*/ 3 h 35"/>
                  <a:gd name="T4" fmla="*/ 35 w 106"/>
                  <a:gd name="T5" fmla="*/ 3 h 35"/>
                  <a:gd name="T6" fmla="*/ 0 w 106"/>
                  <a:gd name="T7" fmla="*/ 30 h 35"/>
                  <a:gd name="T8" fmla="*/ 0 w 106"/>
                  <a:gd name="T9" fmla="*/ 35 h 35"/>
                  <a:gd name="T10" fmla="*/ 26 w 106"/>
                  <a:gd name="T11" fmla="*/ 28 h 35"/>
                  <a:gd name="T12" fmla="*/ 106 w 106"/>
                  <a:gd name="T13" fmla="*/ 2 h 35"/>
                  <a:gd name="T14" fmla="*/ 65 w 106"/>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5">
                    <a:moveTo>
                      <a:pt x="65" y="0"/>
                    </a:moveTo>
                    <a:cubicBezTo>
                      <a:pt x="55" y="1"/>
                      <a:pt x="46" y="2"/>
                      <a:pt x="36" y="3"/>
                    </a:cubicBezTo>
                    <a:cubicBezTo>
                      <a:pt x="36" y="3"/>
                      <a:pt x="35" y="3"/>
                      <a:pt x="35" y="3"/>
                    </a:cubicBezTo>
                    <a:cubicBezTo>
                      <a:pt x="27" y="11"/>
                      <a:pt x="15" y="20"/>
                      <a:pt x="0" y="30"/>
                    </a:cubicBezTo>
                    <a:cubicBezTo>
                      <a:pt x="0" y="32"/>
                      <a:pt x="0" y="34"/>
                      <a:pt x="0" y="35"/>
                    </a:cubicBezTo>
                    <a:cubicBezTo>
                      <a:pt x="9" y="33"/>
                      <a:pt x="18" y="30"/>
                      <a:pt x="26" y="28"/>
                    </a:cubicBezTo>
                    <a:cubicBezTo>
                      <a:pt x="54" y="19"/>
                      <a:pt x="81" y="11"/>
                      <a:pt x="106" y="2"/>
                    </a:cubicBezTo>
                    <a:cubicBezTo>
                      <a:pt x="92" y="1"/>
                      <a:pt x="78" y="1"/>
                      <a:pt x="65" y="0"/>
                    </a:cubicBezTo>
                  </a:path>
                </a:pathLst>
              </a:custGeom>
              <a:solidFill>
                <a:srgbClr val="223B48"/>
              </a:solidFill>
              <a:ln>
                <a:noFill/>
              </a:ln>
            </p:spPr>
            <p:txBody>
              <a:bodyPr vert="horz" wrap="square" lIns="91440" tIns="45720" rIns="91440" bIns="45720" numCol="1" anchor="t" anchorCtr="0" compatLnSpc="1"/>
              <a:lstStyle/>
              <a:p>
                <a:endParaRPr lang="zh-CN" altLang="en-US"/>
              </a:p>
            </p:txBody>
          </p:sp>
          <p:sp>
            <p:nvSpPr>
              <p:cNvPr id="972" name="Freeform 2263"/>
              <p:cNvSpPr/>
              <p:nvPr/>
            </p:nvSpPr>
            <p:spPr bwMode="auto">
              <a:xfrm>
                <a:off x="2705" y="3565"/>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1" y="0"/>
                      <a:pt x="1"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973" name="Freeform 2264"/>
              <p:cNvSpPr/>
              <p:nvPr/>
            </p:nvSpPr>
            <p:spPr bwMode="auto">
              <a:xfrm>
                <a:off x="2660" y="3587"/>
                <a:ext cx="16" cy="9"/>
              </a:xfrm>
              <a:custGeom>
                <a:avLst/>
                <a:gdLst>
                  <a:gd name="T0" fmla="*/ 19 w 19"/>
                  <a:gd name="T1" fmla="*/ 0 h 11"/>
                  <a:gd name="T2" fmla="*/ 0 w 19"/>
                  <a:gd name="T3" fmla="*/ 11 h 11"/>
                  <a:gd name="T4" fmla="*/ 19 w 19"/>
                  <a:gd name="T5" fmla="*/ 5 h 11"/>
                  <a:gd name="T6" fmla="*/ 19 w 19"/>
                  <a:gd name="T7" fmla="*/ 0 h 11"/>
                </a:gdLst>
                <a:ahLst/>
                <a:cxnLst>
                  <a:cxn ang="0">
                    <a:pos x="T0" y="T1"/>
                  </a:cxn>
                  <a:cxn ang="0">
                    <a:pos x="T2" y="T3"/>
                  </a:cxn>
                  <a:cxn ang="0">
                    <a:pos x="T4" y="T5"/>
                  </a:cxn>
                  <a:cxn ang="0">
                    <a:pos x="T6" y="T7"/>
                  </a:cxn>
                </a:cxnLst>
                <a:rect l="0" t="0" r="r" b="b"/>
                <a:pathLst>
                  <a:path w="19" h="11">
                    <a:moveTo>
                      <a:pt x="19" y="0"/>
                    </a:moveTo>
                    <a:cubicBezTo>
                      <a:pt x="13" y="3"/>
                      <a:pt x="7" y="7"/>
                      <a:pt x="0" y="11"/>
                    </a:cubicBezTo>
                    <a:cubicBezTo>
                      <a:pt x="7" y="9"/>
                      <a:pt x="13" y="7"/>
                      <a:pt x="19" y="5"/>
                    </a:cubicBezTo>
                    <a:cubicBezTo>
                      <a:pt x="19" y="4"/>
                      <a:pt x="19" y="2"/>
                      <a:pt x="19" y="0"/>
                    </a:cubicBezTo>
                  </a:path>
                </a:pathLst>
              </a:custGeom>
              <a:solidFill>
                <a:srgbClr val="223B48"/>
              </a:solidFill>
              <a:ln>
                <a:noFill/>
              </a:ln>
            </p:spPr>
            <p:txBody>
              <a:bodyPr vert="horz" wrap="square" lIns="91440" tIns="45720" rIns="91440" bIns="45720" numCol="1" anchor="t" anchorCtr="0" compatLnSpc="1"/>
              <a:lstStyle/>
              <a:p>
                <a:endParaRPr lang="zh-CN" altLang="en-US"/>
              </a:p>
            </p:txBody>
          </p:sp>
          <p:sp>
            <p:nvSpPr>
              <p:cNvPr id="974" name="Freeform 2265"/>
              <p:cNvSpPr/>
              <p:nvPr/>
            </p:nvSpPr>
            <p:spPr bwMode="auto">
              <a:xfrm flipH="1">
                <a:off x="2676" y="3587"/>
                <a:ext cx="0" cy="4"/>
              </a:xfrm>
              <a:custGeom>
                <a:avLst/>
                <a:gdLst>
                  <a:gd name="T0" fmla="*/ 0 h 5"/>
                  <a:gd name="T1" fmla="*/ 0 h 5"/>
                  <a:gd name="T2" fmla="*/ 5 h 5"/>
                  <a:gd name="T3" fmla="*/ 5 h 5"/>
                  <a:gd name="T4" fmla="*/ 0 h 5"/>
                </a:gdLst>
                <a:ahLst/>
                <a:cxnLst>
                  <a:cxn ang="0">
                    <a:pos x="0" y="T0"/>
                  </a:cxn>
                  <a:cxn ang="0">
                    <a:pos x="0" y="T1"/>
                  </a:cxn>
                  <a:cxn ang="0">
                    <a:pos x="0" y="T2"/>
                  </a:cxn>
                  <a:cxn ang="0">
                    <a:pos x="0" y="T3"/>
                  </a:cxn>
                  <a:cxn ang="0">
                    <a:pos x="0" y="T4"/>
                  </a:cxn>
                </a:cxnLst>
                <a:rect l="0" t="0" r="r" b="b"/>
                <a:pathLst>
                  <a:path h="5">
                    <a:moveTo>
                      <a:pt x="0" y="0"/>
                    </a:moveTo>
                    <a:cubicBezTo>
                      <a:pt x="0" y="0"/>
                      <a:pt x="0" y="0"/>
                      <a:pt x="0" y="0"/>
                    </a:cubicBezTo>
                    <a:cubicBezTo>
                      <a:pt x="0" y="2"/>
                      <a:pt x="0" y="4"/>
                      <a:pt x="0" y="5"/>
                    </a:cubicBezTo>
                    <a:cubicBezTo>
                      <a:pt x="0" y="5"/>
                      <a:pt x="0" y="5"/>
                      <a:pt x="0" y="5"/>
                    </a:cubicBezTo>
                    <a:cubicBezTo>
                      <a:pt x="0" y="4"/>
                      <a:pt x="0" y="2"/>
                      <a:pt x="0"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975" name="Freeform 2266"/>
              <p:cNvSpPr/>
              <p:nvPr/>
            </p:nvSpPr>
            <p:spPr bwMode="auto">
              <a:xfrm>
                <a:off x="2776" y="3566"/>
                <a:ext cx="1" cy="0"/>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1"/>
                      <a:pt x="0" y="1"/>
                    </a:cubicBezTo>
                    <a:cubicBezTo>
                      <a:pt x="1" y="1"/>
                      <a:pt x="2" y="1"/>
                      <a:pt x="2" y="1"/>
                    </a:cubicBezTo>
                    <a:cubicBezTo>
                      <a:pt x="2" y="0"/>
                      <a:pt x="2" y="0"/>
                      <a:pt x="2" y="0"/>
                    </a:cubicBezTo>
                  </a:path>
                </a:pathLst>
              </a:custGeom>
              <a:solidFill>
                <a:srgbClr val="223B48"/>
              </a:solidFill>
              <a:ln>
                <a:noFill/>
              </a:ln>
            </p:spPr>
            <p:txBody>
              <a:bodyPr vert="horz" wrap="square" lIns="91440" tIns="45720" rIns="91440" bIns="45720" numCol="1" anchor="t" anchorCtr="0" compatLnSpc="1"/>
              <a:lstStyle/>
              <a:p>
                <a:endParaRPr lang="zh-CN" altLang="en-US"/>
              </a:p>
            </p:txBody>
          </p:sp>
          <p:sp>
            <p:nvSpPr>
              <p:cNvPr id="976" name="Freeform 2267"/>
              <p:cNvSpPr/>
              <p:nvPr/>
            </p:nvSpPr>
            <p:spPr bwMode="auto">
              <a:xfrm>
                <a:off x="2659" y="3564"/>
                <a:ext cx="118" cy="33"/>
              </a:xfrm>
              <a:custGeom>
                <a:avLst/>
                <a:gdLst>
                  <a:gd name="T0" fmla="*/ 127 w 143"/>
                  <a:gd name="T1" fmla="*/ 0 h 40"/>
                  <a:gd name="T2" fmla="*/ 47 w 143"/>
                  <a:gd name="T3" fmla="*/ 26 h 40"/>
                  <a:gd name="T4" fmla="*/ 21 w 143"/>
                  <a:gd name="T5" fmla="*/ 33 h 40"/>
                  <a:gd name="T6" fmla="*/ 21 w 143"/>
                  <a:gd name="T7" fmla="*/ 35 h 40"/>
                  <a:gd name="T8" fmla="*/ 21 w 143"/>
                  <a:gd name="T9" fmla="*/ 33 h 40"/>
                  <a:gd name="T10" fmla="*/ 2 w 143"/>
                  <a:gd name="T11" fmla="*/ 39 h 40"/>
                  <a:gd name="T12" fmla="*/ 0 w 143"/>
                  <a:gd name="T13" fmla="*/ 40 h 40"/>
                  <a:gd name="T14" fmla="*/ 18 w 143"/>
                  <a:gd name="T15" fmla="*/ 40 h 40"/>
                  <a:gd name="T16" fmla="*/ 141 w 143"/>
                  <a:gd name="T17" fmla="*/ 3 h 40"/>
                  <a:gd name="T18" fmla="*/ 143 w 143"/>
                  <a:gd name="T19" fmla="*/ 2 h 40"/>
                  <a:gd name="T20" fmla="*/ 140 w 143"/>
                  <a:gd name="T21" fmla="*/ 0 h 40"/>
                  <a:gd name="T22" fmla="*/ 127 w 143"/>
                  <a:gd name="T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 h="40">
                    <a:moveTo>
                      <a:pt x="127" y="0"/>
                    </a:moveTo>
                    <a:cubicBezTo>
                      <a:pt x="102" y="9"/>
                      <a:pt x="75" y="17"/>
                      <a:pt x="47" y="26"/>
                    </a:cubicBezTo>
                    <a:cubicBezTo>
                      <a:pt x="39" y="28"/>
                      <a:pt x="30" y="31"/>
                      <a:pt x="21" y="33"/>
                    </a:cubicBezTo>
                    <a:cubicBezTo>
                      <a:pt x="21" y="34"/>
                      <a:pt x="21" y="35"/>
                      <a:pt x="21" y="35"/>
                    </a:cubicBezTo>
                    <a:cubicBezTo>
                      <a:pt x="21" y="35"/>
                      <a:pt x="21" y="34"/>
                      <a:pt x="21" y="33"/>
                    </a:cubicBezTo>
                    <a:cubicBezTo>
                      <a:pt x="15" y="35"/>
                      <a:pt x="9" y="37"/>
                      <a:pt x="2" y="39"/>
                    </a:cubicBezTo>
                    <a:cubicBezTo>
                      <a:pt x="2" y="39"/>
                      <a:pt x="1" y="40"/>
                      <a:pt x="0" y="40"/>
                    </a:cubicBezTo>
                    <a:cubicBezTo>
                      <a:pt x="6" y="40"/>
                      <a:pt x="12" y="40"/>
                      <a:pt x="18" y="40"/>
                    </a:cubicBezTo>
                    <a:cubicBezTo>
                      <a:pt x="56" y="28"/>
                      <a:pt x="97" y="16"/>
                      <a:pt x="141" y="3"/>
                    </a:cubicBezTo>
                    <a:cubicBezTo>
                      <a:pt x="141" y="3"/>
                      <a:pt x="142" y="2"/>
                      <a:pt x="143" y="2"/>
                    </a:cubicBezTo>
                    <a:cubicBezTo>
                      <a:pt x="142" y="2"/>
                      <a:pt x="141" y="1"/>
                      <a:pt x="140" y="0"/>
                    </a:cubicBezTo>
                    <a:cubicBezTo>
                      <a:pt x="136" y="0"/>
                      <a:pt x="131" y="0"/>
                      <a:pt x="127"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977" name="Freeform 2268"/>
              <p:cNvSpPr/>
              <p:nvPr/>
            </p:nvSpPr>
            <p:spPr bwMode="auto">
              <a:xfrm flipH="1">
                <a:off x="2676" y="359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2"/>
                      <a:pt x="0" y="2"/>
                    </a:cubicBezTo>
                    <a:cubicBezTo>
                      <a:pt x="0" y="2"/>
                      <a:pt x="0" y="1"/>
                      <a:pt x="0"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sp>
            <p:nvSpPr>
              <p:cNvPr id="978" name="Freeform 2269"/>
              <p:cNvSpPr/>
              <p:nvPr/>
            </p:nvSpPr>
            <p:spPr bwMode="auto">
              <a:xfrm>
                <a:off x="2733" y="3566"/>
                <a:ext cx="63" cy="29"/>
              </a:xfrm>
              <a:custGeom>
                <a:avLst/>
                <a:gdLst>
                  <a:gd name="T0" fmla="*/ 54 w 76"/>
                  <a:gd name="T1" fmla="*/ 0 h 35"/>
                  <a:gd name="T2" fmla="*/ 52 w 76"/>
                  <a:gd name="T3" fmla="*/ 0 h 35"/>
                  <a:gd name="T4" fmla="*/ 0 w 76"/>
                  <a:gd name="T5" fmla="*/ 35 h 35"/>
                  <a:gd name="T6" fmla="*/ 30 w 76"/>
                  <a:gd name="T7" fmla="*/ 34 h 35"/>
                  <a:gd name="T8" fmla="*/ 76 w 76"/>
                  <a:gd name="T9" fmla="*/ 10 h 35"/>
                  <a:gd name="T10" fmla="*/ 54 w 76"/>
                  <a:gd name="T11" fmla="*/ 0 h 35"/>
                </a:gdLst>
                <a:ahLst/>
                <a:cxnLst>
                  <a:cxn ang="0">
                    <a:pos x="T0" y="T1"/>
                  </a:cxn>
                  <a:cxn ang="0">
                    <a:pos x="T2" y="T3"/>
                  </a:cxn>
                  <a:cxn ang="0">
                    <a:pos x="T4" y="T5"/>
                  </a:cxn>
                  <a:cxn ang="0">
                    <a:pos x="T6" y="T7"/>
                  </a:cxn>
                  <a:cxn ang="0">
                    <a:pos x="T8" y="T9"/>
                  </a:cxn>
                  <a:cxn ang="0">
                    <a:pos x="T10" y="T11"/>
                  </a:cxn>
                </a:cxnLst>
                <a:rect l="0" t="0" r="r" b="b"/>
                <a:pathLst>
                  <a:path w="76" h="35">
                    <a:moveTo>
                      <a:pt x="54" y="0"/>
                    </a:moveTo>
                    <a:cubicBezTo>
                      <a:pt x="54" y="0"/>
                      <a:pt x="53" y="0"/>
                      <a:pt x="52" y="0"/>
                    </a:cubicBezTo>
                    <a:cubicBezTo>
                      <a:pt x="37" y="11"/>
                      <a:pt x="20" y="23"/>
                      <a:pt x="0" y="35"/>
                    </a:cubicBezTo>
                    <a:cubicBezTo>
                      <a:pt x="10" y="35"/>
                      <a:pt x="20" y="34"/>
                      <a:pt x="30" y="34"/>
                    </a:cubicBezTo>
                    <a:cubicBezTo>
                      <a:pt x="48" y="26"/>
                      <a:pt x="63" y="18"/>
                      <a:pt x="76" y="10"/>
                    </a:cubicBezTo>
                    <a:cubicBezTo>
                      <a:pt x="68" y="7"/>
                      <a:pt x="60" y="3"/>
                      <a:pt x="54"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979" name="Freeform 2270"/>
              <p:cNvSpPr/>
              <p:nvPr/>
            </p:nvSpPr>
            <p:spPr bwMode="auto">
              <a:xfrm>
                <a:off x="2674" y="3566"/>
                <a:ext cx="102" cy="31"/>
              </a:xfrm>
              <a:custGeom>
                <a:avLst/>
                <a:gdLst>
                  <a:gd name="T0" fmla="*/ 123 w 123"/>
                  <a:gd name="T1" fmla="*/ 0 h 37"/>
                  <a:gd name="T2" fmla="*/ 0 w 123"/>
                  <a:gd name="T3" fmla="*/ 37 h 37"/>
                  <a:gd name="T4" fmla="*/ 71 w 123"/>
                  <a:gd name="T5" fmla="*/ 35 h 37"/>
                  <a:gd name="T6" fmla="*/ 123 w 123"/>
                  <a:gd name="T7" fmla="*/ 0 h 37"/>
                </a:gdLst>
                <a:ahLst/>
                <a:cxnLst>
                  <a:cxn ang="0">
                    <a:pos x="T0" y="T1"/>
                  </a:cxn>
                  <a:cxn ang="0">
                    <a:pos x="T2" y="T3"/>
                  </a:cxn>
                  <a:cxn ang="0">
                    <a:pos x="T4" y="T5"/>
                  </a:cxn>
                  <a:cxn ang="0">
                    <a:pos x="T6" y="T7"/>
                  </a:cxn>
                </a:cxnLst>
                <a:rect l="0" t="0" r="r" b="b"/>
                <a:pathLst>
                  <a:path w="123" h="37">
                    <a:moveTo>
                      <a:pt x="123" y="0"/>
                    </a:moveTo>
                    <a:cubicBezTo>
                      <a:pt x="79" y="13"/>
                      <a:pt x="38" y="25"/>
                      <a:pt x="0" y="37"/>
                    </a:cubicBezTo>
                    <a:cubicBezTo>
                      <a:pt x="23" y="36"/>
                      <a:pt x="47" y="35"/>
                      <a:pt x="71" y="35"/>
                    </a:cubicBezTo>
                    <a:cubicBezTo>
                      <a:pt x="91" y="23"/>
                      <a:pt x="108" y="11"/>
                      <a:pt x="123"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sp>
            <p:nvSpPr>
              <p:cNvPr id="980" name="Freeform 2271"/>
              <p:cNvSpPr/>
              <p:nvPr/>
            </p:nvSpPr>
            <p:spPr bwMode="auto">
              <a:xfrm>
                <a:off x="2558" y="3573"/>
                <a:ext cx="71" cy="18"/>
              </a:xfrm>
              <a:custGeom>
                <a:avLst/>
                <a:gdLst>
                  <a:gd name="T0" fmla="*/ 86 w 86"/>
                  <a:gd name="T1" fmla="*/ 0 h 22"/>
                  <a:gd name="T2" fmla="*/ 0 w 86"/>
                  <a:gd name="T3" fmla="*/ 12 h 22"/>
                  <a:gd name="T4" fmla="*/ 0 w 86"/>
                  <a:gd name="T5" fmla="*/ 21 h 22"/>
                  <a:gd name="T6" fmla="*/ 6 w 86"/>
                  <a:gd name="T7" fmla="*/ 22 h 22"/>
                  <a:gd name="T8" fmla="*/ 37 w 86"/>
                  <a:gd name="T9" fmla="*/ 14 h 22"/>
                  <a:gd name="T10" fmla="*/ 86 w 86"/>
                  <a:gd name="T11" fmla="*/ 0 h 22"/>
                </a:gdLst>
                <a:ahLst/>
                <a:cxnLst>
                  <a:cxn ang="0">
                    <a:pos x="T0" y="T1"/>
                  </a:cxn>
                  <a:cxn ang="0">
                    <a:pos x="T2" y="T3"/>
                  </a:cxn>
                  <a:cxn ang="0">
                    <a:pos x="T4" y="T5"/>
                  </a:cxn>
                  <a:cxn ang="0">
                    <a:pos x="T6" y="T7"/>
                  </a:cxn>
                  <a:cxn ang="0">
                    <a:pos x="T8" y="T9"/>
                  </a:cxn>
                  <a:cxn ang="0">
                    <a:pos x="T10" y="T11"/>
                  </a:cxn>
                </a:cxnLst>
                <a:rect l="0" t="0" r="r" b="b"/>
                <a:pathLst>
                  <a:path w="86" h="22">
                    <a:moveTo>
                      <a:pt x="86" y="0"/>
                    </a:moveTo>
                    <a:cubicBezTo>
                      <a:pt x="55" y="7"/>
                      <a:pt x="26" y="11"/>
                      <a:pt x="0" y="12"/>
                    </a:cubicBezTo>
                    <a:cubicBezTo>
                      <a:pt x="0" y="15"/>
                      <a:pt x="0" y="18"/>
                      <a:pt x="0" y="21"/>
                    </a:cubicBezTo>
                    <a:cubicBezTo>
                      <a:pt x="2" y="21"/>
                      <a:pt x="4" y="22"/>
                      <a:pt x="6" y="22"/>
                    </a:cubicBezTo>
                    <a:cubicBezTo>
                      <a:pt x="16" y="19"/>
                      <a:pt x="26" y="17"/>
                      <a:pt x="37" y="14"/>
                    </a:cubicBezTo>
                    <a:cubicBezTo>
                      <a:pt x="54" y="9"/>
                      <a:pt x="70" y="5"/>
                      <a:pt x="86"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981" name="Freeform 2272"/>
              <p:cNvSpPr/>
              <p:nvPr/>
            </p:nvSpPr>
            <p:spPr bwMode="auto">
              <a:xfrm>
                <a:off x="2675" y="3566"/>
                <a:ext cx="10" cy="3"/>
              </a:xfrm>
              <a:custGeom>
                <a:avLst/>
                <a:gdLst>
                  <a:gd name="T0" fmla="*/ 12 w 12"/>
                  <a:gd name="T1" fmla="*/ 0 h 3"/>
                  <a:gd name="T2" fmla="*/ 0 w 12"/>
                  <a:gd name="T3" fmla="*/ 0 h 3"/>
                  <a:gd name="T4" fmla="*/ 1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8" y="0"/>
                      <a:pt x="4" y="0"/>
                      <a:pt x="0" y="0"/>
                    </a:cubicBezTo>
                    <a:cubicBezTo>
                      <a:pt x="0" y="1"/>
                      <a:pt x="0" y="2"/>
                      <a:pt x="1" y="3"/>
                    </a:cubicBezTo>
                    <a:cubicBezTo>
                      <a:pt x="4" y="2"/>
                      <a:pt x="8" y="1"/>
                      <a:pt x="12"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982" name="Freeform 2273"/>
              <p:cNvSpPr>
                <a:spLocks noEditPoints="1"/>
              </p:cNvSpPr>
              <p:nvPr/>
            </p:nvSpPr>
            <p:spPr bwMode="auto">
              <a:xfrm>
                <a:off x="2664" y="3571"/>
                <a:ext cx="3" cy="1"/>
              </a:xfrm>
              <a:custGeom>
                <a:avLst/>
                <a:gdLst>
                  <a:gd name="T0" fmla="*/ 2 w 4"/>
                  <a:gd name="T1" fmla="*/ 1 h 2"/>
                  <a:gd name="T2" fmla="*/ 0 w 4"/>
                  <a:gd name="T3" fmla="*/ 2 h 2"/>
                  <a:gd name="T4" fmla="*/ 2 w 4"/>
                  <a:gd name="T5" fmla="*/ 1 h 2"/>
                  <a:gd name="T6" fmla="*/ 2 w 4"/>
                  <a:gd name="T7" fmla="*/ 1 h 2"/>
                  <a:gd name="T8" fmla="*/ 3 w 4"/>
                  <a:gd name="T9" fmla="*/ 0 h 2"/>
                  <a:gd name="T10" fmla="*/ 3 w 4"/>
                  <a:gd name="T11" fmla="*/ 0 h 2"/>
                  <a:gd name="T12" fmla="*/ 3 w 4"/>
                  <a:gd name="T13" fmla="*/ 1 h 2"/>
                  <a:gd name="T14" fmla="*/ 4 w 4"/>
                  <a:gd name="T15" fmla="*/ 1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1"/>
                    </a:moveTo>
                    <a:cubicBezTo>
                      <a:pt x="1" y="1"/>
                      <a:pt x="1" y="1"/>
                      <a:pt x="0" y="2"/>
                    </a:cubicBezTo>
                    <a:cubicBezTo>
                      <a:pt x="1" y="2"/>
                      <a:pt x="2" y="1"/>
                      <a:pt x="2" y="1"/>
                    </a:cubicBezTo>
                    <a:cubicBezTo>
                      <a:pt x="2" y="1"/>
                      <a:pt x="2" y="1"/>
                      <a:pt x="2" y="1"/>
                    </a:cubicBezTo>
                    <a:moveTo>
                      <a:pt x="3" y="0"/>
                    </a:moveTo>
                    <a:cubicBezTo>
                      <a:pt x="3" y="0"/>
                      <a:pt x="3" y="0"/>
                      <a:pt x="3" y="0"/>
                    </a:cubicBezTo>
                    <a:cubicBezTo>
                      <a:pt x="3" y="0"/>
                      <a:pt x="3" y="1"/>
                      <a:pt x="3" y="1"/>
                    </a:cubicBezTo>
                    <a:cubicBezTo>
                      <a:pt x="3" y="1"/>
                      <a:pt x="4" y="1"/>
                      <a:pt x="4" y="1"/>
                    </a:cubicBezTo>
                    <a:cubicBezTo>
                      <a:pt x="4" y="1"/>
                      <a:pt x="3" y="0"/>
                      <a:pt x="3"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983" name="Freeform 2274"/>
              <p:cNvSpPr>
                <a:spLocks noEditPoints="1"/>
              </p:cNvSpPr>
              <p:nvPr/>
            </p:nvSpPr>
            <p:spPr bwMode="auto">
              <a:xfrm>
                <a:off x="2665" y="3566"/>
                <a:ext cx="10" cy="5"/>
              </a:xfrm>
              <a:custGeom>
                <a:avLst/>
                <a:gdLst>
                  <a:gd name="T0" fmla="*/ 1 w 12"/>
                  <a:gd name="T1" fmla="*/ 5 h 6"/>
                  <a:gd name="T2" fmla="*/ 0 w 12"/>
                  <a:gd name="T3" fmla="*/ 6 h 6"/>
                  <a:gd name="T4" fmla="*/ 0 w 12"/>
                  <a:gd name="T5" fmla="*/ 6 h 6"/>
                  <a:gd name="T6" fmla="*/ 1 w 12"/>
                  <a:gd name="T7" fmla="*/ 6 h 6"/>
                  <a:gd name="T8" fmla="*/ 1 w 12"/>
                  <a:gd name="T9" fmla="*/ 5 h 6"/>
                  <a:gd name="T10" fmla="*/ 11 w 12"/>
                  <a:gd name="T11" fmla="*/ 0 h 6"/>
                  <a:gd name="T12" fmla="*/ 11 w 12"/>
                  <a:gd name="T13" fmla="*/ 0 h 6"/>
                  <a:gd name="T14" fmla="*/ 1 w 12"/>
                  <a:gd name="T15" fmla="*/ 5 h 6"/>
                  <a:gd name="T16" fmla="*/ 2 w 12"/>
                  <a:gd name="T17" fmla="*/ 6 h 6"/>
                  <a:gd name="T18" fmla="*/ 12 w 12"/>
                  <a:gd name="T19" fmla="*/ 3 h 6"/>
                  <a:gd name="T20" fmla="*/ 11 w 1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
                    <a:moveTo>
                      <a:pt x="1" y="5"/>
                    </a:moveTo>
                    <a:cubicBezTo>
                      <a:pt x="1" y="5"/>
                      <a:pt x="0" y="6"/>
                      <a:pt x="0" y="6"/>
                    </a:cubicBezTo>
                    <a:cubicBezTo>
                      <a:pt x="0" y="6"/>
                      <a:pt x="0" y="6"/>
                      <a:pt x="0" y="6"/>
                    </a:cubicBezTo>
                    <a:cubicBezTo>
                      <a:pt x="1" y="6"/>
                      <a:pt x="1" y="6"/>
                      <a:pt x="1" y="6"/>
                    </a:cubicBezTo>
                    <a:cubicBezTo>
                      <a:pt x="1" y="6"/>
                      <a:pt x="1" y="5"/>
                      <a:pt x="1" y="5"/>
                    </a:cubicBezTo>
                    <a:moveTo>
                      <a:pt x="11" y="0"/>
                    </a:moveTo>
                    <a:cubicBezTo>
                      <a:pt x="11" y="0"/>
                      <a:pt x="11" y="0"/>
                      <a:pt x="11" y="0"/>
                    </a:cubicBezTo>
                    <a:cubicBezTo>
                      <a:pt x="7" y="2"/>
                      <a:pt x="4" y="4"/>
                      <a:pt x="1" y="5"/>
                    </a:cubicBezTo>
                    <a:cubicBezTo>
                      <a:pt x="1" y="5"/>
                      <a:pt x="2" y="6"/>
                      <a:pt x="2" y="6"/>
                    </a:cubicBezTo>
                    <a:cubicBezTo>
                      <a:pt x="5" y="5"/>
                      <a:pt x="8" y="4"/>
                      <a:pt x="12" y="3"/>
                    </a:cubicBezTo>
                    <a:cubicBezTo>
                      <a:pt x="11" y="2"/>
                      <a:pt x="11" y="1"/>
                      <a:pt x="11"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sp>
            <p:nvSpPr>
              <p:cNvPr id="984" name="Freeform 2275"/>
              <p:cNvSpPr/>
              <p:nvPr/>
            </p:nvSpPr>
            <p:spPr bwMode="auto">
              <a:xfrm>
                <a:off x="2568" y="3585"/>
                <a:ext cx="49" cy="10"/>
              </a:xfrm>
              <a:custGeom>
                <a:avLst/>
                <a:gdLst>
                  <a:gd name="T0" fmla="*/ 59 w 59"/>
                  <a:gd name="T1" fmla="*/ 0 h 12"/>
                  <a:gd name="T2" fmla="*/ 0 w 59"/>
                  <a:gd name="T3" fmla="*/ 9 h 12"/>
                  <a:gd name="T4" fmla="*/ 19 w 59"/>
                  <a:gd name="T5" fmla="*/ 12 h 12"/>
                  <a:gd name="T6" fmla="*/ 59 w 59"/>
                  <a:gd name="T7" fmla="*/ 0 h 12"/>
                </a:gdLst>
                <a:ahLst/>
                <a:cxnLst>
                  <a:cxn ang="0">
                    <a:pos x="T0" y="T1"/>
                  </a:cxn>
                  <a:cxn ang="0">
                    <a:pos x="T2" y="T3"/>
                  </a:cxn>
                  <a:cxn ang="0">
                    <a:pos x="T4" y="T5"/>
                  </a:cxn>
                  <a:cxn ang="0">
                    <a:pos x="T6" y="T7"/>
                  </a:cxn>
                </a:cxnLst>
                <a:rect l="0" t="0" r="r" b="b"/>
                <a:pathLst>
                  <a:path w="59" h="12">
                    <a:moveTo>
                      <a:pt x="59" y="0"/>
                    </a:moveTo>
                    <a:cubicBezTo>
                      <a:pt x="40" y="3"/>
                      <a:pt x="20" y="6"/>
                      <a:pt x="0" y="9"/>
                    </a:cubicBezTo>
                    <a:cubicBezTo>
                      <a:pt x="6" y="10"/>
                      <a:pt x="12" y="11"/>
                      <a:pt x="19" y="12"/>
                    </a:cubicBezTo>
                    <a:cubicBezTo>
                      <a:pt x="33" y="8"/>
                      <a:pt x="46" y="4"/>
                      <a:pt x="59"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985" name="Freeform 2276"/>
              <p:cNvSpPr>
                <a:spLocks noEditPoints="1"/>
              </p:cNvSpPr>
              <p:nvPr/>
            </p:nvSpPr>
            <p:spPr bwMode="auto">
              <a:xfrm>
                <a:off x="2563" y="3567"/>
                <a:ext cx="103" cy="26"/>
              </a:xfrm>
              <a:custGeom>
                <a:avLst/>
                <a:gdLst>
                  <a:gd name="T0" fmla="*/ 125 w 125"/>
                  <a:gd name="T1" fmla="*/ 3 h 31"/>
                  <a:gd name="T2" fmla="*/ 125 w 125"/>
                  <a:gd name="T3" fmla="*/ 4 h 31"/>
                  <a:gd name="T4" fmla="*/ 125 w 125"/>
                  <a:gd name="T5" fmla="*/ 4 h 31"/>
                  <a:gd name="T6" fmla="*/ 125 w 125"/>
                  <a:gd name="T7" fmla="*/ 3 h 31"/>
                  <a:gd name="T8" fmla="*/ 122 w 125"/>
                  <a:gd name="T9" fmla="*/ 0 h 31"/>
                  <a:gd name="T10" fmla="*/ 105 w 125"/>
                  <a:gd name="T11" fmla="*/ 1 h 31"/>
                  <a:gd name="T12" fmla="*/ 80 w 125"/>
                  <a:gd name="T13" fmla="*/ 7 h 31"/>
                  <a:gd name="T14" fmla="*/ 31 w 125"/>
                  <a:gd name="T15" fmla="*/ 21 h 31"/>
                  <a:gd name="T16" fmla="*/ 0 w 125"/>
                  <a:gd name="T17" fmla="*/ 29 h 31"/>
                  <a:gd name="T18" fmla="*/ 7 w 125"/>
                  <a:gd name="T19" fmla="*/ 31 h 31"/>
                  <a:gd name="T20" fmla="*/ 66 w 125"/>
                  <a:gd name="T21" fmla="*/ 22 h 31"/>
                  <a:gd name="T22" fmla="*/ 122 w 125"/>
                  <a:gd name="T23" fmla="*/ 6 h 31"/>
                  <a:gd name="T24" fmla="*/ 124 w 125"/>
                  <a:gd name="T25" fmla="*/ 5 h 31"/>
                  <a:gd name="T26" fmla="*/ 122 w 125"/>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31">
                    <a:moveTo>
                      <a:pt x="125" y="3"/>
                    </a:moveTo>
                    <a:cubicBezTo>
                      <a:pt x="125" y="3"/>
                      <a:pt x="125" y="4"/>
                      <a:pt x="125" y="4"/>
                    </a:cubicBezTo>
                    <a:cubicBezTo>
                      <a:pt x="125" y="4"/>
                      <a:pt x="125" y="4"/>
                      <a:pt x="125" y="4"/>
                    </a:cubicBezTo>
                    <a:cubicBezTo>
                      <a:pt x="125" y="3"/>
                      <a:pt x="125" y="3"/>
                      <a:pt x="125" y="3"/>
                    </a:cubicBezTo>
                    <a:moveTo>
                      <a:pt x="122" y="0"/>
                    </a:moveTo>
                    <a:cubicBezTo>
                      <a:pt x="117" y="0"/>
                      <a:pt x="111" y="0"/>
                      <a:pt x="105" y="1"/>
                    </a:cubicBezTo>
                    <a:cubicBezTo>
                      <a:pt x="97" y="3"/>
                      <a:pt x="88" y="5"/>
                      <a:pt x="80" y="7"/>
                    </a:cubicBezTo>
                    <a:cubicBezTo>
                      <a:pt x="64" y="12"/>
                      <a:pt x="48" y="16"/>
                      <a:pt x="31" y="21"/>
                    </a:cubicBezTo>
                    <a:cubicBezTo>
                      <a:pt x="20" y="24"/>
                      <a:pt x="10" y="26"/>
                      <a:pt x="0" y="29"/>
                    </a:cubicBezTo>
                    <a:cubicBezTo>
                      <a:pt x="2" y="30"/>
                      <a:pt x="4" y="30"/>
                      <a:pt x="7" y="31"/>
                    </a:cubicBezTo>
                    <a:cubicBezTo>
                      <a:pt x="27" y="28"/>
                      <a:pt x="47" y="25"/>
                      <a:pt x="66" y="22"/>
                    </a:cubicBezTo>
                    <a:cubicBezTo>
                      <a:pt x="85" y="16"/>
                      <a:pt x="104" y="11"/>
                      <a:pt x="122" y="6"/>
                    </a:cubicBezTo>
                    <a:cubicBezTo>
                      <a:pt x="123" y="5"/>
                      <a:pt x="123" y="5"/>
                      <a:pt x="124" y="5"/>
                    </a:cubicBezTo>
                    <a:cubicBezTo>
                      <a:pt x="124" y="3"/>
                      <a:pt x="123" y="2"/>
                      <a:pt x="122"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sp>
            <p:nvSpPr>
              <p:cNvPr id="986" name="Freeform 2277"/>
              <p:cNvSpPr/>
              <p:nvPr/>
            </p:nvSpPr>
            <p:spPr bwMode="auto">
              <a:xfrm>
                <a:off x="2664" y="3566"/>
                <a:ext cx="11" cy="5"/>
              </a:xfrm>
              <a:custGeom>
                <a:avLst/>
                <a:gdLst>
                  <a:gd name="T0" fmla="*/ 13 w 13"/>
                  <a:gd name="T1" fmla="*/ 0 h 6"/>
                  <a:gd name="T2" fmla="*/ 0 w 13"/>
                  <a:gd name="T3" fmla="*/ 1 h 6"/>
                  <a:gd name="T4" fmla="*/ 2 w 13"/>
                  <a:gd name="T5" fmla="*/ 6 h 6"/>
                  <a:gd name="T6" fmla="*/ 3 w 13"/>
                  <a:gd name="T7" fmla="*/ 5 h 6"/>
                  <a:gd name="T8" fmla="*/ 3 w 13"/>
                  <a:gd name="T9" fmla="*/ 4 h 6"/>
                  <a:gd name="T10" fmla="*/ 3 w 13"/>
                  <a:gd name="T11" fmla="*/ 5 h 6"/>
                  <a:gd name="T12" fmla="*/ 13 w 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3" h="6">
                    <a:moveTo>
                      <a:pt x="13" y="0"/>
                    </a:moveTo>
                    <a:cubicBezTo>
                      <a:pt x="8" y="1"/>
                      <a:pt x="4" y="1"/>
                      <a:pt x="0" y="1"/>
                    </a:cubicBezTo>
                    <a:cubicBezTo>
                      <a:pt x="1" y="3"/>
                      <a:pt x="2" y="4"/>
                      <a:pt x="2" y="6"/>
                    </a:cubicBezTo>
                    <a:cubicBezTo>
                      <a:pt x="2" y="6"/>
                      <a:pt x="3" y="5"/>
                      <a:pt x="3" y="5"/>
                    </a:cubicBezTo>
                    <a:cubicBezTo>
                      <a:pt x="3" y="5"/>
                      <a:pt x="3" y="4"/>
                      <a:pt x="3" y="4"/>
                    </a:cubicBezTo>
                    <a:cubicBezTo>
                      <a:pt x="3" y="4"/>
                      <a:pt x="3" y="4"/>
                      <a:pt x="3" y="5"/>
                    </a:cubicBezTo>
                    <a:cubicBezTo>
                      <a:pt x="6" y="4"/>
                      <a:pt x="9" y="2"/>
                      <a:pt x="13" y="0"/>
                    </a:cubicBezTo>
                  </a:path>
                </a:pathLst>
              </a:custGeom>
              <a:solidFill>
                <a:srgbClr val="050B12"/>
              </a:solidFill>
              <a:ln>
                <a:noFill/>
              </a:ln>
            </p:spPr>
            <p:txBody>
              <a:bodyPr vert="horz" wrap="square" lIns="91440" tIns="45720" rIns="91440" bIns="45720" numCol="1" anchor="t" anchorCtr="0" compatLnSpc="1"/>
              <a:lstStyle/>
              <a:p>
                <a:endParaRPr lang="zh-CN" altLang="en-US"/>
              </a:p>
            </p:txBody>
          </p:sp>
          <p:sp>
            <p:nvSpPr>
              <p:cNvPr id="987" name="Freeform 2278"/>
              <p:cNvSpPr/>
              <p:nvPr/>
            </p:nvSpPr>
            <p:spPr bwMode="auto">
              <a:xfrm>
                <a:off x="2675" y="3565"/>
                <a:ext cx="30" cy="22"/>
              </a:xfrm>
              <a:custGeom>
                <a:avLst/>
                <a:gdLst>
                  <a:gd name="T0" fmla="*/ 36 w 36"/>
                  <a:gd name="T1" fmla="*/ 0 h 27"/>
                  <a:gd name="T2" fmla="*/ 18 w 36"/>
                  <a:gd name="T3" fmla="*/ 5 h 27"/>
                  <a:gd name="T4" fmla="*/ 3 w 36"/>
                  <a:gd name="T5" fmla="*/ 9 h 27"/>
                  <a:gd name="T6" fmla="*/ 0 w 36"/>
                  <a:gd name="T7" fmla="*/ 10 h 27"/>
                  <a:gd name="T8" fmla="*/ 1 w 36"/>
                  <a:gd name="T9" fmla="*/ 27 h 27"/>
                  <a:gd name="T10" fmla="*/ 36 w 36"/>
                  <a:gd name="T11" fmla="*/ 0 h 27"/>
                </a:gdLst>
                <a:ahLst/>
                <a:cxnLst>
                  <a:cxn ang="0">
                    <a:pos x="T0" y="T1"/>
                  </a:cxn>
                  <a:cxn ang="0">
                    <a:pos x="T2" y="T3"/>
                  </a:cxn>
                  <a:cxn ang="0">
                    <a:pos x="T4" y="T5"/>
                  </a:cxn>
                  <a:cxn ang="0">
                    <a:pos x="T6" y="T7"/>
                  </a:cxn>
                  <a:cxn ang="0">
                    <a:pos x="T8" y="T9"/>
                  </a:cxn>
                  <a:cxn ang="0">
                    <a:pos x="T10" y="T11"/>
                  </a:cxn>
                </a:cxnLst>
                <a:rect l="0" t="0" r="r" b="b"/>
                <a:pathLst>
                  <a:path w="36" h="27">
                    <a:moveTo>
                      <a:pt x="36" y="0"/>
                    </a:moveTo>
                    <a:cubicBezTo>
                      <a:pt x="30" y="2"/>
                      <a:pt x="24" y="3"/>
                      <a:pt x="18" y="5"/>
                    </a:cubicBezTo>
                    <a:cubicBezTo>
                      <a:pt x="3" y="9"/>
                      <a:pt x="3" y="9"/>
                      <a:pt x="3" y="9"/>
                    </a:cubicBezTo>
                    <a:cubicBezTo>
                      <a:pt x="0" y="10"/>
                      <a:pt x="0" y="10"/>
                      <a:pt x="0" y="10"/>
                    </a:cubicBezTo>
                    <a:cubicBezTo>
                      <a:pt x="0" y="17"/>
                      <a:pt x="1" y="22"/>
                      <a:pt x="1" y="27"/>
                    </a:cubicBezTo>
                    <a:cubicBezTo>
                      <a:pt x="16" y="17"/>
                      <a:pt x="28" y="8"/>
                      <a:pt x="36" y="0"/>
                    </a:cubicBezTo>
                  </a:path>
                </a:pathLst>
              </a:custGeom>
              <a:solidFill>
                <a:srgbClr val="16262D"/>
              </a:solidFill>
              <a:ln>
                <a:noFill/>
              </a:ln>
            </p:spPr>
            <p:txBody>
              <a:bodyPr vert="horz" wrap="square" lIns="91440" tIns="45720" rIns="91440" bIns="45720" numCol="1" anchor="t" anchorCtr="0" compatLnSpc="1"/>
              <a:lstStyle/>
              <a:p>
                <a:endParaRPr lang="zh-CN" altLang="en-US"/>
              </a:p>
            </p:txBody>
          </p:sp>
          <p:sp>
            <p:nvSpPr>
              <p:cNvPr id="988" name="Freeform 2279"/>
              <p:cNvSpPr/>
              <p:nvPr/>
            </p:nvSpPr>
            <p:spPr bwMode="auto">
              <a:xfrm>
                <a:off x="2675" y="3565"/>
                <a:ext cx="30" cy="8"/>
              </a:xfrm>
              <a:custGeom>
                <a:avLst/>
                <a:gdLst>
                  <a:gd name="T0" fmla="*/ 36 w 36"/>
                  <a:gd name="T1" fmla="*/ 0 h 10"/>
                  <a:gd name="T2" fmla="*/ 19 w 36"/>
                  <a:gd name="T3" fmla="*/ 2 h 10"/>
                  <a:gd name="T4" fmla="*/ 11 w 36"/>
                  <a:gd name="T5" fmla="*/ 2 h 10"/>
                  <a:gd name="T6" fmla="*/ 0 w 36"/>
                  <a:gd name="T7" fmla="*/ 5 h 10"/>
                  <a:gd name="T8" fmla="*/ 0 w 36"/>
                  <a:gd name="T9" fmla="*/ 10 h 10"/>
                  <a:gd name="T10" fmla="*/ 3 w 36"/>
                  <a:gd name="T11" fmla="*/ 9 h 10"/>
                  <a:gd name="T12" fmla="*/ 18 w 36"/>
                  <a:gd name="T13" fmla="*/ 5 h 10"/>
                  <a:gd name="T14" fmla="*/ 36 w 36"/>
                  <a:gd name="T15" fmla="*/ 0 h 10"/>
                  <a:gd name="T16" fmla="*/ 36 w 3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
                    <a:moveTo>
                      <a:pt x="36" y="0"/>
                    </a:moveTo>
                    <a:cubicBezTo>
                      <a:pt x="30" y="1"/>
                      <a:pt x="25" y="1"/>
                      <a:pt x="19" y="2"/>
                    </a:cubicBezTo>
                    <a:cubicBezTo>
                      <a:pt x="16" y="2"/>
                      <a:pt x="14" y="2"/>
                      <a:pt x="11" y="2"/>
                    </a:cubicBezTo>
                    <a:cubicBezTo>
                      <a:pt x="7" y="3"/>
                      <a:pt x="3" y="4"/>
                      <a:pt x="0" y="5"/>
                    </a:cubicBezTo>
                    <a:cubicBezTo>
                      <a:pt x="0" y="7"/>
                      <a:pt x="0" y="8"/>
                      <a:pt x="0" y="10"/>
                    </a:cubicBezTo>
                    <a:cubicBezTo>
                      <a:pt x="3" y="9"/>
                      <a:pt x="3" y="9"/>
                      <a:pt x="3" y="9"/>
                    </a:cubicBezTo>
                    <a:cubicBezTo>
                      <a:pt x="18" y="5"/>
                      <a:pt x="18" y="5"/>
                      <a:pt x="18" y="5"/>
                    </a:cubicBezTo>
                    <a:cubicBezTo>
                      <a:pt x="24" y="3"/>
                      <a:pt x="30" y="2"/>
                      <a:pt x="36" y="0"/>
                    </a:cubicBezTo>
                    <a:cubicBezTo>
                      <a:pt x="36" y="0"/>
                      <a:pt x="36" y="0"/>
                      <a:pt x="36"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989" name="Freeform 2280"/>
              <p:cNvSpPr/>
              <p:nvPr/>
            </p:nvSpPr>
            <p:spPr bwMode="auto">
              <a:xfrm>
                <a:off x="2597" y="3579"/>
                <a:ext cx="79" cy="20"/>
              </a:xfrm>
              <a:custGeom>
                <a:avLst/>
                <a:gdLst>
                  <a:gd name="T0" fmla="*/ 95 w 96"/>
                  <a:gd name="T1" fmla="*/ 0 h 24"/>
                  <a:gd name="T2" fmla="*/ 94 w 96"/>
                  <a:gd name="T3" fmla="*/ 0 h 24"/>
                  <a:gd name="T4" fmla="*/ 94 w 96"/>
                  <a:gd name="T5" fmla="*/ 1 h 24"/>
                  <a:gd name="T6" fmla="*/ 94 w 96"/>
                  <a:gd name="T7" fmla="*/ 0 h 24"/>
                  <a:gd name="T8" fmla="*/ 91 w 96"/>
                  <a:gd name="T9" fmla="*/ 0 h 24"/>
                  <a:gd name="T10" fmla="*/ 88 w 96"/>
                  <a:gd name="T11" fmla="*/ 0 h 24"/>
                  <a:gd name="T12" fmla="*/ 88 w 96"/>
                  <a:gd name="T13" fmla="*/ 2 h 24"/>
                  <a:gd name="T14" fmla="*/ 87 w 96"/>
                  <a:gd name="T15" fmla="*/ 0 h 24"/>
                  <a:gd name="T16" fmla="*/ 75 w 96"/>
                  <a:gd name="T17" fmla="*/ 2 h 24"/>
                  <a:gd name="T18" fmla="*/ 52 w 96"/>
                  <a:gd name="T19" fmla="*/ 5 h 24"/>
                  <a:gd name="T20" fmla="*/ 0 w 96"/>
                  <a:gd name="T21" fmla="*/ 23 h 24"/>
                  <a:gd name="T22" fmla="*/ 3 w 96"/>
                  <a:gd name="T23" fmla="*/ 24 h 24"/>
                  <a:gd name="T24" fmla="*/ 73 w 96"/>
                  <a:gd name="T25" fmla="*/ 22 h 24"/>
                  <a:gd name="T26" fmla="*/ 77 w 96"/>
                  <a:gd name="T27" fmla="*/ 21 h 24"/>
                  <a:gd name="T28" fmla="*/ 96 w 96"/>
                  <a:gd name="T29" fmla="*/ 10 h 24"/>
                  <a:gd name="T30" fmla="*/ 95 w 9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 h="24">
                    <a:moveTo>
                      <a:pt x="95" y="0"/>
                    </a:moveTo>
                    <a:cubicBezTo>
                      <a:pt x="94" y="0"/>
                      <a:pt x="94" y="0"/>
                      <a:pt x="94" y="0"/>
                    </a:cubicBezTo>
                    <a:cubicBezTo>
                      <a:pt x="94" y="1"/>
                      <a:pt x="94" y="1"/>
                      <a:pt x="94" y="1"/>
                    </a:cubicBezTo>
                    <a:cubicBezTo>
                      <a:pt x="94" y="1"/>
                      <a:pt x="94" y="1"/>
                      <a:pt x="94" y="0"/>
                    </a:cubicBezTo>
                    <a:cubicBezTo>
                      <a:pt x="91" y="0"/>
                      <a:pt x="91" y="0"/>
                      <a:pt x="91" y="0"/>
                    </a:cubicBezTo>
                    <a:cubicBezTo>
                      <a:pt x="88" y="0"/>
                      <a:pt x="88" y="0"/>
                      <a:pt x="88" y="0"/>
                    </a:cubicBezTo>
                    <a:cubicBezTo>
                      <a:pt x="88" y="1"/>
                      <a:pt x="88" y="2"/>
                      <a:pt x="88" y="2"/>
                    </a:cubicBezTo>
                    <a:cubicBezTo>
                      <a:pt x="88" y="2"/>
                      <a:pt x="88" y="1"/>
                      <a:pt x="87" y="0"/>
                    </a:cubicBezTo>
                    <a:cubicBezTo>
                      <a:pt x="75" y="2"/>
                      <a:pt x="75" y="2"/>
                      <a:pt x="75" y="2"/>
                    </a:cubicBezTo>
                    <a:cubicBezTo>
                      <a:pt x="52" y="5"/>
                      <a:pt x="52" y="5"/>
                      <a:pt x="52" y="5"/>
                    </a:cubicBezTo>
                    <a:cubicBezTo>
                      <a:pt x="36" y="11"/>
                      <a:pt x="18" y="18"/>
                      <a:pt x="0" y="23"/>
                    </a:cubicBezTo>
                    <a:cubicBezTo>
                      <a:pt x="1" y="23"/>
                      <a:pt x="2" y="23"/>
                      <a:pt x="3" y="24"/>
                    </a:cubicBezTo>
                    <a:cubicBezTo>
                      <a:pt x="26" y="23"/>
                      <a:pt x="49" y="23"/>
                      <a:pt x="73" y="22"/>
                    </a:cubicBezTo>
                    <a:cubicBezTo>
                      <a:pt x="75" y="22"/>
                      <a:pt x="76" y="21"/>
                      <a:pt x="77" y="21"/>
                    </a:cubicBezTo>
                    <a:cubicBezTo>
                      <a:pt x="84" y="17"/>
                      <a:pt x="90" y="13"/>
                      <a:pt x="96" y="10"/>
                    </a:cubicBezTo>
                    <a:cubicBezTo>
                      <a:pt x="96" y="7"/>
                      <a:pt x="95" y="4"/>
                      <a:pt x="95" y="0"/>
                    </a:cubicBezTo>
                  </a:path>
                </a:pathLst>
              </a:custGeom>
              <a:solidFill>
                <a:srgbClr val="16262D"/>
              </a:solidFill>
              <a:ln>
                <a:noFill/>
              </a:ln>
            </p:spPr>
            <p:txBody>
              <a:bodyPr vert="horz" wrap="square" lIns="91440" tIns="45720" rIns="91440" bIns="45720" numCol="1" anchor="t" anchorCtr="0" compatLnSpc="1"/>
              <a:lstStyle/>
              <a:p>
                <a:endParaRPr lang="zh-CN" altLang="en-US"/>
              </a:p>
            </p:txBody>
          </p:sp>
          <p:sp>
            <p:nvSpPr>
              <p:cNvPr id="990" name="Freeform 2281"/>
              <p:cNvSpPr/>
              <p:nvPr/>
            </p:nvSpPr>
            <p:spPr bwMode="auto">
              <a:xfrm>
                <a:off x="2669" y="3579"/>
                <a:ext cx="1" cy="1"/>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1" y="1"/>
                      <a:pt x="1" y="2"/>
                      <a:pt x="1" y="2"/>
                    </a:cubicBezTo>
                    <a:cubicBezTo>
                      <a:pt x="1" y="2"/>
                      <a:pt x="1" y="1"/>
                      <a:pt x="1"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991" name="Freeform 2282"/>
              <p:cNvSpPr>
                <a:spLocks noEditPoints="1"/>
              </p:cNvSpPr>
              <p:nvPr/>
            </p:nvSpPr>
            <p:spPr bwMode="auto">
              <a:xfrm>
                <a:off x="2640" y="3571"/>
                <a:ext cx="36" cy="16"/>
              </a:xfrm>
              <a:custGeom>
                <a:avLst/>
                <a:gdLst>
                  <a:gd name="T0" fmla="*/ 31 w 44"/>
                  <a:gd name="T1" fmla="*/ 0 h 19"/>
                  <a:gd name="T2" fmla="*/ 29 w 44"/>
                  <a:gd name="T3" fmla="*/ 1 h 19"/>
                  <a:gd name="T4" fmla="*/ 0 w 44"/>
                  <a:gd name="T5" fmla="*/ 14 h 19"/>
                  <a:gd name="T6" fmla="*/ 23 w 44"/>
                  <a:gd name="T7" fmla="*/ 11 h 19"/>
                  <a:gd name="T8" fmla="*/ 35 w 44"/>
                  <a:gd name="T9" fmla="*/ 9 h 19"/>
                  <a:gd name="T10" fmla="*/ 31 w 44"/>
                  <a:gd name="T11" fmla="*/ 0 h 19"/>
                  <a:gd name="T12" fmla="*/ 33 w 44"/>
                  <a:gd name="T13" fmla="*/ 0 h 19"/>
                  <a:gd name="T14" fmla="*/ 32 w 44"/>
                  <a:gd name="T15" fmla="*/ 0 h 19"/>
                  <a:gd name="T16" fmla="*/ 34 w 44"/>
                  <a:gd name="T17" fmla="*/ 4 h 19"/>
                  <a:gd name="T18" fmla="*/ 36 w 44"/>
                  <a:gd name="T19" fmla="*/ 9 h 19"/>
                  <a:gd name="T20" fmla="*/ 39 w 44"/>
                  <a:gd name="T21" fmla="*/ 9 h 19"/>
                  <a:gd name="T22" fmla="*/ 42 w 44"/>
                  <a:gd name="T23" fmla="*/ 9 h 19"/>
                  <a:gd name="T24" fmla="*/ 42 w 44"/>
                  <a:gd name="T25" fmla="*/ 10 h 19"/>
                  <a:gd name="T26" fmla="*/ 42 w 44"/>
                  <a:gd name="T27" fmla="*/ 9 h 19"/>
                  <a:gd name="T28" fmla="*/ 43 w 44"/>
                  <a:gd name="T29" fmla="*/ 9 h 19"/>
                  <a:gd name="T30" fmla="*/ 44 w 44"/>
                  <a:gd name="T31" fmla="*/ 19 h 19"/>
                  <a:gd name="T32" fmla="*/ 44 w 44"/>
                  <a:gd name="T33" fmla="*/ 19 h 19"/>
                  <a:gd name="T34" fmla="*/ 43 w 44"/>
                  <a:gd name="T35" fmla="*/ 2 h 19"/>
                  <a:gd name="T36" fmla="*/ 38 w 44"/>
                  <a:gd name="T37" fmla="*/ 3 h 19"/>
                  <a:gd name="T38" fmla="*/ 35 w 44"/>
                  <a:gd name="T39" fmla="*/ 4 h 19"/>
                  <a:gd name="T40" fmla="*/ 33 w 44"/>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9">
                    <a:moveTo>
                      <a:pt x="31" y="0"/>
                    </a:moveTo>
                    <a:cubicBezTo>
                      <a:pt x="31" y="0"/>
                      <a:pt x="30" y="1"/>
                      <a:pt x="29" y="1"/>
                    </a:cubicBezTo>
                    <a:cubicBezTo>
                      <a:pt x="20" y="5"/>
                      <a:pt x="10" y="10"/>
                      <a:pt x="0" y="14"/>
                    </a:cubicBezTo>
                    <a:cubicBezTo>
                      <a:pt x="23" y="11"/>
                      <a:pt x="23" y="11"/>
                      <a:pt x="23" y="11"/>
                    </a:cubicBezTo>
                    <a:cubicBezTo>
                      <a:pt x="35" y="9"/>
                      <a:pt x="35" y="9"/>
                      <a:pt x="35" y="9"/>
                    </a:cubicBezTo>
                    <a:cubicBezTo>
                      <a:pt x="35" y="8"/>
                      <a:pt x="34" y="5"/>
                      <a:pt x="31" y="0"/>
                    </a:cubicBezTo>
                    <a:moveTo>
                      <a:pt x="33" y="0"/>
                    </a:moveTo>
                    <a:cubicBezTo>
                      <a:pt x="33" y="0"/>
                      <a:pt x="32" y="0"/>
                      <a:pt x="32" y="0"/>
                    </a:cubicBezTo>
                    <a:cubicBezTo>
                      <a:pt x="33" y="1"/>
                      <a:pt x="33" y="3"/>
                      <a:pt x="34" y="4"/>
                    </a:cubicBezTo>
                    <a:cubicBezTo>
                      <a:pt x="35" y="6"/>
                      <a:pt x="35" y="8"/>
                      <a:pt x="36" y="9"/>
                    </a:cubicBezTo>
                    <a:cubicBezTo>
                      <a:pt x="39" y="9"/>
                      <a:pt x="39" y="9"/>
                      <a:pt x="39" y="9"/>
                    </a:cubicBezTo>
                    <a:cubicBezTo>
                      <a:pt x="42" y="9"/>
                      <a:pt x="42" y="9"/>
                      <a:pt x="42" y="9"/>
                    </a:cubicBezTo>
                    <a:cubicBezTo>
                      <a:pt x="42" y="10"/>
                      <a:pt x="42" y="10"/>
                      <a:pt x="42" y="10"/>
                    </a:cubicBezTo>
                    <a:cubicBezTo>
                      <a:pt x="42" y="10"/>
                      <a:pt x="42" y="10"/>
                      <a:pt x="42" y="9"/>
                    </a:cubicBezTo>
                    <a:cubicBezTo>
                      <a:pt x="43" y="9"/>
                      <a:pt x="43" y="9"/>
                      <a:pt x="43" y="9"/>
                    </a:cubicBezTo>
                    <a:cubicBezTo>
                      <a:pt x="43" y="13"/>
                      <a:pt x="44" y="16"/>
                      <a:pt x="44" y="19"/>
                    </a:cubicBezTo>
                    <a:cubicBezTo>
                      <a:pt x="44" y="19"/>
                      <a:pt x="44" y="19"/>
                      <a:pt x="44" y="19"/>
                    </a:cubicBezTo>
                    <a:cubicBezTo>
                      <a:pt x="44" y="14"/>
                      <a:pt x="43" y="9"/>
                      <a:pt x="43" y="2"/>
                    </a:cubicBezTo>
                    <a:cubicBezTo>
                      <a:pt x="38" y="3"/>
                      <a:pt x="38" y="3"/>
                      <a:pt x="38" y="3"/>
                    </a:cubicBezTo>
                    <a:cubicBezTo>
                      <a:pt x="35" y="4"/>
                      <a:pt x="35" y="4"/>
                      <a:pt x="35" y="4"/>
                    </a:cubicBezTo>
                    <a:cubicBezTo>
                      <a:pt x="34" y="2"/>
                      <a:pt x="33" y="1"/>
                      <a:pt x="33"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992" name="Freeform 2283"/>
              <p:cNvSpPr>
                <a:spLocks noEditPoints="1"/>
              </p:cNvSpPr>
              <p:nvPr/>
            </p:nvSpPr>
            <p:spPr bwMode="auto">
              <a:xfrm>
                <a:off x="2665" y="3569"/>
                <a:ext cx="10" cy="10"/>
              </a:xfrm>
              <a:custGeom>
                <a:avLst/>
                <a:gdLst>
                  <a:gd name="T0" fmla="*/ 1 w 12"/>
                  <a:gd name="T1" fmla="*/ 3 h 12"/>
                  <a:gd name="T2" fmla="*/ 0 w 12"/>
                  <a:gd name="T3" fmla="*/ 3 h 12"/>
                  <a:gd name="T4" fmla="*/ 4 w 12"/>
                  <a:gd name="T5" fmla="*/ 12 h 12"/>
                  <a:gd name="T6" fmla="*/ 5 w 12"/>
                  <a:gd name="T7" fmla="*/ 12 h 12"/>
                  <a:gd name="T8" fmla="*/ 3 w 12"/>
                  <a:gd name="T9" fmla="*/ 7 h 12"/>
                  <a:gd name="T10" fmla="*/ 1 w 12"/>
                  <a:gd name="T11" fmla="*/ 3 h 12"/>
                  <a:gd name="T12" fmla="*/ 12 w 12"/>
                  <a:gd name="T13" fmla="*/ 0 h 12"/>
                  <a:gd name="T14" fmla="*/ 2 w 12"/>
                  <a:gd name="T15" fmla="*/ 3 h 12"/>
                  <a:gd name="T16" fmla="*/ 4 w 12"/>
                  <a:gd name="T17" fmla="*/ 7 h 12"/>
                  <a:gd name="T18" fmla="*/ 7 w 12"/>
                  <a:gd name="T19" fmla="*/ 6 h 12"/>
                  <a:gd name="T20" fmla="*/ 12 w 12"/>
                  <a:gd name="T21" fmla="*/ 5 h 12"/>
                  <a:gd name="T22" fmla="*/ 12 w 12"/>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2">
                    <a:moveTo>
                      <a:pt x="1" y="3"/>
                    </a:moveTo>
                    <a:cubicBezTo>
                      <a:pt x="1" y="3"/>
                      <a:pt x="1" y="3"/>
                      <a:pt x="0" y="3"/>
                    </a:cubicBezTo>
                    <a:cubicBezTo>
                      <a:pt x="3" y="8"/>
                      <a:pt x="4" y="11"/>
                      <a:pt x="4" y="12"/>
                    </a:cubicBezTo>
                    <a:cubicBezTo>
                      <a:pt x="5" y="12"/>
                      <a:pt x="5" y="12"/>
                      <a:pt x="5" y="12"/>
                    </a:cubicBezTo>
                    <a:cubicBezTo>
                      <a:pt x="4" y="11"/>
                      <a:pt x="4" y="9"/>
                      <a:pt x="3" y="7"/>
                    </a:cubicBezTo>
                    <a:cubicBezTo>
                      <a:pt x="2" y="6"/>
                      <a:pt x="2" y="4"/>
                      <a:pt x="1" y="3"/>
                    </a:cubicBezTo>
                    <a:moveTo>
                      <a:pt x="12" y="0"/>
                    </a:moveTo>
                    <a:cubicBezTo>
                      <a:pt x="8" y="1"/>
                      <a:pt x="5" y="2"/>
                      <a:pt x="2" y="3"/>
                    </a:cubicBezTo>
                    <a:cubicBezTo>
                      <a:pt x="2" y="4"/>
                      <a:pt x="3" y="5"/>
                      <a:pt x="4" y="7"/>
                    </a:cubicBezTo>
                    <a:cubicBezTo>
                      <a:pt x="7" y="6"/>
                      <a:pt x="7" y="6"/>
                      <a:pt x="7" y="6"/>
                    </a:cubicBezTo>
                    <a:cubicBezTo>
                      <a:pt x="12" y="5"/>
                      <a:pt x="12" y="5"/>
                      <a:pt x="12" y="5"/>
                    </a:cubicBezTo>
                    <a:cubicBezTo>
                      <a:pt x="12" y="3"/>
                      <a:pt x="12" y="2"/>
                      <a:pt x="12" y="0"/>
                    </a:cubicBezTo>
                  </a:path>
                </a:pathLst>
              </a:custGeom>
              <a:solidFill>
                <a:srgbClr val="060C12"/>
              </a:solidFill>
              <a:ln>
                <a:noFill/>
              </a:ln>
            </p:spPr>
            <p:txBody>
              <a:bodyPr vert="horz" wrap="square" lIns="91440" tIns="45720" rIns="91440" bIns="45720" numCol="1" anchor="t" anchorCtr="0" compatLnSpc="1"/>
              <a:lstStyle/>
              <a:p>
                <a:endParaRPr lang="zh-CN" altLang="en-US"/>
              </a:p>
            </p:txBody>
          </p:sp>
          <p:sp>
            <p:nvSpPr>
              <p:cNvPr id="993" name="Freeform 2284"/>
              <p:cNvSpPr/>
              <p:nvPr/>
            </p:nvSpPr>
            <p:spPr bwMode="auto">
              <a:xfrm>
                <a:off x="2584" y="3583"/>
                <a:ext cx="56" cy="15"/>
              </a:xfrm>
              <a:custGeom>
                <a:avLst/>
                <a:gdLst>
                  <a:gd name="T0" fmla="*/ 67 w 67"/>
                  <a:gd name="T1" fmla="*/ 0 h 18"/>
                  <a:gd name="T2" fmla="*/ 56 w 67"/>
                  <a:gd name="T3" fmla="*/ 1 h 18"/>
                  <a:gd name="T4" fmla="*/ 40 w 67"/>
                  <a:gd name="T5" fmla="*/ 3 h 18"/>
                  <a:gd name="T6" fmla="*/ 0 w 67"/>
                  <a:gd name="T7" fmla="*/ 15 h 18"/>
                  <a:gd name="T8" fmla="*/ 15 w 67"/>
                  <a:gd name="T9" fmla="*/ 18 h 18"/>
                  <a:gd name="T10" fmla="*/ 67 w 67"/>
                  <a:gd name="T11" fmla="*/ 0 h 18"/>
                </a:gdLst>
                <a:ahLst/>
                <a:cxnLst>
                  <a:cxn ang="0">
                    <a:pos x="T0" y="T1"/>
                  </a:cxn>
                  <a:cxn ang="0">
                    <a:pos x="T2" y="T3"/>
                  </a:cxn>
                  <a:cxn ang="0">
                    <a:pos x="T4" y="T5"/>
                  </a:cxn>
                  <a:cxn ang="0">
                    <a:pos x="T6" y="T7"/>
                  </a:cxn>
                  <a:cxn ang="0">
                    <a:pos x="T8" y="T9"/>
                  </a:cxn>
                  <a:cxn ang="0">
                    <a:pos x="T10" y="T11"/>
                  </a:cxn>
                </a:cxnLst>
                <a:rect l="0" t="0" r="r" b="b"/>
                <a:pathLst>
                  <a:path w="67" h="18">
                    <a:moveTo>
                      <a:pt x="67" y="0"/>
                    </a:moveTo>
                    <a:cubicBezTo>
                      <a:pt x="56" y="1"/>
                      <a:pt x="56" y="1"/>
                      <a:pt x="56" y="1"/>
                    </a:cubicBezTo>
                    <a:cubicBezTo>
                      <a:pt x="51" y="2"/>
                      <a:pt x="46" y="2"/>
                      <a:pt x="40" y="3"/>
                    </a:cubicBezTo>
                    <a:cubicBezTo>
                      <a:pt x="27" y="7"/>
                      <a:pt x="14" y="11"/>
                      <a:pt x="0" y="15"/>
                    </a:cubicBezTo>
                    <a:cubicBezTo>
                      <a:pt x="5" y="16"/>
                      <a:pt x="10" y="17"/>
                      <a:pt x="15" y="18"/>
                    </a:cubicBezTo>
                    <a:cubicBezTo>
                      <a:pt x="33" y="13"/>
                      <a:pt x="51" y="6"/>
                      <a:pt x="67"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994" name="Freeform 2285"/>
              <p:cNvSpPr/>
              <p:nvPr/>
            </p:nvSpPr>
            <p:spPr bwMode="auto">
              <a:xfrm>
                <a:off x="2617" y="3572"/>
                <a:ext cx="47" cy="13"/>
              </a:xfrm>
              <a:custGeom>
                <a:avLst/>
                <a:gdLst>
                  <a:gd name="T0" fmla="*/ 56 w 56"/>
                  <a:gd name="T1" fmla="*/ 0 h 16"/>
                  <a:gd name="T2" fmla="*/ 0 w 56"/>
                  <a:gd name="T3" fmla="*/ 16 h 16"/>
                  <a:gd name="T4" fmla="*/ 16 w 56"/>
                  <a:gd name="T5" fmla="*/ 14 h 16"/>
                  <a:gd name="T6" fmla="*/ 27 w 56"/>
                  <a:gd name="T7" fmla="*/ 13 h 16"/>
                  <a:gd name="T8" fmla="*/ 56 w 56"/>
                  <a:gd name="T9" fmla="*/ 0 h 16"/>
                </a:gdLst>
                <a:ahLst/>
                <a:cxnLst>
                  <a:cxn ang="0">
                    <a:pos x="T0" y="T1"/>
                  </a:cxn>
                  <a:cxn ang="0">
                    <a:pos x="T2" y="T3"/>
                  </a:cxn>
                  <a:cxn ang="0">
                    <a:pos x="T4" y="T5"/>
                  </a:cxn>
                  <a:cxn ang="0">
                    <a:pos x="T6" y="T7"/>
                  </a:cxn>
                  <a:cxn ang="0">
                    <a:pos x="T8" y="T9"/>
                  </a:cxn>
                </a:cxnLst>
                <a:rect l="0" t="0" r="r" b="b"/>
                <a:pathLst>
                  <a:path w="56" h="16">
                    <a:moveTo>
                      <a:pt x="56" y="0"/>
                    </a:moveTo>
                    <a:cubicBezTo>
                      <a:pt x="38" y="5"/>
                      <a:pt x="19" y="10"/>
                      <a:pt x="0" y="16"/>
                    </a:cubicBezTo>
                    <a:cubicBezTo>
                      <a:pt x="6" y="15"/>
                      <a:pt x="11" y="15"/>
                      <a:pt x="16" y="14"/>
                    </a:cubicBezTo>
                    <a:cubicBezTo>
                      <a:pt x="27" y="13"/>
                      <a:pt x="27" y="13"/>
                      <a:pt x="27" y="13"/>
                    </a:cubicBezTo>
                    <a:cubicBezTo>
                      <a:pt x="37" y="9"/>
                      <a:pt x="47" y="4"/>
                      <a:pt x="56" y="0"/>
                    </a:cubicBezTo>
                  </a:path>
                </a:pathLst>
              </a:custGeom>
              <a:solidFill>
                <a:srgbClr val="060C12"/>
              </a:solidFill>
              <a:ln>
                <a:noFill/>
              </a:ln>
            </p:spPr>
            <p:txBody>
              <a:bodyPr vert="horz" wrap="square" lIns="91440" tIns="45720" rIns="91440" bIns="45720" numCol="1" anchor="t" anchorCtr="0" compatLnSpc="1"/>
              <a:lstStyle/>
              <a:p>
                <a:endParaRPr lang="zh-CN" altLang="en-US"/>
              </a:p>
            </p:txBody>
          </p:sp>
          <p:sp>
            <p:nvSpPr>
              <p:cNvPr id="995" name="Freeform 2286"/>
              <p:cNvSpPr/>
              <p:nvPr/>
            </p:nvSpPr>
            <p:spPr bwMode="auto">
              <a:xfrm>
                <a:off x="2657" y="3596"/>
                <a:ext cx="3" cy="1"/>
              </a:xfrm>
              <a:custGeom>
                <a:avLst/>
                <a:gdLst>
                  <a:gd name="T0" fmla="*/ 4 w 4"/>
                  <a:gd name="T1" fmla="*/ 0 h 1"/>
                  <a:gd name="T2" fmla="*/ 0 w 4"/>
                  <a:gd name="T3" fmla="*/ 1 h 1"/>
                  <a:gd name="T4" fmla="*/ 2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1"/>
                      <a:pt x="0" y="1"/>
                    </a:cubicBezTo>
                    <a:cubicBezTo>
                      <a:pt x="1" y="1"/>
                      <a:pt x="2" y="1"/>
                      <a:pt x="2" y="1"/>
                    </a:cubicBezTo>
                    <a:cubicBezTo>
                      <a:pt x="3" y="1"/>
                      <a:pt x="4" y="0"/>
                      <a:pt x="4"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996" name="Freeform 2287"/>
              <p:cNvSpPr/>
              <p:nvPr/>
            </p:nvSpPr>
            <p:spPr bwMode="auto">
              <a:xfrm>
                <a:off x="2943" y="3576"/>
                <a:ext cx="57" cy="11"/>
              </a:xfrm>
              <a:custGeom>
                <a:avLst/>
                <a:gdLst>
                  <a:gd name="T0" fmla="*/ 29 w 68"/>
                  <a:gd name="T1" fmla="*/ 0 h 13"/>
                  <a:gd name="T2" fmla="*/ 6 w 68"/>
                  <a:gd name="T3" fmla="*/ 10 h 13"/>
                  <a:gd name="T4" fmla="*/ 0 w 68"/>
                  <a:gd name="T5" fmla="*/ 13 h 13"/>
                  <a:gd name="T6" fmla="*/ 68 w 68"/>
                  <a:gd name="T7" fmla="*/ 3 h 13"/>
                  <a:gd name="T8" fmla="*/ 51 w 68"/>
                  <a:gd name="T9" fmla="*/ 2 h 13"/>
                  <a:gd name="T10" fmla="*/ 29 w 68"/>
                  <a:gd name="T11" fmla="*/ 0 h 13"/>
                </a:gdLst>
                <a:ahLst/>
                <a:cxnLst>
                  <a:cxn ang="0">
                    <a:pos x="T0" y="T1"/>
                  </a:cxn>
                  <a:cxn ang="0">
                    <a:pos x="T2" y="T3"/>
                  </a:cxn>
                  <a:cxn ang="0">
                    <a:pos x="T4" y="T5"/>
                  </a:cxn>
                  <a:cxn ang="0">
                    <a:pos x="T6" y="T7"/>
                  </a:cxn>
                  <a:cxn ang="0">
                    <a:pos x="T8" y="T9"/>
                  </a:cxn>
                  <a:cxn ang="0">
                    <a:pos x="T10" y="T11"/>
                  </a:cxn>
                </a:cxnLst>
                <a:rect l="0" t="0" r="r" b="b"/>
                <a:pathLst>
                  <a:path w="68" h="13">
                    <a:moveTo>
                      <a:pt x="29" y="0"/>
                    </a:moveTo>
                    <a:cubicBezTo>
                      <a:pt x="22" y="3"/>
                      <a:pt x="14" y="6"/>
                      <a:pt x="6" y="10"/>
                    </a:cubicBezTo>
                    <a:cubicBezTo>
                      <a:pt x="4" y="11"/>
                      <a:pt x="2" y="12"/>
                      <a:pt x="0" y="13"/>
                    </a:cubicBezTo>
                    <a:cubicBezTo>
                      <a:pt x="18" y="9"/>
                      <a:pt x="40" y="5"/>
                      <a:pt x="68" y="3"/>
                    </a:cubicBezTo>
                    <a:cubicBezTo>
                      <a:pt x="62" y="2"/>
                      <a:pt x="56" y="2"/>
                      <a:pt x="51" y="2"/>
                    </a:cubicBezTo>
                    <a:cubicBezTo>
                      <a:pt x="44" y="1"/>
                      <a:pt x="36" y="0"/>
                      <a:pt x="29" y="0"/>
                    </a:cubicBezTo>
                  </a:path>
                </a:pathLst>
              </a:custGeom>
              <a:solidFill>
                <a:srgbClr val="406572"/>
              </a:solidFill>
              <a:ln>
                <a:noFill/>
              </a:ln>
            </p:spPr>
            <p:txBody>
              <a:bodyPr vert="horz" wrap="square" lIns="91440" tIns="45720" rIns="91440" bIns="45720" numCol="1" anchor="t" anchorCtr="0" compatLnSpc="1"/>
              <a:lstStyle/>
              <a:p>
                <a:endParaRPr lang="zh-CN" altLang="en-US"/>
              </a:p>
            </p:txBody>
          </p:sp>
          <p:sp>
            <p:nvSpPr>
              <p:cNvPr id="997" name="Freeform 2288"/>
              <p:cNvSpPr/>
              <p:nvPr/>
            </p:nvSpPr>
            <p:spPr bwMode="auto">
              <a:xfrm>
                <a:off x="2796" y="3566"/>
                <a:ext cx="25" cy="18"/>
              </a:xfrm>
              <a:custGeom>
                <a:avLst/>
                <a:gdLst>
                  <a:gd name="T0" fmla="*/ 18 w 30"/>
                  <a:gd name="T1" fmla="*/ 0 h 22"/>
                  <a:gd name="T2" fmla="*/ 0 w 30"/>
                  <a:gd name="T3" fmla="*/ 11 h 22"/>
                  <a:gd name="T4" fmla="*/ 27 w 30"/>
                  <a:gd name="T5" fmla="*/ 22 h 22"/>
                  <a:gd name="T6" fmla="*/ 30 w 30"/>
                  <a:gd name="T7" fmla="*/ 21 h 22"/>
                  <a:gd name="T8" fmla="*/ 22 w 30"/>
                  <a:gd name="T9" fmla="*/ 11 h 22"/>
                  <a:gd name="T10" fmla="*/ 24 w 30"/>
                  <a:gd name="T11" fmla="*/ 1 h 22"/>
                  <a:gd name="T12" fmla="*/ 18 w 30"/>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30" h="22">
                    <a:moveTo>
                      <a:pt x="18" y="0"/>
                    </a:moveTo>
                    <a:cubicBezTo>
                      <a:pt x="13" y="4"/>
                      <a:pt x="7" y="8"/>
                      <a:pt x="0" y="11"/>
                    </a:cubicBezTo>
                    <a:cubicBezTo>
                      <a:pt x="8" y="15"/>
                      <a:pt x="17" y="18"/>
                      <a:pt x="27" y="22"/>
                    </a:cubicBezTo>
                    <a:cubicBezTo>
                      <a:pt x="28" y="22"/>
                      <a:pt x="29" y="21"/>
                      <a:pt x="30" y="21"/>
                    </a:cubicBezTo>
                    <a:cubicBezTo>
                      <a:pt x="25" y="18"/>
                      <a:pt x="23" y="15"/>
                      <a:pt x="22" y="11"/>
                    </a:cubicBezTo>
                    <a:cubicBezTo>
                      <a:pt x="22" y="8"/>
                      <a:pt x="22" y="4"/>
                      <a:pt x="24" y="1"/>
                    </a:cubicBezTo>
                    <a:cubicBezTo>
                      <a:pt x="22" y="1"/>
                      <a:pt x="20" y="1"/>
                      <a:pt x="18" y="0"/>
                    </a:cubicBezTo>
                  </a:path>
                </a:pathLst>
              </a:custGeom>
              <a:solidFill>
                <a:srgbClr val="13242D"/>
              </a:solidFill>
              <a:ln>
                <a:noFill/>
              </a:ln>
            </p:spPr>
            <p:txBody>
              <a:bodyPr vert="horz" wrap="square" lIns="91440" tIns="45720" rIns="91440" bIns="45720" numCol="1" anchor="t" anchorCtr="0" compatLnSpc="1"/>
              <a:lstStyle/>
              <a:p>
                <a:endParaRPr lang="zh-CN" altLang="en-US"/>
              </a:p>
            </p:txBody>
          </p:sp>
          <p:sp>
            <p:nvSpPr>
              <p:cNvPr id="998" name="Freeform 2289"/>
              <p:cNvSpPr/>
              <p:nvPr/>
            </p:nvSpPr>
            <p:spPr bwMode="auto">
              <a:xfrm>
                <a:off x="2814" y="3566"/>
                <a:ext cx="46" cy="17"/>
              </a:xfrm>
              <a:custGeom>
                <a:avLst/>
                <a:gdLst>
                  <a:gd name="T0" fmla="*/ 2 w 55"/>
                  <a:gd name="T1" fmla="*/ 0 h 20"/>
                  <a:gd name="T2" fmla="*/ 0 w 55"/>
                  <a:gd name="T3" fmla="*/ 10 h 20"/>
                  <a:gd name="T4" fmla="*/ 8 w 55"/>
                  <a:gd name="T5" fmla="*/ 20 h 20"/>
                  <a:gd name="T6" fmla="*/ 55 w 55"/>
                  <a:gd name="T7" fmla="*/ 3 h 20"/>
                  <a:gd name="T8" fmla="*/ 2 w 55"/>
                  <a:gd name="T9" fmla="*/ 0 h 20"/>
                </a:gdLst>
                <a:ahLst/>
                <a:cxnLst>
                  <a:cxn ang="0">
                    <a:pos x="T0" y="T1"/>
                  </a:cxn>
                  <a:cxn ang="0">
                    <a:pos x="T2" y="T3"/>
                  </a:cxn>
                  <a:cxn ang="0">
                    <a:pos x="T4" y="T5"/>
                  </a:cxn>
                  <a:cxn ang="0">
                    <a:pos x="T6" y="T7"/>
                  </a:cxn>
                  <a:cxn ang="0">
                    <a:pos x="T8" y="T9"/>
                  </a:cxn>
                </a:cxnLst>
                <a:rect l="0" t="0" r="r" b="b"/>
                <a:pathLst>
                  <a:path w="55" h="20">
                    <a:moveTo>
                      <a:pt x="2" y="0"/>
                    </a:moveTo>
                    <a:cubicBezTo>
                      <a:pt x="0" y="3"/>
                      <a:pt x="0" y="7"/>
                      <a:pt x="0" y="10"/>
                    </a:cubicBezTo>
                    <a:cubicBezTo>
                      <a:pt x="1" y="14"/>
                      <a:pt x="3" y="17"/>
                      <a:pt x="8" y="20"/>
                    </a:cubicBezTo>
                    <a:cubicBezTo>
                      <a:pt x="25" y="14"/>
                      <a:pt x="41" y="8"/>
                      <a:pt x="55" y="3"/>
                    </a:cubicBezTo>
                    <a:cubicBezTo>
                      <a:pt x="37" y="2"/>
                      <a:pt x="19" y="1"/>
                      <a:pt x="2"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sp>
            <p:nvSpPr>
              <p:cNvPr id="999" name="Freeform 2290"/>
              <p:cNvSpPr/>
              <p:nvPr/>
            </p:nvSpPr>
            <p:spPr bwMode="auto">
              <a:xfrm>
                <a:off x="2904" y="3574"/>
                <a:ext cx="63" cy="18"/>
              </a:xfrm>
              <a:custGeom>
                <a:avLst/>
                <a:gdLst>
                  <a:gd name="T0" fmla="*/ 44 w 77"/>
                  <a:gd name="T1" fmla="*/ 0 h 22"/>
                  <a:gd name="T2" fmla="*/ 40 w 77"/>
                  <a:gd name="T3" fmla="*/ 2 h 22"/>
                  <a:gd name="T4" fmla="*/ 3 w 77"/>
                  <a:gd name="T5" fmla="*/ 20 h 22"/>
                  <a:gd name="T6" fmla="*/ 0 w 77"/>
                  <a:gd name="T7" fmla="*/ 22 h 22"/>
                  <a:gd name="T8" fmla="*/ 33 w 77"/>
                  <a:gd name="T9" fmla="*/ 20 h 22"/>
                  <a:gd name="T10" fmla="*/ 48 w 77"/>
                  <a:gd name="T11" fmla="*/ 16 h 22"/>
                  <a:gd name="T12" fmla="*/ 54 w 77"/>
                  <a:gd name="T13" fmla="*/ 13 h 22"/>
                  <a:gd name="T14" fmla="*/ 77 w 77"/>
                  <a:gd name="T15" fmla="*/ 3 h 22"/>
                  <a:gd name="T16" fmla="*/ 44 w 77"/>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22">
                    <a:moveTo>
                      <a:pt x="44" y="0"/>
                    </a:moveTo>
                    <a:cubicBezTo>
                      <a:pt x="43" y="1"/>
                      <a:pt x="42" y="1"/>
                      <a:pt x="40" y="2"/>
                    </a:cubicBezTo>
                    <a:cubicBezTo>
                      <a:pt x="29" y="8"/>
                      <a:pt x="16" y="14"/>
                      <a:pt x="3" y="20"/>
                    </a:cubicBezTo>
                    <a:cubicBezTo>
                      <a:pt x="2" y="21"/>
                      <a:pt x="1" y="21"/>
                      <a:pt x="0" y="22"/>
                    </a:cubicBezTo>
                    <a:cubicBezTo>
                      <a:pt x="11" y="21"/>
                      <a:pt x="22" y="21"/>
                      <a:pt x="33" y="20"/>
                    </a:cubicBezTo>
                    <a:cubicBezTo>
                      <a:pt x="38" y="18"/>
                      <a:pt x="43" y="17"/>
                      <a:pt x="48" y="16"/>
                    </a:cubicBezTo>
                    <a:cubicBezTo>
                      <a:pt x="50" y="15"/>
                      <a:pt x="52" y="14"/>
                      <a:pt x="54" y="13"/>
                    </a:cubicBezTo>
                    <a:cubicBezTo>
                      <a:pt x="62" y="9"/>
                      <a:pt x="70" y="6"/>
                      <a:pt x="77" y="3"/>
                    </a:cubicBezTo>
                    <a:cubicBezTo>
                      <a:pt x="66" y="2"/>
                      <a:pt x="55" y="1"/>
                      <a:pt x="44" y="0"/>
                    </a:cubicBezTo>
                  </a:path>
                </a:pathLst>
              </a:custGeom>
              <a:solidFill>
                <a:srgbClr val="2A3F48"/>
              </a:solidFill>
              <a:ln>
                <a:noFill/>
              </a:ln>
            </p:spPr>
            <p:txBody>
              <a:bodyPr vert="horz" wrap="square" lIns="91440" tIns="45720" rIns="91440" bIns="45720" numCol="1" anchor="t" anchorCtr="0" compatLnSpc="1"/>
              <a:lstStyle/>
              <a:p>
                <a:endParaRPr lang="zh-CN" altLang="en-US"/>
              </a:p>
            </p:txBody>
          </p:sp>
          <p:sp>
            <p:nvSpPr>
              <p:cNvPr id="1000" name="Freeform 2291"/>
              <p:cNvSpPr/>
              <p:nvPr/>
            </p:nvSpPr>
            <p:spPr bwMode="auto">
              <a:xfrm>
                <a:off x="2906" y="3575"/>
                <a:ext cx="31" cy="15"/>
              </a:xfrm>
              <a:custGeom>
                <a:avLst/>
                <a:gdLst>
                  <a:gd name="T0" fmla="*/ 37 w 37"/>
                  <a:gd name="T1" fmla="*/ 0 h 18"/>
                  <a:gd name="T2" fmla="*/ 28 w 37"/>
                  <a:gd name="T3" fmla="*/ 2 h 18"/>
                  <a:gd name="T4" fmla="*/ 20 w 37"/>
                  <a:gd name="T5" fmla="*/ 5 h 18"/>
                  <a:gd name="T6" fmla="*/ 0 w 37"/>
                  <a:gd name="T7" fmla="*/ 18 h 18"/>
                  <a:gd name="T8" fmla="*/ 37 w 37"/>
                  <a:gd name="T9" fmla="*/ 0 h 18"/>
                </a:gdLst>
                <a:ahLst/>
                <a:cxnLst>
                  <a:cxn ang="0">
                    <a:pos x="T0" y="T1"/>
                  </a:cxn>
                  <a:cxn ang="0">
                    <a:pos x="T2" y="T3"/>
                  </a:cxn>
                  <a:cxn ang="0">
                    <a:pos x="T4" y="T5"/>
                  </a:cxn>
                  <a:cxn ang="0">
                    <a:pos x="T6" y="T7"/>
                  </a:cxn>
                  <a:cxn ang="0">
                    <a:pos x="T8" y="T9"/>
                  </a:cxn>
                </a:cxnLst>
                <a:rect l="0" t="0" r="r" b="b"/>
                <a:pathLst>
                  <a:path w="37" h="18">
                    <a:moveTo>
                      <a:pt x="37" y="0"/>
                    </a:moveTo>
                    <a:cubicBezTo>
                      <a:pt x="34" y="1"/>
                      <a:pt x="31" y="2"/>
                      <a:pt x="28" y="2"/>
                    </a:cubicBezTo>
                    <a:cubicBezTo>
                      <a:pt x="25" y="3"/>
                      <a:pt x="22" y="4"/>
                      <a:pt x="20" y="5"/>
                    </a:cubicBezTo>
                    <a:cubicBezTo>
                      <a:pt x="14" y="9"/>
                      <a:pt x="7" y="13"/>
                      <a:pt x="0" y="18"/>
                    </a:cubicBezTo>
                    <a:cubicBezTo>
                      <a:pt x="13" y="12"/>
                      <a:pt x="26" y="6"/>
                      <a:pt x="37" y="0"/>
                    </a:cubicBezTo>
                  </a:path>
                </a:pathLst>
              </a:custGeom>
              <a:solidFill>
                <a:srgbClr val="16262D"/>
              </a:solidFill>
              <a:ln>
                <a:noFill/>
              </a:ln>
            </p:spPr>
            <p:txBody>
              <a:bodyPr vert="horz" wrap="square" lIns="91440" tIns="45720" rIns="91440" bIns="45720" numCol="1" anchor="t" anchorCtr="0" compatLnSpc="1"/>
              <a:lstStyle/>
              <a:p>
                <a:endParaRPr lang="zh-CN" altLang="en-US"/>
              </a:p>
            </p:txBody>
          </p:sp>
          <p:sp>
            <p:nvSpPr>
              <p:cNvPr id="1001" name="Freeform 2292"/>
              <p:cNvSpPr/>
              <p:nvPr/>
            </p:nvSpPr>
            <p:spPr bwMode="auto">
              <a:xfrm>
                <a:off x="2937" y="3574"/>
                <a:ext cx="3" cy="1"/>
              </a:xfrm>
              <a:custGeom>
                <a:avLst/>
                <a:gdLst>
                  <a:gd name="T0" fmla="*/ 3 w 4"/>
                  <a:gd name="T1" fmla="*/ 0 h 2"/>
                  <a:gd name="T2" fmla="*/ 0 w 4"/>
                  <a:gd name="T3" fmla="*/ 2 h 2"/>
                  <a:gd name="T4" fmla="*/ 4 w 4"/>
                  <a:gd name="T5" fmla="*/ 0 h 2"/>
                  <a:gd name="T6" fmla="*/ 3 w 4"/>
                  <a:gd name="T7" fmla="*/ 0 h 2"/>
                </a:gdLst>
                <a:ahLst/>
                <a:cxnLst>
                  <a:cxn ang="0">
                    <a:pos x="T0" y="T1"/>
                  </a:cxn>
                  <a:cxn ang="0">
                    <a:pos x="T2" y="T3"/>
                  </a:cxn>
                  <a:cxn ang="0">
                    <a:pos x="T4" y="T5"/>
                  </a:cxn>
                  <a:cxn ang="0">
                    <a:pos x="T6" y="T7"/>
                  </a:cxn>
                </a:cxnLst>
                <a:rect l="0" t="0" r="r" b="b"/>
                <a:pathLst>
                  <a:path w="4" h="2">
                    <a:moveTo>
                      <a:pt x="3" y="0"/>
                    </a:moveTo>
                    <a:cubicBezTo>
                      <a:pt x="2" y="1"/>
                      <a:pt x="1" y="1"/>
                      <a:pt x="0" y="2"/>
                    </a:cubicBezTo>
                    <a:cubicBezTo>
                      <a:pt x="2" y="1"/>
                      <a:pt x="3" y="1"/>
                      <a:pt x="4" y="0"/>
                    </a:cubicBezTo>
                    <a:cubicBezTo>
                      <a:pt x="4" y="0"/>
                      <a:pt x="3" y="0"/>
                      <a:pt x="3" y="0"/>
                    </a:cubicBezTo>
                  </a:path>
                </a:pathLst>
              </a:custGeom>
              <a:solidFill>
                <a:srgbClr val="16262D"/>
              </a:solidFill>
              <a:ln>
                <a:noFill/>
              </a:ln>
            </p:spPr>
            <p:txBody>
              <a:bodyPr vert="horz" wrap="square" lIns="91440" tIns="45720" rIns="91440" bIns="45720" numCol="1" anchor="t" anchorCtr="0" compatLnSpc="1"/>
              <a:lstStyle/>
              <a:p>
                <a:endParaRPr lang="zh-CN" altLang="en-US"/>
              </a:p>
            </p:txBody>
          </p:sp>
          <p:sp>
            <p:nvSpPr>
              <p:cNvPr id="1002" name="Freeform 2293"/>
              <p:cNvSpPr/>
              <p:nvPr/>
            </p:nvSpPr>
            <p:spPr bwMode="auto">
              <a:xfrm>
                <a:off x="2923" y="3573"/>
                <a:ext cx="16" cy="7"/>
              </a:xfrm>
              <a:custGeom>
                <a:avLst/>
                <a:gdLst>
                  <a:gd name="T0" fmla="*/ 10 w 20"/>
                  <a:gd name="T1" fmla="*/ 0 h 8"/>
                  <a:gd name="T2" fmla="*/ 0 w 20"/>
                  <a:gd name="T3" fmla="*/ 8 h 8"/>
                  <a:gd name="T4" fmla="*/ 8 w 20"/>
                  <a:gd name="T5" fmla="*/ 5 h 8"/>
                  <a:gd name="T6" fmla="*/ 17 w 20"/>
                  <a:gd name="T7" fmla="*/ 3 h 8"/>
                  <a:gd name="T8" fmla="*/ 20 w 20"/>
                  <a:gd name="T9" fmla="*/ 1 h 8"/>
                  <a:gd name="T10" fmla="*/ 10 w 20"/>
                  <a:gd name="T11" fmla="*/ 0 h 8"/>
                </a:gdLst>
                <a:ahLst/>
                <a:cxnLst>
                  <a:cxn ang="0">
                    <a:pos x="T0" y="T1"/>
                  </a:cxn>
                  <a:cxn ang="0">
                    <a:pos x="T2" y="T3"/>
                  </a:cxn>
                  <a:cxn ang="0">
                    <a:pos x="T4" y="T5"/>
                  </a:cxn>
                  <a:cxn ang="0">
                    <a:pos x="T6" y="T7"/>
                  </a:cxn>
                  <a:cxn ang="0">
                    <a:pos x="T8" y="T9"/>
                  </a:cxn>
                  <a:cxn ang="0">
                    <a:pos x="T10" y="T11"/>
                  </a:cxn>
                </a:cxnLst>
                <a:rect l="0" t="0" r="r" b="b"/>
                <a:pathLst>
                  <a:path w="20" h="8">
                    <a:moveTo>
                      <a:pt x="10" y="0"/>
                    </a:moveTo>
                    <a:cubicBezTo>
                      <a:pt x="7" y="3"/>
                      <a:pt x="3" y="5"/>
                      <a:pt x="0" y="8"/>
                    </a:cubicBezTo>
                    <a:cubicBezTo>
                      <a:pt x="2" y="7"/>
                      <a:pt x="5" y="6"/>
                      <a:pt x="8" y="5"/>
                    </a:cubicBezTo>
                    <a:cubicBezTo>
                      <a:pt x="11" y="5"/>
                      <a:pt x="14" y="4"/>
                      <a:pt x="17" y="3"/>
                    </a:cubicBezTo>
                    <a:cubicBezTo>
                      <a:pt x="18" y="2"/>
                      <a:pt x="19" y="2"/>
                      <a:pt x="20" y="1"/>
                    </a:cubicBezTo>
                    <a:cubicBezTo>
                      <a:pt x="17" y="1"/>
                      <a:pt x="13" y="1"/>
                      <a:pt x="10"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1003" name="Freeform 2294"/>
              <p:cNvSpPr/>
              <p:nvPr/>
            </p:nvSpPr>
            <p:spPr bwMode="auto">
              <a:xfrm>
                <a:off x="2818" y="3583"/>
                <a:ext cx="11" cy="4"/>
              </a:xfrm>
              <a:custGeom>
                <a:avLst/>
                <a:gdLst>
                  <a:gd name="T0" fmla="*/ 3 w 13"/>
                  <a:gd name="T1" fmla="*/ 0 h 5"/>
                  <a:gd name="T2" fmla="*/ 0 w 13"/>
                  <a:gd name="T3" fmla="*/ 1 h 5"/>
                  <a:gd name="T4" fmla="*/ 12 w 13"/>
                  <a:gd name="T5" fmla="*/ 5 h 5"/>
                  <a:gd name="T6" fmla="*/ 13 w 13"/>
                  <a:gd name="T7" fmla="*/ 4 h 5"/>
                  <a:gd name="T8" fmla="*/ 3 w 13"/>
                  <a:gd name="T9" fmla="*/ 0 h 5"/>
                </a:gdLst>
                <a:ahLst/>
                <a:cxnLst>
                  <a:cxn ang="0">
                    <a:pos x="T0" y="T1"/>
                  </a:cxn>
                  <a:cxn ang="0">
                    <a:pos x="T2" y="T3"/>
                  </a:cxn>
                  <a:cxn ang="0">
                    <a:pos x="T4" y="T5"/>
                  </a:cxn>
                  <a:cxn ang="0">
                    <a:pos x="T6" y="T7"/>
                  </a:cxn>
                  <a:cxn ang="0">
                    <a:pos x="T8" y="T9"/>
                  </a:cxn>
                </a:cxnLst>
                <a:rect l="0" t="0" r="r" b="b"/>
                <a:pathLst>
                  <a:path w="13" h="5">
                    <a:moveTo>
                      <a:pt x="3" y="0"/>
                    </a:moveTo>
                    <a:cubicBezTo>
                      <a:pt x="2" y="0"/>
                      <a:pt x="1" y="1"/>
                      <a:pt x="0" y="1"/>
                    </a:cubicBezTo>
                    <a:cubicBezTo>
                      <a:pt x="4" y="2"/>
                      <a:pt x="8" y="3"/>
                      <a:pt x="12" y="5"/>
                    </a:cubicBezTo>
                    <a:cubicBezTo>
                      <a:pt x="12" y="4"/>
                      <a:pt x="13" y="4"/>
                      <a:pt x="13" y="4"/>
                    </a:cubicBezTo>
                    <a:cubicBezTo>
                      <a:pt x="9" y="3"/>
                      <a:pt x="6" y="2"/>
                      <a:pt x="3"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1004" name="Freeform 2295"/>
              <p:cNvSpPr/>
              <p:nvPr/>
            </p:nvSpPr>
            <p:spPr bwMode="auto">
              <a:xfrm>
                <a:off x="2821" y="3569"/>
                <a:ext cx="41" cy="17"/>
              </a:xfrm>
              <a:custGeom>
                <a:avLst/>
                <a:gdLst>
                  <a:gd name="T0" fmla="*/ 47 w 50"/>
                  <a:gd name="T1" fmla="*/ 0 h 21"/>
                  <a:gd name="T2" fmla="*/ 0 w 50"/>
                  <a:gd name="T3" fmla="*/ 17 h 21"/>
                  <a:gd name="T4" fmla="*/ 10 w 50"/>
                  <a:gd name="T5" fmla="*/ 21 h 21"/>
                  <a:gd name="T6" fmla="*/ 50 w 50"/>
                  <a:gd name="T7" fmla="*/ 0 h 21"/>
                  <a:gd name="T8" fmla="*/ 47 w 50"/>
                  <a:gd name="T9" fmla="*/ 0 h 21"/>
                </a:gdLst>
                <a:ahLst/>
                <a:cxnLst>
                  <a:cxn ang="0">
                    <a:pos x="T0" y="T1"/>
                  </a:cxn>
                  <a:cxn ang="0">
                    <a:pos x="T2" y="T3"/>
                  </a:cxn>
                  <a:cxn ang="0">
                    <a:pos x="T4" y="T5"/>
                  </a:cxn>
                  <a:cxn ang="0">
                    <a:pos x="T6" y="T7"/>
                  </a:cxn>
                  <a:cxn ang="0">
                    <a:pos x="T8" y="T9"/>
                  </a:cxn>
                </a:cxnLst>
                <a:rect l="0" t="0" r="r" b="b"/>
                <a:pathLst>
                  <a:path w="50" h="21">
                    <a:moveTo>
                      <a:pt x="47" y="0"/>
                    </a:moveTo>
                    <a:cubicBezTo>
                      <a:pt x="33" y="5"/>
                      <a:pt x="17" y="11"/>
                      <a:pt x="0" y="17"/>
                    </a:cubicBezTo>
                    <a:cubicBezTo>
                      <a:pt x="3" y="19"/>
                      <a:pt x="6" y="20"/>
                      <a:pt x="10" y="21"/>
                    </a:cubicBezTo>
                    <a:cubicBezTo>
                      <a:pt x="23" y="14"/>
                      <a:pt x="37" y="6"/>
                      <a:pt x="50" y="0"/>
                    </a:cubicBezTo>
                    <a:cubicBezTo>
                      <a:pt x="49" y="0"/>
                      <a:pt x="48" y="0"/>
                      <a:pt x="47" y="0"/>
                    </a:cubicBezTo>
                  </a:path>
                </a:pathLst>
              </a:custGeom>
              <a:solidFill>
                <a:srgbClr val="060C12"/>
              </a:solidFill>
              <a:ln>
                <a:noFill/>
              </a:ln>
            </p:spPr>
            <p:txBody>
              <a:bodyPr vert="horz" wrap="square" lIns="91440" tIns="45720" rIns="91440" bIns="45720" numCol="1" anchor="t" anchorCtr="0" compatLnSpc="1"/>
              <a:lstStyle/>
              <a:p>
                <a:endParaRPr lang="zh-CN" altLang="en-US"/>
              </a:p>
            </p:txBody>
          </p:sp>
          <p:sp>
            <p:nvSpPr>
              <p:cNvPr id="1005" name="Freeform 2296"/>
              <p:cNvSpPr/>
              <p:nvPr/>
            </p:nvSpPr>
            <p:spPr bwMode="auto">
              <a:xfrm>
                <a:off x="2903" y="3590"/>
                <a:ext cx="3" cy="2"/>
              </a:xfrm>
              <a:custGeom>
                <a:avLst/>
                <a:gdLst>
                  <a:gd name="T0" fmla="*/ 4 w 4"/>
                  <a:gd name="T1" fmla="*/ 0 h 2"/>
                  <a:gd name="T2" fmla="*/ 0 w 4"/>
                  <a:gd name="T3" fmla="*/ 2 h 2"/>
                  <a:gd name="T4" fmla="*/ 1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3" y="1"/>
                      <a:pt x="1" y="1"/>
                      <a:pt x="0" y="2"/>
                    </a:cubicBezTo>
                    <a:cubicBezTo>
                      <a:pt x="0" y="2"/>
                      <a:pt x="1" y="2"/>
                      <a:pt x="1" y="2"/>
                    </a:cubicBezTo>
                    <a:cubicBezTo>
                      <a:pt x="2" y="1"/>
                      <a:pt x="3" y="1"/>
                      <a:pt x="4" y="0"/>
                    </a:cubicBezTo>
                  </a:path>
                </a:pathLst>
              </a:custGeom>
              <a:solidFill>
                <a:srgbClr val="1A282D"/>
              </a:solidFill>
              <a:ln>
                <a:noFill/>
              </a:ln>
            </p:spPr>
            <p:txBody>
              <a:bodyPr vert="horz" wrap="square" lIns="91440" tIns="45720" rIns="91440" bIns="45720" numCol="1" anchor="t" anchorCtr="0" compatLnSpc="1"/>
              <a:lstStyle/>
              <a:p>
                <a:endParaRPr lang="zh-CN" altLang="en-US"/>
              </a:p>
            </p:txBody>
          </p:sp>
          <p:sp>
            <p:nvSpPr>
              <p:cNvPr id="1006" name="Freeform 2297"/>
              <p:cNvSpPr/>
              <p:nvPr/>
            </p:nvSpPr>
            <p:spPr bwMode="auto">
              <a:xfrm>
                <a:off x="2852" y="3580"/>
                <a:ext cx="71" cy="13"/>
              </a:xfrm>
              <a:custGeom>
                <a:avLst/>
                <a:gdLst>
                  <a:gd name="T0" fmla="*/ 85 w 85"/>
                  <a:gd name="T1" fmla="*/ 0 h 16"/>
                  <a:gd name="T2" fmla="*/ 7 w 85"/>
                  <a:gd name="T3" fmla="*/ 12 h 16"/>
                  <a:gd name="T4" fmla="*/ 0 w 85"/>
                  <a:gd name="T5" fmla="*/ 16 h 16"/>
                  <a:gd name="T6" fmla="*/ 1 w 85"/>
                  <a:gd name="T7" fmla="*/ 16 h 16"/>
                  <a:gd name="T8" fmla="*/ 48 w 85"/>
                  <a:gd name="T9" fmla="*/ 16 h 16"/>
                  <a:gd name="T10" fmla="*/ 61 w 85"/>
                  <a:gd name="T11" fmla="*/ 15 h 16"/>
                  <a:gd name="T12" fmla="*/ 65 w 85"/>
                  <a:gd name="T13" fmla="*/ 13 h 16"/>
                  <a:gd name="T14" fmla="*/ 85 w 8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
                    <a:moveTo>
                      <a:pt x="85" y="0"/>
                    </a:moveTo>
                    <a:cubicBezTo>
                      <a:pt x="56" y="8"/>
                      <a:pt x="29" y="12"/>
                      <a:pt x="7" y="12"/>
                    </a:cubicBezTo>
                    <a:cubicBezTo>
                      <a:pt x="5" y="13"/>
                      <a:pt x="2" y="15"/>
                      <a:pt x="0" y="16"/>
                    </a:cubicBezTo>
                    <a:cubicBezTo>
                      <a:pt x="0" y="16"/>
                      <a:pt x="1" y="16"/>
                      <a:pt x="1" y="16"/>
                    </a:cubicBezTo>
                    <a:cubicBezTo>
                      <a:pt x="16" y="16"/>
                      <a:pt x="32" y="16"/>
                      <a:pt x="48" y="16"/>
                    </a:cubicBezTo>
                    <a:cubicBezTo>
                      <a:pt x="52" y="16"/>
                      <a:pt x="56" y="15"/>
                      <a:pt x="61" y="15"/>
                    </a:cubicBezTo>
                    <a:cubicBezTo>
                      <a:pt x="62" y="14"/>
                      <a:pt x="64" y="14"/>
                      <a:pt x="65" y="13"/>
                    </a:cubicBezTo>
                    <a:cubicBezTo>
                      <a:pt x="72" y="8"/>
                      <a:pt x="79" y="4"/>
                      <a:pt x="85" y="0"/>
                    </a:cubicBezTo>
                  </a:path>
                </a:pathLst>
              </a:custGeom>
              <a:solidFill>
                <a:srgbClr val="0E161B"/>
              </a:solidFill>
              <a:ln>
                <a:noFill/>
              </a:ln>
            </p:spPr>
            <p:txBody>
              <a:bodyPr vert="horz" wrap="square" lIns="91440" tIns="45720" rIns="91440" bIns="45720" numCol="1" anchor="t" anchorCtr="0" compatLnSpc="1"/>
              <a:lstStyle/>
              <a:p>
                <a:endParaRPr lang="zh-CN" altLang="en-US"/>
              </a:p>
            </p:txBody>
          </p:sp>
          <p:sp>
            <p:nvSpPr>
              <p:cNvPr id="1007" name="Freeform 2298"/>
              <p:cNvSpPr/>
              <p:nvPr/>
            </p:nvSpPr>
            <p:spPr bwMode="auto">
              <a:xfrm>
                <a:off x="2828" y="3586"/>
                <a:ext cx="30" cy="7"/>
              </a:xfrm>
              <a:custGeom>
                <a:avLst/>
                <a:gdLst>
                  <a:gd name="T0" fmla="*/ 1 w 36"/>
                  <a:gd name="T1" fmla="*/ 0 h 8"/>
                  <a:gd name="T2" fmla="*/ 0 w 36"/>
                  <a:gd name="T3" fmla="*/ 1 h 8"/>
                  <a:gd name="T4" fmla="*/ 29 w 36"/>
                  <a:gd name="T5" fmla="*/ 8 h 8"/>
                  <a:gd name="T6" fmla="*/ 36 w 36"/>
                  <a:gd name="T7" fmla="*/ 4 h 8"/>
                  <a:gd name="T8" fmla="*/ 34 w 36"/>
                  <a:gd name="T9" fmla="*/ 4 h 8"/>
                  <a:gd name="T10" fmla="*/ 1 w 36"/>
                  <a:gd name="T11" fmla="*/ 0 h 8"/>
                </a:gdLst>
                <a:ahLst/>
                <a:cxnLst>
                  <a:cxn ang="0">
                    <a:pos x="T0" y="T1"/>
                  </a:cxn>
                  <a:cxn ang="0">
                    <a:pos x="T2" y="T3"/>
                  </a:cxn>
                  <a:cxn ang="0">
                    <a:pos x="T4" y="T5"/>
                  </a:cxn>
                  <a:cxn ang="0">
                    <a:pos x="T6" y="T7"/>
                  </a:cxn>
                  <a:cxn ang="0">
                    <a:pos x="T8" y="T9"/>
                  </a:cxn>
                  <a:cxn ang="0">
                    <a:pos x="T10" y="T11"/>
                  </a:cxn>
                </a:cxnLst>
                <a:rect l="0" t="0" r="r" b="b"/>
                <a:pathLst>
                  <a:path w="36" h="8">
                    <a:moveTo>
                      <a:pt x="1" y="0"/>
                    </a:moveTo>
                    <a:cubicBezTo>
                      <a:pt x="1" y="0"/>
                      <a:pt x="0" y="0"/>
                      <a:pt x="0" y="1"/>
                    </a:cubicBezTo>
                    <a:cubicBezTo>
                      <a:pt x="9" y="3"/>
                      <a:pt x="18" y="6"/>
                      <a:pt x="29" y="8"/>
                    </a:cubicBezTo>
                    <a:cubicBezTo>
                      <a:pt x="31" y="7"/>
                      <a:pt x="34" y="5"/>
                      <a:pt x="36" y="4"/>
                    </a:cubicBezTo>
                    <a:cubicBezTo>
                      <a:pt x="36" y="4"/>
                      <a:pt x="35" y="4"/>
                      <a:pt x="34" y="4"/>
                    </a:cubicBezTo>
                    <a:cubicBezTo>
                      <a:pt x="21" y="4"/>
                      <a:pt x="10" y="3"/>
                      <a:pt x="1" y="0"/>
                    </a:cubicBezTo>
                  </a:path>
                </a:pathLst>
              </a:custGeom>
              <a:solidFill>
                <a:srgbClr val="080C12"/>
              </a:solidFill>
              <a:ln>
                <a:noFill/>
              </a:ln>
            </p:spPr>
            <p:txBody>
              <a:bodyPr vert="horz" wrap="square" lIns="91440" tIns="45720" rIns="91440" bIns="45720" numCol="1" anchor="t" anchorCtr="0" compatLnSpc="1"/>
              <a:lstStyle/>
              <a:p>
                <a:endParaRPr lang="zh-CN" altLang="en-US"/>
              </a:p>
            </p:txBody>
          </p:sp>
          <p:sp>
            <p:nvSpPr>
              <p:cNvPr id="1008" name="Freeform 2299"/>
              <p:cNvSpPr/>
              <p:nvPr/>
            </p:nvSpPr>
            <p:spPr bwMode="auto">
              <a:xfrm>
                <a:off x="2858" y="3571"/>
                <a:ext cx="73" cy="19"/>
              </a:xfrm>
              <a:custGeom>
                <a:avLst/>
                <a:gdLst>
                  <a:gd name="T0" fmla="*/ 38 w 88"/>
                  <a:gd name="T1" fmla="*/ 0 h 23"/>
                  <a:gd name="T2" fmla="*/ 0 w 88"/>
                  <a:gd name="T3" fmla="*/ 23 h 23"/>
                  <a:gd name="T4" fmla="*/ 78 w 88"/>
                  <a:gd name="T5" fmla="*/ 11 h 23"/>
                  <a:gd name="T6" fmla="*/ 88 w 88"/>
                  <a:gd name="T7" fmla="*/ 3 h 23"/>
                  <a:gd name="T8" fmla="*/ 38 w 88"/>
                  <a:gd name="T9" fmla="*/ 0 h 23"/>
                </a:gdLst>
                <a:ahLst/>
                <a:cxnLst>
                  <a:cxn ang="0">
                    <a:pos x="T0" y="T1"/>
                  </a:cxn>
                  <a:cxn ang="0">
                    <a:pos x="T2" y="T3"/>
                  </a:cxn>
                  <a:cxn ang="0">
                    <a:pos x="T4" y="T5"/>
                  </a:cxn>
                  <a:cxn ang="0">
                    <a:pos x="T6" y="T7"/>
                  </a:cxn>
                  <a:cxn ang="0">
                    <a:pos x="T8" y="T9"/>
                  </a:cxn>
                </a:cxnLst>
                <a:rect l="0" t="0" r="r" b="b"/>
                <a:pathLst>
                  <a:path w="88" h="23">
                    <a:moveTo>
                      <a:pt x="38" y="0"/>
                    </a:moveTo>
                    <a:cubicBezTo>
                      <a:pt x="26" y="8"/>
                      <a:pt x="13" y="16"/>
                      <a:pt x="0" y="23"/>
                    </a:cubicBezTo>
                    <a:cubicBezTo>
                      <a:pt x="22" y="23"/>
                      <a:pt x="49" y="19"/>
                      <a:pt x="78" y="11"/>
                    </a:cubicBezTo>
                    <a:cubicBezTo>
                      <a:pt x="81" y="8"/>
                      <a:pt x="85" y="6"/>
                      <a:pt x="88" y="3"/>
                    </a:cubicBezTo>
                    <a:cubicBezTo>
                      <a:pt x="71" y="2"/>
                      <a:pt x="54" y="1"/>
                      <a:pt x="38" y="0"/>
                    </a:cubicBezTo>
                  </a:path>
                </a:pathLst>
              </a:custGeom>
              <a:solidFill>
                <a:srgbClr val="080C12"/>
              </a:solidFill>
              <a:ln>
                <a:noFill/>
              </a:ln>
            </p:spPr>
            <p:txBody>
              <a:bodyPr vert="horz" wrap="square" lIns="91440" tIns="45720" rIns="91440" bIns="45720" numCol="1" anchor="t" anchorCtr="0" compatLnSpc="1"/>
              <a:lstStyle/>
              <a:p>
                <a:endParaRPr lang="zh-CN" altLang="en-US"/>
              </a:p>
            </p:txBody>
          </p:sp>
          <p:sp>
            <p:nvSpPr>
              <p:cNvPr id="1009" name="Freeform 2300"/>
              <p:cNvSpPr/>
              <p:nvPr/>
            </p:nvSpPr>
            <p:spPr bwMode="auto">
              <a:xfrm>
                <a:off x="2829" y="3569"/>
                <a:ext cx="60" cy="21"/>
              </a:xfrm>
              <a:custGeom>
                <a:avLst/>
                <a:gdLst>
                  <a:gd name="T0" fmla="*/ 40 w 73"/>
                  <a:gd name="T1" fmla="*/ 0 h 25"/>
                  <a:gd name="T2" fmla="*/ 0 w 73"/>
                  <a:gd name="T3" fmla="*/ 21 h 25"/>
                  <a:gd name="T4" fmla="*/ 33 w 73"/>
                  <a:gd name="T5" fmla="*/ 25 h 25"/>
                  <a:gd name="T6" fmla="*/ 35 w 73"/>
                  <a:gd name="T7" fmla="*/ 25 h 25"/>
                  <a:gd name="T8" fmla="*/ 73 w 73"/>
                  <a:gd name="T9" fmla="*/ 2 h 25"/>
                  <a:gd name="T10" fmla="*/ 40 w 73"/>
                  <a:gd name="T11" fmla="*/ 0 h 25"/>
                </a:gdLst>
                <a:ahLst/>
                <a:cxnLst>
                  <a:cxn ang="0">
                    <a:pos x="T0" y="T1"/>
                  </a:cxn>
                  <a:cxn ang="0">
                    <a:pos x="T2" y="T3"/>
                  </a:cxn>
                  <a:cxn ang="0">
                    <a:pos x="T4" y="T5"/>
                  </a:cxn>
                  <a:cxn ang="0">
                    <a:pos x="T6" y="T7"/>
                  </a:cxn>
                  <a:cxn ang="0">
                    <a:pos x="T8" y="T9"/>
                  </a:cxn>
                  <a:cxn ang="0">
                    <a:pos x="T10" y="T11"/>
                  </a:cxn>
                </a:cxnLst>
                <a:rect l="0" t="0" r="r" b="b"/>
                <a:pathLst>
                  <a:path w="73" h="25">
                    <a:moveTo>
                      <a:pt x="40" y="0"/>
                    </a:moveTo>
                    <a:cubicBezTo>
                      <a:pt x="27" y="6"/>
                      <a:pt x="13" y="14"/>
                      <a:pt x="0" y="21"/>
                    </a:cubicBezTo>
                    <a:cubicBezTo>
                      <a:pt x="9" y="24"/>
                      <a:pt x="20" y="25"/>
                      <a:pt x="33" y="25"/>
                    </a:cubicBezTo>
                    <a:cubicBezTo>
                      <a:pt x="34" y="25"/>
                      <a:pt x="35" y="25"/>
                      <a:pt x="35" y="25"/>
                    </a:cubicBezTo>
                    <a:cubicBezTo>
                      <a:pt x="48" y="18"/>
                      <a:pt x="61" y="10"/>
                      <a:pt x="73" y="2"/>
                    </a:cubicBezTo>
                    <a:cubicBezTo>
                      <a:pt x="62" y="1"/>
                      <a:pt x="51" y="1"/>
                      <a:pt x="40" y="0"/>
                    </a:cubicBezTo>
                  </a:path>
                </a:pathLst>
              </a:custGeom>
              <a:solidFill>
                <a:srgbClr val="04060A"/>
              </a:solidFill>
              <a:ln>
                <a:noFill/>
              </a:ln>
            </p:spPr>
            <p:txBody>
              <a:bodyPr vert="horz" wrap="square" lIns="91440" tIns="45720" rIns="91440" bIns="45720" numCol="1" anchor="t" anchorCtr="0" compatLnSpc="1"/>
              <a:lstStyle/>
              <a:p>
                <a:endParaRPr lang="zh-CN" altLang="en-US"/>
              </a:p>
            </p:txBody>
          </p:sp>
          <p:sp>
            <p:nvSpPr>
              <p:cNvPr id="1010" name="Freeform 2301"/>
              <p:cNvSpPr/>
              <p:nvPr/>
            </p:nvSpPr>
            <p:spPr bwMode="auto">
              <a:xfrm>
                <a:off x="2777" y="3565"/>
                <a:ext cx="5" cy="1"/>
              </a:xfrm>
              <a:custGeom>
                <a:avLst/>
                <a:gdLst>
                  <a:gd name="T0" fmla="*/ 1 w 6"/>
                  <a:gd name="T1" fmla="*/ 0 h 2"/>
                  <a:gd name="T2" fmla="*/ 0 w 6"/>
                  <a:gd name="T3" fmla="*/ 1 h 2"/>
                  <a:gd name="T4" fmla="*/ 0 w 6"/>
                  <a:gd name="T5" fmla="*/ 2 h 2"/>
                  <a:gd name="T6" fmla="*/ 6 w 6"/>
                  <a:gd name="T7" fmla="*/ 0 h 2"/>
                  <a:gd name="T8" fmla="*/ 1 w 6"/>
                  <a:gd name="T9" fmla="*/ 0 h 2"/>
                </a:gdLst>
                <a:ahLst/>
                <a:cxnLst>
                  <a:cxn ang="0">
                    <a:pos x="T0" y="T1"/>
                  </a:cxn>
                  <a:cxn ang="0">
                    <a:pos x="T2" y="T3"/>
                  </a:cxn>
                  <a:cxn ang="0">
                    <a:pos x="T4" y="T5"/>
                  </a:cxn>
                  <a:cxn ang="0">
                    <a:pos x="T6" y="T7"/>
                  </a:cxn>
                  <a:cxn ang="0">
                    <a:pos x="T8" y="T9"/>
                  </a:cxn>
                </a:cxnLst>
                <a:rect l="0" t="0" r="r" b="b"/>
                <a:pathLst>
                  <a:path w="6" h="2">
                    <a:moveTo>
                      <a:pt x="1" y="0"/>
                    </a:moveTo>
                    <a:cubicBezTo>
                      <a:pt x="1" y="0"/>
                      <a:pt x="0" y="1"/>
                      <a:pt x="0" y="1"/>
                    </a:cubicBezTo>
                    <a:cubicBezTo>
                      <a:pt x="0" y="1"/>
                      <a:pt x="0" y="1"/>
                      <a:pt x="0" y="2"/>
                    </a:cubicBezTo>
                    <a:cubicBezTo>
                      <a:pt x="2" y="1"/>
                      <a:pt x="4" y="0"/>
                      <a:pt x="6" y="0"/>
                    </a:cubicBezTo>
                    <a:cubicBezTo>
                      <a:pt x="4" y="0"/>
                      <a:pt x="3" y="0"/>
                      <a:pt x="1" y="0"/>
                    </a:cubicBezTo>
                  </a:path>
                </a:pathLst>
              </a:custGeom>
              <a:solidFill>
                <a:srgbClr val="16262D"/>
              </a:solidFill>
              <a:ln>
                <a:noFill/>
              </a:ln>
            </p:spPr>
            <p:txBody>
              <a:bodyPr vert="horz" wrap="square" lIns="91440" tIns="45720" rIns="91440" bIns="45720" numCol="1" anchor="t" anchorCtr="0" compatLnSpc="1"/>
              <a:lstStyle/>
              <a:p>
                <a:endParaRPr lang="zh-CN" altLang="en-US"/>
              </a:p>
            </p:txBody>
          </p:sp>
          <p:sp>
            <p:nvSpPr>
              <p:cNvPr id="1011" name="Freeform 2302"/>
              <p:cNvSpPr/>
              <p:nvPr/>
            </p:nvSpPr>
            <p:spPr bwMode="auto">
              <a:xfrm>
                <a:off x="2775" y="3564"/>
                <a:ext cx="3" cy="2"/>
              </a:xfrm>
              <a:custGeom>
                <a:avLst/>
                <a:gdLst>
                  <a:gd name="T0" fmla="*/ 0 w 4"/>
                  <a:gd name="T1" fmla="*/ 0 h 2"/>
                  <a:gd name="T2" fmla="*/ 3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1" y="1"/>
                      <a:pt x="2" y="2"/>
                      <a:pt x="3" y="2"/>
                    </a:cubicBezTo>
                    <a:cubicBezTo>
                      <a:pt x="3" y="2"/>
                      <a:pt x="4" y="1"/>
                      <a:pt x="4" y="1"/>
                    </a:cubicBezTo>
                    <a:cubicBezTo>
                      <a:pt x="3" y="1"/>
                      <a:pt x="1" y="1"/>
                      <a:pt x="0"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1012" name="Freeform 2303"/>
              <p:cNvSpPr/>
              <p:nvPr/>
            </p:nvSpPr>
            <p:spPr bwMode="auto">
              <a:xfrm>
                <a:off x="2777" y="3565"/>
                <a:ext cx="34" cy="10"/>
              </a:xfrm>
              <a:custGeom>
                <a:avLst/>
                <a:gdLst>
                  <a:gd name="T0" fmla="*/ 6 w 40"/>
                  <a:gd name="T1" fmla="*/ 0 h 12"/>
                  <a:gd name="T2" fmla="*/ 0 w 40"/>
                  <a:gd name="T3" fmla="*/ 2 h 12"/>
                  <a:gd name="T4" fmla="*/ 22 w 40"/>
                  <a:gd name="T5" fmla="*/ 12 h 12"/>
                  <a:gd name="T6" fmla="*/ 40 w 40"/>
                  <a:gd name="T7" fmla="*/ 1 h 12"/>
                  <a:gd name="T8" fmla="*/ 6 w 40"/>
                  <a:gd name="T9" fmla="*/ 0 h 12"/>
                </a:gdLst>
                <a:ahLst/>
                <a:cxnLst>
                  <a:cxn ang="0">
                    <a:pos x="T0" y="T1"/>
                  </a:cxn>
                  <a:cxn ang="0">
                    <a:pos x="T2" y="T3"/>
                  </a:cxn>
                  <a:cxn ang="0">
                    <a:pos x="T4" y="T5"/>
                  </a:cxn>
                  <a:cxn ang="0">
                    <a:pos x="T6" y="T7"/>
                  </a:cxn>
                  <a:cxn ang="0">
                    <a:pos x="T8" y="T9"/>
                  </a:cxn>
                </a:cxnLst>
                <a:rect l="0" t="0" r="r" b="b"/>
                <a:pathLst>
                  <a:path w="40" h="12">
                    <a:moveTo>
                      <a:pt x="6" y="0"/>
                    </a:moveTo>
                    <a:cubicBezTo>
                      <a:pt x="4" y="0"/>
                      <a:pt x="2" y="1"/>
                      <a:pt x="0" y="2"/>
                    </a:cubicBezTo>
                    <a:cubicBezTo>
                      <a:pt x="6" y="5"/>
                      <a:pt x="14" y="9"/>
                      <a:pt x="22" y="12"/>
                    </a:cubicBezTo>
                    <a:cubicBezTo>
                      <a:pt x="29" y="9"/>
                      <a:pt x="35" y="5"/>
                      <a:pt x="40" y="1"/>
                    </a:cubicBezTo>
                    <a:cubicBezTo>
                      <a:pt x="28" y="1"/>
                      <a:pt x="17" y="0"/>
                      <a:pt x="6"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1013" name="Freeform 2304"/>
              <p:cNvSpPr/>
              <p:nvPr/>
            </p:nvSpPr>
            <p:spPr bwMode="auto">
              <a:xfrm>
                <a:off x="2937" y="3579"/>
                <a:ext cx="157" cy="11"/>
              </a:xfrm>
              <a:custGeom>
                <a:avLst/>
                <a:gdLst>
                  <a:gd name="T0" fmla="*/ 76 w 189"/>
                  <a:gd name="T1" fmla="*/ 0 h 14"/>
                  <a:gd name="T2" fmla="*/ 8 w 189"/>
                  <a:gd name="T3" fmla="*/ 10 h 14"/>
                  <a:gd name="T4" fmla="*/ 0 w 189"/>
                  <a:gd name="T5" fmla="*/ 14 h 14"/>
                  <a:gd name="T6" fmla="*/ 136 w 189"/>
                  <a:gd name="T7" fmla="*/ 10 h 14"/>
                  <a:gd name="T8" fmla="*/ 170 w 189"/>
                  <a:gd name="T9" fmla="*/ 10 h 14"/>
                  <a:gd name="T10" fmla="*/ 188 w 189"/>
                  <a:gd name="T11" fmla="*/ 9 h 14"/>
                  <a:gd name="T12" fmla="*/ 189 w 189"/>
                  <a:gd name="T13" fmla="*/ 7 h 14"/>
                  <a:gd name="T14" fmla="*/ 76 w 18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14">
                    <a:moveTo>
                      <a:pt x="76" y="0"/>
                    </a:moveTo>
                    <a:cubicBezTo>
                      <a:pt x="48" y="2"/>
                      <a:pt x="26" y="6"/>
                      <a:pt x="8" y="10"/>
                    </a:cubicBezTo>
                    <a:cubicBezTo>
                      <a:pt x="6" y="11"/>
                      <a:pt x="3" y="12"/>
                      <a:pt x="0" y="14"/>
                    </a:cubicBezTo>
                    <a:cubicBezTo>
                      <a:pt x="47" y="11"/>
                      <a:pt x="92" y="10"/>
                      <a:pt x="136" y="10"/>
                    </a:cubicBezTo>
                    <a:cubicBezTo>
                      <a:pt x="147" y="10"/>
                      <a:pt x="159" y="10"/>
                      <a:pt x="170" y="10"/>
                    </a:cubicBezTo>
                    <a:cubicBezTo>
                      <a:pt x="176" y="10"/>
                      <a:pt x="182" y="10"/>
                      <a:pt x="188" y="9"/>
                    </a:cubicBezTo>
                    <a:cubicBezTo>
                      <a:pt x="188" y="9"/>
                      <a:pt x="188" y="8"/>
                      <a:pt x="189" y="7"/>
                    </a:cubicBezTo>
                    <a:cubicBezTo>
                      <a:pt x="152" y="5"/>
                      <a:pt x="114" y="3"/>
                      <a:pt x="76" y="0"/>
                    </a:cubicBezTo>
                  </a:path>
                </a:pathLst>
              </a:custGeom>
              <a:solidFill>
                <a:srgbClr val="2A3F48"/>
              </a:solidFill>
              <a:ln>
                <a:noFill/>
              </a:ln>
            </p:spPr>
            <p:txBody>
              <a:bodyPr vert="horz" wrap="square" lIns="91440" tIns="45720" rIns="91440" bIns="45720" numCol="1" anchor="t" anchorCtr="0" compatLnSpc="1"/>
              <a:lstStyle/>
              <a:p>
                <a:endParaRPr lang="zh-CN" altLang="en-US"/>
              </a:p>
            </p:txBody>
          </p:sp>
          <p:sp>
            <p:nvSpPr>
              <p:cNvPr id="1014" name="Freeform 2305"/>
              <p:cNvSpPr/>
              <p:nvPr/>
            </p:nvSpPr>
            <p:spPr bwMode="auto">
              <a:xfrm>
                <a:off x="2931" y="3587"/>
                <a:ext cx="12" cy="3"/>
              </a:xfrm>
              <a:custGeom>
                <a:avLst/>
                <a:gdLst>
                  <a:gd name="T0" fmla="*/ 15 w 15"/>
                  <a:gd name="T1" fmla="*/ 0 h 4"/>
                  <a:gd name="T2" fmla="*/ 0 w 15"/>
                  <a:gd name="T3" fmla="*/ 4 h 4"/>
                  <a:gd name="T4" fmla="*/ 7 w 15"/>
                  <a:gd name="T5" fmla="*/ 4 h 4"/>
                  <a:gd name="T6" fmla="*/ 15 w 15"/>
                  <a:gd name="T7" fmla="*/ 0 h 4"/>
                </a:gdLst>
                <a:ahLst/>
                <a:cxnLst>
                  <a:cxn ang="0">
                    <a:pos x="T0" y="T1"/>
                  </a:cxn>
                  <a:cxn ang="0">
                    <a:pos x="T2" y="T3"/>
                  </a:cxn>
                  <a:cxn ang="0">
                    <a:pos x="T4" y="T5"/>
                  </a:cxn>
                  <a:cxn ang="0">
                    <a:pos x="T6" y="T7"/>
                  </a:cxn>
                </a:cxnLst>
                <a:rect l="0" t="0" r="r" b="b"/>
                <a:pathLst>
                  <a:path w="15" h="4">
                    <a:moveTo>
                      <a:pt x="15" y="0"/>
                    </a:moveTo>
                    <a:cubicBezTo>
                      <a:pt x="10" y="1"/>
                      <a:pt x="5" y="2"/>
                      <a:pt x="0" y="4"/>
                    </a:cubicBezTo>
                    <a:cubicBezTo>
                      <a:pt x="3" y="4"/>
                      <a:pt x="5" y="4"/>
                      <a:pt x="7" y="4"/>
                    </a:cubicBezTo>
                    <a:cubicBezTo>
                      <a:pt x="10" y="2"/>
                      <a:pt x="13" y="1"/>
                      <a:pt x="15" y="0"/>
                    </a:cubicBezTo>
                  </a:path>
                </a:pathLst>
              </a:custGeom>
              <a:solidFill>
                <a:srgbClr val="1A282D"/>
              </a:solidFill>
              <a:ln>
                <a:noFill/>
              </a:ln>
            </p:spPr>
            <p:txBody>
              <a:bodyPr vert="horz" wrap="square" lIns="91440" tIns="45720" rIns="91440" bIns="45720" numCol="1" anchor="t" anchorCtr="0" compatLnSpc="1"/>
              <a:lstStyle/>
              <a:p>
                <a:endParaRPr lang="zh-CN" altLang="en-US"/>
              </a:p>
            </p:txBody>
          </p:sp>
          <p:sp>
            <p:nvSpPr>
              <p:cNvPr id="1015" name="Freeform 2306"/>
              <p:cNvSpPr/>
              <p:nvPr/>
            </p:nvSpPr>
            <p:spPr bwMode="auto">
              <a:xfrm>
                <a:off x="2903" y="3590"/>
                <a:ext cx="28" cy="3"/>
              </a:xfrm>
              <a:custGeom>
                <a:avLst/>
                <a:gdLst>
                  <a:gd name="T0" fmla="*/ 34 w 34"/>
                  <a:gd name="T1" fmla="*/ 0 h 3"/>
                  <a:gd name="T2" fmla="*/ 1 w 34"/>
                  <a:gd name="T3" fmla="*/ 2 h 3"/>
                  <a:gd name="T4" fmla="*/ 0 w 34"/>
                  <a:gd name="T5" fmla="*/ 3 h 3"/>
                  <a:gd name="T6" fmla="*/ 28 w 34"/>
                  <a:gd name="T7" fmla="*/ 2 h 3"/>
                  <a:gd name="T8" fmla="*/ 34 w 34"/>
                  <a:gd name="T9" fmla="*/ 0 h 3"/>
                </a:gdLst>
                <a:ahLst/>
                <a:cxnLst>
                  <a:cxn ang="0">
                    <a:pos x="T0" y="T1"/>
                  </a:cxn>
                  <a:cxn ang="0">
                    <a:pos x="T2" y="T3"/>
                  </a:cxn>
                  <a:cxn ang="0">
                    <a:pos x="T4" y="T5"/>
                  </a:cxn>
                  <a:cxn ang="0">
                    <a:pos x="T6" y="T7"/>
                  </a:cxn>
                  <a:cxn ang="0">
                    <a:pos x="T8" y="T9"/>
                  </a:cxn>
                </a:cxnLst>
                <a:rect l="0" t="0" r="r" b="b"/>
                <a:pathLst>
                  <a:path w="34" h="3">
                    <a:moveTo>
                      <a:pt x="34" y="0"/>
                    </a:moveTo>
                    <a:cubicBezTo>
                      <a:pt x="23" y="1"/>
                      <a:pt x="12" y="1"/>
                      <a:pt x="1" y="2"/>
                    </a:cubicBezTo>
                    <a:cubicBezTo>
                      <a:pt x="1" y="2"/>
                      <a:pt x="0" y="3"/>
                      <a:pt x="0" y="3"/>
                    </a:cubicBezTo>
                    <a:cubicBezTo>
                      <a:pt x="9" y="3"/>
                      <a:pt x="18" y="3"/>
                      <a:pt x="28" y="2"/>
                    </a:cubicBezTo>
                    <a:cubicBezTo>
                      <a:pt x="30" y="2"/>
                      <a:pt x="32" y="1"/>
                      <a:pt x="34" y="0"/>
                    </a:cubicBezTo>
                  </a:path>
                </a:pathLst>
              </a:custGeom>
              <a:solidFill>
                <a:srgbClr val="243A45"/>
              </a:solidFill>
              <a:ln>
                <a:noFill/>
              </a:ln>
            </p:spPr>
            <p:txBody>
              <a:bodyPr vert="horz" wrap="square" lIns="91440" tIns="45720" rIns="91440" bIns="45720" numCol="1" anchor="t" anchorCtr="0" compatLnSpc="1"/>
              <a:lstStyle/>
              <a:p>
                <a:endParaRPr lang="zh-CN" altLang="en-US"/>
              </a:p>
            </p:txBody>
          </p:sp>
          <p:sp>
            <p:nvSpPr>
              <p:cNvPr id="1016" name="Freeform 2307"/>
              <p:cNvSpPr/>
              <p:nvPr/>
            </p:nvSpPr>
            <p:spPr bwMode="auto">
              <a:xfrm>
                <a:off x="2901" y="3592"/>
                <a:ext cx="3" cy="1"/>
              </a:xfrm>
              <a:custGeom>
                <a:avLst/>
                <a:gdLst>
                  <a:gd name="T0" fmla="*/ 3 w 3"/>
                  <a:gd name="T1" fmla="*/ 0 h 1"/>
                  <a:gd name="T2" fmla="*/ 2 w 3"/>
                  <a:gd name="T3" fmla="*/ 0 h 1"/>
                  <a:gd name="T4" fmla="*/ 0 w 3"/>
                  <a:gd name="T5" fmla="*/ 1 h 1"/>
                  <a:gd name="T6" fmla="*/ 2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3" y="0"/>
                      <a:pt x="2" y="0"/>
                      <a:pt x="2" y="0"/>
                    </a:cubicBezTo>
                    <a:cubicBezTo>
                      <a:pt x="1" y="0"/>
                      <a:pt x="1" y="1"/>
                      <a:pt x="0" y="1"/>
                    </a:cubicBezTo>
                    <a:cubicBezTo>
                      <a:pt x="1" y="1"/>
                      <a:pt x="1" y="1"/>
                      <a:pt x="2" y="1"/>
                    </a:cubicBezTo>
                    <a:cubicBezTo>
                      <a:pt x="2" y="1"/>
                      <a:pt x="3" y="0"/>
                      <a:pt x="3" y="0"/>
                    </a:cubicBezTo>
                  </a:path>
                </a:pathLst>
              </a:custGeom>
              <a:solidFill>
                <a:srgbClr val="16262A"/>
              </a:solidFill>
              <a:ln>
                <a:noFill/>
              </a:ln>
            </p:spPr>
            <p:txBody>
              <a:bodyPr vert="horz" wrap="square" lIns="91440" tIns="45720" rIns="91440" bIns="45720" numCol="1" anchor="t" anchorCtr="0" compatLnSpc="1"/>
              <a:lstStyle/>
              <a:p>
                <a:endParaRPr lang="zh-CN" altLang="en-US"/>
              </a:p>
            </p:txBody>
          </p:sp>
          <p:sp>
            <p:nvSpPr>
              <p:cNvPr id="1017" name="Freeform 2308"/>
              <p:cNvSpPr/>
              <p:nvPr/>
            </p:nvSpPr>
            <p:spPr bwMode="auto">
              <a:xfrm>
                <a:off x="2892" y="3592"/>
                <a:ext cx="11" cy="1"/>
              </a:xfrm>
              <a:custGeom>
                <a:avLst/>
                <a:gdLst>
                  <a:gd name="T0" fmla="*/ 13 w 13"/>
                  <a:gd name="T1" fmla="*/ 0 h 1"/>
                  <a:gd name="T2" fmla="*/ 0 w 13"/>
                  <a:gd name="T3" fmla="*/ 1 h 1"/>
                  <a:gd name="T4" fmla="*/ 5 w 13"/>
                  <a:gd name="T5" fmla="*/ 1 h 1"/>
                  <a:gd name="T6" fmla="*/ 11 w 13"/>
                  <a:gd name="T7" fmla="*/ 1 h 1"/>
                  <a:gd name="T8" fmla="*/ 13 w 13"/>
                  <a:gd name="T9" fmla="*/ 0 h 1"/>
                </a:gdLst>
                <a:ahLst/>
                <a:cxnLst>
                  <a:cxn ang="0">
                    <a:pos x="T0" y="T1"/>
                  </a:cxn>
                  <a:cxn ang="0">
                    <a:pos x="T2" y="T3"/>
                  </a:cxn>
                  <a:cxn ang="0">
                    <a:pos x="T4" y="T5"/>
                  </a:cxn>
                  <a:cxn ang="0">
                    <a:pos x="T6" y="T7"/>
                  </a:cxn>
                  <a:cxn ang="0">
                    <a:pos x="T8" y="T9"/>
                  </a:cxn>
                </a:cxnLst>
                <a:rect l="0" t="0" r="r" b="b"/>
                <a:pathLst>
                  <a:path w="13" h="1">
                    <a:moveTo>
                      <a:pt x="13" y="0"/>
                    </a:moveTo>
                    <a:cubicBezTo>
                      <a:pt x="8" y="0"/>
                      <a:pt x="4" y="1"/>
                      <a:pt x="0" y="1"/>
                    </a:cubicBezTo>
                    <a:cubicBezTo>
                      <a:pt x="2" y="1"/>
                      <a:pt x="3" y="1"/>
                      <a:pt x="5" y="1"/>
                    </a:cubicBezTo>
                    <a:cubicBezTo>
                      <a:pt x="7" y="1"/>
                      <a:pt x="9" y="1"/>
                      <a:pt x="11" y="1"/>
                    </a:cubicBezTo>
                    <a:cubicBezTo>
                      <a:pt x="12" y="1"/>
                      <a:pt x="12" y="0"/>
                      <a:pt x="13" y="0"/>
                    </a:cubicBezTo>
                  </a:path>
                </a:pathLst>
              </a:custGeom>
              <a:solidFill>
                <a:srgbClr val="0B141A"/>
              </a:solidFill>
              <a:ln>
                <a:noFill/>
              </a:ln>
            </p:spPr>
            <p:txBody>
              <a:bodyPr vert="horz" wrap="square" lIns="91440" tIns="45720" rIns="91440" bIns="45720" numCol="1" anchor="t" anchorCtr="0" compatLnSpc="1"/>
              <a:lstStyle/>
              <a:p>
                <a:endParaRPr lang="zh-CN" altLang="en-US"/>
              </a:p>
            </p:txBody>
          </p:sp>
          <p:sp>
            <p:nvSpPr>
              <p:cNvPr id="1018" name="Freeform 2309"/>
              <p:cNvSpPr/>
              <p:nvPr/>
            </p:nvSpPr>
            <p:spPr bwMode="auto">
              <a:xfrm>
                <a:off x="2933" y="3587"/>
                <a:ext cx="145" cy="5"/>
              </a:xfrm>
              <a:custGeom>
                <a:avLst/>
                <a:gdLst>
                  <a:gd name="T0" fmla="*/ 141 w 175"/>
                  <a:gd name="T1" fmla="*/ 0 h 6"/>
                  <a:gd name="T2" fmla="*/ 5 w 175"/>
                  <a:gd name="T3" fmla="*/ 4 h 6"/>
                  <a:gd name="T4" fmla="*/ 0 w 175"/>
                  <a:gd name="T5" fmla="*/ 6 h 6"/>
                  <a:gd name="T6" fmla="*/ 175 w 175"/>
                  <a:gd name="T7" fmla="*/ 0 h 6"/>
                  <a:gd name="T8" fmla="*/ 141 w 175"/>
                  <a:gd name="T9" fmla="*/ 0 h 6"/>
                </a:gdLst>
                <a:ahLst/>
                <a:cxnLst>
                  <a:cxn ang="0">
                    <a:pos x="T0" y="T1"/>
                  </a:cxn>
                  <a:cxn ang="0">
                    <a:pos x="T2" y="T3"/>
                  </a:cxn>
                  <a:cxn ang="0">
                    <a:pos x="T4" y="T5"/>
                  </a:cxn>
                  <a:cxn ang="0">
                    <a:pos x="T6" y="T7"/>
                  </a:cxn>
                  <a:cxn ang="0">
                    <a:pos x="T8" y="T9"/>
                  </a:cxn>
                </a:cxnLst>
                <a:rect l="0" t="0" r="r" b="b"/>
                <a:pathLst>
                  <a:path w="175" h="6">
                    <a:moveTo>
                      <a:pt x="141" y="0"/>
                    </a:moveTo>
                    <a:cubicBezTo>
                      <a:pt x="97" y="0"/>
                      <a:pt x="52" y="1"/>
                      <a:pt x="5" y="4"/>
                    </a:cubicBezTo>
                    <a:cubicBezTo>
                      <a:pt x="3" y="4"/>
                      <a:pt x="2" y="5"/>
                      <a:pt x="0" y="6"/>
                    </a:cubicBezTo>
                    <a:cubicBezTo>
                      <a:pt x="61" y="5"/>
                      <a:pt x="119" y="3"/>
                      <a:pt x="175" y="0"/>
                    </a:cubicBezTo>
                    <a:cubicBezTo>
                      <a:pt x="164" y="0"/>
                      <a:pt x="152" y="0"/>
                      <a:pt x="141" y="0"/>
                    </a:cubicBezTo>
                  </a:path>
                </a:pathLst>
              </a:custGeom>
              <a:solidFill>
                <a:srgbClr val="243A45"/>
              </a:solidFill>
              <a:ln>
                <a:noFill/>
              </a:ln>
            </p:spPr>
            <p:txBody>
              <a:bodyPr vert="horz" wrap="square" lIns="91440" tIns="45720" rIns="91440" bIns="45720" numCol="1" anchor="t" anchorCtr="0" compatLnSpc="1"/>
              <a:lstStyle/>
              <a:p>
                <a:endParaRPr lang="zh-CN" altLang="en-US"/>
              </a:p>
            </p:txBody>
          </p:sp>
          <p:sp>
            <p:nvSpPr>
              <p:cNvPr id="1019" name="Freeform 2310"/>
              <p:cNvSpPr/>
              <p:nvPr/>
            </p:nvSpPr>
            <p:spPr bwMode="auto">
              <a:xfrm>
                <a:off x="2926" y="3590"/>
                <a:ext cx="11" cy="2"/>
              </a:xfrm>
              <a:custGeom>
                <a:avLst/>
                <a:gdLst>
                  <a:gd name="T0" fmla="*/ 13 w 13"/>
                  <a:gd name="T1" fmla="*/ 0 h 2"/>
                  <a:gd name="T2" fmla="*/ 6 w 13"/>
                  <a:gd name="T3" fmla="*/ 0 h 2"/>
                  <a:gd name="T4" fmla="*/ 0 w 13"/>
                  <a:gd name="T5" fmla="*/ 2 h 2"/>
                  <a:gd name="T6" fmla="*/ 8 w 13"/>
                  <a:gd name="T7" fmla="*/ 2 h 2"/>
                  <a:gd name="T8" fmla="*/ 13 w 13"/>
                  <a:gd name="T9" fmla="*/ 0 h 2"/>
                </a:gdLst>
                <a:ahLst/>
                <a:cxnLst>
                  <a:cxn ang="0">
                    <a:pos x="T0" y="T1"/>
                  </a:cxn>
                  <a:cxn ang="0">
                    <a:pos x="T2" y="T3"/>
                  </a:cxn>
                  <a:cxn ang="0">
                    <a:pos x="T4" y="T5"/>
                  </a:cxn>
                  <a:cxn ang="0">
                    <a:pos x="T6" y="T7"/>
                  </a:cxn>
                  <a:cxn ang="0">
                    <a:pos x="T8" y="T9"/>
                  </a:cxn>
                </a:cxnLst>
                <a:rect l="0" t="0" r="r" b="b"/>
                <a:pathLst>
                  <a:path w="13" h="2">
                    <a:moveTo>
                      <a:pt x="13" y="0"/>
                    </a:moveTo>
                    <a:cubicBezTo>
                      <a:pt x="11" y="0"/>
                      <a:pt x="9" y="0"/>
                      <a:pt x="6" y="0"/>
                    </a:cubicBezTo>
                    <a:cubicBezTo>
                      <a:pt x="4" y="1"/>
                      <a:pt x="2" y="2"/>
                      <a:pt x="0" y="2"/>
                    </a:cubicBezTo>
                    <a:cubicBezTo>
                      <a:pt x="2" y="2"/>
                      <a:pt x="5" y="2"/>
                      <a:pt x="8" y="2"/>
                    </a:cubicBezTo>
                    <a:cubicBezTo>
                      <a:pt x="10" y="1"/>
                      <a:pt x="11" y="0"/>
                      <a:pt x="13" y="0"/>
                    </a:cubicBezTo>
                  </a:path>
                </a:pathLst>
              </a:custGeom>
              <a:solidFill>
                <a:srgbClr val="16262A"/>
              </a:solidFill>
              <a:ln>
                <a:noFill/>
              </a:ln>
            </p:spPr>
            <p:txBody>
              <a:bodyPr vert="horz" wrap="square" lIns="91440" tIns="45720" rIns="91440" bIns="45720" numCol="1" anchor="t" anchorCtr="0" compatLnSpc="1"/>
              <a:lstStyle/>
              <a:p>
                <a:endParaRPr lang="zh-CN" altLang="en-US"/>
              </a:p>
            </p:txBody>
          </p:sp>
          <p:sp>
            <p:nvSpPr>
              <p:cNvPr id="1020" name="Freeform 2311"/>
              <p:cNvSpPr/>
              <p:nvPr/>
            </p:nvSpPr>
            <p:spPr bwMode="auto">
              <a:xfrm>
                <a:off x="2767" y="3634"/>
                <a:ext cx="32" cy="3"/>
              </a:xfrm>
              <a:custGeom>
                <a:avLst/>
                <a:gdLst>
                  <a:gd name="T0" fmla="*/ 39 w 39"/>
                  <a:gd name="T1" fmla="*/ 0 h 3"/>
                  <a:gd name="T2" fmla="*/ 4 w 39"/>
                  <a:gd name="T3" fmla="*/ 1 h 3"/>
                  <a:gd name="T4" fmla="*/ 0 w 39"/>
                  <a:gd name="T5" fmla="*/ 2 h 3"/>
                  <a:gd name="T6" fmla="*/ 10 w 39"/>
                  <a:gd name="T7" fmla="*/ 3 h 3"/>
                  <a:gd name="T8" fmla="*/ 39 w 39"/>
                  <a:gd name="T9" fmla="*/ 0 h 3"/>
                </a:gdLst>
                <a:ahLst/>
                <a:cxnLst>
                  <a:cxn ang="0">
                    <a:pos x="T0" y="T1"/>
                  </a:cxn>
                  <a:cxn ang="0">
                    <a:pos x="T2" y="T3"/>
                  </a:cxn>
                  <a:cxn ang="0">
                    <a:pos x="T4" y="T5"/>
                  </a:cxn>
                  <a:cxn ang="0">
                    <a:pos x="T6" y="T7"/>
                  </a:cxn>
                  <a:cxn ang="0">
                    <a:pos x="T8" y="T9"/>
                  </a:cxn>
                </a:cxnLst>
                <a:rect l="0" t="0" r="r" b="b"/>
                <a:pathLst>
                  <a:path w="39" h="3">
                    <a:moveTo>
                      <a:pt x="39" y="0"/>
                    </a:moveTo>
                    <a:cubicBezTo>
                      <a:pt x="28" y="1"/>
                      <a:pt x="16" y="1"/>
                      <a:pt x="4" y="1"/>
                    </a:cubicBezTo>
                    <a:cubicBezTo>
                      <a:pt x="3" y="1"/>
                      <a:pt x="1" y="1"/>
                      <a:pt x="0" y="2"/>
                    </a:cubicBezTo>
                    <a:cubicBezTo>
                      <a:pt x="3" y="2"/>
                      <a:pt x="6" y="2"/>
                      <a:pt x="10" y="3"/>
                    </a:cubicBezTo>
                    <a:cubicBezTo>
                      <a:pt x="20" y="2"/>
                      <a:pt x="30" y="1"/>
                      <a:pt x="39" y="0"/>
                    </a:cubicBezTo>
                  </a:path>
                </a:pathLst>
              </a:custGeom>
              <a:solidFill>
                <a:srgbClr val="142A38"/>
              </a:solidFill>
              <a:ln>
                <a:noFill/>
              </a:ln>
            </p:spPr>
            <p:txBody>
              <a:bodyPr vert="horz" wrap="square" lIns="91440" tIns="45720" rIns="91440" bIns="45720" numCol="1" anchor="t" anchorCtr="0" compatLnSpc="1"/>
              <a:lstStyle/>
              <a:p>
                <a:endParaRPr lang="zh-CN" altLang="en-US"/>
              </a:p>
            </p:txBody>
          </p:sp>
          <p:sp>
            <p:nvSpPr>
              <p:cNvPr id="1021" name="Freeform 2312"/>
              <p:cNvSpPr/>
              <p:nvPr/>
            </p:nvSpPr>
            <p:spPr bwMode="auto">
              <a:xfrm>
                <a:off x="2758" y="3635"/>
                <a:ext cx="12" cy="1"/>
              </a:xfrm>
              <a:custGeom>
                <a:avLst/>
                <a:gdLst>
                  <a:gd name="T0" fmla="*/ 15 w 15"/>
                  <a:gd name="T1" fmla="*/ 0 h 1"/>
                  <a:gd name="T2" fmla="*/ 0 w 15"/>
                  <a:gd name="T3" fmla="*/ 0 h 1"/>
                  <a:gd name="T4" fmla="*/ 11 w 15"/>
                  <a:gd name="T5" fmla="*/ 1 h 1"/>
                  <a:gd name="T6" fmla="*/ 15 w 15"/>
                  <a:gd name="T7" fmla="*/ 0 h 1"/>
                </a:gdLst>
                <a:ahLst/>
                <a:cxnLst>
                  <a:cxn ang="0">
                    <a:pos x="T0" y="T1"/>
                  </a:cxn>
                  <a:cxn ang="0">
                    <a:pos x="T2" y="T3"/>
                  </a:cxn>
                  <a:cxn ang="0">
                    <a:pos x="T4" y="T5"/>
                  </a:cxn>
                  <a:cxn ang="0">
                    <a:pos x="T6" y="T7"/>
                  </a:cxn>
                </a:cxnLst>
                <a:rect l="0" t="0" r="r" b="b"/>
                <a:pathLst>
                  <a:path w="15" h="1">
                    <a:moveTo>
                      <a:pt x="15" y="0"/>
                    </a:moveTo>
                    <a:cubicBezTo>
                      <a:pt x="10" y="0"/>
                      <a:pt x="5" y="0"/>
                      <a:pt x="0" y="0"/>
                    </a:cubicBezTo>
                    <a:cubicBezTo>
                      <a:pt x="4" y="0"/>
                      <a:pt x="7" y="1"/>
                      <a:pt x="11" y="1"/>
                    </a:cubicBezTo>
                    <a:cubicBezTo>
                      <a:pt x="12" y="0"/>
                      <a:pt x="14" y="0"/>
                      <a:pt x="15" y="0"/>
                    </a:cubicBezTo>
                  </a:path>
                </a:pathLst>
              </a:custGeom>
              <a:solidFill>
                <a:srgbClr val="0B1921"/>
              </a:solidFill>
              <a:ln>
                <a:noFill/>
              </a:ln>
            </p:spPr>
            <p:txBody>
              <a:bodyPr vert="horz" wrap="square" lIns="91440" tIns="45720" rIns="91440" bIns="45720" numCol="1" anchor="t" anchorCtr="0" compatLnSpc="1"/>
              <a:lstStyle/>
              <a:p>
                <a:endParaRPr lang="zh-CN" altLang="en-US"/>
              </a:p>
            </p:txBody>
          </p:sp>
          <p:sp>
            <p:nvSpPr>
              <p:cNvPr id="1022" name="Freeform 2313"/>
              <p:cNvSpPr/>
              <p:nvPr/>
            </p:nvSpPr>
            <p:spPr bwMode="auto">
              <a:xfrm>
                <a:off x="3079" y="3648"/>
                <a:ext cx="81" cy="1"/>
              </a:xfrm>
              <a:custGeom>
                <a:avLst/>
                <a:gdLst>
                  <a:gd name="T0" fmla="*/ 3 w 98"/>
                  <a:gd name="T1" fmla="*/ 0 h 2"/>
                  <a:gd name="T2" fmla="*/ 0 w 98"/>
                  <a:gd name="T3" fmla="*/ 2 h 2"/>
                  <a:gd name="T4" fmla="*/ 98 w 98"/>
                  <a:gd name="T5" fmla="*/ 1 h 2"/>
                  <a:gd name="T6" fmla="*/ 95 w 98"/>
                  <a:gd name="T7" fmla="*/ 0 h 2"/>
                  <a:gd name="T8" fmla="*/ 56 w 98"/>
                  <a:gd name="T9" fmla="*/ 1 h 2"/>
                  <a:gd name="T10" fmla="*/ 3 w 98"/>
                  <a:gd name="T11" fmla="*/ 0 h 2"/>
                </a:gdLst>
                <a:ahLst/>
                <a:cxnLst>
                  <a:cxn ang="0">
                    <a:pos x="T0" y="T1"/>
                  </a:cxn>
                  <a:cxn ang="0">
                    <a:pos x="T2" y="T3"/>
                  </a:cxn>
                  <a:cxn ang="0">
                    <a:pos x="T4" y="T5"/>
                  </a:cxn>
                  <a:cxn ang="0">
                    <a:pos x="T6" y="T7"/>
                  </a:cxn>
                  <a:cxn ang="0">
                    <a:pos x="T8" y="T9"/>
                  </a:cxn>
                  <a:cxn ang="0">
                    <a:pos x="T10" y="T11"/>
                  </a:cxn>
                </a:cxnLst>
                <a:rect l="0" t="0" r="r" b="b"/>
                <a:pathLst>
                  <a:path w="98" h="2">
                    <a:moveTo>
                      <a:pt x="3" y="0"/>
                    </a:moveTo>
                    <a:cubicBezTo>
                      <a:pt x="2" y="1"/>
                      <a:pt x="1" y="1"/>
                      <a:pt x="0" y="2"/>
                    </a:cubicBezTo>
                    <a:cubicBezTo>
                      <a:pt x="33" y="1"/>
                      <a:pt x="66" y="1"/>
                      <a:pt x="98" y="1"/>
                    </a:cubicBezTo>
                    <a:cubicBezTo>
                      <a:pt x="97" y="1"/>
                      <a:pt x="96" y="1"/>
                      <a:pt x="95" y="0"/>
                    </a:cubicBezTo>
                    <a:cubicBezTo>
                      <a:pt x="83" y="1"/>
                      <a:pt x="69" y="1"/>
                      <a:pt x="56" y="1"/>
                    </a:cubicBezTo>
                    <a:cubicBezTo>
                      <a:pt x="39" y="1"/>
                      <a:pt x="21" y="1"/>
                      <a:pt x="3"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1023" name="Freeform 2314"/>
              <p:cNvSpPr/>
              <p:nvPr/>
            </p:nvSpPr>
            <p:spPr bwMode="auto">
              <a:xfrm>
                <a:off x="3157" y="3648"/>
                <a:ext cx="3" cy="1"/>
              </a:xfrm>
              <a:custGeom>
                <a:avLst/>
                <a:gdLst>
                  <a:gd name="T0" fmla="*/ 1 w 3"/>
                  <a:gd name="T1" fmla="*/ 0 h 1"/>
                  <a:gd name="T2" fmla="*/ 0 w 3"/>
                  <a:gd name="T3" fmla="*/ 0 h 1"/>
                  <a:gd name="T4" fmla="*/ 3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0"/>
                      <a:pt x="0" y="0"/>
                    </a:cubicBezTo>
                    <a:cubicBezTo>
                      <a:pt x="1" y="1"/>
                      <a:pt x="2" y="1"/>
                      <a:pt x="3" y="1"/>
                    </a:cubicBezTo>
                    <a:cubicBezTo>
                      <a:pt x="3" y="1"/>
                      <a:pt x="3" y="1"/>
                      <a:pt x="3" y="1"/>
                    </a:cubicBezTo>
                    <a:cubicBezTo>
                      <a:pt x="2" y="1"/>
                      <a:pt x="1" y="1"/>
                      <a:pt x="1"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1024" name="Freeform 2315"/>
              <p:cNvSpPr/>
              <p:nvPr/>
            </p:nvSpPr>
            <p:spPr bwMode="auto">
              <a:xfrm>
                <a:off x="3053" y="3633"/>
                <a:ext cx="26" cy="4"/>
              </a:xfrm>
              <a:custGeom>
                <a:avLst/>
                <a:gdLst>
                  <a:gd name="T0" fmla="*/ 2 w 31"/>
                  <a:gd name="T1" fmla="*/ 0 h 5"/>
                  <a:gd name="T2" fmla="*/ 1 w 31"/>
                  <a:gd name="T3" fmla="*/ 0 h 5"/>
                  <a:gd name="T4" fmla="*/ 0 w 31"/>
                  <a:gd name="T5" fmla="*/ 3 h 5"/>
                  <a:gd name="T6" fmla="*/ 24 w 31"/>
                  <a:gd name="T7" fmla="*/ 5 h 5"/>
                  <a:gd name="T8" fmla="*/ 31 w 31"/>
                  <a:gd name="T9" fmla="*/ 4 h 5"/>
                  <a:gd name="T10" fmla="*/ 3 w 31"/>
                  <a:gd name="T11" fmla="*/ 0 h 5"/>
                  <a:gd name="T12" fmla="*/ 2 w 3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1" h="5">
                    <a:moveTo>
                      <a:pt x="2" y="0"/>
                    </a:moveTo>
                    <a:cubicBezTo>
                      <a:pt x="2" y="0"/>
                      <a:pt x="2" y="0"/>
                      <a:pt x="1" y="0"/>
                    </a:cubicBezTo>
                    <a:cubicBezTo>
                      <a:pt x="1" y="1"/>
                      <a:pt x="1" y="2"/>
                      <a:pt x="0" y="3"/>
                    </a:cubicBezTo>
                    <a:cubicBezTo>
                      <a:pt x="8" y="3"/>
                      <a:pt x="16" y="4"/>
                      <a:pt x="24" y="5"/>
                    </a:cubicBezTo>
                    <a:cubicBezTo>
                      <a:pt x="26" y="5"/>
                      <a:pt x="28" y="4"/>
                      <a:pt x="31" y="4"/>
                    </a:cubicBezTo>
                    <a:cubicBezTo>
                      <a:pt x="21" y="3"/>
                      <a:pt x="12" y="1"/>
                      <a:pt x="3" y="0"/>
                    </a:cubicBezTo>
                    <a:cubicBezTo>
                      <a:pt x="3" y="0"/>
                      <a:pt x="2" y="0"/>
                      <a:pt x="2"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1025" name="Freeform 2316"/>
              <p:cNvSpPr/>
              <p:nvPr/>
            </p:nvSpPr>
            <p:spPr bwMode="auto">
              <a:xfrm>
                <a:off x="3055" y="3633"/>
                <a:ext cx="39" cy="3"/>
              </a:xfrm>
              <a:custGeom>
                <a:avLst/>
                <a:gdLst>
                  <a:gd name="T0" fmla="*/ 0 w 47"/>
                  <a:gd name="T1" fmla="*/ 0 h 4"/>
                  <a:gd name="T2" fmla="*/ 28 w 47"/>
                  <a:gd name="T3" fmla="*/ 4 h 4"/>
                  <a:gd name="T4" fmla="*/ 47 w 47"/>
                  <a:gd name="T5" fmla="*/ 1 h 4"/>
                  <a:gd name="T6" fmla="*/ 46 w 47"/>
                  <a:gd name="T7" fmla="*/ 1 h 4"/>
                  <a:gd name="T8" fmla="*/ 43 w 47"/>
                  <a:gd name="T9" fmla="*/ 0 h 4"/>
                  <a:gd name="T10" fmla="*/ 40 w 47"/>
                  <a:gd name="T11" fmla="*/ 0 h 4"/>
                  <a:gd name="T12" fmla="*/ 39 w 47"/>
                  <a:gd name="T13" fmla="*/ 1 h 4"/>
                  <a:gd name="T14" fmla="*/ 39 w 47"/>
                  <a:gd name="T15" fmla="*/ 0 h 4"/>
                  <a:gd name="T16" fmla="*/ 0 w 4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
                    <a:moveTo>
                      <a:pt x="0" y="0"/>
                    </a:moveTo>
                    <a:cubicBezTo>
                      <a:pt x="9" y="1"/>
                      <a:pt x="18" y="3"/>
                      <a:pt x="28" y="4"/>
                    </a:cubicBezTo>
                    <a:cubicBezTo>
                      <a:pt x="34" y="3"/>
                      <a:pt x="41" y="2"/>
                      <a:pt x="47" y="1"/>
                    </a:cubicBezTo>
                    <a:cubicBezTo>
                      <a:pt x="46" y="1"/>
                      <a:pt x="46" y="1"/>
                      <a:pt x="46" y="1"/>
                    </a:cubicBezTo>
                    <a:cubicBezTo>
                      <a:pt x="43" y="0"/>
                      <a:pt x="43" y="0"/>
                      <a:pt x="43" y="0"/>
                    </a:cubicBezTo>
                    <a:cubicBezTo>
                      <a:pt x="42" y="0"/>
                      <a:pt x="41" y="0"/>
                      <a:pt x="40" y="0"/>
                    </a:cubicBezTo>
                    <a:cubicBezTo>
                      <a:pt x="40" y="0"/>
                      <a:pt x="39" y="1"/>
                      <a:pt x="39" y="1"/>
                    </a:cubicBezTo>
                    <a:cubicBezTo>
                      <a:pt x="39" y="1"/>
                      <a:pt x="39" y="0"/>
                      <a:pt x="39" y="0"/>
                    </a:cubicBezTo>
                    <a:cubicBezTo>
                      <a:pt x="27" y="0"/>
                      <a:pt x="14" y="0"/>
                      <a:pt x="0"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1026" name="Freeform 2317"/>
              <p:cNvSpPr/>
              <p:nvPr/>
            </p:nvSpPr>
            <p:spPr bwMode="auto">
              <a:xfrm>
                <a:off x="3073" y="3636"/>
                <a:ext cx="26" cy="3"/>
              </a:xfrm>
              <a:custGeom>
                <a:avLst/>
                <a:gdLst>
                  <a:gd name="T0" fmla="*/ 7 w 31"/>
                  <a:gd name="T1" fmla="*/ 0 h 3"/>
                  <a:gd name="T2" fmla="*/ 0 w 31"/>
                  <a:gd name="T3" fmla="*/ 1 h 3"/>
                  <a:gd name="T4" fmla="*/ 14 w 31"/>
                  <a:gd name="T5" fmla="*/ 2 h 3"/>
                  <a:gd name="T6" fmla="*/ 31 w 31"/>
                  <a:gd name="T7" fmla="*/ 3 h 3"/>
                  <a:gd name="T8" fmla="*/ 7 w 31"/>
                  <a:gd name="T9" fmla="*/ 0 h 3"/>
                </a:gdLst>
                <a:ahLst/>
                <a:cxnLst>
                  <a:cxn ang="0">
                    <a:pos x="T0" y="T1"/>
                  </a:cxn>
                  <a:cxn ang="0">
                    <a:pos x="T2" y="T3"/>
                  </a:cxn>
                  <a:cxn ang="0">
                    <a:pos x="T4" y="T5"/>
                  </a:cxn>
                  <a:cxn ang="0">
                    <a:pos x="T6" y="T7"/>
                  </a:cxn>
                  <a:cxn ang="0">
                    <a:pos x="T8" y="T9"/>
                  </a:cxn>
                </a:cxnLst>
                <a:rect l="0" t="0" r="r" b="b"/>
                <a:pathLst>
                  <a:path w="31" h="3">
                    <a:moveTo>
                      <a:pt x="7" y="0"/>
                    </a:moveTo>
                    <a:cubicBezTo>
                      <a:pt x="4" y="0"/>
                      <a:pt x="2" y="1"/>
                      <a:pt x="0" y="1"/>
                    </a:cubicBezTo>
                    <a:cubicBezTo>
                      <a:pt x="5" y="1"/>
                      <a:pt x="9" y="2"/>
                      <a:pt x="14" y="2"/>
                    </a:cubicBezTo>
                    <a:cubicBezTo>
                      <a:pt x="19" y="2"/>
                      <a:pt x="25" y="3"/>
                      <a:pt x="31" y="3"/>
                    </a:cubicBezTo>
                    <a:cubicBezTo>
                      <a:pt x="22" y="2"/>
                      <a:pt x="14" y="1"/>
                      <a:pt x="7"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1027" name="Freeform 2318"/>
              <p:cNvSpPr>
                <a:spLocks noEditPoints="1"/>
              </p:cNvSpPr>
              <p:nvPr/>
            </p:nvSpPr>
            <p:spPr bwMode="auto">
              <a:xfrm>
                <a:off x="3079" y="3634"/>
                <a:ext cx="44" cy="7"/>
              </a:xfrm>
              <a:custGeom>
                <a:avLst/>
                <a:gdLst>
                  <a:gd name="T0" fmla="*/ 25 w 54"/>
                  <a:gd name="T1" fmla="*/ 2 h 9"/>
                  <a:gd name="T2" fmla="*/ 24 w 54"/>
                  <a:gd name="T3" fmla="*/ 6 h 9"/>
                  <a:gd name="T4" fmla="*/ 54 w 54"/>
                  <a:gd name="T5" fmla="*/ 9 h 9"/>
                  <a:gd name="T6" fmla="*/ 47 w 54"/>
                  <a:gd name="T7" fmla="*/ 7 h 9"/>
                  <a:gd name="T8" fmla="*/ 27 w 54"/>
                  <a:gd name="T9" fmla="*/ 2 h 9"/>
                  <a:gd name="T10" fmla="*/ 25 w 54"/>
                  <a:gd name="T11" fmla="*/ 2 h 9"/>
                  <a:gd name="T12" fmla="*/ 19 w 54"/>
                  <a:gd name="T13" fmla="*/ 0 h 9"/>
                  <a:gd name="T14" fmla="*/ 0 w 54"/>
                  <a:gd name="T15" fmla="*/ 3 h 9"/>
                  <a:gd name="T16" fmla="*/ 24 w 54"/>
                  <a:gd name="T17" fmla="*/ 6 h 9"/>
                  <a:gd name="T18" fmla="*/ 24 w 54"/>
                  <a:gd name="T19" fmla="*/ 6 h 9"/>
                  <a:gd name="T20" fmla="*/ 24 w 54"/>
                  <a:gd name="T21" fmla="*/ 2 h 9"/>
                  <a:gd name="T22" fmla="*/ 19 w 54"/>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9">
                    <a:moveTo>
                      <a:pt x="25" y="2"/>
                    </a:moveTo>
                    <a:cubicBezTo>
                      <a:pt x="24" y="3"/>
                      <a:pt x="24" y="5"/>
                      <a:pt x="24" y="6"/>
                    </a:cubicBezTo>
                    <a:cubicBezTo>
                      <a:pt x="34" y="7"/>
                      <a:pt x="44" y="8"/>
                      <a:pt x="54" y="9"/>
                    </a:cubicBezTo>
                    <a:cubicBezTo>
                      <a:pt x="52" y="8"/>
                      <a:pt x="49" y="8"/>
                      <a:pt x="47" y="7"/>
                    </a:cubicBezTo>
                    <a:cubicBezTo>
                      <a:pt x="27" y="2"/>
                      <a:pt x="27" y="2"/>
                      <a:pt x="27" y="2"/>
                    </a:cubicBezTo>
                    <a:cubicBezTo>
                      <a:pt x="25" y="2"/>
                      <a:pt x="25" y="2"/>
                      <a:pt x="25" y="2"/>
                    </a:cubicBezTo>
                    <a:moveTo>
                      <a:pt x="19" y="0"/>
                    </a:moveTo>
                    <a:cubicBezTo>
                      <a:pt x="13" y="1"/>
                      <a:pt x="6" y="2"/>
                      <a:pt x="0" y="3"/>
                    </a:cubicBezTo>
                    <a:cubicBezTo>
                      <a:pt x="7" y="4"/>
                      <a:pt x="15" y="5"/>
                      <a:pt x="24" y="6"/>
                    </a:cubicBezTo>
                    <a:cubicBezTo>
                      <a:pt x="24" y="6"/>
                      <a:pt x="24" y="6"/>
                      <a:pt x="24" y="6"/>
                    </a:cubicBezTo>
                    <a:cubicBezTo>
                      <a:pt x="24" y="5"/>
                      <a:pt x="24" y="3"/>
                      <a:pt x="24" y="2"/>
                    </a:cubicBezTo>
                    <a:cubicBezTo>
                      <a:pt x="19" y="0"/>
                      <a:pt x="19" y="0"/>
                      <a:pt x="19"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1028" name="Freeform 2319"/>
              <p:cNvSpPr/>
              <p:nvPr/>
            </p:nvSpPr>
            <p:spPr bwMode="auto">
              <a:xfrm>
                <a:off x="3121" y="3644"/>
                <a:ext cx="19" cy="1"/>
              </a:xfrm>
              <a:custGeom>
                <a:avLst/>
                <a:gdLst>
                  <a:gd name="T0" fmla="*/ 18 w 23"/>
                  <a:gd name="T1" fmla="*/ 0 h 1"/>
                  <a:gd name="T2" fmla="*/ 0 w 23"/>
                  <a:gd name="T3" fmla="*/ 0 h 1"/>
                  <a:gd name="T4" fmla="*/ 23 w 23"/>
                  <a:gd name="T5" fmla="*/ 1 h 1"/>
                  <a:gd name="T6" fmla="*/ 18 w 23"/>
                  <a:gd name="T7" fmla="*/ 0 h 1"/>
                </a:gdLst>
                <a:ahLst/>
                <a:cxnLst>
                  <a:cxn ang="0">
                    <a:pos x="T0" y="T1"/>
                  </a:cxn>
                  <a:cxn ang="0">
                    <a:pos x="T2" y="T3"/>
                  </a:cxn>
                  <a:cxn ang="0">
                    <a:pos x="T4" y="T5"/>
                  </a:cxn>
                  <a:cxn ang="0">
                    <a:pos x="T6" y="T7"/>
                  </a:cxn>
                </a:cxnLst>
                <a:rect l="0" t="0" r="r" b="b"/>
                <a:pathLst>
                  <a:path w="23" h="1">
                    <a:moveTo>
                      <a:pt x="18" y="0"/>
                    </a:moveTo>
                    <a:cubicBezTo>
                      <a:pt x="12" y="0"/>
                      <a:pt x="6" y="0"/>
                      <a:pt x="0" y="0"/>
                    </a:cubicBezTo>
                    <a:cubicBezTo>
                      <a:pt x="8" y="1"/>
                      <a:pt x="15" y="1"/>
                      <a:pt x="23" y="1"/>
                    </a:cubicBezTo>
                    <a:cubicBezTo>
                      <a:pt x="21" y="1"/>
                      <a:pt x="20" y="0"/>
                      <a:pt x="18"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1029" name="Freeform 2320"/>
              <p:cNvSpPr/>
              <p:nvPr/>
            </p:nvSpPr>
            <p:spPr bwMode="auto">
              <a:xfrm>
                <a:off x="3136" y="3644"/>
                <a:ext cx="5" cy="1"/>
              </a:xfrm>
              <a:custGeom>
                <a:avLst/>
                <a:gdLst>
                  <a:gd name="T0" fmla="*/ 2 w 6"/>
                  <a:gd name="T1" fmla="*/ 0 h 1"/>
                  <a:gd name="T2" fmla="*/ 0 w 6"/>
                  <a:gd name="T3" fmla="*/ 0 h 1"/>
                  <a:gd name="T4" fmla="*/ 5 w 6"/>
                  <a:gd name="T5" fmla="*/ 1 h 1"/>
                  <a:gd name="T6" fmla="*/ 6 w 6"/>
                  <a:gd name="T7" fmla="*/ 1 h 1"/>
                  <a:gd name="T8" fmla="*/ 2 w 6"/>
                  <a:gd name="T9" fmla="*/ 0 h 1"/>
                </a:gdLst>
                <a:ahLst/>
                <a:cxnLst>
                  <a:cxn ang="0">
                    <a:pos x="T0" y="T1"/>
                  </a:cxn>
                  <a:cxn ang="0">
                    <a:pos x="T2" y="T3"/>
                  </a:cxn>
                  <a:cxn ang="0">
                    <a:pos x="T4" y="T5"/>
                  </a:cxn>
                  <a:cxn ang="0">
                    <a:pos x="T6" y="T7"/>
                  </a:cxn>
                  <a:cxn ang="0">
                    <a:pos x="T8" y="T9"/>
                  </a:cxn>
                </a:cxnLst>
                <a:rect l="0" t="0" r="r" b="b"/>
                <a:pathLst>
                  <a:path w="6" h="1">
                    <a:moveTo>
                      <a:pt x="2" y="0"/>
                    </a:moveTo>
                    <a:cubicBezTo>
                      <a:pt x="1" y="0"/>
                      <a:pt x="1" y="0"/>
                      <a:pt x="0" y="0"/>
                    </a:cubicBezTo>
                    <a:cubicBezTo>
                      <a:pt x="2" y="0"/>
                      <a:pt x="3" y="1"/>
                      <a:pt x="5" y="1"/>
                    </a:cubicBezTo>
                    <a:cubicBezTo>
                      <a:pt x="5" y="1"/>
                      <a:pt x="6" y="1"/>
                      <a:pt x="6" y="1"/>
                    </a:cubicBezTo>
                    <a:cubicBezTo>
                      <a:pt x="5" y="1"/>
                      <a:pt x="4" y="0"/>
                      <a:pt x="2"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1030" name="Freeform 2321"/>
              <p:cNvSpPr/>
              <p:nvPr/>
            </p:nvSpPr>
            <p:spPr bwMode="auto">
              <a:xfrm>
                <a:off x="3051" y="3635"/>
                <a:ext cx="22" cy="3"/>
              </a:xfrm>
              <a:custGeom>
                <a:avLst/>
                <a:gdLst>
                  <a:gd name="T0" fmla="*/ 2 w 26"/>
                  <a:gd name="T1" fmla="*/ 0 h 3"/>
                  <a:gd name="T2" fmla="*/ 0 w 26"/>
                  <a:gd name="T3" fmla="*/ 2 h 3"/>
                  <a:gd name="T4" fmla="*/ 19 w 26"/>
                  <a:gd name="T5" fmla="*/ 3 h 3"/>
                  <a:gd name="T6" fmla="*/ 26 w 26"/>
                  <a:gd name="T7" fmla="*/ 2 h 3"/>
                  <a:gd name="T8" fmla="*/ 2 w 26"/>
                  <a:gd name="T9" fmla="*/ 0 h 3"/>
                </a:gdLst>
                <a:ahLst/>
                <a:cxnLst>
                  <a:cxn ang="0">
                    <a:pos x="T0" y="T1"/>
                  </a:cxn>
                  <a:cxn ang="0">
                    <a:pos x="T2" y="T3"/>
                  </a:cxn>
                  <a:cxn ang="0">
                    <a:pos x="T4" y="T5"/>
                  </a:cxn>
                  <a:cxn ang="0">
                    <a:pos x="T6" y="T7"/>
                  </a:cxn>
                  <a:cxn ang="0">
                    <a:pos x="T8" y="T9"/>
                  </a:cxn>
                </a:cxnLst>
                <a:rect l="0" t="0" r="r" b="b"/>
                <a:pathLst>
                  <a:path w="26" h="3">
                    <a:moveTo>
                      <a:pt x="2" y="0"/>
                    </a:moveTo>
                    <a:cubicBezTo>
                      <a:pt x="1" y="0"/>
                      <a:pt x="1" y="1"/>
                      <a:pt x="0" y="2"/>
                    </a:cubicBezTo>
                    <a:cubicBezTo>
                      <a:pt x="6" y="2"/>
                      <a:pt x="13" y="2"/>
                      <a:pt x="19" y="3"/>
                    </a:cubicBezTo>
                    <a:cubicBezTo>
                      <a:pt x="21" y="2"/>
                      <a:pt x="24" y="2"/>
                      <a:pt x="26" y="2"/>
                    </a:cubicBezTo>
                    <a:cubicBezTo>
                      <a:pt x="18" y="1"/>
                      <a:pt x="10" y="0"/>
                      <a:pt x="2"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1031" name="Freeform 2322"/>
              <p:cNvSpPr>
                <a:spLocks noEditPoints="1"/>
              </p:cNvSpPr>
              <p:nvPr/>
            </p:nvSpPr>
            <p:spPr bwMode="auto">
              <a:xfrm>
                <a:off x="3047" y="3637"/>
                <a:ext cx="89" cy="7"/>
              </a:xfrm>
              <a:custGeom>
                <a:avLst/>
                <a:gdLst>
                  <a:gd name="T0" fmla="*/ 62 w 107"/>
                  <a:gd name="T1" fmla="*/ 2 h 9"/>
                  <a:gd name="T2" fmla="*/ 61 w 107"/>
                  <a:gd name="T3" fmla="*/ 9 h 9"/>
                  <a:gd name="T4" fmla="*/ 89 w 107"/>
                  <a:gd name="T5" fmla="*/ 9 h 9"/>
                  <a:gd name="T6" fmla="*/ 107 w 107"/>
                  <a:gd name="T7" fmla="*/ 9 h 9"/>
                  <a:gd name="T8" fmla="*/ 62 w 107"/>
                  <a:gd name="T9" fmla="*/ 2 h 9"/>
                  <a:gd name="T10" fmla="*/ 5 w 107"/>
                  <a:gd name="T11" fmla="*/ 0 h 9"/>
                  <a:gd name="T12" fmla="*/ 0 w 107"/>
                  <a:gd name="T13" fmla="*/ 3 h 9"/>
                  <a:gd name="T14" fmla="*/ 42 w 107"/>
                  <a:gd name="T15" fmla="*/ 9 h 9"/>
                  <a:gd name="T16" fmla="*/ 61 w 107"/>
                  <a:gd name="T17" fmla="*/ 9 h 9"/>
                  <a:gd name="T18" fmla="*/ 62 w 107"/>
                  <a:gd name="T19" fmla="*/ 2 h 9"/>
                  <a:gd name="T20" fmla="*/ 62 w 107"/>
                  <a:gd name="T21" fmla="*/ 2 h 9"/>
                  <a:gd name="T22" fmla="*/ 45 w 107"/>
                  <a:gd name="T23" fmla="*/ 1 h 9"/>
                  <a:gd name="T24" fmla="*/ 31 w 107"/>
                  <a:gd name="T25" fmla="*/ 0 h 9"/>
                  <a:gd name="T26" fmla="*/ 24 w 107"/>
                  <a:gd name="T27" fmla="*/ 1 h 9"/>
                  <a:gd name="T28" fmla="*/ 5 w 107"/>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9">
                    <a:moveTo>
                      <a:pt x="62" y="2"/>
                    </a:moveTo>
                    <a:cubicBezTo>
                      <a:pt x="62" y="5"/>
                      <a:pt x="62" y="7"/>
                      <a:pt x="61" y="9"/>
                    </a:cubicBezTo>
                    <a:cubicBezTo>
                      <a:pt x="71" y="9"/>
                      <a:pt x="80" y="9"/>
                      <a:pt x="89" y="9"/>
                    </a:cubicBezTo>
                    <a:cubicBezTo>
                      <a:pt x="95" y="9"/>
                      <a:pt x="101" y="9"/>
                      <a:pt x="107" y="9"/>
                    </a:cubicBezTo>
                    <a:cubicBezTo>
                      <a:pt x="92" y="7"/>
                      <a:pt x="77" y="5"/>
                      <a:pt x="62" y="2"/>
                    </a:cubicBezTo>
                    <a:moveTo>
                      <a:pt x="5" y="0"/>
                    </a:moveTo>
                    <a:cubicBezTo>
                      <a:pt x="3" y="1"/>
                      <a:pt x="2" y="2"/>
                      <a:pt x="0" y="3"/>
                    </a:cubicBezTo>
                    <a:cubicBezTo>
                      <a:pt x="23" y="3"/>
                      <a:pt x="38" y="5"/>
                      <a:pt x="42" y="9"/>
                    </a:cubicBezTo>
                    <a:cubicBezTo>
                      <a:pt x="48" y="9"/>
                      <a:pt x="55" y="9"/>
                      <a:pt x="61" y="9"/>
                    </a:cubicBezTo>
                    <a:cubicBezTo>
                      <a:pt x="61" y="7"/>
                      <a:pt x="62" y="5"/>
                      <a:pt x="62" y="2"/>
                    </a:cubicBezTo>
                    <a:cubicBezTo>
                      <a:pt x="62" y="2"/>
                      <a:pt x="62" y="2"/>
                      <a:pt x="62" y="2"/>
                    </a:cubicBezTo>
                    <a:cubicBezTo>
                      <a:pt x="56" y="2"/>
                      <a:pt x="50" y="1"/>
                      <a:pt x="45" y="1"/>
                    </a:cubicBezTo>
                    <a:cubicBezTo>
                      <a:pt x="40" y="1"/>
                      <a:pt x="36" y="0"/>
                      <a:pt x="31" y="0"/>
                    </a:cubicBezTo>
                    <a:cubicBezTo>
                      <a:pt x="29" y="0"/>
                      <a:pt x="26" y="0"/>
                      <a:pt x="24" y="1"/>
                    </a:cubicBezTo>
                    <a:cubicBezTo>
                      <a:pt x="18" y="0"/>
                      <a:pt x="11" y="0"/>
                      <a:pt x="5"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1032" name="Freeform 2323"/>
              <p:cNvSpPr>
                <a:spLocks noEditPoints="1"/>
              </p:cNvSpPr>
              <p:nvPr/>
            </p:nvSpPr>
            <p:spPr bwMode="auto">
              <a:xfrm>
                <a:off x="3099" y="3639"/>
                <a:ext cx="39" cy="5"/>
              </a:xfrm>
              <a:custGeom>
                <a:avLst/>
                <a:gdLst>
                  <a:gd name="T0" fmla="*/ 0 w 47"/>
                  <a:gd name="T1" fmla="*/ 0 h 7"/>
                  <a:gd name="T2" fmla="*/ 0 w 47"/>
                  <a:gd name="T3" fmla="*/ 0 h 7"/>
                  <a:gd name="T4" fmla="*/ 45 w 47"/>
                  <a:gd name="T5" fmla="*/ 7 h 7"/>
                  <a:gd name="T6" fmla="*/ 47 w 47"/>
                  <a:gd name="T7" fmla="*/ 7 h 7"/>
                  <a:gd name="T8" fmla="*/ 30 w 47"/>
                  <a:gd name="T9" fmla="*/ 3 h 7"/>
                  <a:gd name="T10" fmla="*/ 0 w 47"/>
                  <a:gd name="T11" fmla="*/ 0 h 7"/>
                  <a:gd name="T12" fmla="*/ 0 w 47"/>
                  <a:gd name="T13" fmla="*/ 0 h 7"/>
                  <a:gd name="T14" fmla="*/ 0 w 47"/>
                  <a:gd name="T15" fmla="*/ 0 h 7"/>
                  <a:gd name="T16" fmla="*/ 0 w 47"/>
                  <a:gd name="T17" fmla="*/ 0 h 7"/>
                  <a:gd name="T18" fmla="*/ 0 w 4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7">
                    <a:moveTo>
                      <a:pt x="0" y="0"/>
                    </a:moveTo>
                    <a:cubicBezTo>
                      <a:pt x="0" y="0"/>
                      <a:pt x="0" y="0"/>
                      <a:pt x="0" y="0"/>
                    </a:cubicBezTo>
                    <a:cubicBezTo>
                      <a:pt x="15" y="3"/>
                      <a:pt x="30" y="5"/>
                      <a:pt x="45" y="7"/>
                    </a:cubicBezTo>
                    <a:cubicBezTo>
                      <a:pt x="46" y="7"/>
                      <a:pt x="46" y="7"/>
                      <a:pt x="47" y="7"/>
                    </a:cubicBezTo>
                    <a:cubicBezTo>
                      <a:pt x="42" y="6"/>
                      <a:pt x="36" y="4"/>
                      <a:pt x="30" y="3"/>
                    </a:cubicBezTo>
                    <a:cubicBezTo>
                      <a:pt x="20" y="2"/>
                      <a:pt x="10" y="1"/>
                      <a:pt x="0" y="0"/>
                    </a:cubicBezTo>
                    <a:moveTo>
                      <a:pt x="0" y="0"/>
                    </a:moveTo>
                    <a:cubicBezTo>
                      <a:pt x="0" y="0"/>
                      <a:pt x="0" y="0"/>
                      <a:pt x="0" y="0"/>
                    </a:cubicBezTo>
                    <a:cubicBezTo>
                      <a:pt x="0" y="0"/>
                      <a:pt x="0" y="0"/>
                      <a:pt x="0" y="0"/>
                    </a:cubicBezTo>
                    <a:cubicBezTo>
                      <a:pt x="0" y="0"/>
                      <a:pt x="0" y="0"/>
                      <a:pt x="0"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1033" name="Freeform 2324"/>
              <p:cNvSpPr/>
              <p:nvPr/>
            </p:nvSpPr>
            <p:spPr bwMode="auto">
              <a:xfrm>
                <a:off x="3081" y="3644"/>
                <a:ext cx="76" cy="5"/>
              </a:xfrm>
              <a:custGeom>
                <a:avLst/>
                <a:gdLst>
                  <a:gd name="T0" fmla="*/ 48 w 92"/>
                  <a:gd name="T1" fmla="*/ 0 h 5"/>
                  <a:gd name="T2" fmla="*/ 20 w 92"/>
                  <a:gd name="T3" fmla="*/ 1 h 5"/>
                  <a:gd name="T4" fmla="*/ 20 w 92"/>
                  <a:gd name="T5" fmla="*/ 3 h 5"/>
                  <a:gd name="T6" fmla="*/ 20 w 92"/>
                  <a:gd name="T7" fmla="*/ 1 h 5"/>
                  <a:gd name="T8" fmla="*/ 2 w 92"/>
                  <a:gd name="T9" fmla="*/ 2 h 5"/>
                  <a:gd name="T10" fmla="*/ 0 w 92"/>
                  <a:gd name="T11" fmla="*/ 4 h 5"/>
                  <a:gd name="T12" fmla="*/ 53 w 92"/>
                  <a:gd name="T13" fmla="*/ 5 h 5"/>
                  <a:gd name="T14" fmla="*/ 92 w 92"/>
                  <a:gd name="T15" fmla="*/ 4 h 5"/>
                  <a:gd name="T16" fmla="*/ 92 w 92"/>
                  <a:gd name="T17" fmla="*/ 4 h 5"/>
                  <a:gd name="T18" fmla="*/ 83 w 92"/>
                  <a:gd name="T19" fmla="*/ 3 h 5"/>
                  <a:gd name="T20" fmla="*/ 75 w 92"/>
                  <a:gd name="T21" fmla="*/ 2 h 5"/>
                  <a:gd name="T22" fmla="*/ 71 w 92"/>
                  <a:gd name="T23" fmla="*/ 1 h 5"/>
                  <a:gd name="T24" fmla="*/ 48 w 9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
                    <a:moveTo>
                      <a:pt x="48" y="0"/>
                    </a:moveTo>
                    <a:cubicBezTo>
                      <a:pt x="39" y="1"/>
                      <a:pt x="30" y="1"/>
                      <a:pt x="20" y="1"/>
                    </a:cubicBezTo>
                    <a:cubicBezTo>
                      <a:pt x="20" y="2"/>
                      <a:pt x="20" y="3"/>
                      <a:pt x="20" y="3"/>
                    </a:cubicBezTo>
                    <a:cubicBezTo>
                      <a:pt x="20" y="3"/>
                      <a:pt x="20" y="2"/>
                      <a:pt x="20" y="1"/>
                    </a:cubicBezTo>
                    <a:cubicBezTo>
                      <a:pt x="14" y="1"/>
                      <a:pt x="8" y="1"/>
                      <a:pt x="2" y="2"/>
                    </a:cubicBezTo>
                    <a:cubicBezTo>
                      <a:pt x="2" y="2"/>
                      <a:pt x="1" y="3"/>
                      <a:pt x="0" y="4"/>
                    </a:cubicBezTo>
                    <a:cubicBezTo>
                      <a:pt x="18" y="5"/>
                      <a:pt x="36" y="5"/>
                      <a:pt x="53" y="5"/>
                    </a:cubicBezTo>
                    <a:cubicBezTo>
                      <a:pt x="66" y="5"/>
                      <a:pt x="80" y="5"/>
                      <a:pt x="92" y="4"/>
                    </a:cubicBezTo>
                    <a:cubicBezTo>
                      <a:pt x="92" y="4"/>
                      <a:pt x="92" y="4"/>
                      <a:pt x="92" y="4"/>
                    </a:cubicBezTo>
                    <a:cubicBezTo>
                      <a:pt x="89" y="4"/>
                      <a:pt x="86" y="3"/>
                      <a:pt x="83" y="3"/>
                    </a:cubicBezTo>
                    <a:cubicBezTo>
                      <a:pt x="80" y="3"/>
                      <a:pt x="78" y="2"/>
                      <a:pt x="75" y="2"/>
                    </a:cubicBezTo>
                    <a:cubicBezTo>
                      <a:pt x="74" y="1"/>
                      <a:pt x="72" y="1"/>
                      <a:pt x="71" y="1"/>
                    </a:cubicBezTo>
                    <a:cubicBezTo>
                      <a:pt x="63" y="1"/>
                      <a:pt x="56" y="1"/>
                      <a:pt x="48"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1034" name="Freeform 2325"/>
              <p:cNvSpPr>
                <a:spLocks noEditPoints="1"/>
              </p:cNvSpPr>
              <p:nvPr/>
            </p:nvSpPr>
            <p:spPr bwMode="auto">
              <a:xfrm>
                <a:off x="3140" y="3645"/>
                <a:ext cx="18" cy="3"/>
              </a:xfrm>
              <a:custGeom>
                <a:avLst/>
                <a:gdLst>
                  <a:gd name="T0" fmla="*/ 21 w 22"/>
                  <a:gd name="T1" fmla="*/ 3 h 3"/>
                  <a:gd name="T2" fmla="*/ 21 w 22"/>
                  <a:gd name="T3" fmla="*/ 3 h 3"/>
                  <a:gd name="T4" fmla="*/ 22 w 22"/>
                  <a:gd name="T5" fmla="*/ 3 h 3"/>
                  <a:gd name="T6" fmla="*/ 21 w 22"/>
                  <a:gd name="T7" fmla="*/ 3 h 3"/>
                  <a:gd name="T8" fmla="*/ 0 w 22"/>
                  <a:gd name="T9" fmla="*/ 0 h 3"/>
                  <a:gd name="T10" fmla="*/ 4 w 22"/>
                  <a:gd name="T11" fmla="*/ 1 h 3"/>
                  <a:gd name="T12" fmla="*/ 1 w 22"/>
                  <a:gd name="T13" fmla="*/ 0 h 3"/>
                  <a:gd name="T14" fmla="*/ 0 w 2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
                    <a:moveTo>
                      <a:pt x="21" y="3"/>
                    </a:moveTo>
                    <a:cubicBezTo>
                      <a:pt x="21" y="3"/>
                      <a:pt x="21" y="3"/>
                      <a:pt x="21" y="3"/>
                    </a:cubicBezTo>
                    <a:cubicBezTo>
                      <a:pt x="21" y="3"/>
                      <a:pt x="21" y="3"/>
                      <a:pt x="22" y="3"/>
                    </a:cubicBezTo>
                    <a:cubicBezTo>
                      <a:pt x="21" y="3"/>
                      <a:pt x="21" y="3"/>
                      <a:pt x="21" y="3"/>
                    </a:cubicBezTo>
                    <a:moveTo>
                      <a:pt x="0" y="0"/>
                    </a:moveTo>
                    <a:cubicBezTo>
                      <a:pt x="1" y="0"/>
                      <a:pt x="3" y="0"/>
                      <a:pt x="4" y="1"/>
                    </a:cubicBezTo>
                    <a:cubicBezTo>
                      <a:pt x="3" y="0"/>
                      <a:pt x="2" y="0"/>
                      <a:pt x="1" y="0"/>
                    </a:cubicBezTo>
                    <a:cubicBezTo>
                      <a:pt x="1" y="0"/>
                      <a:pt x="0" y="0"/>
                      <a:pt x="0"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1035" name="Freeform 2326"/>
              <p:cNvSpPr>
                <a:spLocks noEditPoints="1"/>
              </p:cNvSpPr>
              <p:nvPr/>
            </p:nvSpPr>
            <p:spPr bwMode="auto">
              <a:xfrm>
                <a:off x="3082" y="3644"/>
                <a:ext cx="39" cy="2"/>
              </a:xfrm>
              <a:custGeom>
                <a:avLst/>
                <a:gdLst>
                  <a:gd name="T0" fmla="*/ 19 w 47"/>
                  <a:gd name="T1" fmla="*/ 0 h 2"/>
                  <a:gd name="T2" fmla="*/ 19 w 47"/>
                  <a:gd name="T3" fmla="*/ 1 h 2"/>
                  <a:gd name="T4" fmla="*/ 47 w 47"/>
                  <a:gd name="T5" fmla="*/ 0 h 2"/>
                  <a:gd name="T6" fmla="*/ 19 w 47"/>
                  <a:gd name="T7" fmla="*/ 0 h 2"/>
                  <a:gd name="T8" fmla="*/ 0 w 47"/>
                  <a:gd name="T9" fmla="*/ 0 h 2"/>
                  <a:gd name="T10" fmla="*/ 1 w 47"/>
                  <a:gd name="T11" fmla="*/ 1 h 2"/>
                  <a:gd name="T12" fmla="*/ 1 w 47"/>
                  <a:gd name="T13" fmla="*/ 2 h 2"/>
                  <a:gd name="T14" fmla="*/ 19 w 47"/>
                  <a:gd name="T15" fmla="*/ 1 h 2"/>
                  <a:gd name="T16" fmla="*/ 19 w 47"/>
                  <a:gd name="T17" fmla="*/ 0 h 2"/>
                  <a:gd name="T18" fmla="*/ 0 w 47"/>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2">
                    <a:moveTo>
                      <a:pt x="19" y="0"/>
                    </a:moveTo>
                    <a:cubicBezTo>
                      <a:pt x="19" y="0"/>
                      <a:pt x="19" y="1"/>
                      <a:pt x="19" y="1"/>
                    </a:cubicBezTo>
                    <a:cubicBezTo>
                      <a:pt x="29" y="1"/>
                      <a:pt x="38" y="1"/>
                      <a:pt x="47" y="0"/>
                    </a:cubicBezTo>
                    <a:cubicBezTo>
                      <a:pt x="38" y="0"/>
                      <a:pt x="29" y="0"/>
                      <a:pt x="19" y="0"/>
                    </a:cubicBezTo>
                    <a:moveTo>
                      <a:pt x="0" y="0"/>
                    </a:moveTo>
                    <a:cubicBezTo>
                      <a:pt x="0" y="0"/>
                      <a:pt x="1" y="1"/>
                      <a:pt x="1" y="1"/>
                    </a:cubicBezTo>
                    <a:cubicBezTo>
                      <a:pt x="1" y="1"/>
                      <a:pt x="1" y="2"/>
                      <a:pt x="1" y="2"/>
                    </a:cubicBezTo>
                    <a:cubicBezTo>
                      <a:pt x="7" y="1"/>
                      <a:pt x="13" y="1"/>
                      <a:pt x="19" y="1"/>
                    </a:cubicBezTo>
                    <a:cubicBezTo>
                      <a:pt x="19" y="1"/>
                      <a:pt x="19" y="0"/>
                      <a:pt x="19" y="0"/>
                    </a:cubicBezTo>
                    <a:cubicBezTo>
                      <a:pt x="13" y="0"/>
                      <a:pt x="6" y="0"/>
                      <a:pt x="0"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1036" name="Freeform 2327"/>
              <p:cNvSpPr/>
              <p:nvPr/>
            </p:nvSpPr>
            <p:spPr bwMode="auto">
              <a:xfrm>
                <a:off x="2676" y="3630"/>
                <a:ext cx="4" cy="0"/>
              </a:xfrm>
              <a:custGeom>
                <a:avLst/>
                <a:gdLst>
                  <a:gd name="T0" fmla="*/ 0 w 5"/>
                  <a:gd name="T1" fmla="*/ 0 w 5"/>
                  <a:gd name="T2" fmla="*/ 4 w 5"/>
                  <a:gd name="T3" fmla="*/ 5 w 5"/>
                  <a:gd name="T4" fmla="*/ 0 w 5"/>
                </a:gdLst>
                <a:ahLst/>
                <a:cxnLst>
                  <a:cxn ang="0">
                    <a:pos x="T0" y="0"/>
                  </a:cxn>
                  <a:cxn ang="0">
                    <a:pos x="T1" y="0"/>
                  </a:cxn>
                  <a:cxn ang="0">
                    <a:pos x="T2" y="0"/>
                  </a:cxn>
                  <a:cxn ang="0">
                    <a:pos x="T3" y="0"/>
                  </a:cxn>
                  <a:cxn ang="0">
                    <a:pos x="T4" y="0"/>
                  </a:cxn>
                </a:cxnLst>
                <a:rect l="0" t="0" r="r" b="b"/>
                <a:pathLst>
                  <a:path w="5">
                    <a:moveTo>
                      <a:pt x="0" y="0"/>
                    </a:moveTo>
                    <a:cubicBezTo>
                      <a:pt x="0" y="0"/>
                      <a:pt x="0" y="0"/>
                      <a:pt x="0" y="0"/>
                    </a:cubicBezTo>
                    <a:cubicBezTo>
                      <a:pt x="1" y="0"/>
                      <a:pt x="2" y="0"/>
                      <a:pt x="4" y="0"/>
                    </a:cubicBezTo>
                    <a:cubicBezTo>
                      <a:pt x="4" y="0"/>
                      <a:pt x="5" y="0"/>
                      <a:pt x="5" y="0"/>
                    </a:cubicBezTo>
                    <a:cubicBezTo>
                      <a:pt x="4" y="0"/>
                      <a:pt x="2" y="0"/>
                      <a:pt x="0" y="0"/>
                    </a:cubicBezTo>
                  </a:path>
                </a:pathLst>
              </a:custGeom>
              <a:solidFill>
                <a:srgbClr val="12283B"/>
              </a:solidFill>
              <a:ln>
                <a:noFill/>
              </a:ln>
            </p:spPr>
            <p:txBody>
              <a:bodyPr vert="horz" wrap="square" lIns="91440" tIns="45720" rIns="91440" bIns="45720" numCol="1" anchor="t" anchorCtr="0" compatLnSpc="1"/>
              <a:lstStyle/>
              <a:p>
                <a:endParaRPr lang="zh-CN" altLang="en-US"/>
              </a:p>
            </p:txBody>
          </p:sp>
          <p:sp>
            <p:nvSpPr>
              <p:cNvPr id="1037" name="Freeform 2328"/>
              <p:cNvSpPr/>
              <p:nvPr/>
            </p:nvSpPr>
            <p:spPr bwMode="auto">
              <a:xfrm>
                <a:off x="2672" y="3630"/>
                <a:ext cx="4" cy="0"/>
              </a:xfrm>
              <a:custGeom>
                <a:avLst/>
                <a:gdLst>
                  <a:gd name="T0" fmla="*/ 0 w 5"/>
                  <a:gd name="T1" fmla="*/ 5 w 5"/>
                  <a:gd name="T2" fmla="*/ 5 w 5"/>
                  <a:gd name="T3" fmla="*/ 0 w 5"/>
                </a:gdLst>
                <a:ahLst/>
                <a:cxnLst>
                  <a:cxn ang="0">
                    <a:pos x="T0" y="0"/>
                  </a:cxn>
                  <a:cxn ang="0">
                    <a:pos x="T1" y="0"/>
                  </a:cxn>
                  <a:cxn ang="0">
                    <a:pos x="T2" y="0"/>
                  </a:cxn>
                  <a:cxn ang="0">
                    <a:pos x="T3" y="0"/>
                  </a:cxn>
                </a:cxnLst>
                <a:rect l="0" t="0" r="r" b="b"/>
                <a:pathLst>
                  <a:path w="5">
                    <a:moveTo>
                      <a:pt x="0" y="0"/>
                    </a:moveTo>
                    <a:cubicBezTo>
                      <a:pt x="2" y="0"/>
                      <a:pt x="3" y="0"/>
                      <a:pt x="5" y="0"/>
                    </a:cubicBezTo>
                    <a:cubicBezTo>
                      <a:pt x="5" y="0"/>
                      <a:pt x="5" y="0"/>
                      <a:pt x="5" y="0"/>
                    </a:cubicBezTo>
                    <a:cubicBezTo>
                      <a:pt x="3" y="0"/>
                      <a:pt x="2" y="0"/>
                      <a:pt x="0" y="0"/>
                    </a:cubicBezTo>
                  </a:path>
                </a:pathLst>
              </a:custGeom>
              <a:solidFill>
                <a:srgbClr val="0B1923"/>
              </a:solidFill>
              <a:ln>
                <a:noFill/>
              </a:ln>
            </p:spPr>
            <p:txBody>
              <a:bodyPr vert="horz" wrap="square" lIns="91440" tIns="45720" rIns="91440" bIns="45720" numCol="1" anchor="t" anchorCtr="0" compatLnSpc="1"/>
              <a:lstStyle/>
              <a:p>
                <a:endParaRPr lang="zh-CN" altLang="en-US"/>
              </a:p>
            </p:txBody>
          </p:sp>
          <p:sp>
            <p:nvSpPr>
              <p:cNvPr id="1038" name="Freeform 2329"/>
              <p:cNvSpPr/>
              <p:nvPr/>
            </p:nvSpPr>
            <p:spPr bwMode="auto">
              <a:xfrm>
                <a:off x="2691" y="3631"/>
                <a:ext cx="26" cy="2"/>
              </a:xfrm>
              <a:custGeom>
                <a:avLst/>
                <a:gdLst>
                  <a:gd name="T0" fmla="*/ 7 w 31"/>
                  <a:gd name="T1" fmla="*/ 0 h 2"/>
                  <a:gd name="T2" fmla="*/ 0 w 31"/>
                  <a:gd name="T3" fmla="*/ 1 h 2"/>
                  <a:gd name="T4" fmla="*/ 20 w 31"/>
                  <a:gd name="T5" fmla="*/ 2 h 2"/>
                  <a:gd name="T6" fmla="*/ 31 w 31"/>
                  <a:gd name="T7" fmla="*/ 2 h 2"/>
                  <a:gd name="T8" fmla="*/ 7 w 31"/>
                  <a:gd name="T9" fmla="*/ 0 h 2"/>
                </a:gdLst>
                <a:ahLst/>
                <a:cxnLst>
                  <a:cxn ang="0">
                    <a:pos x="T0" y="T1"/>
                  </a:cxn>
                  <a:cxn ang="0">
                    <a:pos x="T2" y="T3"/>
                  </a:cxn>
                  <a:cxn ang="0">
                    <a:pos x="T4" y="T5"/>
                  </a:cxn>
                  <a:cxn ang="0">
                    <a:pos x="T6" y="T7"/>
                  </a:cxn>
                  <a:cxn ang="0">
                    <a:pos x="T8" y="T9"/>
                  </a:cxn>
                </a:cxnLst>
                <a:rect l="0" t="0" r="r" b="b"/>
                <a:pathLst>
                  <a:path w="31" h="2">
                    <a:moveTo>
                      <a:pt x="7" y="0"/>
                    </a:moveTo>
                    <a:cubicBezTo>
                      <a:pt x="4" y="0"/>
                      <a:pt x="2" y="1"/>
                      <a:pt x="0" y="1"/>
                    </a:cubicBezTo>
                    <a:cubicBezTo>
                      <a:pt x="7" y="1"/>
                      <a:pt x="13" y="2"/>
                      <a:pt x="20" y="2"/>
                    </a:cubicBezTo>
                    <a:cubicBezTo>
                      <a:pt x="23" y="2"/>
                      <a:pt x="27" y="2"/>
                      <a:pt x="31" y="2"/>
                    </a:cubicBezTo>
                    <a:cubicBezTo>
                      <a:pt x="23" y="1"/>
                      <a:pt x="15" y="1"/>
                      <a:pt x="7" y="0"/>
                    </a:cubicBezTo>
                  </a:path>
                </a:pathLst>
              </a:custGeom>
              <a:solidFill>
                <a:srgbClr val="0B1923"/>
              </a:solidFill>
              <a:ln>
                <a:noFill/>
              </a:ln>
            </p:spPr>
            <p:txBody>
              <a:bodyPr vert="horz" wrap="square" lIns="91440" tIns="45720" rIns="91440" bIns="45720" numCol="1" anchor="t" anchorCtr="0" compatLnSpc="1"/>
              <a:lstStyle/>
              <a:p>
                <a:endParaRPr lang="zh-CN" altLang="en-US"/>
              </a:p>
            </p:txBody>
          </p:sp>
          <p:sp>
            <p:nvSpPr>
              <p:cNvPr id="1039" name="Freeform 2330"/>
              <p:cNvSpPr/>
              <p:nvPr/>
            </p:nvSpPr>
            <p:spPr bwMode="auto">
              <a:xfrm>
                <a:off x="2680" y="3630"/>
                <a:ext cx="8" cy="1"/>
              </a:xfrm>
              <a:custGeom>
                <a:avLst/>
                <a:gdLst>
                  <a:gd name="T0" fmla="*/ 1 w 10"/>
                  <a:gd name="T1" fmla="*/ 0 h 1"/>
                  <a:gd name="T2" fmla="*/ 0 w 10"/>
                  <a:gd name="T3" fmla="*/ 0 h 1"/>
                  <a:gd name="T4" fmla="*/ 8 w 10"/>
                  <a:gd name="T5" fmla="*/ 1 h 1"/>
                  <a:gd name="T6" fmla="*/ 10 w 10"/>
                  <a:gd name="T7" fmla="*/ 1 h 1"/>
                  <a:gd name="T8" fmla="*/ 1 w 10"/>
                  <a:gd name="T9" fmla="*/ 0 h 1"/>
                </a:gdLst>
                <a:ahLst/>
                <a:cxnLst>
                  <a:cxn ang="0">
                    <a:pos x="T0" y="T1"/>
                  </a:cxn>
                  <a:cxn ang="0">
                    <a:pos x="T2" y="T3"/>
                  </a:cxn>
                  <a:cxn ang="0">
                    <a:pos x="T4" y="T5"/>
                  </a:cxn>
                  <a:cxn ang="0">
                    <a:pos x="T6" y="T7"/>
                  </a:cxn>
                  <a:cxn ang="0">
                    <a:pos x="T8" y="T9"/>
                  </a:cxn>
                </a:cxnLst>
                <a:rect l="0" t="0" r="r" b="b"/>
                <a:pathLst>
                  <a:path w="10" h="1">
                    <a:moveTo>
                      <a:pt x="1" y="0"/>
                    </a:moveTo>
                    <a:cubicBezTo>
                      <a:pt x="1" y="0"/>
                      <a:pt x="0" y="0"/>
                      <a:pt x="0" y="0"/>
                    </a:cubicBezTo>
                    <a:cubicBezTo>
                      <a:pt x="3" y="1"/>
                      <a:pt x="6" y="1"/>
                      <a:pt x="8" y="1"/>
                    </a:cubicBezTo>
                    <a:cubicBezTo>
                      <a:pt x="9" y="1"/>
                      <a:pt x="9" y="1"/>
                      <a:pt x="10" y="1"/>
                    </a:cubicBezTo>
                    <a:cubicBezTo>
                      <a:pt x="7" y="0"/>
                      <a:pt x="4" y="0"/>
                      <a:pt x="1" y="0"/>
                    </a:cubicBezTo>
                  </a:path>
                </a:pathLst>
              </a:custGeom>
              <a:solidFill>
                <a:srgbClr val="0F2638"/>
              </a:solidFill>
              <a:ln>
                <a:noFill/>
              </a:ln>
            </p:spPr>
            <p:txBody>
              <a:bodyPr vert="horz" wrap="square" lIns="91440" tIns="45720" rIns="91440" bIns="45720" numCol="1" anchor="t" anchorCtr="0" compatLnSpc="1"/>
              <a:lstStyle/>
              <a:p>
                <a:endParaRPr lang="zh-CN" altLang="en-US"/>
              </a:p>
            </p:txBody>
          </p:sp>
          <p:sp>
            <p:nvSpPr>
              <p:cNvPr id="1040" name="Freeform 2331"/>
              <p:cNvSpPr>
                <a:spLocks noEditPoints="1"/>
              </p:cNvSpPr>
              <p:nvPr/>
            </p:nvSpPr>
            <p:spPr bwMode="auto">
              <a:xfrm>
                <a:off x="2686" y="3631"/>
                <a:ext cx="62" cy="4"/>
              </a:xfrm>
              <a:custGeom>
                <a:avLst/>
                <a:gdLst>
                  <a:gd name="T0" fmla="*/ 37 w 75"/>
                  <a:gd name="T1" fmla="*/ 2 h 5"/>
                  <a:gd name="T2" fmla="*/ 26 w 75"/>
                  <a:gd name="T3" fmla="*/ 2 h 5"/>
                  <a:gd name="T4" fmla="*/ 58 w 75"/>
                  <a:gd name="T5" fmla="*/ 5 h 5"/>
                  <a:gd name="T6" fmla="*/ 62 w 75"/>
                  <a:gd name="T7" fmla="*/ 5 h 5"/>
                  <a:gd name="T8" fmla="*/ 73 w 75"/>
                  <a:gd name="T9" fmla="*/ 5 h 5"/>
                  <a:gd name="T10" fmla="*/ 75 w 75"/>
                  <a:gd name="T11" fmla="*/ 4 h 5"/>
                  <a:gd name="T12" fmla="*/ 37 w 75"/>
                  <a:gd name="T13" fmla="*/ 2 h 5"/>
                  <a:gd name="T14" fmla="*/ 2 w 75"/>
                  <a:gd name="T15" fmla="*/ 0 h 5"/>
                  <a:gd name="T16" fmla="*/ 0 w 75"/>
                  <a:gd name="T17" fmla="*/ 0 h 5"/>
                  <a:gd name="T18" fmla="*/ 6 w 75"/>
                  <a:gd name="T19" fmla="*/ 1 h 5"/>
                  <a:gd name="T20" fmla="*/ 13 w 75"/>
                  <a:gd name="T21" fmla="*/ 0 h 5"/>
                  <a:gd name="T22" fmla="*/ 2 w 75"/>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5">
                    <a:moveTo>
                      <a:pt x="37" y="2"/>
                    </a:moveTo>
                    <a:cubicBezTo>
                      <a:pt x="33" y="2"/>
                      <a:pt x="29" y="2"/>
                      <a:pt x="26" y="2"/>
                    </a:cubicBezTo>
                    <a:cubicBezTo>
                      <a:pt x="37" y="3"/>
                      <a:pt x="47" y="4"/>
                      <a:pt x="58" y="5"/>
                    </a:cubicBezTo>
                    <a:cubicBezTo>
                      <a:pt x="59" y="5"/>
                      <a:pt x="61" y="5"/>
                      <a:pt x="62" y="5"/>
                    </a:cubicBezTo>
                    <a:cubicBezTo>
                      <a:pt x="66" y="5"/>
                      <a:pt x="69" y="5"/>
                      <a:pt x="73" y="5"/>
                    </a:cubicBezTo>
                    <a:cubicBezTo>
                      <a:pt x="74" y="5"/>
                      <a:pt x="74" y="5"/>
                      <a:pt x="75" y="4"/>
                    </a:cubicBezTo>
                    <a:cubicBezTo>
                      <a:pt x="62" y="3"/>
                      <a:pt x="49" y="2"/>
                      <a:pt x="37" y="2"/>
                    </a:cubicBezTo>
                    <a:moveTo>
                      <a:pt x="2" y="0"/>
                    </a:moveTo>
                    <a:cubicBezTo>
                      <a:pt x="1" y="0"/>
                      <a:pt x="1" y="0"/>
                      <a:pt x="0" y="0"/>
                    </a:cubicBezTo>
                    <a:cubicBezTo>
                      <a:pt x="2" y="0"/>
                      <a:pt x="4" y="1"/>
                      <a:pt x="6" y="1"/>
                    </a:cubicBezTo>
                    <a:cubicBezTo>
                      <a:pt x="8" y="1"/>
                      <a:pt x="10" y="0"/>
                      <a:pt x="13" y="0"/>
                    </a:cubicBezTo>
                    <a:cubicBezTo>
                      <a:pt x="9" y="0"/>
                      <a:pt x="6" y="0"/>
                      <a:pt x="2" y="0"/>
                    </a:cubicBezTo>
                  </a:path>
                </a:pathLst>
              </a:custGeom>
              <a:solidFill>
                <a:srgbClr val="091721"/>
              </a:solidFill>
              <a:ln>
                <a:noFill/>
              </a:ln>
            </p:spPr>
            <p:txBody>
              <a:bodyPr vert="horz" wrap="square" lIns="91440" tIns="45720" rIns="91440" bIns="45720" numCol="1" anchor="t" anchorCtr="0" compatLnSpc="1"/>
              <a:lstStyle/>
              <a:p>
                <a:endParaRPr lang="zh-CN" altLang="en-US"/>
              </a:p>
            </p:txBody>
          </p:sp>
          <p:sp>
            <p:nvSpPr>
              <p:cNvPr id="1041" name="Freeform 2332"/>
              <p:cNvSpPr/>
              <p:nvPr/>
            </p:nvSpPr>
            <p:spPr bwMode="auto">
              <a:xfrm>
                <a:off x="2754" y="3635"/>
                <a:ext cx="4" cy="0"/>
              </a:xfrm>
              <a:custGeom>
                <a:avLst/>
                <a:gdLst>
                  <a:gd name="T0" fmla="*/ 1 w 4"/>
                  <a:gd name="T1" fmla="*/ 0 w 4"/>
                  <a:gd name="T2" fmla="*/ 4 w 4"/>
                  <a:gd name="T3" fmla="*/ 1 w 4"/>
                </a:gdLst>
                <a:ahLst/>
                <a:cxnLst>
                  <a:cxn ang="0">
                    <a:pos x="T0" y="0"/>
                  </a:cxn>
                  <a:cxn ang="0">
                    <a:pos x="T1" y="0"/>
                  </a:cxn>
                  <a:cxn ang="0">
                    <a:pos x="T2" y="0"/>
                  </a:cxn>
                  <a:cxn ang="0">
                    <a:pos x="T3" y="0"/>
                  </a:cxn>
                </a:cxnLst>
                <a:rect l="0" t="0" r="r" b="b"/>
                <a:pathLst>
                  <a:path w="4">
                    <a:moveTo>
                      <a:pt x="1" y="0"/>
                    </a:moveTo>
                    <a:cubicBezTo>
                      <a:pt x="1" y="0"/>
                      <a:pt x="0" y="0"/>
                      <a:pt x="0" y="0"/>
                    </a:cubicBezTo>
                    <a:cubicBezTo>
                      <a:pt x="1" y="0"/>
                      <a:pt x="3" y="0"/>
                      <a:pt x="4" y="0"/>
                    </a:cubicBezTo>
                    <a:cubicBezTo>
                      <a:pt x="3" y="0"/>
                      <a:pt x="2" y="0"/>
                      <a:pt x="1" y="0"/>
                    </a:cubicBezTo>
                  </a:path>
                </a:pathLst>
              </a:custGeom>
              <a:solidFill>
                <a:srgbClr val="0B1921"/>
              </a:solidFill>
              <a:ln>
                <a:noFill/>
              </a:ln>
            </p:spPr>
            <p:txBody>
              <a:bodyPr vert="horz" wrap="square" lIns="91440" tIns="45720" rIns="91440" bIns="45720" numCol="1" anchor="t" anchorCtr="0" compatLnSpc="1"/>
              <a:lstStyle/>
              <a:p>
                <a:endParaRPr lang="zh-CN" altLang="en-US"/>
              </a:p>
            </p:txBody>
          </p:sp>
          <p:sp>
            <p:nvSpPr>
              <p:cNvPr id="1042" name="Freeform 2333"/>
              <p:cNvSpPr/>
              <p:nvPr/>
            </p:nvSpPr>
            <p:spPr bwMode="auto">
              <a:xfrm>
                <a:off x="2747" y="3634"/>
                <a:ext cx="8" cy="1"/>
              </a:xfrm>
              <a:custGeom>
                <a:avLst/>
                <a:gdLst>
                  <a:gd name="T0" fmla="*/ 2 w 10"/>
                  <a:gd name="T1" fmla="*/ 0 h 1"/>
                  <a:gd name="T2" fmla="*/ 0 w 10"/>
                  <a:gd name="T3" fmla="*/ 1 h 1"/>
                  <a:gd name="T4" fmla="*/ 9 w 10"/>
                  <a:gd name="T5" fmla="*/ 1 h 1"/>
                  <a:gd name="T6" fmla="*/ 10 w 10"/>
                  <a:gd name="T7" fmla="*/ 1 h 1"/>
                  <a:gd name="T8" fmla="*/ 2 w 10"/>
                  <a:gd name="T9" fmla="*/ 0 h 1"/>
                </a:gdLst>
                <a:ahLst/>
                <a:cxnLst>
                  <a:cxn ang="0">
                    <a:pos x="T0" y="T1"/>
                  </a:cxn>
                  <a:cxn ang="0">
                    <a:pos x="T2" y="T3"/>
                  </a:cxn>
                  <a:cxn ang="0">
                    <a:pos x="T4" y="T5"/>
                  </a:cxn>
                  <a:cxn ang="0">
                    <a:pos x="T6" y="T7"/>
                  </a:cxn>
                  <a:cxn ang="0">
                    <a:pos x="T8" y="T9"/>
                  </a:cxn>
                </a:cxnLst>
                <a:rect l="0" t="0" r="r" b="b"/>
                <a:pathLst>
                  <a:path w="10" h="1">
                    <a:moveTo>
                      <a:pt x="2" y="0"/>
                    </a:moveTo>
                    <a:cubicBezTo>
                      <a:pt x="1" y="1"/>
                      <a:pt x="1" y="1"/>
                      <a:pt x="0" y="1"/>
                    </a:cubicBezTo>
                    <a:cubicBezTo>
                      <a:pt x="3" y="1"/>
                      <a:pt x="6" y="1"/>
                      <a:pt x="9" y="1"/>
                    </a:cubicBezTo>
                    <a:cubicBezTo>
                      <a:pt x="9" y="1"/>
                      <a:pt x="10" y="1"/>
                      <a:pt x="10" y="1"/>
                    </a:cubicBezTo>
                    <a:cubicBezTo>
                      <a:pt x="7" y="1"/>
                      <a:pt x="4" y="0"/>
                      <a:pt x="2" y="0"/>
                    </a:cubicBezTo>
                  </a:path>
                </a:pathLst>
              </a:custGeom>
              <a:solidFill>
                <a:srgbClr val="050C14"/>
              </a:solidFill>
              <a:ln>
                <a:noFill/>
              </a:ln>
            </p:spPr>
            <p:txBody>
              <a:bodyPr vert="horz" wrap="square" lIns="91440" tIns="45720" rIns="91440" bIns="45720" numCol="1" anchor="t" anchorCtr="0" compatLnSpc="1"/>
              <a:lstStyle/>
              <a:p>
                <a:endParaRPr lang="zh-CN" altLang="en-US"/>
              </a:p>
            </p:txBody>
          </p:sp>
          <p:sp>
            <p:nvSpPr>
              <p:cNvPr id="1043" name="Freeform 2334"/>
              <p:cNvSpPr/>
              <p:nvPr/>
            </p:nvSpPr>
            <p:spPr bwMode="auto">
              <a:xfrm>
                <a:off x="2734" y="3635"/>
                <a:ext cx="13" cy="1"/>
              </a:xfrm>
              <a:custGeom>
                <a:avLst/>
                <a:gdLst>
                  <a:gd name="T0" fmla="*/ 15 w 15"/>
                  <a:gd name="T1" fmla="*/ 0 h 1"/>
                  <a:gd name="T2" fmla="*/ 4 w 15"/>
                  <a:gd name="T3" fmla="*/ 0 h 1"/>
                  <a:gd name="T4" fmla="*/ 0 w 15"/>
                  <a:gd name="T5" fmla="*/ 0 h 1"/>
                  <a:gd name="T6" fmla="*/ 13 w 15"/>
                  <a:gd name="T7" fmla="*/ 1 h 1"/>
                  <a:gd name="T8" fmla="*/ 15 w 15"/>
                  <a:gd name="T9" fmla="*/ 0 h 1"/>
                </a:gdLst>
                <a:ahLst/>
                <a:cxnLst>
                  <a:cxn ang="0">
                    <a:pos x="T0" y="T1"/>
                  </a:cxn>
                  <a:cxn ang="0">
                    <a:pos x="T2" y="T3"/>
                  </a:cxn>
                  <a:cxn ang="0">
                    <a:pos x="T4" y="T5"/>
                  </a:cxn>
                  <a:cxn ang="0">
                    <a:pos x="T6" y="T7"/>
                  </a:cxn>
                  <a:cxn ang="0">
                    <a:pos x="T8" y="T9"/>
                  </a:cxn>
                </a:cxnLst>
                <a:rect l="0" t="0" r="r" b="b"/>
                <a:pathLst>
                  <a:path w="15" h="1">
                    <a:moveTo>
                      <a:pt x="15" y="0"/>
                    </a:moveTo>
                    <a:cubicBezTo>
                      <a:pt x="11" y="0"/>
                      <a:pt x="8" y="0"/>
                      <a:pt x="4" y="0"/>
                    </a:cubicBezTo>
                    <a:cubicBezTo>
                      <a:pt x="3" y="0"/>
                      <a:pt x="1" y="0"/>
                      <a:pt x="0" y="0"/>
                    </a:cubicBezTo>
                    <a:cubicBezTo>
                      <a:pt x="4" y="1"/>
                      <a:pt x="9" y="1"/>
                      <a:pt x="13" y="1"/>
                    </a:cubicBezTo>
                    <a:cubicBezTo>
                      <a:pt x="14" y="1"/>
                      <a:pt x="14" y="1"/>
                      <a:pt x="15" y="0"/>
                    </a:cubicBezTo>
                  </a:path>
                </a:pathLst>
              </a:custGeom>
              <a:solidFill>
                <a:srgbClr val="09151F"/>
              </a:solidFill>
              <a:ln>
                <a:noFill/>
              </a:ln>
            </p:spPr>
            <p:txBody>
              <a:bodyPr vert="horz" wrap="square" lIns="91440" tIns="45720" rIns="91440" bIns="45720" numCol="1" anchor="t" anchorCtr="0" compatLnSpc="1"/>
              <a:lstStyle/>
              <a:p>
                <a:endParaRPr lang="zh-CN" altLang="en-US"/>
              </a:p>
            </p:txBody>
          </p:sp>
          <p:sp>
            <p:nvSpPr>
              <p:cNvPr id="1044" name="Freeform 2335"/>
              <p:cNvSpPr/>
              <p:nvPr/>
            </p:nvSpPr>
            <p:spPr bwMode="auto">
              <a:xfrm>
                <a:off x="2760" y="3636"/>
                <a:ext cx="15" cy="2"/>
              </a:xfrm>
              <a:custGeom>
                <a:avLst/>
                <a:gdLst>
                  <a:gd name="T0" fmla="*/ 8 w 18"/>
                  <a:gd name="T1" fmla="*/ 0 h 2"/>
                  <a:gd name="T2" fmla="*/ 0 w 18"/>
                  <a:gd name="T3" fmla="*/ 2 h 2"/>
                  <a:gd name="T4" fmla="*/ 18 w 18"/>
                  <a:gd name="T5" fmla="*/ 1 h 2"/>
                  <a:gd name="T6" fmla="*/ 8 w 18"/>
                  <a:gd name="T7" fmla="*/ 0 h 2"/>
                </a:gdLst>
                <a:ahLst/>
                <a:cxnLst>
                  <a:cxn ang="0">
                    <a:pos x="T0" y="T1"/>
                  </a:cxn>
                  <a:cxn ang="0">
                    <a:pos x="T2" y="T3"/>
                  </a:cxn>
                  <a:cxn ang="0">
                    <a:pos x="T4" y="T5"/>
                  </a:cxn>
                  <a:cxn ang="0">
                    <a:pos x="T6" y="T7"/>
                  </a:cxn>
                </a:cxnLst>
                <a:rect l="0" t="0" r="r" b="b"/>
                <a:pathLst>
                  <a:path w="18" h="2">
                    <a:moveTo>
                      <a:pt x="8" y="0"/>
                    </a:moveTo>
                    <a:cubicBezTo>
                      <a:pt x="5" y="1"/>
                      <a:pt x="3" y="1"/>
                      <a:pt x="0" y="2"/>
                    </a:cubicBezTo>
                    <a:cubicBezTo>
                      <a:pt x="6" y="1"/>
                      <a:pt x="12" y="1"/>
                      <a:pt x="18" y="1"/>
                    </a:cubicBezTo>
                    <a:cubicBezTo>
                      <a:pt x="14" y="0"/>
                      <a:pt x="11" y="0"/>
                      <a:pt x="8" y="0"/>
                    </a:cubicBezTo>
                  </a:path>
                </a:pathLst>
              </a:custGeom>
              <a:solidFill>
                <a:srgbClr val="122736"/>
              </a:solidFill>
              <a:ln>
                <a:noFill/>
              </a:ln>
            </p:spPr>
            <p:txBody>
              <a:bodyPr vert="horz" wrap="square" lIns="91440" tIns="45720" rIns="91440" bIns="45720" numCol="1" anchor="t" anchorCtr="0" compatLnSpc="1"/>
              <a:lstStyle/>
              <a:p>
                <a:endParaRPr lang="zh-CN" altLang="en-US"/>
              </a:p>
            </p:txBody>
          </p:sp>
          <p:sp>
            <p:nvSpPr>
              <p:cNvPr id="1045" name="Freeform 2336"/>
              <p:cNvSpPr/>
              <p:nvPr/>
            </p:nvSpPr>
            <p:spPr bwMode="auto">
              <a:xfrm>
                <a:off x="2750" y="3635"/>
                <a:ext cx="17" cy="3"/>
              </a:xfrm>
              <a:custGeom>
                <a:avLst/>
                <a:gdLst>
                  <a:gd name="T0" fmla="*/ 9 w 20"/>
                  <a:gd name="T1" fmla="*/ 0 h 3"/>
                  <a:gd name="T2" fmla="*/ 5 w 20"/>
                  <a:gd name="T3" fmla="*/ 0 h 3"/>
                  <a:gd name="T4" fmla="*/ 0 w 20"/>
                  <a:gd name="T5" fmla="*/ 2 h 3"/>
                  <a:gd name="T6" fmla="*/ 10 w 20"/>
                  <a:gd name="T7" fmla="*/ 3 h 3"/>
                  <a:gd name="T8" fmla="*/ 12 w 20"/>
                  <a:gd name="T9" fmla="*/ 3 h 3"/>
                  <a:gd name="T10" fmla="*/ 20 w 20"/>
                  <a:gd name="T11" fmla="*/ 1 h 3"/>
                  <a:gd name="T12" fmla="*/ 9 w 2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0" h="3">
                    <a:moveTo>
                      <a:pt x="9" y="0"/>
                    </a:moveTo>
                    <a:cubicBezTo>
                      <a:pt x="8" y="0"/>
                      <a:pt x="6" y="0"/>
                      <a:pt x="5" y="0"/>
                    </a:cubicBezTo>
                    <a:cubicBezTo>
                      <a:pt x="3" y="1"/>
                      <a:pt x="1" y="1"/>
                      <a:pt x="0" y="2"/>
                    </a:cubicBezTo>
                    <a:cubicBezTo>
                      <a:pt x="3" y="2"/>
                      <a:pt x="7" y="3"/>
                      <a:pt x="10" y="3"/>
                    </a:cubicBezTo>
                    <a:cubicBezTo>
                      <a:pt x="11" y="3"/>
                      <a:pt x="11" y="3"/>
                      <a:pt x="12" y="3"/>
                    </a:cubicBezTo>
                    <a:cubicBezTo>
                      <a:pt x="15" y="2"/>
                      <a:pt x="17" y="2"/>
                      <a:pt x="20" y="1"/>
                    </a:cubicBezTo>
                    <a:cubicBezTo>
                      <a:pt x="16" y="1"/>
                      <a:pt x="13" y="0"/>
                      <a:pt x="9" y="0"/>
                    </a:cubicBezTo>
                  </a:path>
                </a:pathLst>
              </a:custGeom>
              <a:solidFill>
                <a:srgbClr val="09171F"/>
              </a:solidFill>
              <a:ln>
                <a:noFill/>
              </a:ln>
            </p:spPr>
            <p:txBody>
              <a:bodyPr vert="horz" wrap="square" lIns="91440" tIns="45720" rIns="91440" bIns="45720" numCol="1" anchor="t" anchorCtr="0" compatLnSpc="1"/>
              <a:lstStyle/>
              <a:p>
                <a:endParaRPr lang="zh-CN" altLang="en-US"/>
              </a:p>
            </p:txBody>
          </p:sp>
          <p:sp>
            <p:nvSpPr>
              <p:cNvPr id="1046" name="Freeform 2337"/>
              <p:cNvSpPr/>
              <p:nvPr/>
            </p:nvSpPr>
            <p:spPr bwMode="auto">
              <a:xfrm>
                <a:off x="2745" y="3635"/>
                <a:ext cx="9" cy="2"/>
              </a:xfrm>
              <a:custGeom>
                <a:avLst/>
                <a:gdLst>
                  <a:gd name="T0" fmla="*/ 11 w 11"/>
                  <a:gd name="T1" fmla="*/ 0 h 2"/>
                  <a:gd name="T2" fmla="*/ 2 w 11"/>
                  <a:gd name="T3" fmla="*/ 0 h 2"/>
                  <a:gd name="T4" fmla="*/ 0 w 11"/>
                  <a:gd name="T5" fmla="*/ 1 h 2"/>
                  <a:gd name="T6" fmla="*/ 6 w 11"/>
                  <a:gd name="T7" fmla="*/ 2 h 2"/>
                  <a:gd name="T8" fmla="*/ 11 w 11"/>
                  <a:gd name="T9" fmla="*/ 0 h 2"/>
                </a:gdLst>
                <a:ahLst/>
                <a:cxnLst>
                  <a:cxn ang="0">
                    <a:pos x="T0" y="T1"/>
                  </a:cxn>
                  <a:cxn ang="0">
                    <a:pos x="T2" y="T3"/>
                  </a:cxn>
                  <a:cxn ang="0">
                    <a:pos x="T4" y="T5"/>
                  </a:cxn>
                  <a:cxn ang="0">
                    <a:pos x="T6" y="T7"/>
                  </a:cxn>
                  <a:cxn ang="0">
                    <a:pos x="T8" y="T9"/>
                  </a:cxn>
                </a:cxnLst>
                <a:rect l="0" t="0" r="r" b="b"/>
                <a:pathLst>
                  <a:path w="11" h="2">
                    <a:moveTo>
                      <a:pt x="11" y="0"/>
                    </a:moveTo>
                    <a:cubicBezTo>
                      <a:pt x="8" y="0"/>
                      <a:pt x="5" y="0"/>
                      <a:pt x="2" y="0"/>
                    </a:cubicBezTo>
                    <a:cubicBezTo>
                      <a:pt x="1" y="1"/>
                      <a:pt x="1" y="1"/>
                      <a:pt x="0" y="1"/>
                    </a:cubicBezTo>
                    <a:cubicBezTo>
                      <a:pt x="2" y="2"/>
                      <a:pt x="4" y="2"/>
                      <a:pt x="6" y="2"/>
                    </a:cubicBezTo>
                    <a:cubicBezTo>
                      <a:pt x="7" y="1"/>
                      <a:pt x="9" y="1"/>
                      <a:pt x="11" y="0"/>
                    </a:cubicBezTo>
                  </a:path>
                </a:pathLst>
              </a:custGeom>
              <a:solidFill>
                <a:srgbClr val="040B13"/>
              </a:solidFill>
              <a:ln>
                <a:noFill/>
              </a:ln>
            </p:spPr>
            <p:txBody>
              <a:bodyPr vert="horz" wrap="square" lIns="91440" tIns="45720" rIns="91440" bIns="45720" numCol="1" anchor="t" anchorCtr="0" compatLnSpc="1"/>
              <a:lstStyle/>
              <a:p>
                <a:endParaRPr lang="zh-CN" altLang="en-US"/>
              </a:p>
            </p:txBody>
          </p:sp>
          <p:sp>
            <p:nvSpPr>
              <p:cNvPr id="1047" name="Freeform 2338"/>
              <p:cNvSpPr/>
              <p:nvPr/>
            </p:nvSpPr>
            <p:spPr bwMode="auto">
              <a:xfrm>
                <a:off x="2256" y="3778"/>
                <a:ext cx="150" cy="10"/>
              </a:xfrm>
              <a:custGeom>
                <a:avLst/>
                <a:gdLst>
                  <a:gd name="T0" fmla="*/ 128 w 181"/>
                  <a:gd name="T1" fmla="*/ 0 h 12"/>
                  <a:gd name="T2" fmla="*/ 78 w 181"/>
                  <a:gd name="T3" fmla="*/ 2 h 12"/>
                  <a:gd name="T4" fmla="*/ 1 w 181"/>
                  <a:gd name="T5" fmla="*/ 5 h 12"/>
                  <a:gd name="T6" fmla="*/ 0 w 181"/>
                  <a:gd name="T7" fmla="*/ 8 h 12"/>
                  <a:gd name="T8" fmla="*/ 81 w 181"/>
                  <a:gd name="T9" fmla="*/ 11 h 12"/>
                  <a:gd name="T10" fmla="*/ 167 w 181"/>
                  <a:gd name="T11" fmla="*/ 12 h 12"/>
                  <a:gd name="T12" fmla="*/ 181 w 181"/>
                  <a:gd name="T13" fmla="*/ 7 h 12"/>
                  <a:gd name="T14" fmla="*/ 172 w 181"/>
                  <a:gd name="T15" fmla="*/ 6 h 12"/>
                  <a:gd name="T16" fmla="*/ 128 w 18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12">
                    <a:moveTo>
                      <a:pt x="128" y="0"/>
                    </a:moveTo>
                    <a:cubicBezTo>
                      <a:pt x="111" y="0"/>
                      <a:pt x="94" y="1"/>
                      <a:pt x="78" y="2"/>
                    </a:cubicBezTo>
                    <a:cubicBezTo>
                      <a:pt x="52" y="3"/>
                      <a:pt x="26" y="4"/>
                      <a:pt x="1" y="5"/>
                    </a:cubicBezTo>
                    <a:cubicBezTo>
                      <a:pt x="0" y="6"/>
                      <a:pt x="0" y="7"/>
                      <a:pt x="0" y="8"/>
                    </a:cubicBezTo>
                    <a:cubicBezTo>
                      <a:pt x="27" y="9"/>
                      <a:pt x="54" y="10"/>
                      <a:pt x="81" y="11"/>
                    </a:cubicBezTo>
                    <a:cubicBezTo>
                      <a:pt x="110" y="11"/>
                      <a:pt x="139" y="11"/>
                      <a:pt x="167" y="12"/>
                    </a:cubicBezTo>
                    <a:cubicBezTo>
                      <a:pt x="172" y="10"/>
                      <a:pt x="177" y="9"/>
                      <a:pt x="181" y="7"/>
                    </a:cubicBezTo>
                    <a:cubicBezTo>
                      <a:pt x="178" y="7"/>
                      <a:pt x="175" y="6"/>
                      <a:pt x="172" y="6"/>
                    </a:cubicBezTo>
                    <a:cubicBezTo>
                      <a:pt x="157" y="4"/>
                      <a:pt x="142" y="2"/>
                      <a:pt x="128" y="0"/>
                    </a:cubicBezTo>
                  </a:path>
                </a:pathLst>
              </a:custGeom>
              <a:solidFill>
                <a:srgbClr val="9CC8D7"/>
              </a:solidFill>
              <a:ln>
                <a:noFill/>
              </a:ln>
            </p:spPr>
            <p:txBody>
              <a:bodyPr vert="horz" wrap="square" lIns="91440" tIns="45720" rIns="91440" bIns="45720" numCol="1" anchor="t" anchorCtr="0" compatLnSpc="1"/>
              <a:lstStyle/>
              <a:p>
                <a:endParaRPr lang="zh-CN" altLang="en-US"/>
              </a:p>
            </p:txBody>
          </p:sp>
          <p:sp>
            <p:nvSpPr>
              <p:cNvPr id="1048" name="Freeform 2339"/>
              <p:cNvSpPr/>
              <p:nvPr/>
            </p:nvSpPr>
            <p:spPr bwMode="auto">
              <a:xfrm>
                <a:off x="2394" y="3784"/>
                <a:ext cx="42" cy="4"/>
              </a:xfrm>
              <a:custGeom>
                <a:avLst/>
                <a:gdLst>
                  <a:gd name="T0" fmla="*/ 14 w 51"/>
                  <a:gd name="T1" fmla="*/ 0 h 5"/>
                  <a:gd name="T2" fmla="*/ 0 w 51"/>
                  <a:gd name="T3" fmla="*/ 5 h 5"/>
                  <a:gd name="T4" fmla="*/ 29 w 51"/>
                  <a:gd name="T5" fmla="*/ 5 h 5"/>
                  <a:gd name="T6" fmla="*/ 51 w 51"/>
                  <a:gd name="T7" fmla="*/ 5 h 5"/>
                  <a:gd name="T8" fmla="*/ 14 w 51"/>
                  <a:gd name="T9" fmla="*/ 0 h 5"/>
                </a:gdLst>
                <a:ahLst/>
                <a:cxnLst>
                  <a:cxn ang="0">
                    <a:pos x="T0" y="T1"/>
                  </a:cxn>
                  <a:cxn ang="0">
                    <a:pos x="T2" y="T3"/>
                  </a:cxn>
                  <a:cxn ang="0">
                    <a:pos x="T4" y="T5"/>
                  </a:cxn>
                  <a:cxn ang="0">
                    <a:pos x="T6" y="T7"/>
                  </a:cxn>
                  <a:cxn ang="0">
                    <a:pos x="T8" y="T9"/>
                  </a:cxn>
                </a:cxnLst>
                <a:rect l="0" t="0" r="r" b="b"/>
                <a:pathLst>
                  <a:path w="51" h="5">
                    <a:moveTo>
                      <a:pt x="14" y="0"/>
                    </a:moveTo>
                    <a:cubicBezTo>
                      <a:pt x="10" y="2"/>
                      <a:pt x="5" y="3"/>
                      <a:pt x="0" y="5"/>
                    </a:cubicBezTo>
                    <a:cubicBezTo>
                      <a:pt x="10" y="5"/>
                      <a:pt x="19" y="5"/>
                      <a:pt x="29" y="5"/>
                    </a:cubicBezTo>
                    <a:cubicBezTo>
                      <a:pt x="36" y="5"/>
                      <a:pt x="43" y="5"/>
                      <a:pt x="51" y="5"/>
                    </a:cubicBezTo>
                    <a:cubicBezTo>
                      <a:pt x="39" y="3"/>
                      <a:pt x="27" y="2"/>
                      <a:pt x="14" y="0"/>
                    </a:cubicBezTo>
                  </a:path>
                </a:pathLst>
              </a:custGeom>
              <a:solidFill>
                <a:srgbClr val="637F87"/>
              </a:solidFill>
              <a:ln>
                <a:noFill/>
              </a:ln>
            </p:spPr>
            <p:txBody>
              <a:bodyPr vert="horz" wrap="square" lIns="91440" tIns="45720" rIns="91440" bIns="45720" numCol="1" anchor="t" anchorCtr="0" compatLnSpc="1"/>
              <a:lstStyle/>
              <a:p>
                <a:endParaRPr lang="zh-CN" altLang="en-US"/>
              </a:p>
            </p:txBody>
          </p:sp>
          <p:sp>
            <p:nvSpPr>
              <p:cNvPr id="1049" name="Freeform 2340"/>
              <p:cNvSpPr>
                <a:spLocks noEditPoints="1"/>
              </p:cNvSpPr>
              <p:nvPr/>
            </p:nvSpPr>
            <p:spPr bwMode="auto">
              <a:xfrm>
                <a:off x="2362" y="3738"/>
                <a:ext cx="619" cy="47"/>
              </a:xfrm>
              <a:custGeom>
                <a:avLst/>
                <a:gdLst>
                  <a:gd name="T0" fmla="*/ 81 w 746"/>
                  <a:gd name="T1" fmla="*/ 46 h 57"/>
                  <a:gd name="T2" fmla="*/ 0 w 746"/>
                  <a:gd name="T3" fmla="*/ 48 h 57"/>
                  <a:gd name="T4" fmla="*/ 44 w 746"/>
                  <a:gd name="T5" fmla="*/ 54 h 57"/>
                  <a:gd name="T6" fmla="*/ 53 w 746"/>
                  <a:gd name="T7" fmla="*/ 55 h 57"/>
                  <a:gd name="T8" fmla="*/ 81 w 746"/>
                  <a:gd name="T9" fmla="*/ 46 h 57"/>
                  <a:gd name="T10" fmla="*/ 81 w 746"/>
                  <a:gd name="T11" fmla="*/ 46 h 57"/>
                  <a:gd name="T12" fmla="*/ 746 w 746"/>
                  <a:gd name="T13" fmla="*/ 0 h 57"/>
                  <a:gd name="T14" fmla="*/ 612 w 746"/>
                  <a:gd name="T15" fmla="*/ 28 h 57"/>
                  <a:gd name="T16" fmla="*/ 279 w 746"/>
                  <a:gd name="T17" fmla="*/ 48 h 57"/>
                  <a:gd name="T18" fmla="*/ 254 w 746"/>
                  <a:gd name="T19" fmla="*/ 57 h 57"/>
                  <a:gd name="T20" fmla="*/ 699 w 746"/>
                  <a:gd name="T21" fmla="*/ 24 h 57"/>
                  <a:gd name="T22" fmla="*/ 700 w 746"/>
                  <a:gd name="T23" fmla="*/ 16 h 57"/>
                  <a:gd name="T24" fmla="*/ 700 w 746"/>
                  <a:gd name="T25" fmla="*/ 24 h 57"/>
                  <a:gd name="T26" fmla="*/ 743 w 746"/>
                  <a:gd name="T27" fmla="*/ 17 h 57"/>
                  <a:gd name="T28" fmla="*/ 746 w 746"/>
                  <a:gd name="T2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6" h="57">
                    <a:moveTo>
                      <a:pt x="81" y="46"/>
                    </a:moveTo>
                    <a:cubicBezTo>
                      <a:pt x="54" y="46"/>
                      <a:pt x="27" y="47"/>
                      <a:pt x="0" y="48"/>
                    </a:cubicBezTo>
                    <a:cubicBezTo>
                      <a:pt x="14" y="50"/>
                      <a:pt x="29" y="52"/>
                      <a:pt x="44" y="54"/>
                    </a:cubicBezTo>
                    <a:cubicBezTo>
                      <a:pt x="47" y="54"/>
                      <a:pt x="50" y="55"/>
                      <a:pt x="53" y="55"/>
                    </a:cubicBezTo>
                    <a:cubicBezTo>
                      <a:pt x="62" y="52"/>
                      <a:pt x="71" y="49"/>
                      <a:pt x="81" y="46"/>
                    </a:cubicBezTo>
                    <a:cubicBezTo>
                      <a:pt x="81" y="46"/>
                      <a:pt x="81" y="46"/>
                      <a:pt x="81" y="46"/>
                    </a:cubicBezTo>
                    <a:moveTo>
                      <a:pt x="746" y="0"/>
                    </a:moveTo>
                    <a:cubicBezTo>
                      <a:pt x="714" y="9"/>
                      <a:pt x="668" y="20"/>
                      <a:pt x="612" y="28"/>
                    </a:cubicBezTo>
                    <a:cubicBezTo>
                      <a:pt x="523" y="42"/>
                      <a:pt x="407" y="47"/>
                      <a:pt x="279" y="48"/>
                    </a:cubicBezTo>
                    <a:cubicBezTo>
                      <a:pt x="270" y="51"/>
                      <a:pt x="262" y="54"/>
                      <a:pt x="254" y="57"/>
                    </a:cubicBezTo>
                    <a:cubicBezTo>
                      <a:pt x="439" y="51"/>
                      <a:pt x="596" y="38"/>
                      <a:pt x="699" y="24"/>
                    </a:cubicBezTo>
                    <a:cubicBezTo>
                      <a:pt x="700" y="19"/>
                      <a:pt x="700" y="16"/>
                      <a:pt x="700" y="16"/>
                    </a:cubicBezTo>
                    <a:cubicBezTo>
                      <a:pt x="701" y="16"/>
                      <a:pt x="700" y="18"/>
                      <a:pt x="700" y="24"/>
                    </a:cubicBezTo>
                    <a:cubicBezTo>
                      <a:pt x="715" y="22"/>
                      <a:pt x="730" y="19"/>
                      <a:pt x="743" y="17"/>
                    </a:cubicBezTo>
                    <a:cubicBezTo>
                      <a:pt x="744" y="12"/>
                      <a:pt x="745" y="6"/>
                      <a:pt x="746" y="0"/>
                    </a:cubicBezTo>
                  </a:path>
                </a:pathLst>
              </a:custGeom>
              <a:solidFill>
                <a:srgbClr val="88BACC"/>
              </a:solidFill>
              <a:ln>
                <a:noFill/>
              </a:ln>
            </p:spPr>
            <p:txBody>
              <a:bodyPr vert="horz" wrap="square" lIns="91440" tIns="45720" rIns="91440" bIns="45720" numCol="1" anchor="t" anchorCtr="0" compatLnSpc="1"/>
              <a:lstStyle/>
              <a:p>
                <a:endParaRPr lang="zh-CN" altLang="en-US"/>
              </a:p>
            </p:txBody>
          </p:sp>
          <p:sp>
            <p:nvSpPr>
              <p:cNvPr id="1050" name="Freeform 2341"/>
              <p:cNvSpPr>
                <a:spLocks noEditPoints="1"/>
              </p:cNvSpPr>
              <p:nvPr/>
            </p:nvSpPr>
            <p:spPr bwMode="auto">
              <a:xfrm>
                <a:off x="2406" y="3776"/>
                <a:ext cx="187" cy="12"/>
              </a:xfrm>
              <a:custGeom>
                <a:avLst/>
                <a:gdLst>
                  <a:gd name="T0" fmla="*/ 226 w 226"/>
                  <a:gd name="T1" fmla="*/ 2 h 14"/>
                  <a:gd name="T2" fmla="*/ 199 w 226"/>
                  <a:gd name="T3" fmla="*/ 2 h 14"/>
                  <a:gd name="T4" fmla="*/ 182 w 226"/>
                  <a:gd name="T5" fmla="*/ 2 h 14"/>
                  <a:gd name="T6" fmla="*/ 181 w 226"/>
                  <a:gd name="T7" fmla="*/ 11 h 14"/>
                  <a:gd name="T8" fmla="*/ 201 w 226"/>
                  <a:gd name="T9" fmla="*/ 11 h 14"/>
                  <a:gd name="T10" fmla="*/ 226 w 226"/>
                  <a:gd name="T11" fmla="*/ 2 h 14"/>
                  <a:gd name="T12" fmla="*/ 32 w 226"/>
                  <a:gd name="T13" fmla="*/ 0 h 14"/>
                  <a:gd name="T14" fmla="*/ 28 w 226"/>
                  <a:gd name="T15" fmla="*/ 0 h 14"/>
                  <a:gd name="T16" fmla="*/ 28 w 226"/>
                  <a:gd name="T17" fmla="*/ 0 h 14"/>
                  <a:gd name="T18" fmla="*/ 0 w 226"/>
                  <a:gd name="T19" fmla="*/ 9 h 14"/>
                  <a:gd name="T20" fmla="*/ 37 w 226"/>
                  <a:gd name="T21" fmla="*/ 14 h 14"/>
                  <a:gd name="T22" fmla="*/ 179 w 226"/>
                  <a:gd name="T23" fmla="*/ 11 h 14"/>
                  <a:gd name="T24" fmla="*/ 181 w 226"/>
                  <a:gd name="T25" fmla="*/ 2 h 14"/>
                  <a:gd name="T26" fmla="*/ 92 w 226"/>
                  <a:gd name="T27" fmla="*/ 1 h 14"/>
                  <a:gd name="T28" fmla="*/ 32 w 226"/>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 h="14">
                    <a:moveTo>
                      <a:pt x="226" y="2"/>
                    </a:moveTo>
                    <a:cubicBezTo>
                      <a:pt x="217" y="2"/>
                      <a:pt x="208" y="2"/>
                      <a:pt x="199" y="2"/>
                    </a:cubicBezTo>
                    <a:cubicBezTo>
                      <a:pt x="194" y="2"/>
                      <a:pt x="188" y="2"/>
                      <a:pt x="182" y="2"/>
                    </a:cubicBezTo>
                    <a:cubicBezTo>
                      <a:pt x="182" y="5"/>
                      <a:pt x="182" y="8"/>
                      <a:pt x="181" y="11"/>
                    </a:cubicBezTo>
                    <a:cubicBezTo>
                      <a:pt x="188" y="11"/>
                      <a:pt x="194" y="11"/>
                      <a:pt x="201" y="11"/>
                    </a:cubicBezTo>
                    <a:cubicBezTo>
                      <a:pt x="209" y="8"/>
                      <a:pt x="217" y="5"/>
                      <a:pt x="226" y="2"/>
                    </a:cubicBezTo>
                    <a:moveTo>
                      <a:pt x="32" y="0"/>
                    </a:moveTo>
                    <a:cubicBezTo>
                      <a:pt x="31" y="0"/>
                      <a:pt x="30" y="0"/>
                      <a:pt x="28" y="0"/>
                    </a:cubicBezTo>
                    <a:cubicBezTo>
                      <a:pt x="28" y="0"/>
                      <a:pt x="28" y="0"/>
                      <a:pt x="28" y="0"/>
                    </a:cubicBezTo>
                    <a:cubicBezTo>
                      <a:pt x="18" y="3"/>
                      <a:pt x="9" y="6"/>
                      <a:pt x="0" y="9"/>
                    </a:cubicBezTo>
                    <a:cubicBezTo>
                      <a:pt x="13" y="11"/>
                      <a:pt x="25" y="12"/>
                      <a:pt x="37" y="14"/>
                    </a:cubicBezTo>
                    <a:cubicBezTo>
                      <a:pt x="86" y="13"/>
                      <a:pt x="133" y="13"/>
                      <a:pt x="179" y="11"/>
                    </a:cubicBezTo>
                    <a:cubicBezTo>
                      <a:pt x="180" y="8"/>
                      <a:pt x="181" y="5"/>
                      <a:pt x="181" y="2"/>
                    </a:cubicBezTo>
                    <a:cubicBezTo>
                      <a:pt x="152" y="2"/>
                      <a:pt x="122" y="2"/>
                      <a:pt x="92" y="1"/>
                    </a:cubicBezTo>
                    <a:cubicBezTo>
                      <a:pt x="72" y="0"/>
                      <a:pt x="52" y="0"/>
                      <a:pt x="32" y="0"/>
                    </a:cubicBezTo>
                  </a:path>
                </a:pathLst>
              </a:custGeom>
              <a:solidFill>
                <a:srgbClr val="567680"/>
              </a:solidFill>
              <a:ln>
                <a:noFill/>
              </a:ln>
            </p:spPr>
            <p:txBody>
              <a:bodyPr vert="horz" wrap="square" lIns="91440" tIns="45720" rIns="91440" bIns="45720" numCol="1" anchor="t" anchorCtr="0" compatLnSpc="1"/>
              <a:lstStyle/>
              <a:p>
                <a:endParaRPr lang="zh-CN" altLang="en-US"/>
              </a:p>
            </p:txBody>
          </p:sp>
          <p:sp>
            <p:nvSpPr>
              <p:cNvPr id="1051" name="Freeform 2342"/>
              <p:cNvSpPr/>
              <p:nvPr/>
            </p:nvSpPr>
            <p:spPr bwMode="auto">
              <a:xfrm>
                <a:off x="2558" y="3621"/>
                <a:ext cx="9" cy="3"/>
              </a:xfrm>
              <a:custGeom>
                <a:avLst/>
                <a:gdLst>
                  <a:gd name="T0" fmla="*/ 0 w 11"/>
                  <a:gd name="T1" fmla="*/ 0 h 3"/>
                  <a:gd name="T2" fmla="*/ 0 w 11"/>
                  <a:gd name="T3" fmla="*/ 3 h 3"/>
                  <a:gd name="T4" fmla="*/ 11 w 11"/>
                  <a:gd name="T5" fmla="*/ 0 h 3"/>
                  <a:gd name="T6" fmla="*/ 0 w 11"/>
                  <a:gd name="T7" fmla="*/ 0 h 3"/>
                </a:gdLst>
                <a:ahLst/>
                <a:cxnLst>
                  <a:cxn ang="0">
                    <a:pos x="T0" y="T1"/>
                  </a:cxn>
                  <a:cxn ang="0">
                    <a:pos x="T2" y="T3"/>
                  </a:cxn>
                  <a:cxn ang="0">
                    <a:pos x="T4" y="T5"/>
                  </a:cxn>
                  <a:cxn ang="0">
                    <a:pos x="T6" y="T7"/>
                  </a:cxn>
                </a:cxnLst>
                <a:rect l="0" t="0" r="r" b="b"/>
                <a:pathLst>
                  <a:path w="11" h="3">
                    <a:moveTo>
                      <a:pt x="0" y="0"/>
                    </a:moveTo>
                    <a:cubicBezTo>
                      <a:pt x="0" y="1"/>
                      <a:pt x="0" y="2"/>
                      <a:pt x="0" y="3"/>
                    </a:cubicBezTo>
                    <a:cubicBezTo>
                      <a:pt x="3" y="2"/>
                      <a:pt x="7" y="1"/>
                      <a:pt x="11" y="0"/>
                    </a:cubicBezTo>
                    <a:cubicBezTo>
                      <a:pt x="7" y="0"/>
                      <a:pt x="3" y="0"/>
                      <a:pt x="0" y="0"/>
                    </a:cubicBezTo>
                  </a:path>
                </a:pathLst>
              </a:custGeom>
              <a:solidFill>
                <a:srgbClr val="122127"/>
              </a:solidFill>
              <a:ln>
                <a:noFill/>
              </a:ln>
            </p:spPr>
            <p:txBody>
              <a:bodyPr vert="horz" wrap="square" lIns="91440" tIns="45720" rIns="91440" bIns="45720" numCol="1" anchor="t" anchorCtr="0" compatLnSpc="1"/>
              <a:lstStyle/>
              <a:p>
                <a:endParaRPr lang="zh-CN" altLang="en-US"/>
              </a:p>
            </p:txBody>
          </p:sp>
          <p:sp>
            <p:nvSpPr>
              <p:cNvPr id="1052" name="Freeform 2343"/>
              <p:cNvSpPr/>
              <p:nvPr/>
            </p:nvSpPr>
            <p:spPr bwMode="auto">
              <a:xfrm>
                <a:off x="2558" y="3621"/>
                <a:ext cx="31" cy="4"/>
              </a:xfrm>
              <a:custGeom>
                <a:avLst/>
                <a:gdLst>
                  <a:gd name="T0" fmla="*/ 11 w 38"/>
                  <a:gd name="T1" fmla="*/ 0 h 5"/>
                  <a:gd name="T2" fmla="*/ 0 w 38"/>
                  <a:gd name="T3" fmla="*/ 3 h 5"/>
                  <a:gd name="T4" fmla="*/ 0 w 38"/>
                  <a:gd name="T5" fmla="*/ 5 h 5"/>
                  <a:gd name="T6" fmla="*/ 29 w 38"/>
                  <a:gd name="T7" fmla="*/ 5 h 5"/>
                  <a:gd name="T8" fmla="*/ 38 w 38"/>
                  <a:gd name="T9" fmla="*/ 2 h 5"/>
                  <a:gd name="T10" fmla="*/ 11 w 38"/>
                  <a:gd name="T11" fmla="*/ 0 h 5"/>
                </a:gdLst>
                <a:ahLst/>
                <a:cxnLst>
                  <a:cxn ang="0">
                    <a:pos x="T0" y="T1"/>
                  </a:cxn>
                  <a:cxn ang="0">
                    <a:pos x="T2" y="T3"/>
                  </a:cxn>
                  <a:cxn ang="0">
                    <a:pos x="T4" y="T5"/>
                  </a:cxn>
                  <a:cxn ang="0">
                    <a:pos x="T6" y="T7"/>
                  </a:cxn>
                  <a:cxn ang="0">
                    <a:pos x="T8" y="T9"/>
                  </a:cxn>
                  <a:cxn ang="0">
                    <a:pos x="T10" y="T11"/>
                  </a:cxn>
                </a:cxnLst>
                <a:rect l="0" t="0" r="r" b="b"/>
                <a:pathLst>
                  <a:path w="38" h="5">
                    <a:moveTo>
                      <a:pt x="11" y="0"/>
                    </a:moveTo>
                    <a:cubicBezTo>
                      <a:pt x="7" y="1"/>
                      <a:pt x="3" y="2"/>
                      <a:pt x="0" y="3"/>
                    </a:cubicBezTo>
                    <a:cubicBezTo>
                      <a:pt x="0" y="4"/>
                      <a:pt x="0" y="4"/>
                      <a:pt x="0" y="5"/>
                    </a:cubicBezTo>
                    <a:cubicBezTo>
                      <a:pt x="9" y="5"/>
                      <a:pt x="19" y="5"/>
                      <a:pt x="29" y="5"/>
                    </a:cubicBezTo>
                    <a:cubicBezTo>
                      <a:pt x="32" y="4"/>
                      <a:pt x="35" y="3"/>
                      <a:pt x="38" y="2"/>
                    </a:cubicBezTo>
                    <a:cubicBezTo>
                      <a:pt x="29" y="2"/>
                      <a:pt x="20" y="1"/>
                      <a:pt x="11" y="0"/>
                    </a:cubicBezTo>
                  </a:path>
                </a:pathLst>
              </a:custGeom>
              <a:solidFill>
                <a:srgbClr val="091119"/>
              </a:solidFill>
              <a:ln>
                <a:noFill/>
              </a:ln>
            </p:spPr>
            <p:txBody>
              <a:bodyPr vert="horz" wrap="square" lIns="91440" tIns="45720" rIns="91440" bIns="45720" numCol="1" anchor="t" anchorCtr="0" compatLnSpc="1"/>
              <a:lstStyle/>
              <a:p>
                <a:endParaRPr lang="zh-CN" altLang="en-US"/>
              </a:p>
            </p:txBody>
          </p:sp>
          <p:sp>
            <p:nvSpPr>
              <p:cNvPr id="1053" name="Freeform 2344"/>
              <p:cNvSpPr/>
              <p:nvPr/>
            </p:nvSpPr>
            <p:spPr bwMode="auto">
              <a:xfrm>
                <a:off x="2582" y="3623"/>
                <a:ext cx="20" cy="3"/>
              </a:xfrm>
              <a:custGeom>
                <a:avLst/>
                <a:gdLst>
                  <a:gd name="T0" fmla="*/ 9 w 25"/>
                  <a:gd name="T1" fmla="*/ 0 h 4"/>
                  <a:gd name="T2" fmla="*/ 0 w 25"/>
                  <a:gd name="T3" fmla="*/ 3 h 4"/>
                  <a:gd name="T4" fmla="*/ 5 w 25"/>
                  <a:gd name="T5" fmla="*/ 4 h 4"/>
                  <a:gd name="T6" fmla="*/ 12 w 25"/>
                  <a:gd name="T7" fmla="*/ 3 h 4"/>
                  <a:gd name="T8" fmla="*/ 25 w 25"/>
                  <a:gd name="T9" fmla="*/ 2 h 4"/>
                  <a:gd name="T10" fmla="*/ 9 w 25"/>
                  <a:gd name="T11" fmla="*/ 0 h 4"/>
                </a:gdLst>
                <a:ahLst/>
                <a:cxnLst>
                  <a:cxn ang="0">
                    <a:pos x="T0" y="T1"/>
                  </a:cxn>
                  <a:cxn ang="0">
                    <a:pos x="T2" y="T3"/>
                  </a:cxn>
                  <a:cxn ang="0">
                    <a:pos x="T4" y="T5"/>
                  </a:cxn>
                  <a:cxn ang="0">
                    <a:pos x="T6" y="T7"/>
                  </a:cxn>
                  <a:cxn ang="0">
                    <a:pos x="T8" y="T9"/>
                  </a:cxn>
                  <a:cxn ang="0">
                    <a:pos x="T10" y="T11"/>
                  </a:cxn>
                </a:cxnLst>
                <a:rect l="0" t="0" r="r" b="b"/>
                <a:pathLst>
                  <a:path w="25" h="4">
                    <a:moveTo>
                      <a:pt x="9" y="0"/>
                    </a:moveTo>
                    <a:cubicBezTo>
                      <a:pt x="6" y="1"/>
                      <a:pt x="3" y="2"/>
                      <a:pt x="0" y="3"/>
                    </a:cubicBezTo>
                    <a:cubicBezTo>
                      <a:pt x="2" y="3"/>
                      <a:pt x="3" y="4"/>
                      <a:pt x="5" y="4"/>
                    </a:cubicBezTo>
                    <a:cubicBezTo>
                      <a:pt x="7" y="4"/>
                      <a:pt x="10" y="3"/>
                      <a:pt x="12" y="3"/>
                    </a:cubicBezTo>
                    <a:cubicBezTo>
                      <a:pt x="16" y="3"/>
                      <a:pt x="21" y="2"/>
                      <a:pt x="25" y="2"/>
                    </a:cubicBezTo>
                    <a:cubicBezTo>
                      <a:pt x="20" y="1"/>
                      <a:pt x="14" y="1"/>
                      <a:pt x="9" y="0"/>
                    </a:cubicBezTo>
                  </a:path>
                </a:pathLst>
              </a:custGeom>
              <a:solidFill>
                <a:srgbClr val="040A10"/>
              </a:solidFill>
              <a:ln>
                <a:noFill/>
              </a:ln>
            </p:spPr>
            <p:txBody>
              <a:bodyPr vert="horz" wrap="square" lIns="91440" tIns="45720" rIns="91440" bIns="45720" numCol="1" anchor="t" anchorCtr="0" compatLnSpc="1"/>
              <a:lstStyle/>
              <a:p>
                <a:endParaRPr lang="zh-CN" altLang="en-US"/>
              </a:p>
            </p:txBody>
          </p:sp>
          <p:sp>
            <p:nvSpPr>
              <p:cNvPr id="1054" name="Freeform 2345"/>
              <p:cNvSpPr/>
              <p:nvPr/>
            </p:nvSpPr>
            <p:spPr bwMode="auto">
              <a:xfrm>
                <a:off x="2602" y="3624"/>
                <a:ext cx="5" cy="0"/>
              </a:xfrm>
              <a:custGeom>
                <a:avLst/>
                <a:gdLst>
                  <a:gd name="T0" fmla="*/ 2 w 6"/>
                  <a:gd name="T1" fmla="*/ 0 w 6"/>
                  <a:gd name="T2" fmla="*/ 6 w 6"/>
                  <a:gd name="T3" fmla="*/ 2 w 6"/>
                </a:gdLst>
                <a:ahLst/>
                <a:cxnLst>
                  <a:cxn ang="0">
                    <a:pos x="T0" y="0"/>
                  </a:cxn>
                  <a:cxn ang="0">
                    <a:pos x="T1" y="0"/>
                  </a:cxn>
                  <a:cxn ang="0">
                    <a:pos x="T2" y="0"/>
                  </a:cxn>
                  <a:cxn ang="0">
                    <a:pos x="T3" y="0"/>
                  </a:cxn>
                </a:cxnLst>
                <a:rect l="0" t="0" r="r" b="b"/>
                <a:pathLst>
                  <a:path w="6">
                    <a:moveTo>
                      <a:pt x="2" y="0"/>
                    </a:moveTo>
                    <a:cubicBezTo>
                      <a:pt x="1" y="0"/>
                      <a:pt x="1" y="0"/>
                      <a:pt x="0" y="0"/>
                    </a:cubicBezTo>
                    <a:cubicBezTo>
                      <a:pt x="2" y="0"/>
                      <a:pt x="4" y="0"/>
                      <a:pt x="6" y="0"/>
                    </a:cubicBezTo>
                    <a:cubicBezTo>
                      <a:pt x="5" y="0"/>
                      <a:pt x="3" y="0"/>
                      <a:pt x="2" y="0"/>
                    </a:cubicBezTo>
                  </a:path>
                </a:pathLst>
              </a:custGeom>
              <a:solidFill>
                <a:srgbClr val="060D17"/>
              </a:solidFill>
              <a:ln>
                <a:noFill/>
              </a:ln>
            </p:spPr>
            <p:txBody>
              <a:bodyPr vert="horz" wrap="square" lIns="91440" tIns="45720" rIns="91440" bIns="45720" numCol="1" anchor="t" anchorCtr="0" compatLnSpc="1"/>
              <a:lstStyle/>
              <a:p>
                <a:endParaRPr lang="zh-CN" altLang="en-US"/>
              </a:p>
            </p:txBody>
          </p:sp>
          <p:sp>
            <p:nvSpPr>
              <p:cNvPr id="1055" name="Freeform 2346"/>
              <p:cNvSpPr/>
              <p:nvPr/>
            </p:nvSpPr>
            <p:spPr bwMode="auto">
              <a:xfrm>
                <a:off x="2592" y="3624"/>
                <a:ext cx="12" cy="1"/>
              </a:xfrm>
              <a:custGeom>
                <a:avLst/>
                <a:gdLst>
                  <a:gd name="T0" fmla="*/ 13 w 15"/>
                  <a:gd name="T1" fmla="*/ 0 h 1"/>
                  <a:gd name="T2" fmla="*/ 0 w 15"/>
                  <a:gd name="T3" fmla="*/ 1 h 1"/>
                  <a:gd name="T4" fmla="*/ 13 w 15"/>
                  <a:gd name="T5" fmla="*/ 0 h 1"/>
                  <a:gd name="T6" fmla="*/ 15 w 15"/>
                  <a:gd name="T7" fmla="*/ 0 h 1"/>
                  <a:gd name="T8" fmla="*/ 13 w 15"/>
                  <a:gd name="T9" fmla="*/ 0 h 1"/>
                </a:gdLst>
                <a:ahLst/>
                <a:cxnLst>
                  <a:cxn ang="0">
                    <a:pos x="T0" y="T1"/>
                  </a:cxn>
                  <a:cxn ang="0">
                    <a:pos x="T2" y="T3"/>
                  </a:cxn>
                  <a:cxn ang="0">
                    <a:pos x="T4" y="T5"/>
                  </a:cxn>
                  <a:cxn ang="0">
                    <a:pos x="T6" y="T7"/>
                  </a:cxn>
                  <a:cxn ang="0">
                    <a:pos x="T8" y="T9"/>
                  </a:cxn>
                </a:cxnLst>
                <a:rect l="0" t="0" r="r" b="b"/>
                <a:pathLst>
                  <a:path w="15" h="1">
                    <a:moveTo>
                      <a:pt x="13" y="0"/>
                    </a:moveTo>
                    <a:cubicBezTo>
                      <a:pt x="9" y="0"/>
                      <a:pt x="4" y="1"/>
                      <a:pt x="0" y="1"/>
                    </a:cubicBezTo>
                    <a:cubicBezTo>
                      <a:pt x="4" y="1"/>
                      <a:pt x="9" y="1"/>
                      <a:pt x="13" y="0"/>
                    </a:cubicBezTo>
                    <a:cubicBezTo>
                      <a:pt x="14" y="0"/>
                      <a:pt x="14" y="0"/>
                      <a:pt x="15" y="0"/>
                    </a:cubicBezTo>
                    <a:cubicBezTo>
                      <a:pt x="14" y="0"/>
                      <a:pt x="14" y="0"/>
                      <a:pt x="13" y="0"/>
                    </a:cubicBezTo>
                  </a:path>
                </a:pathLst>
              </a:custGeom>
              <a:solidFill>
                <a:srgbClr val="03090F"/>
              </a:solidFill>
              <a:ln>
                <a:noFill/>
              </a:ln>
            </p:spPr>
            <p:txBody>
              <a:bodyPr vert="horz" wrap="square" lIns="91440" tIns="45720" rIns="91440" bIns="45720" numCol="1" anchor="t" anchorCtr="0" compatLnSpc="1"/>
              <a:lstStyle/>
              <a:p>
                <a:endParaRPr lang="zh-CN" altLang="en-US"/>
              </a:p>
            </p:txBody>
          </p:sp>
          <p:sp>
            <p:nvSpPr>
              <p:cNvPr id="1056" name="Freeform 2347"/>
              <p:cNvSpPr/>
              <p:nvPr/>
            </p:nvSpPr>
            <p:spPr bwMode="auto">
              <a:xfrm>
                <a:off x="2586" y="3625"/>
                <a:ext cx="6" cy="1"/>
              </a:xfrm>
              <a:custGeom>
                <a:avLst/>
                <a:gdLst>
                  <a:gd name="T0" fmla="*/ 7 w 7"/>
                  <a:gd name="T1" fmla="*/ 0 h 1"/>
                  <a:gd name="T2" fmla="*/ 0 w 7"/>
                  <a:gd name="T3" fmla="*/ 1 h 1"/>
                  <a:gd name="T4" fmla="*/ 3 w 7"/>
                  <a:gd name="T5" fmla="*/ 1 h 1"/>
                  <a:gd name="T6" fmla="*/ 7 w 7"/>
                  <a:gd name="T7" fmla="*/ 0 h 1"/>
                </a:gdLst>
                <a:ahLst/>
                <a:cxnLst>
                  <a:cxn ang="0">
                    <a:pos x="T0" y="T1"/>
                  </a:cxn>
                  <a:cxn ang="0">
                    <a:pos x="T2" y="T3"/>
                  </a:cxn>
                  <a:cxn ang="0">
                    <a:pos x="T4" y="T5"/>
                  </a:cxn>
                  <a:cxn ang="0">
                    <a:pos x="T6" y="T7"/>
                  </a:cxn>
                </a:cxnLst>
                <a:rect l="0" t="0" r="r" b="b"/>
                <a:pathLst>
                  <a:path w="7" h="1">
                    <a:moveTo>
                      <a:pt x="7" y="0"/>
                    </a:moveTo>
                    <a:cubicBezTo>
                      <a:pt x="5" y="0"/>
                      <a:pt x="2" y="1"/>
                      <a:pt x="0" y="1"/>
                    </a:cubicBezTo>
                    <a:cubicBezTo>
                      <a:pt x="1" y="1"/>
                      <a:pt x="2" y="1"/>
                      <a:pt x="3" y="1"/>
                    </a:cubicBezTo>
                    <a:cubicBezTo>
                      <a:pt x="4" y="1"/>
                      <a:pt x="5" y="0"/>
                      <a:pt x="7" y="0"/>
                    </a:cubicBezTo>
                  </a:path>
                </a:pathLst>
              </a:custGeom>
              <a:solidFill>
                <a:srgbClr val="03090F"/>
              </a:solidFill>
              <a:ln>
                <a:noFill/>
              </a:ln>
            </p:spPr>
            <p:txBody>
              <a:bodyPr vert="horz" wrap="square" lIns="91440" tIns="45720" rIns="91440" bIns="45720" numCol="1" anchor="t" anchorCtr="0" compatLnSpc="1"/>
              <a:lstStyle/>
              <a:p>
                <a:endParaRPr lang="zh-CN" altLang="en-US"/>
              </a:p>
            </p:txBody>
          </p:sp>
          <p:sp>
            <p:nvSpPr>
              <p:cNvPr id="1057" name="Freeform 2348"/>
              <p:cNvSpPr/>
              <p:nvPr/>
            </p:nvSpPr>
            <p:spPr bwMode="auto">
              <a:xfrm>
                <a:off x="2660" y="3629"/>
                <a:ext cx="12" cy="1"/>
              </a:xfrm>
              <a:custGeom>
                <a:avLst/>
                <a:gdLst>
                  <a:gd name="T0" fmla="*/ 1 w 14"/>
                  <a:gd name="T1" fmla="*/ 0 h 1"/>
                  <a:gd name="T2" fmla="*/ 0 w 14"/>
                  <a:gd name="T3" fmla="*/ 0 h 1"/>
                  <a:gd name="T4" fmla="*/ 14 w 14"/>
                  <a:gd name="T5" fmla="*/ 1 h 1"/>
                  <a:gd name="T6" fmla="*/ 1 w 14"/>
                  <a:gd name="T7" fmla="*/ 0 h 1"/>
                </a:gdLst>
                <a:ahLst/>
                <a:cxnLst>
                  <a:cxn ang="0">
                    <a:pos x="T0" y="T1"/>
                  </a:cxn>
                  <a:cxn ang="0">
                    <a:pos x="T2" y="T3"/>
                  </a:cxn>
                  <a:cxn ang="0">
                    <a:pos x="T4" y="T5"/>
                  </a:cxn>
                  <a:cxn ang="0">
                    <a:pos x="T6" y="T7"/>
                  </a:cxn>
                </a:cxnLst>
                <a:rect l="0" t="0" r="r" b="b"/>
                <a:pathLst>
                  <a:path w="14" h="1">
                    <a:moveTo>
                      <a:pt x="1" y="0"/>
                    </a:moveTo>
                    <a:cubicBezTo>
                      <a:pt x="1" y="0"/>
                      <a:pt x="1" y="0"/>
                      <a:pt x="0" y="0"/>
                    </a:cubicBezTo>
                    <a:cubicBezTo>
                      <a:pt x="5" y="0"/>
                      <a:pt x="9" y="0"/>
                      <a:pt x="14" y="1"/>
                    </a:cubicBezTo>
                    <a:cubicBezTo>
                      <a:pt x="10" y="0"/>
                      <a:pt x="6" y="0"/>
                      <a:pt x="1" y="0"/>
                    </a:cubicBezTo>
                  </a:path>
                </a:pathLst>
              </a:custGeom>
              <a:solidFill>
                <a:srgbClr val="0B1923"/>
              </a:solidFill>
              <a:ln>
                <a:noFill/>
              </a:ln>
            </p:spPr>
            <p:txBody>
              <a:bodyPr vert="horz" wrap="square" lIns="91440" tIns="45720" rIns="91440" bIns="45720" numCol="1" anchor="t" anchorCtr="0" compatLnSpc="1"/>
              <a:lstStyle/>
              <a:p>
                <a:endParaRPr lang="zh-CN" altLang="en-US"/>
              </a:p>
            </p:txBody>
          </p:sp>
          <p:sp>
            <p:nvSpPr>
              <p:cNvPr id="1058" name="Freeform 2349"/>
              <p:cNvSpPr/>
              <p:nvPr/>
            </p:nvSpPr>
            <p:spPr bwMode="auto">
              <a:xfrm>
                <a:off x="2599" y="3624"/>
                <a:ext cx="62" cy="5"/>
              </a:xfrm>
              <a:custGeom>
                <a:avLst/>
                <a:gdLst>
                  <a:gd name="T0" fmla="*/ 10 w 75"/>
                  <a:gd name="T1" fmla="*/ 0 h 6"/>
                  <a:gd name="T2" fmla="*/ 4 w 75"/>
                  <a:gd name="T3" fmla="*/ 0 h 6"/>
                  <a:gd name="T4" fmla="*/ 0 w 75"/>
                  <a:gd name="T5" fmla="*/ 2 h 6"/>
                  <a:gd name="T6" fmla="*/ 46 w 75"/>
                  <a:gd name="T7" fmla="*/ 5 h 6"/>
                  <a:gd name="T8" fmla="*/ 74 w 75"/>
                  <a:gd name="T9" fmla="*/ 6 h 6"/>
                  <a:gd name="T10" fmla="*/ 75 w 75"/>
                  <a:gd name="T11" fmla="*/ 6 h 6"/>
                  <a:gd name="T12" fmla="*/ 10 w 7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5" h="6">
                    <a:moveTo>
                      <a:pt x="10" y="0"/>
                    </a:moveTo>
                    <a:cubicBezTo>
                      <a:pt x="8" y="0"/>
                      <a:pt x="6" y="0"/>
                      <a:pt x="4" y="0"/>
                    </a:cubicBezTo>
                    <a:cubicBezTo>
                      <a:pt x="3" y="1"/>
                      <a:pt x="1" y="2"/>
                      <a:pt x="0" y="2"/>
                    </a:cubicBezTo>
                    <a:cubicBezTo>
                      <a:pt x="15" y="3"/>
                      <a:pt x="30" y="4"/>
                      <a:pt x="46" y="5"/>
                    </a:cubicBezTo>
                    <a:cubicBezTo>
                      <a:pt x="55" y="5"/>
                      <a:pt x="65" y="6"/>
                      <a:pt x="74" y="6"/>
                    </a:cubicBezTo>
                    <a:cubicBezTo>
                      <a:pt x="75" y="6"/>
                      <a:pt x="75" y="6"/>
                      <a:pt x="75" y="6"/>
                    </a:cubicBezTo>
                    <a:cubicBezTo>
                      <a:pt x="54" y="4"/>
                      <a:pt x="32" y="2"/>
                      <a:pt x="10" y="0"/>
                    </a:cubicBezTo>
                  </a:path>
                </a:pathLst>
              </a:custGeom>
              <a:solidFill>
                <a:srgbClr val="050C15"/>
              </a:solidFill>
              <a:ln>
                <a:noFill/>
              </a:ln>
            </p:spPr>
            <p:txBody>
              <a:bodyPr vert="horz" wrap="square" lIns="91440" tIns="45720" rIns="91440" bIns="45720" numCol="1" anchor="t" anchorCtr="0" compatLnSpc="1"/>
              <a:lstStyle/>
              <a:p>
                <a:endParaRPr lang="zh-CN" altLang="en-US"/>
              </a:p>
            </p:txBody>
          </p:sp>
          <p:sp>
            <p:nvSpPr>
              <p:cNvPr id="1059" name="Freeform 2350"/>
              <p:cNvSpPr/>
              <p:nvPr/>
            </p:nvSpPr>
            <p:spPr bwMode="auto">
              <a:xfrm>
                <a:off x="2588" y="3624"/>
                <a:ext cx="14" cy="2"/>
              </a:xfrm>
              <a:custGeom>
                <a:avLst/>
                <a:gdLst>
                  <a:gd name="T0" fmla="*/ 17 w 17"/>
                  <a:gd name="T1" fmla="*/ 0 h 2"/>
                  <a:gd name="T2" fmla="*/ 4 w 17"/>
                  <a:gd name="T3" fmla="*/ 1 h 2"/>
                  <a:gd name="T4" fmla="*/ 0 w 17"/>
                  <a:gd name="T5" fmla="*/ 2 h 2"/>
                  <a:gd name="T6" fmla="*/ 13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cubicBezTo>
                      <a:pt x="13" y="1"/>
                      <a:pt x="8" y="1"/>
                      <a:pt x="4" y="1"/>
                    </a:cubicBezTo>
                    <a:cubicBezTo>
                      <a:pt x="2" y="1"/>
                      <a:pt x="1" y="2"/>
                      <a:pt x="0" y="2"/>
                    </a:cubicBezTo>
                    <a:cubicBezTo>
                      <a:pt x="4" y="2"/>
                      <a:pt x="9" y="2"/>
                      <a:pt x="13" y="2"/>
                    </a:cubicBezTo>
                    <a:cubicBezTo>
                      <a:pt x="14" y="2"/>
                      <a:pt x="16" y="1"/>
                      <a:pt x="17" y="0"/>
                    </a:cubicBezTo>
                  </a:path>
                </a:pathLst>
              </a:custGeom>
              <a:solidFill>
                <a:srgbClr val="02080E"/>
              </a:solidFill>
              <a:ln>
                <a:noFill/>
              </a:ln>
            </p:spPr>
            <p:txBody>
              <a:bodyPr vert="horz" wrap="square" lIns="91440" tIns="45720" rIns="91440" bIns="45720" numCol="1" anchor="t" anchorCtr="0" compatLnSpc="1"/>
              <a:lstStyle/>
              <a:p>
                <a:endParaRPr lang="zh-CN" altLang="en-US"/>
              </a:p>
            </p:txBody>
          </p:sp>
          <p:sp>
            <p:nvSpPr>
              <p:cNvPr id="1060" name="Freeform 2351"/>
              <p:cNvSpPr/>
              <p:nvPr/>
            </p:nvSpPr>
            <p:spPr bwMode="auto">
              <a:xfrm flipH="1">
                <a:off x="2548" y="36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60D15"/>
              </a:solidFill>
              <a:ln>
                <a:noFill/>
              </a:ln>
            </p:spPr>
            <p:txBody>
              <a:bodyPr vert="horz" wrap="square" lIns="91440" tIns="45720" rIns="91440" bIns="45720" numCol="1" anchor="t" anchorCtr="0" compatLnSpc="1"/>
              <a:lstStyle/>
              <a:p>
                <a:endParaRPr lang="zh-CN" altLang="en-US"/>
              </a:p>
            </p:txBody>
          </p:sp>
          <p:sp>
            <p:nvSpPr>
              <p:cNvPr id="1061" name="Freeform 2352"/>
              <p:cNvSpPr/>
              <p:nvPr/>
            </p:nvSpPr>
            <p:spPr bwMode="auto">
              <a:xfrm>
                <a:off x="2557" y="3625"/>
                <a:ext cx="25" cy="3"/>
              </a:xfrm>
              <a:custGeom>
                <a:avLst/>
                <a:gdLst>
                  <a:gd name="T0" fmla="*/ 1 w 30"/>
                  <a:gd name="T1" fmla="*/ 0 h 3"/>
                  <a:gd name="T2" fmla="*/ 0 w 30"/>
                  <a:gd name="T3" fmla="*/ 3 h 3"/>
                  <a:gd name="T4" fmla="*/ 28 w 30"/>
                  <a:gd name="T5" fmla="*/ 1 h 3"/>
                  <a:gd name="T6" fmla="*/ 30 w 30"/>
                  <a:gd name="T7" fmla="*/ 0 h 3"/>
                  <a:gd name="T8" fmla="*/ 1 w 30"/>
                  <a:gd name="T9" fmla="*/ 0 h 3"/>
                </a:gdLst>
                <a:ahLst/>
                <a:cxnLst>
                  <a:cxn ang="0">
                    <a:pos x="T0" y="T1"/>
                  </a:cxn>
                  <a:cxn ang="0">
                    <a:pos x="T2" y="T3"/>
                  </a:cxn>
                  <a:cxn ang="0">
                    <a:pos x="T4" y="T5"/>
                  </a:cxn>
                  <a:cxn ang="0">
                    <a:pos x="T6" y="T7"/>
                  </a:cxn>
                  <a:cxn ang="0">
                    <a:pos x="T8" y="T9"/>
                  </a:cxn>
                </a:cxnLst>
                <a:rect l="0" t="0" r="r" b="b"/>
                <a:pathLst>
                  <a:path w="30" h="3">
                    <a:moveTo>
                      <a:pt x="1" y="0"/>
                    </a:moveTo>
                    <a:cubicBezTo>
                      <a:pt x="1" y="1"/>
                      <a:pt x="0" y="2"/>
                      <a:pt x="0" y="3"/>
                    </a:cubicBezTo>
                    <a:cubicBezTo>
                      <a:pt x="9" y="2"/>
                      <a:pt x="19" y="2"/>
                      <a:pt x="28" y="1"/>
                    </a:cubicBezTo>
                    <a:cubicBezTo>
                      <a:pt x="28" y="1"/>
                      <a:pt x="29" y="1"/>
                      <a:pt x="30" y="0"/>
                    </a:cubicBezTo>
                    <a:cubicBezTo>
                      <a:pt x="20" y="0"/>
                      <a:pt x="10" y="0"/>
                      <a:pt x="1" y="0"/>
                    </a:cubicBezTo>
                  </a:path>
                </a:pathLst>
              </a:custGeom>
              <a:solidFill>
                <a:srgbClr val="080F17"/>
              </a:solidFill>
              <a:ln>
                <a:noFill/>
              </a:ln>
            </p:spPr>
            <p:txBody>
              <a:bodyPr vert="horz" wrap="square" lIns="91440" tIns="45720" rIns="91440" bIns="45720" numCol="1" anchor="t" anchorCtr="0" compatLnSpc="1"/>
              <a:lstStyle/>
              <a:p>
                <a:endParaRPr lang="zh-CN" altLang="en-US"/>
              </a:p>
            </p:txBody>
          </p:sp>
          <p:sp>
            <p:nvSpPr>
              <p:cNvPr id="1062" name="Freeform 2353"/>
              <p:cNvSpPr/>
              <p:nvPr/>
            </p:nvSpPr>
            <p:spPr bwMode="auto">
              <a:xfrm>
                <a:off x="2580" y="3625"/>
                <a:ext cx="6" cy="1"/>
              </a:xfrm>
              <a:custGeom>
                <a:avLst/>
                <a:gdLst>
                  <a:gd name="T0" fmla="*/ 2 w 7"/>
                  <a:gd name="T1" fmla="*/ 0 h 1"/>
                  <a:gd name="T2" fmla="*/ 0 w 7"/>
                  <a:gd name="T3" fmla="*/ 1 h 1"/>
                  <a:gd name="T4" fmla="*/ 7 w 7"/>
                  <a:gd name="T5" fmla="*/ 1 h 1"/>
                  <a:gd name="T6" fmla="*/ 2 w 7"/>
                  <a:gd name="T7" fmla="*/ 0 h 1"/>
                </a:gdLst>
                <a:ahLst/>
                <a:cxnLst>
                  <a:cxn ang="0">
                    <a:pos x="T0" y="T1"/>
                  </a:cxn>
                  <a:cxn ang="0">
                    <a:pos x="T2" y="T3"/>
                  </a:cxn>
                  <a:cxn ang="0">
                    <a:pos x="T4" y="T5"/>
                  </a:cxn>
                  <a:cxn ang="0">
                    <a:pos x="T6" y="T7"/>
                  </a:cxn>
                </a:cxnLst>
                <a:rect l="0" t="0" r="r" b="b"/>
                <a:pathLst>
                  <a:path w="7" h="1">
                    <a:moveTo>
                      <a:pt x="2" y="0"/>
                    </a:moveTo>
                    <a:cubicBezTo>
                      <a:pt x="1" y="1"/>
                      <a:pt x="0" y="1"/>
                      <a:pt x="0" y="1"/>
                    </a:cubicBezTo>
                    <a:cubicBezTo>
                      <a:pt x="2" y="1"/>
                      <a:pt x="5" y="1"/>
                      <a:pt x="7" y="1"/>
                    </a:cubicBezTo>
                    <a:cubicBezTo>
                      <a:pt x="5" y="1"/>
                      <a:pt x="4" y="0"/>
                      <a:pt x="2" y="0"/>
                    </a:cubicBezTo>
                  </a:path>
                </a:pathLst>
              </a:custGeom>
              <a:solidFill>
                <a:srgbClr val="03090F"/>
              </a:solidFill>
              <a:ln>
                <a:noFill/>
              </a:ln>
            </p:spPr>
            <p:txBody>
              <a:bodyPr vert="horz" wrap="square" lIns="91440" tIns="45720" rIns="91440" bIns="45720" numCol="1" anchor="t" anchorCtr="0" compatLnSpc="1"/>
              <a:lstStyle/>
              <a:p>
                <a:endParaRPr lang="zh-CN" altLang="en-US"/>
              </a:p>
            </p:txBody>
          </p:sp>
          <p:sp>
            <p:nvSpPr>
              <p:cNvPr id="1063" name="Freeform 2354"/>
              <p:cNvSpPr/>
              <p:nvPr/>
            </p:nvSpPr>
            <p:spPr bwMode="auto">
              <a:xfrm>
                <a:off x="2557" y="3626"/>
                <a:ext cx="23" cy="3"/>
              </a:xfrm>
              <a:custGeom>
                <a:avLst/>
                <a:gdLst>
                  <a:gd name="T0" fmla="*/ 28 w 28"/>
                  <a:gd name="T1" fmla="*/ 0 h 4"/>
                  <a:gd name="T2" fmla="*/ 0 w 28"/>
                  <a:gd name="T3" fmla="*/ 2 h 4"/>
                  <a:gd name="T4" fmla="*/ 0 w 28"/>
                  <a:gd name="T5" fmla="*/ 4 h 4"/>
                  <a:gd name="T6" fmla="*/ 24 w 28"/>
                  <a:gd name="T7" fmla="*/ 1 h 4"/>
                  <a:gd name="T8" fmla="*/ 28 w 28"/>
                  <a:gd name="T9" fmla="*/ 0 h 4"/>
                </a:gdLst>
                <a:ahLst/>
                <a:cxnLst>
                  <a:cxn ang="0">
                    <a:pos x="T0" y="T1"/>
                  </a:cxn>
                  <a:cxn ang="0">
                    <a:pos x="T2" y="T3"/>
                  </a:cxn>
                  <a:cxn ang="0">
                    <a:pos x="T4" y="T5"/>
                  </a:cxn>
                  <a:cxn ang="0">
                    <a:pos x="T6" y="T7"/>
                  </a:cxn>
                  <a:cxn ang="0">
                    <a:pos x="T8" y="T9"/>
                  </a:cxn>
                </a:cxnLst>
                <a:rect l="0" t="0" r="r" b="b"/>
                <a:pathLst>
                  <a:path w="28" h="4">
                    <a:moveTo>
                      <a:pt x="28" y="0"/>
                    </a:moveTo>
                    <a:cubicBezTo>
                      <a:pt x="19" y="1"/>
                      <a:pt x="9" y="1"/>
                      <a:pt x="0" y="2"/>
                    </a:cubicBezTo>
                    <a:cubicBezTo>
                      <a:pt x="0" y="3"/>
                      <a:pt x="0" y="3"/>
                      <a:pt x="0" y="4"/>
                    </a:cubicBezTo>
                    <a:cubicBezTo>
                      <a:pt x="8" y="3"/>
                      <a:pt x="16" y="2"/>
                      <a:pt x="24" y="1"/>
                    </a:cubicBezTo>
                    <a:cubicBezTo>
                      <a:pt x="25" y="1"/>
                      <a:pt x="26" y="1"/>
                      <a:pt x="28" y="0"/>
                    </a:cubicBezTo>
                  </a:path>
                </a:pathLst>
              </a:custGeom>
              <a:solidFill>
                <a:srgbClr val="060D15"/>
              </a:solidFill>
              <a:ln>
                <a:noFill/>
              </a:ln>
            </p:spPr>
            <p:txBody>
              <a:bodyPr vert="horz" wrap="square" lIns="91440" tIns="45720" rIns="91440" bIns="45720" numCol="1" anchor="t" anchorCtr="0" compatLnSpc="1"/>
              <a:lstStyle/>
              <a:p>
                <a:endParaRPr lang="zh-CN" altLang="en-US"/>
              </a:p>
            </p:txBody>
          </p:sp>
          <p:sp>
            <p:nvSpPr>
              <p:cNvPr id="1064" name="Freeform 2355"/>
              <p:cNvSpPr/>
              <p:nvPr/>
            </p:nvSpPr>
            <p:spPr bwMode="auto">
              <a:xfrm>
                <a:off x="2577" y="3626"/>
                <a:ext cx="11" cy="1"/>
              </a:xfrm>
              <a:custGeom>
                <a:avLst/>
                <a:gdLst>
                  <a:gd name="T0" fmla="*/ 11 w 14"/>
                  <a:gd name="T1" fmla="*/ 0 h 1"/>
                  <a:gd name="T2" fmla="*/ 4 w 14"/>
                  <a:gd name="T3" fmla="*/ 0 h 1"/>
                  <a:gd name="T4" fmla="*/ 0 w 14"/>
                  <a:gd name="T5" fmla="*/ 1 h 1"/>
                  <a:gd name="T6" fmla="*/ 14 w 14"/>
                  <a:gd name="T7" fmla="*/ 0 h 1"/>
                  <a:gd name="T8" fmla="*/ 11 w 14"/>
                  <a:gd name="T9" fmla="*/ 0 h 1"/>
                </a:gdLst>
                <a:ahLst/>
                <a:cxnLst>
                  <a:cxn ang="0">
                    <a:pos x="T0" y="T1"/>
                  </a:cxn>
                  <a:cxn ang="0">
                    <a:pos x="T2" y="T3"/>
                  </a:cxn>
                  <a:cxn ang="0">
                    <a:pos x="T4" y="T5"/>
                  </a:cxn>
                  <a:cxn ang="0">
                    <a:pos x="T6" y="T7"/>
                  </a:cxn>
                  <a:cxn ang="0">
                    <a:pos x="T8" y="T9"/>
                  </a:cxn>
                </a:cxnLst>
                <a:rect l="0" t="0" r="r" b="b"/>
                <a:pathLst>
                  <a:path w="14" h="1">
                    <a:moveTo>
                      <a:pt x="11" y="0"/>
                    </a:moveTo>
                    <a:cubicBezTo>
                      <a:pt x="9" y="0"/>
                      <a:pt x="6" y="0"/>
                      <a:pt x="4" y="0"/>
                    </a:cubicBezTo>
                    <a:cubicBezTo>
                      <a:pt x="2" y="1"/>
                      <a:pt x="1" y="1"/>
                      <a:pt x="0" y="1"/>
                    </a:cubicBezTo>
                    <a:cubicBezTo>
                      <a:pt x="5" y="1"/>
                      <a:pt x="9" y="0"/>
                      <a:pt x="14" y="0"/>
                    </a:cubicBezTo>
                    <a:cubicBezTo>
                      <a:pt x="13" y="0"/>
                      <a:pt x="12" y="0"/>
                      <a:pt x="11" y="0"/>
                    </a:cubicBezTo>
                  </a:path>
                </a:pathLst>
              </a:custGeom>
              <a:solidFill>
                <a:srgbClr val="02080E"/>
              </a:solidFill>
              <a:ln>
                <a:noFill/>
              </a:ln>
            </p:spPr>
            <p:txBody>
              <a:bodyPr vert="horz" wrap="square" lIns="91440" tIns="45720" rIns="91440" bIns="45720" numCol="1" anchor="t" anchorCtr="0" compatLnSpc="1"/>
              <a:lstStyle/>
              <a:p>
                <a:endParaRPr lang="zh-CN" altLang="en-US"/>
              </a:p>
            </p:txBody>
          </p:sp>
          <p:sp>
            <p:nvSpPr>
              <p:cNvPr id="1065" name="Freeform 2356"/>
              <p:cNvSpPr/>
              <p:nvPr/>
            </p:nvSpPr>
            <p:spPr bwMode="auto">
              <a:xfrm>
                <a:off x="2673" y="3630"/>
                <a:ext cx="7" cy="1"/>
              </a:xfrm>
              <a:custGeom>
                <a:avLst/>
                <a:gdLst>
                  <a:gd name="T0" fmla="*/ 4 w 8"/>
                  <a:gd name="T1" fmla="*/ 0 h 1"/>
                  <a:gd name="T2" fmla="*/ 0 w 8"/>
                  <a:gd name="T3" fmla="*/ 1 h 1"/>
                  <a:gd name="T4" fmla="*/ 8 w 8"/>
                  <a:gd name="T5" fmla="*/ 0 h 1"/>
                  <a:gd name="T6" fmla="*/ 4 w 8"/>
                  <a:gd name="T7" fmla="*/ 0 h 1"/>
                </a:gdLst>
                <a:ahLst/>
                <a:cxnLst>
                  <a:cxn ang="0">
                    <a:pos x="T0" y="T1"/>
                  </a:cxn>
                  <a:cxn ang="0">
                    <a:pos x="T2" y="T3"/>
                  </a:cxn>
                  <a:cxn ang="0">
                    <a:pos x="T4" y="T5"/>
                  </a:cxn>
                  <a:cxn ang="0">
                    <a:pos x="T6" y="T7"/>
                  </a:cxn>
                </a:cxnLst>
                <a:rect l="0" t="0" r="r" b="b"/>
                <a:pathLst>
                  <a:path w="8" h="1">
                    <a:moveTo>
                      <a:pt x="4" y="0"/>
                    </a:moveTo>
                    <a:cubicBezTo>
                      <a:pt x="3" y="0"/>
                      <a:pt x="2" y="1"/>
                      <a:pt x="0" y="1"/>
                    </a:cubicBezTo>
                    <a:cubicBezTo>
                      <a:pt x="3" y="1"/>
                      <a:pt x="5" y="1"/>
                      <a:pt x="8" y="0"/>
                    </a:cubicBezTo>
                    <a:cubicBezTo>
                      <a:pt x="6" y="0"/>
                      <a:pt x="5" y="0"/>
                      <a:pt x="4" y="0"/>
                    </a:cubicBezTo>
                  </a:path>
                </a:pathLst>
              </a:custGeom>
              <a:solidFill>
                <a:srgbClr val="0F2638"/>
              </a:solidFill>
              <a:ln>
                <a:noFill/>
              </a:ln>
            </p:spPr>
            <p:txBody>
              <a:bodyPr vert="horz" wrap="square" lIns="91440" tIns="45720" rIns="91440" bIns="45720" numCol="1" anchor="t" anchorCtr="0" compatLnSpc="1"/>
              <a:lstStyle/>
              <a:p>
                <a:endParaRPr lang="zh-CN" altLang="en-US"/>
              </a:p>
            </p:txBody>
          </p:sp>
          <p:sp>
            <p:nvSpPr>
              <p:cNvPr id="1066" name="Freeform 2357"/>
              <p:cNvSpPr/>
              <p:nvPr/>
            </p:nvSpPr>
            <p:spPr bwMode="auto">
              <a:xfrm>
                <a:off x="2646" y="3629"/>
                <a:ext cx="30" cy="5"/>
              </a:xfrm>
              <a:custGeom>
                <a:avLst/>
                <a:gdLst>
                  <a:gd name="T0" fmla="*/ 17 w 36"/>
                  <a:gd name="T1" fmla="*/ 0 h 6"/>
                  <a:gd name="T2" fmla="*/ 0 w 36"/>
                  <a:gd name="T3" fmla="*/ 6 h 6"/>
                  <a:gd name="T4" fmla="*/ 32 w 36"/>
                  <a:gd name="T5" fmla="*/ 2 h 6"/>
                  <a:gd name="T6" fmla="*/ 36 w 36"/>
                  <a:gd name="T7" fmla="*/ 1 h 6"/>
                  <a:gd name="T8" fmla="*/ 31 w 36"/>
                  <a:gd name="T9" fmla="*/ 1 h 6"/>
                  <a:gd name="T10" fmla="*/ 17 w 36"/>
                  <a:gd name="T11" fmla="*/ 0 h 6"/>
                </a:gdLst>
                <a:ahLst/>
                <a:cxnLst>
                  <a:cxn ang="0">
                    <a:pos x="T0" y="T1"/>
                  </a:cxn>
                  <a:cxn ang="0">
                    <a:pos x="T2" y="T3"/>
                  </a:cxn>
                  <a:cxn ang="0">
                    <a:pos x="T4" y="T5"/>
                  </a:cxn>
                  <a:cxn ang="0">
                    <a:pos x="T6" y="T7"/>
                  </a:cxn>
                  <a:cxn ang="0">
                    <a:pos x="T8" y="T9"/>
                  </a:cxn>
                  <a:cxn ang="0">
                    <a:pos x="T10" y="T11"/>
                  </a:cxn>
                </a:cxnLst>
                <a:rect l="0" t="0" r="r" b="b"/>
                <a:pathLst>
                  <a:path w="36" h="6">
                    <a:moveTo>
                      <a:pt x="17" y="0"/>
                    </a:moveTo>
                    <a:cubicBezTo>
                      <a:pt x="12" y="2"/>
                      <a:pt x="6" y="4"/>
                      <a:pt x="0" y="6"/>
                    </a:cubicBezTo>
                    <a:cubicBezTo>
                      <a:pt x="11" y="5"/>
                      <a:pt x="22" y="4"/>
                      <a:pt x="32" y="2"/>
                    </a:cubicBezTo>
                    <a:cubicBezTo>
                      <a:pt x="34" y="2"/>
                      <a:pt x="35" y="1"/>
                      <a:pt x="36" y="1"/>
                    </a:cubicBezTo>
                    <a:cubicBezTo>
                      <a:pt x="34" y="1"/>
                      <a:pt x="33" y="1"/>
                      <a:pt x="31" y="1"/>
                    </a:cubicBezTo>
                    <a:cubicBezTo>
                      <a:pt x="26" y="0"/>
                      <a:pt x="22" y="0"/>
                      <a:pt x="17" y="0"/>
                    </a:cubicBezTo>
                  </a:path>
                </a:pathLst>
              </a:custGeom>
              <a:solidFill>
                <a:srgbClr val="091721"/>
              </a:solidFill>
              <a:ln>
                <a:noFill/>
              </a:ln>
            </p:spPr>
            <p:txBody>
              <a:bodyPr vert="horz" wrap="square" lIns="91440" tIns="45720" rIns="91440" bIns="45720" numCol="1" anchor="t" anchorCtr="0" compatLnSpc="1"/>
              <a:lstStyle/>
              <a:p>
                <a:endParaRPr lang="zh-CN" altLang="en-US"/>
              </a:p>
            </p:txBody>
          </p:sp>
          <p:sp>
            <p:nvSpPr>
              <p:cNvPr id="1067" name="Freeform 2358"/>
              <p:cNvSpPr/>
              <p:nvPr/>
            </p:nvSpPr>
            <p:spPr bwMode="auto">
              <a:xfrm>
                <a:off x="2579" y="3626"/>
                <a:ext cx="81" cy="10"/>
              </a:xfrm>
              <a:custGeom>
                <a:avLst/>
                <a:gdLst>
                  <a:gd name="T0" fmla="*/ 24 w 98"/>
                  <a:gd name="T1" fmla="*/ 0 h 12"/>
                  <a:gd name="T2" fmla="*/ 0 w 98"/>
                  <a:gd name="T3" fmla="*/ 10 h 12"/>
                  <a:gd name="T4" fmla="*/ 65 w 98"/>
                  <a:gd name="T5" fmla="*/ 12 h 12"/>
                  <a:gd name="T6" fmla="*/ 81 w 98"/>
                  <a:gd name="T7" fmla="*/ 10 h 12"/>
                  <a:gd name="T8" fmla="*/ 98 w 98"/>
                  <a:gd name="T9" fmla="*/ 4 h 12"/>
                  <a:gd name="T10" fmla="*/ 70 w 98"/>
                  <a:gd name="T11" fmla="*/ 3 h 12"/>
                  <a:gd name="T12" fmla="*/ 24 w 9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8" h="12">
                    <a:moveTo>
                      <a:pt x="24" y="0"/>
                    </a:moveTo>
                    <a:cubicBezTo>
                      <a:pt x="16" y="4"/>
                      <a:pt x="8" y="7"/>
                      <a:pt x="0" y="10"/>
                    </a:cubicBezTo>
                    <a:cubicBezTo>
                      <a:pt x="22" y="11"/>
                      <a:pt x="44" y="11"/>
                      <a:pt x="65" y="12"/>
                    </a:cubicBezTo>
                    <a:cubicBezTo>
                      <a:pt x="71" y="12"/>
                      <a:pt x="76" y="11"/>
                      <a:pt x="81" y="10"/>
                    </a:cubicBezTo>
                    <a:cubicBezTo>
                      <a:pt x="87" y="8"/>
                      <a:pt x="93" y="6"/>
                      <a:pt x="98" y="4"/>
                    </a:cubicBezTo>
                    <a:cubicBezTo>
                      <a:pt x="89" y="4"/>
                      <a:pt x="79" y="3"/>
                      <a:pt x="70" y="3"/>
                    </a:cubicBezTo>
                    <a:cubicBezTo>
                      <a:pt x="54" y="2"/>
                      <a:pt x="39" y="1"/>
                      <a:pt x="24" y="0"/>
                    </a:cubicBezTo>
                  </a:path>
                </a:pathLst>
              </a:custGeom>
              <a:solidFill>
                <a:srgbClr val="040B14"/>
              </a:solidFill>
              <a:ln>
                <a:noFill/>
              </a:ln>
            </p:spPr>
            <p:txBody>
              <a:bodyPr vert="horz" wrap="square" lIns="91440" tIns="45720" rIns="91440" bIns="45720" numCol="1" anchor="t" anchorCtr="0" compatLnSpc="1"/>
              <a:lstStyle/>
              <a:p>
                <a:endParaRPr lang="zh-CN" altLang="en-US"/>
              </a:p>
            </p:txBody>
          </p:sp>
          <p:sp>
            <p:nvSpPr>
              <p:cNvPr id="1068" name="Freeform 2359"/>
              <p:cNvSpPr>
                <a:spLocks noEditPoints="1"/>
              </p:cNvSpPr>
              <p:nvPr/>
            </p:nvSpPr>
            <p:spPr bwMode="auto">
              <a:xfrm>
                <a:off x="2548" y="3627"/>
                <a:ext cx="29" cy="7"/>
              </a:xfrm>
              <a:custGeom>
                <a:avLst/>
                <a:gdLst>
                  <a:gd name="T0" fmla="*/ 10 w 35"/>
                  <a:gd name="T1" fmla="*/ 7 h 8"/>
                  <a:gd name="T2" fmla="*/ 8 w 35"/>
                  <a:gd name="T3" fmla="*/ 7 h 8"/>
                  <a:gd name="T4" fmla="*/ 0 w 35"/>
                  <a:gd name="T5" fmla="*/ 8 h 8"/>
                  <a:gd name="T6" fmla="*/ 0 w 35"/>
                  <a:gd name="T7" fmla="*/ 8 h 8"/>
                  <a:gd name="T8" fmla="*/ 10 w 35"/>
                  <a:gd name="T9" fmla="*/ 8 h 8"/>
                  <a:gd name="T10" fmla="*/ 10 w 35"/>
                  <a:gd name="T11" fmla="*/ 7 h 8"/>
                  <a:gd name="T12" fmla="*/ 35 w 35"/>
                  <a:gd name="T13" fmla="*/ 0 h 8"/>
                  <a:gd name="T14" fmla="*/ 11 w 35"/>
                  <a:gd name="T15" fmla="*/ 3 h 8"/>
                  <a:gd name="T16" fmla="*/ 11 w 35"/>
                  <a:gd name="T17" fmla="*/ 8 h 8"/>
                  <a:gd name="T18" fmla="*/ 14 w 35"/>
                  <a:gd name="T19" fmla="*/ 8 h 8"/>
                  <a:gd name="T20" fmla="*/ 35 w 3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8">
                    <a:moveTo>
                      <a:pt x="10" y="7"/>
                    </a:moveTo>
                    <a:cubicBezTo>
                      <a:pt x="8" y="7"/>
                      <a:pt x="8" y="7"/>
                      <a:pt x="8" y="7"/>
                    </a:cubicBezTo>
                    <a:cubicBezTo>
                      <a:pt x="0" y="8"/>
                      <a:pt x="0" y="8"/>
                      <a:pt x="0" y="8"/>
                    </a:cubicBezTo>
                    <a:cubicBezTo>
                      <a:pt x="0" y="8"/>
                      <a:pt x="0" y="8"/>
                      <a:pt x="0" y="8"/>
                    </a:cubicBezTo>
                    <a:cubicBezTo>
                      <a:pt x="4" y="8"/>
                      <a:pt x="7" y="8"/>
                      <a:pt x="10" y="8"/>
                    </a:cubicBezTo>
                    <a:cubicBezTo>
                      <a:pt x="10" y="8"/>
                      <a:pt x="10" y="8"/>
                      <a:pt x="10" y="7"/>
                    </a:cubicBezTo>
                    <a:moveTo>
                      <a:pt x="35" y="0"/>
                    </a:moveTo>
                    <a:cubicBezTo>
                      <a:pt x="27" y="1"/>
                      <a:pt x="19" y="2"/>
                      <a:pt x="11" y="3"/>
                    </a:cubicBezTo>
                    <a:cubicBezTo>
                      <a:pt x="11" y="5"/>
                      <a:pt x="11" y="6"/>
                      <a:pt x="11" y="8"/>
                    </a:cubicBezTo>
                    <a:cubicBezTo>
                      <a:pt x="12" y="8"/>
                      <a:pt x="13" y="8"/>
                      <a:pt x="14" y="8"/>
                    </a:cubicBezTo>
                    <a:cubicBezTo>
                      <a:pt x="20" y="6"/>
                      <a:pt x="27" y="3"/>
                      <a:pt x="35" y="0"/>
                    </a:cubicBezTo>
                  </a:path>
                </a:pathLst>
              </a:custGeom>
              <a:solidFill>
                <a:srgbClr val="050C14"/>
              </a:solidFill>
              <a:ln>
                <a:noFill/>
              </a:ln>
            </p:spPr>
            <p:txBody>
              <a:bodyPr vert="horz" wrap="square" lIns="91440" tIns="45720" rIns="91440" bIns="45720" numCol="1" anchor="t" anchorCtr="0" compatLnSpc="1"/>
              <a:lstStyle/>
              <a:p>
                <a:endParaRPr lang="zh-CN" altLang="en-US"/>
              </a:p>
            </p:txBody>
          </p:sp>
          <p:sp>
            <p:nvSpPr>
              <p:cNvPr id="1069" name="Freeform 2360"/>
              <p:cNvSpPr/>
              <p:nvPr/>
            </p:nvSpPr>
            <p:spPr bwMode="auto">
              <a:xfrm>
                <a:off x="2559" y="3626"/>
                <a:ext cx="40" cy="8"/>
              </a:xfrm>
              <a:custGeom>
                <a:avLst/>
                <a:gdLst>
                  <a:gd name="T0" fmla="*/ 35 w 48"/>
                  <a:gd name="T1" fmla="*/ 0 h 10"/>
                  <a:gd name="T2" fmla="*/ 21 w 48"/>
                  <a:gd name="T3" fmla="*/ 1 h 10"/>
                  <a:gd name="T4" fmla="*/ 0 w 48"/>
                  <a:gd name="T5" fmla="*/ 9 h 10"/>
                  <a:gd name="T6" fmla="*/ 24 w 48"/>
                  <a:gd name="T7" fmla="*/ 10 h 10"/>
                  <a:gd name="T8" fmla="*/ 48 w 48"/>
                  <a:gd name="T9" fmla="*/ 0 h 10"/>
                  <a:gd name="T10" fmla="*/ 35 w 48"/>
                  <a:gd name="T11" fmla="*/ 0 h 10"/>
                </a:gdLst>
                <a:ahLst/>
                <a:cxnLst>
                  <a:cxn ang="0">
                    <a:pos x="T0" y="T1"/>
                  </a:cxn>
                  <a:cxn ang="0">
                    <a:pos x="T2" y="T3"/>
                  </a:cxn>
                  <a:cxn ang="0">
                    <a:pos x="T4" y="T5"/>
                  </a:cxn>
                  <a:cxn ang="0">
                    <a:pos x="T6" y="T7"/>
                  </a:cxn>
                  <a:cxn ang="0">
                    <a:pos x="T8" y="T9"/>
                  </a:cxn>
                  <a:cxn ang="0">
                    <a:pos x="T10" y="T11"/>
                  </a:cxn>
                </a:cxnLst>
                <a:rect l="0" t="0" r="r" b="b"/>
                <a:pathLst>
                  <a:path w="48" h="10">
                    <a:moveTo>
                      <a:pt x="35" y="0"/>
                    </a:moveTo>
                    <a:cubicBezTo>
                      <a:pt x="30" y="0"/>
                      <a:pt x="26" y="1"/>
                      <a:pt x="21" y="1"/>
                    </a:cubicBezTo>
                    <a:cubicBezTo>
                      <a:pt x="13" y="4"/>
                      <a:pt x="6" y="7"/>
                      <a:pt x="0" y="9"/>
                    </a:cubicBezTo>
                    <a:cubicBezTo>
                      <a:pt x="8" y="9"/>
                      <a:pt x="16" y="10"/>
                      <a:pt x="24" y="10"/>
                    </a:cubicBezTo>
                    <a:cubicBezTo>
                      <a:pt x="32" y="7"/>
                      <a:pt x="40" y="4"/>
                      <a:pt x="48" y="0"/>
                    </a:cubicBezTo>
                    <a:cubicBezTo>
                      <a:pt x="44" y="0"/>
                      <a:pt x="39" y="0"/>
                      <a:pt x="35" y="0"/>
                    </a:cubicBezTo>
                  </a:path>
                </a:pathLst>
              </a:custGeom>
              <a:solidFill>
                <a:srgbClr val="01070D"/>
              </a:solidFill>
              <a:ln>
                <a:noFill/>
              </a:ln>
            </p:spPr>
            <p:txBody>
              <a:bodyPr vert="horz" wrap="square" lIns="91440" tIns="45720" rIns="91440" bIns="45720" numCol="1" anchor="t" anchorCtr="0" compatLnSpc="1"/>
              <a:lstStyle/>
              <a:p>
                <a:endParaRPr lang="zh-CN" altLang="en-US"/>
              </a:p>
            </p:txBody>
          </p:sp>
          <p:sp>
            <p:nvSpPr>
              <p:cNvPr id="1070" name="Freeform 2361"/>
              <p:cNvSpPr/>
              <p:nvPr/>
            </p:nvSpPr>
            <p:spPr bwMode="auto">
              <a:xfrm>
                <a:off x="2660" y="3632"/>
                <a:ext cx="24" cy="5"/>
              </a:xfrm>
              <a:custGeom>
                <a:avLst/>
                <a:gdLst>
                  <a:gd name="T0" fmla="*/ 29 w 29"/>
                  <a:gd name="T1" fmla="*/ 0 h 6"/>
                  <a:gd name="T2" fmla="*/ 12 w 29"/>
                  <a:gd name="T3" fmla="*/ 2 h 6"/>
                  <a:gd name="T4" fmla="*/ 10 w 29"/>
                  <a:gd name="T5" fmla="*/ 2 h 6"/>
                  <a:gd name="T6" fmla="*/ 0 w 29"/>
                  <a:gd name="T7" fmla="*/ 6 h 6"/>
                  <a:gd name="T8" fmla="*/ 1 w 29"/>
                  <a:gd name="T9" fmla="*/ 6 h 6"/>
                  <a:gd name="T10" fmla="*/ 18 w 29"/>
                  <a:gd name="T11" fmla="*/ 4 h 6"/>
                  <a:gd name="T12" fmla="*/ 29 w 29"/>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29" y="0"/>
                    </a:moveTo>
                    <a:cubicBezTo>
                      <a:pt x="24" y="1"/>
                      <a:pt x="18" y="1"/>
                      <a:pt x="12" y="2"/>
                    </a:cubicBezTo>
                    <a:cubicBezTo>
                      <a:pt x="12" y="2"/>
                      <a:pt x="11" y="2"/>
                      <a:pt x="10" y="2"/>
                    </a:cubicBezTo>
                    <a:cubicBezTo>
                      <a:pt x="7" y="3"/>
                      <a:pt x="3" y="4"/>
                      <a:pt x="0" y="6"/>
                    </a:cubicBezTo>
                    <a:cubicBezTo>
                      <a:pt x="0" y="6"/>
                      <a:pt x="1" y="6"/>
                      <a:pt x="1" y="6"/>
                    </a:cubicBezTo>
                    <a:cubicBezTo>
                      <a:pt x="6" y="5"/>
                      <a:pt x="12" y="5"/>
                      <a:pt x="18" y="4"/>
                    </a:cubicBezTo>
                    <a:cubicBezTo>
                      <a:pt x="21" y="3"/>
                      <a:pt x="25" y="2"/>
                      <a:pt x="29" y="0"/>
                    </a:cubicBezTo>
                  </a:path>
                </a:pathLst>
              </a:custGeom>
              <a:solidFill>
                <a:srgbClr val="0F2638"/>
              </a:solidFill>
              <a:ln>
                <a:noFill/>
              </a:ln>
            </p:spPr>
            <p:txBody>
              <a:bodyPr vert="horz" wrap="square" lIns="91440" tIns="45720" rIns="91440" bIns="45720" numCol="1" anchor="t" anchorCtr="0" compatLnSpc="1"/>
              <a:lstStyle/>
              <a:p>
                <a:endParaRPr lang="zh-CN" altLang="en-US"/>
              </a:p>
            </p:txBody>
          </p:sp>
          <p:sp>
            <p:nvSpPr>
              <p:cNvPr id="1071" name="Freeform 2362"/>
              <p:cNvSpPr/>
              <p:nvPr/>
            </p:nvSpPr>
            <p:spPr bwMode="auto">
              <a:xfrm>
                <a:off x="2675" y="3632"/>
                <a:ext cx="33" cy="3"/>
              </a:xfrm>
              <a:custGeom>
                <a:avLst/>
                <a:gdLst>
                  <a:gd name="T0" fmla="*/ 20 w 40"/>
                  <a:gd name="T1" fmla="*/ 0 h 4"/>
                  <a:gd name="T2" fmla="*/ 11 w 40"/>
                  <a:gd name="T3" fmla="*/ 0 h 4"/>
                  <a:gd name="T4" fmla="*/ 0 w 40"/>
                  <a:gd name="T5" fmla="*/ 4 h 4"/>
                  <a:gd name="T6" fmla="*/ 40 w 40"/>
                  <a:gd name="T7" fmla="*/ 1 h 4"/>
                  <a:gd name="T8" fmla="*/ 20 w 40"/>
                  <a:gd name="T9" fmla="*/ 0 h 4"/>
                </a:gdLst>
                <a:ahLst/>
                <a:cxnLst>
                  <a:cxn ang="0">
                    <a:pos x="T0" y="T1"/>
                  </a:cxn>
                  <a:cxn ang="0">
                    <a:pos x="T2" y="T3"/>
                  </a:cxn>
                  <a:cxn ang="0">
                    <a:pos x="T4" y="T5"/>
                  </a:cxn>
                  <a:cxn ang="0">
                    <a:pos x="T6" y="T7"/>
                  </a:cxn>
                  <a:cxn ang="0">
                    <a:pos x="T8" y="T9"/>
                  </a:cxn>
                </a:cxnLst>
                <a:rect l="0" t="0" r="r" b="b"/>
                <a:pathLst>
                  <a:path w="40" h="4">
                    <a:moveTo>
                      <a:pt x="20" y="0"/>
                    </a:moveTo>
                    <a:cubicBezTo>
                      <a:pt x="17" y="0"/>
                      <a:pt x="14" y="0"/>
                      <a:pt x="11" y="0"/>
                    </a:cubicBezTo>
                    <a:cubicBezTo>
                      <a:pt x="7" y="2"/>
                      <a:pt x="3" y="3"/>
                      <a:pt x="0" y="4"/>
                    </a:cubicBezTo>
                    <a:cubicBezTo>
                      <a:pt x="13" y="3"/>
                      <a:pt x="26" y="2"/>
                      <a:pt x="40" y="1"/>
                    </a:cubicBezTo>
                    <a:cubicBezTo>
                      <a:pt x="33" y="1"/>
                      <a:pt x="27" y="0"/>
                      <a:pt x="20" y="0"/>
                    </a:cubicBezTo>
                  </a:path>
                </a:pathLst>
              </a:custGeom>
              <a:solidFill>
                <a:srgbClr val="091721"/>
              </a:solidFill>
              <a:ln>
                <a:noFill/>
              </a:ln>
            </p:spPr>
            <p:txBody>
              <a:bodyPr vert="horz" wrap="square" lIns="91440" tIns="45720" rIns="91440" bIns="45720" numCol="1" anchor="t" anchorCtr="0" compatLnSpc="1"/>
              <a:lstStyle/>
              <a:p>
                <a:endParaRPr lang="zh-CN" altLang="en-US"/>
              </a:p>
            </p:txBody>
          </p:sp>
          <p:sp>
            <p:nvSpPr>
              <p:cNvPr id="1072" name="Freeform 2363"/>
              <p:cNvSpPr/>
              <p:nvPr/>
            </p:nvSpPr>
            <p:spPr bwMode="auto">
              <a:xfrm>
                <a:off x="2645" y="3634"/>
                <a:ext cx="23" cy="3"/>
              </a:xfrm>
              <a:custGeom>
                <a:avLst/>
                <a:gdLst>
                  <a:gd name="T0" fmla="*/ 28 w 28"/>
                  <a:gd name="T1" fmla="*/ 0 h 4"/>
                  <a:gd name="T2" fmla="*/ 0 w 28"/>
                  <a:gd name="T3" fmla="*/ 4 h 4"/>
                  <a:gd name="T4" fmla="*/ 5 w 28"/>
                  <a:gd name="T5" fmla="*/ 4 h 4"/>
                  <a:gd name="T6" fmla="*/ 18 w 28"/>
                  <a:gd name="T7" fmla="*/ 4 h 4"/>
                  <a:gd name="T8" fmla="*/ 28 w 28"/>
                  <a:gd name="T9" fmla="*/ 0 h 4"/>
                </a:gdLst>
                <a:ahLst/>
                <a:cxnLst>
                  <a:cxn ang="0">
                    <a:pos x="T0" y="T1"/>
                  </a:cxn>
                  <a:cxn ang="0">
                    <a:pos x="T2" y="T3"/>
                  </a:cxn>
                  <a:cxn ang="0">
                    <a:pos x="T4" y="T5"/>
                  </a:cxn>
                  <a:cxn ang="0">
                    <a:pos x="T6" y="T7"/>
                  </a:cxn>
                  <a:cxn ang="0">
                    <a:pos x="T8" y="T9"/>
                  </a:cxn>
                </a:cxnLst>
                <a:rect l="0" t="0" r="r" b="b"/>
                <a:pathLst>
                  <a:path w="28" h="4">
                    <a:moveTo>
                      <a:pt x="28" y="0"/>
                    </a:moveTo>
                    <a:cubicBezTo>
                      <a:pt x="18" y="1"/>
                      <a:pt x="9" y="2"/>
                      <a:pt x="0" y="4"/>
                    </a:cubicBezTo>
                    <a:cubicBezTo>
                      <a:pt x="1" y="4"/>
                      <a:pt x="3" y="4"/>
                      <a:pt x="5" y="4"/>
                    </a:cubicBezTo>
                    <a:cubicBezTo>
                      <a:pt x="9" y="4"/>
                      <a:pt x="13" y="4"/>
                      <a:pt x="18" y="4"/>
                    </a:cubicBezTo>
                    <a:cubicBezTo>
                      <a:pt x="21" y="2"/>
                      <a:pt x="25" y="1"/>
                      <a:pt x="28" y="0"/>
                    </a:cubicBezTo>
                  </a:path>
                </a:pathLst>
              </a:custGeom>
              <a:solidFill>
                <a:srgbClr val="091721"/>
              </a:solidFill>
              <a:ln>
                <a:noFill/>
              </a:ln>
            </p:spPr>
            <p:txBody>
              <a:bodyPr vert="horz" wrap="square" lIns="91440" tIns="45720" rIns="91440" bIns="45720" numCol="1" anchor="t" anchorCtr="0" compatLnSpc="1"/>
              <a:lstStyle/>
              <a:p>
                <a:endParaRPr lang="zh-CN" altLang="en-US"/>
              </a:p>
            </p:txBody>
          </p:sp>
          <p:sp>
            <p:nvSpPr>
              <p:cNvPr id="1073" name="Freeform 2364"/>
              <p:cNvSpPr/>
              <p:nvPr/>
            </p:nvSpPr>
            <p:spPr bwMode="auto">
              <a:xfrm>
                <a:off x="2668" y="3630"/>
                <a:ext cx="18" cy="4"/>
              </a:xfrm>
              <a:custGeom>
                <a:avLst/>
                <a:gdLst>
                  <a:gd name="T0" fmla="*/ 14 w 22"/>
                  <a:gd name="T1" fmla="*/ 0 h 4"/>
                  <a:gd name="T2" fmla="*/ 6 w 22"/>
                  <a:gd name="T3" fmla="*/ 1 h 4"/>
                  <a:gd name="T4" fmla="*/ 0 w 22"/>
                  <a:gd name="T5" fmla="*/ 4 h 4"/>
                  <a:gd name="T6" fmla="*/ 2 w 22"/>
                  <a:gd name="T7" fmla="*/ 4 h 4"/>
                  <a:gd name="T8" fmla="*/ 19 w 22"/>
                  <a:gd name="T9" fmla="*/ 2 h 4"/>
                  <a:gd name="T10" fmla="*/ 22 w 22"/>
                  <a:gd name="T11" fmla="*/ 1 h 4"/>
                  <a:gd name="T12" fmla="*/ 14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14" y="0"/>
                    </a:moveTo>
                    <a:cubicBezTo>
                      <a:pt x="11" y="1"/>
                      <a:pt x="9" y="1"/>
                      <a:pt x="6" y="1"/>
                    </a:cubicBezTo>
                    <a:cubicBezTo>
                      <a:pt x="4" y="2"/>
                      <a:pt x="2" y="3"/>
                      <a:pt x="0" y="4"/>
                    </a:cubicBezTo>
                    <a:cubicBezTo>
                      <a:pt x="1" y="4"/>
                      <a:pt x="2" y="4"/>
                      <a:pt x="2" y="4"/>
                    </a:cubicBezTo>
                    <a:cubicBezTo>
                      <a:pt x="8" y="3"/>
                      <a:pt x="14" y="3"/>
                      <a:pt x="19" y="2"/>
                    </a:cubicBezTo>
                    <a:cubicBezTo>
                      <a:pt x="20" y="2"/>
                      <a:pt x="21" y="2"/>
                      <a:pt x="22" y="1"/>
                    </a:cubicBezTo>
                    <a:cubicBezTo>
                      <a:pt x="20" y="1"/>
                      <a:pt x="17" y="1"/>
                      <a:pt x="14" y="0"/>
                    </a:cubicBezTo>
                  </a:path>
                </a:pathLst>
              </a:custGeom>
              <a:solidFill>
                <a:srgbClr val="0D2336"/>
              </a:solidFill>
              <a:ln>
                <a:noFill/>
              </a:ln>
            </p:spPr>
            <p:txBody>
              <a:bodyPr vert="horz" wrap="square" lIns="91440" tIns="45720" rIns="91440" bIns="45720" numCol="1" anchor="t" anchorCtr="0" compatLnSpc="1"/>
              <a:lstStyle/>
              <a:p>
                <a:endParaRPr lang="zh-CN" altLang="en-US"/>
              </a:p>
            </p:txBody>
          </p:sp>
          <p:sp>
            <p:nvSpPr>
              <p:cNvPr id="1074" name="Freeform 2365"/>
              <p:cNvSpPr/>
              <p:nvPr/>
            </p:nvSpPr>
            <p:spPr bwMode="auto">
              <a:xfrm>
                <a:off x="2684" y="3631"/>
                <a:ext cx="7" cy="1"/>
              </a:xfrm>
              <a:custGeom>
                <a:avLst/>
                <a:gdLst>
                  <a:gd name="T0" fmla="*/ 3 w 9"/>
                  <a:gd name="T1" fmla="*/ 0 h 1"/>
                  <a:gd name="T2" fmla="*/ 0 w 9"/>
                  <a:gd name="T3" fmla="*/ 1 h 1"/>
                  <a:gd name="T4" fmla="*/ 9 w 9"/>
                  <a:gd name="T5" fmla="*/ 1 h 1"/>
                  <a:gd name="T6" fmla="*/ 3 w 9"/>
                  <a:gd name="T7" fmla="*/ 0 h 1"/>
                </a:gdLst>
                <a:ahLst/>
                <a:cxnLst>
                  <a:cxn ang="0">
                    <a:pos x="T0" y="T1"/>
                  </a:cxn>
                  <a:cxn ang="0">
                    <a:pos x="T2" y="T3"/>
                  </a:cxn>
                  <a:cxn ang="0">
                    <a:pos x="T4" y="T5"/>
                  </a:cxn>
                  <a:cxn ang="0">
                    <a:pos x="T6" y="T7"/>
                  </a:cxn>
                </a:cxnLst>
                <a:rect l="0" t="0" r="r" b="b"/>
                <a:pathLst>
                  <a:path w="9" h="1">
                    <a:moveTo>
                      <a:pt x="3" y="0"/>
                    </a:moveTo>
                    <a:cubicBezTo>
                      <a:pt x="2" y="1"/>
                      <a:pt x="1" y="1"/>
                      <a:pt x="0" y="1"/>
                    </a:cubicBezTo>
                    <a:cubicBezTo>
                      <a:pt x="3" y="1"/>
                      <a:pt x="6" y="1"/>
                      <a:pt x="9" y="1"/>
                    </a:cubicBezTo>
                    <a:cubicBezTo>
                      <a:pt x="7" y="1"/>
                      <a:pt x="5" y="0"/>
                      <a:pt x="3" y="0"/>
                    </a:cubicBezTo>
                  </a:path>
                </a:pathLst>
              </a:custGeom>
              <a:solidFill>
                <a:srgbClr val="09151F"/>
              </a:solidFill>
              <a:ln>
                <a:noFill/>
              </a:ln>
            </p:spPr>
            <p:txBody>
              <a:bodyPr vert="horz" wrap="square" lIns="91440" tIns="45720" rIns="91440" bIns="45720" numCol="1" anchor="t" anchorCtr="0" compatLnSpc="1"/>
              <a:lstStyle/>
              <a:p>
                <a:endParaRPr lang="zh-CN" altLang="en-US"/>
              </a:p>
            </p:txBody>
          </p:sp>
          <p:sp>
            <p:nvSpPr>
              <p:cNvPr id="1075" name="Freeform 2366"/>
              <p:cNvSpPr/>
              <p:nvPr/>
            </p:nvSpPr>
            <p:spPr bwMode="auto">
              <a:xfrm>
                <a:off x="2641" y="3631"/>
                <a:ext cx="32" cy="6"/>
              </a:xfrm>
              <a:custGeom>
                <a:avLst/>
                <a:gdLst>
                  <a:gd name="T0" fmla="*/ 39 w 39"/>
                  <a:gd name="T1" fmla="*/ 0 h 7"/>
                  <a:gd name="T2" fmla="*/ 7 w 39"/>
                  <a:gd name="T3" fmla="*/ 4 h 7"/>
                  <a:gd name="T4" fmla="*/ 0 w 39"/>
                  <a:gd name="T5" fmla="*/ 7 h 7"/>
                  <a:gd name="T6" fmla="*/ 5 w 39"/>
                  <a:gd name="T7" fmla="*/ 7 h 7"/>
                  <a:gd name="T8" fmla="*/ 33 w 39"/>
                  <a:gd name="T9" fmla="*/ 3 h 7"/>
                  <a:gd name="T10" fmla="*/ 39 w 39"/>
                  <a:gd name="T11" fmla="*/ 0 h 7"/>
                </a:gdLst>
                <a:ahLst/>
                <a:cxnLst>
                  <a:cxn ang="0">
                    <a:pos x="T0" y="T1"/>
                  </a:cxn>
                  <a:cxn ang="0">
                    <a:pos x="T2" y="T3"/>
                  </a:cxn>
                  <a:cxn ang="0">
                    <a:pos x="T4" y="T5"/>
                  </a:cxn>
                  <a:cxn ang="0">
                    <a:pos x="T6" y="T7"/>
                  </a:cxn>
                  <a:cxn ang="0">
                    <a:pos x="T8" y="T9"/>
                  </a:cxn>
                  <a:cxn ang="0">
                    <a:pos x="T10" y="T11"/>
                  </a:cxn>
                </a:cxnLst>
                <a:rect l="0" t="0" r="r" b="b"/>
                <a:pathLst>
                  <a:path w="39" h="7">
                    <a:moveTo>
                      <a:pt x="39" y="0"/>
                    </a:moveTo>
                    <a:cubicBezTo>
                      <a:pt x="29" y="2"/>
                      <a:pt x="18" y="3"/>
                      <a:pt x="7" y="4"/>
                    </a:cubicBezTo>
                    <a:cubicBezTo>
                      <a:pt x="5" y="5"/>
                      <a:pt x="3" y="6"/>
                      <a:pt x="0" y="7"/>
                    </a:cubicBezTo>
                    <a:cubicBezTo>
                      <a:pt x="2" y="7"/>
                      <a:pt x="3" y="7"/>
                      <a:pt x="5" y="7"/>
                    </a:cubicBezTo>
                    <a:cubicBezTo>
                      <a:pt x="14" y="5"/>
                      <a:pt x="23" y="4"/>
                      <a:pt x="33" y="3"/>
                    </a:cubicBezTo>
                    <a:cubicBezTo>
                      <a:pt x="35" y="2"/>
                      <a:pt x="37" y="1"/>
                      <a:pt x="39" y="0"/>
                    </a:cubicBezTo>
                  </a:path>
                </a:pathLst>
              </a:custGeom>
              <a:solidFill>
                <a:srgbClr val="09151F"/>
              </a:solidFill>
              <a:ln>
                <a:noFill/>
              </a:ln>
            </p:spPr>
            <p:txBody>
              <a:bodyPr vert="horz" wrap="square" lIns="91440" tIns="45720" rIns="91440" bIns="45720" numCol="1" anchor="t" anchorCtr="0" compatLnSpc="1"/>
              <a:lstStyle/>
              <a:p>
                <a:endParaRPr lang="zh-CN" altLang="en-US"/>
              </a:p>
            </p:txBody>
          </p:sp>
          <p:sp>
            <p:nvSpPr>
              <p:cNvPr id="1076" name="Freeform 2367"/>
              <p:cNvSpPr/>
              <p:nvPr/>
            </p:nvSpPr>
            <p:spPr bwMode="auto">
              <a:xfrm>
                <a:off x="2633" y="3634"/>
                <a:ext cx="13" cy="3"/>
              </a:xfrm>
              <a:custGeom>
                <a:avLst/>
                <a:gdLst>
                  <a:gd name="T0" fmla="*/ 16 w 16"/>
                  <a:gd name="T1" fmla="*/ 0 h 3"/>
                  <a:gd name="T2" fmla="*/ 0 w 16"/>
                  <a:gd name="T3" fmla="*/ 2 h 3"/>
                  <a:gd name="T4" fmla="*/ 9 w 16"/>
                  <a:gd name="T5" fmla="*/ 3 h 3"/>
                  <a:gd name="T6" fmla="*/ 16 w 16"/>
                  <a:gd name="T7" fmla="*/ 0 h 3"/>
                </a:gdLst>
                <a:ahLst/>
                <a:cxnLst>
                  <a:cxn ang="0">
                    <a:pos x="T0" y="T1"/>
                  </a:cxn>
                  <a:cxn ang="0">
                    <a:pos x="T2" y="T3"/>
                  </a:cxn>
                  <a:cxn ang="0">
                    <a:pos x="T4" y="T5"/>
                  </a:cxn>
                  <a:cxn ang="0">
                    <a:pos x="T6" y="T7"/>
                  </a:cxn>
                </a:cxnLst>
                <a:rect l="0" t="0" r="r" b="b"/>
                <a:pathLst>
                  <a:path w="16" h="3">
                    <a:moveTo>
                      <a:pt x="16" y="0"/>
                    </a:moveTo>
                    <a:cubicBezTo>
                      <a:pt x="11" y="1"/>
                      <a:pt x="6" y="2"/>
                      <a:pt x="0" y="2"/>
                    </a:cubicBezTo>
                    <a:cubicBezTo>
                      <a:pt x="3" y="2"/>
                      <a:pt x="6" y="2"/>
                      <a:pt x="9" y="3"/>
                    </a:cubicBezTo>
                    <a:cubicBezTo>
                      <a:pt x="12" y="2"/>
                      <a:pt x="14" y="1"/>
                      <a:pt x="16" y="0"/>
                    </a:cubicBezTo>
                  </a:path>
                </a:pathLst>
              </a:custGeom>
              <a:solidFill>
                <a:srgbClr val="030A13"/>
              </a:solidFill>
              <a:ln>
                <a:noFill/>
              </a:ln>
            </p:spPr>
            <p:txBody>
              <a:bodyPr vert="horz" wrap="square" lIns="91440" tIns="45720" rIns="91440" bIns="45720" numCol="1" anchor="t" anchorCtr="0" compatLnSpc="1"/>
              <a:lstStyle/>
              <a:p>
                <a:endParaRPr lang="zh-CN" altLang="en-US"/>
              </a:p>
            </p:txBody>
          </p:sp>
          <p:sp>
            <p:nvSpPr>
              <p:cNvPr id="1077" name="Freeform 2368"/>
              <p:cNvSpPr/>
              <p:nvPr/>
            </p:nvSpPr>
            <p:spPr bwMode="auto">
              <a:xfrm>
                <a:off x="2660" y="3635"/>
                <a:ext cx="15" cy="2"/>
              </a:xfrm>
              <a:custGeom>
                <a:avLst/>
                <a:gdLst>
                  <a:gd name="T0" fmla="*/ 17 w 17"/>
                  <a:gd name="T1" fmla="*/ 0 h 2"/>
                  <a:gd name="T2" fmla="*/ 0 w 17"/>
                  <a:gd name="T3" fmla="*/ 2 h 2"/>
                  <a:gd name="T4" fmla="*/ 13 w 17"/>
                  <a:gd name="T5" fmla="*/ 2 h 2"/>
                  <a:gd name="T6" fmla="*/ 17 w 17"/>
                  <a:gd name="T7" fmla="*/ 0 h 2"/>
                </a:gdLst>
                <a:ahLst/>
                <a:cxnLst>
                  <a:cxn ang="0">
                    <a:pos x="T0" y="T1"/>
                  </a:cxn>
                  <a:cxn ang="0">
                    <a:pos x="T2" y="T3"/>
                  </a:cxn>
                  <a:cxn ang="0">
                    <a:pos x="T4" y="T5"/>
                  </a:cxn>
                  <a:cxn ang="0">
                    <a:pos x="T6" y="T7"/>
                  </a:cxn>
                </a:cxnLst>
                <a:rect l="0" t="0" r="r" b="b"/>
                <a:pathLst>
                  <a:path w="17" h="2">
                    <a:moveTo>
                      <a:pt x="17" y="0"/>
                    </a:moveTo>
                    <a:cubicBezTo>
                      <a:pt x="11" y="1"/>
                      <a:pt x="5" y="1"/>
                      <a:pt x="0" y="2"/>
                    </a:cubicBezTo>
                    <a:cubicBezTo>
                      <a:pt x="4" y="2"/>
                      <a:pt x="9" y="2"/>
                      <a:pt x="13" y="2"/>
                    </a:cubicBezTo>
                    <a:cubicBezTo>
                      <a:pt x="14" y="1"/>
                      <a:pt x="15" y="1"/>
                      <a:pt x="17" y="0"/>
                    </a:cubicBezTo>
                  </a:path>
                </a:pathLst>
              </a:custGeom>
              <a:solidFill>
                <a:srgbClr val="0D2336"/>
              </a:solidFill>
              <a:ln>
                <a:noFill/>
              </a:ln>
            </p:spPr>
            <p:txBody>
              <a:bodyPr vert="horz" wrap="square" lIns="91440" tIns="45720" rIns="91440" bIns="45720" numCol="1" anchor="t" anchorCtr="0" compatLnSpc="1"/>
              <a:lstStyle/>
              <a:p>
                <a:endParaRPr lang="zh-CN" altLang="en-US"/>
              </a:p>
            </p:txBody>
          </p:sp>
          <p:sp>
            <p:nvSpPr>
              <p:cNvPr id="1078" name="Freeform 2369"/>
              <p:cNvSpPr/>
              <p:nvPr/>
            </p:nvSpPr>
            <p:spPr bwMode="auto">
              <a:xfrm>
                <a:off x="2671" y="3633"/>
                <a:ext cx="63" cy="4"/>
              </a:xfrm>
              <a:custGeom>
                <a:avLst/>
                <a:gdLst>
                  <a:gd name="T0" fmla="*/ 44 w 76"/>
                  <a:gd name="T1" fmla="*/ 0 h 5"/>
                  <a:gd name="T2" fmla="*/ 4 w 76"/>
                  <a:gd name="T3" fmla="*/ 3 h 5"/>
                  <a:gd name="T4" fmla="*/ 0 w 76"/>
                  <a:gd name="T5" fmla="*/ 5 h 5"/>
                  <a:gd name="T6" fmla="*/ 76 w 76"/>
                  <a:gd name="T7" fmla="*/ 3 h 5"/>
                  <a:gd name="T8" fmla="*/ 44 w 76"/>
                  <a:gd name="T9" fmla="*/ 0 h 5"/>
                </a:gdLst>
                <a:ahLst/>
                <a:cxnLst>
                  <a:cxn ang="0">
                    <a:pos x="T0" y="T1"/>
                  </a:cxn>
                  <a:cxn ang="0">
                    <a:pos x="T2" y="T3"/>
                  </a:cxn>
                  <a:cxn ang="0">
                    <a:pos x="T4" y="T5"/>
                  </a:cxn>
                  <a:cxn ang="0">
                    <a:pos x="T6" y="T7"/>
                  </a:cxn>
                  <a:cxn ang="0">
                    <a:pos x="T8" y="T9"/>
                  </a:cxn>
                </a:cxnLst>
                <a:rect l="0" t="0" r="r" b="b"/>
                <a:pathLst>
                  <a:path w="76" h="5">
                    <a:moveTo>
                      <a:pt x="44" y="0"/>
                    </a:moveTo>
                    <a:cubicBezTo>
                      <a:pt x="30" y="1"/>
                      <a:pt x="17" y="2"/>
                      <a:pt x="4" y="3"/>
                    </a:cubicBezTo>
                    <a:cubicBezTo>
                      <a:pt x="2" y="4"/>
                      <a:pt x="1" y="4"/>
                      <a:pt x="0" y="5"/>
                    </a:cubicBezTo>
                    <a:cubicBezTo>
                      <a:pt x="25" y="4"/>
                      <a:pt x="50" y="4"/>
                      <a:pt x="76" y="3"/>
                    </a:cubicBezTo>
                    <a:cubicBezTo>
                      <a:pt x="65" y="2"/>
                      <a:pt x="55" y="1"/>
                      <a:pt x="44" y="0"/>
                    </a:cubicBezTo>
                  </a:path>
                </a:pathLst>
              </a:custGeom>
              <a:solidFill>
                <a:srgbClr val="09151F"/>
              </a:solidFill>
              <a:ln>
                <a:noFill/>
              </a:ln>
            </p:spPr>
            <p:txBody>
              <a:bodyPr vert="horz" wrap="square" lIns="91440" tIns="45720" rIns="91440" bIns="45720" numCol="1" anchor="t" anchorCtr="0" compatLnSpc="1"/>
              <a:lstStyle/>
              <a:p>
                <a:endParaRPr lang="zh-CN" altLang="en-US"/>
              </a:p>
            </p:txBody>
          </p:sp>
          <p:sp>
            <p:nvSpPr>
              <p:cNvPr id="1079" name="Freeform 2370"/>
              <p:cNvSpPr/>
              <p:nvPr/>
            </p:nvSpPr>
            <p:spPr bwMode="auto">
              <a:xfrm flipH="1">
                <a:off x="2660" y="3637"/>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0" y="0"/>
                      <a:pt x="1" y="0"/>
                    </a:cubicBezTo>
                  </a:path>
                </a:pathLst>
              </a:custGeom>
              <a:solidFill>
                <a:srgbClr val="0D2336"/>
              </a:solidFill>
              <a:ln>
                <a:noFill/>
              </a:ln>
            </p:spPr>
            <p:txBody>
              <a:bodyPr vert="horz" wrap="square" lIns="91440" tIns="45720" rIns="91440" bIns="45720" numCol="1" anchor="t" anchorCtr="0" compatLnSpc="1"/>
              <a:lstStyle/>
              <a:p>
                <a:endParaRPr lang="zh-CN" altLang="en-US"/>
              </a:p>
            </p:txBody>
          </p:sp>
          <p:sp>
            <p:nvSpPr>
              <p:cNvPr id="1080" name="Freeform 2371"/>
              <p:cNvSpPr/>
              <p:nvPr/>
            </p:nvSpPr>
            <p:spPr bwMode="auto">
              <a:xfrm>
                <a:off x="2649" y="3637"/>
                <a:ext cx="11" cy="0"/>
              </a:xfrm>
              <a:custGeom>
                <a:avLst/>
                <a:gdLst>
                  <a:gd name="T0" fmla="*/ 13 w 13"/>
                  <a:gd name="T1" fmla="*/ 0 w 13"/>
                  <a:gd name="T2" fmla="*/ 8 w 13"/>
                  <a:gd name="T3" fmla="*/ 13 w 13"/>
                  <a:gd name="T4" fmla="*/ 13 w 13"/>
                </a:gdLst>
                <a:ahLst/>
                <a:cxnLst>
                  <a:cxn ang="0">
                    <a:pos x="T0" y="0"/>
                  </a:cxn>
                  <a:cxn ang="0">
                    <a:pos x="T1" y="0"/>
                  </a:cxn>
                  <a:cxn ang="0">
                    <a:pos x="T2" y="0"/>
                  </a:cxn>
                  <a:cxn ang="0">
                    <a:pos x="T3" y="0"/>
                  </a:cxn>
                  <a:cxn ang="0">
                    <a:pos x="T4" y="0"/>
                  </a:cxn>
                </a:cxnLst>
                <a:rect l="0" t="0" r="r" b="b"/>
                <a:pathLst>
                  <a:path w="13">
                    <a:moveTo>
                      <a:pt x="13" y="0"/>
                    </a:moveTo>
                    <a:cubicBezTo>
                      <a:pt x="8" y="0"/>
                      <a:pt x="4" y="0"/>
                      <a:pt x="0" y="0"/>
                    </a:cubicBezTo>
                    <a:cubicBezTo>
                      <a:pt x="3" y="0"/>
                      <a:pt x="5" y="0"/>
                      <a:pt x="8" y="0"/>
                    </a:cubicBezTo>
                    <a:cubicBezTo>
                      <a:pt x="10" y="0"/>
                      <a:pt x="11" y="0"/>
                      <a:pt x="13" y="0"/>
                    </a:cubicBezTo>
                    <a:cubicBezTo>
                      <a:pt x="13" y="0"/>
                      <a:pt x="13" y="0"/>
                      <a:pt x="13" y="0"/>
                    </a:cubicBezTo>
                  </a:path>
                </a:pathLst>
              </a:custGeom>
              <a:solidFill>
                <a:srgbClr val="09151F"/>
              </a:solidFill>
              <a:ln>
                <a:noFill/>
              </a:ln>
            </p:spPr>
            <p:txBody>
              <a:bodyPr vert="horz" wrap="square" lIns="91440" tIns="45720" rIns="91440" bIns="45720" numCol="1" anchor="t" anchorCtr="0" compatLnSpc="1"/>
              <a:lstStyle/>
              <a:p>
                <a:endParaRPr lang="zh-CN" altLang="en-US"/>
              </a:p>
            </p:txBody>
          </p:sp>
          <p:sp>
            <p:nvSpPr>
              <p:cNvPr id="1081" name="Freeform 2372"/>
              <p:cNvSpPr/>
              <p:nvPr/>
            </p:nvSpPr>
            <p:spPr bwMode="auto">
              <a:xfrm>
                <a:off x="2658" y="3637"/>
                <a:ext cx="13" cy="1"/>
              </a:xfrm>
              <a:custGeom>
                <a:avLst/>
                <a:gdLst>
                  <a:gd name="T0" fmla="*/ 16 w 16"/>
                  <a:gd name="T1" fmla="*/ 0 h 1"/>
                  <a:gd name="T2" fmla="*/ 3 w 16"/>
                  <a:gd name="T3" fmla="*/ 0 h 1"/>
                  <a:gd name="T4" fmla="*/ 2 w 16"/>
                  <a:gd name="T5" fmla="*/ 0 h 1"/>
                  <a:gd name="T6" fmla="*/ 0 w 16"/>
                  <a:gd name="T7" fmla="*/ 0 h 1"/>
                  <a:gd name="T8" fmla="*/ 13 w 16"/>
                  <a:gd name="T9" fmla="*/ 1 h 1"/>
                  <a:gd name="T10" fmla="*/ 16 w 16"/>
                  <a:gd name="T11" fmla="*/ 0 h 1"/>
                </a:gdLst>
                <a:ahLst/>
                <a:cxnLst>
                  <a:cxn ang="0">
                    <a:pos x="T0" y="T1"/>
                  </a:cxn>
                  <a:cxn ang="0">
                    <a:pos x="T2" y="T3"/>
                  </a:cxn>
                  <a:cxn ang="0">
                    <a:pos x="T4" y="T5"/>
                  </a:cxn>
                  <a:cxn ang="0">
                    <a:pos x="T6" y="T7"/>
                  </a:cxn>
                  <a:cxn ang="0">
                    <a:pos x="T8" y="T9"/>
                  </a:cxn>
                  <a:cxn ang="0">
                    <a:pos x="T10" y="T11"/>
                  </a:cxn>
                </a:cxnLst>
                <a:rect l="0" t="0" r="r" b="b"/>
                <a:pathLst>
                  <a:path w="16" h="1">
                    <a:moveTo>
                      <a:pt x="16" y="0"/>
                    </a:moveTo>
                    <a:cubicBezTo>
                      <a:pt x="12" y="0"/>
                      <a:pt x="7" y="0"/>
                      <a:pt x="3" y="0"/>
                    </a:cubicBezTo>
                    <a:cubicBezTo>
                      <a:pt x="2" y="0"/>
                      <a:pt x="2" y="0"/>
                      <a:pt x="2" y="0"/>
                    </a:cubicBezTo>
                    <a:cubicBezTo>
                      <a:pt x="1" y="0"/>
                      <a:pt x="1" y="0"/>
                      <a:pt x="0" y="0"/>
                    </a:cubicBezTo>
                    <a:cubicBezTo>
                      <a:pt x="5" y="0"/>
                      <a:pt x="9" y="1"/>
                      <a:pt x="13" y="1"/>
                    </a:cubicBezTo>
                    <a:cubicBezTo>
                      <a:pt x="14" y="0"/>
                      <a:pt x="15" y="0"/>
                      <a:pt x="16" y="0"/>
                    </a:cubicBezTo>
                  </a:path>
                </a:pathLst>
              </a:custGeom>
              <a:solidFill>
                <a:srgbClr val="0B2034"/>
              </a:solidFill>
              <a:ln>
                <a:noFill/>
              </a:ln>
            </p:spPr>
            <p:txBody>
              <a:bodyPr vert="horz" wrap="square" lIns="91440" tIns="45720" rIns="91440" bIns="45720" numCol="1" anchor="t" anchorCtr="0" compatLnSpc="1"/>
              <a:lstStyle/>
              <a:p>
                <a:endParaRPr lang="zh-CN" altLang="en-US"/>
              </a:p>
            </p:txBody>
          </p:sp>
          <p:sp>
            <p:nvSpPr>
              <p:cNvPr id="1082" name="Freeform 2373"/>
              <p:cNvSpPr/>
              <p:nvPr/>
            </p:nvSpPr>
            <p:spPr bwMode="auto">
              <a:xfrm>
                <a:off x="2669" y="3635"/>
                <a:ext cx="76" cy="4"/>
              </a:xfrm>
              <a:custGeom>
                <a:avLst/>
                <a:gdLst>
                  <a:gd name="T0" fmla="*/ 79 w 92"/>
                  <a:gd name="T1" fmla="*/ 0 h 5"/>
                  <a:gd name="T2" fmla="*/ 3 w 92"/>
                  <a:gd name="T3" fmla="*/ 2 h 5"/>
                  <a:gd name="T4" fmla="*/ 0 w 92"/>
                  <a:gd name="T5" fmla="*/ 3 h 5"/>
                  <a:gd name="T6" fmla="*/ 76 w 92"/>
                  <a:gd name="T7" fmla="*/ 5 h 5"/>
                  <a:gd name="T8" fmla="*/ 87 w 92"/>
                  <a:gd name="T9" fmla="*/ 4 h 5"/>
                  <a:gd name="T10" fmla="*/ 92 w 92"/>
                  <a:gd name="T11" fmla="*/ 1 h 5"/>
                  <a:gd name="T12" fmla="*/ 79 w 9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92" h="5">
                    <a:moveTo>
                      <a:pt x="79" y="0"/>
                    </a:moveTo>
                    <a:cubicBezTo>
                      <a:pt x="53" y="1"/>
                      <a:pt x="28" y="1"/>
                      <a:pt x="3" y="2"/>
                    </a:cubicBezTo>
                    <a:cubicBezTo>
                      <a:pt x="2" y="2"/>
                      <a:pt x="1" y="2"/>
                      <a:pt x="0" y="3"/>
                    </a:cubicBezTo>
                    <a:cubicBezTo>
                      <a:pt x="26" y="4"/>
                      <a:pt x="51" y="4"/>
                      <a:pt x="76" y="5"/>
                    </a:cubicBezTo>
                    <a:cubicBezTo>
                      <a:pt x="80" y="5"/>
                      <a:pt x="83" y="5"/>
                      <a:pt x="87" y="4"/>
                    </a:cubicBezTo>
                    <a:cubicBezTo>
                      <a:pt x="89" y="3"/>
                      <a:pt x="90" y="2"/>
                      <a:pt x="92" y="1"/>
                    </a:cubicBezTo>
                    <a:cubicBezTo>
                      <a:pt x="88" y="1"/>
                      <a:pt x="83" y="1"/>
                      <a:pt x="79" y="0"/>
                    </a:cubicBezTo>
                  </a:path>
                </a:pathLst>
              </a:custGeom>
              <a:solidFill>
                <a:srgbClr val="08141D"/>
              </a:solidFill>
              <a:ln>
                <a:noFill/>
              </a:ln>
            </p:spPr>
            <p:txBody>
              <a:bodyPr vert="horz" wrap="square" lIns="91440" tIns="45720" rIns="91440" bIns="45720" numCol="1" anchor="t" anchorCtr="0" compatLnSpc="1"/>
              <a:lstStyle/>
              <a:p>
                <a:endParaRPr lang="zh-CN" altLang="en-US"/>
              </a:p>
            </p:txBody>
          </p:sp>
          <p:sp>
            <p:nvSpPr>
              <p:cNvPr id="1083" name="Freeform 2374"/>
              <p:cNvSpPr/>
              <p:nvPr/>
            </p:nvSpPr>
            <p:spPr bwMode="auto">
              <a:xfrm>
                <a:off x="2744" y="3637"/>
                <a:ext cx="14" cy="2"/>
              </a:xfrm>
              <a:custGeom>
                <a:avLst/>
                <a:gdLst>
                  <a:gd name="T0" fmla="*/ 7 w 17"/>
                  <a:gd name="T1" fmla="*/ 0 h 2"/>
                  <a:gd name="T2" fmla="*/ 0 w 17"/>
                  <a:gd name="T3" fmla="*/ 2 h 2"/>
                  <a:gd name="T4" fmla="*/ 17 w 17"/>
                  <a:gd name="T5" fmla="*/ 1 h 2"/>
                  <a:gd name="T6" fmla="*/ 7 w 17"/>
                  <a:gd name="T7" fmla="*/ 0 h 2"/>
                </a:gdLst>
                <a:ahLst/>
                <a:cxnLst>
                  <a:cxn ang="0">
                    <a:pos x="T0" y="T1"/>
                  </a:cxn>
                  <a:cxn ang="0">
                    <a:pos x="T2" y="T3"/>
                  </a:cxn>
                  <a:cxn ang="0">
                    <a:pos x="T4" y="T5"/>
                  </a:cxn>
                  <a:cxn ang="0">
                    <a:pos x="T6" y="T7"/>
                  </a:cxn>
                </a:cxnLst>
                <a:rect l="0" t="0" r="r" b="b"/>
                <a:pathLst>
                  <a:path w="17" h="2">
                    <a:moveTo>
                      <a:pt x="7" y="0"/>
                    </a:moveTo>
                    <a:cubicBezTo>
                      <a:pt x="4" y="1"/>
                      <a:pt x="2" y="1"/>
                      <a:pt x="0" y="2"/>
                    </a:cubicBezTo>
                    <a:cubicBezTo>
                      <a:pt x="6" y="2"/>
                      <a:pt x="12" y="1"/>
                      <a:pt x="17" y="1"/>
                    </a:cubicBezTo>
                    <a:cubicBezTo>
                      <a:pt x="14" y="1"/>
                      <a:pt x="10" y="0"/>
                      <a:pt x="7" y="0"/>
                    </a:cubicBezTo>
                  </a:path>
                </a:pathLst>
              </a:custGeom>
              <a:solidFill>
                <a:srgbClr val="09151D"/>
              </a:solidFill>
              <a:ln>
                <a:noFill/>
              </a:ln>
            </p:spPr>
            <p:txBody>
              <a:bodyPr vert="horz" wrap="square" lIns="91440" tIns="45720" rIns="91440" bIns="45720" numCol="1" anchor="t" anchorCtr="0" compatLnSpc="1"/>
              <a:lstStyle/>
              <a:p>
                <a:endParaRPr lang="zh-CN" altLang="en-US"/>
              </a:p>
            </p:txBody>
          </p:sp>
          <p:sp>
            <p:nvSpPr>
              <p:cNvPr id="1084" name="Freeform 2375"/>
              <p:cNvSpPr/>
              <p:nvPr/>
            </p:nvSpPr>
            <p:spPr bwMode="auto">
              <a:xfrm>
                <a:off x="2741" y="3636"/>
                <a:ext cx="9" cy="3"/>
              </a:xfrm>
              <a:custGeom>
                <a:avLst/>
                <a:gdLst>
                  <a:gd name="T0" fmla="*/ 5 w 11"/>
                  <a:gd name="T1" fmla="*/ 0 h 3"/>
                  <a:gd name="T2" fmla="*/ 0 w 11"/>
                  <a:gd name="T3" fmla="*/ 3 h 3"/>
                  <a:gd name="T4" fmla="*/ 4 w 11"/>
                  <a:gd name="T5" fmla="*/ 3 h 3"/>
                  <a:gd name="T6" fmla="*/ 11 w 11"/>
                  <a:gd name="T7" fmla="*/ 1 h 3"/>
                  <a:gd name="T8" fmla="*/ 5 w 11"/>
                  <a:gd name="T9" fmla="*/ 0 h 3"/>
                </a:gdLst>
                <a:ahLst/>
                <a:cxnLst>
                  <a:cxn ang="0">
                    <a:pos x="T0" y="T1"/>
                  </a:cxn>
                  <a:cxn ang="0">
                    <a:pos x="T2" y="T3"/>
                  </a:cxn>
                  <a:cxn ang="0">
                    <a:pos x="T4" y="T5"/>
                  </a:cxn>
                  <a:cxn ang="0">
                    <a:pos x="T6" y="T7"/>
                  </a:cxn>
                  <a:cxn ang="0">
                    <a:pos x="T8" y="T9"/>
                  </a:cxn>
                </a:cxnLst>
                <a:rect l="0" t="0" r="r" b="b"/>
                <a:pathLst>
                  <a:path w="11" h="3">
                    <a:moveTo>
                      <a:pt x="5" y="0"/>
                    </a:moveTo>
                    <a:cubicBezTo>
                      <a:pt x="3" y="1"/>
                      <a:pt x="2" y="2"/>
                      <a:pt x="0" y="3"/>
                    </a:cubicBezTo>
                    <a:cubicBezTo>
                      <a:pt x="1" y="3"/>
                      <a:pt x="3" y="3"/>
                      <a:pt x="4" y="3"/>
                    </a:cubicBezTo>
                    <a:cubicBezTo>
                      <a:pt x="6" y="2"/>
                      <a:pt x="8" y="2"/>
                      <a:pt x="11" y="1"/>
                    </a:cubicBezTo>
                    <a:cubicBezTo>
                      <a:pt x="9" y="1"/>
                      <a:pt x="7" y="1"/>
                      <a:pt x="5" y="0"/>
                    </a:cubicBezTo>
                  </a:path>
                </a:pathLst>
              </a:custGeom>
              <a:solidFill>
                <a:srgbClr val="030A12"/>
              </a:solidFill>
              <a:ln>
                <a:noFill/>
              </a:ln>
            </p:spPr>
            <p:txBody>
              <a:bodyPr vert="horz" wrap="square" lIns="91440" tIns="45720" rIns="91440" bIns="45720" numCol="1" anchor="t" anchorCtr="0" compatLnSpc="1"/>
              <a:lstStyle/>
              <a:p>
                <a:endParaRPr lang="zh-CN" altLang="en-US"/>
              </a:p>
            </p:txBody>
          </p:sp>
          <p:sp>
            <p:nvSpPr>
              <p:cNvPr id="1085" name="Freeform 2376"/>
              <p:cNvSpPr/>
              <p:nvPr/>
            </p:nvSpPr>
            <p:spPr bwMode="auto">
              <a:xfrm>
                <a:off x="2655" y="3637"/>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cubicBezTo>
                      <a:pt x="3" y="0"/>
                      <a:pt x="2" y="0"/>
                      <a:pt x="0" y="0"/>
                    </a:cubicBezTo>
                    <a:cubicBezTo>
                      <a:pt x="1" y="0"/>
                      <a:pt x="2" y="0"/>
                      <a:pt x="3" y="0"/>
                    </a:cubicBezTo>
                    <a:cubicBezTo>
                      <a:pt x="4" y="0"/>
                      <a:pt x="4" y="0"/>
                      <a:pt x="5" y="0"/>
                    </a:cubicBezTo>
                  </a:path>
                </a:pathLst>
              </a:custGeom>
              <a:solidFill>
                <a:srgbClr val="08141D"/>
              </a:solidFill>
              <a:ln>
                <a:noFill/>
              </a:ln>
            </p:spPr>
            <p:txBody>
              <a:bodyPr vert="horz" wrap="square" lIns="91440" tIns="45720" rIns="91440" bIns="45720" numCol="1" anchor="t" anchorCtr="0" compatLnSpc="1"/>
              <a:lstStyle/>
              <a:p>
                <a:endParaRPr lang="zh-CN" altLang="en-US"/>
              </a:p>
            </p:txBody>
          </p:sp>
          <p:sp>
            <p:nvSpPr>
              <p:cNvPr id="1086" name="Freeform 2377"/>
              <p:cNvSpPr/>
              <p:nvPr/>
            </p:nvSpPr>
            <p:spPr bwMode="auto">
              <a:xfrm>
                <a:off x="3028" y="3647"/>
                <a:ext cx="53" cy="3"/>
              </a:xfrm>
              <a:custGeom>
                <a:avLst/>
                <a:gdLst>
                  <a:gd name="T0" fmla="*/ 29 w 64"/>
                  <a:gd name="T1" fmla="*/ 0 h 4"/>
                  <a:gd name="T2" fmla="*/ 1 w 64"/>
                  <a:gd name="T3" fmla="*/ 1 h 4"/>
                  <a:gd name="T4" fmla="*/ 0 w 64"/>
                  <a:gd name="T5" fmla="*/ 2 h 4"/>
                  <a:gd name="T6" fmla="*/ 24 w 64"/>
                  <a:gd name="T7" fmla="*/ 4 h 4"/>
                  <a:gd name="T8" fmla="*/ 61 w 64"/>
                  <a:gd name="T9" fmla="*/ 3 h 4"/>
                  <a:gd name="T10" fmla="*/ 64 w 64"/>
                  <a:gd name="T11" fmla="*/ 1 h 4"/>
                  <a:gd name="T12" fmla="*/ 29 w 6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4" h="4">
                    <a:moveTo>
                      <a:pt x="29" y="0"/>
                    </a:moveTo>
                    <a:cubicBezTo>
                      <a:pt x="20" y="0"/>
                      <a:pt x="11" y="1"/>
                      <a:pt x="1" y="1"/>
                    </a:cubicBezTo>
                    <a:cubicBezTo>
                      <a:pt x="1" y="1"/>
                      <a:pt x="0" y="1"/>
                      <a:pt x="0" y="2"/>
                    </a:cubicBezTo>
                    <a:cubicBezTo>
                      <a:pt x="9" y="2"/>
                      <a:pt x="18" y="3"/>
                      <a:pt x="24" y="4"/>
                    </a:cubicBezTo>
                    <a:cubicBezTo>
                      <a:pt x="37" y="4"/>
                      <a:pt x="49" y="3"/>
                      <a:pt x="61" y="3"/>
                    </a:cubicBezTo>
                    <a:cubicBezTo>
                      <a:pt x="62" y="2"/>
                      <a:pt x="63" y="2"/>
                      <a:pt x="64" y="1"/>
                    </a:cubicBezTo>
                    <a:cubicBezTo>
                      <a:pt x="53" y="1"/>
                      <a:pt x="41" y="0"/>
                      <a:pt x="29"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1087" name="Freeform 2378"/>
              <p:cNvSpPr/>
              <p:nvPr/>
            </p:nvSpPr>
            <p:spPr bwMode="auto">
              <a:xfrm>
                <a:off x="3029" y="3646"/>
                <a:ext cx="23" cy="2"/>
              </a:xfrm>
              <a:custGeom>
                <a:avLst/>
                <a:gdLst>
                  <a:gd name="T0" fmla="*/ 6 w 28"/>
                  <a:gd name="T1" fmla="*/ 0 h 2"/>
                  <a:gd name="T2" fmla="*/ 0 w 28"/>
                  <a:gd name="T3" fmla="*/ 2 h 2"/>
                  <a:gd name="T4" fmla="*/ 28 w 28"/>
                  <a:gd name="T5" fmla="*/ 1 h 2"/>
                  <a:gd name="T6" fmla="*/ 6 w 28"/>
                  <a:gd name="T7" fmla="*/ 0 h 2"/>
                </a:gdLst>
                <a:ahLst/>
                <a:cxnLst>
                  <a:cxn ang="0">
                    <a:pos x="T0" y="T1"/>
                  </a:cxn>
                  <a:cxn ang="0">
                    <a:pos x="T2" y="T3"/>
                  </a:cxn>
                  <a:cxn ang="0">
                    <a:pos x="T4" y="T5"/>
                  </a:cxn>
                  <a:cxn ang="0">
                    <a:pos x="T6" y="T7"/>
                  </a:cxn>
                </a:cxnLst>
                <a:rect l="0" t="0" r="r" b="b"/>
                <a:pathLst>
                  <a:path w="28" h="2">
                    <a:moveTo>
                      <a:pt x="6" y="0"/>
                    </a:moveTo>
                    <a:cubicBezTo>
                      <a:pt x="4" y="1"/>
                      <a:pt x="2" y="1"/>
                      <a:pt x="0" y="2"/>
                    </a:cubicBezTo>
                    <a:cubicBezTo>
                      <a:pt x="10" y="2"/>
                      <a:pt x="19" y="1"/>
                      <a:pt x="28" y="1"/>
                    </a:cubicBezTo>
                    <a:cubicBezTo>
                      <a:pt x="21" y="1"/>
                      <a:pt x="13" y="0"/>
                      <a:pt x="6"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1088" name="Freeform 2379"/>
              <p:cNvSpPr/>
              <p:nvPr/>
            </p:nvSpPr>
            <p:spPr bwMode="auto">
              <a:xfrm>
                <a:off x="3040" y="3639"/>
                <a:ext cx="42" cy="5"/>
              </a:xfrm>
              <a:custGeom>
                <a:avLst/>
                <a:gdLst>
                  <a:gd name="T0" fmla="*/ 9 w 51"/>
                  <a:gd name="T1" fmla="*/ 0 h 6"/>
                  <a:gd name="T2" fmla="*/ 0 w 51"/>
                  <a:gd name="T3" fmla="*/ 5 h 6"/>
                  <a:gd name="T4" fmla="*/ 51 w 51"/>
                  <a:gd name="T5" fmla="*/ 6 h 6"/>
                  <a:gd name="T6" fmla="*/ 9 w 51"/>
                  <a:gd name="T7" fmla="*/ 0 h 6"/>
                </a:gdLst>
                <a:ahLst/>
                <a:cxnLst>
                  <a:cxn ang="0">
                    <a:pos x="T0" y="T1"/>
                  </a:cxn>
                  <a:cxn ang="0">
                    <a:pos x="T2" y="T3"/>
                  </a:cxn>
                  <a:cxn ang="0">
                    <a:pos x="T4" y="T5"/>
                  </a:cxn>
                  <a:cxn ang="0">
                    <a:pos x="T6" y="T7"/>
                  </a:cxn>
                </a:cxnLst>
                <a:rect l="0" t="0" r="r" b="b"/>
                <a:pathLst>
                  <a:path w="51" h="6">
                    <a:moveTo>
                      <a:pt x="9" y="0"/>
                    </a:moveTo>
                    <a:cubicBezTo>
                      <a:pt x="6" y="2"/>
                      <a:pt x="4" y="3"/>
                      <a:pt x="0" y="5"/>
                    </a:cubicBezTo>
                    <a:cubicBezTo>
                      <a:pt x="17" y="5"/>
                      <a:pt x="34" y="5"/>
                      <a:pt x="51" y="6"/>
                    </a:cubicBezTo>
                    <a:cubicBezTo>
                      <a:pt x="47" y="2"/>
                      <a:pt x="32" y="0"/>
                      <a:pt x="9"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1089" name="Freeform 2380"/>
              <p:cNvSpPr/>
              <p:nvPr/>
            </p:nvSpPr>
            <p:spPr bwMode="auto">
              <a:xfrm>
                <a:off x="3052" y="3646"/>
                <a:ext cx="31" cy="2"/>
              </a:xfrm>
              <a:custGeom>
                <a:avLst/>
                <a:gdLst>
                  <a:gd name="T0" fmla="*/ 37 w 37"/>
                  <a:gd name="T1" fmla="*/ 0 h 2"/>
                  <a:gd name="T2" fmla="*/ 0 w 37"/>
                  <a:gd name="T3" fmla="*/ 1 h 2"/>
                  <a:gd name="T4" fmla="*/ 35 w 37"/>
                  <a:gd name="T5" fmla="*/ 2 h 2"/>
                  <a:gd name="T6" fmla="*/ 37 w 37"/>
                  <a:gd name="T7" fmla="*/ 0 h 2"/>
                </a:gdLst>
                <a:ahLst/>
                <a:cxnLst>
                  <a:cxn ang="0">
                    <a:pos x="T0" y="T1"/>
                  </a:cxn>
                  <a:cxn ang="0">
                    <a:pos x="T2" y="T3"/>
                  </a:cxn>
                  <a:cxn ang="0">
                    <a:pos x="T4" y="T5"/>
                  </a:cxn>
                  <a:cxn ang="0">
                    <a:pos x="T6" y="T7"/>
                  </a:cxn>
                </a:cxnLst>
                <a:rect l="0" t="0" r="r" b="b"/>
                <a:pathLst>
                  <a:path w="37" h="2">
                    <a:moveTo>
                      <a:pt x="37" y="0"/>
                    </a:moveTo>
                    <a:cubicBezTo>
                      <a:pt x="25" y="0"/>
                      <a:pt x="13" y="0"/>
                      <a:pt x="0" y="1"/>
                    </a:cubicBezTo>
                    <a:cubicBezTo>
                      <a:pt x="12" y="1"/>
                      <a:pt x="24" y="2"/>
                      <a:pt x="35" y="2"/>
                    </a:cubicBezTo>
                    <a:cubicBezTo>
                      <a:pt x="36" y="1"/>
                      <a:pt x="37" y="0"/>
                      <a:pt x="37"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1090" name="Freeform 2381"/>
              <p:cNvSpPr/>
              <p:nvPr/>
            </p:nvSpPr>
            <p:spPr bwMode="auto">
              <a:xfrm>
                <a:off x="3034" y="3644"/>
                <a:ext cx="49" cy="3"/>
              </a:xfrm>
              <a:custGeom>
                <a:avLst/>
                <a:gdLst>
                  <a:gd name="T0" fmla="*/ 7 w 59"/>
                  <a:gd name="T1" fmla="*/ 0 h 4"/>
                  <a:gd name="T2" fmla="*/ 0 w 59"/>
                  <a:gd name="T3" fmla="*/ 3 h 4"/>
                  <a:gd name="T4" fmla="*/ 22 w 59"/>
                  <a:gd name="T5" fmla="*/ 4 h 4"/>
                  <a:gd name="T6" fmla="*/ 59 w 59"/>
                  <a:gd name="T7" fmla="*/ 3 h 4"/>
                  <a:gd name="T8" fmla="*/ 59 w 59"/>
                  <a:gd name="T9" fmla="*/ 2 h 4"/>
                  <a:gd name="T10" fmla="*/ 58 w 59"/>
                  <a:gd name="T11" fmla="*/ 1 h 4"/>
                  <a:gd name="T12" fmla="*/ 7 w 5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9" h="4">
                    <a:moveTo>
                      <a:pt x="7" y="0"/>
                    </a:moveTo>
                    <a:cubicBezTo>
                      <a:pt x="5" y="1"/>
                      <a:pt x="3" y="2"/>
                      <a:pt x="0" y="3"/>
                    </a:cubicBezTo>
                    <a:cubicBezTo>
                      <a:pt x="7" y="3"/>
                      <a:pt x="15" y="4"/>
                      <a:pt x="22" y="4"/>
                    </a:cubicBezTo>
                    <a:cubicBezTo>
                      <a:pt x="35" y="3"/>
                      <a:pt x="47" y="3"/>
                      <a:pt x="59" y="3"/>
                    </a:cubicBezTo>
                    <a:cubicBezTo>
                      <a:pt x="59" y="3"/>
                      <a:pt x="59" y="2"/>
                      <a:pt x="59" y="2"/>
                    </a:cubicBezTo>
                    <a:cubicBezTo>
                      <a:pt x="59" y="2"/>
                      <a:pt x="58" y="1"/>
                      <a:pt x="58" y="1"/>
                    </a:cubicBezTo>
                    <a:cubicBezTo>
                      <a:pt x="41" y="0"/>
                      <a:pt x="24" y="0"/>
                      <a:pt x="7"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1091" name="Freeform 2382"/>
              <p:cNvSpPr/>
              <p:nvPr/>
            </p:nvSpPr>
            <p:spPr bwMode="auto">
              <a:xfrm>
                <a:off x="2449" y="3634"/>
                <a:ext cx="18" cy="0"/>
              </a:xfrm>
              <a:custGeom>
                <a:avLst/>
                <a:gdLst>
                  <a:gd name="T0" fmla="*/ 22 w 22"/>
                  <a:gd name="T1" fmla="*/ 0 h 1"/>
                  <a:gd name="T2" fmla="*/ 0 w 22"/>
                  <a:gd name="T3" fmla="*/ 0 h 1"/>
                  <a:gd name="T4" fmla="*/ 0 w 22"/>
                  <a:gd name="T5" fmla="*/ 0 h 1"/>
                  <a:gd name="T6" fmla="*/ 17 w 22"/>
                  <a:gd name="T7" fmla="*/ 1 h 1"/>
                  <a:gd name="T8" fmla="*/ 22 w 22"/>
                  <a:gd name="T9" fmla="*/ 0 h 1"/>
                </a:gdLst>
                <a:ahLst/>
                <a:cxnLst>
                  <a:cxn ang="0">
                    <a:pos x="T0" y="T1"/>
                  </a:cxn>
                  <a:cxn ang="0">
                    <a:pos x="T2" y="T3"/>
                  </a:cxn>
                  <a:cxn ang="0">
                    <a:pos x="T4" y="T5"/>
                  </a:cxn>
                  <a:cxn ang="0">
                    <a:pos x="T6" y="T7"/>
                  </a:cxn>
                  <a:cxn ang="0">
                    <a:pos x="T8" y="T9"/>
                  </a:cxn>
                </a:cxnLst>
                <a:rect l="0" t="0" r="r" b="b"/>
                <a:pathLst>
                  <a:path w="22" h="1">
                    <a:moveTo>
                      <a:pt x="22" y="0"/>
                    </a:moveTo>
                    <a:cubicBezTo>
                      <a:pt x="14" y="0"/>
                      <a:pt x="7" y="0"/>
                      <a:pt x="0" y="0"/>
                    </a:cubicBezTo>
                    <a:cubicBezTo>
                      <a:pt x="0" y="0"/>
                      <a:pt x="0" y="0"/>
                      <a:pt x="0" y="0"/>
                    </a:cubicBezTo>
                    <a:cubicBezTo>
                      <a:pt x="5" y="0"/>
                      <a:pt x="11" y="1"/>
                      <a:pt x="17" y="1"/>
                    </a:cubicBezTo>
                    <a:cubicBezTo>
                      <a:pt x="18" y="1"/>
                      <a:pt x="20" y="0"/>
                      <a:pt x="22" y="0"/>
                    </a:cubicBezTo>
                  </a:path>
                </a:pathLst>
              </a:custGeom>
              <a:solidFill>
                <a:srgbClr val="132B3B"/>
              </a:solidFill>
              <a:ln>
                <a:noFill/>
              </a:ln>
            </p:spPr>
            <p:txBody>
              <a:bodyPr vert="horz" wrap="square" lIns="91440" tIns="45720" rIns="91440" bIns="45720" numCol="1" anchor="t" anchorCtr="0" compatLnSpc="1"/>
              <a:lstStyle/>
              <a:p>
                <a:endParaRPr lang="zh-CN" altLang="en-US"/>
              </a:p>
            </p:txBody>
          </p:sp>
          <p:sp>
            <p:nvSpPr>
              <p:cNvPr id="1092" name="Freeform 2383"/>
              <p:cNvSpPr/>
              <p:nvPr/>
            </p:nvSpPr>
            <p:spPr bwMode="auto">
              <a:xfrm>
                <a:off x="2463" y="3634"/>
                <a:ext cx="56" cy="3"/>
              </a:xfrm>
              <a:custGeom>
                <a:avLst/>
                <a:gdLst>
                  <a:gd name="T0" fmla="*/ 68 w 68"/>
                  <a:gd name="T1" fmla="*/ 0 h 4"/>
                  <a:gd name="T2" fmla="*/ 55 w 68"/>
                  <a:gd name="T3" fmla="*/ 0 h 4"/>
                  <a:gd name="T4" fmla="*/ 5 w 68"/>
                  <a:gd name="T5" fmla="*/ 0 h 4"/>
                  <a:gd name="T6" fmla="*/ 0 w 68"/>
                  <a:gd name="T7" fmla="*/ 1 h 4"/>
                  <a:gd name="T8" fmla="*/ 40 w 68"/>
                  <a:gd name="T9" fmla="*/ 4 h 4"/>
                  <a:gd name="T10" fmla="*/ 57 w 68"/>
                  <a:gd name="T11" fmla="*/ 2 h 4"/>
                  <a:gd name="T12" fmla="*/ 68 w 6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8" h="4">
                    <a:moveTo>
                      <a:pt x="68" y="0"/>
                    </a:moveTo>
                    <a:cubicBezTo>
                      <a:pt x="55" y="0"/>
                      <a:pt x="55" y="0"/>
                      <a:pt x="55" y="0"/>
                    </a:cubicBezTo>
                    <a:cubicBezTo>
                      <a:pt x="38" y="0"/>
                      <a:pt x="21" y="0"/>
                      <a:pt x="5" y="0"/>
                    </a:cubicBezTo>
                    <a:cubicBezTo>
                      <a:pt x="3" y="0"/>
                      <a:pt x="1" y="1"/>
                      <a:pt x="0" y="1"/>
                    </a:cubicBezTo>
                    <a:cubicBezTo>
                      <a:pt x="14" y="2"/>
                      <a:pt x="27" y="3"/>
                      <a:pt x="40" y="4"/>
                    </a:cubicBezTo>
                    <a:cubicBezTo>
                      <a:pt x="45" y="4"/>
                      <a:pt x="51" y="3"/>
                      <a:pt x="57" y="2"/>
                    </a:cubicBezTo>
                    <a:cubicBezTo>
                      <a:pt x="61" y="1"/>
                      <a:pt x="64" y="0"/>
                      <a:pt x="68" y="0"/>
                    </a:cubicBezTo>
                  </a:path>
                </a:pathLst>
              </a:custGeom>
              <a:solidFill>
                <a:srgbClr val="0D1B23"/>
              </a:solidFill>
              <a:ln>
                <a:noFill/>
              </a:ln>
            </p:spPr>
            <p:txBody>
              <a:bodyPr vert="horz" wrap="square" lIns="91440" tIns="45720" rIns="91440" bIns="45720" numCol="1" anchor="t" anchorCtr="0" compatLnSpc="1"/>
              <a:lstStyle/>
              <a:p>
                <a:endParaRPr lang="zh-CN" altLang="en-US"/>
              </a:p>
            </p:txBody>
          </p:sp>
          <p:sp>
            <p:nvSpPr>
              <p:cNvPr id="1093" name="Freeform 2384"/>
              <p:cNvSpPr/>
              <p:nvPr/>
            </p:nvSpPr>
            <p:spPr bwMode="auto">
              <a:xfrm>
                <a:off x="2510" y="3634"/>
                <a:ext cx="18" cy="1"/>
              </a:xfrm>
              <a:custGeom>
                <a:avLst/>
                <a:gdLst>
                  <a:gd name="T0" fmla="*/ 21 w 21"/>
                  <a:gd name="T1" fmla="*/ 0 h 2"/>
                  <a:gd name="T2" fmla="*/ 11 w 21"/>
                  <a:gd name="T3" fmla="*/ 0 h 2"/>
                  <a:gd name="T4" fmla="*/ 0 w 21"/>
                  <a:gd name="T5" fmla="*/ 2 h 2"/>
                  <a:gd name="T6" fmla="*/ 21 w 21"/>
                  <a:gd name="T7" fmla="*/ 0 h 2"/>
                </a:gdLst>
                <a:ahLst/>
                <a:cxnLst>
                  <a:cxn ang="0">
                    <a:pos x="T0" y="T1"/>
                  </a:cxn>
                  <a:cxn ang="0">
                    <a:pos x="T2" y="T3"/>
                  </a:cxn>
                  <a:cxn ang="0">
                    <a:pos x="T4" y="T5"/>
                  </a:cxn>
                  <a:cxn ang="0">
                    <a:pos x="T6" y="T7"/>
                  </a:cxn>
                </a:cxnLst>
                <a:rect l="0" t="0" r="r" b="b"/>
                <a:pathLst>
                  <a:path w="21" h="2">
                    <a:moveTo>
                      <a:pt x="21" y="0"/>
                    </a:moveTo>
                    <a:cubicBezTo>
                      <a:pt x="11" y="0"/>
                      <a:pt x="11" y="0"/>
                      <a:pt x="11" y="0"/>
                    </a:cubicBezTo>
                    <a:cubicBezTo>
                      <a:pt x="7" y="0"/>
                      <a:pt x="4" y="1"/>
                      <a:pt x="0" y="2"/>
                    </a:cubicBezTo>
                    <a:cubicBezTo>
                      <a:pt x="7" y="1"/>
                      <a:pt x="14" y="0"/>
                      <a:pt x="21" y="0"/>
                    </a:cubicBezTo>
                  </a:path>
                </a:pathLst>
              </a:custGeom>
              <a:solidFill>
                <a:srgbClr val="060D15"/>
              </a:solidFill>
              <a:ln>
                <a:noFill/>
              </a:ln>
            </p:spPr>
            <p:txBody>
              <a:bodyPr vert="horz" wrap="square" lIns="91440" tIns="45720" rIns="91440" bIns="45720" numCol="1" anchor="t" anchorCtr="0" compatLnSpc="1"/>
              <a:lstStyle/>
              <a:p>
                <a:endParaRPr lang="zh-CN" altLang="en-US"/>
              </a:p>
            </p:txBody>
          </p:sp>
          <p:sp>
            <p:nvSpPr>
              <p:cNvPr id="1094" name="Freeform 2385"/>
              <p:cNvSpPr/>
              <p:nvPr/>
            </p:nvSpPr>
            <p:spPr bwMode="auto">
              <a:xfrm>
                <a:off x="2496" y="3635"/>
                <a:ext cx="14" cy="3"/>
              </a:xfrm>
              <a:custGeom>
                <a:avLst/>
                <a:gdLst>
                  <a:gd name="T0" fmla="*/ 17 w 17"/>
                  <a:gd name="T1" fmla="*/ 0 h 3"/>
                  <a:gd name="T2" fmla="*/ 0 w 17"/>
                  <a:gd name="T3" fmla="*/ 2 h 3"/>
                  <a:gd name="T4" fmla="*/ 6 w 17"/>
                  <a:gd name="T5" fmla="*/ 3 h 3"/>
                  <a:gd name="T6" fmla="*/ 17 w 17"/>
                  <a:gd name="T7" fmla="*/ 0 h 3"/>
                </a:gdLst>
                <a:ahLst/>
                <a:cxnLst>
                  <a:cxn ang="0">
                    <a:pos x="T0" y="T1"/>
                  </a:cxn>
                  <a:cxn ang="0">
                    <a:pos x="T2" y="T3"/>
                  </a:cxn>
                  <a:cxn ang="0">
                    <a:pos x="T4" y="T5"/>
                  </a:cxn>
                  <a:cxn ang="0">
                    <a:pos x="T6" y="T7"/>
                  </a:cxn>
                </a:cxnLst>
                <a:rect l="0" t="0" r="r" b="b"/>
                <a:pathLst>
                  <a:path w="17" h="3">
                    <a:moveTo>
                      <a:pt x="17" y="0"/>
                    </a:moveTo>
                    <a:cubicBezTo>
                      <a:pt x="11" y="1"/>
                      <a:pt x="5" y="2"/>
                      <a:pt x="0" y="2"/>
                    </a:cubicBezTo>
                    <a:cubicBezTo>
                      <a:pt x="2" y="2"/>
                      <a:pt x="4" y="3"/>
                      <a:pt x="6" y="3"/>
                    </a:cubicBezTo>
                    <a:cubicBezTo>
                      <a:pt x="10" y="2"/>
                      <a:pt x="13" y="1"/>
                      <a:pt x="17" y="0"/>
                    </a:cubicBezTo>
                  </a:path>
                </a:pathLst>
              </a:custGeom>
              <a:solidFill>
                <a:srgbClr val="0B1921"/>
              </a:solidFill>
              <a:ln>
                <a:noFill/>
              </a:ln>
            </p:spPr>
            <p:txBody>
              <a:bodyPr vert="horz" wrap="square" lIns="91440" tIns="45720" rIns="91440" bIns="45720" numCol="1" anchor="t" anchorCtr="0" compatLnSpc="1"/>
              <a:lstStyle/>
              <a:p>
                <a:endParaRPr lang="zh-CN" altLang="en-US"/>
              </a:p>
            </p:txBody>
          </p:sp>
          <p:sp>
            <p:nvSpPr>
              <p:cNvPr id="1095" name="Freeform 2386"/>
              <p:cNvSpPr/>
              <p:nvPr/>
            </p:nvSpPr>
            <p:spPr bwMode="auto">
              <a:xfrm>
                <a:off x="2501" y="3634"/>
                <a:ext cx="55" cy="4"/>
              </a:xfrm>
              <a:custGeom>
                <a:avLst/>
                <a:gdLst>
                  <a:gd name="T0" fmla="*/ 56 w 66"/>
                  <a:gd name="T1" fmla="*/ 0 h 5"/>
                  <a:gd name="T2" fmla="*/ 53 w 66"/>
                  <a:gd name="T3" fmla="*/ 0 h 5"/>
                  <a:gd name="T4" fmla="*/ 32 w 66"/>
                  <a:gd name="T5" fmla="*/ 0 h 5"/>
                  <a:gd name="T6" fmla="*/ 11 w 66"/>
                  <a:gd name="T7" fmla="*/ 2 h 5"/>
                  <a:gd name="T8" fmla="*/ 0 w 66"/>
                  <a:gd name="T9" fmla="*/ 5 h 5"/>
                  <a:gd name="T10" fmla="*/ 0 w 66"/>
                  <a:gd name="T11" fmla="*/ 5 h 5"/>
                  <a:gd name="T12" fmla="*/ 25 w 66"/>
                  <a:gd name="T13" fmla="*/ 5 h 5"/>
                  <a:gd name="T14" fmla="*/ 58 w 66"/>
                  <a:gd name="T15" fmla="*/ 5 h 5"/>
                  <a:gd name="T16" fmla="*/ 66 w 66"/>
                  <a:gd name="T17" fmla="*/ 2 h 5"/>
                  <a:gd name="T18" fmla="*/ 56 w 66"/>
                  <a:gd name="T19" fmla="*/ 0 h 5"/>
                  <a:gd name="T20" fmla="*/ 56 w 6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
                    <a:moveTo>
                      <a:pt x="56" y="0"/>
                    </a:moveTo>
                    <a:cubicBezTo>
                      <a:pt x="53" y="0"/>
                      <a:pt x="53" y="0"/>
                      <a:pt x="53" y="0"/>
                    </a:cubicBezTo>
                    <a:cubicBezTo>
                      <a:pt x="32" y="0"/>
                      <a:pt x="32" y="0"/>
                      <a:pt x="32" y="0"/>
                    </a:cubicBezTo>
                    <a:cubicBezTo>
                      <a:pt x="25" y="0"/>
                      <a:pt x="18" y="1"/>
                      <a:pt x="11" y="2"/>
                    </a:cubicBezTo>
                    <a:cubicBezTo>
                      <a:pt x="7" y="3"/>
                      <a:pt x="4" y="4"/>
                      <a:pt x="0" y="5"/>
                    </a:cubicBezTo>
                    <a:cubicBezTo>
                      <a:pt x="0" y="5"/>
                      <a:pt x="0" y="5"/>
                      <a:pt x="0" y="5"/>
                    </a:cubicBezTo>
                    <a:cubicBezTo>
                      <a:pt x="8" y="5"/>
                      <a:pt x="17" y="5"/>
                      <a:pt x="25" y="5"/>
                    </a:cubicBezTo>
                    <a:cubicBezTo>
                      <a:pt x="36" y="5"/>
                      <a:pt x="47" y="5"/>
                      <a:pt x="58" y="5"/>
                    </a:cubicBezTo>
                    <a:cubicBezTo>
                      <a:pt x="60" y="4"/>
                      <a:pt x="63" y="3"/>
                      <a:pt x="66" y="2"/>
                    </a:cubicBezTo>
                    <a:cubicBezTo>
                      <a:pt x="62" y="1"/>
                      <a:pt x="59" y="0"/>
                      <a:pt x="56" y="0"/>
                    </a:cubicBezTo>
                    <a:cubicBezTo>
                      <a:pt x="56" y="0"/>
                      <a:pt x="56" y="0"/>
                      <a:pt x="56" y="0"/>
                    </a:cubicBezTo>
                  </a:path>
                </a:pathLst>
              </a:custGeom>
              <a:solidFill>
                <a:srgbClr val="050C14"/>
              </a:solidFill>
              <a:ln>
                <a:noFill/>
              </a:ln>
            </p:spPr>
            <p:txBody>
              <a:bodyPr vert="horz" wrap="square" lIns="91440" tIns="45720" rIns="91440" bIns="45720" numCol="1" anchor="t" anchorCtr="0" compatLnSpc="1"/>
              <a:lstStyle/>
              <a:p>
                <a:endParaRPr lang="zh-CN" altLang="en-US"/>
              </a:p>
            </p:txBody>
          </p:sp>
          <p:sp>
            <p:nvSpPr>
              <p:cNvPr id="1096" name="Freeform 2387"/>
              <p:cNvSpPr>
                <a:spLocks noEditPoints="1"/>
              </p:cNvSpPr>
              <p:nvPr/>
            </p:nvSpPr>
            <p:spPr bwMode="auto">
              <a:xfrm>
                <a:off x="2549" y="3635"/>
                <a:ext cx="19" cy="3"/>
              </a:xfrm>
              <a:custGeom>
                <a:avLst/>
                <a:gdLst>
                  <a:gd name="T0" fmla="*/ 9 w 22"/>
                  <a:gd name="T1" fmla="*/ 0 h 3"/>
                  <a:gd name="T2" fmla="*/ 9 w 22"/>
                  <a:gd name="T3" fmla="*/ 3 h 3"/>
                  <a:gd name="T4" fmla="*/ 22 w 22"/>
                  <a:gd name="T5" fmla="*/ 3 h 3"/>
                  <a:gd name="T6" fmla="*/ 9 w 22"/>
                  <a:gd name="T7" fmla="*/ 0 h 3"/>
                  <a:gd name="T8" fmla="*/ 8 w 22"/>
                  <a:gd name="T9" fmla="*/ 0 h 3"/>
                  <a:gd name="T10" fmla="*/ 0 w 22"/>
                  <a:gd name="T11" fmla="*/ 3 h 3"/>
                  <a:gd name="T12" fmla="*/ 8 w 22"/>
                  <a:gd name="T13" fmla="*/ 3 h 3"/>
                  <a:gd name="T14" fmla="*/ 8 w 22"/>
                  <a:gd name="T15" fmla="*/ 0 h 3"/>
                  <a:gd name="T16" fmla="*/ 8 w 2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
                    <a:moveTo>
                      <a:pt x="9" y="0"/>
                    </a:moveTo>
                    <a:cubicBezTo>
                      <a:pt x="9" y="1"/>
                      <a:pt x="9" y="2"/>
                      <a:pt x="9" y="3"/>
                    </a:cubicBezTo>
                    <a:cubicBezTo>
                      <a:pt x="14" y="3"/>
                      <a:pt x="18" y="3"/>
                      <a:pt x="22" y="3"/>
                    </a:cubicBezTo>
                    <a:cubicBezTo>
                      <a:pt x="18" y="2"/>
                      <a:pt x="14" y="1"/>
                      <a:pt x="9" y="0"/>
                    </a:cubicBezTo>
                    <a:moveTo>
                      <a:pt x="8" y="0"/>
                    </a:moveTo>
                    <a:cubicBezTo>
                      <a:pt x="5" y="1"/>
                      <a:pt x="2" y="2"/>
                      <a:pt x="0" y="3"/>
                    </a:cubicBezTo>
                    <a:cubicBezTo>
                      <a:pt x="3" y="3"/>
                      <a:pt x="6" y="3"/>
                      <a:pt x="8" y="3"/>
                    </a:cubicBezTo>
                    <a:cubicBezTo>
                      <a:pt x="8" y="2"/>
                      <a:pt x="8" y="1"/>
                      <a:pt x="8" y="0"/>
                    </a:cubicBezTo>
                    <a:cubicBezTo>
                      <a:pt x="8" y="0"/>
                      <a:pt x="8" y="0"/>
                      <a:pt x="8" y="0"/>
                    </a:cubicBezTo>
                  </a:path>
                </a:pathLst>
              </a:custGeom>
              <a:solidFill>
                <a:srgbClr val="01070D"/>
              </a:solidFill>
              <a:ln>
                <a:noFill/>
              </a:ln>
            </p:spPr>
            <p:txBody>
              <a:bodyPr vert="horz" wrap="square" lIns="91440" tIns="45720" rIns="91440" bIns="45720" numCol="1" anchor="t" anchorCtr="0" compatLnSpc="1"/>
              <a:lstStyle/>
              <a:p>
                <a:endParaRPr lang="zh-CN" altLang="en-US"/>
              </a:p>
            </p:txBody>
          </p:sp>
          <p:sp>
            <p:nvSpPr>
              <p:cNvPr id="1097" name="Freeform 2388"/>
              <p:cNvSpPr/>
              <p:nvPr/>
            </p:nvSpPr>
            <p:spPr bwMode="auto">
              <a:xfrm>
                <a:off x="2570" y="3634"/>
                <a:ext cx="63" cy="4"/>
              </a:xfrm>
              <a:custGeom>
                <a:avLst/>
                <a:gdLst>
                  <a:gd name="T0" fmla="*/ 11 w 76"/>
                  <a:gd name="T1" fmla="*/ 0 h 4"/>
                  <a:gd name="T2" fmla="*/ 0 w 76"/>
                  <a:gd name="T3" fmla="*/ 4 h 4"/>
                  <a:gd name="T4" fmla="*/ 69 w 76"/>
                  <a:gd name="T5" fmla="*/ 3 h 4"/>
                  <a:gd name="T6" fmla="*/ 76 w 76"/>
                  <a:gd name="T7" fmla="*/ 2 h 4"/>
                  <a:gd name="T8" fmla="*/ 11 w 76"/>
                  <a:gd name="T9" fmla="*/ 0 h 4"/>
                </a:gdLst>
                <a:ahLst/>
                <a:cxnLst>
                  <a:cxn ang="0">
                    <a:pos x="T0" y="T1"/>
                  </a:cxn>
                  <a:cxn ang="0">
                    <a:pos x="T2" y="T3"/>
                  </a:cxn>
                  <a:cxn ang="0">
                    <a:pos x="T4" y="T5"/>
                  </a:cxn>
                  <a:cxn ang="0">
                    <a:pos x="T6" y="T7"/>
                  </a:cxn>
                  <a:cxn ang="0">
                    <a:pos x="T8" y="T9"/>
                  </a:cxn>
                </a:cxnLst>
                <a:rect l="0" t="0" r="r" b="b"/>
                <a:pathLst>
                  <a:path w="76" h="4">
                    <a:moveTo>
                      <a:pt x="11" y="0"/>
                    </a:moveTo>
                    <a:cubicBezTo>
                      <a:pt x="7" y="1"/>
                      <a:pt x="4" y="2"/>
                      <a:pt x="0" y="4"/>
                    </a:cubicBezTo>
                    <a:cubicBezTo>
                      <a:pt x="22" y="4"/>
                      <a:pt x="45" y="3"/>
                      <a:pt x="69" y="3"/>
                    </a:cubicBezTo>
                    <a:cubicBezTo>
                      <a:pt x="71" y="3"/>
                      <a:pt x="74" y="3"/>
                      <a:pt x="76" y="2"/>
                    </a:cubicBezTo>
                    <a:cubicBezTo>
                      <a:pt x="55" y="1"/>
                      <a:pt x="33" y="1"/>
                      <a:pt x="11" y="0"/>
                    </a:cubicBezTo>
                  </a:path>
                </a:pathLst>
              </a:custGeom>
              <a:solidFill>
                <a:srgbClr val="030A13"/>
              </a:solidFill>
              <a:ln>
                <a:noFill/>
              </a:ln>
            </p:spPr>
            <p:txBody>
              <a:bodyPr vert="horz" wrap="square" lIns="91440" tIns="45720" rIns="91440" bIns="45720" numCol="1" anchor="t" anchorCtr="0" compatLnSpc="1"/>
              <a:lstStyle/>
              <a:p>
                <a:endParaRPr lang="zh-CN" altLang="en-US"/>
              </a:p>
            </p:txBody>
          </p:sp>
          <p:sp>
            <p:nvSpPr>
              <p:cNvPr id="1098" name="Freeform 2389"/>
              <p:cNvSpPr>
                <a:spLocks noEditPoints="1"/>
              </p:cNvSpPr>
              <p:nvPr/>
            </p:nvSpPr>
            <p:spPr bwMode="auto">
              <a:xfrm>
                <a:off x="2548" y="3634"/>
                <a:ext cx="11" cy="1"/>
              </a:xfrm>
              <a:custGeom>
                <a:avLst/>
                <a:gdLst>
                  <a:gd name="T0" fmla="*/ 11 w 14"/>
                  <a:gd name="T1" fmla="*/ 0 h 2"/>
                  <a:gd name="T2" fmla="*/ 11 w 14"/>
                  <a:gd name="T3" fmla="*/ 1 h 2"/>
                  <a:gd name="T4" fmla="*/ 14 w 14"/>
                  <a:gd name="T5" fmla="*/ 0 h 2"/>
                  <a:gd name="T6" fmla="*/ 11 w 14"/>
                  <a:gd name="T7" fmla="*/ 0 h 2"/>
                  <a:gd name="T8" fmla="*/ 0 w 14"/>
                  <a:gd name="T9" fmla="*/ 0 h 2"/>
                  <a:gd name="T10" fmla="*/ 10 w 14"/>
                  <a:gd name="T11" fmla="*/ 2 h 2"/>
                  <a:gd name="T12" fmla="*/ 10 w 14"/>
                  <a:gd name="T13" fmla="*/ 1 h 2"/>
                  <a:gd name="T14" fmla="*/ 10 w 14"/>
                  <a:gd name="T15" fmla="*/ 0 h 2"/>
                  <a:gd name="T16" fmla="*/ 0 w 1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
                    <a:moveTo>
                      <a:pt x="11" y="0"/>
                    </a:moveTo>
                    <a:cubicBezTo>
                      <a:pt x="11" y="0"/>
                      <a:pt x="11" y="1"/>
                      <a:pt x="11" y="1"/>
                    </a:cubicBezTo>
                    <a:cubicBezTo>
                      <a:pt x="12" y="1"/>
                      <a:pt x="13" y="0"/>
                      <a:pt x="14" y="0"/>
                    </a:cubicBezTo>
                    <a:cubicBezTo>
                      <a:pt x="13" y="0"/>
                      <a:pt x="12" y="0"/>
                      <a:pt x="11" y="0"/>
                    </a:cubicBezTo>
                    <a:moveTo>
                      <a:pt x="0" y="0"/>
                    </a:moveTo>
                    <a:cubicBezTo>
                      <a:pt x="3" y="0"/>
                      <a:pt x="6" y="1"/>
                      <a:pt x="10" y="2"/>
                    </a:cubicBezTo>
                    <a:cubicBezTo>
                      <a:pt x="10" y="2"/>
                      <a:pt x="10" y="1"/>
                      <a:pt x="10" y="1"/>
                    </a:cubicBezTo>
                    <a:cubicBezTo>
                      <a:pt x="10" y="1"/>
                      <a:pt x="10" y="0"/>
                      <a:pt x="10" y="0"/>
                    </a:cubicBezTo>
                    <a:cubicBezTo>
                      <a:pt x="7" y="0"/>
                      <a:pt x="4" y="0"/>
                      <a:pt x="0" y="0"/>
                    </a:cubicBezTo>
                  </a:path>
                </a:pathLst>
              </a:custGeom>
              <a:solidFill>
                <a:srgbClr val="040B13"/>
              </a:solidFill>
              <a:ln>
                <a:noFill/>
              </a:ln>
            </p:spPr>
            <p:txBody>
              <a:bodyPr vert="horz" wrap="square" lIns="91440" tIns="45720" rIns="91440" bIns="45720" numCol="1" anchor="t" anchorCtr="0" compatLnSpc="1"/>
              <a:lstStyle/>
              <a:p>
                <a:endParaRPr lang="zh-CN" altLang="en-US"/>
              </a:p>
            </p:txBody>
          </p:sp>
          <p:sp>
            <p:nvSpPr>
              <p:cNvPr id="1099" name="Freeform 2390"/>
              <p:cNvSpPr>
                <a:spLocks noEditPoints="1"/>
              </p:cNvSpPr>
              <p:nvPr/>
            </p:nvSpPr>
            <p:spPr bwMode="auto">
              <a:xfrm>
                <a:off x="2556" y="3634"/>
                <a:ext cx="23" cy="4"/>
              </a:xfrm>
              <a:custGeom>
                <a:avLst/>
                <a:gdLst>
                  <a:gd name="T0" fmla="*/ 0 w 28"/>
                  <a:gd name="T1" fmla="*/ 1 h 5"/>
                  <a:gd name="T2" fmla="*/ 0 w 28"/>
                  <a:gd name="T3" fmla="*/ 2 h 5"/>
                  <a:gd name="T4" fmla="*/ 0 w 28"/>
                  <a:gd name="T5" fmla="*/ 2 h 5"/>
                  <a:gd name="T6" fmla="*/ 0 w 28"/>
                  <a:gd name="T7" fmla="*/ 1 h 5"/>
                  <a:gd name="T8" fmla="*/ 4 w 28"/>
                  <a:gd name="T9" fmla="*/ 0 h 5"/>
                  <a:gd name="T10" fmla="*/ 1 w 28"/>
                  <a:gd name="T11" fmla="*/ 1 h 5"/>
                  <a:gd name="T12" fmla="*/ 1 w 28"/>
                  <a:gd name="T13" fmla="*/ 2 h 5"/>
                  <a:gd name="T14" fmla="*/ 14 w 28"/>
                  <a:gd name="T15" fmla="*/ 5 h 5"/>
                  <a:gd name="T16" fmla="*/ 17 w 28"/>
                  <a:gd name="T17" fmla="*/ 5 h 5"/>
                  <a:gd name="T18" fmla="*/ 28 w 28"/>
                  <a:gd name="T19" fmla="*/ 1 h 5"/>
                  <a:gd name="T20" fmla="*/ 4 w 2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5">
                    <a:moveTo>
                      <a:pt x="0" y="1"/>
                    </a:moveTo>
                    <a:cubicBezTo>
                      <a:pt x="0" y="1"/>
                      <a:pt x="0" y="2"/>
                      <a:pt x="0" y="2"/>
                    </a:cubicBezTo>
                    <a:cubicBezTo>
                      <a:pt x="0" y="2"/>
                      <a:pt x="0" y="2"/>
                      <a:pt x="0" y="2"/>
                    </a:cubicBezTo>
                    <a:cubicBezTo>
                      <a:pt x="0" y="2"/>
                      <a:pt x="0" y="2"/>
                      <a:pt x="0" y="1"/>
                    </a:cubicBezTo>
                    <a:moveTo>
                      <a:pt x="4" y="0"/>
                    </a:moveTo>
                    <a:cubicBezTo>
                      <a:pt x="3" y="0"/>
                      <a:pt x="2" y="1"/>
                      <a:pt x="1" y="1"/>
                    </a:cubicBezTo>
                    <a:cubicBezTo>
                      <a:pt x="1" y="1"/>
                      <a:pt x="1" y="2"/>
                      <a:pt x="1" y="2"/>
                    </a:cubicBezTo>
                    <a:cubicBezTo>
                      <a:pt x="6" y="3"/>
                      <a:pt x="10" y="4"/>
                      <a:pt x="14" y="5"/>
                    </a:cubicBezTo>
                    <a:cubicBezTo>
                      <a:pt x="15" y="5"/>
                      <a:pt x="16" y="5"/>
                      <a:pt x="17" y="5"/>
                    </a:cubicBezTo>
                    <a:cubicBezTo>
                      <a:pt x="21" y="3"/>
                      <a:pt x="24" y="2"/>
                      <a:pt x="28" y="1"/>
                    </a:cubicBezTo>
                    <a:cubicBezTo>
                      <a:pt x="20" y="1"/>
                      <a:pt x="12" y="0"/>
                      <a:pt x="4" y="0"/>
                    </a:cubicBezTo>
                  </a:path>
                </a:pathLst>
              </a:custGeom>
              <a:solidFill>
                <a:srgbClr val="01060C"/>
              </a:solidFill>
              <a:ln>
                <a:noFill/>
              </a:ln>
            </p:spPr>
            <p:txBody>
              <a:bodyPr vert="horz" wrap="square" lIns="91440" tIns="45720" rIns="91440" bIns="45720" numCol="1" anchor="t" anchorCtr="0" compatLnSpc="1"/>
              <a:lstStyle/>
              <a:p>
                <a:endParaRPr lang="zh-CN" altLang="en-US"/>
              </a:p>
            </p:txBody>
          </p:sp>
          <p:sp>
            <p:nvSpPr>
              <p:cNvPr id="1100" name="Freeform 2391"/>
              <p:cNvSpPr/>
              <p:nvPr/>
            </p:nvSpPr>
            <p:spPr bwMode="auto">
              <a:xfrm>
                <a:off x="2643" y="3637"/>
                <a:ext cx="6" cy="0"/>
              </a:xfrm>
              <a:custGeom>
                <a:avLst/>
                <a:gdLst>
                  <a:gd name="T0" fmla="*/ 2 w 7"/>
                  <a:gd name="T1" fmla="*/ 0 w 7"/>
                  <a:gd name="T2" fmla="*/ 7 w 7"/>
                  <a:gd name="T3" fmla="*/ 2 w 7"/>
                </a:gdLst>
                <a:ahLst/>
                <a:cxnLst>
                  <a:cxn ang="0">
                    <a:pos x="T0" y="0"/>
                  </a:cxn>
                  <a:cxn ang="0">
                    <a:pos x="T1" y="0"/>
                  </a:cxn>
                  <a:cxn ang="0">
                    <a:pos x="T2" y="0"/>
                  </a:cxn>
                  <a:cxn ang="0">
                    <a:pos x="T3" y="0"/>
                  </a:cxn>
                </a:cxnLst>
                <a:rect l="0" t="0" r="r" b="b"/>
                <a:pathLst>
                  <a:path w="7">
                    <a:moveTo>
                      <a:pt x="2" y="0"/>
                    </a:moveTo>
                    <a:cubicBezTo>
                      <a:pt x="1" y="0"/>
                      <a:pt x="1" y="0"/>
                      <a:pt x="0" y="0"/>
                    </a:cubicBezTo>
                    <a:cubicBezTo>
                      <a:pt x="2" y="0"/>
                      <a:pt x="4" y="0"/>
                      <a:pt x="7" y="0"/>
                    </a:cubicBezTo>
                    <a:cubicBezTo>
                      <a:pt x="5" y="0"/>
                      <a:pt x="3" y="0"/>
                      <a:pt x="2" y="0"/>
                    </a:cubicBezTo>
                  </a:path>
                </a:pathLst>
              </a:custGeom>
              <a:solidFill>
                <a:srgbClr val="09151F"/>
              </a:solidFill>
              <a:ln>
                <a:noFill/>
              </a:ln>
            </p:spPr>
            <p:txBody>
              <a:bodyPr vert="horz" wrap="square" lIns="91440" tIns="45720" rIns="91440" bIns="45720" numCol="1" anchor="t" anchorCtr="0" compatLnSpc="1"/>
              <a:lstStyle/>
              <a:p>
                <a:endParaRPr lang="zh-CN" altLang="en-US"/>
              </a:p>
            </p:txBody>
          </p:sp>
          <p:sp>
            <p:nvSpPr>
              <p:cNvPr id="1101" name="Freeform 2392"/>
              <p:cNvSpPr/>
              <p:nvPr/>
            </p:nvSpPr>
            <p:spPr bwMode="auto">
              <a:xfrm>
                <a:off x="2640" y="3637"/>
                <a:ext cx="5" cy="0"/>
              </a:xfrm>
              <a:custGeom>
                <a:avLst/>
                <a:gdLst>
                  <a:gd name="T0" fmla="*/ 1 w 6"/>
                  <a:gd name="T1" fmla="*/ 0 w 6"/>
                  <a:gd name="T2" fmla="*/ 4 w 6"/>
                  <a:gd name="T3" fmla="*/ 6 w 6"/>
                  <a:gd name="T4" fmla="*/ 1 w 6"/>
                </a:gdLst>
                <a:ahLst/>
                <a:cxnLst>
                  <a:cxn ang="0">
                    <a:pos x="T0" y="0"/>
                  </a:cxn>
                  <a:cxn ang="0">
                    <a:pos x="T1" y="0"/>
                  </a:cxn>
                  <a:cxn ang="0">
                    <a:pos x="T2" y="0"/>
                  </a:cxn>
                  <a:cxn ang="0">
                    <a:pos x="T3" y="0"/>
                  </a:cxn>
                  <a:cxn ang="0">
                    <a:pos x="T4" y="0"/>
                  </a:cxn>
                </a:cxnLst>
                <a:rect l="0" t="0" r="r" b="b"/>
                <a:pathLst>
                  <a:path w="6">
                    <a:moveTo>
                      <a:pt x="1" y="0"/>
                    </a:moveTo>
                    <a:cubicBezTo>
                      <a:pt x="1" y="0"/>
                      <a:pt x="0" y="0"/>
                      <a:pt x="0" y="0"/>
                    </a:cubicBezTo>
                    <a:cubicBezTo>
                      <a:pt x="1" y="0"/>
                      <a:pt x="3" y="0"/>
                      <a:pt x="4" y="0"/>
                    </a:cubicBezTo>
                    <a:cubicBezTo>
                      <a:pt x="5" y="0"/>
                      <a:pt x="5" y="0"/>
                      <a:pt x="6" y="0"/>
                    </a:cubicBezTo>
                    <a:cubicBezTo>
                      <a:pt x="4" y="0"/>
                      <a:pt x="3" y="0"/>
                      <a:pt x="1" y="0"/>
                    </a:cubicBezTo>
                  </a:path>
                </a:pathLst>
              </a:custGeom>
              <a:solidFill>
                <a:srgbClr val="08141D"/>
              </a:solidFill>
              <a:ln>
                <a:noFill/>
              </a:ln>
            </p:spPr>
            <p:txBody>
              <a:bodyPr vert="horz" wrap="square" lIns="91440" tIns="45720" rIns="91440" bIns="45720" numCol="1" anchor="t" anchorCtr="0" compatLnSpc="1"/>
              <a:lstStyle/>
              <a:p>
                <a:endParaRPr lang="zh-CN" altLang="en-US"/>
              </a:p>
            </p:txBody>
          </p:sp>
          <p:sp>
            <p:nvSpPr>
              <p:cNvPr id="1102" name="Freeform 2393"/>
              <p:cNvSpPr/>
              <p:nvPr/>
            </p:nvSpPr>
            <p:spPr bwMode="auto">
              <a:xfrm>
                <a:off x="2627" y="3636"/>
                <a:ext cx="14" cy="1"/>
              </a:xfrm>
              <a:custGeom>
                <a:avLst/>
                <a:gdLst>
                  <a:gd name="T0" fmla="*/ 7 w 16"/>
                  <a:gd name="T1" fmla="*/ 0 h 1"/>
                  <a:gd name="T2" fmla="*/ 0 w 16"/>
                  <a:gd name="T3" fmla="*/ 1 h 1"/>
                  <a:gd name="T4" fmla="*/ 15 w 16"/>
                  <a:gd name="T5" fmla="*/ 1 h 1"/>
                  <a:gd name="T6" fmla="*/ 16 w 16"/>
                  <a:gd name="T7" fmla="*/ 1 h 1"/>
                  <a:gd name="T8" fmla="*/ 7 w 16"/>
                  <a:gd name="T9" fmla="*/ 0 h 1"/>
                </a:gdLst>
                <a:ahLst/>
                <a:cxnLst>
                  <a:cxn ang="0">
                    <a:pos x="T0" y="T1"/>
                  </a:cxn>
                  <a:cxn ang="0">
                    <a:pos x="T2" y="T3"/>
                  </a:cxn>
                  <a:cxn ang="0">
                    <a:pos x="T4" y="T5"/>
                  </a:cxn>
                  <a:cxn ang="0">
                    <a:pos x="T6" y="T7"/>
                  </a:cxn>
                  <a:cxn ang="0">
                    <a:pos x="T8" y="T9"/>
                  </a:cxn>
                </a:cxnLst>
                <a:rect l="0" t="0" r="r" b="b"/>
                <a:pathLst>
                  <a:path w="16" h="1">
                    <a:moveTo>
                      <a:pt x="7" y="0"/>
                    </a:moveTo>
                    <a:cubicBezTo>
                      <a:pt x="5" y="1"/>
                      <a:pt x="2" y="1"/>
                      <a:pt x="0" y="1"/>
                    </a:cubicBezTo>
                    <a:cubicBezTo>
                      <a:pt x="5" y="1"/>
                      <a:pt x="10" y="1"/>
                      <a:pt x="15" y="1"/>
                    </a:cubicBezTo>
                    <a:cubicBezTo>
                      <a:pt x="15" y="1"/>
                      <a:pt x="16" y="1"/>
                      <a:pt x="16" y="1"/>
                    </a:cubicBezTo>
                    <a:cubicBezTo>
                      <a:pt x="13" y="0"/>
                      <a:pt x="10" y="0"/>
                      <a:pt x="7" y="0"/>
                    </a:cubicBezTo>
                  </a:path>
                </a:pathLst>
              </a:custGeom>
              <a:solidFill>
                <a:srgbClr val="020912"/>
              </a:solidFill>
              <a:ln>
                <a:noFill/>
              </a:ln>
            </p:spPr>
            <p:txBody>
              <a:bodyPr vert="horz" wrap="square" lIns="91440" tIns="45720" rIns="91440" bIns="45720" numCol="1" anchor="t" anchorCtr="0" compatLnSpc="1"/>
              <a:lstStyle/>
              <a:p>
                <a:endParaRPr lang="zh-CN" altLang="en-US"/>
              </a:p>
            </p:txBody>
          </p:sp>
          <p:sp>
            <p:nvSpPr>
              <p:cNvPr id="1103" name="Freeform 2394"/>
              <p:cNvSpPr>
                <a:spLocks noEditPoints="1"/>
              </p:cNvSpPr>
              <p:nvPr/>
            </p:nvSpPr>
            <p:spPr bwMode="auto">
              <a:xfrm>
                <a:off x="2556" y="3638"/>
                <a:ext cx="33" cy="6"/>
              </a:xfrm>
              <a:custGeom>
                <a:avLst/>
                <a:gdLst>
                  <a:gd name="T0" fmla="*/ 0 w 40"/>
                  <a:gd name="T1" fmla="*/ 5 h 7"/>
                  <a:gd name="T2" fmla="*/ 0 w 40"/>
                  <a:gd name="T3" fmla="*/ 5 h 7"/>
                  <a:gd name="T4" fmla="*/ 0 w 40"/>
                  <a:gd name="T5" fmla="*/ 5 h 7"/>
                  <a:gd name="T6" fmla="*/ 0 w 40"/>
                  <a:gd name="T7" fmla="*/ 5 h 7"/>
                  <a:gd name="T8" fmla="*/ 16 w 40"/>
                  <a:gd name="T9" fmla="*/ 0 h 7"/>
                  <a:gd name="T10" fmla="*/ 1 w 40"/>
                  <a:gd name="T11" fmla="*/ 5 h 7"/>
                  <a:gd name="T12" fmla="*/ 1 w 40"/>
                  <a:gd name="T13" fmla="*/ 5 h 7"/>
                  <a:gd name="T14" fmla="*/ 20 w 40"/>
                  <a:gd name="T15" fmla="*/ 7 h 7"/>
                  <a:gd name="T16" fmla="*/ 40 w 40"/>
                  <a:gd name="T17" fmla="*/ 5 h 7"/>
                  <a:gd name="T18" fmla="*/ 16 w 4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7">
                    <a:moveTo>
                      <a:pt x="0" y="5"/>
                    </a:moveTo>
                    <a:cubicBezTo>
                      <a:pt x="0" y="5"/>
                      <a:pt x="1" y="5"/>
                      <a:pt x="0" y="5"/>
                    </a:cubicBezTo>
                    <a:cubicBezTo>
                      <a:pt x="0" y="5"/>
                      <a:pt x="0" y="5"/>
                      <a:pt x="0" y="5"/>
                    </a:cubicBezTo>
                    <a:cubicBezTo>
                      <a:pt x="0" y="5"/>
                      <a:pt x="0" y="5"/>
                      <a:pt x="0" y="5"/>
                    </a:cubicBezTo>
                    <a:moveTo>
                      <a:pt x="16" y="0"/>
                    </a:moveTo>
                    <a:cubicBezTo>
                      <a:pt x="11" y="2"/>
                      <a:pt x="6" y="3"/>
                      <a:pt x="1" y="5"/>
                    </a:cubicBezTo>
                    <a:cubicBezTo>
                      <a:pt x="1" y="5"/>
                      <a:pt x="1" y="5"/>
                      <a:pt x="1" y="5"/>
                    </a:cubicBezTo>
                    <a:cubicBezTo>
                      <a:pt x="8" y="6"/>
                      <a:pt x="14" y="7"/>
                      <a:pt x="20" y="7"/>
                    </a:cubicBezTo>
                    <a:cubicBezTo>
                      <a:pt x="27" y="6"/>
                      <a:pt x="34" y="6"/>
                      <a:pt x="40" y="5"/>
                    </a:cubicBezTo>
                    <a:cubicBezTo>
                      <a:pt x="32" y="3"/>
                      <a:pt x="24" y="2"/>
                      <a:pt x="16" y="0"/>
                    </a:cubicBezTo>
                  </a:path>
                </a:pathLst>
              </a:custGeom>
              <a:solidFill>
                <a:srgbClr val="030A13"/>
              </a:solidFill>
              <a:ln>
                <a:noFill/>
              </a:ln>
            </p:spPr>
            <p:txBody>
              <a:bodyPr vert="horz" wrap="square" lIns="91440" tIns="45720" rIns="91440" bIns="45720" numCol="1" anchor="t" anchorCtr="0" compatLnSpc="1"/>
              <a:lstStyle/>
              <a:p>
                <a:endParaRPr lang="zh-CN" altLang="en-US"/>
              </a:p>
            </p:txBody>
          </p:sp>
          <p:sp>
            <p:nvSpPr>
              <p:cNvPr id="1104" name="Freeform 2395"/>
              <p:cNvSpPr/>
              <p:nvPr/>
            </p:nvSpPr>
            <p:spPr bwMode="auto">
              <a:xfrm>
                <a:off x="2501" y="3638"/>
                <a:ext cx="48" cy="3"/>
              </a:xfrm>
              <a:custGeom>
                <a:avLst/>
                <a:gdLst>
                  <a:gd name="T0" fmla="*/ 58 w 58"/>
                  <a:gd name="T1" fmla="*/ 0 h 4"/>
                  <a:gd name="T2" fmla="*/ 25 w 58"/>
                  <a:gd name="T3" fmla="*/ 0 h 4"/>
                  <a:gd name="T4" fmla="*/ 0 w 58"/>
                  <a:gd name="T5" fmla="*/ 0 h 4"/>
                  <a:gd name="T6" fmla="*/ 48 w 58"/>
                  <a:gd name="T7" fmla="*/ 4 h 4"/>
                  <a:gd name="T8" fmla="*/ 58 w 58"/>
                  <a:gd name="T9" fmla="*/ 0 h 4"/>
                </a:gdLst>
                <a:ahLst/>
                <a:cxnLst>
                  <a:cxn ang="0">
                    <a:pos x="T0" y="T1"/>
                  </a:cxn>
                  <a:cxn ang="0">
                    <a:pos x="T2" y="T3"/>
                  </a:cxn>
                  <a:cxn ang="0">
                    <a:pos x="T4" y="T5"/>
                  </a:cxn>
                  <a:cxn ang="0">
                    <a:pos x="T6" y="T7"/>
                  </a:cxn>
                  <a:cxn ang="0">
                    <a:pos x="T8" y="T9"/>
                  </a:cxn>
                </a:cxnLst>
                <a:rect l="0" t="0" r="r" b="b"/>
                <a:pathLst>
                  <a:path w="57" h="4">
                    <a:moveTo>
                      <a:pt x="58" y="0"/>
                    </a:moveTo>
                    <a:cubicBezTo>
                      <a:pt x="47" y="0"/>
                      <a:pt x="36" y="0"/>
                      <a:pt x="25" y="0"/>
                    </a:cubicBezTo>
                    <a:cubicBezTo>
                      <a:pt x="17" y="0"/>
                      <a:pt x="8" y="0"/>
                      <a:pt x="0" y="0"/>
                    </a:cubicBezTo>
                    <a:cubicBezTo>
                      <a:pt x="17" y="1"/>
                      <a:pt x="33" y="2"/>
                      <a:pt x="48" y="4"/>
                    </a:cubicBezTo>
                    <a:cubicBezTo>
                      <a:pt x="51" y="2"/>
                      <a:pt x="54" y="1"/>
                      <a:pt x="58" y="0"/>
                    </a:cubicBezTo>
                  </a:path>
                </a:pathLst>
              </a:custGeom>
              <a:solidFill>
                <a:srgbClr val="040B13"/>
              </a:solidFill>
              <a:ln>
                <a:noFill/>
              </a:ln>
            </p:spPr>
            <p:txBody>
              <a:bodyPr vert="horz" wrap="square" lIns="91440" tIns="45720" rIns="91440" bIns="45720" numCol="1" anchor="t" anchorCtr="0" compatLnSpc="1"/>
              <a:lstStyle/>
              <a:p>
                <a:endParaRPr lang="zh-CN" altLang="en-US"/>
              </a:p>
            </p:txBody>
          </p:sp>
          <p:sp>
            <p:nvSpPr>
              <p:cNvPr id="1105" name="Freeform 2396"/>
              <p:cNvSpPr>
                <a:spLocks noEditPoints="1"/>
              </p:cNvSpPr>
              <p:nvPr/>
            </p:nvSpPr>
            <p:spPr bwMode="auto">
              <a:xfrm>
                <a:off x="2541" y="3638"/>
                <a:ext cx="28" cy="4"/>
              </a:xfrm>
              <a:custGeom>
                <a:avLst/>
                <a:gdLst>
                  <a:gd name="T0" fmla="*/ 18 w 34"/>
                  <a:gd name="T1" fmla="*/ 0 h 5"/>
                  <a:gd name="T2" fmla="*/ 10 w 34"/>
                  <a:gd name="T3" fmla="*/ 0 h 5"/>
                  <a:gd name="T4" fmla="*/ 0 w 34"/>
                  <a:gd name="T5" fmla="*/ 4 h 5"/>
                  <a:gd name="T6" fmla="*/ 18 w 34"/>
                  <a:gd name="T7" fmla="*/ 5 h 5"/>
                  <a:gd name="T8" fmla="*/ 18 w 34"/>
                  <a:gd name="T9" fmla="*/ 5 h 5"/>
                  <a:gd name="T10" fmla="*/ 18 w 34"/>
                  <a:gd name="T11" fmla="*/ 0 h 5"/>
                  <a:gd name="T12" fmla="*/ 32 w 34"/>
                  <a:gd name="T13" fmla="*/ 0 h 5"/>
                  <a:gd name="T14" fmla="*/ 19 w 34"/>
                  <a:gd name="T15" fmla="*/ 0 h 5"/>
                  <a:gd name="T16" fmla="*/ 19 w 34"/>
                  <a:gd name="T17" fmla="*/ 5 h 5"/>
                  <a:gd name="T18" fmla="*/ 34 w 34"/>
                  <a:gd name="T19" fmla="*/ 0 h 5"/>
                  <a:gd name="T20" fmla="*/ 32 w 3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5">
                    <a:moveTo>
                      <a:pt x="18" y="0"/>
                    </a:moveTo>
                    <a:cubicBezTo>
                      <a:pt x="16" y="0"/>
                      <a:pt x="13" y="0"/>
                      <a:pt x="10" y="0"/>
                    </a:cubicBezTo>
                    <a:cubicBezTo>
                      <a:pt x="6" y="1"/>
                      <a:pt x="3" y="2"/>
                      <a:pt x="0" y="4"/>
                    </a:cubicBezTo>
                    <a:cubicBezTo>
                      <a:pt x="7" y="4"/>
                      <a:pt x="13" y="5"/>
                      <a:pt x="18" y="5"/>
                    </a:cubicBezTo>
                    <a:cubicBezTo>
                      <a:pt x="19" y="5"/>
                      <a:pt x="18" y="5"/>
                      <a:pt x="18" y="5"/>
                    </a:cubicBezTo>
                    <a:cubicBezTo>
                      <a:pt x="18" y="4"/>
                      <a:pt x="18" y="2"/>
                      <a:pt x="18" y="0"/>
                    </a:cubicBezTo>
                    <a:moveTo>
                      <a:pt x="32" y="0"/>
                    </a:moveTo>
                    <a:cubicBezTo>
                      <a:pt x="28" y="0"/>
                      <a:pt x="24" y="0"/>
                      <a:pt x="19" y="0"/>
                    </a:cubicBezTo>
                    <a:cubicBezTo>
                      <a:pt x="19" y="2"/>
                      <a:pt x="19" y="3"/>
                      <a:pt x="19" y="5"/>
                    </a:cubicBezTo>
                    <a:cubicBezTo>
                      <a:pt x="24" y="3"/>
                      <a:pt x="29" y="2"/>
                      <a:pt x="34" y="0"/>
                    </a:cubicBezTo>
                    <a:cubicBezTo>
                      <a:pt x="33" y="0"/>
                      <a:pt x="33" y="0"/>
                      <a:pt x="32" y="0"/>
                    </a:cubicBezTo>
                  </a:path>
                </a:pathLst>
              </a:custGeom>
              <a:solidFill>
                <a:srgbClr val="01060C"/>
              </a:solidFill>
              <a:ln>
                <a:noFill/>
              </a:ln>
            </p:spPr>
            <p:txBody>
              <a:bodyPr vert="horz" wrap="square" lIns="91440" tIns="45720" rIns="91440" bIns="45720" numCol="1" anchor="t" anchorCtr="0" compatLnSpc="1"/>
              <a:lstStyle/>
              <a:p>
                <a:endParaRPr lang="zh-CN" altLang="en-US"/>
              </a:p>
            </p:txBody>
          </p:sp>
          <p:sp>
            <p:nvSpPr>
              <p:cNvPr id="1106" name="Freeform 2397"/>
              <p:cNvSpPr/>
              <p:nvPr/>
            </p:nvSpPr>
            <p:spPr bwMode="auto">
              <a:xfrm>
                <a:off x="2605" y="3646"/>
                <a:ext cx="15" cy="2"/>
              </a:xfrm>
              <a:custGeom>
                <a:avLst/>
                <a:gdLst>
                  <a:gd name="T0" fmla="*/ 7 w 18"/>
                  <a:gd name="T1" fmla="*/ 0 h 2"/>
                  <a:gd name="T2" fmla="*/ 1 w 18"/>
                  <a:gd name="T3" fmla="*/ 1 h 2"/>
                  <a:gd name="T4" fmla="*/ 0 w 18"/>
                  <a:gd name="T5" fmla="*/ 1 h 2"/>
                  <a:gd name="T6" fmla="*/ 7 w 18"/>
                  <a:gd name="T7" fmla="*/ 2 h 2"/>
                  <a:gd name="T8" fmla="*/ 18 w 18"/>
                  <a:gd name="T9" fmla="*/ 1 h 2"/>
                  <a:gd name="T10" fmla="*/ 7 w 18"/>
                  <a:gd name="T11" fmla="*/ 0 h 2"/>
                </a:gdLst>
                <a:ahLst/>
                <a:cxnLst>
                  <a:cxn ang="0">
                    <a:pos x="T0" y="T1"/>
                  </a:cxn>
                  <a:cxn ang="0">
                    <a:pos x="T2" y="T3"/>
                  </a:cxn>
                  <a:cxn ang="0">
                    <a:pos x="T4" y="T5"/>
                  </a:cxn>
                  <a:cxn ang="0">
                    <a:pos x="T6" y="T7"/>
                  </a:cxn>
                  <a:cxn ang="0">
                    <a:pos x="T8" y="T9"/>
                  </a:cxn>
                  <a:cxn ang="0">
                    <a:pos x="T10" y="T11"/>
                  </a:cxn>
                </a:cxnLst>
                <a:rect l="0" t="0" r="r" b="b"/>
                <a:pathLst>
                  <a:path w="18" h="2">
                    <a:moveTo>
                      <a:pt x="7" y="0"/>
                    </a:moveTo>
                    <a:cubicBezTo>
                      <a:pt x="5" y="0"/>
                      <a:pt x="3" y="1"/>
                      <a:pt x="1" y="1"/>
                    </a:cubicBezTo>
                    <a:cubicBezTo>
                      <a:pt x="1" y="1"/>
                      <a:pt x="1" y="1"/>
                      <a:pt x="0" y="1"/>
                    </a:cubicBezTo>
                    <a:cubicBezTo>
                      <a:pt x="3" y="2"/>
                      <a:pt x="5" y="2"/>
                      <a:pt x="7" y="2"/>
                    </a:cubicBezTo>
                    <a:cubicBezTo>
                      <a:pt x="11" y="2"/>
                      <a:pt x="14" y="2"/>
                      <a:pt x="18" y="1"/>
                    </a:cubicBezTo>
                    <a:cubicBezTo>
                      <a:pt x="14" y="1"/>
                      <a:pt x="11" y="0"/>
                      <a:pt x="7" y="0"/>
                    </a:cubicBezTo>
                  </a:path>
                </a:pathLst>
              </a:custGeom>
              <a:solidFill>
                <a:srgbClr val="08141D"/>
              </a:solidFill>
              <a:ln>
                <a:noFill/>
              </a:ln>
            </p:spPr>
            <p:txBody>
              <a:bodyPr vert="horz" wrap="square" lIns="91440" tIns="45720" rIns="91440" bIns="45720" numCol="1" anchor="t" anchorCtr="0" compatLnSpc="1"/>
              <a:lstStyle/>
              <a:p>
                <a:endParaRPr lang="zh-CN" altLang="en-US"/>
              </a:p>
            </p:txBody>
          </p:sp>
          <p:sp>
            <p:nvSpPr>
              <p:cNvPr id="1107" name="Freeform 2398"/>
              <p:cNvSpPr/>
              <p:nvPr/>
            </p:nvSpPr>
            <p:spPr bwMode="auto">
              <a:xfrm>
                <a:off x="2572" y="3642"/>
                <a:ext cx="39" cy="5"/>
              </a:xfrm>
              <a:custGeom>
                <a:avLst/>
                <a:gdLst>
                  <a:gd name="T0" fmla="*/ 20 w 46"/>
                  <a:gd name="T1" fmla="*/ 0 h 6"/>
                  <a:gd name="T2" fmla="*/ 0 w 46"/>
                  <a:gd name="T3" fmla="*/ 2 h 6"/>
                  <a:gd name="T4" fmla="*/ 39 w 46"/>
                  <a:gd name="T5" fmla="*/ 6 h 6"/>
                  <a:gd name="T6" fmla="*/ 40 w 46"/>
                  <a:gd name="T7" fmla="*/ 6 h 6"/>
                  <a:gd name="T8" fmla="*/ 46 w 46"/>
                  <a:gd name="T9" fmla="*/ 5 h 6"/>
                  <a:gd name="T10" fmla="*/ 20 w 46"/>
                  <a:gd name="T11" fmla="*/ 0 h 6"/>
                </a:gdLst>
                <a:ahLst/>
                <a:cxnLst>
                  <a:cxn ang="0">
                    <a:pos x="T0" y="T1"/>
                  </a:cxn>
                  <a:cxn ang="0">
                    <a:pos x="T2" y="T3"/>
                  </a:cxn>
                  <a:cxn ang="0">
                    <a:pos x="T4" y="T5"/>
                  </a:cxn>
                  <a:cxn ang="0">
                    <a:pos x="T6" y="T7"/>
                  </a:cxn>
                  <a:cxn ang="0">
                    <a:pos x="T8" y="T9"/>
                  </a:cxn>
                  <a:cxn ang="0">
                    <a:pos x="T10" y="T11"/>
                  </a:cxn>
                </a:cxnLst>
                <a:rect l="0" t="0" r="r" b="b"/>
                <a:pathLst>
                  <a:path w="46" h="6">
                    <a:moveTo>
                      <a:pt x="20" y="0"/>
                    </a:moveTo>
                    <a:cubicBezTo>
                      <a:pt x="14" y="1"/>
                      <a:pt x="7" y="1"/>
                      <a:pt x="0" y="2"/>
                    </a:cubicBezTo>
                    <a:cubicBezTo>
                      <a:pt x="15" y="4"/>
                      <a:pt x="28" y="5"/>
                      <a:pt x="39" y="6"/>
                    </a:cubicBezTo>
                    <a:cubicBezTo>
                      <a:pt x="40" y="6"/>
                      <a:pt x="40" y="6"/>
                      <a:pt x="40" y="6"/>
                    </a:cubicBezTo>
                    <a:cubicBezTo>
                      <a:pt x="42" y="6"/>
                      <a:pt x="44" y="5"/>
                      <a:pt x="46" y="5"/>
                    </a:cubicBezTo>
                    <a:cubicBezTo>
                      <a:pt x="37" y="3"/>
                      <a:pt x="28" y="1"/>
                      <a:pt x="20" y="0"/>
                    </a:cubicBezTo>
                  </a:path>
                </a:pathLst>
              </a:custGeom>
              <a:solidFill>
                <a:srgbClr val="020912"/>
              </a:solidFill>
              <a:ln>
                <a:noFill/>
              </a:ln>
            </p:spPr>
            <p:txBody>
              <a:bodyPr vert="horz" wrap="square" lIns="91440" tIns="45720" rIns="91440" bIns="45720" numCol="1" anchor="t" anchorCtr="0" compatLnSpc="1"/>
              <a:lstStyle/>
              <a:p>
                <a:endParaRPr lang="zh-CN" altLang="en-US"/>
              </a:p>
            </p:txBody>
          </p:sp>
          <p:sp>
            <p:nvSpPr>
              <p:cNvPr id="1108" name="Freeform 2399"/>
              <p:cNvSpPr/>
              <p:nvPr/>
            </p:nvSpPr>
            <p:spPr bwMode="auto">
              <a:xfrm>
                <a:off x="2569" y="3637"/>
                <a:ext cx="58" cy="5"/>
              </a:xfrm>
              <a:custGeom>
                <a:avLst/>
                <a:gdLst>
                  <a:gd name="T0" fmla="*/ 70 w 70"/>
                  <a:gd name="T1" fmla="*/ 0 h 6"/>
                  <a:gd name="T2" fmla="*/ 1 w 70"/>
                  <a:gd name="T3" fmla="*/ 1 h 6"/>
                  <a:gd name="T4" fmla="*/ 0 w 70"/>
                  <a:gd name="T5" fmla="*/ 1 h 6"/>
                  <a:gd name="T6" fmla="*/ 24 w 70"/>
                  <a:gd name="T7" fmla="*/ 6 h 6"/>
                  <a:gd name="T8" fmla="*/ 70 w 70"/>
                  <a:gd name="T9" fmla="*/ 0 h 6"/>
                </a:gdLst>
                <a:ahLst/>
                <a:cxnLst>
                  <a:cxn ang="0">
                    <a:pos x="T0" y="T1"/>
                  </a:cxn>
                  <a:cxn ang="0">
                    <a:pos x="T2" y="T3"/>
                  </a:cxn>
                  <a:cxn ang="0">
                    <a:pos x="T4" y="T5"/>
                  </a:cxn>
                  <a:cxn ang="0">
                    <a:pos x="T6" y="T7"/>
                  </a:cxn>
                  <a:cxn ang="0">
                    <a:pos x="T8" y="T9"/>
                  </a:cxn>
                </a:cxnLst>
                <a:rect l="0" t="0" r="r" b="b"/>
                <a:pathLst>
                  <a:path w="70" h="6">
                    <a:moveTo>
                      <a:pt x="70" y="0"/>
                    </a:moveTo>
                    <a:cubicBezTo>
                      <a:pt x="46" y="0"/>
                      <a:pt x="23" y="1"/>
                      <a:pt x="1" y="1"/>
                    </a:cubicBezTo>
                    <a:cubicBezTo>
                      <a:pt x="1" y="1"/>
                      <a:pt x="0" y="1"/>
                      <a:pt x="0" y="1"/>
                    </a:cubicBezTo>
                    <a:cubicBezTo>
                      <a:pt x="8" y="3"/>
                      <a:pt x="16" y="4"/>
                      <a:pt x="24" y="6"/>
                    </a:cubicBezTo>
                    <a:cubicBezTo>
                      <a:pt x="39" y="4"/>
                      <a:pt x="54" y="2"/>
                      <a:pt x="70" y="0"/>
                    </a:cubicBezTo>
                  </a:path>
                </a:pathLst>
              </a:custGeom>
              <a:solidFill>
                <a:srgbClr val="020912"/>
              </a:solidFill>
              <a:ln>
                <a:noFill/>
              </a:ln>
            </p:spPr>
            <p:txBody>
              <a:bodyPr vert="horz" wrap="square" lIns="91440" tIns="45720" rIns="91440" bIns="45720" numCol="1" anchor="t" anchorCtr="0" compatLnSpc="1"/>
              <a:lstStyle/>
              <a:p>
                <a:endParaRPr lang="zh-CN" altLang="en-US"/>
              </a:p>
            </p:txBody>
          </p:sp>
          <p:sp>
            <p:nvSpPr>
              <p:cNvPr id="1109" name="Freeform 2400"/>
              <p:cNvSpPr/>
              <p:nvPr/>
            </p:nvSpPr>
            <p:spPr bwMode="auto">
              <a:xfrm>
                <a:off x="2568" y="3638"/>
                <a:ext cx="2"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1" y="0"/>
                      <a:pt x="1" y="0"/>
                      <a:pt x="2" y="0"/>
                    </a:cubicBezTo>
                    <a:cubicBezTo>
                      <a:pt x="2" y="0"/>
                      <a:pt x="3" y="0"/>
                      <a:pt x="3" y="0"/>
                    </a:cubicBezTo>
                  </a:path>
                </a:pathLst>
              </a:custGeom>
              <a:solidFill>
                <a:srgbClr val="01050B"/>
              </a:solidFill>
              <a:ln>
                <a:noFill/>
              </a:ln>
            </p:spPr>
            <p:txBody>
              <a:bodyPr vert="horz" wrap="square" lIns="91440" tIns="45720" rIns="91440" bIns="45720" numCol="1" anchor="t" anchorCtr="0" compatLnSpc="1"/>
              <a:lstStyle/>
              <a:p>
                <a:endParaRPr lang="zh-CN" altLang="en-US"/>
              </a:p>
            </p:txBody>
          </p:sp>
          <p:sp>
            <p:nvSpPr>
              <p:cNvPr id="1110" name="Freeform 2401"/>
              <p:cNvSpPr/>
              <p:nvPr/>
            </p:nvSpPr>
            <p:spPr bwMode="auto">
              <a:xfrm>
                <a:off x="2633" y="3637"/>
                <a:ext cx="22" cy="2"/>
              </a:xfrm>
              <a:custGeom>
                <a:avLst/>
                <a:gdLst>
                  <a:gd name="T0" fmla="*/ 19 w 27"/>
                  <a:gd name="T1" fmla="*/ 0 h 3"/>
                  <a:gd name="T2" fmla="*/ 12 w 27"/>
                  <a:gd name="T3" fmla="*/ 0 h 3"/>
                  <a:gd name="T4" fmla="*/ 5 w 27"/>
                  <a:gd name="T5" fmla="*/ 1 h 3"/>
                  <a:gd name="T6" fmla="*/ 0 w 27"/>
                  <a:gd name="T7" fmla="*/ 3 h 3"/>
                  <a:gd name="T8" fmla="*/ 27 w 27"/>
                  <a:gd name="T9" fmla="*/ 0 h 3"/>
                  <a:gd name="T10" fmla="*/ 19 w 27"/>
                  <a:gd name="T11" fmla="*/ 0 h 3"/>
                </a:gdLst>
                <a:ahLst/>
                <a:cxnLst>
                  <a:cxn ang="0">
                    <a:pos x="T0" y="T1"/>
                  </a:cxn>
                  <a:cxn ang="0">
                    <a:pos x="T2" y="T3"/>
                  </a:cxn>
                  <a:cxn ang="0">
                    <a:pos x="T4" y="T5"/>
                  </a:cxn>
                  <a:cxn ang="0">
                    <a:pos x="T6" y="T7"/>
                  </a:cxn>
                  <a:cxn ang="0">
                    <a:pos x="T8" y="T9"/>
                  </a:cxn>
                  <a:cxn ang="0">
                    <a:pos x="T10" y="T11"/>
                  </a:cxn>
                </a:cxnLst>
                <a:rect l="0" t="0" r="r" b="b"/>
                <a:pathLst>
                  <a:path w="27" h="3">
                    <a:moveTo>
                      <a:pt x="19" y="0"/>
                    </a:moveTo>
                    <a:cubicBezTo>
                      <a:pt x="16" y="0"/>
                      <a:pt x="14" y="0"/>
                      <a:pt x="12" y="0"/>
                    </a:cubicBezTo>
                    <a:cubicBezTo>
                      <a:pt x="10" y="0"/>
                      <a:pt x="7" y="1"/>
                      <a:pt x="5" y="1"/>
                    </a:cubicBezTo>
                    <a:cubicBezTo>
                      <a:pt x="4" y="2"/>
                      <a:pt x="2" y="2"/>
                      <a:pt x="0" y="3"/>
                    </a:cubicBezTo>
                    <a:cubicBezTo>
                      <a:pt x="9" y="2"/>
                      <a:pt x="18" y="1"/>
                      <a:pt x="27" y="0"/>
                    </a:cubicBezTo>
                    <a:cubicBezTo>
                      <a:pt x="24" y="0"/>
                      <a:pt x="22" y="0"/>
                      <a:pt x="19" y="0"/>
                    </a:cubicBezTo>
                  </a:path>
                </a:pathLst>
              </a:custGeom>
              <a:solidFill>
                <a:srgbClr val="08141D"/>
              </a:solidFill>
              <a:ln>
                <a:noFill/>
              </a:ln>
            </p:spPr>
            <p:txBody>
              <a:bodyPr vert="horz" wrap="square" lIns="91440" tIns="45720" rIns="91440" bIns="45720" numCol="1" anchor="t" anchorCtr="0" compatLnSpc="1"/>
              <a:lstStyle/>
              <a:p>
                <a:endParaRPr lang="zh-CN" altLang="en-US"/>
              </a:p>
            </p:txBody>
          </p:sp>
          <p:sp>
            <p:nvSpPr>
              <p:cNvPr id="1111" name="Freeform 2402"/>
              <p:cNvSpPr/>
              <p:nvPr/>
            </p:nvSpPr>
            <p:spPr bwMode="auto">
              <a:xfrm>
                <a:off x="2624" y="3638"/>
                <a:ext cx="13" cy="2"/>
              </a:xfrm>
              <a:custGeom>
                <a:avLst/>
                <a:gdLst>
                  <a:gd name="T0" fmla="*/ 16 w 16"/>
                  <a:gd name="T1" fmla="*/ 0 h 3"/>
                  <a:gd name="T2" fmla="*/ 0 w 16"/>
                  <a:gd name="T3" fmla="*/ 3 h 3"/>
                  <a:gd name="T4" fmla="*/ 11 w 16"/>
                  <a:gd name="T5" fmla="*/ 2 h 3"/>
                  <a:gd name="T6" fmla="*/ 16 w 16"/>
                  <a:gd name="T7" fmla="*/ 0 h 3"/>
                </a:gdLst>
                <a:ahLst/>
                <a:cxnLst>
                  <a:cxn ang="0">
                    <a:pos x="T0" y="T1"/>
                  </a:cxn>
                  <a:cxn ang="0">
                    <a:pos x="T2" y="T3"/>
                  </a:cxn>
                  <a:cxn ang="0">
                    <a:pos x="T4" y="T5"/>
                  </a:cxn>
                  <a:cxn ang="0">
                    <a:pos x="T6" y="T7"/>
                  </a:cxn>
                </a:cxnLst>
                <a:rect l="0" t="0" r="r" b="b"/>
                <a:pathLst>
                  <a:path w="16" h="3">
                    <a:moveTo>
                      <a:pt x="16" y="0"/>
                    </a:moveTo>
                    <a:cubicBezTo>
                      <a:pt x="11" y="1"/>
                      <a:pt x="5" y="2"/>
                      <a:pt x="0" y="3"/>
                    </a:cubicBezTo>
                    <a:cubicBezTo>
                      <a:pt x="4" y="2"/>
                      <a:pt x="7" y="2"/>
                      <a:pt x="11" y="2"/>
                    </a:cubicBezTo>
                    <a:cubicBezTo>
                      <a:pt x="13" y="1"/>
                      <a:pt x="15" y="1"/>
                      <a:pt x="16" y="0"/>
                    </a:cubicBezTo>
                  </a:path>
                </a:pathLst>
              </a:custGeom>
              <a:solidFill>
                <a:srgbClr val="020912"/>
              </a:solidFill>
              <a:ln>
                <a:noFill/>
              </a:ln>
            </p:spPr>
            <p:txBody>
              <a:bodyPr vert="horz" wrap="square" lIns="91440" tIns="45720" rIns="91440" bIns="45720" numCol="1" anchor="t" anchorCtr="0" compatLnSpc="1"/>
              <a:lstStyle/>
              <a:p>
                <a:endParaRPr lang="zh-CN" altLang="en-US"/>
              </a:p>
            </p:txBody>
          </p:sp>
          <p:sp>
            <p:nvSpPr>
              <p:cNvPr id="1112" name="Freeform 2403"/>
              <p:cNvSpPr/>
              <p:nvPr/>
            </p:nvSpPr>
            <p:spPr bwMode="auto">
              <a:xfrm>
                <a:off x="2634" y="3637"/>
                <a:ext cx="35" cy="9"/>
              </a:xfrm>
              <a:custGeom>
                <a:avLst/>
                <a:gdLst>
                  <a:gd name="T0" fmla="*/ 29 w 42"/>
                  <a:gd name="T1" fmla="*/ 0 h 11"/>
                  <a:gd name="T2" fmla="*/ 0 w 42"/>
                  <a:gd name="T3" fmla="*/ 11 h 11"/>
                  <a:gd name="T4" fmla="*/ 14 w 42"/>
                  <a:gd name="T5" fmla="*/ 10 h 11"/>
                  <a:gd name="T6" fmla="*/ 42 w 42"/>
                  <a:gd name="T7" fmla="*/ 1 h 11"/>
                  <a:gd name="T8" fmla="*/ 29 w 42"/>
                  <a:gd name="T9" fmla="*/ 0 h 11"/>
                </a:gdLst>
                <a:ahLst/>
                <a:cxnLst>
                  <a:cxn ang="0">
                    <a:pos x="T0" y="T1"/>
                  </a:cxn>
                  <a:cxn ang="0">
                    <a:pos x="T2" y="T3"/>
                  </a:cxn>
                  <a:cxn ang="0">
                    <a:pos x="T4" y="T5"/>
                  </a:cxn>
                  <a:cxn ang="0">
                    <a:pos x="T6" y="T7"/>
                  </a:cxn>
                  <a:cxn ang="0">
                    <a:pos x="T8" y="T9"/>
                  </a:cxn>
                </a:cxnLst>
                <a:rect l="0" t="0" r="r" b="b"/>
                <a:pathLst>
                  <a:path w="42" h="11">
                    <a:moveTo>
                      <a:pt x="29" y="0"/>
                    </a:moveTo>
                    <a:cubicBezTo>
                      <a:pt x="20" y="4"/>
                      <a:pt x="10" y="8"/>
                      <a:pt x="0" y="11"/>
                    </a:cubicBezTo>
                    <a:cubicBezTo>
                      <a:pt x="5" y="11"/>
                      <a:pt x="9" y="11"/>
                      <a:pt x="14" y="10"/>
                    </a:cubicBezTo>
                    <a:cubicBezTo>
                      <a:pt x="23" y="7"/>
                      <a:pt x="33" y="4"/>
                      <a:pt x="42" y="1"/>
                    </a:cubicBezTo>
                    <a:cubicBezTo>
                      <a:pt x="38" y="1"/>
                      <a:pt x="34" y="0"/>
                      <a:pt x="29" y="0"/>
                    </a:cubicBezTo>
                  </a:path>
                </a:pathLst>
              </a:custGeom>
              <a:solidFill>
                <a:srgbClr val="091D31"/>
              </a:solidFill>
              <a:ln>
                <a:noFill/>
              </a:ln>
            </p:spPr>
            <p:txBody>
              <a:bodyPr vert="horz" wrap="square" lIns="91440" tIns="45720" rIns="91440" bIns="45720" numCol="1" anchor="t" anchorCtr="0" compatLnSpc="1"/>
              <a:lstStyle/>
              <a:p>
                <a:endParaRPr lang="zh-CN" altLang="en-US"/>
              </a:p>
            </p:txBody>
          </p:sp>
          <p:sp>
            <p:nvSpPr>
              <p:cNvPr id="1113" name="Freeform 2404"/>
              <p:cNvSpPr/>
              <p:nvPr/>
            </p:nvSpPr>
            <p:spPr bwMode="auto">
              <a:xfrm>
                <a:off x="2646" y="3638"/>
                <a:ext cx="86" cy="7"/>
              </a:xfrm>
              <a:custGeom>
                <a:avLst/>
                <a:gdLst>
                  <a:gd name="T0" fmla="*/ 28 w 104"/>
                  <a:gd name="T1" fmla="*/ 0 h 9"/>
                  <a:gd name="T2" fmla="*/ 0 w 104"/>
                  <a:gd name="T3" fmla="*/ 9 h 9"/>
                  <a:gd name="T4" fmla="*/ 40 w 104"/>
                  <a:gd name="T5" fmla="*/ 7 h 9"/>
                  <a:gd name="T6" fmla="*/ 104 w 104"/>
                  <a:gd name="T7" fmla="*/ 2 h 9"/>
                  <a:gd name="T8" fmla="*/ 28 w 104"/>
                  <a:gd name="T9" fmla="*/ 0 h 9"/>
                </a:gdLst>
                <a:ahLst/>
                <a:cxnLst>
                  <a:cxn ang="0">
                    <a:pos x="T0" y="T1"/>
                  </a:cxn>
                  <a:cxn ang="0">
                    <a:pos x="T2" y="T3"/>
                  </a:cxn>
                  <a:cxn ang="0">
                    <a:pos x="T4" y="T5"/>
                  </a:cxn>
                  <a:cxn ang="0">
                    <a:pos x="T6" y="T7"/>
                  </a:cxn>
                  <a:cxn ang="0">
                    <a:pos x="T8" y="T9"/>
                  </a:cxn>
                </a:cxnLst>
                <a:rect l="0" t="0" r="r" b="b"/>
                <a:pathLst>
                  <a:path w="104" h="9">
                    <a:moveTo>
                      <a:pt x="28" y="0"/>
                    </a:moveTo>
                    <a:cubicBezTo>
                      <a:pt x="19" y="3"/>
                      <a:pt x="9" y="6"/>
                      <a:pt x="0" y="9"/>
                    </a:cubicBezTo>
                    <a:cubicBezTo>
                      <a:pt x="13" y="8"/>
                      <a:pt x="27" y="8"/>
                      <a:pt x="40" y="7"/>
                    </a:cubicBezTo>
                    <a:cubicBezTo>
                      <a:pt x="62" y="5"/>
                      <a:pt x="83" y="4"/>
                      <a:pt x="104" y="2"/>
                    </a:cubicBezTo>
                    <a:cubicBezTo>
                      <a:pt x="79" y="1"/>
                      <a:pt x="54" y="1"/>
                      <a:pt x="28" y="0"/>
                    </a:cubicBezTo>
                  </a:path>
                </a:pathLst>
              </a:custGeom>
              <a:solidFill>
                <a:srgbClr val="06131B"/>
              </a:solidFill>
              <a:ln>
                <a:noFill/>
              </a:ln>
            </p:spPr>
            <p:txBody>
              <a:bodyPr vert="horz" wrap="square" lIns="91440" tIns="45720" rIns="91440" bIns="45720" numCol="1" anchor="t" anchorCtr="0" compatLnSpc="1"/>
              <a:lstStyle/>
              <a:p>
                <a:endParaRPr lang="zh-CN" altLang="en-US"/>
              </a:p>
            </p:txBody>
          </p:sp>
          <p:sp>
            <p:nvSpPr>
              <p:cNvPr id="1114" name="Freeform 2405"/>
              <p:cNvSpPr>
                <a:spLocks noEditPoints="1"/>
              </p:cNvSpPr>
              <p:nvPr/>
            </p:nvSpPr>
            <p:spPr bwMode="auto">
              <a:xfrm>
                <a:off x="2611" y="3637"/>
                <a:ext cx="47" cy="10"/>
              </a:xfrm>
              <a:custGeom>
                <a:avLst/>
                <a:gdLst>
                  <a:gd name="T0" fmla="*/ 54 w 57"/>
                  <a:gd name="T1" fmla="*/ 0 h 12"/>
                  <a:gd name="T2" fmla="*/ 27 w 57"/>
                  <a:gd name="T3" fmla="*/ 3 h 12"/>
                  <a:gd name="T4" fmla="*/ 0 w 57"/>
                  <a:gd name="T5" fmla="*/ 11 h 12"/>
                  <a:gd name="T6" fmla="*/ 11 w 57"/>
                  <a:gd name="T7" fmla="*/ 12 h 12"/>
                  <a:gd name="T8" fmla="*/ 28 w 57"/>
                  <a:gd name="T9" fmla="*/ 11 h 12"/>
                  <a:gd name="T10" fmla="*/ 57 w 57"/>
                  <a:gd name="T11" fmla="*/ 0 h 12"/>
                  <a:gd name="T12" fmla="*/ 54 w 57"/>
                  <a:gd name="T13" fmla="*/ 0 h 12"/>
                  <a:gd name="T14" fmla="*/ 39 w 57"/>
                  <a:gd name="T15" fmla="*/ 0 h 12"/>
                  <a:gd name="T16" fmla="*/ 35 w 57"/>
                  <a:gd name="T17" fmla="*/ 0 h 12"/>
                  <a:gd name="T18" fmla="*/ 32 w 57"/>
                  <a:gd name="T19" fmla="*/ 1 h 12"/>
                  <a:gd name="T20" fmla="*/ 39 w 5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2">
                    <a:moveTo>
                      <a:pt x="54" y="0"/>
                    </a:moveTo>
                    <a:cubicBezTo>
                      <a:pt x="45" y="1"/>
                      <a:pt x="36" y="2"/>
                      <a:pt x="27" y="3"/>
                    </a:cubicBezTo>
                    <a:cubicBezTo>
                      <a:pt x="19" y="5"/>
                      <a:pt x="10" y="8"/>
                      <a:pt x="0" y="11"/>
                    </a:cubicBezTo>
                    <a:cubicBezTo>
                      <a:pt x="4" y="11"/>
                      <a:pt x="7" y="12"/>
                      <a:pt x="11" y="12"/>
                    </a:cubicBezTo>
                    <a:cubicBezTo>
                      <a:pt x="17" y="12"/>
                      <a:pt x="22" y="12"/>
                      <a:pt x="28" y="11"/>
                    </a:cubicBezTo>
                    <a:cubicBezTo>
                      <a:pt x="38" y="8"/>
                      <a:pt x="48" y="4"/>
                      <a:pt x="57" y="0"/>
                    </a:cubicBezTo>
                    <a:cubicBezTo>
                      <a:pt x="56" y="0"/>
                      <a:pt x="55" y="0"/>
                      <a:pt x="54" y="0"/>
                    </a:cubicBezTo>
                    <a:moveTo>
                      <a:pt x="39" y="0"/>
                    </a:moveTo>
                    <a:cubicBezTo>
                      <a:pt x="38" y="0"/>
                      <a:pt x="36" y="0"/>
                      <a:pt x="35" y="0"/>
                    </a:cubicBezTo>
                    <a:cubicBezTo>
                      <a:pt x="34" y="0"/>
                      <a:pt x="33" y="1"/>
                      <a:pt x="32" y="1"/>
                    </a:cubicBezTo>
                    <a:cubicBezTo>
                      <a:pt x="34" y="1"/>
                      <a:pt x="37" y="0"/>
                      <a:pt x="39" y="0"/>
                    </a:cubicBezTo>
                  </a:path>
                </a:pathLst>
              </a:custGeom>
              <a:solidFill>
                <a:srgbClr val="06131B"/>
              </a:solidFill>
              <a:ln>
                <a:noFill/>
              </a:ln>
            </p:spPr>
            <p:txBody>
              <a:bodyPr vert="horz" wrap="square" lIns="91440" tIns="45720" rIns="91440" bIns="45720" numCol="1" anchor="t" anchorCtr="0" compatLnSpc="1"/>
              <a:lstStyle/>
              <a:p>
                <a:endParaRPr lang="zh-CN" altLang="en-US"/>
              </a:p>
            </p:txBody>
          </p:sp>
          <p:sp>
            <p:nvSpPr>
              <p:cNvPr id="1115" name="Freeform 2406"/>
              <p:cNvSpPr/>
              <p:nvPr/>
            </p:nvSpPr>
            <p:spPr bwMode="auto">
              <a:xfrm>
                <a:off x="2589" y="3637"/>
                <a:ext cx="51" cy="9"/>
              </a:xfrm>
              <a:custGeom>
                <a:avLst/>
                <a:gdLst>
                  <a:gd name="T0" fmla="*/ 61 w 61"/>
                  <a:gd name="T1" fmla="*/ 0 h 11"/>
                  <a:gd name="T2" fmla="*/ 46 w 61"/>
                  <a:gd name="T3" fmla="*/ 0 h 11"/>
                  <a:gd name="T4" fmla="*/ 0 w 61"/>
                  <a:gd name="T5" fmla="*/ 6 h 11"/>
                  <a:gd name="T6" fmla="*/ 26 w 61"/>
                  <a:gd name="T7" fmla="*/ 11 h 11"/>
                  <a:gd name="T8" fmla="*/ 53 w 61"/>
                  <a:gd name="T9" fmla="*/ 3 h 11"/>
                  <a:gd name="T10" fmla="*/ 42 w 61"/>
                  <a:gd name="T11" fmla="*/ 4 h 11"/>
                  <a:gd name="T12" fmla="*/ 58 w 61"/>
                  <a:gd name="T13" fmla="*/ 1 h 11"/>
                  <a:gd name="T14" fmla="*/ 61 w 61"/>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1">
                    <a:moveTo>
                      <a:pt x="61" y="0"/>
                    </a:moveTo>
                    <a:cubicBezTo>
                      <a:pt x="56" y="0"/>
                      <a:pt x="51" y="0"/>
                      <a:pt x="46" y="0"/>
                    </a:cubicBezTo>
                    <a:cubicBezTo>
                      <a:pt x="30" y="2"/>
                      <a:pt x="15" y="4"/>
                      <a:pt x="0" y="6"/>
                    </a:cubicBezTo>
                    <a:cubicBezTo>
                      <a:pt x="8" y="7"/>
                      <a:pt x="17" y="9"/>
                      <a:pt x="26" y="11"/>
                    </a:cubicBezTo>
                    <a:cubicBezTo>
                      <a:pt x="36" y="8"/>
                      <a:pt x="45" y="5"/>
                      <a:pt x="53" y="3"/>
                    </a:cubicBezTo>
                    <a:cubicBezTo>
                      <a:pt x="49" y="3"/>
                      <a:pt x="46" y="3"/>
                      <a:pt x="42" y="4"/>
                    </a:cubicBezTo>
                    <a:cubicBezTo>
                      <a:pt x="47" y="3"/>
                      <a:pt x="53" y="2"/>
                      <a:pt x="58" y="1"/>
                    </a:cubicBezTo>
                    <a:cubicBezTo>
                      <a:pt x="59" y="1"/>
                      <a:pt x="60" y="0"/>
                      <a:pt x="61" y="0"/>
                    </a:cubicBezTo>
                  </a:path>
                </a:pathLst>
              </a:custGeom>
              <a:solidFill>
                <a:srgbClr val="010811"/>
              </a:solidFill>
              <a:ln>
                <a:noFill/>
              </a:ln>
            </p:spPr>
            <p:txBody>
              <a:bodyPr vert="horz" wrap="square" lIns="91440" tIns="45720" rIns="91440" bIns="45720" numCol="1" anchor="t" anchorCtr="0" compatLnSpc="1"/>
              <a:lstStyle/>
              <a:p>
                <a:endParaRPr lang="zh-CN" altLang="en-US"/>
              </a:p>
            </p:txBody>
          </p:sp>
          <p:sp>
            <p:nvSpPr>
              <p:cNvPr id="1116" name="Freeform 2407"/>
              <p:cNvSpPr/>
              <p:nvPr/>
            </p:nvSpPr>
            <p:spPr bwMode="auto">
              <a:xfrm>
                <a:off x="2448" y="3634"/>
                <a:ext cx="15" cy="4"/>
              </a:xfrm>
              <a:custGeom>
                <a:avLst/>
                <a:gdLst>
                  <a:gd name="T0" fmla="*/ 1 w 18"/>
                  <a:gd name="T1" fmla="*/ 0 h 5"/>
                  <a:gd name="T2" fmla="*/ 0 w 18"/>
                  <a:gd name="T3" fmla="*/ 4 h 5"/>
                  <a:gd name="T4" fmla="*/ 7 w 18"/>
                  <a:gd name="T5" fmla="*/ 5 h 5"/>
                  <a:gd name="T6" fmla="*/ 18 w 18"/>
                  <a:gd name="T7" fmla="*/ 1 h 5"/>
                  <a:gd name="T8" fmla="*/ 1 w 18"/>
                  <a:gd name="T9" fmla="*/ 0 h 5"/>
                </a:gdLst>
                <a:ahLst/>
                <a:cxnLst>
                  <a:cxn ang="0">
                    <a:pos x="T0" y="T1"/>
                  </a:cxn>
                  <a:cxn ang="0">
                    <a:pos x="T2" y="T3"/>
                  </a:cxn>
                  <a:cxn ang="0">
                    <a:pos x="T4" y="T5"/>
                  </a:cxn>
                  <a:cxn ang="0">
                    <a:pos x="T6" y="T7"/>
                  </a:cxn>
                  <a:cxn ang="0">
                    <a:pos x="T8" y="T9"/>
                  </a:cxn>
                </a:cxnLst>
                <a:rect l="0" t="0" r="r" b="b"/>
                <a:pathLst>
                  <a:path w="18" h="5">
                    <a:moveTo>
                      <a:pt x="1" y="0"/>
                    </a:moveTo>
                    <a:cubicBezTo>
                      <a:pt x="0" y="2"/>
                      <a:pt x="0" y="3"/>
                      <a:pt x="0" y="4"/>
                    </a:cubicBezTo>
                    <a:cubicBezTo>
                      <a:pt x="2" y="4"/>
                      <a:pt x="5" y="5"/>
                      <a:pt x="7" y="5"/>
                    </a:cubicBezTo>
                    <a:cubicBezTo>
                      <a:pt x="11" y="3"/>
                      <a:pt x="14" y="2"/>
                      <a:pt x="18" y="1"/>
                    </a:cubicBezTo>
                    <a:cubicBezTo>
                      <a:pt x="12" y="1"/>
                      <a:pt x="6" y="0"/>
                      <a:pt x="1" y="0"/>
                    </a:cubicBezTo>
                  </a:path>
                </a:pathLst>
              </a:custGeom>
              <a:solidFill>
                <a:srgbClr val="122838"/>
              </a:solidFill>
              <a:ln>
                <a:noFill/>
              </a:ln>
            </p:spPr>
            <p:txBody>
              <a:bodyPr vert="horz" wrap="square" lIns="91440" tIns="45720" rIns="91440" bIns="45720" numCol="1" anchor="t" anchorCtr="0" compatLnSpc="1"/>
              <a:lstStyle/>
              <a:p>
                <a:endParaRPr lang="zh-CN" altLang="en-US"/>
              </a:p>
            </p:txBody>
          </p:sp>
          <p:sp>
            <p:nvSpPr>
              <p:cNvPr id="1117" name="Freeform 2408"/>
              <p:cNvSpPr/>
              <p:nvPr/>
            </p:nvSpPr>
            <p:spPr bwMode="auto">
              <a:xfrm>
                <a:off x="2454" y="3634"/>
                <a:ext cx="42" cy="4"/>
              </a:xfrm>
              <a:custGeom>
                <a:avLst/>
                <a:gdLst>
                  <a:gd name="T0" fmla="*/ 11 w 51"/>
                  <a:gd name="T1" fmla="*/ 0 h 4"/>
                  <a:gd name="T2" fmla="*/ 0 w 51"/>
                  <a:gd name="T3" fmla="*/ 4 h 4"/>
                  <a:gd name="T4" fmla="*/ 47 w 51"/>
                  <a:gd name="T5" fmla="*/ 4 h 4"/>
                  <a:gd name="T6" fmla="*/ 51 w 51"/>
                  <a:gd name="T7" fmla="*/ 3 h 4"/>
                  <a:gd name="T8" fmla="*/ 11 w 51"/>
                  <a:gd name="T9" fmla="*/ 0 h 4"/>
                </a:gdLst>
                <a:ahLst/>
                <a:cxnLst>
                  <a:cxn ang="0">
                    <a:pos x="T0" y="T1"/>
                  </a:cxn>
                  <a:cxn ang="0">
                    <a:pos x="T2" y="T3"/>
                  </a:cxn>
                  <a:cxn ang="0">
                    <a:pos x="T4" y="T5"/>
                  </a:cxn>
                  <a:cxn ang="0">
                    <a:pos x="T6" y="T7"/>
                  </a:cxn>
                  <a:cxn ang="0">
                    <a:pos x="T8" y="T9"/>
                  </a:cxn>
                </a:cxnLst>
                <a:rect l="0" t="0" r="r" b="b"/>
                <a:pathLst>
                  <a:path w="51" h="4">
                    <a:moveTo>
                      <a:pt x="11" y="0"/>
                    </a:moveTo>
                    <a:cubicBezTo>
                      <a:pt x="7" y="1"/>
                      <a:pt x="4" y="2"/>
                      <a:pt x="0" y="4"/>
                    </a:cubicBezTo>
                    <a:cubicBezTo>
                      <a:pt x="15" y="4"/>
                      <a:pt x="31" y="4"/>
                      <a:pt x="47" y="4"/>
                    </a:cubicBezTo>
                    <a:cubicBezTo>
                      <a:pt x="48" y="4"/>
                      <a:pt x="49" y="3"/>
                      <a:pt x="51" y="3"/>
                    </a:cubicBezTo>
                    <a:cubicBezTo>
                      <a:pt x="38" y="2"/>
                      <a:pt x="25" y="1"/>
                      <a:pt x="11" y="0"/>
                    </a:cubicBezTo>
                  </a:path>
                </a:pathLst>
              </a:custGeom>
              <a:solidFill>
                <a:srgbClr val="0B1921"/>
              </a:solidFill>
              <a:ln>
                <a:noFill/>
              </a:ln>
            </p:spPr>
            <p:txBody>
              <a:bodyPr vert="horz" wrap="square" lIns="91440" tIns="45720" rIns="91440" bIns="45720" numCol="1" anchor="t" anchorCtr="0" compatLnSpc="1"/>
              <a:lstStyle/>
              <a:p>
                <a:endParaRPr lang="zh-CN" altLang="en-US"/>
              </a:p>
            </p:txBody>
          </p:sp>
          <p:sp>
            <p:nvSpPr>
              <p:cNvPr id="1118" name="Freeform 2409"/>
              <p:cNvSpPr/>
              <p:nvPr/>
            </p:nvSpPr>
            <p:spPr bwMode="auto">
              <a:xfrm>
                <a:off x="2493" y="3637"/>
                <a:ext cx="8" cy="1"/>
              </a:xfrm>
              <a:custGeom>
                <a:avLst/>
                <a:gdLst>
                  <a:gd name="T0" fmla="*/ 4 w 10"/>
                  <a:gd name="T1" fmla="*/ 0 h 1"/>
                  <a:gd name="T2" fmla="*/ 0 w 10"/>
                  <a:gd name="T3" fmla="*/ 1 h 1"/>
                  <a:gd name="T4" fmla="*/ 10 w 10"/>
                  <a:gd name="T5" fmla="*/ 1 h 1"/>
                  <a:gd name="T6" fmla="*/ 10 w 10"/>
                  <a:gd name="T7" fmla="*/ 1 h 1"/>
                  <a:gd name="T8" fmla="*/ 4 w 10"/>
                  <a:gd name="T9" fmla="*/ 0 h 1"/>
                </a:gdLst>
                <a:ahLst/>
                <a:cxnLst>
                  <a:cxn ang="0">
                    <a:pos x="T0" y="T1"/>
                  </a:cxn>
                  <a:cxn ang="0">
                    <a:pos x="T2" y="T3"/>
                  </a:cxn>
                  <a:cxn ang="0">
                    <a:pos x="T4" y="T5"/>
                  </a:cxn>
                  <a:cxn ang="0">
                    <a:pos x="T6" y="T7"/>
                  </a:cxn>
                  <a:cxn ang="0">
                    <a:pos x="T8" y="T9"/>
                  </a:cxn>
                </a:cxnLst>
                <a:rect l="0" t="0" r="r" b="b"/>
                <a:pathLst>
                  <a:path w="10" h="1">
                    <a:moveTo>
                      <a:pt x="4" y="0"/>
                    </a:moveTo>
                    <a:cubicBezTo>
                      <a:pt x="2" y="0"/>
                      <a:pt x="1" y="1"/>
                      <a:pt x="0" y="1"/>
                    </a:cubicBezTo>
                    <a:cubicBezTo>
                      <a:pt x="3" y="1"/>
                      <a:pt x="7" y="1"/>
                      <a:pt x="10" y="1"/>
                    </a:cubicBezTo>
                    <a:cubicBezTo>
                      <a:pt x="10" y="1"/>
                      <a:pt x="10" y="1"/>
                      <a:pt x="10" y="1"/>
                    </a:cubicBezTo>
                    <a:cubicBezTo>
                      <a:pt x="8" y="1"/>
                      <a:pt x="6" y="0"/>
                      <a:pt x="4" y="0"/>
                    </a:cubicBezTo>
                  </a:path>
                </a:pathLst>
              </a:custGeom>
              <a:solidFill>
                <a:srgbClr val="09171F"/>
              </a:solidFill>
              <a:ln>
                <a:noFill/>
              </a:ln>
            </p:spPr>
            <p:txBody>
              <a:bodyPr vert="horz" wrap="square" lIns="91440" tIns="45720" rIns="91440" bIns="45720" numCol="1" anchor="t" anchorCtr="0" compatLnSpc="1"/>
              <a:lstStyle/>
              <a:p>
                <a:endParaRPr lang="zh-CN" altLang="en-US"/>
              </a:p>
            </p:txBody>
          </p:sp>
          <p:sp>
            <p:nvSpPr>
              <p:cNvPr id="1119" name="Freeform 2410"/>
              <p:cNvSpPr/>
              <p:nvPr/>
            </p:nvSpPr>
            <p:spPr bwMode="auto">
              <a:xfrm flipH="1">
                <a:off x="2501" y="36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40B13"/>
              </a:solidFill>
              <a:ln>
                <a:noFill/>
              </a:ln>
            </p:spPr>
            <p:txBody>
              <a:bodyPr vert="horz" wrap="square" lIns="91440" tIns="45720" rIns="91440" bIns="45720" numCol="1" anchor="t" anchorCtr="0" compatLnSpc="1"/>
              <a:lstStyle/>
              <a:p>
                <a:endParaRPr lang="zh-CN" altLang="en-US"/>
              </a:p>
            </p:txBody>
          </p:sp>
          <p:sp>
            <p:nvSpPr>
              <p:cNvPr id="1120" name="Freeform 2411"/>
              <p:cNvSpPr/>
              <p:nvPr/>
            </p:nvSpPr>
            <p:spPr bwMode="auto">
              <a:xfrm>
                <a:off x="2447" y="3637"/>
                <a:ext cx="7" cy="2"/>
              </a:xfrm>
              <a:custGeom>
                <a:avLst/>
                <a:gdLst>
                  <a:gd name="T0" fmla="*/ 1 w 8"/>
                  <a:gd name="T1" fmla="*/ 0 h 3"/>
                  <a:gd name="T2" fmla="*/ 0 w 8"/>
                  <a:gd name="T3" fmla="*/ 3 h 3"/>
                  <a:gd name="T4" fmla="*/ 8 w 8"/>
                  <a:gd name="T5" fmla="*/ 1 h 3"/>
                  <a:gd name="T6" fmla="*/ 1 w 8"/>
                  <a:gd name="T7" fmla="*/ 0 h 3"/>
                </a:gdLst>
                <a:ahLst/>
                <a:cxnLst>
                  <a:cxn ang="0">
                    <a:pos x="T0" y="T1"/>
                  </a:cxn>
                  <a:cxn ang="0">
                    <a:pos x="T2" y="T3"/>
                  </a:cxn>
                  <a:cxn ang="0">
                    <a:pos x="T4" y="T5"/>
                  </a:cxn>
                  <a:cxn ang="0">
                    <a:pos x="T6" y="T7"/>
                  </a:cxn>
                </a:cxnLst>
                <a:rect l="0" t="0" r="r" b="b"/>
                <a:pathLst>
                  <a:path w="8" h="3">
                    <a:moveTo>
                      <a:pt x="1" y="0"/>
                    </a:moveTo>
                    <a:cubicBezTo>
                      <a:pt x="1" y="1"/>
                      <a:pt x="0" y="2"/>
                      <a:pt x="0" y="3"/>
                    </a:cubicBezTo>
                    <a:cubicBezTo>
                      <a:pt x="3" y="2"/>
                      <a:pt x="5" y="1"/>
                      <a:pt x="8" y="1"/>
                    </a:cubicBezTo>
                    <a:cubicBezTo>
                      <a:pt x="6" y="1"/>
                      <a:pt x="3" y="0"/>
                      <a:pt x="1" y="0"/>
                    </a:cubicBezTo>
                  </a:path>
                </a:pathLst>
              </a:custGeom>
              <a:solidFill>
                <a:srgbClr val="0F2636"/>
              </a:solidFill>
              <a:ln>
                <a:noFill/>
              </a:ln>
            </p:spPr>
            <p:txBody>
              <a:bodyPr vert="horz" wrap="square" lIns="91440" tIns="45720" rIns="91440" bIns="45720" numCol="1" anchor="t" anchorCtr="0" compatLnSpc="1"/>
              <a:lstStyle/>
              <a:p>
                <a:endParaRPr lang="zh-CN" altLang="en-US"/>
              </a:p>
            </p:txBody>
          </p:sp>
          <p:sp>
            <p:nvSpPr>
              <p:cNvPr id="1121" name="Freeform 2412"/>
              <p:cNvSpPr/>
              <p:nvPr/>
            </p:nvSpPr>
            <p:spPr bwMode="auto">
              <a:xfrm>
                <a:off x="2446" y="3638"/>
                <a:ext cx="47" cy="6"/>
              </a:xfrm>
              <a:custGeom>
                <a:avLst/>
                <a:gdLst>
                  <a:gd name="T0" fmla="*/ 9 w 56"/>
                  <a:gd name="T1" fmla="*/ 0 h 7"/>
                  <a:gd name="T2" fmla="*/ 1 w 56"/>
                  <a:gd name="T3" fmla="*/ 2 h 7"/>
                  <a:gd name="T4" fmla="*/ 0 w 56"/>
                  <a:gd name="T5" fmla="*/ 7 h 7"/>
                  <a:gd name="T6" fmla="*/ 56 w 56"/>
                  <a:gd name="T7" fmla="*/ 0 h 7"/>
                  <a:gd name="T8" fmla="*/ 9 w 56"/>
                  <a:gd name="T9" fmla="*/ 0 h 7"/>
                </a:gdLst>
                <a:ahLst/>
                <a:cxnLst>
                  <a:cxn ang="0">
                    <a:pos x="T0" y="T1"/>
                  </a:cxn>
                  <a:cxn ang="0">
                    <a:pos x="T2" y="T3"/>
                  </a:cxn>
                  <a:cxn ang="0">
                    <a:pos x="T4" y="T5"/>
                  </a:cxn>
                  <a:cxn ang="0">
                    <a:pos x="T6" y="T7"/>
                  </a:cxn>
                  <a:cxn ang="0">
                    <a:pos x="T8" y="T9"/>
                  </a:cxn>
                </a:cxnLst>
                <a:rect l="0" t="0" r="r" b="b"/>
                <a:pathLst>
                  <a:path w="56" h="7">
                    <a:moveTo>
                      <a:pt x="9" y="0"/>
                    </a:moveTo>
                    <a:cubicBezTo>
                      <a:pt x="6" y="0"/>
                      <a:pt x="4" y="1"/>
                      <a:pt x="1" y="2"/>
                    </a:cubicBezTo>
                    <a:cubicBezTo>
                      <a:pt x="1" y="4"/>
                      <a:pt x="0" y="5"/>
                      <a:pt x="0" y="7"/>
                    </a:cubicBezTo>
                    <a:cubicBezTo>
                      <a:pt x="18" y="4"/>
                      <a:pt x="37" y="2"/>
                      <a:pt x="56" y="0"/>
                    </a:cubicBezTo>
                    <a:cubicBezTo>
                      <a:pt x="40" y="0"/>
                      <a:pt x="24" y="0"/>
                      <a:pt x="9" y="0"/>
                    </a:cubicBezTo>
                  </a:path>
                </a:pathLst>
              </a:custGeom>
              <a:solidFill>
                <a:srgbClr val="09171F"/>
              </a:solidFill>
              <a:ln>
                <a:noFill/>
              </a:ln>
            </p:spPr>
            <p:txBody>
              <a:bodyPr vert="horz" wrap="square" lIns="91440" tIns="45720" rIns="91440" bIns="45720" numCol="1" anchor="t" anchorCtr="0" compatLnSpc="1"/>
              <a:lstStyle/>
              <a:p>
                <a:endParaRPr lang="zh-CN" altLang="en-US"/>
              </a:p>
            </p:txBody>
          </p:sp>
          <p:sp>
            <p:nvSpPr>
              <p:cNvPr id="1122" name="Freeform 2413"/>
              <p:cNvSpPr>
                <a:spLocks noEditPoints="1"/>
              </p:cNvSpPr>
              <p:nvPr/>
            </p:nvSpPr>
            <p:spPr bwMode="auto">
              <a:xfrm>
                <a:off x="2539" y="3642"/>
                <a:ext cx="33" cy="6"/>
              </a:xfrm>
              <a:custGeom>
                <a:avLst/>
                <a:gdLst>
                  <a:gd name="T0" fmla="*/ 21 w 40"/>
                  <a:gd name="T1" fmla="*/ 0 h 7"/>
                  <a:gd name="T2" fmla="*/ 21 w 40"/>
                  <a:gd name="T3" fmla="*/ 4 h 7"/>
                  <a:gd name="T4" fmla="*/ 40 w 40"/>
                  <a:gd name="T5" fmla="*/ 2 h 7"/>
                  <a:gd name="T6" fmla="*/ 21 w 40"/>
                  <a:gd name="T7" fmla="*/ 0 h 7"/>
                  <a:gd name="T8" fmla="*/ 20 w 40"/>
                  <a:gd name="T9" fmla="*/ 0 h 7"/>
                  <a:gd name="T10" fmla="*/ 0 w 40"/>
                  <a:gd name="T11" fmla="*/ 7 h 7"/>
                  <a:gd name="T12" fmla="*/ 21 w 40"/>
                  <a:gd name="T13" fmla="*/ 5 h 7"/>
                  <a:gd name="T14" fmla="*/ 20 w 40"/>
                  <a:gd name="T15" fmla="*/ 0 h 7"/>
                  <a:gd name="T16" fmla="*/ 20 w 4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
                    <a:moveTo>
                      <a:pt x="21" y="0"/>
                    </a:moveTo>
                    <a:cubicBezTo>
                      <a:pt x="21" y="2"/>
                      <a:pt x="21" y="3"/>
                      <a:pt x="21" y="4"/>
                    </a:cubicBezTo>
                    <a:cubicBezTo>
                      <a:pt x="28" y="4"/>
                      <a:pt x="34" y="3"/>
                      <a:pt x="40" y="2"/>
                    </a:cubicBezTo>
                    <a:cubicBezTo>
                      <a:pt x="34" y="2"/>
                      <a:pt x="28" y="1"/>
                      <a:pt x="21" y="0"/>
                    </a:cubicBezTo>
                    <a:moveTo>
                      <a:pt x="20" y="0"/>
                    </a:moveTo>
                    <a:cubicBezTo>
                      <a:pt x="14" y="3"/>
                      <a:pt x="7" y="5"/>
                      <a:pt x="0" y="7"/>
                    </a:cubicBezTo>
                    <a:cubicBezTo>
                      <a:pt x="7" y="6"/>
                      <a:pt x="14" y="5"/>
                      <a:pt x="21" y="5"/>
                    </a:cubicBezTo>
                    <a:cubicBezTo>
                      <a:pt x="21" y="3"/>
                      <a:pt x="21" y="2"/>
                      <a:pt x="20" y="0"/>
                    </a:cubicBezTo>
                    <a:cubicBezTo>
                      <a:pt x="20" y="0"/>
                      <a:pt x="20" y="0"/>
                      <a:pt x="20" y="0"/>
                    </a:cubicBezTo>
                  </a:path>
                </a:pathLst>
              </a:custGeom>
              <a:solidFill>
                <a:srgbClr val="020912"/>
              </a:solidFill>
              <a:ln>
                <a:noFill/>
              </a:ln>
            </p:spPr>
            <p:txBody>
              <a:bodyPr vert="horz" wrap="square" lIns="91440" tIns="45720" rIns="91440" bIns="45720" numCol="1" anchor="t" anchorCtr="0" compatLnSpc="1"/>
              <a:lstStyle/>
              <a:p>
                <a:endParaRPr lang="zh-CN" altLang="en-US"/>
              </a:p>
            </p:txBody>
          </p:sp>
          <p:sp>
            <p:nvSpPr>
              <p:cNvPr id="1123" name="Freeform 2414"/>
              <p:cNvSpPr/>
              <p:nvPr/>
            </p:nvSpPr>
            <p:spPr bwMode="auto">
              <a:xfrm>
                <a:off x="2446" y="3638"/>
                <a:ext cx="55" cy="10"/>
              </a:xfrm>
              <a:custGeom>
                <a:avLst/>
                <a:gdLst>
                  <a:gd name="T0" fmla="*/ 57 w 67"/>
                  <a:gd name="T1" fmla="*/ 0 h 12"/>
                  <a:gd name="T2" fmla="*/ 1 w 67"/>
                  <a:gd name="T3" fmla="*/ 7 h 12"/>
                  <a:gd name="T4" fmla="*/ 0 w 67"/>
                  <a:gd name="T5" fmla="*/ 12 h 12"/>
                  <a:gd name="T6" fmla="*/ 18 w 67"/>
                  <a:gd name="T7" fmla="*/ 12 h 12"/>
                  <a:gd name="T8" fmla="*/ 67 w 67"/>
                  <a:gd name="T9" fmla="*/ 0 h 12"/>
                  <a:gd name="T10" fmla="*/ 57 w 67"/>
                  <a:gd name="T11" fmla="*/ 0 h 12"/>
                </a:gdLst>
                <a:ahLst/>
                <a:cxnLst>
                  <a:cxn ang="0">
                    <a:pos x="T0" y="T1"/>
                  </a:cxn>
                  <a:cxn ang="0">
                    <a:pos x="T2" y="T3"/>
                  </a:cxn>
                  <a:cxn ang="0">
                    <a:pos x="T4" y="T5"/>
                  </a:cxn>
                  <a:cxn ang="0">
                    <a:pos x="T6" y="T7"/>
                  </a:cxn>
                  <a:cxn ang="0">
                    <a:pos x="T8" y="T9"/>
                  </a:cxn>
                  <a:cxn ang="0">
                    <a:pos x="T10" y="T11"/>
                  </a:cxn>
                </a:cxnLst>
                <a:rect l="0" t="0" r="r" b="b"/>
                <a:pathLst>
                  <a:path w="67" h="12">
                    <a:moveTo>
                      <a:pt x="57" y="0"/>
                    </a:moveTo>
                    <a:cubicBezTo>
                      <a:pt x="38" y="2"/>
                      <a:pt x="19" y="4"/>
                      <a:pt x="1" y="7"/>
                    </a:cubicBezTo>
                    <a:cubicBezTo>
                      <a:pt x="1" y="9"/>
                      <a:pt x="0" y="10"/>
                      <a:pt x="0" y="12"/>
                    </a:cubicBezTo>
                    <a:cubicBezTo>
                      <a:pt x="6" y="12"/>
                      <a:pt x="12" y="12"/>
                      <a:pt x="18" y="12"/>
                    </a:cubicBezTo>
                    <a:cubicBezTo>
                      <a:pt x="33" y="8"/>
                      <a:pt x="49" y="4"/>
                      <a:pt x="67" y="0"/>
                    </a:cubicBezTo>
                    <a:cubicBezTo>
                      <a:pt x="64" y="0"/>
                      <a:pt x="60" y="0"/>
                      <a:pt x="57" y="0"/>
                    </a:cubicBezTo>
                  </a:path>
                </a:pathLst>
              </a:custGeom>
              <a:solidFill>
                <a:srgbClr val="09151D"/>
              </a:solidFill>
              <a:ln>
                <a:noFill/>
              </a:ln>
            </p:spPr>
            <p:txBody>
              <a:bodyPr vert="horz" wrap="square" lIns="91440" tIns="45720" rIns="91440" bIns="45720" numCol="1" anchor="t" anchorCtr="0" compatLnSpc="1"/>
              <a:lstStyle/>
              <a:p>
                <a:endParaRPr lang="zh-CN" altLang="en-US"/>
              </a:p>
            </p:txBody>
          </p:sp>
          <p:sp>
            <p:nvSpPr>
              <p:cNvPr id="1124" name="Freeform 2415"/>
              <p:cNvSpPr/>
              <p:nvPr/>
            </p:nvSpPr>
            <p:spPr bwMode="auto">
              <a:xfrm>
                <a:off x="2460" y="3638"/>
                <a:ext cx="81" cy="10"/>
              </a:xfrm>
              <a:custGeom>
                <a:avLst/>
                <a:gdLst>
                  <a:gd name="T0" fmla="*/ 49 w 97"/>
                  <a:gd name="T1" fmla="*/ 0 h 12"/>
                  <a:gd name="T2" fmla="*/ 0 w 97"/>
                  <a:gd name="T3" fmla="*/ 12 h 12"/>
                  <a:gd name="T4" fmla="*/ 49 w 97"/>
                  <a:gd name="T5" fmla="*/ 12 h 12"/>
                  <a:gd name="T6" fmla="*/ 81 w 97"/>
                  <a:gd name="T7" fmla="*/ 12 h 12"/>
                  <a:gd name="T8" fmla="*/ 97 w 97"/>
                  <a:gd name="T9" fmla="*/ 4 h 12"/>
                  <a:gd name="T10" fmla="*/ 49 w 97"/>
                  <a:gd name="T11" fmla="*/ 0 h 12"/>
                  <a:gd name="T12" fmla="*/ 49 w 9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7" h="12">
                    <a:moveTo>
                      <a:pt x="49" y="0"/>
                    </a:moveTo>
                    <a:cubicBezTo>
                      <a:pt x="31" y="4"/>
                      <a:pt x="15" y="8"/>
                      <a:pt x="0" y="12"/>
                    </a:cubicBezTo>
                    <a:cubicBezTo>
                      <a:pt x="16" y="12"/>
                      <a:pt x="33" y="12"/>
                      <a:pt x="49" y="12"/>
                    </a:cubicBezTo>
                    <a:cubicBezTo>
                      <a:pt x="60" y="12"/>
                      <a:pt x="71" y="12"/>
                      <a:pt x="81" y="12"/>
                    </a:cubicBezTo>
                    <a:cubicBezTo>
                      <a:pt x="86" y="9"/>
                      <a:pt x="91" y="7"/>
                      <a:pt x="97" y="4"/>
                    </a:cubicBezTo>
                    <a:cubicBezTo>
                      <a:pt x="82" y="2"/>
                      <a:pt x="66" y="1"/>
                      <a:pt x="49" y="0"/>
                    </a:cubicBezTo>
                    <a:cubicBezTo>
                      <a:pt x="49" y="0"/>
                      <a:pt x="49" y="0"/>
                      <a:pt x="49" y="0"/>
                    </a:cubicBezTo>
                  </a:path>
                </a:pathLst>
              </a:custGeom>
              <a:solidFill>
                <a:srgbClr val="030A12"/>
              </a:solidFill>
              <a:ln>
                <a:noFill/>
              </a:ln>
            </p:spPr>
            <p:txBody>
              <a:bodyPr vert="horz" wrap="square" lIns="91440" tIns="45720" rIns="91440" bIns="45720" numCol="1" anchor="t" anchorCtr="0" compatLnSpc="1"/>
              <a:lstStyle/>
              <a:p>
                <a:endParaRPr lang="zh-CN" altLang="en-US"/>
              </a:p>
            </p:txBody>
          </p:sp>
        </p:grpSp>
        <p:grpSp>
          <p:nvGrpSpPr>
            <p:cNvPr id="49" name="Group 2617"/>
            <p:cNvGrpSpPr/>
            <p:nvPr/>
          </p:nvGrpSpPr>
          <p:grpSpPr>
            <a:xfrm>
              <a:off x="2256" y="3624"/>
              <a:ext cx="799" cy="158"/>
              <a:chOff x="2256" y="3624"/>
              <a:chExt cx="799" cy="158"/>
            </a:xfrm>
          </p:grpSpPr>
          <p:sp>
            <p:nvSpPr>
              <p:cNvPr id="725" name="Freeform 2417"/>
              <p:cNvSpPr/>
              <p:nvPr/>
            </p:nvSpPr>
            <p:spPr bwMode="auto">
              <a:xfrm>
                <a:off x="2528" y="3641"/>
                <a:ext cx="28" cy="7"/>
              </a:xfrm>
              <a:custGeom>
                <a:avLst/>
                <a:gdLst>
                  <a:gd name="T0" fmla="*/ 16 w 34"/>
                  <a:gd name="T1" fmla="*/ 0 h 8"/>
                  <a:gd name="T2" fmla="*/ 0 w 34"/>
                  <a:gd name="T3" fmla="*/ 8 h 8"/>
                  <a:gd name="T4" fmla="*/ 13 w 34"/>
                  <a:gd name="T5" fmla="*/ 8 h 8"/>
                  <a:gd name="T6" fmla="*/ 14 w 34"/>
                  <a:gd name="T7" fmla="*/ 8 h 8"/>
                  <a:gd name="T8" fmla="*/ 34 w 34"/>
                  <a:gd name="T9" fmla="*/ 1 h 8"/>
                  <a:gd name="T10" fmla="*/ 16 w 34"/>
                  <a:gd name="T11" fmla="*/ 0 h 8"/>
                </a:gdLst>
                <a:ahLst/>
                <a:cxnLst>
                  <a:cxn ang="0">
                    <a:pos x="T0" y="T1"/>
                  </a:cxn>
                  <a:cxn ang="0">
                    <a:pos x="T2" y="T3"/>
                  </a:cxn>
                  <a:cxn ang="0">
                    <a:pos x="T4" y="T5"/>
                  </a:cxn>
                  <a:cxn ang="0">
                    <a:pos x="T6" y="T7"/>
                  </a:cxn>
                  <a:cxn ang="0">
                    <a:pos x="T8" y="T9"/>
                  </a:cxn>
                  <a:cxn ang="0">
                    <a:pos x="T10" y="T11"/>
                  </a:cxn>
                </a:cxnLst>
                <a:rect l="0" t="0" r="r" b="b"/>
                <a:pathLst>
                  <a:path w="34" h="8">
                    <a:moveTo>
                      <a:pt x="16" y="0"/>
                    </a:moveTo>
                    <a:cubicBezTo>
                      <a:pt x="10" y="3"/>
                      <a:pt x="5" y="5"/>
                      <a:pt x="0" y="8"/>
                    </a:cubicBezTo>
                    <a:cubicBezTo>
                      <a:pt x="5" y="8"/>
                      <a:pt x="9" y="8"/>
                      <a:pt x="13" y="8"/>
                    </a:cubicBezTo>
                    <a:cubicBezTo>
                      <a:pt x="13" y="8"/>
                      <a:pt x="14" y="8"/>
                      <a:pt x="14" y="8"/>
                    </a:cubicBezTo>
                    <a:cubicBezTo>
                      <a:pt x="21" y="6"/>
                      <a:pt x="28" y="4"/>
                      <a:pt x="34" y="1"/>
                    </a:cubicBezTo>
                    <a:cubicBezTo>
                      <a:pt x="29" y="1"/>
                      <a:pt x="23" y="0"/>
                      <a:pt x="16" y="0"/>
                    </a:cubicBezTo>
                  </a:path>
                </a:pathLst>
              </a:custGeom>
              <a:solidFill>
                <a:srgbClr val="01050B"/>
              </a:solidFill>
              <a:ln>
                <a:noFill/>
              </a:ln>
            </p:spPr>
            <p:txBody>
              <a:bodyPr vert="horz" wrap="square" lIns="91440" tIns="45720" rIns="91440" bIns="45720" numCol="1" anchor="t" anchorCtr="0" compatLnSpc="1"/>
              <a:lstStyle/>
              <a:p>
                <a:endParaRPr lang="zh-CN" altLang="en-US"/>
              </a:p>
            </p:txBody>
          </p:sp>
          <p:sp>
            <p:nvSpPr>
              <p:cNvPr id="726" name="Freeform 2418"/>
              <p:cNvSpPr/>
              <p:nvPr/>
            </p:nvSpPr>
            <p:spPr bwMode="auto">
              <a:xfrm>
                <a:off x="2602" y="3647"/>
                <a:ext cx="9" cy="2"/>
              </a:xfrm>
              <a:custGeom>
                <a:avLst/>
                <a:gdLst>
                  <a:gd name="T0" fmla="*/ 4 w 11"/>
                  <a:gd name="T1" fmla="*/ 0 h 2"/>
                  <a:gd name="T2" fmla="*/ 0 w 11"/>
                  <a:gd name="T3" fmla="*/ 2 h 2"/>
                  <a:gd name="T4" fmla="*/ 5 w 11"/>
                  <a:gd name="T5" fmla="*/ 2 h 2"/>
                  <a:gd name="T6" fmla="*/ 11 w 11"/>
                  <a:gd name="T7" fmla="*/ 1 h 2"/>
                  <a:gd name="T8" fmla="*/ 4 w 11"/>
                  <a:gd name="T9" fmla="*/ 0 h 2"/>
                </a:gdLst>
                <a:ahLst/>
                <a:cxnLst>
                  <a:cxn ang="0">
                    <a:pos x="T0" y="T1"/>
                  </a:cxn>
                  <a:cxn ang="0">
                    <a:pos x="T2" y="T3"/>
                  </a:cxn>
                  <a:cxn ang="0">
                    <a:pos x="T4" y="T5"/>
                  </a:cxn>
                  <a:cxn ang="0">
                    <a:pos x="T6" y="T7"/>
                  </a:cxn>
                  <a:cxn ang="0">
                    <a:pos x="T8" y="T9"/>
                  </a:cxn>
                </a:cxnLst>
                <a:rect l="0" t="0" r="r" b="b"/>
                <a:pathLst>
                  <a:path w="11" h="2">
                    <a:moveTo>
                      <a:pt x="4" y="0"/>
                    </a:moveTo>
                    <a:cubicBezTo>
                      <a:pt x="3" y="1"/>
                      <a:pt x="2" y="1"/>
                      <a:pt x="0" y="2"/>
                    </a:cubicBezTo>
                    <a:cubicBezTo>
                      <a:pt x="2" y="2"/>
                      <a:pt x="4" y="2"/>
                      <a:pt x="5" y="2"/>
                    </a:cubicBezTo>
                    <a:cubicBezTo>
                      <a:pt x="7" y="1"/>
                      <a:pt x="9" y="1"/>
                      <a:pt x="11" y="1"/>
                    </a:cubicBezTo>
                    <a:cubicBezTo>
                      <a:pt x="9" y="1"/>
                      <a:pt x="7" y="1"/>
                      <a:pt x="4" y="0"/>
                    </a:cubicBezTo>
                  </a:path>
                </a:pathLst>
              </a:custGeom>
              <a:solidFill>
                <a:srgbClr val="06131B"/>
              </a:solidFill>
              <a:ln>
                <a:noFill/>
              </a:ln>
            </p:spPr>
            <p:txBody>
              <a:bodyPr vert="horz" wrap="square" lIns="91440" tIns="45720" rIns="91440" bIns="45720" numCol="1" anchor="t" anchorCtr="0" compatLnSpc="1"/>
              <a:lstStyle/>
              <a:p>
                <a:endParaRPr lang="zh-CN" altLang="en-US"/>
              </a:p>
            </p:txBody>
          </p:sp>
          <p:sp>
            <p:nvSpPr>
              <p:cNvPr id="727" name="Freeform 2419"/>
              <p:cNvSpPr>
                <a:spLocks noEditPoints="1"/>
              </p:cNvSpPr>
              <p:nvPr/>
            </p:nvSpPr>
            <p:spPr bwMode="auto">
              <a:xfrm>
                <a:off x="2539" y="3644"/>
                <a:ext cx="66" cy="5"/>
              </a:xfrm>
              <a:custGeom>
                <a:avLst/>
                <a:gdLst>
                  <a:gd name="T0" fmla="*/ 21 w 79"/>
                  <a:gd name="T1" fmla="*/ 3 h 6"/>
                  <a:gd name="T2" fmla="*/ 0 w 79"/>
                  <a:gd name="T3" fmla="*/ 5 h 6"/>
                  <a:gd name="T4" fmla="*/ 0 w 79"/>
                  <a:gd name="T5" fmla="*/ 5 h 6"/>
                  <a:gd name="T6" fmla="*/ 21 w 79"/>
                  <a:gd name="T7" fmla="*/ 5 h 6"/>
                  <a:gd name="T8" fmla="*/ 21 w 79"/>
                  <a:gd name="T9" fmla="*/ 3 h 6"/>
                  <a:gd name="T10" fmla="*/ 40 w 79"/>
                  <a:gd name="T11" fmla="*/ 0 h 6"/>
                  <a:gd name="T12" fmla="*/ 21 w 79"/>
                  <a:gd name="T13" fmla="*/ 2 h 6"/>
                  <a:gd name="T14" fmla="*/ 21 w 79"/>
                  <a:gd name="T15" fmla="*/ 5 h 6"/>
                  <a:gd name="T16" fmla="*/ 75 w 79"/>
                  <a:gd name="T17" fmla="*/ 6 h 6"/>
                  <a:gd name="T18" fmla="*/ 79 w 79"/>
                  <a:gd name="T19" fmla="*/ 4 h 6"/>
                  <a:gd name="T20" fmla="*/ 40 w 79"/>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6">
                    <a:moveTo>
                      <a:pt x="21" y="3"/>
                    </a:moveTo>
                    <a:cubicBezTo>
                      <a:pt x="14" y="3"/>
                      <a:pt x="7" y="4"/>
                      <a:pt x="0" y="5"/>
                    </a:cubicBezTo>
                    <a:cubicBezTo>
                      <a:pt x="0" y="5"/>
                      <a:pt x="0" y="5"/>
                      <a:pt x="0" y="5"/>
                    </a:cubicBezTo>
                    <a:cubicBezTo>
                      <a:pt x="7" y="5"/>
                      <a:pt x="14" y="5"/>
                      <a:pt x="21" y="5"/>
                    </a:cubicBezTo>
                    <a:cubicBezTo>
                      <a:pt x="21" y="4"/>
                      <a:pt x="21" y="3"/>
                      <a:pt x="21" y="3"/>
                    </a:cubicBezTo>
                    <a:moveTo>
                      <a:pt x="40" y="0"/>
                    </a:moveTo>
                    <a:cubicBezTo>
                      <a:pt x="34" y="1"/>
                      <a:pt x="28" y="2"/>
                      <a:pt x="21" y="2"/>
                    </a:cubicBezTo>
                    <a:cubicBezTo>
                      <a:pt x="21" y="3"/>
                      <a:pt x="21" y="4"/>
                      <a:pt x="21" y="5"/>
                    </a:cubicBezTo>
                    <a:cubicBezTo>
                      <a:pt x="40" y="5"/>
                      <a:pt x="58" y="5"/>
                      <a:pt x="75" y="6"/>
                    </a:cubicBezTo>
                    <a:cubicBezTo>
                      <a:pt x="77" y="5"/>
                      <a:pt x="78" y="5"/>
                      <a:pt x="79" y="4"/>
                    </a:cubicBezTo>
                    <a:cubicBezTo>
                      <a:pt x="68" y="3"/>
                      <a:pt x="55" y="2"/>
                      <a:pt x="40" y="0"/>
                    </a:cubicBezTo>
                  </a:path>
                </a:pathLst>
              </a:custGeom>
              <a:solidFill>
                <a:srgbClr val="010811"/>
              </a:solidFill>
              <a:ln>
                <a:noFill/>
              </a:ln>
            </p:spPr>
            <p:txBody>
              <a:bodyPr vert="horz" wrap="square" lIns="91440" tIns="45720" rIns="91440" bIns="45720" numCol="1" anchor="t" anchorCtr="0" compatLnSpc="1"/>
              <a:lstStyle/>
              <a:p>
                <a:endParaRPr lang="zh-CN" altLang="en-US"/>
              </a:p>
            </p:txBody>
          </p:sp>
          <p:sp>
            <p:nvSpPr>
              <p:cNvPr id="728" name="Freeform 2420"/>
              <p:cNvSpPr/>
              <p:nvPr/>
            </p:nvSpPr>
            <p:spPr bwMode="auto">
              <a:xfrm>
                <a:off x="2538" y="3648"/>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path>
                </a:pathLst>
              </a:custGeom>
              <a:solidFill>
                <a:srgbClr val="01040A"/>
              </a:solidFill>
              <a:ln>
                <a:noFill/>
              </a:ln>
            </p:spPr>
            <p:txBody>
              <a:bodyPr vert="horz" wrap="square" lIns="91440" tIns="45720" rIns="91440" bIns="45720" numCol="1" anchor="t" anchorCtr="0" compatLnSpc="1"/>
              <a:lstStyle/>
              <a:p>
                <a:endParaRPr lang="zh-CN" altLang="en-US"/>
              </a:p>
            </p:txBody>
          </p:sp>
          <p:sp>
            <p:nvSpPr>
              <p:cNvPr id="729" name="Freeform 2421"/>
              <p:cNvSpPr/>
              <p:nvPr/>
            </p:nvSpPr>
            <p:spPr bwMode="auto">
              <a:xfrm>
                <a:off x="2309" y="3659"/>
                <a:ext cx="20" cy="9"/>
              </a:xfrm>
              <a:custGeom>
                <a:avLst/>
                <a:gdLst>
                  <a:gd name="T0" fmla="*/ 23 w 24"/>
                  <a:gd name="T1" fmla="*/ 0 h 10"/>
                  <a:gd name="T2" fmla="*/ 1 w 24"/>
                  <a:gd name="T3" fmla="*/ 0 h 10"/>
                  <a:gd name="T4" fmla="*/ 0 w 24"/>
                  <a:gd name="T5" fmla="*/ 10 h 10"/>
                  <a:gd name="T6" fmla="*/ 9 w 24"/>
                  <a:gd name="T7" fmla="*/ 10 h 10"/>
                  <a:gd name="T8" fmla="*/ 24 w 24"/>
                  <a:gd name="T9" fmla="*/ 10 h 10"/>
                  <a:gd name="T10" fmla="*/ 23 w 24"/>
                  <a:gd name="T11" fmla="*/ 0 h 10"/>
                </a:gdLst>
                <a:ahLst/>
                <a:cxnLst>
                  <a:cxn ang="0">
                    <a:pos x="T0" y="T1"/>
                  </a:cxn>
                  <a:cxn ang="0">
                    <a:pos x="T2" y="T3"/>
                  </a:cxn>
                  <a:cxn ang="0">
                    <a:pos x="T4" y="T5"/>
                  </a:cxn>
                  <a:cxn ang="0">
                    <a:pos x="T6" y="T7"/>
                  </a:cxn>
                  <a:cxn ang="0">
                    <a:pos x="T8" y="T9"/>
                  </a:cxn>
                  <a:cxn ang="0">
                    <a:pos x="T10" y="T11"/>
                  </a:cxn>
                </a:cxnLst>
                <a:rect l="0" t="0" r="r" b="b"/>
                <a:pathLst>
                  <a:path w="24" h="10">
                    <a:moveTo>
                      <a:pt x="23" y="0"/>
                    </a:moveTo>
                    <a:cubicBezTo>
                      <a:pt x="1" y="0"/>
                      <a:pt x="1" y="0"/>
                      <a:pt x="1" y="0"/>
                    </a:cubicBezTo>
                    <a:cubicBezTo>
                      <a:pt x="1" y="4"/>
                      <a:pt x="0" y="8"/>
                      <a:pt x="0" y="10"/>
                    </a:cubicBezTo>
                    <a:cubicBezTo>
                      <a:pt x="3" y="10"/>
                      <a:pt x="6" y="10"/>
                      <a:pt x="9" y="10"/>
                    </a:cubicBezTo>
                    <a:cubicBezTo>
                      <a:pt x="14" y="10"/>
                      <a:pt x="19" y="10"/>
                      <a:pt x="24" y="10"/>
                    </a:cubicBezTo>
                    <a:cubicBezTo>
                      <a:pt x="24" y="7"/>
                      <a:pt x="24" y="4"/>
                      <a:pt x="23"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730" name="Freeform 2422"/>
              <p:cNvSpPr/>
              <p:nvPr/>
            </p:nvSpPr>
            <p:spPr bwMode="auto">
              <a:xfrm>
                <a:off x="2329" y="3658"/>
                <a:ext cx="36" cy="10"/>
              </a:xfrm>
              <a:custGeom>
                <a:avLst/>
                <a:gdLst>
                  <a:gd name="T0" fmla="*/ 40 w 44"/>
                  <a:gd name="T1" fmla="*/ 0 h 11"/>
                  <a:gd name="T2" fmla="*/ 38 w 44"/>
                  <a:gd name="T3" fmla="*/ 0 h 11"/>
                  <a:gd name="T4" fmla="*/ 0 w 44"/>
                  <a:gd name="T5" fmla="*/ 1 h 11"/>
                  <a:gd name="T6" fmla="*/ 1 w 44"/>
                  <a:gd name="T7" fmla="*/ 11 h 11"/>
                  <a:gd name="T8" fmla="*/ 29 w 44"/>
                  <a:gd name="T9" fmla="*/ 11 h 11"/>
                  <a:gd name="T10" fmla="*/ 44 w 44"/>
                  <a:gd name="T11" fmla="*/ 7 h 11"/>
                  <a:gd name="T12" fmla="*/ 40 w 44"/>
                  <a:gd name="T13" fmla="*/ 1 h 11"/>
                  <a:gd name="T14" fmla="*/ 40 w 44"/>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11">
                    <a:moveTo>
                      <a:pt x="40" y="0"/>
                    </a:moveTo>
                    <a:cubicBezTo>
                      <a:pt x="38" y="0"/>
                      <a:pt x="38" y="0"/>
                      <a:pt x="38" y="0"/>
                    </a:cubicBezTo>
                    <a:cubicBezTo>
                      <a:pt x="0" y="1"/>
                      <a:pt x="0" y="1"/>
                      <a:pt x="0" y="1"/>
                    </a:cubicBezTo>
                    <a:cubicBezTo>
                      <a:pt x="1" y="5"/>
                      <a:pt x="1" y="8"/>
                      <a:pt x="1" y="11"/>
                    </a:cubicBezTo>
                    <a:cubicBezTo>
                      <a:pt x="10" y="11"/>
                      <a:pt x="20" y="11"/>
                      <a:pt x="29" y="11"/>
                    </a:cubicBezTo>
                    <a:cubicBezTo>
                      <a:pt x="34" y="10"/>
                      <a:pt x="39" y="8"/>
                      <a:pt x="44" y="7"/>
                    </a:cubicBezTo>
                    <a:cubicBezTo>
                      <a:pt x="42" y="5"/>
                      <a:pt x="40" y="3"/>
                      <a:pt x="40" y="1"/>
                    </a:cubicBezTo>
                    <a:cubicBezTo>
                      <a:pt x="40" y="1"/>
                      <a:pt x="40" y="0"/>
                      <a:pt x="40"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731" name="Freeform 2423"/>
              <p:cNvSpPr/>
              <p:nvPr/>
            </p:nvSpPr>
            <p:spPr bwMode="auto">
              <a:xfrm>
                <a:off x="2362" y="3658"/>
                <a:ext cx="24" cy="6"/>
              </a:xfrm>
              <a:custGeom>
                <a:avLst/>
                <a:gdLst>
                  <a:gd name="T0" fmla="*/ 29 w 29"/>
                  <a:gd name="T1" fmla="*/ 0 h 8"/>
                  <a:gd name="T2" fmla="*/ 0 w 29"/>
                  <a:gd name="T3" fmla="*/ 1 h 8"/>
                  <a:gd name="T4" fmla="*/ 0 w 29"/>
                  <a:gd name="T5" fmla="*/ 2 h 8"/>
                  <a:gd name="T6" fmla="*/ 4 w 29"/>
                  <a:gd name="T7" fmla="*/ 8 h 8"/>
                  <a:gd name="T8" fmla="*/ 29 w 29"/>
                  <a:gd name="T9" fmla="*/ 0 h 8"/>
                </a:gdLst>
                <a:ahLst/>
                <a:cxnLst>
                  <a:cxn ang="0">
                    <a:pos x="T0" y="T1"/>
                  </a:cxn>
                  <a:cxn ang="0">
                    <a:pos x="T2" y="T3"/>
                  </a:cxn>
                  <a:cxn ang="0">
                    <a:pos x="T4" y="T5"/>
                  </a:cxn>
                  <a:cxn ang="0">
                    <a:pos x="T6" y="T7"/>
                  </a:cxn>
                  <a:cxn ang="0">
                    <a:pos x="T8" y="T9"/>
                  </a:cxn>
                </a:cxnLst>
                <a:rect l="0" t="0" r="r" b="b"/>
                <a:pathLst>
                  <a:path w="28" h="8">
                    <a:moveTo>
                      <a:pt x="29" y="0"/>
                    </a:moveTo>
                    <a:cubicBezTo>
                      <a:pt x="0" y="1"/>
                      <a:pt x="0" y="1"/>
                      <a:pt x="0" y="1"/>
                    </a:cubicBezTo>
                    <a:cubicBezTo>
                      <a:pt x="0" y="1"/>
                      <a:pt x="0" y="2"/>
                      <a:pt x="0" y="2"/>
                    </a:cubicBezTo>
                    <a:cubicBezTo>
                      <a:pt x="0" y="4"/>
                      <a:pt x="2" y="6"/>
                      <a:pt x="4" y="8"/>
                    </a:cubicBezTo>
                    <a:cubicBezTo>
                      <a:pt x="12" y="5"/>
                      <a:pt x="20" y="3"/>
                      <a:pt x="29" y="0"/>
                    </a:cubicBezTo>
                  </a:path>
                </a:pathLst>
              </a:custGeom>
              <a:solidFill>
                <a:srgbClr val="091D2E"/>
              </a:solidFill>
              <a:ln>
                <a:noFill/>
              </a:ln>
            </p:spPr>
            <p:txBody>
              <a:bodyPr vert="horz" wrap="square" lIns="91440" tIns="45720" rIns="91440" bIns="45720" numCol="1" anchor="t" anchorCtr="0" compatLnSpc="1"/>
              <a:lstStyle/>
              <a:p>
                <a:endParaRPr lang="zh-CN" altLang="en-US"/>
              </a:p>
            </p:txBody>
          </p:sp>
          <p:sp>
            <p:nvSpPr>
              <p:cNvPr id="732" name="Freeform 2424"/>
              <p:cNvSpPr/>
              <p:nvPr/>
            </p:nvSpPr>
            <p:spPr bwMode="auto">
              <a:xfrm>
                <a:off x="2353" y="3664"/>
                <a:ext cx="22" cy="4"/>
              </a:xfrm>
              <a:custGeom>
                <a:avLst/>
                <a:gdLst>
                  <a:gd name="T0" fmla="*/ 15 w 27"/>
                  <a:gd name="T1" fmla="*/ 0 h 5"/>
                  <a:gd name="T2" fmla="*/ 0 w 27"/>
                  <a:gd name="T3" fmla="*/ 4 h 5"/>
                  <a:gd name="T4" fmla="*/ 27 w 27"/>
                  <a:gd name="T5" fmla="*/ 5 h 5"/>
                  <a:gd name="T6" fmla="*/ 15 w 27"/>
                  <a:gd name="T7" fmla="*/ 0 h 5"/>
                </a:gdLst>
                <a:ahLst/>
                <a:cxnLst>
                  <a:cxn ang="0">
                    <a:pos x="T0" y="T1"/>
                  </a:cxn>
                  <a:cxn ang="0">
                    <a:pos x="T2" y="T3"/>
                  </a:cxn>
                  <a:cxn ang="0">
                    <a:pos x="T4" y="T5"/>
                  </a:cxn>
                  <a:cxn ang="0">
                    <a:pos x="T6" y="T7"/>
                  </a:cxn>
                </a:cxnLst>
                <a:rect l="0" t="0" r="r" b="b"/>
                <a:pathLst>
                  <a:path w="27" h="5">
                    <a:moveTo>
                      <a:pt x="15" y="0"/>
                    </a:moveTo>
                    <a:cubicBezTo>
                      <a:pt x="10" y="1"/>
                      <a:pt x="5" y="3"/>
                      <a:pt x="0" y="4"/>
                    </a:cubicBezTo>
                    <a:cubicBezTo>
                      <a:pt x="9" y="5"/>
                      <a:pt x="18" y="5"/>
                      <a:pt x="27" y="5"/>
                    </a:cubicBezTo>
                    <a:cubicBezTo>
                      <a:pt x="22" y="3"/>
                      <a:pt x="18" y="2"/>
                      <a:pt x="15"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733" name="Freeform 2425"/>
              <p:cNvSpPr/>
              <p:nvPr/>
            </p:nvSpPr>
            <p:spPr bwMode="auto">
              <a:xfrm>
                <a:off x="2365" y="3658"/>
                <a:ext cx="52" cy="10"/>
              </a:xfrm>
              <a:custGeom>
                <a:avLst/>
                <a:gdLst>
                  <a:gd name="T0" fmla="*/ 48 w 63"/>
                  <a:gd name="T1" fmla="*/ 0 h 13"/>
                  <a:gd name="T2" fmla="*/ 25 w 63"/>
                  <a:gd name="T3" fmla="*/ 0 h 13"/>
                  <a:gd name="T4" fmla="*/ 0 w 63"/>
                  <a:gd name="T5" fmla="*/ 8 h 13"/>
                  <a:gd name="T6" fmla="*/ 12 w 63"/>
                  <a:gd name="T7" fmla="*/ 13 h 13"/>
                  <a:gd name="T8" fmla="*/ 13 w 63"/>
                  <a:gd name="T9" fmla="*/ 13 h 13"/>
                  <a:gd name="T10" fmla="*/ 43 w 63"/>
                  <a:gd name="T11" fmla="*/ 9 h 13"/>
                  <a:gd name="T12" fmla="*/ 63 w 63"/>
                  <a:gd name="T13" fmla="*/ 2 h 13"/>
                  <a:gd name="T14" fmla="*/ 48 w 6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3">
                    <a:moveTo>
                      <a:pt x="48" y="0"/>
                    </a:moveTo>
                    <a:cubicBezTo>
                      <a:pt x="25" y="0"/>
                      <a:pt x="25" y="0"/>
                      <a:pt x="25" y="0"/>
                    </a:cubicBezTo>
                    <a:cubicBezTo>
                      <a:pt x="16" y="3"/>
                      <a:pt x="8" y="5"/>
                      <a:pt x="0" y="8"/>
                    </a:cubicBezTo>
                    <a:cubicBezTo>
                      <a:pt x="3" y="10"/>
                      <a:pt x="7" y="11"/>
                      <a:pt x="12" y="13"/>
                    </a:cubicBezTo>
                    <a:cubicBezTo>
                      <a:pt x="13" y="13"/>
                      <a:pt x="13" y="13"/>
                      <a:pt x="13" y="13"/>
                    </a:cubicBezTo>
                    <a:cubicBezTo>
                      <a:pt x="22" y="12"/>
                      <a:pt x="33" y="10"/>
                      <a:pt x="43" y="9"/>
                    </a:cubicBezTo>
                    <a:cubicBezTo>
                      <a:pt x="48" y="7"/>
                      <a:pt x="55" y="5"/>
                      <a:pt x="63" y="2"/>
                    </a:cubicBezTo>
                    <a:cubicBezTo>
                      <a:pt x="58" y="1"/>
                      <a:pt x="53" y="1"/>
                      <a:pt x="48" y="0"/>
                    </a:cubicBezTo>
                  </a:path>
                </a:pathLst>
              </a:custGeom>
              <a:solidFill>
                <a:srgbClr val="06131A"/>
              </a:solidFill>
              <a:ln>
                <a:noFill/>
              </a:ln>
            </p:spPr>
            <p:txBody>
              <a:bodyPr vert="horz" wrap="square" lIns="91440" tIns="45720" rIns="91440" bIns="45720" numCol="1" anchor="t" anchorCtr="0" compatLnSpc="1"/>
              <a:lstStyle/>
              <a:p>
                <a:endParaRPr lang="zh-CN" altLang="en-US"/>
              </a:p>
            </p:txBody>
          </p:sp>
          <p:sp>
            <p:nvSpPr>
              <p:cNvPr id="734" name="Freeform 2426"/>
              <p:cNvSpPr/>
              <p:nvPr/>
            </p:nvSpPr>
            <p:spPr bwMode="auto">
              <a:xfrm>
                <a:off x="2401" y="3659"/>
                <a:ext cx="34" cy="6"/>
              </a:xfrm>
              <a:custGeom>
                <a:avLst/>
                <a:gdLst>
                  <a:gd name="T0" fmla="*/ 20 w 41"/>
                  <a:gd name="T1" fmla="*/ 0 h 7"/>
                  <a:gd name="T2" fmla="*/ 0 w 41"/>
                  <a:gd name="T3" fmla="*/ 7 h 7"/>
                  <a:gd name="T4" fmla="*/ 41 w 41"/>
                  <a:gd name="T5" fmla="*/ 3 h 7"/>
                  <a:gd name="T6" fmla="*/ 20 w 41"/>
                  <a:gd name="T7" fmla="*/ 0 h 7"/>
                </a:gdLst>
                <a:ahLst/>
                <a:cxnLst>
                  <a:cxn ang="0">
                    <a:pos x="T0" y="T1"/>
                  </a:cxn>
                  <a:cxn ang="0">
                    <a:pos x="T2" y="T3"/>
                  </a:cxn>
                  <a:cxn ang="0">
                    <a:pos x="T4" y="T5"/>
                  </a:cxn>
                  <a:cxn ang="0">
                    <a:pos x="T6" y="T7"/>
                  </a:cxn>
                </a:cxnLst>
                <a:rect l="0" t="0" r="r" b="b"/>
                <a:pathLst>
                  <a:path w="41" h="7">
                    <a:moveTo>
                      <a:pt x="20" y="0"/>
                    </a:moveTo>
                    <a:cubicBezTo>
                      <a:pt x="12" y="3"/>
                      <a:pt x="5" y="5"/>
                      <a:pt x="0" y="7"/>
                    </a:cubicBezTo>
                    <a:cubicBezTo>
                      <a:pt x="13" y="6"/>
                      <a:pt x="27" y="4"/>
                      <a:pt x="41" y="3"/>
                    </a:cubicBezTo>
                    <a:cubicBezTo>
                      <a:pt x="34" y="2"/>
                      <a:pt x="27" y="1"/>
                      <a:pt x="20" y="0"/>
                    </a:cubicBezTo>
                  </a:path>
                </a:pathLst>
              </a:custGeom>
              <a:solidFill>
                <a:srgbClr val="010810"/>
              </a:solidFill>
              <a:ln>
                <a:noFill/>
              </a:ln>
            </p:spPr>
            <p:txBody>
              <a:bodyPr vert="horz" wrap="square" lIns="91440" tIns="45720" rIns="91440" bIns="45720" numCol="1" anchor="t" anchorCtr="0" compatLnSpc="1"/>
              <a:lstStyle/>
              <a:p>
                <a:endParaRPr lang="zh-CN" altLang="en-US"/>
              </a:p>
            </p:txBody>
          </p:sp>
          <p:sp>
            <p:nvSpPr>
              <p:cNvPr id="735" name="Freeform 2427"/>
              <p:cNvSpPr/>
              <p:nvPr/>
            </p:nvSpPr>
            <p:spPr bwMode="auto">
              <a:xfrm>
                <a:off x="2445" y="3648"/>
                <a:ext cx="15" cy="4"/>
              </a:xfrm>
              <a:custGeom>
                <a:avLst/>
                <a:gdLst>
                  <a:gd name="T0" fmla="*/ 19 w 19"/>
                  <a:gd name="T1" fmla="*/ 0 h 5"/>
                  <a:gd name="T2" fmla="*/ 1 w 19"/>
                  <a:gd name="T3" fmla="*/ 0 h 5"/>
                  <a:gd name="T4" fmla="*/ 0 w 19"/>
                  <a:gd name="T5" fmla="*/ 5 h 5"/>
                  <a:gd name="T6" fmla="*/ 19 w 19"/>
                  <a:gd name="T7" fmla="*/ 0 h 5"/>
                </a:gdLst>
                <a:ahLst/>
                <a:cxnLst>
                  <a:cxn ang="0">
                    <a:pos x="T0" y="T1"/>
                  </a:cxn>
                  <a:cxn ang="0">
                    <a:pos x="T2" y="T3"/>
                  </a:cxn>
                  <a:cxn ang="0">
                    <a:pos x="T4" y="T5"/>
                  </a:cxn>
                  <a:cxn ang="0">
                    <a:pos x="T6" y="T7"/>
                  </a:cxn>
                </a:cxnLst>
                <a:rect l="0" t="0" r="r" b="b"/>
                <a:pathLst>
                  <a:path w="19" h="5">
                    <a:moveTo>
                      <a:pt x="19" y="0"/>
                    </a:moveTo>
                    <a:cubicBezTo>
                      <a:pt x="13" y="0"/>
                      <a:pt x="7" y="0"/>
                      <a:pt x="1" y="0"/>
                    </a:cubicBezTo>
                    <a:cubicBezTo>
                      <a:pt x="0" y="2"/>
                      <a:pt x="0" y="3"/>
                      <a:pt x="0" y="5"/>
                    </a:cubicBezTo>
                    <a:cubicBezTo>
                      <a:pt x="6" y="3"/>
                      <a:pt x="12" y="2"/>
                      <a:pt x="19" y="0"/>
                    </a:cubicBezTo>
                  </a:path>
                </a:pathLst>
              </a:custGeom>
              <a:solidFill>
                <a:srgbClr val="08141B"/>
              </a:solidFill>
              <a:ln>
                <a:noFill/>
              </a:ln>
            </p:spPr>
            <p:txBody>
              <a:bodyPr vert="horz" wrap="square" lIns="91440" tIns="45720" rIns="91440" bIns="45720" numCol="1" anchor="t" anchorCtr="0" compatLnSpc="1"/>
              <a:lstStyle/>
              <a:p>
                <a:endParaRPr lang="zh-CN" altLang="en-US"/>
              </a:p>
            </p:txBody>
          </p:sp>
          <p:sp>
            <p:nvSpPr>
              <p:cNvPr id="736" name="Freeform 2428"/>
              <p:cNvSpPr/>
              <p:nvPr/>
            </p:nvSpPr>
            <p:spPr bwMode="auto">
              <a:xfrm>
                <a:off x="2444" y="3648"/>
                <a:ext cx="84" cy="7"/>
              </a:xfrm>
              <a:custGeom>
                <a:avLst/>
                <a:gdLst>
                  <a:gd name="T0" fmla="*/ 69 w 101"/>
                  <a:gd name="T1" fmla="*/ 0 h 9"/>
                  <a:gd name="T2" fmla="*/ 20 w 101"/>
                  <a:gd name="T3" fmla="*/ 0 h 9"/>
                  <a:gd name="T4" fmla="*/ 1 w 101"/>
                  <a:gd name="T5" fmla="*/ 5 h 9"/>
                  <a:gd name="T6" fmla="*/ 0 w 101"/>
                  <a:gd name="T7" fmla="*/ 9 h 9"/>
                  <a:gd name="T8" fmla="*/ 6 w 101"/>
                  <a:gd name="T9" fmla="*/ 9 h 9"/>
                  <a:gd name="T10" fmla="*/ 99 w 101"/>
                  <a:gd name="T11" fmla="*/ 2 h 9"/>
                  <a:gd name="T12" fmla="*/ 101 w 101"/>
                  <a:gd name="T13" fmla="*/ 0 h 9"/>
                  <a:gd name="T14" fmla="*/ 69 w 10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9">
                    <a:moveTo>
                      <a:pt x="69" y="0"/>
                    </a:moveTo>
                    <a:cubicBezTo>
                      <a:pt x="53" y="0"/>
                      <a:pt x="36" y="0"/>
                      <a:pt x="20" y="0"/>
                    </a:cubicBezTo>
                    <a:cubicBezTo>
                      <a:pt x="13" y="2"/>
                      <a:pt x="7" y="3"/>
                      <a:pt x="1" y="5"/>
                    </a:cubicBezTo>
                    <a:cubicBezTo>
                      <a:pt x="0" y="6"/>
                      <a:pt x="0" y="8"/>
                      <a:pt x="0" y="9"/>
                    </a:cubicBezTo>
                    <a:cubicBezTo>
                      <a:pt x="2" y="9"/>
                      <a:pt x="4" y="9"/>
                      <a:pt x="6" y="9"/>
                    </a:cubicBezTo>
                    <a:cubicBezTo>
                      <a:pt x="35" y="8"/>
                      <a:pt x="66" y="5"/>
                      <a:pt x="99" y="2"/>
                    </a:cubicBezTo>
                    <a:cubicBezTo>
                      <a:pt x="99" y="1"/>
                      <a:pt x="100" y="0"/>
                      <a:pt x="101" y="0"/>
                    </a:cubicBezTo>
                    <a:cubicBezTo>
                      <a:pt x="91" y="0"/>
                      <a:pt x="80" y="0"/>
                      <a:pt x="69" y="0"/>
                    </a:cubicBezTo>
                  </a:path>
                </a:pathLst>
              </a:custGeom>
              <a:solidFill>
                <a:srgbClr val="020911"/>
              </a:solidFill>
              <a:ln>
                <a:noFill/>
              </a:ln>
            </p:spPr>
            <p:txBody>
              <a:bodyPr vert="horz" wrap="square" lIns="91440" tIns="45720" rIns="91440" bIns="45720" numCol="1" anchor="t" anchorCtr="0" compatLnSpc="1"/>
              <a:lstStyle/>
              <a:p>
                <a:endParaRPr lang="zh-CN" altLang="en-US"/>
              </a:p>
            </p:txBody>
          </p:sp>
          <p:sp>
            <p:nvSpPr>
              <p:cNvPr id="737" name="Freeform 2429"/>
              <p:cNvSpPr/>
              <p:nvPr/>
            </p:nvSpPr>
            <p:spPr bwMode="auto">
              <a:xfrm>
                <a:off x="2526" y="3648"/>
                <a:ext cx="12" cy="1"/>
              </a:xfrm>
              <a:custGeom>
                <a:avLst/>
                <a:gdLst>
                  <a:gd name="T0" fmla="*/ 2 w 15"/>
                  <a:gd name="T1" fmla="*/ 0 h 2"/>
                  <a:gd name="T2" fmla="*/ 0 w 15"/>
                  <a:gd name="T3" fmla="*/ 2 h 2"/>
                  <a:gd name="T4" fmla="*/ 15 w 15"/>
                  <a:gd name="T5" fmla="*/ 0 h 2"/>
                  <a:gd name="T6" fmla="*/ 2 w 15"/>
                  <a:gd name="T7" fmla="*/ 0 h 2"/>
                </a:gdLst>
                <a:ahLst/>
                <a:cxnLst>
                  <a:cxn ang="0">
                    <a:pos x="T0" y="T1"/>
                  </a:cxn>
                  <a:cxn ang="0">
                    <a:pos x="T2" y="T3"/>
                  </a:cxn>
                  <a:cxn ang="0">
                    <a:pos x="T4" y="T5"/>
                  </a:cxn>
                  <a:cxn ang="0">
                    <a:pos x="T6" y="T7"/>
                  </a:cxn>
                </a:cxnLst>
                <a:rect l="0" t="0" r="r" b="b"/>
                <a:pathLst>
                  <a:path w="15" h="2">
                    <a:moveTo>
                      <a:pt x="2" y="0"/>
                    </a:moveTo>
                    <a:cubicBezTo>
                      <a:pt x="1" y="0"/>
                      <a:pt x="0" y="1"/>
                      <a:pt x="0" y="2"/>
                    </a:cubicBezTo>
                    <a:cubicBezTo>
                      <a:pt x="5" y="1"/>
                      <a:pt x="10" y="1"/>
                      <a:pt x="15" y="0"/>
                    </a:cubicBezTo>
                    <a:cubicBezTo>
                      <a:pt x="11" y="0"/>
                      <a:pt x="7" y="0"/>
                      <a:pt x="2" y="0"/>
                    </a:cubicBezTo>
                  </a:path>
                </a:pathLst>
              </a:custGeom>
              <a:solidFill>
                <a:srgbClr val="01040A"/>
              </a:solidFill>
              <a:ln>
                <a:noFill/>
              </a:ln>
            </p:spPr>
            <p:txBody>
              <a:bodyPr vert="horz" wrap="square" lIns="91440" tIns="45720" rIns="91440" bIns="45720" numCol="1" anchor="t" anchorCtr="0" compatLnSpc="1"/>
              <a:lstStyle/>
              <a:p>
                <a:endParaRPr lang="zh-CN" altLang="en-US"/>
              </a:p>
            </p:txBody>
          </p:sp>
          <p:sp>
            <p:nvSpPr>
              <p:cNvPr id="738" name="Freeform 2430"/>
              <p:cNvSpPr/>
              <p:nvPr/>
            </p:nvSpPr>
            <p:spPr bwMode="auto">
              <a:xfrm>
                <a:off x="2512" y="3653"/>
                <a:ext cx="8" cy="2"/>
              </a:xfrm>
              <a:custGeom>
                <a:avLst/>
                <a:gdLst>
                  <a:gd name="T0" fmla="*/ 10 w 10"/>
                  <a:gd name="T1" fmla="*/ 0 h 3"/>
                  <a:gd name="T2" fmla="*/ 0 w 10"/>
                  <a:gd name="T3" fmla="*/ 3 h 3"/>
                  <a:gd name="T4" fmla="*/ 9 w 10"/>
                  <a:gd name="T5" fmla="*/ 2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4" y="2"/>
                      <a:pt x="0" y="3"/>
                    </a:cubicBezTo>
                    <a:cubicBezTo>
                      <a:pt x="3" y="3"/>
                      <a:pt x="6" y="2"/>
                      <a:pt x="9" y="2"/>
                    </a:cubicBezTo>
                    <a:cubicBezTo>
                      <a:pt x="9" y="2"/>
                      <a:pt x="10" y="1"/>
                      <a:pt x="10" y="0"/>
                    </a:cubicBezTo>
                  </a:path>
                </a:pathLst>
              </a:custGeom>
              <a:solidFill>
                <a:srgbClr val="05111A"/>
              </a:solidFill>
              <a:ln>
                <a:noFill/>
              </a:ln>
            </p:spPr>
            <p:txBody>
              <a:bodyPr vert="horz" wrap="square" lIns="91440" tIns="45720" rIns="91440" bIns="45720" numCol="1" anchor="t" anchorCtr="0" compatLnSpc="1"/>
              <a:lstStyle/>
              <a:p>
                <a:endParaRPr lang="zh-CN" altLang="en-US"/>
              </a:p>
            </p:txBody>
          </p:sp>
          <p:sp>
            <p:nvSpPr>
              <p:cNvPr id="739" name="Freeform 2431"/>
              <p:cNvSpPr/>
              <p:nvPr/>
            </p:nvSpPr>
            <p:spPr bwMode="auto">
              <a:xfrm>
                <a:off x="2600" y="3649"/>
                <a:ext cx="6" cy="0"/>
              </a:xfrm>
              <a:custGeom>
                <a:avLst/>
                <a:gdLst>
                  <a:gd name="T0" fmla="*/ 2 w 7"/>
                  <a:gd name="T1" fmla="*/ 0 w 7"/>
                  <a:gd name="T2" fmla="*/ 7 w 7"/>
                  <a:gd name="T3" fmla="*/ 2 w 7"/>
                </a:gdLst>
                <a:ahLst/>
                <a:cxnLst>
                  <a:cxn ang="0">
                    <a:pos x="T0" y="0"/>
                  </a:cxn>
                  <a:cxn ang="0">
                    <a:pos x="T1" y="0"/>
                  </a:cxn>
                  <a:cxn ang="0">
                    <a:pos x="T2" y="0"/>
                  </a:cxn>
                  <a:cxn ang="0">
                    <a:pos x="T3" y="0"/>
                  </a:cxn>
                </a:cxnLst>
                <a:rect l="0" t="0" r="r" b="b"/>
                <a:pathLst>
                  <a:path w="7">
                    <a:moveTo>
                      <a:pt x="2" y="0"/>
                    </a:moveTo>
                    <a:cubicBezTo>
                      <a:pt x="1" y="0"/>
                      <a:pt x="1" y="0"/>
                      <a:pt x="0" y="0"/>
                    </a:cubicBezTo>
                    <a:cubicBezTo>
                      <a:pt x="2" y="0"/>
                      <a:pt x="5" y="0"/>
                      <a:pt x="7" y="0"/>
                    </a:cubicBezTo>
                    <a:cubicBezTo>
                      <a:pt x="6" y="0"/>
                      <a:pt x="4" y="0"/>
                      <a:pt x="2" y="0"/>
                    </a:cubicBezTo>
                  </a:path>
                </a:pathLst>
              </a:custGeom>
              <a:solidFill>
                <a:srgbClr val="05111A"/>
              </a:solidFill>
              <a:ln>
                <a:noFill/>
              </a:ln>
            </p:spPr>
            <p:txBody>
              <a:bodyPr vert="horz" wrap="square" lIns="91440" tIns="45720" rIns="91440" bIns="45720" numCol="1" anchor="t" anchorCtr="0" compatLnSpc="1"/>
              <a:lstStyle/>
              <a:p>
                <a:endParaRPr lang="zh-CN" altLang="en-US"/>
              </a:p>
            </p:txBody>
          </p:sp>
          <p:sp>
            <p:nvSpPr>
              <p:cNvPr id="740" name="Freeform 2432"/>
              <p:cNvSpPr>
                <a:spLocks noEditPoints="1"/>
              </p:cNvSpPr>
              <p:nvPr/>
            </p:nvSpPr>
            <p:spPr bwMode="auto">
              <a:xfrm>
                <a:off x="2519" y="3648"/>
                <a:ext cx="83" cy="6"/>
              </a:xfrm>
              <a:custGeom>
                <a:avLst/>
                <a:gdLst>
                  <a:gd name="T0" fmla="*/ 45 w 99"/>
                  <a:gd name="T1" fmla="*/ 0 h 8"/>
                  <a:gd name="T2" fmla="*/ 45 w 99"/>
                  <a:gd name="T3" fmla="*/ 5 h 8"/>
                  <a:gd name="T4" fmla="*/ 97 w 99"/>
                  <a:gd name="T5" fmla="*/ 1 h 8"/>
                  <a:gd name="T6" fmla="*/ 99 w 99"/>
                  <a:gd name="T7" fmla="*/ 1 h 8"/>
                  <a:gd name="T8" fmla="*/ 45 w 99"/>
                  <a:gd name="T9" fmla="*/ 0 h 8"/>
                  <a:gd name="T10" fmla="*/ 24 w 99"/>
                  <a:gd name="T11" fmla="*/ 0 h 8"/>
                  <a:gd name="T12" fmla="*/ 1 w 99"/>
                  <a:gd name="T13" fmla="*/ 6 h 8"/>
                  <a:gd name="T14" fmla="*/ 0 w 99"/>
                  <a:gd name="T15" fmla="*/ 8 h 8"/>
                  <a:gd name="T16" fmla="*/ 45 w 99"/>
                  <a:gd name="T17" fmla="*/ 5 h 8"/>
                  <a:gd name="T18" fmla="*/ 45 w 99"/>
                  <a:gd name="T19" fmla="*/ 0 h 8"/>
                  <a:gd name="T20" fmla="*/ 24 w 9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8">
                    <a:moveTo>
                      <a:pt x="45" y="0"/>
                    </a:moveTo>
                    <a:cubicBezTo>
                      <a:pt x="45" y="2"/>
                      <a:pt x="45" y="3"/>
                      <a:pt x="45" y="5"/>
                    </a:cubicBezTo>
                    <a:cubicBezTo>
                      <a:pt x="62" y="4"/>
                      <a:pt x="79" y="2"/>
                      <a:pt x="97" y="1"/>
                    </a:cubicBezTo>
                    <a:cubicBezTo>
                      <a:pt x="98" y="1"/>
                      <a:pt x="98" y="1"/>
                      <a:pt x="99" y="1"/>
                    </a:cubicBezTo>
                    <a:cubicBezTo>
                      <a:pt x="82" y="0"/>
                      <a:pt x="64" y="0"/>
                      <a:pt x="45" y="0"/>
                    </a:cubicBezTo>
                    <a:moveTo>
                      <a:pt x="24" y="0"/>
                    </a:moveTo>
                    <a:cubicBezTo>
                      <a:pt x="16" y="2"/>
                      <a:pt x="9" y="4"/>
                      <a:pt x="1" y="6"/>
                    </a:cubicBezTo>
                    <a:cubicBezTo>
                      <a:pt x="1" y="7"/>
                      <a:pt x="0" y="8"/>
                      <a:pt x="0" y="8"/>
                    </a:cubicBezTo>
                    <a:cubicBezTo>
                      <a:pt x="14" y="7"/>
                      <a:pt x="29" y="6"/>
                      <a:pt x="45" y="5"/>
                    </a:cubicBezTo>
                    <a:cubicBezTo>
                      <a:pt x="45" y="3"/>
                      <a:pt x="45" y="2"/>
                      <a:pt x="45" y="0"/>
                    </a:cubicBezTo>
                    <a:cubicBezTo>
                      <a:pt x="38" y="0"/>
                      <a:pt x="31" y="0"/>
                      <a:pt x="24" y="0"/>
                    </a:cubicBezTo>
                  </a:path>
                </a:pathLst>
              </a:custGeom>
              <a:solidFill>
                <a:srgbClr val="010710"/>
              </a:solidFill>
              <a:ln>
                <a:noFill/>
              </a:ln>
            </p:spPr>
            <p:txBody>
              <a:bodyPr vert="horz" wrap="square" lIns="91440" tIns="45720" rIns="91440" bIns="45720" numCol="1" anchor="t" anchorCtr="0" compatLnSpc="1"/>
              <a:lstStyle/>
              <a:p>
                <a:endParaRPr lang="zh-CN" altLang="en-US"/>
              </a:p>
            </p:txBody>
          </p:sp>
          <p:sp>
            <p:nvSpPr>
              <p:cNvPr id="741" name="Freeform 2433"/>
              <p:cNvSpPr/>
              <p:nvPr/>
            </p:nvSpPr>
            <p:spPr bwMode="auto">
              <a:xfrm>
                <a:off x="2449" y="3649"/>
                <a:ext cx="77" cy="8"/>
              </a:xfrm>
              <a:custGeom>
                <a:avLst/>
                <a:gdLst>
                  <a:gd name="T0" fmla="*/ 93 w 93"/>
                  <a:gd name="T1" fmla="*/ 0 h 9"/>
                  <a:gd name="T2" fmla="*/ 0 w 93"/>
                  <a:gd name="T3" fmla="*/ 7 h 9"/>
                  <a:gd name="T4" fmla="*/ 56 w 93"/>
                  <a:gd name="T5" fmla="*/ 9 h 9"/>
                  <a:gd name="T6" fmla="*/ 76 w 93"/>
                  <a:gd name="T7" fmla="*/ 7 h 9"/>
                  <a:gd name="T8" fmla="*/ 86 w 93"/>
                  <a:gd name="T9" fmla="*/ 4 h 9"/>
                  <a:gd name="T10" fmla="*/ 93 w 93"/>
                  <a:gd name="T11" fmla="*/ 0 h 9"/>
                </a:gdLst>
                <a:ahLst/>
                <a:cxnLst>
                  <a:cxn ang="0">
                    <a:pos x="T0" y="T1"/>
                  </a:cxn>
                  <a:cxn ang="0">
                    <a:pos x="T2" y="T3"/>
                  </a:cxn>
                  <a:cxn ang="0">
                    <a:pos x="T4" y="T5"/>
                  </a:cxn>
                  <a:cxn ang="0">
                    <a:pos x="T6" y="T7"/>
                  </a:cxn>
                  <a:cxn ang="0">
                    <a:pos x="T8" y="T9"/>
                  </a:cxn>
                  <a:cxn ang="0">
                    <a:pos x="T10" y="T11"/>
                  </a:cxn>
                </a:cxnLst>
                <a:rect l="0" t="0" r="r" b="b"/>
                <a:pathLst>
                  <a:path w="93" h="9">
                    <a:moveTo>
                      <a:pt x="93" y="0"/>
                    </a:moveTo>
                    <a:cubicBezTo>
                      <a:pt x="60" y="3"/>
                      <a:pt x="29" y="6"/>
                      <a:pt x="0" y="7"/>
                    </a:cubicBezTo>
                    <a:cubicBezTo>
                      <a:pt x="18" y="8"/>
                      <a:pt x="37" y="8"/>
                      <a:pt x="56" y="9"/>
                    </a:cubicBezTo>
                    <a:cubicBezTo>
                      <a:pt x="63" y="8"/>
                      <a:pt x="69" y="7"/>
                      <a:pt x="76" y="7"/>
                    </a:cubicBezTo>
                    <a:cubicBezTo>
                      <a:pt x="80" y="6"/>
                      <a:pt x="83" y="5"/>
                      <a:pt x="86" y="4"/>
                    </a:cubicBezTo>
                    <a:cubicBezTo>
                      <a:pt x="88" y="3"/>
                      <a:pt x="90" y="1"/>
                      <a:pt x="93" y="0"/>
                    </a:cubicBezTo>
                  </a:path>
                </a:pathLst>
              </a:custGeom>
              <a:solidFill>
                <a:srgbClr val="010810"/>
              </a:solidFill>
              <a:ln>
                <a:noFill/>
              </a:ln>
            </p:spPr>
            <p:txBody>
              <a:bodyPr vert="horz" wrap="square" lIns="91440" tIns="45720" rIns="91440" bIns="45720" numCol="1" anchor="t" anchorCtr="0" compatLnSpc="1"/>
              <a:lstStyle/>
              <a:p>
                <a:endParaRPr lang="zh-CN" altLang="en-US"/>
              </a:p>
            </p:txBody>
          </p:sp>
          <p:sp>
            <p:nvSpPr>
              <p:cNvPr id="742" name="Freeform 2434"/>
              <p:cNvSpPr/>
              <p:nvPr/>
            </p:nvSpPr>
            <p:spPr bwMode="auto">
              <a:xfrm>
                <a:off x="2520" y="3648"/>
                <a:ext cx="19" cy="5"/>
              </a:xfrm>
              <a:custGeom>
                <a:avLst/>
                <a:gdLst>
                  <a:gd name="T0" fmla="*/ 22 w 23"/>
                  <a:gd name="T1" fmla="*/ 0 h 6"/>
                  <a:gd name="T2" fmla="*/ 7 w 23"/>
                  <a:gd name="T3" fmla="*/ 2 h 6"/>
                  <a:gd name="T4" fmla="*/ 0 w 23"/>
                  <a:gd name="T5" fmla="*/ 6 h 6"/>
                  <a:gd name="T6" fmla="*/ 23 w 23"/>
                  <a:gd name="T7" fmla="*/ 0 h 6"/>
                  <a:gd name="T8" fmla="*/ 22 w 23"/>
                  <a:gd name="T9" fmla="*/ 0 h 6"/>
                </a:gdLst>
                <a:ahLst/>
                <a:cxnLst>
                  <a:cxn ang="0">
                    <a:pos x="T0" y="T1"/>
                  </a:cxn>
                  <a:cxn ang="0">
                    <a:pos x="T2" y="T3"/>
                  </a:cxn>
                  <a:cxn ang="0">
                    <a:pos x="T4" y="T5"/>
                  </a:cxn>
                  <a:cxn ang="0">
                    <a:pos x="T6" y="T7"/>
                  </a:cxn>
                  <a:cxn ang="0">
                    <a:pos x="T8" y="T9"/>
                  </a:cxn>
                </a:cxnLst>
                <a:rect l="0" t="0" r="r" b="b"/>
                <a:pathLst>
                  <a:path w="23" h="6">
                    <a:moveTo>
                      <a:pt x="22" y="0"/>
                    </a:moveTo>
                    <a:cubicBezTo>
                      <a:pt x="17" y="1"/>
                      <a:pt x="12" y="1"/>
                      <a:pt x="7" y="2"/>
                    </a:cubicBezTo>
                    <a:cubicBezTo>
                      <a:pt x="4" y="3"/>
                      <a:pt x="2" y="5"/>
                      <a:pt x="0" y="6"/>
                    </a:cubicBezTo>
                    <a:cubicBezTo>
                      <a:pt x="8" y="4"/>
                      <a:pt x="15" y="2"/>
                      <a:pt x="23" y="0"/>
                    </a:cubicBezTo>
                    <a:cubicBezTo>
                      <a:pt x="22" y="0"/>
                      <a:pt x="22" y="0"/>
                      <a:pt x="22" y="0"/>
                    </a:cubicBezTo>
                  </a:path>
                </a:pathLst>
              </a:custGeom>
              <a:solidFill>
                <a:srgbClr val="010309"/>
              </a:solidFill>
              <a:ln>
                <a:noFill/>
              </a:ln>
            </p:spPr>
            <p:txBody>
              <a:bodyPr vert="horz" wrap="square" lIns="91440" tIns="45720" rIns="91440" bIns="45720" numCol="1" anchor="t" anchorCtr="0" compatLnSpc="1"/>
              <a:lstStyle/>
              <a:p>
                <a:endParaRPr lang="zh-CN" altLang="en-US"/>
              </a:p>
            </p:txBody>
          </p:sp>
          <p:sp>
            <p:nvSpPr>
              <p:cNvPr id="743" name="Freeform 2435"/>
              <p:cNvSpPr/>
              <p:nvPr/>
            </p:nvSpPr>
            <p:spPr bwMode="auto">
              <a:xfrm>
                <a:off x="2444" y="3655"/>
                <a:ext cx="5"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cubicBezTo>
                      <a:pt x="0" y="0"/>
                      <a:pt x="0" y="0"/>
                      <a:pt x="0" y="1"/>
                    </a:cubicBezTo>
                    <a:cubicBezTo>
                      <a:pt x="2" y="0"/>
                      <a:pt x="4" y="0"/>
                      <a:pt x="6" y="0"/>
                    </a:cubicBezTo>
                    <a:cubicBezTo>
                      <a:pt x="4" y="0"/>
                      <a:pt x="2" y="0"/>
                      <a:pt x="0" y="0"/>
                    </a:cubicBezTo>
                  </a:path>
                </a:pathLst>
              </a:custGeom>
              <a:solidFill>
                <a:srgbClr val="010810"/>
              </a:solidFill>
              <a:ln>
                <a:noFill/>
              </a:ln>
            </p:spPr>
            <p:txBody>
              <a:bodyPr vert="horz" wrap="square" lIns="91440" tIns="45720" rIns="91440" bIns="45720" numCol="1" anchor="t" anchorCtr="0" compatLnSpc="1"/>
              <a:lstStyle/>
              <a:p>
                <a:endParaRPr lang="zh-CN" altLang="en-US"/>
              </a:p>
            </p:txBody>
          </p:sp>
          <p:sp>
            <p:nvSpPr>
              <p:cNvPr id="744" name="Freeform 2436"/>
              <p:cNvSpPr/>
              <p:nvPr/>
            </p:nvSpPr>
            <p:spPr bwMode="auto">
              <a:xfrm>
                <a:off x="2405" y="3657"/>
                <a:ext cx="20" cy="2"/>
              </a:xfrm>
              <a:custGeom>
                <a:avLst/>
                <a:gdLst>
                  <a:gd name="T0" fmla="*/ 24 w 24"/>
                  <a:gd name="T1" fmla="*/ 0 h 3"/>
                  <a:gd name="T2" fmla="*/ 0 w 24"/>
                  <a:gd name="T3" fmla="*/ 1 h 3"/>
                  <a:gd name="T4" fmla="*/ 15 w 24"/>
                  <a:gd name="T5" fmla="*/ 3 h 3"/>
                  <a:gd name="T6" fmla="*/ 24 w 24"/>
                  <a:gd name="T7" fmla="*/ 0 h 3"/>
                </a:gdLst>
                <a:ahLst/>
                <a:cxnLst>
                  <a:cxn ang="0">
                    <a:pos x="T0" y="T1"/>
                  </a:cxn>
                  <a:cxn ang="0">
                    <a:pos x="T2" y="T3"/>
                  </a:cxn>
                  <a:cxn ang="0">
                    <a:pos x="T4" y="T5"/>
                  </a:cxn>
                  <a:cxn ang="0">
                    <a:pos x="T6" y="T7"/>
                  </a:cxn>
                </a:cxnLst>
                <a:rect l="0" t="0" r="r" b="b"/>
                <a:pathLst>
                  <a:path w="24" h="3">
                    <a:moveTo>
                      <a:pt x="24" y="0"/>
                    </a:moveTo>
                    <a:cubicBezTo>
                      <a:pt x="0" y="1"/>
                      <a:pt x="0" y="1"/>
                      <a:pt x="0" y="1"/>
                    </a:cubicBezTo>
                    <a:cubicBezTo>
                      <a:pt x="5" y="2"/>
                      <a:pt x="10" y="2"/>
                      <a:pt x="15" y="3"/>
                    </a:cubicBezTo>
                    <a:cubicBezTo>
                      <a:pt x="18" y="2"/>
                      <a:pt x="21" y="1"/>
                      <a:pt x="24" y="0"/>
                    </a:cubicBezTo>
                  </a:path>
                </a:pathLst>
              </a:custGeom>
              <a:solidFill>
                <a:srgbClr val="051119"/>
              </a:solidFill>
              <a:ln>
                <a:noFill/>
              </a:ln>
            </p:spPr>
            <p:txBody>
              <a:bodyPr vert="horz" wrap="square" lIns="91440" tIns="45720" rIns="91440" bIns="45720" numCol="1" anchor="t" anchorCtr="0" compatLnSpc="1"/>
              <a:lstStyle/>
              <a:p>
                <a:endParaRPr lang="zh-CN" altLang="en-US"/>
              </a:p>
            </p:txBody>
          </p:sp>
          <p:sp>
            <p:nvSpPr>
              <p:cNvPr id="745" name="Freeform 2437"/>
              <p:cNvSpPr/>
              <p:nvPr/>
            </p:nvSpPr>
            <p:spPr bwMode="auto">
              <a:xfrm>
                <a:off x="2417" y="3655"/>
                <a:ext cx="78" cy="7"/>
              </a:xfrm>
              <a:custGeom>
                <a:avLst/>
                <a:gdLst>
                  <a:gd name="T0" fmla="*/ 38 w 94"/>
                  <a:gd name="T1" fmla="*/ 0 h 8"/>
                  <a:gd name="T2" fmla="*/ 32 w 94"/>
                  <a:gd name="T3" fmla="*/ 1 h 8"/>
                  <a:gd name="T4" fmla="*/ 31 w 94"/>
                  <a:gd name="T5" fmla="*/ 2 h 8"/>
                  <a:gd name="T6" fmla="*/ 9 w 94"/>
                  <a:gd name="T7" fmla="*/ 2 h 8"/>
                  <a:gd name="T8" fmla="*/ 0 w 94"/>
                  <a:gd name="T9" fmla="*/ 5 h 8"/>
                  <a:gd name="T10" fmla="*/ 21 w 94"/>
                  <a:gd name="T11" fmla="*/ 8 h 8"/>
                  <a:gd name="T12" fmla="*/ 94 w 94"/>
                  <a:gd name="T13" fmla="*/ 2 h 8"/>
                  <a:gd name="T14" fmla="*/ 38 w 9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8">
                    <a:moveTo>
                      <a:pt x="38" y="0"/>
                    </a:moveTo>
                    <a:cubicBezTo>
                      <a:pt x="36" y="0"/>
                      <a:pt x="34" y="0"/>
                      <a:pt x="32" y="1"/>
                    </a:cubicBezTo>
                    <a:cubicBezTo>
                      <a:pt x="32" y="1"/>
                      <a:pt x="31" y="1"/>
                      <a:pt x="31" y="2"/>
                    </a:cubicBezTo>
                    <a:cubicBezTo>
                      <a:pt x="9" y="2"/>
                      <a:pt x="9" y="2"/>
                      <a:pt x="9" y="2"/>
                    </a:cubicBezTo>
                    <a:cubicBezTo>
                      <a:pt x="6" y="3"/>
                      <a:pt x="3" y="4"/>
                      <a:pt x="0" y="5"/>
                    </a:cubicBezTo>
                    <a:cubicBezTo>
                      <a:pt x="7" y="6"/>
                      <a:pt x="14" y="7"/>
                      <a:pt x="21" y="8"/>
                    </a:cubicBezTo>
                    <a:cubicBezTo>
                      <a:pt x="44" y="6"/>
                      <a:pt x="68" y="4"/>
                      <a:pt x="94" y="2"/>
                    </a:cubicBezTo>
                    <a:cubicBezTo>
                      <a:pt x="75" y="1"/>
                      <a:pt x="56" y="1"/>
                      <a:pt x="38" y="0"/>
                    </a:cubicBezTo>
                  </a:path>
                </a:pathLst>
              </a:custGeom>
              <a:solidFill>
                <a:srgbClr val="01070F"/>
              </a:solidFill>
              <a:ln>
                <a:noFill/>
              </a:ln>
            </p:spPr>
            <p:txBody>
              <a:bodyPr vert="horz" wrap="square" lIns="91440" tIns="45720" rIns="91440" bIns="45720" numCol="1" anchor="t" anchorCtr="0" compatLnSpc="1"/>
              <a:lstStyle/>
              <a:p>
                <a:endParaRPr lang="zh-CN" altLang="en-US"/>
              </a:p>
            </p:txBody>
          </p:sp>
          <p:sp>
            <p:nvSpPr>
              <p:cNvPr id="746" name="Freeform 2438"/>
              <p:cNvSpPr/>
              <p:nvPr/>
            </p:nvSpPr>
            <p:spPr bwMode="auto">
              <a:xfrm>
                <a:off x="2945" y="3722"/>
                <a:ext cx="8" cy="1"/>
              </a:xfrm>
              <a:custGeom>
                <a:avLst/>
                <a:gdLst>
                  <a:gd name="T0" fmla="*/ 5 w 9"/>
                  <a:gd name="T1" fmla="*/ 0 h 1"/>
                  <a:gd name="T2" fmla="*/ 0 w 9"/>
                  <a:gd name="T3" fmla="*/ 1 h 1"/>
                  <a:gd name="T4" fmla="*/ 9 w 9"/>
                  <a:gd name="T5" fmla="*/ 1 h 1"/>
                  <a:gd name="T6" fmla="*/ 5 w 9"/>
                  <a:gd name="T7" fmla="*/ 0 h 1"/>
                </a:gdLst>
                <a:ahLst/>
                <a:cxnLst>
                  <a:cxn ang="0">
                    <a:pos x="T0" y="T1"/>
                  </a:cxn>
                  <a:cxn ang="0">
                    <a:pos x="T2" y="T3"/>
                  </a:cxn>
                  <a:cxn ang="0">
                    <a:pos x="T4" y="T5"/>
                  </a:cxn>
                  <a:cxn ang="0">
                    <a:pos x="T6" y="T7"/>
                  </a:cxn>
                </a:cxnLst>
                <a:rect l="0" t="0" r="r" b="b"/>
                <a:pathLst>
                  <a:path w="9" h="1">
                    <a:moveTo>
                      <a:pt x="5" y="0"/>
                    </a:moveTo>
                    <a:cubicBezTo>
                      <a:pt x="3" y="0"/>
                      <a:pt x="2" y="1"/>
                      <a:pt x="0" y="1"/>
                    </a:cubicBezTo>
                    <a:cubicBezTo>
                      <a:pt x="3" y="1"/>
                      <a:pt x="6" y="1"/>
                      <a:pt x="9" y="1"/>
                    </a:cubicBezTo>
                    <a:cubicBezTo>
                      <a:pt x="5" y="0"/>
                      <a:pt x="5" y="0"/>
                      <a:pt x="5" y="0"/>
                    </a:cubicBezTo>
                  </a:path>
                </a:pathLst>
              </a:custGeom>
              <a:solidFill>
                <a:srgbClr val="88BACC"/>
              </a:solidFill>
              <a:ln>
                <a:noFill/>
              </a:ln>
            </p:spPr>
            <p:txBody>
              <a:bodyPr vert="horz" wrap="square" lIns="91440" tIns="45720" rIns="91440" bIns="45720" numCol="1" anchor="t" anchorCtr="0" compatLnSpc="1"/>
              <a:lstStyle/>
              <a:p>
                <a:endParaRPr lang="zh-CN" altLang="en-US"/>
              </a:p>
            </p:txBody>
          </p:sp>
          <p:sp>
            <p:nvSpPr>
              <p:cNvPr id="747" name="Freeform 2439"/>
              <p:cNvSpPr/>
              <p:nvPr/>
            </p:nvSpPr>
            <p:spPr bwMode="auto">
              <a:xfrm>
                <a:off x="2256" y="3776"/>
                <a:ext cx="106" cy="6"/>
              </a:xfrm>
              <a:custGeom>
                <a:avLst/>
                <a:gdLst>
                  <a:gd name="T0" fmla="*/ 1 w 127"/>
                  <a:gd name="T1" fmla="*/ 0 h 8"/>
                  <a:gd name="T2" fmla="*/ 0 w 127"/>
                  <a:gd name="T3" fmla="*/ 8 h 8"/>
                  <a:gd name="T4" fmla="*/ 77 w 127"/>
                  <a:gd name="T5" fmla="*/ 5 h 8"/>
                  <a:gd name="T6" fmla="*/ 127 w 127"/>
                  <a:gd name="T7" fmla="*/ 3 h 8"/>
                  <a:gd name="T8" fmla="*/ 108 w 127"/>
                  <a:gd name="T9" fmla="*/ 0 h 8"/>
                  <a:gd name="T10" fmla="*/ 61 w 127"/>
                  <a:gd name="T11" fmla="*/ 0 h 8"/>
                  <a:gd name="T12" fmla="*/ 1 w 12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7" h="8">
                    <a:moveTo>
                      <a:pt x="1" y="0"/>
                    </a:moveTo>
                    <a:cubicBezTo>
                      <a:pt x="1" y="3"/>
                      <a:pt x="0" y="5"/>
                      <a:pt x="0" y="8"/>
                    </a:cubicBezTo>
                    <a:cubicBezTo>
                      <a:pt x="25" y="7"/>
                      <a:pt x="51" y="6"/>
                      <a:pt x="77" y="5"/>
                    </a:cubicBezTo>
                    <a:cubicBezTo>
                      <a:pt x="93" y="4"/>
                      <a:pt x="110" y="3"/>
                      <a:pt x="127" y="3"/>
                    </a:cubicBezTo>
                    <a:cubicBezTo>
                      <a:pt x="121" y="2"/>
                      <a:pt x="114" y="1"/>
                      <a:pt x="108" y="0"/>
                    </a:cubicBezTo>
                    <a:cubicBezTo>
                      <a:pt x="92" y="0"/>
                      <a:pt x="77" y="0"/>
                      <a:pt x="61" y="0"/>
                    </a:cubicBezTo>
                    <a:cubicBezTo>
                      <a:pt x="41" y="0"/>
                      <a:pt x="21" y="0"/>
                      <a:pt x="1" y="0"/>
                    </a:cubicBezTo>
                  </a:path>
                </a:pathLst>
              </a:custGeom>
              <a:solidFill>
                <a:srgbClr val="88BACC"/>
              </a:solidFill>
              <a:ln>
                <a:noFill/>
              </a:ln>
            </p:spPr>
            <p:txBody>
              <a:bodyPr vert="horz" wrap="square" lIns="91440" tIns="45720" rIns="91440" bIns="45720" numCol="1" anchor="t" anchorCtr="0" compatLnSpc="1"/>
              <a:lstStyle/>
              <a:p>
                <a:endParaRPr lang="zh-CN" altLang="en-US"/>
              </a:p>
            </p:txBody>
          </p:sp>
          <p:sp>
            <p:nvSpPr>
              <p:cNvPr id="748" name="Freeform 2440"/>
              <p:cNvSpPr>
                <a:spLocks noEditPoints="1"/>
              </p:cNvSpPr>
              <p:nvPr/>
            </p:nvSpPr>
            <p:spPr bwMode="auto">
              <a:xfrm>
                <a:off x="2346" y="3723"/>
                <a:ext cx="636" cy="55"/>
              </a:xfrm>
              <a:custGeom>
                <a:avLst/>
                <a:gdLst>
                  <a:gd name="T0" fmla="*/ 109 w 766"/>
                  <a:gd name="T1" fmla="*/ 61 h 66"/>
                  <a:gd name="T2" fmla="*/ 0 w 766"/>
                  <a:gd name="T3" fmla="*/ 63 h 66"/>
                  <a:gd name="T4" fmla="*/ 19 w 766"/>
                  <a:gd name="T5" fmla="*/ 66 h 66"/>
                  <a:gd name="T6" fmla="*/ 100 w 766"/>
                  <a:gd name="T7" fmla="*/ 64 h 66"/>
                  <a:gd name="T8" fmla="*/ 109 w 766"/>
                  <a:gd name="T9" fmla="*/ 61 h 66"/>
                  <a:gd name="T10" fmla="*/ 722 w 766"/>
                  <a:gd name="T11" fmla="*/ 0 h 66"/>
                  <a:gd name="T12" fmla="*/ 720 w 766"/>
                  <a:gd name="T13" fmla="*/ 0 h 66"/>
                  <a:gd name="T14" fmla="*/ 719 w 766"/>
                  <a:gd name="T15" fmla="*/ 13 h 66"/>
                  <a:gd name="T16" fmla="*/ 720 w 766"/>
                  <a:gd name="T17" fmla="*/ 0 h 66"/>
                  <a:gd name="T18" fmla="*/ 666 w 766"/>
                  <a:gd name="T19" fmla="*/ 10 h 66"/>
                  <a:gd name="T20" fmla="*/ 455 w 766"/>
                  <a:gd name="T21" fmla="*/ 38 h 66"/>
                  <a:gd name="T22" fmla="*/ 454 w 766"/>
                  <a:gd name="T23" fmla="*/ 38 h 66"/>
                  <a:gd name="T24" fmla="*/ 344 w 766"/>
                  <a:gd name="T25" fmla="*/ 49 h 66"/>
                  <a:gd name="T26" fmla="*/ 298 w 766"/>
                  <a:gd name="T27" fmla="*/ 66 h 66"/>
                  <a:gd name="T28" fmla="*/ 631 w 766"/>
                  <a:gd name="T29" fmla="*/ 46 h 66"/>
                  <a:gd name="T30" fmla="*/ 765 w 766"/>
                  <a:gd name="T31" fmla="*/ 18 h 66"/>
                  <a:gd name="T32" fmla="*/ 766 w 766"/>
                  <a:gd name="T33" fmla="*/ 7 h 66"/>
                  <a:gd name="T34" fmla="*/ 753 w 766"/>
                  <a:gd name="T35" fmla="*/ 5 h 66"/>
                  <a:gd name="T36" fmla="*/ 731 w 766"/>
                  <a:gd name="T37" fmla="*/ 0 h 66"/>
                  <a:gd name="T38" fmla="*/ 722 w 766"/>
                  <a:gd name="T3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6" h="66">
                    <a:moveTo>
                      <a:pt x="109" y="61"/>
                    </a:moveTo>
                    <a:cubicBezTo>
                      <a:pt x="72" y="62"/>
                      <a:pt x="35" y="62"/>
                      <a:pt x="0" y="63"/>
                    </a:cubicBezTo>
                    <a:cubicBezTo>
                      <a:pt x="6" y="64"/>
                      <a:pt x="13" y="65"/>
                      <a:pt x="19" y="66"/>
                    </a:cubicBezTo>
                    <a:cubicBezTo>
                      <a:pt x="46" y="65"/>
                      <a:pt x="73" y="64"/>
                      <a:pt x="100" y="64"/>
                    </a:cubicBezTo>
                    <a:cubicBezTo>
                      <a:pt x="103" y="63"/>
                      <a:pt x="106" y="62"/>
                      <a:pt x="109" y="61"/>
                    </a:cubicBezTo>
                    <a:moveTo>
                      <a:pt x="722" y="0"/>
                    </a:moveTo>
                    <a:cubicBezTo>
                      <a:pt x="722" y="0"/>
                      <a:pt x="721" y="0"/>
                      <a:pt x="720" y="0"/>
                    </a:cubicBezTo>
                    <a:cubicBezTo>
                      <a:pt x="719" y="9"/>
                      <a:pt x="719" y="13"/>
                      <a:pt x="719" y="13"/>
                    </a:cubicBezTo>
                    <a:cubicBezTo>
                      <a:pt x="719" y="13"/>
                      <a:pt x="719" y="8"/>
                      <a:pt x="720" y="0"/>
                    </a:cubicBezTo>
                    <a:cubicBezTo>
                      <a:pt x="703" y="3"/>
                      <a:pt x="685" y="7"/>
                      <a:pt x="666" y="10"/>
                    </a:cubicBezTo>
                    <a:cubicBezTo>
                      <a:pt x="660" y="20"/>
                      <a:pt x="581" y="38"/>
                      <a:pt x="455" y="38"/>
                    </a:cubicBezTo>
                    <a:cubicBezTo>
                      <a:pt x="455" y="38"/>
                      <a:pt x="454" y="38"/>
                      <a:pt x="454" y="38"/>
                    </a:cubicBezTo>
                    <a:cubicBezTo>
                      <a:pt x="419" y="42"/>
                      <a:pt x="382" y="46"/>
                      <a:pt x="344" y="49"/>
                    </a:cubicBezTo>
                    <a:cubicBezTo>
                      <a:pt x="328" y="55"/>
                      <a:pt x="313" y="61"/>
                      <a:pt x="298" y="66"/>
                    </a:cubicBezTo>
                    <a:cubicBezTo>
                      <a:pt x="426" y="65"/>
                      <a:pt x="542" y="60"/>
                      <a:pt x="631" y="46"/>
                    </a:cubicBezTo>
                    <a:cubicBezTo>
                      <a:pt x="687" y="38"/>
                      <a:pt x="733" y="27"/>
                      <a:pt x="765" y="18"/>
                    </a:cubicBezTo>
                    <a:cubicBezTo>
                      <a:pt x="765" y="14"/>
                      <a:pt x="766" y="11"/>
                      <a:pt x="766" y="7"/>
                    </a:cubicBezTo>
                    <a:cubicBezTo>
                      <a:pt x="762" y="6"/>
                      <a:pt x="757" y="5"/>
                      <a:pt x="753" y="5"/>
                    </a:cubicBezTo>
                    <a:cubicBezTo>
                      <a:pt x="731" y="0"/>
                      <a:pt x="731" y="0"/>
                      <a:pt x="731" y="0"/>
                    </a:cubicBezTo>
                    <a:cubicBezTo>
                      <a:pt x="728" y="0"/>
                      <a:pt x="725" y="0"/>
                      <a:pt x="722" y="0"/>
                    </a:cubicBezTo>
                  </a:path>
                </a:pathLst>
              </a:custGeom>
              <a:solidFill>
                <a:srgbClr val="77AAC1"/>
              </a:solidFill>
              <a:ln>
                <a:noFill/>
              </a:ln>
            </p:spPr>
            <p:txBody>
              <a:bodyPr vert="horz" wrap="square" lIns="91440" tIns="45720" rIns="91440" bIns="45720" numCol="1" anchor="t" anchorCtr="0" compatLnSpc="1"/>
              <a:lstStyle/>
              <a:p>
                <a:endParaRPr lang="zh-CN" altLang="en-US"/>
              </a:p>
            </p:txBody>
          </p:sp>
          <p:sp>
            <p:nvSpPr>
              <p:cNvPr id="749" name="Freeform 2441"/>
              <p:cNvSpPr>
                <a:spLocks noEditPoints="1"/>
              </p:cNvSpPr>
              <p:nvPr/>
            </p:nvSpPr>
            <p:spPr bwMode="auto">
              <a:xfrm>
                <a:off x="2429" y="3764"/>
                <a:ext cx="202" cy="14"/>
              </a:xfrm>
              <a:custGeom>
                <a:avLst/>
                <a:gdLst>
                  <a:gd name="T0" fmla="*/ 155 w 244"/>
                  <a:gd name="T1" fmla="*/ 7 h 17"/>
                  <a:gd name="T2" fmla="*/ 128 w 244"/>
                  <a:gd name="T3" fmla="*/ 8 h 17"/>
                  <a:gd name="T4" fmla="*/ 9 w 244"/>
                  <a:gd name="T5" fmla="*/ 12 h 17"/>
                  <a:gd name="T6" fmla="*/ 0 w 244"/>
                  <a:gd name="T7" fmla="*/ 15 h 17"/>
                  <a:gd name="T8" fmla="*/ 4 w 244"/>
                  <a:gd name="T9" fmla="*/ 15 h 17"/>
                  <a:gd name="T10" fmla="*/ 64 w 244"/>
                  <a:gd name="T11" fmla="*/ 16 h 17"/>
                  <a:gd name="T12" fmla="*/ 153 w 244"/>
                  <a:gd name="T13" fmla="*/ 17 h 17"/>
                  <a:gd name="T14" fmla="*/ 155 w 244"/>
                  <a:gd name="T15" fmla="*/ 7 h 17"/>
                  <a:gd name="T16" fmla="*/ 244 w 244"/>
                  <a:gd name="T17" fmla="*/ 0 h 17"/>
                  <a:gd name="T18" fmla="*/ 156 w 244"/>
                  <a:gd name="T19" fmla="*/ 7 h 17"/>
                  <a:gd name="T20" fmla="*/ 154 w 244"/>
                  <a:gd name="T21" fmla="*/ 17 h 17"/>
                  <a:gd name="T22" fmla="*/ 171 w 244"/>
                  <a:gd name="T23" fmla="*/ 17 h 17"/>
                  <a:gd name="T24" fmla="*/ 198 w 244"/>
                  <a:gd name="T25" fmla="*/ 17 h 17"/>
                  <a:gd name="T26" fmla="*/ 244 w 244"/>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17">
                    <a:moveTo>
                      <a:pt x="155" y="7"/>
                    </a:moveTo>
                    <a:cubicBezTo>
                      <a:pt x="146" y="7"/>
                      <a:pt x="137" y="8"/>
                      <a:pt x="128" y="8"/>
                    </a:cubicBezTo>
                    <a:cubicBezTo>
                      <a:pt x="87" y="10"/>
                      <a:pt x="48" y="11"/>
                      <a:pt x="9" y="12"/>
                    </a:cubicBezTo>
                    <a:cubicBezTo>
                      <a:pt x="6" y="13"/>
                      <a:pt x="3" y="14"/>
                      <a:pt x="0" y="15"/>
                    </a:cubicBezTo>
                    <a:cubicBezTo>
                      <a:pt x="2" y="15"/>
                      <a:pt x="3" y="15"/>
                      <a:pt x="4" y="15"/>
                    </a:cubicBezTo>
                    <a:cubicBezTo>
                      <a:pt x="24" y="15"/>
                      <a:pt x="44" y="15"/>
                      <a:pt x="64" y="16"/>
                    </a:cubicBezTo>
                    <a:cubicBezTo>
                      <a:pt x="94" y="17"/>
                      <a:pt x="124" y="17"/>
                      <a:pt x="153" y="17"/>
                    </a:cubicBezTo>
                    <a:cubicBezTo>
                      <a:pt x="154" y="13"/>
                      <a:pt x="154" y="9"/>
                      <a:pt x="155" y="7"/>
                    </a:cubicBezTo>
                    <a:moveTo>
                      <a:pt x="244" y="0"/>
                    </a:moveTo>
                    <a:cubicBezTo>
                      <a:pt x="215" y="2"/>
                      <a:pt x="186" y="5"/>
                      <a:pt x="156" y="7"/>
                    </a:cubicBezTo>
                    <a:cubicBezTo>
                      <a:pt x="156" y="9"/>
                      <a:pt x="155" y="12"/>
                      <a:pt x="154" y="17"/>
                    </a:cubicBezTo>
                    <a:cubicBezTo>
                      <a:pt x="160" y="17"/>
                      <a:pt x="166" y="17"/>
                      <a:pt x="171" y="17"/>
                    </a:cubicBezTo>
                    <a:cubicBezTo>
                      <a:pt x="180" y="17"/>
                      <a:pt x="189" y="17"/>
                      <a:pt x="198" y="17"/>
                    </a:cubicBezTo>
                    <a:cubicBezTo>
                      <a:pt x="213" y="12"/>
                      <a:pt x="228" y="6"/>
                      <a:pt x="244" y="0"/>
                    </a:cubicBezTo>
                  </a:path>
                </a:pathLst>
              </a:custGeom>
              <a:solidFill>
                <a:srgbClr val="4A6C79"/>
              </a:solidFill>
              <a:ln>
                <a:noFill/>
              </a:ln>
            </p:spPr>
            <p:txBody>
              <a:bodyPr vert="horz" wrap="square" lIns="91440" tIns="45720" rIns="91440" bIns="45720" numCol="1" anchor="t" anchorCtr="0" compatLnSpc="1"/>
              <a:lstStyle/>
              <a:p>
                <a:endParaRPr lang="zh-CN" altLang="en-US"/>
              </a:p>
            </p:txBody>
          </p:sp>
          <p:sp>
            <p:nvSpPr>
              <p:cNvPr id="750" name="Freeform 2442"/>
              <p:cNvSpPr/>
              <p:nvPr/>
            </p:nvSpPr>
            <p:spPr bwMode="auto">
              <a:xfrm>
                <a:off x="2723" y="3732"/>
                <a:ext cx="176" cy="23"/>
              </a:xfrm>
              <a:custGeom>
                <a:avLst/>
                <a:gdLst>
                  <a:gd name="T0" fmla="*/ 212 w 212"/>
                  <a:gd name="T1" fmla="*/ 0 h 28"/>
                  <a:gd name="T2" fmla="*/ 0 w 212"/>
                  <a:gd name="T3" fmla="*/ 28 h 28"/>
                  <a:gd name="T4" fmla="*/ 1 w 212"/>
                  <a:gd name="T5" fmla="*/ 28 h 28"/>
                  <a:gd name="T6" fmla="*/ 212 w 212"/>
                  <a:gd name="T7" fmla="*/ 0 h 28"/>
                </a:gdLst>
                <a:ahLst/>
                <a:cxnLst>
                  <a:cxn ang="0">
                    <a:pos x="T0" y="T1"/>
                  </a:cxn>
                  <a:cxn ang="0">
                    <a:pos x="T2" y="T3"/>
                  </a:cxn>
                  <a:cxn ang="0">
                    <a:pos x="T4" y="T5"/>
                  </a:cxn>
                  <a:cxn ang="0">
                    <a:pos x="T6" y="T7"/>
                  </a:cxn>
                </a:cxnLst>
                <a:rect l="0" t="0" r="r" b="b"/>
                <a:pathLst>
                  <a:path w="211" h="28">
                    <a:moveTo>
                      <a:pt x="212" y="0"/>
                    </a:moveTo>
                    <a:cubicBezTo>
                      <a:pt x="151" y="10"/>
                      <a:pt x="79" y="20"/>
                      <a:pt x="0" y="28"/>
                    </a:cubicBezTo>
                    <a:cubicBezTo>
                      <a:pt x="0" y="28"/>
                      <a:pt x="1" y="28"/>
                      <a:pt x="1" y="28"/>
                    </a:cubicBezTo>
                    <a:cubicBezTo>
                      <a:pt x="127" y="28"/>
                      <a:pt x="206" y="10"/>
                      <a:pt x="212" y="0"/>
                    </a:cubicBezTo>
                  </a:path>
                </a:pathLst>
              </a:custGeom>
              <a:solidFill>
                <a:srgbClr val="669EB6"/>
              </a:solidFill>
              <a:ln>
                <a:noFill/>
              </a:ln>
            </p:spPr>
            <p:txBody>
              <a:bodyPr vert="horz" wrap="square" lIns="91440" tIns="45720" rIns="91440" bIns="45720" numCol="1" anchor="t" anchorCtr="0" compatLnSpc="1"/>
              <a:lstStyle/>
              <a:p>
                <a:endParaRPr lang="zh-CN" altLang="en-US"/>
              </a:p>
            </p:txBody>
          </p:sp>
          <p:sp>
            <p:nvSpPr>
              <p:cNvPr id="751" name="Freeform 2443"/>
              <p:cNvSpPr/>
              <p:nvPr/>
            </p:nvSpPr>
            <p:spPr bwMode="auto">
              <a:xfrm>
                <a:off x="2921" y="3712"/>
                <a:ext cx="12" cy="1"/>
              </a:xfrm>
              <a:custGeom>
                <a:avLst/>
                <a:gdLst>
                  <a:gd name="T0" fmla="*/ 15 w 15"/>
                  <a:gd name="T1" fmla="*/ 0 h 2"/>
                  <a:gd name="T2" fmla="*/ 0 w 15"/>
                  <a:gd name="T3" fmla="*/ 2 h 2"/>
                  <a:gd name="T4" fmla="*/ 15 w 15"/>
                  <a:gd name="T5" fmla="*/ 2 h 2"/>
                  <a:gd name="T6" fmla="*/ 15 w 15"/>
                  <a:gd name="T7" fmla="*/ 0 h 2"/>
                </a:gdLst>
                <a:ahLst/>
                <a:cxnLst>
                  <a:cxn ang="0">
                    <a:pos x="T0" y="T1"/>
                  </a:cxn>
                  <a:cxn ang="0">
                    <a:pos x="T2" y="T3"/>
                  </a:cxn>
                  <a:cxn ang="0">
                    <a:pos x="T4" y="T5"/>
                  </a:cxn>
                  <a:cxn ang="0">
                    <a:pos x="T6" y="T7"/>
                  </a:cxn>
                </a:cxnLst>
                <a:rect l="0" t="0" r="r" b="b"/>
                <a:pathLst>
                  <a:path w="15" h="2">
                    <a:moveTo>
                      <a:pt x="15" y="0"/>
                    </a:moveTo>
                    <a:cubicBezTo>
                      <a:pt x="10" y="1"/>
                      <a:pt x="5" y="1"/>
                      <a:pt x="0" y="2"/>
                    </a:cubicBezTo>
                    <a:cubicBezTo>
                      <a:pt x="5" y="2"/>
                      <a:pt x="10" y="2"/>
                      <a:pt x="15" y="2"/>
                    </a:cubicBezTo>
                    <a:cubicBezTo>
                      <a:pt x="15" y="1"/>
                      <a:pt x="15" y="1"/>
                      <a:pt x="15" y="0"/>
                    </a:cubicBezTo>
                  </a:path>
                </a:pathLst>
              </a:custGeom>
              <a:solidFill>
                <a:srgbClr val="88BACC"/>
              </a:solidFill>
              <a:ln>
                <a:noFill/>
              </a:ln>
            </p:spPr>
            <p:txBody>
              <a:bodyPr vert="horz" wrap="square" lIns="91440" tIns="45720" rIns="91440" bIns="45720" numCol="1" anchor="t" anchorCtr="0" compatLnSpc="1"/>
              <a:lstStyle/>
              <a:p>
                <a:endParaRPr lang="zh-CN" altLang="en-US"/>
              </a:p>
            </p:txBody>
          </p:sp>
          <p:sp>
            <p:nvSpPr>
              <p:cNvPr id="752" name="Freeform 2444"/>
              <p:cNvSpPr>
                <a:spLocks noEditPoints="1"/>
              </p:cNvSpPr>
              <p:nvPr/>
            </p:nvSpPr>
            <p:spPr bwMode="auto">
              <a:xfrm>
                <a:off x="2850" y="3713"/>
                <a:ext cx="99" cy="10"/>
              </a:xfrm>
              <a:custGeom>
                <a:avLst/>
                <a:gdLst>
                  <a:gd name="T0" fmla="*/ 113 w 119"/>
                  <a:gd name="T1" fmla="*/ 10 h 12"/>
                  <a:gd name="T2" fmla="*/ 112 w 119"/>
                  <a:gd name="T3" fmla="*/ 12 h 12"/>
                  <a:gd name="T4" fmla="*/ 114 w 119"/>
                  <a:gd name="T5" fmla="*/ 12 h 12"/>
                  <a:gd name="T6" fmla="*/ 119 w 119"/>
                  <a:gd name="T7" fmla="*/ 11 h 12"/>
                  <a:gd name="T8" fmla="*/ 113 w 119"/>
                  <a:gd name="T9" fmla="*/ 10 h 12"/>
                  <a:gd name="T10" fmla="*/ 100 w 119"/>
                  <a:gd name="T11" fmla="*/ 0 h 12"/>
                  <a:gd name="T12" fmla="*/ 85 w 119"/>
                  <a:gd name="T13" fmla="*/ 0 h 12"/>
                  <a:gd name="T14" fmla="*/ 0 w 119"/>
                  <a:gd name="T15" fmla="*/ 8 h 12"/>
                  <a:gd name="T16" fmla="*/ 0 w 119"/>
                  <a:gd name="T17" fmla="*/ 8 h 12"/>
                  <a:gd name="T18" fmla="*/ 34 w 119"/>
                  <a:gd name="T19" fmla="*/ 12 h 12"/>
                  <a:gd name="T20" fmla="*/ 79 w 119"/>
                  <a:gd name="T21" fmla="*/ 12 h 12"/>
                  <a:gd name="T22" fmla="*/ 112 w 119"/>
                  <a:gd name="T23" fmla="*/ 12 h 12"/>
                  <a:gd name="T24" fmla="*/ 112 w 119"/>
                  <a:gd name="T25" fmla="*/ 10 h 12"/>
                  <a:gd name="T26" fmla="*/ 101 w 119"/>
                  <a:gd name="T27" fmla="*/ 7 h 12"/>
                  <a:gd name="T28" fmla="*/ 100 w 119"/>
                  <a:gd name="T29" fmla="*/ 7 h 12"/>
                  <a:gd name="T30" fmla="*/ 100 w 119"/>
                  <a:gd name="T31" fmla="*/ 8 h 12"/>
                  <a:gd name="T32" fmla="*/ 100 w 11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9" h="12">
                    <a:moveTo>
                      <a:pt x="113" y="10"/>
                    </a:moveTo>
                    <a:cubicBezTo>
                      <a:pt x="113" y="11"/>
                      <a:pt x="113" y="11"/>
                      <a:pt x="112" y="12"/>
                    </a:cubicBezTo>
                    <a:cubicBezTo>
                      <a:pt x="113" y="12"/>
                      <a:pt x="114" y="12"/>
                      <a:pt x="114" y="12"/>
                    </a:cubicBezTo>
                    <a:cubicBezTo>
                      <a:pt x="116" y="12"/>
                      <a:pt x="117" y="11"/>
                      <a:pt x="119" y="11"/>
                    </a:cubicBezTo>
                    <a:cubicBezTo>
                      <a:pt x="113" y="10"/>
                      <a:pt x="113" y="10"/>
                      <a:pt x="113" y="10"/>
                    </a:cubicBezTo>
                    <a:moveTo>
                      <a:pt x="100" y="0"/>
                    </a:moveTo>
                    <a:cubicBezTo>
                      <a:pt x="95" y="0"/>
                      <a:pt x="90" y="0"/>
                      <a:pt x="85" y="0"/>
                    </a:cubicBezTo>
                    <a:cubicBezTo>
                      <a:pt x="60" y="3"/>
                      <a:pt x="31" y="5"/>
                      <a:pt x="0" y="8"/>
                    </a:cubicBezTo>
                    <a:cubicBezTo>
                      <a:pt x="0" y="8"/>
                      <a:pt x="0" y="8"/>
                      <a:pt x="0" y="8"/>
                    </a:cubicBezTo>
                    <a:cubicBezTo>
                      <a:pt x="14" y="9"/>
                      <a:pt x="25" y="11"/>
                      <a:pt x="34" y="12"/>
                    </a:cubicBezTo>
                    <a:cubicBezTo>
                      <a:pt x="50" y="12"/>
                      <a:pt x="65" y="12"/>
                      <a:pt x="79" y="12"/>
                    </a:cubicBezTo>
                    <a:cubicBezTo>
                      <a:pt x="91" y="12"/>
                      <a:pt x="102" y="12"/>
                      <a:pt x="112" y="12"/>
                    </a:cubicBezTo>
                    <a:cubicBezTo>
                      <a:pt x="112" y="11"/>
                      <a:pt x="112" y="10"/>
                      <a:pt x="112" y="10"/>
                    </a:cubicBezTo>
                    <a:cubicBezTo>
                      <a:pt x="101" y="7"/>
                      <a:pt x="101" y="7"/>
                      <a:pt x="101" y="7"/>
                    </a:cubicBezTo>
                    <a:cubicBezTo>
                      <a:pt x="100" y="7"/>
                      <a:pt x="100" y="7"/>
                      <a:pt x="100" y="7"/>
                    </a:cubicBezTo>
                    <a:cubicBezTo>
                      <a:pt x="100" y="8"/>
                      <a:pt x="100" y="8"/>
                      <a:pt x="100" y="8"/>
                    </a:cubicBezTo>
                    <a:cubicBezTo>
                      <a:pt x="99" y="8"/>
                      <a:pt x="100" y="5"/>
                      <a:pt x="100" y="0"/>
                    </a:cubicBezTo>
                  </a:path>
                </a:pathLst>
              </a:custGeom>
              <a:solidFill>
                <a:srgbClr val="77AAC1"/>
              </a:solidFill>
              <a:ln>
                <a:noFill/>
              </a:ln>
            </p:spPr>
            <p:txBody>
              <a:bodyPr vert="horz" wrap="square" lIns="91440" tIns="45720" rIns="91440" bIns="45720" numCol="1" anchor="t" anchorCtr="0" compatLnSpc="1"/>
              <a:lstStyle/>
              <a:p>
                <a:endParaRPr lang="zh-CN" altLang="en-US"/>
              </a:p>
            </p:txBody>
          </p:sp>
          <p:sp>
            <p:nvSpPr>
              <p:cNvPr id="753" name="Freeform 2445"/>
              <p:cNvSpPr>
                <a:spLocks noEditPoints="1"/>
              </p:cNvSpPr>
              <p:nvPr/>
            </p:nvSpPr>
            <p:spPr bwMode="auto">
              <a:xfrm>
                <a:off x="2879" y="3723"/>
                <a:ext cx="66" cy="9"/>
              </a:xfrm>
              <a:custGeom>
                <a:avLst/>
                <a:gdLst>
                  <a:gd name="T0" fmla="*/ 78 w 80"/>
                  <a:gd name="T1" fmla="*/ 0 h 10"/>
                  <a:gd name="T2" fmla="*/ 78 w 80"/>
                  <a:gd name="T3" fmla="*/ 0 h 10"/>
                  <a:gd name="T4" fmla="*/ 80 w 80"/>
                  <a:gd name="T5" fmla="*/ 0 h 10"/>
                  <a:gd name="T6" fmla="*/ 78 w 80"/>
                  <a:gd name="T7" fmla="*/ 0 h 10"/>
                  <a:gd name="T8" fmla="*/ 45 w 80"/>
                  <a:gd name="T9" fmla="*/ 0 h 10"/>
                  <a:gd name="T10" fmla="*/ 0 w 80"/>
                  <a:gd name="T11" fmla="*/ 0 h 10"/>
                  <a:gd name="T12" fmla="*/ 24 w 80"/>
                  <a:gd name="T13" fmla="*/ 8 h 10"/>
                  <a:gd name="T14" fmla="*/ 24 w 80"/>
                  <a:gd name="T15" fmla="*/ 10 h 10"/>
                  <a:gd name="T16" fmla="*/ 78 w 80"/>
                  <a:gd name="T17" fmla="*/ 0 h 10"/>
                  <a:gd name="T18" fmla="*/ 78 w 80"/>
                  <a:gd name="T19" fmla="*/ 0 h 10"/>
                  <a:gd name="T20" fmla="*/ 45 w 8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0">
                    <a:moveTo>
                      <a:pt x="78" y="0"/>
                    </a:moveTo>
                    <a:cubicBezTo>
                      <a:pt x="78" y="0"/>
                      <a:pt x="78" y="0"/>
                      <a:pt x="78" y="0"/>
                    </a:cubicBezTo>
                    <a:cubicBezTo>
                      <a:pt x="79" y="0"/>
                      <a:pt x="80" y="0"/>
                      <a:pt x="80" y="0"/>
                    </a:cubicBezTo>
                    <a:cubicBezTo>
                      <a:pt x="80" y="0"/>
                      <a:pt x="79" y="0"/>
                      <a:pt x="78" y="0"/>
                    </a:cubicBezTo>
                    <a:moveTo>
                      <a:pt x="45" y="0"/>
                    </a:moveTo>
                    <a:cubicBezTo>
                      <a:pt x="31" y="0"/>
                      <a:pt x="16" y="0"/>
                      <a:pt x="0" y="0"/>
                    </a:cubicBezTo>
                    <a:cubicBezTo>
                      <a:pt x="16" y="2"/>
                      <a:pt x="24" y="5"/>
                      <a:pt x="24" y="8"/>
                    </a:cubicBezTo>
                    <a:cubicBezTo>
                      <a:pt x="24" y="9"/>
                      <a:pt x="24" y="9"/>
                      <a:pt x="24" y="10"/>
                    </a:cubicBezTo>
                    <a:cubicBezTo>
                      <a:pt x="43" y="7"/>
                      <a:pt x="61" y="3"/>
                      <a:pt x="78" y="0"/>
                    </a:cubicBezTo>
                    <a:cubicBezTo>
                      <a:pt x="78" y="0"/>
                      <a:pt x="78" y="0"/>
                      <a:pt x="78" y="0"/>
                    </a:cubicBezTo>
                    <a:cubicBezTo>
                      <a:pt x="68" y="0"/>
                      <a:pt x="57" y="0"/>
                      <a:pt x="45" y="0"/>
                    </a:cubicBezTo>
                  </a:path>
                </a:pathLst>
              </a:custGeom>
              <a:solidFill>
                <a:srgbClr val="669EB6"/>
              </a:solidFill>
              <a:ln>
                <a:noFill/>
              </a:ln>
            </p:spPr>
            <p:txBody>
              <a:bodyPr vert="horz" wrap="square" lIns="91440" tIns="45720" rIns="91440" bIns="45720" numCol="1" anchor="t" anchorCtr="0" compatLnSpc="1"/>
              <a:lstStyle/>
              <a:p>
                <a:endParaRPr lang="zh-CN" altLang="en-US"/>
              </a:p>
            </p:txBody>
          </p:sp>
          <p:sp>
            <p:nvSpPr>
              <p:cNvPr id="754" name="Freeform 2446"/>
              <p:cNvSpPr/>
              <p:nvPr/>
            </p:nvSpPr>
            <p:spPr bwMode="auto">
              <a:xfrm>
                <a:off x="2257" y="3759"/>
                <a:ext cx="89" cy="17"/>
              </a:xfrm>
              <a:custGeom>
                <a:avLst/>
                <a:gdLst>
                  <a:gd name="T0" fmla="*/ 4 w 107"/>
                  <a:gd name="T1" fmla="*/ 0 h 20"/>
                  <a:gd name="T2" fmla="*/ 0 w 107"/>
                  <a:gd name="T3" fmla="*/ 20 h 20"/>
                  <a:gd name="T4" fmla="*/ 60 w 107"/>
                  <a:gd name="T5" fmla="*/ 20 h 20"/>
                  <a:gd name="T6" fmla="*/ 107 w 107"/>
                  <a:gd name="T7" fmla="*/ 20 h 20"/>
                  <a:gd name="T8" fmla="*/ 68 w 107"/>
                  <a:gd name="T9" fmla="*/ 12 h 20"/>
                  <a:gd name="T10" fmla="*/ 46 w 107"/>
                  <a:gd name="T11" fmla="*/ 8 h 20"/>
                  <a:gd name="T12" fmla="*/ 18 w 107"/>
                  <a:gd name="T13" fmla="*/ 3 h 20"/>
                  <a:gd name="T14" fmla="*/ 18 w 107"/>
                  <a:gd name="T15" fmla="*/ 18 h 20"/>
                  <a:gd name="T16" fmla="*/ 17 w 107"/>
                  <a:gd name="T17" fmla="*/ 3 h 20"/>
                  <a:gd name="T18" fmla="*/ 4 w 107"/>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20">
                    <a:moveTo>
                      <a:pt x="4" y="0"/>
                    </a:moveTo>
                    <a:cubicBezTo>
                      <a:pt x="3" y="7"/>
                      <a:pt x="1" y="14"/>
                      <a:pt x="0" y="20"/>
                    </a:cubicBezTo>
                    <a:cubicBezTo>
                      <a:pt x="20" y="20"/>
                      <a:pt x="40" y="20"/>
                      <a:pt x="60" y="20"/>
                    </a:cubicBezTo>
                    <a:cubicBezTo>
                      <a:pt x="76" y="20"/>
                      <a:pt x="91" y="20"/>
                      <a:pt x="107" y="20"/>
                    </a:cubicBezTo>
                    <a:cubicBezTo>
                      <a:pt x="94" y="17"/>
                      <a:pt x="81" y="15"/>
                      <a:pt x="68" y="12"/>
                    </a:cubicBezTo>
                    <a:cubicBezTo>
                      <a:pt x="46" y="8"/>
                      <a:pt x="46" y="8"/>
                      <a:pt x="46" y="8"/>
                    </a:cubicBezTo>
                    <a:cubicBezTo>
                      <a:pt x="36" y="7"/>
                      <a:pt x="26" y="5"/>
                      <a:pt x="18" y="3"/>
                    </a:cubicBezTo>
                    <a:cubicBezTo>
                      <a:pt x="18" y="14"/>
                      <a:pt x="18" y="18"/>
                      <a:pt x="18" y="18"/>
                    </a:cubicBezTo>
                    <a:cubicBezTo>
                      <a:pt x="17" y="18"/>
                      <a:pt x="17" y="12"/>
                      <a:pt x="17" y="3"/>
                    </a:cubicBezTo>
                    <a:cubicBezTo>
                      <a:pt x="12" y="2"/>
                      <a:pt x="8" y="1"/>
                      <a:pt x="4" y="0"/>
                    </a:cubicBezTo>
                  </a:path>
                </a:pathLst>
              </a:custGeom>
              <a:solidFill>
                <a:srgbClr val="77AAC1"/>
              </a:solidFill>
              <a:ln>
                <a:noFill/>
              </a:ln>
            </p:spPr>
            <p:txBody>
              <a:bodyPr vert="horz" wrap="square" lIns="91440" tIns="45720" rIns="91440" bIns="45720" numCol="1" anchor="t" anchorCtr="0" compatLnSpc="1"/>
              <a:lstStyle/>
              <a:p>
                <a:endParaRPr lang="zh-CN" altLang="en-US"/>
              </a:p>
            </p:txBody>
          </p:sp>
          <p:sp>
            <p:nvSpPr>
              <p:cNvPr id="755" name="Freeform 2447"/>
              <p:cNvSpPr>
                <a:spLocks noEditPoints="1"/>
              </p:cNvSpPr>
              <p:nvPr/>
            </p:nvSpPr>
            <p:spPr bwMode="auto">
              <a:xfrm>
                <a:off x="2260" y="3747"/>
                <a:ext cx="154" cy="19"/>
              </a:xfrm>
              <a:custGeom>
                <a:avLst/>
                <a:gdLst>
                  <a:gd name="T0" fmla="*/ 14 w 185"/>
                  <a:gd name="T1" fmla="*/ 16 h 22"/>
                  <a:gd name="T2" fmla="*/ 14 w 185"/>
                  <a:gd name="T3" fmla="*/ 17 h 22"/>
                  <a:gd name="T4" fmla="*/ 42 w 185"/>
                  <a:gd name="T5" fmla="*/ 22 h 22"/>
                  <a:gd name="T6" fmla="*/ 14 w 185"/>
                  <a:gd name="T7" fmla="*/ 16 h 22"/>
                  <a:gd name="T8" fmla="*/ 183 w 185"/>
                  <a:gd name="T9" fmla="*/ 8 h 22"/>
                  <a:gd name="T10" fmla="*/ 183 w 185"/>
                  <a:gd name="T11" fmla="*/ 8 h 22"/>
                  <a:gd name="T12" fmla="*/ 185 w 185"/>
                  <a:gd name="T13" fmla="*/ 8 h 22"/>
                  <a:gd name="T14" fmla="*/ 183 w 185"/>
                  <a:gd name="T15" fmla="*/ 8 h 22"/>
                  <a:gd name="T16" fmla="*/ 80 w 185"/>
                  <a:gd name="T17" fmla="*/ 4 h 22"/>
                  <a:gd name="T18" fmla="*/ 63 w 185"/>
                  <a:gd name="T19" fmla="*/ 13 h 22"/>
                  <a:gd name="T20" fmla="*/ 182 w 185"/>
                  <a:gd name="T21" fmla="*/ 8 h 22"/>
                  <a:gd name="T22" fmla="*/ 183 w 185"/>
                  <a:gd name="T23" fmla="*/ 4 h 22"/>
                  <a:gd name="T24" fmla="*/ 135 w 185"/>
                  <a:gd name="T25" fmla="*/ 4 h 22"/>
                  <a:gd name="T26" fmla="*/ 80 w 185"/>
                  <a:gd name="T27" fmla="*/ 4 h 22"/>
                  <a:gd name="T28" fmla="*/ 3 w 185"/>
                  <a:gd name="T29" fmla="*/ 0 h 22"/>
                  <a:gd name="T30" fmla="*/ 0 w 185"/>
                  <a:gd name="T31" fmla="*/ 14 h 22"/>
                  <a:gd name="T32" fmla="*/ 13 w 185"/>
                  <a:gd name="T33" fmla="*/ 17 h 22"/>
                  <a:gd name="T34" fmla="*/ 12 w 185"/>
                  <a:gd name="T35" fmla="*/ 1 h 22"/>
                  <a:gd name="T36" fmla="*/ 9 w 185"/>
                  <a:gd name="T37" fmla="*/ 1 h 22"/>
                  <a:gd name="T38" fmla="*/ 3 w 185"/>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5" h="22">
                    <a:moveTo>
                      <a:pt x="14" y="16"/>
                    </a:moveTo>
                    <a:cubicBezTo>
                      <a:pt x="14" y="17"/>
                      <a:pt x="14" y="17"/>
                      <a:pt x="14" y="17"/>
                    </a:cubicBezTo>
                    <a:cubicBezTo>
                      <a:pt x="22" y="19"/>
                      <a:pt x="32" y="21"/>
                      <a:pt x="42" y="22"/>
                    </a:cubicBezTo>
                    <a:cubicBezTo>
                      <a:pt x="14" y="16"/>
                      <a:pt x="14" y="16"/>
                      <a:pt x="14" y="16"/>
                    </a:cubicBezTo>
                    <a:moveTo>
                      <a:pt x="183" y="8"/>
                    </a:moveTo>
                    <a:cubicBezTo>
                      <a:pt x="183" y="8"/>
                      <a:pt x="183" y="8"/>
                      <a:pt x="183" y="8"/>
                    </a:cubicBezTo>
                    <a:cubicBezTo>
                      <a:pt x="184" y="8"/>
                      <a:pt x="185" y="8"/>
                      <a:pt x="185" y="8"/>
                    </a:cubicBezTo>
                    <a:cubicBezTo>
                      <a:pt x="183" y="8"/>
                      <a:pt x="183" y="8"/>
                      <a:pt x="183" y="8"/>
                    </a:cubicBezTo>
                    <a:moveTo>
                      <a:pt x="80" y="4"/>
                    </a:moveTo>
                    <a:cubicBezTo>
                      <a:pt x="38" y="9"/>
                      <a:pt x="28" y="13"/>
                      <a:pt x="63" y="13"/>
                    </a:cubicBezTo>
                    <a:cubicBezTo>
                      <a:pt x="84" y="13"/>
                      <a:pt x="123" y="11"/>
                      <a:pt x="182" y="8"/>
                    </a:cubicBezTo>
                    <a:cubicBezTo>
                      <a:pt x="183" y="7"/>
                      <a:pt x="183" y="5"/>
                      <a:pt x="183" y="4"/>
                    </a:cubicBezTo>
                    <a:cubicBezTo>
                      <a:pt x="166" y="4"/>
                      <a:pt x="150" y="4"/>
                      <a:pt x="135" y="4"/>
                    </a:cubicBezTo>
                    <a:cubicBezTo>
                      <a:pt x="116" y="4"/>
                      <a:pt x="98" y="4"/>
                      <a:pt x="80" y="4"/>
                    </a:cubicBezTo>
                    <a:moveTo>
                      <a:pt x="3" y="0"/>
                    </a:moveTo>
                    <a:cubicBezTo>
                      <a:pt x="2" y="5"/>
                      <a:pt x="1" y="10"/>
                      <a:pt x="0" y="14"/>
                    </a:cubicBezTo>
                    <a:cubicBezTo>
                      <a:pt x="4" y="15"/>
                      <a:pt x="8" y="16"/>
                      <a:pt x="13" y="17"/>
                    </a:cubicBezTo>
                    <a:cubicBezTo>
                      <a:pt x="12" y="12"/>
                      <a:pt x="12" y="7"/>
                      <a:pt x="12" y="1"/>
                    </a:cubicBezTo>
                    <a:cubicBezTo>
                      <a:pt x="11" y="1"/>
                      <a:pt x="10" y="1"/>
                      <a:pt x="9" y="1"/>
                    </a:cubicBezTo>
                    <a:cubicBezTo>
                      <a:pt x="7" y="0"/>
                      <a:pt x="5" y="0"/>
                      <a:pt x="3" y="0"/>
                    </a:cubicBezTo>
                  </a:path>
                </a:pathLst>
              </a:custGeom>
              <a:solidFill>
                <a:srgbClr val="4A6C79"/>
              </a:solidFill>
              <a:ln>
                <a:noFill/>
              </a:ln>
            </p:spPr>
            <p:txBody>
              <a:bodyPr vert="horz" wrap="square" lIns="91440" tIns="45720" rIns="91440" bIns="45720" numCol="1" anchor="t" anchorCtr="0" compatLnSpc="1"/>
              <a:lstStyle/>
              <a:p>
                <a:endParaRPr lang="zh-CN" altLang="en-US"/>
              </a:p>
            </p:txBody>
          </p:sp>
          <p:sp>
            <p:nvSpPr>
              <p:cNvPr id="756" name="Freeform 2448"/>
              <p:cNvSpPr>
                <a:spLocks noEditPoints="1"/>
              </p:cNvSpPr>
              <p:nvPr/>
            </p:nvSpPr>
            <p:spPr bwMode="auto">
              <a:xfrm>
                <a:off x="2271" y="3754"/>
                <a:ext cx="452" cy="22"/>
              </a:xfrm>
              <a:custGeom>
                <a:avLst/>
                <a:gdLst>
                  <a:gd name="T0" fmla="*/ 0 w 544"/>
                  <a:gd name="T1" fmla="*/ 9 h 26"/>
                  <a:gd name="T2" fmla="*/ 1 w 544"/>
                  <a:gd name="T3" fmla="*/ 24 h 26"/>
                  <a:gd name="T4" fmla="*/ 1 w 544"/>
                  <a:gd name="T5" fmla="*/ 9 h 26"/>
                  <a:gd name="T6" fmla="*/ 0 w 544"/>
                  <a:gd name="T7" fmla="*/ 9 h 26"/>
                  <a:gd name="T8" fmla="*/ 247 w 544"/>
                  <a:gd name="T9" fmla="*/ 6 h 26"/>
                  <a:gd name="T10" fmla="*/ 106 w 544"/>
                  <a:gd name="T11" fmla="*/ 18 h 26"/>
                  <a:gd name="T12" fmla="*/ 29 w 544"/>
                  <a:gd name="T13" fmla="*/ 14 h 26"/>
                  <a:gd name="T14" fmla="*/ 51 w 544"/>
                  <a:gd name="T15" fmla="*/ 18 h 26"/>
                  <a:gd name="T16" fmla="*/ 90 w 544"/>
                  <a:gd name="T17" fmla="*/ 26 h 26"/>
                  <a:gd name="T18" fmla="*/ 199 w 544"/>
                  <a:gd name="T19" fmla="*/ 24 h 26"/>
                  <a:gd name="T20" fmla="*/ 247 w 544"/>
                  <a:gd name="T21" fmla="*/ 6 h 26"/>
                  <a:gd name="T22" fmla="*/ 466 w 544"/>
                  <a:gd name="T23" fmla="*/ 0 h 26"/>
                  <a:gd name="T24" fmla="*/ 434 w 544"/>
                  <a:gd name="T25" fmla="*/ 12 h 26"/>
                  <a:gd name="T26" fmla="*/ 544 w 544"/>
                  <a:gd name="T27" fmla="*/ 1 h 26"/>
                  <a:gd name="T28" fmla="*/ 466 w 544"/>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4" h="26">
                    <a:moveTo>
                      <a:pt x="0" y="9"/>
                    </a:moveTo>
                    <a:cubicBezTo>
                      <a:pt x="0" y="18"/>
                      <a:pt x="0" y="24"/>
                      <a:pt x="1" y="24"/>
                    </a:cubicBezTo>
                    <a:cubicBezTo>
                      <a:pt x="1" y="24"/>
                      <a:pt x="1" y="20"/>
                      <a:pt x="1" y="9"/>
                    </a:cubicBezTo>
                    <a:cubicBezTo>
                      <a:pt x="0" y="9"/>
                      <a:pt x="0" y="9"/>
                      <a:pt x="0" y="9"/>
                    </a:cubicBezTo>
                    <a:moveTo>
                      <a:pt x="247" y="6"/>
                    </a:moveTo>
                    <a:cubicBezTo>
                      <a:pt x="195" y="15"/>
                      <a:pt x="147" y="18"/>
                      <a:pt x="106" y="18"/>
                    </a:cubicBezTo>
                    <a:cubicBezTo>
                      <a:pt x="77" y="18"/>
                      <a:pt x="51" y="16"/>
                      <a:pt x="29" y="14"/>
                    </a:cubicBezTo>
                    <a:cubicBezTo>
                      <a:pt x="51" y="18"/>
                      <a:pt x="51" y="18"/>
                      <a:pt x="51" y="18"/>
                    </a:cubicBezTo>
                    <a:cubicBezTo>
                      <a:pt x="64" y="21"/>
                      <a:pt x="77" y="23"/>
                      <a:pt x="90" y="26"/>
                    </a:cubicBezTo>
                    <a:cubicBezTo>
                      <a:pt x="125" y="25"/>
                      <a:pt x="162" y="25"/>
                      <a:pt x="199" y="24"/>
                    </a:cubicBezTo>
                    <a:cubicBezTo>
                      <a:pt x="214" y="19"/>
                      <a:pt x="230" y="13"/>
                      <a:pt x="247" y="6"/>
                    </a:cubicBezTo>
                    <a:moveTo>
                      <a:pt x="466" y="0"/>
                    </a:moveTo>
                    <a:cubicBezTo>
                      <a:pt x="455" y="4"/>
                      <a:pt x="444" y="8"/>
                      <a:pt x="434" y="12"/>
                    </a:cubicBezTo>
                    <a:cubicBezTo>
                      <a:pt x="472" y="9"/>
                      <a:pt x="509" y="5"/>
                      <a:pt x="544" y="1"/>
                    </a:cubicBezTo>
                    <a:cubicBezTo>
                      <a:pt x="519" y="1"/>
                      <a:pt x="493" y="0"/>
                      <a:pt x="466" y="0"/>
                    </a:cubicBezTo>
                  </a:path>
                </a:pathLst>
              </a:custGeom>
              <a:solidFill>
                <a:srgbClr val="669EB6"/>
              </a:solidFill>
              <a:ln>
                <a:noFill/>
              </a:ln>
            </p:spPr>
            <p:txBody>
              <a:bodyPr vert="horz" wrap="square" lIns="91440" tIns="45720" rIns="91440" bIns="45720" numCol="1" anchor="t" anchorCtr="0" compatLnSpc="1"/>
              <a:lstStyle/>
              <a:p>
                <a:endParaRPr lang="zh-CN" altLang="en-US"/>
              </a:p>
            </p:txBody>
          </p:sp>
          <p:sp>
            <p:nvSpPr>
              <p:cNvPr id="757" name="Freeform 2449"/>
              <p:cNvSpPr/>
              <p:nvPr/>
            </p:nvSpPr>
            <p:spPr bwMode="auto">
              <a:xfrm>
                <a:off x="2436" y="3751"/>
                <a:ext cx="222" cy="23"/>
              </a:xfrm>
              <a:custGeom>
                <a:avLst/>
                <a:gdLst>
                  <a:gd name="T0" fmla="*/ 105 w 267"/>
                  <a:gd name="T1" fmla="*/ 0 h 28"/>
                  <a:gd name="T2" fmla="*/ 48 w 267"/>
                  <a:gd name="T3" fmla="*/ 10 h 28"/>
                  <a:gd name="T4" fmla="*/ 0 w 267"/>
                  <a:gd name="T5" fmla="*/ 28 h 28"/>
                  <a:gd name="T6" fmla="*/ 119 w 267"/>
                  <a:gd name="T7" fmla="*/ 24 h 28"/>
                  <a:gd name="T8" fmla="*/ 146 w 267"/>
                  <a:gd name="T9" fmla="*/ 23 h 28"/>
                  <a:gd name="T10" fmla="*/ 147 w 267"/>
                  <a:gd name="T11" fmla="*/ 18 h 28"/>
                  <a:gd name="T12" fmla="*/ 147 w 267"/>
                  <a:gd name="T13" fmla="*/ 23 h 28"/>
                  <a:gd name="T14" fmla="*/ 235 w 267"/>
                  <a:gd name="T15" fmla="*/ 16 h 28"/>
                  <a:gd name="T16" fmla="*/ 267 w 267"/>
                  <a:gd name="T17" fmla="*/ 4 h 28"/>
                  <a:gd name="T18" fmla="*/ 105 w 26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7" h="28">
                    <a:moveTo>
                      <a:pt x="105" y="0"/>
                    </a:moveTo>
                    <a:cubicBezTo>
                      <a:pt x="86" y="4"/>
                      <a:pt x="67" y="7"/>
                      <a:pt x="48" y="10"/>
                    </a:cubicBezTo>
                    <a:cubicBezTo>
                      <a:pt x="31" y="17"/>
                      <a:pt x="15" y="23"/>
                      <a:pt x="0" y="28"/>
                    </a:cubicBezTo>
                    <a:cubicBezTo>
                      <a:pt x="39" y="27"/>
                      <a:pt x="78" y="26"/>
                      <a:pt x="119" y="24"/>
                    </a:cubicBezTo>
                    <a:cubicBezTo>
                      <a:pt x="128" y="24"/>
                      <a:pt x="137" y="23"/>
                      <a:pt x="146" y="23"/>
                    </a:cubicBezTo>
                    <a:cubicBezTo>
                      <a:pt x="147" y="20"/>
                      <a:pt x="147" y="18"/>
                      <a:pt x="147" y="18"/>
                    </a:cubicBezTo>
                    <a:cubicBezTo>
                      <a:pt x="147" y="18"/>
                      <a:pt x="147" y="19"/>
                      <a:pt x="147" y="23"/>
                    </a:cubicBezTo>
                    <a:cubicBezTo>
                      <a:pt x="177" y="21"/>
                      <a:pt x="206" y="18"/>
                      <a:pt x="235" y="16"/>
                    </a:cubicBezTo>
                    <a:cubicBezTo>
                      <a:pt x="245" y="12"/>
                      <a:pt x="256" y="8"/>
                      <a:pt x="267" y="4"/>
                    </a:cubicBezTo>
                    <a:cubicBezTo>
                      <a:pt x="217" y="3"/>
                      <a:pt x="163" y="1"/>
                      <a:pt x="105" y="0"/>
                    </a:cubicBezTo>
                  </a:path>
                </a:pathLst>
              </a:custGeom>
              <a:solidFill>
                <a:srgbClr val="406572"/>
              </a:solidFill>
              <a:ln>
                <a:noFill/>
              </a:ln>
            </p:spPr>
            <p:txBody>
              <a:bodyPr vert="horz" wrap="square" lIns="91440" tIns="45720" rIns="91440" bIns="45720" numCol="1" anchor="t" anchorCtr="0" compatLnSpc="1"/>
              <a:lstStyle/>
              <a:p>
                <a:endParaRPr lang="zh-CN" altLang="en-US"/>
              </a:p>
            </p:txBody>
          </p:sp>
          <p:sp>
            <p:nvSpPr>
              <p:cNvPr id="758" name="Freeform 2450"/>
              <p:cNvSpPr>
                <a:spLocks noEditPoints="1"/>
              </p:cNvSpPr>
              <p:nvPr/>
            </p:nvSpPr>
            <p:spPr bwMode="auto">
              <a:xfrm>
                <a:off x="2270" y="3748"/>
                <a:ext cx="230" cy="21"/>
              </a:xfrm>
              <a:custGeom>
                <a:avLst/>
                <a:gdLst>
                  <a:gd name="T0" fmla="*/ 171 w 277"/>
                  <a:gd name="T1" fmla="*/ 7 h 25"/>
                  <a:gd name="T2" fmla="*/ 171 w 277"/>
                  <a:gd name="T3" fmla="*/ 7 h 25"/>
                  <a:gd name="T4" fmla="*/ 173 w 277"/>
                  <a:gd name="T5" fmla="*/ 7 h 25"/>
                  <a:gd name="T6" fmla="*/ 171 w 277"/>
                  <a:gd name="T7" fmla="*/ 7 h 25"/>
                  <a:gd name="T8" fmla="*/ 0 w 277"/>
                  <a:gd name="T9" fmla="*/ 0 h 25"/>
                  <a:gd name="T10" fmla="*/ 1 w 277"/>
                  <a:gd name="T11" fmla="*/ 16 h 25"/>
                  <a:gd name="T12" fmla="*/ 2 w 277"/>
                  <a:gd name="T13" fmla="*/ 16 h 25"/>
                  <a:gd name="T14" fmla="*/ 2 w 277"/>
                  <a:gd name="T15" fmla="*/ 15 h 25"/>
                  <a:gd name="T16" fmla="*/ 30 w 277"/>
                  <a:gd name="T17" fmla="*/ 21 h 25"/>
                  <a:gd name="T18" fmla="*/ 107 w 277"/>
                  <a:gd name="T19" fmla="*/ 25 h 25"/>
                  <a:gd name="T20" fmla="*/ 248 w 277"/>
                  <a:gd name="T21" fmla="*/ 13 h 25"/>
                  <a:gd name="T22" fmla="*/ 277 w 277"/>
                  <a:gd name="T23" fmla="*/ 2 h 25"/>
                  <a:gd name="T24" fmla="*/ 239 w 277"/>
                  <a:gd name="T25" fmla="*/ 1 h 25"/>
                  <a:gd name="T26" fmla="*/ 171 w 277"/>
                  <a:gd name="T27" fmla="*/ 3 h 25"/>
                  <a:gd name="T28" fmla="*/ 170 w 277"/>
                  <a:gd name="T29" fmla="*/ 7 h 25"/>
                  <a:gd name="T30" fmla="*/ 51 w 277"/>
                  <a:gd name="T31" fmla="*/ 12 h 25"/>
                  <a:gd name="T32" fmla="*/ 68 w 277"/>
                  <a:gd name="T33" fmla="*/ 3 h 25"/>
                  <a:gd name="T34" fmla="*/ 0 w 277"/>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25">
                    <a:moveTo>
                      <a:pt x="171" y="7"/>
                    </a:moveTo>
                    <a:cubicBezTo>
                      <a:pt x="171" y="7"/>
                      <a:pt x="171" y="7"/>
                      <a:pt x="171" y="7"/>
                    </a:cubicBezTo>
                    <a:cubicBezTo>
                      <a:pt x="173" y="7"/>
                      <a:pt x="173" y="7"/>
                      <a:pt x="173" y="7"/>
                    </a:cubicBezTo>
                    <a:cubicBezTo>
                      <a:pt x="173" y="7"/>
                      <a:pt x="172" y="7"/>
                      <a:pt x="171" y="7"/>
                    </a:cubicBezTo>
                    <a:moveTo>
                      <a:pt x="0" y="0"/>
                    </a:moveTo>
                    <a:cubicBezTo>
                      <a:pt x="0" y="6"/>
                      <a:pt x="0" y="11"/>
                      <a:pt x="1" y="16"/>
                    </a:cubicBezTo>
                    <a:cubicBezTo>
                      <a:pt x="1" y="16"/>
                      <a:pt x="1" y="16"/>
                      <a:pt x="2" y="16"/>
                    </a:cubicBezTo>
                    <a:cubicBezTo>
                      <a:pt x="2" y="16"/>
                      <a:pt x="2" y="16"/>
                      <a:pt x="2" y="15"/>
                    </a:cubicBezTo>
                    <a:cubicBezTo>
                      <a:pt x="30" y="21"/>
                      <a:pt x="30" y="21"/>
                      <a:pt x="30" y="21"/>
                    </a:cubicBezTo>
                    <a:cubicBezTo>
                      <a:pt x="52" y="23"/>
                      <a:pt x="78" y="25"/>
                      <a:pt x="107" y="25"/>
                    </a:cubicBezTo>
                    <a:cubicBezTo>
                      <a:pt x="148" y="25"/>
                      <a:pt x="196" y="22"/>
                      <a:pt x="248" y="13"/>
                    </a:cubicBezTo>
                    <a:cubicBezTo>
                      <a:pt x="258" y="10"/>
                      <a:pt x="267" y="6"/>
                      <a:pt x="277" y="2"/>
                    </a:cubicBezTo>
                    <a:cubicBezTo>
                      <a:pt x="265" y="2"/>
                      <a:pt x="252" y="1"/>
                      <a:pt x="239" y="1"/>
                    </a:cubicBezTo>
                    <a:cubicBezTo>
                      <a:pt x="216" y="2"/>
                      <a:pt x="193" y="2"/>
                      <a:pt x="171" y="3"/>
                    </a:cubicBezTo>
                    <a:cubicBezTo>
                      <a:pt x="171" y="4"/>
                      <a:pt x="171" y="6"/>
                      <a:pt x="170" y="7"/>
                    </a:cubicBezTo>
                    <a:cubicBezTo>
                      <a:pt x="111" y="10"/>
                      <a:pt x="72" y="12"/>
                      <a:pt x="51" y="12"/>
                    </a:cubicBezTo>
                    <a:cubicBezTo>
                      <a:pt x="16" y="12"/>
                      <a:pt x="26" y="8"/>
                      <a:pt x="68" y="3"/>
                    </a:cubicBezTo>
                    <a:cubicBezTo>
                      <a:pt x="45" y="2"/>
                      <a:pt x="22" y="1"/>
                      <a:pt x="0" y="0"/>
                    </a:cubicBezTo>
                  </a:path>
                </a:pathLst>
              </a:custGeom>
              <a:solidFill>
                <a:srgbClr val="406572"/>
              </a:solidFill>
              <a:ln>
                <a:noFill/>
              </a:ln>
            </p:spPr>
            <p:txBody>
              <a:bodyPr vert="horz" wrap="square" lIns="91440" tIns="45720" rIns="91440" bIns="45720" numCol="1" anchor="t" anchorCtr="0" compatLnSpc="1"/>
              <a:lstStyle/>
              <a:p>
                <a:endParaRPr lang="zh-CN" altLang="en-US"/>
              </a:p>
            </p:txBody>
          </p:sp>
          <p:sp>
            <p:nvSpPr>
              <p:cNvPr id="759" name="Freeform 2451"/>
              <p:cNvSpPr/>
              <p:nvPr/>
            </p:nvSpPr>
            <p:spPr bwMode="auto">
              <a:xfrm>
                <a:off x="2476" y="3750"/>
                <a:ext cx="48" cy="9"/>
              </a:xfrm>
              <a:custGeom>
                <a:avLst/>
                <a:gdLst>
                  <a:gd name="T0" fmla="*/ 29 w 57"/>
                  <a:gd name="T1" fmla="*/ 0 h 11"/>
                  <a:gd name="T2" fmla="*/ 0 w 57"/>
                  <a:gd name="T3" fmla="*/ 11 h 11"/>
                  <a:gd name="T4" fmla="*/ 57 w 57"/>
                  <a:gd name="T5" fmla="*/ 1 h 11"/>
                  <a:gd name="T6" fmla="*/ 29 w 57"/>
                  <a:gd name="T7" fmla="*/ 0 h 11"/>
                </a:gdLst>
                <a:ahLst/>
                <a:cxnLst>
                  <a:cxn ang="0">
                    <a:pos x="T0" y="T1"/>
                  </a:cxn>
                  <a:cxn ang="0">
                    <a:pos x="T2" y="T3"/>
                  </a:cxn>
                  <a:cxn ang="0">
                    <a:pos x="T4" y="T5"/>
                  </a:cxn>
                  <a:cxn ang="0">
                    <a:pos x="T6" y="T7"/>
                  </a:cxn>
                </a:cxnLst>
                <a:rect l="0" t="0" r="r" b="b"/>
                <a:pathLst>
                  <a:path w="57" h="11">
                    <a:moveTo>
                      <a:pt x="29" y="0"/>
                    </a:moveTo>
                    <a:cubicBezTo>
                      <a:pt x="19" y="4"/>
                      <a:pt x="10" y="8"/>
                      <a:pt x="0" y="11"/>
                    </a:cubicBezTo>
                    <a:cubicBezTo>
                      <a:pt x="19" y="8"/>
                      <a:pt x="38" y="5"/>
                      <a:pt x="57" y="1"/>
                    </a:cubicBezTo>
                    <a:cubicBezTo>
                      <a:pt x="48" y="0"/>
                      <a:pt x="39" y="0"/>
                      <a:pt x="29" y="0"/>
                    </a:cubicBezTo>
                  </a:path>
                </a:pathLst>
              </a:custGeom>
              <a:solidFill>
                <a:srgbClr val="2A3F48"/>
              </a:solidFill>
              <a:ln>
                <a:noFill/>
              </a:ln>
            </p:spPr>
            <p:txBody>
              <a:bodyPr vert="horz" wrap="square" lIns="91440" tIns="45720" rIns="91440" bIns="45720" numCol="1" anchor="t" anchorCtr="0" compatLnSpc="1"/>
              <a:lstStyle/>
              <a:p>
                <a:endParaRPr lang="zh-CN" altLang="en-US"/>
              </a:p>
            </p:txBody>
          </p:sp>
          <p:sp>
            <p:nvSpPr>
              <p:cNvPr id="760" name="Freeform 2452"/>
              <p:cNvSpPr/>
              <p:nvPr/>
            </p:nvSpPr>
            <p:spPr bwMode="auto">
              <a:xfrm>
                <a:off x="2834" y="3720"/>
                <a:ext cx="45" cy="3"/>
              </a:xfrm>
              <a:custGeom>
                <a:avLst/>
                <a:gdLst>
                  <a:gd name="T0" fmla="*/ 20 w 54"/>
                  <a:gd name="T1" fmla="*/ 0 h 4"/>
                  <a:gd name="T2" fmla="*/ 0 w 54"/>
                  <a:gd name="T3" fmla="*/ 4 h 4"/>
                  <a:gd name="T4" fmla="*/ 54 w 54"/>
                  <a:gd name="T5" fmla="*/ 4 h 4"/>
                  <a:gd name="T6" fmla="*/ 20 w 54"/>
                  <a:gd name="T7" fmla="*/ 0 h 4"/>
                </a:gdLst>
                <a:ahLst/>
                <a:cxnLst>
                  <a:cxn ang="0">
                    <a:pos x="T0" y="T1"/>
                  </a:cxn>
                  <a:cxn ang="0">
                    <a:pos x="T2" y="T3"/>
                  </a:cxn>
                  <a:cxn ang="0">
                    <a:pos x="T4" y="T5"/>
                  </a:cxn>
                  <a:cxn ang="0">
                    <a:pos x="T6" y="T7"/>
                  </a:cxn>
                </a:cxnLst>
                <a:rect l="0" t="0" r="r" b="b"/>
                <a:pathLst>
                  <a:path w="54" h="4">
                    <a:moveTo>
                      <a:pt x="20" y="0"/>
                    </a:moveTo>
                    <a:cubicBezTo>
                      <a:pt x="13" y="2"/>
                      <a:pt x="7" y="3"/>
                      <a:pt x="0" y="4"/>
                    </a:cubicBezTo>
                    <a:cubicBezTo>
                      <a:pt x="19" y="4"/>
                      <a:pt x="37" y="4"/>
                      <a:pt x="54" y="4"/>
                    </a:cubicBezTo>
                    <a:cubicBezTo>
                      <a:pt x="45" y="3"/>
                      <a:pt x="34" y="1"/>
                      <a:pt x="20" y="0"/>
                    </a:cubicBezTo>
                  </a:path>
                </a:pathLst>
              </a:custGeom>
              <a:solidFill>
                <a:srgbClr val="669EB6"/>
              </a:solidFill>
              <a:ln>
                <a:noFill/>
              </a:ln>
            </p:spPr>
            <p:txBody>
              <a:bodyPr vert="horz" wrap="square" lIns="91440" tIns="45720" rIns="91440" bIns="45720" numCol="1" anchor="t" anchorCtr="0" compatLnSpc="1"/>
              <a:lstStyle/>
              <a:p>
                <a:endParaRPr lang="zh-CN" altLang="en-US"/>
              </a:p>
            </p:txBody>
          </p:sp>
          <p:sp>
            <p:nvSpPr>
              <p:cNvPr id="761" name="Freeform 2453"/>
              <p:cNvSpPr/>
              <p:nvPr/>
            </p:nvSpPr>
            <p:spPr bwMode="auto">
              <a:xfrm>
                <a:off x="2658" y="3723"/>
                <a:ext cx="241" cy="32"/>
              </a:xfrm>
              <a:custGeom>
                <a:avLst/>
                <a:gdLst>
                  <a:gd name="T0" fmla="*/ 266 w 290"/>
                  <a:gd name="T1" fmla="*/ 0 h 38"/>
                  <a:gd name="T2" fmla="*/ 212 w 290"/>
                  <a:gd name="T3" fmla="*/ 0 h 38"/>
                  <a:gd name="T4" fmla="*/ 42 w 290"/>
                  <a:gd name="T5" fmla="*/ 20 h 38"/>
                  <a:gd name="T6" fmla="*/ 0 w 290"/>
                  <a:gd name="T7" fmla="*/ 37 h 38"/>
                  <a:gd name="T8" fmla="*/ 78 w 290"/>
                  <a:gd name="T9" fmla="*/ 38 h 38"/>
                  <a:gd name="T10" fmla="*/ 290 w 290"/>
                  <a:gd name="T11" fmla="*/ 10 h 38"/>
                  <a:gd name="T12" fmla="*/ 290 w 290"/>
                  <a:gd name="T13" fmla="*/ 8 h 38"/>
                  <a:gd name="T14" fmla="*/ 266 w 290"/>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38">
                    <a:moveTo>
                      <a:pt x="266" y="0"/>
                    </a:moveTo>
                    <a:cubicBezTo>
                      <a:pt x="249" y="0"/>
                      <a:pt x="231" y="0"/>
                      <a:pt x="212" y="0"/>
                    </a:cubicBezTo>
                    <a:cubicBezTo>
                      <a:pt x="163" y="9"/>
                      <a:pt x="105" y="17"/>
                      <a:pt x="42" y="20"/>
                    </a:cubicBezTo>
                    <a:cubicBezTo>
                      <a:pt x="27" y="26"/>
                      <a:pt x="13" y="31"/>
                      <a:pt x="0" y="37"/>
                    </a:cubicBezTo>
                    <a:cubicBezTo>
                      <a:pt x="27" y="37"/>
                      <a:pt x="53" y="38"/>
                      <a:pt x="78" y="38"/>
                    </a:cubicBezTo>
                    <a:cubicBezTo>
                      <a:pt x="157" y="30"/>
                      <a:pt x="229" y="20"/>
                      <a:pt x="290" y="10"/>
                    </a:cubicBezTo>
                    <a:cubicBezTo>
                      <a:pt x="290" y="9"/>
                      <a:pt x="290" y="9"/>
                      <a:pt x="290" y="8"/>
                    </a:cubicBezTo>
                    <a:cubicBezTo>
                      <a:pt x="290" y="5"/>
                      <a:pt x="282" y="2"/>
                      <a:pt x="266" y="0"/>
                    </a:cubicBezTo>
                  </a:path>
                </a:pathLst>
              </a:custGeom>
              <a:solidFill>
                <a:srgbClr val="5A91AC"/>
              </a:solidFill>
              <a:ln>
                <a:noFill/>
              </a:ln>
            </p:spPr>
            <p:txBody>
              <a:bodyPr vert="horz" wrap="square" lIns="91440" tIns="45720" rIns="91440" bIns="45720" numCol="1" anchor="t" anchorCtr="0" compatLnSpc="1"/>
              <a:lstStyle/>
              <a:p>
                <a:endParaRPr lang="zh-CN" altLang="en-US"/>
              </a:p>
            </p:txBody>
          </p:sp>
          <p:sp>
            <p:nvSpPr>
              <p:cNvPr id="762" name="Freeform 2454"/>
              <p:cNvSpPr/>
              <p:nvPr/>
            </p:nvSpPr>
            <p:spPr bwMode="auto">
              <a:xfrm>
                <a:off x="2524" y="3740"/>
                <a:ext cx="169" cy="14"/>
              </a:xfrm>
              <a:custGeom>
                <a:avLst/>
                <a:gdLst>
                  <a:gd name="T0" fmla="*/ 204 w 204"/>
                  <a:gd name="T1" fmla="*/ 0 h 17"/>
                  <a:gd name="T2" fmla="*/ 121 w 204"/>
                  <a:gd name="T3" fmla="*/ 3 h 17"/>
                  <a:gd name="T4" fmla="*/ 86 w 204"/>
                  <a:gd name="T5" fmla="*/ 2 h 17"/>
                  <a:gd name="T6" fmla="*/ 27 w 204"/>
                  <a:gd name="T7" fmla="*/ 6 h 17"/>
                  <a:gd name="T8" fmla="*/ 0 w 204"/>
                  <a:gd name="T9" fmla="*/ 13 h 17"/>
                  <a:gd name="T10" fmla="*/ 162 w 204"/>
                  <a:gd name="T11" fmla="*/ 17 h 17"/>
                  <a:gd name="T12" fmla="*/ 204 w 20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04" h="17">
                    <a:moveTo>
                      <a:pt x="204" y="0"/>
                    </a:moveTo>
                    <a:cubicBezTo>
                      <a:pt x="177" y="2"/>
                      <a:pt x="150" y="3"/>
                      <a:pt x="121" y="3"/>
                    </a:cubicBezTo>
                    <a:cubicBezTo>
                      <a:pt x="110" y="3"/>
                      <a:pt x="98" y="3"/>
                      <a:pt x="86" y="2"/>
                    </a:cubicBezTo>
                    <a:cubicBezTo>
                      <a:pt x="66" y="4"/>
                      <a:pt x="46" y="5"/>
                      <a:pt x="27" y="6"/>
                    </a:cubicBezTo>
                    <a:cubicBezTo>
                      <a:pt x="18" y="8"/>
                      <a:pt x="9" y="11"/>
                      <a:pt x="0" y="13"/>
                    </a:cubicBezTo>
                    <a:cubicBezTo>
                      <a:pt x="58" y="14"/>
                      <a:pt x="112" y="16"/>
                      <a:pt x="162" y="17"/>
                    </a:cubicBezTo>
                    <a:cubicBezTo>
                      <a:pt x="175" y="11"/>
                      <a:pt x="189" y="6"/>
                      <a:pt x="204"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763" name="Freeform 2455"/>
              <p:cNvSpPr/>
              <p:nvPr/>
            </p:nvSpPr>
            <p:spPr bwMode="auto">
              <a:xfrm>
                <a:off x="2469" y="3747"/>
                <a:ext cx="38" cy="3"/>
              </a:xfrm>
              <a:custGeom>
                <a:avLst/>
                <a:gdLst>
                  <a:gd name="T0" fmla="*/ 46 w 46"/>
                  <a:gd name="T1" fmla="*/ 0 h 3"/>
                  <a:gd name="T2" fmla="*/ 0 w 46"/>
                  <a:gd name="T3" fmla="*/ 2 h 3"/>
                  <a:gd name="T4" fmla="*/ 38 w 46"/>
                  <a:gd name="T5" fmla="*/ 3 h 3"/>
                  <a:gd name="T6" fmla="*/ 46 w 46"/>
                  <a:gd name="T7" fmla="*/ 0 h 3"/>
                </a:gdLst>
                <a:ahLst/>
                <a:cxnLst>
                  <a:cxn ang="0">
                    <a:pos x="T0" y="T1"/>
                  </a:cxn>
                  <a:cxn ang="0">
                    <a:pos x="T2" y="T3"/>
                  </a:cxn>
                  <a:cxn ang="0">
                    <a:pos x="T4" y="T5"/>
                  </a:cxn>
                  <a:cxn ang="0">
                    <a:pos x="T6" y="T7"/>
                  </a:cxn>
                </a:cxnLst>
                <a:rect l="0" t="0" r="r" b="b"/>
                <a:pathLst>
                  <a:path w="46" h="3">
                    <a:moveTo>
                      <a:pt x="46" y="0"/>
                    </a:moveTo>
                    <a:cubicBezTo>
                      <a:pt x="30" y="1"/>
                      <a:pt x="15" y="1"/>
                      <a:pt x="0" y="2"/>
                    </a:cubicBezTo>
                    <a:cubicBezTo>
                      <a:pt x="13" y="2"/>
                      <a:pt x="26" y="3"/>
                      <a:pt x="38" y="3"/>
                    </a:cubicBezTo>
                    <a:cubicBezTo>
                      <a:pt x="41" y="2"/>
                      <a:pt x="43" y="1"/>
                      <a:pt x="46"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764" name="Freeform 2456"/>
              <p:cNvSpPr/>
              <p:nvPr/>
            </p:nvSpPr>
            <p:spPr bwMode="auto">
              <a:xfrm>
                <a:off x="2500" y="3745"/>
                <a:ext cx="46" cy="6"/>
              </a:xfrm>
              <a:custGeom>
                <a:avLst/>
                <a:gdLst>
                  <a:gd name="T0" fmla="*/ 55 w 55"/>
                  <a:gd name="T1" fmla="*/ 0 h 7"/>
                  <a:gd name="T2" fmla="*/ 8 w 55"/>
                  <a:gd name="T3" fmla="*/ 3 h 7"/>
                  <a:gd name="T4" fmla="*/ 0 w 55"/>
                  <a:gd name="T5" fmla="*/ 6 h 7"/>
                  <a:gd name="T6" fmla="*/ 28 w 55"/>
                  <a:gd name="T7" fmla="*/ 7 h 7"/>
                  <a:gd name="T8" fmla="*/ 55 w 55"/>
                  <a:gd name="T9" fmla="*/ 0 h 7"/>
                </a:gdLst>
                <a:ahLst/>
                <a:cxnLst>
                  <a:cxn ang="0">
                    <a:pos x="T0" y="T1"/>
                  </a:cxn>
                  <a:cxn ang="0">
                    <a:pos x="T2" y="T3"/>
                  </a:cxn>
                  <a:cxn ang="0">
                    <a:pos x="T4" y="T5"/>
                  </a:cxn>
                  <a:cxn ang="0">
                    <a:pos x="T6" y="T7"/>
                  </a:cxn>
                  <a:cxn ang="0">
                    <a:pos x="T8" y="T9"/>
                  </a:cxn>
                </a:cxnLst>
                <a:rect l="0" t="0" r="r" b="b"/>
                <a:pathLst>
                  <a:path w="55" h="7">
                    <a:moveTo>
                      <a:pt x="55" y="0"/>
                    </a:moveTo>
                    <a:cubicBezTo>
                      <a:pt x="39" y="1"/>
                      <a:pt x="23" y="2"/>
                      <a:pt x="8" y="3"/>
                    </a:cubicBezTo>
                    <a:cubicBezTo>
                      <a:pt x="5" y="4"/>
                      <a:pt x="3" y="5"/>
                      <a:pt x="0" y="6"/>
                    </a:cubicBezTo>
                    <a:cubicBezTo>
                      <a:pt x="10" y="6"/>
                      <a:pt x="19" y="6"/>
                      <a:pt x="28" y="7"/>
                    </a:cubicBezTo>
                    <a:cubicBezTo>
                      <a:pt x="37" y="5"/>
                      <a:pt x="46" y="2"/>
                      <a:pt x="55" y="0"/>
                    </a:cubicBezTo>
                  </a:path>
                </a:pathLst>
              </a:custGeom>
              <a:solidFill>
                <a:srgbClr val="243A45"/>
              </a:solidFill>
              <a:ln>
                <a:noFill/>
              </a:ln>
            </p:spPr>
            <p:txBody>
              <a:bodyPr vert="horz" wrap="square" lIns="91440" tIns="45720" rIns="91440" bIns="45720" numCol="1" anchor="t" anchorCtr="0" compatLnSpc="1"/>
              <a:lstStyle/>
              <a:p>
                <a:endParaRPr lang="zh-CN" altLang="en-US"/>
              </a:p>
            </p:txBody>
          </p:sp>
          <p:sp>
            <p:nvSpPr>
              <p:cNvPr id="765" name="Freeform 2457"/>
              <p:cNvSpPr/>
              <p:nvPr/>
            </p:nvSpPr>
            <p:spPr bwMode="auto">
              <a:xfrm>
                <a:off x="2863" y="3632"/>
                <a:ext cx="21" cy="2"/>
              </a:xfrm>
              <a:custGeom>
                <a:avLst/>
                <a:gdLst>
                  <a:gd name="T0" fmla="*/ 3 w 26"/>
                  <a:gd name="T1" fmla="*/ 0 h 3"/>
                  <a:gd name="T2" fmla="*/ 0 w 26"/>
                  <a:gd name="T3" fmla="*/ 3 h 3"/>
                  <a:gd name="T4" fmla="*/ 26 w 26"/>
                  <a:gd name="T5" fmla="*/ 2 h 3"/>
                  <a:gd name="T6" fmla="*/ 3 w 26"/>
                  <a:gd name="T7" fmla="*/ 0 h 3"/>
                </a:gdLst>
                <a:ahLst/>
                <a:cxnLst>
                  <a:cxn ang="0">
                    <a:pos x="T0" y="T1"/>
                  </a:cxn>
                  <a:cxn ang="0">
                    <a:pos x="T2" y="T3"/>
                  </a:cxn>
                  <a:cxn ang="0">
                    <a:pos x="T4" y="T5"/>
                  </a:cxn>
                  <a:cxn ang="0">
                    <a:pos x="T6" y="T7"/>
                  </a:cxn>
                </a:cxnLst>
                <a:rect l="0" t="0" r="r" b="b"/>
                <a:pathLst>
                  <a:path w="26" h="3">
                    <a:moveTo>
                      <a:pt x="3" y="0"/>
                    </a:moveTo>
                    <a:cubicBezTo>
                      <a:pt x="2" y="1"/>
                      <a:pt x="1" y="2"/>
                      <a:pt x="0" y="3"/>
                    </a:cubicBezTo>
                    <a:cubicBezTo>
                      <a:pt x="8" y="3"/>
                      <a:pt x="17" y="2"/>
                      <a:pt x="26" y="2"/>
                    </a:cubicBezTo>
                    <a:cubicBezTo>
                      <a:pt x="18" y="2"/>
                      <a:pt x="11" y="1"/>
                      <a:pt x="3"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766" name="Freeform 2458"/>
              <p:cNvSpPr/>
              <p:nvPr/>
            </p:nvSpPr>
            <p:spPr bwMode="auto">
              <a:xfrm>
                <a:off x="2830" y="3631"/>
                <a:ext cx="35" cy="3"/>
              </a:xfrm>
              <a:custGeom>
                <a:avLst/>
                <a:gdLst>
                  <a:gd name="T0" fmla="*/ 29 w 43"/>
                  <a:gd name="T1" fmla="*/ 0 h 4"/>
                  <a:gd name="T2" fmla="*/ 5 w 43"/>
                  <a:gd name="T3" fmla="*/ 1 h 4"/>
                  <a:gd name="T4" fmla="*/ 0 w 43"/>
                  <a:gd name="T5" fmla="*/ 4 h 4"/>
                  <a:gd name="T6" fmla="*/ 40 w 43"/>
                  <a:gd name="T7" fmla="*/ 4 h 4"/>
                  <a:gd name="T8" fmla="*/ 43 w 43"/>
                  <a:gd name="T9" fmla="*/ 1 h 4"/>
                  <a:gd name="T10" fmla="*/ 29 w 43"/>
                  <a:gd name="T11" fmla="*/ 0 h 4"/>
                </a:gdLst>
                <a:ahLst/>
                <a:cxnLst>
                  <a:cxn ang="0">
                    <a:pos x="T0" y="T1"/>
                  </a:cxn>
                  <a:cxn ang="0">
                    <a:pos x="T2" y="T3"/>
                  </a:cxn>
                  <a:cxn ang="0">
                    <a:pos x="T4" y="T5"/>
                  </a:cxn>
                  <a:cxn ang="0">
                    <a:pos x="T6" y="T7"/>
                  </a:cxn>
                  <a:cxn ang="0">
                    <a:pos x="T8" y="T9"/>
                  </a:cxn>
                  <a:cxn ang="0">
                    <a:pos x="T10" y="T11"/>
                  </a:cxn>
                </a:cxnLst>
                <a:rect l="0" t="0" r="r" b="b"/>
                <a:pathLst>
                  <a:path w="43" h="4">
                    <a:moveTo>
                      <a:pt x="29" y="0"/>
                    </a:moveTo>
                    <a:cubicBezTo>
                      <a:pt x="21" y="0"/>
                      <a:pt x="13" y="1"/>
                      <a:pt x="5" y="1"/>
                    </a:cubicBezTo>
                    <a:cubicBezTo>
                      <a:pt x="4" y="2"/>
                      <a:pt x="2" y="3"/>
                      <a:pt x="0" y="4"/>
                    </a:cubicBezTo>
                    <a:cubicBezTo>
                      <a:pt x="14" y="4"/>
                      <a:pt x="27" y="4"/>
                      <a:pt x="40" y="4"/>
                    </a:cubicBezTo>
                    <a:cubicBezTo>
                      <a:pt x="41" y="3"/>
                      <a:pt x="42" y="2"/>
                      <a:pt x="43" y="1"/>
                    </a:cubicBezTo>
                    <a:cubicBezTo>
                      <a:pt x="38" y="1"/>
                      <a:pt x="34" y="0"/>
                      <a:pt x="29"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767" name="Freeform 2459"/>
              <p:cNvSpPr/>
              <p:nvPr/>
            </p:nvSpPr>
            <p:spPr bwMode="auto">
              <a:xfrm>
                <a:off x="2799" y="3632"/>
                <a:ext cx="35" cy="2"/>
              </a:xfrm>
              <a:custGeom>
                <a:avLst/>
                <a:gdLst>
                  <a:gd name="T0" fmla="*/ 42 w 42"/>
                  <a:gd name="T1" fmla="*/ 0 h 3"/>
                  <a:gd name="T2" fmla="*/ 0 w 42"/>
                  <a:gd name="T3" fmla="*/ 3 h 3"/>
                  <a:gd name="T4" fmla="*/ 37 w 42"/>
                  <a:gd name="T5" fmla="*/ 3 h 3"/>
                  <a:gd name="T6" fmla="*/ 42 w 42"/>
                  <a:gd name="T7" fmla="*/ 0 h 3"/>
                </a:gdLst>
                <a:ahLst/>
                <a:cxnLst>
                  <a:cxn ang="0">
                    <a:pos x="T0" y="T1"/>
                  </a:cxn>
                  <a:cxn ang="0">
                    <a:pos x="T2" y="T3"/>
                  </a:cxn>
                  <a:cxn ang="0">
                    <a:pos x="T4" y="T5"/>
                  </a:cxn>
                  <a:cxn ang="0">
                    <a:pos x="T6" y="T7"/>
                  </a:cxn>
                </a:cxnLst>
                <a:rect l="0" t="0" r="r" b="b"/>
                <a:pathLst>
                  <a:path w="42" h="3">
                    <a:moveTo>
                      <a:pt x="42" y="0"/>
                    </a:moveTo>
                    <a:cubicBezTo>
                      <a:pt x="29" y="1"/>
                      <a:pt x="15" y="2"/>
                      <a:pt x="0" y="3"/>
                    </a:cubicBezTo>
                    <a:cubicBezTo>
                      <a:pt x="13" y="3"/>
                      <a:pt x="25" y="3"/>
                      <a:pt x="37" y="3"/>
                    </a:cubicBezTo>
                    <a:cubicBezTo>
                      <a:pt x="39" y="2"/>
                      <a:pt x="41" y="1"/>
                      <a:pt x="42" y="0"/>
                    </a:cubicBezTo>
                  </a:path>
                </a:pathLst>
              </a:custGeom>
              <a:solidFill>
                <a:srgbClr val="142A38"/>
              </a:solidFill>
              <a:ln>
                <a:noFill/>
              </a:ln>
            </p:spPr>
            <p:txBody>
              <a:bodyPr vert="horz" wrap="square" lIns="91440" tIns="45720" rIns="91440" bIns="45720" numCol="1" anchor="t" anchorCtr="0" compatLnSpc="1"/>
              <a:lstStyle/>
              <a:p>
                <a:endParaRPr lang="zh-CN" altLang="en-US"/>
              </a:p>
            </p:txBody>
          </p:sp>
          <p:sp>
            <p:nvSpPr>
              <p:cNvPr id="768" name="Freeform 2460"/>
              <p:cNvSpPr/>
              <p:nvPr/>
            </p:nvSpPr>
            <p:spPr bwMode="auto">
              <a:xfrm>
                <a:off x="3038" y="3632"/>
                <a:ext cx="17" cy="1"/>
              </a:xfrm>
              <a:custGeom>
                <a:avLst/>
                <a:gdLst>
                  <a:gd name="T0" fmla="*/ 11 w 20"/>
                  <a:gd name="T1" fmla="*/ 0 h 1"/>
                  <a:gd name="T2" fmla="*/ 0 w 20"/>
                  <a:gd name="T3" fmla="*/ 1 h 1"/>
                  <a:gd name="T4" fmla="*/ 19 w 20"/>
                  <a:gd name="T5" fmla="*/ 1 h 1"/>
                  <a:gd name="T6" fmla="*/ 20 w 20"/>
                  <a:gd name="T7" fmla="*/ 1 h 1"/>
                  <a:gd name="T8" fmla="*/ 11 w 20"/>
                  <a:gd name="T9" fmla="*/ 0 h 1"/>
                </a:gdLst>
                <a:ahLst/>
                <a:cxnLst>
                  <a:cxn ang="0">
                    <a:pos x="T0" y="T1"/>
                  </a:cxn>
                  <a:cxn ang="0">
                    <a:pos x="T2" y="T3"/>
                  </a:cxn>
                  <a:cxn ang="0">
                    <a:pos x="T4" y="T5"/>
                  </a:cxn>
                  <a:cxn ang="0">
                    <a:pos x="T6" y="T7"/>
                  </a:cxn>
                  <a:cxn ang="0">
                    <a:pos x="T8" y="T9"/>
                  </a:cxn>
                </a:cxnLst>
                <a:rect l="0" t="0" r="r" b="b"/>
                <a:pathLst>
                  <a:path w="20" h="1">
                    <a:moveTo>
                      <a:pt x="11" y="0"/>
                    </a:moveTo>
                    <a:cubicBezTo>
                      <a:pt x="7" y="0"/>
                      <a:pt x="4" y="1"/>
                      <a:pt x="0" y="1"/>
                    </a:cubicBezTo>
                    <a:cubicBezTo>
                      <a:pt x="7" y="1"/>
                      <a:pt x="13" y="1"/>
                      <a:pt x="19" y="1"/>
                    </a:cubicBezTo>
                    <a:cubicBezTo>
                      <a:pt x="19" y="1"/>
                      <a:pt x="19" y="1"/>
                      <a:pt x="20" y="1"/>
                    </a:cubicBezTo>
                    <a:cubicBezTo>
                      <a:pt x="17" y="1"/>
                      <a:pt x="14" y="0"/>
                      <a:pt x="11"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769" name="Freeform 2461"/>
              <p:cNvSpPr/>
              <p:nvPr/>
            </p:nvSpPr>
            <p:spPr bwMode="auto">
              <a:xfrm>
                <a:off x="3047" y="3631"/>
                <a:ext cx="8" cy="2"/>
              </a:xfrm>
              <a:custGeom>
                <a:avLst/>
                <a:gdLst>
                  <a:gd name="T0" fmla="*/ 9 w 9"/>
                  <a:gd name="T1" fmla="*/ 0 h 2"/>
                  <a:gd name="T2" fmla="*/ 7 w 9"/>
                  <a:gd name="T3" fmla="*/ 0 h 2"/>
                  <a:gd name="T4" fmla="*/ 0 w 9"/>
                  <a:gd name="T5" fmla="*/ 1 h 2"/>
                  <a:gd name="T6" fmla="*/ 9 w 9"/>
                  <a:gd name="T7" fmla="*/ 2 h 2"/>
                  <a:gd name="T8" fmla="*/ 9 w 9"/>
                  <a:gd name="T9" fmla="*/ 0 h 2"/>
                  <a:gd name="T10" fmla="*/ 9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9" y="0"/>
                    </a:moveTo>
                    <a:cubicBezTo>
                      <a:pt x="8" y="0"/>
                      <a:pt x="8" y="0"/>
                      <a:pt x="7" y="0"/>
                    </a:cubicBezTo>
                    <a:cubicBezTo>
                      <a:pt x="5" y="0"/>
                      <a:pt x="2" y="1"/>
                      <a:pt x="0" y="1"/>
                    </a:cubicBezTo>
                    <a:cubicBezTo>
                      <a:pt x="3" y="1"/>
                      <a:pt x="6" y="2"/>
                      <a:pt x="9" y="2"/>
                    </a:cubicBezTo>
                    <a:cubicBezTo>
                      <a:pt x="9" y="1"/>
                      <a:pt x="9" y="1"/>
                      <a:pt x="9" y="0"/>
                    </a:cubicBezTo>
                    <a:cubicBezTo>
                      <a:pt x="9" y="0"/>
                      <a:pt x="9" y="0"/>
                      <a:pt x="9"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770" name="Freeform 2462"/>
              <p:cNvSpPr/>
              <p:nvPr/>
            </p:nvSpPr>
            <p:spPr bwMode="auto">
              <a:xfrm>
                <a:off x="2934" y="3624"/>
                <a:ext cx="113" cy="9"/>
              </a:xfrm>
              <a:custGeom>
                <a:avLst/>
                <a:gdLst>
                  <a:gd name="T0" fmla="*/ 63 w 136"/>
                  <a:gd name="T1" fmla="*/ 0 h 11"/>
                  <a:gd name="T2" fmla="*/ 0 w 136"/>
                  <a:gd name="T3" fmla="*/ 3 h 11"/>
                  <a:gd name="T4" fmla="*/ 112 w 136"/>
                  <a:gd name="T5" fmla="*/ 11 h 11"/>
                  <a:gd name="T6" fmla="*/ 125 w 136"/>
                  <a:gd name="T7" fmla="*/ 11 h 11"/>
                  <a:gd name="T8" fmla="*/ 136 w 136"/>
                  <a:gd name="T9" fmla="*/ 10 h 11"/>
                  <a:gd name="T10" fmla="*/ 63 w 136"/>
                  <a:gd name="T11" fmla="*/ 0 h 11"/>
                </a:gdLst>
                <a:ahLst/>
                <a:cxnLst>
                  <a:cxn ang="0">
                    <a:pos x="T0" y="T1"/>
                  </a:cxn>
                  <a:cxn ang="0">
                    <a:pos x="T2" y="T3"/>
                  </a:cxn>
                  <a:cxn ang="0">
                    <a:pos x="T4" y="T5"/>
                  </a:cxn>
                  <a:cxn ang="0">
                    <a:pos x="T6" y="T7"/>
                  </a:cxn>
                  <a:cxn ang="0">
                    <a:pos x="T8" y="T9"/>
                  </a:cxn>
                  <a:cxn ang="0">
                    <a:pos x="T10" y="T11"/>
                  </a:cxn>
                </a:cxnLst>
                <a:rect l="0" t="0" r="r" b="b"/>
                <a:pathLst>
                  <a:path w="136" h="11">
                    <a:moveTo>
                      <a:pt x="63" y="0"/>
                    </a:moveTo>
                    <a:cubicBezTo>
                      <a:pt x="45" y="0"/>
                      <a:pt x="24" y="1"/>
                      <a:pt x="0" y="3"/>
                    </a:cubicBezTo>
                    <a:cubicBezTo>
                      <a:pt x="36" y="5"/>
                      <a:pt x="74" y="8"/>
                      <a:pt x="112" y="11"/>
                    </a:cubicBezTo>
                    <a:cubicBezTo>
                      <a:pt x="116" y="11"/>
                      <a:pt x="121" y="11"/>
                      <a:pt x="125" y="11"/>
                    </a:cubicBezTo>
                    <a:cubicBezTo>
                      <a:pt x="129" y="11"/>
                      <a:pt x="132" y="10"/>
                      <a:pt x="136" y="10"/>
                    </a:cubicBezTo>
                    <a:cubicBezTo>
                      <a:pt x="109" y="6"/>
                      <a:pt x="85" y="3"/>
                      <a:pt x="63"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771" name="Freeform 2463"/>
              <p:cNvSpPr/>
              <p:nvPr/>
            </p:nvSpPr>
            <p:spPr bwMode="auto">
              <a:xfrm>
                <a:off x="2987" y="3624"/>
                <a:ext cx="68" cy="8"/>
              </a:xfrm>
              <a:custGeom>
                <a:avLst/>
                <a:gdLst>
                  <a:gd name="T0" fmla="*/ 23 w 82"/>
                  <a:gd name="T1" fmla="*/ 0 h 10"/>
                  <a:gd name="T2" fmla="*/ 0 w 82"/>
                  <a:gd name="T3" fmla="*/ 0 h 10"/>
                  <a:gd name="T4" fmla="*/ 73 w 82"/>
                  <a:gd name="T5" fmla="*/ 10 h 10"/>
                  <a:gd name="T6" fmla="*/ 80 w 82"/>
                  <a:gd name="T7" fmla="*/ 9 h 10"/>
                  <a:gd name="T8" fmla="*/ 82 w 82"/>
                  <a:gd name="T9" fmla="*/ 9 h 10"/>
                  <a:gd name="T10" fmla="*/ 23 w 82"/>
                  <a:gd name="T11" fmla="*/ 0 h 10"/>
                </a:gdLst>
                <a:ahLst/>
                <a:cxnLst>
                  <a:cxn ang="0">
                    <a:pos x="T0" y="T1"/>
                  </a:cxn>
                  <a:cxn ang="0">
                    <a:pos x="T2" y="T3"/>
                  </a:cxn>
                  <a:cxn ang="0">
                    <a:pos x="T4" y="T5"/>
                  </a:cxn>
                  <a:cxn ang="0">
                    <a:pos x="T6" y="T7"/>
                  </a:cxn>
                  <a:cxn ang="0">
                    <a:pos x="T8" y="T9"/>
                  </a:cxn>
                  <a:cxn ang="0">
                    <a:pos x="T10" y="T11"/>
                  </a:cxn>
                </a:cxnLst>
                <a:rect l="0" t="0" r="r" b="b"/>
                <a:pathLst>
                  <a:path w="82" h="10">
                    <a:moveTo>
                      <a:pt x="23" y="0"/>
                    </a:moveTo>
                    <a:cubicBezTo>
                      <a:pt x="16" y="0"/>
                      <a:pt x="9" y="0"/>
                      <a:pt x="0" y="0"/>
                    </a:cubicBezTo>
                    <a:cubicBezTo>
                      <a:pt x="22" y="3"/>
                      <a:pt x="46" y="6"/>
                      <a:pt x="73" y="10"/>
                    </a:cubicBezTo>
                    <a:cubicBezTo>
                      <a:pt x="75" y="10"/>
                      <a:pt x="78" y="9"/>
                      <a:pt x="80" y="9"/>
                    </a:cubicBezTo>
                    <a:cubicBezTo>
                      <a:pt x="81" y="9"/>
                      <a:pt x="81" y="9"/>
                      <a:pt x="82" y="9"/>
                    </a:cubicBezTo>
                    <a:cubicBezTo>
                      <a:pt x="80" y="2"/>
                      <a:pt x="59" y="0"/>
                      <a:pt x="23"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772" name="Freeform 2464"/>
              <p:cNvSpPr/>
              <p:nvPr/>
            </p:nvSpPr>
            <p:spPr bwMode="auto">
              <a:xfrm>
                <a:off x="2880" y="3626"/>
                <a:ext cx="147" cy="7"/>
              </a:xfrm>
              <a:custGeom>
                <a:avLst/>
                <a:gdLst>
                  <a:gd name="T0" fmla="*/ 65 w 177"/>
                  <a:gd name="T1" fmla="*/ 0 h 8"/>
                  <a:gd name="T2" fmla="*/ 0 w 177"/>
                  <a:gd name="T3" fmla="*/ 4 h 8"/>
                  <a:gd name="T4" fmla="*/ 113 w 177"/>
                  <a:gd name="T5" fmla="*/ 8 h 8"/>
                  <a:gd name="T6" fmla="*/ 177 w 177"/>
                  <a:gd name="T7" fmla="*/ 8 h 8"/>
                  <a:gd name="T8" fmla="*/ 65 w 177"/>
                  <a:gd name="T9" fmla="*/ 0 h 8"/>
                </a:gdLst>
                <a:ahLst/>
                <a:cxnLst>
                  <a:cxn ang="0">
                    <a:pos x="T0" y="T1"/>
                  </a:cxn>
                  <a:cxn ang="0">
                    <a:pos x="T2" y="T3"/>
                  </a:cxn>
                  <a:cxn ang="0">
                    <a:pos x="T4" y="T5"/>
                  </a:cxn>
                  <a:cxn ang="0">
                    <a:pos x="T6" y="T7"/>
                  </a:cxn>
                  <a:cxn ang="0">
                    <a:pos x="T8" y="T9"/>
                  </a:cxn>
                </a:cxnLst>
                <a:rect l="0" t="0" r="r" b="b"/>
                <a:pathLst>
                  <a:path w="177" h="8">
                    <a:moveTo>
                      <a:pt x="65" y="0"/>
                    </a:moveTo>
                    <a:cubicBezTo>
                      <a:pt x="45" y="1"/>
                      <a:pt x="23" y="2"/>
                      <a:pt x="0" y="4"/>
                    </a:cubicBezTo>
                    <a:cubicBezTo>
                      <a:pt x="39" y="6"/>
                      <a:pt x="76" y="7"/>
                      <a:pt x="113" y="8"/>
                    </a:cubicBezTo>
                    <a:cubicBezTo>
                      <a:pt x="135" y="8"/>
                      <a:pt x="156" y="8"/>
                      <a:pt x="177" y="8"/>
                    </a:cubicBezTo>
                    <a:cubicBezTo>
                      <a:pt x="139" y="5"/>
                      <a:pt x="101" y="2"/>
                      <a:pt x="65"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773" name="Freeform 2465"/>
              <p:cNvSpPr/>
              <p:nvPr/>
            </p:nvSpPr>
            <p:spPr bwMode="auto">
              <a:xfrm>
                <a:off x="2865" y="3629"/>
                <a:ext cx="109" cy="5"/>
              </a:xfrm>
              <a:custGeom>
                <a:avLst/>
                <a:gdLst>
                  <a:gd name="T0" fmla="*/ 18 w 131"/>
                  <a:gd name="T1" fmla="*/ 0 h 5"/>
                  <a:gd name="T2" fmla="*/ 4 w 131"/>
                  <a:gd name="T3" fmla="*/ 1 h 5"/>
                  <a:gd name="T4" fmla="*/ 0 w 131"/>
                  <a:gd name="T5" fmla="*/ 3 h 5"/>
                  <a:gd name="T6" fmla="*/ 23 w 131"/>
                  <a:gd name="T7" fmla="*/ 5 h 5"/>
                  <a:gd name="T8" fmla="*/ 131 w 131"/>
                  <a:gd name="T9" fmla="*/ 4 h 5"/>
                  <a:gd name="T10" fmla="*/ 18 w 131"/>
                  <a:gd name="T11" fmla="*/ 0 h 5"/>
                </a:gdLst>
                <a:ahLst/>
                <a:cxnLst>
                  <a:cxn ang="0">
                    <a:pos x="T0" y="T1"/>
                  </a:cxn>
                  <a:cxn ang="0">
                    <a:pos x="T2" y="T3"/>
                  </a:cxn>
                  <a:cxn ang="0">
                    <a:pos x="T4" y="T5"/>
                  </a:cxn>
                  <a:cxn ang="0">
                    <a:pos x="T6" y="T7"/>
                  </a:cxn>
                  <a:cxn ang="0">
                    <a:pos x="T8" y="T9"/>
                  </a:cxn>
                  <a:cxn ang="0">
                    <a:pos x="T10" y="T11"/>
                  </a:cxn>
                </a:cxnLst>
                <a:rect l="0" t="0" r="r" b="b"/>
                <a:pathLst>
                  <a:path w="131" h="5">
                    <a:moveTo>
                      <a:pt x="18" y="0"/>
                    </a:moveTo>
                    <a:cubicBezTo>
                      <a:pt x="14" y="0"/>
                      <a:pt x="9" y="0"/>
                      <a:pt x="4" y="1"/>
                    </a:cubicBezTo>
                    <a:cubicBezTo>
                      <a:pt x="3" y="1"/>
                      <a:pt x="2" y="2"/>
                      <a:pt x="0" y="3"/>
                    </a:cubicBezTo>
                    <a:cubicBezTo>
                      <a:pt x="8" y="4"/>
                      <a:pt x="15" y="5"/>
                      <a:pt x="23" y="5"/>
                    </a:cubicBezTo>
                    <a:cubicBezTo>
                      <a:pt x="60" y="5"/>
                      <a:pt x="96" y="5"/>
                      <a:pt x="131" y="4"/>
                    </a:cubicBezTo>
                    <a:cubicBezTo>
                      <a:pt x="94" y="3"/>
                      <a:pt x="57" y="2"/>
                      <a:pt x="18"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774" name="Freeform 2466"/>
              <p:cNvSpPr/>
              <p:nvPr/>
            </p:nvSpPr>
            <p:spPr bwMode="auto">
              <a:xfrm>
                <a:off x="2854" y="3630"/>
                <a:ext cx="15" cy="2"/>
              </a:xfrm>
              <a:custGeom>
                <a:avLst/>
                <a:gdLst>
                  <a:gd name="T0" fmla="*/ 18 w 18"/>
                  <a:gd name="T1" fmla="*/ 0 h 2"/>
                  <a:gd name="T2" fmla="*/ 0 w 18"/>
                  <a:gd name="T3" fmla="*/ 1 h 2"/>
                  <a:gd name="T4" fmla="*/ 14 w 18"/>
                  <a:gd name="T5" fmla="*/ 2 h 2"/>
                  <a:gd name="T6" fmla="*/ 18 w 18"/>
                  <a:gd name="T7" fmla="*/ 0 h 2"/>
                </a:gdLst>
                <a:ahLst/>
                <a:cxnLst>
                  <a:cxn ang="0">
                    <a:pos x="T0" y="T1"/>
                  </a:cxn>
                  <a:cxn ang="0">
                    <a:pos x="T2" y="T3"/>
                  </a:cxn>
                  <a:cxn ang="0">
                    <a:pos x="T4" y="T5"/>
                  </a:cxn>
                  <a:cxn ang="0">
                    <a:pos x="T6" y="T7"/>
                  </a:cxn>
                </a:cxnLst>
                <a:rect l="0" t="0" r="r" b="b"/>
                <a:pathLst>
                  <a:path w="18" h="2">
                    <a:moveTo>
                      <a:pt x="18" y="0"/>
                    </a:moveTo>
                    <a:cubicBezTo>
                      <a:pt x="12" y="0"/>
                      <a:pt x="6" y="0"/>
                      <a:pt x="0" y="1"/>
                    </a:cubicBezTo>
                    <a:cubicBezTo>
                      <a:pt x="5" y="1"/>
                      <a:pt x="9" y="2"/>
                      <a:pt x="14" y="2"/>
                    </a:cubicBezTo>
                    <a:cubicBezTo>
                      <a:pt x="16" y="1"/>
                      <a:pt x="17" y="0"/>
                      <a:pt x="18"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775" name="Freeform 2467"/>
              <p:cNvSpPr/>
              <p:nvPr/>
            </p:nvSpPr>
            <p:spPr bwMode="auto">
              <a:xfrm>
                <a:off x="2962" y="3641"/>
                <a:ext cx="2"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2" y="0"/>
                      <a:pt x="1" y="0"/>
                      <a:pt x="1"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776" name="Freeform 2468"/>
              <p:cNvSpPr/>
              <p:nvPr/>
            </p:nvSpPr>
            <p:spPr bwMode="auto">
              <a:xfrm>
                <a:off x="2850" y="3634"/>
                <a:ext cx="113" cy="8"/>
              </a:xfrm>
              <a:custGeom>
                <a:avLst/>
                <a:gdLst>
                  <a:gd name="T0" fmla="*/ 41 w 136"/>
                  <a:gd name="T1" fmla="*/ 0 h 10"/>
                  <a:gd name="T2" fmla="*/ 15 w 136"/>
                  <a:gd name="T3" fmla="*/ 1 h 10"/>
                  <a:gd name="T4" fmla="*/ 0 w 136"/>
                  <a:gd name="T5" fmla="*/ 10 h 10"/>
                  <a:gd name="T6" fmla="*/ 17 w 136"/>
                  <a:gd name="T7" fmla="*/ 10 h 10"/>
                  <a:gd name="T8" fmla="*/ 54 w 136"/>
                  <a:gd name="T9" fmla="*/ 9 h 10"/>
                  <a:gd name="T10" fmla="*/ 103 w 136"/>
                  <a:gd name="T11" fmla="*/ 10 h 10"/>
                  <a:gd name="T12" fmla="*/ 109 w 136"/>
                  <a:gd name="T13" fmla="*/ 9 h 10"/>
                  <a:gd name="T14" fmla="*/ 109 w 136"/>
                  <a:gd name="T15" fmla="*/ 9 h 10"/>
                  <a:gd name="T16" fmla="*/ 109 w 136"/>
                  <a:gd name="T17" fmla="*/ 9 h 10"/>
                  <a:gd name="T18" fmla="*/ 135 w 136"/>
                  <a:gd name="T19" fmla="*/ 9 h 10"/>
                  <a:gd name="T20" fmla="*/ 136 w 136"/>
                  <a:gd name="T21" fmla="*/ 9 h 10"/>
                  <a:gd name="T22" fmla="*/ 41 w 136"/>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0">
                    <a:moveTo>
                      <a:pt x="41" y="0"/>
                    </a:moveTo>
                    <a:cubicBezTo>
                      <a:pt x="32" y="0"/>
                      <a:pt x="23" y="1"/>
                      <a:pt x="15" y="1"/>
                    </a:cubicBezTo>
                    <a:cubicBezTo>
                      <a:pt x="10" y="4"/>
                      <a:pt x="5" y="7"/>
                      <a:pt x="0" y="10"/>
                    </a:cubicBezTo>
                    <a:cubicBezTo>
                      <a:pt x="6" y="10"/>
                      <a:pt x="12" y="10"/>
                      <a:pt x="17" y="10"/>
                    </a:cubicBezTo>
                    <a:cubicBezTo>
                      <a:pt x="29" y="10"/>
                      <a:pt x="42" y="9"/>
                      <a:pt x="54" y="9"/>
                    </a:cubicBezTo>
                    <a:cubicBezTo>
                      <a:pt x="70" y="9"/>
                      <a:pt x="87" y="9"/>
                      <a:pt x="103" y="10"/>
                    </a:cubicBezTo>
                    <a:cubicBezTo>
                      <a:pt x="105" y="10"/>
                      <a:pt x="107" y="10"/>
                      <a:pt x="109" y="9"/>
                    </a:cubicBezTo>
                    <a:cubicBezTo>
                      <a:pt x="109" y="9"/>
                      <a:pt x="109" y="9"/>
                      <a:pt x="109" y="9"/>
                    </a:cubicBezTo>
                    <a:cubicBezTo>
                      <a:pt x="109" y="9"/>
                      <a:pt x="109" y="9"/>
                      <a:pt x="109" y="9"/>
                    </a:cubicBezTo>
                    <a:cubicBezTo>
                      <a:pt x="118" y="9"/>
                      <a:pt x="127" y="9"/>
                      <a:pt x="135" y="9"/>
                    </a:cubicBezTo>
                    <a:cubicBezTo>
                      <a:pt x="135" y="9"/>
                      <a:pt x="136" y="9"/>
                      <a:pt x="136" y="9"/>
                    </a:cubicBezTo>
                    <a:cubicBezTo>
                      <a:pt x="103" y="6"/>
                      <a:pt x="72" y="3"/>
                      <a:pt x="41"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777" name="Freeform 2469"/>
              <p:cNvSpPr/>
              <p:nvPr/>
            </p:nvSpPr>
            <p:spPr bwMode="auto">
              <a:xfrm>
                <a:off x="2819" y="3634"/>
                <a:ext cx="44" cy="8"/>
              </a:xfrm>
              <a:custGeom>
                <a:avLst/>
                <a:gdLst>
                  <a:gd name="T0" fmla="*/ 53 w 53"/>
                  <a:gd name="T1" fmla="*/ 0 h 9"/>
                  <a:gd name="T2" fmla="*/ 13 w 53"/>
                  <a:gd name="T3" fmla="*/ 0 h 9"/>
                  <a:gd name="T4" fmla="*/ 0 w 53"/>
                  <a:gd name="T5" fmla="*/ 7 h 9"/>
                  <a:gd name="T6" fmla="*/ 26 w 53"/>
                  <a:gd name="T7" fmla="*/ 9 h 9"/>
                  <a:gd name="T8" fmla="*/ 38 w 53"/>
                  <a:gd name="T9" fmla="*/ 9 h 9"/>
                  <a:gd name="T10" fmla="*/ 53 w 53"/>
                  <a:gd name="T11" fmla="*/ 0 h 9"/>
                </a:gdLst>
                <a:ahLst/>
                <a:cxnLst>
                  <a:cxn ang="0">
                    <a:pos x="T0" y="T1"/>
                  </a:cxn>
                  <a:cxn ang="0">
                    <a:pos x="T2" y="T3"/>
                  </a:cxn>
                  <a:cxn ang="0">
                    <a:pos x="T4" y="T5"/>
                  </a:cxn>
                  <a:cxn ang="0">
                    <a:pos x="T6" y="T7"/>
                  </a:cxn>
                  <a:cxn ang="0">
                    <a:pos x="T8" y="T9"/>
                  </a:cxn>
                  <a:cxn ang="0">
                    <a:pos x="T10" y="T11"/>
                  </a:cxn>
                </a:cxnLst>
                <a:rect l="0" t="0" r="r" b="b"/>
                <a:pathLst>
                  <a:path w="52" h="9">
                    <a:moveTo>
                      <a:pt x="53" y="0"/>
                    </a:moveTo>
                    <a:cubicBezTo>
                      <a:pt x="40" y="0"/>
                      <a:pt x="27" y="0"/>
                      <a:pt x="13" y="0"/>
                    </a:cubicBezTo>
                    <a:cubicBezTo>
                      <a:pt x="9" y="2"/>
                      <a:pt x="5" y="5"/>
                      <a:pt x="0" y="7"/>
                    </a:cubicBezTo>
                    <a:cubicBezTo>
                      <a:pt x="9" y="8"/>
                      <a:pt x="17" y="8"/>
                      <a:pt x="26" y="9"/>
                    </a:cubicBezTo>
                    <a:cubicBezTo>
                      <a:pt x="30" y="9"/>
                      <a:pt x="34" y="9"/>
                      <a:pt x="38" y="9"/>
                    </a:cubicBezTo>
                    <a:cubicBezTo>
                      <a:pt x="43" y="6"/>
                      <a:pt x="48" y="3"/>
                      <a:pt x="53"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778" name="Freeform 2470"/>
              <p:cNvSpPr/>
              <p:nvPr/>
            </p:nvSpPr>
            <p:spPr bwMode="auto">
              <a:xfrm>
                <a:off x="2775" y="3634"/>
                <a:ext cx="55" cy="6"/>
              </a:xfrm>
              <a:custGeom>
                <a:avLst/>
                <a:gdLst>
                  <a:gd name="T0" fmla="*/ 66 w 66"/>
                  <a:gd name="T1" fmla="*/ 0 h 7"/>
                  <a:gd name="T2" fmla="*/ 29 w 66"/>
                  <a:gd name="T3" fmla="*/ 0 h 7"/>
                  <a:gd name="T4" fmla="*/ 0 w 66"/>
                  <a:gd name="T5" fmla="*/ 3 h 7"/>
                  <a:gd name="T6" fmla="*/ 53 w 66"/>
                  <a:gd name="T7" fmla="*/ 7 h 7"/>
                  <a:gd name="T8" fmla="*/ 66 w 66"/>
                  <a:gd name="T9" fmla="*/ 0 h 7"/>
                </a:gdLst>
                <a:ahLst/>
                <a:cxnLst>
                  <a:cxn ang="0">
                    <a:pos x="T0" y="T1"/>
                  </a:cxn>
                  <a:cxn ang="0">
                    <a:pos x="T2" y="T3"/>
                  </a:cxn>
                  <a:cxn ang="0">
                    <a:pos x="T4" y="T5"/>
                  </a:cxn>
                  <a:cxn ang="0">
                    <a:pos x="T6" y="T7"/>
                  </a:cxn>
                  <a:cxn ang="0">
                    <a:pos x="T8" y="T9"/>
                  </a:cxn>
                </a:cxnLst>
                <a:rect l="0" t="0" r="r" b="b"/>
                <a:pathLst>
                  <a:path w="66" h="7">
                    <a:moveTo>
                      <a:pt x="66" y="0"/>
                    </a:moveTo>
                    <a:cubicBezTo>
                      <a:pt x="54" y="0"/>
                      <a:pt x="42" y="0"/>
                      <a:pt x="29" y="0"/>
                    </a:cubicBezTo>
                    <a:cubicBezTo>
                      <a:pt x="20" y="1"/>
                      <a:pt x="10" y="2"/>
                      <a:pt x="0" y="3"/>
                    </a:cubicBezTo>
                    <a:cubicBezTo>
                      <a:pt x="18" y="4"/>
                      <a:pt x="36" y="5"/>
                      <a:pt x="53" y="7"/>
                    </a:cubicBezTo>
                    <a:cubicBezTo>
                      <a:pt x="58" y="5"/>
                      <a:pt x="62" y="2"/>
                      <a:pt x="66" y="0"/>
                    </a:cubicBezTo>
                  </a:path>
                </a:pathLst>
              </a:custGeom>
              <a:solidFill>
                <a:srgbClr val="122736"/>
              </a:solidFill>
              <a:ln>
                <a:noFill/>
              </a:ln>
            </p:spPr>
            <p:txBody>
              <a:bodyPr vert="horz" wrap="square" lIns="91440" tIns="45720" rIns="91440" bIns="45720" numCol="1" anchor="t" anchorCtr="0" compatLnSpc="1"/>
              <a:lstStyle/>
              <a:p>
                <a:endParaRPr lang="zh-CN" altLang="en-US"/>
              </a:p>
            </p:txBody>
          </p:sp>
          <p:sp>
            <p:nvSpPr>
              <p:cNvPr id="779" name="Freeform 2471"/>
              <p:cNvSpPr/>
              <p:nvPr/>
            </p:nvSpPr>
            <p:spPr bwMode="auto">
              <a:xfrm>
                <a:off x="2865" y="3641"/>
                <a:ext cx="71" cy="1"/>
              </a:xfrm>
              <a:custGeom>
                <a:avLst/>
                <a:gdLst>
                  <a:gd name="T0" fmla="*/ 37 w 86"/>
                  <a:gd name="T1" fmla="*/ 0 h 1"/>
                  <a:gd name="T2" fmla="*/ 0 w 86"/>
                  <a:gd name="T3" fmla="*/ 1 h 1"/>
                  <a:gd name="T4" fmla="*/ 8 w 86"/>
                  <a:gd name="T5" fmla="*/ 1 h 1"/>
                  <a:gd name="T6" fmla="*/ 35 w 86"/>
                  <a:gd name="T7" fmla="*/ 1 h 1"/>
                  <a:gd name="T8" fmla="*/ 86 w 86"/>
                  <a:gd name="T9" fmla="*/ 1 h 1"/>
                  <a:gd name="T10" fmla="*/ 37 w 86"/>
                  <a:gd name="T11" fmla="*/ 0 h 1"/>
                </a:gdLst>
                <a:ahLst/>
                <a:cxnLst>
                  <a:cxn ang="0">
                    <a:pos x="T0" y="T1"/>
                  </a:cxn>
                  <a:cxn ang="0">
                    <a:pos x="T2" y="T3"/>
                  </a:cxn>
                  <a:cxn ang="0">
                    <a:pos x="T4" y="T5"/>
                  </a:cxn>
                  <a:cxn ang="0">
                    <a:pos x="T6" y="T7"/>
                  </a:cxn>
                  <a:cxn ang="0">
                    <a:pos x="T8" y="T9"/>
                  </a:cxn>
                  <a:cxn ang="0">
                    <a:pos x="T10" y="T11"/>
                  </a:cxn>
                </a:cxnLst>
                <a:rect l="0" t="0" r="r" b="b"/>
                <a:pathLst>
                  <a:path w="86" h="1">
                    <a:moveTo>
                      <a:pt x="37" y="0"/>
                    </a:moveTo>
                    <a:cubicBezTo>
                      <a:pt x="25" y="0"/>
                      <a:pt x="12" y="1"/>
                      <a:pt x="0" y="1"/>
                    </a:cubicBezTo>
                    <a:cubicBezTo>
                      <a:pt x="3" y="1"/>
                      <a:pt x="5" y="1"/>
                      <a:pt x="8" y="1"/>
                    </a:cubicBezTo>
                    <a:cubicBezTo>
                      <a:pt x="17" y="1"/>
                      <a:pt x="26" y="1"/>
                      <a:pt x="35" y="1"/>
                    </a:cubicBezTo>
                    <a:cubicBezTo>
                      <a:pt x="53" y="1"/>
                      <a:pt x="70" y="1"/>
                      <a:pt x="86" y="1"/>
                    </a:cubicBezTo>
                    <a:cubicBezTo>
                      <a:pt x="70" y="0"/>
                      <a:pt x="53" y="0"/>
                      <a:pt x="37"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780" name="Freeform 2472"/>
              <p:cNvSpPr/>
              <p:nvPr/>
            </p:nvSpPr>
            <p:spPr bwMode="auto">
              <a:xfrm>
                <a:off x="3034" y="3633"/>
                <a:ext cx="20" cy="2"/>
              </a:xfrm>
              <a:custGeom>
                <a:avLst/>
                <a:gdLst>
                  <a:gd name="T0" fmla="*/ 24 w 24"/>
                  <a:gd name="T1" fmla="*/ 0 h 3"/>
                  <a:gd name="T2" fmla="*/ 5 w 24"/>
                  <a:gd name="T3" fmla="*/ 0 h 3"/>
                  <a:gd name="T4" fmla="*/ 0 w 24"/>
                  <a:gd name="T5" fmla="*/ 1 h 3"/>
                  <a:gd name="T6" fmla="*/ 23 w 24"/>
                  <a:gd name="T7" fmla="*/ 3 h 3"/>
                  <a:gd name="T8" fmla="*/ 24 w 24"/>
                  <a:gd name="T9" fmla="*/ 0 h 3"/>
                </a:gdLst>
                <a:ahLst/>
                <a:cxnLst>
                  <a:cxn ang="0">
                    <a:pos x="T0" y="T1"/>
                  </a:cxn>
                  <a:cxn ang="0">
                    <a:pos x="T2" y="T3"/>
                  </a:cxn>
                  <a:cxn ang="0">
                    <a:pos x="T4" y="T5"/>
                  </a:cxn>
                  <a:cxn ang="0">
                    <a:pos x="T6" y="T7"/>
                  </a:cxn>
                  <a:cxn ang="0">
                    <a:pos x="T8" y="T9"/>
                  </a:cxn>
                </a:cxnLst>
                <a:rect l="0" t="0" r="r" b="b"/>
                <a:pathLst>
                  <a:path w="24" h="3">
                    <a:moveTo>
                      <a:pt x="24" y="0"/>
                    </a:moveTo>
                    <a:cubicBezTo>
                      <a:pt x="18" y="0"/>
                      <a:pt x="12" y="0"/>
                      <a:pt x="5" y="0"/>
                    </a:cubicBezTo>
                    <a:cubicBezTo>
                      <a:pt x="3" y="0"/>
                      <a:pt x="2" y="1"/>
                      <a:pt x="0" y="1"/>
                    </a:cubicBezTo>
                    <a:cubicBezTo>
                      <a:pt x="7" y="1"/>
                      <a:pt x="15" y="2"/>
                      <a:pt x="23" y="3"/>
                    </a:cubicBezTo>
                    <a:cubicBezTo>
                      <a:pt x="24" y="2"/>
                      <a:pt x="24" y="1"/>
                      <a:pt x="24"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781" name="Freeform 2473"/>
              <p:cNvSpPr/>
              <p:nvPr/>
            </p:nvSpPr>
            <p:spPr bwMode="auto">
              <a:xfrm>
                <a:off x="3027" y="3633"/>
                <a:ext cx="11" cy="1"/>
              </a:xfrm>
              <a:custGeom>
                <a:avLst/>
                <a:gdLst>
                  <a:gd name="T0" fmla="*/ 13 w 13"/>
                  <a:gd name="T1" fmla="*/ 0 h 1"/>
                  <a:gd name="T2" fmla="*/ 0 w 13"/>
                  <a:gd name="T3" fmla="*/ 0 h 1"/>
                  <a:gd name="T4" fmla="*/ 8 w 13"/>
                  <a:gd name="T5" fmla="*/ 1 h 1"/>
                  <a:gd name="T6" fmla="*/ 13 w 13"/>
                  <a:gd name="T7" fmla="*/ 0 h 1"/>
                </a:gdLst>
                <a:ahLst/>
                <a:cxnLst>
                  <a:cxn ang="0">
                    <a:pos x="T0" y="T1"/>
                  </a:cxn>
                  <a:cxn ang="0">
                    <a:pos x="T2" y="T3"/>
                  </a:cxn>
                  <a:cxn ang="0">
                    <a:pos x="T4" y="T5"/>
                  </a:cxn>
                  <a:cxn ang="0">
                    <a:pos x="T6" y="T7"/>
                  </a:cxn>
                </a:cxnLst>
                <a:rect l="0" t="0" r="r" b="b"/>
                <a:pathLst>
                  <a:path w="13" h="1">
                    <a:moveTo>
                      <a:pt x="13" y="0"/>
                    </a:moveTo>
                    <a:cubicBezTo>
                      <a:pt x="9" y="0"/>
                      <a:pt x="4" y="0"/>
                      <a:pt x="0" y="0"/>
                    </a:cubicBezTo>
                    <a:cubicBezTo>
                      <a:pt x="2" y="0"/>
                      <a:pt x="5" y="1"/>
                      <a:pt x="8" y="1"/>
                    </a:cubicBezTo>
                    <a:cubicBezTo>
                      <a:pt x="10" y="1"/>
                      <a:pt x="11" y="0"/>
                      <a:pt x="13"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782" name="Freeform 2474"/>
              <p:cNvSpPr/>
              <p:nvPr/>
            </p:nvSpPr>
            <p:spPr bwMode="auto">
              <a:xfrm>
                <a:off x="3020" y="3634"/>
                <a:ext cx="33" cy="3"/>
              </a:xfrm>
              <a:custGeom>
                <a:avLst/>
                <a:gdLst>
                  <a:gd name="T0" fmla="*/ 17 w 40"/>
                  <a:gd name="T1" fmla="*/ 0 h 4"/>
                  <a:gd name="T2" fmla="*/ 9 w 40"/>
                  <a:gd name="T3" fmla="*/ 1 h 4"/>
                  <a:gd name="T4" fmla="*/ 0 w 40"/>
                  <a:gd name="T5" fmla="*/ 2 h 4"/>
                  <a:gd name="T6" fmla="*/ 38 w 40"/>
                  <a:gd name="T7" fmla="*/ 4 h 4"/>
                  <a:gd name="T8" fmla="*/ 40 w 40"/>
                  <a:gd name="T9" fmla="*/ 2 h 4"/>
                  <a:gd name="T10" fmla="*/ 17 w 40"/>
                  <a:gd name="T11" fmla="*/ 0 h 4"/>
                </a:gdLst>
                <a:ahLst/>
                <a:cxnLst>
                  <a:cxn ang="0">
                    <a:pos x="T0" y="T1"/>
                  </a:cxn>
                  <a:cxn ang="0">
                    <a:pos x="T2" y="T3"/>
                  </a:cxn>
                  <a:cxn ang="0">
                    <a:pos x="T4" y="T5"/>
                  </a:cxn>
                  <a:cxn ang="0">
                    <a:pos x="T6" y="T7"/>
                  </a:cxn>
                  <a:cxn ang="0">
                    <a:pos x="T8" y="T9"/>
                  </a:cxn>
                  <a:cxn ang="0">
                    <a:pos x="T10" y="T11"/>
                  </a:cxn>
                </a:cxnLst>
                <a:rect l="0" t="0" r="r" b="b"/>
                <a:pathLst>
                  <a:path w="40" h="4">
                    <a:moveTo>
                      <a:pt x="17" y="0"/>
                    </a:moveTo>
                    <a:cubicBezTo>
                      <a:pt x="14" y="0"/>
                      <a:pt x="11" y="1"/>
                      <a:pt x="9" y="1"/>
                    </a:cubicBezTo>
                    <a:cubicBezTo>
                      <a:pt x="6" y="1"/>
                      <a:pt x="3" y="2"/>
                      <a:pt x="0" y="2"/>
                    </a:cubicBezTo>
                    <a:cubicBezTo>
                      <a:pt x="13" y="2"/>
                      <a:pt x="26" y="3"/>
                      <a:pt x="38" y="4"/>
                    </a:cubicBezTo>
                    <a:cubicBezTo>
                      <a:pt x="39" y="3"/>
                      <a:pt x="39" y="2"/>
                      <a:pt x="40" y="2"/>
                    </a:cubicBezTo>
                    <a:cubicBezTo>
                      <a:pt x="32" y="1"/>
                      <a:pt x="24" y="0"/>
                      <a:pt x="17"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783" name="Freeform 2475"/>
              <p:cNvSpPr/>
              <p:nvPr/>
            </p:nvSpPr>
            <p:spPr bwMode="auto">
              <a:xfrm>
                <a:off x="2974" y="3633"/>
                <a:ext cx="60" cy="2"/>
              </a:xfrm>
              <a:custGeom>
                <a:avLst/>
                <a:gdLst>
                  <a:gd name="T0" fmla="*/ 64 w 72"/>
                  <a:gd name="T1" fmla="*/ 0 h 3"/>
                  <a:gd name="T2" fmla="*/ 0 w 72"/>
                  <a:gd name="T3" fmla="*/ 0 h 3"/>
                  <a:gd name="T4" fmla="*/ 55 w 72"/>
                  <a:gd name="T5" fmla="*/ 3 h 3"/>
                  <a:gd name="T6" fmla="*/ 64 w 72"/>
                  <a:gd name="T7" fmla="*/ 2 h 3"/>
                  <a:gd name="T8" fmla="*/ 72 w 72"/>
                  <a:gd name="T9" fmla="*/ 1 h 3"/>
                  <a:gd name="T10" fmla="*/ 64 w 72"/>
                  <a:gd name="T11" fmla="*/ 0 h 3"/>
                </a:gdLst>
                <a:ahLst/>
                <a:cxnLst>
                  <a:cxn ang="0">
                    <a:pos x="T0" y="T1"/>
                  </a:cxn>
                  <a:cxn ang="0">
                    <a:pos x="T2" y="T3"/>
                  </a:cxn>
                  <a:cxn ang="0">
                    <a:pos x="T4" y="T5"/>
                  </a:cxn>
                  <a:cxn ang="0">
                    <a:pos x="T6" y="T7"/>
                  </a:cxn>
                  <a:cxn ang="0">
                    <a:pos x="T8" y="T9"/>
                  </a:cxn>
                  <a:cxn ang="0">
                    <a:pos x="T10" y="T11"/>
                  </a:cxn>
                </a:cxnLst>
                <a:rect l="0" t="0" r="r" b="b"/>
                <a:pathLst>
                  <a:path w="72" h="3">
                    <a:moveTo>
                      <a:pt x="64" y="0"/>
                    </a:moveTo>
                    <a:cubicBezTo>
                      <a:pt x="43" y="0"/>
                      <a:pt x="22" y="0"/>
                      <a:pt x="0" y="0"/>
                    </a:cubicBezTo>
                    <a:cubicBezTo>
                      <a:pt x="19" y="1"/>
                      <a:pt x="37" y="2"/>
                      <a:pt x="55" y="3"/>
                    </a:cubicBezTo>
                    <a:cubicBezTo>
                      <a:pt x="58" y="3"/>
                      <a:pt x="61" y="2"/>
                      <a:pt x="64" y="2"/>
                    </a:cubicBezTo>
                    <a:cubicBezTo>
                      <a:pt x="66" y="2"/>
                      <a:pt x="69" y="1"/>
                      <a:pt x="72" y="1"/>
                    </a:cubicBezTo>
                    <a:cubicBezTo>
                      <a:pt x="69" y="1"/>
                      <a:pt x="66" y="0"/>
                      <a:pt x="64"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784" name="Freeform 2476"/>
              <p:cNvSpPr/>
              <p:nvPr/>
            </p:nvSpPr>
            <p:spPr bwMode="auto">
              <a:xfrm>
                <a:off x="2963" y="3635"/>
                <a:ext cx="88" cy="6"/>
              </a:xfrm>
              <a:custGeom>
                <a:avLst/>
                <a:gdLst>
                  <a:gd name="T0" fmla="*/ 68 w 106"/>
                  <a:gd name="T1" fmla="*/ 0 h 7"/>
                  <a:gd name="T2" fmla="*/ 0 w 106"/>
                  <a:gd name="T3" fmla="*/ 7 h 7"/>
                  <a:gd name="T4" fmla="*/ 1 w 106"/>
                  <a:gd name="T5" fmla="*/ 7 h 7"/>
                  <a:gd name="T6" fmla="*/ 95 w 106"/>
                  <a:gd name="T7" fmla="*/ 5 h 7"/>
                  <a:gd name="T8" fmla="*/ 101 w 106"/>
                  <a:gd name="T9" fmla="*/ 5 h 7"/>
                  <a:gd name="T10" fmla="*/ 106 w 106"/>
                  <a:gd name="T11" fmla="*/ 2 h 7"/>
                  <a:gd name="T12" fmla="*/ 68 w 10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05" h="7">
                    <a:moveTo>
                      <a:pt x="68" y="0"/>
                    </a:moveTo>
                    <a:cubicBezTo>
                      <a:pt x="46" y="2"/>
                      <a:pt x="23" y="5"/>
                      <a:pt x="0" y="7"/>
                    </a:cubicBezTo>
                    <a:cubicBezTo>
                      <a:pt x="0" y="7"/>
                      <a:pt x="1" y="7"/>
                      <a:pt x="1" y="7"/>
                    </a:cubicBezTo>
                    <a:cubicBezTo>
                      <a:pt x="39" y="6"/>
                      <a:pt x="71" y="5"/>
                      <a:pt x="95" y="5"/>
                    </a:cubicBezTo>
                    <a:cubicBezTo>
                      <a:pt x="97" y="5"/>
                      <a:pt x="99" y="5"/>
                      <a:pt x="101" y="5"/>
                    </a:cubicBezTo>
                    <a:cubicBezTo>
                      <a:pt x="103" y="4"/>
                      <a:pt x="104" y="3"/>
                      <a:pt x="106" y="2"/>
                    </a:cubicBezTo>
                    <a:cubicBezTo>
                      <a:pt x="94" y="1"/>
                      <a:pt x="81" y="0"/>
                      <a:pt x="68"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785" name="Freeform 2477"/>
              <p:cNvSpPr/>
              <p:nvPr/>
            </p:nvSpPr>
            <p:spPr bwMode="auto">
              <a:xfrm>
                <a:off x="2884" y="3633"/>
                <a:ext cx="136" cy="8"/>
              </a:xfrm>
              <a:custGeom>
                <a:avLst/>
                <a:gdLst>
                  <a:gd name="T0" fmla="*/ 108 w 163"/>
                  <a:gd name="T1" fmla="*/ 0 h 10"/>
                  <a:gd name="T2" fmla="*/ 0 w 163"/>
                  <a:gd name="T3" fmla="*/ 1 h 10"/>
                  <a:gd name="T4" fmla="*/ 95 w 163"/>
                  <a:gd name="T5" fmla="*/ 10 h 10"/>
                  <a:gd name="T6" fmla="*/ 163 w 163"/>
                  <a:gd name="T7" fmla="*/ 3 h 10"/>
                  <a:gd name="T8" fmla="*/ 108 w 163"/>
                  <a:gd name="T9" fmla="*/ 0 h 10"/>
                </a:gdLst>
                <a:ahLst/>
                <a:cxnLst>
                  <a:cxn ang="0">
                    <a:pos x="T0" y="T1"/>
                  </a:cxn>
                  <a:cxn ang="0">
                    <a:pos x="T2" y="T3"/>
                  </a:cxn>
                  <a:cxn ang="0">
                    <a:pos x="T4" y="T5"/>
                  </a:cxn>
                  <a:cxn ang="0">
                    <a:pos x="T6" y="T7"/>
                  </a:cxn>
                  <a:cxn ang="0">
                    <a:pos x="T8" y="T9"/>
                  </a:cxn>
                </a:cxnLst>
                <a:rect l="0" t="0" r="r" b="b"/>
                <a:pathLst>
                  <a:path w="163" h="10">
                    <a:moveTo>
                      <a:pt x="108" y="0"/>
                    </a:moveTo>
                    <a:cubicBezTo>
                      <a:pt x="73" y="1"/>
                      <a:pt x="37" y="1"/>
                      <a:pt x="0" y="1"/>
                    </a:cubicBezTo>
                    <a:cubicBezTo>
                      <a:pt x="31" y="4"/>
                      <a:pt x="62" y="7"/>
                      <a:pt x="95" y="10"/>
                    </a:cubicBezTo>
                    <a:cubicBezTo>
                      <a:pt x="118" y="8"/>
                      <a:pt x="141" y="5"/>
                      <a:pt x="163" y="3"/>
                    </a:cubicBezTo>
                    <a:cubicBezTo>
                      <a:pt x="145" y="2"/>
                      <a:pt x="127" y="1"/>
                      <a:pt x="108"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786" name="Freeform 2478"/>
              <p:cNvSpPr/>
              <p:nvPr/>
            </p:nvSpPr>
            <p:spPr bwMode="auto">
              <a:xfrm>
                <a:off x="2816" y="3640"/>
                <a:ext cx="25" cy="2"/>
              </a:xfrm>
              <a:custGeom>
                <a:avLst/>
                <a:gdLst>
                  <a:gd name="T0" fmla="*/ 3 w 29"/>
                  <a:gd name="T1" fmla="*/ 0 h 2"/>
                  <a:gd name="T2" fmla="*/ 0 w 29"/>
                  <a:gd name="T3" fmla="*/ 2 h 2"/>
                  <a:gd name="T4" fmla="*/ 29 w 29"/>
                  <a:gd name="T5" fmla="*/ 2 h 2"/>
                  <a:gd name="T6" fmla="*/ 3 w 29"/>
                  <a:gd name="T7" fmla="*/ 0 h 2"/>
                </a:gdLst>
                <a:ahLst/>
                <a:cxnLst>
                  <a:cxn ang="0">
                    <a:pos x="T0" y="T1"/>
                  </a:cxn>
                  <a:cxn ang="0">
                    <a:pos x="T2" y="T3"/>
                  </a:cxn>
                  <a:cxn ang="0">
                    <a:pos x="T4" y="T5"/>
                  </a:cxn>
                  <a:cxn ang="0">
                    <a:pos x="T6" y="T7"/>
                  </a:cxn>
                </a:cxnLst>
                <a:rect l="0" t="0" r="r" b="b"/>
                <a:pathLst>
                  <a:path w="28" h="2">
                    <a:moveTo>
                      <a:pt x="3" y="0"/>
                    </a:moveTo>
                    <a:cubicBezTo>
                      <a:pt x="2" y="0"/>
                      <a:pt x="1" y="1"/>
                      <a:pt x="0" y="2"/>
                    </a:cubicBezTo>
                    <a:cubicBezTo>
                      <a:pt x="9" y="2"/>
                      <a:pt x="19" y="2"/>
                      <a:pt x="29" y="2"/>
                    </a:cubicBezTo>
                    <a:cubicBezTo>
                      <a:pt x="20" y="1"/>
                      <a:pt x="12" y="1"/>
                      <a:pt x="3"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787" name="Freeform 2479"/>
              <p:cNvSpPr/>
              <p:nvPr/>
            </p:nvSpPr>
            <p:spPr bwMode="auto">
              <a:xfrm>
                <a:off x="2759" y="3637"/>
                <a:ext cx="60" cy="5"/>
              </a:xfrm>
              <a:custGeom>
                <a:avLst/>
                <a:gdLst>
                  <a:gd name="T0" fmla="*/ 19 w 72"/>
                  <a:gd name="T1" fmla="*/ 0 h 6"/>
                  <a:gd name="T2" fmla="*/ 1 w 72"/>
                  <a:gd name="T3" fmla="*/ 1 h 6"/>
                  <a:gd name="T4" fmla="*/ 0 w 72"/>
                  <a:gd name="T5" fmla="*/ 1 h 6"/>
                  <a:gd name="T6" fmla="*/ 52 w 72"/>
                  <a:gd name="T7" fmla="*/ 5 h 6"/>
                  <a:gd name="T8" fmla="*/ 69 w 72"/>
                  <a:gd name="T9" fmla="*/ 6 h 6"/>
                  <a:gd name="T10" fmla="*/ 72 w 72"/>
                  <a:gd name="T11" fmla="*/ 4 h 6"/>
                  <a:gd name="T12" fmla="*/ 19 w 7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2" h="6">
                    <a:moveTo>
                      <a:pt x="19" y="0"/>
                    </a:moveTo>
                    <a:cubicBezTo>
                      <a:pt x="13" y="0"/>
                      <a:pt x="7" y="0"/>
                      <a:pt x="1" y="1"/>
                    </a:cubicBezTo>
                    <a:cubicBezTo>
                      <a:pt x="1" y="1"/>
                      <a:pt x="0" y="1"/>
                      <a:pt x="0" y="1"/>
                    </a:cubicBezTo>
                    <a:cubicBezTo>
                      <a:pt x="18" y="3"/>
                      <a:pt x="35" y="4"/>
                      <a:pt x="52" y="5"/>
                    </a:cubicBezTo>
                    <a:cubicBezTo>
                      <a:pt x="58" y="5"/>
                      <a:pt x="63" y="6"/>
                      <a:pt x="69" y="6"/>
                    </a:cubicBezTo>
                    <a:cubicBezTo>
                      <a:pt x="70" y="5"/>
                      <a:pt x="71" y="4"/>
                      <a:pt x="72" y="4"/>
                    </a:cubicBezTo>
                    <a:cubicBezTo>
                      <a:pt x="55" y="2"/>
                      <a:pt x="37" y="1"/>
                      <a:pt x="19" y="0"/>
                    </a:cubicBezTo>
                  </a:path>
                </a:pathLst>
              </a:custGeom>
              <a:solidFill>
                <a:srgbClr val="102534"/>
              </a:solidFill>
              <a:ln>
                <a:noFill/>
              </a:ln>
            </p:spPr>
            <p:txBody>
              <a:bodyPr vert="horz" wrap="square" lIns="91440" tIns="45720" rIns="91440" bIns="45720" numCol="1" anchor="t" anchorCtr="0" compatLnSpc="1"/>
              <a:lstStyle/>
              <a:p>
                <a:endParaRPr lang="zh-CN" altLang="en-US"/>
              </a:p>
            </p:txBody>
          </p:sp>
          <p:sp>
            <p:nvSpPr>
              <p:cNvPr id="788" name="Freeform 2480"/>
              <p:cNvSpPr/>
              <p:nvPr/>
            </p:nvSpPr>
            <p:spPr bwMode="auto">
              <a:xfrm>
                <a:off x="2758" y="3638"/>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0" y="0"/>
                    </a:cubicBezTo>
                    <a:cubicBezTo>
                      <a:pt x="1" y="0"/>
                      <a:pt x="1" y="0"/>
                      <a:pt x="1" y="0"/>
                    </a:cubicBezTo>
                    <a:cubicBezTo>
                      <a:pt x="1" y="0"/>
                      <a:pt x="2" y="0"/>
                      <a:pt x="2" y="0"/>
                    </a:cubicBezTo>
                  </a:path>
                </a:pathLst>
              </a:custGeom>
              <a:solidFill>
                <a:srgbClr val="09151D"/>
              </a:solidFill>
              <a:ln>
                <a:noFill/>
              </a:ln>
            </p:spPr>
            <p:txBody>
              <a:bodyPr vert="horz" wrap="square" lIns="91440" tIns="45720" rIns="91440" bIns="45720" numCol="1" anchor="t" anchorCtr="0" compatLnSpc="1"/>
              <a:lstStyle/>
              <a:p>
                <a:endParaRPr lang="zh-CN" altLang="en-US"/>
              </a:p>
            </p:txBody>
          </p:sp>
          <p:sp>
            <p:nvSpPr>
              <p:cNvPr id="789" name="Freeform 2481"/>
              <p:cNvSpPr/>
              <p:nvPr/>
            </p:nvSpPr>
            <p:spPr bwMode="auto">
              <a:xfrm>
                <a:off x="2732" y="3639"/>
                <a:ext cx="9" cy="1"/>
              </a:xfrm>
              <a:custGeom>
                <a:avLst/>
                <a:gdLst>
                  <a:gd name="T0" fmla="*/ 11 w 11"/>
                  <a:gd name="T1" fmla="*/ 0 h 2"/>
                  <a:gd name="T2" fmla="*/ 0 w 11"/>
                  <a:gd name="T3" fmla="*/ 1 h 2"/>
                  <a:gd name="T4" fmla="*/ 9 w 11"/>
                  <a:gd name="T5" fmla="*/ 2 h 2"/>
                  <a:gd name="T6" fmla="*/ 11 w 11"/>
                  <a:gd name="T7" fmla="*/ 0 h 2"/>
                </a:gdLst>
                <a:ahLst/>
                <a:cxnLst>
                  <a:cxn ang="0">
                    <a:pos x="T0" y="T1"/>
                  </a:cxn>
                  <a:cxn ang="0">
                    <a:pos x="T2" y="T3"/>
                  </a:cxn>
                  <a:cxn ang="0">
                    <a:pos x="T4" y="T5"/>
                  </a:cxn>
                  <a:cxn ang="0">
                    <a:pos x="T6" y="T7"/>
                  </a:cxn>
                </a:cxnLst>
                <a:rect l="0" t="0" r="r" b="b"/>
                <a:pathLst>
                  <a:path w="11" h="2">
                    <a:moveTo>
                      <a:pt x="11" y="0"/>
                    </a:moveTo>
                    <a:cubicBezTo>
                      <a:pt x="7" y="1"/>
                      <a:pt x="4" y="1"/>
                      <a:pt x="0" y="1"/>
                    </a:cubicBezTo>
                    <a:cubicBezTo>
                      <a:pt x="3" y="1"/>
                      <a:pt x="6" y="1"/>
                      <a:pt x="9" y="2"/>
                    </a:cubicBezTo>
                    <a:cubicBezTo>
                      <a:pt x="10" y="1"/>
                      <a:pt x="11" y="1"/>
                      <a:pt x="11" y="0"/>
                    </a:cubicBezTo>
                  </a:path>
                </a:pathLst>
              </a:custGeom>
              <a:solidFill>
                <a:srgbClr val="06131B"/>
              </a:solidFill>
              <a:ln>
                <a:noFill/>
              </a:ln>
            </p:spPr>
            <p:txBody>
              <a:bodyPr vert="horz" wrap="square" lIns="91440" tIns="45720" rIns="91440" bIns="45720" numCol="1" anchor="t" anchorCtr="0" compatLnSpc="1"/>
              <a:lstStyle/>
              <a:p>
                <a:endParaRPr lang="zh-CN" altLang="en-US"/>
              </a:p>
            </p:txBody>
          </p:sp>
          <p:sp>
            <p:nvSpPr>
              <p:cNvPr id="790" name="Freeform 2482"/>
              <p:cNvSpPr/>
              <p:nvPr/>
            </p:nvSpPr>
            <p:spPr bwMode="auto">
              <a:xfrm>
                <a:off x="2750" y="3638"/>
                <a:ext cx="52" cy="3"/>
              </a:xfrm>
              <a:custGeom>
                <a:avLst/>
                <a:gdLst>
                  <a:gd name="T0" fmla="*/ 11 w 63"/>
                  <a:gd name="T1" fmla="*/ 0 h 4"/>
                  <a:gd name="T2" fmla="*/ 0 w 63"/>
                  <a:gd name="T3" fmla="*/ 3 h 4"/>
                  <a:gd name="T4" fmla="*/ 63 w 63"/>
                  <a:gd name="T5" fmla="*/ 4 h 4"/>
                  <a:gd name="T6" fmla="*/ 11 w 63"/>
                  <a:gd name="T7" fmla="*/ 0 h 4"/>
                </a:gdLst>
                <a:ahLst/>
                <a:cxnLst>
                  <a:cxn ang="0">
                    <a:pos x="T0" y="T1"/>
                  </a:cxn>
                  <a:cxn ang="0">
                    <a:pos x="T2" y="T3"/>
                  </a:cxn>
                  <a:cxn ang="0">
                    <a:pos x="T4" y="T5"/>
                  </a:cxn>
                  <a:cxn ang="0">
                    <a:pos x="T6" y="T7"/>
                  </a:cxn>
                </a:cxnLst>
                <a:rect l="0" t="0" r="r" b="b"/>
                <a:pathLst>
                  <a:path w="62" h="4">
                    <a:moveTo>
                      <a:pt x="11" y="0"/>
                    </a:moveTo>
                    <a:cubicBezTo>
                      <a:pt x="7" y="1"/>
                      <a:pt x="3" y="2"/>
                      <a:pt x="0" y="3"/>
                    </a:cubicBezTo>
                    <a:cubicBezTo>
                      <a:pt x="21" y="3"/>
                      <a:pt x="43" y="4"/>
                      <a:pt x="63" y="4"/>
                    </a:cubicBezTo>
                    <a:cubicBezTo>
                      <a:pt x="46" y="3"/>
                      <a:pt x="29" y="2"/>
                      <a:pt x="11"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791" name="Freeform 2483"/>
              <p:cNvSpPr/>
              <p:nvPr/>
            </p:nvSpPr>
            <p:spPr bwMode="auto">
              <a:xfrm>
                <a:off x="2741" y="3638"/>
                <a:ext cx="18" cy="2"/>
              </a:xfrm>
              <a:custGeom>
                <a:avLst/>
                <a:gdLst>
                  <a:gd name="T0" fmla="*/ 21 w 22"/>
                  <a:gd name="T1" fmla="*/ 0 h 3"/>
                  <a:gd name="T2" fmla="*/ 4 w 22"/>
                  <a:gd name="T3" fmla="*/ 1 h 3"/>
                  <a:gd name="T4" fmla="*/ 0 w 22"/>
                  <a:gd name="T5" fmla="*/ 3 h 3"/>
                  <a:gd name="T6" fmla="*/ 11 w 22"/>
                  <a:gd name="T7" fmla="*/ 3 h 3"/>
                  <a:gd name="T8" fmla="*/ 22 w 22"/>
                  <a:gd name="T9" fmla="*/ 0 h 3"/>
                  <a:gd name="T10" fmla="*/ 21 w 22"/>
                  <a:gd name="T11" fmla="*/ 0 h 3"/>
                </a:gdLst>
                <a:ahLst/>
                <a:cxnLst>
                  <a:cxn ang="0">
                    <a:pos x="T0" y="T1"/>
                  </a:cxn>
                  <a:cxn ang="0">
                    <a:pos x="T2" y="T3"/>
                  </a:cxn>
                  <a:cxn ang="0">
                    <a:pos x="T4" y="T5"/>
                  </a:cxn>
                  <a:cxn ang="0">
                    <a:pos x="T6" y="T7"/>
                  </a:cxn>
                  <a:cxn ang="0">
                    <a:pos x="T8" y="T9"/>
                  </a:cxn>
                  <a:cxn ang="0">
                    <a:pos x="T10" y="T11"/>
                  </a:cxn>
                </a:cxnLst>
                <a:rect l="0" t="0" r="r" b="b"/>
                <a:pathLst>
                  <a:path w="22" h="3">
                    <a:moveTo>
                      <a:pt x="21" y="0"/>
                    </a:moveTo>
                    <a:cubicBezTo>
                      <a:pt x="16" y="0"/>
                      <a:pt x="10" y="1"/>
                      <a:pt x="4" y="1"/>
                    </a:cubicBezTo>
                    <a:cubicBezTo>
                      <a:pt x="3" y="2"/>
                      <a:pt x="1" y="2"/>
                      <a:pt x="0" y="3"/>
                    </a:cubicBezTo>
                    <a:cubicBezTo>
                      <a:pt x="4" y="3"/>
                      <a:pt x="7" y="3"/>
                      <a:pt x="11" y="3"/>
                    </a:cubicBezTo>
                    <a:cubicBezTo>
                      <a:pt x="14" y="2"/>
                      <a:pt x="18" y="1"/>
                      <a:pt x="22" y="0"/>
                    </a:cubicBezTo>
                    <a:cubicBezTo>
                      <a:pt x="22" y="0"/>
                      <a:pt x="22" y="0"/>
                      <a:pt x="21" y="0"/>
                    </a:cubicBezTo>
                  </a:path>
                </a:pathLst>
              </a:custGeom>
              <a:solidFill>
                <a:srgbClr val="08141B"/>
              </a:solidFill>
              <a:ln>
                <a:noFill/>
              </a:ln>
            </p:spPr>
            <p:txBody>
              <a:bodyPr vert="horz" wrap="square" lIns="91440" tIns="45720" rIns="91440" bIns="45720" numCol="1" anchor="t" anchorCtr="0" compatLnSpc="1"/>
              <a:lstStyle/>
              <a:p>
                <a:endParaRPr lang="zh-CN" altLang="en-US"/>
              </a:p>
            </p:txBody>
          </p:sp>
          <p:sp>
            <p:nvSpPr>
              <p:cNvPr id="792" name="Freeform 2484"/>
              <p:cNvSpPr/>
              <p:nvPr/>
            </p:nvSpPr>
            <p:spPr bwMode="auto">
              <a:xfrm>
                <a:off x="2739" y="3639"/>
                <a:ext cx="5" cy="1"/>
              </a:xfrm>
              <a:custGeom>
                <a:avLst/>
                <a:gdLst>
                  <a:gd name="T0" fmla="*/ 6 w 6"/>
                  <a:gd name="T1" fmla="*/ 0 h 2"/>
                  <a:gd name="T2" fmla="*/ 2 w 6"/>
                  <a:gd name="T3" fmla="*/ 0 h 2"/>
                  <a:gd name="T4" fmla="*/ 0 w 6"/>
                  <a:gd name="T5" fmla="*/ 2 h 2"/>
                  <a:gd name="T6" fmla="*/ 2 w 6"/>
                  <a:gd name="T7" fmla="*/ 2 h 2"/>
                  <a:gd name="T8" fmla="*/ 6 w 6"/>
                  <a:gd name="T9" fmla="*/ 0 h 2"/>
                </a:gdLst>
                <a:ahLst/>
                <a:cxnLst>
                  <a:cxn ang="0">
                    <a:pos x="T0" y="T1"/>
                  </a:cxn>
                  <a:cxn ang="0">
                    <a:pos x="T2" y="T3"/>
                  </a:cxn>
                  <a:cxn ang="0">
                    <a:pos x="T4" y="T5"/>
                  </a:cxn>
                  <a:cxn ang="0">
                    <a:pos x="T6" y="T7"/>
                  </a:cxn>
                  <a:cxn ang="0">
                    <a:pos x="T8" y="T9"/>
                  </a:cxn>
                </a:cxnLst>
                <a:rect l="0" t="0" r="r" b="b"/>
                <a:pathLst>
                  <a:path w="6" h="2">
                    <a:moveTo>
                      <a:pt x="6" y="0"/>
                    </a:moveTo>
                    <a:cubicBezTo>
                      <a:pt x="5" y="0"/>
                      <a:pt x="3" y="0"/>
                      <a:pt x="2" y="0"/>
                    </a:cubicBezTo>
                    <a:cubicBezTo>
                      <a:pt x="2" y="1"/>
                      <a:pt x="1" y="1"/>
                      <a:pt x="0" y="2"/>
                    </a:cubicBezTo>
                    <a:cubicBezTo>
                      <a:pt x="1" y="2"/>
                      <a:pt x="1" y="2"/>
                      <a:pt x="2" y="2"/>
                    </a:cubicBezTo>
                    <a:cubicBezTo>
                      <a:pt x="3" y="1"/>
                      <a:pt x="5" y="1"/>
                      <a:pt x="6" y="0"/>
                    </a:cubicBezTo>
                  </a:path>
                </a:pathLst>
              </a:custGeom>
              <a:solidFill>
                <a:srgbClr val="020911"/>
              </a:solidFill>
              <a:ln>
                <a:noFill/>
              </a:ln>
            </p:spPr>
            <p:txBody>
              <a:bodyPr vert="horz" wrap="square" lIns="91440" tIns="45720" rIns="91440" bIns="45720" numCol="1" anchor="t" anchorCtr="0" compatLnSpc="1"/>
              <a:lstStyle/>
              <a:p>
                <a:endParaRPr lang="zh-CN" altLang="en-US"/>
              </a:p>
            </p:txBody>
          </p:sp>
          <p:sp>
            <p:nvSpPr>
              <p:cNvPr id="793" name="Freeform 2485"/>
              <p:cNvSpPr/>
              <p:nvPr/>
            </p:nvSpPr>
            <p:spPr bwMode="auto">
              <a:xfrm>
                <a:off x="2955" y="3641"/>
                <a:ext cx="22" cy="1"/>
              </a:xfrm>
              <a:custGeom>
                <a:avLst/>
                <a:gdLst>
                  <a:gd name="T0" fmla="*/ 11 w 26"/>
                  <a:gd name="T1" fmla="*/ 0 h 1"/>
                  <a:gd name="T2" fmla="*/ 9 w 26"/>
                  <a:gd name="T3" fmla="*/ 0 h 1"/>
                  <a:gd name="T4" fmla="*/ 0 w 26"/>
                  <a:gd name="T5" fmla="*/ 1 h 1"/>
                  <a:gd name="T6" fmla="*/ 26 w 26"/>
                  <a:gd name="T7" fmla="*/ 1 h 1"/>
                  <a:gd name="T8" fmla="*/ 11 w 26"/>
                  <a:gd name="T9" fmla="*/ 0 h 1"/>
                </a:gdLst>
                <a:ahLst/>
                <a:cxnLst>
                  <a:cxn ang="0">
                    <a:pos x="T0" y="T1"/>
                  </a:cxn>
                  <a:cxn ang="0">
                    <a:pos x="T2" y="T3"/>
                  </a:cxn>
                  <a:cxn ang="0">
                    <a:pos x="T4" y="T5"/>
                  </a:cxn>
                  <a:cxn ang="0">
                    <a:pos x="T6" y="T7"/>
                  </a:cxn>
                  <a:cxn ang="0">
                    <a:pos x="T8" y="T9"/>
                  </a:cxn>
                </a:cxnLst>
                <a:rect l="0" t="0" r="r" b="b"/>
                <a:pathLst>
                  <a:path w="26" h="1">
                    <a:moveTo>
                      <a:pt x="11" y="0"/>
                    </a:moveTo>
                    <a:cubicBezTo>
                      <a:pt x="10" y="0"/>
                      <a:pt x="10" y="0"/>
                      <a:pt x="9" y="0"/>
                    </a:cubicBezTo>
                    <a:cubicBezTo>
                      <a:pt x="6" y="0"/>
                      <a:pt x="3" y="1"/>
                      <a:pt x="0" y="1"/>
                    </a:cubicBezTo>
                    <a:cubicBezTo>
                      <a:pt x="9" y="1"/>
                      <a:pt x="18" y="1"/>
                      <a:pt x="26" y="1"/>
                    </a:cubicBezTo>
                    <a:cubicBezTo>
                      <a:pt x="21" y="1"/>
                      <a:pt x="16" y="0"/>
                      <a:pt x="11"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794" name="Freeform 2486"/>
              <p:cNvSpPr>
                <a:spLocks noEditPoints="1"/>
              </p:cNvSpPr>
              <p:nvPr/>
            </p:nvSpPr>
            <p:spPr bwMode="auto">
              <a:xfrm>
                <a:off x="2850" y="3641"/>
                <a:ext cx="112" cy="2"/>
              </a:xfrm>
              <a:custGeom>
                <a:avLst/>
                <a:gdLst>
                  <a:gd name="T0" fmla="*/ 1 w 136"/>
                  <a:gd name="T1" fmla="*/ 1 h 2"/>
                  <a:gd name="T2" fmla="*/ 0 w 136"/>
                  <a:gd name="T3" fmla="*/ 2 h 2"/>
                  <a:gd name="T4" fmla="*/ 18 w 136"/>
                  <a:gd name="T5" fmla="*/ 1 h 2"/>
                  <a:gd name="T6" fmla="*/ 1 w 136"/>
                  <a:gd name="T7" fmla="*/ 1 h 2"/>
                  <a:gd name="T8" fmla="*/ 110 w 136"/>
                  <a:gd name="T9" fmla="*/ 0 h 2"/>
                  <a:gd name="T10" fmla="*/ 104 w 136"/>
                  <a:gd name="T11" fmla="*/ 1 h 2"/>
                  <a:gd name="T12" fmla="*/ 110 w 136"/>
                  <a:gd name="T13" fmla="*/ 1 h 2"/>
                  <a:gd name="T14" fmla="*/ 110 w 136"/>
                  <a:gd name="T15" fmla="*/ 0 h 2"/>
                  <a:gd name="T16" fmla="*/ 136 w 136"/>
                  <a:gd name="T17" fmla="*/ 0 h 2"/>
                  <a:gd name="T18" fmla="*/ 110 w 136"/>
                  <a:gd name="T19" fmla="*/ 0 h 2"/>
                  <a:gd name="T20" fmla="*/ 110 w 136"/>
                  <a:gd name="T21" fmla="*/ 1 h 2"/>
                  <a:gd name="T22" fmla="*/ 127 w 136"/>
                  <a:gd name="T23" fmla="*/ 1 h 2"/>
                  <a:gd name="T24" fmla="*/ 136 w 13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2">
                    <a:moveTo>
                      <a:pt x="1" y="1"/>
                    </a:moveTo>
                    <a:cubicBezTo>
                      <a:pt x="1" y="1"/>
                      <a:pt x="1" y="2"/>
                      <a:pt x="0" y="2"/>
                    </a:cubicBezTo>
                    <a:cubicBezTo>
                      <a:pt x="6" y="2"/>
                      <a:pt x="12" y="1"/>
                      <a:pt x="18" y="1"/>
                    </a:cubicBezTo>
                    <a:cubicBezTo>
                      <a:pt x="13" y="1"/>
                      <a:pt x="7" y="1"/>
                      <a:pt x="1" y="1"/>
                    </a:cubicBezTo>
                    <a:moveTo>
                      <a:pt x="110" y="0"/>
                    </a:moveTo>
                    <a:cubicBezTo>
                      <a:pt x="108" y="1"/>
                      <a:pt x="106" y="1"/>
                      <a:pt x="104" y="1"/>
                    </a:cubicBezTo>
                    <a:cubicBezTo>
                      <a:pt x="106" y="1"/>
                      <a:pt x="108" y="1"/>
                      <a:pt x="110" y="1"/>
                    </a:cubicBezTo>
                    <a:cubicBezTo>
                      <a:pt x="110" y="1"/>
                      <a:pt x="110" y="1"/>
                      <a:pt x="110" y="0"/>
                    </a:cubicBezTo>
                    <a:moveTo>
                      <a:pt x="136" y="0"/>
                    </a:moveTo>
                    <a:cubicBezTo>
                      <a:pt x="128" y="0"/>
                      <a:pt x="119" y="0"/>
                      <a:pt x="110" y="0"/>
                    </a:cubicBezTo>
                    <a:cubicBezTo>
                      <a:pt x="110" y="1"/>
                      <a:pt x="110" y="1"/>
                      <a:pt x="110" y="1"/>
                    </a:cubicBezTo>
                    <a:cubicBezTo>
                      <a:pt x="116" y="1"/>
                      <a:pt x="121" y="1"/>
                      <a:pt x="127" y="1"/>
                    </a:cubicBezTo>
                    <a:cubicBezTo>
                      <a:pt x="130" y="1"/>
                      <a:pt x="133" y="0"/>
                      <a:pt x="136"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795" name="Freeform 2487"/>
              <p:cNvSpPr/>
              <p:nvPr/>
            </p:nvSpPr>
            <p:spPr bwMode="auto">
              <a:xfrm>
                <a:off x="2841" y="3642"/>
                <a:ext cx="9" cy="1"/>
              </a:xfrm>
              <a:custGeom>
                <a:avLst/>
                <a:gdLst>
                  <a:gd name="T0" fmla="*/ 0 w 12"/>
                  <a:gd name="T1" fmla="*/ 0 h 1"/>
                  <a:gd name="T2" fmla="*/ 10 w 12"/>
                  <a:gd name="T3" fmla="*/ 1 h 1"/>
                  <a:gd name="T4" fmla="*/ 11 w 12"/>
                  <a:gd name="T5" fmla="*/ 1 h 1"/>
                  <a:gd name="T6" fmla="*/ 12 w 12"/>
                  <a:gd name="T7" fmla="*/ 0 h 1"/>
                  <a:gd name="T8" fmla="*/ 0 w 12"/>
                  <a:gd name="T9" fmla="*/ 0 h 1"/>
                </a:gdLst>
                <a:ahLst/>
                <a:cxnLst>
                  <a:cxn ang="0">
                    <a:pos x="T0" y="T1"/>
                  </a:cxn>
                  <a:cxn ang="0">
                    <a:pos x="T2" y="T3"/>
                  </a:cxn>
                  <a:cxn ang="0">
                    <a:pos x="T4" y="T5"/>
                  </a:cxn>
                  <a:cxn ang="0">
                    <a:pos x="T6" y="T7"/>
                  </a:cxn>
                  <a:cxn ang="0">
                    <a:pos x="T8" y="T9"/>
                  </a:cxn>
                </a:cxnLst>
                <a:rect l="0" t="0" r="r" b="b"/>
                <a:pathLst>
                  <a:path w="12" h="1">
                    <a:moveTo>
                      <a:pt x="0" y="0"/>
                    </a:moveTo>
                    <a:cubicBezTo>
                      <a:pt x="3" y="0"/>
                      <a:pt x="6" y="1"/>
                      <a:pt x="10" y="1"/>
                    </a:cubicBezTo>
                    <a:cubicBezTo>
                      <a:pt x="10" y="1"/>
                      <a:pt x="11" y="1"/>
                      <a:pt x="11" y="1"/>
                    </a:cubicBezTo>
                    <a:cubicBezTo>
                      <a:pt x="12" y="1"/>
                      <a:pt x="12" y="0"/>
                      <a:pt x="12" y="0"/>
                    </a:cubicBezTo>
                    <a:cubicBezTo>
                      <a:pt x="8" y="0"/>
                      <a:pt x="4" y="0"/>
                      <a:pt x="0"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796" name="Freeform 2488"/>
              <p:cNvSpPr/>
              <p:nvPr/>
            </p:nvSpPr>
            <p:spPr bwMode="auto">
              <a:xfrm>
                <a:off x="3026" y="3648"/>
                <a:ext cx="3" cy="1"/>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0" y="0"/>
                      <a:pt x="1" y="0"/>
                      <a:pt x="2" y="1"/>
                    </a:cubicBezTo>
                    <a:cubicBezTo>
                      <a:pt x="2" y="0"/>
                      <a:pt x="3" y="0"/>
                      <a:pt x="3"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797" name="Freeform 2489"/>
              <p:cNvSpPr>
                <a:spLocks noEditPoints="1"/>
              </p:cNvSpPr>
              <p:nvPr/>
            </p:nvSpPr>
            <p:spPr bwMode="auto">
              <a:xfrm>
                <a:off x="2899" y="3642"/>
                <a:ext cx="135" cy="7"/>
              </a:xfrm>
              <a:custGeom>
                <a:avLst/>
                <a:gdLst>
                  <a:gd name="T0" fmla="*/ 50 w 163"/>
                  <a:gd name="T1" fmla="*/ 2 h 8"/>
                  <a:gd name="T2" fmla="*/ 0 w 163"/>
                  <a:gd name="T3" fmla="*/ 6 h 8"/>
                  <a:gd name="T4" fmla="*/ 15 w 163"/>
                  <a:gd name="T5" fmla="*/ 8 h 8"/>
                  <a:gd name="T6" fmla="*/ 21 w 163"/>
                  <a:gd name="T7" fmla="*/ 8 h 8"/>
                  <a:gd name="T8" fmla="*/ 50 w 163"/>
                  <a:gd name="T9" fmla="*/ 7 h 8"/>
                  <a:gd name="T10" fmla="*/ 50 w 163"/>
                  <a:gd name="T11" fmla="*/ 2 h 8"/>
                  <a:gd name="T12" fmla="*/ 68 w 163"/>
                  <a:gd name="T13" fmla="*/ 0 h 8"/>
                  <a:gd name="T14" fmla="*/ 51 w 163"/>
                  <a:gd name="T15" fmla="*/ 2 h 8"/>
                  <a:gd name="T16" fmla="*/ 50 w 163"/>
                  <a:gd name="T17" fmla="*/ 7 h 8"/>
                  <a:gd name="T18" fmla="*/ 107 w 163"/>
                  <a:gd name="T19" fmla="*/ 6 h 8"/>
                  <a:gd name="T20" fmla="*/ 154 w 163"/>
                  <a:gd name="T21" fmla="*/ 7 h 8"/>
                  <a:gd name="T22" fmla="*/ 157 w 163"/>
                  <a:gd name="T23" fmla="*/ 7 h 8"/>
                  <a:gd name="T24" fmla="*/ 163 w 163"/>
                  <a:gd name="T25" fmla="*/ 5 h 8"/>
                  <a:gd name="T26" fmla="*/ 100 w 163"/>
                  <a:gd name="T27" fmla="*/ 1 h 8"/>
                  <a:gd name="T28" fmla="*/ 94 w 163"/>
                  <a:gd name="T29" fmla="*/ 0 h 8"/>
                  <a:gd name="T30" fmla="*/ 68 w 163"/>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3" h="8">
                    <a:moveTo>
                      <a:pt x="50" y="2"/>
                    </a:moveTo>
                    <a:cubicBezTo>
                      <a:pt x="34" y="3"/>
                      <a:pt x="17" y="5"/>
                      <a:pt x="0" y="6"/>
                    </a:cubicBezTo>
                    <a:cubicBezTo>
                      <a:pt x="5" y="7"/>
                      <a:pt x="10" y="7"/>
                      <a:pt x="15" y="8"/>
                    </a:cubicBezTo>
                    <a:cubicBezTo>
                      <a:pt x="17" y="8"/>
                      <a:pt x="19" y="8"/>
                      <a:pt x="21" y="8"/>
                    </a:cubicBezTo>
                    <a:cubicBezTo>
                      <a:pt x="31" y="8"/>
                      <a:pt x="41" y="7"/>
                      <a:pt x="50" y="7"/>
                    </a:cubicBezTo>
                    <a:cubicBezTo>
                      <a:pt x="50" y="5"/>
                      <a:pt x="50" y="3"/>
                      <a:pt x="50" y="2"/>
                    </a:cubicBezTo>
                    <a:moveTo>
                      <a:pt x="68" y="0"/>
                    </a:moveTo>
                    <a:cubicBezTo>
                      <a:pt x="62" y="0"/>
                      <a:pt x="56" y="1"/>
                      <a:pt x="51" y="2"/>
                    </a:cubicBezTo>
                    <a:cubicBezTo>
                      <a:pt x="50" y="3"/>
                      <a:pt x="50" y="5"/>
                      <a:pt x="50" y="7"/>
                    </a:cubicBezTo>
                    <a:cubicBezTo>
                      <a:pt x="71" y="7"/>
                      <a:pt x="90" y="6"/>
                      <a:pt x="107" y="6"/>
                    </a:cubicBezTo>
                    <a:cubicBezTo>
                      <a:pt x="125" y="6"/>
                      <a:pt x="140" y="7"/>
                      <a:pt x="154" y="7"/>
                    </a:cubicBezTo>
                    <a:cubicBezTo>
                      <a:pt x="155" y="7"/>
                      <a:pt x="156" y="7"/>
                      <a:pt x="157" y="7"/>
                    </a:cubicBezTo>
                    <a:cubicBezTo>
                      <a:pt x="159" y="6"/>
                      <a:pt x="161" y="6"/>
                      <a:pt x="163" y="5"/>
                    </a:cubicBezTo>
                    <a:cubicBezTo>
                      <a:pt x="142" y="4"/>
                      <a:pt x="121" y="2"/>
                      <a:pt x="100" y="1"/>
                    </a:cubicBezTo>
                    <a:cubicBezTo>
                      <a:pt x="98" y="1"/>
                      <a:pt x="96" y="0"/>
                      <a:pt x="94" y="0"/>
                    </a:cubicBezTo>
                    <a:cubicBezTo>
                      <a:pt x="86" y="0"/>
                      <a:pt x="77" y="0"/>
                      <a:pt x="68"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798" name="Freeform 2490"/>
              <p:cNvSpPr>
                <a:spLocks noEditPoints="1"/>
              </p:cNvSpPr>
              <p:nvPr/>
            </p:nvSpPr>
            <p:spPr bwMode="auto">
              <a:xfrm>
                <a:off x="2850" y="3642"/>
                <a:ext cx="105" cy="5"/>
              </a:xfrm>
              <a:custGeom>
                <a:avLst/>
                <a:gdLst>
                  <a:gd name="T0" fmla="*/ 110 w 127"/>
                  <a:gd name="T1" fmla="*/ 0 h 6"/>
                  <a:gd name="T2" fmla="*/ 110 w 127"/>
                  <a:gd name="T3" fmla="*/ 2 h 6"/>
                  <a:gd name="T4" fmla="*/ 127 w 127"/>
                  <a:gd name="T5" fmla="*/ 0 h 6"/>
                  <a:gd name="T6" fmla="*/ 110 w 127"/>
                  <a:gd name="T7" fmla="*/ 0 h 6"/>
                  <a:gd name="T8" fmla="*/ 104 w 127"/>
                  <a:gd name="T9" fmla="*/ 0 h 6"/>
                  <a:gd name="T10" fmla="*/ 53 w 127"/>
                  <a:gd name="T11" fmla="*/ 0 h 6"/>
                  <a:gd name="T12" fmla="*/ 26 w 127"/>
                  <a:gd name="T13" fmla="*/ 0 h 6"/>
                  <a:gd name="T14" fmla="*/ 18 w 127"/>
                  <a:gd name="T15" fmla="*/ 0 h 6"/>
                  <a:gd name="T16" fmla="*/ 0 w 127"/>
                  <a:gd name="T17" fmla="*/ 1 h 6"/>
                  <a:gd name="T18" fmla="*/ 0 w 127"/>
                  <a:gd name="T19" fmla="*/ 1 h 6"/>
                  <a:gd name="T20" fmla="*/ 59 w 127"/>
                  <a:gd name="T21" fmla="*/ 6 h 6"/>
                  <a:gd name="T22" fmla="*/ 109 w 127"/>
                  <a:gd name="T23" fmla="*/ 2 h 6"/>
                  <a:gd name="T24" fmla="*/ 110 w 127"/>
                  <a:gd name="T25" fmla="*/ 0 h 6"/>
                  <a:gd name="T26" fmla="*/ 104 w 127"/>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6">
                    <a:moveTo>
                      <a:pt x="110" y="0"/>
                    </a:moveTo>
                    <a:cubicBezTo>
                      <a:pt x="110" y="0"/>
                      <a:pt x="110" y="1"/>
                      <a:pt x="110" y="2"/>
                    </a:cubicBezTo>
                    <a:cubicBezTo>
                      <a:pt x="115" y="1"/>
                      <a:pt x="121" y="0"/>
                      <a:pt x="127" y="0"/>
                    </a:cubicBezTo>
                    <a:cubicBezTo>
                      <a:pt x="121" y="0"/>
                      <a:pt x="116" y="0"/>
                      <a:pt x="110" y="0"/>
                    </a:cubicBezTo>
                    <a:moveTo>
                      <a:pt x="104" y="0"/>
                    </a:moveTo>
                    <a:cubicBezTo>
                      <a:pt x="88" y="0"/>
                      <a:pt x="71" y="0"/>
                      <a:pt x="53" y="0"/>
                    </a:cubicBezTo>
                    <a:cubicBezTo>
                      <a:pt x="44" y="0"/>
                      <a:pt x="35" y="0"/>
                      <a:pt x="26" y="0"/>
                    </a:cubicBezTo>
                    <a:cubicBezTo>
                      <a:pt x="23" y="0"/>
                      <a:pt x="21" y="0"/>
                      <a:pt x="18" y="0"/>
                    </a:cubicBezTo>
                    <a:cubicBezTo>
                      <a:pt x="12" y="0"/>
                      <a:pt x="6" y="1"/>
                      <a:pt x="0" y="1"/>
                    </a:cubicBezTo>
                    <a:cubicBezTo>
                      <a:pt x="0" y="1"/>
                      <a:pt x="0" y="1"/>
                      <a:pt x="0" y="1"/>
                    </a:cubicBezTo>
                    <a:cubicBezTo>
                      <a:pt x="20" y="3"/>
                      <a:pt x="40" y="5"/>
                      <a:pt x="59" y="6"/>
                    </a:cubicBezTo>
                    <a:cubicBezTo>
                      <a:pt x="76" y="5"/>
                      <a:pt x="93" y="3"/>
                      <a:pt x="109" y="2"/>
                    </a:cubicBezTo>
                    <a:cubicBezTo>
                      <a:pt x="109" y="1"/>
                      <a:pt x="110" y="0"/>
                      <a:pt x="110" y="0"/>
                    </a:cubicBezTo>
                    <a:cubicBezTo>
                      <a:pt x="108" y="0"/>
                      <a:pt x="106" y="0"/>
                      <a:pt x="104"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799" name="Freeform 2491"/>
              <p:cNvSpPr/>
              <p:nvPr/>
            </p:nvSpPr>
            <p:spPr bwMode="auto">
              <a:xfrm>
                <a:off x="2849" y="3643"/>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800" name="Freeform 2492"/>
              <p:cNvSpPr/>
              <p:nvPr/>
            </p:nvSpPr>
            <p:spPr bwMode="auto">
              <a:xfrm>
                <a:off x="2964" y="3639"/>
                <a:ext cx="83" cy="5"/>
              </a:xfrm>
              <a:custGeom>
                <a:avLst/>
                <a:gdLst>
                  <a:gd name="T0" fmla="*/ 94 w 100"/>
                  <a:gd name="T1" fmla="*/ 0 h 5"/>
                  <a:gd name="T2" fmla="*/ 0 w 100"/>
                  <a:gd name="T3" fmla="*/ 2 h 5"/>
                  <a:gd name="T4" fmla="*/ 15 w 100"/>
                  <a:gd name="T5" fmla="*/ 3 h 5"/>
                  <a:gd name="T6" fmla="*/ 91 w 100"/>
                  <a:gd name="T7" fmla="*/ 5 h 5"/>
                  <a:gd name="T8" fmla="*/ 100 w 100"/>
                  <a:gd name="T9" fmla="*/ 0 h 5"/>
                  <a:gd name="T10" fmla="*/ 94 w 100"/>
                  <a:gd name="T11" fmla="*/ 0 h 5"/>
                </a:gdLst>
                <a:ahLst/>
                <a:cxnLst>
                  <a:cxn ang="0">
                    <a:pos x="T0" y="T1"/>
                  </a:cxn>
                  <a:cxn ang="0">
                    <a:pos x="T2" y="T3"/>
                  </a:cxn>
                  <a:cxn ang="0">
                    <a:pos x="T4" y="T5"/>
                  </a:cxn>
                  <a:cxn ang="0">
                    <a:pos x="T6" y="T7"/>
                  </a:cxn>
                  <a:cxn ang="0">
                    <a:pos x="T8" y="T9"/>
                  </a:cxn>
                  <a:cxn ang="0">
                    <a:pos x="T10" y="T11"/>
                  </a:cxn>
                </a:cxnLst>
                <a:rect l="0" t="0" r="r" b="b"/>
                <a:pathLst>
                  <a:path w="100" h="5">
                    <a:moveTo>
                      <a:pt x="94" y="0"/>
                    </a:moveTo>
                    <a:cubicBezTo>
                      <a:pt x="70" y="0"/>
                      <a:pt x="38" y="1"/>
                      <a:pt x="0" y="2"/>
                    </a:cubicBezTo>
                    <a:cubicBezTo>
                      <a:pt x="5" y="2"/>
                      <a:pt x="10" y="3"/>
                      <a:pt x="15" y="3"/>
                    </a:cubicBezTo>
                    <a:cubicBezTo>
                      <a:pt x="41" y="4"/>
                      <a:pt x="66" y="4"/>
                      <a:pt x="91" y="5"/>
                    </a:cubicBezTo>
                    <a:cubicBezTo>
                      <a:pt x="95" y="3"/>
                      <a:pt x="97" y="2"/>
                      <a:pt x="100" y="0"/>
                    </a:cubicBezTo>
                    <a:cubicBezTo>
                      <a:pt x="98" y="0"/>
                      <a:pt x="96" y="0"/>
                      <a:pt x="94"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801" name="Freeform 2493"/>
              <p:cNvSpPr/>
              <p:nvPr/>
            </p:nvSpPr>
            <p:spPr bwMode="auto">
              <a:xfrm>
                <a:off x="2977" y="3642"/>
                <a:ext cx="63" cy="4"/>
              </a:xfrm>
              <a:custGeom>
                <a:avLst/>
                <a:gdLst>
                  <a:gd name="T0" fmla="*/ 0 w 76"/>
                  <a:gd name="T1" fmla="*/ 0 h 5"/>
                  <a:gd name="T2" fmla="*/ 6 w 76"/>
                  <a:gd name="T3" fmla="*/ 1 h 5"/>
                  <a:gd name="T4" fmla="*/ 69 w 76"/>
                  <a:gd name="T5" fmla="*/ 5 h 5"/>
                  <a:gd name="T6" fmla="*/ 76 w 76"/>
                  <a:gd name="T7" fmla="*/ 2 h 5"/>
                  <a:gd name="T8" fmla="*/ 0 w 76"/>
                  <a:gd name="T9" fmla="*/ 0 h 5"/>
                </a:gdLst>
                <a:ahLst/>
                <a:cxnLst>
                  <a:cxn ang="0">
                    <a:pos x="T0" y="T1"/>
                  </a:cxn>
                  <a:cxn ang="0">
                    <a:pos x="T2" y="T3"/>
                  </a:cxn>
                  <a:cxn ang="0">
                    <a:pos x="T4" y="T5"/>
                  </a:cxn>
                  <a:cxn ang="0">
                    <a:pos x="T6" y="T7"/>
                  </a:cxn>
                  <a:cxn ang="0">
                    <a:pos x="T8" y="T9"/>
                  </a:cxn>
                </a:cxnLst>
                <a:rect l="0" t="0" r="r" b="b"/>
                <a:pathLst>
                  <a:path w="76" h="5">
                    <a:moveTo>
                      <a:pt x="0" y="0"/>
                    </a:moveTo>
                    <a:cubicBezTo>
                      <a:pt x="2" y="0"/>
                      <a:pt x="4" y="1"/>
                      <a:pt x="6" y="1"/>
                    </a:cubicBezTo>
                    <a:cubicBezTo>
                      <a:pt x="27" y="2"/>
                      <a:pt x="48" y="4"/>
                      <a:pt x="69" y="5"/>
                    </a:cubicBezTo>
                    <a:cubicBezTo>
                      <a:pt x="72" y="4"/>
                      <a:pt x="74" y="3"/>
                      <a:pt x="76" y="2"/>
                    </a:cubicBezTo>
                    <a:cubicBezTo>
                      <a:pt x="51" y="1"/>
                      <a:pt x="26" y="1"/>
                      <a:pt x="0"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802" name="Freeform 2494"/>
              <p:cNvSpPr/>
              <p:nvPr/>
            </p:nvSpPr>
            <p:spPr bwMode="auto">
              <a:xfrm>
                <a:off x="2815" y="3642"/>
                <a:ext cx="34" cy="2"/>
              </a:xfrm>
              <a:custGeom>
                <a:avLst/>
                <a:gdLst>
                  <a:gd name="T0" fmla="*/ 2 w 41"/>
                  <a:gd name="T1" fmla="*/ 0 h 2"/>
                  <a:gd name="T2" fmla="*/ 0 w 41"/>
                  <a:gd name="T3" fmla="*/ 0 h 2"/>
                  <a:gd name="T4" fmla="*/ 17 w 41"/>
                  <a:gd name="T5" fmla="*/ 2 h 2"/>
                  <a:gd name="T6" fmla="*/ 41 w 41"/>
                  <a:gd name="T7" fmla="*/ 1 h 2"/>
                  <a:gd name="T8" fmla="*/ 31 w 41"/>
                  <a:gd name="T9" fmla="*/ 0 h 2"/>
                  <a:gd name="T10" fmla="*/ 2 w 41"/>
                  <a:gd name="T11" fmla="*/ 0 h 2"/>
                </a:gdLst>
                <a:ahLst/>
                <a:cxnLst>
                  <a:cxn ang="0">
                    <a:pos x="T0" y="T1"/>
                  </a:cxn>
                  <a:cxn ang="0">
                    <a:pos x="T2" y="T3"/>
                  </a:cxn>
                  <a:cxn ang="0">
                    <a:pos x="T4" y="T5"/>
                  </a:cxn>
                  <a:cxn ang="0">
                    <a:pos x="T6" y="T7"/>
                  </a:cxn>
                  <a:cxn ang="0">
                    <a:pos x="T8" y="T9"/>
                  </a:cxn>
                  <a:cxn ang="0">
                    <a:pos x="T10" y="T11"/>
                  </a:cxn>
                </a:cxnLst>
                <a:rect l="0" t="0" r="r" b="b"/>
                <a:pathLst>
                  <a:path w="41" h="2">
                    <a:moveTo>
                      <a:pt x="2" y="0"/>
                    </a:moveTo>
                    <a:cubicBezTo>
                      <a:pt x="1" y="0"/>
                      <a:pt x="0" y="0"/>
                      <a:pt x="0" y="0"/>
                    </a:cubicBezTo>
                    <a:cubicBezTo>
                      <a:pt x="6" y="1"/>
                      <a:pt x="12" y="1"/>
                      <a:pt x="17" y="2"/>
                    </a:cubicBezTo>
                    <a:cubicBezTo>
                      <a:pt x="25" y="1"/>
                      <a:pt x="33" y="1"/>
                      <a:pt x="41" y="1"/>
                    </a:cubicBezTo>
                    <a:cubicBezTo>
                      <a:pt x="37" y="1"/>
                      <a:pt x="34" y="0"/>
                      <a:pt x="31" y="0"/>
                    </a:cubicBezTo>
                    <a:cubicBezTo>
                      <a:pt x="21" y="0"/>
                      <a:pt x="11" y="0"/>
                      <a:pt x="2"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803" name="Freeform 2495"/>
              <p:cNvSpPr/>
              <p:nvPr/>
            </p:nvSpPr>
            <p:spPr bwMode="auto">
              <a:xfrm>
                <a:off x="2802" y="3641"/>
                <a:ext cx="14" cy="1"/>
              </a:xfrm>
              <a:custGeom>
                <a:avLst/>
                <a:gdLst>
                  <a:gd name="T0" fmla="*/ 0 w 17"/>
                  <a:gd name="T1" fmla="*/ 0 h 1"/>
                  <a:gd name="T2" fmla="*/ 15 w 17"/>
                  <a:gd name="T3" fmla="*/ 1 h 1"/>
                  <a:gd name="T4" fmla="*/ 17 w 17"/>
                  <a:gd name="T5" fmla="*/ 1 h 1"/>
                  <a:gd name="T6" fmla="*/ 0 w 17"/>
                  <a:gd name="T7" fmla="*/ 0 h 1"/>
                </a:gdLst>
                <a:ahLst/>
                <a:cxnLst>
                  <a:cxn ang="0">
                    <a:pos x="T0" y="T1"/>
                  </a:cxn>
                  <a:cxn ang="0">
                    <a:pos x="T2" y="T3"/>
                  </a:cxn>
                  <a:cxn ang="0">
                    <a:pos x="T4" y="T5"/>
                  </a:cxn>
                  <a:cxn ang="0">
                    <a:pos x="T6" y="T7"/>
                  </a:cxn>
                </a:cxnLst>
                <a:rect l="0" t="0" r="r" b="b"/>
                <a:pathLst>
                  <a:path w="17" h="1">
                    <a:moveTo>
                      <a:pt x="0" y="0"/>
                    </a:moveTo>
                    <a:cubicBezTo>
                      <a:pt x="5" y="1"/>
                      <a:pt x="10" y="1"/>
                      <a:pt x="15" y="1"/>
                    </a:cubicBezTo>
                    <a:cubicBezTo>
                      <a:pt x="15" y="1"/>
                      <a:pt x="16" y="1"/>
                      <a:pt x="17" y="1"/>
                    </a:cubicBezTo>
                    <a:cubicBezTo>
                      <a:pt x="11" y="1"/>
                      <a:pt x="6" y="0"/>
                      <a:pt x="0"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804" name="Freeform 2496"/>
              <p:cNvSpPr/>
              <p:nvPr/>
            </p:nvSpPr>
            <p:spPr bwMode="auto">
              <a:xfrm>
                <a:off x="2896" y="3647"/>
                <a:ext cx="15" cy="2"/>
              </a:xfrm>
              <a:custGeom>
                <a:avLst/>
                <a:gdLst>
                  <a:gd name="T0" fmla="*/ 3 w 18"/>
                  <a:gd name="T1" fmla="*/ 0 h 2"/>
                  <a:gd name="T2" fmla="*/ 0 w 18"/>
                  <a:gd name="T3" fmla="*/ 1 h 2"/>
                  <a:gd name="T4" fmla="*/ 18 w 18"/>
                  <a:gd name="T5" fmla="*/ 2 h 2"/>
                  <a:gd name="T6" fmla="*/ 3 w 18"/>
                  <a:gd name="T7" fmla="*/ 0 h 2"/>
                </a:gdLst>
                <a:ahLst/>
                <a:cxnLst>
                  <a:cxn ang="0">
                    <a:pos x="T0" y="T1"/>
                  </a:cxn>
                  <a:cxn ang="0">
                    <a:pos x="T2" y="T3"/>
                  </a:cxn>
                  <a:cxn ang="0">
                    <a:pos x="T4" y="T5"/>
                  </a:cxn>
                  <a:cxn ang="0">
                    <a:pos x="T6" y="T7"/>
                  </a:cxn>
                </a:cxnLst>
                <a:rect l="0" t="0" r="r" b="b"/>
                <a:pathLst>
                  <a:path w="18" h="2">
                    <a:moveTo>
                      <a:pt x="3" y="0"/>
                    </a:moveTo>
                    <a:cubicBezTo>
                      <a:pt x="2" y="0"/>
                      <a:pt x="1" y="1"/>
                      <a:pt x="0" y="1"/>
                    </a:cubicBezTo>
                    <a:cubicBezTo>
                      <a:pt x="6" y="1"/>
                      <a:pt x="12" y="1"/>
                      <a:pt x="18" y="2"/>
                    </a:cubicBezTo>
                    <a:cubicBezTo>
                      <a:pt x="13" y="1"/>
                      <a:pt x="8" y="1"/>
                      <a:pt x="3"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805" name="Freeform 2497"/>
              <p:cNvSpPr/>
              <p:nvPr/>
            </p:nvSpPr>
            <p:spPr bwMode="auto">
              <a:xfrm>
                <a:off x="2847" y="3643"/>
                <a:ext cx="52" cy="5"/>
              </a:xfrm>
              <a:custGeom>
                <a:avLst/>
                <a:gdLst>
                  <a:gd name="T0" fmla="*/ 3 w 62"/>
                  <a:gd name="T1" fmla="*/ 0 h 6"/>
                  <a:gd name="T2" fmla="*/ 0 w 62"/>
                  <a:gd name="T3" fmla="*/ 2 h 6"/>
                  <a:gd name="T4" fmla="*/ 19 w 62"/>
                  <a:gd name="T5" fmla="*/ 3 h 6"/>
                  <a:gd name="T6" fmla="*/ 59 w 62"/>
                  <a:gd name="T7" fmla="*/ 6 h 6"/>
                  <a:gd name="T8" fmla="*/ 62 w 62"/>
                  <a:gd name="T9" fmla="*/ 5 h 6"/>
                  <a:gd name="T10" fmla="*/ 3 w 62"/>
                  <a:gd name="T11" fmla="*/ 0 h 6"/>
                </a:gdLst>
                <a:ahLst/>
                <a:cxnLst>
                  <a:cxn ang="0">
                    <a:pos x="T0" y="T1"/>
                  </a:cxn>
                  <a:cxn ang="0">
                    <a:pos x="T2" y="T3"/>
                  </a:cxn>
                  <a:cxn ang="0">
                    <a:pos x="T4" y="T5"/>
                  </a:cxn>
                  <a:cxn ang="0">
                    <a:pos x="T6" y="T7"/>
                  </a:cxn>
                  <a:cxn ang="0">
                    <a:pos x="T8" y="T9"/>
                  </a:cxn>
                  <a:cxn ang="0">
                    <a:pos x="T10" y="T11"/>
                  </a:cxn>
                </a:cxnLst>
                <a:rect l="0" t="0" r="r" b="b"/>
                <a:pathLst>
                  <a:path w="62" h="6">
                    <a:moveTo>
                      <a:pt x="3" y="0"/>
                    </a:moveTo>
                    <a:cubicBezTo>
                      <a:pt x="2" y="1"/>
                      <a:pt x="1" y="1"/>
                      <a:pt x="0" y="2"/>
                    </a:cubicBezTo>
                    <a:cubicBezTo>
                      <a:pt x="7" y="3"/>
                      <a:pt x="13" y="3"/>
                      <a:pt x="19" y="3"/>
                    </a:cubicBezTo>
                    <a:cubicBezTo>
                      <a:pt x="33" y="4"/>
                      <a:pt x="46" y="5"/>
                      <a:pt x="59" y="6"/>
                    </a:cubicBezTo>
                    <a:cubicBezTo>
                      <a:pt x="60" y="6"/>
                      <a:pt x="61" y="5"/>
                      <a:pt x="62" y="5"/>
                    </a:cubicBezTo>
                    <a:cubicBezTo>
                      <a:pt x="43" y="4"/>
                      <a:pt x="23" y="2"/>
                      <a:pt x="3"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806" name="Freeform 2498"/>
              <p:cNvSpPr/>
              <p:nvPr/>
            </p:nvSpPr>
            <p:spPr bwMode="auto">
              <a:xfrm>
                <a:off x="2829" y="3643"/>
                <a:ext cx="21" cy="1"/>
              </a:xfrm>
              <a:custGeom>
                <a:avLst/>
                <a:gdLst>
                  <a:gd name="T0" fmla="*/ 24 w 25"/>
                  <a:gd name="T1" fmla="*/ 0 h 2"/>
                  <a:gd name="T2" fmla="*/ 0 w 25"/>
                  <a:gd name="T3" fmla="*/ 1 h 2"/>
                  <a:gd name="T4" fmla="*/ 22 w 25"/>
                  <a:gd name="T5" fmla="*/ 2 h 2"/>
                  <a:gd name="T6" fmla="*/ 25 w 25"/>
                  <a:gd name="T7" fmla="*/ 0 h 2"/>
                  <a:gd name="T8" fmla="*/ 24 w 25"/>
                  <a:gd name="T9" fmla="*/ 0 h 2"/>
                </a:gdLst>
                <a:ahLst/>
                <a:cxnLst>
                  <a:cxn ang="0">
                    <a:pos x="T0" y="T1"/>
                  </a:cxn>
                  <a:cxn ang="0">
                    <a:pos x="T2" y="T3"/>
                  </a:cxn>
                  <a:cxn ang="0">
                    <a:pos x="T4" y="T5"/>
                  </a:cxn>
                  <a:cxn ang="0">
                    <a:pos x="T6" y="T7"/>
                  </a:cxn>
                  <a:cxn ang="0">
                    <a:pos x="T8" y="T9"/>
                  </a:cxn>
                </a:cxnLst>
                <a:rect l="0" t="0" r="r" b="b"/>
                <a:pathLst>
                  <a:path w="25" h="2">
                    <a:moveTo>
                      <a:pt x="24" y="0"/>
                    </a:moveTo>
                    <a:cubicBezTo>
                      <a:pt x="16" y="0"/>
                      <a:pt x="8" y="0"/>
                      <a:pt x="0" y="1"/>
                    </a:cubicBezTo>
                    <a:cubicBezTo>
                      <a:pt x="8" y="1"/>
                      <a:pt x="15" y="2"/>
                      <a:pt x="22" y="2"/>
                    </a:cubicBezTo>
                    <a:cubicBezTo>
                      <a:pt x="23" y="1"/>
                      <a:pt x="24" y="1"/>
                      <a:pt x="25" y="0"/>
                    </a:cubicBezTo>
                    <a:cubicBezTo>
                      <a:pt x="25" y="0"/>
                      <a:pt x="24" y="0"/>
                      <a:pt x="24"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807" name="Freeform 2499"/>
              <p:cNvSpPr/>
              <p:nvPr/>
            </p:nvSpPr>
            <p:spPr bwMode="auto">
              <a:xfrm>
                <a:off x="2911" y="3649"/>
                <a:ext cx="5" cy="0"/>
              </a:xfrm>
              <a:custGeom>
                <a:avLst/>
                <a:gdLst>
                  <a:gd name="T0" fmla="*/ 0 w 6"/>
                  <a:gd name="T1" fmla="*/ 4 w 6"/>
                  <a:gd name="T2" fmla="*/ 6 w 6"/>
                  <a:gd name="T3" fmla="*/ 0 w 6"/>
                </a:gdLst>
                <a:ahLst/>
                <a:cxnLst>
                  <a:cxn ang="0">
                    <a:pos x="T0" y="0"/>
                  </a:cxn>
                  <a:cxn ang="0">
                    <a:pos x="T1" y="0"/>
                  </a:cxn>
                  <a:cxn ang="0">
                    <a:pos x="T2" y="0"/>
                  </a:cxn>
                  <a:cxn ang="0">
                    <a:pos x="T3" y="0"/>
                  </a:cxn>
                </a:cxnLst>
                <a:rect l="0" t="0" r="r" b="b"/>
                <a:pathLst>
                  <a:path w="6">
                    <a:moveTo>
                      <a:pt x="0" y="0"/>
                    </a:moveTo>
                    <a:cubicBezTo>
                      <a:pt x="1" y="0"/>
                      <a:pt x="3" y="0"/>
                      <a:pt x="4" y="0"/>
                    </a:cubicBezTo>
                    <a:cubicBezTo>
                      <a:pt x="5" y="0"/>
                      <a:pt x="6" y="0"/>
                      <a:pt x="6" y="0"/>
                    </a:cubicBezTo>
                    <a:cubicBezTo>
                      <a:pt x="4" y="0"/>
                      <a:pt x="2" y="0"/>
                      <a:pt x="0"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808" name="Freeform 2500"/>
              <p:cNvSpPr/>
              <p:nvPr/>
            </p:nvSpPr>
            <p:spPr bwMode="auto">
              <a:xfrm>
                <a:off x="2611" y="3647"/>
                <a:ext cx="16" cy="2"/>
              </a:xfrm>
              <a:custGeom>
                <a:avLst/>
                <a:gdLst>
                  <a:gd name="T0" fmla="*/ 11 w 20"/>
                  <a:gd name="T1" fmla="*/ 0 h 2"/>
                  <a:gd name="T2" fmla="*/ 0 w 20"/>
                  <a:gd name="T3" fmla="*/ 1 h 2"/>
                  <a:gd name="T4" fmla="*/ 4 w 20"/>
                  <a:gd name="T5" fmla="*/ 2 h 2"/>
                  <a:gd name="T6" fmla="*/ 20 w 20"/>
                  <a:gd name="T7" fmla="*/ 2 h 2"/>
                  <a:gd name="T8" fmla="*/ 11 w 20"/>
                  <a:gd name="T9" fmla="*/ 0 h 2"/>
                </a:gdLst>
                <a:ahLst/>
                <a:cxnLst>
                  <a:cxn ang="0">
                    <a:pos x="T0" y="T1"/>
                  </a:cxn>
                  <a:cxn ang="0">
                    <a:pos x="T2" y="T3"/>
                  </a:cxn>
                  <a:cxn ang="0">
                    <a:pos x="T4" y="T5"/>
                  </a:cxn>
                  <a:cxn ang="0">
                    <a:pos x="T6" y="T7"/>
                  </a:cxn>
                  <a:cxn ang="0">
                    <a:pos x="T8" y="T9"/>
                  </a:cxn>
                </a:cxnLst>
                <a:rect l="0" t="0" r="r" b="b"/>
                <a:pathLst>
                  <a:path w="20" h="2">
                    <a:moveTo>
                      <a:pt x="11" y="0"/>
                    </a:moveTo>
                    <a:cubicBezTo>
                      <a:pt x="7" y="1"/>
                      <a:pt x="4" y="1"/>
                      <a:pt x="0" y="1"/>
                    </a:cubicBezTo>
                    <a:cubicBezTo>
                      <a:pt x="2" y="1"/>
                      <a:pt x="3" y="2"/>
                      <a:pt x="4" y="2"/>
                    </a:cubicBezTo>
                    <a:cubicBezTo>
                      <a:pt x="10" y="2"/>
                      <a:pt x="15" y="2"/>
                      <a:pt x="20" y="2"/>
                    </a:cubicBezTo>
                    <a:cubicBezTo>
                      <a:pt x="17" y="1"/>
                      <a:pt x="14" y="1"/>
                      <a:pt x="11" y="0"/>
                    </a:cubicBezTo>
                  </a:path>
                </a:pathLst>
              </a:custGeom>
              <a:solidFill>
                <a:srgbClr val="06131B"/>
              </a:solidFill>
              <a:ln>
                <a:noFill/>
              </a:ln>
            </p:spPr>
            <p:txBody>
              <a:bodyPr vert="horz" wrap="square" lIns="91440" tIns="45720" rIns="91440" bIns="45720" numCol="1" anchor="t" anchorCtr="0" compatLnSpc="1"/>
              <a:lstStyle/>
              <a:p>
                <a:endParaRPr lang="zh-CN" altLang="en-US"/>
              </a:p>
            </p:txBody>
          </p:sp>
          <p:sp>
            <p:nvSpPr>
              <p:cNvPr id="809" name="Freeform 2501"/>
              <p:cNvSpPr/>
              <p:nvPr/>
            </p:nvSpPr>
            <p:spPr bwMode="auto">
              <a:xfrm>
                <a:off x="2628" y="3645"/>
                <a:ext cx="18" cy="4"/>
              </a:xfrm>
              <a:custGeom>
                <a:avLst/>
                <a:gdLst>
                  <a:gd name="T0" fmla="*/ 21 w 21"/>
                  <a:gd name="T1" fmla="*/ 0 h 4"/>
                  <a:gd name="T2" fmla="*/ 7 w 21"/>
                  <a:gd name="T3" fmla="*/ 1 h 4"/>
                  <a:gd name="T4" fmla="*/ 0 w 21"/>
                  <a:gd name="T5" fmla="*/ 4 h 4"/>
                  <a:gd name="T6" fmla="*/ 10 w 21"/>
                  <a:gd name="T7" fmla="*/ 4 h 4"/>
                  <a:gd name="T8" fmla="*/ 21 w 21"/>
                  <a:gd name="T9" fmla="*/ 0 h 4"/>
                </a:gdLst>
                <a:ahLst/>
                <a:cxnLst>
                  <a:cxn ang="0">
                    <a:pos x="T0" y="T1"/>
                  </a:cxn>
                  <a:cxn ang="0">
                    <a:pos x="T2" y="T3"/>
                  </a:cxn>
                  <a:cxn ang="0">
                    <a:pos x="T4" y="T5"/>
                  </a:cxn>
                  <a:cxn ang="0">
                    <a:pos x="T6" y="T7"/>
                  </a:cxn>
                  <a:cxn ang="0">
                    <a:pos x="T8" y="T9"/>
                  </a:cxn>
                </a:cxnLst>
                <a:rect l="0" t="0" r="r" b="b"/>
                <a:pathLst>
                  <a:path w="21" h="4">
                    <a:moveTo>
                      <a:pt x="21" y="0"/>
                    </a:moveTo>
                    <a:cubicBezTo>
                      <a:pt x="16" y="1"/>
                      <a:pt x="12" y="1"/>
                      <a:pt x="7" y="1"/>
                    </a:cubicBezTo>
                    <a:cubicBezTo>
                      <a:pt x="5" y="2"/>
                      <a:pt x="2" y="3"/>
                      <a:pt x="0" y="4"/>
                    </a:cubicBezTo>
                    <a:cubicBezTo>
                      <a:pt x="3" y="4"/>
                      <a:pt x="6" y="4"/>
                      <a:pt x="10" y="4"/>
                    </a:cubicBezTo>
                    <a:cubicBezTo>
                      <a:pt x="14" y="3"/>
                      <a:pt x="17" y="2"/>
                      <a:pt x="21" y="0"/>
                    </a:cubicBezTo>
                  </a:path>
                </a:pathLst>
              </a:custGeom>
              <a:solidFill>
                <a:srgbClr val="091A2E"/>
              </a:solidFill>
              <a:ln>
                <a:noFill/>
              </a:ln>
            </p:spPr>
            <p:txBody>
              <a:bodyPr vert="horz" wrap="square" lIns="91440" tIns="45720" rIns="91440" bIns="45720" numCol="1" anchor="t" anchorCtr="0" compatLnSpc="1"/>
              <a:lstStyle/>
              <a:p>
                <a:endParaRPr lang="zh-CN" altLang="en-US"/>
              </a:p>
            </p:txBody>
          </p:sp>
          <p:sp>
            <p:nvSpPr>
              <p:cNvPr id="810" name="Freeform 2502"/>
              <p:cNvSpPr/>
              <p:nvPr/>
            </p:nvSpPr>
            <p:spPr bwMode="auto">
              <a:xfrm>
                <a:off x="2811" y="3642"/>
                <a:ext cx="18" cy="2"/>
              </a:xfrm>
              <a:custGeom>
                <a:avLst/>
                <a:gdLst>
                  <a:gd name="T0" fmla="*/ 4 w 21"/>
                  <a:gd name="T1" fmla="*/ 0 h 3"/>
                  <a:gd name="T2" fmla="*/ 0 w 21"/>
                  <a:gd name="T3" fmla="*/ 3 h 3"/>
                  <a:gd name="T4" fmla="*/ 21 w 21"/>
                  <a:gd name="T5" fmla="*/ 2 h 3"/>
                  <a:gd name="T6" fmla="*/ 4 w 21"/>
                  <a:gd name="T7" fmla="*/ 0 h 3"/>
                </a:gdLst>
                <a:ahLst/>
                <a:cxnLst>
                  <a:cxn ang="0">
                    <a:pos x="T0" y="T1"/>
                  </a:cxn>
                  <a:cxn ang="0">
                    <a:pos x="T2" y="T3"/>
                  </a:cxn>
                  <a:cxn ang="0">
                    <a:pos x="T4" y="T5"/>
                  </a:cxn>
                  <a:cxn ang="0">
                    <a:pos x="T6" y="T7"/>
                  </a:cxn>
                </a:cxnLst>
                <a:rect l="0" t="0" r="r" b="b"/>
                <a:pathLst>
                  <a:path w="21" h="3">
                    <a:moveTo>
                      <a:pt x="4" y="0"/>
                    </a:moveTo>
                    <a:cubicBezTo>
                      <a:pt x="2" y="1"/>
                      <a:pt x="1" y="2"/>
                      <a:pt x="0" y="3"/>
                    </a:cubicBezTo>
                    <a:cubicBezTo>
                      <a:pt x="7" y="2"/>
                      <a:pt x="14" y="2"/>
                      <a:pt x="21" y="2"/>
                    </a:cubicBezTo>
                    <a:cubicBezTo>
                      <a:pt x="16" y="1"/>
                      <a:pt x="10" y="1"/>
                      <a:pt x="4"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811" name="Freeform 2503"/>
              <p:cNvSpPr/>
              <p:nvPr/>
            </p:nvSpPr>
            <p:spPr bwMode="auto">
              <a:xfrm>
                <a:off x="2712" y="3644"/>
                <a:ext cx="21" cy="5"/>
              </a:xfrm>
              <a:custGeom>
                <a:avLst/>
                <a:gdLst>
                  <a:gd name="T0" fmla="*/ 25 w 25"/>
                  <a:gd name="T1" fmla="*/ 0 h 5"/>
                  <a:gd name="T2" fmla="*/ 5 w 25"/>
                  <a:gd name="T3" fmla="*/ 4 h 5"/>
                  <a:gd name="T4" fmla="*/ 0 w 25"/>
                  <a:gd name="T5" fmla="*/ 5 h 5"/>
                  <a:gd name="T6" fmla="*/ 17 w 25"/>
                  <a:gd name="T7" fmla="*/ 4 h 5"/>
                  <a:gd name="T8" fmla="*/ 25 w 25"/>
                  <a:gd name="T9" fmla="*/ 0 h 5"/>
                </a:gdLst>
                <a:ahLst/>
                <a:cxnLst>
                  <a:cxn ang="0">
                    <a:pos x="T0" y="T1"/>
                  </a:cxn>
                  <a:cxn ang="0">
                    <a:pos x="T2" y="T3"/>
                  </a:cxn>
                  <a:cxn ang="0">
                    <a:pos x="T4" y="T5"/>
                  </a:cxn>
                  <a:cxn ang="0">
                    <a:pos x="T6" y="T7"/>
                  </a:cxn>
                  <a:cxn ang="0">
                    <a:pos x="T8" y="T9"/>
                  </a:cxn>
                </a:cxnLst>
                <a:rect l="0" t="0" r="r" b="b"/>
                <a:pathLst>
                  <a:path w="25" h="5">
                    <a:moveTo>
                      <a:pt x="25" y="0"/>
                    </a:moveTo>
                    <a:cubicBezTo>
                      <a:pt x="18" y="1"/>
                      <a:pt x="12" y="3"/>
                      <a:pt x="5" y="4"/>
                    </a:cubicBezTo>
                    <a:cubicBezTo>
                      <a:pt x="3" y="4"/>
                      <a:pt x="2" y="5"/>
                      <a:pt x="0" y="5"/>
                    </a:cubicBezTo>
                    <a:cubicBezTo>
                      <a:pt x="6" y="5"/>
                      <a:pt x="12" y="5"/>
                      <a:pt x="17" y="4"/>
                    </a:cubicBezTo>
                    <a:cubicBezTo>
                      <a:pt x="20" y="3"/>
                      <a:pt x="23" y="1"/>
                      <a:pt x="25"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812" name="Freeform 2504"/>
              <p:cNvSpPr/>
              <p:nvPr/>
            </p:nvSpPr>
            <p:spPr bwMode="auto">
              <a:xfrm>
                <a:off x="2710" y="3648"/>
                <a:ext cx="6" cy="1"/>
              </a:xfrm>
              <a:custGeom>
                <a:avLst/>
                <a:gdLst>
                  <a:gd name="T0" fmla="*/ 7 w 7"/>
                  <a:gd name="T1" fmla="*/ 0 h 1"/>
                  <a:gd name="T2" fmla="*/ 0 w 7"/>
                  <a:gd name="T3" fmla="*/ 1 h 1"/>
                  <a:gd name="T4" fmla="*/ 2 w 7"/>
                  <a:gd name="T5" fmla="*/ 1 h 1"/>
                  <a:gd name="T6" fmla="*/ 7 w 7"/>
                  <a:gd name="T7" fmla="*/ 0 h 1"/>
                </a:gdLst>
                <a:ahLst/>
                <a:cxnLst>
                  <a:cxn ang="0">
                    <a:pos x="T0" y="T1"/>
                  </a:cxn>
                  <a:cxn ang="0">
                    <a:pos x="T2" y="T3"/>
                  </a:cxn>
                  <a:cxn ang="0">
                    <a:pos x="T4" y="T5"/>
                  </a:cxn>
                  <a:cxn ang="0">
                    <a:pos x="T6" y="T7"/>
                  </a:cxn>
                </a:cxnLst>
                <a:rect l="0" t="0" r="r" b="b"/>
                <a:pathLst>
                  <a:path w="7" h="1">
                    <a:moveTo>
                      <a:pt x="7" y="0"/>
                    </a:moveTo>
                    <a:cubicBezTo>
                      <a:pt x="4" y="1"/>
                      <a:pt x="2" y="1"/>
                      <a:pt x="0" y="1"/>
                    </a:cubicBezTo>
                    <a:cubicBezTo>
                      <a:pt x="1" y="1"/>
                      <a:pt x="2" y="1"/>
                      <a:pt x="2" y="1"/>
                    </a:cubicBezTo>
                    <a:cubicBezTo>
                      <a:pt x="4" y="1"/>
                      <a:pt x="5" y="0"/>
                      <a:pt x="7" y="0"/>
                    </a:cubicBezTo>
                  </a:path>
                </a:pathLst>
              </a:custGeom>
              <a:solidFill>
                <a:srgbClr val="091D2E"/>
              </a:solidFill>
              <a:ln>
                <a:noFill/>
              </a:ln>
            </p:spPr>
            <p:txBody>
              <a:bodyPr vert="horz" wrap="square" lIns="91440" tIns="45720" rIns="91440" bIns="45720" numCol="1" anchor="t" anchorCtr="0" compatLnSpc="1"/>
              <a:lstStyle/>
              <a:p>
                <a:endParaRPr lang="zh-CN" altLang="en-US"/>
              </a:p>
            </p:txBody>
          </p:sp>
          <p:sp>
            <p:nvSpPr>
              <p:cNvPr id="813" name="Freeform 2505"/>
              <p:cNvSpPr/>
              <p:nvPr/>
            </p:nvSpPr>
            <p:spPr bwMode="auto">
              <a:xfrm>
                <a:off x="2716" y="3641"/>
                <a:ext cx="22" cy="7"/>
              </a:xfrm>
              <a:custGeom>
                <a:avLst/>
                <a:gdLst>
                  <a:gd name="T0" fmla="*/ 27 w 27"/>
                  <a:gd name="T1" fmla="*/ 0 h 8"/>
                  <a:gd name="T2" fmla="*/ 1 w 27"/>
                  <a:gd name="T3" fmla="*/ 8 h 8"/>
                  <a:gd name="T4" fmla="*/ 0 w 27"/>
                  <a:gd name="T5" fmla="*/ 8 h 8"/>
                  <a:gd name="T6" fmla="*/ 20 w 27"/>
                  <a:gd name="T7" fmla="*/ 4 h 8"/>
                  <a:gd name="T8" fmla="*/ 27 w 27"/>
                  <a:gd name="T9" fmla="*/ 0 h 8"/>
                </a:gdLst>
                <a:ahLst/>
                <a:cxnLst>
                  <a:cxn ang="0">
                    <a:pos x="T0" y="T1"/>
                  </a:cxn>
                  <a:cxn ang="0">
                    <a:pos x="T2" y="T3"/>
                  </a:cxn>
                  <a:cxn ang="0">
                    <a:pos x="T4" y="T5"/>
                  </a:cxn>
                  <a:cxn ang="0">
                    <a:pos x="T6" y="T7"/>
                  </a:cxn>
                  <a:cxn ang="0">
                    <a:pos x="T8" y="T9"/>
                  </a:cxn>
                </a:cxnLst>
                <a:rect l="0" t="0" r="r" b="b"/>
                <a:pathLst>
                  <a:path w="27" h="8">
                    <a:moveTo>
                      <a:pt x="27" y="0"/>
                    </a:moveTo>
                    <a:cubicBezTo>
                      <a:pt x="18" y="2"/>
                      <a:pt x="10" y="5"/>
                      <a:pt x="1" y="8"/>
                    </a:cubicBezTo>
                    <a:cubicBezTo>
                      <a:pt x="1" y="8"/>
                      <a:pt x="0" y="8"/>
                      <a:pt x="0" y="8"/>
                    </a:cubicBezTo>
                    <a:cubicBezTo>
                      <a:pt x="7" y="7"/>
                      <a:pt x="13" y="5"/>
                      <a:pt x="20" y="4"/>
                    </a:cubicBezTo>
                    <a:cubicBezTo>
                      <a:pt x="22" y="2"/>
                      <a:pt x="24" y="1"/>
                      <a:pt x="27" y="0"/>
                    </a:cubicBezTo>
                  </a:path>
                </a:pathLst>
              </a:custGeom>
              <a:solidFill>
                <a:srgbClr val="091D2E"/>
              </a:solidFill>
              <a:ln>
                <a:noFill/>
              </a:ln>
            </p:spPr>
            <p:txBody>
              <a:bodyPr vert="horz" wrap="square" lIns="91440" tIns="45720" rIns="91440" bIns="45720" numCol="1" anchor="t" anchorCtr="0" compatLnSpc="1"/>
              <a:lstStyle/>
              <a:p>
                <a:endParaRPr lang="zh-CN" altLang="en-US"/>
              </a:p>
            </p:txBody>
          </p:sp>
          <p:sp>
            <p:nvSpPr>
              <p:cNvPr id="814" name="Freeform 2506"/>
              <p:cNvSpPr/>
              <p:nvPr/>
            </p:nvSpPr>
            <p:spPr bwMode="auto">
              <a:xfrm>
                <a:off x="2636" y="3639"/>
                <a:ext cx="103" cy="11"/>
              </a:xfrm>
              <a:custGeom>
                <a:avLst/>
                <a:gdLst>
                  <a:gd name="T0" fmla="*/ 115 w 124"/>
                  <a:gd name="T1" fmla="*/ 0 h 13"/>
                  <a:gd name="T2" fmla="*/ 51 w 124"/>
                  <a:gd name="T3" fmla="*/ 5 h 13"/>
                  <a:gd name="T4" fmla="*/ 11 w 124"/>
                  <a:gd name="T5" fmla="*/ 7 h 13"/>
                  <a:gd name="T6" fmla="*/ 0 w 124"/>
                  <a:gd name="T7" fmla="*/ 11 h 13"/>
                  <a:gd name="T8" fmla="*/ 67 w 124"/>
                  <a:gd name="T9" fmla="*/ 13 h 13"/>
                  <a:gd name="T10" fmla="*/ 89 w 124"/>
                  <a:gd name="T11" fmla="*/ 11 h 13"/>
                  <a:gd name="T12" fmla="*/ 96 w 124"/>
                  <a:gd name="T13" fmla="*/ 10 h 13"/>
                  <a:gd name="T14" fmla="*/ 97 w 124"/>
                  <a:gd name="T15" fmla="*/ 10 h 13"/>
                  <a:gd name="T16" fmla="*/ 123 w 124"/>
                  <a:gd name="T17" fmla="*/ 2 h 13"/>
                  <a:gd name="T18" fmla="*/ 124 w 124"/>
                  <a:gd name="T19" fmla="*/ 1 h 13"/>
                  <a:gd name="T20" fmla="*/ 115 w 124"/>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13">
                    <a:moveTo>
                      <a:pt x="115" y="0"/>
                    </a:moveTo>
                    <a:cubicBezTo>
                      <a:pt x="94" y="2"/>
                      <a:pt x="73" y="3"/>
                      <a:pt x="51" y="5"/>
                    </a:cubicBezTo>
                    <a:cubicBezTo>
                      <a:pt x="38" y="6"/>
                      <a:pt x="24" y="6"/>
                      <a:pt x="11" y="7"/>
                    </a:cubicBezTo>
                    <a:cubicBezTo>
                      <a:pt x="7" y="9"/>
                      <a:pt x="4" y="10"/>
                      <a:pt x="0" y="11"/>
                    </a:cubicBezTo>
                    <a:cubicBezTo>
                      <a:pt x="23" y="12"/>
                      <a:pt x="46" y="12"/>
                      <a:pt x="67" y="13"/>
                    </a:cubicBezTo>
                    <a:cubicBezTo>
                      <a:pt x="74" y="12"/>
                      <a:pt x="82" y="12"/>
                      <a:pt x="89" y="11"/>
                    </a:cubicBezTo>
                    <a:cubicBezTo>
                      <a:pt x="91" y="11"/>
                      <a:pt x="93" y="11"/>
                      <a:pt x="96" y="10"/>
                    </a:cubicBezTo>
                    <a:cubicBezTo>
                      <a:pt x="96" y="10"/>
                      <a:pt x="97" y="10"/>
                      <a:pt x="97" y="10"/>
                    </a:cubicBezTo>
                    <a:cubicBezTo>
                      <a:pt x="106" y="7"/>
                      <a:pt x="114" y="4"/>
                      <a:pt x="123" y="2"/>
                    </a:cubicBezTo>
                    <a:cubicBezTo>
                      <a:pt x="123" y="1"/>
                      <a:pt x="124" y="1"/>
                      <a:pt x="124" y="1"/>
                    </a:cubicBezTo>
                    <a:cubicBezTo>
                      <a:pt x="121" y="0"/>
                      <a:pt x="118" y="0"/>
                      <a:pt x="115" y="0"/>
                    </a:cubicBezTo>
                  </a:path>
                </a:pathLst>
              </a:custGeom>
              <a:solidFill>
                <a:srgbClr val="05111A"/>
              </a:solidFill>
              <a:ln>
                <a:noFill/>
              </a:ln>
            </p:spPr>
            <p:txBody>
              <a:bodyPr vert="horz" wrap="square" lIns="91440" tIns="45720" rIns="91440" bIns="45720" numCol="1" anchor="t" anchorCtr="0" compatLnSpc="1"/>
              <a:lstStyle/>
              <a:p>
                <a:endParaRPr lang="zh-CN" altLang="en-US"/>
              </a:p>
            </p:txBody>
          </p:sp>
          <p:sp>
            <p:nvSpPr>
              <p:cNvPr id="815" name="Freeform 2507"/>
              <p:cNvSpPr/>
              <p:nvPr/>
            </p:nvSpPr>
            <p:spPr bwMode="auto">
              <a:xfrm>
                <a:off x="2726" y="3640"/>
                <a:ext cx="89" cy="8"/>
              </a:xfrm>
              <a:custGeom>
                <a:avLst/>
                <a:gdLst>
                  <a:gd name="T0" fmla="*/ 29 w 107"/>
                  <a:gd name="T1" fmla="*/ 0 h 9"/>
                  <a:gd name="T2" fmla="*/ 8 w 107"/>
                  <a:gd name="T3" fmla="*/ 5 h 9"/>
                  <a:gd name="T4" fmla="*/ 0 w 107"/>
                  <a:gd name="T5" fmla="*/ 9 h 9"/>
                  <a:gd name="T6" fmla="*/ 103 w 107"/>
                  <a:gd name="T7" fmla="*/ 5 h 9"/>
                  <a:gd name="T8" fmla="*/ 107 w 107"/>
                  <a:gd name="T9" fmla="*/ 2 h 9"/>
                  <a:gd name="T10" fmla="*/ 92 w 107"/>
                  <a:gd name="T11" fmla="*/ 1 h 9"/>
                  <a:gd name="T12" fmla="*/ 29 w 10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7" h="9">
                    <a:moveTo>
                      <a:pt x="29" y="0"/>
                    </a:moveTo>
                    <a:cubicBezTo>
                      <a:pt x="22" y="1"/>
                      <a:pt x="15" y="3"/>
                      <a:pt x="8" y="5"/>
                    </a:cubicBezTo>
                    <a:cubicBezTo>
                      <a:pt x="6" y="6"/>
                      <a:pt x="3" y="8"/>
                      <a:pt x="0" y="9"/>
                    </a:cubicBezTo>
                    <a:cubicBezTo>
                      <a:pt x="34" y="8"/>
                      <a:pt x="68" y="6"/>
                      <a:pt x="103" y="5"/>
                    </a:cubicBezTo>
                    <a:cubicBezTo>
                      <a:pt x="104" y="4"/>
                      <a:pt x="105" y="3"/>
                      <a:pt x="107" y="2"/>
                    </a:cubicBezTo>
                    <a:cubicBezTo>
                      <a:pt x="102" y="2"/>
                      <a:pt x="97" y="2"/>
                      <a:pt x="92" y="1"/>
                    </a:cubicBezTo>
                    <a:cubicBezTo>
                      <a:pt x="72" y="1"/>
                      <a:pt x="50" y="0"/>
                      <a:pt x="29"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816" name="Freeform 2508"/>
              <p:cNvSpPr/>
              <p:nvPr/>
            </p:nvSpPr>
            <p:spPr bwMode="auto">
              <a:xfrm>
                <a:off x="2733" y="3640"/>
                <a:ext cx="17" cy="4"/>
              </a:xfrm>
              <a:custGeom>
                <a:avLst/>
                <a:gdLst>
                  <a:gd name="T0" fmla="*/ 10 w 21"/>
                  <a:gd name="T1" fmla="*/ 0 h 5"/>
                  <a:gd name="T2" fmla="*/ 7 w 21"/>
                  <a:gd name="T3" fmla="*/ 1 h 5"/>
                  <a:gd name="T4" fmla="*/ 0 w 21"/>
                  <a:gd name="T5" fmla="*/ 5 h 5"/>
                  <a:gd name="T6" fmla="*/ 21 w 21"/>
                  <a:gd name="T7" fmla="*/ 0 h 5"/>
                  <a:gd name="T8" fmla="*/ 10 w 21"/>
                  <a:gd name="T9" fmla="*/ 0 h 5"/>
                </a:gdLst>
                <a:ahLst/>
                <a:cxnLst>
                  <a:cxn ang="0">
                    <a:pos x="T0" y="T1"/>
                  </a:cxn>
                  <a:cxn ang="0">
                    <a:pos x="T2" y="T3"/>
                  </a:cxn>
                  <a:cxn ang="0">
                    <a:pos x="T4" y="T5"/>
                  </a:cxn>
                  <a:cxn ang="0">
                    <a:pos x="T6" y="T7"/>
                  </a:cxn>
                  <a:cxn ang="0">
                    <a:pos x="T8" y="T9"/>
                  </a:cxn>
                </a:cxnLst>
                <a:rect l="0" t="0" r="r" b="b"/>
                <a:pathLst>
                  <a:path w="21" h="5">
                    <a:moveTo>
                      <a:pt x="10" y="0"/>
                    </a:moveTo>
                    <a:cubicBezTo>
                      <a:pt x="9" y="0"/>
                      <a:pt x="8" y="0"/>
                      <a:pt x="7" y="1"/>
                    </a:cubicBezTo>
                    <a:cubicBezTo>
                      <a:pt x="4" y="2"/>
                      <a:pt x="2" y="3"/>
                      <a:pt x="0" y="5"/>
                    </a:cubicBezTo>
                    <a:cubicBezTo>
                      <a:pt x="7" y="3"/>
                      <a:pt x="14" y="1"/>
                      <a:pt x="21" y="0"/>
                    </a:cubicBezTo>
                    <a:cubicBezTo>
                      <a:pt x="17" y="0"/>
                      <a:pt x="14" y="0"/>
                      <a:pt x="10" y="0"/>
                    </a:cubicBezTo>
                  </a:path>
                </a:pathLst>
              </a:custGeom>
              <a:solidFill>
                <a:srgbClr val="06131A"/>
              </a:solidFill>
              <a:ln>
                <a:noFill/>
              </a:ln>
            </p:spPr>
            <p:txBody>
              <a:bodyPr vert="horz" wrap="square" lIns="91440" tIns="45720" rIns="91440" bIns="45720" numCol="1" anchor="t" anchorCtr="0" compatLnSpc="1"/>
              <a:lstStyle/>
              <a:p>
                <a:endParaRPr lang="zh-CN" altLang="en-US"/>
              </a:p>
            </p:txBody>
          </p:sp>
          <p:sp>
            <p:nvSpPr>
              <p:cNvPr id="817" name="Freeform 2509"/>
              <p:cNvSpPr/>
              <p:nvPr/>
            </p:nvSpPr>
            <p:spPr bwMode="auto">
              <a:xfrm>
                <a:off x="2738" y="3640"/>
                <a:ext cx="3" cy="1"/>
              </a:xfrm>
              <a:custGeom>
                <a:avLst/>
                <a:gdLst>
                  <a:gd name="T0" fmla="*/ 1 w 3"/>
                  <a:gd name="T1" fmla="*/ 0 h 1"/>
                  <a:gd name="T2" fmla="*/ 0 w 3"/>
                  <a:gd name="T3" fmla="*/ 1 h 1"/>
                  <a:gd name="T4" fmla="*/ 3 w 3"/>
                  <a:gd name="T5" fmla="*/ 0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0" y="0"/>
                      <a:pt x="0" y="1"/>
                    </a:cubicBezTo>
                    <a:cubicBezTo>
                      <a:pt x="1" y="0"/>
                      <a:pt x="2" y="0"/>
                      <a:pt x="3" y="0"/>
                    </a:cubicBezTo>
                    <a:cubicBezTo>
                      <a:pt x="2" y="0"/>
                      <a:pt x="2" y="0"/>
                      <a:pt x="1" y="0"/>
                    </a:cubicBezTo>
                  </a:path>
                </a:pathLst>
              </a:custGeom>
              <a:solidFill>
                <a:srgbClr val="010810"/>
              </a:solidFill>
              <a:ln>
                <a:noFill/>
              </a:ln>
            </p:spPr>
            <p:txBody>
              <a:bodyPr vert="horz" wrap="square" lIns="91440" tIns="45720" rIns="91440" bIns="45720" numCol="1" anchor="t" anchorCtr="0" compatLnSpc="1"/>
              <a:lstStyle/>
              <a:p>
                <a:endParaRPr lang="zh-CN" altLang="en-US"/>
              </a:p>
            </p:txBody>
          </p:sp>
          <p:sp>
            <p:nvSpPr>
              <p:cNvPr id="818" name="Freeform 2510"/>
              <p:cNvSpPr/>
              <p:nvPr/>
            </p:nvSpPr>
            <p:spPr bwMode="auto">
              <a:xfrm>
                <a:off x="2620" y="3646"/>
                <a:ext cx="14" cy="3"/>
              </a:xfrm>
              <a:custGeom>
                <a:avLst/>
                <a:gdLst>
                  <a:gd name="T0" fmla="*/ 17 w 17"/>
                  <a:gd name="T1" fmla="*/ 0 h 3"/>
                  <a:gd name="T2" fmla="*/ 0 w 17"/>
                  <a:gd name="T3" fmla="*/ 1 h 3"/>
                  <a:gd name="T4" fmla="*/ 9 w 17"/>
                  <a:gd name="T5" fmla="*/ 3 h 3"/>
                  <a:gd name="T6" fmla="*/ 10 w 17"/>
                  <a:gd name="T7" fmla="*/ 3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1"/>
                      <a:pt x="6" y="1"/>
                      <a:pt x="0" y="1"/>
                    </a:cubicBezTo>
                    <a:cubicBezTo>
                      <a:pt x="3" y="2"/>
                      <a:pt x="6" y="2"/>
                      <a:pt x="9" y="3"/>
                    </a:cubicBezTo>
                    <a:cubicBezTo>
                      <a:pt x="9" y="3"/>
                      <a:pt x="9" y="3"/>
                      <a:pt x="10" y="3"/>
                    </a:cubicBezTo>
                    <a:cubicBezTo>
                      <a:pt x="12" y="2"/>
                      <a:pt x="15" y="1"/>
                      <a:pt x="17" y="0"/>
                    </a:cubicBezTo>
                  </a:path>
                </a:pathLst>
              </a:custGeom>
              <a:solidFill>
                <a:srgbClr val="05111A"/>
              </a:solidFill>
              <a:ln>
                <a:noFill/>
              </a:ln>
            </p:spPr>
            <p:txBody>
              <a:bodyPr vert="horz" wrap="square" lIns="91440" tIns="45720" rIns="91440" bIns="45720" numCol="1" anchor="t" anchorCtr="0" compatLnSpc="1"/>
              <a:lstStyle/>
              <a:p>
                <a:endParaRPr lang="zh-CN" altLang="en-US"/>
              </a:p>
            </p:txBody>
          </p:sp>
          <p:sp>
            <p:nvSpPr>
              <p:cNvPr id="819" name="Freeform 2511"/>
              <p:cNvSpPr/>
              <p:nvPr/>
            </p:nvSpPr>
            <p:spPr bwMode="auto">
              <a:xfrm>
                <a:off x="2859" y="3648"/>
                <a:ext cx="55" cy="2"/>
              </a:xfrm>
              <a:custGeom>
                <a:avLst/>
                <a:gdLst>
                  <a:gd name="T0" fmla="*/ 45 w 67"/>
                  <a:gd name="T1" fmla="*/ 0 h 3"/>
                  <a:gd name="T2" fmla="*/ 0 w 67"/>
                  <a:gd name="T3" fmla="*/ 3 h 3"/>
                  <a:gd name="T4" fmla="*/ 67 w 67"/>
                  <a:gd name="T5" fmla="*/ 1 h 3"/>
                  <a:gd name="T6" fmla="*/ 63 w 67"/>
                  <a:gd name="T7" fmla="*/ 1 h 3"/>
                  <a:gd name="T8" fmla="*/ 45 w 67"/>
                  <a:gd name="T9" fmla="*/ 0 h 3"/>
                </a:gdLst>
                <a:ahLst/>
                <a:cxnLst>
                  <a:cxn ang="0">
                    <a:pos x="T0" y="T1"/>
                  </a:cxn>
                  <a:cxn ang="0">
                    <a:pos x="T2" y="T3"/>
                  </a:cxn>
                  <a:cxn ang="0">
                    <a:pos x="T4" y="T5"/>
                  </a:cxn>
                  <a:cxn ang="0">
                    <a:pos x="T6" y="T7"/>
                  </a:cxn>
                  <a:cxn ang="0">
                    <a:pos x="T8" y="T9"/>
                  </a:cxn>
                </a:cxnLst>
                <a:rect l="0" t="0" r="r" b="b"/>
                <a:pathLst>
                  <a:path w="67" h="3">
                    <a:moveTo>
                      <a:pt x="45" y="0"/>
                    </a:moveTo>
                    <a:cubicBezTo>
                      <a:pt x="30" y="1"/>
                      <a:pt x="15" y="2"/>
                      <a:pt x="0" y="3"/>
                    </a:cubicBezTo>
                    <a:cubicBezTo>
                      <a:pt x="23" y="3"/>
                      <a:pt x="46" y="2"/>
                      <a:pt x="67" y="1"/>
                    </a:cubicBezTo>
                    <a:cubicBezTo>
                      <a:pt x="66" y="1"/>
                      <a:pt x="64" y="1"/>
                      <a:pt x="63" y="1"/>
                    </a:cubicBezTo>
                    <a:cubicBezTo>
                      <a:pt x="57" y="0"/>
                      <a:pt x="51" y="0"/>
                      <a:pt x="45"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820" name="Freeform 2512"/>
              <p:cNvSpPr/>
              <p:nvPr/>
            </p:nvSpPr>
            <p:spPr bwMode="auto">
              <a:xfrm>
                <a:off x="2837" y="3644"/>
                <a:ext cx="59" cy="7"/>
              </a:xfrm>
              <a:custGeom>
                <a:avLst/>
                <a:gdLst>
                  <a:gd name="T0" fmla="*/ 12 w 71"/>
                  <a:gd name="T1" fmla="*/ 0 h 8"/>
                  <a:gd name="T2" fmla="*/ 0 w 71"/>
                  <a:gd name="T3" fmla="*/ 8 h 8"/>
                  <a:gd name="T4" fmla="*/ 26 w 71"/>
                  <a:gd name="T5" fmla="*/ 7 h 8"/>
                  <a:gd name="T6" fmla="*/ 71 w 71"/>
                  <a:gd name="T7" fmla="*/ 4 h 8"/>
                  <a:gd name="T8" fmla="*/ 31 w 71"/>
                  <a:gd name="T9" fmla="*/ 1 h 8"/>
                  <a:gd name="T10" fmla="*/ 12 w 71"/>
                  <a:gd name="T11" fmla="*/ 0 h 8"/>
                </a:gdLst>
                <a:ahLst/>
                <a:cxnLst>
                  <a:cxn ang="0">
                    <a:pos x="T0" y="T1"/>
                  </a:cxn>
                  <a:cxn ang="0">
                    <a:pos x="T2" y="T3"/>
                  </a:cxn>
                  <a:cxn ang="0">
                    <a:pos x="T4" y="T5"/>
                  </a:cxn>
                  <a:cxn ang="0">
                    <a:pos x="T6" y="T7"/>
                  </a:cxn>
                  <a:cxn ang="0">
                    <a:pos x="T8" y="T9"/>
                  </a:cxn>
                  <a:cxn ang="0">
                    <a:pos x="T10" y="T11"/>
                  </a:cxn>
                </a:cxnLst>
                <a:rect l="0" t="0" r="r" b="b"/>
                <a:pathLst>
                  <a:path w="71" h="8">
                    <a:moveTo>
                      <a:pt x="12" y="0"/>
                    </a:moveTo>
                    <a:cubicBezTo>
                      <a:pt x="8" y="3"/>
                      <a:pt x="4" y="6"/>
                      <a:pt x="0" y="8"/>
                    </a:cubicBezTo>
                    <a:cubicBezTo>
                      <a:pt x="9" y="8"/>
                      <a:pt x="17" y="8"/>
                      <a:pt x="26" y="7"/>
                    </a:cubicBezTo>
                    <a:cubicBezTo>
                      <a:pt x="41" y="6"/>
                      <a:pt x="56" y="5"/>
                      <a:pt x="71" y="4"/>
                    </a:cubicBezTo>
                    <a:cubicBezTo>
                      <a:pt x="58" y="3"/>
                      <a:pt x="45" y="2"/>
                      <a:pt x="31" y="1"/>
                    </a:cubicBezTo>
                    <a:cubicBezTo>
                      <a:pt x="25" y="1"/>
                      <a:pt x="19" y="1"/>
                      <a:pt x="12" y="0"/>
                    </a:cubicBezTo>
                  </a:path>
                </a:pathLst>
              </a:custGeom>
              <a:solidFill>
                <a:srgbClr val="194668"/>
              </a:solidFill>
              <a:ln>
                <a:noFill/>
              </a:ln>
            </p:spPr>
            <p:txBody>
              <a:bodyPr vert="horz" wrap="square" lIns="91440" tIns="45720" rIns="91440" bIns="45720" numCol="1" anchor="t" anchorCtr="0" compatLnSpc="1"/>
              <a:lstStyle/>
              <a:p>
                <a:endParaRPr lang="zh-CN" altLang="en-US"/>
              </a:p>
            </p:txBody>
          </p:sp>
          <p:sp>
            <p:nvSpPr>
              <p:cNvPr id="821" name="Freeform 2513"/>
              <p:cNvSpPr/>
              <p:nvPr/>
            </p:nvSpPr>
            <p:spPr bwMode="auto">
              <a:xfrm>
                <a:off x="2792" y="3644"/>
                <a:ext cx="55" cy="10"/>
              </a:xfrm>
              <a:custGeom>
                <a:avLst/>
                <a:gdLst>
                  <a:gd name="T0" fmla="*/ 44 w 66"/>
                  <a:gd name="T1" fmla="*/ 0 h 12"/>
                  <a:gd name="T2" fmla="*/ 23 w 66"/>
                  <a:gd name="T3" fmla="*/ 1 h 12"/>
                  <a:gd name="T4" fmla="*/ 0 w 66"/>
                  <a:gd name="T5" fmla="*/ 12 h 12"/>
                  <a:gd name="T6" fmla="*/ 42 w 66"/>
                  <a:gd name="T7" fmla="*/ 10 h 12"/>
                  <a:gd name="T8" fmla="*/ 54 w 66"/>
                  <a:gd name="T9" fmla="*/ 9 h 12"/>
                  <a:gd name="T10" fmla="*/ 66 w 66"/>
                  <a:gd name="T11" fmla="*/ 1 h 12"/>
                  <a:gd name="T12" fmla="*/ 44 w 6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66" h="12">
                    <a:moveTo>
                      <a:pt x="44" y="0"/>
                    </a:moveTo>
                    <a:cubicBezTo>
                      <a:pt x="37" y="0"/>
                      <a:pt x="30" y="0"/>
                      <a:pt x="23" y="1"/>
                    </a:cubicBezTo>
                    <a:cubicBezTo>
                      <a:pt x="15" y="4"/>
                      <a:pt x="8" y="8"/>
                      <a:pt x="0" y="12"/>
                    </a:cubicBezTo>
                    <a:cubicBezTo>
                      <a:pt x="14" y="11"/>
                      <a:pt x="28" y="10"/>
                      <a:pt x="42" y="10"/>
                    </a:cubicBezTo>
                    <a:cubicBezTo>
                      <a:pt x="46" y="10"/>
                      <a:pt x="50" y="10"/>
                      <a:pt x="54" y="9"/>
                    </a:cubicBezTo>
                    <a:cubicBezTo>
                      <a:pt x="58" y="7"/>
                      <a:pt x="62" y="4"/>
                      <a:pt x="66" y="1"/>
                    </a:cubicBezTo>
                    <a:cubicBezTo>
                      <a:pt x="59" y="1"/>
                      <a:pt x="52" y="0"/>
                      <a:pt x="44"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822" name="Freeform 2514"/>
              <p:cNvSpPr/>
              <p:nvPr/>
            </p:nvSpPr>
            <p:spPr bwMode="auto">
              <a:xfrm>
                <a:off x="2708" y="3648"/>
                <a:ext cx="18" cy="3"/>
              </a:xfrm>
              <a:custGeom>
                <a:avLst/>
                <a:gdLst>
                  <a:gd name="T0" fmla="*/ 22 w 22"/>
                  <a:gd name="T1" fmla="*/ 0 h 4"/>
                  <a:gd name="T2" fmla="*/ 5 w 22"/>
                  <a:gd name="T3" fmla="*/ 1 h 4"/>
                  <a:gd name="T4" fmla="*/ 0 w 22"/>
                  <a:gd name="T5" fmla="*/ 3 h 4"/>
                  <a:gd name="T6" fmla="*/ 17 w 22"/>
                  <a:gd name="T7" fmla="*/ 4 h 4"/>
                  <a:gd name="T8" fmla="*/ 22 w 22"/>
                  <a:gd name="T9" fmla="*/ 0 h 4"/>
                </a:gdLst>
                <a:ahLst/>
                <a:cxnLst>
                  <a:cxn ang="0">
                    <a:pos x="T0" y="T1"/>
                  </a:cxn>
                  <a:cxn ang="0">
                    <a:pos x="T2" y="T3"/>
                  </a:cxn>
                  <a:cxn ang="0">
                    <a:pos x="T4" y="T5"/>
                  </a:cxn>
                  <a:cxn ang="0">
                    <a:pos x="T6" y="T7"/>
                  </a:cxn>
                  <a:cxn ang="0">
                    <a:pos x="T8" y="T9"/>
                  </a:cxn>
                </a:cxnLst>
                <a:rect l="0" t="0" r="r" b="b"/>
                <a:pathLst>
                  <a:path w="22" h="4">
                    <a:moveTo>
                      <a:pt x="22" y="0"/>
                    </a:moveTo>
                    <a:cubicBezTo>
                      <a:pt x="17" y="1"/>
                      <a:pt x="11" y="1"/>
                      <a:pt x="5" y="1"/>
                    </a:cubicBezTo>
                    <a:cubicBezTo>
                      <a:pt x="3" y="2"/>
                      <a:pt x="1" y="3"/>
                      <a:pt x="0" y="3"/>
                    </a:cubicBezTo>
                    <a:cubicBezTo>
                      <a:pt x="6" y="3"/>
                      <a:pt x="12" y="3"/>
                      <a:pt x="17" y="4"/>
                    </a:cubicBezTo>
                    <a:cubicBezTo>
                      <a:pt x="19" y="3"/>
                      <a:pt x="21" y="2"/>
                      <a:pt x="22"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823" name="Freeform 2515"/>
              <p:cNvSpPr/>
              <p:nvPr/>
            </p:nvSpPr>
            <p:spPr bwMode="auto">
              <a:xfrm>
                <a:off x="2704" y="3649"/>
                <a:ext cx="8" cy="1"/>
              </a:xfrm>
              <a:custGeom>
                <a:avLst/>
                <a:gdLst>
                  <a:gd name="T0" fmla="*/ 10 w 10"/>
                  <a:gd name="T1" fmla="*/ 0 h 2"/>
                  <a:gd name="T2" fmla="*/ 8 w 10"/>
                  <a:gd name="T3" fmla="*/ 0 h 2"/>
                  <a:gd name="T4" fmla="*/ 0 w 10"/>
                  <a:gd name="T5" fmla="*/ 2 h 2"/>
                  <a:gd name="T6" fmla="*/ 5 w 10"/>
                  <a:gd name="T7" fmla="*/ 2 h 2"/>
                  <a:gd name="T8" fmla="*/ 10 w 10"/>
                  <a:gd name="T9" fmla="*/ 0 h 2"/>
                </a:gdLst>
                <a:ahLst/>
                <a:cxnLst>
                  <a:cxn ang="0">
                    <a:pos x="T0" y="T1"/>
                  </a:cxn>
                  <a:cxn ang="0">
                    <a:pos x="T2" y="T3"/>
                  </a:cxn>
                  <a:cxn ang="0">
                    <a:pos x="T4" y="T5"/>
                  </a:cxn>
                  <a:cxn ang="0">
                    <a:pos x="T6" y="T7"/>
                  </a:cxn>
                  <a:cxn ang="0">
                    <a:pos x="T8" y="T9"/>
                  </a:cxn>
                </a:cxnLst>
                <a:rect l="0" t="0" r="r" b="b"/>
                <a:pathLst>
                  <a:path w="10" h="2">
                    <a:moveTo>
                      <a:pt x="10" y="0"/>
                    </a:moveTo>
                    <a:cubicBezTo>
                      <a:pt x="10" y="0"/>
                      <a:pt x="9" y="0"/>
                      <a:pt x="8" y="0"/>
                    </a:cubicBezTo>
                    <a:cubicBezTo>
                      <a:pt x="5" y="1"/>
                      <a:pt x="3" y="1"/>
                      <a:pt x="0" y="2"/>
                    </a:cubicBezTo>
                    <a:cubicBezTo>
                      <a:pt x="2" y="2"/>
                      <a:pt x="3" y="2"/>
                      <a:pt x="5" y="2"/>
                    </a:cubicBezTo>
                    <a:cubicBezTo>
                      <a:pt x="6" y="2"/>
                      <a:pt x="8" y="1"/>
                      <a:pt x="10"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824" name="Freeform 2516"/>
              <p:cNvSpPr/>
              <p:nvPr/>
            </p:nvSpPr>
            <p:spPr bwMode="auto">
              <a:xfrm>
                <a:off x="2692" y="3649"/>
                <a:ext cx="18" cy="1"/>
              </a:xfrm>
              <a:custGeom>
                <a:avLst/>
                <a:gdLst>
                  <a:gd name="T0" fmla="*/ 22 w 22"/>
                  <a:gd name="T1" fmla="*/ 0 h 2"/>
                  <a:gd name="T2" fmla="*/ 0 w 22"/>
                  <a:gd name="T3" fmla="*/ 2 h 2"/>
                  <a:gd name="T4" fmla="*/ 14 w 22"/>
                  <a:gd name="T5" fmla="*/ 2 h 2"/>
                  <a:gd name="T6" fmla="*/ 22 w 22"/>
                  <a:gd name="T7" fmla="*/ 0 h 2"/>
                </a:gdLst>
                <a:ahLst/>
                <a:cxnLst>
                  <a:cxn ang="0">
                    <a:pos x="T0" y="T1"/>
                  </a:cxn>
                  <a:cxn ang="0">
                    <a:pos x="T2" y="T3"/>
                  </a:cxn>
                  <a:cxn ang="0">
                    <a:pos x="T4" y="T5"/>
                  </a:cxn>
                  <a:cxn ang="0">
                    <a:pos x="T6" y="T7"/>
                  </a:cxn>
                </a:cxnLst>
                <a:rect l="0" t="0" r="r" b="b"/>
                <a:pathLst>
                  <a:path w="22" h="2">
                    <a:moveTo>
                      <a:pt x="22" y="0"/>
                    </a:moveTo>
                    <a:cubicBezTo>
                      <a:pt x="15" y="1"/>
                      <a:pt x="7" y="1"/>
                      <a:pt x="0" y="2"/>
                    </a:cubicBezTo>
                    <a:cubicBezTo>
                      <a:pt x="5" y="2"/>
                      <a:pt x="10" y="2"/>
                      <a:pt x="14" y="2"/>
                    </a:cubicBezTo>
                    <a:cubicBezTo>
                      <a:pt x="17" y="1"/>
                      <a:pt x="19" y="1"/>
                      <a:pt x="22" y="0"/>
                    </a:cubicBezTo>
                  </a:path>
                </a:pathLst>
              </a:custGeom>
              <a:solidFill>
                <a:srgbClr val="040F19"/>
              </a:solidFill>
              <a:ln>
                <a:noFill/>
              </a:ln>
            </p:spPr>
            <p:txBody>
              <a:bodyPr vert="horz" wrap="square" lIns="91440" tIns="45720" rIns="91440" bIns="45720" numCol="1" anchor="t" anchorCtr="0" compatLnSpc="1"/>
              <a:lstStyle/>
              <a:p>
                <a:endParaRPr lang="zh-CN" altLang="en-US"/>
              </a:p>
            </p:txBody>
          </p:sp>
          <p:sp>
            <p:nvSpPr>
              <p:cNvPr id="825" name="Freeform 2517"/>
              <p:cNvSpPr/>
              <p:nvPr/>
            </p:nvSpPr>
            <p:spPr bwMode="auto">
              <a:xfrm>
                <a:off x="2722" y="3644"/>
                <a:ext cx="89" cy="10"/>
              </a:xfrm>
              <a:custGeom>
                <a:avLst/>
                <a:gdLst>
                  <a:gd name="T0" fmla="*/ 108 w 108"/>
                  <a:gd name="T1" fmla="*/ 0 h 11"/>
                  <a:gd name="T2" fmla="*/ 5 w 108"/>
                  <a:gd name="T3" fmla="*/ 4 h 11"/>
                  <a:gd name="T4" fmla="*/ 0 w 108"/>
                  <a:gd name="T5" fmla="*/ 8 h 11"/>
                  <a:gd name="T6" fmla="*/ 81 w 108"/>
                  <a:gd name="T7" fmla="*/ 11 h 11"/>
                  <a:gd name="T8" fmla="*/ 85 w 108"/>
                  <a:gd name="T9" fmla="*/ 11 h 11"/>
                  <a:gd name="T10" fmla="*/ 108 w 108"/>
                  <a:gd name="T11" fmla="*/ 0 h 11"/>
                </a:gdLst>
                <a:ahLst/>
                <a:cxnLst>
                  <a:cxn ang="0">
                    <a:pos x="T0" y="T1"/>
                  </a:cxn>
                  <a:cxn ang="0">
                    <a:pos x="T2" y="T3"/>
                  </a:cxn>
                  <a:cxn ang="0">
                    <a:pos x="T4" y="T5"/>
                  </a:cxn>
                  <a:cxn ang="0">
                    <a:pos x="T6" y="T7"/>
                  </a:cxn>
                  <a:cxn ang="0">
                    <a:pos x="T8" y="T9"/>
                  </a:cxn>
                  <a:cxn ang="0">
                    <a:pos x="T10" y="T11"/>
                  </a:cxn>
                </a:cxnLst>
                <a:rect l="0" t="0" r="r" b="b"/>
                <a:pathLst>
                  <a:path w="108" h="11">
                    <a:moveTo>
                      <a:pt x="108" y="0"/>
                    </a:moveTo>
                    <a:cubicBezTo>
                      <a:pt x="73" y="1"/>
                      <a:pt x="39" y="3"/>
                      <a:pt x="5" y="4"/>
                    </a:cubicBezTo>
                    <a:cubicBezTo>
                      <a:pt x="4" y="6"/>
                      <a:pt x="2" y="7"/>
                      <a:pt x="0" y="8"/>
                    </a:cubicBezTo>
                    <a:cubicBezTo>
                      <a:pt x="29" y="9"/>
                      <a:pt x="56" y="10"/>
                      <a:pt x="81" y="11"/>
                    </a:cubicBezTo>
                    <a:cubicBezTo>
                      <a:pt x="82" y="11"/>
                      <a:pt x="83" y="11"/>
                      <a:pt x="85" y="11"/>
                    </a:cubicBezTo>
                    <a:cubicBezTo>
                      <a:pt x="93" y="7"/>
                      <a:pt x="100" y="3"/>
                      <a:pt x="108" y="0"/>
                    </a:cubicBezTo>
                  </a:path>
                </a:pathLst>
              </a:custGeom>
              <a:solidFill>
                <a:srgbClr val="091C2B"/>
              </a:solidFill>
              <a:ln>
                <a:noFill/>
              </a:ln>
            </p:spPr>
            <p:txBody>
              <a:bodyPr vert="horz" wrap="square" lIns="91440" tIns="45720" rIns="91440" bIns="45720" numCol="1" anchor="t" anchorCtr="0" compatLnSpc="1"/>
              <a:lstStyle/>
              <a:p>
                <a:endParaRPr lang="zh-CN" altLang="en-US"/>
              </a:p>
            </p:txBody>
          </p:sp>
          <p:sp>
            <p:nvSpPr>
              <p:cNvPr id="826" name="Freeform 2518"/>
              <p:cNvSpPr/>
              <p:nvPr/>
            </p:nvSpPr>
            <p:spPr bwMode="auto">
              <a:xfrm>
                <a:off x="2606" y="3648"/>
                <a:ext cx="8" cy="1"/>
              </a:xfrm>
              <a:custGeom>
                <a:avLst/>
                <a:gdLst>
                  <a:gd name="T0" fmla="*/ 6 w 10"/>
                  <a:gd name="T1" fmla="*/ 0 h 1"/>
                  <a:gd name="T2" fmla="*/ 0 w 10"/>
                  <a:gd name="T3" fmla="*/ 1 h 1"/>
                  <a:gd name="T4" fmla="*/ 10 w 10"/>
                  <a:gd name="T5" fmla="*/ 1 h 1"/>
                  <a:gd name="T6" fmla="*/ 6 w 10"/>
                  <a:gd name="T7" fmla="*/ 0 h 1"/>
                </a:gdLst>
                <a:ahLst/>
                <a:cxnLst>
                  <a:cxn ang="0">
                    <a:pos x="T0" y="T1"/>
                  </a:cxn>
                  <a:cxn ang="0">
                    <a:pos x="T2" y="T3"/>
                  </a:cxn>
                  <a:cxn ang="0">
                    <a:pos x="T4" y="T5"/>
                  </a:cxn>
                  <a:cxn ang="0">
                    <a:pos x="T6" y="T7"/>
                  </a:cxn>
                </a:cxnLst>
                <a:rect l="0" t="0" r="r" b="b"/>
                <a:pathLst>
                  <a:path w="10" h="1">
                    <a:moveTo>
                      <a:pt x="6" y="0"/>
                    </a:moveTo>
                    <a:cubicBezTo>
                      <a:pt x="4" y="0"/>
                      <a:pt x="2" y="0"/>
                      <a:pt x="0" y="1"/>
                    </a:cubicBezTo>
                    <a:cubicBezTo>
                      <a:pt x="4" y="1"/>
                      <a:pt x="7" y="1"/>
                      <a:pt x="10" y="1"/>
                    </a:cubicBezTo>
                    <a:cubicBezTo>
                      <a:pt x="9" y="1"/>
                      <a:pt x="8" y="0"/>
                      <a:pt x="6" y="0"/>
                    </a:cubicBezTo>
                  </a:path>
                </a:pathLst>
              </a:custGeom>
              <a:solidFill>
                <a:srgbClr val="05111A"/>
              </a:solidFill>
              <a:ln>
                <a:noFill/>
              </a:ln>
            </p:spPr>
            <p:txBody>
              <a:bodyPr vert="horz" wrap="square" lIns="91440" tIns="45720" rIns="91440" bIns="45720" numCol="1" anchor="t" anchorCtr="0" compatLnSpc="1"/>
              <a:lstStyle/>
              <a:p>
                <a:endParaRPr lang="zh-CN" altLang="en-US"/>
              </a:p>
            </p:txBody>
          </p:sp>
          <p:sp>
            <p:nvSpPr>
              <p:cNvPr id="827" name="Freeform 2519"/>
              <p:cNvSpPr/>
              <p:nvPr/>
            </p:nvSpPr>
            <p:spPr bwMode="auto">
              <a:xfrm>
                <a:off x="2625" y="3649"/>
                <a:ext cx="9" cy="2"/>
              </a:xfrm>
              <a:custGeom>
                <a:avLst/>
                <a:gdLst>
                  <a:gd name="T0" fmla="*/ 4 w 11"/>
                  <a:gd name="T1" fmla="*/ 0 h 3"/>
                  <a:gd name="T2" fmla="*/ 0 w 11"/>
                  <a:gd name="T3" fmla="*/ 1 h 3"/>
                  <a:gd name="T4" fmla="*/ 7 w 11"/>
                  <a:gd name="T5" fmla="*/ 3 h 3"/>
                  <a:gd name="T6" fmla="*/ 11 w 11"/>
                  <a:gd name="T7" fmla="*/ 1 h 3"/>
                  <a:gd name="T8" fmla="*/ 4 w 11"/>
                  <a:gd name="T9" fmla="*/ 0 h 3"/>
                </a:gdLst>
                <a:ahLst/>
                <a:cxnLst>
                  <a:cxn ang="0">
                    <a:pos x="T0" y="T1"/>
                  </a:cxn>
                  <a:cxn ang="0">
                    <a:pos x="T2" y="T3"/>
                  </a:cxn>
                  <a:cxn ang="0">
                    <a:pos x="T4" y="T5"/>
                  </a:cxn>
                  <a:cxn ang="0">
                    <a:pos x="T6" y="T7"/>
                  </a:cxn>
                  <a:cxn ang="0">
                    <a:pos x="T8" y="T9"/>
                  </a:cxn>
                </a:cxnLst>
                <a:rect l="0" t="0" r="r" b="b"/>
                <a:pathLst>
                  <a:path w="11" h="3">
                    <a:moveTo>
                      <a:pt x="4" y="0"/>
                    </a:moveTo>
                    <a:cubicBezTo>
                      <a:pt x="2" y="1"/>
                      <a:pt x="1" y="1"/>
                      <a:pt x="0" y="1"/>
                    </a:cubicBezTo>
                    <a:cubicBezTo>
                      <a:pt x="2" y="2"/>
                      <a:pt x="4" y="2"/>
                      <a:pt x="7" y="3"/>
                    </a:cubicBezTo>
                    <a:cubicBezTo>
                      <a:pt x="8" y="2"/>
                      <a:pt x="9" y="2"/>
                      <a:pt x="11" y="1"/>
                    </a:cubicBezTo>
                    <a:cubicBezTo>
                      <a:pt x="8" y="1"/>
                      <a:pt x="6" y="0"/>
                      <a:pt x="4" y="0"/>
                    </a:cubicBezTo>
                  </a:path>
                </a:pathLst>
              </a:custGeom>
              <a:solidFill>
                <a:srgbClr val="091A2E"/>
              </a:solidFill>
              <a:ln>
                <a:noFill/>
              </a:ln>
            </p:spPr>
            <p:txBody>
              <a:bodyPr vert="horz" wrap="square" lIns="91440" tIns="45720" rIns="91440" bIns="45720" numCol="1" anchor="t" anchorCtr="0" compatLnSpc="1"/>
              <a:lstStyle/>
              <a:p>
                <a:endParaRPr lang="zh-CN" altLang="en-US"/>
              </a:p>
            </p:txBody>
          </p:sp>
          <p:sp>
            <p:nvSpPr>
              <p:cNvPr id="828" name="Freeform 2520"/>
              <p:cNvSpPr/>
              <p:nvPr/>
            </p:nvSpPr>
            <p:spPr bwMode="auto">
              <a:xfrm>
                <a:off x="2631" y="3649"/>
                <a:ext cx="18" cy="4"/>
              </a:xfrm>
              <a:custGeom>
                <a:avLst/>
                <a:gdLst>
                  <a:gd name="T0" fmla="*/ 4 w 22"/>
                  <a:gd name="T1" fmla="*/ 0 h 4"/>
                  <a:gd name="T2" fmla="*/ 0 w 22"/>
                  <a:gd name="T3" fmla="*/ 2 h 4"/>
                  <a:gd name="T4" fmla="*/ 12 w 22"/>
                  <a:gd name="T5" fmla="*/ 4 h 4"/>
                  <a:gd name="T6" fmla="*/ 22 w 22"/>
                  <a:gd name="T7" fmla="*/ 3 h 4"/>
                  <a:gd name="T8" fmla="*/ 4 w 22"/>
                  <a:gd name="T9" fmla="*/ 0 h 4"/>
                </a:gdLst>
                <a:ahLst/>
                <a:cxnLst>
                  <a:cxn ang="0">
                    <a:pos x="T0" y="T1"/>
                  </a:cxn>
                  <a:cxn ang="0">
                    <a:pos x="T2" y="T3"/>
                  </a:cxn>
                  <a:cxn ang="0">
                    <a:pos x="T4" y="T5"/>
                  </a:cxn>
                  <a:cxn ang="0">
                    <a:pos x="T6" y="T7"/>
                  </a:cxn>
                  <a:cxn ang="0">
                    <a:pos x="T8" y="T9"/>
                  </a:cxn>
                </a:cxnLst>
                <a:rect l="0" t="0" r="r" b="b"/>
                <a:pathLst>
                  <a:path w="22" h="4">
                    <a:moveTo>
                      <a:pt x="4" y="0"/>
                    </a:moveTo>
                    <a:cubicBezTo>
                      <a:pt x="2" y="1"/>
                      <a:pt x="1" y="1"/>
                      <a:pt x="0" y="2"/>
                    </a:cubicBezTo>
                    <a:cubicBezTo>
                      <a:pt x="4" y="2"/>
                      <a:pt x="8" y="3"/>
                      <a:pt x="12" y="4"/>
                    </a:cubicBezTo>
                    <a:cubicBezTo>
                      <a:pt x="15" y="4"/>
                      <a:pt x="18" y="3"/>
                      <a:pt x="22" y="3"/>
                    </a:cubicBezTo>
                    <a:cubicBezTo>
                      <a:pt x="15" y="2"/>
                      <a:pt x="9" y="1"/>
                      <a:pt x="4" y="0"/>
                    </a:cubicBezTo>
                  </a:path>
                </a:pathLst>
              </a:custGeom>
              <a:solidFill>
                <a:srgbClr val="05111A"/>
              </a:solidFill>
              <a:ln>
                <a:noFill/>
              </a:ln>
            </p:spPr>
            <p:txBody>
              <a:bodyPr vert="horz" wrap="square" lIns="91440" tIns="45720" rIns="91440" bIns="45720" numCol="1" anchor="t" anchorCtr="0" compatLnSpc="1"/>
              <a:lstStyle/>
              <a:p>
                <a:endParaRPr lang="zh-CN" altLang="en-US"/>
              </a:p>
            </p:txBody>
          </p:sp>
          <p:sp>
            <p:nvSpPr>
              <p:cNvPr id="829" name="Freeform 2521"/>
              <p:cNvSpPr/>
              <p:nvPr/>
            </p:nvSpPr>
            <p:spPr bwMode="auto">
              <a:xfrm>
                <a:off x="2614" y="3649"/>
                <a:ext cx="14" cy="0"/>
              </a:xfrm>
              <a:custGeom>
                <a:avLst/>
                <a:gdLst>
                  <a:gd name="T0" fmla="*/ 0 w 17"/>
                  <a:gd name="T1" fmla="*/ 0 h 1"/>
                  <a:gd name="T2" fmla="*/ 13 w 17"/>
                  <a:gd name="T3" fmla="*/ 1 h 1"/>
                  <a:gd name="T4" fmla="*/ 17 w 17"/>
                  <a:gd name="T5" fmla="*/ 0 h 1"/>
                  <a:gd name="T6" fmla="*/ 16 w 17"/>
                  <a:gd name="T7" fmla="*/ 0 h 1"/>
                  <a:gd name="T8" fmla="*/ 0 w 17"/>
                  <a:gd name="T9" fmla="*/ 0 h 1"/>
                </a:gdLst>
                <a:ahLst/>
                <a:cxnLst>
                  <a:cxn ang="0">
                    <a:pos x="T0" y="T1"/>
                  </a:cxn>
                  <a:cxn ang="0">
                    <a:pos x="T2" y="T3"/>
                  </a:cxn>
                  <a:cxn ang="0">
                    <a:pos x="T4" y="T5"/>
                  </a:cxn>
                  <a:cxn ang="0">
                    <a:pos x="T6" y="T7"/>
                  </a:cxn>
                  <a:cxn ang="0">
                    <a:pos x="T8" y="T9"/>
                  </a:cxn>
                </a:cxnLst>
                <a:rect l="0" t="0" r="r" b="b"/>
                <a:pathLst>
                  <a:path w="17" h="1">
                    <a:moveTo>
                      <a:pt x="0" y="0"/>
                    </a:moveTo>
                    <a:cubicBezTo>
                      <a:pt x="5" y="0"/>
                      <a:pt x="9" y="1"/>
                      <a:pt x="13" y="1"/>
                    </a:cubicBezTo>
                    <a:cubicBezTo>
                      <a:pt x="14" y="1"/>
                      <a:pt x="15" y="1"/>
                      <a:pt x="17" y="0"/>
                    </a:cubicBezTo>
                    <a:cubicBezTo>
                      <a:pt x="16" y="0"/>
                      <a:pt x="16" y="0"/>
                      <a:pt x="16" y="0"/>
                    </a:cubicBezTo>
                    <a:cubicBezTo>
                      <a:pt x="11" y="0"/>
                      <a:pt x="6" y="0"/>
                      <a:pt x="0" y="0"/>
                    </a:cubicBezTo>
                  </a:path>
                </a:pathLst>
              </a:custGeom>
              <a:solidFill>
                <a:srgbClr val="05111A"/>
              </a:solidFill>
              <a:ln>
                <a:noFill/>
              </a:ln>
            </p:spPr>
            <p:txBody>
              <a:bodyPr vert="horz" wrap="square" lIns="91440" tIns="45720" rIns="91440" bIns="45720" numCol="1" anchor="t" anchorCtr="0" compatLnSpc="1"/>
              <a:lstStyle/>
              <a:p>
                <a:endParaRPr lang="zh-CN" altLang="en-US"/>
              </a:p>
            </p:txBody>
          </p:sp>
          <p:sp>
            <p:nvSpPr>
              <p:cNvPr id="830" name="Freeform 2522"/>
              <p:cNvSpPr/>
              <p:nvPr/>
            </p:nvSpPr>
            <p:spPr bwMode="auto">
              <a:xfrm>
                <a:off x="2655" y="3658"/>
                <a:ext cx="44" cy="7"/>
              </a:xfrm>
              <a:custGeom>
                <a:avLst/>
                <a:gdLst>
                  <a:gd name="T0" fmla="*/ 33 w 54"/>
                  <a:gd name="T1" fmla="*/ 0 h 9"/>
                  <a:gd name="T2" fmla="*/ 2 w 54"/>
                  <a:gd name="T3" fmla="*/ 7 h 9"/>
                  <a:gd name="T4" fmla="*/ 0 w 54"/>
                  <a:gd name="T5" fmla="*/ 9 h 9"/>
                  <a:gd name="T6" fmla="*/ 54 w 54"/>
                  <a:gd name="T7" fmla="*/ 3 h 9"/>
                  <a:gd name="T8" fmla="*/ 33 w 54"/>
                  <a:gd name="T9" fmla="*/ 0 h 9"/>
                </a:gdLst>
                <a:ahLst/>
                <a:cxnLst>
                  <a:cxn ang="0">
                    <a:pos x="T0" y="T1"/>
                  </a:cxn>
                  <a:cxn ang="0">
                    <a:pos x="T2" y="T3"/>
                  </a:cxn>
                  <a:cxn ang="0">
                    <a:pos x="T4" y="T5"/>
                  </a:cxn>
                  <a:cxn ang="0">
                    <a:pos x="T6" y="T7"/>
                  </a:cxn>
                  <a:cxn ang="0">
                    <a:pos x="T8" y="T9"/>
                  </a:cxn>
                </a:cxnLst>
                <a:rect l="0" t="0" r="r" b="b"/>
                <a:pathLst>
                  <a:path w="54" h="9">
                    <a:moveTo>
                      <a:pt x="33" y="0"/>
                    </a:moveTo>
                    <a:cubicBezTo>
                      <a:pt x="23" y="2"/>
                      <a:pt x="12" y="5"/>
                      <a:pt x="2" y="7"/>
                    </a:cubicBezTo>
                    <a:cubicBezTo>
                      <a:pt x="2" y="8"/>
                      <a:pt x="1" y="9"/>
                      <a:pt x="0" y="9"/>
                    </a:cubicBezTo>
                    <a:cubicBezTo>
                      <a:pt x="16" y="7"/>
                      <a:pt x="34" y="5"/>
                      <a:pt x="54" y="3"/>
                    </a:cubicBezTo>
                    <a:cubicBezTo>
                      <a:pt x="47" y="2"/>
                      <a:pt x="40" y="1"/>
                      <a:pt x="33"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831" name="Freeform 2523"/>
              <p:cNvSpPr/>
              <p:nvPr/>
            </p:nvSpPr>
            <p:spPr bwMode="auto">
              <a:xfrm>
                <a:off x="2656" y="3656"/>
                <a:ext cx="26" cy="7"/>
              </a:xfrm>
              <a:custGeom>
                <a:avLst/>
                <a:gdLst>
                  <a:gd name="T0" fmla="*/ 20 w 31"/>
                  <a:gd name="T1" fmla="*/ 0 h 9"/>
                  <a:gd name="T2" fmla="*/ 2 w 31"/>
                  <a:gd name="T3" fmla="*/ 3 h 9"/>
                  <a:gd name="T4" fmla="*/ 3 w 31"/>
                  <a:gd name="T5" fmla="*/ 4 h 9"/>
                  <a:gd name="T6" fmla="*/ 0 w 31"/>
                  <a:gd name="T7" fmla="*/ 9 h 9"/>
                  <a:gd name="T8" fmla="*/ 31 w 31"/>
                  <a:gd name="T9" fmla="*/ 2 h 9"/>
                  <a:gd name="T10" fmla="*/ 20 w 31"/>
                  <a:gd name="T11" fmla="*/ 0 h 9"/>
                </a:gdLst>
                <a:ahLst/>
                <a:cxnLst>
                  <a:cxn ang="0">
                    <a:pos x="T0" y="T1"/>
                  </a:cxn>
                  <a:cxn ang="0">
                    <a:pos x="T2" y="T3"/>
                  </a:cxn>
                  <a:cxn ang="0">
                    <a:pos x="T4" y="T5"/>
                  </a:cxn>
                  <a:cxn ang="0">
                    <a:pos x="T6" y="T7"/>
                  </a:cxn>
                  <a:cxn ang="0">
                    <a:pos x="T8" y="T9"/>
                  </a:cxn>
                  <a:cxn ang="0">
                    <a:pos x="T10" y="T11"/>
                  </a:cxn>
                </a:cxnLst>
                <a:rect l="0" t="0" r="r" b="b"/>
                <a:pathLst>
                  <a:path w="31" h="9">
                    <a:moveTo>
                      <a:pt x="20" y="0"/>
                    </a:moveTo>
                    <a:cubicBezTo>
                      <a:pt x="14" y="1"/>
                      <a:pt x="8" y="2"/>
                      <a:pt x="2" y="3"/>
                    </a:cubicBezTo>
                    <a:cubicBezTo>
                      <a:pt x="3" y="3"/>
                      <a:pt x="3" y="4"/>
                      <a:pt x="3" y="4"/>
                    </a:cubicBezTo>
                    <a:cubicBezTo>
                      <a:pt x="3" y="6"/>
                      <a:pt x="2" y="8"/>
                      <a:pt x="0" y="9"/>
                    </a:cubicBezTo>
                    <a:cubicBezTo>
                      <a:pt x="10" y="7"/>
                      <a:pt x="21" y="4"/>
                      <a:pt x="31" y="2"/>
                    </a:cubicBezTo>
                    <a:cubicBezTo>
                      <a:pt x="28" y="1"/>
                      <a:pt x="24" y="0"/>
                      <a:pt x="20"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832" name="Freeform 2524"/>
              <p:cNvSpPr/>
              <p:nvPr/>
            </p:nvSpPr>
            <p:spPr bwMode="auto">
              <a:xfrm>
                <a:off x="2641" y="3652"/>
                <a:ext cx="32" cy="6"/>
              </a:xfrm>
              <a:custGeom>
                <a:avLst/>
                <a:gdLst>
                  <a:gd name="T0" fmla="*/ 10 w 39"/>
                  <a:gd name="T1" fmla="*/ 0 h 8"/>
                  <a:gd name="T2" fmla="*/ 0 w 39"/>
                  <a:gd name="T3" fmla="*/ 1 h 8"/>
                  <a:gd name="T4" fmla="*/ 21 w 39"/>
                  <a:gd name="T5" fmla="*/ 8 h 8"/>
                  <a:gd name="T6" fmla="*/ 39 w 39"/>
                  <a:gd name="T7" fmla="*/ 5 h 8"/>
                  <a:gd name="T8" fmla="*/ 10 w 39"/>
                  <a:gd name="T9" fmla="*/ 0 h 8"/>
                </a:gdLst>
                <a:ahLst/>
                <a:cxnLst>
                  <a:cxn ang="0">
                    <a:pos x="T0" y="T1"/>
                  </a:cxn>
                  <a:cxn ang="0">
                    <a:pos x="T2" y="T3"/>
                  </a:cxn>
                  <a:cxn ang="0">
                    <a:pos x="T4" y="T5"/>
                  </a:cxn>
                  <a:cxn ang="0">
                    <a:pos x="T6" y="T7"/>
                  </a:cxn>
                  <a:cxn ang="0">
                    <a:pos x="T8" y="T9"/>
                  </a:cxn>
                </a:cxnLst>
                <a:rect l="0" t="0" r="r" b="b"/>
                <a:pathLst>
                  <a:path w="39" h="8">
                    <a:moveTo>
                      <a:pt x="10" y="0"/>
                    </a:moveTo>
                    <a:cubicBezTo>
                      <a:pt x="6" y="0"/>
                      <a:pt x="3" y="1"/>
                      <a:pt x="0" y="1"/>
                    </a:cubicBezTo>
                    <a:cubicBezTo>
                      <a:pt x="11" y="3"/>
                      <a:pt x="19" y="5"/>
                      <a:pt x="21" y="8"/>
                    </a:cubicBezTo>
                    <a:cubicBezTo>
                      <a:pt x="27" y="7"/>
                      <a:pt x="33" y="6"/>
                      <a:pt x="39" y="5"/>
                    </a:cubicBezTo>
                    <a:cubicBezTo>
                      <a:pt x="29" y="3"/>
                      <a:pt x="19" y="2"/>
                      <a:pt x="10" y="0"/>
                    </a:cubicBezTo>
                  </a:path>
                </a:pathLst>
              </a:custGeom>
              <a:solidFill>
                <a:srgbClr val="040F19"/>
              </a:solidFill>
              <a:ln>
                <a:noFill/>
              </a:ln>
            </p:spPr>
            <p:txBody>
              <a:bodyPr vert="horz" wrap="square" lIns="91440" tIns="45720" rIns="91440" bIns="45720" numCol="1" anchor="t" anchorCtr="0" compatLnSpc="1"/>
              <a:lstStyle/>
              <a:p>
                <a:endParaRPr lang="zh-CN" altLang="en-US"/>
              </a:p>
            </p:txBody>
          </p:sp>
          <p:sp>
            <p:nvSpPr>
              <p:cNvPr id="833" name="Freeform 2525"/>
              <p:cNvSpPr/>
              <p:nvPr/>
            </p:nvSpPr>
            <p:spPr bwMode="auto">
              <a:xfrm>
                <a:off x="2628" y="3649"/>
                <a:ext cx="8" cy="0"/>
              </a:xfrm>
              <a:custGeom>
                <a:avLst/>
                <a:gdLst>
                  <a:gd name="T0" fmla="*/ 0 w 10"/>
                  <a:gd name="T1" fmla="*/ 0 h 1"/>
                  <a:gd name="T2" fmla="*/ 0 w 10"/>
                  <a:gd name="T3" fmla="*/ 0 h 1"/>
                  <a:gd name="T4" fmla="*/ 7 w 10"/>
                  <a:gd name="T5" fmla="*/ 1 h 1"/>
                  <a:gd name="T6" fmla="*/ 10 w 10"/>
                  <a:gd name="T7" fmla="*/ 0 h 1"/>
                  <a:gd name="T8" fmla="*/ 0 w 10"/>
                  <a:gd name="T9" fmla="*/ 0 h 1"/>
                </a:gdLst>
                <a:ahLst/>
                <a:cxnLst>
                  <a:cxn ang="0">
                    <a:pos x="T0" y="T1"/>
                  </a:cxn>
                  <a:cxn ang="0">
                    <a:pos x="T2" y="T3"/>
                  </a:cxn>
                  <a:cxn ang="0">
                    <a:pos x="T4" y="T5"/>
                  </a:cxn>
                  <a:cxn ang="0">
                    <a:pos x="T6" y="T7"/>
                  </a:cxn>
                  <a:cxn ang="0">
                    <a:pos x="T8" y="T9"/>
                  </a:cxn>
                </a:cxnLst>
                <a:rect l="0" t="0" r="r" b="b"/>
                <a:pathLst>
                  <a:path w="10" h="1">
                    <a:moveTo>
                      <a:pt x="0" y="0"/>
                    </a:moveTo>
                    <a:cubicBezTo>
                      <a:pt x="0" y="0"/>
                      <a:pt x="0" y="0"/>
                      <a:pt x="0" y="0"/>
                    </a:cubicBezTo>
                    <a:cubicBezTo>
                      <a:pt x="2" y="0"/>
                      <a:pt x="4" y="1"/>
                      <a:pt x="7" y="1"/>
                    </a:cubicBezTo>
                    <a:cubicBezTo>
                      <a:pt x="8" y="1"/>
                      <a:pt x="9" y="1"/>
                      <a:pt x="10" y="0"/>
                    </a:cubicBezTo>
                    <a:cubicBezTo>
                      <a:pt x="6" y="0"/>
                      <a:pt x="3" y="0"/>
                      <a:pt x="0" y="0"/>
                    </a:cubicBezTo>
                  </a:path>
                </a:pathLst>
              </a:custGeom>
              <a:solidFill>
                <a:srgbClr val="08182B"/>
              </a:solidFill>
              <a:ln>
                <a:noFill/>
              </a:ln>
            </p:spPr>
            <p:txBody>
              <a:bodyPr vert="horz" wrap="square" lIns="91440" tIns="45720" rIns="91440" bIns="45720" numCol="1" anchor="t" anchorCtr="0" compatLnSpc="1"/>
              <a:lstStyle/>
              <a:p>
                <a:endParaRPr lang="zh-CN" altLang="en-US"/>
              </a:p>
            </p:txBody>
          </p:sp>
          <p:sp>
            <p:nvSpPr>
              <p:cNvPr id="834" name="Freeform 2526"/>
              <p:cNvSpPr/>
              <p:nvPr/>
            </p:nvSpPr>
            <p:spPr bwMode="auto">
              <a:xfrm>
                <a:off x="2634" y="3649"/>
                <a:ext cx="58" cy="3"/>
              </a:xfrm>
              <a:custGeom>
                <a:avLst/>
                <a:gdLst>
                  <a:gd name="T0" fmla="*/ 3 w 70"/>
                  <a:gd name="T1" fmla="*/ 0 h 4"/>
                  <a:gd name="T2" fmla="*/ 0 w 70"/>
                  <a:gd name="T3" fmla="*/ 1 h 4"/>
                  <a:gd name="T4" fmla="*/ 18 w 70"/>
                  <a:gd name="T5" fmla="*/ 4 h 4"/>
                  <a:gd name="T6" fmla="*/ 70 w 70"/>
                  <a:gd name="T7" fmla="*/ 2 h 4"/>
                  <a:gd name="T8" fmla="*/ 3 w 70"/>
                  <a:gd name="T9" fmla="*/ 0 h 4"/>
                </a:gdLst>
                <a:ahLst/>
                <a:cxnLst>
                  <a:cxn ang="0">
                    <a:pos x="T0" y="T1"/>
                  </a:cxn>
                  <a:cxn ang="0">
                    <a:pos x="T2" y="T3"/>
                  </a:cxn>
                  <a:cxn ang="0">
                    <a:pos x="T4" y="T5"/>
                  </a:cxn>
                  <a:cxn ang="0">
                    <a:pos x="T6" y="T7"/>
                  </a:cxn>
                  <a:cxn ang="0">
                    <a:pos x="T8" y="T9"/>
                  </a:cxn>
                </a:cxnLst>
                <a:rect l="0" t="0" r="r" b="b"/>
                <a:pathLst>
                  <a:path w="70" h="4">
                    <a:moveTo>
                      <a:pt x="3" y="0"/>
                    </a:moveTo>
                    <a:cubicBezTo>
                      <a:pt x="2" y="1"/>
                      <a:pt x="1" y="1"/>
                      <a:pt x="0" y="1"/>
                    </a:cubicBezTo>
                    <a:cubicBezTo>
                      <a:pt x="5" y="2"/>
                      <a:pt x="11" y="3"/>
                      <a:pt x="18" y="4"/>
                    </a:cubicBezTo>
                    <a:cubicBezTo>
                      <a:pt x="35" y="3"/>
                      <a:pt x="52" y="2"/>
                      <a:pt x="70" y="2"/>
                    </a:cubicBezTo>
                    <a:cubicBezTo>
                      <a:pt x="49" y="1"/>
                      <a:pt x="26" y="1"/>
                      <a:pt x="3" y="0"/>
                    </a:cubicBezTo>
                  </a:path>
                </a:pathLst>
              </a:custGeom>
              <a:solidFill>
                <a:srgbClr val="040F19"/>
              </a:solidFill>
              <a:ln>
                <a:noFill/>
              </a:ln>
            </p:spPr>
            <p:txBody>
              <a:bodyPr vert="horz" wrap="square" lIns="91440" tIns="45720" rIns="91440" bIns="45720" numCol="1" anchor="t" anchorCtr="0" compatLnSpc="1"/>
              <a:lstStyle/>
              <a:p>
                <a:endParaRPr lang="zh-CN" altLang="en-US"/>
              </a:p>
            </p:txBody>
          </p:sp>
          <p:sp>
            <p:nvSpPr>
              <p:cNvPr id="835" name="Freeform 2527"/>
              <p:cNvSpPr/>
              <p:nvPr/>
            </p:nvSpPr>
            <p:spPr bwMode="auto">
              <a:xfrm>
                <a:off x="2627" y="3649"/>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path>
                </a:pathLst>
              </a:custGeom>
              <a:solidFill>
                <a:srgbClr val="040F19"/>
              </a:solidFill>
              <a:ln>
                <a:noFill/>
              </a:ln>
            </p:spPr>
            <p:txBody>
              <a:bodyPr vert="horz" wrap="square" lIns="91440" tIns="45720" rIns="91440" bIns="45720" numCol="1" anchor="t" anchorCtr="0" compatLnSpc="1"/>
              <a:lstStyle/>
              <a:p>
                <a:endParaRPr lang="zh-CN" altLang="en-US"/>
              </a:p>
            </p:txBody>
          </p:sp>
          <p:sp>
            <p:nvSpPr>
              <p:cNvPr id="836" name="Freeform 2528"/>
              <p:cNvSpPr/>
              <p:nvPr/>
            </p:nvSpPr>
            <p:spPr bwMode="auto">
              <a:xfrm>
                <a:off x="2682" y="3650"/>
                <a:ext cx="40" cy="10"/>
              </a:xfrm>
              <a:custGeom>
                <a:avLst/>
                <a:gdLst>
                  <a:gd name="T0" fmla="*/ 31 w 48"/>
                  <a:gd name="T1" fmla="*/ 0 h 12"/>
                  <a:gd name="T2" fmla="*/ 0 w 48"/>
                  <a:gd name="T3" fmla="*/ 9 h 12"/>
                  <a:gd name="T4" fmla="*/ 21 w 48"/>
                  <a:gd name="T5" fmla="*/ 12 h 12"/>
                  <a:gd name="T6" fmla="*/ 32 w 48"/>
                  <a:gd name="T7" fmla="*/ 11 h 12"/>
                  <a:gd name="T8" fmla="*/ 48 w 48"/>
                  <a:gd name="T9" fmla="*/ 1 h 12"/>
                  <a:gd name="T10" fmla="*/ 31 w 48"/>
                  <a:gd name="T11" fmla="*/ 0 h 12"/>
                </a:gdLst>
                <a:ahLst/>
                <a:cxnLst>
                  <a:cxn ang="0">
                    <a:pos x="T0" y="T1"/>
                  </a:cxn>
                  <a:cxn ang="0">
                    <a:pos x="T2" y="T3"/>
                  </a:cxn>
                  <a:cxn ang="0">
                    <a:pos x="T4" y="T5"/>
                  </a:cxn>
                  <a:cxn ang="0">
                    <a:pos x="T6" y="T7"/>
                  </a:cxn>
                  <a:cxn ang="0">
                    <a:pos x="T8" y="T9"/>
                  </a:cxn>
                  <a:cxn ang="0">
                    <a:pos x="T10" y="T11"/>
                  </a:cxn>
                </a:cxnLst>
                <a:rect l="0" t="0" r="r" b="b"/>
                <a:pathLst>
                  <a:path w="48" h="12">
                    <a:moveTo>
                      <a:pt x="31" y="0"/>
                    </a:moveTo>
                    <a:cubicBezTo>
                      <a:pt x="20" y="3"/>
                      <a:pt x="10" y="6"/>
                      <a:pt x="0" y="9"/>
                    </a:cubicBezTo>
                    <a:cubicBezTo>
                      <a:pt x="7" y="10"/>
                      <a:pt x="14" y="11"/>
                      <a:pt x="21" y="12"/>
                    </a:cubicBezTo>
                    <a:cubicBezTo>
                      <a:pt x="25" y="11"/>
                      <a:pt x="29" y="11"/>
                      <a:pt x="32" y="11"/>
                    </a:cubicBezTo>
                    <a:cubicBezTo>
                      <a:pt x="38" y="7"/>
                      <a:pt x="43" y="4"/>
                      <a:pt x="48" y="1"/>
                    </a:cubicBezTo>
                    <a:cubicBezTo>
                      <a:pt x="43" y="0"/>
                      <a:pt x="37" y="0"/>
                      <a:pt x="31"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837" name="Freeform 2529"/>
              <p:cNvSpPr/>
              <p:nvPr/>
            </p:nvSpPr>
            <p:spPr bwMode="auto">
              <a:xfrm>
                <a:off x="2673" y="3650"/>
                <a:ext cx="35" cy="8"/>
              </a:xfrm>
              <a:custGeom>
                <a:avLst/>
                <a:gdLst>
                  <a:gd name="T0" fmla="*/ 37 w 42"/>
                  <a:gd name="T1" fmla="*/ 0 h 9"/>
                  <a:gd name="T2" fmla="*/ 0 w 42"/>
                  <a:gd name="T3" fmla="*/ 7 h 9"/>
                  <a:gd name="T4" fmla="*/ 11 w 42"/>
                  <a:gd name="T5" fmla="*/ 9 h 9"/>
                  <a:gd name="T6" fmla="*/ 42 w 42"/>
                  <a:gd name="T7" fmla="*/ 0 h 9"/>
                  <a:gd name="T8" fmla="*/ 37 w 42"/>
                  <a:gd name="T9" fmla="*/ 0 h 9"/>
                </a:gdLst>
                <a:ahLst/>
                <a:cxnLst>
                  <a:cxn ang="0">
                    <a:pos x="T0" y="T1"/>
                  </a:cxn>
                  <a:cxn ang="0">
                    <a:pos x="T2" y="T3"/>
                  </a:cxn>
                  <a:cxn ang="0">
                    <a:pos x="T4" y="T5"/>
                  </a:cxn>
                  <a:cxn ang="0">
                    <a:pos x="T6" y="T7"/>
                  </a:cxn>
                  <a:cxn ang="0">
                    <a:pos x="T8" y="T9"/>
                  </a:cxn>
                </a:cxnLst>
                <a:rect l="0" t="0" r="r" b="b"/>
                <a:pathLst>
                  <a:path w="42" h="9">
                    <a:moveTo>
                      <a:pt x="37" y="0"/>
                    </a:moveTo>
                    <a:cubicBezTo>
                      <a:pt x="25" y="3"/>
                      <a:pt x="12" y="5"/>
                      <a:pt x="0" y="7"/>
                    </a:cubicBezTo>
                    <a:cubicBezTo>
                      <a:pt x="4" y="7"/>
                      <a:pt x="8" y="8"/>
                      <a:pt x="11" y="9"/>
                    </a:cubicBezTo>
                    <a:cubicBezTo>
                      <a:pt x="21" y="6"/>
                      <a:pt x="31" y="3"/>
                      <a:pt x="42" y="0"/>
                    </a:cubicBezTo>
                    <a:cubicBezTo>
                      <a:pt x="40" y="0"/>
                      <a:pt x="39" y="0"/>
                      <a:pt x="37"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838" name="Freeform 2530"/>
              <p:cNvSpPr/>
              <p:nvPr/>
            </p:nvSpPr>
            <p:spPr bwMode="auto">
              <a:xfrm>
                <a:off x="2649" y="3650"/>
                <a:ext cx="55" cy="6"/>
              </a:xfrm>
              <a:custGeom>
                <a:avLst/>
                <a:gdLst>
                  <a:gd name="T0" fmla="*/ 52 w 66"/>
                  <a:gd name="T1" fmla="*/ 0 h 7"/>
                  <a:gd name="T2" fmla="*/ 0 w 66"/>
                  <a:gd name="T3" fmla="*/ 2 h 7"/>
                  <a:gd name="T4" fmla="*/ 29 w 66"/>
                  <a:gd name="T5" fmla="*/ 7 h 7"/>
                  <a:gd name="T6" fmla="*/ 66 w 66"/>
                  <a:gd name="T7" fmla="*/ 0 h 7"/>
                  <a:gd name="T8" fmla="*/ 52 w 66"/>
                  <a:gd name="T9" fmla="*/ 0 h 7"/>
                </a:gdLst>
                <a:ahLst/>
                <a:cxnLst>
                  <a:cxn ang="0">
                    <a:pos x="T0" y="T1"/>
                  </a:cxn>
                  <a:cxn ang="0">
                    <a:pos x="T2" y="T3"/>
                  </a:cxn>
                  <a:cxn ang="0">
                    <a:pos x="T4" y="T5"/>
                  </a:cxn>
                  <a:cxn ang="0">
                    <a:pos x="T6" y="T7"/>
                  </a:cxn>
                  <a:cxn ang="0">
                    <a:pos x="T8" y="T9"/>
                  </a:cxn>
                </a:cxnLst>
                <a:rect l="0" t="0" r="r" b="b"/>
                <a:pathLst>
                  <a:path w="66" h="7">
                    <a:moveTo>
                      <a:pt x="52" y="0"/>
                    </a:moveTo>
                    <a:cubicBezTo>
                      <a:pt x="34" y="0"/>
                      <a:pt x="17" y="1"/>
                      <a:pt x="0" y="2"/>
                    </a:cubicBezTo>
                    <a:cubicBezTo>
                      <a:pt x="9" y="4"/>
                      <a:pt x="19" y="5"/>
                      <a:pt x="29" y="7"/>
                    </a:cubicBezTo>
                    <a:cubicBezTo>
                      <a:pt x="41" y="5"/>
                      <a:pt x="54" y="3"/>
                      <a:pt x="66" y="0"/>
                    </a:cubicBezTo>
                    <a:cubicBezTo>
                      <a:pt x="62" y="0"/>
                      <a:pt x="57" y="0"/>
                      <a:pt x="52" y="0"/>
                    </a:cubicBezTo>
                  </a:path>
                </a:pathLst>
              </a:custGeom>
              <a:solidFill>
                <a:srgbClr val="030D17"/>
              </a:solidFill>
              <a:ln>
                <a:noFill/>
              </a:ln>
            </p:spPr>
            <p:txBody>
              <a:bodyPr vert="horz" wrap="square" lIns="91440" tIns="45720" rIns="91440" bIns="45720" numCol="1" anchor="t" anchorCtr="0" compatLnSpc="1"/>
              <a:lstStyle/>
              <a:p>
                <a:endParaRPr lang="zh-CN" altLang="en-US"/>
              </a:p>
            </p:txBody>
          </p:sp>
          <p:sp>
            <p:nvSpPr>
              <p:cNvPr id="839" name="Freeform 2531"/>
              <p:cNvSpPr/>
              <p:nvPr/>
            </p:nvSpPr>
            <p:spPr bwMode="auto">
              <a:xfrm>
                <a:off x="2709" y="3651"/>
                <a:ext cx="80" cy="8"/>
              </a:xfrm>
              <a:custGeom>
                <a:avLst/>
                <a:gdLst>
                  <a:gd name="T0" fmla="*/ 16 w 97"/>
                  <a:gd name="T1" fmla="*/ 0 h 10"/>
                  <a:gd name="T2" fmla="*/ 0 w 97"/>
                  <a:gd name="T3" fmla="*/ 10 h 10"/>
                  <a:gd name="T4" fmla="*/ 97 w 97"/>
                  <a:gd name="T5" fmla="*/ 3 h 10"/>
                  <a:gd name="T6" fmla="*/ 16 w 97"/>
                  <a:gd name="T7" fmla="*/ 0 h 10"/>
                </a:gdLst>
                <a:ahLst/>
                <a:cxnLst>
                  <a:cxn ang="0">
                    <a:pos x="T0" y="T1"/>
                  </a:cxn>
                  <a:cxn ang="0">
                    <a:pos x="T2" y="T3"/>
                  </a:cxn>
                  <a:cxn ang="0">
                    <a:pos x="T4" y="T5"/>
                  </a:cxn>
                  <a:cxn ang="0">
                    <a:pos x="T6" y="T7"/>
                  </a:cxn>
                </a:cxnLst>
                <a:rect l="0" t="0" r="r" b="b"/>
                <a:pathLst>
                  <a:path w="97" h="10">
                    <a:moveTo>
                      <a:pt x="16" y="0"/>
                    </a:moveTo>
                    <a:cubicBezTo>
                      <a:pt x="11" y="3"/>
                      <a:pt x="6" y="6"/>
                      <a:pt x="0" y="10"/>
                    </a:cubicBezTo>
                    <a:cubicBezTo>
                      <a:pt x="30" y="7"/>
                      <a:pt x="62" y="5"/>
                      <a:pt x="97" y="3"/>
                    </a:cubicBezTo>
                    <a:cubicBezTo>
                      <a:pt x="72" y="2"/>
                      <a:pt x="45" y="1"/>
                      <a:pt x="16" y="0"/>
                    </a:cubicBezTo>
                  </a:path>
                </a:pathLst>
              </a:custGeom>
              <a:solidFill>
                <a:srgbClr val="091A28"/>
              </a:solidFill>
              <a:ln>
                <a:noFill/>
              </a:ln>
            </p:spPr>
            <p:txBody>
              <a:bodyPr vert="horz" wrap="square" lIns="91440" tIns="45720" rIns="91440" bIns="45720" numCol="1" anchor="t" anchorCtr="0" compatLnSpc="1"/>
              <a:lstStyle/>
              <a:p>
                <a:endParaRPr lang="zh-CN" altLang="en-US"/>
              </a:p>
            </p:txBody>
          </p:sp>
          <p:sp>
            <p:nvSpPr>
              <p:cNvPr id="840" name="Freeform 2532"/>
              <p:cNvSpPr/>
              <p:nvPr/>
            </p:nvSpPr>
            <p:spPr bwMode="auto">
              <a:xfrm>
                <a:off x="2551" y="3671"/>
                <a:ext cx="19" cy="4"/>
              </a:xfrm>
              <a:custGeom>
                <a:avLst/>
                <a:gdLst>
                  <a:gd name="T0" fmla="*/ 16 w 23"/>
                  <a:gd name="T1" fmla="*/ 0 h 5"/>
                  <a:gd name="T2" fmla="*/ 0 w 23"/>
                  <a:gd name="T3" fmla="*/ 5 h 5"/>
                  <a:gd name="T4" fmla="*/ 7 w 23"/>
                  <a:gd name="T5" fmla="*/ 5 h 5"/>
                  <a:gd name="T6" fmla="*/ 23 w 23"/>
                  <a:gd name="T7" fmla="*/ 0 h 5"/>
                  <a:gd name="T8" fmla="*/ 16 w 23"/>
                  <a:gd name="T9" fmla="*/ 0 h 5"/>
                </a:gdLst>
                <a:ahLst/>
                <a:cxnLst>
                  <a:cxn ang="0">
                    <a:pos x="T0" y="T1"/>
                  </a:cxn>
                  <a:cxn ang="0">
                    <a:pos x="T2" y="T3"/>
                  </a:cxn>
                  <a:cxn ang="0">
                    <a:pos x="T4" y="T5"/>
                  </a:cxn>
                  <a:cxn ang="0">
                    <a:pos x="T6" y="T7"/>
                  </a:cxn>
                  <a:cxn ang="0">
                    <a:pos x="T8" y="T9"/>
                  </a:cxn>
                </a:cxnLst>
                <a:rect l="0" t="0" r="r" b="b"/>
                <a:pathLst>
                  <a:path w="23" h="5">
                    <a:moveTo>
                      <a:pt x="16" y="0"/>
                    </a:moveTo>
                    <a:cubicBezTo>
                      <a:pt x="11" y="1"/>
                      <a:pt x="5" y="3"/>
                      <a:pt x="0" y="5"/>
                    </a:cubicBezTo>
                    <a:cubicBezTo>
                      <a:pt x="2" y="5"/>
                      <a:pt x="5" y="5"/>
                      <a:pt x="7" y="5"/>
                    </a:cubicBezTo>
                    <a:cubicBezTo>
                      <a:pt x="12" y="3"/>
                      <a:pt x="18" y="2"/>
                      <a:pt x="23" y="0"/>
                    </a:cubicBezTo>
                    <a:cubicBezTo>
                      <a:pt x="21" y="0"/>
                      <a:pt x="18" y="0"/>
                      <a:pt x="16" y="0"/>
                    </a:cubicBezTo>
                  </a:path>
                </a:pathLst>
              </a:custGeom>
              <a:solidFill>
                <a:srgbClr val="0E2943"/>
              </a:solidFill>
              <a:ln>
                <a:noFill/>
              </a:ln>
            </p:spPr>
            <p:txBody>
              <a:bodyPr vert="horz" wrap="square" lIns="91440" tIns="45720" rIns="91440" bIns="45720" numCol="1" anchor="t" anchorCtr="0" compatLnSpc="1"/>
              <a:lstStyle/>
              <a:p>
                <a:endParaRPr lang="zh-CN" altLang="en-US"/>
              </a:p>
            </p:txBody>
          </p:sp>
          <p:sp>
            <p:nvSpPr>
              <p:cNvPr id="841" name="Freeform 2533"/>
              <p:cNvSpPr/>
              <p:nvPr/>
            </p:nvSpPr>
            <p:spPr bwMode="auto">
              <a:xfrm>
                <a:off x="2592" y="3672"/>
                <a:ext cx="26" cy="5"/>
              </a:xfrm>
              <a:custGeom>
                <a:avLst/>
                <a:gdLst>
                  <a:gd name="T0" fmla="*/ 32 w 32"/>
                  <a:gd name="T1" fmla="*/ 0 h 6"/>
                  <a:gd name="T2" fmla="*/ 0 w 32"/>
                  <a:gd name="T3" fmla="*/ 6 h 6"/>
                  <a:gd name="T4" fmla="*/ 16 w 32"/>
                  <a:gd name="T5" fmla="*/ 5 h 6"/>
                  <a:gd name="T6" fmla="*/ 32 w 32"/>
                  <a:gd name="T7" fmla="*/ 0 h 6"/>
                </a:gdLst>
                <a:ahLst/>
                <a:cxnLst>
                  <a:cxn ang="0">
                    <a:pos x="T0" y="T1"/>
                  </a:cxn>
                  <a:cxn ang="0">
                    <a:pos x="T2" y="T3"/>
                  </a:cxn>
                  <a:cxn ang="0">
                    <a:pos x="T4" y="T5"/>
                  </a:cxn>
                  <a:cxn ang="0">
                    <a:pos x="T6" y="T7"/>
                  </a:cxn>
                </a:cxnLst>
                <a:rect l="0" t="0" r="r" b="b"/>
                <a:pathLst>
                  <a:path w="32" h="6">
                    <a:moveTo>
                      <a:pt x="32" y="0"/>
                    </a:moveTo>
                    <a:cubicBezTo>
                      <a:pt x="21" y="2"/>
                      <a:pt x="11" y="4"/>
                      <a:pt x="0" y="6"/>
                    </a:cubicBezTo>
                    <a:cubicBezTo>
                      <a:pt x="6" y="6"/>
                      <a:pt x="11" y="5"/>
                      <a:pt x="16" y="5"/>
                    </a:cubicBezTo>
                    <a:cubicBezTo>
                      <a:pt x="21" y="3"/>
                      <a:pt x="26" y="2"/>
                      <a:pt x="32"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842" name="Freeform 2534"/>
              <p:cNvSpPr/>
              <p:nvPr/>
            </p:nvSpPr>
            <p:spPr bwMode="auto">
              <a:xfrm>
                <a:off x="2557" y="3671"/>
                <a:ext cx="64" cy="6"/>
              </a:xfrm>
              <a:custGeom>
                <a:avLst/>
                <a:gdLst>
                  <a:gd name="T0" fmla="*/ 16 w 77"/>
                  <a:gd name="T1" fmla="*/ 0 h 7"/>
                  <a:gd name="T2" fmla="*/ 0 w 77"/>
                  <a:gd name="T3" fmla="*/ 5 h 7"/>
                  <a:gd name="T4" fmla="*/ 31 w 77"/>
                  <a:gd name="T5" fmla="*/ 7 h 7"/>
                  <a:gd name="T6" fmla="*/ 42 w 77"/>
                  <a:gd name="T7" fmla="*/ 7 h 7"/>
                  <a:gd name="T8" fmla="*/ 42 w 77"/>
                  <a:gd name="T9" fmla="*/ 7 h 7"/>
                  <a:gd name="T10" fmla="*/ 74 w 77"/>
                  <a:gd name="T11" fmla="*/ 1 h 7"/>
                  <a:gd name="T12" fmla="*/ 77 w 77"/>
                  <a:gd name="T13" fmla="*/ 0 h 7"/>
                  <a:gd name="T14" fmla="*/ 16 w 7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7">
                    <a:moveTo>
                      <a:pt x="16" y="0"/>
                    </a:moveTo>
                    <a:cubicBezTo>
                      <a:pt x="11" y="2"/>
                      <a:pt x="5" y="3"/>
                      <a:pt x="0" y="5"/>
                    </a:cubicBezTo>
                    <a:cubicBezTo>
                      <a:pt x="11" y="6"/>
                      <a:pt x="21" y="6"/>
                      <a:pt x="31" y="7"/>
                    </a:cubicBezTo>
                    <a:cubicBezTo>
                      <a:pt x="35" y="7"/>
                      <a:pt x="39" y="7"/>
                      <a:pt x="42" y="7"/>
                    </a:cubicBezTo>
                    <a:cubicBezTo>
                      <a:pt x="42" y="7"/>
                      <a:pt x="42" y="7"/>
                      <a:pt x="42" y="7"/>
                    </a:cubicBezTo>
                    <a:cubicBezTo>
                      <a:pt x="53" y="5"/>
                      <a:pt x="63" y="3"/>
                      <a:pt x="74" y="1"/>
                    </a:cubicBezTo>
                    <a:cubicBezTo>
                      <a:pt x="75" y="1"/>
                      <a:pt x="76" y="1"/>
                      <a:pt x="77" y="0"/>
                    </a:cubicBezTo>
                    <a:cubicBezTo>
                      <a:pt x="57" y="0"/>
                      <a:pt x="36" y="0"/>
                      <a:pt x="16"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843" name="Freeform 2535"/>
              <p:cNvSpPr/>
              <p:nvPr/>
            </p:nvSpPr>
            <p:spPr bwMode="auto">
              <a:xfrm>
                <a:off x="2474" y="3668"/>
                <a:ext cx="90" cy="7"/>
              </a:xfrm>
              <a:custGeom>
                <a:avLst/>
                <a:gdLst>
                  <a:gd name="T0" fmla="*/ 35 w 109"/>
                  <a:gd name="T1" fmla="*/ 0 h 9"/>
                  <a:gd name="T2" fmla="*/ 0 w 109"/>
                  <a:gd name="T3" fmla="*/ 4 h 9"/>
                  <a:gd name="T4" fmla="*/ 90 w 109"/>
                  <a:gd name="T5" fmla="*/ 8 h 9"/>
                  <a:gd name="T6" fmla="*/ 93 w 109"/>
                  <a:gd name="T7" fmla="*/ 9 h 9"/>
                  <a:gd name="T8" fmla="*/ 109 w 109"/>
                  <a:gd name="T9" fmla="*/ 4 h 9"/>
                  <a:gd name="T10" fmla="*/ 35 w 109"/>
                  <a:gd name="T11" fmla="*/ 0 h 9"/>
                </a:gdLst>
                <a:ahLst/>
                <a:cxnLst>
                  <a:cxn ang="0">
                    <a:pos x="T0" y="T1"/>
                  </a:cxn>
                  <a:cxn ang="0">
                    <a:pos x="T2" y="T3"/>
                  </a:cxn>
                  <a:cxn ang="0">
                    <a:pos x="T4" y="T5"/>
                  </a:cxn>
                  <a:cxn ang="0">
                    <a:pos x="T6" y="T7"/>
                  </a:cxn>
                  <a:cxn ang="0">
                    <a:pos x="T8" y="T9"/>
                  </a:cxn>
                  <a:cxn ang="0">
                    <a:pos x="T10" y="T11"/>
                  </a:cxn>
                </a:cxnLst>
                <a:rect l="0" t="0" r="r" b="b"/>
                <a:pathLst>
                  <a:path w="109" h="9">
                    <a:moveTo>
                      <a:pt x="35" y="0"/>
                    </a:moveTo>
                    <a:cubicBezTo>
                      <a:pt x="23" y="2"/>
                      <a:pt x="11" y="3"/>
                      <a:pt x="0" y="4"/>
                    </a:cubicBezTo>
                    <a:cubicBezTo>
                      <a:pt x="29" y="5"/>
                      <a:pt x="59" y="7"/>
                      <a:pt x="90" y="8"/>
                    </a:cubicBezTo>
                    <a:cubicBezTo>
                      <a:pt x="91" y="8"/>
                      <a:pt x="92" y="9"/>
                      <a:pt x="93" y="9"/>
                    </a:cubicBezTo>
                    <a:cubicBezTo>
                      <a:pt x="98" y="7"/>
                      <a:pt x="104" y="5"/>
                      <a:pt x="109" y="4"/>
                    </a:cubicBezTo>
                    <a:cubicBezTo>
                      <a:pt x="83" y="3"/>
                      <a:pt x="59" y="2"/>
                      <a:pt x="35"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844" name="Freeform 2536"/>
              <p:cNvSpPr/>
              <p:nvPr/>
            </p:nvSpPr>
            <p:spPr bwMode="auto">
              <a:xfrm>
                <a:off x="2437" y="3665"/>
                <a:ext cx="66" cy="6"/>
              </a:xfrm>
              <a:custGeom>
                <a:avLst/>
                <a:gdLst>
                  <a:gd name="T0" fmla="*/ 34 w 79"/>
                  <a:gd name="T1" fmla="*/ 0 h 7"/>
                  <a:gd name="T2" fmla="*/ 18 w 79"/>
                  <a:gd name="T3" fmla="*/ 3 h 7"/>
                  <a:gd name="T4" fmla="*/ 0 w 79"/>
                  <a:gd name="T5" fmla="*/ 6 h 7"/>
                  <a:gd name="T6" fmla="*/ 44 w 79"/>
                  <a:gd name="T7" fmla="*/ 7 h 7"/>
                  <a:gd name="T8" fmla="*/ 79 w 79"/>
                  <a:gd name="T9" fmla="*/ 3 h 7"/>
                  <a:gd name="T10" fmla="*/ 34 w 79"/>
                  <a:gd name="T11" fmla="*/ 0 h 7"/>
                </a:gdLst>
                <a:ahLst/>
                <a:cxnLst>
                  <a:cxn ang="0">
                    <a:pos x="T0" y="T1"/>
                  </a:cxn>
                  <a:cxn ang="0">
                    <a:pos x="T2" y="T3"/>
                  </a:cxn>
                  <a:cxn ang="0">
                    <a:pos x="T4" y="T5"/>
                  </a:cxn>
                  <a:cxn ang="0">
                    <a:pos x="T6" y="T7"/>
                  </a:cxn>
                  <a:cxn ang="0">
                    <a:pos x="T8" y="T9"/>
                  </a:cxn>
                  <a:cxn ang="0">
                    <a:pos x="T10" y="T11"/>
                  </a:cxn>
                </a:cxnLst>
                <a:rect l="0" t="0" r="r" b="b"/>
                <a:pathLst>
                  <a:path w="79" h="7">
                    <a:moveTo>
                      <a:pt x="34" y="0"/>
                    </a:moveTo>
                    <a:cubicBezTo>
                      <a:pt x="29" y="1"/>
                      <a:pt x="24" y="2"/>
                      <a:pt x="18" y="3"/>
                    </a:cubicBezTo>
                    <a:cubicBezTo>
                      <a:pt x="12" y="4"/>
                      <a:pt x="6" y="5"/>
                      <a:pt x="0" y="6"/>
                    </a:cubicBezTo>
                    <a:cubicBezTo>
                      <a:pt x="14" y="6"/>
                      <a:pt x="29" y="7"/>
                      <a:pt x="44" y="7"/>
                    </a:cubicBezTo>
                    <a:cubicBezTo>
                      <a:pt x="55" y="6"/>
                      <a:pt x="67" y="5"/>
                      <a:pt x="79" y="3"/>
                    </a:cubicBezTo>
                    <a:cubicBezTo>
                      <a:pt x="64" y="2"/>
                      <a:pt x="49" y="1"/>
                      <a:pt x="34" y="0"/>
                    </a:cubicBezTo>
                  </a:path>
                </a:pathLst>
              </a:custGeom>
              <a:solidFill>
                <a:srgbClr val="040F19"/>
              </a:solidFill>
              <a:ln>
                <a:noFill/>
              </a:ln>
            </p:spPr>
            <p:txBody>
              <a:bodyPr vert="horz" wrap="square" lIns="91440" tIns="45720" rIns="91440" bIns="45720" numCol="1" anchor="t" anchorCtr="0" compatLnSpc="1"/>
              <a:lstStyle/>
              <a:p>
                <a:endParaRPr lang="zh-CN" altLang="en-US"/>
              </a:p>
            </p:txBody>
          </p:sp>
          <p:sp>
            <p:nvSpPr>
              <p:cNvPr id="845" name="Freeform 2537"/>
              <p:cNvSpPr/>
              <p:nvPr/>
            </p:nvSpPr>
            <p:spPr bwMode="auto">
              <a:xfrm>
                <a:off x="2376" y="3665"/>
                <a:ext cx="25" cy="3"/>
              </a:xfrm>
              <a:custGeom>
                <a:avLst/>
                <a:gdLst>
                  <a:gd name="T0" fmla="*/ 30 w 30"/>
                  <a:gd name="T1" fmla="*/ 0 h 4"/>
                  <a:gd name="T2" fmla="*/ 0 w 30"/>
                  <a:gd name="T3" fmla="*/ 4 h 4"/>
                  <a:gd name="T4" fmla="*/ 22 w 30"/>
                  <a:gd name="T5" fmla="*/ 4 h 4"/>
                  <a:gd name="T6" fmla="*/ 30 w 30"/>
                  <a:gd name="T7" fmla="*/ 0 h 4"/>
                </a:gdLst>
                <a:ahLst/>
                <a:cxnLst>
                  <a:cxn ang="0">
                    <a:pos x="T0" y="T1"/>
                  </a:cxn>
                  <a:cxn ang="0">
                    <a:pos x="T2" y="T3"/>
                  </a:cxn>
                  <a:cxn ang="0">
                    <a:pos x="T4" y="T5"/>
                  </a:cxn>
                  <a:cxn ang="0">
                    <a:pos x="T6" y="T7"/>
                  </a:cxn>
                </a:cxnLst>
                <a:rect l="0" t="0" r="r" b="b"/>
                <a:pathLst>
                  <a:path w="30" h="4">
                    <a:moveTo>
                      <a:pt x="30" y="0"/>
                    </a:moveTo>
                    <a:cubicBezTo>
                      <a:pt x="20" y="1"/>
                      <a:pt x="9" y="3"/>
                      <a:pt x="0" y="4"/>
                    </a:cubicBezTo>
                    <a:cubicBezTo>
                      <a:pt x="7" y="4"/>
                      <a:pt x="15" y="4"/>
                      <a:pt x="22" y="4"/>
                    </a:cubicBezTo>
                    <a:cubicBezTo>
                      <a:pt x="24" y="3"/>
                      <a:pt x="27" y="2"/>
                      <a:pt x="30" y="0"/>
                    </a:cubicBezTo>
                  </a:path>
                </a:pathLst>
              </a:custGeom>
              <a:solidFill>
                <a:srgbClr val="051119"/>
              </a:solidFill>
              <a:ln>
                <a:noFill/>
              </a:ln>
            </p:spPr>
            <p:txBody>
              <a:bodyPr vert="horz" wrap="square" lIns="91440" tIns="45720" rIns="91440" bIns="45720" numCol="1" anchor="t" anchorCtr="0" compatLnSpc="1"/>
              <a:lstStyle/>
              <a:p>
                <a:endParaRPr lang="zh-CN" altLang="en-US"/>
              </a:p>
            </p:txBody>
          </p:sp>
          <p:sp>
            <p:nvSpPr>
              <p:cNvPr id="846" name="Freeform 2538"/>
              <p:cNvSpPr/>
              <p:nvPr/>
            </p:nvSpPr>
            <p:spPr bwMode="auto">
              <a:xfrm>
                <a:off x="2394" y="3662"/>
                <a:ext cx="71" cy="8"/>
              </a:xfrm>
              <a:custGeom>
                <a:avLst/>
                <a:gdLst>
                  <a:gd name="T0" fmla="*/ 49 w 86"/>
                  <a:gd name="T1" fmla="*/ 0 h 10"/>
                  <a:gd name="T2" fmla="*/ 8 w 86"/>
                  <a:gd name="T3" fmla="*/ 4 h 10"/>
                  <a:gd name="T4" fmla="*/ 0 w 86"/>
                  <a:gd name="T5" fmla="*/ 8 h 10"/>
                  <a:gd name="T6" fmla="*/ 52 w 86"/>
                  <a:gd name="T7" fmla="*/ 10 h 10"/>
                  <a:gd name="T8" fmla="*/ 70 w 86"/>
                  <a:gd name="T9" fmla="*/ 7 h 10"/>
                  <a:gd name="T10" fmla="*/ 86 w 86"/>
                  <a:gd name="T11" fmla="*/ 4 h 10"/>
                  <a:gd name="T12" fmla="*/ 49 w 8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6" h="10">
                    <a:moveTo>
                      <a:pt x="49" y="0"/>
                    </a:moveTo>
                    <a:cubicBezTo>
                      <a:pt x="35" y="1"/>
                      <a:pt x="21" y="3"/>
                      <a:pt x="8" y="4"/>
                    </a:cubicBezTo>
                    <a:cubicBezTo>
                      <a:pt x="5" y="6"/>
                      <a:pt x="2" y="7"/>
                      <a:pt x="0" y="8"/>
                    </a:cubicBezTo>
                    <a:cubicBezTo>
                      <a:pt x="17" y="9"/>
                      <a:pt x="34" y="9"/>
                      <a:pt x="52" y="10"/>
                    </a:cubicBezTo>
                    <a:cubicBezTo>
                      <a:pt x="58" y="9"/>
                      <a:pt x="64" y="8"/>
                      <a:pt x="70" y="7"/>
                    </a:cubicBezTo>
                    <a:cubicBezTo>
                      <a:pt x="76" y="6"/>
                      <a:pt x="81" y="5"/>
                      <a:pt x="86" y="4"/>
                    </a:cubicBezTo>
                    <a:cubicBezTo>
                      <a:pt x="74" y="3"/>
                      <a:pt x="61" y="1"/>
                      <a:pt x="49" y="0"/>
                    </a:cubicBezTo>
                  </a:path>
                </a:pathLst>
              </a:custGeom>
              <a:solidFill>
                <a:srgbClr val="01070F"/>
              </a:solidFill>
              <a:ln>
                <a:noFill/>
              </a:ln>
            </p:spPr>
            <p:txBody>
              <a:bodyPr vert="horz" wrap="square" lIns="91440" tIns="45720" rIns="91440" bIns="45720" numCol="1" anchor="t" anchorCtr="0" compatLnSpc="1"/>
              <a:lstStyle/>
              <a:p>
                <a:endParaRPr lang="zh-CN" altLang="en-US"/>
              </a:p>
            </p:txBody>
          </p:sp>
          <p:sp>
            <p:nvSpPr>
              <p:cNvPr id="847" name="Freeform 2539"/>
              <p:cNvSpPr/>
              <p:nvPr/>
            </p:nvSpPr>
            <p:spPr bwMode="auto">
              <a:xfrm>
                <a:off x="2614" y="3649"/>
                <a:ext cx="17" cy="5"/>
              </a:xfrm>
              <a:custGeom>
                <a:avLst/>
                <a:gdLst>
                  <a:gd name="T0" fmla="*/ 13 w 20"/>
                  <a:gd name="T1" fmla="*/ 0 h 5"/>
                  <a:gd name="T2" fmla="*/ 0 w 20"/>
                  <a:gd name="T3" fmla="*/ 5 h 5"/>
                  <a:gd name="T4" fmla="*/ 10 w 20"/>
                  <a:gd name="T5" fmla="*/ 5 h 5"/>
                  <a:gd name="T6" fmla="*/ 20 w 20"/>
                  <a:gd name="T7" fmla="*/ 2 h 5"/>
                  <a:gd name="T8" fmla="*/ 13 w 20"/>
                  <a:gd name="T9" fmla="*/ 0 h 5"/>
                </a:gdLst>
                <a:ahLst/>
                <a:cxnLst>
                  <a:cxn ang="0">
                    <a:pos x="T0" y="T1"/>
                  </a:cxn>
                  <a:cxn ang="0">
                    <a:pos x="T2" y="T3"/>
                  </a:cxn>
                  <a:cxn ang="0">
                    <a:pos x="T4" y="T5"/>
                  </a:cxn>
                  <a:cxn ang="0">
                    <a:pos x="T6" y="T7"/>
                  </a:cxn>
                  <a:cxn ang="0">
                    <a:pos x="T8" y="T9"/>
                  </a:cxn>
                </a:cxnLst>
                <a:rect l="0" t="0" r="r" b="b"/>
                <a:pathLst>
                  <a:path w="20" h="5">
                    <a:moveTo>
                      <a:pt x="13" y="0"/>
                    </a:moveTo>
                    <a:cubicBezTo>
                      <a:pt x="8" y="2"/>
                      <a:pt x="4" y="4"/>
                      <a:pt x="0" y="5"/>
                    </a:cubicBezTo>
                    <a:cubicBezTo>
                      <a:pt x="3" y="5"/>
                      <a:pt x="7" y="5"/>
                      <a:pt x="10" y="5"/>
                    </a:cubicBezTo>
                    <a:cubicBezTo>
                      <a:pt x="14" y="4"/>
                      <a:pt x="17" y="3"/>
                      <a:pt x="20" y="2"/>
                    </a:cubicBezTo>
                    <a:cubicBezTo>
                      <a:pt x="17" y="1"/>
                      <a:pt x="15" y="1"/>
                      <a:pt x="13" y="0"/>
                    </a:cubicBezTo>
                  </a:path>
                </a:pathLst>
              </a:custGeom>
              <a:solidFill>
                <a:srgbClr val="08182B"/>
              </a:solidFill>
              <a:ln>
                <a:noFill/>
              </a:ln>
            </p:spPr>
            <p:txBody>
              <a:bodyPr vert="horz" wrap="square" lIns="91440" tIns="45720" rIns="91440" bIns="45720" numCol="1" anchor="t" anchorCtr="0" compatLnSpc="1"/>
              <a:lstStyle/>
              <a:p>
                <a:endParaRPr lang="zh-CN" altLang="en-US"/>
              </a:p>
            </p:txBody>
          </p:sp>
          <p:sp>
            <p:nvSpPr>
              <p:cNvPr id="848" name="Freeform 2540"/>
              <p:cNvSpPr/>
              <p:nvPr/>
            </p:nvSpPr>
            <p:spPr bwMode="auto">
              <a:xfrm>
                <a:off x="2622" y="3651"/>
                <a:ext cx="19" cy="3"/>
              </a:xfrm>
              <a:custGeom>
                <a:avLst/>
                <a:gdLst>
                  <a:gd name="T0" fmla="*/ 10 w 22"/>
                  <a:gd name="T1" fmla="*/ 0 h 3"/>
                  <a:gd name="T2" fmla="*/ 0 w 22"/>
                  <a:gd name="T3" fmla="*/ 3 h 3"/>
                  <a:gd name="T4" fmla="*/ 22 w 22"/>
                  <a:gd name="T5" fmla="*/ 2 h 3"/>
                  <a:gd name="T6" fmla="*/ 10 w 22"/>
                  <a:gd name="T7" fmla="*/ 0 h 3"/>
                </a:gdLst>
                <a:ahLst/>
                <a:cxnLst>
                  <a:cxn ang="0">
                    <a:pos x="T0" y="T1"/>
                  </a:cxn>
                  <a:cxn ang="0">
                    <a:pos x="T2" y="T3"/>
                  </a:cxn>
                  <a:cxn ang="0">
                    <a:pos x="T4" y="T5"/>
                  </a:cxn>
                  <a:cxn ang="0">
                    <a:pos x="T6" y="T7"/>
                  </a:cxn>
                </a:cxnLst>
                <a:rect l="0" t="0" r="r" b="b"/>
                <a:pathLst>
                  <a:path w="22" h="3">
                    <a:moveTo>
                      <a:pt x="10" y="0"/>
                    </a:moveTo>
                    <a:cubicBezTo>
                      <a:pt x="7" y="1"/>
                      <a:pt x="4" y="2"/>
                      <a:pt x="0" y="3"/>
                    </a:cubicBezTo>
                    <a:cubicBezTo>
                      <a:pt x="7" y="2"/>
                      <a:pt x="15" y="2"/>
                      <a:pt x="22" y="2"/>
                    </a:cubicBezTo>
                    <a:cubicBezTo>
                      <a:pt x="18" y="1"/>
                      <a:pt x="14" y="0"/>
                      <a:pt x="10" y="0"/>
                    </a:cubicBezTo>
                  </a:path>
                </a:pathLst>
              </a:custGeom>
              <a:solidFill>
                <a:srgbClr val="040F19"/>
              </a:solidFill>
              <a:ln>
                <a:noFill/>
              </a:ln>
            </p:spPr>
            <p:txBody>
              <a:bodyPr vert="horz" wrap="square" lIns="91440" tIns="45720" rIns="91440" bIns="45720" numCol="1" anchor="t" anchorCtr="0" compatLnSpc="1"/>
              <a:lstStyle/>
              <a:p>
                <a:endParaRPr lang="zh-CN" altLang="en-US"/>
              </a:p>
            </p:txBody>
          </p:sp>
          <p:sp>
            <p:nvSpPr>
              <p:cNvPr id="849" name="Freeform 2541"/>
              <p:cNvSpPr/>
              <p:nvPr/>
            </p:nvSpPr>
            <p:spPr bwMode="auto">
              <a:xfrm>
                <a:off x="2507" y="3654"/>
                <a:ext cx="12" cy="3"/>
              </a:xfrm>
              <a:custGeom>
                <a:avLst/>
                <a:gdLst>
                  <a:gd name="T0" fmla="*/ 15 w 15"/>
                  <a:gd name="T1" fmla="*/ 0 h 3"/>
                  <a:gd name="T2" fmla="*/ 6 w 15"/>
                  <a:gd name="T3" fmla="*/ 1 h 3"/>
                  <a:gd name="T4" fmla="*/ 0 w 15"/>
                  <a:gd name="T5" fmla="*/ 3 h 3"/>
                  <a:gd name="T6" fmla="*/ 13 w 15"/>
                  <a:gd name="T7" fmla="*/ 2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2" y="0"/>
                      <a:pt x="9" y="1"/>
                      <a:pt x="6" y="1"/>
                    </a:cubicBezTo>
                    <a:cubicBezTo>
                      <a:pt x="4" y="1"/>
                      <a:pt x="2" y="2"/>
                      <a:pt x="0" y="3"/>
                    </a:cubicBezTo>
                    <a:cubicBezTo>
                      <a:pt x="4" y="3"/>
                      <a:pt x="9" y="2"/>
                      <a:pt x="13" y="2"/>
                    </a:cubicBezTo>
                    <a:cubicBezTo>
                      <a:pt x="14" y="2"/>
                      <a:pt x="14" y="1"/>
                      <a:pt x="15" y="0"/>
                    </a:cubicBezTo>
                  </a:path>
                </a:pathLst>
              </a:custGeom>
              <a:solidFill>
                <a:srgbClr val="040F19"/>
              </a:solidFill>
              <a:ln>
                <a:noFill/>
              </a:ln>
            </p:spPr>
            <p:txBody>
              <a:bodyPr vert="horz" wrap="square" lIns="91440" tIns="45720" rIns="91440" bIns="45720" numCol="1" anchor="t" anchorCtr="0" compatLnSpc="1"/>
              <a:lstStyle/>
              <a:p>
                <a:endParaRPr lang="zh-CN" altLang="en-US"/>
              </a:p>
            </p:txBody>
          </p:sp>
          <p:sp>
            <p:nvSpPr>
              <p:cNvPr id="850" name="Freeform 2542"/>
              <p:cNvSpPr/>
              <p:nvPr/>
            </p:nvSpPr>
            <p:spPr bwMode="auto">
              <a:xfrm>
                <a:off x="2573" y="3649"/>
                <a:ext cx="52" cy="6"/>
              </a:xfrm>
              <a:custGeom>
                <a:avLst/>
                <a:gdLst>
                  <a:gd name="T0" fmla="*/ 39 w 62"/>
                  <a:gd name="T1" fmla="*/ 0 h 8"/>
                  <a:gd name="T2" fmla="*/ 32 w 62"/>
                  <a:gd name="T3" fmla="*/ 0 h 8"/>
                  <a:gd name="T4" fmla="*/ 0 w 62"/>
                  <a:gd name="T5" fmla="*/ 8 h 8"/>
                  <a:gd name="T6" fmla="*/ 49 w 62"/>
                  <a:gd name="T7" fmla="*/ 6 h 8"/>
                  <a:gd name="T8" fmla="*/ 62 w 62"/>
                  <a:gd name="T9" fmla="*/ 1 h 8"/>
                  <a:gd name="T10" fmla="*/ 49 w 62"/>
                  <a:gd name="T11" fmla="*/ 0 h 8"/>
                  <a:gd name="T12" fmla="*/ 39 w 6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2" h="8">
                    <a:moveTo>
                      <a:pt x="39" y="0"/>
                    </a:moveTo>
                    <a:cubicBezTo>
                      <a:pt x="37" y="0"/>
                      <a:pt x="34" y="0"/>
                      <a:pt x="32" y="0"/>
                    </a:cubicBezTo>
                    <a:cubicBezTo>
                      <a:pt x="21" y="3"/>
                      <a:pt x="11" y="6"/>
                      <a:pt x="0" y="8"/>
                    </a:cubicBezTo>
                    <a:cubicBezTo>
                      <a:pt x="16" y="7"/>
                      <a:pt x="32" y="7"/>
                      <a:pt x="49" y="6"/>
                    </a:cubicBezTo>
                    <a:cubicBezTo>
                      <a:pt x="53" y="5"/>
                      <a:pt x="57" y="3"/>
                      <a:pt x="62" y="1"/>
                    </a:cubicBezTo>
                    <a:cubicBezTo>
                      <a:pt x="58" y="1"/>
                      <a:pt x="54" y="0"/>
                      <a:pt x="49" y="0"/>
                    </a:cubicBezTo>
                    <a:cubicBezTo>
                      <a:pt x="46" y="0"/>
                      <a:pt x="43" y="0"/>
                      <a:pt x="39" y="0"/>
                    </a:cubicBezTo>
                  </a:path>
                </a:pathLst>
              </a:custGeom>
              <a:solidFill>
                <a:srgbClr val="040F19"/>
              </a:solidFill>
              <a:ln>
                <a:noFill/>
              </a:ln>
            </p:spPr>
            <p:txBody>
              <a:bodyPr vert="horz" wrap="square" lIns="91440" tIns="45720" rIns="91440" bIns="45720" numCol="1" anchor="t" anchorCtr="0" compatLnSpc="1"/>
              <a:lstStyle/>
              <a:p>
                <a:endParaRPr lang="zh-CN" altLang="en-US"/>
              </a:p>
            </p:txBody>
          </p:sp>
          <p:sp>
            <p:nvSpPr>
              <p:cNvPr id="851" name="Freeform 2543"/>
              <p:cNvSpPr>
                <a:spLocks noEditPoints="1"/>
              </p:cNvSpPr>
              <p:nvPr/>
            </p:nvSpPr>
            <p:spPr bwMode="auto">
              <a:xfrm>
                <a:off x="2518" y="3649"/>
                <a:ext cx="82" cy="7"/>
              </a:xfrm>
              <a:custGeom>
                <a:avLst/>
                <a:gdLst>
                  <a:gd name="T0" fmla="*/ 47 w 99"/>
                  <a:gd name="T1" fmla="*/ 4 h 9"/>
                  <a:gd name="T2" fmla="*/ 2 w 99"/>
                  <a:gd name="T3" fmla="*/ 7 h 9"/>
                  <a:gd name="T4" fmla="*/ 0 w 99"/>
                  <a:gd name="T5" fmla="*/ 9 h 9"/>
                  <a:gd name="T6" fmla="*/ 47 w 99"/>
                  <a:gd name="T7" fmla="*/ 9 h 9"/>
                  <a:gd name="T8" fmla="*/ 47 w 99"/>
                  <a:gd name="T9" fmla="*/ 4 h 9"/>
                  <a:gd name="T10" fmla="*/ 99 w 99"/>
                  <a:gd name="T11" fmla="*/ 0 h 9"/>
                  <a:gd name="T12" fmla="*/ 47 w 99"/>
                  <a:gd name="T13" fmla="*/ 4 h 9"/>
                  <a:gd name="T14" fmla="*/ 47 w 99"/>
                  <a:gd name="T15" fmla="*/ 9 h 9"/>
                  <a:gd name="T16" fmla="*/ 67 w 99"/>
                  <a:gd name="T17" fmla="*/ 8 h 9"/>
                  <a:gd name="T18" fmla="*/ 99 w 9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9">
                    <a:moveTo>
                      <a:pt x="47" y="4"/>
                    </a:moveTo>
                    <a:cubicBezTo>
                      <a:pt x="31" y="5"/>
                      <a:pt x="16" y="6"/>
                      <a:pt x="2" y="7"/>
                    </a:cubicBezTo>
                    <a:cubicBezTo>
                      <a:pt x="1" y="8"/>
                      <a:pt x="1" y="9"/>
                      <a:pt x="0" y="9"/>
                    </a:cubicBezTo>
                    <a:cubicBezTo>
                      <a:pt x="15" y="9"/>
                      <a:pt x="31" y="9"/>
                      <a:pt x="47" y="9"/>
                    </a:cubicBezTo>
                    <a:cubicBezTo>
                      <a:pt x="47" y="7"/>
                      <a:pt x="47" y="6"/>
                      <a:pt x="47" y="4"/>
                    </a:cubicBezTo>
                    <a:moveTo>
                      <a:pt x="99" y="0"/>
                    </a:moveTo>
                    <a:cubicBezTo>
                      <a:pt x="81" y="1"/>
                      <a:pt x="64" y="3"/>
                      <a:pt x="47" y="4"/>
                    </a:cubicBezTo>
                    <a:cubicBezTo>
                      <a:pt x="47" y="6"/>
                      <a:pt x="47" y="7"/>
                      <a:pt x="47" y="9"/>
                    </a:cubicBezTo>
                    <a:cubicBezTo>
                      <a:pt x="54" y="8"/>
                      <a:pt x="61" y="8"/>
                      <a:pt x="67" y="8"/>
                    </a:cubicBezTo>
                    <a:cubicBezTo>
                      <a:pt x="78" y="6"/>
                      <a:pt x="88" y="3"/>
                      <a:pt x="99" y="0"/>
                    </a:cubicBezTo>
                  </a:path>
                </a:pathLst>
              </a:custGeom>
              <a:solidFill>
                <a:srgbClr val="01060F"/>
              </a:solidFill>
              <a:ln>
                <a:noFill/>
              </a:ln>
            </p:spPr>
            <p:txBody>
              <a:bodyPr vert="horz" wrap="square" lIns="91440" tIns="45720" rIns="91440" bIns="45720" numCol="1" anchor="t" anchorCtr="0" compatLnSpc="1"/>
              <a:lstStyle/>
              <a:p>
                <a:endParaRPr lang="zh-CN" altLang="en-US"/>
              </a:p>
            </p:txBody>
          </p:sp>
          <p:sp>
            <p:nvSpPr>
              <p:cNvPr id="852" name="Freeform 2544"/>
              <p:cNvSpPr/>
              <p:nvPr/>
            </p:nvSpPr>
            <p:spPr bwMode="auto">
              <a:xfrm>
                <a:off x="2495" y="3655"/>
                <a:ext cx="17" cy="2"/>
              </a:xfrm>
              <a:custGeom>
                <a:avLst/>
                <a:gdLst>
                  <a:gd name="T0" fmla="*/ 20 w 20"/>
                  <a:gd name="T1" fmla="*/ 0 h 2"/>
                  <a:gd name="T2" fmla="*/ 0 w 20"/>
                  <a:gd name="T3" fmla="*/ 2 h 2"/>
                  <a:gd name="T4" fmla="*/ 9 w 20"/>
                  <a:gd name="T5" fmla="*/ 2 h 2"/>
                  <a:gd name="T6" fmla="*/ 14 w 20"/>
                  <a:gd name="T7" fmla="*/ 2 h 2"/>
                  <a:gd name="T8" fmla="*/ 20 w 20"/>
                  <a:gd name="T9" fmla="*/ 0 h 2"/>
                </a:gdLst>
                <a:ahLst/>
                <a:cxnLst>
                  <a:cxn ang="0">
                    <a:pos x="T0" y="T1"/>
                  </a:cxn>
                  <a:cxn ang="0">
                    <a:pos x="T2" y="T3"/>
                  </a:cxn>
                  <a:cxn ang="0">
                    <a:pos x="T4" y="T5"/>
                  </a:cxn>
                  <a:cxn ang="0">
                    <a:pos x="T6" y="T7"/>
                  </a:cxn>
                  <a:cxn ang="0">
                    <a:pos x="T8" y="T9"/>
                  </a:cxn>
                </a:cxnLst>
                <a:rect l="0" t="0" r="r" b="b"/>
                <a:pathLst>
                  <a:path w="20" h="2">
                    <a:moveTo>
                      <a:pt x="20" y="0"/>
                    </a:moveTo>
                    <a:cubicBezTo>
                      <a:pt x="13" y="0"/>
                      <a:pt x="7" y="1"/>
                      <a:pt x="0" y="2"/>
                    </a:cubicBezTo>
                    <a:cubicBezTo>
                      <a:pt x="3" y="2"/>
                      <a:pt x="6" y="2"/>
                      <a:pt x="9" y="2"/>
                    </a:cubicBezTo>
                    <a:cubicBezTo>
                      <a:pt x="10" y="2"/>
                      <a:pt x="12" y="2"/>
                      <a:pt x="14" y="2"/>
                    </a:cubicBezTo>
                    <a:cubicBezTo>
                      <a:pt x="16" y="1"/>
                      <a:pt x="18" y="0"/>
                      <a:pt x="20" y="0"/>
                    </a:cubicBezTo>
                  </a:path>
                </a:pathLst>
              </a:custGeom>
              <a:solidFill>
                <a:srgbClr val="01070F"/>
              </a:solidFill>
              <a:ln>
                <a:noFill/>
              </a:ln>
            </p:spPr>
            <p:txBody>
              <a:bodyPr vert="horz" wrap="square" lIns="91440" tIns="45720" rIns="91440" bIns="45720" numCol="1" anchor="t" anchorCtr="0" compatLnSpc="1"/>
              <a:lstStyle/>
              <a:p>
                <a:endParaRPr lang="zh-CN" altLang="en-US"/>
              </a:p>
            </p:txBody>
          </p:sp>
          <p:sp>
            <p:nvSpPr>
              <p:cNvPr id="853" name="Freeform 2545"/>
              <p:cNvSpPr/>
              <p:nvPr/>
            </p:nvSpPr>
            <p:spPr bwMode="auto">
              <a:xfrm>
                <a:off x="2564" y="3667"/>
                <a:ext cx="18" cy="4"/>
              </a:xfrm>
              <a:custGeom>
                <a:avLst/>
                <a:gdLst>
                  <a:gd name="T0" fmla="*/ 22 w 22"/>
                  <a:gd name="T1" fmla="*/ 0 h 5"/>
                  <a:gd name="T2" fmla="*/ 12 w 22"/>
                  <a:gd name="T3" fmla="*/ 1 h 5"/>
                  <a:gd name="T4" fmla="*/ 3 w 22"/>
                  <a:gd name="T5" fmla="*/ 4 h 5"/>
                  <a:gd name="T6" fmla="*/ 0 w 22"/>
                  <a:gd name="T7" fmla="*/ 5 h 5"/>
                  <a:gd name="T8" fmla="*/ 7 w 22"/>
                  <a:gd name="T9" fmla="*/ 5 h 5"/>
                  <a:gd name="T10" fmla="*/ 22 w 22"/>
                  <a:gd name="T11" fmla="*/ 0 h 5"/>
                </a:gdLst>
                <a:ahLst/>
                <a:cxnLst>
                  <a:cxn ang="0">
                    <a:pos x="T0" y="T1"/>
                  </a:cxn>
                  <a:cxn ang="0">
                    <a:pos x="T2" y="T3"/>
                  </a:cxn>
                  <a:cxn ang="0">
                    <a:pos x="T4" y="T5"/>
                  </a:cxn>
                  <a:cxn ang="0">
                    <a:pos x="T6" y="T7"/>
                  </a:cxn>
                  <a:cxn ang="0">
                    <a:pos x="T8" y="T9"/>
                  </a:cxn>
                  <a:cxn ang="0">
                    <a:pos x="T10" y="T11"/>
                  </a:cxn>
                </a:cxnLst>
                <a:rect l="0" t="0" r="r" b="b"/>
                <a:pathLst>
                  <a:path w="22" h="5">
                    <a:moveTo>
                      <a:pt x="22" y="0"/>
                    </a:moveTo>
                    <a:cubicBezTo>
                      <a:pt x="18" y="0"/>
                      <a:pt x="15" y="0"/>
                      <a:pt x="12" y="1"/>
                    </a:cubicBezTo>
                    <a:cubicBezTo>
                      <a:pt x="9" y="2"/>
                      <a:pt x="6" y="3"/>
                      <a:pt x="3" y="4"/>
                    </a:cubicBezTo>
                    <a:cubicBezTo>
                      <a:pt x="2" y="4"/>
                      <a:pt x="1" y="4"/>
                      <a:pt x="0" y="5"/>
                    </a:cubicBezTo>
                    <a:cubicBezTo>
                      <a:pt x="2" y="5"/>
                      <a:pt x="5" y="5"/>
                      <a:pt x="7" y="5"/>
                    </a:cubicBezTo>
                    <a:cubicBezTo>
                      <a:pt x="12" y="3"/>
                      <a:pt x="17" y="2"/>
                      <a:pt x="22" y="0"/>
                    </a:cubicBezTo>
                  </a:path>
                </a:pathLst>
              </a:custGeom>
              <a:solidFill>
                <a:srgbClr val="0B263F"/>
              </a:solidFill>
              <a:ln>
                <a:noFill/>
              </a:ln>
            </p:spPr>
            <p:txBody>
              <a:bodyPr vert="horz" wrap="square" lIns="91440" tIns="45720" rIns="91440" bIns="45720" numCol="1" anchor="t" anchorCtr="0" compatLnSpc="1"/>
              <a:lstStyle/>
              <a:p>
                <a:endParaRPr lang="zh-CN" altLang="en-US"/>
              </a:p>
            </p:txBody>
          </p:sp>
          <p:sp>
            <p:nvSpPr>
              <p:cNvPr id="854" name="Freeform 2546"/>
              <p:cNvSpPr/>
              <p:nvPr/>
            </p:nvSpPr>
            <p:spPr bwMode="auto">
              <a:xfrm>
                <a:off x="2574" y="3654"/>
                <a:ext cx="48" cy="14"/>
              </a:xfrm>
              <a:custGeom>
                <a:avLst/>
                <a:gdLst>
                  <a:gd name="T0" fmla="*/ 58 w 58"/>
                  <a:gd name="T1" fmla="*/ 0 h 17"/>
                  <a:gd name="T2" fmla="*/ 48 w 58"/>
                  <a:gd name="T3" fmla="*/ 0 h 17"/>
                  <a:gd name="T4" fmla="*/ 0 w 58"/>
                  <a:gd name="T5" fmla="*/ 17 h 17"/>
                  <a:gd name="T6" fmla="*/ 10 w 58"/>
                  <a:gd name="T7" fmla="*/ 16 h 17"/>
                  <a:gd name="T8" fmla="*/ 27 w 58"/>
                  <a:gd name="T9" fmla="*/ 10 h 17"/>
                  <a:gd name="T10" fmla="*/ 58 w 58"/>
                  <a:gd name="T11" fmla="*/ 0 h 17"/>
                </a:gdLst>
                <a:ahLst/>
                <a:cxnLst>
                  <a:cxn ang="0">
                    <a:pos x="T0" y="T1"/>
                  </a:cxn>
                  <a:cxn ang="0">
                    <a:pos x="T2" y="T3"/>
                  </a:cxn>
                  <a:cxn ang="0">
                    <a:pos x="T4" y="T5"/>
                  </a:cxn>
                  <a:cxn ang="0">
                    <a:pos x="T6" y="T7"/>
                  </a:cxn>
                  <a:cxn ang="0">
                    <a:pos x="T8" y="T9"/>
                  </a:cxn>
                  <a:cxn ang="0">
                    <a:pos x="T10" y="T11"/>
                  </a:cxn>
                </a:cxnLst>
                <a:rect l="0" t="0" r="r" b="b"/>
                <a:pathLst>
                  <a:path w="57" h="17">
                    <a:moveTo>
                      <a:pt x="58" y="0"/>
                    </a:moveTo>
                    <a:cubicBezTo>
                      <a:pt x="55" y="0"/>
                      <a:pt x="51" y="0"/>
                      <a:pt x="48" y="0"/>
                    </a:cubicBezTo>
                    <a:cubicBezTo>
                      <a:pt x="32" y="6"/>
                      <a:pt x="16" y="11"/>
                      <a:pt x="0" y="17"/>
                    </a:cubicBezTo>
                    <a:cubicBezTo>
                      <a:pt x="3" y="16"/>
                      <a:pt x="6" y="16"/>
                      <a:pt x="10" y="16"/>
                    </a:cubicBezTo>
                    <a:cubicBezTo>
                      <a:pt x="15" y="14"/>
                      <a:pt x="21" y="12"/>
                      <a:pt x="27" y="10"/>
                    </a:cubicBezTo>
                    <a:cubicBezTo>
                      <a:pt x="38" y="7"/>
                      <a:pt x="48" y="3"/>
                      <a:pt x="58" y="0"/>
                    </a:cubicBezTo>
                  </a:path>
                </a:pathLst>
              </a:custGeom>
              <a:solidFill>
                <a:srgbClr val="061628"/>
              </a:solidFill>
              <a:ln>
                <a:noFill/>
              </a:ln>
            </p:spPr>
            <p:txBody>
              <a:bodyPr vert="horz" wrap="square" lIns="91440" tIns="45720" rIns="91440" bIns="45720" numCol="1" anchor="t" anchorCtr="0" compatLnSpc="1"/>
              <a:lstStyle/>
              <a:p>
                <a:endParaRPr lang="zh-CN" altLang="en-US"/>
              </a:p>
            </p:txBody>
          </p:sp>
          <p:sp>
            <p:nvSpPr>
              <p:cNvPr id="855" name="Freeform 2547"/>
              <p:cNvSpPr/>
              <p:nvPr/>
            </p:nvSpPr>
            <p:spPr bwMode="auto">
              <a:xfrm>
                <a:off x="2637" y="3663"/>
                <a:ext cx="19" cy="5"/>
              </a:xfrm>
              <a:custGeom>
                <a:avLst/>
                <a:gdLst>
                  <a:gd name="T0" fmla="*/ 23 w 23"/>
                  <a:gd name="T1" fmla="*/ 0 h 6"/>
                  <a:gd name="T2" fmla="*/ 0 w 23"/>
                  <a:gd name="T3" fmla="*/ 6 h 6"/>
                  <a:gd name="T4" fmla="*/ 21 w 23"/>
                  <a:gd name="T5" fmla="*/ 2 h 6"/>
                  <a:gd name="T6" fmla="*/ 23 w 23"/>
                  <a:gd name="T7" fmla="*/ 0 h 6"/>
                </a:gdLst>
                <a:ahLst/>
                <a:cxnLst>
                  <a:cxn ang="0">
                    <a:pos x="T0" y="T1"/>
                  </a:cxn>
                  <a:cxn ang="0">
                    <a:pos x="T2" y="T3"/>
                  </a:cxn>
                  <a:cxn ang="0">
                    <a:pos x="T4" y="T5"/>
                  </a:cxn>
                  <a:cxn ang="0">
                    <a:pos x="T6" y="T7"/>
                  </a:cxn>
                </a:cxnLst>
                <a:rect l="0" t="0" r="r" b="b"/>
                <a:pathLst>
                  <a:path w="23" h="6">
                    <a:moveTo>
                      <a:pt x="23" y="0"/>
                    </a:moveTo>
                    <a:cubicBezTo>
                      <a:pt x="16" y="2"/>
                      <a:pt x="8" y="4"/>
                      <a:pt x="0" y="6"/>
                    </a:cubicBezTo>
                    <a:cubicBezTo>
                      <a:pt x="7" y="4"/>
                      <a:pt x="13" y="3"/>
                      <a:pt x="21" y="2"/>
                    </a:cubicBezTo>
                    <a:cubicBezTo>
                      <a:pt x="22" y="2"/>
                      <a:pt x="23" y="1"/>
                      <a:pt x="23"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856" name="Freeform 2548"/>
              <p:cNvSpPr/>
              <p:nvPr/>
            </p:nvSpPr>
            <p:spPr bwMode="auto">
              <a:xfrm>
                <a:off x="2570" y="3658"/>
                <a:ext cx="89" cy="13"/>
              </a:xfrm>
              <a:custGeom>
                <a:avLst/>
                <a:gdLst>
                  <a:gd name="T0" fmla="*/ 106 w 107"/>
                  <a:gd name="T1" fmla="*/ 0 h 15"/>
                  <a:gd name="T2" fmla="*/ 15 w 107"/>
                  <a:gd name="T3" fmla="*/ 10 h 15"/>
                  <a:gd name="T4" fmla="*/ 0 w 107"/>
                  <a:gd name="T5" fmla="*/ 15 h 15"/>
                  <a:gd name="T6" fmla="*/ 61 w 107"/>
                  <a:gd name="T7" fmla="*/ 15 h 15"/>
                  <a:gd name="T8" fmla="*/ 81 w 107"/>
                  <a:gd name="T9" fmla="*/ 12 h 15"/>
                  <a:gd name="T10" fmla="*/ 104 w 107"/>
                  <a:gd name="T11" fmla="*/ 6 h 15"/>
                  <a:gd name="T12" fmla="*/ 107 w 107"/>
                  <a:gd name="T13" fmla="*/ 1 h 15"/>
                  <a:gd name="T14" fmla="*/ 106 w 10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5">
                    <a:moveTo>
                      <a:pt x="106" y="0"/>
                    </a:moveTo>
                    <a:cubicBezTo>
                      <a:pt x="71" y="5"/>
                      <a:pt x="40" y="9"/>
                      <a:pt x="15" y="10"/>
                    </a:cubicBezTo>
                    <a:cubicBezTo>
                      <a:pt x="10" y="12"/>
                      <a:pt x="5" y="13"/>
                      <a:pt x="0" y="15"/>
                    </a:cubicBezTo>
                    <a:cubicBezTo>
                      <a:pt x="20" y="15"/>
                      <a:pt x="41" y="15"/>
                      <a:pt x="61" y="15"/>
                    </a:cubicBezTo>
                    <a:cubicBezTo>
                      <a:pt x="67" y="14"/>
                      <a:pt x="74" y="13"/>
                      <a:pt x="81" y="12"/>
                    </a:cubicBezTo>
                    <a:cubicBezTo>
                      <a:pt x="89" y="10"/>
                      <a:pt x="97" y="8"/>
                      <a:pt x="104" y="6"/>
                    </a:cubicBezTo>
                    <a:cubicBezTo>
                      <a:pt x="106" y="5"/>
                      <a:pt x="107" y="3"/>
                      <a:pt x="107" y="1"/>
                    </a:cubicBezTo>
                    <a:cubicBezTo>
                      <a:pt x="107" y="1"/>
                      <a:pt x="107" y="0"/>
                      <a:pt x="106"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857" name="Freeform 2549"/>
              <p:cNvSpPr/>
              <p:nvPr/>
            </p:nvSpPr>
            <p:spPr bwMode="auto">
              <a:xfrm>
                <a:off x="2582" y="3653"/>
                <a:ext cx="76" cy="14"/>
              </a:xfrm>
              <a:custGeom>
                <a:avLst/>
                <a:gdLst>
                  <a:gd name="T0" fmla="*/ 70 w 91"/>
                  <a:gd name="T1" fmla="*/ 0 h 17"/>
                  <a:gd name="T2" fmla="*/ 48 w 91"/>
                  <a:gd name="T3" fmla="*/ 1 h 17"/>
                  <a:gd name="T4" fmla="*/ 17 w 91"/>
                  <a:gd name="T5" fmla="*/ 11 h 17"/>
                  <a:gd name="T6" fmla="*/ 0 w 91"/>
                  <a:gd name="T7" fmla="*/ 17 h 17"/>
                  <a:gd name="T8" fmla="*/ 91 w 91"/>
                  <a:gd name="T9" fmla="*/ 7 h 17"/>
                  <a:gd name="T10" fmla="*/ 70 w 91"/>
                  <a:gd name="T11" fmla="*/ 0 h 17"/>
                </a:gdLst>
                <a:ahLst/>
                <a:cxnLst>
                  <a:cxn ang="0">
                    <a:pos x="T0" y="T1"/>
                  </a:cxn>
                  <a:cxn ang="0">
                    <a:pos x="T2" y="T3"/>
                  </a:cxn>
                  <a:cxn ang="0">
                    <a:pos x="T4" y="T5"/>
                  </a:cxn>
                  <a:cxn ang="0">
                    <a:pos x="T6" y="T7"/>
                  </a:cxn>
                  <a:cxn ang="0">
                    <a:pos x="T8" y="T9"/>
                  </a:cxn>
                  <a:cxn ang="0">
                    <a:pos x="T10" y="T11"/>
                  </a:cxn>
                </a:cxnLst>
                <a:rect l="0" t="0" r="r" b="b"/>
                <a:pathLst>
                  <a:path w="91" h="17">
                    <a:moveTo>
                      <a:pt x="70" y="0"/>
                    </a:moveTo>
                    <a:cubicBezTo>
                      <a:pt x="63" y="0"/>
                      <a:pt x="55" y="0"/>
                      <a:pt x="48" y="1"/>
                    </a:cubicBezTo>
                    <a:cubicBezTo>
                      <a:pt x="38" y="4"/>
                      <a:pt x="28" y="8"/>
                      <a:pt x="17" y="11"/>
                    </a:cubicBezTo>
                    <a:cubicBezTo>
                      <a:pt x="11" y="13"/>
                      <a:pt x="5" y="15"/>
                      <a:pt x="0" y="17"/>
                    </a:cubicBezTo>
                    <a:cubicBezTo>
                      <a:pt x="25" y="16"/>
                      <a:pt x="56" y="12"/>
                      <a:pt x="91" y="7"/>
                    </a:cubicBezTo>
                    <a:cubicBezTo>
                      <a:pt x="89" y="4"/>
                      <a:pt x="81" y="2"/>
                      <a:pt x="70" y="0"/>
                    </a:cubicBezTo>
                  </a:path>
                </a:pathLst>
              </a:custGeom>
              <a:solidFill>
                <a:srgbClr val="030D17"/>
              </a:solidFill>
              <a:ln>
                <a:noFill/>
              </a:ln>
            </p:spPr>
            <p:txBody>
              <a:bodyPr vert="horz" wrap="square" lIns="91440" tIns="45720" rIns="91440" bIns="45720" numCol="1" anchor="t" anchorCtr="0" compatLnSpc="1"/>
              <a:lstStyle/>
              <a:p>
                <a:endParaRPr lang="zh-CN" altLang="en-US"/>
              </a:p>
            </p:txBody>
          </p:sp>
          <p:sp>
            <p:nvSpPr>
              <p:cNvPr id="858" name="Freeform 2550"/>
              <p:cNvSpPr/>
              <p:nvPr/>
            </p:nvSpPr>
            <p:spPr bwMode="auto">
              <a:xfrm>
                <a:off x="2503" y="3664"/>
                <a:ext cx="71" cy="7"/>
              </a:xfrm>
              <a:custGeom>
                <a:avLst/>
                <a:gdLst>
                  <a:gd name="T0" fmla="*/ 27 w 86"/>
                  <a:gd name="T1" fmla="*/ 0 h 8"/>
                  <a:gd name="T2" fmla="*/ 0 w 86"/>
                  <a:gd name="T3" fmla="*/ 4 h 8"/>
                  <a:gd name="T4" fmla="*/ 74 w 86"/>
                  <a:gd name="T5" fmla="*/ 8 h 8"/>
                  <a:gd name="T6" fmla="*/ 77 w 86"/>
                  <a:gd name="T7" fmla="*/ 7 h 8"/>
                  <a:gd name="T8" fmla="*/ 86 w 86"/>
                  <a:gd name="T9" fmla="*/ 4 h 8"/>
                  <a:gd name="T10" fmla="*/ 67 w 86"/>
                  <a:gd name="T11" fmla="*/ 4 h 8"/>
                  <a:gd name="T12" fmla="*/ 27 w 8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6" h="8">
                    <a:moveTo>
                      <a:pt x="27" y="0"/>
                    </a:moveTo>
                    <a:cubicBezTo>
                      <a:pt x="18" y="2"/>
                      <a:pt x="9" y="3"/>
                      <a:pt x="0" y="4"/>
                    </a:cubicBezTo>
                    <a:cubicBezTo>
                      <a:pt x="24" y="6"/>
                      <a:pt x="48" y="7"/>
                      <a:pt x="74" y="8"/>
                    </a:cubicBezTo>
                    <a:cubicBezTo>
                      <a:pt x="75" y="7"/>
                      <a:pt x="76" y="7"/>
                      <a:pt x="77" y="7"/>
                    </a:cubicBezTo>
                    <a:cubicBezTo>
                      <a:pt x="80" y="6"/>
                      <a:pt x="83" y="5"/>
                      <a:pt x="86" y="4"/>
                    </a:cubicBezTo>
                    <a:cubicBezTo>
                      <a:pt x="79" y="4"/>
                      <a:pt x="73" y="4"/>
                      <a:pt x="67" y="4"/>
                    </a:cubicBezTo>
                    <a:cubicBezTo>
                      <a:pt x="49" y="4"/>
                      <a:pt x="35" y="3"/>
                      <a:pt x="27"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859" name="Freeform 2551"/>
              <p:cNvSpPr/>
              <p:nvPr/>
            </p:nvSpPr>
            <p:spPr bwMode="auto">
              <a:xfrm>
                <a:off x="2465" y="3656"/>
                <a:ext cx="60" cy="12"/>
              </a:xfrm>
              <a:custGeom>
                <a:avLst/>
                <a:gdLst>
                  <a:gd name="T0" fmla="*/ 63 w 72"/>
                  <a:gd name="T1" fmla="*/ 0 h 14"/>
                  <a:gd name="T2" fmla="*/ 50 w 72"/>
                  <a:gd name="T3" fmla="*/ 1 h 14"/>
                  <a:gd name="T4" fmla="*/ 0 w 72"/>
                  <a:gd name="T5" fmla="*/ 11 h 14"/>
                  <a:gd name="T6" fmla="*/ 45 w 72"/>
                  <a:gd name="T7" fmla="*/ 14 h 14"/>
                  <a:gd name="T8" fmla="*/ 72 w 72"/>
                  <a:gd name="T9" fmla="*/ 10 h 14"/>
                  <a:gd name="T10" fmla="*/ 63 w 72"/>
                  <a:gd name="T11" fmla="*/ 4 h 14"/>
                  <a:gd name="T12" fmla="*/ 63 w 7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72" h="14">
                    <a:moveTo>
                      <a:pt x="63" y="0"/>
                    </a:moveTo>
                    <a:cubicBezTo>
                      <a:pt x="59" y="0"/>
                      <a:pt x="54" y="1"/>
                      <a:pt x="50" y="1"/>
                    </a:cubicBezTo>
                    <a:cubicBezTo>
                      <a:pt x="34" y="4"/>
                      <a:pt x="17" y="8"/>
                      <a:pt x="0" y="11"/>
                    </a:cubicBezTo>
                    <a:cubicBezTo>
                      <a:pt x="15" y="12"/>
                      <a:pt x="30" y="13"/>
                      <a:pt x="45" y="14"/>
                    </a:cubicBezTo>
                    <a:cubicBezTo>
                      <a:pt x="54" y="13"/>
                      <a:pt x="63" y="12"/>
                      <a:pt x="72" y="10"/>
                    </a:cubicBezTo>
                    <a:cubicBezTo>
                      <a:pt x="66" y="9"/>
                      <a:pt x="63" y="7"/>
                      <a:pt x="63" y="4"/>
                    </a:cubicBezTo>
                    <a:cubicBezTo>
                      <a:pt x="62" y="3"/>
                      <a:pt x="63" y="2"/>
                      <a:pt x="63" y="0"/>
                    </a:cubicBezTo>
                  </a:path>
                </a:pathLst>
              </a:custGeom>
              <a:solidFill>
                <a:srgbClr val="030D17"/>
              </a:solidFill>
              <a:ln>
                <a:noFill/>
              </a:ln>
            </p:spPr>
            <p:txBody>
              <a:bodyPr vert="horz" wrap="square" lIns="91440" tIns="45720" rIns="91440" bIns="45720" numCol="1" anchor="t" anchorCtr="0" compatLnSpc="1"/>
              <a:lstStyle/>
              <a:p>
                <a:endParaRPr lang="zh-CN" altLang="en-US"/>
              </a:p>
            </p:txBody>
          </p:sp>
          <p:sp>
            <p:nvSpPr>
              <p:cNvPr id="860" name="Freeform 2552"/>
              <p:cNvSpPr/>
              <p:nvPr/>
            </p:nvSpPr>
            <p:spPr bwMode="auto">
              <a:xfrm>
                <a:off x="2525" y="3654"/>
                <a:ext cx="89" cy="14"/>
              </a:xfrm>
              <a:custGeom>
                <a:avLst/>
                <a:gdLst>
                  <a:gd name="T0" fmla="*/ 107 w 107"/>
                  <a:gd name="T1" fmla="*/ 0 h 17"/>
                  <a:gd name="T2" fmla="*/ 58 w 107"/>
                  <a:gd name="T3" fmla="*/ 2 h 17"/>
                  <a:gd name="T4" fmla="*/ 38 w 107"/>
                  <a:gd name="T5" fmla="*/ 6 h 17"/>
                  <a:gd name="T6" fmla="*/ 38 w 107"/>
                  <a:gd name="T7" fmla="*/ 14 h 17"/>
                  <a:gd name="T8" fmla="*/ 38 w 107"/>
                  <a:gd name="T9" fmla="*/ 6 h 17"/>
                  <a:gd name="T10" fmla="*/ 0 w 107"/>
                  <a:gd name="T11" fmla="*/ 13 h 17"/>
                  <a:gd name="T12" fmla="*/ 40 w 107"/>
                  <a:gd name="T13" fmla="*/ 17 h 17"/>
                  <a:gd name="T14" fmla="*/ 59 w 107"/>
                  <a:gd name="T15" fmla="*/ 17 h 17"/>
                  <a:gd name="T16" fmla="*/ 107 w 10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7">
                    <a:moveTo>
                      <a:pt x="107" y="0"/>
                    </a:moveTo>
                    <a:cubicBezTo>
                      <a:pt x="90" y="1"/>
                      <a:pt x="74" y="1"/>
                      <a:pt x="58" y="2"/>
                    </a:cubicBezTo>
                    <a:cubicBezTo>
                      <a:pt x="52" y="4"/>
                      <a:pt x="45" y="5"/>
                      <a:pt x="38" y="6"/>
                    </a:cubicBezTo>
                    <a:cubicBezTo>
                      <a:pt x="38" y="11"/>
                      <a:pt x="38" y="14"/>
                      <a:pt x="38" y="14"/>
                    </a:cubicBezTo>
                    <a:cubicBezTo>
                      <a:pt x="38" y="14"/>
                      <a:pt x="38" y="12"/>
                      <a:pt x="38" y="6"/>
                    </a:cubicBezTo>
                    <a:cubicBezTo>
                      <a:pt x="25" y="9"/>
                      <a:pt x="12" y="11"/>
                      <a:pt x="0" y="13"/>
                    </a:cubicBezTo>
                    <a:cubicBezTo>
                      <a:pt x="8" y="16"/>
                      <a:pt x="22" y="17"/>
                      <a:pt x="40" y="17"/>
                    </a:cubicBezTo>
                    <a:cubicBezTo>
                      <a:pt x="46" y="17"/>
                      <a:pt x="52" y="17"/>
                      <a:pt x="59" y="17"/>
                    </a:cubicBezTo>
                    <a:cubicBezTo>
                      <a:pt x="75" y="11"/>
                      <a:pt x="91" y="6"/>
                      <a:pt x="107" y="0"/>
                    </a:cubicBezTo>
                  </a:path>
                </a:pathLst>
              </a:custGeom>
              <a:solidFill>
                <a:srgbClr val="030D17"/>
              </a:solidFill>
              <a:ln>
                <a:noFill/>
              </a:ln>
            </p:spPr>
            <p:txBody>
              <a:bodyPr vert="horz" wrap="square" lIns="91440" tIns="45720" rIns="91440" bIns="45720" numCol="1" anchor="t" anchorCtr="0" compatLnSpc="1"/>
              <a:lstStyle/>
              <a:p>
                <a:endParaRPr lang="zh-CN" altLang="en-US"/>
              </a:p>
            </p:txBody>
          </p:sp>
          <p:sp>
            <p:nvSpPr>
              <p:cNvPr id="861" name="Freeform 2553"/>
              <p:cNvSpPr>
                <a:spLocks noEditPoints="1"/>
              </p:cNvSpPr>
              <p:nvPr/>
            </p:nvSpPr>
            <p:spPr bwMode="auto">
              <a:xfrm>
                <a:off x="2517" y="3655"/>
                <a:ext cx="56" cy="9"/>
              </a:xfrm>
              <a:custGeom>
                <a:avLst/>
                <a:gdLst>
                  <a:gd name="T0" fmla="*/ 48 w 68"/>
                  <a:gd name="T1" fmla="*/ 1 h 11"/>
                  <a:gd name="T2" fmla="*/ 1 w 68"/>
                  <a:gd name="T3" fmla="*/ 1 h 11"/>
                  <a:gd name="T4" fmla="*/ 1 w 68"/>
                  <a:gd name="T5" fmla="*/ 5 h 11"/>
                  <a:gd name="T6" fmla="*/ 10 w 68"/>
                  <a:gd name="T7" fmla="*/ 11 h 11"/>
                  <a:gd name="T8" fmla="*/ 48 w 68"/>
                  <a:gd name="T9" fmla="*/ 4 h 11"/>
                  <a:gd name="T10" fmla="*/ 48 w 68"/>
                  <a:gd name="T11" fmla="*/ 1 h 11"/>
                  <a:gd name="T12" fmla="*/ 68 w 68"/>
                  <a:gd name="T13" fmla="*/ 0 h 11"/>
                  <a:gd name="T14" fmla="*/ 48 w 68"/>
                  <a:gd name="T15" fmla="*/ 1 h 11"/>
                  <a:gd name="T16" fmla="*/ 48 w 68"/>
                  <a:gd name="T17" fmla="*/ 4 h 11"/>
                  <a:gd name="T18" fmla="*/ 68 w 6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11">
                    <a:moveTo>
                      <a:pt x="48" y="1"/>
                    </a:moveTo>
                    <a:cubicBezTo>
                      <a:pt x="32" y="1"/>
                      <a:pt x="16" y="1"/>
                      <a:pt x="1" y="1"/>
                    </a:cubicBezTo>
                    <a:cubicBezTo>
                      <a:pt x="1" y="3"/>
                      <a:pt x="0" y="4"/>
                      <a:pt x="1" y="5"/>
                    </a:cubicBezTo>
                    <a:cubicBezTo>
                      <a:pt x="1" y="8"/>
                      <a:pt x="4" y="10"/>
                      <a:pt x="10" y="11"/>
                    </a:cubicBezTo>
                    <a:cubicBezTo>
                      <a:pt x="22" y="9"/>
                      <a:pt x="35" y="7"/>
                      <a:pt x="48" y="4"/>
                    </a:cubicBezTo>
                    <a:cubicBezTo>
                      <a:pt x="48" y="3"/>
                      <a:pt x="48" y="2"/>
                      <a:pt x="48" y="1"/>
                    </a:cubicBezTo>
                    <a:moveTo>
                      <a:pt x="68" y="0"/>
                    </a:moveTo>
                    <a:cubicBezTo>
                      <a:pt x="62" y="0"/>
                      <a:pt x="55" y="0"/>
                      <a:pt x="48" y="1"/>
                    </a:cubicBezTo>
                    <a:cubicBezTo>
                      <a:pt x="48" y="2"/>
                      <a:pt x="48" y="3"/>
                      <a:pt x="48" y="4"/>
                    </a:cubicBezTo>
                    <a:cubicBezTo>
                      <a:pt x="55" y="3"/>
                      <a:pt x="62" y="2"/>
                      <a:pt x="68" y="0"/>
                    </a:cubicBezTo>
                  </a:path>
                </a:pathLst>
              </a:custGeom>
              <a:solidFill>
                <a:srgbClr val="01050E"/>
              </a:solidFill>
              <a:ln>
                <a:noFill/>
              </a:ln>
            </p:spPr>
            <p:txBody>
              <a:bodyPr vert="horz" wrap="square" lIns="91440" tIns="45720" rIns="91440" bIns="45720" numCol="1" anchor="t" anchorCtr="0" compatLnSpc="1"/>
              <a:lstStyle/>
              <a:p>
                <a:endParaRPr lang="zh-CN" altLang="en-US"/>
              </a:p>
            </p:txBody>
          </p:sp>
          <p:sp>
            <p:nvSpPr>
              <p:cNvPr id="862" name="Freeform 2554"/>
              <p:cNvSpPr/>
              <p:nvPr/>
            </p:nvSpPr>
            <p:spPr bwMode="auto">
              <a:xfrm>
                <a:off x="2435" y="3657"/>
                <a:ext cx="72" cy="8"/>
              </a:xfrm>
              <a:custGeom>
                <a:avLst/>
                <a:gdLst>
                  <a:gd name="T0" fmla="*/ 73 w 87"/>
                  <a:gd name="T1" fmla="*/ 0 h 10"/>
                  <a:gd name="T2" fmla="*/ 0 w 87"/>
                  <a:gd name="T3" fmla="*/ 6 h 10"/>
                  <a:gd name="T4" fmla="*/ 37 w 87"/>
                  <a:gd name="T5" fmla="*/ 10 h 10"/>
                  <a:gd name="T6" fmla="*/ 87 w 87"/>
                  <a:gd name="T7" fmla="*/ 0 h 10"/>
                  <a:gd name="T8" fmla="*/ 82 w 87"/>
                  <a:gd name="T9" fmla="*/ 0 h 10"/>
                  <a:gd name="T10" fmla="*/ 73 w 87"/>
                  <a:gd name="T11" fmla="*/ 0 h 10"/>
                </a:gdLst>
                <a:ahLst/>
                <a:cxnLst>
                  <a:cxn ang="0">
                    <a:pos x="T0" y="T1"/>
                  </a:cxn>
                  <a:cxn ang="0">
                    <a:pos x="T2" y="T3"/>
                  </a:cxn>
                  <a:cxn ang="0">
                    <a:pos x="T4" y="T5"/>
                  </a:cxn>
                  <a:cxn ang="0">
                    <a:pos x="T6" y="T7"/>
                  </a:cxn>
                  <a:cxn ang="0">
                    <a:pos x="T8" y="T9"/>
                  </a:cxn>
                  <a:cxn ang="0">
                    <a:pos x="T10" y="T11"/>
                  </a:cxn>
                </a:cxnLst>
                <a:rect l="0" t="0" r="r" b="b"/>
                <a:pathLst>
                  <a:path w="87" h="10">
                    <a:moveTo>
                      <a:pt x="73" y="0"/>
                    </a:moveTo>
                    <a:cubicBezTo>
                      <a:pt x="47" y="2"/>
                      <a:pt x="23" y="4"/>
                      <a:pt x="0" y="6"/>
                    </a:cubicBezTo>
                    <a:cubicBezTo>
                      <a:pt x="12" y="7"/>
                      <a:pt x="25" y="9"/>
                      <a:pt x="37" y="10"/>
                    </a:cubicBezTo>
                    <a:cubicBezTo>
                      <a:pt x="54" y="7"/>
                      <a:pt x="71" y="3"/>
                      <a:pt x="87" y="0"/>
                    </a:cubicBezTo>
                    <a:cubicBezTo>
                      <a:pt x="85" y="0"/>
                      <a:pt x="83" y="0"/>
                      <a:pt x="82" y="0"/>
                    </a:cubicBezTo>
                    <a:cubicBezTo>
                      <a:pt x="79" y="0"/>
                      <a:pt x="76" y="0"/>
                      <a:pt x="73" y="0"/>
                    </a:cubicBezTo>
                  </a:path>
                </a:pathLst>
              </a:custGeom>
              <a:solidFill>
                <a:srgbClr val="01060E"/>
              </a:solidFill>
              <a:ln>
                <a:noFill/>
              </a:ln>
            </p:spPr>
            <p:txBody>
              <a:bodyPr vert="horz" wrap="square" lIns="91440" tIns="45720" rIns="91440" bIns="45720" numCol="1" anchor="t" anchorCtr="0" compatLnSpc="1"/>
              <a:lstStyle/>
              <a:p>
                <a:endParaRPr lang="zh-CN" altLang="en-US"/>
              </a:p>
            </p:txBody>
          </p:sp>
          <p:sp>
            <p:nvSpPr>
              <p:cNvPr id="863" name="Freeform 2555"/>
              <p:cNvSpPr/>
              <p:nvPr/>
            </p:nvSpPr>
            <p:spPr bwMode="auto">
              <a:xfrm>
                <a:off x="2582" y="3677"/>
                <a:ext cx="10" cy="0"/>
              </a:xfrm>
              <a:custGeom>
                <a:avLst/>
                <a:gdLst>
                  <a:gd name="T0" fmla="*/ 0 w 11"/>
                  <a:gd name="T1" fmla="*/ 10 w 11"/>
                  <a:gd name="T2" fmla="*/ 11 w 11"/>
                  <a:gd name="T3" fmla="*/ 11 w 11"/>
                  <a:gd name="T4" fmla="*/ 0 w 11"/>
                </a:gdLst>
                <a:ahLst/>
                <a:cxnLst>
                  <a:cxn ang="0">
                    <a:pos x="T0" y="0"/>
                  </a:cxn>
                  <a:cxn ang="0">
                    <a:pos x="T1" y="0"/>
                  </a:cxn>
                  <a:cxn ang="0">
                    <a:pos x="T2" y="0"/>
                  </a:cxn>
                  <a:cxn ang="0">
                    <a:pos x="T3" y="0"/>
                  </a:cxn>
                  <a:cxn ang="0">
                    <a:pos x="T4" y="0"/>
                  </a:cxn>
                </a:cxnLst>
                <a:rect l="0" t="0" r="r" b="b"/>
                <a:pathLst>
                  <a:path w="11">
                    <a:moveTo>
                      <a:pt x="0" y="0"/>
                    </a:moveTo>
                    <a:cubicBezTo>
                      <a:pt x="4" y="0"/>
                      <a:pt x="7" y="0"/>
                      <a:pt x="10" y="0"/>
                    </a:cubicBezTo>
                    <a:cubicBezTo>
                      <a:pt x="10" y="0"/>
                      <a:pt x="11" y="0"/>
                      <a:pt x="11" y="0"/>
                    </a:cubicBezTo>
                    <a:cubicBezTo>
                      <a:pt x="11" y="0"/>
                      <a:pt x="11" y="0"/>
                      <a:pt x="11" y="0"/>
                    </a:cubicBezTo>
                    <a:cubicBezTo>
                      <a:pt x="8" y="0"/>
                      <a:pt x="4" y="0"/>
                      <a:pt x="0"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864" name="Freeform 2556"/>
              <p:cNvSpPr/>
              <p:nvPr/>
            </p:nvSpPr>
            <p:spPr bwMode="auto">
              <a:xfrm>
                <a:off x="2269" y="3717"/>
                <a:ext cx="1" cy="2"/>
              </a:xfrm>
              <a:custGeom>
                <a:avLst/>
                <a:gdLst>
                  <a:gd name="T0" fmla="*/ 1 w 1"/>
                  <a:gd name="T1" fmla="*/ 0 h 2"/>
                  <a:gd name="T2" fmla="*/ 0 w 1"/>
                  <a:gd name="T3" fmla="*/ 2 h 2"/>
                  <a:gd name="T4" fmla="*/ 1 w 1"/>
                  <a:gd name="T5" fmla="*/ 1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0" y="2"/>
                    </a:cubicBezTo>
                    <a:cubicBezTo>
                      <a:pt x="1" y="2"/>
                      <a:pt x="1" y="2"/>
                      <a:pt x="1" y="1"/>
                    </a:cubicBezTo>
                    <a:cubicBezTo>
                      <a:pt x="1" y="1"/>
                      <a:pt x="1" y="1"/>
                      <a:pt x="1" y="0"/>
                    </a:cubicBezTo>
                    <a:cubicBezTo>
                      <a:pt x="1" y="0"/>
                      <a:pt x="1" y="0"/>
                      <a:pt x="1" y="0"/>
                    </a:cubicBezTo>
                  </a:path>
                </a:pathLst>
              </a:custGeom>
              <a:solidFill>
                <a:srgbClr val="669EB6"/>
              </a:solidFill>
              <a:ln>
                <a:noFill/>
              </a:ln>
            </p:spPr>
            <p:txBody>
              <a:bodyPr vert="horz" wrap="square" lIns="91440" tIns="45720" rIns="91440" bIns="45720" numCol="1" anchor="t" anchorCtr="0" compatLnSpc="1"/>
              <a:lstStyle/>
              <a:p>
                <a:endParaRPr lang="zh-CN" altLang="en-US"/>
              </a:p>
            </p:txBody>
          </p:sp>
          <p:sp>
            <p:nvSpPr>
              <p:cNvPr id="865" name="Freeform 2557"/>
              <p:cNvSpPr/>
              <p:nvPr/>
            </p:nvSpPr>
            <p:spPr bwMode="auto">
              <a:xfrm>
                <a:off x="2270" y="3717"/>
                <a:ext cx="6" cy="1"/>
              </a:xfrm>
              <a:custGeom>
                <a:avLst/>
                <a:gdLst>
                  <a:gd name="T0" fmla="*/ 0 w 8"/>
                  <a:gd name="T1" fmla="*/ 0 h 1"/>
                  <a:gd name="T2" fmla="*/ 0 w 8"/>
                  <a:gd name="T3" fmla="*/ 1 h 1"/>
                  <a:gd name="T4" fmla="*/ 8 w 8"/>
                  <a:gd name="T5" fmla="*/ 1 h 1"/>
                  <a:gd name="T6" fmla="*/ 0 w 8"/>
                  <a:gd name="T7" fmla="*/ 0 h 1"/>
                </a:gdLst>
                <a:ahLst/>
                <a:cxnLst>
                  <a:cxn ang="0">
                    <a:pos x="T0" y="T1"/>
                  </a:cxn>
                  <a:cxn ang="0">
                    <a:pos x="T2" y="T3"/>
                  </a:cxn>
                  <a:cxn ang="0">
                    <a:pos x="T4" y="T5"/>
                  </a:cxn>
                  <a:cxn ang="0">
                    <a:pos x="T6" y="T7"/>
                  </a:cxn>
                </a:cxnLst>
                <a:rect l="0" t="0" r="r" b="b"/>
                <a:pathLst>
                  <a:path w="8" h="1">
                    <a:moveTo>
                      <a:pt x="0" y="0"/>
                    </a:moveTo>
                    <a:cubicBezTo>
                      <a:pt x="0" y="1"/>
                      <a:pt x="0" y="1"/>
                      <a:pt x="0" y="1"/>
                    </a:cubicBezTo>
                    <a:cubicBezTo>
                      <a:pt x="3" y="1"/>
                      <a:pt x="5" y="1"/>
                      <a:pt x="8" y="1"/>
                    </a:cubicBezTo>
                    <a:cubicBezTo>
                      <a:pt x="5" y="1"/>
                      <a:pt x="3" y="0"/>
                      <a:pt x="0" y="0"/>
                    </a:cubicBezTo>
                  </a:path>
                </a:pathLst>
              </a:custGeom>
              <a:solidFill>
                <a:srgbClr val="5A91AC"/>
              </a:solidFill>
              <a:ln>
                <a:noFill/>
              </a:ln>
            </p:spPr>
            <p:txBody>
              <a:bodyPr vert="horz" wrap="square" lIns="91440" tIns="45720" rIns="91440" bIns="45720" numCol="1" anchor="t" anchorCtr="0" compatLnSpc="1"/>
              <a:lstStyle/>
              <a:p>
                <a:endParaRPr lang="zh-CN" altLang="en-US"/>
              </a:p>
            </p:txBody>
          </p:sp>
          <p:sp>
            <p:nvSpPr>
              <p:cNvPr id="866" name="Freeform 2558"/>
              <p:cNvSpPr/>
              <p:nvPr/>
            </p:nvSpPr>
            <p:spPr bwMode="auto">
              <a:xfrm>
                <a:off x="2875" y="3707"/>
                <a:ext cx="59" cy="8"/>
              </a:xfrm>
              <a:custGeom>
                <a:avLst/>
                <a:gdLst>
                  <a:gd name="T0" fmla="*/ 69 w 71"/>
                  <a:gd name="T1" fmla="*/ 0 h 10"/>
                  <a:gd name="T2" fmla="*/ 5 w 71"/>
                  <a:gd name="T3" fmla="*/ 8 h 10"/>
                  <a:gd name="T4" fmla="*/ 0 w 71"/>
                  <a:gd name="T5" fmla="*/ 10 h 10"/>
                  <a:gd name="T6" fmla="*/ 55 w 71"/>
                  <a:gd name="T7" fmla="*/ 8 h 10"/>
                  <a:gd name="T8" fmla="*/ 70 w 71"/>
                  <a:gd name="T9" fmla="*/ 6 h 10"/>
                  <a:gd name="T10" fmla="*/ 71 w 71"/>
                  <a:gd name="T11" fmla="*/ 0 h 10"/>
                  <a:gd name="T12" fmla="*/ 69 w 7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1" h="10">
                    <a:moveTo>
                      <a:pt x="69" y="0"/>
                    </a:moveTo>
                    <a:cubicBezTo>
                      <a:pt x="49" y="3"/>
                      <a:pt x="28" y="6"/>
                      <a:pt x="5" y="8"/>
                    </a:cubicBezTo>
                    <a:cubicBezTo>
                      <a:pt x="4" y="9"/>
                      <a:pt x="2" y="9"/>
                      <a:pt x="0" y="10"/>
                    </a:cubicBezTo>
                    <a:cubicBezTo>
                      <a:pt x="20" y="9"/>
                      <a:pt x="38" y="8"/>
                      <a:pt x="55" y="8"/>
                    </a:cubicBezTo>
                    <a:cubicBezTo>
                      <a:pt x="60" y="7"/>
                      <a:pt x="65" y="7"/>
                      <a:pt x="70" y="6"/>
                    </a:cubicBezTo>
                    <a:cubicBezTo>
                      <a:pt x="70" y="5"/>
                      <a:pt x="71" y="3"/>
                      <a:pt x="71" y="0"/>
                    </a:cubicBezTo>
                    <a:cubicBezTo>
                      <a:pt x="70" y="0"/>
                      <a:pt x="70" y="0"/>
                      <a:pt x="69" y="0"/>
                    </a:cubicBezTo>
                  </a:path>
                </a:pathLst>
              </a:custGeom>
              <a:solidFill>
                <a:srgbClr val="77AAC1"/>
              </a:solidFill>
              <a:ln>
                <a:noFill/>
              </a:ln>
            </p:spPr>
            <p:txBody>
              <a:bodyPr vert="horz" wrap="square" lIns="91440" tIns="45720" rIns="91440" bIns="45720" numCol="1" anchor="t" anchorCtr="0" compatLnSpc="1"/>
              <a:lstStyle/>
              <a:p>
                <a:endParaRPr lang="zh-CN" altLang="en-US"/>
              </a:p>
            </p:txBody>
          </p:sp>
          <p:sp>
            <p:nvSpPr>
              <p:cNvPr id="867" name="Freeform 2559"/>
              <p:cNvSpPr/>
              <p:nvPr/>
            </p:nvSpPr>
            <p:spPr bwMode="auto">
              <a:xfrm>
                <a:off x="2933" y="3707"/>
                <a:ext cx="1"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1" y="0"/>
                      <a:pt x="1" y="0"/>
                      <a:pt x="0" y="0"/>
                    </a:cubicBezTo>
                    <a:cubicBezTo>
                      <a:pt x="1" y="0"/>
                      <a:pt x="1" y="0"/>
                      <a:pt x="2" y="0"/>
                    </a:cubicBezTo>
                    <a:cubicBezTo>
                      <a:pt x="2" y="0"/>
                      <a:pt x="2" y="0"/>
                      <a:pt x="2" y="0"/>
                    </a:cubicBezTo>
                  </a:path>
                </a:pathLst>
              </a:custGeom>
              <a:solidFill>
                <a:srgbClr val="669EB6"/>
              </a:solidFill>
              <a:ln>
                <a:noFill/>
              </a:ln>
            </p:spPr>
            <p:txBody>
              <a:bodyPr vert="horz" wrap="square" lIns="91440" tIns="45720" rIns="91440" bIns="45720" numCol="1" anchor="t" anchorCtr="0" compatLnSpc="1"/>
              <a:lstStyle/>
              <a:p>
                <a:endParaRPr lang="zh-CN" altLang="en-US"/>
              </a:p>
            </p:txBody>
          </p:sp>
          <p:sp>
            <p:nvSpPr>
              <p:cNvPr id="868" name="Freeform 2560"/>
              <p:cNvSpPr/>
              <p:nvPr/>
            </p:nvSpPr>
            <p:spPr bwMode="auto">
              <a:xfrm>
                <a:off x="2269" y="3718"/>
                <a:ext cx="1" cy="3"/>
              </a:xfrm>
              <a:custGeom>
                <a:avLst/>
                <a:gdLst>
                  <a:gd name="T0" fmla="*/ 1 w 1"/>
                  <a:gd name="T1" fmla="*/ 0 h 3"/>
                  <a:gd name="T2" fmla="*/ 0 w 1"/>
                  <a:gd name="T3" fmla="*/ 1 h 3"/>
                  <a:gd name="T4" fmla="*/ 0 w 1"/>
                  <a:gd name="T5" fmla="*/ 3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1" y="1"/>
                      <a:pt x="0" y="1"/>
                    </a:cubicBezTo>
                    <a:cubicBezTo>
                      <a:pt x="0" y="1"/>
                      <a:pt x="0" y="2"/>
                      <a:pt x="0" y="3"/>
                    </a:cubicBezTo>
                    <a:cubicBezTo>
                      <a:pt x="0" y="3"/>
                      <a:pt x="1" y="3"/>
                      <a:pt x="1" y="3"/>
                    </a:cubicBezTo>
                    <a:cubicBezTo>
                      <a:pt x="1" y="2"/>
                      <a:pt x="1" y="1"/>
                      <a:pt x="1" y="0"/>
                    </a:cubicBezTo>
                  </a:path>
                </a:pathLst>
              </a:custGeom>
              <a:solidFill>
                <a:srgbClr val="5A91AC"/>
              </a:solidFill>
              <a:ln>
                <a:noFill/>
              </a:ln>
            </p:spPr>
            <p:txBody>
              <a:bodyPr vert="horz" wrap="square" lIns="91440" tIns="45720" rIns="91440" bIns="45720" numCol="1" anchor="t" anchorCtr="0" compatLnSpc="1"/>
              <a:lstStyle/>
              <a:p>
                <a:endParaRPr lang="zh-CN" altLang="en-US"/>
              </a:p>
            </p:txBody>
          </p:sp>
          <p:sp>
            <p:nvSpPr>
              <p:cNvPr id="869" name="Freeform 2561"/>
              <p:cNvSpPr/>
              <p:nvPr/>
            </p:nvSpPr>
            <p:spPr bwMode="auto">
              <a:xfrm>
                <a:off x="2270" y="3718"/>
                <a:ext cx="20" cy="3"/>
              </a:xfrm>
              <a:custGeom>
                <a:avLst/>
                <a:gdLst>
                  <a:gd name="T0" fmla="*/ 8 w 25"/>
                  <a:gd name="T1" fmla="*/ 0 h 3"/>
                  <a:gd name="T2" fmla="*/ 0 w 25"/>
                  <a:gd name="T3" fmla="*/ 0 h 3"/>
                  <a:gd name="T4" fmla="*/ 0 w 25"/>
                  <a:gd name="T5" fmla="*/ 3 h 3"/>
                  <a:gd name="T6" fmla="*/ 11 w 25"/>
                  <a:gd name="T7" fmla="*/ 3 h 3"/>
                  <a:gd name="T8" fmla="*/ 21 w 25"/>
                  <a:gd name="T9" fmla="*/ 2 h 3"/>
                  <a:gd name="T10" fmla="*/ 25 w 25"/>
                  <a:gd name="T11" fmla="*/ 2 h 3"/>
                  <a:gd name="T12" fmla="*/ 8 w 2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5" h="3">
                    <a:moveTo>
                      <a:pt x="8" y="0"/>
                    </a:moveTo>
                    <a:cubicBezTo>
                      <a:pt x="5" y="0"/>
                      <a:pt x="3" y="0"/>
                      <a:pt x="0" y="0"/>
                    </a:cubicBezTo>
                    <a:cubicBezTo>
                      <a:pt x="0" y="1"/>
                      <a:pt x="0" y="2"/>
                      <a:pt x="0" y="3"/>
                    </a:cubicBezTo>
                    <a:cubicBezTo>
                      <a:pt x="4" y="3"/>
                      <a:pt x="7" y="3"/>
                      <a:pt x="11" y="3"/>
                    </a:cubicBezTo>
                    <a:cubicBezTo>
                      <a:pt x="14" y="3"/>
                      <a:pt x="18" y="2"/>
                      <a:pt x="21" y="2"/>
                    </a:cubicBezTo>
                    <a:cubicBezTo>
                      <a:pt x="22" y="2"/>
                      <a:pt x="24" y="2"/>
                      <a:pt x="25" y="2"/>
                    </a:cubicBezTo>
                    <a:cubicBezTo>
                      <a:pt x="19" y="1"/>
                      <a:pt x="14" y="1"/>
                      <a:pt x="8"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870" name="Freeform 2562"/>
              <p:cNvSpPr/>
              <p:nvPr/>
            </p:nvSpPr>
            <p:spPr bwMode="auto">
              <a:xfrm>
                <a:off x="2269" y="3721"/>
                <a:ext cx="1"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871" name="Freeform 2563"/>
              <p:cNvSpPr/>
              <p:nvPr/>
            </p:nvSpPr>
            <p:spPr bwMode="auto">
              <a:xfrm>
                <a:off x="2270" y="3721"/>
                <a:ext cx="9" cy="1"/>
              </a:xfrm>
              <a:custGeom>
                <a:avLst/>
                <a:gdLst>
                  <a:gd name="T0" fmla="*/ 0 w 11"/>
                  <a:gd name="T1" fmla="*/ 0 h 1"/>
                  <a:gd name="T2" fmla="*/ 0 w 11"/>
                  <a:gd name="T3" fmla="*/ 1 h 1"/>
                  <a:gd name="T4" fmla="*/ 11 w 11"/>
                  <a:gd name="T5" fmla="*/ 0 h 1"/>
                  <a:gd name="T6" fmla="*/ 0 w 11"/>
                  <a:gd name="T7" fmla="*/ 0 h 1"/>
                </a:gdLst>
                <a:ahLst/>
                <a:cxnLst>
                  <a:cxn ang="0">
                    <a:pos x="T0" y="T1"/>
                  </a:cxn>
                  <a:cxn ang="0">
                    <a:pos x="T2" y="T3"/>
                  </a:cxn>
                  <a:cxn ang="0">
                    <a:pos x="T4" y="T5"/>
                  </a:cxn>
                  <a:cxn ang="0">
                    <a:pos x="T6" y="T7"/>
                  </a:cxn>
                </a:cxnLst>
                <a:rect l="0" t="0" r="r" b="b"/>
                <a:pathLst>
                  <a:path w="11" h="1">
                    <a:moveTo>
                      <a:pt x="0" y="0"/>
                    </a:moveTo>
                    <a:cubicBezTo>
                      <a:pt x="0" y="0"/>
                      <a:pt x="0" y="1"/>
                      <a:pt x="0" y="1"/>
                    </a:cubicBezTo>
                    <a:cubicBezTo>
                      <a:pt x="4" y="1"/>
                      <a:pt x="7" y="0"/>
                      <a:pt x="11" y="0"/>
                    </a:cubicBezTo>
                    <a:cubicBezTo>
                      <a:pt x="7" y="0"/>
                      <a:pt x="4" y="0"/>
                      <a:pt x="0"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872" name="Freeform 2564"/>
              <p:cNvSpPr/>
              <p:nvPr/>
            </p:nvSpPr>
            <p:spPr bwMode="auto">
              <a:xfrm>
                <a:off x="2850" y="3713"/>
                <a:ext cx="71" cy="7"/>
              </a:xfrm>
              <a:custGeom>
                <a:avLst/>
                <a:gdLst>
                  <a:gd name="T0" fmla="*/ 85 w 85"/>
                  <a:gd name="T1" fmla="*/ 0 h 8"/>
                  <a:gd name="T2" fmla="*/ 30 w 85"/>
                  <a:gd name="T3" fmla="*/ 2 h 8"/>
                  <a:gd name="T4" fmla="*/ 0 w 85"/>
                  <a:gd name="T5" fmla="*/ 8 h 8"/>
                  <a:gd name="T6" fmla="*/ 85 w 85"/>
                  <a:gd name="T7" fmla="*/ 0 h 8"/>
                </a:gdLst>
                <a:ahLst/>
                <a:cxnLst>
                  <a:cxn ang="0">
                    <a:pos x="T0" y="T1"/>
                  </a:cxn>
                  <a:cxn ang="0">
                    <a:pos x="T2" y="T3"/>
                  </a:cxn>
                  <a:cxn ang="0">
                    <a:pos x="T4" y="T5"/>
                  </a:cxn>
                  <a:cxn ang="0">
                    <a:pos x="T6" y="T7"/>
                  </a:cxn>
                </a:cxnLst>
                <a:rect l="0" t="0" r="r" b="b"/>
                <a:pathLst>
                  <a:path w="85" h="8">
                    <a:moveTo>
                      <a:pt x="85" y="0"/>
                    </a:moveTo>
                    <a:cubicBezTo>
                      <a:pt x="68" y="0"/>
                      <a:pt x="50" y="1"/>
                      <a:pt x="30" y="2"/>
                    </a:cubicBezTo>
                    <a:cubicBezTo>
                      <a:pt x="21" y="4"/>
                      <a:pt x="11" y="6"/>
                      <a:pt x="0" y="8"/>
                    </a:cubicBezTo>
                    <a:cubicBezTo>
                      <a:pt x="31" y="5"/>
                      <a:pt x="60" y="3"/>
                      <a:pt x="85" y="0"/>
                    </a:cubicBezTo>
                  </a:path>
                </a:pathLst>
              </a:custGeom>
              <a:solidFill>
                <a:srgbClr val="669EB6"/>
              </a:solidFill>
              <a:ln>
                <a:noFill/>
              </a:ln>
            </p:spPr>
            <p:txBody>
              <a:bodyPr vert="horz" wrap="square" lIns="91440" tIns="45720" rIns="91440" bIns="45720" numCol="1" anchor="t" anchorCtr="0" compatLnSpc="1"/>
              <a:lstStyle/>
              <a:p>
                <a:endParaRPr lang="zh-CN" altLang="en-US"/>
              </a:p>
            </p:txBody>
          </p:sp>
          <p:sp>
            <p:nvSpPr>
              <p:cNvPr id="873" name="Freeform 2565"/>
              <p:cNvSpPr>
                <a:spLocks noEditPoints="1"/>
              </p:cNvSpPr>
              <p:nvPr/>
            </p:nvSpPr>
            <p:spPr bwMode="auto">
              <a:xfrm>
                <a:off x="2263" y="3744"/>
                <a:ext cx="149" cy="7"/>
              </a:xfrm>
              <a:custGeom>
                <a:avLst/>
                <a:gdLst>
                  <a:gd name="T0" fmla="*/ 120 w 180"/>
                  <a:gd name="T1" fmla="*/ 2 h 8"/>
                  <a:gd name="T2" fmla="*/ 77 w 180"/>
                  <a:gd name="T3" fmla="*/ 8 h 8"/>
                  <a:gd name="T4" fmla="*/ 132 w 180"/>
                  <a:gd name="T5" fmla="*/ 8 h 8"/>
                  <a:gd name="T6" fmla="*/ 180 w 180"/>
                  <a:gd name="T7" fmla="*/ 8 h 8"/>
                  <a:gd name="T8" fmla="*/ 180 w 180"/>
                  <a:gd name="T9" fmla="*/ 4 h 8"/>
                  <a:gd name="T10" fmla="*/ 120 w 180"/>
                  <a:gd name="T11" fmla="*/ 2 h 8"/>
                  <a:gd name="T12" fmla="*/ 1 w 180"/>
                  <a:gd name="T13" fmla="*/ 0 h 8"/>
                  <a:gd name="T14" fmla="*/ 0 w 180"/>
                  <a:gd name="T15" fmla="*/ 4 h 8"/>
                  <a:gd name="T16" fmla="*/ 6 w 180"/>
                  <a:gd name="T17" fmla="*/ 5 h 8"/>
                  <a:gd name="T18" fmla="*/ 9 w 180"/>
                  <a:gd name="T19" fmla="*/ 5 h 8"/>
                  <a:gd name="T20" fmla="*/ 9 w 180"/>
                  <a:gd name="T21" fmla="*/ 0 h 8"/>
                  <a:gd name="T22" fmla="*/ 1 w 180"/>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8">
                    <a:moveTo>
                      <a:pt x="120" y="2"/>
                    </a:moveTo>
                    <a:cubicBezTo>
                      <a:pt x="103" y="4"/>
                      <a:pt x="89" y="6"/>
                      <a:pt x="77" y="8"/>
                    </a:cubicBezTo>
                    <a:cubicBezTo>
                      <a:pt x="95" y="8"/>
                      <a:pt x="113" y="8"/>
                      <a:pt x="132" y="8"/>
                    </a:cubicBezTo>
                    <a:cubicBezTo>
                      <a:pt x="147" y="8"/>
                      <a:pt x="163" y="8"/>
                      <a:pt x="180" y="8"/>
                    </a:cubicBezTo>
                    <a:cubicBezTo>
                      <a:pt x="180" y="6"/>
                      <a:pt x="180" y="5"/>
                      <a:pt x="180" y="4"/>
                    </a:cubicBezTo>
                    <a:cubicBezTo>
                      <a:pt x="160" y="3"/>
                      <a:pt x="140" y="3"/>
                      <a:pt x="120" y="2"/>
                    </a:cubicBezTo>
                    <a:moveTo>
                      <a:pt x="1" y="0"/>
                    </a:moveTo>
                    <a:cubicBezTo>
                      <a:pt x="1" y="1"/>
                      <a:pt x="1" y="3"/>
                      <a:pt x="0" y="4"/>
                    </a:cubicBezTo>
                    <a:cubicBezTo>
                      <a:pt x="2" y="4"/>
                      <a:pt x="4" y="4"/>
                      <a:pt x="6" y="5"/>
                    </a:cubicBezTo>
                    <a:cubicBezTo>
                      <a:pt x="7" y="5"/>
                      <a:pt x="8" y="5"/>
                      <a:pt x="9" y="5"/>
                    </a:cubicBezTo>
                    <a:cubicBezTo>
                      <a:pt x="9" y="3"/>
                      <a:pt x="9" y="1"/>
                      <a:pt x="9" y="0"/>
                    </a:cubicBezTo>
                    <a:cubicBezTo>
                      <a:pt x="6" y="0"/>
                      <a:pt x="4" y="0"/>
                      <a:pt x="1" y="0"/>
                    </a:cubicBezTo>
                  </a:path>
                </a:pathLst>
              </a:custGeom>
              <a:solidFill>
                <a:srgbClr val="406572"/>
              </a:solidFill>
              <a:ln>
                <a:noFill/>
              </a:ln>
            </p:spPr>
            <p:txBody>
              <a:bodyPr vert="horz" wrap="square" lIns="91440" tIns="45720" rIns="91440" bIns="45720" numCol="1" anchor="t" anchorCtr="0" compatLnSpc="1"/>
              <a:lstStyle/>
              <a:p>
                <a:endParaRPr lang="zh-CN" altLang="en-US"/>
              </a:p>
            </p:txBody>
          </p:sp>
          <p:sp>
            <p:nvSpPr>
              <p:cNvPr id="874" name="Freeform 2566"/>
              <p:cNvSpPr>
                <a:spLocks noEditPoints="1"/>
              </p:cNvSpPr>
              <p:nvPr/>
            </p:nvSpPr>
            <p:spPr bwMode="auto">
              <a:xfrm>
                <a:off x="2270" y="3744"/>
                <a:ext cx="199" cy="7"/>
              </a:xfrm>
              <a:custGeom>
                <a:avLst/>
                <a:gdLst>
                  <a:gd name="T0" fmla="*/ 171 w 239"/>
                  <a:gd name="T1" fmla="*/ 4 h 8"/>
                  <a:gd name="T2" fmla="*/ 171 w 239"/>
                  <a:gd name="T3" fmla="*/ 8 h 8"/>
                  <a:gd name="T4" fmla="*/ 239 w 239"/>
                  <a:gd name="T5" fmla="*/ 6 h 8"/>
                  <a:gd name="T6" fmla="*/ 171 w 239"/>
                  <a:gd name="T7" fmla="*/ 4 h 8"/>
                  <a:gd name="T8" fmla="*/ 0 w 239"/>
                  <a:gd name="T9" fmla="*/ 0 h 8"/>
                  <a:gd name="T10" fmla="*/ 0 w 239"/>
                  <a:gd name="T11" fmla="*/ 5 h 8"/>
                  <a:gd name="T12" fmla="*/ 68 w 239"/>
                  <a:gd name="T13" fmla="*/ 8 h 8"/>
                  <a:gd name="T14" fmla="*/ 111 w 239"/>
                  <a:gd name="T15" fmla="*/ 2 h 8"/>
                  <a:gd name="T16" fmla="*/ 39 w 239"/>
                  <a:gd name="T17" fmla="*/ 0 h 8"/>
                  <a:gd name="T18" fmla="*/ 0 w 23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9" h="8">
                    <a:moveTo>
                      <a:pt x="171" y="4"/>
                    </a:moveTo>
                    <a:cubicBezTo>
                      <a:pt x="171" y="5"/>
                      <a:pt x="171" y="6"/>
                      <a:pt x="171" y="8"/>
                    </a:cubicBezTo>
                    <a:cubicBezTo>
                      <a:pt x="193" y="7"/>
                      <a:pt x="216" y="7"/>
                      <a:pt x="239" y="6"/>
                    </a:cubicBezTo>
                    <a:cubicBezTo>
                      <a:pt x="217" y="5"/>
                      <a:pt x="194" y="5"/>
                      <a:pt x="171" y="4"/>
                    </a:cubicBezTo>
                    <a:moveTo>
                      <a:pt x="0" y="0"/>
                    </a:moveTo>
                    <a:cubicBezTo>
                      <a:pt x="0" y="1"/>
                      <a:pt x="0" y="3"/>
                      <a:pt x="0" y="5"/>
                    </a:cubicBezTo>
                    <a:cubicBezTo>
                      <a:pt x="22" y="6"/>
                      <a:pt x="45" y="7"/>
                      <a:pt x="68" y="8"/>
                    </a:cubicBezTo>
                    <a:cubicBezTo>
                      <a:pt x="80" y="6"/>
                      <a:pt x="94" y="4"/>
                      <a:pt x="111" y="2"/>
                    </a:cubicBezTo>
                    <a:cubicBezTo>
                      <a:pt x="87" y="2"/>
                      <a:pt x="63" y="1"/>
                      <a:pt x="39" y="0"/>
                    </a:cubicBezTo>
                    <a:cubicBezTo>
                      <a:pt x="26" y="0"/>
                      <a:pt x="13" y="0"/>
                      <a:pt x="0"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875" name="Freeform 2567"/>
              <p:cNvSpPr/>
              <p:nvPr/>
            </p:nvSpPr>
            <p:spPr bwMode="auto">
              <a:xfrm>
                <a:off x="2279" y="3720"/>
                <a:ext cx="27" cy="2"/>
              </a:xfrm>
              <a:custGeom>
                <a:avLst/>
                <a:gdLst>
                  <a:gd name="T0" fmla="*/ 14 w 33"/>
                  <a:gd name="T1" fmla="*/ 0 h 2"/>
                  <a:gd name="T2" fmla="*/ 10 w 33"/>
                  <a:gd name="T3" fmla="*/ 0 h 2"/>
                  <a:gd name="T4" fmla="*/ 0 w 33"/>
                  <a:gd name="T5" fmla="*/ 1 h 2"/>
                  <a:gd name="T6" fmla="*/ 33 w 33"/>
                  <a:gd name="T7" fmla="*/ 2 h 2"/>
                  <a:gd name="T8" fmla="*/ 14 w 33"/>
                  <a:gd name="T9" fmla="*/ 0 h 2"/>
                </a:gdLst>
                <a:ahLst/>
                <a:cxnLst>
                  <a:cxn ang="0">
                    <a:pos x="T0" y="T1"/>
                  </a:cxn>
                  <a:cxn ang="0">
                    <a:pos x="T2" y="T3"/>
                  </a:cxn>
                  <a:cxn ang="0">
                    <a:pos x="T4" y="T5"/>
                  </a:cxn>
                  <a:cxn ang="0">
                    <a:pos x="T6" y="T7"/>
                  </a:cxn>
                  <a:cxn ang="0">
                    <a:pos x="T8" y="T9"/>
                  </a:cxn>
                </a:cxnLst>
                <a:rect l="0" t="0" r="r" b="b"/>
                <a:pathLst>
                  <a:path w="33" h="2">
                    <a:moveTo>
                      <a:pt x="14" y="0"/>
                    </a:moveTo>
                    <a:cubicBezTo>
                      <a:pt x="13" y="0"/>
                      <a:pt x="11" y="0"/>
                      <a:pt x="10" y="0"/>
                    </a:cubicBezTo>
                    <a:cubicBezTo>
                      <a:pt x="7" y="0"/>
                      <a:pt x="3" y="1"/>
                      <a:pt x="0" y="1"/>
                    </a:cubicBezTo>
                    <a:cubicBezTo>
                      <a:pt x="11" y="1"/>
                      <a:pt x="22" y="2"/>
                      <a:pt x="33" y="2"/>
                    </a:cubicBezTo>
                    <a:cubicBezTo>
                      <a:pt x="27" y="1"/>
                      <a:pt x="20" y="1"/>
                      <a:pt x="14"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876" name="Freeform 2568"/>
              <p:cNvSpPr/>
              <p:nvPr/>
            </p:nvSpPr>
            <p:spPr bwMode="auto">
              <a:xfrm>
                <a:off x="2265" y="3733"/>
                <a:ext cx="5" cy="2"/>
              </a:xfrm>
              <a:custGeom>
                <a:avLst/>
                <a:gdLst>
                  <a:gd name="T0" fmla="*/ 1 w 5"/>
                  <a:gd name="T1" fmla="*/ 0 h 2"/>
                  <a:gd name="T2" fmla="*/ 0 w 5"/>
                  <a:gd name="T3" fmla="*/ 2 h 2"/>
                  <a:gd name="T4" fmla="*/ 5 w 5"/>
                  <a:gd name="T5" fmla="*/ 1 h 2"/>
                  <a:gd name="T6" fmla="*/ 5 w 5"/>
                  <a:gd name="T7" fmla="*/ 0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1" y="0"/>
                      <a:pt x="1" y="1"/>
                      <a:pt x="0" y="2"/>
                    </a:cubicBezTo>
                    <a:cubicBezTo>
                      <a:pt x="2" y="1"/>
                      <a:pt x="4" y="1"/>
                      <a:pt x="5" y="1"/>
                    </a:cubicBezTo>
                    <a:cubicBezTo>
                      <a:pt x="5" y="0"/>
                      <a:pt x="5" y="0"/>
                      <a:pt x="5" y="0"/>
                    </a:cubicBezTo>
                    <a:cubicBezTo>
                      <a:pt x="4" y="0"/>
                      <a:pt x="2" y="0"/>
                      <a:pt x="1" y="0"/>
                    </a:cubicBezTo>
                  </a:path>
                </a:pathLst>
              </a:custGeom>
              <a:solidFill>
                <a:srgbClr val="5A91AC"/>
              </a:solidFill>
              <a:ln>
                <a:noFill/>
              </a:ln>
            </p:spPr>
            <p:txBody>
              <a:bodyPr vert="horz" wrap="square" lIns="91440" tIns="45720" rIns="91440" bIns="45720" numCol="1" anchor="t" anchorCtr="0" compatLnSpc="1"/>
              <a:lstStyle/>
              <a:p>
                <a:endParaRPr lang="zh-CN" altLang="en-US"/>
              </a:p>
            </p:txBody>
          </p:sp>
          <p:sp>
            <p:nvSpPr>
              <p:cNvPr id="877" name="Freeform 2569"/>
              <p:cNvSpPr>
                <a:spLocks noEditPoints="1"/>
              </p:cNvSpPr>
              <p:nvPr/>
            </p:nvSpPr>
            <p:spPr bwMode="auto">
              <a:xfrm>
                <a:off x="2264" y="3734"/>
                <a:ext cx="148" cy="13"/>
              </a:xfrm>
              <a:custGeom>
                <a:avLst/>
                <a:gdLst>
                  <a:gd name="T0" fmla="*/ 179 w 179"/>
                  <a:gd name="T1" fmla="*/ 7 h 16"/>
                  <a:gd name="T2" fmla="*/ 119 w 179"/>
                  <a:gd name="T3" fmla="*/ 14 h 16"/>
                  <a:gd name="T4" fmla="*/ 179 w 179"/>
                  <a:gd name="T5" fmla="*/ 16 h 16"/>
                  <a:gd name="T6" fmla="*/ 179 w 179"/>
                  <a:gd name="T7" fmla="*/ 7 h 16"/>
                  <a:gd name="T8" fmla="*/ 7 w 179"/>
                  <a:gd name="T9" fmla="*/ 0 h 16"/>
                  <a:gd name="T10" fmla="*/ 2 w 179"/>
                  <a:gd name="T11" fmla="*/ 1 h 16"/>
                  <a:gd name="T12" fmla="*/ 0 w 179"/>
                  <a:gd name="T13" fmla="*/ 12 h 16"/>
                  <a:gd name="T14" fmla="*/ 8 w 179"/>
                  <a:gd name="T15" fmla="*/ 12 h 16"/>
                  <a:gd name="T16" fmla="*/ 7 w 179"/>
                  <a:gd name="T17" fmla="*/ 3 h 16"/>
                  <a:gd name="T18" fmla="*/ 7 w 179"/>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6">
                    <a:moveTo>
                      <a:pt x="179" y="7"/>
                    </a:moveTo>
                    <a:cubicBezTo>
                      <a:pt x="157" y="10"/>
                      <a:pt x="137" y="12"/>
                      <a:pt x="119" y="14"/>
                    </a:cubicBezTo>
                    <a:cubicBezTo>
                      <a:pt x="139" y="15"/>
                      <a:pt x="159" y="15"/>
                      <a:pt x="179" y="16"/>
                    </a:cubicBezTo>
                    <a:cubicBezTo>
                      <a:pt x="179" y="13"/>
                      <a:pt x="179" y="10"/>
                      <a:pt x="179" y="7"/>
                    </a:cubicBezTo>
                    <a:moveTo>
                      <a:pt x="7" y="0"/>
                    </a:moveTo>
                    <a:cubicBezTo>
                      <a:pt x="6" y="0"/>
                      <a:pt x="4" y="0"/>
                      <a:pt x="2" y="1"/>
                    </a:cubicBezTo>
                    <a:cubicBezTo>
                      <a:pt x="2" y="4"/>
                      <a:pt x="1" y="8"/>
                      <a:pt x="0" y="12"/>
                    </a:cubicBezTo>
                    <a:cubicBezTo>
                      <a:pt x="3" y="12"/>
                      <a:pt x="5" y="12"/>
                      <a:pt x="8" y="12"/>
                    </a:cubicBezTo>
                    <a:cubicBezTo>
                      <a:pt x="8" y="9"/>
                      <a:pt x="8" y="6"/>
                      <a:pt x="7" y="3"/>
                    </a:cubicBezTo>
                    <a:cubicBezTo>
                      <a:pt x="7" y="2"/>
                      <a:pt x="7" y="1"/>
                      <a:pt x="7" y="0"/>
                    </a:cubicBezTo>
                  </a:path>
                </a:pathLst>
              </a:custGeom>
              <a:solidFill>
                <a:srgbClr val="375D6B"/>
              </a:solidFill>
              <a:ln>
                <a:noFill/>
              </a:ln>
            </p:spPr>
            <p:txBody>
              <a:bodyPr vert="horz" wrap="square" lIns="91440" tIns="45720" rIns="91440" bIns="45720" numCol="1" anchor="t" anchorCtr="0" compatLnSpc="1"/>
              <a:lstStyle/>
              <a:p>
                <a:endParaRPr lang="zh-CN" altLang="en-US"/>
              </a:p>
            </p:txBody>
          </p:sp>
          <p:sp>
            <p:nvSpPr>
              <p:cNvPr id="878" name="Freeform 2570"/>
              <p:cNvSpPr/>
              <p:nvPr/>
            </p:nvSpPr>
            <p:spPr bwMode="auto">
              <a:xfrm>
                <a:off x="2270" y="3733"/>
                <a:ext cx="2" cy="1"/>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1" y="1"/>
                      <a:pt x="2" y="0"/>
                      <a:pt x="3" y="0"/>
                    </a:cubicBezTo>
                    <a:cubicBezTo>
                      <a:pt x="2" y="0"/>
                      <a:pt x="1" y="0"/>
                      <a:pt x="0"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879" name="Freeform 2571"/>
              <p:cNvSpPr/>
              <p:nvPr/>
            </p:nvSpPr>
            <p:spPr bwMode="auto">
              <a:xfrm>
                <a:off x="2546" y="3741"/>
                <a:ext cx="49" cy="4"/>
              </a:xfrm>
              <a:custGeom>
                <a:avLst/>
                <a:gdLst>
                  <a:gd name="T0" fmla="*/ 21 w 59"/>
                  <a:gd name="T1" fmla="*/ 0 h 5"/>
                  <a:gd name="T2" fmla="*/ 0 w 59"/>
                  <a:gd name="T3" fmla="*/ 5 h 5"/>
                  <a:gd name="T4" fmla="*/ 59 w 59"/>
                  <a:gd name="T5" fmla="*/ 1 h 5"/>
                  <a:gd name="T6" fmla="*/ 21 w 59"/>
                  <a:gd name="T7" fmla="*/ 0 h 5"/>
                </a:gdLst>
                <a:ahLst/>
                <a:cxnLst>
                  <a:cxn ang="0">
                    <a:pos x="T0" y="T1"/>
                  </a:cxn>
                  <a:cxn ang="0">
                    <a:pos x="T2" y="T3"/>
                  </a:cxn>
                  <a:cxn ang="0">
                    <a:pos x="T4" y="T5"/>
                  </a:cxn>
                  <a:cxn ang="0">
                    <a:pos x="T6" y="T7"/>
                  </a:cxn>
                </a:cxnLst>
                <a:rect l="0" t="0" r="r" b="b"/>
                <a:pathLst>
                  <a:path w="59" h="5">
                    <a:moveTo>
                      <a:pt x="21" y="0"/>
                    </a:moveTo>
                    <a:cubicBezTo>
                      <a:pt x="14" y="2"/>
                      <a:pt x="7" y="3"/>
                      <a:pt x="0" y="5"/>
                    </a:cubicBezTo>
                    <a:cubicBezTo>
                      <a:pt x="19" y="4"/>
                      <a:pt x="39" y="3"/>
                      <a:pt x="59" y="1"/>
                    </a:cubicBezTo>
                    <a:cubicBezTo>
                      <a:pt x="46" y="1"/>
                      <a:pt x="33" y="0"/>
                      <a:pt x="21"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880" name="Freeform 2572"/>
              <p:cNvSpPr/>
              <p:nvPr/>
            </p:nvSpPr>
            <p:spPr bwMode="auto">
              <a:xfrm>
                <a:off x="2270" y="3733"/>
                <a:ext cx="258" cy="16"/>
              </a:xfrm>
              <a:custGeom>
                <a:avLst/>
                <a:gdLst>
                  <a:gd name="T0" fmla="*/ 3 w 311"/>
                  <a:gd name="T1" fmla="*/ 0 h 19"/>
                  <a:gd name="T2" fmla="*/ 0 w 311"/>
                  <a:gd name="T3" fmla="*/ 1 h 19"/>
                  <a:gd name="T4" fmla="*/ 0 w 311"/>
                  <a:gd name="T5" fmla="*/ 4 h 19"/>
                  <a:gd name="T6" fmla="*/ 1 w 311"/>
                  <a:gd name="T7" fmla="*/ 13 h 19"/>
                  <a:gd name="T8" fmla="*/ 40 w 311"/>
                  <a:gd name="T9" fmla="*/ 13 h 19"/>
                  <a:gd name="T10" fmla="*/ 112 w 311"/>
                  <a:gd name="T11" fmla="*/ 15 h 19"/>
                  <a:gd name="T12" fmla="*/ 172 w 311"/>
                  <a:gd name="T13" fmla="*/ 8 h 19"/>
                  <a:gd name="T14" fmla="*/ 172 w 311"/>
                  <a:gd name="T15" fmla="*/ 17 h 19"/>
                  <a:gd name="T16" fmla="*/ 240 w 311"/>
                  <a:gd name="T17" fmla="*/ 19 h 19"/>
                  <a:gd name="T18" fmla="*/ 286 w 311"/>
                  <a:gd name="T19" fmla="*/ 17 h 19"/>
                  <a:gd name="T20" fmla="*/ 311 w 311"/>
                  <a:gd name="T21" fmla="*/ 6 h 19"/>
                  <a:gd name="T22" fmla="*/ 293 w 311"/>
                  <a:gd name="T23" fmla="*/ 5 h 19"/>
                  <a:gd name="T24" fmla="*/ 159 w 311"/>
                  <a:gd name="T25" fmla="*/ 8 h 19"/>
                  <a:gd name="T26" fmla="*/ 149 w 311"/>
                  <a:gd name="T27" fmla="*/ 8 h 19"/>
                  <a:gd name="T28" fmla="*/ 3 w 311"/>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1" h="19">
                    <a:moveTo>
                      <a:pt x="3" y="0"/>
                    </a:moveTo>
                    <a:cubicBezTo>
                      <a:pt x="2" y="0"/>
                      <a:pt x="1" y="1"/>
                      <a:pt x="0" y="1"/>
                    </a:cubicBezTo>
                    <a:cubicBezTo>
                      <a:pt x="0" y="2"/>
                      <a:pt x="0" y="3"/>
                      <a:pt x="0" y="4"/>
                    </a:cubicBezTo>
                    <a:cubicBezTo>
                      <a:pt x="1" y="7"/>
                      <a:pt x="1" y="10"/>
                      <a:pt x="1" y="13"/>
                    </a:cubicBezTo>
                    <a:cubicBezTo>
                      <a:pt x="14" y="13"/>
                      <a:pt x="27" y="13"/>
                      <a:pt x="40" y="13"/>
                    </a:cubicBezTo>
                    <a:cubicBezTo>
                      <a:pt x="64" y="14"/>
                      <a:pt x="88" y="15"/>
                      <a:pt x="112" y="15"/>
                    </a:cubicBezTo>
                    <a:cubicBezTo>
                      <a:pt x="130" y="13"/>
                      <a:pt x="150" y="11"/>
                      <a:pt x="172" y="8"/>
                    </a:cubicBezTo>
                    <a:cubicBezTo>
                      <a:pt x="172" y="11"/>
                      <a:pt x="172" y="14"/>
                      <a:pt x="172" y="17"/>
                    </a:cubicBezTo>
                    <a:cubicBezTo>
                      <a:pt x="195" y="18"/>
                      <a:pt x="218" y="18"/>
                      <a:pt x="240" y="19"/>
                    </a:cubicBezTo>
                    <a:cubicBezTo>
                      <a:pt x="255" y="18"/>
                      <a:pt x="270" y="18"/>
                      <a:pt x="286" y="17"/>
                    </a:cubicBezTo>
                    <a:cubicBezTo>
                      <a:pt x="294" y="13"/>
                      <a:pt x="303" y="10"/>
                      <a:pt x="311" y="6"/>
                    </a:cubicBezTo>
                    <a:cubicBezTo>
                      <a:pt x="305" y="6"/>
                      <a:pt x="299" y="6"/>
                      <a:pt x="293" y="5"/>
                    </a:cubicBezTo>
                    <a:cubicBezTo>
                      <a:pt x="250" y="7"/>
                      <a:pt x="206" y="8"/>
                      <a:pt x="159" y="8"/>
                    </a:cubicBezTo>
                    <a:cubicBezTo>
                      <a:pt x="156" y="8"/>
                      <a:pt x="152" y="8"/>
                      <a:pt x="149" y="8"/>
                    </a:cubicBezTo>
                    <a:cubicBezTo>
                      <a:pt x="98" y="8"/>
                      <a:pt x="49" y="5"/>
                      <a:pt x="3"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881" name="Freeform 2573"/>
              <p:cNvSpPr/>
              <p:nvPr/>
            </p:nvSpPr>
            <p:spPr bwMode="auto">
              <a:xfrm>
                <a:off x="2507" y="3738"/>
                <a:ext cx="56" cy="9"/>
              </a:xfrm>
              <a:custGeom>
                <a:avLst/>
                <a:gdLst>
                  <a:gd name="T0" fmla="*/ 25 w 68"/>
                  <a:gd name="T1" fmla="*/ 0 h 11"/>
                  <a:gd name="T2" fmla="*/ 0 w 68"/>
                  <a:gd name="T3" fmla="*/ 11 h 11"/>
                  <a:gd name="T4" fmla="*/ 47 w 68"/>
                  <a:gd name="T5" fmla="*/ 8 h 11"/>
                  <a:gd name="T6" fmla="*/ 68 w 68"/>
                  <a:gd name="T7" fmla="*/ 3 h 11"/>
                  <a:gd name="T8" fmla="*/ 47 w 68"/>
                  <a:gd name="T9" fmla="*/ 2 h 11"/>
                  <a:gd name="T10" fmla="*/ 25 w 68"/>
                  <a:gd name="T11" fmla="*/ 0 h 11"/>
                </a:gdLst>
                <a:ahLst/>
                <a:cxnLst>
                  <a:cxn ang="0">
                    <a:pos x="T0" y="T1"/>
                  </a:cxn>
                  <a:cxn ang="0">
                    <a:pos x="T2" y="T3"/>
                  </a:cxn>
                  <a:cxn ang="0">
                    <a:pos x="T4" y="T5"/>
                  </a:cxn>
                  <a:cxn ang="0">
                    <a:pos x="T6" y="T7"/>
                  </a:cxn>
                  <a:cxn ang="0">
                    <a:pos x="T8" y="T9"/>
                  </a:cxn>
                  <a:cxn ang="0">
                    <a:pos x="T10" y="T11"/>
                  </a:cxn>
                </a:cxnLst>
                <a:rect l="0" t="0" r="r" b="b"/>
                <a:pathLst>
                  <a:path w="68" h="11">
                    <a:moveTo>
                      <a:pt x="25" y="0"/>
                    </a:moveTo>
                    <a:cubicBezTo>
                      <a:pt x="17" y="4"/>
                      <a:pt x="8" y="7"/>
                      <a:pt x="0" y="11"/>
                    </a:cubicBezTo>
                    <a:cubicBezTo>
                      <a:pt x="15" y="10"/>
                      <a:pt x="31" y="9"/>
                      <a:pt x="47" y="8"/>
                    </a:cubicBezTo>
                    <a:cubicBezTo>
                      <a:pt x="54" y="6"/>
                      <a:pt x="61" y="5"/>
                      <a:pt x="68" y="3"/>
                    </a:cubicBezTo>
                    <a:cubicBezTo>
                      <a:pt x="61" y="2"/>
                      <a:pt x="54" y="2"/>
                      <a:pt x="47" y="2"/>
                    </a:cubicBezTo>
                    <a:cubicBezTo>
                      <a:pt x="39" y="1"/>
                      <a:pt x="32" y="1"/>
                      <a:pt x="25" y="0"/>
                    </a:cubicBezTo>
                  </a:path>
                </a:pathLst>
              </a:custGeom>
              <a:solidFill>
                <a:srgbClr val="1F3542"/>
              </a:solidFill>
              <a:ln>
                <a:noFill/>
              </a:ln>
            </p:spPr>
            <p:txBody>
              <a:bodyPr vert="horz" wrap="square" lIns="91440" tIns="45720" rIns="91440" bIns="45720" numCol="1" anchor="t" anchorCtr="0" compatLnSpc="1"/>
              <a:lstStyle/>
              <a:p>
                <a:endParaRPr lang="zh-CN" altLang="en-US"/>
              </a:p>
            </p:txBody>
          </p:sp>
          <p:sp>
            <p:nvSpPr>
              <p:cNvPr id="882" name="Freeform 2574"/>
              <p:cNvSpPr/>
              <p:nvPr/>
            </p:nvSpPr>
            <p:spPr bwMode="auto">
              <a:xfrm>
                <a:off x="2266" y="3728"/>
                <a:ext cx="4" cy="5"/>
              </a:xfrm>
              <a:custGeom>
                <a:avLst/>
                <a:gdLst>
                  <a:gd name="T0" fmla="*/ 1 w 4"/>
                  <a:gd name="T1" fmla="*/ 0 h 6"/>
                  <a:gd name="T2" fmla="*/ 0 w 4"/>
                  <a:gd name="T3" fmla="*/ 6 h 6"/>
                  <a:gd name="T4" fmla="*/ 4 w 4"/>
                  <a:gd name="T5" fmla="*/ 6 h 6"/>
                  <a:gd name="T6" fmla="*/ 4 w 4"/>
                  <a:gd name="T7" fmla="*/ 0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cubicBezTo>
                      <a:pt x="1" y="2"/>
                      <a:pt x="0" y="4"/>
                      <a:pt x="0" y="6"/>
                    </a:cubicBezTo>
                    <a:cubicBezTo>
                      <a:pt x="1" y="6"/>
                      <a:pt x="3" y="6"/>
                      <a:pt x="4" y="6"/>
                    </a:cubicBezTo>
                    <a:cubicBezTo>
                      <a:pt x="4" y="4"/>
                      <a:pt x="4" y="2"/>
                      <a:pt x="4" y="0"/>
                    </a:cubicBezTo>
                    <a:cubicBezTo>
                      <a:pt x="3" y="0"/>
                      <a:pt x="2" y="0"/>
                      <a:pt x="1"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883" name="Freeform 2575"/>
              <p:cNvSpPr/>
              <p:nvPr/>
            </p:nvSpPr>
            <p:spPr bwMode="auto">
              <a:xfrm>
                <a:off x="2270" y="3728"/>
                <a:ext cx="26" cy="5"/>
              </a:xfrm>
              <a:custGeom>
                <a:avLst/>
                <a:gdLst>
                  <a:gd name="T0" fmla="*/ 0 w 32"/>
                  <a:gd name="T1" fmla="*/ 0 h 6"/>
                  <a:gd name="T2" fmla="*/ 0 w 32"/>
                  <a:gd name="T3" fmla="*/ 6 h 6"/>
                  <a:gd name="T4" fmla="*/ 3 w 32"/>
                  <a:gd name="T5" fmla="*/ 6 h 6"/>
                  <a:gd name="T6" fmla="*/ 32 w 32"/>
                  <a:gd name="T7" fmla="*/ 2 h 6"/>
                  <a:gd name="T8" fmla="*/ 0 w 32"/>
                  <a:gd name="T9" fmla="*/ 0 h 6"/>
                </a:gdLst>
                <a:ahLst/>
                <a:cxnLst>
                  <a:cxn ang="0">
                    <a:pos x="T0" y="T1"/>
                  </a:cxn>
                  <a:cxn ang="0">
                    <a:pos x="T2" y="T3"/>
                  </a:cxn>
                  <a:cxn ang="0">
                    <a:pos x="T4" y="T5"/>
                  </a:cxn>
                  <a:cxn ang="0">
                    <a:pos x="T6" y="T7"/>
                  </a:cxn>
                  <a:cxn ang="0">
                    <a:pos x="T8" y="T9"/>
                  </a:cxn>
                </a:cxnLst>
                <a:rect l="0" t="0" r="r" b="b"/>
                <a:pathLst>
                  <a:path w="32" h="6">
                    <a:moveTo>
                      <a:pt x="0" y="0"/>
                    </a:moveTo>
                    <a:cubicBezTo>
                      <a:pt x="0" y="2"/>
                      <a:pt x="0" y="4"/>
                      <a:pt x="0" y="6"/>
                    </a:cubicBezTo>
                    <a:cubicBezTo>
                      <a:pt x="1" y="6"/>
                      <a:pt x="2" y="6"/>
                      <a:pt x="3" y="6"/>
                    </a:cubicBezTo>
                    <a:cubicBezTo>
                      <a:pt x="12" y="5"/>
                      <a:pt x="21" y="4"/>
                      <a:pt x="32" y="2"/>
                    </a:cubicBezTo>
                    <a:cubicBezTo>
                      <a:pt x="21" y="2"/>
                      <a:pt x="11" y="1"/>
                      <a:pt x="0"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884" name="Freeform 2576"/>
              <p:cNvSpPr/>
              <p:nvPr/>
            </p:nvSpPr>
            <p:spPr bwMode="auto">
              <a:xfrm>
                <a:off x="2272" y="3730"/>
                <a:ext cx="241" cy="10"/>
              </a:xfrm>
              <a:custGeom>
                <a:avLst/>
                <a:gdLst>
                  <a:gd name="T0" fmla="*/ 153 w 290"/>
                  <a:gd name="T1" fmla="*/ 0 h 12"/>
                  <a:gd name="T2" fmla="*/ 83 w 290"/>
                  <a:gd name="T3" fmla="*/ 2 h 12"/>
                  <a:gd name="T4" fmla="*/ 45 w 290"/>
                  <a:gd name="T5" fmla="*/ 1 h 12"/>
                  <a:gd name="T6" fmla="*/ 29 w 290"/>
                  <a:gd name="T7" fmla="*/ 0 h 12"/>
                  <a:gd name="T8" fmla="*/ 0 w 290"/>
                  <a:gd name="T9" fmla="*/ 4 h 12"/>
                  <a:gd name="T10" fmla="*/ 146 w 290"/>
                  <a:gd name="T11" fmla="*/ 12 h 12"/>
                  <a:gd name="T12" fmla="*/ 156 w 290"/>
                  <a:gd name="T13" fmla="*/ 12 h 12"/>
                  <a:gd name="T14" fmla="*/ 290 w 290"/>
                  <a:gd name="T15" fmla="*/ 9 h 12"/>
                  <a:gd name="T16" fmla="*/ 153 w 29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12">
                    <a:moveTo>
                      <a:pt x="153" y="0"/>
                    </a:moveTo>
                    <a:cubicBezTo>
                      <a:pt x="130" y="1"/>
                      <a:pt x="107" y="2"/>
                      <a:pt x="83" y="2"/>
                    </a:cubicBezTo>
                    <a:cubicBezTo>
                      <a:pt x="70" y="2"/>
                      <a:pt x="58" y="1"/>
                      <a:pt x="45" y="1"/>
                    </a:cubicBezTo>
                    <a:cubicBezTo>
                      <a:pt x="40" y="1"/>
                      <a:pt x="34" y="0"/>
                      <a:pt x="29" y="0"/>
                    </a:cubicBezTo>
                    <a:cubicBezTo>
                      <a:pt x="18" y="2"/>
                      <a:pt x="9" y="3"/>
                      <a:pt x="0" y="4"/>
                    </a:cubicBezTo>
                    <a:cubicBezTo>
                      <a:pt x="46" y="9"/>
                      <a:pt x="95" y="12"/>
                      <a:pt x="146" y="12"/>
                    </a:cubicBezTo>
                    <a:cubicBezTo>
                      <a:pt x="149" y="12"/>
                      <a:pt x="153" y="12"/>
                      <a:pt x="156" y="12"/>
                    </a:cubicBezTo>
                    <a:cubicBezTo>
                      <a:pt x="203" y="12"/>
                      <a:pt x="247" y="11"/>
                      <a:pt x="290" y="9"/>
                    </a:cubicBezTo>
                    <a:cubicBezTo>
                      <a:pt x="242" y="7"/>
                      <a:pt x="196" y="3"/>
                      <a:pt x="153"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885" name="Freeform 2577"/>
              <p:cNvSpPr/>
              <p:nvPr/>
            </p:nvSpPr>
            <p:spPr bwMode="auto">
              <a:xfrm>
                <a:off x="2267" y="3722"/>
                <a:ext cx="3" cy="6"/>
              </a:xfrm>
              <a:custGeom>
                <a:avLst/>
                <a:gdLst>
                  <a:gd name="T0" fmla="*/ 3 w 3"/>
                  <a:gd name="T1" fmla="*/ 0 h 8"/>
                  <a:gd name="T2" fmla="*/ 2 w 3"/>
                  <a:gd name="T3" fmla="*/ 0 h 8"/>
                  <a:gd name="T4" fmla="*/ 0 w 3"/>
                  <a:gd name="T5" fmla="*/ 8 h 8"/>
                  <a:gd name="T6" fmla="*/ 3 w 3"/>
                  <a:gd name="T7" fmla="*/ 8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cubicBezTo>
                      <a:pt x="3" y="0"/>
                      <a:pt x="2" y="0"/>
                      <a:pt x="2" y="0"/>
                    </a:cubicBezTo>
                    <a:cubicBezTo>
                      <a:pt x="1" y="3"/>
                      <a:pt x="1" y="5"/>
                      <a:pt x="0" y="8"/>
                    </a:cubicBezTo>
                    <a:cubicBezTo>
                      <a:pt x="1" y="8"/>
                      <a:pt x="2" y="8"/>
                      <a:pt x="3" y="8"/>
                    </a:cubicBezTo>
                    <a:cubicBezTo>
                      <a:pt x="3" y="6"/>
                      <a:pt x="3" y="3"/>
                      <a:pt x="3"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886" name="Freeform 2578"/>
              <p:cNvSpPr/>
              <p:nvPr/>
            </p:nvSpPr>
            <p:spPr bwMode="auto">
              <a:xfrm>
                <a:off x="2270" y="3721"/>
                <a:ext cx="65" cy="9"/>
              </a:xfrm>
              <a:custGeom>
                <a:avLst/>
                <a:gdLst>
                  <a:gd name="T0" fmla="*/ 11 w 79"/>
                  <a:gd name="T1" fmla="*/ 0 h 11"/>
                  <a:gd name="T2" fmla="*/ 0 w 79"/>
                  <a:gd name="T3" fmla="*/ 1 h 11"/>
                  <a:gd name="T4" fmla="*/ 0 w 79"/>
                  <a:gd name="T5" fmla="*/ 9 h 11"/>
                  <a:gd name="T6" fmla="*/ 32 w 79"/>
                  <a:gd name="T7" fmla="*/ 11 h 11"/>
                  <a:gd name="T8" fmla="*/ 79 w 79"/>
                  <a:gd name="T9" fmla="*/ 4 h 11"/>
                  <a:gd name="T10" fmla="*/ 44 w 79"/>
                  <a:gd name="T11" fmla="*/ 1 h 11"/>
                  <a:gd name="T12" fmla="*/ 11 w 7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79" h="11">
                    <a:moveTo>
                      <a:pt x="11" y="0"/>
                    </a:moveTo>
                    <a:cubicBezTo>
                      <a:pt x="7" y="0"/>
                      <a:pt x="4" y="1"/>
                      <a:pt x="0" y="1"/>
                    </a:cubicBezTo>
                    <a:cubicBezTo>
                      <a:pt x="0" y="4"/>
                      <a:pt x="0" y="7"/>
                      <a:pt x="0" y="9"/>
                    </a:cubicBezTo>
                    <a:cubicBezTo>
                      <a:pt x="11" y="10"/>
                      <a:pt x="21" y="11"/>
                      <a:pt x="32" y="11"/>
                    </a:cubicBezTo>
                    <a:cubicBezTo>
                      <a:pt x="46" y="9"/>
                      <a:pt x="62" y="7"/>
                      <a:pt x="79" y="4"/>
                    </a:cubicBezTo>
                    <a:cubicBezTo>
                      <a:pt x="67" y="3"/>
                      <a:pt x="55" y="2"/>
                      <a:pt x="44" y="1"/>
                    </a:cubicBezTo>
                    <a:cubicBezTo>
                      <a:pt x="33" y="1"/>
                      <a:pt x="22" y="0"/>
                      <a:pt x="11"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887" name="Freeform 2579"/>
              <p:cNvSpPr/>
              <p:nvPr/>
            </p:nvSpPr>
            <p:spPr bwMode="auto">
              <a:xfrm>
                <a:off x="2296" y="3724"/>
                <a:ext cx="103" cy="8"/>
              </a:xfrm>
              <a:custGeom>
                <a:avLst/>
                <a:gdLst>
                  <a:gd name="T0" fmla="*/ 47 w 124"/>
                  <a:gd name="T1" fmla="*/ 0 h 9"/>
                  <a:gd name="T2" fmla="*/ 0 w 124"/>
                  <a:gd name="T3" fmla="*/ 7 h 9"/>
                  <a:gd name="T4" fmla="*/ 16 w 124"/>
                  <a:gd name="T5" fmla="*/ 8 h 9"/>
                  <a:gd name="T6" fmla="*/ 54 w 124"/>
                  <a:gd name="T7" fmla="*/ 9 h 9"/>
                  <a:gd name="T8" fmla="*/ 124 w 124"/>
                  <a:gd name="T9" fmla="*/ 7 h 9"/>
                  <a:gd name="T10" fmla="*/ 47 w 124"/>
                  <a:gd name="T11" fmla="*/ 0 h 9"/>
                </a:gdLst>
                <a:ahLst/>
                <a:cxnLst>
                  <a:cxn ang="0">
                    <a:pos x="T0" y="T1"/>
                  </a:cxn>
                  <a:cxn ang="0">
                    <a:pos x="T2" y="T3"/>
                  </a:cxn>
                  <a:cxn ang="0">
                    <a:pos x="T4" y="T5"/>
                  </a:cxn>
                  <a:cxn ang="0">
                    <a:pos x="T6" y="T7"/>
                  </a:cxn>
                  <a:cxn ang="0">
                    <a:pos x="T8" y="T9"/>
                  </a:cxn>
                  <a:cxn ang="0">
                    <a:pos x="T10" y="T11"/>
                  </a:cxn>
                </a:cxnLst>
                <a:rect l="0" t="0" r="r" b="b"/>
                <a:pathLst>
                  <a:path w="124" h="9">
                    <a:moveTo>
                      <a:pt x="47" y="0"/>
                    </a:moveTo>
                    <a:cubicBezTo>
                      <a:pt x="30" y="3"/>
                      <a:pt x="14" y="5"/>
                      <a:pt x="0" y="7"/>
                    </a:cubicBezTo>
                    <a:cubicBezTo>
                      <a:pt x="5" y="7"/>
                      <a:pt x="11" y="8"/>
                      <a:pt x="16" y="8"/>
                    </a:cubicBezTo>
                    <a:cubicBezTo>
                      <a:pt x="29" y="8"/>
                      <a:pt x="41" y="9"/>
                      <a:pt x="54" y="9"/>
                    </a:cubicBezTo>
                    <a:cubicBezTo>
                      <a:pt x="78" y="9"/>
                      <a:pt x="101" y="8"/>
                      <a:pt x="124" y="7"/>
                    </a:cubicBezTo>
                    <a:cubicBezTo>
                      <a:pt x="97" y="5"/>
                      <a:pt x="72" y="3"/>
                      <a:pt x="47"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888" name="Freeform 2580"/>
              <p:cNvSpPr/>
              <p:nvPr/>
            </p:nvSpPr>
            <p:spPr bwMode="auto">
              <a:xfrm>
                <a:off x="2595" y="3676"/>
                <a:ext cx="8" cy="1"/>
              </a:xfrm>
              <a:custGeom>
                <a:avLst/>
                <a:gdLst>
                  <a:gd name="T0" fmla="*/ 10 w 10"/>
                  <a:gd name="T1" fmla="*/ 0 h 1"/>
                  <a:gd name="T2" fmla="*/ 8 w 10"/>
                  <a:gd name="T3" fmla="*/ 1 h 1"/>
                  <a:gd name="T4" fmla="*/ 0 w 10"/>
                  <a:gd name="T5" fmla="*/ 1 h 1"/>
                  <a:gd name="T6" fmla="*/ 8 w 10"/>
                  <a:gd name="T7" fmla="*/ 1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cubicBezTo>
                      <a:pt x="10" y="0"/>
                      <a:pt x="9" y="0"/>
                      <a:pt x="8" y="1"/>
                    </a:cubicBezTo>
                    <a:cubicBezTo>
                      <a:pt x="5" y="1"/>
                      <a:pt x="3" y="1"/>
                      <a:pt x="0" y="1"/>
                    </a:cubicBezTo>
                    <a:cubicBezTo>
                      <a:pt x="2" y="1"/>
                      <a:pt x="5" y="1"/>
                      <a:pt x="8" y="1"/>
                    </a:cubicBezTo>
                    <a:cubicBezTo>
                      <a:pt x="9" y="1"/>
                      <a:pt x="9" y="1"/>
                      <a:pt x="10"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889" name="Freeform 2581"/>
              <p:cNvSpPr/>
              <p:nvPr/>
            </p:nvSpPr>
            <p:spPr bwMode="auto">
              <a:xfrm>
                <a:off x="2592" y="3676"/>
                <a:ext cx="13" cy="1"/>
              </a:xfrm>
              <a:custGeom>
                <a:avLst/>
                <a:gdLst>
                  <a:gd name="T0" fmla="*/ 16 w 16"/>
                  <a:gd name="T1" fmla="*/ 0 h 1"/>
                  <a:gd name="T2" fmla="*/ 0 w 16"/>
                  <a:gd name="T3" fmla="*/ 1 h 1"/>
                  <a:gd name="T4" fmla="*/ 0 w 16"/>
                  <a:gd name="T5" fmla="*/ 1 h 1"/>
                  <a:gd name="T6" fmla="*/ 4 w 16"/>
                  <a:gd name="T7" fmla="*/ 1 h 1"/>
                  <a:gd name="T8" fmla="*/ 12 w 16"/>
                  <a:gd name="T9" fmla="*/ 1 h 1"/>
                  <a:gd name="T10" fmla="*/ 14 w 16"/>
                  <a:gd name="T11" fmla="*/ 0 h 1"/>
                  <a:gd name="T12" fmla="*/ 16 w 1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6" h="1">
                    <a:moveTo>
                      <a:pt x="16" y="0"/>
                    </a:moveTo>
                    <a:cubicBezTo>
                      <a:pt x="11" y="0"/>
                      <a:pt x="6" y="1"/>
                      <a:pt x="0" y="1"/>
                    </a:cubicBezTo>
                    <a:cubicBezTo>
                      <a:pt x="0" y="1"/>
                      <a:pt x="0" y="1"/>
                      <a:pt x="0" y="1"/>
                    </a:cubicBezTo>
                    <a:cubicBezTo>
                      <a:pt x="1" y="1"/>
                      <a:pt x="3" y="1"/>
                      <a:pt x="4" y="1"/>
                    </a:cubicBezTo>
                    <a:cubicBezTo>
                      <a:pt x="7" y="1"/>
                      <a:pt x="9" y="1"/>
                      <a:pt x="12" y="1"/>
                    </a:cubicBezTo>
                    <a:cubicBezTo>
                      <a:pt x="13" y="0"/>
                      <a:pt x="14" y="0"/>
                      <a:pt x="14" y="0"/>
                    </a:cubicBezTo>
                    <a:cubicBezTo>
                      <a:pt x="15" y="0"/>
                      <a:pt x="16" y="0"/>
                      <a:pt x="16"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890" name="Rectangle 2582"/>
              <p:cNvSpPr>
                <a:spLocks noChangeArrowheads="1"/>
              </p:cNvSpPr>
              <p:nvPr/>
            </p:nvSpPr>
            <p:spPr bwMode="auto">
              <a:xfrm>
                <a:off x="2592" y="3677"/>
                <a:ext cx="1" cy="1"/>
              </a:xfrm>
              <a:prstGeom prst="rect">
                <a:avLst/>
              </a:prstGeom>
              <a:solidFill>
                <a:srgbClr val="081828"/>
              </a:solidFill>
              <a:ln>
                <a:noFill/>
              </a:ln>
            </p:spPr>
            <p:txBody>
              <a:bodyPr vert="horz" wrap="square" lIns="91440" tIns="45720" rIns="91440" bIns="45720" numCol="1" anchor="t" anchorCtr="0" compatLnSpc="1"/>
              <a:lstStyle/>
              <a:p>
                <a:endParaRPr lang="zh-CN" altLang="en-US"/>
              </a:p>
            </p:txBody>
          </p:sp>
          <p:sp>
            <p:nvSpPr>
              <p:cNvPr id="891" name="Freeform 2583"/>
              <p:cNvSpPr/>
              <p:nvPr/>
            </p:nvSpPr>
            <p:spPr bwMode="auto">
              <a:xfrm flipH="1">
                <a:off x="2592" y="367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p:spPr>
            <p:txBody>
              <a:bodyPr vert="horz" wrap="square" lIns="91440" tIns="45720" rIns="91440" bIns="45720" numCol="1" anchor="t" anchorCtr="0" compatLnSpc="1"/>
              <a:lstStyle/>
              <a:p>
                <a:endParaRPr lang="zh-CN" altLang="en-US"/>
              </a:p>
            </p:txBody>
          </p:sp>
          <p:sp>
            <p:nvSpPr>
              <p:cNvPr id="892" name="Freeform 2584"/>
              <p:cNvSpPr/>
              <p:nvPr/>
            </p:nvSpPr>
            <p:spPr bwMode="auto">
              <a:xfrm>
                <a:off x="2593" y="3677"/>
                <a:ext cx="9" cy="1"/>
              </a:xfrm>
              <a:custGeom>
                <a:avLst/>
                <a:gdLst>
                  <a:gd name="T0" fmla="*/ 2 w 10"/>
                  <a:gd name="T1" fmla="*/ 0 h 1"/>
                  <a:gd name="T2" fmla="*/ 0 w 10"/>
                  <a:gd name="T3" fmla="*/ 0 h 1"/>
                  <a:gd name="T4" fmla="*/ 9 w 10"/>
                  <a:gd name="T5" fmla="*/ 1 h 1"/>
                  <a:gd name="T6" fmla="*/ 10 w 10"/>
                  <a:gd name="T7" fmla="*/ 0 h 1"/>
                  <a:gd name="T8" fmla="*/ 2 w 10"/>
                  <a:gd name="T9" fmla="*/ 0 h 1"/>
                </a:gdLst>
                <a:ahLst/>
                <a:cxnLst>
                  <a:cxn ang="0">
                    <a:pos x="T0" y="T1"/>
                  </a:cxn>
                  <a:cxn ang="0">
                    <a:pos x="T2" y="T3"/>
                  </a:cxn>
                  <a:cxn ang="0">
                    <a:pos x="T4" y="T5"/>
                  </a:cxn>
                  <a:cxn ang="0">
                    <a:pos x="T6" y="T7"/>
                  </a:cxn>
                  <a:cxn ang="0">
                    <a:pos x="T8" y="T9"/>
                  </a:cxn>
                </a:cxnLst>
                <a:rect l="0" t="0" r="r" b="b"/>
                <a:pathLst>
                  <a:path w="10" h="1">
                    <a:moveTo>
                      <a:pt x="2" y="0"/>
                    </a:moveTo>
                    <a:cubicBezTo>
                      <a:pt x="1" y="0"/>
                      <a:pt x="0" y="0"/>
                      <a:pt x="0" y="0"/>
                    </a:cubicBezTo>
                    <a:cubicBezTo>
                      <a:pt x="3" y="0"/>
                      <a:pt x="6" y="1"/>
                      <a:pt x="9" y="1"/>
                    </a:cubicBezTo>
                    <a:cubicBezTo>
                      <a:pt x="9" y="1"/>
                      <a:pt x="9" y="0"/>
                      <a:pt x="10" y="0"/>
                    </a:cubicBezTo>
                    <a:cubicBezTo>
                      <a:pt x="7" y="0"/>
                      <a:pt x="4" y="0"/>
                      <a:pt x="2"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893" name="Freeform 2585"/>
              <p:cNvSpPr/>
              <p:nvPr/>
            </p:nvSpPr>
            <p:spPr bwMode="auto">
              <a:xfrm>
                <a:off x="2591" y="3677"/>
                <a:ext cx="4" cy="0"/>
              </a:xfrm>
              <a:custGeom>
                <a:avLst/>
                <a:gdLst>
                  <a:gd name="T0" fmla="*/ 1 w 5"/>
                  <a:gd name="T1" fmla="*/ 0 w 5"/>
                  <a:gd name="T2" fmla="*/ 3 w 5"/>
                  <a:gd name="T3" fmla="*/ 5 w 5"/>
                  <a:gd name="T4" fmla="*/ 1 w 5"/>
                </a:gdLst>
                <a:ahLst/>
                <a:cxnLst>
                  <a:cxn ang="0">
                    <a:pos x="T0" y="0"/>
                  </a:cxn>
                  <a:cxn ang="0">
                    <a:pos x="T1" y="0"/>
                  </a:cxn>
                  <a:cxn ang="0">
                    <a:pos x="T2" y="0"/>
                  </a:cxn>
                  <a:cxn ang="0">
                    <a:pos x="T3" y="0"/>
                  </a:cxn>
                  <a:cxn ang="0">
                    <a:pos x="T4" y="0"/>
                  </a:cxn>
                </a:cxnLst>
                <a:rect l="0" t="0" r="r" b="b"/>
                <a:pathLst>
                  <a:path w="5">
                    <a:moveTo>
                      <a:pt x="1" y="0"/>
                    </a:moveTo>
                    <a:cubicBezTo>
                      <a:pt x="1" y="0"/>
                      <a:pt x="1" y="0"/>
                      <a:pt x="0" y="0"/>
                    </a:cubicBezTo>
                    <a:cubicBezTo>
                      <a:pt x="1" y="0"/>
                      <a:pt x="2" y="0"/>
                      <a:pt x="3" y="0"/>
                    </a:cubicBezTo>
                    <a:cubicBezTo>
                      <a:pt x="3" y="0"/>
                      <a:pt x="4" y="0"/>
                      <a:pt x="5" y="0"/>
                    </a:cubicBezTo>
                    <a:cubicBezTo>
                      <a:pt x="4" y="0"/>
                      <a:pt x="2" y="0"/>
                      <a:pt x="1" y="0"/>
                    </a:cubicBezTo>
                  </a:path>
                </a:pathLst>
              </a:custGeom>
              <a:solidFill>
                <a:srgbClr val="0B273C"/>
              </a:solidFill>
              <a:ln>
                <a:noFill/>
              </a:ln>
            </p:spPr>
            <p:txBody>
              <a:bodyPr vert="horz" wrap="square" lIns="91440" tIns="45720" rIns="91440" bIns="45720" numCol="1" anchor="t" anchorCtr="0" compatLnSpc="1"/>
              <a:lstStyle/>
              <a:p>
                <a:endParaRPr lang="zh-CN" altLang="en-US"/>
              </a:p>
            </p:txBody>
          </p:sp>
          <p:sp>
            <p:nvSpPr>
              <p:cNvPr id="894" name="Freeform 2586"/>
              <p:cNvSpPr/>
              <p:nvPr/>
            </p:nvSpPr>
            <p:spPr bwMode="auto">
              <a:xfrm>
                <a:off x="2591" y="3677"/>
                <a:ext cx="1" cy="0"/>
              </a:xfrm>
              <a:custGeom>
                <a:avLst/>
                <a:gdLst>
                  <a:gd name="T0" fmla="*/ 1 w 1"/>
                  <a:gd name="T1" fmla="*/ 1 w 1"/>
                  <a:gd name="T2" fmla="*/ 0 w 1"/>
                  <a:gd name="T3" fmla="*/ 0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1" y="0"/>
                      <a:pt x="1" y="0"/>
                      <a:pt x="1" y="0"/>
                    </a:cubicBezTo>
                    <a:cubicBezTo>
                      <a:pt x="1" y="0"/>
                      <a:pt x="1" y="0"/>
                      <a:pt x="1" y="0"/>
                    </a:cubicBezTo>
                  </a:path>
                </a:pathLst>
              </a:custGeom>
              <a:solidFill>
                <a:srgbClr val="061625"/>
              </a:solidFill>
              <a:ln>
                <a:noFill/>
              </a:ln>
            </p:spPr>
            <p:txBody>
              <a:bodyPr vert="horz" wrap="square" lIns="91440" tIns="45720" rIns="91440" bIns="45720" numCol="1" anchor="t" anchorCtr="0" compatLnSpc="1"/>
              <a:lstStyle/>
              <a:p>
                <a:endParaRPr lang="zh-CN" altLang="en-US"/>
              </a:p>
            </p:txBody>
          </p:sp>
          <p:sp>
            <p:nvSpPr>
              <p:cNvPr id="895" name="Freeform 2587"/>
              <p:cNvSpPr>
                <a:spLocks noEditPoints="1"/>
              </p:cNvSpPr>
              <p:nvPr/>
            </p:nvSpPr>
            <p:spPr bwMode="auto">
              <a:xfrm>
                <a:off x="2309" y="3668"/>
                <a:ext cx="22" cy="5"/>
              </a:xfrm>
              <a:custGeom>
                <a:avLst/>
                <a:gdLst>
                  <a:gd name="T0" fmla="*/ 27 w 27"/>
                  <a:gd name="T1" fmla="*/ 2 h 6"/>
                  <a:gd name="T2" fmla="*/ 27 w 27"/>
                  <a:gd name="T3" fmla="*/ 6 h 6"/>
                  <a:gd name="T4" fmla="*/ 27 w 27"/>
                  <a:gd name="T5" fmla="*/ 6 h 6"/>
                  <a:gd name="T6" fmla="*/ 27 w 27"/>
                  <a:gd name="T7" fmla="*/ 2 h 6"/>
                  <a:gd name="T8" fmla="*/ 10 w 27"/>
                  <a:gd name="T9" fmla="*/ 0 h 6"/>
                  <a:gd name="T10" fmla="*/ 1 w 27"/>
                  <a:gd name="T11" fmla="*/ 0 h 6"/>
                  <a:gd name="T12" fmla="*/ 0 w 27"/>
                  <a:gd name="T13" fmla="*/ 5 h 6"/>
                  <a:gd name="T14" fmla="*/ 1 w 27"/>
                  <a:gd name="T15" fmla="*/ 2 h 6"/>
                  <a:gd name="T16" fmla="*/ 7 w 27"/>
                  <a:gd name="T17" fmla="*/ 3 h 6"/>
                  <a:gd name="T18" fmla="*/ 26 w 27"/>
                  <a:gd name="T19" fmla="*/ 6 h 6"/>
                  <a:gd name="T20" fmla="*/ 25 w 27"/>
                  <a:gd name="T21" fmla="*/ 0 h 6"/>
                  <a:gd name="T22" fmla="*/ 10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27" y="2"/>
                    </a:moveTo>
                    <a:cubicBezTo>
                      <a:pt x="27" y="2"/>
                      <a:pt x="27" y="4"/>
                      <a:pt x="27" y="6"/>
                    </a:cubicBezTo>
                    <a:cubicBezTo>
                      <a:pt x="27" y="6"/>
                      <a:pt x="27" y="6"/>
                      <a:pt x="27" y="6"/>
                    </a:cubicBezTo>
                    <a:cubicBezTo>
                      <a:pt x="27" y="3"/>
                      <a:pt x="27" y="2"/>
                      <a:pt x="27" y="2"/>
                    </a:cubicBezTo>
                    <a:moveTo>
                      <a:pt x="10" y="0"/>
                    </a:moveTo>
                    <a:cubicBezTo>
                      <a:pt x="7" y="0"/>
                      <a:pt x="4" y="0"/>
                      <a:pt x="1" y="0"/>
                    </a:cubicBezTo>
                    <a:cubicBezTo>
                      <a:pt x="0" y="3"/>
                      <a:pt x="0" y="5"/>
                      <a:pt x="0" y="5"/>
                    </a:cubicBezTo>
                    <a:cubicBezTo>
                      <a:pt x="1" y="5"/>
                      <a:pt x="1" y="4"/>
                      <a:pt x="1" y="2"/>
                    </a:cubicBezTo>
                    <a:cubicBezTo>
                      <a:pt x="7" y="3"/>
                      <a:pt x="7" y="3"/>
                      <a:pt x="7" y="3"/>
                    </a:cubicBezTo>
                    <a:cubicBezTo>
                      <a:pt x="26" y="6"/>
                      <a:pt x="26" y="6"/>
                      <a:pt x="26" y="6"/>
                    </a:cubicBezTo>
                    <a:cubicBezTo>
                      <a:pt x="26" y="4"/>
                      <a:pt x="26" y="2"/>
                      <a:pt x="25" y="0"/>
                    </a:cubicBezTo>
                    <a:cubicBezTo>
                      <a:pt x="20" y="0"/>
                      <a:pt x="15" y="0"/>
                      <a:pt x="10"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896" name="Freeform 2588"/>
              <p:cNvSpPr/>
              <p:nvPr/>
            </p:nvSpPr>
            <p:spPr bwMode="auto">
              <a:xfrm>
                <a:off x="2329" y="3668"/>
                <a:ext cx="24" cy="5"/>
              </a:xfrm>
              <a:custGeom>
                <a:avLst/>
                <a:gdLst>
                  <a:gd name="T0" fmla="*/ 0 w 28"/>
                  <a:gd name="T1" fmla="*/ 0 h 7"/>
                  <a:gd name="T2" fmla="*/ 1 w 28"/>
                  <a:gd name="T3" fmla="*/ 6 h 7"/>
                  <a:gd name="T4" fmla="*/ 2 w 28"/>
                  <a:gd name="T5" fmla="*/ 6 h 7"/>
                  <a:gd name="T6" fmla="*/ 2 w 28"/>
                  <a:gd name="T7" fmla="*/ 2 h 7"/>
                  <a:gd name="T8" fmla="*/ 2 w 28"/>
                  <a:gd name="T9" fmla="*/ 6 h 7"/>
                  <a:gd name="T10" fmla="*/ 4 w 28"/>
                  <a:gd name="T11" fmla="*/ 6 h 7"/>
                  <a:gd name="T12" fmla="*/ 8 w 28"/>
                  <a:gd name="T13" fmla="*/ 7 h 7"/>
                  <a:gd name="T14" fmla="*/ 28 w 28"/>
                  <a:gd name="T15" fmla="*/ 0 h 7"/>
                  <a:gd name="T16" fmla="*/ 0 w 2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7">
                    <a:moveTo>
                      <a:pt x="0" y="0"/>
                    </a:moveTo>
                    <a:cubicBezTo>
                      <a:pt x="1" y="2"/>
                      <a:pt x="1" y="4"/>
                      <a:pt x="1" y="6"/>
                    </a:cubicBezTo>
                    <a:cubicBezTo>
                      <a:pt x="2" y="6"/>
                      <a:pt x="2" y="6"/>
                      <a:pt x="2" y="6"/>
                    </a:cubicBezTo>
                    <a:cubicBezTo>
                      <a:pt x="2" y="4"/>
                      <a:pt x="2" y="2"/>
                      <a:pt x="2" y="2"/>
                    </a:cubicBezTo>
                    <a:cubicBezTo>
                      <a:pt x="2" y="2"/>
                      <a:pt x="2" y="3"/>
                      <a:pt x="2" y="6"/>
                    </a:cubicBezTo>
                    <a:cubicBezTo>
                      <a:pt x="4" y="6"/>
                      <a:pt x="4" y="6"/>
                      <a:pt x="4" y="6"/>
                    </a:cubicBezTo>
                    <a:cubicBezTo>
                      <a:pt x="8" y="7"/>
                      <a:pt x="8" y="7"/>
                      <a:pt x="8" y="7"/>
                    </a:cubicBezTo>
                    <a:cubicBezTo>
                      <a:pt x="15" y="5"/>
                      <a:pt x="21" y="3"/>
                      <a:pt x="28" y="0"/>
                    </a:cubicBezTo>
                    <a:cubicBezTo>
                      <a:pt x="19" y="0"/>
                      <a:pt x="9" y="0"/>
                      <a:pt x="0"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897" name="Freeform 2589"/>
              <p:cNvSpPr/>
              <p:nvPr/>
            </p:nvSpPr>
            <p:spPr bwMode="auto">
              <a:xfrm>
                <a:off x="2336" y="3668"/>
                <a:ext cx="40" cy="5"/>
              </a:xfrm>
              <a:custGeom>
                <a:avLst/>
                <a:gdLst>
                  <a:gd name="T0" fmla="*/ 20 w 48"/>
                  <a:gd name="T1" fmla="*/ 0 h 7"/>
                  <a:gd name="T2" fmla="*/ 0 w 48"/>
                  <a:gd name="T3" fmla="*/ 7 h 7"/>
                  <a:gd name="T4" fmla="*/ 6 w 48"/>
                  <a:gd name="T5" fmla="*/ 7 h 7"/>
                  <a:gd name="T6" fmla="*/ 48 w 48"/>
                  <a:gd name="T7" fmla="*/ 1 h 7"/>
                  <a:gd name="T8" fmla="*/ 47 w 48"/>
                  <a:gd name="T9" fmla="*/ 1 h 7"/>
                  <a:gd name="T10" fmla="*/ 20 w 48"/>
                  <a:gd name="T11" fmla="*/ 0 h 7"/>
                </a:gdLst>
                <a:ahLst/>
                <a:cxnLst>
                  <a:cxn ang="0">
                    <a:pos x="T0" y="T1"/>
                  </a:cxn>
                  <a:cxn ang="0">
                    <a:pos x="T2" y="T3"/>
                  </a:cxn>
                  <a:cxn ang="0">
                    <a:pos x="T4" y="T5"/>
                  </a:cxn>
                  <a:cxn ang="0">
                    <a:pos x="T6" y="T7"/>
                  </a:cxn>
                  <a:cxn ang="0">
                    <a:pos x="T8" y="T9"/>
                  </a:cxn>
                  <a:cxn ang="0">
                    <a:pos x="T10" y="T11"/>
                  </a:cxn>
                </a:cxnLst>
                <a:rect l="0" t="0" r="r" b="b"/>
                <a:pathLst>
                  <a:path w="48" h="7">
                    <a:moveTo>
                      <a:pt x="20" y="0"/>
                    </a:moveTo>
                    <a:cubicBezTo>
                      <a:pt x="13" y="3"/>
                      <a:pt x="7" y="5"/>
                      <a:pt x="0" y="7"/>
                    </a:cubicBezTo>
                    <a:cubicBezTo>
                      <a:pt x="6" y="7"/>
                      <a:pt x="6" y="7"/>
                      <a:pt x="6" y="7"/>
                    </a:cubicBezTo>
                    <a:cubicBezTo>
                      <a:pt x="18" y="5"/>
                      <a:pt x="32" y="3"/>
                      <a:pt x="48" y="1"/>
                    </a:cubicBezTo>
                    <a:cubicBezTo>
                      <a:pt x="48" y="1"/>
                      <a:pt x="47" y="1"/>
                      <a:pt x="47" y="1"/>
                    </a:cubicBezTo>
                    <a:cubicBezTo>
                      <a:pt x="38" y="1"/>
                      <a:pt x="29" y="1"/>
                      <a:pt x="20" y="0"/>
                    </a:cubicBezTo>
                  </a:path>
                </a:pathLst>
              </a:custGeom>
              <a:solidFill>
                <a:srgbClr val="091C2B"/>
              </a:solidFill>
              <a:ln>
                <a:noFill/>
              </a:ln>
            </p:spPr>
            <p:txBody>
              <a:bodyPr vert="horz" wrap="square" lIns="91440" tIns="45720" rIns="91440" bIns="45720" numCol="1" anchor="t" anchorCtr="0" compatLnSpc="1"/>
              <a:lstStyle/>
              <a:p>
                <a:endParaRPr lang="zh-CN" altLang="en-US"/>
              </a:p>
            </p:txBody>
          </p:sp>
          <p:sp>
            <p:nvSpPr>
              <p:cNvPr id="898" name="Freeform 2590"/>
              <p:cNvSpPr/>
              <p:nvPr/>
            </p:nvSpPr>
            <p:spPr bwMode="auto">
              <a:xfrm>
                <a:off x="2375" y="366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path>
                </a:pathLst>
              </a:custGeom>
              <a:solidFill>
                <a:srgbClr val="051119"/>
              </a:solidFill>
              <a:ln>
                <a:noFill/>
              </a:ln>
            </p:spPr>
            <p:txBody>
              <a:bodyPr vert="horz" wrap="square" lIns="91440" tIns="45720" rIns="91440" bIns="45720" numCol="1" anchor="t" anchorCtr="0" compatLnSpc="1"/>
              <a:lstStyle/>
              <a:p>
                <a:endParaRPr lang="zh-CN" altLang="en-US"/>
              </a:p>
            </p:txBody>
          </p:sp>
          <p:sp>
            <p:nvSpPr>
              <p:cNvPr id="899" name="Freeform 2591"/>
              <p:cNvSpPr/>
              <p:nvPr/>
            </p:nvSpPr>
            <p:spPr bwMode="auto">
              <a:xfrm flipH="1">
                <a:off x="2850" y="37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669EB6"/>
              </a:solidFill>
              <a:ln>
                <a:noFill/>
              </a:ln>
            </p:spPr>
            <p:txBody>
              <a:bodyPr vert="horz" wrap="square" lIns="91440" tIns="45720" rIns="91440" bIns="45720" numCol="1" anchor="t" anchorCtr="0" compatLnSpc="1"/>
              <a:lstStyle/>
              <a:p>
                <a:endParaRPr lang="zh-CN" altLang="en-US"/>
              </a:p>
            </p:txBody>
          </p:sp>
          <p:sp>
            <p:nvSpPr>
              <p:cNvPr id="900" name="Freeform 2592"/>
              <p:cNvSpPr/>
              <p:nvPr/>
            </p:nvSpPr>
            <p:spPr bwMode="auto">
              <a:xfrm>
                <a:off x="2811" y="3720"/>
                <a:ext cx="39" cy="3"/>
              </a:xfrm>
              <a:custGeom>
                <a:avLst/>
                <a:gdLst>
                  <a:gd name="T0" fmla="*/ 47 w 47"/>
                  <a:gd name="T1" fmla="*/ 0 h 4"/>
                  <a:gd name="T2" fmla="*/ 0 w 47"/>
                  <a:gd name="T3" fmla="*/ 4 h 4"/>
                  <a:gd name="T4" fmla="*/ 27 w 47"/>
                  <a:gd name="T5" fmla="*/ 4 h 4"/>
                  <a:gd name="T6" fmla="*/ 47 w 47"/>
                  <a:gd name="T7" fmla="*/ 0 h 4"/>
                  <a:gd name="T8" fmla="*/ 47 w 47"/>
                  <a:gd name="T9" fmla="*/ 0 h 4"/>
                </a:gdLst>
                <a:ahLst/>
                <a:cxnLst>
                  <a:cxn ang="0">
                    <a:pos x="T0" y="T1"/>
                  </a:cxn>
                  <a:cxn ang="0">
                    <a:pos x="T2" y="T3"/>
                  </a:cxn>
                  <a:cxn ang="0">
                    <a:pos x="T4" y="T5"/>
                  </a:cxn>
                  <a:cxn ang="0">
                    <a:pos x="T6" y="T7"/>
                  </a:cxn>
                  <a:cxn ang="0">
                    <a:pos x="T8" y="T9"/>
                  </a:cxn>
                </a:cxnLst>
                <a:rect l="0" t="0" r="r" b="b"/>
                <a:pathLst>
                  <a:path w="47" h="4">
                    <a:moveTo>
                      <a:pt x="47" y="0"/>
                    </a:moveTo>
                    <a:cubicBezTo>
                      <a:pt x="32" y="2"/>
                      <a:pt x="16" y="3"/>
                      <a:pt x="0" y="4"/>
                    </a:cubicBezTo>
                    <a:cubicBezTo>
                      <a:pt x="9" y="4"/>
                      <a:pt x="18" y="4"/>
                      <a:pt x="27" y="4"/>
                    </a:cubicBezTo>
                    <a:cubicBezTo>
                      <a:pt x="34" y="3"/>
                      <a:pt x="40" y="2"/>
                      <a:pt x="47" y="0"/>
                    </a:cubicBezTo>
                    <a:cubicBezTo>
                      <a:pt x="47" y="0"/>
                      <a:pt x="47" y="0"/>
                      <a:pt x="47" y="0"/>
                    </a:cubicBezTo>
                  </a:path>
                </a:pathLst>
              </a:custGeom>
              <a:solidFill>
                <a:srgbClr val="5A91AC"/>
              </a:solidFill>
              <a:ln>
                <a:noFill/>
              </a:ln>
            </p:spPr>
            <p:txBody>
              <a:bodyPr vert="horz" wrap="square" lIns="91440" tIns="45720" rIns="91440" bIns="45720" numCol="1" anchor="t" anchorCtr="0" compatLnSpc="1"/>
              <a:lstStyle/>
              <a:p>
                <a:endParaRPr lang="zh-CN" altLang="en-US"/>
              </a:p>
            </p:txBody>
          </p:sp>
          <p:sp>
            <p:nvSpPr>
              <p:cNvPr id="901" name="Freeform 2593"/>
              <p:cNvSpPr/>
              <p:nvPr/>
            </p:nvSpPr>
            <p:spPr bwMode="auto">
              <a:xfrm>
                <a:off x="2693" y="3723"/>
                <a:ext cx="141" cy="17"/>
              </a:xfrm>
              <a:custGeom>
                <a:avLst/>
                <a:gdLst>
                  <a:gd name="T0" fmla="*/ 170 w 170"/>
                  <a:gd name="T1" fmla="*/ 0 h 20"/>
                  <a:gd name="T2" fmla="*/ 143 w 170"/>
                  <a:gd name="T3" fmla="*/ 0 h 20"/>
                  <a:gd name="T4" fmla="*/ 23 w 170"/>
                  <a:gd name="T5" fmla="*/ 10 h 20"/>
                  <a:gd name="T6" fmla="*/ 20 w 170"/>
                  <a:gd name="T7" fmla="*/ 12 h 20"/>
                  <a:gd name="T8" fmla="*/ 0 w 170"/>
                  <a:gd name="T9" fmla="*/ 20 h 20"/>
                  <a:gd name="T10" fmla="*/ 170 w 170"/>
                  <a:gd name="T11" fmla="*/ 0 h 20"/>
                </a:gdLst>
                <a:ahLst/>
                <a:cxnLst>
                  <a:cxn ang="0">
                    <a:pos x="T0" y="T1"/>
                  </a:cxn>
                  <a:cxn ang="0">
                    <a:pos x="T2" y="T3"/>
                  </a:cxn>
                  <a:cxn ang="0">
                    <a:pos x="T4" y="T5"/>
                  </a:cxn>
                  <a:cxn ang="0">
                    <a:pos x="T6" y="T7"/>
                  </a:cxn>
                  <a:cxn ang="0">
                    <a:pos x="T8" y="T9"/>
                  </a:cxn>
                  <a:cxn ang="0">
                    <a:pos x="T10" y="T11"/>
                  </a:cxn>
                </a:cxnLst>
                <a:rect l="0" t="0" r="r" b="b"/>
                <a:pathLst>
                  <a:path w="170" h="20">
                    <a:moveTo>
                      <a:pt x="170" y="0"/>
                    </a:moveTo>
                    <a:cubicBezTo>
                      <a:pt x="161" y="0"/>
                      <a:pt x="152" y="0"/>
                      <a:pt x="143" y="0"/>
                    </a:cubicBezTo>
                    <a:cubicBezTo>
                      <a:pt x="105" y="4"/>
                      <a:pt x="65" y="7"/>
                      <a:pt x="23" y="10"/>
                    </a:cubicBezTo>
                    <a:cubicBezTo>
                      <a:pt x="22" y="11"/>
                      <a:pt x="21" y="12"/>
                      <a:pt x="20" y="12"/>
                    </a:cubicBezTo>
                    <a:cubicBezTo>
                      <a:pt x="13" y="15"/>
                      <a:pt x="6" y="18"/>
                      <a:pt x="0" y="20"/>
                    </a:cubicBezTo>
                    <a:cubicBezTo>
                      <a:pt x="63" y="17"/>
                      <a:pt x="121" y="9"/>
                      <a:pt x="170"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902" name="Freeform 2594"/>
              <p:cNvSpPr/>
              <p:nvPr/>
            </p:nvSpPr>
            <p:spPr bwMode="auto">
              <a:xfrm>
                <a:off x="2595" y="3732"/>
                <a:ext cx="117" cy="10"/>
              </a:xfrm>
              <a:custGeom>
                <a:avLst/>
                <a:gdLst>
                  <a:gd name="T0" fmla="*/ 141 w 141"/>
                  <a:gd name="T1" fmla="*/ 0 h 13"/>
                  <a:gd name="T2" fmla="*/ 2 w 141"/>
                  <a:gd name="T3" fmla="*/ 12 h 13"/>
                  <a:gd name="T4" fmla="*/ 0 w 141"/>
                  <a:gd name="T5" fmla="*/ 12 h 13"/>
                  <a:gd name="T6" fmla="*/ 35 w 141"/>
                  <a:gd name="T7" fmla="*/ 13 h 13"/>
                  <a:gd name="T8" fmla="*/ 118 w 141"/>
                  <a:gd name="T9" fmla="*/ 10 h 13"/>
                  <a:gd name="T10" fmla="*/ 138 w 141"/>
                  <a:gd name="T11" fmla="*/ 2 h 13"/>
                  <a:gd name="T12" fmla="*/ 141 w 14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1" h="13">
                    <a:moveTo>
                      <a:pt x="141" y="0"/>
                    </a:moveTo>
                    <a:cubicBezTo>
                      <a:pt x="97" y="4"/>
                      <a:pt x="50" y="8"/>
                      <a:pt x="2" y="12"/>
                    </a:cubicBezTo>
                    <a:cubicBezTo>
                      <a:pt x="1" y="12"/>
                      <a:pt x="0" y="12"/>
                      <a:pt x="0" y="12"/>
                    </a:cubicBezTo>
                    <a:cubicBezTo>
                      <a:pt x="12" y="13"/>
                      <a:pt x="24" y="13"/>
                      <a:pt x="35" y="13"/>
                    </a:cubicBezTo>
                    <a:cubicBezTo>
                      <a:pt x="64" y="13"/>
                      <a:pt x="91" y="12"/>
                      <a:pt x="118" y="10"/>
                    </a:cubicBezTo>
                    <a:cubicBezTo>
                      <a:pt x="124" y="8"/>
                      <a:pt x="131" y="5"/>
                      <a:pt x="138" y="2"/>
                    </a:cubicBezTo>
                    <a:cubicBezTo>
                      <a:pt x="139" y="2"/>
                      <a:pt x="140" y="1"/>
                      <a:pt x="141"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903" name="Freeform 2595"/>
              <p:cNvSpPr/>
              <p:nvPr/>
            </p:nvSpPr>
            <p:spPr bwMode="auto">
              <a:xfrm>
                <a:off x="2353" y="3693"/>
                <a:ext cx="2" cy="2"/>
              </a:xfrm>
              <a:custGeom>
                <a:avLst/>
                <a:gdLst>
                  <a:gd name="T0" fmla="*/ 1 w 2"/>
                  <a:gd name="T1" fmla="*/ 0 h 3"/>
                  <a:gd name="T2" fmla="*/ 0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1"/>
                      <a:pt x="1" y="2"/>
                      <a:pt x="0" y="3"/>
                    </a:cubicBezTo>
                    <a:cubicBezTo>
                      <a:pt x="1" y="3"/>
                      <a:pt x="1" y="3"/>
                      <a:pt x="2" y="3"/>
                    </a:cubicBezTo>
                    <a:cubicBezTo>
                      <a:pt x="2" y="2"/>
                      <a:pt x="2" y="1"/>
                      <a:pt x="2" y="0"/>
                    </a:cubicBezTo>
                    <a:cubicBezTo>
                      <a:pt x="2" y="0"/>
                      <a:pt x="1" y="0"/>
                      <a:pt x="1"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904" name="Freeform 2596"/>
              <p:cNvSpPr>
                <a:spLocks noEditPoints="1"/>
              </p:cNvSpPr>
              <p:nvPr/>
            </p:nvSpPr>
            <p:spPr bwMode="auto">
              <a:xfrm>
                <a:off x="2356" y="3678"/>
                <a:ext cx="48" cy="5"/>
              </a:xfrm>
              <a:custGeom>
                <a:avLst/>
                <a:gdLst>
                  <a:gd name="T0" fmla="*/ 3 w 58"/>
                  <a:gd name="T1" fmla="*/ 0 h 5"/>
                  <a:gd name="T2" fmla="*/ 1 w 58"/>
                  <a:gd name="T3" fmla="*/ 1 h 5"/>
                  <a:gd name="T4" fmla="*/ 0 w 58"/>
                  <a:gd name="T5" fmla="*/ 3 h 5"/>
                  <a:gd name="T6" fmla="*/ 2 w 58"/>
                  <a:gd name="T7" fmla="*/ 3 h 5"/>
                  <a:gd name="T8" fmla="*/ 3 w 58"/>
                  <a:gd name="T9" fmla="*/ 0 h 5"/>
                  <a:gd name="T10" fmla="*/ 17 w 58"/>
                  <a:gd name="T11" fmla="*/ 0 h 5"/>
                  <a:gd name="T12" fmla="*/ 56 w 58"/>
                  <a:gd name="T13" fmla="*/ 5 h 5"/>
                  <a:gd name="T14" fmla="*/ 58 w 58"/>
                  <a:gd name="T15" fmla="*/ 5 h 5"/>
                  <a:gd name="T16" fmla="*/ 48 w 58"/>
                  <a:gd name="T17" fmla="*/ 2 h 5"/>
                  <a:gd name="T18" fmla="*/ 20 w 58"/>
                  <a:gd name="T19" fmla="*/ 0 h 5"/>
                  <a:gd name="T20" fmla="*/ 17 w 5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5">
                    <a:moveTo>
                      <a:pt x="3" y="0"/>
                    </a:moveTo>
                    <a:cubicBezTo>
                      <a:pt x="2" y="0"/>
                      <a:pt x="1" y="1"/>
                      <a:pt x="1" y="1"/>
                    </a:cubicBezTo>
                    <a:cubicBezTo>
                      <a:pt x="1" y="1"/>
                      <a:pt x="1" y="2"/>
                      <a:pt x="0" y="3"/>
                    </a:cubicBezTo>
                    <a:cubicBezTo>
                      <a:pt x="1" y="3"/>
                      <a:pt x="2" y="3"/>
                      <a:pt x="2" y="3"/>
                    </a:cubicBezTo>
                    <a:cubicBezTo>
                      <a:pt x="2" y="2"/>
                      <a:pt x="3" y="1"/>
                      <a:pt x="3" y="0"/>
                    </a:cubicBezTo>
                    <a:moveTo>
                      <a:pt x="17" y="0"/>
                    </a:moveTo>
                    <a:cubicBezTo>
                      <a:pt x="56" y="5"/>
                      <a:pt x="56" y="5"/>
                      <a:pt x="56" y="5"/>
                    </a:cubicBezTo>
                    <a:cubicBezTo>
                      <a:pt x="57" y="5"/>
                      <a:pt x="57" y="5"/>
                      <a:pt x="58" y="5"/>
                    </a:cubicBezTo>
                    <a:cubicBezTo>
                      <a:pt x="54" y="4"/>
                      <a:pt x="50" y="3"/>
                      <a:pt x="48" y="2"/>
                    </a:cubicBezTo>
                    <a:cubicBezTo>
                      <a:pt x="38" y="1"/>
                      <a:pt x="29" y="0"/>
                      <a:pt x="20" y="0"/>
                    </a:cubicBezTo>
                    <a:cubicBezTo>
                      <a:pt x="19" y="0"/>
                      <a:pt x="18" y="0"/>
                      <a:pt x="17"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905" name="Freeform 2597"/>
              <p:cNvSpPr/>
              <p:nvPr/>
            </p:nvSpPr>
            <p:spPr bwMode="auto">
              <a:xfrm>
                <a:off x="2396" y="3680"/>
                <a:ext cx="128" cy="6"/>
              </a:xfrm>
              <a:custGeom>
                <a:avLst/>
                <a:gdLst>
                  <a:gd name="T0" fmla="*/ 0 w 154"/>
                  <a:gd name="T1" fmla="*/ 0 h 7"/>
                  <a:gd name="T2" fmla="*/ 10 w 154"/>
                  <a:gd name="T3" fmla="*/ 3 h 7"/>
                  <a:gd name="T4" fmla="*/ 87 w 154"/>
                  <a:gd name="T5" fmla="*/ 7 h 7"/>
                  <a:gd name="T6" fmla="*/ 154 w 154"/>
                  <a:gd name="T7" fmla="*/ 2 h 7"/>
                  <a:gd name="T8" fmla="*/ 131 w 154"/>
                  <a:gd name="T9" fmla="*/ 1 h 7"/>
                  <a:gd name="T10" fmla="*/ 74 w 154"/>
                  <a:gd name="T11" fmla="*/ 2 h 7"/>
                  <a:gd name="T12" fmla="*/ 33 w 154"/>
                  <a:gd name="T13" fmla="*/ 2 h 7"/>
                  <a:gd name="T14" fmla="*/ 0 w 15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7">
                    <a:moveTo>
                      <a:pt x="0" y="0"/>
                    </a:moveTo>
                    <a:cubicBezTo>
                      <a:pt x="2" y="1"/>
                      <a:pt x="6" y="2"/>
                      <a:pt x="10" y="3"/>
                    </a:cubicBezTo>
                    <a:cubicBezTo>
                      <a:pt x="36" y="5"/>
                      <a:pt x="62" y="6"/>
                      <a:pt x="87" y="7"/>
                    </a:cubicBezTo>
                    <a:cubicBezTo>
                      <a:pt x="109" y="6"/>
                      <a:pt x="131" y="4"/>
                      <a:pt x="154" y="2"/>
                    </a:cubicBezTo>
                    <a:cubicBezTo>
                      <a:pt x="146" y="2"/>
                      <a:pt x="138" y="2"/>
                      <a:pt x="131" y="1"/>
                    </a:cubicBezTo>
                    <a:cubicBezTo>
                      <a:pt x="112" y="2"/>
                      <a:pt x="93" y="2"/>
                      <a:pt x="74" y="2"/>
                    </a:cubicBezTo>
                    <a:cubicBezTo>
                      <a:pt x="61" y="2"/>
                      <a:pt x="47" y="2"/>
                      <a:pt x="33" y="2"/>
                    </a:cubicBezTo>
                    <a:cubicBezTo>
                      <a:pt x="22" y="1"/>
                      <a:pt x="11" y="0"/>
                      <a:pt x="0"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906" name="Freeform 2598"/>
              <p:cNvSpPr/>
              <p:nvPr/>
            </p:nvSpPr>
            <p:spPr bwMode="auto">
              <a:xfrm>
                <a:off x="2357" y="3678"/>
                <a:ext cx="1" cy="1"/>
              </a:xfrm>
              <a:custGeom>
                <a:avLst/>
                <a:gdLst>
                  <a:gd name="T0" fmla="*/ 2 w 2"/>
                  <a:gd name="T1" fmla="*/ 0 h 1"/>
                  <a:gd name="T2" fmla="*/ 0 w 2"/>
                  <a:gd name="T3" fmla="*/ 0 h 1"/>
                  <a:gd name="T4" fmla="*/ 0 w 2"/>
                  <a:gd name="T5" fmla="*/ 1 h 1"/>
                  <a:gd name="T6" fmla="*/ 2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0"/>
                      <a:pt x="0" y="1"/>
                    </a:cubicBezTo>
                    <a:cubicBezTo>
                      <a:pt x="0" y="1"/>
                      <a:pt x="1" y="0"/>
                      <a:pt x="2" y="0"/>
                    </a:cubicBezTo>
                    <a:cubicBezTo>
                      <a:pt x="2" y="0"/>
                      <a:pt x="2" y="0"/>
                      <a:pt x="2" y="0"/>
                    </a:cubicBezTo>
                  </a:path>
                </a:pathLst>
              </a:custGeom>
              <a:solidFill>
                <a:srgbClr val="091C2B"/>
              </a:solidFill>
              <a:ln>
                <a:noFill/>
              </a:ln>
            </p:spPr>
            <p:txBody>
              <a:bodyPr vert="horz" wrap="square" lIns="91440" tIns="45720" rIns="91440" bIns="45720" numCol="1" anchor="t" anchorCtr="0" compatLnSpc="1"/>
              <a:lstStyle/>
              <a:p>
                <a:endParaRPr lang="zh-CN" altLang="en-US"/>
              </a:p>
            </p:txBody>
          </p:sp>
          <p:sp>
            <p:nvSpPr>
              <p:cNvPr id="907" name="Freeform 2599"/>
              <p:cNvSpPr/>
              <p:nvPr/>
            </p:nvSpPr>
            <p:spPr bwMode="auto">
              <a:xfrm>
                <a:off x="2373" y="3678"/>
                <a:ext cx="23" cy="2"/>
              </a:xfrm>
              <a:custGeom>
                <a:avLst/>
                <a:gdLst>
                  <a:gd name="T0" fmla="*/ 0 w 28"/>
                  <a:gd name="T1" fmla="*/ 0 h 2"/>
                  <a:gd name="T2" fmla="*/ 28 w 28"/>
                  <a:gd name="T3" fmla="*/ 2 h 2"/>
                  <a:gd name="T4" fmla="*/ 25 w 28"/>
                  <a:gd name="T5" fmla="*/ 0 h 2"/>
                  <a:gd name="T6" fmla="*/ 0 w 28"/>
                  <a:gd name="T7" fmla="*/ 0 h 2"/>
                </a:gdLst>
                <a:ahLst/>
                <a:cxnLst>
                  <a:cxn ang="0">
                    <a:pos x="T0" y="T1"/>
                  </a:cxn>
                  <a:cxn ang="0">
                    <a:pos x="T2" y="T3"/>
                  </a:cxn>
                  <a:cxn ang="0">
                    <a:pos x="T4" y="T5"/>
                  </a:cxn>
                  <a:cxn ang="0">
                    <a:pos x="T6" y="T7"/>
                  </a:cxn>
                </a:cxnLst>
                <a:rect l="0" t="0" r="r" b="b"/>
                <a:pathLst>
                  <a:path w="28" h="2">
                    <a:moveTo>
                      <a:pt x="0" y="0"/>
                    </a:moveTo>
                    <a:cubicBezTo>
                      <a:pt x="9" y="0"/>
                      <a:pt x="18" y="1"/>
                      <a:pt x="28" y="2"/>
                    </a:cubicBezTo>
                    <a:cubicBezTo>
                      <a:pt x="27" y="1"/>
                      <a:pt x="26" y="0"/>
                      <a:pt x="25" y="0"/>
                    </a:cubicBezTo>
                    <a:cubicBezTo>
                      <a:pt x="16" y="0"/>
                      <a:pt x="8" y="0"/>
                      <a:pt x="0"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908" name="Freeform 2600"/>
              <p:cNvSpPr/>
              <p:nvPr/>
            </p:nvSpPr>
            <p:spPr bwMode="auto">
              <a:xfrm>
                <a:off x="2393" y="3678"/>
                <a:ext cx="111" cy="4"/>
              </a:xfrm>
              <a:custGeom>
                <a:avLst/>
                <a:gdLst>
                  <a:gd name="T0" fmla="*/ 0 w 134"/>
                  <a:gd name="T1" fmla="*/ 0 h 4"/>
                  <a:gd name="T2" fmla="*/ 3 w 134"/>
                  <a:gd name="T3" fmla="*/ 2 h 4"/>
                  <a:gd name="T4" fmla="*/ 36 w 134"/>
                  <a:gd name="T5" fmla="*/ 4 h 4"/>
                  <a:gd name="T6" fmla="*/ 77 w 134"/>
                  <a:gd name="T7" fmla="*/ 4 h 4"/>
                  <a:gd name="T8" fmla="*/ 134 w 134"/>
                  <a:gd name="T9" fmla="*/ 3 h 4"/>
                  <a:gd name="T10" fmla="*/ 0 w 134"/>
                  <a:gd name="T11" fmla="*/ 0 h 4"/>
                </a:gdLst>
                <a:ahLst/>
                <a:cxnLst>
                  <a:cxn ang="0">
                    <a:pos x="T0" y="T1"/>
                  </a:cxn>
                  <a:cxn ang="0">
                    <a:pos x="T2" y="T3"/>
                  </a:cxn>
                  <a:cxn ang="0">
                    <a:pos x="T4" y="T5"/>
                  </a:cxn>
                  <a:cxn ang="0">
                    <a:pos x="T6" y="T7"/>
                  </a:cxn>
                  <a:cxn ang="0">
                    <a:pos x="T8" y="T9"/>
                  </a:cxn>
                  <a:cxn ang="0">
                    <a:pos x="T10" y="T11"/>
                  </a:cxn>
                </a:cxnLst>
                <a:rect l="0" t="0" r="r" b="b"/>
                <a:pathLst>
                  <a:path w="134" h="4">
                    <a:moveTo>
                      <a:pt x="0" y="0"/>
                    </a:moveTo>
                    <a:cubicBezTo>
                      <a:pt x="1" y="0"/>
                      <a:pt x="2" y="1"/>
                      <a:pt x="3" y="2"/>
                    </a:cubicBezTo>
                    <a:cubicBezTo>
                      <a:pt x="14" y="2"/>
                      <a:pt x="25" y="3"/>
                      <a:pt x="36" y="4"/>
                    </a:cubicBezTo>
                    <a:cubicBezTo>
                      <a:pt x="50" y="4"/>
                      <a:pt x="64" y="4"/>
                      <a:pt x="77" y="4"/>
                    </a:cubicBezTo>
                    <a:cubicBezTo>
                      <a:pt x="96" y="4"/>
                      <a:pt x="115" y="4"/>
                      <a:pt x="134" y="3"/>
                    </a:cubicBezTo>
                    <a:cubicBezTo>
                      <a:pt x="90" y="2"/>
                      <a:pt x="45" y="0"/>
                      <a:pt x="0"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909" name="Freeform 2601"/>
              <p:cNvSpPr/>
              <p:nvPr/>
            </p:nvSpPr>
            <p:spPr bwMode="auto">
              <a:xfrm>
                <a:off x="2548" y="3675"/>
                <a:ext cx="9" cy="1"/>
              </a:xfrm>
              <a:custGeom>
                <a:avLst/>
                <a:gdLst>
                  <a:gd name="T0" fmla="*/ 4 w 11"/>
                  <a:gd name="T1" fmla="*/ 0 h 1"/>
                  <a:gd name="T2" fmla="*/ 0 w 11"/>
                  <a:gd name="T3" fmla="*/ 1 h 1"/>
                  <a:gd name="T4" fmla="*/ 8 w 11"/>
                  <a:gd name="T5" fmla="*/ 1 h 1"/>
                  <a:gd name="T6" fmla="*/ 11 w 11"/>
                  <a:gd name="T7" fmla="*/ 0 h 1"/>
                  <a:gd name="T8" fmla="*/ 4 w 11"/>
                  <a:gd name="T9" fmla="*/ 0 h 1"/>
                </a:gdLst>
                <a:ahLst/>
                <a:cxnLst>
                  <a:cxn ang="0">
                    <a:pos x="T0" y="T1"/>
                  </a:cxn>
                  <a:cxn ang="0">
                    <a:pos x="T2" y="T3"/>
                  </a:cxn>
                  <a:cxn ang="0">
                    <a:pos x="T4" y="T5"/>
                  </a:cxn>
                  <a:cxn ang="0">
                    <a:pos x="T6" y="T7"/>
                  </a:cxn>
                  <a:cxn ang="0">
                    <a:pos x="T8" y="T9"/>
                  </a:cxn>
                </a:cxnLst>
                <a:rect l="0" t="0" r="r" b="b"/>
                <a:pathLst>
                  <a:path w="11" h="1">
                    <a:moveTo>
                      <a:pt x="4" y="0"/>
                    </a:moveTo>
                    <a:cubicBezTo>
                      <a:pt x="3" y="0"/>
                      <a:pt x="2" y="0"/>
                      <a:pt x="0" y="1"/>
                    </a:cubicBezTo>
                    <a:cubicBezTo>
                      <a:pt x="3" y="1"/>
                      <a:pt x="6" y="1"/>
                      <a:pt x="8" y="1"/>
                    </a:cubicBezTo>
                    <a:cubicBezTo>
                      <a:pt x="9" y="1"/>
                      <a:pt x="10" y="0"/>
                      <a:pt x="11" y="0"/>
                    </a:cubicBezTo>
                    <a:cubicBezTo>
                      <a:pt x="9" y="0"/>
                      <a:pt x="6" y="0"/>
                      <a:pt x="4" y="0"/>
                    </a:cubicBezTo>
                  </a:path>
                </a:pathLst>
              </a:custGeom>
              <a:solidFill>
                <a:srgbClr val="0B263F"/>
              </a:solidFill>
              <a:ln>
                <a:noFill/>
              </a:ln>
            </p:spPr>
            <p:txBody>
              <a:bodyPr vert="horz" wrap="square" lIns="91440" tIns="45720" rIns="91440" bIns="45720" numCol="1" anchor="t" anchorCtr="0" compatLnSpc="1"/>
              <a:lstStyle/>
              <a:p>
                <a:endParaRPr lang="zh-CN" altLang="en-US"/>
              </a:p>
            </p:txBody>
          </p:sp>
          <p:sp>
            <p:nvSpPr>
              <p:cNvPr id="910" name="Freeform 2602"/>
              <p:cNvSpPr/>
              <p:nvPr/>
            </p:nvSpPr>
            <p:spPr bwMode="auto">
              <a:xfrm>
                <a:off x="2554" y="3675"/>
                <a:ext cx="28" cy="2"/>
              </a:xfrm>
              <a:custGeom>
                <a:avLst/>
                <a:gdLst>
                  <a:gd name="T0" fmla="*/ 3 w 34"/>
                  <a:gd name="T1" fmla="*/ 0 h 2"/>
                  <a:gd name="T2" fmla="*/ 0 w 34"/>
                  <a:gd name="T3" fmla="*/ 1 h 2"/>
                  <a:gd name="T4" fmla="*/ 34 w 34"/>
                  <a:gd name="T5" fmla="*/ 2 h 2"/>
                  <a:gd name="T6" fmla="*/ 3 w 34"/>
                  <a:gd name="T7" fmla="*/ 0 h 2"/>
                </a:gdLst>
                <a:ahLst/>
                <a:cxnLst>
                  <a:cxn ang="0">
                    <a:pos x="T0" y="T1"/>
                  </a:cxn>
                  <a:cxn ang="0">
                    <a:pos x="T2" y="T3"/>
                  </a:cxn>
                  <a:cxn ang="0">
                    <a:pos x="T4" y="T5"/>
                  </a:cxn>
                  <a:cxn ang="0">
                    <a:pos x="T6" y="T7"/>
                  </a:cxn>
                </a:cxnLst>
                <a:rect l="0" t="0" r="r" b="b"/>
                <a:pathLst>
                  <a:path w="34" h="2">
                    <a:moveTo>
                      <a:pt x="3" y="0"/>
                    </a:moveTo>
                    <a:cubicBezTo>
                      <a:pt x="2" y="0"/>
                      <a:pt x="1" y="1"/>
                      <a:pt x="0" y="1"/>
                    </a:cubicBezTo>
                    <a:cubicBezTo>
                      <a:pt x="12" y="1"/>
                      <a:pt x="23" y="1"/>
                      <a:pt x="34" y="2"/>
                    </a:cubicBezTo>
                    <a:cubicBezTo>
                      <a:pt x="24" y="1"/>
                      <a:pt x="14" y="1"/>
                      <a:pt x="3"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911" name="Freeform 2603"/>
              <p:cNvSpPr/>
              <p:nvPr/>
            </p:nvSpPr>
            <p:spPr bwMode="auto">
              <a:xfrm>
                <a:off x="2401" y="3671"/>
                <a:ext cx="150" cy="5"/>
              </a:xfrm>
              <a:custGeom>
                <a:avLst/>
                <a:gdLst>
                  <a:gd name="T0" fmla="*/ 88 w 181"/>
                  <a:gd name="T1" fmla="*/ 0 h 6"/>
                  <a:gd name="T2" fmla="*/ 32 w 181"/>
                  <a:gd name="T3" fmla="*/ 3 h 6"/>
                  <a:gd name="T4" fmla="*/ 16 w 181"/>
                  <a:gd name="T5" fmla="*/ 3 h 6"/>
                  <a:gd name="T6" fmla="*/ 0 w 181"/>
                  <a:gd name="T7" fmla="*/ 5 h 6"/>
                  <a:gd name="T8" fmla="*/ 2 w 181"/>
                  <a:gd name="T9" fmla="*/ 5 h 6"/>
                  <a:gd name="T10" fmla="*/ 35 w 181"/>
                  <a:gd name="T11" fmla="*/ 4 h 6"/>
                  <a:gd name="T12" fmla="*/ 177 w 181"/>
                  <a:gd name="T13" fmla="*/ 6 h 6"/>
                  <a:gd name="T14" fmla="*/ 181 w 181"/>
                  <a:gd name="T15" fmla="*/ 5 h 6"/>
                  <a:gd name="T16" fmla="*/ 178 w 181"/>
                  <a:gd name="T17" fmla="*/ 4 h 6"/>
                  <a:gd name="T18" fmla="*/ 88 w 18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6">
                    <a:moveTo>
                      <a:pt x="88" y="0"/>
                    </a:moveTo>
                    <a:cubicBezTo>
                      <a:pt x="68" y="2"/>
                      <a:pt x="49" y="3"/>
                      <a:pt x="32" y="3"/>
                    </a:cubicBezTo>
                    <a:cubicBezTo>
                      <a:pt x="27" y="3"/>
                      <a:pt x="21" y="3"/>
                      <a:pt x="16" y="3"/>
                    </a:cubicBezTo>
                    <a:cubicBezTo>
                      <a:pt x="11" y="3"/>
                      <a:pt x="5" y="4"/>
                      <a:pt x="0" y="5"/>
                    </a:cubicBezTo>
                    <a:cubicBezTo>
                      <a:pt x="1" y="5"/>
                      <a:pt x="2" y="5"/>
                      <a:pt x="2" y="5"/>
                    </a:cubicBezTo>
                    <a:cubicBezTo>
                      <a:pt x="13" y="5"/>
                      <a:pt x="24" y="4"/>
                      <a:pt x="35" y="4"/>
                    </a:cubicBezTo>
                    <a:cubicBezTo>
                      <a:pt x="85" y="4"/>
                      <a:pt x="133" y="5"/>
                      <a:pt x="177" y="6"/>
                    </a:cubicBezTo>
                    <a:cubicBezTo>
                      <a:pt x="179" y="5"/>
                      <a:pt x="180" y="5"/>
                      <a:pt x="181" y="5"/>
                    </a:cubicBezTo>
                    <a:cubicBezTo>
                      <a:pt x="180" y="5"/>
                      <a:pt x="179" y="4"/>
                      <a:pt x="178" y="4"/>
                    </a:cubicBezTo>
                    <a:cubicBezTo>
                      <a:pt x="147" y="3"/>
                      <a:pt x="117" y="1"/>
                      <a:pt x="88"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912" name="Freeform 2604"/>
              <p:cNvSpPr/>
              <p:nvPr/>
            </p:nvSpPr>
            <p:spPr bwMode="auto">
              <a:xfrm>
                <a:off x="2414" y="3670"/>
                <a:ext cx="60" cy="3"/>
              </a:xfrm>
              <a:custGeom>
                <a:avLst/>
                <a:gdLst>
                  <a:gd name="T0" fmla="*/ 28 w 72"/>
                  <a:gd name="T1" fmla="*/ 0 h 4"/>
                  <a:gd name="T2" fmla="*/ 0 w 72"/>
                  <a:gd name="T3" fmla="*/ 4 h 4"/>
                  <a:gd name="T4" fmla="*/ 16 w 72"/>
                  <a:gd name="T5" fmla="*/ 4 h 4"/>
                  <a:gd name="T6" fmla="*/ 72 w 72"/>
                  <a:gd name="T7" fmla="*/ 1 h 4"/>
                  <a:gd name="T8" fmla="*/ 28 w 72"/>
                  <a:gd name="T9" fmla="*/ 0 h 4"/>
                </a:gdLst>
                <a:ahLst/>
                <a:cxnLst>
                  <a:cxn ang="0">
                    <a:pos x="T0" y="T1"/>
                  </a:cxn>
                  <a:cxn ang="0">
                    <a:pos x="T2" y="T3"/>
                  </a:cxn>
                  <a:cxn ang="0">
                    <a:pos x="T4" y="T5"/>
                  </a:cxn>
                  <a:cxn ang="0">
                    <a:pos x="T6" y="T7"/>
                  </a:cxn>
                  <a:cxn ang="0">
                    <a:pos x="T8" y="T9"/>
                  </a:cxn>
                </a:cxnLst>
                <a:rect l="0" t="0" r="r" b="b"/>
                <a:pathLst>
                  <a:path w="72" h="4">
                    <a:moveTo>
                      <a:pt x="28" y="0"/>
                    </a:moveTo>
                    <a:cubicBezTo>
                      <a:pt x="18" y="1"/>
                      <a:pt x="9" y="2"/>
                      <a:pt x="0" y="4"/>
                    </a:cubicBezTo>
                    <a:cubicBezTo>
                      <a:pt x="5" y="4"/>
                      <a:pt x="11" y="4"/>
                      <a:pt x="16" y="4"/>
                    </a:cubicBezTo>
                    <a:cubicBezTo>
                      <a:pt x="33" y="4"/>
                      <a:pt x="52" y="3"/>
                      <a:pt x="72" y="1"/>
                    </a:cubicBezTo>
                    <a:cubicBezTo>
                      <a:pt x="57" y="1"/>
                      <a:pt x="42" y="0"/>
                      <a:pt x="28" y="0"/>
                    </a:cubicBezTo>
                  </a:path>
                </a:pathLst>
              </a:custGeom>
              <a:solidFill>
                <a:srgbClr val="030D17"/>
              </a:solidFill>
              <a:ln>
                <a:noFill/>
              </a:ln>
            </p:spPr>
            <p:txBody>
              <a:bodyPr vert="horz" wrap="square" lIns="91440" tIns="45720" rIns="91440" bIns="45720" numCol="1" anchor="t" anchorCtr="0" compatLnSpc="1"/>
              <a:lstStyle/>
              <a:p>
                <a:endParaRPr lang="zh-CN" altLang="en-US"/>
              </a:p>
            </p:txBody>
          </p:sp>
          <p:sp>
            <p:nvSpPr>
              <p:cNvPr id="913" name="Freeform 2605"/>
              <p:cNvSpPr/>
              <p:nvPr/>
            </p:nvSpPr>
            <p:spPr bwMode="auto">
              <a:xfrm>
                <a:off x="2341" y="3668"/>
                <a:ext cx="50" cy="7"/>
              </a:xfrm>
              <a:custGeom>
                <a:avLst/>
                <a:gdLst>
                  <a:gd name="T0" fmla="*/ 42 w 60"/>
                  <a:gd name="T1" fmla="*/ 0 h 8"/>
                  <a:gd name="T2" fmla="*/ 0 w 60"/>
                  <a:gd name="T3" fmla="*/ 6 h 8"/>
                  <a:gd name="T4" fmla="*/ 5 w 60"/>
                  <a:gd name="T5" fmla="*/ 7 h 8"/>
                  <a:gd name="T6" fmla="*/ 56 w 60"/>
                  <a:gd name="T7" fmla="*/ 8 h 8"/>
                  <a:gd name="T8" fmla="*/ 60 w 60"/>
                  <a:gd name="T9" fmla="*/ 8 h 8"/>
                  <a:gd name="T10" fmla="*/ 59 w 60"/>
                  <a:gd name="T11" fmla="*/ 6 h 8"/>
                  <a:gd name="T12" fmla="*/ 60 w 60"/>
                  <a:gd name="T13" fmla="*/ 3 h 8"/>
                  <a:gd name="T14" fmla="*/ 42 w 6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8">
                    <a:moveTo>
                      <a:pt x="42" y="0"/>
                    </a:moveTo>
                    <a:cubicBezTo>
                      <a:pt x="26" y="2"/>
                      <a:pt x="12" y="4"/>
                      <a:pt x="0" y="6"/>
                    </a:cubicBezTo>
                    <a:cubicBezTo>
                      <a:pt x="5" y="7"/>
                      <a:pt x="5" y="7"/>
                      <a:pt x="5" y="7"/>
                    </a:cubicBezTo>
                    <a:cubicBezTo>
                      <a:pt x="22" y="7"/>
                      <a:pt x="39" y="8"/>
                      <a:pt x="56" y="8"/>
                    </a:cubicBezTo>
                    <a:cubicBezTo>
                      <a:pt x="57" y="8"/>
                      <a:pt x="58" y="8"/>
                      <a:pt x="60" y="8"/>
                    </a:cubicBezTo>
                    <a:cubicBezTo>
                      <a:pt x="59" y="7"/>
                      <a:pt x="59" y="7"/>
                      <a:pt x="59" y="6"/>
                    </a:cubicBezTo>
                    <a:cubicBezTo>
                      <a:pt x="59" y="5"/>
                      <a:pt x="60" y="4"/>
                      <a:pt x="60" y="3"/>
                    </a:cubicBezTo>
                    <a:cubicBezTo>
                      <a:pt x="53" y="3"/>
                      <a:pt x="47" y="1"/>
                      <a:pt x="42" y="0"/>
                    </a:cubicBezTo>
                  </a:path>
                </a:pathLst>
              </a:custGeom>
              <a:solidFill>
                <a:srgbClr val="091A28"/>
              </a:solidFill>
              <a:ln>
                <a:noFill/>
              </a:ln>
            </p:spPr>
            <p:txBody>
              <a:bodyPr vert="horz" wrap="square" lIns="91440" tIns="45720" rIns="91440" bIns="45720" numCol="1" anchor="t" anchorCtr="0" compatLnSpc="1"/>
              <a:lstStyle/>
              <a:p>
                <a:endParaRPr lang="zh-CN" altLang="en-US"/>
              </a:p>
            </p:txBody>
          </p:sp>
          <p:sp>
            <p:nvSpPr>
              <p:cNvPr id="914" name="Freeform 2606"/>
              <p:cNvSpPr/>
              <p:nvPr/>
            </p:nvSpPr>
            <p:spPr bwMode="auto">
              <a:xfrm>
                <a:off x="2376" y="3668"/>
                <a:ext cx="18" cy="3"/>
              </a:xfrm>
              <a:custGeom>
                <a:avLst/>
                <a:gdLst>
                  <a:gd name="T0" fmla="*/ 0 w 22"/>
                  <a:gd name="T1" fmla="*/ 0 h 3"/>
                  <a:gd name="T2" fmla="*/ 0 w 22"/>
                  <a:gd name="T3" fmla="*/ 0 h 3"/>
                  <a:gd name="T4" fmla="*/ 18 w 22"/>
                  <a:gd name="T5" fmla="*/ 3 h 3"/>
                  <a:gd name="T6" fmla="*/ 22 w 22"/>
                  <a:gd name="T7" fmla="*/ 0 h 3"/>
                  <a:gd name="T8" fmla="*/ 0 w 22"/>
                  <a:gd name="T9" fmla="*/ 0 h 3"/>
                </a:gdLst>
                <a:ahLst/>
                <a:cxnLst>
                  <a:cxn ang="0">
                    <a:pos x="T0" y="T1"/>
                  </a:cxn>
                  <a:cxn ang="0">
                    <a:pos x="T2" y="T3"/>
                  </a:cxn>
                  <a:cxn ang="0">
                    <a:pos x="T4" y="T5"/>
                  </a:cxn>
                  <a:cxn ang="0">
                    <a:pos x="T6" y="T7"/>
                  </a:cxn>
                  <a:cxn ang="0">
                    <a:pos x="T8" y="T9"/>
                  </a:cxn>
                </a:cxnLst>
                <a:rect l="0" t="0" r="r" b="b"/>
                <a:pathLst>
                  <a:path w="22" h="3">
                    <a:moveTo>
                      <a:pt x="0" y="0"/>
                    </a:moveTo>
                    <a:cubicBezTo>
                      <a:pt x="0" y="0"/>
                      <a:pt x="0" y="0"/>
                      <a:pt x="0" y="0"/>
                    </a:cubicBezTo>
                    <a:cubicBezTo>
                      <a:pt x="5" y="1"/>
                      <a:pt x="11" y="3"/>
                      <a:pt x="18" y="3"/>
                    </a:cubicBezTo>
                    <a:cubicBezTo>
                      <a:pt x="19" y="2"/>
                      <a:pt x="21" y="1"/>
                      <a:pt x="22" y="0"/>
                    </a:cubicBezTo>
                    <a:cubicBezTo>
                      <a:pt x="15" y="0"/>
                      <a:pt x="7" y="0"/>
                      <a:pt x="0" y="0"/>
                    </a:cubicBezTo>
                  </a:path>
                </a:pathLst>
              </a:custGeom>
              <a:solidFill>
                <a:srgbClr val="040F17"/>
              </a:solidFill>
              <a:ln>
                <a:noFill/>
              </a:ln>
            </p:spPr>
            <p:txBody>
              <a:bodyPr vert="horz" wrap="square" lIns="91440" tIns="45720" rIns="91440" bIns="45720" numCol="1" anchor="t" anchorCtr="0" compatLnSpc="1"/>
              <a:lstStyle/>
              <a:p>
                <a:endParaRPr lang="zh-CN" altLang="en-US"/>
              </a:p>
            </p:txBody>
          </p:sp>
          <p:sp>
            <p:nvSpPr>
              <p:cNvPr id="915" name="Freeform 2607"/>
              <p:cNvSpPr/>
              <p:nvPr/>
            </p:nvSpPr>
            <p:spPr bwMode="auto">
              <a:xfrm>
                <a:off x="2390" y="3671"/>
                <a:ext cx="24" cy="4"/>
              </a:xfrm>
              <a:custGeom>
                <a:avLst/>
                <a:gdLst>
                  <a:gd name="T0" fmla="*/ 1 w 29"/>
                  <a:gd name="T1" fmla="*/ 0 h 5"/>
                  <a:gd name="T2" fmla="*/ 0 w 29"/>
                  <a:gd name="T3" fmla="*/ 3 h 5"/>
                  <a:gd name="T4" fmla="*/ 1 w 29"/>
                  <a:gd name="T5" fmla="*/ 5 h 5"/>
                  <a:gd name="T6" fmla="*/ 13 w 29"/>
                  <a:gd name="T7" fmla="*/ 5 h 5"/>
                  <a:gd name="T8" fmla="*/ 29 w 29"/>
                  <a:gd name="T9" fmla="*/ 3 h 5"/>
                  <a:gd name="T10" fmla="*/ 1 w 29"/>
                  <a:gd name="T11" fmla="*/ 0 h 5"/>
                </a:gdLst>
                <a:ahLst/>
                <a:cxnLst>
                  <a:cxn ang="0">
                    <a:pos x="T0" y="T1"/>
                  </a:cxn>
                  <a:cxn ang="0">
                    <a:pos x="T2" y="T3"/>
                  </a:cxn>
                  <a:cxn ang="0">
                    <a:pos x="T4" y="T5"/>
                  </a:cxn>
                  <a:cxn ang="0">
                    <a:pos x="T6" y="T7"/>
                  </a:cxn>
                  <a:cxn ang="0">
                    <a:pos x="T8" y="T9"/>
                  </a:cxn>
                  <a:cxn ang="0">
                    <a:pos x="T10" y="T11"/>
                  </a:cxn>
                </a:cxnLst>
                <a:rect l="0" t="0" r="r" b="b"/>
                <a:pathLst>
                  <a:path w="28" h="5">
                    <a:moveTo>
                      <a:pt x="1" y="0"/>
                    </a:moveTo>
                    <a:cubicBezTo>
                      <a:pt x="1" y="1"/>
                      <a:pt x="0" y="2"/>
                      <a:pt x="0" y="3"/>
                    </a:cubicBezTo>
                    <a:cubicBezTo>
                      <a:pt x="0" y="4"/>
                      <a:pt x="0" y="4"/>
                      <a:pt x="1" y="5"/>
                    </a:cubicBezTo>
                    <a:cubicBezTo>
                      <a:pt x="5" y="5"/>
                      <a:pt x="9" y="5"/>
                      <a:pt x="13" y="5"/>
                    </a:cubicBezTo>
                    <a:cubicBezTo>
                      <a:pt x="18" y="4"/>
                      <a:pt x="24" y="3"/>
                      <a:pt x="29" y="3"/>
                    </a:cubicBezTo>
                    <a:cubicBezTo>
                      <a:pt x="19" y="2"/>
                      <a:pt x="9" y="1"/>
                      <a:pt x="1" y="0"/>
                    </a:cubicBezTo>
                  </a:path>
                </a:pathLst>
              </a:custGeom>
              <a:solidFill>
                <a:srgbClr val="040F17"/>
              </a:solidFill>
              <a:ln>
                <a:noFill/>
              </a:ln>
            </p:spPr>
            <p:txBody>
              <a:bodyPr vert="horz" wrap="square" lIns="91440" tIns="45720" rIns="91440" bIns="45720" numCol="1" anchor="t" anchorCtr="0" compatLnSpc="1"/>
              <a:lstStyle/>
              <a:p>
                <a:endParaRPr lang="zh-CN" altLang="en-US"/>
              </a:p>
            </p:txBody>
          </p:sp>
          <p:sp>
            <p:nvSpPr>
              <p:cNvPr id="916" name="Freeform 2608"/>
              <p:cNvSpPr/>
              <p:nvPr/>
            </p:nvSpPr>
            <p:spPr bwMode="auto">
              <a:xfrm>
                <a:off x="2391" y="3668"/>
                <a:ext cx="46" cy="5"/>
              </a:xfrm>
              <a:custGeom>
                <a:avLst/>
                <a:gdLst>
                  <a:gd name="T0" fmla="*/ 4 w 56"/>
                  <a:gd name="T1" fmla="*/ 0 h 6"/>
                  <a:gd name="T2" fmla="*/ 0 w 56"/>
                  <a:gd name="T3" fmla="*/ 3 h 6"/>
                  <a:gd name="T4" fmla="*/ 28 w 56"/>
                  <a:gd name="T5" fmla="*/ 6 h 6"/>
                  <a:gd name="T6" fmla="*/ 56 w 56"/>
                  <a:gd name="T7" fmla="*/ 2 h 6"/>
                  <a:gd name="T8" fmla="*/ 4 w 56"/>
                  <a:gd name="T9" fmla="*/ 0 h 6"/>
                </a:gdLst>
                <a:ahLst/>
                <a:cxnLst>
                  <a:cxn ang="0">
                    <a:pos x="T0" y="T1"/>
                  </a:cxn>
                  <a:cxn ang="0">
                    <a:pos x="T2" y="T3"/>
                  </a:cxn>
                  <a:cxn ang="0">
                    <a:pos x="T4" y="T5"/>
                  </a:cxn>
                  <a:cxn ang="0">
                    <a:pos x="T6" y="T7"/>
                  </a:cxn>
                  <a:cxn ang="0">
                    <a:pos x="T8" y="T9"/>
                  </a:cxn>
                </a:cxnLst>
                <a:rect l="0" t="0" r="r" b="b"/>
                <a:pathLst>
                  <a:path w="56" h="6">
                    <a:moveTo>
                      <a:pt x="4" y="0"/>
                    </a:moveTo>
                    <a:cubicBezTo>
                      <a:pt x="3" y="1"/>
                      <a:pt x="1" y="2"/>
                      <a:pt x="0" y="3"/>
                    </a:cubicBezTo>
                    <a:cubicBezTo>
                      <a:pt x="8" y="4"/>
                      <a:pt x="18" y="5"/>
                      <a:pt x="28" y="6"/>
                    </a:cubicBezTo>
                    <a:cubicBezTo>
                      <a:pt x="37" y="4"/>
                      <a:pt x="46" y="3"/>
                      <a:pt x="56" y="2"/>
                    </a:cubicBezTo>
                    <a:cubicBezTo>
                      <a:pt x="38" y="1"/>
                      <a:pt x="21" y="1"/>
                      <a:pt x="4" y="0"/>
                    </a:cubicBezTo>
                  </a:path>
                </a:pathLst>
              </a:custGeom>
              <a:solidFill>
                <a:srgbClr val="01060E"/>
              </a:solidFill>
              <a:ln>
                <a:noFill/>
              </a:ln>
            </p:spPr>
            <p:txBody>
              <a:bodyPr vert="horz" wrap="square" lIns="91440" tIns="45720" rIns="91440" bIns="45720" numCol="1" anchor="t" anchorCtr="0" compatLnSpc="1"/>
              <a:lstStyle/>
              <a:p>
                <a:endParaRPr lang="zh-CN" altLang="en-US"/>
              </a:p>
            </p:txBody>
          </p:sp>
          <p:sp>
            <p:nvSpPr>
              <p:cNvPr id="917" name="Freeform 2609"/>
              <p:cNvSpPr/>
              <p:nvPr/>
            </p:nvSpPr>
            <p:spPr bwMode="auto">
              <a:xfrm>
                <a:off x="2529" y="3680"/>
                <a:ext cx="12" cy="2"/>
              </a:xfrm>
              <a:custGeom>
                <a:avLst/>
                <a:gdLst>
                  <a:gd name="T0" fmla="*/ 15 w 15"/>
                  <a:gd name="T1" fmla="*/ 0 h 2"/>
                  <a:gd name="T2" fmla="*/ 5 w 15"/>
                  <a:gd name="T3" fmla="*/ 0 h 2"/>
                  <a:gd name="T4" fmla="*/ 0 w 15"/>
                  <a:gd name="T5" fmla="*/ 2 h 2"/>
                  <a:gd name="T6" fmla="*/ 11 w 15"/>
                  <a:gd name="T7" fmla="*/ 1 h 2"/>
                  <a:gd name="T8" fmla="*/ 15 w 15"/>
                  <a:gd name="T9" fmla="*/ 0 h 2"/>
                </a:gdLst>
                <a:ahLst/>
                <a:cxnLst>
                  <a:cxn ang="0">
                    <a:pos x="T0" y="T1"/>
                  </a:cxn>
                  <a:cxn ang="0">
                    <a:pos x="T2" y="T3"/>
                  </a:cxn>
                  <a:cxn ang="0">
                    <a:pos x="T4" y="T5"/>
                  </a:cxn>
                  <a:cxn ang="0">
                    <a:pos x="T6" y="T7"/>
                  </a:cxn>
                  <a:cxn ang="0">
                    <a:pos x="T8" y="T9"/>
                  </a:cxn>
                </a:cxnLst>
                <a:rect l="0" t="0" r="r" b="b"/>
                <a:pathLst>
                  <a:path w="15" h="2">
                    <a:moveTo>
                      <a:pt x="15" y="0"/>
                    </a:moveTo>
                    <a:cubicBezTo>
                      <a:pt x="12" y="0"/>
                      <a:pt x="8" y="0"/>
                      <a:pt x="5" y="0"/>
                    </a:cubicBezTo>
                    <a:cubicBezTo>
                      <a:pt x="3" y="1"/>
                      <a:pt x="1" y="1"/>
                      <a:pt x="0" y="2"/>
                    </a:cubicBezTo>
                    <a:cubicBezTo>
                      <a:pt x="3" y="2"/>
                      <a:pt x="7" y="1"/>
                      <a:pt x="11" y="1"/>
                    </a:cubicBezTo>
                    <a:cubicBezTo>
                      <a:pt x="12" y="1"/>
                      <a:pt x="13" y="0"/>
                      <a:pt x="15" y="0"/>
                    </a:cubicBezTo>
                  </a:path>
                </a:pathLst>
              </a:custGeom>
              <a:solidFill>
                <a:srgbClr val="0B263F"/>
              </a:solidFill>
              <a:ln>
                <a:noFill/>
              </a:ln>
            </p:spPr>
            <p:txBody>
              <a:bodyPr vert="horz" wrap="square" lIns="91440" tIns="45720" rIns="91440" bIns="45720" numCol="1" anchor="t" anchorCtr="0" compatLnSpc="1"/>
              <a:lstStyle/>
              <a:p>
                <a:endParaRPr lang="zh-CN" altLang="en-US"/>
              </a:p>
            </p:txBody>
          </p:sp>
          <p:sp>
            <p:nvSpPr>
              <p:cNvPr id="918" name="Freeform 2610"/>
              <p:cNvSpPr/>
              <p:nvPr/>
            </p:nvSpPr>
            <p:spPr bwMode="auto">
              <a:xfrm>
                <a:off x="2538" y="3678"/>
                <a:ext cx="30" cy="3"/>
              </a:xfrm>
              <a:custGeom>
                <a:avLst/>
                <a:gdLst>
                  <a:gd name="T0" fmla="*/ 37 w 37"/>
                  <a:gd name="T1" fmla="*/ 0 h 3"/>
                  <a:gd name="T2" fmla="*/ 4 w 37"/>
                  <a:gd name="T3" fmla="*/ 2 h 3"/>
                  <a:gd name="T4" fmla="*/ 0 w 37"/>
                  <a:gd name="T5" fmla="*/ 3 h 3"/>
                  <a:gd name="T6" fmla="*/ 37 w 37"/>
                  <a:gd name="T7" fmla="*/ 0 h 3"/>
                </a:gdLst>
                <a:ahLst/>
                <a:cxnLst>
                  <a:cxn ang="0">
                    <a:pos x="T0" y="T1"/>
                  </a:cxn>
                  <a:cxn ang="0">
                    <a:pos x="T2" y="T3"/>
                  </a:cxn>
                  <a:cxn ang="0">
                    <a:pos x="T4" y="T5"/>
                  </a:cxn>
                  <a:cxn ang="0">
                    <a:pos x="T6" y="T7"/>
                  </a:cxn>
                </a:cxnLst>
                <a:rect l="0" t="0" r="r" b="b"/>
                <a:pathLst>
                  <a:path w="37" h="3">
                    <a:moveTo>
                      <a:pt x="37" y="0"/>
                    </a:moveTo>
                    <a:cubicBezTo>
                      <a:pt x="26" y="1"/>
                      <a:pt x="15" y="1"/>
                      <a:pt x="4" y="2"/>
                    </a:cubicBezTo>
                    <a:cubicBezTo>
                      <a:pt x="2" y="2"/>
                      <a:pt x="1" y="3"/>
                      <a:pt x="0" y="3"/>
                    </a:cubicBezTo>
                    <a:cubicBezTo>
                      <a:pt x="12" y="2"/>
                      <a:pt x="25" y="1"/>
                      <a:pt x="37"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919" name="Freeform 2611"/>
              <p:cNvSpPr/>
              <p:nvPr/>
            </p:nvSpPr>
            <p:spPr bwMode="auto">
              <a:xfrm>
                <a:off x="2369" y="3678"/>
                <a:ext cx="4" cy="0"/>
              </a:xfrm>
              <a:custGeom>
                <a:avLst/>
                <a:gdLst>
                  <a:gd name="T0" fmla="*/ 1 w 4"/>
                  <a:gd name="T1" fmla="*/ 0 h 1"/>
                  <a:gd name="T2" fmla="*/ 0 w 4"/>
                  <a:gd name="T3" fmla="*/ 0 h 1"/>
                  <a:gd name="T4" fmla="*/ 1 w 4"/>
                  <a:gd name="T5" fmla="*/ 1 h 1"/>
                  <a:gd name="T6" fmla="*/ 4 w 4"/>
                  <a:gd name="T7" fmla="*/ 1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1" y="0"/>
                      <a:pt x="0" y="0"/>
                      <a:pt x="0" y="0"/>
                    </a:cubicBezTo>
                    <a:cubicBezTo>
                      <a:pt x="1" y="1"/>
                      <a:pt x="1" y="1"/>
                      <a:pt x="1" y="1"/>
                    </a:cubicBezTo>
                    <a:cubicBezTo>
                      <a:pt x="2" y="1"/>
                      <a:pt x="3" y="1"/>
                      <a:pt x="4" y="1"/>
                    </a:cubicBezTo>
                    <a:cubicBezTo>
                      <a:pt x="3" y="0"/>
                      <a:pt x="2" y="0"/>
                      <a:pt x="1"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920" name="Freeform 2612"/>
              <p:cNvSpPr/>
              <p:nvPr/>
            </p:nvSpPr>
            <p:spPr bwMode="auto">
              <a:xfrm>
                <a:off x="2504" y="3680"/>
                <a:ext cx="29" cy="2"/>
              </a:xfrm>
              <a:custGeom>
                <a:avLst/>
                <a:gdLst>
                  <a:gd name="T0" fmla="*/ 34 w 34"/>
                  <a:gd name="T1" fmla="*/ 0 h 2"/>
                  <a:gd name="T2" fmla="*/ 0 w 34"/>
                  <a:gd name="T3" fmla="*/ 1 h 2"/>
                  <a:gd name="T4" fmla="*/ 23 w 34"/>
                  <a:gd name="T5" fmla="*/ 2 h 2"/>
                  <a:gd name="T6" fmla="*/ 29 w 34"/>
                  <a:gd name="T7" fmla="*/ 2 h 2"/>
                  <a:gd name="T8" fmla="*/ 34 w 34"/>
                  <a:gd name="T9" fmla="*/ 0 h 2"/>
                </a:gdLst>
                <a:ahLst/>
                <a:cxnLst>
                  <a:cxn ang="0">
                    <a:pos x="T0" y="T1"/>
                  </a:cxn>
                  <a:cxn ang="0">
                    <a:pos x="T2" y="T3"/>
                  </a:cxn>
                  <a:cxn ang="0">
                    <a:pos x="T4" y="T5"/>
                  </a:cxn>
                  <a:cxn ang="0">
                    <a:pos x="T6" y="T7"/>
                  </a:cxn>
                  <a:cxn ang="0">
                    <a:pos x="T8" y="T9"/>
                  </a:cxn>
                </a:cxnLst>
                <a:rect l="0" t="0" r="r" b="b"/>
                <a:pathLst>
                  <a:path w="34" h="2">
                    <a:moveTo>
                      <a:pt x="34" y="0"/>
                    </a:moveTo>
                    <a:cubicBezTo>
                      <a:pt x="23" y="1"/>
                      <a:pt x="11" y="1"/>
                      <a:pt x="0" y="1"/>
                    </a:cubicBezTo>
                    <a:cubicBezTo>
                      <a:pt x="7" y="2"/>
                      <a:pt x="15" y="2"/>
                      <a:pt x="23" y="2"/>
                    </a:cubicBezTo>
                    <a:cubicBezTo>
                      <a:pt x="25" y="2"/>
                      <a:pt x="27" y="2"/>
                      <a:pt x="29" y="2"/>
                    </a:cubicBezTo>
                    <a:cubicBezTo>
                      <a:pt x="30" y="1"/>
                      <a:pt x="32" y="1"/>
                      <a:pt x="34"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921" name="Freeform 2613"/>
              <p:cNvSpPr>
                <a:spLocks noEditPoints="1"/>
              </p:cNvSpPr>
              <p:nvPr/>
            </p:nvSpPr>
            <p:spPr bwMode="auto">
              <a:xfrm>
                <a:off x="2357" y="3677"/>
                <a:ext cx="13" cy="1"/>
              </a:xfrm>
              <a:custGeom>
                <a:avLst/>
                <a:gdLst>
                  <a:gd name="T0" fmla="*/ 13 w 16"/>
                  <a:gd name="T1" fmla="*/ 1 h 2"/>
                  <a:gd name="T2" fmla="*/ 15 w 16"/>
                  <a:gd name="T3" fmla="*/ 1 h 2"/>
                  <a:gd name="T4" fmla="*/ 15 w 16"/>
                  <a:gd name="T5" fmla="*/ 1 h 2"/>
                  <a:gd name="T6" fmla="*/ 16 w 16"/>
                  <a:gd name="T7" fmla="*/ 1 h 2"/>
                  <a:gd name="T8" fmla="*/ 13 w 16"/>
                  <a:gd name="T9" fmla="*/ 1 h 2"/>
                  <a:gd name="T10" fmla="*/ 0 w 16"/>
                  <a:gd name="T11" fmla="*/ 0 h 2"/>
                  <a:gd name="T12" fmla="*/ 0 w 16"/>
                  <a:gd name="T13" fmla="*/ 2 h 2"/>
                  <a:gd name="T14" fmla="*/ 2 w 16"/>
                  <a:gd name="T15" fmla="*/ 2 h 2"/>
                  <a:gd name="T16" fmla="*/ 2 w 16"/>
                  <a:gd name="T17" fmla="*/ 0 h 2"/>
                  <a:gd name="T18" fmla="*/ 0 w 1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
                    <a:moveTo>
                      <a:pt x="13" y="1"/>
                    </a:moveTo>
                    <a:cubicBezTo>
                      <a:pt x="15" y="1"/>
                      <a:pt x="15" y="1"/>
                      <a:pt x="15" y="1"/>
                    </a:cubicBezTo>
                    <a:cubicBezTo>
                      <a:pt x="15" y="1"/>
                      <a:pt x="15" y="1"/>
                      <a:pt x="15" y="1"/>
                    </a:cubicBezTo>
                    <a:cubicBezTo>
                      <a:pt x="15" y="1"/>
                      <a:pt x="16" y="1"/>
                      <a:pt x="16" y="1"/>
                    </a:cubicBezTo>
                    <a:cubicBezTo>
                      <a:pt x="15" y="1"/>
                      <a:pt x="14" y="1"/>
                      <a:pt x="13" y="1"/>
                    </a:cubicBezTo>
                    <a:moveTo>
                      <a:pt x="0" y="0"/>
                    </a:moveTo>
                    <a:cubicBezTo>
                      <a:pt x="0" y="1"/>
                      <a:pt x="0" y="1"/>
                      <a:pt x="0" y="2"/>
                    </a:cubicBezTo>
                    <a:cubicBezTo>
                      <a:pt x="1" y="2"/>
                      <a:pt x="1" y="2"/>
                      <a:pt x="2" y="2"/>
                    </a:cubicBezTo>
                    <a:cubicBezTo>
                      <a:pt x="2" y="1"/>
                      <a:pt x="2" y="1"/>
                      <a:pt x="2" y="0"/>
                    </a:cubicBezTo>
                    <a:cubicBezTo>
                      <a:pt x="2" y="0"/>
                      <a:pt x="1" y="0"/>
                      <a:pt x="0" y="0"/>
                    </a:cubicBezTo>
                  </a:path>
                </a:pathLst>
              </a:custGeom>
              <a:solidFill>
                <a:srgbClr val="091A28"/>
              </a:solidFill>
              <a:ln>
                <a:noFill/>
              </a:ln>
            </p:spPr>
            <p:txBody>
              <a:bodyPr vert="horz" wrap="square" lIns="91440" tIns="45720" rIns="91440" bIns="45720" numCol="1" anchor="t" anchorCtr="0" compatLnSpc="1"/>
              <a:lstStyle/>
              <a:p>
                <a:endParaRPr lang="zh-CN" altLang="en-US"/>
              </a:p>
            </p:txBody>
          </p:sp>
          <p:sp>
            <p:nvSpPr>
              <p:cNvPr id="922" name="Freeform 2614"/>
              <p:cNvSpPr/>
              <p:nvPr/>
            </p:nvSpPr>
            <p:spPr bwMode="auto">
              <a:xfrm>
                <a:off x="2533" y="3676"/>
                <a:ext cx="21" cy="4"/>
              </a:xfrm>
              <a:custGeom>
                <a:avLst/>
                <a:gdLst>
                  <a:gd name="T0" fmla="*/ 18 w 26"/>
                  <a:gd name="T1" fmla="*/ 0 h 5"/>
                  <a:gd name="T2" fmla="*/ 0 w 26"/>
                  <a:gd name="T3" fmla="*/ 5 h 5"/>
                  <a:gd name="T4" fmla="*/ 10 w 26"/>
                  <a:gd name="T5" fmla="*/ 5 h 5"/>
                  <a:gd name="T6" fmla="*/ 26 w 26"/>
                  <a:gd name="T7" fmla="*/ 0 h 5"/>
                  <a:gd name="T8" fmla="*/ 18 w 26"/>
                  <a:gd name="T9" fmla="*/ 0 h 5"/>
                </a:gdLst>
                <a:ahLst/>
                <a:cxnLst>
                  <a:cxn ang="0">
                    <a:pos x="T0" y="T1"/>
                  </a:cxn>
                  <a:cxn ang="0">
                    <a:pos x="T2" y="T3"/>
                  </a:cxn>
                  <a:cxn ang="0">
                    <a:pos x="T4" y="T5"/>
                  </a:cxn>
                  <a:cxn ang="0">
                    <a:pos x="T6" y="T7"/>
                  </a:cxn>
                  <a:cxn ang="0">
                    <a:pos x="T8" y="T9"/>
                  </a:cxn>
                </a:cxnLst>
                <a:rect l="0" t="0" r="r" b="b"/>
                <a:pathLst>
                  <a:path w="26" h="5">
                    <a:moveTo>
                      <a:pt x="18" y="0"/>
                    </a:moveTo>
                    <a:cubicBezTo>
                      <a:pt x="12" y="2"/>
                      <a:pt x="6" y="4"/>
                      <a:pt x="0" y="5"/>
                    </a:cubicBezTo>
                    <a:cubicBezTo>
                      <a:pt x="3" y="5"/>
                      <a:pt x="7" y="5"/>
                      <a:pt x="10" y="5"/>
                    </a:cubicBezTo>
                    <a:cubicBezTo>
                      <a:pt x="15" y="3"/>
                      <a:pt x="21" y="2"/>
                      <a:pt x="26" y="0"/>
                    </a:cubicBezTo>
                    <a:cubicBezTo>
                      <a:pt x="24" y="0"/>
                      <a:pt x="21" y="0"/>
                      <a:pt x="18" y="0"/>
                    </a:cubicBezTo>
                  </a:path>
                </a:pathLst>
              </a:custGeom>
              <a:solidFill>
                <a:srgbClr val="09243C"/>
              </a:solidFill>
              <a:ln>
                <a:noFill/>
              </a:ln>
            </p:spPr>
            <p:txBody>
              <a:bodyPr vert="horz" wrap="square" lIns="91440" tIns="45720" rIns="91440" bIns="45720" numCol="1" anchor="t" anchorCtr="0" compatLnSpc="1"/>
              <a:lstStyle/>
              <a:p>
                <a:endParaRPr lang="zh-CN" altLang="en-US"/>
              </a:p>
            </p:txBody>
          </p:sp>
          <p:sp>
            <p:nvSpPr>
              <p:cNvPr id="923" name="Freeform 2615"/>
              <p:cNvSpPr/>
              <p:nvPr/>
            </p:nvSpPr>
            <p:spPr bwMode="auto">
              <a:xfrm>
                <a:off x="2541" y="3676"/>
                <a:ext cx="50" cy="4"/>
              </a:xfrm>
              <a:custGeom>
                <a:avLst/>
                <a:gdLst>
                  <a:gd name="T0" fmla="*/ 16 w 60"/>
                  <a:gd name="T1" fmla="*/ 0 h 5"/>
                  <a:gd name="T2" fmla="*/ 0 w 60"/>
                  <a:gd name="T3" fmla="*/ 5 h 5"/>
                  <a:gd name="T4" fmla="*/ 33 w 60"/>
                  <a:gd name="T5" fmla="*/ 3 h 5"/>
                  <a:gd name="T6" fmla="*/ 60 w 60"/>
                  <a:gd name="T7" fmla="*/ 1 h 5"/>
                  <a:gd name="T8" fmla="*/ 50 w 60"/>
                  <a:gd name="T9" fmla="*/ 1 h 5"/>
                  <a:gd name="T10" fmla="*/ 16 w 60"/>
                  <a:gd name="T11" fmla="*/ 0 h 5"/>
                </a:gdLst>
                <a:ahLst/>
                <a:cxnLst>
                  <a:cxn ang="0">
                    <a:pos x="T0" y="T1"/>
                  </a:cxn>
                  <a:cxn ang="0">
                    <a:pos x="T2" y="T3"/>
                  </a:cxn>
                  <a:cxn ang="0">
                    <a:pos x="T4" y="T5"/>
                  </a:cxn>
                  <a:cxn ang="0">
                    <a:pos x="T6" y="T7"/>
                  </a:cxn>
                  <a:cxn ang="0">
                    <a:pos x="T8" y="T9"/>
                  </a:cxn>
                  <a:cxn ang="0">
                    <a:pos x="T10" y="T11"/>
                  </a:cxn>
                </a:cxnLst>
                <a:rect l="0" t="0" r="r" b="b"/>
                <a:pathLst>
                  <a:path w="60" h="5">
                    <a:moveTo>
                      <a:pt x="16" y="0"/>
                    </a:moveTo>
                    <a:cubicBezTo>
                      <a:pt x="11" y="2"/>
                      <a:pt x="5" y="3"/>
                      <a:pt x="0" y="5"/>
                    </a:cubicBezTo>
                    <a:cubicBezTo>
                      <a:pt x="11" y="4"/>
                      <a:pt x="22" y="4"/>
                      <a:pt x="33" y="3"/>
                    </a:cubicBezTo>
                    <a:cubicBezTo>
                      <a:pt x="42" y="2"/>
                      <a:pt x="51" y="2"/>
                      <a:pt x="60" y="1"/>
                    </a:cubicBezTo>
                    <a:cubicBezTo>
                      <a:pt x="57" y="1"/>
                      <a:pt x="54" y="1"/>
                      <a:pt x="50" y="1"/>
                    </a:cubicBezTo>
                    <a:cubicBezTo>
                      <a:pt x="39" y="0"/>
                      <a:pt x="28" y="0"/>
                      <a:pt x="16" y="0"/>
                    </a:cubicBezTo>
                  </a:path>
                </a:pathLst>
              </a:custGeom>
              <a:solidFill>
                <a:srgbClr val="061625"/>
              </a:solidFill>
              <a:ln>
                <a:noFill/>
              </a:ln>
            </p:spPr>
            <p:txBody>
              <a:bodyPr vert="horz" wrap="square" lIns="91440" tIns="45720" rIns="91440" bIns="45720" numCol="1" anchor="t" anchorCtr="0" compatLnSpc="1"/>
              <a:lstStyle/>
              <a:p>
                <a:endParaRPr lang="zh-CN" altLang="en-US"/>
              </a:p>
            </p:txBody>
          </p:sp>
          <p:sp>
            <p:nvSpPr>
              <p:cNvPr id="924" name="Freeform 2616"/>
              <p:cNvSpPr/>
              <p:nvPr/>
            </p:nvSpPr>
            <p:spPr bwMode="auto">
              <a:xfrm>
                <a:off x="2370" y="3676"/>
                <a:ext cx="23" cy="2"/>
              </a:xfrm>
              <a:custGeom>
                <a:avLst/>
                <a:gdLst>
                  <a:gd name="T0" fmla="*/ 25 w 28"/>
                  <a:gd name="T1" fmla="*/ 0 h 3"/>
                  <a:gd name="T2" fmla="*/ 0 w 28"/>
                  <a:gd name="T3" fmla="*/ 2 h 3"/>
                  <a:gd name="T4" fmla="*/ 3 w 28"/>
                  <a:gd name="T5" fmla="*/ 3 h 3"/>
                  <a:gd name="T6" fmla="*/ 28 w 28"/>
                  <a:gd name="T7" fmla="*/ 3 h 3"/>
                  <a:gd name="T8" fmla="*/ 25 w 28"/>
                  <a:gd name="T9" fmla="*/ 0 h 3"/>
                </a:gdLst>
                <a:ahLst/>
                <a:cxnLst>
                  <a:cxn ang="0">
                    <a:pos x="T0" y="T1"/>
                  </a:cxn>
                  <a:cxn ang="0">
                    <a:pos x="T2" y="T3"/>
                  </a:cxn>
                  <a:cxn ang="0">
                    <a:pos x="T4" y="T5"/>
                  </a:cxn>
                  <a:cxn ang="0">
                    <a:pos x="T6" y="T7"/>
                  </a:cxn>
                  <a:cxn ang="0">
                    <a:pos x="T8" y="T9"/>
                  </a:cxn>
                </a:cxnLst>
                <a:rect l="0" t="0" r="r" b="b"/>
                <a:pathLst>
                  <a:path w="28" h="3">
                    <a:moveTo>
                      <a:pt x="25" y="0"/>
                    </a:moveTo>
                    <a:cubicBezTo>
                      <a:pt x="17" y="1"/>
                      <a:pt x="8" y="2"/>
                      <a:pt x="0" y="2"/>
                    </a:cubicBezTo>
                    <a:cubicBezTo>
                      <a:pt x="1" y="2"/>
                      <a:pt x="2" y="2"/>
                      <a:pt x="3" y="3"/>
                    </a:cubicBezTo>
                    <a:cubicBezTo>
                      <a:pt x="11" y="3"/>
                      <a:pt x="19" y="3"/>
                      <a:pt x="28" y="3"/>
                    </a:cubicBezTo>
                    <a:cubicBezTo>
                      <a:pt x="27" y="2"/>
                      <a:pt x="26" y="1"/>
                      <a:pt x="25" y="0"/>
                    </a:cubicBezTo>
                  </a:path>
                </a:pathLst>
              </a:custGeom>
              <a:solidFill>
                <a:srgbClr val="0B273C"/>
              </a:solidFill>
              <a:ln>
                <a:noFill/>
              </a:ln>
            </p:spPr>
            <p:txBody>
              <a:bodyPr vert="horz" wrap="square" lIns="91440" tIns="45720" rIns="91440" bIns="45720" numCol="1" anchor="t" anchorCtr="0" compatLnSpc="1"/>
              <a:lstStyle/>
              <a:p>
                <a:endParaRPr lang="zh-CN" altLang="en-US"/>
              </a:p>
            </p:txBody>
          </p:sp>
        </p:grpSp>
        <p:grpSp>
          <p:nvGrpSpPr>
            <p:cNvPr id="50" name="Group 2818"/>
            <p:cNvGrpSpPr/>
            <p:nvPr/>
          </p:nvGrpSpPr>
          <p:grpSpPr>
            <a:xfrm>
              <a:off x="2270" y="3647"/>
              <a:ext cx="778" cy="94"/>
              <a:chOff x="2270" y="3647"/>
              <a:chExt cx="778" cy="94"/>
            </a:xfrm>
          </p:grpSpPr>
          <p:sp>
            <p:nvSpPr>
              <p:cNvPr id="525" name="Freeform 2618"/>
              <p:cNvSpPr/>
              <p:nvPr/>
            </p:nvSpPr>
            <p:spPr bwMode="auto">
              <a:xfrm>
                <a:off x="2391" y="3674"/>
                <a:ext cx="157" cy="7"/>
              </a:xfrm>
              <a:custGeom>
                <a:avLst/>
                <a:gdLst>
                  <a:gd name="T0" fmla="*/ 47 w 189"/>
                  <a:gd name="T1" fmla="*/ 0 h 8"/>
                  <a:gd name="T2" fmla="*/ 14 w 189"/>
                  <a:gd name="T3" fmla="*/ 1 h 8"/>
                  <a:gd name="T4" fmla="*/ 12 w 189"/>
                  <a:gd name="T5" fmla="*/ 1 h 8"/>
                  <a:gd name="T6" fmla="*/ 0 w 189"/>
                  <a:gd name="T7" fmla="*/ 2 h 8"/>
                  <a:gd name="T8" fmla="*/ 3 w 189"/>
                  <a:gd name="T9" fmla="*/ 5 h 8"/>
                  <a:gd name="T10" fmla="*/ 137 w 189"/>
                  <a:gd name="T11" fmla="*/ 8 h 8"/>
                  <a:gd name="T12" fmla="*/ 171 w 189"/>
                  <a:gd name="T13" fmla="*/ 7 h 8"/>
                  <a:gd name="T14" fmla="*/ 189 w 189"/>
                  <a:gd name="T15" fmla="*/ 2 h 8"/>
                  <a:gd name="T16" fmla="*/ 47 w 18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8">
                    <a:moveTo>
                      <a:pt x="47" y="0"/>
                    </a:moveTo>
                    <a:cubicBezTo>
                      <a:pt x="36" y="0"/>
                      <a:pt x="25" y="1"/>
                      <a:pt x="14" y="1"/>
                    </a:cubicBezTo>
                    <a:cubicBezTo>
                      <a:pt x="14" y="1"/>
                      <a:pt x="13" y="1"/>
                      <a:pt x="12" y="1"/>
                    </a:cubicBezTo>
                    <a:cubicBezTo>
                      <a:pt x="8" y="1"/>
                      <a:pt x="4" y="1"/>
                      <a:pt x="0" y="2"/>
                    </a:cubicBezTo>
                    <a:cubicBezTo>
                      <a:pt x="1" y="3"/>
                      <a:pt x="2" y="4"/>
                      <a:pt x="3" y="5"/>
                    </a:cubicBezTo>
                    <a:cubicBezTo>
                      <a:pt x="48" y="5"/>
                      <a:pt x="93" y="7"/>
                      <a:pt x="137" y="8"/>
                    </a:cubicBezTo>
                    <a:cubicBezTo>
                      <a:pt x="148" y="8"/>
                      <a:pt x="160" y="8"/>
                      <a:pt x="171" y="7"/>
                    </a:cubicBezTo>
                    <a:cubicBezTo>
                      <a:pt x="177" y="6"/>
                      <a:pt x="183" y="4"/>
                      <a:pt x="189" y="2"/>
                    </a:cubicBezTo>
                    <a:cubicBezTo>
                      <a:pt x="145" y="1"/>
                      <a:pt x="97" y="0"/>
                      <a:pt x="47" y="0"/>
                    </a:cubicBezTo>
                  </a:path>
                </a:pathLst>
              </a:custGeom>
              <a:solidFill>
                <a:srgbClr val="061625"/>
              </a:solidFill>
              <a:ln>
                <a:noFill/>
              </a:ln>
            </p:spPr>
            <p:txBody>
              <a:bodyPr vert="horz" wrap="square" lIns="91440" tIns="45720" rIns="91440" bIns="45720" numCol="1" anchor="t" anchorCtr="0" compatLnSpc="1"/>
              <a:lstStyle/>
              <a:p>
                <a:endParaRPr lang="zh-CN" altLang="en-US"/>
              </a:p>
            </p:txBody>
          </p:sp>
          <p:sp>
            <p:nvSpPr>
              <p:cNvPr id="526" name="Freeform 2619"/>
              <p:cNvSpPr/>
              <p:nvPr/>
            </p:nvSpPr>
            <p:spPr bwMode="auto">
              <a:xfrm>
                <a:off x="2345" y="3674"/>
                <a:ext cx="46" cy="4"/>
              </a:xfrm>
              <a:custGeom>
                <a:avLst/>
                <a:gdLst>
                  <a:gd name="T0" fmla="*/ 0 w 55"/>
                  <a:gd name="T1" fmla="*/ 0 h 4"/>
                  <a:gd name="T2" fmla="*/ 14 w 55"/>
                  <a:gd name="T3" fmla="*/ 2 h 4"/>
                  <a:gd name="T4" fmla="*/ 14 w 55"/>
                  <a:gd name="T5" fmla="*/ 3 h 4"/>
                  <a:gd name="T6" fmla="*/ 16 w 55"/>
                  <a:gd name="T7" fmla="*/ 3 h 4"/>
                  <a:gd name="T8" fmla="*/ 16 w 55"/>
                  <a:gd name="T9" fmla="*/ 3 h 4"/>
                  <a:gd name="T10" fmla="*/ 27 w 55"/>
                  <a:gd name="T11" fmla="*/ 4 h 4"/>
                  <a:gd name="T12" fmla="*/ 30 w 55"/>
                  <a:gd name="T13" fmla="*/ 4 h 4"/>
                  <a:gd name="T14" fmla="*/ 55 w 55"/>
                  <a:gd name="T15" fmla="*/ 2 h 4"/>
                  <a:gd name="T16" fmla="*/ 55 w 55"/>
                  <a:gd name="T17" fmla="*/ 1 h 4"/>
                  <a:gd name="T18" fmla="*/ 51 w 55"/>
                  <a:gd name="T19" fmla="*/ 1 h 4"/>
                  <a:gd name="T20" fmla="*/ 0 w 5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4">
                    <a:moveTo>
                      <a:pt x="0" y="0"/>
                    </a:moveTo>
                    <a:cubicBezTo>
                      <a:pt x="14" y="2"/>
                      <a:pt x="14" y="2"/>
                      <a:pt x="14" y="2"/>
                    </a:cubicBezTo>
                    <a:cubicBezTo>
                      <a:pt x="14" y="3"/>
                      <a:pt x="14" y="3"/>
                      <a:pt x="14" y="3"/>
                    </a:cubicBezTo>
                    <a:cubicBezTo>
                      <a:pt x="15" y="3"/>
                      <a:pt x="16" y="3"/>
                      <a:pt x="16" y="3"/>
                    </a:cubicBezTo>
                    <a:cubicBezTo>
                      <a:pt x="16" y="3"/>
                      <a:pt x="16" y="3"/>
                      <a:pt x="16" y="3"/>
                    </a:cubicBezTo>
                    <a:cubicBezTo>
                      <a:pt x="27" y="4"/>
                      <a:pt x="27" y="4"/>
                      <a:pt x="27" y="4"/>
                    </a:cubicBezTo>
                    <a:cubicBezTo>
                      <a:pt x="28" y="4"/>
                      <a:pt x="29" y="4"/>
                      <a:pt x="30" y="4"/>
                    </a:cubicBezTo>
                    <a:cubicBezTo>
                      <a:pt x="38" y="4"/>
                      <a:pt x="47" y="3"/>
                      <a:pt x="55" y="2"/>
                    </a:cubicBezTo>
                    <a:cubicBezTo>
                      <a:pt x="55" y="1"/>
                      <a:pt x="55" y="1"/>
                      <a:pt x="55" y="1"/>
                    </a:cubicBezTo>
                    <a:cubicBezTo>
                      <a:pt x="53" y="1"/>
                      <a:pt x="52" y="1"/>
                      <a:pt x="51" y="1"/>
                    </a:cubicBezTo>
                    <a:cubicBezTo>
                      <a:pt x="34" y="1"/>
                      <a:pt x="17" y="0"/>
                      <a:pt x="0" y="0"/>
                    </a:cubicBezTo>
                  </a:path>
                </a:pathLst>
              </a:custGeom>
              <a:solidFill>
                <a:srgbClr val="081825"/>
              </a:solidFill>
              <a:ln>
                <a:noFill/>
              </a:ln>
            </p:spPr>
            <p:txBody>
              <a:bodyPr vert="horz" wrap="square" lIns="91440" tIns="45720" rIns="91440" bIns="45720" numCol="1" anchor="t" anchorCtr="0" compatLnSpc="1"/>
              <a:lstStyle/>
              <a:p>
                <a:endParaRPr lang="zh-CN" altLang="en-US"/>
              </a:p>
            </p:txBody>
          </p:sp>
          <p:sp>
            <p:nvSpPr>
              <p:cNvPr id="527" name="Freeform 2620"/>
              <p:cNvSpPr/>
              <p:nvPr/>
            </p:nvSpPr>
            <p:spPr bwMode="auto">
              <a:xfrm>
                <a:off x="2391" y="3675"/>
                <a:ext cx="10" cy="1"/>
              </a:xfrm>
              <a:custGeom>
                <a:avLst/>
                <a:gdLst>
                  <a:gd name="T0" fmla="*/ 12 w 12"/>
                  <a:gd name="T1" fmla="*/ 0 h 1"/>
                  <a:gd name="T2" fmla="*/ 0 w 12"/>
                  <a:gd name="T3" fmla="*/ 0 h 1"/>
                  <a:gd name="T4" fmla="*/ 0 w 12"/>
                  <a:gd name="T5" fmla="*/ 1 h 1"/>
                  <a:gd name="T6" fmla="*/ 12 w 12"/>
                  <a:gd name="T7" fmla="*/ 0 h 1"/>
                </a:gdLst>
                <a:ahLst/>
                <a:cxnLst>
                  <a:cxn ang="0">
                    <a:pos x="T0" y="T1"/>
                  </a:cxn>
                  <a:cxn ang="0">
                    <a:pos x="T2" y="T3"/>
                  </a:cxn>
                  <a:cxn ang="0">
                    <a:pos x="T4" y="T5"/>
                  </a:cxn>
                  <a:cxn ang="0">
                    <a:pos x="T6" y="T7"/>
                  </a:cxn>
                </a:cxnLst>
                <a:rect l="0" t="0" r="r" b="b"/>
                <a:pathLst>
                  <a:path w="12" h="1">
                    <a:moveTo>
                      <a:pt x="12" y="0"/>
                    </a:moveTo>
                    <a:cubicBezTo>
                      <a:pt x="8" y="0"/>
                      <a:pt x="4" y="0"/>
                      <a:pt x="0" y="0"/>
                    </a:cubicBezTo>
                    <a:cubicBezTo>
                      <a:pt x="0" y="0"/>
                      <a:pt x="0" y="0"/>
                      <a:pt x="0" y="1"/>
                    </a:cubicBezTo>
                    <a:cubicBezTo>
                      <a:pt x="4" y="0"/>
                      <a:pt x="8" y="0"/>
                      <a:pt x="12" y="0"/>
                    </a:cubicBezTo>
                  </a:path>
                </a:pathLst>
              </a:custGeom>
              <a:solidFill>
                <a:srgbClr val="030D15"/>
              </a:solidFill>
              <a:ln>
                <a:noFill/>
              </a:ln>
            </p:spPr>
            <p:txBody>
              <a:bodyPr vert="horz" wrap="square" lIns="91440" tIns="45720" rIns="91440" bIns="45720" numCol="1" anchor="t" anchorCtr="0" compatLnSpc="1"/>
              <a:lstStyle/>
              <a:p>
                <a:endParaRPr lang="zh-CN" altLang="en-US"/>
              </a:p>
            </p:txBody>
          </p:sp>
          <p:sp>
            <p:nvSpPr>
              <p:cNvPr id="528" name="Freeform 2621"/>
              <p:cNvSpPr/>
              <p:nvPr/>
            </p:nvSpPr>
            <p:spPr bwMode="auto">
              <a:xfrm>
                <a:off x="2354" y="3688"/>
                <a:ext cx="2" cy="5"/>
              </a:xfrm>
              <a:custGeom>
                <a:avLst/>
                <a:gdLst>
                  <a:gd name="T0" fmla="*/ 1 w 2"/>
                  <a:gd name="T1" fmla="*/ 0 h 5"/>
                  <a:gd name="T2" fmla="*/ 0 w 2"/>
                  <a:gd name="T3" fmla="*/ 5 h 5"/>
                  <a:gd name="T4" fmla="*/ 1 w 2"/>
                  <a:gd name="T5" fmla="*/ 5 h 5"/>
                  <a:gd name="T6" fmla="*/ 2 w 2"/>
                  <a:gd name="T7" fmla="*/ 0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1" y="2"/>
                      <a:pt x="0" y="3"/>
                      <a:pt x="0" y="5"/>
                    </a:cubicBezTo>
                    <a:cubicBezTo>
                      <a:pt x="0" y="5"/>
                      <a:pt x="1" y="5"/>
                      <a:pt x="1" y="5"/>
                    </a:cubicBezTo>
                    <a:cubicBezTo>
                      <a:pt x="2" y="3"/>
                      <a:pt x="2" y="2"/>
                      <a:pt x="2" y="0"/>
                    </a:cubicBezTo>
                    <a:cubicBezTo>
                      <a:pt x="2" y="0"/>
                      <a:pt x="1" y="0"/>
                      <a:pt x="1"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529" name="Freeform 2622"/>
              <p:cNvSpPr/>
              <p:nvPr/>
            </p:nvSpPr>
            <p:spPr bwMode="auto">
              <a:xfrm>
                <a:off x="2355" y="368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530" name="Freeform 2623"/>
              <p:cNvSpPr/>
              <p:nvPr/>
            </p:nvSpPr>
            <p:spPr bwMode="auto">
              <a:xfrm>
                <a:off x="2441" y="3688"/>
                <a:ext cx="2"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1" y="0"/>
                      <a:pt x="1" y="0"/>
                      <a:pt x="1" y="0"/>
                    </a:cubicBezTo>
                    <a:cubicBezTo>
                      <a:pt x="1" y="0"/>
                      <a:pt x="2" y="0"/>
                      <a:pt x="3"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531" name="Freeform 2624"/>
              <p:cNvSpPr/>
              <p:nvPr/>
            </p:nvSpPr>
            <p:spPr bwMode="auto">
              <a:xfrm>
                <a:off x="2355" y="3683"/>
                <a:ext cx="3" cy="5"/>
              </a:xfrm>
              <a:custGeom>
                <a:avLst/>
                <a:gdLst>
                  <a:gd name="T0" fmla="*/ 1 w 3"/>
                  <a:gd name="T1" fmla="*/ 0 h 6"/>
                  <a:gd name="T2" fmla="*/ 0 w 3"/>
                  <a:gd name="T3" fmla="*/ 6 h 6"/>
                  <a:gd name="T4" fmla="*/ 1 w 3"/>
                  <a:gd name="T5" fmla="*/ 6 h 6"/>
                  <a:gd name="T6" fmla="*/ 3 w 3"/>
                  <a:gd name="T7" fmla="*/ 0 h 6"/>
                  <a:gd name="T8" fmla="*/ 1 w 3"/>
                  <a:gd name="T9" fmla="*/ 0 h 6"/>
                </a:gdLst>
                <a:ahLst/>
                <a:cxnLst>
                  <a:cxn ang="0">
                    <a:pos x="T0" y="T1"/>
                  </a:cxn>
                  <a:cxn ang="0">
                    <a:pos x="T2" y="T3"/>
                  </a:cxn>
                  <a:cxn ang="0">
                    <a:pos x="T4" y="T5"/>
                  </a:cxn>
                  <a:cxn ang="0">
                    <a:pos x="T6" y="T7"/>
                  </a:cxn>
                  <a:cxn ang="0">
                    <a:pos x="T8" y="T9"/>
                  </a:cxn>
                </a:cxnLst>
                <a:rect l="0" t="0" r="r" b="b"/>
                <a:pathLst>
                  <a:path w="3" h="6">
                    <a:moveTo>
                      <a:pt x="1" y="0"/>
                    </a:moveTo>
                    <a:cubicBezTo>
                      <a:pt x="0" y="2"/>
                      <a:pt x="0" y="4"/>
                      <a:pt x="0" y="6"/>
                    </a:cubicBezTo>
                    <a:cubicBezTo>
                      <a:pt x="0" y="6"/>
                      <a:pt x="1" y="6"/>
                      <a:pt x="1" y="6"/>
                    </a:cubicBezTo>
                    <a:cubicBezTo>
                      <a:pt x="2" y="4"/>
                      <a:pt x="2" y="2"/>
                      <a:pt x="3" y="0"/>
                    </a:cubicBezTo>
                    <a:cubicBezTo>
                      <a:pt x="2" y="0"/>
                      <a:pt x="1" y="0"/>
                      <a:pt x="1"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532" name="Freeform 2625"/>
              <p:cNvSpPr/>
              <p:nvPr/>
            </p:nvSpPr>
            <p:spPr bwMode="auto">
              <a:xfrm>
                <a:off x="2435" y="3688"/>
                <a:ext cx="10" cy="0"/>
              </a:xfrm>
              <a:custGeom>
                <a:avLst/>
                <a:gdLst>
                  <a:gd name="T0" fmla="*/ 0 w 12"/>
                  <a:gd name="T1" fmla="*/ 0 h 1"/>
                  <a:gd name="T2" fmla="*/ 7 w 12"/>
                  <a:gd name="T3" fmla="*/ 1 h 1"/>
                  <a:gd name="T4" fmla="*/ 10 w 12"/>
                  <a:gd name="T5" fmla="*/ 1 h 1"/>
                  <a:gd name="T6" fmla="*/ 12 w 12"/>
                  <a:gd name="T7" fmla="*/ 1 h 1"/>
                  <a:gd name="T8" fmla="*/ 0 w 12"/>
                  <a:gd name="T9" fmla="*/ 0 h 1"/>
                </a:gdLst>
                <a:ahLst/>
                <a:cxnLst>
                  <a:cxn ang="0">
                    <a:pos x="T0" y="T1"/>
                  </a:cxn>
                  <a:cxn ang="0">
                    <a:pos x="T2" y="T3"/>
                  </a:cxn>
                  <a:cxn ang="0">
                    <a:pos x="T4" y="T5"/>
                  </a:cxn>
                  <a:cxn ang="0">
                    <a:pos x="T6" y="T7"/>
                  </a:cxn>
                  <a:cxn ang="0">
                    <a:pos x="T8" y="T9"/>
                  </a:cxn>
                </a:cxnLst>
                <a:rect l="0" t="0" r="r" b="b"/>
                <a:pathLst>
                  <a:path w="12" h="1">
                    <a:moveTo>
                      <a:pt x="0" y="0"/>
                    </a:moveTo>
                    <a:cubicBezTo>
                      <a:pt x="7" y="1"/>
                      <a:pt x="7" y="1"/>
                      <a:pt x="7" y="1"/>
                    </a:cubicBezTo>
                    <a:cubicBezTo>
                      <a:pt x="8" y="1"/>
                      <a:pt x="9" y="1"/>
                      <a:pt x="10" y="1"/>
                    </a:cubicBezTo>
                    <a:cubicBezTo>
                      <a:pt x="11" y="1"/>
                      <a:pt x="11" y="1"/>
                      <a:pt x="12" y="1"/>
                    </a:cubicBezTo>
                    <a:cubicBezTo>
                      <a:pt x="8" y="0"/>
                      <a:pt x="4" y="0"/>
                      <a:pt x="0"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533" name="Freeform 2626"/>
              <p:cNvSpPr/>
              <p:nvPr/>
            </p:nvSpPr>
            <p:spPr bwMode="auto">
              <a:xfrm>
                <a:off x="2432" y="3687"/>
                <a:ext cx="19" cy="1"/>
              </a:xfrm>
              <a:custGeom>
                <a:avLst/>
                <a:gdLst>
                  <a:gd name="T0" fmla="*/ 0 w 23"/>
                  <a:gd name="T1" fmla="*/ 0 h 2"/>
                  <a:gd name="T2" fmla="*/ 3 w 23"/>
                  <a:gd name="T3" fmla="*/ 1 h 2"/>
                  <a:gd name="T4" fmla="*/ 15 w 23"/>
                  <a:gd name="T5" fmla="*/ 2 h 2"/>
                  <a:gd name="T6" fmla="*/ 23 w 23"/>
                  <a:gd name="T7" fmla="*/ 1 h 2"/>
                  <a:gd name="T8" fmla="*/ 0 w 23"/>
                  <a:gd name="T9" fmla="*/ 0 h 2"/>
                </a:gdLst>
                <a:ahLst/>
                <a:cxnLst>
                  <a:cxn ang="0">
                    <a:pos x="T0" y="T1"/>
                  </a:cxn>
                  <a:cxn ang="0">
                    <a:pos x="T2" y="T3"/>
                  </a:cxn>
                  <a:cxn ang="0">
                    <a:pos x="T4" y="T5"/>
                  </a:cxn>
                  <a:cxn ang="0">
                    <a:pos x="T6" y="T7"/>
                  </a:cxn>
                  <a:cxn ang="0">
                    <a:pos x="T8" y="T9"/>
                  </a:cxn>
                </a:cxnLst>
                <a:rect l="0" t="0" r="r" b="b"/>
                <a:pathLst>
                  <a:path w="23" h="2">
                    <a:moveTo>
                      <a:pt x="0" y="0"/>
                    </a:moveTo>
                    <a:cubicBezTo>
                      <a:pt x="3" y="1"/>
                      <a:pt x="3" y="1"/>
                      <a:pt x="3" y="1"/>
                    </a:cubicBezTo>
                    <a:cubicBezTo>
                      <a:pt x="7" y="1"/>
                      <a:pt x="11" y="1"/>
                      <a:pt x="15" y="2"/>
                    </a:cubicBezTo>
                    <a:cubicBezTo>
                      <a:pt x="18" y="1"/>
                      <a:pt x="20" y="1"/>
                      <a:pt x="23" y="1"/>
                    </a:cubicBezTo>
                    <a:cubicBezTo>
                      <a:pt x="15" y="1"/>
                      <a:pt x="7" y="1"/>
                      <a:pt x="0" y="0"/>
                    </a:cubicBezTo>
                  </a:path>
                </a:pathLst>
              </a:custGeom>
              <a:solidFill>
                <a:srgbClr val="091D2E"/>
              </a:solidFill>
              <a:ln>
                <a:noFill/>
              </a:ln>
            </p:spPr>
            <p:txBody>
              <a:bodyPr vert="horz" wrap="square" lIns="91440" tIns="45720" rIns="91440" bIns="45720" numCol="1" anchor="t" anchorCtr="0" compatLnSpc="1"/>
              <a:lstStyle/>
              <a:p>
                <a:endParaRPr lang="zh-CN" altLang="en-US"/>
              </a:p>
            </p:txBody>
          </p:sp>
          <p:sp>
            <p:nvSpPr>
              <p:cNvPr id="534" name="Freeform 2627"/>
              <p:cNvSpPr/>
              <p:nvPr/>
            </p:nvSpPr>
            <p:spPr bwMode="auto">
              <a:xfrm>
                <a:off x="2420" y="3685"/>
                <a:ext cx="45" cy="3"/>
              </a:xfrm>
              <a:custGeom>
                <a:avLst/>
                <a:gdLst>
                  <a:gd name="T0" fmla="*/ 0 w 55"/>
                  <a:gd name="T1" fmla="*/ 0 h 3"/>
                  <a:gd name="T2" fmla="*/ 15 w 55"/>
                  <a:gd name="T3" fmla="*/ 2 h 3"/>
                  <a:gd name="T4" fmla="*/ 38 w 55"/>
                  <a:gd name="T5" fmla="*/ 3 h 3"/>
                  <a:gd name="T6" fmla="*/ 55 w 55"/>
                  <a:gd name="T7" fmla="*/ 2 h 3"/>
                  <a:gd name="T8" fmla="*/ 0 w 55"/>
                  <a:gd name="T9" fmla="*/ 0 h 3"/>
                </a:gdLst>
                <a:ahLst/>
                <a:cxnLst>
                  <a:cxn ang="0">
                    <a:pos x="T0" y="T1"/>
                  </a:cxn>
                  <a:cxn ang="0">
                    <a:pos x="T2" y="T3"/>
                  </a:cxn>
                  <a:cxn ang="0">
                    <a:pos x="T4" y="T5"/>
                  </a:cxn>
                  <a:cxn ang="0">
                    <a:pos x="T6" y="T7"/>
                  </a:cxn>
                  <a:cxn ang="0">
                    <a:pos x="T8" y="T9"/>
                  </a:cxn>
                </a:cxnLst>
                <a:rect l="0" t="0" r="r" b="b"/>
                <a:pathLst>
                  <a:path w="55" h="3">
                    <a:moveTo>
                      <a:pt x="0" y="0"/>
                    </a:moveTo>
                    <a:cubicBezTo>
                      <a:pt x="15" y="2"/>
                      <a:pt x="15" y="2"/>
                      <a:pt x="15" y="2"/>
                    </a:cubicBezTo>
                    <a:cubicBezTo>
                      <a:pt x="22" y="3"/>
                      <a:pt x="30" y="3"/>
                      <a:pt x="38" y="3"/>
                    </a:cubicBezTo>
                    <a:cubicBezTo>
                      <a:pt x="44" y="3"/>
                      <a:pt x="49" y="2"/>
                      <a:pt x="55" y="2"/>
                    </a:cubicBezTo>
                    <a:cubicBezTo>
                      <a:pt x="37" y="1"/>
                      <a:pt x="18" y="1"/>
                      <a:pt x="0"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535" name="Freeform 2628"/>
              <p:cNvSpPr/>
              <p:nvPr/>
            </p:nvSpPr>
            <p:spPr bwMode="auto">
              <a:xfrm>
                <a:off x="2356" y="3683"/>
                <a:ext cx="2" cy="0"/>
              </a:xfrm>
              <a:custGeom>
                <a:avLst/>
                <a:gdLst>
                  <a:gd name="T0" fmla="*/ 0 w 2"/>
                  <a:gd name="T1" fmla="*/ 0 h 1"/>
                  <a:gd name="T2" fmla="*/ 0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1" y="1"/>
                      <a:pt x="2" y="1"/>
                    </a:cubicBezTo>
                    <a:cubicBezTo>
                      <a:pt x="2" y="1"/>
                      <a:pt x="2" y="0"/>
                      <a:pt x="2" y="0"/>
                    </a:cubicBezTo>
                    <a:cubicBezTo>
                      <a:pt x="1" y="0"/>
                      <a:pt x="1" y="0"/>
                      <a:pt x="0"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536" name="Freeform 2629"/>
              <p:cNvSpPr/>
              <p:nvPr/>
            </p:nvSpPr>
            <p:spPr bwMode="auto">
              <a:xfrm>
                <a:off x="2356" y="3683"/>
                <a:ext cx="2" cy="0"/>
              </a:xfrm>
              <a:custGeom>
                <a:avLst/>
                <a:gdLst>
                  <a:gd name="T0" fmla="*/ 0 w 2"/>
                  <a:gd name="T1" fmla="*/ 0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2" y="0"/>
                    </a:cubicBezTo>
                    <a:cubicBezTo>
                      <a:pt x="2" y="0"/>
                      <a:pt x="2" y="0"/>
                      <a:pt x="2" y="0"/>
                    </a:cubicBezTo>
                    <a:cubicBezTo>
                      <a:pt x="1" y="0"/>
                      <a:pt x="1" y="0"/>
                      <a:pt x="0"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537" name="Freeform 2630"/>
              <p:cNvSpPr>
                <a:spLocks noEditPoints="1"/>
              </p:cNvSpPr>
              <p:nvPr/>
            </p:nvSpPr>
            <p:spPr bwMode="auto">
              <a:xfrm>
                <a:off x="2356" y="3681"/>
                <a:ext cx="49" cy="2"/>
              </a:xfrm>
              <a:custGeom>
                <a:avLst/>
                <a:gdLst>
                  <a:gd name="T0" fmla="*/ 56 w 59"/>
                  <a:gd name="T1" fmla="*/ 2 h 3"/>
                  <a:gd name="T2" fmla="*/ 59 w 59"/>
                  <a:gd name="T3" fmla="*/ 3 h 3"/>
                  <a:gd name="T4" fmla="*/ 58 w 59"/>
                  <a:gd name="T5" fmla="*/ 2 h 3"/>
                  <a:gd name="T6" fmla="*/ 56 w 59"/>
                  <a:gd name="T7" fmla="*/ 2 h 3"/>
                  <a:gd name="T8" fmla="*/ 0 w 59"/>
                  <a:gd name="T9" fmla="*/ 0 h 3"/>
                  <a:gd name="T10" fmla="*/ 0 w 59"/>
                  <a:gd name="T11" fmla="*/ 2 h 3"/>
                  <a:gd name="T12" fmla="*/ 2 w 59"/>
                  <a:gd name="T13" fmla="*/ 2 h 3"/>
                  <a:gd name="T14" fmla="*/ 2 w 59"/>
                  <a:gd name="T15" fmla="*/ 0 h 3"/>
                  <a:gd name="T16" fmla="*/ 0 w 59"/>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
                    <a:moveTo>
                      <a:pt x="56" y="2"/>
                    </a:moveTo>
                    <a:cubicBezTo>
                      <a:pt x="59" y="3"/>
                      <a:pt x="59" y="3"/>
                      <a:pt x="59" y="3"/>
                    </a:cubicBezTo>
                    <a:cubicBezTo>
                      <a:pt x="59" y="3"/>
                      <a:pt x="58" y="2"/>
                      <a:pt x="58" y="2"/>
                    </a:cubicBezTo>
                    <a:cubicBezTo>
                      <a:pt x="57" y="2"/>
                      <a:pt x="57" y="2"/>
                      <a:pt x="56" y="2"/>
                    </a:cubicBezTo>
                    <a:moveTo>
                      <a:pt x="0" y="0"/>
                    </a:moveTo>
                    <a:cubicBezTo>
                      <a:pt x="0" y="1"/>
                      <a:pt x="0" y="1"/>
                      <a:pt x="0" y="2"/>
                    </a:cubicBezTo>
                    <a:cubicBezTo>
                      <a:pt x="1" y="2"/>
                      <a:pt x="1" y="2"/>
                      <a:pt x="2" y="2"/>
                    </a:cubicBezTo>
                    <a:cubicBezTo>
                      <a:pt x="2" y="1"/>
                      <a:pt x="2" y="1"/>
                      <a:pt x="2" y="0"/>
                    </a:cubicBezTo>
                    <a:cubicBezTo>
                      <a:pt x="2" y="0"/>
                      <a:pt x="1" y="0"/>
                      <a:pt x="0"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538" name="Freeform 2631"/>
              <p:cNvSpPr/>
              <p:nvPr/>
            </p:nvSpPr>
            <p:spPr bwMode="auto">
              <a:xfrm>
                <a:off x="2404" y="3683"/>
                <a:ext cx="64" cy="4"/>
              </a:xfrm>
              <a:custGeom>
                <a:avLst/>
                <a:gdLst>
                  <a:gd name="T0" fmla="*/ 0 w 77"/>
                  <a:gd name="T1" fmla="*/ 0 h 5"/>
                  <a:gd name="T2" fmla="*/ 1 w 77"/>
                  <a:gd name="T3" fmla="*/ 1 h 5"/>
                  <a:gd name="T4" fmla="*/ 19 w 77"/>
                  <a:gd name="T5" fmla="*/ 3 h 5"/>
                  <a:gd name="T6" fmla="*/ 74 w 77"/>
                  <a:gd name="T7" fmla="*/ 5 h 5"/>
                  <a:gd name="T8" fmla="*/ 77 w 77"/>
                  <a:gd name="T9" fmla="*/ 4 h 5"/>
                  <a:gd name="T10" fmla="*/ 0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0" y="0"/>
                    </a:moveTo>
                    <a:cubicBezTo>
                      <a:pt x="0" y="0"/>
                      <a:pt x="1" y="1"/>
                      <a:pt x="1" y="1"/>
                    </a:cubicBezTo>
                    <a:cubicBezTo>
                      <a:pt x="19" y="3"/>
                      <a:pt x="19" y="3"/>
                      <a:pt x="19" y="3"/>
                    </a:cubicBezTo>
                    <a:cubicBezTo>
                      <a:pt x="37" y="4"/>
                      <a:pt x="56" y="4"/>
                      <a:pt x="74" y="5"/>
                    </a:cubicBezTo>
                    <a:cubicBezTo>
                      <a:pt x="75" y="5"/>
                      <a:pt x="76" y="5"/>
                      <a:pt x="77" y="4"/>
                    </a:cubicBezTo>
                    <a:cubicBezTo>
                      <a:pt x="52" y="3"/>
                      <a:pt x="26" y="2"/>
                      <a:pt x="0"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539" name="Freeform 2632"/>
              <p:cNvSpPr/>
              <p:nvPr/>
            </p:nvSpPr>
            <p:spPr bwMode="auto">
              <a:xfrm flipH="1">
                <a:off x="2270" y="371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5A91AC"/>
              </a:solidFill>
              <a:ln>
                <a:noFill/>
              </a:ln>
            </p:spPr>
            <p:txBody>
              <a:bodyPr vert="horz" wrap="square" lIns="91440" tIns="45720" rIns="91440" bIns="45720" numCol="1" anchor="t" anchorCtr="0" compatLnSpc="1"/>
              <a:lstStyle/>
              <a:p>
                <a:endParaRPr lang="zh-CN" altLang="en-US"/>
              </a:p>
            </p:txBody>
          </p:sp>
          <p:sp>
            <p:nvSpPr>
              <p:cNvPr id="540" name="Freeform 2633"/>
              <p:cNvSpPr/>
              <p:nvPr/>
            </p:nvSpPr>
            <p:spPr bwMode="auto">
              <a:xfrm>
                <a:off x="2270" y="3714"/>
                <a:ext cx="78" cy="4"/>
              </a:xfrm>
              <a:custGeom>
                <a:avLst/>
                <a:gdLst>
                  <a:gd name="T0" fmla="*/ 95 w 95"/>
                  <a:gd name="T1" fmla="*/ 0 h 5"/>
                  <a:gd name="T2" fmla="*/ 0 w 95"/>
                  <a:gd name="T3" fmla="*/ 1 h 5"/>
                  <a:gd name="T4" fmla="*/ 0 w 95"/>
                  <a:gd name="T5" fmla="*/ 4 h 5"/>
                  <a:gd name="T6" fmla="*/ 0 w 95"/>
                  <a:gd name="T7" fmla="*/ 4 h 5"/>
                  <a:gd name="T8" fmla="*/ 8 w 95"/>
                  <a:gd name="T9" fmla="*/ 5 h 5"/>
                  <a:gd name="T10" fmla="*/ 95 w 95"/>
                  <a:gd name="T11" fmla="*/ 0 h 5"/>
                </a:gdLst>
                <a:ahLst/>
                <a:cxnLst>
                  <a:cxn ang="0">
                    <a:pos x="T0" y="T1"/>
                  </a:cxn>
                  <a:cxn ang="0">
                    <a:pos x="T2" y="T3"/>
                  </a:cxn>
                  <a:cxn ang="0">
                    <a:pos x="T4" y="T5"/>
                  </a:cxn>
                  <a:cxn ang="0">
                    <a:pos x="T6" y="T7"/>
                  </a:cxn>
                  <a:cxn ang="0">
                    <a:pos x="T8" y="T9"/>
                  </a:cxn>
                  <a:cxn ang="0">
                    <a:pos x="T10" y="T11"/>
                  </a:cxn>
                </a:cxnLst>
                <a:rect l="0" t="0" r="r" b="b"/>
                <a:pathLst>
                  <a:path w="95" h="5">
                    <a:moveTo>
                      <a:pt x="95" y="0"/>
                    </a:moveTo>
                    <a:cubicBezTo>
                      <a:pt x="64" y="0"/>
                      <a:pt x="32" y="1"/>
                      <a:pt x="0" y="1"/>
                    </a:cubicBezTo>
                    <a:cubicBezTo>
                      <a:pt x="0" y="2"/>
                      <a:pt x="0" y="3"/>
                      <a:pt x="0" y="4"/>
                    </a:cubicBezTo>
                    <a:cubicBezTo>
                      <a:pt x="0" y="4"/>
                      <a:pt x="0" y="4"/>
                      <a:pt x="0" y="4"/>
                    </a:cubicBezTo>
                    <a:cubicBezTo>
                      <a:pt x="3" y="4"/>
                      <a:pt x="5" y="5"/>
                      <a:pt x="8" y="5"/>
                    </a:cubicBezTo>
                    <a:cubicBezTo>
                      <a:pt x="36" y="3"/>
                      <a:pt x="65" y="2"/>
                      <a:pt x="95"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541" name="Freeform 2634"/>
              <p:cNvSpPr/>
              <p:nvPr/>
            </p:nvSpPr>
            <p:spPr bwMode="auto">
              <a:xfrm>
                <a:off x="2352" y="3705"/>
                <a:ext cx="1" cy="2"/>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2"/>
                      <a:pt x="0" y="3"/>
                      <a:pt x="0" y="3"/>
                    </a:cubicBezTo>
                    <a:cubicBezTo>
                      <a:pt x="0" y="3"/>
                      <a:pt x="1" y="2"/>
                      <a:pt x="1"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542" name="Freeform 2635"/>
              <p:cNvSpPr/>
              <p:nvPr/>
            </p:nvSpPr>
            <p:spPr bwMode="auto">
              <a:xfrm flipH="1">
                <a:off x="2353" y="3703"/>
                <a:ext cx="0" cy="2"/>
              </a:xfrm>
              <a:custGeom>
                <a:avLst/>
                <a:gdLst>
                  <a:gd name="T0" fmla="*/ 0 w 1"/>
                  <a:gd name="T1" fmla="*/ 0 h 2"/>
                  <a:gd name="T2" fmla="*/ 0 w 1"/>
                  <a:gd name="T3" fmla="*/ 2 h 2"/>
                  <a:gd name="T4" fmla="*/ 0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0" y="1"/>
                      <a:pt x="0" y="1"/>
                      <a:pt x="1" y="0"/>
                    </a:cubicBezTo>
                    <a:cubicBezTo>
                      <a:pt x="0" y="0"/>
                      <a:pt x="0" y="0"/>
                      <a:pt x="0"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543" name="Freeform 2636"/>
              <p:cNvSpPr/>
              <p:nvPr/>
            </p:nvSpPr>
            <p:spPr bwMode="auto">
              <a:xfrm>
                <a:off x="2863" y="3713"/>
                <a:ext cx="17" cy="2"/>
              </a:xfrm>
              <a:custGeom>
                <a:avLst/>
                <a:gdLst>
                  <a:gd name="T0" fmla="*/ 20 w 20"/>
                  <a:gd name="T1" fmla="*/ 0 h 2"/>
                  <a:gd name="T2" fmla="*/ 0 w 20"/>
                  <a:gd name="T3" fmla="*/ 2 h 2"/>
                  <a:gd name="T4" fmla="*/ 11 w 20"/>
                  <a:gd name="T5" fmla="*/ 2 h 2"/>
                  <a:gd name="T6" fmla="*/ 15 w 20"/>
                  <a:gd name="T7" fmla="*/ 2 h 2"/>
                  <a:gd name="T8" fmla="*/ 20 w 20"/>
                  <a:gd name="T9" fmla="*/ 0 h 2"/>
                </a:gdLst>
                <a:ahLst/>
                <a:cxnLst>
                  <a:cxn ang="0">
                    <a:pos x="T0" y="T1"/>
                  </a:cxn>
                  <a:cxn ang="0">
                    <a:pos x="T2" y="T3"/>
                  </a:cxn>
                  <a:cxn ang="0">
                    <a:pos x="T4" y="T5"/>
                  </a:cxn>
                  <a:cxn ang="0">
                    <a:pos x="T6" y="T7"/>
                  </a:cxn>
                  <a:cxn ang="0">
                    <a:pos x="T8" y="T9"/>
                  </a:cxn>
                </a:cxnLst>
                <a:rect l="0" t="0" r="r" b="b"/>
                <a:pathLst>
                  <a:path w="20" h="2">
                    <a:moveTo>
                      <a:pt x="20" y="0"/>
                    </a:moveTo>
                    <a:cubicBezTo>
                      <a:pt x="14" y="1"/>
                      <a:pt x="7" y="1"/>
                      <a:pt x="0" y="2"/>
                    </a:cubicBezTo>
                    <a:cubicBezTo>
                      <a:pt x="4" y="2"/>
                      <a:pt x="7" y="2"/>
                      <a:pt x="11" y="2"/>
                    </a:cubicBezTo>
                    <a:cubicBezTo>
                      <a:pt x="12" y="2"/>
                      <a:pt x="14" y="2"/>
                      <a:pt x="15" y="2"/>
                    </a:cubicBezTo>
                    <a:cubicBezTo>
                      <a:pt x="17" y="1"/>
                      <a:pt x="19" y="1"/>
                      <a:pt x="20" y="0"/>
                    </a:cubicBezTo>
                  </a:path>
                </a:pathLst>
              </a:custGeom>
              <a:solidFill>
                <a:srgbClr val="669EB6"/>
              </a:solidFill>
              <a:ln>
                <a:noFill/>
              </a:ln>
            </p:spPr>
            <p:txBody>
              <a:bodyPr vert="horz" wrap="square" lIns="91440" tIns="45720" rIns="91440" bIns="45720" numCol="1" anchor="t" anchorCtr="0" compatLnSpc="1"/>
              <a:lstStyle/>
              <a:p>
                <a:endParaRPr lang="zh-CN" altLang="en-US"/>
              </a:p>
            </p:txBody>
          </p:sp>
          <p:sp>
            <p:nvSpPr>
              <p:cNvPr id="544" name="Freeform 2637"/>
              <p:cNvSpPr/>
              <p:nvPr/>
            </p:nvSpPr>
            <p:spPr bwMode="auto">
              <a:xfrm>
                <a:off x="2737" y="3717"/>
                <a:ext cx="6" cy="0"/>
              </a:xfrm>
              <a:custGeom>
                <a:avLst/>
                <a:gdLst>
                  <a:gd name="T0" fmla="*/ 1 w 8"/>
                  <a:gd name="T1" fmla="*/ 0 h 1"/>
                  <a:gd name="T2" fmla="*/ 0 w 8"/>
                  <a:gd name="T3" fmla="*/ 1 h 1"/>
                  <a:gd name="T4" fmla="*/ 8 w 8"/>
                  <a:gd name="T5" fmla="*/ 0 h 1"/>
                  <a:gd name="T6" fmla="*/ 1 w 8"/>
                  <a:gd name="T7" fmla="*/ 0 h 1"/>
                </a:gdLst>
                <a:ahLst/>
                <a:cxnLst>
                  <a:cxn ang="0">
                    <a:pos x="T0" y="T1"/>
                  </a:cxn>
                  <a:cxn ang="0">
                    <a:pos x="T2" y="T3"/>
                  </a:cxn>
                  <a:cxn ang="0">
                    <a:pos x="T4" y="T5"/>
                  </a:cxn>
                  <a:cxn ang="0">
                    <a:pos x="T6" y="T7"/>
                  </a:cxn>
                </a:cxnLst>
                <a:rect l="0" t="0" r="r" b="b"/>
                <a:pathLst>
                  <a:path w="8" h="1">
                    <a:moveTo>
                      <a:pt x="1" y="0"/>
                    </a:moveTo>
                    <a:cubicBezTo>
                      <a:pt x="0" y="0"/>
                      <a:pt x="0" y="0"/>
                      <a:pt x="0" y="1"/>
                    </a:cubicBezTo>
                    <a:cubicBezTo>
                      <a:pt x="3" y="1"/>
                      <a:pt x="5" y="1"/>
                      <a:pt x="8" y="0"/>
                    </a:cubicBezTo>
                    <a:cubicBezTo>
                      <a:pt x="5" y="0"/>
                      <a:pt x="3" y="0"/>
                      <a:pt x="1"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545" name="Freeform 2638"/>
              <p:cNvSpPr/>
              <p:nvPr/>
            </p:nvSpPr>
            <p:spPr bwMode="auto">
              <a:xfrm>
                <a:off x="2637" y="3712"/>
                <a:ext cx="101" cy="5"/>
              </a:xfrm>
              <a:custGeom>
                <a:avLst/>
                <a:gdLst>
                  <a:gd name="T0" fmla="*/ 44 w 121"/>
                  <a:gd name="T1" fmla="*/ 0 h 6"/>
                  <a:gd name="T2" fmla="*/ 13 w 121"/>
                  <a:gd name="T3" fmla="*/ 0 h 6"/>
                  <a:gd name="T4" fmla="*/ 0 w 121"/>
                  <a:gd name="T5" fmla="*/ 5 h 6"/>
                  <a:gd name="T6" fmla="*/ 71 w 121"/>
                  <a:gd name="T7" fmla="*/ 6 h 6"/>
                  <a:gd name="T8" fmla="*/ 120 w 121"/>
                  <a:gd name="T9" fmla="*/ 6 h 6"/>
                  <a:gd name="T10" fmla="*/ 121 w 121"/>
                  <a:gd name="T11" fmla="*/ 5 h 6"/>
                  <a:gd name="T12" fmla="*/ 44 w 12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0" h="6">
                    <a:moveTo>
                      <a:pt x="44" y="0"/>
                    </a:moveTo>
                    <a:cubicBezTo>
                      <a:pt x="34" y="0"/>
                      <a:pt x="24" y="0"/>
                      <a:pt x="13" y="0"/>
                    </a:cubicBezTo>
                    <a:cubicBezTo>
                      <a:pt x="9" y="2"/>
                      <a:pt x="4" y="4"/>
                      <a:pt x="0" y="5"/>
                    </a:cubicBezTo>
                    <a:cubicBezTo>
                      <a:pt x="24" y="6"/>
                      <a:pt x="48" y="6"/>
                      <a:pt x="71" y="6"/>
                    </a:cubicBezTo>
                    <a:cubicBezTo>
                      <a:pt x="87" y="6"/>
                      <a:pt x="104" y="6"/>
                      <a:pt x="120" y="6"/>
                    </a:cubicBezTo>
                    <a:cubicBezTo>
                      <a:pt x="120" y="5"/>
                      <a:pt x="120" y="5"/>
                      <a:pt x="121" y="5"/>
                    </a:cubicBezTo>
                    <a:cubicBezTo>
                      <a:pt x="93" y="4"/>
                      <a:pt x="67" y="2"/>
                      <a:pt x="44"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546" name="Freeform 2639"/>
              <p:cNvSpPr/>
              <p:nvPr/>
            </p:nvSpPr>
            <p:spPr bwMode="auto">
              <a:xfrm>
                <a:off x="2557" y="3712"/>
                <a:ext cx="31" cy="4"/>
              </a:xfrm>
              <a:custGeom>
                <a:avLst/>
                <a:gdLst>
                  <a:gd name="T0" fmla="*/ 22 w 38"/>
                  <a:gd name="T1" fmla="*/ 0 h 4"/>
                  <a:gd name="T2" fmla="*/ 0 w 38"/>
                  <a:gd name="T3" fmla="*/ 3 h 4"/>
                  <a:gd name="T4" fmla="*/ 30 w 38"/>
                  <a:gd name="T5" fmla="*/ 4 h 4"/>
                  <a:gd name="T6" fmla="*/ 38 w 38"/>
                  <a:gd name="T7" fmla="*/ 1 h 4"/>
                  <a:gd name="T8" fmla="*/ 22 w 38"/>
                  <a:gd name="T9" fmla="*/ 0 h 4"/>
                </a:gdLst>
                <a:ahLst/>
                <a:cxnLst>
                  <a:cxn ang="0">
                    <a:pos x="T0" y="T1"/>
                  </a:cxn>
                  <a:cxn ang="0">
                    <a:pos x="T2" y="T3"/>
                  </a:cxn>
                  <a:cxn ang="0">
                    <a:pos x="T4" y="T5"/>
                  </a:cxn>
                  <a:cxn ang="0">
                    <a:pos x="T6" y="T7"/>
                  </a:cxn>
                  <a:cxn ang="0">
                    <a:pos x="T8" y="T9"/>
                  </a:cxn>
                </a:cxnLst>
                <a:rect l="0" t="0" r="r" b="b"/>
                <a:pathLst>
                  <a:path w="38" h="4">
                    <a:moveTo>
                      <a:pt x="22" y="0"/>
                    </a:moveTo>
                    <a:cubicBezTo>
                      <a:pt x="15" y="1"/>
                      <a:pt x="8" y="2"/>
                      <a:pt x="0" y="3"/>
                    </a:cubicBezTo>
                    <a:cubicBezTo>
                      <a:pt x="10" y="4"/>
                      <a:pt x="20" y="4"/>
                      <a:pt x="30" y="4"/>
                    </a:cubicBezTo>
                    <a:cubicBezTo>
                      <a:pt x="33" y="3"/>
                      <a:pt x="35" y="2"/>
                      <a:pt x="38" y="1"/>
                    </a:cubicBezTo>
                    <a:cubicBezTo>
                      <a:pt x="33" y="1"/>
                      <a:pt x="27" y="1"/>
                      <a:pt x="22"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547" name="Freeform 2640"/>
              <p:cNvSpPr/>
              <p:nvPr/>
            </p:nvSpPr>
            <p:spPr bwMode="auto">
              <a:xfrm>
                <a:off x="2582" y="3712"/>
                <a:ext cx="66" cy="5"/>
              </a:xfrm>
              <a:custGeom>
                <a:avLst/>
                <a:gdLst>
                  <a:gd name="T0" fmla="*/ 80 w 80"/>
                  <a:gd name="T1" fmla="*/ 0 h 5"/>
                  <a:gd name="T2" fmla="*/ 34 w 80"/>
                  <a:gd name="T3" fmla="*/ 1 h 5"/>
                  <a:gd name="T4" fmla="*/ 8 w 80"/>
                  <a:gd name="T5" fmla="*/ 1 h 5"/>
                  <a:gd name="T6" fmla="*/ 0 w 80"/>
                  <a:gd name="T7" fmla="*/ 4 h 5"/>
                  <a:gd name="T8" fmla="*/ 67 w 80"/>
                  <a:gd name="T9" fmla="*/ 5 h 5"/>
                  <a:gd name="T10" fmla="*/ 80 w 80"/>
                  <a:gd name="T11" fmla="*/ 0 h 5"/>
                </a:gdLst>
                <a:ahLst/>
                <a:cxnLst>
                  <a:cxn ang="0">
                    <a:pos x="T0" y="T1"/>
                  </a:cxn>
                  <a:cxn ang="0">
                    <a:pos x="T2" y="T3"/>
                  </a:cxn>
                  <a:cxn ang="0">
                    <a:pos x="T4" y="T5"/>
                  </a:cxn>
                  <a:cxn ang="0">
                    <a:pos x="T6" y="T7"/>
                  </a:cxn>
                  <a:cxn ang="0">
                    <a:pos x="T8" y="T9"/>
                  </a:cxn>
                  <a:cxn ang="0">
                    <a:pos x="T10" y="T11"/>
                  </a:cxn>
                </a:cxnLst>
                <a:rect l="0" t="0" r="r" b="b"/>
                <a:pathLst>
                  <a:path w="80" h="5">
                    <a:moveTo>
                      <a:pt x="80" y="0"/>
                    </a:moveTo>
                    <a:cubicBezTo>
                      <a:pt x="65" y="1"/>
                      <a:pt x="49" y="1"/>
                      <a:pt x="34" y="1"/>
                    </a:cubicBezTo>
                    <a:cubicBezTo>
                      <a:pt x="26" y="1"/>
                      <a:pt x="17" y="1"/>
                      <a:pt x="8" y="1"/>
                    </a:cubicBezTo>
                    <a:cubicBezTo>
                      <a:pt x="5" y="2"/>
                      <a:pt x="3" y="3"/>
                      <a:pt x="0" y="4"/>
                    </a:cubicBezTo>
                    <a:cubicBezTo>
                      <a:pt x="23" y="5"/>
                      <a:pt x="45" y="5"/>
                      <a:pt x="67" y="5"/>
                    </a:cubicBezTo>
                    <a:cubicBezTo>
                      <a:pt x="71" y="4"/>
                      <a:pt x="76" y="2"/>
                      <a:pt x="80" y="0"/>
                    </a:cubicBezTo>
                  </a:path>
                </a:pathLst>
              </a:custGeom>
              <a:solidFill>
                <a:srgbClr val="1F3542"/>
              </a:solidFill>
              <a:ln>
                <a:noFill/>
              </a:ln>
            </p:spPr>
            <p:txBody>
              <a:bodyPr vert="horz" wrap="square" lIns="91440" tIns="45720" rIns="91440" bIns="45720" numCol="1" anchor="t" anchorCtr="0" compatLnSpc="1"/>
              <a:lstStyle/>
              <a:p>
                <a:endParaRPr lang="zh-CN" altLang="en-US"/>
              </a:p>
            </p:txBody>
          </p:sp>
          <p:sp>
            <p:nvSpPr>
              <p:cNvPr id="548" name="Freeform 2641"/>
              <p:cNvSpPr/>
              <p:nvPr/>
            </p:nvSpPr>
            <p:spPr bwMode="auto">
              <a:xfrm>
                <a:off x="2497" y="3712"/>
                <a:ext cx="78" cy="3"/>
              </a:xfrm>
              <a:custGeom>
                <a:avLst/>
                <a:gdLst>
                  <a:gd name="T0" fmla="*/ 93 w 94"/>
                  <a:gd name="T1" fmla="*/ 0 h 3"/>
                  <a:gd name="T2" fmla="*/ 41 w 94"/>
                  <a:gd name="T3" fmla="*/ 1 h 3"/>
                  <a:gd name="T4" fmla="*/ 1 w 94"/>
                  <a:gd name="T5" fmla="*/ 1 h 3"/>
                  <a:gd name="T6" fmla="*/ 0 w 94"/>
                  <a:gd name="T7" fmla="*/ 1 h 3"/>
                  <a:gd name="T8" fmla="*/ 72 w 94"/>
                  <a:gd name="T9" fmla="*/ 3 h 3"/>
                  <a:gd name="T10" fmla="*/ 94 w 94"/>
                  <a:gd name="T11" fmla="*/ 0 h 3"/>
                  <a:gd name="T12" fmla="*/ 93 w 9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93" y="0"/>
                    </a:moveTo>
                    <a:cubicBezTo>
                      <a:pt x="75" y="1"/>
                      <a:pt x="58" y="1"/>
                      <a:pt x="41" y="1"/>
                    </a:cubicBezTo>
                    <a:cubicBezTo>
                      <a:pt x="27" y="1"/>
                      <a:pt x="14" y="1"/>
                      <a:pt x="1" y="1"/>
                    </a:cubicBezTo>
                    <a:cubicBezTo>
                      <a:pt x="0" y="1"/>
                      <a:pt x="0" y="1"/>
                      <a:pt x="0" y="1"/>
                    </a:cubicBezTo>
                    <a:cubicBezTo>
                      <a:pt x="25" y="2"/>
                      <a:pt x="49" y="3"/>
                      <a:pt x="72" y="3"/>
                    </a:cubicBezTo>
                    <a:cubicBezTo>
                      <a:pt x="80" y="2"/>
                      <a:pt x="87" y="1"/>
                      <a:pt x="94" y="0"/>
                    </a:cubicBezTo>
                    <a:cubicBezTo>
                      <a:pt x="94" y="0"/>
                      <a:pt x="94" y="0"/>
                      <a:pt x="93"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549" name="Freeform 2642"/>
              <p:cNvSpPr/>
              <p:nvPr/>
            </p:nvSpPr>
            <p:spPr bwMode="auto">
              <a:xfrm>
                <a:off x="2648" y="3710"/>
                <a:ext cx="26" cy="2"/>
              </a:xfrm>
              <a:custGeom>
                <a:avLst/>
                <a:gdLst>
                  <a:gd name="T0" fmla="*/ 9 w 31"/>
                  <a:gd name="T1" fmla="*/ 0 h 3"/>
                  <a:gd name="T2" fmla="*/ 0 w 31"/>
                  <a:gd name="T3" fmla="*/ 3 h 3"/>
                  <a:gd name="T4" fmla="*/ 31 w 31"/>
                  <a:gd name="T5" fmla="*/ 3 h 3"/>
                  <a:gd name="T6" fmla="*/ 9 w 31"/>
                  <a:gd name="T7" fmla="*/ 0 h 3"/>
                </a:gdLst>
                <a:ahLst/>
                <a:cxnLst>
                  <a:cxn ang="0">
                    <a:pos x="T0" y="T1"/>
                  </a:cxn>
                  <a:cxn ang="0">
                    <a:pos x="T2" y="T3"/>
                  </a:cxn>
                  <a:cxn ang="0">
                    <a:pos x="T4" y="T5"/>
                  </a:cxn>
                  <a:cxn ang="0">
                    <a:pos x="T6" y="T7"/>
                  </a:cxn>
                </a:cxnLst>
                <a:rect l="0" t="0" r="r" b="b"/>
                <a:pathLst>
                  <a:path w="31" h="3">
                    <a:moveTo>
                      <a:pt x="9" y="0"/>
                    </a:moveTo>
                    <a:cubicBezTo>
                      <a:pt x="6" y="1"/>
                      <a:pt x="3" y="2"/>
                      <a:pt x="0" y="3"/>
                    </a:cubicBezTo>
                    <a:cubicBezTo>
                      <a:pt x="11" y="3"/>
                      <a:pt x="21" y="3"/>
                      <a:pt x="31" y="3"/>
                    </a:cubicBezTo>
                    <a:cubicBezTo>
                      <a:pt x="23" y="2"/>
                      <a:pt x="16" y="1"/>
                      <a:pt x="9"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550" name="Freeform 2643"/>
              <p:cNvSpPr/>
              <p:nvPr/>
            </p:nvSpPr>
            <p:spPr bwMode="auto">
              <a:xfrm>
                <a:off x="2575" y="3712"/>
                <a:ext cx="15" cy="1"/>
              </a:xfrm>
              <a:custGeom>
                <a:avLst/>
                <a:gdLst>
                  <a:gd name="T0" fmla="*/ 18 w 18"/>
                  <a:gd name="T1" fmla="*/ 0 h 1"/>
                  <a:gd name="T2" fmla="*/ 15 w 18"/>
                  <a:gd name="T3" fmla="*/ 0 h 1"/>
                  <a:gd name="T4" fmla="*/ 0 w 18"/>
                  <a:gd name="T5" fmla="*/ 0 h 1"/>
                  <a:gd name="T6" fmla="*/ 0 w 18"/>
                  <a:gd name="T7" fmla="*/ 0 h 1"/>
                  <a:gd name="T8" fmla="*/ 16 w 18"/>
                  <a:gd name="T9" fmla="*/ 1 h 1"/>
                  <a:gd name="T10" fmla="*/ 18 w 18"/>
                  <a:gd name="T11" fmla="*/ 0 h 1"/>
                </a:gdLst>
                <a:ahLst/>
                <a:cxnLst>
                  <a:cxn ang="0">
                    <a:pos x="T0" y="T1"/>
                  </a:cxn>
                  <a:cxn ang="0">
                    <a:pos x="T2" y="T3"/>
                  </a:cxn>
                  <a:cxn ang="0">
                    <a:pos x="T4" y="T5"/>
                  </a:cxn>
                  <a:cxn ang="0">
                    <a:pos x="T6" y="T7"/>
                  </a:cxn>
                  <a:cxn ang="0">
                    <a:pos x="T8" y="T9"/>
                  </a:cxn>
                  <a:cxn ang="0">
                    <a:pos x="T10" y="T11"/>
                  </a:cxn>
                </a:cxnLst>
                <a:rect l="0" t="0" r="r" b="b"/>
                <a:pathLst>
                  <a:path w="18" h="1">
                    <a:moveTo>
                      <a:pt x="18" y="0"/>
                    </a:moveTo>
                    <a:cubicBezTo>
                      <a:pt x="17" y="0"/>
                      <a:pt x="16" y="0"/>
                      <a:pt x="15" y="0"/>
                    </a:cubicBezTo>
                    <a:cubicBezTo>
                      <a:pt x="10" y="0"/>
                      <a:pt x="5" y="0"/>
                      <a:pt x="0" y="0"/>
                    </a:cubicBezTo>
                    <a:cubicBezTo>
                      <a:pt x="0" y="0"/>
                      <a:pt x="0" y="0"/>
                      <a:pt x="0" y="0"/>
                    </a:cubicBezTo>
                    <a:cubicBezTo>
                      <a:pt x="5" y="1"/>
                      <a:pt x="11" y="1"/>
                      <a:pt x="16" y="1"/>
                    </a:cubicBezTo>
                    <a:cubicBezTo>
                      <a:pt x="17" y="0"/>
                      <a:pt x="17" y="0"/>
                      <a:pt x="18"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551" name="Freeform 2644"/>
              <p:cNvSpPr/>
              <p:nvPr/>
            </p:nvSpPr>
            <p:spPr bwMode="auto">
              <a:xfrm>
                <a:off x="2588" y="3710"/>
                <a:ext cx="67" cy="3"/>
              </a:xfrm>
              <a:custGeom>
                <a:avLst/>
                <a:gdLst>
                  <a:gd name="T0" fmla="*/ 78 w 81"/>
                  <a:gd name="T1" fmla="*/ 0 h 4"/>
                  <a:gd name="T2" fmla="*/ 42 w 81"/>
                  <a:gd name="T3" fmla="*/ 2 h 4"/>
                  <a:gd name="T4" fmla="*/ 56 w 81"/>
                  <a:gd name="T5" fmla="*/ 3 h 4"/>
                  <a:gd name="T6" fmla="*/ 2 w 81"/>
                  <a:gd name="T7" fmla="*/ 3 h 4"/>
                  <a:gd name="T8" fmla="*/ 0 w 81"/>
                  <a:gd name="T9" fmla="*/ 4 h 4"/>
                  <a:gd name="T10" fmla="*/ 26 w 81"/>
                  <a:gd name="T11" fmla="*/ 4 h 4"/>
                  <a:gd name="T12" fmla="*/ 72 w 81"/>
                  <a:gd name="T13" fmla="*/ 3 h 4"/>
                  <a:gd name="T14" fmla="*/ 81 w 81"/>
                  <a:gd name="T15" fmla="*/ 0 h 4"/>
                  <a:gd name="T16" fmla="*/ 78 w 8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4">
                    <a:moveTo>
                      <a:pt x="78" y="0"/>
                    </a:moveTo>
                    <a:cubicBezTo>
                      <a:pt x="66" y="1"/>
                      <a:pt x="54" y="1"/>
                      <a:pt x="42" y="2"/>
                    </a:cubicBezTo>
                    <a:cubicBezTo>
                      <a:pt x="47" y="2"/>
                      <a:pt x="51" y="2"/>
                      <a:pt x="56" y="3"/>
                    </a:cubicBezTo>
                    <a:cubicBezTo>
                      <a:pt x="38" y="3"/>
                      <a:pt x="20" y="3"/>
                      <a:pt x="2" y="3"/>
                    </a:cubicBezTo>
                    <a:cubicBezTo>
                      <a:pt x="1" y="3"/>
                      <a:pt x="1" y="3"/>
                      <a:pt x="0" y="4"/>
                    </a:cubicBezTo>
                    <a:cubicBezTo>
                      <a:pt x="9" y="4"/>
                      <a:pt x="18" y="4"/>
                      <a:pt x="26" y="4"/>
                    </a:cubicBezTo>
                    <a:cubicBezTo>
                      <a:pt x="41" y="4"/>
                      <a:pt x="57" y="4"/>
                      <a:pt x="72" y="3"/>
                    </a:cubicBezTo>
                    <a:cubicBezTo>
                      <a:pt x="75" y="2"/>
                      <a:pt x="78" y="1"/>
                      <a:pt x="81" y="0"/>
                    </a:cubicBezTo>
                    <a:cubicBezTo>
                      <a:pt x="80" y="0"/>
                      <a:pt x="79" y="0"/>
                      <a:pt x="78" y="0"/>
                    </a:cubicBezTo>
                  </a:path>
                </a:pathLst>
              </a:custGeom>
              <a:solidFill>
                <a:srgbClr val="1B313E"/>
              </a:solidFill>
              <a:ln>
                <a:noFill/>
              </a:ln>
            </p:spPr>
            <p:txBody>
              <a:bodyPr vert="horz" wrap="square" lIns="91440" tIns="45720" rIns="91440" bIns="45720" numCol="1" anchor="t" anchorCtr="0" compatLnSpc="1"/>
              <a:lstStyle/>
              <a:p>
                <a:endParaRPr lang="zh-CN" altLang="en-US"/>
              </a:p>
            </p:txBody>
          </p:sp>
          <p:sp>
            <p:nvSpPr>
              <p:cNvPr id="552" name="Freeform 2645"/>
              <p:cNvSpPr/>
              <p:nvPr/>
            </p:nvSpPr>
            <p:spPr bwMode="auto">
              <a:xfrm>
                <a:off x="2574" y="3712"/>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553" name="Freeform 2646"/>
              <p:cNvSpPr/>
              <p:nvPr/>
            </p:nvSpPr>
            <p:spPr bwMode="auto">
              <a:xfrm>
                <a:off x="2276" y="3714"/>
                <a:ext cx="92" cy="6"/>
              </a:xfrm>
              <a:custGeom>
                <a:avLst/>
                <a:gdLst>
                  <a:gd name="T0" fmla="*/ 110 w 110"/>
                  <a:gd name="T1" fmla="*/ 0 h 7"/>
                  <a:gd name="T2" fmla="*/ 87 w 110"/>
                  <a:gd name="T3" fmla="*/ 0 h 7"/>
                  <a:gd name="T4" fmla="*/ 0 w 110"/>
                  <a:gd name="T5" fmla="*/ 5 h 7"/>
                  <a:gd name="T6" fmla="*/ 17 w 110"/>
                  <a:gd name="T7" fmla="*/ 7 h 7"/>
                  <a:gd name="T8" fmla="*/ 110 w 110"/>
                  <a:gd name="T9" fmla="*/ 0 h 7"/>
                </a:gdLst>
                <a:ahLst/>
                <a:cxnLst>
                  <a:cxn ang="0">
                    <a:pos x="T0" y="T1"/>
                  </a:cxn>
                  <a:cxn ang="0">
                    <a:pos x="T2" y="T3"/>
                  </a:cxn>
                  <a:cxn ang="0">
                    <a:pos x="T4" y="T5"/>
                  </a:cxn>
                  <a:cxn ang="0">
                    <a:pos x="T6" y="T7"/>
                  </a:cxn>
                  <a:cxn ang="0">
                    <a:pos x="T8" y="T9"/>
                  </a:cxn>
                </a:cxnLst>
                <a:rect l="0" t="0" r="r" b="b"/>
                <a:pathLst>
                  <a:path w="110" h="7">
                    <a:moveTo>
                      <a:pt x="110" y="0"/>
                    </a:moveTo>
                    <a:cubicBezTo>
                      <a:pt x="103" y="0"/>
                      <a:pt x="95" y="0"/>
                      <a:pt x="87" y="0"/>
                    </a:cubicBezTo>
                    <a:cubicBezTo>
                      <a:pt x="57" y="2"/>
                      <a:pt x="28" y="3"/>
                      <a:pt x="0" y="5"/>
                    </a:cubicBezTo>
                    <a:cubicBezTo>
                      <a:pt x="6" y="6"/>
                      <a:pt x="11" y="6"/>
                      <a:pt x="17" y="7"/>
                    </a:cubicBezTo>
                    <a:cubicBezTo>
                      <a:pt x="47" y="4"/>
                      <a:pt x="78" y="2"/>
                      <a:pt x="110"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554" name="Freeform 2647"/>
              <p:cNvSpPr/>
              <p:nvPr/>
            </p:nvSpPr>
            <p:spPr bwMode="auto">
              <a:xfrm>
                <a:off x="2815" y="3715"/>
                <a:ext cx="60" cy="5"/>
              </a:xfrm>
              <a:custGeom>
                <a:avLst/>
                <a:gdLst>
                  <a:gd name="T0" fmla="*/ 73 w 73"/>
                  <a:gd name="T1" fmla="*/ 0 h 6"/>
                  <a:gd name="T2" fmla="*/ 69 w 73"/>
                  <a:gd name="T3" fmla="*/ 0 h 6"/>
                  <a:gd name="T4" fmla="*/ 58 w 73"/>
                  <a:gd name="T5" fmla="*/ 0 h 6"/>
                  <a:gd name="T6" fmla="*/ 19 w 73"/>
                  <a:gd name="T7" fmla="*/ 2 h 6"/>
                  <a:gd name="T8" fmla="*/ 0 w 73"/>
                  <a:gd name="T9" fmla="*/ 3 h 6"/>
                  <a:gd name="T10" fmla="*/ 43 w 73"/>
                  <a:gd name="T11" fmla="*/ 6 h 6"/>
                  <a:gd name="T12" fmla="*/ 43 w 73"/>
                  <a:gd name="T13" fmla="*/ 6 h 6"/>
                  <a:gd name="T14" fmla="*/ 73 w 7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6">
                    <a:moveTo>
                      <a:pt x="73" y="0"/>
                    </a:moveTo>
                    <a:cubicBezTo>
                      <a:pt x="72" y="0"/>
                      <a:pt x="70" y="0"/>
                      <a:pt x="69" y="0"/>
                    </a:cubicBezTo>
                    <a:cubicBezTo>
                      <a:pt x="65" y="0"/>
                      <a:pt x="62" y="0"/>
                      <a:pt x="58" y="0"/>
                    </a:cubicBezTo>
                    <a:cubicBezTo>
                      <a:pt x="45" y="1"/>
                      <a:pt x="32" y="2"/>
                      <a:pt x="19" y="2"/>
                    </a:cubicBezTo>
                    <a:cubicBezTo>
                      <a:pt x="12" y="2"/>
                      <a:pt x="6" y="3"/>
                      <a:pt x="0" y="3"/>
                    </a:cubicBezTo>
                    <a:cubicBezTo>
                      <a:pt x="16" y="4"/>
                      <a:pt x="30" y="5"/>
                      <a:pt x="43" y="6"/>
                    </a:cubicBezTo>
                    <a:cubicBezTo>
                      <a:pt x="43" y="6"/>
                      <a:pt x="43" y="6"/>
                      <a:pt x="43" y="6"/>
                    </a:cubicBezTo>
                    <a:cubicBezTo>
                      <a:pt x="54" y="4"/>
                      <a:pt x="64" y="2"/>
                      <a:pt x="73" y="0"/>
                    </a:cubicBezTo>
                  </a:path>
                </a:pathLst>
              </a:custGeom>
              <a:solidFill>
                <a:srgbClr val="5A91AC"/>
              </a:solidFill>
              <a:ln>
                <a:noFill/>
              </a:ln>
            </p:spPr>
            <p:txBody>
              <a:bodyPr vert="horz" wrap="square" lIns="91440" tIns="45720" rIns="91440" bIns="45720" numCol="1" anchor="t" anchorCtr="0" compatLnSpc="1"/>
              <a:lstStyle/>
              <a:p>
                <a:endParaRPr lang="zh-CN" altLang="en-US"/>
              </a:p>
            </p:txBody>
          </p:sp>
          <p:sp>
            <p:nvSpPr>
              <p:cNvPr id="555" name="Freeform 2648"/>
              <p:cNvSpPr/>
              <p:nvPr/>
            </p:nvSpPr>
            <p:spPr bwMode="auto">
              <a:xfrm>
                <a:off x="2725" y="3717"/>
                <a:ext cx="125" cy="7"/>
              </a:xfrm>
              <a:custGeom>
                <a:avLst/>
                <a:gdLst>
                  <a:gd name="T0" fmla="*/ 108 w 151"/>
                  <a:gd name="T1" fmla="*/ 0 h 8"/>
                  <a:gd name="T2" fmla="*/ 68 w 151"/>
                  <a:gd name="T3" fmla="*/ 0 h 8"/>
                  <a:gd name="T4" fmla="*/ 36 w 151"/>
                  <a:gd name="T5" fmla="*/ 0 h 8"/>
                  <a:gd name="T6" fmla="*/ 6 w 151"/>
                  <a:gd name="T7" fmla="*/ 5 h 8"/>
                  <a:gd name="T8" fmla="*/ 0 w 151"/>
                  <a:gd name="T9" fmla="*/ 8 h 8"/>
                  <a:gd name="T10" fmla="*/ 66 w 151"/>
                  <a:gd name="T11" fmla="*/ 8 h 8"/>
                  <a:gd name="T12" fmla="*/ 104 w 151"/>
                  <a:gd name="T13" fmla="*/ 7 h 8"/>
                  <a:gd name="T14" fmla="*/ 151 w 151"/>
                  <a:gd name="T15" fmla="*/ 3 h 8"/>
                  <a:gd name="T16" fmla="*/ 108 w 15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8">
                    <a:moveTo>
                      <a:pt x="108" y="0"/>
                    </a:moveTo>
                    <a:cubicBezTo>
                      <a:pt x="94" y="0"/>
                      <a:pt x="81" y="0"/>
                      <a:pt x="68" y="0"/>
                    </a:cubicBezTo>
                    <a:cubicBezTo>
                      <a:pt x="57" y="0"/>
                      <a:pt x="46" y="0"/>
                      <a:pt x="36" y="0"/>
                    </a:cubicBezTo>
                    <a:cubicBezTo>
                      <a:pt x="27" y="1"/>
                      <a:pt x="17" y="3"/>
                      <a:pt x="6" y="5"/>
                    </a:cubicBezTo>
                    <a:cubicBezTo>
                      <a:pt x="4" y="6"/>
                      <a:pt x="2" y="7"/>
                      <a:pt x="0" y="8"/>
                    </a:cubicBezTo>
                    <a:cubicBezTo>
                      <a:pt x="23" y="8"/>
                      <a:pt x="45" y="8"/>
                      <a:pt x="66" y="8"/>
                    </a:cubicBezTo>
                    <a:cubicBezTo>
                      <a:pt x="79" y="7"/>
                      <a:pt x="92" y="7"/>
                      <a:pt x="104" y="7"/>
                    </a:cubicBezTo>
                    <a:cubicBezTo>
                      <a:pt x="120" y="6"/>
                      <a:pt x="136" y="5"/>
                      <a:pt x="151" y="3"/>
                    </a:cubicBezTo>
                    <a:cubicBezTo>
                      <a:pt x="138" y="2"/>
                      <a:pt x="124" y="1"/>
                      <a:pt x="108"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556" name="Freeform 2649"/>
              <p:cNvSpPr/>
              <p:nvPr/>
            </p:nvSpPr>
            <p:spPr bwMode="auto">
              <a:xfrm>
                <a:off x="2709" y="3722"/>
                <a:ext cx="21" cy="2"/>
              </a:xfrm>
              <a:custGeom>
                <a:avLst/>
                <a:gdLst>
                  <a:gd name="T0" fmla="*/ 26 w 26"/>
                  <a:gd name="T1" fmla="*/ 0 h 3"/>
                  <a:gd name="T2" fmla="*/ 0 w 26"/>
                  <a:gd name="T3" fmla="*/ 3 h 3"/>
                  <a:gd name="T4" fmla="*/ 20 w 26"/>
                  <a:gd name="T5" fmla="*/ 3 h 3"/>
                  <a:gd name="T6" fmla="*/ 26 w 26"/>
                  <a:gd name="T7" fmla="*/ 0 h 3"/>
                </a:gdLst>
                <a:ahLst/>
                <a:cxnLst>
                  <a:cxn ang="0">
                    <a:pos x="T0" y="T1"/>
                  </a:cxn>
                  <a:cxn ang="0">
                    <a:pos x="T2" y="T3"/>
                  </a:cxn>
                  <a:cxn ang="0">
                    <a:pos x="T4" y="T5"/>
                  </a:cxn>
                  <a:cxn ang="0">
                    <a:pos x="T6" y="T7"/>
                  </a:cxn>
                </a:cxnLst>
                <a:rect l="0" t="0" r="r" b="b"/>
                <a:pathLst>
                  <a:path w="26" h="3">
                    <a:moveTo>
                      <a:pt x="26" y="0"/>
                    </a:moveTo>
                    <a:cubicBezTo>
                      <a:pt x="18" y="1"/>
                      <a:pt x="9" y="2"/>
                      <a:pt x="0" y="3"/>
                    </a:cubicBezTo>
                    <a:cubicBezTo>
                      <a:pt x="7" y="3"/>
                      <a:pt x="14" y="3"/>
                      <a:pt x="20" y="3"/>
                    </a:cubicBezTo>
                    <a:cubicBezTo>
                      <a:pt x="22" y="2"/>
                      <a:pt x="24" y="1"/>
                      <a:pt x="26"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557" name="Freeform 2650"/>
              <p:cNvSpPr/>
              <p:nvPr/>
            </p:nvSpPr>
            <p:spPr bwMode="auto">
              <a:xfrm>
                <a:off x="2730" y="3717"/>
                <a:ext cx="25" cy="5"/>
              </a:xfrm>
              <a:custGeom>
                <a:avLst/>
                <a:gdLst>
                  <a:gd name="T0" fmla="*/ 16 w 30"/>
                  <a:gd name="T1" fmla="*/ 0 h 6"/>
                  <a:gd name="T2" fmla="*/ 8 w 30"/>
                  <a:gd name="T3" fmla="*/ 1 h 6"/>
                  <a:gd name="T4" fmla="*/ 0 w 30"/>
                  <a:gd name="T5" fmla="*/ 6 h 6"/>
                  <a:gd name="T6" fmla="*/ 30 w 30"/>
                  <a:gd name="T7" fmla="*/ 1 h 6"/>
                  <a:gd name="T8" fmla="*/ 16 w 30"/>
                  <a:gd name="T9" fmla="*/ 0 h 6"/>
                </a:gdLst>
                <a:ahLst/>
                <a:cxnLst>
                  <a:cxn ang="0">
                    <a:pos x="T0" y="T1"/>
                  </a:cxn>
                  <a:cxn ang="0">
                    <a:pos x="T2" y="T3"/>
                  </a:cxn>
                  <a:cxn ang="0">
                    <a:pos x="T4" y="T5"/>
                  </a:cxn>
                  <a:cxn ang="0">
                    <a:pos x="T6" y="T7"/>
                  </a:cxn>
                  <a:cxn ang="0">
                    <a:pos x="T8" y="T9"/>
                  </a:cxn>
                </a:cxnLst>
                <a:rect l="0" t="0" r="r" b="b"/>
                <a:pathLst>
                  <a:path w="30" h="6">
                    <a:moveTo>
                      <a:pt x="16" y="0"/>
                    </a:moveTo>
                    <a:cubicBezTo>
                      <a:pt x="13" y="1"/>
                      <a:pt x="11" y="1"/>
                      <a:pt x="8" y="1"/>
                    </a:cubicBezTo>
                    <a:cubicBezTo>
                      <a:pt x="5" y="2"/>
                      <a:pt x="3" y="4"/>
                      <a:pt x="0" y="6"/>
                    </a:cubicBezTo>
                    <a:cubicBezTo>
                      <a:pt x="11" y="4"/>
                      <a:pt x="21" y="2"/>
                      <a:pt x="30" y="1"/>
                    </a:cubicBezTo>
                    <a:cubicBezTo>
                      <a:pt x="25" y="1"/>
                      <a:pt x="20" y="1"/>
                      <a:pt x="16"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558" name="Freeform 2651"/>
              <p:cNvSpPr/>
              <p:nvPr/>
            </p:nvSpPr>
            <p:spPr bwMode="auto">
              <a:xfrm>
                <a:off x="2615" y="3717"/>
                <a:ext cx="122" cy="7"/>
              </a:xfrm>
              <a:custGeom>
                <a:avLst/>
                <a:gdLst>
                  <a:gd name="T0" fmla="*/ 27 w 147"/>
                  <a:gd name="T1" fmla="*/ 0 h 9"/>
                  <a:gd name="T2" fmla="*/ 2 w 147"/>
                  <a:gd name="T3" fmla="*/ 8 h 9"/>
                  <a:gd name="T4" fmla="*/ 0 w 147"/>
                  <a:gd name="T5" fmla="*/ 9 h 9"/>
                  <a:gd name="T6" fmla="*/ 113 w 147"/>
                  <a:gd name="T7" fmla="*/ 9 h 9"/>
                  <a:gd name="T8" fmla="*/ 139 w 147"/>
                  <a:gd name="T9" fmla="*/ 6 h 9"/>
                  <a:gd name="T10" fmla="*/ 147 w 147"/>
                  <a:gd name="T11" fmla="*/ 1 h 9"/>
                  <a:gd name="T12" fmla="*/ 98 w 147"/>
                  <a:gd name="T13" fmla="*/ 1 h 9"/>
                  <a:gd name="T14" fmla="*/ 27 w 14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9">
                    <a:moveTo>
                      <a:pt x="27" y="0"/>
                    </a:moveTo>
                    <a:cubicBezTo>
                      <a:pt x="19" y="3"/>
                      <a:pt x="10" y="6"/>
                      <a:pt x="2" y="8"/>
                    </a:cubicBezTo>
                    <a:cubicBezTo>
                      <a:pt x="2" y="9"/>
                      <a:pt x="1" y="9"/>
                      <a:pt x="0" y="9"/>
                    </a:cubicBezTo>
                    <a:cubicBezTo>
                      <a:pt x="39" y="9"/>
                      <a:pt x="77" y="9"/>
                      <a:pt x="113" y="9"/>
                    </a:cubicBezTo>
                    <a:cubicBezTo>
                      <a:pt x="122" y="8"/>
                      <a:pt x="131" y="7"/>
                      <a:pt x="139" y="6"/>
                    </a:cubicBezTo>
                    <a:cubicBezTo>
                      <a:pt x="142" y="4"/>
                      <a:pt x="144" y="2"/>
                      <a:pt x="147" y="1"/>
                    </a:cubicBezTo>
                    <a:cubicBezTo>
                      <a:pt x="131" y="1"/>
                      <a:pt x="114" y="1"/>
                      <a:pt x="98" y="1"/>
                    </a:cubicBezTo>
                    <a:cubicBezTo>
                      <a:pt x="75" y="1"/>
                      <a:pt x="51" y="1"/>
                      <a:pt x="27"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559" name="Freeform 2652"/>
              <p:cNvSpPr/>
              <p:nvPr/>
            </p:nvSpPr>
            <p:spPr bwMode="auto">
              <a:xfrm>
                <a:off x="2482" y="3715"/>
                <a:ext cx="100" cy="9"/>
              </a:xfrm>
              <a:custGeom>
                <a:avLst/>
                <a:gdLst>
                  <a:gd name="T0" fmla="*/ 90 w 120"/>
                  <a:gd name="T1" fmla="*/ 0 h 11"/>
                  <a:gd name="T2" fmla="*/ 62 w 120"/>
                  <a:gd name="T3" fmla="*/ 4 h 11"/>
                  <a:gd name="T4" fmla="*/ 0 w 120"/>
                  <a:gd name="T5" fmla="*/ 11 h 11"/>
                  <a:gd name="T6" fmla="*/ 96 w 120"/>
                  <a:gd name="T7" fmla="*/ 11 h 11"/>
                  <a:gd name="T8" fmla="*/ 120 w 120"/>
                  <a:gd name="T9" fmla="*/ 1 h 11"/>
                  <a:gd name="T10" fmla="*/ 90 w 120"/>
                  <a:gd name="T11" fmla="*/ 0 h 11"/>
                </a:gdLst>
                <a:ahLst/>
                <a:cxnLst>
                  <a:cxn ang="0">
                    <a:pos x="T0" y="T1"/>
                  </a:cxn>
                  <a:cxn ang="0">
                    <a:pos x="T2" y="T3"/>
                  </a:cxn>
                  <a:cxn ang="0">
                    <a:pos x="T4" y="T5"/>
                  </a:cxn>
                  <a:cxn ang="0">
                    <a:pos x="T6" y="T7"/>
                  </a:cxn>
                  <a:cxn ang="0">
                    <a:pos x="T8" y="T9"/>
                  </a:cxn>
                  <a:cxn ang="0">
                    <a:pos x="T10" y="T11"/>
                  </a:cxn>
                </a:cxnLst>
                <a:rect l="0" t="0" r="r" b="b"/>
                <a:pathLst>
                  <a:path w="120" h="11">
                    <a:moveTo>
                      <a:pt x="90" y="0"/>
                    </a:moveTo>
                    <a:cubicBezTo>
                      <a:pt x="81" y="2"/>
                      <a:pt x="72" y="3"/>
                      <a:pt x="62" y="4"/>
                    </a:cubicBezTo>
                    <a:cubicBezTo>
                      <a:pt x="42" y="7"/>
                      <a:pt x="21" y="9"/>
                      <a:pt x="0" y="11"/>
                    </a:cubicBezTo>
                    <a:cubicBezTo>
                      <a:pt x="33" y="11"/>
                      <a:pt x="65" y="11"/>
                      <a:pt x="96" y="11"/>
                    </a:cubicBezTo>
                    <a:cubicBezTo>
                      <a:pt x="104" y="8"/>
                      <a:pt x="112" y="5"/>
                      <a:pt x="120" y="1"/>
                    </a:cubicBezTo>
                    <a:cubicBezTo>
                      <a:pt x="110" y="1"/>
                      <a:pt x="100" y="1"/>
                      <a:pt x="90"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560" name="Freeform 2653"/>
              <p:cNvSpPr/>
              <p:nvPr/>
            </p:nvSpPr>
            <p:spPr bwMode="auto">
              <a:xfrm>
                <a:off x="2562" y="3716"/>
                <a:ext cx="75" cy="8"/>
              </a:xfrm>
              <a:custGeom>
                <a:avLst/>
                <a:gdLst>
                  <a:gd name="T0" fmla="*/ 24 w 91"/>
                  <a:gd name="T1" fmla="*/ 0 h 10"/>
                  <a:gd name="T2" fmla="*/ 0 w 91"/>
                  <a:gd name="T3" fmla="*/ 10 h 10"/>
                  <a:gd name="T4" fmla="*/ 58 w 91"/>
                  <a:gd name="T5" fmla="*/ 10 h 10"/>
                  <a:gd name="T6" fmla="*/ 64 w 91"/>
                  <a:gd name="T7" fmla="*/ 10 h 10"/>
                  <a:gd name="T8" fmla="*/ 66 w 91"/>
                  <a:gd name="T9" fmla="*/ 9 h 10"/>
                  <a:gd name="T10" fmla="*/ 91 w 91"/>
                  <a:gd name="T11" fmla="*/ 1 h 10"/>
                  <a:gd name="T12" fmla="*/ 24 w 9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1" h="10">
                    <a:moveTo>
                      <a:pt x="24" y="0"/>
                    </a:moveTo>
                    <a:cubicBezTo>
                      <a:pt x="16" y="4"/>
                      <a:pt x="8" y="7"/>
                      <a:pt x="0" y="10"/>
                    </a:cubicBezTo>
                    <a:cubicBezTo>
                      <a:pt x="20" y="10"/>
                      <a:pt x="39" y="10"/>
                      <a:pt x="58" y="10"/>
                    </a:cubicBezTo>
                    <a:cubicBezTo>
                      <a:pt x="60" y="10"/>
                      <a:pt x="62" y="10"/>
                      <a:pt x="64" y="10"/>
                    </a:cubicBezTo>
                    <a:cubicBezTo>
                      <a:pt x="65" y="10"/>
                      <a:pt x="66" y="10"/>
                      <a:pt x="66" y="9"/>
                    </a:cubicBezTo>
                    <a:cubicBezTo>
                      <a:pt x="74" y="7"/>
                      <a:pt x="83" y="4"/>
                      <a:pt x="91" y="1"/>
                    </a:cubicBezTo>
                    <a:cubicBezTo>
                      <a:pt x="69" y="1"/>
                      <a:pt x="47" y="1"/>
                      <a:pt x="24" y="0"/>
                    </a:cubicBezTo>
                  </a:path>
                </a:pathLst>
              </a:custGeom>
              <a:solidFill>
                <a:srgbClr val="1B313E"/>
              </a:solidFill>
              <a:ln>
                <a:noFill/>
              </a:ln>
            </p:spPr>
            <p:txBody>
              <a:bodyPr vert="horz" wrap="square" lIns="91440" tIns="45720" rIns="91440" bIns="45720" numCol="1" anchor="t" anchorCtr="0" compatLnSpc="1"/>
              <a:lstStyle/>
              <a:p>
                <a:endParaRPr lang="zh-CN" altLang="en-US"/>
              </a:p>
            </p:txBody>
          </p:sp>
          <p:sp>
            <p:nvSpPr>
              <p:cNvPr id="561" name="Freeform 2654"/>
              <p:cNvSpPr/>
              <p:nvPr/>
            </p:nvSpPr>
            <p:spPr bwMode="auto">
              <a:xfrm>
                <a:off x="2290" y="3714"/>
                <a:ext cx="109" cy="8"/>
              </a:xfrm>
              <a:custGeom>
                <a:avLst/>
                <a:gdLst>
                  <a:gd name="T0" fmla="*/ 131 w 131"/>
                  <a:gd name="T1" fmla="*/ 0 h 10"/>
                  <a:gd name="T2" fmla="*/ 93 w 131"/>
                  <a:gd name="T3" fmla="*/ 0 h 10"/>
                  <a:gd name="T4" fmla="*/ 0 w 131"/>
                  <a:gd name="T5" fmla="*/ 7 h 10"/>
                  <a:gd name="T6" fmla="*/ 19 w 131"/>
                  <a:gd name="T7" fmla="*/ 9 h 10"/>
                  <a:gd name="T8" fmla="*/ 40 w 131"/>
                  <a:gd name="T9" fmla="*/ 9 h 10"/>
                  <a:gd name="T10" fmla="*/ 71 w 131"/>
                  <a:gd name="T11" fmla="*/ 10 h 10"/>
                  <a:gd name="T12" fmla="*/ 131 w 13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1" h="10">
                    <a:moveTo>
                      <a:pt x="131" y="0"/>
                    </a:moveTo>
                    <a:cubicBezTo>
                      <a:pt x="118" y="0"/>
                      <a:pt x="106" y="0"/>
                      <a:pt x="93" y="0"/>
                    </a:cubicBezTo>
                    <a:cubicBezTo>
                      <a:pt x="61" y="2"/>
                      <a:pt x="30" y="4"/>
                      <a:pt x="0" y="7"/>
                    </a:cubicBezTo>
                    <a:cubicBezTo>
                      <a:pt x="6" y="8"/>
                      <a:pt x="13" y="8"/>
                      <a:pt x="19" y="9"/>
                    </a:cubicBezTo>
                    <a:cubicBezTo>
                      <a:pt x="26" y="9"/>
                      <a:pt x="33" y="9"/>
                      <a:pt x="40" y="9"/>
                    </a:cubicBezTo>
                    <a:cubicBezTo>
                      <a:pt x="50" y="9"/>
                      <a:pt x="61" y="10"/>
                      <a:pt x="71" y="10"/>
                    </a:cubicBezTo>
                    <a:cubicBezTo>
                      <a:pt x="89" y="7"/>
                      <a:pt x="110" y="3"/>
                      <a:pt x="131"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562" name="Freeform 2655"/>
              <p:cNvSpPr/>
              <p:nvPr/>
            </p:nvSpPr>
            <p:spPr bwMode="auto">
              <a:xfrm>
                <a:off x="2349" y="3713"/>
                <a:ext cx="208" cy="11"/>
              </a:xfrm>
              <a:custGeom>
                <a:avLst/>
                <a:gdLst>
                  <a:gd name="T0" fmla="*/ 178 w 250"/>
                  <a:gd name="T1" fmla="*/ 0 h 13"/>
                  <a:gd name="T2" fmla="*/ 60 w 250"/>
                  <a:gd name="T3" fmla="*/ 1 h 13"/>
                  <a:gd name="T4" fmla="*/ 0 w 250"/>
                  <a:gd name="T5" fmla="*/ 11 h 13"/>
                  <a:gd name="T6" fmla="*/ 160 w 250"/>
                  <a:gd name="T7" fmla="*/ 13 h 13"/>
                  <a:gd name="T8" fmla="*/ 222 w 250"/>
                  <a:gd name="T9" fmla="*/ 6 h 13"/>
                  <a:gd name="T10" fmla="*/ 250 w 250"/>
                  <a:gd name="T11" fmla="*/ 2 h 13"/>
                  <a:gd name="T12" fmla="*/ 178 w 250"/>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250" h="13">
                    <a:moveTo>
                      <a:pt x="178" y="0"/>
                    </a:moveTo>
                    <a:cubicBezTo>
                      <a:pt x="139" y="0"/>
                      <a:pt x="99" y="0"/>
                      <a:pt x="60" y="1"/>
                    </a:cubicBezTo>
                    <a:cubicBezTo>
                      <a:pt x="39" y="4"/>
                      <a:pt x="18" y="8"/>
                      <a:pt x="0" y="11"/>
                    </a:cubicBezTo>
                    <a:cubicBezTo>
                      <a:pt x="55" y="12"/>
                      <a:pt x="108" y="12"/>
                      <a:pt x="160" y="13"/>
                    </a:cubicBezTo>
                    <a:cubicBezTo>
                      <a:pt x="181" y="11"/>
                      <a:pt x="202" y="9"/>
                      <a:pt x="222" y="6"/>
                    </a:cubicBezTo>
                    <a:cubicBezTo>
                      <a:pt x="232" y="5"/>
                      <a:pt x="241" y="4"/>
                      <a:pt x="250" y="2"/>
                    </a:cubicBezTo>
                    <a:cubicBezTo>
                      <a:pt x="227" y="2"/>
                      <a:pt x="203" y="1"/>
                      <a:pt x="178"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563" name="Freeform 2656"/>
              <p:cNvSpPr/>
              <p:nvPr/>
            </p:nvSpPr>
            <p:spPr bwMode="auto">
              <a:xfrm>
                <a:off x="2712" y="3723"/>
                <a:ext cx="99" cy="9"/>
              </a:xfrm>
              <a:custGeom>
                <a:avLst/>
                <a:gdLst>
                  <a:gd name="T0" fmla="*/ 120 w 120"/>
                  <a:gd name="T1" fmla="*/ 0 h 10"/>
                  <a:gd name="T2" fmla="*/ 82 w 120"/>
                  <a:gd name="T3" fmla="*/ 1 h 10"/>
                  <a:gd name="T4" fmla="*/ 16 w 120"/>
                  <a:gd name="T5" fmla="*/ 1 h 10"/>
                  <a:gd name="T6" fmla="*/ 0 w 120"/>
                  <a:gd name="T7" fmla="*/ 10 h 10"/>
                  <a:gd name="T8" fmla="*/ 120 w 120"/>
                  <a:gd name="T9" fmla="*/ 0 h 10"/>
                </a:gdLst>
                <a:ahLst/>
                <a:cxnLst>
                  <a:cxn ang="0">
                    <a:pos x="T0" y="T1"/>
                  </a:cxn>
                  <a:cxn ang="0">
                    <a:pos x="T2" y="T3"/>
                  </a:cxn>
                  <a:cxn ang="0">
                    <a:pos x="T4" y="T5"/>
                  </a:cxn>
                  <a:cxn ang="0">
                    <a:pos x="T6" y="T7"/>
                  </a:cxn>
                  <a:cxn ang="0">
                    <a:pos x="T8" y="T9"/>
                  </a:cxn>
                </a:cxnLst>
                <a:rect l="0" t="0" r="r" b="b"/>
                <a:pathLst>
                  <a:path w="120" h="10">
                    <a:moveTo>
                      <a:pt x="120" y="0"/>
                    </a:moveTo>
                    <a:cubicBezTo>
                      <a:pt x="108" y="0"/>
                      <a:pt x="95" y="0"/>
                      <a:pt x="82" y="1"/>
                    </a:cubicBezTo>
                    <a:cubicBezTo>
                      <a:pt x="61" y="1"/>
                      <a:pt x="39" y="1"/>
                      <a:pt x="16" y="1"/>
                    </a:cubicBezTo>
                    <a:cubicBezTo>
                      <a:pt x="11" y="4"/>
                      <a:pt x="6" y="7"/>
                      <a:pt x="0" y="10"/>
                    </a:cubicBezTo>
                    <a:cubicBezTo>
                      <a:pt x="42" y="7"/>
                      <a:pt x="82" y="4"/>
                      <a:pt x="120"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564" name="Freeform 2657"/>
              <p:cNvSpPr/>
              <p:nvPr/>
            </p:nvSpPr>
            <p:spPr bwMode="auto">
              <a:xfrm>
                <a:off x="2563" y="3724"/>
                <a:ext cx="162" cy="17"/>
              </a:xfrm>
              <a:custGeom>
                <a:avLst/>
                <a:gdLst>
                  <a:gd name="T0" fmla="*/ 195 w 195"/>
                  <a:gd name="T1" fmla="*/ 0 h 21"/>
                  <a:gd name="T2" fmla="*/ 175 w 195"/>
                  <a:gd name="T3" fmla="*/ 0 h 21"/>
                  <a:gd name="T4" fmla="*/ 25 w 195"/>
                  <a:gd name="T5" fmla="*/ 12 h 21"/>
                  <a:gd name="T6" fmla="*/ 0 w 195"/>
                  <a:gd name="T7" fmla="*/ 20 h 21"/>
                  <a:gd name="T8" fmla="*/ 38 w 195"/>
                  <a:gd name="T9" fmla="*/ 21 h 21"/>
                  <a:gd name="T10" fmla="*/ 40 w 195"/>
                  <a:gd name="T11" fmla="*/ 21 h 21"/>
                  <a:gd name="T12" fmla="*/ 179 w 195"/>
                  <a:gd name="T13" fmla="*/ 9 h 21"/>
                  <a:gd name="T14" fmla="*/ 195 w 195"/>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21">
                    <a:moveTo>
                      <a:pt x="195" y="0"/>
                    </a:moveTo>
                    <a:cubicBezTo>
                      <a:pt x="189" y="0"/>
                      <a:pt x="182" y="0"/>
                      <a:pt x="175" y="0"/>
                    </a:cubicBezTo>
                    <a:cubicBezTo>
                      <a:pt x="134" y="5"/>
                      <a:pt x="83" y="9"/>
                      <a:pt x="25" y="12"/>
                    </a:cubicBezTo>
                    <a:cubicBezTo>
                      <a:pt x="16" y="15"/>
                      <a:pt x="8" y="18"/>
                      <a:pt x="0" y="20"/>
                    </a:cubicBezTo>
                    <a:cubicBezTo>
                      <a:pt x="12" y="20"/>
                      <a:pt x="25" y="21"/>
                      <a:pt x="38" y="21"/>
                    </a:cubicBezTo>
                    <a:cubicBezTo>
                      <a:pt x="38" y="21"/>
                      <a:pt x="39" y="21"/>
                      <a:pt x="40" y="21"/>
                    </a:cubicBezTo>
                    <a:cubicBezTo>
                      <a:pt x="88" y="17"/>
                      <a:pt x="135" y="13"/>
                      <a:pt x="179" y="9"/>
                    </a:cubicBezTo>
                    <a:cubicBezTo>
                      <a:pt x="185" y="6"/>
                      <a:pt x="190" y="3"/>
                      <a:pt x="195"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565" name="Freeform 2658"/>
              <p:cNvSpPr/>
              <p:nvPr/>
            </p:nvSpPr>
            <p:spPr bwMode="auto">
              <a:xfrm>
                <a:off x="2513" y="3736"/>
                <a:ext cx="19" cy="2"/>
              </a:xfrm>
              <a:custGeom>
                <a:avLst/>
                <a:gdLst>
                  <a:gd name="T0" fmla="*/ 23 w 23"/>
                  <a:gd name="T1" fmla="*/ 0 h 2"/>
                  <a:gd name="T2" fmla="*/ 0 w 23"/>
                  <a:gd name="T3" fmla="*/ 1 h 2"/>
                  <a:gd name="T4" fmla="*/ 18 w 23"/>
                  <a:gd name="T5" fmla="*/ 2 h 2"/>
                  <a:gd name="T6" fmla="*/ 23 w 23"/>
                  <a:gd name="T7" fmla="*/ 0 h 2"/>
                </a:gdLst>
                <a:ahLst/>
                <a:cxnLst>
                  <a:cxn ang="0">
                    <a:pos x="T0" y="T1"/>
                  </a:cxn>
                  <a:cxn ang="0">
                    <a:pos x="T2" y="T3"/>
                  </a:cxn>
                  <a:cxn ang="0">
                    <a:pos x="T4" y="T5"/>
                  </a:cxn>
                  <a:cxn ang="0">
                    <a:pos x="T6" y="T7"/>
                  </a:cxn>
                </a:cxnLst>
                <a:rect l="0" t="0" r="r" b="b"/>
                <a:pathLst>
                  <a:path w="23" h="2">
                    <a:moveTo>
                      <a:pt x="23" y="0"/>
                    </a:moveTo>
                    <a:cubicBezTo>
                      <a:pt x="15" y="1"/>
                      <a:pt x="7" y="1"/>
                      <a:pt x="0" y="1"/>
                    </a:cubicBezTo>
                    <a:cubicBezTo>
                      <a:pt x="6" y="2"/>
                      <a:pt x="12" y="2"/>
                      <a:pt x="18" y="2"/>
                    </a:cubicBezTo>
                    <a:cubicBezTo>
                      <a:pt x="20" y="2"/>
                      <a:pt x="21" y="1"/>
                      <a:pt x="23"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566" name="Freeform 2659"/>
              <p:cNvSpPr/>
              <p:nvPr/>
            </p:nvSpPr>
            <p:spPr bwMode="auto">
              <a:xfrm>
                <a:off x="2528" y="3734"/>
                <a:ext cx="56" cy="7"/>
              </a:xfrm>
              <a:custGeom>
                <a:avLst/>
                <a:gdLst>
                  <a:gd name="T0" fmla="*/ 68 w 68"/>
                  <a:gd name="T1" fmla="*/ 0 h 8"/>
                  <a:gd name="T2" fmla="*/ 5 w 68"/>
                  <a:gd name="T3" fmla="*/ 3 h 8"/>
                  <a:gd name="T4" fmla="*/ 0 w 68"/>
                  <a:gd name="T5" fmla="*/ 5 h 8"/>
                  <a:gd name="T6" fmla="*/ 22 w 68"/>
                  <a:gd name="T7" fmla="*/ 7 h 8"/>
                  <a:gd name="T8" fmla="*/ 43 w 68"/>
                  <a:gd name="T9" fmla="*/ 8 h 8"/>
                  <a:gd name="T10" fmla="*/ 68 w 68"/>
                  <a:gd name="T11" fmla="*/ 0 h 8"/>
                </a:gdLst>
                <a:ahLst/>
                <a:cxnLst>
                  <a:cxn ang="0">
                    <a:pos x="T0" y="T1"/>
                  </a:cxn>
                  <a:cxn ang="0">
                    <a:pos x="T2" y="T3"/>
                  </a:cxn>
                  <a:cxn ang="0">
                    <a:pos x="T4" y="T5"/>
                  </a:cxn>
                  <a:cxn ang="0">
                    <a:pos x="T6" y="T7"/>
                  </a:cxn>
                  <a:cxn ang="0">
                    <a:pos x="T8" y="T9"/>
                  </a:cxn>
                  <a:cxn ang="0">
                    <a:pos x="T10" y="T11"/>
                  </a:cxn>
                </a:cxnLst>
                <a:rect l="0" t="0" r="r" b="b"/>
                <a:pathLst>
                  <a:path w="68" h="8">
                    <a:moveTo>
                      <a:pt x="68" y="0"/>
                    </a:moveTo>
                    <a:cubicBezTo>
                      <a:pt x="48" y="2"/>
                      <a:pt x="27" y="3"/>
                      <a:pt x="5" y="3"/>
                    </a:cubicBezTo>
                    <a:cubicBezTo>
                      <a:pt x="3" y="4"/>
                      <a:pt x="2" y="5"/>
                      <a:pt x="0" y="5"/>
                    </a:cubicBezTo>
                    <a:cubicBezTo>
                      <a:pt x="7" y="6"/>
                      <a:pt x="14" y="6"/>
                      <a:pt x="22" y="7"/>
                    </a:cubicBezTo>
                    <a:cubicBezTo>
                      <a:pt x="29" y="7"/>
                      <a:pt x="36" y="7"/>
                      <a:pt x="43" y="8"/>
                    </a:cubicBezTo>
                    <a:cubicBezTo>
                      <a:pt x="51" y="6"/>
                      <a:pt x="59" y="3"/>
                      <a:pt x="68" y="0"/>
                    </a:cubicBezTo>
                  </a:path>
                </a:pathLst>
              </a:custGeom>
              <a:solidFill>
                <a:srgbClr val="1B313E"/>
              </a:solidFill>
              <a:ln>
                <a:noFill/>
              </a:ln>
            </p:spPr>
            <p:txBody>
              <a:bodyPr vert="horz" wrap="square" lIns="91440" tIns="45720" rIns="91440" bIns="45720" numCol="1" anchor="t" anchorCtr="0" compatLnSpc="1"/>
              <a:lstStyle/>
              <a:p>
                <a:endParaRPr lang="zh-CN" altLang="en-US"/>
              </a:p>
            </p:txBody>
          </p:sp>
          <p:sp>
            <p:nvSpPr>
              <p:cNvPr id="567" name="Freeform 2660"/>
              <p:cNvSpPr/>
              <p:nvPr/>
            </p:nvSpPr>
            <p:spPr bwMode="auto">
              <a:xfrm>
                <a:off x="2584" y="3724"/>
                <a:ext cx="125" cy="10"/>
              </a:xfrm>
              <a:custGeom>
                <a:avLst/>
                <a:gdLst>
                  <a:gd name="T0" fmla="*/ 150 w 150"/>
                  <a:gd name="T1" fmla="*/ 0 h 12"/>
                  <a:gd name="T2" fmla="*/ 37 w 150"/>
                  <a:gd name="T3" fmla="*/ 0 h 12"/>
                  <a:gd name="T4" fmla="*/ 0 w 150"/>
                  <a:gd name="T5" fmla="*/ 12 h 12"/>
                  <a:gd name="T6" fmla="*/ 150 w 150"/>
                  <a:gd name="T7" fmla="*/ 0 h 12"/>
                </a:gdLst>
                <a:ahLst/>
                <a:cxnLst>
                  <a:cxn ang="0">
                    <a:pos x="T0" y="T1"/>
                  </a:cxn>
                  <a:cxn ang="0">
                    <a:pos x="T2" y="T3"/>
                  </a:cxn>
                  <a:cxn ang="0">
                    <a:pos x="T4" y="T5"/>
                  </a:cxn>
                  <a:cxn ang="0">
                    <a:pos x="T6" y="T7"/>
                  </a:cxn>
                </a:cxnLst>
                <a:rect l="0" t="0" r="r" b="b"/>
                <a:pathLst>
                  <a:path w="150" h="12">
                    <a:moveTo>
                      <a:pt x="150" y="0"/>
                    </a:moveTo>
                    <a:cubicBezTo>
                      <a:pt x="114" y="0"/>
                      <a:pt x="76" y="0"/>
                      <a:pt x="37" y="0"/>
                    </a:cubicBezTo>
                    <a:cubicBezTo>
                      <a:pt x="25" y="5"/>
                      <a:pt x="12" y="9"/>
                      <a:pt x="0" y="12"/>
                    </a:cubicBezTo>
                    <a:cubicBezTo>
                      <a:pt x="58" y="9"/>
                      <a:pt x="109" y="5"/>
                      <a:pt x="150"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568" name="Freeform 2661"/>
              <p:cNvSpPr/>
              <p:nvPr/>
            </p:nvSpPr>
            <p:spPr bwMode="auto">
              <a:xfrm>
                <a:off x="2399" y="3724"/>
                <a:ext cx="163" cy="13"/>
              </a:xfrm>
              <a:custGeom>
                <a:avLst/>
                <a:gdLst>
                  <a:gd name="T0" fmla="*/ 100 w 196"/>
                  <a:gd name="T1" fmla="*/ 0 h 16"/>
                  <a:gd name="T2" fmla="*/ 0 w 196"/>
                  <a:gd name="T3" fmla="*/ 7 h 16"/>
                  <a:gd name="T4" fmla="*/ 137 w 196"/>
                  <a:gd name="T5" fmla="*/ 16 h 16"/>
                  <a:gd name="T6" fmla="*/ 160 w 196"/>
                  <a:gd name="T7" fmla="*/ 15 h 16"/>
                  <a:gd name="T8" fmla="*/ 196 w 196"/>
                  <a:gd name="T9" fmla="*/ 0 h 16"/>
                  <a:gd name="T10" fmla="*/ 100 w 196"/>
                  <a:gd name="T11" fmla="*/ 0 h 16"/>
                </a:gdLst>
                <a:ahLst/>
                <a:cxnLst>
                  <a:cxn ang="0">
                    <a:pos x="T0" y="T1"/>
                  </a:cxn>
                  <a:cxn ang="0">
                    <a:pos x="T2" y="T3"/>
                  </a:cxn>
                  <a:cxn ang="0">
                    <a:pos x="T4" y="T5"/>
                  </a:cxn>
                  <a:cxn ang="0">
                    <a:pos x="T6" y="T7"/>
                  </a:cxn>
                  <a:cxn ang="0">
                    <a:pos x="T8" y="T9"/>
                  </a:cxn>
                  <a:cxn ang="0">
                    <a:pos x="T10" y="T11"/>
                  </a:cxn>
                </a:cxnLst>
                <a:rect l="0" t="0" r="r" b="b"/>
                <a:pathLst>
                  <a:path w="196" h="16">
                    <a:moveTo>
                      <a:pt x="100" y="0"/>
                    </a:moveTo>
                    <a:cubicBezTo>
                      <a:pt x="68" y="3"/>
                      <a:pt x="34" y="5"/>
                      <a:pt x="0" y="7"/>
                    </a:cubicBezTo>
                    <a:cubicBezTo>
                      <a:pt x="43" y="10"/>
                      <a:pt x="89" y="14"/>
                      <a:pt x="137" y="16"/>
                    </a:cubicBezTo>
                    <a:cubicBezTo>
                      <a:pt x="144" y="16"/>
                      <a:pt x="152" y="16"/>
                      <a:pt x="160" y="15"/>
                    </a:cubicBezTo>
                    <a:cubicBezTo>
                      <a:pt x="172" y="11"/>
                      <a:pt x="184" y="5"/>
                      <a:pt x="196" y="0"/>
                    </a:cubicBezTo>
                    <a:cubicBezTo>
                      <a:pt x="165" y="0"/>
                      <a:pt x="133" y="0"/>
                      <a:pt x="100"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569" name="Freeform 2662"/>
              <p:cNvSpPr/>
              <p:nvPr/>
            </p:nvSpPr>
            <p:spPr bwMode="auto">
              <a:xfrm>
                <a:off x="2532" y="3724"/>
                <a:ext cx="83" cy="12"/>
              </a:xfrm>
              <a:custGeom>
                <a:avLst/>
                <a:gdLst>
                  <a:gd name="T0" fmla="*/ 36 w 100"/>
                  <a:gd name="T1" fmla="*/ 0 h 15"/>
                  <a:gd name="T2" fmla="*/ 0 w 100"/>
                  <a:gd name="T3" fmla="*/ 15 h 15"/>
                  <a:gd name="T4" fmla="*/ 63 w 100"/>
                  <a:gd name="T5" fmla="*/ 12 h 15"/>
                  <a:gd name="T6" fmla="*/ 100 w 100"/>
                  <a:gd name="T7" fmla="*/ 0 h 15"/>
                  <a:gd name="T8" fmla="*/ 94 w 100"/>
                  <a:gd name="T9" fmla="*/ 0 h 15"/>
                  <a:gd name="T10" fmla="*/ 36 w 100"/>
                  <a:gd name="T11" fmla="*/ 0 h 15"/>
                </a:gdLst>
                <a:ahLst/>
                <a:cxnLst>
                  <a:cxn ang="0">
                    <a:pos x="T0" y="T1"/>
                  </a:cxn>
                  <a:cxn ang="0">
                    <a:pos x="T2" y="T3"/>
                  </a:cxn>
                  <a:cxn ang="0">
                    <a:pos x="T4" y="T5"/>
                  </a:cxn>
                  <a:cxn ang="0">
                    <a:pos x="T6" y="T7"/>
                  </a:cxn>
                  <a:cxn ang="0">
                    <a:pos x="T8" y="T9"/>
                  </a:cxn>
                  <a:cxn ang="0">
                    <a:pos x="T10" y="T11"/>
                  </a:cxn>
                </a:cxnLst>
                <a:rect l="0" t="0" r="r" b="b"/>
                <a:pathLst>
                  <a:path w="100" h="15">
                    <a:moveTo>
                      <a:pt x="36" y="0"/>
                    </a:moveTo>
                    <a:cubicBezTo>
                      <a:pt x="24" y="5"/>
                      <a:pt x="12" y="11"/>
                      <a:pt x="0" y="15"/>
                    </a:cubicBezTo>
                    <a:cubicBezTo>
                      <a:pt x="22" y="15"/>
                      <a:pt x="43" y="14"/>
                      <a:pt x="63" y="12"/>
                    </a:cubicBezTo>
                    <a:cubicBezTo>
                      <a:pt x="75" y="9"/>
                      <a:pt x="88" y="5"/>
                      <a:pt x="100" y="0"/>
                    </a:cubicBezTo>
                    <a:cubicBezTo>
                      <a:pt x="98" y="0"/>
                      <a:pt x="96" y="0"/>
                      <a:pt x="94" y="0"/>
                    </a:cubicBezTo>
                    <a:cubicBezTo>
                      <a:pt x="75" y="0"/>
                      <a:pt x="56" y="0"/>
                      <a:pt x="36" y="0"/>
                    </a:cubicBezTo>
                  </a:path>
                </a:pathLst>
              </a:custGeom>
              <a:solidFill>
                <a:srgbClr val="172E3B"/>
              </a:solidFill>
              <a:ln>
                <a:noFill/>
              </a:ln>
            </p:spPr>
            <p:txBody>
              <a:bodyPr vert="horz" wrap="square" lIns="91440" tIns="45720" rIns="91440" bIns="45720" numCol="1" anchor="t" anchorCtr="0" compatLnSpc="1"/>
              <a:lstStyle/>
              <a:p>
                <a:endParaRPr lang="zh-CN" altLang="en-US"/>
              </a:p>
            </p:txBody>
          </p:sp>
          <p:sp>
            <p:nvSpPr>
              <p:cNvPr id="570" name="Freeform 2663"/>
              <p:cNvSpPr/>
              <p:nvPr/>
            </p:nvSpPr>
            <p:spPr bwMode="auto">
              <a:xfrm>
                <a:off x="2306" y="3722"/>
                <a:ext cx="43" cy="2"/>
              </a:xfrm>
              <a:custGeom>
                <a:avLst/>
                <a:gdLst>
                  <a:gd name="T0" fmla="*/ 0 w 52"/>
                  <a:gd name="T1" fmla="*/ 0 h 3"/>
                  <a:gd name="T2" fmla="*/ 35 w 52"/>
                  <a:gd name="T3" fmla="*/ 3 h 3"/>
                  <a:gd name="T4" fmla="*/ 52 w 52"/>
                  <a:gd name="T5" fmla="*/ 1 h 3"/>
                  <a:gd name="T6" fmla="*/ 21 w 52"/>
                  <a:gd name="T7" fmla="*/ 0 h 3"/>
                  <a:gd name="T8" fmla="*/ 0 w 52"/>
                  <a:gd name="T9" fmla="*/ 0 h 3"/>
                </a:gdLst>
                <a:ahLst/>
                <a:cxnLst>
                  <a:cxn ang="0">
                    <a:pos x="T0" y="T1"/>
                  </a:cxn>
                  <a:cxn ang="0">
                    <a:pos x="T2" y="T3"/>
                  </a:cxn>
                  <a:cxn ang="0">
                    <a:pos x="T4" y="T5"/>
                  </a:cxn>
                  <a:cxn ang="0">
                    <a:pos x="T6" y="T7"/>
                  </a:cxn>
                  <a:cxn ang="0">
                    <a:pos x="T8" y="T9"/>
                  </a:cxn>
                </a:cxnLst>
                <a:rect l="0" t="0" r="r" b="b"/>
                <a:pathLst>
                  <a:path w="52" h="3">
                    <a:moveTo>
                      <a:pt x="0" y="0"/>
                    </a:moveTo>
                    <a:cubicBezTo>
                      <a:pt x="11" y="1"/>
                      <a:pt x="23" y="2"/>
                      <a:pt x="35" y="3"/>
                    </a:cubicBezTo>
                    <a:cubicBezTo>
                      <a:pt x="41" y="2"/>
                      <a:pt x="46" y="2"/>
                      <a:pt x="52" y="1"/>
                    </a:cubicBezTo>
                    <a:cubicBezTo>
                      <a:pt x="42" y="1"/>
                      <a:pt x="31" y="0"/>
                      <a:pt x="21" y="0"/>
                    </a:cubicBezTo>
                    <a:cubicBezTo>
                      <a:pt x="14" y="0"/>
                      <a:pt x="7" y="0"/>
                      <a:pt x="0"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571" name="Freeform 2664"/>
              <p:cNvSpPr/>
              <p:nvPr/>
            </p:nvSpPr>
            <p:spPr bwMode="auto">
              <a:xfrm>
                <a:off x="2335" y="3722"/>
                <a:ext cx="147" cy="8"/>
              </a:xfrm>
              <a:custGeom>
                <a:avLst/>
                <a:gdLst>
                  <a:gd name="T0" fmla="*/ 17 w 177"/>
                  <a:gd name="T1" fmla="*/ 0 h 9"/>
                  <a:gd name="T2" fmla="*/ 0 w 177"/>
                  <a:gd name="T3" fmla="*/ 2 h 9"/>
                  <a:gd name="T4" fmla="*/ 77 w 177"/>
                  <a:gd name="T5" fmla="*/ 9 h 9"/>
                  <a:gd name="T6" fmla="*/ 177 w 177"/>
                  <a:gd name="T7" fmla="*/ 2 h 9"/>
                  <a:gd name="T8" fmla="*/ 17 w 177"/>
                  <a:gd name="T9" fmla="*/ 0 h 9"/>
                </a:gdLst>
                <a:ahLst/>
                <a:cxnLst>
                  <a:cxn ang="0">
                    <a:pos x="T0" y="T1"/>
                  </a:cxn>
                  <a:cxn ang="0">
                    <a:pos x="T2" y="T3"/>
                  </a:cxn>
                  <a:cxn ang="0">
                    <a:pos x="T4" y="T5"/>
                  </a:cxn>
                  <a:cxn ang="0">
                    <a:pos x="T6" y="T7"/>
                  </a:cxn>
                  <a:cxn ang="0">
                    <a:pos x="T8" y="T9"/>
                  </a:cxn>
                </a:cxnLst>
                <a:rect l="0" t="0" r="r" b="b"/>
                <a:pathLst>
                  <a:path w="177" h="9">
                    <a:moveTo>
                      <a:pt x="17" y="0"/>
                    </a:moveTo>
                    <a:cubicBezTo>
                      <a:pt x="11" y="1"/>
                      <a:pt x="6" y="1"/>
                      <a:pt x="0" y="2"/>
                    </a:cubicBezTo>
                    <a:cubicBezTo>
                      <a:pt x="25" y="5"/>
                      <a:pt x="50" y="7"/>
                      <a:pt x="77" y="9"/>
                    </a:cubicBezTo>
                    <a:cubicBezTo>
                      <a:pt x="111" y="7"/>
                      <a:pt x="145" y="5"/>
                      <a:pt x="177" y="2"/>
                    </a:cubicBezTo>
                    <a:cubicBezTo>
                      <a:pt x="125" y="1"/>
                      <a:pt x="72" y="1"/>
                      <a:pt x="17"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572" name="Freeform 2665"/>
              <p:cNvSpPr/>
              <p:nvPr/>
            </p:nvSpPr>
            <p:spPr bwMode="auto">
              <a:xfrm>
                <a:off x="2353" y="3697"/>
                <a:ext cx="1" cy="6"/>
              </a:xfrm>
              <a:custGeom>
                <a:avLst/>
                <a:gdLst>
                  <a:gd name="T0" fmla="*/ 1 w 2"/>
                  <a:gd name="T1" fmla="*/ 0 h 7"/>
                  <a:gd name="T2" fmla="*/ 0 w 2"/>
                  <a:gd name="T3" fmla="*/ 7 h 7"/>
                  <a:gd name="T4" fmla="*/ 1 w 2"/>
                  <a:gd name="T5" fmla="*/ 7 h 7"/>
                  <a:gd name="T6" fmla="*/ 2 w 2"/>
                  <a:gd name="T7" fmla="*/ 0 h 7"/>
                  <a:gd name="T8" fmla="*/ 1 w 2"/>
                  <a:gd name="T9" fmla="*/ 0 h 7"/>
                </a:gdLst>
                <a:ahLst/>
                <a:cxnLst>
                  <a:cxn ang="0">
                    <a:pos x="T0" y="T1"/>
                  </a:cxn>
                  <a:cxn ang="0">
                    <a:pos x="T2" y="T3"/>
                  </a:cxn>
                  <a:cxn ang="0">
                    <a:pos x="T4" y="T5"/>
                  </a:cxn>
                  <a:cxn ang="0">
                    <a:pos x="T6" y="T7"/>
                  </a:cxn>
                  <a:cxn ang="0">
                    <a:pos x="T8" y="T9"/>
                  </a:cxn>
                </a:cxnLst>
                <a:rect l="0" t="0" r="r" b="b"/>
                <a:pathLst>
                  <a:path w="2" h="7">
                    <a:moveTo>
                      <a:pt x="1" y="0"/>
                    </a:moveTo>
                    <a:cubicBezTo>
                      <a:pt x="0" y="3"/>
                      <a:pt x="0" y="5"/>
                      <a:pt x="0" y="7"/>
                    </a:cubicBezTo>
                    <a:cubicBezTo>
                      <a:pt x="0" y="7"/>
                      <a:pt x="0" y="7"/>
                      <a:pt x="1" y="7"/>
                    </a:cubicBezTo>
                    <a:cubicBezTo>
                      <a:pt x="1" y="5"/>
                      <a:pt x="1" y="3"/>
                      <a:pt x="2" y="0"/>
                    </a:cubicBezTo>
                    <a:cubicBezTo>
                      <a:pt x="2" y="0"/>
                      <a:pt x="1" y="0"/>
                      <a:pt x="1"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573" name="Freeform 2666"/>
              <p:cNvSpPr/>
              <p:nvPr/>
            </p:nvSpPr>
            <p:spPr bwMode="auto">
              <a:xfrm>
                <a:off x="2353" y="3695"/>
                <a:ext cx="2" cy="2"/>
              </a:xfrm>
              <a:custGeom>
                <a:avLst/>
                <a:gdLst>
                  <a:gd name="T0" fmla="*/ 2 w 2"/>
                  <a:gd name="T1" fmla="*/ 0 h 3"/>
                  <a:gd name="T2" fmla="*/ 0 w 2"/>
                  <a:gd name="T3" fmla="*/ 0 h 3"/>
                  <a:gd name="T4" fmla="*/ 0 w 2"/>
                  <a:gd name="T5" fmla="*/ 3 h 3"/>
                  <a:gd name="T6" fmla="*/ 1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1" y="0"/>
                      <a:pt x="1" y="0"/>
                      <a:pt x="0" y="0"/>
                    </a:cubicBezTo>
                    <a:cubicBezTo>
                      <a:pt x="0" y="1"/>
                      <a:pt x="0" y="2"/>
                      <a:pt x="0" y="3"/>
                    </a:cubicBezTo>
                    <a:cubicBezTo>
                      <a:pt x="0" y="3"/>
                      <a:pt x="1" y="3"/>
                      <a:pt x="1" y="3"/>
                    </a:cubicBezTo>
                    <a:cubicBezTo>
                      <a:pt x="1" y="2"/>
                      <a:pt x="1" y="1"/>
                      <a:pt x="2"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574" name="Freeform 2667"/>
              <p:cNvSpPr/>
              <p:nvPr/>
            </p:nvSpPr>
            <p:spPr bwMode="auto">
              <a:xfrm>
                <a:off x="2547" y="3700"/>
                <a:ext cx="63" cy="5"/>
              </a:xfrm>
              <a:custGeom>
                <a:avLst/>
                <a:gdLst>
                  <a:gd name="T0" fmla="*/ 67 w 76"/>
                  <a:gd name="T1" fmla="*/ 0 h 6"/>
                  <a:gd name="T2" fmla="*/ 0 w 76"/>
                  <a:gd name="T3" fmla="*/ 4 h 6"/>
                  <a:gd name="T4" fmla="*/ 9 w 76"/>
                  <a:gd name="T5" fmla="*/ 6 h 6"/>
                  <a:gd name="T6" fmla="*/ 76 w 76"/>
                  <a:gd name="T7" fmla="*/ 1 h 6"/>
                  <a:gd name="T8" fmla="*/ 71 w 76"/>
                  <a:gd name="T9" fmla="*/ 0 h 6"/>
                  <a:gd name="T10" fmla="*/ 67 w 76"/>
                  <a:gd name="T11" fmla="*/ 0 h 6"/>
                </a:gdLst>
                <a:ahLst/>
                <a:cxnLst>
                  <a:cxn ang="0">
                    <a:pos x="T0" y="T1"/>
                  </a:cxn>
                  <a:cxn ang="0">
                    <a:pos x="T2" y="T3"/>
                  </a:cxn>
                  <a:cxn ang="0">
                    <a:pos x="T4" y="T5"/>
                  </a:cxn>
                  <a:cxn ang="0">
                    <a:pos x="T6" y="T7"/>
                  </a:cxn>
                  <a:cxn ang="0">
                    <a:pos x="T8" y="T9"/>
                  </a:cxn>
                  <a:cxn ang="0">
                    <a:pos x="T10" y="T11"/>
                  </a:cxn>
                </a:cxnLst>
                <a:rect l="0" t="0" r="r" b="b"/>
                <a:pathLst>
                  <a:path w="76" h="6">
                    <a:moveTo>
                      <a:pt x="67" y="0"/>
                    </a:moveTo>
                    <a:cubicBezTo>
                      <a:pt x="44" y="2"/>
                      <a:pt x="22" y="3"/>
                      <a:pt x="0" y="4"/>
                    </a:cubicBezTo>
                    <a:cubicBezTo>
                      <a:pt x="3" y="5"/>
                      <a:pt x="6" y="5"/>
                      <a:pt x="9" y="6"/>
                    </a:cubicBezTo>
                    <a:cubicBezTo>
                      <a:pt x="31" y="4"/>
                      <a:pt x="54" y="3"/>
                      <a:pt x="76" y="1"/>
                    </a:cubicBezTo>
                    <a:cubicBezTo>
                      <a:pt x="74" y="1"/>
                      <a:pt x="72" y="0"/>
                      <a:pt x="71" y="0"/>
                    </a:cubicBezTo>
                    <a:cubicBezTo>
                      <a:pt x="69" y="0"/>
                      <a:pt x="68" y="0"/>
                      <a:pt x="67"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575" name="Freeform 2668"/>
              <p:cNvSpPr/>
              <p:nvPr/>
            </p:nvSpPr>
            <p:spPr bwMode="auto">
              <a:xfrm>
                <a:off x="2495" y="3696"/>
                <a:ext cx="107" cy="7"/>
              </a:xfrm>
              <a:custGeom>
                <a:avLst/>
                <a:gdLst>
                  <a:gd name="T0" fmla="*/ 2 w 129"/>
                  <a:gd name="T1" fmla="*/ 0 h 9"/>
                  <a:gd name="T2" fmla="*/ 0 w 129"/>
                  <a:gd name="T3" fmla="*/ 1 h 9"/>
                  <a:gd name="T4" fmla="*/ 62 w 129"/>
                  <a:gd name="T5" fmla="*/ 9 h 9"/>
                  <a:gd name="T6" fmla="*/ 129 w 129"/>
                  <a:gd name="T7" fmla="*/ 5 h 9"/>
                  <a:gd name="T8" fmla="*/ 21 w 129"/>
                  <a:gd name="T9" fmla="*/ 1 h 9"/>
                  <a:gd name="T10" fmla="*/ 2 w 129"/>
                  <a:gd name="T11" fmla="*/ 0 h 9"/>
                </a:gdLst>
                <a:ahLst/>
                <a:cxnLst>
                  <a:cxn ang="0">
                    <a:pos x="T0" y="T1"/>
                  </a:cxn>
                  <a:cxn ang="0">
                    <a:pos x="T2" y="T3"/>
                  </a:cxn>
                  <a:cxn ang="0">
                    <a:pos x="T4" y="T5"/>
                  </a:cxn>
                  <a:cxn ang="0">
                    <a:pos x="T6" y="T7"/>
                  </a:cxn>
                  <a:cxn ang="0">
                    <a:pos x="T8" y="T9"/>
                  </a:cxn>
                  <a:cxn ang="0">
                    <a:pos x="T10" y="T11"/>
                  </a:cxn>
                </a:cxnLst>
                <a:rect l="0" t="0" r="r" b="b"/>
                <a:pathLst>
                  <a:path w="129" h="9">
                    <a:moveTo>
                      <a:pt x="2" y="0"/>
                    </a:moveTo>
                    <a:cubicBezTo>
                      <a:pt x="1" y="0"/>
                      <a:pt x="0" y="0"/>
                      <a:pt x="0" y="1"/>
                    </a:cubicBezTo>
                    <a:cubicBezTo>
                      <a:pt x="20" y="4"/>
                      <a:pt x="41" y="7"/>
                      <a:pt x="62" y="9"/>
                    </a:cubicBezTo>
                    <a:cubicBezTo>
                      <a:pt x="84" y="8"/>
                      <a:pt x="106" y="7"/>
                      <a:pt x="129" y="5"/>
                    </a:cubicBezTo>
                    <a:cubicBezTo>
                      <a:pt x="92" y="4"/>
                      <a:pt x="56" y="3"/>
                      <a:pt x="21" y="1"/>
                    </a:cubicBezTo>
                    <a:cubicBezTo>
                      <a:pt x="15" y="1"/>
                      <a:pt x="8" y="1"/>
                      <a:pt x="2"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576" name="Freeform 2669"/>
              <p:cNvSpPr/>
              <p:nvPr/>
            </p:nvSpPr>
            <p:spPr bwMode="auto">
              <a:xfrm>
                <a:off x="2494" y="3696"/>
                <a:ext cx="3" cy="1"/>
              </a:xfrm>
              <a:custGeom>
                <a:avLst/>
                <a:gdLst>
                  <a:gd name="T0" fmla="*/ 0 w 4"/>
                  <a:gd name="T1" fmla="*/ 0 h 1"/>
                  <a:gd name="T2" fmla="*/ 2 w 4"/>
                  <a:gd name="T3" fmla="*/ 1 h 1"/>
                  <a:gd name="T4" fmla="*/ 4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1" y="0"/>
                      <a:pt x="1" y="0"/>
                      <a:pt x="2" y="1"/>
                    </a:cubicBezTo>
                    <a:cubicBezTo>
                      <a:pt x="2" y="0"/>
                      <a:pt x="3" y="0"/>
                      <a:pt x="4" y="0"/>
                    </a:cubicBezTo>
                    <a:cubicBezTo>
                      <a:pt x="3" y="0"/>
                      <a:pt x="1" y="0"/>
                      <a:pt x="0"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577" name="Freeform 2670"/>
              <p:cNvSpPr/>
              <p:nvPr/>
            </p:nvSpPr>
            <p:spPr bwMode="auto">
              <a:xfrm>
                <a:off x="2602" y="3700"/>
                <a:ext cx="4" cy="0"/>
              </a:xfrm>
              <a:custGeom>
                <a:avLst/>
                <a:gdLst>
                  <a:gd name="T0" fmla="*/ 3 w 4"/>
                  <a:gd name="T1" fmla="*/ 0 w 4"/>
                  <a:gd name="T2" fmla="*/ 4 w 4"/>
                  <a:gd name="T3" fmla="*/ 3 w 4"/>
                </a:gdLst>
                <a:ahLst/>
                <a:cxnLst>
                  <a:cxn ang="0">
                    <a:pos x="T0" y="0"/>
                  </a:cxn>
                  <a:cxn ang="0">
                    <a:pos x="T1" y="0"/>
                  </a:cxn>
                  <a:cxn ang="0">
                    <a:pos x="T2" y="0"/>
                  </a:cxn>
                  <a:cxn ang="0">
                    <a:pos x="T3" y="0"/>
                  </a:cxn>
                </a:cxnLst>
                <a:rect l="0" t="0" r="r" b="b"/>
                <a:pathLst>
                  <a:path w="4">
                    <a:moveTo>
                      <a:pt x="3" y="0"/>
                    </a:moveTo>
                    <a:cubicBezTo>
                      <a:pt x="2" y="0"/>
                      <a:pt x="1" y="0"/>
                      <a:pt x="0" y="0"/>
                    </a:cubicBezTo>
                    <a:cubicBezTo>
                      <a:pt x="1" y="0"/>
                      <a:pt x="2" y="0"/>
                      <a:pt x="4" y="0"/>
                    </a:cubicBezTo>
                    <a:cubicBezTo>
                      <a:pt x="3" y="0"/>
                      <a:pt x="3" y="0"/>
                      <a:pt x="3"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578" name="Freeform 2671"/>
              <p:cNvSpPr/>
              <p:nvPr/>
            </p:nvSpPr>
            <p:spPr bwMode="auto">
              <a:xfrm>
                <a:off x="2513" y="3697"/>
                <a:ext cx="92" cy="3"/>
              </a:xfrm>
              <a:custGeom>
                <a:avLst/>
                <a:gdLst>
                  <a:gd name="T0" fmla="*/ 0 w 111"/>
                  <a:gd name="T1" fmla="*/ 0 h 4"/>
                  <a:gd name="T2" fmla="*/ 108 w 111"/>
                  <a:gd name="T3" fmla="*/ 4 h 4"/>
                  <a:gd name="T4" fmla="*/ 111 w 111"/>
                  <a:gd name="T5" fmla="*/ 4 h 4"/>
                  <a:gd name="T6" fmla="*/ 106 w 111"/>
                  <a:gd name="T7" fmla="*/ 2 h 4"/>
                  <a:gd name="T8" fmla="*/ 0 w 111"/>
                  <a:gd name="T9" fmla="*/ 0 h 4"/>
                </a:gdLst>
                <a:ahLst/>
                <a:cxnLst>
                  <a:cxn ang="0">
                    <a:pos x="T0" y="T1"/>
                  </a:cxn>
                  <a:cxn ang="0">
                    <a:pos x="T2" y="T3"/>
                  </a:cxn>
                  <a:cxn ang="0">
                    <a:pos x="T4" y="T5"/>
                  </a:cxn>
                  <a:cxn ang="0">
                    <a:pos x="T6" y="T7"/>
                  </a:cxn>
                  <a:cxn ang="0">
                    <a:pos x="T8" y="T9"/>
                  </a:cxn>
                </a:cxnLst>
                <a:rect l="0" t="0" r="r" b="b"/>
                <a:pathLst>
                  <a:path w="110" h="4">
                    <a:moveTo>
                      <a:pt x="0" y="0"/>
                    </a:moveTo>
                    <a:cubicBezTo>
                      <a:pt x="35" y="2"/>
                      <a:pt x="71" y="3"/>
                      <a:pt x="108" y="4"/>
                    </a:cubicBezTo>
                    <a:cubicBezTo>
                      <a:pt x="109" y="4"/>
                      <a:pt x="110" y="4"/>
                      <a:pt x="111" y="4"/>
                    </a:cubicBezTo>
                    <a:cubicBezTo>
                      <a:pt x="109" y="3"/>
                      <a:pt x="107" y="2"/>
                      <a:pt x="106" y="2"/>
                    </a:cubicBezTo>
                    <a:cubicBezTo>
                      <a:pt x="71" y="1"/>
                      <a:pt x="36" y="1"/>
                      <a:pt x="0"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579" name="Freeform 2672"/>
              <p:cNvSpPr/>
              <p:nvPr/>
            </p:nvSpPr>
            <p:spPr bwMode="auto">
              <a:xfrm>
                <a:off x="2549" y="3690"/>
                <a:ext cx="46" cy="6"/>
              </a:xfrm>
              <a:custGeom>
                <a:avLst/>
                <a:gdLst>
                  <a:gd name="T0" fmla="*/ 26 w 55"/>
                  <a:gd name="T1" fmla="*/ 0 h 7"/>
                  <a:gd name="T2" fmla="*/ 0 w 55"/>
                  <a:gd name="T3" fmla="*/ 2 h 7"/>
                  <a:gd name="T4" fmla="*/ 55 w 55"/>
                  <a:gd name="T5" fmla="*/ 7 h 7"/>
                  <a:gd name="T6" fmla="*/ 48 w 55"/>
                  <a:gd name="T7" fmla="*/ 1 h 7"/>
                  <a:gd name="T8" fmla="*/ 26 w 55"/>
                  <a:gd name="T9" fmla="*/ 0 h 7"/>
                </a:gdLst>
                <a:ahLst/>
                <a:cxnLst>
                  <a:cxn ang="0">
                    <a:pos x="T0" y="T1"/>
                  </a:cxn>
                  <a:cxn ang="0">
                    <a:pos x="T2" y="T3"/>
                  </a:cxn>
                  <a:cxn ang="0">
                    <a:pos x="T4" y="T5"/>
                  </a:cxn>
                  <a:cxn ang="0">
                    <a:pos x="T6" y="T7"/>
                  </a:cxn>
                  <a:cxn ang="0">
                    <a:pos x="T8" y="T9"/>
                  </a:cxn>
                </a:cxnLst>
                <a:rect l="0" t="0" r="r" b="b"/>
                <a:pathLst>
                  <a:path w="55" h="7">
                    <a:moveTo>
                      <a:pt x="26" y="0"/>
                    </a:moveTo>
                    <a:cubicBezTo>
                      <a:pt x="17" y="1"/>
                      <a:pt x="9" y="1"/>
                      <a:pt x="0" y="2"/>
                    </a:cubicBezTo>
                    <a:cubicBezTo>
                      <a:pt x="19" y="4"/>
                      <a:pt x="37" y="5"/>
                      <a:pt x="55" y="7"/>
                    </a:cubicBezTo>
                    <a:cubicBezTo>
                      <a:pt x="52" y="5"/>
                      <a:pt x="49" y="3"/>
                      <a:pt x="48" y="1"/>
                    </a:cubicBezTo>
                    <a:cubicBezTo>
                      <a:pt x="41" y="1"/>
                      <a:pt x="33" y="0"/>
                      <a:pt x="26"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580" name="Freeform 2673"/>
              <p:cNvSpPr/>
              <p:nvPr/>
            </p:nvSpPr>
            <p:spPr bwMode="auto">
              <a:xfrm>
                <a:off x="2503" y="3688"/>
                <a:ext cx="10" cy="1"/>
              </a:xfrm>
              <a:custGeom>
                <a:avLst/>
                <a:gdLst>
                  <a:gd name="T0" fmla="*/ 12 w 12"/>
                  <a:gd name="T1" fmla="*/ 0 h 2"/>
                  <a:gd name="T2" fmla="*/ 3 w 12"/>
                  <a:gd name="T3" fmla="*/ 1 h 2"/>
                  <a:gd name="T4" fmla="*/ 0 w 12"/>
                  <a:gd name="T5" fmla="*/ 1 h 2"/>
                  <a:gd name="T6" fmla="*/ 8 w 12"/>
                  <a:gd name="T7" fmla="*/ 2 h 2"/>
                  <a:gd name="T8" fmla="*/ 12 w 12"/>
                  <a:gd name="T9" fmla="*/ 0 h 2"/>
                </a:gdLst>
                <a:ahLst/>
                <a:cxnLst>
                  <a:cxn ang="0">
                    <a:pos x="T0" y="T1"/>
                  </a:cxn>
                  <a:cxn ang="0">
                    <a:pos x="T2" y="T3"/>
                  </a:cxn>
                  <a:cxn ang="0">
                    <a:pos x="T4" y="T5"/>
                  </a:cxn>
                  <a:cxn ang="0">
                    <a:pos x="T6" y="T7"/>
                  </a:cxn>
                  <a:cxn ang="0">
                    <a:pos x="T8" y="T9"/>
                  </a:cxn>
                </a:cxnLst>
                <a:rect l="0" t="0" r="r" b="b"/>
                <a:pathLst>
                  <a:path w="12" h="2">
                    <a:moveTo>
                      <a:pt x="12" y="0"/>
                    </a:moveTo>
                    <a:cubicBezTo>
                      <a:pt x="9" y="0"/>
                      <a:pt x="6" y="0"/>
                      <a:pt x="3" y="1"/>
                    </a:cubicBezTo>
                    <a:cubicBezTo>
                      <a:pt x="2" y="1"/>
                      <a:pt x="1" y="1"/>
                      <a:pt x="0" y="1"/>
                    </a:cubicBezTo>
                    <a:cubicBezTo>
                      <a:pt x="3" y="1"/>
                      <a:pt x="5" y="1"/>
                      <a:pt x="8" y="2"/>
                    </a:cubicBezTo>
                    <a:cubicBezTo>
                      <a:pt x="9" y="1"/>
                      <a:pt x="11" y="1"/>
                      <a:pt x="12"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581" name="Freeform 2674"/>
              <p:cNvSpPr/>
              <p:nvPr/>
            </p:nvSpPr>
            <p:spPr bwMode="auto">
              <a:xfrm>
                <a:off x="2509" y="3688"/>
                <a:ext cx="62" cy="4"/>
              </a:xfrm>
              <a:custGeom>
                <a:avLst/>
                <a:gdLst>
                  <a:gd name="T0" fmla="*/ 8 w 74"/>
                  <a:gd name="T1" fmla="*/ 0 h 5"/>
                  <a:gd name="T2" fmla="*/ 4 w 74"/>
                  <a:gd name="T3" fmla="*/ 0 h 5"/>
                  <a:gd name="T4" fmla="*/ 0 w 74"/>
                  <a:gd name="T5" fmla="*/ 2 h 5"/>
                  <a:gd name="T6" fmla="*/ 48 w 74"/>
                  <a:gd name="T7" fmla="*/ 5 h 5"/>
                  <a:gd name="T8" fmla="*/ 74 w 74"/>
                  <a:gd name="T9" fmla="*/ 3 h 5"/>
                  <a:gd name="T10" fmla="*/ 8 w 74"/>
                  <a:gd name="T11" fmla="*/ 0 h 5"/>
                </a:gdLst>
                <a:ahLst/>
                <a:cxnLst>
                  <a:cxn ang="0">
                    <a:pos x="T0" y="T1"/>
                  </a:cxn>
                  <a:cxn ang="0">
                    <a:pos x="T2" y="T3"/>
                  </a:cxn>
                  <a:cxn ang="0">
                    <a:pos x="T4" y="T5"/>
                  </a:cxn>
                  <a:cxn ang="0">
                    <a:pos x="T6" y="T7"/>
                  </a:cxn>
                  <a:cxn ang="0">
                    <a:pos x="T8" y="T9"/>
                  </a:cxn>
                  <a:cxn ang="0">
                    <a:pos x="T10" y="T11"/>
                  </a:cxn>
                </a:cxnLst>
                <a:rect l="0" t="0" r="r" b="b"/>
                <a:pathLst>
                  <a:path w="74" h="5">
                    <a:moveTo>
                      <a:pt x="8" y="0"/>
                    </a:moveTo>
                    <a:cubicBezTo>
                      <a:pt x="7" y="0"/>
                      <a:pt x="5" y="0"/>
                      <a:pt x="4" y="0"/>
                    </a:cubicBezTo>
                    <a:cubicBezTo>
                      <a:pt x="3" y="1"/>
                      <a:pt x="1" y="1"/>
                      <a:pt x="0" y="2"/>
                    </a:cubicBezTo>
                    <a:cubicBezTo>
                      <a:pt x="16" y="3"/>
                      <a:pt x="32" y="4"/>
                      <a:pt x="48" y="5"/>
                    </a:cubicBezTo>
                    <a:cubicBezTo>
                      <a:pt x="57" y="4"/>
                      <a:pt x="65" y="4"/>
                      <a:pt x="74" y="3"/>
                    </a:cubicBezTo>
                    <a:cubicBezTo>
                      <a:pt x="52" y="2"/>
                      <a:pt x="30" y="1"/>
                      <a:pt x="8"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582" name="Freeform 2675"/>
              <p:cNvSpPr/>
              <p:nvPr/>
            </p:nvSpPr>
            <p:spPr bwMode="auto">
              <a:xfrm>
                <a:off x="2495" y="3688"/>
                <a:ext cx="10" cy="0"/>
              </a:xfrm>
              <a:custGeom>
                <a:avLst/>
                <a:gdLst>
                  <a:gd name="T0" fmla="*/ 12 w 12"/>
                  <a:gd name="T1" fmla="*/ 0 w 12"/>
                  <a:gd name="T2" fmla="*/ 9 w 12"/>
                  <a:gd name="T3" fmla="*/ 12 w 12"/>
                </a:gdLst>
                <a:ahLst/>
                <a:cxnLst>
                  <a:cxn ang="0">
                    <a:pos x="T0" y="0"/>
                  </a:cxn>
                  <a:cxn ang="0">
                    <a:pos x="T1" y="0"/>
                  </a:cxn>
                  <a:cxn ang="0">
                    <a:pos x="T2" y="0"/>
                  </a:cxn>
                  <a:cxn ang="0">
                    <a:pos x="T3" y="0"/>
                  </a:cxn>
                </a:cxnLst>
                <a:rect l="0" t="0" r="r" b="b"/>
                <a:pathLst>
                  <a:path w="12">
                    <a:moveTo>
                      <a:pt x="12" y="0"/>
                    </a:moveTo>
                    <a:cubicBezTo>
                      <a:pt x="8" y="0"/>
                      <a:pt x="4" y="0"/>
                      <a:pt x="0" y="0"/>
                    </a:cubicBezTo>
                    <a:cubicBezTo>
                      <a:pt x="3" y="0"/>
                      <a:pt x="6" y="0"/>
                      <a:pt x="9" y="0"/>
                    </a:cubicBezTo>
                    <a:cubicBezTo>
                      <a:pt x="10" y="0"/>
                      <a:pt x="11" y="0"/>
                      <a:pt x="12"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583" name="Freeform 2676"/>
              <p:cNvSpPr/>
              <p:nvPr/>
            </p:nvSpPr>
            <p:spPr bwMode="auto">
              <a:xfrm>
                <a:off x="2505" y="3688"/>
                <a:ext cx="9" cy="0"/>
              </a:xfrm>
              <a:custGeom>
                <a:avLst/>
                <a:gdLst>
                  <a:gd name="T0" fmla="*/ 1 w 10"/>
                  <a:gd name="T1" fmla="*/ 0 h 1"/>
                  <a:gd name="T2" fmla="*/ 0 w 10"/>
                  <a:gd name="T3" fmla="*/ 1 h 1"/>
                  <a:gd name="T4" fmla="*/ 9 w 10"/>
                  <a:gd name="T5" fmla="*/ 0 h 1"/>
                  <a:gd name="T6" fmla="*/ 10 w 10"/>
                  <a:gd name="T7" fmla="*/ 0 h 1"/>
                  <a:gd name="T8" fmla="*/ 1 w 10"/>
                  <a:gd name="T9" fmla="*/ 0 h 1"/>
                </a:gdLst>
                <a:ahLst/>
                <a:cxnLst>
                  <a:cxn ang="0">
                    <a:pos x="T0" y="T1"/>
                  </a:cxn>
                  <a:cxn ang="0">
                    <a:pos x="T2" y="T3"/>
                  </a:cxn>
                  <a:cxn ang="0">
                    <a:pos x="T4" y="T5"/>
                  </a:cxn>
                  <a:cxn ang="0">
                    <a:pos x="T6" y="T7"/>
                  </a:cxn>
                  <a:cxn ang="0">
                    <a:pos x="T8" y="T9"/>
                  </a:cxn>
                </a:cxnLst>
                <a:rect l="0" t="0" r="r" b="b"/>
                <a:pathLst>
                  <a:path w="10" h="1">
                    <a:moveTo>
                      <a:pt x="1" y="0"/>
                    </a:moveTo>
                    <a:cubicBezTo>
                      <a:pt x="1" y="0"/>
                      <a:pt x="0" y="0"/>
                      <a:pt x="0" y="1"/>
                    </a:cubicBezTo>
                    <a:cubicBezTo>
                      <a:pt x="3" y="0"/>
                      <a:pt x="6" y="0"/>
                      <a:pt x="9" y="0"/>
                    </a:cubicBezTo>
                    <a:cubicBezTo>
                      <a:pt x="9" y="0"/>
                      <a:pt x="9" y="0"/>
                      <a:pt x="10" y="0"/>
                    </a:cubicBezTo>
                    <a:cubicBezTo>
                      <a:pt x="7" y="0"/>
                      <a:pt x="4" y="0"/>
                      <a:pt x="1"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584" name="Freeform 2677"/>
              <p:cNvSpPr/>
              <p:nvPr/>
            </p:nvSpPr>
            <p:spPr bwMode="auto">
              <a:xfrm>
                <a:off x="2513" y="3688"/>
                <a:ext cx="3" cy="0"/>
              </a:xfrm>
              <a:custGeom>
                <a:avLst/>
                <a:gdLst>
                  <a:gd name="T0" fmla="*/ 1 w 4"/>
                  <a:gd name="T1" fmla="*/ 0 w 4"/>
                  <a:gd name="T2" fmla="*/ 4 w 4"/>
                  <a:gd name="T3" fmla="*/ 1 w 4"/>
                </a:gdLst>
                <a:ahLst/>
                <a:cxnLst>
                  <a:cxn ang="0">
                    <a:pos x="T0" y="0"/>
                  </a:cxn>
                  <a:cxn ang="0">
                    <a:pos x="T1" y="0"/>
                  </a:cxn>
                  <a:cxn ang="0">
                    <a:pos x="T2" y="0"/>
                  </a:cxn>
                  <a:cxn ang="0">
                    <a:pos x="T3" y="0"/>
                  </a:cxn>
                </a:cxnLst>
                <a:rect l="0" t="0" r="r" b="b"/>
                <a:pathLst>
                  <a:path w="4">
                    <a:moveTo>
                      <a:pt x="1" y="0"/>
                    </a:moveTo>
                    <a:cubicBezTo>
                      <a:pt x="0" y="0"/>
                      <a:pt x="0" y="0"/>
                      <a:pt x="0" y="0"/>
                    </a:cubicBezTo>
                    <a:cubicBezTo>
                      <a:pt x="1" y="0"/>
                      <a:pt x="3" y="0"/>
                      <a:pt x="4" y="0"/>
                    </a:cubicBezTo>
                    <a:cubicBezTo>
                      <a:pt x="3" y="0"/>
                      <a:pt x="2" y="0"/>
                      <a:pt x="1"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585" name="Freeform 2678"/>
              <p:cNvSpPr/>
              <p:nvPr/>
            </p:nvSpPr>
            <p:spPr bwMode="auto">
              <a:xfrm>
                <a:off x="2492" y="3688"/>
                <a:ext cx="14" cy="0"/>
              </a:xfrm>
              <a:custGeom>
                <a:avLst/>
                <a:gdLst>
                  <a:gd name="T0" fmla="*/ 9 w 17"/>
                  <a:gd name="T1" fmla="*/ 0 h 1"/>
                  <a:gd name="T2" fmla="*/ 0 w 17"/>
                  <a:gd name="T3" fmla="*/ 0 h 1"/>
                  <a:gd name="T4" fmla="*/ 4 w 17"/>
                  <a:gd name="T5" fmla="*/ 1 h 1"/>
                  <a:gd name="T6" fmla="*/ 16 w 17"/>
                  <a:gd name="T7" fmla="*/ 1 h 1"/>
                  <a:gd name="T8" fmla="*/ 17 w 17"/>
                  <a:gd name="T9" fmla="*/ 0 h 1"/>
                  <a:gd name="T10" fmla="*/ 9 w 17"/>
                  <a:gd name="T11" fmla="*/ 0 h 1"/>
                </a:gdLst>
                <a:ahLst/>
                <a:cxnLst>
                  <a:cxn ang="0">
                    <a:pos x="T0" y="T1"/>
                  </a:cxn>
                  <a:cxn ang="0">
                    <a:pos x="T2" y="T3"/>
                  </a:cxn>
                  <a:cxn ang="0">
                    <a:pos x="T4" y="T5"/>
                  </a:cxn>
                  <a:cxn ang="0">
                    <a:pos x="T6" y="T7"/>
                  </a:cxn>
                  <a:cxn ang="0">
                    <a:pos x="T8" y="T9"/>
                  </a:cxn>
                  <a:cxn ang="0">
                    <a:pos x="T10" y="T11"/>
                  </a:cxn>
                </a:cxnLst>
                <a:rect l="0" t="0" r="r" b="b"/>
                <a:pathLst>
                  <a:path w="17" h="1">
                    <a:moveTo>
                      <a:pt x="9" y="0"/>
                    </a:moveTo>
                    <a:cubicBezTo>
                      <a:pt x="6" y="0"/>
                      <a:pt x="3" y="0"/>
                      <a:pt x="0" y="0"/>
                    </a:cubicBezTo>
                    <a:cubicBezTo>
                      <a:pt x="2" y="0"/>
                      <a:pt x="3" y="0"/>
                      <a:pt x="4" y="1"/>
                    </a:cubicBezTo>
                    <a:cubicBezTo>
                      <a:pt x="8" y="1"/>
                      <a:pt x="12" y="1"/>
                      <a:pt x="16" y="1"/>
                    </a:cubicBezTo>
                    <a:cubicBezTo>
                      <a:pt x="16" y="0"/>
                      <a:pt x="17" y="0"/>
                      <a:pt x="17" y="0"/>
                    </a:cubicBezTo>
                    <a:cubicBezTo>
                      <a:pt x="15" y="0"/>
                      <a:pt x="12" y="0"/>
                      <a:pt x="9"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586" name="Freeform 2679"/>
              <p:cNvSpPr/>
              <p:nvPr/>
            </p:nvSpPr>
            <p:spPr bwMode="auto">
              <a:xfrm>
                <a:off x="2483" y="3687"/>
                <a:ext cx="16" cy="1"/>
              </a:xfrm>
              <a:custGeom>
                <a:avLst/>
                <a:gdLst>
                  <a:gd name="T0" fmla="*/ 5 w 20"/>
                  <a:gd name="T1" fmla="*/ 0 h 1"/>
                  <a:gd name="T2" fmla="*/ 0 w 20"/>
                  <a:gd name="T3" fmla="*/ 1 h 1"/>
                  <a:gd name="T4" fmla="*/ 11 w 20"/>
                  <a:gd name="T5" fmla="*/ 1 h 1"/>
                  <a:gd name="T6" fmla="*/ 20 w 20"/>
                  <a:gd name="T7" fmla="*/ 1 h 1"/>
                  <a:gd name="T8" fmla="*/ 5 w 20"/>
                  <a:gd name="T9" fmla="*/ 0 h 1"/>
                </a:gdLst>
                <a:ahLst/>
                <a:cxnLst>
                  <a:cxn ang="0">
                    <a:pos x="T0" y="T1"/>
                  </a:cxn>
                  <a:cxn ang="0">
                    <a:pos x="T2" y="T3"/>
                  </a:cxn>
                  <a:cxn ang="0">
                    <a:pos x="T4" y="T5"/>
                  </a:cxn>
                  <a:cxn ang="0">
                    <a:pos x="T6" y="T7"/>
                  </a:cxn>
                  <a:cxn ang="0">
                    <a:pos x="T8" y="T9"/>
                  </a:cxn>
                </a:cxnLst>
                <a:rect l="0" t="0" r="r" b="b"/>
                <a:pathLst>
                  <a:path w="20" h="1">
                    <a:moveTo>
                      <a:pt x="5" y="0"/>
                    </a:moveTo>
                    <a:cubicBezTo>
                      <a:pt x="4" y="0"/>
                      <a:pt x="2" y="1"/>
                      <a:pt x="0" y="1"/>
                    </a:cubicBezTo>
                    <a:cubicBezTo>
                      <a:pt x="4" y="1"/>
                      <a:pt x="8" y="1"/>
                      <a:pt x="11" y="1"/>
                    </a:cubicBezTo>
                    <a:cubicBezTo>
                      <a:pt x="14" y="1"/>
                      <a:pt x="17" y="1"/>
                      <a:pt x="20" y="1"/>
                    </a:cubicBezTo>
                    <a:cubicBezTo>
                      <a:pt x="15" y="1"/>
                      <a:pt x="10" y="1"/>
                      <a:pt x="5" y="0"/>
                    </a:cubicBezTo>
                  </a:path>
                </a:pathLst>
              </a:custGeom>
              <a:solidFill>
                <a:srgbClr val="091D2E"/>
              </a:solidFill>
              <a:ln>
                <a:noFill/>
              </a:ln>
            </p:spPr>
            <p:txBody>
              <a:bodyPr vert="horz" wrap="square" lIns="91440" tIns="45720" rIns="91440" bIns="45720" numCol="1" anchor="t" anchorCtr="0" compatLnSpc="1"/>
              <a:lstStyle/>
              <a:p>
                <a:endParaRPr lang="zh-CN" altLang="en-US"/>
              </a:p>
            </p:txBody>
          </p:sp>
          <p:sp>
            <p:nvSpPr>
              <p:cNvPr id="587" name="Freeform 2680"/>
              <p:cNvSpPr/>
              <p:nvPr/>
            </p:nvSpPr>
            <p:spPr bwMode="auto">
              <a:xfrm>
                <a:off x="2571" y="3688"/>
                <a:ext cx="18" cy="3"/>
              </a:xfrm>
              <a:custGeom>
                <a:avLst/>
                <a:gdLst>
                  <a:gd name="T0" fmla="*/ 21 w 22"/>
                  <a:gd name="T1" fmla="*/ 0 h 3"/>
                  <a:gd name="T2" fmla="*/ 0 w 22"/>
                  <a:gd name="T3" fmla="*/ 2 h 3"/>
                  <a:gd name="T4" fmla="*/ 22 w 22"/>
                  <a:gd name="T5" fmla="*/ 3 h 3"/>
                  <a:gd name="T6" fmla="*/ 21 w 22"/>
                  <a:gd name="T7" fmla="*/ 0 h 3"/>
                </a:gdLst>
                <a:ahLst/>
                <a:cxnLst>
                  <a:cxn ang="0">
                    <a:pos x="T0" y="T1"/>
                  </a:cxn>
                  <a:cxn ang="0">
                    <a:pos x="T2" y="T3"/>
                  </a:cxn>
                  <a:cxn ang="0">
                    <a:pos x="T4" y="T5"/>
                  </a:cxn>
                  <a:cxn ang="0">
                    <a:pos x="T6" y="T7"/>
                  </a:cxn>
                </a:cxnLst>
                <a:rect l="0" t="0" r="r" b="b"/>
                <a:pathLst>
                  <a:path w="22" h="3">
                    <a:moveTo>
                      <a:pt x="21" y="0"/>
                    </a:moveTo>
                    <a:cubicBezTo>
                      <a:pt x="14" y="1"/>
                      <a:pt x="7" y="1"/>
                      <a:pt x="0" y="2"/>
                    </a:cubicBezTo>
                    <a:cubicBezTo>
                      <a:pt x="7" y="2"/>
                      <a:pt x="15" y="3"/>
                      <a:pt x="22" y="3"/>
                    </a:cubicBezTo>
                    <a:cubicBezTo>
                      <a:pt x="21" y="2"/>
                      <a:pt x="21" y="1"/>
                      <a:pt x="21"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588" name="Freeform 2681"/>
              <p:cNvSpPr/>
              <p:nvPr/>
            </p:nvSpPr>
            <p:spPr bwMode="auto">
              <a:xfrm>
                <a:off x="2516" y="3687"/>
                <a:ext cx="72" cy="3"/>
              </a:xfrm>
              <a:custGeom>
                <a:avLst/>
                <a:gdLst>
                  <a:gd name="T0" fmla="*/ 87 w 87"/>
                  <a:gd name="T1" fmla="*/ 0 h 4"/>
                  <a:gd name="T2" fmla="*/ 0 w 87"/>
                  <a:gd name="T3" fmla="*/ 1 h 4"/>
                  <a:gd name="T4" fmla="*/ 66 w 87"/>
                  <a:gd name="T5" fmla="*/ 4 h 4"/>
                  <a:gd name="T6" fmla="*/ 87 w 87"/>
                  <a:gd name="T7" fmla="*/ 2 h 4"/>
                  <a:gd name="T8" fmla="*/ 87 w 87"/>
                  <a:gd name="T9" fmla="*/ 1 h 4"/>
                  <a:gd name="T10" fmla="*/ 87 w 87"/>
                  <a:gd name="T11" fmla="*/ 0 h 4"/>
                </a:gdLst>
                <a:ahLst/>
                <a:cxnLst>
                  <a:cxn ang="0">
                    <a:pos x="T0" y="T1"/>
                  </a:cxn>
                  <a:cxn ang="0">
                    <a:pos x="T2" y="T3"/>
                  </a:cxn>
                  <a:cxn ang="0">
                    <a:pos x="T4" y="T5"/>
                  </a:cxn>
                  <a:cxn ang="0">
                    <a:pos x="T6" y="T7"/>
                  </a:cxn>
                  <a:cxn ang="0">
                    <a:pos x="T8" y="T9"/>
                  </a:cxn>
                  <a:cxn ang="0">
                    <a:pos x="T10" y="T11"/>
                  </a:cxn>
                </a:cxnLst>
                <a:rect l="0" t="0" r="r" b="b"/>
                <a:pathLst>
                  <a:path w="87" h="4">
                    <a:moveTo>
                      <a:pt x="87" y="0"/>
                    </a:moveTo>
                    <a:cubicBezTo>
                      <a:pt x="57" y="1"/>
                      <a:pt x="28" y="1"/>
                      <a:pt x="0" y="1"/>
                    </a:cubicBezTo>
                    <a:cubicBezTo>
                      <a:pt x="22" y="2"/>
                      <a:pt x="44" y="3"/>
                      <a:pt x="66" y="4"/>
                    </a:cubicBezTo>
                    <a:cubicBezTo>
                      <a:pt x="73" y="3"/>
                      <a:pt x="80" y="3"/>
                      <a:pt x="87" y="2"/>
                    </a:cubicBezTo>
                    <a:cubicBezTo>
                      <a:pt x="87" y="2"/>
                      <a:pt x="87" y="2"/>
                      <a:pt x="87" y="1"/>
                    </a:cubicBezTo>
                    <a:cubicBezTo>
                      <a:pt x="87" y="1"/>
                      <a:pt x="87" y="0"/>
                      <a:pt x="87"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589" name="Freeform 2682"/>
              <p:cNvSpPr/>
              <p:nvPr/>
            </p:nvSpPr>
            <p:spPr bwMode="auto">
              <a:xfrm>
                <a:off x="2506" y="3686"/>
                <a:ext cx="14" cy="2"/>
              </a:xfrm>
              <a:custGeom>
                <a:avLst/>
                <a:gdLst>
                  <a:gd name="T0" fmla="*/ 17 w 17"/>
                  <a:gd name="T1" fmla="*/ 0 h 2"/>
                  <a:gd name="T2" fmla="*/ 4 w 17"/>
                  <a:gd name="T3" fmla="*/ 1 h 2"/>
                  <a:gd name="T4" fmla="*/ 0 w 17"/>
                  <a:gd name="T5" fmla="*/ 2 h 2"/>
                  <a:gd name="T6" fmla="*/ 9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cubicBezTo>
                      <a:pt x="13" y="0"/>
                      <a:pt x="8" y="1"/>
                      <a:pt x="4" y="1"/>
                    </a:cubicBezTo>
                    <a:cubicBezTo>
                      <a:pt x="3" y="1"/>
                      <a:pt x="2" y="2"/>
                      <a:pt x="0" y="2"/>
                    </a:cubicBezTo>
                    <a:cubicBezTo>
                      <a:pt x="3" y="2"/>
                      <a:pt x="6" y="2"/>
                      <a:pt x="9" y="2"/>
                    </a:cubicBezTo>
                    <a:cubicBezTo>
                      <a:pt x="11" y="2"/>
                      <a:pt x="14" y="1"/>
                      <a:pt x="17" y="0"/>
                    </a:cubicBezTo>
                  </a:path>
                </a:pathLst>
              </a:custGeom>
              <a:solidFill>
                <a:srgbClr val="194668"/>
              </a:solidFill>
              <a:ln>
                <a:noFill/>
              </a:ln>
            </p:spPr>
            <p:txBody>
              <a:bodyPr vert="horz" wrap="square" lIns="91440" tIns="45720" rIns="91440" bIns="45720" numCol="1" anchor="t" anchorCtr="0" compatLnSpc="1"/>
              <a:lstStyle/>
              <a:p>
                <a:endParaRPr lang="zh-CN" altLang="en-US"/>
              </a:p>
            </p:txBody>
          </p:sp>
          <p:sp>
            <p:nvSpPr>
              <p:cNvPr id="590" name="Freeform 2683"/>
              <p:cNvSpPr/>
              <p:nvPr/>
            </p:nvSpPr>
            <p:spPr bwMode="auto">
              <a:xfrm>
                <a:off x="2509" y="3685"/>
                <a:ext cx="13" cy="2"/>
              </a:xfrm>
              <a:custGeom>
                <a:avLst/>
                <a:gdLst>
                  <a:gd name="T0" fmla="*/ 15 w 15"/>
                  <a:gd name="T1" fmla="*/ 0 h 2"/>
                  <a:gd name="T2" fmla="*/ 4 w 15"/>
                  <a:gd name="T3" fmla="*/ 1 h 2"/>
                  <a:gd name="T4" fmla="*/ 0 w 15"/>
                  <a:gd name="T5" fmla="*/ 2 h 2"/>
                  <a:gd name="T6" fmla="*/ 13 w 15"/>
                  <a:gd name="T7" fmla="*/ 1 h 2"/>
                  <a:gd name="T8" fmla="*/ 15 w 15"/>
                  <a:gd name="T9" fmla="*/ 0 h 2"/>
                </a:gdLst>
                <a:ahLst/>
                <a:cxnLst>
                  <a:cxn ang="0">
                    <a:pos x="T0" y="T1"/>
                  </a:cxn>
                  <a:cxn ang="0">
                    <a:pos x="T2" y="T3"/>
                  </a:cxn>
                  <a:cxn ang="0">
                    <a:pos x="T4" y="T5"/>
                  </a:cxn>
                  <a:cxn ang="0">
                    <a:pos x="T6" y="T7"/>
                  </a:cxn>
                  <a:cxn ang="0">
                    <a:pos x="T8" y="T9"/>
                  </a:cxn>
                </a:cxnLst>
                <a:rect l="0" t="0" r="r" b="b"/>
                <a:pathLst>
                  <a:path w="15" h="2">
                    <a:moveTo>
                      <a:pt x="15" y="0"/>
                    </a:moveTo>
                    <a:cubicBezTo>
                      <a:pt x="12" y="1"/>
                      <a:pt x="8" y="1"/>
                      <a:pt x="4" y="1"/>
                    </a:cubicBezTo>
                    <a:cubicBezTo>
                      <a:pt x="3" y="1"/>
                      <a:pt x="2" y="2"/>
                      <a:pt x="0" y="2"/>
                    </a:cubicBezTo>
                    <a:cubicBezTo>
                      <a:pt x="4" y="2"/>
                      <a:pt x="9" y="1"/>
                      <a:pt x="13" y="1"/>
                    </a:cubicBezTo>
                    <a:cubicBezTo>
                      <a:pt x="14" y="1"/>
                      <a:pt x="14" y="1"/>
                      <a:pt x="15" y="0"/>
                    </a:cubicBezTo>
                  </a:path>
                </a:pathLst>
              </a:custGeom>
              <a:solidFill>
                <a:srgbClr val="0E2943"/>
              </a:solidFill>
              <a:ln>
                <a:noFill/>
              </a:ln>
            </p:spPr>
            <p:txBody>
              <a:bodyPr vert="horz" wrap="square" lIns="91440" tIns="45720" rIns="91440" bIns="45720" numCol="1" anchor="t" anchorCtr="0" compatLnSpc="1"/>
              <a:lstStyle/>
              <a:p>
                <a:endParaRPr lang="zh-CN" altLang="en-US"/>
              </a:p>
            </p:txBody>
          </p:sp>
          <p:sp>
            <p:nvSpPr>
              <p:cNvPr id="591" name="Freeform 2684"/>
              <p:cNvSpPr/>
              <p:nvPr/>
            </p:nvSpPr>
            <p:spPr bwMode="auto">
              <a:xfrm>
                <a:off x="2514" y="3683"/>
                <a:ext cx="75" cy="5"/>
              </a:xfrm>
              <a:custGeom>
                <a:avLst/>
                <a:gdLst>
                  <a:gd name="T0" fmla="*/ 48 w 91"/>
                  <a:gd name="T1" fmla="*/ 0 h 5"/>
                  <a:gd name="T2" fmla="*/ 24 w 91"/>
                  <a:gd name="T3" fmla="*/ 2 h 5"/>
                  <a:gd name="T4" fmla="*/ 8 w 91"/>
                  <a:gd name="T5" fmla="*/ 3 h 5"/>
                  <a:gd name="T6" fmla="*/ 0 w 91"/>
                  <a:gd name="T7" fmla="*/ 5 h 5"/>
                  <a:gd name="T8" fmla="*/ 3 w 91"/>
                  <a:gd name="T9" fmla="*/ 5 h 5"/>
                  <a:gd name="T10" fmla="*/ 90 w 91"/>
                  <a:gd name="T11" fmla="*/ 4 h 5"/>
                  <a:gd name="T12" fmla="*/ 91 w 91"/>
                  <a:gd name="T13" fmla="*/ 2 h 5"/>
                  <a:gd name="T14" fmla="*/ 48 w 9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5">
                    <a:moveTo>
                      <a:pt x="48" y="0"/>
                    </a:moveTo>
                    <a:cubicBezTo>
                      <a:pt x="40" y="0"/>
                      <a:pt x="32" y="1"/>
                      <a:pt x="24" y="2"/>
                    </a:cubicBezTo>
                    <a:cubicBezTo>
                      <a:pt x="18" y="2"/>
                      <a:pt x="13" y="3"/>
                      <a:pt x="8" y="3"/>
                    </a:cubicBezTo>
                    <a:cubicBezTo>
                      <a:pt x="5" y="4"/>
                      <a:pt x="2" y="5"/>
                      <a:pt x="0" y="5"/>
                    </a:cubicBezTo>
                    <a:cubicBezTo>
                      <a:pt x="1" y="5"/>
                      <a:pt x="2" y="5"/>
                      <a:pt x="3" y="5"/>
                    </a:cubicBezTo>
                    <a:cubicBezTo>
                      <a:pt x="31" y="5"/>
                      <a:pt x="60" y="5"/>
                      <a:pt x="90" y="4"/>
                    </a:cubicBezTo>
                    <a:cubicBezTo>
                      <a:pt x="90" y="3"/>
                      <a:pt x="90" y="2"/>
                      <a:pt x="91" y="2"/>
                    </a:cubicBezTo>
                    <a:cubicBezTo>
                      <a:pt x="77" y="1"/>
                      <a:pt x="62" y="0"/>
                      <a:pt x="48"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592" name="Freeform 2685"/>
              <p:cNvSpPr/>
              <p:nvPr/>
            </p:nvSpPr>
            <p:spPr bwMode="auto">
              <a:xfrm>
                <a:off x="2520" y="3685"/>
                <a:ext cx="13" cy="1"/>
              </a:xfrm>
              <a:custGeom>
                <a:avLst/>
                <a:gdLst>
                  <a:gd name="T0" fmla="*/ 16 w 16"/>
                  <a:gd name="T1" fmla="*/ 0 h 1"/>
                  <a:gd name="T2" fmla="*/ 2 w 16"/>
                  <a:gd name="T3" fmla="*/ 0 h 1"/>
                  <a:gd name="T4" fmla="*/ 0 w 16"/>
                  <a:gd name="T5" fmla="*/ 1 h 1"/>
                  <a:gd name="T6" fmla="*/ 16 w 16"/>
                  <a:gd name="T7" fmla="*/ 0 h 1"/>
                </a:gdLst>
                <a:ahLst/>
                <a:cxnLst>
                  <a:cxn ang="0">
                    <a:pos x="T0" y="T1"/>
                  </a:cxn>
                  <a:cxn ang="0">
                    <a:pos x="T2" y="T3"/>
                  </a:cxn>
                  <a:cxn ang="0">
                    <a:pos x="T4" y="T5"/>
                  </a:cxn>
                  <a:cxn ang="0">
                    <a:pos x="T6" y="T7"/>
                  </a:cxn>
                </a:cxnLst>
                <a:rect l="0" t="0" r="r" b="b"/>
                <a:pathLst>
                  <a:path w="16" h="1">
                    <a:moveTo>
                      <a:pt x="16" y="0"/>
                    </a:moveTo>
                    <a:cubicBezTo>
                      <a:pt x="11" y="0"/>
                      <a:pt x="7" y="0"/>
                      <a:pt x="2" y="0"/>
                    </a:cubicBezTo>
                    <a:cubicBezTo>
                      <a:pt x="1" y="1"/>
                      <a:pt x="1" y="1"/>
                      <a:pt x="0" y="1"/>
                    </a:cubicBezTo>
                    <a:cubicBezTo>
                      <a:pt x="5" y="1"/>
                      <a:pt x="10" y="0"/>
                      <a:pt x="16"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593" name="Freeform 2686"/>
              <p:cNvSpPr/>
              <p:nvPr/>
            </p:nvSpPr>
            <p:spPr bwMode="auto">
              <a:xfrm>
                <a:off x="2499" y="3687"/>
                <a:ext cx="10" cy="1"/>
              </a:xfrm>
              <a:custGeom>
                <a:avLst/>
                <a:gdLst>
                  <a:gd name="T0" fmla="*/ 12 w 12"/>
                  <a:gd name="T1" fmla="*/ 0 h 1"/>
                  <a:gd name="T2" fmla="*/ 0 w 12"/>
                  <a:gd name="T3" fmla="*/ 1 h 1"/>
                  <a:gd name="T4" fmla="*/ 8 w 12"/>
                  <a:gd name="T5" fmla="*/ 1 h 1"/>
                  <a:gd name="T6" fmla="*/ 12 w 12"/>
                  <a:gd name="T7" fmla="*/ 0 h 1"/>
                </a:gdLst>
                <a:ahLst/>
                <a:cxnLst>
                  <a:cxn ang="0">
                    <a:pos x="T0" y="T1"/>
                  </a:cxn>
                  <a:cxn ang="0">
                    <a:pos x="T2" y="T3"/>
                  </a:cxn>
                  <a:cxn ang="0">
                    <a:pos x="T4" y="T5"/>
                  </a:cxn>
                  <a:cxn ang="0">
                    <a:pos x="T6" y="T7"/>
                  </a:cxn>
                </a:cxnLst>
                <a:rect l="0" t="0" r="r" b="b"/>
                <a:pathLst>
                  <a:path w="12" h="1">
                    <a:moveTo>
                      <a:pt x="12" y="0"/>
                    </a:moveTo>
                    <a:cubicBezTo>
                      <a:pt x="8" y="0"/>
                      <a:pt x="4" y="1"/>
                      <a:pt x="0" y="1"/>
                    </a:cubicBezTo>
                    <a:cubicBezTo>
                      <a:pt x="3" y="1"/>
                      <a:pt x="6" y="1"/>
                      <a:pt x="8" y="1"/>
                    </a:cubicBezTo>
                    <a:cubicBezTo>
                      <a:pt x="10" y="1"/>
                      <a:pt x="11" y="0"/>
                      <a:pt x="12"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594" name="Freeform 2687"/>
              <p:cNvSpPr/>
              <p:nvPr/>
            </p:nvSpPr>
            <p:spPr bwMode="auto">
              <a:xfrm>
                <a:off x="2487" y="3686"/>
                <a:ext cx="26" cy="2"/>
              </a:xfrm>
              <a:custGeom>
                <a:avLst/>
                <a:gdLst>
                  <a:gd name="T0" fmla="*/ 31 w 31"/>
                  <a:gd name="T1" fmla="*/ 0 h 2"/>
                  <a:gd name="T2" fmla="*/ 0 w 31"/>
                  <a:gd name="T3" fmla="*/ 1 h 2"/>
                  <a:gd name="T4" fmla="*/ 15 w 31"/>
                  <a:gd name="T5" fmla="*/ 2 h 2"/>
                  <a:gd name="T6" fmla="*/ 27 w 31"/>
                  <a:gd name="T7" fmla="*/ 1 h 2"/>
                  <a:gd name="T8" fmla="*/ 31 w 31"/>
                  <a:gd name="T9" fmla="*/ 0 h 2"/>
                </a:gdLst>
                <a:ahLst/>
                <a:cxnLst>
                  <a:cxn ang="0">
                    <a:pos x="T0" y="T1"/>
                  </a:cxn>
                  <a:cxn ang="0">
                    <a:pos x="T2" y="T3"/>
                  </a:cxn>
                  <a:cxn ang="0">
                    <a:pos x="T4" y="T5"/>
                  </a:cxn>
                  <a:cxn ang="0">
                    <a:pos x="T6" y="T7"/>
                  </a:cxn>
                  <a:cxn ang="0">
                    <a:pos x="T8" y="T9"/>
                  </a:cxn>
                </a:cxnLst>
                <a:rect l="0" t="0" r="r" b="b"/>
                <a:pathLst>
                  <a:path w="31" h="2">
                    <a:moveTo>
                      <a:pt x="31" y="0"/>
                    </a:moveTo>
                    <a:cubicBezTo>
                      <a:pt x="21" y="1"/>
                      <a:pt x="11" y="1"/>
                      <a:pt x="0" y="1"/>
                    </a:cubicBezTo>
                    <a:cubicBezTo>
                      <a:pt x="5" y="2"/>
                      <a:pt x="10" y="2"/>
                      <a:pt x="15" y="2"/>
                    </a:cubicBezTo>
                    <a:cubicBezTo>
                      <a:pt x="19" y="2"/>
                      <a:pt x="23" y="1"/>
                      <a:pt x="27" y="1"/>
                    </a:cubicBezTo>
                    <a:cubicBezTo>
                      <a:pt x="29" y="1"/>
                      <a:pt x="30" y="0"/>
                      <a:pt x="31"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595" name="Freeform 2688"/>
              <p:cNvSpPr/>
              <p:nvPr/>
            </p:nvSpPr>
            <p:spPr bwMode="auto">
              <a:xfrm>
                <a:off x="2475" y="3687"/>
                <a:ext cx="12" cy="1"/>
              </a:xfrm>
              <a:custGeom>
                <a:avLst/>
                <a:gdLst>
                  <a:gd name="T0" fmla="*/ 0 w 14"/>
                  <a:gd name="T1" fmla="*/ 0 h 1"/>
                  <a:gd name="T2" fmla="*/ 9 w 14"/>
                  <a:gd name="T3" fmla="*/ 1 h 1"/>
                  <a:gd name="T4" fmla="*/ 14 w 14"/>
                  <a:gd name="T5" fmla="*/ 0 h 1"/>
                  <a:gd name="T6" fmla="*/ 0 w 14"/>
                  <a:gd name="T7" fmla="*/ 0 h 1"/>
                </a:gdLst>
                <a:ahLst/>
                <a:cxnLst>
                  <a:cxn ang="0">
                    <a:pos x="T0" y="T1"/>
                  </a:cxn>
                  <a:cxn ang="0">
                    <a:pos x="T2" y="T3"/>
                  </a:cxn>
                  <a:cxn ang="0">
                    <a:pos x="T4" y="T5"/>
                  </a:cxn>
                  <a:cxn ang="0">
                    <a:pos x="T6" y="T7"/>
                  </a:cxn>
                </a:cxnLst>
                <a:rect l="0" t="0" r="r" b="b"/>
                <a:pathLst>
                  <a:path w="14" h="1">
                    <a:moveTo>
                      <a:pt x="0" y="0"/>
                    </a:moveTo>
                    <a:cubicBezTo>
                      <a:pt x="3" y="0"/>
                      <a:pt x="6" y="0"/>
                      <a:pt x="9" y="1"/>
                    </a:cubicBezTo>
                    <a:cubicBezTo>
                      <a:pt x="11" y="1"/>
                      <a:pt x="13" y="0"/>
                      <a:pt x="14" y="0"/>
                    </a:cubicBezTo>
                    <a:cubicBezTo>
                      <a:pt x="9" y="0"/>
                      <a:pt x="5" y="0"/>
                      <a:pt x="0"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596" name="Freeform 2689"/>
              <p:cNvSpPr/>
              <p:nvPr/>
            </p:nvSpPr>
            <p:spPr bwMode="auto">
              <a:xfrm>
                <a:off x="2513" y="3682"/>
                <a:ext cx="20" cy="4"/>
              </a:xfrm>
              <a:custGeom>
                <a:avLst/>
                <a:gdLst>
                  <a:gd name="T0" fmla="*/ 17 w 24"/>
                  <a:gd name="T1" fmla="*/ 0 h 5"/>
                  <a:gd name="T2" fmla="*/ 0 w 24"/>
                  <a:gd name="T3" fmla="*/ 5 h 5"/>
                  <a:gd name="T4" fmla="*/ 11 w 24"/>
                  <a:gd name="T5" fmla="*/ 4 h 5"/>
                  <a:gd name="T6" fmla="*/ 24 w 24"/>
                  <a:gd name="T7" fmla="*/ 1 h 5"/>
                  <a:gd name="T8" fmla="*/ 17 w 24"/>
                  <a:gd name="T9" fmla="*/ 0 h 5"/>
                </a:gdLst>
                <a:ahLst/>
                <a:cxnLst>
                  <a:cxn ang="0">
                    <a:pos x="T0" y="T1"/>
                  </a:cxn>
                  <a:cxn ang="0">
                    <a:pos x="T2" y="T3"/>
                  </a:cxn>
                  <a:cxn ang="0">
                    <a:pos x="T4" y="T5"/>
                  </a:cxn>
                  <a:cxn ang="0">
                    <a:pos x="T6" y="T7"/>
                  </a:cxn>
                  <a:cxn ang="0">
                    <a:pos x="T8" y="T9"/>
                  </a:cxn>
                </a:cxnLst>
                <a:rect l="0" t="0" r="r" b="b"/>
                <a:pathLst>
                  <a:path w="24" h="5">
                    <a:moveTo>
                      <a:pt x="17" y="0"/>
                    </a:moveTo>
                    <a:cubicBezTo>
                      <a:pt x="11" y="2"/>
                      <a:pt x="6" y="4"/>
                      <a:pt x="0" y="5"/>
                    </a:cubicBezTo>
                    <a:cubicBezTo>
                      <a:pt x="4" y="5"/>
                      <a:pt x="8" y="5"/>
                      <a:pt x="11" y="4"/>
                    </a:cubicBezTo>
                    <a:cubicBezTo>
                      <a:pt x="15" y="3"/>
                      <a:pt x="20" y="2"/>
                      <a:pt x="24" y="1"/>
                    </a:cubicBezTo>
                    <a:cubicBezTo>
                      <a:pt x="21" y="1"/>
                      <a:pt x="19" y="1"/>
                      <a:pt x="17" y="0"/>
                    </a:cubicBezTo>
                  </a:path>
                </a:pathLst>
              </a:custGeom>
              <a:solidFill>
                <a:srgbClr val="0B263F"/>
              </a:solidFill>
              <a:ln>
                <a:noFill/>
              </a:ln>
            </p:spPr>
            <p:txBody>
              <a:bodyPr vert="horz" wrap="square" lIns="91440" tIns="45720" rIns="91440" bIns="45720" numCol="1" anchor="t" anchorCtr="0" compatLnSpc="1"/>
              <a:lstStyle/>
              <a:p>
                <a:endParaRPr lang="zh-CN" altLang="en-US"/>
              </a:p>
            </p:txBody>
          </p:sp>
          <p:sp>
            <p:nvSpPr>
              <p:cNvPr id="597" name="Freeform 2690"/>
              <p:cNvSpPr/>
              <p:nvPr/>
            </p:nvSpPr>
            <p:spPr bwMode="auto">
              <a:xfrm>
                <a:off x="2533" y="3683"/>
                <a:ext cx="20" cy="2"/>
              </a:xfrm>
              <a:custGeom>
                <a:avLst/>
                <a:gdLst>
                  <a:gd name="T0" fmla="*/ 18 w 24"/>
                  <a:gd name="T1" fmla="*/ 0 h 2"/>
                  <a:gd name="T2" fmla="*/ 0 w 24"/>
                  <a:gd name="T3" fmla="*/ 2 h 2"/>
                  <a:gd name="T4" fmla="*/ 24 w 24"/>
                  <a:gd name="T5" fmla="*/ 0 h 2"/>
                  <a:gd name="T6" fmla="*/ 18 w 24"/>
                  <a:gd name="T7" fmla="*/ 0 h 2"/>
                </a:gdLst>
                <a:ahLst/>
                <a:cxnLst>
                  <a:cxn ang="0">
                    <a:pos x="T0" y="T1"/>
                  </a:cxn>
                  <a:cxn ang="0">
                    <a:pos x="T2" y="T3"/>
                  </a:cxn>
                  <a:cxn ang="0">
                    <a:pos x="T4" y="T5"/>
                  </a:cxn>
                  <a:cxn ang="0">
                    <a:pos x="T6" y="T7"/>
                  </a:cxn>
                </a:cxnLst>
                <a:rect l="0" t="0" r="r" b="b"/>
                <a:pathLst>
                  <a:path w="24" h="2">
                    <a:moveTo>
                      <a:pt x="18" y="0"/>
                    </a:moveTo>
                    <a:cubicBezTo>
                      <a:pt x="12" y="0"/>
                      <a:pt x="6" y="1"/>
                      <a:pt x="0" y="2"/>
                    </a:cubicBezTo>
                    <a:cubicBezTo>
                      <a:pt x="8" y="1"/>
                      <a:pt x="16" y="0"/>
                      <a:pt x="24" y="0"/>
                    </a:cubicBezTo>
                    <a:cubicBezTo>
                      <a:pt x="22" y="0"/>
                      <a:pt x="20" y="0"/>
                      <a:pt x="18"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598" name="Freeform 2691"/>
              <p:cNvSpPr/>
              <p:nvPr/>
            </p:nvSpPr>
            <p:spPr bwMode="auto">
              <a:xfrm>
                <a:off x="2522" y="3683"/>
                <a:ext cx="26" cy="2"/>
              </a:xfrm>
              <a:custGeom>
                <a:avLst/>
                <a:gdLst>
                  <a:gd name="T0" fmla="*/ 13 w 32"/>
                  <a:gd name="T1" fmla="*/ 0 h 3"/>
                  <a:gd name="T2" fmla="*/ 0 w 32"/>
                  <a:gd name="T3" fmla="*/ 3 h 3"/>
                  <a:gd name="T4" fmla="*/ 14 w 32"/>
                  <a:gd name="T5" fmla="*/ 3 h 3"/>
                  <a:gd name="T6" fmla="*/ 32 w 32"/>
                  <a:gd name="T7" fmla="*/ 1 h 3"/>
                  <a:gd name="T8" fmla="*/ 13 w 32"/>
                  <a:gd name="T9" fmla="*/ 0 h 3"/>
                </a:gdLst>
                <a:ahLst/>
                <a:cxnLst>
                  <a:cxn ang="0">
                    <a:pos x="T0" y="T1"/>
                  </a:cxn>
                  <a:cxn ang="0">
                    <a:pos x="T2" y="T3"/>
                  </a:cxn>
                  <a:cxn ang="0">
                    <a:pos x="T4" y="T5"/>
                  </a:cxn>
                  <a:cxn ang="0">
                    <a:pos x="T6" y="T7"/>
                  </a:cxn>
                  <a:cxn ang="0">
                    <a:pos x="T8" y="T9"/>
                  </a:cxn>
                </a:cxnLst>
                <a:rect l="0" t="0" r="r" b="b"/>
                <a:pathLst>
                  <a:path w="32" h="3">
                    <a:moveTo>
                      <a:pt x="13" y="0"/>
                    </a:moveTo>
                    <a:cubicBezTo>
                      <a:pt x="9" y="1"/>
                      <a:pt x="4" y="2"/>
                      <a:pt x="0" y="3"/>
                    </a:cubicBezTo>
                    <a:cubicBezTo>
                      <a:pt x="5" y="3"/>
                      <a:pt x="9" y="3"/>
                      <a:pt x="14" y="3"/>
                    </a:cubicBezTo>
                    <a:cubicBezTo>
                      <a:pt x="20" y="2"/>
                      <a:pt x="26" y="1"/>
                      <a:pt x="32" y="1"/>
                    </a:cubicBezTo>
                    <a:cubicBezTo>
                      <a:pt x="26" y="0"/>
                      <a:pt x="19" y="0"/>
                      <a:pt x="13"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599" name="Freeform 2692"/>
              <p:cNvSpPr/>
              <p:nvPr/>
            </p:nvSpPr>
            <p:spPr bwMode="auto">
              <a:xfrm>
                <a:off x="2468" y="3682"/>
                <a:ext cx="59" cy="5"/>
              </a:xfrm>
              <a:custGeom>
                <a:avLst/>
                <a:gdLst>
                  <a:gd name="T0" fmla="*/ 67 w 71"/>
                  <a:gd name="T1" fmla="*/ 0 h 6"/>
                  <a:gd name="T2" fmla="*/ 0 w 71"/>
                  <a:gd name="T3" fmla="*/ 5 h 6"/>
                  <a:gd name="T4" fmla="*/ 9 w 71"/>
                  <a:gd name="T5" fmla="*/ 6 h 6"/>
                  <a:gd name="T6" fmla="*/ 23 w 71"/>
                  <a:gd name="T7" fmla="*/ 6 h 6"/>
                  <a:gd name="T8" fmla="*/ 54 w 71"/>
                  <a:gd name="T9" fmla="*/ 5 h 6"/>
                  <a:gd name="T10" fmla="*/ 71 w 71"/>
                  <a:gd name="T11" fmla="*/ 0 h 6"/>
                  <a:gd name="T12" fmla="*/ 67 w 7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1" h="6">
                    <a:moveTo>
                      <a:pt x="67" y="0"/>
                    </a:moveTo>
                    <a:cubicBezTo>
                      <a:pt x="44" y="2"/>
                      <a:pt x="22" y="4"/>
                      <a:pt x="0" y="5"/>
                    </a:cubicBezTo>
                    <a:cubicBezTo>
                      <a:pt x="3" y="6"/>
                      <a:pt x="6" y="6"/>
                      <a:pt x="9" y="6"/>
                    </a:cubicBezTo>
                    <a:cubicBezTo>
                      <a:pt x="14" y="6"/>
                      <a:pt x="18" y="6"/>
                      <a:pt x="23" y="6"/>
                    </a:cubicBezTo>
                    <a:cubicBezTo>
                      <a:pt x="34" y="6"/>
                      <a:pt x="44" y="6"/>
                      <a:pt x="54" y="5"/>
                    </a:cubicBezTo>
                    <a:cubicBezTo>
                      <a:pt x="60" y="4"/>
                      <a:pt x="65" y="2"/>
                      <a:pt x="71" y="0"/>
                    </a:cubicBezTo>
                    <a:cubicBezTo>
                      <a:pt x="69" y="0"/>
                      <a:pt x="68" y="0"/>
                      <a:pt x="67"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600" name="Freeform 2693"/>
              <p:cNvSpPr/>
              <p:nvPr/>
            </p:nvSpPr>
            <p:spPr bwMode="auto">
              <a:xfrm>
                <a:off x="2553" y="3678"/>
                <a:ext cx="44" cy="7"/>
              </a:xfrm>
              <a:custGeom>
                <a:avLst/>
                <a:gdLst>
                  <a:gd name="T0" fmla="*/ 53 w 53"/>
                  <a:gd name="T1" fmla="*/ 0 h 8"/>
                  <a:gd name="T2" fmla="*/ 0 w 53"/>
                  <a:gd name="T3" fmla="*/ 6 h 8"/>
                  <a:gd name="T4" fmla="*/ 43 w 53"/>
                  <a:gd name="T5" fmla="*/ 8 h 8"/>
                  <a:gd name="T6" fmla="*/ 53 w 53"/>
                  <a:gd name="T7" fmla="*/ 0 h 8"/>
                </a:gdLst>
                <a:ahLst/>
                <a:cxnLst>
                  <a:cxn ang="0">
                    <a:pos x="T0" y="T1"/>
                  </a:cxn>
                  <a:cxn ang="0">
                    <a:pos x="T2" y="T3"/>
                  </a:cxn>
                  <a:cxn ang="0">
                    <a:pos x="T4" y="T5"/>
                  </a:cxn>
                  <a:cxn ang="0">
                    <a:pos x="T6" y="T7"/>
                  </a:cxn>
                </a:cxnLst>
                <a:rect l="0" t="0" r="r" b="b"/>
                <a:pathLst>
                  <a:path w="52" h="8">
                    <a:moveTo>
                      <a:pt x="53" y="0"/>
                    </a:moveTo>
                    <a:cubicBezTo>
                      <a:pt x="37" y="2"/>
                      <a:pt x="19" y="4"/>
                      <a:pt x="0" y="6"/>
                    </a:cubicBezTo>
                    <a:cubicBezTo>
                      <a:pt x="14" y="6"/>
                      <a:pt x="29" y="7"/>
                      <a:pt x="43" y="8"/>
                    </a:cubicBezTo>
                    <a:cubicBezTo>
                      <a:pt x="44" y="5"/>
                      <a:pt x="48" y="3"/>
                      <a:pt x="53"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01" name="Freeform 2694"/>
              <p:cNvSpPr/>
              <p:nvPr/>
            </p:nvSpPr>
            <p:spPr bwMode="auto">
              <a:xfrm>
                <a:off x="2527" y="3681"/>
                <a:ext cx="11" cy="2"/>
              </a:xfrm>
              <a:custGeom>
                <a:avLst/>
                <a:gdLst>
                  <a:gd name="T0" fmla="*/ 13 w 13"/>
                  <a:gd name="T1" fmla="*/ 0 h 2"/>
                  <a:gd name="T2" fmla="*/ 2 w 13"/>
                  <a:gd name="T3" fmla="*/ 1 h 2"/>
                  <a:gd name="T4" fmla="*/ 0 w 13"/>
                  <a:gd name="T5" fmla="*/ 1 h 2"/>
                  <a:gd name="T6" fmla="*/ 7 w 13"/>
                  <a:gd name="T7" fmla="*/ 2 h 2"/>
                  <a:gd name="T8" fmla="*/ 13 w 13"/>
                  <a:gd name="T9" fmla="*/ 0 h 2"/>
                </a:gdLst>
                <a:ahLst/>
                <a:cxnLst>
                  <a:cxn ang="0">
                    <a:pos x="T0" y="T1"/>
                  </a:cxn>
                  <a:cxn ang="0">
                    <a:pos x="T2" y="T3"/>
                  </a:cxn>
                  <a:cxn ang="0">
                    <a:pos x="T4" y="T5"/>
                  </a:cxn>
                  <a:cxn ang="0">
                    <a:pos x="T6" y="T7"/>
                  </a:cxn>
                  <a:cxn ang="0">
                    <a:pos x="T8" y="T9"/>
                  </a:cxn>
                </a:cxnLst>
                <a:rect l="0" t="0" r="r" b="b"/>
                <a:pathLst>
                  <a:path w="13" h="2">
                    <a:moveTo>
                      <a:pt x="13" y="0"/>
                    </a:moveTo>
                    <a:cubicBezTo>
                      <a:pt x="9" y="0"/>
                      <a:pt x="5" y="1"/>
                      <a:pt x="2" y="1"/>
                    </a:cubicBezTo>
                    <a:cubicBezTo>
                      <a:pt x="1" y="1"/>
                      <a:pt x="0" y="1"/>
                      <a:pt x="0" y="1"/>
                    </a:cubicBezTo>
                    <a:cubicBezTo>
                      <a:pt x="2" y="2"/>
                      <a:pt x="4" y="2"/>
                      <a:pt x="7" y="2"/>
                    </a:cubicBezTo>
                    <a:cubicBezTo>
                      <a:pt x="9" y="1"/>
                      <a:pt x="11" y="1"/>
                      <a:pt x="13" y="0"/>
                    </a:cubicBezTo>
                  </a:path>
                </a:pathLst>
              </a:custGeom>
              <a:solidFill>
                <a:srgbClr val="09243C"/>
              </a:solidFill>
              <a:ln>
                <a:noFill/>
              </a:ln>
            </p:spPr>
            <p:txBody>
              <a:bodyPr vert="horz" wrap="square" lIns="91440" tIns="45720" rIns="91440" bIns="45720" numCol="1" anchor="t" anchorCtr="0" compatLnSpc="1"/>
              <a:lstStyle/>
              <a:p>
                <a:endParaRPr lang="zh-CN" altLang="en-US"/>
              </a:p>
            </p:txBody>
          </p:sp>
          <p:sp>
            <p:nvSpPr>
              <p:cNvPr id="602" name="Freeform 2695"/>
              <p:cNvSpPr/>
              <p:nvPr/>
            </p:nvSpPr>
            <p:spPr bwMode="auto">
              <a:xfrm>
                <a:off x="2548" y="3677"/>
                <a:ext cx="53" cy="6"/>
              </a:xfrm>
              <a:custGeom>
                <a:avLst/>
                <a:gdLst>
                  <a:gd name="T0" fmla="*/ 54 w 63"/>
                  <a:gd name="T1" fmla="*/ 0 h 8"/>
                  <a:gd name="T2" fmla="*/ 49 w 63"/>
                  <a:gd name="T3" fmla="*/ 1 h 8"/>
                  <a:gd name="T4" fmla="*/ 0 w 63"/>
                  <a:gd name="T5" fmla="*/ 8 h 8"/>
                  <a:gd name="T6" fmla="*/ 6 w 63"/>
                  <a:gd name="T7" fmla="*/ 8 h 8"/>
                  <a:gd name="T8" fmla="*/ 59 w 63"/>
                  <a:gd name="T9" fmla="*/ 2 h 8"/>
                  <a:gd name="T10" fmla="*/ 63 w 63"/>
                  <a:gd name="T11" fmla="*/ 1 h 8"/>
                  <a:gd name="T12" fmla="*/ 54 w 6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2" h="8">
                    <a:moveTo>
                      <a:pt x="54" y="0"/>
                    </a:moveTo>
                    <a:cubicBezTo>
                      <a:pt x="52" y="0"/>
                      <a:pt x="50" y="1"/>
                      <a:pt x="49" y="1"/>
                    </a:cubicBezTo>
                    <a:cubicBezTo>
                      <a:pt x="32" y="3"/>
                      <a:pt x="15" y="6"/>
                      <a:pt x="0" y="8"/>
                    </a:cubicBezTo>
                    <a:cubicBezTo>
                      <a:pt x="2" y="8"/>
                      <a:pt x="4" y="8"/>
                      <a:pt x="6" y="8"/>
                    </a:cubicBezTo>
                    <a:cubicBezTo>
                      <a:pt x="25" y="6"/>
                      <a:pt x="43" y="4"/>
                      <a:pt x="59" y="2"/>
                    </a:cubicBezTo>
                    <a:cubicBezTo>
                      <a:pt x="60" y="2"/>
                      <a:pt x="62" y="1"/>
                      <a:pt x="63" y="1"/>
                    </a:cubicBezTo>
                    <a:cubicBezTo>
                      <a:pt x="60" y="1"/>
                      <a:pt x="57" y="0"/>
                      <a:pt x="54" y="0"/>
                    </a:cubicBezTo>
                  </a:path>
                </a:pathLst>
              </a:custGeom>
              <a:solidFill>
                <a:srgbClr val="0B273C"/>
              </a:solidFill>
              <a:ln>
                <a:noFill/>
              </a:ln>
            </p:spPr>
            <p:txBody>
              <a:bodyPr vert="horz" wrap="square" lIns="91440" tIns="45720" rIns="91440" bIns="45720" numCol="1" anchor="t" anchorCtr="0" compatLnSpc="1"/>
              <a:lstStyle/>
              <a:p>
                <a:endParaRPr lang="zh-CN" altLang="en-US"/>
              </a:p>
            </p:txBody>
          </p:sp>
          <p:sp>
            <p:nvSpPr>
              <p:cNvPr id="603" name="Freeform 2696"/>
              <p:cNvSpPr/>
              <p:nvPr/>
            </p:nvSpPr>
            <p:spPr bwMode="auto">
              <a:xfrm>
                <a:off x="2533" y="3678"/>
                <a:ext cx="56" cy="5"/>
              </a:xfrm>
              <a:custGeom>
                <a:avLst/>
                <a:gdLst>
                  <a:gd name="T0" fmla="*/ 68 w 68"/>
                  <a:gd name="T1" fmla="*/ 0 h 7"/>
                  <a:gd name="T2" fmla="*/ 43 w 68"/>
                  <a:gd name="T3" fmla="*/ 1 h 7"/>
                  <a:gd name="T4" fmla="*/ 6 w 68"/>
                  <a:gd name="T5" fmla="*/ 4 h 7"/>
                  <a:gd name="T6" fmla="*/ 0 w 68"/>
                  <a:gd name="T7" fmla="*/ 6 h 7"/>
                  <a:gd name="T8" fmla="*/ 19 w 68"/>
                  <a:gd name="T9" fmla="*/ 7 h 7"/>
                  <a:gd name="T10" fmla="*/ 68 w 68"/>
                  <a:gd name="T11" fmla="*/ 0 h 7"/>
                </a:gdLst>
                <a:ahLst/>
                <a:cxnLst>
                  <a:cxn ang="0">
                    <a:pos x="T0" y="T1"/>
                  </a:cxn>
                  <a:cxn ang="0">
                    <a:pos x="T2" y="T3"/>
                  </a:cxn>
                  <a:cxn ang="0">
                    <a:pos x="T4" y="T5"/>
                  </a:cxn>
                  <a:cxn ang="0">
                    <a:pos x="T6" y="T7"/>
                  </a:cxn>
                  <a:cxn ang="0">
                    <a:pos x="T8" y="T9"/>
                  </a:cxn>
                  <a:cxn ang="0">
                    <a:pos x="T10" y="T11"/>
                  </a:cxn>
                </a:cxnLst>
                <a:rect l="0" t="0" r="r" b="b"/>
                <a:pathLst>
                  <a:path w="68" h="7">
                    <a:moveTo>
                      <a:pt x="68" y="0"/>
                    </a:moveTo>
                    <a:cubicBezTo>
                      <a:pt x="60" y="0"/>
                      <a:pt x="51" y="1"/>
                      <a:pt x="43" y="1"/>
                    </a:cubicBezTo>
                    <a:cubicBezTo>
                      <a:pt x="31" y="2"/>
                      <a:pt x="18" y="3"/>
                      <a:pt x="6" y="4"/>
                    </a:cubicBezTo>
                    <a:cubicBezTo>
                      <a:pt x="4" y="5"/>
                      <a:pt x="2" y="5"/>
                      <a:pt x="0" y="6"/>
                    </a:cubicBezTo>
                    <a:cubicBezTo>
                      <a:pt x="6" y="6"/>
                      <a:pt x="13" y="6"/>
                      <a:pt x="19" y="7"/>
                    </a:cubicBezTo>
                    <a:cubicBezTo>
                      <a:pt x="34" y="5"/>
                      <a:pt x="51" y="2"/>
                      <a:pt x="68" y="0"/>
                    </a:cubicBezTo>
                  </a:path>
                </a:pathLst>
              </a:custGeom>
              <a:solidFill>
                <a:srgbClr val="061625"/>
              </a:solidFill>
              <a:ln>
                <a:noFill/>
              </a:ln>
            </p:spPr>
            <p:txBody>
              <a:bodyPr vert="horz" wrap="square" lIns="91440" tIns="45720" rIns="91440" bIns="45720" numCol="1" anchor="t" anchorCtr="0" compatLnSpc="1"/>
              <a:lstStyle/>
              <a:p>
                <a:endParaRPr lang="zh-CN" altLang="en-US"/>
              </a:p>
            </p:txBody>
          </p:sp>
          <p:sp>
            <p:nvSpPr>
              <p:cNvPr id="604" name="Freeform 2697"/>
              <p:cNvSpPr/>
              <p:nvPr/>
            </p:nvSpPr>
            <p:spPr bwMode="auto">
              <a:xfrm>
                <a:off x="2524" y="3682"/>
                <a:ext cx="5" cy="0"/>
              </a:xfrm>
              <a:custGeom>
                <a:avLst/>
                <a:gdLst>
                  <a:gd name="T0" fmla="*/ 6 w 6"/>
                  <a:gd name="T1" fmla="*/ 0 w 6"/>
                  <a:gd name="T2" fmla="*/ 4 w 6"/>
                  <a:gd name="T3" fmla="*/ 6 w 6"/>
                </a:gdLst>
                <a:ahLst/>
                <a:cxnLst>
                  <a:cxn ang="0">
                    <a:pos x="T0" y="0"/>
                  </a:cxn>
                  <a:cxn ang="0">
                    <a:pos x="T1" y="0"/>
                  </a:cxn>
                  <a:cxn ang="0">
                    <a:pos x="T2" y="0"/>
                  </a:cxn>
                  <a:cxn ang="0">
                    <a:pos x="T3" y="0"/>
                  </a:cxn>
                </a:cxnLst>
                <a:rect l="0" t="0" r="r" b="b"/>
                <a:pathLst>
                  <a:path w="6">
                    <a:moveTo>
                      <a:pt x="6" y="0"/>
                    </a:moveTo>
                    <a:cubicBezTo>
                      <a:pt x="4" y="0"/>
                      <a:pt x="2" y="0"/>
                      <a:pt x="0" y="0"/>
                    </a:cubicBezTo>
                    <a:cubicBezTo>
                      <a:pt x="1" y="0"/>
                      <a:pt x="2" y="0"/>
                      <a:pt x="4" y="0"/>
                    </a:cubicBezTo>
                    <a:cubicBezTo>
                      <a:pt x="4" y="0"/>
                      <a:pt x="5" y="0"/>
                      <a:pt x="6" y="0"/>
                    </a:cubicBezTo>
                  </a:path>
                </a:pathLst>
              </a:custGeom>
              <a:solidFill>
                <a:srgbClr val="061625"/>
              </a:solidFill>
              <a:ln>
                <a:noFill/>
              </a:ln>
            </p:spPr>
            <p:txBody>
              <a:bodyPr vert="horz" wrap="square" lIns="91440" tIns="45720" rIns="91440" bIns="45720" numCol="1" anchor="t" anchorCtr="0" compatLnSpc="1"/>
              <a:lstStyle/>
              <a:p>
                <a:endParaRPr lang="zh-CN" altLang="en-US"/>
              </a:p>
            </p:txBody>
          </p:sp>
          <p:sp>
            <p:nvSpPr>
              <p:cNvPr id="605" name="Freeform 2698"/>
              <p:cNvSpPr/>
              <p:nvPr/>
            </p:nvSpPr>
            <p:spPr bwMode="auto">
              <a:xfrm>
                <a:off x="2589" y="3677"/>
                <a:ext cx="4" cy="1"/>
              </a:xfrm>
              <a:custGeom>
                <a:avLst/>
                <a:gdLst>
                  <a:gd name="T0" fmla="*/ 2 w 5"/>
                  <a:gd name="T1" fmla="*/ 0 h 1"/>
                  <a:gd name="T2" fmla="*/ 0 w 5"/>
                  <a:gd name="T3" fmla="*/ 1 h 1"/>
                  <a:gd name="T4" fmla="*/ 5 w 5"/>
                  <a:gd name="T5" fmla="*/ 0 h 1"/>
                  <a:gd name="T6" fmla="*/ 2 w 5"/>
                  <a:gd name="T7" fmla="*/ 0 h 1"/>
                </a:gdLst>
                <a:ahLst/>
                <a:cxnLst>
                  <a:cxn ang="0">
                    <a:pos x="T0" y="T1"/>
                  </a:cxn>
                  <a:cxn ang="0">
                    <a:pos x="T2" y="T3"/>
                  </a:cxn>
                  <a:cxn ang="0">
                    <a:pos x="T4" y="T5"/>
                  </a:cxn>
                  <a:cxn ang="0">
                    <a:pos x="T6" y="T7"/>
                  </a:cxn>
                </a:cxnLst>
                <a:rect l="0" t="0" r="r" b="b"/>
                <a:pathLst>
                  <a:path w="5" h="1">
                    <a:moveTo>
                      <a:pt x="2" y="0"/>
                    </a:moveTo>
                    <a:cubicBezTo>
                      <a:pt x="2" y="0"/>
                      <a:pt x="1" y="0"/>
                      <a:pt x="0" y="1"/>
                    </a:cubicBezTo>
                    <a:cubicBezTo>
                      <a:pt x="1" y="1"/>
                      <a:pt x="3" y="0"/>
                      <a:pt x="5" y="0"/>
                    </a:cubicBezTo>
                    <a:cubicBezTo>
                      <a:pt x="4" y="0"/>
                      <a:pt x="3" y="0"/>
                      <a:pt x="2" y="0"/>
                    </a:cubicBezTo>
                  </a:path>
                </a:pathLst>
              </a:custGeom>
              <a:solidFill>
                <a:srgbClr val="092539"/>
              </a:solidFill>
              <a:ln>
                <a:noFill/>
              </a:ln>
            </p:spPr>
            <p:txBody>
              <a:bodyPr vert="horz" wrap="square" lIns="91440" tIns="45720" rIns="91440" bIns="45720" numCol="1" anchor="t" anchorCtr="0" compatLnSpc="1"/>
              <a:lstStyle/>
              <a:p>
                <a:endParaRPr lang="zh-CN" altLang="en-US"/>
              </a:p>
            </p:txBody>
          </p:sp>
          <p:sp>
            <p:nvSpPr>
              <p:cNvPr id="606" name="Freeform 2699"/>
              <p:cNvSpPr/>
              <p:nvPr/>
            </p:nvSpPr>
            <p:spPr bwMode="auto">
              <a:xfrm>
                <a:off x="2568" y="3677"/>
                <a:ext cx="23" cy="1"/>
              </a:xfrm>
              <a:custGeom>
                <a:avLst/>
                <a:gdLst>
                  <a:gd name="T0" fmla="*/ 27 w 27"/>
                  <a:gd name="T1" fmla="*/ 0 h 2"/>
                  <a:gd name="T2" fmla="*/ 0 w 27"/>
                  <a:gd name="T3" fmla="*/ 2 h 2"/>
                  <a:gd name="T4" fmla="*/ 25 w 27"/>
                  <a:gd name="T5" fmla="*/ 1 h 2"/>
                  <a:gd name="T6" fmla="*/ 27 w 27"/>
                  <a:gd name="T7" fmla="*/ 0 h 2"/>
                  <a:gd name="T8" fmla="*/ 27 w 27"/>
                  <a:gd name="T9" fmla="*/ 0 h 2"/>
                </a:gdLst>
                <a:ahLst/>
                <a:cxnLst>
                  <a:cxn ang="0">
                    <a:pos x="T0" y="T1"/>
                  </a:cxn>
                  <a:cxn ang="0">
                    <a:pos x="T2" y="T3"/>
                  </a:cxn>
                  <a:cxn ang="0">
                    <a:pos x="T4" y="T5"/>
                  </a:cxn>
                  <a:cxn ang="0">
                    <a:pos x="T6" y="T7"/>
                  </a:cxn>
                  <a:cxn ang="0">
                    <a:pos x="T8" y="T9"/>
                  </a:cxn>
                </a:cxnLst>
                <a:rect l="0" t="0" r="r" b="b"/>
                <a:pathLst>
                  <a:path w="27" h="2">
                    <a:moveTo>
                      <a:pt x="27" y="0"/>
                    </a:moveTo>
                    <a:cubicBezTo>
                      <a:pt x="18" y="1"/>
                      <a:pt x="9" y="1"/>
                      <a:pt x="0" y="2"/>
                    </a:cubicBezTo>
                    <a:cubicBezTo>
                      <a:pt x="8" y="2"/>
                      <a:pt x="17" y="1"/>
                      <a:pt x="25" y="1"/>
                    </a:cubicBezTo>
                    <a:cubicBezTo>
                      <a:pt x="26" y="0"/>
                      <a:pt x="27" y="0"/>
                      <a:pt x="27" y="0"/>
                    </a:cubicBezTo>
                    <a:cubicBezTo>
                      <a:pt x="27" y="0"/>
                      <a:pt x="27" y="0"/>
                      <a:pt x="27" y="0"/>
                    </a:cubicBezTo>
                  </a:path>
                </a:pathLst>
              </a:custGeom>
              <a:solidFill>
                <a:srgbClr val="051423"/>
              </a:solidFill>
              <a:ln>
                <a:noFill/>
              </a:ln>
            </p:spPr>
            <p:txBody>
              <a:bodyPr vert="horz" wrap="square" lIns="91440" tIns="45720" rIns="91440" bIns="45720" numCol="1" anchor="t" anchorCtr="0" compatLnSpc="1"/>
              <a:lstStyle/>
              <a:p>
                <a:endParaRPr lang="zh-CN" altLang="en-US"/>
              </a:p>
            </p:txBody>
          </p:sp>
          <p:sp>
            <p:nvSpPr>
              <p:cNvPr id="607" name="Freeform 2700"/>
              <p:cNvSpPr/>
              <p:nvPr/>
            </p:nvSpPr>
            <p:spPr bwMode="auto">
              <a:xfrm>
                <a:off x="2497" y="3696"/>
                <a:ext cx="16" cy="1"/>
              </a:xfrm>
              <a:custGeom>
                <a:avLst/>
                <a:gdLst>
                  <a:gd name="T0" fmla="*/ 4 w 19"/>
                  <a:gd name="T1" fmla="*/ 0 h 1"/>
                  <a:gd name="T2" fmla="*/ 0 w 19"/>
                  <a:gd name="T3" fmla="*/ 0 h 1"/>
                  <a:gd name="T4" fmla="*/ 19 w 19"/>
                  <a:gd name="T5" fmla="*/ 1 h 1"/>
                  <a:gd name="T6" fmla="*/ 4 w 19"/>
                  <a:gd name="T7" fmla="*/ 0 h 1"/>
                </a:gdLst>
                <a:ahLst/>
                <a:cxnLst>
                  <a:cxn ang="0">
                    <a:pos x="T0" y="T1"/>
                  </a:cxn>
                  <a:cxn ang="0">
                    <a:pos x="T2" y="T3"/>
                  </a:cxn>
                  <a:cxn ang="0">
                    <a:pos x="T4" y="T5"/>
                  </a:cxn>
                  <a:cxn ang="0">
                    <a:pos x="T6" y="T7"/>
                  </a:cxn>
                </a:cxnLst>
                <a:rect l="0" t="0" r="r" b="b"/>
                <a:pathLst>
                  <a:path w="19" h="1">
                    <a:moveTo>
                      <a:pt x="4" y="0"/>
                    </a:moveTo>
                    <a:cubicBezTo>
                      <a:pt x="3" y="0"/>
                      <a:pt x="1" y="0"/>
                      <a:pt x="0" y="0"/>
                    </a:cubicBezTo>
                    <a:cubicBezTo>
                      <a:pt x="6" y="1"/>
                      <a:pt x="13" y="1"/>
                      <a:pt x="19" y="1"/>
                    </a:cubicBezTo>
                    <a:cubicBezTo>
                      <a:pt x="14" y="1"/>
                      <a:pt x="9" y="0"/>
                      <a:pt x="4"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608" name="Freeform 2701"/>
              <p:cNvSpPr/>
              <p:nvPr/>
            </p:nvSpPr>
            <p:spPr bwMode="auto">
              <a:xfrm>
                <a:off x="2487" y="3695"/>
                <a:ext cx="13" cy="1"/>
              </a:xfrm>
              <a:custGeom>
                <a:avLst/>
                <a:gdLst>
                  <a:gd name="T0" fmla="*/ 0 w 16"/>
                  <a:gd name="T1" fmla="*/ 0 h 1"/>
                  <a:gd name="T2" fmla="*/ 8 w 16"/>
                  <a:gd name="T3" fmla="*/ 1 h 1"/>
                  <a:gd name="T4" fmla="*/ 12 w 16"/>
                  <a:gd name="T5" fmla="*/ 1 h 1"/>
                  <a:gd name="T6" fmla="*/ 16 w 16"/>
                  <a:gd name="T7" fmla="*/ 1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3" y="0"/>
                      <a:pt x="6" y="1"/>
                      <a:pt x="8" y="1"/>
                    </a:cubicBezTo>
                    <a:cubicBezTo>
                      <a:pt x="9" y="1"/>
                      <a:pt x="11" y="1"/>
                      <a:pt x="12" y="1"/>
                    </a:cubicBezTo>
                    <a:cubicBezTo>
                      <a:pt x="13" y="1"/>
                      <a:pt x="15" y="1"/>
                      <a:pt x="16" y="1"/>
                    </a:cubicBezTo>
                    <a:cubicBezTo>
                      <a:pt x="11" y="1"/>
                      <a:pt x="6" y="0"/>
                      <a:pt x="0"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609" name="Freeform 2702"/>
              <p:cNvSpPr/>
              <p:nvPr/>
            </p:nvSpPr>
            <p:spPr bwMode="auto">
              <a:xfrm>
                <a:off x="2500" y="3692"/>
                <a:ext cx="101" cy="6"/>
              </a:xfrm>
              <a:custGeom>
                <a:avLst/>
                <a:gdLst>
                  <a:gd name="T0" fmla="*/ 59 w 121"/>
                  <a:gd name="T1" fmla="*/ 0 h 8"/>
                  <a:gd name="T2" fmla="*/ 0 w 121"/>
                  <a:gd name="T3" fmla="*/ 5 h 8"/>
                  <a:gd name="T4" fmla="*/ 15 w 121"/>
                  <a:gd name="T5" fmla="*/ 6 h 8"/>
                  <a:gd name="T6" fmla="*/ 121 w 121"/>
                  <a:gd name="T7" fmla="*/ 8 h 8"/>
                  <a:gd name="T8" fmla="*/ 114 w 121"/>
                  <a:gd name="T9" fmla="*/ 5 h 8"/>
                  <a:gd name="T10" fmla="*/ 59 w 121"/>
                  <a:gd name="T11" fmla="*/ 0 h 8"/>
                </a:gdLst>
                <a:ahLst/>
                <a:cxnLst>
                  <a:cxn ang="0">
                    <a:pos x="T0" y="T1"/>
                  </a:cxn>
                  <a:cxn ang="0">
                    <a:pos x="T2" y="T3"/>
                  </a:cxn>
                  <a:cxn ang="0">
                    <a:pos x="T4" y="T5"/>
                  </a:cxn>
                  <a:cxn ang="0">
                    <a:pos x="T6" y="T7"/>
                  </a:cxn>
                  <a:cxn ang="0">
                    <a:pos x="T8" y="T9"/>
                  </a:cxn>
                  <a:cxn ang="0">
                    <a:pos x="T10" y="T11"/>
                  </a:cxn>
                </a:cxnLst>
                <a:rect l="0" t="0" r="r" b="b"/>
                <a:pathLst>
                  <a:path w="120" h="8">
                    <a:moveTo>
                      <a:pt x="59" y="0"/>
                    </a:moveTo>
                    <a:cubicBezTo>
                      <a:pt x="39" y="2"/>
                      <a:pt x="19" y="4"/>
                      <a:pt x="0" y="5"/>
                    </a:cubicBezTo>
                    <a:cubicBezTo>
                      <a:pt x="5" y="5"/>
                      <a:pt x="10" y="6"/>
                      <a:pt x="15" y="6"/>
                    </a:cubicBezTo>
                    <a:cubicBezTo>
                      <a:pt x="51" y="7"/>
                      <a:pt x="86" y="7"/>
                      <a:pt x="121" y="8"/>
                    </a:cubicBezTo>
                    <a:cubicBezTo>
                      <a:pt x="118" y="7"/>
                      <a:pt x="116" y="6"/>
                      <a:pt x="114" y="5"/>
                    </a:cubicBezTo>
                    <a:cubicBezTo>
                      <a:pt x="96" y="3"/>
                      <a:pt x="78" y="2"/>
                      <a:pt x="59"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610" name="Freeform 2703"/>
              <p:cNvSpPr/>
              <p:nvPr/>
            </p:nvSpPr>
            <p:spPr bwMode="auto">
              <a:xfrm>
                <a:off x="2480" y="3688"/>
                <a:ext cx="29" cy="7"/>
              </a:xfrm>
              <a:custGeom>
                <a:avLst/>
                <a:gdLst>
                  <a:gd name="T0" fmla="*/ 27 w 35"/>
                  <a:gd name="T1" fmla="*/ 0 h 8"/>
                  <a:gd name="T2" fmla="*/ 0 w 35"/>
                  <a:gd name="T3" fmla="*/ 7 h 8"/>
                  <a:gd name="T4" fmla="*/ 7 w 35"/>
                  <a:gd name="T5" fmla="*/ 8 h 8"/>
                  <a:gd name="T6" fmla="*/ 35 w 35"/>
                  <a:gd name="T7" fmla="*/ 1 h 8"/>
                  <a:gd name="T8" fmla="*/ 27 w 35"/>
                  <a:gd name="T9" fmla="*/ 0 h 8"/>
                </a:gdLst>
                <a:ahLst/>
                <a:cxnLst>
                  <a:cxn ang="0">
                    <a:pos x="T0" y="T1"/>
                  </a:cxn>
                  <a:cxn ang="0">
                    <a:pos x="T2" y="T3"/>
                  </a:cxn>
                  <a:cxn ang="0">
                    <a:pos x="T4" y="T5"/>
                  </a:cxn>
                  <a:cxn ang="0">
                    <a:pos x="T6" y="T7"/>
                  </a:cxn>
                  <a:cxn ang="0">
                    <a:pos x="T8" y="T9"/>
                  </a:cxn>
                </a:cxnLst>
                <a:rect l="0" t="0" r="r" b="b"/>
                <a:pathLst>
                  <a:path w="35" h="8">
                    <a:moveTo>
                      <a:pt x="27" y="0"/>
                    </a:moveTo>
                    <a:cubicBezTo>
                      <a:pt x="18" y="3"/>
                      <a:pt x="9" y="5"/>
                      <a:pt x="0" y="7"/>
                    </a:cubicBezTo>
                    <a:cubicBezTo>
                      <a:pt x="2" y="7"/>
                      <a:pt x="5" y="7"/>
                      <a:pt x="7" y="8"/>
                    </a:cubicBezTo>
                    <a:cubicBezTo>
                      <a:pt x="16" y="6"/>
                      <a:pt x="25" y="3"/>
                      <a:pt x="35" y="1"/>
                    </a:cubicBezTo>
                    <a:cubicBezTo>
                      <a:pt x="32" y="0"/>
                      <a:pt x="30" y="0"/>
                      <a:pt x="27"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611" name="Freeform 2704"/>
              <p:cNvSpPr/>
              <p:nvPr/>
            </p:nvSpPr>
            <p:spPr bwMode="auto">
              <a:xfrm>
                <a:off x="2486" y="3689"/>
                <a:ext cx="63" cy="7"/>
              </a:xfrm>
              <a:custGeom>
                <a:avLst/>
                <a:gdLst>
                  <a:gd name="T0" fmla="*/ 28 w 76"/>
                  <a:gd name="T1" fmla="*/ 0 h 8"/>
                  <a:gd name="T2" fmla="*/ 0 w 76"/>
                  <a:gd name="T3" fmla="*/ 7 h 8"/>
                  <a:gd name="T4" fmla="*/ 1 w 76"/>
                  <a:gd name="T5" fmla="*/ 7 h 8"/>
                  <a:gd name="T6" fmla="*/ 17 w 76"/>
                  <a:gd name="T7" fmla="*/ 8 h 8"/>
                  <a:gd name="T8" fmla="*/ 76 w 76"/>
                  <a:gd name="T9" fmla="*/ 3 h 8"/>
                  <a:gd name="T10" fmla="*/ 28 w 76"/>
                  <a:gd name="T11" fmla="*/ 0 h 8"/>
                </a:gdLst>
                <a:ahLst/>
                <a:cxnLst>
                  <a:cxn ang="0">
                    <a:pos x="T0" y="T1"/>
                  </a:cxn>
                  <a:cxn ang="0">
                    <a:pos x="T2" y="T3"/>
                  </a:cxn>
                  <a:cxn ang="0">
                    <a:pos x="T4" y="T5"/>
                  </a:cxn>
                  <a:cxn ang="0">
                    <a:pos x="T6" y="T7"/>
                  </a:cxn>
                  <a:cxn ang="0">
                    <a:pos x="T8" y="T9"/>
                  </a:cxn>
                  <a:cxn ang="0">
                    <a:pos x="T10" y="T11"/>
                  </a:cxn>
                </a:cxnLst>
                <a:rect l="0" t="0" r="r" b="b"/>
                <a:pathLst>
                  <a:path w="76" h="8">
                    <a:moveTo>
                      <a:pt x="28" y="0"/>
                    </a:moveTo>
                    <a:cubicBezTo>
                      <a:pt x="18" y="2"/>
                      <a:pt x="9" y="5"/>
                      <a:pt x="0" y="7"/>
                    </a:cubicBezTo>
                    <a:cubicBezTo>
                      <a:pt x="0" y="7"/>
                      <a:pt x="1" y="7"/>
                      <a:pt x="1" y="7"/>
                    </a:cubicBezTo>
                    <a:cubicBezTo>
                      <a:pt x="7" y="7"/>
                      <a:pt x="12" y="8"/>
                      <a:pt x="17" y="8"/>
                    </a:cubicBezTo>
                    <a:cubicBezTo>
                      <a:pt x="36" y="7"/>
                      <a:pt x="56" y="5"/>
                      <a:pt x="76" y="3"/>
                    </a:cubicBezTo>
                    <a:cubicBezTo>
                      <a:pt x="60" y="2"/>
                      <a:pt x="44" y="1"/>
                      <a:pt x="28"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612" name="Freeform 2705"/>
              <p:cNvSpPr/>
              <p:nvPr/>
            </p:nvSpPr>
            <p:spPr bwMode="auto">
              <a:xfrm>
                <a:off x="2441" y="3688"/>
                <a:ext cx="62" cy="6"/>
              </a:xfrm>
              <a:custGeom>
                <a:avLst/>
                <a:gdLst>
                  <a:gd name="T0" fmla="*/ 56 w 74"/>
                  <a:gd name="T1" fmla="*/ 0 h 7"/>
                  <a:gd name="T2" fmla="*/ 28 w 74"/>
                  <a:gd name="T3" fmla="*/ 0 h 7"/>
                  <a:gd name="T4" fmla="*/ 7 w 74"/>
                  <a:gd name="T5" fmla="*/ 0 h 7"/>
                  <a:gd name="T6" fmla="*/ 2 w 74"/>
                  <a:gd name="T7" fmla="*/ 0 h 7"/>
                  <a:gd name="T8" fmla="*/ 0 w 74"/>
                  <a:gd name="T9" fmla="*/ 0 h 7"/>
                  <a:gd name="T10" fmla="*/ 1 w 74"/>
                  <a:gd name="T11" fmla="*/ 0 h 7"/>
                  <a:gd name="T12" fmla="*/ 47 w 74"/>
                  <a:gd name="T13" fmla="*/ 7 h 7"/>
                  <a:gd name="T14" fmla="*/ 74 w 74"/>
                  <a:gd name="T15" fmla="*/ 0 h 7"/>
                  <a:gd name="T16" fmla="*/ 65 w 74"/>
                  <a:gd name="T17" fmla="*/ 0 h 7"/>
                  <a:gd name="T18" fmla="*/ 63 w 74"/>
                  <a:gd name="T19" fmla="*/ 0 h 7"/>
                  <a:gd name="T20" fmla="*/ 56 w 74"/>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7">
                    <a:moveTo>
                      <a:pt x="56" y="0"/>
                    </a:moveTo>
                    <a:cubicBezTo>
                      <a:pt x="46" y="0"/>
                      <a:pt x="36" y="0"/>
                      <a:pt x="28" y="0"/>
                    </a:cubicBezTo>
                    <a:cubicBezTo>
                      <a:pt x="20" y="0"/>
                      <a:pt x="13" y="0"/>
                      <a:pt x="7" y="0"/>
                    </a:cubicBezTo>
                    <a:cubicBezTo>
                      <a:pt x="5" y="0"/>
                      <a:pt x="4" y="0"/>
                      <a:pt x="2" y="0"/>
                    </a:cubicBezTo>
                    <a:cubicBezTo>
                      <a:pt x="1" y="0"/>
                      <a:pt x="0" y="0"/>
                      <a:pt x="0" y="0"/>
                    </a:cubicBezTo>
                    <a:cubicBezTo>
                      <a:pt x="1" y="0"/>
                      <a:pt x="1" y="0"/>
                      <a:pt x="1" y="0"/>
                    </a:cubicBezTo>
                    <a:cubicBezTo>
                      <a:pt x="16" y="2"/>
                      <a:pt x="31" y="4"/>
                      <a:pt x="47" y="7"/>
                    </a:cubicBezTo>
                    <a:cubicBezTo>
                      <a:pt x="56" y="5"/>
                      <a:pt x="65" y="3"/>
                      <a:pt x="74" y="0"/>
                    </a:cubicBezTo>
                    <a:cubicBezTo>
                      <a:pt x="71" y="0"/>
                      <a:pt x="68" y="0"/>
                      <a:pt x="65" y="0"/>
                    </a:cubicBezTo>
                    <a:cubicBezTo>
                      <a:pt x="64" y="0"/>
                      <a:pt x="64" y="0"/>
                      <a:pt x="63" y="0"/>
                    </a:cubicBezTo>
                    <a:cubicBezTo>
                      <a:pt x="61" y="0"/>
                      <a:pt x="58" y="0"/>
                      <a:pt x="56"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613" name="Freeform 2706"/>
              <p:cNvSpPr/>
              <p:nvPr/>
            </p:nvSpPr>
            <p:spPr bwMode="auto">
              <a:xfrm>
                <a:off x="2447" y="3688"/>
                <a:ext cx="41" cy="0"/>
              </a:xfrm>
              <a:custGeom>
                <a:avLst/>
                <a:gdLst>
                  <a:gd name="T0" fmla="*/ 20 w 49"/>
                  <a:gd name="T1" fmla="*/ 0 h 1"/>
                  <a:gd name="T2" fmla="*/ 0 w 49"/>
                  <a:gd name="T3" fmla="*/ 1 h 1"/>
                  <a:gd name="T4" fmla="*/ 21 w 49"/>
                  <a:gd name="T5" fmla="*/ 1 h 1"/>
                  <a:gd name="T6" fmla="*/ 49 w 49"/>
                  <a:gd name="T7" fmla="*/ 1 h 1"/>
                  <a:gd name="T8" fmla="*/ 20 w 49"/>
                  <a:gd name="T9" fmla="*/ 0 h 1"/>
                </a:gdLst>
                <a:ahLst/>
                <a:cxnLst>
                  <a:cxn ang="0">
                    <a:pos x="T0" y="T1"/>
                  </a:cxn>
                  <a:cxn ang="0">
                    <a:pos x="T2" y="T3"/>
                  </a:cxn>
                  <a:cxn ang="0">
                    <a:pos x="T4" y="T5"/>
                  </a:cxn>
                  <a:cxn ang="0">
                    <a:pos x="T6" y="T7"/>
                  </a:cxn>
                  <a:cxn ang="0">
                    <a:pos x="T8" y="T9"/>
                  </a:cxn>
                </a:cxnLst>
                <a:rect l="0" t="0" r="r" b="b"/>
                <a:pathLst>
                  <a:path w="49" h="1">
                    <a:moveTo>
                      <a:pt x="20" y="0"/>
                    </a:moveTo>
                    <a:cubicBezTo>
                      <a:pt x="13" y="0"/>
                      <a:pt x="7" y="1"/>
                      <a:pt x="0" y="1"/>
                    </a:cubicBezTo>
                    <a:cubicBezTo>
                      <a:pt x="6" y="1"/>
                      <a:pt x="13" y="1"/>
                      <a:pt x="21" y="1"/>
                    </a:cubicBezTo>
                    <a:cubicBezTo>
                      <a:pt x="29" y="1"/>
                      <a:pt x="39" y="1"/>
                      <a:pt x="49" y="1"/>
                    </a:cubicBezTo>
                    <a:cubicBezTo>
                      <a:pt x="39" y="1"/>
                      <a:pt x="29" y="0"/>
                      <a:pt x="20" y="0"/>
                    </a:cubicBezTo>
                  </a:path>
                </a:pathLst>
              </a:custGeom>
              <a:solidFill>
                <a:srgbClr val="091D2E"/>
              </a:solidFill>
              <a:ln>
                <a:noFill/>
              </a:ln>
            </p:spPr>
            <p:txBody>
              <a:bodyPr vert="horz" wrap="square" lIns="91440" tIns="45720" rIns="91440" bIns="45720" numCol="1" anchor="t" anchorCtr="0" compatLnSpc="1"/>
              <a:lstStyle/>
              <a:p>
                <a:endParaRPr lang="zh-CN" altLang="en-US"/>
              </a:p>
            </p:txBody>
          </p:sp>
          <p:sp>
            <p:nvSpPr>
              <p:cNvPr id="614" name="Freeform 2707"/>
              <p:cNvSpPr/>
              <p:nvPr/>
            </p:nvSpPr>
            <p:spPr bwMode="auto">
              <a:xfrm>
                <a:off x="2488" y="3688"/>
                <a:ext cx="7" cy="0"/>
              </a:xfrm>
              <a:custGeom>
                <a:avLst/>
                <a:gdLst>
                  <a:gd name="T0" fmla="*/ 5 w 9"/>
                  <a:gd name="T1" fmla="*/ 0 h 1"/>
                  <a:gd name="T2" fmla="*/ 0 w 9"/>
                  <a:gd name="T3" fmla="*/ 1 h 1"/>
                  <a:gd name="T4" fmla="*/ 7 w 9"/>
                  <a:gd name="T5" fmla="*/ 1 h 1"/>
                  <a:gd name="T6" fmla="*/ 9 w 9"/>
                  <a:gd name="T7" fmla="*/ 1 h 1"/>
                  <a:gd name="T8" fmla="*/ 5 w 9"/>
                  <a:gd name="T9" fmla="*/ 0 h 1"/>
                </a:gdLst>
                <a:ahLst/>
                <a:cxnLst>
                  <a:cxn ang="0">
                    <a:pos x="T0" y="T1"/>
                  </a:cxn>
                  <a:cxn ang="0">
                    <a:pos x="T2" y="T3"/>
                  </a:cxn>
                  <a:cxn ang="0">
                    <a:pos x="T4" y="T5"/>
                  </a:cxn>
                  <a:cxn ang="0">
                    <a:pos x="T6" y="T7"/>
                  </a:cxn>
                  <a:cxn ang="0">
                    <a:pos x="T8" y="T9"/>
                  </a:cxn>
                </a:cxnLst>
                <a:rect l="0" t="0" r="r" b="b"/>
                <a:pathLst>
                  <a:path w="9" h="1">
                    <a:moveTo>
                      <a:pt x="5" y="0"/>
                    </a:moveTo>
                    <a:cubicBezTo>
                      <a:pt x="3" y="0"/>
                      <a:pt x="2" y="0"/>
                      <a:pt x="0" y="1"/>
                    </a:cubicBezTo>
                    <a:cubicBezTo>
                      <a:pt x="2" y="1"/>
                      <a:pt x="5" y="1"/>
                      <a:pt x="7" y="1"/>
                    </a:cubicBezTo>
                    <a:cubicBezTo>
                      <a:pt x="8" y="1"/>
                      <a:pt x="8" y="1"/>
                      <a:pt x="9" y="1"/>
                    </a:cubicBezTo>
                    <a:cubicBezTo>
                      <a:pt x="8" y="0"/>
                      <a:pt x="7" y="0"/>
                      <a:pt x="5"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615" name="Freeform 2708"/>
              <p:cNvSpPr/>
              <p:nvPr/>
            </p:nvSpPr>
            <p:spPr bwMode="auto">
              <a:xfrm>
                <a:off x="2464" y="3688"/>
                <a:ext cx="28" cy="0"/>
              </a:xfrm>
              <a:custGeom>
                <a:avLst/>
                <a:gdLst>
                  <a:gd name="T0" fmla="*/ 23 w 34"/>
                  <a:gd name="T1" fmla="*/ 0 h 1"/>
                  <a:gd name="T2" fmla="*/ 0 w 34"/>
                  <a:gd name="T3" fmla="*/ 0 h 1"/>
                  <a:gd name="T4" fmla="*/ 29 w 34"/>
                  <a:gd name="T5" fmla="*/ 1 h 1"/>
                  <a:gd name="T6" fmla="*/ 34 w 34"/>
                  <a:gd name="T7" fmla="*/ 0 h 1"/>
                  <a:gd name="T8" fmla="*/ 23 w 34"/>
                  <a:gd name="T9" fmla="*/ 0 h 1"/>
                </a:gdLst>
                <a:ahLst/>
                <a:cxnLst>
                  <a:cxn ang="0">
                    <a:pos x="T0" y="T1"/>
                  </a:cxn>
                  <a:cxn ang="0">
                    <a:pos x="T2" y="T3"/>
                  </a:cxn>
                  <a:cxn ang="0">
                    <a:pos x="T4" y="T5"/>
                  </a:cxn>
                  <a:cxn ang="0">
                    <a:pos x="T6" y="T7"/>
                  </a:cxn>
                  <a:cxn ang="0">
                    <a:pos x="T8" y="T9"/>
                  </a:cxn>
                </a:cxnLst>
                <a:rect l="0" t="0" r="r" b="b"/>
                <a:pathLst>
                  <a:path w="34" h="1">
                    <a:moveTo>
                      <a:pt x="23" y="0"/>
                    </a:moveTo>
                    <a:cubicBezTo>
                      <a:pt x="16" y="0"/>
                      <a:pt x="8" y="0"/>
                      <a:pt x="0" y="0"/>
                    </a:cubicBezTo>
                    <a:cubicBezTo>
                      <a:pt x="9" y="0"/>
                      <a:pt x="19" y="1"/>
                      <a:pt x="29" y="1"/>
                    </a:cubicBezTo>
                    <a:cubicBezTo>
                      <a:pt x="31" y="0"/>
                      <a:pt x="32" y="0"/>
                      <a:pt x="34" y="0"/>
                    </a:cubicBezTo>
                    <a:cubicBezTo>
                      <a:pt x="31" y="0"/>
                      <a:pt x="27" y="0"/>
                      <a:pt x="23"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616" name="Freeform 2709"/>
              <p:cNvSpPr/>
              <p:nvPr/>
            </p:nvSpPr>
            <p:spPr bwMode="auto">
              <a:xfrm>
                <a:off x="2443" y="3688"/>
                <a:ext cx="4" cy="0"/>
              </a:xfrm>
              <a:custGeom>
                <a:avLst/>
                <a:gdLst>
                  <a:gd name="T0" fmla="*/ 2 w 5"/>
                  <a:gd name="T1" fmla="*/ 0 w 5"/>
                  <a:gd name="T2" fmla="*/ 5 w 5"/>
                  <a:gd name="T3" fmla="*/ 2 w 5"/>
                </a:gdLst>
                <a:ahLst/>
                <a:cxnLst>
                  <a:cxn ang="0">
                    <a:pos x="T0" y="0"/>
                  </a:cxn>
                  <a:cxn ang="0">
                    <a:pos x="T1" y="0"/>
                  </a:cxn>
                  <a:cxn ang="0">
                    <a:pos x="T2" y="0"/>
                  </a:cxn>
                  <a:cxn ang="0">
                    <a:pos x="T3" y="0"/>
                  </a:cxn>
                </a:cxnLst>
                <a:rect l="0" t="0" r="r" b="b"/>
                <a:pathLst>
                  <a:path w="5">
                    <a:moveTo>
                      <a:pt x="2" y="0"/>
                    </a:moveTo>
                    <a:cubicBezTo>
                      <a:pt x="1" y="0"/>
                      <a:pt x="1" y="0"/>
                      <a:pt x="0" y="0"/>
                    </a:cubicBezTo>
                    <a:cubicBezTo>
                      <a:pt x="2" y="0"/>
                      <a:pt x="3" y="0"/>
                      <a:pt x="5" y="0"/>
                    </a:cubicBezTo>
                    <a:cubicBezTo>
                      <a:pt x="4" y="0"/>
                      <a:pt x="3" y="0"/>
                      <a:pt x="2"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617" name="Freeform 2710"/>
              <p:cNvSpPr/>
              <p:nvPr/>
            </p:nvSpPr>
            <p:spPr bwMode="auto">
              <a:xfrm>
                <a:off x="2445" y="3688"/>
                <a:ext cx="19" cy="0"/>
              </a:xfrm>
              <a:custGeom>
                <a:avLst/>
                <a:gdLst>
                  <a:gd name="T0" fmla="*/ 8 w 23"/>
                  <a:gd name="T1" fmla="*/ 0 h 1"/>
                  <a:gd name="T2" fmla="*/ 0 w 23"/>
                  <a:gd name="T3" fmla="*/ 1 h 1"/>
                  <a:gd name="T4" fmla="*/ 3 w 23"/>
                  <a:gd name="T5" fmla="*/ 1 h 1"/>
                  <a:gd name="T6" fmla="*/ 23 w 23"/>
                  <a:gd name="T7" fmla="*/ 0 h 1"/>
                  <a:gd name="T8" fmla="*/ 8 w 23"/>
                  <a:gd name="T9" fmla="*/ 0 h 1"/>
                </a:gdLst>
                <a:ahLst/>
                <a:cxnLst>
                  <a:cxn ang="0">
                    <a:pos x="T0" y="T1"/>
                  </a:cxn>
                  <a:cxn ang="0">
                    <a:pos x="T2" y="T3"/>
                  </a:cxn>
                  <a:cxn ang="0">
                    <a:pos x="T4" y="T5"/>
                  </a:cxn>
                  <a:cxn ang="0">
                    <a:pos x="T6" y="T7"/>
                  </a:cxn>
                  <a:cxn ang="0">
                    <a:pos x="T8" y="T9"/>
                  </a:cxn>
                </a:cxnLst>
                <a:rect l="0" t="0" r="r" b="b"/>
                <a:pathLst>
                  <a:path w="23" h="1">
                    <a:moveTo>
                      <a:pt x="8" y="0"/>
                    </a:moveTo>
                    <a:cubicBezTo>
                      <a:pt x="5" y="0"/>
                      <a:pt x="3" y="0"/>
                      <a:pt x="0" y="1"/>
                    </a:cubicBezTo>
                    <a:cubicBezTo>
                      <a:pt x="1" y="1"/>
                      <a:pt x="2" y="1"/>
                      <a:pt x="3" y="1"/>
                    </a:cubicBezTo>
                    <a:cubicBezTo>
                      <a:pt x="10" y="1"/>
                      <a:pt x="16" y="0"/>
                      <a:pt x="23" y="0"/>
                    </a:cubicBezTo>
                    <a:cubicBezTo>
                      <a:pt x="18" y="0"/>
                      <a:pt x="13" y="0"/>
                      <a:pt x="8" y="0"/>
                    </a:cubicBezTo>
                  </a:path>
                </a:pathLst>
              </a:custGeom>
              <a:solidFill>
                <a:srgbClr val="091A2B"/>
              </a:solidFill>
              <a:ln>
                <a:noFill/>
              </a:ln>
            </p:spPr>
            <p:txBody>
              <a:bodyPr vert="horz" wrap="square" lIns="91440" tIns="45720" rIns="91440" bIns="45720" numCol="1" anchor="t" anchorCtr="0" compatLnSpc="1"/>
              <a:lstStyle/>
              <a:p>
                <a:endParaRPr lang="zh-CN" altLang="en-US"/>
              </a:p>
            </p:txBody>
          </p:sp>
          <p:sp>
            <p:nvSpPr>
              <p:cNvPr id="618" name="Freeform 2711"/>
              <p:cNvSpPr/>
              <p:nvPr/>
            </p:nvSpPr>
            <p:spPr bwMode="auto">
              <a:xfrm>
                <a:off x="2451" y="3687"/>
                <a:ext cx="32" cy="1"/>
              </a:xfrm>
              <a:custGeom>
                <a:avLst/>
                <a:gdLst>
                  <a:gd name="T0" fmla="*/ 17 w 38"/>
                  <a:gd name="T1" fmla="*/ 0 h 1"/>
                  <a:gd name="T2" fmla="*/ 0 w 38"/>
                  <a:gd name="T3" fmla="*/ 1 h 1"/>
                  <a:gd name="T4" fmla="*/ 15 w 38"/>
                  <a:gd name="T5" fmla="*/ 1 h 1"/>
                  <a:gd name="T6" fmla="*/ 38 w 38"/>
                  <a:gd name="T7" fmla="*/ 1 h 1"/>
                  <a:gd name="T8" fmla="*/ 29 w 38"/>
                  <a:gd name="T9" fmla="*/ 0 h 1"/>
                  <a:gd name="T10" fmla="*/ 17 w 38"/>
                  <a:gd name="T11" fmla="*/ 0 h 1"/>
                </a:gdLst>
                <a:ahLst/>
                <a:cxnLst>
                  <a:cxn ang="0">
                    <a:pos x="T0" y="T1"/>
                  </a:cxn>
                  <a:cxn ang="0">
                    <a:pos x="T2" y="T3"/>
                  </a:cxn>
                  <a:cxn ang="0">
                    <a:pos x="T4" y="T5"/>
                  </a:cxn>
                  <a:cxn ang="0">
                    <a:pos x="T6" y="T7"/>
                  </a:cxn>
                  <a:cxn ang="0">
                    <a:pos x="T8" y="T9"/>
                  </a:cxn>
                  <a:cxn ang="0">
                    <a:pos x="T10" y="T11"/>
                  </a:cxn>
                </a:cxnLst>
                <a:rect l="0" t="0" r="r" b="b"/>
                <a:pathLst>
                  <a:path w="38" h="1">
                    <a:moveTo>
                      <a:pt x="17" y="0"/>
                    </a:moveTo>
                    <a:cubicBezTo>
                      <a:pt x="11" y="0"/>
                      <a:pt x="6" y="1"/>
                      <a:pt x="0" y="1"/>
                    </a:cubicBezTo>
                    <a:cubicBezTo>
                      <a:pt x="5" y="1"/>
                      <a:pt x="10" y="1"/>
                      <a:pt x="15" y="1"/>
                    </a:cubicBezTo>
                    <a:cubicBezTo>
                      <a:pt x="23" y="1"/>
                      <a:pt x="31" y="1"/>
                      <a:pt x="38" y="1"/>
                    </a:cubicBezTo>
                    <a:cubicBezTo>
                      <a:pt x="35" y="0"/>
                      <a:pt x="32" y="0"/>
                      <a:pt x="29" y="0"/>
                    </a:cubicBezTo>
                    <a:cubicBezTo>
                      <a:pt x="25" y="0"/>
                      <a:pt x="21" y="0"/>
                      <a:pt x="17"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619" name="Freeform 2712"/>
              <p:cNvSpPr/>
              <p:nvPr/>
            </p:nvSpPr>
            <p:spPr bwMode="auto">
              <a:xfrm>
                <a:off x="2465" y="3686"/>
                <a:ext cx="10" cy="1"/>
              </a:xfrm>
              <a:custGeom>
                <a:avLst/>
                <a:gdLst>
                  <a:gd name="T0" fmla="*/ 3 w 12"/>
                  <a:gd name="T1" fmla="*/ 0 h 1"/>
                  <a:gd name="T2" fmla="*/ 0 w 12"/>
                  <a:gd name="T3" fmla="*/ 1 h 1"/>
                  <a:gd name="T4" fmla="*/ 12 w 12"/>
                  <a:gd name="T5" fmla="*/ 1 h 1"/>
                  <a:gd name="T6" fmla="*/ 3 w 12"/>
                  <a:gd name="T7" fmla="*/ 0 h 1"/>
                </a:gdLst>
                <a:ahLst/>
                <a:cxnLst>
                  <a:cxn ang="0">
                    <a:pos x="T0" y="T1"/>
                  </a:cxn>
                  <a:cxn ang="0">
                    <a:pos x="T2" y="T3"/>
                  </a:cxn>
                  <a:cxn ang="0">
                    <a:pos x="T4" y="T5"/>
                  </a:cxn>
                  <a:cxn ang="0">
                    <a:pos x="T6" y="T7"/>
                  </a:cxn>
                </a:cxnLst>
                <a:rect l="0" t="0" r="r" b="b"/>
                <a:pathLst>
                  <a:path w="12" h="1">
                    <a:moveTo>
                      <a:pt x="3" y="0"/>
                    </a:moveTo>
                    <a:cubicBezTo>
                      <a:pt x="2" y="1"/>
                      <a:pt x="1" y="1"/>
                      <a:pt x="0" y="1"/>
                    </a:cubicBezTo>
                    <a:cubicBezTo>
                      <a:pt x="4" y="1"/>
                      <a:pt x="8" y="1"/>
                      <a:pt x="12" y="1"/>
                    </a:cubicBezTo>
                    <a:cubicBezTo>
                      <a:pt x="9" y="1"/>
                      <a:pt x="6" y="1"/>
                      <a:pt x="3" y="0"/>
                    </a:cubicBezTo>
                  </a:path>
                </a:pathLst>
              </a:custGeom>
              <a:solidFill>
                <a:srgbClr val="061625"/>
              </a:solidFill>
              <a:ln>
                <a:noFill/>
              </a:ln>
            </p:spPr>
            <p:txBody>
              <a:bodyPr vert="horz" wrap="square" lIns="91440" tIns="45720" rIns="91440" bIns="45720" numCol="1" anchor="t" anchorCtr="0" compatLnSpc="1"/>
              <a:lstStyle/>
              <a:p>
                <a:endParaRPr lang="zh-CN" altLang="en-US"/>
              </a:p>
            </p:txBody>
          </p:sp>
          <p:sp>
            <p:nvSpPr>
              <p:cNvPr id="620" name="Freeform 2713"/>
              <p:cNvSpPr/>
              <p:nvPr/>
            </p:nvSpPr>
            <p:spPr bwMode="auto">
              <a:xfrm>
                <a:off x="2498" y="3712"/>
                <a:ext cx="76" cy="1"/>
              </a:xfrm>
              <a:custGeom>
                <a:avLst/>
                <a:gdLst>
                  <a:gd name="T0" fmla="*/ 80 w 92"/>
                  <a:gd name="T1" fmla="*/ 0 h 1"/>
                  <a:gd name="T2" fmla="*/ 0 w 92"/>
                  <a:gd name="T3" fmla="*/ 1 h 1"/>
                  <a:gd name="T4" fmla="*/ 40 w 92"/>
                  <a:gd name="T5" fmla="*/ 1 h 1"/>
                  <a:gd name="T6" fmla="*/ 92 w 92"/>
                  <a:gd name="T7" fmla="*/ 0 h 1"/>
                  <a:gd name="T8" fmla="*/ 80 w 92"/>
                  <a:gd name="T9" fmla="*/ 0 h 1"/>
                </a:gdLst>
                <a:ahLst/>
                <a:cxnLst>
                  <a:cxn ang="0">
                    <a:pos x="T0" y="T1"/>
                  </a:cxn>
                  <a:cxn ang="0">
                    <a:pos x="T2" y="T3"/>
                  </a:cxn>
                  <a:cxn ang="0">
                    <a:pos x="T4" y="T5"/>
                  </a:cxn>
                  <a:cxn ang="0">
                    <a:pos x="T6" y="T7"/>
                  </a:cxn>
                  <a:cxn ang="0">
                    <a:pos x="T8" y="T9"/>
                  </a:cxn>
                </a:cxnLst>
                <a:rect l="0" t="0" r="r" b="b"/>
                <a:pathLst>
                  <a:path w="92" h="1">
                    <a:moveTo>
                      <a:pt x="80" y="0"/>
                    </a:moveTo>
                    <a:cubicBezTo>
                      <a:pt x="53" y="0"/>
                      <a:pt x="26" y="0"/>
                      <a:pt x="0" y="1"/>
                    </a:cubicBezTo>
                    <a:cubicBezTo>
                      <a:pt x="13" y="1"/>
                      <a:pt x="26" y="1"/>
                      <a:pt x="40" y="1"/>
                    </a:cubicBezTo>
                    <a:cubicBezTo>
                      <a:pt x="57" y="1"/>
                      <a:pt x="74" y="1"/>
                      <a:pt x="92" y="0"/>
                    </a:cubicBezTo>
                    <a:cubicBezTo>
                      <a:pt x="88" y="0"/>
                      <a:pt x="84" y="0"/>
                      <a:pt x="80"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621" name="Freeform 2714"/>
              <p:cNvSpPr/>
              <p:nvPr/>
            </p:nvSpPr>
            <p:spPr bwMode="auto">
              <a:xfrm>
                <a:off x="2575" y="3712"/>
                <a:ext cx="12" cy="0"/>
              </a:xfrm>
              <a:custGeom>
                <a:avLst/>
                <a:gdLst>
                  <a:gd name="T0" fmla="*/ 15 w 15"/>
                  <a:gd name="T1" fmla="*/ 3 w 15"/>
                  <a:gd name="T2" fmla="*/ 0 w 15"/>
                  <a:gd name="T3" fmla="*/ 15 w 15"/>
                </a:gdLst>
                <a:ahLst/>
                <a:cxnLst>
                  <a:cxn ang="0">
                    <a:pos x="T0" y="0"/>
                  </a:cxn>
                  <a:cxn ang="0">
                    <a:pos x="T1" y="0"/>
                  </a:cxn>
                  <a:cxn ang="0">
                    <a:pos x="T2" y="0"/>
                  </a:cxn>
                  <a:cxn ang="0">
                    <a:pos x="T3" y="0"/>
                  </a:cxn>
                </a:cxnLst>
                <a:rect l="0" t="0" r="r" b="b"/>
                <a:pathLst>
                  <a:path w="15">
                    <a:moveTo>
                      <a:pt x="15" y="0"/>
                    </a:moveTo>
                    <a:cubicBezTo>
                      <a:pt x="11" y="0"/>
                      <a:pt x="7" y="0"/>
                      <a:pt x="3" y="0"/>
                    </a:cubicBezTo>
                    <a:cubicBezTo>
                      <a:pt x="2" y="0"/>
                      <a:pt x="1" y="0"/>
                      <a:pt x="0" y="0"/>
                    </a:cubicBezTo>
                    <a:cubicBezTo>
                      <a:pt x="5" y="0"/>
                      <a:pt x="10" y="0"/>
                      <a:pt x="15"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622" name="Freeform 2715"/>
              <p:cNvSpPr/>
              <p:nvPr/>
            </p:nvSpPr>
            <p:spPr bwMode="auto">
              <a:xfrm>
                <a:off x="2602" y="3707"/>
                <a:ext cx="51" cy="5"/>
              </a:xfrm>
              <a:custGeom>
                <a:avLst/>
                <a:gdLst>
                  <a:gd name="T0" fmla="*/ 36 w 61"/>
                  <a:gd name="T1" fmla="*/ 0 h 6"/>
                  <a:gd name="T2" fmla="*/ 29 w 61"/>
                  <a:gd name="T3" fmla="*/ 0 h 6"/>
                  <a:gd name="T4" fmla="*/ 0 w 61"/>
                  <a:gd name="T5" fmla="*/ 3 h 6"/>
                  <a:gd name="T6" fmla="*/ 25 w 61"/>
                  <a:gd name="T7" fmla="*/ 6 h 6"/>
                  <a:gd name="T8" fmla="*/ 61 w 61"/>
                  <a:gd name="T9" fmla="*/ 4 h 6"/>
                  <a:gd name="T10" fmla="*/ 36 w 61"/>
                  <a:gd name="T11" fmla="*/ 0 h 6"/>
                </a:gdLst>
                <a:ahLst/>
                <a:cxnLst>
                  <a:cxn ang="0">
                    <a:pos x="T0" y="T1"/>
                  </a:cxn>
                  <a:cxn ang="0">
                    <a:pos x="T2" y="T3"/>
                  </a:cxn>
                  <a:cxn ang="0">
                    <a:pos x="T4" y="T5"/>
                  </a:cxn>
                  <a:cxn ang="0">
                    <a:pos x="T6" y="T7"/>
                  </a:cxn>
                  <a:cxn ang="0">
                    <a:pos x="T8" y="T9"/>
                  </a:cxn>
                  <a:cxn ang="0">
                    <a:pos x="T10" y="T11"/>
                  </a:cxn>
                </a:cxnLst>
                <a:rect l="0" t="0" r="r" b="b"/>
                <a:pathLst>
                  <a:path w="61" h="6">
                    <a:moveTo>
                      <a:pt x="36" y="0"/>
                    </a:moveTo>
                    <a:cubicBezTo>
                      <a:pt x="34" y="0"/>
                      <a:pt x="31" y="0"/>
                      <a:pt x="29" y="0"/>
                    </a:cubicBezTo>
                    <a:cubicBezTo>
                      <a:pt x="19" y="1"/>
                      <a:pt x="10" y="2"/>
                      <a:pt x="0" y="3"/>
                    </a:cubicBezTo>
                    <a:cubicBezTo>
                      <a:pt x="8" y="4"/>
                      <a:pt x="17" y="5"/>
                      <a:pt x="25" y="6"/>
                    </a:cubicBezTo>
                    <a:cubicBezTo>
                      <a:pt x="37" y="5"/>
                      <a:pt x="49" y="5"/>
                      <a:pt x="61" y="4"/>
                    </a:cubicBezTo>
                    <a:cubicBezTo>
                      <a:pt x="52" y="3"/>
                      <a:pt x="44" y="1"/>
                      <a:pt x="36" y="0"/>
                    </a:cubicBezTo>
                  </a:path>
                </a:pathLst>
              </a:custGeom>
              <a:solidFill>
                <a:srgbClr val="172E3B"/>
              </a:solidFill>
              <a:ln>
                <a:noFill/>
              </a:ln>
            </p:spPr>
            <p:txBody>
              <a:bodyPr vert="horz" wrap="square" lIns="91440" tIns="45720" rIns="91440" bIns="45720" numCol="1" anchor="t" anchorCtr="0" compatLnSpc="1"/>
              <a:lstStyle/>
              <a:p>
                <a:endParaRPr lang="zh-CN" altLang="en-US"/>
              </a:p>
            </p:txBody>
          </p:sp>
          <p:sp>
            <p:nvSpPr>
              <p:cNvPr id="623" name="Freeform 2716"/>
              <p:cNvSpPr>
                <a:spLocks noEditPoints="1"/>
              </p:cNvSpPr>
              <p:nvPr/>
            </p:nvSpPr>
            <p:spPr bwMode="auto">
              <a:xfrm>
                <a:off x="2564" y="3708"/>
                <a:ext cx="37" cy="4"/>
              </a:xfrm>
              <a:custGeom>
                <a:avLst/>
                <a:gdLst>
                  <a:gd name="T0" fmla="*/ 16 w 44"/>
                  <a:gd name="T1" fmla="*/ 5 h 5"/>
                  <a:gd name="T2" fmla="*/ 0 w 44"/>
                  <a:gd name="T3" fmla="*/ 5 h 5"/>
                  <a:gd name="T4" fmla="*/ 12 w 44"/>
                  <a:gd name="T5" fmla="*/ 5 h 5"/>
                  <a:gd name="T6" fmla="*/ 13 w 44"/>
                  <a:gd name="T7" fmla="*/ 5 h 5"/>
                  <a:gd name="T8" fmla="*/ 16 w 44"/>
                  <a:gd name="T9" fmla="*/ 5 h 5"/>
                  <a:gd name="T10" fmla="*/ 44 w 44"/>
                  <a:gd name="T11" fmla="*/ 0 h 5"/>
                  <a:gd name="T12" fmla="*/ 30 w 44"/>
                  <a:gd name="T13" fmla="*/ 0 h 5"/>
                  <a:gd name="T14" fmla="*/ 40 w 44"/>
                  <a:gd name="T15" fmla="*/ 1 h 5"/>
                  <a:gd name="T16" fmla="*/ 44 w 4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
                    <a:moveTo>
                      <a:pt x="16" y="5"/>
                    </a:moveTo>
                    <a:cubicBezTo>
                      <a:pt x="10" y="5"/>
                      <a:pt x="5" y="5"/>
                      <a:pt x="0" y="5"/>
                    </a:cubicBezTo>
                    <a:cubicBezTo>
                      <a:pt x="4" y="5"/>
                      <a:pt x="8" y="5"/>
                      <a:pt x="12" y="5"/>
                    </a:cubicBezTo>
                    <a:cubicBezTo>
                      <a:pt x="13" y="5"/>
                      <a:pt x="13" y="5"/>
                      <a:pt x="13" y="5"/>
                    </a:cubicBezTo>
                    <a:cubicBezTo>
                      <a:pt x="14" y="5"/>
                      <a:pt x="15" y="5"/>
                      <a:pt x="16" y="5"/>
                    </a:cubicBezTo>
                    <a:moveTo>
                      <a:pt x="44" y="0"/>
                    </a:moveTo>
                    <a:cubicBezTo>
                      <a:pt x="39" y="0"/>
                      <a:pt x="34" y="0"/>
                      <a:pt x="30" y="0"/>
                    </a:cubicBezTo>
                    <a:cubicBezTo>
                      <a:pt x="33" y="0"/>
                      <a:pt x="37" y="1"/>
                      <a:pt x="40" y="1"/>
                    </a:cubicBezTo>
                    <a:cubicBezTo>
                      <a:pt x="41" y="1"/>
                      <a:pt x="43" y="0"/>
                      <a:pt x="44"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624" name="Freeform 2717"/>
              <p:cNvSpPr/>
              <p:nvPr/>
            </p:nvSpPr>
            <p:spPr bwMode="auto">
              <a:xfrm>
                <a:off x="2597" y="3707"/>
                <a:ext cx="29" cy="2"/>
              </a:xfrm>
              <a:custGeom>
                <a:avLst/>
                <a:gdLst>
                  <a:gd name="T0" fmla="*/ 35 w 35"/>
                  <a:gd name="T1" fmla="*/ 0 h 3"/>
                  <a:gd name="T2" fmla="*/ 4 w 35"/>
                  <a:gd name="T3" fmla="*/ 2 h 3"/>
                  <a:gd name="T4" fmla="*/ 0 w 35"/>
                  <a:gd name="T5" fmla="*/ 3 h 3"/>
                  <a:gd name="T6" fmla="*/ 6 w 35"/>
                  <a:gd name="T7" fmla="*/ 3 h 3"/>
                  <a:gd name="T8" fmla="*/ 35 w 35"/>
                  <a:gd name="T9" fmla="*/ 0 h 3"/>
                </a:gdLst>
                <a:ahLst/>
                <a:cxnLst>
                  <a:cxn ang="0">
                    <a:pos x="T0" y="T1"/>
                  </a:cxn>
                  <a:cxn ang="0">
                    <a:pos x="T2" y="T3"/>
                  </a:cxn>
                  <a:cxn ang="0">
                    <a:pos x="T4" y="T5"/>
                  </a:cxn>
                  <a:cxn ang="0">
                    <a:pos x="T6" y="T7"/>
                  </a:cxn>
                  <a:cxn ang="0">
                    <a:pos x="T8" y="T9"/>
                  </a:cxn>
                </a:cxnLst>
                <a:rect l="0" t="0" r="r" b="b"/>
                <a:pathLst>
                  <a:path w="35" h="3">
                    <a:moveTo>
                      <a:pt x="35" y="0"/>
                    </a:moveTo>
                    <a:cubicBezTo>
                      <a:pt x="25" y="1"/>
                      <a:pt x="14" y="1"/>
                      <a:pt x="4" y="2"/>
                    </a:cubicBezTo>
                    <a:cubicBezTo>
                      <a:pt x="3" y="2"/>
                      <a:pt x="1" y="3"/>
                      <a:pt x="0" y="3"/>
                    </a:cubicBezTo>
                    <a:cubicBezTo>
                      <a:pt x="2" y="3"/>
                      <a:pt x="4" y="3"/>
                      <a:pt x="6" y="3"/>
                    </a:cubicBezTo>
                    <a:cubicBezTo>
                      <a:pt x="16" y="2"/>
                      <a:pt x="25" y="1"/>
                      <a:pt x="35" y="0"/>
                    </a:cubicBezTo>
                  </a:path>
                </a:pathLst>
              </a:custGeom>
              <a:solidFill>
                <a:srgbClr val="142A38"/>
              </a:solidFill>
              <a:ln>
                <a:noFill/>
              </a:ln>
            </p:spPr>
            <p:txBody>
              <a:bodyPr vert="horz" wrap="square" lIns="91440" tIns="45720" rIns="91440" bIns="45720" numCol="1" anchor="t" anchorCtr="0" compatLnSpc="1"/>
              <a:lstStyle/>
              <a:p>
                <a:endParaRPr lang="zh-CN" altLang="en-US"/>
              </a:p>
            </p:txBody>
          </p:sp>
          <p:sp>
            <p:nvSpPr>
              <p:cNvPr id="625" name="Freeform 2718"/>
              <p:cNvSpPr/>
              <p:nvPr/>
            </p:nvSpPr>
            <p:spPr bwMode="auto">
              <a:xfrm>
                <a:off x="2626" y="3707"/>
                <a:ext cx="6" cy="0"/>
              </a:xfrm>
              <a:custGeom>
                <a:avLst/>
                <a:gdLst>
                  <a:gd name="T0" fmla="*/ 6 w 7"/>
                  <a:gd name="T1" fmla="*/ 0 w 7"/>
                  <a:gd name="T2" fmla="*/ 7 w 7"/>
                  <a:gd name="T3" fmla="*/ 6 w 7"/>
                </a:gdLst>
                <a:ahLst/>
                <a:cxnLst>
                  <a:cxn ang="0">
                    <a:pos x="T0" y="0"/>
                  </a:cxn>
                  <a:cxn ang="0">
                    <a:pos x="T1" y="0"/>
                  </a:cxn>
                  <a:cxn ang="0">
                    <a:pos x="T2" y="0"/>
                  </a:cxn>
                  <a:cxn ang="0">
                    <a:pos x="T3" y="0"/>
                  </a:cxn>
                </a:cxnLst>
                <a:rect l="0" t="0" r="r" b="b"/>
                <a:pathLst>
                  <a:path w="7">
                    <a:moveTo>
                      <a:pt x="6" y="0"/>
                    </a:moveTo>
                    <a:cubicBezTo>
                      <a:pt x="4" y="0"/>
                      <a:pt x="2" y="0"/>
                      <a:pt x="0" y="0"/>
                    </a:cubicBezTo>
                    <a:cubicBezTo>
                      <a:pt x="2" y="0"/>
                      <a:pt x="5" y="0"/>
                      <a:pt x="7" y="0"/>
                    </a:cubicBezTo>
                    <a:cubicBezTo>
                      <a:pt x="7" y="0"/>
                      <a:pt x="6" y="0"/>
                      <a:pt x="6" y="0"/>
                    </a:cubicBezTo>
                  </a:path>
                </a:pathLst>
              </a:custGeom>
              <a:solidFill>
                <a:srgbClr val="142A38"/>
              </a:solidFill>
              <a:ln>
                <a:noFill/>
              </a:ln>
            </p:spPr>
            <p:txBody>
              <a:bodyPr vert="horz" wrap="square" lIns="91440" tIns="45720" rIns="91440" bIns="45720" numCol="1" anchor="t" anchorCtr="0" compatLnSpc="1"/>
              <a:lstStyle/>
              <a:p>
                <a:endParaRPr lang="zh-CN" altLang="en-US"/>
              </a:p>
            </p:txBody>
          </p:sp>
          <p:sp>
            <p:nvSpPr>
              <p:cNvPr id="626" name="Freeform 2719"/>
              <p:cNvSpPr/>
              <p:nvPr/>
            </p:nvSpPr>
            <p:spPr bwMode="auto">
              <a:xfrm>
                <a:off x="2554" y="3701"/>
                <a:ext cx="60" cy="7"/>
              </a:xfrm>
              <a:custGeom>
                <a:avLst/>
                <a:gdLst>
                  <a:gd name="T0" fmla="*/ 67 w 72"/>
                  <a:gd name="T1" fmla="*/ 0 h 9"/>
                  <a:gd name="T2" fmla="*/ 0 w 72"/>
                  <a:gd name="T3" fmla="*/ 5 h 9"/>
                  <a:gd name="T4" fmla="*/ 41 w 72"/>
                  <a:gd name="T5" fmla="*/ 9 h 9"/>
                  <a:gd name="T6" fmla="*/ 42 w 72"/>
                  <a:gd name="T7" fmla="*/ 9 h 9"/>
                  <a:gd name="T8" fmla="*/ 56 w 72"/>
                  <a:gd name="T9" fmla="*/ 9 h 9"/>
                  <a:gd name="T10" fmla="*/ 72 w 72"/>
                  <a:gd name="T11" fmla="*/ 2 h 9"/>
                  <a:gd name="T12" fmla="*/ 67 w 7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2" h="9">
                    <a:moveTo>
                      <a:pt x="67" y="0"/>
                    </a:moveTo>
                    <a:cubicBezTo>
                      <a:pt x="45" y="2"/>
                      <a:pt x="22" y="3"/>
                      <a:pt x="0" y="5"/>
                    </a:cubicBezTo>
                    <a:cubicBezTo>
                      <a:pt x="14" y="6"/>
                      <a:pt x="27" y="8"/>
                      <a:pt x="41" y="9"/>
                    </a:cubicBezTo>
                    <a:cubicBezTo>
                      <a:pt x="41" y="9"/>
                      <a:pt x="42" y="9"/>
                      <a:pt x="42" y="9"/>
                    </a:cubicBezTo>
                    <a:cubicBezTo>
                      <a:pt x="46" y="9"/>
                      <a:pt x="51" y="9"/>
                      <a:pt x="56" y="9"/>
                    </a:cubicBezTo>
                    <a:cubicBezTo>
                      <a:pt x="61" y="6"/>
                      <a:pt x="66" y="4"/>
                      <a:pt x="72" y="2"/>
                    </a:cubicBezTo>
                    <a:cubicBezTo>
                      <a:pt x="70" y="1"/>
                      <a:pt x="68" y="1"/>
                      <a:pt x="67"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627" name="Freeform 2720"/>
              <p:cNvSpPr/>
              <p:nvPr/>
            </p:nvSpPr>
            <p:spPr bwMode="auto">
              <a:xfrm>
                <a:off x="2601" y="3702"/>
                <a:ext cx="30" cy="6"/>
              </a:xfrm>
              <a:custGeom>
                <a:avLst/>
                <a:gdLst>
                  <a:gd name="T0" fmla="*/ 16 w 37"/>
                  <a:gd name="T1" fmla="*/ 0 h 7"/>
                  <a:gd name="T2" fmla="*/ 0 w 37"/>
                  <a:gd name="T3" fmla="*/ 7 h 7"/>
                  <a:gd name="T4" fmla="*/ 31 w 37"/>
                  <a:gd name="T5" fmla="*/ 5 h 7"/>
                  <a:gd name="T6" fmla="*/ 37 w 37"/>
                  <a:gd name="T7" fmla="*/ 5 h 7"/>
                  <a:gd name="T8" fmla="*/ 16 w 37"/>
                  <a:gd name="T9" fmla="*/ 0 h 7"/>
                </a:gdLst>
                <a:ahLst/>
                <a:cxnLst>
                  <a:cxn ang="0">
                    <a:pos x="T0" y="T1"/>
                  </a:cxn>
                  <a:cxn ang="0">
                    <a:pos x="T2" y="T3"/>
                  </a:cxn>
                  <a:cxn ang="0">
                    <a:pos x="T4" y="T5"/>
                  </a:cxn>
                  <a:cxn ang="0">
                    <a:pos x="T6" y="T7"/>
                  </a:cxn>
                  <a:cxn ang="0">
                    <a:pos x="T8" y="T9"/>
                  </a:cxn>
                </a:cxnLst>
                <a:rect l="0" t="0" r="r" b="b"/>
                <a:pathLst>
                  <a:path w="37" h="7">
                    <a:moveTo>
                      <a:pt x="16" y="0"/>
                    </a:moveTo>
                    <a:cubicBezTo>
                      <a:pt x="10" y="2"/>
                      <a:pt x="5" y="4"/>
                      <a:pt x="0" y="7"/>
                    </a:cubicBezTo>
                    <a:cubicBezTo>
                      <a:pt x="10" y="6"/>
                      <a:pt x="21" y="6"/>
                      <a:pt x="31" y="5"/>
                    </a:cubicBezTo>
                    <a:cubicBezTo>
                      <a:pt x="33" y="5"/>
                      <a:pt x="35" y="5"/>
                      <a:pt x="37" y="5"/>
                    </a:cubicBezTo>
                    <a:cubicBezTo>
                      <a:pt x="29" y="3"/>
                      <a:pt x="22" y="2"/>
                      <a:pt x="16" y="0"/>
                    </a:cubicBezTo>
                  </a:path>
                </a:pathLst>
              </a:custGeom>
              <a:solidFill>
                <a:srgbClr val="122736"/>
              </a:solidFill>
              <a:ln>
                <a:noFill/>
              </a:ln>
            </p:spPr>
            <p:txBody>
              <a:bodyPr vert="horz" wrap="square" lIns="91440" tIns="45720" rIns="91440" bIns="45720" numCol="1" anchor="t" anchorCtr="0" compatLnSpc="1"/>
              <a:lstStyle/>
              <a:p>
                <a:endParaRPr lang="zh-CN" altLang="en-US"/>
              </a:p>
            </p:txBody>
          </p:sp>
          <p:sp>
            <p:nvSpPr>
              <p:cNvPr id="628" name="Freeform 2721"/>
              <p:cNvSpPr/>
              <p:nvPr/>
            </p:nvSpPr>
            <p:spPr bwMode="auto">
              <a:xfrm>
                <a:off x="3021" y="3649"/>
                <a:ext cx="27" cy="2"/>
              </a:xfrm>
              <a:custGeom>
                <a:avLst/>
                <a:gdLst>
                  <a:gd name="T0" fmla="*/ 9 w 33"/>
                  <a:gd name="T1" fmla="*/ 0 h 3"/>
                  <a:gd name="T2" fmla="*/ 0 w 33"/>
                  <a:gd name="T3" fmla="*/ 3 h 3"/>
                  <a:gd name="T4" fmla="*/ 28 w 33"/>
                  <a:gd name="T5" fmla="*/ 2 h 3"/>
                  <a:gd name="T6" fmla="*/ 33 w 33"/>
                  <a:gd name="T7" fmla="*/ 2 h 3"/>
                  <a:gd name="T8" fmla="*/ 9 w 33"/>
                  <a:gd name="T9" fmla="*/ 0 h 3"/>
                </a:gdLst>
                <a:ahLst/>
                <a:cxnLst>
                  <a:cxn ang="0">
                    <a:pos x="T0" y="T1"/>
                  </a:cxn>
                  <a:cxn ang="0">
                    <a:pos x="T2" y="T3"/>
                  </a:cxn>
                  <a:cxn ang="0">
                    <a:pos x="T4" y="T5"/>
                  </a:cxn>
                  <a:cxn ang="0">
                    <a:pos x="T6" y="T7"/>
                  </a:cxn>
                  <a:cxn ang="0">
                    <a:pos x="T8" y="T9"/>
                  </a:cxn>
                </a:cxnLst>
                <a:rect l="0" t="0" r="r" b="b"/>
                <a:pathLst>
                  <a:path w="33" h="3">
                    <a:moveTo>
                      <a:pt x="9" y="0"/>
                    </a:moveTo>
                    <a:cubicBezTo>
                      <a:pt x="6" y="1"/>
                      <a:pt x="3" y="2"/>
                      <a:pt x="0" y="3"/>
                    </a:cubicBezTo>
                    <a:cubicBezTo>
                      <a:pt x="9" y="3"/>
                      <a:pt x="19" y="2"/>
                      <a:pt x="28" y="2"/>
                    </a:cubicBezTo>
                    <a:cubicBezTo>
                      <a:pt x="30" y="2"/>
                      <a:pt x="32" y="2"/>
                      <a:pt x="33" y="2"/>
                    </a:cubicBezTo>
                    <a:cubicBezTo>
                      <a:pt x="27" y="1"/>
                      <a:pt x="18" y="0"/>
                      <a:pt x="9"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629" name="Freeform 2722"/>
              <p:cNvSpPr/>
              <p:nvPr/>
            </p:nvSpPr>
            <p:spPr bwMode="auto">
              <a:xfrm>
                <a:off x="2976" y="3648"/>
                <a:ext cx="52" cy="4"/>
              </a:xfrm>
              <a:custGeom>
                <a:avLst/>
                <a:gdLst>
                  <a:gd name="T0" fmla="*/ 61 w 63"/>
                  <a:gd name="T1" fmla="*/ 0 h 5"/>
                  <a:gd name="T2" fmla="*/ 0 w 63"/>
                  <a:gd name="T3" fmla="*/ 4 h 5"/>
                  <a:gd name="T4" fmla="*/ 35 w 63"/>
                  <a:gd name="T5" fmla="*/ 5 h 5"/>
                  <a:gd name="T6" fmla="*/ 54 w 63"/>
                  <a:gd name="T7" fmla="*/ 4 h 5"/>
                  <a:gd name="T8" fmla="*/ 63 w 63"/>
                  <a:gd name="T9" fmla="*/ 1 h 5"/>
                  <a:gd name="T10" fmla="*/ 61 w 63"/>
                  <a:gd name="T11" fmla="*/ 0 h 5"/>
                </a:gdLst>
                <a:ahLst/>
                <a:cxnLst>
                  <a:cxn ang="0">
                    <a:pos x="T0" y="T1"/>
                  </a:cxn>
                  <a:cxn ang="0">
                    <a:pos x="T2" y="T3"/>
                  </a:cxn>
                  <a:cxn ang="0">
                    <a:pos x="T4" y="T5"/>
                  </a:cxn>
                  <a:cxn ang="0">
                    <a:pos x="T6" y="T7"/>
                  </a:cxn>
                  <a:cxn ang="0">
                    <a:pos x="T8" y="T9"/>
                  </a:cxn>
                  <a:cxn ang="0">
                    <a:pos x="T10" y="T11"/>
                  </a:cxn>
                </a:cxnLst>
                <a:rect l="0" t="0" r="r" b="b"/>
                <a:pathLst>
                  <a:path w="62" h="5">
                    <a:moveTo>
                      <a:pt x="61" y="0"/>
                    </a:moveTo>
                    <a:cubicBezTo>
                      <a:pt x="41" y="1"/>
                      <a:pt x="21" y="2"/>
                      <a:pt x="0" y="4"/>
                    </a:cubicBezTo>
                    <a:cubicBezTo>
                      <a:pt x="13" y="4"/>
                      <a:pt x="25" y="5"/>
                      <a:pt x="35" y="5"/>
                    </a:cubicBezTo>
                    <a:cubicBezTo>
                      <a:pt x="41" y="5"/>
                      <a:pt x="47" y="4"/>
                      <a:pt x="54" y="4"/>
                    </a:cubicBezTo>
                    <a:cubicBezTo>
                      <a:pt x="57" y="3"/>
                      <a:pt x="60" y="2"/>
                      <a:pt x="63" y="1"/>
                    </a:cubicBezTo>
                    <a:cubicBezTo>
                      <a:pt x="62" y="0"/>
                      <a:pt x="61" y="0"/>
                      <a:pt x="61"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630" name="Freeform 2723"/>
              <p:cNvSpPr/>
              <p:nvPr/>
            </p:nvSpPr>
            <p:spPr bwMode="auto">
              <a:xfrm>
                <a:off x="2940" y="3647"/>
                <a:ext cx="86" cy="4"/>
              </a:xfrm>
              <a:custGeom>
                <a:avLst/>
                <a:gdLst>
                  <a:gd name="T0" fmla="*/ 57 w 104"/>
                  <a:gd name="T1" fmla="*/ 0 h 5"/>
                  <a:gd name="T2" fmla="*/ 0 w 104"/>
                  <a:gd name="T3" fmla="*/ 1 h 5"/>
                  <a:gd name="T4" fmla="*/ 0 w 104"/>
                  <a:gd name="T5" fmla="*/ 3 h 5"/>
                  <a:gd name="T6" fmla="*/ 43 w 104"/>
                  <a:gd name="T7" fmla="*/ 5 h 5"/>
                  <a:gd name="T8" fmla="*/ 104 w 104"/>
                  <a:gd name="T9" fmla="*/ 1 h 5"/>
                  <a:gd name="T10" fmla="*/ 57 w 104"/>
                  <a:gd name="T11" fmla="*/ 0 h 5"/>
                </a:gdLst>
                <a:ahLst/>
                <a:cxnLst>
                  <a:cxn ang="0">
                    <a:pos x="T0" y="T1"/>
                  </a:cxn>
                  <a:cxn ang="0">
                    <a:pos x="T2" y="T3"/>
                  </a:cxn>
                  <a:cxn ang="0">
                    <a:pos x="T4" y="T5"/>
                  </a:cxn>
                  <a:cxn ang="0">
                    <a:pos x="T6" y="T7"/>
                  </a:cxn>
                  <a:cxn ang="0">
                    <a:pos x="T8" y="T9"/>
                  </a:cxn>
                  <a:cxn ang="0">
                    <a:pos x="T10" y="T11"/>
                  </a:cxn>
                </a:cxnLst>
                <a:rect l="0" t="0" r="r" b="b"/>
                <a:pathLst>
                  <a:path w="104" h="5">
                    <a:moveTo>
                      <a:pt x="57" y="0"/>
                    </a:moveTo>
                    <a:cubicBezTo>
                      <a:pt x="40" y="0"/>
                      <a:pt x="21" y="1"/>
                      <a:pt x="0" y="1"/>
                    </a:cubicBezTo>
                    <a:cubicBezTo>
                      <a:pt x="0" y="2"/>
                      <a:pt x="0" y="2"/>
                      <a:pt x="0" y="3"/>
                    </a:cubicBezTo>
                    <a:cubicBezTo>
                      <a:pt x="15" y="4"/>
                      <a:pt x="30" y="4"/>
                      <a:pt x="43" y="5"/>
                    </a:cubicBezTo>
                    <a:cubicBezTo>
                      <a:pt x="64" y="3"/>
                      <a:pt x="84" y="2"/>
                      <a:pt x="104" y="1"/>
                    </a:cubicBezTo>
                    <a:cubicBezTo>
                      <a:pt x="90" y="1"/>
                      <a:pt x="75" y="0"/>
                      <a:pt x="57"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631" name="Freeform 2724"/>
              <p:cNvSpPr/>
              <p:nvPr/>
            </p:nvSpPr>
            <p:spPr bwMode="auto">
              <a:xfrm>
                <a:off x="2955" y="3651"/>
                <a:ext cx="50" cy="3"/>
              </a:xfrm>
              <a:custGeom>
                <a:avLst/>
                <a:gdLst>
                  <a:gd name="T0" fmla="*/ 25 w 60"/>
                  <a:gd name="T1" fmla="*/ 0 h 3"/>
                  <a:gd name="T2" fmla="*/ 0 w 60"/>
                  <a:gd name="T3" fmla="*/ 1 h 3"/>
                  <a:gd name="T4" fmla="*/ 19 w 60"/>
                  <a:gd name="T5" fmla="*/ 3 h 3"/>
                  <a:gd name="T6" fmla="*/ 21 w 60"/>
                  <a:gd name="T7" fmla="*/ 3 h 3"/>
                  <a:gd name="T8" fmla="*/ 60 w 60"/>
                  <a:gd name="T9" fmla="*/ 1 h 3"/>
                  <a:gd name="T10" fmla="*/ 25 w 60"/>
                  <a:gd name="T11" fmla="*/ 0 h 3"/>
                </a:gdLst>
                <a:ahLst/>
                <a:cxnLst>
                  <a:cxn ang="0">
                    <a:pos x="T0" y="T1"/>
                  </a:cxn>
                  <a:cxn ang="0">
                    <a:pos x="T2" y="T3"/>
                  </a:cxn>
                  <a:cxn ang="0">
                    <a:pos x="T4" y="T5"/>
                  </a:cxn>
                  <a:cxn ang="0">
                    <a:pos x="T6" y="T7"/>
                  </a:cxn>
                  <a:cxn ang="0">
                    <a:pos x="T8" y="T9"/>
                  </a:cxn>
                  <a:cxn ang="0">
                    <a:pos x="T10" y="T11"/>
                  </a:cxn>
                </a:cxnLst>
                <a:rect l="0" t="0" r="r" b="b"/>
                <a:pathLst>
                  <a:path w="60" h="3">
                    <a:moveTo>
                      <a:pt x="25" y="0"/>
                    </a:moveTo>
                    <a:cubicBezTo>
                      <a:pt x="17" y="0"/>
                      <a:pt x="9" y="1"/>
                      <a:pt x="0" y="1"/>
                    </a:cubicBezTo>
                    <a:cubicBezTo>
                      <a:pt x="7" y="2"/>
                      <a:pt x="13" y="3"/>
                      <a:pt x="19" y="3"/>
                    </a:cubicBezTo>
                    <a:cubicBezTo>
                      <a:pt x="21" y="3"/>
                      <a:pt x="21" y="3"/>
                      <a:pt x="21" y="3"/>
                    </a:cubicBezTo>
                    <a:cubicBezTo>
                      <a:pt x="34" y="2"/>
                      <a:pt x="47" y="1"/>
                      <a:pt x="60" y="1"/>
                    </a:cubicBezTo>
                    <a:cubicBezTo>
                      <a:pt x="50" y="1"/>
                      <a:pt x="38" y="0"/>
                      <a:pt x="25"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632" name="Freeform 2725"/>
              <p:cNvSpPr/>
              <p:nvPr/>
            </p:nvSpPr>
            <p:spPr bwMode="auto">
              <a:xfrm>
                <a:off x="2940" y="3649"/>
                <a:ext cx="36" cy="3"/>
              </a:xfrm>
              <a:custGeom>
                <a:avLst/>
                <a:gdLst>
                  <a:gd name="T0" fmla="*/ 0 w 43"/>
                  <a:gd name="T1" fmla="*/ 0 h 3"/>
                  <a:gd name="T2" fmla="*/ 0 w 43"/>
                  <a:gd name="T3" fmla="*/ 2 h 3"/>
                  <a:gd name="T4" fmla="*/ 18 w 43"/>
                  <a:gd name="T5" fmla="*/ 3 h 3"/>
                  <a:gd name="T6" fmla="*/ 43 w 43"/>
                  <a:gd name="T7" fmla="*/ 2 h 3"/>
                  <a:gd name="T8" fmla="*/ 0 w 43"/>
                  <a:gd name="T9" fmla="*/ 0 h 3"/>
                </a:gdLst>
                <a:ahLst/>
                <a:cxnLst>
                  <a:cxn ang="0">
                    <a:pos x="T0" y="T1"/>
                  </a:cxn>
                  <a:cxn ang="0">
                    <a:pos x="T2" y="T3"/>
                  </a:cxn>
                  <a:cxn ang="0">
                    <a:pos x="T4" y="T5"/>
                  </a:cxn>
                  <a:cxn ang="0">
                    <a:pos x="T6" y="T7"/>
                  </a:cxn>
                  <a:cxn ang="0">
                    <a:pos x="T8" y="T9"/>
                  </a:cxn>
                </a:cxnLst>
                <a:rect l="0" t="0" r="r" b="b"/>
                <a:pathLst>
                  <a:path w="43" h="3">
                    <a:moveTo>
                      <a:pt x="0" y="0"/>
                    </a:moveTo>
                    <a:cubicBezTo>
                      <a:pt x="0" y="1"/>
                      <a:pt x="0" y="1"/>
                      <a:pt x="0" y="2"/>
                    </a:cubicBezTo>
                    <a:cubicBezTo>
                      <a:pt x="6" y="2"/>
                      <a:pt x="12" y="3"/>
                      <a:pt x="18" y="3"/>
                    </a:cubicBezTo>
                    <a:cubicBezTo>
                      <a:pt x="27" y="3"/>
                      <a:pt x="35" y="2"/>
                      <a:pt x="43" y="2"/>
                    </a:cubicBezTo>
                    <a:cubicBezTo>
                      <a:pt x="30" y="1"/>
                      <a:pt x="15" y="1"/>
                      <a:pt x="0"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633" name="Freeform 2726"/>
              <p:cNvSpPr/>
              <p:nvPr/>
            </p:nvSpPr>
            <p:spPr bwMode="auto">
              <a:xfrm>
                <a:off x="2939" y="3652"/>
                <a:ext cx="32" cy="3"/>
              </a:xfrm>
              <a:custGeom>
                <a:avLst/>
                <a:gdLst>
                  <a:gd name="T0" fmla="*/ 19 w 38"/>
                  <a:gd name="T1" fmla="*/ 0 h 4"/>
                  <a:gd name="T2" fmla="*/ 1 w 38"/>
                  <a:gd name="T3" fmla="*/ 2 h 4"/>
                  <a:gd name="T4" fmla="*/ 0 w 38"/>
                  <a:gd name="T5" fmla="*/ 4 h 4"/>
                  <a:gd name="T6" fmla="*/ 3 w 38"/>
                  <a:gd name="T7" fmla="*/ 4 h 4"/>
                  <a:gd name="T8" fmla="*/ 8 w 38"/>
                  <a:gd name="T9" fmla="*/ 4 h 4"/>
                  <a:gd name="T10" fmla="*/ 19 w 38"/>
                  <a:gd name="T11" fmla="*/ 3 h 4"/>
                  <a:gd name="T12" fmla="*/ 38 w 38"/>
                  <a:gd name="T13" fmla="*/ 2 h 4"/>
                  <a:gd name="T14" fmla="*/ 19 w 38"/>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
                    <a:moveTo>
                      <a:pt x="19" y="0"/>
                    </a:moveTo>
                    <a:cubicBezTo>
                      <a:pt x="13" y="1"/>
                      <a:pt x="7" y="1"/>
                      <a:pt x="1" y="2"/>
                    </a:cubicBezTo>
                    <a:cubicBezTo>
                      <a:pt x="0" y="3"/>
                      <a:pt x="0" y="3"/>
                      <a:pt x="0" y="4"/>
                    </a:cubicBezTo>
                    <a:cubicBezTo>
                      <a:pt x="3" y="4"/>
                      <a:pt x="3" y="4"/>
                      <a:pt x="3" y="4"/>
                    </a:cubicBezTo>
                    <a:cubicBezTo>
                      <a:pt x="8" y="4"/>
                      <a:pt x="8" y="4"/>
                      <a:pt x="8" y="4"/>
                    </a:cubicBezTo>
                    <a:cubicBezTo>
                      <a:pt x="19" y="3"/>
                      <a:pt x="19" y="3"/>
                      <a:pt x="19" y="3"/>
                    </a:cubicBezTo>
                    <a:cubicBezTo>
                      <a:pt x="38" y="2"/>
                      <a:pt x="38" y="2"/>
                      <a:pt x="38" y="2"/>
                    </a:cubicBezTo>
                    <a:cubicBezTo>
                      <a:pt x="32" y="2"/>
                      <a:pt x="26" y="1"/>
                      <a:pt x="19"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634" name="Freeform 2727"/>
              <p:cNvSpPr/>
              <p:nvPr/>
            </p:nvSpPr>
            <p:spPr bwMode="auto">
              <a:xfrm>
                <a:off x="2940" y="3651"/>
                <a:ext cx="15" cy="3"/>
              </a:xfrm>
              <a:custGeom>
                <a:avLst/>
                <a:gdLst>
                  <a:gd name="T0" fmla="*/ 0 w 18"/>
                  <a:gd name="T1" fmla="*/ 0 h 3"/>
                  <a:gd name="T2" fmla="*/ 0 w 18"/>
                  <a:gd name="T3" fmla="*/ 3 h 3"/>
                  <a:gd name="T4" fmla="*/ 18 w 18"/>
                  <a:gd name="T5" fmla="*/ 1 h 3"/>
                  <a:gd name="T6" fmla="*/ 0 w 18"/>
                  <a:gd name="T7" fmla="*/ 0 h 3"/>
                </a:gdLst>
                <a:ahLst/>
                <a:cxnLst>
                  <a:cxn ang="0">
                    <a:pos x="T0" y="T1"/>
                  </a:cxn>
                  <a:cxn ang="0">
                    <a:pos x="T2" y="T3"/>
                  </a:cxn>
                  <a:cxn ang="0">
                    <a:pos x="T4" y="T5"/>
                  </a:cxn>
                  <a:cxn ang="0">
                    <a:pos x="T6" y="T7"/>
                  </a:cxn>
                </a:cxnLst>
                <a:rect l="0" t="0" r="r" b="b"/>
                <a:pathLst>
                  <a:path w="18" h="3">
                    <a:moveTo>
                      <a:pt x="0" y="0"/>
                    </a:moveTo>
                    <a:cubicBezTo>
                      <a:pt x="0" y="1"/>
                      <a:pt x="0" y="2"/>
                      <a:pt x="0" y="3"/>
                    </a:cubicBezTo>
                    <a:cubicBezTo>
                      <a:pt x="6" y="2"/>
                      <a:pt x="12" y="2"/>
                      <a:pt x="18" y="1"/>
                    </a:cubicBezTo>
                    <a:cubicBezTo>
                      <a:pt x="12" y="1"/>
                      <a:pt x="6" y="0"/>
                      <a:pt x="0" y="0"/>
                    </a:cubicBezTo>
                  </a:path>
                </a:pathLst>
              </a:custGeom>
              <a:solidFill>
                <a:srgbClr val="194668"/>
              </a:solidFill>
              <a:ln>
                <a:noFill/>
              </a:ln>
            </p:spPr>
            <p:txBody>
              <a:bodyPr vert="horz" wrap="square" lIns="91440" tIns="45720" rIns="91440" bIns="45720" numCol="1" anchor="t" anchorCtr="0" compatLnSpc="1"/>
              <a:lstStyle/>
              <a:p>
                <a:endParaRPr lang="zh-CN" altLang="en-US"/>
              </a:p>
            </p:txBody>
          </p:sp>
          <p:sp>
            <p:nvSpPr>
              <p:cNvPr id="635" name="Freeform 2728"/>
              <p:cNvSpPr/>
              <p:nvPr/>
            </p:nvSpPr>
            <p:spPr bwMode="auto">
              <a:xfrm>
                <a:off x="2916" y="3648"/>
                <a:ext cx="24" cy="1"/>
              </a:xfrm>
              <a:custGeom>
                <a:avLst/>
                <a:gdLst>
                  <a:gd name="T0" fmla="*/ 29 w 29"/>
                  <a:gd name="T1" fmla="*/ 0 h 2"/>
                  <a:gd name="T2" fmla="*/ 0 w 29"/>
                  <a:gd name="T3" fmla="*/ 1 h 2"/>
                  <a:gd name="T4" fmla="*/ 28 w 29"/>
                  <a:gd name="T5" fmla="*/ 2 h 2"/>
                  <a:gd name="T6" fmla="*/ 29 w 29"/>
                  <a:gd name="T7" fmla="*/ 0 h 2"/>
                </a:gdLst>
                <a:ahLst/>
                <a:cxnLst>
                  <a:cxn ang="0">
                    <a:pos x="T0" y="T1"/>
                  </a:cxn>
                  <a:cxn ang="0">
                    <a:pos x="T2" y="T3"/>
                  </a:cxn>
                  <a:cxn ang="0">
                    <a:pos x="T4" y="T5"/>
                  </a:cxn>
                  <a:cxn ang="0">
                    <a:pos x="T6" y="T7"/>
                  </a:cxn>
                </a:cxnLst>
                <a:rect l="0" t="0" r="r" b="b"/>
                <a:pathLst>
                  <a:path w="28" h="2">
                    <a:moveTo>
                      <a:pt x="29" y="0"/>
                    </a:moveTo>
                    <a:cubicBezTo>
                      <a:pt x="20" y="0"/>
                      <a:pt x="10" y="1"/>
                      <a:pt x="0" y="1"/>
                    </a:cubicBezTo>
                    <a:cubicBezTo>
                      <a:pt x="10" y="1"/>
                      <a:pt x="19" y="2"/>
                      <a:pt x="28" y="2"/>
                    </a:cubicBezTo>
                    <a:cubicBezTo>
                      <a:pt x="29" y="2"/>
                      <a:pt x="29" y="1"/>
                      <a:pt x="29"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636" name="Freeform 2729"/>
              <p:cNvSpPr/>
              <p:nvPr/>
            </p:nvSpPr>
            <p:spPr bwMode="auto">
              <a:xfrm>
                <a:off x="2914" y="3649"/>
                <a:ext cx="25" cy="2"/>
              </a:xfrm>
              <a:custGeom>
                <a:avLst/>
                <a:gdLst>
                  <a:gd name="T0" fmla="*/ 2 w 30"/>
                  <a:gd name="T1" fmla="*/ 0 h 3"/>
                  <a:gd name="T2" fmla="*/ 0 w 30"/>
                  <a:gd name="T3" fmla="*/ 0 h 3"/>
                  <a:gd name="T4" fmla="*/ 30 w 30"/>
                  <a:gd name="T5" fmla="*/ 3 h 3"/>
                  <a:gd name="T6" fmla="*/ 30 w 30"/>
                  <a:gd name="T7" fmla="*/ 1 h 3"/>
                  <a:gd name="T8" fmla="*/ 2 w 30"/>
                  <a:gd name="T9" fmla="*/ 0 h 3"/>
                </a:gdLst>
                <a:ahLst/>
                <a:cxnLst>
                  <a:cxn ang="0">
                    <a:pos x="T0" y="T1"/>
                  </a:cxn>
                  <a:cxn ang="0">
                    <a:pos x="T2" y="T3"/>
                  </a:cxn>
                  <a:cxn ang="0">
                    <a:pos x="T4" y="T5"/>
                  </a:cxn>
                  <a:cxn ang="0">
                    <a:pos x="T6" y="T7"/>
                  </a:cxn>
                  <a:cxn ang="0">
                    <a:pos x="T8" y="T9"/>
                  </a:cxn>
                </a:cxnLst>
                <a:rect l="0" t="0" r="r" b="b"/>
                <a:pathLst>
                  <a:path w="30" h="3">
                    <a:moveTo>
                      <a:pt x="2" y="0"/>
                    </a:moveTo>
                    <a:cubicBezTo>
                      <a:pt x="2" y="0"/>
                      <a:pt x="1" y="0"/>
                      <a:pt x="0" y="0"/>
                    </a:cubicBezTo>
                    <a:cubicBezTo>
                      <a:pt x="10" y="1"/>
                      <a:pt x="20" y="2"/>
                      <a:pt x="30" y="3"/>
                    </a:cubicBezTo>
                    <a:cubicBezTo>
                      <a:pt x="30" y="2"/>
                      <a:pt x="30" y="2"/>
                      <a:pt x="30" y="1"/>
                    </a:cubicBezTo>
                    <a:cubicBezTo>
                      <a:pt x="21" y="1"/>
                      <a:pt x="12" y="0"/>
                      <a:pt x="2"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637" name="Freeform 2730"/>
              <p:cNvSpPr/>
              <p:nvPr/>
            </p:nvSpPr>
            <p:spPr bwMode="auto">
              <a:xfrm>
                <a:off x="2904" y="3664"/>
                <a:ext cx="34" cy="4"/>
              </a:xfrm>
              <a:custGeom>
                <a:avLst/>
                <a:gdLst>
                  <a:gd name="T0" fmla="*/ 41 w 41"/>
                  <a:gd name="T1" fmla="*/ 0 h 5"/>
                  <a:gd name="T2" fmla="*/ 0 w 41"/>
                  <a:gd name="T3" fmla="*/ 0 h 5"/>
                  <a:gd name="T4" fmla="*/ 17 w 41"/>
                  <a:gd name="T5" fmla="*/ 4 h 5"/>
                  <a:gd name="T6" fmla="*/ 40 w 41"/>
                  <a:gd name="T7" fmla="*/ 5 h 5"/>
                  <a:gd name="T8" fmla="*/ 41 w 41"/>
                  <a:gd name="T9" fmla="*/ 0 h 5"/>
                </a:gdLst>
                <a:ahLst/>
                <a:cxnLst>
                  <a:cxn ang="0">
                    <a:pos x="T0" y="T1"/>
                  </a:cxn>
                  <a:cxn ang="0">
                    <a:pos x="T2" y="T3"/>
                  </a:cxn>
                  <a:cxn ang="0">
                    <a:pos x="T4" y="T5"/>
                  </a:cxn>
                  <a:cxn ang="0">
                    <a:pos x="T6" y="T7"/>
                  </a:cxn>
                  <a:cxn ang="0">
                    <a:pos x="T8" y="T9"/>
                  </a:cxn>
                </a:cxnLst>
                <a:rect l="0" t="0" r="r" b="b"/>
                <a:pathLst>
                  <a:path w="41" h="5">
                    <a:moveTo>
                      <a:pt x="41" y="0"/>
                    </a:moveTo>
                    <a:cubicBezTo>
                      <a:pt x="27" y="0"/>
                      <a:pt x="14" y="0"/>
                      <a:pt x="0" y="0"/>
                    </a:cubicBezTo>
                    <a:cubicBezTo>
                      <a:pt x="7" y="1"/>
                      <a:pt x="12" y="2"/>
                      <a:pt x="17" y="4"/>
                    </a:cubicBezTo>
                    <a:cubicBezTo>
                      <a:pt x="25" y="4"/>
                      <a:pt x="33" y="5"/>
                      <a:pt x="40" y="5"/>
                    </a:cubicBezTo>
                    <a:cubicBezTo>
                      <a:pt x="40" y="3"/>
                      <a:pt x="41" y="1"/>
                      <a:pt x="41"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638" name="Freeform 2731"/>
              <p:cNvSpPr/>
              <p:nvPr/>
            </p:nvSpPr>
            <p:spPr bwMode="auto">
              <a:xfrm>
                <a:off x="2870" y="3654"/>
                <a:ext cx="69" cy="10"/>
              </a:xfrm>
              <a:custGeom>
                <a:avLst/>
                <a:gdLst>
                  <a:gd name="T0" fmla="*/ 83 w 83"/>
                  <a:gd name="T1" fmla="*/ 0 h 13"/>
                  <a:gd name="T2" fmla="*/ 0 w 83"/>
                  <a:gd name="T3" fmla="*/ 7 h 13"/>
                  <a:gd name="T4" fmla="*/ 41 w 83"/>
                  <a:gd name="T5" fmla="*/ 13 h 13"/>
                  <a:gd name="T6" fmla="*/ 82 w 83"/>
                  <a:gd name="T7" fmla="*/ 13 h 13"/>
                  <a:gd name="T8" fmla="*/ 83 w 83"/>
                  <a:gd name="T9" fmla="*/ 0 h 13"/>
                </a:gdLst>
                <a:ahLst/>
                <a:cxnLst>
                  <a:cxn ang="0">
                    <a:pos x="T0" y="T1"/>
                  </a:cxn>
                  <a:cxn ang="0">
                    <a:pos x="T2" y="T3"/>
                  </a:cxn>
                  <a:cxn ang="0">
                    <a:pos x="T4" y="T5"/>
                  </a:cxn>
                  <a:cxn ang="0">
                    <a:pos x="T6" y="T7"/>
                  </a:cxn>
                  <a:cxn ang="0">
                    <a:pos x="T8" y="T9"/>
                  </a:cxn>
                </a:cxnLst>
                <a:rect l="0" t="0" r="r" b="b"/>
                <a:pathLst>
                  <a:path w="83" h="13">
                    <a:moveTo>
                      <a:pt x="83" y="0"/>
                    </a:moveTo>
                    <a:cubicBezTo>
                      <a:pt x="56" y="2"/>
                      <a:pt x="28" y="4"/>
                      <a:pt x="0" y="7"/>
                    </a:cubicBezTo>
                    <a:cubicBezTo>
                      <a:pt x="17" y="9"/>
                      <a:pt x="31" y="11"/>
                      <a:pt x="41" y="13"/>
                    </a:cubicBezTo>
                    <a:cubicBezTo>
                      <a:pt x="55" y="13"/>
                      <a:pt x="68" y="13"/>
                      <a:pt x="82" y="13"/>
                    </a:cubicBezTo>
                    <a:cubicBezTo>
                      <a:pt x="82" y="8"/>
                      <a:pt x="83" y="4"/>
                      <a:pt x="83"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639" name="Freeform 2732"/>
              <p:cNvSpPr/>
              <p:nvPr/>
            </p:nvSpPr>
            <p:spPr bwMode="auto">
              <a:xfrm>
                <a:off x="2831" y="3649"/>
                <a:ext cx="108" cy="10"/>
              </a:xfrm>
              <a:custGeom>
                <a:avLst/>
                <a:gdLst>
                  <a:gd name="T0" fmla="*/ 101 w 131"/>
                  <a:gd name="T1" fmla="*/ 0 h 13"/>
                  <a:gd name="T2" fmla="*/ 34 w 131"/>
                  <a:gd name="T3" fmla="*/ 2 h 13"/>
                  <a:gd name="T4" fmla="*/ 6 w 131"/>
                  <a:gd name="T5" fmla="*/ 5 h 13"/>
                  <a:gd name="T6" fmla="*/ 0 w 131"/>
                  <a:gd name="T7" fmla="*/ 9 h 13"/>
                  <a:gd name="T8" fmla="*/ 48 w 131"/>
                  <a:gd name="T9" fmla="*/ 13 h 13"/>
                  <a:gd name="T10" fmla="*/ 131 w 131"/>
                  <a:gd name="T11" fmla="*/ 6 h 13"/>
                  <a:gd name="T12" fmla="*/ 131 w 131"/>
                  <a:gd name="T13" fmla="*/ 3 h 13"/>
                  <a:gd name="T14" fmla="*/ 101 w 131"/>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3">
                    <a:moveTo>
                      <a:pt x="101" y="0"/>
                    </a:moveTo>
                    <a:cubicBezTo>
                      <a:pt x="80" y="1"/>
                      <a:pt x="57" y="2"/>
                      <a:pt x="34" y="2"/>
                    </a:cubicBezTo>
                    <a:cubicBezTo>
                      <a:pt x="25" y="3"/>
                      <a:pt x="15" y="4"/>
                      <a:pt x="6" y="5"/>
                    </a:cubicBezTo>
                    <a:cubicBezTo>
                      <a:pt x="4" y="6"/>
                      <a:pt x="2" y="7"/>
                      <a:pt x="0" y="9"/>
                    </a:cubicBezTo>
                    <a:cubicBezTo>
                      <a:pt x="18" y="10"/>
                      <a:pt x="34" y="12"/>
                      <a:pt x="48" y="13"/>
                    </a:cubicBezTo>
                    <a:cubicBezTo>
                      <a:pt x="76" y="10"/>
                      <a:pt x="104" y="8"/>
                      <a:pt x="131" y="6"/>
                    </a:cubicBezTo>
                    <a:cubicBezTo>
                      <a:pt x="131" y="5"/>
                      <a:pt x="131" y="4"/>
                      <a:pt x="131" y="3"/>
                    </a:cubicBezTo>
                    <a:cubicBezTo>
                      <a:pt x="121" y="2"/>
                      <a:pt x="111" y="1"/>
                      <a:pt x="101" y="0"/>
                    </a:cubicBezTo>
                  </a:path>
                </a:pathLst>
              </a:custGeom>
              <a:solidFill>
                <a:srgbClr val="194668"/>
              </a:solidFill>
              <a:ln>
                <a:noFill/>
              </a:ln>
            </p:spPr>
            <p:txBody>
              <a:bodyPr vert="horz" wrap="square" lIns="91440" tIns="45720" rIns="91440" bIns="45720" numCol="1" anchor="t" anchorCtr="0" compatLnSpc="1"/>
              <a:lstStyle/>
              <a:p>
                <a:endParaRPr lang="zh-CN" altLang="en-US"/>
              </a:p>
            </p:txBody>
          </p:sp>
          <p:sp>
            <p:nvSpPr>
              <p:cNvPr id="640" name="Freeform 2733"/>
              <p:cNvSpPr/>
              <p:nvPr/>
            </p:nvSpPr>
            <p:spPr bwMode="auto">
              <a:xfrm>
                <a:off x="2806" y="3653"/>
                <a:ext cx="30" cy="3"/>
              </a:xfrm>
              <a:custGeom>
                <a:avLst/>
                <a:gdLst>
                  <a:gd name="T0" fmla="*/ 35 w 35"/>
                  <a:gd name="T1" fmla="*/ 0 h 4"/>
                  <a:gd name="T2" fmla="*/ 2 w 35"/>
                  <a:gd name="T3" fmla="*/ 2 h 4"/>
                  <a:gd name="T4" fmla="*/ 0 w 35"/>
                  <a:gd name="T5" fmla="*/ 2 h 4"/>
                  <a:gd name="T6" fmla="*/ 29 w 35"/>
                  <a:gd name="T7" fmla="*/ 4 h 4"/>
                  <a:gd name="T8" fmla="*/ 35 w 35"/>
                  <a:gd name="T9" fmla="*/ 0 h 4"/>
                </a:gdLst>
                <a:ahLst/>
                <a:cxnLst>
                  <a:cxn ang="0">
                    <a:pos x="T0" y="T1"/>
                  </a:cxn>
                  <a:cxn ang="0">
                    <a:pos x="T2" y="T3"/>
                  </a:cxn>
                  <a:cxn ang="0">
                    <a:pos x="T4" y="T5"/>
                  </a:cxn>
                  <a:cxn ang="0">
                    <a:pos x="T6" y="T7"/>
                  </a:cxn>
                  <a:cxn ang="0">
                    <a:pos x="T8" y="T9"/>
                  </a:cxn>
                </a:cxnLst>
                <a:rect l="0" t="0" r="r" b="b"/>
                <a:pathLst>
                  <a:path w="35" h="4">
                    <a:moveTo>
                      <a:pt x="35" y="0"/>
                    </a:moveTo>
                    <a:cubicBezTo>
                      <a:pt x="24" y="0"/>
                      <a:pt x="13" y="1"/>
                      <a:pt x="2" y="2"/>
                    </a:cubicBezTo>
                    <a:cubicBezTo>
                      <a:pt x="1" y="2"/>
                      <a:pt x="0" y="2"/>
                      <a:pt x="0" y="2"/>
                    </a:cubicBezTo>
                    <a:cubicBezTo>
                      <a:pt x="10" y="3"/>
                      <a:pt x="19" y="3"/>
                      <a:pt x="29" y="4"/>
                    </a:cubicBezTo>
                    <a:cubicBezTo>
                      <a:pt x="31" y="2"/>
                      <a:pt x="33" y="1"/>
                      <a:pt x="35"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641" name="Freeform 2734"/>
              <p:cNvSpPr/>
              <p:nvPr/>
            </p:nvSpPr>
            <p:spPr bwMode="auto">
              <a:xfrm>
                <a:off x="2836" y="3650"/>
                <a:ext cx="23" cy="3"/>
              </a:xfrm>
              <a:custGeom>
                <a:avLst/>
                <a:gdLst>
                  <a:gd name="T0" fmla="*/ 28 w 28"/>
                  <a:gd name="T1" fmla="*/ 0 h 3"/>
                  <a:gd name="T2" fmla="*/ 2 w 28"/>
                  <a:gd name="T3" fmla="*/ 1 h 3"/>
                  <a:gd name="T4" fmla="*/ 0 w 28"/>
                  <a:gd name="T5" fmla="*/ 3 h 3"/>
                  <a:gd name="T6" fmla="*/ 28 w 28"/>
                  <a:gd name="T7" fmla="*/ 0 h 3"/>
                </a:gdLst>
                <a:ahLst/>
                <a:cxnLst>
                  <a:cxn ang="0">
                    <a:pos x="T0" y="T1"/>
                  </a:cxn>
                  <a:cxn ang="0">
                    <a:pos x="T2" y="T3"/>
                  </a:cxn>
                  <a:cxn ang="0">
                    <a:pos x="T4" y="T5"/>
                  </a:cxn>
                  <a:cxn ang="0">
                    <a:pos x="T6" y="T7"/>
                  </a:cxn>
                </a:cxnLst>
                <a:rect l="0" t="0" r="r" b="b"/>
                <a:pathLst>
                  <a:path w="28" h="3">
                    <a:moveTo>
                      <a:pt x="28" y="0"/>
                    </a:moveTo>
                    <a:cubicBezTo>
                      <a:pt x="19" y="1"/>
                      <a:pt x="11" y="1"/>
                      <a:pt x="2" y="1"/>
                    </a:cubicBezTo>
                    <a:cubicBezTo>
                      <a:pt x="1" y="2"/>
                      <a:pt x="1" y="2"/>
                      <a:pt x="0" y="3"/>
                    </a:cubicBezTo>
                    <a:cubicBezTo>
                      <a:pt x="9" y="2"/>
                      <a:pt x="19" y="1"/>
                      <a:pt x="28" y="0"/>
                    </a:cubicBezTo>
                  </a:path>
                </a:pathLst>
              </a:custGeom>
              <a:solidFill>
                <a:srgbClr val="164163"/>
              </a:solidFill>
              <a:ln>
                <a:noFill/>
              </a:ln>
            </p:spPr>
            <p:txBody>
              <a:bodyPr vert="horz" wrap="square" lIns="91440" tIns="45720" rIns="91440" bIns="45720" numCol="1" anchor="t" anchorCtr="0" compatLnSpc="1"/>
              <a:lstStyle/>
              <a:p>
                <a:endParaRPr lang="zh-CN" altLang="en-US"/>
              </a:p>
            </p:txBody>
          </p:sp>
          <p:sp>
            <p:nvSpPr>
              <p:cNvPr id="642" name="Freeform 2735"/>
              <p:cNvSpPr/>
              <p:nvPr/>
            </p:nvSpPr>
            <p:spPr bwMode="auto">
              <a:xfrm>
                <a:off x="2792" y="3651"/>
                <a:ext cx="45" cy="3"/>
              </a:xfrm>
              <a:custGeom>
                <a:avLst/>
                <a:gdLst>
                  <a:gd name="T0" fmla="*/ 55 w 55"/>
                  <a:gd name="T1" fmla="*/ 0 h 4"/>
                  <a:gd name="T2" fmla="*/ 43 w 55"/>
                  <a:gd name="T3" fmla="*/ 1 h 4"/>
                  <a:gd name="T4" fmla="*/ 1 w 55"/>
                  <a:gd name="T5" fmla="*/ 3 h 4"/>
                  <a:gd name="T6" fmla="*/ 0 w 55"/>
                  <a:gd name="T7" fmla="*/ 3 h 4"/>
                  <a:gd name="T8" fmla="*/ 18 w 55"/>
                  <a:gd name="T9" fmla="*/ 4 h 4"/>
                  <a:gd name="T10" fmla="*/ 20 w 55"/>
                  <a:gd name="T11" fmla="*/ 4 h 4"/>
                  <a:gd name="T12" fmla="*/ 53 w 55"/>
                  <a:gd name="T13" fmla="*/ 2 h 4"/>
                  <a:gd name="T14" fmla="*/ 55 w 5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4">
                    <a:moveTo>
                      <a:pt x="55" y="0"/>
                    </a:moveTo>
                    <a:cubicBezTo>
                      <a:pt x="51" y="1"/>
                      <a:pt x="47" y="1"/>
                      <a:pt x="43" y="1"/>
                    </a:cubicBezTo>
                    <a:cubicBezTo>
                      <a:pt x="29" y="1"/>
                      <a:pt x="15" y="2"/>
                      <a:pt x="1" y="3"/>
                    </a:cubicBezTo>
                    <a:cubicBezTo>
                      <a:pt x="1" y="3"/>
                      <a:pt x="0" y="3"/>
                      <a:pt x="0" y="3"/>
                    </a:cubicBezTo>
                    <a:cubicBezTo>
                      <a:pt x="6" y="3"/>
                      <a:pt x="12" y="4"/>
                      <a:pt x="18" y="4"/>
                    </a:cubicBezTo>
                    <a:cubicBezTo>
                      <a:pt x="18" y="4"/>
                      <a:pt x="19" y="4"/>
                      <a:pt x="20" y="4"/>
                    </a:cubicBezTo>
                    <a:cubicBezTo>
                      <a:pt x="31" y="3"/>
                      <a:pt x="42" y="2"/>
                      <a:pt x="53" y="2"/>
                    </a:cubicBezTo>
                    <a:cubicBezTo>
                      <a:pt x="54" y="1"/>
                      <a:pt x="54" y="1"/>
                      <a:pt x="55"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43" name="Freeform 2736"/>
              <p:cNvSpPr/>
              <p:nvPr/>
            </p:nvSpPr>
            <p:spPr bwMode="auto">
              <a:xfrm>
                <a:off x="2789" y="3654"/>
                <a:ext cx="3" cy="0"/>
              </a:xfrm>
              <a:custGeom>
                <a:avLst/>
                <a:gdLst>
                  <a:gd name="T0" fmla="*/ 4 w 4"/>
                  <a:gd name="T1" fmla="*/ 0 w 4"/>
                  <a:gd name="T2" fmla="*/ 3 w 4"/>
                  <a:gd name="T3" fmla="*/ 4 w 4"/>
                </a:gdLst>
                <a:ahLst/>
                <a:cxnLst>
                  <a:cxn ang="0">
                    <a:pos x="T0" y="0"/>
                  </a:cxn>
                  <a:cxn ang="0">
                    <a:pos x="T1" y="0"/>
                  </a:cxn>
                  <a:cxn ang="0">
                    <a:pos x="T2" y="0"/>
                  </a:cxn>
                  <a:cxn ang="0">
                    <a:pos x="T3" y="0"/>
                  </a:cxn>
                </a:cxnLst>
                <a:rect l="0" t="0" r="r" b="b"/>
                <a:pathLst>
                  <a:path w="4">
                    <a:moveTo>
                      <a:pt x="4" y="0"/>
                    </a:moveTo>
                    <a:cubicBezTo>
                      <a:pt x="2" y="0"/>
                      <a:pt x="1" y="0"/>
                      <a:pt x="0" y="0"/>
                    </a:cubicBezTo>
                    <a:cubicBezTo>
                      <a:pt x="1" y="0"/>
                      <a:pt x="2" y="0"/>
                      <a:pt x="3" y="0"/>
                    </a:cubicBezTo>
                    <a:cubicBezTo>
                      <a:pt x="3" y="0"/>
                      <a:pt x="4" y="0"/>
                      <a:pt x="4" y="0"/>
                    </a:cubicBezTo>
                  </a:path>
                </a:pathLst>
              </a:custGeom>
              <a:solidFill>
                <a:srgbClr val="091A28"/>
              </a:solidFill>
              <a:ln>
                <a:noFill/>
              </a:ln>
            </p:spPr>
            <p:txBody>
              <a:bodyPr vert="horz" wrap="square" lIns="91440" tIns="45720" rIns="91440" bIns="45720" numCol="1" anchor="t" anchorCtr="0" compatLnSpc="1"/>
              <a:lstStyle/>
              <a:p>
                <a:endParaRPr lang="zh-CN" altLang="en-US"/>
              </a:p>
            </p:txBody>
          </p:sp>
          <p:sp>
            <p:nvSpPr>
              <p:cNvPr id="644" name="Freeform 2737"/>
              <p:cNvSpPr/>
              <p:nvPr/>
            </p:nvSpPr>
            <p:spPr bwMode="auto">
              <a:xfrm>
                <a:off x="2640" y="3671"/>
                <a:ext cx="32" cy="2"/>
              </a:xfrm>
              <a:custGeom>
                <a:avLst/>
                <a:gdLst>
                  <a:gd name="T0" fmla="*/ 39 w 39"/>
                  <a:gd name="T1" fmla="*/ 0 h 3"/>
                  <a:gd name="T2" fmla="*/ 24 w 39"/>
                  <a:gd name="T3" fmla="*/ 0 h 3"/>
                  <a:gd name="T4" fmla="*/ 0 w 39"/>
                  <a:gd name="T5" fmla="*/ 3 h 3"/>
                  <a:gd name="T6" fmla="*/ 39 w 39"/>
                  <a:gd name="T7" fmla="*/ 0 h 3"/>
                </a:gdLst>
                <a:ahLst/>
                <a:cxnLst>
                  <a:cxn ang="0">
                    <a:pos x="T0" y="T1"/>
                  </a:cxn>
                  <a:cxn ang="0">
                    <a:pos x="T2" y="T3"/>
                  </a:cxn>
                  <a:cxn ang="0">
                    <a:pos x="T4" y="T5"/>
                  </a:cxn>
                  <a:cxn ang="0">
                    <a:pos x="T6" y="T7"/>
                  </a:cxn>
                </a:cxnLst>
                <a:rect l="0" t="0" r="r" b="b"/>
                <a:pathLst>
                  <a:path w="39" h="3">
                    <a:moveTo>
                      <a:pt x="39" y="0"/>
                    </a:moveTo>
                    <a:cubicBezTo>
                      <a:pt x="34" y="0"/>
                      <a:pt x="29" y="0"/>
                      <a:pt x="24" y="0"/>
                    </a:cubicBezTo>
                    <a:cubicBezTo>
                      <a:pt x="16" y="1"/>
                      <a:pt x="8" y="2"/>
                      <a:pt x="0" y="3"/>
                    </a:cubicBezTo>
                    <a:cubicBezTo>
                      <a:pt x="13" y="2"/>
                      <a:pt x="26" y="1"/>
                      <a:pt x="39"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645" name="Freeform 2738"/>
              <p:cNvSpPr/>
              <p:nvPr/>
            </p:nvSpPr>
            <p:spPr bwMode="auto">
              <a:xfrm>
                <a:off x="2626" y="3671"/>
                <a:ext cx="34" cy="3"/>
              </a:xfrm>
              <a:custGeom>
                <a:avLst/>
                <a:gdLst>
                  <a:gd name="T0" fmla="*/ 41 w 41"/>
                  <a:gd name="T1" fmla="*/ 0 h 4"/>
                  <a:gd name="T2" fmla="*/ 15 w 41"/>
                  <a:gd name="T3" fmla="*/ 0 h 4"/>
                  <a:gd name="T4" fmla="*/ 0 w 41"/>
                  <a:gd name="T5" fmla="*/ 4 h 4"/>
                  <a:gd name="T6" fmla="*/ 17 w 41"/>
                  <a:gd name="T7" fmla="*/ 3 h 4"/>
                  <a:gd name="T8" fmla="*/ 41 w 41"/>
                  <a:gd name="T9" fmla="*/ 0 h 4"/>
                </a:gdLst>
                <a:ahLst/>
                <a:cxnLst>
                  <a:cxn ang="0">
                    <a:pos x="T0" y="T1"/>
                  </a:cxn>
                  <a:cxn ang="0">
                    <a:pos x="T2" y="T3"/>
                  </a:cxn>
                  <a:cxn ang="0">
                    <a:pos x="T4" y="T5"/>
                  </a:cxn>
                  <a:cxn ang="0">
                    <a:pos x="T6" y="T7"/>
                  </a:cxn>
                  <a:cxn ang="0">
                    <a:pos x="T8" y="T9"/>
                  </a:cxn>
                </a:cxnLst>
                <a:rect l="0" t="0" r="r" b="b"/>
                <a:pathLst>
                  <a:path w="41" h="4">
                    <a:moveTo>
                      <a:pt x="41" y="0"/>
                    </a:moveTo>
                    <a:cubicBezTo>
                      <a:pt x="32" y="0"/>
                      <a:pt x="24" y="0"/>
                      <a:pt x="15" y="0"/>
                    </a:cubicBezTo>
                    <a:cubicBezTo>
                      <a:pt x="11" y="2"/>
                      <a:pt x="6" y="3"/>
                      <a:pt x="0" y="4"/>
                    </a:cubicBezTo>
                    <a:cubicBezTo>
                      <a:pt x="6" y="3"/>
                      <a:pt x="12" y="3"/>
                      <a:pt x="17" y="3"/>
                    </a:cubicBezTo>
                    <a:cubicBezTo>
                      <a:pt x="25" y="2"/>
                      <a:pt x="33" y="1"/>
                      <a:pt x="41"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646" name="Freeform 2739"/>
              <p:cNvSpPr/>
              <p:nvPr/>
            </p:nvSpPr>
            <p:spPr bwMode="auto">
              <a:xfrm>
                <a:off x="2843" y="3664"/>
                <a:ext cx="76" cy="4"/>
              </a:xfrm>
              <a:custGeom>
                <a:avLst/>
                <a:gdLst>
                  <a:gd name="T0" fmla="*/ 74 w 91"/>
                  <a:gd name="T1" fmla="*/ 0 h 4"/>
                  <a:gd name="T2" fmla="*/ 51 w 91"/>
                  <a:gd name="T3" fmla="*/ 0 h 4"/>
                  <a:gd name="T4" fmla="*/ 0 w 91"/>
                  <a:gd name="T5" fmla="*/ 2 h 4"/>
                  <a:gd name="T6" fmla="*/ 91 w 91"/>
                  <a:gd name="T7" fmla="*/ 4 h 4"/>
                  <a:gd name="T8" fmla="*/ 74 w 91"/>
                  <a:gd name="T9" fmla="*/ 0 h 4"/>
                </a:gdLst>
                <a:ahLst/>
                <a:cxnLst>
                  <a:cxn ang="0">
                    <a:pos x="T0" y="T1"/>
                  </a:cxn>
                  <a:cxn ang="0">
                    <a:pos x="T2" y="T3"/>
                  </a:cxn>
                  <a:cxn ang="0">
                    <a:pos x="T4" y="T5"/>
                  </a:cxn>
                  <a:cxn ang="0">
                    <a:pos x="T6" y="T7"/>
                  </a:cxn>
                  <a:cxn ang="0">
                    <a:pos x="T8" y="T9"/>
                  </a:cxn>
                </a:cxnLst>
                <a:rect l="0" t="0" r="r" b="b"/>
                <a:pathLst>
                  <a:path w="91" h="4">
                    <a:moveTo>
                      <a:pt x="74" y="0"/>
                    </a:moveTo>
                    <a:cubicBezTo>
                      <a:pt x="67" y="0"/>
                      <a:pt x="59" y="0"/>
                      <a:pt x="51" y="0"/>
                    </a:cubicBezTo>
                    <a:cubicBezTo>
                      <a:pt x="34" y="1"/>
                      <a:pt x="16" y="1"/>
                      <a:pt x="0" y="2"/>
                    </a:cubicBezTo>
                    <a:cubicBezTo>
                      <a:pt x="32" y="2"/>
                      <a:pt x="63" y="3"/>
                      <a:pt x="91" y="4"/>
                    </a:cubicBezTo>
                    <a:cubicBezTo>
                      <a:pt x="86" y="2"/>
                      <a:pt x="81" y="1"/>
                      <a:pt x="74"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647" name="Freeform 2740"/>
              <p:cNvSpPr/>
              <p:nvPr/>
            </p:nvSpPr>
            <p:spPr bwMode="auto">
              <a:xfrm>
                <a:off x="2660" y="3668"/>
                <a:ext cx="35" cy="3"/>
              </a:xfrm>
              <a:custGeom>
                <a:avLst/>
                <a:gdLst>
                  <a:gd name="T0" fmla="*/ 43 w 43"/>
                  <a:gd name="T1" fmla="*/ 0 h 4"/>
                  <a:gd name="T2" fmla="*/ 0 w 43"/>
                  <a:gd name="T3" fmla="*/ 4 h 4"/>
                  <a:gd name="T4" fmla="*/ 15 w 43"/>
                  <a:gd name="T5" fmla="*/ 4 h 4"/>
                  <a:gd name="T6" fmla="*/ 38 w 43"/>
                  <a:gd name="T7" fmla="*/ 3 h 4"/>
                  <a:gd name="T8" fmla="*/ 43 w 43"/>
                  <a:gd name="T9" fmla="*/ 0 h 4"/>
                </a:gdLst>
                <a:ahLst/>
                <a:cxnLst>
                  <a:cxn ang="0">
                    <a:pos x="T0" y="T1"/>
                  </a:cxn>
                  <a:cxn ang="0">
                    <a:pos x="T2" y="T3"/>
                  </a:cxn>
                  <a:cxn ang="0">
                    <a:pos x="T4" y="T5"/>
                  </a:cxn>
                  <a:cxn ang="0">
                    <a:pos x="T6" y="T7"/>
                  </a:cxn>
                  <a:cxn ang="0">
                    <a:pos x="T8" y="T9"/>
                  </a:cxn>
                </a:cxnLst>
                <a:rect l="0" t="0" r="r" b="b"/>
                <a:pathLst>
                  <a:path w="43" h="4">
                    <a:moveTo>
                      <a:pt x="43" y="0"/>
                    </a:moveTo>
                    <a:cubicBezTo>
                      <a:pt x="29" y="1"/>
                      <a:pt x="14" y="3"/>
                      <a:pt x="0" y="4"/>
                    </a:cubicBezTo>
                    <a:cubicBezTo>
                      <a:pt x="5" y="4"/>
                      <a:pt x="10" y="4"/>
                      <a:pt x="15" y="4"/>
                    </a:cubicBezTo>
                    <a:cubicBezTo>
                      <a:pt x="23" y="4"/>
                      <a:pt x="30" y="3"/>
                      <a:pt x="38" y="3"/>
                    </a:cubicBezTo>
                    <a:cubicBezTo>
                      <a:pt x="39" y="2"/>
                      <a:pt x="41" y="1"/>
                      <a:pt x="43"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648" name="Freeform 2741"/>
              <p:cNvSpPr/>
              <p:nvPr/>
            </p:nvSpPr>
            <p:spPr bwMode="auto">
              <a:xfrm>
                <a:off x="2691" y="3663"/>
                <a:ext cx="62" cy="7"/>
              </a:xfrm>
              <a:custGeom>
                <a:avLst/>
                <a:gdLst>
                  <a:gd name="T0" fmla="*/ 44 w 75"/>
                  <a:gd name="T1" fmla="*/ 0 h 8"/>
                  <a:gd name="T2" fmla="*/ 5 w 75"/>
                  <a:gd name="T3" fmla="*/ 5 h 8"/>
                  <a:gd name="T4" fmla="*/ 0 w 75"/>
                  <a:gd name="T5" fmla="*/ 8 h 8"/>
                  <a:gd name="T6" fmla="*/ 75 w 75"/>
                  <a:gd name="T7" fmla="*/ 5 h 8"/>
                  <a:gd name="T8" fmla="*/ 44 w 75"/>
                  <a:gd name="T9" fmla="*/ 0 h 8"/>
                </a:gdLst>
                <a:ahLst/>
                <a:cxnLst>
                  <a:cxn ang="0">
                    <a:pos x="T0" y="T1"/>
                  </a:cxn>
                  <a:cxn ang="0">
                    <a:pos x="T2" y="T3"/>
                  </a:cxn>
                  <a:cxn ang="0">
                    <a:pos x="T4" y="T5"/>
                  </a:cxn>
                  <a:cxn ang="0">
                    <a:pos x="T6" y="T7"/>
                  </a:cxn>
                  <a:cxn ang="0">
                    <a:pos x="T8" y="T9"/>
                  </a:cxn>
                </a:cxnLst>
                <a:rect l="0" t="0" r="r" b="b"/>
                <a:pathLst>
                  <a:path w="75" h="8">
                    <a:moveTo>
                      <a:pt x="44" y="0"/>
                    </a:moveTo>
                    <a:cubicBezTo>
                      <a:pt x="31" y="2"/>
                      <a:pt x="18" y="3"/>
                      <a:pt x="5" y="5"/>
                    </a:cubicBezTo>
                    <a:cubicBezTo>
                      <a:pt x="3" y="6"/>
                      <a:pt x="1" y="7"/>
                      <a:pt x="0" y="8"/>
                    </a:cubicBezTo>
                    <a:cubicBezTo>
                      <a:pt x="26" y="6"/>
                      <a:pt x="51" y="5"/>
                      <a:pt x="75" y="5"/>
                    </a:cubicBezTo>
                    <a:cubicBezTo>
                      <a:pt x="64" y="3"/>
                      <a:pt x="54" y="2"/>
                      <a:pt x="44" y="0"/>
                    </a:cubicBezTo>
                  </a:path>
                </a:pathLst>
              </a:custGeom>
              <a:solidFill>
                <a:srgbClr val="091C2B"/>
              </a:solidFill>
              <a:ln>
                <a:noFill/>
              </a:ln>
            </p:spPr>
            <p:txBody>
              <a:bodyPr vert="horz" wrap="square" lIns="91440" tIns="45720" rIns="91440" bIns="45720" numCol="1" anchor="t" anchorCtr="0" compatLnSpc="1"/>
              <a:lstStyle/>
              <a:p>
                <a:endParaRPr lang="zh-CN" altLang="en-US"/>
              </a:p>
            </p:txBody>
          </p:sp>
          <p:sp>
            <p:nvSpPr>
              <p:cNvPr id="649" name="Freeform 2742"/>
              <p:cNvSpPr/>
              <p:nvPr/>
            </p:nvSpPr>
            <p:spPr bwMode="auto">
              <a:xfrm>
                <a:off x="2638" y="3660"/>
                <a:ext cx="68" cy="11"/>
              </a:xfrm>
              <a:custGeom>
                <a:avLst/>
                <a:gdLst>
                  <a:gd name="T0" fmla="*/ 74 w 82"/>
                  <a:gd name="T1" fmla="*/ 0 h 13"/>
                  <a:gd name="T2" fmla="*/ 20 w 82"/>
                  <a:gd name="T3" fmla="*/ 6 h 13"/>
                  <a:gd name="T4" fmla="*/ 0 w 82"/>
                  <a:gd name="T5" fmla="*/ 13 h 13"/>
                  <a:gd name="T6" fmla="*/ 26 w 82"/>
                  <a:gd name="T7" fmla="*/ 13 h 13"/>
                  <a:gd name="T8" fmla="*/ 69 w 82"/>
                  <a:gd name="T9" fmla="*/ 9 h 13"/>
                  <a:gd name="T10" fmla="*/ 82 w 82"/>
                  <a:gd name="T11" fmla="*/ 1 h 13"/>
                  <a:gd name="T12" fmla="*/ 74 w 8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82" h="13">
                    <a:moveTo>
                      <a:pt x="74" y="0"/>
                    </a:moveTo>
                    <a:cubicBezTo>
                      <a:pt x="54" y="2"/>
                      <a:pt x="36" y="4"/>
                      <a:pt x="20" y="6"/>
                    </a:cubicBezTo>
                    <a:cubicBezTo>
                      <a:pt x="15" y="9"/>
                      <a:pt x="9" y="11"/>
                      <a:pt x="0" y="13"/>
                    </a:cubicBezTo>
                    <a:cubicBezTo>
                      <a:pt x="9" y="13"/>
                      <a:pt x="17" y="13"/>
                      <a:pt x="26" y="13"/>
                    </a:cubicBezTo>
                    <a:cubicBezTo>
                      <a:pt x="40" y="12"/>
                      <a:pt x="55" y="10"/>
                      <a:pt x="69" y="9"/>
                    </a:cubicBezTo>
                    <a:cubicBezTo>
                      <a:pt x="73" y="6"/>
                      <a:pt x="77" y="3"/>
                      <a:pt x="82" y="1"/>
                    </a:cubicBezTo>
                    <a:cubicBezTo>
                      <a:pt x="79" y="0"/>
                      <a:pt x="77" y="0"/>
                      <a:pt x="74"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50" name="Freeform 2743"/>
              <p:cNvSpPr/>
              <p:nvPr/>
            </p:nvSpPr>
            <p:spPr bwMode="auto">
              <a:xfrm>
                <a:off x="2695" y="3661"/>
                <a:ext cx="33" cy="7"/>
              </a:xfrm>
              <a:custGeom>
                <a:avLst/>
                <a:gdLst>
                  <a:gd name="T0" fmla="*/ 13 w 39"/>
                  <a:gd name="T1" fmla="*/ 0 h 8"/>
                  <a:gd name="T2" fmla="*/ 0 w 39"/>
                  <a:gd name="T3" fmla="*/ 8 h 8"/>
                  <a:gd name="T4" fmla="*/ 39 w 39"/>
                  <a:gd name="T5" fmla="*/ 3 h 8"/>
                  <a:gd name="T6" fmla="*/ 13 w 39"/>
                  <a:gd name="T7" fmla="*/ 0 h 8"/>
                </a:gdLst>
                <a:ahLst/>
                <a:cxnLst>
                  <a:cxn ang="0">
                    <a:pos x="T0" y="T1"/>
                  </a:cxn>
                  <a:cxn ang="0">
                    <a:pos x="T2" y="T3"/>
                  </a:cxn>
                  <a:cxn ang="0">
                    <a:pos x="T4" y="T5"/>
                  </a:cxn>
                  <a:cxn ang="0">
                    <a:pos x="T6" y="T7"/>
                  </a:cxn>
                </a:cxnLst>
                <a:rect l="0" t="0" r="r" b="b"/>
                <a:pathLst>
                  <a:path w="39" h="8">
                    <a:moveTo>
                      <a:pt x="13" y="0"/>
                    </a:moveTo>
                    <a:cubicBezTo>
                      <a:pt x="8" y="2"/>
                      <a:pt x="4" y="5"/>
                      <a:pt x="0" y="8"/>
                    </a:cubicBezTo>
                    <a:cubicBezTo>
                      <a:pt x="13" y="6"/>
                      <a:pt x="26" y="5"/>
                      <a:pt x="39" y="3"/>
                    </a:cubicBezTo>
                    <a:cubicBezTo>
                      <a:pt x="30" y="2"/>
                      <a:pt x="21" y="1"/>
                      <a:pt x="13" y="0"/>
                    </a:cubicBezTo>
                  </a:path>
                </a:pathLst>
              </a:custGeom>
              <a:solidFill>
                <a:srgbClr val="091A28"/>
              </a:solidFill>
              <a:ln>
                <a:noFill/>
              </a:ln>
            </p:spPr>
            <p:txBody>
              <a:bodyPr vert="horz" wrap="square" lIns="91440" tIns="45720" rIns="91440" bIns="45720" numCol="1" anchor="t" anchorCtr="0" compatLnSpc="1"/>
              <a:lstStyle/>
              <a:p>
                <a:endParaRPr lang="zh-CN" altLang="en-US"/>
              </a:p>
            </p:txBody>
          </p:sp>
          <p:sp>
            <p:nvSpPr>
              <p:cNvPr id="651" name="Freeform 2744"/>
              <p:cNvSpPr/>
              <p:nvPr/>
            </p:nvSpPr>
            <p:spPr bwMode="auto">
              <a:xfrm>
                <a:off x="2816" y="3659"/>
                <a:ext cx="88" cy="7"/>
              </a:xfrm>
              <a:custGeom>
                <a:avLst/>
                <a:gdLst>
                  <a:gd name="T0" fmla="*/ 66 w 107"/>
                  <a:gd name="T1" fmla="*/ 0 h 8"/>
                  <a:gd name="T2" fmla="*/ 1 w 107"/>
                  <a:gd name="T3" fmla="*/ 7 h 8"/>
                  <a:gd name="T4" fmla="*/ 0 w 107"/>
                  <a:gd name="T5" fmla="*/ 8 h 8"/>
                  <a:gd name="T6" fmla="*/ 26 w 107"/>
                  <a:gd name="T7" fmla="*/ 8 h 8"/>
                  <a:gd name="T8" fmla="*/ 33 w 107"/>
                  <a:gd name="T9" fmla="*/ 8 h 8"/>
                  <a:gd name="T10" fmla="*/ 84 w 107"/>
                  <a:gd name="T11" fmla="*/ 6 h 8"/>
                  <a:gd name="T12" fmla="*/ 107 w 107"/>
                  <a:gd name="T13" fmla="*/ 6 h 8"/>
                  <a:gd name="T14" fmla="*/ 66 w 10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8">
                    <a:moveTo>
                      <a:pt x="66" y="0"/>
                    </a:moveTo>
                    <a:cubicBezTo>
                      <a:pt x="45" y="2"/>
                      <a:pt x="23" y="5"/>
                      <a:pt x="1" y="7"/>
                    </a:cubicBezTo>
                    <a:cubicBezTo>
                      <a:pt x="1" y="8"/>
                      <a:pt x="0" y="8"/>
                      <a:pt x="0" y="8"/>
                    </a:cubicBezTo>
                    <a:cubicBezTo>
                      <a:pt x="9" y="8"/>
                      <a:pt x="17" y="8"/>
                      <a:pt x="26" y="8"/>
                    </a:cubicBezTo>
                    <a:cubicBezTo>
                      <a:pt x="28" y="8"/>
                      <a:pt x="30" y="8"/>
                      <a:pt x="33" y="8"/>
                    </a:cubicBezTo>
                    <a:cubicBezTo>
                      <a:pt x="49" y="7"/>
                      <a:pt x="67" y="7"/>
                      <a:pt x="84" y="6"/>
                    </a:cubicBezTo>
                    <a:cubicBezTo>
                      <a:pt x="92" y="6"/>
                      <a:pt x="100" y="6"/>
                      <a:pt x="107" y="6"/>
                    </a:cubicBezTo>
                    <a:cubicBezTo>
                      <a:pt x="97" y="4"/>
                      <a:pt x="83" y="2"/>
                      <a:pt x="66" y="0"/>
                    </a:cubicBezTo>
                  </a:path>
                </a:pathLst>
              </a:custGeom>
              <a:solidFill>
                <a:srgbClr val="194668"/>
              </a:solidFill>
              <a:ln>
                <a:noFill/>
              </a:ln>
            </p:spPr>
            <p:txBody>
              <a:bodyPr vert="horz" wrap="square" lIns="91440" tIns="45720" rIns="91440" bIns="45720" numCol="1" anchor="t" anchorCtr="0" compatLnSpc="1"/>
              <a:lstStyle/>
              <a:p>
                <a:endParaRPr lang="zh-CN" altLang="en-US"/>
              </a:p>
            </p:txBody>
          </p:sp>
          <p:sp>
            <p:nvSpPr>
              <p:cNvPr id="652" name="Freeform 2745"/>
              <p:cNvSpPr/>
              <p:nvPr/>
            </p:nvSpPr>
            <p:spPr bwMode="auto">
              <a:xfrm>
                <a:off x="2809" y="3665"/>
                <a:ext cx="7" cy="1"/>
              </a:xfrm>
              <a:custGeom>
                <a:avLst/>
                <a:gdLst>
                  <a:gd name="T0" fmla="*/ 9 w 9"/>
                  <a:gd name="T1" fmla="*/ 0 h 1"/>
                  <a:gd name="T2" fmla="*/ 0 w 9"/>
                  <a:gd name="T3" fmla="*/ 1 h 1"/>
                  <a:gd name="T4" fmla="*/ 8 w 9"/>
                  <a:gd name="T5" fmla="*/ 1 h 1"/>
                  <a:gd name="T6" fmla="*/ 9 w 9"/>
                  <a:gd name="T7" fmla="*/ 0 h 1"/>
                </a:gdLst>
                <a:ahLst/>
                <a:cxnLst>
                  <a:cxn ang="0">
                    <a:pos x="T0" y="T1"/>
                  </a:cxn>
                  <a:cxn ang="0">
                    <a:pos x="T2" y="T3"/>
                  </a:cxn>
                  <a:cxn ang="0">
                    <a:pos x="T4" y="T5"/>
                  </a:cxn>
                  <a:cxn ang="0">
                    <a:pos x="T6" y="T7"/>
                  </a:cxn>
                </a:cxnLst>
                <a:rect l="0" t="0" r="r" b="b"/>
                <a:pathLst>
                  <a:path w="9" h="1">
                    <a:moveTo>
                      <a:pt x="9" y="0"/>
                    </a:moveTo>
                    <a:cubicBezTo>
                      <a:pt x="6" y="1"/>
                      <a:pt x="3" y="1"/>
                      <a:pt x="0" y="1"/>
                    </a:cubicBezTo>
                    <a:cubicBezTo>
                      <a:pt x="3" y="1"/>
                      <a:pt x="5" y="1"/>
                      <a:pt x="8" y="1"/>
                    </a:cubicBezTo>
                    <a:cubicBezTo>
                      <a:pt x="8" y="1"/>
                      <a:pt x="9" y="1"/>
                      <a:pt x="9"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653" name="Freeform 2746"/>
              <p:cNvSpPr/>
              <p:nvPr/>
            </p:nvSpPr>
            <p:spPr bwMode="auto">
              <a:xfrm>
                <a:off x="2816" y="3656"/>
                <a:ext cx="54" cy="9"/>
              </a:xfrm>
              <a:custGeom>
                <a:avLst/>
                <a:gdLst>
                  <a:gd name="T0" fmla="*/ 17 w 65"/>
                  <a:gd name="T1" fmla="*/ 0 h 11"/>
                  <a:gd name="T2" fmla="*/ 0 w 65"/>
                  <a:gd name="T3" fmla="*/ 11 h 11"/>
                  <a:gd name="T4" fmla="*/ 65 w 65"/>
                  <a:gd name="T5" fmla="*/ 4 h 11"/>
                  <a:gd name="T6" fmla="*/ 17 w 65"/>
                  <a:gd name="T7" fmla="*/ 0 h 11"/>
                </a:gdLst>
                <a:ahLst/>
                <a:cxnLst>
                  <a:cxn ang="0">
                    <a:pos x="T0" y="T1"/>
                  </a:cxn>
                  <a:cxn ang="0">
                    <a:pos x="T2" y="T3"/>
                  </a:cxn>
                  <a:cxn ang="0">
                    <a:pos x="T4" y="T5"/>
                  </a:cxn>
                  <a:cxn ang="0">
                    <a:pos x="T6" y="T7"/>
                  </a:cxn>
                </a:cxnLst>
                <a:rect l="0" t="0" r="r" b="b"/>
                <a:pathLst>
                  <a:path w="65" h="11">
                    <a:moveTo>
                      <a:pt x="17" y="0"/>
                    </a:moveTo>
                    <a:cubicBezTo>
                      <a:pt x="11" y="4"/>
                      <a:pt x="6" y="7"/>
                      <a:pt x="0" y="11"/>
                    </a:cubicBezTo>
                    <a:cubicBezTo>
                      <a:pt x="22" y="9"/>
                      <a:pt x="44" y="6"/>
                      <a:pt x="65" y="4"/>
                    </a:cubicBezTo>
                    <a:cubicBezTo>
                      <a:pt x="51" y="3"/>
                      <a:pt x="35" y="1"/>
                      <a:pt x="17" y="0"/>
                    </a:cubicBezTo>
                  </a:path>
                </a:pathLst>
              </a:custGeom>
              <a:solidFill>
                <a:srgbClr val="164163"/>
              </a:solidFill>
              <a:ln>
                <a:noFill/>
              </a:ln>
            </p:spPr>
            <p:txBody>
              <a:bodyPr vert="horz" wrap="square" lIns="91440" tIns="45720" rIns="91440" bIns="45720" numCol="1" anchor="t" anchorCtr="0" compatLnSpc="1"/>
              <a:lstStyle/>
              <a:p>
                <a:endParaRPr lang="zh-CN" altLang="en-US"/>
              </a:p>
            </p:txBody>
          </p:sp>
          <p:sp>
            <p:nvSpPr>
              <p:cNvPr id="654" name="Freeform 2747"/>
              <p:cNvSpPr/>
              <p:nvPr/>
            </p:nvSpPr>
            <p:spPr bwMode="auto">
              <a:xfrm>
                <a:off x="2763" y="3654"/>
                <a:ext cx="68" cy="13"/>
              </a:xfrm>
              <a:custGeom>
                <a:avLst/>
                <a:gdLst>
                  <a:gd name="T0" fmla="*/ 53 w 82"/>
                  <a:gd name="T1" fmla="*/ 0 h 15"/>
                  <a:gd name="T2" fmla="*/ 26 w 82"/>
                  <a:gd name="T3" fmla="*/ 3 h 15"/>
                  <a:gd name="T4" fmla="*/ 0 w 82"/>
                  <a:gd name="T5" fmla="*/ 15 h 15"/>
                  <a:gd name="T6" fmla="*/ 56 w 82"/>
                  <a:gd name="T7" fmla="*/ 14 h 15"/>
                  <a:gd name="T8" fmla="*/ 65 w 82"/>
                  <a:gd name="T9" fmla="*/ 13 h 15"/>
                  <a:gd name="T10" fmla="*/ 82 w 82"/>
                  <a:gd name="T11" fmla="*/ 2 h 15"/>
                  <a:gd name="T12" fmla="*/ 53 w 82"/>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82" h="15">
                    <a:moveTo>
                      <a:pt x="53" y="0"/>
                    </a:moveTo>
                    <a:cubicBezTo>
                      <a:pt x="44" y="1"/>
                      <a:pt x="35" y="2"/>
                      <a:pt x="26" y="3"/>
                    </a:cubicBezTo>
                    <a:cubicBezTo>
                      <a:pt x="18" y="7"/>
                      <a:pt x="9" y="11"/>
                      <a:pt x="0" y="15"/>
                    </a:cubicBezTo>
                    <a:cubicBezTo>
                      <a:pt x="19" y="15"/>
                      <a:pt x="38" y="14"/>
                      <a:pt x="56" y="14"/>
                    </a:cubicBezTo>
                    <a:cubicBezTo>
                      <a:pt x="59" y="14"/>
                      <a:pt x="62" y="14"/>
                      <a:pt x="65" y="13"/>
                    </a:cubicBezTo>
                    <a:cubicBezTo>
                      <a:pt x="71" y="9"/>
                      <a:pt x="76" y="6"/>
                      <a:pt x="82" y="2"/>
                    </a:cubicBezTo>
                    <a:cubicBezTo>
                      <a:pt x="72" y="1"/>
                      <a:pt x="63" y="1"/>
                      <a:pt x="53"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55" name="Freeform 2748"/>
              <p:cNvSpPr/>
              <p:nvPr/>
            </p:nvSpPr>
            <p:spPr bwMode="auto">
              <a:xfrm>
                <a:off x="2728" y="3657"/>
                <a:ext cx="56" cy="11"/>
              </a:xfrm>
              <a:custGeom>
                <a:avLst/>
                <a:gdLst>
                  <a:gd name="T0" fmla="*/ 68 w 68"/>
                  <a:gd name="T1" fmla="*/ 0 h 13"/>
                  <a:gd name="T2" fmla="*/ 0 w 68"/>
                  <a:gd name="T3" fmla="*/ 8 h 13"/>
                  <a:gd name="T4" fmla="*/ 31 w 68"/>
                  <a:gd name="T5" fmla="*/ 13 h 13"/>
                  <a:gd name="T6" fmla="*/ 42 w 68"/>
                  <a:gd name="T7" fmla="*/ 12 h 13"/>
                  <a:gd name="T8" fmla="*/ 68 w 68"/>
                  <a:gd name="T9" fmla="*/ 0 h 13"/>
                </a:gdLst>
                <a:ahLst/>
                <a:cxnLst>
                  <a:cxn ang="0">
                    <a:pos x="T0" y="T1"/>
                  </a:cxn>
                  <a:cxn ang="0">
                    <a:pos x="T2" y="T3"/>
                  </a:cxn>
                  <a:cxn ang="0">
                    <a:pos x="T4" y="T5"/>
                  </a:cxn>
                  <a:cxn ang="0">
                    <a:pos x="T6" y="T7"/>
                  </a:cxn>
                  <a:cxn ang="0">
                    <a:pos x="T8" y="T9"/>
                  </a:cxn>
                </a:cxnLst>
                <a:rect l="0" t="0" r="r" b="b"/>
                <a:pathLst>
                  <a:path w="68" h="13">
                    <a:moveTo>
                      <a:pt x="68" y="0"/>
                    </a:moveTo>
                    <a:cubicBezTo>
                      <a:pt x="46" y="3"/>
                      <a:pt x="23" y="6"/>
                      <a:pt x="0" y="8"/>
                    </a:cubicBezTo>
                    <a:cubicBezTo>
                      <a:pt x="10" y="10"/>
                      <a:pt x="20" y="11"/>
                      <a:pt x="31" y="13"/>
                    </a:cubicBezTo>
                    <a:cubicBezTo>
                      <a:pt x="35" y="13"/>
                      <a:pt x="38" y="12"/>
                      <a:pt x="42" y="12"/>
                    </a:cubicBezTo>
                    <a:cubicBezTo>
                      <a:pt x="51" y="8"/>
                      <a:pt x="60" y="4"/>
                      <a:pt x="68" y="0"/>
                    </a:cubicBezTo>
                  </a:path>
                </a:pathLst>
              </a:custGeom>
              <a:solidFill>
                <a:srgbClr val="091A28"/>
              </a:solidFill>
              <a:ln>
                <a:noFill/>
              </a:ln>
            </p:spPr>
            <p:txBody>
              <a:bodyPr vert="horz" wrap="square" lIns="91440" tIns="45720" rIns="91440" bIns="45720" numCol="1" anchor="t" anchorCtr="0" compatLnSpc="1"/>
              <a:lstStyle/>
              <a:p>
                <a:endParaRPr lang="zh-CN" altLang="en-US"/>
              </a:p>
            </p:txBody>
          </p:sp>
          <p:sp>
            <p:nvSpPr>
              <p:cNvPr id="656" name="Freeform 2749"/>
              <p:cNvSpPr/>
              <p:nvPr/>
            </p:nvSpPr>
            <p:spPr bwMode="auto">
              <a:xfrm>
                <a:off x="2784" y="3654"/>
                <a:ext cx="22" cy="3"/>
              </a:xfrm>
              <a:custGeom>
                <a:avLst/>
                <a:gdLst>
                  <a:gd name="T0" fmla="*/ 9 w 27"/>
                  <a:gd name="T1" fmla="*/ 0 h 4"/>
                  <a:gd name="T2" fmla="*/ 0 w 27"/>
                  <a:gd name="T3" fmla="*/ 4 h 4"/>
                  <a:gd name="T4" fmla="*/ 27 w 27"/>
                  <a:gd name="T5" fmla="*/ 1 h 4"/>
                  <a:gd name="T6" fmla="*/ 9 w 27"/>
                  <a:gd name="T7" fmla="*/ 0 h 4"/>
                </a:gdLst>
                <a:ahLst/>
                <a:cxnLst>
                  <a:cxn ang="0">
                    <a:pos x="T0" y="T1"/>
                  </a:cxn>
                  <a:cxn ang="0">
                    <a:pos x="T2" y="T3"/>
                  </a:cxn>
                  <a:cxn ang="0">
                    <a:pos x="T4" y="T5"/>
                  </a:cxn>
                  <a:cxn ang="0">
                    <a:pos x="T6" y="T7"/>
                  </a:cxn>
                </a:cxnLst>
                <a:rect l="0" t="0" r="r" b="b"/>
                <a:pathLst>
                  <a:path w="27" h="4">
                    <a:moveTo>
                      <a:pt x="9" y="0"/>
                    </a:moveTo>
                    <a:cubicBezTo>
                      <a:pt x="6" y="2"/>
                      <a:pt x="3" y="3"/>
                      <a:pt x="0" y="4"/>
                    </a:cubicBezTo>
                    <a:cubicBezTo>
                      <a:pt x="9" y="3"/>
                      <a:pt x="18" y="2"/>
                      <a:pt x="27" y="1"/>
                    </a:cubicBezTo>
                    <a:cubicBezTo>
                      <a:pt x="21" y="1"/>
                      <a:pt x="15" y="0"/>
                      <a:pt x="9" y="0"/>
                    </a:cubicBezTo>
                  </a:path>
                </a:pathLst>
              </a:custGeom>
              <a:solidFill>
                <a:srgbClr val="0B273C"/>
              </a:solidFill>
              <a:ln>
                <a:noFill/>
              </a:ln>
            </p:spPr>
            <p:txBody>
              <a:bodyPr vert="horz" wrap="square" lIns="91440" tIns="45720" rIns="91440" bIns="45720" numCol="1" anchor="t" anchorCtr="0" compatLnSpc="1"/>
              <a:lstStyle/>
              <a:p>
                <a:endParaRPr lang="zh-CN" altLang="en-US"/>
              </a:p>
            </p:txBody>
          </p:sp>
          <p:sp>
            <p:nvSpPr>
              <p:cNvPr id="657" name="Freeform 2750"/>
              <p:cNvSpPr/>
              <p:nvPr/>
            </p:nvSpPr>
            <p:spPr bwMode="auto">
              <a:xfrm>
                <a:off x="2699" y="3659"/>
                <a:ext cx="10" cy="2"/>
              </a:xfrm>
              <a:custGeom>
                <a:avLst/>
                <a:gdLst>
                  <a:gd name="T0" fmla="*/ 11 w 11"/>
                  <a:gd name="T1" fmla="*/ 0 h 2"/>
                  <a:gd name="T2" fmla="*/ 0 w 11"/>
                  <a:gd name="T3" fmla="*/ 1 h 2"/>
                  <a:gd name="T4" fmla="*/ 8 w 11"/>
                  <a:gd name="T5" fmla="*/ 2 h 2"/>
                  <a:gd name="T6" fmla="*/ 11 w 11"/>
                  <a:gd name="T7" fmla="*/ 0 h 2"/>
                </a:gdLst>
                <a:ahLst/>
                <a:cxnLst>
                  <a:cxn ang="0">
                    <a:pos x="T0" y="T1"/>
                  </a:cxn>
                  <a:cxn ang="0">
                    <a:pos x="T2" y="T3"/>
                  </a:cxn>
                  <a:cxn ang="0">
                    <a:pos x="T4" y="T5"/>
                  </a:cxn>
                  <a:cxn ang="0">
                    <a:pos x="T6" y="T7"/>
                  </a:cxn>
                </a:cxnLst>
                <a:rect l="0" t="0" r="r" b="b"/>
                <a:pathLst>
                  <a:path w="11" h="2">
                    <a:moveTo>
                      <a:pt x="11" y="0"/>
                    </a:moveTo>
                    <a:cubicBezTo>
                      <a:pt x="8" y="0"/>
                      <a:pt x="4" y="0"/>
                      <a:pt x="0" y="1"/>
                    </a:cubicBezTo>
                    <a:cubicBezTo>
                      <a:pt x="3" y="1"/>
                      <a:pt x="5" y="1"/>
                      <a:pt x="8" y="2"/>
                    </a:cubicBezTo>
                    <a:cubicBezTo>
                      <a:pt x="9" y="1"/>
                      <a:pt x="10" y="0"/>
                      <a:pt x="11" y="0"/>
                    </a:cubicBezTo>
                  </a:path>
                </a:pathLst>
              </a:custGeom>
              <a:solidFill>
                <a:srgbClr val="0B273C"/>
              </a:solidFill>
              <a:ln>
                <a:noFill/>
              </a:ln>
            </p:spPr>
            <p:txBody>
              <a:bodyPr vert="horz" wrap="square" lIns="91440" tIns="45720" rIns="91440" bIns="45720" numCol="1" anchor="t" anchorCtr="0" compatLnSpc="1"/>
              <a:lstStyle/>
              <a:p>
                <a:endParaRPr lang="zh-CN" altLang="en-US"/>
              </a:p>
            </p:txBody>
          </p:sp>
          <p:sp>
            <p:nvSpPr>
              <p:cNvPr id="658" name="Freeform 2751"/>
              <p:cNvSpPr/>
              <p:nvPr/>
            </p:nvSpPr>
            <p:spPr bwMode="auto">
              <a:xfrm>
                <a:off x="2706" y="3654"/>
                <a:ext cx="86" cy="9"/>
              </a:xfrm>
              <a:custGeom>
                <a:avLst/>
                <a:gdLst>
                  <a:gd name="T0" fmla="*/ 100 w 103"/>
                  <a:gd name="T1" fmla="*/ 0 h 12"/>
                  <a:gd name="T2" fmla="*/ 3 w 103"/>
                  <a:gd name="T3" fmla="*/ 7 h 12"/>
                  <a:gd name="T4" fmla="*/ 0 w 103"/>
                  <a:gd name="T5" fmla="*/ 9 h 12"/>
                  <a:gd name="T6" fmla="*/ 26 w 103"/>
                  <a:gd name="T7" fmla="*/ 12 h 12"/>
                  <a:gd name="T8" fmla="*/ 94 w 103"/>
                  <a:gd name="T9" fmla="*/ 4 h 12"/>
                  <a:gd name="T10" fmla="*/ 103 w 103"/>
                  <a:gd name="T11" fmla="*/ 0 h 12"/>
                  <a:gd name="T12" fmla="*/ 100 w 10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03" h="12">
                    <a:moveTo>
                      <a:pt x="100" y="0"/>
                    </a:moveTo>
                    <a:cubicBezTo>
                      <a:pt x="65" y="2"/>
                      <a:pt x="33" y="4"/>
                      <a:pt x="3" y="7"/>
                    </a:cubicBezTo>
                    <a:cubicBezTo>
                      <a:pt x="2" y="7"/>
                      <a:pt x="1" y="8"/>
                      <a:pt x="0" y="9"/>
                    </a:cubicBezTo>
                    <a:cubicBezTo>
                      <a:pt x="8" y="10"/>
                      <a:pt x="17" y="11"/>
                      <a:pt x="26" y="12"/>
                    </a:cubicBezTo>
                    <a:cubicBezTo>
                      <a:pt x="49" y="10"/>
                      <a:pt x="72" y="7"/>
                      <a:pt x="94" y="4"/>
                    </a:cubicBezTo>
                    <a:cubicBezTo>
                      <a:pt x="97" y="3"/>
                      <a:pt x="100" y="2"/>
                      <a:pt x="103" y="0"/>
                    </a:cubicBezTo>
                    <a:cubicBezTo>
                      <a:pt x="102" y="0"/>
                      <a:pt x="101" y="0"/>
                      <a:pt x="100" y="0"/>
                    </a:cubicBezTo>
                  </a:path>
                </a:pathLst>
              </a:custGeom>
              <a:solidFill>
                <a:srgbClr val="081825"/>
              </a:solidFill>
              <a:ln>
                <a:noFill/>
              </a:ln>
            </p:spPr>
            <p:txBody>
              <a:bodyPr vert="horz" wrap="square" lIns="91440" tIns="45720" rIns="91440" bIns="45720" numCol="1" anchor="t" anchorCtr="0" compatLnSpc="1"/>
              <a:lstStyle/>
              <a:p>
                <a:endParaRPr lang="zh-CN" altLang="en-US"/>
              </a:p>
            </p:txBody>
          </p:sp>
          <p:sp>
            <p:nvSpPr>
              <p:cNvPr id="659" name="Freeform 2752"/>
              <p:cNvSpPr/>
              <p:nvPr/>
            </p:nvSpPr>
            <p:spPr bwMode="auto">
              <a:xfrm>
                <a:off x="2605" y="3671"/>
                <a:ext cx="33" cy="5"/>
              </a:xfrm>
              <a:custGeom>
                <a:avLst/>
                <a:gdLst>
                  <a:gd name="T0" fmla="*/ 40 w 40"/>
                  <a:gd name="T1" fmla="*/ 0 h 6"/>
                  <a:gd name="T2" fmla="*/ 26 w 40"/>
                  <a:gd name="T3" fmla="*/ 0 h 6"/>
                  <a:gd name="T4" fmla="*/ 20 w 40"/>
                  <a:gd name="T5" fmla="*/ 0 h 6"/>
                  <a:gd name="T6" fmla="*/ 16 w 40"/>
                  <a:gd name="T7" fmla="*/ 1 h 6"/>
                  <a:gd name="T8" fmla="*/ 0 w 40"/>
                  <a:gd name="T9" fmla="*/ 6 h 6"/>
                  <a:gd name="T10" fmla="*/ 25 w 40"/>
                  <a:gd name="T11" fmla="*/ 4 h 6"/>
                  <a:gd name="T12" fmla="*/ 40 w 4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0" h="6">
                    <a:moveTo>
                      <a:pt x="40" y="0"/>
                    </a:moveTo>
                    <a:cubicBezTo>
                      <a:pt x="35" y="0"/>
                      <a:pt x="31" y="0"/>
                      <a:pt x="26" y="0"/>
                    </a:cubicBezTo>
                    <a:cubicBezTo>
                      <a:pt x="24" y="0"/>
                      <a:pt x="22" y="0"/>
                      <a:pt x="20" y="0"/>
                    </a:cubicBezTo>
                    <a:cubicBezTo>
                      <a:pt x="19" y="1"/>
                      <a:pt x="17" y="1"/>
                      <a:pt x="16" y="1"/>
                    </a:cubicBezTo>
                    <a:cubicBezTo>
                      <a:pt x="10" y="3"/>
                      <a:pt x="5" y="4"/>
                      <a:pt x="0" y="6"/>
                    </a:cubicBezTo>
                    <a:cubicBezTo>
                      <a:pt x="9" y="5"/>
                      <a:pt x="17" y="4"/>
                      <a:pt x="25" y="4"/>
                    </a:cubicBezTo>
                    <a:cubicBezTo>
                      <a:pt x="31" y="3"/>
                      <a:pt x="36" y="2"/>
                      <a:pt x="40"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60" name="Freeform 2753"/>
              <p:cNvSpPr/>
              <p:nvPr/>
            </p:nvSpPr>
            <p:spPr bwMode="auto">
              <a:xfrm>
                <a:off x="2618" y="3671"/>
                <a:ext cx="3" cy="1"/>
              </a:xfrm>
              <a:custGeom>
                <a:avLst/>
                <a:gdLst>
                  <a:gd name="T0" fmla="*/ 3 w 4"/>
                  <a:gd name="T1" fmla="*/ 0 h 1"/>
                  <a:gd name="T2" fmla="*/ 0 w 4"/>
                  <a:gd name="T3" fmla="*/ 1 h 1"/>
                  <a:gd name="T4" fmla="*/ 4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2" y="1"/>
                      <a:pt x="1" y="1"/>
                      <a:pt x="0" y="1"/>
                    </a:cubicBezTo>
                    <a:cubicBezTo>
                      <a:pt x="1" y="1"/>
                      <a:pt x="3" y="1"/>
                      <a:pt x="4" y="0"/>
                    </a:cubicBezTo>
                    <a:cubicBezTo>
                      <a:pt x="4" y="0"/>
                      <a:pt x="4" y="0"/>
                      <a:pt x="3" y="0"/>
                    </a:cubicBezTo>
                  </a:path>
                </a:pathLst>
              </a:custGeom>
              <a:solidFill>
                <a:srgbClr val="081828"/>
              </a:solidFill>
              <a:ln>
                <a:noFill/>
              </a:ln>
            </p:spPr>
            <p:txBody>
              <a:bodyPr vert="horz" wrap="square" lIns="91440" tIns="45720" rIns="91440" bIns="45720" numCol="1" anchor="t" anchorCtr="0" compatLnSpc="1"/>
              <a:lstStyle/>
              <a:p>
                <a:endParaRPr lang="zh-CN" altLang="en-US"/>
              </a:p>
            </p:txBody>
          </p:sp>
          <p:sp>
            <p:nvSpPr>
              <p:cNvPr id="661" name="Freeform 2754"/>
              <p:cNvSpPr/>
              <p:nvPr/>
            </p:nvSpPr>
            <p:spPr bwMode="auto">
              <a:xfrm>
                <a:off x="2621" y="3665"/>
                <a:ext cx="34" cy="6"/>
              </a:xfrm>
              <a:custGeom>
                <a:avLst/>
                <a:gdLst>
                  <a:gd name="T0" fmla="*/ 40 w 40"/>
                  <a:gd name="T1" fmla="*/ 0 h 7"/>
                  <a:gd name="T2" fmla="*/ 19 w 40"/>
                  <a:gd name="T3" fmla="*/ 4 h 7"/>
                  <a:gd name="T4" fmla="*/ 0 w 40"/>
                  <a:gd name="T5" fmla="*/ 7 h 7"/>
                  <a:gd name="T6" fmla="*/ 6 w 40"/>
                  <a:gd name="T7" fmla="*/ 7 h 7"/>
                  <a:gd name="T8" fmla="*/ 20 w 40"/>
                  <a:gd name="T9" fmla="*/ 7 h 7"/>
                  <a:gd name="T10" fmla="*/ 40 w 40"/>
                  <a:gd name="T11" fmla="*/ 0 h 7"/>
                </a:gdLst>
                <a:ahLst/>
                <a:cxnLst>
                  <a:cxn ang="0">
                    <a:pos x="T0" y="T1"/>
                  </a:cxn>
                  <a:cxn ang="0">
                    <a:pos x="T2" y="T3"/>
                  </a:cxn>
                  <a:cxn ang="0">
                    <a:pos x="T4" y="T5"/>
                  </a:cxn>
                  <a:cxn ang="0">
                    <a:pos x="T6" y="T7"/>
                  </a:cxn>
                  <a:cxn ang="0">
                    <a:pos x="T8" y="T9"/>
                  </a:cxn>
                  <a:cxn ang="0">
                    <a:pos x="T10" y="T11"/>
                  </a:cxn>
                </a:cxnLst>
                <a:rect l="0" t="0" r="r" b="b"/>
                <a:pathLst>
                  <a:path w="40" h="7">
                    <a:moveTo>
                      <a:pt x="40" y="0"/>
                    </a:moveTo>
                    <a:cubicBezTo>
                      <a:pt x="32" y="1"/>
                      <a:pt x="26" y="2"/>
                      <a:pt x="19" y="4"/>
                    </a:cubicBezTo>
                    <a:cubicBezTo>
                      <a:pt x="13" y="5"/>
                      <a:pt x="6" y="6"/>
                      <a:pt x="0" y="7"/>
                    </a:cubicBezTo>
                    <a:cubicBezTo>
                      <a:pt x="2" y="7"/>
                      <a:pt x="4" y="7"/>
                      <a:pt x="6" y="7"/>
                    </a:cubicBezTo>
                    <a:cubicBezTo>
                      <a:pt x="11" y="7"/>
                      <a:pt x="15" y="7"/>
                      <a:pt x="20" y="7"/>
                    </a:cubicBezTo>
                    <a:cubicBezTo>
                      <a:pt x="29" y="5"/>
                      <a:pt x="35" y="3"/>
                      <a:pt x="40" y="0"/>
                    </a:cubicBezTo>
                  </a:path>
                </a:pathLst>
              </a:custGeom>
              <a:solidFill>
                <a:srgbClr val="0B273C"/>
              </a:solidFill>
              <a:ln>
                <a:noFill/>
              </a:ln>
            </p:spPr>
            <p:txBody>
              <a:bodyPr vert="horz" wrap="square" lIns="91440" tIns="45720" rIns="91440" bIns="45720" numCol="1" anchor="t" anchorCtr="0" compatLnSpc="1"/>
              <a:lstStyle/>
              <a:p>
                <a:endParaRPr lang="zh-CN" altLang="en-US"/>
              </a:p>
            </p:txBody>
          </p:sp>
          <p:sp>
            <p:nvSpPr>
              <p:cNvPr id="662" name="Freeform 2755"/>
              <p:cNvSpPr/>
              <p:nvPr/>
            </p:nvSpPr>
            <p:spPr bwMode="auto">
              <a:xfrm>
                <a:off x="2621" y="3668"/>
                <a:ext cx="16" cy="3"/>
              </a:xfrm>
              <a:custGeom>
                <a:avLst/>
                <a:gdLst>
                  <a:gd name="T0" fmla="*/ 20 w 20"/>
                  <a:gd name="T1" fmla="*/ 0 h 3"/>
                  <a:gd name="T2" fmla="*/ 0 w 20"/>
                  <a:gd name="T3" fmla="*/ 3 h 3"/>
                  <a:gd name="T4" fmla="*/ 1 w 20"/>
                  <a:gd name="T5" fmla="*/ 3 h 3"/>
                  <a:gd name="T6" fmla="*/ 20 w 20"/>
                  <a:gd name="T7" fmla="*/ 0 h 3"/>
                </a:gdLst>
                <a:ahLst/>
                <a:cxnLst>
                  <a:cxn ang="0">
                    <a:pos x="T0" y="T1"/>
                  </a:cxn>
                  <a:cxn ang="0">
                    <a:pos x="T2" y="T3"/>
                  </a:cxn>
                  <a:cxn ang="0">
                    <a:pos x="T4" y="T5"/>
                  </a:cxn>
                  <a:cxn ang="0">
                    <a:pos x="T6" y="T7"/>
                  </a:cxn>
                </a:cxnLst>
                <a:rect l="0" t="0" r="r" b="b"/>
                <a:pathLst>
                  <a:path w="20" h="3">
                    <a:moveTo>
                      <a:pt x="20" y="0"/>
                    </a:moveTo>
                    <a:cubicBezTo>
                      <a:pt x="13" y="1"/>
                      <a:pt x="6" y="2"/>
                      <a:pt x="0" y="3"/>
                    </a:cubicBezTo>
                    <a:cubicBezTo>
                      <a:pt x="1" y="3"/>
                      <a:pt x="1" y="3"/>
                      <a:pt x="1" y="3"/>
                    </a:cubicBezTo>
                    <a:cubicBezTo>
                      <a:pt x="7" y="2"/>
                      <a:pt x="14" y="1"/>
                      <a:pt x="20" y="0"/>
                    </a:cubicBezTo>
                  </a:path>
                </a:pathLst>
              </a:custGeom>
              <a:solidFill>
                <a:srgbClr val="061625"/>
              </a:solidFill>
              <a:ln>
                <a:noFill/>
              </a:ln>
            </p:spPr>
            <p:txBody>
              <a:bodyPr vert="horz" wrap="square" lIns="91440" tIns="45720" rIns="91440" bIns="45720" numCol="1" anchor="t" anchorCtr="0" compatLnSpc="1"/>
              <a:lstStyle/>
              <a:p>
                <a:endParaRPr lang="zh-CN" altLang="en-US"/>
              </a:p>
            </p:txBody>
          </p:sp>
          <p:sp>
            <p:nvSpPr>
              <p:cNvPr id="663" name="Freeform 2756"/>
              <p:cNvSpPr/>
              <p:nvPr/>
            </p:nvSpPr>
            <p:spPr bwMode="auto">
              <a:xfrm>
                <a:off x="2919" y="3668"/>
                <a:ext cx="19" cy="2"/>
              </a:xfrm>
              <a:custGeom>
                <a:avLst/>
                <a:gdLst>
                  <a:gd name="T0" fmla="*/ 0 w 23"/>
                  <a:gd name="T1" fmla="*/ 0 h 3"/>
                  <a:gd name="T2" fmla="*/ 8 w 23"/>
                  <a:gd name="T3" fmla="*/ 3 h 3"/>
                  <a:gd name="T4" fmla="*/ 23 w 23"/>
                  <a:gd name="T5" fmla="*/ 3 h 3"/>
                  <a:gd name="T6" fmla="*/ 23 w 23"/>
                  <a:gd name="T7" fmla="*/ 1 h 3"/>
                  <a:gd name="T8" fmla="*/ 0 w 23"/>
                  <a:gd name="T9" fmla="*/ 0 h 3"/>
                </a:gdLst>
                <a:ahLst/>
                <a:cxnLst>
                  <a:cxn ang="0">
                    <a:pos x="T0" y="T1"/>
                  </a:cxn>
                  <a:cxn ang="0">
                    <a:pos x="T2" y="T3"/>
                  </a:cxn>
                  <a:cxn ang="0">
                    <a:pos x="T4" y="T5"/>
                  </a:cxn>
                  <a:cxn ang="0">
                    <a:pos x="T6" y="T7"/>
                  </a:cxn>
                  <a:cxn ang="0">
                    <a:pos x="T8" y="T9"/>
                  </a:cxn>
                </a:cxnLst>
                <a:rect l="0" t="0" r="r" b="b"/>
                <a:pathLst>
                  <a:path w="23" h="3">
                    <a:moveTo>
                      <a:pt x="0" y="0"/>
                    </a:moveTo>
                    <a:cubicBezTo>
                      <a:pt x="3" y="1"/>
                      <a:pt x="6" y="2"/>
                      <a:pt x="8" y="3"/>
                    </a:cubicBezTo>
                    <a:cubicBezTo>
                      <a:pt x="13" y="3"/>
                      <a:pt x="18" y="3"/>
                      <a:pt x="23" y="3"/>
                    </a:cubicBezTo>
                    <a:cubicBezTo>
                      <a:pt x="23" y="2"/>
                      <a:pt x="23" y="2"/>
                      <a:pt x="23" y="1"/>
                    </a:cubicBezTo>
                    <a:cubicBezTo>
                      <a:pt x="16" y="1"/>
                      <a:pt x="8" y="0"/>
                      <a:pt x="0"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664" name="Freeform 2757"/>
              <p:cNvSpPr/>
              <p:nvPr/>
            </p:nvSpPr>
            <p:spPr bwMode="auto">
              <a:xfrm>
                <a:off x="2800" y="3674"/>
                <a:ext cx="20" cy="3"/>
              </a:xfrm>
              <a:custGeom>
                <a:avLst/>
                <a:gdLst>
                  <a:gd name="T0" fmla="*/ 5 w 24"/>
                  <a:gd name="T1" fmla="*/ 0 h 3"/>
                  <a:gd name="T2" fmla="*/ 0 w 24"/>
                  <a:gd name="T3" fmla="*/ 3 h 3"/>
                  <a:gd name="T4" fmla="*/ 24 w 24"/>
                  <a:gd name="T5" fmla="*/ 2 h 3"/>
                  <a:gd name="T6" fmla="*/ 5 w 24"/>
                  <a:gd name="T7" fmla="*/ 0 h 3"/>
                </a:gdLst>
                <a:ahLst/>
                <a:cxnLst>
                  <a:cxn ang="0">
                    <a:pos x="T0" y="T1"/>
                  </a:cxn>
                  <a:cxn ang="0">
                    <a:pos x="T2" y="T3"/>
                  </a:cxn>
                  <a:cxn ang="0">
                    <a:pos x="T4" y="T5"/>
                  </a:cxn>
                  <a:cxn ang="0">
                    <a:pos x="T6" y="T7"/>
                  </a:cxn>
                </a:cxnLst>
                <a:rect l="0" t="0" r="r" b="b"/>
                <a:pathLst>
                  <a:path w="24" h="3">
                    <a:moveTo>
                      <a:pt x="5" y="0"/>
                    </a:moveTo>
                    <a:cubicBezTo>
                      <a:pt x="3" y="1"/>
                      <a:pt x="1" y="2"/>
                      <a:pt x="0" y="3"/>
                    </a:cubicBezTo>
                    <a:cubicBezTo>
                      <a:pt x="8" y="3"/>
                      <a:pt x="16" y="2"/>
                      <a:pt x="24" y="2"/>
                    </a:cubicBezTo>
                    <a:cubicBezTo>
                      <a:pt x="17" y="1"/>
                      <a:pt x="11" y="0"/>
                      <a:pt x="5"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665" name="Freeform 2758"/>
              <p:cNvSpPr/>
              <p:nvPr/>
            </p:nvSpPr>
            <p:spPr bwMode="auto">
              <a:xfrm>
                <a:off x="2736" y="3670"/>
                <a:ext cx="68" cy="8"/>
              </a:xfrm>
              <a:custGeom>
                <a:avLst/>
                <a:gdLst>
                  <a:gd name="T0" fmla="*/ 47 w 82"/>
                  <a:gd name="T1" fmla="*/ 0 h 10"/>
                  <a:gd name="T2" fmla="*/ 17 w 82"/>
                  <a:gd name="T3" fmla="*/ 3 h 10"/>
                  <a:gd name="T4" fmla="*/ 0 w 82"/>
                  <a:gd name="T5" fmla="*/ 10 h 10"/>
                  <a:gd name="T6" fmla="*/ 77 w 82"/>
                  <a:gd name="T7" fmla="*/ 8 h 10"/>
                  <a:gd name="T8" fmla="*/ 82 w 82"/>
                  <a:gd name="T9" fmla="*/ 5 h 10"/>
                  <a:gd name="T10" fmla="*/ 47 w 82"/>
                  <a:gd name="T11" fmla="*/ 0 h 10"/>
                </a:gdLst>
                <a:ahLst/>
                <a:cxnLst>
                  <a:cxn ang="0">
                    <a:pos x="T0" y="T1"/>
                  </a:cxn>
                  <a:cxn ang="0">
                    <a:pos x="T2" y="T3"/>
                  </a:cxn>
                  <a:cxn ang="0">
                    <a:pos x="T4" y="T5"/>
                  </a:cxn>
                  <a:cxn ang="0">
                    <a:pos x="T6" y="T7"/>
                  </a:cxn>
                  <a:cxn ang="0">
                    <a:pos x="T8" y="T9"/>
                  </a:cxn>
                  <a:cxn ang="0">
                    <a:pos x="T10" y="T11"/>
                  </a:cxn>
                </a:cxnLst>
                <a:rect l="0" t="0" r="r" b="b"/>
                <a:pathLst>
                  <a:path w="82" h="10">
                    <a:moveTo>
                      <a:pt x="47" y="0"/>
                    </a:moveTo>
                    <a:cubicBezTo>
                      <a:pt x="37" y="1"/>
                      <a:pt x="27" y="2"/>
                      <a:pt x="17" y="3"/>
                    </a:cubicBezTo>
                    <a:cubicBezTo>
                      <a:pt x="11" y="5"/>
                      <a:pt x="6" y="8"/>
                      <a:pt x="0" y="10"/>
                    </a:cubicBezTo>
                    <a:cubicBezTo>
                      <a:pt x="27" y="10"/>
                      <a:pt x="53" y="9"/>
                      <a:pt x="77" y="8"/>
                    </a:cubicBezTo>
                    <a:cubicBezTo>
                      <a:pt x="78" y="7"/>
                      <a:pt x="80" y="6"/>
                      <a:pt x="82" y="5"/>
                    </a:cubicBezTo>
                    <a:cubicBezTo>
                      <a:pt x="70" y="3"/>
                      <a:pt x="58" y="2"/>
                      <a:pt x="47"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666" name="Freeform 2759"/>
              <p:cNvSpPr/>
              <p:nvPr/>
            </p:nvSpPr>
            <p:spPr bwMode="auto">
              <a:xfrm>
                <a:off x="2687" y="3673"/>
                <a:ext cx="63" cy="6"/>
              </a:xfrm>
              <a:custGeom>
                <a:avLst/>
                <a:gdLst>
                  <a:gd name="T0" fmla="*/ 76 w 76"/>
                  <a:gd name="T1" fmla="*/ 0 h 8"/>
                  <a:gd name="T2" fmla="*/ 0 w 76"/>
                  <a:gd name="T3" fmla="*/ 8 h 8"/>
                  <a:gd name="T4" fmla="*/ 3 w 76"/>
                  <a:gd name="T5" fmla="*/ 8 h 8"/>
                  <a:gd name="T6" fmla="*/ 59 w 76"/>
                  <a:gd name="T7" fmla="*/ 7 h 8"/>
                  <a:gd name="T8" fmla="*/ 76 w 76"/>
                  <a:gd name="T9" fmla="*/ 0 h 8"/>
                </a:gdLst>
                <a:ahLst/>
                <a:cxnLst>
                  <a:cxn ang="0">
                    <a:pos x="T0" y="T1"/>
                  </a:cxn>
                  <a:cxn ang="0">
                    <a:pos x="T2" y="T3"/>
                  </a:cxn>
                  <a:cxn ang="0">
                    <a:pos x="T4" y="T5"/>
                  </a:cxn>
                  <a:cxn ang="0">
                    <a:pos x="T6" y="T7"/>
                  </a:cxn>
                  <a:cxn ang="0">
                    <a:pos x="T8" y="T9"/>
                  </a:cxn>
                </a:cxnLst>
                <a:rect l="0" t="0" r="r" b="b"/>
                <a:pathLst>
                  <a:path w="76" h="8">
                    <a:moveTo>
                      <a:pt x="76" y="0"/>
                    </a:moveTo>
                    <a:cubicBezTo>
                      <a:pt x="50" y="3"/>
                      <a:pt x="25" y="5"/>
                      <a:pt x="0" y="8"/>
                    </a:cubicBezTo>
                    <a:cubicBezTo>
                      <a:pt x="1" y="8"/>
                      <a:pt x="2" y="8"/>
                      <a:pt x="3" y="8"/>
                    </a:cubicBezTo>
                    <a:cubicBezTo>
                      <a:pt x="22" y="8"/>
                      <a:pt x="41" y="8"/>
                      <a:pt x="59" y="7"/>
                    </a:cubicBezTo>
                    <a:cubicBezTo>
                      <a:pt x="65" y="5"/>
                      <a:pt x="70" y="2"/>
                      <a:pt x="76"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667" name="Freeform 2760"/>
              <p:cNvSpPr/>
              <p:nvPr/>
            </p:nvSpPr>
            <p:spPr bwMode="auto">
              <a:xfrm>
                <a:off x="2750" y="3668"/>
                <a:ext cx="25" cy="5"/>
              </a:xfrm>
              <a:custGeom>
                <a:avLst/>
                <a:gdLst>
                  <a:gd name="T0" fmla="*/ 17 w 30"/>
                  <a:gd name="T1" fmla="*/ 0 h 5"/>
                  <a:gd name="T2" fmla="*/ 10 w 30"/>
                  <a:gd name="T3" fmla="*/ 1 h 5"/>
                  <a:gd name="T4" fmla="*/ 0 w 30"/>
                  <a:gd name="T5" fmla="*/ 5 h 5"/>
                  <a:gd name="T6" fmla="*/ 30 w 30"/>
                  <a:gd name="T7" fmla="*/ 2 h 5"/>
                  <a:gd name="T8" fmla="*/ 17 w 30"/>
                  <a:gd name="T9" fmla="*/ 0 h 5"/>
                </a:gdLst>
                <a:ahLst/>
                <a:cxnLst>
                  <a:cxn ang="0">
                    <a:pos x="T0" y="T1"/>
                  </a:cxn>
                  <a:cxn ang="0">
                    <a:pos x="T2" y="T3"/>
                  </a:cxn>
                  <a:cxn ang="0">
                    <a:pos x="T4" y="T5"/>
                  </a:cxn>
                  <a:cxn ang="0">
                    <a:pos x="T6" y="T7"/>
                  </a:cxn>
                  <a:cxn ang="0">
                    <a:pos x="T8" y="T9"/>
                  </a:cxn>
                </a:cxnLst>
                <a:rect l="0" t="0" r="r" b="b"/>
                <a:pathLst>
                  <a:path w="30" h="5">
                    <a:moveTo>
                      <a:pt x="17" y="0"/>
                    </a:moveTo>
                    <a:cubicBezTo>
                      <a:pt x="15" y="1"/>
                      <a:pt x="12" y="1"/>
                      <a:pt x="10" y="1"/>
                    </a:cubicBezTo>
                    <a:cubicBezTo>
                      <a:pt x="7" y="2"/>
                      <a:pt x="3" y="4"/>
                      <a:pt x="0" y="5"/>
                    </a:cubicBezTo>
                    <a:cubicBezTo>
                      <a:pt x="10" y="4"/>
                      <a:pt x="20" y="3"/>
                      <a:pt x="30" y="2"/>
                    </a:cubicBezTo>
                    <a:cubicBezTo>
                      <a:pt x="25" y="2"/>
                      <a:pt x="21" y="1"/>
                      <a:pt x="17"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668" name="Freeform 2761"/>
              <p:cNvSpPr/>
              <p:nvPr/>
            </p:nvSpPr>
            <p:spPr bwMode="auto">
              <a:xfrm>
                <a:off x="2607" y="3671"/>
                <a:ext cx="82" cy="8"/>
              </a:xfrm>
              <a:custGeom>
                <a:avLst/>
                <a:gdLst>
                  <a:gd name="T0" fmla="*/ 99 w 99"/>
                  <a:gd name="T1" fmla="*/ 0 h 10"/>
                  <a:gd name="T2" fmla="*/ 78 w 99"/>
                  <a:gd name="T3" fmla="*/ 0 h 10"/>
                  <a:gd name="T4" fmla="*/ 39 w 99"/>
                  <a:gd name="T5" fmla="*/ 3 h 10"/>
                  <a:gd name="T6" fmla="*/ 20 w 99"/>
                  <a:gd name="T7" fmla="*/ 4 h 10"/>
                  <a:gd name="T8" fmla="*/ 0 w 99"/>
                  <a:gd name="T9" fmla="*/ 8 h 10"/>
                  <a:gd name="T10" fmla="*/ 39 w 99"/>
                  <a:gd name="T11" fmla="*/ 9 h 10"/>
                  <a:gd name="T12" fmla="*/ 77 w 99"/>
                  <a:gd name="T13" fmla="*/ 10 h 10"/>
                  <a:gd name="T14" fmla="*/ 95 w 99"/>
                  <a:gd name="T15" fmla="*/ 2 h 10"/>
                  <a:gd name="T16" fmla="*/ 99 w 9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0">
                    <a:moveTo>
                      <a:pt x="99" y="0"/>
                    </a:moveTo>
                    <a:cubicBezTo>
                      <a:pt x="92" y="0"/>
                      <a:pt x="85" y="0"/>
                      <a:pt x="78" y="0"/>
                    </a:cubicBezTo>
                    <a:cubicBezTo>
                      <a:pt x="65" y="1"/>
                      <a:pt x="52" y="2"/>
                      <a:pt x="39" y="3"/>
                    </a:cubicBezTo>
                    <a:cubicBezTo>
                      <a:pt x="33" y="3"/>
                      <a:pt x="26" y="4"/>
                      <a:pt x="20" y="4"/>
                    </a:cubicBezTo>
                    <a:cubicBezTo>
                      <a:pt x="14" y="5"/>
                      <a:pt x="7" y="7"/>
                      <a:pt x="0" y="8"/>
                    </a:cubicBezTo>
                    <a:cubicBezTo>
                      <a:pt x="13" y="8"/>
                      <a:pt x="26" y="9"/>
                      <a:pt x="39" y="9"/>
                    </a:cubicBezTo>
                    <a:cubicBezTo>
                      <a:pt x="52" y="9"/>
                      <a:pt x="64" y="10"/>
                      <a:pt x="77" y="10"/>
                    </a:cubicBezTo>
                    <a:cubicBezTo>
                      <a:pt x="83" y="7"/>
                      <a:pt x="89" y="5"/>
                      <a:pt x="95" y="2"/>
                    </a:cubicBezTo>
                    <a:cubicBezTo>
                      <a:pt x="97" y="1"/>
                      <a:pt x="98" y="1"/>
                      <a:pt x="99"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669" name="Freeform 2762"/>
              <p:cNvSpPr/>
              <p:nvPr/>
            </p:nvSpPr>
            <p:spPr bwMode="auto">
              <a:xfrm>
                <a:off x="2671" y="3669"/>
                <a:ext cx="87" cy="10"/>
              </a:xfrm>
              <a:custGeom>
                <a:avLst/>
                <a:gdLst>
                  <a:gd name="T0" fmla="*/ 105 w 105"/>
                  <a:gd name="T1" fmla="*/ 0 h 12"/>
                  <a:gd name="T2" fmla="*/ 22 w 105"/>
                  <a:gd name="T3" fmla="*/ 2 h 12"/>
                  <a:gd name="T4" fmla="*/ 18 w 105"/>
                  <a:gd name="T5" fmla="*/ 4 h 12"/>
                  <a:gd name="T6" fmla="*/ 0 w 105"/>
                  <a:gd name="T7" fmla="*/ 12 h 12"/>
                  <a:gd name="T8" fmla="*/ 19 w 105"/>
                  <a:gd name="T9" fmla="*/ 12 h 12"/>
                  <a:gd name="T10" fmla="*/ 95 w 105"/>
                  <a:gd name="T11" fmla="*/ 4 h 12"/>
                  <a:gd name="T12" fmla="*/ 105 w 10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05" h="12">
                    <a:moveTo>
                      <a:pt x="105" y="0"/>
                    </a:moveTo>
                    <a:cubicBezTo>
                      <a:pt x="77" y="1"/>
                      <a:pt x="49" y="1"/>
                      <a:pt x="22" y="2"/>
                    </a:cubicBezTo>
                    <a:cubicBezTo>
                      <a:pt x="21" y="3"/>
                      <a:pt x="20" y="3"/>
                      <a:pt x="18" y="4"/>
                    </a:cubicBezTo>
                    <a:cubicBezTo>
                      <a:pt x="12" y="7"/>
                      <a:pt x="6" y="9"/>
                      <a:pt x="0" y="12"/>
                    </a:cubicBezTo>
                    <a:cubicBezTo>
                      <a:pt x="6" y="12"/>
                      <a:pt x="12" y="12"/>
                      <a:pt x="19" y="12"/>
                    </a:cubicBezTo>
                    <a:cubicBezTo>
                      <a:pt x="44" y="9"/>
                      <a:pt x="69" y="7"/>
                      <a:pt x="95" y="4"/>
                    </a:cubicBezTo>
                    <a:cubicBezTo>
                      <a:pt x="98" y="3"/>
                      <a:pt x="102" y="1"/>
                      <a:pt x="105" y="0"/>
                    </a:cubicBezTo>
                  </a:path>
                </a:pathLst>
              </a:custGeom>
              <a:solidFill>
                <a:srgbClr val="091C2B"/>
              </a:solidFill>
              <a:ln>
                <a:noFill/>
              </a:ln>
            </p:spPr>
            <p:txBody>
              <a:bodyPr vert="horz" wrap="square" lIns="91440" tIns="45720" rIns="91440" bIns="45720" numCol="1" anchor="t" anchorCtr="0" compatLnSpc="1"/>
              <a:lstStyle/>
              <a:p>
                <a:endParaRPr lang="zh-CN" altLang="en-US"/>
              </a:p>
            </p:txBody>
          </p:sp>
          <p:sp>
            <p:nvSpPr>
              <p:cNvPr id="670" name="Freeform 2763"/>
              <p:cNvSpPr/>
              <p:nvPr/>
            </p:nvSpPr>
            <p:spPr bwMode="auto">
              <a:xfrm>
                <a:off x="2624" y="3673"/>
                <a:ext cx="16" cy="1"/>
              </a:xfrm>
              <a:custGeom>
                <a:avLst/>
                <a:gdLst>
                  <a:gd name="T0" fmla="*/ 19 w 19"/>
                  <a:gd name="T1" fmla="*/ 0 h 1"/>
                  <a:gd name="T2" fmla="*/ 2 w 19"/>
                  <a:gd name="T3" fmla="*/ 1 h 1"/>
                  <a:gd name="T4" fmla="*/ 0 w 19"/>
                  <a:gd name="T5" fmla="*/ 1 h 1"/>
                  <a:gd name="T6" fmla="*/ 19 w 19"/>
                  <a:gd name="T7" fmla="*/ 0 h 1"/>
                </a:gdLst>
                <a:ahLst/>
                <a:cxnLst>
                  <a:cxn ang="0">
                    <a:pos x="T0" y="T1"/>
                  </a:cxn>
                  <a:cxn ang="0">
                    <a:pos x="T2" y="T3"/>
                  </a:cxn>
                  <a:cxn ang="0">
                    <a:pos x="T4" y="T5"/>
                  </a:cxn>
                  <a:cxn ang="0">
                    <a:pos x="T6" y="T7"/>
                  </a:cxn>
                </a:cxnLst>
                <a:rect l="0" t="0" r="r" b="b"/>
                <a:pathLst>
                  <a:path w="19" h="1">
                    <a:moveTo>
                      <a:pt x="19" y="0"/>
                    </a:moveTo>
                    <a:cubicBezTo>
                      <a:pt x="14" y="0"/>
                      <a:pt x="8" y="0"/>
                      <a:pt x="2" y="1"/>
                    </a:cubicBezTo>
                    <a:cubicBezTo>
                      <a:pt x="2" y="1"/>
                      <a:pt x="1" y="1"/>
                      <a:pt x="0" y="1"/>
                    </a:cubicBezTo>
                    <a:cubicBezTo>
                      <a:pt x="6" y="1"/>
                      <a:pt x="13" y="0"/>
                      <a:pt x="19"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71" name="Freeform 2764"/>
              <p:cNvSpPr/>
              <p:nvPr/>
            </p:nvSpPr>
            <p:spPr bwMode="auto">
              <a:xfrm>
                <a:off x="2804" y="3666"/>
                <a:ext cx="121" cy="10"/>
              </a:xfrm>
              <a:custGeom>
                <a:avLst/>
                <a:gdLst>
                  <a:gd name="T0" fmla="*/ 47 w 146"/>
                  <a:gd name="T1" fmla="*/ 0 h 12"/>
                  <a:gd name="T2" fmla="*/ 12 w 146"/>
                  <a:gd name="T3" fmla="*/ 1 h 12"/>
                  <a:gd name="T4" fmla="*/ 0 w 146"/>
                  <a:gd name="T5" fmla="*/ 10 h 12"/>
                  <a:gd name="T6" fmla="*/ 19 w 146"/>
                  <a:gd name="T7" fmla="*/ 12 h 12"/>
                  <a:gd name="T8" fmla="*/ 53 w 146"/>
                  <a:gd name="T9" fmla="*/ 10 h 12"/>
                  <a:gd name="T10" fmla="*/ 146 w 146"/>
                  <a:gd name="T11" fmla="*/ 5 h 12"/>
                  <a:gd name="T12" fmla="*/ 138 w 146"/>
                  <a:gd name="T13" fmla="*/ 2 h 12"/>
                  <a:gd name="T14" fmla="*/ 47 w 146"/>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12">
                    <a:moveTo>
                      <a:pt x="47" y="0"/>
                    </a:moveTo>
                    <a:cubicBezTo>
                      <a:pt x="35" y="1"/>
                      <a:pt x="23" y="1"/>
                      <a:pt x="12" y="1"/>
                    </a:cubicBezTo>
                    <a:cubicBezTo>
                      <a:pt x="8" y="4"/>
                      <a:pt x="4" y="7"/>
                      <a:pt x="0" y="10"/>
                    </a:cubicBezTo>
                    <a:cubicBezTo>
                      <a:pt x="6" y="10"/>
                      <a:pt x="12" y="11"/>
                      <a:pt x="19" y="12"/>
                    </a:cubicBezTo>
                    <a:cubicBezTo>
                      <a:pt x="31" y="11"/>
                      <a:pt x="42" y="11"/>
                      <a:pt x="53" y="10"/>
                    </a:cubicBezTo>
                    <a:cubicBezTo>
                      <a:pt x="90" y="8"/>
                      <a:pt x="122" y="6"/>
                      <a:pt x="146" y="5"/>
                    </a:cubicBezTo>
                    <a:cubicBezTo>
                      <a:pt x="144" y="4"/>
                      <a:pt x="141" y="3"/>
                      <a:pt x="138" y="2"/>
                    </a:cubicBezTo>
                    <a:cubicBezTo>
                      <a:pt x="110" y="1"/>
                      <a:pt x="79" y="0"/>
                      <a:pt x="47" y="0"/>
                    </a:cubicBezTo>
                  </a:path>
                </a:pathLst>
              </a:custGeom>
              <a:solidFill>
                <a:srgbClr val="194668"/>
              </a:solidFill>
              <a:ln>
                <a:noFill/>
              </a:ln>
            </p:spPr>
            <p:txBody>
              <a:bodyPr vert="horz" wrap="square" lIns="91440" tIns="45720" rIns="91440" bIns="45720" numCol="1" anchor="t" anchorCtr="0" compatLnSpc="1"/>
              <a:lstStyle/>
              <a:p>
                <a:endParaRPr lang="zh-CN" altLang="en-US"/>
              </a:p>
            </p:txBody>
          </p:sp>
          <p:sp>
            <p:nvSpPr>
              <p:cNvPr id="672" name="Freeform 2765"/>
              <p:cNvSpPr/>
              <p:nvPr/>
            </p:nvSpPr>
            <p:spPr bwMode="auto">
              <a:xfrm>
                <a:off x="2775" y="3667"/>
                <a:ext cx="39" cy="7"/>
              </a:xfrm>
              <a:custGeom>
                <a:avLst/>
                <a:gdLst>
                  <a:gd name="T0" fmla="*/ 47 w 47"/>
                  <a:gd name="T1" fmla="*/ 0 h 9"/>
                  <a:gd name="T2" fmla="*/ 26 w 47"/>
                  <a:gd name="T3" fmla="*/ 1 h 9"/>
                  <a:gd name="T4" fmla="*/ 17 w 47"/>
                  <a:gd name="T5" fmla="*/ 2 h 9"/>
                  <a:gd name="T6" fmla="*/ 0 w 47"/>
                  <a:gd name="T7" fmla="*/ 4 h 9"/>
                  <a:gd name="T8" fmla="*/ 35 w 47"/>
                  <a:gd name="T9" fmla="*/ 9 h 9"/>
                  <a:gd name="T10" fmla="*/ 47 w 47"/>
                  <a:gd name="T11" fmla="*/ 0 h 9"/>
                </a:gdLst>
                <a:ahLst/>
                <a:cxnLst>
                  <a:cxn ang="0">
                    <a:pos x="T0" y="T1"/>
                  </a:cxn>
                  <a:cxn ang="0">
                    <a:pos x="T2" y="T3"/>
                  </a:cxn>
                  <a:cxn ang="0">
                    <a:pos x="T4" y="T5"/>
                  </a:cxn>
                  <a:cxn ang="0">
                    <a:pos x="T6" y="T7"/>
                  </a:cxn>
                  <a:cxn ang="0">
                    <a:pos x="T8" y="T9"/>
                  </a:cxn>
                  <a:cxn ang="0">
                    <a:pos x="T10" y="T11"/>
                  </a:cxn>
                </a:cxnLst>
                <a:rect l="0" t="0" r="r" b="b"/>
                <a:pathLst>
                  <a:path w="47" h="9">
                    <a:moveTo>
                      <a:pt x="47" y="0"/>
                    </a:moveTo>
                    <a:cubicBezTo>
                      <a:pt x="40" y="1"/>
                      <a:pt x="33" y="1"/>
                      <a:pt x="26" y="1"/>
                    </a:cubicBezTo>
                    <a:cubicBezTo>
                      <a:pt x="23" y="2"/>
                      <a:pt x="20" y="2"/>
                      <a:pt x="17" y="2"/>
                    </a:cubicBezTo>
                    <a:cubicBezTo>
                      <a:pt x="11" y="3"/>
                      <a:pt x="5" y="4"/>
                      <a:pt x="0" y="4"/>
                    </a:cubicBezTo>
                    <a:cubicBezTo>
                      <a:pt x="11" y="6"/>
                      <a:pt x="23" y="7"/>
                      <a:pt x="35" y="9"/>
                    </a:cubicBezTo>
                    <a:cubicBezTo>
                      <a:pt x="39" y="6"/>
                      <a:pt x="43" y="3"/>
                      <a:pt x="47"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673" name="Freeform 2766"/>
              <p:cNvSpPr/>
              <p:nvPr/>
            </p:nvSpPr>
            <p:spPr bwMode="auto">
              <a:xfrm>
                <a:off x="2764" y="3668"/>
                <a:ext cx="33" cy="2"/>
              </a:xfrm>
              <a:custGeom>
                <a:avLst/>
                <a:gdLst>
                  <a:gd name="T0" fmla="*/ 39 w 39"/>
                  <a:gd name="T1" fmla="*/ 0 h 3"/>
                  <a:gd name="T2" fmla="*/ 0 w 39"/>
                  <a:gd name="T3" fmla="*/ 1 h 3"/>
                  <a:gd name="T4" fmla="*/ 13 w 39"/>
                  <a:gd name="T5" fmla="*/ 3 h 3"/>
                  <a:gd name="T6" fmla="*/ 30 w 39"/>
                  <a:gd name="T7" fmla="*/ 1 h 3"/>
                  <a:gd name="T8" fmla="*/ 39 w 39"/>
                  <a:gd name="T9" fmla="*/ 0 h 3"/>
                </a:gdLst>
                <a:ahLst/>
                <a:cxnLst>
                  <a:cxn ang="0">
                    <a:pos x="T0" y="T1"/>
                  </a:cxn>
                  <a:cxn ang="0">
                    <a:pos x="T2" y="T3"/>
                  </a:cxn>
                  <a:cxn ang="0">
                    <a:pos x="T4" y="T5"/>
                  </a:cxn>
                  <a:cxn ang="0">
                    <a:pos x="T6" y="T7"/>
                  </a:cxn>
                  <a:cxn ang="0">
                    <a:pos x="T8" y="T9"/>
                  </a:cxn>
                </a:cxnLst>
                <a:rect l="0" t="0" r="r" b="b"/>
                <a:pathLst>
                  <a:path w="39" h="3">
                    <a:moveTo>
                      <a:pt x="39" y="0"/>
                    </a:moveTo>
                    <a:cubicBezTo>
                      <a:pt x="26" y="1"/>
                      <a:pt x="13" y="1"/>
                      <a:pt x="0" y="1"/>
                    </a:cubicBezTo>
                    <a:cubicBezTo>
                      <a:pt x="4" y="2"/>
                      <a:pt x="8" y="3"/>
                      <a:pt x="13" y="3"/>
                    </a:cubicBezTo>
                    <a:cubicBezTo>
                      <a:pt x="18" y="3"/>
                      <a:pt x="24" y="2"/>
                      <a:pt x="30" y="1"/>
                    </a:cubicBezTo>
                    <a:cubicBezTo>
                      <a:pt x="33" y="1"/>
                      <a:pt x="36" y="1"/>
                      <a:pt x="39"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74" name="Freeform 2767"/>
              <p:cNvSpPr/>
              <p:nvPr/>
            </p:nvSpPr>
            <p:spPr bwMode="auto">
              <a:xfrm>
                <a:off x="2758" y="3668"/>
                <a:ext cx="6" cy="1"/>
              </a:xfrm>
              <a:custGeom>
                <a:avLst/>
                <a:gdLst>
                  <a:gd name="T0" fmla="*/ 2 w 7"/>
                  <a:gd name="T1" fmla="*/ 0 h 1"/>
                  <a:gd name="T2" fmla="*/ 0 w 7"/>
                  <a:gd name="T3" fmla="*/ 1 h 1"/>
                  <a:gd name="T4" fmla="*/ 7 w 7"/>
                  <a:gd name="T5" fmla="*/ 0 h 1"/>
                  <a:gd name="T6" fmla="*/ 2 w 7"/>
                  <a:gd name="T7" fmla="*/ 0 h 1"/>
                </a:gdLst>
                <a:ahLst/>
                <a:cxnLst>
                  <a:cxn ang="0">
                    <a:pos x="T0" y="T1"/>
                  </a:cxn>
                  <a:cxn ang="0">
                    <a:pos x="T2" y="T3"/>
                  </a:cxn>
                  <a:cxn ang="0">
                    <a:pos x="T4" y="T5"/>
                  </a:cxn>
                  <a:cxn ang="0">
                    <a:pos x="T6" y="T7"/>
                  </a:cxn>
                </a:cxnLst>
                <a:rect l="0" t="0" r="r" b="b"/>
                <a:pathLst>
                  <a:path w="7" h="1">
                    <a:moveTo>
                      <a:pt x="2" y="0"/>
                    </a:moveTo>
                    <a:cubicBezTo>
                      <a:pt x="1" y="0"/>
                      <a:pt x="1" y="0"/>
                      <a:pt x="0" y="1"/>
                    </a:cubicBezTo>
                    <a:cubicBezTo>
                      <a:pt x="2" y="1"/>
                      <a:pt x="5" y="1"/>
                      <a:pt x="7" y="0"/>
                    </a:cubicBezTo>
                    <a:cubicBezTo>
                      <a:pt x="5" y="0"/>
                      <a:pt x="4" y="0"/>
                      <a:pt x="2"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75" name="Freeform 2768"/>
              <p:cNvSpPr/>
              <p:nvPr/>
            </p:nvSpPr>
            <p:spPr bwMode="auto">
              <a:xfrm>
                <a:off x="2672" y="3670"/>
                <a:ext cx="19" cy="1"/>
              </a:xfrm>
              <a:custGeom>
                <a:avLst/>
                <a:gdLst>
                  <a:gd name="T0" fmla="*/ 23 w 23"/>
                  <a:gd name="T1" fmla="*/ 0 h 1"/>
                  <a:gd name="T2" fmla="*/ 0 w 23"/>
                  <a:gd name="T3" fmla="*/ 1 h 1"/>
                  <a:gd name="T4" fmla="*/ 21 w 23"/>
                  <a:gd name="T5" fmla="*/ 1 h 1"/>
                  <a:gd name="T6" fmla="*/ 23 w 23"/>
                  <a:gd name="T7" fmla="*/ 0 h 1"/>
                </a:gdLst>
                <a:ahLst/>
                <a:cxnLst>
                  <a:cxn ang="0">
                    <a:pos x="T0" y="T1"/>
                  </a:cxn>
                  <a:cxn ang="0">
                    <a:pos x="T2" y="T3"/>
                  </a:cxn>
                  <a:cxn ang="0">
                    <a:pos x="T4" y="T5"/>
                  </a:cxn>
                  <a:cxn ang="0">
                    <a:pos x="T6" y="T7"/>
                  </a:cxn>
                </a:cxnLst>
                <a:rect l="0" t="0" r="r" b="b"/>
                <a:pathLst>
                  <a:path w="23" h="1">
                    <a:moveTo>
                      <a:pt x="23" y="0"/>
                    </a:moveTo>
                    <a:cubicBezTo>
                      <a:pt x="15" y="0"/>
                      <a:pt x="8" y="1"/>
                      <a:pt x="0" y="1"/>
                    </a:cubicBezTo>
                    <a:cubicBezTo>
                      <a:pt x="7" y="1"/>
                      <a:pt x="14" y="1"/>
                      <a:pt x="21" y="1"/>
                    </a:cubicBezTo>
                    <a:cubicBezTo>
                      <a:pt x="22" y="0"/>
                      <a:pt x="22" y="0"/>
                      <a:pt x="23"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76" name="Freeform 2769"/>
              <p:cNvSpPr/>
              <p:nvPr/>
            </p:nvSpPr>
            <p:spPr bwMode="auto">
              <a:xfrm>
                <a:off x="2689" y="3668"/>
                <a:ext cx="71" cy="3"/>
              </a:xfrm>
              <a:custGeom>
                <a:avLst/>
                <a:gdLst>
                  <a:gd name="T0" fmla="*/ 77 w 85"/>
                  <a:gd name="T1" fmla="*/ 0 h 4"/>
                  <a:gd name="T2" fmla="*/ 2 w 85"/>
                  <a:gd name="T3" fmla="*/ 3 h 4"/>
                  <a:gd name="T4" fmla="*/ 0 w 85"/>
                  <a:gd name="T5" fmla="*/ 4 h 4"/>
                  <a:gd name="T6" fmla="*/ 83 w 85"/>
                  <a:gd name="T7" fmla="*/ 2 h 4"/>
                  <a:gd name="T8" fmla="*/ 85 w 85"/>
                  <a:gd name="T9" fmla="*/ 1 h 4"/>
                  <a:gd name="T10" fmla="*/ 77 w 85"/>
                  <a:gd name="T11" fmla="*/ 0 h 4"/>
                </a:gdLst>
                <a:ahLst/>
                <a:cxnLst>
                  <a:cxn ang="0">
                    <a:pos x="T0" y="T1"/>
                  </a:cxn>
                  <a:cxn ang="0">
                    <a:pos x="T2" y="T3"/>
                  </a:cxn>
                  <a:cxn ang="0">
                    <a:pos x="T4" y="T5"/>
                  </a:cxn>
                  <a:cxn ang="0">
                    <a:pos x="T6" y="T7"/>
                  </a:cxn>
                  <a:cxn ang="0">
                    <a:pos x="T8" y="T9"/>
                  </a:cxn>
                  <a:cxn ang="0">
                    <a:pos x="T10" y="T11"/>
                  </a:cxn>
                </a:cxnLst>
                <a:rect l="0" t="0" r="r" b="b"/>
                <a:pathLst>
                  <a:path w="85" h="4">
                    <a:moveTo>
                      <a:pt x="77" y="0"/>
                    </a:moveTo>
                    <a:cubicBezTo>
                      <a:pt x="53" y="0"/>
                      <a:pt x="28" y="1"/>
                      <a:pt x="2" y="3"/>
                    </a:cubicBezTo>
                    <a:cubicBezTo>
                      <a:pt x="1" y="3"/>
                      <a:pt x="1" y="3"/>
                      <a:pt x="0" y="4"/>
                    </a:cubicBezTo>
                    <a:cubicBezTo>
                      <a:pt x="27" y="3"/>
                      <a:pt x="55" y="3"/>
                      <a:pt x="83" y="2"/>
                    </a:cubicBezTo>
                    <a:cubicBezTo>
                      <a:pt x="84" y="1"/>
                      <a:pt x="84" y="1"/>
                      <a:pt x="85" y="1"/>
                    </a:cubicBezTo>
                    <a:cubicBezTo>
                      <a:pt x="82" y="0"/>
                      <a:pt x="80" y="0"/>
                      <a:pt x="77" y="0"/>
                    </a:cubicBezTo>
                  </a:path>
                </a:pathLst>
              </a:custGeom>
              <a:solidFill>
                <a:srgbClr val="091A28"/>
              </a:solidFill>
              <a:ln>
                <a:noFill/>
              </a:ln>
            </p:spPr>
            <p:txBody>
              <a:bodyPr vert="horz" wrap="square" lIns="91440" tIns="45720" rIns="91440" bIns="45720" numCol="1" anchor="t" anchorCtr="0" compatLnSpc="1"/>
              <a:lstStyle/>
              <a:p>
                <a:endParaRPr lang="zh-CN" altLang="en-US"/>
              </a:p>
            </p:txBody>
          </p:sp>
          <p:sp>
            <p:nvSpPr>
              <p:cNvPr id="677" name="Freeform 2770"/>
              <p:cNvSpPr/>
              <p:nvPr/>
            </p:nvSpPr>
            <p:spPr bwMode="auto">
              <a:xfrm>
                <a:off x="2814" y="3666"/>
                <a:ext cx="29" cy="1"/>
              </a:xfrm>
              <a:custGeom>
                <a:avLst/>
                <a:gdLst>
                  <a:gd name="T0" fmla="*/ 28 w 35"/>
                  <a:gd name="T1" fmla="*/ 0 h 1"/>
                  <a:gd name="T2" fmla="*/ 2 w 35"/>
                  <a:gd name="T3" fmla="*/ 0 h 1"/>
                  <a:gd name="T4" fmla="*/ 0 w 35"/>
                  <a:gd name="T5" fmla="*/ 1 h 1"/>
                  <a:gd name="T6" fmla="*/ 35 w 35"/>
                  <a:gd name="T7" fmla="*/ 0 h 1"/>
                  <a:gd name="T8" fmla="*/ 28 w 35"/>
                  <a:gd name="T9" fmla="*/ 0 h 1"/>
                </a:gdLst>
                <a:ahLst/>
                <a:cxnLst>
                  <a:cxn ang="0">
                    <a:pos x="T0" y="T1"/>
                  </a:cxn>
                  <a:cxn ang="0">
                    <a:pos x="T2" y="T3"/>
                  </a:cxn>
                  <a:cxn ang="0">
                    <a:pos x="T4" y="T5"/>
                  </a:cxn>
                  <a:cxn ang="0">
                    <a:pos x="T6" y="T7"/>
                  </a:cxn>
                  <a:cxn ang="0">
                    <a:pos x="T8" y="T9"/>
                  </a:cxn>
                </a:cxnLst>
                <a:rect l="0" t="0" r="r" b="b"/>
                <a:pathLst>
                  <a:path w="35" h="1">
                    <a:moveTo>
                      <a:pt x="28" y="0"/>
                    </a:moveTo>
                    <a:cubicBezTo>
                      <a:pt x="19" y="0"/>
                      <a:pt x="11" y="0"/>
                      <a:pt x="2" y="0"/>
                    </a:cubicBezTo>
                    <a:cubicBezTo>
                      <a:pt x="1" y="1"/>
                      <a:pt x="0" y="1"/>
                      <a:pt x="0" y="1"/>
                    </a:cubicBezTo>
                    <a:cubicBezTo>
                      <a:pt x="11" y="1"/>
                      <a:pt x="23" y="1"/>
                      <a:pt x="35" y="0"/>
                    </a:cubicBezTo>
                    <a:cubicBezTo>
                      <a:pt x="32" y="0"/>
                      <a:pt x="30" y="0"/>
                      <a:pt x="28" y="0"/>
                    </a:cubicBezTo>
                  </a:path>
                </a:pathLst>
              </a:custGeom>
              <a:solidFill>
                <a:srgbClr val="164163"/>
              </a:solidFill>
              <a:ln>
                <a:noFill/>
              </a:ln>
            </p:spPr>
            <p:txBody>
              <a:bodyPr vert="horz" wrap="square" lIns="91440" tIns="45720" rIns="91440" bIns="45720" numCol="1" anchor="t" anchorCtr="0" compatLnSpc="1"/>
              <a:lstStyle/>
              <a:p>
                <a:endParaRPr lang="zh-CN" altLang="en-US"/>
              </a:p>
            </p:txBody>
          </p:sp>
          <p:sp>
            <p:nvSpPr>
              <p:cNvPr id="678" name="Freeform 2771"/>
              <p:cNvSpPr/>
              <p:nvPr/>
            </p:nvSpPr>
            <p:spPr bwMode="auto">
              <a:xfrm>
                <a:off x="2797" y="3666"/>
                <a:ext cx="19" cy="2"/>
              </a:xfrm>
              <a:custGeom>
                <a:avLst/>
                <a:gdLst>
                  <a:gd name="T0" fmla="*/ 23 w 23"/>
                  <a:gd name="T1" fmla="*/ 0 h 2"/>
                  <a:gd name="T2" fmla="*/ 15 w 23"/>
                  <a:gd name="T3" fmla="*/ 0 h 2"/>
                  <a:gd name="T4" fmla="*/ 0 w 23"/>
                  <a:gd name="T5" fmla="*/ 2 h 2"/>
                  <a:gd name="T6" fmla="*/ 21 w 23"/>
                  <a:gd name="T7" fmla="*/ 1 h 2"/>
                  <a:gd name="T8" fmla="*/ 23 w 23"/>
                  <a:gd name="T9" fmla="*/ 0 h 2"/>
                </a:gdLst>
                <a:ahLst/>
                <a:cxnLst>
                  <a:cxn ang="0">
                    <a:pos x="T0" y="T1"/>
                  </a:cxn>
                  <a:cxn ang="0">
                    <a:pos x="T2" y="T3"/>
                  </a:cxn>
                  <a:cxn ang="0">
                    <a:pos x="T4" y="T5"/>
                  </a:cxn>
                  <a:cxn ang="0">
                    <a:pos x="T6" y="T7"/>
                  </a:cxn>
                  <a:cxn ang="0">
                    <a:pos x="T8" y="T9"/>
                  </a:cxn>
                </a:cxnLst>
                <a:rect l="0" t="0" r="r" b="b"/>
                <a:pathLst>
                  <a:path w="23" h="2">
                    <a:moveTo>
                      <a:pt x="23" y="0"/>
                    </a:moveTo>
                    <a:cubicBezTo>
                      <a:pt x="20" y="0"/>
                      <a:pt x="18" y="0"/>
                      <a:pt x="15" y="0"/>
                    </a:cubicBezTo>
                    <a:cubicBezTo>
                      <a:pt x="10" y="1"/>
                      <a:pt x="5" y="1"/>
                      <a:pt x="0" y="2"/>
                    </a:cubicBezTo>
                    <a:cubicBezTo>
                      <a:pt x="7" y="2"/>
                      <a:pt x="14" y="2"/>
                      <a:pt x="21" y="1"/>
                    </a:cubicBezTo>
                    <a:cubicBezTo>
                      <a:pt x="21" y="1"/>
                      <a:pt x="22" y="1"/>
                      <a:pt x="23"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79" name="Freeform 2772"/>
              <p:cNvSpPr/>
              <p:nvPr/>
            </p:nvSpPr>
            <p:spPr bwMode="auto">
              <a:xfrm>
                <a:off x="2760" y="3666"/>
                <a:ext cx="49" cy="2"/>
              </a:xfrm>
              <a:custGeom>
                <a:avLst/>
                <a:gdLst>
                  <a:gd name="T0" fmla="*/ 59 w 59"/>
                  <a:gd name="T1" fmla="*/ 0 h 3"/>
                  <a:gd name="T2" fmla="*/ 3 w 59"/>
                  <a:gd name="T3" fmla="*/ 1 h 3"/>
                  <a:gd name="T4" fmla="*/ 0 w 59"/>
                  <a:gd name="T5" fmla="*/ 3 h 3"/>
                  <a:gd name="T6" fmla="*/ 5 w 59"/>
                  <a:gd name="T7" fmla="*/ 3 h 3"/>
                  <a:gd name="T8" fmla="*/ 44 w 59"/>
                  <a:gd name="T9" fmla="*/ 2 h 3"/>
                  <a:gd name="T10" fmla="*/ 59 w 59"/>
                  <a:gd name="T11" fmla="*/ 0 h 3"/>
                </a:gdLst>
                <a:ahLst/>
                <a:cxnLst>
                  <a:cxn ang="0">
                    <a:pos x="T0" y="T1"/>
                  </a:cxn>
                  <a:cxn ang="0">
                    <a:pos x="T2" y="T3"/>
                  </a:cxn>
                  <a:cxn ang="0">
                    <a:pos x="T4" y="T5"/>
                  </a:cxn>
                  <a:cxn ang="0">
                    <a:pos x="T6" y="T7"/>
                  </a:cxn>
                  <a:cxn ang="0">
                    <a:pos x="T8" y="T9"/>
                  </a:cxn>
                  <a:cxn ang="0">
                    <a:pos x="T10" y="T11"/>
                  </a:cxn>
                </a:cxnLst>
                <a:rect l="0" t="0" r="r" b="b"/>
                <a:pathLst>
                  <a:path w="59" h="3">
                    <a:moveTo>
                      <a:pt x="59" y="0"/>
                    </a:moveTo>
                    <a:cubicBezTo>
                      <a:pt x="41" y="0"/>
                      <a:pt x="22" y="1"/>
                      <a:pt x="3" y="1"/>
                    </a:cubicBezTo>
                    <a:cubicBezTo>
                      <a:pt x="2" y="2"/>
                      <a:pt x="1" y="2"/>
                      <a:pt x="0" y="3"/>
                    </a:cubicBezTo>
                    <a:cubicBezTo>
                      <a:pt x="2" y="3"/>
                      <a:pt x="3" y="3"/>
                      <a:pt x="5" y="3"/>
                    </a:cubicBezTo>
                    <a:cubicBezTo>
                      <a:pt x="18" y="3"/>
                      <a:pt x="31" y="3"/>
                      <a:pt x="44" y="2"/>
                    </a:cubicBezTo>
                    <a:cubicBezTo>
                      <a:pt x="49" y="1"/>
                      <a:pt x="54" y="1"/>
                      <a:pt x="59" y="0"/>
                    </a:cubicBezTo>
                  </a:path>
                </a:pathLst>
              </a:custGeom>
              <a:solidFill>
                <a:srgbClr val="0B273C"/>
              </a:solidFill>
              <a:ln>
                <a:noFill/>
              </a:ln>
            </p:spPr>
            <p:txBody>
              <a:bodyPr vert="horz" wrap="square" lIns="91440" tIns="45720" rIns="91440" bIns="45720" numCol="1" anchor="t" anchorCtr="0" compatLnSpc="1"/>
              <a:lstStyle/>
              <a:p>
                <a:endParaRPr lang="zh-CN" altLang="en-US"/>
              </a:p>
            </p:txBody>
          </p:sp>
          <p:sp>
            <p:nvSpPr>
              <p:cNvPr id="680" name="Freeform 2773"/>
              <p:cNvSpPr/>
              <p:nvPr/>
            </p:nvSpPr>
            <p:spPr bwMode="auto">
              <a:xfrm>
                <a:off x="2753" y="3667"/>
                <a:ext cx="10" cy="1"/>
              </a:xfrm>
              <a:custGeom>
                <a:avLst/>
                <a:gdLst>
                  <a:gd name="T0" fmla="*/ 11 w 11"/>
                  <a:gd name="T1" fmla="*/ 0 h 2"/>
                  <a:gd name="T2" fmla="*/ 0 w 11"/>
                  <a:gd name="T3" fmla="*/ 1 h 2"/>
                  <a:gd name="T4" fmla="*/ 8 w 11"/>
                  <a:gd name="T5" fmla="*/ 2 h 2"/>
                  <a:gd name="T6" fmla="*/ 11 w 11"/>
                  <a:gd name="T7" fmla="*/ 0 h 2"/>
                </a:gdLst>
                <a:ahLst/>
                <a:cxnLst>
                  <a:cxn ang="0">
                    <a:pos x="T0" y="T1"/>
                  </a:cxn>
                  <a:cxn ang="0">
                    <a:pos x="T2" y="T3"/>
                  </a:cxn>
                  <a:cxn ang="0">
                    <a:pos x="T4" y="T5"/>
                  </a:cxn>
                  <a:cxn ang="0">
                    <a:pos x="T6" y="T7"/>
                  </a:cxn>
                </a:cxnLst>
                <a:rect l="0" t="0" r="r" b="b"/>
                <a:pathLst>
                  <a:path w="11" h="2">
                    <a:moveTo>
                      <a:pt x="11" y="0"/>
                    </a:moveTo>
                    <a:cubicBezTo>
                      <a:pt x="7" y="0"/>
                      <a:pt x="4" y="1"/>
                      <a:pt x="0" y="1"/>
                    </a:cubicBezTo>
                    <a:cubicBezTo>
                      <a:pt x="3" y="1"/>
                      <a:pt x="5" y="1"/>
                      <a:pt x="8" y="2"/>
                    </a:cubicBezTo>
                    <a:cubicBezTo>
                      <a:pt x="9" y="1"/>
                      <a:pt x="10" y="1"/>
                      <a:pt x="11" y="0"/>
                    </a:cubicBezTo>
                  </a:path>
                </a:pathLst>
              </a:custGeom>
              <a:solidFill>
                <a:srgbClr val="081825"/>
              </a:solidFill>
              <a:ln>
                <a:noFill/>
              </a:ln>
            </p:spPr>
            <p:txBody>
              <a:bodyPr vert="horz" wrap="square" lIns="91440" tIns="45720" rIns="91440" bIns="45720" numCol="1" anchor="t" anchorCtr="0" compatLnSpc="1"/>
              <a:lstStyle/>
              <a:p>
                <a:endParaRPr lang="zh-CN" altLang="en-US"/>
              </a:p>
            </p:txBody>
          </p:sp>
          <p:sp>
            <p:nvSpPr>
              <p:cNvPr id="681" name="Freeform 2774"/>
              <p:cNvSpPr/>
              <p:nvPr/>
            </p:nvSpPr>
            <p:spPr bwMode="auto">
              <a:xfrm>
                <a:off x="2606" y="3678"/>
                <a:ext cx="34" cy="0"/>
              </a:xfrm>
              <a:custGeom>
                <a:avLst/>
                <a:gdLst>
                  <a:gd name="T0" fmla="*/ 2 w 41"/>
                  <a:gd name="T1" fmla="*/ 0 h 1"/>
                  <a:gd name="T2" fmla="*/ 0 w 41"/>
                  <a:gd name="T3" fmla="*/ 0 h 1"/>
                  <a:gd name="T4" fmla="*/ 41 w 41"/>
                  <a:gd name="T5" fmla="*/ 1 h 1"/>
                  <a:gd name="T6" fmla="*/ 2 w 41"/>
                  <a:gd name="T7" fmla="*/ 0 h 1"/>
                </a:gdLst>
                <a:ahLst/>
                <a:cxnLst>
                  <a:cxn ang="0">
                    <a:pos x="T0" y="T1"/>
                  </a:cxn>
                  <a:cxn ang="0">
                    <a:pos x="T2" y="T3"/>
                  </a:cxn>
                  <a:cxn ang="0">
                    <a:pos x="T4" y="T5"/>
                  </a:cxn>
                  <a:cxn ang="0">
                    <a:pos x="T6" y="T7"/>
                  </a:cxn>
                </a:cxnLst>
                <a:rect l="0" t="0" r="r" b="b"/>
                <a:pathLst>
                  <a:path w="41" h="1">
                    <a:moveTo>
                      <a:pt x="2" y="0"/>
                    </a:moveTo>
                    <a:cubicBezTo>
                      <a:pt x="1" y="0"/>
                      <a:pt x="1" y="0"/>
                      <a:pt x="0" y="0"/>
                    </a:cubicBezTo>
                    <a:cubicBezTo>
                      <a:pt x="14" y="0"/>
                      <a:pt x="27" y="1"/>
                      <a:pt x="41" y="1"/>
                    </a:cubicBezTo>
                    <a:cubicBezTo>
                      <a:pt x="28" y="1"/>
                      <a:pt x="15" y="0"/>
                      <a:pt x="2"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82" name="Freeform 2775"/>
              <p:cNvSpPr/>
              <p:nvPr/>
            </p:nvSpPr>
            <p:spPr bwMode="auto">
              <a:xfrm>
                <a:off x="2602" y="3674"/>
                <a:ext cx="22" cy="4"/>
              </a:xfrm>
              <a:custGeom>
                <a:avLst/>
                <a:gdLst>
                  <a:gd name="T0" fmla="*/ 27 w 27"/>
                  <a:gd name="T1" fmla="*/ 0 h 4"/>
                  <a:gd name="T2" fmla="*/ 2 w 27"/>
                  <a:gd name="T3" fmla="*/ 2 h 4"/>
                  <a:gd name="T4" fmla="*/ 0 w 27"/>
                  <a:gd name="T5" fmla="*/ 3 h 4"/>
                  <a:gd name="T6" fmla="*/ 7 w 27"/>
                  <a:gd name="T7" fmla="*/ 4 h 4"/>
                  <a:gd name="T8" fmla="*/ 27 w 27"/>
                  <a:gd name="T9" fmla="*/ 0 h 4"/>
                </a:gdLst>
                <a:ahLst/>
                <a:cxnLst>
                  <a:cxn ang="0">
                    <a:pos x="T0" y="T1"/>
                  </a:cxn>
                  <a:cxn ang="0">
                    <a:pos x="T2" y="T3"/>
                  </a:cxn>
                  <a:cxn ang="0">
                    <a:pos x="T4" y="T5"/>
                  </a:cxn>
                  <a:cxn ang="0">
                    <a:pos x="T6" y="T7"/>
                  </a:cxn>
                  <a:cxn ang="0">
                    <a:pos x="T8" y="T9"/>
                  </a:cxn>
                </a:cxnLst>
                <a:rect l="0" t="0" r="r" b="b"/>
                <a:pathLst>
                  <a:path w="27" h="4">
                    <a:moveTo>
                      <a:pt x="27" y="0"/>
                    </a:moveTo>
                    <a:cubicBezTo>
                      <a:pt x="18" y="1"/>
                      <a:pt x="10" y="2"/>
                      <a:pt x="2" y="2"/>
                    </a:cubicBezTo>
                    <a:cubicBezTo>
                      <a:pt x="1" y="3"/>
                      <a:pt x="1" y="3"/>
                      <a:pt x="0" y="3"/>
                    </a:cubicBezTo>
                    <a:cubicBezTo>
                      <a:pt x="2" y="3"/>
                      <a:pt x="5" y="4"/>
                      <a:pt x="7" y="4"/>
                    </a:cubicBezTo>
                    <a:cubicBezTo>
                      <a:pt x="14" y="3"/>
                      <a:pt x="21" y="1"/>
                      <a:pt x="27"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683" name="Freeform 2776"/>
              <p:cNvSpPr/>
              <p:nvPr/>
            </p:nvSpPr>
            <p:spPr bwMode="auto">
              <a:xfrm>
                <a:off x="2603" y="3674"/>
                <a:ext cx="23" cy="2"/>
              </a:xfrm>
              <a:custGeom>
                <a:avLst/>
                <a:gdLst>
                  <a:gd name="T0" fmla="*/ 27 w 27"/>
                  <a:gd name="T1" fmla="*/ 0 h 2"/>
                  <a:gd name="T2" fmla="*/ 2 w 27"/>
                  <a:gd name="T3" fmla="*/ 2 h 2"/>
                  <a:gd name="T4" fmla="*/ 0 w 27"/>
                  <a:gd name="T5" fmla="*/ 2 h 2"/>
                  <a:gd name="T6" fmla="*/ 25 w 27"/>
                  <a:gd name="T7" fmla="*/ 0 h 2"/>
                  <a:gd name="T8" fmla="*/ 27 w 27"/>
                  <a:gd name="T9" fmla="*/ 0 h 2"/>
                </a:gdLst>
                <a:ahLst/>
                <a:cxnLst>
                  <a:cxn ang="0">
                    <a:pos x="T0" y="T1"/>
                  </a:cxn>
                  <a:cxn ang="0">
                    <a:pos x="T2" y="T3"/>
                  </a:cxn>
                  <a:cxn ang="0">
                    <a:pos x="T4" y="T5"/>
                  </a:cxn>
                  <a:cxn ang="0">
                    <a:pos x="T6" y="T7"/>
                  </a:cxn>
                  <a:cxn ang="0">
                    <a:pos x="T8" y="T9"/>
                  </a:cxn>
                </a:cxnLst>
                <a:rect l="0" t="0" r="r" b="b"/>
                <a:pathLst>
                  <a:path w="27" h="2">
                    <a:moveTo>
                      <a:pt x="27" y="0"/>
                    </a:moveTo>
                    <a:cubicBezTo>
                      <a:pt x="19" y="0"/>
                      <a:pt x="11" y="1"/>
                      <a:pt x="2" y="2"/>
                    </a:cubicBezTo>
                    <a:cubicBezTo>
                      <a:pt x="2" y="2"/>
                      <a:pt x="1" y="2"/>
                      <a:pt x="0" y="2"/>
                    </a:cubicBezTo>
                    <a:cubicBezTo>
                      <a:pt x="8" y="2"/>
                      <a:pt x="16" y="1"/>
                      <a:pt x="25" y="0"/>
                    </a:cubicBezTo>
                    <a:cubicBezTo>
                      <a:pt x="26" y="0"/>
                      <a:pt x="27" y="0"/>
                      <a:pt x="27" y="0"/>
                    </a:cubicBezTo>
                  </a:path>
                </a:pathLst>
              </a:custGeom>
              <a:solidFill>
                <a:srgbClr val="0B273C"/>
              </a:solidFill>
              <a:ln>
                <a:noFill/>
              </a:ln>
            </p:spPr>
            <p:txBody>
              <a:bodyPr vert="horz" wrap="square" lIns="91440" tIns="45720" rIns="91440" bIns="45720" numCol="1" anchor="t" anchorCtr="0" compatLnSpc="1"/>
              <a:lstStyle/>
              <a:p>
                <a:endParaRPr lang="zh-CN" altLang="en-US"/>
              </a:p>
            </p:txBody>
          </p:sp>
          <p:sp>
            <p:nvSpPr>
              <p:cNvPr id="684" name="Freeform 2777"/>
              <p:cNvSpPr/>
              <p:nvPr/>
            </p:nvSpPr>
            <p:spPr bwMode="auto">
              <a:xfrm>
                <a:off x="2601" y="3677"/>
                <a:ext cx="6" cy="1"/>
              </a:xfrm>
              <a:custGeom>
                <a:avLst/>
                <a:gdLst>
                  <a:gd name="T0" fmla="*/ 1 w 8"/>
                  <a:gd name="T1" fmla="*/ 0 h 1"/>
                  <a:gd name="T2" fmla="*/ 0 w 8"/>
                  <a:gd name="T3" fmla="*/ 1 h 1"/>
                  <a:gd name="T4" fmla="*/ 6 w 8"/>
                  <a:gd name="T5" fmla="*/ 1 h 1"/>
                  <a:gd name="T6" fmla="*/ 8 w 8"/>
                  <a:gd name="T7" fmla="*/ 1 h 1"/>
                  <a:gd name="T8" fmla="*/ 1 w 8"/>
                  <a:gd name="T9" fmla="*/ 0 h 1"/>
                </a:gdLst>
                <a:ahLst/>
                <a:cxnLst>
                  <a:cxn ang="0">
                    <a:pos x="T0" y="T1"/>
                  </a:cxn>
                  <a:cxn ang="0">
                    <a:pos x="T2" y="T3"/>
                  </a:cxn>
                  <a:cxn ang="0">
                    <a:pos x="T4" y="T5"/>
                  </a:cxn>
                  <a:cxn ang="0">
                    <a:pos x="T6" y="T7"/>
                  </a:cxn>
                  <a:cxn ang="0">
                    <a:pos x="T8" y="T9"/>
                  </a:cxn>
                </a:cxnLst>
                <a:rect l="0" t="0" r="r" b="b"/>
                <a:pathLst>
                  <a:path w="8" h="1">
                    <a:moveTo>
                      <a:pt x="1" y="0"/>
                    </a:moveTo>
                    <a:cubicBezTo>
                      <a:pt x="0" y="0"/>
                      <a:pt x="0" y="1"/>
                      <a:pt x="0" y="1"/>
                    </a:cubicBezTo>
                    <a:cubicBezTo>
                      <a:pt x="2" y="1"/>
                      <a:pt x="4" y="1"/>
                      <a:pt x="6" y="1"/>
                    </a:cubicBezTo>
                    <a:cubicBezTo>
                      <a:pt x="7" y="1"/>
                      <a:pt x="7" y="1"/>
                      <a:pt x="8" y="1"/>
                    </a:cubicBezTo>
                    <a:cubicBezTo>
                      <a:pt x="6" y="1"/>
                      <a:pt x="3" y="0"/>
                      <a:pt x="1" y="0"/>
                    </a:cubicBezTo>
                  </a:path>
                </a:pathLst>
              </a:custGeom>
              <a:solidFill>
                <a:srgbClr val="0B273C"/>
              </a:solidFill>
              <a:ln>
                <a:noFill/>
              </a:ln>
            </p:spPr>
            <p:txBody>
              <a:bodyPr vert="horz" wrap="square" lIns="91440" tIns="45720" rIns="91440" bIns="45720" numCol="1" anchor="t" anchorCtr="0" compatLnSpc="1"/>
              <a:lstStyle/>
              <a:p>
                <a:endParaRPr lang="zh-CN" altLang="en-US"/>
              </a:p>
            </p:txBody>
          </p:sp>
          <p:sp>
            <p:nvSpPr>
              <p:cNvPr id="685" name="Freeform 2778"/>
              <p:cNvSpPr/>
              <p:nvPr/>
            </p:nvSpPr>
            <p:spPr bwMode="auto">
              <a:xfrm>
                <a:off x="2880" y="3707"/>
                <a:ext cx="53" cy="6"/>
              </a:xfrm>
              <a:custGeom>
                <a:avLst/>
                <a:gdLst>
                  <a:gd name="T0" fmla="*/ 33 w 64"/>
                  <a:gd name="T1" fmla="*/ 0 h 8"/>
                  <a:gd name="T2" fmla="*/ 0 w 64"/>
                  <a:gd name="T3" fmla="*/ 8 h 8"/>
                  <a:gd name="T4" fmla="*/ 64 w 64"/>
                  <a:gd name="T5" fmla="*/ 0 h 8"/>
                  <a:gd name="T6" fmla="*/ 41 w 64"/>
                  <a:gd name="T7" fmla="*/ 0 h 8"/>
                  <a:gd name="T8" fmla="*/ 33 w 64"/>
                  <a:gd name="T9" fmla="*/ 0 h 8"/>
                </a:gdLst>
                <a:ahLst/>
                <a:cxnLst>
                  <a:cxn ang="0">
                    <a:pos x="T0" y="T1"/>
                  </a:cxn>
                  <a:cxn ang="0">
                    <a:pos x="T2" y="T3"/>
                  </a:cxn>
                  <a:cxn ang="0">
                    <a:pos x="T4" y="T5"/>
                  </a:cxn>
                  <a:cxn ang="0">
                    <a:pos x="T6" y="T7"/>
                  </a:cxn>
                  <a:cxn ang="0">
                    <a:pos x="T8" y="T9"/>
                  </a:cxn>
                </a:cxnLst>
                <a:rect l="0" t="0" r="r" b="b"/>
                <a:pathLst>
                  <a:path w="64" h="8">
                    <a:moveTo>
                      <a:pt x="33" y="0"/>
                    </a:moveTo>
                    <a:cubicBezTo>
                      <a:pt x="23" y="2"/>
                      <a:pt x="12" y="5"/>
                      <a:pt x="0" y="8"/>
                    </a:cubicBezTo>
                    <a:cubicBezTo>
                      <a:pt x="23" y="6"/>
                      <a:pt x="44" y="3"/>
                      <a:pt x="64" y="0"/>
                    </a:cubicBezTo>
                    <a:cubicBezTo>
                      <a:pt x="57" y="0"/>
                      <a:pt x="49" y="0"/>
                      <a:pt x="41" y="0"/>
                    </a:cubicBezTo>
                    <a:cubicBezTo>
                      <a:pt x="38" y="0"/>
                      <a:pt x="36" y="0"/>
                      <a:pt x="33" y="0"/>
                    </a:cubicBezTo>
                  </a:path>
                </a:pathLst>
              </a:custGeom>
              <a:solidFill>
                <a:srgbClr val="669EB6"/>
              </a:solidFill>
              <a:ln>
                <a:noFill/>
              </a:ln>
            </p:spPr>
            <p:txBody>
              <a:bodyPr vert="horz" wrap="square" lIns="91440" tIns="45720" rIns="91440" bIns="45720" numCol="1" anchor="t" anchorCtr="0" compatLnSpc="1"/>
              <a:lstStyle/>
              <a:p>
                <a:endParaRPr lang="zh-CN" altLang="en-US"/>
              </a:p>
            </p:txBody>
          </p:sp>
          <p:sp>
            <p:nvSpPr>
              <p:cNvPr id="686" name="Freeform 2779"/>
              <p:cNvSpPr/>
              <p:nvPr/>
            </p:nvSpPr>
            <p:spPr bwMode="auto">
              <a:xfrm>
                <a:off x="2907" y="3706"/>
                <a:ext cx="7" cy="1"/>
              </a:xfrm>
              <a:custGeom>
                <a:avLst/>
                <a:gdLst>
                  <a:gd name="T0" fmla="*/ 0 w 8"/>
                  <a:gd name="T1" fmla="*/ 0 h 1"/>
                  <a:gd name="T2" fmla="*/ 0 w 8"/>
                  <a:gd name="T3" fmla="*/ 1 h 1"/>
                  <a:gd name="T4" fmla="*/ 8 w 8"/>
                  <a:gd name="T5" fmla="*/ 1 h 1"/>
                  <a:gd name="T6" fmla="*/ 0 w 8"/>
                  <a:gd name="T7" fmla="*/ 0 h 1"/>
                </a:gdLst>
                <a:ahLst/>
                <a:cxnLst>
                  <a:cxn ang="0">
                    <a:pos x="T0" y="T1"/>
                  </a:cxn>
                  <a:cxn ang="0">
                    <a:pos x="T2" y="T3"/>
                  </a:cxn>
                  <a:cxn ang="0">
                    <a:pos x="T4" y="T5"/>
                  </a:cxn>
                  <a:cxn ang="0">
                    <a:pos x="T6" y="T7"/>
                  </a:cxn>
                </a:cxnLst>
                <a:rect l="0" t="0" r="r" b="b"/>
                <a:pathLst>
                  <a:path w="8" h="1">
                    <a:moveTo>
                      <a:pt x="0" y="0"/>
                    </a:moveTo>
                    <a:cubicBezTo>
                      <a:pt x="0" y="0"/>
                      <a:pt x="0" y="0"/>
                      <a:pt x="0" y="1"/>
                    </a:cubicBezTo>
                    <a:cubicBezTo>
                      <a:pt x="3" y="1"/>
                      <a:pt x="5" y="1"/>
                      <a:pt x="8" y="1"/>
                    </a:cubicBezTo>
                    <a:cubicBezTo>
                      <a:pt x="6" y="0"/>
                      <a:pt x="3" y="0"/>
                      <a:pt x="0" y="0"/>
                    </a:cubicBezTo>
                  </a:path>
                </a:pathLst>
              </a:custGeom>
              <a:solidFill>
                <a:srgbClr val="5A91AC"/>
              </a:solidFill>
              <a:ln>
                <a:noFill/>
              </a:ln>
            </p:spPr>
            <p:txBody>
              <a:bodyPr vert="horz" wrap="square" lIns="91440" tIns="45720" rIns="91440" bIns="45720" numCol="1" anchor="t" anchorCtr="0" compatLnSpc="1"/>
              <a:lstStyle/>
              <a:p>
                <a:endParaRPr lang="zh-CN" altLang="en-US"/>
              </a:p>
            </p:txBody>
          </p:sp>
          <p:sp>
            <p:nvSpPr>
              <p:cNvPr id="687" name="Freeform 2780"/>
              <p:cNvSpPr/>
              <p:nvPr/>
            </p:nvSpPr>
            <p:spPr bwMode="auto">
              <a:xfrm>
                <a:off x="2914" y="3707"/>
                <a:ext cx="20" cy="0"/>
              </a:xfrm>
              <a:custGeom>
                <a:avLst/>
                <a:gdLst>
                  <a:gd name="T0" fmla="*/ 0 w 25"/>
                  <a:gd name="T1" fmla="*/ 23 w 25"/>
                  <a:gd name="T2" fmla="*/ 25 w 25"/>
                  <a:gd name="T3" fmla="*/ 25 w 25"/>
                  <a:gd name="T4" fmla="*/ 0 w 25"/>
                </a:gdLst>
                <a:ahLst/>
                <a:cxnLst>
                  <a:cxn ang="0">
                    <a:pos x="T0" y="0"/>
                  </a:cxn>
                  <a:cxn ang="0">
                    <a:pos x="T1" y="0"/>
                  </a:cxn>
                  <a:cxn ang="0">
                    <a:pos x="T2" y="0"/>
                  </a:cxn>
                  <a:cxn ang="0">
                    <a:pos x="T3" y="0"/>
                  </a:cxn>
                  <a:cxn ang="0">
                    <a:pos x="T4" y="0"/>
                  </a:cxn>
                </a:cxnLst>
                <a:rect l="0" t="0" r="r" b="b"/>
                <a:pathLst>
                  <a:path w="25">
                    <a:moveTo>
                      <a:pt x="0" y="0"/>
                    </a:moveTo>
                    <a:cubicBezTo>
                      <a:pt x="8" y="0"/>
                      <a:pt x="16" y="0"/>
                      <a:pt x="23" y="0"/>
                    </a:cubicBezTo>
                    <a:cubicBezTo>
                      <a:pt x="24" y="0"/>
                      <a:pt x="24" y="0"/>
                      <a:pt x="25" y="0"/>
                    </a:cubicBezTo>
                    <a:cubicBezTo>
                      <a:pt x="25" y="0"/>
                      <a:pt x="25" y="0"/>
                      <a:pt x="25" y="0"/>
                    </a:cubicBezTo>
                    <a:cubicBezTo>
                      <a:pt x="17" y="0"/>
                      <a:pt x="9" y="0"/>
                      <a:pt x="0" y="0"/>
                    </a:cubicBezTo>
                  </a:path>
                </a:pathLst>
              </a:custGeom>
              <a:solidFill>
                <a:srgbClr val="5A91AC"/>
              </a:solidFill>
              <a:ln>
                <a:noFill/>
              </a:ln>
            </p:spPr>
            <p:txBody>
              <a:bodyPr vert="horz" wrap="square" lIns="91440" tIns="45720" rIns="91440" bIns="45720" numCol="1" anchor="t" anchorCtr="0" compatLnSpc="1"/>
              <a:lstStyle/>
              <a:p>
                <a:endParaRPr lang="zh-CN" altLang="en-US"/>
              </a:p>
            </p:txBody>
          </p:sp>
          <p:sp>
            <p:nvSpPr>
              <p:cNvPr id="688" name="Freeform 2781"/>
              <p:cNvSpPr/>
              <p:nvPr/>
            </p:nvSpPr>
            <p:spPr bwMode="auto">
              <a:xfrm>
                <a:off x="2907" y="3697"/>
                <a:ext cx="28" cy="10"/>
              </a:xfrm>
              <a:custGeom>
                <a:avLst/>
                <a:gdLst>
                  <a:gd name="T0" fmla="*/ 34 w 34"/>
                  <a:gd name="T1" fmla="*/ 0 h 12"/>
                  <a:gd name="T2" fmla="*/ 0 w 34"/>
                  <a:gd name="T3" fmla="*/ 11 h 12"/>
                  <a:gd name="T4" fmla="*/ 8 w 34"/>
                  <a:gd name="T5" fmla="*/ 12 h 12"/>
                  <a:gd name="T6" fmla="*/ 33 w 34"/>
                  <a:gd name="T7" fmla="*/ 12 h 12"/>
                  <a:gd name="T8" fmla="*/ 34 w 34"/>
                  <a:gd name="T9" fmla="*/ 0 h 12"/>
                </a:gdLst>
                <a:ahLst/>
                <a:cxnLst>
                  <a:cxn ang="0">
                    <a:pos x="T0" y="T1"/>
                  </a:cxn>
                  <a:cxn ang="0">
                    <a:pos x="T2" y="T3"/>
                  </a:cxn>
                  <a:cxn ang="0">
                    <a:pos x="T4" y="T5"/>
                  </a:cxn>
                  <a:cxn ang="0">
                    <a:pos x="T6" y="T7"/>
                  </a:cxn>
                  <a:cxn ang="0">
                    <a:pos x="T8" y="T9"/>
                  </a:cxn>
                </a:cxnLst>
                <a:rect l="0" t="0" r="r" b="b"/>
                <a:pathLst>
                  <a:path w="34" h="12">
                    <a:moveTo>
                      <a:pt x="34" y="0"/>
                    </a:moveTo>
                    <a:cubicBezTo>
                      <a:pt x="24" y="4"/>
                      <a:pt x="13" y="8"/>
                      <a:pt x="0" y="11"/>
                    </a:cubicBezTo>
                    <a:cubicBezTo>
                      <a:pt x="3" y="11"/>
                      <a:pt x="6" y="11"/>
                      <a:pt x="8" y="12"/>
                    </a:cubicBezTo>
                    <a:cubicBezTo>
                      <a:pt x="17" y="12"/>
                      <a:pt x="25" y="12"/>
                      <a:pt x="33" y="12"/>
                    </a:cubicBezTo>
                    <a:cubicBezTo>
                      <a:pt x="33" y="8"/>
                      <a:pt x="34" y="4"/>
                      <a:pt x="34"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689" name="Freeform 2782"/>
              <p:cNvSpPr/>
              <p:nvPr/>
            </p:nvSpPr>
            <p:spPr bwMode="auto">
              <a:xfrm>
                <a:off x="2903" y="3678"/>
                <a:ext cx="34" cy="5"/>
              </a:xfrm>
              <a:custGeom>
                <a:avLst/>
                <a:gdLst>
                  <a:gd name="T0" fmla="*/ 21 w 41"/>
                  <a:gd name="T1" fmla="*/ 0 h 6"/>
                  <a:gd name="T2" fmla="*/ 0 w 41"/>
                  <a:gd name="T3" fmla="*/ 6 h 6"/>
                  <a:gd name="T4" fmla="*/ 41 w 41"/>
                  <a:gd name="T5" fmla="*/ 4 h 6"/>
                  <a:gd name="T6" fmla="*/ 41 w 41"/>
                  <a:gd name="T7" fmla="*/ 3 h 6"/>
                  <a:gd name="T8" fmla="*/ 41 w 41"/>
                  <a:gd name="T9" fmla="*/ 0 h 6"/>
                  <a:gd name="T10" fmla="*/ 21 w 41"/>
                  <a:gd name="T11" fmla="*/ 0 h 6"/>
                </a:gdLst>
                <a:ahLst/>
                <a:cxnLst>
                  <a:cxn ang="0">
                    <a:pos x="T0" y="T1"/>
                  </a:cxn>
                  <a:cxn ang="0">
                    <a:pos x="T2" y="T3"/>
                  </a:cxn>
                  <a:cxn ang="0">
                    <a:pos x="T4" y="T5"/>
                  </a:cxn>
                  <a:cxn ang="0">
                    <a:pos x="T6" y="T7"/>
                  </a:cxn>
                  <a:cxn ang="0">
                    <a:pos x="T8" y="T9"/>
                  </a:cxn>
                  <a:cxn ang="0">
                    <a:pos x="T10" y="T11"/>
                  </a:cxn>
                </a:cxnLst>
                <a:rect l="0" t="0" r="r" b="b"/>
                <a:pathLst>
                  <a:path w="41" h="6">
                    <a:moveTo>
                      <a:pt x="21" y="0"/>
                    </a:moveTo>
                    <a:cubicBezTo>
                      <a:pt x="16" y="2"/>
                      <a:pt x="9" y="4"/>
                      <a:pt x="0" y="6"/>
                    </a:cubicBezTo>
                    <a:cubicBezTo>
                      <a:pt x="14" y="5"/>
                      <a:pt x="28" y="5"/>
                      <a:pt x="41" y="4"/>
                    </a:cubicBezTo>
                    <a:cubicBezTo>
                      <a:pt x="41" y="4"/>
                      <a:pt x="41" y="3"/>
                      <a:pt x="41" y="3"/>
                    </a:cubicBezTo>
                    <a:cubicBezTo>
                      <a:pt x="41" y="2"/>
                      <a:pt x="41" y="1"/>
                      <a:pt x="41" y="0"/>
                    </a:cubicBezTo>
                    <a:cubicBezTo>
                      <a:pt x="34" y="0"/>
                      <a:pt x="28" y="0"/>
                      <a:pt x="21"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690" name="Freeform 2783"/>
              <p:cNvSpPr/>
              <p:nvPr/>
            </p:nvSpPr>
            <p:spPr bwMode="auto">
              <a:xfrm>
                <a:off x="2920" y="3674"/>
                <a:ext cx="18" cy="4"/>
              </a:xfrm>
              <a:custGeom>
                <a:avLst/>
                <a:gdLst>
                  <a:gd name="T0" fmla="*/ 21 w 21"/>
                  <a:gd name="T1" fmla="*/ 0 h 5"/>
                  <a:gd name="T2" fmla="*/ 15 w 21"/>
                  <a:gd name="T3" fmla="*/ 0 h 5"/>
                  <a:gd name="T4" fmla="*/ 7 w 21"/>
                  <a:gd name="T5" fmla="*/ 2 h 5"/>
                  <a:gd name="T6" fmla="*/ 0 w 21"/>
                  <a:gd name="T7" fmla="*/ 5 h 5"/>
                  <a:gd name="T8" fmla="*/ 20 w 21"/>
                  <a:gd name="T9" fmla="*/ 5 h 5"/>
                  <a:gd name="T10" fmla="*/ 21 w 21"/>
                  <a:gd name="T11" fmla="*/ 0 h 5"/>
                </a:gdLst>
                <a:ahLst/>
                <a:cxnLst>
                  <a:cxn ang="0">
                    <a:pos x="T0" y="T1"/>
                  </a:cxn>
                  <a:cxn ang="0">
                    <a:pos x="T2" y="T3"/>
                  </a:cxn>
                  <a:cxn ang="0">
                    <a:pos x="T4" y="T5"/>
                  </a:cxn>
                  <a:cxn ang="0">
                    <a:pos x="T6" y="T7"/>
                  </a:cxn>
                  <a:cxn ang="0">
                    <a:pos x="T8" y="T9"/>
                  </a:cxn>
                  <a:cxn ang="0">
                    <a:pos x="T10" y="T11"/>
                  </a:cxn>
                </a:cxnLst>
                <a:rect l="0" t="0" r="r" b="b"/>
                <a:pathLst>
                  <a:path w="21" h="5">
                    <a:moveTo>
                      <a:pt x="21" y="0"/>
                    </a:moveTo>
                    <a:cubicBezTo>
                      <a:pt x="19" y="0"/>
                      <a:pt x="17" y="0"/>
                      <a:pt x="15" y="0"/>
                    </a:cubicBezTo>
                    <a:cubicBezTo>
                      <a:pt x="12" y="1"/>
                      <a:pt x="10" y="1"/>
                      <a:pt x="7" y="2"/>
                    </a:cubicBezTo>
                    <a:cubicBezTo>
                      <a:pt x="5" y="3"/>
                      <a:pt x="3" y="4"/>
                      <a:pt x="0" y="5"/>
                    </a:cubicBezTo>
                    <a:cubicBezTo>
                      <a:pt x="7" y="5"/>
                      <a:pt x="13" y="5"/>
                      <a:pt x="20" y="5"/>
                    </a:cubicBezTo>
                    <a:cubicBezTo>
                      <a:pt x="20" y="4"/>
                      <a:pt x="20" y="2"/>
                      <a:pt x="21"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691" name="Freeform 2784"/>
              <p:cNvSpPr/>
              <p:nvPr/>
            </p:nvSpPr>
            <p:spPr bwMode="auto">
              <a:xfrm>
                <a:off x="2933" y="3673"/>
                <a:ext cx="5" cy="1"/>
              </a:xfrm>
              <a:custGeom>
                <a:avLst/>
                <a:gdLst>
                  <a:gd name="T0" fmla="*/ 6 w 6"/>
                  <a:gd name="T1" fmla="*/ 0 h 1"/>
                  <a:gd name="T2" fmla="*/ 0 w 6"/>
                  <a:gd name="T3" fmla="*/ 1 h 1"/>
                  <a:gd name="T4" fmla="*/ 6 w 6"/>
                  <a:gd name="T5" fmla="*/ 1 h 1"/>
                  <a:gd name="T6" fmla="*/ 6 w 6"/>
                  <a:gd name="T7" fmla="*/ 0 h 1"/>
                </a:gdLst>
                <a:ahLst/>
                <a:cxnLst>
                  <a:cxn ang="0">
                    <a:pos x="T0" y="T1"/>
                  </a:cxn>
                  <a:cxn ang="0">
                    <a:pos x="T2" y="T3"/>
                  </a:cxn>
                  <a:cxn ang="0">
                    <a:pos x="T4" y="T5"/>
                  </a:cxn>
                  <a:cxn ang="0">
                    <a:pos x="T6" y="T7"/>
                  </a:cxn>
                </a:cxnLst>
                <a:rect l="0" t="0" r="r" b="b"/>
                <a:pathLst>
                  <a:path w="6" h="1">
                    <a:moveTo>
                      <a:pt x="6" y="0"/>
                    </a:moveTo>
                    <a:cubicBezTo>
                      <a:pt x="4" y="0"/>
                      <a:pt x="2" y="1"/>
                      <a:pt x="0" y="1"/>
                    </a:cubicBezTo>
                    <a:cubicBezTo>
                      <a:pt x="2" y="1"/>
                      <a:pt x="4" y="1"/>
                      <a:pt x="6" y="1"/>
                    </a:cubicBezTo>
                    <a:cubicBezTo>
                      <a:pt x="6" y="1"/>
                      <a:pt x="6" y="0"/>
                      <a:pt x="6"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692" name="Freeform 2785"/>
              <p:cNvSpPr/>
              <p:nvPr/>
            </p:nvSpPr>
            <p:spPr bwMode="auto">
              <a:xfrm>
                <a:off x="2881" y="3683"/>
                <a:ext cx="8" cy="1"/>
              </a:xfrm>
              <a:custGeom>
                <a:avLst/>
                <a:gdLst>
                  <a:gd name="T0" fmla="*/ 5 w 10"/>
                  <a:gd name="T1" fmla="*/ 0 h 1"/>
                  <a:gd name="T2" fmla="*/ 0 w 10"/>
                  <a:gd name="T3" fmla="*/ 1 h 1"/>
                  <a:gd name="T4" fmla="*/ 10 w 10"/>
                  <a:gd name="T5" fmla="*/ 1 h 1"/>
                  <a:gd name="T6" fmla="*/ 5 w 10"/>
                  <a:gd name="T7" fmla="*/ 0 h 1"/>
                </a:gdLst>
                <a:ahLst/>
                <a:cxnLst>
                  <a:cxn ang="0">
                    <a:pos x="T0" y="T1"/>
                  </a:cxn>
                  <a:cxn ang="0">
                    <a:pos x="T2" y="T3"/>
                  </a:cxn>
                  <a:cxn ang="0">
                    <a:pos x="T4" y="T5"/>
                  </a:cxn>
                  <a:cxn ang="0">
                    <a:pos x="T6" y="T7"/>
                  </a:cxn>
                </a:cxnLst>
                <a:rect l="0" t="0" r="r" b="b"/>
                <a:pathLst>
                  <a:path w="10" h="1">
                    <a:moveTo>
                      <a:pt x="5" y="0"/>
                    </a:moveTo>
                    <a:cubicBezTo>
                      <a:pt x="3" y="1"/>
                      <a:pt x="2" y="1"/>
                      <a:pt x="0" y="1"/>
                    </a:cubicBezTo>
                    <a:cubicBezTo>
                      <a:pt x="3" y="1"/>
                      <a:pt x="6" y="1"/>
                      <a:pt x="10" y="1"/>
                    </a:cubicBezTo>
                    <a:cubicBezTo>
                      <a:pt x="8" y="1"/>
                      <a:pt x="7" y="0"/>
                      <a:pt x="5"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693" name="Freeform 2786"/>
              <p:cNvSpPr/>
              <p:nvPr/>
            </p:nvSpPr>
            <p:spPr bwMode="auto">
              <a:xfrm>
                <a:off x="2885" y="3678"/>
                <a:ext cx="35" cy="6"/>
              </a:xfrm>
              <a:custGeom>
                <a:avLst/>
                <a:gdLst>
                  <a:gd name="T0" fmla="*/ 33 w 42"/>
                  <a:gd name="T1" fmla="*/ 0 h 7"/>
                  <a:gd name="T2" fmla="*/ 0 w 42"/>
                  <a:gd name="T3" fmla="*/ 6 h 7"/>
                  <a:gd name="T4" fmla="*/ 5 w 42"/>
                  <a:gd name="T5" fmla="*/ 7 h 7"/>
                  <a:gd name="T6" fmla="*/ 21 w 42"/>
                  <a:gd name="T7" fmla="*/ 6 h 7"/>
                  <a:gd name="T8" fmla="*/ 42 w 42"/>
                  <a:gd name="T9" fmla="*/ 0 h 7"/>
                  <a:gd name="T10" fmla="*/ 33 w 42"/>
                  <a:gd name="T11" fmla="*/ 0 h 7"/>
                </a:gdLst>
                <a:ahLst/>
                <a:cxnLst>
                  <a:cxn ang="0">
                    <a:pos x="T0" y="T1"/>
                  </a:cxn>
                  <a:cxn ang="0">
                    <a:pos x="T2" y="T3"/>
                  </a:cxn>
                  <a:cxn ang="0">
                    <a:pos x="T4" y="T5"/>
                  </a:cxn>
                  <a:cxn ang="0">
                    <a:pos x="T6" y="T7"/>
                  </a:cxn>
                  <a:cxn ang="0">
                    <a:pos x="T8" y="T9"/>
                  </a:cxn>
                  <a:cxn ang="0">
                    <a:pos x="T10" y="T11"/>
                  </a:cxn>
                </a:cxnLst>
                <a:rect l="0" t="0" r="r" b="b"/>
                <a:pathLst>
                  <a:path w="42" h="7">
                    <a:moveTo>
                      <a:pt x="33" y="0"/>
                    </a:moveTo>
                    <a:cubicBezTo>
                      <a:pt x="22" y="2"/>
                      <a:pt x="11" y="4"/>
                      <a:pt x="0" y="6"/>
                    </a:cubicBezTo>
                    <a:cubicBezTo>
                      <a:pt x="2" y="6"/>
                      <a:pt x="3" y="7"/>
                      <a:pt x="5" y="7"/>
                    </a:cubicBezTo>
                    <a:cubicBezTo>
                      <a:pt x="10" y="6"/>
                      <a:pt x="16" y="6"/>
                      <a:pt x="21" y="6"/>
                    </a:cubicBezTo>
                    <a:cubicBezTo>
                      <a:pt x="30" y="4"/>
                      <a:pt x="37" y="2"/>
                      <a:pt x="42" y="0"/>
                    </a:cubicBezTo>
                    <a:cubicBezTo>
                      <a:pt x="39" y="0"/>
                      <a:pt x="36" y="0"/>
                      <a:pt x="33"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694" name="Freeform 2787"/>
              <p:cNvSpPr/>
              <p:nvPr/>
            </p:nvSpPr>
            <p:spPr bwMode="auto">
              <a:xfrm>
                <a:off x="2913" y="3676"/>
                <a:ext cx="13" cy="2"/>
              </a:xfrm>
              <a:custGeom>
                <a:avLst/>
                <a:gdLst>
                  <a:gd name="T0" fmla="*/ 16 w 16"/>
                  <a:gd name="T1" fmla="*/ 0 h 3"/>
                  <a:gd name="T2" fmla="*/ 0 w 16"/>
                  <a:gd name="T3" fmla="*/ 3 h 3"/>
                  <a:gd name="T4" fmla="*/ 9 w 16"/>
                  <a:gd name="T5" fmla="*/ 3 h 3"/>
                  <a:gd name="T6" fmla="*/ 16 w 16"/>
                  <a:gd name="T7" fmla="*/ 0 h 3"/>
                </a:gdLst>
                <a:ahLst/>
                <a:cxnLst>
                  <a:cxn ang="0">
                    <a:pos x="T0" y="T1"/>
                  </a:cxn>
                  <a:cxn ang="0">
                    <a:pos x="T2" y="T3"/>
                  </a:cxn>
                  <a:cxn ang="0">
                    <a:pos x="T4" y="T5"/>
                  </a:cxn>
                  <a:cxn ang="0">
                    <a:pos x="T6" y="T7"/>
                  </a:cxn>
                </a:cxnLst>
                <a:rect l="0" t="0" r="r" b="b"/>
                <a:pathLst>
                  <a:path w="16" h="3">
                    <a:moveTo>
                      <a:pt x="16" y="0"/>
                    </a:moveTo>
                    <a:cubicBezTo>
                      <a:pt x="10" y="1"/>
                      <a:pt x="5" y="2"/>
                      <a:pt x="0" y="3"/>
                    </a:cubicBezTo>
                    <a:cubicBezTo>
                      <a:pt x="3" y="3"/>
                      <a:pt x="6" y="3"/>
                      <a:pt x="9" y="3"/>
                    </a:cubicBezTo>
                    <a:cubicBezTo>
                      <a:pt x="12" y="2"/>
                      <a:pt x="14" y="1"/>
                      <a:pt x="16"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695" name="Freeform 2788"/>
              <p:cNvSpPr/>
              <p:nvPr/>
            </p:nvSpPr>
            <p:spPr bwMode="auto">
              <a:xfrm>
                <a:off x="2773" y="3706"/>
                <a:ext cx="134" cy="11"/>
              </a:xfrm>
              <a:custGeom>
                <a:avLst/>
                <a:gdLst>
                  <a:gd name="T0" fmla="*/ 147 w 161"/>
                  <a:gd name="T1" fmla="*/ 0 h 13"/>
                  <a:gd name="T2" fmla="*/ 19 w 161"/>
                  <a:gd name="T3" fmla="*/ 4 h 13"/>
                  <a:gd name="T4" fmla="*/ 0 w 161"/>
                  <a:gd name="T5" fmla="*/ 9 h 13"/>
                  <a:gd name="T6" fmla="*/ 35 w 161"/>
                  <a:gd name="T7" fmla="*/ 13 h 13"/>
                  <a:gd name="T8" fmla="*/ 108 w 161"/>
                  <a:gd name="T9" fmla="*/ 11 h 13"/>
                  <a:gd name="T10" fmla="*/ 128 w 161"/>
                  <a:gd name="T11" fmla="*/ 9 h 13"/>
                  <a:gd name="T12" fmla="*/ 161 w 161"/>
                  <a:gd name="T13" fmla="*/ 1 h 13"/>
                  <a:gd name="T14" fmla="*/ 147 w 161"/>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3">
                    <a:moveTo>
                      <a:pt x="147" y="0"/>
                    </a:moveTo>
                    <a:cubicBezTo>
                      <a:pt x="104" y="2"/>
                      <a:pt x="61" y="3"/>
                      <a:pt x="19" y="4"/>
                    </a:cubicBezTo>
                    <a:cubicBezTo>
                      <a:pt x="14" y="6"/>
                      <a:pt x="8" y="8"/>
                      <a:pt x="0" y="9"/>
                    </a:cubicBezTo>
                    <a:cubicBezTo>
                      <a:pt x="12" y="11"/>
                      <a:pt x="24" y="12"/>
                      <a:pt x="35" y="13"/>
                    </a:cubicBezTo>
                    <a:cubicBezTo>
                      <a:pt x="61" y="12"/>
                      <a:pt x="85" y="11"/>
                      <a:pt x="108" y="11"/>
                    </a:cubicBezTo>
                    <a:cubicBezTo>
                      <a:pt x="115" y="10"/>
                      <a:pt x="122" y="10"/>
                      <a:pt x="128" y="9"/>
                    </a:cubicBezTo>
                    <a:cubicBezTo>
                      <a:pt x="140" y="6"/>
                      <a:pt x="151" y="3"/>
                      <a:pt x="161" y="1"/>
                    </a:cubicBezTo>
                    <a:cubicBezTo>
                      <a:pt x="156" y="0"/>
                      <a:pt x="152" y="0"/>
                      <a:pt x="147" y="0"/>
                    </a:cubicBezTo>
                  </a:path>
                </a:pathLst>
              </a:custGeom>
              <a:solidFill>
                <a:srgbClr val="5A91AC"/>
              </a:solidFill>
              <a:ln>
                <a:noFill/>
              </a:ln>
            </p:spPr>
            <p:txBody>
              <a:bodyPr vert="horz" wrap="square" lIns="91440" tIns="45720" rIns="91440" bIns="45720" numCol="1" anchor="t" anchorCtr="0" compatLnSpc="1"/>
              <a:lstStyle/>
              <a:p>
                <a:endParaRPr lang="zh-CN" altLang="en-US"/>
              </a:p>
            </p:txBody>
          </p:sp>
          <p:sp>
            <p:nvSpPr>
              <p:cNvPr id="696" name="Freeform 2789"/>
              <p:cNvSpPr/>
              <p:nvPr/>
            </p:nvSpPr>
            <p:spPr bwMode="auto">
              <a:xfrm>
                <a:off x="2789" y="3701"/>
                <a:ext cx="118" cy="8"/>
              </a:xfrm>
              <a:custGeom>
                <a:avLst/>
                <a:gdLst>
                  <a:gd name="T0" fmla="*/ 13 w 142"/>
                  <a:gd name="T1" fmla="*/ 0 h 10"/>
                  <a:gd name="T2" fmla="*/ 13 w 142"/>
                  <a:gd name="T3" fmla="*/ 1 h 10"/>
                  <a:gd name="T4" fmla="*/ 0 w 142"/>
                  <a:gd name="T5" fmla="*/ 10 h 10"/>
                  <a:gd name="T6" fmla="*/ 128 w 142"/>
                  <a:gd name="T7" fmla="*/ 6 h 10"/>
                  <a:gd name="T8" fmla="*/ 142 w 142"/>
                  <a:gd name="T9" fmla="*/ 7 h 10"/>
                  <a:gd name="T10" fmla="*/ 142 w 142"/>
                  <a:gd name="T11" fmla="*/ 6 h 10"/>
                  <a:gd name="T12" fmla="*/ 13 w 14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2" h="10">
                    <a:moveTo>
                      <a:pt x="13" y="0"/>
                    </a:moveTo>
                    <a:cubicBezTo>
                      <a:pt x="13" y="1"/>
                      <a:pt x="13" y="1"/>
                      <a:pt x="13" y="1"/>
                    </a:cubicBezTo>
                    <a:cubicBezTo>
                      <a:pt x="13" y="4"/>
                      <a:pt x="8" y="7"/>
                      <a:pt x="0" y="10"/>
                    </a:cubicBezTo>
                    <a:cubicBezTo>
                      <a:pt x="42" y="9"/>
                      <a:pt x="85" y="8"/>
                      <a:pt x="128" y="6"/>
                    </a:cubicBezTo>
                    <a:cubicBezTo>
                      <a:pt x="133" y="6"/>
                      <a:pt x="137" y="6"/>
                      <a:pt x="142" y="7"/>
                    </a:cubicBezTo>
                    <a:cubicBezTo>
                      <a:pt x="142" y="6"/>
                      <a:pt x="142" y="6"/>
                      <a:pt x="142" y="6"/>
                    </a:cubicBezTo>
                    <a:cubicBezTo>
                      <a:pt x="101" y="5"/>
                      <a:pt x="58" y="3"/>
                      <a:pt x="13"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697" name="Freeform 2790"/>
              <p:cNvSpPr/>
              <p:nvPr/>
            </p:nvSpPr>
            <p:spPr bwMode="auto">
              <a:xfrm>
                <a:off x="2799" y="3694"/>
                <a:ext cx="136" cy="12"/>
              </a:xfrm>
              <a:custGeom>
                <a:avLst/>
                <a:gdLst>
                  <a:gd name="T0" fmla="*/ 164 w 164"/>
                  <a:gd name="T1" fmla="*/ 0 h 14"/>
                  <a:gd name="T2" fmla="*/ 0 w 164"/>
                  <a:gd name="T3" fmla="*/ 6 h 14"/>
                  <a:gd name="T4" fmla="*/ 1 w 164"/>
                  <a:gd name="T5" fmla="*/ 8 h 14"/>
                  <a:gd name="T6" fmla="*/ 130 w 164"/>
                  <a:gd name="T7" fmla="*/ 14 h 14"/>
                  <a:gd name="T8" fmla="*/ 164 w 164"/>
                  <a:gd name="T9" fmla="*/ 3 h 14"/>
                  <a:gd name="T10" fmla="*/ 164 w 164"/>
                  <a:gd name="T11" fmla="*/ 0 h 14"/>
                </a:gdLst>
                <a:ahLst/>
                <a:cxnLst>
                  <a:cxn ang="0">
                    <a:pos x="T0" y="T1"/>
                  </a:cxn>
                  <a:cxn ang="0">
                    <a:pos x="T2" y="T3"/>
                  </a:cxn>
                  <a:cxn ang="0">
                    <a:pos x="T4" y="T5"/>
                  </a:cxn>
                  <a:cxn ang="0">
                    <a:pos x="T6" y="T7"/>
                  </a:cxn>
                  <a:cxn ang="0">
                    <a:pos x="T8" y="T9"/>
                  </a:cxn>
                  <a:cxn ang="0">
                    <a:pos x="T10" y="T11"/>
                  </a:cxn>
                </a:cxnLst>
                <a:rect l="0" t="0" r="r" b="b"/>
                <a:pathLst>
                  <a:path w="164" h="14">
                    <a:moveTo>
                      <a:pt x="164" y="0"/>
                    </a:moveTo>
                    <a:cubicBezTo>
                      <a:pt x="112" y="3"/>
                      <a:pt x="57" y="5"/>
                      <a:pt x="0" y="6"/>
                    </a:cubicBezTo>
                    <a:cubicBezTo>
                      <a:pt x="1" y="7"/>
                      <a:pt x="1" y="8"/>
                      <a:pt x="1" y="8"/>
                    </a:cubicBezTo>
                    <a:cubicBezTo>
                      <a:pt x="46" y="11"/>
                      <a:pt x="89" y="13"/>
                      <a:pt x="130" y="14"/>
                    </a:cubicBezTo>
                    <a:cubicBezTo>
                      <a:pt x="143" y="11"/>
                      <a:pt x="154" y="7"/>
                      <a:pt x="164" y="3"/>
                    </a:cubicBezTo>
                    <a:cubicBezTo>
                      <a:pt x="164" y="2"/>
                      <a:pt x="164" y="1"/>
                      <a:pt x="164"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698" name="Freeform 2791"/>
              <p:cNvSpPr/>
              <p:nvPr/>
            </p:nvSpPr>
            <p:spPr bwMode="auto">
              <a:xfrm>
                <a:off x="2797" y="3689"/>
                <a:ext cx="139" cy="10"/>
              </a:xfrm>
              <a:custGeom>
                <a:avLst/>
                <a:gdLst>
                  <a:gd name="T0" fmla="*/ 167 w 168"/>
                  <a:gd name="T1" fmla="*/ 0 h 12"/>
                  <a:gd name="T2" fmla="*/ 129 w 168"/>
                  <a:gd name="T3" fmla="*/ 1 h 12"/>
                  <a:gd name="T4" fmla="*/ 116 w 168"/>
                  <a:gd name="T5" fmla="*/ 1 h 12"/>
                  <a:gd name="T6" fmla="*/ 80 w 168"/>
                  <a:gd name="T7" fmla="*/ 3 h 12"/>
                  <a:gd name="T8" fmla="*/ 72 w 168"/>
                  <a:gd name="T9" fmla="*/ 3 h 12"/>
                  <a:gd name="T10" fmla="*/ 31 w 168"/>
                  <a:gd name="T11" fmla="*/ 6 h 12"/>
                  <a:gd name="T12" fmla="*/ 23 w 168"/>
                  <a:gd name="T13" fmla="*/ 7 h 12"/>
                  <a:gd name="T14" fmla="*/ 0 w 168"/>
                  <a:gd name="T15" fmla="*/ 10 h 12"/>
                  <a:gd name="T16" fmla="*/ 3 w 168"/>
                  <a:gd name="T17" fmla="*/ 12 h 12"/>
                  <a:gd name="T18" fmla="*/ 167 w 168"/>
                  <a:gd name="T19" fmla="*/ 6 h 12"/>
                  <a:gd name="T20" fmla="*/ 168 w 168"/>
                  <a:gd name="T21" fmla="*/ 0 h 12"/>
                  <a:gd name="T22" fmla="*/ 167 w 168"/>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8" h="12">
                    <a:moveTo>
                      <a:pt x="167" y="0"/>
                    </a:moveTo>
                    <a:cubicBezTo>
                      <a:pt x="154" y="0"/>
                      <a:pt x="142" y="1"/>
                      <a:pt x="129" y="1"/>
                    </a:cubicBezTo>
                    <a:cubicBezTo>
                      <a:pt x="125" y="1"/>
                      <a:pt x="120" y="1"/>
                      <a:pt x="116" y="1"/>
                    </a:cubicBezTo>
                    <a:cubicBezTo>
                      <a:pt x="104" y="2"/>
                      <a:pt x="92" y="2"/>
                      <a:pt x="80" y="3"/>
                    </a:cubicBezTo>
                    <a:cubicBezTo>
                      <a:pt x="77" y="3"/>
                      <a:pt x="74" y="3"/>
                      <a:pt x="72" y="3"/>
                    </a:cubicBezTo>
                    <a:cubicBezTo>
                      <a:pt x="59" y="4"/>
                      <a:pt x="45" y="5"/>
                      <a:pt x="31" y="6"/>
                    </a:cubicBezTo>
                    <a:cubicBezTo>
                      <a:pt x="29" y="6"/>
                      <a:pt x="26" y="6"/>
                      <a:pt x="23" y="7"/>
                    </a:cubicBezTo>
                    <a:cubicBezTo>
                      <a:pt x="15" y="8"/>
                      <a:pt x="8" y="9"/>
                      <a:pt x="0" y="10"/>
                    </a:cubicBezTo>
                    <a:cubicBezTo>
                      <a:pt x="1" y="10"/>
                      <a:pt x="2" y="11"/>
                      <a:pt x="3" y="12"/>
                    </a:cubicBezTo>
                    <a:cubicBezTo>
                      <a:pt x="60" y="11"/>
                      <a:pt x="115" y="9"/>
                      <a:pt x="167" y="6"/>
                    </a:cubicBezTo>
                    <a:cubicBezTo>
                      <a:pt x="167" y="4"/>
                      <a:pt x="168" y="2"/>
                      <a:pt x="168" y="0"/>
                    </a:cubicBezTo>
                    <a:cubicBezTo>
                      <a:pt x="167" y="0"/>
                      <a:pt x="167" y="0"/>
                      <a:pt x="167"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699" name="Freeform 2792"/>
              <p:cNvSpPr>
                <a:spLocks noEditPoints="1"/>
              </p:cNvSpPr>
              <p:nvPr/>
            </p:nvSpPr>
            <p:spPr bwMode="auto">
              <a:xfrm>
                <a:off x="2856" y="3688"/>
                <a:ext cx="79" cy="4"/>
              </a:xfrm>
              <a:custGeom>
                <a:avLst/>
                <a:gdLst>
                  <a:gd name="T0" fmla="*/ 8 w 95"/>
                  <a:gd name="T1" fmla="*/ 4 h 4"/>
                  <a:gd name="T2" fmla="*/ 7 w 95"/>
                  <a:gd name="T3" fmla="*/ 4 h 4"/>
                  <a:gd name="T4" fmla="*/ 0 w 95"/>
                  <a:gd name="T5" fmla="*/ 4 h 4"/>
                  <a:gd name="T6" fmla="*/ 0 w 95"/>
                  <a:gd name="T7" fmla="*/ 4 h 4"/>
                  <a:gd name="T8" fmla="*/ 8 w 95"/>
                  <a:gd name="T9" fmla="*/ 4 h 4"/>
                  <a:gd name="T10" fmla="*/ 86 w 95"/>
                  <a:gd name="T11" fmla="*/ 0 h 4"/>
                  <a:gd name="T12" fmla="*/ 44 w 95"/>
                  <a:gd name="T13" fmla="*/ 2 h 4"/>
                  <a:gd name="T14" fmla="*/ 57 w 95"/>
                  <a:gd name="T15" fmla="*/ 2 h 4"/>
                  <a:gd name="T16" fmla="*/ 95 w 95"/>
                  <a:gd name="T17" fmla="*/ 1 h 4"/>
                  <a:gd name="T18" fmla="*/ 86 w 95"/>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4">
                    <a:moveTo>
                      <a:pt x="8" y="4"/>
                    </a:moveTo>
                    <a:cubicBezTo>
                      <a:pt x="8" y="4"/>
                      <a:pt x="8" y="4"/>
                      <a:pt x="7" y="4"/>
                    </a:cubicBezTo>
                    <a:cubicBezTo>
                      <a:pt x="5" y="4"/>
                      <a:pt x="3" y="4"/>
                      <a:pt x="0" y="4"/>
                    </a:cubicBezTo>
                    <a:cubicBezTo>
                      <a:pt x="0" y="4"/>
                      <a:pt x="0" y="4"/>
                      <a:pt x="0" y="4"/>
                    </a:cubicBezTo>
                    <a:cubicBezTo>
                      <a:pt x="2" y="4"/>
                      <a:pt x="5" y="4"/>
                      <a:pt x="8" y="4"/>
                    </a:cubicBezTo>
                    <a:moveTo>
                      <a:pt x="86" y="0"/>
                    </a:moveTo>
                    <a:cubicBezTo>
                      <a:pt x="72" y="1"/>
                      <a:pt x="58" y="2"/>
                      <a:pt x="44" y="2"/>
                    </a:cubicBezTo>
                    <a:cubicBezTo>
                      <a:pt x="48" y="2"/>
                      <a:pt x="53" y="2"/>
                      <a:pt x="57" y="2"/>
                    </a:cubicBezTo>
                    <a:cubicBezTo>
                      <a:pt x="70" y="2"/>
                      <a:pt x="82" y="1"/>
                      <a:pt x="95" y="1"/>
                    </a:cubicBezTo>
                    <a:cubicBezTo>
                      <a:pt x="92" y="0"/>
                      <a:pt x="89" y="0"/>
                      <a:pt x="86"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700" name="Freeform 2793"/>
              <p:cNvSpPr/>
              <p:nvPr/>
            </p:nvSpPr>
            <p:spPr bwMode="auto">
              <a:xfrm>
                <a:off x="2935" y="368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701" name="Freeform 2794"/>
              <p:cNvSpPr/>
              <p:nvPr/>
            </p:nvSpPr>
            <p:spPr bwMode="auto">
              <a:xfrm>
                <a:off x="2928" y="3688"/>
                <a:ext cx="8" cy="1"/>
              </a:xfrm>
              <a:custGeom>
                <a:avLst/>
                <a:gdLst>
                  <a:gd name="T0" fmla="*/ 10 w 10"/>
                  <a:gd name="T1" fmla="*/ 0 h 2"/>
                  <a:gd name="T2" fmla="*/ 0 w 10"/>
                  <a:gd name="T3" fmla="*/ 1 h 2"/>
                  <a:gd name="T4" fmla="*/ 9 w 10"/>
                  <a:gd name="T5" fmla="*/ 2 h 2"/>
                  <a:gd name="T6" fmla="*/ 10 w 10"/>
                  <a:gd name="T7" fmla="*/ 2 h 2"/>
                  <a:gd name="T8" fmla="*/ 10 w 10"/>
                  <a:gd name="T9" fmla="*/ 0 h 2"/>
                </a:gdLst>
                <a:ahLst/>
                <a:cxnLst>
                  <a:cxn ang="0">
                    <a:pos x="T0" y="T1"/>
                  </a:cxn>
                  <a:cxn ang="0">
                    <a:pos x="T2" y="T3"/>
                  </a:cxn>
                  <a:cxn ang="0">
                    <a:pos x="T4" y="T5"/>
                  </a:cxn>
                  <a:cxn ang="0">
                    <a:pos x="T6" y="T7"/>
                  </a:cxn>
                  <a:cxn ang="0">
                    <a:pos x="T8" y="T9"/>
                  </a:cxn>
                </a:cxnLst>
                <a:rect l="0" t="0" r="r" b="b"/>
                <a:pathLst>
                  <a:path w="10" h="2">
                    <a:moveTo>
                      <a:pt x="10" y="0"/>
                    </a:moveTo>
                    <a:cubicBezTo>
                      <a:pt x="7" y="0"/>
                      <a:pt x="3" y="0"/>
                      <a:pt x="0" y="1"/>
                    </a:cubicBezTo>
                    <a:cubicBezTo>
                      <a:pt x="3" y="1"/>
                      <a:pt x="6" y="1"/>
                      <a:pt x="9" y="2"/>
                    </a:cubicBezTo>
                    <a:cubicBezTo>
                      <a:pt x="9" y="2"/>
                      <a:pt x="9" y="2"/>
                      <a:pt x="10" y="2"/>
                    </a:cubicBezTo>
                    <a:cubicBezTo>
                      <a:pt x="10" y="1"/>
                      <a:pt x="10" y="0"/>
                      <a:pt x="10"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702" name="Freeform 2795"/>
              <p:cNvSpPr/>
              <p:nvPr/>
            </p:nvSpPr>
            <p:spPr bwMode="auto">
              <a:xfrm>
                <a:off x="2746" y="3709"/>
                <a:ext cx="43" cy="4"/>
              </a:xfrm>
              <a:custGeom>
                <a:avLst/>
                <a:gdLst>
                  <a:gd name="T0" fmla="*/ 52 w 52"/>
                  <a:gd name="T1" fmla="*/ 0 h 5"/>
                  <a:gd name="T2" fmla="*/ 2 w 52"/>
                  <a:gd name="T3" fmla="*/ 2 h 5"/>
                  <a:gd name="T4" fmla="*/ 0 w 52"/>
                  <a:gd name="T5" fmla="*/ 3 h 5"/>
                  <a:gd name="T6" fmla="*/ 33 w 52"/>
                  <a:gd name="T7" fmla="*/ 5 h 5"/>
                  <a:gd name="T8" fmla="*/ 52 w 52"/>
                  <a:gd name="T9" fmla="*/ 0 h 5"/>
                </a:gdLst>
                <a:ahLst/>
                <a:cxnLst>
                  <a:cxn ang="0">
                    <a:pos x="T0" y="T1"/>
                  </a:cxn>
                  <a:cxn ang="0">
                    <a:pos x="T2" y="T3"/>
                  </a:cxn>
                  <a:cxn ang="0">
                    <a:pos x="T4" y="T5"/>
                  </a:cxn>
                  <a:cxn ang="0">
                    <a:pos x="T6" y="T7"/>
                  </a:cxn>
                  <a:cxn ang="0">
                    <a:pos x="T8" y="T9"/>
                  </a:cxn>
                </a:cxnLst>
                <a:rect l="0" t="0" r="r" b="b"/>
                <a:pathLst>
                  <a:path w="52" h="5">
                    <a:moveTo>
                      <a:pt x="52" y="0"/>
                    </a:moveTo>
                    <a:cubicBezTo>
                      <a:pt x="35" y="1"/>
                      <a:pt x="18" y="1"/>
                      <a:pt x="2" y="2"/>
                    </a:cubicBezTo>
                    <a:cubicBezTo>
                      <a:pt x="1" y="2"/>
                      <a:pt x="1" y="2"/>
                      <a:pt x="0" y="3"/>
                    </a:cubicBezTo>
                    <a:cubicBezTo>
                      <a:pt x="12" y="4"/>
                      <a:pt x="22" y="5"/>
                      <a:pt x="33" y="5"/>
                    </a:cubicBezTo>
                    <a:cubicBezTo>
                      <a:pt x="41" y="4"/>
                      <a:pt x="47" y="2"/>
                      <a:pt x="52"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703" name="Freeform 2796"/>
              <p:cNvSpPr/>
              <p:nvPr/>
            </p:nvSpPr>
            <p:spPr bwMode="auto">
              <a:xfrm>
                <a:off x="2742" y="3711"/>
                <a:ext cx="6" cy="1"/>
              </a:xfrm>
              <a:custGeom>
                <a:avLst/>
                <a:gdLst>
                  <a:gd name="T0" fmla="*/ 7 w 7"/>
                  <a:gd name="T1" fmla="*/ 0 h 1"/>
                  <a:gd name="T2" fmla="*/ 0 w 7"/>
                  <a:gd name="T3" fmla="*/ 0 h 1"/>
                  <a:gd name="T4" fmla="*/ 5 w 7"/>
                  <a:gd name="T5" fmla="*/ 1 h 1"/>
                  <a:gd name="T6" fmla="*/ 7 w 7"/>
                  <a:gd name="T7" fmla="*/ 0 h 1"/>
                </a:gdLst>
                <a:ahLst/>
                <a:cxnLst>
                  <a:cxn ang="0">
                    <a:pos x="T0" y="T1"/>
                  </a:cxn>
                  <a:cxn ang="0">
                    <a:pos x="T2" y="T3"/>
                  </a:cxn>
                  <a:cxn ang="0">
                    <a:pos x="T4" y="T5"/>
                  </a:cxn>
                  <a:cxn ang="0">
                    <a:pos x="T6" y="T7"/>
                  </a:cxn>
                </a:cxnLst>
                <a:rect l="0" t="0" r="r" b="b"/>
                <a:pathLst>
                  <a:path w="7" h="1">
                    <a:moveTo>
                      <a:pt x="7" y="0"/>
                    </a:moveTo>
                    <a:cubicBezTo>
                      <a:pt x="4" y="0"/>
                      <a:pt x="2" y="0"/>
                      <a:pt x="0" y="0"/>
                    </a:cubicBezTo>
                    <a:cubicBezTo>
                      <a:pt x="2" y="0"/>
                      <a:pt x="4" y="0"/>
                      <a:pt x="5" y="1"/>
                    </a:cubicBezTo>
                    <a:cubicBezTo>
                      <a:pt x="6" y="0"/>
                      <a:pt x="6" y="0"/>
                      <a:pt x="7" y="0"/>
                    </a:cubicBezTo>
                  </a:path>
                </a:pathLst>
              </a:custGeom>
              <a:solidFill>
                <a:srgbClr val="315565"/>
              </a:solidFill>
              <a:ln>
                <a:noFill/>
              </a:ln>
            </p:spPr>
            <p:txBody>
              <a:bodyPr vert="horz" wrap="square" lIns="91440" tIns="45720" rIns="91440" bIns="45720" numCol="1" anchor="t" anchorCtr="0" compatLnSpc="1"/>
              <a:lstStyle/>
              <a:p>
                <a:endParaRPr lang="zh-CN" altLang="en-US"/>
              </a:p>
            </p:txBody>
          </p:sp>
          <p:sp>
            <p:nvSpPr>
              <p:cNvPr id="704" name="Freeform 2797"/>
              <p:cNvSpPr/>
              <p:nvPr/>
            </p:nvSpPr>
            <p:spPr bwMode="auto">
              <a:xfrm>
                <a:off x="2748" y="3700"/>
                <a:ext cx="52" cy="11"/>
              </a:xfrm>
              <a:custGeom>
                <a:avLst/>
                <a:gdLst>
                  <a:gd name="T0" fmla="*/ 32 w 63"/>
                  <a:gd name="T1" fmla="*/ 0 h 13"/>
                  <a:gd name="T2" fmla="*/ 31 w 63"/>
                  <a:gd name="T3" fmla="*/ 0 h 13"/>
                  <a:gd name="T4" fmla="*/ 18 w 63"/>
                  <a:gd name="T5" fmla="*/ 1 h 13"/>
                  <a:gd name="T6" fmla="*/ 0 w 63"/>
                  <a:gd name="T7" fmla="*/ 13 h 13"/>
                  <a:gd name="T8" fmla="*/ 50 w 63"/>
                  <a:gd name="T9" fmla="*/ 11 h 13"/>
                  <a:gd name="T10" fmla="*/ 63 w 63"/>
                  <a:gd name="T11" fmla="*/ 2 h 13"/>
                  <a:gd name="T12" fmla="*/ 63 w 63"/>
                  <a:gd name="T13" fmla="*/ 1 h 13"/>
                  <a:gd name="T14" fmla="*/ 32 w 6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3">
                    <a:moveTo>
                      <a:pt x="32" y="0"/>
                    </a:moveTo>
                    <a:cubicBezTo>
                      <a:pt x="32" y="0"/>
                      <a:pt x="31" y="0"/>
                      <a:pt x="31" y="0"/>
                    </a:cubicBezTo>
                    <a:cubicBezTo>
                      <a:pt x="26" y="0"/>
                      <a:pt x="22" y="1"/>
                      <a:pt x="18" y="1"/>
                    </a:cubicBezTo>
                    <a:cubicBezTo>
                      <a:pt x="12" y="5"/>
                      <a:pt x="6" y="9"/>
                      <a:pt x="0" y="13"/>
                    </a:cubicBezTo>
                    <a:cubicBezTo>
                      <a:pt x="16" y="12"/>
                      <a:pt x="33" y="12"/>
                      <a:pt x="50" y="11"/>
                    </a:cubicBezTo>
                    <a:cubicBezTo>
                      <a:pt x="58" y="8"/>
                      <a:pt x="63" y="5"/>
                      <a:pt x="63" y="2"/>
                    </a:cubicBezTo>
                    <a:cubicBezTo>
                      <a:pt x="63" y="2"/>
                      <a:pt x="63" y="2"/>
                      <a:pt x="63" y="1"/>
                    </a:cubicBezTo>
                    <a:cubicBezTo>
                      <a:pt x="53" y="1"/>
                      <a:pt x="43" y="0"/>
                      <a:pt x="32"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705" name="Freeform 2798"/>
              <p:cNvSpPr/>
              <p:nvPr/>
            </p:nvSpPr>
            <p:spPr bwMode="auto">
              <a:xfrm>
                <a:off x="2704" y="3701"/>
                <a:ext cx="59" cy="10"/>
              </a:xfrm>
              <a:custGeom>
                <a:avLst/>
                <a:gdLst>
                  <a:gd name="T0" fmla="*/ 70 w 70"/>
                  <a:gd name="T1" fmla="*/ 0 h 12"/>
                  <a:gd name="T2" fmla="*/ 0 w 70"/>
                  <a:gd name="T3" fmla="*/ 7 h 12"/>
                  <a:gd name="T4" fmla="*/ 25 w 70"/>
                  <a:gd name="T5" fmla="*/ 10 h 12"/>
                  <a:gd name="T6" fmla="*/ 45 w 70"/>
                  <a:gd name="T7" fmla="*/ 12 h 12"/>
                  <a:gd name="T8" fmla="*/ 52 w 70"/>
                  <a:gd name="T9" fmla="*/ 12 h 12"/>
                  <a:gd name="T10" fmla="*/ 70 w 70"/>
                  <a:gd name="T11" fmla="*/ 0 h 12"/>
                </a:gdLst>
                <a:ahLst/>
                <a:cxnLst>
                  <a:cxn ang="0">
                    <a:pos x="T0" y="T1"/>
                  </a:cxn>
                  <a:cxn ang="0">
                    <a:pos x="T2" y="T3"/>
                  </a:cxn>
                  <a:cxn ang="0">
                    <a:pos x="T4" y="T5"/>
                  </a:cxn>
                  <a:cxn ang="0">
                    <a:pos x="T6" y="T7"/>
                  </a:cxn>
                  <a:cxn ang="0">
                    <a:pos x="T8" y="T9"/>
                  </a:cxn>
                  <a:cxn ang="0">
                    <a:pos x="T10" y="T11"/>
                  </a:cxn>
                </a:cxnLst>
                <a:rect l="0" t="0" r="r" b="b"/>
                <a:pathLst>
                  <a:path w="70" h="12">
                    <a:moveTo>
                      <a:pt x="70" y="0"/>
                    </a:moveTo>
                    <a:cubicBezTo>
                      <a:pt x="47" y="3"/>
                      <a:pt x="24" y="5"/>
                      <a:pt x="0" y="7"/>
                    </a:cubicBezTo>
                    <a:cubicBezTo>
                      <a:pt x="8" y="8"/>
                      <a:pt x="17" y="9"/>
                      <a:pt x="25" y="10"/>
                    </a:cubicBezTo>
                    <a:cubicBezTo>
                      <a:pt x="32" y="11"/>
                      <a:pt x="38" y="11"/>
                      <a:pt x="45" y="12"/>
                    </a:cubicBezTo>
                    <a:cubicBezTo>
                      <a:pt x="47" y="12"/>
                      <a:pt x="49" y="12"/>
                      <a:pt x="52" y="12"/>
                    </a:cubicBezTo>
                    <a:cubicBezTo>
                      <a:pt x="58" y="8"/>
                      <a:pt x="64" y="4"/>
                      <a:pt x="70"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706" name="Freeform 2799"/>
              <p:cNvSpPr/>
              <p:nvPr/>
            </p:nvSpPr>
            <p:spPr bwMode="auto">
              <a:xfrm>
                <a:off x="2773" y="370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707" name="Freeform 2800"/>
              <p:cNvSpPr/>
              <p:nvPr/>
            </p:nvSpPr>
            <p:spPr bwMode="auto">
              <a:xfrm>
                <a:off x="2774" y="3699"/>
                <a:ext cx="26" cy="2"/>
              </a:xfrm>
              <a:custGeom>
                <a:avLst/>
                <a:gdLst>
                  <a:gd name="T0" fmla="*/ 30 w 31"/>
                  <a:gd name="T1" fmla="*/ 0 h 2"/>
                  <a:gd name="T2" fmla="*/ 0 w 31"/>
                  <a:gd name="T3" fmla="*/ 1 h 2"/>
                  <a:gd name="T4" fmla="*/ 31 w 31"/>
                  <a:gd name="T5" fmla="*/ 2 h 2"/>
                  <a:gd name="T6" fmla="*/ 30 w 31"/>
                  <a:gd name="T7" fmla="*/ 0 h 2"/>
                </a:gdLst>
                <a:ahLst/>
                <a:cxnLst>
                  <a:cxn ang="0">
                    <a:pos x="T0" y="T1"/>
                  </a:cxn>
                  <a:cxn ang="0">
                    <a:pos x="T2" y="T3"/>
                  </a:cxn>
                  <a:cxn ang="0">
                    <a:pos x="T4" y="T5"/>
                  </a:cxn>
                  <a:cxn ang="0">
                    <a:pos x="T6" y="T7"/>
                  </a:cxn>
                </a:cxnLst>
                <a:rect l="0" t="0" r="r" b="b"/>
                <a:pathLst>
                  <a:path w="31" h="2">
                    <a:moveTo>
                      <a:pt x="30" y="0"/>
                    </a:moveTo>
                    <a:cubicBezTo>
                      <a:pt x="20" y="0"/>
                      <a:pt x="10" y="1"/>
                      <a:pt x="0" y="1"/>
                    </a:cubicBezTo>
                    <a:cubicBezTo>
                      <a:pt x="11" y="1"/>
                      <a:pt x="21" y="2"/>
                      <a:pt x="31" y="2"/>
                    </a:cubicBezTo>
                    <a:cubicBezTo>
                      <a:pt x="31" y="2"/>
                      <a:pt x="31" y="1"/>
                      <a:pt x="30"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708" name="Freeform 2801"/>
              <p:cNvSpPr/>
              <p:nvPr/>
            </p:nvSpPr>
            <p:spPr bwMode="auto">
              <a:xfrm>
                <a:off x="2774" y="3697"/>
                <a:ext cx="25" cy="3"/>
              </a:xfrm>
              <a:custGeom>
                <a:avLst/>
                <a:gdLst>
                  <a:gd name="T0" fmla="*/ 27 w 30"/>
                  <a:gd name="T1" fmla="*/ 0 h 3"/>
                  <a:gd name="T2" fmla="*/ 0 w 30"/>
                  <a:gd name="T3" fmla="*/ 3 h 3"/>
                  <a:gd name="T4" fmla="*/ 0 w 30"/>
                  <a:gd name="T5" fmla="*/ 3 h 3"/>
                  <a:gd name="T6" fmla="*/ 30 w 30"/>
                  <a:gd name="T7" fmla="*/ 2 h 3"/>
                  <a:gd name="T8" fmla="*/ 27 w 30"/>
                  <a:gd name="T9" fmla="*/ 0 h 3"/>
                </a:gdLst>
                <a:ahLst/>
                <a:cxnLst>
                  <a:cxn ang="0">
                    <a:pos x="T0" y="T1"/>
                  </a:cxn>
                  <a:cxn ang="0">
                    <a:pos x="T2" y="T3"/>
                  </a:cxn>
                  <a:cxn ang="0">
                    <a:pos x="T4" y="T5"/>
                  </a:cxn>
                  <a:cxn ang="0">
                    <a:pos x="T6" y="T7"/>
                  </a:cxn>
                  <a:cxn ang="0">
                    <a:pos x="T8" y="T9"/>
                  </a:cxn>
                </a:cxnLst>
                <a:rect l="0" t="0" r="r" b="b"/>
                <a:pathLst>
                  <a:path w="30" h="3">
                    <a:moveTo>
                      <a:pt x="27" y="0"/>
                    </a:moveTo>
                    <a:cubicBezTo>
                      <a:pt x="18" y="1"/>
                      <a:pt x="9" y="2"/>
                      <a:pt x="0" y="3"/>
                    </a:cubicBezTo>
                    <a:cubicBezTo>
                      <a:pt x="0" y="3"/>
                      <a:pt x="0" y="3"/>
                      <a:pt x="0" y="3"/>
                    </a:cubicBezTo>
                    <a:cubicBezTo>
                      <a:pt x="10" y="3"/>
                      <a:pt x="20" y="2"/>
                      <a:pt x="30" y="2"/>
                    </a:cubicBezTo>
                    <a:cubicBezTo>
                      <a:pt x="29" y="1"/>
                      <a:pt x="28" y="0"/>
                      <a:pt x="27"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709" name="Freeform 2802"/>
              <p:cNvSpPr/>
              <p:nvPr/>
            </p:nvSpPr>
            <p:spPr bwMode="auto">
              <a:xfrm>
                <a:off x="2816" y="3694"/>
                <a:ext cx="6" cy="1"/>
              </a:xfrm>
              <a:custGeom>
                <a:avLst/>
                <a:gdLst>
                  <a:gd name="T0" fmla="*/ 8 w 8"/>
                  <a:gd name="T1" fmla="*/ 0 h 1"/>
                  <a:gd name="T2" fmla="*/ 4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cubicBezTo>
                      <a:pt x="7" y="0"/>
                      <a:pt x="5" y="0"/>
                      <a:pt x="4" y="0"/>
                    </a:cubicBezTo>
                    <a:cubicBezTo>
                      <a:pt x="3" y="0"/>
                      <a:pt x="1" y="0"/>
                      <a:pt x="0" y="1"/>
                    </a:cubicBezTo>
                    <a:cubicBezTo>
                      <a:pt x="3" y="0"/>
                      <a:pt x="6" y="0"/>
                      <a:pt x="8"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710" name="Freeform 2803"/>
              <p:cNvSpPr/>
              <p:nvPr/>
            </p:nvSpPr>
            <p:spPr bwMode="auto">
              <a:xfrm>
                <a:off x="2863" y="3690"/>
                <a:ext cx="30" cy="2"/>
              </a:xfrm>
              <a:custGeom>
                <a:avLst/>
                <a:gdLst>
                  <a:gd name="T0" fmla="*/ 36 w 36"/>
                  <a:gd name="T1" fmla="*/ 0 h 2"/>
                  <a:gd name="T2" fmla="*/ 0 w 36"/>
                  <a:gd name="T3" fmla="*/ 2 h 2"/>
                  <a:gd name="T4" fmla="*/ 36 w 36"/>
                  <a:gd name="T5" fmla="*/ 0 h 2"/>
                </a:gdLst>
                <a:ahLst/>
                <a:cxnLst>
                  <a:cxn ang="0">
                    <a:pos x="T0" y="T1"/>
                  </a:cxn>
                  <a:cxn ang="0">
                    <a:pos x="T2" y="T3"/>
                  </a:cxn>
                  <a:cxn ang="0">
                    <a:pos x="T4" y="T5"/>
                  </a:cxn>
                </a:cxnLst>
                <a:rect l="0" t="0" r="r" b="b"/>
                <a:pathLst>
                  <a:path w="36" h="2">
                    <a:moveTo>
                      <a:pt x="36" y="0"/>
                    </a:moveTo>
                    <a:cubicBezTo>
                      <a:pt x="24" y="1"/>
                      <a:pt x="12" y="1"/>
                      <a:pt x="0" y="2"/>
                    </a:cubicBezTo>
                    <a:cubicBezTo>
                      <a:pt x="12" y="1"/>
                      <a:pt x="24" y="1"/>
                      <a:pt x="36"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711" name="Freeform 2804"/>
              <p:cNvSpPr/>
              <p:nvPr/>
            </p:nvSpPr>
            <p:spPr bwMode="auto">
              <a:xfrm>
                <a:off x="2856" y="3686"/>
                <a:ext cx="72" cy="6"/>
              </a:xfrm>
              <a:custGeom>
                <a:avLst/>
                <a:gdLst>
                  <a:gd name="T0" fmla="*/ 65 w 86"/>
                  <a:gd name="T1" fmla="*/ 0 h 7"/>
                  <a:gd name="T2" fmla="*/ 48 w 86"/>
                  <a:gd name="T3" fmla="*/ 2 h 7"/>
                  <a:gd name="T4" fmla="*/ 0 w 86"/>
                  <a:gd name="T5" fmla="*/ 7 h 7"/>
                  <a:gd name="T6" fmla="*/ 7 w 86"/>
                  <a:gd name="T7" fmla="*/ 7 h 7"/>
                  <a:gd name="T8" fmla="*/ 8 w 86"/>
                  <a:gd name="T9" fmla="*/ 7 h 7"/>
                  <a:gd name="T10" fmla="*/ 44 w 86"/>
                  <a:gd name="T11" fmla="*/ 5 h 7"/>
                  <a:gd name="T12" fmla="*/ 86 w 86"/>
                  <a:gd name="T13" fmla="*/ 3 h 7"/>
                  <a:gd name="T14" fmla="*/ 65 w 86"/>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7">
                    <a:moveTo>
                      <a:pt x="65" y="0"/>
                    </a:moveTo>
                    <a:cubicBezTo>
                      <a:pt x="59" y="1"/>
                      <a:pt x="54" y="2"/>
                      <a:pt x="48" y="2"/>
                    </a:cubicBezTo>
                    <a:cubicBezTo>
                      <a:pt x="33" y="4"/>
                      <a:pt x="17" y="6"/>
                      <a:pt x="0" y="7"/>
                    </a:cubicBezTo>
                    <a:cubicBezTo>
                      <a:pt x="3" y="7"/>
                      <a:pt x="5" y="7"/>
                      <a:pt x="7" y="7"/>
                    </a:cubicBezTo>
                    <a:cubicBezTo>
                      <a:pt x="8" y="7"/>
                      <a:pt x="8" y="7"/>
                      <a:pt x="8" y="7"/>
                    </a:cubicBezTo>
                    <a:cubicBezTo>
                      <a:pt x="20" y="6"/>
                      <a:pt x="32" y="6"/>
                      <a:pt x="44" y="5"/>
                    </a:cubicBezTo>
                    <a:cubicBezTo>
                      <a:pt x="58" y="5"/>
                      <a:pt x="72" y="4"/>
                      <a:pt x="86" y="3"/>
                    </a:cubicBezTo>
                    <a:cubicBezTo>
                      <a:pt x="79" y="2"/>
                      <a:pt x="72" y="1"/>
                      <a:pt x="65"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712" name="Freeform 2805"/>
              <p:cNvSpPr/>
              <p:nvPr/>
            </p:nvSpPr>
            <p:spPr bwMode="auto">
              <a:xfrm>
                <a:off x="2910" y="3683"/>
                <a:ext cx="26" cy="5"/>
              </a:xfrm>
              <a:custGeom>
                <a:avLst/>
                <a:gdLst>
                  <a:gd name="T0" fmla="*/ 31 w 31"/>
                  <a:gd name="T1" fmla="*/ 0 h 6"/>
                  <a:gd name="T2" fmla="*/ 0 w 31"/>
                  <a:gd name="T3" fmla="*/ 3 h 6"/>
                  <a:gd name="T4" fmla="*/ 21 w 31"/>
                  <a:gd name="T5" fmla="*/ 6 h 6"/>
                  <a:gd name="T6" fmla="*/ 31 w 31"/>
                  <a:gd name="T7" fmla="*/ 5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cubicBezTo>
                      <a:pt x="21" y="1"/>
                      <a:pt x="11" y="2"/>
                      <a:pt x="0" y="3"/>
                    </a:cubicBezTo>
                    <a:cubicBezTo>
                      <a:pt x="7" y="4"/>
                      <a:pt x="14" y="5"/>
                      <a:pt x="21" y="6"/>
                    </a:cubicBezTo>
                    <a:cubicBezTo>
                      <a:pt x="24" y="5"/>
                      <a:pt x="28" y="5"/>
                      <a:pt x="31" y="5"/>
                    </a:cubicBezTo>
                    <a:cubicBezTo>
                      <a:pt x="31" y="3"/>
                      <a:pt x="31" y="1"/>
                      <a:pt x="31"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713" name="Freeform 2806"/>
              <p:cNvSpPr/>
              <p:nvPr/>
            </p:nvSpPr>
            <p:spPr bwMode="auto">
              <a:xfrm>
                <a:off x="2758" y="3713"/>
                <a:ext cx="44" cy="4"/>
              </a:xfrm>
              <a:custGeom>
                <a:avLst/>
                <a:gdLst>
                  <a:gd name="T0" fmla="*/ 19 w 54"/>
                  <a:gd name="T1" fmla="*/ 0 h 4"/>
                  <a:gd name="T2" fmla="*/ 0 w 54"/>
                  <a:gd name="T3" fmla="*/ 4 h 4"/>
                  <a:gd name="T4" fmla="*/ 54 w 54"/>
                  <a:gd name="T5" fmla="*/ 4 h 4"/>
                  <a:gd name="T6" fmla="*/ 19 w 54"/>
                  <a:gd name="T7" fmla="*/ 0 h 4"/>
                </a:gdLst>
                <a:ahLst/>
                <a:cxnLst>
                  <a:cxn ang="0">
                    <a:pos x="T0" y="T1"/>
                  </a:cxn>
                  <a:cxn ang="0">
                    <a:pos x="T2" y="T3"/>
                  </a:cxn>
                  <a:cxn ang="0">
                    <a:pos x="T4" y="T5"/>
                  </a:cxn>
                  <a:cxn ang="0">
                    <a:pos x="T6" y="T7"/>
                  </a:cxn>
                </a:cxnLst>
                <a:rect l="0" t="0" r="r" b="b"/>
                <a:pathLst>
                  <a:path w="54" h="4">
                    <a:moveTo>
                      <a:pt x="19" y="0"/>
                    </a:moveTo>
                    <a:cubicBezTo>
                      <a:pt x="13" y="2"/>
                      <a:pt x="7" y="3"/>
                      <a:pt x="0" y="4"/>
                    </a:cubicBezTo>
                    <a:cubicBezTo>
                      <a:pt x="19" y="4"/>
                      <a:pt x="37" y="4"/>
                      <a:pt x="54" y="4"/>
                    </a:cubicBezTo>
                    <a:cubicBezTo>
                      <a:pt x="43" y="3"/>
                      <a:pt x="31" y="2"/>
                      <a:pt x="19"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714" name="Freeform 2807"/>
              <p:cNvSpPr/>
              <p:nvPr/>
            </p:nvSpPr>
            <p:spPr bwMode="auto">
              <a:xfrm>
                <a:off x="2738" y="3712"/>
                <a:ext cx="35" cy="5"/>
              </a:xfrm>
              <a:custGeom>
                <a:avLst/>
                <a:gdLst>
                  <a:gd name="T0" fmla="*/ 10 w 43"/>
                  <a:gd name="T1" fmla="*/ 0 h 6"/>
                  <a:gd name="T2" fmla="*/ 0 w 43"/>
                  <a:gd name="T3" fmla="*/ 6 h 6"/>
                  <a:gd name="T4" fmla="*/ 7 w 43"/>
                  <a:gd name="T5" fmla="*/ 6 h 6"/>
                  <a:gd name="T6" fmla="*/ 24 w 43"/>
                  <a:gd name="T7" fmla="*/ 6 h 6"/>
                  <a:gd name="T8" fmla="*/ 43 w 43"/>
                  <a:gd name="T9" fmla="*/ 2 h 6"/>
                  <a:gd name="T10" fmla="*/ 10 w 43"/>
                  <a:gd name="T11" fmla="*/ 0 h 6"/>
                </a:gdLst>
                <a:ahLst/>
                <a:cxnLst>
                  <a:cxn ang="0">
                    <a:pos x="T0" y="T1"/>
                  </a:cxn>
                  <a:cxn ang="0">
                    <a:pos x="T2" y="T3"/>
                  </a:cxn>
                  <a:cxn ang="0">
                    <a:pos x="T4" y="T5"/>
                  </a:cxn>
                  <a:cxn ang="0">
                    <a:pos x="T6" y="T7"/>
                  </a:cxn>
                  <a:cxn ang="0">
                    <a:pos x="T8" y="T9"/>
                  </a:cxn>
                  <a:cxn ang="0">
                    <a:pos x="T10" y="T11"/>
                  </a:cxn>
                </a:cxnLst>
                <a:rect l="0" t="0" r="r" b="b"/>
                <a:pathLst>
                  <a:path w="43" h="6">
                    <a:moveTo>
                      <a:pt x="10" y="0"/>
                    </a:moveTo>
                    <a:cubicBezTo>
                      <a:pt x="7" y="2"/>
                      <a:pt x="3" y="4"/>
                      <a:pt x="0" y="6"/>
                    </a:cubicBezTo>
                    <a:cubicBezTo>
                      <a:pt x="2" y="6"/>
                      <a:pt x="4" y="6"/>
                      <a:pt x="7" y="6"/>
                    </a:cubicBezTo>
                    <a:cubicBezTo>
                      <a:pt x="13" y="6"/>
                      <a:pt x="18" y="6"/>
                      <a:pt x="24" y="6"/>
                    </a:cubicBezTo>
                    <a:cubicBezTo>
                      <a:pt x="31" y="5"/>
                      <a:pt x="37" y="4"/>
                      <a:pt x="43" y="2"/>
                    </a:cubicBezTo>
                    <a:cubicBezTo>
                      <a:pt x="32" y="2"/>
                      <a:pt x="22" y="1"/>
                      <a:pt x="10"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715" name="Freeform 2808"/>
              <p:cNvSpPr/>
              <p:nvPr/>
            </p:nvSpPr>
            <p:spPr bwMode="auto">
              <a:xfrm>
                <a:off x="2674" y="3711"/>
                <a:ext cx="72" cy="6"/>
              </a:xfrm>
              <a:custGeom>
                <a:avLst/>
                <a:gdLst>
                  <a:gd name="T0" fmla="*/ 82 w 87"/>
                  <a:gd name="T1" fmla="*/ 0 h 7"/>
                  <a:gd name="T2" fmla="*/ 0 w 87"/>
                  <a:gd name="T3" fmla="*/ 2 h 7"/>
                  <a:gd name="T4" fmla="*/ 77 w 87"/>
                  <a:gd name="T5" fmla="*/ 7 h 7"/>
                  <a:gd name="T6" fmla="*/ 87 w 87"/>
                  <a:gd name="T7" fmla="*/ 1 h 7"/>
                  <a:gd name="T8" fmla="*/ 82 w 87"/>
                  <a:gd name="T9" fmla="*/ 0 h 7"/>
                </a:gdLst>
                <a:ahLst/>
                <a:cxnLst>
                  <a:cxn ang="0">
                    <a:pos x="T0" y="T1"/>
                  </a:cxn>
                  <a:cxn ang="0">
                    <a:pos x="T2" y="T3"/>
                  </a:cxn>
                  <a:cxn ang="0">
                    <a:pos x="T4" y="T5"/>
                  </a:cxn>
                  <a:cxn ang="0">
                    <a:pos x="T6" y="T7"/>
                  </a:cxn>
                  <a:cxn ang="0">
                    <a:pos x="T8" y="T9"/>
                  </a:cxn>
                </a:cxnLst>
                <a:rect l="0" t="0" r="r" b="b"/>
                <a:pathLst>
                  <a:path w="87" h="7">
                    <a:moveTo>
                      <a:pt x="82" y="0"/>
                    </a:moveTo>
                    <a:cubicBezTo>
                      <a:pt x="54" y="1"/>
                      <a:pt x="27" y="1"/>
                      <a:pt x="0" y="2"/>
                    </a:cubicBezTo>
                    <a:cubicBezTo>
                      <a:pt x="23" y="4"/>
                      <a:pt x="49" y="6"/>
                      <a:pt x="77" y="7"/>
                    </a:cubicBezTo>
                    <a:cubicBezTo>
                      <a:pt x="80" y="5"/>
                      <a:pt x="84" y="3"/>
                      <a:pt x="87" y="1"/>
                    </a:cubicBezTo>
                    <a:cubicBezTo>
                      <a:pt x="86" y="0"/>
                      <a:pt x="84" y="0"/>
                      <a:pt x="82" y="0"/>
                    </a:cubicBezTo>
                  </a:path>
                </a:pathLst>
              </a:custGeom>
              <a:solidFill>
                <a:srgbClr val="2A4E60"/>
              </a:solidFill>
              <a:ln>
                <a:noFill/>
              </a:ln>
            </p:spPr>
            <p:txBody>
              <a:bodyPr vert="horz" wrap="square" lIns="91440" tIns="45720" rIns="91440" bIns="45720" numCol="1" anchor="t" anchorCtr="0" compatLnSpc="1"/>
              <a:lstStyle/>
              <a:p>
                <a:endParaRPr lang="zh-CN" altLang="en-US"/>
              </a:p>
            </p:txBody>
          </p:sp>
          <p:sp>
            <p:nvSpPr>
              <p:cNvPr id="716" name="Freeform 2809"/>
              <p:cNvSpPr/>
              <p:nvPr/>
            </p:nvSpPr>
            <p:spPr bwMode="auto">
              <a:xfrm>
                <a:off x="2655" y="3707"/>
                <a:ext cx="87" cy="5"/>
              </a:xfrm>
              <a:custGeom>
                <a:avLst/>
                <a:gdLst>
                  <a:gd name="T0" fmla="*/ 59 w 104"/>
                  <a:gd name="T1" fmla="*/ 0 h 7"/>
                  <a:gd name="T2" fmla="*/ 34 w 104"/>
                  <a:gd name="T3" fmla="*/ 2 h 7"/>
                  <a:gd name="T4" fmla="*/ 2 w 104"/>
                  <a:gd name="T5" fmla="*/ 4 h 7"/>
                  <a:gd name="T6" fmla="*/ 0 w 104"/>
                  <a:gd name="T7" fmla="*/ 4 h 7"/>
                  <a:gd name="T8" fmla="*/ 22 w 104"/>
                  <a:gd name="T9" fmla="*/ 7 h 7"/>
                  <a:gd name="T10" fmla="*/ 104 w 104"/>
                  <a:gd name="T11" fmla="*/ 5 h 7"/>
                  <a:gd name="T12" fmla="*/ 84 w 104"/>
                  <a:gd name="T13" fmla="*/ 3 h 7"/>
                  <a:gd name="T14" fmla="*/ 59 w 10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7">
                    <a:moveTo>
                      <a:pt x="59" y="0"/>
                    </a:moveTo>
                    <a:cubicBezTo>
                      <a:pt x="50" y="1"/>
                      <a:pt x="42" y="1"/>
                      <a:pt x="34" y="2"/>
                    </a:cubicBezTo>
                    <a:cubicBezTo>
                      <a:pt x="23" y="2"/>
                      <a:pt x="13" y="3"/>
                      <a:pt x="2" y="4"/>
                    </a:cubicBezTo>
                    <a:cubicBezTo>
                      <a:pt x="2" y="4"/>
                      <a:pt x="1" y="4"/>
                      <a:pt x="0" y="4"/>
                    </a:cubicBezTo>
                    <a:cubicBezTo>
                      <a:pt x="7" y="5"/>
                      <a:pt x="14" y="6"/>
                      <a:pt x="22" y="7"/>
                    </a:cubicBezTo>
                    <a:cubicBezTo>
                      <a:pt x="49" y="6"/>
                      <a:pt x="76" y="6"/>
                      <a:pt x="104" y="5"/>
                    </a:cubicBezTo>
                    <a:cubicBezTo>
                      <a:pt x="97" y="4"/>
                      <a:pt x="91" y="4"/>
                      <a:pt x="84" y="3"/>
                    </a:cubicBezTo>
                    <a:cubicBezTo>
                      <a:pt x="76" y="2"/>
                      <a:pt x="67" y="1"/>
                      <a:pt x="59"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717" name="Freeform 2810"/>
              <p:cNvSpPr/>
              <p:nvPr/>
            </p:nvSpPr>
            <p:spPr bwMode="auto">
              <a:xfrm>
                <a:off x="2653" y="3710"/>
                <a:ext cx="4"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cubicBezTo>
                      <a:pt x="3" y="0"/>
                      <a:pt x="2" y="0"/>
                      <a:pt x="0" y="0"/>
                    </a:cubicBezTo>
                    <a:cubicBezTo>
                      <a:pt x="1" y="0"/>
                      <a:pt x="2" y="0"/>
                      <a:pt x="3" y="0"/>
                    </a:cubicBezTo>
                    <a:cubicBezTo>
                      <a:pt x="4" y="0"/>
                      <a:pt x="5" y="0"/>
                      <a:pt x="5" y="0"/>
                    </a:cubicBezTo>
                  </a:path>
                </a:pathLst>
              </a:custGeom>
              <a:solidFill>
                <a:srgbClr val="172E3B"/>
              </a:solidFill>
              <a:ln>
                <a:noFill/>
              </a:ln>
            </p:spPr>
            <p:txBody>
              <a:bodyPr vert="horz" wrap="square" lIns="91440" tIns="45720" rIns="91440" bIns="45720" numCol="1" anchor="t" anchorCtr="0" compatLnSpc="1"/>
              <a:lstStyle/>
              <a:p>
                <a:endParaRPr lang="zh-CN" altLang="en-US"/>
              </a:p>
            </p:txBody>
          </p:sp>
          <p:sp>
            <p:nvSpPr>
              <p:cNvPr id="718" name="Freeform 2811"/>
              <p:cNvSpPr/>
              <p:nvPr/>
            </p:nvSpPr>
            <p:spPr bwMode="auto">
              <a:xfrm>
                <a:off x="2822" y="3692"/>
                <a:ext cx="34" cy="2"/>
              </a:xfrm>
              <a:custGeom>
                <a:avLst/>
                <a:gdLst>
                  <a:gd name="T0" fmla="*/ 41 w 41"/>
                  <a:gd name="T1" fmla="*/ 0 h 3"/>
                  <a:gd name="T2" fmla="*/ 20 w 41"/>
                  <a:gd name="T3" fmla="*/ 1 h 3"/>
                  <a:gd name="T4" fmla="*/ 0 w 41"/>
                  <a:gd name="T5" fmla="*/ 3 h 3"/>
                  <a:gd name="T6" fmla="*/ 41 w 41"/>
                  <a:gd name="T7" fmla="*/ 0 h 3"/>
                </a:gdLst>
                <a:ahLst/>
                <a:cxnLst>
                  <a:cxn ang="0">
                    <a:pos x="T0" y="T1"/>
                  </a:cxn>
                  <a:cxn ang="0">
                    <a:pos x="T2" y="T3"/>
                  </a:cxn>
                  <a:cxn ang="0">
                    <a:pos x="T4" y="T5"/>
                  </a:cxn>
                  <a:cxn ang="0">
                    <a:pos x="T6" y="T7"/>
                  </a:cxn>
                </a:cxnLst>
                <a:rect l="0" t="0" r="r" b="b"/>
                <a:pathLst>
                  <a:path w="41" h="3">
                    <a:moveTo>
                      <a:pt x="41" y="0"/>
                    </a:moveTo>
                    <a:cubicBezTo>
                      <a:pt x="34" y="0"/>
                      <a:pt x="27" y="0"/>
                      <a:pt x="20" y="1"/>
                    </a:cubicBezTo>
                    <a:cubicBezTo>
                      <a:pt x="14" y="1"/>
                      <a:pt x="7" y="2"/>
                      <a:pt x="0" y="3"/>
                    </a:cubicBezTo>
                    <a:cubicBezTo>
                      <a:pt x="14" y="2"/>
                      <a:pt x="28" y="1"/>
                      <a:pt x="41"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719" name="Freeform 2812"/>
              <p:cNvSpPr/>
              <p:nvPr/>
            </p:nvSpPr>
            <p:spPr bwMode="auto">
              <a:xfrm>
                <a:off x="2839" y="3692"/>
                <a:ext cx="17" cy="1"/>
              </a:xfrm>
              <a:custGeom>
                <a:avLst/>
                <a:gdLst>
                  <a:gd name="T0" fmla="*/ 21 w 21"/>
                  <a:gd name="T1" fmla="*/ 0 h 1"/>
                  <a:gd name="T2" fmla="*/ 3 w 21"/>
                  <a:gd name="T3" fmla="*/ 0 h 1"/>
                  <a:gd name="T4" fmla="*/ 0 w 21"/>
                  <a:gd name="T5" fmla="*/ 1 h 1"/>
                  <a:gd name="T6" fmla="*/ 21 w 21"/>
                  <a:gd name="T7" fmla="*/ 0 h 1"/>
                  <a:gd name="T8" fmla="*/ 21 w 21"/>
                  <a:gd name="T9" fmla="*/ 0 h 1"/>
                </a:gdLst>
                <a:ahLst/>
                <a:cxnLst>
                  <a:cxn ang="0">
                    <a:pos x="T0" y="T1"/>
                  </a:cxn>
                  <a:cxn ang="0">
                    <a:pos x="T2" y="T3"/>
                  </a:cxn>
                  <a:cxn ang="0">
                    <a:pos x="T4" y="T5"/>
                  </a:cxn>
                  <a:cxn ang="0">
                    <a:pos x="T6" y="T7"/>
                  </a:cxn>
                  <a:cxn ang="0">
                    <a:pos x="T8" y="T9"/>
                  </a:cxn>
                </a:cxnLst>
                <a:rect l="0" t="0" r="r" b="b"/>
                <a:pathLst>
                  <a:path w="21" h="1">
                    <a:moveTo>
                      <a:pt x="21" y="0"/>
                    </a:moveTo>
                    <a:cubicBezTo>
                      <a:pt x="15" y="0"/>
                      <a:pt x="9" y="0"/>
                      <a:pt x="3" y="0"/>
                    </a:cubicBezTo>
                    <a:cubicBezTo>
                      <a:pt x="2" y="1"/>
                      <a:pt x="1" y="1"/>
                      <a:pt x="0" y="1"/>
                    </a:cubicBezTo>
                    <a:cubicBezTo>
                      <a:pt x="7" y="0"/>
                      <a:pt x="14" y="0"/>
                      <a:pt x="21" y="0"/>
                    </a:cubicBezTo>
                    <a:cubicBezTo>
                      <a:pt x="21" y="0"/>
                      <a:pt x="21" y="0"/>
                      <a:pt x="21"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720" name="Freeform 2813"/>
              <p:cNvSpPr/>
              <p:nvPr/>
            </p:nvSpPr>
            <p:spPr bwMode="auto">
              <a:xfrm>
                <a:off x="2819" y="3693"/>
                <a:ext cx="20" cy="1"/>
              </a:xfrm>
              <a:custGeom>
                <a:avLst/>
                <a:gdLst>
                  <a:gd name="T0" fmla="*/ 24 w 24"/>
                  <a:gd name="T1" fmla="*/ 0 h 2"/>
                  <a:gd name="T2" fmla="*/ 12 w 24"/>
                  <a:gd name="T3" fmla="*/ 0 h 2"/>
                  <a:gd name="T4" fmla="*/ 0 w 24"/>
                  <a:gd name="T5" fmla="*/ 2 h 2"/>
                  <a:gd name="T6" fmla="*/ 4 w 24"/>
                  <a:gd name="T7" fmla="*/ 2 h 2"/>
                  <a:gd name="T8" fmla="*/ 24 w 24"/>
                  <a:gd name="T9" fmla="*/ 0 h 2"/>
                </a:gdLst>
                <a:ahLst/>
                <a:cxnLst>
                  <a:cxn ang="0">
                    <a:pos x="T0" y="T1"/>
                  </a:cxn>
                  <a:cxn ang="0">
                    <a:pos x="T2" y="T3"/>
                  </a:cxn>
                  <a:cxn ang="0">
                    <a:pos x="T4" y="T5"/>
                  </a:cxn>
                  <a:cxn ang="0">
                    <a:pos x="T6" y="T7"/>
                  </a:cxn>
                  <a:cxn ang="0">
                    <a:pos x="T8" y="T9"/>
                  </a:cxn>
                </a:cxnLst>
                <a:rect l="0" t="0" r="r" b="b"/>
                <a:pathLst>
                  <a:path w="24" h="2">
                    <a:moveTo>
                      <a:pt x="24" y="0"/>
                    </a:moveTo>
                    <a:cubicBezTo>
                      <a:pt x="20" y="0"/>
                      <a:pt x="16" y="0"/>
                      <a:pt x="12" y="0"/>
                    </a:cubicBezTo>
                    <a:cubicBezTo>
                      <a:pt x="8" y="1"/>
                      <a:pt x="4" y="1"/>
                      <a:pt x="0" y="2"/>
                    </a:cubicBezTo>
                    <a:cubicBezTo>
                      <a:pt x="1" y="2"/>
                      <a:pt x="3" y="2"/>
                      <a:pt x="4" y="2"/>
                    </a:cubicBezTo>
                    <a:cubicBezTo>
                      <a:pt x="11" y="1"/>
                      <a:pt x="18" y="0"/>
                      <a:pt x="24"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721" name="Freeform 2814"/>
              <p:cNvSpPr/>
              <p:nvPr/>
            </p:nvSpPr>
            <p:spPr bwMode="auto">
              <a:xfrm>
                <a:off x="2829" y="3692"/>
                <a:ext cx="12" cy="1"/>
              </a:xfrm>
              <a:custGeom>
                <a:avLst/>
                <a:gdLst>
                  <a:gd name="T0" fmla="*/ 15 w 15"/>
                  <a:gd name="T1" fmla="*/ 0 h 1"/>
                  <a:gd name="T2" fmla="*/ 5 w 15"/>
                  <a:gd name="T3" fmla="*/ 1 h 1"/>
                  <a:gd name="T4" fmla="*/ 0 w 15"/>
                  <a:gd name="T5" fmla="*/ 1 h 1"/>
                  <a:gd name="T6" fmla="*/ 12 w 15"/>
                  <a:gd name="T7" fmla="*/ 1 h 1"/>
                  <a:gd name="T8" fmla="*/ 15 w 15"/>
                  <a:gd name="T9" fmla="*/ 0 h 1"/>
                </a:gdLst>
                <a:ahLst/>
                <a:cxnLst>
                  <a:cxn ang="0">
                    <a:pos x="T0" y="T1"/>
                  </a:cxn>
                  <a:cxn ang="0">
                    <a:pos x="T2" y="T3"/>
                  </a:cxn>
                  <a:cxn ang="0">
                    <a:pos x="T4" y="T5"/>
                  </a:cxn>
                  <a:cxn ang="0">
                    <a:pos x="T6" y="T7"/>
                  </a:cxn>
                  <a:cxn ang="0">
                    <a:pos x="T8" y="T9"/>
                  </a:cxn>
                </a:cxnLst>
                <a:rect l="0" t="0" r="r" b="b"/>
                <a:pathLst>
                  <a:path w="15" h="1">
                    <a:moveTo>
                      <a:pt x="15" y="0"/>
                    </a:moveTo>
                    <a:cubicBezTo>
                      <a:pt x="12" y="0"/>
                      <a:pt x="8" y="1"/>
                      <a:pt x="5" y="1"/>
                    </a:cubicBezTo>
                    <a:cubicBezTo>
                      <a:pt x="3" y="1"/>
                      <a:pt x="2" y="1"/>
                      <a:pt x="0" y="1"/>
                    </a:cubicBezTo>
                    <a:cubicBezTo>
                      <a:pt x="4" y="1"/>
                      <a:pt x="8" y="1"/>
                      <a:pt x="12" y="1"/>
                    </a:cubicBezTo>
                    <a:cubicBezTo>
                      <a:pt x="13" y="1"/>
                      <a:pt x="14" y="1"/>
                      <a:pt x="15"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722" name="Freeform 2815"/>
              <p:cNvSpPr/>
              <p:nvPr/>
            </p:nvSpPr>
            <p:spPr bwMode="auto">
              <a:xfrm>
                <a:off x="2841" y="3685"/>
                <a:ext cx="69" cy="7"/>
              </a:xfrm>
              <a:custGeom>
                <a:avLst/>
                <a:gdLst>
                  <a:gd name="T0" fmla="*/ 65 w 83"/>
                  <a:gd name="T1" fmla="*/ 0 h 8"/>
                  <a:gd name="T2" fmla="*/ 0 w 83"/>
                  <a:gd name="T3" fmla="*/ 8 h 8"/>
                  <a:gd name="T4" fmla="*/ 18 w 83"/>
                  <a:gd name="T5" fmla="*/ 8 h 8"/>
                  <a:gd name="T6" fmla="*/ 66 w 83"/>
                  <a:gd name="T7" fmla="*/ 3 h 8"/>
                  <a:gd name="T8" fmla="*/ 83 w 83"/>
                  <a:gd name="T9" fmla="*/ 1 h 8"/>
                  <a:gd name="T10" fmla="*/ 65 w 83"/>
                  <a:gd name="T11" fmla="*/ 0 h 8"/>
                </a:gdLst>
                <a:ahLst/>
                <a:cxnLst>
                  <a:cxn ang="0">
                    <a:pos x="T0" y="T1"/>
                  </a:cxn>
                  <a:cxn ang="0">
                    <a:pos x="T2" y="T3"/>
                  </a:cxn>
                  <a:cxn ang="0">
                    <a:pos x="T4" y="T5"/>
                  </a:cxn>
                  <a:cxn ang="0">
                    <a:pos x="T6" y="T7"/>
                  </a:cxn>
                  <a:cxn ang="0">
                    <a:pos x="T8" y="T9"/>
                  </a:cxn>
                  <a:cxn ang="0">
                    <a:pos x="T10" y="T11"/>
                  </a:cxn>
                </a:cxnLst>
                <a:rect l="0" t="0" r="r" b="b"/>
                <a:pathLst>
                  <a:path w="83" h="8">
                    <a:moveTo>
                      <a:pt x="65" y="0"/>
                    </a:moveTo>
                    <a:cubicBezTo>
                      <a:pt x="48" y="3"/>
                      <a:pt x="26" y="6"/>
                      <a:pt x="0" y="8"/>
                    </a:cubicBezTo>
                    <a:cubicBezTo>
                      <a:pt x="6" y="8"/>
                      <a:pt x="12" y="8"/>
                      <a:pt x="18" y="8"/>
                    </a:cubicBezTo>
                    <a:cubicBezTo>
                      <a:pt x="35" y="7"/>
                      <a:pt x="51" y="5"/>
                      <a:pt x="66" y="3"/>
                    </a:cubicBezTo>
                    <a:cubicBezTo>
                      <a:pt x="72" y="3"/>
                      <a:pt x="77" y="2"/>
                      <a:pt x="83" y="1"/>
                    </a:cubicBezTo>
                    <a:cubicBezTo>
                      <a:pt x="77" y="1"/>
                      <a:pt x="71" y="0"/>
                      <a:pt x="65"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723" name="Freeform 2816"/>
              <p:cNvSpPr/>
              <p:nvPr/>
            </p:nvSpPr>
            <p:spPr bwMode="auto">
              <a:xfrm>
                <a:off x="2895" y="3682"/>
                <a:ext cx="42" cy="4"/>
              </a:xfrm>
              <a:custGeom>
                <a:avLst/>
                <a:gdLst>
                  <a:gd name="T0" fmla="*/ 50 w 50"/>
                  <a:gd name="T1" fmla="*/ 0 h 5"/>
                  <a:gd name="T2" fmla="*/ 9 w 50"/>
                  <a:gd name="T3" fmla="*/ 2 h 5"/>
                  <a:gd name="T4" fmla="*/ 0 w 50"/>
                  <a:gd name="T5" fmla="*/ 4 h 5"/>
                  <a:gd name="T6" fmla="*/ 18 w 50"/>
                  <a:gd name="T7" fmla="*/ 5 h 5"/>
                  <a:gd name="T8" fmla="*/ 49 w 50"/>
                  <a:gd name="T9" fmla="*/ 2 h 5"/>
                  <a:gd name="T10" fmla="*/ 50 w 50"/>
                  <a:gd name="T11" fmla="*/ 0 h 5"/>
                </a:gdLst>
                <a:ahLst/>
                <a:cxnLst>
                  <a:cxn ang="0">
                    <a:pos x="T0" y="T1"/>
                  </a:cxn>
                  <a:cxn ang="0">
                    <a:pos x="T2" y="T3"/>
                  </a:cxn>
                  <a:cxn ang="0">
                    <a:pos x="T4" y="T5"/>
                  </a:cxn>
                  <a:cxn ang="0">
                    <a:pos x="T6" y="T7"/>
                  </a:cxn>
                  <a:cxn ang="0">
                    <a:pos x="T8" y="T9"/>
                  </a:cxn>
                  <a:cxn ang="0">
                    <a:pos x="T10" y="T11"/>
                  </a:cxn>
                </a:cxnLst>
                <a:rect l="0" t="0" r="r" b="b"/>
                <a:pathLst>
                  <a:path w="50" h="5">
                    <a:moveTo>
                      <a:pt x="50" y="0"/>
                    </a:moveTo>
                    <a:cubicBezTo>
                      <a:pt x="37" y="1"/>
                      <a:pt x="23" y="1"/>
                      <a:pt x="9" y="2"/>
                    </a:cubicBezTo>
                    <a:cubicBezTo>
                      <a:pt x="6" y="2"/>
                      <a:pt x="3" y="3"/>
                      <a:pt x="0" y="4"/>
                    </a:cubicBezTo>
                    <a:cubicBezTo>
                      <a:pt x="6" y="4"/>
                      <a:pt x="12" y="5"/>
                      <a:pt x="18" y="5"/>
                    </a:cubicBezTo>
                    <a:cubicBezTo>
                      <a:pt x="29" y="4"/>
                      <a:pt x="39" y="3"/>
                      <a:pt x="49" y="2"/>
                    </a:cubicBezTo>
                    <a:cubicBezTo>
                      <a:pt x="50" y="1"/>
                      <a:pt x="50" y="0"/>
                      <a:pt x="50"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724" name="Freeform 2817"/>
              <p:cNvSpPr/>
              <p:nvPr/>
            </p:nvSpPr>
            <p:spPr bwMode="auto">
              <a:xfrm>
                <a:off x="2833" y="3684"/>
                <a:ext cx="62" cy="9"/>
              </a:xfrm>
              <a:custGeom>
                <a:avLst/>
                <a:gdLst>
                  <a:gd name="T0" fmla="*/ 68 w 75"/>
                  <a:gd name="T1" fmla="*/ 0 h 10"/>
                  <a:gd name="T2" fmla="*/ 58 w 75"/>
                  <a:gd name="T3" fmla="*/ 0 h 10"/>
                  <a:gd name="T4" fmla="*/ 0 w 75"/>
                  <a:gd name="T5" fmla="*/ 10 h 10"/>
                  <a:gd name="T6" fmla="*/ 10 w 75"/>
                  <a:gd name="T7" fmla="*/ 9 h 10"/>
                  <a:gd name="T8" fmla="*/ 75 w 75"/>
                  <a:gd name="T9" fmla="*/ 1 h 10"/>
                  <a:gd name="T10" fmla="*/ 68 w 75"/>
                  <a:gd name="T11" fmla="*/ 0 h 10"/>
                </a:gdLst>
                <a:ahLst/>
                <a:cxnLst>
                  <a:cxn ang="0">
                    <a:pos x="T0" y="T1"/>
                  </a:cxn>
                  <a:cxn ang="0">
                    <a:pos x="T2" y="T3"/>
                  </a:cxn>
                  <a:cxn ang="0">
                    <a:pos x="T4" y="T5"/>
                  </a:cxn>
                  <a:cxn ang="0">
                    <a:pos x="T6" y="T7"/>
                  </a:cxn>
                  <a:cxn ang="0">
                    <a:pos x="T8" y="T9"/>
                  </a:cxn>
                  <a:cxn ang="0">
                    <a:pos x="T10" y="T11"/>
                  </a:cxn>
                </a:cxnLst>
                <a:rect l="0" t="0" r="r" b="b"/>
                <a:pathLst>
                  <a:path w="75" h="10">
                    <a:moveTo>
                      <a:pt x="68" y="0"/>
                    </a:moveTo>
                    <a:cubicBezTo>
                      <a:pt x="64" y="0"/>
                      <a:pt x="61" y="0"/>
                      <a:pt x="58" y="0"/>
                    </a:cubicBezTo>
                    <a:cubicBezTo>
                      <a:pt x="39" y="3"/>
                      <a:pt x="20" y="7"/>
                      <a:pt x="0" y="10"/>
                    </a:cubicBezTo>
                    <a:cubicBezTo>
                      <a:pt x="3" y="10"/>
                      <a:pt x="7" y="9"/>
                      <a:pt x="10" y="9"/>
                    </a:cubicBezTo>
                    <a:cubicBezTo>
                      <a:pt x="36" y="7"/>
                      <a:pt x="58" y="4"/>
                      <a:pt x="75" y="1"/>
                    </a:cubicBezTo>
                    <a:cubicBezTo>
                      <a:pt x="73" y="0"/>
                      <a:pt x="70" y="0"/>
                      <a:pt x="68"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grpSp>
        <p:grpSp>
          <p:nvGrpSpPr>
            <p:cNvPr id="51" name="Group 3019"/>
            <p:cNvGrpSpPr/>
            <p:nvPr/>
          </p:nvGrpSpPr>
          <p:grpSpPr>
            <a:xfrm>
              <a:off x="2588" y="3398"/>
              <a:ext cx="1106" cy="393"/>
              <a:chOff x="2588" y="3398"/>
              <a:chExt cx="1106" cy="393"/>
            </a:xfrm>
          </p:grpSpPr>
          <p:sp>
            <p:nvSpPr>
              <p:cNvPr id="325" name="Freeform 2819"/>
              <p:cNvSpPr/>
              <p:nvPr/>
            </p:nvSpPr>
            <p:spPr bwMode="auto">
              <a:xfrm>
                <a:off x="2889" y="3683"/>
                <a:ext cx="14" cy="2"/>
              </a:xfrm>
              <a:custGeom>
                <a:avLst/>
                <a:gdLst>
                  <a:gd name="T0" fmla="*/ 16 w 16"/>
                  <a:gd name="T1" fmla="*/ 0 h 2"/>
                  <a:gd name="T2" fmla="*/ 0 w 16"/>
                  <a:gd name="T3" fmla="*/ 1 h 2"/>
                  <a:gd name="T4" fmla="*/ 7 w 16"/>
                  <a:gd name="T5" fmla="*/ 2 h 2"/>
                  <a:gd name="T6" fmla="*/ 16 w 16"/>
                  <a:gd name="T7" fmla="*/ 0 h 2"/>
                </a:gdLst>
                <a:ahLst/>
                <a:cxnLst>
                  <a:cxn ang="0">
                    <a:pos x="T0" y="T1"/>
                  </a:cxn>
                  <a:cxn ang="0">
                    <a:pos x="T2" y="T3"/>
                  </a:cxn>
                  <a:cxn ang="0">
                    <a:pos x="T4" y="T5"/>
                  </a:cxn>
                  <a:cxn ang="0">
                    <a:pos x="T6" y="T7"/>
                  </a:cxn>
                </a:cxnLst>
                <a:rect l="0" t="0" r="r" b="b"/>
                <a:pathLst>
                  <a:path w="16" h="2">
                    <a:moveTo>
                      <a:pt x="16" y="0"/>
                    </a:moveTo>
                    <a:cubicBezTo>
                      <a:pt x="11" y="0"/>
                      <a:pt x="5" y="0"/>
                      <a:pt x="0" y="1"/>
                    </a:cubicBezTo>
                    <a:cubicBezTo>
                      <a:pt x="2" y="1"/>
                      <a:pt x="5" y="1"/>
                      <a:pt x="7" y="2"/>
                    </a:cubicBezTo>
                    <a:cubicBezTo>
                      <a:pt x="10" y="1"/>
                      <a:pt x="13" y="0"/>
                      <a:pt x="16"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326" name="Freeform 2820"/>
              <p:cNvSpPr/>
              <p:nvPr/>
            </p:nvSpPr>
            <p:spPr bwMode="auto">
              <a:xfrm>
                <a:off x="2802" y="3715"/>
                <a:ext cx="61" cy="2"/>
              </a:xfrm>
              <a:custGeom>
                <a:avLst/>
                <a:gdLst>
                  <a:gd name="T0" fmla="*/ 73 w 73"/>
                  <a:gd name="T1" fmla="*/ 0 h 3"/>
                  <a:gd name="T2" fmla="*/ 0 w 73"/>
                  <a:gd name="T3" fmla="*/ 2 h 3"/>
                  <a:gd name="T4" fmla="*/ 15 w 73"/>
                  <a:gd name="T5" fmla="*/ 3 h 3"/>
                  <a:gd name="T6" fmla="*/ 34 w 73"/>
                  <a:gd name="T7" fmla="*/ 2 h 3"/>
                  <a:gd name="T8" fmla="*/ 73 w 73"/>
                  <a:gd name="T9" fmla="*/ 0 h 3"/>
                </a:gdLst>
                <a:ahLst/>
                <a:cxnLst>
                  <a:cxn ang="0">
                    <a:pos x="T0" y="T1"/>
                  </a:cxn>
                  <a:cxn ang="0">
                    <a:pos x="T2" y="T3"/>
                  </a:cxn>
                  <a:cxn ang="0">
                    <a:pos x="T4" y="T5"/>
                  </a:cxn>
                  <a:cxn ang="0">
                    <a:pos x="T6" y="T7"/>
                  </a:cxn>
                  <a:cxn ang="0">
                    <a:pos x="T8" y="T9"/>
                  </a:cxn>
                </a:cxnLst>
                <a:rect l="0" t="0" r="r" b="b"/>
                <a:pathLst>
                  <a:path w="73" h="3">
                    <a:moveTo>
                      <a:pt x="73" y="0"/>
                    </a:moveTo>
                    <a:cubicBezTo>
                      <a:pt x="50" y="0"/>
                      <a:pt x="26" y="1"/>
                      <a:pt x="0" y="2"/>
                    </a:cubicBezTo>
                    <a:cubicBezTo>
                      <a:pt x="5" y="2"/>
                      <a:pt x="10" y="2"/>
                      <a:pt x="15" y="3"/>
                    </a:cubicBezTo>
                    <a:cubicBezTo>
                      <a:pt x="21" y="3"/>
                      <a:pt x="27" y="2"/>
                      <a:pt x="34" y="2"/>
                    </a:cubicBezTo>
                    <a:cubicBezTo>
                      <a:pt x="47" y="2"/>
                      <a:pt x="60" y="1"/>
                      <a:pt x="73" y="0"/>
                    </a:cubicBezTo>
                  </a:path>
                </a:pathLst>
              </a:custGeom>
              <a:solidFill>
                <a:srgbClr val="4E86A3"/>
              </a:solidFill>
              <a:ln>
                <a:noFill/>
              </a:ln>
            </p:spPr>
            <p:txBody>
              <a:bodyPr vert="horz" wrap="square" lIns="91440" tIns="45720" rIns="91440" bIns="45720" numCol="1" anchor="t" anchorCtr="0" compatLnSpc="1"/>
              <a:lstStyle/>
              <a:p>
                <a:endParaRPr lang="zh-CN" altLang="en-US"/>
              </a:p>
            </p:txBody>
          </p:sp>
          <p:sp>
            <p:nvSpPr>
              <p:cNvPr id="327" name="Freeform 2821"/>
              <p:cNvSpPr/>
              <p:nvPr/>
            </p:nvSpPr>
            <p:spPr bwMode="auto">
              <a:xfrm>
                <a:off x="2755" y="3717"/>
                <a:ext cx="60" cy="0"/>
              </a:xfrm>
              <a:custGeom>
                <a:avLst/>
                <a:gdLst>
                  <a:gd name="T0" fmla="*/ 57 w 72"/>
                  <a:gd name="T1" fmla="*/ 0 h 1"/>
                  <a:gd name="T2" fmla="*/ 3 w 72"/>
                  <a:gd name="T3" fmla="*/ 0 h 1"/>
                  <a:gd name="T4" fmla="*/ 0 w 72"/>
                  <a:gd name="T5" fmla="*/ 1 h 1"/>
                  <a:gd name="T6" fmla="*/ 32 w 72"/>
                  <a:gd name="T7" fmla="*/ 1 h 1"/>
                  <a:gd name="T8" fmla="*/ 72 w 72"/>
                  <a:gd name="T9" fmla="*/ 1 h 1"/>
                  <a:gd name="T10" fmla="*/ 57 w 72"/>
                  <a:gd name="T11" fmla="*/ 0 h 1"/>
                </a:gdLst>
                <a:ahLst/>
                <a:cxnLst>
                  <a:cxn ang="0">
                    <a:pos x="T0" y="T1"/>
                  </a:cxn>
                  <a:cxn ang="0">
                    <a:pos x="T2" y="T3"/>
                  </a:cxn>
                  <a:cxn ang="0">
                    <a:pos x="T4" y="T5"/>
                  </a:cxn>
                  <a:cxn ang="0">
                    <a:pos x="T6" y="T7"/>
                  </a:cxn>
                  <a:cxn ang="0">
                    <a:pos x="T8" y="T9"/>
                  </a:cxn>
                  <a:cxn ang="0">
                    <a:pos x="T10" y="T11"/>
                  </a:cxn>
                </a:cxnLst>
                <a:rect l="0" t="0" r="r" b="b"/>
                <a:pathLst>
                  <a:path w="72" h="1">
                    <a:moveTo>
                      <a:pt x="57" y="0"/>
                    </a:moveTo>
                    <a:cubicBezTo>
                      <a:pt x="40" y="0"/>
                      <a:pt x="22" y="0"/>
                      <a:pt x="3" y="0"/>
                    </a:cubicBezTo>
                    <a:cubicBezTo>
                      <a:pt x="2" y="0"/>
                      <a:pt x="1" y="1"/>
                      <a:pt x="0" y="1"/>
                    </a:cubicBezTo>
                    <a:cubicBezTo>
                      <a:pt x="10" y="1"/>
                      <a:pt x="21" y="1"/>
                      <a:pt x="32" y="1"/>
                    </a:cubicBezTo>
                    <a:cubicBezTo>
                      <a:pt x="45" y="1"/>
                      <a:pt x="58" y="1"/>
                      <a:pt x="72" y="1"/>
                    </a:cubicBezTo>
                    <a:cubicBezTo>
                      <a:pt x="67" y="0"/>
                      <a:pt x="62" y="0"/>
                      <a:pt x="57" y="0"/>
                    </a:cubicBezTo>
                  </a:path>
                </a:pathLst>
              </a:custGeom>
              <a:solidFill>
                <a:srgbClr val="437C9B"/>
              </a:solidFill>
              <a:ln>
                <a:noFill/>
              </a:ln>
            </p:spPr>
            <p:txBody>
              <a:bodyPr vert="horz" wrap="square" lIns="91440" tIns="45720" rIns="91440" bIns="45720" numCol="1" anchor="t" anchorCtr="0" compatLnSpc="1"/>
              <a:lstStyle/>
              <a:p>
                <a:endParaRPr lang="zh-CN" altLang="en-US"/>
              </a:p>
            </p:txBody>
          </p:sp>
          <p:sp>
            <p:nvSpPr>
              <p:cNvPr id="328" name="Freeform 2822"/>
              <p:cNvSpPr/>
              <p:nvPr/>
            </p:nvSpPr>
            <p:spPr bwMode="auto">
              <a:xfrm>
                <a:off x="2743" y="3717"/>
                <a:ext cx="15" cy="0"/>
              </a:xfrm>
              <a:custGeom>
                <a:avLst/>
                <a:gdLst>
                  <a:gd name="T0" fmla="*/ 17 w 17"/>
                  <a:gd name="T1" fmla="*/ 0 h 1"/>
                  <a:gd name="T2" fmla="*/ 0 w 17"/>
                  <a:gd name="T3" fmla="*/ 0 h 1"/>
                  <a:gd name="T4" fmla="*/ 14 w 17"/>
                  <a:gd name="T5" fmla="*/ 1 h 1"/>
                  <a:gd name="T6" fmla="*/ 17 w 17"/>
                  <a:gd name="T7" fmla="*/ 0 h 1"/>
                </a:gdLst>
                <a:ahLst/>
                <a:cxnLst>
                  <a:cxn ang="0">
                    <a:pos x="T0" y="T1"/>
                  </a:cxn>
                  <a:cxn ang="0">
                    <a:pos x="T2" y="T3"/>
                  </a:cxn>
                  <a:cxn ang="0">
                    <a:pos x="T4" y="T5"/>
                  </a:cxn>
                  <a:cxn ang="0">
                    <a:pos x="T6" y="T7"/>
                  </a:cxn>
                </a:cxnLst>
                <a:rect l="0" t="0" r="r" b="b"/>
                <a:pathLst>
                  <a:path w="17" h="1">
                    <a:moveTo>
                      <a:pt x="17" y="0"/>
                    </a:moveTo>
                    <a:cubicBezTo>
                      <a:pt x="11" y="0"/>
                      <a:pt x="6" y="0"/>
                      <a:pt x="0" y="0"/>
                    </a:cubicBezTo>
                    <a:cubicBezTo>
                      <a:pt x="4" y="1"/>
                      <a:pt x="9" y="1"/>
                      <a:pt x="14" y="1"/>
                    </a:cubicBezTo>
                    <a:cubicBezTo>
                      <a:pt x="15" y="1"/>
                      <a:pt x="16" y="0"/>
                      <a:pt x="17"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329" name="Freeform 2823"/>
              <p:cNvSpPr/>
              <p:nvPr/>
            </p:nvSpPr>
            <p:spPr bwMode="auto">
              <a:xfrm>
                <a:off x="2625" y="3698"/>
                <a:ext cx="30" cy="1"/>
              </a:xfrm>
              <a:custGeom>
                <a:avLst/>
                <a:gdLst>
                  <a:gd name="T0" fmla="*/ 0 w 36"/>
                  <a:gd name="T1" fmla="*/ 0 h 1"/>
                  <a:gd name="T2" fmla="*/ 15 w 36"/>
                  <a:gd name="T3" fmla="*/ 1 h 1"/>
                  <a:gd name="T4" fmla="*/ 36 w 36"/>
                  <a:gd name="T5" fmla="*/ 0 h 1"/>
                  <a:gd name="T6" fmla="*/ 32 w 36"/>
                  <a:gd name="T7" fmla="*/ 0 h 1"/>
                  <a:gd name="T8" fmla="*/ 0 w 36"/>
                  <a:gd name="T9" fmla="*/ 0 h 1"/>
                </a:gdLst>
                <a:ahLst/>
                <a:cxnLst>
                  <a:cxn ang="0">
                    <a:pos x="T0" y="T1"/>
                  </a:cxn>
                  <a:cxn ang="0">
                    <a:pos x="T2" y="T3"/>
                  </a:cxn>
                  <a:cxn ang="0">
                    <a:pos x="T4" y="T5"/>
                  </a:cxn>
                  <a:cxn ang="0">
                    <a:pos x="T6" y="T7"/>
                  </a:cxn>
                  <a:cxn ang="0">
                    <a:pos x="T8" y="T9"/>
                  </a:cxn>
                </a:cxnLst>
                <a:rect l="0" t="0" r="r" b="b"/>
                <a:pathLst>
                  <a:path w="36" h="1">
                    <a:moveTo>
                      <a:pt x="0" y="0"/>
                    </a:moveTo>
                    <a:cubicBezTo>
                      <a:pt x="5" y="0"/>
                      <a:pt x="10" y="1"/>
                      <a:pt x="15" y="1"/>
                    </a:cubicBezTo>
                    <a:cubicBezTo>
                      <a:pt x="22" y="1"/>
                      <a:pt x="29" y="0"/>
                      <a:pt x="36" y="0"/>
                    </a:cubicBezTo>
                    <a:cubicBezTo>
                      <a:pt x="34" y="0"/>
                      <a:pt x="33" y="0"/>
                      <a:pt x="32" y="0"/>
                    </a:cubicBezTo>
                    <a:cubicBezTo>
                      <a:pt x="21" y="0"/>
                      <a:pt x="11" y="0"/>
                      <a:pt x="0" y="0"/>
                    </a:cubicBezTo>
                  </a:path>
                </a:pathLst>
              </a:custGeom>
              <a:solidFill>
                <a:srgbClr val="122736"/>
              </a:solidFill>
              <a:ln>
                <a:noFill/>
              </a:ln>
            </p:spPr>
            <p:txBody>
              <a:bodyPr vert="horz" wrap="square" lIns="91440" tIns="45720" rIns="91440" bIns="45720" numCol="1" anchor="t" anchorCtr="0" compatLnSpc="1"/>
              <a:lstStyle/>
              <a:p>
                <a:endParaRPr lang="zh-CN" altLang="en-US"/>
              </a:p>
            </p:txBody>
          </p:sp>
          <p:sp>
            <p:nvSpPr>
              <p:cNvPr id="330" name="Freeform 2824"/>
              <p:cNvSpPr/>
              <p:nvPr/>
            </p:nvSpPr>
            <p:spPr bwMode="auto">
              <a:xfrm>
                <a:off x="2606" y="3700"/>
                <a:ext cx="13" cy="1"/>
              </a:xfrm>
              <a:custGeom>
                <a:avLst/>
                <a:gdLst>
                  <a:gd name="T0" fmla="*/ 0 w 16"/>
                  <a:gd name="T1" fmla="*/ 0 h 1"/>
                  <a:gd name="T2" fmla="*/ 5 w 16"/>
                  <a:gd name="T3" fmla="*/ 1 h 1"/>
                  <a:gd name="T4" fmla="*/ 15 w 16"/>
                  <a:gd name="T5" fmla="*/ 1 h 1"/>
                  <a:gd name="T6" fmla="*/ 16 w 16"/>
                  <a:gd name="T7" fmla="*/ 0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1" y="0"/>
                      <a:pt x="3" y="1"/>
                      <a:pt x="5" y="1"/>
                    </a:cubicBezTo>
                    <a:cubicBezTo>
                      <a:pt x="8" y="1"/>
                      <a:pt x="11" y="1"/>
                      <a:pt x="15" y="1"/>
                    </a:cubicBezTo>
                    <a:cubicBezTo>
                      <a:pt x="15" y="1"/>
                      <a:pt x="16" y="0"/>
                      <a:pt x="16" y="0"/>
                    </a:cubicBezTo>
                    <a:cubicBezTo>
                      <a:pt x="11" y="0"/>
                      <a:pt x="5" y="0"/>
                      <a:pt x="0"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331" name="Freeform 2825"/>
              <p:cNvSpPr/>
              <p:nvPr/>
            </p:nvSpPr>
            <p:spPr bwMode="auto">
              <a:xfrm>
                <a:off x="2618" y="3700"/>
                <a:ext cx="7" cy="1"/>
              </a:xfrm>
              <a:custGeom>
                <a:avLst/>
                <a:gdLst>
                  <a:gd name="T0" fmla="*/ 1 w 8"/>
                  <a:gd name="T1" fmla="*/ 0 h 1"/>
                  <a:gd name="T2" fmla="*/ 0 w 8"/>
                  <a:gd name="T3" fmla="*/ 1 h 1"/>
                  <a:gd name="T4" fmla="*/ 8 w 8"/>
                  <a:gd name="T5" fmla="*/ 0 h 1"/>
                  <a:gd name="T6" fmla="*/ 1 w 8"/>
                  <a:gd name="T7" fmla="*/ 0 h 1"/>
                </a:gdLst>
                <a:ahLst/>
                <a:cxnLst>
                  <a:cxn ang="0">
                    <a:pos x="T0" y="T1"/>
                  </a:cxn>
                  <a:cxn ang="0">
                    <a:pos x="T2" y="T3"/>
                  </a:cxn>
                  <a:cxn ang="0">
                    <a:pos x="T4" y="T5"/>
                  </a:cxn>
                  <a:cxn ang="0">
                    <a:pos x="T6" y="T7"/>
                  </a:cxn>
                </a:cxnLst>
                <a:rect l="0" t="0" r="r" b="b"/>
                <a:pathLst>
                  <a:path w="8" h="1">
                    <a:moveTo>
                      <a:pt x="1" y="0"/>
                    </a:moveTo>
                    <a:cubicBezTo>
                      <a:pt x="1" y="0"/>
                      <a:pt x="0" y="1"/>
                      <a:pt x="0" y="1"/>
                    </a:cubicBezTo>
                    <a:cubicBezTo>
                      <a:pt x="2" y="1"/>
                      <a:pt x="5" y="0"/>
                      <a:pt x="8" y="0"/>
                    </a:cubicBezTo>
                    <a:cubicBezTo>
                      <a:pt x="6" y="0"/>
                      <a:pt x="3" y="0"/>
                      <a:pt x="1" y="0"/>
                    </a:cubicBezTo>
                  </a:path>
                </a:pathLst>
              </a:custGeom>
              <a:solidFill>
                <a:srgbClr val="122736"/>
              </a:solidFill>
              <a:ln>
                <a:noFill/>
              </a:ln>
            </p:spPr>
            <p:txBody>
              <a:bodyPr vert="horz" wrap="square" lIns="91440" tIns="45720" rIns="91440" bIns="45720" numCol="1" anchor="t" anchorCtr="0" compatLnSpc="1"/>
              <a:lstStyle/>
              <a:p>
                <a:endParaRPr lang="zh-CN" altLang="en-US"/>
              </a:p>
            </p:txBody>
          </p:sp>
          <p:sp>
            <p:nvSpPr>
              <p:cNvPr id="332" name="Freeform 2826"/>
              <p:cNvSpPr/>
              <p:nvPr/>
            </p:nvSpPr>
            <p:spPr bwMode="auto">
              <a:xfrm>
                <a:off x="2605" y="3698"/>
                <a:ext cx="19" cy="2"/>
              </a:xfrm>
              <a:custGeom>
                <a:avLst/>
                <a:gdLst>
                  <a:gd name="T0" fmla="*/ 20 w 23"/>
                  <a:gd name="T1" fmla="*/ 0 h 2"/>
                  <a:gd name="T2" fmla="*/ 0 w 23"/>
                  <a:gd name="T3" fmla="*/ 2 h 2"/>
                  <a:gd name="T4" fmla="*/ 1 w 23"/>
                  <a:gd name="T5" fmla="*/ 2 h 2"/>
                  <a:gd name="T6" fmla="*/ 17 w 23"/>
                  <a:gd name="T7" fmla="*/ 2 h 2"/>
                  <a:gd name="T8" fmla="*/ 23 w 23"/>
                  <a:gd name="T9" fmla="*/ 0 h 2"/>
                  <a:gd name="T10" fmla="*/ 20 w 23"/>
                  <a:gd name="T11" fmla="*/ 0 h 2"/>
                </a:gdLst>
                <a:ahLst/>
                <a:cxnLst>
                  <a:cxn ang="0">
                    <a:pos x="T0" y="T1"/>
                  </a:cxn>
                  <a:cxn ang="0">
                    <a:pos x="T2" y="T3"/>
                  </a:cxn>
                  <a:cxn ang="0">
                    <a:pos x="T4" y="T5"/>
                  </a:cxn>
                  <a:cxn ang="0">
                    <a:pos x="T6" y="T7"/>
                  </a:cxn>
                  <a:cxn ang="0">
                    <a:pos x="T8" y="T9"/>
                  </a:cxn>
                  <a:cxn ang="0">
                    <a:pos x="T10" y="T11"/>
                  </a:cxn>
                </a:cxnLst>
                <a:rect l="0" t="0" r="r" b="b"/>
                <a:pathLst>
                  <a:path w="23" h="2">
                    <a:moveTo>
                      <a:pt x="20" y="0"/>
                    </a:moveTo>
                    <a:cubicBezTo>
                      <a:pt x="13" y="0"/>
                      <a:pt x="7" y="1"/>
                      <a:pt x="0" y="2"/>
                    </a:cubicBezTo>
                    <a:cubicBezTo>
                      <a:pt x="0" y="2"/>
                      <a:pt x="0" y="2"/>
                      <a:pt x="1" y="2"/>
                    </a:cubicBezTo>
                    <a:cubicBezTo>
                      <a:pt x="6" y="2"/>
                      <a:pt x="12" y="2"/>
                      <a:pt x="17" y="2"/>
                    </a:cubicBezTo>
                    <a:cubicBezTo>
                      <a:pt x="19" y="1"/>
                      <a:pt x="21" y="1"/>
                      <a:pt x="23" y="0"/>
                    </a:cubicBezTo>
                    <a:cubicBezTo>
                      <a:pt x="22" y="0"/>
                      <a:pt x="21" y="0"/>
                      <a:pt x="20"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333" name="Freeform 2827"/>
              <p:cNvSpPr/>
              <p:nvPr/>
            </p:nvSpPr>
            <p:spPr bwMode="auto">
              <a:xfrm>
                <a:off x="2619" y="3698"/>
                <a:ext cx="18" cy="2"/>
              </a:xfrm>
              <a:custGeom>
                <a:avLst/>
                <a:gdLst>
                  <a:gd name="T0" fmla="*/ 6 w 22"/>
                  <a:gd name="T1" fmla="*/ 0 h 2"/>
                  <a:gd name="T2" fmla="*/ 0 w 22"/>
                  <a:gd name="T3" fmla="*/ 2 h 2"/>
                  <a:gd name="T4" fmla="*/ 7 w 22"/>
                  <a:gd name="T5" fmla="*/ 2 h 2"/>
                  <a:gd name="T6" fmla="*/ 22 w 22"/>
                  <a:gd name="T7" fmla="*/ 1 h 2"/>
                  <a:gd name="T8" fmla="*/ 7 w 22"/>
                  <a:gd name="T9" fmla="*/ 0 h 2"/>
                  <a:gd name="T10" fmla="*/ 6 w 22"/>
                  <a:gd name="T11" fmla="*/ 0 h 2"/>
                </a:gdLst>
                <a:ahLst/>
                <a:cxnLst>
                  <a:cxn ang="0">
                    <a:pos x="T0" y="T1"/>
                  </a:cxn>
                  <a:cxn ang="0">
                    <a:pos x="T2" y="T3"/>
                  </a:cxn>
                  <a:cxn ang="0">
                    <a:pos x="T4" y="T5"/>
                  </a:cxn>
                  <a:cxn ang="0">
                    <a:pos x="T6" y="T7"/>
                  </a:cxn>
                  <a:cxn ang="0">
                    <a:pos x="T8" y="T9"/>
                  </a:cxn>
                  <a:cxn ang="0">
                    <a:pos x="T10" y="T11"/>
                  </a:cxn>
                </a:cxnLst>
                <a:rect l="0" t="0" r="r" b="b"/>
                <a:pathLst>
                  <a:path w="22" h="2">
                    <a:moveTo>
                      <a:pt x="6" y="0"/>
                    </a:moveTo>
                    <a:cubicBezTo>
                      <a:pt x="4" y="1"/>
                      <a:pt x="2" y="1"/>
                      <a:pt x="0" y="2"/>
                    </a:cubicBezTo>
                    <a:cubicBezTo>
                      <a:pt x="2" y="2"/>
                      <a:pt x="5" y="2"/>
                      <a:pt x="7" y="2"/>
                    </a:cubicBezTo>
                    <a:cubicBezTo>
                      <a:pt x="12" y="2"/>
                      <a:pt x="17" y="2"/>
                      <a:pt x="22" y="1"/>
                    </a:cubicBezTo>
                    <a:cubicBezTo>
                      <a:pt x="17" y="1"/>
                      <a:pt x="12" y="0"/>
                      <a:pt x="7" y="0"/>
                    </a:cubicBezTo>
                    <a:cubicBezTo>
                      <a:pt x="7" y="0"/>
                      <a:pt x="6" y="0"/>
                      <a:pt x="6" y="0"/>
                    </a:cubicBezTo>
                  </a:path>
                </a:pathLst>
              </a:custGeom>
              <a:solidFill>
                <a:srgbClr val="102534"/>
              </a:solidFill>
              <a:ln>
                <a:noFill/>
              </a:ln>
            </p:spPr>
            <p:txBody>
              <a:bodyPr vert="horz" wrap="square" lIns="91440" tIns="45720" rIns="91440" bIns="45720" numCol="1" anchor="t" anchorCtr="0" compatLnSpc="1"/>
              <a:lstStyle/>
              <a:p>
                <a:endParaRPr lang="zh-CN" altLang="en-US"/>
              </a:p>
            </p:txBody>
          </p:sp>
          <p:sp>
            <p:nvSpPr>
              <p:cNvPr id="334" name="Freeform 2828"/>
              <p:cNvSpPr/>
              <p:nvPr/>
            </p:nvSpPr>
            <p:spPr bwMode="auto">
              <a:xfrm>
                <a:off x="2601" y="3698"/>
                <a:ext cx="20" cy="2"/>
              </a:xfrm>
              <a:custGeom>
                <a:avLst/>
                <a:gdLst>
                  <a:gd name="T0" fmla="*/ 0 w 25"/>
                  <a:gd name="T1" fmla="*/ 0 h 2"/>
                  <a:gd name="T2" fmla="*/ 5 w 25"/>
                  <a:gd name="T3" fmla="*/ 2 h 2"/>
                  <a:gd name="T4" fmla="*/ 25 w 25"/>
                  <a:gd name="T5" fmla="*/ 0 h 2"/>
                  <a:gd name="T6" fmla="*/ 0 w 25"/>
                  <a:gd name="T7" fmla="*/ 0 h 2"/>
                </a:gdLst>
                <a:ahLst/>
                <a:cxnLst>
                  <a:cxn ang="0">
                    <a:pos x="T0" y="T1"/>
                  </a:cxn>
                  <a:cxn ang="0">
                    <a:pos x="T2" y="T3"/>
                  </a:cxn>
                  <a:cxn ang="0">
                    <a:pos x="T4" y="T5"/>
                  </a:cxn>
                  <a:cxn ang="0">
                    <a:pos x="T6" y="T7"/>
                  </a:cxn>
                </a:cxnLst>
                <a:rect l="0" t="0" r="r" b="b"/>
                <a:pathLst>
                  <a:path w="25" h="2">
                    <a:moveTo>
                      <a:pt x="0" y="0"/>
                    </a:moveTo>
                    <a:cubicBezTo>
                      <a:pt x="1" y="0"/>
                      <a:pt x="3" y="1"/>
                      <a:pt x="5" y="2"/>
                    </a:cubicBezTo>
                    <a:cubicBezTo>
                      <a:pt x="12" y="1"/>
                      <a:pt x="18" y="0"/>
                      <a:pt x="25" y="0"/>
                    </a:cubicBezTo>
                    <a:cubicBezTo>
                      <a:pt x="17" y="0"/>
                      <a:pt x="8" y="0"/>
                      <a:pt x="0"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335" name="Freeform 2829"/>
              <p:cNvSpPr/>
              <p:nvPr/>
            </p:nvSpPr>
            <p:spPr bwMode="auto">
              <a:xfrm>
                <a:off x="2623" y="3698"/>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336" name="Freeform 2830"/>
              <p:cNvSpPr/>
              <p:nvPr/>
            </p:nvSpPr>
            <p:spPr bwMode="auto">
              <a:xfrm>
                <a:off x="2624" y="3694"/>
                <a:ext cx="69" cy="4"/>
              </a:xfrm>
              <a:custGeom>
                <a:avLst/>
                <a:gdLst>
                  <a:gd name="T0" fmla="*/ 48 w 83"/>
                  <a:gd name="T1" fmla="*/ 0 h 5"/>
                  <a:gd name="T2" fmla="*/ 0 w 83"/>
                  <a:gd name="T3" fmla="*/ 5 h 5"/>
                  <a:gd name="T4" fmla="*/ 0 w 83"/>
                  <a:gd name="T5" fmla="*/ 5 h 5"/>
                  <a:gd name="T6" fmla="*/ 1 w 83"/>
                  <a:gd name="T7" fmla="*/ 5 h 5"/>
                  <a:gd name="T8" fmla="*/ 33 w 83"/>
                  <a:gd name="T9" fmla="*/ 5 h 5"/>
                  <a:gd name="T10" fmla="*/ 37 w 83"/>
                  <a:gd name="T11" fmla="*/ 5 h 5"/>
                  <a:gd name="T12" fmla="*/ 83 w 83"/>
                  <a:gd name="T13" fmla="*/ 2 h 5"/>
                  <a:gd name="T14" fmla="*/ 48 w 8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
                    <a:moveTo>
                      <a:pt x="48" y="0"/>
                    </a:moveTo>
                    <a:cubicBezTo>
                      <a:pt x="32" y="2"/>
                      <a:pt x="16" y="3"/>
                      <a:pt x="0" y="5"/>
                    </a:cubicBezTo>
                    <a:cubicBezTo>
                      <a:pt x="0" y="5"/>
                      <a:pt x="0" y="5"/>
                      <a:pt x="0" y="5"/>
                    </a:cubicBezTo>
                    <a:cubicBezTo>
                      <a:pt x="0" y="5"/>
                      <a:pt x="1" y="5"/>
                      <a:pt x="1" y="5"/>
                    </a:cubicBezTo>
                    <a:cubicBezTo>
                      <a:pt x="12" y="5"/>
                      <a:pt x="22" y="5"/>
                      <a:pt x="33" y="5"/>
                    </a:cubicBezTo>
                    <a:cubicBezTo>
                      <a:pt x="34" y="5"/>
                      <a:pt x="35" y="5"/>
                      <a:pt x="37" y="5"/>
                    </a:cubicBezTo>
                    <a:cubicBezTo>
                      <a:pt x="53" y="4"/>
                      <a:pt x="68" y="3"/>
                      <a:pt x="83" y="2"/>
                    </a:cubicBezTo>
                    <a:cubicBezTo>
                      <a:pt x="71" y="1"/>
                      <a:pt x="60" y="1"/>
                      <a:pt x="48" y="0"/>
                    </a:cubicBezTo>
                  </a:path>
                </a:pathLst>
              </a:custGeom>
              <a:solidFill>
                <a:srgbClr val="102534"/>
              </a:solidFill>
              <a:ln>
                <a:noFill/>
              </a:ln>
            </p:spPr>
            <p:txBody>
              <a:bodyPr vert="horz" wrap="square" lIns="91440" tIns="45720" rIns="91440" bIns="45720" numCol="1" anchor="t" anchorCtr="0" compatLnSpc="1"/>
              <a:lstStyle/>
              <a:p>
                <a:endParaRPr lang="zh-CN" altLang="en-US"/>
              </a:p>
            </p:txBody>
          </p:sp>
          <p:sp>
            <p:nvSpPr>
              <p:cNvPr id="337" name="Freeform 2831"/>
              <p:cNvSpPr/>
              <p:nvPr/>
            </p:nvSpPr>
            <p:spPr bwMode="auto">
              <a:xfrm>
                <a:off x="2589" y="3691"/>
                <a:ext cx="47" cy="7"/>
              </a:xfrm>
              <a:custGeom>
                <a:avLst/>
                <a:gdLst>
                  <a:gd name="T0" fmla="*/ 0 w 56"/>
                  <a:gd name="T1" fmla="*/ 0 h 9"/>
                  <a:gd name="T2" fmla="*/ 7 w 56"/>
                  <a:gd name="T3" fmla="*/ 6 h 9"/>
                  <a:gd name="T4" fmla="*/ 41 w 56"/>
                  <a:gd name="T5" fmla="*/ 9 h 9"/>
                  <a:gd name="T6" fmla="*/ 42 w 56"/>
                  <a:gd name="T7" fmla="*/ 9 h 9"/>
                  <a:gd name="T8" fmla="*/ 56 w 56"/>
                  <a:gd name="T9" fmla="*/ 3 h 9"/>
                  <a:gd name="T10" fmla="*/ 55 w 56"/>
                  <a:gd name="T11" fmla="*/ 3 h 9"/>
                  <a:gd name="T12" fmla="*/ 0 w 5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6" h="9">
                    <a:moveTo>
                      <a:pt x="0" y="0"/>
                    </a:moveTo>
                    <a:cubicBezTo>
                      <a:pt x="1" y="2"/>
                      <a:pt x="4" y="4"/>
                      <a:pt x="7" y="6"/>
                    </a:cubicBezTo>
                    <a:cubicBezTo>
                      <a:pt x="19" y="7"/>
                      <a:pt x="30" y="8"/>
                      <a:pt x="41" y="9"/>
                    </a:cubicBezTo>
                    <a:cubicBezTo>
                      <a:pt x="42" y="9"/>
                      <a:pt x="42" y="9"/>
                      <a:pt x="42" y="9"/>
                    </a:cubicBezTo>
                    <a:cubicBezTo>
                      <a:pt x="47" y="7"/>
                      <a:pt x="51" y="5"/>
                      <a:pt x="56" y="3"/>
                    </a:cubicBezTo>
                    <a:cubicBezTo>
                      <a:pt x="56" y="3"/>
                      <a:pt x="56" y="3"/>
                      <a:pt x="55" y="3"/>
                    </a:cubicBezTo>
                    <a:cubicBezTo>
                      <a:pt x="37" y="2"/>
                      <a:pt x="18" y="1"/>
                      <a:pt x="0"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338" name="Freeform 2832"/>
              <p:cNvSpPr/>
              <p:nvPr/>
            </p:nvSpPr>
            <p:spPr bwMode="auto">
              <a:xfrm>
                <a:off x="2624" y="3693"/>
                <a:ext cx="40" cy="5"/>
              </a:xfrm>
              <a:custGeom>
                <a:avLst/>
                <a:gdLst>
                  <a:gd name="T0" fmla="*/ 14 w 48"/>
                  <a:gd name="T1" fmla="*/ 0 h 6"/>
                  <a:gd name="T2" fmla="*/ 0 w 48"/>
                  <a:gd name="T3" fmla="*/ 6 h 6"/>
                  <a:gd name="T4" fmla="*/ 48 w 48"/>
                  <a:gd name="T5" fmla="*/ 1 h 6"/>
                  <a:gd name="T6" fmla="*/ 14 w 48"/>
                  <a:gd name="T7" fmla="*/ 0 h 6"/>
                </a:gdLst>
                <a:ahLst/>
                <a:cxnLst>
                  <a:cxn ang="0">
                    <a:pos x="T0" y="T1"/>
                  </a:cxn>
                  <a:cxn ang="0">
                    <a:pos x="T2" y="T3"/>
                  </a:cxn>
                  <a:cxn ang="0">
                    <a:pos x="T4" y="T5"/>
                  </a:cxn>
                  <a:cxn ang="0">
                    <a:pos x="T6" y="T7"/>
                  </a:cxn>
                </a:cxnLst>
                <a:rect l="0" t="0" r="r" b="b"/>
                <a:pathLst>
                  <a:path w="48" h="6">
                    <a:moveTo>
                      <a:pt x="14" y="0"/>
                    </a:moveTo>
                    <a:cubicBezTo>
                      <a:pt x="9" y="2"/>
                      <a:pt x="5" y="4"/>
                      <a:pt x="0" y="6"/>
                    </a:cubicBezTo>
                    <a:cubicBezTo>
                      <a:pt x="16" y="4"/>
                      <a:pt x="32" y="3"/>
                      <a:pt x="48" y="1"/>
                    </a:cubicBezTo>
                    <a:cubicBezTo>
                      <a:pt x="36" y="1"/>
                      <a:pt x="25" y="0"/>
                      <a:pt x="14"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339" name="Freeform 2833"/>
              <p:cNvSpPr/>
              <p:nvPr/>
            </p:nvSpPr>
            <p:spPr bwMode="auto">
              <a:xfrm>
                <a:off x="2694" y="3690"/>
                <a:ext cx="65" cy="6"/>
              </a:xfrm>
              <a:custGeom>
                <a:avLst/>
                <a:gdLst>
                  <a:gd name="T0" fmla="*/ 19 w 78"/>
                  <a:gd name="T1" fmla="*/ 0 h 7"/>
                  <a:gd name="T2" fmla="*/ 16 w 78"/>
                  <a:gd name="T3" fmla="*/ 0 h 7"/>
                  <a:gd name="T4" fmla="*/ 0 w 78"/>
                  <a:gd name="T5" fmla="*/ 7 h 7"/>
                  <a:gd name="T6" fmla="*/ 78 w 78"/>
                  <a:gd name="T7" fmla="*/ 2 h 7"/>
                  <a:gd name="T8" fmla="*/ 19 w 78"/>
                  <a:gd name="T9" fmla="*/ 0 h 7"/>
                </a:gdLst>
                <a:ahLst/>
                <a:cxnLst>
                  <a:cxn ang="0">
                    <a:pos x="T0" y="T1"/>
                  </a:cxn>
                  <a:cxn ang="0">
                    <a:pos x="T2" y="T3"/>
                  </a:cxn>
                  <a:cxn ang="0">
                    <a:pos x="T4" y="T5"/>
                  </a:cxn>
                  <a:cxn ang="0">
                    <a:pos x="T6" y="T7"/>
                  </a:cxn>
                  <a:cxn ang="0">
                    <a:pos x="T8" y="T9"/>
                  </a:cxn>
                </a:cxnLst>
                <a:rect l="0" t="0" r="r" b="b"/>
                <a:pathLst>
                  <a:path w="78" h="7">
                    <a:moveTo>
                      <a:pt x="19" y="0"/>
                    </a:moveTo>
                    <a:cubicBezTo>
                      <a:pt x="18" y="0"/>
                      <a:pt x="17" y="0"/>
                      <a:pt x="16" y="0"/>
                    </a:cubicBezTo>
                    <a:cubicBezTo>
                      <a:pt x="11" y="3"/>
                      <a:pt x="5" y="5"/>
                      <a:pt x="0" y="7"/>
                    </a:cubicBezTo>
                    <a:cubicBezTo>
                      <a:pt x="27" y="5"/>
                      <a:pt x="53" y="4"/>
                      <a:pt x="78" y="2"/>
                    </a:cubicBezTo>
                    <a:cubicBezTo>
                      <a:pt x="59" y="2"/>
                      <a:pt x="39" y="1"/>
                      <a:pt x="19"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340" name="Freeform 2834"/>
              <p:cNvSpPr/>
              <p:nvPr/>
            </p:nvSpPr>
            <p:spPr bwMode="auto">
              <a:xfrm>
                <a:off x="2664" y="3690"/>
                <a:ext cx="44" cy="6"/>
              </a:xfrm>
              <a:custGeom>
                <a:avLst/>
                <a:gdLst>
                  <a:gd name="T0" fmla="*/ 53 w 53"/>
                  <a:gd name="T1" fmla="*/ 0 h 7"/>
                  <a:gd name="T2" fmla="*/ 0 w 53"/>
                  <a:gd name="T3" fmla="*/ 5 h 7"/>
                  <a:gd name="T4" fmla="*/ 35 w 53"/>
                  <a:gd name="T5" fmla="*/ 7 h 7"/>
                  <a:gd name="T6" fmla="*/ 37 w 53"/>
                  <a:gd name="T7" fmla="*/ 7 h 7"/>
                  <a:gd name="T8" fmla="*/ 53 w 53"/>
                  <a:gd name="T9" fmla="*/ 0 h 7"/>
                </a:gdLst>
                <a:ahLst/>
                <a:cxnLst>
                  <a:cxn ang="0">
                    <a:pos x="T0" y="T1"/>
                  </a:cxn>
                  <a:cxn ang="0">
                    <a:pos x="T2" y="T3"/>
                  </a:cxn>
                  <a:cxn ang="0">
                    <a:pos x="T4" y="T5"/>
                  </a:cxn>
                  <a:cxn ang="0">
                    <a:pos x="T6" y="T7"/>
                  </a:cxn>
                  <a:cxn ang="0">
                    <a:pos x="T8" y="T9"/>
                  </a:cxn>
                </a:cxnLst>
                <a:rect l="0" t="0" r="r" b="b"/>
                <a:pathLst>
                  <a:path w="52" h="7">
                    <a:moveTo>
                      <a:pt x="53" y="0"/>
                    </a:moveTo>
                    <a:cubicBezTo>
                      <a:pt x="35" y="2"/>
                      <a:pt x="17" y="4"/>
                      <a:pt x="0" y="5"/>
                    </a:cubicBezTo>
                    <a:cubicBezTo>
                      <a:pt x="12" y="6"/>
                      <a:pt x="23" y="6"/>
                      <a:pt x="35" y="7"/>
                    </a:cubicBezTo>
                    <a:cubicBezTo>
                      <a:pt x="36" y="7"/>
                      <a:pt x="36" y="7"/>
                      <a:pt x="37" y="7"/>
                    </a:cubicBezTo>
                    <a:cubicBezTo>
                      <a:pt x="42" y="5"/>
                      <a:pt x="48" y="3"/>
                      <a:pt x="53"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341" name="Freeform 2835"/>
              <p:cNvSpPr/>
              <p:nvPr/>
            </p:nvSpPr>
            <p:spPr bwMode="auto">
              <a:xfrm>
                <a:off x="2708" y="3690"/>
                <a:ext cx="2" cy="0"/>
              </a:xfrm>
              <a:custGeom>
                <a:avLst/>
                <a:gdLst>
                  <a:gd name="T0" fmla="*/ 1 w 3"/>
                  <a:gd name="T1" fmla="*/ 0 w 3"/>
                  <a:gd name="T2" fmla="*/ 3 w 3"/>
                  <a:gd name="T3" fmla="*/ 1 w 3"/>
                </a:gdLst>
                <a:ahLst/>
                <a:cxnLst>
                  <a:cxn ang="0">
                    <a:pos x="T0" y="0"/>
                  </a:cxn>
                  <a:cxn ang="0">
                    <a:pos x="T1" y="0"/>
                  </a:cxn>
                  <a:cxn ang="0">
                    <a:pos x="T2" y="0"/>
                  </a:cxn>
                  <a:cxn ang="0">
                    <a:pos x="T3" y="0"/>
                  </a:cxn>
                </a:cxnLst>
                <a:rect l="0" t="0" r="r" b="b"/>
                <a:pathLst>
                  <a:path w="3">
                    <a:moveTo>
                      <a:pt x="1" y="0"/>
                    </a:moveTo>
                    <a:cubicBezTo>
                      <a:pt x="1" y="0"/>
                      <a:pt x="0" y="0"/>
                      <a:pt x="0" y="0"/>
                    </a:cubicBezTo>
                    <a:cubicBezTo>
                      <a:pt x="1" y="0"/>
                      <a:pt x="2" y="0"/>
                      <a:pt x="3" y="0"/>
                    </a:cubicBezTo>
                    <a:cubicBezTo>
                      <a:pt x="2" y="0"/>
                      <a:pt x="2" y="0"/>
                      <a:pt x="1"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342" name="Freeform 2836"/>
              <p:cNvSpPr/>
              <p:nvPr/>
            </p:nvSpPr>
            <p:spPr bwMode="auto">
              <a:xfrm>
                <a:off x="2588" y="3686"/>
                <a:ext cx="62" cy="7"/>
              </a:xfrm>
              <a:custGeom>
                <a:avLst/>
                <a:gdLst>
                  <a:gd name="T0" fmla="*/ 31 w 74"/>
                  <a:gd name="T1" fmla="*/ 0 h 9"/>
                  <a:gd name="T2" fmla="*/ 0 w 74"/>
                  <a:gd name="T3" fmla="*/ 3 h 9"/>
                  <a:gd name="T4" fmla="*/ 1 w 74"/>
                  <a:gd name="T5" fmla="*/ 6 h 9"/>
                  <a:gd name="T6" fmla="*/ 56 w 74"/>
                  <a:gd name="T7" fmla="*/ 9 h 9"/>
                  <a:gd name="T8" fmla="*/ 57 w 74"/>
                  <a:gd name="T9" fmla="*/ 9 h 9"/>
                  <a:gd name="T10" fmla="*/ 74 w 74"/>
                  <a:gd name="T11" fmla="*/ 2 h 9"/>
                  <a:gd name="T12" fmla="*/ 31 w 7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4" h="9">
                    <a:moveTo>
                      <a:pt x="31" y="0"/>
                    </a:moveTo>
                    <a:cubicBezTo>
                      <a:pt x="21" y="1"/>
                      <a:pt x="10" y="2"/>
                      <a:pt x="0" y="3"/>
                    </a:cubicBezTo>
                    <a:cubicBezTo>
                      <a:pt x="0" y="4"/>
                      <a:pt x="0" y="5"/>
                      <a:pt x="1" y="6"/>
                    </a:cubicBezTo>
                    <a:cubicBezTo>
                      <a:pt x="19" y="7"/>
                      <a:pt x="38" y="8"/>
                      <a:pt x="56" y="9"/>
                    </a:cubicBezTo>
                    <a:cubicBezTo>
                      <a:pt x="57" y="9"/>
                      <a:pt x="57" y="9"/>
                      <a:pt x="57" y="9"/>
                    </a:cubicBezTo>
                    <a:cubicBezTo>
                      <a:pt x="62" y="7"/>
                      <a:pt x="68" y="4"/>
                      <a:pt x="74" y="2"/>
                    </a:cubicBezTo>
                    <a:cubicBezTo>
                      <a:pt x="60" y="1"/>
                      <a:pt x="46" y="1"/>
                      <a:pt x="31"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343" name="Freeform 2837"/>
              <p:cNvSpPr/>
              <p:nvPr/>
            </p:nvSpPr>
            <p:spPr bwMode="auto">
              <a:xfrm>
                <a:off x="2636" y="3688"/>
                <a:ext cx="73" cy="6"/>
              </a:xfrm>
              <a:custGeom>
                <a:avLst/>
                <a:gdLst>
                  <a:gd name="T0" fmla="*/ 17 w 88"/>
                  <a:gd name="T1" fmla="*/ 0 h 8"/>
                  <a:gd name="T2" fmla="*/ 0 w 88"/>
                  <a:gd name="T3" fmla="*/ 7 h 8"/>
                  <a:gd name="T4" fmla="*/ 34 w 88"/>
                  <a:gd name="T5" fmla="*/ 8 h 8"/>
                  <a:gd name="T6" fmla="*/ 87 w 88"/>
                  <a:gd name="T7" fmla="*/ 3 h 8"/>
                  <a:gd name="T8" fmla="*/ 88 w 88"/>
                  <a:gd name="T9" fmla="*/ 3 h 8"/>
                  <a:gd name="T10" fmla="*/ 17 w 88"/>
                  <a:gd name="T11" fmla="*/ 0 h 8"/>
                </a:gdLst>
                <a:ahLst/>
                <a:cxnLst>
                  <a:cxn ang="0">
                    <a:pos x="T0" y="T1"/>
                  </a:cxn>
                  <a:cxn ang="0">
                    <a:pos x="T2" y="T3"/>
                  </a:cxn>
                  <a:cxn ang="0">
                    <a:pos x="T4" y="T5"/>
                  </a:cxn>
                  <a:cxn ang="0">
                    <a:pos x="T6" y="T7"/>
                  </a:cxn>
                  <a:cxn ang="0">
                    <a:pos x="T8" y="T9"/>
                  </a:cxn>
                  <a:cxn ang="0">
                    <a:pos x="T10" y="T11"/>
                  </a:cxn>
                </a:cxnLst>
                <a:rect l="0" t="0" r="r" b="b"/>
                <a:pathLst>
                  <a:path w="88" h="8">
                    <a:moveTo>
                      <a:pt x="17" y="0"/>
                    </a:moveTo>
                    <a:cubicBezTo>
                      <a:pt x="11" y="2"/>
                      <a:pt x="5" y="5"/>
                      <a:pt x="0" y="7"/>
                    </a:cubicBezTo>
                    <a:cubicBezTo>
                      <a:pt x="11" y="7"/>
                      <a:pt x="22" y="8"/>
                      <a:pt x="34" y="8"/>
                    </a:cubicBezTo>
                    <a:cubicBezTo>
                      <a:pt x="51" y="7"/>
                      <a:pt x="69" y="5"/>
                      <a:pt x="87" y="3"/>
                    </a:cubicBezTo>
                    <a:cubicBezTo>
                      <a:pt x="87" y="3"/>
                      <a:pt x="88" y="3"/>
                      <a:pt x="88" y="3"/>
                    </a:cubicBezTo>
                    <a:cubicBezTo>
                      <a:pt x="65" y="2"/>
                      <a:pt x="41" y="1"/>
                      <a:pt x="17"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344" name="Freeform 2838"/>
              <p:cNvSpPr/>
              <p:nvPr/>
            </p:nvSpPr>
            <p:spPr bwMode="auto">
              <a:xfrm>
                <a:off x="2588" y="3686"/>
                <a:ext cx="26" cy="2"/>
              </a:xfrm>
              <a:custGeom>
                <a:avLst/>
                <a:gdLst>
                  <a:gd name="T0" fmla="*/ 29 w 31"/>
                  <a:gd name="T1" fmla="*/ 0 h 3"/>
                  <a:gd name="T2" fmla="*/ 0 w 31"/>
                  <a:gd name="T3" fmla="*/ 1 h 3"/>
                  <a:gd name="T4" fmla="*/ 0 w 31"/>
                  <a:gd name="T5" fmla="*/ 2 h 3"/>
                  <a:gd name="T6" fmla="*/ 0 w 31"/>
                  <a:gd name="T7" fmla="*/ 3 h 3"/>
                  <a:gd name="T8" fmla="*/ 31 w 31"/>
                  <a:gd name="T9" fmla="*/ 0 h 3"/>
                  <a:gd name="T10" fmla="*/ 29 w 31"/>
                  <a:gd name="T11" fmla="*/ 0 h 3"/>
                </a:gdLst>
                <a:ahLst/>
                <a:cxnLst>
                  <a:cxn ang="0">
                    <a:pos x="T0" y="T1"/>
                  </a:cxn>
                  <a:cxn ang="0">
                    <a:pos x="T2" y="T3"/>
                  </a:cxn>
                  <a:cxn ang="0">
                    <a:pos x="T4" y="T5"/>
                  </a:cxn>
                  <a:cxn ang="0">
                    <a:pos x="T6" y="T7"/>
                  </a:cxn>
                  <a:cxn ang="0">
                    <a:pos x="T8" y="T9"/>
                  </a:cxn>
                  <a:cxn ang="0">
                    <a:pos x="T10" y="T11"/>
                  </a:cxn>
                </a:cxnLst>
                <a:rect l="0" t="0" r="r" b="b"/>
                <a:pathLst>
                  <a:path w="31" h="3">
                    <a:moveTo>
                      <a:pt x="29" y="0"/>
                    </a:moveTo>
                    <a:cubicBezTo>
                      <a:pt x="19" y="0"/>
                      <a:pt x="9" y="1"/>
                      <a:pt x="0" y="1"/>
                    </a:cubicBezTo>
                    <a:cubicBezTo>
                      <a:pt x="0" y="1"/>
                      <a:pt x="0" y="2"/>
                      <a:pt x="0" y="2"/>
                    </a:cubicBezTo>
                    <a:cubicBezTo>
                      <a:pt x="0" y="3"/>
                      <a:pt x="0" y="3"/>
                      <a:pt x="0" y="3"/>
                    </a:cubicBezTo>
                    <a:cubicBezTo>
                      <a:pt x="10" y="2"/>
                      <a:pt x="21" y="1"/>
                      <a:pt x="31" y="0"/>
                    </a:cubicBezTo>
                    <a:cubicBezTo>
                      <a:pt x="30" y="0"/>
                      <a:pt x="30" y="0"/>
                      <a:pt x="29"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345" name="Freeform 2839"/>
              <p:cNvSpPr/>
              <p:nvPr/>
            </p:nvSpPr>
            <p:spPr bwMode="auto">
              <a:xfrm>
                <a:off x="2588" y="3685"/>
                <a:ext cx="24" cy="2"/>
              </a:xfrm>
              <a:custGeom>
                <a:avLst/>
                <a:gdLst>
                  <a:gd name="T0" fmla="*/ 1 w 29"/>
                  <a:gd name="T1" fmla="*/ 0 h 2"/>
                  <a:gd name="T2" fmla="*/ 0 w 29"/>
                  <a:gd name="T3" fmla="*/ 2 h 2"/>
                  <a:gd name="T4" fmla="*/ 29 w 29"/>
                  <a:gd name="T5" fmla="*/ 1 h 2"/>
                  <a:gd name="T6" fmla="*/ 1 w 29"/>
                  <a:gd name="T7" fmla="*/ 0 h 2"/>
                </a:gdLst>
                <a:ahLst/>
                <a:cxnLst>
                  <a:cxn ang="0">
                    <a:pos x="T0" y="T1"/>
                  </a:cxn>
                  <a:cxn ang="0">
                    <a:pos x="T2" y="T3"/>
                  </a:cxn>
                  <a:cxn ang="0">
                    <a:pos x="T4" y="T5"/>
                  </a:cxn>
                  <a:cxn ang="0">
                    <a:pos x="T6" y="T7"/>
                  </a:cxn>
                </a:cxnLst>
                <a:rect l="0" t="0" r="r" b="b"/>
                <a:pathLst>
                  <a:path w="28" h="2">
                    <a:moveTo>
                      <a:pt x="1" y="0"/>
                    </a:moveTo>
                    <a:cubicBezTo>
                      <a:pt x="0" y="0"/>
                      <a:pt x="0" y="1"/>
                      <a:pt x="0" y="2"/>
                    </a:cubicBezTo>
                    <a:cubicBezTo>
                      <a:pt x="9" y="2"/>
                      <a:pt x="19" y="1"/>
                      <a:pt x="29" y="1"/>
                    </a:cubicBezTo>
                    <a:cubicBezTo>
                      <a:pt x="20" y="1"/>
                      <a:pt x="10" y="0"/>
                      <a:pt x="1"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346" name="Freeform 2840"/>
              <p:cNvSpPr/>
              <p:nvPr/>
            </p:nvSpPr>
            <p:spPr bwMode="auto">
              <a:xfrm>
                <a:off x="2926" y="3674"/>
                <a:ext cx="7" cy="2"/>
              </a:xfrm>
              <a:custGeom>
                <a:avLst/>
                <a:gdLst>
                  <a:gd name="T0" fmla="*/ 8 w 8"/>
                  <a:gd name="T1" fmla="*/ 0 h 2"/>
                  <a:gd name="T2" fmla="*/ 1 w 8"/>
                  <a:gd name="T3" fmla="*/ 0 h 2"/>
                  <a:gd name="T4" fmla="*/ 0 w 8"/>
                  <a:gd name="T5" fmla="*/ 2 h 2"/>
                  <a:gd name="T6" fmla="*/ 8 w 8"/>
                  <a:gd name="T7" fmla="*/ 0 h 2"/>
                </a:gdLst>
                <a:ahLst/>
                <a:cxnLst>
                  <a:cxn ang="0">
                    <a:pos x="T0" y="T1"/>
                  </a:cxn>
                  <a:cxn ang="0">
                    <a:pos x="T2" y="T3"/>
                  </a:cxn>
                  <a:cxn ang="0">
                    <a:pos x="T4" y="T5"/>
                  </a:cxn>
                  <a:cxn ang="0">
                    <a:pos x="T6" y="T7"/>
                  </a:cxn>
                </a:cxnLst>
                <a:rect l="0" t="0" r="r" b="b"/>
                <a:pathLst>
                  <a:path w="8" h="2">
                    <a:moveTo>
                      <a:pt x="8" y="0"/>
                    </a:moveTo>
                    <a:cubicBezTo>
                      <a:pt x="6" y="0"/>
                      <a:pt x="3" y="0"/>
                      <a:pt x="1" y="0"/>
                    </a:cubicBezTo>
                    <a:cubicBezTo>
                      <a:pt x="1" y="1"/>
                      <a:pt x="0" y="1"/>
                      <a:pt x="0" y="2"/>
                    </a:cubicBezTo>
                    <a:cubicBezTo>
                      <a:pt x="3" y="1"/>
                      <a:pt x="5" y="1"/>
                      <a:pt x="8"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347" name="Freeform 2841"/>
              <p:cNvSpPr/>
              <p:nvPr/>
            </p:nvSpPr>
            <p:spPr bwMode="auto">
              <a:xfrm>
                <a:off x="2925" y="3670"/>
                <a:ext cx="13" cy="4"/>
              </a:xfrm>
              <a:custGeom>
                <a:avLst/>
                <a:gdLst>
                  <a:gd name="T0" fmla="*/ 15 w 15"/>
                  <a:gd name="T1" fmla="*/ 0 h 5"/>
                  <a:gd name="T2" fmla="*/ 0 w 15"/>
                  <a:gd name="T3" fmla="*/ 0 h 5"/>
                  <a:gd name="T4" fmla="*/ 2 w 15"/>
                  <a:gd name="T5" fmla="*/ 4 h 5"/>
                  <a:gd name="T6" fmla="*/ 2 w 15"/>
                  <a:gd name="T7" fmla="*/ 5 h 5"/>
                  <a:gd name="T8" fmla="*/ 9 w 15"/>
                  <a:gd name="T9" fmla="*/ 5 h 5"/>
                  <a:gd name="T10" fmla="*/ 15 w 15"/>
                  <a:gd name="T11" fmla="*/ 4 h 5"/>
                  <a:gd name="T12" fmla="*/ 15 w 1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0"/>
                    </a:moveTo>
                    <a:cubicBezTo>
                      <a:pt x="10" y="0"/>
                      <a:pt x="5" y="0"/>
                      <a:pt x="0" y="0"/>
                    </a:cubicBezTo>
                    <a:cubicBezTo>
                      <a:pt x="1" y="2"/>
                      <a:pt x="2" y="3"/>
                      <a:pt x="2" y="4"/>
                    </a:cubicBezTo>
                    <a:cubicBezTo>
                      <a:pt x="2" y="5"/>
                      <a:pt x="2" y="5"/>
                      <a:pt x="2" y="5"/>
                    </a:cubicBezTo>
                    <a:cubicBezTo>
                      <a:pt x="4" y="5"/>
                      <a:pt x="7" y="5"/>
                      <a:pt x="9" y="5"/>
                    </a:cubicBezTo>
                    <a:cubicBezTo>
                      <a:pt x="11" y="5"/>
                      <a:pt x="13" y="4"/>
                      <a:pt x="15" y="4"/>
                    </a:cubicBezTo>
                    <a:cubicBezTo>
                      <a:pt x="15" y="3"/>
                      <a:pt x="15" y="1"/>
                      <a:pt x="15" y="0"/>
                    </a:cubicBezTo>
                  </a:path>
                </a:pathLst>
              </a:custGeom>
              <a:solidFill>
                <a:srgbClr val="194668"/>
              </a:solidFill>
              <a:ln>
                <a:noFill/>
              </a:ln>
            </p:spPr>
            <p:txBody>
              <a:bodyPr vert="horz" wrap="square" lIns="91440" tIns="45720" rIns="91440" bIns="45720" numCol="1" anchor="t" anchorCtr="0" compatLnSpc="1"/>
              <a:lstStyle/>
              <a:p>
                <a:endParaRPr lang="zh-CN" altLang="en-US"/>
              </a:p>
            </p:txBody>
          </p:sp>
          <p:sp>
            <p:nvSpPr>
              <p:cNvPr id="348" name="Freeform 2842"/>
              <p:cNvSpPr/>
              <p:nvPr/>
            </p:nvSpPr>
            <p:spPr bwMode="auto">
              <a:xfrm>
                <a:off x="2779" y="3678"/>
                <a:ext cx="106" cy="12"/>
              </a:xfrm>
              <a:custGeom>
                <a:avLst/>
                <a:gdLst>
                  <a:gd name="T0" fmla="*/ 75 w 128"/>
                  <a:gd name="T1" fmla="*/ 0 h 14"/>
                  <a:gd name="T2" fmla="*/ 14 w 128"/>
                  <a:gd name="T3" fmla="*/ 5 h 14"/>
                  <a:gd name="T4" fmla="*/ 0 w 128"/>
                  <a:gd name="T5" fmla="*/ 14 h 14"/>
                  <a:gd name="T6" fmla="*/ 123 w 128"/>
                  <a:gd name="T7" fmla="*/ 7 h 14"/>
                  <a:gd name="T8" fmla="*/ 128 w 128"/>
                  <a:gd name="T9" fmla="*/ 6 h 14"/>
                  <a:gd name="T10" fmla="*/ 75 w 128"/>
                  <a:gd name="T11" fmla="*/ 0 h 14"/>
                </a:gdLst>
                <a:ahLst/>
                <a:cxnLst>
                  <a:cxn ang="0">
                    <a:pos x="T0" y="T1"/>
                  </a:cxn>
                  <a:cxn ang="0">
                    <a:pos x="T2" y="T3"/>
                  </a:cxn>
                  <a:cxn ang="0">
                    <a:pos x="T4" y="T5"/>
                  </a:cxn>
                  <a:cxn ang="0">
                    <a:pos x="T6" y="T7"/>
                  </a:cxn>
                  <a:cxn ang="0">
                    <a:pos x="T8" y="T9"/>
                  </a:cxn>
                  <a:cxn ang="0">
                    <a:pos x="T10" y="T11"/>
                  </a:cxn>
                </a:cxnLst>
                <a:rect l="0" t="0" r="r" b="b"/>
                <a:pathLst>
                  <a:path w="128" h="14">
                    <a:moveTo>
                      <a:pt x="75" y="0"/>
                    </a:moveTo>
                    <a:cubicBezTo>
                      <a:pt x="55" y="2"/>
                      <a:pt x="34" y="3"/>
                      <a:pt x="14" y="5"/>
                    </a:cubicBezTo>
                    <a:cubicBezTo>
                      <a:pt x="9" y="8"/>
                      <a:pt x="4" y="11"/>
                      <a:pt x="0" y="14"/>
                    </a:cubicBezTo>
                    <a:cubicBezTo>
                      <a:pt x="44" y="12"/>
                      <a:pt x="85" y="9"/>
                      <a:pt x="123" y="7"/>
                    </a:cubicBezTo>
                    <a:cubicBezTo>
                      <a:pt x="125" y="7"/>
                      <a:pt x="126" y="7"/>
                      <a:pt x="128" y="6"/>
                    </a:cubicBezTo>
                    <a:cubicBezTo>
                      <a:pt x="110" y="4"/>
                      <a:pt x="93" y="2"/>
                      <a:pt x="75"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349" name="Freeform 2843"/>
              <p:cNvSpPr/>
              <p:nvPr/>
            </p:nvSpPr>
            <p:spPr bwMode="auto">
              <a:xfrm>
                <a:off x="2749" y="3683"/>
                <a:ext cx="42" cy="8"/>
              </a:xfrm>
              <a:custGeom>
                <a:avLst/>
                <a:gdLst>
                  <a:gd name="T0" fmla="*/ 50 w 50"/>
                  <a:gd name="T1" fmla="*/ 0 h 10"/>
                  <a:gd name="T2" fmla="*/ 0 w 50"/>
                  <a:gd name="T3" fmla="*/ 5 h 10"/>
                  <a:gd name="T4" fmla="*/ 32 w 50"/>
                  <a:gd name="T5" fmla="*/ 10 h 10"/>
                  <a:gd name="T6" fmla="*/ 36 w 50"/>
                  <a:gd name="T7" fmla="*/ 9 h 10"/>
                  <a:gd name="T8" fmla="*/ 50 w 50"/>
                  <a:gd name="T9" fmla="*/ 0 h 10"/>
                </a:gdLst>
                <a:ahLst/>
                <a:cxnLst>
                  <a:cxn ang="0">
                    <a:pos x="T0" y="T1"/>
                  </a:cxn>
                  <a:cxn ang="0">
                    <a:pos x="T2" y="T3"/>
                  </a:cxn>
                  <a:cxn ang="0">
                    <a:pos x="T4" y="T5"/>
                  </a:cxn>
                  <a:cxn ang="0">
                    <a:pos x="T6" y="T7"/>
                  </a:cxn>
                  <a:cxn ang="0">
                    <a:pos x="T8" y="T9"/>
                  </a:cxn>
                </a:cxnLst>
                <a:rect l="0" t="0" r="r" b="b"/>
                <a:pathLst>
                  <a:path w="50" h="10">
                    <a:moveTo>
                      <a:pt x="50" y="0"/>
                    </a:moveTo>
                    <a:cubicBezTo>
                      <a:pt x="33" y="2"/>
                      <a:pt x="16" y="3"/>
                      <a:pt x="0" y="5"/>
                    </a:cubicBezTo>
                    <a:cubicBezTo>
                      <a:pt x="12" y="6"/>
                      <a:pt x="23" y="8"/>
                      <a:pt x="32" y="10"/>
                    </a:cubicBezTo>
                    <a:cubicBezTo>
                      <a:pt x="33" y="10"/>
                      <a:pt x="34" y="10"/>
                      <a:pt x="36" y="9"/>
                    </a:cubicBezTo>
                    <a:cubicBezTo>
                      <a:pt x="40" y="6"/>
                      <a:pt x="45" y="3"/>
                      <a:pt x="50"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350" name="Freeform 2844"/>
              <p:cNvSpPr/>
              <p:nvPr/>
            </p:nvSpPr>
            <p:spPr bwMode="auto">
              <a:xfrm>
                <a:off x="2791" y="3678"/>
                <a:ext cx="50" cy="5"/>
              </a:xfrm>
              <a:custGeom>
                <a:avLst/>
                <a:gdLst>
                  <a:gd name="T0" fmla="*/ 61 w 61"/>
                  <a:gd name="T1" fmla="*/ 0 h 5"/>
                  <a:gd name="T2" fmla="*/ 54 w 61"/>
                  <a:gd name="T3" fmla="*/ 0 h 5"/>
                  <a:gd name="T4" fmla="*/ 5 w 61"/>
                  <a:gd name="T5" fmla="*/ 2 h 5"/>
                  <a:gd name="T6" fmla="*/ 0 w 61"/>
                  <a:gd name="T7" fmla="*/ 5 h 5"/>
                  <a:gd name="T8" fmla="*/ 61 w 61"/>
                  <a:gd name="T9" fmla="*/ 0 h 5"/>
                  <a:gd name="T10" fmla="*/ 61 w 61"/>
                  <a:gd name="T11" fmla="*/ 0 h 5"/>
                </a:gdLst>
                <a:ahLst/>
                <a:cxnLst>
                  <a:cxn ang="0">
                    <a:pos x="T0" y="T1"/>
                  </a:cxn>
                  <a:cxn ang="0">
                    <a:pos x="T2" y="T3"/>
                  </a:cxn>
                  <a:cxn ang="0">
                    <a:pos x="T4" y="T5"/>
                  </a:cxn>
                  <a:cxn ang="0">
                    <a:pos x="T6" y="T7"/>
                  </a:cxn>
                  <a:cxn ang="0">
                    <a:pos x="T8" y="T9"/>
                  </a:cxn>
                  <a:cxn ang="0">
                    <a:pos x="T10" y="T11"/>
                  </a:cxn>
                </a:cxnLst>
                <a:rect l="0" t="0" r="r" b="b"/>
                <a:pathLst>
                  <a:path w="61" h="5">
                    <a:moveTo>
                      <a:pt x="61" y="0"/>
                    </a:moveTo>
                    <a:cubicBezTo>
                      <a:pt x="59" y="0"/>
                      <a:pt x="56" y="0"/>
                      <a:pt x="54" y="0"/>
                    </a:cubicBezTo>
                    <a:cubicBezTo>
                      <a:pt x="37" y="1"/>
                      <a:pt x="21" y="1"/>
                      <a:pt x="5" y="2"/>
                    </a:cubicBezTo>
                    <a:cubicBezTo>
                      <a:pt x="3" y="3"/>
                      <a:pt x="1" y="4"/>
                      <a:pt x="0" y="5"/>
                    </a:cubicBezTo>
                    <a:cubicBezTo>
                      <a:pt x="20" y="3"/>
                      <a:pt x="41" y="2"/>
                      <a:pt x="61" y="0"/>
                    </a:cubicBezTo>
                    <a:cubicBezTo>
                      <a:pt x="61" y="0"/>
                      <a:pt x="61" y="0"/>
                      <a:pt x="61"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351" name="Freeform 2845"/>
              <p:cNvSpPr/>
              <p:nvPr/>
            </p:nvSpPr>
            <p:spPr bwMode="auto">
              <a:xfrm>
                <a:off x="2724" y="3680"/>
                <a:ext cx="71" cy="7"/>
              </a:xfrm>
              <a:custGeom>
                <a:avLst/>
                <a:gdLst>
                  <a:gd name="T0" fmla="*/ 86 w 86"/>
                  <a:gd name="T1" fmla="*/ 0 h 8"/>
                  <a:gd name="T2" fmla="*/ 6 w 86"/>
                  <a:gd name="T3" fmla="*/ 2 h 8"/>
                  <a:gd name="T4" fmla="*/ 0 w 86"/>
                  <a:gd name="T5" fmla="*/ 5 h 8"/>
                  <a:gd name="T6" fmla="*/ 31 w 86"/>
                  <a:gd name="T7" fmla="*/ 8 h 8"/>
                  <a:gd name="T8" fmla="*/ 81 w 86"/>
                  <a:gd name="T9" fmla="*/ 3 h 8"/>
                  <a:gd name="T10" fmla="*/ 86 w 86"/>
                  <a:gd name="T11" fmla="*/ 0 h 8"/>
                </a:gdLst>
                <a:ahLst/>
                <a:cxnLst>
                  <a:cxn ang="0">
                    <a:pos x="T0" y="T1"/>
                  </a:cxn>
                  <a:cxn ang="0">
                    <a:pos x="T2" y="T3"/>
                  </a:cxn>
                  <a:cxn ang="0">
                    <a:pos x="T4" y="T5"/>
                  </a:cxn>
                  <a:cxn ang="0">
                    <a:pos x="T6" y="T7"/>
                  </a:cxn>
                  <a:cxn ang="0">
                    <a:pos x="T8" y="T9"/>
                  </a:cxn>
                  <a:cxn ang="0">
                    <a:pos x="T10" y="T11"/>
                  </a:cxn>
                </a:cxnLst>
                <a:rect l="0" t="0" r="r" b="b"/>
                <a:pathLst>
                  <a:path w="86" h="8">
                    <a:moveTo>
                      <a:pt x="86" y="0"/>
                    </a:moveTo>
                    <a:cubicBezTo>
                      <a:pt x="59" y="0"/>
                      <a:pt x="32" y="1"/>
                      <a:pt x="6" y="2"/>
                    </a:cubicBezTo>
                    <a:cubicBezTo>
                      <a:pt x="4" y="3"/>
                      <a:pt x="2" y="4"/>
                      <a:pt x="0" y="5"/>
                    </a:cubicBezTo>
                    <a:cubicBezTo>
                      <a:pt x="11" y="6"/>
                      <a:pt x="22" y="7"/>
                      <a:pt x="31" y="8"/>
                    </a:cubicBezTo>
                    <a:cubicBezTo>
                      <a:pt x="47" y="6"/>
                      <a:pt x="64" y="5"/>
                      <a:pt x="81" y="3"/>
                    </a:cubicBezTo>
                    <a:cubicBezTo>
                      <a:pt x="82" y="2"/>
                      <a:pt x="84" y="1"/>
                      <a:pt x="86"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352" name="Freeform 2846"/>
              <p:cNvSpPr/>
              <p:nvPr/>
            </p:nvSpPr>
            <p:spPr bwMode="auto">
              <a:xfrm>
                <a:off x="2709" y="3682"/>
                <a:ext cx="19" cy="2"/>
              </a:xfrm>
              <a:custGeom>
                <a:avLst/>
                <a:gdLst>
                  <a:gd name="T0" fmla="*/ 23 w 23"/>
                  <a:gd name="T1" fmla="*/ 0 h 3"/>
                  <a:gd name="T2" fmla="*/ 0 w 23"/>
                  <a:gd name="T3" fmla="*/ 1 h 3"/>
                  <a:gd name="T4" fmla="*/ 17 w 23"/>
                  <a:gd name="T5" fmla="*/ 3 h 3"/>
                  <a:gd name="T6" fmla="*/ 23 w 23"/>
                  <a:gd name="T7" fmla="*/ 0 h 3"/>
                </a:gdLst>
                <a:ahLst/>
                <a:cxnLst>
                  <a:cxn ang="0">
                    <a:pos x="T0" y="T1"/>
                  </a:cxn>
                  <a:cxn ang="0">
                    <a:pos x="T2" y="T3"/>
                  </a:cxn>
                  <a:cxn ang="0">
                    <a:pos x="T4" y="T5"/>
                  </a:cxn>
                  <a:cxn ang="0">
                    <a:pos x="T6" y="T7"/>
                  </a:cxn>
                </a:cxnLst>
                <a:rect l="0" t="0" r="r" b="b"/>
                <a:pathLst>
                  <a:path w="23" h="3">
                    <a:moveTo>
                      <a:pt x="23" y="0"/>
                    </a:moveTo>
                    <a:cubicBezTo>
                      <a:pt x="15" y="1"/>
                      <a:pt x="8" y="1"/>
                      <a:pt x="0" y="1"/>
                    </a:cubicBezTo>
                    <a:cubicBezTo>
                      <a:pt x="6" y="2"/>
                      <a:pt x="12" y="2"/>
                      <a:pt x="17" y="3"/>
                    </a:cubicBezTo>
                    <a:cubicBezTo>
                      <a:pt x="19" y="2"/>
                      <a:pt x="21" y="1"/>
                      <a:pt x="23"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353" name="Freeform 2847"/>
              <p:cNvSpPr/>
              <p:nvPr/>
            </p:nvSpPr>
            <p:spPr bwMode="auto">
              <a:xfrm>
                <a:off x="2795" y="3676"/>
                <a:ext cx="46" cy="4"/>
              </a:xfrm>
              <a:custGeom>
                <a:avLst/>
                <a:gdLst>
                  <a:gd name="T0" fmla="*/ 30 w 56"/>
                  <a:gd name="T1" fmla="*/ 0 h 5"/>
                  <a:gd name="T2" fmla="*/ 6 w 56"/>
                  <a:gd name="T3" fmla="*/ 1 h 5"/>
                  <a:gd name="T4" fmla="*/ 0 w 56"/>
                  <a:gd name="T5" fmla="*/ 5 h 5"/>
                  <a:gd name="T6" fmla="*/ 49 w 56"/>
                  <a:gd name="T7" fmla="*/ 3 h 5"/>
                  <a:gd name="T8" fmla="*/ 56 w 56"/>
                  <a:gd name="T9" fmla="*/ 3 h 5"/>
                  <a:gd name="T10" fmla="*/ 30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30" y="0"/>
                    </a:moveTo>
                    <a:cubicBezTo>
                      <a:pt x="22" y="0"/>
                      <a:pt x="14" y="1"/>
                      <a:pt x="6" y="1"/>
                    </a:cubicBezTo>
                    <a:cubicBezTo>
                      <a:pt x="4" y="2"/>
                      <a:pt x="2" y="3"/>
                      <a:pt x="0" y="5"/>
                    </a:cubicBezTo>
                    <a:cubicBezTo>
                      <a:pt x="16" y="4"/>
                      <a:pt x="32" y="4"/>
                      <a:pt x="49" y="3"/>
                    </a:cubicBezTo>
                    <a:cubicBezTo>
                      <a:pt x="51" y="3"/>
                      <a:pt x="54" y="3"/>
                      <a:pt x="56" y="3"/>
                    </a:cubicBezTo>
                    <a:cubicBezTo>
                      <a:pt x="47" y="2"/>
                      <a:pt x="38" y="1"/>
                      <a:pt x="30" y="0"/>
                    </a:cubicBezTo>
                  </a:path>
                </a:pathLst>
              </a:custGeom>
              <a:solidFill>
                <a:srgbClr val="194668"/>
              </a:solidFill>
              <a:ln>
                <a:noFill/>
              </a:ln>
            </p:spPr>
            <p:txBody>
              <a:bodyPr vert="horz" wrap="square" lIns="91440" tIns="45720" rIns="91440" bIns="45720" numCol="1" anchor="t" anchorCtr="0" compatLnSpc="1"/>
              <a:lstStyle/>
              <a:p>
                <a:endParaRPr lang="zh-CN" altLang="en-US"/>
              </a:p>
            </p:txBody>
          </p:sp>
          <p:sp>
            <p:nvSpPr>
              <p:cNvPr id="354" name="Freeform 2848"/>
              <p:cNvSpPr/>
              <p:nvPr/>
            </p:nvSpPr>
            <p:spPr bwMode="auto">
              <a:xfrm>
                <a:off x="2728" y="3677"/>
                <a:ext cx="72" cy="5"/>
              </a:xfrm>
              <a:custGeom>
                <a:avLst/>
                <a:gdLst>
                  <a:gd name="T0" fmla="*/ 86 w 86"/>
                  <a:gd name="T1" fmla="*/ 0 h 6"/>
                  <a:gd name="T2" fmla="*/ 9 w 86"/>
                  <a:gd name="T3" fmla="*/ 2 h 6"/>
                  <a:gd name="T4" fmla="*/ 0 w 86"/>
                  <a:gd name="T5" fmla="*/ 6 h 6"/>
                  <a:gd name="T6" fmla="*/ 80 w 86"/>
                  <a:gd name="T7" fmla="*/ 4 h 6"/>
                  <a:gd name="T8" fmla="*/ 86 w 86"/>
                  <a:gd name="T9" fmla="*/ 0 h 6"/>
                </a:gdLst>
                <a:ahLst/>
                <a:cxnLst>
                  <a:cxn ang="0">
                    <a:pos x="T0" y="T1"/>
                  </a:cxn>
                  <a:cxn ang="0">
                    <a:pos x="T2" y="T3"/>
                  </a:cxn>
                  <a:cxn ang="0">
                    <a:pos x="T4" y="T5"/>
                  </a:cxn>
                  <a:cxn ang="0">
                    <a:pos x="T6" y="T7"/>
                  </a:cxn>
                  <a:cxn ang="0">
                    <a:pos x="T8" y="T9"/>
                  </a:cxn>
                </a:cxnLst>
                <a:rect l="0" t="0" r="r" b="b"/>
                <a:pathLst>
                  <a:path w="86" h="6">
                    <a:moveTo>
                      <a:pt x="86" y="0"/>
                    </a:moveTo>
                    <a:cubicBezTo>
                      <a:pt x="62" y="1"/>
                      <a:pt x="36" y="2"/>
                      <a:pt x="9" y="2"/>
                    </a:cubicBezTo>
                    <a:cubicBezTo>
                      <a:pt x="6" y="4"/>
                      <a:pt x="3" y="5"/>
                      <a:pt x="0" y="6"/>
                    </a:cubicBezTo>
                    <a:cubicBezTo>
                      <a:pt x="26" y="5"/>
                      <a:pt x="53" y="4"/>
                      <a:pt x="80" y="4"/>
                    </a:cubicBezTo>
                    <a:cubicBezTo>
                      <a:pt x="82" y="2"/>
                      <a:pt x="84" y="1"/>
                      <a:pt x="86"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355" name="Freeform 2849"/>
              <p:cNvSpPr/>
              <p:nvPr/>
            </p:nvSpPr>
            <p:spPr bwMode="auto">
              <a:xfrm>
                <a:off x="2675" y="3678"/>
                <a:ext cx="61" cy="5"/>
              </a:xfrm>
              <a:custGeom>
                <a:avLst/>
                <a:gdLst>
                  <a:gd name="T0" fmla="*/ 74 w 74"/>
                  <a:gd name="T1" fmla="*/ 0 h 5"/>
                  <a:gd name="T2" fmla="*/ 18 w 74"/>
                  <a:gd name="T3" fmla="*/ 1 h 5"/>
                  <a:gd name="T4" fmla="*/ 15 w 74"/>
                  <a:gd name="T5" fmla="*/ 1 h 5"/>
                  <a:gd name="T6" fmla="*/ 0 w 74"/>
                  <a:gd name="T7" fmla="*/ 2 h 5"/>
                  <a:gd name="T8" fmla="*/ 42 w 74"/>
                  <a:gd name="T9" fmla="*/ 5 h 5"/>
                  <a:gd name="T10" fmla="*/ 65 w 74"/>
                  <a:gd name="T11" fmla="*/ 4 h 5"/>
                  <a:gd name="T12" fmla="*/ 74 w 7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4" h="5">
                    <a:moveTo>
                      <a:pt x="74" y="0"/>
                    </a:moveTo>
                    <a:cubicBezTo>
                      <a:pt x="56" y="1"/>
                      <a:pt x="37" y="1"/>
                      <a:pt x="18" y="1"/>
                    </a:cubicBezTo>
                    <a:cubicBezTo>
                      <a:pt x="17" y="1"/>
                      <a:pt x="16" y="1"/>
                      <a:pt x="15" y="1"/>
                    </a:cubicBezTo>
                    <a:cubicBezTo>
                      <a:pt x="10" y="1"/>
                      <a:pt x="5" y="2"/>
                      <a:pt x="0" y="2"/>
                    </a:cubicBezTo>
                    <a:cubicBezTo>
                      <a:pt x="15" y="3"/>
                      <a:pt x="29" y="4"/>
                      <a:pt x="42" y="5"/>
                    </a:cubicBezTo>
                    <a:cubicBezTo>
                      <a:pt x="50" y="5"/>
                      <a:pt x="57" y="5"/>
                      <a:pt x="65" y="4"/>
                    </a:cubicBezTo>
                    <a:cubicBezTo>
                      <a:pt x="68" y="3"/>
                      <a:pt x="71" y="2"/>
                      <a:pt x="74" y="0"/>
                    </a:cubicBezTo>
                  </a:path>
                </a:pathLst>
              </a:custGeom>
              <a:solidFill>
                <a:srgbClr val="091C2B"/>
              </a:solidFill>
              <a:ln>
                <a:noFill/>
              </a:ln>
            </p:spPr>
            <p:txBody>
              <a:bodyPr vert="horz" wrap="square" lIns="91440" tIns="45720" rIns="91440" bIns="45720" numCol="1" anchor="t" anchorCtr="0" compatLnSpc="1"/>
              <a:lstStyle/>
              <a:p>
                <a:endParaRPr lang="zh-CN" altLang="en-US"/>
              </a:p>
            </p:txBody>
          </p:sp>
          <p:sp>
            <p:nvSpPr>
              <p:cNvPr id="356" name="Freeform 2850"/>
              <p:cNvSpPr/>
              <p:nvPr/>
            </p:nvSpPr>
            <p:spPr bwMode="auto">
              <a:xfrm>
                <a:off x="2640" y="3678"/>
                <a:ext cx="31" cy="2"/>
              </a:xfrm>
              <a:custGeom>
                <a:avLst/>
                <a:gdLst>
                  <a:gd name="T0" fmla="*/ 0 w 38"/>
                  <a:gd name="T1" fmla="*/ 0 h 2"/>
                  <a:gd name="T2" fmla="*/ 35 w 38"/>
                  <a:gd name="T3" fmla="*/ 2 h 2"/>
                  <a:gd name="T4" fmla="*/ 38 w 38"/>
                  <a:gd name="T5" fmla="*/ 1 h 2"/>
                  <a:gd name="T6" fmla="*/ 0 w 38"/>
                  <a:gd name="T7" fmla="*/ 0 h 2"/>
                </a:gdLst>
                <a:ahLst/>
                <a:cxnLst>
                  <a:cxn ang="0">
                    <a:pos x="T0" y="T1"/>
                  </a:cxn>
                  <a:cxn ang="0">
                    <a:pos x="T2" y="T3"/>
                  </a:cxn>
                  <a:cxn ang="0">
                    <a:pos x="T4" y="T5"/>
                  </a:cxn>
                  <a:cxn ang="0">
                    <a:pos x="T6" y="T7"/>
                  </a:cxn>
                </a:cxnLst>
                <a:rect l="0" t="0" r="r" b="b"/>
                <a:pathLst>
                  <a:path w="38" h="2">
                    <a:moveTo>
                      <a:pt x="0" y="0"/>
                    </a:moveTo>
                    <a:cubicBezTo>
                      <a:pt x="12" y="1"/>
                      <a:pt x="23" y="1"/>
                      <a:pt x="35" y="2"/>
                    </a:cubicBezTo>
                    <a:cubicBezTo>
                      <a:pt x="36" y="1"/>
                      <a:pt x="37" y="1"/>
                      <a:pt x="38" y="1"/>
                    </a:cubicBezTo>
                    <a:cubicBezTo>
                      <a:pt x="25" y="1"/>
                      <a:pt x="13" y="0"/>
                      <a:pt x="0"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357" name="Freeform 2851"/>
              <p:cNvSpPr/>
              <p:nvPr/>
            </p:nvSpPr>
            <p:spPr bwMode="auto">
              <a:xfrm>
                <a:off x="2669" y="3679"/>
                <a:ext cx="18" cy="1"/>
              </a:xfrm>
              <a:custGeom>
                <a:avLst/>
                <a:gdLst>
                  <a:gd name="T0" fmla="*/ 3 w 22"/>
                  <a:gd name="T1" fmla="*/ 0 h 1"/>
                  <a:gd name="T2" fmla="*/ 0 w 22"/>
                  <a:gd name="T3" fmla="*/ 1 h 1"/>
                  <a:gd name="T4" fmla="*/ 7 w 22"/>
                  <a:gd name="T5" fmla="*/ 1 h 1"/>
                  <a:gd name="T6" fmla="*/ 22 w 22"/>
                  <a:gd name="T7" fmla="*/ 0 h 1"/>
                  <a:gd name="T8" fmla="*/ 3 w 22"/>
                  <a:gd name="T9" fmla="*/ 0 h 1"/>
                </a:gdLst>
                <a:ahLst/>
                <a:cxnLst>
                  <a:cxn ang="0">
                    <a:pos x="T0" y="T1"/>
                  </a:cxn>
                  <a:cxn ang="0">
                    <a:pos x="T2" y="T3"/>
                  </a:cxn>
                  <a:cxn ang="0">
                    <a:pos x="T4" y="T5"/>
                  </a:cxn>
                  <a:cxn ang="0">
                    <a:pos x="T6" y="T7"/>
                  </a:cxn>
                  <a:cxn ang="0">
                    <a:pos x="T8" y="T9"/>
                  </a:cxn>
                </a:cxnLst>
                <a:rect l="0" t="0" r="r" b="b"/>
                <a:pathLst>
                  <a:path w="22" h="1">
                    <a:moveTo>
                      <a:pt x="3" y="0"/>
                    </a:moveTo>
                    <a:cubicBezTo>
                      <a:pt x="2" y="0"/>
                      <a:pt x="1" y="0"/>
                      <a:pt x="0" y="1"/>
                    </a:cubicBezTo>
                    <a:cubicBezTo>
                      <a:pt x="2" y="1"/>
                      <a:pt x="4" y="1"/>
                      <a:pt x="7" y="1"/>
                    </a:cubicBezTo>
                    <a:cubicBezTo>
                      <a:pt x="12" y="1"/>
                      <a:pt x="17" y="0"/>
                      <a:pt x="22" y="0"/>
                    </a:cubicBezTo>
                    <a:cubicBezTo>
                      <a:pt x="15" y="0"/>
                      <a:pt x="9" y="0"/>
                      <a:pt x="3" y="0"/>
                    </a:cubicBezTo>
                  </a:path>
                </a:pathLst>
              </a:custGeom>
              <a:solidFill>
                <a:srgbClr val="091A28"/>
              </a:solidFill>
              <a:ln>
                <a:noFill/>
              </a:ln>
            </p:spPr>
            <p:txBody>
              <a:bodyPr vert="horz" wrap="square" lIns="91440" tIns="45720" rIns="91440" bIns="45720" numCol="1" anchor="t" anchorCtr="0" compatLnSpc="1"/>
              <a:lstStyle/>
              <a:p>
                <a:endParaRPr lang="zh-CN" altLang="en-US"/>
              </a:p>
            </p:txBody>
          </p:sp>
          <p:sp>
            <p:nvSpPr>
              <p:cNvPr id="358" name="Freeform 2852"/>
              <p:cNvSpPr/>
              <p:nvPr/>
            </p:nvSpPr>
            <p:spPr bwMode="auto">
              <a:xfrm>
                <a:off x="2841" y="3678"/>
                <a:ext cx="72" cy="5"/>
              </a:xfrm>
              <a:custGeom>
                <a:avLst/>
                <a:gdLst>
                  <a:gd name="T0" fmla="*/ 39 w 86"/>
                  <a:gd name="T1" fmla="*/ 0 h 6"/>
                  <a:gd name="T2" fmla="*/ 1 w 86"/>
                  <a:gd name="T3" fmla="*/ 0 h 6"/>
                  <a:gd name="T4" fmla="*/ 0 w 86"/>
                  <a:gd name="T5" fmla="*/ 0 h 6"/>
                  <a:gd name="T6" fmla="*/ 53 w 86"/>
                  <a:gd name="T7" fmla="*/ 6 h 6"/>
                  <a:gd name="T8" fmla="*/ 86 w 86"/>
                  <a:gd name="T9" fmla="*/ 0 h 6"/>
                  <a:gd name="T10" fmla="*/ 39 w 86"/>
                  <a:gd name="T11" fmla="*/ 0 h 6"/>
                </a:gdLst>
                <a:ahLst/>
                <a:cxnLst>
                  <a:cxn ang="0">
                    <a:pos x="T0" y="T1"/>
                  </a:cxn>
                  <a:cxn ang="0">
                    <a:pos x="T2" y="T3"/>
                  </a:cxn>
                  <a:cxn ang="0">
                    <a:pos x="T4" y="T5"/>
                  </a:cxn>
                  <a:cxn ang="0">
                    <a:pos x="T6" y="T7"/>
                  </a:cxn>
                  <a:cxn ang="0">
                    <a:pos x="T8" y="T9"/>
                  </a:cxn>
                  <a:cxn ang="0">
                    <a:pos x="T10" y="T11"/>
                  </a:cxn>
                </a:cxnLst>
                <a:rect l="0" t="0" r="r" b="b"/>
                <a:pathLst>
                  <a:path w="86" h="6">
                    <a:moveTo>
                      <a:pt x="39" y="0"/>
                    </a:moveTo>
                    <a:cubicBezTo>
                      <a:pt x="26" y="0"/>
                      <a:pt x="14" y="0"/>
                      <a:pt x="1" y="0"/>
                    </a:cubicBezTo>
                    <a:cubicBezTo>
                      <a:pt x="1" y="0"/>
                      <a:pt x="1" y="0"/>
                      <a:pt x="0" y="0"/>
                    </a:cubicBezTo>
                    <a:cubicBezTo>
                      <a:pt x="18" y="2"/>
                      <a:pt x="35" y="4"/>
                      <a:pt x="53" y="6"/>
                    </a:cubicBezTo>
                    <a:cubicBezTo>
                      <a:pt x="64" y="4"/>
                      <a:pt x="75" y="2"/>
                      <a:pt x="86" y="0"/>
                    </a:cubicBezTo>
                    <a:cubicBezTo>
                      <a:pt x="70" y="0"/>
                      <a:pt x="55" y="0"/>
                      <a:pt x="39"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359" name="Freeform 2853"/>
              <p:cNvSpPr/>
              <p:nvPr/>
            </p:nvSpPr>
            <p:spPr bwMode="auto">
              <a:xfrm>
                <a:off x="2841" y="3678"/>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solidFill>
                <a:srgbClr val="194668"/>
              </a:solidFill>
              <a:ln>
                <a:noFill/>
              </a:ln>
            </p:spPr>
            <p:txBody>
              <a:bodyPr vert="horz" wrap="square" lIns="91440" tIns="45720" rIns="91440" bIns="45720" numCol="1" anchor="t" anchorCtr="0" compatLnSpc="1"/>
              <a:lstStyle/>
              <a:p>
                <a:endParaRPr lang="zh-CN" altLang="en-US"/>
              </a:p>
            </p:txBody>
          </p:sp>
          <p:sp>
            <p:nvSpPr>
              <p:cNvPr id="360" name="Freeform 2854"/>
              <p:cNvSpPr/>
              <p:nvPr/>
            </p:nvSpPr>
            <p:spPr bwMode="auto">
              <a:xfrm>
                <a:off x="2842" y="3674"/>
                <a:ext cx="85" cy="4"/>
              </a:xfrm>
              <a:custGeom>
                <a:avLst/>
                <a:gdLst>
                  <a:gd name="T0" fmla="*/ 102 w 102"/>
                  <a:gd name="T1" fmla="*/ 0 h 5"/>
                  <a:gd name="T2" fmla="*/ 48 w 102"/>
                  <a:gd name="T3" fmla="*/ 2 h 5"/>
                  <a:gd name="T4" fmla="*/ 0 w 102"/>
                  <a:gd name="T5" fmla="*/ 5 h 5"/>
                  <a:gd name="T6" fmla="*/ 38 w 102"/>
                  <a:gd name="T7" fmla="*/ 5 h 5"/>
                  <a:gd name="T8" fmla="*/ 85 w 102"/>
                  <a:gd name="T9" fmla="*/ 5 h 5"/>
                  <a:gd name="T10" fmla="*/ 101 w 102"/>
                  <a:gd name="T11" fmla="*/ 2 h 5"/>
                  <a:gd name="T12" fmla="*/ 102 w 10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2" h="5">
                    <a:moveTo>
                      <a:pt x="102" y="0"/>
                    </a:moveTo>
                    <a:cubicBezTo>
                      <a:pt x="84" y="1"/>
                      <a:pt x="66" y="1"/>
                      <a:pt x="48" y="2"/>
                    </a:cubicBezTo>
                    <a:cubicBezTo>
                      <a:pt x="32" y="3"/>
                      <a:pt x="16" y="4"/>
                      <a:pt x="0" y="5"/>
                    </a:cubicBezTo>
                    <a:cubicBezTo>
                      <a:pt x="13" y="5"/>
                      <a:pt x="25" y="5"/>
                      <a:pt x="38" y="5"/>
                    </a:cubicBezTo>
                    <a:cubicBezTo>
                      <a:pt x="54" y="5"/>
                      <a:pt x="69" y="5"/>
                      <a:pt x="85" y="5"/>
                    </a:cubicBezTo>
                    <a:cubicBezTo>
                      <a:pt x="90" y="4"/>
                      <a:pt x="95" y="3"/>
                      <a:pt x="101" y="2"/>
                    </a:cubicBezTo>
                    <a:cubicBezTo>
                      <a:pt x="101" y="1"/>
                      <a:pt x="102" y="1"/>
                      <a:pt x="102" y="0"/>
                    </a:cubicBezTo>
                  </a:path>
                </a:pathLst>
              </a:custGeom>
              <a:solidFill>
                <a:srgbClr val="194668"/>
              </a:solidFill>
              <a:ln>
                <a:noFill/>
              </a:ln>
            </p:spPr>
            <p:txBody>
              <a:bodyPr vert="horz" wrap="square" lIns="91440" tIns="45720" rIns="91440" bIns="45720" numCol="1" anchor="t" anchorCtr="0" compatLnSpc="1"/>
              <a:lstStyle/>
              <a:p>
                <a:endParaRPr lang="zh-CN" altLang="en-US"/>
              </a:p>
            </p:txBody>
          </p:sp>
          <p:sp>
            <p:nvSpPr>
              <p:cNvPr id="361" name="Freeform 2855"/>
              <p:cNvSpPr/>
              <p:nvPr/>
            </p:nvSpPr>
            <p:spPr bwMode="auto">
              <a:xfrm>
                <a:off x="2820" y="3670"/>
                <a:ext cx="107" cy="8"/>
              </a:xfrm>
              <a:custGeom>
                <a:avLst/>
                <a:gdLst>
                  <a:gd name="T0" fmla="*/ 127 w 129"/>
                  <a:gd name="T1" fmla="*/ 0 h 10"/>
                  <a:gd name="T2" fmla="*/ 34 w 129"/>
                  <a:gd name="T3" fmla="*/ 5 h 10"/>
                  <a:gd name="T4" fmla="*/ 0 w 129"/>
                  <a:gd name="T5" fmla="*/ 7 h 10"/>
                  <a:gd name="T6" fmla="*/ 26 w 129"/>
                  <a:gd name="T7" fmla="*/ 10 h 10"/>
                  <a:gd name="T8" fmla="*/ 27 w 129"/>
                  <a:gd name="T9" fmla="*/ 10 h 10"/>
                  <a:gd name="T10" fmla="*/ 75 w 129"/>
                  <a:gd name="T11" fmla="*/ 7 h 10"/>
                  <a:gd name="T12" fmla="*/ 129 w 129"/>
                  <a:gd name="T13" fmla="*/ 5 h 10"/>
                  <a:gd name="T14" fmla="*/ 129 w 129"/>
                  <a:gd name="T15" fmla="*/ 4 h 10"/>
                  <a:gd name="T16" fmla="*/ 127 w 12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0">
                    <a:moveTo>
                      <a:pt x="127" y="0"/>
                    </a:moveTo>
                    <a:cubicBezTo>
                      <a:pt x="103" y="1"/>
                      <a:pt x="71" y="3"/>
                      <a:pt x="34" y="5"/>
                    </a:cubicBezTo>
                    <a:cubicBezTo>
                      <a:pt x="23" y="6"/>
                      <a:pt x="12" y="6"/>
                      <a:pt x="0" y="7"/>
                    </a:cubicBezTo>
                    <a:cubicBezTo>
                      <a:pt x="8" y="8"/>
                      <a:pt x="17" y="9"/>
                      <a:pt x="26" y="10"/>
                    </a:cubicBezTo>
                    <a:cubicBezTo>
                      <a:pt x="26" y="10"/>
                      <a:pt x="27" y="10"/>
                      <a:pt x="27" y="10"/>
                    </a:cubicBezTo>
                    <a:cubicBezTo>
                      <a:pt x="43" y="9"/>
                      <a:pt x="59" y="8"/>
                      <a:pt x="75" y="7"/>
                    </a:cubicBezTo>
                    <a:cubicBezTo>
                      <a:pt x="93" y="6"/>
                      <a:pt x="111" y="6"/>
                      <a:pt x="129" y="5"/>
                    </a:cubicBezTo>
                    <a:cubicBezTo>
                      <a:pt x="129" y="5"/>
                      <a:pt x="129" y="5"/>
                      <a:pt x="129" y="4"/>
                    </a:cubicBezTo>
                    <a:cubicBezTo>
                      <a:pt x="129" y="3"/>
                      <a:pt x="128" y="2"/>
                      <a:pt x="127" y="0"/>
                    </a:cubicBezTo>
                  </a:path>
                </a:pathLst>
              </a:custGeom>
              <a:solidFill>
                <a:srgbClr val="164163"/>
              </a:solidFill>
              <a:ln>
                <a:noFill/>
              </a:ln>
            </p:spPr>
            <p:txBody>
              <a:bodyPr vert="horz" wrap="square" lIns="91440" tIns="45720" rIns="91440" bIns="45720" numCol="1" anchor="t" anchorCtr="0" compatLnSpc="1"/>
              <a:lstStyle/>
              <a:p>
                <a:endParaRPr lang="zh-CN" altLang="en-US"/>
              </a:p>
            </p:txBody>
          </p:sp>
          <p:sp>
            <p:nvSpPr>
              <p:cNvPr id="362" name="Freeform 2856"/>
              <p:cNvSpPr/>
              <p:nvPr/>
            </p:nvSpPr>
            <p:spPr bwMode="auto">
              <a:xfrm>
                <a:off x="2710" y="3687"/>
                <a:ext cx="66" cy="5"/>
              </a:xfrm>
              <a:custGeom>
                <a:avLst/>
                <a:gdLst>
                  <a:gd name="T0" fmla="*/ 47 w 79"/>
                  <a:gd name="T1" fmla="*/ 0 h 6"/>
                  <a:gd name="T2" fmla="*/ 0 w 79"/>
                  <a:gd name="T3" fmla="*/ 4 h 6"/>
                  <a:gd name="T4" fmla="*/ 59 w 79"/>
                  <a:gd name="T5" fmla="*/ 6 h 6"/>
                  <a:gd name="T6" fmla="*/ 79 w 79"/>
                  <a:gd name="T7" fmla="*/ 5 h 6"/>
                  <a:gd name="T8" fmla="*/ 47 w 79"/>
                  <a:gd name="T9" fmla="*/ 0 h 6"/>
                </a:gdLst>
                <a:ahLst/>
                <a:cxnLst>
                  <a:cxn ang="0">
                    <a:pos x="T0" y="T1"/>
                  </a:cxn>
                  <a:cxn ang="0">
                    <a:pos x="T2" y="T3"/>
                  </a:cxn>
                  <a:cxn ang="0">
                    <a:pos x="T4" y="T5"/>
                  </a:cxn>
                  <a:cxn ang="0">
                    <a:pos x="T6" y="T7"/>
                  </a:cxn>
                  <a:cxn ang="0">
                    <a:pos x="T8" y="T9"/>
                  </a:cxn>
                </a:cxnLst>
                <a:rect l="0" t="0" r="r" b="b"/>
                <a:pathLst>
                  <a:path w="79" h="6">
                    <a:moveTo>
                      <a:pt x="47" y="0"/>
                    </a:moveTo>
                    <a:cubicBezTo>
                      <a:pt x="31" y="1"/>
                      <a:pt x="16" y="3"/>
                      <a:pt x="0" y="4"/>
                    </a:cubicBezTo>
                    <a:cubicBezTo>
                      <a:pt x="20" y="5"/>
                      <a:pt x="40" y="6"/>
                      <a:pt x="59" y="6"/>
                    </a:cubicBezTo>
                    <a:cubicBezTo>
                      <a:pt x="66" y="6"/>
                      <a:pt x="72" y="5"/>
                      <a:pt x="79" y="5"/>
                    </a:cubicBezTo>
                    <a:cubicBezTo>
                      <a:pt x="70" y="3"/>
                      <a:pt x="59" y="1"/>
                      <a:pt x="47"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363" name="Freeform 2857"/>
              <p:cNvSpPr/>
              <p:nvPr/>
            </p:nvSpPr>
            <p:spPr bwMode="auto">
              <a:xfrm>
                <a:off x="2709" y="3684"/>
                <a:ext cx="40" cy="6"/>
              </a:xfrm>
              <a:custGeom>
                <a:avLst/>
                <a:gdLst>
                  <a:gd name="T0" fmla="*/ 18 w 49"/>
                  <a:gd name="T1" fmla="*/ 0 h 7"/>
                  <a:gd name="T2" fmla="*/ 0 w 49"/>
                  <a:gd name="T3" fmla="*/ 7 h 7"/>
                  <a:gd name="T4" fmla="*/ 2 w 49"/>
                  <a:gd name="T5" fmla="*/ 7 h 7"/>
                  <a:gd name="T6" fmla="*/ 49 w 49"/>
                  <a:gd name="T7" fmla="*/ 3 h 7"/>
                  <a:gd name="T8" fmla="*/ 18 w 49"/>
                  <a:gd name="T9" fmla="*/ 0 h 7"/>
                </a:gdLst>
                <a:ahLst/>
                <a:cxnLst>
                  <a:cxn ang="0">
                    <a:pos x="T0" y="T1"/>
                  </a:cxn>
                  <a:cxn ang="0">
                    <a:pos x="T2" y="T3"/>
                  </a:cxn>
                  <a:cxn ang="0">
                    <a:pos x="T4" y="T5"/>
                  </a:cxn>
                  <a:cxn ang="0">
                    <a:pos x="T6" y="T7"/>
                  </a:cxn>
                  <a:cxn ang="0">
                    <a:pos x="T8" y="T9"/>
                  </a:cxn>
                </a:cxnLst>
                <a:rect l="0" t="0" r="r" b="b"/>
                <a:pathLst>
                  <a:path w="49" h="7">
                    <a:moveTo>
                      <a:pt x="18" y="0"/>
                    </a:moveTo>
                    <a:cubicBezTo>
                      <a:pt x="12" y="2"/>
                      <a:pt x="6" y="5"/>
                      <a:pt x="0" y="7"/>
                    </a:cubicBezTo>
                    <a:cubicBezTo>
                      <a:pt x="1" y="7"/>
                      <a:pt x="1" y="7"/>
                      <a:pt x="2" y="7"/>
                    </a:cubicBezTo>
                    <a:cubicBezTo>
                      <a:pt x="18" y="6"/>
                      <a:pt x="33" y="4"/>
                      <a:pt x="49" y="3"/>
                    </a:cubicBezTo>
                    <a:cubicBezTo>
                      <a:pt x="40" y="2"/>
                      <a:pt x="29" y="1"/>
                      <a:pt x="18"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364" name="Freeform 2858"/>
              <p:cNvSpPr/>
              <p:nvPr/>
            </p:nvSpPr>
            <p:spPr bwMode="auto">
              <a:xfrm>
                <a:off x="2614" y="3684"/>
                <a:ext cx="43" cy="4"/>
              </a:xfrm>
              <a:custGeom>
                <a:avLst/>
                <a:gdLst>
                  <a:gd name="T0" fmla="*/ 52 w 52"/>
                  <a:gd name="T1" fmla="*/ 0 h 4"/>
                  <a:gd name="T2" fmla="*/ 3 w 52"/>
                  <a:gd name="T3" fmla="*/ 2 h 4"/>
                  <a:gd name="T4" fmla="*/ 0 w 52"/>
                  <a:gd name="T5" fmla="*/ 2 h 4"/>
                  <a:gd name="T6" fmla="*/ 43 w 52"/>
                  <a:gd name="T7" fmla="*/ 4 h 4"/>
                  <a:gd name="T8" fmla="*/ 52 w 52"/>
                  <a:gd name="T9" fmla="*/ 0 h 4"/>
                </a:gdLst>
                <a:ahLst/>
                <a:cxnLst>
                  <a:cxn ang="0">
                    <a:pos x="T0" y="T1"/>
                  </a:cxn>
                  <a:cxn ang="0">
                    <a:pos x="T2" y="T3"/>
                  </a:cxn>
                  <a:cxn ang="0">
                    <a:pos x="T4" y="T5"/>
                  </a:cxn>
                  <a:cxn ang="0">
                    <a:pos x="T6" y="T7"/>
                  </a:cxn>
                  <a:cxn ang="0">
                    <a:pos x="T8" y="T9"/>
                  </a:cxn>
                </a:cxnLst>
                <a:rect l="0" t="0" r="r" b="b"/>
                <a:pathLst>
                  <a:path w="52" h="4">
                    <a:moveTo>
                      <a:pt x="52" y="0"/>
                    </a:moveTo>
                    <a:cubicBezTo>
                      <a:pt x="36" y="1"/>
                      <a:pt x="19" y="1"/>
                      <a:pt x="3" y="2"/>
                    </a:cubicBezTo>
                    <a:cubicBezTo>
                      <a:pt x="2" y="2"/>
                      <a:pt x="1" y="2"/>
                      <a:pt x="0" y="2"/>
                    </a:cubicBezTo>
                    <a:cubicBezTo>
                      <a:pt x="15" y="3"/>
                      <a:pt x="29" y="3"/>
                      <a:pt x="43" y="4"/>
                    </a:cubicBezTo>
                    <a:cubicBezTo>
                      <a:pt x="46" y="3"/>
                      <a:pt x="49" y="2"/>
                      <a:pt x="52"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365" name="Freeform 2859"/>
              <p:cNvSpPr/>
              <p:nvPr/>
            </p:nvSpPr>
            <p:spPr bwMode="auto">
              <a:xfrm>
                <a:off x="2650" y="3683"/>
                <a:ext cx="74" cy="7"/>
              </a:xfrm>
              <a:custGeom>
                <a:avLst/>
                <a:gdLst>
                  <a:gd name="T0" fmla="*/ 72 w 89"/>
                  <a:gd name="T1" fmla="*/ 0 h 9"/>
                  <a:gd name="T2" fmla="*/ 9 w 89"/>
                  <a:gd name="T3" fmla="*/ 2 h 9"/>
                  <a:gd name="T4" fmla="*/ 0 w 89"/>
                  <a:gd name="T5" fmla="*/ 6 h 9"/>
                  <a:gd name="T6" fmla="*/ 71 w 89"/>
                  <a:gd name="T7" fmla="*/ 9 h 9"/>
                  <a:gd name="T8" fmla="*/ 89 w 89"/>
                  <a:gd name="T9" fmla="*/ 2 h 9"/>
                  <a:gd name="T10" fmla="*/ 72 w 89"/>
                  <a:gd name="T11" fmla="*/ 0 h 9"/>
                </a:gdLst>
                <a:ahLst/>
                <a:cxnLst>
                  <a:cxn ang="0">
                    <a:pos x="T0" y="T1"/>
                  </a:cxn>
                  <a:cxn ang="0">
                    <a:pos x="T2" y="T3"/>
                  </a:cxn>
                  <a:cxn ang="0">
                    <a:pos x="T4" y="T5"/>
                  </a:cxn>
                  <a:cxn ang="0">
                    <a:pos x="T6" y="T7"/>
                  </a:cxn>
                  <a:cxn ang="0">
                    <a:pos x="T8" y="T9"/>
                  </a:cxn>
                  <a:cxn ang="0">
                    <a:pos x="T10" y="T11"/>
                  </a:cxn>
                </a:cxnLst>
                <a:rect l="0" t="0" r="r" b="b"/>
                <a:pathLst>
                  <a:path w="89" h="9">
                    <a:moveTo>
                      <a:pt x="72" y="0"/>
                    </a:moveTo>
                    <a:cubicBezTo>
                      <a:pt x="51" y="1"/>
                      <a:pt x="30" y="2"/>
                      <a:pt x="9" y="2"/>
                    </a:cubicBezTo>
                    <a:cubicBezTo>
                      <a:pt x="6" y="4"/>
                      <a:pt x="3" y="5"/>
                      <a:pt x="0" y="6"/>
                    </a:cubicBezTo>
                    <a:cubicBezTo>
                      <a:pt x="24" y="7"/>
                      <a:pt x="48" y="8"/>
                      <a:pt x="71" y="9"/>
                    </a:cubicBezTo>
                    <a:cubicBezTo>
                      <a:pt x="77" y="7"/>
                      <a:pt x="83" y="4"/>
                      <a:pt x="89" y="2"/>
                    </a:cubicBezTo>
                    <a:cubicBezTo>
                      <a:pt x="84" y="1"/>
                      <a:pt x="78" y="1"/>
                      <a:pt x="72" y="0"/>
                    </a:cubicBezTo>
                  </a:path>
                </a:pathLst>
              </a:custGeom>
              <a:solidFill>
                <a:srgbClr val="091C2B"/>
              </a:solidFill>
              <a:ln>
                <a:noFill/>
              </a:ln>
            </p:spPr>
            <p:txBody>
              <a:bodyPr vert="horz" wrap="square" lIns="91440" tIns="45720" rIns="91440" bIns="45720" numCol="1" anchor="t" anchorCtr="0" compatLnSpc="1"/>
              <a:lstStyle/>
              <a:p>
                <a:endParaRPr lang="zh-CN" altLang="en-US"/>
              </a:p>
            </p:txBody>
          </p:sp>
          <p:sp>
            <p:nvSpPr>
              <p:cNvPr id="366" name="Freeform 2860"/>
              <p:cNvSpPr/>
              <p:nvPr/>
            </p:nvSpPr>
            <p:spPr bwMode="auto">
              <a:xfrm>
                <a:off x="2612" y="3686"/>
                <a:ext cx="4"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cubicBezTo>
                      <a:pt x="3" y="0"/>
                      <a:pt x="2" y="0"/>
                      <a:pt x="0" y="0"/>
                    </a:cubicBezTo>
                    <a:cubicBezTo>
                      <a:pt x="1" y="0"/>
                      <a:pt x="1" y="0"/>
                      <a:pt x="2" y="0"/>
                    </a:cubicBezTo>
                    <a:cubicBezTo>
                      <a:pt x="3" y="0"/>
                      <a:pt x="4" y="0"/>
                      <a:pt x="5"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367" name="Freeform 2861"/>
              <p:cNvSpPr/>
              <p:nvPr/>
            </p:nvSpPr>
            <p:spPr bwMode="auto">
              <a:xfrm>
                <a:off x="2616" y="3681"/>
                <a:ext cx="49" cy="5"/>
              </a:xfrm>
              <a:custGeom>
                <a:avLst/>
                <a:gdLst>
                  <a:gd name="T0" fmla="*/ 59 w 59"/>
                  <a:gd name="T1" fmla="*/ 0 h 6"/>
                  <a:gd name="T2" fmla="*/ 0 w 59"/>
                  <a:gd name="T3" fmla="*/ 6 h 6"/>
                  <a:gd name="T4" fmla="*/ 49 w 59"/>
                  <a:gd name="T5" fmla="*/ 4 h 6"/>
                  <a:gd name="T6" fmla="*/ 59 w 59"/>
                  <a:gd name="T7" fmla="*/ 0 h 6"/>
                </a:gdLst>
                <a:ahLst/>
                <a:cxnLst>
                  <a:cxn ang="0">
                    <a:pos x="T0" y="T1"/>
                  </a:cxn>
                  <a:cxn ang="0">
                    <a:pos x="T2" y="T3"/>
                  </a:cxn>
                  <a:cxn ang="0">
                    <a:pos x="T4" y="T5"/>
                  </a:cxn>
                  <a:cxn ang="0">
                    <a:pos x="T6" y="T7"/>
                  </a:cxn>
                </a:cxnLst>
                <a:rect l="0" t="0" r="r" b="b"/>
                <a:pathLst>
                  <a:path w="59" h="6">
                    <a:moveTo>
                      <a:pt x="59" y="0"/>
                    </a:moveTo>
                    <a:cubicBezTo>
                      <a:pt x="39" y="2"/>
                      <a:pt x="19" y="4"/>
                      <a:pt x="0" y="6"/>
                    </a:cubicBezTo>
                    <a:cubicBezTo>
                      <a:pt x="16" y="5"/>
                      <a:pt x="33" y="5"/>
                      <a:pt x="49" y="4"/>
                    </a:cubicBezTo>
                    <a:cubicBezTo>
                      <a:pt x="52" y="3"/>
                      <a:pt x="56" y="2"/>
                      <a:pt x="59" y="0"/>
                    </a:cubicBezTo>
                  </a:path>
                </a:pathLst>
              </a:custGeom>
              <a:solidFill>
                <a:srgbClr val="0E293F"/>
              </a:solidFill>
              <a:ln>
                <a:noFill/>
              </a:ln>
            </p:spPr>
            <p:txBody>
              <a:bodyPr vert="horz" wrap="square" lIns="91440" tIns="45720" rIns="91440" bIns="45720" numCol="1" anchor="t" anchorCtr="0" compatLnSpc="1"/>
              <a:lstStyle/>
              <a:p>
                <a:endParaRPr lang="zh-CN" altLang="en-US"/>
              </a:p>
            </p:txBody>
          </p:sp>
          <p:sp>
            <p:nvSpPr>
              <p:cNvPr id="368" name="Freeform 2862"/>
              <p:cNvSpPr/>
              <p:nvPr/>
            </p:nvSpPr>
            <p:spPr bwMode="auto">
              <a:xfrm>
                <a:off x="2657" y="3680"/>
                <a:ext cx="52" cy="4"/>
              </a:xfrm>
              <a:custGeom>
                <a:avLst/>
                <a:gdLst>
                  <a:gd name="T0" fmla="*/ 21 w 63"/>
                  <a:gd name="T1" fmla="*/ 0 h 5"/>
                  <a:gd name="T2" fmla="*/ 10 w 63"/>
                  <a:gd name="T3" fmla="*/ 1 h 5"/>
                  <a:gd name="T4" fmla="*/ 0 w 63"/>
                  <a:gd name="T5" fmla="*/ 5 h 5"/>
                  <a:gd name="T6" fmla="*/ 63 w 63"/>
                  <a:gd name="T7" fmla="*/ 3 h 5"/>
                  <a:gd name="T8" fmla="*/ 21 w 63"/>
                  <a:gd name="T9" fmla="*/ 0 h 5"/>
                </a:gdLst>
                <a:ahLst/>
                <a:cxnLst>
                  <a:cxn ang="0">
                    <a:pos x="T0" y="T1"/>
                  </a:cxn>
                  <a:cxn ang="0">
                    <a:pos x="T2" y="T3"/>
                  </a:cxn>
                  <a:cxn ang="0">
                    <a:pos x="T4" y="T5"/>
                  </a:cxn>
                  <a:cxn ang="0">
                    <a:pos x="T6" y="T7"/>
                  </a:cxn>
                  <a:cxn ang="0">
                    <a:pos x="T8" y="T9"/>
                  </a:cxn>
                </a:cxnLst>
                <a:rect l="0" t="0" r="r" b="b"/>
                <a:pathLst>
                  <a:path w="62" h="5">
                    <a:moveTo>
                      <a:pt x="21" y="0"/>
                    </a:moveTo>
                    <a:cubicBezTo>
                      <a:pt x="17" y="1"/>
                      <a:pt x="14" y="1"/>
                      <a:pt x="10" y="1"/>
                    </a:cubicBezTo>
                    <a:cubicBezTo>
                      <a:pt x="7" y="3"/>
                      <a:pt x="3" y="4"/>
                      <a:pt x="0" y="5"/>
                    </a:cubicBezTo>
                    <a:cubicBezTo>
                      <a:pt x="21" y="5"/>
                      <a:pt x="42" y="4"/>
                      <a:pt x="63" y="3"/>
                    </a:cubicBezTo>
                    <a:cubicBezTo>
                      <a:pt x="50" y="2"/>
                      <a:pt x="36" y="1"/>
                      <a:pt x="21" y="0"/>
                    </a:cubicBezTo>
                  </a:path>
                </a:pathLst>
              </a:custGeom>
              <a:solidFill>
                <a:srgbClr val="091A28"/>
              </a:solidFill>
              <a:ln>
                <a:noFill/>
              </a:ln>
            </p:spPr>
            <p:txBody>
              <a:bodyPr vert="horz" wrap="square" lIns="91440" tIns="45720" rIns="91440" bIns="45720" numCol="1" anchor="t" anchorCtr="0" compatLnSpc="1"/>
              <a:lstStyle/>
              <a:p>
                <a:endParaRPr lang="zh-CN" altLang="en-US"/>
              </a:p>
            </p:txBody>
          </p:sp>
          <p:sp>
            <p:nvSpPr>
              <p:cNvPr id="369" name="Freeform 2863"/>
              <p:cNvSpPr/>
              <p:nvPr/>
            </p:nvSpPr>
            <p:spPr bwMode="auto">
              <a:xfrm>
                <a:off x="2589" y="3678"/>
                <a:ext cx="80" cy="8"/>
              </a:xfrm>
              <a:custGeom>
                <a:avLst/>
                <a:gdLst>
                  <a:gd name="T0" fmla="*/ 20 w 96"/>
                  <a:gd name="T1" fmla="*/ 0 h 10"/>
                  <a:gd name="T2" fmla="*/ 10 w 96"/>
                  <a:gd name="T3" fmla="*/ 1 h 10"/>
                  <a:gd name="T4" fmla="*/ 0 w 96"/>
                  <a:gd name="T5" fmla="*/ 9 h 10"/>
                  <a:gd name="T6" fmla="*/ 28 w 96"/>
                  <a:gd name="T7" fmla="*/ 10 h 10"/>
                  <a:gd name="T8" fmla="*/ 33 w 96"/>
                  <a:gd name="T9" fmla="*/ 10 h 10"/>
                  <a:gd name="T10" fmla="*/ 92 w 96"/>
                  <a:gd name="T11" fmla="*/ 4 h 10"/>
                  <a:gd name="T12" fmla="*/ 96 w 96"/>
                  <a:gd name="T13" fmla="*/ 3 h 10"/>
                  <a:gd name="T14" fmla="*/ 61 w 96"/>
                  <a:gd name="T15" fmla="*/ 1 h 10"/>
                  <a:gd name="T16" fmla="*/ 20 w 9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0">
                    <a:moveTo>
                      <a:pt x="20" y="0"/>
                    </a:moveTo>
                    <a:cubicBezTo>
                      <a:pt x="17" y="0"/>
                      <a:pt x="14" y="1"/>
                      <a:pt x="10" y="1"/>
                    </a:cubicBezTo>
                    <a:cubicBezTo>
                      <a:pt x="5" y="4"/>
                      <a:pt x="1" y="6"/>
                      <a:pt x="0" y="9"/>
                    </a:cubicBezTo>
                    <a:cubicBezTo>
                      <a:pt x="9" y="9"/>
                      <a:pt x="19" y="10"/>
                      <a:pt x="28" y="10"/>
                    </a:cubicBezTo>
                    <a:cubicBezTo>
                      <a:pt x="30" y="10"/>
                      <a:pt x="31" y="10"/>
                      <a:pt x="33" y="10"/>
                    </a:cubicBezTo>
                    <a:cubicBezTo>
                      <a:pt x="52" y="8"/>
                      <a:pt x="72" y="6"/>
                      <a:pt x="92" y="4"/>
                    </a:cubicBezTo>
                    <a:cubicBezTo>
                      <a:pt x="93" y="4"/>
                      <a:pt x="94" y="3"/>
                      <a:pt x="96" y="3"/>
                    </a:cubicBezTo>
                    <a:cubicBezTo>
                      <a:pt x="84" y="2"/>
                      <a:pt x="73" y="2"/>
                      <a:pt x="61" y="1"/>
                    </a:cubicBezTo>
                    <a:cubicBezTo>
                      <a:pt x="47" y="1"/>
                      <a:pt x="34" y="0"/>
                      <a:pt x="20" y="0"/>
                    </a:cubicBezTo>
                  </a:path>
                </a:pathLst>
              </a:custGeom>
              <a:solidFill>
                <a:srgbClr val="0B273C"/>
              </a:solidFill>
              <a:ln>
                <a:noFill/>
              </a:ln>
            </p:spPr>
            <p:txBody>
              <a:bodyPr vert="horz" wrap="square" lIns="91440" tIns="45720" rIns="91440" bIns="45720" numCol="1" anchor="t" anchorCtr="0" compatLnSpc="1"/>
              <a:lstStyle/>
              <a:p>
                <a:endParaRPr lang="zh-CN" altLang="en-US"/>
              </a:p>
            </p:txBody>
          </p:sp>
          <p:sp>
            <p:nvSpPr>
              <p:cNvPr id="370" name="Freeform 2864"/>
              <p:cNvSpPr/>
              <p:nvPr/>
            </p:nvSpPr>
            <p:spPr bwMode="auto">
              <a:xfrm>
                <a:off x="2665" y="3680"/>
                <a:ext cx="10" cy="1"/>
              </a:xfrm>
              <a:custGeom>
                <a:avLst/>
                <a:gdLst>
                  <a:gd name="T0" fmla="*/ 4 w 11"/>
                  <a:gd name="T1" fmla="*/ 0 h 1"/>
                  <a:gd name="T2" fmla="*/ 0 w 11"/>
                  <a:gd name="T3" fmla="*/ 1 h 1"/>
                  <a:gd name="T4" fmla="*/ 11 w 11"/>
                  <a:gd name="T5" fmla="*/ 0 h 1"/>
                  <a:gd name="T6" fmla="*/ 4 w 11"/>
                  <a:gd name="T7" fmla="*/ 0 h 1"/>
                </a:gdLst>
                <a:ahLst/>
                <a:cxnLst>
                  <a:cxn ang="0">
                    <a:pos x="T0" y="T1"/>
                  </a:cxn>
                  <a:cxn ang="0">
                    <a:pos x="T2" y="T3"/>
                  </a:cxn>
                  <a:cxn ang="0">
                    <a:pos x="T4" y="T5"/>
                  </a:cxn>
                  <a:cxn ang="0">
                    <a:pos x="T6" y="T7"/>
                  </a:cxn>
                </a:cxnLst>
                <a:rect l="0" t="0" r="r" b="b"/>
                <a:pathLst>
                  <a:path w="11" h="1">
                    <a:moveTo>
                      <a:pt x="4" y="0"/>
                    </a:moveTo>
                    <a:cubicBezTo>
                      <a:pt x="2" y="0"/>
                      <a:pt x="1" y="1"/>
                      <a:pt x="0" y="1"/>
                    </a:cubicBezTo>
                    <a:cubicBezTo>
                      <a:pt x="4" y="1"/>
                      <a:pt x="7" y="1"/>
                      <a:pt x="11" y="0"/>
                    </a:cubicBezTo>
                    <a:cubicBezTo>
                      <a:pt x="8" y="0"/>
                      <a:pt x="6" y="0"/>
                      <a:pt x="4" y="0"/>
                    </a:cubicBezTo>
                  </a:path>
                </a:pathLst>
              </a:custGeom>
              <a:solidFill>
                <a:srgbClr val="081825"/>
              </a:solidFill>
              <a:ln>
                <a:noFill/>
              </a:ln>
            </p:spPr>
            <p:txBody>
              <a:bodyPr vert="horz" wrap="square" lIns="91440" tIns="45720" rIns="91440" bIns="45720" numCol="1" anchor="t" anchorCtr="0" compatLnSpc="1"/>
              <a:lstStyle/>
              <a:p>
                <a:endParaRPr lang="zh-CN" altLang="en-US"/>
              </a:p>
            </p:txBody>
          </p:sp>
          <p:sp>
            <p:nvSpPr>
              <p:cNvPr id="371" name="Freeform 2865"/>
              <p:cNvSpPr/>
              <p:nvPr/>
            </p:nvSpPr>
            <p:spPr bwMode="auto">
              <a:xfrm>
                <a:off x="2597" y="3678"/>
                <a:ext cx="9" cy="0"/>
              </a:xfrm>
              <a:custGeom>
                <a:avLst/>
                <a:gdLst>
                  <a:gd name="T0" fmla="*/ 4 w 10"/>
                  <a:gd name="T1" fmla="*/ 0 h 1"/>
                  <a:gd name="T2" fmla="*/ 0 w 10"/>
                  <a:gd name="T3" fmla="*/ 1 h 1"/>
                  <a:gd name="T4" fmla="*/ 10 w 10"/>
                  <a:gd name="T5" fmla="*/ 0 h 1"/>
                  <a:gd name="T6" fmla="*/ 4 w 10"/>
                  <a:gd name="T7" fmla="*/ 0 h 1"/>
                </a:gdLst>
                <a:ahLst/>
                <a:cxnLst>
                  <a:cxn ang="0">
                    <a:pos x="T0" y="T1"/>
                  </a:cxn>
                  <a:cxn ang="0">
                    <a:pos x="T2" y="T3"/>
                  </a:cxn>
                  <a:cxn ang="0">
                    <a:pos x="T4" y="T5"/>
                  </a:cxn>
                  <a:cxn ang="0">
                    <a:pos x="T6" y="T7"/>
                  </a:cxn>
                </a:cxnLst>
                <a:rect l="0" t="0" r="r" b="b"/>
                <a:pathLst>
                  <a:path w="10" h="1">
                    <a:moveTo>
                      <a:pt x="4" y="0"/>
                    </a:moveTo>
                    <a:cubicBezTo>
                      <a:pt x="3" y="0"/>
                      <a:pt x="1" y="1"/>
                      <a:pt x="0" y="1"/>
                    </a:cubicBezTo>
                    <a:cubicBezTo>
                      <a:pt x="4" y="1"/>
                      <a:pt x="7" y="0"/>
                      <a:pt x="10" y="0"/>
                    </a:cubicBezTo>
                    <a:cubicBezTo>
                      <a:pt x="8" y="0"/>
                      <a:pt x="6" y="0"/>
                      <a:pt x="4" y="0"/>
                    </a:cubicBezTo>
                  </a:path>
                </a:pathLst>
              </a:custGeom>
              <a:solidFill>
                <a:srgbClr val="092539"/>
              </a:solidFill>
              <a:ln>
                <a:noFill/>
              </a:ln>
            </p:spPr>
            <p:txBody>
              <a:bodyPr vert="horz" wrap="square" lIns="91440" tIns="45720" rIns="91440" bIns="45720" numCol="1" anchor="t" anchorCtr="0" compatLnSpc="1"/>
              <a:lstStyle/>
              <a:p>
                <a:endParaRPr lang="zh-CN" altLang="en-US"/>
              </a:p>
            </p:txBody>
          </p:sp>
          <p:sp>
            <p:nvSpPr>
              <p:cNvPr id="372" name="Freeform 2866"/>
              <p:cNvSpPr/>
              <p:nvPr/>
            </p:nvSpPr>
            <p:spPr bwMode="auto">
              <a:xfrm>
                <a:off x="2621" y="3698"/>
                <a:ext cx="3" cy="0"/>
              </a:xfrm>
              <a:custGeom>
                <a:avLst/>
                <a:gdLst>
                  <a:gd name="T0" fmla="*/ 2 w 3"/>
                  <a:gd name="T1" fmla="*/ 0 w 3"/>
                  <a:gd name="T2" fmla="*/ 3 w 3"/>
                  <a:gd name="T3" fmla="*/ 3 w 3"/>
                  <a:gd name="T4" fmla="*/ 2 w 3"/>
                </a:gdLst>
                <a:ahLst/>
                <a:cxnLst>
                  <a:cxn ang="0">
                    <a:pos x="T0" y="0"/>
                  </a:cxn>
                  <a:cxn ang="0">
                    <a:pos x="T1" y="0"/>
                  </a:cxn>
                  <a:cxn ang="0">
                    <a:pos x="T2" y="0"/>
                  </a:cxn>
                  <a:cxn ang="0">
                    <a:pos x="T3" y="0"/>
                  </a:cxn>
                  <a:cxn ang="0">
                    <a:pos x="T4" y="0"/>
                  </a:cxn>
                </a:cxnLst>
                <a:rect l="0" t="0" r="r" b="b"/>
                <a:pathLst>
                  <a:path w="3">
                    <a:moveTo>
                      <a:pt x="2" y="0"/>
                    </a:moveTo>
                    <a:cubicBezTo>
                      <a:pt x="1" y="0"/>
                      <a:pt x="1" y="0"/>
                      <a:pt x="0" y="0"/>
                    </a:cubicBezTo>
                    <a:cubicBezTo>
                      <a:pt x="1" y="0"/>
                      <a:pt x="2" y="0"/>
                      <a:pt x="3" y="0"/>
                    </a:cubicBezTo>
                    <a:cubicBezTo>
                      <a:pt x="3" y="0"/>
                      <a:pt x="3" y="0"/>
                      <a:pt x="3" y="0"/>
                    </a:cubicBezTo>
                    <a:cubicBezTo>
                      <a:pt x="3" y="0"/>
                      <a:pt x="2" y="0"/>
                      <a:pt x="2"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373" name="Freeform 2867"/>
              <p:cNvSpPr/>
              <p:nvPr/>
            </p:nvSpPr>
            <p:spPr bwMode="auto">
              <a:xfrm>
                <a:off x="2624" y="3698"/>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374" name="Freeform 2868"/>
              <p:cNvSpPr/>
              <p:nvPr/>
            </p:nvSpPr>
            <p:spPr bwMode="auto">
              <a:xfrm>
                <a:off x="2595" y="3696"/>
                <a:ext cx="28" cy="2"/>
              </a:xfrm>
              <a:custGeom>
                <a:avLst/>
                <a:gdLst>
                  <a:gd name="T0" fmla="*/ 0 w 34"/>
                  <a:gd name="T1" fmla="*/ 0 h 3"/>
                  <a:gd name="T2" fmla="*/ 7 w 34"/>
                  <a:gd name="T3" fmla="*/ 3 h 3"/>
                  <a:gd name="T4" fmla="*/ 32 w 34"/>
                  <a:gd name="T5" fmla="*/ 3 h 3"/>
                  <a:gd name="T6" fmla="*/ 34 w 34"/>
                  <a:gd name="T7" fmla="*/ 3 h 3"/>
                  <a:gd name="T8" fmla="*/ 0 w 34"/>
                  <a:gd name="T9" fmla="*/ 0 h 3"/>
                </a:gdLst>
                <a:ahLst/>
                <a:cxnLst>
                  <a:cxn ang="0">
                    <a:pos x="T0" y="T1"/>
                  </a:cxn>
                  <a:cxn ang="0">
                    <a:pos x="T2" y="T3"/>
                  </a:cxn>
                  <a:cxn ang="0">
                    <a:pos x="T4" y="T5"/>
                  </a:cxn>
                  <a:cxn ang="0">
                    <a:pos x="T6" y="T7"/>
                  </a:cxn>
                  <a:cxn ang="0">
                    <a:pos x="T8" y="T9"/>
                  </a:cxn>
                </a:cxnLst>
                <a:rect l="0" t="0" r="r" b="b"/>
                <a:pathLst>
                  <a:path w="34" h="3">
                    <a:moveTo>
                      <a:pt x="0" y="0"/>
                    </a:moveTo>
                    <a:cubicBezTo>
                      <a:pt x="2" y="1"/>
                      <a:pt x="4" y="2"/>
                      <a:pt x="7" y="3"/>
                    </a:cubicBezTo>
                    <a:cubicBezTo>
                      <a:pt x="15" y="3"/>
                      <a:pt x="24" y="3"/>
                      <a:pt x="32" y="3"/>
                    </a:cubicBezTo>
                    <a:cubicBezTo>
                      <a:pt x="33" y="3"/>
                      <a:pt x="33" y="3"/>
                      <a:pt x="34" y="3"/>
                    </a:cubicBezTo>
                    <a:cubicBezTo>
                      <a:pt x="23" y="2"/>
                      <a:pt x="12" y="1"/>
                      <a:pt x="0"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375" name="Freeform 2869"/>
              <p:cNvSpPr/>
              <p:nvPr/>
            </p:nvSpPr>
            <p:spPr bwMode="auto">
              <a:xfrm>
                <a:off x="2795" y="3695"/>
                <a:ext cx="21" cy="2"/>
              </a:xfrm>
              <a:custGeom>
                <a:avLst/>
                <a:gdLst>
                  <a:gd name="T0" fmla="*/ 25 w 25"/>
                  <a:gd name="T1" fmla="*/ 0 h 3"/>
                  <a:gd name="T2" fmla="*/ 0 w 25"/>
                  <a:gd name="T3" fmla="*/ 2 h 3"/>
                  <a:gd name="T4" fmla="*/ 2 w 25"/>
                  <a:gd name="T5" fmla="*/ 3 h 3"/>
                  <a:gd name="T6" fmla="*/ 25 w 25"/>
                  <a:gd name="T7" fmla="*/ 0 h 3"/>
                </a:gdLst>
                <a:ahLst/>
                <a:cxnLst>
                  <a:cxn ang="0">
                    <a:pos x="T0" y="T1"/>
                  </a:cxn>
                  <a:cxn ang="0">
                    <a:pos x="T2" y="T3"/>
                  </a:cxn>
                  <a:cxn ang="0">
                    <a:pos x="T4" y="T5"/>
                  </a:cxn>
                  <a:cxn ang="0">
                    <a:pos x="T6" y="T7"/>
                  </a:cxn>
                </a:cxnLst>
                <a:rect l="0" t="0" r="r" b="b"/>
                <a:pathLst>
                  <a:path w="25" h="3">
                    <a:moveTo>
                      <a:pt x="25" y="0"/>
                    </a:moveTo>
                    <a:cubicBezTo>
                      <a:pt x="17" y="0"/>
                      <a:pt x="9" y="1"/>
                      <a:pt x="0" y="2"/>
                    </a:cubicBezTo>
                    <a:cubicBezTo>
                      <a:pt x="1" y="2"/>
                      <a:pt x="1" y="2"/>
                      <a:pt x="2" y="3"/>
                    </a:cubicBezTo>
                    <a:cubicBezTo>
                      <a:pt x="10" y="2"/>
                      <a:pt x="17" y="1"/>
                      <a:pt x="25"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376" name="Freeform 2870"/>
              <p:cNvSpPr/>
              <p:nvPr/>
            </p:nvSpPr>
            <p:spPr bwMode="auto">
              <a:xfrm>
                <a:off x="2763" y="3700"/>
                <a:ext cx="10" cy="1"/>
              </a:xfrm>
              <a:custGeom>
                <a:avLst/>
                <a:gdLst>
                  <a:gd name="T0" fmla="*/ 13 w 13"/>
                  <a:gd name="T1" fmla="*/ 0 h 1"/>
                  <a:gd name="T2" fmla="*/ 2 w 13"/>
                  <a:gd name="T3" fmla="*/ 0 h 1"/>
                  <a:gd name="T4" fmla="*/ 0 w 13"/>
                  <a:gd name="T5" fmla="*/ 1 h 1"/>
                  <a:gd name="T6" fmla="*/ 13 w 13"/>
                  <a:gd name="T7" fmla="*/ 0 h 1"/>
                </a:gdLst>
                <a:ahLst/>
                <a:cxnLst>
                  <a:cxn ang="0">
                    <a:pos x="T0" y="T1"/>
                  </a:cxn>
                  <a:cxn ang="0">
                    <a:pos x="T2" y="T3"/>
                  </a:cxn>
                  <a:cxn ang="0">
                    <a:pos x="T4" y="T5"/>
                  </a:cxn>
                  <a:cxn ang="0">
                    <a:pos x="T6" y="T7"/>
                  </a:cxn>
                </a:cxnLst>
                <a:rect l="0" t="0" r="r" b="b"/>
                <a:pathLst>
                  <a:path w="13" h="1">
                    <a:moveTo>
                      <a:pt x="13" y="0"/>
                    </a:moveTo>
                    <a:cubicBezTo>
                      <a:pt x="9" y="0"/>
                      <a:pt x="5" y="0"/>
                      <a:pt x="2" y="0"/>
                    </a:cubicBezTo>
                    <a:cubicBezTo>
                      <a:pt x="1" y="1"/>
                      <a:pt x="0" y="1"/>
                      <a:pt x="0" y="1"/>
                    </a:cubicBezTo>
                    <a:cubicBezTo>
                      <a:pt x="4" y="1"/>
                      <a:pt x="8" y="0"/>
                      <a:pt x="13" y="0"/>
                    </a:cubicBezTo>
                  </a:path>
                </a:pathLst>
              </a:custGeom>
              <a:solidFill>
                <a:srgbClr val="3A7393"/>
              </a:solidFill>
              <a:ln>
                <a:noFill/>
              </a:ln>
            </p:spPr>
            <p:txBody>
              <a:bodyPr vert="horz" wrap="square" lIns="91440" tIns="45720" rIns="91440" bIns="45720" numCol="1" anchor="t" anchorCtr="0" compatLnSpc="1"/>
              <a:lstStyle/>
              <a:p>
                <a:endParaRPr lang="zh-CN" altLang="en-US"/>
              </a:p>
            </p:txBody>
          </p:sp>
          <p:sp>
            <p:nvSpPr>
              <p:cNvPr id="377" name="Freeform 2871"/>
              <p:cNvSpPr/>
              <p:nvPr/>
            </p:nvSpPr>
            <p:spPr bwMode="auto">
              <a:xfrm>
                <a:off x="2683" y="3700"/>
                <a:ext cx="81" cy="7"/>
              </a:xfrm>
              <a:custGeom>
                <a:avLst/>
                <a:gdLst>
                  <a:gd name="T0" fmla="*/ 98 w 98"/>
                  <a:gd name="T1" fmla="*/ 0 h 8"/>
                  <a:gd name="T2" fmla="*/ 72 w 98"/>
                  <a:gd name="T3" fmla="*/ 0 h 8"/>
                  <a:gd name="T4" fmla="*/ 0 w 98"/>
                  <a:gd name="T5" fmla="*/ 5 h 8"/>
                  <a:gd name="T6" fmla="*/ 26 w 98"/>
                  <a:gd name="T7" fmla="*/ 8 h 8"/>
                  <a:gd name="T8" fmla="*/ 96 w 98"/>
                  <a:gd name="T9" fmla="*/ 1 h 8"/>
                  <a:gd name="T10" fmla="*/ 98 w 98"/>
                  <a:gd name="T11" fmla="*/ 0 h 8"/>
                </a:gdLst>
                <a:ahLst/>
                <a:cxnLst>
                  <a:cxn ang="0">
                    <a:pos x="T0" y="T1"/>
                  </a:cxn>
                  <a:cxn ang="0">
                    <a:pos x="T2" y="T3"/>
                  </a:cxn>
                  <a:cxn ang="0">
                    <a:pos x="T4" y="T5"/>
                  </a:cxn>
                  <a:cxn ang="0">
                    <a:pos x="T6" y="T7"/>
                  </a:cxn>
                  <a:cxn ang="0">
                    <a:pos x="T8" y="T9"/>
                  </a:cxn>
                  <a:cxn ang="0">
                    <a:pos x="T10" y="T11"/>
                  </a:cxn>
                </a:cxnLst>
                <a:rect l="0" t="0" r="r" b="b"/>
                <a:pathLst>
                  <a:path w="98" h="8">
                    <a:moveTo>
                      <a:pt x="98" y="0"/>
                    </a:moveTo>
                    <a:cubicBezTo>
                      <a:pt x="89" y="0"/>
                      <a:pt x="81" y="0"/>
                      <a:pt x="72" y="0"/>
                    </a:cubicBezTo>
                    <a:cubicBezTo>
                      <a:pt x="50" y="2"/>
                      <a:pt x="25" y="4"/>
                      <a:pt x="0" y="5"/>
                    </a:cubicBezTo>
                    <a:cubicBezTo>
                      <a:pt x="9" y="6"/>
                      <a:pt x="17" y="7"/>
                      <a:pt x="26" y="8"/>
                    </a:cubicBezTo>
                    <a:cubicBezTo>
                      <a:pt x="50" y="6"/>
                      <a:pt x="73" y="4"/>
                      <a:pt x="96" y="1"/>
                    </a:cubicBezTo>
                    <a:cubicBezTo>
                      <a:pt x="96" y="1"/>
                      <a:pt x="97" y="1"/>
                      <a:pt x="98" y="0"/>
                    </a:cubicBezTo>
                  </a:path>
                </a:pathLst>
              </a:custGeom>
              <a:solidFill>
                <a:srgbClr val="25485B"/>
              </a:solidFill>
              <a:ln>
                <a:noFill/>
              </a:ln>
            </p:spPr>
            <p:txBody>
              <a:bodyPr vert="horz" wrap="square" lIns="91440" tIns="45720" rIns="91440" bIns="45720" numCol="1" anchor="t" anchorCtr="0" compatLnSpc="1"/>
              <a:lstStyle/>
              <a:p>
                <a:endParaRPr lang="zh-CN" altLang="en-US"/>
              </a:p>
            </p:txBody>
          </p:sp>
          <p:sp>
            <p:nvSpPr>
              <p:cNvPr id="378" name="Freeform 2872"/>
              <p:cNvSpPr/>
              <p:nvPr/>
            </p:nvSpPr>
            <p:spPr bwMode="auto">
              <a:xfrm>
                <a:off x="2764" y="3699"/>
                <a:ext cx="10" cy="1"/>
              </a:xfrm>
              <a:custGeom>
                <a:avLst/>
                <a:gdLst>
                  <a:gd name="T0" fmla="*/ 1 w 12"/>
                  <a:gd name="T1" fmla="*/ 0 h 1"/>
                  <a:gd name="T2" fmla="*/ 0 w 12"/>
                  <a:gd name="T3" fmla="*/ 1 h 1"/>
                  <a:gd name="T4" fmla="*/ 11 w 12"/>
                  <a:gd name="T5" fmla="*/ 1 h 1"/>
                  <a:gd name="T6" fmla="*/ 12 w 12"/>
                  <a:gd name="T7" fmla="*/ 1 h 1"/>
                  <a:gd name="T8" fmla="*/ 1 w 12"/>
                  <a:gd name="T9" fmla="*/ 0 h 1"/>
                </a:gdLst>
                <a:ahLst/>
                <a:cxnLst>
                  <a:cxn ang="0">
                    <a:pos x="T0" y="T1"/>
                  </a:cxn>
                  <a:cxn ang="0">
                    <a:pos x="T2" y="T3"/>
                  </a:cxn>
                  <a:cxn ang="0">
                    <a:pos x="T4" y="T5"/>
                  </a:cxn>
                  <a:cxn ang="0">
                    <a:pos x="T6" y="T7"/>
                  </a:cxn>
                  <a:cxn ang="0">
                    <a:pos x="T8" y="T9"/>
                  </a:cxn>
                </a:cxnLst>
                <a:rect l="0" t="0" r="r" b="b"/>
                <a:pathLst>
                  <a:path w="12" h="1">
                    <a:moveTo>
                      <a:pt x="1" y="0"/>
                    </a:moveTo>
                    <a:cubicBezTo>
                      <a:pt x="0" y="1"/>
                      <a:pt x="0" y="1"/>
                      <a:pt x="0" y="1"/>
                    </a:cubicBezTo>
                    <a:cubicBezTo>
                      <a:pt x="3" y="1"/>
                      <a:pt x="7" y="1"/>
                      <a:pt x="11" y="1"/>
                    </a:cubicBezTo>
                    <a:cubicBezTo>
                      <a:pt x="11" y="1"/>
                      <a:pt x="11" y="1"/>
                      <a:pt x="12" y="1"/>
                    </a:cubicBezTo>
                    <a:cubicBezTo>
                      <a:pt x="8" y="1"/>
                      <a:pt x="4" y="0"/>
                      <a:pt x="1" y="0"/>
                    </a:cubicBezTo>
                  </a:path>
                </a:pathLst>
              </a:custGeom>
              <a:solidFill>
                <a:srgbClr val="336A8B"/>
              </a:solidFill>
              <a:ln>
                <a:noFill/>
              </a:ln>
            </p:spPr>
            <p:txBody>
              <a:bodyPr vert="horz" wrap="square" lIns="91440" tIns="45720" rIns="91440" bIns="45720" numCol="1" anchor="t" anchorCtr="0" compatLnSpc="1"/>
              <a:lstStyle/>
              <a:p>
                <a:endParaRPr lang="zh-CN" altLang="en-US"/>
              </a:p>
            </p:txBody>
          </p:sp>
          <p:sp>
            <p:nvSpPr>
              <p:cNvPr id="379" name="Freeform 2873"/>
              <p:cNvSpPr/>
              <p:nvPr/>
            </p:nvSpPr>
            <p:spPr bwMode="auto">
              <a:xfrm>
                <a:off x="2743" y="3699"/>
                <a:ext cx="22" cy="1"/>
              </a:xfrm>
              <a:custGeom>
                <a:avLst/>
                <a:gdLst>
                  <a:gd name="T0" fmla="*/ 21 w 27"/>
                  <a:gd name="T1" fmla="*/ 0 h 1"/>
                  <a:gd name="T2" fmla="*/ 0 w 27"/>
                  <a:gd name="T3" fmla="*/ 1 h 1"/>
                  <a:gd name="T4" fmla="*/ 26 w 27"/>
                  <a:gd name="T5" fmla="*/ 1 h 1"/>
                  <a:gd name="T6" fmla="*/ 27 w 27"/>
                  <a:gd name="T7" fmla="*/ 0 h 1"/>
                  <a:gd name="T8" fmla="*/ 21 w 27"/>
                  <a:gd name="T9" fmla="*/ 0 h 1"/>
                </a:gdLst>
                <a:ahLst/>
                <a:cxnLst>
                  <a:cxn ang="0">
                    <a:pos x="T0" y="T1"/>
                  </a:cxn>
                  <a:cxn ang="0">
                    <a:pos x="T2" y="T3"/>
                  </a:cxn>
                  <a:cxn ang="0">
                    <a:pos x="T4" y="T5"/>
                  </a:cxn>
                  <a:cxn ang="0">
                    <a:pos x="T6" y="T7"/>
                  </a:cxn>
                  <a:cxn ang="0">
                    <a:pos x="T8" y="T9"/>
                  </a:cxn>
                </a:cxnLst>
                <a:rect l="0" t="0" r="r" b="b"/>
                <a:pathLst>
                  <a:path w="27" h="1">
                    <a:moveTo>
                      <a:pt x="21" y="0"/>
                    </a:moveTo>
                    <a:cubicBezTo>
                      <a:pt x="15" y="1"/>
                      <a:pt x="8" y="1"/>
                      <a:pt x="0" y="1"/>
                    </a:cubicBezTo>
                    <a:cubicBezTo>
                      <a:pt x="9" y="1"/>
                      <a:pt x="17" y="1"/>
                      <a:pt x="26" y="1"/>
                    </a:cubicBezTo>
                    <a:cubicBezTo>
                      <a:pt x="26" y="1"/>
                      <a:pt x="26" y="1"/>
                      <a:pt x="27" y="0"/>
                    </a:cubicBezTo>
                    <a:cubicBezTo>
                      <a:pt x="25" y="0"/>
                      <a:pt x="23" y="0"/>
                      <a:pt x="21"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380" name="Freeform 2874"/>
              <p:cNvSpPr/>
              <p:nvPr/>
            </p:nvSpPr>
            <p:spPr bwMode="auto">
              <a:xfrm>
                <a:off x="2765" y="3697"/>
                <a:ext cx="32" cy="3"/>
              </a:xfrm>
              <a:custGeom>
                <a:avLst/>
                <a:gdLst>
                  <a:gd name="T0" fmla="*/ 36 w 38"/>
                  <a:gd name="T1" fmla="*/ 0 h 4"/>
                  <a:gd name="T2" fmla="*/ 1 w 38"/>
                  <a:gd name="T3" fmla="*/ 3 h 4"/>
                  <a:gd name="T4" fmla="*/ 0 w 38"/>
                  <a:gd name="T5" fmla="*/ 3 h 4"/>
                  <a:gd name="T6" fmla="*/ 11 w 38"/>
                  <a:gd name="T7" fmla="*/ 4 h 4"/>
                  <a:gd name="T8" fmla="*/ 38 w 38"/>
                  <a:gd name="T9" fmla="*/ 1 h 4"/>
                  <a:gd name="T10" fmla="*/ 36 w 38"/>
                  <a:gd name="T11" fmla="*/ 0 h 4"/>
                </a:gdLst>
                <a:ahLst/>
                <a:cxnLst>
                  <a:cxn ang="0">
                    <a:pos x="T0" y="T1"/>
                  </a:cxn>
                  <a:cxn ang="0">
                    <a:pos x="T2" y="T3"/>
                  </a:cxn>
                  <a:cxn ang="0">
                    <a:pos x="T4" y="T5"/>
                  </a:cxn>
                  <a:cxn ang="0">
                    <a:pos x="T6" y="T7"/>
                  </a:cxn>
                  <a:cxn ang="0">
                    <a:pos x="T8" y="T9"/>
                  </a:cxn>
                  <a:cxn ang="0">
                    <a:pos x="T10" y="T11"/>
                  </a:cxn>
                </a:cxnLst>
                <a:rect l="0" t="0" r="r" b="b"/>
                <a:pathLst>
                  <a:path w="38" h="4">
                    <a:moveTo>
                      <a:pt x="36" y="0"/>
                    </a:moveTo>
                    <a:cubicBezTo>
                      <a:pt x="25" y="1"/>
                      <a:pt x="13" y="2"/>
                      <a:pt x="1" y="3"/>
                    </a:cubicBezTo>
                    <a:cubicBezTo>
                      <a:pt x="1" y="3"/>
                      <a:pt x="0" y="3"/>
                      <a:pt x="0" y="3"/>
                    </a:cubicBezTo>
                    <a:cubicBezTo>
                      <a:pt x="3" y="3"/>
                      <a:pt x="7" y="4"/>
                      <a:pt x="11" y="4"/>
                    </a:cubicBezTo>
                    <a:cubicBezTo>
                      <a:pt x="20" y="3"/>
                      <a:pt x="29" y="2"/>
                      <a:pt x="38" y="1"/>
                    </a:cubicBezTo>
                    <a:cubicBezTo>
                      <a:pt x="37" y="0"/>
                      <a:pt x="37" y="0"/>
                      <a:pt x="36"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381" name="Freeform 2875"/>
              <p:cNvSpPr/>
              <p:nvPr/>
            </p:nvSpPr>
            <p:spPr bwMode="auto">
              <a:xfrm>
                <a:off x="2760" y="3699"/>
                <a:ext cx="6" cy="0"/>
              </a:xfrm>
              <a:custGeom>
                <a:avLst/>
                <a:gdLst>
                  <a:gd name="T0" fmla="*/ 7 w 7"/>
                  <a:gd name="T1" fmla="*/ 0 w 7"/>
                  <a:gd name="T2" fmla="*/ 6 w 7"/>
                  <a:gd name="T3" fmla="*/ 7 w 7"/>
                </a:gdLst>
                <a:ahLst/>
                <a:cxnLst>
                  <a:cxn ang="0">
                    <a:pos x="T0" y="0"/>
                  </a:cxn>
                  <a:cxn ang="0">
                    <a:pos x="T1" y="0"/>
                  </a:cxn>
                  <a:cxn ang="0">
                    <a:pos x="T2" y="0"/>
                  </a:cxn>
                  <a:cxn ang="0">
                    <a:pos x="T3" y="0"/>
                  </a:cxn>
                </a:cxnLst>
                <a:rect l="0" t="0" r="r" b="b"/>
                <a:pathLst>
                  <a:path w="7">
                    <a:moveTo>
                      <a:pt x="7" y="0"/>
                    </a:moveTo>
                    <a:cubicBezTo>
                      <a:pt x="5" y="0"/>
                      <a:pt x="3" y="0"/>
                      <a:pt x="0" y="0"/>
                    </a:cubicBezTo>
                    <a:cubicBezTo>
                      <a:pt x="2" y="0"/>
                      <a:pt x="4" y="0"/>
                      <a:pt x="6" y="0"/>
                    </a:cubicBezTo>
                    <a:cubicBezTo>
                      <a:pt x="6" y="0"/>
                      <a:pt x="7" y="0"/>
                      <a:pt x="7"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382" name="Freeform 2876"/>
              <p:cNvSpPr/>
              <p:nvPr/>
            </p:nvSpPr>
            <p:spPr bwMode="auto">
              <a:xfrm>
                <a:off x="2793" y="3694"/>
                <a:ext cx="26" cy="3"/>
              </a:xfrm>
              <a:custGeom>
                <a:avLst/>
                <a:gdLst>
                  <a:gd name="T0" fmla="*/ 31 w 31"/>
                  <a:gd name="T1" fmla="*/ 0 h 3"/>
                  <a:gd name="T2" fmla="*/ 0 w 31"/>
                  <a:gd name="T3" fmla="*/ 2 h 3"/>
                  <a:gd name="T4" fmla="*/ 2 w 31"/>
                  <a:gd name="T5" fmla="*/ 3 h 3"/>
                  <a:gd name="T6" fmla="*/ 27 w 31"/>
                  <a:gd name="T7" fmla="*/ 1 h 3"/>
                  <a:gd name="T8" fmla="*/ 31 w 31"/>
                  <a:gd name="T9" fmla="*/ 0 h 3"/>
                </a:gdLst>
                <a:ahLst/>
                <a:cxnLst>
                  <a:cxn ang="0">
                    <a:pos x="T0" y="T1"/>
                  </a:cxn>
                  <a:cxn ang="0">
                    <a:pos x="T2" y="T3"/>
                  </a:cxn>
                  <a:cxn ang="0">
                    <a:pos x="T4" y="T5"/>
                  </a:cxn>
                  <a:cxn ang="0">
                    <a:pos x="T6" y="T7"/>
                  </a:cxn>
                  <a:cxn ang="0">
                    <a:pos x="T8" y="T9"/>
                  </a:cxn>
                </a:cxnLst>
                <a:rect l="0" t="0" r="r" b="b"/>
                <a:pathLst>
                  <a:path w="31" h="3">
                    <a:moveTo>
                      <a:pt x="31" y="0"/>
                    </a:moveTo>
                    <a:cubicBezTo>
                      <a:pt x="21" y="1"/>
                      <a:pt x="10" y="1"/>
                      <a:pt x="0" y="2"/>
                    </a:cubicBezTo>
                    <a:cubicBezTo>
                      <a:pt x="0" y="2"/>
                      <a:pt x="1" y="2"/>
                      <a:pt x="2" y="3"/>
                    </a:cubicBezTo>
                    <a:cubicBezTo>
                      <a:pt x="11" y="2"/>
                      <a:pt x="19" y="1"/>
                      <a:pt x="27" y="1"/>
                    </a:cubicBezTo>
                    <a:cubicBezTo>
                      <a:pt x="28" y="0"/>
                      <a:pt x="30" y="0"/>
                      <a:pt x="31" y="0"/>
                    </a:cubicBezTo>
                  </a:path>
                </a:pathLst>
              </a:custGeom>
              <a:solidFill>
                <a:srgbClr val="2C6283"/>
              </a:solidFill>
              <a:ln>
                <a:noFill/>
              </a:ln>
            </p:spPr>
            <p:txBody>
              <a:bodyPr vert="horz" wrap="square" lIns="91440" tIns="45720" rIns="91440" bIns="45720" numCol="1" anchor="t" anchorCtr="0" compatLnSpc="1"/>
              <a:lstStyle/>
              <a:p>
                <a:endParaRPr lang="zh-CN" altLang="en-US"/>
              </a:p>
            </p:txBody>
          </p:sp>
          <p:sp>
            <p:nvSpPr>
              <p:cNvPr id="383" name="Freeform 2877"/>
              <p:cNvSpPr/>
              <p:nvPr/>
            </p:nvSpPr>
            <p:spPr bwMode="auto">
              <a:xfrm>
                <a:off x="2675" y="3700"/>
                <a:ext cx="68" cy="4"/>
              </a:xfrm>
              <a:custGeom>
                <a:avLst/>
                <a:gdLst>
                  <a:gd name="T0" fmla="*/ 82 w 82"/>
                  <a:gd name="T1" fmla="*/ 0 h 5"/>
                  <a:gd name="T2" fmla="*/ 77 w 82"/>
                  <a:gd name="T3" fmla="*/ 1 h 5"/>
                  <a:gd name="T4" fmla="*/ 21 w 82"/>
                  <a:gd name="T5" fmla="*/ 1 h 5"/>
                  <a:gd name="T6" fmla="*/ 5 w 82"/>
                  <a:gd name="T7" fmla="*/ 2 h 5"/>
                  <a:gd name="T8" fmla="*/ 0 w 82"/>
                  <a:gd name="T9" fmla="*/ 4 h 5"/>
                  <a:gd name="T10" fmla="*/ 10 w 82"/>
                  <a:gd name="T11" fmla="*/ 5 h 5"/>
                  <a:gd name="T12" fmla="*/ 82 w 8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2" h="5">
                    <a:moveTo>
                      <a:pt x="82" y="0"/>
                    </a:moveTo>
                    <a:cubicBezTo>
                      <a:pt x="81" y="1"/>
                      <a:pt x="79" y="1"/>
                      <a:pt x="77" y="1"/>
                    </a:cubicBezTo>
                    <a:cubicBezTo>
                      <a:pt x="58" y="1"/>
                      <a:pt x="40" y="1"/>
                      <a:pt x="21" y="1"/>
                    </a:cubicBezTo>
                    <a:cubicBezTo>
                      <a:pt x="16" y="1"/>
                      <a:pt x="10" y="2"/>
                      <a:pt x="5" y="2"/>
                    </a:cubicBezTo>
                    <a:cubicBezTo>
                      <a:pt x="3" y="3"/>
                      <a:pt x="2" y="3"/>
                      <a:pt x="0" y="4"/>
                    </a:cubicBezTo>
                    <a:cubicBezTo>
                      <a:pt x="3" y="4"/>
                      <a:pt x="6" y="5"/>
                      <a:pt x="10" y="5"/>
                    </a:cubicBezTo>
                    <a:cubicBezTo>
                      <a:pt x="35" y="4"/>
                      <a:pt x="60" y="2"/>
                      <a:pt x="82"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384" name="Freeform 2878"/>
              <p:cNvSpPr/>
              <p:nvPr/>
            </p:nvSpPr>
            <p:spPr bwMode="auto">
              <a:xfrm>
                <a:off x="2670" y="3702"/>
                <a:ext cx="9" cy="1"/>
              </a:xfrm>
              <a:custGeom>
                <a:avLst/>
                <a:gdLst>
                  <a:gd name="T0" fmla="*/ 11 w 11"/>
                  <a:gd name="T1" fmla="*/ 0 h 2"/>
                  <a:gd name="T2" fmla="*/ 0 w 11"/>
                  <a:gd name="T3" fmla="*/ 1 h 2"/>
                  <a:gd name="T4" fmla="*/ 6 w 11"/>
                  <a:gd name="T5" fmla="*/ 2 h 2"/>
                  <a:gd name="T6" fmla="*/ 11 w 11"/>
                  <a:gd name="T7" fmla="*/ 0 h 2"/>
                </a:gdLst>
                <a:ahLst/>
                <a:cxnLst>
                  <a:cxn ang="0">
                    <a:pos x="T0" y="T1"/>
                  </a:cxn>
                  <a:cxn ang="0">
                    <a:pos x="T2" y="T3"/>
                  </a:cxn>
                  <a:cxn ang="0">
                    <a:pos x="T4" y="T5"/>
                  </a:cxn>
                  <a:cxn ang="0">
                    <a:pos x="T6" y="T7"/>
                  </a:cxn>
                </a:cxnLst>
                <a:rect l="0" t="0" r="r" b="b"/>
                <a:pathLst>
                  <a:path w="11" h="2">
                    <a:moveTo>
                      <a:pt x="11" y="0"/>
                    </a:moveTo>
                    <a:cubicBezTo>
                      <a:pt x="7" y="1"/>
                      <a:pt x="3" y="1"/>
                      <a:pt x="0" y="1"/>
                    </a:cubicBezTo>
                    <a:cubicBezTo>
                      <a:pt x="2" y="1"/>
                      <a:pt x="4" y="2"/>
                      <a:pt x="6" y="2"/>
                    </a:cubicBezTo>
                    <a:cubicBezTo>
                      <a:pt x="8" y="1"/>
                      <a:pt x="9" y="1"/>
                      <a:pt x="11" y="0"/>
                    </a:cubicBezTo>
                  </a:path>
                </a:pathLst>
              </a:custGeom>
              <a:solidFill>
                <a:srgbClr val="142A38"/>
              </a:solidFill>
              <a:ln>
                <a:noFill/>
              </a:ln>
            </p:spPr>
            <p:txBody>
              <a:bodyPr vert="horz" wrap="square" lIns="91440" tIns="45720" rIns="91440" bIns="45720" numCol="1" anchor="t" anchorCtr="0" compatLnSpc="1"/>
              <a:lstStyle/>
              <a:p>
                <a:endParaRPr lang="zh-CN" altLang="en-US"/>
              </a:p>
            </p:txBody>
          </p:sp>
          <p:sp>
            <p:nvSpPr>
              <p:cNvPr id="385" name="Freeform 2879"/>
              <p:cNvSpPr/>
              <p:nvPr/>
            </p:nvSpPr>
            <p:spPr bwMode="auto">
              <a:xfrm>
                <a:off x="2679" y="3701"/>
                <a:ext cx="13" cy="1"/>
              </a:xfrm>
              <a:custGeom>
                <a:avLst/>
                <a:gdLst>
                  <a:gd name="T0" fmla="*/ 3 w 16"/>
                  <a:gd name="T1" fmla="*/ 0 h 1"/>
                  <a:gd name="T2" fmla="*/ 0 w 16"/>
                  <a:gd name="T3" fmla="*/ 1 h 1"/>
                  <a:gd name="T4" fmla="*/ 16 w 16"/>
                  <a:gd name="T5" fmla="*/ 0 h 1"/>
                  <a:gd name="T6" fmla="*/ 14 w 16"/>
                  <a:gd name="T7" fmla="*/ 0 h 1"/>
                  <a:gd name="T8" fmla="*/ 3 w 16"/>
                  <a:gd name="T9" fmla="*/ 0 h 1"/>
                </a:gdLst>
                <a:ahLst/>
                <a:cxnLst>
                  <a:cxn ang="0">
                    <a:pos x="T0" y="T1"/>
                  </a:cxn>
                  <a:cxn ang="0">
                    <a:pos x="T2" y="T3"/>
                  </a:cxn>
                  <a:cxn ang="0">
                    <a:pos x="T4" y="T5"/>
                  </a:cxn>
                  <a:cxn ang="0">
                    <a:pos x="T6" y="T7"/>
                  </a:cxn>
                  <a:cxn ang="0">
                    <a:pos x="T8" y="T9"/>
                  </a:cxn>
                </a:cxnLst>
                <a:rect l="0" t="0" r="r" b="b"/>
                <a:pathLst>
                  <a:path w="16" h="1">
                    <a:moveTo>
                      <a:pt x="3" y="0"/>
                    </a:moveTo>
                    <a:cubicBezTo>
                      <a:pt x="2" y="0"/>
                      <a:pt x="1" y="1"/>
                      <a:pt x="0" y="1"/>
                    </a:cubicBezTo>
                    <a:cubicBezTo>
                      <a:pt x="5" y="1"/>
                      <a:pt x="11" y="0"/>
                      <a:pt x="16" y="0"/>
                    </a:cubicBezTo>
                    <a:cubicBezTo>
                      <a:pt x="15" y="0"/>
                      <a:pt x="14" y="0"/>
                      <a:pt x="14" y="0"/>
                    </a:cubicBezTo>
                    <a:cubicBezTo>
                      <a:pt x="10" y="0"/>
                      <a:pt x="7" y="0"/>
                      <a:pt x="3"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386" name="Freeform 2880"/>
              <p:cNvSpPr/>
              <p:nvPr/>
            </p:nvSpPr>
            <p:spPr bwMode="auto">
              <a:xfrm>
                <a:off x="2649" y="3701"/>
                <a:ext cx="32" cy="1"/>
              </a:xfrm>
              <a:custGeom>
                <a:avLst/>
                <a:gdLst>
                  <a:gd name="T0" fmla="*/ 0 w 39"/>
                  <a:gd name="T1" fmla="*/ 0 h 2"/>
                  <a:gd name="T2" fmla="*/ 25 w 39"/>
                  <a:gd name="T3" fmla="*/ 2 h 2"/>
                  <a:gd name="T4" fmla="*/ 36 w 39"/>
                  <a:gd name="T5" fmla="*/ 1 h 2"/>
                  <a:gd name="T6" fmla="*/ 39 w 39"/>
                  <a:gd name="T7" fmla="*/ 0 h 2"/>
                  <a:gd name="T8" fmla="*/ 0 w 39"/>
                  <a:gd name="T9" fmla="*/ 0 h 2"/>
                </a:gdLst>
                <a:ahLst/>
                <a:cxnLst>
                  <a:cxn ang="0">
                    <a:pos x="T0" y="T1"/>
                  </a:cxn>
                  <a:cxn ang="0">
                    <a:pos x="T2" y="T3"/>
                  </a:cxn>
                  <a:cxn ang="0">
                    <a:pos x="T4" y="T5"/>
                  </a:cxn>
                  <a:cxn ang="0">
                    <a:pos x="T6" y="T7"/>
                  </a:cxn>
                  <a:cxn ang="0">
                    <a:pos x="T8" y="T9"/>
                  </a:cxn>
                </a:cxnLst>
                <a:rect l="0" t="0" r="r" b="b"/>
                <a:pathLst>
                  <a:path w="39" h="2">
                    <a:moveTo>
                      <a:pt x="0" y="0"/>
                    </a:moveTo>
                    <a:cubicBezTo>
                      <a:pt x="8" y="0"/>
                      <a:pt x="16" y="1"/>
                      <a:pt x="25" y="2"/>
                    </a:cubicBezTo>
                    <a:cubicBezTo>
                      <a:pt x="28" y="2"/>
                      <a:pt x="32" y="2"/>
                      <a:pt x="36" y="1"/>
                    </a:cubicBezTo>
                    <a:cubicBezTo>
                      <a:pt x="37" y="1"/>
                      <a:pt x="38" y="0"/>
                      <a:pt x="39" y="0"/>
                    </a:cubicBezTo>
                    <a:cubicBezTo>
                      <a:pt x="26" y="0"/>
                      <a:pt x="13" y="0"/>
                      <a:pt x="0" y="0"/>
                    </a:cubicBezTo>
                  </a:path>
                </a:pathLst>
              </a:custGeom>
              <a:solidFill>
                <a:srgbClr val="122736"/>
              </a:solidFill>
              <a:ln>
                <a:noFill/>
              </a:ln>
            </p:spPr>
            <p:txBody>
              <a:bodyPr vert="horz" wrap="square" lIns="91440" tIns="45720" rIns="91440" bIns="45720" numCol="1" anchor="t" anchorCtr="0" compatLnSpc="1"/>
              <a:lstStyle/>
              <a:p>
                <a:endParaRPr lang="zh-CN" altLang="en-US"/>
              </a:p>
            </p:txBody>
          </p:sp>
          <p:sp>
            <p:nvSpPr>
              <p:cNvPr id="387" name="Freeform 2881"/>
              <p:cNvSpPr/>
              <p:nvPr/>
            </p:nvSpPr>
            <p:spPr bwMode="auto">
              <a:xfrm>
                <a:off x="2692" y="3697"/>
                <a:ext cx="68" cy="4"/>
              </a:xfrm>
              <a:custGeom>
                <a:avLst/>
                <a:gdLst>
                  <a:gd name="T0" fmla="*/ 49 w 82"/>
                  <a:gd name="T1" fmla="*/ 0 h 4"/>
                  <a:gd name="T2" fmla="*/ 0 w 82"/>
                  <a:gd name="T3" fmla="*/ 4 h 4"/>
                  <a:gd name="T4" fmla="*/ 56 w 82"/>
                  <a:gd name="T5" fmla="*/ 4 h 4"/>
                  <a:gd name="T6" fmla="*/ 61 w 82"/>
                  <a:gd name="T7" fmla="*/ 3 h 4"/>
                  <a:gd name="T8" fmla="*/ 82 w 82"/>
                  <a:gd name="T9" fmla="*/ 2 h 4"/>
                  <a:gd name="T10" fmla="*/ 49 w 82"/>
                  <a:gd name="T11" fmla="*/ 0 h 4"/>
                </a:gdLst>
                <a:ahLst/>
                <a:cxnLst>
                  <a:cxn ang="0">
                    <a:pos x="T0" y="T1"/>
                  </a:cxn>
                  <a:cxn ang="0">
                    <a:pos x="T2" y="T3"/>
                  </a:cxn>
                  <a:cxn ang="0">
                    <a:pos x="T4" y="T5"/>
                  </a:cxn>
                  <a:cxn ang="0">
                    <a:pos x="T6" y="T7"/>
                  </a:cxn>
                  <a:cxn ang="0">
                    <a:pos x="T8" y="T9"/>
                  </a:cxn>
                  <a:cxn ang="0">
                    <a:pos x="T10" y="T11"/>
                  </a:cxn>
                </a:cxnLst>
                <a:rect l="0" t="0" r="r" b="b"/>
                <a:pathLst>
                  <a:path w="82" h="4">
                    <a:moveTo>
                      <a:pt x="49" y="0"/>
                    </a:moveTo>
                    <a:cubicBezTo>
                      <a:pt x="33" y="1"/>
                      <a:pt x="17" y="3"/>
                      <a:pt x="0" y="4"/>
                    </a:cubicBezTo>
                    <a:cubicBezTo>
                      <a:pt x="19" y="4"/>
                      <a:pt x="37" y="4"/>
                      <a:pt x="56" y="4"/>
                    </a:cubicBezTo>
                    <a:cubicBezTo>
                      <a:pt x="58" y="4"/>
                      <a:pt x="60" y="4"/>
                      <a:pt x="61" y="3"/>
                    </a:cubicBezTo>
                    <a:cubicBezTo>
                      <a:pt x="69" y="3"/>
                      <a:pt x="76" y="3"/>
                      <a:pt x="82" y="2"/>
                    </a:cubicBezTo>
                    <a:cubicBezTo>
                      <a:pt x="71" y="1"/>
                      <a:pt x="60" y="1"/>
                      <a:pt x="49"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388" name="Freeform 2882"/>
              <p:cNvSpPr/>
              <p:nvPr/>
            </p:nvSpPr>
            <p:spPr bwMode="auto">
              <a:xfrm>
                <a:off x="2681" y="3697"/>
                <a:ext cx="52" cy="4"/>
              </a:xfrm>
              <a:custGeom>
                <a:avLst/>
                <a:gdLst>
                  <a:gd name="T0" fmla="*/ 57 w 62"/>
                  <a:gd name="T1" fmla="*/ 0 h 4"/>
                  <a:gd name="T2" fmla="*/ 8 w 62"/>
                  <a:gd name="T3" fmla="*/ 1 h 4"/>
                  <a:gd name="T4" fmla="*/ 0 w 62"/>
                  <a:gd name="T5" fmla="*/ 4 h 4"/>
                  <a:gd name="T6" fmla="*/ 11 w 62"/>
                  <a:gd name="T7" fmla="*/ 4 h 4"/>
                  <a:gd name="T8" fmla="*/ 13 w 62"/>
                  <a:gd name="T9" fmla="*/ 4 h 4"/>
                  <a:gd name="T10" fmla="*/ 62 w 62"/>
                  <a:gd name="T11" fmla="*/ 0 h 4"/>
                  <a:gd name="T12" fmla="*/ 57 w 6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2" h="4">
                    <a:moveTo>
                      <a:pt x="57" y="0"/>
                    </a:moveTo>
                    <a:cubicBezTo>
                      <a:pt x="41" y="0"/>
                      <a:pt x="25" y="1"/>
                      <a:pt x="8" y="1"/>
                    </a:cubicBezTo>
                    <a:cubicBezTo>
                      <a:pt x="6" y="2"/>
                      <a:pt x="3" y="3"/>
                      <a:pt x="0" y="4"/>
                    </a:cubicBezTo>
                    <a:cubicBezTo>
                      <a:pt x="4" y="4"/>
                      <a:pt x="7" y="4"/>
                      <a:pt x="11" y="4"/>
                    </a:cubicBezTo>
                    <a:cubicBezTo>
                      <a:pt x="11" y="4"/>
                      <a:pt x="12" y="4"/>
                      <a:pt x="13" y="4"/>
                    </a:cubicBezTo>
                    <a:cubicBezTo>
                      <a:pt x="30" y="3"/>
                      <a:pt x="46" y="1"/>
                      <a:pt x="62" y="0"/>
                    </a:cubicBezTo>
                    <a:cubicBezTo>
                      <a:pt x="60" y="0"/>
                      <a:pt x="58" y="0"/>
                      <a:pt x="57"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389" name="Freeform 2883"/>
              <p:cNvSpPr/>
              <p:nvPr/>
            </p:nvSpPr>
            <p:spPr bwMode="auto">
              <a:xfrm>
                <a:off x="2637" y="3698"/>
                <a:ext cx="51" cy="3"/>
              </a:xfrm>
              <a:custGeom>
                <a:avLst/>
                <a:gdLst>
                  <a:gd name="T0" fmla="*/ 61 w 61"/>
                  <a:gd name="T1" fmla="*/ 0 h 3"/>
                  <a:gd name="T2" fmla="*/ 21 w 61"/>
                  <a:gd name="T3" fmla="*/ 0 h 3"/>
                  <a:gd name="T4" fmla="*/ 0 w 61"/>
                  <a:gd name="T5" fmla="*/ 1 h 3"/>
                  <a:gd name="T6" fmla="*/ 14 w 61"/>
                  <a:gd name="T7" fmla="*/ 3 h 3"/>
                  <a:gd name="T8" fmla="*/ 53 w 61"/>
                  <a:gd name="T9" fmla="*/ 3 h 3"/>
                  <a:gd name="T10" fmla="*/ 61 w 61"/>
                  <a:gd name="T11" fmla="*/ 0 h 3"/>
                </a:gdLst>
                <a:ahLst/>
                <a:cxnLst>
                  <a:cxn ang="0">
                    <a:pos x="T0" y="T1"/>
                  </a:cxn>
                  <a:cxn ang="0">
                    <a:pos x="T2" y="T3"/>
                  </a:cxn>
                  <a:cxn ang="0">
                    <a:pos x="T4" y="T5"/>
                  </a:cxn>
                  <a:cxn ang="0">
                    <a:pos x="T6" y="T7"/>
                  </a:cxn>
                  <a:cxn ang="0">
                    <a:pos x="T8" y="T9"/>
                  </a:cxn>
                  <a:cxn ang="0">
                    <a:pos x="T10" y="T11"/>
                  </a:cxn>
                </a:cxnLst>
                <a:rect l="0" t="0" r="r" b="b"/>
                <a:pathLst>
                  <a:path w="61" h="3">
                    <a:moveTo>
                      <a:pt x="61" y="0"/>
                    </a:moveTo>
                    <a:cubicBezTo>
                      <a:pt x="48" y="0"/>
                      <a:pt x="35" y="0"/>
                      <a:pt x="21" y="0"/>
                    </a:cubicBezTo>
                    <a:cubicBezTo>
                      <a:pt x="14" y="0"/>
                      <a:pt x="7" y="1"/>
                      <a:pt x="0" y="1"/>
                    </a:cubicBezTo>
                    <a:cubicBezTo>
                      <a:pt x="5" y="2"/>
                      <a:pt x="9" y="2"/>
                      <a:pt x="14" y="3"/>
                    </a:cubicBezTo>
                    <a:cubicBezTo>
                      <a:pt x="27" y="3"/>
                      <a:pt x="40" y="3"/>
                      <a:pt x="53" y="3"/>
                    </a:cubicBezTo>
                    <a:cubicBezTo>
                      <a:pt x="56" y="2"/>
                      <a:pt x="59" y="1"/>
                      <a:pt x="61" y="0"/>
                    </a:cubicBezTo>
                  </a:path>
                </a:pathLst>
              </a:custGeom>
              <a:solidFill>
                <a:srgbClr val="102534"/>
              </a:solidFill>
              <a:ln>
                <a:noFill/>
              </a:ln>
            </p:spPr>
            <p:txBody>
              <a:bodyPr vert="horz" wrap="square" lIns="91440" tIns="45720" rIns="91440" bIns="45720" numCol="1" anchor="t" anchorCtr="0" compatLnSpc="1"/>
              <a:lstStyle/>
              <a:p>
                <a:endParaRPr lang="zh-CN" altLang="en-US"/>
              </a:p>
            </p:txBody>
          </p:sp>
          <p:sp>
            <p:nvSpPr>
              <p:cNvPr id="390" name="Freeform 2884"/>
              <p:cNvSpPr/>
              <p:nvPr/>
            </p:nvSpPr>
            <p:spPr bwMode="auto">
              <a:xfrm>
                <a:off x="2766" y="3696"/>
                <a:ext cx="29" cy="3"/>
              </a:xfrm>
              <a:custGeom>
                <a:avLst/>
                <a:gdLst>
                  <a:gd name="T0" fmla="*/ 33 w 35"/>
                  <a:gd name="T1" fmla="*/ 0 h 4"/>
                  <a:gd name="T2" fmla="*/ 4 w 35"/>
                  <a:gd name="T3" fmla="*/ 1 h 4"/>
                  <a:gd name="T4" fmla="*/ 0 w 35"/>
                  <a:gd name="T5" fmla="*/ 4 h 4"/>
                  <a:gd name="T6" fmla="*/ 35 w 35"/>
                  <a:gd name="T7" fmla="*/ 1 h 4"/>
                  <a:gd name="T8" fmla="*/ 33 w 35"/>
                  <a:gd name="T9" fmla="*/ 0 h 4"/>
                </a:gdLst>
                <a:ahLst/>
                <a:cxnLst>
                  <a:cxn ang="0">
                    <a:pos x="T0" y="T1"/>
                  </a:cxn>
                  <a:cxn ang="0">
                    <a:pos x="T2" y="T3"/>
                  </a:cxn>
                  <a:cxn ang="0">
                    <a:pos x="T4" y="T5"/>
                  </a:cxn>
                  <a:cxn ang="0">
                    <a:pos x="T6" y="T7"/>
                  </a:cxn>
                  <a:cxn ang="0">
                    <a:pos x="T8" y="T9"/>
                  </a:cxn>
                </a:cxnLst>
                <a:rect l="0" t="0" r="r" b="b"/>
                <a:pathLst>
                  <a:path w="35" h="4">
                    <a:moveTo>
                      <a:pt x="33" y="0"/>
                    </a:moveTo>
                    <a:cubicBezTo>
                      <a:pt x="23" y="0"/>
                      <a:pt x="14" y="0"/>
                      <a:pt x="4" y="1"/>
                    </a:cubicBezTo>
                    <a:cubicBezTo>
                      <a:pt x="3" y="2"/>
                      <a:pt x="2" y="3"/>
                      <a:pt x="0" y="4"/>
                    </a:cubicBezTo>
                    <a:cubicBezTo>
                      <a:pt x="12" y="3"/>
                      <a:pt x="24" y="2"/>
                      <a:pt x="35" y="1"/>
                    </a:cubicBezTo>
                    <a:cubicBezTo>
                      <a:pt x="34" y="0"/>
                      <a:pt x="33" y="0"/>
                      <a:pt x="33"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391" name="Freeform 2885"/>
              <p:cNvSpPr/>
              <p:nvPr/>
            </p:nvSpPr>
            <p:spPr bwMode="auto">
              <a:xfrm>
                <a:off x="2733" y="3697"/>
                <a:ext cx="36" cy="2"/>
              </a:xfrm>
              <a:custGeom>
                <a:avLst/>
                <a:gdLst>
                  <a:gd name="T0" fmla="*/ 44 w 44"/>
                  <a:gd name="T1" fmla="*/ 0 h 3"/>
                  <a:gd name="T2" fmla="*/ 9 w 44"/>
                  <a:gd name="T3" fmla="*/ 1 h 3"/>
                  <a:gd name="T4" fmla="*/ 0 w 44"/>
                  <a:gd name="T5" fmla="*/ 1 h 3"/>
                  <a:gd name="T6" fmla="*/ 33 w 44"/>
                  <a:gd name="T7" fmla="*/ 3 h 3"/>
                  <a:gd name="T8" fmla="*/ 40 w 44"/>
                  <a:gd name="T9" fmla="*/ 3 h 3"/>
                  <a:gd name="T10" fmla="*/ 44 w 44"/>
                  <a:gd name="T11" fmla="*/ 0 h 3"/>
                </a:gdLst>
                <a:ahLst/>
                <a:cxnLst>
                  <a:cxn ang="0">
                    <a:pos x="T0" y="T1"/>
                  </a:cxn>
                  <a:cxn ang="0">
                    <a:pos x="T2" y="T3"/>
                  </a:cxn>
                  <a:cxn ang="0">
                    <a:pos x="T4" y="T5"/>
                  </a:cxn>
                  <a:cxn ang="0">
                    <a:pos x="T6" y="T7"/>
                  </a:cxn>
                  <a:cxn ang="0">
                    <a:pos x="T8" y="T9"/>
                  </a:cxn>
                  <a:cxn ang="0">
                    <a:pos x="T10" y="T11"/>
                  </a:cxn>
                </a:cxnLst>
                <a:rect l="0" t="0" r="r" b="b"/>
                <a:pathLst>
                  <a:path w="44" h="3">
                    <a:moveTo>
                      <a:pt x="44" y="0"/>
                    </a:moveTo>
                    <a:cubicBezTo>
                      <a:pt x="33" y="0"/>
                      <a:pt x="21" y="0"/>
                      <a:pt x="9" y="1"/>
                    </a:cubicBezTo>
                    <a:cubicBezTo>
                      <a:pt x="6" y="1"/>
                      <a:pt x="3" y="1"/>
                      <a:pt x="0" y="1"/>
                    </a:cubicBezTo>
                    <a:cubicBezTo>
                      <a:pt x="11" y="2"/>
                      <a:pt x="22" y="2"/>
                      <a:pt x="33" y="3"/>
                    </a:cubicBezTo>
                    <a:cubicBezTo>
                      <a:pt x="36" y="3"/>
                      <a:pt x="38" y="3"/>
                      <a:pt x="40" y="3"/>
                    </a:cubicBezTo>
                    <a:cubicBezTo>
                      <a:pt x="42" y="2"/>
                      <a:pt x="43" y="1"/>
                      <a:pt x="44"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392" name="Freeform 2886"/>
              <p:cNvSpPr/>
              <p:nvPr/>
            </p:nvSpPr>
            <p:spPr bwMode="auto">
              <a:xfrm>
                <a:off x="2728" y="3697"/>
                <a:ext cx="12" cy="0"/>
              </a:xfrm>
              <a:custGeom>
                <a:avLst/>
                <a:gdLst>
                  <a:gd name="T0" fmla="*/ 14 w 14"/>
                  <a:gd name="T1" fmla="*/ 0 w 14"/>
                  <a:gd name="T2" fmla="*/ 5 w 14"/>
                  <a:gd name="T3" fmla="*/ 14 w 14"/>
                </a:gdLst>
                <a:ahLst/>
                <a:cxnLst>
                  <a:cxn ang="0">
                    <a:pos x="T0" y="0"/>
                  </a:cxn>
                  <a:cxn ang="0">
                    <a:pos x="T1" y="0"/>
                  </a:cxn>
                  <a:cxn ang="0">
                    <a:pos x="T2" y="0"/>
                  </a:cxn>
                  <a:cxn ang="0">
                    <a:pos x="T3" y="0"/>
                  </a:cxn>
                </a:cxnLst>
                <a:rect l="0" t="0" r="r" b="b"/>
                <a:pathLst>
                  <a:path w="14">
                    <a:moveTo>
                      <a:pt x="14" y="0"/>
                    </a:moveTo>
                    <a:cubicBezTo>
                      <a:pt x="9" y="0"/>
                      <a:pt x="4" y="0"/>
                      <a:pt x="0" y="0"/>
                    </a:cubicBezTo>
                    <a:cubicBezTo>
                      <a:pt x="1" y="0"/>
                      <a:pt x="3" y="0"/>
                      <a:pt x="5" y="0"/>
                    </a:cubicBezTo>
                    <a:cubicBezTo>
                      <a:pt x="8" y="0"/>
                      <a:pt x="11" y="0"/>
                      <a:pt x="14"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393" name="Freeform 2887"/>
              <p:cNvSpPr/>
              <p:nvPr/>
            </p:nvSpPr>
            <p:spPr bwMode="auto">
              <a:xfrm>
                <a:off x="2657" y="3704"/>
                <a:ext cx="47" cy="6"/>
              </a:xfrm>
              <a:custGeom>
                <a:avLst/>
                <a:gdLst>
                  <a:gd name="T0" fmla="*/ 31 w 57"/>
                  <a:gd name="T1" fmla="*/ 0 h 7"/>
                  <a:gd name="T2" fmla="*/ 16 w 57"/>
                  <a:gd name="T3" fmla="*/ 1 h 7"/>
                  <a:gd name="T4" fmla="*/ 0 w 57"/>
                  <a:gd name="T5" fmla="*/ 7 h 7"/>
                  <a:gd name="T6" fmla="*/ 32 w 57"/>
                  <a:gd name="T7" fmla="*/ 5 h 7"/>
                  <a:gd name="T8" fmla="*/ 57 w 57"/>
                  <a:gd name="T9" fmla="*/ 3 h 7"/>
                  <a:gd name="T10" fmla="*/ 31 w 57"/>
                  <a:gd name="T11" fmla="*/ 0 h 7"/>
                </a:gdLst>
                <a:ahLst/>
                <a:cxnLst>
                  <a:cxn ang="0">
                    <a:pos x="T0" y="T1"/>
                  </a:cxn>
                  <a:cxn ang="0">
                    <a:pos x="T2" y="T3"/>
                  </a:cxn>
                  <a:cxn ang="0">
                    <a:pos x="T4" y="T5"/>
                  </a:cxn>
                  <a:cxn ang="0">
                    <a:pos x="T6" y="T7"/>
                  </a:cxn>
                  <a:cxn ang="0">
                    <a:pos x="T8" y="T9"/>
                  </a:cxn>
                  <a:cxn ang="0">
                    <a:pos x="T10" y="T11"/>
                  </a:cxn>
                </a:cxnLst>
                <a:rect l="0" t="0" r="r" b="b"/>
                <a:pathLst>
                  <a:path w="57" h="7">
                    <a:moveTo>
                      <a:pt x="31" y="0"/>
                    </a:moveTo>
                    <a:cubicBezTo>
                      <a:pt x="26" y="0"/>
                      <a:pt x="21" y="0"/>
                      <a:pt x="16" y="1"/>
                    </a:cubicBezTo>
                    <a:cubicBezTo>
                      <a:pt x="11" y="3"/>
                      <a:pt x="6" y="5"/>
                      <a:pt x="0" y="7"/>
                    </a:cubicBezTo>
                    <a:cubicBezTo>
                      <a:pt x="11" y="6"/>
                      <a:pt x="21" y="5"/>
                      <a:pt x="32" y="5"/>
                    </a:cubicBezTo>
                    <a:cubicBezTo>
                      <a:pt x="40" y="4"/>
                      <a:pt x="48" y="4"/>
                      <a:pt x="57" y="3"/>
                    </a:cubicBezTo>
                    <a:cubicBezTo>
                      <a:pt x="48" y="2"/>
                      <a:pt x="40" y="1"/>
                      <a:pt x="31" y="0"/>
                    </a:cubicBezTo>
                  </a:path>
                </a:pathLst>
              </a:custGeom>
              <a:solidFill>
                <a:srgbClr val="204256"/>
              </a:solidFill>
              <a:ln>
                <a:noFill/>
              </a:ln>
            </p:spPr>
            <p:txBody>
              <a:bodyPr vert="horz" wrap="square" lIns="91440" tIns="45720" rIns="91440" bIns="45720" numCol="1" anchor="t" anchorCtr="0" compatLnSpc="1"/>
              <a:lstStyle/>
              <a:p>
                <a:endParaRPr lang="zh-CN" altLang="en-US"/>
              </a:p>
            </p:txBody>
          </p:sp>
          <p:sp>
            <p:nvSpPr>
              <p:cNvPr id="394" name="Freeform 2888"/>
              <p:cNvSpPr/>
              <p:nvPr/>
            </p:nvSpPr>
            <p:spPr bwMode="auto">
              <a:xfrm>
                <a:off x="2632" y="3705"/>
                <a:ext cx="38" cy="5"/>
              </a:xfrm>
              <a:custGeom>
                <a:avLst/>
                <a:gdLst>
                  <a:gd name="T0" fmla="*/ 46 w 46"/>
                  <a:gd name="T1" fmla="*/ 0 h 6"/>
                  <a:gd name="T2" fmla="*/ 0 w 46"/>
                  <a:gd name="T3" fmla="*/ 2 h 6"/>
                  <a:gd name="T4" fmla="*/ 25 w 46"/>
                  <a:gd name="T5" fmla="*/ 6 h 6"/>
                  <a:gd name="T6" fmla="*/ 30 w 46"/>
                  <a:gd name="T7" fmla="*/ 6 h 6"/>
                  <a:gd name="T8" fmla="*/ 46 w 46"/>
                  <a:gd name="T9" fmla="*/ 0 h 6"/>
                </a:gdLst>
                <a:ahLst/>
                <a:cxnLst>
                  <a:cxn ang="0">
                    <a:pos x="T0" y="T1"/>
                  </a:cxn>
                  <a:cxn ang="0">
                    <a:pos x="T2" y="T3"/>
                  </a:cxn>
                  <a:cxn ang="0">
                    <a:pos x="T4" y="T5"/>
                  </a:cxn>
                  <a:cxn ang="0">
                    <a:pos x="T6" y="T7"/>
                  </a:cxn>
                  <a:cxn ang="0">
                    <a:pos x="T8" y="T9"/>
                  </a:cxn>
                </a:cxnLst>
                <a:rect l="0" t="0" r="r" b="b"/>
                <a:pathLst>
                  <a:path w="46" h="6">
                    <a:moveTo>
                      <a:pt x="46" y="0"/>
                    </a:moveTo>
                    <a:cubicBezTo>
                      <a:pt x="32" y="0"/>
                      <a:pt x="16" y="1"/>
                      <a:pt x="0" y="2"/>
                    </a:cubicBezTo>
                    <a:cubicBezTo>
                      <a:pt x="8" y="3"/>
                      <a:pt x="16" y="5"/>
                      <a:pt x="25" y="6"/>
                    </a:cubicBezTo>
                    <a:cubicBezTo>
                      <a:pt x="27" y="6"/>
                      <a:pt x="28" y="6"/>
                      <a:pt x="30" y="6"/>
                    </a:cubicBezTo>
                    <a:cubicBezTo>
                      <a:pt x="36" y="4"/>
                      <a:pt x="41" y="2"/>
                      <a:pt x="46" y="0"/>
                    </a:cubicBezTo>
                  </a:path>
                </a:pathLst>
              </a:custGeom>
              <a:solidFill>
                <a:srgbClr val="142A38"/>
              </a:solidFill>
              <a:ln>
                <a:noFill/>
              </a:ln>
            </p:spPr>
            <p:txBody>
              <a:bodyPr vert="horz" wrap="square" lIns="91440" tIns="45720" rIns="91440" bIns="45720" numCol="1" anchor="t" anchorCtr="0" compatLnSpc="1"/>
              <a:lstStyle/>
              <a:p>
                <a:endParaRPr lang="zh-CN" altLang="en-US"/>
              </a:p>
            </p:txBody>
          </p:sp>
          <p:sp>
            <p:nvSpPr>
              <p:cNvPr id="395" name="Freeform 2889"/>
              <p:cNvSpPr/>
              <p:nvPr/>
            </p:nvSpPr>
            <p:spPr bwMode="auto">
              <a:xfrm>
                <a:off x="2670" y="3703"/>
                <a:ext cx="13" cy="2"/>
              </a:xfrm>
              <a:custGeom>
                <a:avLst/>
                <a:gdLst>
                  <a:gd name="T0" fmla="*/ 5 w 15"/>
                  <a:gd name="T1" fmla="*/ 0 h 2"/>
                  <a:gd name="T2" fmla="*/ 0 w 15"/>
                  <a:gd name="T3" fmla="*/ 2 h 2"/>
                  <a:gd name="T4" fmla="*/ 15 w 15"/>
                  <a:gd name="T5" fmla="*/ 1 h 2"/>
                  <a:gd name="T6" fmla="*/ 5 w 15"/>
                  <a:gd name="T7" fmla="*/ 0 h 2"/>
                </a:gdLst>
                <a:ahLst/>
                <a:cxnLst>
                  <a:cxn ang="0">
                    <a:pos x="T0" y="T1"/>
                  </a:cxn>
                  <a:cxn ang="0">
                    <a:pos x="T2" y="T3"/>
                  </a:cxn>
                  <a:cxn ang="0">
                    <a:pos x="T4" y="T5"/>
                  </a:cxn>
                  <a:cxn ang="0">
                    <a:pos x="T6" y="T7"/>
                  </a:cxn>
                </a:cxnLst>
                <a:rect l="0" t="0" r="r" b="b"/>
                <a:pathLst>
                  <a:path w="15" h="2">
                    <a:moveTo>
                      <a:pt x="5" y="0"/>
                    </a:moveTo>
                    <a:cubicBezTo>
                      <a:pt x="4" y="1"/>
                      <a:pt x="2" y="1"/>
                      <a:pt x="0" y="2"/>
                    </a:cubicBezTo>
                    <a:cubicBezTo>
                      <a:pt x="5" y="1"/>
                      <a:pt x="10" y="1"/>
                      <a:pt x="15" y="1"/>
                    </a:cubicBezTo>
                    <a:cubicBezTo>
                      <a:pt x="11" y="1"/>
                      <a:pt x="8" y="0"/>
                      <a:pt x="5" y="0"/>
                    </a:cubicBezTo>
                  </a:path>
                </a:pathLst>
              </a:custGeom>
              <a:solidFill>
                <a:srgbClr val="1C3D52"/>
              </a:solidFill>
              <a:ln>
                <a:noFill/>
              </a:ln>
            </p:spPr>
            <p:txBody>
              <a:bodyPr vert="horz" wrap="square" lIns="91440" tIns="45720" rIns="91440" bIns="45720" numCol="1" anchor="t" anchorCtr="0" compatLnSpc="1"/>
              <a:lstStyle/>
              <a:p>
                <a:endParaRPr lang="zh-CN" altLang="en-US"/>
              </a:p>
            </p:txBody>
          </p:sp>
          <p:sp>
            <p:nvSpPr>
              <p:cNvPr id="396" name="Freeform 2890"/>
              <p:cNvSpPr/>
              <p:nvPr/>
            </p:nvSpPr>
            <p:spPr bwMode="auto">
              <a:xfrm>
                <a:off x="2631" y="3702"/>
                <a:ext cx="44" cy="5"/>
              </a:xfrm>
              <a:custGeom>
                <a:avLst/>
                <a:gdLst>
                  <a:gd name="T0" fmla="*/ 46 w 52"/>
                  <a:gd name="T1" fmla="*/ 0 h 5"/>
                  <a:gd name="T2" fmla="*/ 0 w 52"/>
                  <a:gd name="T3" fmla="*/ 5 h 5"/>
                  <a:gd name="T4" fmla="*/ 1 w 52"/>
                  <a:gd name="T5" fmla="*/ 5 h 5"/>
                  <a:gd name="T6" fmla="*/ 47 w 52"/>
                  <a:gd name="T7" fmla="*/ 3 h 5"/>
                  <a:gd name="T8" fmla="*/ 52 w 52"/>
                  <a:gd name="T9" fmla="*/ 1 h 5"/>
                  <a:gd name="T10" fmla="*/ 46 w 52"/>
                  <a:gd name="T11" fmla="*/ 0 h 5"/>
                </a:gdLst>
                <a:ahLst/>
                <a:cxnLst>
                  <a:cxn ang="0">
                    <a:pos x="T0" y="T1"/>
                  </a:cxn>
                  <a:cxn ang="0">
                    <a:pos x="T2" y="T3"/>
                  </a:cxn>
                  <a:cxn ang="0">
                    <a:pos x="T4" y="T5"/>
                  </a:cxn>
                  <a:cxn ang="0">
                    <a:pos x="T6" y="T7"/>
                  </a:cxn>
                  <a:cxn ang="0">
                    <a:pos x="T8" y="T9"/>
                  </a:cxn>
                  <a:cxn ang="0">
                    <a:pos x="T10" y="T11"/>
                  </a:cxn>
                </a:cxnLst>
                <a:rect l="0" t="0" r="r" b="b"/>
                <a:pathLst>
                  <a:path w="52" h="5">
                    <a:moveTo>
                      <a:pt x="46" y="0"/>
                    </a:moveTo>
                    <a:cubicBezTo>
                      <a:pt x="31" y="2"/>
                      <a:pt x="15" y="3"/>
                      <a:pt x="0" y="5"/>
                    </a:cubicBezTo>
                    <a:cubicBezTo>
                      <a:pt x="0" y="5"/>
                      <a:pt x="1" y="5"/>
                      <a:pt x="1" y="5"/>
                    </a:cubicBezTo>
                    <a:cubicBezTo>
                      <a:pt x="17" y="4"/>
                      <a:pt x="33" y="3"/>
                      <a:pt x="47" y="3"/>
                    </a:cubicBezTo>
                    <a:cubicBezTo>
                      <a:pt x="49" y="2"/>
                      <a:pt x="51" y="2"/>
                      <a:pt x="52" y="1"/>
                    </a:cubicBezTo>
                    <a:cubicBezTo>
                      <a:pt x="50" y="1"/>
                      <a:pt x="48" y="0"/>
                      <a:pt x="46" y="0"/>
                    </a:cubicBezTo>
                  </a:path>
                </a:pathLst>
              </a:custGeom>
              <a:solidFill>
                <a:srgbClr val="122736"/>
              </a:solidFill>
              <a:ln>
                <a:noFill/>
              </a:ln>
            </p:spPr>
            <p:txBody>
              <a:bodyPr vert="horz" wrap="square" lIns="91440" tIns="45720" rIns="91440" bIns="45720" numCol="1" anchor="t" anchorCtr="0" compatLnSpc="1"/>
              <a:lstStyle/>
              <a:p>
                <a:endParaRPr lang="zh-CN" altLang="en-US"/>
              </a:p>
            </p:txBody>
          </p:sp>
          <p:sp>
            <p:nvSpPr>
              <p:cNvPr id="397" name="Freeform 2891"/>
              <p:cNvSpPr/>
              <p:nvPr/>
            </p:nvSpPr>
            <p:spPr bwMode="auto">
              <a:xfrm>
                <a:off x="2610" y="3701"/>
                <a:ext cx="8" cy="1"/>
              </a:xfrm>
              <a:custGeom>
                <a:avLst/>
                <a:gdLst>
                  <a:gd name="T0" fmla="*/ 10 w 10"/>
                  <a:gd name="T1" fmla="*/ 0 h 2"/>
                  <a:gd name="T2" fmla="*/ 0 w 10"/>
                  <a:gd name="T3" fmla="*/ 0 h 2"/>
                  <a:gd name="T4" fmla="*/ 5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cubicBezTo>
                      <a:pt x="6" y="0"/>
                      <a:pt x="3" y="0"/>
                      <a:pt x="0" y="0"/>
                    </a:cubicBezTo>
                    <a:cubicBezTo>
                      <a:pt x="1" y="1"/>
                      <a:pt x="3" y="1"/>
                      <a:pt x="5" y="2"/>
                    </a:cubicBezTo>
                    <a:cubicBezTo>
                      <a:pt x="6" y="1"/>
                      <a:pt x="8" y="0"/>
                      <a:pt x="10" y="0"/>
                    </a:cubicBezTo>
                  </a:path>
                </a:pathLst>
              </a:custGeom>
              <a:solidFill>
                <a:srgbClr val="17394D"/>
              </a:solidFill>
              <a:ln>
                <a:noFill/>
              </a:ln>
            </p:spPr>
            <p:txBody>
              <a:bodyPr vert="horz" wrap="square" lIns="91440" tIns="45720" rIns="91440" bIns="45720" numCol="1" anchor="t" anchorCtr="0" compatLnSpc="1"/>
              <a:lstStyle/>
              <a:p>
                <a:endParaRPr lang="zh-CN" altLang="en-US"/>
              </a:p>
            </p:txBody>
          </p:sp>
          <p:sp>
            <p:nvSpPr>
              <p:cNvPr id="398" name="Freeform 2892"/>
              <p:cNvSpPr/>
              <p:nvPr/>
            </p:nvSpPr>
            <p:spPr bwMode="auto">
              <a:xfrm>
                <a:off x="2614" y="3700"/>
                <a:ext cx="56" cy="7"/>
              </a:xfrm>
              <a:custGeom>
                <a:avLst/>
                <a:gdLst>
                  <a:gd name="T0" fmla="*/ 13 w 67"/>
                  <a:gd name="T1" fmla="*/ 0 h 8"/>
                  <a:gd name="T2" fmla="*/ 5 w 67"/>
                  <a:gd name="T3" fmla="*/ 1 h 8"/>
                  <a:gd name="T4" fmla="*/ 0 w 67"/>
                  <a:gd name="T5" fmla="*/ 3 h 8"/>
                  <a:gd name="T6" fmla="*/ 21 w 67"/>
                  <a:gd name="T7" fmla="*/ 8 h 8"/>
                  <a:gd name="T8" fmla="*/ 67 w 67"/>
                  <a:gd name="T9" fmla="*/ 3 h 8"/>
                  <a:gd name="T10" fmla="*/ 42 w 67"/>
                  <a:gd name="T11" fmla="*/ 1 h 8"/>
                  <a:gd name="T12" fmla="*/ 13 w 6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7" h="8">
                    <a:moveTo>
                      <a:pt x="13" y="0"/>
                    </a:moveTo>
                    <a:cubicBezTo>
                      <a:pt x="10" y="0"/>
                      <a:pt x="7" y="1"/>
                      <a:pt x="5" y="1"/>
                    </a:cubicBezTo>
                    <a:cubicBezTo>
                      <a:pt x="3" y="1"/>
                      <a:pt x="1" y="2"/>
                      <a:pt x="0" y="3"/>
                    </a:cubicBezTo>
                    <a:cubicBezTo>
                      <a:pt x="6" y="5"/>
                      <a:pt x="13" y="6"/>
                      <a:pt x="21" y="8"/>
                    </a:cubicBezTo>
                    <a:cubicBezTo>
                      <a:pt x="36" y="6"/>
                      <a:pt x="52" y="5"/>
                      <a:pt x="67" y="3"/>
                    </a:cubicBezTo>
                    <a:cubicBezTo>
                      <a:pt x="58" y="2"/>
                      <a:pt x="50" y="1"/>
                      <a:pt x="42" y="1"/>
                    </a:cubicBezTo>
                    <a:cubicBezTo>
                      <a:pt x="32" y="1"/>
                      <a:pt x="22" y="0"/>
                      <a:pt x="13" y="0"/>
                    </a:cubicBezTo>
                  </a:path>
                </a:pathLst>
              </a:custGeom>
              <a:solidFill>
                <a:srgbClr val="102534"/>
              </a:solidFill>
              <a:ln>
                <a:noFill/>
              </a:ln>
            </p:spPr>
            <p:txBody>
              <a:bodyPr vert="horz" wrap="square" lIns="91440" tIns="45720" rIns="91440" bIns="45720" numCol="1" anchor="t" anchorCtr="0" compatLnSpc="1"/>
              <a:lstStyle/>
              <a:p>
                <a:endParaRPr lang="zh-CN" altLang="en-US"/>
              </a:p>
            </p:txBody>
          </p:sp>
          <p:sp>
            <p:nvSpPr>
              <p:cNvPr id="399" name="Freeform 2893"/>
              <p:cNvSpPr/>
              <p:nvPr/>
            </p:nvSpPr>
            <p:spPr bwMode="auto">
              <a:xfrm>
                <a:off x="2625" y="3699"/>
                <a:ext cx="24" cy="2"/>
              </a:xfrm>
              <a:custGeom>
                <a:avLst/>
                <a:gdLst>
                  <a:gd name="T0" fmla="*/ 15 w 29"/>
                  <a:gd name="T1" fmla="*/ 0 h 2"/>
                  <a:gd name="T2" fmla="*/ 0 w 29"/>
                  <a:gd name="T3" fmla="*/ 1 h 2"/>
                  <a:gd name="T4" fmla="*/ 29 w 29"/>
                  <a:gd name="T5" fmla="*/ 2 h 2"/>
                  <a:gd name="T6" fmla="*/ 15 w 29"/>
                  <a:gd name="T7" fmla="*/ 0 h 2"/>
                </a:gdLst>
                <a:ahLst/>
                <a:cxnLst>
                  <a:cxn ang="0">
                    <a:pos x="T0" y="T1"/>
                  </a:cxn>
                  <a:cxn ang="0">
                    <a:pos x="T2" y="T3"/>
                  </a:cxn>
                  <a:cxn ang="0">
                    <a:pos x="T4" y="T5"/>
                  </a:cxn>
                  <a:cxn ang="0">
                    <a:pos x="T6" y="T7"/>
                  </a:cxn>
                </a:cxnLst>
                <a:rect l="0" t="0" r="r" b="b"/>
                <a:pathLst>
                  <a:path w="28" h="2">
                    <a:moveTo>
                      <a:pt x="15" y="0"/>
                    </a:moveTo>
                    <a:cubicBezTo>
                      <a:pt x="10" y="1"/>
                      <a:pt x="5" y="1"/>
                      <a:pt x="0" y="1"/>
                    </a:cubicBezTo>
                    <a:cubicBezTo>
                      <a:pt x="9" y="1"/>
                      <a:pt x="19" y="2"/>
                      <a:pt x="29" y="2"/>
                    </a:cubicBezTo>
                    <a:cubicBezTo>
                      <a:pt x="24" y="1"/>
                      <a:pt x="20" y="1"/>
                      <a:pt x="15"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400" name="Freeform 2894"/>
              <p:cNvSpPr/>
              <p:nvPr/>
            </p:nvSpPr>
            <p:spPr bwMode="auto">
              <a:xfrm>
                <a:off x="2790" y="3693"/>
                <a:ext cx="39" cy="3"/>
              </a:xfrm>
              <a:custGeom>
                <a:avLst/>
                <a:gdLst>
                  <a:gd name="T0" fmla="*/ 47 w 47"/>
                  <a:gd name="T1" fmla="*/ 0 h 4"/>
                  <a:gd name="T2" fmla="*/ 0 w 47"/>
                  <a:gd name="T3" fmla="*/ 2 h 4"/>
                  <a:gd name="T4" fmla="*/ 4 w 47"/>
                  <a:gd name="T5" fmla="*/ 4 h 4"/>
                  <a:gd name="T6" fmla="*/ 35 w 47"/>
                  <a:gd name="T7" fmla="*/ 2 h 4"/>
                  <a:gd name="T8" fmla="*/ 47 w 47"/>
                  <a:gd name="T9" fmla="*/ 0 h 4"/>
                </a:gdLst>
                <a:ahLst/>
                <a:cxnLst>
                  <a:cxn ang="0">
                    <a:pos x="T0" y="T1"/>
                  </a:cxn>
                  <a:cxn ang="0">
                    <a:pos x="T2" y="T3"/>
                  </a:cxn>
                  <a:cxn ang="0">
                    <a:pos x="T4" y="T5"/>
                  </a:cxn>
                  <a:cxn ang="0">
                    <a:pos x="T6" y="T7"/>
                  </a:cxn>
                  <a:cxn ang="0">
                    <a:pos x="T8" y="T9"/>
                  </a:cxn>
                </a:cxnLst>
                <a:rect l="0" t="0" r="r" b="b"/>
                <a:pathLst>
                  <a:path w="47" h="4">
                    <a:moveTo>
                      <a:pt x="47" y="0"/>
                    </a:moveTo>
                    <a:cubicBezTo>
                      <a:pt x="32" y="1"/>
                      <a:pt x="16" y="2"/>
                      <a:pt x="0" y="2"/>
                    </a:cubicBezTo>
                    <a:cubicBezTo>
                      <a:pt x="1" y="3"/>
                      <a:pt x="3" y="3"/>
                      <a:pt x="4" y="4"/>
                    </a:cubicBezTo>
                    <a:cubicBezTo>
                      <a:pt x="14" y="3"/>
                      <a:pt x="25" y="3"/>
                      <a:pt x="35" y="2"/>
                    </a:cubicBezTo>
                    <a:cubicBezTo>
                      <a:pt x="39" y="1"/>
                      <a:pt x="43" y="1"/>
                      <a:pt x="47" y="0"/>
                    </a:cubicBezTo>
                  </a:path>
                </a:pathLst>
              </a:custGeom>
              <a:solidFill>
                <a:srgbClr val="265B7C"/>
              </a:solidFill>
              <a:ln>
                <a:noFill/>
              </a:ln>
            </p:spPr>
            <p:txBody>
              <a:bodyPr vert="horz" wrap="square" lIns="91440" tIns="45720" rIns="91440" bIns="45720" numCol="1" anchor="t" anchorCtr="0" compatLnSpc="1"/>
              <a:lstStyle/>
              <a:p>
                <a:endParaRPr lang="zh-CN" altLang="en-US"/>
              </a:p>
            </p:txBody>
          </p:sp>
          <p:sp>
            <p:nvSpPr>
              <p:cNvPr id="401" name="Freeform 2895"/>
              <p:cNvSpPr/>
              <p:nvPr/>
            </p:nvSpPr>
            <p:spPr bwMode="auto">
              <a:xfrm>
                <a:off x="2782" y="3692"/>
                <a:ext cx="51" cy="2"/>
              </a:xfrm>
              <a:custGeom>
                <a:avLst/>
                <a:gdLst>
                  <a:gd name="T0" fmla="*/ 0 w 62"/>
                  <a:gd name="T1" fmla="*/ 0 h 3"/>
                  <a:gd name="T2" fmla="*/ 10 w 62"/>
                  <a:gd name="T3" fmla="*/ 3 h 3"/>
                  <a:gd name="T4" fmla="*/ 57 w 62"/>
                  <a:gd name="T5" fmla="*/ 1 h 3"/>
                  <a:gd name="T6" fmla="*/ 62 w 62"/>
                  <a:gd name="T7" fmla="*/ 1 h 3"/>
                  <a:gd name="T8" fmla="*/ 35 w 62"/>
                  <a:gd name="T9" fmla="*/ 1 h 3"/>
                  <a:gd name="T10" fmla="*/ 0 w 62"/>
                  <a:gd name="T11" fmla="*/ 0 h 3"/>
                </a:gdLst>
                <a:ahLst/>
                <a:cxnLst>
                  <a:cxn ang="0">
                    <a:pos x="T0" y="T1"/>
                  </a:cxn>
                  <a:cxn ang="0">
                    <a:pos x="T2" y="T3"/>
                  </a:cxn>
                  <a:cxn ang="0">
                    <a:pos x="T4" y="T5"/>
                  </a:cxn>
                  <a:cxn ang="0">
                    <a:pos x="T6" y="T7"/>
                  </a:cxn>
                  <a:cxn ang="0">
                    <a:pos x="T8" y="T9"/>
                  </a:cxn>
                  <a:cxn ang="0">
                    <a:pos x="T10" y="T11"/>
                  </a:cxn>
                </a:cxnLst>
                <a:rect l="0" t="0" r="r" b="b"/>
                <a:pathLst>
                  <a:path w="62" h="3">
                    <a:moveTo>
                      <a:pt x="0" y="0"/>
                    </a:moveTo>
                    <a:cubicBezTo>
                      <a:pt x="4" y="1"/>
                      <a:pt x="7" y="2"/>
                      <a:pt x="10" y="3"/>
                    </a:cubicBezTo>
                    <a:cubicBezTo>
                      <a:pt x="26" y="3"/>
                      <a:pt x="42" y="2"/>
                      <a:pt x="57" y="1"/>
                    </a:cubicBezTo>
                    <a:cubicBezTo>
                      <a:pt x="59" y="1"/>
                      <a:pt x="60" y="1"/>
                      <a:pt x="62" y="1"/>
                    </a:cubicBezTo>
                    <a:cubicBezTo>
                      <a:pt x="53" y="1"/>
                      <a:pt x="44" y="1"/>
                      <a:pt x="35" y="1"/>
                    </a:cubicBezTo>
                    <a:cubicBezTo>
                      <a:pt x="24" y="1"/>
                      <a:pt x="12" y="1"/>
                      <a:pt x="0"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402" name="Freeform 2896"/>
              <p:cNvSpPr/>
              <p:nvPr/>
            </p:nvSpPr>
            <p:spPr bwMode="auto">
              <a:xfrm>
                <a:off x="2688" y="3696"/>
                <a:ext cx="40" cy="2"/>
              </a:xfrm>
              <a:custGeom>
                <a:avLst/>
                <a:gdLst>
                  <a:gd name="T0" fmla="*/ 7 w 49"/>
                  <a:gd name="T1" fmla="*/ 0 h 3"/>
                  <a:gd name="T2" fmla="*/ 0 w 49"/>
                  <a:gd name="T3" fmla="*/ 3 h 3"/>
                  <a:gd name="T4" fmla="*/ 49 w 49"/>
                  <a:gd name="T5" fmla="*/ 2 h 3"/>
                  <a:gd name="T6" fmla="*/ 7 w 49"/>
                  <a:gd name="T7" fmla="*/ 0 h 3"/>
                </a:gdLst>
                <a:ahLst/>
                <a:cxnLst>
                  <a:cxn ang="0">
                    <a:pos x="T0" y="T1"/>
                  </a:cxn>
                  <a:cxn ang="0">
                    <a:pos x="T2" y="T3"/>
                  </a:cxn>
                  <a:cxn ang="0">
                    <a:pos x="T4" y="T5"/>
                  </a:cxn>
                  <a:cxn ang="0">
                    <a:pos x="T6" y="T7"/>
                  </a:cxn>
                </a:cxnLst>
                <a:rect l="0" t="0" r="r" b="b"/>
                <a:pathLst>
                  <a:path w="49" h="3">
                    <a:moveTo>
                      <a:pt x="7" y="0"/>
                    </a:moveTo>
                    <a:cubicBezTo>
                      <a:pt x="5" y="1"/>
                      <a:pt x="3" y="2"/>
                      <a:pt x="0" y="3"/>
                    </a:cubicBezTo>
                    <a:cubicBezTo>
                      <a:pt x="17" y="3"/>
                      <a:pt x="33" y="2"/>
                      <a:pt x="49" y="2"/>
                    </a:cubicBezTo>
                    <a:cubicBezTo>
                      <a:pt x="35" y="1"/>
                      <a:pt x="21" y="1"/>
                      <a:pt x="7"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403" name="Freeform 2897"/>
              <p:cNvSpPr/>
              <p:nvPr/>
            </p:nvSpPr>
            <p:spPr bwMode="auto">
              <a:xfrm>
                <a:off x="2655" y="3696"/>
                <a:ext cx="39" cy="2"/>
              </a:xfrm>
              <a:custGeom>
                <a:avLst/>
                <a:gdLst>
                  <a:gd name="T0" fmla="*/ 46 w 47"/>
                  <a:gd name="T1" fmla="*/ 0 h 3"/>
                  <a:gd name="T2" fmla="*/ 0 w 47"/>
                  <a:gd name="T3" fmla="*/ 3 h 3"/>
                  <a:gd name="T4" fmla="*/ 40 w 47"/>
                  <a:gd name="T5" fmla="*/ 3 h 3"/>
                  <a:gd name="T6" fmla="*/ 47 w 47"/>
                  <a:gd name="T7" fmla="*/ 0 h 3"/>
                  <a:gd name="T8" fmla="*/ 46 w 47"/>
                  <a:gd name="T9" fmla="*/ 0 h 3"/>
                </a:gdLst>
                <a:ahLst/>
                <a:cxnLst>
                  <a:cxn ang="0">
                    <a:pos x="T0" y="T1"/>
                  </a:cxn>
                  <a:cxn ang="0">
                    <a:pos x="T2" y="T3"/>
                  </a:cxn>
                  <a:cxn ang="0">
                    <a:pos x="T4" y="T5"/>
                  </a:cxn>
                  <a:cxn ang="0">
                    <a:pos x="T6" y="T7"/>
                  </a:cxn>
                  <a:cxn ang="0">
                    <a:pos x="T8" y="T9"/>
                  </a:cxn>
                </a:cxnLst>
                <a:rect l="0" t="0" r="r" b="b"/>
                <a:pathLst>
                  <a:path w="47" h="3">
                    <a:moveTo>
                      <a:pt x="46" y="0"/>
                    </a:moveTo>
                    <a:cubicBezTo>
                      <a:pt x="31" y="1"/>
                      <a:pt x="16" y="2"/>
                      <a:pt x="0" y="3"/>
                    </a:cubicBezTo>
                    <a:cubicBezTo>
                      <a:pt x="14" y="3"/>
                      <a:pt x="27" y="3"/>
                      <a:pt x="40" y="3"/>
                    </a:cubicBezTo>
                    <a:cubicBezTo>
                      <a:pt x="43" y="2"/>
                      <a:pt x="45" y="1"/>
                      <a:pt x="47" y="0"/>
                    </a:cubicBezTo>
                    <a:cubicBezTo>
                      <a:pt x="47" y="0"/>
                      <a:pt x="47" y="0"/>
                      <a:pt x="46" y="0"/>
                    </a:cubicBezTo>
                  </a:path>
                </a:pathLst>
              </a:custGeom>
              <a:solidFill>
                <a:srgbClr val="0E2231"/>
              </a:solidFill>
              <a:ln>
                <a:noFill/>
              </a:ln>
            </p:spPr>
            <p:txBody>
              <a:bodyPr vert="horz" wrap="square" lIns="91440" tIns="45720" rIns="91440" bIns="45720" numCol="1" anchor="t" anchorCtr="0" compatLnSpc="1"/>
              <a:lstStyle/>
              <a:p>
                <a:endParaRPr lang="zh-CN" altLang="en-US"/>
              </a:p>
            </p:txBody>
          </p:sp>
          <p:sp>
            <p:nvSpPr>
              <p:cNvPr id="404" name="Freeform 2898"/>
              <p:cNvSpPr/>
              <p:nvPr/>
            </p:nvSpPr>
            <p:spPr bwMode="auto">
              <a:xfrm>
                <a:off x="2769" y="3694"/>
                <a:ext cx="24" cy="3"/>
              </a:xfrm>
              <a:custGeom>
                <a:avLst/>
                <a:gdLst>
                  <a:gd name="T0" fmla="*/ 25 w 29"/>
                  <a:gd name="T1" fmla="*/ 0 h 3"/>
                  <a:gd name="T2" fmla="*/ 2 w 29"/>
                  <a:gd name="T3" fmla="*/ 2 h 3"/>
                  <a:gd name="T4" fmla="*/ 0 w 29"/>
                  <a:gd name="T5" fmla="*/ 3 h 3"/>
                  <a:gd name="T6" fmla="*/ 29 w 29"/>
                  <a:gd name="T7" fmla="*/ 2 h 3"/>
                  <a:gd name="T8" fmla="*/ 25 w 29"/>
                  <a:gd name="T9" fmla="*/ 0 h 3"/>
                </a:gdLst>
                <a:ahLst/>
                <a:cxnLst>
                  <a:cxn ang="0">
                    <a:pos x="T0" y="T1"/>
                  </a:cxn>
                  <a:cxn ang="0">
                    <a:pos x="T2" y="T3"/>
                  </a:cxn>
                  <a:cxn ang="0">
                    <a:pos x="T4" y="T5"/>
                  </a:cxn>
                  <a:cxn ang="0">
                    <a:pos x="T6" y="T7"/>
                  </a:cxn>
                  <a:cxn ang="0">
                    <a:pos x="T8" y="T9"/>
                  </a:cxn>
                </a:cxnLst>
                <a:rect l="0" t="0" r="r" b="b"/>
                <a:pathLst>
                  <a:path w="28" h="3">
                    <a:moveTo>
                      <a:pt x="25" y="0"/>
                    </a:moveTo>
                    <a:cubicBezTo>
                      <a:pt x="18" y="1"/>
                      <a:pt x="10" y="1"/>
                      <a:pt x="2" y="2"/>
                    </a:cubicBezTo>
                    <a:cubicBezTo>
                      <a:pt x="2" y="2"/>
                      <a:pt x="1" y="2"/>
                      <a:pt x="0" y="3"/>
                    </a:cubicBezTo>
                    <a:cubicBezTo>
                      <a:pt x="10" y="2"/>
                      <a:pt x="19" y="2"/>
                      <a:pt x="29" y="2"/>
                    </a:cubicBezTo>
                    <a:cubicBezTo>
                      <a:pt x="28" y="1"/>
                      <a:pt x="26" y="1"/>
                      <a:pt x="25" y="0"/>
                    </a:cubicBezTo>
                  </a:path>
                </a:pathLst>
              </a:custGeom>
              <a:solidFill>
                <a:srgbClr val="215375"/>
              </a:solidFill>
              <a:ln>
                <a:noFill/>
              </a:ln>
            </p:spPr>
            <p:txBody>
              <a:bodyPr vert="horz" wrap="square" lIns="91440" tIns="45720" rIns="91440" bIns="45720" numCol="1" anchor="t" anchorCtr="0" compatLnSpc="1"/>
              <a:lstStyle/>
              <a:p>
                <a:endParaRPr lang="zh-CN" altLang="en-US"/>
              </a:p>
            </p:txBody>
          </p:sp>
          <p:sp>
            <p:nvSpPr>
              <p:cNvPr id="405" name="Freeform 2899"/>
              <p:cNvSpPr/>
              <p:nvPr/>
            </p:nvSpPr>
            <p:spPr bwMode="auto">
              <a:xfrm>
                <a:off x="2740" y="3696"/>
                <a:ext cx="31" cy="1"/>
              </a:xfrm>
              <a:custGeom>
                <a:avLst/>
                <a:gdLst>
                  <a:gd name="T0" fmla="*/ 37 w 37"/>
                  <a:gd name="T1" fmla="*/ 0 h 2"/>
                  <a:gd name="T2" fmla="*/ 0 w 37"/>
                  <a:gd name="T3" fmla="*/ 2 h 2"/>
                  <a:gd name="T4" fmla="*/ 35 w 37"/>
                  <a:gd name="T5" fmla="*/ 1 h 2"/>
                  <a:gd name="T6" fmla="*/ 37 w 37"/>
                  <a:gd name="T7" fmla="*/ 0 h 2"/>
                </a:gdLst>
                <a:ahLst/>
                <a:cxnLst>
                  <a:cxn ang="0">
                    <a:pos x="T0" y="T1"/>
                  </a:cxn>
                  <a:cxn ang="0">
                    <a:pos x="T2" y="T3"/>
                  </a:cxn>
                  <a:cxn ang="0">
                    <a:pos x="T4" y="T5"/>
                  </a:cxn>
                  <a:cxn ang="0">
                    <a:pos x="T6" y="T7"/>
                  </a:cxn>
                </a:cxnLst>
                <a:rect l="0" t="0" r="r" b="b"/>
                <a:pathLst>
                  <a:path w="37" h="2">
                    <a:moveTo>
                      <a:pt x="37" y="0"/>
                    </a:moveTo>
                    <a:cubicBezTo>
                      <a:pt x="25" y="0"/>
                      <a:pt x="13" y="1"/>
                      <a:pt x="0" y="2"/>
                    </a:cubicBezTo>
                    <a:cubicBezTo>
                      <a:pt x="12" y="1"/>
                      <a:pt x="24" y="1"/>
                      <a:pt x="35" y="1"/>
                    </a:cubicBezTo>
                    <a:cubicBezTo>
                      <a:pt x="36" y="0"/>
                      <a:pt x="37" y="0"/>
                      <a:pt x="37" y="0"/>
                    </a:cubicBezTo>
                  </a:path>
                </a:pathLst>
              </a:custGeom>
              <a:solidFill>
                <a:srgbClr val="153449"/>
              </a:solidFill>
              <a:ln>
                <a:noFill/>
              </a:ln>
            </p:spPr>
            <p:txBody>
              <a:bodyPr vert="horz" wrap="square" lIns="91440" tIns="45720" rIns="91440" bIns="45720" numCol="1" anchor="t" anchorCtr="0" compatLnSpc="1"/>
              <a:lstStyle/>
              <a:p>
                <a:endParaRPr lang="zh-CN" altLang="en-US"/>
              </a:p>
            </p:txBody>
          </p:sp>
          <p:sp>
            <p:nvSpPr>
              <p:cNvPr id="406" name="Freeform 2900"/>
              <p:cNvSpPr/>
              <p:nvPr/>
            </p:nvSpPr>
            <p:spPr bwMode="auto">
              <a:xfrm>
                <a:off x="2771" y="3692"/>
                <a:ext cx="19" cy="4"/>
              </a:xfrm>
              <a:custGeom>
                <a:avLst/>
                <a:gdLst>
                  <a:gd name="T0" fmla="*/ 7 w 23"/>
                  <a:gd name="T1" fmla="*/ 0 h 5"/>
                  <a:gd name="T2" fmla="*/ 0 w 23"/>
                  <a:gd name="T3" fmla="*/ 5 h 5"/>
                  <a:gd name="T4" fmla="*/ 23 w 23"/>
                  <a:gd name="T5" fmla="*/ 3 h 5"/>
                  <a:gd name="T6" fmla="*/ 13 w 23"/>
                  <a:gd name="T7" fmla="*/ 0 h 5"/>
                  <a:gd name="T8" fmla="*/ 7 w 23"/>
                  <a:gd name="T9" fmla="*/ 0 h 5"/>
                </a:gdLst>
                <a:ahLst/>
                <a:cxnLst>
                  <a:cxn ang="0">
                    <a:pos x="T0" y="T1"/>
                  </a:cxn>
                  <a:cxn ang="0">
                    <a:pos x="T2" y="T3"/>
                  </a:cxn>
                  <a:cxn ang="0">
                    <a:pos x="T4" y="T5"/>
                  </a:cxn>
                  <a:cxn ang="0">
                    <a:pos x="T6" y="T7"/>
                  </a:cxn>
                  <a:cxn ang="0">
                    <a:pos x="T8" y="T9"/>
                  </a:cxn>
                </a:cxnLst>
                <a:rect l="0" t="0" r="r" b="b"/>
                <a:pathLst>
                  <a:path w="23" h="5">
                    <a:moveTo>
                      <a:pt x="7" y="0"/>
                    </a:moveTo>
                    <a:cubicBezTo>
                      <a:pt x="5" y="2"/>
                      <a:pt x="2" y="3"/>
                      <a:pt x="0" y="5"/>
                    </a:cubicBezTo>
                    <a:cubicBezTo>
                      <a:pt x="8" y="4"/>
                      <a:pt x="16" y="4"/>
                      <a:pt x="23" y="3"/>
                    </a:cubicBezTo>
                    <a:cubicBezTo>
                      <a:pt x="20" y="2"/>
                      <a:pt x="17" y="1"/>
                      <a:pt x="13" y="0"/>
                    </a:cubicBezTo>
                    <a:cubicBezTo>
                      <a:pt x="11" y="0"/>
                      <a:pt x="9" y="0"/>
                      <a:pt x="7"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407" name="Freeform 2901"/>
              <p:cNvSpPr/>
              <p:nvPr/>
            </p:nvSpPr>
            <p:spPr bwMode="auto">
              <a:xfrm>
                <a:off x="2694" y="3692"/>
                <a:ext cx="83" cy="5"/>
              </a:xfrm>
              <a:custGeom>
                <a:avLst/>
                <a:gdLst>
                  <a:gd name="T0" fmla="*/ 79 w 100"/>
                  <a:gd name="T1" fmla="*/ 0 h 7"/>
                  <a:gd name="T2" fmla="*/ 1 w 100"/>
                  <a:gd name="T3" fmla="*/ 5 h 7"/>
                  <a:gd name="T4" fmla="*/ 0 w 100"/>
                  <a:gd name="T5" fmla="*/ 5 h 7"/>
                  <a:gd name="T6" fmla="*/ 42 w 100"/>
                  <a:gd name="T7" fmla="*/ 7 h 7"/>
                  <a:gd name="T8" fmla="*/ 56 w 100"/>
                  <a:gd name="T9" fmla="*/ 7 h 7"/>
                  <a:gd name="T10" fmla="*/ 93 w 100"/>
                  <a:gd name="T11" fmla="*/ 5 h 7"/>
                  <a:gd name="T12" fmla="*/ 100 w 100"/>
                  <a:gd name="T13" fmla="*/ 0 h 7"/>
                  <a:gd name="T14" fmla="*/ 79 w 10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7">
                    <a:moveTo>
                      <a:pt x="79" y="0"/>
                    </a:moveTo>
                    <a:cubicBezTo>
                      <a:pt x="54" y="2"/>
                      <a:pt x="28" y="3"/>
                      <a:pt x="1" y="5"/>
                    </a:cubicBezTo>
                    <a:cubicBezTo>
                      <a:pt x="1" y="5"/>
                      <a:pt x="0" y="5"/>
                      <a:pt x="0" y="5"/>
                    </a:cubicBezTo>
                    <a:cubicBezTo>
                      <a:pt x="14" y="6"/>
                      <a:pt x="28" y="6"/>
                      <a:pt x="42" y="7"/>
                    </a:cubicBezTo>
                    <a:cubicBezTo>
                      <a:pt x="46" y="7"/>
                      <a:pt x="51" y="7"/>
                      <a:pt x="56" y="7"/>
                    </a:cubicBezTo>
                    <a:cubicBezTo>
                      <a:pt x="69" y="6"/>
                      <a:pt x="81" y="5"/>
                      <a:pt x="93" y="5"/>
                    </a:cubicBezTo>
                    <a:cubicBezTo>
                      <a:pt x="95" y="3"/>
                      <a:pt x="98" y="2"/>
                      <a:pt x="100" y="0"/>
                    </a:cubicBezTo>
                    <a:cubicBezTo>
                      <a:pt x="93" y="0"/>
                      <a:pt x="86" y="0"/>
                      <a:pt x="79"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408" name="Freeform 2902"/>
              <p:cNvSpPr/>
              <p:nvPr/>
            </p:nvSpPr>
            <p:spPr bwMode="auto">
              <a:xfrm>
                <a:off x="2693" y="3696"/>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0" y="0"/>
                    </a:cubicBezTo>
                    <a:cubicBezTo>
                      <a:pt x="1" y="0"/>
                      <a:pt x="1" y="0"/>
                      <a:pt x="1" y="0"/>
                    </a:cubicBezTo>
                    <a:cubicBezTo>
                      <a:pt x="1" y="0"/>
                      <a:pt x="2" y="0"/>
                      <a:pt x="2" y="0"/>
                    </a:cubicBezTo>
                  </a:path>
                </a:pathLst>
              </a:custGeom>
              <a:solidFill>
                <a:srgbClr val="0B1F2E"/>
              </a:solidFill>
              <a:ln>
                <a:noFill/>
              </a:ln>
            </p:spPr>
            <p:txBody>
              <a:bodyPr vert="horz" wrap="square" lIns="91440" tIns="45720" rIns="91440" bIns="45720" numCol="1" anchor="t" anchorCtr="0" compatLnSpc="1"/>
              <a:lstStyle/>
              <a:p>
                <a:endParaRPr lang="zh-CN" altLang="en-US"/>
              </a:p>
            </p:txBody>
          </p:sp>
          <p:sp>
            <p:nvSpPr>
              <p:cNvPr id="409" name="Freeform 2903"/>
              <p:cNvSpPr/>
              <p:nvPr/>
            </p:nvSpPr>
            <p:spPr bwMode="auto">
              <a:xfrm>
                <a:off x="2777" y="3684"/>
                <a:ext cx="104" cy="9"/>
              </a:xfrm>
              <a:custGeom>
                <a:avLst/>
                <a:gdLst>
                  <a:gd name="T0" fmla="*/ 125 w 125"/>
                  <a:gd name="T1" fmla="*/ 0 h 10"/>
                  <a:gd name="T2" fmla="*/ 2 w 125"/>
                  <a:gd name="T3" fmla="*/ 7 h 10"/>
                  <a:gd name="T4" fmla="*/ 0 w 125"/>
                  <a:gd name="T5" fmla="*/ 8 h 10"/>
                  <a:gd name="T6" fmla="*/ 5 w 125"/>
                  <a:gd name="T7" fmla="*/ 9 h 10"/>
                  <a:gd name="T8" fmla="*/ 40 w 125"/>
                  <a:gd name="T9" fmla="*/ 10 h 10"/>
                  <a:gd name="T10" fmla="*/ 67 w 125"/>
                  <a:gd name="T11" fmla="*/ 10 h 10"/>
                  <a:gd name="T12" fmla="*/ 125 w 12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5" h="10">
                    <a:moveTo>
                      <a:pt x="125" y="0"/>
                    </a:moveTo>
                    <a:cubicBezTo>
                      <a:pt x="87" y="2"/>
                      <a:pt x="46" y="5"/>
                      <a:pt x="2" y="7"/>
                    </a:cubicBezTo>
                    <a:cubicBezTo>
                      <a:pt x="1" y="8"/>
                      <a:pt x="1" y="8"/>
                      <a:pt x="0" y="8"/>
                    </a:cubicBezTo>
                    <a:cubicBezTo>
                      <a:pt x="2" y="9"/>
                      <a:pt x="4" y="9"/>
                      <a:pt x="5" y="9"/>
                    </a:cubicBezTo>
                    <a:cubicBezTo>
                      <a:pt x="17" y="10"/>
                      <a:pt x="29" y="10"/>
                      <a:pt x="40" y="10"/>
                    </a:cubicBezTo>
                    <a:cubicBezTo>
                      <a:pt x="49" y="10"/>
                      <a:pt x="58" y="10"/>
                      <a:pt x="67" y="10"/>
                    </a:cubicBezTo>
                    <a:cubicBezTo>
                      <a:pt x="87" y="7"/>
                      <a:pt x="106" y="3"/>
                      <a:pt x="125" y="0"/>
                    </a:cubicBezTo>
                  </a:path>
                </a:pathLst>
              </a:custGeom>
              <a:solidFill>
                <a:srgbClr val="1C4C6E"/>
              </a:solidFill>
              <a:ln>
                <a:noFill/>
              </a:ln>
            </p:spPr>
            <p:txBody>
              <a:bodyPr vert="horz" wrap="square" lIns="91440" tIns="45720" rIns="91440" bIns="45720" numCol="1" anchor="t" anchorCtr="0" compatLnSpc="1"/>
              <a:lstStyle/>
              <a:p>
                <a:endParaRPr lang="zh-CN" altLang="en-US"/>
              </a:p>
            </p:txBody>
          </p:sp>
          <p:sp>
            <p:nvSpPr>
              <p:cNvPr id="410" name="Freeform 2904"/>
              <p:cNvSpPr/>
              <p:nvPr/>
            </p:nvSpPr>
            <p:spPr bwMode="auto">
              <a:xfrm>
                <a:off x="2776" y="3690"/>
                <a:ext cx="3" cy="1"/>
              </a:xfrm>
              <a:custGeom>
                <a:avLst/>
                <a:gdLst>
                  <a:gd name="T0" fmla="*/ 4 w 4"/>
                  <a:gd name="T1" fmla="*/ 0 h 1"/>
                  <a:gd name="T2" fmla="*/ 0 w 4"/>
                  <a:gd name="T3" fmla="*/ 1 h 1"/>
                  <a:gd name="T4" fmla="*/ 2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1"/>
                      <a:pt x="1" y="1"/>
                      <a:pt x="0" y="1"/>
                    </a:cubicBezTo>
                    <a:cubicBezTo>
                      <a:pt x="1" y="1"/>
                      <a:pt x="1" y="1"/>
                      <a:pt x="2" y="1"/>
                    </a:cubicBezTo>
                    <a:cubicBezTo>
                      <a:pt x="3" y="1"/>
                      <a:pt x="3" y="1"/>
                      <a:pt x="4" y="0"/>
                    </a:cubicBezTo>
                  </a:path>
                </a:pathLst>
              </a:custGeom>
              <a:solidFill>
                <a:srgbClr val="123046"/>
              </a:solidFill>
              <a:ln>
                <a:noFill/>
              </a:ln>
            </p:spPr>
            <p:txBody>
              <a:bodyPr vert="horz" wrap="square" lIns="91440" tIns="45720" rIns="91440" bIns="45720" numCol="1" anchor="t" anchorCtr="0" compatLnSpc="1"/>
              <a:lstStyle/>
              <a:p>
                <a:endParaRPr lang="zh-CN" altLang="en-US"/>
              </a:p>
            </p:txBody>
          </p:sp>
          <p:sp>
            <p:nvSpPr>
              <p:cNvPr id="411" name="Freeform 2905"/>
              <p:cNvSpPr/>
              <p:nvPr/>
            </p:nvSpPr>
            <p:spPr bwMode="auto">
              <a:xfrm>
                <a:off x="2777" y="3691"/>
                <a:ext cx="5" cy="1"/>
              </a:xfrm>
              <a:custGeom>
                <a:avLst/>
                <a:gdLst>
                  <a:gd name="T0" fmla="*/ 1 w 6"/>
                  <a:gd name="T1" fmla="*/ 0 h 1"/>
                  <a:gd name="T2" fmla="*/ 0 w 6"/>
                  <a:gd name="T3" fmla="*/ 1 h 1"/>
                  <a:gd name="T4" fmla="*/ 6 w 6"/>
                  <a:gd name="T5" fmla="*/ 1 h 1"/>
                  <a:gd name="T6" fmla="*/ 1 w 6"/>
                  <a:gd name="T7" fmla="*/ 0 h 1"/>
                </a:gdLst>
                <a:ahLst/>
                <a:cxnLst>
                  <a:cxn ang="0">
                    <a:pos x="T0" y="T1"/>
                  </a:cxn>
                  <a:cxn ang="0">
                    <a:pos x="T2" y="T3"/>
                  </a:cxn>
                  <a:cxn ang="0">
                    <a:pos x="T4" y="T5"/>
                  </a:cxn>
                  <a:cxn ang="0">
                    <a:pos x="T6" y="T7"/>
                  </a:cxn>
                </a:cxnLst>
                <a:rect l="0" t="0" r="r" b="b"/>
                <a:pathLst>
                  <a:path w="6" h="1">
                    <a:moveTo>
                      <a:pt x="1" y="0"/>
                    </a:moveTo>
                    <a:cubicBezTo>
                      <a:pt x="1" y="1"/>
                      <a:pt x="0" y="1"/>
                      <a:pt x="0" y="1"/>
                    </a:cubicBezTo>
                    <a:cubicBezTo>
                      <a:pt x="2" y="1"/>
                      <a:pt x="4" y="1"/>
                      <a:pt x="6" y="1"/>
                    </a:cubicBezTo>
                    <a:cubicBezTo>
                      <a:pt x="5" y="1"/>
                      <a:pt x="3" y="1"/>
                      <a:pt x="1" y="0"/>
                    </a:cubicBezTo>
                  </a:path>
                </a:pathLst>
              </a:custGeom>
              <a:solidFill>
                <a:srgbClr val="194668"/>
              </a:solidFill>
              <a:ln>
                <a:noFill/>
              </a:ln>
            </p:spPr>
            <p:txBody>
              <a:bodyPr vert="horz" wrap="square" lIns="91440" tIns="45720" rIns="91440" bIns="45720" numCol="1" anchor="t" anchorCtr="0" compatLnSpc="1"/>
              <a:lstStyle/>
              <a:p>
                <a:endParaRPr lang="zh-CN" altLang="en-US"/>
              </a:p>
            </p:txBody>
          </p:sp>
          <p:sp>
            <p:nvSpPr>
              <p:cNvPr id="412" name="Freeform 2906"/>
              <p:cNvSpPr/>
              <p:nvPr/>
            </p:nvSpPr>
            <p:spPr bwMode="auto">
              <a:xfrm>
                <a:off x="2759" y="3691"/>
                <a:ext cx="18" cy="1"/>
              </a:xfrm>
              <a:custGeom>
                <a:avLst/>
                <a:gdLst>
                  <a:gd name="T0" fmla="*/ 20 w 22"/>
                  <a:gd name="T1" fmla="*/ 0 h 1"/>
                  <a:gd name="T2" fmla="*/ 0 w 22"/>
                  <a:gd name="T3" fmla="*/ 1 h 1"/>
                  <a:gd name="T4" fmla="*/ 21 w 22"/>
                  <a:gd name="T5" fmla="*/ 1 h 1"/>
                  <a:gd name="T6" fmla="*/ 22 w 22"/>
                  <a:gd name="T7" fmla="*/ 0 h 1"/>
                  <a:gd name="T8" fmla="*/ 20 w 22"/>
                  <a:gd name="T9" fmla="*/ 0 h 1"/>
                </a:gdLst>
                <a:ahLst/>
                <a:cxnLst>
                  <a:cxn ang="0">
                    <a:pos x="T0" y="T1"/>
                  </a:cxn>
                  <a:cxn ang="0">
                    <a:pos x="T2" y="T3"/>
                  </a:cxn>
                  <a:cxn ang="0">
                    <a:pos x="T4" y="T5"/>
                  </a:cxn>
                  <a:cxn ang="0">
                    <a:pos x="T6" y="T7"/>
                  </a:cxn>
                  <a:cxn ang="0">
                    <a:pos x="T8" y="T9"/>
                  </a:cxn>
                </a:cxnLst>
                <a:rect l="0" t="0" r="r" b="b"/>
                <a:pathLst>
                  <a:path w="22" h="1">
                    <a:moveTo>
                      <a:pt x="20" y="0"/>
                    </a:moveTo>
                    <a:cubicBezTo>
                      <a:pt x="13" y="0"/>
                      <a:pt x="7" y="1"/>
                      <a:pt x="0" y="1"/>
                    </a:cubicBezTo>
                    <a:cubicBezTo>
                      <a:pt x="7" y="1"/>
                      <a:pt x="14" y="1"/>
                      <a:pt x="21" y="1"/>
                    </a:cubicBezTo>
                    <a:cubicBezTo>
                      <a:pt x="21" y="1"/>
                      <a:pt x="22" y="1"/>
                      <a:pt x="22" y="0"/>
                    </a:cubicBezTo>
                    <a:cubicBezTo>
                      <a:pt x="21" y="0"/>
                      <a:pt x="21" y="0"/>
                      <a:pt x="20" y="0"/>
                    </a:cubicBezTo>
                  </a:path>
                </a:pathLst>
              </a:custGeom>
              <a:solidFill>
                <a:srgbClr val="102D43"/>
              </a:solidFill>
              <a:ln>
                <a:noFill/>
              </a:ln>
            </p:spPr>
            <p:txBody>
              <a:bodyPr vert="horz" wrap="square" lIns="91440" tIns="45720" rIns="91440" bIns="45720" numCol="1" anchor="t" anchorCtr="0" compatLnSpc="1"/>
              <a:lstStyle/>
              <a:p>
                <a:endParaRPr lang="zh-CN" altLang="en-US"/>
              </a:p>
            </p:txBody>
          </p:sp>
          <p:sp>
            <p:nvSpPr>
              <p:cNvPr id="413" name="Freeform 2907"/>
              <p:cNvSpPr>
                <a:spLocks noEditPoints="1"/>
              </p:cNvSpPr>
              <p:nvPr/>
            </p:nvSpPr>
            <p:spPr bwMode="auto">
              <a:xfrm>
                <a:off x="2817" y="3423"/>
                <a:ext cx="41" cy="15"/>
              </a:xfrm>
              <a:custGeom>
                <a:avLst/>
                <a:gdLst>
                  <a:gd name="T0" fmla="*/ 49 w 49"/>
                  <a:gd name="T1" fmla="*/ 5 h 18"/>
                  <a:gd name="T2" fmla="*/ 13 w 49"/>
                  <a:gd name="T3" fmla="*/ 13 h 18"/>
                  <a:gd name="T4" fmla="*/ 15 w 49"/>
                  <a:gd name="T5" fmla="*/ 18 h 18"/>
                  <a:gd name="T6" fmla="*/ 33 w 49"/>
                  <a:gd name="T7" fmla="*/ 11 h 18"/>
                  <a:gd name="T8" fmla="*/ 49 w 49"/>
                  <a:gd name="T9" fmla="*/ 5 h 18"/>
                  <a:gd name="T10" fmla="*/ 49 w 49"/>
                  <a:gd name="T11" fmla="*/ 5 h 18"/>
                  <a:gd name="T12" fmla="*/ 10 w 49"/>
                  <a:gd name="T13" fmla="*/ 0 h 18"/>
                  <a:gd name="T14" fmla="*/ 0 w 49"/>
                  <a:gd name="T15" fmla="*/ 3 h 18"/>
                  <a:gd name="T16" fmla="*/ 0 w 49"/>
                  <a:gd name="T17" fmla="*/ 3 h 18"/>
                  <a:gd name="T18" fmla="*/ 14 w 49"/>
                  <a:gd name="T19" fmla="*/ 1 h 18"/>
                  <a:gd name="T20" fmla="*/ 10 w 49"/>
                  <a:gd name="T21" fmla="*/ 0 h 18"/>
                  <a:gd name="T22" fmla="*/ 17 w 49"/>
                  <a:gd name="T23" fmla="*/ 0 h 18"/>
                  <a:gd name="T24" fmla="*/ 17 w 49"/>
                  <a:gd name="T25" fmla="*/ 0 h 18"/>
                  <a:gd name="T26" fmla="*/ 17 w 49"/>
                  <a:gd name="T27" fmla="*/ 0 h 18"/>
                  <a:gd name="T28" fmla="*/ 17 w 49"/>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18">
                    <a:moveTo>
                      <a:pt x="49" y="5"/>
                    </a:moveTo>
                    <a:cubicBezTo>
                      <a:pt x="37" y="8"/>
                      <a:pt x="25" y="11"/>
                      <a:pt x="13" y="13"/>
                    </a:cubicBezTo>
                    <a:cubicBezTo>
                      <a:pt x="14" y="15"/>
                      <a:pt x="15" y="16"/>
                      <a:pt x="15" y="18"/>
                    </a:cubicBezTo>
                    <a:cubicBezTo>
                      <a:pt x="21" y="15"/>
                      <a:pt x="27" y="13"/>
                      <a:pt x="33" y="11"/>
                    </a:cubicBezTo>
                    <a:cubicBezTo>
                      <a:pt x="38" y="9"/>
                      <a:pt x="44" y="7"/>
                      <a:pt x="49" y="5"/>
                    </a:cubicBezTo>
                    <a:cubicBezTo>
                      <a:pt x="49" y="5"/>
                      <a:pt x="49" y="5"/>
                      <a:pt x="49" y="5"/>
                    </a:cubicBezTo>
                    <a:moveTo>
                      <a:pt x="10" y="0"/>
                    </a:moveTo>
                    <a:cubicBezTo>
                      <a:pt x="7" y="1"/>
                      <a:pt x="3" y="2"/>
                      <a:pt x="0" y="3"/>
                    </a:cubicBezTo>
                    <a:cubicBezTo>
                      <a:pt x="0" y="3"/>
                      <a:pt x="0" y="3"/>
                      <a:pt x="0" y="3"/>
                    </a:cubicBezTo>
                    <a:cubicBezTo>
                      <a:pt x="5" y="2"/>
                      <a:pt x="10" y="1"/>
                      <a:pt x="14" y="1"/>
                    </a:cubicBezTo>
                    <a:cubicBezTo>
                      <a:pt x="10" y="0"/>
                      <a:pt x="10" y="0"/>
                      <a:pt x="10" y="0"/>
                    </a:cubicBezTo>
                    <a:moveTo>
                      <a:pt x="17" y="0"/>
                    </a:moveTo>
                    <a:cubicBezTo>
                      <a:pt x="17" y="0"/>
                      <a:pt x="17" y="0"/>
                      <a:pt x="17" y="0"/>
                    </a:cubicBezTo>
                    <a:cubicBezTo>
                      <a:pt x="17" y="0"/>
                      <a:pt x="17" y="0"/>
                      <a:pt x="17" y="0"/>
                    </a:cubicBezTo>
                    <a:cubicBezTo>
                      <a:pt x="17" y="0"/>
                      <a:pt x="17" y="0"/>
                      <a:pt x="17" y="0"/>
                    </a:cubicBezTo>
                  </a:path>
                </a:pathLst>
              </a:custGeom>
              <a:solidFill>
                <a:srgbClr val="4B192C"/>
              </a:solidFill>
              <a:ln>
                <a:noFill/>
              </a:ln>
            </p:spPr>
            <p:txBody>
              <a:bodyPr vert="horz" wrap="square" lIns="91440" tIns="45720" rIns="91440" bIns="45720" numCol="1" anchor="t" anchorCtr="0" compatLnSpc="1"/>
              <a:lstStyle/>
              <a:p>
                <a:endParaRPr lang="zh-CN" altLang="en-US"/>
              </a:p>
            </p:txBody>
          </p:sp>
          <p:sp>
            <p:nvSpPr>
              <p:cNvPr id="414" name="Freeform 2908"/>
              <p:cNvSpPr/>
              <p:nvPr/>
            </p:nvSpPr>
            <p:spPr bwMode="auto">
              <a:xfrm>
                <a:off x="2816" y="3423"/>
                <a:ext cx="10" cy="2"/>
              </a:xfrm>
              <a:custGeom>
                <a:avLst/>
                <a:gdLst>
                  <a:gd name="T0" fmla="*/ 11 w 12"/>
                  <a:gd name="T1" fmla="*/ 0 h 3"/>
                  <a:gd name="T2" fmla="*/ 0 w 12"/>
                  <a:gd name="T3" fmla="*/ 3 h 3"/>
                  <a:gd name="T4" fmla="*/ 2 w 12"/>
                  <a:gd name="T5" fmla="*/ 3 h 3"/>
                  <a:gd name="T6" fmla="*/ 12 w 12"/>
                  <a:gd name="T7" fmla="*/ 0 h 3"/>
                  <a:gd name="T8" fmla="*/ 11 w 12"/>
                  <a:gd name="T9" fmla="*/ 0 h 3"/>
                </a:gdLst>
                <a:ahLst/>
                <a:cxnLst>
                  <a:cxn ang="0">
                    <a:pos x="T0" y="T1"/>
                  </a:cxn>
                  <a:cxn ang="0">
                    <a:pos x="T2" y="T3"/>
                  </a:cxn>
                  <a:cxn ang="0">
                    <a:pos x="T4" y="T5"/>
                  </a:cxn>
                  <a:cxn ang="0">
                    <a:pos x="T6" y="T7"/>
                  </a:cxn>
                  <a:cxn ang="0">
                    <a:pos x="T8" y="T9"/>
                  </a:cxn>
                </a:cxnLst>
                <a:rect l="0" t="0" r="r" b="b"/>
                <a:pathLst>
                  <a:path w="12" h="3">
                    <a:moveTo>
                      <a:pt x="11" y="0"/>
                    </a:moveTo>
                    <a:cubicBezTo>
                      <a:pt x="7" y="1"/>
                      <a:pt x="4" y="2"/>
                      <a:pt x="0" y="3"/>
                    </a:cubicBezTo>
                    <a:cubicBezTo>
                      <a:pt x="1" y="3"/>
                      <a:pt x="1" y="3"/>
                      <a:pt x="2" y="3"/>
                    </a:cubicBezTo>
                    <a:cubicBezTo>
                      <a:pt x="5" y="2"/>
                      <a:pt x="9" y="1"/>
                      <a:pt x="12" y="0"/>
                    </a:cubicBezTo>
                    <a:cubicBezTo>
                      <a:pt x="11" y="0"/>
                      <a:pt x="11" y="0"/>
                      <a:pt x="11" y="0"/>
                    </a:cubicBezTo>
                  </a:path>
                </a:pathLst>
              </a:custGeom>
              <a:solidFill>
                <a:srgbClr val="3A050C"/>
              </a:solidFill>
              <a:ln>
                <a:noFill/>
              </a:ln>
            </p:spPr>
            <p:txBody>
              <a:bodyPr vert="horz" wrap="square" lIns="91440" tIns="45720" rIns="91440" bIns="45720" numCol="1" anchor="t" anchorCtr="0" compatLnSpc="1"/>
              <a:lstStyle/>
              <a:p>
                <a:endParaRPr lang="zh-CN" altLang="en-US"/>
              </a:p>
            </p:txBody>
          </p:sp>
          <p:sp>
            <p:nvSpPr>
              <p:cNvPr id="415" name="Freeform 2909"/>
              <p:cNvSpPr>
                <a:spLocks noEditPoints="1"/>
              </p:cNvSpPr>
              <p:nvPr/>
            </p:nvSpPr>
            <p:spPr bwMode="auto">
              <a:xfrm>
                <a:off x="2820" y="3434"/>
                <a:ext cx="143" cy="25"/>
              </a:xfrm>
              <a:custGeom>
                <a:avLst/>
                <a:gdLst>
                  <a:gd name="T0" fmla="*/ 173 w 173"/>
                  <a:gd name="T1" fmla="*/ 12 h 30"/>
                  <a:gd name="T2" fmla="*/ 165 w 173"/>
                  <a:gd name="T3" fmla="*/ 15 h 30"/>
                  <a:gd name="T4" fmla="*/ 172 w 173"/>
                  <a:gd name="T5" fmla="*/ 14 h 30"/>
                  <a:gd name="T6" fmla="*/ 173 w 173"/>
                  <a:gd name="T7" fmla="*/ 12 h 30"/>
                  <a:gd name="T8" fmla="*/ 147 w 173"/>
                  <a:gd name="T9" fmla="*/ 5 h 30"/>
                  <a:gd name="T10" fmla="*/ 80 w 173"/>
                  <a:gd name="T11" fmla="*/ 26 h 30"/>
                  <a:gd name="T12" fmla="*/ 106 w 173"/>
                  <a:gd name="T13" fmla="*/ 29 h 30"/>
                  <a:gd name="T14" fmla="*/ 152 w 173"/>
                  <a:gd name="T15" fmla="*/ 6 h 30"/>
                  <a:gd name="T16" fmla="*/ 147 w 173"/>
                  <a:gd name="T17" fmla="*/ 5 h 30"/>
                  <a:gd name="T18" fmla="*/ 110 w 173"/>
                  <a:gd name="T19" fmla="*/ 0 h 30"/>
                  <a:gd name="T20" fmla="*/ 61 w 173"/>
                  <a:gd name="T21" fmla="*/ 10 h 30"/>
                  <a:gd name="T22" fmla="*/ 0 w 173"/>
                  <a:gd name="T23" fmla="*/ 28 h 30"/>
                  <a:gd name="T24" fmla="*/ 5 w 173"/>
                  <a:gd name="T25" fmla="*/ 30 h 30"/>
                  <a:gd name="T26" fmla="*/ 21 w 173"/>
                  <a:gd name="T27" fmla="*/ 28 h 30"/>
                  <a:gd name="T28" fmla="*/ 9 w 173"/>
                  <a:gd name="T29" fmla="*/ 26 h 30"/>
                  <a:gd name="T30" fmla="*/ 118 w 173"/>
                  <a:gd name="T31" fmla="*/ 1 h 30"/>
                  <a:gd name="T32" fmla="*/ 110 w 173"/>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3" h="30">
                    <a:moveTo>
                      <a:pt x="173" y="12"/>
                    </a:moveTo>
                    <a:cubicBezTo>
                      <a:pt x="171" y="13"/>
                      <a:pt x="168" y="14"/>
                      <a:pt x="165" y="15"/>
                    </a:cubicBezTo>
                    <a:cubicBezTo>
                      <a:pt x="168" y="14"/>
                      <a:pt x="170" y="14"/>
                      <a:pt x="172" y="14"/>
                    </a:cubicBezTo>
                    <a:cubicBezTo>
                      <a:pt x="172" y="13"/>
                      <a:pt x="173" y="12"/>
                      <a:pt x="173" y="12"/>
                    </a:cubicBezTo>
                    <a:moveTo>
                      <a:pt x="147" y="5"/>
                    </a:moveTo>
                    <a:cubicBezTo>
                      <a:pt x="125" y="15"/>
                      <a:pt x="102" y="22"/>
                      <a:pt x="80" y="26"/>
                    </a:cubicBezTo>
                    <a:cubicBezTo>
                      <a:pt x="89" y="26"/>
                      <a:pt x="98" y="27"/>
                      <a:pt x="106" y="29"/>
                    </a:cubicBezTo>
                    <a:cubicBezTo>
                      <a:pt x="119" y="22"/>
                      <a:pt x="135" y="14"/>
                      <a:pt x="152" y="6"/>
                    </a:cubicBezTo>
                    <a:cubicBezTo>
                      <a:pt x="147" y="5"/>
                      <a:pt x="147" y="5"/>
                      <a:pt x="147" y="5"/>
                    </a:cubicBezTo>
                    <a:moveTo>
                      <a:pt x="110" y="0"/>
                    </a:moveTo>
                    <a:cubicBezTo>
                      <a:pt x="94" y="2"/>
                      <a:pt x="78" y="5"/>
                      <a:pt x="61" y="10"/>
                    </a:cubicBezTo>
                    <a:cubicBezTo>
                      <a:pt x="41" y="16"/>
                      <a:pt x="20" y="22"/>
                      <a:pt x="0" y="28"/>
                    </a:cubicBezTo>
                    <a:cubicBezTo>
                      <a:pt x="1" y="29"/>
                      <a:pt x="3" y="29"/>
                      <a:pt x="5" y="30"/>
                    </a:cubicBezTo>
                    <a:cubicBezTo>
                      <a:pt x="10" y="29"/>
                      <a:pt x="16" y="28"/>
                      <a:pt x="21" y="28"/>
                    </a:cubicBezTo>
                    <a:cubicBezTo>
                      <a:pt x="17" y="28"/>
                      <a:pt x="13" y="27"/>
                      <a:pt x="9" y="26"/>
                    </a:cubicBezTo>
                    <a:cubicBezTo>
                      <a:pt x="20" y="20"/>
                      <a:pt x="67" y="18"/>
                      <a:pt x="118" y="1"/>
                    </a:cubicBezTo>
                    <a:cubicBezTo>
                      <a:pt x="110" y="0"/>
                      <a:pt x="110" y="0"/>
                      <a:pt x="110" y="0"/>
                    </a:cubicBezTo>
                  </a:path>
                </a:pathLst>
              </a:custGeom>
              <a:solidFill>
                <a:srgbClr val="4B192C"/>
              </a:solidFill>
              <a:ln>
                <a:noFill/>
              </a:ln>
            </p:spPr>
            <p:txBody>
              <a:bodyPr vert="horz" wrap="square" lIns="91440" tIns="45720" rIns="91440" bIns="45720" numCol="1" anchor="t" anchorCtr="0" compatLnSpc="1"/>
              <a:lstStyle/>
              <a:p>
                <a:endParaRPr lang="zh-CN" altLang="en-US"/>
              </a:p>
            </p:txBody>
          </p:sp>
          <p:sp>
            <p:nvSpPr>
              <p:cNvPr id="416" name="Freeform 2910"/>
              <p:cNvSpPr/>
              <p:nvPr/>
            </p:nvSpPr>
            <p:spPr bwMode="auto">
              <a:xfrm>
                <a:off x="2921" y="3446"/>
                <a:ext cx="41" cy="16"/>
              </a:xfrm>
              <a:custGeom>
                <a:avLst/>
                <a:gdLst>
                  <a:gd name="T0" fmla="*/ 50 w 50"/>
                  <a:gd name="T1" fmla="*/ 0 h 19"/>
                  <a:gd name="T2" fmla="*/ 43 w 50"/>
                  <a:gd name="T3" fmla="*/ 1 h 19"/>
                  <a:gd name="T4" fmla="*/ 0 w 50"/>
                  <a:gd name="T5" fmla="*/ 18 h 19"/>
                  <a:gd name="T6" fmla="*/ 3 w 50"/>
                  <a:gd name="T7" fmla="*/ 19 h 19"/>
                  <a:gd name="T8" fmla="*/ 46 w 50"/>
                  <a:gd name="T9" fmla="*/ 3 h 19"/>
                  <a:gd name="T10" fmla="*/ 50 w 50"/>
                  <a:gd name="T11" fmla="*/ 0 h 19"/>
                </a:gdLst>
                <a:ahLst/>
                <a:cxnLst>
                  <a:cxn ang="0">
                    <a:pos x="T0" y="T1"/>
                  </a:cxn>
                  <a:cxn ang="0">
                    <a:pos x="T2" y="T3"/>
                  </a:cxn>
                  <a:cxn ang="0">
                    <a:pos x="T4" y="T5"/>
                  </a:cxn>
                  <a:cxn ang="0">
                    <a:pos x="T6" y="T7"/>
                  </a:cxn>
                  <a:cxn ang="0">
                    <a:pos x="T8" y="T9"/>
                  </a:cxn>
                  <a:cxn ang="0">
                    <a:pos x="T10" y="T11"/>
                  </a:cxn>
                </a:cxnLst>
                <a:rect l="0" t="0" r="r" b="b"/>
                <a:pathLst>
                  <a:path w="50" h="19">
                    <a:moveTo>
                      <a:pt x="50" y="0"/>
                    </a:moveTo>
                    <a:cubicBezTo>
                      <a:pt x="48" y="0"/>
                      <a:pt x="46" y="0"/>
                      <a:pt x="43" y="1"/>
                    </a:cubicBezTo>
                    <a:cubicBezTo>
                      <a:pt x="28" y="7"/>
                      <a:pt x="14" y="13"/>
                      <a:pt x="0" y="18"/>
                    </a:cubicBezTo>
                    <a:cubicBezTo>
                      <a:pt x="1" y="18"/>
                      <a:pt x="2" y="19"/>
                      <a:pt x="3" y="19"/>
                    </a:cubicBezTo>
                    <a:cubicBezTo>
                      <a:pt x="17" y="14"/>
                      <a:pt x="31" y="9"/>
                      <a:pt x="46" y="3"/>
                    </a:cubicBezTo>
                    <a:cubicBezTo>
                      <a:pt x="47" y="2"/>
                      <a:pt x="48" y="1"/>
                      <a:pt x="50" y="0"/>
                    </a:cubicBezTo>
                  </a:path>
                </a:pathLst>
              </a:custGeom>
              <a:solidFill>
                <a:srgbClr val="2A0F1C"/>
              </a:solidFill>
              <a:ln>
                <a:noFill/>
              </a:ln>
            </p:spPr>
            <p:txBody>
              <a:bodyPr vert="horz" wrap="square" lIns="91440" tIns="45720" rIns="91440" bIns="45720" numCol="1" anchor="t" anchorCtr="0" compatLnSpc="1"/>
              <a:lstStyle/>
              <a:p>
                <a:endParaRPr lang="zh-CN" altLang="en-US"/>
              </a:p>
            </p:txBody>
          </p:sp>
          <p:sp>
            <p:nvSpPr>
              <p:cNvPr id="417" name="Freeform 2911"/>
              <p:cNvSpPr/>
              <p:nvPr/>
            </p:nvSpPr>
            <p:spPr bwMode="auto">
              <a:xfrm>
                <a:off x="2841" y="3467"/>
                <a:ext cx="40" cy="2"/>
              </a:xfrm>
              <a:custGeom>
                <a:avLst/>
                <a:gdLst>
                  <a:gd name="T0" fmla="*/ 15 w 48"/>
                  <a:gd name="T1" fmla="*/ 0 h 3"/>
                  <a:gd name="T2" fmla="*/ 0 w 48"/>
                  <a:gd name="T3" fmla="*/ 0 h 3"/>
                  <a:gd name="T4" fmla="*/ 5 w 48"/>
                  <a:gd name="T5" fmla="*/ 3 h 3"/>
                  <a:gd name="T6" fmla="*/ 46 w 48"/>
                  <a:gd name="T7" fmla="*/ 1 h 3"/>
                  <a:gd name="T8" fmla="*/ 48 w 48"/>
                  <a:gd name="T9" fmla="*/ 0 h 3"/>
                  <a:gd name="T10" fmla="*/ 45 w 48"/>
                  <a:gd name="T11" fmla="*/ 0 h 3"/>
                  <a:gd name="T12" fmla="*/ 36 w 48"/>
                  <a:gd name="T13" fmla="*/ 0 h 3"/>
                  <a:gd name="T14" fmla="*/ 15 w 4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
                    <a:moveTo>
                      <a:pt x="15" y="0"/>
                    </a:moveTo>
                    <a:cubicBezTo>
                      <a:pt x="10" y="0"/>
                      <a:pt x="5" y="0"/>
                      <a:pt x="0" y="0"/>
                    </a:cubicBezTo>
                    <a:cubicBezTo>
                      <a:pt x="2" y="1"/>
                      <a:pt x="3" y="2"/>
                      <a:pt x="5" y="3"/>
                    </a:cubicBezTo>
                    <a:cubicBezTo>
                      <a:pt x="19" y="2"/>
                      <a:pt x="33" y="1"/>
                      <a:pt x="46" y="1"/>
                    </a:cubicBezTo>
                    <a:cubicBezTo>
                      <a:pt x="47" y="1"/>
                      <a:pt x="47" y="0"/>
                      <a:pt x="48" y="0"/>
                    </a:cubicBezTo>
                    <a:cubicBezTo>
                      <a:pt x="47" y="0"/>
                      <a:pt x="46" y="0"/>
                      <a:pt x="45" y="0"/>
                    </a:cubicBezTo>
                    <a:cubicBezTo>
                      <a:pt x="42" y="0"/>
                      <a:pt x="39" y="0"/>
                      <a:pt x="36" y="0"/>
                    </a:cubicBezTo>
                    <a:cubicBezTo>
                      <a:pt x="29" y="0"/>
                      <a:pt x="22" y="0"/>
                      <a:pt x="15" y="0"/>
                    </a:cubicBezTo>
                  </a:path>
                </a:pathLst>
              </a:custGeom>
              <a:solidFill>
                <a:srgbClr val="4B192C"/>
              </a:solidFill>
              <a:ln>
                <a:noFill/>
              </a:ln>
            </p:spPr>
            <p:txBody>
              <a:bodyPr vert="horz" wrap="square" lIns="91440" tIns="45720" rIns="91440" bIns="45720" numCol="1" anchor="t" anchorCtr="0" compatLnSpc="1"/>
              <a:lstStyle/>
              <a:p>
                <a:endParaRPr lang="zh-CN" altLang="en-US"/>
              </a:p>
            </p:txBody>
          </p:sp>
          <p:sp>
            <p:nvSpPr>
              <p:cNvPr id="418" name="Freeform 2912"/>
              <p:cNvSpPr/>
              <p:nvPr/>
            </p:nvSpPr>
            <p:spPr bwMode="auto">
              <a:xfrm>
                <a:off x="2880" y="3467"/>
                <a:ext cx="11" cy="1"/>
              </a:xfrm>
              <a:custGeom>
                <a:avLst/>
                <a:gdLst>
                  <a:gd name="T0" fmla="*/ 2 w 14"/>
                  <a:gd name="T1" fmla="*/ 0 h 1"/>
                  <a:gd name="T2" fmla="*/ 0 w 14"/>
                  <a:gd name="T3" fmla="*/ 1 h 1"/>
                  <a:gd name="T4" fmla="*/ 3 w 14"/>
                  <a:gd name="T5" fmla="*/ 1 h 1"/>
                  <a:gd name="T6" fmla="*/ 14 w 14"/>
                  <a:gd name="T7" fmla="*/ 1 h 1"/>
                  <a:gd name="T8" fmla="*/ 14 w 14"/>
                  <a:gd name="T9" fmla="*/ 1 h 1"/>
                  <a:gd name="T10" fmla="*/ 2 w 14"/>
                  <a:gd name="T11" fmla="*/ 0 h 1"/>
                </a:gdLst>
                <a:ahLst/>
                <a:cxnLst>
                  <a:cxn ang="0">
                    <a:pos x="T0" y="T1"/>
                  </a:cxn>
                  <a:cxn ang="0">
                    <a:pos x="T2" y="T3"/>
                  </a:cxn>
                  <a:cxn ang="0">
                    <a:pos x="T4" y="T5"/>
                  </a:cxn>
                  <a:cxn ang="0">
                    <a:pos x="T6" y="T7"/>
                  </a:cxn>
                  <a:cxn ang="0">
                    <a:pos x="T8" y="T9"/>
                  </a:cxn>
                  <a:cxn ang="0">
                    <a:pos x="T10" y="T11"/>
                  </a:cxn>
                </a:cxnLst>
                <a:rect l="0" t="0" r="r" b="b"/>
                <a:pathLst>
                  <a:path w="14" h="1">
                    <a:moveTo>
                      <a:pt x="2" y="0"/>
                    </a:moveTo>
                    <a:cubicBezTo>
                      <a:pt x="1" y="0"/>
                      <a:pt x="1" y="1"/>
                      <a:pt x="0" y="1"/>
                    </a:cubicBezTo>
                    <a:cubicBezTo>
                      <a:pt x="1" y="1"/>
                      <a:pt x="2" y="1"/>
                      <a:pt x="3" y="1"/>
                    </a:cubicBezTo>
                    <a:cubicBezTo>
                      <a:pt x="6" y="1"/>
                      <a:pt x="10" y="1"/>
                      <a:pt x="14" y="1"/>
                    </a:cubicBezTo>
                    <a:cubicBezTo>
                      <a:pt x="14" y="1"/>
                      <a:pt x="14" y="1"/>
                      <a:pt x="14" y="1"/>
                    </a:cubicBezTo>
                    <a:cubicBezTo>
                      <a:pt x="10" y="0"/>
                      <a:pt x="6" y="0"/>
                      <a:pt x="2" y="0"/>
                    </a:cubicBezTo>
                  </a:path>
                </a:pathLst>
              </a:custGeom>
              <a:solidFill>
                <a:srgbClr val="2A0F1C"/>
              </a:solidFill>
              <a:ln>
                <a:noFill/>
              </a:ln>
            </p:spPr>
            <p:txBody>
              <a:bodyPr vert="horz" wrap="square" lIns="91440" tIns="45720" rIns="91440" bIns="45720" numCol="1" anchor="t" anchorCtr="0" compatLnSpc="1"/>
              <a:lstStyle/>
              <a:p>
                <a:endParaRPr lang="zh-CN" altLang="en-US"/>
              </a:p>
            </p:txBody>
          </p:sp>
          <p:sp>
            <p:nvSpPr>
              <p:cNvPr id="419" name="Freeform 2913"/>
              <p:cNvSpPr/>
              <p:nvPr/>
            </p:nvSpPr>
            <p:spPr bwMode="auto">
              <a:xfrm>
                <a:off x="2788" y="3468"/>
                <a:ext cx="43" cy="12"/>
              </a:xfrm>
              <a:custGeom>
                <a:avLst/>
                <a:gdLst>
                  <a:gd name="T0" fmla="*/ 35 w 52"/>
                  <a:gd name="T1" fmla="*/ 0 h 15"/>
                  <a:gd name="T2" fmla="*/ 22 w 52"/>
                  <a:gd name="T3" fmla="*/ 1 h 15"/>
                  <a:gd name="T4" fmla="*/ 0 w 52"/>
                  <a:gd name="T5" fmla="*/ 13 h 15"/>
                  <a:gd name="T6" fmla="*/ 5 w 52"/>
                  <a:gd name="T7" fmla="*/ 15 h 15"/>
                  <a:gd name="T8" fmla="*/ 52 w 52"/>
                  <a:gd name="T9" fmla="*/ 5 h 15"/>
                  <a:gd name="T10" fmla="*/ 35 w 52"/>
                  <a:gd name="T11" fmla="*/ 0 h 15"/>
                </a:gdLst>
                <a:ahLst/>
                <a:cxnLst>
                  <a:cxn ang="0">
                    <a:pos x="T0" y="T1"/>
                  </a:cxn>
                  <a:cxn ang="0">
                    <a:pos x="T2" y="T3"/>
                  </a:cxn>
                  <a:cxn ang="0">
                    <a:pos x="T4" y="T5"/>
                  </a:cxn>
                  <a:cxn ang="0">
                    <a:pos x="T6" y="T7"/>
                  </a:cxn>
                  <a:cxn ang="0">
                    <a:pos x="T8" y="T9"/>
                  </a:cxn>
                  <a:cxn ang="0">
                    <a:pos x="T10" y="T11"/>
                  </a:cxn>
                </a:cxnLst>
                <a:rect l="0" t="0" r="r" b="b"/>
                <a:pathLst>
                  <a:path w="52" h="15">
                    <a:moveTo>
                      <a:pt x="35" y="0"/>
                    </a:moveTo>
                    <a:cubicBezTo>
                      <a:pt x="30" y="0"/>
                      <a:pt x="26" y="0"/>
                      <a:pt x="22" y="1"/>
                    </a:cubicBezTo>
                    <a:cubicBezTo>
                      <a:pt x="15" y="5"/>
                      <a:pt x="8" y="9"/>
                      <a:pt x="0" y="13"/>
                    </a:cubicBezTo>
                    <a:cubicBezTo>
                      <a:pt x="1" y="14"/>
                      <a:pt x="3" y="15"/>
                      <a:pt x="5" y="15"/>
                    </a:cubicBezTo>
                    <a:cubicBezTo>
                      <a:pt x="21" y="11"/>
                      <a:pt x="37" y="7"/>
                      <a:pt x="52" y="5"/>
                    </a:cubicBezTo>
                    <a:cubicBezTo>
                      <a:pt x="47" y="3"/>
                      <a:pt x="41" y="2"/>
                      <a:pt x="35" y="0"/>
                    </a:cubicBezTo>
                  </a:path>
                </a:pathLst>
              </a:custGeom>
              <a:solidFill>
                <a:srgbClr val="4B192C"/>
              </a:solidFill>
              <a:ln>
                <a:noFill/>
              </a:ln>
            </p:spPr>
            <p:txBody>
              <a:bodyPr vert="horz" wrap="square" lIns="91440" tIns="45720" rIns="91440" bIns="45720" numCol="1" anchor="t" anchorCtr="0" compatLnSpc="1"/>
              <a:lstStyle/>
              <a:p>
                <a:endParaRPr lang="zh-CN" altLang="en-US"/>
              </a:p>
            </p:txBody>
          </p:sp>
          <p:sp>
            <p:nvSpPr>
              <p:cNvPr id="420" name="Freeform 2914"/>
              <p:cNvSpPr/>
              <p:nvPr/>
            </p:nvSpPr>
            <p:spPr bwMode="auto">
              <a:xfrm flipH="1">
                <a:off x="2831" y="3398"/>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path>
                </a:pathLst>
              </a:custGeom>
              <a:solidFill>
                <a:srgbClr val="59060D"/>
              </a:solidFill>
              <a:ln>
                <a:noFill/>
              </a:ln>
            </p:spPr>
            <p:txBody>
              <a:bodyPr vert="horz" wrap="square" lIns="91440" tIns="45720" rIns="91440" bIns="45720" numCol="1" anchor="t" anchorCtr="0" compatLnSpc="1"/>
              <a:lstStyle/>
              <a:p>
                <a:endParaRPr lang="zh-CN" altLang="en-US"/>
              </a:p>
            </p:txBody>
          </p:sp>
          <p:sp>
            <p:nvSpPr>
              <p:cNvPr id="421" name="Freeform 2915"/>
              <p:cNvSpPr/>
              <p:nvPr/>
            </p:nvSpPr>
            <p:spPr bwMode="auto">
              <a:xfrm>
                <a:off x="2816" y="3418"/>
                <a:ext cx="9" cy="7"/>
              </a:xfrm>
              <a:custGeom>
                <a:avLst/>
                <a:gdLst>
                  <a:gd name="T0" fmla="*/ 6 w 11"/>
                  <a:gd name="T1" fmla="*/ 0 h 9"/>
                  <a:gd name="T2" fmla="*/ 5 w 11"/>
                  <a:gd name="T3" fmla="*/ 0 h 9"/>
                  <a:gd name="T4" fmla="*/ 0 w 11"/>
                  <a:gd name="T5" fmla="*/ 8 h 9"/>
                  <a:gd name="T6" fmla="*/ 0 w 11"/>
                  <a:gd name="T7" fmla="*/ 9 h 9"/>
                  <a:gd name="T8" fmla="*/ 11 w 11"/>
                  <a:gd name="T9" fmla="*/ 6 h 9"/>
                  <a:gd name="T10" fmla="*/ 3 w 11"/>
                  <a:gd name="T11" fmla="*/ 5 h 9"/>
                  <a:gd name="T12" fmla="*/ 6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6" y="0"/>
                    </a:moveTo>
                    <a:cubicBezTo>
                      <a:pt x="6" y="0"/>
                      <a:pt x="5" y="0"/>
                      <a:pt x="5" y="0"/>
                    </a:cubicBezTo>
                    <a:cubicBezTo>
                      <a:pt x="3" y="3"/>
                      <a:pt x="2" y="5"/>
                      <a:pt x="0" y="8"/>
                    </a:cubicBezTo>
                    <a:cubicBezTo>
                      <a:pt x="0" y="8"/>
                      <a:pt x="0" y="9"/>
                      <a:pt x="0" y="9"/>
                    </a:cubicBezTo>
                    <a:cubicBezTo>
                      <a:pt x="4" y="8"/>
                      <a:pt x="7" y="7"/>
                      <a:pt x="11" y="6"/>
                    </a:cubicBezTo>
                    <a:cubicBezTo>
                      <a:pt x="3" y="5"/>
                      <a:pt x="3" y="5"/>
                      <a:pt x="3" y="5"/>
                    </a:cubicBezTo>
                    <a:cubicBezTo>
                      <a:pt x="4" y="3"/>
                      <a:pt x="5" y="1"/>
                      <a:pt x="6" y="0"/>
                    </a:cubicBezTo>
                  </a:path>
                </a:pathLst>
              </a:custGeom>
              <a:solidFill>
                <a:srgbClr val="300108"/>
              </a:solidFill>
              <a:ln>
                <a:noFill/>
              </a:ln>
            </p:spPr>
            <p:txBody>
              <a:bodyPr vert="horz" wrap="square" lIns="91440" tIns="45720" rIns="91440" bIns="45720" numCol="1" anchor="t" anchorCtr="0" compatLnSpc="1"/>
              <a:lstStyle/>
              <a:p>
                <a:endParaRPr lang="zh-CN" altLang="en-US"/>
              </a:p>
            </p:txBody>
          </p:sp>
          <p:sp>
            <p:nvSpPr>
              <p:cNvPr id="422" name="Freeform 2916"/>
              <p:cNvSpPr/>
              <p:nvPr/>
            </p:nvSpPr>
            <p:spPr bwMode="auto">
              <a:xfrm>
                <a:off x="2826" y="3402"/>
                <a:ext cx="2" cy="4"/>
              </a:xfrm>
              <a:custGeom>
                <a:avLst/>
                <a:gdLst>
                  <a:gd name="T0" fmla="*/ 2 w 2"/>
                  <a:gd name="T1" fmla="*/ 0 h 5"/>
                  <a:gd name="T2" fmla="*/ 0 w 2"/>
                  <a:gd name="T3" fmla="*/ 5 h 5"/>
                  <a:gd name="T4" fmla="*/ 0 w 2"/>
                  <a:gd name="T5" fmla="*/ 5 h 5"/>
                  <a:gd name="T6" fmla="*/ 2 w 2"/>
                  <a:gd name="T7" fmla="*/ 1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1"/>
                      <a:pt x="1" y="3"/>
                      <a:pt x="0" y="5"/>
                    </a:cubicBezTo>
                    <a:cubicBezTo>
                      <a:pt x="0" y="5"/>
                      <a:pt x="0" y="5"/>
                      <a:pt x="0" y="5"/>
                    </a:cubicBezTo>
                    <a:cubicBezTo>
                      <a:pt x="1" y="3"/>
                      <a:pt x="2" y="2"/>
                      <a:pt x="2" y="1"/>
                    </a:cubicBezTo>
                    <a:cubicBezTo>
                      <a:pt x="2" y="0"/>
                      <a:pt x="2" y="0"/>
                      <a:pt x="2" y="0"/>
                    </a:cubicBezTo>
                  </a:path>
                </a:pathLst>
              </a:custGeom>
              <a:solidFill>
                <a:srgbClr val="59060D"/>
              </a:solidFill>
              <a:ln>
                <a:noFill/>
              </a:ln>
            </p:spPr>
            <p:txBody>
              <a:bodyPr vert="horz" wrap="square" lIns="91440" tIns="45720" rIns="91440" bIns="45720" numCol="1" anchor="t" anchorCtr="0" compatLnSpc="1"/>
              <a:lstStyle/>
              <a:p>
                <a:endParaRPr lang="zh-CN" altLang="en-US"/>
              </a:p>
            </p:txBody>
          </p:sp>
          <p:sp>
            <p:nvSpPr>
              <p:cNvPr id="423" name="Freeform 2917"/>
              <p:cNvSpPr/>
              <p:nvPr/>
            </p:nvSpPr>
            <p:spPr bwMode="auto">
              <a:xfrm>
                <a:off x="2821" y="3406"/>
                <a:ext cx="5" cy="8"/>
              </a:xfrm>
              <a:custGeom>
                <a:avLst/>
                <a:gdLst>
                  <a:gd name="T0" fmla="*/ 6 w 6"/>
                  <a:gd name="T1" fmla="*/ 0 h 10"/>
                  <a:gd name="T2" fmla="*/ 6 w 6"/>
                  <a:gd name="T3" fmla="*/ 0 h 10"/>
                  <a:gd name="T4" fmla="*/ 0 w 6"/>
                  <a:gd name="T5" fmla="*/ 10 h 10"/>
                  <a:gd name="T6" fmla="*/ 1 w 6"/>
                  <a:gd name="T7" fmla="*/ 10 h 10"/>
                  <a:gd name="T8" fmla="*/ 6 w 6"/>
                  <a:gd name="T9" fmla="*/ 0 h 10"/>
                </a:gdLst>
                <a:ahLst/>
                <a:cxnLst>
                  <a:cxn ang="0">
                    <a:pos x="T0" y="T1"/>
                  </a:cxn>
                  <a:cxn ang="0">
                    <a:pos x="T2" y="T3"/>
                  </a:cxn>
                  <a:cxn ang="0">
                    <a:pos x="T4" y="T5"/>
                  </a:cxn>
                  <a:cxn ang="0">
                    <a:pos x="T6" y="T7"/>
                  </a:cxn>
                  <a:cxn ang="0">
                    <a:pos x="T8" y="T9"/>
                  </a:cxn>
                </a:cxnLst>
                <a:rect l="0" t="0" r="r" b="b"/>
                <a:pathLst>
                  <a:path w="6" h="10">
                    <a:moveTo>
                      <a:pt x="6" y="0"/>
                    </a:moveTo>
                    <a:cubicBezTo>
                      <a:pt x="6" y="0"/>
                      <a:pt x="6" y="0"/>
                      <a:pt x="6" y="0"/>
                    </a:cubicBezTo>
                    <a:cubicBezTo>
                      <a:pt x="4" y="2"/>
                      <a:pt x="2" y="6"/>
                      <a:pt x="0" y="10"/>
                    </a:cubicBezTo>
                    <a:cubicBezTo>
                      <a:pt x="0" y="10"/>
                      <a:pt x="1" y="10"/>
                      <a:pt x="1" y="10"/>
                    </a:cubicBezTo>
                    <a:cubicBezTo>
                      <a:pt x="3" y="6"/>
                      <a:pt x="5" y="2"/>
                      <a:pt x="6" y="0"/>
                    </a:cubicBezTo>
                  </a:path>
                </a:pathLst>
              </a:custGeom>
              <a:solidFill>
                <a:srgbClr val="300108"/>
              </a:solidFill>
              <a:ln>
                <a:noFill/>
              </a:ln>
            </p:spPr>
            <p:txBody>
              <a:bodyPr vert="horz" wrap="square" lIns="91440" tIns="45720" rIns="91440" bIns="45720" numCol="1" anchor="t" anchorCtr="0" compatLnSpc="1"/>
              <a:lstStyle/>
              <a:p>
                <a:endParaRPr lang="zh-CN" altLang="en-US"/>
              </a:p>
            </p:txBody>
          </p:sp>
          <p:sp>
            <p:nvSpPr>
              <p:cNvPr id="424" name="Freeform 2918"/>
              <p:cNvSpPr/>
              <p:nvPr/>
            </p:nvSpPr>
            <p:spPr bwMode="auto">
              <a:xfrm>
                <a:off x="2815" y="3425"/>
                <a:ext cx="2" cy="1"/>
              </a:xfrm>
              <a:custGeom>
                <a:avLst/>
                <a:gdLst>
                  <a:gd name="T0" fmla="*/ 3 w 3"/>
                  <a:gd name="T1" fmla="*/ 0 h 1"/>
                  <a:gd name="T2" fmla="*/ 0 w 3"/>
                  <a:gd name="T3" fmla="*/ 1 h 1"/>
                  <a:gd name="T4" fmla="*/ 0 w 3"/>
                  <a:gd name="T5" fmla="*/ 1 h 1"/>
                  <a:gd name="T6" fmla="*/ 3 w 3"/>
                  <a:gd name="T7" fmla="*/ 0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1" y="0"/>
                      <a:pt x="0" y="1"/>
                    </a:cubicBezTo>
                    <a:cubicBezTo>
                      <a:pt x="0" y="1"/>
                      <a:pt x="0" y="1"/>
                      <a:pt x="0" y="1"/>
                    </a:cubicBezTo>
                    <a:cubicBezTo>
                      <a:pt x="1" y="1"/>
                      <a:pt x="2" y="0"/>
                      <a:pt x="3" y="0"/>
                    </a:cubicBezTo>
                    <a:cubicBezTo>
                      <a:pt x="3" y="0"/>
                      <a:pt x="3" y="0"/>
                      <a:pt x="3" y="0"/>
                    </a:cubicBezTo>
                  </a:path>
                </a:pathLst>
              </a:custGeom>
              <a:solidFill>
                <a:srgbClr val="3E111F"/>
              </a:solidFill>
              <a:ln>
                <a:noFill/>
              </a:ln>
            </p:spPr>
            <p:txBody>
              <a:bodyPr vert="horz" wrap="square" lIns="91440" tIns="45720" rIns="91440" bIns="45720" numCol="1" anchor="t" anchorCtr="0" compatLnSpc="1"/>
              <a:lstStyle/>
              <a:p>
                <a:endParaRPr lang="zh-CN" altLang="en-US"/>
              </a:p>
            </p:txBody>
          </p:sp>
          <p:sp>
            <p:nvSpPr>
              <p:cNvPr id="425" name="Freeform 2919"/>
              <p:cNvSpPr/>
              <p:nvPr/>
            </p:nvSpPr>
            <p:spPr bwMode="auto">
              <a:xfrm>
                <a:off x="2815" y="3425"/>
                <a:ext cx="2" cy="1"/>
              </a:xfrm>
              <a:custGeom>
                <a:avLst/>
                <a:gdLst>
                  <a:gd name="T0" fmla="*/ 1 w 3"/>
                  <a:gd name="T1" fmla="*/ 0 h 1"/>
                  <a:gd name="T2" fmla="*/ 1 w 3"/>
                  <a:gd name="T3" fmla="*/ 0 h 1"/>
                  <a:gd name="T4" fmla="*/ 0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1" y="0"/>
                    </a:cubicBezTo>
                    <a:cubicBezTo>
                      <a:pt x="1" y="0"/>
                      <a:pt x="0" y="0"/>
                      <a:pt x="0" y="1"/>
                    </a:cubicBezTo>
                    <a:cubicBezTo>
                      <a:pt x="1" y="0"/>
                      <a:pt x="2" y="0"/>
                      <a:pt x="3" y="0"/>
                    </a:cubicBezTo>
                    <a:cubicBezTo>
                      <a:pt x="2" y="0"/>
                      <a:pt x="2" y="0"/>
                      <a:pt x="1" y="0"/>
                    </a:cubicBezTo>
                  </a:path>
                </a:pathLst>
              </a:custGeom>
              <a:solidFill>
                <a:srgbClr val="300108"/>
              </a:solidFill>
              <a:ln>
                <a:noFill/>
              </a:ln>
            </p:spPr>
            <p:txBody>
              <a:bodyPr vert="horz" wrap="square" lIns="91440" tIns="45720" rIns="91440" bIns="45720" numCol="1" anchor="t" anchorCtr="0" compatLnSpc="1"/>
              <a:lstStyle/>
              <a:p>
                <a:endParaRPr lang="zh-CN" altLang="en-US"/>
              </a:p>
            </p:txBody>
          </p:sp>
          <p:sp>
            <p:nvSpPr>
              <p:cNvPr id="426" name="Freeform 2920"/>
              <p:cNvSpPr/>
              <p:nvPr/>
            </p:nvSpPr>
            <p:spPr bwMode="auto">
              <a:xfrm>
                <a:off x="2803" y="3434"/>
                <a:ext cx="27" cy="14"/>
              </a:xfrm>
              <a:custGeom>
                <a:avLst/>
                <a:gdLst>
                  <a:gd name="T0" fmla="*/ 30 w 32"/>
                  <a:gd name="T1" fmla="*/ 0 h 17"/>
                  <a:gd name="T2" fmla="*/ 6 w 32"/>
                  <a:gd name="T3" fmla="*/ 5 h 17"/>
                  <a:gd name="T4" fmla="*/ 0 w 32"/>
                  <a:gd name="T5" fmla="*/ 17 h 17"/>
                  <a:gd name="T6" fmla="*/ 32 w 32"/>
                  <a:gd name="T7" fmla="*/ 5 h 17"/>
                  <a:gd name="T8" fmla="*/ 30 w 32"/>
                  <a:gd name="T9" fmla="*/ 0 h 17"/>
                </a:gdLst>
                <a:ahLst/>
                <a:cxnLst>
                  <a:cxn ang="0">
                    <a:pos x="T0" y="T1"/>
                  </a:cxn>
                  <a:cxn ang="0">
                    <a:pos x="T2" y="T3"/>
                  </a:cxn>
                  <a:cxn ang="0">
                    <a:pos x="T4" y="T5"/>
                  </a:cxn>
                  <a:cxn ang="0">
                    <a:pos x="T6" y="T7"/>
                  </a:cxn>
                  <a:cxn ang="0">
                    <a:pos x="T8" y="T9"/>
                  </a:cxn>
                </a:cxnLst>
                <a:rect l="0" t="0" r="r" b="b"/>
                <a:pathLst>
                  <a:path w="32" h="17">
                    <a:moveTo>
                      <a:pt x="30" y="0"/>
                    </a:moveTo>
                    <a:cubicBezTo>
                      <a:pt x="22" y="2"/>
                      <a:pt x="14" y="3"/>
                      <a:pt x="6" y="5"/>
                    </a:cubicBezTo>
                    <a:cubicBezTo>
                      <a:pt x="4" y="9"/>
                      <a:pt x="2" y="13"/>
                      <a:pt x="0" y="17"/>
                    </a:cubicBezTo>
                    <a:cubicBezTo>
                      <a:pt x="10" y="13"/>
                      <a:pt x="21" y="9"/>
                      <a:pt x="32" y="5"/>
                    </a:cubicBezTo>
                    <a:cubicBezTo>
                      <a:pt x="32" y="3"/>
                      <a:pt x="31" y="2"/>
                      <a:pt x="30" y="0"/>
                    </a:cubicBezTo>
                  </a:path>
                </a:pathLst>
              </a:custGeom>
              <a:solidFill>
                <a:srgbClr val="3E111F"/>
              </a:solidFill>
              <a:ln>
                <a:noFill/>
              </a:ln>
            </p:spPr>
            <p:txBody>
              <a:bodyPr vert="horz" wrap="square" lIns="91440" tIns="45720" rIns="91440" bIns="45720" numCol="1" anchor="t" anchorCtr="0" compatLnSpc="1"/>
              <a:lstStyle/>
              <a:p>
                <a:endParaRPr lang="zh-CN" altLang="en-US"/>
              </a:p>
            </p:txBody>
          </p:sp>
          <p:sp>
            <p:nvSpPr>
              <p:cNvPr id="427" name="Freeform 2921"/>
              <p:cNvSpPr/>
              <p:nvPr/>
            </p:nvSpPr>
            <p:spPr bwMode="auto">
              <a:xfrm>
                <a:off x="2786" y="3478"/>
                <a:ext cx="2" cy="1"/>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1" y="1"/>
                      <a:pt x="0" y="2"/>
                      <a:pt x="0" y="2"/>
                    </a:cubicBezTo>
                    <a:cubicBezTo>
                      <a:pt x="1" y="2"/>
                      <a:pt x="2" y="2"/>
                      <a:pt x="3" y="1"/>
                    </a:cubicBezTo>
                    <a:cubicBezTo>
                      <a:pt x="2" y="1"/>
                      <a:pt x="2" y="0"/>
                      <a:pt x="1" y="0"/>
                    </a:cubicBezTo>
                  </a:path>
                </a:pathLst>
              </a:custGeom>
              <a:solidFill>
                <a:srgbClr val="4F5161"/>
              </a:solidFill>
              <a:ln>
                <a:noFill/>
              </a:ln>
            </p:spPr>
            <p:txBody>
              <a:bodyPr vert="horz" wrap="square" lIns="91440" tIns="45720" rIns="91440" bIns="45720" numCol="1" anchor="t" anchorCtr="0" compatLnSpc="1"/>
              <a:lstStyle/>
              <a:p>
                <a:endParaRPr lang="zh-CN" altLang="en-US"/>
              </a:p>
            </p:txBody>
          </p:sp>
          <p:sp>
            <p:nvSpPr>
              <p:cNvPr id="428" name="Freeform 2922"/>
              <p:cNvSpPr/>
              <p:nvPr/>
            </p:nvSpPr>
            <p:spPr bwMode="auto">
              <a:xfrm>
                <a:off x="2787" y="3468"/>
                <a:ext cx="19" cy="10"/>
              </a:xfrm>
              <a:custGeom>
                <a:avLst/>
                <a:gdLst>
                  <a:gd name="T0" fmla="*/ 24 w 24"/>
                  <a:gd name="T1" fmla="*/ 0 h 12"/>
                  <a:gd name="T2" fmla="*/ 6 w 24"/>
                  <a:gd name="T3" fmla="*/ 1 h 12"/>
                  <a:gd name="T4" fmla="*/ 4 w 24"/>
                  <a:gd name="T5" fmla="*/ 4 h 12"/>
                  <a:gd name="T6" fmla="*/ 5 w 24"/>
                  <a:gd name="T7" fmla="*/ 5 h 12"/>
                  <a:gd name="T8" fmla="*/ 4 w 24"/>
                  <a:gd name="T9" fmla="*/ 5 h 12"/>
                  <a:gd name="T10" fmla="*/ 0 w 24"/>
                  <a:gd name="T11" fmla="*/ 11 h 12"/>
                  <a:gd name="T12" fmla="*/ 2 w 24"/>
                  <a:gd name="T13" fmla="*/ 12 h 12"/>
                  <a:gd name="T14" fmla="*/ 24 w 2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24" y="0"/>
                    </a:moveTo>
                    <a:cubicBezTo>
                      <a:pt x="18" y="0"/>
                      <a:pt x="12" y="0"/>
                      <a:pt x="6" y="1"/>
                    </a:cubicBezTo>
                    <a:cubicBezTo>
                      <a:pt x="5" y="2"/>
                      <a:pt x="5" y="3"/>
                      <a:pt x="4" y="4"/>
                    </a:cubicBezTo>
                    <a:cubicBezTo>
                      <a:pt x="5" y="4"/>
                      <a:pt x="5" y="4"/>
                      <a:pt x="5" y="5"/>
                    </a:cubicBezTo>
                    <a:cubicBezTo>
                      <a:pt x="5" y="5"/>
                      <a:pt x="4" y="5"/>
                      <a:pt x="4" y="5"/>
                    </a:cubicBezTo>
                    <a:cubicBezTo>
                      <a:pt x="2" y="7"/>
                      <a:pt x="1" y="9"/>
                      <a:pt x="0" y="11"/>
                    </a:cubicBezTo>
                    <a:cubicBezTo>
                      <a:pt x="1" y="11"/>
                      <a:pt x="1" y="12"/>
                      <a:pt x="2" y="12"/>
                    </a:cubicBezTo>
                    <a:cubicBezTo>
                      <a:pt x="10" y="8"/>
                      <a:pt x="17" y="4"/>
                      <a:pt x="24" y="0"/>
                    </a:cubicBezTo>
                  </a:path>
                </a:pathLst>
              </a:custGeom>
              <a:solidFill>
                <a:srgbClr val="3E111F"/>
              </a:solidFill>
              <a:ln>
                <a:noFill/>
              </a:ln>
            </p:spPr>
            <p:txBody>
              <a:bodyPr vert="horz" wrap="square" lIns="91440" tIns="45720" rIns="91440" bIns="45720" numCol="1" anchor="t" anchorCtr="0" compatLnSpc="1"/>
              <a:lstStyle/>
              <a:p>
                <a:endParaRPr lang="zh-CN" altLang="en-US"/>
              </a:p>
            </p:txBody>
          </p:sp>
          <p:sp>
            <p:nvSpPr>
              <p:cNvPr id="429" name="Freeform 2923"/>
              <p:cNvSpPr/>
              <p:nvPr/>
            </p:nvSpPr>
            <p:spPr bwMode="auto">
              <a:xfrm flipH="1">
                <a:off x="2816" y="342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solidFill>
                <a:srgbClr val="270105"/>
              </a:solidFill>
              <a:ln>
                <a:noFill/>
              </a:ln>
            </p:spPr>
            <p:txBody>
              <a:bodyPr vert="horz" wrap="square" lIns="91440" tIns="45720" rIns="91440" bIns="45720" numCol="1" anchor="t" anchorCtr="0" compatLnSpc="1"/>
              <a:lstStyle/>
              <a:p>
                <a:endParaRPr lang="zh-CN" altLang="en-US"/>
              </a:p>
            </p:txBody>
          </p:sp>
          <p:sp>
            <p:nvSpPr>
              <p:cNvPr id="430" name="Freeform 2924"/>
              <p:cNvSpPr/>
              <p:nvPr/>
            </p:nvSpPr>
            <p:spPr bwMode="auto">
              <a:xfrm>
                <a:off x="2938" y="3746"/>
                <a:ext cx="411" cy="45"/>
              </a:xfrm>
              <a:custGeom>
                <a:avLst/>
                <a:gdLst>
                  <a:gd name="T0" fmla="*/ 390 w 496"/>
                  <a:gd name="T1" fmla="*/ 0 h 54"/>
                  <a:gd name="T2" fmla="*/ 2 w 496"/>
                  <a:gd name="T3" fmla="*/ 43 h 54"/>
                  <a:gd name="T4" fmla="*/ 0 w 496"/>
                  <a:gd name="T5" fmla="*/ 54 h 54"/>
                  <a:gd name="T6" fmla="*/ 105 w 496"/>
                  <a:gd name="T7" fmla="*/ 52 h 54"/>
                  <a:gd name="T8" fmla="*/ 481 w 496"/>
                  <a:gd name="T9" fmla="*/ 47 h 54"/>
                  <a:gd name="T10" fmla="*/ 481 w 496"/>
                  <a:gd name="T11" fmla="*/ 32 h 54"/>
                  <a:gd name="T12" fmla="*/ 481 w 496"/>
                  <a:gd name="T13" fmla="*/ 18 h 54"/>
                  <a:gd name="T14" fmla="*/ 496 w 496"/>
                  <a:gd name="T15" fmla="*/ 16 h 54"/>
                  <a:gd name="T16" fmla="*/ 418 w 496"/>
                  <a:gd name="T17" fmla="*/ 4 h 54"/>
                  <a:gd name="T18" fmla="*/ 405 w 496"/>
                  <a:gd name="T19" fmla="*/ 3 h 54"/>
                  <a:gd name="T20" fmla="*/ 397 w 496"/>
                  <a:gd name="T21" fmla="*/ 40 h 54"/>
                  <a:gd name="T22" fmla="*/ 403 w 496"/>
                  <a:gd name="T23" fmla="*/ 2 h 54"/>
                  <a:gd name="T24" fmla="*/ 390 w 496"/>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6" h="54">
                    <a:moveTo>
                      <a:pt x="390" y="0"/>
                    </a:moveTo>
                    <a:cubicBezTo>
                      <a:pt x="263" y="15"/>
                      <a:pt x="134" y="31"/>
                      <a:pt x="2" y="43"/>
                    </a:cubicBezTo>
                    <a:cubicBezTo>
                      <a:pt x="1" y="47"/>
                      <a:pt x="1" y="50"/>
                      <a:pt x="0" y="54"/>
                    </a:cubicBezTo>
                    <a:cubicBezTo>
                      <a:pt x="35" y="53"/>
                      <a:pt x="70" y="53"/>
                      <a:pt x="105" y="52"/>
                    </a:cubicBezTo>
                    <a:cubicBezTo>
                      <a:pt x="231" y="50"/>
                      <a:pt x="356" y="48"/>
                      <a:pt x="481" y="47"/>
                    </a:cubicBezTo>
                    <a:cubicBezTo>
                      <a:pt x="481" y="42"/>
                      <a:pt x="481" y="37"/>
                      <a:pt x="481" y="32"/>
                    </a:cubicBezTo>
                    <a:cubicBezTo>
                      <a:pt x="481" y="28"/>
                      <a:pt x="481" y="23"/>
                      <a:pt x="481" y="18"/>
                    </a:cubicBezTo>
                    <a:cubicBezTo>
                      <a:pt x="486" y="17"/>
                      <a:pt x="491" y="16"/>
                      <a:pt x="496" y="16"/>
                    </a:cubicBezTo>
                    <a:cubicBezTo>
                      <a:pt x="418" y="4"/>
                      <a:pt x="418" y="4"/>
                      <a:pt x="418" y="4"/>
                    </a:cubicBezTo>
                    <a:cubicBezTo>
                      <a:pt x="405" y="3"/>
                      <a:pt x="405" y="3"/>
                      <a:pt x="405" y="3"/>
                    </a:cubicBezTo>
                    <a:cubicBezTo>
                      <a:pt x="400" y="29"/>
                      <a:pt x="397" y="40"/>
                      <a:pt x="397" y="40"/>
                    </a:cubicBezTo>
                    <a:cubicBezTo>
                      <a:pt x="397" y="40"/>
                      <a:pt x="399" y="25"/>
                      <a:pt x="403" y="2"/>
                    </a:cubicBezTo>
                    <a:cubicBezTo>
                      <a:pt x="390" y="0"/>
                      <a:pt x="390" y="0"/>
                      <a:pt x="390" y="0"/>
                    </a:cubicBezTo>
                  </a:path>
                </a:pathLst>
              </a:custGeom>
              <a:solidFill>
                <a:srgbClr val="1D2836"/>
              </a:solidFill>
              <a:ln>
                <a:noFill/>
              </a:ln>
            </p:spPr>
            <p:txBody>
              <a:bodyPr vert="horz" wrap="square" lIns="91440" tIns="45720" rIns="91440" bIns="45720" numCol="1" anchor="t" anchorCtr="0" compatLnSpc="1"/>
              <a:lstStyle/>
              <a:p>
                <a:endParaRPr lang="zh-CN" altLang="en-US"/>
              </a:p>
            </p:txBody>
          </p:sp>
          <p:sp>
            <p:nvSpPr>
              <p:cNvPr id="431" name="Freeform 2925"/>
              <p:cNvSpPr/>
              <p:nvPr/>
            </p:nvSpPr>
            <p:spPr bwMode="auto">
              <a:xfrm>
                <a:off x="2939" y="3706"/>
                <a:ext cx="322" cy="76"/>
              </a:xfrm>
              <a:custGeom>
                <a:avLst/>
                <a:gdLst>
                  <a:gd name="T0" fmla="*/ 227 w 388"/>
                  <a:gd name="T1" fmla="*/ 0 h 92"/>
                  <a:gd name="T2" fmla="*/ 132 w 388"/>
                  <a:gd name="T3" fmla="*/ 1 h 92"/>
                  <a:gd name="T4" fmla="*/ 95 w 388"/>
                  <a:gd name="T5" fmla="*/ 2 h 92"/>
                  <a:gd name="T6" fmla="*/ 72 w 388"/>
                  <a:gd name="T7" fmla="*/ 8 h 92"/>
                  <a:gd name="T8" fmla="*/ 105 w 388"/>
                  <a:gd name="T9" fmla="*/ 12 h 92"/>
                  <a:gd name="T10" fmla="*/ 93 w 388"/>
                  <a:gd name="T11" fmla="*/ 22 h 92"/>
                  <a:gd name="T12" fmla="*/ 139 w 388"/>
                  <a:gd name="T13" fmla="*/ 29 h 92"/>
                  <a:gd name="T14" fmla="*/ 47 w 388"/>
                  <a:gd name="T15" fmla="*/ 56 h 92"/>
                  <a:gd name="T16" fmla="*/ 46 w 388"/>
                  <a:gd name="T17" fmla="*/ 66 h 92"/>
                  <a:gd name="T18" fmla="*/ 23 w 388"/>
                  <a:gd name="T19" fmla="*/ 67 h 92"/>
                  <a:gd name="T20" fmla="*/ 9 w 388"/>
                  <a:gd name="T21" fmla="*/ 68 h 92"/>
                  <a:gd name="T22" fmla="*/ 5 w 388"/>
                  <a:gd name="T23" fmla="*/ 68 h 92"/>
                  <a:gd name="T24" fmla="*/ 3 w 388"/>
                  <a:gd name="T25" fmla="*/ 68 h 92"/>
                  <a:gd name="T26" fmla="*/ 4 w 388"/>
                  <a:gd name="T27" fmla="*/ 63 h 92"/>
                  <a:gd name="T28" fmla="*/ 3 w 388"/>
                  <a:gd name="T29" fmla="*/ 63 h 92"/>
                  <a:gd name="T30" fmla="*/ 0 w 388"/>
                  <a:gd name="T31" fmla="*/ 91 h 92"/>
                  <a:gd name="T32" fmla="*/ 0 w 388"/>
                  <a:gd name="T33" fmla="*/ 92 h 92"/>
                  <a:gd name="T34" fmla="*/ 388 w 388"/>
                  <a:gd name="T35" fmla="*/ 49 h 92"/>
                  <a:gd name="T36" fmla="*/ 372 w 388"/>
                  <a:gd name="T37" fmla="*/ 47 h 92"/>
                  <a:gd name="T38" fmla="*/ 350 w 388"/>
                  <a:gd name="T39" fmla="*/ 44 h 92"/>
                  <a:gd name="T40" fmla="*/ 344 w 388"/>
                  <a:gd name="T41" fmla="*/ 43 h 92"/>
                  <a:gd name="T42" fmla="*/ 343 w 388"/>
                  <a:gd name="T43" fmla="*/ 46 h 92"/>
                  <a:gd name="T44" fmla="*/ 350 w 388"/>
                  <a:gd name="T45" fmla="*/ 6 h 92"/>
                  <a:gd name="T46" fmla="*/ 227 w 388"/>
                  <a:gd name="T4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8" h="92">
                    <a:moveTo>
                      <a:pt x="227" y="0"/>
                    </a:moveTo>
                    <a:cubicBezTo>
                      <a:pt x="196" y="1"/>
                      <a:pt x="164" y="1"/>
                      <a:pt x="132" y="1"/>
                    </a:cubicBezTo>
                    <a:cubicBezTo>
                      <a:pt x="120" y="2"/>
                      <a:pt x="108" y="2"/>
                      <a:pt x="95" y="2"/>
                    </a:cubicBezTo>
                    <a:cubicBezTo>
                      <a:pt x="88" y="4"/>
                      <a:pt x="80" y="6"/>
                      <a:pt x="72" y="8"/>
                    </a:cubicBezTo>
                    <a:cubicBezTo>
                      <a:pt x="92" y="8"/>
                      <a:pt x="103" y="9"/>
                      <a:pt x="105" y="12"/>
                    </a:cubicBezTo>
                    <a:cubicBezTo>
                      <a:pt x="105" y="15"/>
                      <a:pt x="101" y="18"/>
                      <a:pt x="93" y="22"/>
                    </a:cubicBezTo>
                    <a:cubicBezTo>
                      <a:pt x="122" y="24"/>
                      <a:pt x="138" y="26"/>
                      <a:pt x="139" y="29"/>
                    </a:cubicBezTo>
                    <a:cubicBezTo>
                      <a:pt x="140" y="37"/>
                      <a:pt x="107" y="46"/>
                      <a:pt x="47" y="56"/>
                    </a:cubicBezTo>
                    <a:cubicBezTo>
                      <a:pt x="47" y="60"/>
                      <a:pt x="46" y="63"/>
                      <a:pt x="46" y="66"/>
                    </a:cubicBezTo>
                    <a:cubicBezTo>
                      <a:pt x="23" y="67"/>
                      <a:pt x="23" y="67"/>
                      <a:pt x="23" y="67"/>
                    </a:cubicBezTo>
                    <a:cubicBezTo>
                      <a:pt x="9" y="68"/>
                      <a:pt x="9" y="68"/>
                      <a:pt x="9" y="68"/>
                    </a:cubicBezTo>
                    <a:cubicBezTo>
                      <a:pt x="5" y="68"/>
                      <a:pt x="5" y="68"/>
                      <a:pt x="5" y="68"/>
                    </a:cubicBezTo>
                    <a:cubicBezTo>
                      <a:pt x="3" y="68"/>
                      <a:pt x="3" y="68"/>
                      <a:pt x="3" y="68"/>
                    </a:cubicBezTo>
                    <a:cubicBezTo>
                      <a:pt x="3" y="66"/>
                      <a:pt x="3" y="64"/>
                      <a:pt x="4" y="63"/>
                    </a:cubicBezTo>
                    <a:cubicBezTo>
                      <a:pt x="4" y="63"/>
                      <a:pt x="3" y="63"/>
                      <a:pt x="3" y="63"/>
                    </a:cubicBezTo>
                    <a:cubicBezTo>
                      <a:pt x="2" y="70"/>
                      <a:pt x="1" y="80"/>
                      <a:pt x="0" y="91"/>
                    </a:cubicBezTo>
                    <a:cubicBezTo>
                      <a:pt x="0" y="91"/>
                      <a:pt x="0" y="92"/>
                      <a:pt x="0" y="92"/>
                    </a:cubicBezTo>
                    <a:cubicBezTo>
                      <a:pt x="132" y="80"/>
                      <a:pt x="261" y="64"/>
                      <a:pt x="388" y="49"/>
                    </a:cubicBezTo>
                    <a:cubicBezTo>
                      <a:pt x="372" y="47"/>
                      <a:pt x="372" y="47"/>
                      <a:pt x="372" y="47"/>
                    </a:cubicBezTo>
                    <a:cubicBezTo>
                      <a:pt x="350" y="44"/>
                      <a:pt x="350" y="44"/>
                      <a:pt x="350" y="44"/>
                    </a:cubicBezTo>
                    <a:cubicBezTo>
                      <a:pt x="344" y="43"/>
                      <a:pt x="344" y="43"/>
                      <a:pt x="344" y="43"/>
                    </a:cubicBezTo>
                    <a:cubicBezTo>
                      <a:pt x="344" y="45"/>
                      <a:pt x="343" y="46"/>
                      <a:pt x="343" y="46"/>
                    </a:cubicBezTo>
                    <a:cubicBezTo>
                      <a:pt x="343" y="46"/>
                      <a:pt x="345" y="30"/>
                      <a:pt x="350" y="6"/>
                    </a:cubicBezTo>
                    <a:cubicBezTo>
                      <a:pt x="310" y="5"/>
                      <a:pt x="269" y="3"/>
                      <a:pt x="227" y="0"/>
                    </a:cubicBezTo>
                  </a:path>
                </a:pathLst>
              </a:custGeom>
              <a:solidFill>
                <a:srgbClr val="1A2734"/>
              </a:solidFill>
              <a:ln>
                <a:noFill/>
              </a:ln>
            </p:spPr>
            <p:txBody>
              <a:bodyPr vert="horz" wrap="square" lIns="91440" tIns="45720" rIns="91440" bIns="45720" numCol="1" anchor="t" anchorCtr="0" compatLnSpc="1"/>
              <a:lstStyle/>
              <a:p>
                <a:endParaRPr lang="zh-CN" altLang="en-US"/>
              </a:p>
            </p:txBody>
          </p:sp>
          <p:sp>
            <p:nvSpPr>
              <p:cNvPr id="432" name="Freeform 2926"/>
              <p:cNvSpPr/>
              <p:nvPr/>
            </p:nvSpPr>
            <p:spPr bwMode="auto">
              <a:xfrm>
                <a:off x="3189" y="3586"/>
                <a:ext cx="63" cy="4"/>
              </a:xfrm>
              <a:custGeom>
                <a:avLst/>
                <a:gdLst>
                  <a:gd name="T0" fmla="*/ 57 w 76"/>
                  <a:gd name="T1" fmla="*/ 0 h 5"/>
                  <a:gd name="T2" fmla="*/ 0 w 76"/>
                  <a:gd name="T3" fmla="*/ 1 h 5"/>
                  <a:gd name="T4" fmla="*/ 12 w 76"/>
                  <a:gd name="T5" fmla="*/ 3 h 5"/>
                  <a:gd name="T6" fmla="*/ 75 w 76"/>
                  <a:gd name="T7" fmla="*/ 5 h 5"/>
                  <a:gd name="T8" fmla="*/ 76 w 76"/>
                  <a:gd name="T9" fmla="*/ 0 h 5"/>
                  <a:gd name="T10" fmla="*/ 57 w 76"/>
                  <a:gd name="T11" fmla="*/ 0 h 5"/>
                </a:gdLst>
                <a:ahLst/>
                <a:cxnLst>
                  <a:cxn ang="0">
                    <a:pos x="T0" y="T1"/>
                  </a:cxn>
                  <a:cxn ang="0">
                    <a:pos x="T2" y="T3"/>
                  </a:cxn>
                  <a:cxn ang="0">
                    <a:pos x="T4" y="T5"/>
                  </a:cxn>
                  <a:cxn ang="0">
                    <a:pos x="T6" y="T7"/>
                  </a:cxn>
                  <a:cxn ang="0">
                    <a:pos x="T8" y="T9"/>
                  </a:cxn>
                  <a:cxn ang="0">
                    <a:pos x="T10" y="T11"/>
                  </a:cxn>
                </a:cxnLst>
                <a:rect l="0" t="0" r="r" b="b"/>
                <a:pathLst>
                  <a:path w="76" h="5">
                    <a:moveTo>
                      <a:pt x="57" y="0"/>
                    </a:moveTo>
                    <a:cubicBezTo>
                      <a:pt x="39" y="0"/>
                      <a:pt x="20" y="0"/>
                      <a:pt x="0" y="1"/>
                    </a:cubicBezTo>
                    <a:cubicBezTo>
                      <a:pt x="4" y="2"/>
                      <a:pt x="8" y="3"/>
                      <a:pt x="12" y="3"/>
                    </a:cubicBezTo>
                    <a:cubicBezTo>
                      <a:pt x="34" y="4"/>
                      <a:pt x="55" y="5"/>
                      <a:pt x="75" y="5"/>
                    </a:cubicBezTo>
                    <a:cubicBezTo>
                      <a:pt x="76" y="3"/>
                      <a:pt x="76" y="2"/>
                      <a:pt x="76" y="0"/>
                    </a:cubicBezTo>
                    <a:cubicBezTo>
                      <a:pt x="70" y="0"/>
                      <a:pt x="64" y="0"/>
                      <a:pt x="57" y="0"/>
                    </a:cubicBezTo>
                  </a:path>
                </a:pathLst>
              </a:custGeom>
              <a:solidFill>
                <a:srgbClr val="172332"/>
              </a:solidFill>
              <a:ln>
                <a:noFill/>
              </a:ln>
            </p:spPr>
            <p:txBody>
              <a:bodyPr vert="horz" wrap="square" lIns="91440" tIns="45720" rIns="91440" bIns="45720" numCol="1" anchor="t" anchorCtr="0" compatLnSpc="1"/>
              <a:lstStyle/>
              <a:p>
                <a:endParaRPr lang="zh-CN" altLang="en-US"/>
              </a:p>
            </p:txBody>
          </p:sp>
          <p:sp>
            <p:nvSpPr>
              <p:cNvPr id="433" name="Freeform 2927"/>
              <p:cNvSpPr>
                <a:spLocks noEditPoints="1"/>
              </p:cNvSpPr>
              <p:nvPr/>
            </p:nvSpPr>
            <p:spPr bwMode="auto">
              <a:xfrm>
                <a:off x="3162" y="3576"/>
                <a:ext cx="239" cy="11"/>
              </a:xfrm>
              <a:custGeom>
                <a:avLst/>
                <a:gdLst>
                  <a:gd name="T0" fmla="*/ 111 w 289"/>
                  <a:gd name="T1" fmla="*/ 4 h 13"/>
                  <a:gd name="T2" fmla="*/ 0 w 289"/>
                  <a:gd name="T3" fmla="*/ 9 h 13"/>
                  <a:gd name="T4" fmla="*/ 33 w 289"/>
                  <a:gd name="T5" fmla="*/ 13 h 13"/>
                  <a:gd name="T6" fmla="*/ 90 w 289"/>
                  <a:gd name="T7" fmla="*/ 12 h 13"/>
                  <a:gd name="T8" fmla="*/ 109 w 289"/>
                  <a:gd name="T9" fmla="*/ 12 h 13"/>
                  <a:gd name="T10" fmla="*/ 111 w 289"/>
                  <a:gd name="T11" fmla="*/ 4 h 13"/>
                  <a:gd name="T12" fmla="*/ 246 w 289"/>
                  <a:gd name="T13" fmla="*/ 0 h 13"/>
                  <a:gd name="T14" fmla="*/ 113 w 289"/>
                  <a:gd name="T15" fmla="*/ 4 h 13"/>
                  <a:gd name="T16" fmla="*/ 113 w 289"/>
                  <a:gd name="T17" fmla="*/ 6 h 13"/>
                  <a:gd name="T18" fmla="*/ 123 w 289"/>
                  <a:gd name="T19" fmla="*/ 6 h 13"/>
                  <a:gd name="T20" fmla="*/ 289 w 289"/>
                  <a:gd name="T21" fmla="*/ 0 h 13"/>
                  <a:gd name="T22" fmla="*/ 272 w 289"/>
                  <a:gd name="T23" fmla="*/ 0 h 13"/>
                  <a:gd name="T24" fmla="*/ 260 w 289"/>
                  <a:gd name="T25" fmla="*/ 0 h 13"/>
                  <a:gd name="T26" fmla="*/ 246 w 289"/>
                  <a:gd name="T2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9" h="13">
                    <a:moveTo>
                      <a:pt x="111" y="4"/>
                    </a:moveTo>
                    <a:cubicBezTo>
                      <a:pt x="76" y="5"/>
                      <a:pt x="38" y="7"/>
                      <a:pt x="0" y="9"/>
                    </a:cubicBezTo>
                    <a:cubicBezTo>
                      <a:pt x="11" y="10"/>
                      <a:pt x="22" y="12"/>
                      <a:pt x="33" y="13"/>
                    </a:cubicBezTo>
                    <a:cubicBezTo>
                      <a:pt x="53" y="12"/>
                      <a:pt x="72" y="12"/>
                      <a:pt x="90" y="12"/>
                    </a:cubicBezTo>
                    <a:cubicBezTo>
                      <a:pt x="97" y="12"/>
                      <a:pt x="103" y="12"/>
                      <a:pt x="109" y="12"/>
                    </a:cubicBezTo>
                    <a:cubicBezTo>
                      <a:pt x="110" y="9"/>
                      <a:pt x="110" y="6"/>
                      <a:pt x="111" y="4"/>
                    </a:cubicBezTo>
                    <a:moveTo>
                      <a:pt x="246" y="0"/>
                    </a:moveTo>
                    <a:cubicBezTo>
                      <a:pt x="206" y="0"/>
                      <a:pt x="161" y="2"/>
                      <a:pt x="113" y="4"/>
                    </a:cubicBezTo>
                    <a:cubicBezTo>
                      <a:pt x="113" y="4"/>
                      <a:pt x="113" y="5"/>
                      <a:pt x="113" y="6"/>
                    </a:cubicBezTo>
                    <a:cubicBezTo>
                      <a:pt x="123" y="6"/>
                      <a:pt x="123" y="6"/>
                      <a:pt x="123" y="6"/>
                    </a:cubicBezTo>
                    <a:cubicBezTo>
                      <a:pt x="179" y="4"/>
                      <a:pt x="234" y="2"/>
                      <a:pt x="289" y="0"/>
                    </a:cubicBezTo>
                    <a:cubicBezTo>
                      <a:pt x="283" y="0"/>
                      <a:pt x="278" y="0"/>
                      <a:pt x="272" y="0"/>
                    </a:cubicBezTo>
                    <a:cubicBezTo>
                      <a:pt x="268" y="0"/>
                      <a:pt x="264" y="0"/>
                      <a:pt x="260" y="0"/>
                    </a:cubicBezTo>
                    <a:cubicBezTo>
                      <a:pt x="256" y="0"/>
                      <a:pt x="251" y="0"/>
                      <a:pt x="246" y="0"/>
                    </a:cubicBezTo>
                  </a:path>
                </a:pathLst>
              </a:custGeom>
              <a:solidFill>
                <a:srgbClr val="0E161F"/>
              </a:solidFill>
              <a:ln>
                <a:noFill/>
              </a:ln>
            </p:spPr>
            <p:txBody>
              <a:bodyPr vert="horz" wrap="square" lIns="91440" tIns="45720" rIns="91440" bIns="45720" numCol="1" anchor="t" anchorCtr="0" compatLnSpc="1"/>
              <a:lstStyle/>
              <a:p>
                <a:endParaRPr lang="zh-CN" altLang="en-US"/>
              </a:p>
            </p:txBody>
          </p:sp>
          <p:sp>
            <p:nvSpPr>
              <p:cNvPr id="434" name="Freeform 2928"/>
              <p:cNvSpPr/>
              <p:nvPr/>
            </p:nvSpPr>
            <p:spPr bwMode="auto">
              <a:xfrm>
                <a:off x="3175" y="3587"/>
                <a:ext cx="24" cy="2"/>
              </a:xfrm>
              <a:custGeom>
                <a:avLst/>
                <a:gdLst>
                  <a:gd name="T0" fmla="*/ 17 w 29"/>
                  <a:gd name="T1" fmla="*/ 0 h 2"/>
                  <a:gd name="T2" fmla="*/ 0 w 29"/>
                  <a:gd name="T3" fmla="*/ 2 h 2"/>
                  <a:gd name="T4" fmla="*/ 29 w 29"/>
                  <a:gd name="T5" fmla="*/ 2 h 2"/>
                  <a:gd name="T6" fmla="*/ 17 w 29"/>
                  <a:gd name="T7" fmla="*/ 0 h 2"/>
                </a:gdLst>
                <a:ahLst/>
                <a:cxnLst>
                  <a:cxn ang="0">
                    <a:pos x="T0" y="T1"/>
                  </a:cxn>
                  <a:cxn ang="0">
                    <a:pos x="T2" y="T3"/>
                  </a:cxn>
                  <a:cxn ang="0">
                    <a:pos x="T4" y="T5"/>
                  </a:cxn>
                  <a:cxn ang="0">
                    <a:pos x="T6" y="T7"/>
                  </a:cxn>
                </a:cxnLst>
                <a:rect l="0" t="0" r="r" b="b"/>
                <a:pathLst>
                  <a:path w="28" h="2">
                    <a:moveTo>
                      <a:pt x="17" y="0"/>
                    </a:moveTo>
                    <a:cubicBezTo>
                      <a:pt x="12" y="1"/>
                      <a:pt x="6" y="1"/>
                      <a:pt x="0" y="2"/>
                    </a:cubicBezTo>
                    <a:cubicBezTo>
                      <a:pt x="10" y="2"/>
                      <a:pt x="19" y="2"/>
                      <a:pt x="29" y="2"/>
                    </a:cubicBezTo>
                    <a:cubicBezTo>
                      <a:pt x="25" y="2"/>
                      <a:pt x="21" y="1"/>
                      <a:pt x="17" y="0"/>
                    </a:cubicBezTo>
                  </a:path>
                </a:pathLst>
              </a:custGeom>
              <a:solidFill>
                <a:srgbClr val="0E161F"/>
              </a:solidFill>
              <a:ln>
                <a:noFill/>
              </a:ln>
            </p:spPr>
            <p:txBody>
              <a:bodyPr vert="horz" wrap="square" lIns="91440" tIns="45720" rIns="91440" bIns="45720" numCol="1" anchor="t" anchorCtr="0" compatLnSpc="1"/>
              <a:lstStyle/>
              <a:p>
                <a:endParaRPr lang="zh-CN" altLang="en-US"/>
              </a:p>
            </p:txBody>
          </p:sp>
          <p:sp>
            <p:nvSpPr>
              <p:cNvPr id="435" name="Freeform 2929"/>
              <p:cNvSpPr/>
              <p:nvPr/>
            </p:nvSpPr>
            <p:spPr bwMode="auto">
              <a:xfrm>
                <a:off x="3111" y="3584"/>
                <a:ext cx="78" cy="5"/>
              </a:xfrm>
              <a:custGeom>
                <a:avLst/>
                <a:gdLst>
                  <a:gd name="T0" fmla="*/ 61 w 94"/>
                  <a:gd name="T1" fmla="*/ 0 h 6"/>
                  <a:gd name="T2" fmla="*/ 0 w 94"/>
                  <a:gd name="T3" fmla="*/ 2 h 6"/>
                  <a:gd name="T4" fmla="*/ 77 w 94"/>
                  <a:gd name="T5" fmla="*/ 6 h 6"/>
                  <a:gd name="T6" fmla="*/ 94 w 94"/>
                  <a:gd name="T7" fmla="*/ 4 h 6"/>
                  <a:gd name="T8" fmla="*/ 61 w 94"/>
                  <a:gd name="T9" fmla="*/ 0 h 6"/>
                </a:gdLst>
                <a:ahLst/>
                <a:cxnLst>
                  <a:cxn ang="0">
                    <a:pos x="T0" y="T1"/>
                  </a:cxn>
                  <a:cxn ang="0">
                    <a:pos x="T2" y="T3"/>
                  </a:cxn>
                  <a:cxn ang="0">
                    <a:pos x="T4" y="T5"/>
                  </a:cxn>
                  <a:cxn ang="0">
                    <a:pos x="T6" y="T7"/>
                  </a:cxn>
                  <a:cxn ang="0">
                    <a:pos x="T8" y="T9"/>
                  </a:cxn>
                </a:cxnLst>
                <a:rect l="0" t="0" r="r" b="b"/>
                <a:pathLst>
                  <a:path w="94" h="6">
                    <a:moveTo>
                      <a:pt x="61" y="0"/>
                    </a:moveTo>
                    <a:cubicBezTo>
                      <a:pt x="41" y="0"/>
                      <a:pt x="21" y="1"/>
                      <a:pt x="0" y="2"/>
                    </a:cubicBezTo>
                    <a:cubicBezTo>
                      <a:pt x="27" y="4"/>
                      <a:pt x="53" y="5"/>
                      <a:pt x="77" y="6"/>
                    </a:cubicBezTo>
                    <a:cubicBezTo>
                      <a:pt x="83" y="5"/>
                      <a:pt x="89" y="5"/>
                      <a:pt x="94" y="4"/>
                    </a:cubicBezTo>
                    <a:cubicBezTo>
                      <a:pt x="83" y="3"/>
                      <a:pt x="72" y="1"/>
                      <a:pt x="61" y="0"/>
                    </a:cubicBezTo>
                  </a:path>
                </a:pathLst>
              </a:custGeom>
              <a:solidFill>
                <a:srgbClr val="090F14"/>
              </a:solidFill>
              <a:ln>
                <a:noFill/>
              </a:ln>
            </p:spPr>
            <p:txBody>
              <a:bodyPr vert="horz" wrap="square" lIns="91440" tIns="45720" rIns="91440" bIns="45720" numCol="1" anchor="t" anchorCtr="0" compatLnSpc="1"/>
              <a:lstStyle/>
              <a:p>
                <a:endParaRPr lang="zh-CN" altLang="en-US"/>
              </a:p>
            </p:txBody>
          </p:sp>
          <p:sp>
            <p:nvSpPr>
              <p:cNvPr id="436" name="Freeform 2930"/>
              <p:cNvSpPr/>
              <p:nvPr/>
            </p:nvSpPr>
            <p:spPr bwMode="auto">
              <a:xfrm>
                <a:off x="3673" y="3566"/>
                <a:ext cx="20" cy="4"/>
              </a:xfrm>
              <a:custGeom>
                <a:avLst/>
                <a:gdLst>
                  <a:gd name="T0" fmla="*/ 24 w 24"/>
                  <a:gd name="T1" fmla="*/ 0 h 4"/>
                  <a:gd name="T2" fmla="*/ 0 w 24"/>
                  <a:gd name="T3" fmla="*/ 1 h 4"/>
                  <a:gd name="T4" fmla="*/ 9 w 24"/>
                  <a:gd name="T5" fmla="*/ 4 h 4"/>
                  <a:gd name="T6" fmla="*/ 22 w 24"/>
                  <a:gd name="T7" fmla="*/ 4 h 4"/>
                  <a:gd name="T8" fmla="*/ 24 w 24"/>
                  <a:gd name="T9" fmla="*/ 0 h 4"/>
                </a:gdLst>
                <a:ahLst/>
                <a:cxnLst>
                  <a:cxn ang="0">
                    <a:pos x="T0" y="T1"/>
                  </a:cxn>
                  <a:cxn ang="0">
                    <a:pos x="T2" y="T3"/>
                  </a:cxn>
                  <a:cxn ang="0">
                    <a:pos x="T4" y="T5"/>
                  </a:cxn>
                  <a:cxn ang="0">
                    <a:pos x="T6" y="T7"/>
                  </a:cxn>
                  <a:cxn ang="0">
                    <a:pos x="T8" y="T9"/>
                  </a:cxn>
                </a:cxnLst>
                <a:rect l="0" t="0" r="r" b="b"/>
                <a:pathLst>
                  <a:path w="24" h="4">
                    <a:moveTo>
                      <a:pt x="24" y="0"/>
                    </a:moveTo>
                    <a:cubicBezTo>
                      <a:pt x="17" y="1"/>
                      <a:pt x="9" y="1"/>
                      <a:pt x="0" y="1"/>
                    </a:cubicBezTo>
                    <a:cubicBezTo>
                      <a:pt x="3" y="2"/>
                      <a:pt x="6" y="3"/>
                      <a:pt x="9" y="4"/>
                    </a:cubicBezTo>
                    <a:cubicBezTo>
                      <a:pt x="13" y="4"/>
                      <a:pt x="18" y="4"/>
                      <a:pt x="22" y="4"/>
                    </a:cubicBezTo>
                    <a:cubicBezTo>
                      <a:pt x="23" y="3"/>
                      <a:pt x="24" y="2"/>
                      <a:pt x="24" y="0"/>
                    </a:cubicBezTo>
                  </a:path>
                </a:pathLst>
              </a:custGeom>
              <a:solidFill>
                <a:srgbClr val="0E161F"/>
              </a:solidFill>
              <a:ln>
                <a:noFill/>
              </a:ln>
            </p:spPr>
            <p:txBody>
              <a:bodyPr vert="horz" wrap="square" lIns="91440" tIns="45720" rIns="91440" bIns="45720" numCol="1" anchor="t" anchorCtr="0" compatLnSpc="1"/>
              <a:lstStyle/>
              <a:p>
                <a:endParaRPr lang="zh-CN" altLang="en-US"/>
              </a:p>
            </p:txBody>
          </p:sp>
          <p:sp>
            <p:nvSpPr>
              <p:cNvPr id="437" name="Freeform 2931"/>
              <p:cNvSpPr/>
              <p:nvPr/>
            </p:nvSpPr>
            <p:spPr bwMode="auto">
              <a:xfrm>
                <a:off x="3662" y="3560"/>
                <a:ext cx="32" cy="7"/>
              </a:xfrm>
              <a:custGeom>
                <a:avLst/>
                <a:gdLst>
                  <a:gd name="T0" fmla="*/ 3 w 39"/>
                  <a:gd name="T1" fmla="*/ 0 h 9"/>
                  <a:gd name="T2" fmla="*/ 0 w 39"/>
                  <a:gd name="T3" fmla="*/ 1 h 9"/>
                  <a:gd name="T4" fmla="*/ 13 w 39"/>
                  <a:gd name="T5" fmla="*/ 9 h 9"/>
                  <a:gd name="T6" fmla="*/ 37 w 39"/>
                  <a:gd name="T7" fmla="*/ 8 h 9"/>
                  <a:gd name="T8" fmla="*/ 39 w 39"/>
                  <a:gd name="T9" fmla="*/ 5 h 9"/>
                  <a:gd name="T10" fmla="*/ 3 w 39"/>
                  <a:gd name="T11" fmla="*/ 0 h 9"/>
                </a:gdLst>
                <a:ahLst/>
                <a:cxnLst>
                  <a:cxn ang="0">
                    <a:pos x="T0" y="T1"/>
                  </a:cxn>
                  <a:cxn ang="0">
                    <a:pos x="T2" y="T3"/>
                  </a:cxn>
                  <a:cxn ang="0">
                    <a:pos x="T4" y="T5"/>
                  </a:cxn>
                  <a:cxn ang="0">
                    <a:pos x="T6" y="T7"/>
                  </a:cxn>
                  <a:cxn ang="0">
                    <a:pos x="T8" y="T9"/>
                  </a:cxn>
                  <a:cxn ang="0">
                    <a:pos x="T10" y="T11"/>
                  </a:cxn>
                </a:cxnLst>
                <a:rect l="0" t="0" r="r" b="b"/>
                <a:pathLst>
                  <a:path w="39" h="9">
                    <a:moveTo>
                      <a:pt x="3" y="0"/>
                    </a:moveTo>
                    <a:cubicBezTo>
                      <a:pt x="1" y="0"/>
                      <a:pt x="0" y="0"/>
                      <a:pt x="0" y="1"/>
                    </a:cubicBezTo>
                    <a:cubicBezTo>
                      <a:pt x="0" y="2"/>
                      <a:pt x="4" y="5"/>
                      <a:pt x="13" y="9"/>
                    </a:cubicBezTo>
                    <a:cubicBezTo>
                      <a:pt x="22" y="9"/>
                      <a:pt x="30" y="9"/>
                      <a:pt x="37" y="8"/>
                    </a:cubicBezTo>
                    <a:cubicBezTo>
                      <a:pt x="38" y="7"/>
                      <a:pt x="38" y="6"/>
                      <a:pt x="39" y="5"/>
                    </a:cubicBezTo>
                    <a:cubicBezTo>
                      <a:pt x="20" y="3"/>
                      <a:pt x="8" y="0"/>
                      <a:pt x="3" y="0"/>
                    </a:cubicBezTo>
                  </a:path>
                </a:pathLst>
              </a:custGeom>
              <a:solidFill>
                <a:srgbClr val="090F14"/>
              </a:solidFill>
              <a:ln>
                <a:noFill/>
              </a:ln>
            </p:spPr>
            <p:txBody>
              <a:bodyPr vert="horz" wrap="square" lIns="91440" tIns="45720" rIns="91440" bIns="45720" numCol="1" anchor="t" anchorCtr="0" compatLnSpc="1"/>
              <a:lstStyle/>
              <a:p>
                <a:endParaRPr lang="zh-CN" altLang="en-US"/>
              </a:p>
            </p:txBody>
          </p:sp>
          <p:sp>
            <p:nvSpPr>
              <p:cNvPr id="438" name="Freeform 2932"/>
              <p:cNvSpPr/>
              <p:nvPr/>
            </p:nvSpPr>
            <p:spPr bwMode="auto">
              <a:xfrm>
                <a:off x="3049" y="3704"/>
                <a:ext cx="79" cy="3"/>
              </a:xfrm>
              <a:custGeom>
                <a:avLst/>
                <a:gdLst>
                  <a:gd name="T0" fmla="*/ 57 w 95"/>
                  <a:gd name="T1" fmla="*/ 0 h 3"/>
                  <a:gd name="T2" fmla="*/ 15 w 95"/>
                  <a:gd name="T3" fmla="*/ 2 h 3"/>
                  <a:gd name="T4" fmla="*/ 0 w 95"/>
                  <a:gd name="T5" fmla="*/ 3 h 3"/>
                  <a:gd name="T6" fmla="*/ 95 w 95"/>
                  <a:gd name="T7" fmla="*/ 2 h 3"/>
                  <a:gd name="T8" fmla="*/ 57 w 95"/>
                  <a:gd name="T9" fmla="*/ 0 h 3"/>
                </a:gdLst>
                <a:ahLst/>
                <a:cxnLst>
                  <a:cxn ang="0">
                    <a:pos x="T0" y="T1"/>
                  </a:cxn>
                  <a:cxn ang="0">
                    <a:pos x="T2" y="T3"/>
                  </a:cxn>
                  <a:cxn ang="0">
                    <a:pos x="T4" y="T5"/>
                  </a:cxn>
                  <a:cxn ang="0">
                    <a:pos x="T6" y="T7"/>
                  </a:cxn>
                  <a:cxn ang="0">
                    <a:pos x="T8" y="T9"/>
                  </a:cxn>
                </a:cxnLst>
                <a:rect l="0" t="0" r="r" b="b"/>
                <a:pathLst>
                  <a:path w="95" h="3">
                    <a:moveTo>
                      <a:pt x="57" y="0"/>
                    </a:moveTo>
                    <a:cubicBezTo>
                      <a:pt x="44" y="1"/>
                      <a:pt x="30" y="2"/>
                      <a:pt x="15" y="2"/>
                    </a:cubicBezTo>
                    <a:cubicBezTo>
                      <a:pt x="10" y="3"/>
                      <a:pt x="5" y="3"/>
                      <a:pt x="0" y="3"/>
                    </a:cubicBezTo>
                    <a:cubicBezTo>
                      <a:pt x="32" y="3"/>
                      <a:pt x="64" y="3"/>
                      <a:pt x="95" y="2"/>
                    </a:cubicBezTo>
                    <a:cubicBezTo>
                      <a:pt x="82" y="2"/>
                      <a:pt x="69" y="1"/>
                      <a:pt x="57" y="0"/>
                    </a:cubicBezTo>
                  </a:path>
                </a:pathLst>
              </a:custGeom>
              <a:solidFill>
                <a:srgbClr val="172332"/>
              </a:solidFill>
              <a:ln>
                <a:noFill/>
              </a:ln>
            </p:spPr>
            <p:txBody>
              <a:bodyPr vert="horz" wrap="square" lIns="91440" tIns="45720" rIns="91440" bIns="45720" numCol="1" anchor="t" anchorCtr="0" compatLnSpc="1"/>
              <a:lstStyle/>
              <a:p>
                <a:endParaRPr lang="zh-CN" altLang="en-US"/>
              </a:p>
            </p:txBody>
          </p:sp>
          <p:sp>
            <p:nvSpPr>
              <p:cNvPr id="439" name="Freeform 2933"/>
              <p:cNvSpPr/>
              <p:nvPr/>
            </p:nvSpPr>
            <p:spPr bwMode="auto">
              <a:xfrm>
                <a:off x="3128" y="3704"/>
                <a:ext cx="103" cy="7"/>
              </a:xfrm>
              <a:custGeom>
                <a:avLst/>
                <a:gdLst>
                  <a:gd name="T0" fmla="*/ 124 w 124"/>
                  <a:gd name="T1" fmla="*/ 0 h 8"/>
                  <a:gd name="T2" fmla="*/ 0 w 124"/>
                  <a:gd name="T3" fmla="*/ 2 h 8"/>
                  <a:gd name="T4" fmla="*/ 123 w 124"/>
                  <a:gd name="T5" fmla="*/ 8 h 8"/>
                  <a:gd name="T6" fmla="*/ 124 w 124"/>
                  <a:gd name="T7" fmla="*/ 0 h 8"/>
                </a:gdLst>
                <a:ahLst/>
                <a:cxnLst>
                  <a:cxn ang="0">
                    <a:pos x="T0" y="T1"/>
                  </a:cxn>
                  <a:cxn ang="0">
                    <a:pos x="T2" y="T3"/>
                  </a:cxn>
                  <a:cxn ang="0">
                    <a:pos x="T4" y="T5"/>
                  </a:cxn>
                  <a:cxn ang="0">
                    <a:pos x="T6" y="T7"/>
                  </a:cxn>
                </a:cxnLst>
                <a:rect l="0" t="0" r="r" b="b"/>
                <a:pathLst>
                  <a:path w="124" h="8">
                    <a:moveTo>
                      <a:pt x="124" y="0"/>
                    </a:moveTo>
                    <a:cubicBezTo>
                      <a:pt x="84" y="1"/>
                      <a:pt x="43" y="2"/>
                      <a:pt x="0" y="2"/>
                    </a:cubicBezTo>
                    <a:cubicBezTo>
                      <a:pt x="42" y="5"/>
                      <a:pt x="83" y="7"/>
                      <a:pt x="123" y="8"/>
                    </a:cubicBezTo>
                    <a:cubicBezTo>
                      <a:pt x="123" y="5"/>
                      <a:pt x="124" y="2"/>
                      <a:pt x="124" y="0"/>
                    </a:cubicBezTo>
                  </a:path>
                </a:pathLst>
              </a:custGeom>
              <a:solidFill>
                <a:srgbClr val="172332"/>
              </a:solidFill>
              <a:ln>
                <a:noFill/>
              </a:ln>
            </p:spPr>
            <p:txBody>
              <a:bodyPr vert="horz" wrap="square" lIns="91440" tIns="45720" rIns="91440" bIns="45720" numCol="1" anchor="t" anchorCtr="0" compatLnSpc="1"/>
              <a:lstStyle/>
              <a:p>
                <a:endParaRPr lang="zh-CN" altLang="en-US"/>
              </a:p>
            </p:txBody>
          </p:sp>
          <p:sp>
            <p:nvSpPr>
              <p:cNvPr id="440" name="Freeform 2934"/>
              <p:cNvSpPr/>
              <p:nvPr/>
            </p:nvSpPr>
            <p:spPr bwMode="auto">
              <a:xfrm>
                <a:off x="3096" y="3691"/>
                <a:ext cx="137" cy="15"/>
              </a:xfrm>
              <a:custGeom>
                <a:avLst/>
                <a:gdLst>
                  <a:gd name="T0" fmla="*/ 116 w 165"/>
                  <a:gd name="T1" fmla="*/ 0 h 18"/>
                  <a:gd name="T2" fmla="*/ 0 w 165"/>
                  <a:gd name="T3" fmla="*/ 16 h 18"/>
                  <a:gd name="T4" fmla="*/ 38 w 165"/>
                  <a:gd name="T5" fmla="*/ 18 h 18"/>
                  <a:gd name="T6" fmla="*/ 162 w 165"/>
                  <a:gd name="T7" fmla="*/ 16 h 18"/>
                  <a:gd name="T8" fmla="*/ 165 w 165"/>
                  <a:gd name="T9" fmla="*/ 0 h 18"/>
                  <a:gd name="T10" fmla="*/ 116 w 165"/>
                  <a:gd name="T11" fmla="*/ 0 h 18"/>
                </a:gdLst>
                <a:ahLst/>
                <a:cxnLst>
                  <a:cxn ang="0">
                    <a:pos x="T0" y="T1"/>
                  </a:cxn>
                  <a:cxn ang="0">
                    <a:pos x="T2" y="T3"/>
                  </a:cxn>
                  <a:cxn ang="0">
                    <a:pos x="T4" y="T5"/>
                  </a:cxn>
                  <a:cxn ang="0">
                    <a:pos x="T6" y="T7"/>
                  </a:cxn>
                  <a:cxn ang="0">
                    <a:pos x="T8" y="T9"/>
                  </a:cxn>
                  <a:cxn ang="0">
                    <a:pos x="T10" y="T11"/>
                  </a:cxn>
                </a:cxnLst>
                <a:rect l="0" t="0" r="r" b="b"/>
                <a:pathLst>
                  <a:path w="165" h="18">
                    <a:moveTo>
                      <a:pt x="116" y="0"/>
                    </a:moveTo>
                    <a:cubicBezTo>
                      <a:pt x="87" y="6"/>
                      <a:pt x="48" y="12"/>
                      <a:pt x="0" y="16"/>
                    </a:cubicBezTo>
                    <a:cubicBezTo>
                      <a:pt x="12" y="17"/>
                      <a:pt x="25" y="18"/>
                      <a:pt x="38" y="18"/>
                    </a:cubicBezTo>
                    <a:cubicBezTo>
                      <a:pt x="81" y="18"/>
                      <a:pt x="122" y="17"/>
                      <a:pt x="162" y="16"/>
                    </a:cubicBezTo>
                    <a:cubicBezTo>
                      <a:pt x="163" y="11"/>
                      <a:pt x="164" y="6"/>
                      <a:pt x="165" y="0"/>
                    </a:cubicBezTo>
                    <a:cubicBezTo>
                      <a:pt x="149" y="0"/>
                      <a:pt x="133" y="0"/>
                      <a:pt x="116" y="0"/>
                    </a:cubicBezTo>
                  </a:path>
                </a:pathLst>
              </a:custGeom>
              <a:solidFill>
                <a:srgbClr val="13202E"/>
              </a:solidFill>
              <a:ln>
                <a:noFill/>
              </a:ln>
            </p:spPr>
            <p:txBody>
              <a:bodyPr vert="horz" wrap="square" lIns="91440" tIns="45720" rIns="91440" bIns="45720" numCol="1" anchor="t" anchorCtr="0" compatLnSpc="1"/>
              <a:lstStyle/>
              <a:p>
                <a:endParaRPr lang="zh-CN" altLang="en-US"/>
              </a:p>
            </p:txBody>
          </p:sp>
          <p:sp>
            <p:nvSpPr>
              <p:cNvPr id="441" name="Freeform 2935"/>
              <p:cNvSpPr/>
              <p:nvPr/>
            </p:nvSpPr>
            <p:spPr bwMode="auto">
              <a:xfrm>
                <a:off x="3192" y="3683"/>
                <a:ext cx="42" cy="8"/>
              </a:xfrm>
              <a:custGeom>
                <a:avLst/>
                <a:gdLst>
                  <a:gd name="T0" fmla="*/ 50 w 50"/>
                  <a:gd name="T1" fmla="*/ 0 h 9"/>
                  <a:gd name="T2" fmla="*/ 33 w 50"/>
                  <a:gd name="T3" fmla="*/ 0 h 9"/>
                  <a:gd name="T4" fmla="*/ 0 w 50"/>
                  <a:gd name="T5" fmla="*/ 9 h 9"/>
                  <a:gd name="T6" fmla="*/ 49 w 50"/>
                  <a:gd name="T7" fmla="*/ 9 h 9"/>
                  <a:gd name="T8" fmla="*/ 50 w 50"/>
                  <a:gd name="T9" fmla="*/ 0 h 9"/>
                </a:gdLst>
                <a:ahLst/>
                <a:cxnLst>
                  <a:cxn ang="0">
                    <a:pos x="T0" y="T1"/>
                  </a:cxn>
                  <a:cxn ang="0">
                    <a:pos x="T2" y="T3"/>
                  </a:cxn>
                  <a:cxn ang="0">
                    <a:pos x="T4" y="T5"/>
                  </a:cxn>
                  <a:cxn ang="0">
                    <a:pos x="T6" y="T7"/>
                  </a:cxn>
                  <a:cxn ang="0">
                    <a:pos x="T8" y="T9"/>
                  </a:cxn>
                </a:cxnLst>
                <a:rect l="0" t="0" r="r" b="b"/>
                <a:pathLst>
                  <a:path w="50" h="9">
                    <a:moveTo>
                      <a:pt x="50" y="0"/>
                    </a:moveTo>
                    <a:cubicBezTo>
                      <a:pt x="45" y="0"/>
                      <a:pt x="39" y="0"/>
                      <a:pt x="33" y="0"/>
                    </a:cubicBezTo>
                    <a:cubicBezTo>
                      <a:pt x="24" y="3"/>
                      <a:pt x="13" y="6"/>
                      <a:pt x="0" y="9"/>
                    </a:cubicBezTo>
                    <a:cubicBezTo>
                      <a:pt x="17" y="9"/>
                      <a:pt x="33" y="9"/>
                      <a:pt x="49" y="9"/>
                    </a:cubicBezTo>
                    <a:cubicBezTo>
                      <a:pt x="49" y="6"/>
                      <a:pt x="50" y="3"/>
                      <a:pt x="50" y="0"/>
                    </a:cubicBezTo>
                  </a:path>
                </a:pathLst>
              </a:custGeom>
              <a:solidFill>
                <a:srgbClr val="111D2B"/>
              </a:solidFill>
              <a:ln>
                <a:noFill/>
              </a:ln>
            </p:spPr>
            <p:txBody>
              <a:bodyPr vert="horz" wrap="square" lIns="91440" tIns="45720" rIns="91440" bIns="45720" numCol="1" anchor="t" anchorCtr="0" compatLnSpc="1"/>
              <a:lstStyle/>
              <a:p>
                <a:endParaRPr lang="zh-CN" altLang="en-US"/>
              </a:p>
            </p:txBody>
          </p:sp>
          <p:sp>
            <p:nvSpPr>
              <p:cNvPr id="442" name="Freeform 2936"/>
              <p:cNvSpPr>
                <a:spLocks noEditPoints="1"/>
              </p:cNvSpPr>
              <p:nvPr/>
            </p:nvSpPr>
            <p:spPr bwMode="auto">
              <a:xfrm>
                <a:off x="3220" y="3667"/>
                <a:ext cx="17" cy="16"/>
              </a:xfrm>
              <a:custGeom>
                <a:avLst/>
                <a:gdLst>
                  <a:gd name="T0" fmla="*/ 19 w 21"/>
                  <a:gd name="T1" fmla="*/ 12 h 20"/>
                  <a:gd name="T2" fmla="*/ 0 w 21"/>
                  <a:gd name="T3" fmla="*/ 20 h 20"/>
                  <a:gd name="T4" fmla="*/ 17 w 21"/>
                  <a:gd name="T5" fmla="*/ 20 h 20"/>
                  <a:gd name="T6" fmla="*/ 19 w 21"/>
                  <a:gd name="T7" fmla="*/ 12 h 20"/>
                  <a:gd name="T8" fmla="*/ 21 w 21"/>
                  <a:gd name="T9" fmla="*/ 0 h 20"/>
                  <a:gd name="T10" fmla="*/ 0 w 21"/>
                  <a:gd name="T11" fmla="*/ 1 h 20"/>
                  <a:gd name="T12" fmla="*/ 20 w 21"/>
                  <a:gd name="T13" fmla="*/ 6 h 20"/>
                  <a:gd name="T14" fmla="*/ 21 w 21"/>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0">
                    <a:moveTo>
                      <a:pt x="19" y="12"/>
                    </a:moveTo>
                    <a:cubicBezTo>
                      <a:pt x="15" y="15"/>
                      <a:pt x="9" y="17"/>
                      <a:pt x="0" y="20"/>
                    </a:cubicBezTo>
                    <a:cubicBezTo>
                      <a:pt x="6" y="20"/>
                      <a:pt x="12" y="20"/>
                      <a:pt x="17" y="20"/>
                    </a:cubicBezTo>
                    <a:cubicBezTo>
                      <a:pt x="18" y="18"/>
                      <a:pt x="18" y="15"/>
                      <a:pt x="19" y="12"/>
                    </a:cubicBezTo>
                    <a:moveTo>
                      <a:pt x="21" y="0"/>
                    </a:moveTo>
                    <a:cubicBezTo>
                      <a:pt x="14" y="0"/>
                      <a:pt x="7" y="1"/>
                      <a:pt x="0" y="1"/>
                    </a:cubicBezTo>
                    <a:cubicBezTo>
                      <a:pt x="10" y="2"/>
                      <a:pt x="17" y="4"/>
                      <a:pt x="20" y="6"/>
                    </a:cubicBezTo>
                    <a:cubicBezTo>
                      <a:pt x="20" y="4"/>
                      <a:pt x="21" y="2"/>
                      <a:pt x="21" y="0"/>
                    </a:cubicBezTo>
                  </a:path>
                </a:pathLst>
              </a:custGeom>
              <a:solidFill>
                <a:srgbClr val="0F1A29"/>
              </a:solidFill>
              <a:ln>
                <a:noFill/>
              </a:ln>
            </p:spPr>
            <p:txBody>
              <a:bodyPr vert="horz" wrap="square" lIns="91440" tIns="45720" rIns="91440" bIns="45720" numCol="1" anchor="t" anchorCtr="0" compatLnSpc="1"/>
              <a:lstStyle/>
              <a:p>
                <a:endParaRPr lang="zh-CN" altLang="en-US"/>
              </a:p>
            </p:txBody>
          </p:sp>
          <p:sp>
            <p:nvSpPr>
              <p:cNvPr id="443" name="Freeform 2937"/>
              <p:cNvSpPr/>
              <p:nvPr/>
            </p:nvSpPr>
            <p:spPr bwMode="auto">
              <a:xfrm>
                <a:off x="3212" y="3663"/>
                <a:ext cx="26" cy="5"/>
              </a:xfrm>
              <a:custGeom>
                <a:avLst/>
                <a:gdLst>
                  <a:gd name="T0" fmla="*/ 31 w 31"/>
                  <a:gd name="T1" fmla="*/ 0 h 6"/>
                  <a:gd name="T2" fmla="*/ 26 w 31"/>
                  <a:gd name="T3" fmla="*/ 0 h 6"/>
                  <a:gd name="T4" fmla="*/ 0 w 31"/>
                  <a:gd name="T5" fmla="*/ 5 h 6"/>
                  <a:gd name="T6" fmla="*/ 9 w 31"/>
                  <a:gd name="T7" fmla="*/ 6 h 6"/>
                  <a:gd name="T8" fmla="*/ 30 w 31"/>
                  <a:gd name="T9" fmla="*/ 5 h 6"/>
                  <a:gd name="T10" fmla="*/ 31 w 31"/>
                  <a:gd name="T11" fmla="*/ 0 h 6"/>
                </a:gdLst>
                <a:ahLst/>
                <a:cxnLst>
                  <a:cxn ang="0">
                    <a:pos x="T0" y="T1"/>
                  </a:cxn>
                  <a:cxn ang="0">
                    <a:pos x="T2" y="T3"/>
                  </a:cxn>
                  <a:cxn ang="0">
                    <a:pos x="T4" y="T5"/>
                  </a:cxn>
                  <a:cxn ang="0">
                    <a:pos x="T6" y="T7"/>
                  </a:cxn>
                  <a:cxn ang="0">
                    <a:pos x="T8" y="T9"/>
                  </a:cxn>
                  <a:cxn ang="0">
                    <a:pos x="T10" y="T11"/>
                  </a:cxn>
                </a:cxnLst>
                <a:rect l="0" t="0" r="r" b="b"/>
                <a:pathLst>
                  <a:path w="31" h="6">
                    <a:moveTo>
                      <a:pt x="31" y="0"/>
                    </a:moveTo>
                    <a:cubicBezTo>
                      <a:pt x="29" y="0"/>
                      <a:pt x="28" y="0"/>
                      <a:pt x="26" y="0"/>
                    </a:cubicBezTo>
                    <a:cubicBezTo>
                      <a:pt x="18" y="2"/>
                      <a:pt x="10" y="3"/>
                      <a:pt x="0" y="5"/>
                    </a:cubicBezTo>
                    <a:cubicBezTo>
                      <a:pt x="4" y="5"/>
                      <a:pt x="6" y="6"/>
                      <a:pt x="9" y="6"/>
                    </a:cubicBezTo>
                    <a:cubicBezTo>
                      <a:pt x="16" y="6"/>
                      <a:pt x="23" y="5"/>
                      <a:pt x="30" y="5"/>
                    </a:cubicBezTo>
                    <a:cubicBezTo>
                      <a:pt x="30" y="3"/>
                      <a:pt x="31" y="2"/>
                      <a:pt x="31" y="0"/>
                    </a:cubicBezTo>
                  </a:path>
                </a:pathLst>
              </a:custGeom>
              <a:solidFill>
                <a:srgbClr val="0C1927"/>
              </a:solidFill>
              <a:ln>
                <a:noFill/>
              </a:ln>
            </p:spPr>
            <p:txBody>
              <a:bodyPr vert="horz" wrap="square" lIns="91440" tIns="45720" rIns="91440" bIns="45720" numCol="1" anchor="t" anchorCtr="0" compatLnSpc="1"/>
              <a:lstStyle/>
              <a:p>
                <a:endParaRPr lang="zh-CN" altLang="en-US"/>
              </a:p>
            </p:txBody>
          </p:sp>
          <p:sp>
            <p:nvSpPr>
              <p:cNvPr id="444" name="Freeform 2938"/>
              <p:cNvSpPr/>
              <p:nvPr/>
            </p:nvSpPr>
            <p:spPr bwMode="auto">
              <a:xfrm>
                <a:off x="3234" y="3662"/>
                <a:ext cx="4" cy="1"/>
              </a:xfrm>
              <a:custGeom>
                <a:avLst/>
                <a:gdLst>
                  <a:gd name="T0" fmla="*/ 5 w 5"/>
                  <a:gd name="T1" fmla="*/ 0 h 1"/>
                  <a:gd name="T2" fmla="*/ 0 w 5"/>
                  <a:gd name="T3" fmla="*/ 1 h 1"/>
                  <a:gd name="T4" fmla="*/ 5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4" y="1"/>
                      <a:pt x="2" y="1"/>
                      <a:pt x="0" y="1"/>
                    </a:cubicBezTo>
                    <a:cubicBezTo>
                      <a:pt x="2" y="1"/>
                      <a:pt x="3" y="1"/>
                      <a:pt x="5" y="1"/>
                    </a:cubicBezTo>
                    <a:cubicBezTo>
                      <a:pt x="5" y="1"/>
                      <a:pt x="5" y="1"/>
                      <a:pt x="5" y="0"/>
                    </a:cubicBezTo>
                  </a:path>
                </a:pathLst>
              </a:custGeom>
              <a:solidFill>
                <a:srgbClr val="0B1725"/>
              </a:solidFill>
              <a:ln>
                <a:noFill/>
              </a:ln>
            </p:spPr>
            <p:txBody>
              <a:bodyPr vert="horz" wrap="square" lIns="91440" tIns="45720" rIns="91440" bIns="45720" numCol="1" anchor="t" anchorCtr="0" compatLnSpc="1"/>
              <a:lstStyle/>
              <a:p>
                <a:endParaRPr lang="zh-CN" altLang="en-US"/>
              </a:p>
            </p:txBody>
          </p:sp>
          <p:sp>
            <p:nvSpPr>
              <p:cNvPr id="445" name="Freeform 2939"/>
              <p:cNvSpPr/>
              <p:nvPr/>
            </p:nvSpPr>
            <p:spPr bwMode="auto">
              <a:xfrm>
                <a:off x="3199" y="3589"/>
                <a:ext cx="52" cy="8"/>
              </a:xfrm>
              <a:custGeom>
                <a:avLst/>
                <a:gdLst>
                  <a:gd name="T0" fmla="*/ 0 w 63"/>
                  <a:gd name="T1" fmla="*/ 0 h 10"/>
                  <a:gd name="T2" fmla="*/ 4 w 63"/>
                  <a:gd name="T3" fmla="*/ 1 h 10"/>
                  <a:gd name="T4" fmla="*/ 39 w 63"/>
                  <a:gd name="T5" fmla="*/ 8 h 10"/>
                  <a:gd name="T6" fmla="*/ 62 w 63"/>
                  <a:gd name="T7" fmla="*/ 10 h 10"/>
                  <a:gd name="T8" fmla="*/ 63 w 63"/>
                  <a:gd name="T9" fmla="*/ 2 h 10"/>
                  <a:gd name="T10" fmla="*/ 0 w 63"/>
                  <a:gd name="T11" fmla="*/ 0 h 10"/>
                </a:gdLst>
                <a:ahLst/>
                <a:cxnLst>
                  <a:cxn ang="0">
                    <a:pos x="T0" y="T1"/>
                  </a:cxn>
                  <a:cxn ang="0">
                    <a:pos x="T2" y="T3"/>
                  </a:cxn>
                  <a:cxn ang="0">
                    <a:pos x="T4" y="T5"/>
                  </a:cxn>
                  <a:cxn ang="0">
                    <a:pos x="T6" y="T7"/>
                  </a:cxn>
                  <a:cxn ang="0">
                    <a:pos x="T8" y="T9"/>
                  </a:cxn>
                  <a:cxn ang="0">
                    <a:pos x="T10" y="T11"/>
                  </a:cxn>
                </a:cxnLst>
                <a:rect l="0" t="0" r="r" b="b"/>
                <a:pathLst>
                  <a:path w="62" h="10">
                    <a:moveTo>
                      <a:pt x="0" y="0"/>
                    </a:moveTo>
                    <a:cubicBezTo>
                      <a:pt x="1" y="1"/>
                      <a:pt x="3" y="1"/>
                      <a:pt x="4" y="1"/>
                    </a:cubicBezTo>
                    <a:cubicBezTo>
                      <a:pt x="16" y="3"/>
                      <a:pt x="28" y="6"/>
                      <a:pt x="39" y="8"/>
                    </a:cubicBezTo>
                    <a:cubicBezTo>
                      <a:pt x="47" y="8"/>
                      <a:pt x="55" y="9"/>
                      <a:pt x="62" y="10"/>
                    </a:cubicBezTo>
                    <a:cubicBezTo>
                      <a:pt x="62" y="7"/>
                      <a:pt x="63" y="5"/>
                      <a:pt x="63" y="2"/>
                    </a:cubicBezTo>
                    <a:cubicBezTo>
                      <a:pt x="43" y="2"/>
                      <a:pt x="22" y="1"/>
                      <a:pt x="0" y="0"/>
                    </a:cubicBezTo>
                  </a:path>
                </a:pathLst>
              </a:custGeom>
              <a:solidFill>
                <a:srgbClr val="13202E"/>
              </a:solidFill>
              <a:ln>
                <a:noFill/>
              </a:ln>
            </p:spPr>
            <p:txBody>
              <a:bodyPr vert="horz" wrap="square" lIns="91440" tIns="45720" rIns="91440" bIns="45720" numCol="1" anchor="t" anchorCtr="0" compatLnSpc="1"/>
              <a:lstStyle/>
              <a:p>
                <a:endParaRPr lang="zh-CN" altLang="en-US"/>
              </a:p>
            </p:txBody>
          </p:sp>
          <p:sp>
            <p:nvSpPr>
              <p:cNvPr id="446" name="Freeform 2940"/>
              <p:cNvSpPr/>
              <p:nvPr/>
            </p:nvSpPr>
            <p:spPr bwMode="auto">
              <a:xfrm>
                <a:off x="3157" y="3589"/>
                <a:ext cx="74" cy="6"/>
              </a:xfrm>
              <a:custGeom>
                <a:avLst/>
                <a:gdLst>
                  <a:gd name="T0" fmla="*/ 21 w 89"/>
                  <a:gd name="T1" fmla="*/ 0 h 8"/>
                  <a:gd name="T2" fmla="*/ 0 w 89"/>
                  <a:gd name="T3" fmla="*/ 1 h 8"/>
                  <a:gd name="T4" fmla="*/ 89 w 89"/>
                  <a:gd name="T5" fmla="*/ 8 h 8"/>
                  <a:gd name="T6" fmla="*/ 54 w 89"/>
                  <a:gd name="T7" fmla="*/ 1 h 8"/>
                  <a:gd name="T8" fmla="*/ 50 w 89"/>
                  <a:gd name="T9" fmla="*/ 0 h 8"/>
                  <a:gd name="T10" fmla="*/ 21 w 89"/>
                  <a:gd name="T11" fmla="*/ 0 h 8"/>
                </a:gdLst>
                <a:ahLst/>
                <a:cxnLst>
                  <a:cxn ang="0">
                    <a:pos x="T0" y="T1"/>
                  </a:cxn>
                  <a:cxn ang="0">
                    <a:pos x="T2" y="T3"/>
                  </a:cxn>
                  <a:cxn ang="0">
                    <a:pos x="T4" y="T5"/>
                  </a:cxn>
                  <a:cxn ang="0">
                    <a:pos x="T6" y="T7"/>
                  </a:cxn>
                  <a:cxn ang="0">
                    <a:pos x="T8" y="T9"/>
                  </a:cxn>
                  <a:cxn ang="0">
                    <a:pos x="T10" y="T11"/>
                  </a:cxn>
                </a:cxnLst>
                <a:rect l="0" t="0" r="r" b="b"/>
                <a:pathLst>
                  <a:path w="89" h="8">
                    <a:moveTo>
                      <a:pt x="21" y="0"/>
                    </a:moveTo>
                    <a:cubicBezTo>
                      <a:pt x="14" y="0"/>
                      <a:pt x="7" y="1"/>
                      <a:pt x="0" y="1"/>
                    </a:cubicBezTo>
                    <a:cubicBezTo>
                      <a:pt x="31" y="3"/>
                      <a:pt x="61" y="5"/>
                      <a:pt x="89" y="8"/>
                    </a:cubicBezTo>
                    <a:cubicBezTo>
                      <a:pt x="78" y="6"/>
                      <a:pt x="66" y="3"/>
                      <a:pt x="54" y="1"/>
                    </a:cubicBezTo>
                    <a:cubicBezTo>
                      <a:pt x="53" y="1"/>
                      <a:pt x="51" y="1"/>
                      <a:pt x="50" y="0"/>
                    </a:cubicBezTo>
                    <a:cubicBezTo>
                      <a:pt x="40" y="0"/>
                      <a:pt x="31" y="0"/>
                      <a:pt x="21"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447" name="Freeform 2941"/>
              <p:cNvSpPr/>
              <p:nvPr/>
            </p:nvSpPr>
            <p:spPr bwMode="auto">
              <a:xfrm>
                <a:off x="3093" y="3585"/>
                <a:ext cx="82" cy="5"/>
              </a:xfrm>
              <a:custGeom>
                <a:avLst/>
                <a:gdLst>
                  <a:gd name="T0" fmla="*/ 22 w 99"/>
                  <a:gd name="T1" fmla="*/ 0 h 5"/>
                  <a:gd name="T2" fmla="*/ 0 w 99"/>
                  <a:gd name="T3" fmla="*/ 1 h 5"/>
                  <a:gd name="T4" fmla="*/ 0 w 99"/>
                  <a:gd name="T5" fmla="*/ 2 h 5"/>
                  <a:gd name="T6" fmla="*/ 78 w 99"/>
                  <a:gd name="T7" fmla="*/ 5 h 5"/>
                  <a:gd name="T8" fmla="*/ 99 w 99"/>
                  <a:gd name="T9" fmla="*/ 4 h 5"/>
                  <a:gd name="T10" fmla="*/ 22 w 99"/>
                  <a:gd name="T11" fmla="*/ 0 h 5"/>
                </a:gdLst>
                <a:ahLst/>
                <a:cxnLst>
                  <a:cxn ang="0">
                    <a:pos x="T0" y="T1"/>
                  </a:cxn>
                  <a:cxn ang="0">
                    <a:pos x="T2" y="T3"/>
                  </a:cxn>
                  <a:cxn ang="0">
                    <a:pos x="T4" y="T5"/>
                  </a:cxn>
                  <a:cxn ang="0">
                    <a:pos x="T6" y="T7"/>
                  </a:cxn>
                  <a:cxn ang="0">
                    <a:pos x="T8" y="T9"/>
                  </a:cxn>
                  <a:cxn ang="0">
                    <a:pos x="T10" y="T11"/>
                  </a:cxn>
                </a:cxnLst>
                <a:rect l="0" t="0" r="r" b="b"/>
                <a:pathLst>
                  <a:path w="99" h="5">
                    <a:moveTo>
                      <a:pt x="22" y="0"/>
                    </a:moveTo>
                    <a:cubicBezTo>
                      <a:pt x="15" y="1"/>
                      <a:pt x="8" y="1"/>
                      <a:pt x="0" y="1"/>
                    </a:cubicBezTo>
                    <a:cubicBezTo>
                      <a:pt x="0" y="2"/>
                      <a:pt x="0" y="2"/>
                      <a:pt x="0" y="2"/>
                    </a:cubicBezTo>
                    <a:cubicBezTo>
                      <a:pt x="27" y="3"/>
                      <a:pt x="53" y="4"/>
                      <a:pt x="78" y="5"/>
                    </a:cubicBezTo>
                    <a:cubicBezTo>
                      <a:pt x="85" y="5"/>
                      <a:pt x="92" y="4"/>
                      <a:pt x="99" y="4"/>
                    </a:cubicBezTo>
                    <a:cubicBezTo>
                      <a:pt x="75" y="3"/>
                      <a:pt x="49" y="2"/>
                      <a:pt x="22" y="0"/>
                    </a:cubicBezTo>
                  </a:path>
                </a:pathLst>
              </a:custGeom>
              <a:solidFill>
                <a:srgbClr val="080D13"/>
              </a:solidFill>
              <a:ln>
                <a:noFill/>
              </a:ln>
            </p:spPr>
            <p:txBody>
              <a:bodyPr vert="horz" wrap="square" lIns="91440" tIns="45720" rIns="91440" bIns="45720" numCol="1" anchor="t" anchorCtr="0" compatLnSpc="1"/>
              <a:lstStyle/>
              <a:p>
                <a:endParaRPr lang="zh-CN" altLang="en-US"/>
              </a:p>
            </p:txBody>
          </p:sp>
          <p:sp>
            <p:nvSpPr>
              <p:cNvPr id="448" name="Freeform 2942"/>
              <p:cNvSpPr/>
              <p:nvPr/>
            </p:nvSpPr>
            <p:spPr bwMode="auto">
              <a:xfrm>
                <a:off x="3231" y="3595"/>
                <a:ext cx="19" cy="4"/>
              </a:xfrm>
              <a:custGeom>
                <a:avLst/>
                <a:gdLst>
                  <a:gd name="T0" fmla="*/ 0 w 23"/>
                  <a:gd name="T1" fmla="*/ 0 h 4"/>
                  <a:gd name="T2" fmla="*/ 22 w 23"/>
                  <a:gd name="T3" fmla="*/ 4 h 4"/>
                  <a:gd name="T4" fmla="*/ 23 w 23"/>
                  <a:gd name="T5" fmla="*/ 2 h 4"/>
                  <a:gd name="T6" fmla="*/ 0 w 23"/>
                  <a:gd name="T7" fmla="*/ 0 h 4"/>
                </a:gdLst>
                <a:ahLst/>
                <a:cxnLst>
                  <a:cxn ang="0">
                    <a:pos x="T0" y="T1"/>
                  </a:cxn>
                  <a:cxn ang="0">
                    <a:pos x="T2" y="T3"/>
                  </a:cxn>
                  <a:cxn ang="0">
                    <a:pos x="T4" y="T5"/>
                  </a:cxn>
                  <a:cxn ang="0">
                    <a:pos x="T6" y="T7"/>
                  </a:cxn>
                </a:cxnLst>
                <a:rect l="0" t="0" r="r" b="b"/>
                <a:pathLst>
                  <a:path w="23" h="4">
                    <a:moveTo>
                      <a:pt x="0" y="0"/>
                    </a:moveTo>
                    <a:cubicBezTo>
                      <a:pt x="8" y="1"/>
                      <a:pt x="15" y="3"/>
                      <a:pt x="22" y="4"/>
                    </a:cubicBezTo>
                    <a:cubicBezTo>
                      <a:pt x="23" y="3"/>
                      <a:pt x="23" y="3"/>
                      <a:pt x="23" y="2"/>
                    </a:cubicBezTo>
                    <a:cubicBezTo>
                      <a:pt x="16" y="1"/>
                      <a:pt x="8" y="0"/>
                      <a:pt x="0" y="0"/>
                    </a:cubicBezTo>
                  </a:path>
                </a:pathLst>
              </a:custGeom>
              <a:solidFill>
                <a:srgbClr val="111D2B"/>
              </a:solidFill>
              <a:ln>
                <a:noFill/>
              </a:ln>
            </p:spPr>
            <p:txBody>
              <a:bodyPr vert="horz" wrap="square" lIns="91440" tIns="45720" rIns="91440" bIns="45720" numCol="1" anchor="t" anchorCtr="0" compatLnSpc="1"/>
              <a:lstStyle/>
              <a:p>
                <a:endParaRPr lang="zh-CN" altLang="en-US"/>
              </a:p>
            </p:txBody>
          </p:sp>
          <p:sp>
            <p:nvSpPr>
              <p:cNvPr id="449" name="Freeform 2943"/>
              <p:cNvSpPr/>
              <p:nvPr/>
            </p:nvSpPr>
            <p:spPr bwMode="auto">
              <a:xfrm>
                <a:off x="3091" y="3590"/>
                <a:ext cx="159" cy="17"/>
              </a:xfrm>
              <a:custGeom>
                <a:avLst/>
                <a:gdLst>
                  <a:gd name="T0" fmla="*/ 80 w 191"/>
                  <a:gd name="T1" fmla="*/ 0 h 21"/>
                  <a:gd name="T2" fmla="*/ 21 w 191"/>
                  <a:gd name="T3" fmla="*/ 8 h 21"/>
                  <a:gd name="T4" fmla="*/ 1 w 191"/>
                  <a:gd name="T5" fmla="*/ 9 h 21"/>
                  <a:gd name="T6" fmla="*/ 0 w 191"/>
                  <a:gd name="T7" fmla="*/ 15 h 21"/>
                  <a:gd name="T8" fmla="*/ 157 w 191"/>
                  <a:gd name="T9" fmla="*/ 20 h 21"/>
                  <a:gd name="T10" fmla="*/ 175 w 191"/>
                  <a:gd name="T11" fmla="*/ 16 h 21"/>
                  <a:gd name="T12" fmla="*/ 177 w 191"/>
                  <a:gd name="T13" fmla="*/ 16 h 21"/>
                  <a:gd name="T14" fmla="*/ 176 w 191"/>
                  <a:gd name="T15" fmla="*/ 20 h 21"/>
                  <a:gd name="T16" fmla="*/ 190 w 191"/>
                  <a:gd name="T17" fmla="*/ 21 h 21"/>
                  <a:gd name="T18" fmla="*/ 191 w 191"/>
                  <a:gd name="T19" fmla="*/ 11 h 21"/>
                  <a:gd name="T20" fmla="*/ 169 w 191"/>
                  <a:gd name="T21" fmla="*/ 7 h 21"/>
                  <a:gd name="T22" fmla="*/ 80 w 191"/>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21">
                    <a:moveTo>
                      <a:pt x="80" y="0"/>
                    </a:moveTo>
                    <a:cubicBezTo>
                      <a:pt x="61" y="2"/>
                      <a:pt x="41" y="4"/>
                      <a:pt x="21" y="8"/>
                    </a:cubicBezTo>
                    <a:cubicBezTo>
                      <a:pt x="14" y="8"/>
                      <a:pt x="7" y="9"/>
                      <a:pt x="1" y="9"/>
                    </a:cubicBezTo>
                    <a:cubicBezTo>
                      <a:pt x="1" y="11"/>
                      <a:pt x="0" y="13"/>
                      <a:pt x="0" y="15"/>
                    </a:cubicBezTo>
                    <a:cubicBezTo>
                      <a:pt x="55" y="16"/>
                      <a:pt x="107" y="18"/>
                      <a:pt x="157" y="20"/>
                    </a:cubicBezTo>
                    <a:cubicBezTo>
                      <a:pt x="166" y="17"/>
                      <a:pt x="172" y="16"/>
                      <a:pt x="175" y="16"/>
                    </a:cubicBezTo>
                    <a:cubicBezTo>
                      <a:pt x="176" y="16"/>
                      <a:pt x="177" y="16"/>
                      <a:pt x="177" y="16"/>
                    </a:cubicBezTo>
                    <a:cubicBezTo>
                      <a:pt x="178" y="17"/>
                      <a:pt x="177" y="18"/>
                      <a:pt x="176" y="20"/>
                    </a:cubicBezTo>
                    <a:cubicBezTo>
                      <a:pt x="181" y="20"/>
                      <a:pt x="185" y="21"/>
                      <a:pt x="190" y="21"/>
                    </a:cubicBezTo>
                    <a:cubicBezTo>
                      <a:pt x="190" y="17"/>
                      <a:pt x="191" y="14"/>
                      <a:pt x="191" y="11"/>
                    </a:cubicBezTo>
                    <a:cubicBezTo>
                      <a:pt x="184" y="10"/>
                      <a:pt x="177" y="8"/>
                      <a:pt x="169" y="7"/>
                    </a:cubicBezTo>
                    <a:cubicBezTo>
                      <a:pt x="141" y="4"/>
                      <a:pt x="111" y="2"/>
                      <a:pt x="80" y="0"/>
                    </a:cubicBezTo>
                  </a:path>
                </a:pathLst>
              </a:custGeom>
              <a:solidFill>
                <a:srgbClr val="0A131B"/>
              </a:solidFill>
              <a:ln>
                <a:noFill/>
              </a:ln>
            </p:spPr>
            <p:txBody>
              <a:bodyPr vert="horz" wrap="square" lIns="91440" tIns="45720" rIns="91440" bIns="45720" numCol="1" anchor="t" anchorCtr="0" compatLnSpc="1"/>
              <a:lstStyle/>
              <a:p>
                <a:endParaRPr lang="zh-CN" altLang="en-US"/>
              </a:p>
            </p:txBody>
          </p:sp>
          <p:sp>
            <p:nvSpPr>
              <p:cNvPr id="450" name="Freeform 2944"/>
              <p:cNvSpPr/>
              <p:nvPr/>
            </p:nvSpPr>
            <p:spPr bwMode="auto">
              <a:xfrm>
                <a:off x="3092" y="3587"/>
                <a:ext cx="65" cy="10"/>
              </a:xfrm>
              <a:custGeom>
                <a:avLst/>
                <a:gdLst>
                  <a:gd name="T0" fmla="*/ 1 w 79"/>
                  <a:gd name="T1" fmla="*/ 0 h 12"/>
                  <a:gd name="T2" fmla="*/ 0 w 79"/>
                  <a:gd name="T3" fmla="*/ 11 h 12"/>
                  <a:gd name="T4" fmla="*/ 0 w 79"/>
                  <a:gd name="T5" fmla="*/ 12 h 12"/>
                  <a:gd name="T6" fmla="*/ 20 w 79"/>
                  <a:gd name="T7" fmla="*/ 11 h 12"/>
                  <a:gd name="T8" fmla="*/ 79 w 79"/>
                  <a:gd name="T9" fmla="*/ 3 h 12"/>
                  <a:gd name="T10" fmla="*/ 1 w 79"/>
                  <a:gd name="T11" fmla="*/ 0 h 12"/>
                </a:gdLst>
                <a:ahLst/>
                <a:cxnLst>
                  <a:cxn ang="0">
                    <a:pos x="T0" y="T1"/>
                  </a:cxn>
                  <a:cxn ang="0">
                    <a:pos x="T2" y="T3"/>
                  </a:cxn>
                  <a:cxn ang="0">
                    <a:pos x="T4" y="T5"/>
                  </a:cxn>
                  <a:cxn ang="0">
                    <a:pos x="T6" y="T7"/>
                  </a:cxn>
                  <a:cxn ang="0">
                    <a:pos x="T8" y="T9"/>
                  </a:cxn>
                  <a:cxn ang="0">
                    <a:pos x="T10" y="T11"/>
                  </a:cxn>
                </a:cxnLst>
                <a:rect l="0" t="0" r="r" b="b"/>
                <a:pathLst>
                  <a:path w="79" h="12">
                    <a:moveTo>
                      <a:pt x="1" y="0"/>
                    </a:moveTo>
                    <a:cubicBezTo>
                      <a:pt x="1" y="4"/>
                      <a:pt x="0" y="7"/>
                      <a:pt x="0" y="11"/>
                    </a:cubicBezTo>
                    <a:cubicBezTo>
                      <a:pt x="0" y="11"/>
                      <a:pt x="0" y="12"/>
                      <a:pt x="0" y="12"/>
                    </a:cubicBezTo>
                    <a:cubicBezTo>
                      <a:pt x="6" y="12"/>
                      <a:pt x="13" y="11"/>
                      <a:pt x="20" y="11"/>
                    </a:cubicBezTo>
                    <a:cubicBezTo>
                      <a:pt x="40" y="7"/>
                      <a:pt x="60" y="5"/>
                      <a:pt x="79" y="3"/>
                    </a:cubicBezTo>
                    <a:cubicBezTo>
                      <a:pt x="54" y="2"/>
                      <a:pt x="28" y="1"/>
                      <a:pt x="1" y="0"/>
                    </a:cubicBezTo>
                  </a:path>
                </a:pathLst>
              </a:custGeom>
              <a:solidFill>
                <a:srgbClr val="080C12"/>
              </a:solidFill>
              <a:ln>
                <a:noFill/>
              </a:ln>
            </p:spPr>
            <p:txBody>
              <a:bodyPr vert="horz" wrap="square" lIns="91440" tIns="45720" rIns="91440" bIns="45720" numCol="1" anchor="t" anchorCtr="0" compatLnSpc="1"/>
              <a:lstStyle/>
              <a:p>
                <a:endParaRPr lang="zh-CN" altLang="en-US"/>
              </a:p>
            </p:txBody>
          </p:sp>
          <p:sp>
            <p:nvSpPr>
              <p:cNvPr id="451" name="Freeform 2945"/>
              <p:cNvSpPr/>
              <p:nvPr/>
            </p:nvSpPr>
            <p:spPr bwMode="auto">
              <a:xfrm>
                <a:off x="3221" y="3603"/>
                <a:ext cx="18" cy="3"/>
              </a:xfrm>
              <a:custGeom>
                <a:avLst/>
                <a:gdLst>
                  <a:gd name="T0" fmla="*/ 18 w 21"/>
                  <a:gd name="T1" fmla="*/ 0 h 4"/>
                  <a:gd name="T2" fmla="*/ 0 w 21"/>
                  <a:gd name="T3" fmla="*/ 4 h 4"/>
                  <a:gd name="T4" fmla="*/ 19 w 21"/>
                  <a:gd name="T5" fmla="*/ 4 h 4"/>
                  <a:gd name="T6" fmla="*/ 20 w 21"/>
                  <a:gd name="T7" fmla="*/ 0 h 4"/>
                  <a:gd name="T8" fmla="*/ 18 w 21"/>
                  <a:gd name="T9" fmla="*/ 0 h 4"/>
                </a:gdLst>
                <a:ahLst/>
                <a:cxnLst>
                  <a:cxn ang="0">
                    <a:pos x="T0" y="T1"/>
                  </a:cxn>
                  <a:cxn ang="0">
                    <a:pos x="T2" y="T3"/>
                  </a:cxn>
                  <a:cxn ang="0">
                    <a:pos x="T4" y="T5"/>
                  </a:cxn>
                  <a:cxn ang="0">
                    <a:pos x="T6" y="T7"/>
                  </a:cxn>
                  <a:cxn ang="0">
                    <a:pos x="T8" y="T9"/>
                  </a:cxn>
                </a:cxnLst>
                <a:rect l="0" t="0" r="r" b="b"/>
                <a:pathLst>
                  <a:path w="21" h="4">
                    <a:moveTo>
                      <a:pt x="18" y="0"/>
                    </a:moveTo>
                    <a:cubicBezTo>
                      <a:pt x="15" y="0"/>
                      <a:pt x="9" y="1"/>
                      <a:pt x="0" y="4"/>
                    </a:cubicBezTo>
                    <a:cubicBezTo>
                      <a:pt x="6" y="4"/>
                      <a:pt x="13" y="4"/>
                      <a:pt x="19" y="4"/>
                    </a:cubicBezTo>
                    <a:cubicBezTo>
                      <a:pt x="20" y="2"/>
                      <a:pt x="21" y="1"/>
                      <a:pt x="20" y="0"/>
                    </a:cubicBezTo>
                    <a:cubicBezTo>
                      <a:pt x="20" y="0"/>
                      <a:pt x="19" y="0"/>
                      <a:pt x="18" y="0"/>
                    </a:cubicBezTo>
                  </a:path>
                </a:pathLst>
              </a:custGeom>
              <a:solidFill>
                <a:srgbClr val="09131A"/>
              </a:solidFill>
              <a:ln>
                <a:noFill/>
              </a:ln>
            </p:spPr>
            <p:txBody>
              <a:bodyPr vert="horz" wrap="square" lIns="91440" tIns="45720" rIns="91440" bIns="45720" numCol="1" anchor="t" anchorCtr="0" compatLnSpc="1"/>
              <a:lstStyle/>
              <a:p>
                <a:endParaRPr lang="zh-CN" altLang="en-US"/>
              </a:p>
            </p:txBody>
          </p:sp>
          <p:sp>
            <p:nvSpPr>
              <p:cNvPr id="452" name="Freeform 2946"/>
              <p:cNvSpPr/>
              <p:nvPr/>
            </p:nvSpPr>
            <p:spPr bwMode="auto">
              <a:xfrm>
                <a:off x="3097" y="3606"/>
                <a:ext cx="83" cy="4"/>
              </a:xfrm>
              <a:custGeom>
                <a:avLst/>
                <a:gdLst>
                  <a:gd name="T0" fmla="*/ 100 w 100"/>
                  <a:gd name="T1" fmla="*/ 0 h 5"/>
                  <a:gd name="T2" fmla="*/ 11 w 100"/>
                  <a:gd name="T3" fmla="*/ 3 h 5"/>
                  <a:gd name="T4" fmla="*/ 0 w 100"/>
                  <a:gd name="T5" fmla="*/ 4 h 5"/>
                  <a:gd name="T6" fmla="*/ 40 w 100"/>
                  <a:gd name="T7" fmla="*/ 5 h 5"/>
                  <a:gd name="T8" fmla="*/ 100 w 100"/>
                  <a:gd name="T9" fmla="*/ 0 h 5"/>
                </a:gdLst>
                <a:ahLst/>
                <a:cxnLst>
                  <a:cxn ang="0">
                    <a:pos x="T0" y="T1"/>
                  </a:cxn>
                  <a:cxn ang="0">
                    <a:pos x="T2" y="T3"/>
                  </a:cxn>
                  <a:cxn ang="0">
                    <a:pos x="T4" y="T5"/>
                  </a:cxn>
                  <a:cxn ang="0">
                    <a:pos x="T6" y="T7"/>
                  </a:cxn>
                  <a:cxn ang="0">
                    <a:pos x="T8" y="T9"/>
                  </a:cxn>
                </a:cxnLst>
                <a:rect l="0" t="0" r="r" b="b"/>
                <a:pathLst>
                  <a:path w="100" h="5">
                    <a:moveTo>
                      <a:pt x="100" y="0"/>
                    </a:moveTo>
                    <a:cubicBezTo>
                      <a:pt x="70" y="1"/>
                      <a:pt x="41" y="2"/>
                      <a:pt x="11" y="3"/>
                    </a:cubicBezTo>
                    <a:cubicBezTo>
                      <a:pt x="8" y="4"/>
                      <a:pt x="4" y="4"/>
                      <a:pt x="0" y="4"/>
                    </a:cubicBezTo>
                    <a:cubicBezTo>
                      <a:pt x="14" y="4"/>
                      <a:pt x="27" y="4"/>
                      <a:pt x="40" y="5"/>
                    </a:cubicBezTo>
                    <a:cubicBezTo>
                      <a:pt x="60" y="3"/>
                      <a:pt x="80" y="2"/>
                      <a:pt x="100" y="0"/>
                    </a:cubicBezTo>
                  </a:path>
                </a:pathLst>
              </a:custGeom>
              <a:solidFill>
                <a:srgbClr val="0A131B"/>
              </a:solidFill>
              <a:ln>
                <a:noFill/>
              </a:ln>
            </p:spPr>
            <p:txBody>
              <a:bodyPr vert="horz" wrap="square" lIns="91440" tIns="45720" rIns="91440" bIns="45720" numCol="1" anchor="t" anchorCtr="0" compatLnSpc="1"/>
              <a:lstStyle/>
              <a:p>
                <a:endParaRPr lang="zh-CN" altLang="en-US"/>
              </a:p>
            </p:txBody>
          </p:sp>
          <p:sp>
            <p:nvSpPr>
              <p:cNvPr id="453" name="Freeform 2947"/>
              <p:cNvSpPr/>
              <p:nvPr/>
            </p:nvSpPr>
            <p:spPr bwMode="auto">
              <a:xfrm>
                <a:off x="3090" y="3602"/>
                <a:ext cx="131" cy="9"/>
              </a:xfrm>
              <a:custGeom>
                <a:avLst/>
                <a:gdLst>
                  <a:gd name="T0" fmla="*/ 1 w 158"/>
                  <a:gd name="T1" fmla="*/ 0 h 11"/>
                  <a:gd name="T2" fmla="*/ 0 w 158"/>
                  <a:gd name="T3" fmla="*/ 9 h 11"/>
                  <a:gd name="T4" fmla="*/ 8 w 158"/>
                  <a:gd name="T5" fmla="*/ 9 h 11"/>
                  <a:gd name="T6" fmla="*/ 19 w 158"/>
                  <a:gd name="T7" fmla="*/ 8 h 11"/>
                  <a:gd name="T8" fmla="*/ 108 w 158"/>
                  <a:gd name="T9" fmla="*/ 5 h 11"/>
                  <a:gd name="T10" fmla="*/ 48 w 158"/>
                  <a:gd name="T11" fmla="*/ 10 h 11"/>
                  <a:gd name="T12" fmla="*/ 66 w 158"/>
                  <a:gd name="T13" fmla="*/ 10 h 11"/>
                  <a:gd name="T14" fmla="*/ 136 w 158"/>
                  <a:gd name="T15" fmla="*/ 11 h 11"/>
                  <a:gd name="T16" fmla="*/ 158 w 158"/>
                  <a:gd name="T17" fmla="*/ 5 h 11"/>
                  <a:gd name="T18" fmla="*/ 1 w 15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1">
                    <a:moveTo>
                      <a:pt x="1" y="0"/>
                    </a:moveTo>
                    <a:cubicBezTo>
                      <a:pt x="1" y="3"/>
                      <a:pt x="1" y="6"/>
                      <a:pt x="0" y="9"/>
                    </a:cubicBezTo>
                    <a:cubicBezTo>
                      <a:pt x="3" y="9"/>
                      <a:pt x="6" y="9"/>
                      <a:pt x="8" y="9"/>
                    </a:cubicBezTo>
                    <a:cubicBezTo>
                      <a:pt x="12" y="9"/>
                      <a:pt x="16" y="9"/>
                      <a:pt x="19" y="8"/>
                    </a:cubicBezTo>
                    <a:cubicBezTo>
                      <a:pt x="49" y="7"/>
                      <a:pt x="78" y="6"/>
                      <a:pt x="108" y="5"/>
                    </a:cubicBezTo>
                    <a:cubicBezTo>
                      <a:pt x="88" y="7"/>
                      <a:pt x="68" y="8"/>
                      <a:pt x="48" y="10"/>
                    </a:cubicBezTo>
                    <a:cubicBezTo>
                      <a:pt x="54" y="10"/>
                      <a:pt x="60" y="10"/>
                      <a:pt x="66" y="10"/>
                    </a:cubicBezTo>
                    <a:cubicBezTo>
                      <a:pt x="90" y="10"/>
                      <a:pt x="113" y="10"/>
                      <a:pt x="136" y="11"/>
                    </a:cubicBezTo>
                    <a:cubicBezTo>
                      <a:pt x="145" y="8"/>
                      <a:pt x="152" y="6"/>
                      <a:pt x="158" y="5"/>
                    </a:cubicBezTo>
                    <a:cubicBezTo>
                      <a:pt x="108" y="3"/>
                      <a:pt x="56" y="1"/>
                      <a:pt x="1" y="0"/>
                    </a:cubicBezTo>
                  </a:path>
                </a:pathLst>
              </a:custGeom>
              <a:solidFill>
                <a:srgbClr val="09131A"/>
              </a:solidFill>
              <a:ln>
                <a:noFill/>
              </a:ln>
            </p:spPr>
            <p:txBody>
              <a:bodyPr vert="horz" wrap="square" lIns="91440" tIns="45720" rIns="91440" bIns="45720" numCol="1" anchor="t" anchorCtr="0" compatLnSpc="1"/>
              <a:lstStyle/>
              <a:p>
                <a:endParaRPr lang="zh-CN" altLang="en-US"/>
              </a:p>
            </p:txBody>
          </p:sp>
          <p:sp>
            <p:nvSpPr>
              <p:cNvPr id="454" name="Freeform 2948"/>
              <p:cNvSpPr/>
              <p:nvPr/>
            </p:nvSpPr>
            <p:spPr bwMode="auto">
              <a:xfrm>
                <a:off x="3232" y="3606"/>
                <a:ext cx="17" cy="5"/>
              </a:xfrm>
              <a:custGeom>
                <a:avLst/>
                <a:gdLst>
                  <a:gd name="T0" fmla="*/ 6 w 20"/>
                  <a:gd name="T1" fmla="*/ 0 h 6"/>
                  <a:gd name="T2" fmla="*/ 0 w 20"/>
                  <a:gd name="T3" fmla="*/ 6 h 6"/>
                  <a:gd name="T4" fmla="*/ 19 w 20"/>
                  <a:gd name="T5" fmla="*/ 6 h 6"/>
                  <a:gd name="T6" fmla="*/ 20 w 20"/>
                  <a:gd name="T7" fmla="*/ 1 h 6"/>
                  <a:gd name="T8" fmla="*/ 6 w 20"/>
                  <a:gd name="T9" fmla="*/ 0 h 6"/>
                </a:gdLst>
                <a:ahLst/>
                <a:cxnLst>
                  <a:cxn ang="0">
                    <a:pos x="T0" y="T1"/>
                  </a:cxn>
                  <a:cxn ang="0">
                    <a:pos x="T2" y="T3"/>
                  </a:cxn>
                  <a:cxn ang="0">
                    <a:pos x="T4" y="T5"/>
                  </a:cxn>
                  <a:cxn ang="0">
                    <a:pos x="T6" y="T7"/>
                  </a:cxn>
                  <a:cxn ang="0">
                    <a:pos x="T8" y="T9"/>
                  </a:cxn>
                </a:cxnLst>
                <a:rect l="0" t="0" r="r" b="b"/>
                <a:pathLst>
                  <a:path w="20" h="6">
                    <a:moveTo>
                      <a:pt x="6" y="0"/>
                    </a:moveTo>
                    <a:cubicBezTo>
                      <a:pt x="5" y="2"/>
                      <a:pt x="3" y="4"/>
                      <a:pt x="0" y="6"/>
                    </a:cubicBezTo>
                    <a:cubicBezTo>
                      <a:pt x="6" y="6"/>
                      <a:pt x="13" y="6"/>
                      <a:pt x="19" y="6"/>
                    </a:cubicBezTo>
                    <a:cubicBezTo>
                      <a:pt x="19" y="4"/>
                      <a:pt x="19" y="3"/>
                      <a:pt x="20" y="1"/>
                    </a:cubicBezTo>
                    <a:cubicBezTo>
                      <a:pt x="15" y="1"/>
                      <a:pt x="11" y="0"/>
                      <a:pt x="6" y="0"/>
                    </a:cubicBezTo>
                  </a:path>
                </a:pathLst>
              </a:custGeom>
              <a:solidFill>
                <a:srgbClr val="09131A"/>
              </a:solidFill>
              <a:ln>
                <a:noFill/>
              </a:ln>
            </p:spPr>
            <p:txBody>
              <a:bodyPr vert="horz" wrap="square" lIns="91440" tIns="45720" rIns="91440" bIns="45720" numCol="1" anchor="t" anchorCtr="0" compatLnSpc="1"/>
              <a:lstStyle/>
              <a:p>
                <a:endParaRPr lang="zh-CN" altLang="en-US"/>
              </a:p>
            </p:txBody>
          </p:sp>
          <p:sp>
            <p:nvSpPr>
              <p:cNvPr id="455" name="Freeform 2949"/>
              <p:cNvSpPr/>
              <p:nvPr/>
            </p:nvSpPr>
            <p:spPr bwMode="auto">
              <a:xfrm>
                <a:off x="3203" y="3606"/>
                <a:ext cx="34" cy="5"/>
              </a:xfrm>
              <a:custGeom>
                <a:avLst/>
                <a:gdLst>
                  <a:gd name="T0" fmla="*/ 22 w 41"/>
                  <a:gd name="T1" fmla="*/ 0 h 6"/>
                  <a:gd name="T2" fmla="*/ 0 w 41"/>
                  <a:gd name="T3" fmla="*/ 6 h 6"/>
                  <a:gd name="T4" fmla="*/ 35 w 41"/>
                  <a:gd name="T5" fmla="*/ 6 h 6"/>
                  <a:gd name="T6" fmla="*/ 41 w 41"/>
                  <a:gd name="T7" fmla="*/ 0 h 6"/>
                  <a:gd name="T8" fmla="*/ 22 w 41"/>
                  <a:gd name="T9" fmla="*/ 0 h 6"/>
                </a:gdLst>
                <a:ahLst/>
                <a:cxnLst>
                  <a:cxn ang="0">
                    <a:pos x="T0" y="T1"/>
                  </a:cxn>
                  <a:cxn ang="0">
                    <a:pos x="T2" y="T3"/>
                  </a:cxn>
                  <a:cxn ang="0">
                    <a:pos x="T4" y="T5"/>
                  </a:cxn>
                  <a:cxn ang="0">
                    <a:pos x="T6" y="T7"/>
                  </a:cxn>
                  <a:cxn ang="0">
                    <a:pos x="T8" y="T9"/>
                  </a:cxn>
                </a:cxnLst>
                <a:rect l="0" t="0" r="r" b="b"/>
                <a:pathLst>
                  <a:path w="41" h="6">
                    <a:moveTo>
                      <a:pt x="22" y="0"/>
                    </a:moveTo>
                    <a:cubicBezTo>
                      <a:pt x="16" y="1"/>
                      <a:pt x="9" y="3"/>
                      <a:pt x="0" y="6"/>
                    </a:cubicBezTo>
                    <a:cubicBezTo>
                      <a:pt x="12" y="6"/>
                      <a:pt x="24" y="6"/>
                      <a:pt x="35" y="6"/>
                    </a:cubicBezTo>
                    <a:cubicBezTo>
                      <a:pt x="38" y="4"/>
                      <a:pt x="40" y="2"/>
                      <a:pt x="41" y="0"/>
                    </a:cubicBezTo>
                    <a:cubicBezTo>
                      <a:pt x="35" y="0"/>
                      <a:pt x="28" y="0"/>
                      <a:pt x="22" y="0"/>
                    </a:cubicBezTo>
                  </a:path>
                </a:pathLst>
              </a:custGeom>
              <a:solidFill>
                <a:srgbClr val="081019"/>
              </a:solidFill>
              <a:ln>
                <a:noFill/>
              </a:ln>
            </p:spPr>
            <p:txBody>
              <a:bodyPr vert="horz" wrap="square" lIns="91440" tIns="45720" rIns="91440" bIns="45720" numCol="1" anchor="t" anchorCtr="0" compatLnSpc="1"/>
              <a:lstStyle/>
              <a:p>
                <a:endParaRPr lang="zh-CN" altLang="en-US"/>
              </a:p>
            </p:txBody>
          </p:sp>
          <p:sp>
            <p:nvSpPr>
              <p:cNvPr id="456" name="Freeform 2950"/>
              <p:cNvSpPr/>
              <p:nvPr/>
            </p:nvSpPr>
            <p:spPr bwMode="auto">
              <a:xfrm>
                <a:off x="3090" y="3610"/>
                <a:ext cx="40" cy="3"/>
              </a:xfrm>
              <a:custGeom>
                <a:avLst/>
                <a:gdLst>
                  <a:gd name="T0" fmla="*/ 8 w 48"/>
                  <a:gd name="T1" fmla="*/ 0 h 4"/>
                  <a:gd name="T2" fmla="*/ 0 w 48"/>
                  <a:gd name="T3" fmla="*/ 1 h 4"/>
                  <a:gd name="T4" fmla="*/ 0 w 48"/>
                  <a:gd name="T5" fmla="*/ 4 h 4"/>
                  <a:gd name="T6" fmla="*/ 48 w 48"/>
                  <a:gd name="T7" fmla="*/ 1 h 4"/>
                  <a:gd name="T8" fmla="*/ 8 w 48"/>
                  <a:gd name="T9" fmla="*/ 0 h 4"/>
                </a:gdLst>
                <a:ahLst/>
                <a:cxnLst>
                  <a:cxn ang="0">
                    <a:pos x="T0" y="T1"/>
                  </a:cxn>
                  <a:cxn ang="0">
                    <a:pos x="T2" y="T3"/>
                  </a:cxn>
                  <a:cxn ang="0">
                    <a:pos x="T4" y="T5"/>
                  </a:cxn>
                  <a:cxn ang="0">
                    <a:pos x="T6" y="T7"/>
                  </a:cxn>
                  <a:cxn ang="0">
                    <a:pos x="T8" y="T9"/>
                  </a:cxn>
                </a:cxnLst>
                <a:rect l="0" t="0" r="r" b="b"/>
                <a:pathLst>
                  <a:path w="48" h="4">
                    <a:moveTo>
                      <a:pt x="8" y="0"/>
                    </a:moveTo>
                    <a:cubicBezTo>
                      <a:pt x="6" y="0"/>
                      <a:pt x="3" y="0"/>
                      <a:pt x="0" y="1"/>
                    </a:cubicBezTo>
                    <a:cubicBezTo>
                      <a:pt x="0" y="2"/>
                      <a:pt x="0" y="3"/>
                      <a:pt x="0" y="4"/>
                    </a:cubicBezTo>
                    <a:cubicBezTo>
                      <a:pt x="16" y="3"/>
                      <a:pt x="32" y="2"/>
                      <a:pt x="48" y="1"/>
                    </a:cubicBezTo>
                    <a:cubicBezTo>
                      <a:pt x="35" y="0"/>
                      <a:pt x="22" y="0"/>
                      <a:pt x="8" y="0"/>
                    </a:cubicBezTo>
                  </a:path>
                </a:pathLst>
              </a:custGeom>
              <a:solidFill>
                <a:srgbClr val="09131A"/>
              </a:solidFill>
              <a:ln>
                <a:noFill/>
              </a:ln>
            </p:spPr>
            <p:txBody>
              <a:bodyPr vert="horz" wrap="square" lIns="91440" tIns="45720" rIns="91440" bIns="45720" numCol="1" anchor="t" anchorCtr="0" compatLnSpc="1"/>
              <a:lstStyle/>
              <a:p>
                <a:endParaRPr lang="zh-CN" altLang="en-US"/>
              </a:p>
            </p:txBody>
          </p:sp>
          <p:sp>
            <p:nvSpPr>
              <p:cNvPr id="457" name="Freeform 2951"/>
              <p:cNvSpPr>
                <a:spLocks noEditPoints="1"/>
              </p:cNvSpPr>
              <p:nvPr/>
            </p:nvSpPr>
            <p:spPr bwMode="auto">
              <a:xfrm>
                <a:off x="3089" y="3610"/>
                <a:ext cx="114" cy="14"/>
              </a:xfrm>
              <a:custGeom>
                <a:avLst/>
                <a:gdLst>
                  <a:gd name="T0" fmla="*/ 49 w 137"/>
                  <a:gd name="T1" fmla="*/ 1 h 18"/>
                  <a:gd name="T2" fmla="*/ 1 w 137"/>
                  <a:gd name="T3" fmla="*/ 4 h 18"/>
                  <a:gd name="T4" fmla="*/ 0 w 137"/>
                  <a:gd name="T5" fmla="*/ 14 h 18"/>
                  <a:gd name="T6" fmla="*/ 68 w 137"/>
                  <a:gd name="T7" fmla="*/ 18 h 18"/>
                  <a:gd name="T8" fmla="*/ 74 w 137"/>
                  <a:gd name="T9" fmla="*/ 17 h 18"/>
                  <a:gd name="T10" fmla="*/ 137 w 137"/>
                  <a:gd name="T11" fmla="*/ 2 h 18"/>
                  <a:gd name="T12" fmla="*/ 67 w 137"/>
                  <a:gd name="T13" fmla="*/ 1 h 18"/>
                  <a:gd name="T14" fmla="*/ 49 w 137"/>
                  <a:gd name="T15" fmla="*/ 1 h 18"/>
                  <a:gd name="T16" fmla="*/ 1 w 137"/>
                  <a:gd name="T17" fmla="*/ 0 h 18"/>
                  <a:gd name="T18" fmla="*/ 1 w 137"/>
                  <a:gd name="T19" fmla="*/ 1 h 18"/>
                  <a:gd name="T20" fmla="*/ 9 w 137"/>
                  <a:gd name="T21" fmla="*/ 0 h 18"/>
                  <a:gd name="T22" fmla="*/ 1 w 13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18">
                    <a:moveTo>
                      <a:pt x="49" y="1"/>
                    </a:moveTo>
                    <a:cubicBezTo>
                      <a:pt x="33" y="2"/>
                      <a:pt x="17" y="3"/>
                      <a:pt x="1" y="4"/>
                    </a:cubicBezTo>
                    <a:cubicBezTo>
                      <a:pt x="0" y="8"/>
                      <a:pt x="0" y="11"/>
                      <a:pt x="0" y="14"/>
                    </a:cubicBezTo>
                    <a:cubicBezTo>
                      <a:pt x="23" y="15"/>
                      <a:pt x="46" y="17"/>
                      <a:pt x="68" y="18"/>
                    </a:cubicBezTo>
                    <a:cubicBezTo>
                      <a:pt x="70" y="18"/>
                      <a:pt x="72" y="17"/>
                      <a:pt x="74" y="17"/>
                    </a:cubicBezTo>
                    <a:cubicBezTo>
                      <a:pt x="100" y="12"/>
                      <a:pt x="121" y="6"/>
                      <a:pt x="137" y="2"/>
                    </a:cubicBezTo>
                    <a:cubicBezTo>
                      <a:pt x="114" y="1"/>
                      <a:pt x="91" y="1"/>
                      <a:pt x="67" y="1"/>
                    </a:cubicBezTo>
                    <a:cubicBezTo>
                      <a:pt x="61" y="1"/>
                      <a:pt x="55" y="1"/>
                      <a:pt x="49" y="1"/>
                    </a:cubicBezTo>
                    <a:moveTo>
                      <a:pt x="1" y="0"/>
                    </a:moveTo>
                    <a:cubicBezTo>
                      <a:pt x="1" y="0"/>
                      <a:pt x="1" y="0"/>
                      <a:pt x="1" y="1"/>
                    </a:cubicBezTo>
                    <a:cubicBezTo>
                      <a:pt x="4" y="0"/>
                      <a:pt x="7" y="0"/>
                      <a:pt x="9" y="0"/>
                    </a:cubicBezTo>
                    <a:cubicBezTo>
                      <a:pt x="7" y="0"/>
                      <a:pt x="4" y="0"/>
                      <a:pt x="1" y="0"/>
                    </a:cubicBezTo>
                  </a:path>
                </a:pathLst>
              </a:custGeom>
              <a:solidFill>
                <a:srgbClr val="081019"/>
              </a:solidFill>
              <a:ln>
                <a:noFill/>
              </a:ln>
            </p:spPr>
            <p:txBody>
              <a:bodyPr vert="horz" wrap="square" lIns="91440" tIns="45720" rIns="91440" bIns="45720" numCol="1" anchor="t" anchorCtr="0" compatLnSpc="1"/>
              <a:lstStyle/>
              <a:p>
                <a:endParaRPr lang="zh-CN" altLang="en-US"/>
              </a:p>
            </p:txBody>
          </p:sp>
          <p:sp>
            <p:nvSpPr>
              <p:cNvPr id="458" name="Freeform 2952"/>
              <p:cNvSpPr/>
              <p:nvPr/>
            </p:nvSpPr>
            <p:spPr bwMode="auto">
              <a:xfrm>
                <a:off x="3204" y="3626"/>
                <a:ext cx="41" cy="5"/>
              </a:xfrm>
              <a:custGeom>
                <a:avLst/>
                <a:gdLst>
                  <a:gd name="T0" fmla="*/ 4 w 49"/>
                  <a:gd name="T1" fmla="*/ 0 h 6"/>
                  <a:gd name="T2" fmla="*/ 0 w 49"/>
                  <a:gd name="T3" fmla="*/ 3 h 6"/>
                  <a:gd name="T4" fmla="*/ 48 w 49"/>
                  <a:gd name="T5" fmla="*/ 6 h 6"/>
                  <a:gd name="T6" fmla="*/ 49 w 49"/>
                  <a:gd name="T7" fmla="*/ 1 h 6"/>
                  <a:gd name="T8" fmla="*/ 20 w 49"/>
                  <a:gd name="T9" fmla="*/ 1 h 6"/>
                  <a:gd name="T10" fmla="*/ 4 w 49"/>
                  <a:gd name="T11" fmla="*/ 0 h 6"/>
                </a:gdLst>
                <a:ahLst/>
                <a:cxnLst>
                  <a:cxn ang="0">
                    <a:pos x="T0" y="T1"/>
                  </a:cxn>
                  <a:cxn ang="0">
                    <a:pos x="T2" y="T3"/>
                  </a:cxn>
                  <a:cxn ang="0">
                    <a:pos x="T4" y="T5"/>
                  </a:cxn>
                  <a:cxn ang="0">
                    <a:pos x="T6" y="T7"/>
                  </a:cxn>
                  <a:cxn ang="0">
                    <a:pos x="T8" y="T9"/>
                  </a:cxn>
                  <a:cxn ang="0">
                    <a:pos x="T10" y="T11"/>
                  </a:cxn>
                </a:cxnLst>
                <a:rect l="0" t="0" r="r" b="b"/>
                <a:pathLst>
                  <a:path w="49" h="6">
                    <a:moveTo>
                      <a:pt x="4" y="0"/>
                    </a:moveTo>
                    <a:cubicBezTo>
                      <a:pt x="3" y="1"/>
                      <a:pt x="1" y="2"/>
                      <a:pt x="0" y="3"/>
                    </a:cubicBezTo>
                    <a:cubicBezTo>
                      <a:pt x="16" y="4"/>
                      <a:pt x="32" y="5"/>
                      <a:pt x="48" y="6"/>
                    </a:cubicBezTo>
                    <a:cubicBezTo>
                      <a:pt x="48" y="4"/>
                      <a:pt x="49" y="3"/>
                      <a:pt x="49" y="1"/>
                    </a:cubicBezTo>
                    <a:cubicBezTo>
                      <a:pt x="39" y="1"/>
                      <a:pt x="30" y="1"/>
                      <a:pt x="20" y="1"/>
                    </a:cubicBezTo>
                    <a:cubicBezTo>
                      <a:pt x="15" y="1"/>
                      <a:pt x="9" y="1"/>
                      <a:pt x="4" y="0"/>
                    </a:cubicBezTo>
                  </a:path>
                </a:pathLst>
              </a:custGeom>
              <a:solidFill>
                <a:srgbClr val="09131A"/>
              </a:solidFill>
              <a:ln>
                <a:noFill/>
              </a:ln>
            </p:spPr>
            <p:txBody>
              <a:bodyPr vert="horz" wrap="square" lIns="91440" tIns="45720" rIns="91440" bIns="45720" numCol="1" anchor="t" anchorCtr="0" compatLnSpc="1"/>
              <a:lstStyle/>
              <a:p>
                <a:endParaRPr lang="zh-CN" altLang="en-US"/>
              </a:p>
            </p:txBody>
          </p:sp>
          <p:sp>
            <p:nvSpPr>
              <p:cNvPr id="459" name="Freeform 2953"/>
              <p:cNvSpPr/>
              <p:nvPr/>
            </p:nvSpPr>
            <p:spPr bwMode="auto">
              <a:xfrm>
                <a:off x="3207" y="3611"/>
                <a:ext cx="41" cy="16"/>
              </a:xfrm>
              <a:custGeom>
                <a:avLst/>
                <a:gdLst>
                  <a:gd name="T0" fmla="*/ 30 w 49"/>
                  <a:gd name="T1" fmla="*/ 0 h 19"/>
                  <a:gd name="T2" fmla="*/ 0 w 49"/>
                  <a:gd name="T3" fmla="*/ 18 h 19"/>
                  <a:gd name="T4" fmla="*/ 16 w 49"/>
                  <a:gd name="T5" fmla="*/ 19 h 19"/>
                  <a:gd name="T6" fmla="*/ 45 w 49"/>
                  <a:gd name="T7" fmla="*/ 19 h 19"/>
                  <a:gd name="T8" fmla="*/ 49 w 49"/>
                  <a:gd name="T9" fmla="*/ 0 h 19"/>
                  <a:gd name="T10" fmla="*/ 30 w 49"/>
                  <a:gd name="T11" fmla="*/ 0 h 19"/>
                </a:gdLst>
                <a:ahLst/>
                <a:cxnLst>
                  <a:cxn ang="0">
                    <a:pos x="T0" y="T1"/>
                  </a:cxn>
                  <a:cxn ang="0">
                    <a:pos x="T2" y="T3"/>
                  </a:cxn>
                  <a:cxn ang="0">
                    <a:pos x="T4" y="T5"/>
                  </a:cxn>
                  <a:cxn ang="0">
                    <a:pos x="T6" y="T7"/>
                  </a:cxn>
                  <a:cxn ang="0">
                    <a:pos x="T8" y="T9"/>
                  </a:cxn>
                  <a:cxn ang="0">
                    <a:pos x="T10" y="T11"/>
                  </a:cxn>
                </a:cxnLst>
                <a:rect l="0" t="0" r="r" b="b"/>
                <a:pathLst>
                  <a:path w="49" h="19">
                    <a:moveTo>
                      <a:pt x="30" y="0"/>
                    </a:moveTo>
                    <a:cubicBezTo>
                      <a:pt x="24" y="5"/>
                      <a:pt x="14" y="11"/>
                      <a:pt x="0" y="18"/>
                    </a:cubicBezTo>
                    <a:cubicBezTo>
                      <a:pt x="5" y="19"/>
                      <a:pt x="11" y="19"/>
                      <a:pt x="16" y="19"/>
                    </a:cubicBezTo>
                    <a:cubicBezTo>
                      <a:pt x="26" y="19"/>
                      <a:pt x="35" y="19"/>
                      <a:pt x="45" y="19"/>
                    </a:cubicBezTo>
                    <a:cubicBezTo>
                      <a:pt x="46" y="13"/>
                      <a:pt x="47" y="6"/>
                      <a:pt x="49" y="0"/>
                    </a:cubicBezTo>
                    <a:cubicBezTo>
                      <a:pt x="43" y="0"/>
                      <a:pt x="36" y="0"/>
                      <a:pt x="30" y="0"/>
                    </a:cubicBezTo>
                  </a:path>
                </a:pathLst>
              </a:custGeom>
              <a:solidFill>
                <a:srgbClr val="081019"/>
              </a:solidFill>
              <a:ln>
                <a:noFill/>
              </a:ln>
            </p:spPr>
            <p:txBody>
              <a:bodyPr vert="horz" wrap="square" lIns="91440" tIns="45720" rIns="91440" bIns="45720" numCol="1" anchor="t" anchorCtr="0" compatLnSpc="1"/>
              <a:lstStyle/>
              <a:p>
                <a:endParaRPr lang="zh-CN" altLang="en-US"/>
              </a:p>
            </p:txBody>
          </p:sp>
          <p:sp>
            <p:nvSpPr>
              <p:cNvPr id="460" name="Freeform 2954"/>
              <p:cNvSpPr/>
              <p:nvPr/>
            </p:nvSpPr>
            <p:spPr bwMode="auto">
              <a:xfrm>
                <a:off x="3171" y="3626"/>
                <a:ext cx="36" cy="3"/>
              </a:xfrm>
              <a:custGeom>
                <a:avLst/>
                <a:gdLst>
                  <a:gd name="T0" fmla="*/ 2 w 44"/>
                  <a:gd name="T1" fmla="*/ 0 h 3"/>
                  <a:gd name="T2" fmla="*/ 0 w 44"/>
                  <a:gd name="T3" fmla="*/ 0 h 3"/>
                  <a:gd name="T4" fmla="*/ 40 w 44"/>
                  <a:gd name="T5" fmla="*/ 3 h 3"/>
                  <a:gd name="T6" fmla="*/ 44 w 44"/>
                  <a:gd name="T7" fmla="*/ 0 h 3"/>
                  <a:gd name="T8" fmla="*/ 2 w 44"/>
                  <a:gd name="T9" fmla="*/ 0 h 3"/>
                </a:gdLst>
                <a:ahLst/>
                <a:cxnLst>
                  <a:cxn ang="0">
                    <a:pos x="T0" y="T1"/>
                  </a:cxn>
                  <a:cxn ang="0">
                    <a:pos x="T2" y="T3"/>
                  </a:cxn>
                  <a:cxn ang="0">
                    <a:pos x="T4" y="T5"/>
                  </a:cxn>
                  <a:cxn ang="0">
                    <a:pos x="T6" y="T7"/>
                  </a:cxn>
                  <a:cxn ang="0">
                    <a:pos x="T8" y="T9"/>
                  </a:cxn>
                </a:cxnLst>
                <a:rect l="0" t="0" r="r" b="b"/>
                <a:pathLst>
                  <a:path w="44" h="3">
                    <a:moveTo>
                      <a:pt x="2" y="0"/>
                    </a:moveTo>
                    <a:cubicBezTo>
                      <a:pt x="1" y="0"/>
                      <a:pt x="0" y="0"/>
                      <a:pt x="0" y="0"/>
                    </a:cubicBezTo>
                    <a:cubicBezTo>
                      <a:pt x="13" y="1"/>
                      <a:pt x="27" y="2"/>
                      <a:pt x="40" y="3"/>
                    </a:cubicBezTo>
                    <a:cubicBezTo>
                      <a:pt x="41" y="2"/>
                      <a:pt x="43" y="1"/>
                      <a:pt x="44" y="0"/>
                    </a:cubicBezTo>
                    <a:cubicBezTo>
                      <a:pt x="30" y="0"/>
                      <a:pt x="16" y="0"/>
                      <a:pt x="2" y="0"/>
                    </a:cubicBezTo>
                  </a:path>
                </a:pathLst>
              </a:custGeom>
              <a:solidFill>
                <a:srgbClr val="081019"/>
              </a:solidFill>
              <a:ln>
                <a:noFill/>
              </a:ln>
            </p:spPr>
            <p:txBody>
              <a:bodyPr vert="horz" wrap="square" lIns="91440" tIns="45720" rIns="91440" bIns="45720" numCol="1" anchor="t" anchorCtr="0" compatLnSpc="1"/>
              <a:lstStyle/>
              <a:p>
                <a:endParaRPr lang="zh-CN" altLang="en-US"/>
              </a:p>
            </p:txBody>
          </p:sp>
          <p:sp>
            <p:nvSpPr>
              <p:cNvPr id="461" name="Freeform 2955"/>
              <p:cNvSpPr/>
              <p:nvPr/>
            </p:nvSpPr>
            <p:spPr bwMode="auto">
              <a:xfrm>
                <a:off x="3146" y="3611"/>
                <a:ext cx="86" cy="15"/>
              </a:xfrm>
              <a:custGeom>
                <a:avLst/>
                <a:gdLst>
                  <a:gd name="T0" fmla="*/ 69 w 104"/>
                  <a:gd name="T1" fmla="*/ 0 h 18"/>
                  <a:gd name="T2" fmla="*/ 6 w 104"/>
                  <a:gd name="T3" fmla="*/ 15 h 18"/>
                  <a:gd name="T4" fmla="*/ 0 w 104"/>
                  <a:gd name="T5" fmla="*/ 16 h 18"/>
                  <a:gd name="T6" fmla="*/ 30 w 104"/>
                  <a:gd name="T7" fmla="*/ 18 h 18"/>
                  <a:gd name="T8" fmla="*/ 32 w 104"/>
                  <a:gd name="T9" fmla="*/ 18 h 18"/>
                  <a:gd name="T10" fmla="*/ 74 w 104"/>
                  <a:gd name="T11" fmla="*/ 18 h 18"/>
                  <a:gd name="T12" fmla="*/ 104 w 104"/>
                  <a:gd name="T13" fmla="*/ 0 h 18"/>
                  <a:gd name="T14" fmla="*/ 69 w 10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18">
                    <a:moveTo>
                      <a:pt x="69" y="0"/>
                    </a:moveTo>
                    <a:cubicBezTo>
                      <a:pt x="53" y="4"/>
                      <a:pt x="32" y="10"/>
                      <a:pt x="6" y="15"/>
                    </a:cubicBezTo>
                    <a:cubicBezTo>
                      <a:pt x="4" y="15"/>
                      <a:pt x="2" y="16"/>
                      <a:pt x="0" y="16"/>
                    </a:cubicBezTo>
                    <a:cubicBezTo>
                      <a:pt x="10" y="17"/>
                      <a:pt x="20" y="17"/>
                      <a:pt x="30" y="18"/>
                    </a:cubicBezTo>
                    <a:cubicBezTo>
                      <a:pt x="30" y="18"/>
                      <a:pt x="31" y="18"/>
                      <a:pt x="32" y="18"/>
                    </a:cubicBezTo>
                    <a:cubicBezTo>
                      <a:pt x="46" y="18"/>
                      <a:pt x="60" y="18"/>
                      <a:pt x="74" y="18"/>
                    </a:cubicBezTo>
                    <a:cubicBezTo>
                      <a:pt x="88" y="11"/>
                      <a:pt x="98" y="5"/>
                      <a:pt x="104" y="0"/>
                    </a:cubicBezTo>
                    <a:cubicBezTo>
                      <a:pt x="93" y="0"/>
                      <a:pt x="81" y="0"/>
                      <a:pt x="69" y="0"/>
                    </a:cubicBezTo>
                  </a:path>
                </a:pathLst>
              </a:custGeom>
              <a:solidFill>
                <a:srgbClr val="080F18"/>
              </a:solidFill>
              <a:ln>
                <a:noFill/>
              </a:ln>
            </p:spPr>
            <p:txBody>
              <a:bodyPr vert="horz" wrap="square" lIns="91440" tIns="45720" rIns="91440" bIns="45720" numCol="1" anchor="t" anchorCtr="0" compatLnSpc="1"/>
              <a:lstStyle/>
              <a:p>
                <a:endParaRPr lang="zh-CN" altLang="en-US"/>
              </a:p>
            </p:txBody>
          </p:sp>
          <p:sp>
            <p:nvSpPr>
              <p:cNvPr id="462" name="Freeform 2956"/>
              <p:cNvSpPr/>
              <p:nvPr/>
            </p:nvSpPr>
            <p:spPr bwMode="auto">
              <a:xfrm>
                <a:off x="3088" y="3629"/>
                <a:ext cx="35" cy="4"/>
              </a:xfrm>
              <a:custGeom>
                <a:avLst/>
                <a:gdLst>
                  <a:gd name="T0" fmla="*/ 43 w 43"/>
                  <a:gd name="T1" fmla="*/ 0 h 4"/>
                  <a:gd name="T2" fmla="*/ 1 w 43"/>
                  <a:gd name="T3" fmla="*/ 1 h 4"/>
                  <a:gd name="T4" fmla="*/ 0 w 43"/>
                  <a:gd name="T5" fmla="*/ 4 h 4"/>
                  <a:gd name="T6" fmla="*/ 1 w 43"/>
                  <a:gd name="T7" fmla="*/ 4 h 4"/>
                  <a:gd name="T8" fmla="*/ 1 w 43"/>
                  <a:gd name="T9" fmla="*/ 3 h 4"/>
                  <a:gd name="T10" fmla="*/ 2 w 43"/>
                  <a:gd name="T11" fmla="*/ 4 h 4"/>
                  <a:gd name="T12" fmla="*/ 4 w 43"/>
                  <a:gd name="T13" fmla="*/ 4 h 4"/>
                  <a:gd name="T14" fmla="*/ 14 w 43"/>
                  <a:gd name="T15" fmla="*/ 4 h 4"/>
                  <a:gd name="T16" fmla="*/ 43 w 4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
                    <a:moveTo>
                      <a:pt x="43" y="0"/>
                    </a:moveTo>
                    <a:cubicBezTo>
                      <a:pt x="29" y="0"/>
                      <a:pt x="15" y="1"/>
                      <a:pt x="1" y="1"/>
                    </a:cubicBezTo>
                    <a:cubicBezTo>
                      <a:pt x="1" y="3"/>
                      <a:pt x="0" y="4"/>
                      <a:pt x="0" y="4"/>
                    </a:cubicBezTo>
                    <a:cubicBezTo>
                      <a:pt x="0" y="4"/>
                      <a:pt x="1" y="4"/>
                      <a:pt x="1" y="4"/>
                    </a:cubicBezTo>
                    <a:cubicBezTo>
                      <a:pt x="1" y="4"/>
                      <a:pt x="1" y="4"/>
                      <a:pt x="1" y="3"/>
                    </a:cubicBezTo>
                    <a:cubicBezTo>
                      <a:pt x="2" y="4"/>
                      <a:pt x="2" y="4"/>
                      <a:pt x="2" y="4"/>
                    </a:cubicBezTo>
                    <a:cubicBezTo>
                      <a:pt x="4" y="4"/>
                      <a:pt x="4" y="4"/>
                      <a:pt x="4" y="4"/>
                    </a:cubicBezTo>
                    <a:cubicBezTo>
                      <a:pt x="7" y="4"/>
                      <a:pt x="11" y="4"/>
                      <a:pt x="14" y="4"/>
                    </a:cubicBezTo>
                    <a:cubicBezTo>
                      <a:pt x="24" y="3"/>
                      <a:pt x="34" y="1"/>
                      <a:pt x="43" y="0"/>
                    </a:cubicBezTo>
                  </a:path>
                </a:pathLst>
              </a:custGeom>
              <a:solidFill>
                <a:srgbClr val="081019"/>
              </a:solidFill>
              <a:ln>
                <a:noFill/>
              </a:ln>
            </p:spPr>
            <p:txBody>
              <a:bodyPr vert="horz" wrap="square" lIns="91440" tIns="45720" rIns="91440" bIns="45720" numCol="1" anchor="t" anchorCtr="0" compatLnSpc="1"/>
              <a:lstStyle/>
              <a:p>
                <a:endParaRPr lang="zh-CN" altLang="en-US"/>
              </a:p>
            </p:txBody>
          </p:sp>
          <p:sp>
            <p:nvSpPr>
              <p:cNvPr id="463" name="Freeform 2957"/>
              <p:cNvSpPr/>
              <p:nvPr/>
            </p:nvSpPr>
            <p:spPr bwMode="auto">
              <a:xfrm>
                <a:off x="3089" y="3621"/>
                <a:ext cx="57" cy="9"/>
              </a:xfrm>
              <a:custGeom>
                <a:avLst/>
                <a:gdLst>
                  <a:gd name="T0" fmla="*/ 1 w 69"/>
                  <a:gd name="T1" fmla="*/ 0 h 11"/>
                  <a:gd name="T2" fmla="*/ 0 w 69"/>
                  <a:gd name="T3" fmla="*/ 11 h 11"/>
                  <a:gd name="T4" fmla="*/ 42 w 69"/>
                  <a:gd name="T5" fmla="*/ 10 h 11"/>
                  <a:gd name="T6" fmla="*/ 69 w 69"/>
                  <a:gd name="T7" fmla="*/ 4 h 11"/>
                  <a:gd name="T8" fmla="*/ 1 w 69"/>
                  <a:gd name="T9" fmla="*/ 0 h 11"/>
                </a:gdLst>
                <a:ahLst/>
                <a:cxnLst>
                  <a:cxn ang="0">
                    <a:pos x="T0" y="T1"/>
                  </a:cxn>
                  <a:cxn ang="0">
                    <a:pos x="T2" y="T3"/>
                  </a:cxn>
                  <a:cxn ang="0">
                    <a:pos x="T4" y="T5"/>
                  </a:cxn>
                  <a:cxn ang="0">
                    <a:pos x="T6" y="T7"/>
                  </a:cxn>
                  <a:cxn ang="0">
                    <a:pos x="T8" y="T9"/>
                  </a:cxn>
                </a:cxnLst>
                <a:rect l="0" t="0" r="r" b="b"/>
                <a:pathLst>
                  <a:path w="69" h="11">
                    <a:moveTo>
                      <a:pt x="1" y="0"/>
                    </a:moveTo>
                    <a:cubicBezTo>
                      <a:pt x="0" y="5"/>
                      <a:pt x="0" y="9"/>
                      <a:pt x="0" y="11"/>
                    </a:cubicBezTo>
                    <a:cubicBezTo>
                      <a:pt x="14" y="11"/>
                      <a:pt x="28" y="10"/>
                      <a:pt x="42" y="10"/>
                    </a:cubicBezTo>
                    <a:cubicBezTo>
                      <a:pt x="51" y="8"/>
                      <a:pt x="61" y="6"/>
                      <a:pt x="69" y="4"/>
                    </a:cubicBezTo>
                    <a:cubicBezTo>
                      <a:pt x="47" y="3"/>
                      <a:pt x="24" y="1"/>
                      <a:pt x="1" y="0"/>
                    </a:cubicBezTo>
                  </a:path>
                </a:pathLst>
              </a:custGeom>
              <a:solidFill>
                <a:srgbClr val="080F18"/>
              </a:solidFill>
              <a:ln>
                <a:noFill/>
              </a:ln>
            </p:spPr>
            <p:txBody>
              <a:bodyPr vert="horz" wrap="square" lIns="91440" tIns="45720" rIns="91440" bIns="45720" numCol="1" anchor="t" anchorCtr="0" compatLnSpc="1"/>
              <a:lstStyle/>
              <a:p>
                <a:endParaRPr lang="zh-CN" altLang="en-US"/>
              </a:p>
            </p:txBody>
          </p:sp>
          <p:sp>
            <p:nvSpPr>
              <p:cNvPr id="464" name="Freeform 2958"/>
              <p:cNvSpPr/>
              <p:nvPr/>
            </p:nvSpPr>
            <p:spPr bwMode="auto">
              <a:xfrm>
                <a:off x="3191" y="3629"/>
                <a:ext cx="53" cy="8"/>
              </a:xfrm>
              <a:custGeom>
                <a:avLst/>
                <a:gdLst>
                  <a:gd name="T0" fmla="*/ 16 w 64"/>
                  <a:gd name="T1" fmla="*/ 0 h 10"/>
                  <a:gd name="T2" fmla="*/ 0 w 64"/>
                  <a:gd name="T3" fmla="*/ 7 h 10"/>
                  <a:gd name="T4" fmla="*/ 63 w 64"/>
                  <a:gd name="T5" fmla="*/ 10 h 10"/>
                  <a:gd name="T6" fmla="*/ 64 w 64"/>
                  <a:gd name="T7" fmla="*/ 3 h 10"/>
                  <a:gd name="T8" fmla="*/ 16 w 64"/>
                  <a:gd name="T9" fmla="*/ 0 h 10"/>
                </a:gdLst>
                <a:ahLst/>
                <a:cxnLst>
                  <a:cxn ang="0">
                    <a:pos x="T0" y="T1"/>
                  </a:cxn>
                  <a:cxn ang="0">
                    <a:pos x="T2" y="T3"/>
                  </a:cxn>
                  <a:cxn ang="0">
                    <a:pos x="T4" y="T5"/>
                  </a:cxn>
                  <a:cxn ang="0">
                    <a:pos x="T6" y="T7"/>
                  </a:cxn>
                  <a:cxn ang="0">
                    <a:pos x="T8" y="T9"/>
                  </a:cxn>
                </a:cxnLst>
                <a:rect l="0" t="0" r="r" b="b"/>
                <a:pathLst>
                  <a:path w="64" h="10">
                    <a:moveTo>
                      <a:pt x="16" y="0"/>
                    </a:moveTo>
                    <a:cubicBezTo>
                      <a:pt x="11" y="2"/>
                      <a:pt x="6" y="5"/>
                      <a:pt x="0" y="7"/>
                    </a:cubicBezTo>
                    <a:cubicBezTo>
                      <a:pt x="25" y="8"/>
                      <a:pt x="46" y="9"/>
                      <a:pt x="63" y="10"/>
                    </a:cubicBezTo>
                    <a:cubicBezTo>
                      <a:pt x="63" y="8"/>
                      <a:pt x="64" y="5"/>
                      <a:pt x="64" y="3"/>
                    </a:cubicBezTo>
                    <a:cubicBezTo>
                      <a:pt x="48" y="2"/>
                      <a:pt x="32" y="1"/>
                      <a:pt x="16" y="0"/>
                    </a:cubicBezTo>
                  </a:path>
                </a:pathLst>
              </a:custGeom>
              <a:solidFill>
                <a:srgbClr val="081019"/>
              </a:solidFill>
              <a:ln>
                <a:noFill/>
              </a:ln>
            </p:spPr>
            <p:txBody>
              <a:bodyPr vert="horz" wrap="square" lIns="91440" tIns="45720" rIns="91440" bIns="45720" numCol="1" anchor="t" anchorCtr="0" compatLnSpc="1"/>
              <a:lstStyle/>
              <a:p>
                <a:endParaRPr lang="zh-CN" altLang="en-US"/>
              </a:p>
            </p:txBody>
          </p:sp>
          <p:sp>
            <p:nvSpPr>
              <p:cNvPr id="465" name="Freeform 2959"/>
              <p:cNvSpPr/>
              <p:nvPr/>
            </p:nvSpPr>
            <p:spPr bwMode="auto">
              <a:xfrm>
                <a:off x="3099" y="3626"/>
                <a:ext cx="105" cy="8"/>
              </a:xfrm>
              <a:custGeom>
                <a:avLst/>
                <a:gdLst>
                  <a:gd name="T0" fmla="*/ 86 w 126"/>
                  <a:gd name="T1" fmla="*/ 0 h 10"/>
                  <a:gd name="T2" fmla="*/ 29 w 126"/>
                  <a:gd name="T3" fmla="*/ 4 h 10"/>
                  <a:gd name="T4" fmla="*/ 0 w 126"/>
                  <a:gd name="T5" fmla="*/ 8 h 10"/>
                  <a:gd name="T6" fmla="*/ 110 w 126"/>
                  <a:gd name="T7" fmla="*/ 10 h 10"/>
                  <a:gd name="T8" fmla="*/ 126 w 126"/>
                  <a:gd name="T9" fmla="*/ 3 h 10"/>
                  <a:gd name="T10" fmla="*/ 86 w 126"/>
                  <a:gd name="T11" fmla="*/ 0 h 10"/>
                </a:gdLst>
                <a:ahLst/>
                <a:cxnLst>
                  <a:cxn ang="0">
                    <a:pos x="T0" y="T1"/>
                  </a:cxn>
                  <a:cxn ang="0">
                    <a:pos x="T2" y="T3"/>
                  </a:cxn>
                  <a:cxn ang="0">
                    <a:pos x="T4" y="T5"/>
                  </a:cxn>
                  <a:cxn ang="0">
                    <a:pos x="T6" y="T7"/>
                  </a:cxn>
                  <a:cxn ang="0">
                    <a:pos x="T8" y="T9"/>
                  </a:cxn>
                  <a:cxn ang="0">
                    <a:pos x="T10" y="T11"/>
                  </a:cxn>
                </a:cxnLst>
                <a:rect l="0" t="0" r="r" b="b"/>
                <a:pathLst>
                  <a:path w="125" h="10">
                    <a:moveTo>
                      <a:pt x="86" y="0"/>
                    </a:moveTo>
                    <a:cubicBezTo>
                      <a:pt x="67" y="1"/>
                      <a:pt x="47" y="3"/>
                      <a:pt x="29" y="4"/>
                    </a:cubicBezTo>
                    <a:cubicBezTo>
                      <a:pt x="20" y="5"/>
                      <a:pt x="10" y="7"/>
                      <a:pt x="0" y="8"/>
                    </a:cubicBezTo>
                    <a:cubicBezTo>
                      <a:pt x="42" y="9"/>
                      <a:pt x="79" y="9"/>
                      <a:pt x="110" y="10"/>
                    </a:cubicBezTo>
                    <a:cubicBezTo>
                      <a:pt x="116" y="8"/>
                      <a:pt x="121" y="5"/>
                      <a:pt x="126" y="3"/>
                    </a:cubicBezTo>
                    <a:cubicBezTo>
                      <a:pt x="113" y="2"/>
                      <a:pt x="99" y="1"/>
                      <a:pt x="86" y="0"/>
                    </a:cubicBezTo>
                  </a:path>
                </a:pathLst>
              </a:custGeom>
              <a:solidFill>
                <a:srgbClr val="080F18"/>
              </a:solidFill>
              <a:ln>
                <a:noFill/>
              </a:ln>
            </p:spPr>
            <p:txBody>
              <a:bodyPr vert="horz" wrap="square" lIns="91440" tIns="45720" rIns="91440" bIns="45720" numCol="1" anchor="t" anchorCtr="0" compatLnSpc="1"/>
              <a:lstStyle/>
              <a:p>
                <a:endParaRPr lang="zh-CN" altLang="en-US"/>
              </a:p>
            </p:txBody>
          </p:sp>
          <p:sp>
            <p:nvSpPr>
              <p:cNvPr id="466" name="Freeform 2960"/>
              <p:cNvSpPr/>
              <p:nvPr/>
            </p:nvSpPr>
            <p:spPr bwMode="auto">
              <a:xfrm>
                <a:off x="3123" y="3624"/>
                <a:ext cx="48" cy="5"/>
              </a:xfrm>
              <a:custGeom>
                <a:avLst/>
                <a:gdLst>
                  <a:gd name="T0" fmla="*/ 27 w 57"/>
                  <a:gd name="T1" fmla="*/ 0 h 6"/>
                  <a:gd name="T2" fmla="*/ 0 w 57"/>
                  <a:gd name="T3" fmla="*/ 6 h 6"/>
                  <a:gd name="T4" fmla="*/ 57 w 57"/>
                  <a:gd name="T5" fmla="*/ 2 h 6"/>
                  <a:gd name="T6" fmla="*/ 27 w 57"/>
                  <a:gd name="T7" fmla="*/ 0 h 6"/>
                </a:gdLst>
                <a:ahLst/>
                <a:cxnLst>
                  <a:cxn ang="0">
                    <a:pos x="T0" y="T1"/>
                  </a:cxn>
                  <a:cxn ang="0">
                    <a:pos x="T2" y="T3"/>
                  </a:cxn>
                  <a:cxn ang="0">
                    <a:pos x="T4" y="T5"/>
                  </a:cxn>
                  <a:cxn ang="0">
                    <a:pos x="T6" y="T7"/>
                  </a:cxn>
                </a:cxnLst>
                <a:rect l="0" t="0" r="r" b="b"/>
                <a:pathLst>
                  <a:path w="57" h="6">
                    <a:moveTo>
                      <a:pt x="27" y="0"/>
                    </a:moveTo>
                    <a:cubicBezTo>
                      <a:pt x="19" y="2"/>
                      <a:pt x="9" y="4"/>
                      <a:pt x="0" y="6"/>
                    </a:cubicBezTo>
                    <a:cubicBezTo>
                      <a:pt x="18" y="5"/>
                      <a:pt x="38" y="3"/>
                      <a:pt x="57" y="2"/>
                    </a:cubicBezTo>
                    <a:cubicBezTo>
                      <a:pt x="47" y="1"/>
                      <a:pt x="37" y="1"/>
                      <a:pt x="27" y="0"/>
                    </a:cubicBezTo>
                  </a:path>
                </a:pathLst>
              </a:custGeom>
              <a:solidFill>
                <a:srgbClr val="060E17"/>
              </a:solidFill>
              <a:ln>
                <a:noFill/>
              </a:ln>
            </p:spPr>
            <p:txBody>
              <a:bodyPr vert="horz" wrap="square" lIns="91440" tIns="45720" rIns="91440" bIns="45720" numCol="1" anchor="t" anchorCtr="0" compatLnSpc="1"/>
              <a:lstStyle/>
              <a:p>
                <a:endParaRPr lang="zh-CN" altLang="en-US"/>
              </a:p>
            </p:txBody>
          </p:sp>
          <p:sp>
            <p:nvSpPr>
              <p:cNvPr id="467" name="Freeform 2961"/>
              <p:cNvSpPr/>
              <p:nvPr/>
            </p:nvSpPr>
            <p:spPr bwMode="auto">
              <a:xfrm>
                <a:off x="3202" y="3531"/>
                <a:ext cx="2" cy="5"/>
              </a:xfrm>
              <a:custGeom>
                <a:avLst/>
                <a:gdLst>
                  <a:gd name="T0" fmla="*/ 2 w 2"/>
                  <a:gd name="T1" fmla="*/ 0 h 7"/>
                  <a:gd name="T2" fmla="*/ 0 w 2"/>
                  <a:gd name="T3" fmla="*/ 7 h 7"/>
                  <a:gd name="T4" fmla="*/ 0 w 2"/>
                  <a:gd name="T5" fmla="*/ 7 h 7"/>
                  <a:gd name="T6" fmla="*/ 2 w 2"/>
                  <a:gd name="T7" fmla="*/ 0 h 7"/>
                </a:gdLst>
                <a:ahLst/>
                <a:cxnLst>
                  <a:cxn ang="0">
                    <a:pos x="T0" y="T1"/>
                  </a:cxn>
                  <a:cxn ang="0">
                    <a:pos x="T2" y="T3"/>
                  </a:cxn>
                  <a:cxn ang="0">
                    <a:pos x="T4" y="T5"/>
                  </a:cxn>
                  <a:cxn ang="0">
                    <a:pos x="T6" y="T7"/>
                  </a:cxn>
                </a:cxnLst>
                <a:rect l="0" t="0" r="r" b="b"/>
                <a:pathLst>
                  <a:path w="2" h="7">
                    <a:moveTo>
                      <a:pt x="2" y="0"/>
                    </a:moveTo>
                    <a:cubicBezTo>
                      <a:pt x="2" y="0"/>
                      <a:pt x="1" y="3"/>
                      <a:pt x="0" y="7"/>
                    </a:cubicBezTo>
                    <a:cubicBezTo>
                      <a:pt x="0" y="7"/>
                      <a:pt x="0" y="7"/>
                      <a:pt x="0" y="7"/>
                    </a:cubicBezTo>
                    <a:cubicBezTo>
                      <a:pt x="1" y="2"/>
                      <a:pt x="2" y="0"/>
                      <a:pt x="2" y="0"/>
                    </a:cubicBezTo>
                  </a:path>
                </a:pathLst>
              </a:custGeom>
              <a:solidFill>
                <a:srgbClr val="090F14"/>
              </a:solidFill>
              <a:ln>
                <a:noFill/>
              </a:ln>
            </p:spPr>
            <p:txBody>
              <a:bodyPr vert="horz" wrap="square" lIns="91440" tIns="45720" rIns="91440" bIns="45720" numCol="1" anchor="t" anchorCtr="0" compatLnSpc="1"/>
              <a:lstStyle/>
              <a:p>
                <a:endParaRPr lang="zh-CN" altLang="en-US"/>
              </a:p>
            </p:txBody>
          </p:sp>
          <p:sp>
            <p:nvSpPr>
              <p:cNvPr id="468" name="Freeform 2962"/>
              <p:cNvSpPr/>
              <p:nvPr/>
            </p:nvSpPr>
            <p:spPr bwMode="auto">
              <a:xfrm>
                <a:off x="3420" y="3571"/>
                <a:ext cx="124" cy="5"/>
              </a:xfrm>
              <a:custGeom>
                <a:avLst/>
                <a:gdLst>
                  <a:gd name="T0" fmla="*/ 72 w 150"/>
                  <a:gd name="T1" fmla="*/ 0 h 6"/>
                  <a:gd name="T2" fmla="*/ 0 w 150"/>
                  <a:gd name="T3" fmla="*/ 3 h 6"/>
                  <a:gd name="T4" fmla="*/ 4 w 150"/>
                  <a:gd name="T5" fmla="*/ 6 h 6"/>
                  <a:gd name="T6" fmla="*/ 150 w 150"/>
                  <a:gd name="T7" fmla="*/ 2 h 6"/>
                  <a:gd name="T8" fmla="*/ 72 w 150"/>
                  <a:gd name="T9" fmla="*/ 0 h 6"/>
                </a:gdLst>
                <a:ahLst/>
                <a:cxnLst>
                  <a:cxn ang="0">
                    <a:pos x="T0" y="T1"/>
                  </a:cxn>
                  <a:cxn ang="0">
                    <a:pos x="T2" y="T3"/>
                  </a:cxn>
                  <a:cxn ang="0">
                    <a:pos x="T4" y="T5"/>
                  </a:cxn>
                  <a:cxn ang="0">
                    <a:pos x="T6" y="T7"/>
                  </a:cxn>
                  <a:cxn ang="0">
                    <a:pos x="T8" y="T9"/>
                  </a:cxn>
                </a:cxnLst>
                <a:rect l="0" t="0" r="r" b="b"/>
                <a:pathLst>
                  <a:path w="150" h="6">
                    <a:moveTo>
                      <a:pt x="72" y="0"/>
                    </a:moveTo>
                    <a:cubicBezTo>
                      <a:pt x="51" y="2"/>
                      <a:pt x="27" y="3"/>
                      <a:pt x="0" y="3"/>
                    </a:cubicBezTo>
                    <a:cubicBezTo>
                      <a:pt x="2" y="4"/>
                      <a:pt x="3" y="5"/>
                      <a:pt x="4" y="6"/>
                    </a:cubicBezTo>
                    <a:cubicBezTo>
                      <a:pt x="53" y="4"/>
                      <a:pt x="101" y="3"/>
                      <a:pt x="150" y="2"/>
                    </a:cubicBezTo>
                    <a:cubicBezTo>
                      <a:pt x="124" y="1"/>
                      <a:pt x="98" y="0"/>
                      <a:pt x="72" y="0"/>
                    </a:cubicBezTo>
                  </a:path>
                </a:pathLst>
              </a:custGeom>
              <a:solidFill>
                <a:srgbClr val="13202E"/>
              </a:solidFill>
              <a:ln>
                <a:noFill/>
              </a:ln>
            </p:spPr>
            <p:txBody>
              <a:bodyPr vert="horz" wrap="square" lIns="91440" tIns="45720" rIns="91440" bIns="45720" numCol="1" anchor="t" anchorCtr="0" compatLnSpc="1"/>
              <a:lstStyle/>
              <a:p>
                <a:endParaRPr lang="zh-CN" altLang="en-US"/>
              </a:p>
            </p:txBody>
          </p:sp>
          <p:sp>
            <p:nvSpPr>
              <p:cNvPr id="469" name="Freeform 2963"/>
              <p:cNvSpPr>
                <a:spLocks noEditPoints="1"/>
              </p:cNvSpPr>
              <p:nvPr/>
            </p:nvSpPr>
            <p:spPr bwMode="auto">
              <a:xfrm>
                <a:off x="3094" y="3546"/>
                <a:ext cx="329" cy="38"/>
              </a:xfrm>
              <a:custGeom>
                <a:avLst/>
                <a:gdLst>
                  <a:gd name="T0" fmla="*/ 198 w 396"/>
                  <a:gd name="T1" fmla="*/ 19 h 46"/>
                  <a:gd name="T2" fmla="*/ 194 w 396"/>
                  <a:gd name="T3" fmla="*/ 41 h 46"/>
                  <a:gd name="T4" fmla="*/ 327 w 396"/>
                  <a:gd name="T5" fmla="*/ 37 h 46"/>
                  <a:gd name="T6" fmla="*/ 341 w 396"/>
                  <a:gd name="T7" fmla="*/ 37 h 46"/>
                  <a:gd name="T8" fmla="*/ 353 w 396"/>
                  <a:gd name="T9" fmla="*/ 37 h 46"/>
                  <a:gd name="T10" fmla="*/ 370 w 396"/>
                  <a:gd name="T11" fmla="*/ 37 h 46"/>
                  <a:gd name="T12" fmla="*/ 396 w 396"/>
                  <a:gd name="T13" fmla="*/ 37 h 46"/>
                  <a:gd name="T14" fmla="*/ 392 w 396"/>
                  <a:gd name="T15" fmla="*/ 34 h 46"/>
                  <a:gd name="T16" fmla="*/ 375 w 396"/>
                  <a:gd name="T17" fmla="*/ 35 h 46"/>
                  <a:gd name="T18" fmla="*/ 285 w 396"/>
                  <a:gd name="T19" fmla="*/ 31 h 46"/>
                  <a:gd name="T20" fmla="*/ 198 w 396"/>
                  <a:gd name="T21" fmla="*/ 19 h 46"/>
                  <a:gd name="T22" fmla="*/ 126 w 396"/>
                  <a:gd name="T23" fmla="*/ 0 h 46"/>
                  <a:gd name="T24" fmla="*/ 122 w 396"/>
                  <a:gd name="T25" fmla="*/ 13 h 46"/>
                  <a:gd name="T26" fmla="*/ 117 w 396"/>
                  <a:gd name="T27" fmla="*/ 27 h 46"/>
                  <a:gd name="T28" fmla="*/ 3 w 396"/>
                  <a:gd name="T29" fmla="*/ 32 h 46"/>
                  <a:gd name="T30" fmla="*/ 1 w 396"/>
                  <a:gd name="T31" fmla="*/ 32 h 46"/>
                  <a:gd name="T32" fmla="*/ 2 w 396"/>
                  <a:gd name="T33" fmla="*/ 16 h 46"/>
                  <a:gd name="T34" fmla="*/ 0 w 396"/>
                  <a:gd name="T35" fmla="*/ 38 h 46"/>
                  <a:gd name="T36" fmla="*/ 81 w 396"/>
                  <a:gd name="T37" fmla="*/ 46 h 46"/>
                  <a:gd name="T38" fmla="*/ 192 w 396"/>
                  <a:gd name="T39" fmla="*/ 41 h 46"/>
                  <a:gd name="T40" fmla="*/ 196 w 396"/>
                  <a:gd name="T41" fmla="*/ 19 h 46"/>
                  <a:gd name="T42" fmla="*/ 126 w 396"/>
                  <a:gd name="T4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6" h="46">
                    <a:moveTo>
                      <a:pt x="198" y="19"/>
                    </a:moveTo>
                    <a:cubicBezTo>
                      <a:pt x="197" y="25"/>
                      <a:pt x="196" y="32"/>
                      <a:pt x="194" y="41"/>
                    </a:cubicBezTo>
                    <a:cubicBezTo>
                      <a:pt x="242" y="39"/>
                      <a:pt x="287" y="37"/>
                      <a:pt x="327" y="37"/>
                    </a:cubicBezTo>
                    <a:cubicBezTo>
                      <a:pt x="332" y="37"/>
                      <a:pt x="337" y="37"/>
                      <a:pt x="341" y="37"/>
                    </a:cubicBezTo>
                    <a:cubicBezTo>
                      <a:pt x="345" y="37"/>
                      <a:pt x="349" y="37"/>
                      <a:pt x="353" y="37"/>
                    </a:cubicBezTo>
                    <a:cubicBezTo>
                      <a:pt x="359" y="37"/>
                      <a:pt x="364" y="37"/>
                      <a:pt x="370" y="37"/>
                    </a:cubicBezTo>
                    <a:cubicBezTo>
                      <a:pt x="378" y="37"/>
                      <a:pt x="387" y="37"/>
                      <a:pt x="396" y="37"/>
                    </a:cubicBezTo>
                    <a:cubicBezTo>
                      <a:pt x="395" y="36"/>
                      <a:pt x="394" y="35"/>
                      <a:pt x="392" y="34"/>
                    </a:cubicBezTo>
                    <a:cubicBezTo>
                      <a:pt x="386" y="35"/>
                      <a:pt x="381" y="35"/>
                      <a:pt x="375" y="35"/>
                    </a:cubicBezTo>
                    <a:cubicBezTo>
                      <a:pt x="347" y="35"/>
                      <a:pt x="316" y="34"/>
                      <a:pt x="285" y="31"/>
                    </a:cubicBezTo>
                    <a:cubicBezTo>
                      <a:pt x="254" y="29"/>
                      <a:pt x="225" y="25"/>
                      <a:pt x="198" y="19"/>
                    </a:cubicBezTo>
                    <a:moveTo>
                      <a:pt x="126" y="0"/>
                    </a:moveTo>
                    <a:cubicBezTo>
                      <a:pt x="125" y="4"/>
                      <a:pt x="123" y="8"/>
                      <a:pt x="122" y="13"/>
                    </a:cubicBezTo>
                    <a:cubicBezTo>
                      <a:pt x="120" y="18"/>
                      <a:pt x="119" y="23"/>
                      <a:pt x="117" y="27"/>
                    </a:cubicBezTo>
                    <a:cubicBezTo>
                      <a:pt x="80" y="28"/>
                      <a:pt x="41" y="30"/>
                      <a:pt x="3" y="32"/>
                    </a:cubicBezTo>
                    <a:cubicBezTo>
                      <a:pt x="1" y="32"/>
                      <a:pt x="1" y="32"/>
                      <a:pt x="1" y="32"/>
                    </a:cubicBezTo>
                    <a:cubicBezTo>
                      <a:pt x="2" y="21"/>
                      <a:pt x="2" y="16"/>
                      <a:pt x="2" y="16"/>
                    </a:cubicBezTo>
                    <a:cubicBezTo>
                      <a:pt x="2" y="16"/>
                      <a:pt x="1" y="26"/>
                      <a:pt x="0" y="38"/>
                    </a:cubicBezTo>
                    <a:cubicBezTo>
                      <a:pt x="25" y="40"/>
                      <a:pt x="52" y="42"/>
                      <a:pt x="81" y="46"/>
                    </a:cubicBezTo>
                    <a:cubicBezTo>
                      <a:pt x="119" y="44"/>
                      <a:pt x="157" y="42"/>
                      <a:pt x="192" y="41"/>
                    </a:cubicBezTo>
                    <a:cubicBezTo>
                      <a:pt x="194" y="32"/>
                      <a:pt x="195" y="25"/>
                      <a:pt x="196" y="19"/>
                    </a:cubicBezTo>
                    <a:cubicBezTo>
                      <a:pt x="171" y="13"/>
                      <a:pt x="147" y="7"/>
                      <a:pt x="126"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470" name="Freeform 2964"/>
              <p:cNvSpPr/>
              <p:nvPr/>
            </p:nvSpPr>
            <p:spPr bwMode="auto">
              <a:xfrm>
                <a:off x="3094" y="3577"/>
                <a:ext cx="68" cy="8"/>
              </a:xfrm>
              <a:custGeom>
                <a:avLst/>
                <a:gdLst>
                  <a:gd name="T0" fmla="*/ 1 w 82"/>
                  <a:gd name="T1" fmla="*/ 0 h 10"/>
                  <a:gd name="T2" fmla="*/ 0 w 82"/>
                  <a:gd name="T3" fmla="*/ 9 h 10"/>
                  <a:gd name="T4" fmla="*/ 21 w 82"/>
                  <a:gd name="T5" fmla="*/ 10 h 10"/>
                  <a:gd name="T6" fmla="*/ 82 w 82"/>
                  <a:gd name="T7" fmla="*/ 8 h 10"/>
                  <a:gd name="T8" fmla="*/ 1 w 82"/>
                  <a:gd name="T9" fmla="*/ 0 h 10"/>
                </a:gdLst>
                <a:ahLst/>
                <a:cxnLst>
                  <a:cxn ang="0">
                    <a:pos x="T0" y="T1"/>
                  </a:cxn>
                  <a:cxn ang="0">
                    <a:pos x="T2" y="T3"/>
                  </a:cxn>
                  <a:cxn ang="0">
                    <a:pos x="T4" y="T5"/>
                  </a:cxn>
                  <a:cxn ang="0">
                    <a:pos x="T6" y="T7"/>
                  </a:cxn>
                  <a:cxn ang="0">
                    <a:pos x="T8" y="T9"/>
                  </a:cxn>
                </a:cxnLst>
                <a:rect l="0" t="0" r="r" b="b"/>
                <a:pathLst>
                  <a:path w="82" h="10">
                    <a:moveTo>
                      <a:pt x="1" y="0"/>
                    </a:moveTo>
                    <a:cubicBezTo>
                      <a:pt x="0" y="3"/>
                      <a:pt x="0" y="6"/>
                      <a:pt x="0" y="9"/>
                    </a:cubicBezTo>
                    <a:cubicBezTo>
                      <a:pt x="7" y="10"/>
                      <a:pt x="14" y="10"/>
                      <a:pt x="21" y="10"/>
                    </a:cubicBezTo>
                    <a:cubicBezTo>
                      <a:pt x="42" y="9"/>
                      <a:pt x="62" y="8"/>
                      <a:pt x="82" y="8"/>
                    </a:cubicBezTo>
                    <a:cubicBezTo>
                      <a:pt x="53" y="4"/>
                      <a:pt x="26" y="2"/>
                      <a:pt x="1" y="0"/>
                    </a:cubicBezTo>
                  </a:path>
                </a:pathLst>
              </a:custGeom>
              <a:solidFill>
                <a:srgbClr val="080D13"/>
              </a:solidFill>
              <a:ln>
                <a:noFill/>
              </a:ln>
            </p:spPr>
            <p:txBody>
              <a:bodyPr vert="horz" wrap="square" lIns="91440" tIns="45720" rIns="91440" bIns="45720" numCol="1" anchor="t" anchorCtr="0" compatLnSpc="1"/>
              <a:lstStyle/>
              <a:p>
                <a:endParaRPr lang="zh-CN" altLang="en-US"/>
              </a:p>
            </p:txBody>
          </p:sp>
          <p:sp>
            <p:nvSpPr>
              <p:cNvPr id="471" name="Freeform 2965"/>
              <p:cNvSpPr/>
              <p:nvPr/>
            </p:nvSpPr>
            <p:spPr bwMode="auto">
              <a:xfrm>
                <a:off x="3411" y="3569"/>
                <a:ext cx="68" cy="5"/>
              </a:xfrm>
              <a:custGeom>
                <a:avLst/>
                <a:gdLst>
                  <a:gd name="T0" fmla="*/ 0 w 83"/>
                  <a:gd name="T1" fmla="*/ 0 h 6"/>
                  <a:gd name="T2" fmla="*/ 11 w 83"/>
                  <a:gd name="T3" fmla="*/ 6 h 6"/>
                  <a:gd name="T4" fmla="*/ 83 w 83"/>
                  <a:gd name="T5" fmla="*/ 3 h 6"/>
                  <a:gd name="T6" fmla="*/ 0 w 83"/>
                  <a:gd name="T7" fmla="*/ 0 h 6"/>
                </a:gdLst>
                <a:ahLst/>
                <a:cxnLst>
                  <a:cxn ang="0">
                    <a:pos x="T0" y="T1"/>
                  </a:cxn>
                  <a:cxn ang="0">
                    <a:pos x="T2" y="T3"/>
                  </a:cxn>
                  <a:cxn ang="0">
                    <a:pos x="T4" y="T5"/>
                  </a:cxn>
                  <a:cxn ang="0">
                    <a:pos x="T6" y="T7"/>
                  </a:cxn>
                </a:cxnLst>
                <a:rect l="0" t="0" r="r" b="b"/>
                <a:pathLst>
                  <a:path w="83" h="6">
                    <a:moveTo>
                      <a:pt x="0" y="0"/>
                    </a:moveTo>
                    <a:cubicBezTo>
                      <a:pt x="4" y="2"/>
                      <a:pt x="8" y="4"/>
                      <a:pt x="11" y="6"/>
                    </a:cubicBezTo>
                    <a:cubicBezTo>
                      <a:pt x="38" y="6"/>
                      <a:pt x="62" y="5"/>
                      <a:pt x="83" y="3"/>
                    </a:cubicBezTo>
                    <a:cubicBezTo>
                      <a:pt x="56" y="2"/>
                      <a:pt x="28" y="1"/>
                      <a:pt x="0"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472" name="Freeform 2966"/>
              <p:cNvSpPr>
                <a:spLocks noEditPoints="1"/>
              </p:cNvSpPr>
              <p:nvPr/>
            </p:nvSpPr>
            <p:spPr bwMode="auto">
              <a:xfrm>
                <a:off x="3199" y="3536"/>
                <a:ext cx="221" cy="39"/>
              </a:xfrm>
              <a:custGeom>
                <a:avLst/>
                <a:gdLst>
                  <a:gd name="T0" fmla="*/ 73 w 266"/>
                  <a:gd name="T1" fmla="*/ 20 h 46"/>
                  <a:gd name="T2" fmla="*/ 72 w 266"/>
                  <a:gd name="T3" fmla="*/ 30 h 46"/>
                  <a:gd name="T4" fmla="*/ 159 w 266"/>
                  <a:gd name="T5" fmla="*/ 42 h 46"/>
                  <a:gd name="T6" fmla="*/ 249 w 266"/>
                  <a:gd name="T7" fmla="*/ 46 h 46"/>
                  <a:gd name="T8" fmla="*/ 266 w 266"/>
                  <a:gd name="T9" fmla="*/ 45 h 46"/>
                  <a:gd name="T10" fmla="*/ 255 w 266"/>
                  <a:gd name="T11" fmla="*/ 39 h 46"/>
                  <a:gd name="T12" fmla="*/ 170 w 266"/>
                  <a:gd name="T13" fmla="*/ 38 h 46"/>
                  <a:gd name="T14" fmla="*/ 73 w 266"/>
                  <a:gd name="T15" fmla="*/ 20 h 46"/>
                  <a:gd name="T16" fmla="*/ 4 w 266"/>
                  <a:gd name="T17" fmla="*/ 0 h 46"/>
                  <a:gd name="T18" fmla="*/ 4 w 266"/>
                  <a:gd name="T19" fmla="*/ 0 h 46"/>
                  <a:gd name="T20" fmla="*/ 0 w 266"/>
                  <a:gd name="T21" fmla="*/ 11 h 46"/>
                  <a:gd name="T22" fmla="*/ 70 w 266"/>
                  <a:gd name="T23" fmla="*/ 30 h 46"/>
                  <a:gd name="T24" fmla="*/ 72 w 266"/>
                  <a:gd name="T25" fmla="*/ 20 h 46"/>
                  <a:gd name="T26" fmla="*/ 57 w 266"/>
                  <a:gd name="T27" fmla="*/ 17 h 46"/>
                  <a:gd name="T28" fmla="*/ 9 w 266"/>
                  <a:gd name="T29" fmla="*/ 6 h 46"/>
                  <a:gd name="T30" fmla="*/ 6 w 266"/>
                  <a:gd name="T31" fmla="*/ 5 h 46"/>
                  <a:gd name="T32" fmla="*/ 6 w 266"/>
                  <a:gd name="T33" fmla="*/ 4 h 46"/>
                  <a:gd name="T34" fmla="*/ 6 w 266"/>
                  <a:gd name="T35" fmla="*/ 5 h 46"/>
                  <a:gd name="T36" fmla="*/ 3 w 266"/>
                  <a:gd name="T37" fmla="*/ 4 h 46"/>
                  <a:gd name="T38" fmla="*/ 4 w 266"/>
                  <a:gd name="T3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46">
                    <a:moveTo>
                      <a:pt x="73" y="20"/>
                    </a:moveTo>
                    <a:cubicBezTo>
                      <a:pt x="73" y="23"/>
                      <a:pt x="72" y="26"/>
                      <a:pt x="72" y="30"/>
                    </a:cubicBezTo>
                    <a:cubicBezTo>
                      <a:pt x="99" y="36"/>
                      <a:pt x="128" y="40"/>
                      <a:pt x="159" y="42"/>
                    </a:cubicBezTo>
                    <a:cubicBezTo>
                      <a:pt x="190" y="45"/>
                      <a:pt x="221" y="46"/>
                      <a:pt x="249" y="46"/>
                    </a:cubicBezTo>
                    <a:cubicBezTo>
                      <a:pt x="255" y="46"/>
                      <a:pt x="260" y="46"/>
                      <a:pt x="266" y="45"/>
                    </a:cubicBezTo>
                    <a:cubicBezTo>
                      <a:pt x="263" y="43"/>
                      <a:pt x="259" y="41"/>
                      <a:pt x="255" y="39"/>
                    </a:cubicBezTo>
                    <a:cubicBezTo>
                      <a:pt x="227" y="39"/>
                      <a:pt x="199" y="38"/>
                      <a:pt x="170" y="38"/>
                    </a:cubicBezTo>
                    <a:cubicBezTo>
                      <a:pt x="138" y="33"/>
                      <a:pt x="106" y="27"/>
                      <a:pt x="73" y="20"/>
                    </a:cubicBezTo>
                    <a:moveTo>
                      <a:pt x="4" y="0"/>
                    </a:moveTo>
                    <a:cubicBezTo>
                      <a:pt x="4" y="0"/>
                      <a:pt x="4" y="0"/>
                      <a:pt x="4" y="0"/>
                    </a:cubicBezTo>
                    <a:cubicBezTo>
                      <a:pt x="3" y="3"/>
                      <a:pt x="1" y="7"/>
                      <a:pt x="0" y="11"/>
                    </a:cubicBezTo>
                    <a:cubicBezTo>
                      <a:pt x="21" y="18"/>
                      <a:pt x="45" y="24"/>
                      <a:pt x="70" y="30"/>
                    </a:cubicBezTo>
                    <a:cubicBezTo>
                      <a:pt x="71" y="26"/>
                      <a:pt x="72" y="23"/>
                      <a:pt x="72" y="20"/>
                    </a:cubicBezTo>
                    <a:cubicBezTo>
                      <a:pt x="67" y="19"/>
                      <a:pt x="62" y="18"/>
                      <a:pt x="57" y="17"/>
                    </a:cubicBezTo>
                    <a:cubicBezTo>
                      <a:pt x="9" y="6"/>
                      <a:pt x="9" y="6"/>
                      <a:pt x="9" y="6"/>
                    </a:cubicBezTo>
                    <a:cubicBezTo>
                      <a:pt x="6" y="5"/>
                      <a:pt x="6" y="5"/>
                      <a:pt x="6" y="5"/>
                    </a:cubicBezTo>
                    <a:cubicBezTo>
                      <a:pt x="6" y="5"/>
                      <a:pt x="6" y="4"/>
                      <a:pt x="6" y="4"/>
                    </a:cubicBezTo>
                    <a:cubicBezTo>
                      <a:pt x="6" y="4"/>
                      <a:pt x="6" y="5"/>
                      <a:pt x="6" y="5"/>
                    </a:cubicBezTo>
                    <a:cubicBezTo>
                      <a:pt x="3" y="4"/>
                      <a:pt x="3" y="4"/>
                      <a:pt x="3" y="4"/>
                    </a:cubicBezTo>
                    <a:cubicBezTo>
                      <a:pt x="3" y="3"/>
                      <a:pt x="3" y="1"/>
                      <a:pt x="4" y="0"/>
                    </a:cubicBezTo>
                  </a:path>
                </a:pathLst>
              </a:custGeom>
              <a:solidFill>
                <a:srgbClr val="080D13"/>
              </a:solidFill>
              <a:ln>
                <a:noFill/>
              </a:ln>
            </p:spPr>
            <p:txBody>
              <a:bodyPr vert="horz" wrap="square" lIns="91440" tIns="45720" rIns="91440" bIns="45720" numCol="1" anchor="t" anchorCtr="0" compatLnSpc="1"/>
              <a:lstStyle/>
              <a:p>
                <a:endParaRPr lang="zh-CN" altLang="en-US"/>
              </a:p>
            </p:txBody>
          </p:sp>
          <p:sp>
            <p:nvSpPr>
              <p:cNvPr id="473" name="Freeform 2967"/>
              <p:cNvSpPr/>
              <p:nvPr/>
            </p:nvSpPr>
            <p:spPr bwMode="auto">
              <a:xfrm>
                <a:off x="3093" y="3585"/>
                <a:ext cx="18" cy="1"/>
              </a:xfrm>
              <a:custGeom>
                <a:avLst/>
                <a:gdLst>
                  <a:gd name="T0" fmla="*/ 1 w 22"/>
                  <a:gd name="T1" fmla="*/ 0 h 2"/>
                  <a:gd name="T2" fmla="*/ 0 w 22"/>
                  <a:gd name="T3" fmla="*/ 2 h 2"/>
                  <a:gd name="T4" fmla="*/ 22 w 22"/>
                  <a:gd name="T5" fmla="*/ 1 h 2"/>
                  <a:gd name="T6" fmla="*/ 1 w 22"/>
                  <a:gd name="T7" fmla="*/ 0 h 2"/>
                </a:gdLst>
                <a:ahLst/>
                <a:cxnLst>
                  <a:cxn ang="0">
                    <a:pos x="T0" y="T1"/>
                  </a:cxn>
                  <a:cxn ang="0">
                    <a:pos x="T2" y="T3"/>
                  </a:cxn>
                  <a:cxn ang="0">
                    <a:pos x="T4" y="T5"/>
                  </a:cxn>
                  <a:cxn ang="0">
                    <a:pos x="T6" y="T7"/>
                  </a:cxn>
                </a:cxnLst>
                <a:rect l="0" t="0" r="r" b="b"/>
                <a:pathLst>
                  <a:path w="22" h="2">
                    <a:moveTo>
                      <a:pt x="1" y="0"/>
                    </a:moveTo>
                    <a:cubicBezTo>
                      <a:pt x="0" y="1"/>
                      <a:pt x="0" y="2"/>
                      <a:pt x="0" y="2"/>
                    </a:cubicBezTo>
                    <a:cubicBezTo>
                      <a:pt x="8" y="2"/>
                      <a:pt x="15" y="2"/>
                      <a:pt x="22" y="1"/>
                    </a:cubicBezTo>
                    <a:cubicBezTo>
                      <a:pt x="15" y="1"/>
                      <a:pt x="8" y="1"/>
                      <a:pt x="1" y="0"/>
                    </a:cubicBezTo>
                  </a:path>
                </a:pathLst>
              </a:custGeom>
              <a:solidFill>
                <a:srgbClr val="080C12"/>
              </a:solidFill>
              <a:ln>
                <a:noFill/>
              </a:ln>
            </p:spPr>
            <p:txBody>
              <a:bodyPr vert="horz" wrap="square" lIns="91440" tIns="45720" rIns="91440" bIns="45720" numCol="1" anchor="t" anchorCtr="0" compatLnSpc="1"/>
              <a:lstStyle/>
              <a:p>
                <a:endParaRPr lang="zh-CN" altLang="en-US"/>
              </a:p>
            </p:txBody>
          </p:sp>
          <p:sp>
            <p:nvSpPr>
              <p:cNvPr id="474" name="Freeform 2968"/>
              <p:cNvSpPr/>
              <p:nvPr/>
            </p:nvSpPr>
            <p:spPr bwMode="auto">
              <a:xfrm>
                <a:off x="3144" y="3663"/>
                <a:ext cx="90" cy="4"/>
              </a:xfrm>
              <a:custGeom>
                <a:avLst/>
                <a:gdLst>
                  <a:gd name="T0" fmla="*/ 108 w 108"/>
                  <a:gd name="T1" fmla="*/ 0 h 5"/>
                  <a:gd name="T2" fmla="*/ 0 w 108"/>
                  <a:gd name="T3" fmla="*/ 1 h 5"/>
                  <a:gd name="T4" fmla="*/ 82 w 108"/>
                  <a:gd name="T5" fmla="*/ 5 h 5"/>
                  <a:gd name="T6" fmla="*/ 108 w 108"/>
                  <a:gd name="T7" fmla="*/ 0 h 5"/>
                </a:gdLst>
                <a:ahLst/>
                <a:cxnLst>
                  <a:cxn ang="0">
                    <a:pos x="T0" y="T1"/>
                  </a:cxn>
                  <a:cxn ang="0">
                    <a:pos x="T2" y="T3"/>
                  </a:cxn>
                  <a:cxn ang="0">
                    <a:pos x="T4" y="T5"/>
                  </a:cxn>
                  <a:cxn ang="0">
                    <a:pos x="T6" y="T7"/>
                  </a:cxn>
                </a:cxnLst>
                <a:rect l="0" t="0" r="r" b="b"/>
                <a:pathLst>
                  <a:path w="108" h="5">
                    <a:moveTo>
                      <a:pt x="108" y="0"/>
                    </a:moveTo>
                    <a:cubicBezTo>
                      <a:pt x="74" y="1"/>
                      <a:pt x="38" y="1"/>
                      <a:pt x="0" y="1"/>
                    </a:cubicBezTo>
                    <a:cubicBezTo>
                      <a:pt x="35" y="3"/>
                      <a:pt x="63" y="4"/>
                      <a:pt x="82" y="5"/>
                    </a:cubicBezTo>
                    <a:cubicBezTo>
                      <a:pt x="92" y="3"/>
                      <a:pt x="100" y="2"/>
                      <a:pt x="108" y="0"/>
                    </a:cubicBezTo>
                  </a:path>
                </a:pathLst>
              </a:custGeom>
              <a:solidFill>
                <a:srgbClr val="0B1725"/>
              </a:solidFill>
              <a:ln>
                <a:noFill/>
              </a:ln>
            </p:spPr>
            <p:txBody>
              <a:bodyPr vert="horz" wrap="square" lIns="91440" tIns="45720" rIns="91440" bIns="45720" numCol="1" anchor="t" anchorCtr="0" compatLnSpc="1"/>
              <a:lstStyle/>
              <a:p>
                <a:endParaRPr lang="zh-CN" altLang="en-US"/>
              </a:p>
            </p:txBody>
          </p:sp>
          <p:sp>
            <p:nvSpPr>
              <p:cNvPr id="475" name="Freeform 2969"/>
              <p:cNvSpPr/>
              <p:nvPr/>
            </p:nvSpPr>
            <p:spPr bwMode="auto">
              <a:xfrm>
                <a:off x="3206" y="3644"/>
                <a:ext cx="35" cy="3"/>
              </a:xfrm>
              <a:custGeom>
                <a:avLst/>
                <a:gdLst>
                  <a:gd name="T0" fmla="*/ 42 w 42"/>
                  <a:gd name="T1" fmla="*/ 0 h 3"/>
                  <a:gd name="T2" fmla="*/ 0 w 42"/>
                  <a:gd name="T3" fmla="*/ 3 h 3"/>
                  <a:gd name="T4" fmla="*/ 42 w 42"/>
                  <a:gd name="T5" fmla="*/ 3 h 3"/>
                  <a:gd name="T6" fmla="*/ 42 w 42"/>
                  <a:gd name="T7" fmla="*/ 1 h 3"/>
                  <a:gd name="T8" fmla="*/ 42 w 42"/>
                  <a:gd name="T9" fmla="*/ 0 h 3"/>
                </a:gdLst>
                <a:ahLst/>
                <a:cxnLst>
                  <a:cxn ang="0">
                    <a:pos x="T0" y="T1"/>
                  </a:cxn>
                  <a:cxn ang="0">
                    <a:pos x="T2" y="T3"/>
                  </a:cxn>
                  <a:cxn ang="0">
                    <a:pos x="T4" y="T5"/>
                  </a:cxn>
                  <a:cxn ang="0">
                    <a:pos x="T6" y="T7"/>
                  </a:cxn>
                  <a:cxn ang="0">
                    <a:pos x="T8" y="T9"/>
                  </a:cxn>
                </a:cxnLst>
                <a:rect l="0" t="0" r="r" b="b"/>
                <a:pathLst>
                  <a:path w="42" h="3">
                    <a:moveTo>
                      <a:pt x="42" y="0"/>
                    </a:moveTo>
                    <a:cubicBezTo>
                      <a:pt x="28" y="1"/>
                      <a:pt x="14" y="2"/>
                      <a:pt x="0" y="3"/>
                    </a:cubicBezTo>
                    <a:cubicBezTo>
                      <a:pt x="14" y="3"/>
                      <a:pt x="28" y="3"/>
                      <a:pt x="42" y="3"/>
                    </a:cubicBezTo>
                    <a:cubicBezTo>
                      <a:pt x="42" y="2"/>
                      <a:pt x="42" y="1"/>
                      <a:pt x="42" y="1"/>
                    </a:cubicBezTo>
                    <a:cubicBezTo>
                      <a:pt x="42" y="0"/>
                      <a:pt x="42" y="0"/>
                      <a:pt x="42" y="0"/>
                    </a:cubicBezTo>
                  </a:path>
                </a:pathLst>
              </a:custGeom>
              <a:solidFill>
                <a:srgbClr val="09131A"/>
              </a:solidFill>
              <a:ln>
                <a:noFill/>
              </a:ln>
            </p:spPr>
            <p:txBody>
              <a:bodyPr vert="horz" wrap="square" lIns="91440" tIns="45720" rIns="91440" bIns="45720" numCol="1" anchor="t" anchorCtr="0" compatLnSpc="1"/>
              <a:lstStyle/>
              <a:p>
                <a:endParaRPr lang="zh-CN" altLang="en-US"/>
              </a:p>
            </p:txBody>
          </p:sp>
          <p:sp>
            <p:nvSpPr>
              <p:cNvPr id="476" name="Freeform 2970"/>
              <p:cNvSpPr/>
              <p:nvPr/>
            </p:nvSpPr>
            <p:spPr bwMode="auto">
              <a:xfrm>
                <a:off x="3206" y="3647"/>
                <a:ext cx="35" cy="2"/>
              </a:xfrm>
              <a:custGeom>
                <a:avLst/>
                <a:gdLst>
                  <a:gd name="T0" fmla="*/ 0 w 42"/>
                  <a:gd name="T1" fmla="*/ 0 h 2"/>
                  <a:gd name="T2" fmla="*/ 0 w 42"/>
                  <a:gd name="T3" fmla="*/ 0 h 2"/>
                  <a:gd name="T4" fmla="*/ 41 w 42"/>
                  <a:gd name="T5" fmla="*/ 2 h 2"/>
                  <a:gd name="T6" fmla="*/ 42 w 42"/>
                  <a:gd name="T7" fmla="*/ 0 h 2"/>
                  <a:gd name="T8" fmla="*/ 0 w 42"/>
                  <a:gd name="T9" fmla="*/ 0 h 2"/>
                </a:gdLst>
                <a:ahLst/>
                <a:cxnLst>
                  <a:cxn ang="0">
                    <a:pos x="T0" y="T1"/>
                  </a:cxn>
                  <a:cxn ang="0">
                    <a:pos x="T2" y="T3"/>
                  </a:cxn>
                  <a:cxn ang="0">
                    <a:pos x="T4" y="T5"/>
                  </a:cxn>
                  <a:cxn ang="0">
                    <a:pos x="T6" y="T7"/>
                  </a:cxn>
                  <a:cxn ang="0">
                    <a:pos x="T8" y="T9"/>
                  </a:cxn>
                </a:cxnLst>
                <a:rect l="0" t="0" r="r" b="b"/>
                <a:pathLst>
                  <a:path w="42" h="2">
                    <a:moveTo>
                      <a:pt x="0" y="0"/>
                    </a:moveTo>
                    <a:cubicBezTo>
                      <a:pt x="0" y="0"/>
                      <a:pt x="0" y="0"/>
                      <a:pt x="0" y="0"/>
                    </a:cubicBezTo>
                    <a:cubicBezTo>
                      <a:pt x="14" y="0"/>
                      <a:pt x="28" y="1"/>
                      <a:pt x="41" y="2"/>
                    </a:cubicBezTo>
                    <a:cubicBezTo>
                      <a:pt x="41" y="1"/>
                      <a:pt x="41" y="1"/>
                      <a:pt x="42" y="0"/>
                    </a:cubicBezTo>
                    <a:cubicBezTo>
                      <a:pt x="28" y="0"/>
                      <a:pt x="14" y="0"/>
                      <a:pt x="0" y="0"/>
                    </a:cubicBezTo>
                  </a:path>
                </a:pathLst>
              </a:custGeom>
              <a:solidFill>
                <a:srgbClr val="081019"/>
              </a:solidFill>
              <a:ln>
                <a:noFill/>
              </a:ln>
            </p:spPr>
            <p:txBody>
              <a:bodyPr vert="horz" wrap="square" lIns="91440" tIns="45720" rIns="91440" bIns="45720" numCol="1" anchor="t" anchorCtr="0" compatLnSpc="1"/>
              <a:lstStyle/>
              <a:p>
                <a:endParaRPr lang="zh-CN" altLang="en-US"/>
              </a:p>
            </p:txBody>
          </p:sp>
          <p:sp>
            <p:nvSpPr>
              <p:cNvPr id="477" name="Freeform 2971"/>
              <p:cNvSpPr/>
              <p:nvPr/>
            </p:nvSpPr>
            <p:spPr bwMode="auto">
              <a:xfrm>
                <a:off x="3184" y="3647"/>
                <a:ext cx="56" cy="6"/>
              </a:xfrm>
              <a:custGeom>
                <a:avLst/>
                <a:gdLst>
                  <a:gd name="T0" fmla="*/ 27 w 68"/>
                  <a:gd name="T1" fmla="*/ 0 h 7"/>
                  <a:gd name="T2" fmla="*/ 0 w 68"/>
                  <a:gd name="T3" fmla="*/ 1 h 7"/>
                  <a:gd name="T4" fmla="*/ 67 w 68"/>
                  <a:gd name="T5" fmla="*/ 7 h 7"/>
                  <a:gd name="T6" fmla="*/ 68 w 68"/>
                  <a:gd name="T7" fmla="*/ 2 h 7"/>
                  <a:gd name="T8" fmla="*/ 27 w 68"/>
                  <a:gd name="T9" fmla="*/ 0 h 7"/>
                </a:gdLst>
                <a:ahLst/>
                <a:cxnLst>
                  <a:cxn ang="0">
                    <a:pos x="T0" y="T1"/>
                  </a:cxn>
                  <a:cxn ang="0">
                    <a:pos x="T2" y="T3"/>
                  </a:cxn>
                  <a:cxn ang="0">
                    <a:pos x="T4" y="T5"/>
                  </a:cxn>
                  <a:cxn ang="0">
                    <a:pos x="T6" y="T7"/>
                  </a:cxn>
                  <a:cxn ang="0">
                    <a:pos x="T8" y="T9"/>
                  </a:cxn>
                </a:cxnLst>
                <a:rect l="0" t="0" r="r" b="b"/>
                <a:pathLst>
                  <a:path w="68" h="7">
                    <a:moveTo>
                      <a:pt x="27" y="0"/>
                    </a:moveTo>
                    <a:cubicBezTo>
                      <a:pt x="18" y="0"/>
                      <a:pt x="9" y="0"/>
                      <a:pt x="0" y="1"/>
                    </a:cubicBezTo>
                    <a:cubicBezTo>
                      <a:pt x="23" y="3"/>
                      <a:pt x="46" y="5"/>
                      <a:pt x="67" y="7"/>
                    </a:cubicBezTo>
                    <a:cubicBezTo>
                      <a:pt x="68" y="5"/>
                      <a:pt x="68" y="3"/>
                      <a:pt x="68" y="2"/>
                    </a:cubicBezTo>
                    <a:cubicBezTo>
                      <a:pt x="55" y="1"/>
                      <a:pt x="41" y="0"/>
                      <a:pt x="27" y="0"/>
                    </a:cubicBezTo>
                  </a:path>
                </a:pathLst>
              </a:custGeom>
              <a:solidFill>
                <a:srgbClr val="080F18"/>
              </a:solidFill>
              <a:ln>
                <a:noFill/>
              </a:ln>
            </p:spPr>
            <p:txBody>
              <a:bodyPr vert="horz" wrap="square" lIns="91440" tIns="45720" rIns="91440" bIns="45720" numCol="1" anchor="t" anchorCtr="0" compatLnSpc="1"/>
              <a:lstStyle/>
              <a:p>
                <a:endParaRPr lang="zh-CN" altLang="en-US"/>
              </a:p>
            </p:txBody>
          </p:sp>
          <p:sp>
            <p:nvSpPr>
              <p:cNvPr id="478" name="Freeform 2972"/>
              <p:cNvSpPr/>
              <p:nvPr/>
            </p:nvSpPr>
            <p:spPr bwMode="auto">
              <a:xfrm>
                <a:off x="3065" y="3649"/>
                <a:ext cx="173" cy="14"/>
              </a:xfrm>
              <a:custGeom>
                <a:avLst/>
                <a:gdLst>
                  <a:gd name="T0" fmla="*/ 114 w 208"/>
                  <a:gd name="T1" fmla="*/ 0 h 18"/>
                  <a:gd name="T2" fmla="*/ 16 w 208"/>
                  <a:gd name="T3" fmla="*/ 1 h 18"/>
                  <a:gd name="T4" fmla="*/ 0 w 208"/>
                  <a:gd name="T5" fmla="*/ 8 h 18"/>
                  <a:gd name="T6" fmla="*/ 4 w 208"/>
                  <a:gd name="T7" fmla="*/ 13 h 18"/>
                  <a:gd name="T8" fmla="*/ 4 w 208"/>
                  <a:gd name="T9" fmla="*/ 13 h 18"/>
                  <a:gd name="T10" fmla="*/ 4 w 208"/>
                  <a:gd name="T11" fmla="*/ 13 h 18"/>
                  <a:gd name="T12" fmla="*/ 4 w 208"/>
                  <a:gd name="T13" fmla="*/ 14 h 18"/>
                  <a:gd name="T14" fmla="*/ 95 w 208"/>
                  <a:gd name="T15" fmla="*/ 18 h 18"/>
                  <a:gd name="T16" fmla="*/ 203 w 208"/>
                  <a:gd name="T17" fmla="*/ 17 h 18"/>
                  <a:gd name="T18" fmla="*/ 208 w 208"/>
                  <a:gd name="T19" fmla="*/ 16 h 18"/>
                  <a:gd name="T20" fmla="*/ 208 w 208"/>
                  <a:gd name="T21" fmla="*/ 16 h 18"/>
                  <a:gd name="T22" fmla="*/ 153 w 208"/>
                  <a:gd name="T23" fmla="*/ 7 h 18"/>
                  <a:gd name="T24" fmla="*/ 114 w 208"/>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18">
                    <a:moveTo>
                      <a:pt x="114" y="0"/>
                    </a:moveTo>
                    <a:cubicBezTo>
                      <a:pt x="82" y="0"/>
                      <a:pt x="49" y="0"/>
                      <a:pt x="16" y="1"/>
                    </a:cubicBezTo>
                    <a:cubicBezTo>
                      <a:pt x="13" y="3"/>
                      <a:pt x="7" y="6"/>
                      <a:pt x="0" y="8"/>
                    </a:cubicBezTo>
                    <a:cubicBezTo>
                      <a:pt x="2" y="10"/>
                      <a:pt x="3" y="11"/>
                      <a:pt x="4" y="13"/>
                    </a:cubicBezTo>
                    <a:cubicBezTo>
                      <a:pt x="4" y="13"/>
                      <a:pt x="4" y="13"/>
                      <a:pt x="4" y="13"/>
                    </a:cubicBezTo>
                    <a:cubicBezTo>
                      <a:pt x="4" y="13"/>
                      <a:pt x="4" y="13"/>
                      <a:pt x="4" y="13"/>
                    </a:cubicBezTo>
                    <a:cubicBezTo>
                      <a:pt x="4" y="14"/>
                      <a:pt x="4" y="14"/>
                      <a:pt x="4" y="14"/>
                    </a:cubicBezTo>
                    <a:cubicBezTo>
                      <a:pt x="38" y="16"/>
                      <a:pt x="69" y="18"/>
                      <a:pt x="95" y="18"/>
                    </a:cubicBezTo>
                    <a:cubicBezTo>
                      <a:pt x="133" y="18"/>
                      <a:pt x="169" y="18"/>
                      <a:pt x="203" y="17"/>
                    </a:cubicBezTo>
                    <a:cubicBezTo>
                      <a:pt x="205" y="17"/>
                      <a:pt x="207" y="17"/>
                      <a:pt x="208" y="16"/>
                    </a:cubicBezTo>
                    <a:cubicBezTo>
                      <a:pt x="208" y="16"/>
                      <a:pt x="208" y="16"/>
                      <a:pt x="208" y="16"/>
                    </a:cubicBezTo>
                    <a:cubicBezTo>
                      <a:pt x="190" y="13"/>
                      <a:pt x="172" y="10"/>
                      <a:pt x="153" y="7"/>
                    </a:cubicBezTo>
                    <a:cubicBezTo>
                      <a:pt x="140" y="4"/>
                      <a:pt x="127" y="2"/>
                      <a:pt x="114" y="0"/>
                    </a:cubicBezTo>
                  </a:path>
                </a:pathLst>
              </a:custGeom>
              <a:solidFill>
                <a:srgbClr val="091523"/>
              </a:solidFill>
              <a:ln>
                <a:noFill/>
              </a:ln>
            </p:spPr>
            <p:txBody>
              <a:bodyPr vert="horz" wrap="square" lIns="91440" tIns="45720" rIns="91440" bIns="45720" numCol="1" anchor="t" anchorCtr="0" compatLnSpc="1"/>
              <a:lstStyle/>
              <a:p>
                <a:endParaRPr lang="zh-CN" altLang="en-US"/>
              </a:p>
            </p:txBody>
          </p:sp>
          <p:sp>
            <p:nvSpPr>
              <p:cNvPr id="479" name="Freeform 2973"/>
              <p:cNvSpPr/>
              <p:nvPr/>
            </p:nvSpPr>
            <p:spPr bwMode="auto">
              <a:xfrm>
                <a:off x="3158" y="3648"/>
                <a:ext cx="82" cy="14"/>
              </a:xfrm>
              <a:custGeom>
                <a:avLst/>
                <a:gdLst>
                  <a:gd name="T0" fmla="*/ 31 w 98"/>
                  <a:gd name="T1" fmla="*/ 0 h 17"/>
                  <a:gd name="T2" fmla="*/ 0 w 98"/>
                  <a:gd name="T3" fmla="*/ 0 h 17"/>
                  <a:gd name="T4" fmla="*/ 2 w 98"/>
                  <a:gd name="T5" fmla="*/ 1 h 17"/>
                  <a:gd name="T6" fmla="*/ 2 w 98"/>
                  <a:gd name="T7" fmla="*/ 1 h 17"/>
                  <a:gd name="T8" fmla="*/ 41 w 98"/>
                  <a:gd name="T9" fmla="*/ 8 h 17"/>
                  <a:gd name="T10" fmla="*/ 96 w 98"/>
                  <a:gd name="T11" fmla="*/ 17 h 17"/>
                  <a:gd name="T12" fmla="*/ 98 w 98"/>
                  <a:gd name="T13" fmla="*/ 6 h 17"/>
                  <a:gd name="T14" fmla="*/ 31 w 98"/>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7">
                    <a:moveTo>
                      <a:pt x="31" y="0"/>
                    </a:moveTo>
                    <a:cubicBezTo>
                      <a:pt x="21" y="0"/>
                      <a:pt x="10" y="0"/>
                      <a:pt x="0" y="0"/>
                    </a:cubicBezTo>
                    <a:cubicBezTo>
                      <a:pt x="0" y="1"/>
                      <a:pt x="1" y="1"/>
                      <a:pt x="2" y="1"/>
                    </a:cubicBezTo>
                    <a:cubicBezTo>
                      <a:pt x="2" y="1"/>
                      <a:pt x="2" y="1"/>
                      <a:pt x="2" y="1"/>
                    </a:cubicBezTo>
                    <a:cubicBezTo>
                      <a:pt x="15" y="3"/>
                      <a:pt x="28" y="5"/>
                      <a:pt x="41" y="8"/>
                    </a:cubicBezTo>
                    <a:cubicBezTo>
                      <a:pt x="60" y="11"/>
                      <a:pt x="78" y="14"/>
                      <a:pt x="96" y="17"/>
                    </a:cubicBezTo>
                    <a:cubicBezTo>
                      <a:pt x="97" y="13"/>
                      <a:pt x="98" y="10"/>
                      <a:pt x="98" y="6"/>
                    </a:cubicBezTo>
                    <a:cubicBezTo>
                      <a:pt x="77" y="4"/>
                      <a:pt x="54" y="2"/>
                      <a:pt x="31" y="0"/>
                    </a:cubicBezTo>
                  </a:path>
                </a:pathLst>
              </a:custGeom>
              <a:solidFill>
                <a:srgbClr val="060E17"/>
              </a:solidFill>
              <a:ln>
                <a:noFill/>
              </a:ln>
            </p:spPr>
            <p:txBody>
              <a:bodyPr vert="horz" wrap="square" lIns="91440" tIns="45720" rIns="91440" bIns="45720" numCol="1" anchor="t" anchorCtr="0" compatLnSpc="1"/>
              <a:lstStyle/>
              <a:p>
                <a:endParaRPr lang="zh-CN" altLang="en-US"/>
              </a:p>
            </p:txBody>
          </p:sp>
          <p:sp>
            <p:nvSpPr>
              <p:cNvPr id="480" name="Freeform 2974"/>
              <p:cNvSpPr/>
              <p:nvPr/>
            </p:nvSpPr>
            <p:spPr bwMode="auto">
              <a:xfrm>
                <a:off x="3167" y="3644"/>
                <a:ext cx="74" cy="3"/>
              </a:xfrm>
              <a:custGeom>
                <a:avLst/>
                <a:gdLst>
                  <a:gd name="T0" fmla="*/ 34 w 89"/>
                  <a:gd name="T1" fmla="*/ 0 h 3"/>
                  <a:gd name="T2" fmla="*/ 0 w 89"/>
                  <a:gd name="T3" fmla="*/ 0 h 3"/>
                  <a:gd name="T4" fmla="*/ 46 w 89"/>
                  <a:gd name="T5" fmla="*/ 3 h 3"/>
                  <a:gd name="T6" fmla="*/ 47 w 89"/>
                  <a:gd name="T7" fmla="*/ 3 h 3"/>
                  <a:gd name="T8" fmla="*/ 89 w 89"/>
                  <a:gd name="T9" fmla="*/ 0 h 3"/>
                  <a:gd name="T10" fmla="*/ 89 w 89"/>
                  <a:gd name="T11" fmla="*/ 0 h 3"/>
                  <a:gd name="T12" fmla="*/ 34 w 8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9" h="3">
                    <a:moveTo>
                      <a:pt x="34" y="0"/>
                    </a:moveTo>
                    <a:cubicBezTo>
                      <a:pt x="23" y="0"/>
                      <a:pt x="12" y="0"/>
                      <a:pt x="0" y="0"/>
                    </a:cubicBezTo>
                    <a:cubicBezTo>
                      <a:pt x="16" y="1"/>
                      <a:pt x="31" y="2"/>
                      <a:pt x="46" y="3"/>
                    </a:cubicBezTo>
                    <a:cubicBezTo>
                      <a:pt x="46" y="3"/>
                      <a:pt x="47" y="3"/>
                      <a:pt x="47" y="3"/>
                    </a:cubicBezTo>
                    <a:cubicBezTo>
                      <a:pt x="61" y="2"/>
                      <a:pt x="75" y="1"/>
                      <a:pt x="89" y="0"/>
                    </a:cubicBezTo>
                    <a:cubicBezTo>
                      <a:pt x="89" y="0"/>
                      <a:pt x="89" y="0"/>
                      <a:pt x="89" y="0"/>
                    </a:cubicBezTo>
                    <a:cubicBezTo>
                      <a:pt x="72" y="0"/>
                      <a:pt x="53" y="0"/>
                      <a:pt x="34" y="0"/>
                    </a:cubicBezTo>
                  </a:path>
                </a:pathLst>
              </a:custGeom>
              <a:solidFill>
                <a:srgbClr val="081019"/>
              </a:solidFill>
              <a:ln>
                <a:noFill/>
              </a:ln>
            </p:spPr>
            <p:txBody>
              <a:bodyPr vert="horz" wrap="square" lIns="91440" tIns="45720" rIns="91440" bIns="45720" numCol="1" anchor="t" anchorCtr="0" compatLnSpc="1"/>
              <a:lstStyle/>
              <a:p>
                <a:endParaRPr lang="zh-CN" altLang="en-US"/>
              </a:p>
            </p:txBody>
          </p:sp>
          <p:sp>
            <p:nvSpPr>
              <p:cNvPr id="481" name="Freeform 2975"/>
              <p:cNvSpPr>
                <a:spLocks noEditPoints="1"/>
              </p:cNvSpPr>
              <p:nvPr/>
            </p:nvSpPr>
            <p:spPr bwMode="auto">
              <a:xfrm>
                <a:off x="3088" y="3633"/>
                <a:ext cx="155" cy="11"/>
              </a:xfrm>
              <a:custGeom>
                <a:avLst/>
                <a:gdLst>
                  <a:gd name="T0" fmla="*/ 124 w 187"/>
                  <a:gd name="T1" fmla="*/ 2 h 14"/>
                  <a:gd name="T2" fmla="*/ 96 w 187"/>
                  <a:gd name="T3" fmla="*/ 14 h 14"/>
                  <a:gd name="T4" fmla="*/ 96 w 187"/>
                  <a:gd name="T5" fmla="*/ 14 h 14"/>
                  <a:gd name="T6" fmla="*/ 130 w 187"/>
                  <a:gd name="T7" fmla="*/ 14 h 14"/>
                  <a:gd name="T8" fmla="*/ 185 w 187"/>
                  <a:gd name="T9" fmla="*/ 14 h 14"/>
                  <a:gd name="T10" fmla="*/ 187 w 187"/>
                  <a:gd name="T11" fmla="*/ 5 h 14"/>
                  <a:gd name="T12" fmla="*/ 124 w 187"/>
                  <a:gd name="T13" fmla="*/ 2 h 14"/>
                  <a:gd name="T14" fmla="*/ 4 w 187"/>
                  <a:gd name="T15" fmla="*/ 0 h 14"/>
                  <a:gd name="T16" fmla="*/ 7 w 187"/>
                  <a:gd name="T17" fmla="*/ 1 h 14"/>
                  <a:gd name="T18" fmla="*/ 8 w 187"/>
                  <a:gd name="T19" fmla="*/ 1 h 14"/>
                  <a:gd name="T20" fmla="*/ 14 w 187"/>
                  <a:gd name="T21" fmla="*/ 0 h 14"/>
                  <a:gd name="T22" fmla="*/ 4 w 187"/>
                  <a:gd name="T23" fmla="*/ 0 h 14"/>
                  <a:gd name="T24" fmla="*/ 0 w 187"/>
                  <a:gd name="T25" fmla="*/ 0 h 14"/>
                  <a:gd name="T26" fmla="*/ 0 w 187"/>
                  <a:gd name="T27" fmla="*/ 1 h 14"/>
                  <a:gd name="T28" fmla="*/ 1 w 187"/>
                  <a:gd name="T29" fmla="*/ 0 h 14"/>
                  <a:gd name="T30" fmla="*/ 0 w 187"/>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7" h="14">
                    <a:moveTo>
                      <a:pt x="124" y="2"/>
                    </a:moveTo>
                    <a:cubicBezTo>
                      <a:pt x="115" y="6"/>
                      <a:pt x="106" y="10"/>
                      <a:pt x="96" y="14"/>
                    </a:cubicBezTo>
                    <a:cubicBezTo>
                      <a:pt x="96" y="14"/>
                      <a:pt x="96" y="14"/>
                      <a:pt x="96" y="14"/>
                    </a:cubicBezTo>
                    <a:cubicBezTo>
                      <a:pt x="108" y="14"/>
                      <a:pt x="119" y="14"/>
                      <a:pt x="130" y="14"/>
                    </a:cubicBezTo>
                    <a:cubicBezTo>
                      <a:pt x="149" y="14"/>
                      <a:pt x="168" y="14"/>
                      <a:pt x="185" y="14"/>
                    </a:cubicBezTo>
                    <a:cubicBezTo>
                      <a:pt x="186" y="11"/>
                      <a:pt x="186" y="8"/>
                      <a:pt x="187" y="5"/>
                    </a:cubicBezTo>
                    <a:cubicBezTo>
                      <a:pt x="170" y="4"/>
                      <a:pt x="149" y="3"/>
                      <a:pt x="124" y="2"/>
                    </a:cubicBezTo>
                    <a:moveTo>
                      <a:pt x="4" y="0"/>
                    </a:moveTo>
                    <a:cubicBezTo>
                      <a:pt x="7" y="1"/>
                      <a:pt x="7" y="1"/>
                      <a:pt x="7" y="1"/>
                    </a:cubicBezTo>
                    <a:cubicBezTo>
                      <a:pt x="8" y="1"/>
                      <a:pt x="8" y="1"/>
                      <a:pt x="8" y="1"/>
                    </a:cubicBezTo>
                    <a:cubicBezTo>
                      <a:pt x="10" y="1"/>
                      <a:pt x="12" y="1"/>
                      <a:pt x="14" y="0"/>
                    </a:cubicBezTo>
                    <a:cubicBezTo>
                      <a:pt x="11" y="0"/>
                      <a:pt x="7" y="0"/>
                      <a:pt x="4" y="0"/>
                    </a:cubicBezTo>
                    <a:moveTo>
                      <a:pt x="0" y="0"/>
                    </a:moveTo>
                    <a:cubicBezTo>
                      <a:pt x="0" y="0"/>
                      <a:pt x="0" y="1"/>
                      <a:pt x="0" y="1"/>
                    </a:cubicBezTo>
                    <a:cubicBezTo>
                      <a:pt x="0" y="1"/>
                      <a:pt x="1" y="0"/>
                      <a:pt x="1" y="0"/>
                    </a:cubicBezTo>
                    <a:cubicBezTo>
                      <a:pt x="1" y="0"/>
                      <a:pt x="0" y="0"/>
                      <a:pt x="0" y="0"/>
                    </a:cubicBezTo>
                  </a:path>
                </a:pathLst>
              </a:custGeom>
              <a:solidFill>
                <a:srgbClr val="080F18"/>
              </a:solidFill>
              <a:ln>
                <a:noFill/>
              </a:ln>
            </p:spPr>
            <p:txBody>
              <a:bodyPr vert="horz" wrap="square" lIns="91440" tIns="45720" rIns="91440" bIns="45720" numCol="1" anchor="t" anchorCtr="0" compatLnSpc="1"/>
              <a:lstStyle/>
              <a:p>
                <a:endParaRPr lang="zh-CN" altLang="en-US"/>
              </a:p>
            </p:txBody>
          </p:sp>
          <p:sp>
            <p:nvSpPr>
              <p:cNvPr id="482" name="Freeform 2976"/>
              <p:cNvSpPr/>
              <p:nvPr/>
            </p:nvSpPr>
            <p:spPr bwMode="auto">
              <a:xfrm>
                <a:off x="3094" y="3633"/>
                <a:ext cx="97" cy="11"/>
              </a:xfrm>
              <a:custGeom>
                <a:avLst/>
                <a:gdLst>
                  <a:gd name="T0" fmla="*/ 6 w 116"/>
                  <a:gd name="T1" fmla="*/ 0 h 14"/>
                  <a:gd name="T2" fmla="*/ 0 w 116"/>
                  <a:gd name="T3" fmla="*/ 1 h 14"/>
                  <a:gd name="T4" fmla="*/ 5 w 116"/>
                  <a:gd name="T5" fmla="*/ 3 h 14"/>
                  <a:gd name="T6" fmla="*/ 5 w 116"/>
                  <a:gd name="T7" fmla="*/ 7 h 14"/>
                  <a:gd name="T8" fmla="*/ 5 w 116"/>
                  <a:gd name="T9" fmla="*/ 7 h 14"/>
                  <a:gd name="T10" fmla="*/ 6 w 116"/>
                  <a:gd name="T11" fmla="*/ 3 h 14"/>
                  <a:gd name="T12" fmla="*/ 8 w 116"/>
                  <a:gd name="T13" fmla="*/ 3 h 14"/>
                  <a:gd name="T14" fmla="*/ 28 w 116"/>
                  <a:gd name="T15" fmla="*/ 8 h 14"/>
                  <a:gd name="T16" fmla="*/ 35 w 116"/>
                  <a:gd name="T17" fmla="*/ 10 h 14"/>
                  <a:gd name="T18" fmla="*/ 88 w 116"/>
                  <a:gd name="T19" fmla="*/ 14 h 14"/>
                  <a:gd name="T20" fmla="*/ 116 w 116"/>
                  <a:gd name="T21" fmla="*/ 2 h 14"/>
                  <a:gd name="T22" fmla="*/ 6 w 116"/>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
                    <a:moveTo>
                      <a:pt x="6" y="0"/>
                    </a:moveTo>
                    <a:cubicBezTo>
                      <a:pt x="4" y="1"/>
                      <a:pt x="2" y="1"/>
                      <a:pt x="0" y="1"/>
                    </a:cubicBezTo>
                    <a:cubicBezTo>
                      <a:pt x="5" y="3"/>
                      <a:pt x="5" y="3"/>
                      <a:pt x="5" y="3"/>
                    </a:cubicBezTo>
                    <a:cubicBezTo>
                      <a:pt x="5" y="4"/>
                      <a:pt x="5" y="6"/>
                      <a:pt x="5" y="7"/>
                    </a:cubicBezTo>
                    <a:cubicBezTo>
                      <a:pt x="5" y="7"/>
                      <a:pt x="5" y="7"/>
                      <a:pt x="5" y="7"/>
                    </a:cubicBezTo>
                    <a:cubicBezTo>
                      <a:pt x="5" y="6"/>
                      <a:pt x="5" y="4"/>
                      <a:pt x="6" y="3"/>
                    </a:cubicBezTo>
                    <a:cubicBezTo>
                      <a:pt x="8" y="3"/>
                      <a:pt x="8" y="3"/>
                      <a:pt x="8" y="3"/>
                    </a:cubicBezTo>
                    <a:cubicBezTo>
                      <a:pt x="28" y="8"/>
                      <a:pt x="28" y="8"/>
                      <a:pt x="28" y="8"/>
                    </a:cubicBezTo>
                    <a:cubicBezTo>
                      <a:pt x="30" y="9"/>
                      <a:pt x="33" y="9"/>
                      <a:pt x="35" y="10"/>
                    </a:cubicBezTo>
                    <a:cubicBezTo>
                      <a:pt x="53" y="11"/>
                      <a:pt x="70" y="13"/>
                      <a:pt x="88" y="14"/>
                    </a:cubicBezTo>
                    <a:cubicBezTo>
                      <a:pt x="98" y="10"/>
                      <a:pt x="107" y="6"/>
                      <a:pt x="116" y="2"/>
                    </a:cubicBezTo>
                    <a:cubicBezTo>
                      <a:pt x="85" y="1"/>
                      <a:pt x="48" y="1"/>
                      <a:pt x="6" y="0"/>
                    </a:cubicBezTo>
                  </a:path>
                </a:pathLst>
              </a:custGeom>
              <a:solidFill>
                <a:srgbClr val="060E17"/>
              </a:solidFill>
              <a:ln>
                <a:noFill/>
              </a:ln>
            </p:spPr>
            <p:txBody>
              <a:bodyPr vert="horz" wrap="square" lIns="91440" tIns="45720" rIns="91440" bIns="45720" numCol="1" anchor="t" anchorCtr="0" compatLnSpc="1"/>
              <a:lstStyle/>
              <a:p>
                <a:endParaRPr lang="zh-CN" altLang="en-US"/>
              </a:p>
            </p:txBody>
          </p:sp>
          <p:sp>
            <p:nvSpPr>
              <p:cNvPr id="483" name="Freeform 2977"/>
              <p:cNvSpPr/>
              <p:nvPr/>
            </p:nvSpPr>
            <p:spPr bwMode="auto">
              <a:xfrm flipH="1">
                <a:off x="3206" y="3647"/>
                <a:ext cx="0"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solidFill>
                <a:srgbClr val="080F18"/>
              </a:solidFill>
              <a:ln>
                <a:noFill/>
              </a:ln>
            </p:spPr>
            <p:txBody>
              <a:bodyPr vert="horz" wrap="square" lIns="91440" tIns="45720" rIns="91440" bIns="45720" numCol="1" anchor="t" anchorCtr="0" compatLnSpc="1"/>
              <a:lstStyle/>
              <a:p>
                <a:endParaRPr lang="zh-CN" altLang="en-US"/>
              </a:p>
            </p:txBody>
          </p:sp>
          <p:sp>
            <p:nvSpPr>
              <p:cNvPr id="484" name="Freeform 2978"/>
              <p:cNvSpPr/>
              <p:nvPr/>
            </p:nvSpPr>
            <p:spPr bwMode="auto">
              <a:xfrm>
                <a:off x="3164" y="3644"/>
                <a:ext cx="42" cy="3"/>
              </a:xfrm>
              <a:custGeom>
                <a:avLst/>
                <a:gdLst>
                  <a:gd name="T0" fmla="*/ 4 w 50"/>
                  <a:gd name="T1" fmla="*/ 0 h 3"/>
                  <a:gd name="T2" fmla="*/ 3 w 50"/>
                  <a:gd name="T3" fmla="*/ 0 h 3"/>
                  <a:gd name="T4" fmla="*/ 0 w 50"/>
                  <a:gd name="T5" fmla="*/ 1 h 3"/>
                  <a:gd name="T6" fmla="*/ 0 w 50"/>
                  <a:gd name="T7" fmla="*/ 1 h 3"/>
                  <a:gd name="T8" fmla="*/ 4 w 50"/>
                  <a:gd name="T9" fmla="*/ 2 h 3"/>
                  <a:gd name="T10" fmla="*/ 50 w 50"/>
                  <a:gd name="T11" fmla="*/ 3 h 3"/>
                  <a:gd name="T12" fmla="*/ 4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 y="0"/>
                    </a:moveTo>
                    <a:cubicBezTo>
                      <a:pt x="4" y="0"/>
                      <a:pt x="4" y="0"/>
                      <a:pt x="3" y="0"/>
                    </a:cubicBezTo>
                    <a:cubicBezTo>
                      <a:pt x="2" y="0"/>
                      <a:pt x="1" y="1"/>
                      <a:pt x="0" y="1"/>
                    </a:cubicBezTo>
                    <a:cubicBezTo>
                      <a:pt x="0" y="1"/>
                      <a:pt x="0" y="1"/>
                      <a:pt x="0" y="1"/>
                    </a:cubicBezTo>
                    <a:cubicBezTo>
                      <a:pt x="1" y="1"/>
                      <a:pt x="3" y="1"/>
                      <a:pt x="4" y="2"/>
                    </a:cubicBezTo>
                    <a:cubicBezTo>
                      <a:pt x="20" y="2"/>
                      <a:pt x="35" y="2"/>
                      <a:pt x="50" y="3"/>
                    </a:cubicBezTo>
                    <a:cubicBezTo>
                      <a:pt x="35" y="2"/>
                      <a:pt x="20" y="1"/>
                      <a:pt x="4" y="0"/>
                    </a:cubicBezTo>
                  </a:path>
                </a:pathLst>
              </a:custGeom>
              <a:solidFill>
                <a:srgbClr val="080F18"/>
              </a:solidFill>
              <a:ln>
                <a:noFill/>
              </a:ln>
            </p:spPr>
            <p:txBody>
              <a:bodyPr vert="horz" wrap="square" lIns="91440" tIns="45720" rIns="91440" bIns="45720" numCol="1" anchor="t" anchorCtr="0" compatLnSpc="1"/>
              <a:lstStyle/>
              <a:p>
                <a:endParaRPr lang="zh-CN" altLang="en-US"/>
              </a:p>
            </p:txBody>
          </p:sp>
          <p:sp>
            <p:nvSpPr>
              <p:cNvPr id="485" name="Freeform 2979"/>
              <p:cNvSpPr/>
              <p:nvPr/>
            </p:nvSpPr>
            <p:spPr bwMode="auto">
              <a:xfrm>
                <a:off x="3138" y="3644"/>
                <a:ext cx="29" cy="2"/>
              </a:xfrm>
              <a:custGeom>
                <a:avLst/>
                <a:gdLst>
                  <a:gd name="T0" fmla="*/ 35 w 36"/>
                  <a:gd name="T1" fmla="*/ 0 h 2"/>
                  <a:gd name="T2" fmla="*/ 0 w 36"/>
                  <a:gd name="T3" fmla="*/ 0 h 2"/>
                  <a:gd name="T4" fmla="*/ 4 w 36"/>
                  <a:gd name="T5" fmla="*/ 1 h 2"/>
                  <a:gd name="T6" fmla="*/ 36 w 36"/>
                  <a:gd name="T7" fmla="*/ 2 h 2"/>
                  <a:gd name="T8" fmla="*/ 32 w 36"/>
                  <a:gd name="T9" fmla="*/ 1 h 2"/>
                  <a:gd name="T10" fmla="*/ 32 w 36"/>
                  <a:gd name="T11" fmla="*/ 1 h 2"/>
                  <a:gd name="T12" fmla="*/ 35 w 3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6" h="2">
                    <a:moveTo>
                      <a:pt x="35" y="0"/>
                    </a:moveTo>
                    <a:cubicBezTo>
                      <a:pt x="24" y="0"/>
                      <a:pt x="12" y="0"/>
                      <a:pt x="0" y="0"/>
                    </a:cubicBezTo>
                    <a:cubicBezTo>
                      <a:pt x="2" y="0"/>
                      <a:pt x="3" y="1"/>
                      <a:pt x="4" y="1"/>
                    </a:cubicBezTo>
                    <a:cubicBezTo>
                      <a:pt x="15" y="1"/>
                      <a:pt x="26" y="1"/>
                      <a:pt x="36" y="2"/>
                    </a:cubicBezTo>
                    <a:cubicBezTo>
                      <a:pt x="35" y="1"/>
                      <a:pt x="33" y="1"/>
                      <a:pt x="32" y="1"/>
                    </a:cubicBezTo>
                    <a:cubicBezTo>
                      <a:pt x="32" y="1"/>
                      <a:pt x="32" y="1"/>
                      <a:pt x="32" y="1"/>
                    </a:cubicBezTo>
                    <a:cubicBezTo>
                      <a:pt x="33" y="1"/>
                      <a:pt x="34" y="0"/>
                      <a:pt x="35" y="0"/>
                    </a:cubicBezTo>
                  </a:path>
                </a:pathLst>
              </a:custGeom>
              <a:solidFill>
                <a:srgbClr val="060E17"/>
              </a:solidFill>
              <a:ln>
                <a:noFill/>
              </a:ln>
            </p:spPr>
            <p:txBody>
              <a:bodyPr vert="horz" wrap="square" lIns="91440" tIns="45720" rIns="91440" bIns="45720" numCol="1" anchor="t" anchorCtr="0" compatLnSpc="1"/>
              <a:lstStyle/>
              <a:p>
                <a:endParaRPr lang="zh-CN" altLang="en-US"/>
              </a:p>
            </p:txBody>
          </p:sp>
          <p:sp>
            <p:nvSpPr>
              <p:cNvPr id="486" name="Freeform 2980"/>
              <p:cNvSpPr/>
              <p:nvPr/>
            </p:nvSpPr>
            <p:spPr bwMode="auto">
              <a:xfrm flipH="1">
                <a:off x="3167" y="3644"/>
                <a:ext cx="0"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path>
                </a:pathLst>
              </a:custGeom>
              <a:solidFill>
                <a:srgbClr val="060E17"/>
              </a:solidFill>
              <a:ln>
                <a:noFill/>
              </a:ln>
            </p:spPr>
            <p:txBody>
              <a:bodyPr vert="horz" wrap="square" lIns="91440" tIns="45720" rIns="91440" bIns="45720" numCol="1" anchor="t" anchorCtr="0" compatLnSpc="1"/>
              <a:lstStyle/>
              <a:p>
                <a:endParaRPr lang="zh-CN" altLang="en-US"/>
              </a:p>
            </p:txBody>
          </p:sp>
          <p:sp>
            <p:nvSpPr>
              <p:cNvPr id="487" name="Freeform 2981"/>
              <p:cNvSpPr/>
              <p:nvPr/>
            </p:nvSpPr>
            <p:spPr bwMode="auto">
              <a:xfrm>
                <a:off x="3098" y="3639"/>
                <a:ext cx="1" cy="5"/>
              </a:xfrm>
              <a:custGeom>
                <a:avLst/>
                <a:gdLst>
                  <a:gd name="T0" fmla="*/ 1 w 1"/>
                  <a:gd name="T1" fmla="*/ 0 h 7"/>
                  <a:gd name="T2" fmla="*/ 0 w 1"/>
                  <a:gd name="T3" fmla="*/ 7 h 7"/>
                  <a:gd name="T4" fmla="*/ 0 w 1"/>
                  <a:gd name="T5" fmla="*/ 7 h 7"/>
                  <a:gd name="T6" fmla="*/ 1 w 1"/>
                  <a:gd name="T7" fmla="*/ 0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3"/>
                      <a:pt x="0" y="5"/>
                      <a:pt x="0" y="7"/>
                    </a:cubicBezTo>
                    <a:cubicBezTo>
                      <a:pt x="0" y="7"/>
                      <a:pt x="0" y="7"/>
                      <a:pt x="0" y="7"/>
                    </a:cubicBezTo>
                    <a:cubicBezTo>
                      <a:pt x="1" y="5"/>
                      <a:pt x="1" y="3"/>
                      <a:pt x="1" y="0"/>
                    </a:cubicBezTo>
                    <a:cubicBezTo>
                      <a:pt x="1" y="0"/>
                      <a:pt x="1" y="0"/>
                      <a:pt x="1"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488" name="Freeform 2982"/>
              <p:cNvSpPr>
                <a:spLocks noEditPoints="1"/>
              </p:cNvSpPr>
              <p:nvPr/>
            </p:nvSpPr>
            <p:spPr bwMode="auto">
              <a:xfrm>
                <a:off x="3099" y="3639"/>
                <a:ext cx="68" cy="5"/>
              </a:xfrm>
              <a:custGeom>
                <a:avLst/>
                <a:gdLst>
                  <a:gd name="T0" fmla="*/ 30 w 83"/>
                  <a:gd name="T1" fmla="*/ 3 h 7"/>
                  <a:gd name="T2" fmla="*/ 47 w 83"/>
                  <a:gd name="T3" fmla="*/ 7 h 7"/>
                  <a:gd name="T4" fmla="*/ 82 w 83"/>
                  <a:gd name="T5" fmla="*/ 7 h 7"/>
                  <a:gd name="T6" fmla="*/ 83 w 83"/>
                  <a:gd name="T7" fmla="*/ 7 h 7"/>
                  <a:gd name="T8" fmla="*/ 30 w 83"/>
                  <a:gd name="T9" fmla="*/ 3 h 7"/>
                  <a:gd name="T10" fmla="*/ 0 w 83"/>
                  <a:gd name="T11" fmla="*/ 0 h 7"/>
                  <a:gd name="T12" fmla="*/ 0 w 83"/>
                  <a:gd name="T13" fmla="*/ 0 h 7"/>
                  <a:gd name="T14" fmla="*/ 0 w 83"/>
                  <a:gd name="T15" fmla="*/ 0 h 7"/>
                  <a:gd name="T16" fmla="*/ 0 w 83"/>
                  <a:gd name="T17" fmla="*/ 0 h 7"/>
                  <a:gd name="T18" fmla="*/ 0 w 8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7">
                    <a:moveTo>
                      <a:pt x="30" y="3"/>
                    </a:moveTo>
                    <a:cubicBezTo>
                      <a:pt x="36" y="4"/>
                      <a:pt x="42" y="6"/>
                      <a:pt x="47" y="7"/>
                    </a:cubicBezTo>
                    <a:cubicBezTo>
                      <a:pt x="59" y="7"/>
                      <a:pt x="71" y="7"/>
                      <a:pt x="82" y="7"/>
                    </a:cubicBezTo>
                    <a:cubicBezTo>
                      <a:pt x="82" y="7"/>
                      <a:pt x="83" y="7"/>
                      <a:pt x="83" y="7"/>
                    </a:cubicBezTo>
                    <a:cubicBezTo>
                      <a:pt x="65" y="6"/>
                      <a:pt x="48" y="4"/>
                      <a:pt x="30" y="3"/>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050C15"/>
              </a:solidFill>
              <a:ln>
                <a:noFill/>
              </a:ln>
            </p:spPr>
            <p:txBody>
              <a:bodyPr vert="horz" wrap="square" lIns="91440" tIns="45720" rIns="91440" bIns="45720" numCol="1" anchor="t" anchorCtr="0" compatLnSpc="1"/>
              <a:lstStyle/>
              <a:p>
                <a:endParaRPr lang="zh-CN" altLang="en-US"/>
              </a:p>
            </p:txBody>
          </p:sp>
          <p:sp>
            <p:nvSpPr>
              <p:cNvPr id="489" name="Freeform 2983"/>
              <p:cNvSpPr/>
              <p:nvPr/>
            </p:nvSpPr>
            <p:spPr bwMode="auto">
              <a:xfrm>
                <a:off x="3167" y="3646"/>
                <a:ext cx="39" cy="2"/>
              </a:xfrm>
              <a:custGeom>
                <a:avLst/>
                <a:gdLst>
                  <a:gd name="T0" fmla="*/ 0 w 47"/>
                  <a:gd name="T1" fmla="*/ 0 h 2"/>
                  <a:gd name="T2" fmla="*/ 20 w 47"/>
                  <a:gd name="T3" fmla="*/ 2 h 2"/>
                  <a:gd name="T4" fmla="*/ 47 w 47"/>
                  <a:gd name="T5" fmla="*/ 1 h 2"/>
                  <a:gd name="T6" fmla="*/ 46 w 47"/>
                  <a:gd name="T7" fmla="*/ 1 h 2"/>
                  <a:gd name="T8" fmla="*/ 0 w 47"/>
                  <a:gd name="T9" fmla="*/ 0 h 2"/>
                </a:gdLst>
                <a:ahLst/>
                <a:cxnLst>
                  <a:cxn ang="0">
                    <a:pos x="T0" y="T1"/>
                  </a:cxn>
                  <a:cxn ang="0">
                    <a:pos x="T2" y="T3"/>
                  </a:cxn>
                  <a:cxn ang="0">
                    <a:pos x="T4" y="T5"/>
                  </a:cxn>
                  <a:cxn ang="0">
                    <a:pos x="T6" y="T7"/>
                  </a:cxn>
                  <a:cxn ang="0">
                    <a:pos x="T8" y="T9"/>
                  </a:cxn>
                </a:cxnLst>
                <a:rect l="0" t="0" r="r" b="b"/>
                <a:pathLst>
                  <a:path w="47" h="2">
                    <a:moveTo>
                      <a:pt x="0" y="0"/>
                    </a:moveTo>
                    <a:cubicBezTo>
                      <a:pt x="7" y="0"/>
                      <a:pt x="13" y="1"/>
                      <a:pt x="20" y="2"/>
                    </a:cubicBezTo>
                    <a:cubicBezTo>
                      <a:pt x="29" y="1"/>
                      <a:pt x="38" y="1"/>
                      <a:pt x="47" y="1"/>
                    </a:cubicBezTo>
                    <a:cubicBezTo>
                      <a:pt x="47" y="1"/>
                      <a:pt x="46" y="1"/>
                      <a:pt x="46" y="1"/>
                    </a:cubicBezTo>
                    <a:cubicBezTo>
                      <a:pt x="31" y="0"/>
                      <a:pt x="16" y="0"/>
                      <a:pt x="0" y="0"/>
                    </a:cubicBezTo>
                  </a:path>
                </a:pathLst>
              </a:custGeom>
              <a:solidFill>
                <a:srgbClr val="060E17"/>
              </a:solidFill>
              <a:ln>
                <a:noFill/>
              </a:ln>
            </p:spPr>
            <p:txBody>
              <a:bodyPr vert="horz" wrap="square" lIns="91440" tIns="45720" rIns="91440" bIns="45720" numCol="1" anchor="t" anchorCtr="0" compatLnSpc="1"/>
              <a:lstStyle/>
              <a:p>
                <a:endParaRPr lang="zh-CN" altLang="en-US"/>
              </a:p>
            </p:txBody>
          </p:sp>
          <p:sp>
            <p:nvSpPr>
              <p:cNvPr id="490" name="Freeform 2984"/>
              <p:cNvSpPr>
                <a:spLocks noEditPoints="1"/>
              </p:cNvSpPr>
              <p:nvPr/>
            </p:nvSpPr>
            <p:spPr bwMode="auto">
              <a:xfrm>
                <a:off x="3098" y="3645"/>
                <a:ext cx="59" cy="3"/>
              </a:xfrm>
              <a:custGeom>
                <a:avLst/>
                <a:gdLst>
                  <a:gd name="T0" fmla="*/ 55 w 72"/>
                  <a:gd name="T1" fmla="*/ 1 h 3"/>
                  <a:gd name="T2" fmla="*/ 63 w 72"/>
                  <a:gd name="T3" fmla="*/ 2 h 3"/>
                  <a:gd name="T4" fmla="*/ 72 w 72"/>
                  <a:gd name="T5" fmla="*/ 3 h 3"/>
                  <a:gd name="T6" fmla="*/ 55 w 72"/>
                  <a:gd name="T7" fmla="*/ 1 h 3"/>
                  <a:gd name="T8" fmla="*/ 0 w 72"/>
                  <a:gd name="T9" fmla="*/ 0 h 3"/>
                  <a:gd name="T10" fmla="*/ 0 w 72"/>
                  <a:gd name="T11" fmla="*/ 0 h 3"/>
                  <a:gd name="T12" fmla="*/ 0 w 72"/>
                  <a:gd name="T13" fmla="*/ 2 h 3"/>
                  <a:gd name="T14" fmla="*/ 0 w 7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3">
                    <a:moveTo>
                      <a:pt x="55" y="1"/>
                    </a:moveTo>
                    <a:cubicBezTo>
                      <a:pt x="58" y="1"/>
                      <a:pt x="60" y="2"/>
                      <a:pt x="63" y="2"/>
                    </a:cubicBezTo>
                    <a:cubicBezTo>
                      <a:pt x="66" y="2"/>
                      <a:pt x="69" y="3"/>
                      <a:pt x="72" y="3"/>
                    </a:cubicBezTo>
                    <a:cubicBezTo>
                      <a:pt x="66" y="2"/>
                      <a:pt x="61" y="1"/>
                      <a:pt x="55" y="1"/>
                    </a:cubicBezTo>
                    <a:moveTo>
                      <a:pt x="0" y="0"/>
                    </a:moveTo>
                    <a:cubicBezTo>
                      <a:pt x="0" y="0"/>
                      <a:pt x="0" y="0"/>
                      <a:pt x="0" y="0"/>
                    </a:cubicBezTo>
                    <a:cubicBezTo>
                      <a:pt x="0" y="1"/>
                      <a:pt x="0" y="2"/>
                      <a:pt x="0" y="2"/>
                    </a:cubicBezTo>
                    <a:cubicBezTo>
                      <a:pt x="0" y="2"/>
                      <a:pt x="0" y="1"/>
                      <a:pt x="0"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491" name="Freeform 2985"/>
              <p:cNvSpPr/>
              <p:nvPr/>
            </p:nvSpPr>
            <p:spPr bwMode="auto">
              <a:xfrm>
                <a:off x="3141" y="3645"/>
                <a:ext cx="43" cy="3"/>
              </a:xfrm>
              <a:custGeom>
                <a:avLst/>
                <a:gdLst>
                  <a:gd name="T0" fmla="*/ 0 w 52"/>
                  <a:gd name="T1" fmla="*/ 0 h 3"/>
                  <a:gd name="T2" fmla="*/ 3 w 52"/>
                  <a:gd name="T3" fmla="*/ 1 h 3"/>
                  <a:gd name="T4" fmla="*/ 20 w 52"/>
                  <a:gd name="T5" fmla="*/ 3 h 3"/>
                  <a:gd name="T6" fmla="*/ 21 w 52"/>
                  <a:gd name="T7" fmla="*/ 3 h 3"/>
                  <a:gd name="T8" fmla="*/ 52 w 52"/>
                  <a:gd name="T9" fmla="*/ 3 h 3"/>
                  <a:gd name="T10" fmla="*/ 32 w 52"/>
                  <a:gd name="T11" fmla="*/ 1 h 3"/>
                  <a:gd name="T12" fmla="*/ 0 w 5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2" h="3">
                    <a:moveTo>
                      <a:pt x="0" y="0"/>
                    </a:moveTo>
                    <a:cubicBezTo>
                      <a:pt x="1" y="0"/>
                      <a:pt x="2" y="0"/>
                      <a:pt x="3" y="1"/>
                    </a:cubicBezTo>
                    <a:cubicBezTo>
                      <a:pt x="9" y="1"/>
                      <a:pt x="14" y="2"/>
                      <a:pt x="20" y="3"/>
                    </a:cubicBezTo>
                    <a:cubicBezTo>
                      <a:pt x="20" y="3"/>
                      <a:pt x="20" y="3"/>
                      <a:pt x="21" y="3"/>
                    </a:cubicBezTo>
                    <a:cubicBezTo>
                      <a:pt x="31" y="3"/>
                      <a:pt x="42" y="3"/>
                      <a:pt x="52" y="3"/>
                    </a:cubicBezTo>
                    <a:cubicBezTo>
                      <a:pt x="45" y="2"/>
                      <a:pt x="39" y="1"/>
                      <a:pt x="32" y="1"/>
                    </a:cubicBezTo>
                    <a:cubicBezTo>
                      <a:pt x="22" y="0"/>
                      <a:pt x="11" y="0"/>
                      <a:pt x="0" y="0"/>
                    </a:cubicBezTo>
                  </a:path>
                </a:pathLst>
              </a:custGeom>
              <a:solidFill>
                <a:srgbClr val="050C15"/>
              </a:solidFill>
              <a:ln>
                <a:noFill/>
              </a:ln>
            </p:spPr>
            <p:txBody>
              <a:bodyPr vert="horz" wrap="square" lIns="91440" tIns="45720" rIns="91440" bIns="45720" numCol="1" anchor="t" anchorCtr="0" compatLnSpc="1"/>
              <a:lstStyle/>
              <a:p>
                <a:endParaRPr lang="zh-CN" altLang="en-US"/>
              </a:p>
            </p:txBody>
          </p:sp>
          <p:sp>
            <p:nvSpPr>
              <p:cNvPr id="492" name="Freeform 2986"/>
              <p:cNvSpPr/>
              <p:nvPr/>
            </p:nvSpPr>
            <p:spPr bwMode="auto">
              <a:xfrm flipH="1">
                <a:off x="3098" y="3644"/>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path>
                </a:pathLst>
              </a:custGeom>
              <a:solidFill>
                <a:srgbClr val="08131F"/>
              </a:solidFill>
              <a:ln>
                <a:noFill/>
              </a:ln>
            </p:spPr>
            <p:txBody>
              <a:bodyPr vert="horz" wrap="square" lIns="91440" tIns="45720" rIns="91440" bIns="45720" numCol="1" anchor="t" anchorCtr="0" compatLnSpc="1"/>
              <a:lstStyle/>
              <a:p>
                <a:endParaRPr lang="zh-CN" altLang="en-US"/>
              </a:p>
            </p:txBody>
          </p:sp>
          <p:sp>
            <p:nvSpPr>
              <p:cNvPr id="493" name="Freeform 2987"/>
              <p:cNvSpPr/>
              <p:nvPr/>
            </p:nvSpPr>
            <p:spPr bwMode="auto">
              <a:xfrm>
                <a:off x="3018" y="3707"/>
                <a:ext cx="31" cy="0"/>
              </a:xfrm>
              <a:custGeom>
                <a:avLst/>
                <a:gdLst>
                  <a:gd name="T0" fmla="*/ 37 w 37"/>
                  <a:gd name="T1" fmla="*/ 0 h 1"/>
                  <a:gd name="T2" fmla="*/ 17 w 37"/>
                  <a:gd name="T3" fmla="*/ 0 h 1"/>
                  <a:gd name="T4" fmla="*/ 4 w 37"/>
                  <a:gd name="T5" fmla="*/ 0 h 1"/>
                  <a:gd name="T6" fmla="*/ 0 w 37"/>
                  <a:gd name="T7" fmla="*/ 1 h 1"/>
                  <a:gd name="T8" fmla="*/ 37 w 37"/>
                  <a:gd name="T9" fmla="*/ 0 h 1"/>
                </a:gdLst>
                <a:ahLst/>
                <a:cxnLst>
                  <a:cxn ang="0">
                    <a:pos x="T0" y="T1"/>
                  </a:cxn>
                  <a:cxn ang="0">
                    <a:pos x="T2" y="T3"/>
                  </a:cxn>
                  <a:cxn ang="0">
                    <a:pos x="T4" y="T5"/>
                  </a:cxn>
                  <a:cxn ang="0">
                    <a:pos x="T6" y="T7"/>
                  </a:cxn>
                  <a:cxn ang="0">
                    <a:pos x="T8" y="T9"/>
                  </a:cxn>
                </a:cxnLst>
                <a:rect l="0" t="0" r="r" b="b"/>
                <a:pathLst>
                  <a:path w="37" h="1">
                    <a:moveTo>
                      <a:pt x="37" y="0"/>
                    </a:moveTo>
                    <a:cubicBezTo>
                      <a:pt x="30" y="0"/>
                      <a:pt x="24" y="0"/>
                      <a:pt x="17" y="0"/>
                    </a:cubicBezTo>
                    <a:cubicBezTo>
                      <a:pt x="13" y="0"/>
                      <a:pt x="9" y="0"/>
                      <a:pt x="4" y="0"/>
                    </a:cubicBezTo>
                    <a:cubicBezTo>
                      <a:pt x="3" y="0"/>
                      <a:pt x="2" y="1"/>
                      <a:pt x="0" y="1"/>
                    </a:cubicBezTo>
                    <a:cubicBezTo>
                      <a:pt x="13" y="1"/>
                      <a:pt x="25" y="1"/>
                      <a:pt x="37" y="0"/>
                    </a:cubicBezTo>
                  </a:path>
                </a:pathLst>
              </a:custGeom>
              <a:solidFill>
                <a:srgbClr val="172332"/>
              </a:solidFill>
              <a:ln>
                <a:noFill/>
              </a:ln>
            </p:spPr>
            <p:txBody>
              <a:bodyPr vert="horz" wrap="square" lIns="91440" tIns="45720" rIns="91440" bIns="45720" numCol="1" anchor="t" anchorCtr="0" compatLnSpc="1"/>
              <a:lstStyle/>
              <a:p>
                <a:endParaRPr lang="zh-CN" altLang="en-US"/>
              </a:p>
            </p:txBody>
          </p:sp>
          <p:sp>
            <p:nvSpPr>
              <p:cNvPr id="494" name="Freeform 2988"/>
              <p:cNvSpPr/>
              <p:nvPr/>
            </p:nvSpPr>
            <p:spPr bwMode="auto">
              <a:xfrm>
                <a:off x="3021" y="3700"/>
                <a:ext cx="75" cy="7"/>
              </a:xfrm>
              <a:custGeom>
                <a:avLst/>
                <a:gdLst>
                  <a:gd name="T0" fmla="*/ 30 w 90"/>
                  <a:gd name="T1" fmla="*/ 0 h 8"/>
                  <a:gd name="T2" fmla="*/ 0 w 90"/>
                  <a:gd name="T3" fmla="*/ 8 h 8"/>
                  <a:gd name="T4" fmla="*/ 13 w 90"/>
                  <a:gd name="T5" fmla="*/ 8 h 8"/>
                  <a:gd name="T6" fmla="*/ 33 w 90"/>
                  <a:gd name="T7" fmla="*/ 8 h 8"/>
                  <a:gd name="T8" fmla="*/ 48 w 90"/>
                  <a:gd name="T9" fmla="*/ 7 h 8"/>
                  <a:gd name="T10" fmla="*/ 90 w 90"/>
                  <a:gd name="T11" fmla="*/ 5 h 8"/>
                  <a:gd name="T12" fmla="*/ 70 w 90"/>
                  <a:gd name="T13" fmla="*/ 3 h 8"/>
                  <a:gd name="T14" fmla="*/ 30 w 9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
                    <a:moveTo>
                      <a:pt x="30" y="0"/>
                    </a:moveTo>
                    <a:cubicBezTo>
                      <a:pt x="22" y="2"/>
                      <a:pt x="12" y="5"/>
                      <a:pt x="0" y="8"/>
                    </a:cubicBezTo>
                    <a:cubicBezTo>
                      <a:pt x="5" y="8"/>
                      <a:pt x="9" y="8"/>
                      <a:pt x="13" y="8"/>
                    </a:cubicBezTo>
                    <a:cubicBezTo>
                      <a:pt x="20" y="8"/>
                      <a:pt x="26" y="8"/>
                      <a:pt x="33" y="8"/>
                    </a:cubicBezTo>
                    <a:cubicBezTo>
                      <a:pt x="38" y="8"/>
                      <a:pt x="43" y="8"/>
                      <a:pt x="48" y="7"/>
                    </a:cubicBezTo>
                    <a:cubicBezTo>
                      <a:pt x="63" y="7"/>
                      <a:pt x="77" y="6"/>
                      <a:pt x="90" y="5"/>
                    </a:cubicBezTo>
                    <a:cubicBezTo>
                      <a:pt x="83" y="4"/>
                      <a:pt x="77" y="4"/>
                      <a:pt x="70" y="3"/>
                    </a:cubicBezTo>
                    <a:cubicBezTo>
                      <a:pt x="57" y="2"/>
                      <a:pt x="43" y="1"/>
                      <a:pt x="30" y="0"/>
                    </a:cubicBezTo>
                  </a:path>
                </a:pathLst>
              </a:custGeom>
              <a:solidFill>
                <a:srgbClr val="13202E"/>
              </a:solidFill>
              <a:ln>
                <a:noFill/>
              </a:ln>
            </p:spPr>
            <p:txBody>
              <a:bodyPr vert="horz" wrap="square" lIns="91440" tIns="45720" rIns="91440" bIns="45720" numCol="1" anchor="t" anchorCtr="0" compatLnSpc="1"/>
              <a:lstStyle/>
              <a:p>
                <a:endParaRPr lang="zh-CN" altLang="en-US"/>
              </a:p>
            </p:txBody>
          </p:sp>
          <p:sp>
            <p:nvSpPr>
              <p:cNvPr id="495" name="Freeform 2989"/>
              <p:cNvSpPr/>
              <p:nvPr/>
            </p:nvSpPr>
            <p:spPr bwMode="auto">
              <a:xfrm>
                <a:off x="3046" y="3688"/>
                <a:ext cx="146" cy="16"/>
              </a:xfrm>
              <a:custGeom>
                <a:avLst/>
                <a:gdLst>
                  <a:gd name="T0" fmla="*/ 27 w 176"/>
                  <a:gd name="T1" fmla="*/ 0 h 19"/>
                  <a:gd name="T2" fmla="*/ 0 w 176"/>
                  <a:gd name="T3" fmla="*/ 14 h 19"/>
                  <a:gd name="T4" fmla="*/ 40 w 176"/>
                  <a:gd name="T5" fmla="*/ 17 h 19"/>
                  <a:gd name="T6" fmla="*/ 60 w 176"/>
                  <a:gd name="T7" fmla="*/ 19 h 19"/>
                  <a:gd name="T8" fmla="*/ 176 w 176"/>
                  <a:gd name="T9" fmla="*/ 3 h 19"/>
                  <a:gd name="T10" fmla="*/ 27 w 176"/>
                  <a:gd name="T11" fmla="*/ 0 h 19"/>
                </a:gdLst>
                <a:ahLst/>
                <a:cxnLst>
                  <a:cxn ang="0">
                    <a:pos x="T0" y="T1"/>
                  </a:cxn>
                  <a:cxn ang="0">
                    <a:pos x="T2" y="T3"/>
                  </a:cxn>
                  <a:cxn ang="0">
                    <a:pos x="T4" y="T5"/>
                  </a:cxn>
                  <a:cxn ang="0">
                    <a:pos x="T6" y="T7"/>
                  </a:cxn>
                  <a:cxn ang="0">
                    <a:pos x="T8" y="T9"/>
                  </a:cxn>
                  <a:cxn ang="0">
                    <a:pos x="T10" y="T11"/>
                  </a:cxn>
                </a:cxnLst>
                <a:rect l="0" t="0" r="r" b="b"/>
                <a:pathLst>
                  <a:path w="176" h="19">
                    <a:moveTo>
                      <a:pt x="27" y="0"/>
                    </a:moveTo>
                    <a:cubicBezTo>
                      <a:pt x="26" y="4"/>
                      <a:pt x="16" y="8"/>
                      <a:pt x="0" y="14"/>
                    </a:cubicBezTo>
                    <a:cubicBezTo>
                      <a:pt x="13" y="15"/>
                      <a:pt x="27" y="16"/>
                      <a:pt x="40" y="17"/>
                    </a:cubicBezTo>
                    <a:cubicBezTo>
                      <a:pt x="47" y="18"/>
                      <a:pt x="53" y="18"/>
                      <a:pt x="60" y="19"/>
                    </a:cubicBezTo>
                    <a:cubicBezTo>
                      <a:pt x="108" y="15"/>
                      <a:pt x="147" y="9"/>
                      <a:pt x="176" y="3"/>
                    </a:cubicBezTo>
                    <a:cubicBezTo>
                      <a:pt x="129" y="2"/>
                      <a:pt x="80" y="1"/>
                      <a:pt x="27" y="0"/>
                    </a:cubicBezTo>
                  </a:path>
                </a:pathLst>
              </a:custGeom>
              <a:solidFill>
                <a:srgbClr val="111D2B"/>
              </a:solidFill>
              <a:ln>
                <a:noFill/>
              </a:ln>
            </p:spPr>
            <p:txBody>
              <a:bodyPr vert="horz" wrap="square" lIns="91440" tIns="45720" rIns="91440" bIns="45720" numCol="1" anchor="t" anchorCtr="0" compatLnSpc="1"/>
              <a:lstStyle/>
              <a:p>
                <a:endParaRPr lang="zh-CN" altLang="en-US"/>
              </a:p>
            </p:txBody>
          </p:sp>
          <p:sp>
            <p:nvSpPr>
              <p:cNvPr id="496" name="Freeform 2990"/>
              <p:cNvSpPr/>
              <p:nvPr/>
            </p:nvSpPr>
            <p:spPr bwMode="auto">
              <a:xfrm>
                <a:off x="3065" y="3682"/>
                <a:ext cx="155" cy="9"/>
              </a:xfrm>
              <a:custGeom>
                <a:avLst/>
                <a:gdLst>
                  <a:gd name="T0" fmla="*/ 37 w 186"/>
                  <a:gd name="T1" fmla="*/ 0 h 11"/>
                  <a:gd name="T2" fmla="*/ 0 w 186"/>
                  <a:gd name="T3" fmla="*/ 4 h 11"/>
                  <a:gd name="T4" fmla="*/ 4 w 186"/>
                  <a:gd name="T5" fmla="*/ 7 h 11"/>
                  <a:gd name="T6" fmla="*/ 4 w 186"/>
                  <a:gd name="T7" fmla="*/ 8 h 11"/>
                  <a:gd name="T8" fmla="*/ 153 w 186"/>
                  <a:gd name="T9" fmla="*/ 11 h 11"/>
                  <a:gd name="T10" fmla="*/ 186 w 186"/>
                  <a:gd name="T11" fmla="*/ 2 h 11"/>
                  <a:gd name="T12" fmla="*/ 185 w 186"/>
                  <a:gd name="T13" fmla="*/ 2 h 11"/>
                  <a:gd name="T14" fmla="*/ 37 w 18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11">
                    <a:moveTo>
                      <a:pt x="37" y="0"/>
                    </a:moveTo>
                    <a:cubicBezTo>
                      <a:pt x="25" y="1"/>
                      <a:pt x="13" y="3"/>
                      <a:pt x="0" y="4"/>
                    </a:cubicBezTo>
                    <a:cubicBezTo>
                      <a:pt x="2" y="5"/>
                      <a:pt x="3" y="6"/>
                      <a:pt x="4" y="7"/>
                    </a:cubicBezTo>
                    <a:cubicBezTo>
                      <a:pt x="4" y="8"/>
                      <a:pt x="4" y="8"/>
                      <a:pt x="4" y="8"/>
                    </a:cubicBezTo>
                    <a:cubicBezTo>
                      <a:pt x="57" y="9"/>
                      <a:pt x="106" y="10"/>
                      <a:pt x="153" y="11"/>
                    </a:cubicBezTo>
                    <a:cubicBezTo>
                      <a:pt x="166" y="8"/>
                      <a:pt x="177" y="5"/>
                      <a:pt x="186" y="2"/>
                    </a:cubicBezTo>
                    <a:cubicBezTo>
                      <a:pt x="186" y="2"/>
                      <a:pt x="186" y="2"/>
                      <a:pt x="185" y="2"/>
                    </a:cubicBezTo>
                    <a:cubicBezTo>
                      <a:pt x="139" y="2"/>
                      <a:pt x="89" y="1"/>
                      <a:pt x="37" y="0"/>
                    </a:cubicBezTo>
                  </a:path>
                </a:pathLst>
              </a:custGeom>
              <a:solidFill>
                <a:srgbClr val="0F1A29"/>
              </a:solidFill>
              <a:ln>
                <a:noFill/>
              </a:ln>
            </p:spPr>
            <p:txBody>
              <a:bodyPr vert="horz" wrap="square" lIns="91440" tIns="45720" rIns="91440" bIns="45720" numCol="1" anchor="t" anchorCtr="0" compatLnSpc="1"/>
              <a:lstStyle/>
              <a:p>
                <a:endParaRPr lang="zh-CN" altLang="en-US"/>
              </a:p>
            </p:txBody>
          </p:sp>
          <p:sp>
            <p:nvSpPr>
              <p:cNvPr id="497" name="Freeform 2991"/>
              <p:cNvSpPr/>
              <p:nvPr/>
            </p:nvSpPr>
            <p:spPr bwMode="auto">
              <a:xfrm>
                <a:off x="3096" y="3668"/>
                <a:ext cx="140" cy="15"/>
              </a:xfrm>
              <a:custGeom>
                <a:avLst/>
                <a:gdLst>
                  <a:gd name="T0" fmla="*/ 149 w 169"/>
                  <a:gd name="T1" fmla="*/ 0 h 19"/>
                  <a:gd name="T2" fmla="*/ 131 w 169"/>
                  <a:gd name="T3" fmla="*/ 1 h 19"/>
                  <a:gd name="T4" fmla="*/ 0 w 169"/>
                  <a:gd name="T5" fmla="*/ 17 h 19"/>
                  <a:gd name="T6" fmla="*/ 148 w 169"/>
                  <a:gd name="T7" fmla="*/ 19 h 19"/>
                  <a:gd name="T8" fmla="*/ 149 w 169"/>
                  <a:gd name="T9" fmla="*/ 19 h 19"/>
                  <a:gd name="T10" fmla="*/ 168 w 169"/>
                  <a:gd name="T11" fmla="*/ 11 h 19"/>
                  <a:gd name="T12" fmla="*/ 169 w 169"/>
                  <a:gd name="T13" fmla="*/ 5 h 19"/>
                  <a:gd name="T14" fmla="*/ 149 w 16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9">
                    <a:moveTo>
                      <a:pt x="149" y="0"/>
                    </a:moveTo>
                    <a:cubicBezTo>
                      <a:pt x="143" y="0"/>
                      <a:pt x="137" y="0"/>
                      <a:pt x="131" y="1"/>
                    </a:cubicBezTo>
                    <a:cubicBezTo>
                      <a:pt x="95" y="6"/>
                      <a:pt x="51" y="12"/>
                      <a:pt x="0" y="17"/>
                    </a:cubicBezTo>
                    <a:cubicBezTo>
                      <a:pt x="52" y="18"/>
                      <a:pt x="102" y="19"/>
                      <a:pt x="148" y="19"/>
                    </a:cubicBezTo>
                    <a:cubicBezTo>
                      <a:pt x="149" y="19"/>
                      <a:pt x="149" y="19"/>
                      <a:pt x="149" y="19"/>
                    </a:cubicBezTo>
                    <a:cubicBezTo>
                      <a:pt x="158" y="16"/>
                      <a:pt x="164" y="14"/>
                      <a:pt x="168" y="11"/>
                    </a:cubicBezTo>
                    <a:cubicBezTo>
                      <a:pt x="168" y="9"/>
                      <a:pt x="169" y="7"/>
                      <a:pt x="169" y="5"/>
                    </a:cubicBezTo>
                    <a:cubicBezTo>
                      <a:pt x="166" y="3"/>
                      <a:pt x="159" y="1"/>
                      <a:pt x="149" y="0"/>
                    </a:cubicBezTo>
                  </a:path>
                </a:pathLst>
              </a:custGeom>
              <a:solidFill>
                <a:srgbClr val="0C1927"/>
              </a:solidFill>
              <a:ln>
                <a:noFill/>
              </a:ln>
            </p:spPr>
            <p:txBody>
              <a:bodyPr vert="horz" wrap="square" lIns="91440" tIns="45720" rIns="91440" bIns="45720" numCol="1" anchor="t" anchorCtr="0" compatLnSpc="1"/>
              <a:lstStyle/>
              <a:p>
                <a:endParaRPr lang="zh-CN" altLang="en-US"/>
              </a:p>
            </p:txBody>
          </p:sp>
          <p:sp>
            <p:nvSpPr>
              <p:cNvPr id="498" name="Freeform 2992"/>
              <p:cNvSpPr/>
              <p:nvPr/>
            </p:nvSpPr>
            <p:spPr bwMode="auto">
              <a:xfrm>
                <a:off x="3205" y="3667"/>
                <a:ext cx="15" cy="1"/>
              </a:xfrm>
              <a:custGeom>
                <a:avLst/>
                <a:gdLst>
                  <a:gd name="T0" fmla="*/ 9 w 18"/>
                  <a:gd name="T1" fmla="*/ 0 h 2"/>
                  <a:gd name="T2" fmla="*/ 0 w 18"/>
                  <a:gd name="T3" fmla="*/ 2 h 2"/>
                  <a:gd name="T4" fmla="*/ 18 w 18"/>
                  <a:gd name="T5" fmla="*/ 1 h 2"/>
                  <a:gd name="T6" fmla="*/ 9 w 18"/>
                  <a:gd name="T7" fmla="*/ 0 h 2"/>
                </a:gdLst>
                <a:ahLst/>
                <a:cxnLst>
                  <a:cxn ang="0">
                    <a:pos x="T0" y="T1"/>
                  </a:cxn>
                  <a:cxn ang="0">
                    <a:pos x="T2" y="T3"/>
                  </a:cxn>
                  <a:cxn ang="0">
                    <a:pos x="T4" y="T5"/>
                  </a:cxn>
                  <a:cxn ang="0">
                    <a:pos x="T6" y="T7"/>
                  </a:cxn>
                </a:cxnLst>
                <a:rect l="0" t="0" r="r" b="b"/>
                <a:pathLst>
                  <a:path w="18" h="2">
                    <a:moveTo>
                      <a:pt x="9" y="0"/>
                    </a:moveTo>
                    <a:cubicBezTo>
                      <a:pt x="6" y="1"/>
                      <a:pt x="3" y="1"/>
                      <a:pt x="0" y="2"/>
                    </a:cubicBezTo>
                    <a:cubicBezTo>
                      <a:pt x="6" y="1"/>
                      <a:pt x="12" y="1"/>
                      <a:pt x="18" y="1"/>
                    </a:cubicBezTo>
                    <a:cubicBezTo>
                      <a:pt x="15" y="1"/>
                      <a:pt x="13" y="0"/>
                      <a:pt x="9" y="0"/>
                    </a:cubicBezTo>
                  </a:path>
                </a:pathLst>
              </a:custGeom>
              <a:solidFill>
                <a:srgbClr val="0B1725"/>
              </a:solidFill>
              <a:ln>
                <a:noFill/>
              </a:ln>
            </p:spPr>
            <p:txBody>
              <a:bodyPr vert="horz" wrap="square" lIns="91440" tIns="45720" rIns="91440" bIns="45720" numCol="1" anchor="t" anchorCtr="0" compatLnSpc="1"/>
              <a:lstStyle/>
              <a:p>
                <a:endParaRPr lang="zh-CN" altLang="en-US"/>
              </a:p>
            </p:txBody>
          </p:sp>
          <p:sp>
            <p:nvSpPr>
              <p:cNvPr id="499" name="Freeform 2993"/>
              <p:cNvSpPr/>
              <p:nvPr/>
            </p:nvSpPr>
            <p:spPr bwMode="auto">
              <a:xfrm>
                <a:off x="3043" y="3681"/>
                <a:ext cx="53" cy="4"/>
              </a:xfrm>
              <a:custGeom>
                <a:avLst/>
                <a:gdLst>
                  <a:gd name="T0" fmla="*/ 0 w 64"/>
                  <a:gd name="T1" fmla="*/ 0 h 5"/>
                  <a:gd name="T2" fmla="*/ 0 w 64"/>
                  <a:gd name="T3" fmla="*/ 0 h 5"/>
                  <a:gd name="T4" fmla="*/ 27 w 64"/>
                  <a:gd name="T5" fmla="*/ 5 h 5"/>
                  <a:gd name="T6" fmla="*/ 64 w 64"/>
                  <a:gd name="T7" fmla="*/ 1 h 5"/>
                  <a:gd name="T8" fmla="*/ 16 w 64"/>
                  <a:gd name="T9" fmla="*/ 0 h 5"/>
                  <a:gd name="T10" fmla="*/ 0 w 64"/>
                  <a:gd name="T11" fmla="*/ 0 h 5"/>
                </a:gdLst>
                <a:ahLst/>
                <a:cxnLst>
                  <a:cxn ang="0">
                    <a:pos x="T0" y="T1"/>
                  </a:cxn>
                  <a:cxn ang="0">
                    <a:pos x="T2" y="T3"/>
                  </a:cxn>
                  <a:cxn ang="0">
                    <a:pos x="T4" y="T5"/>
                  </a:cxn>
                  <a:cxn ang="0">
                    <a:pos x="T6" y="T7"/>
                  </a:cxn>
                  <a:cxn ang="0">
                    <a:pos x="T8" y="T9"/>
                  </a:cxn>
                  <a:cxn ang="0">
                    <a:pos x="T10" y="T11"/>
                  </a:cxn>
                </a:cxnLst>
                <a:rect l="0" t="0" r="r" b="b"/>
                <a:pathLst>
                  <a:path w="64" h="5">
                    <a:moveTo>
                      <a:pt x="0" y="0"/>
                    </a:moveTo>
                    <a:cubicBezTo>
                      <a:pt x="0" y="0"/>
                      <a:pt x="0" y="0"/>
                      <a:pt x="0" y="0"/>
                    </a:cubicBezTo>
                    <a:cubicBezTo>
                      <a:pt x="13" y="1"/>
                      <a:pt x="23" y="2"/>
                      <a:pt x="27" y="5"/>
                    </a:cubicBezTo>
                    <a:cubicBezTo>
                      <a:pt x="40" y="4"/>
                      <a:pt x="52" y="2"/>
                      <a:pt x="64" y="1"/>
                    </a:cubicBezTo>
                    <a:cubicBezTo>
                      <a:pt x="48" y="1"/>
                      <a:pt x="32" y="0"/>
                      <a:pt x="16" y="0"/>
                    </a:cubicBezTo>
                    <a:cubicBezTo>
                      <a:pt x="10" y="0"/>
                      <a:pt x="5" y="0"/>
                      <a:pt x="0" y="0"/>
                    </a:cubicBezTo>
                  </a:path>
                </a:pathLst>
              </a:custGeom>
              <a:solidFill>
                <a:srgbClr val="0C1927"/>
              </a:solidFill>
              <a:ln>
                <a:noFill/>
              </a:ln>
            </p:spPr>
            <p:txBody>
              <a:bodyPr vert="horz" wrap="square" lIns="91440" tIns="45720" rIns="91440" bIns="45720" numCol="1" anchor="t" anchorCtr="0" compatLnSpc="1"/>
              <a:lstStyle/>
              <a:p>
                <a:endParaRPr lang="zh-CN" altLang="en-US"/>
              </a:p>
            </p:txBody>
          </p:sp>
          <p:sp>
            <p:nvSpPr>
              <p:cNvPr id="500" name="Freeform 2994"/>
              <p:cNvSpPr/>
              <p:nvPr/>
            </p:nvSpPr>
            <p:spPr bwMode="auto">
              <a:xfrm>
                <a:off x="3040" y="3668"/>
                <a:ext cx="165" cy="14"/>
              </a:xfrm>
              <a:custGeom>
                <a:avLst/>
                <a:gdLst>
                  <a:gd name="T0" fmla="*/ 198 w 198"/>
                  <a:gd name="T1" fmla="*/ 0 h 16"/>
                  <a:gd name="T2" fmla="*/ 21 w 198"/>
                  <a:gd name="T3" fmla="*/ 4 h 16"/>
                  <a:gd name="T4" fmla="*/ 0 w 198"/>
                  <a:gd name="T5" fmla="*/ 14 h 16"/>
                  <a:gd name="T6" fmla="*/ 3 w 198"/>
                  <a:gd name="T7" fmla="*/ 15 h 16"/>
                  <a:gd name="T8" fmla="*/ 19 w 198"/>
                  <a:gd name="T9" fmla="*/ 15 h 16"/>
                  <a:gd name="T10" fmla="*/ 67 w 198"/>
                  <a:gd name="T11" fmla="*/ 16 h 16"/>
                  <a:gd name="T12" fmla="*/ 198 w 19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98" h="16">
                    <a:moveTo>
                      <a:pt x="198" y="0"/>
                    </a:moveTo>
                    <a:cubicBezTo>
                      <a:pt x="142" y="2"/>
                      <a:pt x="82" y="3"/>
                      <a:pt x="21" y="4"/>
                    </a:cubicBezTo>
                    <a:cubicBezTo>
                      <a:pt x="15" y="7"/>
                      <a:pt x="8" y="11"/>
                      <a:pt x="0" y="14"/>
                    </a:cubicBezTo>
                    <a:cubicBezTo>
                      <a:pt x="1" y="14"/>
                      <a:pt x="2" y="14"/>
                      <a:pt x="3" y="15"/>
                    </a:cubicBezTo>
                    <a:cubicBezTo>
                      <a:pt x="8" y="15"/>
                      <a:pt x="13" y="15"/>
                      <a:pt x="19" y="15"/>
                    </a:cubicBezTo>
                    <a:cubicBezTo>
                      <a:pt x="35" y="15"/>
                      <a:pt x="51" y="16"/>
                      <a:pt x="67" y="16"/>
                    </a:cubicBezTo>
                    <a:cubicBezTo>
                      <a:pt x="118" y="11"/>
                      <a:pt x="162" y="5"/>
                      <a:pt x="198" y="0"/>
                    </a:cubicBezTo>
                  </a:path>
                </a:pathLst>
              </a:custGeom>
              <a:solidFill>
                <a:srgbClr val="0B1725"/>
              </a:solidFill>
              <a:ln>
                <a:noFill/>
              </a:ln>
            </p:spPr>
            <p:txBody>
              <a:bodyPr vert="horz" wrap="square" lIns="91440" tIns="45720" rIns="91440" bIns="45720" numCol="1" anchor="t" anchorCtr="0" compatLnSpc="1"/>
              <a:lstStyle/>
              <a:p>
                <a:endParaRPr lang="zh-CN" altLang="en-US"/>
              </a:p>
            </p:txBody>
          </p:sp>
          <p:sp>
            <p:nvSpPr>
              <p:cNvPr id="501" name="Freeform 2995"/>
              <p:cNvSpPr/>
              <p:nvPr/>
            </p:nvSpPr>
            <p:spPr bwMode="auto">
              <a:xfrm>
                <a:off x="3058" y="3663"/>
                <a:ext cx="154" cy="9"/>
              </a:xfrm>
              <a:custGeom>
                <a:avLst/>
                <a:gdLst>
                  <a:gd name="T0" fmla="*/ 104 w 186"/>
                  <a:gd name="T1" fmla="*/ 0 h 10"/>
                  <a:gd name="T2" fmla="*/ 11 w 186"/>
                  <a:gd name="T3" fmla="*/ 1 h 10"/>
                  <a:gd name="T4" fmla="*/ 0 w 186"/>
                  <a:gd name="T5" fmla="*/ 10 h 10"/>
                  <a:gd name="T6" fmla="*/ 177 w 186"/>
                  <a:gd name="T7" fmla="*/ 6 h 10"/>
                  <a:gd name="T8" fmla="*/ 186 w 186"/>
                  <a:gd name="T9" fmla="*/ 4 h 10"/>
                  <a:gd name="T10" fmla="*/ 104 w 186"/>
                  <a:gd name="T11" fmla="*/ 0 h 10"/>
                </a:gdLst>
                <a:ahLst/>
                <a:cxnLst>
                  <a:cxn ang="0">
                    <a:pos x="T0" y="T1"/>
                  </a:cxn>
                  <a:cxn ang="0">
                    <a:pos x="T2" y="T3"/>
                  </a:cxn>
                  <a:cxn ang="0">
                    <a:pos x="T4" y="T5"/>
                  </a:cxn>
                  <a:cxn ang="0">
                    <a:pos x="T6" y="T7"/>
                  </a:cxn>
                  <a:cxn ang="0">
                    <a:pos x="T8" y="T9"/>
                  </a:cxn>
                  <a:cxn ang="0">
                    <a:pos x="T10" y="T11"/>
                  </a:cxn>
                </a:cxnLst>
                <a:rect l="0" t="0" r="r" b="b"/>
                <a:pathLst>
                  <a:path w="186" h="10">
                    <a:moveTo>
                      <a:pt x="104" y="0"/>
                    </a:moveTo>
                    <a:cubicBezTo>
                      <a:pt x="74" y="1"/>
                      <a:pt x="43" y="1"/>
                      <a:pt x="11" y="1"/>
                    </a:cubicBezTo>
                    <a:cubicBezTo>
                      <a:pt x="9" y="4"/>
                      <a:pt x="5" y="7"/>
                      <a:pt x="0" y="10"/>
                    </a:cubicBezTo>
                    <a:cubicBezTo>
                      <a:pt x="61" y="9"/>
                      <a:pt x="121" y="8"/>
                      <a:pt x="177" y="6"/>
                    </a:cubicBezTo>
                    <a:cubicBezTo>
                      <a:pt x="180" y="5"/>
                      <a:pt x="183" y="5"/>
                      <a:pt x="186" y="4"/>
                    </a:cubicBezTo>
                    <a:cubicBezTo>
                      <a:pt x="167" y="3"/>
                      <a:pt x="139" y="2"/>
                      <a:pt x="104" y="0"/>
                    </a:cubicBezTo>
                  </a:path>
                </a:pathLst>
              </a:custGeom>
              <a:solidFill>
                <a:srgbClr val="091523"/>
              </a:solidFill>
              <a:ln>
                <a:noFill/>
              </a:ln>
            </p:spPr>
            <p:txBody>
              <a:bodyPr vert="horz" wrap="square" lIns="91440" tIns="45720" rIns="91440" bIns="45720" numCol="1" anchor="t" anchorCtr="0" compatLnSpc="1"/>
              <a:lstStyle/>
              <a:p>
                <a:endParaRPr lang="zh-CN" altLang="en-US"/>
              </a:p>
            </p:txBody>
          </p:sp>
          <p:sp>
            <p:nvSpPr>
              <p:cNvPr id="502" name="Freeform 2996"/>
              <p:cNvSpPr/>
              <p:nvPr/>
            </p:nvSpPr>
            <p:spPr bwMode="auto">
              <a:xfrm>
                <a:off x="3067" y="3660"/>
                <a:ext cx="77" cy="4"/>
              </a:xfrm>
              <a:custGeom>
                <a:avLst/>
                <a:gdLst>
                  <a:gd name="T0" fmla="*/ 2 w 93"/>
                  <a:gd name="T1" fmla="*/ 0 h 5"/>
                  <a:gd name="T2" fmla="*/ 0 w 93"/>
                  <a:gd name="T3" fmla="*/ 5 h 5"/>
                  <a:gd name="T4" fmla="*/ 93 w 93"/>
                  <a:gd name="T5" fmla="*/ 4 h 5"/>
                  <a:gd name="T6" fmla="*/ 2 w 93"/>
                  <a:gd name="T7" fmla="*/ 0 h 5"/>
                </a:gdLst>
                <a:ahLst/>
                <a:cxnLst>
                  <a:cxn ang="0">
                    <a:pos x="T0" y="T1"/>
                  </a:cxn>
                  <a:cxn ang="0">
                    <a:pos x="T2" y="T3"/>
                  </a:cxn>
                  <a:cxn ang="0">
                    <a:pos x="T4" y="T5"/>
                  </a:cxn>
                  <a:cxn ang="0">
                    <a:pos x="T6" y="T7"/>
                  </a:cxn>
                </a:cxnLst>
                <a:rect l="0" t="0" r="r" b="b"/>
                <a:pathLst>
                  <a:path w="93" h="5">
                    <a:moveTo>
                      <a:pt x="2" y="0"/>
                    </a:moveTo>
                    <a:cubicBezTo>
                      <a:pt x="2" y="2"/>
                      <a:pt x="1" y="3"/>
                      <a:pt x="0" y="5"/>
                    </a:cubicBezTo>
                    <a:cubicBezTo>
                      <a:pt x="32" y="5"/>
                      <a:pt x="63" y="5"/>
                      <a:pt x="93" y="4"/>
                    </a:cubicBezTo>
                    <a:cubicBezTo>
                      <a:pt x="67" y="4"/>
                      <a:pt x="36" y="2"/>
                      <a:pt x="2"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503" name="Freeform 2997"/>
              <p:cNvSpPr>
                <a:spLocks noEditPoints="1"/>
              </p:cNvSpPr>
              <p:nvPr/>
            </p:nvSpPr>
            <p:spPr bwMode="auto">
              <a:xfrm>
                <a:off x="2942" y="3724"/>
                <a:ext cx="113" cy="34"/>
              </a:xfrm>
              <a:custGeom>
                <a:avLst/>
                <a:gdLst>
                  <a:gd name="T0" fmla="*/ 1 w 137"/>
                  <a:gd name="T1" fmla="*/ 33 h 41"/>
                  <a:gd name="T2" fmla="*/ 0 w 137"/>
                  <a:gd name="T3" fmla="*/ 41 h 41"/>
                  <a:gd name="T4" fmla="*/ 1 w 137"/>
                  <a:gd name="T5" fmla="*/ 41 h 41"/>
                  <a:gd name="T6" fmla="*/ 1 w 137"/>
                  <a:gd name="T7" fmla="*/ 33 h 41"/>
                  <a:gd name="T8" fmla="*/ 90 w 137"/>
                  <a:gd name="T9" fmla="*/ 0 h 41"/>
                  <a:gd name="T10" fmla="*/ 47 w 137"/>
                  <a:gd name="T11" fmla="*/ 17 h 41"/>
                  <a:gd name="T12" fmla="*/ 44 w 137"/>
                  <a:gd name="T13" fmla="*/ 34 h 41"/>
                  <a:gd name="T14" fmla="*/ 136 w 137"/>
                  <a:gd name="T15" fmla="*/ 7 h 41"/>
                  <a:gd name="T16" fmla="*/ 90 w 137"/>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41">
                    <a:moveTo>
                      <a:pt x="1" y="33"/>
                    </a:moveTo>
                    <a:cubicBezTo>
                      <a:pt x="1" y="33"/>
                      <a:pt x="1" y="36"/>
                      <a:pt x="0" y="41"/>
                    </a:cubicBezTo>
                    <a:cubicBezTo>
                      <a:pt x="0" y="41"/>
                      <a:pt x="1" y="41"/>
                      <a:pt x="1" y="41"/>
                    </a:cubicBezTo>
                    <a:cubicBezTo>
                      <a:pt x="1" y="35"/>
                      <a:pt x="2" y="33"/>
                      <a:pt x="1" y="33"/>
                    </a:cubicBezTo>
                    <a:moveTo>
                      <a:pt x="90" y="0"/>
                    </a:moveTo>
                    <a:cubicBezTo>
                      <a:pt x="80" y="5"/>
                      <a:pt x="66" y="11"/>
                      <a:pt x="47" y="17"/>
                    </a:cubicBezTo>
                    <a:cubicBezTo>
                      <a:pt x="46" y="23"/>
                      <a:pt x="45" y="29"/>
                      <a:pt x="44" y="34"/>
                    </a:cubicBezTo>
                    <a:cubicBezTo>
                      <a:pt x="104" y="24"/>
                      <a:pt x="137" y="15"/>
                      <a:pt x="136" y="7"/>
                    </a:cubicBezTo>
                    <a:cubicBezTo>
                      <a:pt x="135" y="4"/>
                      <a:pt x="119" y="2"/>
                      <a:pt x="90" y="0"/>
                    </a:cubicBezTo>
                  </a:path>
                </a:pathLst>
              </a:custGeom>
              <a:solidFill>
                <a:srgbClr val="172332"/>
              </a:solidFill>
              <a:ln>
                <a:noFill/>
              </a:ln>
            </p:spPr>
            <p:txBody>
              <a:bodyPr vert="horz" wrap="square" lIns="91440" tIns="45720" rIns="91440" bIns="45720" numCol="1" anchor="t" anchorCtr="0" compatLnSpc="1"/>
              <a:lstStyle/>
              <a:p>
                <a:endParaRPr lang="zh-CN" altLang="en-US"/>
              </a:p>
            </p:txBody>
          </p:sp>
          <p:sp>
            <p:nvSpPr>
              <p:cNvPr id="504" name="Freeform 2998"/>
              <p:cNvSpPr/>
              <p:nvPr/>
            </p:nvSpPr>
            <p:spPr bwMode="auto">
              <a:xfrm flipH="1">
                <a:off x="3069" y="3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505" name="Freeform 2999"/>
              <p:cNvSpPr/>
              <p:nvPr/>
            </p:nvSpPr>
            <p:spPr bwMode="auto">
              <a:xfrm>
                <a:off x="3048" y="3649"/>
                <a:ext cx="31" cy="6"/>
              </a:xfrm>
              <a:custGeom>
                <a:avLst/>
                <a:gdLst>
                  <a:gd name="T0" fmla="*/ 37 w 37"/>
                  <a:gd name="T1" fmla="*/ 0 h 7"/>
                  <a:gd name="T2" fmla="*/ 0 w 37"/>
                  <a:gd name="T3" fmla="*/ 1 h 7"/>
                  <a:gd name="T4" fmla="*/ 21 w 37"/>
                  <a:gd name="T5" fmla="*/ 7 h 7"/>
                  <a:gd name="T6" fmla="*/ 37 w 37"/>
                  <a:gd name="T7" fmla="*/ 0 h 7"/>
                </a:gdLst>
                <a:ahLst/>
                <a:cxnLst>
                  <a:cxn ang="0">
                    <a:pos x="T0" y="T1"/>
                  </a:cxn>
                  <a:cxn ang="0">
                    <a:pos x="T2" y="T3"/>
                  </a:cxn>
                  <a:cxn ang="0">
                    <a:pos x="T4" y="T5"/>
                  </a:cxn>
                  <a:cxn ang="0">
                    <a:pos x="T6" y="T7"/>
                  </a:cxn>
                </a:cxnLst>
                <a:rect l="0" t="0" r="r" b="b"/>
                <a:pathLst>
                  <a:path w="37" h="7">
                    <a:moveTo>
                      <a:pt x="37" y="0"/>
                    </a:moveTo>
                    <a:cubicBezTo>
                      <a:pt x="25" y="0"/>
                      <a:pt x="13" y="1"/>
                      <a:pt x="0" y="1"/>
                    </a:cubicBezTo>
                    <a:cubicBezTo>
                      <a:pt x="10" y="3"/>
                      <a:pt x="17" y="5"/>
                      <a:pt x="21" y="7"/>
                    </a:cubicBezTo>
                    <a:cubicBezTo>
                      <a:pt x="28" y="5"/>
                      <a:pt x="34" y="2"/>
                      <a:pt x="37"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506" name="Freeform 3000"/>
              <p:cNvSpPr/>
              <p:nvPr/>
            </p:nvSpPr>
            <p:spPr bwMode="auto">
              <a:xfrm>
                <a:off x="2949" y="3712"/>
                <a:ext cx="77" cy="12"/>
              </a:xfrm>
              <a:custGeom>
                <a:avLst/>
                <a:gdLst>
                  <a:gd name="T0" fmla="*/ 60 w 93"/>
                  <a:gd name="T1" fmla="*/ 0 h 14"/>
                  <a:gd name="T2" fmla="*/ 0 w 93"/>
                  <a:gd name="T3" fmla="*/ 12 h 14"/>
                  <a:gd name="T4" fmla="*/ 4 w 93"/>
                  <a:gd name="T5" fmla="*/ 13 h 14"/>
                  <a:gd name="T6" fmla="*/ 81 w 93"/>
                  <a:gd name="T7" fmla="*/ 14 h 14"/>
                  <a:gd name="T8" fmla="*/ 93 w 93"/>
                  <a:gd name="T9" fmla="*/ 4 h 14"/>
                  <a:gd name="T10" fmla="*/ 60 w 93"/>
                  <a:gd name="T11" fmla="*/ 0 h 14"/>
                </a:gdLst>
                <a:ahLst/>
                <a:cxnLst>
                  <a:cxn ang="0">
                    <a:pos x="T0" y="T1"/>
                  </a:cxn>
                  <a:cxn ang="0">
                    <a:pos x="T2" y="T3"/>
                  </a:cxn>
                  <a:cxn ang="0">
                    <a:pos x="T4" y="T5"/>
                  </a:cxn>
                  <a:cxn ang="0">
                    <a:pos x="T6" y="T7"/>
                  </a:cxn>
                  <a:cxn ang="0">
                    <a:pos x="T8" y="T9"/>
                  </a:cxn>
                  <a:cxn ang="0">
                    <a:pos x="T10" y="T11"/>
                  </a:cxn>
                </a:cxnLst>
                <a:rect l="0" t="0" r="r" b="b"/>
                <a:pathLst>
                  <a:path w="93" h="14">
                    <a:moveTo>
                      <a:pt x="60" y="0"/>
                    </a:moveTo>
                    <a:cubicBezTo>
                      <a:pt x="43" y="4"/>
                      <a:pt x="22" y="8"/>
                      <a:pt x="0" y="12"/>
                    </a:cubicBezTo>
                    <a:cubicBezTo>
                      <a:pt x="4" y="13"/>
                      <a:pt x="4" y="13"/>
                      <a:pt x="4" y="13"/>
                    </a:cubicBezTo>
                    <a:cubicBezTo>
                      <a:pt x="35" y="13"/>
                      <a:pt x="61" y="14"/>
                      <a:pt x="81" y="14"/>
                    </a:cubicBezTo>
                    <a:cubicBezTo>
                      <a:pt x="89" y="10"/>
                      <a:pt x="93" y="7"/>
                      <a:pt x="93" y="4"/>
                    </a:cubicBezTo>
                    <a:cubicBezTo>
                      <a:pt x="91" y="1"/>
                      <a:pt x="80" y="0"/>
                      <a:pt x="60" y="0"/>
                    </a:cubicBezTo>
                  </a:path>
                </a:pathLst>
              </a:custGeom>
              <a:solidFill>
                <a:srgbClr val="172332"/>
              </a:solidFill>
              <a:ln>
                <a:noFill/>
              </a:ln>
            </p:spPr>
            <p:txBody>
              <a:bodyPr vert="horz" wrap="square" lIns="91440" tIns="45720" rIns="91440" bIns="45720" numCol="1" anchor="t" anchorCtr="0" compatLnSpc="1"/>
              <a:lstStyle/>
              <a:p>
                <a:endParaRPr lang="zh-CN" altLang="en-US"/>
              </a:p>
            </p:txBody>
          </p:sp>
          <p:sp>
            <p:nvSpPr>
              <p:cNvPr id="507" name="Freeform 3001"/>
              <p:cNvSpPr>
                <a:spLocks noEditPoints="1"/>
              </p:cNvSpPr>
              <p:nvPr/>
            </p:nvSpPr>
            <p:spPr bwMode="auto">
              <a:xfrm>
                <a:off x="2943" y="3723"/>
                <a:ext cx="73" cy="15"/>
              </a:xfrm>
              <a:custGeom>
                <a:avLst/>
                <a:gdLst>
                  <a:gd name="T0" fmla="*/ 1 w 89"/>
                  <a:gd name="T1" fmla="*/ 0 h 18"/>
                  <a:gd name="T2" fmla="*/ 1 w 89"/>
                  <a:gd name="T3" fmla="*/ 0 h 18"/>
                  <a:gd name="T4" fmla="*/ 0 w 89"/>
                  <a:gd name="T5" fmla="*/ 13 h 18"/>
                  <a:gd name="T6" fmla="*/ 1 w 89"/>
                  <a:gd name="T7" fmla="*/ 0 h 18"/>
                  <a:gd name="T8" fmla="*/ 12 w 89"/>
                  <a:gd name="T9" fmla="*/ 0 h 18"/>
                  <a:gd name="T10" fmla="*/ 34 w 89"/>
                  <a:gd name="T11" fmla="*/ 5 h 18"/>
                  <a:gd name="T12" fmla="*/ 47 w 89"/>
                  <a:gd name="T13" fmla="*/ 7 h 18"/>
                  <a:gd name="T14" fmla="*/ 46 w 89"/>
                  <a:gd name="T15" fmla="*/ 18 h 18"/>
                  <a:gd name="T16" fmla="*/ 89 w 89"/>
                  <a:gd name="T17" fmla="*/ 1 h 18"/>
                  <a:gd name="T18" fmla="*/ 12 w 89"/>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18">
                    <a:moveTo>
                      <a:pt x="1" y="0"/>
                    </a:moveTo>
                    <a:cubicBezTo>
                      <a:pt x="1" y="0"/>
                      <a:pt x="1" y="0"/>
                      <a:pt x="1" y="0"/>
                    </a:cubicBezTo>
                    <a:cubicBezTo>
                      <a:pt x="0" y="8"/>
                      <a:pt x="0" y="13"/>
                      <a:pt x="0" y="13"/>
                    </a:cubicBezTo>
                    <a:cubicBezTo>
                      <a:pt x="0" y="13"/>
                      <a:pt x="0" y="9"/>
                      <a:pt x="1" y="0"/>
                    </a:cubicBezTo>
                    <a:moveTo>
                      <a:pt x="12" y="0"/>
                    </a:moveTo>
                    <a:cubicBezTo>
                      <a:pt x="34" y="5"/>
                      <a:pt x="34" y="5"/>
                      <a:pt x="34" y="5"/>
                    </a:cubicBezTo>
                    <a:cubicBezTo>
                      <a:pt x="38" y="5"/>
                      <a:pt x="43" y="6"/>
                      <a:pt x="47" y="7"/>
                    </a:cubicBezTo>
                    <a:cubicBezTo>
                      <a:pt x="47" y="11"/>
                      <a:pt x="46" y="14"/>
                      <a:pt x="46" y="18"/>
                    </a:cubicBezTo>
                    <a:cubicBezTo>
                      <a:pt x="65" y="12"/>
                      <a:pt x="79" y="6"/>
                      <a:pt x="89" y="1"/>
                    </a:cubicBezTo>
                    <a:cubicBezTo>
                      <a:pt x="69" y="1"/>
                      <a:pt x="43" y="0"/>
                      <a:pt x="12" y="0"/>
                    </a:cubicBezTo>
                  </a:path>
                </a:pathLst>
              </a:custGeom>
              <a:solidFill>
                <a:srgbClr val="13202E"/>
              </a:solidFill>
              <a:ln>
                <a:noFill/>
              </a:ln>
            </p:spPr>
            <p:txBody>
              <a:bodyPr vert="horz" wrap="square" lIns="91440" tIns="45720" rIns="91440" bIns="45720" numCol="1" anchor="t" anchorCtr="0" compatLnSpc="1"/>
              <a:lstStyle/>
              <a:p>
                <a:endParaRPr lang="zh-CN" altLang="en-US"/>
              </a:p>
            </p:txBody>
          </p:sp>
          <p:sp>
            <p:nvSpPr>
              <p:cNvPr id="508" name="Freeform 3002"/>
              <p:cNvSpPr/>
              <p:nvPr/>
            </p:nvSpPr>
            <p:spPr bwMode="auto">
              <a:xfrm>
                <a:off x="2933" y="3707"/>
                <a:ext cx="85" cy="6"/>
              </a:xfrm>
              <a:custGeom>
                <a:avLst/>
                <a:gdLst>
                  <a:gd name="T0" fmla="*/ 102 w 102"/>
                  <a:gd name="T1" fmla="*/ 0 h 7"/>
                  <a:gd name="T2" fmla="*/ 73 w 102"/>
                  <a:gd name="T3" fmla="*/ 0 h 7"/>
                  <a:gd name="T4" fmla="*/ 46 w 102"/>
                  <a:gd name="T5" fmla="*/ 0 h 7"/>
                  <a:gd name="T6" fmla="*/ 0 w 102"/>
                  <a:gd name="T7" fmla="*/ 5 h 7"/>
                  <a:gd name="T8" fmla="*/ 0 w 102"/>
                  <a:gd name="T9" fmla="*/ 7 h 7"/>
                  <a:gd name="T10" fmla="*/ 65 w 102"/>
                  <a:gd name="T11" fmla="*/ 6 h 7"/>
                  <a:gd name="T12" fmla="*/ 79 w 102"/>
                  <a:gd name="T13" fmla="*/ 6 h 7"/>
                  <a:gd name="T14" fmla="*/ 102 w 10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7">
                    <a:moveTo>
                      <a:pt x="102" y="0"/>
                    </a:moveTo>
                    <a:cubicBezTo>
                      <a:pt x="92" y="0"/>
                      <a:pt x="83" y="0"/>
                      <a:pt x="73" y="0"/>
                    </a:cubicBezTo>
                    <a:cubicBezTo>
                      <a:pt x="64" y="0"/>
                      <a:pt x="55" y="0"/>
                      <a:pt x="46" y="0"/>
                    </a:cubicBezTo>
                    <a:cubicBezTo>
                      <a:pt x="32" y="2"/>
                      <a:pt x="17" y="4"/>
                      <a:pt x="0" y="5"/>
                    </a:cubicBezTo>
                    <a:cubicBezTo>
                      <a:pt x="0" y="6"/>
                      <a:pt x="0" y="6"/>
                      <a:pt x="0" y="7"/>
                    </a:cubicBezTo>
                    <a:cubicBezTo>
                      <a:pt x="26" y="6"/>
                      <a:pt x="48" y="6"/>
                      <a:pt x="65" y="6"/>
                    </a:cubicBezTo>
                    <a:cubicBezTo>
                      <a:pt x="70" y="6"/>
                      <a:pt x="75" y="6"/>
                      <a:pt x="79" y="6"/>
                    </a:cubicBezTo>
                    <a:cubicBezTo>
                      <a:pt x="87" y="4"/>
                      <a:pt x="95" y="2"/>
                      <a:pt x="102" y="0"/>
                    </a:cubicBezTo>
                  </a:path>
                </a:pathLst>
              </a:custGeom>
              <a:solidFill>
                <a:srgbClr val="172332"/>
              </a:solidFill>
              <a:ln>
                <a:noFill/>
              </a:ln>
            </p:spPr>
            <p:txBody>
              <a:bodyPr vert="horz" wrap="square" lIns="91440" tIns="45720" rIns="91440" bIns="45720" numCol="1" anchor="t" anchorCtr="0" compatLnSpc="1"/>
              <a:lstStyle/>
              <a:p>
                <a:endParaRPr lang="zh-CN" altLang="en-US"/>
              </a:p>
            </p:txBody>
          </p:sp>
          <p:sp>
            <p:nvSpPr>
              <p:cNvPr id="509" name="Freeform 3003"/>
              <p:cNvSpPr/>
              <p:nvPr/>
            </p:nvSpPr>
            <p:spPr bwMode="auto">
              <a:xfrm>
                <a:off x="2972" y="3707"/>
                <a:ext cx="49" cy="0"/>
              </a:xfrm>
              <a:custGeom>
                <a:avLst/>
                <a:gdLst>
                  <a:gd name="T0" fmla="*/ 10 w 60"/>
                  <a:gd name="T1" fmla="*/ 0 h 1"/>
                  <a:gd name="T2" fmla="*/ 0 w 60"/>
                  <a:gd name="T3" fmla="*/ 1 h 1"/>
                  <a:gd name="T4" fmla="*/ 27 w 60"/>
                  <a:gd name="T5" fmla="*/ 1 h 1"/>
                  <a:gd name="T6" fmla="*/ 56 w 60"/>
                  <a:gd name="T7" fmla="*/ 1 h 1"/>
                  <a:gd name="T8" fmla="*/ 60 w 60"/>
                  <a:gd name="T9" fmla="*/ 0 h 1"/>
                  <a:gd name="T10" fmla="*/ 10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10" y="0"/>
                    </a:moveTo>
                    <a:cubicBezTo>
                      <a:pt x="7" y="0"/>
                      <a:pt x="3" y="1"/>
                      <a:pt x="0" y="1"/>
                    </a:cubicBezTo>
                    <a:cubicBezTo>
                      <a:pt x="9" y="1"/>
                      <a:pt x="18" y="1"/>
                      <a:pt x="27" y="1"/>
                    </a:cubicBezTo>
                    <a:cubicBezTo>
                      <a:pt x="37" y="1"/>
                      <a:pt x="46" y="1"/>
                      <a:pt x="56" y="1"/>
                    </a:cubicBezTo>
                    <a:cubicBezTo>
                      <a:pt x="58" y="1"/>
                      <a:pt x="59" y="0"/>
                      <a:pt x="60" y="0"/>
                    </a:cubicBezTo>
                    <a:cubicBezTo>
                      <a:pt x="44" y="0"/>
                      <a:pt x="27" y="0"/>
                      <a:pt x="10" y="0"/>
                    </a:cubicBezTo>
                  </a:path>
                </a:pathLst>
              </a:custGeom>
              <a:solidFill>
                <a:srgbClr val="13202E"/>
              </a:solidFill>
              <a:ln>
                <a:noFill/>
              </a:ln>
            </p:spPr>
            <p:txBody>
              <a:bodyPr vert="horz" wrap="square" lIns="91440" tIns="45720" rIns="91440" bIns="45720" numCol="1" anchor="t" anchorCtr="0" compatLnSpc="1"/>
              <a:lstStyle/>
              <a:p>
                <a:endParaRPr lang="zh-CN" altLang="en-US"/>
              </a:p>
            </p:txBody>
          </p:sp>
          <p:sp>
            <p:nvSpPr>
              <p:cNvPr id="510" name="Freeform 3004"/>
              <p:cNvSpPr/>
              <p:nvPr/>
            </p:nvSpPr>
            <p:spPr bwMode="auto">
              <a:xfrm>
                <a:off x="2980" y="3698"/>
                <a:ext cx="66" cy="9"/>
              </a:xfrm>
              <a:custGeom>
                <a:avLst/>
                <a:gdLst>
                  <a:gd name="T0" fmla="*/ 62 w 80"/>
                  <a:gd name="T1" fmla="*/ 0 h 10"/>
                  <a:gd name="T2" fmla="*/ 0 w 80"/>
                  <a:gd name="T3" fmla="*/ 10 h 10"/>
                  <a:gd name="T4" fmla="*/ 50 w 80"/>
                  <a:gd name="T5" fmla="*/ 10 h 10"/>
                  <a:gd name="T6" fmla="*/ 80 w 80"/>
                  <a:gd name="T7" fmla="*/ 2 h 10"/>
                  <a:gd name="T8" fmla="*/ 62 w 80"/>
                  <a:gd name="T9" fmla="*/ 0 h 10"/>
                </a:gdLst>
                <a:ahLst/>
                <a:cxnLst>
                  <a:cxn ang="0">
                    <a:pos x="T0" y="T1"/>
                  </a:cxn>
                  <a:cxn ang="0">
                    <a:pos x="T2" y="T3"/>
                  </a:cxn>
                  <a:cxn ang="0">
                    <a:pos x="T4" y="T5"/>
                  </a:cxn>
                  <a:cxn ang="0">
                    <a:pos x="T6" y="T7"/>
                  </a:cxn>
                  <a:cxn ang="0">
                    <a:pos x="T8" y="T9"/>
                  </a:cxn>
                </a:cxnLst>
                <a:rect l="0" t="0" r="r" b="b"/>
                <a:pathLst>
                  <a:path w="80" h="10">
                    <a:moveTo>
                      <a:pt x="62" y="0"/>
                    </a:moveTo>
                    <a:cubicBezTo>
                      <a:pt x="47" y="3"/>
                      <a:pt x="26" y="7"/>
                      <a:pt x="0" y="10"/>
                    </a:cubicBezTo>
                    <a:cubicBezTo>
                      <a:pt x="17" y="10"/>
                      <a:pt x="34" y="10"/>
                      <a:pt x="50" y="10"/>
                    </a:cubicBezTo>
                    <a:cubicBezTo>
                      <a:pt x="62" y="7"/>
                      <a:pt x="72" y="4"/>
                      <a:pt x="80" y="2"/>
                    </a:cubicBezTo>
                    <a:cubicBezTo>
                      <a:pt x="74" y="1"/>
                      <a:pt x="68" y="0"/>
                      <a:pt x="62" y="0"/>
                    </a:cubicBezTo>
                  </a:path>
                </a:pathLst>
              </a:custGeom>
              <a:solidFill>
                <a:srgbClr val="111D2B"/>
              </a:solidFill>
              <a:ln>
                <a:noFill/>
              </a:ln>
            </p:spPr>
            <p:txBody>
              <a:bodyPr vert="horz" wrap="square" lIns="91440" tIns="45720" rIns="91440" bIns="45720" numCol="1" anchor="t" anchorCtr="0" compatLnSpc="1"/>
              <a:lstStyle/>
              <a:p>
                <a:endParaRPr lang="zh-CN" altLang="en-US"/>
              </a:p>
            </p:txBody>
          </p:sp>
          <p:sp>
            <p:nvSpPr>
              <p:cNvPr id="511" name="Freeform 3005"/>
              <p:cNvSpPr/>
              <p:nvPr/>
            </p:nvSpPr>
            <p:spPr bwMode="auto">
              <a:xfrm>
                <a:off x="3031" y="3688"/>
                <a:ext cx="38" cy="12"/>
              </a:xfrm>
              <a:custGeom>
                <a:avLst/>
                <a:gdLst>
                  <a:gd name="T0" fmla="*/ 28 w 45"/>
                  <a:gd name="T1" fmla="*/ 0 h 14"/>
                  <a:gd name="T2" fmla="*/ 0 w 45"/>
                  <a:gd name="T3" fmla="*/ 12 h 14"/>
                  <a:gd name="T4" fmla="*/ 18 w 45"/>
                  <a:gd name="T5" fmla="*/ 14 h 14"/>
                  <a:gd name="T6" fmla="*/ 45 w 45"/>
                  <a:gd name="T7" fmla="*/ 0 h 14"/>
                  <a:gd name="T8" fmla="*/ 28 w 45"/>
                  <a:gd name="T9" fmla="*/ 0 h 14"/>
                </a:gdLst>
                <a:ahLst/>
                <a:cxnLst>
                  <a:cxn ang="0">
                    <a:pos x="T0" y="T1"/>
                  </a:cxn>
                  <a:cxn ang="0">
                    <a:pos x="T2" y="T3"/>
                  </a:cxn>
                  <a:cxn ang="0">
                    <a:pos x="T4" y="T5"/>
                  </a:cxn>
                  <a:cxn ang="0">
                    <a:pos x="T6" y="T7"/>
                  </a:cxn>
                  <a:cxn ang="0">
                    <a:pos x="T8" y="T9"/>
                  </a:cxn>
                </a:cxnLst>
                <a:rect l="0" t="0" r="r" b="b"/>
                <a:pathLst>
                  <a:path w="45" h="14">
                    <a:moveTo>
                      <a:pt x="28" y="0"/>
                    </a:moveTo>
                    <a:cubicBezTo>
                      <a:pt x="27" y="4"/>
                      <a:pt x="17" y="8"/>
                      <a:pt x="0" y="12"/>
                    </a:cubicBezTo>
                    <a:cubicBezTo>
                      <a:pt x="6" y="12"/>
                      <a:pt x="12" y="13"/>
                      <a:pt x="18" y="14"/>
                    </a:cubicBezTo>
                    <a:cubicBezTo>
                      <a:pt x="34" y="8"/>
                      <a:pt x="44" y="4"/>
                      <a:pt x="45" y="0"/>
                    </a:cubicBezTo>
                    <a:cubicBezTo>
                      <a:pt x="39" y="0"/>
                      <a:pt x="33" y="0"/>
                      <a:pt x="28" y="0"/>
                    </a:cubicBezTo>
                  </a:path>
                </a:pathLst>
              </a:custGeom>
              <a:solidFill>
                <a:srgbClr val="0F1A29"/>
              </a:solidFill>
              <a:ln>
                <a:noFill/>
              </a:ln>
            </p:spPr>
            <p:txBody>
              <a:bodyPr vert="horz" wrap="square" lIns="91440" tIns="45720" rIns="91440" bIns="45720" numCol="1" anchor="t" anchorCtr="0" compatLnSpc="1"/>
              <a:lstStyle/>
              <a:p>
                <a:endParaRPr lang="zh-CN" altLang="en-US"/>
              </a:p>
            </p:txBody>
          </p:sp>
          <p:sp>
            <p:nvSpPr>
              <p:cNvPr id="512" name="Freeform 3006"/>
              <p:cNvSpPr/>
              <p:nvPr/>
            </p:nvSpPr>
            <p:spPr bwMode="auto">
              <a:xfrm>
                <a:off x="3054" y="3685"/>
                <a:ext cx="15" cy="3"/>
              </a:xfrm>
              <a:custGeom>
                <a:avLst/>
                <a:gdLst>
                  <a:gd name="T0" fmla="*/ 14 w 18"/>
                  <a:gd name="T1" fmla="*/ 0 h 4"/>
                  <a:gd name="T2" fmla="*/ 0 w 18"/>
                  <a:gd name="T3" fmla="*/ 1 h 4"/>
                  <a:gd name="T4" fmla="*/ 1 w 18"/>
                  <a:gd name="T5" fmla="*/ 3 h 4"/>
                  <a:gd name="T6" fmla="*/ 1 w 18"/>
                  <a:gd name="T7" fmla="*/ 4 h 4"/>
                  <a:gd name="T8" fmla="*/ 18 w 18"/>
                  <a:gd name="T9" fmla="*/ 4 h 4"/>
                  <a:gd name="T10" fmla="*/ 18 w 18"/>
                  <a:gd name="T11" fmla="*/ 3 h 4"/>
                  <a:gd name="T12" fmla="*/ 14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4" y="0"/>
                    </a:moveTo>
                    <a:cubicBezTo>
                      <a:pt x="9" y="0"/>
                      <a:pt x="5" y="1"/>
                      <a:pt x="0" y="1"/>
                    </a:cubicBezTo>
                    <a:cubicBezTo>
                      <a:pt x="0" y="2"/>
                      <a:pt x="1" y="2"/>
                      <a:pt x="1" y="3"/>
                    </a:cubicBezTo>
                    <a:cubicBezTo>
                      <a:pt x="1" y="3"/>
                      <a:pt x="1" y="4"/>
                      <a:pt x="1" y="4"/>
                    </a:cubicBezTo>
                    <a:cubicBezTo>
                      <a:pt x="6" y="4"/>
                      <a:pt x="12" y="4"/>
                      <a:pt x="18" y="4"/>
                    </a:cubicBezTo>
                    <a:cubicBezTo>
                      <a:pt x="18" y="4"/>
                      <a:pt x="18" y="4"/>
                      <a:pt x="18" y="3"/>
                    </a:cubicBezTo>
                    <a:cubicBezTo>
                      <a:pt x="17" y="2"/>
                      <a:pt x="16" y="1"/>
                      <a:pt x="14" y="0"/>
                    </a:cubicBezTo>
                  </a:path>
                </a:pathLst>
              </a:custGeom>
              <a:solidFill>
                <a:srgbClr val="0C1927"/>
              </a:solidFill>
              <a:ln>
                <a:noFill/>
              </a:ln>
            </p:spPr>
            <p:txBody>
              <a:bodyPr vert="horz" wrap="square" lIns="91440" tIns="45720" rIns="91440" bIns="45720" numCol="1" anchor="t" anchorCtr="0" compatLnSpc="1"/>
              <a:lstStyle/>
              <a:p>
                <a:endParaRPr lang="zh-CN" altLang="en-US"/>
              </a:p>
            </p:txBody>
          </p:sp>
          <p:sp>
            <p:nvSpPr>
              <p:cNvPr id="513" name="Freeform 3007"/>
              <p:cNvSpPr/>
              <p:nvPr/>
            </p:nvSpPr>
            <p:spPr bwMode="auto">
              <a:xfrm>
                <a:off x="3043" y="3681"/>
                <a:ext cx="22" cy="5"/>
              </a:xfrm>
              <a:custGeom>
                <a:avLst/>
                <a:gdLst>
                  <a:gd name="T0" fmla="*/ 0 w 27"/>
                  <a:gd name="T1" fmla="*/ 0 h 6"/>
                  <a:gd name="T2" fmla="*/ 13 w 27"/>
                  <a:gd name="T3" fmla="*/ 6 h 6"/>
                  <a:gd name="T4" fmla="*/ 27 w 27"/>
                  <a:gd name="T5" fmla="*/ 5 h 6"/>
                  <a:gd name="T6" fmla="*/ 0 w 27"/>
                  <a:gd name="T7" fmla="*/ 0 h 6"/>
                </a:gdLst>
                <a:ahLst/>
                <a:cxnLst>
                  <a:cxn ang="0">
                    <a:pos x="T0" y="T1"/>
                  </a:cxn>
                  <a:cxn ang="0">
                    <a:pos x="T2" y="T3"/>
                  </a:cxn>
                  <a:cxn ang="0">
                    <a:pos x="T4" y="T5"/>
                  </a:cxn>
                  <a:cxn ang="0">
                    <a:pos x="T6" y="T7"/>
                  </a:cxn>
                </a:cxnLst>
                <a:rect l="0" t="0" r="r" b="b"/>
                <a:pathLst>
                  <a:path w="27" h="6">
                    <a:moveTo>
                      <a:pt x="0" y="0"/>
                    </a:moveTo>
                    <a:cubicBezTo>
                      <a:pt x="7" y="2"/>
                      <a:pt x="11" y="4"/>
                      <a:pt x="13" y="6"/>
                    </a:cubicBezTo>
                    <a:cubicBezTo>
                      <a:pt x="18" y="6"/>
                      <a:pt x="22" y="5"/>
                      <a:pt x="27" y="5"/>
                    </a:cubicBezTo>
                    <a:cubicBezTo>
                      <a:pt x="23" y="2"/>
                      <a:pt x="13" y="1"/>
                      <a:pt x="0" y="0"/>
                    </a:cubicBezTo>
                  </a:path>
                </a:pathLst>
              </a:custGeom>
              <a:solidFill>
                <a:srgbClr val="0B1725"/>
              </a:solidFill>
              <a:ln>
                <a:noFill/>
              </a:ln>
            </p:spPr>
            <p:txBody>
              <a:bodyPr vert="horz" wrap="square" lIns="91440" tIns="45720" rIns="91440" bIns="45720" numCol="1" anchor="t" anchorCtr="0" compatLnSpc="1"/>
              <a:lstStyle/>
              <a:p>
                <a:endParaRPr lang="zh-CN" altLang="en-US"/>
              </a:p>
            </p:txBody>
          </p:sp>
          <p:sp>
            <p:nvSpPr>
              <p:cNvPr id="514" name="Freeform 3008"/>
              <p:cNvSpPr/>
              <p:nvPr/>
            </p:nvSpPr>
            <p:spPr bwMode="auto">
              <a:xfrm>
                <a:off x="2933" y="3712"/>
                <a:ext cx="66" cy="11"/>
              </a:xfrm>
              <a:custGeom>
                <a:avLst/>
                <a:gdLst>
                  <a:gd name="T0" fmla="*/ 66 w 80"/>
                  <a:gd name="T1" fmla="*/ 0 h 13"/>
                  <a:gd name="T2" fmla="*/ 1 w 80"/>
                  <a:gd name="T3" fmla="*/ 1 h 13"/>
                  <a:gd name="T4" fmla="*/ 1 w 80"/>
                  <a:gd name="T5" fmla="*/ 9 h 13"/>
                  <a:gd name="T6" fmla="*/ 1 w 80"/>
                  <a:gd name="T7" fmla="*/ 8 h 13"/>
                  <a:gd name="T8" fmla="*/ 2 w 80"/>
                  <a:gd name="T9" fmla="*/ 8 h 13"/>
                  <a:gd name="T10" fmla="*/ 13 w 80"/>
                  <a:gd name="T11" fmla="*/ 11 h 13"/>
                  <a:gd name="T12" fmla="*/ 13 w 80"/>
                  <a:gd name="T13" fmla="*/ 13 h 13"/>
                  <a:gd name="T14" fmla="*/ 13 w 80"/>
                  <a:gd name="T15" fmla="*/ 13 h 13"/>
                  <a:gd name="T16" fmla="*/ 14 w 80"/>
                  <a:gd name="T17" fmla="*/ 11 h 13"/>
                  <a:gd name="T18" fmla="*/ 20 w 80"/>
                  <a:gd name="T19" fmla="*/ 12 h 13"/>
                  <a:gd name="T20" fmla="*/ 80 w 80"/>
                  <a:gd name="T21" fmla="*/ 0 h 13"/>
                  <a:gd name="T22" fmla="*/ 66 w 80"/>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13">
                    <a:moveTo>
                      <a:pt x="66" y="0"/>
                    </a:moveTo>
                    <a:cubicBezTo>
                      <a:pt x="49" y="0"/>
                      <a:pt x="27" y="0"/>
                      <a:pt x="1" y="1"/>
                    </a:cubicBezTo>
                    <a:cubicBezTo>
                      <a:pt x="1" y="6"/>
                      <a:pt x="0" y="9"/>
                      <a:pt x="1" y="9"/>
                    </a:cubicBezTo>
                    <a:cubicBezTo>
                      <a:pt x="1" y="9"/>
                      <a:pt x="1" y="9"/>
                      <a:pt x="1" y="8"/>
                    </a:cubicBezTo>
                    <a:cubicBezTo>
                      <a:pt x="2" y="8"/>
                      <a:pt x="2" y="8"/>
                      <a:pt x="2" y="8"/>
                    </a:cubicBezTo>
                    <a:cubicBezTo>
                      <a:pt x="13" y="11"/>
                      <a:pt x="13" y="11"/>
                      <a:pt x="13" y="11"/>
                    </a:cubicBezTo>
                    <a:cubicBezTo>
                      <a:pt x="13" y="11"/>
                      <a:pt x="13" y="12"/>
                      <a:pt x="13" y="13"/>
                    </a:cubicBezTo>
                    <a:cubicBezTo>
                      <a:pt x="13" y="13"/>
                      <a:pt x="13" y="13"/>
                      <a:pt x="13" y="13"/>
                    </a:cubicBezTo>
                    <a:cubicBezTo>
                      <a:pt x="14" y="12"/>
                      <a:pt x="14" y="12"/>
                      <a:pt x="14" y="11"/>
                    </a:cubicBezTo>
                    <a:cubicBezTo>
                      <a:pt x="20" y="12"/>
                      <a:pt x="20" y="12"/>
                      <a:pt x="20" y="12"/>
                    </a:cubicBezTo>
                    <a:cubicBezTo>
                      <a:pt x="42" y="8"/>
                      <a:pt x="63" y="4"/>
                      <a:pt x="80" y="0"/>
                    </a:cubicBezTo>
                    <a:cubicBezTo>
                      <a:pt x="76" y="0"/>
                      <a:pt x="71" y="0"/>
                      <a:pt x="66" y="0"/>
                    </a:cubicBezTo>
                  </a:path>
                </a:pathLst>
              </a:custGeom>
              <a:solidFill>
                <a:srgbClr val="13202E"/>
              </a:solidFill>
              <a:ln>
                <a:noFill/>
              </a:ln>
            </p:spPr>
            <p:txBody>
              <a:bodyPr vert="horz" wrap="square" lIns="91440" tIns="45720" rIns="91440" bIns="45720" numCol="1" anchor="t" anchorCtr="0" compatLnSpc="1"/>
              <a:lstStyle/>
              <a:p>
                <a:endParaRPr lang="zh-CN" altLang="en-US"/>
              </a:p>
            </p:txBody>
          </p:sp>
          <p:sp>
            <p:nvSpPr>
              <p:cNvPr id="515" name="Oval 3009"/>
              <p:cNvSpPr>
                <a:spLocks noChangeArrowheads="1"/>
              </p:cNvSpPr>
              <p:nvPr/>
            </p:nvSpPr>
            <p:spPr bwMode="auto">
              <a:xfrm>
                <a:off x="2943" y="3723"/>
                <a:ext cx="1" cy="1"/>
              </a:xfrm>
              <a:prstGeom prst="ellipse">
                <a:avLst/>
              </a:prstGeom>
              <a:solidFill>
                <a:srgbClr val="111D2B"/>
              </a:solidFill>
              <a:ln>
                <a:noFill/>
              </a:ln>
            </p:spPr>
            <p:txBody>
              <a:bodyPr vert="horz" wrap="square" lIns="91440" tIns="45720" rIns="91440" bIns="45720" numCol="1" anchor="t" anchorCtr="0" compatLnSpc="1"/>
              <a:lstStyle/>
              <a:p>
                <a:endParaRPr lang="zh-CN" altLang="en-US"/>
              </a:p>
            </p:txBody>
          </p:sp>
          <p:sp>
            <p:nvSpPr>
              <p:cNvPr id="516" name="Freeform 3010"/>
              <p:cNvSpPr/>
              <p:nvPr/>
            </p:nvSpPr>
            <p:spPr bwMode="auto">
              <a:xfrm>
                <a:off x="3042" y="3681"/>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solidFill>
                <a:srgbClr val="0B1725"/>
              </a:solidFill>
              <a:ln>
                <a:noFill/>
              </a:ln>
            </p:spPr>
            <p:txBody>
              <a:bodyPr vert="horz" wrap="square" lIns="91440" tIns="45720" rIns="91440" bIns="45720" numCol="1" anchor="t" anchorCtr="0" compatLnSpc="1"/>
              <a:lstStyle/>
              <a:p>
                <a:endParaRPr lang="zh-CN" altLang="en-US"/>
              </a:p>
            </p:txBody>
          </p:sp>
          <p:sp>
            <p:nvSpPr>
              <p:cNvPr id="517" name="Freeform 3011"/>
              <p:cNvSpPr/>
              <p:nvPr/>
            </p:nvSpPr>
            <p:spPr bwMode="auto">
              <a:xfrm>
                <a:off x="3040" y="3680"/>
                <a:ext cx="3" cy="1"/>
              </a:xfrm>
              <a:custGeom>
                <a:avLst/>
                <a:gdLst>
                  <a:gd name="T0" fmla="*/ 1 w 4"/>
                  <a:gd name="T1" fmla="*/ 0 h 1"/>
                  <a:gd name="T2" fmla="*/ 0 w 4"/>
                  <a:gd name="T3" fmla="*/ 1 h 1"/>
                  <a:gd name="T4" fmla="*/ 3 w 4"/>
                  <a:gd name="T5" fmla="*/ 1 h 1"/>
                  <a:gd name="T6" fmla="*/ 4 w 4"/>
                  <a:gd name="T7" fmla="*/ 1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1" y="0"/>
                      <a:pt x="0" y="0"/>
                      <a:pt x="0" y="1"/>
                    </a:cubicBezTo>
                    <a:cubicBezTo>
                      <a:pt x="1" y="1"/>
                      <a:pt x="2" y="1"/>
                      <a:pt x="3" y="1"/>
                    </a:cubicBezTo>
                    <a:cubicBezTo>
                      <a:pt x="3" y="1"/>
                      <a:pt x="4" y="1"/>
                      <a:pt x="4" y="1"/>
                    </a:cubicBezTo>
                    <a:cubicBezTo>
                      <a:pt x="3" y="0"/>
                      <a:pt x="2" y="0"/>
                      <a:pt x="1" y="0"/>
                    </a:cubicBezTo>
                  </a:path>
                </a:pathLst>
              </a:custGeom>
              <a:solidFill>
                <a:srgbClr val="091523"/>
              </a:solidFill>
              <a:ln>
                <a:noFill/>
              </a:ln>
            </p:spPr>
            <p:txBody>
              <a:bodyPr vert="horz" wrap="square" lIns="91440" tIns="45720" rIns="91440" bIns="45720" numCol="1" anchor="t" anchorCtr="0" compatLnSpc="1"/>
              <a:lstStyle/>
              <a:p>
                <a:endParaRPr lang="zh-CN" altLang="en-US"/>
              </a:p>
            </p:txBody>
          </p:sp>
          <p:sp>
            <p:nvSpPr>
              <p:cNvPr id="518" name="Freeform 3012"/>
              <p:cNvSpPr/>
              <p:nvPr/>
            </p:nvSpPr>
            <p:spPr bwMode="auto">
              <a:xfrm>
                <a:off x="2933" y="3707"/>
                <a:ext cx="39" cy="5"/>
              </a:xfrm>
              <a:custGeom>
                <a:avLst/>
                <a:gdLst>
                  <a:gd name="T0" fmla="*/ 1 w 46"/>
                  <a:gd name="T1" fmla="*/ 0 h 6"/>
                  <a:gd name="T2" fmla="*/ 0 w 46"/>
                  <a:gd name="T3" fmla="*/ 6 h 6"/>
                  <a:gd name="T4" fmla="*/ 46 w 46"/>
                  <a:gd name="T5" fmla="*/ 1 h 6"/>
                  <a:gd name="T6" fmla="*/ 1 w 46"/>
                  <a:gd name="T7" fmla="*/ 0 h 6"/>
                </a:gdLst>
                <a:ahLst/>
                <a:cxnLst>
                  <a:cxn ang="0">
                    <a:pos x="T0" y="T1"/>
                  </a:cxn>
                  <a:cxn ang="0">
                    <a:pos x="T2" y="T3"/>
                  </a:cxn>
                  <a:cxn ang="0">
                    <a:pos x="T4" y="T5"/>
                  </a:cxn>
                  <a:cxn ang="0">
                    <a:pos x="T6" y="T7"/>
                  </a:cxn>
                </a:cxnLst>
                <a:rect l="0" t="0" r="r" b="b"/>
                <a:pathLst>
                  <a:path w="46" h="6">
                    <a:moveTo>
                      <a:pt x="1" y="0"/>
                    </a:moveTo>
                    <a:cubicBezTo>
                      <a:pt x="1" y="3"/>
                      <a:pt x="0" y="5"/>
                      <a:pt x="0" y="6"/>
                    </a:cubicBezTo>
                    <a:cubicBezTo>
                      <a:pt x="17" y="5"/>
                      <a:pt x="32" y="3"/>
                      <a:pt x="46" y="1"/>
                    </a:cubicBezTo>
                    <a:cubicBezTo>
                      <a:pt x="31" y="1"/>
                      <a:pt x="16" y="1"/>
                      <a:pt x="1" y="0"/>
                    </a:cubicBezTo>
                  </a:path>
                </a:pathLst>
              </a:custGeom>
              <a:solidFill>
                <a:srgbClr val="13202E"/>
              </a:solidFill>
              <a:ln>
                <a:noFill/>
              </a:ln>
            </p:spPr>
            <p:txBody>
              <a:bodyPr vert="horz" wrap="square" lIns="91440" tIns="45720" rIns="91440" bIns="45720" numCol="1" anchor="t" anchorCtr="0" compatLnSpc="1"/>
              <a:lstStyle/>
              <a:p>
                <a:endParaRPr lang="zh-CN" altLang="en-US"/>
              </a:p>
            </p:txBody>
          </p:sp>
          <p:sp>
            <p:nvSpPr>
              <p:cNvPr id="519" name="Freeform 3013"/>
              <p:cNvSpPr/>
              <p:nvPr/>
            </p:nvSpPr>
            <p:spPr bwMode="auto">
              <a:xfrm>
                <a:off x="2934" y="3707"/>
                <a:ext cx="46" cy="0"/>
              </a:xfrm>
              <a:custGeom>
                <a:avLst/>
                <a:gdLst>
                  <a:gd name="T0" fmla="*/ 2 w 55"/>
                  <a:gd name="T1" fmla="*/ 0 h 1"/>
                  <a:gd name="T2" fmla="*/ 0 w 55"/>
                  <a:gd name="T3" fmla="*/ 0 h 1"/>
                  <a:gd name="T4" fmla="*/ 0 w 55"/>
                  <a:gd name="T5" fmla="*/ 0 h 1"/>
                  <a:gd name="T6" fmla="*/ 45 w 55"/>
                  <a:gd name="T7" fmla="*/ 1 h 1"/>
                  <a:gd name="T8" fmla="*/ 55 w 55"/>
                  <a:gd name="T9" fmla="*/ 0 h 1"/>
                  <a:gd name="T10" fmla="*/ 2 w 55"/>
                  <a:gd name="T11" fmla="*/ 0 h 1"/>
                </a:gdLst>
                <a:ahLst/>
                <a:cxnLst>
                  <a:cxn ang="0">
                    <a:pos x="T0" y="T1"/>
                  </a:cxn>
                  <a:cxn ang="0">
                    <a:pos x="T2" y="T3"/>
                  </a:cxn>
                  <a:cxn ang="0">
                    <a:pos x="T4" y="T5"/>
                  </a:cxn>
                  <a:cxn ang="0">
                    <a:pos x="T6" y="T7"/>
                  </a:cxn>
                  <a:cxn ang="0">
                    <a:pos x="T8" y="T9"/>
                  </a:cxn>
                  <a:cxn ang="0">
                    <a:pos x="T10" y="T11"/>
                  </a:cxn>
                </a:cxnLst>
                <a:rect l="0" t="0" r="r" b="b"/>
                <a:pathLst>
                  <a:path w="55" h="1">
                    <a:moveTo>
                      <a:pt x="2" y="0"/>
                    </a:moveTo>
                    <a:cubicBezTo>
                      <a:pt x="1" y="0"/>
                      <a:pt x="1" y="0"/>
                      <a:pt x="0" y="0"/>
                    </a:cubicBezTo>
                    <a:cubicBezTo>
                      <a:pt x="0" y="0"/>
                      <a:pt x="0" y="0"/>
                      <a:pt x="0" y="0"/>
                    </a:cubicBezTo>
                    <a:cubicBezTo>
                      <a:pt x="15" y="1"/>
                      <a:pt x="30" y="1"/>
                      <a:pt x="45" y="1"/>
                    </a:cubicBezTo>
                    <a:cubicBezTo>
                      <a:pt x="48" y="1"/>
                      <a:pt x="52" y="0"/>
                      <a:pt x="55" y="0"/>
                    </a:cubicBezTo>
                    <a:cubicBezTo>
                      <a:pt x="37" y="0"/>
                      <a:pt x="20" y="0"/>
                      <a:pt x="2" y="0"/>
                    </a:cubicBezTo>
                  </a:path>
                </a:pathLst>
              </a:custGeom>
              <a:solidFill>
                <a:srgbClr val="111D2B"/>
              </a:solidFill>
              <a:ln>
                <a:noFill/>
              </a:ln>
            </p:spPr>
            <p:txBody>
              <a:bodyPr vert="horz" wrap="square" lIns="91440" tIns="45720" rIns="91440" bIns="45720" numCol="1" anchor="t" anchorCtr="0" compatLnSpc="1"/>
              <a:lstStyle/>
              <a:p>
                <a:endParaRPr lang="zh-CN" altLang="en-US"/>
              </a:p>
            </p:txBody>
          </p:sp>
          <p:sp>
            <p:nvSpPr>
              <p:cNvPr id="520" name="Freeform 3014"/>
              <p:cNvSpPr/>
              <p:nvPr/>
            </p:nvSpPr>
            <p:spPr bwMode="auto">
              <a:xfrm>
                <a:off x="2936" y="3695"/>
                <a:ext cx="95" cy="12"/>
              </a:xfrm>
              <a:custGeom>
                <a:avLst/>
                <a:gdLst>
                  <a:gd name="T0" fmla="*/ 70 w 115"/>
                  <a:gd name="T1" fmla="*/ 0 h 14"/>
                  <a:gd name="T2" fmla="*/ 0 w 115"/>
                  <a:gd name="T3" fmla="*/ 14 h 14"/>
                  <a:gd name="T4" fmla="*/ 53 w 115"/>
                  <a:gd name="T5" fmla="*/ 14 h 14"/>
                  <a:gd name="T6" fmla="*/ 115 w 115"/>
                  <a:gd name="T7" fmla="*/ 4 h 14"/>
                  <a:gd name="T8" fmla="*/ 70 w 115"/>
                  <a:gd name="T9" fmla="*/ 0 h 14"/>
                </a:gdLst>
                <a:ahLst/>
                <a:cxnLst>
                  <a:cxn ang="0">
                    <a:pos x="T0" y="T1"/>
                  </a:cxn>
                  <a:cxn ang="0">
                    <a:pos x="T2" y="T3"/>
                  </a:cxn>
                  <a:cxn ang="0">
                    <a:pos x="T4" y="T5"/>
                  </a:cxn>
                  <a:cxn ang="0">
                    <a:pos x="T6" y="T7"/>
                  </a:cxn>
                  <a:cxn ang="0">
                    <a:pos x="T8" y="T9"/>
                  </a:cxn>
                </a:cxnLst>
                <a:rect l="0" t="0" r="r" b="b"/>
                <a:pathLst>
                  <a:path w="115" h="14">
                    <a:moveTo>
                      <a:pt x="70" y="0"/>
                    </a:moveTo>
                    <a:cubicBezTo>
                      <a:pt x="49" y="5"/>
                      <a:pt x="26" y="10"/>
                      <a:pt x="0" y="14"/>
                    </a:cubicBezTo>
                    <a:cubicBezTo>
                      <a:pt x="18" y="14"/>
                      <a:pt x="35" y="14"/>
                      <a:pt x="53" y="14"/>
                    </a:cubicBezTo>
                    <a:cubicBezTo>
                      <a:pt x="79" y="11"/>
                      <a:pt x="100" y="7"/>
                      <a:pt x="115" y="4"/>
                    </a:cubicBezTo>
                    <a:cubicBezTo>
                      <a:pt x="99" y="3"/>
                      <a:pt x="84" y="1"/>
                      <a:pt x="70" y="0"/>
                    </a:cubicBezTo>
                  </a:path>
                </a:pathLst>
              </a:custGeom>
              <a:solidFill>
                <a:srgbClr val="0F1A29"/>
              </a:solidFill>
              <a:ln>
                <a:noFill/>
              </a:ln>
            </p:spPr>
            <p:txBody>
              <a:bodyPr vert="horz" wrap="square" lIns="91440" tIns="45720" rIns="91440" bIns="45720" numCol="1" anchor="t" anchorCtr="0" compatLnSpc="1"/>
              <a:lstStyle/>
              <a:p>
                <a:endParaRPr lang="zh-CN" altLang="en-US"/>
              </a:p>
            </p:txBody>
          </p:sp>
          <p:sp>
            <p:nvSpPr>
              <p:cNvPr id="521" name="Freeform 3015"/>
              <p:cNvSpPr/>
              <p:nvPr/>
            </p:nvSpPr>
            <p:spPr bwMode="auto">
              <a:xfrm>
                <a:off x="2994" y="3688"/>
                <a:ext cx="61" cy="10"/>
              </a:xfrm>
              <a:custGeom>
                <a:avLst/>
                <a:gdLst>
                  <a:gd name="T0" fmla="*/ 42 w 73"/>
                  <a:gd name="T1" fmla="*/ 0 h 13"/>
                  <a:gd name="T2" fmla="*/ 25 w 73"/>
                  <a:gd name="T3" fmla="*/ 2 h 13"/>
                  <a:gd name="T4" fmla="*/ 0 w 73"/>
                  <a:gd name="T5" fmla="*/ 9 h 13"/>
                  <a:gd name="T6" fmla="*/ 45 w 73"/>
                  <a:gd name="T7" fmla="*/ 13 h 13"/>
                  <a:gd name="T8" fmla="*/ 73 w 73"/>
                  <a:gd name="T9" fmla="*/ 1 h 13"/>
                  <a:gd name="T10" fmla="*/ 42 w 73"/>
                  <a:gd name="T11" fmla="*/ 0 h 13"/>
                </a:gdLst>
                <a:ahLst/>
                <a:cxnLst>
                  <a:cxn ang="0">
                    <a:pos x="T0" y="T1"/>
                  </a:cxn>
                  <a:cxn ang="0">
                    <a:pos x="T2" y="T3"/>
                  </a:cxn>
                  <a:cxn ang="0">
                    <a:pos x="T4" y="T5"/>
                  </a:cxn>
                  <a:cxn ang="0">
                    <a:pos x="T6" y="T7"/>
                  </a:cxn>
                  <a:cxn ang="0">
                    <a:pos x="T8" y="T9"/>
                  </a:cxn>
                  <a:cxn ang="0">
                    <a:pos x="T10" y="T11"/>
                  </a:cxn>
                </a:cxnLst>
                <a:rect l="0" t="0" r="r" b="b"/>
                <a:pathLst>
                  <a:path w="73" h="13">
                    <a:moveTo>
                      <a:pt x="42" y="0"/>
                    </a:moveTo>
                    <a:cubicBezTo>
                      <a:pt x="37" y="1"/>
                      <a:pt x="31" y="1"/>
                      <a:pt x="25" y="2"/>
                    </a:cubicBezTo>
                    <a:cubicBezTo>
                      <a:pt x="17" y="4"/>
                      <a:pt x="9" y="6"/>
                      <a:pt x="0" y="9"/>
                    </a:cubicBezTo>
                    <a:cubicBezTo>
                      <a:pt x="14" y="10"/>
                      <a:pt x="29" y="12"/>
                      <a:pt x="45" y="13"/>
                    </a:cubicBezTo>
                    <a:cubicBezTo>
                      <a:pt x="62" y="9"/>
                      <a:pt x="72" y="5"/>
                      <a:pt x="73" y="1"/>
                    </a:cubicBezTo>
                    <a:cubicBezTo>
                      <a:pt x="63" y="1"/>
                      <a:pt x="52" y="1"/>
                      <a:pt x="42" y="0"/>
                    </a:cubicBezTo>
                  </a:path>
                </a:pathLst>
              </a:custGeom>
              <a:solidFill>
                <a:srgbClr val="0C1927"/>
              </a:solidFill>
              <a:ln>
                <a:noFill/>
              </a:ln>
            </p:spPr>
            <p:txBody>
              <a:bodyPr vert="horz" wrap="square" lIns="91440" tIns="45720" rIns="91440" bIns="45720" numCol="1" anchor="t" anchorCtr="0" compatLnSpc="1"/>
              <a:lstStyle/>
              <a:p>
                <a:endParaRPr lang="zh-CN" altLang="en-US"/>
              </a:p>
            </p:txBody>
          </p:sp>
          <p:sp>
            <p:nvSpPr>
              <p:cNvPr id="522" name="Freeform 3016"/>
              <p:cNvSpPr/>
              <p:nvPr/>
            </p:nvSpPr>
            <p:spPr bwMode="auto">
              <a:xfrm>
                <a:off x="3029" y="3686"/>
                <a:ext cx="26" cy="2"/>
              </a:xfrm>
              <a:custGeom>
                <a:avLst/>
                <a:gdLst>
                  <a:gd name="T0" fmla="*/ 30 w 31"/>
                  <a:gd name="T1" fmla="*/ 0 h 3"/>
                  <a:gd name="T2" fmla="*/ 0 w 31"/>
                  <a:gd name="T3" fmla="*/ 2 h 3"/>
                  <a:gd name="T4" fmla="*/ 31 w 31"/>
                  <a:gd name="T5" fmla="*/ 3 h 3"/>
                  <a:gd name="T6" fmla="*/ 31 w 31"/>
                  <a:gd name="T7" fmla="*/ 2 h 3"/>
                  <a:gd name="T8" fmla="*/ 30 w 31"/>
                  <a:gd name="T9" fmla="*/ 0 h 3"/>
                </a:gdLst>
                <a:ahLst/>
                <a:cxnLst>
                  <a:cxn ang="0">
                    <a:pos x="T0" y="T1"/>
                  </a:cxn>
                  <a:cxn ang="0">
                    <a:pos x="T2" y="T3"/>
                  </a:cxn>
                  <a:cxn ang="0">
                    <a:pos x="T4" y="T5"/>
                  </a:cxn>
                  <a:cxn ang="0">
                    <a:pos x="T6" y="T7"/>
                  </a:cxn>
                  <a:cxn ang="0">
                    <a:pos x="T8" y="T9"/>
                  </a:cxn>
                </a:cxnLst>
                <a:rect l="0" t="0" r="r" b="b"/>
                <a:pathLst>
                  <a:path w="31" h="3">
                    <a:moveTo>
                      <a:pt x="30" y="0"/>
                    </a:moveTo>
                    <a:cubicBezTo>
                      <a:pt x="20" y="1"/>
                      <a:pt x="10" y="2"/>
                      <a:pt x="0" y="2"/>
                    </a:cubicBezTo>
                    <a:cubicBezTo>
                      <a:pt x="10" y="3"/>
                      <a:pt x="21" y="3"/>
                      <a:pt x="31" y="3"/>
                    </a:cubicBezTo>
                    <a:cubicBezTo>
                      <a:pt x="31" y="3"/>
                      <a:pt x="31" y="2"/>
                      <a:pt x="31" y="2"/>
                    </a:cubicBezTo>
                    <a:cubicBezTo>
                      <a:pt x="31" y="1"/>
                      <a:pt x="30" y="1"/>
                      <a:pt x="30" y="0"/>
                    </a:cubicBezTo>
                  </a:path>
                </a:pathLst>
              </a:custGeom>
              <a:solidFill>
                <a:srgbClr val="0B1725"/>
              </a:solidFill>
              <a:ln>
                <a:noFill/>
              </a:ln>
            </p:spPr>
            <p:txBody>
              <a:bodyPr vert="horz" wrap="square" lIns="91440" tIns="45720" rIns="91440" bIns="45720" numCol="1" anchor="t" anchorCtr="0" compatLnSpc="1"/>
              <a:lstStyle/>
              <a:p>
                <a:endParaRPr lang="zh-CN" altLang="en-US"/>
              </a:p>
            </p:txBody>
          </p:sp>
          <p:sp>
            <p:nvSpPr>
              <p:cNvPr id="523" name="Freeform 3017"/>
              <p:cNvSpPr/>
              <p:nvPr/>
            </p:nvSpPr>
            <p:spPr bwMode="auto">
              <a:xfrm>
                <a:off x="3015" y="3688"/>
                <a:ext cx="14" cy="1"/>
              </a:xfrm>
              <a:custGeom>
                <a:avLst/>
                <a:gdLst>
                  <a:gd name="T0" fmla="*/ 5 w 17"/>
                  <a:gd name="T1" fmla="*/ 0 h 2"/>
                  <a:gd name="T2" fmla="*/ 0 w 17"/>
                  <a:gd name="T3" fmla="*/ 2 h 2"/>
                  <a:gd name="T4" fmla="*/ 17 w 17"/>
                  <a:gd name="T5" fmla="*/ 0 h 2"/>
                  <a:gd name="T6" fmla="*/ 5 w 17"/>
                  <a:gd name="T7" fmla="*/ 0 h 2"/>
                </a:gdLst>
                <a:ahLst/>
                <a:cxnLst>
                  <a:cxn ang="0">
                    <a:pos x="T0" y="T1"/>
                  </a:cxn>
                  <a:cxn ang="0">
                    <a:pos x="T2" y="T3"/>
                  </a:cxn>
                  <a:cxn ang="0">
                    <a:pos x="T4" y="T5"/>
                  </a:cxn>
                  <a:cxn ang="0">
                    <a:pos x="T6" y="T7"/>
                  </a:cxn>
                </a:cxnLst>
                <a:rect l="0" t="0" r="r" b="b"/>
                <a:pathLst>
                  <a:path w="17" h="2">
                    <a:moveTo>
                      <a:pt x="5" y="0"/>
                    </a:moveTo>
                    <a:cubicBezTo>
                      <a:pt x="4" y="1"/>
                      <a:pt x="2" y="1"/>
                      <a:pt x="0" y="2"/>
                    </a:cubicBezTo>
                    <a:cubicBezTo>
                      <a:pt x="6" y="1"/>
                      <a:pt x="12" y="1"/>
                      <a:pt x="17" y="0"/>
                    </a:cubicBezTo>
                    <a:cubicBezTo>
                      <a:pt x="13" y="0"/>
                      <a:pt x="9" y="0"/>
                      <a:pt x="5" y="0"/>
                    </a:cubicBezTo>
                  </a:path>
                </a:pathLst>
              </a:custGeom>
              <a:solidFill>
                <a:srgbClr val="0B1725"/>
              </a:solidFill>
              <a:ln>
                <a:noFill/>
              </a:ln>
            </p:spPr>
            <p:txBody>
              <a:bodyPr vert="horz" wrap="square" lIns="91440" tIns="45720" rIns="91440" bIns="45720" numCol="1" anchor="t" anchorCtr="0" compatLnSpc="1"/>
              <a:lstStyle/>
              <a:p>
                <a:endParaRPr lang="zh-CN" altLang="en-US"/>
              </a:p>
            </p:txBody>
          </p:sp>
          <p:sp>
            <p:nvSpPr>
              <p:cNvPr id="524" name="Freeform 3018"/>
              <p:cNvSpPr/>
              <p:nvPr/>
            </p:nvSpPr>
            <p:spPr bwMode="auto">
              <a:xfrm>
                <a:off x="3019" y="3681"/>
                <a:ext cx="35" cy="7"/>
              </a:xfrm>
              <a:custGeom>
                <a:avLst/>
                <a:gdLst>
                  <a:gd name="T0" fmla="*/ 25 w 42"/>
                  <a:gd name="T1" fmla="*/ 0 h 8"/>
                  <a:gd name="T2" fmla="*/ 0 w 42"/>
                  <a:gd name="T3" fmla="*/ 8 h 8"/>
                  <a:gd name="T4" fmla="*/ 12 w 42"/>
                  <a:gd name="T5" fmla="*/ 8 h 8"/>
                  <a:gd name="T6" fmla="*/ 42 w 42"/>
                  <a:gd name="T7" fmla="*/ 6 h 8"/>
                  <a:gd name="T8" fmla="*/ 29 w 42"/>
                  <a:gd name="T9" fmla="*/ 0 h 8"/>
                  <a:gd name="T10" fmla="*/ 28 w 42"/>
                  <a:gd name="T11" fmla="*/ 0 h 8"/>
                  <a:gd name="T12" fmla="*/ 25 w 4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2" h="8">
                    <a:moveTo>
                      <a:pt x="25" y="0"/>
                    </a:moveTo>
                    <a:cubicBezTo>
                      <a:pt x="17" y="2"/>
                      <a:pt x="9" y="5"/>
                      <a:pt x="0" y="8"/>
                    </a:cubicBezTo>
                    <a:cubicBezTo>
                      <a:pt x="4" y="8"/>
                      <a:pt x="8" y="8"/>
                      <a:pt x="12" y="8"/>
                    </a:cubicBezTo>
                    <a:cubicBezTo>
                      <a:pt x="22" y="8"/>
                      <a:pt x="32" y="7"/>
                      <a:pt x="42" y="6"/>
                    </a:cubicBezTo>
                    <a:cubicBezTo>
                      <a:pt x="40" y="4"/>
                      <a:pt x="36" y="2"/>
                      <a:pt x="29" y="0"/>
                    </a:cubicBezTo>
                    <a:cubicBezTo>
                      <a:pt x="29" y="0"/>
                      <a:pt x="28" y="0"/>
                      <a:pt x="28" y="0"/>
                    </a:cubicBezTo>
                    <a:cubicBezTo>
                      <a:pt x="27" y="0"/>
                      <a:pt x="26" y="0"/>
                      <a:pt x="25" y="0"/>
                    </a:cubicBezTo>
                  </a:path>
                </a:pathLst>
              </a:custGeom>
              <a:solidFill>
                <a:srgbClr val="091523"/>
              </a:solidFill>
              <a:ln>
                <a:noFill/>
              </a:ln>
            </p:spPr>
            <p:txBody>
              <a:bodyPr vert="horz" wrap="square" lIns="91440" tIns="45720" rIns="91440" bIns="45720" numCol="1" anchor="t" anchorCtr="0" compatLnSpc="1"/>
              <a:lstStyle/>
              <a:p>
                <a:endParaRPr lang="zh-CN" altLang="en-US"/>
              </a:p>
            </p:txBody>
          </p:sp>
        </p:grpSp>
        <p:grpSp>
          <p:nvGrpSpPr>
            <p:cNvPr id="52" name="Group 3220"/>
            <p:cNvGrpSpPr/>
            <p:nvPr/>
          </p:nvGrpSpPr>
          <p:grpSpPr>
            <a:xfrm>
              <a:off x="1610" y="3398"/>
              <a:ext cx="3366" cy="501"/>
              <a:chOff x="1610" y="3398"/>
              <a:chExt cx="3366" cy="501"/>
            </a:xfrm>
          </p:grpSpPr>
          <p:sp>
            <p:nvSpPr>
              <p:cNvPr id="125" name="Freeform 3020"/>
              <p:cNvSpPr/>
              <p:nvPr/>
            </p:nvSpPr>
            <p:spPr bwMode="auto">
              <a:xfrm>
                <a:off x="3040" y="3681"/>
                <a:ext cx="2"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cubicBezTo>
                      <a:pt x="0" y="0"/>
                      <a:pt x="0" y="0"/>
                      <a:pt x="0" y="0"/>
                    </a:cubicBezTo>
                    <a:cubicBezTo>
                      <a:pt x="1" y="0"/>
                      <a:pt x="2" y="0"/>
                      <a:pt x="3" y="0"/>
                    </a:cubicBezTo>
                    <a:cubicBezTo>
                      <a:pt x="2" y="0"/>
                      <a:pt x="1" y="0"/>
                      <a:pt x="0"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126" name="Freeform 3021"/>
              <p:cNvSpPr/>
              <p:nvPr/>
            </p:nvSpPr>
            <p:spPr bwMode="auto">
              <a:xfrm flipH="1">
                <a:off x="2941" y="36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8131F"/>
              </a:solidFill>
              <a:ln>
                <a:noFill/>
              </a:ln>
            </p:spPr>
            <p:txBody>
              <a:bodyPr vert="horz" wrap="square" lIns="91440" tIns="45720" rIns="91440" bIns="45720" numCol="1" anchor="t" anchorCtr="0" compatLnSpc="1"/>
              <a:lstStyle/>
              <a:p>
                <a:endParaRPr lang="zh-CN" altLang="en-US"/>
              </a:p>
            </p:txBody>
          </p:sp>
          <p:sp>
            <p:nvSpPr>
              <p:cNvPr id="127" name="Freeform 3022"/>
              <p:cNvSpPr/>
              <p:nvPr/>
            </p:nvSpPr>
            <p:spPr bwMode="auto">
              <a:xfrm flipH="1">
                <a:off x="2941" y="3641"/>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06121D"/>
              </a:solidFill>
              <a:ln>
                <a:noFill/>
              </a:ln>
            </p:spPr>
            <p:txBody>
              <a:bodyPr vert="horz" wrap="square" lIns="91440" tIns="45720" rIns="91440" bIns="45720" numCol="1" anchor="t" anchorCtr="0" compatLnSpc="1"/>
              <a:lstStyle/>
              <a:p>
                <a:endParaRPr lang="zh-CN" altLang="en-US"/>
              </a:p>
            </p:txBody>
          </p:sp>
          <p:sp>
            <p:nvSpPr>
              <p:cNvPr id="128" name="Freeform 3023"/>
              <p:cNvSpPr/>
              <p:nvPr/>
            </p:nvSpPr>
            <p:spPr bwMode="auto">
              <a:xfrm>
                <a:off x="2940" y="3644"/>
                <a:ext cx="1" cy="4"/>
              </a:xfrm>
              <a:custGeom>
                <a:avLst/>
                <a:gdLst>
                  <a:gd name="T0" fmla="*/ 1 w 1"/>
                  <a:gd name="T1" fmla="*/ 0 h 5"/>
                  <a:gd name="T2" fmla="*/ 0 w 1"/>
                  <a:gd name="T3" fmla="*/ 0 h 5"/>
                  <a:gd name="T4" fmla="*/ 0 w 1"/>
                  <a:gd name="T5" fmla="*/ 5 h 5"/>
                  <a:gd name="T6" fmla="*/ 0 w 1"/>
                  <a:gd name="T7" fmla="*/ 5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0" y="0"/>
                      <a:pt x="0" y="0"/>
                      <a:pt x="0" y="0"/>
                    </a:cubicBezTo>
                    <a:cubicBezTo>
                      <a:pt x="0" y="1"/>
                      <a:pt x="0" y="3"/>
                      <a:pt x="0" y="5"/>
                    </a:cubicBezTo>
                    <a:cubicBezTo>
                      <a:pt x="0" y="5"/>
                      <a:pt x="0" y="5"/>
                      <a:pt x="0" y="5"/>
                    </a:cubicBezTo>
                    <a:cubicBezTo>
                      <a:pt x="0" y="3"/>
                      <a:pt x="0" y="1"/>
                      <a:pt x="1" y="0"/>
                    </a:cubicBezTo>
                  </a:path>
                </a:pathLst>
              </a:custGeom>
              <a:solidFill>
                <a:srgbClr val="06121D"/>
              </a:solidFill>
              <a:ln>
                <a:noFill/>
              </a:ln>
            </p:spPr>
            <p:txBody>
              <a:bodyPr vert="horz" wrap="square" lIns="91440" tIns="45720" rIns="91440" bIns="45720" numCol="1" anchor="t" anchorCtr="0" compatLnSpc="1"/>
              <a:lstStyle/>
              <a:p>
                <a:endParaRPr lang="zh-CN" altLang="en-US"/>
              </a:p>
            </p:txBody>
          </p:sp>
          <p:sp>
            <p:nvSpPr>
              <p:cNvPr id="129" name="Freeform 3024"/>
              <p:cNvSpPr/>
              <p:nvPr/>
            </p:nvSpPr>
            <p:spPr bwMode="auto">
              <a:xfrm>
                <a:off x="2940" y="3642"/>
                <a:ext cx="1" cy="2"/>
              </a:xfrm>
              <a:custGeom>
                <a:avLst/>
                <a:gdLst>
                  <a:gd name="T0" fmla="*/ 1 w 1"/>
                  <a:gd name="T1" fmla="*/ 0 h 2"/>
                  <a:gd name="T2" fmla="*/ 0 w 1"/>
                  <a:gd name="T3" fmla="*/ 2 h 2"/>
                  <a:gd name="T4" fmla="*/ 1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1"/>
                      <a:pt x="0" y="2"/>
                    </a:cubicBezTo>
                    <a:cubicBezTo>
                      <a:pt x="0" y="2"/>
                      <a:pt x="0" y="2"/>
                      <a:pt x="1" y="2"/>
                    </a:cubicBezTo>
                    <a:cubicBezTo>
                      <a:pt x="1" y="1"/>
                      <a:pt x="1" y="0"/>
                      <a:pt x="1" y="0"/>
                    </a:cubicBezTo>
                    <a:cubicBezTo>
                      <a:pt x="1" y="0"/>
                      <a:pt x="1" y="0"/>
                      <a:pt x="1" y="0"/>
                    </a:cubicBezTo>
                  </a:path>
                </a:pathLst>
              </a:custGeom>
              <a:solidFill>
                <a:srgbClr val="05101B"/>
              </a:solidFill>
              <a:ln>
                <a:noFill/>
              </a:ln>
            </p:spPr>
            <p:txBody>
              <a:bodyPr vert="horz" wrap="square" lIns="91440" tIns="45720" rIns="91440" bIns="45720" numCol="1" anchor="t" anchorCtr="0" compatLnSpc="1"/>
              <a:lstStyle/>
              <a:p>
                <a:endParaRPr lang="zh-CN" altLang="en-US"/>
              </a:p>
            </p:txBody>
          </p:sp>
          <p:sp>
            <p:nvSpPr>
              <p:cNvPr id="130" name="Freeform 3025"/>
              <p:cNvSpPr>
                <a:spLocks noEditPoints="1"/>
              </p:cNvSpPr>
              <p:nvPr/>
            </p:nvSpPr>
            <p:spPr bwMode="auto">
              <a:xfrm>
                <a:off x="3064" y="3655"/>
                <a:ext cx="5" cy="5"/>
              </a:xfrm>
              <a:custGeom>
                <a:avLst/>
                <a:gdLst>
                  <a:gd name="T0" fmla="*/ 6 w 6"/>
                  <a:gd name="T1" fmla="*/ 5 h 6"/>
                  <a:gd name="T2" fmla="*/ 6 w 6"/>
                  <a:gd name="T3" fmla="*/ 5 h 6"/>
                  <a:gd name="T4" fmla="*/ 5 w 6"/>
                  <a:gd name="T5" fmla="*/ 6 h 6"/>
                  <a:gd name="T6" fmla="*/ 6 w 6"/>
                  <a:gd name="T7" fmla="*/ 6 h 6"/>
                  <a:gd name="T8" fmla="*/ 6 w 6"/>
                  <a:gd name="T9" fmla="*/ 5 h 6"/>
                  <a:gd name="T10" fmla="*/ 6 w 6"/>
                  <a:gd name="T11" fmla="*/ 5 h 6"/>
                  <a:gd name="T12" fmla="*/ 2 w 6"/>
                  <a:gd name="T13" fmla="*/ 0 h 6"/>
                  <a:gd name="T14" fmla="*/ 0 w 6"/>
                  <a:gd name="T15" fmla="*/ 1 h 6"/>
                  <a:gd name="T16" fmla="*/ 6 w 6"/>
                  <a:gd name="T17" fmla="*/ 5 h 6"/>
                  <a:gd name="T18" fmla="*/ 2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5"/>
                    </a:moveTo>
                    <a:cubicBezTo>
                      <a:pt x="6" y="5"/>
                      <a:pt x="6" y="5"/>
                      <a:pt x="6" y="5"/>
                    </a:cubicBezTo>
                    <a:cubicBezTo>
                      <a:pt x="6" y="6"/>
                      <a:pt x="6" y="6"/>
                      <a:pt x="5" y="6"/>
                    </a:cubicBezTo>
                    <a:cubicBezTo>
                      <a:pt x="6" y="6"/>
                      <a:pt x="6" y="6"/>
                      <a:pt x="6" y="6"/>
                    </a:cubicBezTo>
                    <a:cubicBezTo>
                      <a:pt x="6" y="6"/>
                      <a:pt x="6" y="6"/>
                      <a:pt x="6" y="5"/>
                    </a:cubicBezTo>
                    <a:cubicBezTo>
                      <a:pt x="6" y="5"/>
                      <a:pt x="6" y="5"/>
                      <a:pt x="6" y="5"/>
                    </a:cubicBezTo>
                    <a:moveTo>
                      <a:pt x="2" y="0"/>
                    </a:moveTo>
                    <a:cubicBezTo>
                      <a:pt x="1" y="1"/>
                      <a:pt x="0" y="1"/>
                      <a:pt x="0" y="1"/>
                    </a:cubicBezTo>
                    <a:cubicBezTo>
                      <a:pt x="3" y="2"/>
                      <a:pt x="5" y="3"/>
                      <a:pt x="6" y="5"/>
                    </a:cubicBezTo>
                    <a:cubicBezTo>
                      <a:pt x="5" y="3"/>
                      <a:pt x="4" y="2"/>
                      <a:pt x="2"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131" name="Freeform 3026"/>
              <p:cNvSpPr/>
              <p:nvPr/>
            </p:nvSpPr>
            <p:spPr bwMode="auto">
              <a:xfrm>
                <a:off x="3021" y="3672"/>
                <a:ext cx="37" cy="8"/>
              </a:xfrm>
              <a:custGeom>
                <a:avLst/>
                <a:gdLst>
                  <a:gd name="T0" fmla="*/ 45 w 45"/>
                  <a:gd name="T1" fmla="*/ 0 h 10"/>
                  <a:gd name="T2" fmla="*/ 20 w 45"/>
                  <a:gd name="T3" fmla="*/ 1 h 10"/>
                  <a:gd name="T4" fmla="*/ 0 w 45"/>
                  <a:gd name="T5" fmla="*/ 5 h 10"/>
                  <a:gd name="T6" fmla="*/ 24 w 45"/>
                  <a:gd name="T7" fmla="*/ 10 h 10"/>
                  <a:gd name="T8" fmla="*/ 45 w 45"/>
                  <a:gd name="T9" fmla="*/ 0 h 10"/>
                </a:gdLst>
                <a:ahLst/>
                <a:cxnLst>
                  <a:cxn ang="0">
                    <a:pos x="T0" y="T1"/>
                  </a:cxn>
                  <a:cxn ang="0">
                    <a:pos x="T2" y="T3"/>
                  </a:cxn>
                  <a:cxn ang="0">
                    <a:pos x="T4" y="T5"/>
                  </a:cxn>
                  <a:cxn ang="0">
                    <a:pos x="T6" y="T7"/>
                  </a:cxn>
                  <a:cxn ang="0">
                    <a:pos x="T8" y="T9"/>
                  </a:cxn>
                </a:cxnLst>
                <a:rect l="0" t="0" r="r" b="b"/>
                <a:pathLst>
                  <a:path w="45" h="10">
                    <a:moveTo>
                      <a:pt x="45" y="0"/>
                    </a:moveTo>
                    <a:cubicBezTo>
                      <a:pt x="36" y="0"/>
                      <a:pt x="28" y="1"/>
                      <a:pt x="20" y="1"/>
                    </a:cubicBezTo>
                    <a:cubicBezTo>
                      <a:pt x="14" y="2"/>
                      <a:pt x="7" y="4"/>
                      <a:pt x="0" y="5"/>
                    </a:cubicBezTo>
                    <a:cubicBezTo>
                      <a:pt x="10" y="7"/>
                      <a:pt x="18" y="8"/>
                      <a:pt x="24" y="10"/>
                    </a:cubicBezTo>
                    <a:cubicBezTo>
                      <a:pt x="32" y="7"/>
                      <a:pt x="39" y="3"/>
                      <a:pt x="45" y="0"/>
                    </a:cubicBezTo>
                  </a:path>
                </a:pathLst>
              </a:custGeom>
              <a:solidFill>
                <a:srgbClr val="091523"/>
              </a:solidFill>
              <a:ln>
                <a:noFill/>
              </a:ln>
            </p:spPr>
            <p:txBody>
              <a:bodyPr vert="horz" wrap="square" lIns="91440" tIns="45720" rIns="91440" bIns="45720" numCol="1" anchor="t" anchorCtr="0" compatLnSpc="1"/>
              <a:lstStyle/>
              <a:p>
                <a:endParaRPr lang="zh-CN" altLang="en-US"/>
              </a:p>
            </p:txBody>
          </p:sp>
          <p:sp>
            <p:nvSpPr>
              <p:cNvPr id="132" name="Freeform 3027"/>
              <p:cNvSpPr/>
              <p:nvPr/>
            </p:nvSpPr>
            <p:spPr bwMode="auto">
              <a:xfrm>
                <a:off x="3037" y="3664"/>
                <a:ext cx="30" cy="9"/>
              </a:xfrm>
              <a:custGeom>
                <a:avLst/>
                <a:gdLst>
                  <a:gd name="T0" fmla="*/ 36 w 36"/>
                  <a:gd name="T1" fmla="*/ 0 h 10"/>
                  <a:gd name="T2" fmla="*/ 32 w 36"/>
                  <a:gd name="T3" fmla="*/ 0 h 10"/>
                  <a:gd name="T4" fmla="*/ 0 w 36"/>
                  <a:gd name="T5" fmla="*/ 10 h 10"/>
                  <a:gd name="T6" fmla="*/ 25 w 36"/>
                  <a:gd name="T7" fmla="*/ 9 h 10"/>
                  <a:gd name="T8" fmla="*/ 36 w 36"/>
                  <a:gd name="T9" fmla="*/ 0 h 10"/>
                </a:gdLst>
                <a:ahLst/>
                <a:cxnLst>
                  <a:cxn ang="0">
                    <a:pos x="T0" y="T1"/>
                  </a:cxn>
                  <a:cxn ang="0">
                    <a:pos x="T2" y="T3"/>
                  </a:cxn>
                  <a:cxn ang="0">
                    <a:pos x="T4" y="T5"/>
                  </a:cxn>
                  <a:cxn ang="0">
                    <a:pos x="T6" y="T7"/>
                  </a:cxn>
                  <a:cxn ang="0">
                    <a:pos x="T8" y="T9"/>
                  </a:cxn>
                </a:cxnLst>
                <a:rect l="0" t="0" r="r" b="b"/>
                <a:pathLst>
                  <a:path w="36" h="10">
                    <a:moveTo>
                      <a:pt x="36" y="0"/>
                    </a:moveTo>
                    <a:cubicBezTo>
                      <a:pt x="35" y="0"/>
                      <a:pt x="33" y="0"/>
                      <a:pt x="32" y="0"/>
                    </a:cubicBezTo>
                    <a:cubicBezTo>
                      <a:pt x="25" y="3"/>
                      <a:pt x="15" y="6"/>
                      <a:pt x="0" y="10"/>
                    </a:cubicBezTo>
                    <a:cubicBezTo>
                      <a:pt x="8" y="10"/>
                      <a:pt x="16" y="9"/>
                      <a:pt x="25" y="9"/>
                    </a:cubicBezTo>
                    <a:cubicBezTo>
                      <a:pt x="30" y="6"/>
                      <a:pt x="34" y="3"/>
                      <a:pt x="36"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133" name="Freeform 3028"/>
              <p:cNvSpPr/>
              <p:nvPr/>
            </p:nvSpPr>
            <p:spPr bwMode="auto">
              <a:xfrm>
                <a:off x="3064" y="3660"/>
                <a:ext cx="5" cy="4"/>
              </a:xfrm>
              <a:custGeom>
                <a:avLst/>
                <a:gdLst>
                  <a:gd name="T0" fmla="*/ 5 w 6"/>
                  <a:gd name="T1" fmla="*/ 0 h 5"/>
                  <a:gd name="T2" fmla="*/ 0 w 6"/>
                  <a:gd name="T3" fmla="*/ 5 h 5"/>
                  <a:gd name="T4" fmla="*/ 4 w 6"/>
                  <a:gd name="T5" fmla="*/ 5 h 5"/>
                  <a:gd name="T6" fmla="*/ 6 w 6"/>
                  <a:gd name="T7" fmla="*/ 0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cubicBezTo>
                      <a:pt x="5" y="2"/>
                      <a:pt x="3" y="3"/>
                      <a:pt x="0" y="5"/>
                    </a:cubicBezTo>
                    <a:cubicBezTo>
                      <a:pt x="1" y="5"/>
                      <a:pt x="3" y="5"/>
                      <a:pt x="4" y="5"/>
                    </a:cubicBezTo>
                    <a:cubicBezTo>
                      <a:pt x="5" y="3"/>
                      <a:pt x="6" y="2"/>
                      <a:pt x="6" y="0"/>
                    </a:cubicBezTo>
                    <a:cubicBezTo>
                      <a:pt x="6" y="0"/>
                      <a:pt x="6" y="0"/>
                      <a:pt x="5" y="0"/>
                    </a:cubicBezTo>
                  </a:path>
                </a:pathLst>
              </a:custGeom>
              <a:solidFill>
                <a:srgbClr val="08131F"/>
              </a:solidFill>
              <a:ln>
                <a:noFill/>
              </a:ln>
            </p:spPr>
            <p:txBody>
              <a:bodyPr vert="horz" wrap="square" lIns="91440" tIns="45720" rIns="91440" bIns="45720" numCol="1" anchor="t" anchorCtr="0" compatLnSpc="1"/>
              <a:lstStyle/>
              <a:p>
                <a:endParaRPr lang="zh-CN" altLang="en-US"/>
              </a:p>
            </p:txBody>
          </p:sp>
          <p:sp>
            <p:nvSpPr>
              <p:cNvPr id="134" name="Freeform 3029"/>
              <p:cNvSpPr/>
              <p:nvPr/>
            </p:nvSpPr>
            <p:spPr bwMode="auto">
              <a:xfrm>
                <a:off x="3053" y="3656"/>
                <a:ext cx="16" cy="4"/>
              </a:xfrm>
              <a:custGeom>
                <a:avLst/>
                <a:gdLst>
                  <a:gd name="T0" fmla="*/ 13 w 19"/>
                  <a:gd name="T1" fmla="*/ 0 h 5"/>
                  <a:gd name="T2" fmla="*/ 0 w 19"/>
                  <a:gd name="T3" fmla="*/ 4 h 5"/>
                  <a:gd name="T4" fmla="*/ 11 w 19"/>
                  <a:gd name="T5" fmla="*/ 5 h 5"/>
                  <a:gd name="T6" fmla="*/ 18 w 19"/>
                  <a:gd name="T7" fmla="*/ 5 h 5"/>
                  <a:gd name="T8" fmla="*/ 19 w 19"/>
                  <a:gd name="T9" fmla="*/ 4 h 5"/>
                  <a:gd name="T10" fmla="*/ 19 w 19"/>
                  <a:gd name="T11" fmla="*/ 4 h 5"/>
                  <a:gd name="T12" fmla="*/ 19 w 19"/>
                  <a:gd name="T13" fmla="*/ 4 h 5"/>
                  <a:gd name="T14" fmla="*/ 13 w 1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5">
                    <a:moveTo>
                      <a:pt x="13" y="0"/>
                    </a:moveTo>
                    <a:cubicBezTo>
                      <a:pt x="9" y="2"/>
                      <a:pt x="4" y="3"/>
                      <a:pt x="0" y="4"/>
                    </a:cubicBezTo>
                    <a:cubicBezTo>
                      <a:pt x="3" y="5"/>
                      <a:pt x="7" y="5"/>
                      <a:pt x="11" y="5"/>
                    </a:cubicBezTo>
                    <a:cubicBezTo>
                      <a:pt x="13" y="5"/>
                      <a:pt x="16" y="5"/>
                      <a:pt x="18" y="5"/>
                    </a:cubicBezTo>
                    <a:cubicBezTo>
                      <a:pt x="19" y="5"/>
                      <a:pt x="19" y="5"/>
                      <a:pt x="19" y="4"/>
                    </a:cubicBezTo>
                    <a:cubicBezTo>
                      <a:pt x="19" y="4"/>
                      <a:pt x="19" y="4"/>
                      <a:pt x="19" y="4"/>
                    </a:cubicBezTo>
                    <a:cubicBezTo>
                      <a:pt x="19" y="4"/>
                      <a:pt x="19" y="4"/>
                      <a:pt x="19" y="4"/>
                    </a:cubicBezTo>
                    <a:cubicBezTo>
                      <a:pt x="18" y="2"/>
                      <a:pt x="16" y="1"/>
                      <a:pt x="13" y="0"/>
                    </a:cubicBezTo>
                  </a:path>
                </a:pathLst>
              </a:custGeom>
              <a:solidFill>
                <a:srgbClr val="08131F"/>
              </a:solidFill>
              <a:ln>
                <a:noFill/>
              </a:ln>
            </p:spPr>
            <p:txBody>
              <a:bodyPr vert="horz" wrap="square" lIns="91440" tIns="45720" rIns="91440" bIns="45720" numCol="1" anchor="t" anchorCtr="0" compatLnSpc="1"/>
              <a:lstStyle/>
              <a:p>
                <a:endParaRPr lang="zh-CN" altLang="en-US"/>
              </a:p>
            </p:txBody>
          </p:sp>
          <p:sp>
            <p:nvSpPr>
              <p:cNvPr id="135" name="Freeform 3030"/>
              <p:cNvSpPr/>
              <p:nvPr/>
            </p:nvSpPr>
            <p:spPr bwMode="auto">
              <a:xfrm>
                <a:off x="2999" y="3673"/>
                <a:ext cx="38" cy="3"/>
              </a:xfrm>
              <a:custGeom>
                <a:avLst/>
                <a:gdLst>
                  <a:gd name="T0" fmla="*/ 46 w 46"/>
                  <a:gd name="T1" fmla="*/ 0 h 4"/>
                  <a:gd name="T2" fmla="*/ 0 w 46"/>
                  <a:gd name="T3" fmla="*/ 1 h 4"/>
                  <a:gd name="T4" fmla="*/ 26 w 46"/>
                  <a:gd name="T5" fmla="*/ 4 h 4"/>
                  <a:gd name="T6" fmla="*/ 46 w 46"/>
                  <a:gd name="T7" fmla="*/ 0 h 4"/>
                </a:gdLst>
                <a:ahLst/>
                <a:cxnLst>
                  <a:cxn ang="0">
                    <a:pos x="T0" y="T1"/>
                  </a:cxn>
                  <a:cxn ang="0">
                    <a:pos x="T2" y="T3"/>
                  </a:cxn>
                  <a:cxn ang="0">
                    <a:pos x="T4" y="T5"/>
                  </a:cxn>
                  <a:cxn ang="0">
                    <a:pos x="T6" y="T7"/>
                  </a:cxn>
                </a:cxnLst>
                <a:rect l="0" t="0" r="r" b="b"/>
                <a:pathLst>
                  <a:path w="46" h="4">
                    <a:moveTo>
                      <a:pt x="46" y="0"/>
                    </a:moveTo>
                    <a:cubicBezTo>
                      <a:pt x="31" y="0"/>
                      <a:pt x="15" y="0"/>
                      <a:pt x="0" y="1"/>
                    </a:cubicBezTo>
                    <a:cubicBezTo>
                      <a:pt x="10" y="2"/>
                      <a:pt x="18" y="3"/>
                      <a:pt x="26" y="4"/>
                    </a:cubicBezTo>
                    <a:cubicBezTo>
                      <a:pt x="33" y="3"/>
                      <a:pt x="40" y="1"/>
                      <a:pt x="46"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136" name="Freeform 3031"/>
              <p:cNvSpPr/>
              <p:nvPr/>
            </p:nvSpPr>
            <p:spPr bwMode="auto">
              <a:xfrm>
                <a:off x="2997" y="3664"/>
                <a:ext cx="67" cy="9"/>
              </a:xfrm>
              <a:custGeom>
                <a:avLst/>
                <a:gdLst>
                  <a:gd name="T0" fmla="*/ 48 w 80"/>
                  <a:gd name="T1" fmla="*/ 0 h 11"/>
                  <a:gd name="T2" fmla="*/ 0 w 80"/>
                  <a:gd name="T3" fmla="*/ 10 h 11"/>
                  <a:gd name="T4" fmla="*/ 2 w 80"/>
                  <a:gd name="T5" fmla="*/ 11 h 11"/>
                  <a:gd name="T6" fmla="*/ 48 w 80"/>
                  <a:gd name="T7" fmla="*/ 10 h 11"/>
                  <a:gd name="T8" fmla="*/ 80 w 80"/>
                  <a:gd name="T9" fmla="*/ 0 h 11"/>
                  <a:gd name="T10" fmla="*/ 79 w 80"/>
                  <a:gd name="T11" fmla="*/ 0 h 11"/>
                  <a:gd name="T12" fmla="*/ 48 w 8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0" h="11">
                    <a:moveTo>
                      <a:pt x="48" y="0"/>
                    </a:moveTo>
                    <a:cubicBezTo>
                      <a:pt x="34" y="3"/>
                      <a:pt x="18" y="7"/>
                      <a:pt x="0" y="10"/>
                    </a:cubicBezTo>
                    <a:cubicBezTo>
                      <a:pt x="1" y="10"/>
                      <a:pt x="1" y="10"/>
                      <a:pt x="2" y="11"/>
                    </a:cubicBezTo>
                    <a:cubicBezTo>
                      <a:pt x="17" y="10"/>
                      <a:pt x="33" y="10"/>
                      <a:pt x="48" y="10"/>
                    </a:cubicBezTo>
                    <a:cubicBezTo>
                      <a:pt x="63" y="6"/>
                      <a:pt x="73" y="3"/>
                      <a:pt x="80" y="0"/>
                    </a:cubicBezTo>
                    <a:cubicBezTo>
                      <a:pt x="79" y="0"/>
                      <a:pt x="79" y="0"/>
                      <a:pt x="79" y="0"/>
                    </a:cubicBezTo>
                    <a:cubicBezTo>
                      <a:pt x="68" y="0"/>
                      <a:pt x="58" y="0"/>
                      <a:pt x="48" y="0"/>
                    </a:cubicBezTo>
                  </a:path>
                </a:pathLst>
              </a:custGeom>
              <a:solidFill>
                <a:srgbClr val="08131F"/>
              </a:solidFill>
              <a:ln>
                <a:noFill/>
              </a:ln>
            </p:spPr>
            <p:txBody>
              <a:bodyPr vert="horz" wrap="square" lIns="91440" tIns="45720" rIns="91440" bIns="45720" numCol="1" anchor="t" anchorCtr="0" compatLnSpc="1"/>
              <a:lstStyle/>
              <a:p>
                <a:endParaRPr lang="zh-CN" altLang="en-US"/>
              </a:p>
            </p:txBody>
          </p:sp>
          <p:sp>
            <p:nvSpPr>
              <p:cNvPr id="137" name="Freeform 3032"/>
              <p:cNvSpPr/>
              <p:nvPr/>
            </p:nvSpPr>
            <p:spPr bwMode="auto">
              <a:xfrm>
                <a:off x="3037" y="3659"/>
                <a:ext cx="31" cy="5"/>
              </a:xfrm>
              <a:custGeom>
                <a:avLst/>
                <a:gdLst>
                  <a:gd name="T0" fmla="*/ 19 w 37"/>
                  <a:gd name="T1" fmla="*/ 0 h 6"/>
                  <a:gd name="T2" fmla="*/ 0 w 37"/>
                  <a:gd name="T3" fmla="*/ 6 h 6"/>
                  <a:gd name="T4" fmla="*/ 31 w 37"/>
                  <a:gd name="T5" fmla="*/ 6 h 6"/>
                  <a:gd name="T6" fmla="*/ 32 w 37"/>
                  <a:gd name="T7" fmla="*/ 6 h 6"/>
                  <a:gd name="T8" fmla="*/ 37 w 37"/>
                  <a:gd name="T9" fmla="*/ 1 h 6"/>
                  <a:gd name="T10" fmla="*/ 30 w 37"/>
                  <a:gd name="T11" fmla="*/ 1 h 6"/>
                  <a:gd name="T12" fmla="*/ 19 w 3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7" h="6">
                    <a:moveTo>
                      <a:pt x="19" y="0"/>
                    </a:moveTo>
                    <a:cubicBezTo>
                      <a:pt x="13" y="2"/>
                      <a:pt x="7" y="4"/>
                      <a:pt x="0" y="6"/>
                    </a:cubicBezTo>
                    <a:cubicBezTo>
                      <a:pt x="10" y="6"/>
                      <a:pt x="20" y="6"/>
                      <a:pt x="31" y="6"/>
                    </a:cubicBezTo>
                    <a:cubicBezTo>
                      <a:pt x="31" y="6"/>
                      <a:pt x="31" y="6"/>
                      <a:pt x="32" y="6"/>
                    </a:cubicBezTo>
                    <a:cubicBezTo>
                      <a:pt x="35" y="4"/>
                      <a:pt x="37" y="3"/>
                      <a:pt x="37" y="1"/>
                    </a:cubicBezTo>
                    <a:cubicBezTo>
                      <a:pt x="35" y="1"/>
                      <a:pt x="32" y="1"/>
                      <a:pt x="30" y="1"/>
                    </a:cubicBezTo>
                    <a:cubicBezTo>
                      <a:pt x="26" y="1"/>
                      <a:pt x="22" y="1"/>
                      <a:pt x="19" y="0"/>
                    </a:cubicBezTo>
                  </a:path>
                </a:pathLst>
              </a:custGeom>
              <a:solidFill>
                <a:srgbClr val="06121D"/>
              </a:solidFill>
              <a:ln>
                <a:noFill/>
              </a:ln>
            </p:spPr>
            <p:txBody>
              <a:bodyPr vert="horz" wrap="square" lIns="91440" tIns="45720" rIns="91440" bIns="45720" numCol="1" anchor="t" anchorCtr="0" compatLnSpc="1"/>
              <a:lstStyle/>
              <a:p>
                <a:endParaRPr lang="zh-CN" altLang="en-US"/>
              </a:p>
            </p:txBody>
          </p:sp>
          <p:sp>
            <p:nvSpPr>
              <p:cNvPr id="138" name="Freeform 3033"/>
              <p:cNvSpPr/>
              <p:nvPr/>
            </p:nvSpPr>
            <p:spPr bwMode="auto">
              <a:xfrm>
                <a:off x="3017" y="3650"/>
                <a:ext cx="48" cy="6"/>
              </a:xfrm>
              <a:custGeom>
                <a:avLst/>
                <a:gdLst>
                  <a:gd name="T0" fmla="*/ 37 w 58"/>
                  <a:gd name="T1" fmla="*/ 0 h 7"/>
                  <a:gd name="T2" fmla="*/ 32 w 58"/>
                  <a:gd name="T3" fmla="*/ 0 h 7"/>
                  <a:gd name="T4" fmla="*/ 4 w 58"/>
                  <a:gd name="T5" fmla="*/ 1 h 7"/>
                  <a:gd name="T6" fmla="*/ 0 w 58"/>
                  <a:gd name="T7" fmla="*/ 2 h 7"/>
                  <a:gd name="T8" fmla="*/ 56 w 58"/>
                  <a:gd name="T9" fmla="*/ 7 h 7"/>
                  <a:gd name="T10" fmla="*/ 58 w 58"/>
                  <a:gd name="T11" fmla="*/ 6 h 7"/>
                  <a:gd name="T12" fmla="*/ 37 w 5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7" h="7">
                    <a:moveTo>
                      <a:pt x="37" y="0"/>
                    </a:moveTo>
                    <a:cubicBezTo>
                      <a:pt x="36" y="0"/>
                      <a:pt x="34" y="0"/>
                      <a:pt x="32" y="0"/>
                    </a:cubicBezTo>
                    <a:cubicBezTo>
                      <a:pt x="23" y="0"/>
                      <a:pt x="13" y="1"/>
                      <a:pt x="4" y="1"/>
                    </a:cubicBezTo>
                    <a:cubicBezTo>
                      <a:pt x="2" y="1"/>
                      <a:pt x="1" y="2"/>
                      <a:pt x="0" y="2"/>
                    </a:cubicBezTo>
                    <a:cubicBezTo>
                      <a:pt x="27" y="3"/>
                      <a:pt x="47" y="5"/>
                      <a:pt x="56" y="7"/>
                    </a:cubicBezTo>
                    <a:cubicBezTo>
                      <a:pt x="56" y="7"/>
                      <a:pt x="57" y="7"/>
                      <a:pt x="58" y="6"/>
                    </a:cubicBezTo>
                    <a:cubicBezTo>
                      <a:pt x="54" y="4"/>
                      <a:pt x="47" y="2"/>
                      <a:pt x="37" y="0"/>
                    </a:cubicBezTo>
                  </a:path>
                </a:pathLst>
              </a:custGeom>
              <a:solidFill>
                <a:srgbClr val="08131F"/>
              </a:solidFill>
              <a:ln>
                <a:noFill/>
              </a:ln>
            </p:spPr>
            <p:txBody>
              <a:bodyPr vert="horz" wrap="square" lIns="91440" tIns="45720" rIns="91440" bIns="45720" numCol="1" anchor="t" anchorCtr="0" compatLnSpc="1"/>
              <a:lstStyle/>
              <a:p>
                <a:endParaRPr lang="zh-CN" altLang="en-US"/>
              </a:p>
            </p:txBody>
          </p:sp>
          <p:sp>
            <p:nvSpPr>
              <p:cNvPr id="139" name="Freeform 3034"/>
              <p:cNvSpPr/>
              <p:nvPr/>
            </p:nvSpPr>
            <p:spPr bwMode="auto">
              <a:xfrm>
                <a:off x="3004" y="3652"/>
                <a:ext cx="60" cy="7"/>
              </a:xfrm>
              <a:custGeom>
                <a:avLst/>
                <a:gdLst>
                  <a:gd name="T0" fmla="*/ 16 w 72"/>
                  <a:gd name="T1" fmla="*/ 0 h 9"/>
                  <a:gd name="T2" fmla="*/ 0 w 72"/>
                  <a:gd name="T3" fmla="*/ 5 h 9"/>
                  <a:gd name="T4" fmla="*/ 59 w 72"/>
                  <a:gd name="T5" fmla="*/ 9 h 9"/>
                  <a:gd name="T6" fmla="*/ 72 w 72"/>
                  <a:gd name="T7" fmla="*/ 5 h 9"/>
                  <a:gd name="T8" fmla="*/ 16 w 72"/>
                  <a:gd name="T9" fmla="*/ 0 h 9"/>
                </a:gdLst>
                <a:ahLst/>
                <a:cxnLst>
                  <a:cxn ang="0">
                    <a:pos x="T0" y="T1"/>
                  </a:cxn>
                  <a:cxn ang="0">
                    <a:pos x="T2" y="T3"/>
                  </a:cxn>
                  <a:cxn ang="0">
                    <a:pos x="T4" y="T5"/>
                  </a:cxn>
                  <a:cxn ang="0">
                    <a:pos x="T6" y="T7"/>
                  </a:cxn>
                  <a:cxn ang="0">
                    <a:pos x="T8" y="T9"/>
                  </a:cxn>
                </a:cxnLst>
                <a:rect l="0" t="0" r="r" b="b"/>
                <a:pathLst>
                  <a:path w="72" h="9">
                    <a:moveTo>
                      <a:pt x="16" y="0"/>
                    </a:moveTo>
                    <a:cubicBezTo>
                      <a:pt x="11" y="2"/>
                      <a:pt x="6" y="4"/>
                      <a:pt x="0" y="5"/>
                    </a:cubicBezTo>
                    <a:cubicBezTo>
                      <a:pt x="21" y="7"/>
                      <a:pt x="40" y="8"/>
                      <a:pt x="59" y="9"/>
                    </a:cubicBezTo>
                    <a:cubicBezTo>
                      <a:pt x="63" y="8"/>
                      <a:pt x="68" y="7"/>
                      <a:pt x="72" y="5"/>
                    </a:cubicBezTo>
                    <a:cubicBezTo>
                      <a:pt x="63" y="3"/>
                      <a:pt x="43" y="1"/>
                      <a:pt x="16" y="0"/>
                    </a:cubicBezTo>
                  </a:path>
                </a:pathLst>
              </a:custGeom>
              <a:solidFill>
                <a:srgbClr val="06121D"/>
              </a:solidFill>
              <a:ln>
                <a:noFill/>
              </a:ln>
            </p:spPr>
            <p:txBody>
              <a:bodyPr vert="horz" wrap="square" lIns="91440" tIns="45720" rIns="91440" bIns="45720" numCol="1" anchor="t" anchorCtr="0" compatLnSpc="1"/>
              <a:lstStyle/>
              <a:p>
                <a:endParaRPr lang="zh-CN" altLang="en-US"/>
              </a:p>
            </p:txBody>
          </p:sp>
          <p:sp>
            <p:nvSpPr>
              <p:cNvPr id="140" name="Freeform 3035"/>
              <p:cNvSpPr/>
              <p:nvPr/>
            </p:nvSpPr>
            <p:spPr bwMode="auto">
              <a:xfrm>
                <a:off x="2955" y="3664"/>
                <a:ext cx="82" cy="9"/>
              </a:xfrm>
              <a:custGeom>
                <a:avLst/>
                <a:gdLst>
                  <a:gd name="T0" fmla="*/ 61 w 99"/>
                  <a:gd name="T1" fmla="*/ 0 h 10"/>
                  <a:gd name="T2" fmla="*/ 26 w 99"/>
                  <a:gd name="T3" fmla="*/ 0 h 10"/>
                  <a:gd name="T4" fmla="*/ 0 w 99"/>
                  <a:gd name="T5" fmla="*/ 6 h 10"/>
                  <a:gd name="T6" fmla="*/ 51 w 99"/>
                  <a:gd name="T7" fmla="*/ 10 h 10"/>
                  <a:gd name="T8" fmla="*/ 99 w 99"/>
                  <a:gd name="T9" fmla="*/ 0 h 10"/>
                  <a:gd name="T10" fmla="*/ 95 w 99"/>
                  <a:gd name="T11" fmla="*/ 0 h 10"/>
                  <a:gd name="T12" fmla="*/ 61 w 9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9" h="10">
                    <a:moveTo>
                      <a:pt x="61" y="0"/>
                    </a:moveTo>
                    <a:cubicBezTo>
                      <a:pt x="49" y="0"/>
                      <a:pt x="38" y="0"/>
                      <a:pt x="26" y="0"/>
                    </a:cubicBezTo>
                    <a:cubicBezTo>
                      <a:pt x="18" y="2"/>
                      <a:pt x="9" y="4"/>
                      <a:pt x="0" y="6"/>
                    </a:cubicBezTo>
                    <a:cubicBezTo>
                      <a:pt x="19" y="7"/>
                      <a:pt x="36" y="9"/>
                      <a:pt x="51" y="10"/>
                    </a:cubicBezTo>
                    <a:cubicBezTo>
                      <a:pt x="69" y="7"/>
                      <a:pt x="85" y="3"/>
                      <a:pt x="99" y="0"/>
                    </a:cubicBezTo>
                    <a:cubicBezTo>
                      <a:pt x="97" y="0"/>
                      <a:pt x="96" y="0"/>
                      <a:pt x="95" y="0"/>
                    </a:cubicBezTo>
                    <a:cubicBezTo>
                      <a:pt x="84" y="0"/>
                      <a:pt x="73" y="0"/>
                      <a:pt x="61" y="0"/>
                    </a:cubicBezTo>
                  </a:path>
                </a:pathLst>
              </a:custGeom>
              <a:solidFill>
                <a:srgbClr val="06121D"/>
              </a:solidFill>
              <a:ln>
                <a:noFill/>
              </a:ln>
            </p:spPr>
            <p:txBody>
              <a:bodyPr vert="horz" wrap="square" lIns="91440" tIns="45720" rIns="91440" bIns="45720" numCol="1" anchor="t" anchorCtr="0" compatLnSpc="1"/>
              <a:lstStyle/>
              <a:p>
                <a:endParaRPr lang="zh-CN" altLang="en-US"/>
              </a:p>
            </p:txBody>
          </p:sp>
          <p:sp>
            <p:nvSpPr>
              <p:cNvPr id="141" name="Freeform 3036"/>
              <p:cNvSpPr/>
              <p:nvPr/>
            </p:nvSpPr>
            <p:spPr bwMode="auto">
              <a:xfrm>
                <a:off x="2977" y="3656"/>
                <a:ext cx="76" cy="8"/>
              </a:xfrm>
              <a:custGeom>
                <a:avLst/>
                <a:gdLst>
                  <a:gd name="T0" fmla="*/ 33 w 92"/>
                  <a:gd name="T1" fmla="*/ 0 h 10"/>
                  <a:gd name="T2" fmla="*/ 0 w 92"/>
                  <a:gd name="T3" fmla="*/ 10 h 10"/>
                  <a:gd name="T4" fmla="*/ 35 w 92"/>
                  <a:gd name="T5" fmla="*/ 10 h 10"/>
                  <a:gd name="T6" fmla="*/ 69 w 92"/>
                  <a:gd name="T7" fmla="*/ 10 h 10"/>
                  <a:gd name="T8" fmla="*/ 73 w 92"/>
                  <a:gd name="T9" fmla="*/ 10 h 10"/>
                  <a:gd name="T10" fmla="*/ 92 w 92"/>
                  <a:gd name="T11" fmla="*/ 4 h 10"/>
                  <a:gd name="T12" fmla="*/ 33 w 9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2" h="10">
                    <a:moveTo>
                      <a:pt x="33" y="0"/>
                    </a:moveTo>
                    <a:cubicBezTo>
                      <a:pt x="23" y="3"/>
                      <a:pt x="12" y="7"/>
                      <a:pt x="0" y="10"/>
                    </a:cubicBezTo>
                    <a:cubicBezTo>
                      <a:pt x="12" y="10"/>
                      <a:pt x="23" y="10"/>
                      <a:pt x="35" y="10"/>
                    </a:cubicBezTo>
                    <a:cubicBezTo>
                      <a:pt x="47" y="10"/>
                      <a:pt x="58" y="10"/>
                      <a:pt x="69" y="10"/>
                    </a:cubicBezTo>
                    <a:cubicBezTo>
                      <a:pt x="70" y="10"/>
                      <a:pt x="71" y="10"/>
                      <a:pt x="73" y="10"/>
                    </a:cubicBezTo>
                    <a:cubicBezTo>
                      <a:pt x="80" y="8"/>
                      <a:pt x="86" y="6"/>
                      <a:pt x="92" y="4"/>
                    </a:cubicBezTo>
                    <a:cubicBezTo>
                      <a:pt x="73" y="3"/>
                      <a:pt x="54" y="2"/>
                      <a:pt x="33" y="0"/>
                    </a:cubicBezTo>
                  </a:path>
                </a:pathLst>
              </a:custGeom>
              <a:solidFill>
                <a:srgbClr val="05101B"/>
              </a:solidFill>
              <a:ln>
                <a:noFill/>
              </a:ln>
            </p:spPr>
            <p:txBody>
              <a:bodyPr vert="horz" wrap="square" lIns="91440" tIns="45720" rIns="91440" bIns="45720" numCol="1" anchor="t" anchorCtr="0" compatLnSpc="1"/>
              <a:lstStyle/>
              <a:p>
                <a:endParaRPr lang="zh-CN" altLang="en-US"/>
              </a:p>
            </p:txBody>
          </p:sp>
          <p:sp>
            <p:nvSpPr>
              <p:cNvPr id="142" name="Freeform 3037"/>
              <p:cNvSpPr/>
              <p:nvPr/>
            </p:nvSpPr>
            <p:spPr bwMode="auto">
              <a:xfrm>
                <a:off x="3005" y="3651"/>
                <a:ext cx="16" cy="1"/>
              </a:xfrm>
              <a:custGeom>
                <a:avLst/>
                <a:gdLst>
                  <a:gd name="T0" fmla="*/ 19 w 19"/>
                  <a:gd name="T1" fmla="*/ 0 h 1"/>
                  <a:gd name="T2" fmla="*/ 0 w 19"/>
                  <a:gd name="T3" fmla="*/ 1 h 1"/>
                  <a:gd name="T4" fmla="*/ 15 w 19"/>
                  <a:gd name="T5" fmla="*/ 1 h 1"/>
                  <a:gd name="T6" fmla="*/ 19 w 19"/>
                  <a:gd name="T7" fmla="*/ 0 h 1"/>
                </a:gdLst>
                <a:ahLst/>
                <a:cxnLst>
                  <a:cxn ang="0">
                    <a:pos x="T0" y="T1"/>
                  </a:cxn>
                  <a:cxn ang="0">
                    <a:pos x="T2" y="T3"/>
                  </a:cxn>
                  <a:cxn ang="0">
                    <a:pos x="T4" y="T5"/>
                  </a:cxn>
                  <a:cxn ang="0">
                    <a:pos x="T6" y="T7"/>
                  </a:cxn>
                </a:cxnLst>
                <a:rect l="0" t="0" r="r" b="b"/>
                <a:pathLst>
                  <a:path w="19" h="1">
                    <a:moveTo>
                      <a:pt x="19" y="0"/>
                    </a:moveTo>
                    <a:cubicBezTo>
                      <a:pt x="12" y="0"/>
                      <a:pt x="6" y="1"/>
                      <a:pt x="0" y="1"/>
                    </a:cubicBezTo>
                    <a:cubicBezTo>
                      <a:pt x="5" y="1"/>
                      <a:pt x="10" y="1"/>
                      <a:pt x="15" y="1"/>
                    </a:cubicBezTo>
                    <a:cubicBezTo>
                      <a:pt x="16" y="1"/>
                      <a:pt x="17" y="0"/>
                      <a:pt x="19" y="0"/>
                    </a:cubicBezTo>
                  </a:path>
                </a:pathLst>
              </a:custGeom>
              <a:solidFill>
                <a:srgbClr val="06121D"/>
              </a:solidFill>
              <a:ln>
                <a:noFill/>
              </a:ln>
            </p:spPr>
            <p:txBody>
              <a:bodyPr vert="horz" wrap="square" lIns="91440" tIns="45720" rIns="91440" bIns="45720" numCol="1" anchor="t" anchorCtr="0" compatLnSpc="1"/>
              <a:lstStyle/>
              <a:p>
                <a:endParaRPr lang="zh-CN" altLang="en-US"/>
              </a:p>
            </p:txBody>
          </p:sp>
          <p:sp>
            <p:nvSpPr>
              <p:cNvPr id="143" name="Freeform 3038"/>
              <p:cNvSpPr/>
              <p:nvPr/>
            </p:nvSpPr>
            <p:spPr bwMode="auto">
              <a:xfrm>
                <a:off x="2939" y="3648"/>
                <a:ext cx="1" cy="1"/>
              </a:xfrm>
              <a:custGeom>
                <a:avLst/>
                <a:gdLst>
                  <a:gd name="T0" fmla="*/ 1 w 1"/>
                  <a:gd name="T1" fmla="*/ 0 h 2"/>
                  <a:gd name="T2" fmla="*/ 1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1" y="1"/>
                      <a:pt x="1" y="2"/>
                      <a:pt x="0" y="2"/>
                    </a:cubicBezTo>
                    <a:cubicBezTo>
                      <a:pt x="1" y="2"/>
                      <a:pt x="1" y="2"/>
                      <a:pt x="1" y="2"/>
                    </a:cubicBezTo>
                    <a:cubicBezTo>
                      <a:pt x="1" y="1"/>
                      <a:pt x="1" y="1"/>
                      <a:pt x="1" y="0"/>
                    </a:cubicBezTo>
                  </a:path>
                </a:pathLst>
              </a:custGeom>
              <a:solidFill>
                <a:srgbClr val="05101B"/>
              </a:solidFill>
              <a:ln>
                <a:noFill/>
              </a:ln>
            </p:spPr>
            <p:txBody>
              <a:bodyPr vert="horz" wrap="square" lIns="91440" tIns="45720" rIns="91440" bIns="45720" numCol="1" anchor="t" anchorCtr="0" compatLnSpc="1"/>
              <a:lstStyle/>
              <a:p>
                <a:endParaRPr lang="zh-CN" altLang="en-US"/>
              </a:p>
            </p:txBody>
          </p:sp>
          <p:sp>
            <p:nvSpPr>
              <p:cNvPr id="144" name="Freeform 3039"/>
              <p:cNvSpPr/>
              <p:nvPr/>
            </p:nvSpPr>
            <p:spPr bwMode="auto">
              <a:xfrm>
                <a:off x="2971" y="3652"/>
                <a:ext cx="46" cy="4"/>
              </a:xfrm>
              <a:custGeom>
                <a:avLst/>
                <a:gdLst>
                  <a:gd name="T0" fmla="*/ 41 w 56"/>
                  <a:gd name="T1" fmla="*/ 0 h 5"/>
                  <a:gd name="T2" fmla="*/ 2 w 56"/>
                  <a:gd name="T3" fmla="*/ 2 h 5"/>
                  <a:gd name="T4" fmla="*/ 0 w 56"/>
                  <a:gd name="T5" fmla="*/ 2 h 5"/>
                  <a:gd name="T6" fmla="*/ 40 w 56"/>
                  <a:gd name="T7" fmla="*/ 5 h 5"/>
                  <a:gd name="T8" fmla="*/ 56 w 56"/>
                  <a:gd name="T9" fmla="*/ 0 h 5"/>
                  <a:gd name="T10" fmla="*/ 41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41" y="0"/>
                    </a:moveTo>
                    <a:cubicBezTo>
                      <a:pt x="28" y="0"/>
                      <a:pt x="15" y="1"/>
                      <a:pt x="2" y="2"/>
                    </a:cubicBezTo>
                    <a:cubicBezTo>
                      <a:pt x="0" y="2"/>
                      <a:pt x="0" y="2"/>
                      <a:pt x="0" y="2"/>
                    </a:cubicBezTo>
                    <a:cubicBezTo>
                      <a:pt x="14" y="3"/>
                      <a:pt x="27" y="4"/>
                      <a:pt x="40" y="5"/>
                    </a:cubicBezTo>
                    <a:cubicBezTo>
                      <a:pt x="46" y="4"/>
                      <a:pt x="51" y="2"/>
                      <a:pt x="56" y="0"/>
                    </a:cubicBezTo>
                    <a:cubicBezTo>
                      <a:pt x="51" y="0"/>
                      <a:pt x="46" y="0"/>
                      <a:pt x="41" y="0"/>
                    </a:cubicBezTo>
                  </a:path>
                </a:pathLst>
              </a:custGeom>
              <a:solidFill>
                <a:srgbClr val="05101B"/>
              </a:solidFill>
              <a:ln>
                <a:noFill/>
              </a:ln>
            </p:spPr>
            <p:txBody>
              <a:bodyPr vert="horz" wrap="square" lIns="91440" tIns="45720" rIns="91440" bIns="45720" numCol="1" anchor="t" anchorCtr="0" compatLnSpc="1"/>
              <a:lstStyle/>
              <a:p>
                <a:endParaRPr lang="zh-CN" altLang="en-US"/>
              </a:p>
            </p:txBody>
          </p:sp>
          <p:sp>
            <p:nvSpPr>
              <p:cNvPr id="145" name="Freeform 3040"/>
              <p:cNvSpPr/>
              <p:nvPr/>
            </p:nvSpPr>
            <p:spPr bwMode="auto">
              <a:xfrm>
                <a:off x="2939" y="3649"/>
                <a:ext cx="1" cy="2"/>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path>
                </a:pathLst>
              </a:custGeom>
              <a:solidFill>
                <a:srgbClr val="050F1B"/>
              </a:solidFill>
              <a:ln>
                <a:noFill/>
              </a:ln>
            </p:spPr>
            <p:txBody>
              <a:bodyPr vert="horz" wrap="square" lIns="91440" tIns="45720" rIns="91440" bIns="45720" numCol="1" anchor="t" anchorCtr="0" compatLnSpc="1"/>
              <a:lstStyle/>
              <a:p>
                <a:endParaRPr lang="zh-CN" altLang="en-US"/>
              </a:p>
            </p:txBody>
          </p:sp>
          <p:sp>
            <p:nvSpPr>
              <p:cNvPr id="146" name="Freeform 3041"/>
              <p:cNvSpPr/>
              <p:nvPr/>
            </p:nvSpPr>
            <p:spPr bwMode="auto">
              <a:xfrm>
                <a:off x="2938" y="3664"/>
                <a:ext cx="39" cy="5"/>
              </a:xfrm>
              <a:custGeom>
                <a:avLst/>
                <a:gdLst>
                  <a:gd name="T0" fmla="*/ 47 w 47"/>
                  <a:gd name="T1" fmla="*/ 0 h 6"/>
                  <a:gd name="T2" fmla="*/ 1 w 47"/>
                  <a:gd name="T3" fmla="*/ 0 h 6"/>
                  <a:gd name="T4" fmla="*/ 0 w 47"/>
                  <a:gd name="T5" fmla="*/ 5 h 6"/>
                  <a:gd name="T6" fmla="*/ 21 w 47"/>
                  <a:gd name="T7" fmla="*/ 6 h 6"/>
                  <a:gd name="T8" fmla="*/ 47 w 47"/>
                  <a:gd name="T9" fmla="*/ 0 h 6"/>
                </a:gdLst>
                <a:ahLst/>
                <a:cxnLst>
                  <a:cxn ang="0">
                    <a:pos x="T0" y="T1"/>
                  </a:cxn>
                  <a:cxn ang="0">
                    <a:pos x="T2" y="T3"/>
                  </a:cxn>
                  <a:cxn ang="0">
                    <a:pos x="T4" y="T5"/>
                  </a:cxn>
                  <a:cxn ang="0">
                    <a:pos x="T6" y="T7"/>
                  </a:cxn>
                  <a:cxn ang="0">
                    <a:pos x="T8" y="T9"/>
                  </a:cxn>
                </a:cxnLst>
                <a:rect l="0" t="0" r="r" b="b"/>
                <a:pathLst>
                  <a:path w="47" h="6">
                    <a:moveTo>
                      <a:pt x="47" y="0"/>
                    </a:moveTo>
                    <a:cubicBezTo>
                      <a:pt x="32" y="0"/>
                      <a:pt x="16" y="0"/>
                      <a:pt x="1" y="0"/>
                    </a:cubicBezTo>
                    <a:cubicBezTo>
                      <a:pt x="1" y="1"/>
                      <a:pt x="0" y="3"/>
                      <a:pt x="0" y="5"/>
                    </a:cubicBezTo>
                    <a:cubicBezTo>
                      <a:pt x="7" y="5"/>
                      <a:pt x="14" y="6"/>
                      <a:pt x="21" y="6"/>
                    </a:cubicBezTo>
                    <a:cubicBezTo>
                      <a:pt x="30" y="4"/>
                      <a:pt x="39" y="2"/>
                      <a:pt x="47" y="0"/>
                    </a:cubicBezTo>
                  </a:path>
                </a:pathLst>
              </a:custGeom>
              <a:solidFill>
                <a:srgbClr val="05101B"/>
              </a:solidFill>
              <a:ln>
                <a:noFill/>
              </a:ln>
            </p:spPr>
            <p:txBody>
              <a:bodyPr vert="horz" wrap="square" lIns="91440" tIns="45720" rIns="91440" bIns="45720" numCol="1" anchor="t" anchorCtr="0" compatLnSpc="1"/>
              <a:lstStyle/>
              <a:p>
                <a:endParaRPr lang="zh-CN" altLang="en-US"/>
              </a:p>
            </p:txBody>
          </p:sp>
          <p:sp>
            <p:nvSpPr>
              <p:cNvPr id="147" name="Freeform 3042"/>
              <p:cNvSpPr/>
              <p:nvPr/>
            </p:nvSpPr>
            <p:spPr bwMode="auto">
              <a:xfrm>
                <a:off x="2938" y="3654"/>
                <a:ext cx="66" cy="10"/>
              </a:xfrm>
              <a:custGeom>
                <a:avLst/>
                <a:gdLst>
                  <a:gd name="T0" fmla="*/ 2 w 79"/>
                  <a:gd name="T1" fmla="*/ 0 h 13"/>
                  <a:gd name="T2" fmla="*/ 1 w 79"/>
                  <a:gd name="T3" fmla="*/ 0 h 13"/>
                  <a:gd name="T4" fmla="*/ 0 w 79"/>
                  <a:gd name="T5" fmla="*/ 13 h 13"/>
                  <a:gd name="T6" fmla="*/ 46 w 79"/>
                  <a:gd name="T7" fmla="*/ 13 h 13"/>
                  <a:gd name="T8" fmla="*/ 79 w 79"/>
                  <a:gd name="T9" fmla="*/ 3 h 13"/>
                  <a:gd name="T10" fmla="*/ 39 w 79"/>
                  <a:gd name="T11" fmla="*/ 0 h 13"/>
                  <a:gd name="T12" fmla="*/ 20 w 79"/>
                  <a:gd name="T13" fmla="*/ 1 h 13"/>
                  <a:gd name="T14" fmla="*/ 9 w 79"/>
                  <a:gd name="T15" fmla="*/ 2 h 13"/>
                  <a:gd name="T16" fmla="*/ 4 w 79"/>
                  <a:gd name="T17" fmla="*/ 2 h 13"/>
                  <a:gd name="T18" fmla="*/ 1 w 79"/>
                  <a:gd name="T19" fmla="*/ 2 h 13"/>
                  <a:gd name="T20" fmla="*/ 2 w 79"/>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3">
                    <a:moveTo>
                      <a:pt x="2" y="0"/>
                    </a:moveTo>
                    <a:cubicBezTo>
                      <a:pt x="1" y="0"/>
                      <a:pt x="1" y="0"/>
                      <a:pt x="1" y="0"/>
                    </a:cubicBezTo>
                    <a:cubicBezTo>
                      <a:pt x="1" y="4"/>
                      <a:pt x="0" y="8"/>
                      <a:pt x="0" y="13"/>
                    </a:cubicBezTo>
                    <a:cubicBezTo>
                      <a:pt x="15" y="13"/>
                      <a:pt x="31" y="13"/>
                      <a:pt x="46" y="13"/>
                    </a:cubicBezTo>
                    <a:cubicBezTo>
                      <a:pt x="58" y="10"/>
                      <a:pt x="69" y="6"/>
                      <a:pt x="79" y="3"/>
                    </a:cubicBezTo>
                    <a:cubicBezTo>
                      <a:pt x="66" y="2"/>
                      <a:pt x="53" y="1"/>
                      <a:pt x="39" y="0"/>
                    </a:cubicBezTo>
                    <a:cubicBezTo>
                      <a:pt x="20" y="1"/>
                      <a:pt x="20" y="1"/>
                      <a:pt x="20" y="1"/>
                    </a:cubicBezTo>
                    <a:cubicBezTo>
                      <a:pt x="9" y="2"/>
                      <a:pt x="9" y="2"/>
                      <a:pt x="9" y="2"/>
                    </a:cubicBezTo>
                    <a:cubicBezTo>
                      <a:pt x="4" y="2"/>
                      <a:pt x="4" y="2"/>
                      <a:pt x="4" y="2"/>
                    </a:cubicBezTo>
                    <a:cubicBezTo>
                      <a:pt x="1" y="2"/>
                      <a:pt x="1" y="2"/>
                      <a:pt x="1" y="2"/>
                    </a:cubicBezTo>
                    <a:cubicBezTo>
                      <a:pt x="1" y="1"/>
                      <a:pt x="1" y="1"/>
                      <a:pt x="2" y="0"/>
                    </a:cubicBezTo>
                  </a:path>
                </a:pathLst>
              </a:custGeom>
              <a:solidFill>
                <a:srgbClr val="050F1B"/>
              </a:solidFill>
              <a:ln>
                <a:noFill/>
              </a:ln>
            </p:spPr>
            <p:txBody>
              <a:bodyPr vert="horz" wrap="square" lIns="91440" tIns="45720" rIns="91440" bIns="45720" numCol="1" anchor="t" anchorCtr="0" compatLnSpc="1"/>
              <a:lstStyle/>
              <a:p>
                <a:endParaRPr lang="zh-CN" altLang="en-US"/>
              </a:p>
            </p:txBody>
          </p:sp>
          <p:sp>
            <p:nvSpPr>
              <p:cNvPr id="148" name="Freeform 3043"/>
              <p:cNvSpPr/>
              <p:nvPr/>
            </p:nvSpPr>
            <p:spPr bwMode="auto">
              <a:xfrm>
                <a:off x="2939" y="3651"/>
                <a:ext cx="1" cy="3"/>
              </a:xfrm>
              <a:custGeom>
                <a:avLst/>
                <a:gdLst>
                  <a:gd name="T0" fmla="*/ 0 w 1"/>
                  <a:gd name="T1" fmla="*/ 0 h 3"/>
                  <a:gd name="T2" fmla="*/ 0 w 1"/>
                  <a:gd name="T3" fmla="*/ 3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2"/>
                      <a:pt x="0" y="3"/>
                    </a:cubicBezTo>
                    <a:cubicBezTo>
                      <a:pt x="0" y="3"/>
                      <a:pt x="0" y="3"/>
                      <a:pt x="1" y="3"/>
                    </a:cubicBezTo>
                    <a:cubicBezTo>
                      <a:pt x="1" y="2"/>
                      <a:pt x="1" y="1"/>
                      <a:pt x="1" y="0"/>
                    </a:cubicBezTo>
                    <a:cubicBezTo>
                      <a:pt x="1" y="0"/>
                      <a:pt x="0" y="0"/>
                      <a:pt x="0" y="0"/>
                    </a:cubicBezTo>
                  </a:path>
                </a:pathLst>
              </a:custGeom>
              <a:solidFill>
                <a:srgbClr val="040E1A"/>
              </a:solidFill>
              <a:ln>
                <a:noFill/>
              </a:ln>
            </p:spPr>
            <p:txBody>
              <a:bodyPr vert="horz" wrap="square" lIns="91440" tIns="45720" rIns="91440" bIns="45720" numCol="1" anchor="t" anchorCtr="0" compatLnSpc="1"/>
              <a:lstStyle/>
              <a:p>
                <a:endParaRPr lang="zh-CN" altLang="en-US"/>
              </a:p>
            </p:txBody>
          </p:sp>
          <p:sp>
            <p:nvSpPr>
              <p:cNvPr id="149" name="Freeform 3044"/>
              <p:cNvSpPr/>
              <p:nvPr/>
            </p:nvSpPr>
            <p:spPr bwMode="auto">
              <a:xfrm>
                <a:off x="2999" y="3680"/>
                <a:ext cx="3"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cubicBezTo>
                      <a:pt x="0" y="0"/>
                      <a:pt x="0" y="0"/>
                      <a:pt x="0" y="0"/>
                    </a:cubicBezTo>
                    <a:cubicBezTo>
                      <a:pt x="1" y="0"/>
                      <a:pt x="3" y="0"/>
                      <a:pt x="4" y="0"/>
                    </a:cubicBezTo>
                    <a:cubicBezTo>
                      <a:pt x="3" y="0"/>
                      <a:pt x="2" y="0"/>
                      <a:pt x="0" y="0"/>
                    </a:cubicBezTo>
                  </a:path>
                </a:pathLst>
              </a:custGeom>
              <a:solidFill>
                <a:srgbClr val="091523"/>
              </a:solidFill>
              <a:ln>
                <a:noFill/>
              </a:ln>
            </p:spPr>
            <p:txBody>
              <a:bodyPr vert="horz" wrap="square" lIns="91440" tIns="45720" rIns="91440" bIns="45720" numCol="1" anchor="t" anchorCtr="0" compatLnSpc="1"/>
              <a:lstStyle/>
              <a:p>
                <a:endParaRPr lang="zh-CN" altLang="en-US"/>
              </a:p>
            </p:txBody>
          </p:sp>
          <p:sp>
            <p:nvSpPr>
              <p:cNvPr id="150" name="Freeform 3045"/>
              <p:cNvSpPr/>
              <p:nvPr/>
            </p:nvSpPr>
            <p:spPr bwMode="auto">
              <a:xfrm>
                <a:off x="2999" y="3676"/>
                <a:ext cx="41" cy="5"/>
              </a:xfrm>
              <a:custGeom>
                <a:avLst/>
                <a:gdLst>
                  <a:gd name="T0" fmla="*/ 26 w 50"/>
                  <a:gd name="T1" fmla="*/ 0 h 6"/>
                  <a:gd name="T2" fmla="*/ 0 w 50"/>
                  <a:gd name="T3" fmla="*/ 5 h 6"/>
                  <a:gd name="T4" fmla="*/ 4 w 50"/>
                  <a:gd name="T5" fmla="*/ 5 h 6"/>
                  <a:gd name="T6" fmla="*/ 13 w 50"/>
                  <a:gd name="T7" fmla="*/ 5 h 6"/>
                  <a:gd name="T8" fmla="*/ 49 w 50"/>
                  <a:gd name="T9" fmla="*/ 6 h 6"/>
                  <a:gd name="T10" fmla="*/ 50 w 50"/>
                  <a:gd name="T11" fmla="*/ 5 h 6"/>
                  <a:gd name="T12" fmla="*/ 26 w 5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0" h="6">
                    <a:moveTo>
                      <a:pt x="26" y="0"/>
                    </a:moveTo>
                    <a:cubicBezTo>
                      <a:pt x="18" y="2"/>
                      <a:pt x="10" y="3"/>
                      <a:pt x="0" y="5"/>
                    </a:cubicBezTo>
                    <a:cubicBezTo>
                      <a:pt x="2" y="5"/>
                      <a:pt x="3" y="5"/>
                      <a:pt x="4" y="5"/>
                    </a:cubicBezTo>
                    <a:cubicBezTo>
                      <a:pt x="7" y="5"/>
                      <a:pt x="10" y="5"/>
                      <a:pt x="13" y="5"/>
                    </a:cubicBezTo>
                    <a:cubicBezTo>
                      <a:pt x="27" y="5"/>
                      <a:pt x="39" y="5"/>
                      <a:pt x="49" y="6"/>
                    </a:cubicBezTo>
                    <a:cubicBezTo>
                      <a:pt x="49" y="5"/>
                      <a:pt x="50" y="5"/>
                      <a:pt x="50" y="5"/>
                    </a:cubicBezTo>
                    <a:cubicBezTo>
                      <a:pt x="44" y="3"/>
                      <a:pt x="36" y="2"/>
                      <a:pt x="26"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151" name="Freeform 3046"/>
              <p:cNvSpPr/>
              <p:nvPr/>
            </p:nvSpPr>
            <p:spPr bwMode="auto">
              <a:xfrm>
                <a:off x="2967" y="3679"/>
                <a:ext cx="32" cy="2"/>
              </a:xfrm>
              <a:custGeom>
                <a:avLst/>
                <a:gdLst>
                  <a:gd name="T0" fmla="*/ 1 w 39"/>
                  <a:gd name="T1" fmla="*/ 0 h 2"/>
                  <a:gd name="T2" fmla="*/ 0 w 39"/>
                  <a:gd name="T3" fmla="*/ 2 h 2"/>
                  <a:gd name="T4" fmla="*/ 39 w 39"/>
                  <a:gd name="T5" fmla="*/ 1 h 2"/>
                  <a:gd name="T6" fmla="*/ 39 w 39"/>
                  <a:gd name="T7" fmla="*/ 1 h 2"/>
                  <a:gd name="T8" fmla="*/ 1 w 39"/>
                  <a:gd name="T9" fmla="*/ 0 h 2"/>
                </a:gdLst>
                <a:ahLst/>
                <a:cxnLst>
                  <a:cxn ang="0">
                    <a:pos x="T0" y="T1"/>
                  </a:cxn>
                  <a:cxn ang="0">
                    <a:pos x="T2" y="T3"/>
                  </a:cxn>
                  <a:cxn ang="0">
                    <a:pos x="T4" y="T5"/>
                  </a:cxn>
                  <a:cxn ang="0">
                    <a:pos x="T6" y="T7"/>
                  </a:cxn>
                  <a:cxn ang="0">
                    <a:pos x="T8" y="T9"/>
                  </a:cxn>
                </a:cxnLst>
                <a:rect l="0" t="0" r="r" b="b"/>
                <a:pathLst>
                  <a:path w="39" h="2">
                    <a:moveTo>
                      <a:pt x="1" y="0"/>
                    </a:moveTo>
                    <a:cubicBezTo>
                      <a:pt x="1" y="1"/>
                      <a:pt x="0" y="1"/>
                      <a:pt x="0" y="2"/>
                    </a:cubicBezTo>
                    <a:cubicBezTo>
                      <a:pt x="14" y="1"/>
                      <a:pt x="27" y="1"/>
                      <a:pt x="39" y="1"/>
                    </a:cubicBezTo>
                    <a:cubicBezTo>
                      <a:pt x="39" y="1"/>
                      <a:pt x="39" y="1"/>
                      <a:pt x="39" y="1"/>
                    </a:cubicBezTo>
                    <a:cubicBezTo>
                      <a:pt x="27" y="0"/>
                      <a:pt x="14" y="0"/>
                      <a:pt x="1"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152" name="Freeform 3047"/>
              <p:cNvSpPr/>
              <p:nvPr/>
            </p:nvSpPr>
            <p:spPr bwMode="auto">
              <a:xfrm>
                <a:off x="2967" y="3673"/>
                <a:ext cx="54" cy="7"/>
              </a:xfrm>
              <a:custGeom>
                <a:avLst/>
                <a:gdLst>
                  <a:gd name="T0" fmla="*/ 38 w 64"/>
                  <a:gd name="T1" fmla="*/ 0 h 8"/>
                  <a:gd name="T2" fmla="*/ 35 w 64"/>
                  <a:gd name="T3" fmla="*/ 0 h 8"/>
                  <a:gd name="T4" fmla="*/ 1 w 64"/>
                  <a:gd name="T5" fmla="*/ 6 h 8"/>
                  <a:gd name="T6" fmla="*/ 0 w 64"/>
                  <a:gd name="T7" fmla="*/ 7 h 8"/>
                  <a:gd name="T8" fmla="*/ 38 w 64"/>
                  <a:gd name="T9" fmla="*/ 8 h 8"/>
                  <a:gd name="T10" fmla="*/ 64 w 64"/>
                  <a:gd name="T11" fmla="*/ 3 h 8"/>
                  <a:gd name="T12" fmla="*/ 38 w 6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4" h="8">
                    <a:moveTo>
                      <a:pt x="38" y="0"/>
                    </a:moveTo>
                    <a:cubicBezTo>
                      <a:pt x="37" y="0"/>
                      <a:pt x="36" y="0"/>
                      <a:pt x="35" y="0"/>
                    </a:cubicBezTo>
                    <a:cubicBezTo>
                      <a:pt x="24" y="2"/>
                      <a:pt x="13" y="4"/>
                      <a:pt x="1" y="6"/>
                    </a:cubicBezTo>
                    <a:cubicBezTo>
                      <a:pt x="1" y="6"/>
                      <a:pt x="1" y="7"/>
                      <a:pt x="0" y="7"/>
                    </a:cubicBezTo>
                    <a:cubicBezTo>
                      <a:pt x="13" y="7"/>
                      <a:pt x="26" y="7"/>
                      <a:pt x="38" y="8"/>
                    </a:cubicBezTo>
                    <a:cubicBezTo>
                      <a:pt x="48" y="6"/>
                      <a:pt x="56" y="5"/>
                      <a:pt x="64" y="3"/>
                    </a:cubicBezTo>
                    <a:cubicBezTo>
                      <a:pt x="56" y="2"/>
                      <a:pt x="48" y="1"/>
                      <a:pt x="38" y="0"/>
                    </a:cubicBezTo>
                  </a:path>
                </a:pathLst>
              </a:custGeom>
              <a:solidFill>
                <a:srgbClr val="08131F"/>
              </a:solidFill>
              <a:ln>
                <a:noFill/>
              </a:ln>
            </p:spPr>
            <p:txBody>
              <a:bodyPr vert="horz" wrap="square" lIns="91440" tIns="45720" rIns="91440" bIns="45720" numCol="1" anchor="t" anchorCtr="0" compatLnSpc="1"/>
              <a:lstStyle/>
              <a:p>
                <a:endParaRPr lang="zh-CN" altLang="en-US"/>
              </a:p>
            </p:txBody>
          </p:sp>
          <p:sp>
            <p:nvSpPr>
              <p:cNvPr id="153" name="Freeform 3048"/>
              <p:cNvSpPr/>
              <p:nvPr/>
            </p:nvSpPr>
            <p:spPr bwMode="auto">
              <a:xfrm>
                <a:off x="2997" y="3673"/>
                <a:ext cx="2" cy="0"/>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0" y="1"/>
                      <a:pt x="0" y="1"/>
                    </a:cubicBezTo>
                    <a:cubicBezTo>
                      <a:pt x="1" y="1"/>
                      <a:pt x="2" y="1"/>
                      <a:pt x="3" y="1"/>
                    </a:cubicBezTo>
                    <a:cubicBezTo>
                      <a:pt x="2" y="0"/>
                      <a:pt x="2" y="0"/>
                      <a:pt x="1" y="0"/>
                    </a:cubicBezTo>
                  </a:path>
                </a:pathLst>
              </a:custGeom>
              <a:solidFill>
                <a:srgbClr val="06121D"/>
              </a:solidFill>
              <a:ln>
                <a:noFill/>
              </a:ln>
            </p:spPr>
            <p:txBody>
              <a:bodyPr vert="horz" wrap="square" lIns="91440" tIns="45720" rIns="91440" bIns="45720" numCol="1" anchor="t" anchorCtr="0" compatLnSpc="1"/>
              <a:lstStyle/>
              <a:p>
                <a:endParaRPr lang="zh-CN" altLang="en-US"/>
              </a:p>
            </p:txBody>
          </p:sp>
          <p:sp>
            <p:nvSpPr>
              <p:cNvPr id="154" name="Freeform 3049"/>
              <p:cNvSpPr/>
              <p:nvPr/>
            </p:nvSpPr>
            <p:spPr bwMode="auto">
              <a:xfrm>
                <a:off x="2968" y="3673"/>
                <a:ext cx="29" cy="5"/>
              </a:xfrm>
              <a:custGeom>
                <a:avLst/>
                <a:gdLst>
                  <a:gd name="T0" fmla="*/ 34 w 34"/>
                  <a:gd name="T1" fmla="*/ 0 h 6"/>
                  <a:gd name="T2" fmla="*/ 1 w 34"/>
                  <a:gd name="T3" fmla="*/ 0 h 6"/>
                  <a:gd name="T4" fmla="*/ 1 w 34"/>
                  <a:gd name="T5" fmla="*/ 0 h 6"/>
                  <a:gd name="T6" fmla="*/ 0 w 34"/>
                  <a:gd name="T7" fmla="*/ 6 h 6"/>
                  <a:gd name="T8" fmla="*/ 34 w 34"/>
                  <a:gd name="T9" fmla="*/ 0 h 6"/>
                </a:gdLst>
                <a:ahLst/>
                <a:cxnLst>
                  <a:cxn ang="0">
                    <a:pos x="T0" y="T1"/>
                  </a:cxn>
                  <a:cxn ang="0">
                    <a:pos x="T2" y="T3"/>
                  </a:cxn>
                  <a:cxn ang="0">
                    <a:pos x="T4" y="T5"/>
                  </a:cxn>
                  <a:cxn ang="0">
                    <a:pos x="T6" y="T7"/>
                  </a:cxn>
                  <a:cxn ang="0">
                    <a:pos x="T8" y="T9"/>
                  </a:cxn>
                </a:cxnLst>
                <a:rect l="0" t="0" r="r" b="b"/>
                <a:pathLst>
                  <a:path w="34" h="6">
                    <a:moveTo>
                      <a:pt x="34" y="0"/>
                    </a:moveTo>
                    <a:cubicBezTo>
                      <a:pt x="23" y="0"/>
                      <a:pt x="12" y="0"/>
                      <a:pt x="1" y="0"/>
                    </a:cubicBezTo>
                    <a:cubicBezTo>
                      <a:pt x="1" y="0"/>
                      <a:pt x="1" y="0"/>
                      <a:pt x="1" y="0"/>
                    </a:cubicBezTo>
                    <a:cubicBezTo>
                      <a:pt x="2" y="2"/>
                      <a:pt x="2" y="4"/>
                      <a:pt x="0" y="6"/>
                    </a:cubicBezTo>
                    <a:cubicBezTo>
                      <a:pt x="12" y="4"/>
                      <a:pt x="23" y="2"/>
                      <a:pt x="34" y="0"/>
                    </a:cubicBezTo>
                  </a:path>
                </a:pathLst>
              </a:custGeom>
              <a:solidFill>
                <a:srgbClr val="06121D"/>
              </a:solidFill>
              <a:ln>
                <a:noFill/>
              </a:ln>
            </p:spPr>
            <p:txBody>
              <a:bodyPr vert="horz" wrap="square" lIns="91440" tIns="45720" rIns="91440" bIns="45720" numCol="1" anchor="t" anchorCtr="0" compatLnSpc="1"/>
              <a:lstStyle/>
              <a:p>
                <a:endParaRPr lang="zh-CN" altLang="en-US"/>
              </a:p>
            </p:txBody>
          </p:sp>
          <p:sp>
            <p:nvSpPr>
              <p:cNvPr id="155" name="Freeform 3050"/>
              <p:cNvSpPr/>
              <p:nvPr/>
            </p:nvSpPr>
            <p:spPr bwMode="auto">
              <a:xfrm>
                <a:off x="2953" y="3669"/>
                <a:ext cx="44" cy="4"/>
              </a:xfrm>
              <a:custGeom>
                <a:avLst/>
                <a:gdLst>
                  <a:gd name="T0" fmla="*/ 3 w 54"/>
                  <a:gd name="T1" fmla="*/ 0 h 5"/>
                  <a:gd name="T2" fmla="*/ 0 w 54"/>
                  <a:gd name="T3" fmla="*/ 1 h 5"/>
                  <a:gd name="T4" fmla="*/ 20 w 54"/>
                  <a:gd name="T5" fmla="*/ 5 h 5"/>
                  <a:gd name="T6" fmla="*/ 53 w 54"/>
                  <a:gd name="T7" fmla="*/ 5 h 5"/>
                  <a:gd name="T8" fmla="*/ 54 w 54"/>
                  <a:gd name="T9" fmla="*/ 4 h 5"/>
                  <a:gd name="T10" fmla="*/ 3 w 54"/>
                  <a:gd name="T11" fmla="*/ 0 h 5"/>
                </a:gdLst>
                <a:ahLst/>
                <a:cxnLst>
                  <a:cxn ang="0">
                    <a:pos x="T0" y="T1"/>
                  </a:cxn>
                  <a:cxn ang="0">
                    <a:pos x="T2" y="T3"/>
                  </a:cxn>
                  <a:cxn ang="0">
                    <a:pos x="T4" y="T5"/>
                  </a:cxn>
                  <a:cxn ang="0">
                    <a:pos x="T6" y="T7"/>
                  </a:cxn>
                  <a:cxn ang="0">
                    <a:pos x="T8" y="T9"/>
                  </a:cxn>
                  <a:cxn ang="0">
                    <a:pos x="T10" y="T11"/>
                  </a:cxn>
                </a:cxnLst>
                <a:rect l="0" t="0" r="r" b="b"/>
                <a:pathLst>
                  <a:path w="54" h="5">
                    <a:moveTo>
                      <a:pt x="3" y="0"/>
                    </a:moveTo>
                    <a:cubicBezTo>
                      <a:pt x="2" y="0"/>
                      <a:pt x="1" y="1"/>
                      <a:pt x="0" y="1"/>
                    </a:cubicBezTo>
                    <a:cubicBezTo>
                      <a:pt x="12" y="1"/>
                      <a:pt x="19" y="2"/>
                      <a:pt x="20" y="5"/>
                    </a:cubicBezTo>
                    <a:cubicBezTo>
                      <a:pt x="31" y="5"/>
                      <a:pt x="42" y="5"/>
                      <a:pt x="53" y="5"/>
                    </a:cubicBezTo>
                    <a:cubicBezTo>
                      <a:pt x="53" y="5"/>
                      <a:pt x="54" y="4"/>
                      <a:pt x="54" y="4"/>
                    </a:cubicBezTo>
                    <a:cubicBezTo>
                      <a:pt x="39" y="3"/>
                      <a:pt x="22" y="1"/>
                      <a:pt x="3" y="0"/>
                    </a:cubicBezTo>
                  </a:path>
                </a:pathLst>
              </a:custGeom>
              <a:solidFill>
                <a:srgbClr val="05101B"/>
              </a:solidFill>
              <a:ln>
                <a:noFill/>
              </a:ln>
            </p:spPr>
            <p:txBody>
              <a:bodyPr vert="horz" wrap="square" lIns="91440" tIns="45720" rIns="91440" bIns="45720" numCol="1" anchor="t" anchorCtr="0" compatLnSpc="1"/>
              <a:lstStyle/>
              <a:p>
                <a:endParaRPr lang="zh-CN" altLang="en-US"/>
              </a:p>
            </p:txBody>
          </p:sp>
          <p:sp>
            <p:nvSpPr>
              <p:cNvPr id="156" name="Freeform 3051"/>
              <p:cNvSpPr/>
              <p:nvPr/>
            </p:nvSpPr>
            <p:spPr bwMode="auto">
              <a:xfrm>
                <a:off x="2934" y="3707"/>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1" y="0"/>
                      <a:pt x="1" y="0"/>
                      <a:pt x="2" y="0"/>
                    </a:cubicBezTo>
                    <a:cubicBezTo>
                      <a:pt x="1" y="0"/>
                      <a:pt x="1" y="0"/>
                      <a:pt x="0" y="0"/>
                    </a:cubicBezTo>
                  </a:path>
                </a:pathLst>
              </a:custGeom>
              <a:solidFill>
                <a:srgbClr val="0F1A29"/>
              </a:solidFill>
              <a:ln>
                <a:noFill/>
              </a:ln>
            </p:spPr>
            <p:txBody>
              <a:bodyPr vert="horz" wrap="square" lIns="91440" tIns="45720" rIns="91440" bIns="45720" numCol="1" anchor="t" anchorCtr="0" compatLnSpc="1"/>
              <a:lstStyle/>
              <a:p>
                <a:endParaRPr lang="zh-CN" altLang="en-US"/>
              </a:p>
            </p:txBody>
          </p:sp>
          <p:sp>
            <p:nvSpPr>
              <p:cNvPr id="157" name="Freeform 3052"/>
              <p:cNvSpPr/>
              <p:nvPr/>
            </p:nvSpPr>
            <p:spPr bwMode="auto">
              <a:xfrm>
                <a:off x="2934" y="3693"/>
                <a:ext cx="60" cy="14"/>
              </a:xfrm>
              <a:custGeom>
                <a:avLst/>
                <a:gdLst>
                  <a:gd name="T0" fmla="*/ 40 w 72"/>
                  <a:gd name="T1" fmla="*/ 0 h 17"/>
                  <a:gd name="T2" fmla="*/ 11 w 72"/>
                  <a:gd name="T3" fmla="*/ 1 h 17"/>
                  <a:gd name="T4" fmla="*/ 1 w 72"/>
                  <a:gd name="T5" fmla="*/ 5 h 17"/>
                  <a:gd name="T6" fmla="*/ 0 w 72"/>
                  <a:gd name="T7" fmla="*/ 17 h 17"/>
                  <a:gd name="T8" fmla="*/ 2 w 72"/>
                  <a:gd name="T9" fmla="*/ 17 h 17"/>
                  <a:gd name="T10" fmla="*/ 72 w 72"/>
                  <a:gd name="T11" fmla="*/ 3 h 17"/>
                  <a:gd name="T12" fmla="*/ 40 w 72"/>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72" h="17">
                    <a:moveTo>
                      <a:pt x="40" y="0"/>
                    </a:moveTo>
                    <a:cubicBezTo>
                      <a:pt x="30" y="0"/>
                      <a:pt x="20" y="1"/>
                      <a:pt x="11" y="1"/>
                    </a:cubicBezTo>
                    <a:cubicBezTo>
                      <a:pt x="8" y="3"/>
                      <a:pt x="4" y="4"/>
                      <a:pt x="1" y="5"/>
                    </a:cubicBezTo>
                    <a:cubicBezTo>
                      <a:pt x="1" y="9"/>
                      <a:pt x="0" y="13"/>
                      <a:pt x="0" y="17"/>
                    </a:cubicBezTo>
                    <a:cubicBezTo>
                      <a:pt x="1" y="17"/>
                      <a:pt x="1" y="17"/>
                      <a:pt x="2" y="17"/>
                    </a:cubicBezTo>
                    <a:cubicBezTo>
                      <a:pt x="28" y="13"/>
                      <a:pt x="51" y="8"/>
                      <a:pt x="72" y="3"/>
                    </a:cubicBezTo>
                    <a:cubicBezTo>
                      <a:pt x="61" y="2"/>
                      <a:pt x="50" y="1"/>
                      <a:pt x="40" y="0"/>
                    </a:cubicBezTo>
                  </a:path>
                </a:pathLst>
              </a:custGeom>
              <a:solidFill>
                <a:srgbClr val="0C1927"/>
              </a:solidFill>
              <a:ln>
                <a:noFill/>
              </a:ln>
            </p:spPr>
            <p:txBody>
              <a:bodyPr vert="horz" wrap="square" lIns="91440" tIns="45720" rIns="91440" bIns="45720" numCol="1" anchor="t" anchorCtr="0" compatLnSpc="1"/>
              <a:lstStyle/>
              <a:p>
                <a:endParaRPr lang="zh-CN" altLang="en-US"/>
              </a:p>
            </p:txBody>
          </p:sp>
          <p:sp>
            <p:nvSpPr>
              <p:cNvPr id="158" name="Freeform 3053"/>
              <p:cNvSpPr/>
              <p:nvPr/>
            </p:nvSpPr>
            <p:spPr bwMode="auto">
              <a:xfrm>
                <a:off x="2967" y="3689"/>
                <a:ext cx="48" cy="6"/>
              </a:xfrm>
              <a:custGeom>
                <a:avLst/>
                <a:gdLst>
                  <a:gd name="T0" fmla="*/ 57 w 57"/>
                  <a:gd name="T1" fmla="*/ 0 h 7"/>
                  <a:gd name="T2" fmla="*/ 0 w 57"/>
                  <a:gd name="T3" fmla="*/ 4 h 7"/>
                  <a:gd name="T4" fmla="*/ 32 w 57"/>
                  <a:gd name="T5" fmla="*/ 7 h 7"/>
                  <a:gd name="T6" fmla="*/ 57 w 57"/>
                  <a:gd name="T7" fmla="*/ 0 h 7"/>
                </a:gdLst>
                <a:ahLst/>
                <a:cxnLst>
                  <a:cxn ang="0">
                    <a:pos x="T0" y="T1"/>
                  </a:cxn>
                  <a:cxn ang="0">
                    <a:pos x="T2" y="T3"/>
                  </a:cxn>
                  <a:cxn ang="0">
                    <a:pos x="T4" y="T5"/>
                  </a:cxn>
                  <a:cxn ang="0">
                    <a:pos x="T6" y="T7"/>
                  </a:cxn>
                </a:cxnLst>
                <a:rect l="0" t="0" r="r" b="b"/>
                <a:pathLst>
                  <a:path w="57" h="7">
                    <a:moveTo>
                      <a:pt x="57" y="0"/>
                    </a:moveTo>
                    <a:cubicBezTo>
                      <a:pt x="39" y="1"/>
                      <a:pt x="19" y="2"/>
                      <a:pt x="0" y="4"/>
                    </a:cubicBezTo>
                    <a:cubicBezTo>
                      <a:pt x="10" y="5"/>
                      <a:pt x="21" y="6"/>
                      <a:pt x="32" y="7"/>
                    </a:cubicBezTo>
                    <a:cubicBezTo>
                      <a:pt x="41" y="4"/>
                      <a:pt x="49" y="2"/>
                      <a:pt x="57" y="0"/>
                    </a:cubicBezTo>
                  </a:path>
                </a:pathLst>
              </a:custGeom>
              <a:solidFill>
                <a:srgbClr val="0B1725"/>
              </a:solidFill>
              <a:ln>
                <a:noFill/>
              </a:ln>
            </p:spPr>
            <p:txBody>
              <a:bodyPr vert="horz" wrap="square" lIns="91440" tIns="45720" rIns="91440" bIns="45720" numCol="1" anchor="t" anchorCtr="0" compatLnSpc="1"/>
              <a:lstStyle/>
              <a:p>
                <a:endParaRPr lang="zh-CN" altLang="en-US"/>
              </a:p>
            </p:txBody>
          </p:sp>
          <p:sp>
            <p:nvSpPr>
              <p:cNvPr id="159" name="Freeform 3054"/>
              <p:cNvSpPr/>
              <p:nvPr/>
            </p:nvSpPr>
            <p:spPr bwMode="auto">
              <a:xfrm>
                <a:off x="2943" y="3691"/>
                <a:ext cx="24" cy="2"/>
              </a:xfrm>
              <a:custGeom>
                <a:avLst/>
                <a:gdLst>
                  <a:gd name="T0" fmla="*/ 8 w 29"/>
                  <a:gd name="T1" fmla="*/ 0 h 3"/>
                  <a:gd name="T2" fmla="*/ 0 w 29"/>
                  <a:gd name="T3" fmla="*/ 3 h 3"/>
                  <a:gd name="T4" fmla="*/ 29 w 29"/>
                  <a:gd name="T5" fmla="*/ 2 h 3"/>
                  <a:gd name="T6" fmla="*/ 8 w 29"/>
                  <a:gd name="T7" fmla="*/ 0 h 3"/>
                </a:gdLst>
                <a:ahLst/>
                <a:cxnLst>
                  <a:cxn ang="0">
                    <a:pos x="T0" y="T1"/>
                  </a:cxn>
                  <a:cxn ang="0">
                    <a:pos x="T2" y="T3"/>
                  </a:cxn>
                  <a:cxn ang="0">
                    <a:pos x="T4" y="T5"/>
                  </a:cxn>
                  <a:cxn ang="0">
                    <a:pos x="T6" y="T7"/>
                  </a:cxn>
                </a:cxnLst>
                <a:rect l="0" t="0" r="r" b="b"/>
                <a:pathLst>
                  <a:path w="28" h="3">
                    <a:moveTo>
                      <a:pt x="8" y="0"/>
                    </a:moveTo>
                    <a:cubicBezTo>
                      <a:pt x="5" y="1"/>
                      <a:pt x="3" y="2"/>
                      <a:pt x="0" y="3"/>
                    </a:cubicBezTo>
                    <a:cubicBezTo>
                      <a:pt x="9" y="3"/>
                      <a:pt x="19" y="2"/>
                      <a:pt x="29" y="2"/>
                    </a:cubicBezTo>
                    <a:cubicBezTo>
                      <a:pt x="22" y="1"/>
                      <a:pt x="15" y="0"/>
                      <a:pt x="8" y="0"/>
                    </a:cubicBezTo>
                  </a:path>
                </a:pathLst>
              </a:custGeom>
              <a:solidFill>
                <a:srgbClr val="0B1725"/>
              </a:solidFill>
              <a:ln>
                <a:noFill/>
              </a:ln>
            </p:spPr>
            <p:txBody>
              <a:bodyPr vert="horz" wrap="square" lIns="91440" tIns="45720" rIns="91440" bIns="45720" numCol="1" anchor="t" anchorCtr="0" compatLnSpc="1"/>
              <a:lstStyle/>
              <a:p>
                <a:endParaRPr lang="zh-CN" altLang="en-US"/>
              </a:p>
            </p:txBody>
          </p:sp>
          <p:sp>
            <p:nvSpPr>
              <p:cNvPr id="160" name="Freeform 3055"/>
              <p:cNvSpPr/>
              <p:nvPr/>
            </p:nvSpPr>
            <p:spPr bwMode="auto">
              <a:xfrm>
                <a:off x="2950" y="3687"/>
                <a:ext cx="69" cy="6"/>
              </a:xfrm>
              <a:custGeom>
                <a:avLst/>
                <a:gdLst>
                  <a:gd name="T0" fmla="*/ 20 w 83"/>
                  <a:gd name="T1" fmla="*/ 0 h 7"/>
                  <a:gd name="T2" fmla="*/ 7 w 83"/>
                  <a:gd name="T3" fmla="*/ 1 h 7"/>
                  <a:gd name="T4" fmla="*/ 0 w 83"/>
                  <a:gd name="T5" fmla="*/ 5 h 7"/>
                  <a:gd name="T6" fmla="*/ 21 w 83"/>
                  <a:gd name="T7" fmla="*/ 7 h 7"/>
                  <a:gd name="T8" fmla="*/ 78 w 83"/>
                  <a:gd name="T9" fmla="*/ 3 h 7"/>
                  <a:gd name="T10" fmla="*/ 83 w 83"/>
                  <a:gd name="T11" fmla="*/ 1 h 7"/>
                  <a:gd name="T12" fmla="*/ 73 w 83"/>
                  <a:gd name="T13" fmla="*/ 1 h 7"/>
                  <a:gd name="T14" fmla="*/ 20 w 8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
                    <a:moveTo>
                      <a:pt x="20" y="0"/>
                    </a:moveTo>
                    <a:cubicBezTo>
                      <a:pt x="16" y="0"/>
                      <a:pt x="11" y="1"/>
                      <a:pt x="7" y="1"/>
                    </a:cubicBezTo>
                    <a:cubicBezTo>
                      <a:pt x="5" y="2"/>
                      <a:pt x="3" y="3"/>
                      <a:pt x="0" y="5"/>
                    </a:cubicBezTo>
                    <a:cubicBezTo>
                      <a:pt x="7" y="5"/>
                      <a:pt x="14" y="6"/>
                      <a:pt x="21" y="7"/>
                    </a:cubicBezTo>
                    <a:cubicBezTo>
                      <a:pt x="40" y="5"/>
                      <a:pt x="60" y="4"/>
                      <a:pt x="78" y="3"/>
                    </a:cubicBezTo>
                    <a:cubicBezTo>
                      <a:pt x="80" y="2"/>
                      <a:pt x="82" y="2"/>
                      <a:pt x="83" y="1"/>
                    </a:cubicBezTo>
                    <a:cubicBezTo>
                      <a:pt x="80" y="1"/>
                      <a:pt x="76" y="1"/>
                      <a:pt x="73" y="1"/>
                    </a:cubicBezTo>
                    <a:cubicBezTo>
                      <a:pt x="55" y="1"/>
                      <a:pt x="38" y="0"/>
                      <a:pt x="20" y="0"/>
                    </a:cubicBezTo>
                  </a:path>
                </a:pathLst>
              </a:custGeom>
              <a:solidFill>
                <a:srgbClr val="091523"/>
              </a:solidFill>
              <a:ln>
                <a:noFill/>
              </a:ln>
            </p:spPr>
            <p:txBody>
              <a:bodyPr vert="horz" wrap="square" lIns="91440" tIns="45720" rIns="91440" bIns="45720" numCol="1" anchor="t" anchorCtr="0" compatLnSpc="1"/>
              <a:lstStyle/>
              <a:p>
                <a:endParaRPr lang="zh-CN" altLang="en-US"/>
              </a:p>
            </p:txBody>
          </p:sp>
          <p:sp>
            <p:nvSpPr>
              <p:cNvPr id="161" name="Freeform 3056"/>
              <p:cNvSpPr/>
              <p:nvPr/>
            </p:nvSpPr>
            <p:spPr bwMode="auto">
              <a:xfrm>
                <a:off x="2956" y="3680"/>
                <a:ext cx="84" cy="8"/>
              </a:xfrm>
              <a:custGeom>
                <a:avLst/>
                <a:gdLst>
                  <a:gd name="T0" fmla="*/ 56 w 101"/>
                  <a:gd name="T1" fmla="*/ 0 h 9"/>
                  <a:gd name="T2" fmla="*/ 52 w 101"/>
                  <a:gd name="T3" fmla="*/ 0 h 9"/>
                  <a:gd name="T4" fmla="*/ 5 w 101"/>
                  <a:gd name="T5" fmla="*/ 6 h 9"/>
                  <a:gd name="T6" fmla="*/ 0 w 101"/>
                  <a:gd name="T7" fmla="*/ 9 h 9"/>
                  <a:gd name="T8" fmla="*/ 13 w 101"/>
                  <a:gd name="T9" fmla="*/ 8 h 9"/>
                  <a:gd name="T10" fmla="*/ 66 w 101"/>
                  <a:gd name="T11" fmla="*/ 9 h 9"/>
                  <a:gd name="T12" fmla="*/ 76 w 101"/>
                  <a:gd name="T13" fmla="*/ 9 h 9"/>
                  <a:gd name="T14" fmla="*/ 101 w 101"/>
                  <a:gd name="T15" fmla="*/ 1 h 9"/>
                  <a:gd name="T16" fmla="*/ 56 w 10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9">
                    <a:moveTo>
                      <a:pt x="56" y="0"/>
                    </a:moveTo>
                    <a:cubicBezTo>
                      <a:pt x="55" y="0"/>
                      <a:pt x="53" y="0"/>
                      <a:pt x="52" y="0"/>
                    </a:cubicBezTo>
                    <a:cubicBezTo>
                      <a:pt x="38" y="2"/>
                      <a:pt x="22" y="4"/>
                      <a:pt x="5" y="6"/>
                    </a:cubicBezTo>
                    <a:cubicBezTo>
                      <a:pt x="4" y="7"/>
                      <a:pt x="2" y="8"/>
                      <a:pt x="0" y="9"/>
                    </a:cubicBezTo>
                    <a:cubicBezTo>
                      <a:pt x="4" y="9"/>
                      <a:pt x="9" y="8"/>
                      <a:pt x="13" y="8"/>
                    </a:cubicBezTo>
                    <a:cubicBezTo>
                      <a:pt x="31" y="8"/>
                      <a:pt x="48" y="9"/>
                      <a:pt x="66" y="9"/>
                    </a:cubicBezTo>
                    <a:cubicBezTo>
                      <a:pt x="69" y="9"/>
                      <a:pt x="73" y="9"/>
                      <a:pt x="76" y="9"/>
                    </a:cubicBezTo>
                    <a:cubicBezTo>
                      <a:pt x="85" y="6"/>
                      <a:pt x="93" y="3"/>
                      <a:pt x="101" y="1"/>
                    </a:cubicBezTo>
                    <a:cubicBezTo>
                      <a:pt x="86" y="0"/>
                      <a:pt x="71" y="0"/>
                      <a:pt x="56"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162" name="Freeform 3057"/>
              <p:cNvSpPr/>
              <p:nvPr/>
            </p:nvSpPr>
            <p:spPr bwMode="auto">
              <a:xfrm>
                <a:off x="3002" y="3680"/>
                <a:ext cx="38" cy="1"/>
              </a:xfrm>
              <a:custGeom>
                <a:avLst/>
                <a:gdLst>
                  <a:gd name="T0" fmla="*/ 9 w 45"/>
                  <a:gd name="T1" fmla="*/ 0 h 1"/>
                  <a:gd name="T2" fmla="*/ 0 w 45"/>
                  <a:gd name="T3" fmla="*/ 0 h 1"/>
                  <a:gd name="T4" fmla="*/ 45 w 45"/>
                  <a:gd name="T5" fmla="*/ 1 h 1"/>
                  <a:gd name="T6" fmla="*/ 45 w 45"/>
                  <a:gd name="T7" fmla="*/ 1 h 1"/>
                  <a:gd name="T8" fmla="*/ 9 w 45"/>
                  <a:gd name="T9" fmla="*/ 0 h 1"/>
                </a:gdLst>
                <a:ahLst/>
                <a:cxnLst>
                  <a:cxn ang="0">
                    <a:pos x="T0" y="T1"/>
                  </a:cxn>
                  <a:cxn ang="0">
                    <a:pos x="T2" y="T3"/>
                  </a:cxn>
                  <a:cxn ang="0">
                    <a:pos x="T4" y="T5"/>
                  </a:cxn>
                  <a:cxn ang="0">
                    <a:pos x="T6" y="T7"/>
                  </a:cxn>
                  <a:cxn ang="0">
                    <a:pos x="T8" y="T9"/>
                  </a:cxn>
                </a:cxnLst>
                <a:rect l="0" t="0" r="r" b="b"/>
                <a:pathLst>
                  <a:path w="45" h="1">
                    <a:moveTo>
                      <a:pt x="9" y="0"/>
                    </a:moveTo>
                    <a:cubicBezTo>
                      <a:pt x="6" y="0"/>
                      <a:pt x="3" y="0"/>
                      <a:pt x="0" y="0"/>
                    </a:cubicBezTo>
                    <a:cubicBezTo>
                      <a:pt x="15" y="0"/>
                      <a:pt x="30" y="0"/>
                      <a:pt x="45" y="1"/>
                    </a:cubicBezTo>
                    <a:cubicBezTo>
                      <a:pt x="45" y="1"/>
                      <a:pt x="45" y="1"/>
                      <a:pt x="45" y="1"/>
                    </a:cubicBezTo>
                    <a:cubicBezTo>
                      <a:pt x="35" y="0"/>
                      <a:pt x="23" y="0"/>
                      <a:pt x="9" y="0"/>
                    </a:cubicBezTo>
                  </a:path>
                </a:pathLst>
              </a:custGeom>
              <a:solidFill>
                <a:srgbClr val="08131F"/>
              </a:solidFill>
              <a:ln>
                <a:noFill/>
              </a:ln>
            </p:spPr>
            <p:txBody>
              <a:bodyPr vert="horz" wrap="square" lIns="91440" tIns="45720" rIns="91440" bIns="45720" numCol="1" anchor="t" anchorCtr="0" compatLnSpc="1"/>
              <a:lstStyle/>
              <a:p>
                <a:endParaRPr lang="zh-CN" altLang="en-US"/>
              </a:p>
            </p:txBody>
          </p:sp>
          <p:sp>
            <p:nvSpPr>
              <p:cNvPr id="163" name="Freeform 3058"/>
              <p:cNvSpPr/>
              <p:nvPr/>
            </p:nvSpPr>
            <p:spPr bwMode="auto">
              <a:xfrm>
                <a:off x="2960" y="3680"/>
                <a:ext cx="39" cy="5"/>
              </a:xfrm>
              <a:custGeom>
                <a:avLst/>
                <a:gdLst>
                  <a:gd name="T0" fmla="*/ 47 w 47"/>
                  <a:gd name="T1" fmla="*/ 0 h 6"/>
                  <a:gd name="T2" fmla="*/ 8 w 47"/>
                  <a:gd name="T3" fmla="*/ 1 h 6"/>
                  <a:gd name="T4" fmla="*/ 0 w 47"/>
                  <a:gd name="T5" fmla="*/ 6 h 6"/>
                  <a:gd name="T6" fmla="*/ 47 w 47"/>
                  <a:gd name="T7" fmla="*/ 0 h 6"/>
                </a:gdLst>
                <a:ahLst/>
                <a:cxnLst>
                  <a:cxn ang="0">
                    <a:pos x="T0" y="T1"/>
                  </a:cxn>
                  <a:cxn ang="0">
                    <a:pos x="T2" y="T3"/>
                  </a:cxn>
                  <a:cxn ang="0">
                    <a:pos x="T4" y="T5"/>
                  </a:cxn>
                  <a:cxn ang="0">
                    <a:pos x="T6" y="T7"/>
                  </a:cxn>
                </a:cxnLst>
                <a:rect l="0" t="0" r="r" b="b"/>
                <a:pathLst>
                  <a:path w="47" h="6">
                    <a:moveTo>
                      <a:pt x="47" y="0"/>
                    </a:moveTo>
                    <a:cubicBezTo>
                      <a:pt x="35" y="0"/>
                      <a:pt x="22" y="0"/>
                      <a:pt x="8" y="1"/>
                    </a:cubicBezTo>
                    <a:cubicBezTo>
                      <a:pt x="6" y="2"/>
                      <a:pt x="3" y="4"/>
                      <a:pt x="0" y="6"/>
                    </a:cubicBezTo>
                    <a:cubicBezTo>
                      <a:pt x="17" y="4"/>
                      <a:pt x="33" y="2"/>
                      <a:pt x="47" y="0"/>
                    </a:cubicBezTo>
                  </a:path>
                </a:pathLst>
              </a:custGeom>
              <a:solidFill>
                <a:srgbClr val="08131F"/>
              </a:solidFill>
              <a:ln>
                <a:noFill/>
              </a:ln>
            </p:spPr>
            <p:txBody>
              <a:bodyPr vert="horz" wrap="square" lIns="91440" tIns="45720" rIns="91440" bIns="45720" numCol="1" anchor="t" anchorCtr="0" compatLnSpc="1"/>
              <a:lstStyle/>
              <a:p>
                <a:endParaRPr lang="zh-CN" altLang="en-US"/>
              </a:p>
            </p:txBody>
          </p:sp>
          <p:sp>
            <p:nvSpPr>
              <p:cNvPr id="164" name="Freeform 3059"/>
              <p:cNvSpPr/>
              <p:nvPr/>
            </p:nvSpPr>
            <p:spPr bwMode="auto">
              <a:xfrm>
                <a:off x="2938" y="3668"/>
                <a:ext cx="17" cy="2"/>
              </a:xfrm>
              <a:custGeom>
                <a:avLst/>
                <a:gdLst>
                  <a:gd name="T0" fmla="*/ 0 w 21"/>
                  <a:gd name="T1" fmla="*/ 0 h 2"/>
                  <a:gd name="T2" fmla="*/ 0 w 21"/>
                  <a:gd name="T3" fmla="*/ 2 h 2"/>
                  <a:gd name="T4" fmla="*/ 11 w 21"/>
                  <a:gd name="T5" fmla="*/ 2 h 2"/>
                  <a:gd name="T6" fmla="*/ 18 w 21"/>
                  <a:gd name="T7" fmla="*/ 2 h 2"/>
                  <a:gd name="T8" fmla="*/ 21 w 21"/>
                  <a:gd name="T9" fmla="*/ 1 h 2"/>
                  <a:gd name="T10" fmla="*/ 0 w 21"/>
                  <a:gd name="T11" fmla="*/ 0 h 2"/>
                </a:gdLst>
                <a:ahLst/>
                <a:cxnLst>
                  <a:cxn ang="0">
                    <a:pos x="T0" y="T1"/>
                  </a:cxn>
                  <a:cxn ang="0">
                    <a:pos x="T2" y="T3"/>
                  </a:cxn>
                  <a:cxn ang="0">
                    <a:pos x="T4" y="T5"/>
                  </a:cxn>
                  <a:cxn ang="0">
                    <a:pos x="T6" y="T7"/>
                  </a:cxn>
                  <a:cxn ang="0">
                    <a:pos x="T8" y="T9"/>
                  </a:cxn>
                  <a:cxn ang="0">
                    <a:pos x="T10" y="T11"/>
                  </a:cxn>
                </a:cxnLst>
                <a:rect l="0" t="0" r="r" b="b"/>
                <a:pathLst>
                  <a:path w="21" h="2">
                    <a:moveTo>
                      <a:pt x="0" y="0"/>
                    </a:moveTo>
                    <a:cubicBezTo>
                      <a:pt x="0" y="1"/>
                      <a:pt x="0" y="1"/>
                      <a:pt x="0" y="2"/>
                    </a:cubicBezTo>
                    <a:cubicBezTo>
                      <a:pt x="4" y="2"/>
                      <a:pt x="8" y="2"/>
                      <a:pt x="11" y="2"/>
                    </a:cubicBezTo>
                    <a:cubicBezTo>
                      <a:pt x="13" y="2"/>
                      <a:pt x="16" y="2"/>
                      <a:pt x="18" y="2"/>
                    </a:cubicBezTo>
                    <a:cubicBezTo>
                      <a:pt x="19" y="2"/>
                      <a:pt x="20" y="1"/>
                      <a:pt x="21" y="1"/>
                    </a:cubicBezTo>
                    <a:cubicBezTo>
                      <a:pt x="14" y="1"/>
                      <a:pt x="7" y="0"/>
                      <a:pt x="0" y="0"/>
                    </a:cubicBezTo>
                  </a:path>
                </a:pathLst>
              </a:custGeom>
              <a:solidFill>
                <a:srgbClr val="050F1B"/>
              </a:solidFill>
              <a:ln>
                <a:noFill/>
              </a:ln>
            </p:spPr>
            <p:txBody>
              <a:bodyPr vert="horz" wrap="square" lIns="91440" tIns="45720" rIns="91440" bIns="45720" numCol="1" anchor="t" anchorCtr="0" compatLnSpc="1"/>
              <a:lstStyle/>
              <a:p>
                <a:endParaRPr lang="zh-CN" altLang="en-US"/>
              </a:p>
            </p:txBody>
          </p:sp>
          <p:sp>
            <p:nvSpPr>
              <p:cNvPr id="165" name="Freeform 3060"/>
              <p:cNvSpPr/>
              <p:nvPr/>
            </p:nvSpPr>
            <p:spPr bwMode="auto">
              <a:xfrm>
                <a:off x="2948" y="3679"/>
                <a:ext cx="19" cy="2"/>
              </a:xfrm>
              <a:custGeom>
                <a:avLst/>
                <a:gdLst>
                  <a:gd name="T0" fmla="*/ 17 w 23"/>
                  <a:gd name="T1" fmla="*/ 0 h 2"/>
                  <a:gd name="T2" fmla="*/ 0 w 23"/>
                  <a:gd name="T3" fmla="*/ 2 h 2"/>
                  <a:gd name="T4" fmla="*/ 22 w 23"/>
                  <a:gd name="T5" fmla="*/ 2 h 2"/>
                  <a:gd name="T6" fmla="*/ 23 w 23"/>
                  <a:gd name="T7" fmla="*/ 0 h 2"/>
                  <a:gd name="T8" fmla="*/ 17 w 23"/>
                  <a:gd name="T9" fmla="*/ 0 h 2"/>
                </a:gdLst>
                <a:ahLst/>
                <a:cxnLst>
                  <a:cxn ang="0">
                    <a:pos x="T0" y="T1"/>
                  </a:cxn>
                  <a:cxn ang="0">
                    <a:pos x="T2" y="T3"/>
                  </a:cxn>
                  <a:cxn ang="0">
                    <a:pos x="T4" y="T5"/>
                  </a:cxn>
                  <a:cxn ang="0">
                    <a:pos x="T6" y="T7"/>
                  </a:cxn>
                  <a:cxn ang="0">
                    <a:pos x="T8" y="T9"/>
                  </a:cxn>
                </a:cxnLst>
                <a:rect l="0" t="0" r="r" b="b"/>
                <a:pathLst>
                  <a:path w="23" h="2">
                    <a:moveTo>
                      <a:pt x="17" y="0"/>
                    </a:moveTo>
                    <a:cubicBezTo>
                      <a:pt x="11" y="1"/>
                      <a:pt x="6" y="2"/>
                      <a:pt x="0" y="2"/>
                    </a:cubicBezTo>
                    <a:cubicBezTo>
                      <a:pt x="8" y="2"/>
                      <a:pt x="15" y="2"/>
                      <a:pt x="22" y="2"/>
                    </a:cubicBezTo>
                    <a:cubicBezTo>
                      <a:pt x="22" y="1"/>
                      <a:pt x="23" y="1"/>
                      <a:pt x="23" y="0"/>
                    </a:cubicBezTo>
                    <a:cubicBezTo>
                      <a:pt x="21" y="0"/>
                      <a:pt x="19" y="0"/>
                      <a:pt x="17" y="0"/>
                    </a:cubicBezTo>
                  </a:path>
                </a:pathLst>
              </a:custGeom>
              <a:solidFill>
                <a:srgbClr val="08131F"/>
              </a:solidFill>
              <a:ln>
                <a:noFill/>
              </a:ln>
            </p:spPr>
            <p:txBody>
              <a:bodyPr vert="horz" wrap="square" lIns="91440" tIns="45720" rIns="91440" bIns="45720" numCol="1" anchor="t" anchorCtr="0" compatLnSpc="1"/>
              <a:lstStyle/>
              <a:p>
                <a:endParaRPr lang="zh-CN" altLang="en-US"/>
              </a:p>
            </p:txBody>
          </p:sp>
          <p:sp>
            <p:nvSpPr>
              <p:cNvPr id="166" name="Freeform 3061"/>
              <p:cNvSpPr/>
              <p:nvPr/>
            </p:nvSpPr>
            <p:spPr bwMode="auto">
              <a:xfrm>
                <a:off x="2962" y="3678"/>
                <a:ext cx="6" cy="1"/>
              </a:xfrm>
              <a:custGeom>
                <a:avLst/>
                <a:gdLst>
                  <a:gd name="T0" fmla="*/ 7 w 7"/>
                  <a:gd name="T1" fmla="*/ 0 h 1"/>
                  <a:gd name="T2" fmla="*/ 0 w 7"/>
                  <a:gd name="T3" fmla="*/ 1 h 1"/>
                  <a:gd name="T4" fmla="*/ 6 w 7"/>
                  <a:gd name="T5" fmla="*/ 1 h 1"/>
                  <a:gd name="T6" fmla="*/ 7 w 7"/>
                  <a:gd name="T7" fmla="*/ 0 h 1"/>
                </a:gdLst>
                <a:ahLst/>
                <a:cxnLst>
                  <a:cxn ang="0">
                    <a:pos x="T0" y="T1"/>
                  </a:cxn>
                  <a:cxn ang="0">
                    <a:pos x="T2" y="T3"/>
                  </a:cxn>
                  <a:cxn ang="0">
                    <a:pos x="T4" y="T5"/>
                  </a:cxn>
                  <a:cxn ang="0">
                    <a:pos x="T6" y="T7"/>
                  </a:cxn>
                </a:cxnLst>
                <a:rect l="0" t="0" r="r" b="b"/>
                <a:pathLst>
                  <a:path w="7" h="1">
                    <a:moveTo>
                      <a:pt x="7" y="0"/>
                    </a:moveTo>
                    <a:cubicBezTo>
                      <a:pt x="5" y="0"/>
                      <a:pt x="2" y="0"/>
                      <a:pt x="0" y="1"/>
                    </a:cubicBezTo>
                    <a:cubicBezTo>
                      <a:pt x="2" y="1"/>
                      <a:pt x="4" y="1"/>
                      <a:pt x="6" y="1"/>
                    </a:cubicBezTo>
                    <a:cubicBezTo>
                      <a:pt x="7" y="1"/>
                      <a:pt x="7" y="0"/>
                      <a:pt x="7" y="0"/>
                    </a:cubicBezTo>
                  </a:path>
                </a:pathLst>
              </a:custGeom>
              <a:solidFill>
                <a:srgbClr val="06121D"/>
              </a:solidFill>
              <a:ln>
                <a:noFill/>
              </a:ln>
            </p:spPr>
            <p:txBody>
              <a:bodyPr vert="horz" wrap="square" lIns="91440" tIns="45720" rIns="91440" bIns="45720" numCol="1" anchor="t" anchorCtr="0" compatLnSpc="1"/>
              <a:lstStyle/>
              <a:p>
                <a:endParaRPr lang="zh-CN" altLang="en-US"/>
              </a:p>
            </p:txBody>
          </p:sp>
          <p:sp>
            <p:nvSpPr>
              <p:cNvPr id="167" name="Freeform 3062"/>
              <p:cNvSpPr/>
              <p:nvPr/>
            </p:nvSpPr>
            <p:spPr bwMode="auto">
              <a:xfrm>
                <a:off x="2937" y="3678"/>
                <a:ext cx="25" cy="4"/>
              </a:xfrm>
              <a:custGeom>
                <a:avLst/>
                <a:gdLst>
                  <a:gd name="T0" fmla="*/ 0 w 31"/>
                  <a:gd name="T1" fmla="*/ 0 h 4"/>
                  <a:gd name="T2" fmla="*/ 0 w 31"/>
                  <a:gd name="T3" fmla="*/ 3 h 4"/>
                  <a:gd name="T4" fmla="*/ 0 w 31"/>
                  <a:gd name="T5" fmla="*/ 4 h 4"/>
                  <a:gd name="T6" fmla="*/ 14 w 31"/>
                  <a:gd name="T7" fmla="*/ 3 h 4"/>
                  <a:gd name="T8" fmla="*/ 31 w 31"/>
                  <a:gd name="T9" fmla="*/ 1 h 4"/>
                  <a:gd name="T10" fmla="*/ 0 w 31"/>
                  <a:gd name="T11" fmla="*/ 0 h 4"/>
                </a:gdLst>
                <a:ahLst/>
                <a:cxnLst>
                  <a:cxn ang="0">
                    <a:pos x="T0" y="T1"/>
                  </a:cxn>
                  <a:cxn ang="0">
                    <a:pos x="T2" y="T3"/>
                  </a:cxn>
                  <a:cxn ang="0">
                    <a:pos x="T4" y="T5"/>
                  </a:cxn>
                  <a:cxn ang="0">
                    <a:pos x="T6" y="T7"/>
                  </a:cxn>
                  <a:cxn ang="0">
                    <a:pos x="T8" y="T9"/>
                  </a:cxn>
                  <a:cxn ang="0">
                    <a:pos x="T10" y="T11"/>
                  </a:cxn>
                </a:cxnLst>
                <a:rect l="0" t="0" r="r" b="b"/>
                <a:pathLst>
                  <a:path w="31" h="4">
                    <a:moveTo>
                      <a:pt x="0" y="0"/>
                    </a:moveTo>
                    <a:cubicBezTo>
                      <a:pt x="0" y="1"/>
                      <a:pt x="0" y="2"/>
                      <a:pt x="0" y="3"/>
                    </a:cubicBezTo>
                    <a:cubicBezTo>
                      <a:pt x="0" y="3"/>
                      <a:pt x="0" y="4"/>
                      <a:pt x="0" y="4"/>
                    </a:cubicBezTo>
                    <a:cubicBezTo>
                      <a:pt x="5" y="4"/>
                      <a:pt x="10" y="4"/>
                      <a:pt x="14" y="3"/>
                    </a:cubicBezTo>
                    <a:cubicBezTo>
                      <a:pt x="20" y="3"/>
                      <a:pt x="25" y="2"/>
                      <a:pt x="31" y="1"/>
                    </a:cubicBezTo>
                    <a:cubicBezTo>
                      <a:pt x="21" y="1"/>
                      <a:pt x="10" y="1"/>
                      <a:pt x="0" y="0"/>
                    </a:cubicBezTo>
                  </a:path>
                </a:pathLst>
              </a:custGeom>
              <a:solidFill>
                <a:srgbClr val="06121D"/>
              </a:solidFill>
              <a:ln>
                <a:noFill/>
              </a:ln>
            </p:spPr>
            <p:txBody>
              <a:bodyPr vert="horz" wrap="square" lIns="91440" tIns="45720" rIns="91440" bIns="45720" numCol="1" anchor="t" anchorCtr="0" compatLnSpc="1"/>
              <a:lstStyle/>
              <a:p>
                <a:endParaRPr lang="zh-CN" altLang="en-US"/>
              </a:p>
            </p:txBody>
          </p:sp>
          <p:sp>
            <p:nvSpPr>
              <p:cNvPr id="168" name="Freeform 3063"/>
              <p:cNvSpPr/>
              <p:nvPr/>
            </p:nvSpPr>
            <p:spPr bwMode="auto">
              <a:xfrm>
                <a:off x="2937" y="3673"/>
                <a:ext cx="33" cy="6"/>
              </a:xfrm>
              <a:custGeom>
                <a:avLst/>
                <a:gdLst>
                  <a:gd name="T0" fmla="*/ 39 w 40"/>
                  <a:gd name="T1" fmla="*/ 0 h 7"/>
                  <a:gd name="T2" fmla="*/ 1 w 40"/>
                  <a:gd name="T3" fmla="*/ 1 h 7"/>
                  <a:gd name="T4" fmla="*/ 0 w 40"/>
                  <a:gd name="T5" fmla="*/ 6 h 7"/>
                  <a:gd name="T6" fmla="*/ 31 w 40"/>
                  <a:gd name="T7" fmla="*/ 7 h 7"/>
                  <a:gd name="T8" fmla="*/ 38 w 40"/>
                  <a:gd name="T9" fmla="*/ 6 h 7"/>
                  <a:gd name="T10" fmla="*/ 39 w 40"/>
                  <a:gd name="T11" fmla="*/ 0 h 7"/>
                  <a:gd name="T12" fmla="*/ 39 w 40"/>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0" h="7">
                    <a:moveTo>
                      <a:pt x="39" y="0"/>
                    </a:moveTo>
                    <a:cubicBezTo>
                      <a:pt x="27" y="0"/>
                      <a:pt x="14" y="1"/>
                      <a:pt x="1" y="1"/>
                    </a:cubicBezTo>
                    <a:cubicBezTo>
                      <a:pt x="0" y="3"/>
                      <a:pt x="0" y="5"/>
                      <a:pt x="0" y="6"/>
                    </a:cubicBezTo>
                    <a:cubicBezTo>
                      <a:pt x="10" y="7"/>
                      <a:pt x="21" y="7"/>
                      <a:pt x="31" y="7"/>
                    </a:cubicBezTo>
                    <a:cubicBezTo>
                      <a:pt x="33" y="6"/>
                      <a:pt x="36" y="6"/>
                      <a:pt x="38" y="6"/>
                    </a:cubicBezTo>
                    <a:cubicBezTo>
                      <a:pt x="40" y="4"/>
                      <a:pt x="40" y="2"/>
                      <a:pt x="39" y="0"/>
                    </a:cubicBezTo>
                    <a:cubicBezTo>
                      <a:pt x="39" y="0"/>
                      <a:pt x="39" y="0"/>
                      <a:pt x="39" y="0"/>
                    </a:cubicBezTo>
                  </a:path>
                </a:pathLst>
              </a:custGeom>
              <a:solidFill>
                <a:srgbClr val="05101B"/>
              </a:solidFill>
              <a:ln>
                <a:noFill/>
              </a:ln>
            </p:spPr>
            <p:txBody>
              <a:bodyPr vert="horz" wrap="square" lIns="91440" tIns="45720" rIns="91440" bIns="45720" numCol="1" anchor="t" anchorCtr="0" compatLnSpc="1"/>
              <a:lstStyle/>
              <a:p>
                <a:endParaRPr lang="zh-CN" altLang="en-US"/>
              </a:p>
            </p:txBody>
          </p:sp>
          <p:sp>
            <p:nvSpPr>
              <p:cNvPr id="169" name="Freeform 3064"/>
              <p:cNvSpPr/>
              <p:nvPr/>
            </p:nvSpPr>
            <p:spPr bwMode="auto">
              <a:xfrm>
                <a:off x="2938" y="3670"/>
                <a:ext cx="31" cy="4"/>
              </a:xfrm>
              <a:custGeom>
                <a:avLst/>
                <a:gdLst>
                  <a:gd name="T0" fmla="*/ 18 w 38"/>
                  <a:gd name="T1" fmla="*/ 0 h 5"/>
                  <a:gd name="T2" fmla="*/ 0 w 38"/>
                  <a:gd name="T3" fmla="*/ 4 h 5"/>
                  <a:gd name="T4" fmla="*/ 0 w 38"/>
                  <a:gd name="T5" fmla="*/ 5 h 5"/>
                  <a:gd name="T6" fmla="*/ 38 w 38"/>
                  <a:gd name="T7" fmla="*/ 4 h 5"/>
                  <a:gd name="T8" fmla="*/ 18 w 38"/>
                  <a:gd name="T9" fmla="*/ 0 h 5"/>
                </a:gdLst>
                <a:ahLst/>
                <a:cxnLst>
                  <a:cxn ang="0">
                    <a:pos x="T0" y="T1"/>
                  </a:cxn>
                  <a:cxn ang="0">
                    <a:pos x="T2" y="T3"/>
                  </a:cxn>
                  <a:cxn ang="0">
                    <a:pos x="T4" y="T5"/>
                  </a:cxn>
                  <a:cxn ang="0">
                    <a:pos x="T6" y="T7"/>
                  </a:cxn>
                  <a:cxn ang="0">
                    <a:pos x="T8" y="T9"/>
                  </a:cxn>
                </a:cxnLst>
                <a:rect l="0" t="0" r="r" b="b"/>
                <a:pathLst>
                  <a:path w="38" h="5">
                    <a:moveTo>
                      <a:pt x="18" y="0"/>
                    </a:moveTo>
                    <a:cubicBezTo>
                      <a:pt x="12" y="1"/>
                      <a:pt x="6" y="3"/>
                      <a:pt x="0" y="4"/>
                    </a:cubicBezTo>
                    <a:cubicBezTo>
                      <a:pt x="0" y="4"/>
                      <a:pt x="0" y="5"/>
                      <a:pt x="0" y="5"/>
                    </a:cubicBezTo>
                    <a:cubicBezTo>
                      <a:pt x="13" y="5"/>
                      <a:pt x="26" y="4"/>
                      <a:pt x="38" y="4"/>
                    </a:cubicBezTo>
                    <a:cubicBezTo>
                      <a:pt x="37" y="1"/>
                      <a:pt x="30" y="0"/>
                      <a:pt x="18" y="0"/>
                    </a:cubicBezTo>
                  </a:path>
                </a:pathLst>
              </a:custGeom>
              <a:solidFill>
                <a:srgbClr val="050F1B"/>
              </a:solidFill>
              <a:ln>
                <a:noFill/>
              </a:ln>
            </p:spPr>
            <p:txBody>
              <a:bodyPr vert="horz" wrap="square" lIns="91440" tIns="45720" rIns="91440" bIns="45720" numCol="1" anchor="t" anchorCtr="0" compatLnSpc="1"/>
              <a:lstStyle/>
              <a:p>
                <a:endParaRPr lang="zh-CN" altLang="en-US"/>
              </a:p>
            </p:txBody>
          </p:sp>
          <p:sp>
            <p:nvSpPr>
              <p:cNvPr id="170" name="Freeform 3065"/>
              <p:cNvSpPr/>
              <p:nvPr/>
            </p:nvSpPr>
            <p:spPr bwMode="auto">
              <a:xfrm>
                <a:off x="2935" y="3693"/>
                <a:ext cx="8" cy="4"/>
              </a:xfrm>
              <a:custGeom>
                <a:avLst/>
                <a:gdLst>
                  <a:gd name="T0" fmla="*/ 10 w 10"/>
                  <a:gd name="T1" fmla="*/ 0 h 4"/>
                  <a:gd name="T2" fmla="*/ 0 w 10"/>
                  <a:gd name="T3" fmla="*/ 1 h 4"/>
                  <a:gd name="T4" fmla="*/ 0 w 10"/>
                  <a:gd name="T5" fmla="*/ 4 h 4"/>
                  <a:gd name="T6" fmla="*/ 10 w 10"/>
                  <a:gd name="T7" fmla="*/ 0 h 4"/>
                </a:gdLst>
                <a:ahLst/>
                <a:cxnLst>
                  <a:cxn ang="0">
                    <a:pos x="T0" y="T1"/>
                  </a:cxn>
                  <a:cxn ang="0">
                    <a:pos x="T2" y="T3"/>
                  </a:cxn>
                  <a:cxn ang="0">
                    <a:pos x="T4" y="T5"/>
                  </a:cxn>
                  <a:cxn ang="0">
                    <a:pos x="T6" y="T7"/>
                  </a:cxn>
                </a:cxnLst>
                <a:rect l="0" t="0" r="r" b="b"/>
                <a:pathLst>
                  <a:path w="10" h="4">
                    <a:moveTo>
                      <a:pt x="10" y="0"/>
                    </a:moveTo>
                    <a:cubicBezTo>
                      <a:pt x="6" y="0"/>
                      <a:pt x="3" y="1"/>
                      <a:pt x="0" y="1"/>
                    </a:cubicBezTo>
                    <a:cubicBezTo>
                      <a:pt x="0" y="2"/>
                      <a:pt x="0" y="3"/>
                      <a:pt x="0" y="4"/>
                    </a:cubicBezTo>
                    <a:cubicBezTo>
                      <a:pt x="3" y="3"/>
                      <a:pt x="7" y="2"/>
                      <a:pt x="10" y="0"/>
                    </a:cubicBezTo>
                  </a:path>
                </a:pathLst>
              </a:custGeom>
              <a:solidFill>
                <a:srgbClr val="0B1725"/>
              </a:solidFill>
              <a:ln>
                <a:noFill/>
              </a:ln>
            </p:spPr>
            <p:txBody>
              <a:bodyPr vert="horz" wrap="square" lIns="91440" tIns="45720" rIns="91440" bIns="45720" numCol="1" anchor="t" anchorCtr="0" compatLnSpc="1"/>
              <a:lstStyle/>
              <a:p>
                <a:endParaRPr lang="zh-CN" altLang="en-US"/>
              </a:p>
            </p:txBody>
          </p:sp>
          <p:sp>
            <p:nvSpPr>
              <p:cNvPr id="171" name="Freeform 3066"/>
              <p:cNvSpPr/>
              <p:nvPr/>
            </p:nvSpPr>
            <p:spPr bwMode="auto">
              <a:xfrm>
                <a:off x="2935" y="3689"/>
                <a:ext cx="15" cy="5"/>
              </a:xfrm>
              <a:custGeom>
                <a:avLst/>
                <a:gdLst>
                  <a:gd name="T0" fmla="*/ 1 w 18"/>
                  <a:gd name="T1" fmla="*/ 0 h 6"/>
                  <a:gd name="T2" fmla="*/ 0 w 18"/>
                  <a:gd name="T3" fmla="*/ 6 h 6"/>
                  <a:gd name="T4" fmla="*/ 10 w 18"/>
                  <a:gd name="T5" fmla="*/ 5 h 6"/>
                  <a:gd name="T6" fmla="*/ 18 w 18"/>
                  <a:gd name="T7" fmla="*/ 2 h 6"/>
                  <a:gd name="T8" fmla="*/ 1 w 18"/>
                  <a:gd name="T9" fmla="*/ 0 h 6"/>
                </a:gdLst>
                <a:ahLst/>
                <a:cxnLst>
                  <a:cxn ang="0">
                    <a:pos x="T0" y="T1"/>
                  </a:cxn>
                  <a:cxn ang="0">
                    <a:pos x="T2" y="T3"/>
                  </a:cxn>
                  <a:cxn ang="0">
                    <a:pos x="T4" y="T5"/>
                  </a:cxn>
                  <a:cxn ang="0">
                    <a:pos x="T6" y="T7"/>
                  </a:cxn>
                  <a:cxn ang="0">
                    <a:pos x="T8" y="T9"/>
                  </a:cxn>
                </a:cxnLst>
                <a:rect l="0" t="0" r="r" b="b"/>
                <a:pathLst>
                  <a:path w="18" h="6">
                    <a:moveTo>
                      <a:pt x="1" y="0"/>
                    </a:moveTo>
                    <a:cubicBezTo>
                      <a:pt x="1" y="2"/>
                      <a:pt x="0" y="4"/>
                      <a:pt x="0" y="6"/>
                    </a:cubicBezTo>
                    <a:cubicBezTo>
                      <a:pt x="3" y="6"/>
                      <a:pt x="6" y="5"/>
                      <a:pt x="10" y="5"/>
                    </a:cubicBezTo>
                    <a:cubicBezTo>
                      <a:pt x="13" y="4"/>
                      <a:pt x="15" y="3"/>
                      <a:pt x="18" y="2"/>
                    </a:cubicBezTo>
                    <a:cubicBezTo>
                      <a:pt x="12" y="1"/>
                      <a:pt x="7" y="0"/>
                      <a:pt x="1" y="0"/>
                    </a:cubicBezTo>
                  </a:path>
                </a:pathLst>
              </a:custGeom>
              <a:solidFill>
                <a:srgbClr val="091523"/>
              </a:solidFill>
              <a:ln>
                <a:noFill/>
              </a:ln>
            </p:spPr>
            <p:txBody>
              <a:bodyPr vert="horz" wrap="square" lIns="91440" tIns="45720" rIns="91440" bIns="45720" numCol="1" anchor="t" anchorCtr="0" compatLnSpc="1"/>
              <a:lstStyle/>
              <a:p>
                <a:endParaRPr lang="zh-CN" altLang="en-US"/>
              </a:p>
            </p:txBody>
          </p:sp>
          <p:sp>
            <p:nvSpPr>
              <p:cNvPr id="172" name="Freeform 3067"/>
              <p:cNvSpPr/>
              <p:nvPr/>
            </p:nvSpPr>
            <p:spPr bwMode="auto">
              <a:xfrm>
                <a:off x="2936" y="3688"/>
                <a:ext cx="20" cy="3"/>
              </a:xfrm>
              <a:custGeom>
                <a:avLst/>
                <a:gdLst>
                  <a:gd name="T0" fmla="*/ 24 w 24"/>
                  <a:gd name="T1" fmla="*/ 0 h 4"/>
                  <a:gd name="T2" fmla="*/ 0 w 24"/>
                  <a:gd name="T3" fmla="*/ 2 h 4"/>
                  <a:gd name="T4" fmla="*/ 0 w 24"/>
                  <a:gd name="T5" fmla="*/ 2 h 4"/>
                  <a:gd name="T6" fmla="*/ 17 w 24"/>
                  <a:gd name="T7" fmla="*/ 4 h 4"/>
                  <a:gd name="T8" fmla="*/ 24 w 24"/>
                  <a:gd name="T9" fmla="*/ 0 h 4"/>
                </a:gdLst>
                <a:ahLst/>
                <a:cxnLst>
                  <a:cxn ang="0">
                    <a:pos x="T0" y="T1"/>
                  </a:cxn>
                  <a:cxn ang="0">
                    <a:pos x="T2" y="T3"/>
                  </a:cxn>
                  <a:cxn ang="0">
                    <a:pos x="T4" y="T5"/>
                  </a:cxn>
                  <a:cxn ang="0">
                    <a:pos x="T6" y="T7"/>
                  </a:cxn>
                  <a:cxn ang="0">
                    <a:pos x="T8" y="T9"/>
                  </a:cxn>
                </a:cxnLst>
                <a:rect l="0" t="0" r="r" b="b"/>
                <a:pathLst>
                  <a:path w="24" h="4">
                    <a:moveTo>
                      <a:pt x="24" y="0"/>
                    </a:moveTo>
                    <a:cubicBezTo>
                      <a:pt x="16" y="1"/>
                      <a:pt x="8" y="1"/>
                      <a:pt x="0" y="2"/>
                    </a:cubicBezTo>
                    <a:cubicBezTo>
                      <a:pt x="0" y="2"/>
                      <a:pt x="0" y="2"/>
                      <a:pt x="0" y="2"/>
                    </a:cubicBezTo>
                    <a:cubicBezTo>
                      <a:pt x="6" y="2"/>
                      <a:pt x="11" y="3"/>
                      <a:pt x="17" y="4"/>
                    </a:cubicBezTo>
                    <a:cubicBezTo>
                      <a:pt x="20" y="2"/>
                      <a:pt x="22" y="1"/>
                      <a:pt x="24" y="0"/>
                    </a:cubicBezTo>
                  </a:path>
                </a:pathLst>
              </a:custGeom>
              <a:solidFill>
                <a:srgbClr val="091421"/>
              </a:solidFill>
              <a:ln>
                <a:noFill/>
              </a:ln>
            </p:spPr>
            <p:txBody>
              <a:bodyPr vert="horz" wrap="square" lIns="91440" tIns="45720" rIns="91440" bIns="45720" numCol="1" anchor="t" anchorCtr="0" compatLnSpc="1"/>
              <a:lstStyle/>
              <a:p>
                <a:endParaRPr lang="zh-CN" altLang="en-US"/>
              </a:p>
            </p:txBody>
          </p:sp>
          <p:sp>
            <p:nvSpPr>
              <p:cNvPr id="173" name="Freeform 3068"/>
              <p:cNvSpPr/>
              <p:nvPr/>
            </p:nvSpPr>
            <p:spPr bwMode="auto">
              <a:xfrm>
                <a:off x="2936" y="3685"/>
                <a:ext cx="24" cy="4"/>
              </a:xfrm>
              <a:custGeom>
                <a:avLst/>
                <a:gdLst>
                  <a:gd name="T0" fmla="*/ 29 w 29"/>
                  <a:gd name="T1" fmla="*/ 0 h 5"/>
                  <a:gd name="T2" fmla="*/ 0 w 29"/>
                  <a:gd name="T3" fmla="*/ 3 h 5"/>
                  <a:gd name="T4" fmla="*/ 0 w 29"/>
                  <a:gd name="T5" fmla="*/ 5 h 5"/>
                  <a:gd name="T6" fmla="*/ 24 w 29"/>
                  <a:gd name="T7" fmla="*/ 3 h 5"/>
                  <a:gd name="T8" fmla="*/ 29 w 29"/>
                  <a:gd name="T9" fmla="*/ 0 h 5"/>
                </a:gdLst>
                <a:ahLst/>
                <a:cxnLst>
                  <a:cxn ang="0">
                    <a:pos x="T0" y="T1"/>
                  </a:cxn>
                  <a:cxn ang="0">
                    <a:pos x="T2" y="T3"/>
                  </a:cxn>
                  <a:cxn ang="0">
                    <a:pos x="T4" y="T5"/>
                  </a:cxn>
                  <a:cxn ang="0">
                    <a:pos x="T6" y="T7"/>
                  </a:cxn>
                  <a:cxn ang="0">
                    <a:pos x="T8" y="T9"/>
                  </a:cxn>
                </a:cxnLst>
                <a:rect l="0" t="0" r="r" b="b"/>
                <a:pathLst>
                  <a:path w="28" h="5">
                    <a:moveTo>
                      <a:pt x="29" y="0"/>
                    </a:moveTo>
                    <a:cubicBezTo>
                      <a:pt x="20" y="1"/>
                      <a:pt x="10" y="2"/>
                      <a:pt x="0" y="3"/>
                    </a:cubicBezTo>
                    <a:cubicBezTo>
                      <a:pt x="0" y="3"/>
                      <a:pt x="0" y="4"/>
                      <a:pt x="0" y="5"/>
                    </a:cubicBezTo>
                    <a:cubicBezTo>
                      <a:pt x="8" y="4"/>
                      <a:pt x="16" y="4"/>
                      <a:pt x="24" y="3"/>
                    </a:cubicBezTo>
                    <a:cubicBezTo>
                      <a:pt x="26" y="2"/>
                      <a:pt x="28" y="1"/>
                      <a:pt x="29" y="0"/>
                    </a:cubicBezTo>
                  </a:path>
                </a:pathLst>
              </a:custGeom>
              <a:solidFill>
                <a:srgbClr val="08131F"/>
              </a:solidFill>
              <a:ln>
                <a:noFill/>
              </a:ln>
            </p:spPr>
            <p:txBody>
              <a:bodyPr vert="horz" wrap="square" lIns="91440" tIns="45720" rIns="91440" bIns="45720" numCol="1" anchor="t" anchorCtr="0" compatLnSpc="1"/>
              <a:lstStyle/>
              <a:p>
                <a:endParaRPr lang="zh-CN" altLang="en-US"/>
              </a:p>
            </p:txBody>
          </p:sp>
          <p:sp>
            <p:nvSpPr>
              <p:cNvPr id="174" name="Freeform 3069"/>
              <p:cNvSpPr/>
              <p:nvPr/>
            </p:nvSpPr>
            <p:spPr bwMode="auto">
              <a:xfrm>
                <a:off x="2936" y="3681"/>
                <a:ext cx="31" cy="7"/>
              </a:xfrm>
              <a:custGeom>
                <a:avLst/>
                <a:gdLst>
                  <a:gd name="T0" fmla="*/ 37 w 37"/>
                  <a:gd name="T1" fmla="*/ 0 h 8"/>
                  <a:gd name="T2" fmla="*/ 15 w 37"/>
                  <a:gd name="T3" fmla="*/ 0 h 8"/>
                  <a:gd name="T4" fmla="*/ 0 w 37"/>
                  <a:gd name="T5" fmla="*/ 3 h 8"/>
                  <a:gd name="T6" fmla="*/ 0 w 37"/>
                  <a:gd name="T7" fmla="*/ 8 h 8"/>
                  <a:gd name="T8" fmla="*/ 29 w 37"/>
                  <a:gd name="T9" fmla="*/ 5 h 8"/>
                  <a:gd name="T10" fmla="*/ 37 w 37"/>
                  <a:gd name="T11" fmla="*/ 0 h 8"/>
                </a:gdLst>
                <a:ahLst/>
                <a:cxnLst>
                  <a:cxn ang="0">
                    <a:pos x="T0" y="T1"/>
                  </a:cxn>
                  <a:cxn ang="0">
                    <a:pos x="T2" y="T3"/>
                  </a:cxn>
                  <a:cxn ang="0">
                    <a:pos x="T4" y="T5"/>
                  </a:cxn>
                  <a:cxn ang="0">
                    <a:pos x="T6" y="T7"/>
                  </a:cxn>
                  <a:cxn ang="0">
                    <a:pos x="T8" y="T9"/>
                  </a:cxn>
                  <a:cxn ang="0">
                    <a:pos x="T10" y="T11"/>
                  </a:cxn>
                </a:cxnLst>
                <a:rect l="0" t="0" r="r" b="b"/>
                <a:pathLst>
                  <a:path w="37" h="8">
                    <a:moveTo>
                      <a:pt x="37" y="0"/>
                    </a:moveTo>
                    <a:cubicBezTo>
                      <a:pt x="30" y="0"/>
                      <a:pt x="23" y="0"/>
                      <a:pt x="15" y="0"/>
                    </a:cubicBezTo>
                    <a:cubicBezTo>
                      <a:pt x="10" y="1"/>
                      <a:pt x="6" y="2"/>
                      <a:pt x="0" y="3"/>
                    </a:cubicBezTo>
                    <a:cubicBezTo>
                      <a:pt x="0" y="4"/>
                      <a:pt x="0" y="6"/>
                      <a:pt x="0" y="8"/>
                    </a:cubicBezTo>
                    <a:cubicBezTo>
                      <a:pt x="10" y="7"/>
                      <a:pt x="20" y="6"/>
                      <a:pt x="29" y="5"/>
                    </a:cubicBezTo>
                    <a:cubicBezTo>
                      <a:pt x="32" y="3"/>
                      <a:pt x="35" y="1"/>
                      <a:pt x="37" y="0"/>
                    </a:cubicBezTo>
                  </a:path>
                </a:pathLst>
              </a:custGeom>
              <a:solidFill>
                <a:srgbClr val="06121D"/>
              </a:solidFill>
              <a:ln>
                <a:noFill/>
              </a:ln>
            </p:spPr>
            <p:txBody>
              <a:bodyPr vert="horz" wrap="square" lIns="91440" tIns="45720" rIns="91440" bIns="45720" numCol="1" anchor="t" anchorCtr="0" compatLnSpc="1"/>
              <a:lstStyle/>
              <a:p>
                <a:endParaRPr lang="zh-CN" altLang="en-US"/>
              </a:p>
            </p:txBody>
          </p:sp>
          <p:sp>
            <p:nvSpPr>
              <p:cNvPr id="175" name="Freeform 3070"/>
              <p:cNvSpPr/>
              <p:nvPr/>
            </p:nvSpPr>
            <p:spPr bwMode="auto">
              <a:xfrm>
                <a:off x="2936" y="3681"/>
                <a:ext cx="12" cy="2"/>
              </a:xfrm>
              <a:custGeom>
                <a:avLst/>
                <a:gdLst>
                  <a:gd name="T0" fmla="*/ 15 w 15"/>
                  <a:gd name="T1" fmla="*/ 0 h 3"/>
                  <a:gd name="T2" fmla="*/ 1 w 15"/>
                  <a:gd name="T3" fmla="*/ 1 h 3"/>
                  <a:gd name="T4" fmla="*/ 0 w 15"/>
                  <a:gd name="T5" fmla="*/ 3 h 3"/>
                  <a:gd name="T6" fmla="*/ 15 w 15"/>
                  <a:gd name="T7" fmla="*/ 0 h 3"/>
                </a:gdLst>
                <a:ahLst/>
                <a:cxnLst>
                  <a:cxn ang="0">
                    <a:pos x="T0" y="T1"/>
                  </a:cxn>
                  <a:cxn ang="0">
                    <a:pos x="T2" y="T3"/>
                  </a:cxn>
                  <a:cxn ang="0">
                    <a:pos x="T4" y="T5"/>
                  </a:cxn>
                  <a:cxn ang="0">
                    <a:pos x="T6" y="T7"/>
                  </a:cxn>
                </a:cxnLst>
                <a:rect l="0" t="0" r="r" b="b"/>
                <a:pathLst>
                  <a:path w="15" h="3">
                    <a:moveTo>
                      <a:pt x="15" y="0"/>
                    </a:moveTo>
                    <a:cubicBezTo>
                      <a:pt x="11" y="1"/>
                      <a:pt x="6" y="1"/>
                      <a:pt x="1" y="1"/>
                    </a:cubicBezTo>
                    <a:cubicBezTo>
                      <a:pt x="1" y="1"/>
                      <a:pt x="1" y="2"/>
                      <a:pt x="0" y="3"/>
                    </a:cubicBezTo>
                    <a:cubicBezTo>
                      <a:pt x="6" y="2"/>
                      <a:pt x="10" y="1"/>
                      <a:pt x="15" y="0"/>
                    </a:cubicBezTo>
                  </a:path>
                </a:pathLst>
              </a:custGeom>
              <a:solidFill>
                <a:srgbClr val="05101B"/>
              </a:solidFill>
              <a:ln>
                <a:noFill/>
              </a:ln>
            </p:spPr>
            <p:txBody>
              <a:bodyPr vert="horz" wrap="square" lIns="91440" tIns="45720" rIns="91440" bIns="45720" numCol="1" anchor="t" anchorCtr="0" compatLnSpc="1"/>
              <a:lstStyle/>
              <a:p>
                <a:endParaRPr lang="zh-CN" altLang="en-US"/>
              </a:p>
            </p:txBody>
          </p:sp>
          <p:sp>
            <p:nvSpPr>
              <p:cNvPr id="176" name="Freeform 3071"/>
              <p:cNvSpPr/>
              <p:nvPr/>
            </p:nvSpPr>
            <p:spPr bwMode="auto">
              <a:xfrm>
                <a:off x="2938" y="3670"/>
                <a:ext cx="15" cy="3"/>
              </a:xfrm>
              <a:custGeom>
                <a:avLst/>
                <a:gdLst>
                  <a:gd name="T0" fmla="*/ 11 w 18"/>
                  <a:gd name="T1" fmla="*/ 0 h 4"/>
                  <a:gd name="T2" fmla="*/ 0 w 18"/>
                  <a:gd name="T3" fmla="*/ 0 h 4"/>
                  <a:gd name="T4" fmla="*/ 0 w 18"/>
                  <a:gd name="T5" fmla="*/ 4 h 4"/>
                  <a:gd name="T6" fmla="*/ 18 w 18"/>
                  <a:gd name="T7" fmla="*/ 0 h 4"/>
                  <a:gd name="T8" fmla="*/ 11 w 18"/>
                  <a:gd name="T9" fmla="*/ 0 h 4"/>
                </a:gdLst>
                <a:ahLst/>
                <a:cxnLst>
                  <a:cxn ang="0">
                    <a:pos x="T0" y="T1"/>
                  </a:cxn>
                  <a:cxn ang="0">
                    <a:pos x="T2" y="T3"/>
                  </a:cxn>
                  <a:cxn ang="0">
                    <a:pos x="T4" y="T5"/>
                  </a:cxn>
                  <a:cxn ang="0">
                    <a:pos x="T6" y="T7"/>
                  </a:cxn>
                  <a:cxn ang="0">
                    <a:pos x="T8" y="T9"/>
                  </a:cxn>
                </a:cxnLst>
                <a:rect l="0" t="0" r="r" b="b"/>
                <a:pathLst>
                  <a:path w="18" h="4">
                    <a:moveTo>
                      <a:pt x="11" y="0"/>
                    </a:moveTo>
                    <a:cubicBezTo>
                      <a:pt x="8" y="0"/>
                      <a:pt x="4" y="0"/>
                      <a:pt x="0" y="0"/>
                    </a:cubicBezTo>
                    <a:cubicBezTo>
                      <a:pt x="0" y="1"/>
                      <a:pt x="0" y="3"/>
                      <a:pt x="0" y="4"/>
                    </a:cubicBezTo>
                    <a:cubicBezTo>
                      <a:pt x="6" y="3"/>
                      <a:pt x="12" y="1"/>
                      <a:pt x="18" y="0"/>
                    </a:cubicBezTo>
                    <a:cubicBezTo>
                      <a:pt x="16" y="0"/>
                      <a:pt x="13" y="0"/>
                      <a:pt x="11" y="0"/>
                    </a:cubicBezTo>
                  </a:path>
                </a:pathLst>
              </a:custGeom>
              <a:solidFill>
                <a:srgbClr val="040E1A"/>
              </a:solidFill>
              <a:ln>
                <a:noFill/>
              </a:ln>
            </p:spPr>
            <p:txBody>
              <a:bodyPr vert="horz" wrap="square" lIns="91440" tIns="45720" rIns="91440" bIns="45720" numCol="1" anchor="t" anchorCtr="0" compatLnSpc="1"/>
              <a:lstStyle/>
              <a:p>
                <a:endParaRPr lang="zh-CN" altLang="en-US"/>
              </a:p>
            </p:txBody>
          </p:sp>
          <p:sp>
            <p:nvSpPr>
              <p:cNvPr id="177" name="Freeform 3072"/>
              <p:cNvSpPr>
                <a:spLocks noEditPoints="1"/>
              </p:cNvSpPr>
              <p:nvPr/>
            </p:nvSpPr>
            <p:spPr bwMode="auto">
              <a:xfrm>
                <a:off x="2558" y="3398"/>
                <a:ext cx="1086" cy="185"/>
              </a:xfrm>
              <a:custGeom>
                <a:avLst/>
                <a:gdLst>
                  <a:gd name="T0" fmla="*/ 1036 w 1309"/>
                  <a:gd name="T1" fmla="*/ 130 h 223"/>
                  <a:gd name="T2" fmla="*/ 509 w 1309"/>
                  <a:gd name="T3" fmla="*/ 121 h 223"/>
                  <a:gd name="T4" fmla="*/ 908 w 1309"/>
                  <a:gd name="T5" fmla="*/ 125 h 223"/>
                  <a:gd name="T6" fmla="*/ 1036 w 1309"/>
                  <a:gd name="T7" fmla="*/ 136 h 223"/>
                  <a:gd name="T8" fmla="*/ 900 w 1309"/>
                  <a:gd name="T9" fmla="*/ 141 h 223"/>
                  <a:gd name="T10" fmla="*/ 902 w 1309"/>
                  <a:gd name="T11" fmla="*/ 128 h 223"/>
                  <a:gd name="T12" fmla="*/ 838 w 1309"/>
                  <a:gd name="T13" fmla="*/ 107 h 223"/>
                  <a:gd name="T14" fmla="*/ 857 w 1309"/>
                  <a:gd name="T15" fmla="*/ 129 h 223"/>
                  <a:gd name="T16" fmla="*/ 799 w 1309"/>
                  <a:gd name="T17" fmla="*/ 113 h 223"/>
                  <a:gd name="T18" fmla="*/ 705 w 1309"/>
                  <a:gd name="T19" fmla="*/ 99 h 223"/>
                  <a:gd name="T20" fmla="*/ 816 w 1309"/>
                  <a:gd name="T21" fmla="*/ 139 h 223"/>
                  <a:gd name="T22" fmla="*/ 666 w 1309"/>
                  <a:gd name="T23" fmla="*/ 113 h 223"/>
                  <a:gd name="T24" fmla="*/ 545 w 1309"/>
                  <a:gd name="T25" fmla="*/ 103 h 223"/>
                  <a:gd name="T26" fmla="*/ 598 w 1309"/>
                  <a:gd name="T27" fmla="*/ 106 h 223"/>
                  <a:gd name="T28" fmla="*/ 536 w 1309"/>
                  <a:gd name="T29" fmla="*/ 96 h 223"/>
                  <a:gd name="T30" fmla="*/ 513 w 1309"/>
                  <a:gd name="T31" fmla="*/ 120 h 223"/>
                  <a:gd name="T32" fmla="*/ 498 w 1309"/>
                  <a:gd name="T33" fmla="*/ 97 h 223"/>
                  <a:gd name="T34" fmla="*/ 390 w 1309"/>
                  <a:gd name="T35" fmla="*/ 83 h 223"/>
                  <a:gd name="T36" fmla="*/ 581 w 1309"/>
                  <a:gd name="T37" fmla="*/ 83 h 223"/>
                  <a:gd name="T38" fmla="*/ 581 w 1309"/>
                  <a:gd name="T39" fmla="*/ 83 h 223"/>
                  <a:gd name="T40" fmla="*/ 651 w 1309"/>
                  <a:gd name="T41" fmla="*/ 82 h 223"/>
                  <a:gd name="T42" fmla="*/ 500 w 1309"/>
                  <a:gd name="T43" fmla="*/ 83 h 223"/>
                  <a:gd name="T44" fmla="*/ 488 w 1309"/>
                  <a:gd name="T45" fmla="*/ 58 h 223"/>
                  <a:gd name="T46" fmla="*/ 481 w 1309"/>
                  <a:gd name="T47" fmla="*/ 59 h 223"/>
                  <a:gd name="T48" fmla="*/ 282 w 1309"/>
                  <a:gd name="T49" fmla="*/ 86 h 223"/>
                  <a:gd name="T50" fmla="*/ 263 w 1309"/>
                  <a:gd name="T51" fmla="*/ 120 h 223"/>
                  <a:gd name="T52" fmla="*/ 182 w 1309"/>
                  <a:gd name="T53" fmla="*/ 135 h 223"/>
                  <a:gd name="T54" fmla="*/ 0 w 1309"/>
                  <a:gd name="T55" fmla="*/ 181 h 223"/>
                  <a:gd name="T56" fmla="*/ 159 w 1309"/>
                  <a:gd name="T57" fmla="*/ 164 h 223"/>
                  <a:gd name="T58" fmla="*/ 0 w 1309"/>
                  <a:gd name="T59" fmla="*/ 215 h 223"/>
                  <a:gd name="T60" fmla="*/ 141 w 1309"/>
                  <a:gd name="T61" fmla="*/ 195 h 223"/>
                  <a:gd name="T62" fmla="*/ 189 w 1309"/>
                  <a:gd name="T63" fmla="*/ 175 h 223"/>
                  <a:gd name="T64" fmla="*/ 336 w 1309"/>
                  <a:gd name="T65" fmla="*/ 122 h 223"/>
                  <a:gd name="T66" fmla="*/ 432 w 1309"/>
                  <a:gd name="T67" fmla="*/ 116 h 223"/>
                  <a:gd name="T68" fmla="*/ 431 w 1309"/>
                  <a:gd name="T69" fmla="*/ 140 h 223"/>
                  <a:gd name="T70" fmla="*/ 497 w 1309"/>
                  <a:gd name="T71" fmla="*/ 122 h 223"/>
                  <a:gd name="T72" fmla="*/ 421 w 1309"/>
                  <a:gd name="T73" fmla="*/ 156 h 223"/>
                  <a:gd name="T74" fmla="*/ 508 w 1309"/>
                  <a:gd name="T75" fmla="*/ 138 h 223"/>
                  <a:gd name="T76" fmla="*/ 615 w 1309"/>
                  <a:gd name="T77" fmla="*/ 124 h 223"/>
                  <a:gd name="T78" fmla="*/ 789 w 1309"/>
                  <a:gd name="T79" fmla="*/ 143 h 223"/>
                  <a:gd name="T80" fmla="*/ 995 w 1309"/>
                  <a:gd name="T81" fmla="*/ 161 h 223"/>
                  <a:gd name="T82" fmla="*/ 991 w 1309"/>
                  <a:gd name="T83" fmla="*/ 160 h 223"/>
                  <a:gd name="T84" fmla="*/ 922 w 1309"/>
                  <a:gd name="T85" fmla="*/ 156 h 223"/>
                  <a:gd name="T86" fmla="*/ 1033 w 1309"/>
                  <a:gd name="T87" fmla="*/ 139 h 223"/>
                  <a:gd name="T88" fmla="*/ 1167 w 1309"/>
                  <a:gd name="T89" fmla="*/ 158 h 223"/>
                  <a:gd name="T90" fmla="*/ 1052 w 1309"/>
                  <a:gd name="T91" fmla="*/ 134 h 223"/>
                  <a:gd name="T92" fmla="*/ 1251 w 1309"/>
                  <a:gd name="T93" fmla="*/ 134 h 223"/>
                  <a:gd name="T94" fmla="*/ 1225 w 1309"/>
                  <a:gd name="T95" fmla="*/ 134 h 223"/>
                  <a:gd name="T96" fmla="*/ 1129 w 1309"/>
                  <a:gd name="T97" fmla="*/ 133 h 223"/>
                  <a:gd name="T98" fmla="*/ 1024 w 1309"/>
                  <a:gd name="T99" fmla="*/ 117 h 223"/>
                  <a:gd name="T100" fmla="*/ 976 w 1309"/>
                  <a:gd name="T101" fmla="*/ 118 h 223"/>
                  <a:gd name="T102" fmla="*/ 928 w 1309"/>
                  <a:gd name="T103" fmla="*/ 105 h 223"/>
                  <a:gd name="T104" fmla="*/ 870 w 1309"/>
                  <a:gd name="T105" fmla="*/ 99 h 223"/>
                  <a:gd name="T106" fmla="*/ 516 w 1309"/>
                  <a:gd name="T107" fmla="*/ 59 h 223"/>
                  <a:gd name="T108" fmla="*/ 422 w 1309"/>
                  <a:gd name="T109" fmla="*/ 73 h 223"/>
                  <a:gd name="T110" fmla="*/ 321 w 1309"/>
                  <a:gd name="T111" fmla="*/ 74 h 223"/>
                  <a:gd name="T112" fmla="*/ 330 w 1309"/>
                  <a:gd name="T113" fmla="*/ 30 h 223"/>
                  <a:gd name="T114" fmla="*/ 326 w 1309"/>
                  <a:gd name="T115" fmla="*/ 43 h 223"/>
                  <a:gd name="T116" fmla="*/ 318 w 1309"/>
                  <a:gd name="T117" fmla="*/ 20 h 223"/>
                  <a:gd name="T118" fmla="*/ 326 w 1309"/>
                  <a:gd name="T119" fmla="*/ 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9" h="223">
                    <a:moveTo>
                      <a:pt x="280" y="89"/>
                    </a:moveTo>
                    <a:cubicBezTo>
                      <a:pt x="280" y="89"/>
                      <a:pt x="280" y="90"/>
                      <a:pt x="280" y="90"/>
                    </a:cubicBezTo>
                    <a:cubicBezTo>
                      <a:pt x="280" y="90"/>
                      <a:pt x="281" y="90"/>
                      <a:pt x="281" y="90"/>
                    </a:cubicBezTo>
                    <a:cubicBezTo>
                      <a:pt x="281" y="89"/>
                      <a:pt x="281" y="89"/>
                      <a:pt x="280" y="89"/>
                    </a:cubicBezTo>
                    <a:moveTo>
                      <a:pt x="1049" y="133"/>
                    </a:moveTo>
                    <a:cubicBezTo>
                      <a:pt x="1045" y="132"/>
                      <a:pt x="1040" y="131"/>
                      <a:pt x="1036" y="130"/>
                    </a:cubicBezTo>
                    <a:cubicBezTo>
                      <a:pt x="1040" y="131"/>
                      <a:pt x="1043" y="132"/>
                      <a:pt x="1047" y="132"/>
                    </a:cubicBezTo>
                    <a:cubicBezTo>
                      <a:pt x="1048" y="132"/>
                      <a:pt x="1050" y="132"/>
                      <a:pt x="1051" y="132"/>
                    </a:cubicBezTo>
                    <a:cubicBezTo>
                      <a:pt x="1050" y="133"/>
                      <a:pt x="1050" y="133"/>
                      <a:pt x="1049" y="133"/>
                    </a:cubicBezTo>
                    <a:moveTo>
                      <a:pt x="504" y="122"/>
                    </a:moveTo>
                    <a:cubicBezTo>
                      <a:pt x="504" y="121"/>
                      <a:pt x="503" y="120"/>
                      <a:pt x="503" y="119"/>
                    </a:cubicBezTo>
                    <a:cubicBezTo>
                      <a:pt x="505" y="120"/>
                      <a:pt x="507" y="120"/>
                      <a:pt x="509" y="121"/>
                    </a:cubicBezTo>
                    <a:cubicBezTo>
                      <a:pt x="509" y="121"/>
                      <a:pt x="509" y="121"/>
                      <a:pt x="510" y="121"/>
                    </a:cubicBezTo>
                    <a:cubicBezTo>
                      <a:pt x="509" y="121"/>
                      <a:pt x="508" y="121"/>
                      <a:pt x="506" y="122"/>
                    </a:cubicBezTo>
                    <a:cubicBezTo>
                      <a:pt x="506" y="122"/>
                      <a:pt x="505" y="122"/>
                      <a:pt x="504" y="122"/>
                    </a:cubicBezTo>
                    <a:cubicBezTo>
                      <a:pt x="504" y="122"/>
                      <a:pt x="504" y="122"/>
                      <a:pt x="504" y="122"/>
                    </a:cubicBezTo>
                    <a:cubicBezTo>
                      <a:pt x="504" y="122"/>
                      <a:pt x="504" y="122"/>
                      <a:pt x="504" y="122"/>
                    </a:cubicBezTo>
                    <a:moveTo>
                      <a:pt x="908" y="125"/>
                    </a:moveTo>
                    <a:cubicBezTo>
                      <a:pt x="913" y="123"/>
                      <a:pt x="918" y="120"/>
                      <a:pt x="924" y="118"/>
                    </a:cubicBezTo>
                    <a:cubicBezTo>
                      <a:pt x="932" y="119"/>
                      <a:pt x="939" y="120"/>
                      <a:pt x="947" y="121"/>
                    </a:cubicBezTo>
                    <a:cubicBezTo>
                      <a:pt x="961" y="123"/>
                      <a:pt x="975" y="125"/>
                      <a:pt x="989" y="128"/>
                    </a:cubicBezTo>
                    <a:cubicBezTo>
                      <a:pt x="1004" y="130"/>
                      <a:pt x="1019" y="132"/>
                      <a:pt x="1034" y="135"/>
                    </a:cubicBezTo>
                    <a:cubicBezTo>
                      <a:pt x="1035" y="135"/>
                      <a:pt x="1036" y="135"/>
                      <a:pt x="1037" y="135"/>
                    </a:cubicBezTo>
                    <a:cubicBezTo>
                      <a:pt x="1037" y="135"/>
                      <a:pt x="1036" y="136"/>
                      <a:pt x="1036" y="136"/>
                    </a:cubicBezTo>
                    <a:cubicBezTo>
                      <a:pt x="1032" y="136"/>
                      <a:pt x="1029" y="137"/>
                      <a:pt x="1025" y="138"/>
                    </a:cubicBezTo>
                    <a:cubicBezTo>
                      <a:pt x="1024" y="138"/>
                      <a:pt x="1023" y="138"/>
                      <a:pt x="1021" y="138"/>
                    </a:cubicBezTo>
                    <a:cubicBezTo>
                      <a:pt x="1019" y="139"/>
                      <a:pt x="1017" y="139"/>
                      <a:pt x="1014" y="139"/>
                    </a:cubicBezTo>
                    <a:cubicBezTo>
                      <a:pt x="997" y="142"/>
                      <a:pt x="975" y="144"/>
                      <a:pt x="950" y="144"/>
                    </a:cubicBezTo>
                    <a:cubicBezTo>
                      <a:pt x="940" y="144"/>
                      <a:pt x="930" y="144"/>
                      <a:pt x="919" y="143"/>
                    </a:cubicBezTo>
                    <a:cubicBezTo>
                      <a:pt x="913" y="143"/>
                      <a:pt x="906" y="142"/>
                      <a:pt x="900" y="141"/>
                    </a:cubicBezTo>
                    <a:cubicBezTo>
                      <a:pt x="897" y="141"/>
                      <a:pt x="895" y="140"/>
                      <a:pt x="893" y="140"/>
                    </a:cubicBezTo>
                    <a:cubicBezTo>
                      <a:pt x="887" y="139"/>
                      <a:pt x="881" y="138"/>
                      <a:pt x="876" y="137"/>
                    </a:cubicBezTo>
                    <a:cubicBezTo>
                      <a:pt x="878" y="136"/>
                      <a:pt x="880" y="136"/>
                      <a:pt x="882" y="135"/>
                    </a:cubicBezTo>
                    <a:cubicBezTo>
                      <a:pt x="884" y="135"/>
                      <a:pt x="886" y="134"/>
                      <a:pt x="888" y="133"/>
                    </a:cubicBezTo>
                    <a:cubicBezTo>
                      <a:pt x="888" y="133"/>
                      <a:pt x="889" y="133"/>
                      <a:pt x="889" y="133"/>
                    </a:cubicBezTo>
                    <a:cubicBezTo>
                      <a:pt x="893" y="131"/>
                      <a:pt x="897" y="130"/>
                      <a:pt x="902" y="128"/>
                    </a:cubicBezTo>
                    <a:cubicBezTo>
                      <a:pt x="904" y="127"/>
                      <a:pt x="906" y="126"/>
                      <a:pt x="908" y="125"/>
                    </a:cubicBezTo>
                    <a:moveTo>
                      <a:pt x="796" y="112"/>
                    </a:moveTo>
                    <a:cubicBezTo>
                      <a:pt x="789" y="109"/>
                      <a:pt x="781" y="105"/>
                      <a:pt x="774" y="102"/>
                    </a:cubicBezTo>
                    <a:cubicBezTo>
                      <a:pt x="794" y="103"/>
                      <a:pt x="815" y="105"/>
                      <a:pt x="836" y="107"/>
                    </a:cubicBezTo>
                    <a:cubicBezTo>
                      <a:pt x="836" y="107"/>
                      <a:pt x="836" y="107"/>
                      <a:pt x="837" y="107"/>
                    </a:cubicBezTo>
                    <a:cubicBezTo>
                      <a:pt x="837" y="107"/>
                      <a:pt x="837" y="107"/>
                      <a:pt x="838" y="107"/>
                    </a:cubicBezTo>
                    <a:cubicBezTo>
                      <a:pt x="843" y="108"/>
                      <a:pt x="849" y="109"/>
                      <a:pt x="854" y="109"/>
                    </a:cubicBezTo>
                    <a:cubicBezTo>
                      <a:pt x="873" y="111"/>
                      <a:pt x="891" y="113"/>
                      <a:pt x="909" y="116"/>
                    </a:cubicBezTo>
                    <a:cubicBezTo>
                      <a:pt x="899" y="120"/>
                      <a:pt x="890" y="124"/>
                      <a:pt x="880" y="126"/>
                    </a:cubicBezTo>
                    <a:cubicBezTo>
                      <a:pt x="878" y="126"/>
                      <a:pt x="876" y="127"/>
                      <a:pt x="874" y="127"/>
                    </a:cubicBezTo>
                    <a:cubicBezTo>
                      <a:pt x="873" y="127"/>
                      <a:pt x="873" y="127"/>
                      <a:pt x="873" y="127"/>
                    </a:cubicBezTo>
                    <a:cubicBezTo>
                      <a:pt x="868" y="128"/>
                      <a:pt x="862" y="129"/>
                      <a:pt x="857" y="129"/>
                    </a:cubicBezTo>
                    <a:cubicBezTo>
                      <a:pt x="854" y="129"/>
                      <a:pt x="852" y="129"/>
                      <a:pt x="849" y="128"/>
                    </a:cubicBezTo>
                    <a:cubicBezTo>
                      <a:pt x="849" y="128"/>
                      <a:pt x="849" y="128"/>
                      <a:pt x="849" y="128"/>
                    </a:cubicBezTo>
                    <a:cubicBezTo>
                      <a:pt x="843" y="127"/>
                      <a:pt x="837" y="126"/>
                      <a:pt x="830" y="124"/>
                    </a:cubicBezTo>
                    <a:cubicBezTo>
                      <a:pt x="830" y="124"/>
                      <a:pt x="829" y="124"/>
                      <a:pt x="828" y="124"/>
                    </a:cubicBezTo>
                    <a:cubicBezTo>
                      <a:pt x="823" y="122"/>
                      <a:pt x="818" y="120"/>
                      <a:pt x="812" y="118"/>
                    </a:cubicBezTo>
                    <a:cubicBezTo>
                      <a:pt x="808" y="116"/>
                      <a:pt x="803" y="115"/>
                      <a:pt x="799" y="113"/>
                    </a:cubicBezTo>
                    <a:cubicBezTo>
                      <a:pt x="798" y="113"/>
                      <a:pt x="797" y="112"/>
                      <a:pt x="796" y="112"/>
                    </a:cubicBezTo>
                    <a:moveTo>
                      <a:pt x="603" y="104"/>
                    </a:moveTo>
                    <a:cubicBezTo>
                      <a:pt x="603" y="102"/>
                      <a:pt x="605" y="100"/>
                      <a:pt x="606" y="98"/>
                    </a:cubicBezTo>
                    <a:cubicBezTo>
                      <a:pt x="617" y="98"/>
                      <a:pt x="629" y="98"/>
                      <a:pt x="641" y="98"/>
                    </a:cubicBezTo>
                    <a:cubicBezTo>
                      <a:pt x="654" y="98"/>
                      <a:pt x="667" y="98"/>
                      <a:pt x="681" y="98"/>
                    </a:cubicBezTo>
                    <a:cubicBezTo>
                      <a:pt x="689" y="98"/>
                      <a:pt x="697" y="99"/>
                      <a:pt x="705" y="99"/>
                    </a:cubicBezTo>
                    <a:cubicBezTo>
                      <a:pt x="713" y="102"/>
                      <a:pt x="721" y="104"/>
                      <a:pt x="729" y="107"/>
                    </a:cubicBezTo>
                    <a:cubicBezTo>
                      <a:pt x="736" y="110"/>
                      <a:pt x="743" y="113"/>
                      <a:pt x="750" y="115"/>
                    </a:cubicBezTo>
                    <a:cubicBezTo>
                      <a:pt x="752" y="116"/>
                      <a:pt x="754" y="117"/>
                      <a:pt x="756" y="118"/>
                    </a:cubicBezTo>
                    <a:cubicBezTo>
                      <a:pt x="761" y="120"/>
                      <a:pt x="765" y="122"/>
                      <a:pt x="770" y="124"/>
                    </a:cubicBezTo>
                    <a:cubicBezTo>
                      <a:pt x="782" y="128"/>
                      <a:pt x="794" y="133"/>
                      <a:pt x="807" y="136"/>
                    </a:cubicBezTo>
                    <a:cubicBezTo>
                      <a:pt x="810" y="137"/>
                      <a:pt x="813" y="138"/>
                      <a:pt x="816" y="139"/>
                    </a:cubicBezTo>
                    <a:cubicBezTo>
                      <a:pt x="813" y="138"/>
                      <a:pt x="809" y="137"/>
                      <a:pt x="805" y="137"/>
                    </a:cubicBezTo>
                    <a:cubicBezTo>
                      <a:pt x="778" y="132"/>
                      <a:pt x="749" y="126"/>
                      <a:pt x="719" y="121"/>
                    </a:cubicBezTo>
                    <a:cubicBezTo>
                      <a:pt x="710" y="120"/>
                      <a:pt x="701" y="118"/>
                      <a:pt x="691" y="117"/>
                    </a:cubicBezTo>
                    <a:cubicBezTo>
                      <a:pt x="684" y="116"/>
                      <a:pt x="677" y="115"/>
                      <a:pt x="670" y="114"/>
                    </a:cubicBezTo>
                    <a:cubicBezTo>
                      <a:pt x="669" y="114"/>
                      <a:pt x="668" y="114"/>
                      <a:pt x="667" y="113"/>
                    </a:cubicBezTo>
                    <a:cubicBezTo>
                      <a:pt x="667" y="113"/>
                      <a:pt x="666" y="113"/>
                      <a:pt x="666" y="113"/>
                    </a:cubicBezTo>
                    <a:cubicBezTo>
                      <a:pt x="659" y="112"/>
                      <a:pt x="652" y="111"/>
                      <a:pt x="645" y="111"/>
                    </a:cubicBezTo>
                    <a:cubicBezTo>
                      <a:pt x="644" y="111"/>
                      <a:pt x="643" y="111"/>
                      <a:pt x="643" y="110"/>
                    </a:cubicBezTo>
                    <a:cubicBezTo>
                      <a:pt x="631" y="109"/>
                      <a:pt x="619" y="109"/>
                      <a:pt x="608" y="109"/>
                    </a:cubicBezTo>
                    <a:cubicBezTo>
                      <a:pt x="604" y="109"/>
                      <a:pt x="599" y="109"/>
                      <a:pt x="595" y="109"/>
                    </a:cubicBezTo>
                    <a:cubicBezTo>
                      <a:pt x="575" y="110"/>
                      <a:pt x="556" y="112"/>
                      <a:pt x="539" y="115"/>
                    </a:cubicBezTo>
                    <a:cubicBezTo>
                      <a:pt x="541" y="111"/>
                      <a:pt x="543" y="107"/>
                      <a:pt x="545" y="103"/>
                    </a:cubicBezTo>
                    <a:cubicBezTo>
                      <a:pt x="546" y="102"/>
                      <a:pt x="547" y="100"/>
                      <a:pt x="548" y="99"/>
                    </a:cubicBezTo>
                    <a:cubicBezTo>
                      <a:pt x="550" y="99"/>
                      <a:pt x="552" y="99"/>
                      <a:pt x="554" y="99"/>
                    </a:cubicBezTo>
                    <a:cubicBezTo>
                      <a:pt x="568" y="99"/>
                      <a:pt x="583" y="98"/>
                      <a:pt x="599" y="98"/>
                    </a:cubicBezTo>
                    <a:cubicBezTo>
                      <a:pt x="597" y="102"/>
                      <a:pt x="597" y="105"/>
                      <a:pt x="597" y="107"/>
                    </a:cubicBezTo>
                    <a:cubicBezTo>
                      <a:pt x="597" y="107"/>
                      <a:pt x="597" y="107"/>
                      <a:pt x="597" y="107"/>
                    </a:cubicBezTo>
                    <a:cubicBezTo>
                      <a:pt x="597" y="107"/>
                      <a:pt x="597" y="106"/>
                      <a:pt x="598" y="106"/>
                    </a:cubicBezTo>
                    <a:cubicBezTo>
                      <a:pt x="599" y="103"/>
                      <a:pt x="601" y="101"/>
                      <a:pt x="603" y="98"/>
                    </a:cubicBezTo>
                    <a:cubicBezTo>
                      <a:pt x="604" y="98"/>
                      <a:pt x="604" y="98"/>
                      <a:pt x="604" y="98"/>
                    </a:cubicBezTo>
                    <a:cubicBezTo>
                      <a:pt x="604" y="98"/>
                      <a:pt x="604" y="99"/>
                      <a:pt x="603" y="99"/>
                    </a:cubicBezTo>
                    <a:cubicBezTo>
                      <a:pt x="603" y="101"/>
                      <a:pt x="603" y="103"/>
                      <a:pt x="603" y="104"/>
                    </a:cubicBezTo>
                    <a:moveTo>
                      <a:pt x="498" y="97"/>
                    </a:moveTo>
                    <a:cubicBezTo>
                      <a:pt x="511" y="97"/>
                      <a:pt x="524" y="96"/>
                      <a:pt x="536" y="96"/>
                    </a:cubicBezTo>
                    <a:cubicBezTo>
                      <a:pt x="531" y="97"/>
                      <a:pt x="527" y="98"/>
                      <a:pt x="525" y="99"/>
                    </a:cubicBezTo>
                    <a:cubicBezTo>
                      <a:pt x="527" y="99"/>
                      <a:pt x="530" y="99"/>
                      <a:pt x="533" y="99"/>
                    </a:cubicBezTo>
                    <a:cubicBezTo>
                      <a:pt x="536" y="99"/>
                      <a:pt x="539" y="99"/>
                      <a:pt x="542" y="99"/>
                    </a:cubicBezTo>
                    <a:cubicBezTo>
                      <a:pt x="541" y="102"/>
                      <a:pt x="540" y="104"/>
                      <a:pt x="539" y="106"/>
                    </a:cubicBezTo>
                    <a:cubicBezTo>
                      <a:pt x="538" y="110"/>
                      <a:pt x="538" y="113"/>
                      <a:pt x="538" y="115"/>
                    </a:cubicBezTo>
                    <a:cubicBezTo>
                      <a:pt x="530" y="116"/>
                      <a:pt x="521" y="118"/>
                      <a:pt x="513" y="120"/>
                    </a:cubicBezTo>
                    <a:cubicBezTo>
                      <a:pt x="513" y="120"/>
                      <a:pt x="512" y="120"/>
                      <a:pt x="512" y="119"/>
                    </a:cubicBezTo>
                    <a:cubicBezTo>
                      <a:pt x="510" y="117"/>
                      <a:pt x="507" y="115"/>
                      <a:pt x="505" y="113"/>
                    </a:cubicBezTo>
                    <a:cubicBezTo>
                      <a:pt x="501" y="111"/>
                      <a:pt x="498" y="109"/>
                      <a:pt x="495" y="107"/>
                    </a:cubicBezTo>
                    <a:cubicBezTo>
                      <a:pt x="494" y="107"/>
                      <a:pt x="494" y="107"/>
                      <a:pt x="494" y="106"/>
                    </a:cubicBezTo>
                    <a:cubicBezTo>
                      <a:pt x="491" y="104"/>
                      <a:pt x="489" y="101"/>
                      <a:pt x="485" y="98"/>
                    </a:cubicBezTo>
                    <a:cubicBezTo>
                      <a:pt x="490" y="98"/>
                      <a:pt x="494" y="98"/>
                      <a:pt x="498" y="97"/>
                    </a:cubicBezTo>
                    <a:moveTo>
                      <a:pt x="347" y="86"/>
                    </a:moveTo>
                    <a:cubicBezTo>
                      <a:pt x="345" y="85"/>
                      <a:pt x="344" y="84"/>
                      <a:pt x="342" y="83"/>
                    </a:cubicBezTo>
                    <a:cubicBezTo>
                      <a:pt x="347" y="83"/>
                      <a:pt x="352" y="83"/>
                      <a:pt x="357" y="83"/>
                    </a:cubicBezTo>
                    <a:cubicBezTo>
                      <a:pt x="364" y="83"/>
                      <a:pt x="371" y="83"/>
                      <a:pt x="378" y="83"/>
                    </a:cubicBezTo>
                    <a:cubicBezTo>
                      <a:pt x="381" y="83"/>
                      <a:pt x="384" y="83"/>
                      <a:pt x="387" y="83"/>
                    </a:cubicBezTo>
                    <a:cubicBezTo>
                      <a:pt x="388" y="83"/>
                      <a:pt x="389" y="83"/>
                      <a:pt x="390" y="83"/>
                    </a:cubicBezTo>
                    <a:cubicBezTo>
                      <a:pt x="394" y="83"/>
                      <a:pt x="398" y="83"/>
                      <a:pt x="402" y="84"/>
                    </a:cubicBezTo>
                    <a:cubicBezTo>
                      <a:pt x="402" y="84"/>
                      <a:pt x="402" y="84"/>
                      <a:pt x="402" y="84"/>
                    </a:cubicBezTo>
                    <a:cubicBezTo>
                      <a:pt x="398" y="84"/>
                      <a:pt x="394" y="84"/>
                      <a:pt x="391" y="84"/>
                    </a:cubicBezTo>
                    <a:cubicBezTo>
                      <a:pt x="390" y="84"/>
                      <a:pt x="389" y="84"/>
                      <a:pt x="388" y="84"/>
                    </a:cubicBezTo>
                    <a:cubicBezTo>
                      <a:pt x="375" y="84"/>
                      <a:pt x="361" y="85"/>
                      <a:pt x="347" y="86"/>
                    </a:cubicBezTo>
                    <a:moveTo>
                      <a:pt x="581" y="83"/>
                    </a:moveTo>
                    <a:cubicBezTo>
                      <a:pt x="589" y="82"/>
                      <a:pt x="597" y="82"/>
                      <a:pt x="605" y="82"/>
                    </a:cubicBezTo>
                    <a:cubicBezTo>
                      <a:pt x="604" y="83"/>
                      <a:pt x="603" y="85"/>
                      <a:pt x="602" y="87"/>
                    </a:cubicBezTo>
                    <a:cubicBezTo>
                      <a:pt x="601" y="87"/>
                      <a:pt x="599" y="87"/>
                      <a:pt x="598" y="87"/>
                    </a:cubicBezTo>
                    <a:cubicBezTo>
                      <a:pt x="592" y="86"/>
                      <a:pt x="585" y="85"/>
                      <a:pt x="578" y="85"/>
                    </a:cubicBezTo>
                    <a:cubicBezTo>
                      <a:pt x="574" y="84"/>
                      <a:pt x="569" y="84"/>
                      <a:pt x="565" y="83"/>
                    </a:cubicBezTo>
                    <a:cubicBezTo>
                      <a:pt x="570" y="83"/>
                      <a:pt x="575" y="83"/>
                      <a:pt x="581" y="83"/>
                    </a:cubicBezTo>
                    <a:moveTo>
                      <a:pt x="613" y="86"/>
                    </a:moveTo>
                    <a:cubicBezTo>
                      <a:pt x="614" y="85"/>
                      <a:pt x="616" y="83"/>
                      <a:pt x="617" y="81"/>
                    </a:cubicBezTo>
                    <a:cubicBezTo>
                      <a:pt x="619" y="81"/>
                      <a:pt x="620" y="81"/>
                      <a:pt x="622" y="81"/>
                    </a:cubicBezTo>
                    <a:cubicBezTo>
                      <a:pt x="625" y="82"/>
                      <a:pt x="629" y="82"/>
                      <a:pt x="632" y="82"/>
                    </a:cubicBezTo>
                    <a:cubicBezTo>
                      <a:pt x="635" y="82"/>
                      <a:pt x="639" y="82"/>
                      <a:pt x="642" y="81"/>
                    </a:cubicBezTo>
                    <a:cubicBezTo>
                      <a:pt x="645" y="81"/>
                      <a:pt x="648" y="82"/>
                      <a:pt x="651" y="82"/>
                    </a:cubicBezTo>
                    <a:cubicBezTo>
                      <a:pt x="654" y="83"/>
                      <a:pt x="657" y="83"/>
                      <a:pt x="660" y="84"/>
                    </a:cubicBezTo>
                    <a:cubicBezTo>
                      <a:pt x="643" y="85"/>
                      <a:pt x="628" y="85"/>
                      <a:pt x="613" y="86"/>
                    </a:cubicBezTo>
                    <a:moveTo>
                      <a:pt x="502" y="79"/>
                    </a:moveTo>
                    <a:cubicBezTo>
                      <a:pt x="507" y="77"/>
                      <a:pt x="512" y="74"/>
                      <a:pt x="517" y="72"/>
                    </a:cubicBezTo>
                    <a:cubicBezTo>
                      <a:pt x="511" y="75"/>
                      <a:pt x="506" y="79"/>
                      <a:pt x="501" y="82"/>
                    </a:cubicBezTo>
                    <a:cubicBezTo>
                      <a:pt x="501" y="82"/>
                      <a:pt x="500" y="83"/>
                      <a:pt x="500" y="83"/>
                    </a:cubicBezTo>
                    <a:cubicBezTo>
                      <a:pt x="498" y="83"/>
                      <a:pt x="497" y="83"/>
                      <a:pt x="495" y="84"/>
                    </a:cubicBezTo>
                    <a:cubicBezTo>
                      <a:pt x="495" y="84"/>
                      <a:pt x="495" y="84"/>
                      <a:pt x="495" y="84"/>
                    </a:cubicBezTo>
                    <a:cubicBezTo>
                      <a:pt x="497" y="82"/>
                      <a:pt x="499" y="81"/>
                      <a:pt x="502" y="79"/>
                    </a:cubicBezTo>
                    <a:moveTo>
                      <a:pt x="481" y="59"/>
                    </a:moveTo>
                    <a:cubicBezTo>
                      <a:pt x="484" y="58"/>
                      <a:pt x="487" y="57"/>
                      <a:pt x="489" y="56"/>
                    </a:cubicBezTo>
                    <a:cubicBezTo>
                      <a:pt x="489" y="56"/>
                      <a:pt x="488" y="57"/>
                      <a:pt x="488" y="58"/>
                    </a:cubicBezTo>
                    <a:cubicBezTo>
                      <a:pt x="486" y="59"/>
                      <a:pt x="485" y="60"/>
                      <a:pt x="484" y="61"/>
                    </a:cubicBezTo>
                    <a:cubicBezTo>
                      <a:pt x="477" y="69"/>
                      <a:pt x="472" y="77"/>
                      <a:pt x="468" y="84"/>
                    </a:cubicBezTo>
                    <a:cubicBezTo>
                      <a:pt x="465" y="84"/>
                      <a:pt x="463" y="84"/>
                      <a:pt x="461" y="84"/>
                    </a:cubicBezTo>
                    <a:cubicBezTo>
                      <a:pt x="455" y="81"/>
                      <a:pt x="448" y="79"/>
                      <a:pt x="441" y="77"/>
                    </a:cubicBezTo>
                    <a:cubicBezTo>
                      <a:pt x="440" y="77"/>
                      <a:pt x="439" y="76"/>
                      <a:pt x="438" y="76"/>
                    </a:cubicBezTo>
                    <a:cubicBezTo>
                      <a:pt x="452" y="71"/>
                      <a:pt x="466" y="65"/>
                      <a:pt x="481" y="59"/>
                    </a:cubicBezTo>
                    <a:moveTo>
                      <a:pt x="362" y="35"/>
                    </a:moveTo>
                    <a:cubicBezTo>
                      <a:pt x="357" y="37"/>
                      <a:pt x="351" y="39"/>
                      <a:pt x="346" y="41"/>
                    </a:cubicBezTo>
                    <a:cubicBezTo>
                      <a:pt x="340" y="43"/>
                      <a:pt x="334" y="45"/>
                      <a:pt x="328" y="48"/>
                    </a:cubicBezTo>
                    <a:cubicBezTo>
                      <a:pt x="317" y="52"/>
                      <a:pt x="306" y="56"/>
                      <a:pt x="296" y="60"/>
                    </a:cubicBezTo>
                    <a:cubicBezTo>
                      <a:pt x="292" y="67"/>
                      <a:pt x="288" y="74"/>
                      <a:pt x="285" y="81"/>
                    </a:cubicBezTo>
                    <a:cubicBezTo>
                      <a:pt x="284" y="82"/>
                      <a:pt x="283" y="84"/>
                      <a:pt x="282" y="86"/>
                    </a:cubicBezTo>
                    <a:cubicBezTo>
                      <a:pt x="288" y="85"/>
                      <a:pt x="294" y="85"/>
                      <a:pt x="300" y="85"/>
                    </a:cubicBezTo>
                    <a:cubicBezTo>
                      <a:pt x="304" y="84"/>
                      <a:pt x="308" y="84"/>
                      <a:pt x="313" y="84"/>
                    </a:cubicBezTo>
                    <a:cubicBezTo>
                      <a:pt x="319" y="86"/>
                      <a:pt x="325" y="87"/>
                      <a:pt x="330" y="89"/>
                    </a:cubicBezTo>
                    <a:cubicBezTo>
                      <a:pt x="315" y="91"/>
                      <a:pt x="299" y="95"/>
                      <a:pt x="283" y="99"/>
                    </a:cubicBezTo>
                    <a:cubicBezTo>
                      <a:pt x="280" y="100"/>
                      <a:pt x="276" y="101"/>
                      <a:pt x="273" y="102"/>
                    </a:cubicBezTo>
                    <a:cubicBezTo>
                      <a:pt x="270" y="108"/>
                      <a:pt x="266" y="114"/>
                      <a:pt x="263" y="120"/>
                    </a:cubicBezTo>
                    <a:cubicBezTo>
                      <a:pt x="250" y="120"/>
                      <a:pt x="236" y="121"/>
                      <a:pt x="222" y="121"/>
                    </a:cubicBezTo>
                    <a:cubicBezTo>
                      <a:pt x="211" y="125"/>
                      <a:pt x="200" y="129"/>
                      <a:pt x="189" y="133"/>
                    </a:cubicBezTo>
                    <a:cubicBezTo>
                      <a:pt x="190" y="140"/>
                      <a:pt x="191" y="146"/>
                      <a:pt x="191" y="146"/>
                    </a:cubicBezTo>
                    <a:cubicBezTo>
                      <a:pt x="191" y="146"/>
                      <a:pt x="190" y="142"/>
                      <a:pt x="189" y="133"/>
                    </a:cubicBezTo>
                    <a:cubicBezTo>
                      <a:pt x="187" y="134"/>
                      <a:pt x="187" y="134"/>
                      <a:pt x="187" y="134"/>
                    </a:cubicBezTo>
                    <a:cubicBezTo>
                      <a:pt x="182" y="135"/>
                      <a:pt x="182" y="135"/>
                      <a:pt x="182" y="135"/>
                    </a:cubicBezTo>
                    <a:cubicBezTo>
                      <a:pt x="177" y="137"/>
                      <a:pt x="172" y="138"/>
                      <a:pt x="168" y="140"/>
                    </a:cubicBezTo>
                    <a:cubicBezTo>
                      <a:pt x="161" y="142"/>
                      <a:pt x="153" y="145"/>
                      <a:pt x="146" y="147"/>
                    </a:cubicBezTo>
                    <a:cubicBezTo>
                      <a:pt x="117" y="156"/>
                      <a:pt x="88" y="164"/>
                      <a:pt x="61" y="170"/>
                    </a:cubicBezTo>
                    <a:cubicBezTo>
                      <a:pt x="58" y="171"/>
                      <a:pt x="55" y="172"/>
                      <a:pt x="53" y="172"/>
                    </a:cubicBezTo>
                    <a:cubicBezTo>
                      <a:pt x="35" y="176"/>
                      <a:pt x="19" y="178"/>
                      <a:pt x="3" y="180"/>
                    </a:cubicBezTo>
                    <a:cubicBezTo>
                      <a:pt x="2" y="180"/>
                      <a:pt x="1" y="180"/>
                      <a:pt x="0" y="181"/>
                    </a:cubicBezTo>
                    <a:cubicBezTo>
                      <a:pt x="0" y="181"/>
                      <a:pt x="0" y="181"/>
                      <a:pt x="0" y="182"/>
                    </a:cubicBezTo>
                    <a:cubicBezTo>
                      <a:pt x="8" y="181"/>
                      <a:pt x="17" y="180"/>
                      <a:pt x="25" y="179"/>
                    </a:cubicBezTo>
                    <a:cubicBezTo>
                      <a:pt x="31" y="179"/>
                      <a:pt x="37" y="179"/>
                      <a:pt x="45" y="178"/>
                    </a:cubicBezTo>
                    <a:cubicBezTo>
                      <a:pt x="62" y="176"/>
                      <a:pt x="83" y="172"/>
                      <a:pt x="107" y="167"/>
                    </a:cubicBezTo>
                    <a:cubicBezTo>
                      <a:pt x="133" y="162"/>
                      <a:pt x="162" y="155"/>
                      <a:pt x="192" y="148"/>
                    </a:cubicBezTo>
                    <a:cubicBezTo>
                      <a:pt x="182" y="154"/>
                      <a:pt x="171" y="159"/>
                      <a:pt x="159" y="164"/>
                    </a:cubicBezTo>
                    <a:cubicBezTo>
                      <a:pt x="158" y="165"/>
                      <a:pt x="156" y="166"/>
                      <a:pt x="154" y="167"/>
                    </a:cubicBezTo>
                    <a:cubicBezTo>
                      <a:pt x="143" y="173"/>
                      <a:pt x="131" y="178"/>
                      <a:pt x="119" y="183"/>
                    </a:cubicBezTo>
                    <a:cubicBezTo>
                      <a:pt x="113" y="185"/>
                      <a:pt x="106" y="188"/>
                      <a:pt x="100" y="190"/>
                    </a:cubicBezTo>
                    <a:cubicBezTo>
                      <a:pt x="93" y="192"/>
                      <a:pt x="87" y="195"/>
                      <a:pt x="80" y="197"/>
                    </a:cubicBezTo>
                    <a:cubicBezTo>
                      <a:pt x="69" y="200"/>
                      <a:pt x="57" y="203"/>
                      <a:pt x="46" y="206"/>
                    </a:cubicBezTo>
                    <a:cubicBezTo>
                      <a:pt x="30" y="210"/>
                      <a:pt x="15" y="213"/>
                      <a:pt x="0" y="215"/>
                    </a:cubicBezTo>
                    <a:cubicBezTo>
                      <a:pt x="0" y="218"/>
                      <a:pt x="0" y="221"/>
                      <a:pt x="0" y="223"/>
                    </a:cubicBezTo>
                    <a:cubicBezTo>
                      <a:pt x="26" y="222"/>
                      <a:pt x="55" y="218"/>
                      <a:pt x="86" y="211"/>
                    </a:cubicBezTo>
                    <a:cubicBezTo>
                      <a:pt x="94" y="209"/>
                      <a:pt x="103" y="207"/>
                      <a:pt x="111" y="205"/>
                    </a:cubicBezTo>
                    <a:cubicBezTo>
                      <a:pt x="116" y="203"/>
                      <a:pt x="121" y="202"/>
                      <a:pt x="126" y="200"/>
                    </a:cubicBezTo>
                    <a:cubicBezTo>
                      <a:pt x="130" y="199"/>
                      <a:pt x="133" y="198"/>
                      <a:pt x="136" y="197"/>
                    </a:cubicBezTo>
                    <a:cubicBezTo>
                      <a:pt x="138" y="196"/>
                      <a:pt x="139" y="196"/>
                      <a:pt x="141" y="195"/>
                    </a:cubicBezTo>
                    <a:cubicBezTo>
                      <a:pt x="151" y="192"/>
                      <a:pt x="161" y="188"/>
                      <a:pt x="171" y="183"/>
                    </a:cubicBezTo>
                    <a:cubicBezTo>
                      <a:pt x="172" y="183"/>
                      <a:pt x="173" y="182"/>
                      <a:pt x="174" y="182"/>
                    </a:cubicBezTo>
                    <a:cubicBezTo>
                      <a:pt x="176" y="181"/>
                      <a:pt x="178" y="180"/>
                      <a:pt x="181" y="179"/>
                    </a:cubicBezTo>
                    <a:cubicBezTo>
                      <a:pt x="182" y="178"/>
                      <a:pt x="184" y="177"/>
                      <a:pt x="185" y="176"/>
                    </a:cubicBezTo>
                    <a:cubicBezTo>
                      <a:pt x="186" y="176"/>
                      <a:pt x="187" y="176"/>
                      <a:pt x="187" y="175"/>
                    </a:cubicBezTo>
                    <a:cubicBezTo>
                      <a:pt x="188" y="175"/>
                      <a:pt x="188" y="175"/>
                      <a:pt x="189" y="175"/>
                    </a:cubicBezTo>
                    <a:cubicBezTo>
                      <a:pt x="198" y="170"/>
                      <a:pt x="207" y="166"/>
                      <a:pt x="215" y="162"/>
                    </a:cubicBezTo>
                    <a:cubicBezTo>
                      <a:pt x="216" y="161"/>
                      <a:pt x="216" y="161"/>
                      <a:pt x="217" y="161"/>
                    </a:cubicBezTo>
                    <a:cubicBezTo>
                      <a:pt x="237" y="151"/>
                      <a:pt x="257" y="141"/>
                      <a:pt x="275" y="133"/>
                    </a:cubicBezTo>
                    <a:cubicBezTo>
                      <a:pt x="276" y="133"/>
                      <a:pt x="276" y="133"/>
                      <a:pt x="276" y="133"/>
                    </a:cubicBezTo>
                    <a:cubicBezTo>
                      <a:pt x="281" y="131"/>
                      <a:pt x="286" y="129"/>
                      <a:pt x="291" y="128"/>
                    </a:cubicBezTo>
                    <a:cubicBezTo>
                      <a:pt x="305" y="126"/>
                      <a:pt x="320" y="124"/>
                      <a:pt x="336" y="122"/>
                    </a:cubicBezTo>
                    <a:cubicBezTo>
                      <a:pt x="342" y="122"/>
                      <a:pt x="348" y="123"/>
                      <a:pt x="355" y="123"/>
                    </a:cubicBezTo>
                    <a:cubicBezTo>
                      <a:pt x="360" y="123"/>
                      <a:pt x="366" y="122"/>
                      <a:pt x="371" y="122"/>
                    </a:cubicBezTo>
                    <a:cubicBezTo>
                      <a:pt x="377" y="122"/>
                      <a:pt x="382" y="122"/>
                      <a:pt x="386" y="122"/>
                    </a:cubicBezTo>
                    <a:cubicBezTo>
                      <a:pt x="390" y="122"/>
                      <a:pt x="394" y="122"/>
                      <a:pt x="397" y="121"/>
                    </a:cubicBezTo>
                    <a:cubicBezTo>
                      <a:pt x="400" y="121"/>
                      <a:pt x="404" y="121"/>
                      <a:pt x="407" y="121"/>
                    </a:cubicBezTo>
                    <a:cubicBezTo>
                      <a:pt x="416" y="120"/>
                      <a:pt x="425" y="118"/>
                      <a:pt x="432" y="116"/>
                    </a:cubicBezTo>
                    <a:cubicBezTo>
                      <a:pt x="438" y="114"/>
                      <a:pt x="443" y="112"/>
                      <a:pt x="447" y="110"/>
                    </a:cubicBezTo>
                    <a:cubicBezTo>
                      <a:pt x="448" y="110"/>
                      <a:pt x="449" y="110"/>
                      <a:pt x="449" y="110"/>
                    </a:cubicBezTo>
                    <a:cubicBezTo>
                      <a:pt x="445" y="115"/>
                      <a:pt x="441" y="120"/>
                      <a:pt x="438" y="125"/>
                    </a:cubicBezTo>
                    <a:cubicBezTo>
                      <a:pt x="434" y="131"/>
                      <a:pt x="431" y="136"/>
                      <a:pt x="428" y="141"/>
                    </a:cubicBezTo>
                    <a:cubicBezTo>
                      <a:pt x="427" y="143"/>
                      <a:pt x="426" y="145"/>
                      <a:pt x="426" y="146"/>
                    </a:cubicBezTo>
                    <a:cubicBezTo>
                      <a:pt x="427" y="144"/>
                      <a:pt x="429" y="142"/>
                      <a:pt x="431" y="140"/>
                    </a:cubicBezTo>
                    <a:cubicBezTo>
                      <a:pt x="435" y="135"/>
                      <a:pt x="440" y="130"/>
                      <a:pt x="445" y="124"/>
                    </a:cubicBezTo>
                    <a:cubicBezTo>
                      <a:pt x="449" y="120"/>
                      <a:pt x="454" y="116"/>
                      <a:pt x="459" y="111"/>
                    </a:cubicBezTo>
                    <a:cubicBezTo>
                      <a:pt x="471" y="113"/>
                      <a:pt x="481" y="115"/>
                      <a:pt x="490" y="116"/>
                    </a:cubicBezTo>
                    <a:cubicBezTo>
                      <a:pt x="490" y="116"/>
                      <a:pt x="490" y="117"/>
                      <a:pt x="490" y="117"/>
                    </a:cubicBezTo>
                    <a:cubicBezTo>
                      <a:pt x="491" y="118"/>
                      <a:pt x="492" y="118"/>
                      <a:pt x="493" y="119"/>
                    </a:cubicBezTo>
                    <a:cubicBezTo>
                      <a:pt x="494" y="120"/>
                      <a:pt x="496" y="121"/>
                      <a:pt x="497" y="122"/>
                    </a:cubicBezTo>
                    <a:cubicBezTo>
                      <a:pt x="497" y="123"/>
                      <a:pt x="498" y="123"/>
                      <a:pt x="498" y="124"/>
                    </a:cubicBezTo>
                    <a:cubicBezTo>
                      <a:pt x="493" y="125"/>
                      <a:pt x="489" y="126"/>
                      <a:pt x="484" y="128"/>
                    </a:cubicBezTo>
                    <a:cubicBezTo>
                      <a:pt x="483" y="128"/>
                      <a:pt x="481" y="129"/>
                      <a:pt x="479" y="129"/>
                    </a:cubicBezTo>
                    <a:cubicBezTo>
                      <a:pt x="456" y="137"/>
                      <a:pt x="437" y="146"/>
                      <a:pt x="426" y="153"/>
                    </a:cubicBezTo>
                    <a:cubicBezTo>
                      <a:pt x="424" y="154"/>
                      <a:pt x="423" y="155"/>
                      <a:pt x="422" y="156"/>
                    </a:cubicBezTo>
                    <a:cubicBezTo>
                      <a:pt x="422" y="156"/>
                      <a:pt x="421" y="156"/>
                      <a:pt x="421" y="156"/>
                    </a:cubicBezTo>
                    <a:cubicBezTo>
                      <a:pt x="418" y="159"/>
                      <a:pt x="416" y="160"/>
                      <a:pt x="415" y="162"/>
                    </a:cubicBezTo>
                    <a:cubicBezTo>
                      <a:pt x="419" y="160"/>
                      <a:pt x="424" y="158"/>
                      <a:pt x="429" y="156"/>
                    </a:cubicBezTo>
                    <a:cubicBezTo>
                      <a:pt x="430" y="156"/>
                      <a:pt x="431" y="156"/>
                      <a:pt x="432" y="155"/>
                    </a:cubicBezTo>
                    <a:cubicBezTo>
                      <a:pt x="445" y="150"/>
                      <a:pt x="460" y="146"/>
                      <a:pt x="475" y="141"/>
                    </a:cubicBezTo>
                    <a:cubicBezTo>
                      <a:pt x="485" y="139"/>
                      <a:pt x="496" y="137"/>
                      <a:pt x="506" y="134"/>
                    </a:cubicBezTo>
                    <a:cubicBezTo>
                      <a:pt x="507" y="136"/>
                      <a:pt x="508" y="137"/>
                      <a:pt x="508" y="138"/>
                    </a:cubicBezTo>
                    <a:cubicBezTo>
                      <a:pt x="508" y="137"/>
                      <a:pt x="507" y="136"/>
                      <a:pt x="507" y="134"/>
                    </a:cubicBezTo>
                    <a:cubicBezTo>
                      <a:pt x="517" y="132"/>
                      <a:pt x="528" y="130"/>
                      <a:pt x="539" y="129"/>
                    </a:cubicBezTo>
                    <a:cubicBezTo>
                      <a:pt x="552" y="127"/>
                      <a:pt x="566" y="126"/>
                      <a:pt x="580" y="125"/>
                    </a:cubicBezTo>
                    <a:cubicBezTo>
                      <a:pt x="586" y="125"/>
                      <a:pt x="592" y="124"/>
                      <a:pt x="598" y="124"/>
                    </a:cubicBezTo>
                    <a:cubicBezTo>
                      <a:pt x="601" y="124"/>
                      <a:pt x="605" y="124"/>
                      <a:pt x="608" y="124"/>
                    </a:cubicBezTo>
                    <a:cubicBezTo>
                      <a:pt x="611" y="124"/>
                      <a:pt x="613" y="124"/>
                      <a:pt x="615" y="124"/>
                    </a:cubicBezTo>
                    <a:cubicBezTo>
                      <a:pt x="632" y="124"/>
                      <a:pt x="650" y="125"/>
                      <a:pt x="667" y="126"/>
                    </a:cubicBezTo>
                    <a:cubicBezTo>
                      <a:pt x="667" y="126"/>
                      <a:pt x="667" y="126"/>
                      <a:pt x="667" y="126"/>
                    </a:cubicBezTo>
                    <a:cubicBezTo>
                      <a:pt x="670" y="127"/>
                      <a:pt x="672" y="127"/>
                      <a:pt x="674" y="127"/>
                    </a:cubicBezTo>
                    <a:cubicBezTo>
                      <a:pt x="683" y="128"/>
                      <a:pt x="692" y="129"/>
                      <a:pt x="700" y="130"/>
                    </a:cubicBezTo>
                    <a:cubicBezTo>
                      <a:pt x="728" y="134"/>
                      <a:pt x="756" y="139"/>
                      <a:pt x="784" y="142"/>
                    </a:cubicBezTo>
                    <a:cubicBezTo>
                      <a:pt x="786" y="143"/>
                      <a:pt x="788" y="143"/>
                      <a:pt x="789" y="143"/>
                    </a:cubicBezTo>
                    <a:cubicBezTo>
                      <a:pt x="799" y="145"/>
                      <a:pt x="809" y="146"/>
                      <a:pt x="819" y="147"/>
                    </a:cubicBezTo>
                    <a:cubicBezTo>
                      <a:pt x="832" y="149"/>
                      <a:pt x="844" y="151"/>
                      <a:pt x="857" y="152"/>
                    </a:cubicBezTo>
                    <a:cubicBezTo>
                      <a:pt x="872" y="154"/>
                      <a:pt x="888" y="156"/>
                      <a:pt x="903" y="157"/>
                    </a:cubicBezTo>
                    <a:cubicBezTo>
                      <a:pt x="916" y="159"/>
                      <a:pt x="928" y="160"/>
                      <a:pt x="941" y="160"/>
                    </a:cubicBezTo>
                    <a:cubicBezTo>
                      <a:pt x="953" y="161"/>
                      <a:pt x="966" y="161"/>
                      <a:pt x="977" y="161"/>
                    </a:cubicBezTo>
                    <a:cubicBezTo>
                      <a:pt x="983" y="161"/>
                      <a:pt x="989" y="161"/>
                      <a:pt x="995" y="161"/>
                    </a:cubicBezTo>
                    <a:cubicBezTo>
                      <a:pt x="996" y="161"/>
                      <a:pt x="997" y="161"/>
                      <a:pt x="998" y="161"/>
                    </a:cubicBezTo>
                    <a:cubicBezTo>
                      <a:pt x="1001" y="161"/>
                      <a:pt x="1004" y="161"/>
                      <a:pt x="1007" y="160"/>
                    </a:cubicBezTo>
                    <a:cubicBezTo>
                      <a:pt x="1038" y="158"/>
                      <a:pt x="1038" y="158"/>
                      <a:pt x="1038" y="158"/>
                    </a:cubicBezTo>
                    <a:cubicBezTo>
                      <a:pt x="1048" y="157"/>
                      <a:pt x="1048" y="157"/>
                      <a:pt x="1048" y="157"/>
                    </a:cubicBezTo>
                    <a:cubicBezTo>
                      <a:pt x="1044" y="158"/>
                      <a:pt x="1039" y="158"/>
                      <a:pt x="1035" y="158"/>
                    </a:cubicBezTo>
                    <a:cubicBezTo>
                      <a:pt x="1020" y="159"/>
                      <a:pt x="1005" y="160"/>
                      <a:pt x="991" y="160"/>
                    </a:cubicBezTo>
                    <a:cubicBezTo>
                      <a:pt x="990" y="160"/>
                      <a:pt x="990" y="160"/>
                      <a:pt x="989" y="160"/>
                    </a:cubicBezTo>
                    <a:cubicBezTo>
                      <a:pt x="988" y="160"/>
                      <a:pt x="987" y="160"/>
                      <a:pt x="986" y="160"/>
                    </a:cubicBezTo>
                    <a:cubicBezTo>
                      <a:pt x="982" y="160"/>
                      <a:pt x="979" y="160"/>
                      <a:pt x="975" y="159"/>
                    </a:cubicBezTo>
                    <a:cubicBezTo>
                      <a:pt x="972" y="160"/>
                      <a:pt x="969" y="160"/>
                      <a:pt x="966" y="160"/>
                    </a:cubicBezTo>
                    <a:cubicBezTo>
                      <a:pt x="965" y="160"/>
                      <a:pt x="964" y="160"/>
                      <a:pt x="963" y="160"/>
                    </a:cubicBezTo>
                    <a:cubicBezTo>
                      <a:pt x="951" y="159"/>
                      <a:pt x="938" y="158"/>
                      <a:pt x="922" y="156"/>
                    </a:cubicBezTo>
                    <a:cubicBezTo>
                      <a:pt x="917" y="156"/>
                      <a:pt x="912" y="155"/>
                      <a:pt x="907" y="154"/>
                    </a:cubicBezTo>
                    <a:cubicBezTo>
                      <a:pt x="898" y="153"/>
                      <a:pt x="889" y="151"/>
                      <a:pt x="879" y="150"/>
                    </a:cubicBezTo>
                    <a:cubicBezTo>
                      <a:pt x="895" y="151"/>
                      <a:pt x="911" y="152"/>
                      <a:pt x="926" y="152"/>
                    </a:cubicBezTo>
                    <a:cubicBezTo>
                      <a:pt x="935" y="152"/>
                      <a:pt x="943" y="152"/>
                      <a:pt x="952" y="151"/>
                    </a:cubicBezTo>
                    <a:cubicBezTo>
                      <a:pt x="976" y="150"/>
                      <a:pt x="1000" y="147"/>
                      <a:pt x="1021" y="142"/>
                    </a:cubicBezTo>
                    <a:cubicBezTo>
                      <a:pt x="1025" y="141"/>
                      <a:pt x="1029" y="140"/>
                      <a:pt x="1033" y="139"/>
                    </a:cubicBezTo>
                    <a:cubicBezTo>
                      <a:pt x="1036" y="139"/>
                      <a:pt x="1038" y="138"/>
                      <a:pt x="1041" y="137"/>
                    </a:cubicBezTo>
                    <a:cubicBezTo>
                      <a:pt x="1042" y="137"/>
                      <a:pt x="1043" y="137"/>
                      <a:pt x="1043" y="136"/>
                    </a:cubicBezTo>
                    <a:cubicBezTo>
                      <a:pt x="1067" y="140"/>
                      <a:pt x="1089" y="144"/>
                      <a:pt x="1110" y="148"/>
                    </a:cubicBezTo>
                    <a:cubicBezTo>
                      <a:pt x="1114" y="149"/>
                      <a:pt x="1118" y="149"/>
                      <a:pt x="1121" y="150"/>
                    </a:cubicBezTo>
                    <a:cubicBezTo>
                      <a:pt x="1135" y="152"/>
                      <a:pt x="1148" y="155"/>
                      <a:pt x="1160" y="157"/>
                    </a:cubicBezTo>
                    <a:cubicBezTo>
                      <a:pt x="1167" y="158"/>
                      <a:pt x="1167" y="158"/>
                      <a:pt x="1167" y="158"/>
                    </a:cubicBezTo>
                    <a:cubicBezTo>
                      <a:pt x="1174" y="159"/>
                      <a:pt x="1174" y="159"/>
                      <a:pt x="1174" y="159"/>
                    </a:cubicBezTo>
                    <a:cubicBezTo>
                      <a:pt x="1203" y="164"/>
                      <a:pt x="1203" y="164"/>
                      <a:pt x="1203" y="164"/>
                    </a:cubicBezTo>
                    <a:cubicBezTo>
                      <a:pt x="1171" y="158"/>
                      <a:pt x="1171" y="158"/>
                      <a:pt x="1171" y="158"/>
                    </a:cubicBezTo>
                    <a:cubicBezTo>
                      <a:pt x="1127" y="149"/>
                      <a:pt x="1127" y="149"/>
                      <a:pt x="1127" y="149"/>
                    </a:cubicBezTo>
                    <a:cubicBezTo>
                      <a:pt x="1127" y="149"/>
                      <a:pt x="1127" y="149"/>
                      <a:pt x="1127" y="149"/>
                    </a:cubicBezTo>
                    <a:cubicBezTo>
                      <a:pt x="1109" y="146"/>
                      <a:pt x="1083" y="140"/>
                      <a:pt x="1052" y="134"/>
                    </a:cubicBezTo>
                    <a:cubicBezTo>
                      <a:pt x="1053" y="134"/>
                      <a:pt x="1054" y="133"/>
                      <a:pt x="1055" y="133"/>
                    </a:cubicBezTo>
                    <a:cubicBezTo>
                      <a:pt x="1088" y="137"/>
                      <a:pt x="1120" y="138"/>
                      <a:pt x="1150" y="138"/>
                    </a:cubicBezTo>
                    <a:cubicBezTo>
                      <a:pt x="1164" y="138"/>
                      <a:pt x="1177" y="138"/>
                      <a:pt x="1190" y="138"/>
                    </a:cubicBezTo>
                    <a:cubicBezTo>
                      <a:pt x="1206" y="137"/>
                      <a:pt x="1221" y="136"/>
                      <a:pt x="1236" y="135"/>
                    </a:cubicBezTo>
                    <a:cubicBezTo>
                      <a:pt x="1237" y="135"/>
                      <a:pt x="1237" y="135"/>
                      <a:pt x="1237" y="135"/>
                    </a:cubicBezTo>
                    <a:cubicBezTo>
                      <a:pt x="1242" y="135"/>
                      <a:pt x="1246" y="135"/>
                      <a:pt x="1251" y="134"/>
                    </a:cubicBezTo>
                    <a:cubicBezTo>
                      <a:pt x="1275" y="133"/>
                      <a:pt x="1275" y="133"/>
                      <a:pt x="1275" y="133"/>
                    </a:cubicBezTo>
                    <a:cubicBezTo>
                      <a:pt x="1305" y="130"/>
                      <a:pt x="1305" y="130"/>
                      <a:pt x="1305" y="130"/>
                    </a:cubicBezTo>
                    <a:cubicBezTo>
                      <a:pt x="1309" y="130"/>
                      <a:pt x="1309" y="130"/>
                      <a:pt x="1309" y="130"/>
                    </a:cubicBezTo>
                    <a:cubicBezTo>
                      <a:pt x="1308" y="130"/>
                      <a:pt x="1306" y="130"/>
                      <a:pt x="1305" y="130"/>
                    </a:cubicBezTo>
                    <a:cubicBezTo>
                      <a:pt x="1294" y="131"/>
                      <a:pt x="1283" y="131"/>
                      <a:pt x="1272" y="132"/>
                    </a:cubicBezTo>
                    <a:cubicBezTo>
                      <a:pt x="1256" y="133"/>
                      <a:pt x="1241" y="133"/>
                      <a:pt x="1225" y="134"/>
                    </a:cubicBezTo>
                    <a:cubicBezTo>
                      <a:pt x="1221" y="134"/>
                      <a:pt x="1218" y="134"/>
                      <a:pt x="1214" y="134"/>
                    </a:cubicBezTo>
                    <a:cubicBezTo>
                      <a:pt x="1211" y="134"/>
                      <a:pt x="1208" y="134"/>
                      <a:pt x="1205" y="134"/>
                    </a:cubicBezTo>
                    <a:cubicBezTo>
                      <a:pt x="1203" y="134"/>
                      <a:pt x="1201" y="134"/>
                      <a:pt x="1199" y="134"/>
                    </a:cubicBezTo>
                    <a:cubicBezTo>
                      <a:pt x="1196" y="134"/>
                      <a:pt x="1193" y="135"/>
                      <a:pt x="1189" y="135"/>
                    </a:cubicBezTo>
                    <a:cubicBezTo>
                      <a:pt x="1180" y="135"/>
                      <a:pt x="1170" y="134"/>
                      <a:pt x="1159" y="134"/>
                    </a:cubicBezTo>
                    <a:cubicBezTo>
                      <a:pt x="1150" y="134"/>
                      <a:pt x="1140" y="133"/>
                      <a:pt x="1129" y="133"/>
                    </a:cubicBezTo>
                    <a:cubicBezTo>
                      <a:pt x="1129" y="133"/>
                      <a:pt x="1129" y="133"/>
                      <a:pt x="1129" y="133"/>
                    </a:cubicBezTo>
                    <a:cubicBezTo>
                      <a:pt x="1125" y="132"/>
                      <a:pt x="1121" y="132"/>
                      <a:pt x="1117" y="132"/>
                    </a:cubicBezTo>
                    <a:cubicBezTo>
                      <a:pt x="1105" y="131"/>
                      <a:pt x="1091" y="129"/>
                      <a:pt x="1077" y="127"/>
                    </a:cubicBezTo>
                    <a:cubicBezTo>
                      <a:pt x="1095" y="122"/>
                      <a:pt x="1095" y="122"/>
                      <a:pt x="1095" y="122"/>
                    </a:cubicBezTo>
                    <a:cubicBezTo>
                      <a:pt x="1088" y="124"/>
                      <a:pt x="1082" y="125"/>
                      <a:pt x="1076" y="127"/>
                    </a:cubicBezTo>
                    <a:cubicBezTo>
                      <a:pt x="1059" y="124"/>
                      <a:pt x="1042" y="121"/>
                      <a:pt x="1024" y="117"/>
                    </a:cubicBezTo>
                    <a:cubicBezTo>
                      <a:pt x="1020" y="116"/>
                      <a:pt x="1015" y="114"/>
                      <a:pt x="1011" y="113"/>
                    </a:cubicBezTo>
                    <a:cubicBezTo>
                      <a:pt x="990" y="111"/>
                      <a:pt x="968" y="109"/>
                      <a:pt x="947" y="107"/>
                    </a:cubicBezTo>
                    <a:cubicBezTo>
                      <a:pt x="956" y="110"/>
                      <a:pt x="965" y="113"/>
                      <a:pt x="975" y="116"/>
                    </a:cubicBezTo>
                    <a:cubicBezTo>
                      <a:pt x="976" y="116"/>
                      <a:pt x="977" y="117"/>
                      <a:pt x="979" y="117"/>
                    </a:cubicBezTo>
                    <a:cubicBezTo>
                      <a:pt x="985" y="119"/>
                      <a:pt x="991" y="121"/>
                      <a:pt x="998" y="122"/>
                    </a:cubicBezTo>
                    <a:cubicBezTo>
                      <a:pt x="991" y="121"/>
                      <a:pt x="983" y="120"/>
                      <a:pt x="976" y="118"/>
                    </a:cubicBezTo>
                    <a:cubicBezTo>
                      <a:pt x="976" y="118"/>
                      <a:pt x="975" y="118"/>
                      <a:pt x="975" y="118"/>
                    </a:cubicBezTo>
                    <a:cubicBezTo>
                      <a:pt x="963" y="115"/>
                      <a:pt x="950" y="113"/>
                      <a:pt x="937" y="111"/>
                    </a:cubicBezTo>
                    <a:cubicBezTo>
                      <a:pt x="939" y="109"/>
                      <a:pt x="942" y="108"/>
                      <a:pt x="944" y="107"/>
                    </a:cubicBezTo>
                    <a:cubicBezTo>
                      <a:pt x="939" y="106"/>
                      <a:pt x="935" y="106"/>
                      <a:pt x="930" y="106"/>
                    </a:cubicBezTo>
                    <a:cubicBezTo>
                      <a:pt x="930" y="106"/>
                      <a:pt x="929" y="106"/>
                      <a:pt x="929" y="106"/>
                    </a:cubicBezTo>
                    <a:cubicBezTo>
                      <a:pt x="929" y="106"/>
                      <a:pt x="928" y="106"/>
                      <a:pt x="928" y="105"/>
                    </a:cubicBezTo>
                    <a:cubicBezTo>
                      <a:pt x="928" y="105"/>
                      <a:pt x="928" y="105"/>
                      <a:pt x="928" y="105"/>
                    </a:cubicBezTo>
                    <a:cubicBezTo>
                      <a:pt x="929" y="106"/>
                      <a:pt x="929" y="106"/>
                      <a:pt x="929" y="106"/>
                    </a:cubicBezTo>
                    <a:cubicBezTo>
                      <a:pt x="928" y="107"/>
                      <a:pt x="926" y="108"/>
                      <a:pt x="925" y="108"/>
                    </a:cubicBezTo>
                    <a:cubicBezTo>
                      <a:pt x="911" y="106"/>
                      <a:pt x="897" y="104"/>
                      <a:pt x="882" y="101"/>
                    </a:cubicBezTo>
                    <a:cubicBezTo>
                      <a:pt x="879" y="101"/>
                      <a:pt x="875" y="100"/>
                      <a:pt x="872" y="100"/>
                    </a:cubicBezTo>
                    <a:cubicBezTo>
                      <a:pt x="871" y="100"/>
                      <a:pt x="870" y="99"/>
                      <a:pt x="870" y="99"/>
                    </a:cubicBezTo>
                    <a:cubicBezTo>
                      <a:pt x="829" y="95"/>
                      <a:pt x="788" y="91"/>
                      <a:pt x="747" y="86"/>
                    </a:cubicBezTo>
                    <a:cubicBezTo>
                      <a:pt x="745" y="86"/>
                      <a:pt x="742" y="86"/>
                      <a:pt x="739" y="86"/>
                    </a:cubicBezTo>
                    <a:cubicBezTo>
                      <a:pt x="739" y="85"/>
                      <a:pt x="738" y="85"/>
                      <a:pt x="738" y="85"/>
                    </a:cubicBezTo>
                    <a:cubicBezTo>
                      <a:pt x="680" y="78"/>
                      <a:pt x="621" y="71"/>
                      <a:pt x="562" y="63"/>
                    </a:cubicBezTo>
                    <a:cubicBezTo>
                      <a:pt x="519" y="57"/>
                      <a:pt x="519" y="57"/>
                      <a:pt x="519" y="57"/>
                    </a:cubicBezTo>
                    <a:cubicBezTo>
                      <a:pt x="518" y="57"/>
                      <a:pt x="517" y="58"/>
                      <a:pt x="516" y="59"/>
                    </a:cubicBezTo>
                    <a:cubicBezTo>
                      <a:pt x="511" y="61"/>
                      <a:pt x="506" y="64"/>
                      <a:pt x="501" y="66"/>
                    </a:cubicBezTo>
                    <a:cubicBezTo>
                      <a:pt x="498" y="68"/>
                      <a:pt x="496" y="70"/>
                      <a:pt x="493" y="71"/>
                    </a:cubicBezTo>
                    <a:cubicBezTo>
                      <a:pt x="496" y="69"/>
                      <a:pt x="498" y="67"/>
                      <a:pt x="501" y="65"/>
                    </a:cubicBezTo>
                    <a:cubicBezTo>
                      <a:pt x="505" y="62"/>
                      <a:pt x="508" y="59"/>
                      <a:pt x="512" y="56"/>
                    </a:cubicBezTo>
                    <a:cubicBezTo>
                      <a:pt x="468" y="50"/>
                      <a:pt x="468" y="50"/>
                      <a:pt x="468" y="50"/>
                    </a:cubicBezTo>
                    <a:cubicBezTo>
                      <a:pt x="451" y="58"/>
                      <a:pt x="435" y="66"/>
                      <a:pt x="422" y="73"/>
                    </a:cubicBezTo>
                    <a:cubicBezTo>
                      <a:pt x="414" y="71"/>
                      <a:pt x="405" y="70"/>
                      <a:pt x="396" y="70"/>
                    </a:cubicBezTo>
                    <a:cubicBezTo>
                      <a:pt x="418" y="66"/>
                      <a:pt x="441" y="59"/>
                      <a:pt x="463" y="49"/>
                    </a:cubicBezTo>
                    <a:cubicBezTo>
                      <a:pt x="434" y="45"/>
                      <a:pt x="434" y="45"/>
                      <a:pt x="434" y="45"/>
                    </a:cubicBezTo>
                    <a:cubicBezTo>
                      <a:pt x="383" y="62"/>
                      <a:pt x="336" y="64"/>
                      <a:pt x="325" y="70"/>
                    </a:cubicBezTo>
                    <a:cubicBezTo>
                      <a:pt x="329" y="71"/>
                      <a:pt x="333" y="72"/>
                      <a:pt x="337" y="72"/>
                    </a:cubicBezTo>
                    <a:cubicBezTo>
                      <a:pt x="332" y="72"/>
                      <a:pt x="326" y="73"/>
                      <a:pt x="321" y="74"/>
                    </a:cubicBezTo>
                    <a:cubicBezTo>
                      <a:pt x="319" y="73"/>
                      <a:pt x="317" y="73"/>
                      <a:pt x="316" y="72"/>
                    </a:cubicBezTo>
                    <a:cubicBezTo>
                      <a:pt x="336" y="66"/>
                      <a:pt x="357" y="60"/>
                      <a:pt x="377" y="54"/>
                    </a:cubicBezTo>
                    <a:cubicBezTo>
                      <a:pt x="394" y="49"/>
                      <a:pt x="410" y="46"/>
                      <a:pt x="426" y="44"/>
                    </a:cubicBezTo>
                    <a:cubicBezTo>
                      <a:pt x="362" y="35"/>
                      <a:pt x="362" y="35"/>
                      <a:pt x="362" y="35"/>
                    </a:cubicBezTo>
                    <a:moveTo>
                      <a:pt x="330" y="30"/>
                    </a:moveTo>
                    <a:cubicBezTo>
                      <a:pt x="330" y="30"/>
                      <a:pt x="330" y="30"/>
                      <a:pt x="330" y="30"/>
                    </a:cubicBezTo>
                    <a:cubicBezTo>
                      <a:pt x="330" y="30"/>
                      <a:pt x="329" y="30"/>
                      <a:pt x="329" y="31"/>
                    </a:cubicBezTo>
                    <a:cubicBezTo>
                      <a:pt x="327" y="31"/>
                      <a:pt x="327" y="31"/>
                      <a:pt x="327" y="31"/>
                    </a:cubicBezTo>
                    <a:cubicBezTo>
                      <a:pt x="323" y="31"/>
                      <a:pt x="318" y="32"/>
                      <a:pt x="313" y="33"/>
                    </a:cubicBezTo>
                    <a:cubicBezTo>
                      <a:pt x="312" y="33"/>
                      <a:pt x="311" y="34"/>
                      <a:pt x="310" y="34"/>
                    </a:cubicBezTo>
                    <a:cubicBezTo>
                      <a:pt x="308" y="38"/>
                      <a:pt x="305" y="43"/>
                      <a:pt x="302" y="48"/>
                    </a:cubicBezTo>
                    <a:cubicBezTo>
                      <a:pt x="310" y="46"/>
                      <a:pt x="318" y="45"/>
                      <a:pt x="326" y="43"/>
                    </a:cubicBezTo>
                    <a:cubicBezTo>
                      <a:pt x="338" y="41"/>
                      <a:pt x="350" y="38"/>
                      <a:pt x="362" y="35"/>
                    </a:cubicBezTo>
                    <a:cubicBezTo>
                      <a:pt x="342" y="33"/>
                      <a:pt x="342" y="33"/>
                      <a:pt x="342" y="33"/>
                    </a:cubicBezTo>
                    <a:cubicBezTo>
                      <a:pt x="330" y="31"/>
                      <a:pt x="330" y="31"/>
                      <a:pt x="330" y="31"/>
                    </a:cubicBezTo>
                    <a:cubicBezTo>
                      <a:pt x="330" y="30"/>
                      <a:pt x="330" y="30"/>
                      <a:pt x="330" y="30"/>
                    </a:cubicBezTo>
                    <a:moveTo>
                      <a:pt x="319" y="20"/>
                    </a:moveTo>
                    <a:cubicBezTo>
                      <a:pt x="319" y="20"/>
                      <a:pt x="318" y="20"/>
                      <a:pt x="318" y="20"/>
                    </a:cubicBezTo>
                    <a:cubicBezTo>
                      <a:pt x="317" y="21"/>
                      <a:pt x="316" y="22"/>
                      <a:pt x="316" y="24"/>
                    </a:cubicBezTo>
                    <a:cubicBezTo>
                      <a:pt x="316" y="24"/>
                      <a:pt x="317" y="24"/>
                      <a:pt x="317" y="24"/>
                    </a:cubicBezTo>
                    <a:cubicBezTo>
                      <a:pt x="318" y="22"/>
                      <a:pt x="319" y="21"/>
                      <a:pt x="319" y="20"/>
                    </a:cubicBezTo>
                    <a:moveTo>
                      <a:pt x="329" y="0"/>
                    </a:moveTo>
                    <a:cubicBezTo>
                      <a:pt x="328" y="1"/>
                      <a:pt x="327" y="3"/>
                      <a:pt x="326" y="5"/>
                    </a:cubicBezTo>
                    <a:cubicBezTo>
                      <a:pt x="326" y="5"/>
                      <a:pt x="326" y="5"/>
                      <a:pt x="326" y="6"/>
                    </a:cubicBezTo>
                    <a:cubicBezTo>
                      <a:pt x="328" y="3"/>
                      <a:pt x="329" y="2"/>
                      <a:pt x="329" y="1"/>
                    </a:cubicBezTo>
                    <a:cubicBezTo>
                      <a:pt x="329" y="1"/>
                      <a:pt x="329" y="0"/>
                      <a:pt x="329" y="0"/>
                    </a:cubicBezTo>
                  </a:path>
                </a:pathLst>
              </a:custGeom>
              <a:solidFill>
                <a:srgbClr val="0B0502"/>
              </a:solidFill>
              <a:ln>
                <a:noFill/>
              </a:ln>
            </p:spPr>
            <p:txBody>
              <a:bodyPr vert="horz" wrap="square" lIns="91440" tIns="45720" rIns="91440" bIns="45720" numCol="1" anchor="t" anchorCtr="0" compatLnSpc="1"/>
              <a:lstStyle/>
              <a:p>
                <a:endParaRPr lang="zh-CN" altLang="en-US"/>
              </a:p>
            </p:txBody>
          </p:sp>
          <p:sp>
            <p:nvSpPr>
              <p:cNvPr id="178" name="Freeform 3073"/>
              <p:cNvSpPr/>
              <p:nvPr/>
            </p:nvSpPr>
            <p:spPr bwMode="auto">
              <a:xfrm flipH="1">
                <a:off x="2345" y="3475"/>
                <a:ext cx="0" cy="2"/>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2"/>
                      <a:pt x="0" y="2"/>
                      <a:pt x="0" y="2"/>
                    </a:cubicBezTo>
                    <a:cubicBezTo>
                      <a:pt x="0" y="1"/>
                      <a:pt x="0" y="1"/>
                      <a:pt x="0" y="0"/>
                    </a:cubicBezTo>
                  </a:path>
                </a:pathLst>
              </a:custGeom>
              <a:solidFill>
                <a:srgbClr val="B4DAE3"/>
              </a:solidFill>
              <a:ln>
                <a:noFill/>
              </a:ln>
            </p:spPr>
            <p:txBody>
              <a:bodyPr vert="horz" wrap="square" lIns="91440" tIns="45720" rIns="91440" bIns="45720" numCol="1" anchor="t" anchorCtr="0" compatLnSpc="1"/>
              <a:lstStyle/>
              <a:p>
                <a:endParaRPr lang="zh-CN" altLang="en-US"/>
              </a:p>
            </p:txBody>
          </p:sp>
          <p:sp>
            <p:nvSpPr>
              <p:cNvPr id="179" name="Freeform 3074"/>
              <p:cNvSpPr>
                <a:spLocks noEditPoints="1"/>
              </p:cNvSpPr>
              <p:nvPr/>
            </p:nvSpPr>
            <p:spPr bwMode="auto">
              <a:xfrm>
                <a:off x="2343" y="3473"/>
                <a:ext cx="3" cy="14"/>
              </a:xfrm>
              <a:custGeom>
                <a:avLst/>
                <a:gdLst>
                  <a:gd name="T0" fmla="*/ 3 w 4"/>
                  <a:gd name="T1" fmla="*/ 4 h 16"/>
                  <a:gd name="T2" fmla="*/ 3 w 4"/>
                  <a:gd name="T3" fmla="*/ 4 h 16"/>
                  <a:gd name="T4" fmla="*/ 0 w 4"/>
                  <a:gd name="T5" fmla="*/ 16 h 16"/>
                  <a:gd name="T6" fmla="*/ 1 w 4"/>
                  <a:gd name="T7" fmla="*/ 16 h 16"/>
                  <a:gd name="T8" fmla="*/ 3 w 4"/>
                  <a:gd name="T9" fmla="*/ 4 h 16"/>
                  <a:gd name="T10" fmla="*/ 4 w 4"/>
                  <a:gd name="T11" fmla="*/ 0 h 16"/>
                  <a:gd name="T12" fmla="*/ 3 w 4"/>
                  <a:gd name="T13" fmla="*/ 2 h 16"/>
                  <a:gd name="T14" fmla="*/ 3 w 4"/>
                  <a:gd name="T15" fmla="*/ 2 h 16"/>
                  <a:gd name="T16" fmla="*/ 4 w 4"/>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3" y="4"/>
                    </a:moveTo>
                    <a:cubicBezTo>
                      <a:pt x="3" y="4"/>
                      <a:pt x="3" y="4"/>
                      <a:pt x="3" y="4"/>
                    </a:cubicBezTo>
                    <a:cubicBezTo>
                      <a:pt x="2" y="6"/>
                      <a:pt x="1" y="10"/>
                      <a:pt x="0" y="16"/>
                    </a:cubicBezTo>
                    <a:cubicBezTo>
                      <a:pt x="0" y="16"/>
                      <a:pt x="1" y="16"/>
                      <a:pt x="1" y="16"/>
                    </a:cubicBezTo>
                    <a:cubicBezTo>
                      <a:pt x="2" y="10"/>
                      <a:pt x="3" y="6"/>
                      <a:pt x="3" y="4"/>
                    </a:cubicBezTo>
                    <a:moveTo>
                      <a:pt x="4" y="0"/>
                    </a:moveTo>
                    <a:cubicBezTo>
                      <a:pt x="3" y="0"/>
                      <a:pt x="3" y="1"/>
                      <a:pt x="3" y="2"/>
                    </a:cubicBezTo>
                    <a:cubicBezTo>
                      <a:pt x="3" y="2"/>
                      <a:pt x="3" y="2"/>
                      <a:pt x="3" y="2"/>
                    </a:cubicBezTo>
                    <a:cubicBezTo>
                      <a:pt x="4" y="1"/>
                      <a:pt x="4" y="0"/>
                      <a:pt x="4" y="0"/>
                    </a:cubicBezTo>
                  </a:path>
                </a:pathLst>
              </a:custGeom>
              <a:solidFill>
                <a:srgbClr val="0B0502"/>
              </a:solidFill>
              <a:ln>
                <a:noFill/>
              </a:ln>
            </p:spPr>
            <p:txBody>
              <a:bodyPr vert="horz" wrap="square" lIns="91440" tIns="45720" rIns="91440" bIns="45720" numCol="1" anchor="t" anchorCtr="0" compatLnSpc="1"/>
              <a:lstStyle/>
              <a:p>
                <a:endParaRPr lang="zh-CN" altLang="en-US"/>
              </a:p>
            </p:txBody>
          </p:sp>
          <p:sp>
            <p:nvSpPr>
              <p:cNvPr id="180" name="Freeform 3075"/>
              <p:cNvSpPr>
                <a:spLocks noEditPoints="1"/>
              </p:cNvSpPr>
              <p:nvPr/>
            </p:nvSpPr>
            <p:spPr bwMode="auto">
              <a:xfrm>
                <a:off x="3937" y="3475"/>
                <a:ext cx="1039" cy="95"/>
              </a:xfrm>
              <a:custGeom>
                <a:avLst/>
                <a:gdLst>
                  <a:gd name="T0" fmla="*/ 48 w 1251"/>
                  <a:gd name="T1" fmla="*/ 34 h 114"/>
                  <a:gd name="T2" fmla="*/ 0 w 1251"/>
                  <a:gd name="T3" fmla="*/ 57 h 114"/>
                  <a:gd name="T4" fmla="*/ 2 w 1251"/>
                  <a:gd name="T5" fmla="*/ 57 h 114"/>
                  <a:gd name="T6" fmla="*/ 509 w 1251"/>
                  <a:gd name="T7" fmla="*/ 113 h 114"/>
                  <a:gd name="T8" fmla="*/ 648 w 1251"/>
                  <a:gd name="T9" fmla="*/ 114 h 114"/>
                  <a:gd name="T10" fmla="*/ 648 w 1251"/>
                  <a:gd name="T11" fmla="*/ 95 h 114"/>
                  <a:gd name="T12" fmla="*/ 647 w 1251"/>
                  <a:gd name="T13" fmla="*/ 58 h 114"/>
                  <a:gd name="T14" fmla="*/ 832 w 1251"/>
                  <a:gd name="T15" fmla="*/ 54 h 114"/>
                  <a:gd name="T16" fmla="*/ 983 w 1251"/>
                  <a:gd name="T17" fmla="*/ 49 h 114"/>
                  <a:gd name="T18" fmla="*/ 48 w 1251"/>
                  <a:gd name="T19" fmla="*/ 34 h 114"/>
                  <a:gd name="T20" fmla="*/ 1170 w 1251"/>
                  <a:gd name="T21" fmla="*/ 0 h 114"/>
                  <a:gd name="T22" fmla="*/ 1157 w 1251"/>
                  <a:gd name="T23" fmla="*/ 2 h 114"/>
                  <a:gd name="T24" fmla="*/ 1241 w 1251"/>
                  <a:gd name="T25" fmla="*/ 29 h 114"/>
                  <a:gd name="T26" fmla="*/ 1243 w 1251"/>
                  <a:gd name="T27" fmla="*/ 22 h 114"/>
                  <a:gd name="T28" fmla="*/ 1242 w 1251"/>
                  <a:gd name="T29" fmla="*/ 29 h 114"/>
                  <a:gd name="T30" fmla="*/ 1244 w 1251"/>
                  <a:gd name="T31" fmla="*/ 30 h 114"/>
                  <a:gd name="T32" fmla="*/ 1251 w 1251"/>
                  <a:gd name="T33" fmla="*/ 6 h 114"/>
                  <a:gd name="T34" fmla="*/ 1170 w 1251"/>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1" h="114">
                    <a:moveTo>
                      <a:pt x="48" y="34"/>
                    </a:moveTo>
                    <a:cubicBezTo>
                      <a:pt x="38" y="41"/>
                      <a:pt x="21" y="49"/>
                      <a:pt x="0" y="57"/>
                    </a:cubicBezTo>
                    <a:cubicBezTo>
                      <a:pt x="2" y="57"/>
                      <a:pt x="2" y="57"/>
                      <a:pt x="2" y="57"/>
                    </a:cubicBezTo>
                    <a:cubicBezTo>
                      <a:pt x="175" y="80"/>
                      <a:pt x="345" y="98"/>
                      <a:pt x="509" y="113"/>
                    </a:cubicBezTo>
                    <a:cubicBezTo>
                      <a:pt x="555" y="113"/>
                      <a:pt x="602" y="113"/>
                      <a:pt x="648" y="114"/>
                    </a:cubicBezTo>
                    <a:cubicBezTo>
                      <a:pt x="648" y="108"/>
                      <a:pt x="648" y="101"/>
                      <a:pt x="648" y="95"/>
                    </a:cubicBezTo>
                    <a:cubicBezTo>
                      <a:pt x="648" y="82"/>
                      <a:pt x="647" y="70"/>
                      <a:pt x="647" y="58"/>
                    </a:cubicBezTo>
                    <a:cubicBezTo>
                      <a:pt x="709" y="57"/>
                      <a:pt x="770" y="55"/>
                      <a:pt x="832" y="54"/>
                    </a:cubicBezTo>
                    <a:cubicBezTo>
                      <a:pt x="983" y="49"/>
                      <a:pt x="983" y="49"/>
                      <a:pt x="983" y="49"/>
                    </a:cubicBezTo>
                    <a:cubicBezTo>
                      <a:pt x="679" y="45"/>
                      <a:pt x="367" y="39"/>
                      <a:pt x="48" y="34"/>
                    </a:cubicBezTo>
                    <a:moveTo>
                      <a:pt x="1170" y="0"/>
                    </a:moveTo>
                    <a:cubicBezTo>
                      <a:pt x="1162" y="0"/>
                      <a:pt x="1158" y="0"/>
                      <a:pt x="1157" y="2"/>
                    </a:cubicBezTo>
                    <a:cubicBezTo>
                      <a:pt x="1155" y="4"/>
                      <a:pt x="1182" y="16"/>
                      <a:pt x="1241" y="29"/>
                    </a:cubicBezTo>
                    <a:cubicBezTo>
                      <a:pt x="1242" y="24"/>
                      <a:pt x="1243" y="22"/>
                      <a:pt x="1243" y="22"/>
                    </a:cubicBezTo>
                    <a:cubicBezTo>
                      <a:pt x="1243" y="22"/>
                      <a:pt x="1243" y="25"/>
                      <a:pt x="1242" y="29"/>
                    </a:cubicBezTo>
                    <a:cubicBezTo>
                      <a:pt x="1243" y="30"/>
                      <a:pt x="1243" y="30"/>
                      <a:pt x="1244" y="30"/>
                    </a:cubicBezTo>
                    <a:cubicBezTo>
                      <a:pt x="1246" y="24"/>
                      <a:pt x="1248" y="16"/>
                      <a:pt x="1251" y="6"/>
                    </a:cubicBezTo>
                    <a:cubicBezTo>
                      <a:pt x="1212" y="3"/>
                      <a:pt x="1185" y="0"/>
                      <a:pt x="1170" y="0"/>
                    </a:cubicBezTo>
                  </a:path>
                </a:pathLst>
              </a:custGeom>
              <a:solidFill>
                <a:srgbClr val="B4DAE3"/>
              </a:solidFill>
              <a:ln>
                <a:noFill/>
              </a:ln>
            </p:spPr>
            <p:txBody>
              <a:bodyPr vert="horz" wrap="square" lIns="91440" tIns="45720" rIns="91440" bIns="45720" numCol="1" anchor="t" anchorCtr="0" compatLnSpc="1"/>
              <a:lstStyle/>
              <a:p>
                <a:endParaRPr lang="zh-CN" altLang="en-US"/>
              </a:p>
            </p:txBody>
          </p:sp>
          <p:sp>
            <p:nvSpPr>
              <p:cNvPr id="181" name="Freeform 3076"/>
              <p:cNvSpPr/>
              <p:nvPr/>
            </p:nvSpPr>
            <p:spPr bwMode="auto">
              <a:xfrm>
                <a:off x="3788" y="3500"/>
                <a:ext cx="189" cy="22"/>
              </a:xfrm>
              <a:custGeom>
                <a:avLst/>
                <a:gdLst>
                  <a:gd name="T0" fmla="*/ 4 w 228"/>
                  <a:gd name="T1" fmla="*/ 0 h 27"/>
                  <a:gd name="T2" fmla="*/ 0 w 228"/>
                  <a:gd name="T3" fmla="*/ 2 h 27"/>
                  <a:gd name="T4" fmla="*/ 180 w 228"/>
                  <a:gd name="T5" fmla="*/ 27 h 27"/>
                  <a:gd name="T6" fmla="*/ 228 w 228"/>
                  <a:gd name="T7" fmla="*/ 4 h 27"/>
                  <a:gd name="T8" fmla="*/ 4 w 228"/>
                  <a:gd name="T9" fmla="*/ 0 h 27"/>
                </a:gdLst>
                <a:ahLst/>
                <a:cxnLst>
                  <a:cxn ang="0">
                    <a:pos x="T0" y="T1"/>
                  </a:cxn>
                  <a:cxn ang="0">
                    <a:pos x="T2" y="T3"/>
                  </a:cxn>
                  <a:cxn ang="0">
                    <a:pos x="T4" y="T5"/>
                  </a:cxn>
                  <a:cxn ang="0">
                    <a:pos x="T6" y="T7"/>
                  </a:cxn>
                  <a:cxn ang="0">
                    <a:pos x="T8" y="T9"/>
                  </a:cxn>
                </a:cxnLst>
                <a:rect l="0" t="0" r="r" b="b"/>
                <a:pathLst>
                  <a:path w="228" h="27">
                    <a:moveTo>
                      <a:pt x="4" y="0"/>
                    </a:moveTo>
                    <a:cubicBezTo>
                      <a:pt x="3" y="1"/>
                      <a:pt x="1" y="1"/>
                      <a:pt x="0" y="2"/>
                    </a:cubicBezTo>
                    <a:cubicBezTo>
                      <a:pt x="180" y="27"/>
                      <a:pt x="180" y="27"/>
                      <a:pt x="180" y="27"/>
                    </a:cubicBezTo>
                    <a:cubicBezTo>
                      <a:pt x="201" y="19"/>
                      <a:pt x="218" y="11"/>
                      <a:pt x="228" y="4"/>
                    </a:cubicBezTo>
                    <a:cubicBezTo>
                      <a:pt x="154" y="3"/>
                      <a:pt x="79" y="1"/>
                      <a:pt x="4" y="0"/>
                    </a:cubicBezTo>
                  </a:path>
                </a:pathLst>
              </a:custGeom>
              <a:solidFill>
                <a:srgbClr val="72888F"/>
              </a:solidFill>
              <a:ln>
                <a:noFill/>
              </a:ln>
            </p:spPr>
            <p:txBody>
              <a:bodyPr vert="horz" wrap="square" lIns="91440" tIns="45720" rIns="91440" bIns="45720" numCol="1" anchor="t" anchorCtr="0" compatLnSpc="1"/>
              <a:lstStyle/>
              <a:p>
                <a:endParaRPr lang="zh-CN" altLang="en-US"/>
              </a:p>
            </p:txBody>
          </p:sp>
          <p:sp>
            <p:nvSpPr>
              <p:cNvPr id="182" name="Freeform 3077"/>
              <p:cNvSpPr/>
              <p:nvPr/>
            </p:nvSpPr>
            <p:spPr bwMode="auto">
              <a:xfrm>
                <a:off x="3777" y="3500"/>
                <a:ext cx="14" cy="2"/>
              </a:xfrm>
              <a:custGeom>
                <a:avLst/>
                <a:gdLst>
                  <a:gd name="T0" fmla="*/ 0 w 18"/>
                  <a:gd name="T1" fmla="*/ 0 h 2"/>
                  <a:gd name="T2" fmla="*/ 14 w 18"/>
                  <a:gd name="T3" fmla="*/ 2 h 2"/>
                  <a:gd name="T4" fmla="*/ 18 w 18"/>
                  <a:gd name="T5" fmla="*/ 0 h 2"/>
                  <a:gd name="T6" fmla="*/ 0 w 18"/>
                  <a:gd name="T7" fmla="*/ 0 h 2"/>
                </a:gdLst>
                <a:ahLst/>
                <a:cxnLst>
                  <a:cxn ang="0">
                    <a:pos x="T0" y="T1"/>
                  </a:cxn>
                  <a:cxn ang="0">
                    <a:pos x="T2" y="T3"/>
                  </a:cxn>
                  <a:cxn ang="0">
                    <a:pos x="T4" y="T5"/>
                  </a:cxn>
                  <a:cxn ang="0">
                    <a:pos x="T6" y="T7"/>
                  </a:cxn>
                </a:cxnLst>
                <a:rect l="0" t="0" r="r" b="b"/>
                <a:pathLst>
                  <a:path w="18" h="2">
                    <a:moveTo>
                      <a:pt x="0" y="0"/>
                    </a:moveTo>
                    <a:cubicBezTo>
                      <a:pt x="14" y="2"/>
                      <a:pt x="14" y="2"/>
                      <a:pt x="14" y="2"/>
                    </a:cubicBezTo>
                    <a:cubicBezTo>
                      <a:pt x="15" y="1"/>
                      <a:pt x="17" y="1"/>
                      <a:pt x="18" y="0"/>
                    </a:cubicBezTo>
                    <a:cubicBezTo>
                      <a:pt x="12" y="0"/>
                      <a:pt x="6" y="0"/>
                      <a:pt x="0" y="0"/>
                    </a:cubicBezTo>
                  </a:path>
                </a:pathLst>
              </a:custGeom>
              <a:solidFill>
                <a:srgbClr val="47565A"/>
              </a:solidFill>
              <a:ln>
                <a:noFill/>
              </a:ln>
            </p:spPr>
            <p:txBody>
              <a:bodyPr vert="horz" wrap="square" lIns="91440" tIns="45720" rIns="91440" bIns="45720" numCol="1" anchor="t" anchorCtr="0" compatLnSpc="1"/>
              <a:lstStyle/>
              <a:p>
                <a:endParaRPr lang="zh-CN" altLang="en-US"/>
              </a:p>
            </p:txBody>
          </p:sp>
          <p:sp>
            <p:nvSpPr>
              <p:cNvPr id="183" name="Freeform 3078"/>
              <p:cNvSpPr/>
              <p:nvPr/>
            </p:nvSpPr>
            <p:spPr bwMode="auto">
              <a:xfrm>
                <a:off x="4963" y="3517"/>
                <a:ext cx="2" cy="7"/>
              </a:xfrm>
              <a:custGeom>
                <a:avLst/>
                <a:gdLst>
                  <a:gd name="T0" fmla="*/ 1 w 2"/>
                  <a:gd name="T1" fmla="*/ 0 h 8"/>
                  <a:gd name="T2" fmla="*/ 0 w 2"/>
                  <a:gd name="T3" fmla="*/ 8 h 8"/>
                  <a:gd name="T4" fmla="*/ 2 w 2"/>
                  <a:gd name="T5" fmla="*/ 1 h 8"/>
                  <a:gd name="T6" fmla="*/ 1 w 2"/>
                  <a:gd name="T7" fmla="*/ 0 h 8"/>
                </a:gdLst>
                <a:ahLst/>
                <a:cxnLst>
                  <a:cxn ang="0">
                    <a:pos x="T0" y="T1"/>
                  </a:cxn>
                  <a:cxn ang="0">
                    <a:pos x="T2" y="T3"/>
                  </a:cxn>
                  <a:cxn ang="0">
                    <a:pos x="T4" y="T5"/>
                  </a:cxn>
                  <a:cxn ang="0">
                    <a:pos x="T6" y="T7"/>
                  </a:cxn>
                </a:cxnLst>
                <a:rect l="0" t="0" r="r" b="b"/>
                <a:pathLst>
                  <a:path w="2" h="8">
                    <a:moveTo>
                      <a:pt x="1" y="0"/>
                    </a:moveTo>
                    <a:cubicBezTo>
                      <a:pt x="0" y="5"/>
                      <a:pt x="0" y="8"/>
                      <a:pt x="0" y="8"/>
                    </a:cubicBezTo>
                    <a:cubicBezTo>
                      <a:pt x="0" y="8"/>
                      <a:pt x="1" y="6"/>
                      <a:pt x="2" y="1"/>
                    </a:cubicBezTo>
                    <a:cubicBezTo>
                      <a:pt x="2" y="0"/>
                      <a:pt x="1" y="0"/>
                      <a:pt x="1" y="0"/>
                    </a:cubicBezTo>
                  </a:path>
                </a:pathLst>
              </a:custGeom>
              <a:solidFill>
                <a:srgbClr val="B4DAE3"/>
              </a:solidFill>
              <a:ln>
                <a:noFill/>
              </a:ln>
            </p:spPr>
            <p:txBody>
              <a:bodyPr vert="horz" wrap="square" lIns="91440" tIns="45720" rIns="91440" bIns="45720" numCol="1" anchor="t" anchorCtr="0" compatLnSpc="1"/>
              <a:lstStyle/>
              <a:p>
                <a:endParaRPr lang="zh-CN" altLang="en-US"/>
              </a:p>
            </p:txBody>
          </p:sp>
          <p:sp>
            <p:nvSpPr>
              <p:cNvPr id="184" name="Freeform 3079"/>
              <p:cNvSpPr>
                <a:spLocks noEditPoints="1"/>
              </p:cNvSpPr>
              <p:nvPr/>
            </p:nvSpPr>
            <p:spPr bwMode="auto">
              <a:xfrm>
                <a:off x="2332" y="3488"/>
                <a:ext cx="310" cy="59"/>
              </a:xfrm>
              <a:custGeom>
                <a:avLst/>
                <a:gdLst>
                  <a:gd name="T0" fmla="*/ 15 w 374"/>
                  <a:gd name="T1" fmla="*/ 68 h 72"/>
                  <a:gd name="T2" fmla="*/ 14 w 374"/>
                  <a:gd name="T3" fmla="*/ 69 h 72"/>
                  <a:gd name="T4" fmla="*/ 20 w 374"/>
                  <a:gd name="T5" fmla="*/ 70 h 72"/>
                  <a:gd name="T6" fmla="*/ 15 w 374"/>
                  <a:gd name="T7" fmla="*/ 68 h 72"/>
                  <a:gd name="T8" fmla="*/ 13 w 374"/>
                  <a:gd name="T9" fmla="*/ 61 h 72"/>
                  <a:gd name="T10" fmla="*/ 0 w 374"/>
                  <a:gd name="T11" fmla="*/ 66 h 72"/>
                  <a:gd name="T12" fmla="*/ 0 w 374"/>
                  <a:gd name="T13" fmla="*/ 68 h 72"/>
                  <a:gd name="T14" fmla="*/ 3 w 374"/>
                  <a:gd name="T15" fmla="*/ 69 h 72"/>
                  <a:gd name="T16" fmla="*/ 13 w 374"/>
                  <a:gd name="T17" fmla="*/ 61 h 72"/>
                  <a:gd name="T18" fmla="*/ 13 w 374"/>
                  <a:gd name="T19" fmla="*/ 46 h 72"/>
                  <a:gd name="T20" fmla="*/ 4 w 374"/>
                  <a:gd name="T21" fmla="*/ 46 h 72"/>
                  <a:gd name="T22" fmla="*/ 3 w 374"/>
                  <a:gd name="T23" fmla="*/ 50 h 72"/>
                  <a:gd name="T24" fmla="*/ 13 w 374"/>
                  <a:gd name="T25" fmla="*/ 46 h 72"/>
                  <a:gd name="T26" fmla="*/ 281 w 374"/>
                  <a:gd name="T27" fmla="*/ 39 h 72"/>
                  <a:gd name="T28" fmla="*/ 218 w 374"/>
                  <a:gd name="T29" fmla="*/ 40 h 72"/>
                  <a:gd name="T30" fmla="*/ 193 w 374"/>
                  <a:gd name="T31" fmla="*/ 48 h 72"/>
                  <a:gd name="T32" fmla="*/ 127 w 374"/>
                  <a:gd name="T33" fmla="*/ 69 h 72"/>
                  <a:gd name="T34" fmla="*/ 167 w 374"/>
                  <a:gd name="T35" fmla="*/ 64 h 72"/>
                  <a:gd name="T36" fmla="*/ 234 w 374"/>
                  <a:gd name="T37" fmla="*/ 53 h 72"/>
                  <a:gd name="T38" fmla="*/ 281 w 374"/>
                  <a:gd name="T39" fmla="*/ 39 h 72"/>
                  <a:gd name="T40" fmla="*/ 173 w 374"/>
                  <a:gd name="T41" fmla="*/ 37 h 72"/>
                  <a:gd name="T42" fmla="*/ 98 w 374"/>
                  <a:gd name="T43" fmla="*/ 42 h 72"/>
                  <a:gd name="T44" fmla="*/ 15 w 374"/>
                  <a:gd name="T45" fmla="*/ 68 h 72"/>
                  <a:gd name="T46" fmla="*/ 22 w 374"/>
                  <a:gd name="T47" fmla="*/ 70 h 72"/>
                  <a:gd name="T48" fmla="*/ 84 w 374"/>
                  <a:gd name="T49" fmla="*/ 72 h 72"/>
                  <a:gd name="T50" fmla="*/ 183 w 374"/>
                  <a:gd name="T51" fmla="*/ 39 h 72"/>
                  <a:gd name="T52" fmla="*/ 173 w 374"/>
                  <a:gd name="T53" fmla="*/ 37 h 72"/>
                  <a:gd name="T54" fmla="*/ 374 w 374"/>
                  <a:gd name="T55" fmla="*/ 35 h 72"/>
                  <a:gd name="T56" fmla="*/ 357 w 374"/>
                  <a:gd name="T57" fmla="*/ 36 h 72"/>
                  <a:gd name="T58" fmla="*/ 357 w 374"/>
                  <a:gd name="T59" fmla="*/ 37 h 72"/>
                  <a:gd name="T60" fmla="*/ 374 w 374"/>
                  <a:gd name="T61" fmla="*/ 35 h 72"/>
                  <a:gd name="T62" fmla="*/ 99 w 374"/>
                  <a:gd name="T63" fmla="*/ 27 h 72"/>
                  <a:gd name="T64" fmla="*/ 94 w 374"/>
                  <a:gd name="T65" fmla="*/ 29 h 72"/>
                  <a:gd name="T66" fmla="*/ 101 w 374"/>
                  <a:gd name="T67" fmla="*/ 28 h 72"/>
                  <a:gd name="T68" fmla="*/ 99 w 374"/>
                  <a:gd name="T69" fmla="*/ 27 h 72"/>
                  <a:gd name="T70" fmla="*/ 222 w 374"/>
                  <a:gd name="T71" fmla="*/ 19 h 72"/>
                  <a:gd name="T72" fmla="*/ 114 w 374"/>
                  <a:gd name="T73" fmla="*/ 23 h 72"/>
                  <a:gd name="T74" fmla="*/ 100 w 374"/>
                  <a:gd name="T75" fmla="*/ 27 h 72"/>
                  <a:gd name="T76" fmla="*/ 100 w 374"/>
                  <a:gd name="T77" fmla="*/ 27 h 72"/>
                  <a:gd name="T78" fmla="*/ 104 w 374"/>
                  <a:gd name="T79" fmla="*/ 28 h 72"/>
                  <a:gd name="T80" fmla="*/ 168 w 374"/>
                  <a:gd name="T81" fmla="*/ 24 h 72"/>
                  <a:gd name="T82" fmla="*/ 198 w 374"/>
                  <a:gd name="T83" fmla="*/ 25 h 72"/>
                  <a:gd name="T84" fmla="*/ 222 w 374"/>
                  <a:gd name="T85" fmla="*/ 19 h 72"/>
                  <a:gd name="T86" fmla="*/ 11 w 374"/>
                  <a:gd name="T87" fmla="*/ 18 h 72"/>
                  <a:gd name="T88" fmla="*/ 9 w 374"/>
                  <a:gd name="T89" fmla="*/ 18 h 72"/>
                  <a:gd name="T90" fmla="*/ 6 w 374"/>
                  <a:gd name="T91" fmla="*/ 36 h 72"/>
                  <a:gd name="T92" fmla="*/ 24 w 374"/>
                  <a:gd name="T93" fmla="*/ 40 h 72"/>
                  <a:gd name="T94" fmla="*/ 56 w 374"/>
                  <a:gd name="T95" fmla="*/ 24 h 72"/>
                  <a:gd name="T96" fmla="*/ 21 w 374"/>
                  <a:gd name="T97" fmla="*/ 25 h 72"/>
                  <a:gd name="T98" fmla="*/ 10 w 374"/>
                  <a:gd name="T99" fmla="*/ 26 h 72"/>
                  <a:gd name="T100" fmla="*/ 11 w 374"/>
                  <a:gd name="T101" fmla="*/ 18 h 72"/>
                  <a:gd name="T102" fmla="*/ 336 w 374"/>
                  <a:gd name="T103" fmla="*/ 16 h 72"/>
                  <a:gd name="T104" fmla="*/ 327 w 374"/>
                  <a:gd name="T105" fmla="*/ 16 h 72"/>
                  <a:gd name="T106" fmla="*/ 310 w 374"/>
                  <a:gd name="T107" fmla="*/ 19 h 72"/>
                  <a:gd name="T108" fmla="*/ 311 w 374"/>
                  <a:gd name="T109" fmla="*/ 19 h 72"/>
                  <a:gd name="T110" fmla="*/ 335 w 374"/>
                  <a:gd name="T111" fmla="*/ 17 h 72"/>
                  <a:gd name="T112" fmla="*/ 336 w 374"/>
                  <a:gd name="T113" fmla="*/ 16 h 72"/>
                  <a:gd name="T114" fmla="*/ 14 w 374"/>
                  <a:gd name="T115" fmla="*/ 0 h 72"/>
                  <a:gd name="T116" fmla="*/ 13 w 374"/>
                  <a:gd name="T117" fmla="*/ 1 h 72"/>
                  <a:gd name="T118" fmla="*/ 10 w 374"/>
                  <a:gd name="T119" fmla="*/ 12 h 72"/>
                  <a:gd name="T120" fmla="*/ 12 w 374"/>
                  <a:gd name="T121" fmla="*/ 12 h 72"/>
                  <a:gd name="T122" fmla="*/ 14 w 374"/>
                  <a:gd name="T12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4" h="72">
                    <a:moveTo>
                      <a:pt x="15" y="68"/>
                    </a:moveTo>
                    <a:cubicBezTo>
                      <a:pt x="15" y="69"/>
                      <a:pt x="14" y="69"/>
                      <a:pt x="14" y="69"/>
                    </a:cubicBezTo>
                    <a:cubicBezTo>
                      <a:pt x="16" y="69"/>
                      <a:pt x="18" y="69"/>
                      <a:pt x="20" y="70"/>
                    </a:cubicBezTo>
                    <a:cubicBezTo>
                      <a:pt x="19" y="69"/>
                      <a:pt x="17" y="69"/>
                      <a:pt x="15" y="68"/>
                    </a:cubicBezTo>
                    <a:moveTo>
                      <a:pt x="13" y="61"/>
                    </a:moveTo>
                    <a:cubicBezTo>
                      <a:pt x="9" y="63"/>
                      <a:pt x="4" y="65"/>
                      <a:pt x="0" y="66"/>
                    </a:cubicBezTo>
                    <a:cubicBezTo>
                      <a:pt x="0" y="67"/>
                      <a:pt x="0" y="68"/>
                      <a:pt x="0" y="68"/>
                    </a:cubicBezTo>
                    <a:cubicBezTo>
                      <a:pt x="1" y="68"/>
                      <a:pt x="2" y="68"/>
                      <a:pt x="3" y="69"/>
                    </a:cubicBezTo>
                    <a:cubicBezTo>
                      <a:pt x="6" y="66"/>
                      <a:pt x="10" y="63"/>
                      <a:pt x="13" y="61"/>
                    </a:cubicBezTo>
                    <a:moveTo>
                      <a:pt x="13" y="46"/>
                    </a:moveTo>
                    <a:cubicBezTo>
                      <a:pt x="10" y="46"/>
                      <a:pt x="7" y="46"/>
                      <a:pt x="4" y="46"/>
                    </a:cubicBezTo>
                    <a:cubicBezTo>
                      <a:pt x="3" y="48"/>
                      <a:pt x="3" y="49"/>
                      <a:pt x="3" y="50"/>
                    </a:cubicBezTo>
                    <a:cubicBezTo>
                      <a:pt x="6" y="49"/>
                      <a:pt x="10" y="47"/>
                      <a:pt x="13" y="46"/>
                    </a:cubicBezTo>
                    <a:moveTo>
                      <a:pt x="281" y="39"/>
                    </a:moveTo>
                    <a:cubicBezTo>
                      <a:pt x="256" y="40"/>
                      <a:pt x="235" y="40"/>
                      <a:pt x="218" y="40"/>
                    </a:cubicBezTo>
                    <a:cubicBezTo>
                      <a:pt x="210" y="42"/>
                      <a:pt x="202" y="45"/>
                      <a:pt x="193" y="48"/>
                    </a:cubicBezTo>
                    <a:cubicBezTo>
                      <a:pt x="172" y="57"/>
                      <a:pt x="148" y="64"/>
                      <a:pt x="127" y="69"/>
                    </a:cubicBezTo>
                    <a:cubicBezTo>
                      <a:pt x="140" y="68"/>
                      <a:pt x="153" y="66"/>
                      <a:pt x="167" y="64"/>
                    </a:cubicBezTo>
                    <a:cubicBezTo>
                      <a:pt x="189" y="60"/>
                      <a:pt x="211" y="57"/>
                      <a:pt x="234" y="53"/>
                    </a:cubicBezTo>
                    <a:cubicBezTo>
                      <a:pt x="251" y="49"/>
                      <a:pt x="267" y="44"/>
                      <a:pt x="281" y="39"/>
                    </a:cubicBezTo>
                    <a:moveTo>
                      <a:pt x="173" y="37"/>
                    </a:moveTo>
                    <a:cubicBezTo>
                      <a:pt x="150" y="38"/>
                      <a:pt x="124" y="40"/>
                      <a:pt x="98" y="42"/>
                    </a:cubicBezTo>
                    <a:cubicBezTo>
                      <a:pt x="67" y="42"/>
                      <a:pt x="39" y="54"/>
                      <a:pt x="15" y="68"/>
                    </a:cubicBezTo>
                    <a:cubicBezTo>
                      <a:pt x="22" y="70"/>
                      <a:pt x="22" y="70"/>
                      <a:pt x="22" y="70"/>
                    </a:cubicBezTo>
                    <a:cubicBezTo>
                      <a:pt x="43" y="71"/>
                      <a:pt x="64" y="72"/>
                      <a:pt x="84" y="72"/>
                    </a:cubicBezTo>
                    <a:cubicBezTo>
                      <a:pt x="115" y="66"/>
                      <a:pt x="149" y="52"/>
                      <a:pt x="183" y="39"/>
                    </a:cubicBezTo>
                    <a:cubicBezTo>
                      <a:pt x="176" y="39"/>
                      <a:pt x="173" y="38"/>
                      <a:pt x="173" y="37"/>
                    </a:cubicBezTo>
                    <a:moveTo>
                      <a:pt x="374" y="35"/>
                    </a:moveTo>
                    <a:cubicBezTo>
                      <a:pt x="369" y="36"/>
                      <a:pt x="363" y="36"/>
                      <a:pt x="357" y="36"/>
                    </a:cubicBezTo>
                    <a:cubicBezTo>
                      <a:pt x="357" y="36"/>
                      <a:pt x="357" y="36"/>
                      <a:pt x="357" y="37"/>
                    </a:cubicBezTo>
                    <a:cubicBezTo>
                      <a:pt x="363" y="36"/>
                      <a:pt x="368" y="36"/>
                      <a:pt x="374" y="35"/>
                    </a:cubicBezTo>
                    <a:moveTo>
                      <a:pt x="99" y="27"/>
                    </a:moveTo>
                    <a:cubicBezTo>
                      <a:pt x="97" y="28"/>
                      <a:pt x="96" y="29"/>
                      <a:pt x="94" y="29"/>
                    </a:cubicBezTo>
                    <a:cubicBezTo>
                      <a:pt x="96" y="29"/>
                      <a:pt x="99" y="28"/>
                      <a:pt x="101" y="28"/>
                    </a:cubicBezTo>
                    <a:cubicBezTo>
                      <a:pt x="100" y="28"/>
                      <a:pt x="100" y="28"/>
                      <a:pt x="99" y="27"/>
                    </a:cubicBezTo>
                    <a:moveTo>
                      <a:pt x="222" y="19"/>
                    </a:moveTo>
                    <a:cubicBezTo>
                      <a:pt x="186" y="20"/>
                      <a:pt x="150" y="21"/>
                      <a:pt x="114" y="23"/>
                    </a:cubicBezTo>
                    <a:cubicBezTo>
                      <a:pt x="110" y="24"/>
                      <a:pt x="105" y="25"/>
                      <a:pt x="100" y="27"/>
                    </a:cubicBezTo>
                    <a:cubicBezTo>
                      <a:pt x="100" y="27"/>
                      <a:pt x="100" y="27"/>
                      <a:pt x="100" y="27"/>
                    </a:cubicBezTo>
                    <a:cubicBezTo>
                      <a:pt x="102" y="27"/>
                      <a:pt x="103" y="27"/>
                      <a:pt x="104" y="28"/>
                    </a:cubicBezTo>
                    <a:cubicBezTo>
                      <a:pt x="127" y="25"/>
                      <a:pt x="148" y="24"/>
                      <a:pt x="168" y="24"/>
                    </a:cubicBezTo>
                    <a:cubicBezTo>
                      <a:pt x="179" y="24"/>
                      <a:pt x="189" y="24"/>
                      <a:pt x="198" y="25"/>
                    </a:cubicBezTo>
                    <a:cubicBezTo>
                      <a:pt x="206" y="23"/>
                      <a:pt x="214" y="21"/>
                      <a:pt x="222" y="19"/>
                    </a:cubicBezTo>
                    <a:moveTo>
                      <a:pt x="11" y="18"/>
                    </a:moveTo>
                    <a:cubicBezTo>
                      <a:pt x="10" y="18"/>
                      <a:pt x="10" y="18"/>
                      <a:pt x="9" y="18"/>
                    </a:cubicBezTo>
                    <a:cubicBezTo>
                      <a:pt x="8" y="24"/>
                      <a:pt x="7" y="29"/>
                      <a:pt x="6" y="36"/>
                    </a:cubicBezTo>
                    <a:cubicBezTo>
                      <a:pt x="12" y="38"/>
                      <a:pt x="18" y="39"/>
                      <a:pt x="24" y="40"/>
                    </a:cubicBezTo>
                    <a:cubicBezTo>
                      <a:pt x="35" y="35"/>
                      <a:pt x="46" y="30"/>
                      <a:pt x="56" y="24"/>
                    </a:cubicBezTo>
                    <a:cubicBezTo>
                      <a:pt x="44" y="25"/>
                      <a:pt x="32" y="25"/>
                      <a:pt x="21" y="25"/>
                    </a:cubicBezTo>
                    <a:cubicBezTo>
                      <a:pt x="10" y="26"/>
                      <a:pt x="10" y="26"/>
                      <a:pt x="10" y="26"/>
                    </a:cubicBezTo>
                    <a:cubicBezTo>
                      <a:pt x="10" y="23"/>
                      <a:pt x="11" y="20"/>
                      <a:pt x="11" y="18"/>
                    </a:cubicBezTo>
                    <a:moveTo>
                      <a:pt x="336" y="16"/>
                    </a:moveTo>
                    <a:cubicBezTo>
                      <a:pt x="333" y="16"/>
                      <a:pt x="330" y="16"/>
                      <a:pt x="327" y="16"/>
                    </a:cubicBezTo>
                    <a:cubicBezTo>
                      <a:pt x="321" y="17"/>
                      <a:pt x="315" y="18"/>
                      <a:pt x="310" y="19"/>
                    </a:cubicBezTo>
                    <a:cubicBezTo>
                      <a:pt x="310" y="19"/>
                      <a:pt x="310" y="19"/>
                      <a:pt x="311" y="19"/>
                    </a:cubicBezTo>
                    <a:cubicBezTo>
                      <a:pt x="318" y="18"/>
                      <a:pt x="327" y="18"/>
                      <a:pt x="335" y="17"/>
                    </a:cubicBezTo>
                    <a:cubicBezTo>
                      <a:pt x="335" y="17"/>
                      <a:pt x="336" y="16"/>
                      <a:pt x="336" y="16"/>
                    </a:cubicBezTo>
                    <a:moveTo>
                      <a:pt x="14" y="0"/>
                    </a:moveTo>
                    <a:cubicBezTo>
                      <a:pt x="14" y="0"/>
                      <a:pt x="13" y="0"/>
                      <a:pt x="13" y="1"/>
                    </a:cubicBezTo>
                    <a:cubicBezTo>
                      <a:pt x="12" y="4"/>
                      <a:pt x="11" y="8"/>
                      <a:pt x="10" y="12"/>
                    </a:cubicBezTo>
                    <a:cubicBezTo>
                      <a:pt x="11" y="12"/>
                      <a:pt x="11" y="12"/>
                      <a:pt x="12" y="12"/>
                    </a:cubicBezTo>
                    <a:cubicBezTo>
                      <a:pt x="13" y="8"/>
                      <a:pt x="14" y="4"/>
                      <a:pt x="14" y="0"/>
                    </a:cubicBezTo>
                  </a:path>
                </a:pathLst>
              </a:custGeom>
              <a:solidFill>
                <a:srgbClr val="517586"/>
              </a:solidFill>
              <a:ln>
                <a:noFill/>
              </a:ln>
            </p:spPr>
            <p:txBody>
              <a:bodyPr vert="horz" wrap="square" lIns="91440" tIns="45720" rIns="91440" bIns="45720" numCol="1" anchor="t" anchorCtr="0" compatLnSpc="1"/>
              <a:lstStyle/>
              <a:p>
                <a:endParaRPr lang="zh-CN" altLang="en-US"/>
              </a:p>
            </p:txBody>
          </p:sp>
          <p:sp>
            <p:nvSpPr>
              <p:cNvPr id="185" name="Freeform 3080"/>
              <p:cNvSpPr>
                <a:spLocks noEditPoints="1"/>
              </p:cNvSpPr>
              <p:nvPr/>
            </p:nvSpPr>
            <p:spPr bwMode="auto">
              <a:xfrm>
                <a:off x="2329" y="3517"/>
                <a:ext cx="322" cy="39"/>
              </a:xfrm>
              <a:custGeom>
                <a:avLst/>
                <a:gdLst>
                  <a:gd name="T0" fmla="*/ 25 w 388"/>
                  <a:gd name="T1" fmla="*/ 35 h 47"/>
                  <a:gd name="T2" fmla="*/ 35 w 388"/>
                  <a:gd name="T3" fmla="*/ 37 h 47"/>
                  <a:gd name="T4" fmla="*/ 59 w 388"/>
                  <a:gd name="T5" fmla="*/ 40 h 47"/>
                  <a:gd name="T6" fmla="*/ 87 w 388"/>
                  <a:gd name="T7" fmla="*/ 37 h 47"/>
                  <a:gd name="T8" fmla="*/ 25 w 388"/>
                  <a:gd name="T9" fmla="*/ 35 h 47"/>
                  <a:gd name="T10" fmla="*/ 3 w 388"/>
                  <a:gd name="T11" fmla="*/ 33 h 47"/>
                  <a:gd name="T12" fmla="*/ 2 w 388"/>
                  <a:gd name="T13" fmla="*/ 37 h 47"/>
                  <a:gd name="T14" fmla="*/ 6 w 388"/>
                  <a:gd name="T15" fmla="*/ 34 h 47"/>
                  <a:gd name="T16" fmla="*/ 3 w 388"/>
                  <a:gd name="T17" fmla="*/ 33 h 47"/>
                  <a:gd name="T18" fmla="*/ 237 w 388"/>
                  <a:gd name="T19" fmla="*/ 18 h 47"/>
                  <a:gd name="T20" fmla="*/ 170 w 388"/>
                  <a:gd name="T21" fmla="*/ 29 h 47"/>
                  <a:gd name="T22" fmla="*/ 130 w 388"/>
                  <a:gd name="T23" fmla="*/ 34 h 47"/>
                  <a:gd name="T24" fmla="*/ 71 w 388"/>
                  <a:gd name="T25" fmla="*/ 42 h 47"/>
                  <a:gd name="T26" fmla="*/ 50 w 388"/>
                  <a:gd name="T27" fmla="*/ 40 h 47"/>
                  <a:gd name="T28" fmla="*/ 23 w 388"/>
                  <a:gd name="T29" fmla="*/ 35 h 47"/>
                  <a:gd name="T30" fmla="*/ 17 w 388"/>
                  <a:gd name="T31" fmla="*/ 34 h 47"/>
                  <a:gd name="T32" fmla="*/ 0 w 388"/>
                  <a:gd name="T33" fmla="*/ 45 h 47"/>
                  <a:gd name="T34" fmla="*/ 0 w 388"/>
                  <a:gd name="T35" fmla="*/ 47 h 47"/>
                  <a:gd name="T36" fmla="*/ 229 w 388"/>
                  <a:gd name="T37" fmla="*/ 20 h 47"/>
                  <a:gd name="T38" fmla="*/ 237 w 388"/>
                  <a:gd name="T39" fmla="*/ 18 h 47"/>
                  <a:gd name="T40" fmla="*/ 388 w 388"/>
                  <a:gd name="T41" fmla="*/ 0 h 47"/>
                  <a:gd name="T42" fmla="*/ 377 w 388"/>
                  <a:gd name="T43" fmla="*/ 0 h 47"/>
                  <a:gd name="T44" fmla="*/ 360 w 388"/>
                  <a:gd name="T45" fmla="*/ 2 h 47"/>
                  <a:gd name="T46" fmla="*/ 349 w 388"/>
                  <a:gd name="T47" fmla="*/ 12 h 47"/>
                  <a:gd name="T48" fmla="*/ 388 w 388"/>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47">
                    <a:moveTo>
                      <a:pt x="25" y="35"/>
                    </a:moveTo>
                    <a:cubicBezTo>
                      <a:pt x="35" y="37"/>
                      <a:pt x="35" y="37"/>
                      <a:pt x="35" y="37"/>
                    </a:cubicBezTo>
                    <a:cubicBezTo>
                      <a:pt x="43" y="39"/>
                      <a:pt x="51" y="40"/>
                      <a:pt x="59" y="40"/>
                    </a:cubicBezTo>
                    <a:cubicBezTo>
                      <a:pt x="68" y="40"/>
                      <a:pt x="78" y="39"/>
                      <a:pt x="87" y="37"/>
                    </a:cubicBezTo>
                    <a:cubicBezTo>
                      <a:pt x="67" y="37"/>
                      <a:pt x="46" y="36"/>
                      <a:pt x="25" y="35"/>
                    </a:cubicBezTo>
                    <a:moveTo>
                      <a:pt x="3" y="33"/>
                    </a:moveTo>
                    <a:cubicBezTo>
                      <a:pt x="2" y="35"/>
                      <a:pt x="2" y="36"/>
                      <a:pt x="2" y="37"/>
                    </a:cubicBezTo>
                    <a:cubicBezTo>
                      <a:pt x="3" y="36"/>
                      <a:pt x="5" y="35"/>
                      <a:pt x="6" y="34"/>
                    </a:cubicBezTo>
                    <a:cubicBezTo>
                      <a:pt x="5" y="33"/>
                      <a:pt x="4" y="33"/>
                      <a:pt x="3" y="33"/>
                    </a:cubicBezTo>
                    <a:moveTo>
                      <a:pt x="237" y="18"/>
                    </a:moveTo>
                    <a:cubicBezTo>
                      <a:pt x="214" y="22"/>
                      <a:pt x="192" y="25"/>
                      <a:pt x="170" y="29"/>
                    </a:cubicBezTo>
                    <a:cubicBezTo>
                      <a:pt x="156" y="31"/>
                      <a:pt x="143" y="33"/>
                      <a:pt x="130" y="34"/>
                    </a:cubicBezTo>
                    <a:cubicBezTo>
                      <a:pt x="108" y="39"/>
                      <a:pt x="87" y="42"/>
                      <a:pt x="71" y="42"/>
                    </a:cubicBezTo>
                    <a:cubicBezTo>
                      <a:pt x="62" y="42"/>
                      <a:pt x="55" y="42"/>
                      <a:pt x="50" y="40"/>
                    </a:cubicBezTo>
                    <a:cubicBezTo>
                      <a:pt x="41" y="39"/>
                      <a:pt x="32" y="37"/>
                      <a:pt x="23" y="35"/>
                    </a:cubicBezTo>
                    <a:cubicBezTo>
                      <a:pt x="21" y="34"/>
                      <a:pt x="19" y="34"/>
                      <a:pt x="17" y="34"/>
                    </a:cubicBezTo>
                    <a:cubicBezTo>
                      <a:pt x="11" y="38"/>
                      <a:pt x="5" y="41"/>
                      <a:pt x="0" y="45"/>
                    </a:cubicBezTo>
                    <a:cubicBezTo>
                      <a:pt x="0" y="46"/>
                      <a:pt x="0" y="46"/>
                      <a:pt x="0" y="47"/>
                    </a:cubicBezTo>
                    <a:cubicBezTo>
                      <a:pt x="90" y="44"/>
                      <a:pt x="167" y="36"/>
                      <a:pt x="229" y="20"/>
                    </a:cubicBezTo>
                    <a:cubicBezTo>
                      <a:pt x="232" y="19"/>
                      <a:pt x="234" y="19"/>
                      <a:pt x="237" y="18"/>
                    </a:cubicBezTo>
                    <a:moveTo>
                      <a:pt x="388" y="0"/>
                    </a:moveTo>
                    <a:cubicBezTo>
                      <a:pt x="384" y="0"/>
                      <a:pt x="381" y="0"/>
                      <a:pt x="377" y="0"/>
                    </a:cubicBezTo>
                    <a:cubicBezTo>
                      <a:pt x="371" y="1"/>
                      <a:pt x="366" y="1"/>
                      <a:pt x="360" y="2"/>
                    </a:cubicBezTo>
                    <a:cubicBezTo>
                      <a:pt x="356" y="5"/>
                      <a:pt x="353" y="9"/>
                      <a:pt x="349" y="12"/>
                    </a:cubicBezTo>
                    <a:cubicBezTo>
                      <a:pt x="363" y="8"/>
                      <a:pt x="376" y="4"/>
                      <a:pt x="388" y="0"/>
                    </a:cubicBezTo>
                  </a:path>
                </a:pathLst>
              </a:custGeom>
              <a:solidFill>
                <a:srgbClr val="2D4454"/>
              </a:solidFill>
              <a:ln>
                <a:noFill/>
              </a:ln>
            </p:spPr>
            <p:txBody>
              <a:bodyPr vert="horz" wrap="square" lIns="91440" tIns="45720" rIns="91440" bIns="45720" numCol="1" anchor="t" anchorCtr="0" compatLnSpc="1"/>
              <a:lstStyle/>
              <a:p>
                <a:endParaRPr lang="zh-CN" altLang="en-US"/>
              </a:p>
            </p:txBody>
          </p:sp>
          <p:sp>
            <p:nvSpPr>
              <p:cNvPr id="186" name="Freeform 3081"/>
              <p:cNvSpPr>
                <a:spLocks noEditPoints="1"/>
              </p:cNvSpPr>
              <p:nvPr/>
            </p:nvSpPr>
            <p:spPr bwMode="auto">
              <a:xfrm>
                <a:off x="2526" y="3501"/>
                <a:ext cx="102" cy="31"/>
              </a:xfrm>
              <a:custGeom>
                <a:avLst/>
                <a:gdLst>
                  <a:gd name="T0" fmla="*/ 93 w 123"/>
                  <a:gd name="T1" fmla="*/ 21 h 37"/>
                  <a:gd name="T2" fmla="*/ 47 w 123"/>
                  <a:gd name="T3" fmla="*/ 23 h 37"/>
                  <a:gd name="T4" fmla="*/ 0 w 123"/>
                  <a:gd name="T5" fmla="*/ 37 h 37"/>
                  <a:gd name="T6" fmla="*/ 85 w 123"/>
                  <a:gd name="T7" fmla="*/ 25 h 37"/>
                  <a:gd name="T8" fmla="*/ 93 w 123"/>
                  <a:gd name="T9" fmla="*/ 21 h 37"/>
                  <a:gd name="T10" fmla="*/ 123 w 123"/>
                  <a:gd name="T11" fmla="*/ 20 h 37"/>
                  <a:gd name="T12" fmla="*/ 115 w 123"/>
                  <a:gd name="T13" fmla="*/ 20 h 37"/>
                  <a:gd name="T14" fmla="*/ 112 w 123"/>
                  <a:gd name="T15" fmla="*/ 22 h 37"/>
                  <a:gd name="T16" fmla="*/ 123 w 123"/>
                  <a:gd name="T17" fmla="*/ 21 h 37"/>
                  <a:gd name="T18" fmla="*/ 123 w 123"/>
                  <a:gd name="T19" fmla="*/ 20 h 37"/>
                  <a:gd name="T20" fmla="*/ 109 w 123"/>
                  <a:gd name="T21" fmla="*/ 0 h 37"/>
                  <a:gd name="T22" fmla="*/ 102 w 123"/>
                  <a:gd name="T23" fmla="*/ 0 h 37"/>
                  <a:gd name="T24" fmla="*/ 101 w 123"/>
                  <a:gd name="T25" fmla="*/ 1 h 37"/>
                  <a:gd name="T26" fmla="*/ 109 w 123"/>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37">
                    <a:moveTo>
                      <a:pt x="93" y="21"/>
                    </a:moveTo>
                    <a:cubicBezTo>
                      <a:pt x="76" y="22"/>
                      <a:pt x="61" y="22"/>
                      <a:pt x="47" y="23"/>
                    </a:cubicBezTo>
                    <a:cubicBezTo>
                      <a:pt x="33" y="28"/>
                      <a:pt x="17" y="33"/>
                      <a:pt x="0" y="37"/>
                    </a:cubicBezTo>
                    <a:cubicBezTo>
                      <a:pt x="28" y="33"/>
                      <a:pt x="56" y="29"/>
                      <a:pt x="85" y="25"/>
                    </a:cubicBezTo>
                    <a:cubicBezTo>
                      <a:pt x="88" y="24"/>
                      <a:pt x="90" y="23"/>
                      <a:pt x="93" y="21"/>
                    </a:cubicBezTo>
                    <a:moveTo>
                      <a:pt x="123" y="20"/>
                    </a:moveTo>
                    <a:cubicBezTo>
                      <a:pt x="120" y="20"/>
                      <a:pt x="118" y="20"/>
                      <a:pt x="115" y="20"/>
                    </a:cubicBezTo>
                    <a:cubicBezTo>
                      <a:pt x="114" y="21"/>
                      <a:pt x="113" y="21"/>
                      <a:pt x="112" y="22"/>
                    </a:cubicBezTo>
                    <a:cubicBezTo>
                      <a:pt x="115" y="21"/>
                      <a:pt x="119" y="21"/>
                      <a:pt x="123" y="21"/>
                    </a:cubicBezTo>
                    <a:cubicBezTo>
                      <a:pt x="123" y="20"/>
                      <a:pt x="123" y="20"/>
                      <a:pt x="123" y="20"/>
                    </a:cubicBezTo>
                    <a:moveTo>
                      <a:pt x="109" y="0"/>
                    </a:moveTo>
                    <a:cubicBezTo>
                      <a:pt x="106" y="0"/>
                      <a:pt x="104" y="0"/>
                      <a:pt x="102" y="0"/>
                    </a:cubicBezTo>
                    <a:cubicBezTo>
                      <a:pt x="102" y="0"/>
                      <a:pt x="101" y="1"/>
                      <a:pt x="101" y="1"/>
                    </a:cubicBezTo>
                    <a:cubicBezTo>
                      <a:pt x="103" y="1"/>
                      <a:pt x="106" y="0"/>
                      <a:pt x="109" y="0"/>
                    </a:cubicBezTo>
                  </a:path>
                </a:pathLst>
              </a:custGeom>
              <a:solidFill>
                <a:srgbClr val="2D4454"/>
              </a:solidFill>
              <a:ln>
                <a:noFill/>
              </a:ln>
            </p:spPr>
            <p:txBody>
              <a:bodyPr vert="horz" wrap="square" lIns="91440" tIns="45720" rIns="91440" bIns="45720" numCol="1" anchor="t" anchorCtr="0" compatLnSpc="1"/>
              <a:lstStyle/>
              <a:p>
                <a:endParaRPr lang="zh-CN" altLang="en-US"/>
              </a:p>
            </p:txBody>
          </p:sp>
          <p:sp>
            <p:nvSpPr>
              <p:cNvPr id="187" name="Freeform 3082"/>
              <p:cNvSpPr>
                <a:spLocks noEditPoints="1"/>
              </p:cNvSpPr>
              <p:nvPr/>
            </p:nvSpPr>
            <p:spPr bwMode="auto">
              <a:xfrm>
                <a:off x="2329" y="3518"/>
                <a:ext cx="299" cy="39"/>
              </a:xfrm>
              <a:custGeom>
                <a:avLst/>
                <a:gdLst>
                  <a:gd name="T0" fmla="*/ 322 w 360"/>
                  <a:gd name="T1" fmla="*/ 4 h 47"/>
                  <a:gd name="T2" fmla="*/ 237 w 360"/>
                  <a:gd name="T3" fmla="*/ 16 h 47"/>
                  <a:gd name="T4" fmla="*/ 229 w 360"/>
                  <a:gd name="T5" fmla="*/ 18 h 47"/>
                  <a:gd name="T6" fmla="*/ 0 w 360"/>
                  <a:gd name="T7" fmla="*/ 45 h 47"/>
                  <a:gd name="T8" fmla="*/ 0 w 360"/>
                  <a:gd name="T9" fmla="*/ 45 h 47"/>
                  <a:gd name="T10" fmla="*/ 17 w 360"/>
                  <a:gd name="T11" fmla="*/ 47 h 47"/>
                  <a:gd name="T12" fmla="*/ 101 w 360"/>
                  <a:gd name="T13" fmla="*/ 40 h 47"/>
                  <a:gd name="T14" fmla="*/ 264 w 360"/>
                  <a:gd name="T15" fmla="*/ 30 h 47"/>
                  <a:gd name="T16" fmla="*/ 322 w 360"/>
                  <a:gd name="T17" fmla="*/ 4 h 47"/>
                  <a:gd name="T18" fmla="*/ 360 w 360"/>
                  <a:gd name="T19" fmla="*/ 0 h 47"/>
                  <a:gd name="T20" fmla="*/ 349 w 360"/>
                  <a:gd name="T21" fmla="*/ 1 h 47"/>
                  <a:gd name="T22" fmla="*/ 280 w 360"/>
                  <a:gd name="T23" fmla="*/ 27 h 47"/>
                  <a:gd name="T24" fmla="*/ 349 w 360"/>
                  <a:gd name="T25" fmla="*/ 10 h 47"/>
                  <a:gd name="T26" fmla="*/ 360 w 360"/>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0" h="47">
                    <a:moveTo>
                      <a:pt x="322" y="4"/>
                    </a:moveTo>
                    <a:cubicBezTo>
                      <a:pt x="293" y="8"/>
                      <a:pt x="265" y="12"/>
                      <a:pt x="237" y="16"/>
                    </a:cubicBezTo>
                    <a:cubicBezTo>
                      <a:pt x="234" y="17"/>
                      <a:pt x="232" y="17"/>
                      <a:pt x="229" y="18"/>
                    </a:cubicBezTo>
                    <a:cubicBezTo>
                      <a:pt x="167" y="34"/>
                      <a:pt x="90" y="42"/>
                      <a:pt x="0" y="45"/>
                    </a:cubicBezTo>
                    <a:cubicBezTo>
                      <a:pt x="0" y="45"/>
                      <a:pt x="0" y="45"/>
                      <a:pt x="0" y="45"/>
                    </a:cubicBezTo>
                    <a:cubicBezTo>
                      <a:pt x="17" y="47"/>
                      <a:pt x="17" y="47"/>
                      <a:pt x="17" y="47"/>
                    </a:cubicBezTo>
                    <a:cubicBezTo>
                      <a:pt x="43" y="45"/>
                      <a:pt x="71" y="42"/>
                      <a:pt x="101" y="40"/>
                    </a:cubicBezTo>
                    <a:cubicBezTo>
                      <a:pt x="150" y="38"/>
                      <a:pt x="204" y="34"/>
                      <a:pt x="264" y="30"/>
                    </a:cubicBezTo>
                    <a:cubicBezTo>
                      <a:pt x="282" y="23"/>
                      <a:pt x="302" y="14"/>
                      <a:pt x="322" y="4"/>
                    </a:cubicBezTo>
                    <a:moveTo>
                      <a:pt x="360" y="0"/>
                    </a:moveTo>
                    <a:cubicBezTo>
                      <a:pt x="356" y="0"/>
                      <a:pt x="352" y="0"/>
                      <a:pt x="349" y="1"/>
                    </a:cubicBezTo>
                    <a:cubicBezTo>
                      <a:pt x="323" y="11"/>
                      <a:pt x="300" y="21"/>
                      <a:pt x="280" y="27"/>
                    </a:cubicBezTo>
                    <a:cubicBezTo>
                      <a:pt x="305" y="22"/>
                      <a:pt x="328" y="16"/>
                      <a:pt x="349" y="10"/>
                    </a:cubicBezTo>
                    <a:cubicBezTo>
                      <a:pt x="353" y="7"/>
                      <a:pt x="356" y="3"/>
                      <a:pt x="360" y="0"/>
                    </a:cubicBezTo>
                  </a:path>
                </a:pathLst>
              </a:custGeom>
              <a:solidFill>
                <a:srgbClr val="182937"/>
              </a:solidFill>
              <a:ln>
                <a:noFill/>
              </a:ln>
            </p:spPr>
            <p:txBody>
              <a:bodyPr vert="horz" wrap="square" lIns="91440" tIns="45720" rIns="91440" bIns="45720" numCol="1" anchor="t" anchorCtr="0" compatLnSpc="1"/>
              <a:lstStyle/>
              <a:p>
                <a:endParaRPr lang="zh-CN" altLang="en-US"/>
              </a:p>
            </p:txBody>
          </p:sp>
          <p:sp>
            <p:nvSpPr>
              <p:cNvPr id="188" name="Freeform 3083"/>
              <p:cNvSpPr/>
              <p:nvPr/>
            </p:nvSpPr>
            <p:spPr bwMode="auto">
              <a:xfrm>
                <a:off x="2671" y="3514"/>
                <a:ext cx="21" cy="6"/>
              </a:xfrm>
              <a:custGeom>
                <a:avLst/>
                <a:gdLst>
                  <a:gd name="T0" fmla="*/ 25 w 25"/>
                  <a:gd name="T1" fmla="*/ 0 h 7"/>
                  <a:gd name="T2" fmla="*/ 0 w 25"/>
                  <a:gd name="T3" fmla="*/ 2 h 7"/>
                  <a:gd name="T4" fmla="*/ 0 w 25"/>
                  <a:gd name="T5" fmla="*/ 7 h 7"/>
                  <a:gd name="T6" fmla="*/ 25 w 25"/>
                  <a:gd name="T7" fmla="*/ 0 h 7"/>
                </a:gdLst>
                <a:ahLst/>
                <a:cxnLst>
                  <a:cxn ang="0">
                    <a:pos x="T0" y="T1"/>
                  </a:cxn>
                  <a:cxn ang="0">
                    <a:pos x="T2" y="T3"/>
                  </a:cxn>
                  <a:cxn ang="0">
                    <a:pos x="T4" y="T5"/>
                  </a:cxn>
                  <a:cxn ang="0">
                    <a:pos x="T6" y="T7"/>
                  </a:cxn>
                </a:cxnLst>
                <a:rect l="0" t="0" r="r" b="b"/>
                <a:pathLst>
                  <a:path w="25" h="7">
                    <a:moveTo>
                      <a:pt x="25" y="0"/>
                    </a:moveTo>
                    <a:cubicBezTo>
                      <a:pt x="17" y="1"/>
                      <a:pt x="8" y="1"/>
                      <a:pt x="0" y="2"/>
                    </a:cubicBezTo>
                    <a:cubicBezTo>
                      <a:pt x="0" y="3"/>
                      <a:pt x="0" y="5"/>
                      <a:pt x="0" y="7"/>
                    </a:cubicBezTo>
                    <a:cubicBezTo>
                      <a:pt x="25" y="0"/>
                      <a:pt x="25" y="0"/>
                      <a:pt x="25" y="0"/>
                    </a:cubicBezTo>
                  </a:path>
                </a:pathLst>
              </a:custGeom>
              <a:solidFill>
                <a:srgbClr val="2D4454"/>
              </a:solidFill>
              <a:ln>
                <a:noFill/>
              </a:ln>
            </p:spPr>
            <p:txBody>
              <a:bodyPr vert="horz" wrap="square" lIns="91440" tIns="45720" rIns="91440" bIns="45720" numCol="1" anchor="t" anchorCtr="0" compatLnSpc="1"/>
              <a:lstStyle/>
              <a:p>
                <a:endParaRPr lang="zh-CN" altLang="en-US"/>
              </a:p>
            </p:txBody>
          </p:sp>
          <p:sp>
            <p:nvSpPr>
              <p:cNvPr id="189" name="Freeform 3084"/>
              <p:cNvSpPr/>
              <p:nvPr/>
            </p:nvSpPr>
            <p:spPr bwMode="auto">
              <a:xfrm>
                <a:off x="2607" y="3516"/>
                <a:ext cx="64" cy="20"/>
              </a:xfrm>
              <a:custGeom>
                <a:avLst/>
                <a:gdLst>
                  <a:gd name="T0" fmla="*/ 78 w 78"/>
                  <a:gd name="T1" fmla="*/ 0 h 25"/>
                  <a:gd name="T2" fmla="*/ 54 w 78"/>
                  <a:gd name="T3" fmla="*/ 1 h 25"/>
                  <a:gd name="T4" fmla="*/ 15 w 78"/>
                  <a:gd name="T5" fmla="*/ 13 h 25"/>
                  <a:gd name="T6" fmla="*/ 0 w 78"/>
                  <a:gd name="T7" fmla="*/ 25 h 25"/>
                  <a:gd name="T8" fmla="*/ 60 w 78"/>
                  <a:gd name="T9" fmla="*/ 9 h 25"/>
                  <a:gd name="T10" fmla="*/ 78 w 78"/>
                  <a:gd name="T11" fmla="*/ 5 h 25"/>
                  <a:gd name="T12" fmla="*/ 78 w 7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8" h="25">
                    <a:moveTo>
                      <a:pt x="78" y="0"/>
                    </a:moveTo>
                    <a:cubicBezTo>
                      <a:pt x="70" y="0"/>
                      <a:pt x="62" y="0"/>
                      <a:pt x="54" y="1"/>
                    </a:cubicBezTo>
                    <a:cubicBezTo>
                      <a:pt x="42" y="5"/>
                      <a:pt x="29" y="9"/>
                      <a:pt x="15" y="13"/>
                    </a:cubicBezTo>
                    <a:cubicBezTo>
                      <a:pt x="10" y="17"/>
                      <a:pt x="6" y="21"/>
                      <a:pt x="0" y="25"/>
                    </a:cubicBezTo>
                    <a:cubicBezTo>
                      <a:pt x="21" y="20"/>
                      <a:pt x="41" y="15"/>
                      <a:pt x="60" y="9"/>
                    </a:cubicBezTo>
                    <a:cubicBezTo>
                      <a:pt x="78" y="5"/>
                      <a:pt x="78" y="5"/>
                      <a:pt x="78" y="5"/>
                    </a:cubicBezTo>
                    <a:cubicBezTo>
                      <a:pt x="78" y="3"/>
                      <a:pt x="78" y="1"/>
                      <a:pt x="78" y="0"/>
                    </a:cubicBezTo>
                  </a:path>
                </a:pathLst>
              </a:custGeom>
              <a:solidFill>
                <a:srgbClr val="182937"/>
              </a:solidFill>
              <a:ln>
                <a:noFill/>
              </a:ln>
            </p:spPr>
            <p:txBody>
              <a:bodyPr vert="horz" wrap="square" lIns="91440" tIns="45720" rIns="91440" bIns="45720" numCol="1" anchor="t" anchorCtr="0" compatLnSpc="1"/>
              <a:lstStyle/>
              <a:p>
                <a:endParaRPr lang="zh-CN" altLang="en-US"/>
              </a:p>
            </p:txBody>
          </p:sp>
          <p:sp>
            <p:nvSpPr>
              <p:cNvPr id="190" name="Freeform 3085"/>
              <p:cNvSpPr/>
              <p:nvPr/>
            </p:nvSpPr>
            <p:spPr bwMode="auto">
              <a:xfrm>
                <a:off x="2558" y="3527"/>
                <a:ext cx="61" cy="15"/>
              </a:xfrm>
              <a:custGeom>
                <a:avLst/>
                <a:gdLst>
                  <a:gd name="T0" fmla="*/ 74 w 74"/>
                  <a:gd name="T1" fmla="*/ 0 h 19"/>
                  <a:gd name="T2" fmla="*/ 5 w 74"/>
                  <a:gd name="T3" fmla="*/ 17 h 19"/>
                  <a:gd name="T4" fmla="*/ 0 w 74"/>
                  <a:gd name="T5" fmla="*/ 19 h 19"/>
                  <a:gd name="T6" fmla="*/ 40 w 74"/>
                  <a:gd name="T7" fmla="*/ 17 h 19"/>
                  <a:gd name="T8" fmla="*/ 59 w 74"/>
                  <a:gd name="T9" fmla="*/ 12 h 19"/>
                  <a:gd name="T10" fmla="*/ 74 w 74"/>
                  <a:gd name="T11" fmla="*/ 0 h 19"/>
                </a:gdLst>
                <a:ahLst/>
                <a:cxnLst>
                  <a:cxn ang="0">
                    <a:pos x="T0" y="T1"/>
                  </a:cxn>
                  <a:cxn ang="0">
                    <a:pos x="T2" y="T3"/>
                  </a:cxn>
                  <a:cxn ang="0">
                    <a:pos x="T4" y="T5"/>
                  </a:cxn>
                  <a:cxn ang="0">
                    <a:pos x="T6" y="T7"/>
                  </a:cxn>
                  <a:cxn ang="0">
                    <a:pos x="T8" y="T9"/>
                  </a:cxn>
                  <a:cxn ang="0">
                    <a:pos x="T10" y="T11"/>
                  </a:cxn>
                </a:cxnLst>
                <a:rect l="0" t="0" r="r" b="b"/>
                <a:pathLst>
                  <a:path w="74" h="19">
                    <a:moveTo>
                      <a:pt x="74" y="0"/>
                    </a:moveTo>
                    <a:cubicBezTo>
                      <a:pt x="53" y="6"/>
                      <a:pt x="30" y="12"/>
                      <a:pt x="5" y="17"/>
                    </a:cubicBezTo>
                    <a:cubicBezTo>
                      <a:pt x="3" y="18"/>
                      <a:pt x="2" y="19"/>
                      <a:pt x="0" y="19"/>
                    </a:cubicBezTo>
                    <a:cubicBezTo>
                      <a:pt x="13" y="19"/>
                      <a:pt x="26" y="18"/>
                      <a:pt x="40" y="17"/>
                    </a:cubicBezTo>
                    <a:cubicBezTo>
                      <a:pt x="47" y="15"/>
                      <a:pt x="53" y="14"/>
                      <a:pt x="59" y="12"/>
                    </a:cubicBezTo>
                    <a:cubicBezTo>
                      <a:pt x="65" y="8"/>
                      <a:pt x="69" y="4"/>
                      <a:pt x="74" y="0"/>
                    </a:cubicBezTo>
                  </a:path>
                </a:pathLst>
              </a:custGeom>
              <a:solidFill>
                <a:srgbClr val="0C1621"/>
              </a:solidFill>
              <a:ln>
                <a:noFill/>
              </a:ln>
            </p:spPr>
            <p:txBody>
              <a:bodyPr vert="horz" wrap="square" lIns="91440" tIns="45720" rIns="91440" bIns="45720" numCol="1" anchor="t" anchorCtr="0" compatLnSpc="1"/>
              <a:lstStyle/>
              <a:p>
                <a:endParaRPr lang="zh-CN" altLang="en-US"/>
              </a:p>
            </p:txBody>
          </p:sp>
          <p:sp>
            <p:nvSpPr>
              <p:cNvPr id="191" name="Freeform 3086"/>
              <p:cNvSpPr>
                <a:spLocks noEditPoints="1"/>
              </p:cNvSpPr>
              <p:nvPr/>
            </p:nvSpPr>
            <p:spPr bwMode="auto">
              <a:xfrm>
                <a:off x="2475" y="3499"/>
                <a:ext cx="219" cy="22"/>
              </a:xfrm>
              <a:custGeom>
                <a:avLst/>
                <a:gdLst>
                  <a:gd name="T0" fmla="*/ 18 w 263"/>
                  <a:gd name="T1" fmla="*/ 22 h 26"/>
                  <a:gd name="T2" fmla="*/ 0 w 263"/>
                  <a:gd name="T3" fmla="*/ 23 h 26"/>
                  <a:gd name="T4" fmla="*/ 10 w 263"/>
                  <a:gd name="T5" fmla="*/ 25 h 26"/>
                  <a:gd name="T6" fmla="*/ 18 w 263"/>
                  <a:gd name="T7" fmla="*/ 22 h 26"/>
                  <a:gd name="T8" fmla="*/ 113 w 263"/>
                  <a:gd name="T9" fmla="*/ 14 h 26"/>
                  <a:gd name="T10" fmla="*/ 45 w 263"/>
                  <a:gd name="T11" fmla="*/ 26 h 26"/>
                  <a:gd name="T12" fmla="*/ 108 w 263"/>
                  <a:gd name="T13" fmla="*/ 25 h 26"/>
                  <a:gd name="T14" fmla="*/ 128 w 263"/>
                  <a:gd name="T15" fmla="*/ 17 h 26"/>
                  <a:gd name="T16" fmla="*/ 113 w 263"/>
                  <a:gd name="T17" fmla="*/ 14 h 26"/>
                  <a:gd name="T18" fmla="*/ 234 w 263"/>
                  <a:gd name="T19" fmla="*/ 10 h 26"/>
                  <a:gd name="T20" fmla="*/ 234 w 263"/>
                  <a:gd name="T21" fmla="*/ 13 h 26"/>
                  <a:gd name="T22" fmla="*/ 239 w 263"/>
                  <a:gd name="T23" fmla="*/ 10 h 26"/>
                  <a:gd name="T24" fmla="*/ 234 w 263"/>
                  <a:gd name="T25" fmla="*/ 10 h 26"/>
                  <a:gd name="T26" fmla="*/ 162 w 263"/>
                  <a:gd name="T27" fmla="*/ 3 h 26"/>
                  <a:gd name="T28" fmla="*/ 138 w 263"/>
                  <a:gd name="T29" fmla="*/ 5 h 26"/>
                  <a:gd name="T30" fmla="*/ 147 w 263"/>
                  <a:gd name="T31" fmla="*/ 9 h 26"/>
                  <a:gd name="T32" fmla="*/ 162 w 263"/>
                  <a:gd name="T33" fmla="*/ 3 h 26"/>
                  <a:gd name="T34" fmla="*/ 263 w 263"/>
                  <a:gd name="T35" fmla="*/ 0 h 26"/>
                  <a:gd name="T36" fmla="*/ 230 w 263"/>
                  <a:gd name="T37" fmla="*/ 1 h 26"/>
                  <a:gd name="T38" fmla="*/ 189 w 263"/>
                  <a:gd name="T39" fmla="*/ 17 h 26"/>
                  <a:gd name="T40" fmla="*/ 184 w 263"/>
                  <a:gd name="T41" fmla="*/ 22 h 26"/>
                  <a:gd name="T42" fmla="*/ 201 w 263"/>
                  <a:gd name="T43" fmla="*/ 21 h 26"/>
                  <a:gd name="T44" fmla="*/ 213 w 263"/>
                  <a:gd name="T45" fmla="*/ 20 h 26"/>
                  <a:gd name="T46" fmla="*/ 234 w 263"/>
                  <a:gd name="T47" fmla="*/ 13 h 26"/>
                  <a:gd name="T48" fmla="*/ 234 w 263"/>
                  <a:gd name="T49" fmla="*/ 10 h 26"/>
                  <a:gd name="T50" fmla="*/ 232 w 263"/>
                  <a:gd name="T51" fmla="*/ 10 h 26"/>
                  <a:gd name="T52" fmla="*/ 234 w 263"/>
                  <a:gd name="T53" fmla="*/ 10 h 26"/>
                  <a:gd name="T54" fmla="*/ 233 w 263"/>
                  <a:gd name="T55" fmla="*/ 1 h 26"/>
                  <a:gd name="T56" fmla="*/ 234 w 263"/>
                  <a:gd name="T57" fmla="*/ 10 h 26"/>
                  <a:gd name="T58" fmla="*/ 240 w 263"/>
                  <a:gd name="T59" fmla="*/ 10 h 26"/>
                  <a:gd name="T60" fmla="*/ 263 w 263"/>
                  <a:gd name="T6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
                    <a:moveTo>
                      <a:pt x="18" y="22"/>
                    </a:moveTo>
                    <a:cubicBezTo>
                      <a:pt x="12" y="22"/>
                      <a:pt x="6" y="23"/>
                      <a:pt x="0" y="23"/>
                    </a:cubicBezTo>
                    <a:cubicBezTo>
                      <a:pt x="0" y="24"/>
                      <a:pt x="3" y="25"/>
                      <a:pt x="10" y="25"/>
                    </a:cubicBezTo>
                    <a:cubicBezTo>
                      <a:pt x="12" y="24"/>
                      <a:pt x="15" y="23"/>
                      <a:pt x="18" y="22"/>
                    </a:cubicBezTo>
                    <a:moveTo>
                      <a:pt x="113" y="14"/>
                    </a:moveTo>
                    <a:cubicBezTo>
                      <a:pt x="95" y="16"/>
                      <a:pt x="71" y="19"/>
                      <a:pt x="45" y="26"/>
                    </a:cubicBezTo>
                    <a:cubicBezTo>
                      <a:pt x="62" y="26"/>
                      <a:pt x="83" y="26"/>
                      <a:pt x="108" y="25"/>
                    </a:cubicBezTo>
                    <a:cubicBezTo>
                      <a:pt x="116" y="22"/>
                      <a:pt x="122" y="20"/>
                      <a:pt x="128" y="17"/>
                    </a:cubicBezTo>
                    <a:cubicBezTo>
                      <a:pt x="124" y="16"/>
                      <a:pt x="119" y="15"/>
                      <a:pt x="113" y="14"/>
                    </a:cubicBezTo>
                    <a:moveTo>
                      <a:pt x="234" y="10"/>
                    </a:moveTo>
                    <a:cubicBezTo>
                      <a:pt x="234" y="11"/>
                      <a:pt x="234" y="12"/>
                      <a:pt x="234" y="13"/>
                    </a:cubicBezTo>
                    <a:cubicBezTo>
                      <a:pt x="236" y="12"/>
                      <a:pt x="237" y="11"/>
                      <a:pt x="239" y="10"/>
                    </a:cubicBezTo>
                    <a:cubicBezTo>
                      <a:pt x="237" y="10"/>
                      <a:pt x="236" y="10"/>
                      <a:pt x="234" y="10"/>
                    </a:cubicBezTo>
                    <a:moveTo>
                      <a:pt x="162" y="3"/>
                    </a:moveTo>
                    <a:cubicBezTo>
                      <a:pt x="154" y="4"/>
                      <a:pt x="145" y="4"/>
                      <a:pt x="138" y="5"/>
                    </a:cubicBezTo>
                    <a:cubicBezTo>
                      <a:pt x="141" y="7"/>
                      <a:pt x="144" y="8"/>
                      <a:pt x="147" y="9"/>
                    </a:cubicBezTo>
                    <a:cubicBezTo>
                      <a:pt x="153" y="7"/>
                      <a:pt x="157" y="5"/>
                      <a:pt x="162" y="3"/>
                    </a:cubicBezTo>
                    <a:moveTo>
                      <a:pt x="263" y="0"/>
                    </a:moveTo>
                    <a:cubicBezTo>
                      <a:pt x="252" y="0"/>
                      <a:pt x="241" y="0"/>
                      <a:pt x="230" y="1"/>
                    </a:cubicBezTo>
                    <a:cubicBezTo>
                      <a:pt x="216" y="6"/>
                      <a:pt x="203" y="11"/>
                      <a:pt x="189" y="17"/>
                    </a:cubicBezTo>
                    <a:cubicBezTo>
                      <a:pt x="188" y="19"/>
                      <a:pt x="186" y="20"/>
                      <a:pt x="184" y="22"/>
                    </a:cubicBezTo>
                    <a:cubicBezTo>
                      <a:pt x="190" y="22"/>
                      <a:pt x="196" y="22"/>
                      <a:pt x="201" y="21"/>
                    </a:cubicBezTo>
                    <a:cubicBezTo>
                      <a:pt x="205" y="21"/>
                      <a:pt x="209" y="21"/>
                      <a:pt x="213" y="20"/>
                    </a:cubicBezTo>
                    <a:cubicBezTo>
                      <a:pt x="220" y="18"/>
                      <a:pt x="227" y="15"/>
                      <a:pt x="234" y="13"/>
                    </a:cubicBezTo>
                    <a:cubicBezTo>
                      <a:pt x="234" y="12"/>
                      <a:pt x="234" y="11"/>
                      <a:pt x="234" y="10"/>
                    </a:cubicBezTo>
                    <a:cubicBezTo>
                      <a:pt x="233" y="10"/>
                      <a:pt x="233" y="10"/>
                      <a:pt x="232" y="10"/>
                    </a:cubicBezTo>
                    <a:cubicBezTo>
                      <a:pt x="234" y="10"/>
                      <a:pt x="234" y="10"/>
                      <a:pt x="234" y="10"/>
                    </a:cubicBezTo>
                    <a:cubicBezTo>
                      <a:pt x="233" y="4"/>
                      <a:pt x="233" y="1"/>
                      <a:pt x="233" y="1"/>
                    </a:cubicBezTo>
                    <a:cubicBezTo>
                      <a:pt x="233" y="1"/>
                      <a:pt x="233" y="5"/>
                      <a:pt x="234" y="10"/>
                    </a:cubicBezTo>
                    <a:cubicBezTo>
                      <a:pt x="240" y="10"/>
                      <a:pt x="240" y="10"/>
                      <a:pt x="240" y="10"/>
                    </a:cubicBezTo>
                    <a:cubicBezTo>
                      <a:pt x="248" y="7"/>
                      <a:pt x="256" y="3"/>
                      <a:pt x="263" y="0"/>
                    </a:cubicBezTo>
                  </a:path>
                </a:pathLst>
              </a:custGeom>
              <a:solidFill>
                <a:srgbClr val="466C80"/>
              </a:solidFill>
              <a:ln>
                <a:noFill/>
              </a:ln>
            </p:spPr>
            <p:txBody>
              <a:bodyPr vert="horz" wrap="square" lIns="91440" tIns="45720" rIns="91440" bIns="45720" numCol="1" anchor="t" anchorCtr="0" compatLnSpc="1"/>
              <a:lstStyle/>
              <a:p>
                <a:endParaRPr lang="zh-CN" altLang="en-US"/>
              </a:p>
            </p:txBody>
          </p:sp>
          <p:sp>
            <p:nvSpPr>
              <p:cNvPr id="192" name="Freeform 3087"/>
              <p:cNvSpPr>
                <a:spLocks noEditPoints="1"/>
              </p:cNvSpPr>
              <p:nvPr/>
            </p:nvSpPr>
            <p:spPr bwMode="auto">
              <a:xfrm>
                <a:off x="2642" y="3500"/>
                <a:ext cx="28" cy="17"/>
              </a:xfrm>
              <a:custGeom>
                <a:avLst/>
                <a:gdLst>
                  <a:gd name="T0" fmla="*/ 12 w 33"/>
                  <a:gd name="T1" fmla="*/ 19 h 20"/>
                  <a:gd name="T2" fmla="*/ 0 w 33"/>
                  <a:gd name="T3" fmla="*/ 20 h 20"/>
                  <a:gd name="T4" fmla="*/ 11 w 33"/>
                  <a:gd name="T5" fmla="*/ 20 h 20"/>
                  <a:gd name="T6" fmla="*/ 12 w 33"/>
                  <a:gd name="T7" fmla="*/ 19 h 20"/>
                  <a:gd name="T8" fmla="*/ 33 w 33"/>
                  <a:gd name="T9" fmla="*/ 9 h 20"/>
                  <a:gd name="T10" fmla="*/ 33 w 33"/>
                  <a:gd name="T11" fmla="*/ 12 h 20"/>
                  <a:gd name="T12" fmla="*/ 33 w 33"/>
                  <a:gd name="T13" fmla="*/ 12 h 20"/>
                  <a:gd name="T14" fmla="*/ 33 w 33"/>
                  <a:gd name="T15" fmla="*/ 9 h 20"/>
                  <a:gd name="T16" fmla="*/ 33 w 33"/>
                  <a:gd name="T17" fmla="*/ 9 h 20"/>
                  <a:gd name="T18" fmla="*/ 32 w 33"/>
                  <a:gd name="T19" fmla="*/ 0 h 20"/>
                  <a:gd name="T20" fmla="*/ 33 w 33"/>
                  <a:gd name="T21" fmla="*/ 9 h 20"/>
                  <a:gd name="T22" fmla="*/ 33 w 33"/>
                  <a:gd name="T23" fmla="*/ 9 h 20"/>
                  <a:gd name="T24" fmla="*/ 32 w 33"/>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0">
                    <a:moveTo>
                      <a:pt x="12" y="19"/>
                    </a:moveTo>
                    <a:cubicBezTo>
                      <a:pt x="8" y="20"/>
                      <a:pt x="4" y="20"/>
                      <a:pt x="0" y="20"/>
                    </a:cubicBezTo>
                    <a:cubicBezTo>
                      <a:pt x="4" y="20"/>
                      <a:pt x="7" y="20"/>
                      <a:pt x="11" y="20"/>
                    </a:cubicBezTo>
                    <a:cubicBezTo>
                      <a:pt x="11" y="20"/>
                      <a:pt x="12" y="19"/>
                      <a:pt x="12" y="19"/>
                    </a:cubicBezTo>
                    <a:moveTo>
                      <a:pt x="33" y="9"/>
                    </a:moveTo>
                    <a:cubicBezTo>
                      <a:pt x="33" y="10"/>
                      <a:pt x="33" y="11"/>
                      <a:pt x="33" y="12"/>
                    </a:cubicBezTo>
                    <a:cubicBezTo>
                      <a:pt x="33" y="12"/>
                      <a:pt x="33" y="12"/>
                      <a:pt x="33" y="12"/>
                    </a:cubicBezTo>
                    <a:cubicBezTo>
                      <a:pt x="33" y="11"/>
                      <a:pt x="33" y="10"/>
                      <a:pt x="33" y="9"/>
                    </a:cubicBezTo>
                    <a:cubicBezTo>
                      <a:pt x="33" y="9"/>
                      <a:pt x="33" y="9"/>
                      <a:pt x="33" y="9"/>
                    </a:cubicBezTo>
                    <a:moveTo>
                      <a:pt x="32" y="0"/>
                    </a:moveTo>
                    <a:cubicBezTo>
                      <a:pt x="32" y="0"/>
                      <a:pt x="32" y="3"/>
                      <a:pt x="33" y="9"/>
                    </a:cubicBezTo>
                    <a:cubicBezTo>
                      <a:pt x="33" y="9"/>
                      <a:pt x="33" y="9"/>
                      <a:pt x="33" y="9"/>
                    </a:cubicBezTo>
                    <a:cubicBezTo>
                      <a:pt x="32" y="4"/>
                      <a:pt x="32" y="0"/>
                      <a:pt x="32" y="0"/>
                    </a:cubicBezTo>
                  </a:path>
                </a:pathLst>
              </a:custGeom>
              <a:solidFill>
                <a:srgbClr val="284151"/>
              </a:solidFill>
              <a:ln>
                <a:noFill/>
              </a:ln>
            </p:spPr>
            <p:txBody>
              <a:bodyPr vert="horz" wrap="square" lIns="91440" tIns="45720" rIns="91440" bIns="45720" numCol="1" anchor="t" anchorCtr="0" compatLnSpc="1"/>
              <a:lstStyle/>
              <a:p>
                <a:endParaRPr lang="zh-CN" altLang="en-US"/>
              </a:p>
            </p:txBody>
          </p:sp>
          <p:sp>
            <p:nvSpPr>
              <p:cNvPr id="193" name="Freeform 3088"/>
              <p:cNvSpPr>
                <a:spLocks noEditPoints="1"/>
              </p:cNvSpPr>
              <p:nvPr/>
            </p:nvSpPr>
            <p:spPr bwMode="auto">
              <a:xfrm>
                <a:off x="2565" y="3500"/>
                <a:ext cx="75" cy="20"/>
              </a:xfrm>
              <a:custGeom>
                <a:avLst/>
                <a:gdLst>
                  <a:gd name="T0" fmla="*/ 20 w 90"/>
                  <a:gd name="T1" fmla="*/ 16 h 24"/>
                  <a:gd name="T2" fmla="*/ 0 w 90"/>
                  <a:gd name="T3" fmla="*/ 24 h 24"/>
                  <a:gd name="T4" fmla="*/ 46 w 90"/>
                  <a:gd name="T5" fmla="*/ 22 h 24"/>
                  <a:gd name="T6" fmla="*/ 50 w 90"/>
                  <a:gd name="T7" fmla="*/ 20 h 24"/>
                  <a:gd name="T8" fmla="*/ 49 w 90"/>
                  <a:gd name="T9" fmla="*/ 20 h 24"/>
                  <a:gd name="T10" fmla="*/ 20 w 90"/>
                  <a:gd name="T11" fmla="*/ 16 h 24"/>
                  <a:gd name="T12" fmla="*/ 81 w 90"/>
                  <a:gd name="T13" fmla="*/ 16 h 24"/>
                  <a:gd name="T14" fmla="*/ 68 w 90"/>
                  <a:gd name="T15" fmla="*/ 21 h 24"/>
                  <a:gd name="T16" fmla="*/ 76 w 90"/>
                  <a:gd name="T17" fmla="*/ 21 h 24"/>
                  <a:gd name="T18" fmla="*/ 81 w 90"/>
                  <a:gd name="T19" fmla="*/ 16 h 24"/>
                  <a:gd name="T20" fmla="*/ 90 w 90"/>
                  <a:gd name="T21" fmla="*/ 0 h 24"/>
                  <a:gd name="T22" fmla="*/ 62 w 90"/>
                  <a:gd name="T23" fmla="*/ 1 h 24"/>
                  <a:gd name="T24" fmla="*/ 54 w 90"/>
                  <a:gd name="T25" fmla="*/ 2 h 24"/>
                  <a:gd name="T26" fmla="*/ 39 w 90"/>
                  <a:gd name="T27" fmla="*/ 8 h 24"/>
                  <a:gd name="T28" fmla="*/ 57 w 90"/>
                  <a:gd name="T29" fmla="*/ 16 h 24"/>
                  <a:gd name="T30" fmla="*/ 90 w 9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24">
                    <a:moveTo>
                      <a:pt x="20" y="16"/>
                    </a:moveTo>
                    <a:cubicBezTo>
                      <a:pt x="14" y="19"/>
                      <a:pt x="8" y="21"/>
                      <a:pt x="0" y="24"/>
                    </a:cubicBezTo>
                    <a:cubicBezTo>
                      <a:pt x="14" y="23"/>
                      <a:pt x="29" y="23"/>
                      <a:pt x="46" y="22"/>
                    </a:cubicBezTo>
                    <a:cubicBezTo>
                      <a:pt x="47" y="22"/>
                      <a:pt x="49" y="21"/>
                      <a:pt x="50" y="20"/>
                    </a:cubicBezTo>
                    <a:cubicBezTo>
                      <a:pt x="50" y="20"/>
                      <a:pt x="49" y="20"/>
                      <a:pt x="49" y="20"/>
                    </a:cubicBezTo>
                    <a:cubicBezTo>
                      <a:pt x="41" y="20"/>
                      <a:pt x="32" y="19"/>
                      <a:pt x="20" y="16"/>
                    </a:cubicBezTo>
                    <a:moveTo>
                      <a:pt x="81" y="16"/>
                    </a:moveTo>
                    <a:cubicBezTo>
                      <a:pt x="77" y="18"/>
                      <a:pt x="72" y="20"/>
                      <a:pt x="68" y="21"/>
                    </a:cubicBezTo>
                    <a:cubicBezTo>
                      <a:pt x="71" y="21"/>
                      <a:pt x="73" y="21"/>
                      <a:pt x="76" y="21"/>
                    </a:cubicBezTo>
                    <a:cubicBezTo>
                      <a:pt x="78" y="19"/>
                      <a:pt x="80" y="18"/>
                      <a:pt x="81" y="16"/>
                    </a:cubicBezTo>
                    <a:moveTo>
                      <a:pt x="90" y="0"/>
                    </a:moveTo>
                    <a:cubicBezTo>
                      <a:pt x="80" y="1"/>
                      <a:pt x="71" y="1"/>
                      <a:pt x="62" y="1"/>
                    </a:cubicBezTo>
                    <a:cubicBezTo>
                      <a:pt x="59" y="1"/>
                      <a:pt x="56" y="2"/>
                      <a:pt x="54" y="2"/>
                    </a:cubicBezTo>
                    <a:cubicBezTo>
                      <a:pt x="49" y="4"/>
                      <a:pt x="45" y="6"/>
                      <a:pt x="39" y="8"/>
                    </a:cubicBezTo>
                    <a:cubicBezTo>
                      <a:pt x="46" y="11"/>
                      <a:pt x="52" y="14"/>
                      <a:pt x="57" y="16"/>
                    </a:cubicBezTo>
                    <a:cubicBezTo>
                      <a:pt x="68" y="11"/>
                      <a:pt x="79" y="6"/>
                      <a:pt x="90" y="0"/>
                    </a:cubicBezTo>
                  </a:path>
                </a:pathLst>
              </a:custGeom>
              <a:solidFill>
                <a:srgbClr val="284151"/>
              </a:solidFill>
              <a:ln>
                <a:noFill/>
              </a:ln>
            </p:spPr>
            <p:txBody>
              <a:bodyPr vert="horz" wrap="square" lIns="91440" tIns="45720" rIns="91440" bIns="45720" numCol="1" anchor="t" anchorCtr="0" compatLnSpc="1"/>
              <a:lstStyle/>
              <a:p>
                <a:endParaRPr lang="zh-CN" altLang="en-US"/>
              </a:p>
            </p:txBody>
          </p:sp>
          <p:sp>
            <p:nvSpPr>
              <p:cNvPr id="194" name="Freeform 3089"/>
              <p:cNvSpPr>
                <a:spLocks noEditPoints="1"/>
              </p:cNvSpPr>
              <p:nvPr/>
            </p:nvSpPr>
            <p:spPr bwMode="auto">
              <a:xfrm>
                <a:off x="2652" y="3498"/>
                <a:ext cx="62" cy="18"/>
              </a:xfrm>
              <a:custGeom>
                <a:avLst/>
                <a:gdLst>
                  <a:gd name="T0" fmla="*/ 21 w 75"/>
                  <a:gd name="T1" fmla="*/ 14 h 21"/>
                  <a:gd name="T2" fmla="*/ 0 w 75"/>
                  <a:gd name="T3" fmla="*/ 21 h 21"/>
                  <a:gd name="T4" fmla="*/ 10 w 75"/>
                  <a:gd name="T5" fmla="*/ 20 h 21"/>
                  <a:gd name="T6" fmla="*/ 19 w 75"/>
                  <a:gd name="T7" fmla="*/ 20 h 21"/>
                  <a:gd name="T8" fmla="*/ 21 w 75"/>
                  <a:gd name="T9" fmla="*/ 20 h 21"/>
                  <a:gd name="T10" fmla="*/ 21 w 75"/>
                  <a:gd name="T11" fmla="*/ 19 h 21"/>
                  <a:gd name="T12" fmla="*/ 21 w 75"/>
                  <a:gd name="T13" fmla="*/ 14 h 21"/>
                  <a:gd name="T14" fmla="*/ 26 w 75"/>
                  <a:gd name="T15" fmla="*/ 11 h 21"/>
                  <a:gd name="T16" fmla="*/ 21 w 75"/>
                  <a:gd name="T17" fmla="*/ 14 h 21"/>
                  <a:gd name="T18" fmla="*/ 21 w 75"/>
                  <a:gd name="T19" fmla="*/ 19 h 21"/>
                  <a:gd name="T20" fmla="*/ 22 w 75"/>
                  <a:gd name="T21" fmla="*/ 19 h 21"/>
                  <a:gd name="T22" fmla="*/ 23 w 75"/>
                  <a:gd name="T23" fmla="*/ 19 h 21"/>
                  <a:gd name="T24" fmla="*/ 23 w 75"/>
                  <a:gd name="T25" fmla="*/ 18 h 21"/>
                  <a:gd name="T26" fmla="*/ 23 w 75"/>
                  <a:gd name="T27" fmla="*/ 21 h 21"/>
                  <a:gd name="T28" fmla="*/ 48 w 75"/>
                  <a:gd name="T29" fmla="*/ 19 h 21"/>
                  <a:gd name="T30" fmla="*/ 66 w 75"/>
                  <a:gd name="T31" fmla="*/ 15 h 21"/>
                  <a:gd name="T32" fmla="*/ 68 w 75"/>
                  <a:gd name="T33" fmla="*/ 14 h 21"/>
                  <a:gd name="T34" fmla="*/ 70 w 75"/>
                  <a:gd name="T35" fmla="*/ 13 h 21"/>
                  <a:gd name="T36" fmla="*/ 26 w 75"/>
                  <a:gd name="T37" fmla="*/ 11 h 21"/>
                  <a:gd name="T38" fmla="*/ 74 w 75"/>
                  <a:gd name="T39" fmla="*/ 0 h 21"/>
                  <a:gd name="T40" fmla="*/ 50 w 75"/>
                  <a:gd name="T41" fmla="*/ 1 h 21"/>
                  <a:gd name="T42" fmla="*/ 27 w 75"/>
                  <a:gd name="T43" fmla="*/ 11 h 21"/>
                  <a:gd name="T44" fmla="*/ 52 w 75"/>
                  <a:gd name="T45" fmla="*/ 12 h 21"/>
                  <a:gd name="T46" fmla="*/ 63 w 75"/>
                  <a:gd name="T47" fmla="*/ 13 h 21"/>
                  <a:gd name="T48" fmla="*/ 73 w 75"/>
                  <a:gd name="T49" fmla="*/ 12 h 21"/>
                  <a:gd name="T50" fmla="*/ 75 w 75"/>
                  <a:gd name="T51" fmla="*/ 12 h 21"/>
                  <a:gd name="T52" fmla="*/ 74 w 75"/>
                  <a:gd name="T5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21">
                    <a:moveTo>
                      <a:pt x="21" y="14"/>
                    </a:moveTo>
                    <a:cubicBezTo>
                      <a:pt x="14" y="16"/>
                      <a:pt x="7" y="19"/>
                      <a:pt x="0" y="21"/>
                    </a:cubicBezTo>
                    <a:cubicBezTo>
                      <a:pt x="3" y="21"/>
                      <a:pt x="7" y="21"/>
                      <a:pt x="10" y="20"/>
                    </a:cubicBezTo>
                    <a:cubicBezTo>
                      <a:pt x="19" y="20"/>
                      <a:pt x="19" y="20"/>
                      <a:pt x="19" y="20"/>
                    </a:cubicBezTo>
                    <a:cubicBezTo>
                      <a:pt x="21" y="20"/>
                      <a:pt x="21" y="20"/>
                      <a:pt x="21" y="20"/>
                    </a:cubicBezTo>
                    <a:cubicBezTo>
                      <a:pt x="21" y="19"/>
                      <a:pt x="21" y="19"/>
                      <a:pt x="21" y="19"/>
                    </a:cubicBezTo>
                    <a:cubicBezTo>
                      <a:pt x="21" y="17"/>
                      <a:pt x="21" y="15"/>
                      <a:pt x="21" y="14"/>
                    </a:cubicBezTo>
                    <a:moveTo>
                      <a:pt x="26" y="11"/>
                    </a:moveTo>
                    <a:cubicBezTo>
                      <a:pt x="24" y="12"/>
                      <a:pt x="23" y="13"/>
                      <a:pt x="21" y="14"/>
                    </a:cubicBezTo>
                    <a:cubicBezTo>
                      <a:pt x="21" y="15"/>
                      <a:pt x="21" y="17"/>
                      <a:pt x="21" y="19"/>
                    </a:cubicBezTo>
                    <a:cubicBezTo>
                      <a:pt x="22" y="19"/>
                      <a:pt x="22" y="19"/>
                      <a:pt x="22" y="19"/>
                    </a:cubicBezTo>
                    <a:cubicBezTo>
                      <a:pt x="23" y="19"/>
                      <a:pt x="23" y="19"/>
                      <a:pt x="23" y="19"/>
                    </a:cubicBezTo>
                    <a:cubicBezTo>
                      <a:pt x="23" y="19"/>
                      <a:pt x="23" y="18"/>
                      <a:pt x="23" y="18"/>
                    </a:cubicBezTo>
                    <a:cubicBezTo>
                      <a:pt x="23" y="18"/>
                      <a:pt x="23" y="19"/>
                      <a:pt x="23" y="21"/>
                    </a:cubicBezTo>
                    <a:cubicBezTo>
                      <a:pt x="31" y="20"/>
                      <a:pt x="40" y="20"/>
                      <a:pt x="48" y="19"/>
                    </a:cubicBezTo>
                    <a:cubicBezTo>
                      <a:pt x="66" y="15"/>
                      <a:pt x="66" y="15"/>
                      <a:pt x="66" y="15"/>
                    </a:cubicBezTo>
                    <a:cubicBezTo>
                      <a:pt x="68" y="14"/>
                      <a:pt x="68" y="14"/>
                      <a:pt x="68" y="14"/>
                    </a:cubicBezTo>
                    <a:cubicBezTo>
                      <a:pt x="68" y="14"/>
                      <a:pt x="69" y="14"/>
                      <a:pt x="70" y="13"/>
                    </a:cubicBezTo>
                    <a:cubicBezTo>
                      <a:pt x="55" y="13"/>
                      <a:pt x="41" y="12"/>
                      <a:pt x="26" y="11"/>
                    </a:cubicBezTo>
                    <a:moveTo>
                      <a:pt x="74" y="0"/>
                    </a:moveTo>
                    <a:cubicBezTo>
                      <a:pt x="66" y="1"/>
                      <a:pt x="58" y="1"/>
                      <a:pt x="50" y="1"/>
                    </a:cubicBezTo>
                    <a:cubicBezTo>
                      <a:pt x="43" y="4"/>
                      <a:pt x="35" y="8"/>
                      <a:pt x="27" y="11"/>
                    </a:cubicBezTo>
                    <a:cubicBezTo>
                      <a:pt x="52" y="12"/>
                      <a:pt x="52" y="12"/>
                      <a:pt x="52" y="12"/>
                    </a:cubicBezTo>
                    <a:cubicBezTo>
                      <a:pt x="56" y="12"/>
                      <a:pt x="59" y="13"/>
                      <a:pt x="63" y="13"/>
                    </a:cubicBezTo>
                    <a:cubicBezTo>
                      <a:pt x="66" y="13"/>
                      <a:pt x="70" y="13"/>
                      <a:pt x="73" y="12"/>
                    </a:cubicBezTo>
                    <a:cubicBezTo>
                      <a:pt x="74" y="12"/>
                      <a:pt x="75" y="12"/>
                      <a:pt x="75" y="12"/>
                    </a:cubicBezTo>
                    <a:cubicBezTo>
                      <a:pt x="75" y="8"/>
                      <a:pt x="74" y="4"/>
                      <a:pt x="74" y="0"/>
                    </a:cubicBezTo>
                  </a:path>
                </a:pathLst>
              </a:custGeom>
              <a:solidFill>
                <a:srgbClr val="284151"/>
              </a:solidFill>
              <a:ln>
                <a:noFill/>
              </a:ln>
            </p:spPr>
            <p:txBody>
              <a:bodyPr vert="horz" wrap="square" lIns="91440" tIns="45720" rIns="91440" bIns="45720" numCol="1" anchor="t" anchorCtr="0" compatLnSpc="1"/>
              <a:lstStyle/>
              <a:p>
                <a:endParaRPr lang="zh-CN" altLang="en-US"/>
              </a:p>
            </p:txBody>
          </p:sp>
          <p:sp>
            <p:nvSpPr>
              <p:cNvPr id="195" name="Freeform 3090"/>
              <p:cNvSpPr/>
              <p:nvPr/>
            </p:nvSpPr>
            <p:spPr bwMode="auto">
              <a:xfrm>
                <a:off x="2651" y="3510"/>
                <a:ext cx="20" cy="7"/>
              </a:xfrm>
              <a:custGeom>
                <a:avLst/>
                <a:gdLst>
                  <a:gd name="T0" fmla="*/ 22 w 24"/>
                  <a:gd name="T1" fmla="*/ 0 h 8"/>
                  <a:gd name="T2" fmla="*/ 22 w 24"/>
                  <a:gd name="T3" fmla="*/ 0 h 8"/>
                  <a:gd name="T4" fmla="*/ 22 w 24"/>
                  <a:gd name="T5" fmla="*/ 5 h 8"/>
                  <a:gd name="T6" fmla="*/ 22 w 24"/>
                  <a:gd name="T7" fmla="*/ 6 h 8"/>
                  <a:gd name="T8" fmla="*/ 20 w 24"/>
                  <a:gd name="T9" fmla="*/ 6 h 8"/>
                  <a:gd name="T10" fmla="*/ 11 w 24"/>
                  <a:gd name="T11" fmla="*/ 6 h 8"/>
                  <a:gd name="T12" fmla="*/ 1 w 24"/>
                  <a:gd name="T13" fmla="*/ 7 h 8"/>
                  <a:gd name="T14" fmla="*/ 0 w 24"/>
                  <a:gd name="T15" fmla="*/ 8 h 8"/>
                  <a:gd name="T16" fmla="*/ 24 w 24"/>
                  <a:gd name="T17" fmla="*/ 7 h 8"/>
                  <a:gd name="T18" fmla="*/ 24 w 24"/>
                  <a:gd name="T19" fmla="*/ 4 h 8"/>
                  <a:gd name="T20" fmla="*/ 24 w 24"/>
                  <a:gd name="T21" fmla="*/ 5 h 8"/>
                  <a:gd name="T22" fmla="*/ 23 w 24"/>
                  <a:gd name="T23" fmla="*/ 5 h 8"/>
                  <a:gd name="T24" fmla="*/ 22 w 24"/>
                  <a:gd name="T25" fmla="*/ 5 h 8"/>
                  <a:gd name="T26" fmla="*/ 22 w 24"/>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8">
                    <a:moveTo>
                      <a:pt x="22" y="0"/>
                    </a:moveTo>
                    <a:cubicBezTo>
                      <a:pt x="22" y="0"/>
                      <a:pt x="22" y="0"/>
                      <a:pt x="22" y="0"/>
                    </a:cubicBezTo>
                    <a:cubicBezTo>
                      <a:pt x="22" y="1"/>
                      <a:pt x="22" y="3"/>
                      <a:pt x="22" y="5"/>
                    </a:cubicBezTo>
                    <a:cubicBezTo>
                      <a:pt x="22" y="6"/>
                      <a:pt x="22" y="6"/>
                      <a:pt x="22" y="6"/>
                    </a:cubicBezTo>
                    <a:cubicBezTo>
                      <a:pt x="20" y="6"/>
                      <a:pt x="20" y="6"/>
                      <a:pt x="20" y="6"/>
                    </a:cubicBezTo>
                    <a:cubicBezTo>
                      <a:pt x="11" y="6"/>
                      <a:pt x="11" y="6"/>
                      <a:pt x="11" y="6"/>
                    </a:cubicBezTo>
                    <a:cubicBezTo>
                      <a:pt x="8" y="7"/>
                      <a:pt x="4" y="7"/>
                      <a:pt x="1" y="7"/>
                    </a:cubicBezTo>
                    <a:cubicBezTo>
                      <a:pt x="1" y="7"/>
                      <a:pt x="0" y="8"/>
                      <a:pt x="0" y="8"/>
                    </a:cubicBezTo>
                    <a:cubicBezTo>
                      <a:pt x="8" y="7"/>
                      <a:pt x="16" y="7"/>
                      <a:pt x="24" y="7"/>
                    </a:cubicBezTo>
                    <a:cubicBezTo>
                      <a:pt x="24" y="5"/>
                      <a:pt x="24" y="4"/>
                      <a:pt x="24" y="4"/>
                    </a:cubicBezTo>
                    <a:cubicBezTo>
                      <a:pt x="24" y="4"/>
                      <a:pt x="24" y="5"/>
                      <a:pt x="24" y="5"/>
                    </a:cubicBezTo>
                    <a:cubicBezTo>
                      <a:pt x="23" y="5"/>
                      <a:pt x="23" y="5"/>
                      <a:pt x="23" y="5"/>
                    </a:cubicBezTo>
                    <a:cubicBezTo>
                      <a:pt x="22" y="5"/>
                      <a:pt x="22" y="5"/>
                      <a:pt x="22" y="5"/>
                    </a:cubicBezTo>
                    <a:cubicBezTo>
                      <a:pt x="22" y="3"/>
                      <a:pt x="22" y="1"/>
                      <a:pt x="22" y="0"/>
                    </a:cubicBezTo>
                  </a:path>
                </a:pathLst>
              </a:custGeom>
              <a:solidFill>
                <a:srgbClr val="162532"/>
              </a:solidFill>
              <a:ln>
                <a:noFill/>
              </a:ln>
            </p:spPr>
            <p:txBody>
              <a:bodyPr vert="horz" wrap="square" lIns="91440" tIns="45720" rIns="91440" bIns="45720" numCol="1" anchor="t" anchorCtr="0" compatLnSpc="1"/>
              <a:lstStyle/>
              <a:p>
                <a:endParaRPr lang="zh-CN" altLang="en-US"/>
              </a:p>
            </p:txBody>
          </p:sp>
          <p:sp>
            <p:nvSpPr>
              <p:cNvPr id="196" name="Freeform 3091"/>
              <p:cNvSpPr/>
              <p:nvPr/>
            </p:nvSpPr>
            <p:spPr bwMode="auto">
              <a:xfrm>
                <a:off x="2456" y="3599"/>
                <a:ext cx="10" cy="2"/>
              </a:xfrm>
              <a:custGeom>
                <a:avLst/>
                <a:gdLst>
                  <a:gd name="T0" fmla="*/ 8 w 12"/>
                  <a:gd name="T1" fmla="*/ 0 h 3"/>
                  <a:gd name="T2" fmla="*/ 0 w 12"/>
                  <a:gd name="T3" fmla="*/ 2 h 3"/>
                  <a:gd name="T4" fmla="*/ 0 w 12"/>
                  <a:gd name="T5" fmla="*/ 3 h 3"/>
                  <a:gd name="T6" fmla="*/ 12 w 12"/>
                  <a:gd name="T7" fmla="*/ 0 h 3"/>
                  <a:gd name="T8" fmla="*/ 8 w 12"/>
                  <a:gd name="T9" fmla="*/ 0 h 3"/>
                </a:gdLst>
                <a:ahLst/>
                <a:cxnLst>
                  <a:cxn ang="0">
                    <a:pos x="T0" y="T1"/>
                  </a:cxn>
                  <a:cxn ang="0">
                    <a:pos x="T2" y="T3"/>
                  </a:cxn>
                  <a:cxn ang="0">
                    <a:pos x="T4" y="T5"/>
                  </a:cxn>
                  <a:cxn ang="0">
                    <a:pos x="T6" y="T7"/>
                  </a:cxn>
                  <a:cxn ang="0">
                    <a:pos x="T8" y="T9"/>
                  </a:cxn>
                </a:cxnLst>
                <a:rect l="0" t="0" r="r" b="b"/>
                <a:pathLst>
                  <a:path w="12" h="3">
                    <a:moveTo>
                      <a:pt x="8" y="0"/>
                    </a:moveTo>
                    <a:cubicBezTo>
                      <a:pt x="5" y="1"/>
                      <a:pt x="3" y="1"/>
                      <a:pt x="0" y="2"/>
                    </a:cubicBezTo>
                    <a:cubicBezTo>
                      <a:pt x="0" y="2"/>
                      <a:pt x="0" y="2"/>
                      <a:pt x="0" y="3"/>
                    </a:cubicBezTo>
                    <a:cubicBezTo>
                      <a:pt x="4" y="2"/>
                      <a:pt x="8" y="1"/>
                      <a:pt x="12" y="0"/>
                    </a:cubicBezTo>
                    <a:cubicBezTo>
                      <a:pt x="10" y="0"/>
                      <a:pt x="9" y="0"/>
                      <a:pt x="8" y="0"/>
                    </a:cubicBezTo>
                  </a:path>
                </a:pathLst>
              </a:custGeom>
              <a:solidFill>
                <a:srgbClr val="213B4C"/>
              </a:solidFill>
              <a:ln>
                <a:noFill/>
              </a:ln>
            </p:spPr>
            <p:txBody>
              <a:bodyPr vert="horz" wrap="square" lIns="91440" tIns="45720" rIns="91440" bIns="45720" numCol="1" anchor="t" anchorCtr="0" compatLnSpc="1"/>
              <a:lstStyle/>
              <a:p>
                <a:endParaRPr lang="zh-CN" altLang="en-US"/>
              </a:p>
            </p:txBody>
          </p:sp>
          <p:sp>
            <p:nvSpPr>
              <p:cNvPr id="197" name="Freeform 3092"/>
              <p:cNvSpPr/>
              <p:nvPr/>
            </p:nvSpPr>
            <p:spPr bwMode="auto">
              <a:xfrm>
                <a:off x="2456" y="3599"/>
                <a:ext cx="7" cy="1"/>
              </a:xfrm>
              <a:custGeom>
                <a:avLst/>
                <a:gdLst>
                  <a:gd name="T0" fmla="*/ 1 w 8"/>
                  <a:gd name="T1" fmla="*/ 0 h 2"/>
                  <a:gd name="T2" fmla="*/ 0 w 8"/>
                  <a:gd name="T3" fmla="*/ 2 h 2"/>
                  <a:gd name="T4" fmla="*/ 8 w 8"/>
                  <a:gd name="T5" fmla="*/ 0 h 2"/>
                  <a:gd name="T6" fmla="*/ 1 w 8"/>
                  <a:gd name="T7" fmla="*/ 0 h 2"/>
                </a:gdLst>
                <a:ahLst/>
                <a:cxnLst>
                  <a:cxn ang="0">
                    <a:pos x="T0" y="T1"/>
                  </a:cxn>
                  <a:cxn ang="0">
                    <a:pos x="T2" y="T3"/>
                  </a:cxn>
                  <a:cxn ang="0">
                    <a:pos x="T4" y="T5"/>
                  </a:cxn>
                  <a:cxn ang="0">
                    <a:pos x="T6" y="T7"/>
                  </a:cxn>
                </a:cxnLst>
                <a:rect l="0" t="0" r="r" b="b"/>
                <a:pathLst>
                  <a:path w="8" h="2">
                    <a:moveTo>
                      <a:pt x="1" y="0"/>
                    </a:moveTo>
                    <a:cubicBezTo>
                      <a:pt x="0" y="1"/>
                      <a:pt x="0" y="1"/>
                      <a:pt x="0" y="2"/>
                    </a:cubicBezTo>
                    <a:cubicBezTo>
                      <a:pt x="3" y="1"/>
                      <a:pt x="5" y="1"/>
                      <a:pt x="8" y="0"/>
                    </a:cubicBezTo>
                    <a:cubicBezTo>
                      <a:pt x="5" y="0"/>
                      <a:pt x="3" y="0"/>
                      <a:pt x="1" y="0"/>
                    </a:cubicBezTo>
                  </a:path>
                </a:pathLst>
              </a:custGeom>
              <a:solidFill>
                <a:srgbClr val="122330"/>
              </a:solidFill>
              <a:ln>
                <a:noFill/>
              </a:ln>
            </p:spPr>
            <p:txBody>
              <a:bodyPr vert="horz" wrap="square" lIns="91440" tIns="45720" rIns="91440" bIns="45720" numCol="1" anchor="t" anchorCtr="0" compatLnSpc="1"/>
              <a:lstStyle/>
              <a:p>
                <a:endParaRPr lang="zh-CN" altLang="en-US"/>
              </a:p>
            </p:txBody>
          </p:sp>
          <p:sp>
            <p:nvSpPr>
              <p:cNvPr id="198" name="Freeform 3093"/>
              <p:cNvSpPr/>
              <p:nvPr/>
            </p:nvSpPr>
            <p:spPr bwMode="auto">
              <a:xfrm>
                <a:off x="2454" y="3600"/>
                <a:ext cx="79" cy="10"/>
              </a:xfrm>
              <a:custGeom>
                <a:avLst/>
                <a:gdLst>
                  <a:gd name="T0" fmla="*/ 95 w 95"/>
                  <a:gd name="T1" fmla="*/ 0 h 13"/>
                  <a:gd name="T2" fmla="*/ 80 w 95"/>
                  <a:gd name="T3" fmla="*/ 0 h 13"/>
                  <a:gd name="T4" fmla="*/ 76 w 95"/>
                  <a:gd name="T5" fmla="*/ 1 h 13"/>
                  <a:gd name="T6" fmla="*/ 1 w 95"/>
                  <a:gd name="T7" fmla="*/ 10 h 13"/>
                  <a:gd name="T8" fmla="*/ 0 w 95"/>
                  <a:gd name="T9" fmla="*/ 13 h 13"/>
                  <a:gd name="T10" fmla="*/ 51 w 95"/>
                  <a:gd name="T11" fmla="*/ 11 h 13"/>
                  <a:gd name="T12" fmla="*/ 95 w 9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95" h="13">
                    <a:moveTo>
                      <a:pt x="95" y="0"/>
                    </a:moveTo>
                    <a:cubicBezTo>
                      <a:pt x="90" y="0"/>
                      <a:pt x="85" y="0"/>
                      <a:pt x="80" y="0"/>
                    </a:cubicBezTo>
                    <a:cubicBezTo>
                      <a:pt x="79" y="0"/>
                      <a:pt x="77" y="0"/>
                      <a:pt x="76" y="1"/>
                    </a:cubicBezTo>
                    <a:cubicBezTo>
                      <a:pt x="51" y="4"/>
                      <a:pt x="26" y="7"/>
                      <a:pt x="1" y="10"/>
                    </a:cubicBezTo>
                    <a:cubicBezTo>
                      <a:pt x="1" y="11"/>
                      <a:pt x="1" y="12"/>
                      <a:pt x="0" y="13"/>
                    </a:cubicBezTo>
                    <a:cubicBezTo>
                      <a:pt x="18" y="12"/>
                      <a:pt x="34" y="12"/>
                      <a:pt x="51" y="11"/>
                    </a:cubicBezTo>
                    <a:cubicBezTo>
                      <a:pt x="65" y="8"/>
                      <a:pt x="80" y="4"/>
                      <a:pt x="95" y="0"/>
                    </a:cubicBezTo>
                  </a:path>
                </a:pathLst>
              </a:custGeom>
              <a:solidFill>
                <a:srgbClr val="27404C"/>
              </a:solidFill>
              <a:ln>
                <a:noFill/>
              </a:ln>
            </p:spPr>
            <p:txBody>
              <a:bodyPr vert="horz" wrap="square" lIns="91440" tIns="45720" rIns="91440" bIns="45720" numCol="1" anchor="t" anchorCtr="0" compatLnSpc="1"/>
              <a:lstStyle/>
              <a:p>
                <a:endParaRPr lang="zh-CN" altLang="en-US"/>
              </a:p>
            </p:txBody>
          </p:sp>
          <p:sp>
            <p:nvSpPr>
              <p:cNvPr id="199" name="Freeform 3094"/>
              <p:cNvSpPr/>
              <p:nvPr/>
            </p:nvSpPr>
            <p:spPr bwMode="auto">
              <a:xfrm>
                <a:off x="2455" y="3599"/>
                <a:ext cx="65" cy="9"/>
              </a:xfrm>
              <a:custGeom>
                <a:avLst/>
                <a:gdLst>
                  <a:gd name="T0" fmla="*/ 14 w 79"/>
                  <a:gd name="T1" fmla="*/ 0 h 11"/>
                  <a:gd name="T2" fmla="*/ 2 w 79"/>
                  <a:gd name="T3" fmla="*/ 3 h 11"/>
                  <a:gd name="T4" fmla="*/ 0 w 79"/>
                  <a:gd name="T5" fmla="*/ 11 h 11"/>
                  <a:gd name="T6" fmla="*/ 75 w 79"/>
                  <a:gd name="T7" fmla="*/ 2 h 11"/>
                  <a:gd name="T8" fmla="*/ 79 w 79"/>
                  <a:gd name="T9" fmla="*/ 1 h 11"/>
                  <a:gd name="T10" fmla="*/ 67 w 79"/>
                  <a:gd name="T11" fmla="*/ 1 h 11"/>
                  <a:gd name="T12" fmla="*/ 14 w 7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79" h="11">
                    <a:moveTo>
                      <a:pt x="14" y="0"/>
                    </a:moveTo>
                    <a:cubicBezTo>
                      <a:pt x="10" y="1"/>
                      <a:pt x="6" y="2"/>
                      <a:pt x="2" y="3"/>
                    </a:cubicBezTo>
                    <a:cubicBezTo>
                      <a:pt x="1" y="6"/>
                      <a:pt x="1" y="8"/>
                      <a:pt x="0" y="11"/>
                    </a:cubicBezTo>
                    <a:cubicBezTo>
                      <a:pt x="25" y="8"/>
                      <a:pt x="50" y="5"/>
                      <a:pt x="75" y="2"/>
                    </a:cubicBezTo>
                    <a:cubicBezTo>
                      <a:pt x="76" y="1"/>
                      <a:pt x="78" y="1"/>
                      <a:pt x="79" y="1"/>
                    </a:cubicBezTo>
                    <a:cubicBezTo>
                      <a:pt x="75" y="1"/>
                      <a:pt x="71" y="1"/>
                      <a:pt x="67" y="1"/>
                    </a:cubicBezTo>
                    <a:cubicBezTo>
                      <a:pt x="49" y="1"/>
                      <a:pt x="31" y="1"/>
                      <a:pt x="14"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200" name="Freeform 3095"/>
              <p:cNvSpPr/>
              <p:nvPr/>
            </p:nvSpPr>
            <p:spPr bwMode="auto">
              <a:xfrm>
                <a:off x="2496" y="3600"/>
                <a:ext cx="62" cy="9"/>
              </a:xfrm>
              <a:custGeom>
                <a:avLst/>
                <a:gdLst>
                  <a:gd name="T0" fmla="*/ 74 w 74"/>
                  <a:gd name="T1" fmla="*/ 0 h 11"/>
                  <a:gd name="T2" fmla="*/ 44 w 74"/>
                  <a:gd name="T3" fmla="*/ 0 h 11"/>
                  <a:gd name="T4" fmla="*/ 0 w 74"/>
                  <a:gd name="T5" fmla="*/ 11 h 11"/>
                  <a:gd name="T6" fmla="*/ 18 w 74"/>
                  <a:gd name="T7" fmla="*/ 11 h 11"/>
                  <a:gd name="T8" fmla="*/ 42 w 74"/>
                  <a:gd name="T9" fmla="*/ 11 h 11"/>
                  <a:gd name="T10" fmla="*/ 60 w 74"/>
                  <a:gd name="T11" fmla="*/ 10 h 11"/>
                  <a:gd name="T12" fmla="*/ 61 w 74"/>
                  <a:gd name="T13" fmla="*/ 10 h 11"/>
                  <a:gd name="T14" fmla="*/ 74 w 74"/>
                  <a:gd name="T15" fmla="*/ 6 h 11"/>
                  <a:gd name="T16" fmla="*/ 74 w 7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1">
                    <a:moveTo>
                      <a:pt x="74" y="0"/>
                    </a:moveTo>
                    <a:cubicBezTo>
                      <a:pt x="64" y="0"/>
                      <a:pt x="54" y="0"/>
                      <a:pt x="44" y="0"/>
                    </a:cubicBezTo>
                    <a:cubicBezTo>
                      <a:pt x="29" y="4"/>
                      <a:pt x="14" y="8"/>
                      <a:pt x="0" y="11"/>
                    </a:cubicBezTo>
                    <a:cubicBezTo>
                      <a:pt x="6" y="11"/>
                      <a:pt x="12" y="11"/>
                      <a:pt x="18" y="11"/>
                    </a:cubicBezTo>
                    <a:cubicBezTo>
                      <a:pt x="26" y="11"/>
                      <a:pt x="34" y="11"/>
                      <a:pt x="42" y="11"/>
                    </a:cubicBezTo>
                    <a:cubicBezTo>
                      <a:pt x="47" y="11"/>
                      <a:pt x="53" y="11"/>
                      <a:pt x="60" y="10"/>
                    </a:cubicBezTo>
                    <a:cubicBezTo>
                      <a:pt x="60" y="10"/>
                      <a:pt x="61" y="10"/>
                      <a:pt x="61" y="10"/>
                    </a:cubicBezTo>
                    <a:cubicBezTo>
                      <a:pt x="65" y="9"/>
                      <a:pt x="69" y="7"/>
                      <a:pt x="74" y="6"/>
                    </a:cubicBezTo>
                    <a:cubicBezTo>
                      <a:pt x="74" y="4"/>
                      <a:pt x="74" y="2"/>
                      <a:pt x="74" y="0"/>
                    </a:cubicBezTo>
                  </a:path>
                </a:pathLst>
              </a:custGeom>
              <a:solidFill>
                <a:srgbClr val="162630"/>
              </a:solidFill>
              <a:ln>
                <a:noFill/>
              </a:ln>
            </p:spPr>
            <p:txBody>
              <a:bodyPr vert="horz" wrap="square" lIns="91440" tIns="45720" rIns="91440" bIns="45720" numCol="1" anchor="t" anchorCtr="0" compatLnSpc="1"/>
              <a:lstStyle/>
              <a:p>
                <a:endParaRPr lang="zh-CN" altLang="en-US"/>
              </a:p>
            </p:txBody>
          </p:sp>
          <p:sp>
            <p:nvSpPr>
              <p:cNvPr id="201" name="Freeform 3096"/>
              <p:cNvSpPr/>
              <p:nvPr/>
            </p:nvSpPr>
            <p:spPr bwMode="auto">
              <a:xfrm>
                <a:off x="2546" y="3605"/>
                <a:ext cx="12" cy="3"/>
              </a:xfrm>
              <a:custGeom>
                <a:avLst/>
                <a:gdLst>
                  <a:gd name="T0" fmla="*/ 14 w 14"/>
                  <a:gd name="T1" fmla="*/ 0 h 4"/>
                  <a:gd name="T2" fmla="*/ 1 w 14"/>
                  <a:gd name="T3" fmla="*/ 4 h 4"/>
                  <a:gd name="T4" fmla="*/ 0 w 14"/>
                  <a:gd name="T5" fmla="*/ 4 h 4"/>
                  <a:gd name="T6" fmla="*/ 14 w 14"/>
                  <a:gd name="T7" fmla="*/ 4 h 4"/>
                  <a:gd name="T8" fmla="*/ 14 w 14"/>
                  <a:gd name="T9" fmla="*/ 0 h 4"/>
                </a:gdLst>
                <a:ahLst/>
                <a:cxnLst>
                  <a:cxn ang="0">
                    <a:pos x="T0" y="T1"/>
                  </a:cxn>
                  <a:cxn ang="0">
                    <a:pos x="T2" y="T3"/>
                  </a:cxn>
                  <a:cxn ang="0">
                    <a:pos x="T4" y="T5"/>
                  </a:cxn>
                  <a:cxn ang="0">
                    <a:pos x="T6" y="T7"/>
                  </a:cxn>
                  <a:cxn ang="0">
                    <a:pos x="T8" y="T9"/>
                  </a:cxn>
                </a:cxnLst>
                <a:rect l="0" t="0" r="r" b="b"/>
                <a:pathLst>
                  <a:path w="14" h="4">
                    <a:moveTo>
                      <a:pt x="14" y="0"/>
                    </a:moveTo>
                    <a:cubicBezTo>
                      <a:pt x="9" y="1"/>
                      <a:pt x="5" y="3"/>
                      <a:pt x="1" y="4"/>
                    </a:cubicBezTo>
                    <a:cubicBezTo>
                      <a:pt x="1" y="4"/>
                      <a:pt x="0" y="4"/>
                      <a:pt x="0" y="4"/>
                    </a:cubicBezTo>
                    <a:cubicBezTo>
                      <a:pt x="4" y="4"/>
                      <a:pt x="9" y="4"/>
                      <a:pt x="14" y="4"/>
                    </a:cubicBezTo>
                    <a:cubicBezTo>
                      <a:pt x="14" y="3"/>
                      <a:pt x="14" y="1"/>
                      <a:pt x="14" y="0"/>
                    </a:cubicBezTo>
                  </a:path>
                </a:pathLst>
              </a:custGeom>
              <a:solidFill>
                <a:srgbClr val="0D161D"/>
              </a:solidFill>
              <a:ln>
                <a:noFill/>
              </a:ln>
            </p:spPr>
            <p:txBody>
              <a:bodyPr vert="horz" wrap="square" lIns="91440" tIns="45720" rIns="91440" bIns="45720" numCol="1" anchor="t" anchorCtr="0" compatLnSpc="1"/>
              <a:lstStyle/>
              <a:p>
                <a:endParaRPr lang="zh-CN" altLang="en-US"/>
              </a:p>
            </p:txBody>
          </p:sp>
          <p:sp>
            <p:nvSpPr>
              <p:cNvPr id="202" name="Freeform 3097"/>
              <p:cNvSpPr/>
              <p:nvPr/>
            </p:nvSpPr>
            <p:spPr bwMode="auto">
              <a:xfrm>
                <a:off x="2454" y="3609"/>
                <a:ext cx="42" cy="4"/>
              </a:xfrm>
              <a:custGeom>
                <a:avLst/>
                <a:gdLst>
                  <a:gd name="T0" fmla="*/ 51 w 51"/>
                  <a:gd name="T1" fmla="*/ 0 h 5"/>
                  <a:gd name="T2" fmla="*/ 0 w 51"/>
                  <a:gd name="T3" fmla="*/ 2 h 5"/>
                  <a:gd name="T4" fmla="*/ 0 w 51"/>
                  <a:gd name="T5" fmla="*/ 4 h 5"/>
                  <a:gd name="T6" fmla="*/ 33 w 51"/>
                  <a:gd name="T7" fmla="*/ 5 h 5"/>
                  <a:gd name="T8" fmla="*/ 51 w 51"/>
                  <a:gd name="T9" fmla="*/ 0 h 5"/>
                </a:gdLst>
                <a:ahLst/>
                <a:cxnLst>
                  <a:cxn ang="0">
                    <a:pos x="T0" y="T1"/>
                  </a:cxn>
                  <a:cxn ang="0">
                    <a:pos x="T2" y="T3"/>
                  </a:cxn>
                  <a:cxn ang="0">
                    <a:pos x="T4" y="T5"/>
                  </a:cxn>
                  <a:cxn ang="0">
                    <a:pos x="T6" y="T7"/>
                  </a:cxn>
                  <a:cxn ang="0">
                    <a:pos x="T8" y="T9"/>
                  </a:cxn>
                </a:cxnLst>
                <a:rect l="0" t="0" r="r" b="b"/>
                <a:pathLst>
                  <a:path w="51" h="5">
                    <a:moveTo>
                      <a:pt x="51" y="0"/>
                    </a:moveTo>
                    <a:cubicBezTo>
                      <a:pt x="34" y="1"/>
                      <a:pt x="18" y="1"/>
                      <a:pt x="0" y="2"/>
                    </a:cubicBezTo>
                    <a:cubicBezTo>
                      <a:pt x="0" y="2"/>
                      <a:pt x="0" y="3"/>
                      <a:pt x="0" y="4"/>
                    </a:cubicBezTo>
                    <a:cubicBezTo>
                      <a:pt x="11" y="5"/>
                      <a:pt x="22" y="5"/>
                      <a:pt x="33" y="5"/>
                    </a:cubicBezTo>
                    <a:cubicBezTo>
                      <a:pt x="39" y="4"/>
                      <a:pt x="45" y="2"/>
                      <a:pt x="51" y="0"/>
                    </a:cubicBezTo>
                  </a:path>
                </a:pathLst>
              </a:custGeom>
              <a:solidFill>
                <a:srgbClr val="213B47"/>
              </a:solidFill>
              <a:ln>
                <a:noFill/>
              </a:ln>
            </p:spPr>
            <p:txBody>
              <a:bodyPr vert="horz" wrap="square" lIns="91440" tIns="45720" rIns="91440" bIns="45720" numCol="1" anchor="t" anchorCtr="0" compatLnSpc="1"/>
              <a:lstStyle/>
              <a:p>
                <a:endParaRPr lang="zh-CN" altLang="en-US"/>
              </a:p>
            </p:txBody>
          </p:sp>
          <p:sp>
            <p:nvSpPr>
              <p:cNvPr id="203" name="Freeform 3098"/>
              <p:cNvSpPr/>
              <p:nvPr/>
            </p:nvSpPr>
            <p:spPr bwMode="auto">
              <a:xfrm>
                <a:off x="2481" y="3609"/>
                <a:ext cx="50" cy="4"/>
              </a:xfrm>
              <a:custGeom>
                <a:avLst/>
                <a:gdLst>
                  <a:gd name="T0" fmla="*/ 36 w 60"/>
                  <a:gd name="T1" fmla="*/ 0 h 5"/>
                  <a:gd name="T2" fmla="*/ 18 w 60"/>
                  <a:gd name="T3" fmla="*/ 0 h 5"/>
                  <a:gd name="T4" fmla="*/ 0 w 60"/>
                  <a:gd name="T5" fmla="*/ 5 h 5"/>
                  <a:gd name="T6" fmla="*/ 32 w 60"/>
                  <a:gd name="T7" fmla="*/ 5 h 5"/>
                  <a:gd name="T8" fmla="*/ 60 w 60"/>
                  <a:gd name="T9" fmla="*/ 0 h 5"/>
                  <a:gd name="T10" fmla="*/ 36 w 60"/>
                  <a:gd name="T11" fmla="*/ 0 h 5"/>
                </a:gdLst>
                <a:ahLst/>
                <a:cxnLst>
                  <a:cxn ang="0">
                    <a:pos x="T0" y="T1"/>
                  </a:cxn>
                  <a:cxn ang="0">
                    <a:pos x="T2" y="T3"/>
                  </a:cxn>
                  <a:cxn ang="0">
                    <a:pos x="T4" y="T5"/>
                  </a:cxn>
                  <a:cxn ang="0">
                    <a:pos x="T6" y="T7"/>
                  </a:cxn>
                  <a:cxn ang="0">
                    <a:pos x="T8" y="T9"/>
                  </a:cxn>
                  <a:cxn ang="0">
                    <a:pos x="T10" y="T11"/>
                  </a:cxn>
                </a:cxnLst>
                <a:rect l="0" t="0" r="r" b="b"/>
                <a:pathLst>
                  <a:path w="60" h="5">
                    <a:moveTo>
                      <a:pt x="36" y="0"/>
                    </a:moveTo>
                    <a:cubicBezTo>
                      <a:pt x="30" y="0"/>
                      <a:pt x="24" y="0"/>
                      <a:pt x="18" y="0"/>
                    </a:cubicBezTo>
                    <a:cubicBezTo>
                      <a:pt x="12" y="2"/>
                      <a:pt x="6" y="4"/>
                      <a:pt x="0" y="5"/>
                    </a:cubicBezTo>
                    <a:cubicBezTo>
                      <a:pt x="11" y="5"/>
                      <a:pt x="21" y="5"/>
                      <a:pt x="32" y="5"/>
                    </a:cubicBezTo>
                    <a:cubicBezTo>
                      <a:pt x="37" y="3"/>
                      <a:pt x="47" y="2"/>
                      <a:pt x="60" y="0"/>
                    </a:cubicBezTo>
                    <a:cubicBezTo>
                      <a:pt x="52" y="0"/>
                      <a:pt x="44" y="0"/>
                      <a:pt x="36" y="0"/>
                    </a:cubicBezTo>
                  </a:path>
                </a:pathLst>
              </a:custGeom>
              <a:solidFill>
                <a:srgbClr val="12232D"/>
              </a:solidFill>
              <a:ln>
                <a:noFill/>
              </a:ln>
            </p:spPr>
            <p:txBody>
              <a:bodyPr vert="horz" wrap="square" lIns="91440" tIns="45720" rIns="91440" bIns="45720" numCol="1" anchor="t" anchorCtr="0" compatLnSpc="1"/>
              <a:lstStyle/>
              <a:p>
                <a:endParaRPr lang="zh-CN" altLang="en-US"/>
              </a:p>
            </p:txBody>
          </p:sp>
          <p:sp>
            <p:nvSpPr>
              <p:cNvPr id="204" name="Freeform 3099"/>
              <p:cNvSpPr/>
              <p:nvPr/>
            </p:nvSpPr>
            <p:spPr bwMode="auto">
              <a:xfrm>
                <a:off x="2531" y="3608"/>
                <a:ext cx="15" cy="2"/>
              </a:xfrm>
              <a:custGeom>
                <a:avLst/>
                <a:gdLst>
                  <a:gd name="T0" fmla="*/ 18 w 18"/>
                  <a:gd name="T1" fmla="*/ 0 h 2"/>
                  <a:gd name="T2" fmla="*/ 0 w 18"/>
                  <a:gd name="T3" fmla="*/ 1 h 2"/>
                  <a:gd name="T4" fmla="*/ 14 w 18"/>
                  <a:gd name="T5" fmla="*/ 2 h 2"/>
                  <a:gd name="T6" fmla="*/ 18 w 18"/>
                  <a:gd name="T7" fmla="*/ 0 h 2"/>
                </a:gdLst>
                <a:ahLst/>
                <a:cxnLst>
                  <a:cxn ang="0">
                    <a:pos x="T0" y="T1"/>
                  </a:cxn>
                  <a:cxn ang="0">
                    <a:pos x="T2" y="T3"/>
                  </a:cxn>
                  <a:cxn ang="0">
                    <a:pos x="T4" y="T5"/>
                  </a:cxn>
                  <a:cxn ang="0">
                    <a:pos x="T6" y="T7"/>
                  </a:cxn>
                </a:cxnLst>
                <a:rect l="0" t="0" r="r" b="b"/>
                <a:pathLst>
                  <a:path w="18" h="2">
                    <a:moveTo>
                      <a:pt x="18" y="0"/>
                    </a:moveTo>
                    <a:cubicBezTo>
                      <a:pt x="11" y="1"/>
                      <a:pt x="5" y="1"/>
                      <a:pt x="0" y="1"/>
                    </a:cubicBezTo>
                    <a:cubicBezTo>
                      <a:pt x="5" y="2"/>
                      <a:pt x="9" y="2"/>
                      <a:pt x="14" y="2"/>
                    </a:cubicBezTo>
                    <a:cubicBezTo>
                      <a:pt x="15" y="1"/>
                      <a:pt x="17" y="1"/>
                      <a:pt x="18" y="0"/>
                    </a:cubicBezTo>
                  </a:path>
                </a:pathLst>
              </a:custGeom>
              <a:solidFill>
                <a:srgbClr val="12232D"/>
              </a:solidFill>
              <a:ln>
                <a:noFill/>
              </a:ln>
            </p:spPr>
            <p:txBody>
              <a:bodyPr vert="horz" wrap="square" lIns="91440" tIns="45720" rIns="91440" bIns="45720" numCol="1" anchor="t" anchorCtr="0" compatLnSpc="1"/>
              <a:lstStyle/>
              <a:p>
                <a:endParaRPr lang="zh-CN" altLang="en-US"/>
              </a:p>
            </p:txBody>
          </p:sp>
          <p:sp>
            <p:nvSpPr>
              <p:cNvPr id="205" name="Freeform 3100"/>
              <p:cNvSpPr/>
              <p:nvPr/>
            </p:nvSpPr>
            <p:spPr bwMode="auto">
              <a:xfrm>
                <a:off x="2552" y="3608"/>
                <a:ext cx="6" cy="2"/>
              </a:xfrm>
              <a:custGeom>
                <a:avLst/>
                <a:gdLst>
                  <a:gd name="T0" fmla="*/ 7 w 7"/>
                  <a:gd name="T1" fmla="*/ 0 h 2"/>
                  <a:gd name="T2" fmla="*/ 0 w 7"/>
                  <a:gd name="T3" fmla="*/ 2 h 2"/>
                  <a:gd name="T4" fmla="*/ 7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4" y="1"/>
                      <a:pt x="2" y="1"/>
                      <a:pt x="0" y="2"/>
                    </a:cubicBezTo>
                    <a:cubicBezTo>
                      <a:pt x="2" y="2"/>
                      <a:pt x="4" y="2"/>
                      <a:pt x="7" y="2"/>
                    </a:cubicBezTo>
                    <a:cubicBezTo>
                      <a:pt x="7" y="2"/>
                      <a:pt x="7" y="1"/>
                      <a:pt x="7" y="0"/>
                    </a:cubicBezTo>
                  </a:path>
                </a:pathLst>
              </a:custGeom>
              <a:solidFill>
                <a:srgbClr val="16262D"/>
              </a:solidFill>
              <a:ln>
                <a:noFill/>
              </a:ln>
            </p:spPr>
            <p:txBody>
              <a:bodyPr vert="horz" wrap="square" lIns="91440" tIns="45720" rIns="91440" bIns="45720" numCol="1" anchor="t" anchorCtr="0" compatLnSpc="1"/>
              <a:lstStyle/>
              <a:p>
                <a:endParaRPr lang="zh-CN" altLang="en-US"/>
              </a:p>
            </p:txBody>
          </p:sp>
          <p:sp>
            <p:nvSpPr>
              <p:cNvPr id="206" name="Freeform 3101"/>
              <p:cNvSpPr/>
              <p:nvPr/>
            </p:nvSpPr>
            <p:spPr bwMode="auto">
              <a:xfrm>
                <a:off x="2543" y="3608"/>
                <a:ext cx="15" cy="2"/>
              </a:xfrm>
              <a:custGeom>
                <a:avLst/>
                <a:gdLst>
                  <a:gd name="T0" fmla="*/ 18 w 18"/>
                  <a:gd name="T1" fmla="*/ 0 h 2"/>
                  <a:gd name="T2" fmla="*/ 4 w 18"/>
                  <a:gd name="T3" fmla="*/ 0 h 2"/>
                  <a:gd name="T4" fmla="*/ 0 w 18"/>
                  <a:gd name="T5" fmla="*/ 2 h 2"/>
                  <a:gd name="T6" fmla="*/ 11 w 18"/>
                  <a:gd name="T7" fmla="*/ 2 h 2"/>
                  <a:gd name="T8" fmla="*/ 18 w 18"/>
                  <a:gd name="T9" fmla="*/ 0 h 2"/>
                  <a:gd name="T10" fmla="*/ 18 w 18"/>
                  <a:gd name="T11" fmla="*/ 0 h 2"/>
                </a:gdLst>
                <a:ahLst/>
                <a:cxnLst>
                  <a:cxn ang="0">
                    <a:pos x="T0" y="T1"/>
                  </a:cxn>
                  <a:cxn ang="0">
                    <a:pos x="T2" y="T3"/>
                  </a:cxn>
                  <a:cxn ang="0">
                    <a:pos x="T4" y="T5"/>
                  </a:cxn>
                  <a:cxn ang="0">
                    <a:pos x="T6" y="T7"/>
                  </a:cxn>
                  <a:cxn ang="0">
                    <a:pos x="T8" y="T9"/>
                  </a:cxn>
                  <a:cxn ang="0">
                    <a:pos x="T10" y="T11"/>
                  </a:cxn>
                </a:cxnLst>
                <a:rect l="0" t="0" r="r" b="b"/>
                <a:pathLst>
                  <a:path w="18" h="2">
                    <a:moveTo>
                      <a:pt x="18" y="0"/>
                    </a:moveTo>
                    <a:cubicBezTo>
                      <a:pt x="13" y="0"/>
                      <a:pt x="8" y="0"/>
                      <a:pt x="4" y="0"/>
                    </a:cubicBezTo>
                    <a:cubicBezTo>
                      <a:pt x="3" y="1"/>
                      <a:pt x="1" y="1"/>
                      <a:pt x="0" y="2"/>
                    </a:cubicBezTo>
                    <a:cubicBezTo>
                      <a:pt x="4" y="2"/>
                      <a:pt x="7" y="2"/>
                      <a:pt x="11" y="2"/>
                    </a:cubicBezTo>
                    <a:cubicBezTo>
                      <a:pt x="13" y="1"/>
                      <a:pt x="15" y="1"/>
                      <a:pt x="18" y="0"/>
                    </a:cubicBezTo>
                    <a:cubicBezTo>
                      <a:pt x="18" y="0"/>
                      <a:pt x="18" y="0"/>
                      <a:pt x="18" y="0"/>
                    </a:cubicBezTo>
                  </a:path>
                </a:pathLst>
              </a:custGeom>
              <a:solidFill>
                <a:srgbClr val="0B141B"/>
              </a:solidFill>
              <a:ln>
                <a:noFill/>
              </a:ln>
            </p:spPr>
            <p:txBody>
              <a:bodyPr vert="horz" wrap="square" lIns="91440" tIns="45720" rIns="91440" bIns="45720" numCol="1" anchor="t" anchorCtr="0" compatLnSpc="1"/>
              <a:lstStyle/>
              <a:p>
                <a:endParaRPr lang="zh-CN" altLang="en-US"/>
              </a:p>
            </p:txBody>
          </p:sp>
          <p:sp>
            <p:nvSpPr>
              <p:cNvPr id="207" name="Freeform 3102"/>
              <p:cNvSpPr/>
              <p:nvPr/>
            </p:nvSpPr>
            <p:spPr bwMode="auto">
              <a:xfrm>
                <a:off x="2508" y="3609"/>
                <a:ext cx="35" cy="4"/>
              </a:xfrm>
              <a:custGeom>
                <a:avLst/>
                <a:gdLst>
                  <a:gd name="T0" fmla="*/ 28 w 42"/>
                  <a:gd name="T1" fmla="*/ 0 h 5"/>
                  <a:gd name="T2" fmla="*/ 0 w 42"/>
                  <a:gd name="T3" fmla="*/ 5 h 5"/>
                  <a:gd name="T4" fmla="*/ 5 w 42"/>
                  <a:gd name="T5" fmla="*/ 5 h 5"/>
                  <a:gd name="T6" fmla="*/ 28 w 42"/>
                  <a:gd name="T7" fmla="*/ 5 h 5"/>
                  <a:gd name="T8" fmla="*/ 42 w 42"/>
                  <a:gd name="T9" fmla="*/ 1 h 5"/>
                  <a:gd name="T10" fmla="*/ 28 w 42"/>
                  <a:gd name="T11" fmla="*/ 0 h 5"/>
                </a:gdLst>
                <a:ahLst/>
                <a:cxnLst>
                  <a:cxn ang="0">
                    <a:pos x="T0" y="T1"/>
                  </a:cxn>
                  <a:cxn ang="0">
                    <a:pos x="T2" y="T3"/>
                  </a:cxn>
                  <a:cxn ang="0">
                    <a:pos x="T4" y="T5"/>
                  </a:cxn>
                  <a:cxn ang="0">
                    <a:pos x="T6" y="T7"/>
                  </a:cxn>
                  <a:cxn ang="0">
                    <a:pos x="T8" y="T9"/>
                  </a:cxn>
                  <a:cxn ang="0">
                    <a:pos x="T10" y="T11"/>
                  </a:cxn>
                </a:cxnLst>
                <a:rect l="0" t="0" r="r" b="b"/>
                <a:pathLst>
                  <a:path w="42" h="5">
                    <a:moveTo>
                      <a:pt x="28" y="0"/>
                    </a:moveTo>
                    <a:cubicBezTo>
                      <a:pt x="15" y="2"/>
                      <a:pt x="5" y="3"/>
                      <a:pt x="0" y="5"/>
                    </a:cubicBezTo>
                    <a:cubicBezTo>
                      <a:pt x="2" y="5"/>
                      <a:pt x="3" y="5"/>
                      <a:pt x="5" y="5"/>
                    </a:cubicBezTo>
                    <a:cubicBezTo>
                      <a:pt x="13" y="5"/>
                      <a:pt x="20" y="5"/>
                      <a:pt x="28" y="5"/>
                    </a:cubicBezTo>
                    <a:cubicBezTo>
                      <a:pt x="32" y="4"/>
                      <a:pt x="37" y="2"/>
                      <a:pt x="42" y="1"/>
                    </a:cubicBezTo>
                    <a:cubicBezTo>
                      <a:pt x="37" y="1"/>
                      <a:pt x="33" y="1"/>
                      <a:pt x="28" y="0"/>
                    </a:cubicBezTo>
                  </a:path>
                </a:pathLst>
              </a:custGeom>
              <a:solidFill>
                <a:srgbClr val="10212A"/>
              </a:solidFill>
              <a:ln>
                <a:noFill/>
              </a:ln>
            </p:spPr>
            <p:txBody>
              <a:bodyPr vert="horz" wrap="square" lIns="91440" tIns="45720" rIns="91440" bIns="45720" numCol="1" anchor="t" anchorCtr="0" compatLnSpc="1"/>
              <a:lstStyle/>
              <a:p>
                <a:endParaRPr lang="zh-CN" altLang="en-US"/>
              </a:p>
            </p:txBody>
          </p:sp>
          <p:sp>
            <p:nvSpPr>
              <p:cNvPr id="208" name="Freeform 3103"/>
              <p:cNvSpPr/>
              <p:nvPr/>
            </p:nvSpPr>
            <p:spPr bwMode="auto">
              <a:xfrm>
                <a:off x="2533" y="3610"/>
                <a:ext cx="25" cy="3"/>
              </a:xfrm>
              <a:custGeom>
                <a:avLst/>
                <a:gdLst>
                  <a:gd name="T0" fmla="*/ 23 w 30"/>
                  <a:gd name="T1" fmla="*/ 0 h 4"/>
                  <a:gd name="T2" fmla="*/ 3 w 30"/>
                  <a:gd name="T3" fmla="*/ 4 h 4"/>
                  <a:gd name="T4" fmla="*/ 0 w 30"/>
                  <a:gd name="T5" fmla="*/ 4 h 4"/>
                  <a:gd name="T6" fmla="*/ 30 w 30"/>
                  <a:gd name="T7" fmla="*/ 4 h 4"/>
                  <a:gd name="T8" fmla="*/ 30 w 30"/>
                  <a:gd name="T9" fmla="*/ 0 h 4"/>
                  <a:gd name="T10" fmla="*/ 23 w 30"/>
                  <a:gd name="T11" fmla="*/ 0 h 4"/>
                </a:gdLst>
                <a:ahLst/>
                <a:cxnLst>
                  <a:cxn ang="0">
                    <a:pos x="T0" y="T1"/>
                  </a:cxn>
                  <a:cxn ang="0">
                    <a:pos x="T2" y="T3"/>
                  </a:cxn>
                  <a:cxn ang="0">
                    <a:pos x="T4" y="T5"/>
                  </a:cxn>
                  <a:cxn ang="0">
                    <a:pos x="T6" y="T7"/>
                  </a:cxn>
                  <a:cxn ang="0">
                    <a:pos x="T8" y="T9"/>
                  </a:cxn>
                  <a:cxn ang="0">
                    <a:pos x="T10" y="T11"/>
                  </a:cxn>
                </a:cxnLst>
                <a:rect l="0" t="0" r="r" b="b"/>
                <a:pathLst>
                  <a:path w="30" h="4">
                    <a:moveTo>
                      <a:pt x="23" y="0"/>
                    </a:moveTo>
                    <a:cubicBezTo>
                      <a:pt x="16" y="1"/>
                      <a:pt x="10" y="3"/>
                      <a:pt x="3" y="4"/>
                    </a:cubicBezTo>
                    <a:cubicBezTo>
                      <a:pt x="2" y="4"/>
                      <a:pt x="1" y="4"/>
                      <a:pt x="0" y="4"/>
                    </a:cubicBezTo>
                    <a:cubicBezTo>
                      <a:pt x="10" y="4"/>
                      <a:pt x="20" y="4"/>
                      <a:pt x="30" y="4"/>
                    </a:cubicBezTo>
                    <a:cubicBezTo>
                      <a:pt x="30" y="3"/>
                      <a:pt x="30" y="1"/>
                      <a:pt x="30" y="0"/>
                    </a:cubicBezTo>
                    <a:cubicBezTo>
                      <a:pt x="27" y="0"/>
                      <a:pt x="25" y="0"/>
                      <a:pt x="23" y="0"/>
                    </a:cubicBezTo>
                  </a:path>
                </a:pathLst>
              </a:custGeom>
              <a:solidFill>
                <a:srgbClr val="12232A"/>
              </a:solidFill>
              <a:ln>
                <a:noFill/>
              </a:ln>
            </p:spPr>
            <p:txBody>
              <a:bodyPr vert="horz" wrap="square" lIns="91440" tIns="45720" rIns="91440" bIns="45720" numCol="1" anchor="t" anchorCtr="0" compatLnSpc="1"/>
              <a:lstStyle/>
              <a:p>
                <a:endParaRPr lang="zh-CN" altLang="en-US"/>
              </a:p>
            </p:txBody>
          </p:sp>
          <p:sp>
            <p:nvSpPr>
              <p:cNvPr id="209" name="Freeform 3104"/>
              <p:cNvSpPr/>
              <p:nvPr/>
            </p:nvSpPr>
            <p:spPr bwMode="auto">
              <a:xfrm>
                <a:off x="2531" y="3610"/>
                <a:ext cx="21" cy="3"/>
              </a:xfrm>
              <a:custGeom>
                <a:avLst/>
                <a:gdLst>
                  <a:gd name="T0" fmla="*/ 14 w 25"/>
                  <a:gd name="T1" fmla="*/ 0 h 4"/>
                  <a:gd name="T2" fmla="*/ 0 w 25"/>
                  <a:gd name="T3" fmla="*/ 4 h 4"/>
                  <a:gd name="T4" fmla="*/ 2 w 25"/>
                  <a:gd name="T5" fmla="*/ 4 h 4"/>
                  <a:gd name="T6" fmla="*/ 5 w 25"/>
                  <a:gd name="T7" fmla="*/ 4 h 4"/>
                  <a:gd name="T8" fmla="*/ 25 w 25"/>
                  <a:gd name="T9" fmla="*/ 0 h 4"/>
                  <a:gd name="T10" fmla="*/ 14 w 25"/>
                  <a:gd name="T11" fmla="*/ 0 h 4"/>
                </a:gdLst>
                <a:ahLst/>
                <a:cxnLst>
                  <a:cxn ang="0">
                    <a:pos x="T0" y="T1"/>
                  </a:cxn>
                  <a:cxn ang="0">
                    <a:pos x="T2" y="T3"/>
                  </a:cxn>
                  <a:cxn ang="0">
                    <a:pos x="T4" y="T5"/>
                  </a:cxn>
                  <a:cxn ang="0">
                    <a:pos x="T6" y="T7"/>
                  </a:cxn>
                  <a:cxn ang="0">
                    <a:pos x="T8" y="T9"/>
                  </a:cxn>
                  <a:cxn ang="0">
                    <a:pos x="T10" y="T11"/>
                  </a:cxn>
                </a:cxnLst>
                <a:rect l="0" t="0" r="r" b="b"/>
                <a:pathLst>
                  <a:path w="25" h="4">
                    <a:moveTo>
                      <a:pt x="14" y="0"/>
                    </a:moveTo>
                    <a:cubicBezTo>
                      <a:pt x="9" y="1"/>
                      <a:pt x="4" y="3"/>
                      <a:pt x="0" y="4"/>
                    </a:cubicBezTo>
                    <a:cubicBezTo>
                      <a:pt x="1" y="4"/>
                      <a:pt x="1" y="4"/>
                      <a:pt x="2" y="4"/>
                    </a:cubicBezTo>
                    <a:cubicBezTo>
                      <a:pt x="3" y="4"/>
                      <a:pt x="4" y="4"/>
                      <a:pt x="5" y="4"/>
                    </a:cubicBezTo>
                    <a:cubicBezTo>
                      <a:pt x="12" y="3"/>
                      <a:pt x="18" y="1"/>
                      <a:pt x="25" y="0"/>
                    </a:cubicBezTo>
                    <a:cubicBezTo>
                      <a:pt x="21" y="0"/>
                      <a:pt x="18" y="0"/>
                      <a:pt x="14" y="0"/>
                    </a:cubicBezTo>
                  </a:path>
                </a:pathLst>
              </a:custGeom>
              <a:solidFill>
                <a:srgbClr val="09131A"/>
              </a:solidFill>
              <a:ln>
                <a:noFill/>
              </a:ln>
            </p:spPr>
            <p:txBody>
              <a:bodyPr vert="horz" wrap="square" lIns="91440" tIns="45720" rIns="91440" bIns="45720" numCol="1" anchor="t" anchorCtr="0" compatLnSpc="1"/>
              <a:lstStyle/>
              <a:p>
                <a:endParaRPr lang="zh-CN" altLang="en-US"/>
              </a:p>
            </p:txBody>
          </p:sp>
          <p:sp>
            <p:nvSpPr>
              <p:cNvPr id="210" name="Freeform 3105"/>
              <p:cNvSpPr/>
              <p:nvPr/>
            </p:nvSpPr>
            <p:spPr bwMode="auto">
              <a:xfrm>
                <a:off x="2453" y="3612"/>
                <a:ext cx="28" cy="4"/>
              </a:xfrm>
              <a:custGeom>
                <a:avLst/>
                <a:gdLst>
                  <a:gd name="T0" fmla="*/ 1 w 34"/>
                  <a:gd name="T1" fmla="*/ 0 h 5"/>
                  <a:gd name="T2" fmla="*/ 0 w 34"/>
                  <a:gd name="T3" fmla="*/ 4 h 5"/>
                  <a:gd name="T4" fmla="*/ 22 w 34"/>
                  <a:gd name="T5" fmla="*/ 5 h 5"/>
                  <a:gd name="T6" fmla="*/ 34 w 34"/>
                  <a:gd name="T7" fmla="*/ 1 h 5"/>
                  <a:gd name="T8" fmla="*/ 1 w 34"/>
                  <a:gd name="T9" fmla="*/ 0 h 5"/>
                </a:gdLst>
                <a:ahLst/>
                <a:cxnLst>
                  <a:cxn ang="0">
                    <a:pos x="T0" y="T1"/>
                  </a:cxn>
                  <a:cxn ang="0">
                    <a:pos x="T2" y="T3"/>
                  </a:cxn>
                  <a:cxn ang="0">
                    <a:pos x="T4" y="T5"/>
                  </a:cxn>
                  <a:cxn ang="0">
                    <a:pos x="T6" y="T7"/>
                  </a:cxn>
                  <a:cxn ang="0">
                    <a:pos x="T8" y="T9"/>
                  </a:cxn>
                </a:cxnLst>
                <a:rect l="0" t="0" r="r" b="b"/>
                <a:pathLst>
                  <a:path w="34" h="5">
                    <a:moveTo>
                      <a:pt x="1" y="0"/>
                    </a:moveTo>
                    <a:cubicBezTo>
                      <a:pt x="1" y="1"/>
                      <a:pt x="0" y="3"/>
                      <a:pt x="0" y="4"/>
                    </a:cubicBezTo>
                    <a:cubicBezTo>
                      <a:pt x="7" y="4"/>
                      <a:pt x="14" y="4"/>
                      <a:pt x="22" y="5"/>
                    </a:cubicBezTo>
                    <a:cubicBezTo>
                      <a:pt x="26" y="3"/>
                      <a:pt x="30" y="2"/>
                      <a:pt x="34" y="1"/>
                    </a:cubicBezTo>
                    <a:cubicBezTo>
                      <a:pt x="23" y="1"/>
                      <a:pt x="12" y="1"/>
                      <a:pt x="1" y="0"/>
                    </a:cubicBezTo>
                  </a:path>
                </a:pathLst>
              </a:custGeom>
              <a:solidFill>
                <a:srgbClr val="1C3644"/>
              </a:solidFill>
              <a:ln>
                <a:noFill/>
              </a:ln>
            </p:spPr>
            <p:txBody>
              <a:bodyPr vert="horz" wrap="square" lIns="91440" tIns="45720" rIns="91440" bIns="45720" numCol="1" anchor="t" anchorCtr="0" compatLnSpc="1"/>
              <a:lstStyle/>
              <a:p>
                <a:endParaRPr lang="zh-CN" altLang="en-US"/>
              </a:p>
            </p:txBody>
          </p:sp>
          <p:sp>
            <p:nvSpPr>
              <p:cNvPr id="211" name="Freeform 3106"/>
              <p:cNvSpPr/>
              <p:nvPr/>
            </p:nvSpPr>
            <p:spPr bwMode="auto">
              <a:xfrm>
                <a:off x="2471" y="3613"/>
                <a:ext cx="37" cy="5"/>
              </a:xfrm>
              <a:custGeom>
                <a:avLst/>
                <a:gdLst>
                  <a:gd name="T0" fmla="*/ 12 w 44"/>
                  <a:gd name="T1" fmla="*/ 0 h 6"/>
                  <a:gd name="T2" fmla="*/ 0 w 44"/>
                  <a:gd name="T3" fmla="*/ 4 h 6"/>
                  <a:gd name="T4" fmla="*/ 39 w 44"/>
                  <a:gd name="T5" fmla="*/ 6 h 6"/>
                  <a:gd name="T6" fmla="*/ 39 w 44"/>
                  <a:gd name="T7" fmla="*/ 5 h 6"/>
                  <a:gd name="T8" fmla="*/ 44 w 44"/>
                  <a:gd name="T9" fmla="*/ 0 h 6"/>
                  <a:gd name="T10" fmla="*/ 12 w 44"/>
                  <a:gd name="T11" fmla="*/ 0 h 6"/>
                </a:gdLst>
                <a:ahLst/>
                <a:cxnLst>
                  <a:cxn ang="0">
                    <a:pos x="T0" y="T1"/>
                  </a:cxn>
                  <a:cxn ang="0">
                    <a:pos x="T2" y="T3"/>
                  </a:cxn>
                  <a:cxn ang="0">
                    <a:pos x="T4" y="T5"/>
                  </a:cxn>
                  <a:cxn ang="0">
                    <a:pos x="T6" y="T7"/>
                  </a:cxn>
                  <a:cxn ang="0">
                    <a:pos x="T8" y="T9"/>
                  </a:cxn>
                  <a:cxn ang="0">
                    <a:pos x="T10" y="T11"/>
                  </a:cxn>
                </a:cxnLst>
                <a:rect l="0" t="0" r="r" b="b"/>
                <a:pathLst>
                  <a:path w="44" h="6">
                    <a:moveTo>
                      <a:pt x="12" y="0"/>
                    </a:moveTo>
                    <a:cubicBezTo>
                      <a:pt x="8" y="1"/>
                      <a:pt x="4" y="2"/>
                      <a:pt x="0" y="4"/>
                    </a:cubicBezTo>
                    <a:cubicBezTo>
                      <a:pt x="13" y="4"/>
                      <a:pt x="26" y="5"/>
                      <a:pt x="39" y="6"/>
                    </a:cubicBezTo>
                    <a:cubicBezTo>
                      <a:pt x="39" y="5"/>
                      <a:pt x="39" y="5"/>
                      <a:pt x="39" y="5"/>
                    </a:cubicBezTo>
                    <a:cubicBezTo>
                      <a:pt x="39" y="3"/>
                      <a:pt x="40" y="2"/>
                      <a:pt x="44" y="0"/>
                    </a:cubicBezTo>
                    <a:cubicBezTo>
                      <a:pt x="33" y="0"/>
                      <a:pt x="23" y="0"/>
                      <a:pt x="12" y="0"/>
                    </a:cubicBezTo>
                  </a:path>
                </a:pathLst>
              </a:custGeom>
              <a:solidFill>
                <a:srgbClr val="10212A"/>
              </a:solidFill>
              <a:ln>
                <a:noFill/>
              </a:ln>
            </p:spPr>
            <p:txBody>
              <a:bodyPr vert="horz" wrap="square" lIns="91440" tIns="45720" rIns="91440" bIns="45720" numCol="1" anchor="t" anchorCtr="0" compatLnSpc="1"/>
              <a:lstStyle/>
              <a:p>
                <a:endParaRPr lang="zh-CN" altLang="en-US"/>
              </a:p>
            </p:txBody>
          </p:sp>
          <p:sp>
            <p:nvSpPr>
              <p:cNvPr id="212" name="Freeform 3107"/>
              <p:cNvSpPr/>
              <p:nvPr/>
            </p:nvSpPr>
            <p:spPr bwMode="auto">
              <a:xfrm>
                <a:off x="2505" y="3614"/>
                <a:ext cx="24" cy="4"/>
              </a:xfrm>
              <a:custGeom>
                <a:avLst/>
                <a:gdLst>
                  <a:gd name="T0" fmla="*/ 28 w 28"/>
                  <a:gd name="T1" fmla="*/ 0 h 5"/>
                  <a:gd name="T2" fmla="*/ 0 w 28"/>
                  <a:gd name="T3" fmla="*/ 5 h 5"/>
                  <a:gd name="T4" fmla="*/ 12 w 28"/>
                  <a:gd name="T5" fmla="*/ 5 h 5"/>
                  <a:gd name="T6" fmla="*/ 28 w 28"/>
                  <a:gd name="T7" fmla="*/ 0 h 5"/>
                </a:gdLst>
                <a:ahLst/>
                <a:cxnLst>
                  <a:cxn ang="0">
                    <a:pos x="T0" y="T1"/>
                  </a:cxn>
                  <a:cxn ang="0">
                    <a:pos x="T2" y="T3"/>
                  </a:cxn>
                  <a:cxn ang="0">
                    <a:pos x="T4" y="T5"/>
                  </a:cxn>
                  <a:cxn ang="0">
                    <a:pos x="T6" y="T7"/>
                  </a:cxn>
                </a:cxnLst>
                <a:rect l="0" t="0" r="r" b="b"/>
                <a:pathLst>
                  <a:path w="28" h="5">
                    <a:moveTo>
                      <a:pt x="28" y="0"/>
                    </a:moveTo>
                    <a:cubicBezTo>
                      <a:pt x="19" y="2"/>
                      <a:pt x="9" y="3"/>
                      <a:pt x="0" y="5"/>
                    </a:cubicBezTo>
                    <a:cubicBezTo>
                      <a:pt x="4" y="5"/>
                      <a:pt x="8" y="5"/>
                      <a:pt x="12" y="5"/>
                    </a:cubicBezTo>
                    <a:cubicBezTo>
                      <a:pt x="17" y="4"/>
                      <a:pt x="23" y="2"/>
                      <a:pt x="28" y="0"/>
                    </a:cubicBezTo>
                  </a:path>
                </a:pathLst>
              </a:custGeom>
              <a:solidFill>
                <a:srgbClr val="193241"/>
              </a:solidFill>
              <a:ln>
                <a:noFill/>
              </a:ln>
            </p:spPr>
            <p:txBody>
              <a:bodyPr vert="horz" wrap="square" lIns="91440" tIns="45720" rIns="91440" bIns="45720" numCol="1" anchor="t" anchorCtr="0" compatLnSpc="1"/>
              <a:lstStyle/>
              <a:p>
                <a:endParaRPr lang="zh-CN" altLang="en-US"/>
              </a:p>
            </p:txBody>
          </p:sp>
          <p:sp>
            <p:nvSpPr>
              <p:cNvPr id="213" name="Freeform 3108"/>
              <p:cNvSpPr/>
              <p:nvPr/>
            </p:nvSpPr>
            <p:spPr bwMode="auto">
              <a:xfrm>
                <a:off x="2504" y="3613"/>
                <a:ext cx="27" cy="5"/>
              </a:xfrm>
              <a:custGeom>
                <a:avLst/>
                <a:gdLst>
                  <a:gd name="T0" fmla="*/ 33 w 33"/>
                  <a:gd name="T1" fmla="*/ 0 h 6"/>
                  <a:gd name="T2" fmla="*/ 10 w 33"/>
                  <a:gd name="T3" fmla="*/ 0 h 6"/>
                  <a:gd name="T4" fmla="*/ 5 w 33"/>
                  <a:gd name="T5" fmla="*/ 0 h 6"/>
                  <a:gd name="T6" fmla="*/ 0 w 33"/>
                  <a:gd name="T7" fmla="*/ 5 h 6"/>
                  <a:gd name="T8" fmla="*/ 0 w 33"/>
                  <a:gd name="T9" fmla="*/ 6 h 6"/>
                  <a:gd name="T10" fmla="*/ 2 w 33"/>
                  <a:gd name="T11" fmla="*/ 6 h 6"/>
                  <a:gd name="T12" fmla="*/ 30 w 33"/>
                  <a:gd name="T13" fmla="*/ 1 h 6"/>
                  <a:gd name="T14" fmla="*/ 33 w 3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6">
                    <a:moveTo>
                      <a:pt x="33" y="0"/>
                    </a:moveTo>
                    <a:cubicBezTo>
                      <a:pt x="25" y="0"/>
                      <a:pt x="18" y="0"/>
                      <a:pt x="10" y="0"/>
                    </a:cubicBezTo>
                    <a:cubicBezTo>
                      <a:pt x="8" y="0"/>
                      <a:pt x="7" y="0"/>
                      <a:pt x="5" y="0"/>
                    </a:cubicBezTo>
                    <a:cubicBezTo>
                      <a:pt x="1" y="2"/>
                      <a:pt x="0" y="3"/>
                      <a:pt x="0" y="5"/>
                    </a:cubicBezTo>
                    <a:cubicBezTo>
                      <a:pt x="0" y="5"/>
                      <a:pt x="0" y="5"/>
                      <a:pt x="0" y="6"/>
                    </a:cubicBezTo>
                    <a:cubicBezTo>
                      <a:pt x="1" y="6"/>
                      <a:pt x="1" y="6"/>
                      <a:pt x="2" y="6"/>
                    </a:cubicBezTo>
                    <a:cubicBezTo>
                      <a:pt x="11" y="4"/>
                      <a:pt x="21" y="3"/>
                      <a:pt x="30" y="1"/>
                    </a:cubicBezTo>
                    <a:cubicBezTo>
                      <a:pt x="31" y="1"/>
                      <a:pt x="32" y="1"/>
                      <a:pt x="33" y="0"/>
                    </a:cubicBezTo>
                  </a:path>
                </a:pathLst>
              </a:custGeom>
              <a:solidFill>
                <a:srgbClr val="0F1E27"/>
              </a:solidFill>
              <a:ln>
                <a:noFill/>
              </a:ln>
            </p:spPr>
            <p:txBody>
              <a:bodyPr vert="horz" wrap="square" lIns="91440" tIns="45720" rIns="91440" bIns="45720" numCol="1" anchor="t" anchorCtr="0" compatLnSpc="1"/>
              <a:lstStyle/>
              <a:p>
                <a:endParaRPr lang="zh-CN" altLang="en-US"/>
              </a:p>
            </p:txBody>
          </p:sp>
          <p:sp>
            <p:nvSpPr>
              <p:cNvPr id="214" name="Freeform 3109"/>
              <p:cNvSpPr/>
              <p:nvPr/>
            </p:nvSpPr>
            <p:spPr bwMode="auto">
              <a:xfrm>
                <a:off x="2515" y="3613"/>
                <a:ext cx="43" cy="8"/>
              </a:xfrm>
              <a:custGeom>
                <a:avLst/>
                <a:gdLst>
                  <a:gd name="T0" fmla="*/ 51 w 51"/>
                  <a:gd name="T1" fmla="*/ 0 h 10"/>
                  <a:gd name="T2" fmla="*/ 21 w 51"/>
                  <a:gd name="T3" fmla="*/ 0 h 10"/>
                  <a:gd name="T4" fmla="*/ 16 w 51"/>
                  <a:gd name="T5" fmla="*/ 1 h 10"/>
                  <a:gd name="T6" fmla="*/ 0 w 51"/>
                  <a:gd name="T7" fmla="*/ 6 h 10"/>
                  <a:gd name="T8" fmla="*/ 51 w 51"/>
                  <a:gd name="T9" fmla="*/ 10 h 10"/>
                  <a:gd name="T10" fmla="*/ 51 w 51"/>
                  <a:gd name="T11" fmla="*/ 0 h 10"/>
                </a:gdLst>
                <a:ahLst/>
                <a:cxnLst>
                  <a:cxn ang="0">
                    <a:pos x="T0" y="T1"/>
                  </a:cxn>
                  <a:cxn ang="0">
                    <a:pos x="T2" y="T3"/>
                  </a:cxn>
                  <a:cxn ang="0">
                    <a:pos x="T4" y="T5"/>
                  </a:cxn>
                  <a:cxn ang="0">
                    <a:pos x="T6" y="T7"/>
                  </a:cxn>
                  <a:cxn ang="0">
                    <a:pos x="T8" y="T9"/>
                  </a:cxn>
                  <a:cxn ang="0">
                    <a:pos x="T10" y="T11"/>
                  </a:cxn>
                </a:cxnLst>
                <a:rect l="0" t="0" r="r" b="b"/>
                <a:pathLst>
                  <a:path w="51" h="10">
                    <a:moveTo>
                      <a:pt x="51" y="0"/>
                    </a:moveTo>
                    <a:cubicBezTo>
                      <a:pt x="41" y="0"/>
                      <a:pt x="31" y="0"/>
                      <a:pt x="21" y="0"/>
                    </a:cubicBezTo>
                    <a:cubicBezTo>
                      <a:pt x="20" y="1"/>
                      <a:pt x="18" y="1"/>
                      <a:pt x="16" y="1"/>
                    </a:cubicBezTo>
                    <a:cubicBezTo>
                      <a:pt x="11" y="3"/>
                      <a:pt x="5" y="5"/>
                      <a:pt x="0" y="6"/>
                    </a:cubicBezTo>
                    <a:cubicBezTo>
                      <a:pt x="17" y="7"/>
                      <a:pt x="34" y="8"/>
                      <a:pt x="51" y="10"/>
                    </a:cubicBezTo>
                    <a:cubicBezTo>
                      <a:pt x="51" y="6"/>
                      <a:pt x="51" y="3"/>
                      <a:pt x="51" y="0"/>
                    </a:cubicBezTo>
                  </a:path>
                </a:pathLst>
              </a:custGeom>
              <a:solidFill>
                <a:srgbClr val="102127"/>
              </a:solidFill>
              <a:ln>
                <a:noFill/>
              </a:ln>
            </p:spPr>
            <p:txBody>
              <a:bodyPr vert="horz" wrap="square" lIns="91440" tIns="45720" rIns="91440" bIns="45720" numCol="1" anchor="t" anchorCtr="0" compatLnSpc="1"/>
              <a:lstStyle/>
              <a:p>
                <a:endParaRPr lang="zh-CN" altLang="en-US"/>
              </a:p>
            </p:txBody>
          </p:sp>
          <p:sp>
            <p:nvSpPr>
              <p:cNvPr id="215" name="Freeform 3110"/>
              <p:cNvSpPr/>
              <p:nvPr/>
            </p:nvSpPr>
            <p:spPr bwMode="auto">
              <a:xfrm>
                <a:off x="2529" y="3613"/>
                <a:ext cx="4" cy="1"/>
              </a:xfrm>
              <a:custGeom>
                <a:avLst/>
                <a:gdLst>
                  <a:gd name="T0" fmla="*/ 5 w 5"/>
                  <a:gd name="T1" fmla="*/ 0 h 1"/>
                  <a:gd name="T2" fmla="*/ 3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4" y="0"/>
                      <a:pt x="4" y="0"/>
                      <a:pt x="3" y="0"/>
                    </a:cubicBezTo>
                    <a:cubicBezTo>
                      <a:pt x="2" y="1"/>
                      <a:pt x="1" y="1"/>
                      <a:pt x="0" y="1"/>
                    </a:cubicBezTo>
                    <a:cubicBezTo>
                      <a:pt x="2" y="1"/>
                      <a:pt x="4" y="1"/>
                      <a:pt x="5" y="0"/>
                    </a:cubicBezTo>
                  </a:path>
                </a:pathLst>
              </a:custGeom>
              <a:solidFill>
                <a:srgbClr val="081219"/>
              </a:solidFill>
              <a:ln>
                <a:noFill/>
              </a:ln>
            </p:spPr>
            <p:txBody>
              <a:bodyPr vert="horz" wrap="square" lIns="91440" tIns="45720" rIns="91440" bIns="45720" numCol="1" anchor="t" anchorCtr="0" compatLnSpc="1"/>
              <a:lstStyle/>
              <a:p>
                <a:endParaRPr lang="zh-CN" altLang="en-US"/>
              </a:p>
            </p:txBody>
          </p:sp>
          <p:sp>
            <p:nvSpPr>
              <p:cNvPr id="216" name="Freeform 3111"/>
              <p:cNvSpPr/>
              <p:nvPr/>
            </p:nvSpPr>
            <p:spPr bwMode="auto">
              <a:xfrm>
                <a:off x="2343" y="3543"/>
                <a:ext cx="205" cy="23"/>
              </a:xfrm>
              <a:custGeom>
                <a:avLst/>
                <a:gdLst>
                  <a:gd name="T0" fmla="*/ 247 w 247"/>
                  <a:gd name="T1" fmla="*/ 0 h 28"/>
                  <a:gd name="T2" fmla="*/ 84 w 247"/>
                  <a:gd name="T3" fmla="*/ 10 h 28"/>
                  <a:gd name="T4" fmla="*/ 0 w 247"/>
                  <a:gd name="T5" fmla="*/ 17 h 28"/>
                  <a:gd name="T6" fmla="*/ 85 w 247"/>
                  <a:gd name="T7" fmla="*/ 28 h 28"/>
                  <a:gd name="T8" fmla="*/ 89 w 247"/>
                  <a:gd name="T9" fmla="*/ 28 h 28"/>
                  <a:gd name="T10" fmla="*/ 216 w 247"/>
                  <a:gd name="T11" fmla="*/ 7 h 28"/>
                  <a:gd name="T12" fmla="*/ 241 w 247"/>
                  <a:gd name="T13" fmla="*/ 2 h 28"/>
                  <a:gd name="T14" fmla="*/ 247 w 24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8">
                    <a:moveTo>
                      <a:pt x="247" y="0"/>
                    </a:moveTo>
                    <a:cubicBezTo>
                      <a:pt x="187" y="4"/>
                      <a:pt x="133" y="8"/>
                      <a:pt x="84" y="10"/>
                    </a:cubicBezTo>
                    <a:cubicBezTo>
                      <a:pt x="54" y="12"/>
                      <a:pt x="26" y="15"/>
                      <a:pt x="0" y="17"/>
                    </a:cubicBezTo>
                    <a:cubicBezTo>
                      <a:pt x="85" y="28"/>
                      <a:pt x="85" y="28"/>
                      <a:pt x="85" y="28"/>
                    </a:cubicBezTo>
                    <a:cubicBezTo>
                      <a:pt x="86" y="28"/>
                      <a:pt x="88" y="28"/>
                      <a:pt x="89" y="28"/>
                    </a:cubicBezTo>
                    <a:cubicBezTo>
                      <a:pt x="128" y="22"/>
                      <a:pt x="171" y="15"/>
                      <a:pt x="216" y="7"/>
                    </a:cubicBezTo>
                    <a:cubicBezTo>
                      <a:pt x="224" y="5"/>
                      <a:pt x="233" y="4"/>
                      <a:pt x="241" y="2"/>
                    </a:cubicBezTo>
                    <a:cubicBezTo>
                      <a:pt x="243" y="2"/>
                      <a:pt x="245" y="1"/>
                      <a:pt x="247" y="0"/>
                    </a:cubicBezTo>
                  </a:path>
                </a:pathLst>
              </a:custGeom>
              <a:solidFill>
                <a:srgbClr val="162532"/>
              </a:solidFill>
              <a:ln>
                <a:noFill/>
              </a:ln>
            </p:spPr>
            <p:txBody>
              <a:bodyPr vert="horz" wrap="square" lIns="91440" tIns="45720" rIns="91440" bIns="45720" numCol="1" anchor="t" anchorCtr="0" compatLnSpc="1"/>
              <a:lstStyle/>
              <a:p>
                <a:endParaRPr lang="zh-CN" altLang="en-US"/>
              </a:p>
            </p:txBody>
          </p:sp>
          <p:sp>
            <p:nvSpPr>
              <p:cNvPr id="217" name="Freeform 3112"/>
              <p:cNvSpPr/>
              <p:nvPr/>
            </p:nvSpPr>
            <p:spPr bwMode="auto">
              <a:xfrm>
                <a:off x="2441" y="3554"/>
                <a:ext cx="65" cy="17"/>
              </a:xfrm>
              <a:custGeom>
                <a:avLst/>
                <a:gdLst>
                  <a:gd name="T0" fmla="*/ 73 w 79"/>
                  <a:gd name="T1" fmla="*/ 0 h 21"/>
                  <a:gd name="T2" fmla="*/ 29 w 79"/>
                  <a:gd name="T3" fmla="*/ 11 h 21"/>
                  <a:gd name="T4" fmla="*/ 0 w 79"/>
                  <a:gd name="T5" fmla="*/ 19 h 21"/>
                  <a:gd name="T6" fmla="*/ 8 w 79"/>
                  <a:gd name="T7" fmla="*/ 19 h 21"/>
                  <a:gd name="T8" fmla="*/ 8 w 79"/>
                  <a:gd name="T9" fmla="*/ 17 h 21"/>
                  <a:gd name="T10" fmla="*/ 8 w 79"/>
                  <a:gd name="T11" fmla="*/ 20 h 21"/>
                  <a:gd name="T12" fmla="*/ 19 w 79"/>
                  <a:gd name="T13" fmla="*/ 21 h 21"/>
                  <a:gd name="T14" fmla="*/ 28 w 79"/>
                  <a:gd name="T15" fmla="*/ 21 h 21"/>
                  <a:gd name="T16" fmla="*/ 57 w 79"/>
                  <a:gd name="T17" fmla="*/ 20 h 21"/>
                  <a:gd name="T18" fmla="*/ 79 w 79"/>
                  <a:gd name="T19" fmla="*/ 20 h 21"/>
                  <a:gd name="T20" fmla="*/ 73 w 79"/>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21">
                    <a:moveTo>
                      <a:pt x="73" y="0"/>
                    </a:moveTo>
                    <a:cubicBezTo>
                      <a:pt x="58" y="4"/>
                      <a:pt x="44" y="7"/>
                      <a:pt x="29" y="11"/>
                    </a:cubicBezTo>
                    <a:cubicBezTo>
                      <a:pt x="19" y="14"/>
                      <a:pt x="9" y="16"/>
                      <a:pt x="0" y="19"/>
                    </a:cubicBezTo>
                    <a:cubicBezTo>
                      <a:pt x="2" y="19"/>
                      <a:pt x="5" y="19"/>
                      <a:pt x="8" y="19"/>
                    </a:cubicBezTo>
                    <a:cubicBezTo>
                      <a:pt x="8" y="18"/>
                      <a:pt x="8" y="17"/>
                      <a:pt x="8" y="17"/>
                    </a:cubicBezTo>
                    <a:cubicBezTo>
                      <a:pt x="8" y="17"/>
                      <a:pt x="8" y="18"/>
                      <a:pt x="8" y="20"/>
                    </a:cubicBezTo>
                    <a:cubicBezTo>
                      <a:pt x="12" y="20"/>
                      <a:pt x="16" y="20"/>
                      <a:pt x="19" y="21"/>
                    </a:cubicBezTo>
                    <a:cubicBezTo>
                      <a:pt x="28" y="21"/>
                      <a:pt x="28" y="21"/>
                      <a:pt x="28" y="21"/>
                    </a:cubicBezTo>
                    <a:cubicBezTo>
                      <a:pt x="57" y="20"/>
                      <a:pt x="57" y="20"/>
                      <a:pt x="57" y="20"/>
                    </a:cubicBezTo>
                    <a:cubicBezTo>
                      <a:pt x="79" y="20"/>
                      <a:pt x="79" y="20"/>
                      <a:pt x="79" y="20"/>
                    </a:cubicBezTo>
                    <a:cubicBezTo>
                      <a:pt x="78" y="15"/>
                      <a:pt x="76" y="8"/>
                      <a:pt x="73" y="0"/>
                    </a:cubicBezTo>
                  </a:path>
                </a:pathLst>
              </a:custGeom>
              <a:solidFill>
                <a:srgbClr val="162532"/>
              </a:solidFill>
              <a:ln>
                <a:noFill/>
              </a:ln>
            </p:spPr>
            <p:txBody>
              <a:bodyPr vert="horz" wrap="square" lIns="91440" tIns="45720" rIns="91440" bIns="45720" numCol="1" anchor="t" anchorCtr="0" compatLnSpc="1"/>
              <a:lstStyle/>
              <a:p>
                <a:endParaRPr lang="zh-CN" altLang="en-US"/>
              </a:p>
            </p:txBody>
          </p:sp>
          <p:sp>
            <p:nvSpPr>
              <p:cNvPr id="218" name="Freeform 3113"/>
              <p:cNvSpPr>
                <a:spLocks noEditPoints="1"/>
              </p:cNvSpPr>
              <p:nvPr/>
            </p:nvSpPr>
            <p:spPr bwMode="auto">
              <a:xfrm>
                <a:off x="2417" y="3541"/>
                <a:ext cx="174" cy="30"/>
              </a:xfrm>
              <a:custGeom>
                <a:avLst/>
                <a:gdLst>
                  <a:gd name="T0" fmla="*/ 152 w 209"/>
                  <a:gd name="T1" fmla="*/ 5 h 36"/>
                  <a:gd name="T2" fmla="*/ 127 w 209"/>
                  <a:gd name="T3" fmla="*/ 10 h 36"/>
                  <a:gd name="T4" fmla="*/ 0 w 209"/>
                  <a:gd name="T5" fmla="*/ 31 h 36"/>
                  <a:gd name="T6" fmla="*/ 28 w 209"/>
                  <a:gd name="T7" fmla="*/ 35 h 36"/>
                  <a:gd name="T8" fmla="*/ 57 w 209"/>
                  <a:gd name="T9" fmla="*/ 27 h 36"/>
                  <a:gd name="T10" fmla="*/ 101 w 209"/>
                  <a:gd name="T11" fmla="*/ 16 h 36"/>
                  <a:gd name="T12" fmla="*/ 107 w 209"/>
                  <a:gd name="T13" fmla="*/ 36 h 36"/>
                  <a:gd name="T14" fmla="*/ 126 w 209"/>
                  <a:gd name="T15" fmla="*/ 36 h 36"/>
                  <a:gd name="T16" fmla="*/ 169 w 209"/>
                  <a:gd name="T17" fmla="*/ 28 h 36"/>
                  <a:gd name="T18" fmla="*/ 169 w 209"/>
                  <a:gd name="T19" fmla="*/ 25 h 36"/>
                  <a:gd name="T20" fmla="*/ 169 w 209"/>
                  <a:gd name="T21" fmla="*/ 10 h 36"/>
                  <a:gd name="T22" fmla="*/ 135 w 209"/>
                  <a:gd name="T23" fmla="*/ 11 h 36"/>
                  <a:gd name="T24" fmla="*/ 100 w 209"/>
                  <a:gd name="T25" fmla="*/ 16 h 36"/>
                  <a:gd name="T26" fmla="*/ 124 w 209"/>
                  <a:gd name="T27" fmla="*/ 13 h 36"/>
                  <a:gd name="T28" fmla="*/ 152 w 209"/>
                  <a:gd name="T29" fmla="*/ 5 h 36"/>
                  <a:gd name="T30" fmla="*/ 209 w 209"/>
                  <a:gd name="T31" fmla="*/ 0 h 36"/>
                  <a:gd name="T32" fmla="*/ 169 w 209"/>
                  <a:gd name="T33" fmla="*/ 2 h 36"/>
                  <a:gd name="T34" fmla="*/ 143 w 209"/>
                  <a:gd name="T35" fmla="*/ 10 h 36"/>
                  <a:gd name="T36" fmla="*/ 136 w 209"/>
                  <a:gd name="T37" fmla="*/ 11 h 36"/>
                  <a:gd name="T38" fmla="*/ 166 w 209"/>
                  <a:gd name="T39" fmla="*/ 8 h 36"/>
                  <a:gd name="T40" fmla="*/ 172 w 209"/>
                  <a:gd name="T41" fmla="*/ 8 h 36"/>
                  <a:gd name="T42" fmla="*/ 209 w 209"/>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9" h="36">
                    <a:moveTo>
                      <a:pt x="152" y="5"/>
                    </a:moveTo>
                    <a:cubicBezTo>
                      <a:pt x="144" y="7"/>
                      <a:pt x="135" y="8"/>
                      <a:pt x="127" y="10"/>
                    </a:cubicBezTo>
                    <a:cubicBezTo>
                      <a:pt x="82" y="18"/>
                      <a:pt x="39" y="25"/>
                      <a:pt x="0" y="31"/>
                    </a:cubicBezTo>
                    <a:cubicBezTo>
                      <a:pt x="9" y="32"/>
                      <a:pt x="18" y="33"/>
                      <a:pt x="28" y="35"/>
                    </a:cubicBezTo>
                    <a:cubicBezTo>
                      <a:pt x="37" y="32"/>
                      <a:pt x="47" y="30"/>
                      <a:pt x="57" y="27"/>
                    </a:cubicBezTo>
                    <a:cubicBezTo>
                      <a:pt x="72" y="23"/>
                      <a:pt x="86" y="20"/>
                      <a:pt x="101" y="16"/>
                    </a:cubicBezTo>
                    <a:cubicBezTo>
                      <a:pt x="104" y="24"/>
                      <a:pt x="106" y="31"/>
                      <a:pt x="107" y="36"/>
                    </a:cubicBezTo>
                    <a:cubicBezTo>
                      <a:pt x="126" y="36"/>
                      <a:pt x="126" y="36"/>
                      <a:pt x="126" y="36"/>
                    </a:cubicBezTo>
                    <a:cubicBezTo>
                      <a:pt x="134" y="32"/>
                      <a:pt x="148" y="30"/>
                      <a:pt x="169" y="28"/>
                    </a:cubicBezTo>
                    <a:cubicBezTo>
                      <a:pt x="169" y="27"/>
                      <a:pt x="169" y="26"/>
                      <a:pt x="169" y="25"/>
                    </a:cubicBezTo>
                    <a:cubicBezTo>
                      <a:pt x="169" y="20"/>
                      <a:pt x="169" y="15"/>
                      <a:pt x="169" y="10"/>
                    </a:cubicBezTo>
                    <a:cubicBezTo>
                      <a:pt x="157" y="10"/>
                      <a:pt x="146" y="11"/>
                      <a:pt x="135" y="11"/>
                    </a:cubicBezTo>
                    <a:cubicBezTo>
                      <a:pt x="124" y="14"/>
                      <a:pt x="112" y="16"/>
                      <a:pt x="100" y="16"/>
                    </a:cubicBezTo>
                    <a:cubicBezTo>
                      <a:pt x="108" y="15"/>
                      <a:pt x="116" y="14"/>
                      <a:pt x="124" y="13"/>
                    </a:cubicBezTo>
                    <a:cubicBezTo>
                      <a:pt x="133" y="11"/>
                      <a:pt x="143" y="9"/>
                      <a:pt x="152" y="5"/>
                    </a:cubicBezTo>
                    <a:moveTo>
                      <a:pt x="209" y="0"/>
                    </a:moveTo>
                    <a:cubicBezTo>
                      <a:pt x="195" y="1"/>
                      <a:pt x="182" y="2"/>
                      <a:pt x="169" y="2"/>
                    </a:cubicBezTo>
                    <a:cubicBezTo>
                      <a:pt x="159" y="6"/>
                      <a:pt x="150" y="8"/>
                      <a:pt x="143" y="10"/>
                    </a:cubicBezTo>
                    <a:cubicBezTo>
                      <a:pt x="141" y="10"/>
                      <a:pt x="139" y="11"/>
                      <a:pt x="136" y="11"/>
                    </a:cubicBezTo>
                    <a:cubicBezTo>
                      <a:pt x="166" y="8"/>
                      <a:pt x="166" y="8"/>
                      <a:pt x="166" y="8"/>
                    </a:cubicBezTo>
                    <a:cubicBezTo>
                      <a:pt x="168" y="8"/>
                      <a:pt x="170" y="8"/>
                      <a:pt x="172" y="8"/>
                    </a:cubicBezTo>
                    <a:cubicBezTo>
                      <a:pt x="185" y="5"/>
                      <a:pt x="197" y="3"/>
                      <a:pt x="209" y="0"/>
                    </a:cubicBezTo>
                  </a:path>
                </a:pathLst>
              </a:custGeom>
              <a:solidFill>
                <a:srgbClr val="0B141F"/>
              </a:solidFill>
              <a:ln>
                <a:noFill/>
              </a:ln>
            </p:spPr>
            <p:txBody>
              <a:bodyPr vert="horz" wrap="square" lIns="91440" tIns="45720" rIns="91440" bIns="45720" numCol="1" anchor="t" anchorCtr="0" compatLnSpc="1"/>
              <a:lstStyle/>
              <a:p>
                <a:endParaRPr lang="zh-CN" altLang="en-US"/>
              </a:p>
            </p:txBody>
          </p:sp>
          <p:sp>
            <p:nvSpPr>
              <p:cNvPr id="219" name="Freeform 3114"/>
              <p:cNvSpPr>
                <a:spLocks noEditPoints="1"/>
              </p:cNvSpPr>
              <p:nvPr/>
            </p:nvSpPr>
            <p:spPr bwMode="auto">
              <a:xfrm>
                <a:off x="2447" y="3568"/>
                <a:ext cx="62" cy="15"/>
              </a:xfrm>
              <a:custGeom>
                <a:avLst/>
                <a:gdLst>
                  <a:gd name="T0" fmla="*/ 17 w 75"/>
                  <a:gd name="T1" fmla="*/ 16 h 18"/>
                  <a:gd name="T2" fmla="*/ 16 w 75"/>
                  <a:gd name="T3" fmla="*/ 18 h 18"/>
                  <a:gd name="T4" fmla="*/ 24 w 75"/>
                  <a:gd name="T5" fmla="*/ 17 h 18"/>
                  <a:gd name="T6" fmla="*/ 17 w 75"/>
                  <a:gd name="T7" fmla="*/ 16 h 18"/>
                  <a:gd name="T8" fmla="*/ 73 w 75"/>
                  <a:gd name="T9" fmla="*/ 5 h 18"/>
                  <a:gd name="T10" fmla="*/ 74 w 75"/>
                  <a:gd name="T11" fmla="*/ 8 h 18"/>
                  <a:gd name="T12" fmla="*/ 75 w 75"/>
                  <a:gd name="T13" fmla="*/ 8 h 18"/>
                  <a:gd name="T14" fmla="*/ 73 w 75"/>
                  <a:gd name="T15" fmla="*/ 5 h 18"/>
                  <a:gd name="T16" fmla="*/ 71 w 75"/>
                  <a:gd name="T17" fmla="*/ 3 h 18"/>
                  <a:gd name="T18" fmla="*/ 49 w 75"/>
                  <a:gd name="T19" fmla="*/ 3 h 18"/>
                  <a:gd name="T20" fmla="*/ 20 w 75"/>
                  <a:gd name="T21" fmla="*/ 4 h 18"/>
                  <a:gd name="T22" fmla="*/ 11 w 75"/>
                  <a:gd name="T23" fmla="*/ 4 h 18"/>
                  <a:gd name="T24" fmla="*/ 19 w 75"/>
                  <a:gd name="T25" fmla="*/ 5 h 18"/>
                  <a:gd name="T26" fmla="*/ 17 w 75"/>
                  <a:gd name="T27" fmla="*/ 15 h 18"/>
                  <a:gd name="T28" fmla="*/ 29 w 75"/>
                  <a:gd name="T29" fmla="*/ 16 h 18"/>
                  <a:gd name="T30" fmla="*/ 29 w 75"/>
                  <a:gd name="T31" fmla="*/ 16 h 18"/>
                  <a:gd name="T32" fmla="*/ 73 w 75"/>
                  <a:gd name="T33" fmla="*/ 8 h 18"/>
                  <a:gd name="T34" fmla="*/ 71 w 75"/>
                  <a:gd name="T35" fmla="*/ 3 h 18"/>
                  <a:gd name="T36" fmla="*/ 0 w 75"/>
                  <a:gd name="T37" fmla="*/ 0 h 18"/>
                  <a:gd name="T38" fmla="*/ 0 w 75"/>
                  <a:gd name="T39" fmla="*/ 2 h 18"/>
                  <a:gd name="T40" fmla="*/ 0 w 75"/>
                  <a:gd name="T41" fmla="*/ 3 h 18"/>
                  <a:gd name="T42" fmla="*/ 0 w 75"/>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18">
                    <a:moveTo>
                      <a:pt x="17" y="16"/>
                    </a:moveTo>
                    <a:cubicBezTo>
                      <a:pt x="16" y="17"/>
                      <a:pt x="16" y="18"/>
                      <a:pt x="16" y="18"/>
                    </a:cubicBezTo>
                    <a:cubicBezTo>
                      <a:pt x="19" y="18"/>
                      <a:pt x="22" y="17"/>
                      <a:pt x="24" y="17"/>
                    </a:cubicBezTo>
                    <a:cubicBezTo>
                      <a:pt x="22" y="17"/>
                      <a:pt x="19" y="16"/>
                      <a:pt x="17" y="16"/>
                    </a:cubicBezTo>
                    <a:moveTo>
                      <a:pt x="73" y="5"/>
                    </a:moveTo>
                    <a:cubicBezTo>
                      <a:pt x="73" y="5"/>
                      <a:pt x="74" y="6"/>
                      <a:pt x="74" y="8"/>
                    </a:cubicBezTo>
                    <a:cubicBezTo>
                      <a:pt x="74" y="8"/>
                      <a:pt x="74" y="8"/>
                      <a:pt x="75" y="8"/>
                    </a:cubicBezTo>
                    <a:cubicBezTo>
                      <a:pt x="74" y="6"/>
                      <a:pt x="74" y="5"/>
                      <a:pt x="73" y="5"/>
                    </a:cubicBezTo>
                    <a:moveTo>
                      <a:pt x="71" y="3"/>
                    </a:moveTo>
                    <a:cubicBezTo>
                      <a:pt x="49" y="3"/>
                      <a:pt x="49" y="3"/>
                      <a:pt x="49" y="3"/>
                    </a:cubicBezTo>
                    <a:cubicBezTo>
                      <a:pt x="20" y="4"/>
                      <a:pt x="20" y="4"/>
                      <a:pt x="20" y="4"/>
                    </a:cubicBezTo>
                    <a:cubicBezTo>
                      <a:pt x="11" y="4"/>
                      <a:pt x="11" y="4"/>
                      <a:pt x="11" y="4"/>
                    </a:cubicBezTo>
                    <a:cubicBezTo>
                      <a:pt x="14" y="4"/>
                      <a:pt x="17" y="4"/>
                      <a:pt x="19" y="5"/>
                    </a:cubicBezTo>
                    <a:cubicBezTo>
                      <a:pt x="18" y="8"/>
                      <a:pt x="18" y="12"/>
                      <a:pt x="17" y="15"/>
                    </a:cubicBezTo>
                    <a:cubicBezTo>
                      <a:pt x="29" y="16"/>
                      <a:pt x="29" y="16"/>
                      <a:pt x="29" y="16"/>
                    </a:cubicBezTo>
                    <a:cubicBezTo>
                      <a:pt x="29" y="16"/>
                      <a:pt x="29" y="16"/>
                      <a:pt x="29" y="16"/>
                    </a:cubicBezTo>
                    <a:cubicBezTo>
                      <a:pt x="44" y="13"/>
                      <a:pt x="59" y="11"/>
                      <a:pt x="73" y="8"/>
                    </a:cubicBezTo>
                    <a:cubicBezTo>
                      <a:pt x="73" y="7"/>
                      <a:pt x="72" y="5"/>
                      <a:pt x="71" y="3"/>
                    </a:cubicBezTo>
                    <a:moveTo>
                      <a:pt x="0" y="0"/>
                    </a:moveTo>
                    <a:cubicBezTo>
                      <a:pt x="0" y="0"/>
                      <a:pt x="0" y="1"/>
                      <a:pt x="0" y="2"/>
                    </a:cubicBezTo>
                    <a:cubicBezTo>
                      <a:pt x="0" y="3"/>
                      <a:pt x="0" y="3"/>
                      <a:pt x="0" y="3"/>
                    </a:cubicBezTo>
                    <a:cubicBezTo>
                      <a:pt x="0" y="1"/>
                      <a:pt x="0" y="0"/>
                      <a:pt x="0" y="0"/>
                    </a:cubicBezTo>
                  </a:path>
                </a:pathLst>
              </a:custGeom>
              <a:solidFill>
                <a:srgbClr val="122330"/>
              </a:solidFill>
              <a:ln>
                <a:noFill/>
              </a:ln>
            </p:spPr>
            <p:txBody>
              <a:bodyPr vert="horz" wrap="square" lIns="91440" tIns="45720" rIns="91440" bIns="45720" numCol="1" anchor="t" anchorCtr="0" compatLnSpc="1"/>
              <a:lstStyle/>
              <a:p>
                <a:endParaRPr lang="zh-CN" altLang="en-US"/>
              </a:p>
            </p:txBody>
          </p:sp>
          <p:sp>
            <p:nvSpPr>
              <p:cNvPr id="220" name="Freeform 3115"/>
              <p:cNvSpPr/>
              <p:nvPr/>
            </p:nvSpPr>
            <p:spPr bwMode="auto">
              <a:xfrm>
                <a:off x="2506" y="3571"/>
                <a:ext cx="16" cy="4"/>
              </a:xfrm>
              <a:custGeom>
                <a:avLst/>
                <a:gdLst>
                  <a:gd name="T0" fmla="*/ 19 w 19"/>
                  <a:gd name="T1" fmla="*/ 0 h 5"/>
                  <a:gd name="T2" fmla="*/ 0 w 19"/>
                  <a:gd name="T3" fmla="*/ 0 h 5"/>
                  <a:gd name="T4" fmla="*/ 2 w 19"/>
                  <a:gd name="T5" fmla="*/ 5 h 5"/>
                  <a:gd name="T6" fmla="*/ 3 w 19"/>
                  <a:gd name="T7" fmla="*/ 5 h 5"/>
                  <a:gd name="T8" fmla="*/ 2 w 19"/>
                  <a:gd name="T9" fmla="*/ 2 h 5"/>
                  <a:gd name="T10" fmla="*/ 4 w 19"/>
                  <a:gd name="T11" fmla="*/ 5 h 5"/>
                  <a:gd name="T12" fmla="*/ 14 w 19"/>
                  <a:gd name="T13" fmla="*/ 3 h 5"/>
                  <a:gd name="T14" fmla="*/ 19 w 1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5">
                    <a:moveTo>
                      <a:pt x="19" y="0"/>
                    </a:moveTo>
                    <a:cubicBezTo>
                      <a:pt x="0" y="0"/>
                      <a:pt x="0" y="0"/>
                      <a:pt x="0" y="0"/>
                    </a:cubicBezTo>
                    <a:cubicBezTo>
                      <a:pt x="1" y="2"/>
                      <a:pt x="2" y="4"/>
                      <a:pt x="2" y="5"/>
                    </a:cubicBezTo>
                    <a:cubicBezTo>
                      <a:pt x="2" y="5"/>
                      <a:pt x="3" y="5"/>
                      <a:pt x="3" y="5"/>
                    </a:cubicBezTo>
                    <a:cubicBezTo>
                      <a:pt x="3" y="3"/>
                      <a:pt x="2" y="2"/>
                      <a:pt x="2" y="2"/>
                    </a:cubicBezTo>
                    <a:cubicBezTo>
                      <a:pt x="3" y="2"/>
                      <a:pt x="3" y="3"/>
                      <a:pt x="4" y="5"/>
                    </a:cubicBezTo>
                    <a:cubicBezTo>
                      <a:pt x="7" y="4"/>
                      <a:pt x="11" y="4"/>
                      <a:pt x="14" y="3"/>
                    </a:cubicBezTo>
                    <a:cubicBezTo>
                      <a:pt x="15" y="2"/>
                      <a:pt x="17" y="1"/>
                      <a:pt x="19" y="0"/>
                    </a:cubicBezTo>
                  </a:path>
                </a:pathLst>
              </a:custGeom>
              <a:solidFill>
                <a:srgbClr val="09131D"/>
              </a:solidFill>
              <a:ln>
                <a:noFill/>
              </a:ln>
            </p:spPr>
            <p:txBody>
              <a:bodyPr vert="horz" wrap="square" lIns="91440" tIns="45720" rIns="91440" bIns="45720" numCol="1" anchor="t" anchorCtr="0" compatLnSpc="1"/>
              <a:lstStyle/>
              <a:p>
                <a:endParaRPr lang="zh-CN" altLang="en-US"/>
              </a:p>
            </p:txBody>
          </p:sp>
          <p:sp>
            <p:nvSpPr>
              <p:cNvPr id="221" name="Freeform 3116"/>
              <p:cNvSpPr/>
              <p:nvPr/>
            </p:nvSpPr>
            <p:spPr bwMode="auto">
              <a:xfrm>
                <a:off x="2463" y="3585"/>
                <a:ext cx="73" cy="14"/>
              </a:xfrm>
              <a:custGeom>
                <a:avLst/>
                <a:gdLst>
                  <a:gd name="T0" fmla="*/ 87 w 88"/>
                  <a:gd name="T1" fmla="*/ 0 h 17"/>
                  <a:gd name="T2" fmla="*/ 73 w 88"/>
                  <a:gd name="T3" fmla="*/ 0 h 17"/>
                  <a:gd name="T4" fmla="*/ 61 w 88"/>
                  <a:gd name="T5" fmla="*/ 0 h 17"/>
                  <a:gd name="T6" fmla="*/ 0 w 88"/>
                  <a:gd name="T7" fmla="*/ 17 h 17"/>
                  <a:gd name="T8" fmla="*/ 4 w 88"/>
                  <a:gd name="T9" fmla="*/ 17 h 17"/>
                  <a:gd name="T10" fmla="*/ 88 w 88"/>
                  <a:gd name="T11" fmla="*/ 0 h 17"/>
                  <a:gd name="T12" fmla="*/ 87 w 88"/>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8" h="17">
                    <a:moveTo>
                      <a:pt x="87" y="0"/>
                    </a:moveTo>
                    <a:cubicBezTo>
                      <a:pt x="82" y="0"/>
                      <a:pt x="78" y="0"/>
                      <a:pt x="73" y="0"/>
                    </a:cubicBezTo>
                    <a:cubicBezTo>
                      <a:pt x="69" y="0"/>
                      <a:pt x="65" y="0"/>
                      <a:pt x="61" y="0"/>
                    </a:cubicBezTo>
                    <a:cubicBezTo>
                      <a:pt x="42" y="6"/>
                      <a:pt x="21" y="12"/>
                      <a:pt x="0" y="17"/>
                    </a:cubicBezTo>
                    <a:cubicBezTo>
                      <a:pt x="1" y="17"/>
                      <a:pt x="2" y="17"/>
                      <a:pt x="4" y="17"/>
                    </a:cubicBezTo>
                    <a:cubicBezTo>
                      <a:pt x="34" y="12"/>
                      <a:pt x="62" y="6"/>
                      <a:pt x="88" y="0"/>
                    </a:cubicBezTo>
                    <a:cubicBezTo>
                      <a:pt x="88" y="0"/>
                      <a:pt x="87" y="0"/>
                      <a:pt x="87" y="0"/>
                    </a:cubicBezTo>
                  </a:path>
                </a:pathLst>
              </a:custGeom>
              <a:solidFill>
                <a:srgbClr val="1C3647"/>
              </a:solidFill>
              <a:ln>
                <a:noFill/>
              </a:ln>
            </p:spPr>
            <p:txBody>
              <a:bodyPr vert="horz" wrap="square" lIns="91440" tIns="45720" rIns="91440" bIns="45720" numCol="1" anchor="t" anchorCtr="0" compatLnSpc="1"/>
              <a:lstStyle/>
              <a:p>
                <a:endParaRPr lang="zh-CN" altLang="en-US"/>
              </a:p>
            </p:txBody>
          </p:sp>
          <p:sp>
            <p:nvSpPr>
              <p:cNvPr id="222" name="Freeform 3117"/>
              <p:cNvSpPr>
                <a:spLocks noEditPoints="1"/>
              </p:cNvSpPr>
              <p:nvPr/>
            </p:nvSpPr>
            <p:spPr bwMode="auto">
              <a:xfrm>
                <a:off x="2457" y="3575"/>
                <a:ext cx="67" cy="24"/>
              </a:xfrm>
              <a:custGeom>
                <a:avLst/>
                <a:gdLst>
                  <a:gd name="T0" fmla="*/ 12 w 81"/>
                  <a:gd name="T1" fmla="*/ 9 h 29"/>
                  <a:gd name="T2" fmla="*/ 4 w 81"/>
                  <a:gd name="T3" fmla="*/ 10 h 29"/>
                  <a:gd name="T4" fmla="*/ 0 w 81"/>
                  <a:gd name="T5" fmla="*/ 29 h 29"/>
                  <a:gd name="T6" fmla="*/ 7 w 81"/>
                  <a:gd name="T7" fmla="*/ 29 h 29"/>
                  <a:gd name="T8" fmla="*/ 68 w 81"/>
                  <a:gd name="T9" fmla="*/ 12 h 29"/>
                  <a:gd name="T10" fmla="*/ 44 w 81"/>
                  <a:gd name="T11" fmla="*/ 11 h 29"/>
                  <a:gd name="T12" fmla="*/ 12 w 81"/>
                  <a:gd name="T13" fmla="*/ 9 h 29"/>
                  <a:gd name="T14" fmla="*/ 61 w 81"/>
                  <a:gd name="T15" fmla="*/ 0 h 29"/>
                  <a:gd name="T16" fmla="*/ 17 w 81"/>
                  <a:gd name="T17" fmla="*/ 8 h 29"/>
                  <a:gd name="T18" fmla="*/ 42 w 81"/>
                  <a:gd name="T19" fmla="*/ 9 h 29"/>
                  <a:gd name="T20" fmla="*/ 64 w 81"/>
                  <a:gd name="T21" fmla="*/ 8 h 29"/>
                  <a:gd name="T22" fmla="*/ 61 w 81"/>
                  <a:gd name="T23" fmla="*/ 0 h 29"/>
                  <a:gd name="T24" fmla="*/ 63 w 81"/>
                  <a:gd name="T25" fmla="*/ 0 h 29"/>
                  <a:gd name="T26" fmla="*/ 62 w 81"/>
                  <a:gd name="T27" fmla="*/ 0 h 29"/>
                  <a:gd name="T28" fmla="*/ 63 w 81"/>
                  <a:gd name="T29" fmla="*/ 4 h 29"/>
                  <a:gd name="T30" fmla="*/ 64 w 81"/>
                  <a:gd name="T31" fmla="*/ 8 h 29"/>
                  <a:gd name="T32" fmla="*/ 81 w 81"/>
                  <a:gd name="T33" fmla="*/ 7 h 29"/>
                  <a:gd name="T34" fmla="*/ 73 w 81"/>
                  <a:gd name="T35" fmla="*/ 2 h 29"/>
                  <a:gd name="T36" fmla="*/ 68 w 81"/>
                  <a:gd name="T37" fmla="*/ 3 h 29"/>
                  <a:gd name="T38" fmla="*/ 64 w 81"/>
                  <a:gd name="T39" fmla="*/ 3 h 29"/>
                  <a:gd name="T40" fmla="*/ 63 w 81"/>
                  <a:gd name="T4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28">
                    <a:moveTo>
                      <a:pt x="12" y="9"/>
                    </a:moveTo>
                    <a:cubicBezTo>
                      <a:pt x="10" y="9"/>
                      <a:pt x="7" y="10"/>
                      <a:pt x="4" y="10"/>
                    </a:cubicBezTo>
                    <a:cubicBezTo>
                      <a:pt x="2" y="17"/>
                      <a:pt x="1" y="23"/>
                      <a:pt x="0" y="29"/>
                    </a:cubicBezTo>
                    <a:cubicBezTo>
                      <a:pt x="2" y="29"/>
                      <a:pt x="4" y="29"/>
                      <a:pt x="7" y="29"/>
                    </a:cubicBezTo>
                    <a:cubicBezTo>
                      <a:pt x="28" y="24"/>
                      <a:pt x="49" y="18"/>
                      <a:pt x="68" y="12"/>
                    </a:cubicBezTo>
                    <a:cubicBezTo>
                      <a:pt x="59" y="12"/>
                      <a:pt x="51" y="11"/>
                      <a:pt x="44" y="11"/>
                    </a:cubicBezTo>
                    <a:cubicBezTo>
                      <a:pt x="34" y="10"/>
                      <a:pt x="23" y="10"/>
                      <a:pt x="12" y="9"/>
                    </a:cubicBezTo>
                    <a:moveTo>
                      <a:pt x="61" y="0"/>
                    </a:moveTo>
                    <a:cubicBezTo>
                      <a:pt x="47" y="3"/>
                      <a:pt x="32" y="5"/>
                      <a:pt x="17" y="8"/>
                    </a:cubicBezTo>
                    <a:cubicBezTo>
                      <a:pt x="25" y="8"/>
                      <a:pt x="33" y="9"/>
                      <a:pt x="42" y="9"/>
                    </a:cubicBezTo>
                    <a:cubicBezTo>
                      <a:pt x="49" y="9"/>
                      <a:pt x="56" y="8"/>
                      <a:pt x="64" y="8"/>
                    </a:cubicBezTo>
                    <a:cubicBezTo>
                      <a:pt x="63" y="6"/>
                      <a:pt x="62" y="4"/>
                      <a:pt x="61" y="0"/>
                    </a:cubicBezTo>
                    <a:moveTo>
                      <a:pt x="63" y="0"/>
                    </a:moveTo>
                    <a:cubicBezTo>
                      <a:pt x="62" y="0"/>
                      <a:pt x="62" y="0"/>
                      <a:pt x="62" y="0"/>
                    </a:cubicBezTo>
                    <a:cubicBezTo>
                      <a:pt x="62" y="1"/>
                      <a:pt x="63" y="2"/>
                      <a:pt x="63" y="4"/>
                    </a:cubicBezTo>
                    <a:cubicBezTo>
                      <a:pt x="64" y="5"/>
                      <a:pt x="64" y="7"/>
                      <a:pt x="64" y="8"/>
                    </a:cubicBezTo>
                    <a:cubicBezTo>
                      <a:pt x="70" y="8"/>
                      <a:pt x="75" y="7"/>
                      <a:pt x="81" y="7"/>
                    </a:cubicBezTo>
                    <a:cubicBezTo>
                      <a:pt x="77" y="5"/>
                      <a:pt x="74" y="3"/>
                      <a:pt x="73" y="2"/>
                    </a:cubicBezTo>
                    <a:cubicBezTo>
                      <a:pt x="68" y="3"/>
                      <a:pt x="68" y="3"/>
                      <a:pt x="68" y="3"/>
                    </a:cubicBezTo>
                    <a:cubicBezTo>
                      <a:pt x="64" y="3"/>
                      <a:pt x="64" y="3"/>
                      <a:pt x="64" y="3"/>
                    </a:cubicBezTo>
                    <a:cubicBezTo>
                      <a:pt x="63" y="2"/>
                      <a:pt x="63" y="1"/>
                      <a:pt x="63" y="0"/>
                    </a:cubicBezTo>
                  </a:path>
                </a:pathLst>
              </a:custGeom>
              <a:solidFill>
                <a:srgbClr val="10202D"/>
              </a:solidFill>
              <a:ln>
                <a:noFill/>
              </a:ln>
            </p:spPr>
            <p:txBody>
              <a:bodyPr vert="horz" wrap="square" lIns="91440" tIns="45720" rIns="91440" bIns="45720" numCol="1" anchor="t" anchorCtr="0" compatLnSpc="1"/>
              <a:lstStyle/>
              <a:p>
                <a:endParaRPr lang="zh-CN" altLang="en-US"/>
              </a:p>
            </p:txBody>
          </p:sp>
          <p:sp>
            <p:nvSpPr>
              <p:cNvPr id="223" name="Freeform 3118"/>
              <p:cNvSpPr>
                <a:spLocks noEditPoints="1"/>
              </p:cNvSpPr>
              <p:nvPr/>
            </p:nvSpPr>
            <p:spPr bwMode="auto">
              <a:xfrm>
                <a:off x="2508" y="3573"/>
                <a:ext cx="10" cy="8"/>
              </a:xfrm>
              <a:custGeom>
                <a:avLst/>
                <a:gdLst>
                  <a:gd name="T0" fmla="*/ 1 w 12"/>
                  <a:gd name="T1" fmla="*/ 2 h 10"/>
                  <a:gd name="T2" fmla="*/ 0 w 12"/>
                  <a:gd name="T3" fmla="*/ 2 h 10"/>
                  <a:gd name="T4" fmla="*/ 3 w 12"/>
                  <a:gd name="T5" fmla="*/ 10 h 10"/>
                  <a:gd name="T6" fmla="*/ 3 w 12"/>
                  <a:gd name="T7" fmla="*/ 10 h 10"/>
                  <a:gd name="T8" fmla="*/ 2 w 12"/>
                  <a:gd name="T9" fmla="*/ 6 h 10"/>
                  <a:gd name="T10" fmla="*/ 1 w 12"/>
                  <a:gd name="T11" fmla="*/ 2 h 10"/>
                  <a:gd name="T12" fmla="*/ 12 w 12"/>
                  <a:gd name="T13" fmla="*/ 0 h 10"/>
                  <a:gd name="T14" fmla="*/ 2 w 12"/>
                  <a:gd name="T15" fmla="*/ 2 h 10"/>
                  <a:gd name="T16" fmla="*/ 3 w 12"/>
                  <a:gd name="T17" fmla="*/ 5 h 10"/>
                  <a:gd name="T18" fmla="*/ 7 w 12"/>
                  <a:gd name="T19" fmla="*/ 5 h 10"/>
                  <a:gd name="T20" fmla="*/ 12 w 12"/>
                  <a:gd name="T21" fmla="*/ 4 h 10"/>
                  <a:gd name="T22" fmla="*/ 12 w 12"/>
                  <a:gd name="T23" fmla="*/ 2 h 10"/>
                  <a:gd name="T24" fmla="*/ 12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1" y="2"/>
                    </a:moveTo>
                    <a:cubicBezTo>
                      <a:pt x="1" y="2"/>
                      <a:pt x="0" y="2"/>
                      <a:pt x="0" y="2"/>
                    </a:cubicBezTo>
                    <a:cubicBezTo>
                      <a:pt x="1" y="6"/>
                      <a:pt x="2" y="8"/>
                      <a:pt x="3" y="10"/>
                    </a:cubicBezTo>
                    <a:cubicBezTo>
                      <a:pt x="3" y="10"/>
                      <a:pt x="3" y="10"/>
                      <a:pt x="3" y="10"/>
                    </a:cubicBezTo>
                    <a:cubicBezTo>
                      <a:pt x="3" y="9"/>
                      <a:pt x="3" y="7"/>
                      <a:pt x="2" y="6"/>
                    </a:cubicBezTo>
                    <a:cubicBezTo>
                      <a:pt x="2" y="4"/>
                      <a:pt x="1" y="3"/>
                      <a:pt x="1" y="2"/>
                    </a:cubicBezTo>
                    <a:moveTo>
                      <a:pt x="12" y="0"/>
                    </a:moveTo>
                    <a:cubicBezTo>
                      <a:pt x="9" y="1"/>
                      <a:pt x="5" y="1"/>
                      <a:pt x="2" y="2"/>
                    </a:cubicBezTo>
                    <a:cubicBezTo>
                      <a:pt x="2" y="3"/>
                      <a:pt x="2" y="4"/>
                      <a:pt x="3" y="5"/>
                    </a:cubicBezTo>
                    <a:cubicBezTo>
                      <a:pt x="7" y="5"/>
                      <a:pt x="7" y="5"/>
                      <a:pt x="7" y="5"/>
                    </a:cubicBezTo>
                    <a:cubicBezTo>
                      <a:pt x="12" y="4"/>
                      <a:pt x="12" y="4"/>
                      <a:pt x="12" y="4"/>
                    </a:cubicBezTo>
                    <a:cubicBezTo>
                      <a:pt x="12" y="3"/>
                      <a:pt x="12" y="3"/>
                      <a:pt x="12" y="2"/>
                    </a:cubicBezTo>
                    <a:cubicBezTo>
                      <a:pt x="12" y="1"/>
                      <a:pt x="12" y="1"/>
                      <a:pt x="12" y="0"/>
                    </a:cubicBezTo>
                  </a:path>
                </a:pathLst>
              </a:custGeom>
              <a:solidFill>
                <a:srgbClr val="08121B"/>
              </a:solidFill>
              <a:ln>
                <a:noFill/>
              </a:ln>
            </p:spPr>
            <p:txBody>
              <a:bodyPr vert="horz" wrap="square" lIns="91440" tIns="45720" rIns="91440" bIns="45720" numCol="1" anchor="t" anchorCtr="0" compatLnSpc="1"/>
              <a:lstStyle/>
              <a:p>
                <a:endParaRPr lang="zh-CN" altLang="en-US"/>
              </a:p>
            </p:txBody>
          </p:sp>
          <p:sp>
            <p:nvSpPr>
              <p:cNvPr id="224" name="Freeform 3119"/>
              <p:cNvSpPr/>
              <p:nvPr/>
            </p:nvSpPr>
            <p:spPr bwMode="auto">
              <a:xfrm>
                <a:off x="2520" y="3595"/>
                <a:ext cx="27" cy="5"/>
              </a:xfrm>
              <a:custGeom>
                <a:avLst/>
                <a:gdLst>
                  <a:gd name="T0" fmla="*/ 32 w 32"/>
                  <a:gd name="T1" fmla="*/ 0 h 5"/>
                  <a:gd name="T2" fmla="*/ 0 w 32"/>
                  <a:gd name="T3" fmla="*/ 5 h 5"/>
                  <a:gd name="T4" fmla="*/ 15 w 32"/>
                  <a:gd name="T5" fmla="*/ 5 h 5"/>
                  <a:gd name="T6" fmla="*/ 32 w 32"/>
                  <a:gd name="T7" fmla="*/ 0 h 5"/>
                </a:gdLst>
                <a:ahLst/>
                <a:cxnLst>
                  <a:cxn ang="0">
                    <a:pos x="T0" y="T1"/>
                  </a:cxn>
                  <a:cxn ang="0">
                    <a:pos x="T2" y="T3"/>
                  </a:cxn>
                  <a:cxn ang="0">
                    <a:pos x="T4" y="T5"/>
                  </a:cxn>
                  <a:cxn ang="0">
                    <a:pos x="T6" y="T7"/>
                  </a:cxn>
                </a:cxnLst>
                <a:rect l="0" t="0" r="r" b="b"/>
                <a:pathLst>
                  <a:path w="32" h="5">
                    <a:moveTo>
                      <a:pt x="32" y="0"/>
                    </a:moveTo>
                    <a:cubicBezTo>
                      <a:pt x="21" y="2"/>
                      <a:pt x="11" y="3"/>
                      <a:pt x="0" y="5"/>
                    </a:cubicBezTo>
                    <a:cubicBezTo>
                      <a:pt x="5" y="5"/>
                      <a:pt x="10" y="5"/>
                      <a:pt x="15" y="5"/>
                    </a:cubicBezTo>
                    <a:cubicBezTo>
                      <a:pt x="21" y="3"/>
                      <a:pt x="26" y="2"/>
                      <a:pt x="32" y="0"/>
                    </a:cubicBezTo>
                  </a:path>
                </a:pathLst>
              </a:custGeom>
              <a:solidFill>
                <a:srgbClr val="213B47"/>
              </a:solidFill>
              <a:ln>
                <a:noFill/>
              </a:ln>
            </p:spPr>
            <p:txBody>
              <a:bodyPr vert="horz" wrap="square" lIns="91440" tIns="45720" rIns="91440" bIns="45720" numCol="1" anchor="t" anchorCtr="0" compatLnSpc="1"/>
              <a:lstStyle/>
              <a:p>
                <a:endParaRPr lang="zh-CN" altLang="en-US"/>
              </a:p>
            </p:txBody>
          </p:sp>
          <p:sp>
            <p:nvSpPr>
              <p:cNvPr id="225" name="Freeform 3120"/>
              <p:cNvSpPr/>
              <p:nvPr/>
            </p:nvSpPr>
            <p:spPr bwMode="auto">
              <a:xfrm>
                <a:off x="2466" y="3585"/>
                <a:ext cx="92" cy="15"/>
              </a:xfrm>
              <a:custGeom>
                <a:avLst/>
                <a:gdLst>
                  <a:gd name="T0" fmla="*/ 84 w 110"/>
                  <a:gd name="T1" fmla="*/ 0 h 18"/>
                  <a:gd name="T2" fmla="*/ 0 w 110"/>
                  <a:gd name="T3" fmla="*/ 17 h 18"/>
                  <a:gd name="T4" fmla="*/ 53 w 110"/>
                  <a:gd name="T5" fmla="*/ 18 h 18"/>
                  <a:gd name="T6" fmla="*/ 65 w 110"/>
                  <a:gd name="T7" fmla="*/ 18 h 18"/>
                  <a:gd name="T8" fmla="*/ 97 w 110"/>
                  <a:gd name="T9" fmla="*/ 13 h 18"/>
                  <a:gd name="T10" fmla="*/ 110 w 110"/>
                  <a:gd name="T11" fmla="*/ 10 h 18"/>
                  <a:gd name="T12" fmla="*/ 110 w 110"/>
                  <a:gd name="T13" fmla="*/ 7 h 18"/>
                  <a:gd name="T14" fmla="*/ 84 w 110"/>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8">
                    <a:moveTo>
                      <a:pt x="84" y="0"/>
                    </a:moveTo>
                    <a:cubicBezTo>
                      <a:pt x="58" y="6"/>
                      <a:pt x="30" y="12"/>
                      <a:pt x="0" y="17"/>
                    </a:cubicBezTo>
                    <a:cubicBezTo>
                      <a:pt x="17" y="18"/>
                      <a:pt x="35" y="18"/>
                      <a:pt x="53" y="18"/>
                    </a:cubicBezTo>
                    <a:cubicBezTo>
                      <a:pt x="57" y="18"/>
                      <a:pt x="61" y="18"/>
                      <a:pt x="65" y="18"/>
                    </a:cubicBezTo>
                    <a:cubicBezTo>
                      <a:pt x="76" y="16"/>
                      <a:pt x="86" y="15"/>
                      <a:pt x="97" y="13"/>
                    </a:cubicBezTo>
                    <a:cubicBezTo>
                      <a:pt x="101" y="12"/>
                      <a:pt x="105" y="11"/>
                      <a:pt x="110" y="10"/>
                    </a:cubicBezTo>
                    <a:cubicBezTo>
                      <a:pt x="110" y="9"/>
                      <a:pt x="110" y="8"/>
                      <a:pt x="110" y="7"/>
                    </a:cubicBezTo>
                    <a:cubicBezTo>
                      <a:pt x="100" y="4"/>
                      <a:pt x="91" y="2"/>
                      <a:pt x="84" y="0"/>
                    </a:cubicBezTo>
                  </a:path>
                </a:pathLst>
              </a:custGeom>
              <a:solidFill>
                <a:srgbClr val="12232D"/>
              </a:solidFill>
              <a:ln>
                <a:noFill/>
              </a:ln>
            </p:spPr>
            <p:txBody>
              <a:bodyPr vert="horz" wrap="square" lIns="91440" tIns="45720" rIns="91440" bIns="45720" numCol="1" anchor="t" anchorCtr="0" compatLnSpc="1"/>
              <a:lstStyle/>
              <a:p>
                <a:endParaRPr lang="zh-CN" altLang="en-US"/>
              </a:p>
            </p:txBody>
          </p:sp>
          <p:sp>
            <p:nvSpPr>
              <p:cNvPr id="226" name="Freeform 3121"/>
              <p:cNvSpPr/>
              <p:nvPr/>
            </p:nvSpPr>
            <p:spPr bwMode="auto">
              <a:xfrm>
                <a:off x="2533" y="3595"/>
                <a:ext cx="25" cy="5"/>
              </a:xfrm>
              <a:custGeom>
                <a:avLst/>
                <a:gdLst>
                  <a:gd name="T0" fmla="*/ 30 w 30"/>
                  <a:gd name="T1" fmla="*/ 0 h 6"/>
                  <a:gd name="T2" fmla="*/ 17 w 30"/>
                  <a:gd name="T3" fmla="*/ 1 h 6"/>
                  <a:gd name="T4" fmla="*/ 0 w 30"/>
                  <a:gd name="T5" fmla="*/ 6 h 6"/>
                  <a:gd name="T6" fmla="*/ 30 w 30"/>
                  <a:gd name="T7" fmla="*/ 6 h 6"/>
                  <a:gd name="T8" fmla="*/ 30 w 30"/>
                  <a:gd name="T9" fmla="*/ 0 h 6"/>
                </a:gdLst>
                <a:ahLst/>
                <a:cxnLst>
                  <a:cxn ang="0">
                    <a:pos x="T0" y="T1"/>
                  </a:cxn>
                  <a:cxn ang="0">
                    <a:pos x="T2" y="T3"/>
                  </a:cxn>
                  <a:cxn ang="0">
                    <a:pos x="T4" y="T5"/>
                  </a:cxn>
                  <a:cxn ang="0">
                    <a:pos x="T6" y="T7"/>
                  </a:cxn>
                  <a:cxn ang="0">
                    <a:pos x="T8" y="T9"/>
                  </a:cxn>
                </a:cxnLst>
                <a:rect l="0" t="0" r="r" b="b"/>
                <a:pathLst>
                  <a:path w="30" h="6">
                    <a:moveTo>
                      <a:pt x="30" y="0"/>
                    </a:moveTo>
                    <a:cubicBezTo>
                      <a:pt x="25" y="0"/>
                      <a:pt x="21" y="1"/>
                      <a:pt x="17" y="1"/>
                    </a:cubicBezTo>
                    <a:cubicBezTo>
                      <a:pt x="11" y="3"/>
                      <a:pt x="6" y="4"/>
                      <a:pt x="0" y="6"/>
                    </a:cubicBezTo>
                    <a:cubicBezTo>
                      <a:pt x="10" y="6"/>
                      <a:pt x="20" y="6"/>
                      <a:pt x="30" y="6"/>
                    </a:cubicBezTo>
                    <a:cubicBezTo>
                      <a:pt x="30" y="4"/>
                      <a:pt x="30" y="2"/>
                      <a:pt x="30" y="0"/>
                    </a:cubicBezTo>
                  </a:path>
                </a:pathLst>
              </a:custGeom>
              <a:solidFill>
                <a:srgbClr val="12232D"/>
              </a:solidFill>
              <a:ln>
                <a:noFill/>
              </a:ln>
            </p:spPr>
            <p:txBody>
              <a:bodyPr vert="horz" wrap="square" lIns="91440" tIns="45720" rIns="91440" bIns="45720" numCol="1" anchor="t" anchorCtr="0" compatLnSpc="1"/>
              <a:lstStyle/>
              <a:p>
                <a:endParaRPr lang="zh-CN" altLang="en-US"/>
              </a:p>
            </p:txBody>
          </p:sp>
          <p:sp>
            <p:nvSpPr>
              <p:cNvPr id="227" name="Freeform 3122"/>
              <p:cNvSpPr/>
              <p:nvPr/>
            </p:nvSpPr>
            <p:spPr bwMode="auto">
              <a:xfrm>
                <a:off x="2547" y="3593"/>
                <a:ext cx="11" cy="2"/>
              </a:xfrm>
              <a:custGeom>
                <a:avLst/>
                <a:gdLst>
                  <a:gd name="T0" fmla="*/ 13 w 13"/>
                  <a:gd name="T1" fmla="*/ 0 h 3"/>
                  <a:gd name="T2" fmla="*/ 0 w 13"/>
                  <a:gd name="T3" fmla="*/ 3 h 3"/>
                  <a:gd name="T4" fmla="*/ 13 w 13"/>
                  <a:gd name="T5" fmla="*/ 2 h 3"/>
                  <a:gd name="T6" fmla="*/ 13 w 13"/>
                  <a:gd name="T7" fmla="*/ 0 h 3"/>
                </a:gdLst>
                <a:ahLst/>
                <a:cxnLst>
                  <a:cxn ang="0">
                    <a:pos x="T0" y="T1"/>
                  </a:cxn>
                  <a:cxn ang="0">
                    <a:pos x="T2" y="T3"/>
                  </a:cxn>
                  <a:cxn ang="0">
                    <a:pos x="T4" y="T5"/>
                  </a:cxn>
                  <a:cxn ang="0">
                    <a:pos x="T6" y="T7"/>
                  </a:cxn>
                </a:cxnLst>
                <a:rect l="0" t="0" r="r" b="b"/>
                <a:pathLst>
                  <a:path w="13" h="3">
                    <a:moveTo>
                      <a:pt x="13" y="0"/>
                    </a:moveTo>
                    <a:cubicBezTo>
                      <a:pt x="8" y="1"/>
                      <a:pt x="4" y="2"/>
                      <a:pt x="0" y="3"/>
                    </a:cubicBezTo>
                    <a:cubicBezTo>
                      <a:pt x="4" y="3"/>
                      <a:pt x="8" y="2"/>
                      <a:pt x="13" y="2"/>
                    </a:cubicBezTo>
                    <a:cubicBezTo>
                      <a:pt x="13" y="1"/>
                      <a:pt x="13" y="0"/>
                      <a:pt x="13"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sp>
            <p:nvSpPr>
              <p:cNvPr id="228" name="Freeform 3123"/>
              <p:cNvSpPr/>
              <p:nvPr/>
            </p:nvSpPr>
            <p:spPr bwMode="auto">
              <a:xfrm>
                <a:off x="2556" y="3566"/>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0" y="1"/>
                      <a:pt x="1" y="1"/>
                      <a:pt x="2" y="1"/>
                    </a:cubicBezTo>
                    <a:cubicBezTo>
                      <a:pt x="2" y="1"/>
                      <a:pt x="2" y="1"/>
                      <a:pt x="2" y="0"/>
                    </a:cubicBezTo>
                  </a:path>
                </a:pathLst>
              </a:custGeom>
              <a:solidFill>
                <a:srgbClr val="122330"/>
              </a:solidFill>
              <a:ln>
                <a:noFill/>
              </a:ln>
            </p:spPr>
            <p:txBody>
              <a:bodyPr vert="horz" wrap="square" lIns="91440" tIns="45720" rIns="91440" bIns="45720" numCol="1" anchor="t" anchorCtr="0" compatLnSpc="1"/>
              <a:lstStyle/>
              <a:p>
                <a:endParaRPr lang="zh-CN" altLang="en-US"/>
              </a:p>
            </p:txBody>
          </p:sp>
          <p:sp>
            <p:nvSpPr>
              <p:cNvPr id="229" name="Freeform 3124"/>
              <p:cNvSpPr/>
              <p:nvPr/>
            </p:nvSpPr>
            <p:spPr bwMode="auto">
              <a:xfrm>
                <a:off x="2522" y="3564"/>
                <a:ext cx="36" cy="7"/>
              </a:xfrm>
              <a:custGeom>
                <a:avLst/>
                <a:gdLst>
                  <a:gd name="T0" fmla="*/ 43 w 43"/>
                  <a:gd name="T1" fmla="*/ 0 h 8"/>
                  <a:gd name="T2" fmla="*/ 0 w 43"/>
                  <a:gd name="T3" fmla="*/ 8 h 8"/>
                  <a:gd name="T4" fmla="*/ 16 w 43"/>
                  <a:gd name="T5" fmla="*/ 7 h 8"/>
                  <a:gd name="T6" fmla="*/ 19 w 43"/>
                  <a:gd name="T7" fmla="*/ 7 h 8"/>
                  <a:gd name="T8" fmla="*/ 41 w 43"/>
                  <a:gd name="T9" fmla="*/ 4 h 8"/>
                  <a:gd name="T10" fmla="*/ 43 w 43"/>
                  <a:gd name="T11" fmla="*/ 3 h 8"/>
                  <a:gd name="T12" fmla="*/ 43 w 4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3" h="8">
                    <a:moveTo>
                      <a:pt x="43" y="0"/>
                    </a:moveTo>
                    <a:cubicBezTo>
                      <a:pt x="22" y="2"/>
                      <a:pt x="8" y="4"/>
                      <a:pt x="0" y="8"/>
                    </a:cubicBezTo>
                    <a:cubicBezTo>
                      <a:pt x="16" y="7"/>
                      <a:pt x="16" y="7"/>
                      <a:pt x="16" y="7"/>
                    </a:cubicBezTo>
                    <a:cubicBezTo>
                      <a:pt x="17" y="7"/>
                      <a:pt x="18" y="7"/>
                      <a:pt x="19" y="7"/>
                    </a:cubicBezTo>
                    <a:cubicBezTo>
                      <a:pt x="26" y="6"/>
                      <a:pt x="34" y="5"/>
                      <a:pt x="41" y="4"/>
                    </a:cubicBezTo>
                    <a:cubicBezTo>
                      <a:pt x="41" y="4"/>
                      <a:pt x="42" y="4"/>
                      <a:pt x="43" y="3"/>
                    </a:cubicBezTo>
                    <a:cubicBezTo>
                      <a:pt x="43" y="2"/>
                      <a:pt x="43" y="1"/>
                      <a:pt x="43" y="0"/>
                    </a:cubicBezTo>
                  </a:path>
                </a:pathLst>
              </a:custGeom>
              <a:solidFill>
                <a:srgbClr val="09131D"/>
              </a:solidFill>
              <a:ln>
                <a:noFill/>
              </a:ln>
            </p:spPr>
            <p:txBody>
              <a:bodyPr vert="horz" wrap="square" lIns="91440" tIns="45720" rIns="91440" bIns="45720" numCol="1" anchor="t" anchorCtr="0" compatLnSpc="1"/>
              <a:lstStyle/>
              <a:p>
                <a:endParaRPr lang="zh-CN" altLang="en-US"/>
              </a:p>
            </p:txBody>
          </p:sp>
          <p:sp>
            <p:nvSpPr>
              <p:cNvPr id="230" name="Freeform 3125"/>
              <p:cNvSpPr/>
              <p:nvPr/>
            </p:nvSpPr>
            <p:spPr bwMode="auto">
              <a:xfrm>
                <a:off x="2553" y="3569"/>
                <a:ext cx="5" cy="1"/>
              </a:xfrm>
              <a:custGeom>
                <a:avLst/>
                <a:gdLst>
                  <a:gd name="T0" fmla="*/ 5 w 5"/>
                  <a:gd name="T1" fmla="*/ 0 h 1"/>
                  <a:gd name="T2" fmla="*/ 0 w 5"/>
                  <a:gd name="T3" fmla="*/ 1 h 1"/>
                  <a:gd name="T4" fmla="*/ 5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1" y="1"/>
                      <a:pt x="0" y="1"/>
                    </a:cubicBezTo>
                    <a:cubicBezTo>
                      <a:pt x="1" y="1"/>
                      <a:pt x="3" y="1"/>
                      <a:pt x="5" y="1"/>
                    </a:cubicBezTo>
                    <a:cubicBezTo>
                      <a:pt x="5" y="1"/>
                      <a:pt x="5" y="0"/>
                      <a:pt x="5" y="0"/>
                    </a:cubicBezTo>
                  </a:path>
                </a:pathLst>
              </a:custGeom>
              <a:solidFill>
                <a:srgbClr val="1C3647"/>
              </a:solidFill>
              <a:ln>
                <a:noFill/>
              </a:ln>
            </p:spPr>
            <p:txBody>
              <a:bodyPr vert="horz" wrap="square" lIns="91440" tIns="45720" rIns="91440" bIns="45720" numCol="1" anchor="t" anchorCtr="0" compatLnSpc="1"/>
              <a:lstStyle/>
              <a:p>
                <a:endParaRPr lang="zh-CN" altLang="en-US"/>
              </a:p>
            </p:txBody>
          </p:sp>
          <p:sp>
            <p:nvSpPr>
              <p:cNvPr id="231" name="Freeform 3126"/>
              <p:cNvSpPr/>
              <p:nvPr/>
            </p:nvSpPr>
            <p:spPr bwMode="auto">
              <a:xfrm>
                <a:off x="2550" y="3567"/>
                <a:ext cx="8" cy="3"/>
              </a:xfrm>
              <a:custGeom>
                <a:avLst/>
                <a:gdLst>
                  <a:gd name="T0" fmla="*/ 9 w 9"/>
                  <a:gd name="T1" fmla="*/ 0 h 3"/>
                  <a:gd name="T2" fmla="*/ 7 w 9"/>
                  <a:gd name="T3" fmla="*/ 0 h 3"/>
                  <a:gd name="T4" fmla="*/ 0 w 9"/>
                  <a:gd name="T5" fmla="*/ 3 h 3"/>
                  <a:gd name="T6" fmla="*/ 4 w 9"/>
                  <a:gd name="T7" fmla="*/ 3 h 3"/>
                  <a:gd name="T8" fmla="*/ 9 w 9"/>
                  <a:gd name="T9" fmla="*/ 2 h 3"/>
                  <a:gd name="T10" fmla="*/ 9 w 9"/>
                  <a:gd name="T11" fmla="*/ 0 h 3"/>
                </a:gdLst>
                <a:ahLst/>
                <a:cxnLst>
                  <a:cxn ang="0">
                    <a:pos x="T0" y="T1"/>
                  </a:cxn>
                  <a:cxn ang="0">
                    <a:pos x="T2" y="T3"/>
                  </a:cxn>
                  <a:cxn ang="0">
                    <a:pos x="T4" y="T5"/>
                  </a:cxn>
                  <a:cxn ang="0">
                    <a:pos x="T6" y="T7"/>
                  </a:cxn>
                  <a:cxn ang="0">
                    <a:pos x="T8" y="T9"/>
                  </a:cxn>
                  <a:cxn ang="0">
                    <a:pos x="T10" y="T11"/>
                  </a:cxn>
                </a:cxnLst>
                <a:rect l="0" t="0" r="r" b="b"/>
                <a:pathLst>
                  <a:path w="9" h="3">
                    <a:moveTo>
                      <a:pt x="9" y="0"/>
                    </a:moveTo>
                    <a:cubicBezTo>
                      <a:pt x="8" y="0"/>
                      <a:pt x="7" y="0"/>
                      <a:pt x="7" y="0"/>
                    </a:cubicBezTo>
                    <a:cubicBezTo>
                      <a:pt x="5" y="1"/>
                      <a:pt x="2" y="2"/>
                      <a:pt x="0" y="3"/>
                    </a:cubicBezTo>
                    <a:cubicBezTo>
                      <a:pt x="1" y="3"/>
                      <a:pt x="2" y="3"/>
                      <a:pt x="4" y="3"/>
                    </a:cubicBezTo>
                    <a:cubicBezTo>
                      <a:pt x="5" y="3"/>
                      <a:pt x="7" y="2"/>
                      <a:pt x="9" y="2"/>
                    </a:cubicBezTo>
                    <a:cubicBezTo>
                      <a:pt x="9" y="1"/>
                      <a:pt x="9" y="1"/>
                      <a:pt x="9" y="0"/>
                    </a:cubicBezTo>
                  </a:path>
                </a:pathLst>
              </a:custGeom>
              <a:solidFill>
                <a:srgbClr val="10202D"/>
              </a:solidFill>
              <a:ln>
                <a:noFill/>
              </a:ln>
            </p:spPr>
            <p:txBody>
              <a:bodyPr vert="horz" wrap="square" lIns="91440" tIns="45720" rIns="91440" bIns="45720" numCol="1" anchor="t" anchorCtr="0" compatLnSpc="1"/>
              <a:lstStyle/>
              <a:p>
                <a:endParaRPr lang="zh-CN" altLang="en-US"/>
              </a:p>
            </p:txBody>
          </p:sp>
          <p:sp>
            <p:nvSpPr>
              <p:cNvPr id="232" name="Freeform 3127"/>
              <p:cNvSpPr/>
              <p:nvPr/>
            </p:nvSpPr>
            <p:spPr bwMode="auto">
              <a:xfrm>
                <a:off x="2538" y="3567"/>
                <a:ext cx="18" cy="3"/>
              </a:xfrm>
              <a:custGeom>
                <a:avLst/>
                <a:gdLst>
                  <a:gd name="T0" fmla="*/ 22 w 22"/>
                  <a:gd name="T1" fmla="*/ 0 h 3"/>
                  <a:gd name="T2" fmla="*/ 0 w 22"/>
                  <a:gd name="T3" fmla="*/ 3 h 3"/>
                  <a:gd name="T4" fmla="*/ 15 w 22"/>
                  <a:gd name="T5" fmla="*/ 3 h 3"/>
                  <a:gd name="T6" fmla="*/ 22 w 22"/>
                  <a:gd name="T7" fmla="*/ 0 h 3"/>
                </a:gdLst>
                <a:ahLst/>
                <a:cxnLst>
                  <a:cxn ang="0">
                    <a:pos x="T0" y="T1"/>
                  </a:cxn>
                  <a:cxn ang="0">
                    <a:pos x="T2" y="T3"/>
                  </a:cxn>
                  <a:cxn ang="0">
                    <a:pos x="T4" y="T5"/>
                  </a:cxn>
                  <a:cxn ang="0">
                    <a:pos x="T6" y="T7"/>
                  </a:cxn>
                </a:cxnLst>
                <a:rect l="0" t="0" r="r" b="b"/>
                <a:pathLst>
                  <a:path w="22" h="3">
                    <a:moveTo>
                      <a:pt x="22" y="0"/>
                    </a:moveTo>
                    <a:cubicBezTo>
                      <a:pt x="15" y="1"/>
                      <a:pt x="7" y="2"/>
                      <a:pt x="0" y="3"/>
                    </a:cubicBezTo>
                    <a:cubicBezTo>
                      <a:pt x="5" y="3"/>
                      <a:pt x="10" y="3"/>
                      <a:pt x="15" y="3"/>
                    </a:cubicBezTo>
                    <a:cubicBezTo>
                      <a:pt x="17" y="2"/>
                      <a:pt x="20" y="1"/>
                      <a:pt x="22" y="0"/>
                    </a:cubicBezTo>
                  </a:path>
                </a:pathLst>
              </a:custGeom>
              <a:solidFill>
                <a:srgbClr val="08121B"/>
              </a:solidFill>
              <a:ln>
                <a:noFill/>
              </a:ln>
            </p:spPr>
            <p:txBody>
              <a:bodyPr vert="horz" wrap="square" lIns="91440" tIns="45720" rIns="91440" bIns="45720" numCol="1" anchor="t" anchorCtr="0" compatLnSpc="1"/>
              <a:lstStyle/>
              <a:p>
                <a:endParaRPr lang="zh-CN" altLang="en-US"/>
              </a:p>
            </p:txBody>
          </p:sp>
          <p:sp>
            <p:nvSpPr>
              <p:cNvPr id="233" name="Freeform 3128"/>
              <p:cNvSpPr/>
              <p:nvPr/>
            </p:nvSpPr>
            <p:spPr bwMode="auto">
              <a:xfrm>
                <a:off x="2518" y="3570"/>
                <a:ext cx="20" cy="3"/>
              </a:xfrm>
              <a:custGeom>
                <a:avLst/>
                <a:gdLst>
                  <a:gd name="T0" fmla="*/ 24 w 24"/>
                  <a:gd name="T1" fmla="*/ 0 h 4"/>
                  <a:gd name="T2" fmla="*/ 21 w 24"/>
                  <a:gd name="T3" fmla="*/ 0 h 4"/>
                  <a:gd name="T4" fmla="*/ 5 w 24"/>
                  <a:gd name="T5" fmla="*/ 1 h 4"/>
                  <a:gd name="T6" fmla="*/ 0 w 24"/>
                  <a:gd name="T7" fmla="*/ 4 h 4"/>
                  <a:gd name="T8" fmla="*/ 24 w 24"/>
                  <a:gd name="T9" fmla="*/ 0 h 4"/>
                </a:gdLst>
                <a:ahLst/>
                <a:cxnLst>
                  <a:cxn ang="0">
                    <a:pos x="T0" y="T1"/>
                  </a:cxn>
                  <a:cxn ang="0">
                    <a:pos x="T2" y="T3"/>
                  </a:cxn>
                  <a:cxn ang="0">
                    <a:pos x="T4" y="T5"/>
                  </a:cxn>
                  <a:cxn ang="0">
                    <a:pos x="T6" y="T7"/>
                  </a:cxn>
                  <a:cxn ang="0">
                    <a:pos x="T8" y="T9"/>
                  </a:cxn>
                </a:cxnLst>
                <a:rect l="0" t="0" r="r" b="b"/>
                <a:pathLst>
                  <a:path w="24" h="4">
                    <a:moveTo>
                      <a:pt x="24" y="0"/>
                    </a:moveTo>
                    <a:cubicBezTo>
                      <a:pt x="23" y="0"/>
                      <a:pt x="22" y="0"/>
                      <a:pt x="21" y="0"/>
                    </a:cubicBezTo>
                    <a:cubicBezTo>
                      <a:pt x="5" y="1"/>
                      <a:pt x="5" y="1"/>
                      <a:pt x="5" y="1"/>
                    </a:cubicBezTo>
                    <a:cubicBezTo>
                      <a:pt x="3" y="2"/>
                      <a:pt x="1" y="3"/>
                      <a:pt x="0" y="4"/>
                    </a:cubicBezTo>
                    <a:cubicBezTo>
                      <a:pt x="8" y="3"/>
                      <a:pt x="16" y="2"/>
                      <a:pt x="24" y="0"/>
                    </a:cubicBezTo>
                  </a:path>
                </a:pathLst>
              </a:custGeom>
              <a:solidFill>
                <a:srgbClr val="08121B"/>
              </a:solidFill>
              <a:ln>
                <a:noFill/>
              </a:ln>
            </p:spPr>
            <p:txBody>
              <a:bodyPr vert="horz" wrap="square" lIns="91440" tIns="45720" rIns="91440" bIns="45720" numCol="1" anchor="t" anchorCtr="0" compatLnSpc="1"/>
              <a:lstStyle/>
              <a:p>
                <a:endParaRPr lang="zh-CN" altLang="en-US"/>
              </a:p>
            </p:txBody>
          </p:sp>
          <p:sp>
            <p:nvSpPr>
              <p:cNvPr id="234" name="Freeform 3129"/>
              <p:cNvSpPr>
                <a:spLocks noEditPoints="1"/>
              </p:cNvSpPr>
              <p:nvPr/>
            </p:nvSpPr>
            <p:spPr bwMode="auto">
              <a:xfrm>
                <a:off x="2524" y="3570"/>
                <a:ext cx="34" cy="15"/>
              </a:xfrm>
              <a:custGeom>
                <a:avLst/>
                <a:gdLst>
                  <a:gd name="T0" fmla="*/ 17 w 40"/>
                  <a:gd name="T1" fmla="*/ 18 h 18"/>
                  <a:gd name="T2" fmla="*/ 13 w 40"/>
                  <a:gd name="T3" fmla="*/ 18 h 18"/>
                  <a:gd name="T4" fmla="*/ 14 w 40"/>
                  <a:gd name="T5" fmla="*/ 18 h 18"/>
                  <a:gd name="T6" fmla="*/ 17 w 40"/>
                  <a:gd name="T7" fmla="*/ 18 h 18"/>
                  <a:gd name="T8" fmla="*/ 40 w 40"/>
                  <a:gd name="T9" fmla="*/ 0 h 18"/>
                  <a:gd name="T10" fmla="*/ 35 w 40"/>
                  <a:gd name="T11" fmla="*/ 0 h 18"/>
                  <a:gd name="T12" fmla="*/ 29 w 40"/>
                  <a:gd name="T13" fmla="*/ 1 h 18"/>
                  <a:gd name="T14" fmla="*/ 11 w 40"/>
                  <a:gd name="T15" fmla="*/ 9 h 18"/>
                  <a:gd name="T16" fmla="*/ 0 w 40"/>
                  <a:gd name="T17" fmla="*/ 13 h 18"/>
                  <a:gd name="T18" fmla="*/ 40 w 40"/>
                  <a:gd name="T19" fmla="*/ 8 h 18"/>
                  <a:gd name="T20" fmla="*/ 40 w 40"/>
                  <a:gd name="T21" fmla="*/ 8 h 18"/>
                  <a:gd name="T22" fmla="*/ 40 w 4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8">
                    <a:moveTo>
                      <a:pt x="17" y="18"/>
                    </a:moveTo>
                    <a:cubicBezTo>
                      <a:pt x="15" y="18"/>
                      <a:pt x="14" y="18"/>
                      <a:pt x="13" y="18"/>
                    </a:cubicBezTo>
                    <a:cubicBezTo>
                      <a:pt x="13" y="18"/>
                      <a:pt x="14" y="18"/>
                      <a:pt x="14" y="18"/>
                    </a:cubicBezTo>
                    <a:cubicBezTo>
                      <a:pt x="15" y="18"/>
                      <a:pt x="16" y="18"/>
                      <a:pt x="17" y="18"/>
                    </a:cubicBezTo>
                    <a:moveTo>
                      <a:pt x="40" y="0"/>
                    </a:moveTo>
                    <a:cubicBezTo>
                      <a:pt x="38" y="0"/>
                      <a:pt x="36" y="0"/>
                      <a:pt x="35" y="0"/>
                    </a:cubicBezTo>
                    <a:cubicBezTo>
                      <a:pt x="33" y="0"/>
                      <a:pt x="31" y="1"/>
                      <a:pt x="29" y="1"/>
                    </a:cubicBezTo>
                    <a:cubicBezTo>
                      <a:pt x="23" y="4"/>
                      <a:pt x="17" y="6"/>
                      <a:pt x="11" y="9"/>
                    </a:cubicBezTo>
                    <a:cubicBezTo>
                      <a:pt x="7" y="10"/>
                      <a:pt x="4" y="12"/>
                      <a:pt x="0" y="13"/>
                    </a:cubicBezTo>
                    <a:cubicBezTo>
                      <a:pt x="13" y="12"/>
                      <a:pt x="26" y="10"/>
                      <a:pt x="40" y="8"/>
                    </a:cubicBezTo>
                    <a:cubicBezTo>
                      <a:pt x="40" y="8"/>
                      <a:pt x="40" y="8"/>
                      <a:pt x="40" y="8"/>
                    </a:cubicBezTo>
                    <a:cubicBezTo>
                      <a:pt x="40" y="5"/>
                      <a:pt x="40" y="3"/>
                      <a:pt x="40" y="0"/>
                    </a:cubicBezTo>
                  </a:path>
                </a:pathLst>
              </a:custGeom>
              <a:solidFill>
                <a:srgbClr val="193244"/>
              </a:solidFill>
              <a:ln>
                <a:noFill/>
              </a:ln>
            </p:spPr>
            <p:txBody>
              <a:bodyPr vert="horz" wrap="square" lIns="91440" tIns="45720" rIns="91440" bIns="45720" numCol="1" anchor="t" anchorCtr="0" compatLnSpc="1"/>
              <a:lstStyle/>
              <a:p>
                <a:endParaRPr lang="zh-CN" altLang="en-US"/>
              </a:p>
            </p:txBody>
          </p:sp>
          <p:sp>
            <p:nvSpPr>
              <p:cNvPr id="235" name="Freeform 3130"/>
              <p:cNvSpPr/>
              <p:nvPr/>
            </p:nvSpPr>
            <p:spPr bwMode="auto">
              <a:xfrm>
                <a:off x="2548" y="3570"/>
                <a:ext cx="5" cy="1"/>
              </a:xfrm>
              <a:custGeom>
                <a:avLst/>
                <a:gdLst>
                  <a:gd name="T0" fmla="*/ 6 w 6"/>
                  <a:gd name="T1" fmla="*/ 0 h 1"/>
                  <a:gd name="T2" fmla="*/ 2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cubicBezTo>
                      <a:pt x="4" y="0"/>
                      <a:pt x="3" y="0"/>
                      <a:pt x="2" y="0"/>
                    </a:cubicBezTo>
                    <a:cubicBezTo>
                      <a:pt x="2" y="0"/>
                      <a:pt x="1" y="1"/>
                      <a:pt x="0" y="1"/>
                    </a:cubicBezTo>
                    <a:cubicBezTo>
                      <a:pt x="2" y="1"/>
                      <a:pt x="4" y="0"/>
                      <a:pt x="6" y="0"/>
                    </a:cubicBezTo>
                  </a:path>
                </a:pathLst>
              </a:custGeom>
              <a:solidFill>
                <a:srgbClr val="0F1D2A"/>
              </a:solidFill>
              <a:ln>
                <a:noFill/>
              </a:ln>
            </p:spPr>
            <p:txBody>
              <a:bodyPr vert="horz" wrap="square" lIns="91440" tIns="45720" rIns="91440" bIns="45720" numCol="1" anchor="t" anchorCtr="0" compatLnSpc="1"/>
              <a:lstStyle/>
              <a:p>
                <a:endParaRPr lang="zh-CN" altLang="en-US"/>
              </a:p>
            </p:txBody>
          </p:sp>
          <p:sp>
            <p:nvSpPr>
              <p:cNvPr id="236" name="Freeform 3131"/>
              <p:cNvSpPr/>
              <p:nvPr/>
            </p:nvSpPr>
            <p:spPr bwMode="auto">
              <a:xfrm>
                <a:off x="2518" y="3571"/>
                <a:ext cx="30" cy="9"/>
              </a:xfrm>
              <a:custGeom>
                <a:avLst/>
                <a:gdLst>
                  <a:gd name="T0" fmla="*/ 37 w 37"/>
                  <a:gd name="T1" fmla="*/ 0 h 12"/>
                  <a:gd name="T2" fmla="*/ 30 w 37"/>
                  <a:gd name="T3" fmla="*/ 2 h 12"/>
                  <a:gd name="T4" fmla="*/ 0 w 37"/>
                  <a:gd name="T5" fmla="*/ 7 h 12"/>
                  <a:gd name="T6" fmla="*/ 8 w 37"/>
                  <a:gd name="T7" fmla="*/ 12 h 12"/>
                  <a:gd name="T8" fmla="*/ 8 w 37"/>
                  <a:gd name="T9" fmla="*/ 12 h 12"/>
                  <a:gd name="T10" fmla="*/ 19 w 37"/>
                  <a:gd name="T11" fmla="*/ 8 h 12"/>
                  <a:gd name="T12" fmla="*/ 37 w 3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7" h="12">
                    <a:moveTo>
                      <a:pt x="37" y="0"/>
                    </a:moveTo>
                    <a:cubicBezTo>
                      <a:pt x="35" y="1"/>
                      <a:pt x="32" y="1"/>
                      <a:pt x="30" y="2"/>
                    </a:cubicBezTo>
                    <a:cubicBezTo>
                      <a:pt x="0" y="7"/>
                      <a:pt x="0" y="7"/>
                      <a:pt x="0" y="7"/>
                    </a:cubicBezTo>
                    <a:cubicBezTo>
                      <a:pt x="1" y="8"/>
                      <a:pt x="4" y="10"/>
                      <a:pt x="8" y="12"/>
                    </a:cubicBezTo>
                    <a:cubicBezTo>
                      <a:pt x="8" y="12"/>
                      <a:pt x="8" y="12"/>
                      <a:pt x="8" y="12"/>
                    </a:cubicBezTo>
                    <a:cubicBezTo>
                      <a:pt x="12" y="11"/>
                      <a:pt x="15" y="9"/>
                      <a:pt x="19" y="8"/>
                    </a:cubicBezTo>
                    <a:cubicBezTo>
                      <a:pt x="25" y="5"/>
                      <a:pt x="31" y="3"/>
                      <a:pt x="37" y="0"/>
                    </a:cubicBezTo>
                  </a:path>
                </a:pathLst>
              </a:custGeom>
              <a:solidFill>
                <a:srgbClr val="0F1D2A"/>
              </a:solidFill>
              <a:ln>
                <a:noFill/>
              </a:ln>
            </p:spPr>
            <p:txBody>
              <a:bodyPr vert="horz" wrap="square" lIns="91440" tIns="45720" rIns="91440" bIns="45720" numCol="1" anchor="t" anchorCtr="0" compatLnSpc="1"/>
              <a:lstStyle/>
              <a:p>
                <a:endParaRPr lang="zh-CN" altLang="en-US"/>
              </a:p>
            </p:txBody>
          </p:sp>
          <p:sp>
            <p:nvSpPr>
              <p:cNvPr id="237" name="Freeform 3132"/>
              <p:cNvSpPr/>
              <p:nvPr/>
            </p:nvSpPr>
            <p:spPr bwMode="auto">
              <a:xfrm>
                <a:off x="2518" y="3570"/>
                <a:ext cx="32" cy="6"/>
              </a:xfrm>
              <a:custGeom>
                <a:avLst/>
                <a:gdLst>
                  <a:gd name="T0" fmla="*/ 39 w 39"/>
                  <a:gd name="T1" fmla="*/ 0 h 8"/>
                  <a:gd name="T2" fmla="*/ 24 w 39"/>
                  <a:gd name="T3" fmla="*/ 0 h 8"/>
                  <a:gd name="T4" fmla="*/ 0 w 39"/>
                  <a:gd name="T5" fmla="*/ 4 h 8"/>
                  <a:gd name="T6" fmla="*/ 0 w 39"/>
                  <a:gd name="T7" fmla="*/ 6 h 8"/>
                  <a:gd name="T8" fmla="*/ 0 w 39"/>
                  <a:gd name="T9" fmla="*/ 8 h 8"/>
                  <a:gd name="T10" fmla="*/ 30 w 39"/>
                  <a:gd name="T11" fmla="*/ 3 h 8"/>
                  <a:gd name="T12" fmla="*/ 37 w 39"/>
                  <a:gd name="T13" fmla="*/ 1 h 8"/>
                  <a:gd name="T14" fmla="*/ 39 w 39"/>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
                    <a:moveTo>
                      <a:pt x="39" y="0"/>
                    </a:moveTo>
                    <a:cubicBezTo>
                      <a:pt x="34" y="0"/>
                      <a:pt x="29" y="0"/>
                      <a:pt x="24" y="0"/>
                    </a:cubicBezTo>
                    <a:cubicBezTo>
                      <a:pt x="16" y="2"/>
                      <a:pt x="8" y="3"/>
                      <a:pt x="0" y="4"/>
                    </a:cubicBezTo>
                    <a:cubicBezTo>
                      <a:pt x="0" y="5"/>
                      <a:pt x="0" y="5"/>
                      <a:pt x="0" y="6"/>
                    </a:cubicBezTo>
                    <a:cubicBezTo>
                      <a:pt x="0" y="7"/>
                      <a:pt x="0" y="7"/>
                      <a:pt x="0" y="8"/>
                    </a:cubicBezTo>
                    <a:cubicBezTo>
                      <a:pt x="30" y="3"/>
                      <a:pt x="30" y="3"/>
                      <a:pt x="30" y="3"/>
                    </a:cubicBezTo>
                    <a:cubicBezTo>
                      <a:pt x="32" y="2"/>
                      <a:pt x="35" y="2"/>
                      <a:pt x="37" y="1"/>
                    </a:cubicBezTo>
                    <a:cubicBezTo>
                      <a:pt x="38" y="1"/>
                      <a:pt x="39" y="0"/>
                      <a:pt x="39" y="0"/>
                    </a:cubicBezTo>
                  </a:path>
                </a:pathLst>
              </a:custGeom>
              <a:solidFill>
                <a:srgbClr val="08111A"/>
              </a:solidFill>
              <a:ln>
                <a:noFill/>
              </a:ln>
            </p:spPr>
            <p:txBody>
              <a:bodyPr vert="horz" wrap="square" lIns="91440" tIns="45720" rIns="91440" bIns="45720" numCol="1" anchor="t" anchorCtr="0" compatLnSpc="1"/>
              <a:lstStyle/>
              <a:p>
                <a:endParaRPr lang="zh-CN" altLang="en-US"/>
              </a:p>
            </p:txBody>
          </p:sp>
          <p:sp>
            <p:nvSpPr>
              <p:cNvPr id="238" name="Freeform 3133"/>
              <p:cNvSpPr/>
              <p:nvPr/>
            </p:nvSpPr>
            <p:spPr bwMode="auto">
              <a:xfrm>
                <a:off x="2536" y="3583"/>
                <a:ext cx="22" cy="7"/>
              </a:xfrm>
              <a:custGeom>
                <a:avLst/>
                <a:gdLst>
                  <a:gd name="T0" fmla="*/ 26 w 26"/>
                  <a:gd name="T1" fmla="*/ 0 h 9"/>
                  <a:gd name="T2" fmla="*/ 3 w 26"/>
                  <a:gd name="T3" fmla="*/ 2 h 9"/>
                  <a:gd name="T4" fmla="*/ 0 w 26"/>
                  <a:gd name="T5" fmla="*/ 2 h 9"/>
                  <a:gd name="T6" fmla="*/ 26 w 26"/>
                  <a:gd name="T7" fmla="*/ 9 h 9"/>
                  <a:gd name="T8" fmla="*/ 26 w 26"/>
                  <a:gd name="T9" fmla="*/ 0 h 9"/>
                </a:gdLst>
                <a:ahLst/>
                <a:cxnLst>
                  <a:cxn ang="0">
                    <a:pos x="T0" y="T1"/>
                  </a:cxn>
                  <a:cxn ang="0">
                    <a:pos x="T2" y="T3"/>
                  </a:cxn>
                  <a:cxn ang="0">
                    <a:pos x="T4" y="T5"/>
                  </a:cxn>
                  <a:cxn ang="0">
                    <a:pos x="T6" y="T7"/>
                  </a:cxn>
                  <a:cxn ang="0">
                    <a:pos x="T8" y="T9"/>
                  </a:cxn>
                </a:cxnLst>
                <a:rect l="0" t="0" r="r" b="b"/>
                <a:pathLst>
                  <a:path w="26" h="9">
                    <a:moveTo>
                      <a:pt x="26" y="0"/>
                    </a:moveTo>
                    <a:cubicBezTo>
                      <a:pt x="18" y="1"/>
                      <a:pt x="10" y="1"/>
                      <a:pt x="3" y="2"/>
                    </a:cubicBezTo>
                    <a:cubicBezTo>
                      <a:pt x="2" y="2"/>
                      <a:pt x="1" y="2"/>
                      <a:pt x="0" y="2"/>
                    </a:cubicBezTo>
                    <a:cubicBezTo>
                      <a:pt x="7" y="4"/>
                      <a:pt x="16" y="6"/>
                      <a:pt x="26" y="9"/>
                    </a:cubicBezTo>
                    <a:cubicBezTo>
                      <a:pt x="26" y="6"/>
                      <a:pt x="26" y="3"/>
                      <a:pt x="26" y="0"/>
                    </a:cubicBezTo>
                  </a:path>
                </a:pathLst>
              </a:custGeom>
              <a:solidFill>
                <a:srgbClr val="10212A"/>
              </a:solidFill>
              <a:ln>
                <a:noFill/>
              </a:ln>
            </p:spPr>
            <p:txBody>
              <a:bodyPr vert="horz" wrap="square" lIns="91440" tIns="45720" rIns="91440" bIns="45720" numCol="1" anchor="t" anchorCtr="0" compatLnSpc="1"/>
              <a:lstStyle/>
              <a:p>
                <a:endParaRPr lang="zh-CN" altLang="en-US"/>
              </a:p>
            </p:txBody>
          </p:sp>
          <p:sp>
            <p:nvSpPr>
              <p:cNvPr id="239" name="Freeform 3134"/>
              <p:cNvSpPr/>
              <p:nvPr/>
            </p:nvSpPr>
            <p:spPr bwMode="auto">
              <a:xfrm>
                <a:off x="2451" y="3615"/>
                <a:ext cx="20" cy="6"/>
              </a:xfrm>
              <a:custGeom>
                <a:avLst/>
                <a:gdLst>
                  <a:gd name="T0" fmla="*/ 2 w 24"/>
                  <a:gd name="T1" fmla="*/ 0 h 7"/>
                  <a:gd name="T2" fmla="*/ 0 w 24"/>
                  <a:gd name="T3" fmla="*/ 7 h 7"/>
                  <a:gd name="T4" fmla="*/ 24 w 24"/>
                  <a:gd name="T5" fmla="*/ 1 h 7"/>
                  <a:gd name="T6" fmla="*/ 2 w 24"/>
                  <a:gd name="T7" fmla="*/ 0 h 7"/>
                </a:gdLst>
                <a:ahLst/>
                <a:cxnLst>
                  <a:cxn ang="0">
                    <a:pos x="T0" y="T1"/>
                  </a:cxn>
                  <a:cxn ang="0">
                    <a:pos x="T2" y="T3"/>
                  </a:cxn>
                  <a:cxn ang="0">
                    <a:pos x="T4" y="T5"/>
                  </a:cxn>
                  <a:cxn ang="0">
                    <a:pos x="T6" y="T7"/>
                  </a:cxn>
                </a:cxnLst>
                <a:rect l="0" t="0" r="r" b="b"/>
                <a:pathLst>
                  <a:path w="24" h="7">
                    <a:moveTo>
                      <a:pt x="2" y="0"/>
                    </a:moveTo>
                    <a:cubicBezTo>
                      <a:pt x="1" y="2"/>
                      <a:pt x="1" y="5"/>
                      <a:pt x="0" y="7"/>
                    </a:cubicBezTo>
                    <a:cubicBezTo>
                      <a:pt x="8" y="5"/>
                      <a:pt x="16" y="3"/>
                      <a:pt x="24" y="1"/>
                    </a:cubicBezTo>
                    <a:cubicBezTo>
                      <a:pt x="16" y="0"/>
                      <a:pt x="9" y="0"/>
                      <a:pt x="2" y="0"/>
                    </a:cubicBezTo>
                  </a:path>
                </a:pathLst>
              </a:custGeom>
              <a:solidFill>
                <a:srgbClr val="193241"/>
              </a:solidFill>
              <a:ln>
                <a:noFill/>
              </a:ln>
            </p:spPr>
            <p:txBody>
              <a:bodyPr vert="horz" wrap="square" lIns="91440" tIns="45720" rIns="91440" bIns="45720" numCol="1" anchor="t" anchorCtr="0" compatLnSpc="1"/>
              <a:lstStyle/>
              <a:p>
                <a:endParaRPr lang="zh-CN" altLang="en-US"/>
              </a:p>
            </p:txBody>
          </p:sp>
          <p:sp>
            <p:nvSpPr>
              <p:cNvPr id="240" name="Freeform 3135"/>
              <p:cNvSpPr/>
              <p:nvPr/>
            </p:nvSpPr>
            <p:spPr bwMode="auto">
              <a:xfrm>
                <a:off x="2451" y="3618"/>
                <a:ext cx="56" cy="6"/>
              </a:xfrm>
              <a:custGeom>
                <a:avLst/>
                <a:gdLst>
                  <a:gd name="T0" fmla="*/ 64 w 68"/>
                  <a:gd name="T1" fmla="*/ 0 h 8"/>
                  <a:gd name="T2" fmla="*/ 1 w 68"/>
                  <a:gd name="T3" fmla="*/ 7 h 8"/>
                  <a:gd name="T4" fmla="*/ 0 w 68"/>
                  <a:gd name="T5" fmla="*/ 8 h 8"/>
                  <a:gd name="T6" fmla="*/ 44 w 68"/>
                  <a:gd name="T7" fmla="*/ 8 h 8"/>
                  <a:gd name="T8" fmla="*/ 56 w 68"/>
                  <a:gd name="T9" fmla="*/ 8 h 8"/>
                  <a:gd name="T10" fmla="*/ 68 w 68"/>
                  <a:gd name="T11" fmla="*/ 4 h 8"/>
                  <a:gd name="T12" fmla="*/ 64 w 6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8" h="8">
                    <a:moveTo>
                      <a:pt x="64" y="0"/>
                    </a:moveTo>
                    <a:cubicBezTo>
                      <a:pt x="42" y="3"/>
                      <a:pt x="21" y="6"/>
                      <a:pt x="1" y="7"/>
                    </a:cubicBezTo>
                    <a:cubicBezTo>
                      <a:pt x="1" y="7"/>
                      <a:pt x="0" y="8"/>
                      <a:pt x="0" y="8"/>
                    </a:cubicBezTo>
                    <a:cubicBezTo>
                      <a:pt x="15" y="8"/>
                      <a:pt x="29" y="8"/>
                      <a:pt x="44" y="8"/>
                    </a:cubicBezTo>
                    <a:cubicBezTo>
                      <a:pt x="48" y="8"/>
                      <a:pt x="52" y="8"/>
                      <a:pt x="56" y="8"/>
                    </a:cubicBezTo>
                    <a:cubicBezTo>
                      <a:pt x="60" y="6"/>
                      <a:pt x="64" y="5"/>
                      <a:pt x="68" y="4"/>
                    </a:cubicBezTo>
                    <a:cubicBezTo>
                      <a:pt x="66" y="2"/>
                      <a:pt x="64" y="1"/>
                      <a:pt x="64" y="0"/>
                    </a:cubicBezTo>
                  </a:path>
                </a:pathLst>
              </a:custGeom>
              <a:solidFill>
                <a:srgbClr val="193241"/>
              </a:solidFill>
              <a:ln>
                <a:noFill/>
              </a:ln>
            </p:spPr>
            <p:txBody>
              <a:bodyPr vert="horz" wrap="square" lIns="91440" tIns="45720" rIns="91440" bIns="45720" numCol="1" anchor="t" anchorCtr="0" compatLnSpc="1"/>
              <a:lstStyle/>
              <a:p>
                <a:endParaRPr lang="zh-CN" altLang="en-US"/>
              </a:p>
            </p:txBody>
          </p:sp>
          <p:sp>
            <p:nvSpPr>
              <p:cNvPr id="241" name="Freeform 3136"/>
              <p:cNvSpPr/>
              <p:nvPr/>
            </p:nvSpPr>
            <p:spPr bwMode="auto">
              <a:xfrm>
                <a:off x="2451" y="3616"/>
                <a:ext cx="53" cy="8"/>
              </a:xfrm>
              <a:custGeom>
                <a:avLst/>
                <a:gdLst>
                  <a:gd name="T0" fmla="*/ 24 w 63"/>
                  <a:gd name="T1" fmla="*/ 0 h 9"/>
                  <a:gd name="T2" fmla="*/ 0 w 63"/>
                  <a:gd name="T3" fmla="*/ 6 h 9"/>
                  <a:gd name="T4" fmla="*/ 0 w 63"/>
                  <a:gd name="T5" fmla="*/ 9 h 9"/>
                  <a:gd name="T6" fmla="*/ 63 w 63"/>
                  <a:gd name="T7" fmla="*/ 2 h 9"/>
                  <a:gd name="T8" fmla="*/ 63 w 63"/>
                  <a:gd name="T9" fmla="*/ 2 h 9"/>
                  <a:gd name="T10" fmla="*/ 24 w 63"/>
                  <a:gd name="T11" fmla="*/ 0 h 9"/>
                </a:gdLst>
                <a:ahLst/>
                <a:cxnLst>
                  <a:cxn ang="0">
                    <a:pos x="T0" y="T1"/>
                  </a:cxn>
                  <a:cxn ang="0">
                    <a:pos x="T2" y="T3"/>
                  </a:cxn>
                  <a:cxn ang="0">
                    <a:pos x="T4" y="T5"/>
                  </a:cxn>
                  <a:cxn ang="0">
                    <a:pos x="T6" y="T7"/>
                  </a:cxn>
                  <a:cxn ang="0">
                    <a:pos x="T8" y="T9"/>
                  </a:cxn>
                  <a:cxn ang="0">
                    <a:pos x="T10" y="T11"/>
                  </a:cxn>
                </a:cxnLst>
                <a:rect l="0" t="0" r="r" b="b"/>
                <a:pathLst>
                  <a:path w="62" h="9">
                    <a:moveTo>
                      <a:pt x="24" y="0"/>
                    </a:moveTo>
                    <a:cubicBezTo>
                      <a:pt x="16" y="2"/>
                      <a:pt x="8" y="4"/>
                      <a:pt x="0" y="6"/>
                    </a:cubicBezTo>
                    <a:cubicBezTo>
                      <a:pt x="0" y="7"/>
                      <a:pt x="0" y="8"/>
                      <a:pt x="0" y="9"/>
                    </a:cubicBezTo>
                    <a:cubicBezTo>
                      <a:pt x="20" y="8"/>
                      <a:pt x="41" y="5"/>
                      <a:pt x="63" y="2"/>
                    </a:cubicBezTo>
                    <a:cubicBezTo>
                      <a:pt x="63" y="2"/>
                      <a:pt x="63" y="2"/>
                      <a:pt x="63" y="2"/>
                    </a:cubicBezTo>
                    <a:cubicBezTo>
                      <a:pt x="50" y="1"/>
                      <a:pt x="37" y="0"/>
                      <a:pt x="24" y="0"/>
                    </a:cubicBezTo>
                  </a:path>
                </a:pathLst>
              </a:custGeom>
              <a:solidFill>
                <a:srgbClr val="0F1E27"/>
              </a:solidFill>
              <a:ln>
                <a:noFill/>
              </a:ln>
            </p:spPr>
            <p:txBody>
              <a:bodyPr vert="horz" wrap="square" lIns="91440" tIns="45720" rIns="91440" bIns="45720" numCol="1" anchor="t" anchorCtr="0" compatLnSpc="1"/>
              <a:lstStyle/>
              <a:p>
                <a:endParaRPr lang="zh-CN" altLang="en-US"/>
              </a:p>
            </p:txBody>
          </p:sp>
          <p:sp>
            <p:nvSpPr>
              <p:cNvPr id="242" name="Freeform 3137"/>
              <p:cNvSpPr/>
              <p:nvPr/>
            </p:nvSpPr>
            <p:spPr bwMode="auto">
              <a:xfrm>
                <a:off x="2497" y="3621"/>
                <a:ext cx="17" cy="3"/>
              </a:xfrm>
              <a:custGeom>
                <a:avLst/>
                <a:gdLst>
                  <a:gd name="T0" fmla="*/ 12 w 21"/>
                  <a:gd name="T1" fmla="*/ 0 h 4"/>
                  <a:gd name="T2" fmla="*/ 0 w 21"/>
                  <a:gd name="T3" fmla="*/ 4 h 4"/>
                  <a:gd name="T4" fmla="*/ 21 w 21"/>
                  <a:gd name="T5" fmla="*/ 4 h 4"/>
                  <a:gd name="T6" fmla="*/ 12 w 21"/>
                  <a:gd name="T7" fmla="*/ 0 h 4"/>
                </a:gdLst>
                <a:ahLst/>
                <a:cxnLst>
                  <a:cxn ang="0">
                    <a:pos x="T0" y="T1"/>
                  </a:cxn>
                  <a:cxn ang="0">
                    <a:pos x="T2" y="T3"/>
                  </a:cxn>
                  <a:cxn ang="0">
                    <a:pos x="T4" y="T5"/>
                  </a:cxn>
                  <a:cxn ang="0">
                    <a:pos x="T6" y="T7"/>
                  </a:cxn>
                </a:cxnLst>
                <a:rect l="0" t="0" r="r" b="b"/>
                <a:pathLst>
                  <a:path w="21" h="4">
                    <a:moveTo>
                      <a:pt x="12" y="0"/>
                    </a:moveTo>
                    <a:cubicBezTo>
                      <a:pt x="8" y="1"/>
                      <a:pt x="4" y="2"/>
                      <a:pt x="0" y="4"/>
                    </a:cubicBezTo>
                    <a:cubicBezTo>
                      <a:pt x="7" y="4"/>
                      <a:pt x="14" y="4"/>
                      <a:pt x="21" y="4"/>
                    </a:cubicBezTo>
                    <a:cubicBezTo>
                      <a:pt x="17" y="2"/>
                      <a:pt x="14" y="1"/>
                      <a:pt x="12" y="0"/>
                    </a:cubicBezTo>
                  </a:path>
                </a:pathLst>
              </a:custGeom>
              <a:solidFill>
                <a:srgbClr val="102127"/>
              </a:solidFill>
              <a:ln>
                <a:noFill/>
              </a:ln>
            </p:spPr>
            <p:txBody>
              <a:bodyPr vert="horz" wrap="square" lIns="91440" tIns="45720" rIns="91440" bIns="45720" numCol="1" anchor="t" anchorCtr="0" compatLnSpc="1"/>
              <a:lstStyle/>
              <a:p>
                <a:endParaRPr lang="zh-CN" altLang="en-US"/>
              </a:p>
            </p:txBody>
          </p:sp>
          <p:sp>
            <p:nvSpPr>
              <p:cNvPr id="243" name="Freeform 3138"/>
              <p:cNvSpPr/>
              <p:nvPr/>
            </p:nvSpPr>
            <p:spPr bwMode="auto">
              <a:xfrm>
                <a:off x="2504" y="3618"/>
                <a:ext cx="11" cy="3"/>
              </a:xfrm>
              <a:custGeom>
                <a:avLst/>
                <a:gdLst>
                  <a:gd name="T0" fmla="*/ 2 w 14"/>
                  <a:gd name="T1" fmla="*/ 0 h 4"/>
                  <a:gd name="T2" fmla="*/ 0 w 14"/>
                  <a:gd name="T3" fmla="*/ 0 h 4"/>
                  <a:gd name="T4" fmla="*/ 4 w 14"/>
                  <a:gd name="T5" fmla="*/ 4 h 4"/>
                  <a:gd name="T6" fmla="*/ 14 w 14"/>
                  <a:gd name="T7" fmla="*/ 0 h 4"/>
                  <a:gd name="T8" fmla="*/ 2 w 14"/>
                  <a:gd name="T9" fmla="*/ 0 h 4"/>
                </a:gdLst>
                <a:ahLst/>
                <a:cxnLst>
                  <a:cxn ang="0">
                    <a:pos x="T0" y="T1"/>
                  </a:cxn>
                  <a:cxn ang="0">
                    <a:pos x="T2" y="T3"/>
                  </a:cxn>
                  <a:cxn ang="0">
                    <a:pos x="T4" y="T5"/>
                  </a:cxn>
                  <a:cxn ang="0">
                    <a:pos x="T6" y="T7"/>
                  </a:cxn>
                  <a:cxn ang="0">
                    <a:pos x="T8" y="T9"/>
                  </a:cxn>
                </a:cxnLst>
                <a:rect l="0" t="0" r="r" b="b"/>
                <a:pathLst>
                  <a:path w="14" h="4">
                    <a:moveTo>
                      <a:pt x="2" y="0"/>
                    </a:moveTo>
                    <a:cubicBezTo>
                      <a:pt x="2" y="0"/>
                      <a:pt x="1" y="0"/>
                      <a:pt x="0" y="0"/>
                    </a:cubicBezTo>
                    <a:cubicBezTo>
                      <a:pt x="0" y="1"/>
                      <a:pt x="2" y="2"/>
                      <a:pt x="4" y="4"/>
                    </a:cubicBezTo>
                    <a:cubicBezTo>
                      <a:pt x="7" y="3"/>
                      <a:pt x="11" y="1"/>
                      <a:pt x="14" y="0"/>
                    </a:cubicBezTo>
                    <a:cubicBezTo>
                      <a:pt x="10" y="0"/>
                      <a:pt x="6" y="0"/>
                      <a:pt x="2" y="0"/>
                    </a:cubicBezTo>
                  </a:path>
                </a:pathLst>
              </a:custGeom>
              <a:solidFill>
                <a:srgbClr val="162E3E"/>
              </a:solidFill>
              <a:ln>
                <a:noFill/>
              </a:ln>
            </p:spPr>
            <p:txBody>
              <a:bodyPr vert="horz" wrap="square" lIns="91440" tIns="45720" rIns="91440" bIns="45720" numCol="1" anchor="t" anchorCtr="0" compatLnSpc="1"/>
              <a:lstStyle/>
              <a:p>
                <a:endParaRPr lang="zh-CN" altLang="en-US"/>
              </a:p>
            </p:txBody>
          </p:sp>
          <p:sp>
            <p:nvSpPr>
              <p:cNvPr id="244" name="Freeform 3139"/>
              <p:cNvSpPr/>
              <p:nvPr/>
            </p:nvSpPr>
            <p:spPr bwMode="auto">
              <a:xfrm>
                <a:off x="2504" y="3618"/>
                <a:ext cx="1"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1" y="0"/>
                      <a:pt x="2" y="0"/>
                      <a:pt x="2" y="0"/>
                    </a:cubicBezTo>
                    <a:cubicBezTo>
                      <a:pt x="1" y="0"/>
                      <a:pt x="1" y="0"/>
                      <a:pt x="0" y="0"/>
                    </a:cubicBezTo>
                  </a:path>
                </a:pathLst>
              </a:custGeom>
              <a:solidFill>
                <a:srgbClr val="0C1B25"/>
              </a:solidFill>
              <a:ln>
                <a:noFill/>
              </a:ln>
            </p:spPr>
            <p:txBody>
              <a:bodyPr vert="horz" wrap="square" lIns="91440" tIns="45720" rIns="91440" bIns="45720" numCol="1" anchor="t" anchorCtr="0" compatLnSpc="1"/>
              <a:lstStyle/>
              <a:p>
                <a:endParaRPr lang="zh-CN" altLang="en-US"/>
              </a:p>
            </p:txBody>
          </p:sp>
          <p:sp>
            <p:nvSpPr>
              <p:cNvPr id="245" name="Freeform 3140"/>
              <p:cNvSpPr/>
              <p:nvPr/>
            </p:nvSpPr>
            <p:spPr bwMode="auto">
              <a:xfrm>
                <a:off x="2507" y="3618"/>
                <a:ext cx="51" cy="6"/>
              </a:xfrm>
              <a:custGeom>
                <a:avLst/>
                <a:gdLst>
                  <a:gd name="T0" fmla="*/ 10 w 61"/>
                  <a:gd name="T1" fmla="*/ 0 h 8"/>
                  <a:gd name="T2" fmla="*/ 0 w 61"/>
                  <a:gd name="T3" fmla="*/ 4 h 8"/>
                  <a:gd name="T4" fmla="*/ 9 w 61"/>
                  <a:gd name="T5" fmla="*/ 8 h 8"/>
                  <a:gd name="T6" fmla="*/ 56 w 61"/>
                  <a:gd name="T7" fmla="*/ 8 h 8"/>
                  <a:gd name="T8" fmla="*/ 61 w 61"/>
                  <a:gd name="T9" fmla="*/ 7 h 8"/>
                  <a:gd name="T10" fmla="*/ 61 w 61"/>
                  <a:gd name="T11" fmla="*/ 4 h 8"/>
                  <a:gd name="T12" fmla="*/ 10 w 6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1" h="8">
                    <a:moveTo>
                      <a:pt x="10" y="0"/>
                    </a:moveTo>
                    <a:cubicBezTo>
                      <a:pt x="7" y="1"/>
                      <a:pt x="3" y="3"/>
                      <a:pt x="0" y="4"/>
                    </a:cubicBezTo>
                    <a:cubicBezTo>
                      <a:pt x="2" y="5"/>
                      <a:pt x="5" y="6"/>
                      <a:pt x="9" y="8"/>
                    </a:cubicBezTo>
                    <a:cubicBezTo>
                      <a:pt x="25" y="8"/>
                      <a:pt x="40" y="8"/>
                      <a:pt x="56" y="8"/>
                    </a:cubicBezTo>
                    <a:cubicBezTo>
                      <a:pt x="57" y="8"/>
                      <a:pt x="59" y="8"/>
                      <a:pt x="61" y="7"/>
                    </a:cubicBezTo>
                    <a:cubicBezTo>
                      <a:pt x="61" y="6"/>
                      <a:pt x="61" y="5"/>
                      <a:pt x="61" y="4"/>
                    </a:cubicBezTo>
                    <a:cubicBezTo>
                      <a:pt x="44" y="2"/>
                      <a:pt x="27" y="1"/>
                      <a:pt x="10" y="0"/>
                    </a:cubicBezTo>
                  </a:path>
                </a:pathLst>
              </a:custGeom>
              <a:solidFill>
                <a:srgbClr val="0F1E25"/>
              </a:solidFill>
              <a:ln>
                <a:noFill/>
              </a:ln>
            </p:spPr>
            <p:txBody>
              <a:bodyPr vert="horz" wrap="square" lIns="91440" tIns="45720" rIns="91440" bIns="45720" numCol="1" anchor="t" anchorCtr="0" compatLnSpc="1"/>
              <a:lstStyle/>
              <a:p>
                <a:endParaRPr lang="zh-CN" altLang="en-US"/>
              </a:p>
            </p:txBody>
          </p:sp>
          <p:sp>
            <p:nvSpPr>
              <p:cNvPr id="246" name="Freeform 3141"/>
              <p:cNvSpPr/>
              <p:nvPr/>
            </p:nvSpPr>
            <p:spPr bwMode="auto">
              <a:xfrm>
                <a:off x="2553" y="3624"/>
                <a:ext cx="5" cy="1"/>
              </a:xfrm>
              <a:custGeom>
                <a:avLst/>
                <a:gdLst>
                  <a:gd name="T0" fmla="*/ 5 w 5"/>
                  <a:gd name="T1" fmla="*/ 0 h 2"/>
                  <a:gd name="T2" fmla="*/ 0 w 5"/>
                  <a:gd name="T3" fmla="*/ 1 h 2"/>
                  <a:gd name="T4" fmla="*/ 5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3" y="1"/>
                      <a:pt x="1" y="1"/>
                      <a:pt x="0" y="1"/>
                    </a:cubicBezTo>
                    <a:cubicBezTo>
                      <a:pt x="1" y="1"/>
                      <a:pt x="3" y="2"/>
                      <a:pt x="5" y="2"/>
                    </a:cubicBezTo>
                    <a:cubicBezTo>
                      <a:pt x="5" y="1"/>
                      <a:pt x="5" y="1"/>
                      <a:pt x="5" y="0"/>
                    </a:cubicBezTo>
                  </a:path>
                </a:pathLst>
              </a:custGeom>
              <a:solidFill>
                <a:srgbClr val="081018"/>
              </a:solidFill>
              <a:ln>
                <a:noFill/>
              </a:ln>
            </p:spPr>
            <p:txBody>
              <a:bodyPr vert="horz" wrap="square" lIns="91440" tIns="45720" rIns="91440" bIns="45720" numCol="1" anchor="t" anchorCtr="0" compatLnSpc="1"/>
              <a:lstStyle/>
              <a:p>
                <a:endParaRPr lang="zh-CN" altLang="en-US"/>
              </a:p>
            </p:txBody>
          </p:sp>
          <p:sp>
            <p:nvSpPr>
              <p:cNvPr id="247" name="Freeform 3142"/>
              <p:cNvSpPr/>
              <p:nvPr/>
            </p:nvSpPr>
            <p:spPr bwMode="auto">
              <a:xfrm>
                <a:off x="2450" y="3624"/>
                <a:ext cx="47" cy="6"/>
              </a:xfrm>
              <a:custGeom>
                <a:avLst/>
                <a:gdLst>
                  <a:gd name="T0" fmla="*/ 45 w 57"/>
                  <a:gd name="T1" fmla="*/ 0 h 7"/>
                  <a:gd name="T2" fmla="*/ 1 w 57"/>
                  <a:gd name="T3" fmla="*/ 0 h 7"/>
                  <a:gd name="T4" fmla="*/ 0 w 57"/>
                  <a:gd name="T5" fmla="*/ 6 h 7"/>
                  <a:gd name="T6" fmla="*/ 31 w 57"/>
                  <a:gd name="T7" fmla="*/ 7 h 7"/>
                  <a:gd name="T8" fmla="*/ 57 w 57"/>
                  <a:gd name="T9" fmla="*/ 0 h 7"/>
                  <a:gd name="T10" fmla="*/ 45 w 57"/>
                  <a:gd name="T11" fmla="*/ 0 h 7"/>
                </a:gdLst>
                <a:ahLst/>
                <a:cxnLst>
                  <a:cxn ang="0">
                    <a:pos x="T0" y="T1"/>
                  </a:cxn>
                  <a:cxn ang="0">
                    <a:pos x="T2" y="T3"/>
                  </a:cxn>
                  <a:cxn ang="0">
                    <a:pos x="T4" y="T5"/>
                  </a:cxn>
                  <a:cxn ang="0">
                    <a:pos x="T6" y="T7"/>
                  </a:cxn>
                  <a:cxn ang="0">
                    <a:pos x="T8" y="T9"/>
                  </a:cxn>
                  <a:cxn ang="0">
                    <a:pos x="T10" y="T11"/>
                  </a:cxn>
                </a:cxnLst>
                <a:rect l="0" t="0" r="r" b="b"/>
                <a:pathLst>
                  <a:path w="57" h="7">
                    <a:moveTo>
                      <a:pt x="45" y="0"/>
                    </a:moveTo>
                    <a:cubicBezTo>
                      <a:pt x="30" y="0"/>
                      <a:pt x="16" y="0"/>
                      <a:pt x="1" y="0"/>
                    </a:cubicBezTo>
                    <a:cubicBezTo>
                      <a:pt x="1" y="2"/>
                      <a:pt x="0" y="4"/>
                      <a:pt x="0" y="6"/>
                    </a:cubicBezTo>
                    <a:cubicBezTo>
                      <a:pt x="10" y="7"/>
                      <a:pt x="21" y="7"/>
                      <a:pt x="31" y="7"/>
                    </a:cubicBezTo>
                    <a:cubicBezTo>
                      <a:pt x="40" y="5"/>
                      <a:pt x="48" y="2"/>
                      <a:pt x="57" y="0"/>
                    </a:cubicBezTo>
                    <a:cubicBezTo>
                      <a:pt x="53" y="0"/>
                      <a:pt x="49" y="0"/>
                      <a:pt x="45" y="0"/>
                    </a:cubicBezTo>
                  </a:path>
                </a:pathLst>
              </a:custGeom>
              <a:solidFill>
                <a:srgbClr val="162E3E"/>
              </a:solidFill>
              <a:ln>
                <a:noFill/>
              </a:ln>
            </p:spPr>
            <p:txBody>
              <a:bodyPr vert="horz" wrap="square" lIns="91440" tIns="45720" rIns="91440" bIns="45720" numCol="1" anchor="t" anchorCtr="0" compatLnSpc="1"/>
              <a:lstStyle/>
              <a:p>
                <a:endParaRPr lang="zh-CN" altLang="en-US"/>
              </a:p>
            </p:txBody>
          </p:sp>
          <p:sp>
            <p:nvSpPr>
              <p:cNvPr id="248" name="Freeform 3143"/>
              <p:cNvSpPr/>
              <p:nvPr/>
            </p:nvSpPr>
            <p:spPr bwMode="auto">
              <a:xfrm>
                <a:off x="2475" y="3624"/>
                <a:ext cx="56" cy="7"/>
              </a:xfrm>
              <a:custGeom>
                <a:avLst/>
                <a:gdLst>
                  <a:gd name="T0" fmla="*/ 26 w 67"/>
                  <a:gd name="T1" fmla="*/ 0 h 8"/>
                  <a:gd name="T2" fmla="*/ 0 w 67"/>
                  <a:gd name="T3" fmla="*/ 7 h 8"/>
                  <a:gd name="T4" fmla="*/ 21 w 67"/>
                  <a:gd name="T5" fmla="*/ 8 h 8"/>
                  <a:gd name="T6" fmla="*/ 67 w 67"/>
                  <a:gd name="T7" fmla="*/ 6 h 8"/>
                  <a:gd name="T8" fmla="*/ 47 w 67"/>
                  <a:gd name="T9" fmla="*/ 0 h 8"/>
                  <a:gd name="T10" fmla="*/ 26 w 67"/>
                  <a:gd name="T11" fmla="*/ 0 h 8"/>
                </a:gdLst>
                <a:ahLst/>
                <a:cxnLst>
                  <a:cxn ang="0">
                    <a:pos x="T0" y="T1"/>
                  </a:cxn>
                  <a:cxn ang="0">
                    <a:pos x="T2" y="T3"/>
                  </a:cxn>
                  <a:cxn ang="0">
                    <a:pos x="T4" y="T5"/>
                  </a:cxn>
                  <a:cxn ang="0">
                    <a:pos x="T6" y="T7"/>
                  </a:cxn>
                  <a:cxn ang="0">
                    <a:pos x="T8" y="T9"/>
                  </a:cxn>
                  <a:cxn ang="0">
                    <a:pos x="T10" y="T11"/>
                  </a:cxn>
                </a:cxnLst>
                <a:rect l="0" t="0" r="r" b="b"/>
                <a:pathLst>
                  <a:path w="67" h="8">
                    <a:moveTo>
                      <a:pt x="26" y="0"/>
                    </a:moveTo>
                    <a:cubicBezTo>
                      <a:pt x="17" y="2"/>
                      <a:pt x="9" y="5"/>
                      <a:pt x="0" y="7"/>
                    </a:cubicBezTo>
                    <a:cubicBezTo>
                      <a:pt x="7" y="8"/>
                      <a:pt x="14" y="8"/>
                      <a:pt x="21" y="8"/>
                    </a:cubicBezTo>
                    <a:cubicBezTo>
                      <a:pt x="36" y="7"/>
                      <a:pt x="52" y="7"/>
                      <a:pt x="67" y="6"/>
                    </a:cubicBezTo>
                    <a:cubicBezTo>
                      <a:pt x="59" y="4"/>
                      <a:pt x="53" y="2"/>
                      <a:pt x="47" y="0"/>
                    </a:cubicBezTo>
                    <a:cubicBezTo>
                      <a:pt x="40" y="0"/>
                      <a:pt x="33" y="0"/>
                      <a:pt x="26" y="0"/>
                    </a:cubicBezTo>
                  </a:path>
                </a:pathLst>
              </a:custGeom>
              <a:solidFill>
                <a:srgbClr val="0F1E25"/>
              </a:solidFill>
              <a:ln>
                <a:noFill/>
              </a:ln>
            </p:spPr>
            <p:txBody>
              <a:bodyPr vert="horz" wrap="square" lIns="91440" tIns="45720" rIns="91440" bIns="45720" numCol="1" anchor="t" anchorCtr="0" compatLnSpc="1"/>
              <a:lstStyle/>
              <a:p>
                <a:endParaRPr lang="zh-CN" altLang="en-US"/>
              </a:p>
            </p:txBody>
          </p:sp>
          <p:sp>
            <p:nvSpPr>
              <p:cNvPr id="249" name="Freeform 3144"/>
              <p:cNvSpPr/>
              <p:nvPr/>
            </p:nvSpPr>
            <p:spPr bwMode="auto">
              <a:xfrm>
                <a:off x="2493" y="3629"/>
                <a:ext cx="40" cy="3"/>
              </a:xfrm>
              <a:custGeom>
                <a:avLst/>
                <a:gdLst>
                  <a:gd name="T0" fmla="*/ 46 w 49"/>
                  <a:gd name="T1" fmla="*/ 0 h 3"/>
                  <a:gd name="T2" fmla="*/ 0 w 49"/>
                  <a:gd name="T3" fmla="*/ 2 h 3"/>
                  <a:gd name="T4" fmla="*/ 36 w 49"/>
                  <a:gd name="T5" fmla="*/ 3 h 3"/>
                  <a:gd name="T6" fmla="*/ 49 w 49"/>
                  <a:gd name="T7" fmla="*/ 0 h 3"/>
                  <a:gd name="T8" fmla="*/ 46 w 49"/>
                  <a:gd name="T9" fmla="*/ 0 h 3"/>
                </a:gdLst>
                <a:ahLst/>
                <a:cxnLst>
                  <a:cxn ang="0">
                    <a:pos x="T0" y="T1"/>
                  </a:cxn>
                  <a:cxn ang="0">
                    <a:pos x="T2" y="T3"/>
                  </a:cxn>
                  <a:cxn ang="0">
                    <a:pos x="T4" y="T5"/>
                  </a:cxn>
                  <a:cxn ang="0">
                    <a:pos x="T6" y="T7"/>
                  </a:cxn>
                  <a:cxn ang="0">
                    <a:pos x="T8" y="T9"/>
                  </a:cxn>
                </a:cxnLst>
                <a:rect l="0" t="0" r="r" b="b"/>
                <a:pathLst>
                  <a:path w="49" h="3">
                    <a:moveTo>
                      <a:pt x="46" y="0"/>
                    </a:moveTo>
                    <a:cubicBezTo>
                      <a:pt x="31" y="1"/>
                      <a:pt x="15" y="1"/>
                      <a:pt x="0" y="2"/>
                    </a:cubicBezTo>
                    <a:cubicBezTo>
                      <a:pt x="12" y="3"/>
                      <a:pt x="24" y="3"/>
                      <a:pt x="36" y="3"/>
                    </a:cubicBezTo>
                    <a:cubicBezTo>
                      <a:pt x="40" y="2"/>
                      <a:pt x="45" y="1"/>
                      <a:pt x="49" y="0"/>
                    </a:cubicBezTo>
                    <a:cubicBezTo>
                      <a:pt x="48" y="0"/>
                      <a:pt x="47" y="0"/>
                      <a:pt x="46" y="0"/>
                    </a:cubicBezTo>
                  </a:path>
                </a:pathLst>
              </a:custGeom>
              <a:solidFill>
                <a:srgbClr val="0C1B23"/>
              </a:solidFill>
              <a:ln>
                <a:noFill/>
              </a:ln>
            </p:spPr>
            <p:txBody>
              <a:bodyPr vert="horz" wrap="square" lIns="91440" tIns="45720" rIns="91440" bIns="45720" numCol="1" anchor="t" anchorCtr="0" compatLnSpc="1"/>
              <a:lstStyle/>
              <a:p>
                <a:endParaRPr lang="zh-CN" altLang="en-US"/>
              </a:p>
            </p:txBody>
          </p:sp>
          <p:sp>
            <p:nvSpPr>
              <p:cNvPr id="250" name="Freeform 3145"/>
              <p:cNvSpPr/>
              <p:nvPr/>
            </p:nvSpPr>
            <p:spPr bwMode="auto">
              <a:xfrm>
                <a:off x="2523" y="3629"/>
                <a:ext cx="18" cy="4"/>
              </a:xfrm>
              <a:custGeom>
                <a:avLst/>
                <a:gdLst>
                  <a:gd name="T0" fmla="*/ 13 w 22"/>
                  <a:gd name="T1" fmla="*/ 0 h 4"/>
                  <a:gd name="T2" fmla="*/ 0 w 22"/>
                  <a:gd name="T3" fmla="*/ 3 h 4"/>
                  <a:gd name="T4" fmla="*/ 12 w 22"/>
                  <a:gd name="T5" fmla="*/ 4 h 4"/>
                  <a:gd name="T6" fmla="*/ 22 w 22"/>
                  <a:gd name="T7" fmla="*/ 3 h 4"/>
                  <a:gd name="T8" fmla="*/ 13 w 22"/>
                  <a:gd name="T9" fmla="*/ 0 h 4"/>
                </a:gdLst>
                <a:ahLst/>
                <a:cxnLst>
                  <a:cxn ang="0">
                    <a:pos x="T0" y="T1"/>
                  </a:cxn>
                  <a:cxn ang="0">
                    <a:pos x="T2" y="T3"/>
                  </a:cxn>
                  <a:cxn ang="0">
                    <a:pos x="T4" y="T5"/>
                  </a:cxn>
                  <a:cxn ang="0">
                    <a:pos x="T6" y="T7"/>
                  </a:cxn>
                  <a:cxn ang="0">
                    <a:pos x="T8" y="T9"/>
                  </a:cxn>
                </a:cxnLst>
                <a:rect l="0" t="0" r="r" b="b"/>
                <a:pathLst>
                  <a:path w="22" h="4">
                    <a:moveTo>
                      <a:pt x="13" y="0"/>
                    </a:moveTo>
                    <a:cubicBezTo>
                      <a:pt x="9" y="1"/>
                      <a:pt x="4" y="2"/>
                      <a:pt x="0" y="3"/>
                    </a:cubicBezTo>
                    <a:cubicBezTo>
                      <a:pt x="4" y="4"/>
                      <a:pt x="8" y="4"/>
                      <a:pt x="12" y="4"/>
                    </a:cubicBezTo>
                    <a:cubicBezTo>
                      <a:pt x="15" y="3"/>
                      <a:pt x="19" y="3"/>
                      <a:pt x="22" y="3"/>
                    </a:cubicBezTo>
                    <a:cubicBezTo>
                      <a:pt x="19" y="2"/>
                      <a:pt x="16" y="1"/>
                      <a:pt x="13" y="0"/>
                    </a:cubicBezTo>
                  </a:path>
                </a:pathLst>
              </a:custGeom>
              <a:solidFill>
                <a:srgbClr val="070E16"/>
              </a:solidFill>
              <a:ln>
                <a:noFill/>
              </a:ln>
            </p:spPr>
            <p:txBody>
              <a:bodyPr vert="horz" wrap="square" lIns="91440" tIns="45720" rIns="91440" bIns="45720" numCol="1" anchor="t" anchorCtr="0" compatLnSpc="1"/>
              <a:lstStyle/>
              <a:p>
                <a:endParaRPr lang="zh-CN" altLang="en-US"/>
              </a:p>
            </p:txBody>
          </p:sp>
          <p:sp>
            <p:nvSpPr>
              <p:cNvPr id="251" name="Freeform 3146"/>
              <p:cNvSpPr/>
              <p:nvPr/>
            </p:nvSpPr>
            <p:spPr bwMode="auto">
              <a:xfrm>
                <a:off x="2533" y="3632"/>
                <a:ext cx="15" cy="2"/>
              </a:xfrm>
              <a:custGeom>
                <a:avLst/>
                <a:gdLst>
                  <a:gd name="T0" fmla="*/ 10 w 18"/>
                  <a:gd name="T1" fmla="*/ 0 h 2"/>
                  <a:gd name="T2" fmla="*/ 0 w 18"/>
                  <a:gd name="T3" fmla="*/ 1 h 2"/>
                  <a:gd name="T4" fmla="*/ 18 w 18"/>
                  <a:gd name="T5" fmla="*/ 2 h 2"/>
                  <a:gd name="T6" fmla="*/ 18 w 18"/>
                  <a:gd name="T7" fmla="*/ 2 h 2"/>
                  <a:gd name="T8" fmla="*/ 10 w 18"/>
                  <a:gd name="T9" fmla="*/ 0 h 2"/>
                </a:gdLst>
                <a:ahLst/>
                <a:cxnLst>
                  <a:cxn ang="0">
                    <a:pos x="T0" y="T1"/>
                  </a:cxn>
                  <a:cxn ang="0">
                    <a:pos x="T2" y="T3"/>
                  </a:cxn>
                  <a:cxn ang="0">
                    <a:pos x="T4" y="T5"/>
                  </a:cxn>
                  <a:cxn ang="0">
                    <a:pos x="T6" y="T7"/>
                  </a:cxn>
                  <a:cxn ang="0">
                    <a:pos x="T8" y="T9"/>
                  </a:cxn>
                </a:cxnLst>
                <a:rect l="0" t="0" r="r" b="b"/>
                <a:pathLst>
                  <a:path w="18" h="2">
                    <a:moveTo>
                      <a:pt x="10" y="0"/>
                    </a:moveTo>
                    <a:cubicBezTo>
                      <a:pt x="7" y="0"/>
                      <a:pt x="3" y="0"/>
                      <a:pt x="0" y="1"/>
                    </a:cubicBezTo>
                    <a:cubicBezTo>
                      <a:pt x="6" y="1"/>
                      <a:pt x="12" y="1"/>
                      <a:pt x="18" y="2"/>
                    </a:cubicBezTo>
                    <a:cubicBezTo>
                      <a:pt x="18" y="2"/>
                      <a:pt x="18" y="2"/>
                      <a:pt x="18" y="2"/>
                    </a:cubicBezTo>
                    <a:cubicBezTo>
                      <a:pt x="15" y="1"/>
                      <a:pt x="13" y="0"/>
                      <a:pt x="10" y="0"/>
                    </a:cubicBezTo>
                  </a:path>
                </a:pathLst>
              </a:custGeom>
              <a:solidFill>
                <a:srgbClr val="050C14"/>
              </a:solidFill>
              <a:ln>
                <a:noFill/>
              </a:ln>
            </p:spPr>
            <p:txBody>
              <a:bodyPr vert="horz" wrap="square" lIns="91440" tIns="45720" rIns="91440" bIns="45720" numCol="1" anchor="t" anchorCtr="0" compatLnSpc="1"/>
              <a:lstStyle/>
              <a:p>
                <a:endParaRPr lang="zh-CN" altLang="en-US"/>
              </a:p>
            </p:txBody>
          </p:sp>
          <p:sp>
            <p:nvSpPr>
              <p:cNvPr id="252" name="Freeform 3147"/>
              <p:cNvSpPr/>
              <p:nvPr/>
            </p:nvSpPr>
            <p:spPr bwMode="auto">
              <a:xfrm>
                <a:off x="2514" y="3624"/>
                <a:ext cx="39" cy="5"/>
              </a:xfrm>
              <a:custGeom>
                <a:avLst/>
                <a:gdLst>
                  <a:gd name="T0" fmla="*/ 0 w 47"/>
                  <a:gd name="T1" fmla="*/ 0 h 6"/>
                  <a:gd name="T2" fmla="*/ 20 w 47"/>
                  <a:gd name="T3" fmla="*/ 6 h 6"/>
                  <a:gd name="T4" fmla="*/ 28 w 47"/>
                  <a:gd name="T5" fmla="*/ 5 h 6"/>
                  <a:gd name="T6" fmla="*/ 47 w 47"/>
                  <a:gd name="T7" fmla="*/ 0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cubicBezTo>
                      <a:pt x="6" y="2"/>
                      <a:pt x="12" y="4"/>
                      <a:pt x="20" y="6"/>
                    </a:cubicBezTo>
                    <a:cubicBezTo>
                      <a:pt x="23" y="5"/>
                      <a:pt x="25" y="5"/>
                      <a:pt x="28" y="5"/>
                    </a:cubicBezTo>
                    <a:cubicBezTo>
                      <a:pt x="34" y="4"/>
                      <a:pt x="40" y="2"/>
                      <a:pt x="47" y="0"/>
                    </a:cubicBezTo>
                    <a:cubicBezTo>
                      <a:pt x="31" y="0"/>
                      <a:pt x="16" y="0"/>
                      <a:pt x="0" y="0"/>
                    </a:cubicBezTo>
                  </a:path>
                </a:pathLst>
              </a:custGeom>
              <a:solidFill>
                <a:srgbClr val="0C1B23"/>
              </a:solidFill>
              <a:ln>
                <a:noFill/>
              </a:ln>
            </p:spPr>
            <p:txBody>
              <a:bodyPr vert="horz" wrap="square" lIns="91440" tIns="45720" rIns="91440" bIns="45720" numCol="1" anchor="t" anchorCtr="0" compatLnSpc="1"/>
              <a:lstStyle/>
              <a:p>
                <a:endParaRPr lang="zh-CN" altLang="en-US"/>
              </a:p>
            </p:txBody>
          </p:sp>
          <p:sp>
            <p:nvSpPr>
              <p:cNvPr id="253" name="Freeform 3148"/>
              <p:cNvSpPr/>
              <p:nvPr/>
            </p:nvSpPr>
            <p:spPr bwMode="auto">
              <a:xfrm>
                <a:off x="2538" y="3624"/>
                <a:ext cx="20" cy="5"/>
              </a:xfrm>
              <a:custGeom>
                <a:avLst/>
                <a:gdLst>
                  <a:gd name="T0" fmla="*/ 19 w 24"/>
                  <a:gd name="T1" fmla="*/ 0 h 5"/>
                  <a:gd name="T2" fmla="*/ 0 w 24"/>
                  <a:gd name="T3" fmla="*/ 5 h 5"/>
                  <a:gd name="T4" fmla="*/ 23 w 24"/>
                  <a:gd name="T5" fmla="*/ 4 h 5"/>
                  <a:gd name="T6" fmla="*/ 24 w 24"/>
                  <a:gd name="T7" fmla="*/ 1 h 5"/>
                  <a:gd name="T8" fmla="*/ 19 w 24"/>
                  <a:gd name="T9" fmla="*/ 0 h 5"/>
                </a:gdLst>
                <a:ahLst/>
                <a:cxnLst>
                  <a:cxn ang="0">
                    <a:pos x="T0" y="T1"/>
                  </a:cxn>
                  <a:cxn ang="0">
                    <a:pos x="T2" y="T3"/>
                  </a:cxn>
                  <a:cxn ang="0">
                    <a:pos x="T4" y="T5"/>
                  </a:cxn>
                  <a:cxn ang="0">
                    <a:pos x="T6" y="T7"/>
                  </a:cxn>
                  <a:cxn ang="0">
                    <a:pos x="T8" y="T9"/>
                  </a:cxn>
                </a:cxnLst>
                <a:rect l="0" t="0" r="r" b="b"/>
                <a:pathLst>
                  <a:path w="24" h="5">
                    <a:moveTo>
                      <a:pt x="19" y="0"/>
                    </a:moveTo>
                    <a:cubicBezTo>
                      <a:pt x="12" y="2"/>
                      <a:pt x="6" y="4"/>
                      <a:pt x="0" y="5"/>
                    </a:cubicBezTo>
                    <a:cubicBezTo>
                      <a:pt x="8" y="5"/>
                      <a:pt x="15" y="4"/>
                      <a:pt x="23" y="4"/>
                    </a:cubicBezTo>
                    <a:cubicBezTo>
                      <a:pt x="23" y="3"/>
                      <a:pt x="24" y="2"/>
                      <a:pt x="24" y="1"/>
                    </a:cubicBezTo>
                    <a:cubicBezTo>
                      <a:pt x="22" y="1"/>
                      <a:pt x="20" y="0"/>
                      <a:pt x="19" y="0"/>
                    </a:cubicBezTo>
                  </a:path>
                </a:pathLst>
              </a:custGeom>
              <a:solidFill>
                <a:srgbClr val="070E16"/>
              </a:solidFill>
              <a:ln>
                <a:noFill/>
              </a:ln>
            </p:spPr>
            <p:txBody>
              <a:bodyPr vert="horz" wrap="square" lIns="91440" tIns="45720" rIns="91440" bIns="45720" numCol="1" anchor="t" anchorCtr="0" compatLnSpc="1"/>
              <a:lstStyle/>
              <a:p>
                <a:endParaRPr lang="zh-CN" altLang="en-US"/>
              </a:p>
            </p:txBody>
          </p:sp>
          <p:sp>
            <p:nvSpPr>
              <p:cNvPr id="254" name="Freeform 3149"/>
              <p:cNvSpPr/>
              <p:nvPr/>
            </p:nvSpPr>
            <p:spPr bwMode="auto">
              <a:xfrm>
                <a:off x="2531" y="3629"/>
                <a:ext cx="7" cy="0"/>
              </a:xfrm>
              <a:custGeom>
                <a:avLst/>
                <a:gdLst>
                  <a:gd name="T0" fmla="*/ 8 w 8"/>
                  <a:gd name="T1" fmla="*/ 0 h 1"/>
                  <a:gd name="T2" fmla="*/ 0 w 8"/>
                  <a:gd name="T3" fmla="*/ 1 h 1"/>
                  <a:gd name="T4" fmla="*/ 3 w 8"/>
                  <a:gd name="T5" fmla="*/ 1 h 1"/>
                  <a:gd name="T6" fmla="*/ 8 w 8"/>
                  <a:gd name="T7" fmla="*/ 0 h 1"/>
                </a:gdLst>
                <a:ahLst/>
                <a:cxnLst>
                  <a:cxn ang="0">
                    <a:pos x="T0" y="T1"/>
                  </a:cxn>
                  <a:cxn ang="0">
                    <a:pos x="T2" y="T3"/>
                  </a:cxn>
                  <a:cxn ang="0">
                    <a:pos x="T4" y="T5"/>
                  </a:cxn>
                  <a:cxn ang="0">
                    <a:pos x="T6" y="T7"/>
                  </a:cxn>
                </a:cxnLst>
                <a:rect l="0" t="0" r="r" b="b"/>
                <a:pathLst>
                  <a:path w="8" h="1">
                    <a:moveTo>
                      <a:pt x="8" y="0"/>
                    </a:moveTo>
                    <a:cubicBezTo>
                      <a:pt x="5" y="0"/>
                      <a:pt x="3" y="0"/>
                      <a:pt x="0" y="1"/>
                    </a:cubicBezTo>
                    <a:cubicBezTo>
                      <a:pt x="1" y="1"/>
                      <a:pt x="2" y="1"/>
                      <a:pt x="3" y="1"/>
                    </a:cubicBezTo>
                    <a:cubicBezTo>
                      <a:pt x="5" y="1"/>
                      <a:pt x="6" y="1"/>
                      <a:pt x="8" y="0"/>
                    </a:cubicBezTo>
                  </a:path>
                </a:pathLst>
              </a:custGeom>
              <a:solidFill>
                <a:srgbClr val="0B1921"/>
              </a:solidFill>
              <a:ln>
                <a:noFill/>
              </a:ln>
            </p:spPr>
            <p:txBody>
              <a:bodyPr vert="horz" wrap="square" lIns="91440" tIns="45720" rIns="91440" bIns="45720" numCol="1" anchor="t" anchorCtr="0" compatLnSpc="1"/>
              <a:lstStyle/>
              <a:p>
                <a:endParaRPr lang="zh-CN" altLang="en-US"/>
              </a:p>
            </p:txBody>
          </p:sp>
          <p:sp>
            <p:nvSpPr>
              <p:cNvPr id="255" name="Freeform 3150"/>
              <p:cNvSpPr/>
              <p:nvPr/>
            </p:nvSpPr>
            <p:spPr bwMode="auto">
              <a:xfrm>
                <a:off x="2533" y="3628"/>
                <a:ext cx="24" cy="4"/>
              </a:xfrm>
              <a:custGeom>
                <a:avLst/>
                <a:gdLst>
                  <a:gd name="T0" fmla="*/ 28 w 28"/>
                  <a:gd name="T1" fmla="*/ 0 h 5"/>
                  <a:gd name="T2" fmla="*/ 5 w 28"/>
                  <a:gd name="T3" fmla="*/ 1 h 5"/>
                  <a:gd name="T4" fmla="*/ 0 w 28"/>
                  <a:gd name="T5" fmla="*/ 2 h 5"/>
                  <a:gd name="T6" fmla="*/ 9 w 28"/>
                  <a:gd name="T7" fmla="*/ 5 h 5"/>
                  <a:gd name="T8" fmla="*/ 28 w 28"/>
                  <a:gd name="T9" fmla="*/ 2 h 5"/>
                  <a:gd name="T10" fmla="*/ 28 w 28"/>
                  <a:gd name="T11" fmla="*/ 0 h 5"/>
                </a:gdLst>
                <a:ahLst/>
                <a:cxnLst>
                  <a:cxn ang="0">
                    <a:pos x="T0" y="T1"/>
                  </a:cxn>
                  <a:cxn ang="0">
                    <a:pos x="T2" y="T3"/>
                  </a:cxn>
                  <a:cxn ang="0">
                    <a:pos x="T4" y="T5"/>
                  </a:cxn>
                  <a:cxn ang="0">
                    <a:pos x="T6" y="T7"/>
                  </a:cxn>
                  <a:cxn ang="0">
                    <a:pos x="T8" y="T9"/>
                  </a:cxn>
                  <a:cxn ang="0">
                    <a:pos x="T10" y="T11"/>
                  </a:cxn>
                </a:cxnLst>
                <a:rect l="0" t="0" r="r" b="b"/>
                <a:pathLst>
                  <a:path w="28" h="5">
                    <a:moveTo>
                      <a:pt x="28" y="0"/>
                    </a:moveTo>
                    <a:cubicBezTo>
                      <a:pt x="20" y="0"/>
                      <a:pt x="13" y="1"/>
                      <a:pt x="5" y="1"/>
                    </a:cubicBezTo>
                    <a:cubicBezTo>
                      <a:pt x="3" y="2"/>
                      <a:pt x="2" y="2"/>
                      <a:pt x="0" y="2"/>
                    </a:cubicBezTo>
                    <a:cubicBezTo>
                      <a:pt x="3" y="3"/>
                      <a:pt x="6" y="4"/>
                      <a:pt x="9" y="5"/>
                    </a:cubicBezTo>
                    <a:cubicBezTo>
                      <a:pt x="16" y="4"/>
                      <a:pt x="22" y="3"/>
                      <a:pt x="28" y="2"/>
                    </a:cubicBezTo>
                    <a:cubicBezTo>
                      <a:pt x="28" y="1"/>
                      <a:pt x="28" y="1"/>
                      <a:pt x="28" y="0"/>
                    </a:cubicBezTo>
                  </a:path>
                </a:pathLst>
              </a:custGeom>
              <a:solidFill>
                <a:srgbClr val="050C14"/>
              </a:solidFill>
              <a:ln>
                <a:noFill/>
              </a:ln>
            </p:spPr>
            <p:txBody>
              <a:bodyPr vert="horz" wrap="square" lIns="91440" tIns="45720" rIns="91440" bIns="45720" numCol="1" anchor="t" anchorCtr="0" compatLnSpc="1"/>
              <a:lstStyle/>
              <a:p>
                <a:endParaRPr lang="zh-CN" altLang="en-US"/>
              </a:p>
            </p:txBody>
          </p:sp>
          <p:sp>
            <p:nvSpPr>
              <p:cNvPr id="256" name="Freeform 3151"/>
              <p:cNvSpPr/>
              <p:nvPr/>
            </p:nvSpPr>
            <p:spPr bwMode="auto">
              <a:xfrm>
                <a:off x="2541" y="3629"/>
                <a:ext cx="16" cy="5"/>
              </a:xfrm>
              <a:custGeom>
                <a:avLst/>
                <a:gdLst>
                  <a:gd name="T0" fmla="*/ 19 w 19"/>
                  <a:gd name="T1" fmla="*/ 0 h 5"/>
                  <a:gd name="T2" fmla="*/ 0 w 19"/>
                  <a:gd name="T3" fmla="*/ 3 h 5"/>
                  <a:gd name="T4" fmla="*/ 8 w 19"/>
                  <a:gd name="T5" fmla="*/ 5 h 5"/>
                  <a:gd name="T6" fmla="*/ 16 w 19"/>
                  <a:gd name="T7" fmla="*/ 4 h 5"/>
                  <a:gd name="T8" fmla="*/ 18 w 19"/>
                  <a:gd name="T9" fmla="*/ 4 h 5"/>
                  <a:gd name="T10" fmla="*/ 18 w 19"/>
                  <a:gd name="T11" fmla="*/ 5 h 5"/>
                  <a:gd name="T12" fmla="*/ 19 w 19"/>
                  <a:gd name="T13" fmla="*/ 5 h 5"/>
                  <a:gd name="T14" fmla="*/ 19 w 1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5">
                    <a:moveTo>
                      <a:pt x="19" y="0"/>
                    </a:moveTo>
                    <a:cubicBezTo>
                      <a:pt x="13" y="1"/>
                      <a:pt x="7" y="2"/>
                      <a:pt x="0" y="3"/>
                    </a:cubicBezTo>
                    <a:cubicBezTo>
                      <a:pt x="3" y="3"/>
                      <a:pt x="5" y="4"/>
                      <a:pt x="8" y="5"/>
                    </a:cubicBezTo>
                    <a:cubicBezTo>
                      <a:pt x="16" y="4"/>
                      <a:pt x="16" y="4"/>
                      <a:pt x="16" y="4"/>
                    </a:cubicBezTo>
                    <a:cubicBezTo>
                      <a:pt x="18" y="4"/>
                      <a:pt x="18" y="4"/>
                      <a:pt x="18" y="4"/>
                    </a:cubicBezTo>
                    <a:cubicBezTo>
                      <a:pt x="18" y="5"/>
                      <a:pt x="18" y="5"/>
                      <a:pt x="18" y="5"/>
                    </a:cubicBezTo>
                    <a:cubicBezTo>
                      <a:pt x="19" y="5"/>
                      <a:pt x="19" y="5"/>
                      <a:pt x="19" y="5"/>
                    </a:cubicBezTo>
                    <a:cubicBezTo>
                      <a:pt x="19" y="3"/>
                      <a:pt x="19" y="2"/>
                      <a:pt x="19" y="0"/>
                    </a:cubicBezTo>
                  </a:path>
                </a:pathLst>
              </a:custGeom>
              <a:solidFill>
                <a:srgbClr val="040B13"/>
              </a:solidFill>
              <a:ln>
                <a:noFill/>
              </a:ln>
            </p:spPr>
            <p:txBody>
              <a:bodyPr vert="horz" wrap="square" lIns="91440" tIns="45720" rIns="91440" bIns="45720" numCol="1" anchor="t" anchorCtr="0" compatLnSpc="1"/>
              <a:lstStyle/>
              <a:p>
                <a:endParaRPr lang="zh-CN" altLang="en-US"/>
              </a:p>
            </p:txBody>
          </p:sp>
          <p:sp>
            <p:nvSpPr>
              <p:cNvPr id="257" name="Freeform 3152"/>
              <p:cNvSpPr/>
              <p:nvPr/>
            </p:nvSpPr>
            <p:spPr bwMode="auto">
              <a:xfrm>
                <a:off x="2449" y="3629"/>
                <a:ext cx="26" cy="5"/>
              </a:xfrm>
              <a:custGeom>
                <a:avLst/>
                <a:gdLst>
                  <a:gd name="T0" fmla="*/ 1 w 32"/>
                  <a:gd name="T1" fmla="*/ 0 h 5"/>
                  <a:gd name="T2" fmla="*/ 0 w 32"/>
                  <a:gd name="T3" fmla="*/ 5 h 5"/>
                  <a:gd name="T4" fmla="*/ 26 w 32"/>
                  <a:gd name="T5" fmla="*/ 4 h 5"/>
                  <a:gd name="T6" fmla="*/ 32 w 32"/>
                  <a:gd name="T7" fmla="*/ 1 h 5"/>
                  <a:gd name="T8" fmla="*/ 1 w 32"/>
                  <a:gd name="T9" fmla="*/ 0 h 5"/>
                </a:gdLst>
                <a:ahLst/>
                <a:cxnLst>
                  <a:cxn ang="0">
                    <a:pos x="T0" y="T1"/>
                  </a:cxn>
                  <a:cxn ang="0">
                    <a:pos x="T2" y="T3"/>
                  </a:cxn>
                  <a:cxn ang="0">
                    <a:pos x="T4" y="T5"/>
                  </a:cxn>
                  <a:cxn ang="0">
                    <a:pos x="T6" y="T7"/>
                  </a:cxn>
                  <a:cxn ang="0">
                    <a:pos x="T8" y="T9"/>
                  </a:cxn>
                </a:cxnLst>
                <a:rect l="0" t="0" r="r" b="b"/>
                <a:pathLst>
                  <a:path w="32" h="5">
                    <a:moveTo>
                      <a:pt x="1" y="0"/>
                    </a:moveTo>
                    <a:cubicBezTo>
                      <a:pt x="1" y="2"/>
                      <a:pt x="0" y="3"/>
                      <a:pt x="0" y="5"/>
                    </a:cubicBezTo>
                    <a:cubicBezTo>
                      <a:pt x="8" y="4"/>
                      <a:pt x="17" y="4"/>
                      <a:pt x="26" y="4"/>
                    </a:cubicBezTo>
                    <a:cubicBezTo>
                      <a:pt x="28" y="3"/>
                      <a:pt x="30" y="2"/>
                      <a:pt x="32" y="1"/>
                    </a:cubicBezTo>
                    <a:cubicBezTo>
                      <a:pt x="22" y="1"/>
                      <a:pt x="11" y="1"/>
                      <a:pt x="1" y="0"/>
                    </a:cubicBezTo>
                  </a:path>
                </a:pathLst>
              </a:custGeom>
              <a:solidFill>
                <a:srgbClr val="122B3A"/>
              </a:solidFill>
              <a:ln>
                <a:noFill/>
              </a:ln>
            </p:spPr>
            <p:txBody>
              <a:bodyPr vert="horz" wrap="square" lIns="91440" tIns="45720" rIns="91440" bIns="45720" numCol="1" anchor="t" anchorCtr="0" compatLnSpc="1"/>
              <a:lstStyle/>
              <a:p>
                <a:endParaRPr lang="zh-CN" altLang="en-US"/>
              </a:p>
            </p:txBody>
          </p:sp>
          <p:sp>
            <p:nvSpPr>
              <p:cNvPr id="258" name="Freeform 3153"/>
              <p:cNvSpPr/>
              <p:nvPr/>
            </p:nvSpPr>
            <p:spPr bwMode="auto">
              <a:xfrm>
                <a:off x="2470" y="3630"/>
                <a:ext cx="23" cy="3"/>
              </a:xfrm>
              <a:custGeom>
                <a:avLst/>
                <a:gdLst>
                  <a:gd name="T0" fmla="*/ 6 w 27"/>
                  <a:gd name="T1" fmla="*/ 0 h 3"/>
                  <a:gd name="T2" fmla="*/ 0 w 27"/>
                  <a:gd name="T3" fmla="*/ 3 h 3"/>
                  <a:gd name="T4" fmla="*/ 27 w 27"/>
                  <a:gd name="T5" fmla="*/ 1 h 3"/>
                  <a:gd name="T6" fmla="*/ 6 w 27"/>
                  <a:gd name="T7" fmla="*/ 0 h 3"/>
                </a:gdLst>
                <a:ahLst/>
                <a:cxnLst>
                  <a:cxn ang="0">
                    <a:pos x="T0" y="T1"/>
                  </a:cxn>
                  <a:cxn ang="0">
                    <a:pos x="T2" y="T3"/>
                  </a:cxn>
                  <a:cxn ang="0">
                    <a:pos x="T4" y="T5"/>
                  </a:cxn>
                  <a:cxn ang="0">
                    <a:pos x="T6" y="T7"/>
                  </a:cxn>
                </a:cxnLst>
                <a:rect l="0" t="0" r="r" b="b"/>
                <a:pathLst>
                  <a:path w="27" h="3">
                    <a:moveTo>
                      <a:pt x="6" y="0"/>
                    </a:moveTo>
                    <a:cubicBezTo>
                      <a:pt x="4" y="1"/>
                      <a:pt x="2" y="2"/>
                      <a:pt x="0" y="3"/>
                    </a:cubicBezTo>
                    <a:cubicBezTo>
                      <a:pt x="9" y="2"/>
                      <a:pt x="18" y="2"/>
                      <a:pt x="27" y="1"/>
                    </a:cubicBezTo>
                    <a:cubicBezTo>
                      <a:pt x="20" y="1"/>
                      <a:pt x="13" y="1"/>
                      <a:pt x="6" y="0"/>
                    </a:cubicBezTo>
                  </a:path>
                </a:pathLst>
              </a:custGeom>
              <a:solidFill>
                <a:srgbClr val="0C1B23"/>
              </a:solidFill>
              <a:ln>
                <a:noFill/>
              </a:ln>
            </p:spPr>
            <p:txBody>
              <a:bodyPr vert="horz" wrap="square" lIns="91440" tIns="45720" rIns="91440" bIns="45720" numCol="1" anchor="t" anchorCtr="0" compatLnSpc="1"/>
              <a:lstStyle/>
              <a:p>
                <a:endParaRPr lang="zh-CN" altLang="en-US"/>
              </a:p>
            </p:txBody>
          </p:sp>
          <p:sp>
            <p:nvSpPr>
              <p:cNvPr id="259" name="Freeform 3154"/>
              <p:cNvSpPr/>
              <p:nvPr/>
            </p:nvSpPr>
            <p:spPr bwMode="auto">
              <a:xfrm>
                <a:off x="2449" y="3633"/>
                <a:ext cx="21" cy="1"/>
              </a:xfrm>
              <a:custGeom>
                <a:avLst/>
                <a:gdLst>
                  <a:gd name="T0" fmla="*/ 26 w 26"/>
                  <a:gd name="T1" fmla="*/ 0 h 1"/>
                  <a:gd name="T2" fmla="*/ 0 w 26"/>
                  <a:gd name="T3" fmla="*/ 1 h 1"/>
                  <a:gd name="T4" fmla="*/ 0 w 26"/>
                  <a:gd name="T5" fmla="*/ 1 h 1"/>
                  <a:gd name="T6" fmla="*/ 22 w 26"/>
                  <a:gd name="T7" fmla="*/ 1 h 1"/>
                  <a:gd name="T8" fmla="*/ 26 w 26"/>
                  <a:gd name="T9" fmla="*/ 0 h 1"/>
                </a:gdLst>
                <a:ahLst/>
                <a:cxnLst>
                  <a:cxn ang="0">
                    <a:pos x="T0" y="T1"/>
                  </a:cxn>
                  <a:cxn ang="0">
                    <a:pos x="T2" y="T3"/>
                  </a:cxn>
                  <a:cxn ang="0">
                    <a:pos x="T4" y="T5"/>
                  </a:cxn>
                  <a:cxn ang="0">
                    <a:pos x="T6" y="T7"/>
                  </a:cxn>
                  <a:cxn ang="0">
                    <a:pos x="T8" y="T9"/>
                  </a:cxn>
                </a:cxnLst>
                <a:rect l="0" t="0" r="r" b="b"/>
                <a:pathLst>
                  <a:path w="26" h="1">
                    <a:moveTo>
                      <a:pt x="26" y="0"/>
                    </a:moveTo>
                    <a:cubicBezTo>
                      <a:pt x="17" y="0"/>
                      <a:pt x="8" y="0"/>
                      <a:pt x="0" y="1"/>
                    </a:cubicBezTo>
                    <a:cubicBezTo>
                      <a:pt x="0" y="1"/>
                      <a:pt x="0" y="1"/>
                      <a:pt x="0" y="1"/>
                    </a:cubicBezTo>
                    <a:cubicBezTo>
                      <a:pt x="7" y="1"/>
                      <a:pt x="14" y="1"/>
                      <a:pt x="22" y="1"/>
                    </a:cubicBezTo>
                    <a:cubicBezTo>
                      <a:pt x="23" y="0"/>
                      <a:pt x="24" y="0"/>
                      <a:pt x="26" y="0"/>
                    </a:cubicBezTo>
                  </a:path>
                </a:pathLst>
              </a:custGeom>
              <a:solidFill>
                <a:srgbClr val="102838"/>
              </a:solidFill>
              <a:ln>
                <a:noFill/>
              </a:ln>
            </p:spPr>
            <p:txBody>
              <a:bodyPr vert="horz" wrap="square" lIns="91440" tIns="45720" rIns="91440" bIns="45720" numCol="1" anchor="t" anchorCtr="0" compatLnSpc="1"/>
              <a:lstStyle/>
              <a:p>
                <a:endParaRPr lang="zh-CN" altLang="en-US"/>
              </a:p>
            </p:txBody>
          </p:sp>
          <p:sp>
            <p:nvSpPr>
              <p:cNvPr id="260" name="Freeform 3155"/>
              <p:cNvSpPr/>
              <p:nvPr/>
            </p:nvSpPr>
            <p:spPr bwMode="auto">
              <a:xfrm>
                <a:off x="2467" y="3631"/>
                <a:ext cx="56" cy="3"/>
              </a:xfrm>
              <a:custGeom>
                <a:avLst/>
                <a:gdLst>
                  <a:gd name="T0" fmla="*/ 31 w 67"/>
                  <a:gd name="T1" fmla="*/ 0 h 3"/>
                  <a:gd name="T2" fmla="*/ 4 w 67"/>
                  <a:gd name="T3" fmla="*/ 2 h 3"/>
                  <a:gd name="T4" fmla="*/ 0 w 67"/>
                  <a:gd name="T5" fmla="*/ 3 h 3"/>
                  <a:gd name="T6" fmla="*/ 50 w 67"/>
                  <a:gd name="T7" fmla="*/ 3 h 3"/>
                  <a:gd name="T8" fmla="*/ 63 w 67"/>
                  <a:gd name="T9" fmla="*/ 3 h 3"/>
                  <a:gd name="T10" fmla="*/ 67 w 67"/>
                  <a:gd name="T11" fmla="*/ 1 h 3"/>
                  <a:gd name="T12" fmla="*/ 31 w 6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31" y="0"/>
                    </a:moveTo>
                    <a:cubicBezTo>
                      <a:pt x="22" y="1"/>
                      <a:pt x="13" y="1"/>
                      <a:pt x="4" y="2"/>
                    </a:cubicBezTo>
                    <a:cubicBezTo>
                      <a:pt x="2" y="2"/>
                      <a:pt x="1" y="2"/>
                      <a:pt x="0" y="3"/>
                    </a:cubicBezTo>
                    <a:cubicBezTo>
                      <a:pt x="16" y="3"/>
                      <a:pt x="33" y="3"/>
                      <a:pt x="50" y="3"/>
                    </a:cubicBezTo>
                    <a:cubicBezTo>
                      <a:pt x="63" y="3"/>
                      <a:pt x="63" y="3"/>
                      <a:pt x="63" y="3"/>
                    </a:cubicBezTo>
                    <a:cubicBezTo>
                      <a:pt x="64" y="2"/>
                      <a:pt x="66" y="2"/>
                      <a:pt x="67" y="1"/>
                    </a:cubicBezTo>
                    <a:cubicBezTo>
                      <a:pt x="55" y="1"/>
                      <a:pt x="43" y="1"/>
                      <a:pt x="31" y="0"/>
                    </a:cubicBezTo>
                  </a:path>
                </a:pathLst>
              </a:custGeom>
              <a:solidFill>
                <a:srgbClr val="0B1921"/>
              </a:solidFill>
              <a:ln>
                <a:noFill/>
              </a:ln>
            </p:spPr>
            <p:txBody>
              <a:bodyPr vert="horz" wrap="square" lIns="91440" tIns="45720" rIns="91440" bIns="45720" numCol="1" anchor="t" anchorCtr="0" compatLnSpc="1"/>
              <a:lstStyle/>
              <a:p>
                <a:endParaRPr lang="zh-CN" altLang="en-US"/>
              </a:p>
            </p:txBody>
          </p:sp>
          <p:sp>
            <p:nvSpPr>
              <p:cNvPr id="261" name="Freeform 3156"/>
              <p:cNvSpPr/>
              <p:nvPr/>
            </p:nvSpPr>
            <p:spPr bwMode="auto">
              <a:xfrm>
                <a:off x="2519" y="3632"/>
                <a:ext cx="14" cy="2"/>
              </a:xfrm>
              <a:custGeom>
                <a:avLst/>
                <a:gdLst>
                  <a:gd name="T0" fmla="*/ 4 w 16"/>
                  <a:gd name="T1" fmla="*/ 0 h 2"/>
                  <a:gd name="T2" fmla="*/ 0 w 16"/>
                  <a:gd name="T3" fmla="*/ 2 h 2"/>
                  <a:gd name="T4" fmla="*/ 10 w 16"/>
                  <a:gd name="T5" fmla="*/ 2 h 2"/>
                  <a:gd name="T6" fmla="*/ 16 w 16"/>
                  <a:gd name="T7" fmla="*/ 1 h 2"/>
                  <a:gd name="T8" fmla="*/ 4 w 16"/>
                  <a:gd name="T9" fmla="*/ 0 h 2"/>
                </a:gdLst>
                <a:ahLst/>
                <a:cxnLst>
                  <a:cxn ang="0">
                    <a:pos x="T0" y="T1"/>
                  </a:cxn>
                  <a:cxn ang="0">
                    <a:pos x="T2" y="T3"/>
                  </a:cxn>
                  <a:cxn ang="0">
                    <a:pos x="T4" y="T5"/>
                  </a:cxn>
                  <a:cxn ang="0">
                    <a:pos x="T6" y="T7"/>
                  </a:cxn>
                  <a:cxn ang="0">
                    <a:pos x="T8" y="T9"/>
                  </a:cxn>
                </a:cxnLst>
                <a:rect l="0" t="0" r="r" b="b"/>
                <a:pathLst>
                  <a:path w="16" h="2">
                    <a:moveTo>
                      <a:pt x="4" y="0"/>
                    </a:moveTo>
                    <a:cubicBezTo>
                      <a:pt x="3" y="1"/>
                      <a:pt x="1" y="1"/>
                      <a:pt x="0" y="2"/>
                    </a:cubicBezTo>
                    <a:cubicBezTo>
                      <a:pt x="10" y="2"/>
                      <a:pt x="10" y="2"/>
                      <a:pt x="10" y="2"/>
                    </a:cubicBezTo>
                    <a:cubicBezTo>
                      <a:pt x="12" y="1"/>
                      <a:pt x="14" y="1"/>
                      <a:pt x="16" y="1"/>
                    </a:cubicBezTo>
                    <a:cubicBezTo>
                      <a:pt x="12" y="1"/>
                      <a:pt x="8" y="1"/>
                      <a:pt x="4" y="0"/>
                    </a:cubicBezTo>
                  </a:path>
                </a:pathLst>
              </a:custGeom>
              <a:solidFill>
                <a:srgbClr val="050C14"/>
              </a:solidFill>
              <a:ln>
                <a:noFill/>
              </a:ln>
            </p:spPr>
            <p:txBody>
              <a:bodyPr vert="horz" wrap="square" lIns="91440" tIns="45720" rIns="91440" bIns="45720" numCol="1" anchor="t" anchorCtr="0" compatLnSpc="1"/>
              <a:lstStyle/>
              <a:p>
                <a:endParaRPr lang="zh-CN" altLang="en-US"/>
              </a:p>
            </p:txBody>
          </p:sp>
          <p:sp>
            <p:nvSpPr>
              <p:cNvPr id="262" name="Freeform 3157"/>
              <p:cNvSpPr/>
              <p:nvPr/>
            </p:nvSpPr>
            <p:spPr bwMode="auto">
              <a:xfrm>
                <a:off x="2528" y="3633"/>
                <a:ext cx="20" cy="1"/>
              </a:xfrm>
              <a:custGeom>
                <a:avLst/>
                <a:gdLst>
                  <a:gd name="T0" fmla="*/ 6 w 24"/>
                  <a:gd name="T1" fmla="*/ 0 h 1"/>
                  <a:gd name="T2" fmla="*/ 0 w 24"/>
                  <a:gd name="T3" fmla="*/ 1 h 1"/>
                  <a:gd name="T4" fmla="*/ 21 w 24"/>
                  <a:gd name="T5" fmla="*/ 1 h 1"/>
                  <a:gd name="T6" fmla="*/ 24 w 24"/>
                  <a:gd name="T7" fmla="*/ 1 h 1"/>
                  <a:gd name="T8" fmla="*/ 6 w 24"/>
                  <a:gd name="T9" fmla="*/ 0 h 1"/>
                </a:gdLst>
                <a:ahLst/>
                <a:cxnLst>
                  <a:cxn ang="0">
                    <a:pos x="T0" y="T1"/>
                  </a:cxn>
                  <a:cxn ang="0">
                    <a:pos x="T2" y="T3"/>
                  </a:cxn>
                  <a:cxn ang="0">
                    <a:pos x="T4" y="T5"/>
                  </a:cxn>
                  <a:cxn ang="0">
                    <a:pos x="T6" y="T7"/>
                  </a:cxn>
                  <a:cxn ang="0">
                    <a:pos x="T8" y="T9"/>
                  </a:cxn>
                </a:cxnLst>
                <a:rect l="0" t="0" r="r" b="b"/>
                <a:pathLst>
                  <a:path w="24" h="1">
                    <a:moveTo>
                      <a:pt x="6" y="0"/>
                    </a:moveTo>
                    <a:cubicBezTo>
                      <a:pt x="4" y="0"/>
                      <a:pt x="2" y="0"/>
                      <a:pt x="0" y="1"/>
                    </a:cubicBezTo>
                    <a:cubicBezTo>
                      <a:pt x="21" y="1"/>
                      <a:pt x="21" y="1"/>
                      <a:pt x="21" y="1"/>
                    </a:cubicBezTo>
                    <a:cubicBezTo>
                      <a:pt x="24" y="1"/>
                      <a:pt x="24" y="1"/>
                      <a:pt x="24" y="1"/>
                    </a:cubicBezTo>
                    <a:cubicBezTo>
                      <a:pt x="18" y="0"/>
                      <a:pt x="12" y="0"/>
                      <a:pt x="6" y="0"/>
                    </a:cubicBezTo>
                  </a:path>
                </a:pathLst>
              </a:custGeom>
              <a:solidFill>
                <a:srgbClr val="040B13"/>
              </a:solidFill>
              <a:ln>
                <a:noFill/>
              </a:ln>
            </p:spPr>
            <p:txBody>
              <a:bodyPr vert="horz" wrap="square" lIns="91440" tIns="45720" rIns="91440" bIns="45720" numCol="1" anchor="t" anchorCtr="0" compatLnSpc="1"/>
              <a:lstStyle/>
              <a:p>
                <a:endParaRPr lang="zh-CN" altLang="en-US"/>
              </a:p>
            </p:txBody>
          </p:sp>
          <p:sp>
            <p:nvSpPr>
              <p:cNvPr id="263" name="Freeform 3158"/>
              <p:cNvSpPr/>
              <p:nvPr/>
            </p:nvSpPr>
            <p:spPr bwMode="auto">
              <a:xfrm>
                <a:off x="2556" y="3635"/>
                <a:ext cx="1" cy="3"/>
              </a:xfrm>
              <a:custGeom>
                <a:avLst/>
                <a:gdLst>
                  <a:gd name="T0" fmla="*/ 0 w 1"/>
                  <a:gd name="T1" fmla="*/ 0 h 3"/>
                  <a:gd name="T2" fmla="*/ 0 w 1"/>
                  <a:gd name="T3" fmla="*/ 3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2"/>
                      <a:pt x="0" y="3"/>
                    </a:cubicBezTo>
                    <a:cubicBezTo>
                      <a:pt x="1" y="3"/>
                      <a:pt x="1" y="3"/>
                      <a:pt x="1" y="3"/>
                    </a:cubicBezTo>
                    <a:cubicBezTo>
                      <a:pt x="1" y="2"/>
                      <a:pt x="1" y="1"/>
                      <a:pt x="1" y="0"/>
                    </a:cubicBezTo>
                    <a:cubicBezTo>
                      <a:pt x="1" y="0"/>
                      <a:pt x="1" y="0"/>
                      <a:pt x="0" y="0"/>
                    </a:cubicBezTo>
                  </a:path>
                </a:pathLst>
              </a:custGeom>
              <a:solidFill>
                <a:srgbClr val="01060C"/>
              </a:solidFill>
              <a:ln>
                <a:noFill/>
              </a:ln>
            </p:spPr>
            <p:txBody>
              <a:bodyPr vert="horz" wrap="square" lIns="91440" tIns="45720" rIns="91440" bIns="45720" numCol="1" anchor="t" anchorCtr="0" compatLnSpc="1"/>
              <a:lstStyle/>
              <a:p>
                <a:endParaRPr lang="zh-CN" altLang="en-US"/>
              </a:p>
            </p:txBody>
          </p:sp>
          <p:sp>
            <p:nvSpPr>
              <p:cNvPr id="264" name="Freeform 3159"/>
              <p:cNvSpPr/>
              <p:nvPr/>
            </p:nvSpPr>
            <p:spPr bwMode="auto">
              <a:xfrm>
                <a:off x="2556" y="3634"/>
                <a:ext cx="1" cy="0"/>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1" y="1"/>
                      <a:pt x="1" y="1"/>
                      <a:pt x="1" y="1"/>
                    </a:cubicBezTo>
                    <a:cubicBezTo>
                      <a:pt x="1" y="1"/>
                      <a:pt x="1" y="0"/>
                      <a:pt x="1" y="0"/>
                    </a:cubicBezTo>
                    <a:cubicBezTo>
                      <a:pt x="1" y="0"/>
                      <a:pt x="1" y="0"/>
                      <a:pt x="0" y="0"/>
                    </a:cubicBezTo>
                  </a:path>
                </a:pathLst>
              </a:custGeom>
              <a:solidFill>
                <a:srgbClr val="030A12"/>
              </a:solidFill>
              <a:ln>
                <a:noFill/>
              </a:ln>
            </p:spPr>
            <p:txBody>
              <a:bodyPr vert="horz" wrap="square" lIns="91440" tIns="45720" rIns="91440" bIns="45720" numCol="1" anchor="t" anchorCtr="0" compatLnSpc="1"/>
              <a:lstStyle/>
              <a:p>
                <a:endParaRPr lang="zh-CN" altLang="en-US"/>
              </a:p>
            </p:txBody>
          </p:sp>
          <p:sp>
            <p:nvSpPr>
              <p:cNvPr id="265" name="Freeform 3160"/>
              <p:cNvSpPr/>
              <p:nvPr/>
            </p:nvSpPr>
            <p:spPr bwMode="auto">
              <a:xfrm>
                <a:off x="2556" y="3634"/>
                <a:ext cx="1" cy="1"/>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0"/>
                      <a:pt x="1" y="0"/>
                    </a:cubicBezTo>
                  </a:path>
                </a:pathLst>
              </a:custGeom>
              <a:solidFill>
                <a:srgbClr val="01050B"/>
              </a:solidFill>
              <a:ln>
                <a:noFill/>
              </a:ln>
            </p:spPr>
            <p:txBody>
              <a:bodyPr vert="horz" wrap="square" lIns="91440" tIns="45720" rIns="91440" bIns="45720" numCol="1" anchor="t" anchorCtr="0" compatLnSpc="1"/>
              <a:lstStyle/>
              <a:p>
                <a:endParaRPr lang="zh-CN" altLang="en-US"/>
              </a:p>
            </p:txBody>
          </p:sp>
          <p:sp>
            <p:nvSpPr>
              <p:cNvPr id="266" name="Freeform 3161"/>
              <p:cNvSpPr/>
              <p:nvPr/>
            </p:nvSpPr>
            <p:spPr bwMode="auto">
              <a:xfrm>
                <a:off x="2556" y="3642"/>
                <a:ext cx="1"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1" y="0"/>
                      <a:pt x="1" y="0"/>
                      <a:pt x="1" y="0"/>
                    </a:cubicBezTo>
                    <a:cubicBezTo>
                      <a:pt x="1" y="0"/>
                      <a:pt x="1" y="0"/>
                      <a:pt x="1" y="0"/>
                    </a:cubicBezTo>
                  </a:path>
                </a:pathLst>
              </a:custGeom>
              <a:solidFill>
                <a:srgbClr val="020912"/>
              </a:solidFill>
              <a:ln>
                <a:noFill/>
              </a:ln>
            </p:spPr>
            <p:txBody>
              <a:bodyPr vert="horz" wrap="square" lIns="91440" tIns="45720" rIns="91440" bIns="45720" numCol="1" anchor="t" anchorCtr="0" compatLnSpc="1"/>
              <a:lstStyle/>
              <a:p>
                <a:endParaRPr lang="zh-CN" altLang="en-US"/>
              </a:p>
            </p:txBody>
          </p:sp>
          <p:sp>
            <p:nvSpPr>
              <p:cNvPr id="267" name="Freeform 3162"/>
              <p:cNvSpPr/>
              <p:nvPr/>
            </p:nvSpPr>
            <p:spPr bwMode="auto">
              <a:xfrm>
                <a:off x="2556" y="3638"/>
                <a:ext cx="1" cy="4"/>
              </a:xfrm>
              <a:custGeom>
                <a:avLst/>
                <a:gdLst>
                  <a:gd name="T0" fmla="*/ 1 w 1"/>
                  <a:gd name="T1" fmla="*/ 0 h 5"/>
                  <a:gd name="T2" fmla="*/ 0 w 1"/>
                  <a:gd name="T3" fmla="*/ 0 h 5"/>
                  <a:gd name="T4" fmla="*/ 0 w 1"/>
                  <a:gd name="T5" fmla="*/ 5 h 5"/>
                  <a:gd name="T6" fmla="*/ 1 w 1"/>
                  <a:gd name="T7" fmla="*/ 5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0"/>
                      <a:pt x="1" y="0"/>
                      <a:pt x="0" y="0"/>
                    </a:cubicBezTo>
                    <a:cubicBezTo>
                      <a:pt x="0" y="2"/>
                      <a:pt x="0" y="4"/>
                      <a:pt x="0" y="5"/>
                    </a:cubicBezTo>
                    <a:cubicBezTo>
                      <a:pt x="1" y="5"/>
                      <a:pt x="1" y="5"/>
                      <a:pt x="1" y="5"/>
                    </a:cubicBezTo>
                    <a:cubicBezTo>
                      <a:pt x="1" y="3"/>
                      <a:pt x="1" y="2"/>
                      <a:pt x="1" y="0"/>
                    </a:cubicBezTo>
                  </a:path>
                </a:pathLst>
              </a:custGeom>
              <a:solidFill>
                <a:srgbClr val="01050B"/>
              </a:solidFill>
              <a:ln>
                <a:noFill/>
              </a:ln>
            </p:spPr>
            <p:txBody>
              <a:bodyPr vert="horz" wrap="square" lIns="91440" tIns="45720" rIns="91440" bIns="45720" numCol="1" anchor="t" anchorCtr="0" compatLnSpc="1"/>
              <a:lstStyle/>
              <a:p>
                <a:endParaRPr lang="zh-CN" altLang="en-US"/>
              </a:p>
            </p:txBody>
          </p:sp>
          <p:sp>
            <p:nvSpPr>
              <p:cNvPr id="268" name="Freeform 3163"/>
              <p:cNvSpPr/>
              <p:nvPr/>
            </p:nvSpPr>
            <p:spPr bwMode="auto">
              <a:xfrm>
                <a:off x="2556" y="3642"/>
                <a:ext cx="1" cy="4"/>
              </a:xfrm>
              <a:custGeom>
                <a:avLst/>
                <a:gdLst>
                  <a:gd name="T0" fmla="*/ 0 w 1"/>
                  <a:gd name="T1" fmla="*/ 0 h 5"/>
                  <a:gd name="T2" fmla="*/ 1 w 1"/>
                  <a:gd name="T3" fmla="*/ 5 h 5"/>
                  <a:gd name="T4" fmla="*/ 1 w 1"/>
                  <a:gd name="T5" fmla="*/ 4 h 5"/>
                  <a:gd name="T6" fmla="*/ 1 w 1"/>
                  <a:gd name="T7" fmla="*/ 0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1" y="2"/>
                      <a:pt x="1" y="3"/>
                      <a:pt x="1" y="5"/>
                    </a:cubicBezTo>
                    <a:cubicBezTo>
                      <a:pt x="1" y="5"/>
                      <a:pt x="1" y="4"/>
                      <a:pt x="1" y="4"/>
                    </a:cubicBezTo>
                    <a:cubicBezTo>
                      <a:pt x="1" y="3"/>
                      <a:pt x="1" y="2"/>
                      <a:pt x="1" y="0"/>
                    </a:cubicBezTo>
                    <a:cubicBezTo>
                      <a:pt x="1" y="0"/>
                      <a:pt x="1" y="0"/>
                      <a:pt x="0" y="0"/>
                    </a:cubicBezTo>
                  </a:path>
                </a:pathLst>
              </a:custGeom>
              <a:solidFill>
                <a:srgbClr val="010811"/>
              </a:solidFill>
              <a:ln>
                <a:noFill/>
              </a:ln>
            </p:spPr>
            <p:txBody>
              <a:bodyPr vert="horz" wrap="square" lIns="91440" tIns="45720" rIns="91440" bIns="45720" numCol="1" anchor="t" anchorCtr="0" compatLnSpc="1"/>
              <a:lstStyle/>
              <a:p>
                <a:endParaRPr lang="zh-CN" altLang="en-US"/>
              </a:p>
            </p:txBody>
          </p:sp>
          <p:sp>
            <p:nvSpPr>
              <p:cNvPr id="269" name="Freeform 3164"/>
              <p:cNvSpPr/>
              <p:nvPr/>
            </p:nvSpPr>
            <p:spPr bwMode="auto">
              <a:xfrm flipH="1">
                <a:off x="2557" y="3645"/>
                <a:ext cx="0" cy="3"/>
              </a:xfrm>
              <a:custGeom>
                <a:avLst/>
                <a:gdLst>
                  <a:gd name="T0" fmla="*/ 0 h 3"/>
                  <a:gd name="T1" fmla="*/ 1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1"/>
                      <a:pt x="0" y="1"/>
                    </a:cubicBezTo>
                    <a:cubicBezTo>
                      <a:pt x="0" y="1"/>
                      <a:pt x="0" y="2"/>
                      <a:pt x="0" y="3"/>
                    </a:cubicBezTo>
                    <a:cubicBezTo>
                      <a:pt x="0" y="3"/>
                      <a:pt x="0" y="3"/>
                      <a:pt x="0" y="3"/>
                    </a:cubicBezTo>
                    <a:cubicBezTo>
                      <a:pt x="0" y="2"/>
                      <a:pt x="0" y="1"/>
                      <a:pt x="0" y="0"/>
                    </a:cubicBezTo>
                  </a:path>
                </a:pathLst>
              </a:custGeom>
              <a:solidFill>
                <a:srgbClr val="010710"/>
              </a:solidFill>
              <a:ln>
                <a:noFill/>
              </a:ln>
            </p:spPr>
            <p:txBody>
              <a:bodyPr vert="horz" wrap="square" lIns="91440" tIns="45720" rIns="91440" bIns="45720" numCol="1" anchor="t" anchorCtr="0" compatLnSpc="1"/>
              <a:lstStyle/>
              <a:p>
                <a:endParaRPr lang="zh-CN" altLang="en-US"/>
              </a:p>
            </p:txBody>
          </p:sp>
          <p:sp>
            <p:nvSpPr>
              <p:cNvPr id="270" name="Freeform 3165"/>
              <p:cNvSpPr/>
              <p:nvPr/>
            </p:nvSpPr>
            <p:spPr bwMode="auto">
              <a:xfrm flipH="1">
                <a:off x="2557" y="3648"/>
                <a:ext cx="0" cy="4"/>
              </a:xfrm>
              <a:custGeom>
                <a:avLst/>
                <a:gdLst>
                  <a:gd name="T0" fmla="*/ 0 h 5"/>
                  <a:gd name="T1" fmla="*/ 5 h 5"/>
                  <a:gd name="T2" fmla="*/ 5 h 5"/>
                  <a:gd name="T3" fmla="*/ 0 h 5"/>
                  <a:gd name="T4" fmla="*/ 0 h 5"/>
                </a:gdLst>
                <a:ahLst/>
                <a:cxnLst>
                  <a:cxn ang="0">
                    <a:pos x="0" y="T0"/>
                  </a:cxn>
                  <a:cxn ang="0">
                    <a:pos x="0" y="T1"/>
                  </a:cxn>
                  <a:cxn ang="0">
                    <a:pos x="0" y="T2"/>
                  </a:cxn>
                  <a:cxn ang="0">
                    <a:pos x="0" y="T3"/>
                  </a:cxn>
                  <a:cxn ang="0">
                    <a:pos x="0" y="T4"/>
                  </a:cxn>
                </a:cxnLst>
                <a:rect l="0" t="0" r="r" b="b"/>
                <a:pathLst>
                  <a:path h="5">
                    <a:moveTo>
                      <a:pt x="0" y="0"/>
                    </a:moveTo>
                    <a:cubicBezTo>
                      <a:pt x="0" y="2"/>
                      <a:pt x="0" y="3"/>
                      <a:pt x="0" y="5"/>
                    </a:cubicBezTo>
                    <a:cubicBezTo>
                      <a:pt x="0" y="5"/>
                      <a:pt x="0" y="5"/>
                      <a:pt x="0" y="5"/>
                    </a:cubicBezTo>
                    <a:cubicBezTo>
                      <a:pt x="0" y="3"/>
                      <a:pt x="0" y="2"/>
                      <a:pt x="0" y="0"/>
                    </a:cubicBezTo>
                    <a:cubicBezTo>
                      <a:pt x="0" y="0"/>
                      <a:pt x="0" y="0"/>
                      <a:pt x="0" y="0"/>
                    </a:cubicBezTo>
                  </a:path>
                </a:pathLst>
              </a:custGeom>
              <a:solidFill>
                <a:srgbClr val="01060F"/>
              </a:solidFill>
              <a:ln>
                <a:noFill/>
              </a:ln>
            </p:spPr>
            <p:txBody>
              <a:bodyPr vert="horz" wrap="square" lIns="91440" tIns="45720" rIns="91440" bIns="45720" numCol="1" anchor="t" anchorCtr="0" compatLnSpc="1"/>
              <a:lstStyle/>
              <a:p>
                <a:endParaRPr lang="zh-CN" altLang="en-US"/>
              </a:p>
            </p:txBody>
          </p:sp>
          <p:sp>
            <p:nvSpPr>
              <p:cNvPr id="271" name="Freeform 3166"/>
              <p:cNvSpPr/>
              <p:nvPr/>
            </p:nvSpPr>
            <p:spPr bwMode="auto">
              <a:xfrm flipH="1">
                <a:off x="2557" y="3652"/>
                <a:ext cx="0" cy="4"/>
              </a:xfrm>
              <a:custGeom>
                <a:avLst/>
                <a:gdLst>
                  <a:gd name="T0" fmla="*/ 0 h 5"/>
                  <a:gd name="T1" fmla="*/ 0 h 5"/>
                  <a:gd name="T2" fmla="*/ 5 h 5"/>
                  <a:gd name="T3" fmla="*/ 5 h 5"/>
                  <a:gd name="T4" fmla="*/ 0 h 5"/>
                </a:gdLst>
                <a:ahLst/>
                <a:cxnLst>
                  <a:cxn ang="0">
                    <a:pos x="0" y="T0"/>
                  </a:cxn>
                  <a:cxn ang="0">
                    <a:pos x="0" y="T1"/>
                  </a:cxn>
                  <a:cxn ang="0">
                    <a:pos x="0" y="T2"/>
                  </a:cxn>
                  <a:cxn ang="0">
                    <a:pos x="0" y="T3"/>
                  </a:cxn>
                  <a:cxn ang="0">
                    <a:pos x="0" y="T4"/>
                  </a:cxn>
                </a:cxnLst>
                <a:rect l="0" t="0" r="r" b="b"/>
                <a:pathLst>
                  <a:path h="5">
                    <a:moveTo>
                      <a:pt x="0" y="0"/>
                    </a:moveTo>
                    <a:cubicBezTo>
                      <a:pt x="0" y="0"/>
                      <a:pt x="0" y="0"/>
                      <a:pt x="0" y="0"/>
                    </a:cubicBezTo>
                    <a:cubicBezTo>
                      <a:pt x="0" y="2"/>
                      <a:pt x="0" y="3"/>
                      <a:pt x="0" y="5"/>
                    </a:cubicBezTo>
                    <a:cubicBezTo>
                      <a:pt x="0" y="5"/>
                      <a:pt x="0" y="5"/>
                      <a:pt x="0" y="5"/>
                    </a:cubicBezTo>
                    <a:cubicBezTo>
                      <a:pt x="0" y="3"/>
                      <a:pt x="0" y="2"/>
                      <a:pt x="0" y="0"/>
                    </a:cubicBezTo>
                  </a:path>
                </a:pathLst>
              </a:custGeom>
              <a:solidFill>
                <a:srgbClr val="01050E"/>
              </a:solidFill>
              <a:ln>
                <a:noFill/>
              </a:ln>
            </p:spPr>
            <p:txBody>
              <a:bodyPr vert="horz" wrap="square" lIns="91440" tIns="45720" rIns="91440" bIns="45720" numCol="1" anchor="t" anchorCtr="0" compatLnSpc="1"/>
              <a:lstStyle/>
              <a:p>
                <a:endParaRPr lang="zh-CN" altLang="en-US"/>
              </a:p>
            </p:txBody>
          </p:sp>
          <p:sp>
            <p:nvSpPr>
              <p:cNvPr id="272" name="Freeform 3167"/>
              <p:cNvSpPr/>
              <p:nvPr/>
            </p:nvSpPr>
            <p:spPr bwMode="auto">
              <a:xfrm flipH="1">
                <a:off x="2557" y="3658"/>
                <a:ext cx="0" cy="7"/>
              </a:xfrm>
              <a:custGeom>
                <a:avLst/>
                <a:gdLst>
                  <a:gd name="T0" fmla="*/ 0 h 8"/>
                  <a:gd name="T1" fmla="*/ 0 h 8"/>
                  <a:gd name="T2" fmla="*/ 8 h 8"/>
                  <a:gd name="T3" fmla="*/ 0 h 8"/>
                </a:gdLst>
                <a:ahLst/>
                <a:cxnLst>
                  <a:cxn ang="0">
                    <a:pos x="0" y="T0"/>
                  </a:cxn>
                  <a:cxn ang="0">
                    <a:pos x="0" y="T1"/>
                  </a:cxn>
                  <a:cxn ang="0">
                    <a:pos x="0" y="T2"/>
                  </a:cxn>
                  <a:cxn ang="0">
                    <a:pos x="0" y="T3"/>
                  </a:cxn>
                </a:cxnLst>
                <a:rect l="0" t="0" r="r" b="b"/>
                <a:pathLst>
                  <a:path h="8">
                    <a:moveTo>
                      <a:pt x="0" y="0"/>
                    </a:moveTo>
                    <a:cubicBezTo>
                      <a:pt x="0" y="0"/>
                      <a:pt x="0" y="0"/>
                      <a:pt x="0" y="0"/>
                    </a:cubicBezTo>
                    <a:cubicBezTo>
                      <a:pt x="0" y="6"/>
                      <a:pt x="0" y="8"/>
                      <a:pt x="0" y="8"/>
                    </a:cubicBezTo>
                    <a:cubicBezTo>
                      <a:pt x="0" y="8"/>
                      <a:pt x="0" y="5"/>
                      <a:pt x="0" y="0"/>
                    </a:cubicBezTo>
                  </a:path>
                </a:pathLst>
              </a:custGeom>
              <a:solidFill>
                <a:srgbClr val="020C16"/>
              </a:solidFill>
              <a:ln>
                <a:noFill/>
              </a:ln>
            </p:spPr>
            <p:txBody>
              <a:bodyPr vert="horz" wrap="square" lIns="91440" tIns="45720" rIns="91440" bIns="45720" numCol="1" anchor="t" anchorCtr="0" compatLnSpc="1"/>
              <a:lstStyle/>
              <a:p>
                <a:endParaRPr lang="zh-CN" altLang="en-US"/>
              </a:p>
            </p:txBody>
          </p:sp>
          <p:sp>
            <p:nvSpPr>
              <p:cNvPr id="273" name="Freeform 3168"/>
              <p:cNvSpPr/>
              <p:nvPr/>
            </p:nvSpPr>
            <p:spPr bwMode="auto">
              <a:xfrm flipH="1">
                <a:off x="2557" y="3656"/>
                <a:ext cx="0" cy="2"/>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cubicBezTo>
                      <a:pt x="0" y="2"/>
                      <a:pt x="0" y="1"/>
                      <a:pt x="0" y="0"/>
                    </a:cubicBezTo>
                  </a:path>
                </a:pathLst>
              </a:custGeom>
              <a:solidFill>
                <a:srgbClr val="01040D"/>
              </a:solidFill>
              <a:ln>
                <a:noFill/>
              </a:ln>
            </p:spPr>
            <p:txBody>
              <a:bodyPr vert="horz" wrap="square" lIns="91440" tIns="45720" rIns="91440" bIns="45720" numCol="1" anchor="t" anchorCtr="0" compatLnSpc="1"/>
              <a:lstStyle/>
              <a:p>
                <a:endParaRPr lang="zh-CN" altLang="en-US"/>
              </a:p>
            </p:txBody>
          </p:sp>
          <p:sp>
            <p:nvSpPr>
              <p:cNvPr id="274" name="Freeform 3169"/>
              <p:cNvSpPr>
                <a:spLocks noEditPoints="1"/>
              </p:cNvSpPr>
              <p:nvPr/>
            </p:nvSpPr>
            <p:spPr bwMode="auto">
              <a:xfrm>
                <a:off x="2329" y="3487"/>
                <a:ext cx="387" cy="98"/>
              </a:xfrm>
              <a:custGeom>
                <a:avLst/>
                <a:gdLst>
                  <a:gd name="T0" fmla="*/ 235 w 466"/>
                  <a:gd name="T1" fmla="*/ 113 h 118"/>
                  <a:gd name="T2" fmla="*/ 218 w 466"/>
                  <a:gd name="T3" fmla="*/ 114 h 118"/>
                  <a:gd name="T4" fmla="*/ 196 w 466"/>
                  <a:gd name="T5" fmla="*/ 115 h 118"/>
                  <a:gd name="T6" fmla="*/ 171 w 466"/>
                  <a:gd name="T7" fmla="*/ 114 h 118"/>
                  <a:gd name="T8" fmla="*/ 159 w 466"/>
                  <a:gd name="T9" fmla="*/ 114 h 118"/>
                  <a:gd name="T10" fmla="*/ 198 w 466"/>
                  <a:gd name="T11" fmla="*/ 117 h 118"/>
                  <a:gd name="T12" fmla="*/ 234 w 466"/>
                  <a:gd name="T13" fmla="*/ 118 h 118"/>
                  <a:gd name="T14" fmla="*/ 252 w 466"/>
                  <a:gd name="T15" fmla="*/ 118 h 118"/>
                  <a:gd name="T16" fmla="*/ 275 w 466"/>
                  <a:gd name="T17" fmla="*/ 108 h 118"/>
                  <a:gd name="T18" fmla="*/ 410 w 466"/>
                  <a:gd name="T19" fmla="*/ 25 h 118"/>
                  <a:gd name="T20" fmla="*/ 415 w 466"/>
                  <a:gd name="T21" fmla="*/ 25 h 118"/>
                  <a:gd name="T22" fmla="*/ 457 w 466"/>
                  <a:gd name="T23" fmla="*/ 28 h 118"/>
                  <a:gd name="T24" fmla="*/ 464 w 466"/>
                  <a:gd name="T25" fmla="*/ 26 h 118"/>
                  <a:gd name="T26" fmla="*/ 464 w 466"/>
                  <a:gd name="T27" fmla="*/ 26 h 118"/>
                  <a:gd name="T28" fmla="*/ 452 w 466"/>
                  <a:gd name="T29" fmla="*/ 27 h 118"/>
                  <a:gd name="T30" fmla="*/ 416 w 466"/>
                  <a:gd name="T31" fmla="*/ 25 h 118"/>
                  <a:gd name="T32" fmla="*/ 410 w 466"/>
                  <a:gd name="T33" fmla="*/ 25 h 118"/>
                  <a:gd name="T34" fmla="*/ 176 w 466"/>
                  <a:gd name="T35" fmla="*/ 38 h 118"/>
                  <a:gd name="T36" fmla="*/ 186 w 466"/>
                  <a:gd name="T37" fmla="*/ 40 h 118"/>
                  <a:gd name="T38" fmla="*/ 59 w 466"/>
                  <a:gd name="T39" fmla="*/ 76 h 118"/>
                  <a:gd name="T40" fmla="*/ 25 w 466"/>
                  <a:gd name="T41" fmla="*/ 71 h 118"/>
                  <a:gd name="T42" fmla="*/ 101 w 466"/>
                  <a:gd name="T43" fmla="*/ 43 h 118"/>
                  <a:gd name="T44" fmla="*/ 97 w 466"/>
                  <a:gd name="T45" fmla="*/ 30 h 118"/>
                  <a:gd name="T46" fmla="*/ 104 w 466"/>
                  <a:gd name="T47" fmla="*/ 29 h 118"/>
                  <a:gd name="T48" fmla="*/ 406 w 466"/>
                  <a:gd name="T49" fmla="*/ 16 h 118"/>
                  <a:gd name="T50" fmla="*/ 341 w 466"/>
                  <a:gd name="T51" fmla="*/ 32 h 118"/>
                  <a:gd name="T52" fmla="*/ 314 w 466"/>
                  <a:gd name="T53" fmla="*/ 20 h 118"/>
                  <a:gd name="T54" fmla="*/ 330 w 466"/>
                  <a:gd name="T55" fmla="*/ 17 h 118"/>
                  <a:gd name="T56" fmla="*/ 201 w 466"/>
                  <a:gd name="T57" fmla="*/ 26 h 118"/>
                  <a:gd name="T58" fmla="*/ 107 w 466"/>
                  <a:gd name="T59" fmla="*/ 29 h 118"/>
                  <a:gd name="T60" fmla="*/ 103 w 466"/>
                  <a:gd name="T61" fmla="*/ 28 h 118"/>
                  <a:gd name="T62" fmla="*/ 59 w 466"/>
                  <a:gd name="T63" fmla="*/ 25 h 118"/>
                  <a:gd name="T64" fmla="*/ 9 w 466"/>
                  <a:gd name="T65" fmla="*/ 37 h 118"/>
                  <a:gd name="T66" fmla="*/ 16 w 466"/>
                  <a:gd name="T67" fmla="*/ 47 h 118"/>
                  <a:gd name="T68" fmla="*/ 3 w 466"/>
                  <a:gd name="T69" fmla="*/ 67 h 118"/>
                  <a:gd name="T70" fmla="*/ 6 w 466"/>
                  <a:gd name="T71" fmla="*/ 70 h 118"/>
                  <a:gd name="T72" fmla="*/ 0 w 466"/>
                  <a:gd name="T73" fmla="*/ 81 h 118"/>
                  <a:gd name="T74" fmla="*/ 18 w 466"/>
                  <a:gd name="T75" fmla="*/ 69 h 118"/>
                  <a:gd name="T76" fmla="*/ 50 w 466"/>
                  <a:gd name="T77" fmla="*/ 76 h 118"/>
                  <a:gd name="T78" fmla="*/ 130 w 466"/>
                  <a:gd name="T79" fmla="*/ 70 h 118"/>
                  <a:gd name="T80" fmla="*/ 221 w 466"/>
                  <a:gd name="T81" fmla="*/ 41 h 118"/>
                  <a:gd name="T82" fmla="*/ 304 w 466"/>
                  <a:gd name="T83" fmla="*/ 32 h 118"/>
                  <a:gd name="T84" fmla="*/ 334 w 466"/>
                  <a:gd name="T85" fmla="*/ 36 h 118"/>
                  <a:gd name="T86" fmla="*/ 322 w 466"/>
                  <a:gd name="T87" fmla="*/ 42 h 118"/>
                  <a:gd name="T88" fmla="*/ 258 w 466"/>
                  <a:gd name="T89" fmla="*/ 70 h 118"/>
                  <a:gd name="T90" fmla="*/ 206 w 466"/>
                  <a:gd name="T91" fmla="*/ 81 h 118"/>
                  <a:gd name="T92" fmla="*/ 275 w 466"/>
                  <a:gd name="T93" fmla="*/ 75 h 118"/>
                  <a:gd name="T94" fmla="*/ 278 w 466"/>
                  <a:gd name="T95" fmla="*/ 73 h 118"/>
                  <a:gd name="T96" fmla="*/ 242 w 466"/>
                  <a:gd name="T97" fmla="*/ 76 h 118"/>
                  <a:gd name="T98" fmla="*/ 275 w 466"/>
                  <a:gd name="T99" fmla="*/ 67 h 118"/>
                  <a:gd name="T100" fmla="*/ 349 w 466"/>
                  <a:gd name="T101" fmla="*/ 39 h 118"/>
                  <a:gd name="T102" fmla="*/ 365 w 466"/>
                  <a:gd name="T103" fmla="*/ 32 h 118"/>
                  <a:gd name="T104" fmla="*/ 15 w 466"/>
                  <a:gd name="T105" fmla="*/ 13 h 118"/>
                  <a:gd name="T106" fmla="*/ 12 w 466"/>
                  <a:gd name="T107" fmla="*/ 19 h 118"/>
                  <a:gd name="T108" fmla="*/ 15 w 466"/>
                  <a:gd name="T109" fmla="*/ 13 h 118"/>
                  <a:gd name="T110" fmla="*/ 16 w 466"/>
                  <a:gd name="T111" fmla="*/ 2 h 118"/>
                  <a:gd name="T112" fmla="*/ 17 w 466"/>
                  <a:gd name="T11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6" h="118">
                    <a:moveTo>
                      <a:pt x="275" y="108"/>
                    </a:moveTo>
                    <a:cubicBezTo>
                      <a:pt x="261" y="110"/>
                      <a:pt x="248" y="112"/>
                      <a:pt x="235" y="113"/>
                    </a:cubicBezTo>
                    <a:cubicBezTo>
                      <a:pt x="235" y="113"/>
                      <a:pt x="235" y="113"/>
                      <a:pt x="235" y="113"/>
                    </a:cubicBezTo>
                    <a:cubicBezTo>
                      <a:pt x="229" y="113"/>
                      <a:pt x="224" y="114"/>
                      <a:pt x="218" y="114"/>
                    </a:cubicBezTo>
                    <a:cubicBezTo>
                      <a:pt x="218" y="114"/>
                      <a:pt x="218" y="114"/>
                      <a:pt x="218" y="114"/>
                    </a:cubicBezTo>
                    <a:cubicBezTo>
                      <a:pt x="210" y="114"/>
                      <a:pt x="203" y="115"/>
                      <a:pt x="196" y="115"/>
                    </a:cubicBezTo>
                    <a:cubicBezTo>
                      <a:pt x="187" y="115"/>
                      <a:pt x="179" y="114"/>
                      <a:pt x="171" y="114"/>
                    </a:cubicBezTo>
                    <a:cubicBezTo>
                      <a:pt x="171" y="114"/>
                      <a:pt x="171" y="114"/>
                      <a:pt x="171" y="114"/>
                    </a:cubicBezTo>
                    <a:cubicBezTo>
                      <a:pt x="159" y="113"/>
                      <a:pt x="159" y="113"/>
                      <a:pt x="159" y="113"/>
                    </a:cubicBezTo>
                    <a:cubicBezTo>
                      <a:pt x="159" y="114"/>
                      <a:pt x="159" y="114"/>
                      <a:pt x="159" y="114"/>
                    </a:cubicBezTo>
                    <a:cubicBezTo>
                      <a:pt x="161" y="114"/>
                      <a:pt x="164" y="115"/>
                      <a:pt x="166" y="115"/>
                    </a:cubicBezTo>
                    <a:cubicBezTo>
                      <a:pt x="177" y="116"/>
                      <a:pt x="188" y="116"/>
                      <a:pt x="198" y="117"/>
                    </a:cubicBezTo>
                    <a:cubicBezTo>
                      <a:pt x="205" y="117"/>
                      <a:pt x="213" y="118"/>
                      <a:pt x="222" y="118"/>
                    </a:cubicBezTo>
                    <a:cubicBezTo>
                      <a:pt x="226" y="118"/>
                      <a:pt x="230" y="118"/>
                      <a:pt x="234" y="118"/>
                    </a:cubicBezTo>
                    <a:cubicBezTo>
                      <a:pt x="239" y="118"/>
                      <a:pt x="243" y="118"/>
                      <a:pt x="248" y="118"/>
                    </a:cubicBezTo>
                    <a:cubicBezTo>
                      <a:pt x="249" y="118"/>
                      <a:pt x="250" y="118"/>
                      <a:pt x="252" y="118"/>
                    </a:cubicBezTo>
                    <a:cubicBezTo>
                      <a:pt x="259" y="117"/>
                      <a:pt x="267" y="117"/>
                      <a:pt x="275" y="116"/>
                    </a:cubicBezTo>
                    <a:cubicBezTo>
                      <a:pt x="275" y="114"/>
                      <a:pt x="275" y="111"/>
                      <a:pt x="275" y="108"/>
                    </a:cubicBezTo>
                    <a:moveTo>
                      <a:pt x="408" y="25"/>
                    </a:moveTo>
                    <a:cubicBezTo>
                      <a:pt x="409" y="25"/>
                      <a:pt x="409" y="25"/>
                      <a:pt x="410" y="25"/>
                    </a:cubicBezTo>
                    <a:cubicBezTo>
                      <a:pt x="410" y="25"/>
                      <a:pt x="410" y="25"/>
                      <a:pt x="410" y="25"/>
                    </a:cubicBezTo>
                    <a:cubicBezTo>
                      <a:pt x="412" y="25"/>
                      <a:pt x="413" y="25"/>
                      <a:pt x="415" y="25"/>
                    </a:cubicBezTo>
                    <a:cubicBezTo>
                      <a:pt x="430" y="26"/>
                      <a:pt x="444" y="27"/>
                      <a:pt x="459" y="27"/>
                    </a:cubicBezTo>
                    <a:cubicBezTo>
                      <a:pt x="458" y="28"/>
                      <a:pt x="457" y="28"/>
                      <a:pt x="457" y="28"/>
                    </a:cubicBezTo>
                    <a:cubicBezTo>
                      <a:pt x="462" y="27"/>
                      <a:pt x="462" y="27"/>
                      <a:pt x="462" y="27"/>
                    </a:cubicBezTo>
                    <a:cubicBezTo>
                      <a:pt x="464" y="26"/>
                      <a:pt x="464" y="26"/>
                      <a:pt x="464" y="26"/>
                    </a:cubicBezTo>
                    <a:cubicBezTo>
                      <a:pt x="465" y="35"/>
                      <a:pt x="466" y="39"/>
                      <a:pt x="466" y="39"/>
                    </a:cubicBezTo>
                    <a:cubicBezTo>
                      <a:pt x="466" y="39"/>
                      <a:pt x="465" y="33"/>
                      <a:pt x="464" y="26"/>
                    </a:cubicBezTo>
                    <a:cubicBezTo>
                      <a:pt x="464" y="26"/>
                      <a:pt x="463" y="26"/>
                      <a:pt x="462" y="26"/>
                    </a:cubicBezTo>
                    <a:cubicBezTo>
                      <a:pt x="459" y="27"/>
                      <a:pt x="455" y="27"/>
                      <a:pt x="452" y="27"/>
                    </a:cubicBezTo>
                    <a:cubicBezTo>
                      <a:pt x="448" y="27"/>
                      <a:pt x="445" y="26"/>
                      <a:pt x="441" y="26"/>
                    </a:cubicBezTo>
                    <a:cubicBezTo>
                      <a:pt x="416" y="25"/>
                      <a:pt x="416" y="25"/>
                      <a:pt x="416" y="25"/>
                    </a:cubicBezTo>
                    <a:cubicBezTo>
                      <a:pt x="410" y="25"/>
                      <a:pt x="410" y="25"/>
                      <a:pt x="410" y="25"/>
                    </a:cubicBezTo>
                    <a:cubicBezTo>
                      <a:pt x="410" y="25"/>
                      <a:pt x="410" y="25"/>
                      <a:pt x="410" y="25"/>
                    </a:cubicBezTo>
                    <a:cubicBezTo>
                      <a:pt x="408" y="25"/>
                      <a:pt x="408" y="25"/>
                      <a:pt x="408" y="25"/>
                    </a:cubicBezTo>
                    <a:moveTo>
                      <a:pt x="176" y="38"/>
                    </a:moveTo>
                    <a:cubicBezTo>
                      <a:pt x="182" y="38"/>
                      <a:pt x="188" y="37"/>
                      <a:pt x="194" y="37"/>
                    </a:cubicBezTo>
                    <a:cubicBezTo>
                      <a:pt x="191" y="38"/>
                      <a:pt x="188" y="39"/>
                      <a:pt x="186" y="40"/>
                    </a:cubicBezTo>
                    <a:cubicBezTo>
                      <a:pt x="152" y="53"/>
                      <a:pt x="118" y="67"/>
                      <a:pt x="87" y="73"/>
                    </a:cubicBezTo>
                    <a:cubicBezTo>
                      <a:pt x="78" y="75"/>
                      <a:pt x="68" y="76"/>
                      <a:pt x="59" y="76"/>
                    </a:cubicBezTo>
                    <a:cubicBezTo>
                      <a:pt x="51" y="76"/>
                      <a:pt x="43" y="75"/>
                      <a:pt x="35" y="73"/>
                    </a:cubicBezTo>
                    <a:cubicBezTo>
                      <a:pt x="25" y="71"/>
                      <a:pt x="25" y="71"/>
                      <a:pt x="25" y="71"/>
                    </a:cubicBezTo>
                    <a:cubicBezTo>
                      <a:pt x="18" y="69"/>
                      <a:pt x="18" y="69"/>
                      <a:pt x="18" y="69"/>
                    </a:cubicBezTo>
                    <a:cubicBezTo>
                      <a:pt x="42" y="55"/>
                      <a:pt x="70" y="43"/>
                      <a:pt x="101" y="43"/>
                    </a:cubicBezTo>
                    <a:cubicBezTo>
                      <a:pt x="127" y="41"/>
                      <a:pt x="153" y="39"/>
                      <a:pt x="176" y="38"/>
                    </a:cubicBezTo>
                    <a:moveTo>
                      <a:pt x="97" y="30"/>
                    </a:moveTo>
                    <a:cubicBezTo>
                      <a:pt x="99" y="30"/>
                      <a:pt x="100" y="29"/>
                      <a:pt x="102" y="28"/>
                    </a:cubicBezTo>
                    <a:cubicBezTo>
                      <a:pt x="103" y="29"/>
                      <a:pt x="103" y="29"/>
                      <a:pt x="104" y="29"/>
                    </a:cubicBezTo>
                    <a:cubicBezTo>
                      <a:pt x="102" y="29"/>
                      <a:pt x="99" y="30"/>
                      <a:pt x="97" y="30"/>
                    </a:cubicBezTo>
                    <a:moveTo>
                      <a:pt x="406" y="16"/>
                    </a:moveTo>
                    <a:cubicBezTo>
                      <a:pt x="395" y="16"/>
                      <a:pt x="384" y="16"/>
                      <a:pt x="374" y="16"/>
                    </a:cubicBezTo>
                    <a:cubicBezTo>
                      <a:pt x="363" y="22"/>
                      <a:pt x="352" y="27"/>
                      <a:pt x="341" y="32"/>
                    </a:cubicBezTo>
                    <a:cubicBezTo>
                      <a:pt x="336" y="30"/>
                      <a:pt x="330" y="27"/>
                      <a:pt x="323" y="24"/>
                    </a:cubicBezTo>
                    <a:cubicBezTo>
                      <a:pt x="320" y="23"/>
                      <a:pt x="317" y="22"/>
                      <a:pt x="314" y="20"/>
                    </a:cubicBezTo>
                    <a:cubicBezTo>
                      <a:pt x="313" y="20"/>
                      <a:pt x="313" y="20"/>
                      <a:pt x="313" y="20"/>
                    </a:cubicBezTo>
                    <a:cubicBezTo>
                      <a:pt x="318" y="19"/>
                      <a:pt x="324" y="18"/>
                      <a:pt x="330" y="17"/>
                    </a:cubicBezTo>
                    <a:cubicBezTo>
                      <a:pt x="295" y="18"/>
                      <a:pt x="260" y="19"/>
                      <a:pt x="225" y="20"/>
                    </a:cubicBezTo>
                    <a:cubicBezTo>
                      <a:pt x="217" y="22"/>
                      <a:pt x="209" y="24"/>
                      <a:pt x="201" y="26"/>
                    </a:cubicBezTo>
                    <a:cubicBezTo>
                      <a:pt x="192" y="25"/>
                      <a:pt x="182" y="25"/>
                      <a:pt x="171" y="25"/>
                    </a:cubicBezTo>
                    <a:cubicBezTo>
                      <a:pt x="151" y="25"/>
                      <a:pt x="130" y="26"/>
                      <a:pt x="107" y="29"/>
                    </a:cubicBezTo>
                    <a:cubicBezTo>
                      <a:pt x="106" y="28"/>
                      <a:pt x="105" y="28"/>
                      <a:pt x="103" y="28"/>
                    </a:cubicBezTo>
                    <a:cubicBezTo>
                      <a:pt x="103" y="28"/>
                      <a:pt x="103" y="28"/>
                      <a:pt x="103" y="28"/>
                    </a:cubicBezTo>
                    <a:cubicBezTo>
                      <a:pt x="108" y="26"/>
                      <a:pt x="113" y="25"/>
                      <a:pt x="117" y="24"/>
                    </a:cubicBezTo>
                    <a:cubicBezTo>
                      <a:pt x="98" y="24"/>
                      <a:pt x="79" y="25"/>
                      <a:pt x="59" y="25"/>
                    </a:cubicBezTo>
                    <a:cubicBezTo>
                      <a:pt x="49" y="31"/>
                      <a:pt x="38" y="36"/>
                      <a:pt x="27" y="41"/>
                    </a:cubicBezTo>
                    <a:cubicBezTo>
                      <a:pt x="21" y="40"/>
                      <a:pt x="15" y="39"/>
                      <a:pt x="9" y="37"/>
                    </a:cubicBezTo>
                    <a:cubicBezTo>
                      <a:pt x="8" y="40"/>
                      <a:pt x="7" y="44"/>
                      <a:pt x="7" y="47"/>
                    </a:cubicBezTo>
                    <a:cubicBezTo>
                      <a:pt x="10" y="47"/>
                      <a:pt x="13" y="47"/>
                      <a:pt x="16" y="47"/>
                    </a:cubicBezTo>
                    <a:cubicBezTo>
                      <a:pt x="13" y="48"/>
                      <a:pt x="9" y="50"/>
                      <a:pt x="6" y="51"/>
                    </a:cubicBezTo>
                    <a:cubicBezTo>
                      <a:pt x="5" y="57"/>
                      <a:pt x="4" y="62"/>
                      <a:pt x="3" y="67"/>
                    </a:cubicBezTo>
                    <a:cubicBezTo>
                      <a:pt x="7" y="66"/>
                      <a:pt x="12" y="64"/>
                      <a:pt x="16" y="62"/>
                    </a:cubicBezTo>
                    <a:cubicBezTo>
                      <a:pt x="13" y="64"/>
                      <a:pt x="9" y="67"/>
                      <a:pt x="6" y="70"/>
                    </a:cubicBezTo>
                    <a:cubicBezTo>
                      <a:pt x="5" y="71"/>
                      <a:pt x="3" y="72"/>
                      <a:pt x="2" y="73"/>
                    </a:cubicBezTo>
                    <a:cubicBezTo>
                      <a:pt x="1" y="76"/>
                      <a:pt x="1" y="78"/>
                      <a:pt x="0" y="81"/>
                    </a:cubicBezTo>
                    <a:cubicBezTo>
                      <a:pt x="5" y="77"/>
                      <a:pt x="11" y="74"/>
                      <a:pt x="17" y="70"/>
                    </a:cubicBezTo>
                    <a:cubicBezTo>
                      <a:pt x="17" y="70"/>
                      <a:pt x="18" y="70"/>
                      <a:pt x="18" y="69"/>
                    </a:cubicBezTo>
                    <a:cubicBezTo>
                      <a:pt x="20" y="70"/>
                      <a:pt x="22" y="70"/>
                      <a:pt x="23" y="71"/>
                    </a:cubicBezTo>
                    <a:cubicBezTo>
                      <a:pt x="32" y="73"/>
                      <a:pt x="41" y="75"/>
                      <a:pt x="50" y="76"/>
                    </a:cubicBezTo>
                    <a:cubicBezTo>
                      <a:pt x="55" y="78"/>
                      <a:pt x="62" y="78"/>
                      <a:pt x="71" y="78"/>
                    </a:cubicBezTo>
                    <a:cubicBezTo>
                      <a:pt x="87" y="78"/>
                      <a:pt x="108" y="75"/>
                      <a:pt x="130" y="70"/>
                    </a:cubicBezTo>
                    <a:cubicBezTo>
                      <a:pt x="151" y="65"/>
                      <a:pt x="175" y="58"/>
                      <a:pt x="196" y="49"/>
                    </a:cubicBezTo>
                    <a:cubicBezTo>
                      <a:pt x="205" y="46"/>
                      <a:pt x="213" y="43"/>
                      <a:pt x="221" y="41"/>
                    </a:cubicBezTo>
                    <a:cubicBezTo>
                      <a:pt x="247" y="34"/>
                      <a:pt x="271" y="31"/>
                      <a:pt x="289" y="29"/>
                    </a:cubicBezTo>
                    <a:cubicBezTo>
                      <a:pt x="295" y="30"/>
                      <a:pt x="300" y="31"/>
                      <a:pt x="304" y="32"/>
                    </a:cubicBezTo>
                    <a:cubicBezTo>
                      <a:pt x="316" y="35"/>
                      <a:pt x="325" y="36"/>
                      <a:pt x="333" y="36"/>
                    </a:cubicBezTo>
                    <a:cubicBezTo>
                      <a:pt x="333" y="36"/>
                      <a:pt x="334" y="36"/>
                      <a:pt x="334" y="36"/>
                    </a:cubicBezTo>
                    <a:cubicBezTo>
                      <a:pt x="333" y="37"/>
                      <a:pt x="331" y="38"/>
                      <a:pt x="330" y="38"/>
                    </a:cubicBezTo>
                    <a:cubicBezTo>
                      <a:pt x="327" y="40"/>
                      <a:pt x="325" y="41"/>
                      <a:pt x="322" y="42"/>
                    </a:cubicBezTo>
                    <a:cubicBezTo>
                      <a:pt x="302" y="52"/>
                      <a:pt x="282" y="61"/>
                      <a:pt x="264" y="68"/>
                    </a:cubicBezTo>
                    <a:cubicBezTo>
                      <a:pt x="262" y="69"/>
                      <a:pt x="260" y="70"/>
                      <a:pt x="258" y="70"/>
                    </a:cubicBezTo>
                    <a:cubicBezTo>
                      <a:pt x="249" y="74"/>
                      <a:pt x="239" y="76"/>
                      <a:pt x="230" y="78"/>
                    </a:cubicBezTo>
                    <a:cubicBezTo>
                      <a:pt x="222" y="79"/>
                      <a:pt x="214" y="80"/>
                      <a:pt x="206" y="81"/>
                    </a:cubicBezTo>
                    <a:cubicBezTo>
                      <a:pt x="218" y="81"/>
                      <a:pt x="230" y="79"/>
                      <a:pt x="241" y="76"/>
                    </a:cubicBezTo>
                    <a:cubicBezTo>
                      <a:pt x="252" y="76"/>
                      <a:pt x="263" y="75"/>
                      <a:pt x="275" y="75"/>
                    </a:cubicBezTo>
                    <a:cubicBezTo>
                      <a:pt x="275" y="74"/>
                      <a:pt x="275" y="74"/>
                      <a:pt x="275" y="74"/>
                    </a:cubicBezTo>
                    <a:cubicBezTo>
                      <a:pt x="276" y="73"/>
                      <a:pt x="277" y="73"/>
                      <a:pt x="278" y="73"/>
                    </a:cubicBezTo>
                    <a:cubicBezTo>
                      <a:pt x="276" y="73"/>
                      <a:pt x="274" y="73"/>
                      <a:pt x="272" y="73"/>
                    </a:cubicBezTo>
                    <a:cubicBezTo>
                      <a:pt x="242" y="76"/>
                      <a:pt x="242" y="76"/>
                      <a:pt x="242" y="76"/>
                    </a:cubicBezTo>
                    <a:cubicBezTo>
                      <a:pt x="245" y="76"/>
                      <a:pt x="247" y="75"/>
                      <a:pt x="249" y="75"/>
                    </a:cubicBezTo>
                    <a:cubicBezTo>
                      <a:pt x="256" y="73"/>
                      <a:pt x="265" y="71"/>
                      <a:pt x="275" y="67"/>
                    </a:cubicBezTo>
                    <a:cubicBezTo>
                      <a:pt x="277" y="67"/>
                      <a:pt x="278" y="66"/>
                      <a:pt x="280" y="65"/>
                    </a:cubicBezTo>
                    <a:cubicBezTo>
                      <a:pt x="300" y="59"/>
                      <a:pt x="323" y="49"/>
                      <a:pt x="349" y="39"/>
                    </a:cubicBezTo>
                    <a:cubicBezTo>
                      <a:pt x="350" y="38"/>
                      <a:pt x="351" y="38"/>
                      <a:pt x="352" y="37"/>
                    </a:cubicBezTo>
                    <a:cubicBezTo>
                      <a:pt x="356" y="36"/>
                      <a:pt x="361" y="34"/>
                      <a:pt x="365" y="32"/>
                    </a:cubicBezTo>
                    <a:cubicBezTo>
                      <a:pt x="379" y="26"/>
                      <a:pt x="392" y="21"/>
                      <a:pt x="406" y="16"/>
                    </a:cubicBezTo>
                    <a:moveTo>
                      <a:pt x="15" y="13"/>
                    </a:moveTo>
                    <a:cubicBezTo>
                      <a:pt x="14" y="13"/>
                      <a:pt x="14" y="13"/>
                      <a:pt x="13" y="13"/>
                    </a:cubicBezTo>
                    <a:cubicBezTo>
                      <a:pt x="13" y="15"/>
                      <a:pt x="13" y="17"/>
                      <a:pt x="12" y="19"/>
                    </a:cubicBezTo>
                    <a:cubicBezTo>
                      <a:pt x="13" y="19"/>
                      <a:pt x="13" y="19"/>
                      <a:pt x="14" y="19"/>
                    </a:cubicBezTo>
                    <a:cubicBezTo>
                      <a:pt x="14" y="17"/>
                      <a:pt x="15" y="15"/>
                      <a:pt x="15" y="13"/>
                    </a:cubicBezTo>
                    <a:moveTo>
                      <a:pt x="16" y="0"/>
                    </a:moveTo>
                    <a:cubicBezTo>
                      <a:pt x="16" y="0"/>
                      <a:pt x="16" y="1"/>
                      <a:pt x="16" y="2"/>
                    </a:cubicBezTo>
                    <a:cubicBezTo>
                      <a:pt x="16" y="1"/>
                      <a:pt x="17" y="1"/>
                      <a:pt x="17" y="1"/>
                    </a:cubicBezTo>
                    <a:cubicBezTo>
                      <a:pt x="17" y="1"/>
                      <a:pt x="17" y="0"/>
                      <a:pt x="17" y="0"/>
                    </a:cubicBezTo>
                    <a:cubicBezTo>
                      <a:pt x="17" y="0"/>
                      <a:pt x="16" y="0"/>
                      <a:pt x="16" y="0"/>
                    </a:cubicBezTo>
                  </a:path>
                </a:pathLst>
              </a:custGeom>
              <a:solidFill>
                <a:srgbClr val="090402"/>
              </a:solidFill>
              <a:ln>
                <a:noFill/>
              </a:ln>
            </p:spPr>
            <p:txBody>
              <a:bodyPr vert="horz" wrap="square" lIns="91440" tIns="45720" rIns="91440" bIns="45720" numCol="1" anchor="t" anchorCtr="0" compatLnSpc="1"/>
              <a:lstStyle/>
              <a:p>
                <a:endParaRPr lang="zh-CN" altLang="en-US"/>
              </a:p>
            </p:txBody>
          </p:sp>
          <p:sp>
            <p:nvSpPr>
              <p:cNvPr id="275" name="Freeform 3170"/>
              <p:cNvSpPr>
                <a:spLocks noEditPoints="1"/>
              </p:cNvSpPr>
              <p:nvPr/>
            </p:nvSpPr>
            <p:spPr bwMode="auto">
              <a:xfrm>
                <a:off x="1610" y="3823"/>
                <a:ext cx="501" cy="76"/>
              </a:xfrm>
              <a:custGeom>
                <a:avLst/>
                <a:gdLst>
                  <a:gd name="T0" fmla="*/ 601 w 604"/>
                  <a:gd name="T1" fmla="*/ 0 h 92"/>
                  <a:gd name="T2" fmla="*/ 358 w 604"/>
                  <a:gd name="T3" fmla="*/ 10 h 92"/>
                  <a:gd name="T4" fmla="*/ 10 w 604"/>
                  <a:gd name="T5" fmla="*/ 23 h 92"/>
                  <a:gd name="T6" fmla="*/ 0 w 604"/>
                  <a:gd name="T7" fmla="*/ 91 h 92"/>
                  <a:gd name="T8" fmla="*/ 168 w 604"/>
                  <a:gd name="T9" fmla="*/ 92 h 92"/>
                  <a:gd name="T10" fmla="*/ 249 w 604"/>
                  <a:gd name="T11" fmla="*/ 92 h 92"/>
                  <a:gd name="T12" fmla="*/ 249 w 604"/>
                  <a:gd name="T13" fmla="*/ 70 h 92"/>
                  <a:gd name="T14" fmla="*/ 248 w 604"/>
                  <a:gd name="T15" fmla="*/ 33 h 92"/>
                  <a:gd name="T16" fmla="*/ 358 w 604"/>
                  <a:gd name="T17" fmla="*/ 30 h 92"/>
                  <a:gd name="T18" fmla="*/ 578 w 604"/>
                  <a:gd name="T19" fmla="*/ 17 h 92"/>
                  <a:gd name="T20" fmla="*/ 592 w 604"/>
                  <a:gd name="T21" fmla="*/ 17 h 92"/>
                  <a:gd name="T22" fmla="*/ 599 w 604"/>
                  <a:gd name="T23" fmla="*/ 16 h 92"/>
                  <a:gd name="T24" fmla="*/ 601 w 604"/>
                  <a:gd name="T25" fmla="*/ 0 h 92"/>
                  <a:gd name="T26" fmla="*/ 604 w 604"/>
                  <a:gd name="T27" fmla="*/ 0 h 92"/>
                  <a:gd name="T28" fmla="*/ 602 w 604"/>
                  <a:gd name="T29" fmla="*/ 0 h 92"/>
                  <a:gd name="T30" fmla="*/ 600 w 604"/>
                  <a:gd name="T31" fmla="*/ 16 h 92"/>
                  <a:gd name="T32" fmla="*/ 598 w 604"/>
                  <a:gd name="T33" fmla="*/ 34 h 92"/>
                  <a:gd name="T34" fmla="*/ 604 w 604"/>
                  <a:gd name="T3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4" h="92">
                    <a:moveTo>
                      <a:pt x="601" y="0"/>
                    </a:moveTo>
                    <a:cubicBezTo>
                      <a:pt x="517" y="4"/>
                      <a:pt x="435" y="7"/>
                      <a:pt x="358" y="10"/>
                    </a:cubicBezTo>
                    <a:cubicBezTo>
                      <a:pt x="232" y="15"/>
                      <a:pt x="116" y="19"/>
                      <a:pt x="10" y="23"/>
                    </a:cubicBezTo>
                    <a:cubicBezTo>
                      <a:pt x="5" y="54"/>
                      <a:pt x="1" y="79"/>
                      <a:pt x="0" y="91"/>
                    </a:cubicBezTo>
                    <a:cubicBezTo>
                      <a:pt x="53" y="92"/>
                      <a:pt x="110" y="92"/>
                      <a:pt x="168" y="92"/>
                    </a:cubicBezTo>
                    <a:cubicBezTo>
                      <a:pt x="195" y="92"/>
                      <a:pt x="222" y="92"/>
                      <a:pt x="249" y="92"/>
                    </a:cubicBezTo>
                    <a:cubicBezTo>
                      <a:pt x="249" y="85"/>
                      <a:pt x="249" y="78"/>
                      <a:pt x="249" y="70"/>
                    </a:cubicBezTo>
                    <a:cubicBezTo>
                      <a:pt x="249" y="58"/>
                      <a:pt x="248" y="45"/>
                      <a:pt x="248" y="33"/>
                    </a:cubicBezTo>
                    <a:cubicBezTo>
                      <a:pt x="285" y="32"/>
                      <a:pt x="321" y="31"/>
                      <a:pt x="358" y="30"/>
                    </a:cubicBezTo>
                    <a:cubicBezTo>
                      <a:pt x="578" y="17"/>
                      <a:pt x="578" y="17"/>
                      <a:pt x="578" y="17"/>
                    </a:cubicBezTo>
                    <a:cubicBezTo>
                      <a:pt x="592" y="17"/>
                      <a:pt x="592" y="17"/>
                      <a:pt x="592" y="17"/>
                    </a:cubicBezTo>
                    <a:cubicBezTo>
                      <a:pt x="599" y="16"/>
                      <a:pt x="599" y="16"/>
                      <a:pt x="599" y="16"/>
                    </a:cubicBezTo>
                    <a:cubicBezTo>
                      <a:pt x="600" y="8"/>
                      <a:pt x="601" y="3"/>
                      <a:pt x="601" y="0"/>
                    </a:cubicBezTo>
                    <a:moveTo>
                      <a:pt x="604" y="0"/>
                    </a:moveTo>
                    <a:cubicBezTo>
                      <a:pt x="603" y="0"/>
                      <a:pt x="602" y="0"/>
                      <a:pt x="602" y="0"/>
                    </a:cubicBezTo>
                    <a:cubicBezTo>
                      <a:pt x="601" y="4"/>
                      <a:pt x="601" y="10"/>
                      <a:pt x="600" y="16"/>
                    </a:cubicBezTo>
                    <a:cubicBezTo>
                      <a:pt x="599" y="25"/>
                      <a:pt x="598" y="34"/>
                      <a:pt x="598" y="34"/>
                    </a:cubicBezTo>
                    <a:cubicBezTo>
                      <a:pt x="598" y="34"/>
                      <a:pt x="600" y="26"/>
                      <a:pt x="604" y="0"/>
                    </a:cubicBezTo>
                  </a:path>
                </a:pathLst>
              </a:custGeom>
              <a:solidFill>
                <a:srgbClr val="97C9D6"/>
              </a:solidFill>
              <a:ln>
                <a:noFill/>
              </a:ln>
            </p:spPr>
            <p:txBody>
              <a:bodyPr vert="horz" wrap="square" lIns="91440" tIns="45720" rIns="91440" bIns="45720" numCol="1" anchor="t" anchorCtr="0" compatLnSpc="1"/>
              <a:lstStyle/>
              <a:p>
                <a:endParaRPr lang="zh-CN" altLang="en-US"/>
              </a:p>
            </p:txBody>
          </p:sp>
          <p:sp>
            <p:nvSpPr>
              <p:cNvPr id="276" name="Freeform 3171"/>
              <p:cNvSpPr/>
              <p:nvPr/>
            </p:nvSpPr>
            <p:spPr bwMode="auto">
              <a:xfrm>
                <a:off x="3732" y="3470"/>
                <a:ext cx="15" cy="26"/>
              </a:xfrm>
              <a:custGeom>
                <a:avLst/>
                <a:gdLst>
                  <a:gd name="T0" fmla="*/ 17 w 18"/>
                  <a:gd name="T1" fmla="*/ 0 h 31"/>
                  <a:gd name="T2" fmla="*/ 0 w 18"/>
                  <a:gd name="T3" fmla="*/ 31 h 31"/>
                  <a:gd name="T4" fmla="*/ 18 w 18"/>
                  <a:gd name="T5" fmla="*/ 31 h 31"/>
                  <a:gd name="T6" fmla="*/ 17 w 18"/>
                  <a:gd name="T7" fmla="*/ 31 h 31"/>
                  <a:gd name="T8" fmla="*/ 18 w 18"/>
                  <a:gd name="T9" fmla="*/ 30 h 31"/>
                  <a:gd name="T10" fmla="*/ 17 w 18"/>
                  <a:gd name="T11" fmla="*/ 31 h 31"/>
                  <a:gd name="T12" fmla="*/ 2 w 18"/>
                  <a:gd name="T13" fmla="*/ 29 h 31"/>
                  <a:gd name="T14" fmla="*/ 17 w 18"/>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1">
                    <a:moveTo>
                      <a:pt x="17" y="0"/>
                    </a:moveTo>
                    <a:cubicBezTo>
                      <a:pt x="17" y="0"/>
                      <a:pt x="10" y="12"/>
                      <a:pt x="0" y="31"/>
                    </a:cubicBezTo>
                    <a:cubicBezTo>
                      <a:pt x="6" y="31"/>
                      <a:pt x="12" y="31"/>
                      <a:pt x="18" y="31"/>
                    </a:cubicBezTo>
                    <a:cubicBezTo>
                      <a:pt x="17" y="31"/>
                      <a:pt x="17" y="31"/>
                      <a:pt x="17" y="31"/>
                    </a:cubicBezTo>
                    <a:cubicBezTo>
                      <a:pt x="18" y="30"/>
                      <a:pt x="18" y="30"/>
                      <a:pt x="18" y="30"/>
                    </a:cubicBezTo>
                    <a:cubicBezTo>
                      <a:pt x="18" y="30"/>
                      <a:pt x="18" y="30"/>
                      <a:pt x="17" y="31"/>
                    </a:cubicBezTo>
                    <a:cubicBezTo>
                      <a:pt x="2" y="29"/>
                      <a:pt x="2" y="29"/>
                      <a:pt x="2" y="29"/>
                    </a:cubicBezTo>
                    <a:cubicBezTo>
                      <a:pt x="13" y="8"/>
                      <a:pt x="17" y="0"/>
                      <a:pt x="17" y="0"/>
                    </a:cubicBezTo>
                  </a:path>
                </a:pathLst>
              </a:custGeom>
              <a:solidFill>
                <a:srgbClr val="72888F"/>
              </a:solidFill>
              <a:ln>
                <a:noFill/>
              </a:ln>
            </p:spPr>
            <p:txBody>
              <a:bodyPr vert="horz" wrap="square" lIns="91440" tIns="45720" rIns="91440" bIns="45720" numCol="1" anchor="t" anchorCtr="0" compatLnSpc="1"/>
              <a:lstStyle/>
              <a:p>
                <a:endParaRPr lang="zh-CN" altLang="en-US"/>
              </a:p>
            </p:txBody>
          </p:sp>
          <p:sp>
            <p:nvSpPr>
              <p:cNvPr id="277" name="Freeform 3172"/>
              <p:cNvSpPr/>
              <p:nvPr/>
            </p:nvSpPr>
            <p:spPr bwMode="auto">
              <a:xfrm>
                <a:off x="3729" y="3496"/>
                <a:ext cx="48" cy="4"/>
              </a:xfrm>
              <a:custGeom>
                <a:avLst/>
                <a:gdLst>
                  <a:gd name="T0" fmla="*/ 3 w 57"/>
                  <a:gd name="T1" fmla="*/ 0 h 5"/>
                  <a:gd name="T2" fmla="*/ 0 w 57"/>
                  <a:gd name="T3" fmla="*/ 4 h 5"/>
                  <a:gd name="T4" fmla="*/ 57 w 57"/>
                  <a:gd name="T5" fmla="*/ 5 h 5"/>
                  <a:gd name="T6" fmla="*/ 33 w 57"/>
                  <a:gd name="T7" fmla="*/ 2 h 5"/>
                  <a:gd name="T8" fmla="*/ 21 w 57"/>
                  <a:gd name="T9" fmla="*/ 0 h 5"/>
                  <a:gd name="T10" fmla="*/ 3 w 57"/>
                  <a:gd name="T11" fmla="*/ 0 h 5"/>
                </a:gdLst>
                <a:ahLst/>
                <a:cxnLst>
                  <a:cxn ang="0">
                    <a:pos x="T0" y="T1"/>
                  </a:cxn>
                  <a:cxn ang="0">
                    <a:pos x="T2" y="T3"/>
                  </a:cxn>
                  <a:cxn ang="0">
                    <a:pos x="T4" y="T5"/>
                  </a:cxn>
                  <a:cxn ang="0">
                    <a:pos x="T6" y="T7"/>
                  </a:cxn>
                  <a:cxn ang="0">
                    <a:pos x="T8" y="T9"/>
                  </a:cxn>
                  <a:cxn ang="0">
                    <a:pos x="T10" y="T11"/>
                  </a:cxn>
                </a:cxnLst>
                <a:rect l="0" t="0" r="r" b="b"/>
                <a:pathLst>
                  <a:path w="57" h="5">
                    <a:moveTo>
                      <a:pt x="3" y="0"/>
                    </a:moveTo>
                    <a:cubicBezTo>
                      <a:pt x="2" y="1"/>
                      <a:pt x="1" y="3"/>
                      <a:pt x="0" y="4"/>
                    </a:cubicBezTo>
                    <a:cubicBezTo>
                      <a:pt x="19" y="5"/>
                      <a:pt x="38" y="5"/>
                      <a:pt x="57" y="5"/>
                    </a:cubicBezTo>
                    <a:cubicBezTo>
                      <a:pt x="33" y="2"/>
                      <a:pt x="33" y="2"/>
                      <a:pt x="33" y="2"/>
                    </a:cubicBezTo>
                    <a:cubicBezTo>
                      <a:pt x="21" y="0"/>
                      <a:pt x="21" y="0"/>
                      <a:pt x="21" y="0"/>
                    </a:cubicBezTo>
                    <a:cubicBezTo>
                      <a:pt x="15" y="0"/>
                      <a:pt x="9" y="0"/>
                      <a:pt x="3" y="0"/>
                    </a:cubicBezTo>
                  </a:path>
                </a:pathLst>
              </a:custGeom>
              <a:solidFill>
                <a:srgbClr val="47565A"/>
              </a:solidFill>
              <a:ln>
                <a:noFill/>
              </a:ln>
            </p:spPr>
            <p:txBody>
              <a:bodyPr vert="horz" wrap="square" lIns="91440" tIns="45720" rIns="91440" bIns="45720" numCol="1" anchor="t" anchorCtr="0" compatLnSpc="1"/>
              <a:lstStyle/>
              <a:p>
                <a:endParaRPr lang="zh-CN" altLang="en-US"/>
              </a:p>
            </p:txBody>
          </p:sp>
          <p:sp>
            <p:nvSpPr>
              <p:cNvPr id="278" name="Freeform 3173"/>
              <p:cNvSpPr>
                <a:spLocks noEditPoints="1"/>
              </p:cNvSpPr>
              <p:nvPr/>
            </p:nvSpPr>
            <p:spPr bwMode="auto">
              <a:xfrm>
                <a:off x="2537" y="3522"/>
                <a:ext cx="1939" cy="369"/>
              </a:xfrm>
              <a:custGeom>
                <a:avLst/>
                <a:gdLst>
                  <a:gd name="T0" fmla="*/ 528 w 2337"/>
                  <a:gd name="T1" fmla="*/ 356 h 444"/>
                  <a:gd name="T2" fmla="*/ 1688 w 2337"/>
                  <a:gd name="T3" fmla="*/ 0 h 444"/>
                  <a:gd name="T4" fmla="*/ 1586 w 2337"/>
                  <a:gd name="T5" fmla="*/ 42 h 444"/>
                  <a:gd name="T6" fmla="*/ 1560 w 2337"/>
                  <a:gd name="T7" fmla="*/ 46 h 444"/>
                  <a:gd name="T8" fmla="*/ 1499 w 2337"/>
                  <a:gd name="T9" fmla="*/ 40 h 444"/>
                  <a:gd name="T10" fmla="*/ 1502 w 2337"/>
                  <a:gd name="T11" fmla="*/ 61 h 444"/>
                  <a:gd name="T12" fmla="*/ 1502 w 2337"/>
                  <a:gd name="T13" fmla="*/ 134 h 444"/>
                  <a:gd name="T14" fmla="*/ 1494 w 2337"/>
                  <a:gd name="T15" fmla="*/ 136 h 444"/>
                  <a:gd name="T16" fmla="*/ 1357 w 2337"/>
                  <a:gd name="T17" fmla="*/ 165 h 444"/>
                  <a:gd name="T18" fmla="*/ 1345 w 2337"/>
                  <a:gd name="T19" fmla="*/ 187 h 444"/>
                  <a:gd name="T20" fmla="*/ 1326 w 2337"/>
                  <a:gd name="T21" fmla="*/ 196 h 444"/>
                  <a:gd name="T22" fmla="*/ 1322 w 2337"/>
                  <a:gd name="T23" fmla="*/ 187 h 444"/>
                  <a:gd name="T24" fmla="*/ 1305 w 2337"/>
                  <a:gd name="T25" fmla="*/ 234 h 444"/>
                  <a:gd name="T26" fmla="*/ 1294 w 2337"/>
                  <a:gd name="T27" fmla="*/ 234 h 444"/>
                  <a:gd name="T28" fmla="*/ 1291 w 2337"/>
                  <a:gd name="T29" fmla="*/ 234 h 444"/>
                  <a:gd name="T30" fmla="*/ 1074 w 2337"/>
                  <a:gd name="T31" fmla="*/ 249 h 444"/>
                  <a:gd name="T32" fmla="*/ 1068 w 2337"/>
                  <a:gd name="T33" fmla="*/ 272 h 444"/>
                  <a:gd name="T34" fmla="*/ 979 w 2337"/>
                  <a:gd name="T35" fmla="*/ 286 h 444"/>
                  <a:gd name="T36" fmla="*/ 1221 w 2337"/>
                  <a:gd name="T37" fmla="*/ 316 h 444"/>
                  <a:gd name="T38" fmla="*/ 964 w 2337"/>
                  <a:gd name="T39" fmla="*/ 335 h 444"/>
                  <a:gd name="T40" fmla="*/ 964 w 2337"/>
                  <a:gd name="T41" fmla="*/ 335 h 444"/>
                  <a:gd name="T42" fmla="*/ 959 w 2337"/>
                  <a:gd name="T43" fmla="*/ 335 h 444"/>
                  <a:gd name="T44" fmla="*/ 883 w 2337"/>
                  <a:gd name="T45" fmla="*/ 358 h 444"/>
                  <a:gd name="T46" fmla="*/ 880 w 2337"/>
                  <a:gd name="T47" fmla="*/ 377 h 444"/>
                  <a:gd name="T48" fmla="*/ 869 w 2337"/>
                  <a:gd name="T49" fmla="*/ 378 h 444"/>
                  <a:gd name="T50" fmla="*/ 784 w 2337"/>
                  <a:gd name="T51" fmla="*/ 383 h 444"/>
                  <a:gd name="T52" fmla="*/ 345 w 2337"/>
                  <a:gd name="T53" fmla="*/ 396 h 444"/>
                  <a:gd name="T54" fmla="*/ 486 w 2337"/>
                  <a:gd name="T55" fmla="*/ 359 h 444"/>
                  <a:gd name="T56" fmla="*/ 481 w 2337"/>
                  <a:gd name="T57" fmla="*/ 347 h 444"/>
                  <a:gd name="T58" fmla="*/ 201 w 2337"/>
                  <a:gd name="T59" fmla="*/ 332 h 444"/>
                  <a:gd name="T60" fmla="*/ 32 w 2337"/>
                  <a:gd name="T61" fmla="*/ 338 h 444"/>
                  <a:gd name="T62" fmla="*/ 19 w 2337"/>
                  <a:gd name="T63" fmla="*/ 330 h 444"/>
                  <a:gd name="T64" fmla="*/ 615 w 2337"/>
                  <a:gd name="T65" fmla="*/ 430 h 444"/>
                  <a:gd name="T66" fmla="*/ 1356 w 2337"/>
                  <a:gd name="T67" fmla="*/ 407 h 444"/>
                  <a:gd name="T68" fmla="*/ 1454 w 2337"/>
                  <a:gd name="T69" fmla="*/ 403 h 444"/>
                  <a:gd name="T70" fmla="*/ 1460 w 2337"/>
                  <a:gd name="T71" fmla="*/ 432 h 444"/>
                  <a:gd name="T72" fmla="*/ 1668 w 2337"/>
                  <a:gd name="T73" fmla="*/ 292 h 444"/>
                  <a:gd name="T74" fmla="*/ 1838 w 2337"/>
                  <a:gd name="T75" fmla="*/ 290 h 444"/>
                  <a:gd name="T76" fmla="*/ 1841 w 2337"/>
                  <a:gd name="T77" fmla="*/ 307 h 444"/>
                  <a:gd name="T78" fmla="*/ 1842 w 2337"/>
                  <a:gd name="T79" fmla="*/ 202 h 444"/>
                  <a:gd name="T80" fmla="*/ 2266 w 2337"/>
                  <a:gd name="T81" fmla="*/ 125 h 444"/>
                  <a:gd name="T82" fmla="*/ 2337 w 2337"/>
                  <a:gd name="T83" fmla="*/ 162 h 444"/>
                  <a:gd name="T84" fmla="*/ 1690 w 2337"/>
                  <a:gd name="T85"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37" h="442">
                    <a:moveTo>
                      <a:pt x="488" y="349"/>
                    </a:moveTo>
                    <a:cubicBezTo>
                      <a:pt x="487" y="354"/>
                      <a:pt x="487" y="357"/>
                      <a:pt x="487" y="359"/>
                    </a:cubicBezTo>
                    <a:cubicBezTo>
                      <a:pt x="500" y="358"/>
                      <a:pt x="514" y="357"/>
                      <a:pt x="528" y="356"/>
                    </a:cubicBezTo>
                    <a:cubicBezTo>
                      <a:pt x="515" y="354"/>
                      <a:pt x="502" y="351"/>
                      <a:pt x="489" y="349"/>
                    </a:cubicBezTo>
                    <a:cubicBezTo>
                      <a:pt x="488" y="349"/>
                      <a:pt x="488" y="349"/>
                      <a:pt x="488" y="349"/>
                    </a:cubicBezTo>
                    <a:moveTo>
                      <a:pt x="1688" y="0"/>
                    </a:moveTo>
                    <a:cubicBezTo>
                      <a:pt x="1663" y="9"/>
                      <a:pt x="1631" y="19"/>
                      <a:pt x="1593" y="26"/>
                    </a:cubicBezTo>
                    <a:cubicBezTo>
                      <a:pt x="1595" y="28"/>
                      <a:pt x="1596" y="30"/>
                      <a:pt x="1597" y="33"/>
                    </a:cubicBezTo>
                    <a:cubicBezTo>
                      <a:pt x="1586" y="42"/>
                      <a:pt x="1586" y="42"/>
                      <a:pt x="1586" y="42"/>
                    </a:cubicBezTo>
                    <a:cubicBezTo>
                      <a:pt x="1579" y="47"/>
                      <a:pt x="1573" y="48"/>
                      <a:pt x="1569" y="48"/>
                    </a:cubicBezTo>
                    <a:cubicBezTo>
                      <a:pt x="1566" y="48"/>
                      <a:pt x="1564" y="48"/>
                      <a:pt x="1562" y="47"/>
                    </a:cubicBezTo>
                    <a:cubicBezTo>
                      <a:pt x="1561" y="47"/>
                      <a:pt x="1560" y="46"/>
                      <a:pt x="1560" y="46"/>
                    </a:cubicBezTo>
                    <a:cubicBezTo>
                      <a:pt x="1555" y="45"/>
                      <a:pt x="1609" y="33"/>
                      <a:pt x="1566" y="33"/>
                    </a:cubicBezTo>
                    <a:cubicBezTo>
                      <a:pt x="1564" y="33"/>
                      <a:pt x="1561" y="33"/>
                      <a:pt x="1558" y="33"/>
                    </a:cubicBezTo>
                    <a:cubicBezTo>
                      <a:pt x="1539" y="36"/>
                      <a:pt x="1520" y="38"/>
                      <a:pt x="1499" y="40"/>
                    </a:cubicBezTo>
                    <a:cubicBezTo>
                      <a:pt x="1499" y="44"/>
                      <a:pt x="1499" y="48"/>
                      <a:pt x="1499" y="53"/>
                    </a:cubicBezTo>
                    <a:cubicBezTo>
                      <a:pt x="1499" y="55"/>
                      <a:pt x="1499" y="57"/>
                      <a:pt x="1499" y="59"/>
                    </a:cubicBezTo>
                    <a:cubicBezTo>
                      <a:pt x="1502" y="61"/>
                      <a:pt x="1502" y="61"/>
                      <a:pt x="1502" y="61"/>
                    </a:cubicBezTo>
                    <a:cubicBezTo>
                      <a:pt x="1506" y="62"/>
                      <a:pt x="1506" y="62"/>
                      <a:pt x="1506" y="62"/>
                    </a:cubicBezTo>
                    <a:cubicBezTo>
                      <a:pt x="1504" y="125"/>
                      <a:pt x="1503" y="140"/>
                      <a:pt x="1502" y="140"/>
                    </a:cubicBezTo>
                    <a:cubicBezTo>
                      <a:pt x="1502" y="140"/>
                      <a:pt x="1502" y="137"/>
                      <a:pt x="1502" y="134"/>
                    </a:cubicBezTo>
                    <a:cubicBezTo>
                      <a:pt x="1502" y="130"/>
                      <a:pt x="1502" y="127"/>
                      <a:pt x="1501" y="127"/>
                    </a:cubicBezTo>
                    <a:cubicBezTo>
                      <a:pt x="1501" y="127"/>
                      <a:pt x="1501" y="129"/>
                      <a:pt x="1501" y="134"/>
                    </a:cubicBezTo>
                    <a:cubicBezTo>
                      <a:pt x="1494" y="136"/>
                      <a:pt x="1494" y="136"/>
                      <a:pt x="1494" y="136"/>
                    </a:cubicBezTo>
                    <a:cubicBezTo>
                      <a:pt x="1468" y="143"/>
                      <a:pt x="1468" y="143"/>
                      <a:pt x="1468" y="143"/>
                    </a:cubicBezTo>
                    <a:cubicBezTo>
                      <a:pt x="1433" y="153"/>
                      <a:pt x="1398" y="159"/>
                      <a:pt x="1363" y="164"/>
                    </a:cubicBezTo>
                    <a:cubicBezTo>
                      <a:pt x="1361" y="165"/>
                      <a:pt x="1359" y="165"/>
                      <a:pt x="1357" y="165"/>
                    </a:cubicBezTo>
                    <a:cubicBezTo>
                      <a:pt x="1356" y="172"/>
                      <a:pt x="1356" y="179"/>
                      <a:pt x="1355" y="187"/>
                    </a:cubicBezTo>
                    <a:cubicBezTo>
                      <a:pt x="1352" y="187"/>
                      <a:pt x="1352" y="187"/>
                      <a:pt x="1352" y="187"/>
                    </a:cubicBezTo>
                    <a:cubicBezTo>
                      <a:pt x="1345" y="187"/>
                      <a:pt x="1345" y="187"/>
                      <a:pt x="1345" y="187"/>
                    </a:cubicBezTo>
                    <a:cubicBezTo>
                      <a:pt x="1331" y="187"/>
                      <a:pt x="1331" y="187"/>
                      <a:pt x="1331" y="187"/>
                    </a:cubicBezTo>
                    <a:cubicBezTo>
                      <a:pt x="1326" y="187"/>
                      <a:pt x="1326" y="187"/>
                      <a:pt x="1326" y="187"/>
                    </a:cubicBezTo>
                    <a:cubicBezTo>
                      <a:pt x="1326" y="192"/>
                      <a:pt x="1326" y="196"/>
                      <a:pt x="1326" y="196"/>
                    </a:cubicBezTo>
                    <a:cubicBezTo>
                      <a:pt x="1326" y="196"/>
                      <a:pt x="1326" y="193"/>
                      <a:pt x="1326" y="187"/>
                    </a:cubicBezTo>
                    <a:cubicBezTo>
                      <a:pt x="1323" y="187"/>
                      <a:pt x="1323" y="187"/>
                      <a:pt x="1323" y="187"/>
                    </a:cubicBezTo>
                    <a:cubicBezTo>
                      <a:pt x="1322" y="187"/>
                      <a:pt x="1322" y="187"/>
                      <a:pt x="1322" y="187"/>
                    </a:cubicBezTo>
                    <a:cubicBezTo>
                      <a:pt x="1311" y="190"/>
                      <a:pt x="1311" y="190"/>
                      <a:pt x="1311" y="190"/>
                    </a:cubicBezTo>
                    <a:cubicBezTo>
                      <a:pt x="1311" y="191"/>
                      <a:pt x="1311" y="192"/>
                      <a:pt x="1311" y="193"/>
                    </a:cubicBezTo>
                    <a:cubicBezTo>
                      <a:pt x="1308" y="214"/>
                      <a:pt x="1305" y="234"/>
                      <a:pt x="1305" y="234"/>
                    </a:cubicBezTo>
                    <a:cubicBezTo>
                      <a:pt x="1305" y="234"/>
                      <a:pt x="1305" y="234"/>
                      <a:pt x="1305" y="233"/>
                    </a:cubicBezTo>
                    <a:cubicBezTo>
                      <a:pt x="1302" y="234"/>
                      <a:pt x="1302" y="234"/>
                      <a:pt x="1302" y="234"/>
                    </a:cubicBezTo>
                    <a:cubicBezTo>
                      <a:pt x="1294" y="234"/>
                      <a:pt x="1294" y="234"/>
                      <a:pt x="1294" y="234"/>
                    </a:cubicBezTo>
                    <a:cubicBezTo>
                      <a:pt x="1293" y="242"/>
                      <a:pt x="1292" y="247"/>
                      <a:pt x="1292" y="247"/>
                    </a:cubicBezTo>
                    <a:cubicBezTo>
                      <a:pt x="1292" y="247"/>
                      <a:pt x="1292" y="243"/>
                      <a:pt x="1293" y="234"/>
                    </a:cubicBezTo>
                    <a:cubicBezTo>
                      <a:pt x="1291" y="234"/>
                      <a:pt x="1291" y="234"/>
                      <a:pt x="1291" y="234"/>
                    </a:cubicBezTo>
                    <a:cubicBezTo>
                      <a:pt x="1268" y="235"/>
                      <a:pt x="1268" y="235"/>
                      <a:pt x="1268" y="235"/>
                    </a:cubicBezTo>
                    <a:cubicBezTo>
                      <a:pt x="1238" y="237"/>
                      <a:pt x="1208" y="238"/>
                      <a:pt x="1178" y="241"/>
                    </a:cubicBezTo>
                    <a:cubicBezTo>
                      <a:pt x="1143" y="243"/>
                      <a:pt x="1108" y="246"/>
                      <a:pt x="1074" y="249"/>
                    </a:cubicBezTo>
                    <a:cubicBezTo>
                      <a:pt x="1074" y="270"/>
                      <a:pt x="1074" y="288"/>
                      <a:pt x="1074" y="288"/>
                    </a:cubicBezTo>
                    <a:cubicBezTo>
                      <a:pt x="1074" y="288"/>
                      <a:pt x="1073" y="283"/>
                      <a:pt x="1073" y="271"/>
                    </a:cubicBezTo>
                    <a:cubicBezTo>
                      <a:pt x="1068" y="272"/>
                      <a:pt x="1068" y="272"/>
                      <a:pt x="1068" y="272"/>
                    </a:cubicBezTo>
                    <a:cubicBezTo>
                      <a:pt x="1058" y="274"/>
                      <a:pt x="1058" y="274"/>
                      <a:pt x="1058" y="274"/>
                    </a:cubicBezTo>
                    <a:cubicBezTo>
                      <a:pt x="1038" y="277"/>
                      <a:pt x="1038" y="277"/>
                      <a:pt x="1038" y="277"/>
                    </a:cubicBezTo>
                    <a:cubicBezTo>
                      <a:pt x="1018" y="281"/>
                      <a:pt x="998" y="283"/>
                      <a:pt x="979" y="286"/>
                    </a:cubicBezTo>
                    <a:cubicBezTo>
                      <a:pt x="988" y="287"/>
                      <a:pt x="988" y="287"/>
                      <a:pt x="988" y="287"/>
                    </a:cubicBezTo>
                    <a:cubicBezTo>
                      <a:pt x="1047" y="295"/>
                      <a:pt x="1106" y="306"/>
                      <a:pt x="1165" y="311"/>
                    </a:cubicBezTo>
                    <a:cubicBezTo>
                      <a:pt x="1184" y="313"/>
                      <a:pt x="1202" y="314"/>
                      <a:pt x="1221" y="316"/>
                    </a:cubicBezTo>
                    <a:cubicBezTo>
                      <a:pt x="1135" y="316"/>
                      <a:pt x="1050" y="317"/>
                      <a:pt x="964" y="317"/>
                    </a:cubicBezTo>
                    <a:cubicBezTo>
                      <a:pt x="964" y="323"/>
                      <a:pt x="964" y="329"/>
                      <a:pt x="964" y="335"/>
                    </a:cubicBezTo>
                    <a:cubicBezTo>
                      <a:pt x="964" y="335"/>
                      <a:pt x="964" y="335"/>
                      <a:pt x="964" y="335"/>
                    </a:cubicBezTo>
                    <a:cubicBezTo>
                      <a:pt x="964" y="340"/>
                      <a:pt x="964" y="341"/>
                      <a:pt x="964" y="341"/>
                    </a:cubicBezTo>
                    <a:cubicBezTo>
                      <a:pt x="964" y="341"/>
                      <a:pt x="964" y="338"/>
                      <a:pt x="964" y="335"/>
                    </a:cubicBezTo>
                    <a:cubicBezTo>
                      <a:pt x="964" y="335"/>
                      <a:pt x="964" y="335"/>
                      <a:pt x="964" y="335"/>
                    </a:cubicBezTo>
                    <a:cubicBezTo>
                      <a:pt x="963" y="335"/>
                      <a:pt x="963" y="335"/>
                      <a:pt x="963" y="335"/>
                    </a:cubicBezTo>
                    <a:cubicBezTo>
                      <a:pt x="963" y="335"/>
                      <a:pt x="963" y="335"/>
                      <a:pt x="963" y="335"/>
                    </a:cubicBezTo>
                    <a:cubicBezTo>
                      <a:pt x="959" y="335"/>
                      <a:pt x="959" y="335"/>
                      <a:pt x="959" y="335"/>
                    </a:cubicBezTo>
                    <a:cubicBezTo>
                      <a:pt x="925" y="336"/>
                      <a:pt x="925" y="336"/>
                      <a:pt x="925" y="336"/>
                    </a:cubicBezTo>
                    <a:cubicBezTo>
                      <a:pt x="912" y="336"/>
                      <a:pt x="898" y="336"/>
                      <a:pt x="885" y="336"/>
                    </a:cubicBezTo>
                    <a:cubicBezTo>
                      <a:pt x="884" y="342"/>
                      <a:pt x="884" y="350"/>
                      <a:pt x="883" y="358"/>
                    </a:cubicBezTo>
                    <a:cubicBezTo>
                      <a:pt x="881" y="373"/>
                      <a:pt x="879" y="388"/>
                      <a:pt x="879" y="388"/>
                    </a:cubicBezTo>
                    <a:cubicBezTo>
                      <a:pt x="879" y="388"/>
                      <a:pt x="880" y="385"/>
                      <a:pt x="880" y="377"/>
                    </a:cubicBezTo>
                    <a:cubicBezTo>
                      <a:pt x="880" y="377"/>
                      <a:pt x="880" y="377"/>
                      <a:pt x="880" y="377"/>
                    </a:cubicBezTo>
                    <a:cubicBezTo>
                      <a:pt x="878" y="377"/>
                      <a:pt x="878" y="377"/>
                      <a:pt x="878" y="377"/>
                    </a:cubicBezTo>
                    <a:cubicBezTo>
                      <a:pt x="875" y="378"/>
                      <a:pt x="875" y="378"/>
                      <a:pt x="875" y="378"/>
                    </a:cubicBezTo>
                    <a:cubicBezTo>
                      <a:pt x="869" y="378"/>
                      <a:pt x="869" y="378"/>
                      <a:pt x="869" y="378"/>
                    </a:cubicBezTo>
                    <a:cubicBezTo>
                      <a:pt x="856" y="379"/>
                      <a:pt x="856" y="379"/>
                      <a:pt x="856" y="379"/>
                    </a:cubicBezTo>
                    <a:cubicBezTo>
                      <a:pt x="832" y="380"/>
                      <a:pt x="832" y="380"/>
                      <a:pt x="832" y="380"/>
                    </a:cubicBezTo>
                    <a:cubicBezTo>
                      <a:pt x="784" y="383"/>
                      <a:pt x="784" y="383"/>
                      <a:pt x="784" y="383"/>
                    </a:cubicBezTo>
                    <a:cubicBezTo>
                      <a:pt x="752" y="384"/>
                      <a:pt x="722" y="386"/>
                      <a:pt x="692" y="387"/>
                    </a:cubicBezTo>
                    <a:cubicBezTo>
                      <a:pt x="574" y="392"/>
                      <a:pt x="472" y="396"/>
                      <a:pt x="389" y="396"/>
                    </a:cubicBezTo>
                    <a:cubicBezTo>
                      <a:pt x="374" y="396"/>
                      <a:pt x="359" y="396"/>
                      <a:pt x="345" y="396"/>
                    </a:cubicBezTo>
                    <a:cubicBezTo>
                      <a:pt x="206" y="396"/>
                      <a:pt x="130" y="391"/>
                      <a:pt x="130" y="387"/>
                    </a:cubicBezTo>
                    <a:cubicBezTo>
                      <a:pt x="130" y="380"/>
                      <a:pt x="222" y="376"/>
                      <a:pt x="387" y="366"/>
                    </a:cubicBezTo>
                    <a:cubicBezTo>
                      <a:pt x="418" y="364"/>
                      <a:pt x="451" y="362"/>
                      <a:pt x="486" y="359"/>
                    </a:cubicBezTo>
                    <a:cubicBezTo>
                      <a:pt x="487" y="357"/>
                      <a:pt x="487" y="353"/>
                      <a:pt x="488" y="349"/>
                    </a:cubicBezTo>
                    <a:cubicBezTo>
                      <a:pt x="481" y="348"/>
                      <a:pt x="481" y="348"/>
                      <a:pt x="481" y="348"/>
                    </a:cubicBezTo>
                    <a:cubicBezTo>
                      <a:pt x="481" y="347"/>
                      <a:pt x="481" y="347"/>
                      <a:pt x="481" y="347"/>
                    </a:cubicBezTo>
                    <a:cubicBezTo>
                      <a:pt x="480" y="348"/>
                      <a:pt x="480" y="348"/>
                      <a:pt x="480" y="348"/>
                    </a:cubicBezTo>
                    <a:cubicBezTo>
                      <a:pt x="480" y="348"/>
                      <a:pt x="481" y="337"/>
                      <a:pt x="483" y="324"/>
                    </a:cubicBezTo>
                    <a:cubicBezTo>
                      <a:pt x="389" y="326"/>
                      <a:pt x="295" y="329"/>
                      <a:pt x="201" y="332"/>
                    </a:cubicBezTo>
                    <a:cubicBezTo>
                      <a:pt x="104" y="336"/>
                      <a:pt x="104" y="336"/>
                      <a:pt x="104" y="336"/>
                    </a:cubicBezTo>
                    <a:cubicBezTo>
                      <a:pt x="56" y="337"/>
                      <a:pt x="56" y="337"/>
                      <a:pt x="56" y="337"/>
                    </a:cubicBezTo>
                    <a:cubicBezTo>
                      <a:pt x="32" y="338"/>
                      <a:pt x="32" y="338"/>
                      <a:pt x="32" y="338"/>
                    </a:cubicBezTo>
                    <a:cubicBezTo>
                      <a:pt x="20" y="338"/>
                      <a:pt x="20" y="338"/>
                      <a:pt x="20" y="338"/>
                    </a:cubicBezTo>
                    <a:cubicBezTo>
                      <a:pt x="21" y="335"/>
                      <a:pt x="21" y="332"/>
                      <a:pt x="21" y="330"/>
                    </a:cubicBezTo>
                    <a:cubicBezTo>
                      <a:pt x="21" y="330"/>
                      <a:pt x="20" y="330"/>
                      <a:pt x="19" y="330"/>
                    </a:cubicBezTo>
                    <a:cubicBezTo>
                      <a:pt x="15" y="354"/>
                      <a:pt x="9" y="387"/>
                      <a:pt x="4" y="420"/>
                    </a:cubicBezTo>
                    <a:cubicBezTo>
                      <a:pt x="3" y="428"/>
                      <a:pt x="1" y="436"/>
                      <a:pt x="0" y="444"/>
                    </a:cubicBezTo>
                    <a:cubicBezTo>
                      <a:pt x="192" y="440"/>
                      <a:pt x="397" y="435"/>
                      <a:pt x="615" y="430"/>
                    </a:cubicBezTo>
                    <a:cubicBezTo>
                      <a:pt x="748" y="426"/>
                      <a:pt x="886" y="421"/>
                      <a:pt x="1028" y="417"/>
                    </a:cubicBezTo>
                    <a:cubicBezTo>
                      <a:pt x="1245" y="410"/>
                      <a:pt x="1245" y="410"/>
                      <a:pt x="1245" y="410"/>
                    </a:cubicBezTo>
                    <a:cubicBezTo>
                      <a:pt x="1356" y="407"/>
                      <a:pt x="1356" y="407"/>
                      <a:pt x="1356" y="407"/>
                    </a:cubicBezTo>
                    <a:cubicBezTo>
                      <a:pt x="1412" y="405"/>
                      <a:pt x="1412" y="405"/>
                      <a:pt x="1412" y="405"/>
                    </a:cubicBezTo>
                    <a:cubicBezTo>
                      <a:pt x="1440" y="404"/>
                      <a:pt x="1440" y="404"/>
                      <a:pt x="1440" y="404"/>
                    </a:cubicBezTo>
                    <a:cubicBezTo>
                      <a:pt x="1454" y="403"/>
                      <a:pt x="1454" y="403"/>
                      <a:pt x="1454" y="403"/>
                    </a:cubicBezTo>
                    <a:cubicBezTo>
                      <a:pt x="1461" y="403"/>
                      <a:pt x="1461" y="403"/>
                      <a:pt x="1461" y="403"/>
                    </a:cubicBezTo>
                    <a:cubicBezTo>
                      <a:pt x="1464" y="403"/>
                      <a:pt x="1464" y="403"/>
                      <a:pt x="1464" y="403"/>
                    </a:cubicBezTo>
                    <a:cubicBezTo>
                      <a:pt x="1461" y="424"/>
                      <a:pt x="1460" y="432"/>
                      <a:pt x="1460" y="432"/>
                    </a:cubicBezTo>
                    <a:cubicBezTo>
                      <a:pt x="1461" y="432"/>
                      <a:pt x="1468" y="392"/>
                      <a:pt x="1475" y="351"/>
                    </a:cubicBezTo>
                    <a:cubicBezTo>
                      <a:pt x="1479" y="330"/>
                      <a:pt x="1483" y="309"/>
                      <a:pt x="1485" y="293"/>
                    </a:cubicBezTo>
                    <a:cubicBezTo>
                      <a:pt x="1546" y="293"/>
                      <a:pt x="1607" y="292"/>
                      <a:pt x="1668" y="292"/>
                    </a:cubicBezTo>
                    <a:cubicBezTo>
                      <a:pt x="1819" y="290"/>
                      <a:pt x="1819" y="290"/>
                      <a:pt x="1819" y="290"/>
                    </a:cubicBezTo>
                    <a:cubicBezTo>
                      <a:pt x="1838" y="290"/>
                      <a:pt x="1838" y="290"/>
                      <a:pt x="1838" y="290"/>
                    </a:cubicBezTo>
                    <a:cubicBezTo>
                      <a:pt x="1838" y="290"/>
                      <a:pt x="1838" y="290"/>
                      <a:pt x="1838" y="290"/>
                    </a:cubicBezTo>
                    <a:cubicBezTo>
                      <a:pt x="1840" y="290"/>
                      <a:pt x="1840" y="290"/>
                      <a:pt x="1840" y="290"/>
                    </a:cubicBezTo>
                    <a:cubicBezTo>
                      <a:pt x="1840" y="290"/>
                      <a:pt x="1840" y="290"/>
                      <a:pt x="1840" y="290"/>
                    </a:cubicBezTo>
                    <a:cubicBezTo>
                      <a:pt x="1840" y="299"/>
                      <a:pt x="1841" y="307"/>
                      <a:pt x="1841" y="307"/>
                    </a:cubicBezTo>
                    <a:cubicBezTo>
                      <a:pt x="1841" y="307"/>
                      <a:pt x="1842" y="302"/>
                      <a:pt x="1842" y="290"/>
                    </a:cubicBezTo>
                    <a:cubicBezTo>
                      <a:pt x="1842" y="290"/>
                      <a:pt x="1842" y="290"/>
                      <a:pt x="1842" y="290"/>
                    </a:cubicBezTo>
                    <a:cubicBezTo>
                      <a:pt x="1842" y="255"/>
                      <a:pt x="1842" y="226"/>
                      <a:pt x="1842" y="202"/>
                    </a:cubicBezTo>
                    <a:cubicBezTo>
                      <a:pt x="1842" y="190"/>
                      <a:pt x="1842" y="177"/>
                      <a:pt x="1842" y="163"/>
                    </a:cubicBezTo>
                    <a:cubicBezTo>
                      <a:pt x="1953" y="155"/>
                      <a:pt x="2064" y="147"/>
                      <a:pt x="2175" y="134"/>
                    </a:cubicBezTo>
                    <a:cubicBezTo>
                      <a:pt x="2266" y="125"/>
                      <a:pt x="2266" y="125"/>
                      <a:pt x="2266" y="125"/>
                    </a:cubicBezTo>
                    <a:cubicBezTo>
                      <a:pt x="2312" y="120"/>
                      <a:pt x="2312" y="120"/>
                      <a:pt x="2312" y="120"/>
                    </a:cubicBezTo>
                    <a:cubicBezTo>
                      <a:pt x="2335" y="118"/>
                      <a:pt x="2335" y="118"/>
                      <a:pt x="2335" y="118"/>
                    </a:cubicBezTo>
                    <a:cubicBezTo>
                      <a:pt x="2336" y="150"/>
                      <a:pt x="2336" y="162"/>
                      <a:pt x="2337" y="162"/>
                    </a:cubicBezTo>
                    <a:cubicBezTo>
                      <a:pt x="2337" y="162"/>
                      <a:pt x="2337" y="112"/>
                      <a:pt x="2336" y="57"/>
                    </a:cubicBezTo>
                    <a:cubicBezTo>
                      <a:pt x="2290" y="56"/>
                      <a:pt x="2243" y="56"/>
                      <a:pt x="2197" y="56"/>
                    </a:cubicBezTo>
                    <a:cubicBezTo>
                      <a:pt x="2033" y="41"/>
                      <a:pt x="1863" y="23"/>
                      <a:pt x="1690" y="0"/>
                    </a:cubicBezTo>
                    <a:cubicBezTo>
                      <a:pt x="1688" y="0"/>
                      <a:pt x="1688" y="0"/>
                      <a:pt x="1688" y="0"/>
                    </a:cubicBezTo>
                  </a:path>
                </a:pathLst>
              </a:custGeom>
              <a:solidFill>
                <a:srgbClr val="97C9D6"/>
              </a:solidFill>
              <a:ln>
                <a:noFill/>
              </a:ln>
            </p:spPr>
            <p:txBody>
              <a:bodyPr vert="horz" wrap="square" lIns="91440" tIns="45720" rIns="91440" bIns="45720" numCol="1" anchor="t" anchorCtr="0" compatLnSpc="1"/>
              <a:lstStyle/>
              <a:p>
                <a:endParaRPr lang="zh-CN" altLang="en-US"/>
              </a:p>
            </p:txBody>
          </p:sp>
          <p:sp>
            <p:nvSpPr>
              <p:cNvPr id="279" name="Freeform 3174"/>
              <p:cNvSpPr>
                <a:spLocks noEditPoints="1"/>
              </p:cNvSpPr>
              <p:nvPr/>
            </p:nvSpPr>
            <p:spPr bwMode="auto">
              <a:xfrm>
                <a:off x="3717" y="3502"/>
                <a:ext cx="220" cy="54"/>
              </a:xfrm>
              <a:custGeom>
                <a:avLst/>
                <a:gdLst>
                  <a:gd name="T0" fmla="*/ 136 w 266"/>
                  <a:gd name="T1" fmla="*/ 58 h 65"/>
                  <a:gd name="T2" fmla="*/ 112 w 266"/>
                  <a:gd name="T3" fmla="*/ 59 h 65"/>
                  <a:gd name="T4" fmla="*/ 107 w 266"/>
                  <a:gd name="T5" fmla="*/ 59 h 65"/>
                  <a:gd name="T6" fmla="*/ 77 w 266"/>
                  <a:gd name="T7" fmla="*/ 59 h 65"/>
                  <a:gd name="T8" fmla="*/ 77 w 266"/>
                  <a:gd name="T9" fmla="*/ 65 h 65"/>
                  <a:gd name="T10" fmla="*/ 136 w 266"/>
                  <a:gd name="T11" fmla="*/ 58 h 65"/>
                  <a:gd name="T12" fmla="*/ 86 w 266"/>
                  <a:gd name="T13" fmla="*/ 0 h 65"/>
                  <a:gd name="T14" fmla="*/ 6 w 266"/>
                  <a:gd name="T15" fmla="*/ 14 h 65"/>
                  <a:gd name="T16" fmla="*/ 0 w 266"/>
                  <a:gd name="T17" fmla="*/ 25 h 65"/>
                  <a:gd name="T18" fmla="*/ 13 w 266"/>
                  <a:gd name="T19" fmla="*/ 27 h 65"/>
                  <a:gd name="T20" fmla="*/ 63 w 266"/>
                  <a:gd name="T21" fmla="*/ 36 h 65"/>
                  <a:gd name="T22" fmla="*/ 63 w 266"/>
                  <a:gd name="T23" fmla="*/ 24 h 65"/>
                  <a:gd name="T24" fmla="*/ 63 w 266"/>
                  <a:gd name="T25" fmla="*/ 36 h 65"/>
                  <a:gd name="T26" fmla="*/ 64 w 266"/>
                  <a:gd name="T27" fmla="*/ 36 h 65"/>
                  <a:gd name="T28" fmla="*/ 77 w 266"/>
                  <a:gd name="T29" fmla="*/ 39 h 65"/>
                  <a:gd name="T30" fmla="*/ 77 w 266"/>
                  <a:gd name="T31" fmla="*/ 38 h 65"/>
                  <a:gd name="T32" fmla="*/ 77 w 266"/>
                  <a:gd name="T33" fmla="*/ 41 h 65"/>
                  <a:gd name="T34" fmla="*/ 113 w 266"/>
                  <a:gd name="T35" fmla="*/ 43 h 65"/>
                  <a:gd name="T36" fmla="*/ 156 w 266"/>
                  <a:gd name="T37" fmla="*/ 47 h 65"/>
                  <a:gd name="T38" fmla="*/ 160 w 266"/>
                  <a:gd name="T39" fmla="*/ 48 h 65"/>
                  <a:gd name="T40" fmla="*/ 163 w 266"/>
                  <a:gd name="T41" fmla="*/ 48 h 65"/>
                  <a:gd name="T42" fmla="*/ 165 w 266"/>
                  <a:gd name="T43" fmla="*/ 47 h 65"/>
                  <a:gd name="T44" fmla="*/ 171 w 266"/>
                  <a:gd name="T45" fmla="*/ 51 h 65"/>
                  <a:gd name="T46" fmla="*/ 266 w 266"/>
                  <a:gd name="T47" fmla="*/ 25 h 65"/>
                  <a:gd name="T48" fmla="*/ 86 w 266"/>
                  <a:gd name="T4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6" h="65">
                    <a:moveTo>
                      <a:pt x="136" y="58"/>
                    </a:moveTo>
                    <a:cubicBezTo>
                      <a:pt x="130" y="58"/>
                      <a:pt x="122" y="58"/>
                      <a:pt x="112" y="59"/>
                    </a:cubicBezTo>
                    <a:cubicBezTo>
                      <a:pt x="111" y="59"/>
                      <a:pt x="109" y="59"/>
                      <a:pt x="107" y="59"/>
                    </a:cubicBezTo>
                    <a:cubicBezTo>
                      <a:pt x="97" y="59"/>
                      <a:pt x="88" y="59"/>
                      <a:pt x="77" y="59"/>
                    </a:cubicBezTo>
                    <a:cubicBezTo>
                      <a:pt x="77" y="61"/>
                      <a:pt x="77" y="63"/>
                      <a:pt x="77" y="65"/>
                    </a:cubicBezTo>
                    <a:cubicBezTo>
                      <a:pt x="98" y="63"/>
                      <a:pt x="117" y="61"/>
                      <a:pt x="136" y="58"/>
                    </a:cubicBezTo>
                    <a:moveTo>
                      <a:pt x="86" y="0"/>
                    </a:moveTo>
                    <a:cubicBezTo>
                      <a:pt x="69" y="6"/>
                      <a:pt x="41" y="11"/>
                      <a:pt x="6" y="14"/>
                    </a:cubicBezTo>
                    <a:cubicBezTo>
                      <a:pt x="4" y="17"/>
                      <a:pt x="2" y="21"/>
                      <a:pt x="0" y="25"/>
                    </a:cubicBezTo>
                    <a:cubicBezTo>
                      <a:pt x="5" y="25"/>
                      <a:pt x="9" y="26"/>
                      <a:pt x="13" y="27"/>
                    </a:cubicBezTo>
                    <a:cubicBezTo>
                      <a:pt x="63" y="36"/>
                      <a:pt x="63" y="36"/>
                      <a:pt x="63" y="36"/>
                    </a:cubicBezTo>
                    <a:cubicBezTo>
                      <a:pt x="63" y="28"/>
                      <a:pt x="63" y="24"/>
                      <a:pt x="63" y="24"/>
                    </a:cubicBezTo>
                    <a:cubicBezTo>
                      <a:pt x="63" y="24"/>
                      <a:pt x="63" y="29"/>
                      <a:pt x="63" y="36"/>
                    </a:cubicBezTo>
                    <a:cubicBezTo>
                      <a:pt x="64" y="36"/>
                      <a:pt x="64" y="36"/>
                      <a:pt x="64" y="36"/>
                    </a:cubicBezTo>
                    <a:cubicBezTo>
                      <a:pt x="77" y="39"/>
                      <a:pt x="77" y="39"/>
                      <a:pt x="77" y="39"/>
                    </a:cubicBezTo>
                    <a:cubicBezTo>
                      <a:pt x="77" y="38"/>
                      <a:pt x="77" y="38"/>
                      <a:pt x="77" y="38"/>
                    </a:cubicBezTo>
                    <a:cubicBezTo>
                      <a:pt x="77" y="38"/>
                      <a:pt x="77" y="39"/>
                      <a:pt x="77" y="41"/>
                    </a:cubicBezTo>
                    <a:cubicBezTo>
                      <a:pt x="90" y="41"/>
                      <a:pt x="102" y="42"/>
                      <a:pt x="113" y="43"/>
                    </a:cubicBezTo>
                    <a:cubicBezTo>
                      <a:pt x="129" y="45"/>
                      <a:pt x="144" y="46"/>
                      <a:pt x="156" y="47"/>
                    </a:cubicBezTo>
                    <a:cubicBezTo>
                      <a:pt x="157" y="48"/>
                      <a:pt x="159" y="48"/>
                      <a:pt x="160" y="48"/>
                    </a:cubicBezTo>
                    <a:cubicBezTo>
                      <a:pt x="161" y="48"/>
                      <a:pt x="162" y="48"/>
                      <a:pt x="163" y="48"/>
                    </a:cubicBezTo>
                    <a:cubicBezTo>
                      <a:pt x="163" y="48"/>
                      <a:pt x="164" y="47"/>
                      <a:pt x="165" y="47"/>
                    </a:cubicBezTo>
                    <a:cubicBezTo>
                      <a:pt x="167" y="47"/>
                      <a:pt x="169" y="48"/>
                      <a:pt x="171" y="51"/>
                    </a:cubicBezTo>
                    <a:cubicBezTo>
                      <a:pt x="209" y="44"/>
                      <a:pt x="241" y="34"/>
                      <a:pt x="266" y="25"/>
                    </a:cubicBezTo>
                    <a:cubicBezTo>
                      <a:pt x="86" y="0"/>
                      <a:pt x="86" y="0"/>
                      <a:pt x="86" y="0"/>
                    </a:cubicBezTo>
                  </a:path>
                </a:pathLst>
              </a:custGeom>
              <a:solidFill>
                <a:srgbClr val="607E86"/>
              </a:solidFill>
              <a:ln>
                <a:noFill/>
              </a:ln>
            </p:spPr>
            <p:txBody>
              <a:bodyPr vert="horz" wrap="square" lIns="91440" tIns="45720" rIns="91440" bIns="45720" numCol="1" anchor="t" anchorCtr="0" compatLnSpc="1"/>
              <a:lstStyle/>
              <a:p>
                <a:endParaRPr lang="zh-CN" altLang="en-US"/>
              </a:p>
            </p:txBody>
          </p:sp>
          <p:sp>
            <p:nvSpPr>
              <p:cNvPr id="280" name="Freeform 3175"/>
              <p:cNvSpPr/>
              <p:nvPr/>
            </p:nvSpPr>
            <p:spPr bwMode="auto">
              <a:xfrm>
                <a:off x="3722" y="3499"/>
                <a:ext cx="66" cy="14"/>
              </a:xfrm>
              <a:custGeom>
                <a:avLst/>
                <a:gdLst>
                  <a:gd name="T0" fmla="*/ 9 w 80"/>
                  <a:gd name="T1" fmla="*/ 0 h 17"/>
                  <a:gd name="T2" fmla="*/ 0 w 80"/>
                  <a:gd name="T3" fmla="*/ 17 h 17"/>
                  <a:gd name="T4" fmla="*/ 80 w 80"/>
                  <a:gd name="T5" fmla="*/ 3 h 17"/>
                  <a:gd name="T6" fmla="*/ 66 w 80"/>
                  <a:gd name="T7" fmla="*/ 1 h 17"/>
                  <a:gd name="T8" fmla="*/ 9 w 80"/>
                  <a:gd name="T9" fmla="*/ 0 h 17"/>
                </a:gdLst>
                <a:ahLst/>
                <a:cxnLst>
                  <a:cxn ang="0">
                    <a:pos x="T0" y="T1"/>
                  </a:cxn>
                  <a:cxn ang="0">
                    <a:pos x="T2" y="T3"/>
                  </a:cxn>
                  <a:cxn ang="0">
                    <a:pos x="T4" y="T5"/>
                  </a:cxn>
                  <a:cxn ang="0">
                    <a:pos x="T6" y="T7"/>
                  </a:cxn>
                  <a:cxn ang="0">
                    <a:pos x="T8" y="T9"/>
                  </a:cxn>
                </a:cxnLst>
                <a:rect l="0" t="0" r="r" b="b"/>
                <a:pathLst>
                  <a:path w="80" h="17">
                    <a:moveTo>
                      <a:pt x="9" y="0"/>
                    </a:moveTo>
                    <a:cubicBezTo>
                      <a:pt x="6" y="5"/>
                      <a:pt x="3" y="11"/>
                      <a:pt x="0" y="17"/>
                    </a:cubicBezTo>
                    <a:cubicBezTo>
                      <a:pt x="35" y="14"/>
                      <a:pt x="63" y="9"/>
                      <a:pt x="80" y="3"/>
                    </a:cubicBezTo>
                    <a:cubicBezTo>
                      <a:pt x="66" y="1"/>
                      <a:pt x="66" y="1"/>
                      <a:pt x="66" y="1"/>
                    </a:cubicBezTo>
                    <a:cubicBezTo>
                      <a:pt x="47" y="1"/>
                      <a:pt x="28" y="1"/>
                      <a:pt x="9" y="0"/>
                    </a:cubicBezTo>
                  </a:path>
                </a:pathLst>
              </a:custGeom>
              <a:solidFill>
                <a:srgbClr val="3C4F54"/>
              </a:solidFill>
              <a:ln>
                <a:noFill/>
              </a:ln>
            </p:spPr>
            <p:txBody>
              <a:bodyPr vert="horz" wrap="square" lIns="91440" tIns="45720" rIns="91440" bIns="45720" numCol="1" anchor="t" anchorCtr="0" compatLnSpc="1"/>
              <a:lstStyle/>
              <a:p>
                <a:endParaRPr lang="zh-CN" altLang="en-US"/>
              </a:p>
            </p:txBody>
          </p:sp>
          <p:sp>
            <p:nvSpPr>
              <p:cNvPr id="281" name="Freeform 3176"/>
              <p:cNvSpPr/>
              <p:nvPr/>
            </p:nvSpPr>
            <p:spPr bwMode="auto">
              <a:xfrm>
                <a:off x="3747" y="3556"/>
                <a:ext cx="34" cy="15"/>
              </a:xfrm>
              <a:custGeom>
                <a:avLst/>
                <a:gdLst>
                  <a:gd name="T0" fmla="*/ 41 w 41"/>
                  <a:gd name="T1" fmla="*/ 0 h 19"/>
                  <a:gd name="T2" fmla="*/ 1 w 41"/>
                  <a:gd name="T3" fmla="*/ 3 h 19"/>
                  <a:gd name="T4" fmla="*/ 0 w 41"/>
                  <a:gd name="T5" fmla="*/ 3 h 19"/>
                  <a:gd name="T6" fmla="*/ 0 w 41"/>
                  <a:gd name="T7" fmla="*/ 6 h 19"/>
                  <a:gd name="T8" fmla="*/ 14 w 41"/>
                  <a:gd name="T9" fmla="*/ 10 h 19"/>
                  <a:gd name="T10" fmla="*/ 13 w 41"/>
                  <a:gd name="T11" fmla="*/ 8 h 19"/>
                  <a:gd name="T12" fmla="*/ 14 w 41"/>
                  <a:gd name="T13" fmla="*/ 10 h 19"/>
                  <a:gd name="T14" fmla="*/ 31 w 41"/>
                  <a:gd name="T15" fmla="*/ 16 h 19"/>
                  <a:gd name="T16" fmla="*/ 41 w 41"/>
                  <a:gd name="T17" fmla="*/ 19 h 19"/>
                  <a:gd name="T18" fmla="*/ 41 w 41"/>
                  <a:gd name="T19" fmla="*/ 13 h 19"/>
                  <a:gd name="T20" fmla="*/ 41 w 41"/>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9">
                    <a:moveTo>
                      <a:pt x="41" y="0"/>
                    </a:moveTo>
                    <a:cubicBezTo>
                      <a:pt x="28" y="1"/>
                      <a:pt x="15" y="2"/>
                      <a:pt x="1" y="3"/>
                    </a:cubicBezTo>
                    <a:cubicBezTo>
                      <a:pt x="1" y="3"/>
                      <a:pt x="0" y="3"/>
                      <a:pt x="0" y="3"/>
                    </a:cubicBezTo>
                    <a:cubicBezTo>
                      <a:pt x="0" y="4"/>
                      <a:pt x="0" y="5"/>
                      <a:pt x="0" y="6"/>
                    </a:cubicBezTo>
                    <a:cubicBezTo>
                      <a:pt x="5" y="7"/>
                      <a:pt x="9" y="9"/>
                      <a:pt x="14" y="10"/>
                    </a:cubicBezTo>
                    <a:cubicBezTo>
                      <a:pt x="13" y="9"/>
                      <a:pt x="13" y="8"/>
                      <a:pt x="13" y="8"/>
                    </a:cubicBezTo>
                    <a:cubicBezTo>
                      <a:pt x="13" y="8"/>
                      <a:pt x="14" y="9"/>
                      <a:pt x="14" y="10"/>
                    </a:cubicBezTo>
                    <a:cubicBezTo>
                      <a:pt x="20" y="12"/>
                      <a:pt x="25" y="14"/>
                      <a:pt x="31" y="16"/>
                    </a:cubicBezTo>
                    <a:cubicBezTo>
                      <a:pt x="41" y="19"/>
                      <a:pt x="41" y="19"/>
                      <a:pt x="41" y="19"/>
                    </a:cubicBezTo>
                    <a:cubicBezTo>
                      <a:pt x="41" y="17"/>
                      <a:pt x="41" y="15"/>
                      <a:pt x="41" y="13"/>
                    </a:cubicBezTo>
                    <a:cubicBezTo>
                      <a:pt x="41" y="8"/>
                      <a:pt x="41" y="4"/>
                      <a:pt x="41" y="0"/>
                    </a:cubicBezTo>
                  </a:path>
                </a:pathLst>
              </a:custGeom>
              <a:solidFill>
                <a:srgbClr val="83B9CB"/>
              </a:solidFill>
              <a:ln>
                <a:noFill/>
              </a:ln>
            </p:spPr>
            <p:txBody>
              <a:bodyPr vert="horz" wrap="square" lIns="91440" tIns="45720" rIns="91440" bIns="45720" numCol="1" anchor="t" anchorCtr="0" compatLnSpc="1"/>
              <a:lstStyle/>
              <a:p>
                <a:endParaRPr lang="zh-CN" altLang="en-US"/>
              </a:p>
            </p:txBody>
          </p:sp>
          <p:sp>
            <p:nvSpPr>
              <p:cNvPr id="282" name="Freeform 3177"/>
              <p:cNvSpPr/>
              <p:nvPr/>
            </p:nvSpPr>
            <p:spPr bwMode="auto">
              <a:xfrm>
                <a:off x="3742" y="3558"/>
                <a:ext cx="5" cy="3"/>
              </a:xfrm>
              <a:custGeom>
                <a:avLst/>
                <a:gdLst>
                  <a:gd name="T0" fmla="*/ 5 w 5"/>
                  <a:gd name="T1" fmla="*/ 0 h 3"/>
                  <a:gd name="T2" fmla="*/ 0 w 5"/>
                  <a:gd name="T3" fmla="*/ 2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cubicBezTo>
                      <a:pt x="3" y="1"/>
                      <a:pt x="2" y="1"/>
                      <a:pt x="0" y="2"/>
                    </a:cubicBezTo>
                    <a:cubicBezTo>
                      <a:pt x="2" y="2"/>
                      <a:pt x="3" y="2"/>
                      <a:pt x="5" y="3"/>
                    </a:cubicBezTo>
                    <a:cubicBezTo>
                      <a:pt x="5" y="2"/>
                      <a:pt x="5" y="1"/>
                      <a:pt x="5" y="0"/>
                    </a:cubicBezTo>
                  </a:path>
                </a:pathLst>
              </a:custGeom>
              <a:solidFill>
                <a:srgbClr val="527480"/>
              </a:solidFill>
              <a:ln>
                <a:noFill/>
              </a:ln>
            </p:spPr>
            <p:txBody>
              <a:bodyPr vert="horz" wrap="square" lIns="91440" tIns="45720" rIns="91440" bIns="45720" numCol="1" anchor="t" anchorCtr="0" compatLnSpc="1"/>
              <a:lstStyle/>
              <a:p>
                <a:endParaRPr lang="zh-CN" altLang="en-US"/>
              </a:p>
            </p:txBody>
          </p:sp>
          <p:sp>
            <p:nvSpPr>
              <p:cNvPr id="283" name="Freeform 3178"/>
              <p:cNvSpPr/>
              <p:nvPr/>
            </p:nvSpPr>
            <p:spPr bwMode="auto">
              <a:xfrm flipH="1">
                <a:off x="3747" y="3558"/>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1" y="0"/>
                      <a:pt x="1" y="0"/>
                    </a:cubicBezTo>
                  </a:path>
                </a:pathLst>
              </a:custGeom>
              <a:solidFill>
                <a:srgbClr val="527480"/>
              </a:solidFill>
              <a:ln>
                <a:noFill/>
              </a:ln>
            </p:spPr>
            <p:txBody>
              <a:bodyPr vert="horz" wrap="square" lIns="91440" tIns="45720" rIns="91440" bIns="45720" numCol="1" anchor="t" anchorCtr="0" compatLnSpc="1"/>
              <a:lstStyle/>
              <a:p>
                <a:endParaRPr lang="zh-CN" altLang="en-US"/>
              </a:p>
            </p:txBody>
          </p:sp>
          <p:sp>
            <p:nvSpPr>
              <p:cNvPr id="284" name="Freeform 3179"/>
              <p:cNvSpPr/>
              <p:nvPr/>
            </p:nvSpPr>
            <p:spPr bwMode="auto">
              <a:xfrm>
                <a:off x="3738" y="3558"/>
                <a:ext cx="9" cy="2"/>
              </a:xfrm>
              <a:custGeom>
                <a:avLst/>
                <a:gdLst>
                  <a:gd name="T0" fmla="*/ 10 w 10"/>
                  <a:gd name="T1" fmla="*/ 0 h 2"/>
                  <a:gd name="T2" fmla="*/ 0 w 10"/>
                  <a:gd name="T3" fmla="*/ 0 h 2"/>
                  <a:gd name="T4" fmla="*/ 5 w 10"/>
                  <a:gd name="T5" fmla="*/ 2 h 2"/>
                  <a:gd name="T6" fmla="*/ 10 w 10"/>
                  <a:gd name="T7" fmla="*/ 0 h 2"/>
                  <a:gd name="T8" fmla="*/ 10 w 10"/>
                  <a:gd name="T9" fmla="*/ 0 h 2"/>
                </a:gdLst>
                <a:ahLst/>
                <a:cxnLst>
                  <a:cxn ang="0">
                    <a:pos x="T0" y="T1"/>
                  </a:cxn>
                  <a:cxn ang="0">
                    <a:pos x="T2" y="T3"/>
                  </a:cxn>
                  <a:cxn ang="0">
                    <a:pos x="T4" y="T5"/>
                  </a:cxn>
                  <a:cxn ang="0">
                    <a:pos x="T6" y="T7"/>
                  </a:cxn>
                  <a:cxn ang="0">
                    <a:pos x="T8" y="T9"/>
                  </a:cxn>
                </a:cxnLst>
                <a:rect l="0" t="0" r="r" b="b"/>
                <a:pathLst>
                  <a:path w="10" h="2">
                    <a:moveTo>
                      <a:pt x="10" y="0"/>
                    </a:moveTo>
                    <a:cubicBezTo>
                      <a:pt x="6" y="0"/>
                      <a:pt x="3" y="0"/>
                      <a:pt x="0" y="0"/>
                    </a:cubicBezTo>
                    <a:cubicBezTo>
                      <a:pt x="1" y="1"/>
                      <a:pt x="3" y="1"/>
                      <a:pt x="5" y="2"/>
                    </a:cubicBezTo>
                    <a:cubicBezTo>
                      <a:pt x="7" y="1"/>
                      <a:pt x="8" y="1"/>
                      <a:pt x="10" y="0"/>
                    </a:cubicBezTo>
                    <a:cubicBezTo>
                      <a:pt x="10" y="0"/>
                      <a:pt x="10" y="0"/>
                      <a:pt x="10" y="0"/>
                    </a:cubicBezTo>
                  </a:path>
                </a:pathLst>
              </a:custGeom>
              <a:solidFill>
                <a:srgbClr val="354A51"/>
              </a:solidFill>
              <a:ln>
                <a:noFill/>
              </a:ln>
            </p:spPr>
            <p:txBody>
              <a:bodyPr vert="horz" wrap="square" lIns="91440" tIns="45720" rIns="91440" bIns="45720" numCol="1" anchor="t" anchorCtr="0" compatLnSpc="1"/>
              <a:lstStyle/>
              <a:p>
                <a:endParaRPr lang="zh-CN" altLang="en-US"/>
              </a:p>
            </p:txBody>
          </p:sp>
          <p:sp>
            <p:nvSpPr>
              <p:cNvPr id="285" name="Freeform 3180"/>
              <p:cNvSpPr/>
              <p:nvPr/>
            </p:nvSpPr>
            <p:spPr bwMode="auto">
              <a:xfrm>
                <a:off x="3827" y="3544"/>
                <a:ext cx="45" cy="18"/>
              </a:xfrm>
              <a:custGeom>
                <a:avLst/>
                <a:gdLst>
                  <a:gd name="T0" fmla="*/ 38 w 54"/>
                  <a:gd name="T1" fmla="*/ 0 h 22"/>
                  <a:gd name="T2" fmla="*/ 3 w 54"/>
                  <a:gd name="T3" fmla="*/ 7 h 22"/>
                  <a:gd name="T4" fmla="*/ 11 w 54"/>
                  <a:gd name="T5" fmla="*/ 7 h 22"/>
                  <a:gd name="T6" fmla="*/ 5 w 54"/>
                  <a:gd name="T7" fmla="*/ 20 h 22"/>
                  <a:gd name="T8" fmla="*/ 7 w 54"/>
                  <a:gd name="T9" fmla="*/ 21 h 22"/>
                  <a:gd name="T10" fmla="*/ 14 w 54"/>
                  <a:gd name="T11" fmla="*/ 22 h 22"/>
                  <a:gd name="T12" fmla="*/ 31 w 54"/>
                  <a:gd name="T13" fmla="*/ 16 h 22"/>
                  <a:gd name="T14" fmla="*/ 42 w 54"/>
                  <a:gd name="T15" fmla="*/ 7 h 22"/>
                  <a:gd name="T16" fmla="*/ 38 w 5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2">
                    <a:moveTo>
                      <a:pt x="38" y="0"/>
                    </a:moveTo>
                    <a:cubicBezTo>
                      <a:pt x="27" y="3"/>
                      <a:pt x="15" y="5"/>
                      <a:pt x="3" y="7"/>
                    </a:cubicBezTo>
                    <a:cubicBezTo>
                      <a:pt x="6" y="7"/>
                      <a:pt x="9" y="7"/>
                      <a:pt x="11" y="7"/>
                    </a:cubicBezTo>
                    <a:cubicBezTo>
                      <a:pt x="54" y="7"/>
                      <a:pt x="0" y="19"/>
                      <a:pt x="5" y="20"/>
                    </a:cubicBezTo>
                    <a:cubicBezTo>
                      <a:pt x="5" y="20"/>
                      <a:pt x="6" y="21"/>
                      <a:pt x="7" y="21"/>
                    </a:cubicBezTo>
                    <a:cubicBezTo>
                      <a:pt x="9" y="22"/>
                      <a:pt x="11" y="22"/>
                      <a:pt x="14" y="22"/>
                    </a:cubicBezTo>
                    <a:cubicBezTo>
                      <a:pt x="18" y="22"/>
                      <a:pt x="24" y="21"/>
                      <a:pt x="31" y="16"/>
                    </a:cubicBezTo>
                    <a:cubicBezTo>
                      <a:pt x="42" y="7"/>
                      <a:pt x="42" y="7"/>
                      <a:pt x="42" y="7"/>
                    </a:cubicBezTo>
                    <a:cubicBezTo>
                      <a:pt x="41" y="4"/>
                      <a:pt x="40" y="2"/>
                      <a:pt x="38" y="0"/>
                    </a:cubicBezTo>
                  </a:path>
                </a:pathLst>
              </a:custGeom>
              <a:solidFill>
                <a:srgbClr val="83B9CB"/>
              </a:solidFill>
              <a:ln>
                <a:noFill/>
              </a:ln>
            </p:spPr>
            <p:txBody>
              <a:bodyPr vert="horz" wrap="square" lIns="91440" tIns="45720" rIns="91440" bIns="45720" numCol="1" anchor="t" anchorCtr="0" compatLnSpc="1"/>
              <a:lstStyle/>
              <a:p>
                <a:endParaRPr lang="zh-CN" altLang="en-US"/>
              </a:p>
            </p:txBody>
          </p:sp>
          <p:sp>
            <p:nvSpPr>
              <p:cNvPr id="286" name="Freeform 3181"/>
              <p:cNvSpPr/>
              <p:nvPr/>
            </p:nvSpPr>
            <p:spPr bwMode="auto">
              <a:xfrm>
                <a:off x="3716" y="3522"/>
                <a:ext cx="143" cy="36"/>
              </a:xfrm>
              <a:custGeom>
                <a:avLst/>
                <a:gdLst>
                  <a:gd name="T0" fmla="*/ 64 w 172"/>
                  <a:gd name="T1" fmla="*/ 0 h 44"/>
                  <a:gd name="T2" fmla="*/ 64 w 172"/>
                  <a:gd name="T3" fmla="*/ 12 h 44"/>
                  <a:gd name="T4" fmla="*/ 14 w 172"/>
                  <a:gd name="T5" fmla="*/ 3 h 44"/>
                  <a:gd name="T6" fmla="*/ 1 w 172"/>
                  <a:gd name="T7" fmla="*/ 1 h 44"/>
                  <a:gd name="T8" fmla="*/ 0 w 172"/>
                  <a:gd name="T9" fmla="*/ 2 h 44"/>
                  <a:gd name="T10" fmla="*/ 54 w 172"/>
                  <a:gd name="T11" fmla="*/ 30 h 44"/>
                  <a:gd name="T12" fmla="*/ 38 w 172"/>
                  <a:gd name="T13" fmla="*/ 44 h 44"/>
                  <a:gd name="T14" fmla="*/ 78 w 172"/>
                  <a:gd name="T15" fmla="*/ 41 h 44"/>
                  <a:gd name="T16" fmla="*/ 78 w 172"/>
                  <a:gd name="T17" fmla="*/ 35 h 44"/>
                  <a:gd name="T18" fmla="*/ 108 w 172"/>
                  <a:gd name="T19" fmla="*/ 35 h 44"/>
                  <a:gd name="T20" fmla="*/ 113 w 172"/>
                  <a:gd name="T21" fmla="*/ 35 h 44"/>
                  <a:gd name="T22" fmla="*/ 137 w 172"/>
                  <a:gd name="T23" fmla="*/ 34 h 44"/>
                  <a:gd name="T24" fmla="*/ 172 w 172"/>
                  <a:gd name="T25" fmla="*/ 27 h 44"/>
                  <a:gd name="T26" fmla="*/ 166 w 172"/>
                  <a:gd name="T27" fmla="*/ 23 h 44"/>
                  <a:gd name="T28" fmla="*/ 164 w 172"/>
                  <a:gd name="T29" fmla="*/ 24 h 44"/>
                  <a:gd name="T30" fmla="*/ 161 w 172"/>
                  <a:gd name="T31" fmla="*/ 24 h 44"/>
                  <a:gd name="T32" fmla="*/ 157 w 172"/>
                  <a:gd name="T33" fmla="*/ 23 h 44"/>
                  <a:gd name="T34" fmla="*/ 114 w 172"/>
                  <a:gd name="T35" fmla="*/ 19 h 44"/>
                  <a:gd name="T36" fmla="*/ 78 w 172"/>
                  <a:gd name="T37" fmla="*/ 17 h 44"/>
                  <a:gd name="T38" fmla="*/ 78 w 172"/>
                  <a:gd name="T39" fmla="*/ 14 h 44"/>
                  <a:gd name="T40" fmla="*/ 78 w 172"/>
                  <a:gd name="T41" fmla="*/ 15 h 44"/>
                  <a:gd name="T42" fmla="*/ 65 w 172"/>
                  <a:gd name="T43" fmla="*/ 12 h 44"/>
                  <a:gd name="T44" fmla="*/ 64 w 172"/>
                  <a:gd name="T45" fmla="*/ 12 h 44"/>
                  <a:gd name="T46" fmla="*/ 64 w 172"/>
                  <a:gd name="T4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44">
                    <a:moveTo>
                      <a:pt x="64" y="0"/>
                    </a:moveTo>
                    <a:cubicBezTo>
                      <a:pt x="64" y="0"/>
                      <a:pt x="64" y="4"/>
                      <a:pt x="64" y="12"/>
                    </a:cubicBezTo>
                    <a:cubicBezTo>
                      <a:pt x="14" y="3"/>
                      <a:pt x="14" y="3"/>
                      <a:pt x="14" y="3"/>
                    </a:cubicBezTo>
                    <a:cubicBezTo>
                      <a:pt x="10" y="2"/>
                      <a:pt x="6" y="1"/>
                      <a:pt x="1" y="1"/>
                    </a:cubicBezTo>
                    <a:cubicBezTo>
                      <a:pt x="1" y="1"/>
                      <a:pt x="1" y="2"/>
                      <a:pt x="0" y="2"/>
                    </a:cubicBezTo>
                    <a:cubicBezTo>
                      <a:pt x="33" y="12"/>
                      <a:pt x="53" y="21"/>
                      <a:pt x="54" y="30"/>
                    </a:cubicBezTo>
                    <a:cubicBezTo>
                      <a:pt x="54" y="35"/>
                      <a:pt x="49" y="40"/>
                      <a:pt x="38" y="44"/>
                    </a:cubicBezTo>
                    <a:cubicBezTo>
                      <a:pt x="52" y="43"/>
                      <a:pt x="65" y="42"/>
                      <a:pt x="78" y="41"/>
                    </a:cubicBezTo>
                    <a:cubicBezTo>
                      <a:pt x="78" y="39"/>
                      <a:pt x="78" y="37"/>
                      <a:pt x="78" y="35"/>
                    </a:cubicBezTo>
                    <a:cubicBezTo>
                      <a:pt x="89" y="35"/>
                      <a:pt x="98" y="35"/>
                      <a:pt x="108" y="35"/>
                    </a:cubicBezTo>
                    <a:cubicBezTo>
                      <a:pt x="110" y="35"/>
                      <a:pt x="112" y="35"/>
                      <a:pt x="113" y="35"/>
                    </a:cubicBezTo>
                    <a:cubicBezTo>
                      <a:pt x="123" y="34"/>
                      <a:pt x="131" y="34"/>
                      <a:pt x="137" y="34"/>
                    </a:cubicBezTo>
                    <a:cubicBezTo>
                      <a:pt x="149" y="32"/>
                      <a:pt x="161" y="30"/>
                      <a:pt x="172" y="27"/>
                    </a:cubicBezTo>
                    <a:cubicBezTo>
                      <a:pt x="170" y="24"/>
                      <a:pt x="168" y="23"/>
                      <a:pt x="166" y="23"/>
                    </a:cubicBezTo>
                    <a:cubicBezTo>
                      <a:pt x="165" y="23"/>
                      <a:pt x="164" y="24"/>
                      <a:pt x="164" y="24"/>
                    </a:cubicBezTo>
                    <a:cubicBezTo>
                      <a:pt x="163" y="24"/>
                      <a:pt x="162" y="24"/>
                      <a:pt x="161" y="24"/>
                    </a:cubicBezTo>
                    <a:cubicBezTo>
                      <a:pt x="160" y="24"/>
                      <a:pt x="158" y="24"/>
                      <a:pt x="157" y="23"/>
                    </a:cubicBezTo>
                    <a:cubicBezTo>
                      <a:pt x="145" y="22"/>
                      <a:pt x="130" y="21"/>
                      <a:pt x="114" y="19"/>
                    </a:cubicBezTo>
                    <a:cubicBezTo>
                      <a:pt x="103" y="18"/>
                      <a:pt x="91" y="17"/>
                      <a:pt x="78" y="17"/>
                    </a:cubicBezTo>
                    <a:cubicBezTo>
                      <a:pt x="78" y="15"/>
                      <a:pt x="78" y="14"/>
                      <a:pt x="78" y="14"/>
                    </a:cubicBezTo>
                    <a:cubicBezTo>
                      <a:pt x="78" y="14"/>
                      <a:pt x="78" y="14"/>
                      <a:pt x="78" y="15"/>
                    </a:cubicBezTo>
                    <a:cubicBezTo>
                      <a:pt x="65" y="12"/>
                      <a:pt x="65" y="12"/>
                      <a:pt x="65" y="12"/>
                    </a:cubicBezTo>
                    <a:cubicBezTo>
                      <a:pt x="64" y="12"/>
                      <a:pt x="64" y="12"/>
                      <a:pt x="64" y="12"/>
                    </a:cubicBezTo>
                    <a:cubicBezTo>
                      <a:pt x="64" y="5"/>
                      <a:pt x="64" y="0"/>
                      <a:pt x="64" y="0"/>
                    </a:cubicBezTo>
                  </a:path>
                </a:pathLst>
              </a:custGeom>
              <a:solidFill>
                <a:srgbClr val="527480"/>
              </a:solidFill>
              <a:ln>
                <a:noFill/>
              </a:ln>
            </p:spPr>
            <p:txBody>
              <a:bodyPr vert="horz" wrap="square" lIns="91440" tIns="45720" rIns="91440" bIns="45720" numCol="1" anchor="t" anchorCtr="0" compatLnSpc="1"/>
              <a:lstStyle/>
              <a:p>
                <a:endParaRPr lang="zh-CN" altLang="en-US"/>
              </a:p>
            </p:txBody>
          </p:sp>
          <p:sp>
            <p:nvSpPr>
              <p:cNvPr id="287" name="Freeform 3182"/>
              <p:cNvSpPr/>
              <p:nvPr/>
            </p:nvSpPr>
            <p:spPr bwMode="auto">
              <a:xfrm>
                <a:off x="3709" y="3523"/>
                <a:ext cx="52" cy="35"/>
              </a:xfrm>
              <a:custGeom>
                <a:avLst/>
                <a:gdLst>
                  <a:gd name="T0" fmla="*/ 8 w 62"/>
                  <a:gd name="T1" fmla="*/ 0 h 42"/>
                  <a:gd name="T2" fmla="*/ 0 w 62"/>
                  <a:gd name="T3" fmla="*/ 15 h 42"/>
                  <a:gd name="T4" fmla="*/ 2 w 62"/>
                  <a:gd name="T5" fmla="*/ 16 h 42"/>
                  <a:gd name="T6" fmla="*/ 3 w 62"/>
                  <a:gd name="T7" fmla="*/ 16 h 42"/>
                  <a:gd name="T8" fmla="*/ 8 w 62"/>
                  <a:gd name="T9" fmla="*/ 16 h 42"/>
                  <a:gd name="T10" fmla="*/ 8 w 62"/>
                  <a:gd name="T11" fmla="*/ 10 h 42"/>
                  <a:gd name="T12" fmla="*/ 9 w 62"/>
                  <a:gd name="T13" fmla="*/ 16 h 42"/>
                  <a:gd name="T14" fmla="*/ 10 w 62"/>
                  <a:gd name="T15" fmla="*/ 16 h 42"/>
                  <a:gd name="T16" fmla="*/ 11 w 62"/>
                  <a:gd name="T17" fmla="*/ 19 h 42"/>
                  <a:gd name="T18" fmla="*/ 45 w 62"/>
                  <a:gd name="T19" fmla="*/ 42 h 42"/>
                  <a:gd name="T20" fmla="*/ 46 w 62"/>
                  <a:gd name="T21" fmla="*/ 42 h 42"/>
                  <a:gd name="T22" fmla="*/ 62 w 62"/>
                  <a:gd name="T23" fmla="*/ 28 h 42"/>
                  <a:gd name="T24" fmla="*/ 8 w 6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42">
                    <a:moveTo>
                      <a:pt x="8" y="0"/>
                    </a:moveTo>
                    <a:cubicBezTo>
                      <a:pt x="6" y="5"/>
                      <a:pt x="3" y="10"/>
                      <a:pt x="0" y="15"/>
                    </a:cubicBezTo>
                    <a:cubicBezTo>
                      <a:pt x="1" y="15"/>
                      <a:pt x="2" y="16"/>
                      <a:pt x="2" y="16"/>
                    </a:cubicBezTo>
                    <a:cubicBezTo>
                      <a:pt x="3" y="16"/>
                      <a:pt x="3" y="16"/>
                      <a:pt x="3" y="16"/>
                    </a:cubicBezTo>
                    <a:cubicBezTo>
                      <a:pt x="8" y="16"/>
                      <a:pt x="8" y="16"/>
                      <a:pt x="8" y="16"/>
                    </a:cubicBezTo>
                    <a:cubicBezTo>
                      <a:pt x="8" y="13"/>
                      <a:pt x="8" y="10"/>
                      <a:pt x="8" y="10"/>
                    </a:cubicBezTo>
                    <a:cubicBezTo>
                      <a:pt x="9" y="10"/>
                      <a:pt x="9" y="12"/>
                      <a:pt x="9" y="16"/>
                    </a:cubicBezTo>
                    <a:cubicBezTo>
                      <a:pt x="10" y="16"/>
                      <a:pt x="10" y="16"/>
                      <a:pt x="10" y="16"/>
                    </a:cubicBezTo>
                    <a:cubicBezTo>
                      <a:pt x="10" y="17"/>
                      <a:pt x="11" y="18"/>
                      <a:pt x="11" y="19"/>
                    </a:cubicBezTo>
                    <a:cubicBezTo>
                      <a:pt x="30" y="28"/>
                      <a:pt x="42" y="35"/>
                      <a:pt x="45" y="42"/>
                    </a:cubicBezTo>
                    <a:cubicBezTo>
                      <a:pt x="45" y="42"/>
                      <a:pt x="46" y="42"/>
                      <a:pt x="46" y="42"/>
                    </a:cubicBezTo>
                    <a:cubicBezTo>
                      <a:pt x="57" y="38"/>
                      <a:pt x="62" y="33"/>
                      <a:pt x="62" y="28"/>
                    </a:cubicBezTo>
                    <a:cubicBezTo>
                      <a:pt x="61" y="19"/>
                      <a:pt x="41" y="10"/>
                      <a:pt x="8" y="0"/>
                    </a:cubicBezTo>
                  </a:path>
                </a:pathLst>
              </a:custGeom>
              <a:solidFill>
                <a:srgbClr val="354A51"/>
              </a:solidFill>
              <a:ln>
                <a:noFill/>
              </a:ln>
            </p:spPr>
            <p:txBody>
              <a:bodyPr vert="horz" wrap="square" lIns="91440" tIns="45720" rIns="91440" bIns="45720" numCol="1" anchor="t" anchorCtr="0" compatLnSpc="1"/>
              <a:lstStyle/>
              <a:p>
                <a:endParaRPr lang="zh-CN" altLang="en-US"/>
              </a:p>
            </p:txBody>
          </p:sp>
          <p:sp>
            <p:nvSpPr>
              <p:cNvPr id="288" name="Freeform 3183"/>
              <p:cNvSpPr>
                <a:spLocks noEditPoints="1"/>
              </p:cNvSpPr>
              <p:nvPr/>
            </p:nvSpPr>
            <p:spPr bwMode="auto">
              <a:xfrm>
                <a:off x="3709" y="3536"/>
                <a:ext cx="38" cy="22"/>
              </a:xfrm>
              <a:custGeom>
                <a:avLst/>
                <a:gdLst>
                  <a:gd name="T0" fmla="*/ 11 w 45"/>
                  <a:gd name="T1" fmla="*/ 4 h 27"/>
                  <a:gd name="T2" fmla="*/ 11 w 45"/>
                  <a:gd name="T3" fmla="*/ 21 h 27"/>
                  <a:gd name="T4" fmla="*/ 24 w 45"/>
                  <a:gd name="T5" fmla="*/ 24 h 27"/>
                  <a:gd name="T6" fmla="*/ 35 w 45"/>
                  <a:gd name="T7" fmla="*/ 27 h 27"/>
                  <a:gd name="T8" fmla="*/ 45 w 45"/>
                  <a:gd name="T9" fmla="*/ 27 h 27"/>
                  <a:gd name="T10" fmla="*/ 11 w 45"/>
                  <a:gd name="T11" fmla="*/ 4 h 27"/>
                  <a:gd name="T12" fmla="*/ 0 w 45"/>
                  <a:gd name="T13" fmla="*/ 0 h 27"/>
                  <a:gd name="T14" fmla="*/ 0 w 45"/>
                  <a:gd name="T15" fmla="*/ 1 h 27"/>
                  <a:gd name="T16" fmla="*/ 2 w 45"/>
                  <a:gd name="T17" fmla="*/ 1 h 27"/>
                  <a:gd name="T18" fmla="*/ 0 w 45"/>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7">
                    <a:moveTo>
                      <a:pt x="11" y="4"/>
                    </a:moveTo>
                    <a:cubicBezTo>
                      <a:pt x="11" y="11"/>
                      <a:pt x="11" y="16"/>
                      <a:pt x="11" y="21"/>
                    </a:cubicBezTo>
                    <a:cubicBezTo>
                      <a:pt x="15" y="22"/>
                      <a:pt x="20" y="23"/>
                      <a:pt x="24" y="24"/>
                    </a:cubicBezTo>
                    <a:cubicBezTo>
                      <a:pt x="27" y="25"/>
                      <a:pt x="31" y="26"/>
                      <a:pt x="35" y="27"/>
                    </a:cubicBezTo>
                    <a:cubicBezTo>
                      <a:pt x="38" y="27"/>
                      <a:pt x="41" y="27"/>
                      <a:pt x="45" y="27"/>
                    </a:cubicBezTo>
                    <a:cubicBezTo>
                      <a:pt x="42" y="20"/>
                      <a:pt x="30" y="13"/>
                      <a:pt x="11" y="4"/>
                    </a:cubicBezTo>
                    <a:moveTo>
                      <a:pt x="0" y="0"/>
                    </a:moveTo>
                    <a:cubicBezTo>
                      <a:pt x="0" y="0"/>
                      <a:pt x="0" y="1"/>
                      <a:pt x="0" y="1"/>
                    </a:cubicBezTo>
                    <a:cubicBezTo>
                      <a:pt x="2" y="1"/>
                      <a:pt x="2" y="1"/>
                      <a:pt x="2" y="1"/>
                    </a:cubicBezTo>
                    <a:cubicBezTo>
                      <a:pt x="2" y="1"/>
                      <a:pt x="1" y="0"/>
                      <a:pt x="0" y="0"/>
                    </a:cubicBezTo>
                  </a:path>
                </a:pathLst>
              </a:custGeom>
              <a:solidFill>
                <a:srgbClr val="212E32"/>
              </a:solidFill>
              <a:ln>
                <a:noFill/>
              </a:ln>
            </p:spPr>
            <p:txBody>
              <a:bodyPr vert="horz" wrap="square" lIns="91440" tIns="45720" rIns="91440" bIns="45720" numCol="1" anchor="t" anchorCtr="0" compatLnSpc="1"/>
              <a:lstStyle/>
              <a:p>
                <a:endParaRPr lang="zh-CN" altLang="en-US"/>
              </a:p>
            </p:txBody>
          </p:sp>
          <p:sp>
            <p:nvSpPr>
              <p:cNvPr id="289" name="Freeform 3184"/>
              <p:cNvSpPr>
                <a:spLocks noEditPoints="1"/>
              </p:cNvSpPr>
              <p:nvPr/>
            </p:nvSpPr>
            <p:spPr bwMode="auto">
              <a:xfrm>
                <a:off x="2553" y="3571"/>
                <a:ext cx="1233" cy="225"/>
              </a:xfrm>
              <a:custGeom>
                <a:avLst/>
                <a:gdLst>
                  <a:gd name="T0" fmla="*/ 1 w 1487"/>
                  <a:gd name="T1" fmla="*/ 265 h 271"/>
                  <a:gd name="T2" fmla="*/ 2 w 1487"/>
                  <a:gd name="T3" fmla="*/ 271 h 271"/>
                  <a:gd name="T4" fmla="*/ 1181 w 1487"/>
                  <a:gd name="T5" fmla="*/ 79 h 271"/>
                  <a:gd name="T6" fmla="*/ 1181 w 1487"/>
                  <a:gd name="T7" fmla="*/ 82 h 271"/>
                  <a:gd name="T8" fmla="*/ 1480 w 1487"/>
                  <a:gd name="T9" fmla="*/ 0 h 271"/>
                  <a:gd name="T10" fmla="*/ 1479 w 1487"/>
                  <a:gd name="T11" fmla="*/ 20 h 271"/>
                  <a:gd name="T12" fmla="*/ 1474 w 1487"/>
                  <a:gd name="T13" fmla="*/ 21 h 271"/>
                  <a:gd name="T14" fmla="*/ 1442 w 1487"/>
                  <a:gd name="T15" fmla="*/ 26 h 271"/>
                  <a:gd name="T16" fmla="*/ 1404 w 1487"/>
                  <a:gd name="T17" fmla="*/ 61 h 271"/>
                  <a:gd name="T18" fmla="*/ 1402 w 1487"/>
                  <a:gd name="T19" fmla="*/ 60 h 271"/>
                  <a:gd name="T20" fmla="*/ 1398 w 1487"/>
                  <a:gd name="T21" fmla="*/ 60 h 271"/>
                  <a:gd name="T22" fmla="*/ 1397 w 1487"/>
                  <a:gd name="T23" fmla="*/ 60 h 271"/>
                  <a:gd name="T24" fmla="*/ 1388 w 1487"/>
                  <a:gd name="T25" fmla="*/ 85 h 271"/>
                  <a:gd name="T26" fmla="*/ 1386 w 1487"/>
                  <a:gd name="T27" fmla="*/ 70 h 271"/>
                  <a:gd name="T28" fmla="*/ 1366 w 1487"/>
                  <a:gd name="T29" fmla="*/ 70 h 271"/>
                  <a:gd name="T30" fmla="*/ 1303 w 1487"/>
                  <a:gd name="T31" fmla="*/ 70 h 271"/>
                  <a:gd name="T32" fmla="*/ 1250 w 1487"/>
                  <a:gd name="T33" fmla="*/ 71 h 271"/>
                  <a:gd name="T34" fmla="*/ 1181 w 1487"/>
                  <a:gd name="T35" fmla="*/ 79 h 271"/>
                  <a:gd name="T36" fmla="*/ 1186 w 1487"/>
                  <a:gd name="T37" fmla="*/ 84 h 271"/>
                  <a:gd name="T38" fmla="*/ 1218 w 1487"/>
                  <a:gd name="T39" fmla="*/ 84 h 271"/>
                  <a:gd name="T40" fmla="*/ 1239 w 1487"/>
                  <a:gd name="T41" fmla="*/ 98 h 271"/>
                  <a:gd name="T42" fmla="*/ 1188 w 1487"/>
                  <a:gd name="T43" fmla="*/ 147 h 271"/>
                  <a:gd name="T44" fmla="*/ 1186 w 1487"/>
                  <a:gd name="T45" fmla="*/ 162 h 271"/>
                  <a:gd name="T46" fmla="*/ 1185 w 1487"/>
                  <a:gd name="T47" fmla="*/ 162 h 271"/>
                  <a:gd name="T48" fmla="*/ 1177 w 1487"/>
                  <a:gd name="T49" fmla="*/ 162 h 271"/>
                  <a:gd name="T50" fmla="*/ 1054 w 1487"/>
                  <a:gd name="T51" fmla="*/ 168 h 271"/>
                  <a:gd name="T52" fmla="*/ 1055 w 1487"/>
                  <a:gd name="T53" fmla="*/ 190 h 271"/>
                  <a:gd name="T54" fmla="*/ 1249 w 1487"/>
                  <a:gd name="T55" fmla="*/ 176 h 271"/>
                  <a:gd name="T56" fmla="*/ 1274 w 1487"/>
                  <a:gd name="T57" fmla="*/ 175 h 271"/>
                  <a:gd name="T58" fmla="*/ 1275 w 1487"/>
                  <a:gd name="T59" fmla="*/ 175 h 271"/>
                  <a:gd name="T60" fmla="*/ 1286 w 1487"/>
                  <a:gd name="T61" fmla="*/ 174 h 271"/>
                  <a:gd name="T62" fmla="*/ 1292 w 1487"/>
                  <a:gd name="T63" fmla="*/ 134 h 271"/>
                  <a:gd name="T64" fmla="*/ 1303 w 1487"/>
                  <a:gd name="T65" fmla="*/ 128 h 271"/>
                  <a:gd name="T66" fmla="*/ 1307 w 1487"/>
                  <a:gd name="T67" fmla="*/ 128 h 271"/>
                  <a:gd name="T68" fmla="*/ 1307 w 1487"/>
                  <a:gd name="T69" fmla="*/ 128 h 271"/>
                  <a:gd name="T70" fmla="*/ 1326 w 1487"/>
                  <a:gd name="T71" fmla="*/ 128 h 271"/>
                  <a:gd name="T72" fmla="*/ 1336 w 1487"/>
                  <a:gd name="T73" fmla="*/ 128 h 271"/>
                  <a:gd name="T74" fmla="*/ 1344 w 1487"/>
                  <a:gd name="T75" fmla="*/ 105 h 271"/>
                  <a:gd name="T76" fmla="*/ 1475 w 1487"/>
                  <a:gd name="T77" fmla="*/ 77 h 271"/>
                  <a:gd name="T78" fmla="*/ 1482 w 1487"/>
                  <a:gd name="T79" fmla="*/ 68 h 271"/>
                  <a:gd name="T80" fmla="*/ 1483 w 1487"/>
                  <a:gd name="T81" fmla="*/ 81 h 271"/>
                  <a:gd name="T82" fmla="*/ 1483 w 1487"/>
                  <a:gd name="T83" fmla="*/ 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7" h="271">
                    <a:moveTo>
                      <a:pt x="3" y="265"/>
                    </a:moveTo>
                    <a:cubicBezTo>
                      <a:pt x="3" y="265"/>
                      <a:pt x="2" y="265"/>
                      <a:pt x="1" y="265"/>
                    </a:cubicBezTo>
                    <a:cubicBezTo>
                      <a:pt x="1" y="267"/>
                      <a:pt x="1" y="269"/>
                      <a:pt x="0" y="271"/>
                    </a:cubicBezTo>
                    <a:cubicBezTo>
                      <a:pt x="1" y="271"/>
                      <a:pt x="2" y="271"/>
                      <a:pt x="2" y="271"/>
                    </a:cubicBezTo>
                    <a:cubicBezTo>
                      <a:pt x="3" y="269"/>
                      <a:pt x="3" y="267"/>
                      <a:pt x="3" y="265"/>
                    </a:cubicBezTo>
                    <a:moveTo>
                      <a:pt x="1181" y="79"/>
                    </a:moveTo>
                    <a:cubicBezTo>
                      <a:pt x="1179" y="79"/>
                      <a:pt x="1177" y="79"/>
                      <a:pt x="1175" y="80"/>
                    </a:cubicBezTo>
                    <a:cubicBezTo>
                      <a:pt x="1181" y="82"/>
                      <a:pt x="1181" y="82"/>
                      <a:pt x="1181" y="82"/>
                    </a:cubicBezTo>
                    <a:cubicBezTo>
                      <a:pt x="1181" y="80"/>
                      <a:pt x="1181" y="79"/>
                      <a:pt x="1181" y="79"/>
                    </a:cubicBezTo>
                    <a:moveTo>
                      <a:pt x="1480" y="0"/>
                    </a:moveTo>
                    <a:cubicBezTo>
                      <a:pt x="1479" y="18"/>
                      <a:pt x="1479" y="34"/>
                      <a:pt x="1479" y="34"/>
                    </a:cubicBezTo>
                    <a:cubicBezTo>
                      <a:pt x="1479" y="34"/>
                      <a:pt x="1478" y="30"/>
                      <a:pt x="1479" y="20"/>
                    </a:cubicBezTo>
                    <a:cubicBezTo>
                      <a:pt x="1477" y="20"/>
                      <a:pt x="1477" y="20"/>
                      <a:pt x="1477" y="20"/>
                    </a:cubicBezTo>
                    <a:cubicBezTo>
                      <a:pt x="1474" y="21"/>
                      <a:pt x="1474" y="21"/>
                      <a:pt x="1474" y="21"/>
                    </a:cubicBezTo>
                    <a:cubicBezTo>
                      <a:pt x="1467" y="22"/>
                      <a:pt x="1467" y="22"/>
                      <a:pt x="1467" y="22"/>
                    </a:cubicBezTo>
                    <a:cubicBezTo>
                      <a:pt x="1442" y="26"/>
                      <a:pt x="1442" y="26"/>
                      <a:pt x="1442" y="26"/>
                    </a:cubicBezTo>
                    <a:cubicBezTo>
                      <a:pt x="1431" y="28"/>
                      <a:pt x="1419" y="30"/>
                      <a:pt x="1407" y="31"/>
                    </a:cubicBezTo>
                    <a:cubicBezTo>
                      <a:pt x="1406" y="48"/>
                      <a:pt x="1404" y="61"/>
                      <a:pt x="1404" y="61"/>
                    </a:cubicBezTo>
                    <a:cubicBezTo>
                      <a:pt x="1404" y="61"/>
                      <a:pt x="1404" y="61"/>
                      <a:pt x="1404" y="60"/>
                    </a:cubicBezTo>
                    <a:cubicBezTo>
                      <a:pt x="1402" y="60"/>
                      <a:pt x="1402" y="60"/>
                      <a:pt x="1402" y="60"/>
                    </a:cubicBezTo>
                    <a:cubicBezTo>
                      <a:pt x="1398" y="60"/>
                      <a:pt x="1398" y="60"/>
                      <a:pt x="1398" y="60"/>
                    </a:cubicBezTo>
                    <a:cubicBezTo>
                      <a:pt x="1398" y="60"/>
                      <a:pt x="1398" y="60"/>
                      <a:pt x="1398" y="60"/>
                    </a:cubicBezTo>
                    <a:cubicBezTo>
                      <a:pt x="1397" y="70"/>
                      <a:pt x="1396" y="77"/>
                      <a:pt x="1396" y="77"/>
                    </a:cubicBezTo>
                    <a:cubicBezTo>
                      <a:pt x="1396" y="77"/>
                      <a:pt x="1396" y="72"/>
                      <a:pt x="1397" y="60"/>
                    </a:cubicBezTo>
                    <a:cubicBezTo>
                      <a:pt x="1388" y="60"/>
                      <a:pt x="1388" y="60"/>
                      <a:pt x="1388" y="60"/>
                    </a:cubicBezTo>
                    <a:cubicBezTo>
                      <a:pt x="1388" y="74"/>
                      <a:pt x="1388" y="85"/>
                      <a:pt x="1388" y="85"/>
                    </a:cubicBezTo>
                    <a:cubicBezTo>
                      <a:pt x="1388" y="85"/>
                      <a:pt x="1387" y="81"/>
                      <a:pt x="1387" y="70"/>
                    </a:cubicBezTo>
                    <a:cubicBezTo>
                      <a:pt x="1386" y="70"/>
                      <a:pt x="1386" y="70"/>
                      <a:pt x="1386" y="70"/>
                    </a:cubicBezTo>
                    <a:cubicBezTo>
                      <a:pt x="1382" y="70"/>
                      <a:pt x="1382" y="70"/>
                      <a:pt x="1382" y="70"/>
                    </a:cubicBezTo>
                    <a:cubicBezTo>
                      <a:pt x="1366" y="70"/>
                      <a:pt x="1366" y="70"/>
                      <a:pt x="1366" y="70"/>
                    </a:cubicBezTo>
                    <a:cubicBezTo>
                      <a:pt x="1354" y="70"/>
                      <a:pt x="1342" y="71"/>
                      <a:pt x="1331" y="71"/>
                    </a:cubicBezTo>
                    <a:cubicBezTo>
                      <a:pt x="1322" y="71"/>
                      <a:pt x="1312" y="70"/>
                      <a:pt x="1303" y="70"/>
                    </a:cubicBezTo>
                    <a:cubicBezTo>
                      <a:pt x="1281" y="70"/>
                      <a:pt x="1281" y="70"/>
                      <a:pt x="1281" y="70"/>
                    </a:cubicBezTo>
                    <a:cubicBezTo>
                      <a:pt x="1271" y="71"/>
                      <a:pt x="1260" y="71"/>
                      <a:pt x="1250" y="71"/>
                    </a:cubicBezTo>
                    <a:cubicBezTo>
                      <a:pt x="1239" y="71"/>
                      <a:pt x="1228" y="71"/>
                      <a:pt x="1217" y="71"/>
                    </a:cubicBezTo>
                    <a:cubicBezTo>
                      <a:pt x="1207" y="73"/>
                      <a:pt x="1195" y="76"/>
                      <a:pt x="1181" y="79"/>
                    </a:cubicBezTo>
                    <a:cubicBezTo>
                      <a:pt x="1181" y="79"/>
                      <a:pt x="1181" y="80"/>
                      <a:pt x="1181" y="82"/>
                    </a:cubicBezTo>
                    <a:cubicBezTo>
                      <a:pt x="1186" y="84"/>
                      <a:pt x="1186" y="84"/>
                      <a:pt x="1186" y="84"/>
                    </a:cubicBezTo>
                    <a:cubicBezTo>
                      <a:pt x="1188" y="84"/>
                      <a:pt x="1188" y="84"/>
                      <a:pt x="1188" y="84"/>
                    </a:cubicBezTo>
                    <a:cubicBezTo>
                      <a:pt x="1200" y="84"/>
                      <a:pt x="1210" y="84"/>
                      <a:pt x="1218" y="84"/>
                    </a:cubicBezTo>
                    <a:cubicBezTo>
                      <a:pt x="1239" y="84"/>
                      <a:pt x="1251" y="85"/>
                      <a:pt x="1252" y="89"/>
                    </a:cubicBezTo>
                    <a:cubicBezTo>
                      <a:pt x="1252" y="91"/>
                      <a:pt x="1248" y="95"/>
                      <a:pt x="1239" y="98"/>
                    </a:cubicBezTo>
                    <a:cubicBezTo>
                      <a:pt x="1300" y="98"/>
                      <a:pt x="1335" y="100"/>
                      <a:pt x="1337" y="106"/>
                    </a:cubicBezTo>
                    <a:cubicBezTo>
                      <a:pt x="1339" y="116"/>
                      <a:pt x="1283" y="133"/>
                      <a:pt x="1188" y="147"/>
                    </a:cubicBezTo>
                    <a:cubicBezTo>
                      <a:pt x="1186" y="163"/>
                      <a:pt x="1185" y="169"/>
                      <a:pt x="1185" y="169"/>
                    </a:cubicBezTo>
                    <a:cubicBezTo>
                      <a:pt x="1185" y="169"/>
                      <a:pt x="1185" y="165"/>
                      <a:pt x="1186" y="162"/>
                    </a:cubicBezTo>
                    <a:cubicBezTo>
                      <a:pt x="1186" y="158"/>
                      <a:pt x="1186" y="155"/>
                      <a:pt x="1186" y="155"/>
                    </a:cubicBezTo>
                    <a:cubicBezTo>
                      <a:pt x="1186" y="155"/>
                      <a:pt x="1186" y="157"/>
                      <a:pt x="1185" y="162"/>
                    </a:cubicBezTo>
                    <a:cubicBezTo>
                      <a:pt x="1183" y="162"/>
                      <a:pt x="1183" y="162"/>
                      <a:pt x="1183" y="162"/>
                    </a:cubicBezTo>
                    <a:cubicBezTo>
                      <a:pt x="1177" y="162"/>
                      <a:pt x="1177" y="162"/>
                      <a:pt x="1177" y="162"/>
                    </a:cubicBezTo>
                    <a:cubicBezTo>
                      <a:pt x="1095" y="167"/>
                      <a:pt x="1095" y="167"/>
                      <a:pt x="1095" y="167"/>
                    </a:cubicBezTo>
                    <a:cubicBezTo>
                      <a:pt x="1082" y="167"/>
                      <a:pt x="1068" y="168"/>
                      <a:pt x="1054" y="168"/>
                    </a:cubicBezTo>
                    <a:cubicBezTo>
                      <a:pt x="1054" y="173"/>
                      <a:pt x="1054" y="177"/>
                      <a:pt x="1054" y="182"/>
                    </a:cubicBezTo>
                    <a:cubicBezTo>
                      <a:pt x="1054" y="185"/>
                      <a:pt x="1054" y="188"/>
                      <a:pt x="1055" y="190"/>
                    </a:cubicBezTo>
                    <a:cubicBezTo>
                      <a:pt x="1089" y="187"/>
                      <a:pt x="1124" y="184"/>
                      <a:pt x="1159" y="182"/>
                    </a:cubicBezTo>
                    <a:cubicBezTo>
                      <a:pt x="1189" y="179"/>
                      <a:pt x="1219" y="178"/>
                      <a:pt x="1249" y="176"/>
                    </a:cubicBezTo>
                    <a:cubicBezTo>
                      <a:pt x="1272" y="175"/>
                      <a:pt x="1272" y="175"/>
                      <a:pt x="1272" y="175"/>
                    </a:cubicBezTo>
                    <a:cubicBezTo>
                      <a:pt x="1274" y="175"/>
                      <a:pt x="1274" y="175"/>
                      <a:pt x="1274" y="175"/>
                    </a:cubicBezTo>
                    <a:cubicBezTo>
                      <a:pt x="1273" y="184"/>
                      <a:pt x="1273" y="188"/>
                      <a:pt x="1273" y="188"/>
                    </a:cubicBezTo>
                    <a:cubicBezTo>
                      <a:pt x="1273" y="188"/>
                      <a:pt x="1274" y="183"/>
                      <a:pt x="1275" y="175"/>
                    </a:cubicBezTo>
                    <a:cubicBezTo>
                      <a:pt x="1283" y="175"/>
                      <a:pt x="1283" y="175"/>
                      <a:pt x="1283" y="175"/>
                    </a:cubicBezTo>
                    <a:cubicBezTo>
                      <a:pt x="1286" y="174"/>
                      <a:pt x="1286" y="174"/>
                      <a:pt x="1286" y="174"/>
                    </a:cubicBezTo>
                    <a:cubicBezTo>
                      <a:pt x="1286" y="175"/>
                      <a:pt x="1286" y="175"/>
                      <a:pt x="1286" y="175"/>
                    </a:cubicBezTo>
                    <a:cubicBezTo>
                      <a:pt x="1286" y="175"/>
                      <a:pt x="1289" y="155"/>
                      <a:pt x="1292" y="134"/>
                    </a:cubicBezTo>
                    <a:cubicBezTo>
                      <a:pt x="1292" y="133"/>
                      <a:pt x="1292" y="132"/>
                      <a:pt x="1292" y="131"/>
                    </a:cubicBezTo>
                    <a:cubicBezTo>
                      <a:pt x="1303" y="128"/>
                      <a:pt x="1303" y="128"/>
                      <a:pt x="1303" y="128"/>
                    </a:cubicBezTo>
                    <a:cubicBezTo>
                      <a:pt x="1304" y="128"/>
                      <a:pt x="1304" y="128"/>
                      <a:pt x="1304" y="128"/>
                    </a:cubicBezTo>
                    <a:cubicBezTo>
                      <a:pt x="1307" y="128"/>
                      <a:pt x="1307" y="128"/>
                      <a:pt x="1307" y="128"/>
                    </a:cubicBezTo>
                    <a:cubicBezTo>
                      <a:pt x="1307" y="134"/>
                      <a:pt x="1307" y="137"/>
                      <a:pt x="1307" y="137"/>
                    </a:cubicBezTo>
                    <a:cubicBezTo>
                      <a:pt x="1307" y="137"/>
                      <a:pt x="1307" y="133"/>
                      <a:pt x="1307" y="128"/>
                    </a:cubicBezTo>
                    <a:cubicBezTo>
                      <a:pt x="1312" y="128"/>
                      <a:pt x="1312" y="128"/>
                      <a:pt x="1312" y="128"/>
                    </a:cubicBezTo>
                    <a:cubicBezTo>
                      <a:pt x="1326" y="128"/>
                      <a:pt x="1326" y="128"/>
                      <a:pt x="1326" y="128"/>
                    </a:cubicBezTo>
                    <a:cubicBezTo>
                      <a:pt x="1333" y="128"/>
                      <a:pt x="1333" y="128"/>
                      <a:pt x="1333" y="128"/>
                    </a:cubicBezTo>
                    <a:cubicBezTo>
                      <a:pt x="1336" y="128"/>
                      <a:pt x="1336" y="128"/>
                      <a:pt x="1336" y="128"/>
                    </a:cubicBezTo>
                    <a:cubicBezTo>
                      <a:pt x="1337" y="120"/>
                      <a:pt x="1337" y="113"/>
                      <a:pt x="1338" y="106"/>
                    </a:cubicBezTo>
                    <a:cubicBezTo>
                      <a:pt x="1340" y="106"/>
                      <a:pt x="1342" y="106"/>
                      <a:pt x="1344" y="105"/>
                    </a:cubicBezTo>
                    <a:cubicBezTo>
                      <a:pt x="1379" y="100"/>
                      <a:pt x="1414" y="94"/>
                      <a:pt x="1449" y="84"/>
                    </a:cubicBezTo>
                    <a:cubicBezTo>
                      <a:pt x="1475" y="77"/>
                      <a:pt x="1475" y="77"/>
                      <a:pt x="1475" y="77"/>
                    </a:cubicBezTo>
                    <a:cubicBezTo>
                      <a:pt x="1482" y="75"/>
                      <a:pt x="1482" y="75"/>
                      <a:pt x="1482" y="75"/>
                    </a:cubicBezTo>
                    <a:cubicBezTo>
                      <a:pt x="1482" y="70"/>
                      <a:pt x="1482" y="68"/>
                      <a:pt x="1482" y="68"/>
                    </a:cubicBezTo>
                    <a:cubicBezTo>
                      <a:pt x="1483" y="68"/>
                      <a:pt x="1483" y="71"/>
                      <a:pt x="1483" y="75"/>
                    </a:cubicBezTo>
                    <a:cubicBezTo>
                      <a:pt x="1483" y="78"/>
                      <a:pt x="1483" y="81"/>
                      <a:pt x="1483" y="81"/>
                    </a:cubicBezTo>
                    <a:cubicBezTo>
                      <a:pt x="1484" y="81"/>
                      <a:pt x="1485" y="66"/>
                      <a:pt x="1487" y="3"/>
                    </a:cubicBezTo>
                    <a:cubicBezTo>
                      <a:pt x="1483" y="2"/>
                      <a:pt x="1483" y="2"/>
                      <a:pt x="1483" y="2"/>
                    </a:cubicBezTo>
                    <a:cubicBezTo>
                      <a:pt x="1480" y="0"/>
                      <a:pt x="1480" y="0"/>
                      <a:pt x="1480" y="0"/>
                    </a:cubicBezTo>
                  </a:path>
                </a:pathLst>
              </a:custGeom>
              <a:solidFill>
                <a:srgbClr val="83B9CB"/>
              </a:solidFill>
              <a:ln>
                <a:noFill/>
              </a:ln>
            </p:spPr>
            <p:txBody>
              <a:bodyPr vert="horz" wrap="square" lIns="91440" tIns="45720" rIns="91440" bIns="45720" numCol="1" anchor="t" anchorCtr="0" compatLnSpc="1"/>
              <a:lstStyle/>
              <a:p>
                <a:endParaRPr lang="zh-CN" altLang="en-US"/>
              </a:p>
            </p:txBody>
          </p:sp>
          <p:sp>
            <p:nvSpPr>
              <p:cNvPr id="290" name="Freeform 3185"/>
              <p:cNvSpPr/>
              <p:nvPr/>
            </p:nvSpPr>
            <p:spPr bwMode="auto">
              <a:xfrm>
                <a:off x="2553" y="3785"/>
                <a:ext cx="3" cy="6"/>
              </a:xfrm>
              <a:custGeom>
                <a:avLst/>
                <a:gdLst>
                  <a:gd name="T0" fmla="*/ 3 w 3"/>
                  <a:gd name="T1" fmla="*/ 0 h 7"/>
                  <a:gd name="T2" fmla="*/ 1 w 3"/>
                  <a:gd name="T3" fmla="*/ 0 h 7"/>
                  <a:gd name="T4" fmla="*/ 0 w 3"/>
                  <a:gd name="T5" fmla="*/ 7 h 7"/>
                  <a:gd name="T6" fmla="*/ 2 w 3"/>
                  <a:gd name="T7" fmla="*/ 7 h 7"/>
                  <a:gd name="T8" fmla="*/ 3 w 3"/>
                  <a:gd name="T9" fmla="*/ 0 h 7"/>
                </a:gdLst>
                <a:ahLst/>
                <a:cxnLst>
                  <a:cxn ang="0">
                    <a:pos x="T0" y="T1"/>
                  </a:cxn>
                  <a:cxn ang="0">
                    <a:pos x="T2" y="T3"/>
                  </a:cxn>
                  <a:cxn ang="0">
                    <a:pos x="T4" y="T5"/>
                  </a:cxn>
                  <a:cxn ang="0">
                    <a:pos x="T6" y="T7"/>
                  </a:cxn>
                  <a:cxn ang="0">
                    <a:pos x="T8" y="T9"/>
                  </a:cxn>
                </a:cxnLst>
                <a:rect l="0" t="0" r="r" b="b"/>
                <a:pathLst>
                  <a:path w="3" h="7">
                    <a:moveTo>
                      <a:pt x="3" y="0"/>
                    </a:moveTo>
                    <a:cubicBezTo>
                      <a:pt x="3" y="0"/>
                      <a:pt x="2" y="0"/>
                      <a:pt x="1" y="0"/>
                    </a:cubicBezTo>
                    <a:cubicBezTo>
                      <a:pt x="1" y="3"/>
                      <a:pt x="1" y="5"/>
                      <a:pt x="0" y="7"/>
                    </a:cubicBezTo>
                    <a:cubicBezTo>
                      <a:pt x="1" y="7"/>
                      <a:pt x="2" y="7"/>
                      <a:pt x="2" y="7"/>
                    </a:cubicBezTo>
                    <a:cubicBezTo>
                      <a:pt x="3" y="4"/>
                      <a:pt x="3" y="2"/>
                      <a:pt x="3" y="0"/>
                    </a:cubicBezTo>
                  </a:path>
                </a:pathLst>
              </a:custGeom>
              <a:solidFill>
                <a:srgbClr val="527480"/>
              </a:solidFill>
              <a:ln>
                <a:noFill/>
              </a:ln>
            </p:spPr>
            <p:txBody>
              <a:bodyPr vert="horz" wrap="square" lIns="91440" tIns="45720" rIns="91440" bIns="45720" numCol="1" anchor="t" anchorCtr="0" compatLnSpc="1"/>
              <a:lstStyle/>
              <a:p>
                <a:endParaRPr lang="zh-CN" altLang="en-US"/>
              </a:p>
            </p:txBody>
          </p:sp>
          <p:sp>
            <p:nvSpPr>
              <p:cNvPr id="291" name="Freeform 3186"/>
              <p:cNvSpPr>
                <a:spLocks noEditPoints="1"/>
              </p:cNvSpPr>
              <p:nvPr/>
            </p:nvSpPr>
            <p:spPr bwMode="auto">
              <a:xfrm>
                <a:off x="3576" y="3561"/>
                <a:ext cx="205" cy="74"/>
              </a:xfrm>
              <a:custGeom>
                <a:avLst/>
                <a:gdLst>
                  <a:gd name="T0" fmla="*/ 104 w 247"/>
                  <a:gd name="T1" fmla="*/ 12 h 90"/>
                  <a:gd name="T2" fmla="*/ 0 w 247"/>
                  <a:gd name="T3" fmla="*/ 14 h 90"/>
                  <a:gd name="T4" fmla="*/ 1 w 247"/>
                  <a:gd name="T5" fmla="*/ 16 h 90"/>
                  <a:gd name="T6" fmla="*/ 133 w 247"/>
                  <a:gd name="T7" fmla="*/ 18 h 90"/>
                  <a:gd name="T8" fmla="*/ 149 w 247"/>
                  <a:gd name="T9" fmla="*/ 19 h 90"/>
                  <a:gd name="T10" fmla="*/ 150 w 247"/>
                  <a:gd name="T11" fmla="*/ 19 h 90"/>
                  <a:gd name="T12" fmla="*/ 130 w 247"/>
                  <a:gd name="T13" fmla="*/ 13 h 90"/>
                  <a:gd name="T14" fmla="*/ 104 w 247"/>
                  <a:gd name="T15" fmla="*/ 12 h 90"/>
                  <a:gd name="T16" fmla="*/ 220 w 247"/>
                  <a:gd name="T17" fmla="*/ 4 h 90"/>
                  <a:gd name="T18" fmla="*/ 220 w 247"/>
                  <a:gd name="T19" fmla="*/ 7 h 90"/>
                  <a:gd name="T20" fmla="*/ 221 w 247"/>
                  <a:gd name="T21" fmla="*/ 7 h 90"/>
                  <a:gd name="T22" fmla="*/ 223 w 247"/>
                  <a:gd name="T23" fmla="*/ 7 h 90"/>
                  <a:gd name="T24" fmla="*/ 223 w 247"/>
                  <a:gd name="T25" fmla="*/ 7 h 90"/>
                  <a:gd name="T26" fmla="*/ 223 w 247"/>
                  <a:gd name="T27" fmla="*/ 6 h 90"/>
                  <a:gd name="T28" fmla="*/ 225 w 247"/>
                  <a:gd name="T29" fmla="*/ 19 h 90"/>
                  <a:gd name="T30" fmla="*/ 226 w 247"/>
                  <a:gd name="T31" fmla="*/ 32 h 90"/>
                  <a:gd name="T32" fmla="*/ 226 w 247"/>
                  <a:gd name="T33" fmla="*/ 27 h 90"/>
                  <a:gd name="T34" fmla="*/ 225 w 247"/>
                  <a:gd name="T35" fmla="*/ 27 h 90"/>
                  <a:gd name="T36" fmla="*/ 222 w 247"/>
                  <a:gd name="T37" fmla="*/ 28 h 90"/>
                  <a:gd name="T38" fmla="*/ 199 w 247"/>
                  <a:gd name="T39" fmla="*/ 34 h 90"/>
                  <a:gd name="T40" fmla="*/ 155 w 247"/>
                  <a:gd name="T41" fmla="*/ 45 h 90"/>
                  <a:gd name="T42" fmla="*/ 155 w 247"/>
                  <a:gd name="T43" fmla="*/ 51 h 90"/>
                  <a:gd name="T44" fmla="*/ 155 w 247"/>
                  <a:gd name="T45" fmla="*/ 58 h 90"/>
                  <a:gd name="T46" fmla="*/ 155 w 247"/>
                  <a:gd name="T47" fmla="*/ 73 h 90"/>
                  <a:gd name="T48" fmla="*/ 164 w 247"/>
                  <a:gd name="T49" fmla="*/ 73 h 90"/>
                  <a:gd name="T50" fmla="*/ 163 w 247"/>
                  <a:gd name="T51" fmla="*/ 90 h 90"/>
                  <a:gd name="T52" fmla="*/ 165 w 247"/>
                  <a:gd name="T53" fmla="*/ 73 h 90"/>
                  <a:gd name="T54" fmla="*/ 165 w 247"/>
                  <a:gd name="T55" fmla="*/ 73 h 90"/>
                  <a:gd name="T56" fmla="*/ 169 w 247"/>
                  <a:gd name="T57" fmla="*/ 73 h 90"/>
                  <a:gd name="T58" fmla="*/ 171 w 247"/>
                  <a:gd name="T59" fmla="*/ 73 h 90"/>
                  <a:gd name="T60" fmla="*/ 171 w 247"/>
                  <a:gd name="T61" fmla="*/ 74 h 90"/>
                  <a:gd name="T62" fmla="*/ 174 w 247"/>
                  <a:gd name="T63" fmla="*/ 44 h 90"/>
                  <a:gd name="T64" fmla="*/ 209 w 247"/>
                  <a:gd name="T65" fmla="*/ 39 h 90"/>
                  <a:gd name="T66" fmla="*/ 234 w 247"/>
                  <a:gd name="T67" fmla="*/ 35 h 90"/>
                  <a:gd name="T68" fmla="*/ 241 w 247"/>
                  <a:gd name="T69" fmla="*/ 34 h 90"/>
                  <a:gd name="T70" fmla="*/ 244 w 247"/>
                  <a:gd name="T71" fmla="*/ 33 h 90"/>
                  <a:gd name="T72" fmla="*/ 246 w 247"/>
                  <a:gd name="T73" fmla="*/ 33 h 90"/>
                  <a:gd name="T74" fmla="*/ 246 w 247"/>
                  <a:gd name="T75" fmla="*/ 47 h 90"/>
                  <a:gd name="T76" fmla="*/ 247 w 247"/>
                  <a:gd name="T77" fmla="*/ 13 h 90"/>
                  <a:gd name="T78" fmla="*/ 237 w 247"/>
                  <a:gd name="T79" fmla="*/ 10 h 90"/>
                  <a:gd name="T80" fmla="*/ 220 w 247"/>
                  <a:gd name="T81" fmla="*/ 4 h 90"/>
                  <a:gd name="T82" fmla="*/ 206 w 247"/>
                  <a:gd name="T83" fmla="*/ 0 h 90"/>
                  <a:gd name="T84" fmla="*/ 206 w 247"/>
                  <a:gd name="T85" fmla="*/ 0 h 90"/>
                  <a:gd name="T86" fmla="*/ 197 w 247"/>
                  <a:gd name="T87" fmla="*/ 7 h 90"/>
                  <a:gd name="T88" fmla="*/ 206 w 247"/>
                  <a:gd name="T89" fmla="*/ 7 h 90"/>
                  <a:gd name="T90" fmla="*/ 216 w 247"/>
                  <a:gd name="T91" fmla="*/ 7 h 90"/>
                  <a:gd name="T92" fmla="*/ 220 w 247"/>
                  <a:gd name="T93" fmla="*/ 7 h 90"/>
                  <a:gd name="T94" fmla="*/ 220 w 247"/>
                  <a:gd name="T95" fmla="*/ 4 h 90"/>
                  <a:gd name="T96" fmla="*/ 206 w 247"/>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 h="90">
                    <a:moveTo>
                      <a:pt x="104" y="12"/>
                    </a:moveTo>
                    <a:cubicBezTo>
                      <a:pt x="69" y="12"/>
                      <a:pt x="35" y="13"/>
                      <a:pt x="0" y="14"/>
                    </a:cubicBezTo>
                    <a:cubicBezTo>
                      <a:pt x="1" y="15"/>
                      <a:pt x="1" y="15"/>
                      <a:pt x="1" y="16"/>
                    </a:cubicBezTo>
                    <a:cubicBezTo>
                      <a:pt x="46" y="17"/>
                      <a:pt x="90" y="18"/>
                      <a:pt x="133" y="18"/>
                    </a:cubicBezTo>
                    <a:cubicBezTo>
                      <a:pt x="149" y="19"/>
                      <a:pt x="149" y="19"/>
                      <a:pt x="149" y="19"/>
                    </a:cubicBezTo>
                    <a:cubicBezTo>
                      <a:pt x="150" y="19"/>
                      <a:pt x="150" y="19"/>
                      <a:pt x="150" y="19"/>
                    </a:cubicBezTo>
                    <a:cubicBezTo>
                      <a:pt x="142" y="17"/>
                      <a:pt x="136" y="15"/>
                      <a:pt x="130" y="13"/>
                    </a:cubicBezTo>
                    <a:cubicBezTo>
                      <a:pt x="122" y="13"/>
                      <a:pt x="113" y="12"/>
                      <a:pt x="104" y="12"/>
                    </a:cubicBezTo>
                    <a:moveTo>
                      <a:pt x="220" y="4"/>
                    </a:moveTo>
                    <a:cubicBezTo>
                      <a:pt x="220" y="5"/>
                      <a:pt x="220" y="6"/>
                      <a:pt x="220" y="7"/>
                    </a:cubicBezTo>
                    <a:cubicBezTo>
                      <a:pt x="221" y="7"/>
                      <a:pt x="221" y="7"/>
                      <a:pt x="221" y="7"/>
                    </a:cubicBezTo>
                    <a:cubicBezTo>
                      <a:pt x="223" y="7"/>
                      <a:pt x="223" y="7"/>
                      <a:pt x="223" y="7"/>
                    </a:cubicBezTo>
                    <a:cubicBezTo>
                      <a:pt x="223" y="7"/>
                      <a:pt x="223" y="7"/>
                      <a:pt x="223" y="7"/>
                    </a:cubicBezTo>
                    <a:cubicBezTo>
                      <a:pt x="223" y="6"/>
                      <a:pt x="223" y="6"/>
                      <a:pt x="223" y="6"/>
                    </a:cubicBezTo>
                    <a:cubicBezTo>
                      <a:pt x="223" y="6"/>
                      <a:pt x="224" y="13"/>
                      <a:pt x="225" y="19"/>
                    </a:cubicBezTo>
                    <a:cubicBezTo>
                      <a:pt x="225" y="25"/>
                      <a:pt x="226" y="32"/>
                      <a:pt x="226" y="32"/>
                    </a:cubicBezTo>
                    <a:cubicBezTo>
                      <a:pt x="226" y="32"/>
                      <a:pt x="226" y="31"/>
                      <a:pt x="226" y="27"/>
                    </a:cubicBezTo>
                    <a:cubicBezTo>
                      <a:pt x="225" y="27"/>
                      <a:pt x="225" y="27"/>
                      <a:pt x="225" y="27"/>
                    </a:cubicBezTo>
                    <a:cubicBezTo>
                      <a:pt x="222" y="28"/>
                      <a:pt x="222" y="28"/>
                      <a:pt x="222" y="28"/>
                    </a:cubicBezTo>
                    <a:cubicBezTo>
                      <a:pt x="199" y="34"/>
                      <a:pt x="199" y="34"/>
                      <a:pt x="199" y="34"/>
                    </a:cubicBezTo>
                    <a:cubicBezTo>
                      <a:pt x="186" y="38"/>
                      <a:pt x="171" y="42"/>
                      <a:pt x="155" y="45"/>
                    </a:cubicBezTo>
                    <a:cubicBezTo>
                      <a:pt x="155" y="47"/>
                      <a:pt x="155" y="49"/>
                      <a:pt x="155" y="51"/>
                    </a:cubicBezTo>
                    <a:cubicBezTo>
                      <a:pt x="155" y="53"/>
                      <a:pt x="155" y="56"/>
                      <a:pt x="155" y="58"/>
                    </a:cubicBezTo>
                    <a:cubicBezTo>
                      <a:pt x="155" y="63"/>
                      <a:pt x="155" y="68"/>
                      <a:pt x="155" y="73"/>
                    </a:cubicBezTo>
                    <a:cubicBezTo>
                      <a:pt x="164" y="73"/>
                      <a:pt x="164" y="73"/>
                      <a:pt x="164" y="73"/>
                    </a:cubicBezTo>
                    <a:cubicBezTo>
                      <a:pt x="163" y="85"/>
                      <a:pt x="163" y="90"/>
                      <a:pt x="163" y="90"/>
                    </a:cubicBezTo>
                    <a:cubicBezTo>
                      <a:pt x="163" y="90"/>
                      <a:pt x="164" y="83"/>
                      <a:pt x="165" y="73"/>
                    </a:cubicBezTo>
                    <a:cubicBezTo>
                      <a:pt x="165" y="73"/>
                      <a:pt x="165" y="73"/>
                      <a:pt x="165" y="73"/>
                    </a:cubicBezTo>
                    <a:cubicBezTo>
                      <a:pt x="169" y="73"/>
                      <a:pt x="169" y="73"/>
                      <a:pt x="169" y="73"/>
                    </a:cubicBezTo>
                    <a:cubicBezTo>
                      <a:pt x="171" y="73"/>
                      <a:pt x="171" y="73"/>
                      <a:pt x="171" y="73"/>
                    </a:cubicBezTo>
                    <a:cubicBezTo>
                      <a:pt x="171" y="74"/>
                      <a:pt x="171" y="74"/>
                      <a:pt x="171" y="74"/>
                    </a:cubicBezTo>
                    <a:cubicBezTo>
                      <a:pt x="171" y="74"/>
                      <a:pt x="173" y="61"/>
                      <a:pt x="174" y="44"/>
                    </a:cubicBezTo>
                    <a:cubicBezTo>
                      <a:pt x="186" y="43"/>
                      <a:pt x="198" y="41"/>
                      <a:pt x="209" y="39"/>
                    </a:cubicBezTo>
                    <a:cubicBezTo>
                      <a:pt x="234" y="35"/>
                      <a:pt x="234" y="35"/>
                      <a:pt x="234" y="35"/>
                    </a:cubicBezTo>
                    <a:cubicBezTo>
                      <a:pt x="241" y="34"/>
                      <a:pt x="241" y="34"/>
                      <a:pt x="241" y="34"/>
                    </a:cubicBezTo>
                    <a:cubicBezTo>
                      <a:pt x="244" y="33"/>
                      <a:pt x="244" y="33"/>
                      <a:pt x="244" y="33"/>
                    </a:cubicBezTo>
                    <a:cubicBezTo>
                      <a:pt x="246" y="33"/>
                      <a:pt x="246" y="33"/>
                      <a:pt x="246" y="33"/>
                    </a:cubicBezTo>
                    <a:cubicBezTo>
                      <a:pt x="245" y="43"/>
                      <a:pt x="246" y="47"/>
                      <a:pt x="246" y="47"/>
                    </a:cubicBezTo>
                    <a:cubicBezTo>
                      <a:pt x="246" y="47"/>
                      <a:pt x="246" y="31"/>
                      <a:pt x="247" y="13"/>
                    </a:cubicBezTo>
                    <a:cubicBezTo>
                      <a:pt x="237" y="10"/>
                      <a:pt x="237" y="10"/>
                      <a:pt x="237" y="10"/>
                    </a:cubicBezTo>
                    <a:cubicBezTo>
                      <a:pt x="231" y="8"/>
                      <a:pt x="226" y="6"/>
                      <a:pt x="220" y="4"/>
                    </a:cubicBezTo>
                    <a:moveTo>
                      <a:pt x="206" y="0"/>
                    </a:moveTo>
                    <a:cubicBezTo>
                      <a:pt x="206" y="0"/>
                      <a:pt x="206" y="0"/>
                      <a:pt x="206" y="0"/>
                    </a:cubicBezTo>
                    <a:cubicBezTo>
                      <a:pt x="205" y="3"/>
                      <a:pt x="202" y="5"/>
                      <a:pt x="197" y="7"/>
                    </a:cubicBezTo>
                    <a:cubicBezTo>
                      <a:pt x="200" y="7"/>
                      <a:pt x="203" y="7"/>
                      <a:pt x="206" y="7"/>
                    </a:cubicBezTo>
                    <a:cubicBezTo>
                      <a:pt x="216" y="7"/>
                      <a:pt x="216" y="7"/>
                      <a:pt x="216" y="7"/>
                    </a:cubicBezTo>
                    <a:cubicBezTo>
                      <a:pt x="220" y="7"/>
                      <a:pt x="220" y="7"/>
                      <a:pt x="220" y="7"/>
                    </a:cubicBezTo>
                    <a:cubicBezTo>
                      <a:pt x="220" y="6"/>
                      <a:pt x="220" y="5"/>
                      <a:pt x="220" y="4"/>
                    </a:cubicBezTo>
                    <a:cubicBezTo>
                      <a:pt x="215" y="3"/>
                      <a:pt x="211" y="1"/>
                      <a:pt x="206" y="0"/>
                    </a:cubicBezTo>
                  </a:path>
                </a:pathLst>
              </a:custGeom>
              <a:solidFill>
                <a:srgbClr val="72ACC0"/>
              </a:solidFill>
              <a:ln>
                <a:noFill/>
              </a:ln>
            </p:spPr>
            <p:txBody>
              <a:bodyPr vert="horz" wrap="square" lIns="91440" tIns="45720" rIns="91440" bIns="45720" numCol="1" anchor="t" anchorCtr="0" compatLnSpc="1"/>
              <a:lstStyle/>
              <a:p>
                <a:endParaRPr lang="zh-CN" altLang="en-US"/>
              </a:p>
            </p:txBody>
          </p:sp>
          <p:sp>
            <p:nvSpPr>
              <p:cNvPr id="292" name="Freeform 3187"/>
              <p:cNvSpPr>
                <a:spLocks noEditPoints="1"/>
              </p:cNvSpPr>
              <p:nvPr/>
            </p:nvSpPr>
            <p:spPr bwMode="auto">
              <a:xfrm>
                <a:off x="3662" y="3560"/>
                <a:ext cx="85" cy="11"/>
              </a:xfrm>
              <a:custGeom>
                <a:avLst/>
                <a:gdLst>
                  <a:gd name="T0" fmla="*/ 22 w 102"/>
                  <a:gd name="T1" fmla="*/ 12 h 14"/>
                  <a:gd name="T2" fmla="*/ 0 w 102"/>
                  <a:gd name="T3" fmla="*/ 13 h 14"/>
                  <a:gd name="T4" fmla="*/ 26 w 102"/>
                  <a:gd name="T5" fmla="*/ 14 h 14"/>
                  <a:gd name="T6" fmla="*/ 22 w 102"/>
                  <a:gd name="T7" fmla="*/ 12 h 14"/>
                  <a:gd name="T8" fmla="*/ 97 w 102"/>
                  <a:gd name="T9" fmla="*/ 0 h 14"/>
                  <a:gd name="T10" fmla="*/ 55 w 102"/>
                  <a:gd name="T11" fmla="*/ 7 h 14"/>
                  <a:gd name="T12" fmla="*/ 66 w 102"/>
                  <a:gd name="T13" fmla="*/ 8 h 14"/>
                  <a:gd name="T14" fmla="*/ 90 w 102"/>
                  <a:gd name="T15" fmla="*/ 8 h 14"/>
                  <a:gd name="T16" fmla="*/ 93 w 102"/>
                  <a:gd name="T17" fmla="*/ 8 h 14"/>
                  <a:gd name="T18" fmla="*/ 102 w 102"/>
                  <a:gd name="T19" fmla="*/ 1 h 14"/>
                  <a:gd name="T20" fmla="*/ 102 w 102"/>
                  <a:gd name="T21" fmla="*/ 1 h 14"/>
                  <a:gd name="T22" fmla="*/ 97 w 102"/>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4">
                    <a:moveTo>
                      <a:pt x="22" y="12"/>
                    </a:moveTo>
                    <a:cubicBezTo>
                      <a:pt x="15" y="13"/>
                      <a:pt x="7" y="13"/>
                      <a:pt x="0" y="13"/>
                    </a:cubicBezTo>
                    <a:cubicBezTo>
                      <a:pt x="9" y="13"/>
                      <a:pt x="18" y="14"/>
                      <a:pt x="26" y="14"/>
                    </a:cubicBezTo>
                    <a:cubicBezTo>
                      <a:pt x="25" y="13"/>
                      <a:pt x="23" y="13"/>
                      <a:pt x="22" y="12"/>
                    </a:cubicBezTo>
                    <a:moveTo>
                      <a:pt x="97" y="0"/>
                    </a:moveTo>
                    <a:cubicBezTo>
                      <a:pt x="86" y="3"/>
                      <a:pt x="72" y="5"/>
                      <a:pt x="55" y="7"/>
                    </a:cubicBezTo>
                    <a:cubicBezTo>
                      <a:pt x="58" y="7"/>
                      <a:pt x="62" y="8"/>
                      <a:pt x="66" y="8"/>
                    </a:cubicBezTo>
                    <a:cubicBezTo>
                      <a:pt x="73" y="8"/>
                      <a:pt x="81" y="8"/>
                      <a:pt x="90" y="8"/>
                    </a:cubicBezTo>
                    <a:cubicBezTo>
                      <a:pt x="91" y="8"/>
                      <a:pt x="92" y="8"/>
                      <a:pt x="93" y="8"/>
                    </a:cubicBezTo>
                    <a:cubicBezTo>
                      <a:pt x="98" y="6"/>
                      <a:pt x="101" y="4"/>
                      <a:pt x="102" y="1"/>
                    </a:cubicBezTo>
                    <a:cubicBezTo>
                      <a:pt x="102" y="1"/>
                      <a:pt x="102" y="1"/>
                      <a:pt x="102" y="1"/>
                    </a:cubicBezTo>
                    <a:cubicBezTo>
                      <a:pt x="100" y="0"/>
                      <a:pt x="99" y="0"/>
                      <a:pt x="97" y="0"/>
                    </a:cubicBezTo>
                  </a:path>
                </a:pathLst>
              </a:custGeom>
              <a:solidFill>
                <a:srgbClr val="486D7A"/>
              </a:solidFill>
              <a:ln>
                <a:noFill/>
              </a:ln>
            </p:spPr>
            <p:txBody>
              <a:bodyPr vert="horz" wrap="square" lIns="91440" tIns="45720" rIns="91440" bIns="45720" numCol="1" anchor="t" anchorCtr="0" compatLnSpc="1"/>
              <a:lstStyle/>
              <a:p>
                <a:endParaRPr lang="zh-CN" altLang="en-US"/>
              </a:p>
            </p:txBody>
          </p:sp>
          <p:sp>
            <p:nvSpPr>
              <p:cNvPr id="293" name="Freeform 3188"/>
              <p:cNvSpPr/>
              <p:nvPr/>
            </p:nvSpPr>
            <p:spPr bwMode="auto">
              <a:xfrm>
                <a:off x="3694" y="3558"/>
                <a:ext cx="48" cy="8"/>
              </a:xfrm>
              <a:custGeom>
                <a:avLst/>
                <a:gdLst>
                  <a:gd name="T0" fmla="*/ 53 w 58"/>
                  <a:gd name="T1" fmla="*/ 0 h 9"/>
                  <a:gd name="T2" fmla="*/ 27 w 58"/>
                  <a:gd name="T3" fmla="*/ 0 h 9"/>
                  <a:gd name="T4" fmla="*/ 4 w 58"/>
                  <a:gd name="T5" fmla="*/ 0 h 9"/>
                  <a:gd name="T6" fmla="*/ 0 w 58"/>
                  <a:gd name="T7" fmla="*/ 7 h 9"/>
                  <a:gd name="T8" fmla="*/ 12 w 58"/>
                  <a:gd name="T9" fmla="*/ 9 h 9"/>
                  <a:gd name="T10" fmla="*/ 12 w 58"/>
                  <a:gd name="T11" fmla="*/ 8 h 9"/>
                  <a:gd name="T12" fmla="*/ 12 w 58"/>
                  <a:gd name="T13" fmla="*/ 9 h 9"/>
                  <a:gd name="T14" fmla="*/ 16 w 58"/>
                  <a:gd name="T15" fmla="*/ 9 h 9"/>
                  <a:gd name="T16" fmla="*/ 58 w 58"/>
                  <a:gd name="T17" fmla="*/ 2 h 9"/>
                  <a:gd name="T18" fmla="*/ 53 w 58"/>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
                    <a:moveTo>
                      <a:pt x="53" y="0"/>
                    </a:moveTo>
                    <a:cubicBezTo>
                      <a:pt x="44" y="0"/>
                      <a:pt x="36" y="0"/>
                      <a:pt x="27" y="0"/>
                    </a:cubicBezTo>
                    <a:cubicBezTo>
                      <a:pt x="19" y="0"/>
                      <a:pt x="12" y="0"/>
                      <a:pt x="4" y="0"/>
                    </a:cubicBezTo>
                    <a:cubicBezTo>
                      <a:pt x="2" y="2"/>
                      <a:pt x="1" y="5"/>
                      <a:pt x="0" y="7"/>
                    </a:cubicBezTo>
                    <a:cubicBezTo>
                      <a:pt x="4" y="8"/>
                      <a:pt x="7" y="8"/>
                      <a:pt x="12" y="9"/>
                    </a:cubicBezTo>
                    <a:cubicBezTo>
                      <a:pt x="12" y="8"/>
                      <a:pt x="12" y="8"/>
                      <a:pt x="12" y="8"/>
                    </a:cubicBezTo>
                    <a:cubicBezTo>
                      <a:pt x="12" y="8"/>
                      <a:pt x="12" y="8"/>
                      <a:pt x="12" y="9"/>
                    </a:cubicBezTo>
                    <a:cubicBezTo>
                      <a:pt x="13" y="9"/>
                      <a:pt x="14" y="9"/>
                      <a:pt x="16" y="9"/>
                    </a:cubicBezTo>
                    <a:cubicBezTo>
                      <a:pt x="33" y="7"/>
                      <a:pt x="47" y="5"/>
                      <a:pt x="58" y="2"/>
                    </a:cubicBezTo>
                    <a:cubicBezTo>
                      <a:pt x="56" y="1"/>
                      <a:pt x="54" y="1"/>
                      <a:pt x="53" y="0"/>
                    </a:cubicBezTo>
                  </a:path>
                </a:pathLst>
              </a:custGeom>
              <a:solidFill>
                <a:srgbClr val="2E444C"/>
              </a:solidFill>
              <a:ln>
                <a:noFill/>
              </a:ln>
            </p:spPr>
            <p:txBody>
              <a:bodyPr vert="horz" wrap="square" lIns="91440" tIns="45720" rIns="91440" bIns="45720" numCol="1" anchor="t" anchorCtr="0" compatLnSpc="1"/>
              <a:lstStyle/>
              <a:p>
                <a:endParaRPr lang="zh-CN" altLang="en-US"/>
              </a:p>
            </p:txBody>
          </p:sp>
          <p:sp>
            <p:nvSpPr>
              <p:cNvPr id="294" name="Freeform 3189"/>
              <p:cNvSpPr/>
              <p:nvPr/>
            </p:nvSpPr>
            <p:spPr bwMode="auto">
              <a:xfrm>
                <a:off x="3711" y="3532"/>
                <a:ext cx="7" cy="7"/>
              </a:xfrm>
              <a:custGeom>
                <a:avLst/>
                <a:gdLst>
                  <a:gd name="T0" fmla="*/ 6 w 9"/>
                  <a:gd name="T1" fmla="*/ 0 h 9"/>
                  <a:gd name="T2" fmla="*/ 6 w 9"/>
                  <a:gd name="T3" fmla="*/ 6 h 9"/>
                  <a:gd name="T4" fmla="*/ 1 w 9"/>
                  <a:gd name="T5" fmla="*/ 6 h 9"/>
                  <a:gd name="T6" fmla="*/ 0 w 9"/>
                  <a:gd name="T7" fmla="*/ 6 h 9"/>
                  <a:gd name="T8" fmla="*/ 9 w 9"/>
                  <a:gd name="T9" fmla="*/ 9 h 9"/>
                  <a:gd name="T10" fmla="*/ 8 w 9"/>
                  <a:gd name="T11" fmla="*/ 6 h 9"/>
                  <a:gd name="T12" fmla="*/ 7 w 9"/>
                  <a:gd name="T13" fmla="*/ 6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0"/>
                      <a:pt x="6" y="3"/>
                      <a:pt x="6" y="6"/>
                    </a:cubicBezTo>
                    <a:cubicBezTo>
                      <a:pt x="1" y="6"/>
                      <a:pt x="1" y="6"/>
                      <a:pt x="1" y="6"/>
                    </a:cubicBezTo>
                    <a:cubicBezTo>
                      <a:pt x="0" y="6"/>
                      <a:pt x="0" y="6"/>
                      <a:pt x="0" y="6"/>
                    </a:cubicBezTo>
                    <a:cubicBezTo>
                      <a:pt x="3" y="7"/>
                      <a:pt x="6" y="8"/>
                      <a:pt x="9" y="9"/>
                    </a:cubicBezTo>
                    <a:cubicBezTo>
                      <a:pt x="9" y="8"/>
                      <a:pt x="8" y="7"/>
                      <a:pt x="8" y="6"/>
                    </a:cubicBezTo>
                    <a:cubicBezTo>
                      <a:pt x="7" y="6"/>
                      <a:pt x="7" y="6"/>
                      <a:pt x="7" y="6"/>
                    </a:cubicBezTo>
                    <a:cubicBezTo>
                      <a:pt x="7" y="2"/>
                      <a:pt x="7" y="0"/>
                      <a:pt x="6" y="0"/>
                    </a:cubicBezTo>
                  </a:path>
                </a:pathLst>
              </a:custGeom>
              <a:solidFill>
                <a:srgbClr val="2E444C"/>
              </a:solidFill>
              <a:ln>
                <a:noFill/>
              </a:ln>
            </p:spPr>
            <p:txBody>
              <a:bodyPr vert="horz" wrap="square" lIns="91440" tIns="45720" rIns="91440" bIns="45720" numCol="1" anchor="t" anchorCtr="0" compatLnSpc="1"/>
              <a:lstStyle/>
              <a:p>
                <a:endParaRPr lang="zh-CN" altLang="en-US"/>
              </a:p>
            </p:txBody>
          </p:sp>
          <p:sp>
            <p:nvSpPr>
              <p:cNvPr id="295" name="Freeform 3190"/>
              <p:cNvSpPr/>
              <p:nvPr/>
            </p:nvSpPr>
            <p:spPr bwMode="auto">
              <a:xfrm>
                <a:off x="3698" y="3536"/>
                <a:ext cx="40" cy="22"/>
              </a:xfrm>
              <a:custGeom>
                <a:avLst/>
                <a:gdLst>
                  <a:gd name="T0" fmla="*/ 16 w 49"/>
                  <a:gd name="T1" fmla="*/ 0 h 26"/>
                  <a:gd name="T2" fmla="*/ 14 w 49"/>
                  <a:gd name="T3" fmla="*/ 0 h 26"/>
                  <a:gd name="T4" fmla="*/ 13 w 49"/>
                  <a:gd name="T5" fmla="*/ 1 h 26"/>
                  <a:gd name="T6" fmla="*/ 0 w 49"/>
                  <a:gd name="T7" fmla="*/ 26 h 26"/>
                  <a:gd name="T8" fmla="*/ 23 w 49"/>
                  <a:gd name="T9" fmla="*/ 26 h 26"/>
                  <a:gd name="T10" fmla="*/ 49 w 49"/>
                  <a:gd name="T11" fmla="*/ 26 h 26"/>
                  <a:gd name="T12" fmla="*/ 38 w 49"/>
                  <a:gd name="T13" fmla="*/ 23 h 26"/>
                  <a:gd name="T14" fmla="*/ 25 w 49"/>
                  <a:gd name="T15" fmla="*/ 20 h 26"/>
                  <a:gd name="T16" fmla="*/ 25 w 49"/>
                  <a:gd name="T17" fmla="*/ 3 h 26"/>
                  <a:gd name="T18" fmla="*/ 16 w 49"/>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26">
                    <a:moveTo>
                      <a:pt x="16" y="0"/>
                    </a:moveTo>
                    <a:cubicBezTo>
                      <a:pt x="14" y="0"/>
                      <a:pt x="14" y="0"/>
                      <a:pt x="14" y="0"/>
                    </a:cubicBezTo>
                    <a:cubicBezTo>
                      <a:pt x="14" y="0"/>
                      <a:pt x="14" y="1"/>
                      <a:pt x="13" y="1"/>
                    </a:cubicBezTo>
                    <a:cubicBezTo>
                      <a:pt x="9" y="9"/>
                      <a:pt x="4" y="18"/>
                      <a:pt x="0" y="26"/>
                    </a:cubicBezTo>
                    <a:cubicBezTo>
                      <a:pt x="8" y="26"/>
                      <a:pt x="15" y="26"/>
                      <a:pt x="23" y="26"/>
                    </a:cubicBezTo>
                    <a:cubicBezTo>
                      <a:pt x="32" y="26"/>
                      <a:pt x="40" y="26"/>
                      <a:pt x="49" y="26"/>
                    </a:cubicBezTo>
                    <a:cubicBezTo>
                      <a:pt x="45" y="25"/>
                      <a:pt x="41" y="24"/>
                      <a:pt x="38" y="23"/>
                    </a:cubicBezTo>
                    <a:cubicBezTo>
                      <a:pt x="34" y="22"/>
                      <a:pt x="29" y="21"/>
                      <a:pt x="25" y="20"/>
                    </a:cubicBezTo>
                    <a:cubicBezTo>
                      <a:pt x="25" y="15"/>
                      <a:pt x="25" y="10"/>
                      <a:pt x="25" y="3"/>
                    </a:cubicBezTo>
                    <a:cubicBezTo>
                      <a:pt x="22" y="2"/>
                      <a:pt x="19" y="1"/>
                      <a:pt x="16" y="0"/>
                    </a:cubicBezTo>
                  </a:path>
                </a:pathLst>
              </a:custGeom>
              <a:solidFill>
                <a:srgbClr val="1C2B30"/>
              </a:solidFill>
              <a:ln>
                <a:noFill/>
              </a:ln>
            </p:spPr>
            <p:txBody>
              <a:bodyPr vert="horz" wrap="square" lIns="91440" tIns="45720" rIns="91440" bIns="45720" numCol="1" anchor="t" anchorCtr="0" compatLnSpc="1"/>
              <a:lstStyle/>
              <a:p>
                <a:endParaRPr lang="zh-CN" altLang="en-US"/>
              </a:p>
            </p:txBody>
          </p:sp>
          <p:sp>
            <p:nvSpPr>
              <p:cNvPr id="296" name="Freeform 3191"/>
              <p:cNvSpPr/>
              <p:nvPr/>
            </p:nvSpPr>
            <p:spPr bwMode="auto">
              <a:xfrm>
                <a:off x="3538" y="3641"/>
                <a:ext cx="53" cy="12"/>
              </a:xfrm>
              <a:custGeom>
                <a:avLst/>
                <a:gdLst>
                  <a:gd name="T0" fmla="*/ 30 w 64"/>
                  <a:gd name="T1" fmla="*/ 0 h 14"/>
                  <a:gd name="T2" fmla="*/ 0 w 64"/>
                  <a:gd name="T3" fmla="*/ 0 h 14"/>
                  <a:gd name="T4" fmla="*/ 8 w 64"/>
                  <a:gd name="T5" fmla="*/ 3 h 14"/>
                  <a:gd name="T6" fmla="*/ 10 w 64"/>
                  <a:gd name="T7" fmla="*/ 3 h 14"/>
                  <a:gd name="T8" fmla="*/ 8 w 64"/>
                  <a:gd name="T9" fmla="*/ 14 h 14"/>
                  <a:gd name="T10" fmla="*/ 46 w 64"/>
                  <a:gd name="T11" fmla="*/ 14 h 14"/>
                  <a:gd name="T12" fmla="*/ 51 w 64"/>
                  <a:gd name="T13" fmla="*/ 14 h 14"/>
                  <a:gd name="T14" fmla="*/ 64 w 64"/>
                  <a:gd name="T15" fmla="*/ 5 h 14"/>
                  <a:gd name="T16" fmla="*/ 30 w 6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4">
                    <a:moveTo>
                      <a:pt x="30" y="0"/>
                    </a:moveTo>
                    <a:cubicBezTo>
                      <a:pt x="22" y="0"/>
                      <a:pt x="12" y="0"/>
                      <a:pt x="0" y="0"/>
                    </a:cubicBezTo>
                    <a:cubicBezTo>
                      <a:pt x="8" y="3"/>
                      <a:pt x="8" y="3"/>
                      <a:pt x="8" y="3"/>
                    </a:cubicBezTo>
                    <a:cubicBezTo>
                      <a:pt x="10" y="3"/>
                      <a:pt x="10" y="3"/>
                      <a:pt x="10" y="3"/>
                    </a:cubicBezTo>
                    <a:cubicBezTo>
                      <a:pt x="9" y="7"/>
                      <a:pt x="9" y="11"/>
                      <a:pt x="8" y="14"/>
                    </a:cubicBezTo>
                    <a:cubicBezTo>
                      <a:pt x="22" y="14"/>
                      <a:pt x="34" y="14"/>
                      <a:pt x="46" y="14"/>
                    </a:cubicBezTo>
                    <a:cubicBezTo>
                      <a:pt x="48" y="14"/>
                      <a:pt x="49" y="14"/>
                      <a:pt x="51" y="14"/>
                    </a:cubicBezTo>
                    <a:cubicBezTo>
                      <a:pt x="60" y="11"/>
                      <a:pt x="64" y="7"/>
                      <a:pt x="64" y="5"/>
                    </a:cubicBezTo>
                    <a:cubicBezTo>
                      <a:pt x="63" y="1"/>
                      <a:pt x="51" y="0"/>
                      <a:pt x="30" y="0"/>
                    </a:cubicBezTo>
                  </a:path>
                </a:pathLst>
              </a:custGeom>
              <a:solidFill>
                <a:srgbClr val="72ACC0"/>
              </a:solidFill>
              <a:ln>
                <a:noFill/>
              </a:ln>
            </p:spPr>
            <p:txBody>
              <a:bodyPr vert="horz" wrap="square" lIns="91440" tIns="45720" rIns="91440" bIns="45720" numCol="1" anchor="t" anchorCtr="0" compatLnSpc="1"/>
              <a:lstStyle/>
              <a:p>
                <a:endParaRPr lang="zh-CN" altLang="en-US"/>
              </a:p>
            </p:txBody>
          </p:sp>
          <p:sp>
            <p:nvSpPr>
              <p:cNvPr id="297" name="Freeform 3192"/>
              <p:cNvSpPr/>
              <p:nvPr/>
            </p:nvSpPr>
            <p:spPr bwMode="auto">
              <a:xfrm>
                <a:off x="3538" y="3653"/>
                <a:ext cx="126" cy="40"/>
              </a:xfrm>
              <a:custGeom>
                <a:avLst/>
                <a:gdLst>
                  <a:gd name="T0" fmla="*/ 51 w 151"/>
                  <a:gd name="T1" fmla="*/ 0 h 49"/>
                  <a:gd name="T2" fmla="*/ 6 w 151"/>
                  <a:gd name="T3" fmla="*/ 15 h 49"/>
                  <a:gd name="T4" fmla="*/ 0 w 151"/>
                  <a:gd name="T5" fmla="*/ 49 h 49"/>
                  <a:gd name="T6" fmla="*/ 149 w 151"/>
                  <a:gd name="T7" fmla="*/ 8 h 49"/>
                  <a:gd name="T8" fmla="*/ 51 w 151"/>
                  <a:gd name="T9" fmla="*/ 0 h 49"/>
                </a:gdLst>
                <a:ahLst/>
                <a:cxnLst>
                  <a:cxn ang="0">
                    <a:pos x="T0" y="T1"/>
                  </a:cxn>
                  <a:cxn ang="0">
                    <a:pos x="T2" y="T3"/>
                  </a:cxn>
                  <a:cxn ang="0">
                    <a:pos x="T4" y="T5"/>
                  </a:cxn>
                  <a:cxn ang="0">
                    <a:pos x="T6" y="T7"/>
                  </a:cxn>
                  <a:cxn ang="0">
                    <a:pos x="T8" y="T9"/>
                  </a:cxn>
                </a:cxnLst>
                <a:rect l="0" t="0" r="r" b="b"/>
                <a:pathLst>
                  <a:path w="151" h="49">
                    <a:moveTo>
                      <a:pt x="51" y="0"/>
                    </a:moveTo>
                    <a:cubicBezTo>
                      <a:pt x="41" y="5"/>
                      <a:pt x="26" y="10"/>
                      <a:pt x="6" y="15"/>
                    </a:cubicBezTo>
                    <a:cubicBezTo>
                      <a:pt x="3" y="30"/>
                      <a:pt x="2" y="41"/>
                      <a:pt x="0" y="49"/>
                    </a:cubicBezTo>
                    <a:cubicBezTo>
                      <a:pt x="95" y="35"/>
                      <a:pt x="151" y="18"/>
                      <a:pt x="149" y="8"/>
                    </a:cubicBezTo>
                    <a:cubicBezTo>
                      <a:pt x="147" y="2"/>
                      <a:pt x="112" y="0"/>
                      <a:pt x="51" y="0"/>
                    </a:cubicBezTo>
                  </a:path>
                </a:pathLst>
              </a:custGeom>
              <a:solidFill>
                <a:srgbClr val="72ACC0"/>
              </a:solidFill>
              <a:ln>
                <a:noFill/>
              </a:ln>
            </p:spPr>
            <p:txBody>
              <a:bodyPr vert="horz" wrap="square" lIns="91440" tIns="45720" rIns="91440" bIns="45720" numCol="1" anchor="t" anchorCtr="0" compatLnSpc="1"/>
              <a:lstStyle/>
              <a:p>
                <a:endParaRPr lang="zh-CN" altLang="en-US"/>
              </a:p>
            </p:txBody>
          </p:sp>
          <p:sp>
            <p:nvSpPr>
              <p:cNvPr id="298" name="Freeform 3193"/>
              <p:cNvSpPr/>
              <p:nvPr/>
            </p:nvSpPr>
            <p:spPr bwMode="auto">
              <a:xfrm>
                <a:off x="3543" y="3653"/>
                <a:ext cx="38" cy="12"/>
              </a:xfrm>
              <a:custGeom>
                <a:avLst/>
                <a:gdLst>
                  <a:gd name="T0" fmla="*/ 40 w 45"/>
                  <a:gd name="T1" fmla="*/ 0 h 15"/>
                  <a:gd name="T2" fmla="*/ 2 w 45"/>
                  <a:gd name="T3" fmla="*/ 0 h 15"/>
                  <a:gd name="T4" fmla="*/ 0 w 45"/>
                  <a:gd name="T5" fmla="*/ 15 h 15"/>
                  <a:gd name="T6" fmla="*/ 45 w 45"/>
                  <a:gd name="T7" fmla="*/ 0 h 15"/>
                  <a:gd name="T8" fmla="*/ 40 w 45"/>
                  <a:gd name="T9" fmla="*/ 0 h 15"/>
                </a:gdLst>
                <a:ahLst/>
                <a:cxnLst>
                  <a:cxn ang="0">
                    <a:pos x="T0" y="T1"/>
                  </a:cxn>
                  <a:cxn ang="0">
                    <a:pos x="T2" y="T3"/>
                  </a:cxn>
                  <a:cxn ang="0">
                    <a:pos x="T4" y="T5"/>
                  </a:cxn>
                  <a:cxn ang="0">
                    <a:pos x="T6" y="T7"/>
                  </a:cxn>
                  <a:cxn ang="0">
                    <a:pos x="T8" y="T9"/>
                  </a:cxn>
                </a:cxnLst>
                <a:rect l="0" t="0" r="r" b="b"/>
                <a:pathLst>
                  <a:path w="45" h="15">
                    <a:moveTo>
                      <a:pt x="40" y="0"/>
                    </a:moveTo>
                    <a:cubicBezTo>
                      <a:pt x="28" y="0"/>
                      <a:pt x="16" y="0"/>
                      <a:pt x="2" y="0"/>
                    </a:cubicBezTo>
                    <a:cubicBezTo>
                      <a:pt x="1" y="6"/>
                      <a:pt x="0" y="11"/>
                      <a:pt x="0" y="15"/>
                    </a:cubicBezTo>
                    <a:cubicBezTo>
                      <a:pt x="20" y="10"/>
                      <a:pt x="35" y="5"/>
                      <a:pt x="45" y="0"/>
                    </a:cubicBezTo>
                    <a:cubicBezTo>
                      <a:pt x="43" y="0"/>
                      <a:pt x="42" y="0"/>
                      <a:pt x="40" y="0"/>
                    </a:cubicBezTo>
                  </a:path>
                </a:pathLst>
              </a:custGeom>
              <a:solidFill>
                <a:srgbClr val="649DB6"/>
              </a:solidFill>
              <a:ln>
                <a:noFill/>
              </a:ln>
            </p:spPr>
            <p:txBody>
              <a:bodyPr vert="horz" wrap="square" lIns="91440" tIns="45720" rIns="91440" bIns="45720" numCol="1" anchor="t" anchorCtr="0" compatLnSpc="1"/>
              <a:lstStyle/>
              <a:p>
                <a:endParaRPr lang="zh-CN" altLang="en-US"/>
              </a:p>
            </p:txBody>
          </p:sp>
          <p:sp>
            <p:nvSpPr>
              <p:cNvPr id="299" name="Freeform 3194"/>
              <p:cNvSpPr/>
              <p:nvPr/>
            </p:nvSpPr>
            <p:spPr bwMode="auto">
              <a:xfrm>
                <a:off x="3502" y="3629"/>
                <a:ext cx="60" cy="9"/>
              </a:xfrm>
              <a:custGeom>
                <a:avLst/>
                <a:gdLst>
                  <a:gd name="T0" fmla="*/ 0 w 73"/>
                  <a:gd name="T1" fmla="*/ 0 h 10"/>
                  <a:gd name="T2" fmla="*/ 22 w 73"/>
                  <a:gd name="T3" fmla="*/ 7 h 10"/>
                  <a:gd name="T4" fmla="*/ 31 w 73"/>
                  <a:gd name="T5" fmla="*/ 10 h 10"/>
                  <a:gd name="T6" fmla="*/ 37 w 73"/>
                  <a:gd name="T7" fmla="*/ 9 h 10"/>
                  <a:gd name="T8" fmla="*/ 37 w 73"/>
                  <a:gd name="T9" fmla="*/ 8 h 10"/>
                  <a:gd name="T10" fmla="*/ 37 w 73"/>
                  <a:gd name="T11" fmla="*/ 9 h 10"/>
                  <a:gd name="T12" fmla="*/ 73 w 73"/>
                  <a:gd name="T13" fmla="*/ 1 h 10"/>
                  <a:gd name="T14" fmla="*/ 13 w 73"/>
                  <a:gd name="T15" fmla="*/ 0 h 10"/>
                  <a:gd name="T16" fmla="*/ 0 w 7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0">
                    <a:moveTo>
                      <a:pt x="0" y="0"/>
                    </a:moveTo>
                    <a:cubicBezTo>
                      <a:pt x="7" y="2"/>
                      <a:pt x="14" y="5"/>
                      <a:pt x="22" y="7"/>
                    </a:cubicBezTo>
                    <a:cubicBezTo>
                      <a:pt x="31" y="10"/>
                      <a:pt x="31" y="10"/>
                      <a:pt x="31" y="10"/>
                    </a:cubicBezTo>
                    <a:cubicBezTo>
                      <a:pt x="33" y="9"/>
                      <a:pt x="35" y="9"/>
                      <a:pt x="37" y="9"/>
                    </a:cubicBezTo>
                    <a:cubicBezTo>
                      <a:pt x="37" y="8"/>
                      <a:pt x="37" y="8"/>
                      <a:pt x="37" y="8"/>
                    </a:cubicBezTo>
                    <a:cubicBezTo>
                      <a:pt x="37" y="8"/>
                      <a:pt x="37" y="8"/>
                      <a:pt x="37" y="9"/>
                    </a:cubicBezTo>
                    <a:cubicBezTo>
                      <a:pt x="51" y="6"/>
                      <a:pt x="63" y="3"/>
                      <a:pt x="73" y="1"/>
                    </a:cubicBezTo>
                    <a:cubicBezTo>
                      <a:pt x="52" y="0"/>
                      <a:pt x="32" y="0"/>
                      <a:pt x="13" y="0"/>
                    </a:cubicBezTo>
                    <a:cubicBezTo>
                      <a:pt x="8" y="0"/>
                      <a:pt x="4" y="0"/>
                      <a:pt x="0" y="0"/>
                    </a:cubicBezTo>
                  </a:path>
                </a:pathLst>
              </a:custGeom>
              <a:solidFill>
                <a:srgbClr val="72ACC0"/>
              </a:solidFill>
              <a:ln>
                <a:noFill/>
              </a:ln>
            </p:spPr>
            <p:txBody>
              <a:bodyPr vert="horz" wrap="square" lIns="91440" tIns="45720" rIns="91440" bIns="45720" numCol="1" anchor="t" anchorCtr="0" compatLnSpc="1"/>
              <a:lstStyle/>
              <a:p>
                <a:endParaRPr lang="zh-CN" altLang="en-US"/>
              </a:p>
            </p:txBody>
          </p:sp>
          <p:sp>
            <p:nvSpPr>
              <p:cNvPr id="300" name="Freeform 3195"/>
              <p:cNvSpPr/>
              <p:nvPr/>
            </p:nvSpPr>
            <p:spPr bwMode="auto">
              <a:xfrm>
                <a:off x="3544" y="3572"/>
                <a:ext cx="33" cy="2"/>
              </a:xfrm>
              <a:custGeom>
                <a:avLst/>
                <a:gdLst>
                  <a:gd name="T0" fmla="*/ 38 w 39"/>
                  <a:gd name="T1" fmla="*/ 0 h 2"/>
                  <a:gd name="T2" fmla="*/ 0 w 39"/>
                  <a:gd name="T3" fmla="*/ 1 h 2"/>
                  <a:gd name="T4" fmla="*/ 39 w 39"/>
                  <a:gd name="T5" fmla="*/ 2 h 2"/>
                  <a:gd name="T6" fmla="*/ 38 w 39"/>
                  <a:gd name="T7" fmla="*/ 0 h 2"/>
                </a:gdLst>
                <a:ahLst/>
                <a:cxnLst>
                  <a:cxn ang="0">
                    <a:pos x="T0" y="T1"/>
                  </a:cxn>
                  <a:cxn ang="0">
                    <a:pos x="T2" y="T3"/>
                  </a:cxn>
                  <a:cxn ang="0">
                    <a:pos x="T4" y="T5"/>
                  </a:cxn>
                  <a:cxn ang="0">
                    <a:pos x="T6" y="T7"/>
                  </a:cxn>
                </a:cxnLst>
                <a:rect l="0" t="0" r="r" b="b"/>
                <a:pathLst>
                  <a:path w="39" h="2">
                    <a:moveTo>
                      <a:pt x="38" y="0"/>
                    </a:moveTo>
                    <a:cubicBezTo>
                      <a:pt x="25" y="0"/>
                      <a:pt x="13" y="1"/>
                      <a:pt x="0" y="1"/>
                    </a:cubicBezTo>
                    <a:cubicBezTo>
                      <a:pt x="13" y="1"/>
                      <a:pt x="26" y="2"/>
                      <a:pt x="39" y="2"/>
                    </a:cubicBezTo>
                    <a:cubicBezTo>
                      <a:pt x="39" y="1"/>
                      <a:pt x="39" y="1"/>
                      <a:pt x="38" y="0"/>
                    </a:cubicBezTo>
                  </a:path>
                </a:pathLst>
              </a:custGeom>
              <a:solidFill>
                <a:srgbClr val="649DB6"/>
              </a:solidFill>
              <a:ln>
                <a:noFill/>
              </a:ln>
            </p:spPr>
            <p:txBody>
              <a:bodyPr vert="horz" wrap="square" lIns="91440" tIns="45720" rIns="91440" bIns="45720" numCol="1" anchor="t" anchorCtr="0" compatLnSpc="1"/>
              <a:lstStyle/>
              <a:p>
                <a:endParaRPr lang="zh-CN" altLang="en-US"/>
              </a:p>
            </p:txBody>
          </p:sp>
          <p:sp>
            <p:nvSpPr>
              <p:cNvPr id="301" name="Freeform 3196"/>
              <p:cNvSpPr/>
              <p:nvPr/>
            </p:nvSpPr>
            <p:spPr bwMode="auto">
              <a:xfrm>
                <a:off x="3259" y="3546"/>
                <a:ext cx="2" cy="7"/>
              </a:xfrm>
              <a:custGeom>
                <a:avLst/>
                <a:gdLst>
                  <a:gd name="T0" fmla="*/ 2 w 3"/>
                  <a:gd name="T1" fmla="*/ 0 h 9"/>
                  <a:gd name="T2" fmla="*/ 0 w 3"/>
                  <a:gd name="T3" fmla="*/ 9 h 9"/>
                  <a:gd name="T4" fmla="*/ 1 w 3"/>
                  <a:gd name="T5" fmla="*/ 9 h 9"/>
                  <a:gd name="T6" fmla="*/ 2 w 3"/>
                  <a:gd name="T7" fmla="*/ 0 h 9"/>
                </a:gdLst>
                <a:ahLst/>
                <a:cxnLst>
                  <a:cxn ang="0">
                    <a:pos x="T0" y="T1"/>
                  </a:cxn>
                  <a:cxn ang="0">
                    <a:pos x="T2" y="T3"/>
                  </a:cxn>
                  <a:cxn ang="0">
                    <a:pos x="T4" y="T5"/>
                  </a:cxn>
                  <a:cxn ang="0">
                    <a:pos x="T6" y="T7"/>
                  </a:cxn>
                </a:cxnLst>
                <a:rect l="0" t="0" r="r" b="b"/>
                <a:pathLst>
                  <a:path w="3" h="9">
                    <a:moveTo>
                      <a:pt x="2" y="0"/>
                    </a:moveTo>
                    <a:cubicBezTo>
                      <a:pt x="2" y="0"/>
                      <a:pt x="1" y="3"/>
                      <a:pt x="0" y="9"/>
                    </a:cubicBezTo>
                    <a:cubicBezTo>
                      <a:pt x="1" y="9"/>
                      <a:pt x="1" y="9"/>
                      <a:pt x="1" y="9"/>
                    </a:cubicBezTo>
                    <a:cubicBezTo>
                      <a:pt x="2" y="3"/>
                      <a:pt x="3" y="0"/>
                      <a:pt x="2" y="0"/>
                    </a:cubicBezTo>
                  </a:path>
                </a:pathLst>
              </a:custGeom>
              <a:solidFill>
                <a:srgbClr val="283F47"/>
              </a:solidFill>
              <a:ln>
                <a:noFill/>
              </a:ln>
            </p:spPr>
            <p:txBody>
              <a:bodyPr vert="horz" wrap="square" lIns="91440" tIns="45720" rIns="91440" bIns="45720" numCol="1" anchor="t" anchorCtr="0" compatLnSpc="1"/>
              <a:lstStyle/>
              <a:p>
                <a:endParaRPr lang="zh-CN" altLang="en-US"/>
              </a:p>
            </p:txBody>
          </p:sp>
          <p:sp>
            <p:nvSpPr>
              <p:cNvPr id="302" name="Freeform 3197"/>
              <p:cNvSpPr/>
              <p:nvPr/>
            </p:nvSpPr>
            <p:spPr bwMode="auto">
              <a:xfrm>
                <a:off x="2554" y="3778"/>
                <a:ext cx="3" cy="7"/>
              </a:xfrm>
              <a:custGeom>
                <a:avLst/>
                <a:gdLst>
                  <a:gd name="T0" fmla="*/ 2 w 3"/>
                  <a:gd name="T1" fmla="*/ 0 h 9"/>
                  <a:gd name="T2" fmla="*/ 0 w 3"/>
                  <a:gd name="T3" fmla="*/ 9 h 9"/>
                  <a:gd name="T4" fmla="*/ 2 w 3"/>
                  <a:gd name="T5" fmla="*/ 9 h 9"/>
                  <a:gd name="T6" fmla="*/ 3 w 3"/>
                  <a:gd name="T7" fmla="*/ 0 h 9"/>
                  <a:gd name="T8" fmla="*/ 2 w 3"/>
                  <a:gd name="T9" fmla="*/ 0 h 9"/>
                </a:gdLst>
                <a:ahLst/>
                <a:cxnLst>
                  <a:cxn ang="0">
                    <a:pos x="T0" y="T1"/>
                  </a:cxn>
                  <a:cxn ang="0">
                    <a:pos x="T2" y="T3"/>
                  </a:cxn>
                  <a:cxn ang="0">
                    <a:pos x="T4" y="T5"/>
                  </a:cxn>
                  <a:cxn ang="0">
                    <a:pos x="T6" y="T7"/>
                  </a:cxn>
                  <a:cxn ang="0">
                    <a:pos x="T8" y="T9"/>
                  </a:cxn>
                </a:cxnLst>
                <a:rect l="0" t="0" r="r" b="b"/>
                <a:pathLst>
                  <a:path w="3" h="9">
                    <a:moveTo>
                      <a:pt x="2" y="0"/>
                    </a:moveTo>
                    <a:cubicBezTo>
                      <a:pt x="2" y="3"/>
                      <a:pt x="1" y="6"/>
                      <a:pt x="0" y="9"/>
                    </a:cubicBezTo>
                    <a:cubicBezTo>
                      <a:pt x="1" y="9"/>
                      <a:pt x="2" y="9"/>
                      <a:pt x="2" y="9"/>
                    </a:cubicBezTo>
                    <a:cubicBezTo>
                      <a:pt x="3" y="6"/>
                      <a:pt x="3" y="3"/>
                      <a:pt x="3" y="0"/>
                    </a:cubicBezTo>
                    <a:cubicBezTo>
                      <a:pt x="3" y="0"/>
                      <a:pt x="3" y="0"/>
                      <a:pt x="2" y="0"/>
                    </a:cubicBezTo>
                  </a:path>
                </a:pathLst>
              </a:custGeom>
              <a:solidFill>
                <a:srgbClr val="486D7A"/>
              </a:solidFill>
              <a:ln>
                <a:noFill/>
              </a:ln>
            </p:spPr>
            <p:txBody>
              <a:bodyPr vert="horz" wrap="square" lIns="91440" tIns="45720" rIns="91440" bIns="45720" numCol="1" anchor="t" anchorCtr="0" compatLnSpc="1"/>
              <a:lstStyle/>
              <a:p>
                <a:endParaRPr lang="zh-CN" altLang="en-US"/>
              </a:p>
            </p:txBody>
          </p:sp>
          <p:sp>
            <p:nvSpPr>
              <p:cNvPr id="303" name="Freeform 3198"/>
              <p:cNvSpPr/>
              <p:nvPr/>
            </p:nvSpPr>
            <p:spPr bwMode="auto">
              <a:xfrm>
                <a:off x="2556" y="3770"/>
                <a:ext cx="2" cy="8"/>
              </a:xfrm>
              <a:custGeom>
                <a:avLst/>
                <a:gdLst>
                  <a:gd name="T0" fmla="*/ 3 w 3"/>
                  <a:gd name="T1" fmla="*/ 0 h 10"/>
                  <a:gd name="T2" fmla="*/ 2 w 3"/>
                  <a:gd name="T3" fmla="*/ 0 h 10"/>
                  <a:gd name="T4" fmla="*/ 0 w 3"/>
                  <a:gd name="T5" fmla="*/ 10 h 10"/>
                  <a:gd name="T6" fmla="*/ 1 w 3"/>
                  <a:gd name="T7" fmla="*/ 10 h 10"/>
                  <a:gd name="T8" fmla="*/ 3 w 3"/>
                  <a:gd name="T9" fmla="*/ 0 h 10"/>
                </a:gdLst>
                <a:ahLst/>
                <a:cxnLst>
                  <a:cxn ang="0">
                    <a:pos x="T0" y="T1"/>
                  </a:cxn>
                  <a:cxn ang="0">
                    <a:pos x="T2" y="T3"/>
                  </a:cxn>
                  <a:cxn ang="0">
                    <a:pos x="T4" y="T5"/>
                  </a:cxn>
                  <a:cxn ang="0">
                    <a:pos x="T6" y="T7"/>
                  </a:cxn>
                  <a:cxn ang="0">
                    <a:pos x="T8" y="T9"/>
                  </a:cxn>
                </a:cxnLst>
                <a:rect l="0" t="0" r="r" b="b"/>
                <a:pathLst>
                  <a:path w="3" h="10">
                    <a:moveTo>
                      <a:pt x="3" y="0"/>
                    </a:moveTo>
                    <a:cubicBezTo>
                      <a:pt x="3" y="0"/>
                      <a:pt x="2" y="0"/>
                      <a:pt x="2" y="0"/>
                    </a:cubicBezTo>
                    <a:cubicBezTo>
                      <a:pt x="1" y="2"/>
                      <a:pt x="1" y="6"/>
                      <a:pt x="0" y="10"/>
                    </a:cubicBezTo>
                    <a:cubicBezTo>
                      <a:pt x="1" y="10"/>
                      <a:pt x="1" y="10"/>
                      <a:pt x="1" y="10"/>
                    </a:cubicBezTo>
                    <a:cubicBezTo>
                      <a:pt x="2" y="5"/>
                      <a:pt x="3" y="2"/>
                      <a:pt x="3" y="0"/>
                    </a:cubicBezTo>
                  </a:path>
                </a:pathLst>
              </a:custGeom>
              <a:solidFill>
                <a:srgbClr val="3E6472"/>
              </a:solidFill>
              <a:ln>
                <a:noFill/>
              </a:ln>
            </p:spPr>
            <p:txBody>
              <a:bodyPr vert="horz" wrap="square" lIns="91440" tIns="45720" rIns="91440" bIns="45720" numCol="1" anchor="t" anchorCtr="0" compatLnSpc="1"/>
              <a:lstStyle/>
              <a:p>
                <a:endParaRPr lang="zh-CN" altLang="en-US"/>
              </a:p>
            </p:txBody>
          </p:sp>
          <p:sp>
            <p:nvSpPr>
              <p:cNvPr id="304" name="Freeform 3199"/>
              <p:cNvSpPr/>
              <p:nvPr/>
            </p:nvSpPr>
            <p:spPr bwMode="auto">
              <a:xfrm flipH="1">
                <a:off x="2558" y="3766"/>
                <a:ext cx="0" cy="4"/>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0"/>
                      <a:pt x="1" y="2"/>
                      <a:pt x="0" y="5"/>
                    </a:cubicBezTo>
                    <a:cubicBezTo>
                      <a:pt x="0" y="5"/>
                      <a:pt x="1" y="5"/>
                      <a:pt x="1" y="5"/>
                    </a:cubicBezTo>
                    <a:cubicBezTo>
                      <a:pt x="1" y="1"/>
                      <a:pt x="1" y="0"/>
                      <a:pt x="1" y="0"/>
                    </a:cubicBezTo>
                  </a:path>
                </a:pathLst>
              </a:custGeom>
              <a:solidFill>
                <a:srgbClr val="365D6B"/>
              </a:solidFill>
              <a:ln>
                <a:noFill/>
              </a:ln>
            </p:spPr>
            <p:txBody>
              <a:bodyPr vert="horz" wrap="square" lIns="91440" tIns="45720" rIns="91440" bIns="45720" numCol="1" anchor="t" anchorCtr="0" compatLnSpc="1"/>
              <a:lstStyle/>
              <a:p>
                <a:endParaRPr lang="zh-CN" altLang="en-US"/>
              </a:p>
            </p:txBody>
          </p:sp>
          <p:sp>
            <p:nvSpPr>
              <p:cNvPr id="305" name="Freeform 3200"/>
              <p:cNvSpPr>
                <a:spLocks noEditPoints="1"/>
              </p:cNvSpPr>
              <p:nvPr/>
            </p:nvSpPr>
            <p:spPr bwMode="auto">
              <a:xfrm>
                <a:off x="2645" y="3729"/>
                <a:ext cx="783" cy="122"/>
              </a:xfrm>
              <a:custGeom>
                <a:avLst/>
                <a:gdLst>
                  <a:gd name="T0" fmla="*/ 357 w 944"/>
                  <a:gd name="T1" fmla="*/ 110 h 147"/>
                  <a:gd name="T2" fmla="*/ 358 w 944"/>
                  <a:gd name="T3" fmla="*/ 100 h 147"/>
                  <a:gd name="T4" fmla="*/ 359 w 944"/>
                  <a:gd name="T5" fmla="*/ 100 h 147"/>
                  <a:gd name="T6" fmla="*/ 398 w 944"/>
                  <a:gd name="T7" fmla="*/ 107 h 147"/>
                  <a:gd name="T8" fmla="*/ 357 w 944"/>
                  <a:gd name="T9" fmla="*/ 110 h 147"/>
                  <a:gd name="T10" fmla="*/ 834 w 944"/>
                  <a:gd name="T11" fmla="*/ 68 h 147"/>
                  <a:gd name="T12" fmla="*/ 458 w 944"/>
                  <a:gd name="T13" fmla="*/ 73 h 147"/>
                  <a:gd name="T14" fmla="*/ 353 w 944"/>
                  <a:gd name="T15" fmla="*/ 75 h 147"/>
                  <a:gd name="T16" fmla="*/ 350 w 944"/>
                  <a:gd name="T17" fmla="*/ 99 h 147"/>
                  <a:gd name="T18" fmla="*/ 351 w 944"/>
                  <a:gd name="T19" fmla="*/ 98 h 147"/>
                  <a:gd name="T20" fmla="*/ 351 w 944"/>
                  <a:gd name="T21" fmla="*/ 99 h 147"/>
                  <a:gd name="T22" fmla="*/ 358 w 944"/>
                  <a:gd name="T23" fmla="*/ 100 h 147"/>
                  <a:gd name="T24" fmla="*/ 356 w 944"/>
                  <a:gd name="T25" fmla="*/ 110 h 147"/>
                  <a:gd name="T26" fmla="*/ 257 w 944"/>
                  <a:gd name="T27" fmla="*/ 117 h 147"/>
                  <a:gd name="T28" fmla="*/ 0 w 944"/>
                  <a:gd name="T29" fmla="*/ 138 h 147"/>
                  <a:gd name="T30" fmla="*/ 215 w 944"/>
                  <a:gd name="T31" fmla="*/ 147 h 147"/>
                  <a:gd name="T32" fmla="*/ 259 w 944"/>
                  <a:gd name="T33" fmla="*/ 147 h 147"/>
                  <a:gd name="T34" fmla="*/ 562 w 944"/>
                  <a:gd name="T35" fmla="*/ 138 h 147"/>
                  <a:gd name="T36" fmla="*/ 654 w 944"/>
                  <a:gd name="T37" fmla="*/ 134 h 147"/>
                  <a:gd name="T38" fmla="*/ 702 w 944"/>
                  <a:gd name="T39" fmla="*/ 131 h 147"/>
                  <a:gd name="T40" fmla="*/ 726 w 944"/>
                  <a:gd name="T41" fmla="*/ 130 h 147"/>
                  <a:gd name="T42" fmla="*/ 739 w 944"/>
                  <a:gd name="T43" fmla="*/ 129 h 147"/>
                  <a:gd name="T44" fmla="*/ 745 w 944"/>
                  <a:gd name="T45" fmla="*/ 129 h 147"/>
                  <a:gd name="T46" fmla="*/ 748 w 944"/>
                  <a:gd name="T47" fmla="*/ 128 h 147"/>
                  <a:gd name="T48" fmla="*/ 750 w 944"/>
                  <a:gd name="T49" fmla="*/ 128 h 147"/>
                  <a:gd name="T50" fmla="*/ 750 w 944"/>
                  <a:gd name="T51" fmla="*/ 128 h 147"/>
                  <a:gd name="T52" fmla="*/ 749 w 944"/>
                  <a:gd name="T53" fmla="*/ 139 h 147"/>
                  <a:gd name="T54" fmla="*/ 753 w 944"/>
                  <a:gd name="T55" fmla="*/ 109 h 147"/>
                  <a:gd name="T56" fmla="*/ 755 w 944"/>
                  <a:gd name="T57" fmla="*/ 87 h 147"/>
                  <a:gd name="T58" fmla="*/ 795 w 944"/>
                  <a:gd name="T59" fmla="*/ 87 h 147"/>
                  <a:gd name="T60" fmla="*/ 829 w 944"/>
                  <a:gd name="T61" fmla="*/ 86 h 147"/>
                  <a:gd name="T62" fmla="*/ 833 w 944"/>
                  <a:gd name="T63" fmla="*/ 86 h 147"/>
                  <a:gd name="T64" fmla="*/ 833 w 944"/>
                  <a:gd name="T65" fmla="*/ 86 h 147"/>
                  <a:gd name="T66" fmla="*/ 834 w 944"/>
                  <a:gd name="T67" fmla="*/ 86 h 147"/>
                  <a:gd name="T68" fmla="*/ 834 w 944"/>
                  <a:gd name="T69" fmla="*/ 86 h 147"/>
                  <a:gd name="T70" fmla="*/ 834 w 944"/>
                  <a:gd name="T71" fmla="*/ 92 h 147"/>
                  <a:gd name="T72" fmla="*/ 834 w 944"/>
                  <a:gd name="T73" fmla="*/ 86 h 147"/>
                  <a:gd name="T74" fmla="*/ 834 w 944"/>
                  <a:gd name="T75" fmla="*/ 86 h 147"/>
                  <a:gd name="T76" fmla="*/ 834 w 944"/>
                  <a:gd name="T77" fmla="*/ 68 h 147"/>
                  <a:gd name="T78" fmla="*/ 944 w 944"/>
                  <a:gd name="T79" fmla="*/ 0 h 147"/>
                  <a:gd name="T80" fmla="*/ 743 w 944"/>
                  <a:gd name="T81" fmla="*/ 21 h 147"/>
                  <a:gd name="T82" fmla="*/ 756 w 944"/>
                  <a:gd name="T83" fmla="*/ 23 h 147"/>
                  <a:gd name="T84" fmla="*/ 750 w 944"/>
                  <a:gd name="T85" fmla="*/ 61 h 147"/>
                  <a:gd name="T86" fmla="*/ 758 w 944"/>
                  <a:gd name="T87" fmla="*/ 24 h 147"/>
                  <a:gd name="T88" fmla="*/ 771 w 944"/>
                  <a:gd name="T89" fmla="*/ 25 h 147"/>
                  <a:gd name="T90" fmla="*/ 849 w 944"/>
                  <a:gd name="T91" fmla="*/ 37 h 147"/>
                  <a:gd name="T92" fmla="*/ 908 w 944"/>
                  <a:gd name="T93" fmla="*/ 28 h 147"/>
                  <a:gd name="T94" fmla="*/ 928 w 944"/>
                  <a:gd name="T95" fmla="*/ 25 h 147"/>
                  <a:gd name="T96" fmla="*/ 938 w 944"/>
                  <a:gd name="T97" fmla="*/ 23 h 147"/>
                  <a:gd name="T98" fmla="*/ 943 w 944"/>
                  <a:gd name="T99" fmla="*/ 22 h 147"/>
                  <a:gd name="T100" fmla="*/ 944 w 944"/>
                  <a:gd name="T101" fmla="*/ 39 h 147"/>
                  <a:gd name="T102" fmla="*/ 944 w 944"/>
                  <a:gd name="T10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4" h="147">
                    <a:moveTo>
                      <a:pt x="357" y="110"/>
                    </a:moveTo>
                    <a:cubicBezTo>
                      <a:pt x="357" y="108"/>
                      <a:pt x="357" y="105"/>
                      <a:pt x="358" y="100"/>
                    </a:cubicBezTo>
                    <a:cubicBezTo>
                      <a:pt x="359" y="100"/>
                      <a:pt x="359" y="100"/>
                      <a:pt x="359" y="100"/>
                    </a:cubicBezTo>
                    <a:cubicBezTo>
                      <a:pt x="372" y="102"/>
                      <a:pt x="385" y="105"/>
                      <a:pt x="398" y="107"/>
                    </a:cubicBezTo>
                    <a:cubicBezTo>
                      <a:pt x="384" y="108"/>
                      <a:pt x="370" y="109"/>
                      <a:pt x="357" y="110"/>
                    </a:cubicBezTo>
                    <a:moveTo>
                      <a:pt x="834" y="68"/>
                    </a:moveTo>
                    <a:cubicBezTo>
                      <a:pt x="709" y="69"/>
                      <a:pt x="584" y="71"/>
                      <a:pt x="458" y="73"/>
                    </a:cubicBezTo>
                    <a:cubicBezTo>
                      <a:pt x="423" y="74"/>
                      <a:pt x="388" y="74"/>
                      <a:pt x="353" y="75"/>
                    </a:cubicBezTo>
                    <a:cubicBezTo>
                      <a:pt x="351" y="88"/>
                      <a:pt x="350" y="99"/>
                      <a:pt x="350" y="99"/>
                    </a:cubicBezTo>
                    <a:cubicBezTo>
                      <a:pt x="350" y="99"/>
                      <a:pt x="350" y="99"/>
                      <a:pt x="351" y="98"/>
                    </a:cubicBezTo>
                    <a:cubicBezTo>
                      <a:pt x="351" y="99"/>
                      <a:pt x="351" y="99"/>
                      <a:pt x="351" y="99"/>
                    </a:cubicBezTo>
                    <a:cubicBezTo>
                      <a:pt x="358" y="100"/>
                      <a:pt x="358" y="100"/>
                      <a:pt x="358" y="100"/>
                    </a:cubicBezTo>
                    <a:cubicBezTo>
                      <a:pt x="357" y="104"/>
                      <a:pt x="357" y="108"/>
                      <a:pt x="356" y="110"/>
                    </a:cubicBezTo>
                    <a:cubicBezTo>
                      <a:pt x="321" y="113"/>
                      <a:pt x="288" y="115"/>
                      <a:pt x="257" y="117"/>
                    </a:cubicBezTo>
                    <a:cubicBezTo>
                      <a:pt x="92" y="127"/>
                      <a:pt x="0" y="131"/>
                      <a:pt x="0" y="138"/>
                    </a:cubicBezTo>
                    <a:cubicBezTo>
                      <a:pt x="0" y="142"/>
                      <a:pt x="76" y="147"/>
                      <a:pt x="215" y="147"/>
                    </a:cubicBezTo>
                    <a:cubicBezTo>
                      <a:pt x="229" y="147"/>
                      <a:pt x="244" y="147"/>
                      <a:pt x="259" y="147"/>
                    </a:cubicBezTo>
                    <a:cubicBezTo>
                      <a:pt x="342" y="147"/>
                      <a:pt x="444" y="143"/>
                      <a:pt x="562" y="138"/>
                    </a:cubicBezTo>
                    <a:cubicBezTo>
                      <a:pt x="592" y="137"/>
                      <a:pt x="622" y="135"/>
                      <a:pt x="654" y="134"/>
                    </a:cubicBezTo>
                    <a:cubicBezTo>
                      <a:pt x="702" y="131"/>
                      <a:pt x="702" y="131"/>
                      <a:pt x="702" y="131"/>
                    </a:cubicBezTo>
                    <a:cubicBezTo>
                      <a:pt x="726" y="130"/>
                      <a:pt x="726" y="130"/>
                      <a:pt x="726" y="130"/>
                    </a:cubicBezTo>
                    <a:cubicBezTo>
                      <a:pt x="739" y="129"/>
                      <a:pt x="739" y="129"/>
                      <a:pt x="739" y="129"/>
                    </a:cubicBezTo>
                    <a:cubicBezTo>
                      <a:pt x="745" y="129"/>
                      <a:pt x="745" y="129"/>
                      <a:pt x="745" y="129"/>
                    </a:cubicBezTo>
                    <a:cubicBezTo>
                      <a:pt x="748" y="128"/>
                      <a:pt x="748" y="128"/>
                      <a:pt x="748" y="128"/>
                    </a:cubicBezTo>
                    <a:cubicBezTo>
                      <a:pt x="750" y="128"/>
                      <a:pt x="750" y="128"/>
                      <a:pt x="750" y="128"/>
                    </a:cubicBezTo>
                    <a:cubicBezTo>
                      <a:pt x="750" y="128"/>
                      <a:pt x="750" y="128"/>
                      <a:pt x="750" y="128"/>
                    </a:cubicBezTo>
                    <a:cubicBezTo>
                      <a:pt x="750" y="136"/>
                      <a:pt x="749" y="139"/>
                      <a:pt x="749" y="139"/>
                    </a:cubicBezTo>
                    <a:cubicBezTo>
                      <a:pt x="749" y="139"/>
                      <a:pt x="751" y="124"/>
                      <a:pt x="753" y="109"/>
                    </a:cubicBezTo>
                    <a:cubicBezTo>
                      <a:pt x="754" y="101"/>
                      <a:pt x="754" y="93"/>
                      <a:pt x="755" y="87"/>
                    </a:cubicBezTo>
                    <a:cubicBezTo>
                      <a:pt x="768" y="87"/>
                      <a:pt x="782" y="87"/>
                      <a:pt x="795" y="87"/>
                    </a:cubicBezTo>
                    <a:cubicBezTo>
                      <a:pt x="829" y="86"/>
                      <a:pt x="829" y="86"/>
                      <a:pt x="829" y="86"/>
                    </a:cubicBezTo>
                    <a:cubicBezTo>
                      <a:pt x="833" y="86"/>
                      <a:pt x="833" y="86"/>
                      <a:pt x="833" y="86"/>
                    </a:cubicBezTo>
                    <a:cubicBezTo>
                      <a:pt x="833" y="86"/>
                      <a:pt x="833" y="86"/>
                      <a:pt x="833" y="86"/>
                    </a:cubicBezTo>
                    <a:cubicBezTo>
                      <a:pt x="834" y="86"/>
                      <a:pt x="834" y="86"/>
                      <a:pt x="834" y="86"/>
                    </a:cubicBezTo>
                    <a:cubicBezTo>
                      <a:pt x="834" y="86"/>
                      <a:pt x="834" y="86"/>
                      <a:pt x="834" y="86"/>
                    </a:cubicBezTo>
                    <a:cubicBezTo>
                      <a:pt x="834" y="89"/>
                      <a:pt x="834" y="92"/>
                      <a:pt x="834" y="92"/>
                    </a:cubicBezTo>
                    <a:cubicBezTo>
                      <a:pt x="834" y="92"/>
                      <a:pt x="834" y="91"/>
                      <a:pt x="834" y="86"/>
                    </a:cubicBezTo>
                    <a:cubicBezTo>
                      <a:pt x="834" y="86"/>
                      <a:pt x="834" y="86"/>
                      <a:pt x="834" y="86"/>
                    </a:cubicBezTo>
                    <a:cubicBezTo>
                      <a:pt x="834" y="80"/>
                      <a:pt x="834" y="74"/>
                      <a:pt x="834" y="68"/>
                    </a:cubicBezTo>
                    <a:moveTo>
                      <a:pt x="944" y="0"/>
                    </a:moveTo>
                    <a:cubicBezTo>
                      <a:pt x="877" y="7"/>
                      <a:pt x="811" y="14"/>
                      <a:pt x="743" y="21"/>
                    </a:cubicBezTo>
                    <a:cubicBezTo>
                      <a:pt x="756" y="23"/>
                      <a:pt x="756" y="23"/>
                      <a:pt x="756" y="23"/>
                    </a:cubicBezTo>
                    <a:cubicBezTo>
                      <a:pt x="752" y="46"/>
                      <a:pt x="750" y="61"/>
                      <a:pt x="750" y="61"/>
                    </a:cubicBezTo>
                    <a:cubicBezTo>
                      <a:pt x="750" y="61"/>
                      <a:pt x="753" y="50"/>
                      <a:pt x="758" y="24"/>
                    </a:cubicBezTo>
                    <a:cubicBezTo>
                      <a:pt x="771" y="25"/>
                      <a:pt x="771" y="25"/>
                      <a:pt x="771" y="25"/>
                    </a:cubicBezTo>
                    <a:cubicBezTo>
                      <a:pt x="849" y="37"/>
                      <a:pt x="849" y="37"/>
                      <a:pt x="849" y="37"/>
                    </a:cubicBezTo>
                    <a:cubicBezTo>
                      <a:pt x="868" y="34"/>
                      <a:pt x="888" y="32"/>
                      <a:pt x="908" y="28"/>
                    </a:cubicBezTo>
                    <a:cubicBezTo>
                      <a:pt x="928" y="25"/>
                      <a:pt x="928" y="25"/>
                      <a:pt x="928" y="25"/>
                    </a:cubicBezTo>
                    <a:cubicBezTo>
                      <a:pt x="938" y="23"/>
                      <a:pt x="938" y="23"/>
                      <a:pt x="938" y="23"/>
                    </a:cubicBezTo>
                    <a:cubicBezTo>
                      <a:pt x="943" y="22"/>
                      <a:pt x="943" y="22"/>
                      <a:pt x="943" y="22"/>
                    </a:cubicBezTo>
                    <a:cubicBezTo>
                      <a:pt x="943" y="34"/>
                      <a:pt x="944" y="39"/>
                      <a:pt x="944" y="39"/>
                    </a:cubicBezTo>
                    <a:cubicBezTo>
                      <a:pt x="944" y="39"/>
                      <a:pt x="944" y="21"/>
                      <a:pt x="944" y="0"/>
                    </a:cubicBezTo>
                  </a:path>
                </a:pathLst>
              </a:custGeom>
              <a:solidFill>
                <a:srgbClr val="182633"/>
              </a:solidFill>
              <a:ln>
                <a:noFill/>
              </a:ln>
            </p:spPr>
            <p:txBody>
              <a:bodyPr vert="horz" wrap="square" lIns="91440" tIns="45720" rIns="91440" bIns="45720" numCol="1" anchor="t" anchorCtr="0" compatLnSpc="1"/>
              <a:lstStyle/>
              <a:p>
                <a:endParaRPr lang="zh-CN" altLang="en-US"/>
              </a:p>
            </p:txBody>
          </p:sp>
          <p:sp>
            <p:nvSpPr>
              <p:cNvPr id="306" name="Freeform 3201"/>
              <p:cNvSpPr>
                <a:spLocks noEditPoints="1"/>
              </p:cNvSpPr>
              <p:nvPr/>
            </p:nvSpPr>
            <p:spPr bwMode="auto">
              <a:xfrm>
                <a:off x="3446" y="3562"/>
                <a:ext cx="312" cy="43"/>
              </a:xfrm>
              <a:custGeom>
                <a:avLst/>
                <a:gdLst>
                  <a:gd name="T0" fmla="*/ 53 w 376"/>
                  <a:gd name="T1" fmla="*/ 38 h 51"/>
                  <a:gd name="T2" fmla="*/ 0 w 376"/>
                  <a:gd name="T3" fmla="*/ 39 h 51"/>
                  <a:gd name="T4" fmla="*/ 3 w 376"/>
                  <a:gd name="T5" fmla="*/ 42 h 51"/>
                  <a:gd name="T6" fmla="*/ 96 w 376"/>
                  <a:gd name="T7" fmla="*/ 45 h 51"/>
                  <a:gd name="T8" fmla="*/ 118 w 376"/>
                  <a:gd name="T9" fmla="*/ 44 h 51"/>
                  <a:gd name="T10" fmla="*/ 140 w 376"/>
                  <a:gd name="T11" fmla="*/ 48 h 51"/>
                  <a:gd name="T12" fmla="*/ 177 w 376"/>
                  <a:gd name="T13" fmla="*/ 51 h 51"/>
                  <a:gd name="T14" fmla="*/ 218 w 376"/>
                  <a:gd name="T15" fmla="*/ 47 h 51"/>
                  <a:gd name="T16" fmla="*/ 53 w 376"/>
                  <a:gd name="T17" fmla="*/ 38 h 51"/>
                  <a:gd name="T18" fmla="*/ 375 w 376"/>
                  <a:gd name="T19" fmla="*/ 0 h 51"/>
                  <a:gd name="T20" fmla="*/ 376 w 376"/>
                  <a:gd name="T21" fmla="*/ 2 h 51"/>
                  <a:gd name="T22" fmla="*/ 376 w 376"/>
                  <a:gd name="T23" fmla="*/ 2 h 51"/>
                  <a:gd name="T24" fmla="*/ 375 w 376"/>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6" h="51">
                    <a:moveTo>
                      <a:pt x="53" y="38"/>
                    </a:moveTo>
                    <a:cubicBezTo>
                      <a:pt x="36" y="38"/>
                      <a:pt x="18" y="38"/>
                      <a:pt x="0" y="39"/>
                    </a:cubicBezTo>
                    <a:cubicBezTo>
                      <a:pt x="1" y="40"/>
                      <a:pt x="2" y="41"/>
                      <a:pt x="3" y="42"/>
                    </a:cubicBezTo>
                    <a:cubicBezTo>
                      <a:pt x="34" y="43"/>
                      <a:pt x="65" y="44"/>
                      <a:pt x="96" y="45"/>
                    </a:cubicBezTo>
                    <a:cubicBezTo>
                      <a:pt x="105" y="45"/>
                      <a:pt x="112" y="44"/>
                      <a:pt x="118" y="44"/>
                    </a:cubicBezTo>
                    <a:cubicBezTo>
                      <a:pt x="131" y="44"/>
                      <a:pt x="138" y="45"/>
                      <a:pt x="140" y="48"/>
                    </a:cubicBezTo>
                    <a:cubicBezTo>
                      <a:pt x="152" y="49"/>
                      <a:pt x="165" y="50"/>
                      <a:pt x="177" y="51"/>
                    </a:cubicBezTo>
                    <a:cubicBezTo>
                      <a:pt x="191" y="50"/>
                      <a:pt x="205" y="49"/>
                      <a:pt x="218" y="47"/>
                    </a:cubicBezTo>
                    <a:cubicBezTo>
                      <a:pt x="165" y="40"/>
                      <a:pt x="109" y="38"/>
                      <a:pt x="53" y="38"/>
                    </a:cubicBezTo>
                    <a:moveTo>
                      <a:pt x="375" y="0"/>
                    </a:moveTo>
                    <a:cubicBezTo>
                      <a:pt x="375" y="0"/>
                      <a:pt x="375" y="1"/>
                      <a:pt x="376" y="2"/>
                    </a:cubicBezTo>
                    <a:cubicBezTo>
                      <a:pt x="376" y="2"/>
                      <a:pt x="376" y="2"/>
                      <a:pt x="376" y="2"/>
                    </a:cubicBezTo>
                    <a:cubicBezTo>
                      <a:pt x="376" y="1"/>
                      <a:pt x="375" y="0"/>
                      <a:pt x="375" y="0"/>
                    </a:cubicBezTo>
                  </a:path>
                </a:pathLst>
              </a:custGeom>
              <a:solidFill>
                <a:srgbClr val="152431"/>
              </a:solidFill>
              <a:ln>
                <a:noFill/>
              </a:ln>
            </p:spPr>
            <p:txBody>
              <a:bodyPr vert="horz" wrap="square" lIns="91440" tIns="45720" rIns="91440" bIns="45720" numCol="1" anchor="t" anchorCtr="0" compatLnSpc="1"/>
              <a:lstStyle/>
              <a:p>
                <a:endParaRPr lang="zh-CN" altLang="en-US"/>
              </a:p>
            </p:txBody>
          </p:sp>
          <p:sp>
            <p:nvSpPr>
              <p:cNvPr id="307" name="Freeform 3202"/>
              <p:cNvSpPr/>
              <p:nvPr/>
            </p:nvSpPr>
            <p:spPr bwMode="auto">
              <a:xfrm>
                <a:off x="3419" y="3595"/>
                <a:ext cx="30" cy="2"/>
              </a:xfrm>
              <a:custGeom>
                <a:avLst/>
                <a:gdLst>
                  <a:gd name="T0" fmla="*/ 33 w 36"/>
                  <a:gd name="T1" fmla="*/ 0 h 3"/>
                  <a:gd name="T2" fmla="*/ 0 w 36"/>
                  <a:gd name="T3" fmla="*/ 1 h 3"/>
                  <a:gd name="T4" fmla="*/ 21 w 36"/>
                  <a:gd name="T5" fmla="*/ 3 h 3"/>
                  <a:gd name="T6" fmla="*/ 36 w 36"/>
                  <a:gd name="T7" fmla="*/ 3 h 3"/>
                  <a:gd name="T8" fmla="*/ 33 w 36"/>
                  <a:gd name="T9" fmla="*/ 0 h 3"/>
                </a:gdLst>
                <a:ahLst/>
                <a:cxnLst>
                  <a:cxn ang="0">
                    <a:pos x="T0" y="T1"/>
                  </a:cxn>
                  <a:cxn ang="0">
                    <a:pos x="T2" y="T3"/>
                  </a:cxn>
                  <a:cxn ang="0">
                    <a:pos x="T4" y="T5"/>
                  </a:cxn>
                  <a:cxn ang="0">
                    <a:pos x="T6" y="T7"/>
                  </a:cxn>
                  <a:cxn ang="0">
                    <a:pos x="T8" y="T9"/>
                  </a:cxn>
                </a:cxnLst>
                <a:rect l="0" t="0" r="r" b="b"/>
                <a:pathLst>
                  <a:path w="36" h="3">
                    <a:moveTo>
                      <a:pt x="33" y="0"/>
                    </a:moveTo>
                    <a:cubicBezTo>
                      <a:pt x="22" y="0"/>
                      <a:pt x="11" y="0"/>
                      <a:pt x="0" y="1"/>
                    </a:cubicBezTo>
                    <a:cubicBezTo>
                      <a:pt x="8" y="1"/>
                      <a:pt x="15" y="2"/>
                      <a:pt x="21" y="3"/>
                    </a:cubicBezTo>
                    <a:cubicBezTo>
                      <a:pt x="26" y="3"/>
                      <a:pt x="31" y="3"/>
                      <a:pt x="36" y="3"/>
                    </a:cubicBezTo>
                    <a:cubicBezTo>
                      <a:pt x="35" y="2"/>
                      <a:pt x="34" y="1"/>
                      <a:pt x="33" y="0"/>
                    </a:cubicBezTo>
                  </a:path>
                </a:pathLst>
              </a:custGeom>
              <a:solidFill>
                <a:srgbClr val="0D1820"/>
              </a:solidFill>
              <a:ln>
                <a:noFill/>
              </a:ln>
            </p:spPr>
            <p:txBody>
              <a:bodyPr vert="horz" wrap="square" lIns="91440" tIns="45720" rIns="91440" bIns="45720" numCol="1" anchor="t" anchorCtr="0" compatLnSpc="1"/>
              <a:lstStyle/>
              <a:p>
                <a:endParaRPr lang="zh-CN" altLang="en-US"/>
              </a:p>
            </p:txBody>
          </p:sp>
          <p:sp>
            <p:nvSpPr>
              <p:cNvPr id="308" name="Freeform 3203"/>
              <p:cNvSpPr>
                <a:spLocks noEditPoints="1"/>
              </p:cNvSpPr>
              <p:nvPr/>
            </p:nvSpPr>
            <p:spPr bwMode="auto">
              <a:xfrm>
                <a:off x="3224" y="3621"/>
                <a:ext cx="480" cy="125"/>
              </a:xfrm>
              <a:custGeom>
                <a:avLst/>
                <a:gdLst>
                  <a:gd name="T0" fmla="*/ 379 w 579"/>
                  <a:gd name="T1" fmla="*/ 87 h 151"/>
                  <a:gd name="T2" fmla="*/ 58 w 579"/>
                  <a:gd name="T3" fmla="*/ 108 h 151"/>
                  <a:gd name="T4" fmla="*/ 7 w 579"/>
                  <a:gd name="T5" fmla="*/ 108 h 151"/>
                  <a:gd name="T6" fmla="*/ 0 w 579"/>
                  <a:gd name="T7" fmla="*/ 148 h 151"/>
                  <a:gd name="T8" fmla="*/ 1 w 579"/>
                  <a:gd name="T9" fmla="*/ 145 h 151"/>
                  <a:gd name="T10" fmla="*/ 7 w 579"/>
                  <a:gd name="T11" fmla="*/ 146 h 151"/>
                  <a:gd name="T12" fmla="*/ 29 w 579"/>
                  <a:gd name="T13" fmla="*/ 149 h 151"/>
                  <a:gd name="T14" fmla="*/ 45 w 579"/>
                  <a:gd name="T15" fmla="*/ 151 h 151"/>
                  <a:gd name="T16" fmla="*/ 246 w 579"/>
                  <a:gd name="T17" fmla="*/ 130 h 151"/>
                  <a:gd name="T18" fmla="*/ 245 w 579"/>
                  <a:gd name="T19" fmla="*/ 122 h 151"/>
                  <a:gd name="T20" fmla="*/ 245 w 579"/>
                  <a:gd name="T21" fmla="*/ 108 h 151"/>
                  <a:gd name="T22" fmla="*/ 286 w 579"/>
                  <a:gd name="T23" fmla="*/ 107 h 151"/>
                  <a:gd name="T24" fmla="*/ 368 w 579"/>
                  <a:gd name="T25" fmla="*/ 102 h 151"/>
                  <a:gd name="T26" fmla="*/ 374 w 579"/>
                  <a:gd name="T27" fmla="*/ 102 h 151"/>
                  <a:gd name="T28" fmla="*/ 376 w 579"/>
                  <a:gd name="T29" fmla="*/ 102 h 151"/>
                  <a:gd name="T30" fmla="*/ 377 w 579"/>
                  <a:gd name="T31" fmla="*/ 95 h 151"/>
                  <a:gd name="T32" fmla="*/ 377 w 579"/>
                  <a:gd name="T33" fmla="*/ 102 h 151"/>
                  <a:gd name="T34" fmla="*/ 376 w 579"/>
                  <a:gd name="T35" fmla="*/ 109 h 151"/>
                  <a:gd name="T36" fmla="*/ 379 w 579"/>
                  <a:gd name="T37" fmla="*/ 87 h 151"/>
                  <a:gd name="T38" fmla="*/ 372 w 579"/>
                  <a:gd name="T39" fmla="*/ 19 h 151"/>
                  <a:gd name="T40" fmla="*/ 372 w 579"/>
                  <a:gd name="T41" fmla="*/ 19 h 151"/>
                  <a:gd name="T42" fmla="*/ 372 w 579"/>
                  <a:gd name="T43" fmla="*/ 22 h 151"/>
                  <a:gd name="T44" fmla="*/ 366 w 579"/>
                  <a:gd name="T45" fmla="*/ 20 h 151"/>
                  <a:gd name="T46" fmla="*/ 351 w 579"/>
                  <a:gd name="T47" fmla="*/ 23 h 151"/>
                  <a:gd name="T48" fmla="*/ 367 w 579"/>
                  <a:gd name="T49" fmla="*/ 25 h 151"/>
                  <a:gd name="T50" fmla="*/ 379 w 579"/>
                  <a:gd name="T51" fmla="*/ 24 h 151"/>
                  <a:gd name="T52" fmla="*/ 377 w 579"/>
                  <a:gd name="T53" fmla="*/ 24 h 151"/>
                  <a:gd name="T54" fmla="*/ 372 w 579"/>
                  <a:gd name="T55" fmla="*/ 22 h 151"/>
                  <a:gd name="T56" fmla="*/ 372 w 579"/>
                  <a:gd name="T57" fmla="*/ 19 h 151"/>
                  <a:gd name="T58" fmla="*/ 579 w 579"/>
                  <a:gd name="T59" fmla="*/ 0 h 151"/>
                  <a:gd name="T60" fmla="*/ 574 w 579"/>
                  <a:gd name="T61" fmla="*/ 0 h 151"/>
                  <a:gd name="T62" fmla="*/ 511 w 579"/>
                  <a:gd name="T63" fmla="*/ 0 h 151"/>
                  <a:gd name="T64" fmla="*/ 438 w 579"/>
                  <a:gd name="T65" fmla="*/ 0 h 151"/>
                  <a:gd name="T66" fmla="*/ 408 w 579"/>
                  <a:gd name="T67" fmla="*/ 11 h 151"/>
                  <a:gd name="T68" fmla="*/ 441 w 579"/>
                  <a:gd name="T69" fmla="*/ 11 h 151"/>
                  <a:gd name="T70" fmla="*/ 472 w 579"/>
                  <a:gd name="T71" fmla="*/ 10 h 151"/>
                  <a:gd name="T72" fmla="*/ 494 w 579"/>
                  <a:gd name="T73" fmla="*/ 10 h 151"/>
                  <a:gd name="T74" fmla="*/ 522 w 579"/>
                  <a:gd name="T75" fmla="*/ 11 h 151"/>
                  <a:gd name="T76" fmla="*/ 557 w 579"/>
                  <a:gd name="T77" fmla="*/ 10 h 151"/>
                  <a:gd name="T78" fmla="*/ 573 w 579"/>
                  <a:gd name="T79" fmla="*/ 10 h 151"/>
                  <a:gd name="T80" fmla="*/ 577 w 579"/>
                  <a:gd name="T81" fmla="*/ 10 h 151"/>
                  <a:gd name="T82" fmla="*/ 578 w 579"/>
                  <a:gd name="T83" fmla="*/ 10 h 151"/>
                  <a:gd name="T84" fmla="*/ 579 w 579"/>
                  <a:gd name="T85" fmla="*/ 25 h 151"/>
                  <a:gd name="T86" fmla="*/ 579 w 579"/>
                  <a:gd name="T8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9" h="151">
                    <a:moveTo>
                      <a:pt x="379" y="87"/>
                    </a:moveTo>
                    <a:cubicBezTo>
                      <a:pt x="297" y="99"/>
                      <a:pt x="186" y="108"/>
                      <a:pt x="58" y="108"/>
                    </a:cubicBezTo>
                    <a:cubicBezTo>
                      <a:pt x="41" y="108"/>
                      <a:pt x="24" y="108"/>
                      <a:pt x="7" y="108"/>
                    </a:cubicBezTo>
                    <a:cubicBezTo>
                      <a:pt x="2" y="132"/>
                      <a:pt x="0" y="148"/>
                      <a:pt x="0" y="148"/>
                    </a:cubicBezTo>
                    <a:cubicBezTo>
                      <a:pt x="0" y="148"/>
                      <a:pt x="1" y="147"/>
                      <a:pt x="1" y="145"/>
                    </a:cubicBezTo>
                    <a:cubicBezTo>
                      <a:pt x="7" y="146"/>
                      <a:pt x="7" y="146"/>
                      <a:pt x="7" y="146"/>
                    </a:cubicBezTo>
                    <a:cubicBezTo>
                      <a:pt x="29" y="149"/>
                      <a:pt x="29" y="149"/>
                      <a:pt x="29" y="149"/>
                    </a:cubicBezTo>
                    <a:cubicBezTo>
                      <a:pt x="45" y="151"/>
                      <a:pt x="45" y="151"/>
                      <a:pt x="45" y="151"/>
                    </a:cubicBezTo>
                    <a:cubicBezTo>
                      <a:pt x="113" y="144"/>
                      <a:pt x="179" y="137"/>
                      <a:pt x="246" y="130"/>
                    </a:cubicBezTo>
                    <a:cubicBezTo>
                      <a:pt x="245" y="128"/>
                      <a:pt x="245" y="125"/>
                      <a:pt x="245" y="122"/>
                    </a:cubicBezTo>
                    <a:cubicBezTo>
                      <a:pt x="245" y="117"/>
                      <a:pt x="245" y="113"/>
                      <a:pt x="245" y="108"/>
                    </a:cubicBezTo>
                    <a:cubicBezTo>
                      <a:pt x="259" y="108"/>
                      <a:pt x="273" y="107"/>
                      <a:pt x="286" y="107"/>
                    </a:cubicBezTo>
                    <a:cubicBezTo>
                      <a:pt x="368" y="102"/>
                      <a:pt x="368" y="102"/>
                      <a:pt x="368" y="102"/>
                    </a:cubicBezTo>
                    <a:cubicBezTo>
                      <a:pt x="374" y="102"/>
                      <a:pt x="374" y="102"/>
                      <a:pt x="374" y="102"/>
                    </a:cubicBezTo>
                    <a:cubicBezTo>
                      <a:pt x="376" y="102"/>
                      <a:pt x="376" y="102"/>
                      <a:pt x="376" y="102"/>
                    </a:cubicBezTo>
                    <a:cubicBezTo>
                      <a:pt x="377" y="97"/>
                      <a:pt x="377" y="95"/>
                      <a:pt x="377" y="95"/>
                    </a:cubicBezTo>
                    <a:cubicBezTo>
                      <a:pt x="377" y="95"/>
                      <a:pt x="377" y="98"/>
                      <a:pt x="377" y="102"/>
                    </a:cubicBezTo>
                    <a:cubicBezTo>
                      <a:pt x="376" y="105"/>
                      <a:pt x="376" y="109"/>
                      <a:pt x="376" y="109"/>
                    </a:cubicBezTo>
                    <a:cubicBezTo>
                      <a:pt x="376" y="109"/>
                      <a:pt x="377" y="103"/>
                      <a:pt x="379" y="87"/>
                    </a:cubicBezTo>
                    <a:moveTo>
                      <a:pt x="372" y="19"/>
                    </a:moveTo>
                    <a:cubicBezTo>
                      <a:pt x="372" y="19"/>
                      <a:pt x="372" y="19"/>
                      <a:pt x="372" y="19"/>
                    </a:cubicBezTo>
                    <a:cubicBezTo>
                      <a:pt x="372" y="19"/>
                      <a:pt x="372" y="20"/>
                      <a:pt x="372" y="22"/>
                    </a:cubicBezTo>
                    <a:cubicBezTo>
                      <a:pt x="366" y="20"/>
                      <a:pt x="366" y="20"/>
                      <a:pt x="366" y="20"/>
                    </a:cubicBezTo>
                    <a:cubicBezTo>
                      <a:pt x="361" y="21"/>
                      <a:pt x="356" y="22"/>
                      <a:pt x="351" y="23"/>
                    </a:cubicBezTo>
                    <a:cubicBezTo>
                      <a:pt x="358" y="23"/>
                      <a:pt x="363" y="24"/>
                      <a:pt x="367" y="25"/>
                    </a:cubicBezTo>
                    <a:cubicBezTo>
                      <a:pt x="371" y="25"/>
                      <a:pt x="375" y="24"/>
                      <a:pt x="379" y="24"/>
                    </a:cubicBezTo>
                    <a:cubicBezTo>
                      <a:pt x="377" y="24"/>
                      <a:pt x="377" y="24"/>
                      <a:pt x="377" y="24"/>
                    </a:cubicBezTo>
                    <a:cubicBezTo>
                      <a:pt x="372" y="22"/>
                      <a:pt x="372" y="22"/>
                      <a:pt x="372" y="22"/>
                    </a:cubicBezTo>
                    <a:cubicBezTo>
                      <a:pt x="372" y="20"/>
                      <a:pt x="372" y="19"/>
                      <a:pt x="372" y="19"/>
                    </a:cubicBezTo>
                    <a:moveTo>
                      <a:pt x="579" y="0"/>
                    </a:moveTo>
                    <a:cubicBezTo>
                      <a:pt x="574" y="0"/>
                      <a:pt x="574" y="0"/>
                      <a:pt x="574" y="0"/>
                    </a:cubicBezTo>
                    <a:cubicBezTo>
                      <a:pt x="511" y="0"/>
                      <a:pt x="511" y="0"/>
                      <a:pt x="511" y="0"/>
                    </a:cubicBezTo>
                    <a:cubicBezTo>
                      <a:pt x="487" y="0"/>
                      <a:pt x="462" y="0"/>
                      <a:pt x="438" y="0"/>
                    </a:cubicBezTo>
                    <a:cubicBezTo>
                      <a:pt x="432" y="3"/>
                      <a:pt x="422" y="7"/>
                      <a:pt x="408" y="11"/>
                    </a:cubicBezTo>
                    <a:cubicBezTo>
                      <a:pt x="419" y="11"/>
                      <a:pt x="430" y="11"/>
                      <a:pt x="441" y="11"/>
                    </a:cubicBezTo>
                    <a:cubicBezTo>
                      <a:pt x="451" y="11"/>
                      <a:pt x="462" y="11"/>
                      <a:pt x="472" y="10"/>
                    </a:cubicBezTo>
                    <a:cubicBezTo>
                      <a:pt x="494" y="10"/>
                      <a:pt x="494" y="10"/>
                      <a:pt x="494" y="10"/>
                    </a:cubicBezTo>
                    <a:cubicBezTo>
                      <a:pt x="503" y="10"/>
                      <a:pt x="513" y="11"/>
                      <a:pt x="522" y="11"/>
                    </a:cubicBezTo>
                    <a:cubicBezTo>
                      <a:pt x="533" y="11"/>
                      <a:pt x="545" y="10"/>
                      <a:pt x="557" y="10"/>
                    </a:cubicBezTo>
                    <a:cubicBezTo>
                      <a:pt x="573" y="10"/>
                      <a:pt x="573" y="10"/>
                      <a:pt x="573" y="10"/>
                    </a:cubicBezTo>
                    <a:cubicBezTo>
                      <a:pt x="577" y="10"/>
                      <a:pt x="577" y="10"/>
                      <a:pt x="577" y="10"/>
                    </a:cubicBezTo>
                    <a:cubicBezTo>
                      <a:pt x="578" y="10"/>
                      <a:pt x="578" y="10"/>
                      <a:pt x="578" y="10"/>
                    </a:cubicBezTo>
                    <a:cubicBezTo>
                      <a:pt x="578" y="21"/>
                      <a:pt x="579" y="25"/>
                      <a:pt x="579" y="25"/>
                    </a:cubicBezTo>
                    <a:cubicBezTo>
                      <a:pt x="579" y="25"/>
                      <a:pt x="579" y="14"/>
                      <a:pt x="579" y="0"/>
                    </a:cubicBezTo>
                  </a:path>
                </a:pathLst>
              </a:custGeom>
              <a:solidFill>
                <a:srgbClr val="152431"/>
              </a:solidFill>
              <a:ln>
                <a:noFill/>
              </a:ln>
            </p:spPr>
            <p:txBody>
              <a:bodyPr vert="horz" wrap="square" lIns="91440" tIns="45720" rIns="91440" bIns="45720" numCol="1" anchor="t" anchorCtr="0" compatLnSpc="1"/>
              <a:lstStyle/>
              <a:p>
                <a:endParaRPr lang="zh-CN" altLang="en-US"/>
              </a:p>
            </p:txBody>
          </p:sp>
          <p:sp>
            <p:nvSpPr>
              <p:cNvPr id="309" name="Freeform 3204"/>
              <p:cNvSpPr>
                <a:spLocks noEditPoints="1"/>
              </p:cNvSpPr>
              <p:nvPr/>
            </p:nvSpPr>
            <p:spPr bwMode="auto">
              <a:xfrm>
                <a:off x="3251" y="3564"/>
                <a:ext cx="512" cy="57"/>
              </a:xfrm>
              <a:custGeom>
                <a:avLst/>
                <a:gdLst>
                  <a:gd name="T0" fmla="*/ 1 w 617"/>
                  <a:gd name="T1" fmla="*/ 27 h 69"/>
                  <a:gd name="T2" fmla="*/ 0 w 617"/>
                  <a:gd name="T3" fmla="*/ 32 h 69"/>
                  <a:gd name="T4" fmla="*/ 109 w 617"/>
                  <a:gd name="T5" fmla="*/ 34 h 69"/>
                  <a:gd name="T6" fmla="*/ 1 w 617"/>
                  <a:gd name="T7" fmla="*/ 27 h 69"/>
                  <a:gd name="T8" fmla="*/ 611 w 617"/>
                  <a:gd name="T9" fmla="*/ 0 h 69"/>
                  <a:gd name="T10" fmla="*/ 611 w 617"/>
                  <a:gd name="T11" fmla="*/ 3 h 69"/>
                  <a:gd name="T12" fmla="*/ 607 w 617"/>
                  <a:gd name="T13" fmla="*/ 3 h 69"/>
                  <a:gd name="T14" fmla="*/ 597 w 617"/>
                  <a:gd name="T15" fmla="*/ 3 h 69"/>
                  <a:gd name="T16" fmla="*/ 588 w 617"/>
                  <a:gd name="T17" fmla="*/ 3 h 69"/>
                  <a:gd name="T18" fmla="*/ 534 w 617"/>
                  <a:gd name="T19" fmla="*/ 9 h 69"/>
                  <a:gd name="T20" fmla="*/ 521 w 617"/>
                  <a:gd name="T21" fmla="*/ 9 h 69"/>
                  <a:gd name="T22" fmla="*/ 541 w 617"/>
                  <a:gd name="T23" fmla="*/ 15 h 69"/>
                  <a:gd name="T24" fmla="*/ 540 w 617"/>
                  <a:gd name="T25" fmla="*/ 15 h 69"/>
                  <a:gd name="T26" fmla="*/ 524 w 617"/>
                  <a:gd name="T27" fmla="*/ 14 h 69"/>
                  <a:gd name="T28" fmla="*/ 392 w 617"/>
                  <a:gd name="T29" fmla="*/ 12 h 69"/>
                  <a:gd name="T30" fmla="*/ 393 w 617"/>
                  <a:gd name="T31" fmla="*/ 13 h 69"/>
                  <a:gd name="T32" fmla="*/ 354 w 617"/>
                  <a:gd name="T33" fmla="*/ 19 h 69"/>
                  <a:gd name="T34" fmla="*/ 277 w 617"/>
                  <a:gd name="T35" fmla="*/ 17 h 69"/>
                  <a:gd name="T36" fmla="*/ 209 w 617"/>
                  <a:gd name="T37" fmla="*/ 16 h 69"/>
                  <a:gd name="T38" fmla="*/ 235 w 617"/>
                  <a:gd name="T39" fmla="*/ 37 h 69"/>
                  <a:gd name="T40" fmla="*/ 288 w 617"/>
                  <a:gd name="T41" fmla="*/ 36 h 69"/>
                  <a:gd name="T42" fmla="*/ 453 w 617"/>
                  <a:gd name="T43" fmla="*/ 45 h 69"/>
                  <a:gd name="T44" fmla="*/ 412 w 617"/>
                  <a:gd name="T45" fmla="*/ 49 h 69"/>
                  <a:gd name="T46" fmla="*/ 375 w 617"/>
                  <a:gd name="T47" fmla="*/ 46 h 69"/>
                  <a:gd name="T48" fmla="*/ 376 w 617"/>
                  <a:gd name="T49" fmla="*/ 47 h 69"/>
                  <a:gd name="T50" fmla="*/ 363 w 617"/>
                  <a:gd name="T51" fmla="*/ 57 h 69"/>
                  <a:gd name="T52" fmla="*/ 410 w 617"/>
                  <a:gd name="T53" fmla="*/ 64 h 69"/>
                  <a:gd name="T54" fmla="*/ 405 w 617"/>
                  <a:gd name="T55" fmla="*/ 69 h 69"/>
                  <a:gd name="T56" fmla="*/ 478 w 617"/>
                  <a:gd name="T57" fmla="*/ 69 h 69"/>
                  <a:gd name="T58" fmla="*/ 541 w 617"/>
                  <a:gd name="T59" fmla="*/ 69 h 69"/>
                  <a:gd name="T60" fmla="*/ 546 w 617"/>
                  <a:gd name="T61" fmla="*/ 69 h 69"/>
                  <a:gd name="T62" fmla="*/ 546 w 617"/>
                  <a:gd name="T63" fmla="*/ 54 h 69"/>
                  <a:gd name="T64" fmla="*/ 546 w 617"/>
                  <a:gd name="T65" fmla="*/ 47 h 69"/>
                  <a:gd name="T66" fmla="*/ 546 w 617"/>
                  <a:gd name="T67" fmla="*/ 41 h 69"/>
                  <a:gd name="T68" fmla="*/ 590 w 617"/>
                  <a:gd name="T69" fmla="*/ 30 h 69"/>
                  <a:gd name="T70" fmla="*/ 613 w 617"/>
                  <a:gd name="T71" fmla="*/ 24 h 69"/>
                  <a:gd name="T72" fmla="*/ 616 w 617"/>
                  <a:gd name="T73" fmla="*/ 23 h 69"/>
                  <a:gd name="T74" fmla="*/ 617 w 617"/>
                  <a:gd name="T75" fmla="*/ 23 h 69"/>
                  <a:gd name="T76" fmla="*/ 617 w 617"/>
                  <a:gd name="T77" fmla="*/ 28 h 69"/>
                  <a:gd name="T78" fmla="*/ 616 w 617"/>
                  <a:gd name="T79" fmla="*/ 15 h 69"/>
                  <a:gd name="T80" fmla="*/ 614 w 617"/>
                  <a:gd name="T81" fmla="*/ 2 h 69"/>
                  <a:gd name="T82" fmla="*/ 614 w 617"/>
                  <a:gd name="T83" fmla="*/ 3 h 69"/>
                  <a:gd name="T84" fmla="*/ 614 w 617"/>
                  <a:gd name="T85" fmla="*/ 3 h 69"/>
                  <a:gd name="T86" fmla="*/ 612 w 617"/>
                  <a:gd name="T87" fmla="*/ 3 h 69"/>
                  <a:gd name="T88" fmla="*/ 611 w 617"/>
                  <a:gd name="T89" fmla="*/ 3 h 69"/>
                  <a:gd name="T90" fmla="*/ 611 w 617"/>
                  <a:gd name="T91" fmla="*/ 0 h 69"/>
                  <a:gd name="T92" fmla="*/ 611 w 617"/>
                  <a:gd name="T9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7" h="69">
                    <a:moveTo>
                      <a:pt x="1" y="27"/>
                    </a:moveTo>
                    <a:cubicBezTo>
                      <a:pt x="1" y="29"/>
                      <a:pt x="1" y="30"/>
                      <a:pt x="0" y="32"/>
                    </a:cubicBezTo>
                    <a:cubicBezTo>
                      <a:pt x="41" y="33"/>
                      <a:pt x="77" y="34"/>
                      <a:pt x="109" y="34"/>
                    </a:cubicBezTo>
                    <a:cubicBezTo>
                      <a:pt x="78" y="31"/>
                      <a:pt x="41" y="28"/>
                      <a:pt x="1" y="27"/>
                    </a:cubicBezTo>
                    <a:moveTo>
                      <a:pt x="611" y="0"/>
                    </a:moveTo>
                    <a:cubicBezTo>
                      <a:pt x="611" y="1"/>
                      <a:pt x="611" y="2"/>
                      <a:pt x="611" y="3"/>
                    </a:cubicBezTo>
                    <a:cubicBezTo>
                      <a:pt x="607" y="3"/>
                      <a:pt x="607" y="3"/>
                      <a:pt x="607" y="3"/>
                    </a:cubicBezTo>
                    <a:cubicBezTo>
                      <a:pt x="597" y="3"/>
                      <a:pt x="597" y="3"/>
                      <a:pt x="597" y="3"/>
                    </a:cubicBezTo>
                    <a:cubicBezTo>
                      <a:pt x="594" y="3"/>
                      <a:pt x="591" y="3"/>
                      <a:pt x="588" y="3"/>
                    </a:cubicBezTo>
                    <a:cubicBezTo>
                      <a:pt x="578" y="7"/>
                      <a:pt x="560" y="9"/>
                      <a:pt x="534" y="9"/>
                    </a:cubicBezTo>
                    <a:cubicBezTo>
                      <a:pt x="530" y="9"/>
                      <a:pt x="526" y="9"/>
                      <a:pt x="521" y="9"/>
                    </a:cubicBezTo>
                    <a:cubicBezTo>
                      <a:pt x="527" y="11"/>
                      <a:pt x="533" y="13"/>
                      <a:pt x="541" y="15"/>
                    </a:cubicBezTo>
                    <a:cubicBezTo>
                      <a:pt x="540" y="15"/>
                      <a:pt x="540" y="15"/>
                      <a:pt x="540" y="15"/>
                    </a:cubicBezTo>
                    <a:cubicBezTo>
                      <a:pt x="524" y="14"/>
                      <a:pt x="524" y="14"/>
                      <a:pt x="524" y="14"/>
                    </a:cubicBezTo>
                    <a:cubicBezTo>
                      <a:pt x="481" y="14"/>
                      <a:pt x="437" y="13"/>
                      <a:pt x="392" y="12"/>
                    </a:cubicBezTo>
                    <a:cubicBezTo>
                      <a:pt x="393" y="12"/>
                      <a:pt x="393" y="13"/>
                      <a:pt x="393" y="13"/>
                    </a:cubicBezTo>
                    <a:cubicBezTo>
                      <a:pt x="392" y="18"/>
                      <a:pt x="378" y="19"/>
                      <a:pt x="354" y="19"/>
                    </a:cubicBezTo>
                    <a:cubicBezTo>
                      <a:pt x="335" y="19"/>
                      <a:pt x="309" y="18"/>
                      <a:pt x="277" y="17"/>
                    </a:cubicBezTo>
                    <a:cubicBezTo>
                      <a:pt x="257" y="17"/>
                      <a:pt x="234" y="16"/>
                      <a:pt x="209" y="16"/>
                    </a:cubicBezTo>
                    <a:cubicBezTo>
                      <a:pt x="221" y="24"/>
                      <a:pt x="230" y="31"/>
                      <a:pt x="235" y="37"/>
                    </a:cubicBezTo>
                    <a:cubicBezTo>
                      <a:pt x="253" y="36"/>
                      <a:pt x="271" y="36"/>
                      <a:pt x="288" y="36"/>
                    </a:cubicBezTo>
                    <a:cubicBezTo>
                      <a:pt x="344" y="36"/>
                      <a:pt x="400" y="38"/>
                      <a:pt x="453" y="45"/>
                    </a:cubicBezTo>
                    <a:cubicBezTo>
                      <a:pt x="440" y="47"/>
                      <a:pt x="426" y="48"/>
                      <a:pt x="412" y="49"/>
                    </a:cubicBezTo>
                    <a:cubicBezTo>
                      <a:pt x="400" y="48"/>
                      <a:pt x="387" y="47"/>
                      <a:pt x="375" y="46"/>
                    </a:cubicBezTo>
                    <a:cubicBezTo>
                      <a:pt x="375" y="46"/>
                      <a:pt x="376" y="47"/>
                      <a:pt x="376" y="47"/>
                    </a:cubicBezTo>
                    <a:cubicBezTo>
                      <a:pt x="376" y="49"/>
                      <a:pt x="372" y="52"/>
                      <a:pt x="363" y="57"/>
                    </a:cubicBezTo>
                    <a:cubicBezTo>
                      <a:pt x="393" y="57"/>
                      <a:pt x="409" y="59"/>
                      <a:pt x="410" y="64"/>
                    </a:cubicBezTo>
                    <a:cubicBezTo>
                      <a:pt x="410" y="66"/>
                      <a:pt x="408" y="67"/>
                      <a:pt x="405" y="69"/>
                    </a:cubicBezTo>
                    <a:cubicBezTo>
                      <a:pt x="429" y="69"/>
                      <a:pt x="454" y="69"/>
                      <a:pt x="478" y="69"/>
                    </a:cubicBezTo>
                    <a:cubicBezTo>
                      <a:pt x="541" y="69"/>
                      <a:pt x="541" y="69"/>
                      <a:pt x="541" y="69"/>
                    </a:cubicBezTo>
                    <a:cubicBezTo>
                      <a:pt x="546" y="69"/>
                      <a:pt x="546" y="69"/>
                      <a:pt x="546" y="69"/>
                    </a:cubicBezTo>
                    <a:cubicBezTo>
                      <a:pt x="546" y="64"/>
                      <a:pt x="546" y="59"/>
                      <a:pt x="546" y="54"/>
                    </a:cubicBezTo>
                    <a:cubicBezTo>
                      <a:pt x="546" y="52"/>
                      <a:pt x="546" y="49"/>
                      <a:pt x="546" y="47"/>
                    </a:cubicBezTo>
                    <a:cubicBezTo>
                      <a:pt x="546" y="45"/>
                      <a:pt x="546" y="43"/>
                      <a:pt x="546" y="41"/>
                    </a:cubicBezTo>
                    <a:cubicBezTo>
                      <a:pt x="562" y="38"/>
                      <a:pt x="577" y="34"/>
                      <a:pt x="590" y="30"/>
                    </a:cubicBezTo>
                    <a:cubicBezTo>
                      <a:pt x="613" y="24"/>
                      <a:pt x="613" y="24"/>
                      <a:pt x="613" y="24"/>
                    </a:cubicBezTo>
                    <a:cubicBezTo>
                      <a:pt x="616" y="23"/>
                      <a:pt x="616" y="23"/>
                      <a:pt x="616" y="23"/>
                    </a:cubicBezTo>
                    <a:cubicBezTo>
                      <a:pt x="617" y="23"/>
                      <a:pt x="617" y="23"/>
                      <a:pt x="617" y="23"/>
                    </a:cubicBezTo>
                    <a:cubicBezTo>
                      <a:pt x="617" y="27"/>
                      <a:pt x="617" y="28"/>
                      <a:pt x="617" y="28"/>
                    </a:cubicBezTo>
                    <a:cubicBezTo>
                      <a:pt x="617" y="28"/>
                      <a:pt x="616" y="21"/>
                      <a:pt x="616" y="15"/>
                    </a:cubicBezTo>
                    <a:cubicBezTo>
                      <a:pt x="615" y="9"/>
                      <a:pt x="614" y="2"/>
                      <a:pt x="614" y="2"/>
                    </a:cubicBezTo>
                    <a:cubicBezTo>
                      <a:pt x="614" y="2"/>
                      <a:pt x="614" y="2"/>
                      <a:pt x="614" y="3"/>
                    </a:cubicBezTo>
                    <a:cubicBezTo>
                      <a:pt x="614" y="3"/>
                      <a:pt x="614" y="3"/>
                      <a:pt x="614" y="3"/>
                    </a:cubicBezTo>
                    <a:cubicBezTo>
                      <a:pt x="612" y="3"/>
                      <a:pt x="612" y="3"/>
                      <a:pt x="612" y="3"/>
                    </a:cubicBezTo>
                    <a:cubicBezTo>
                      <a:pt x="611" y="3"/>
                      <a:pt x="611" y="3"/>
                      <a:pt x="611" y="3"/>
                    </a:cubicBezTo>
                    <a:cubicBezTo>
                      <a:pt x="611" y="2"/>
                      <a:pt x="611" y="1"/>
                      <a:pt x="611" y="0"/>
                    </a:cubicBezTo>
                    <a:cubicBezTo>
                      <a:pt x="611" y="0"/>
                      <a:pt x="611" y="0"/>
                      <a:pt x="611" y="0"/>
                    </a:cubicBezTo>
                  </a:path>
                </a:pathLst>
              </a:custGeom>
              <a:solidFill>
                <a:srgbClr val="13202F"/>
              </a:solidFill>
              <a:ln>
                <a:noFill/>
              </a:ln>
            </p:spPr>
            <p:txBody>
              <a:bodyPr vert="horz" wrap="square" lIns="91440" tIns="45720" rIns="91440" bIns="45720" numCol="1" anchor="t" anchorCtr="0" compatLnSpc="1"/>
              <a:lstStyle/>
              <a:p>
                <a:endParaRPr lang="zh-CN" altLang="en-US"/>
              </a:p>
            </p:txBody>
          </p:sp>
          <p:sp>
            <p:nvSpPr>
              <p:cNvPr id="310" name="Freeform 3205"/>
              <p:cNvSpPr/>
              <p:nvPr/>
            </p:nvSpPr>
            <p:spPr bwMode="auto">
              <a:xfrm>
                <a:off x="3252" y="3576"/>
                <a:ext cx="194" cy="19"/>
              </a:xfrm>
              <a:custGeom>
                <a:avLst/>
                <a:gdLst>
                  <a:gd name="T0" fmla="*/ 180 w 234"/>
                  <a:gd name="T1" fmla="*/ 0 h 23"/>
                  <a:gd name="T2" fmla="*/ 14 w 234"/>
                  <a:gd name="T3" fmla="*/ 6 h 23"/>
                  <a:gd name="T4" fmla="*/ 4 w 234"/>
                  <a:gd name="T5" fmla="*/ 6 h 23"/>
                  <a:gd name="T6" fmla="*/ 4 w 234"/>
                  <a:gd name="T7" fmla="*/ 4 h 23"/>
                  <a:gd name="T8" fmla="*/ 2 w 234"/>
                  <a:gd name="T9" fmla="*/ 4 h 23"/>
                  <a:gd name="T10" fmla="*/ 0 w 234"/>
                  <a:gd name="T11" fmla="*/ 12 h 23"/>
                  <a:gd name="T12" fmla="*/ 108 w 234"/>
                  <a:gd name="T13" fmla="*/ 19 h 23"/>
                  <a:gd name="T14" fmla="*/ 201 w 234"/>
                  <a:gd name="T15" fmla="*/ 23 h 23"/>
                  <a:gd name="T16" fmla="*/ 234 w 234"/>
                  <a:gd name="T17" fmla="*/ 22 h 23"/>
                  <a:gd name="T18" fmla="*/ 208 w 234"/>
                  <a:gd name="T19" fmla="*/ 1 h 23"/>
                  <a:gd name="T20" fmla="*/ 180 w 23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23">
                    <a:moveTo>
                      <a:pt x="180" y="0"/>
                    </a:moveTo>
                    <a:cubicBezTo>
                      <a:pt x="125" y="2"/>
                      <a:pt x="70" y="4"/>
                      <a:pt x="14" y="6"/>
                    </a:cubicBezTo>
                    <a:cubicBezTo>
                      <a:pt x="4" y="6"/>
                      <a:pt x="4" y="6"/>
                      <a:pt x="4" y="6"/>
                    </a:cubicBezTo>
                    <a:cubicBezTo>
                      <a:pt x="4" y="5"/>
                      <a:pt x="4" y="4"/>
                      <a:pt x="4" y="4"/>
                    </a:cubicBezTo>
                    <a:cubicBezTo>
                      <a:pt x="3" y="4"/>
                      <a:pt x="3" y="4"/>
                      <a:pt x="2" y="4"/>
                    </a:cubicBezTo>
                    <a:cubicBezTo>
                      <a:pt x="1" y="6"/>
                      <a:pt x="1" y="9"/>
                      <a:pt x="0" y="12"/>
                    </a:cubicBezTo>
                    <a:cubicBezTo>
                      <a:pt x="40" y="13"/>
                      <a:pt x="77" y="16"/>
                      <a:pt x="108" y="19"/>
                    </a:cubicBezTo>
                    <a:cubicBezTo>
                      <a:pt x="147" y="20"/>
                      <a:pt x="179" y="21"/>
                      <a:pt x="201" y="23"/>
                    </a:cubicBezTo>
                    <a:cubicBezTo>
                      <a:pt x="212" y="22"/>
                      <a:pt x="223" y="22"/>
                      <a:pt x="234" y="22"/>
                    </a:cubicBezTo>
                    <a:cubicBezTo>
                      <a:pt x="229" y="16"/>
                      <a:pt x="220" y="9"/>
                      <a:pt x="208" y="1"/>
                    </a:cubicBezTo>
                    <a:cubicBezTo>
                      <a:pt x="199" y="1"/>
                      <a:pt x="189" y="1"/>
                      <a:pt x="180"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311" name="Freeform 3206"/>
              <p:cNvSpPr/>
              <p:nvPr/>
            </p:nvSpPr>
            <p:spPr bwMode="auto">
              <a:xfrm>
                <a:off x="3680" y="3566"/>
                <a:ext cx="59" cy="5"/>
              </a:xfrm>
              <a:custGeom>
                <a:avLst/>
                <a:gdLst>
                  <a:gd name="T0" fmla="*/ 33 w 71"/>
                  <a:gd name="T1" fmla="*/ 0 h 7"/>
                  <a:gd name="T2" fmla="*/ 15 w 71"/>
                  <a:gd name="T3" fmla="*/ 1 h 7"/>
                  <a:gd name="T4" fmla="*/ 13 w 71"/>
                  <a:gd name="T5" fmla="*/ 5 h 7"/>
                  <a:gd name="T6" fmla="*/ 0 w 71"/>
                  <a:gd name="T7" fmla="*/ 5 h 7"/>
                  <a:gd name="T8" fmla="*/ 4 w 71"/>
                  <a:gd name="T9" fmla="*/ 7 h 7"/>
                  <a:gd name="T10" fmla="*/ 17 w 71"/>
                  <a:gd name="T11" fmla="*/ 7 h 7"/>
                  <a:gd name="T12" fmla="*/ 71 w 71"/>
                  <a:gd name="T13" fmla="*/ 1 h 7"/>
                  <a:gd name="T14" fmla="*/ 68 w 71"/>
                  <a:gd name="T15" fmla="*/ 1 h 7"/>
                  <a:gd name="T16" fmla="*/ 44 w 71"/>
                  <a:gd name="T17" fmla="*/ 1 h 7"/>
                  <a:gd name="T18" fmla="*/ 33 w 7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
                    <a:moveTo>
                      <a:pt x="33" y="0"/>
                    </a:moveTo>
                    <a:cubicBezTo>
                      <a:pt x="27" y="1"/>
                      <a:pt x="21" y="1"/>
                      <a:pt x="15" y="1"/>
                    </a:cubicBezTo>
                    <a:cubicBezTo>
                      <a:pt x="15" y="3"/>
                      <a:pt x="14" y="4"/>
                      <a:pt x="13" y="5"/>
                    </a:cubicBezTo>
                    <a:cubicBezTo>
                      <a:pt x="9" y="5"/>
                      <a:pt x="4" y="5"/>
                      <a:pt x="0" y="5"/>
                    </a:cubicBezTo>
                    <a:cubicBezTo>
                      <a:pt x="1" y="6"/>
                      <a:pt x="3" y="6"/>
                      <a:pt x="4" y="7"/>
                    </a:cubicBezTo>
                    <a:cubicBezTo>
                      <a:pt x="9" y="7"/>
                      <a:pt x="13" y="7"/>
                      <a:pt x="17" y="7"/>
                    </a:cubicBezTo>
                    <a:cubicBezTo>
                      <a:pt x="43" y="7"/>
                      <a:pt x="61" y="5"/>
                      <a:pt x="71" y="1"/>
                    </a:cubicBezTo>
                    <a:cubicBezTo>
                      <a:pt x="70" y="1"/>
                      <a:pt x="69" y="1"/>
                      <a:pt x="68" y="1"/>
                    </a:cubicBezTo>
                    <a:cubicBezTo>
                      <a:pt x="59" y="1"/>
                      <a:pt x="51" y="1"/>
                      <a:pt x="44" y="1"/>
                    </a:cubicBezTo>
                    <a:cubicBezTo>
                      <a:pt x="40" y="1"/>
                      <a:pt x="36" y="0"/>
                      <a:pt x="33"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312" name="Freeform 3207"/>
              <p:cNvSpPr/>
              <p:nvPr/>
            </p:nvSpPr>
            <p:spPr bwMode="auto">
              <a:xfrm>
                <a:off x="3693" y="3564"/>
                <a:ext cx="15" cy="2"/>
              </a:xfrm>
              <a:custGeom>
                <a:avLst/>
                <a:gdLst>
                  <a:gd name="T0" fmla="*/ 2 w 18"/>
                  <a:gd name="T1" fmla="*/ 0 h 3"/>
                  <a:gd name="T2" fmla="*/ 0 w 18"/>
                  <a:gd name="T3" fmla="*/ 3 h 3"/>
                  <a:gd name="T4" fmla="*/ 18 w 18"/>
                  <a:gd name="T5" fmla="*/ 2 h 3"/>
                  <a:gd name="T6" fmla="*/ 14 w 18"/>
                  <a:gd name="T7" fmla="*/ 2 h 3"/>
                  <a:gd name="T8" fmla="*/ 14 w 18"/>
                  <a:gd name="T9" fmla="*/ 1 h 3"/>
                  <a:gd name="T10" fmla="*/ 14 w 18"/>
                  <a:gd name="T11" fmla="*/ 2 h 3"/>
                  <a:gd name="T12" fmla="*/ 2 w 1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8" h="3">
                    <a:moveTo>
                      <a:pt x="2" y="0"/>
                    </a:moveTo>
                    <a:cubicBezTo>
                      <a:pt x="1" y="1"/>
                      <a:pt x="1" y="2"/>
                      <a:pt x="0" y="3"/>
                    </a:cubicBezTo>
                    <a:cubicBezTo>
                      <a:pt x="6" y="3"/>
                      <a:pt x="12" y="3"/>
                      <a:pt x="18" y="2"/>
                    </a:cubicBezTo>
                    <a:cubicBezTo>
                      <a:pt x="16" y="2"/>
                      <a:pt x="15" y="2"/>
                      <a:pt x="14" y="2"/>
                    </a:cubicBezTo>
                    <a:cubicBezTo>
                      <a:pt x="14" y="1"/>
                      <a:pt x="14" y="1"/>
                      <a:pt x="14" y="1"/>
                    </a:cubicBezTo>
                    <a:cubicBezTo>
                      <a:pt x="14" y="1"/>
                      <a:pt x="14" y="1"/>
                      <a:pt x="14" y="2"/>
                    </a:cubicBezTo>
                    <a:cubicBezTo>
                      <a:pt x="9" y="1"/>
                      <a:pt x="6" y="1"/>
                      <a:pt x="2" y="0"/>
                    </a:cubicBezTo>
                  </a:path>
                </a:pathLst>
              </a:custGeom>
              <a:solidFill>
                <a:srgbClr val="080E13"/>
              </a:solidFill>
              <a:ln>
                <a:noFill/>
              </a:ln>
            </p:spPr>
            <p:txBody>
              <a:bodyPr vert="horz" wrap="square" lIns="91440" tIns="45720" rIns="91440" bIns="45720" numCol="1" anchor="t" anchorCtr="0" compatLnSpc="1"/>
              <a:lstStyle/>
              <a:p>
                <a:endParaRPr lang="zh-CN" altLang="en-US"/>
              </a:p>
            </p:txBody>
          </p:sp>
          <p:sp>
            <p:nvSpPr>
              <p:cNvPr id="313" name="Freeform 3208"/>
              <p:cNvSpPr/>
              <p:nvPr/>
            </p:nvSpPr>
            <p:spPr bwMode="auto">
              <a:xfrm>
                <a:off x="3449" y="3597"/>
                <a:ext cx="77" cy="8"/>
              </a:xfrm>
              <a:custGeom>
                <a:avLst/>
                <a:gdLst>
                  <a:gd name="T0" fmla="*/ 0 w 93"/>
                  <a:gd name="T1" fmla="*/ 0 h 9"/>
                  <a:gd name="T2" fmla="*/ 1 w 93"/>
                  <a:gd name="T3" fmla="*/ 7 h 9"/>
                  <a:gd name="T4" fmla="*/ 1 w 93"/>
                  <a:gd name="T5" fmla="*/ 7 h 9"/>
                  <a:gd name="T6" fmla="*/ 1 w 93"/>
                  <a:gd name="T7" fmla="*/ 9 h 9"/>
                  <a:gd name="T8" fmla="*/ 93 w 93"/>
                  <a:gd name="T9" fmla="*/ 3 h 9"/>
                  <a:gd name="T10" fmla="*/ 0 w 93"/>
                  <a:gd name="T11" fmla="*/ 0 h 9"/>
                </a:gdLst>
                <a:ahLst/>
                <a:cxnLst>
                  <a:cxn ang="0">
                    <a:pos x="T0" y="T1"/>
                  </a:cxn>
                  <a:cxn ang="0">
                    <a:pos x="T2" y="T3"/>
                  </a:cxn>
                  <a:cxn ang="0">
                    <a:pos x="T4" y="T5"/>
                  </a:cxn>
                  <a:cxn ang="0">
                    <a:pos x="T6" y="T7"/>
                  </a:cxn>
                  <a:cxn ang="0">
                    <a:pos x="T8" y="T9"/>
                  </a:cxn>
                  <a:cxn ang="0">
                    <a:pos x="T10" y="T11"/>
                  </a:cxn>
                </a:cxnLst>
                <a:rect l="0" t="0" r="r" b="b"/>
                <a:pathLst>
                  <a:path w="93" h="9">
                    <a:moveTo>
                      <a:pt x="0" y="0"/>
                    </a:moveTo>
                    <a:cubicBezTo>
                      <a:pt x="2" y="3"/>
                      <a:pt x="2" y="6"/>
                      <a:pt x="1" y="7"/>
                    </a:cubicBezTo>
                    <a:cubicBezTo>
                      <a:pt x="1" y="7"/>
                      <a:pt x="1" y="7"/>
                      <a:pt x="1" y="7"/>
                    </a:cubicBezTo>
                    <a:cubicBezTo>
                      <a:pt x="2" y="8"/>
                      <a:pt x="1" y="9"/>
                      <a:pt x="1" y="9"/>
                    </a:cubicBezTo>
                    <a:cubicBezTo>
                      <a:pt x="39" y="7"/>
                      <a:pt x="70" y="4"/>
                      <a:pt x="93" y="3"/>
                    </a:cubicBezTo>
                    <a:cubicBezTo>
                      <a:pt x="62" y="2"/>
                      <a:pt x="31" y="1"/>
                      <a:pt x="0" y="0"/>
                    </a:cubicBezTo>
                  </a:path>
                </a:pathLst>
              </a:custGeom>
              <a:solidFill>
                <a:srgbClr val="13202F"/>
              </a:solidFill>
              <a:ln>
                <a:noFill/>
              </a:ln>
            </p:spPr>
            <p:txBody>
              <a:bodyPr vert="horz" wrap="square" lIns="91440" tIns="45720" rIns="91440" bIns="45720" numCol="1" anchor="t" anchorCtr="0" compatLnSpc="1"/>
              <a:lstStyle/>
              <a:p>
                <a:endParaRPr lang="zh-CN" altLang="en-US"/>
              </a:p>
            </p:txBody>
          </p:sp>
          <p:sp>
            <p:nvSpPr>
              <p:cNvPr id="314" name="Freeform 3209"/>
              <p:cNvSpPr/>
              <p:nvPr/>
            </p:nvSpPr>
            <p:spPr bwMode="auto">
              <a:xfrm>
                <a:off x="3436" y="3597"/>
                <a:ext cx="14" cy="6"/>
              </a:xfrm>
              <a:custGeom>
                <a:avLst/>
                <a:gdLst>
                  <a:gd name="T0" fmla="*/ 0 w 17"/>
                  <a:gd name="T1" fmla="*/ 0 h 7"/>
                  <a:gd name="T2" fmla="*/ 16 w 17"/>
                  <a:gd name="T3" fmla="*/ 7 h 7"/>
                  <a:gd name="T4" fmla="*/ 15 w 17"/>
                  <a:gd name="T5" fmla="*/ 0 h 7"/>
                  <a:gd name="T6" fmla="*/ 0 w 17"/>
                  <a:gd name="T7" fmla="*/ 0 h 7"/>
                </a:gdLst>
                <a:ahLst/>
                <a:cxnLst>
                  <a:cxn ang="0">
                    <a:pos x="T0" y="T1"/>
                  </a:cxn>
                  <a:cxn ang="0">
                    <a:pos x="T2" y="T3"/>
                  </a:cxn>
                  <a:cxn ang="0">
                    <a:pos x="T4" y="T5"/>
                  </a:cxn>
                  <a:cxn ang="0">
                    <a:pos x="T6" y="T7"/>
                  </a:cxn>
                </a:cxnLst>
                <a:rect l="0" t="0" r="r" b="b"/>
                <a:pathLst>
                  <a:path w="17" h="7">
                    <a:moveTo>
                      <a:pt x="0" y="0"/>
                    </a:moveTo>
                    <a:cubicBezTo>
                      <a:pt x="10" y="2"/>
                      <a:pt x="16" y="4"/>
                      <a:pt x="16" y="7"/>
                    </a:cubicBezTo>
                    <a:cubicBezTo>
                      <a:pt x="17" y="6"/>
                      <a:pt x="17" y="3"/>
                      <a:pt x="15" y="0"/>
                    </a:cubicBezTo>
                    <a:cubicBezTo>
                      <a:pt x="10" y="0"/>
                      <a:pt x="5" y="0"/>
                      <a:pt x="0"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315" name="Freeform 3210"/>
              <p:cNvSpPr/>
              <p:nvPr/>
            </p:nvSpPr>
            <p:spPr bwMode="auto">
              <a:xfrm>
                <a:off x="3526" y="3599"/>
                <a:ext cx="36" cy="3"/>
              </a:xfrm>
              <a:custGeom>
                <a:avLst/>
                <a:gdLst>
                  <a:gd name="T0" fmla="*/ 22 w 44"/>
                  <a:gd name="T1" fmla="*/ 0 h 4"/>
                  <a:gd name="T2" fmla="*/ 0 w 44"/>
                  <a:gd name="T3" fmla="*/ 1 h 4"/>
                  <a:gd name="T4" fmla="*/ 2 w 44"/>
                  <a:gd name="T5" fmla="*/ 1 h 4"/>
                  <a:gd name="T6" fmla="*/ 44 w 44"/>
                  <a:gd name="T7" fmla="*/ 4 h 4"/>
                  <a:gd name="T8" fmla="*/ 22 w 44"/>
                  <a:gd name="T9" fmla="*/ 0 h 4"/>
                </a:gdLst>
                <a:ahLst/>
                <a:cxnLst>
                  <a:cxn ang="0">
                    <a:pos x="T0" y="T1"/>
                  </a:cxn>
                  <a:cxn ang="0">
                    <a:pos x="T2" y="T3"/>
                  </a:cxn>
                  <a:cxn ang="0">
                    <a:pos x="T4" y="T5"/>
                  </a:cxn>
                  <a:cxn ang="0">
                    <a:pos x="T6" y="T7"/>
                  </a:cxn>
                  <a:cxn ang="0">
                    <a:pos x="T8" y="T9"/>
                  </a:cxn>
                </a:cxnLst>
                <a:rect l="0" t="0" r="r" b="b"/>
                <a:pathLst>
                  <a:path w="44" h="4">
                    <a:moveTo>
                      <a:pt x="22" y="0"/>
                    </a:moveTo>
                    <a:cubicBezTo>
                      <a:pt x="16" y="0"/>
                      <a:pt x="9" y="1"/>
                      <a:pt x="0" y="1"/>
                    </a:cubicBezTo>
                    <a:cubicBezTo>
                      <a:pt x="1" y="1"/>
                      <a:pt x="1" y="1"/>
                      <a:pt x="2" y="1"/>
                    </a:cubicBezTo>
                    <a:cubicBezTo>
                      <a:pt x="16" y="2"/>
                      <a:pt x="30" y="3"/>
                      <a:pt x="44" y="4"/>
                    </a:cubicBezTo>
                    <a:cubicBezTo>
                      <a:pt x="42" y="1"/>
                      <a:pt x="35" y="0"/>
                      <a:pt x="22" y="0"/>
                    </a:cubicBezTo>
                  </a:path>
                </a:pathLst>
              </a:custGeom>
              <a:solidFill>
                <a:srgbClr val="13202F"/>
              </a:solidFill>
              <a:ln>
                <a:noFill/>
              </a:ln>
            </p:spPr>
            <p:txBody>
              <a:bodyPr vert="horz" wrap="square" lIns="91440" tIns="45720" rIns="91440" bIns="45720" numCol="1" anchor="t" anchorCtr="0" compatLnSpc="1"/>
              <a:lstStyle/>
              <a:p>
                <a:endParaRPr lang="zh-CN" altLang="en-US"/>
              </a:p>
            </p:txBody>
          </p:sp>
          <p:sp>
            <p:nvSpPr>
              <p:cNvPr id="316" name="Freeform 3211"/>
              <p:cNvSpPr/>
              <p:nvPr/>
            </p:nvSpPr>
            <p:spPr bwMode="auto">
              <a:xfrm>
                <a:off x="3443" y="3600"/>
                <a:ext cx="120" cy="11"/>
              </a:xfrm>
              <a:custGeom>
                <a:avLst/>
                <a:gdLst>
                  <a:gd name="T0" fmla="*/ 100 w 145"/>
                  <a:gd name="T1" fmla="*/ 0 h 14"/>
                  <a:gd name="T2" fmla="*/ 8 w 145"/>
                  <a:gd name="T3" fmla="*/ 6 h 14"/>
                  <a:gd name="T4" fmla="*/ 0 w 145"/>
                  <a:gd name="T5" fmla="*/ 13 h 14"/>
                  <a:gd name="T6" fmla="*/ 132 w 145"/>
                  <a:gd name="T7" fmla="*/ 14 h 14"/>
                  <a:gd name="T8" fmla="*/ 145 w 145"/>
                  <a:gd name="T9" fmla="*/ 4 h 14"/>
                  <a:gd name="T10" fmla="*/ 144 w 145"/>
                  <a:gd name="T11" fmla="*/ 3 h 14"/>
                  <a:gd name="T12" fmla="*/ 102 w 145"/>
                  <a:gd name="T13" fmla="*/ 0 h 14"/>
                  <a:gd name="T14" fmla="*/ 100 w 145"/>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14">
                    <a:moveTo>
                      <a:pt x="100" y="0"/>
                    </a:moveTo>
                    <a:cubicBezTo>
                      <a:pt x="77" y="1"/>
                      <a:pt x="46" y="4"/>
                      <a:pt x="8" y="6"/>
                    </a:cubicBezTo>
                    <a:cubicBezTo>
                      <a:pt x="7" y="8"/>
                      <a:pt x="4" y="11"/>
                      <a:pt x="0" y="13"/>
                    </a:cubicBezTo>
                    <a:cubicBezTo>
                      <a:pt x="57" y="13"/>
                      <a:pt x="102" y="13"/>
                      <a:pt x="132" y="14"/>
                    </a:cubicBezTo>
                    <a:cubicBezTo>
                      <a:pt x="141" y="9"/>
                      <a:pt x="145" y="6"/>
                      <a:pt x="145" y="4"/>
                    </a:cubicBezTo>
                    <a:cubicBezTo>
                      <a:pt x="145" y="4"/>
                      <a:pt x="144" y="3"/>
                      <a:pt x="144" y="3"/>
                    </a:cubicBezTo>
                    <a:cubicBezTo>
                      <a:pt x="130" y="2"/>
                      <a:pt x="116" y="1"/>
                      <a:pt x="102" y="0"/>
                    </a:cubicBezTo>
                    <a:cubicBezTo>
                      <a:pt x="101" y="0"/>
                      <a:pt x="101" y="0"/>
                      <a:pt x="100" y="0"/>
                    </a:cubicBezTo>
                  </a:path>
                </a:pathLst>
              </a:custGeom>
              <a:solidFill>
                <a:srgbClr val="101D2B"/>
              </a:solidFill>
              <a:ln>
                <a:noFill/>
              </a:ln>
            </p:spPr>
            <p:txBody>
              <a:bodyPr vert="horz" wrap="square" lIns="91440" tIns="45720" rIns="91440" bIns="45720" numCol="1" anchor="t" anchorCtr="0" compatLnSpc="1"/>
              <a:lstStyle/>
              <a:p>
                <a:endParaRPr lang="zh-CN" altLang="en-US"/>
              </a:p>
            </p:txBody>
          </p:sp>
          <p:sp>
            <p:nvSpPr>
              <p:cNvPr id="317" name="Freeform 3212"/>
              <p:cNvSpPr/>
              <p:nvPr/>
            </p:nvSpPr>
            <p:spPr bwMode="auto">
              <a:xfrm>
                <a:off x="3497" y="3640"/>
                <a:ext cx="31" cy="3"/>
              </a:xfrm>
              <a:custGeom>
                <a:avLst/>
                <a:gdLst>
                  <a:gd name="T0" fmla="*/ 22 w 38"/>
                  <a:gd name="T1" fmla="*/ 0 h 3"/>
                  <a:gd name="T2" fmla="*/ 0 w 38"/>
                  <a:gd name="T3" fmla="*/ 3 h 3"/>
                  <a:gd name="T4" fmla="*/ 38 w 38"/>
                  <a:gd name="T5" fmla="*/ 2 h 3"/>
                  <a:gd name="T6" fmla="*/ 22 w 38"/>
                  <a:gd name="T7" fmla="*/ 0 h 3"/>
                </a:gdLst>
                <a:ahLst/>
                <a:cxnLst>
                  <a:cxn ang="0">
                    <a:pos x="T0" y="T1"/>
                  </a:cxn>
                  <a:cxn ang="0">
                    <a:pos x="T2" y="T3"/>
                  </a:cxn>
                  <a:cxn ang="0">
                    <a:pos x="T4" y="T5"/>
                  </a:cxn>
                  <a:cxn ang="0">
                    <a:pos x="T6" y="T7"/>
                  </a:cxn>
                </a:cxnLst>
                <a:rect l="0" t="0" r="r" b="b"/>
                <a:pathLst>
                  <a:path w="38" h="3">
                    <a:moveTo>
                      <a:pt x="22" y="0"/>
                    </a:moveTo>
                    <a:cubicBezTo>
                      <a:pt x="15" y="1"/>
                      <a:pt x="8" y="2"/>
                      <a:pt x="0" y="3"/>
                    </a:cubicBezTo>
                    <a:cubicBezTo>
                      <a:pt x="14" y="3"/>
                      <a:pt x="26" y="2"/>
                      <a:pt x="38" y="2"/>
                    </a:cubicBezTo>
                    <a:cubicBezTo>
                      <a:pt x="34" y="1"/>
                      <a:pt x="29" y="0"/>
                      <a:pt x="22" y="0"/>
                    </a:cubicBezTo>
                  </a:path>
                </a:pathLst>
              </a:custGeom>
              <a:solidFill>
                <a:srgbClr val="13202F"/>
              </a:solidFill>
              <a:ln>
                <a:noFill/>
              </a:ln>
            </p:spPr>
            <p:txBody>
              <a:bodyPr vert="horz" wrap="square" lIns="91440" tIns="45720" rIns="91440" bIns="45720" numCol="1" anchor="t" anchorCtr="0" compatLnSpc="1"/>
              <a:lstStyle/>
              <a:p>
                <a:endParaRPr lang="zh-CN" altLang="en-US"/>
              </a:p>
            </p:txBody>
          </p:sp>
          <p:sp>
            <p:nvSpPr>
              <p:cNvPr id="318" name="Freeform 3213"/>
              <p:cNvSpPr/>
              <p:nvPr/>
            </p:nvSpPr>
            <p:spPr bwMode="auto">
              <a:xfrm>
                <a:off x="3522" y="3641"/>
                <a:ext cx="25" cy="13"/>
              </a:xfrm>
              <a:custGeom>
                <a:avLst/>
                <a:gdLst>
                  <a:gd name="T0" fmla="*/ 20 w 30"/>
                  <a:gd name="T1" fmla="*/ 0 h 15"/>
                  <a:gd name="T2" fmla="*/ 8 w 30"/>
                  <a:gd name="T3" fmla="*/ 1 h 15"/>
                  <a:gd name="T4" fmla="*/ 16 w 30"/>
                  <a:gd name="T5" fmla="*/ 5 h 15"/>
                  <a:gd name="T6" fmla="*/ 0 w 30"/>
                  <a:gd name="T7" fmla="*/ 15 h 15"/>
                  <a:gd name="T8" fmla="*/ 12 w 30"/>
                  <a:gd name="T9" fmla="*/ 15 h 15"/>
                  <a:gd name="T10" fmla="*/ 28 w 30"/>
                  <a:gd name="T11" fmla="*/ 14 h 15"/>
                  <a:gd name="T12" fmla="*/ 30 w 30"/>
                  <a:gd name="T13" fmla="*/ 3 h 15"/>
                  <a:gd name="T14" fmla="*/ 28 w 30"/>
                  <a:gd name="T15" fmla="*/ 3 h 15"/>
                  <a:gd name="T16" fmla="*/ 20 w 3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5">
                    <a:moveTo>
                      <a:pt x="20" y="0"/>
                    </a:moveTo>
                    <a:cubicBezTo>
                      <a:pt x="16" y="0"/>
                      <a:pt x="12" y="1"/>
                      <a:pt x="8" y="1"/>
                    </a:cubicBezTo>
                    <a:cubicBezTo>
                      <a:pt x="13" y="2"/>
                      <a:pt x="15" y="3"/>
                      <a:pt x="16" y="5"/>
                    </a:cubicBezTo>
                    <a:cubicBezTo>
                      <a:pt x="16" y="8"/>
                      <a:pt x="11" y="11"/>
                      <a:pt x="0" y="15"/>
                    </a:cubicBezTo>
                    <a:cubicBezTo>
                      <a:pt x="4" y="15"/>
                      <a:pt x="8" y="15"/>
                      <a:pt x="12" y="15"/>
                    </a:cubicBezTo>
                    <a:cubicBezTo>
                      <a:pt x="18" y="15"/>
                      <a:pt x="23" y="15"/>
                      <a:pt x="28" y="14"/>
                    </a:cubicBezTo>
                    <a:cubicBezTo>
                      <a:pt x="29" y="11"/>
                      <a:pt x="29" y="7"/>
                      <a:pt x="30" y="3"/>
                    </a:cubicBezTo>
                    <a:cubicBezTo>
                      <a:pt x="28" y="3"/>
                      <a:pt x="28" y="3"/>
                      <a:pt x="28" y="3"/>
                    </a:cubicBezTo>
                    <a:cubicBezTo>
                      <a:pt x="20" y="0"/>
                      <a:pt x="20" y="0"/>
                      <a:pt x="20" y="0"/>
                    </a:cubicBezTo>
                  </a:path>
                </a:pathLst>
              </a:custGeom>
              <a:solidFill>
                <a:srgbClr val="13202F"/>
              </a:solidFill>
              <a:ln>
                <a:noFill/>
              </a:ln>
            </p:spPr>
            <p:txBody>
              <a:bodyPr vert="horz" wrap="square" lIns="91440" tIns="45720" rIns="91440" bIns="45720" numCol="1" anchor="t" anchorCtr="0" compatLnSpc="1"/>
              <a:lstStyle/>
              <a:p>
                <a:endParaRPr lang="zh-CN" altLang="en-US"/>
              </a:p>
            </p:txBody>
          </p:sp>
          <p:sp>
            <p:nvSpPr>
              <p:cNvPr id="319" name="Freeform 3214"/>
              <p:cNvSpPr/>
              <p:nvPr/>
            </p:nvSpPr>
            <p:spPr bwMode="auto">
              <a:xfrm>
                <a:off x="3442" y="3642"/>
                <a:ext cx="93" cy="12"/>
              </a:xfrm>
              <a:custGeom>
                <a:avLst/>
                <a:gdLst>
                  <a:gd name="T0" fmla="*/ 104 w 112"/>
                  <a:gd name="T1" fmla="*/ 0 h 14"/>
                  <a:gd name="T2" fmla="*/ 66 w 112"/>
                  <a:gd name="T3" fmla="*/ 1 h 14"/>
                  <a:gd name="T4" fmla="*/ 0 w 112"/>
                  <a:gd name="T5" fmla="*/ 10 h 14"/>
                  <a:gd name="T6" fmla="*/ 8 w 112"/>
                  <a:gd name="T7" fmla="*/ 14 h 14"/>
                  <a:gd name="T8" fmla="*/ 44 w 112"/>
                  <a:gd name="T9" fmla="*/ 14 h 14"/>
                  <a:gd name="T10" fmla="*/ 96 w 112"/>
                  <a:gd name="T11" fmla="*/ 14 h 14"/>
                  <a:gd name="T12" fmla="*/ 112 w 112"/>
                  <a:gd name="T13" fmla="*/ 4 h 14"/>
                  <a:gd name="T14" fmla="*/ 104 w 112"/>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4">
                    <a:moveTo>
                      <a:pt x="104" y="0"/>
                    </a:moveTo>
                    <a:cubicBezTo>
                      <a:pt x="92" y="0"/>
                      <a:pt x="80" y="1"/>
                      <a:pt x="66" y="1"/>
                    </a:cubicBezTo>
                    <a:cubicBezTo>
                      <a:pt x="46" y="4"/>
                      <a:pt x="24" y="7"/>
                      <a:pt x="0" y="10"/>
                    </a:cubicBezTo>
                    <a:cubicBezTo>
                      <a:pt x="3" y="11"/>
                      <a:pt x="5" y="12"/>
                      <a:pt x="8" y="14"/>
                    </a:cubicBezTo>
                    <a:cubicBezTo>
                      <a:pt x="21" y="14"/>
                      <a:pt x="33" y="14"/>
                      <a:pt x="44" y="14"/>
                    </a:cubicBezTo>
                    <a:cubicBezTo>
                      <a:pt x="62" y="14"/>
                      <a:pt x="80" y="14"/>
                      <a:pt x="96" y="14"/>
                    </a:cubicBezTo>
                    <a:cubicBezTo>
                      <a:pt x="107" y="10"/>
                      <a:pt x="112" y="7"/>
                      <a:pt x="112" y="4"/>
                    </a:cubicBezTo>
                    <a:cubicBezTo>
                      <a:pt x="111" y="2"/>
                      <a:pt x="109" y="1"/>
                      <a:pt x="104" y="0"/>
                    </a:cubicBezTo>
                  </a:path>
                </a:pathLst>
              </a:custGeom>
              <a:solidFill>
                <a:srgbClr val="101D2B"/>
              </a:solidFill>
              <a:ln>
                <a:noFill/>
              </a:ln>
            </p:spPr>
            <p:txBody>
              <a:bodyPr vert="horz" wrap="square" lIns="91440" tIns="45720" rIns="91440" bIns="45720" numCol="1" anchor="t" anchorCtr="0" compatLnSpc="1"/>
              <a:lstStyle/>
              <a:p>
                <a:endParaRPr lang="zh-CN" altLang="en-US"/>
              </a:p>
            </p:txBody>
          </p:sp>
          <p:sp>
            <p:nvSpPr>
              <p:cNvPr id="320" name="Freeform 3215"/>
              <p:cNvSpPr/>
              <p:nvPr/>
            </p:nvSpPr>
            <p:spPr bwMode="auto">
              <a:xfrm>
                <a:off x="3416" y="3650"/>
                <a:ext cx="33" cy="4"/>
              </a:xfrm>
              <a:custGeom>
                <a:avLst/>
                <a:gdLst>
                  <a:gd name="T0" fmla="*/ 32 w 40"/>
                  <a:gd name="T1" fmla="*/ 0 h 4"/>
                  <a:gd name="T2" fmla="*/ 0 w 40"/>
                  <a:gd name="T3" fmla="*/ 3 h 4"/>
                  <a:gd name="T4" fmla="*/ 40 w 40"/>
                  <a:gd name="T5" fmla="*/ 4 h 4"/>
                  <a:gd name="T6" fmla="*/ 32 w 40"/>
                  <a:gd name="T7" fmla="*/ 0 h 4"/>
                </a:gdLst>
                <a:ahLst/>
                <a:cxnLst>
                  <a:cxn ang="0">
                    <a:pos x="T0" y="T1"/>
                  </a:cxn>
                  <a:cxn ang="0">
                    <a:pos x="T2" y="T3"/>
                  </a:cxn>
                  <a:cxn ang="0">
                    <a:pos x="T4" y="T5"/>
                  </a:cxn>
                  <a:cxn ang="0">
                    <a:pos x="T6" y="T7"/>
                  </a:cxn>
                </a:cxnLst>
                <a:rect l="0" t="0" r="r" b="b"/>
                <a:pathLst>
                  <a:path w="40" h="4">
                    <a:moveTo>
                      <a:pt x="32" y="0"/>
                    </a:moveTo>
                    <a:cubicBezTo>
                      <a:pt x="22" y="1"/>
                      <a:pt x="11" y="2"/>
                      <a:pt x="0" y="3"/>
                    </a:cubicBezTo>
                    <a:cubicBezTo>
                      <a:pt x="14" y="3"/>
                      <a:pt x="27" y="4"/>
                      <a:pt x="40" y="4"/>
                    </a:cubicBezTo>
                    <a:cubicBezTo>
                      <a:pt x="37" y="2"/>
                      <a:pt x="35" y="1"/>
                      <a:pt x="32"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sp>
            <p:nvSpPr>
              <p:cNvPr id="321" name="Freeform 3216"/>
              <p:cNvSpPr/>
              <p:nvPr/>
            </p:nvSpPr>
            <p:spPr bwMode="auto">
              <a:xfrm>
                <a:off x="3230" y="3665"/>
                <a:ext cx="313" cy="46"/>
              </a:xfrm>
              <a:custGeom>
                <a:avLst/>
                <a:gdLst>
                  <a:gd name="T0" fmla="*/ 378 w 378"/>
                  <a:gd name="T1" fmla="*/ 0 h 55"/>
                  <a:gd name="T2" fmla="*/ 334 w 378"/>
                  <a:gd name="T3" fmla="*/ 11 h 55"/>
                  <a:gd name="T4" fmla="*/ 208 w 378"/>
                  <a:gd name="T5" fmla="*/ 31 h 55"/>
                  <a:gd name="T6" fmla="*/ 193 w 378"/>
                  <a:gd name="T7" fmla="*/ 33 h 55"/>
                  <a:gd name="T8" fmla="*/ 1 w 378"/>
                  <a:gd name="T9" fmla="*/ 47 h 55"/>
                  <a:gd name="T10" fmla="*/ 0 w 378"/>
                  <a:gd name="T11" fmla="*/ 55 h 55"/>
                  <a:gd name="T12" fmla="*/ 51 w 378"/>
                  <a:gd name="T13" fmla="*/ 55 h 55"/>
                  <a:gd name="T14" fmla="*/ 372 w 378"/>
                  <a:gd name="T15" fmla="*/ 34 h 55"/>
                  <a:gd name="T16" fmla="*/ 378 w 378"/>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55">
                    <a:moveTo>
                      <a:pt x="378" y="0"/>
                    </a:moveTo>
                    <a:cubicBezTo>
                      <a:pt x="365" y="4"/>
                      <a:pt x="350" y="7"/>
                      <a:pt x="334" y="11"/>
                    </a:cubicBezTo>
                    <a:cubicBezTo>
                      <a:pt x="334" y="23"/>
                      <a:pt x="288" y="29"/>
                      <a:pt x="208" y="31"/>
                    </a:cubicBezTo>
                    <a:cubicBezTo>
                      <a:pt x="203" y="32"/>
                      <a:pt x="198" y="32"/>
                      <a:pt x="193" y="33"/>
                    </a:cubicBezTo>
                    <a:cubicBezTo>
                      <a:pt x="137" y="40"/>
                      <a:pt x="72" y="44"/>
                      <a:pt x="1" y="47"/>
                    </a:cubicBezTo>
                    <a:cubicBezTo>
                      <a:pt x="1" y="49"/>
                      <a:pt x="0" y="52"/>
                      <a:pt x="0" y="55"/>
                    </a:cubicBezTo>
                    <a:cubicBezTo>
                      <a:pt x="17" y="55"/>
                      <a:pt x="34" y="55"/>
                      <a:pt x="51" y="55"/>
                    </a:cubicBezTo>
                    <a:cubicBezTo>
                      <a:pt x="179" y="55"/>
                      <a:pt x="290" y="46"/>
                      <a:pt x="372" y="34"/>
                    </a:cubicBezTo>
                    <a:cubicBezTo>
                      <a:pt x="374" y="26"/>
                      <a:pt x="375" y="15"/>
                      <a:pt x="378" y="0"/>
                    </a:cubicBezTo>
                  </a:path>
                </a:pathLst>
              </a:custGeom>
              <a:solidFill>
                <a:srgbClr val="13202F"/>
              </a:solidFill>
              <a:ln>
                <a:noFill/>
              </a:ln>
            </p:spPr>
            <p:txBody>
              <a:bodyPr vert="horz" wrap="square" lIns="91440" tIns="45720" rIns="91440" bIns="45720" numCol="1" anchor="t" anchorCtr="0" compatLnSpc="1"/>
              <a:lstStyle/>
              <a:p>
                <a:endParaRPr lang="zh-CN" altLang="en-US"/>
              </a:p>
            </p:txBody>
          </p:sp>
          <p:sp>
            <p:nvSpPr>
              <p:cNvPr id="322" name="Freeform 3217"/>
              <p:cNvSpPr/>
              <p:nvPr/>
            </p:nvSpPr>
            <p:spPr bwMode="auto">
              <a:xfrm>
                <a:off x="3402" y="3674"/>
                <a:ext cx="105" cy="17"/>
              </a:xfrm>
              <a:custGeom>
                <a:avLst/>
                <a:gdLst>
                  <a:gd name="T0" fmla="*/ 126 w 126"/>
                  <a:gd name="T1" fmla="*/ 0 h 20"/>
                  <a:gd name="T2" fmla="*/ 0 w 126"/>
                  <a:gd name="T3" fmla="*/ 20 h 20"/>
                  <a:gd name="T4" fmla="*/ 126 w 126"/>
                  <a:gd name="T5" fmla="*/ 0 h 20"/>
                </a:gdLst>
                <a:ahLst/>
                <a:cxnLst>
                  <a:cxn ang="0">
                    <a:pos x="T0" y="T1"/>
                  </a:cxn>
                  <a:cxn ang="0">
                    <a:pos x="T2" y="T3"/>
                  </a:cxn>
                  <a:cxn ang="0">
                    <a:pos x="T4" y="T5"/>
                  </a:cxn>
                </a:cxnLst>
                <a:rect l="0" t="0" r="r" b="b"/>
                <a:pathLst>
                  <a:path w="125" h="20">
                    <a:moveTo>
                      <a:pt x="126" y="0"/>
                    </a:moveTo>
                    <a:cubicBezTo>
                      <a:pt x="91" y="7"/>
                      <a:pt x="49" y="14"/>
                      <a:pt x="0" y="20"/>
                    </a:cubicBezTo>
                    <a:cubicBezTo>
                      <a:pt x="80" y="18"/>
                      <a:pt x="126" y="12"/>
                      <a:pt x="126" y="0"/>
                    </a:cubicBezTo>
                  </a:path>
                </a:pathLst>
              </a:custGeom>
              <a:solidFill>
                <a:srgbClr val="101D2B"/>
              </a:solidFill>
              <a:ln>
                <a:noFill/>
              </a:ln>
            </p:spPr>
            <p:txBody>
              <a:bodyPr vert="horz" wrap="square" lIns="91440" tIns="45720" rIns="91440" bIns="45720" numCol="1" anchor="t" anchorCtr="0" compatLnSpc="1"/>
              <a:lstStyle/>
              <a:p>
                <a:endParaRPr lang="zh-CN" altLang="en-US"/>
              </a:p>
            </p:txBody>
          </p:sp>
          <p:sp>
            <p:nvSpPr>
              <p:cNvPr id="323" name="Freeform 3218"/>
              <p:cNvSpPr/>
              <p:nvPr/>
            </p:nvSpPr>
            <p:spPr bwMode="auto">
              <a:xfrm>
                <a:off x="3472" y="3653"/>
                <a:ext cx="73" cy="21"/>
              </a:xfrm>
              <a:custGeom>
                <a:avLst/>
                <a:gdLst>
                  <a:gd name="T0" fmla="*/ 88 w 88"/>
                  <a:gd name="T1" fmla="*/ 0 h 26"/>
                  <a:gd name="T2" fmla="*/ 72 w 88"/>
                  <a:gd name="T3" fmla="*/ 1 h 26"/>
                  <a:gd name="T4" fmla="*/ 60 w 88"/>
                  <a:gd name="T5" fmla="*/ 1 h 26"/>
                  <a:gd name="T6" fmla="*/ 0 w 88"/>
                  <a:gd name="T7" fmla="*/ 15 h 26"/>
                  <a:gd name="T8" fmla="*/ 4 w 88"/>
                  <a:gd name="T9" fmla="*/ 18 h 26"/>
                  <a:gd name="T10" fmla="*/ 41 w 88"/>
                  <a:gd name="T11" fmla="*/ 25 h 26"/>
                  <a:gd name="T12" fmla="*/ 42 w 88"/>
                  <a:gd name="T13" fmla="*/ 26 h 26"/>
                  <a:gd name="T14" fmla="*/ 86 w 88"/>
                  <a:gd name="T15" fmla="*/ 15 h 26"/>
                  <a:gd name="T16" fmla="*/ 88 w 8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26">
                    <a:moveTo>
                      <a:pt x="88" y="0"/>
                    </a:moveTo>
                    <a:cubicBezTo>
                      <a:pt x="83" y="1"/>
                      <a:pt x="78" y="1"/>
                      <a:pt x="72" y="1"/>
                    </a:cubicBezTo>
                    <a:cubicBezTo>
                      <a:pt x="68" y="1"/>
                      <a:pt x="64" y="1"/>
                      <a:pt x="60" y="1"/>
                    </a:cubicBezTo>
                    <a:cubicBezTo>
                      <a:pt x="47" y="5"/>
                      <a:pt x="27" y="10"/>
                      <a:pt x="0" y="15"/>
                    </a:cubicBezTo>
                    <a:cubicBezTo>
                      <a:pt x="1" y="16"/>
                      <a:pt x="3" y="17"/>
                      <a:pt x="4" y="18"/>
                    </a:cubicBezTo>
                    <a:cubicBezTo>
                      <a:pt x="28" y="20"/>
                      <a:pt x="41" y="22"/>
                      <a:pt x="41" y="25"/>
                    </a:cubicBezTo>
                    <a:cubicBezTo>
                      <a:pt x="42" y="25"/>
                      <a:pt x="42" y="26"/>
                      <a:pt x="42" y="26"/>
                    </a:cubicBezTo>
                    <a:cubicBezTo>
                      <a:pt x="58" y="22"/>
                      <a:pt x="73" y="19"/>
                      <a:pt x="86" y="15"/>
                    </a:cubicBezTo>
                    <a:cubicBezTo>
                      <a:pt x="86" y="11"/>
                      <a:pt x="87" y="6"/>
                      <a:pt x="88" y="0"/>
                    </a:cubicBezTo>
                  </a:path>
                </a:pathLst>
              </a:custGeom>
              <a:solidFill>
                <a:srgbClr val="101D2B"/>
              </a:solidFill>
              <a:ln>
                <a:noFill/>
              </a:ln>
            </p:spPr>
            <p:txBody>
              <a:bodyPr vert="horz" wrap="square" lIns="91440" tIns="45720" rIns="91440" bIns="45720" numCol="1" anchor="t" anchorCtr="0" compatLnSpc="1"/>
              <a:lstStyle/>
              <a:p>
                <a:endParaRPr lang="zh-CN" altLang="en-US"/>
              </a:p>
            </p:txBody>
          </p:sp>
          <p:sp>
            <p:nvSpPr>
              <p:cNvPr id="324" name="Freeform 3219"/>
              <p:cNvSpPr/>
              <p:nvPr/>
            </p:nvSpPr>
            <p:spPr bwMode="auto">
              <a:xfrm>
                <a:off x="3462" y="3665"/>
                <a:ext cx="13" cy="3"/>
              </a:xfrm>
              <a:custGeom>
                <a:avLst/>
                <a:gdLst>
                  <a:gd name="T0" fmla="*/ 12 w 16"/>
                  <a:gd name="T1" fmla="*/ 0 h 3"/>
                  <a:gd name="T2" fmla="*/ 0 w 16"/>
                  <a:gd name="T3" fmla="*/ 2 h 3"/>
                  <a:gd name="T4" fmla="*/ 16 w 16"/>
                  <a:gd name="T5" fmla="*/ 3 h 3"/>
                  <a:gd name="T6" fmla="*/ 12 w 16"/>
                  <a:gd name="T7" fmla="*/ 0 h 3"/>
                </a:gdLst>
                <a:ahLst/>
                <a:cxnLst>
                  <a:cxn ang="0">
                    <a:pos x="T0" y="T1"/>
                  </a:cxn>
                  <a:cxn ang="0">
                    <a:pos x="T2" y="T3"/>
                  </a:cxn>
                  <a:cxn ang="0">
                    <a:pos x="T4" y="T5"/>
                  </a:cxn>
                  <a:cxn ang="0">
                    <a:pos x="T6" y="T7"/>
                  </a:cxn>
                </a:cxnLst>
                <a:rect l="0" t="0" r="r" b="b"/>
                <a:pathLst>
                  <a:path w="16" h="3">
                    <a:moveTo>
                      <a:pt x="12" y="0"/>
                    </a:moveTo>
                    <a:cubicBezTo>
                      <a:pt x="8" y="1"/>
                      <a:pt x="4" y="2"/>
                      <a:pt x="0" y="2"/>
                    </a:cubicBezTo>
                    <a:cubicBezTo>
                      <a:pt x="6" y="3"/>
                      <a:pt x="11" y="3"/>
                      <a:pt x="16" y="3"/>
                    </a:cubicBezTo>
                    <a:cubicBezTo>
                      <a:pt x="15" y="2"/>
                      <a:pt x="13" y="1"/>
                      <a:pt x="12"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grpSp>
        <p:sp>
          <p:nvSpPr>
            <p:cNvPr id="53" name="Freeform 3221"/>
            <p:cNvSpPr/>
            <p:nvPr/>
          </p:nvSpPr>
          <p:spPr bwMode="auto">
            <a:xfrm>
              <a:off x="3231" y="3691"/>
              <a:ext cx="171" cy="13"/>
            </a:xfrm>
            <a:custGeom>
              <a:avLst/>
              <a:gdLst>
                <a:gd name="T0" fmla="*/ 207 w 207"/>
                <a:gd name="T1" fmla="*/ 0 h 16"/>
                <a:gd name="T2" fmla="*/ 117 w 207"/>
                <a:gd name="T3" fmla="*/ 1 h 16"/>
                <a:gd name="T4" fmla="*/ 3 w 207"/>
                <a:gd name="T5" fmla="*/ 0 h 16"/>
                <a:gd name="T6" fmla="*/ 0 w 207"/>
                <a:gd name="T7" fmla="*/ 16 h 16"/>
                <a:gd name="T8" fmla="*/ 192 w 207"/>
                <a:gd name="T9" fmla="*/ 2 h 16"/>
                <a:gd name="T10" fmla="*/ 207 w 207"/>
                <a:gd name="T11" fmla="*/ 0 h 16"/>
              </a:gdLst>
              <a:ahLst/>
              <a:cxnLst>
                <a:cxn ang="0">
                  <a:pos x="T0" y="T1"/>
                </a:cxn>
                <a:cxn ang="0">
                  <a:pos x="T2" y="T3"/>
                </a:cxn>
                <a:cxn ang="0">
                  <a:pos x="T4" y="T5"/>
                </a:cxn>
                <a:cxn ang="0">
                  <a:pos x="T6" y="T7"/>
                </a:cxn>
                <a:cxn ang="0">
                  <a:pos x="T8" y="T9"/>
                </a:cxn>
                <a:cxn ang="0">
                  <a:pos x="T10" y="T11"/>
                </a:cxn>
              </a:cxnLst>
              <a:rect l="0" t="0" r="r" b="b"/>
              <a:pathLst>
                <a:path w="206" h="16">
                  <a:moveTo>
                    <a:pt x="207" y="0"/>
                  </a:moveTo>
                  <a:cubicBezTo>
                    <a:pt x="180" y="1"/>
                    <a:pt x="150" y="1"/>
                    <a:pt x="117" y="1"/>
                  </a:cubicBezTo>
                  <a:cubicBezTo>
                    <a:pt x="82" y="1"/>
                    <a:pt x="44" y="1"/>
                    <a:pt x="3" y="0"/>
                  </a:cubicBezTo>
                  <a:cubicBezTo>
                    <a:pt x="2" y="6"/>
                    <a:pt x="1" y="11"/>
                    <a:pt x="0" y="16"/>
                  </a:cubicBezTo>
                  <a:cubicBezTo>
                    <a:pt x="71" y="13"/>
                    <a:pt x="136" y="9"/>
                    <a:pt x="192" y="2"/>
                  </a:cubicBezTo>
                  <a:cubicBezTo>
                    <a:pt x="197" y="1"/>
                    <a:pt x="202" y="1"/>
                    <a:pt x="207" y="0"/>
                  </a:cubicBezTo>
                </a:path>
              </a:pathLst>
            </a:custGeom>
            <a:solidFill>
              <a:srgbClr val="101D2B"/>
            </a:solidFill>
            <a:ln>
              <a:noFill/>
            </a:ln>
          </p:spPr>
          <p:txBody>
            <a:bodyPr vert="horz" wrap="square" lIns="91440" tIns="45720" rIns="91440" bIns="45720" numCol="1" anchor="t" anchorCtr="0" compatLnSpc="1"/>
            <a:lstStyle/>
            <a:p>
              <a:endParaRPr lang="zh-CN" altLang="en-US"/>
            </a:p>
          </p:txBody>
        </p:sp>
        <p:sp>
          <p:nvSpPr>
            <p:cNvPr id="54" name="Freeform 3222"/>
            <p:cNvSpPr/>
            <p:nvPr/>
          </p:nvSpPr>
          <p:spPr bwMode="auto">
            <a:xfrm>
              <a:off x="3233" y="3668"/>
              <a:ext cx="274" cy="24"/>
            </a:xfrm>
            <a:custGeom>
              <a:avLst/>
              <a:gdLst>
                <a:gd name="T0" fmla="*/ 292 w 330"/>
                <a:gd name="T1" fmla="*/ 0 h 29"/>
                <a:gd name="T2" fmla="*/ 295 w 330"/>
                <a:gd name="T3" fmla="*/ 7 h 29"/>
                <a:gd name="T4" fmla="*/ 244 w 330"/>
                <a:gd name="T5" fmla="*/ 18 h 29"/>
                <a:gd name="T6" fmla="*/ 157 w 330"/>
                <a:gd name="T7" fmla="*/ 13 h 29"/>
                <a:gd name="T8" fmla="*/ 117 w 330"/>
                <a:gd name="T9" fmla="*/ 16 h 29"/>
                <a:gd name="T10" fmla="*/ 1 w 330"/>
                <a:gd name="T11" fmla="*/ 19 h 29"/>
                <a:gd name="T12" fmla="*/ 0 w 330"/>
                <a:gd name="T13" fmla="*/ 28 h 29"/>
                <a:gd name="T14" fmla="*/ 114 w 330"/>
                <a:gd name="T15" fmla="*/ 29 h 29"/>
                <a:gd name="T16" fmla="*/ 204 w 330"/>
                <a:gd name="T17" fmla="*/ 28 h 29"/>
                <a:gd name="T18" fmla="*/ 330 w 330"/>
                <a:gd name="T19" fmla="*/ 8 h 29"/>
                <a:gd name="T20" fmla="*/ 329 w 330"/>
                <a:gd name="T21" fmla="*/ 7 h 29"/>
                <a:gd name="T22" fmla="*/ 292 w 330"/>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0" h="28">
                  <a:moveTo>
                    <a:pt x="292" y="0"/>
                  </a:moveTo>
                  <a:cubicBezTo>
                    <a:pt x="295" y="3"/>
                    <a:pt x="296" y="5"/>
                    <a:pt x="295" y="7"/>
                  </a:cubicBezTo>
                  <a:cubicBezTo>
                    <a:pt x="294" y="15"/>
                    <a:pt x="276" y="18"/>
                    <a:pt x="244" y="18"/>
                  </a:cubicBezTo>
                  <a:cubicBezTo>
                    <a:pt x="221" y="18"/>
                    <a:pt x="191" y="17"/>
                    <a:pt x="157" y="13"/>
                  </a:cubicBezTo>
                  <a:cubicBezTo>
                    <a:pt x="144" y="14"/>
                    <a:pt x="131" y="15"/>
                    <a:pt x="117" y="16"/>
                  </a:cubicBezTo>
                  <a:cubicBezTo>
                    <a:pt x="81" y="18"/>
                    <a:pt x="43" y="19"/>
                    <a:pt x="1" y="19"/>
                  </a:cubicBezTo>
                  <a:cubicBezTo>
                    <a:pt x="1" y="22"/>
                    <a:pt x="0" y="25"/>
                    <a:pt x="0" y="28"/>
                  </a:cubicBezTo>
                  <a:cubicBezTo>
                    <a:pt x="41" y="29"/>
                    <a:pt x="79" y="29"/>
                    <a:pt x="114" y="29"/>
                  </a:cubicBezTo>
                  <a:cubicBezTo>
                    <a:pt x="147" y="29"/>
                    <a:pt x="177" y="29"/>
                    <a:pt x="204" y="28"/>
                  </a:cubicBezTo>
                  <a:cubicBezTo>
                    <a:pt x="253" y="22"/>
                    <a:pt x="295" y="15"/>
                    <a:pt x="330" y="8"/>
                  </a:cubicBezTo>
                  <a:cubicBezTo>
                    <a:pt x="330" y="8"/>
                    <a:pt x="330" y="7"/>
                    <a:pt x="329" y="7"/>
                  </a:cubicBezTo>
                  <a:cubicBezTo>
                    <a:pt x="329" y="4"/>
                    <a:pt x="316" y="2"/>
                    <a:pt x="292" y="0"/>
                  </a:cubicBezTo>
                </a:path>
              </a:pathLst>
            </a:custGeom>
            <a:solidFill>
              <a:srgbClr val="0E1A28"/>
            </a:solidFill>
            <a:ln>
              <a:noFill/>
            </a:ln>
          </p:spPr>
          <p:txBody>
            <a:bodyPr vert="horz" wrap="square" lIns="91440" tIns="45720" rIns="91440" bIns="45720" numCol="1" anchor="t" anchorCtr="0" compatLnSpc="1"/>
            <a:lstStyle/>
            <a:p>
              <a:endParaRPr lang="zh-CN" altLang="en-US"/>
            </a:p>
          </p:txBody>
        </p:sp>
        <p:sp>
          <p:nvSpPr>
            <p:cNvPr id="55" name="Freeform 3223"/>
            <p:cNvSpPr/>
            <p:nvPr/>
          </p:nvSpPr>
          <p:spPr bwMode="auto">
            <a:xfrm>
              <a:off x="3363" y="3667"/>
              <a:ext cx="116" cy="16"/>
            </a:xfrm>
            <a:custGeom>
              <a:avLst/>
              <a:gdLst>
                <a:gd name="T0" fmla="*/ 119 w 139"/>
                <a:gd name="T1" fmla="*/ 0 h 19"/>
                <a:gd name="T2" fmla="*/ 0 w 139"/>
                <a:gd name="T3" fmla="*/ 14 h 19"/>
                <a:gd name="T4" fmla="*/ 87 w 139"/>
                <a:gd name="T5" fmla="*/ 19 h 19"/>
                <a:gd name="T6" fmla="*/ 138 w 139"/>
                <a:gd name="T7" fmla="*/ 8 h 19"/>
                <a:gd name="T8" fmla="*/ 135 w 139"/>
                <a:gd name="T9" fmla="*/ 1 h 19"/>
                <a:gd name="T10" fmla="*/ 119 w 139"/>
                <a:gd name="T11" fmla="*/ 0 h 19"/>
              </a:gdLst>
              <a:ahLst/>
              <a:cxnLst>
                <a:cxn ang="0">
                  <a:pos x="T0" y="T1"/>
                </a:cxn>
                <a:cxn ang="0">
                  <a:pos x="T2" y="T3"/>
                </a:cxn>
                <a:cxn ang="0">
                  <a:pos x="T4" y="T5"/>
                </a:cxn>
                <a:cxn ang="0">
                  <a:pos x="T6" y="T7"/>
                </a:cxn>
                <a:cxn ang="0">
                  <a:pos x="T8" y="T9"/>
                </a:cxn>
                <a:cxn ang="0">
                  <a:pos x="T10" y="T11"/>
                </a:cxn>
              </a:cxnLst>
              <a:rect l="0" t="0" r="r" b="b"/>
              <a:pathLst>
                <a:path w="139" h="19">
                  <a:moveTo>
                    <a:pt x="119" y="0"/>
                  </a:moveTo>
                  <a:cubicBezTo>
                    <a:pt x="87" y="6"/>
                    <a:pt x="47" y="11"/>
                    <a:pt x="0" y="14"/>
                  </a:cubicBezTo>
                  <a:cubicBezTo>
                    <a:pt x="34" y="18"/>
                    <a:pt x="64" y="19"/>
                    <a:pt x="87" y="19"/>
                  </a:cubicBezTo>
                  <a:cubicBezTo>
                    <a:pt x="119" y="19"/>
                    <a:pt x="137" y="16"/>
                    <a:pt x="138" y="8"/>
                  </a:cubicBezTo>
                  <a:cubicBezTo>
                    <a:pt x="139" y="6"/>
                    <a:pt x="138" y="4"/>
                    <a:pt x="135" y="1"/>
                  </a:cubicBezTo>
                  <a:cubicBezTo>
                    <a:pt x="130" y="1"/>
                    <a:pt x="125" y="1"/>
                    <a:pt x="119" y="0"/>
                  </a:cubicBezTo>
                </a:path>
              </a:pathLst>
            </a:custGeom>
            <a:solidFill>
              <a:srgbClr val="09121A"/>
            </a:solidFill>
            <a:ln>
              <a:noFill/>
            </a:ln>
          </p:spPr>
          <p:txBody>
            <a:bodyPr vert="horz" wrap="square" lIns="91440" tIns="45720" rIns="91440" bIns="45720" numCol="1" anchor="t" anchorCtr="0" compatLnSpc="1"/>
            <a:lstStyle/>
            <a:p>
              <a:endParaRPr lang="zh-CN" altLang="en-US"/>
            </a:p>
          </p:txBody>
        </p:sp>
        <p:sp>
          <p:nvSpPr>
            <p:cNvPr id="56" name="Freeform 3224"/>
            <p:cNvSpPr/>
            <p:nvPr/>
          </p:nvSpPr>
          <p:spPr bwMode="auto">
            <a:xfrm>
              <a:off x="3449" y="3654"/>
              <a:ext cx="73" cy="11"/>
            </a:xfrm>
            <a:custGeom>
              <a:avLst/>
              <a:gdLst>
                <a:gd name="T0" fmla="*/ 88 w 88"/>
                <a:gd name="T1" fmla="*/ 0 h 14"/>
                <a:gd name="T2" fmla="*/ 36 w 88"/>
                <a:gd name="T3" fmla="*/ 0 h 14"/>
                <a:gd name="T4" fmla="*/ 0 w 88"/>
                <a:gd name="T5" fmla="*/ 0 h 14"/>
                <a:gd name="T6" fmla="*/ 28 w 88"/>
                <a:gd name="T7" fmla="*/ 14 h 14"/>
                <a:gd name="T8" fmla="*/ 88 w 88"/>
                <a:gd name="T9" fmla="*/ 0 h 14"/>
              </a:gdLst>
              <a:ahLst/>
              <a:cxnLst>
                <a:cxn ang="0">
                  <a:pos x="T0" y="T1"/>
                </a:cxn>
                <a:cxn ang="0">
                  <a:pos x="T2" y="T3"/>
                </a:cxn>
                <a:cxn ang="0">
                  <a:pos x="T4" y="T5"/>
                </a:cxn>
                <a:cxn ang="0">
                  <a:pos x="T6" y="T7"/>
                </a:cxn>
                <a:cxn ang="0">
                  <a:pos x="T8" y="T9"/>
                </a:cxn>
              </a:cxnLst>
              <a:rect l="0" t="0" r="r" b="b"/>
              <a:pathLst>
                <a:path w="88" h="14">
                  <a:moveTo>
                    <a:pt x="88" y="0"/>
                  </a:moveTo>
                  <a:cubicBezTo>
                    <a:pt x="72" y="0"/>
                    <a:pt x="54" y="0"/>
                    <a:pt x="36" y="0"/>
                  </a:cubicBezTo>
                  <a:cubicBezTo>
                    <a:pt x="25" y="0"/>
                    <a:pt x="13" y="0"/>
                    <a:pt x="0" y="0"/>
                  </a:cubicBezTo>
                  <a:cubicBezTo>
                    <a:pt x="13" y="5"/>
                    <a:pt x="22" y="10"/>
                    <a:pt x="28" y="14"/>
                  </a:cubicBezTo>
                  <a:cubicBezTo>
                    <a:pt x="55" y="9"/>
                    <a:pt x="75" y="4"/>
                    <a:pt x="88" y="0"/>
                  </a:cubicBezTo>
                </a:path>
              </a:pathLst>
            </a:custGeom>
            <a:solidFill>
              <a:srgbClr val="0E1A28"/>
            </a:solidFill>
            <a:ln>
              <a:noFill/>
            </a:ln>
          </p:spPr>
          <p:txBody>
            <a:bodyPr vert="horz" wrap="square" lIns="91440" tIns="45720" rIns="91440" bIns="45720" numCol="1" anchor="t" anchorCtr="0" compatLnSpc="1"/>
            <a:lstStyle/>
            <a:p>
              <a:endParaRPr lang="zh-CN" altLang="en-US"/>
            </a:p>
          </p:txBody>
        </p:sp>
        <p:sp>
          <p:nvSpPr>
            <p:cNvPr id="57" name="Freeform 3225"/>
            <p:cNvSpPr/>
            <p:nvPr/>
          </p:nvSpPr>
          <p:spPr bwMode="auto">
            <a:xfrm>
              <a:off x="3333" y="3653"/>
              <a:ext cx="139" cy="14"/>
            </a:xfrm>
            <a:custGeom>
              <a:avLst/>
              <a:gdLst>
                <a:gd name="T0" fmla="*/ 100 w 168"/>
                <a:gd name="T1" fmla="*/ 0 h 17"/>
                <a:gd name="T2" fmla="*/ 64 w 168"/>
                <a:gd name="T3" fmla="*/ 4 h 17"/>
                <a:gd name="T4" fmla="*/ 2 w 168"/>
                <a:gd name="T5" fmla="*/ 8 h 17"/>
                <a:gd name="T6" fmla="*/ 0 w 168"/>
                <a:gd name="T7" fmla="*/ 8 h 17"/>
                <a:gd name="T8" fmla="*/ 156 w 168"/>
                <a:gd name="T9" fmla="*/ 17 h 17"/>
                <a:gd name="T10" fmla="*/ 168 w 168"/>
                <a:gd name="T11" fmla="*/ 15 h 17"/>
                <a:gd name="T12" fmla="*/ 140 w 168"/>
                <a:gd name="T13" fmla="*/ 1 h 17"/>
                <a:gd name="T14" fmla="*/ 100 w 168"/>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8" h="17">
                  <a:moveTo>
                    <a:pt x="100" y="0"/>
                  </a:moveTo>
                  <a:cubicBezTo>
                    <a:pt x="89" y="2"/>
                    <a:pt x="76" y="3"/>
                    <a:pt x="64" y="4"/>
                  </a:cubicBezTo>
                  <a:cubicBezTo>
                    <a:pt x="44" y="5"/>
                    <a:pt x="24" y="7"/>
                    <a:pt x="2" y="8"/>
                  </a:cubicBezTo>
                  <a:cubicBezTo>
                    <a:pt x="1" y="8"/>
                    <a:pt x="1" y="8"/>
                    <a:pt x="0" y="8"/>
                  </a:cubicBezTo>
                  <a:cubicBezTo>
                    <a:pt x="67" y="13"/>
                    <a:pt x="120" y="15"/>
                    <a:pt x="156" y="17"/>
                  </a:cubicBezTo>
                  <a:cubicBezTo>
                    <a:pt x="160" y="17"/>
                    <a:pt x="164" y="16"/>
                    <a:pt x="168" y="15"/>
                  </a:cubicBezTo>
                  <a:cubicBezTo>
                    <a:pt x="162" y="11"/>
                    <a:pt x="153" y="6"/>
                    <a:pt x="140" y="1"/>
                  </a:cubicBezTo>
                  <a:cubicBezTo>
                    <a:pt x="127" y="1"/>
                    <a:pt x="114" y="0"/>
                    <a:pt x="100" y="0"/>
                  </a:cubicBezTo>
                </a:path>
              </a:pathLst>
            </a:custGeom>
            <a:solidFill>
              <a:srgbClr val="09121A"/>
            </a:solidFill>
            <a:ln>
              <a:noFill/>
            </a:ln>
          </p:spPr>
          <p:txBody>
            <a:bodyPr vert="horz" wrap="square" lIns="91440" tIns="45720" rIns="91440" bIns="45720" numCol="1" anchor="t" anchorCtr="0" compatLnSpc="1"/>
            <a:lstStyle/>
            <a:p>
              <a:endParaRPr lang="zh-CN" altLang="en-US"/>
            </a:p>
          </p:txBody>
        </p:sp>
        <p:sp>
          <p:nvSpPr>
            <p:cNvPr id="58" name="Freeform 3226"/>
            <p:cNvSpPr/>
            <p:nvPr/>
          </p:nvSpPr>
          <p:spPr bwMode="auto">
            <a:xfrm>
              <a:off x="3234" y="3665"/>
              <a:ext cx="129" cy="18"/>
            </a:xfrm>
            <a:custGeom>
              <a:avLst/>
              <a:gdLst>
                <a:gd name="T0" fmla="*/ 33 w 156"/>
                <a:gd name="T1" fmla="*/ 0 h 22"/>
                <a:gd name="T2" fmla="*/ 4 w 156"/>
                <a:gd name="T3" fmla="*/ 2 h 22"/>
                <a:gd name="T4" fmla="*/ 3 w 156"/>
                <a:gd name="T5" fmla="*/ 8 h 22"/>
                <a:gd name="T6" fmla="*/ 5 w 156"/>
                <a:gd name="T7" fmla="*/ 10 h 22"/>
                <a:gd name="T8" fmla="*/ 2 w 156"/>
                <a:gd name="T9" fmla="*/ 14 h 22"/>
                <a:gd name="T10" fmla="*/ 0 w 156"/>
                <a:gd name="T11" fmla="*/ 22 h 22"/>
                <a:gd name="T12" fmla="*/ 116 w 156"/>
                <a:gd name="T13" fmla="*/ 19 h 22"/>
                <a:gd name="T14" fmla="*/ 156 w 156"/>
                <a:gd name="T15" fmla="*/ 16 h 22"/>
                <a:gd name="T16" fmla="*/ 33 w 15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2">
                  <a:moveTo>
                    <a:pt x="33" y="0"/>
                  </a:moveTo>
                  <a:cubicBezTo>
                    <a:pt x="24" y="1"/>
                    <a:pt x="14" y="1"/>
                    <a:pt x="4" y="2"/>
                  </a:cubicBezTo>
                  <a:cubicBezTo>
                    <a:pt x="4" y="4"/>
                    <a:pt x="3" y="6"/>
                    <a:pt x="3" y="8"/>
                  </a:cubicBezTo>
                  <a:cubicBezTo>
                    <a:pt x="4" y="8"/>
                    <a:pt x="5" y="9"/>
                    <a:pt x="5" y="10"/>
                  </a:cubicBezTo>
                  <a:cubicBezTo>
                    <a:pt x="5" y="11"/>
                    <a:pt x="4" y="13"/>
                    <a:pt x="2" y="14"/>
                  </a:cubicBezTo>
                  <a:cubicBezTo>
                    <a:pt x="1" y="17"/>
                    <a:pt x="1" y="20"/>
                    <a:pt x="0" y="22"/>
                  </a:cubicBezTo>
                  <a:cubicBezTo>
                    <a:pt x="42" y="22"/>
                    <a:pt x="80" y="21"/>
                    <a:pt x="116" y="19"/>
                  </a:cubicBezTo>
                  <a:cubicBezTo>
                    <a:pt x="130" y="18"/>
                    <a:pt x="143" y="17"/>
                    <a:pt x="156" y="16"/>
                  </a:cubicBezTo>
                  <a:cubicBezTo>
                    <a:pt x="119" y="12"/>
                    <a:pt x="78" y="7"/>
                    <a:pt x="33" y="0"/>
                  </a:cubicBezTo>
                </a:path>
              </a:pathLst>
            </a:custGeom>
            <a:solidFill>
              <a:srgbClr val="0C1826"/>
            </a:solidFill>
            <a:ln>
              <a:noFill/>
            </a:ln>
          </p:spPr>
          <p:txBody>
            <a:bodyPr vert="horz" wrap="square" lIns="91440" tIns="45720" rIns="91440" bIns="45720" numCol="1" anchor="t" anchorCtr="0" compatLnSpc="1"/>
            <a:lstStyle/>
            <a:p>
              <a:endParaRPr lang="zh-CN" altLang="en-US"/>
            </a:p>
          </p:txBody>
        </p:sp>
        <p:sp>
          <p:nvSpPr>
            <p:cNvPr id="59" name="Freeform 3227"/>
            <p:cNvSpPr/>
            <p:nvPr/>
          </p:nvSpPr>
          <p:spPr bwMode="auto">
            <a:xfrm>
              <a:off x="3261" y="3659"/>
              <a:ext cx="201" cy="19"/>
            </a:xfrm>
            <a:custGeom>
              <a:avLst/>
              <a:gdLst>
                <a:gd name="T0" fmla="*/ 86 w 242"/>
                <a:gd name="T1" fmla="*/ 0 h 23"/>
                <a:gd name="T2" fmla="*/ 0 w 242"/>
                <a:gd name="T3" fmla="*/ 7 h 23"/>
                <a:gd name="T4" fmla="*/ 123 w 242"/>
                <a:gd name="T5" fmla="*/ 23 h 23"/>
                <a:gd name="T6" fmla="*/ 242 w 242"/>
                <a:gd name="T7" fmla="*/ 9 h 23"/>
                <a:gd name="T8" fmla="*/ 86 w 242"/>
                <a:gd name="T9" fmla="*/ 0 h 23"/>
              </a:gdLst>
              <a:ahLst/>
              <a:cxnLst>
                <a:cxn ang="0">
                  <a:pos x="T0" y="T1"/>
                </a:cxn>
                <a:cxn ang="0">
                  <a:pos x="T2" y="T3"/>
                </a:cxn>
                <a:cxn ang="0">
                  <a:pos x="T4" y="T5"/>
                </a:cxn>
                <a:cxn ang="0">
                  <a:pos x="T6" y="T7"/>
                </a:cxn>
                <a:cxn ang="0">
                  <a:pos x="T8" y="T9"/>
                </a:cxn>
              </a:cxnLst>
              <a:rect l="0" t="0" r="r" b="b"/>
              <a:pathLst>
                <a:path w="241" h="23">
                  <a:moveTo>
                    <a:pt x="86" y="0"/>
                  </a:moveTo>
                  <a:cubicBezTo>
                    <a:pt x="59" y="3"/>
                    <a:pt x="30" y="5"/>
                    <a:pt x="0" y="7"/>
                  </a:cubicBezTo>
                  <a:cubicBezTo>
                    <a:pt x="45" y="14"/>
                    <a:pt x="86" y="19"/>
                    <a:pt x="123" y="23"/>
                  </a:cubicBezTo>
                  <a:cubicBezTo>
                    <a:pt x="170" y="20"/>
                    <a:pt x="210" y="15"/>
                    <a:pt x="242" y="9"/>
                  </a:cubicBezTo>
                  <a:cubicBezTo>
                    <a:pt x="206" y="7"/>
                    <a:pt x="153" y="5"/>
                    <a:pt x="86" y="0"/>
                  </a:cubicBezTo>
                </a:path>
              </a:pathLst>
            </a:custGeom>
            <a:solidFill>
              <a:srgbClr val="081219"/>
            </a:solidFill>
            <a:ln>
              <a:noFill/>
            </a:ln>
          </p:spPr>
          <p:txBody>
            <a:bodyPr vert="horz" wrap="square" lIns="91440" tIns="45720" rIns="91440" bIns="45720" numCol="1" anchor="t" anchorCtr="0" compatLnSpc="1"/>
            <a:lstStyle/>
            <a:p>
              <a:endParaRPr lang="zh-CN" altLang="en-US"/>
            </a:p>
          </p:txBody>
        </p:sp>
        <p:sp>
          <p:nvSpPr>
            <p:cNvPr id="60" name="Freeform 3228"/>
            <p:cNvSpPr/>
            <p:nvPr/>
          </p:nvSpPr>
          <p:spPr bwMode="auto">
            <a:xfrm>
              <a:off x="3332" y="3659"/>
              <a:ext cx="2"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0" y="0"/>
                    <a:pt x="1" y="0"/>
                    <a:pt x="1" y="0"/>
                  </a:cubicBezTo>
                  <a:cubicBezTo>
                    <a:pt x="2" y="0"/>
                    <a:pt x="2" y="0"/>
                    <a:pt x="3" y="0"/>
                  </a:cubicBezTo>
                </a:path>
              </a:pathLst>
            </a:custGeom>
            <a:solidFill>
              <a:srgbClr val="081219"/>
            </a:solidFill>
            <a:ln>
              <a:noFill/>
            </a:ln>
          </p:spPr>
          <p:txBody>
            <a:bodyPr vert="horz" wrap="square" lIns="91440" tIns="45720" rIns="91440" bIns="45720" numCol="1" anchor="t" anchorCtr="0" compatLnSpc="1"/>
            <a:lstStyle/>
            <a:p>
              <a:endParaRPr lang="zh-CN" altLang="en-US"/>
            </a:p>
          </p:txBody>
        </p:sp>
        <p:sp>
          <p:nvSpPr>
            <p:cNvPr id="61" name="Freeform 3229"/>
            <p:cNvSpPr/>
            <p:nvPr/>
          </p:nvSpPr>
          <p:spPr bwMode="auto">
            <a:xfrm>
              <a:off x="3237" y="3663"/>
              <a:ext cx="24" cy="4"/>
            </a:xfrm>
            <a:custGeom>
              <a:avLst/>
              <a:gdLst>
                <a:gd name="T0" fmla="*/ 8 w 29"/>
                <a:gd name="T1" fmla="*/ 0 h 5"/>
                <a:gd name="T2" fmla="*/ 1 w 29"/>
                <a:gd name="T3" fmla="*/ 0 h 5"/>
                <a:gd name="T4" fmla="*/ 0 w 29"/>
                <a:gd name="T5" fmla="*/ 5 h 5"/>
                <a:gd name="T6" fmla="*/ 29 w 29"/>
                <a:gd name="T7" fmla="*/ 3 h 5"/>
                <a:gd name="T8" fmla="*/ 8 w 29"/>
                <a:gd name="T9" fmla="*/ 0 h 5"/>
              </a:gdLst>
              <a:ahLst/>
              <a:cxnLst>
                <a:cxn ang="0">
                  <a:pos x="T0" y="T1"/>
                </a:cxn>
                <a:cxn ang="0">
                  <a:pos x="T2" y="T3"/>
                </a:cxn>
                <a:cxn ang="0">
                  <a:pos x="T4" y="T5"/>
                </a:cxn>
                <a:cxn ang="0">
                  <a:pos x="T6" y="T7"/>
                </a:cxn>
                <a:cxn ang="0">
                  <a:pos x="T8" y="T9"/>
                </a:cxn>
              </a:cxnLst>
              <a:rect l="0" t="0" r="r" b="b"/>
              <a:pathLst>
                <a:path w="28" h="5">
                  <a:moveTo>
                    <a:pt x="8" y="0"/>
                  </a:moveTo>
                  <a:cubicBezTo>
                    <a:pt x="6" y="0"/>
                    <a:pt x="3" y="0"/>
                    <a:pt x="1" y="0"/>
                  </a:cubicBezTo>
                  <a:cubicBezTo>
                    <a:pt x="1" y="2"/>
                    <a:pt x="0" y="3"/>
                    <a:pt x="0" y="5"/>
                  </a:cubicBezTo>
                  <a:cubicBezTo>
                    <a:pt x="10" y="4"/>
                    <a:pt x="20" y="4"/>
                    <a:pt x="29" y="3"/>
                  </a:cubicBezTo>
                  <a:cubicBezTo>
                    <a:pt x="22" y="2"/>
                    <a:pt x="15" y="1"/>
                    <a:pt x="8" y="0"/>
                  </a:cubicBezTo>
                </a:path>
              </a:pathLst>
            </a:custGeom>
            <a:solidFill>
              <a:srgbClr val="0A1725"/>
            </a:solidFill>
            <a:ln>
              <a:noFill/>
            </a:ln>
          </p:spPr>
          <p:txBody>
            <a:bodyPr vert="horz" wrap="square" lIns="91440" tIns="45720" rIns="91440" bIns="45720" numCol="1" anchor="t" anchorCtr="0" compatLnSpc="1"/>
            <a:lstStyle/>
            <a:p>
              <a:endParaRPr lang="zh-CN" altLang="en-US"/>
            </a:p>
          </p:txBody>
        </p:sp>
        <p:sp>
          <p:nvSpPr>
            <p:cNvPr id="62" name="Freeform 3230"/>
            <p:cNvSpPr/>
            <p:nvPr/>
          </p:nvSpPr>
          <p:spPr bwMode="auto">
            <a:xfrm>
              <a:off x="3244" y="3659"/>
              <a:ext cx="89" cy="6"/>
            </a:xfrm>
            <a:custGeom>
              <a:avLst/>
              <a:gdLst>
                <a:gd name="T0" fmla="*/ 106 w 107"/>
                <a:gd name="T1" fmla="*/ 0 h 7"/>
                <a:gd name="T2" fmla="*/ 0 w 107"/>
                <a:gd name="T3" fmla="*/ 4 h 7"/>
                <a:gd name="T4" fmla="*/ 21 w 107"/>
                <a:gd name="T5" fmla="*/ 7 h 7"/>
                <a:gd name="T6" fmla="*/ 107 w 107"/>
                <a:gd name="T7" fmla="*/ 0 h 7"/>
                <a:gd name="T8" fmla="*/ 106 w 107"/>
                <a:gd name="T9" fmla="*/ 0 h 7"/>
              </a:gdLst>
              <a:ahLst/>
              <a:cxnLst>
                <a:cxn ang="0">
                  <a:pos x="T0" y="T1"/>
                </a:cxn>
                <a:cxn ang="0">
                  <a:pos x="T2" y="T3"/>
                </a:cxn>
                <a:cxn ang="0">
                  <a:pos x="T4" y="T5"/>
                </a:cxn>
                <a:cxn ang="0">
                  <a:pos x="T6" y="T7"/>
                </a:cxn>
                <a:cxn ang="0">
                  <a:pos x="T8" y="T9"/>
                </a:cxn>
              </a:cxnLst>
              <a:rect l="0" t="0" r="r" b="b"/>
              <a:pathLst>
                <a:path w="107" h="7">
                  <a:moveTo>
                    <a:pt x="106" y="0"/>
                  </a:moveTo>
                  <a:cubicBezTo>
                    <a:pt x="73" y="2"/>
                    <a:pt x="37" y="3"/>
                    <a:pt x="0" y="4"/>
                  </a:cubicBezTo>
                  <a:cubicBezTo>
                    <a:pt x="7" y="5"/>
                    <a:pt x="14" y="6"/>
                    <a:pt x="21" y="7"/>
                  </a:cubicBezTo>
                  <a:cubicBezTo>
                    <a:pt x="51" y="5"/>
                    <a:pt x="80" y="3"/>
                    <a:pt x="107" y="0"/>
                  </a:cubicBezTo>
                  <a:cubicBezTo>
                    <a:pt x="107" y="0"/>
                    <a:pt x="106" y="0"/>
                    <a:pt x="106" y="0"/>
                  </a:cubicBezTo>
                </a:path>
              </a:pathLst>
            </a:custGeom>
            <a:solidFill>
              <a:srgbClr val="070F18"/>
            </a:solidFill>
            <a:ln>
              <a:noFill/>
            </a:ln>
          </p:spPr>
          <p:txBody>
            <a:bodyPr vert="horz" wrap="square" lIns="91440" tIns="45720" rIns="91440" bIns="45720" numCol="1" anchor="t" anchorCtr="0" compatLnSpc="1"/>
            <a:lstStyle/>
            <a:p>
              <a:endParaRPr lang="zh-CN" altLang="en-US"/>
            </a:p>
          </p:txBody>
        </p:sp>
        <p:sp>
          <p:nvSpPr>
            <p:cNvPr id="63" name="Freeform 3231"/>
            <p:cNvSpPr>
              <a:spLocks noEditPoints="1"/>
            </p:cNvSpPr>
            <p:nvPr/>
          </p:nvSpPr>
          <p:spPr bwMode="auto">
            <a:xfrm>
              <a:off x="3465" y="3621"/>
              <a:ext cx="122" cy="19"/>
            </a:xfrm>
            <a:custGeom>
              <a:avLst/>
              <a:gdLst>
                <a:gd name="T0" fmla="*/ 82 w 148"/>
                <a:gd name="T1" fmla="*/ 18 h 23"/>
                <a:gd name="T2" fmla="*/ 82 w 148"/>
                <a:gd name="T3" fmla="*/ 19 h 23"/>
                <a:gd name="T4" fmla="*/ 82 w 148"/>
                <a:gd name="T5" fmla="*/ 19 h 23"/>
                <a:gd name="T6" fmla="*/ 82 w 148"/>
                <a:gd name="T7" fmla="*/ 18 h 23"/>
                <a:gd name="T8" fmla="*/ 148 w 148"/>
                <a:gd name="T9" fmla="*/ 0 h 23"/>
                <a:gd name="T10" fmla="*/ 74 w 148"/>
                <a:gd name="T11" fmla="*/ 0 h 23"/>
                <a:gd name="T12" fmla="*/ 0 w 148"/>
                <a:gd name="T13" fmla="*/ 20 h 23"/>
                <a:gd name="T14" fmla="*/ 61 w 148"/>
                <a:gd name="T15" fmla="*/ 23 h 23"/>
                <a:gd name="T16" fmla="*/ 76 w 148"/>
                <a:gd name="T17" fmla="*/ 20 h 23"/>
                <a:gd name="T18" fmla="*/ 67 w 148"/>
                <a:gd name="T19" fmla="*/ 17 h 23"/>
                <a:gd name="T20" fmla="*/ 45 w 148"/>
                <a:gd name="T21" fmla="*/ 10 h 23"/>
                <a:gd name="T22" fmla="*/ 58 w 148"/>
                <a:gd name="T23" fmla="*/ 10 h 23"/>
                <a:gd name="T24" fmla="*/ 118 w 148"/>
                <a:gd name="T25" fmla="*/ 11 h 23"/>
                <a:gd name="T26" fmla="*/ 148 w 148"/>
                <a:gd name="T2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8" h="23">
                  <a:moveTo>
                    <a:pt x="82" y="18"/>
                  </a:moveTo>
                  <a:cubicBezTo>
                    <a:pt x="82" y="18"/>
                    <a:pt x="82" y="18"/>
                    <a:pt x="82" y="19"/>
                  </a:cubicBezTo>
                  <a:cubicBezTo>
                    <a:pt x="82" y="19"/>
                    <a:pt x="82" y="19"/>
                    <a:pt x="82" y="19"/>
                  </a:cubicBezTo>
                  <a:cubicBezTo>
                    <a:pt x="82" y="18"/>
                    <a:pt x="82" y="18"/>
                    <a:pt x="82" y="18"/>
                  </a:cubicBezTo>
                  <a:moveTo>
                    <a:pt x="148" y="0"/>
                  </a:moveTo>
                  <a:cubicBezTo>
                    <a:pt x="123" y="0"/>
                    <a:pt x="99" y="0"/>
                    <a:pt x="74" y="0"/>
                  </a:cubicBezTo>
                  <a:cubicBezTo>
                    <a:pt x="55" y="7"/>
                    <a:pt x="30" y="14"/>
                    <a:pt x="0" y="20"/>
                  </a:cubicBezTo>
                  <a:cubicBezTo>
                    <a:pt x="26" y="21"/>
                    <a:pt x="47" y="21"/>
                    <a:pt x="61" y="23"/>
                  </a:cubicBezTo>
                  <a:cubicBezTo>
                    <a:pt x="66" y="22"/>
                    <a:pt x="71" y="21"/>
                    <a:pt x="76" y="20"/>
                  </a:cubicBezTo>
                  <a:cubicBezTo>
                    <a:pt x="67" y="17"/>
                    <a:pt x="67" y="17"/>
                    <a:pt x="67" y="17"/>
                  </a:cubicBezTo>
                  <a:cubicBezTo>
                    <a:pt x="59" y="15"/>
                    <a:pt x="52" y="12"/>
                    <a:pt x="45" y="10"/>
                  </a:cubicBezTo>
                  <a:cubicBezTo>
                    <a:pt x="49" y="10"/>
                    <a:pt x="53" y="10"/>
                    <a:pt x="58" y="10"/>
                  </a:cubicBezTo>
                  <a:cubicBezTo>
                    <a:pt x="77" y="10"/>
                    <a:pt x="97" y="10"/>
                    <a:pt x="118" y="11"/>
                  </a:cubicBezTo>
                  <a:cubicBezTo>
                    <a:pt x="132" y="7"/>
                    <a:pt x="142" y="3"/>
                    <a:pt x="148" y="0"/>
                  </a:cubicBezTo>
                </a:path>
              </a:pathLst>
            </a:custGeom>
            <a:solidFill>
              <a:srgbClr val="13202F"/>
            </a:solidFill>
            <a:ln>
              <a:noFill/>
            </a:ln>
          </p:spPr>
          <p:txBody>
            <a:bodyPr vert="horz" wrap="square" lIns="91440" tIns="45720" rIns="91440" bIns="45720" numCol="1" anchor="t" anchorCtr="0" compatLnSpc="1"/>
            <a:lstStyle/>
            <a:p>
              <a:endParaRPr lang="zh-CN" altLang="en-US"/>
            </a:p>
          </p:txBody>
        </p:sp>
        <p:sp>
          <p:nvSpPr>
            <p:cNvPr id="64" name="Freeform 3232"/>
            <p:cNvSpPr/>
            <p:nvPr/>
          </p:nvSpPr>
          <p:spPr bwMode="auto">
            <a:xfrm>
              <a:off x="3526" y="3611"/>
              <a:ext cx="65" cy="10"/>
            </a:xfrm>
            <a:custGeom>
              <a:avLst/>
              <a:gdLst>
                <a:gd name="T0" fmla="*/ 32 w 79"/>
                <a:gd name="T1" fmla="*/ 0 h 12"/>
                <a:gd name="T2" fmla="*/ 0 w 79"/>
                <a:gd name="T3" fmla="*/ 12 h 12"/>
                <a:gd name="T4" fmla="*/ 74 w 79"/>
                <a:gd name="T5" fmla="*/ 12 h 12"/>
                <a:gd name="T6" fmla="*/ 79 w 79"/>
                <a:gd name="T7" fmla="*/ 7 h 12"/>
                <a:gd name="T8" fmla="*/ 32 w 79"/>
                <a:gd name="T9" fmla="*/ 0 h 12"/>
              </a:gdLst>
              <a:ahLst/>
              <a:cxnLst>
                <a:cxn ang="0">
                  <a:pos x="T0" y="T1"/>
                </a:cxn>
                <a:cxn ang="0">
                  <a:pos x="T2" y="T3"/>
                </a:cxn>
                <a:cxn ang="0">
                  <a:pos x="T4" y="T5"/>
                </a:cxn>
                <a:cxn ang="0">
                  <a:pos x="T6" y="T7"/>
                </a:cxn>
                <a:cxn ang="0">
                  <a:pos x="T8" y="T9"/>
                </a:cxn>
              </a:cxnLst>
              <a:rect l="0" t="0" r="r" b="b"/>
              <a:pathLst>
                <a:path w="79" h="12">
                  <a:moveTo>
                    <a:pt x="32" y="0"/>
                  </a:moveTo>
                  <a:cubicBezTo>
                    <a:pt x="25" y="3"/>
                    <a:pt x="14" y="8"/>
                    <a:pt x="0" y="12"/>
                  </a:cubicBezTo>
                  <a:cubicBezTo>
                    <a:pt x="25" y="12"/>
                    <a:pt x="49" y="12"/>
                    <a:pt x="74" y="12"/>
                  </a:cubicBezTo>
                  <a:cubicBezTo>
                    <a:pt x="77" y="10"/>
                    <a:pt x="79" y="9"/>
                    <a:pt x="79" y="7"/>
                  </a:cubicBezTo>
                  <a:cubicBezTo>
                    <a:pt x="78" y="2"/>
                    <a:pt x="62" y="0"/>
                    <a:pt x="32" y="0"/>
                  </a:cubicBezTo>
                </a:path>
              </a:pathLst>
            </a:custGeom>
            <a:solidFill>
              <a:srgbClr val="101D2B"/>
            </a:solidFill>
            <a:ln>
              <a:noFill/>
            </a:ln>
          </p:spPr>
          <p:txBody>
            <a:bodyPr vert="horz" wrap="square" lIns="91440" tIns="45720" rIns="91440" bIns="45720" numCol="1" anchor="t" anchorCtr="0" compatLnSpc="1"/>
            <a:lstStyle/>
            <a:p>
              <a:endParaRPr lang="zh-CN" altLang="en-US"/>
            </a:p>
          </p:txBody>
        </p:sp>
        <p:sp>
          <p:nvSpPr>
            <p:cNvPr id="65" name="Freeform 3233"/>
            <p:cNvSpPr/>
            <p:nvPr/>
          </p:nvSpPr>
          <p:spPr bwMode="auto">
            <a:xfrm>
              <a:off x="3415" y="3621"/>
              <a:ext cx="111" cy="17"/>
            </a:xfrm>
            <a:custGeom>
              <a:avLst/>
              <a:gdLst>
                <a:gd name="T0" fmla="*/ 134 w 134"/>
                <a:gd name="T1" fmla="*/ 0 h 20"/>
                <a:gd name="T2" fmla="*/ 33 w 134"/>
                <a:gd name="T3" fmla="*/ 0 h 20"/>
                <a:gd name="T4" fmla="*/ 0 w 134"/>
                <a:gd name="T5" fmla="*/ 3 h 20"/>
                <a:gd name="T6" fmla="*/ 50 w 134"/>
                <a:gd name="T7" fmla="*/ 20 h 20"/>
                <a:gd name="T8" fmla="*/ 60 w 134"/>
                <a:gd name="T9" fmla="*/ 20 h 20"/>
                <a:gd name="T10" fmla="*/ 134 w 134"/>
                <a:gd name="T11" fmla="*/ 0 h 20"/>
              </a:gdLst>
              <a:ahLst/>
              <a:cxnLst>
                <a:cxn ang="0">
                  <a:pos x="T0" y="T1"/>
                </a:cxn>
                <a:cxn ang="0">
                  <a:pos x="T2" y="T3"/>
                </a:cxn>
                <a:cxn ang="0">
                  <a:pos x="T4" y="T5"/>
                </a:cxn>
                <a:cxn ang="0">
                  <a:pos x="T6" y="T7"/>
                </a:cxn>
                <a:cxn ang="0">
                  <a:pos x="T8" y="T9"/>
                </a:cxn>
                <a:cxn ang="0">
                  <a:pos x="T10" y="T11"/>
                </a:cxn>
              </a:cxnLst>
              <a:rect l="0" t="0" r="r" b="b"/>
              <a:pathLst>
                <a:path w="134" h="20">
                  <a:moveTo>
                    <a:pt x="134" y="0"/>
                  </a:moveTo>
                  <a:cubicBezTo>
                    <a:pt x="101" y="0"/>
                    <a:pt x="67" y="0"/>
                    <a:pt x="33" y="0"/>
                  </a:cubicBezTo>
                  <a:cubicBezTo>
                    <a:pt x="22" y="1"/>
                    <a:pt x="11" y="2"/>
                    <a:pt x="0" y="3"/>
                  </a:cubicBezTo>
                  <a:cubicBezTo>
                    <a:pt x="24" y="9"/>
                    <a:pt x="41" y="15"/>
                    <a:pt x="50" y="20"/>
                  </a:cubicBezTo>
                  <a:cubicBezTo>
                    <a:pt x="54" y="20"/>
                    <a:pt x="57" y="20"/>
                    <a:pt x="60" y="20"/>
                  </a:cubicBezTo>
                  <a:cubicBezTo>
                    <a:pt x="90" y="14"/>
                    <a:pt x="115" y="7"/>
                    <a:pt x="134" y="0"/>
                  </a:cubicBezTo>
                </a:path>
              </a:pathLst>
            </a:custGeom>
            <a:solidFill>
              <a:srgbClr val="101D2B"/>
            </a:solidFill>
            <a:ln>
              <a:noFill/>
            </a:ln>
          </p:spPr>
          <p:txBody>
            <a:bodyPr vert="horz" wrap="square" lIns="91440" tIns="45720" rIns="91440" bIns="45720" numCol="1" anchor="t" anchorCtr="0" compatLnSpc="1"/>
            <a:lstStyle/>
            <a:p>
              <a:endParaRPr lang="zh-CN" altLang="en-US"/>
            </a:p>
          </p:txBody>
        </p:sp>
        <p:sp>
          <p:nvSpPr>
            <p:cNvPr id="66" name="Freeform 3234"/>
            <p:cNvSpPr/>
            <p:nvPr/>
          </p:nvSpPr>
          <p:spPr bwMode="auto">
            <a:xfrm>
              <a:off x="3406" y="3610"/>
              <a:ext cx="146" cy="14"/>
            </a:xfrm>
            <a:custGeom>
              <a:avLst/>
              <a:gdLst>
                <a:gd name="T0" fmla="*/ 44 w 176"/>
                <a:gd name="T1" fmla="*/ 0 h 16"/>
                <a:gd name="T2" fmla="*/ 0 w 176"/>
                <a:gd name="T3" fmla="*/ 14 h 16"/>
                <a:gd name="T4" fmla="*/ 10 w 176"/>
                <a:gd name="T5" fmla="*/ 16 h 16"/>
                <a:gd name="T6" fmla="*/ 43 w 176"/>
                <a:gd name="T7" fmla="*/ 13 h 16"/>
                <a:gd name="T8" fmla="*/ 144 w 176"/>
                <a:gd name="T9" fmla="*/ 13 h 16"/>
                <a:gd name="T10" fmla="*/ 176 w 176"/>
                <a:gd name="T11" fmla="*/ 1 h 16"/>
                <a:gd name="T12" fmla="*/ 44 w 17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6" h="16">
                  <a:moveTo>
                    <a:pt x="44" y="0"/>
                  </a:moveTo>
                  <a:cubicBezTo>
                    <a:pt x="35" y="4"/>
                    <a:pt x="20" y="9"/>
                    <a:pt x="0" y="14"/>
                  </a:cubicBezTo>
                  <a:cubicBezTo>
                    <a:pt x="4" y="15"/>
                    <a:pt x="7" y="16"/>
                    <a:pt x="10" y="16"/>
                  </a:cubicBezTo>
                  <a:cubicBezTo>
                    <a:pt x="21" y="15"/>
                    <a:pt x="32" y="14"/>
                    <a:pt x="43" y="13"/>
                  </a:cubicBezTo>
                  <a:cubicBezTo>
                    <a:pt x="77" y="13"/>
                    <a:pt x="111" y="13"/>
                    <a:pt x="144" y="13"/>
                  </a:cubicBezTo>
                  <a:cubicBezTo>
                    <a:pt x="158" y="9"/>
                    <a:pt x="169" y="4"/>
                    <a:pt x="176" y="1"/>
                  </a:cubicBezTo>
                  <a:cubicBezTo>
                    <a:pt x="146" y="0"/>
                    <a:pt x="101" y="0"/>
                    <a:pt x="44" y="0"/>
                  </a:cubicBezTo>
                </a:path>
              </a:pathLst>
            </a:custGeom>
            <a:solidFill>
              <a:srgbClr val="0E1A28"/>
            </a:solidFill>
            <a:ln>
              <a:noFill/>
            </a:ln>
          </p:spPr>
          <p:txBody>
            <a:bodyPr vert="horz" wrap="square" lIns="91440" tIns="45720" rIns="91440" bIns="45720" numCol="1" anchor="t" anchorCtr="0" compatLnSpc="1"/>
            <a:lstStyle/>
            <a:p>
              <a:endParaRPr lang="zh-CN" altLang="en-US"/>
            </a:p>
          </p:txBody>
        </p:sp>
        <p:sp>
          <p:nvSpPr>
            <p:cNvPr id="67" name="Freeform 3235"/>
            <p:cNvSpPr/>
            <p:nvPr/>
          </p:nvSpPr>
          <p:spPr bwMode="auto">
            <a:xfrm>
              <a:off x="3375" y="3624"/>
              <a:ext cx="81" cy="14"/>
            </a:xfrm>
            <a:custGeom>
              <a:avLst/>
              <a:gdLst>
                <a:gd name="T0" fmla="*/ 48 w 98"/>
                <a:gd name="T1" fmla="*/ 0 h 17"/>
                <a:gd name="T2" fmla="*/ 19 w 98"/>
                <a:gd name="T3" fmla="*/ 2 h 17"/>
                <a:gd name="T4" fmla="*/ 0 w 98"/>
                <a:gd name="T5" fmla="*/ 6 h 17"/>
                <a:gd name="T6" fmla="*/ 34 w 98"/>
                <a:gd name="T7" fmla="*/ 16 h 17"/>
                <a:gd name="T8" fmla="*/ 98 w 98"/>
                <a:gd name="T9" fmla="*/ 17 h 17"/>
                <a:gd name="T10" fmla="*/ 48 w 98"/>
                <a:gd name="T11" fmla="*/ 0 h 17"/>
              </a:gdLst>
              <a:ahLst/>
              <a:cxnLst>
                <a:cxn ang="0">
                  <a:pos x="T0" y="T1"/>
                </a:cxn>
                <a:cxn ang="0">
                  <a:pos x="T2" y="T3"/>
                </a:cxn>
                <a:cxn ang="0">
                  <a:pos x="T4" y="T5"/>
                </a:cxn>
                <a:cxn ang="0">
                  <a:pos x="T6" y="T7"/>
                </a:cxn>
                <a:cxn ang="0">
                  <a:pos x="T8" y="T9"/>
                </a:cxn>
                <a:cxn ang="0">
                  <a:pos x="T10" y="T11"/>
                </a:cxn>
              </a:cxnLst>
              <a:rect l="0" t="0" r="r" b="b"/>
              <a:pathLst>
                <a:path w="98" h="17">
                  <a:moveTo>
                    <a:pt x="48" y="0"/>
                  </a:moveTo>
                  <a:cubicBezTo>
                    <a:pt x="38" y="1"/>
                    <a:pt x="28" y="2"/>
                    <a:pt x="19" y="2"/>
                  </a:cubicBezTo>
                  <a:cubicBezTo>
                    <a:pt x="13" y="4"/>
                    <a:pt x="7" y="5"/>
                    <a:pt x="0" y="6"/>
                  </a:cubicBezTo>
                  <a:cubicBezTo>
                    <a:pt x="13" y="9"/>
                    <a:pt x="24" y="13"/>
                    <a:pt x="34" y="16"/>
                  </a:cubicBezTo>
                  <a:cubicBezTo>
                    <a:pt x="58" y="16"/>
                    <a:pt x="80" y="17"/>
                    <a:pt x="98" y="17"/>
                  </a:cubicBezTo>
                  <a:cubicBezTo>
                    <a:pt x="89" y="12"/>
                    <a:pt x="72" y="6"/>
                    <a:pt x="48" y="0"/>
                  </a:cubicBezTo>
                </a:path>
              </a:pathLst>
            </a:custGeom>
            <a:solidFill>
              <a:srgbClr val="0E1A28"/>
            </a:solidFill>
            <a:ln>
              <a:noFill/>
            </a:ln>
          </p:spPr>
          <p:txBody>
            <a:bodyPr vert="horz" wrap="square" lIns="91440" tIns="45720" rIns="91440" bIns="45720" numCol="1" anchor="t" anchorCtr="0" compatLnSpc="1"/>
            <a:lstStyle/>
            <a:p>
              <a:endParaRPr lang="zh-CN" altLang="en-US"/>
            </a:p>
          </p:txBody>
        </p:sp>
        <p:sp>
          <p:nvSpPr>
            <p:cNvPr id="68" name="Freeform 3236"/>
            <p:cNvSpPr/>
            <p:nvPr/>
          </p:nvSpPr>
          <p:spPr bwMode="auto">
            <a:xfrm>
              <a:off x="3336" y="3629"/>
              <a:ext cx="67" cy="8"/>
            </a:xfrm>
            <a:custGeom>
              <a:avLst/>
              <a:gdLst>
                <a:gd name="T0" fmla="*/ 47 w 81"/>
                <a:gd name="T1" fmla="*/ 0 h 10"/>
                <a:gd name="T2" fmla="*/ 0 w 81"/>
                <a:gd name="T3" fmla="*/ 7 h 10"/>
                <a:gd name="T4" fmla="*/ 81 w 81"/>
                <a:gd name="T5" fmla="*/ 10 h 10"/>
                <a:gd name="T6" fmla="*/ 47 w 81"/>
                <a:gd name="T7" fmla="*/ 0 h 10"/>
              </a:gdLst>
              <a:ahLst/>
              <a:cxnLst>
                <a:cxn ang="0">
                  <a:pos x="T0" y="T1"/>
                </a:cxn>
                <a:cxn ang="0">
                  <a:pos x="T2" y="T3"/>
                </a:cxn>
                <a:cxn ang="0">
                  <a:pos x="T4" y="T5"/>
                </a:cxn>
                <a:cxn ang="0">
                  <a:pos x="T6" y="T7"/>
                </a:cxn>
              </a:cxnLst>
              <a:rect l="0" t="0" r="r" b="b"/>
              <a:pathLst>
                <a:path w="81" h="10">
                  <a:moveTo>
                    <a:pt x="47" y="0"/>
                  </a:moveTo>
                  <a:cubicBezTo>
                    <a:pt x="33" y="2"/>
                    <a:pt x="17" y="5"/>
                    <a:pt x="0" y="7"/>
                  </a:cubicBezTo>
                  <a:cubicBezTo>
                    <a:pt x="29" y="9"/>
                    <a:pt x="57" y="9"/>
                    <a:pt x="81" y="10"/>
                  </a:cubicBezTo>
                  <a:cubicBezTo>
                    <a:pt x="71" y="7"/>
                    <a:pt x="60" y="3"/>
                    <a:pt x="47" y="0"/>
                  </a:cubicBezTo>
                </a:path>
              </a:pathLst>
            </a:custGeom>
            <a:solidFill>
              <a:srgbClr val="09121A"/>
            </a:solidFill>
            <a:ln>
              <a:noFill/>
            </a:ln>
          </p:spPr>
          <p:txBody>
            <a:bodyPr vert="horz" wrap="square" lIns="91440" tIns="45720" rIns="91440" bIns="45720" numCol="1" anchor="t" anchorCtr="0" compatLnSpc="1"/>
            <a:lstStyle/>
            <a:p>
              <a:endParaRPr lang="zh-CN" altLang="en-US"/>
            </a:p>
          </p:txBody>
        </p:sp>
        <p:sp>
          <p:nvSpPr>
            <p:cNvPr id="69" name="Freeform 3237"/>
            <p:cNvSpPr/>
            <p:nvPr/>
          </p:nvSpPr>
          <p:spPr bwMode="auto">
            <a:xfrm>
              <a:off x="3391" y="3622"/>
              <a:ext cx="24" cy="3"/>
            </a:xfrm>
            <a:custGeom>
              <a:avLst/>
              <a:gdLst>
                <a:gd name="T0" fmla="*/ 19 w 29"/>
                <a:gd name="T1" fmla="*/ 0 h 4"/>
                <a:gd name="T2" fmla="*/ 0 w 29"/>
                <a:gd name="T3" fmla="*/ 4 h 4"/>
                <a:gd name="T4" fmla="*/ 29 w 29"/>
                <a:gd name="T5" fmla="*/ 2 h 4"/>
                <a:gd name="T6" fmla="*/ 19 w 29"/>
                <a:gd name="T7" fmla="*/ 0 h 4"/>
              </a:gdLst>
              <a:ahLst/>
              <a:cxnLst>
                <a:cxn ang="0">
                  <a:pos x="T0" y="T1"/>
                </a:cxn>
                <a:cxn ang="0">
                  <a:pos x="T2" y="T3"/>
                </a:cxn>
                <a:cxn ang="0">
                  <a:pos x="T4" y="T5"/>
                </a:cxn>
                <a:cxn ang="0">
                  <a:pos x="T6" y="T7"/>
                </a:cxn>
              </a:cxnLst>
              <a:rect l="0" t="0" r="r" b="b"/>
              <a:pathLst>
                <a:path w="28" h="4">
                  <a:moveTo>
                    <a:pt x="19" y="0"/>
                  </a:moveTo>
                  <a:cubicBezTo>
                    <a:pt x="13" y="1"/>
                    <a:pt x="7" y="3"/>
                    <a:pt x="0" y="4"/>
                  </a:cubicBezTo>
                  <a:cubicBezTo>
                    <a:pt x="9" y="4"/>
                    <a:pt x="19" y="3"/>
                    <a:pt x="29" y="2"/>
                  </a:cubicBezTo>
                  <a:cubicBezTo>
                    <a:pt x="26" y="2"/>
                    <a:pt x="23" y="1"/>
                    <a:pt x="19" y="0"/>
                  </a:cubicBezTo>
                </a:path>
              </a:pathLst>
            </a:custGeom>
            <a:solidFill>
              <a:srgbClr val="0C1826"/>
            </a:solidFill>
            <a:ln>
              <a:noFill/>
            </a:ln>
          </p:spPr>
          <p:txBody>
            <a:bodyPr vert="horz" wrap="square" lIns="91440" tIns="45720" rIns="91440" bIns="45720" numCol="1" anchor="t" anchorCtr="0" compatLnSpc="1"/>
            <a:lstStyle/>
            <a:p>
              <a:endParaRPr lang="zh-CN" altLang="en-US"/>
            </a:p>
          </p:txBody>
        </p:sp>
        <p:sp>
          <p:nvSpPr>
            <p:cNvPr id="70" name="Freeform 3238"/>
            <p:cNvSpPr/>
            <p:nvPr/>
          </p:nvSpPr>
          <p:spPr bwMode="auto">
            <a:xfrm>
              <a:off x="3459" y="3638"/>
              <a:ext cx="56" cy="6"/>
            </a:xfrm>
            <a:custGeom>
              <a:avLst/>
              <a:gdLst>
                <a:gd name="T0" fmla="*/ 7 w 68"/>
                <a:gd name="T1" fmla="*/ 0 h 8"/>
                <a:gd name="T2" fmla="*/ 0 w 68"/>
                <a:gd name="T3" fmla="*/ 2 h 8"/>
                <a:gd name="T4" fmla="*/ 6 w 68"/>
                <a:gd name="T5" fmla="*/ 8 h 8"/>
                <a:gd name="T6" fmla="*/ 46 w 68"/>
                <a:gd name="T7" fmla="*/ 6 h 8"/>
                <a:gd name="T8" fmla="*/ 68 w 68"/>
                <a:gd name="T9" fmla="*/ 3 h 8"/>
                <a:gd name="T10" fmla="*/ 7 w 68"/>
                <a:gd name="T11" fmla="*/ 0 h 8"/>
              </a:gdLst>
              <a:ahLst/>
              <a:cxnLst>
                <a:cxn ang="0">
                  <a:pos x="T0" y="T1"/>
                </a:cxn>
                <a:cxn ang="0">
                  <a:pos x="T2" y="T3"/>
                </a:cxn>
                <a:cxn ang="0">
                  <a:pos x="T4" y="T5"/>
                </a:cxn>
                <a:cxn ang="0">
                  <a:pos x="T6" y="T7"/>
                </a:cxn>
                <a:cxn ang="0">
                  <a:pos x="T8" y="T9"/>
                </a:cxn>
                <a:cxn ang="0">
                  <a:pos x="T10" y="T11"/>
                </a:cxn>
              </a:cxnLst>
              <a:rect l="0" t="0" r="r" b="b"/>
              <a:pathLst>
                <a:path w="68" h="8">
                  <a:moveTo>
                    <a:pt x="7" y="0"/>
                  </a:moveTo>
                  <a:cubicBezTo>
                    <a:pt x="5" y="1"/>
                    <a:pt x="3" y="1"/>
                    <a:pt x="0" y="2"/>
                  </a:cubicBezTo>
                  <a:cubicBezTo>
                    <a:pt x="4" y="4"/>
                    <a:pt x="6" y="6"/>
                    <a:pt x="6" y="8"/>
                  </a:cubicBezTo>
                  <a:cubicBezTo>
                    <a:pt x="20" y="7"/>
                    <a:pt x="34" y="7"/>
                    <a:pt x="46" y="6"/>
                  </a:cubicBezTo>
                  <a:cubicBezTo>
                    <a:pt x="54" y="5"/>
                    <a:pt x="61" y="4"/>
                    <a:pt x="68" y="3"/>
                  </a:cubicBezTo>
                  <a:cubicBezTo>
                    <a:pt x="54" y="1"/>
                    <a:pt x="33" y="1"/>
                    <a:pt x="7" y="0"/>
                  </a:cubicBezTo>
                </a:path>
              </a:pathLst>
            </a:custGeom>
            <a:solidFill>
              <a:srgbClr val="101D2B"/>
            </a:solidFill>
            <a:ln>
              <a:noFill/>
            </a:ln>
          </p:spPr>
          <p:txBody>
            <a:bodyPr vert="horz" wrap="square" lIns="91440" tIns="45720" rIns="91440" bIns="45720" numCol="1" anchor="t" anchorCtr="0" compatLnSpc="1"/>
            <a:lstStyle/>
            <a:p>
              <a:endParaRPr lang="zh-CN" altLang="en-US"/>
            </a:p>
          </p:txBody>
        </p:sp>
        <p:sp>
          <p:nvSpPr>
            <p:cNvPr id="71" name="Freeform 3239"/>
            <p:cNvSpPr/>
            <p:nvPr/>
          </p:nvSpPr>
          <p:spPr bwMode="auto">
            <a:xfrm>
              <a:off x="3429" y="3639"/>
              <a:ext cx="35" cy="6"/>
            </a:xfrm>
            <a:custGeom>
              <a:avLst/>
              <a:gdLst>
                <a:gd name="T0" fmla="*/ 36 w 42"/>
                <a:gd name="T1" fmla="*/ 0 h 7"/>
                <a:gd name="T2" fmla="*/ 0 w 42"/>
                <a:gd name="T3" fmla="*/ 7 h 7"/>
                <a:gd name="T4" fmla="*/ 0 w 42"/>
                <a:gd name="T5" fmla="*/ 7 h 7"/>
                <a:gd name="T6" fmla="*/ 42 w 42"/>
                <a:gd name="T7" fmla="*/ 6 h 7"/>
                <a:gd name="T8" fmla="*/ 36 w 42"/>
                <a:gd name="T9" fmla="*/ 0 h 7"/>
              </a:gdLst>
              <a:ahLst/>
              <a:cxnLst>
                <a:cxn ang="0">
                  <a:pos x="T0" y="T1"/>
                </a:cxn>
                <a:cxn ang="0">
                  <a:pos x="T2" y="T3"/>
                </a:cxn>
                <a:cxn ang="0">
                  <a:pos x="T4" y="T5"/>
                </a:cxn>
                <a:cxn ang="0">
                  <a:pos x="T6" y="T7"/>
                </a:cxn>
                <a:cxn ang="0">
                  <a:pos x="T8" y="T9"/>
                </a:cxn>
              </a:cxnLst>
              <a:rect l="0" t="0" r="r" b="b"/>
              <a:pathLst>
                <a:path w="42" h="7">
                  <a:moveTo>
                    <a:pt x="36" y="0"/>
                  </a:moveTo>
                  <a:cubicBezTo>
                    <a:pt x="25" y="2"/>
                    <a:pt x="13" y="5"/>
                    <a:pt x="0" y="7"/>
                  </a:cubicBezTo>
                  <a:cubicBezTo>
                    <a:pt x="0" y="7"/>
                    <a:pt x="0" y="7"/>
                    <a:pt x="0" y="7"/>
                  </a:cubicBezTo>
                  <a:cubicBezTo>
                    <a:pt x="15" y="7"/>
                    <a:pt x="29" y="6"/>
                    <a:pt x="42" y="6"/>
                  </a:cubicBezTo>
                  <a:cubicBezTo>
                    <a:pt x="42" y="4"/>
                    <a:pt x="40" y="2"/>
                    <a:pt x="36" y="0"/>
                  </a:cubicBezTo>
                </a:path>
              </a:pathLst>
            </a:custGeom>
            <a:solidFill>
              <a:srgbClr val="0E1A28"/>
            </a:solidFill>
            <a:ln>
              <a:noFill/>
            </a:ln>
          </p:spPr>
          <p:txBody>
            <a:bodyPr vert="horz" wrap="square" lIns="91440" tIns="45720" rIns="91440" bIns="45720" numCol="1" anchor="t" anchorCtr="0" compatLnSpc="1"/>
            <a:lstStyle/>
            <a:p>
              <a:endParaRPr lang="zh-CN" altLang="en-US"/>
            </a:p>
          </p:txBody>
        </p:sp>
        <p:sp>
          <p:nvSpPr>
            <p:cNvPr id="72" name="Freeform 3240"/>
            <p:cNvSpPr/>
            <p:nvPr/>
          </p:nvSpPr>
          <p:spPr bwMode="auto">
            <a:xfrm>
              <a:off x="3428" y="364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path>
              </a:pathLst>
            </a:custGeom>
            <a:solidFill>
              <a:srgbClr val="09121A"/>
            </a:solidFill>
            <a:ln>
              <a:noFill/>
            </a:ln>
          </p:spPr>
          <p:txBody>
            <a:bodyPr vert="horz" wrap="square" lIns="91440" tIns="45720" rIns="91440" bIns="45720" numCol="1" anchor="t" anchorCtr="0" compatLnSpc="1"/>
            <a:lstStyle/>
            <a:p>
              <a:endParaRPr lang="zh-CN" altLang="en-US"/>
            </a:p>
          </p:txBody>
        </p:sp>
        <p:sp>
          <p:nvSpPr>
            <p:cNvPr id="73" name="Freeform 3241"/>
            <p:cNvSpPr/>
            <p:nvPr/>
          </p:nvSpPr>
          <p:spPr bwMode="auto">
            <a:xfrm>
              <a:off x="3456" y="3638"/>
              <a:ext cx="9" cy="1"/>
            </a:xfrm>
            <a:custGeom>
              <a:avLst/>
              <a:gdLst>
                <a:gd name="T0" fmla="*/ 0 w 10"/>
                <a:gd name="T1" fmla="*/ 0 h 2"/>
                <a:gd name="T2" fmla="*/ 3 w 10"/>
                <a:gd name="T3" fmla="*/ 2 h 2"/>
                <a:gd name="T4" fmla="*/ 10 w 10"/>
                <a:gd name="T5" fmla="*/ 0 h 2"/>
                <a:gd name="T6" fmla="*/ 0 w 10"/>
                <a:gd name="T7" fmla="*/ 0 h 2"/>
              </a:gdLst>
              <a:ahLst/>
              <a:cxnLst>
                <a:cxn ang="0">
                  <a:pos x="T0" y="T1"/>
                </a:cxn>
                <a:cxn ang="0">
                  <a:pos x="T2" y="T3"/>
                </a:cxn>
                <a:cxn ang="0">
                  <a:pos x="T4" y="T5"/>
                </a:cxn>
                <a:cxn ang="0">
                  <a:pos x="T6" y="T7"/>
                </a:cxn>
              </a:cxnLst>
              <a:rect l="0" t="0" r="r" b="b"/>
              <a:pathLst>
                <a:path w="10" h="2">
                  <a:moveTo>
                    <a:pt x="0" y="0"/>
                  </a:moveTo>
                  <a:cubicBezTo>
                    <a:pt x="1" y="1"/>
                    <a:pt x="3" y="1"/>
                    <a:pt x="3" y="2"/>
                  </a:cubicBezTo>
                  <a:cubicBezTo>
                    <a:pt x="6" y="1"/>
                    <a:pt x="8" y="1"/>
                    <a:pt x="10" y="0"/>
                  </a:cubicBezTo>
                  <a:cubicBezTo>
                    <a:pt x="7" y="0"/>
                    <a:pt x="4" y="0"/>
                    <a:pt x="0" y="0"/>
                  </a:cubicBezTo>
                </a:path>
              </a:pathLst>
            </a:custGeom>
            <a:solidFill>
              <a:srgbClr val="0E1A28"/>
            </a:solidFill>
            <a:ln>
              <a:noFill/>
            </a:ln>
          </p:spPr>
          <p:txBody>
            <a:bodyPr vert="horz" wrap="square" lIns="91440" tIns="45720" rIns="91440" bIns="45720" numCol="1" anchor="t" anchorCtr="0" compatLnSpc="1"/>
            <a:lstStyle/>
            <a:p>
              <a:endParaRPr lang="zh-CN" altLang="en-US"/>
            </a:p>
          </p:txBody>
        </p:sp>
        <p:sp>
          <p:nvSpPr>
            <p:cNvPr id="74" name="Freeform 3242"/>
            <p:cNvSpPr/>
            <p:nvPr/>
          </p:nvSpPr>
          <p:spPr bwMode="auto">
            <a:xfrm>
              <a:off x="3279" y="3645"/>
              <a:ext cx="84" cy="3"/>
            </a:xfrm>
            <a:custGeom>
              <a:avLst/>
              <a:gdLst>
                <a:gd name="T0" fmla="*/ 1 w 101"/>
                <a:gd name="T1" fmla="*/ 0 h 3"/>
                <a:gd name="T2" fmla="*/ 1 w 101"/>
                <a:gd name="T3" fmla="*/ 0 h 3"/>
                <a:gd name="T4" fmla="*/ 0 w 101"/>
                <a:gd name="T5" fmla="*/ 3 h 3"/>
                <a:gd name="T6" fmla="*/ 40 w 101"/>
                <a:gd name="T7" fmla="*/ 3 h 3"/>
                <a:gd name="T8" fmla="*/ 101 w 101"/>
                <a:gd name="T9" fmla="*/ 2 h 3"/>
                <a:gd name="T10" fmla="*/ 75 w 101"/>
                <a:gd name="T11" fmla="*/ 2 h 3"/>
                <a:gd name="T12" fmla="*/ 1 w 10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0" h="3">
                  <a:moveTo>
                    <a:pt x="1" y="0"/>
                  </a:moveTo>
                  <a:cubicBezTo>
                    <a:pt x="1" y="0"/>
                    <a:pt x="1" y="0"/>
                    <a:pt x="1" y="0"/>
                  </a:cubicBezTo>
                  <a:cubicBezTo>
                    <a:pt x="1" y="1"/>
                    <a:pt x="1" y="2"/>
                    <a:pt x="0" y="3"/>
                  </a:cubicBezTo>
                  <a:cubicBezTo>
                    <a:pt x="14" y="3"/>
                    <a:pt x="27" y="3"/>
                    <a:pt x="40" y="3"/>
                  </a:cubicBezTo>
                  <a:cubicBezTo>
                    <a:pt x="61" y="3"/>
                    <a:pt x="82" y="3"/>
                    <a:pt x="101" y="2"/>
                  </a:cubicBezTo>
                  <a:cubicBezTo>
                    <a:pt x="93" y="2"/>
                    <a:pt x="84" y="2"/>
                    <a:pt x="75" y="2"/>
                  </a:cubicBezTo>
                  <a:cubicBezTo>
                    <a:pt x="53" y="1"/>
                    <a:pt x="28" y="0"/>
                    <a:pt x="1" y="0"/>
                  </a:cubicBezTo>
                </a:path>
              </a:pathLst>
            </a:custGeom>
            <a:solidFill>
              <a:srgbClr val="09121A"/>
            </a:solidFill>
            <a:ln>
              <a:noFill/>
            </a:ln>
          </p:spPr>
          <p:txBody>
            <a:bodyPr vert="horz" wrap="square" lIns="91440" tIns="45720" rIns="91440" bIns="45720" numCol="1" anchor="t" anchorCtr="0" compatLnSpc="1"/>
            <a:lstStyle/>
            <a:p>
              <a:endParaRPr lang="zh-CN" altLang="en-US"/>
            </a:p>
          </p:txBody>
        </p:sp>
        <p:sp>
          <p:nvSpPr>
            <p:cNvPr id="75" name="Freeform 3243"/>
            <p:cNvSpPr/>
            <p:nvPr/>
          </p:nvSpPr>
          <p:spPr bwMode="auto">
            <a:xfrm>
              <a:off x="3403" y="3637"/>
              <a:ext cx="56" cy="8"/>
            </a:xfrm>
            <a:custGeom>
              <a:avLst/>
              <a:gdLst>
                <a:gd name="T0" fmla="*/ 0 w 67"/>
                <a:gd name="T1" fmla="*/ 0 h 10"/>
                <a:gd name="T2" fmla="*/ 31 w 67"/>
                <a:gd name="T3" fmla="*/ 10 h 10"/>
                <a:gd name="T4" fmla="*/ 67 w 67"/>
                <a:gd name="T5" fmla="*/ 3 h 10"/>
                <a:gd name="T6" fmla="*/ 64 w 67"/>
                <a:gd name="T7" fmla="*/ 1 h 10"/>
                <a:gd name="T8" fmla="*/ 0 w 67"/>
                <a:gd name="T9" fmla="*/ 0 h 10"/>
              </a:gdLst>
              <a:ahLst/>
              <a:cxnLst>
                <a:cxn ang="0">
                  <a:pos x="T0" y="T1"/>
                </a:cxn>
                <a:cxn ang="0">
                  <a:pos x="T2" y="T3"/>
                </a:cxn>
                <a:cxn ang="0">
                  <a:pos x="T4" y="T5"/>
                </a:cxn>
                <a:cxn ang="0">
                  <a:pos x="T6" y="T7"/>
                </a:cxn>
                <a:cxn ang="0">
                  <a:pos x="T8" y="T9"/>
                </a:cxn>
              </a:cxnLst>
              <a:rect l="0" t="0" r="r" b="b"/>
              <a:pathLst>
                <a:path w="67" h="10">
                  <a:moveTo>
                    <a:pt x="0" y="0"/>
                  </a:moveTo>
                  <a:cubicBezTo>
                    <a:pt x="12" y="3"/>
                    <a:pt x="22" y="7"/>
                    <a:pt x="31" y="10"/>
                  </a:cubicBezTo>
                  <a:cubicBezTo>
                    <a:pt x="44" y="8"/>
                    <a:pt x="56" y="5"/>
                    <a:pt x="67" y="3"/>
                  </a:cubicBezTo>
                  <a:cubicBezTo>
                    <a:pt x="67" y="2"/>
                    <a:pt x="65" y="2"/>
                    <a:pt x="64" y="1"/>
                  </a:cubicBezTo>
                  <a:cubicBezTo>
                    <a:pt x="46" y="1"/>
                    <a:pt x="24" y="0"/>
                    <a:pt x="0" y="0"/>
                  </a:cubicBezTo>
                </a:path>
              </a:pathLst>
            </a:custGeom>
            <a:solidFill>
              <a:srgbClr val="0C1826"/>
            </a:solidFill>
            <a:ln>
              <a:noFill/>
            </a:ln>
          </p:spPr>
          <p:txBody>
            <a:bodyPr vert="horz" wrap="square" lIns="91440" tIns="45720" rIns="91440" bIns="45720" numCol="1" anchor="t" anchorCtr="0" compatLnSpc="1"/>
            <a:lstStyle/>
            <a:p>
              <a:endParaRPr lang="zh-CN" altLang="en-US"/>
            </a:p>
          </p:txBody>
        </p:sp>
        <p:sp>
          <p:nvSpPr>
            <p:cNvPr id="76" name="Freeform 3244"/>
            <p:cNvSpPr/>
            <p:nvPr/>
          </p:nvSpPr>
          <p:spPr bwMode="auto">
            <a:xfrm>
              <a:off x="3275" y="3634"/>
              <a:ext cx="154" cy="13"/>
            </a:xfrm>
            <a:custGeom>
              <a:avLst/>
              <a:gdLst>
                <a:gd name="T0" fmla="*/ 73 w 185"/>
                <a:gd name="T1" fmla="*/ 0 h 15"/>
                <a:gd name="T2" fmla="*/ 0 w 185"/>
                <a:gd name="T3" fmla="*/ 9 h 15"/>
                <a:gd name="T4" fmla="*/ 6 w 185"/>
                <a:gd name="T5" fmla="*/ 13 h 15"/>
                <a:gd name="T6" fmla="*/ 80 w 185"/>
                <a:gd name="T7" fmla="*/ 15 h 15"/>
                <a:gd name="T8" fmla="*/ 106 w 185"/>
                <a:gd name="T9" fmla="*/ 15 h 15"/>
                <a:gd name="T10" fmla="*/ 134 w 185"/>
                <a:gd name="T11" fmla="*/ 15 h 15"/>
                <a:gd name="T12" fmla="*/ 184 w 185"/>
                <a:gd name="T13" fmla="*/ 13 h 15"/>
                <a:gd name="T14" fmla="*/ 185 w 185"/>
                <a:gd name="T15" fmla="*/ 13 h 15"/>
                <a:gd name="T16" fmla="*/ 154 w 185"/>
                <a:gd name="T17" fmla="*/ 3 h 15"/>
                <a:gd name="T18" fmla="*/ 73 w 18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5">
                  <a:moveTo>
                    <a:pt x="73" y="0"/>
                  </a:moveTo>
                  <a:cubicBezTo>
                    <a:pt x="51" y="4"/>
                    <a:pt x="26" y="6"/>
                    <a:pt x="0" y="9"/>
                  </a:cubicBezTo>
                  <a:cubicBezTo>
                    <a:pt x="3" y="10"/>
                    <a:pt x="5" y="11"/>
                    <a:pt x="6" y="13"/>
                  </a:cubicBezTo>
                  <a:cubicBezTo>
                    <a:pt x="33" y="13"/>
                    <a:pt x="58" y="14"/>
                    <a:pt x="80" y="15"/>
                  </a:cubicBezTo>
                  <a:cubicBezTo>
                    <a:pt x="89" y="15"/>
                    <a:pt x="98" y="15"/>
                    <a:pt x="106" y="15"/>
                  </a:cubicBezTo>
                  <a:cubicBezTo>
                    <a:pt x="116" y="15"/>
                    <a:pt x="125" y="15"/>
                    <a:pt x="134" y="15"/>
                  </a:cubicBezTo>
                  <a:cubicBezTo>
                    <a:pt x="152" y="14"/>
                    <a:pt x="168" y="14"/>
                    <a:pt x="184" y="13"/>
                  </a:cubicBezTo>
                  <a:cubicBezTo>
                    <a:pt x="184" y="13"/>
                    <a:pt x="185" y="13"/>
                    <a:pt x="185" y="13"/>
                  </a:cubicBezTo>
                  <a:cubicBezTo>
                    <a:pt x="176" y="10"/>
                    <a:pt x="166" y="6"/>
                    <a:pt x="154" y="3"/>
                  </a:cubicBezTo>
                  <a:cubicBezTo>
                    <a:pt x="130" y="2"/>
                    <a:pt x="102" y="2"/>
                    <a:pt x="73" y="0"/>
                  </a:cubicBezTo>
                </a:path>
              </a:pathLst>
            </a:custGeom>
            <a:solidFill>
              <a:srgbClr val="081219"/>
            </a:solidFill>
            <a:ln>
              <a:noFill/>
            </a:ln>
          </p:spPr>
          <p:txBody>
            <a:bodyPr vert="horz" wrap="square" lIns="91440" tIns="45720" rIns="91440" bIns="45720" numCol="1" anchor="t" anchorCtr="0" compatLnSpc="1"/>
            <a:lstStyle/>
            <a:p>
              <a:endParaRPr lang="zh-CN" altLang="en-US"/>
            </a:p>
          </p:txBody>
        </p:sp>
        <p:sp>
          <p:nvSpPr>
            <p:cNvPr id="77" name="Freeform 3245"/>
            <p:cNvSpPr/>
            <p:nvPr/>
          </p:nvSpPr>
          <p:spPr bwMode="auto">
            <a:xfrm>
              <a:off x="3438" y="3643"/>
              <a:ext cx="59" cy="7"/>
            </a:xfrm>
            <a:custGeom>
              <a:avLst/>
              <a:gdLst>
                <a:gd name="T0" fmla="*/ 71 w 71"/>
                <a:gd name="T1" fmla="*/ 0 h 9"/>
                <a:gd name="T2" fmla="*/ 31 w 71"/>
                <a:gd name="T3" fmla="*/ 2 h 9"/>
                <a:gd name="T4" fmla="*/ 31 w 71"/>
                <a:gd name="T5" fmla="*/ 3 h 9"/>
                <a:gd name="T6" fmla="*/ 0 w 71"/>
                <a:gd name="T7" fmla="*/ 7 h 9"/>
                <a:gd name="T8" fmla="*/ 5 w 71"/>
                <a:gd name="T9" fmla="*/ 9 h 9"/>
                <a:gd name="T10" fmla="*/ 71 w 71"/>
                <a:gd name="T11" fmla="*/ 0 h 9"/>
              </a:gdLst>
              <a:ahLst/>
              <a:cxnLst>
                <a:cxn ang="0">
                  <a:pos x="T0" y="T1"/>
                </a:cxn>
                <a:cxn ang="0">
                  <a:pos x="T2" y="T3"/>
                </a:cxn>
                <a:cxn ang="0">
                  <a:pos x="T4" y="T5"/>
                </a:cxn>
                <a:cxn ang="0">
                  <a:pos x="T6" y="T7"/>
                </a:cxn>
                <a:cxn ang="0">
                  <a:pos x="T8" y="T9"/>
                </a:cxn>
                <a:cxn ang="0">
                  <a:pos x="T10" y="T11"/>
                </a:cxn>
              </a:cxnLst>
              <a:rect l="0" t="0" r="r" b="b"/>
              <a:pathLst>
                <a:path w="71" h="9">
                  <a:moveTo>
                    <a:pt x="71" y="0"/>
                  </a:moveTo>
                  <a:cubicBezTo>
                    <a:pt x="59" y="1"/>
                    <a:pt x="45" y="1"/>
                    <a:pt x="31" y="2"/>
                  </a:cubicBezTo>
                  <a:cubicBezTo>
                    <a:pt x="32" y="2"/>
                    <a:pt x="32" y="3"/>
                    <a:pt x="31" y="3"/>
                  </a:cubicBezTo>
                  <a:cubicBezTo>
                    <a:pt x="31" y="6"/>
                    <a:pt x="20" y="7"/>
                    <a:pt x="0" y="7"/>
                  </a:cubicBezTo>
                  <a:cubicBezTo>
                    <a:pt x="2" y="8"/>
                    <a:pt x="3" y="9"/>
                    <a:pt x="5" y="9"/>
                  </a:cubicBezTo>
                  <a:cubicBezTo>
                    <a:pt x="29" y="6"/>
                    <a:pt x="51" y="3"/>
                    <a:pt x="71" y="0"/>
                  </a:cubicBezTo>
                </a:path>
              </a:pathLst>
            </a:custGeom>
            <a:solidFill>
              <a:srgbClr val="0E1A28"/>
            </a:solidFill>
            <a:ln>
              <a:noFill/>
            </a:ln>
          </p:spPr>
          <p:txBody>
            <a:bodyPr vert="horz" wrap="square" lIns="91440" tIns="45720" rIns="91440" bIns="45720" numCol="1" anchor="t" anchorCtr="0" compatLnSpc="1"/>
            <a:lstStyle/>
            <a:p>
              <a:endParaRPr lang="zh-CN" altLang="en-US"/>
            </a:p>
          </p:txBody>
        </p:sp>
        <p:sp>
          <p:nvSpPr>
            <p:cNvPr id="78" name="Freeform 3246"/>
            <p:cNvSpPr/>
            <p:nvPr/>
          </p:nvSpPr>
          <p:spPr bwMode="auto">
            <a:xfrm>
              <a:off x="3386" y="3649"/>
              <a:ext cx="56" cy="4"/>
            </a:xfrm>
            <a:custGeom>
              <a:avLst/>
              <a:gdLst>
                <a:gd name="T0" fmla="*/ 30 w 68"/>
                <a:gd name="T1" fmla="*/ 0 h 5"/>
                <a:gd name="T2" fmla="*/ 0 w 68"/>
                <a:gd name="T3" fmla="*/ 5 h 5"/>
                <a:gd name="T4" fmla="*/ 36 w 68"/>
                <a:gd name="T5" fmla="*/ 5 h 5"/>
                <a:gd name="T6" fmla="*/ 68 w 68"/>
                <a:gd name="T7" fmla="*/ 2 h 5"/>
                <a:gd name="T8" fmla="*/ 63 w 68"/>
                <a:gd name="T9" fmla="*/ 0 h 5"/>
                <a:gd name="T10" fmla="*/ 60 w 68"/>
                <a:gd name="T11" fmla="*/ 1 h 5"/>
                <a:gd name="T12" fmla="*/ 30 w 6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8" h="5">
                  <a:moveTo>
                    <a:pt x="30" y="0"/>
                  </a:moveTo>
                  <a:cubicBezTo>
                    <a:pt x="21" y="2"/>
                    <a:pt x="10" y="3"/>
                    <a:pt x="0" y="5"/>
                  </a:cubicBezTo>
                  <a:cubicBezTo>
                    <a:pt x="12" y="5"/>
                    <a:pt x="24" y="5"/>
                    <a:pt x="36" y="5"/>
                  </a:cubicBezTo>
                  <a:cubicBezTo>
                    <a:pt x="47" y="4"/>
                    <a:pt x="58" y="3"/>
                    <a:pt x="68" y="2"/>
                  </a:cubicBezTo>
                  <a:cubicBezTo>
                    <a:pt x="66" y="2"/>
                    <a:pt x="65" y="1"/>
                    <a:pt x="63" y="0"/>
                  </a:cubicBezTo>
                  <a:cubicBezTo>
                    <a:pt x="62" y="1"/>
                    <a:pt x="61" y="1"/>
                    <a:pt x="60" y="1"/>
                  </a:cubicBezTo>
                  <a:cubicBezTo>
                    <a:pt x="51" y="1"/>
                    <a:pt x="42" y="0"/>
                    <a:pt x="30" y="0"/>
                  </a:cubicBezTo>
                </a:path>
              </a:pathLst>
            </a:custGeom>
            <a:solidFill>
              <a:srgbClr val="09121A"/>
            </a:solidFill>
            <a:ln>
              <a:noFill/>
            </a:ln>
          </p:spPr>
          <p:txBody>
            <a:bodyPr vert="horz" wrap="square" lIns="91440" tIns="45720" rIns="91440" bIns="45720" numCol="1" anchor="t" anchorCtr="0" compatLnSpc="1"/>
            <a:lstStyle/>
            <a:p>
              <a:endParaRPr lang="zh-CN" altLang="en-US"/>
            </a:p>
          </p:txBody>
        </p:sp>
        <p:sp>
          <p:nvSpPr>
            <p:cNvPr id="79" name="Freeform 3247"/>
            <p:cNvSpPr/>
            <p:nvPr/>
          </p:nvSpPr>
          <p:spPr bwMode="auto">
            <a:xfrm>
              <a:off x="3429" y="3644"/>
              <a:ext cx="36" cy="5"/>
            </a:xfrm>
            <a:custGeom>
              <a:avLst/>
              <a:gdLst>
                <a:gd name="T0" fmla="*/ 42 w 43"/>
                <a:gd name="T1" fmla="*/ 0 h 5"/>
                <a:gd name="T2" fmla="*/ 0 w 43"/>
                <a:gd name="T3" fmla="*/ 1 h 5"/>
                <a:gd name="T4" fmla="*/ 11 w 43"/>
                <a:gd name="T5" fmla="*/ 5 h 5"/>
                <a:gd name="T6" fmla="*/ 42 w 43"/>
                <a:gd name="T7" fmla="*/ 1 h 5"/>
                <a:gd name="T8" fmla="*/ 42 w 43"/>
                <a:gd name="T9" fmla="*/ 0 h 5"/>
              </a:gdLst>
              <a:ahLst/>
              <a:cxnLst>
                <a:cxn ang="0">
                  <a:pos x="T0" y="T1"/>
                </a:cxn>
                <a:cxn ang="0">
                  <a:pos x="T2" y="T3"/>
                </a:cxn>
                <a:cxn ang="0">
                  <a:pos x="T4" y="T5"/>
                </a:cxn>
                <a:cxn ang="0">
                  <a:pos x="T6" y="T7"/>
                </a:cxn>
                <a:cxn ang="0">
                  <a:pos x="T8" y="T9"/>
                </a:cxn>
              </a:cxnLst>
              <a:rect l="0" t="0" r="r" b="b"/>
              <a:pathLst>
                <a:path w="43" h="5">
                  <a:moveTo>
                    <a:pt x="42" y="0"/>
                  </a:moveTo>
                  <a:cubicBezTo>
                    <a:pt x="29" y="0"/>
                    <a:pt x="15" y="1"/>
                    <a:pt x="0" y="1"/>
                  </a:cubicBezTo>
                  <a:cubicBezTo>
                    <a:pt x="4" y="3"/>
                    <a:pt x="8" y="4"/>
                    <a:pt x="11" y="5"/>
                  </a:cubicBezTo>
                  <a:cubicBezTo>
                    <a:pt x="31" y="5"/>
                    <a:pt x="42" y="4"/>
                    <a:pt x="42" y="1"/>
                  </a:cubicBezTo>
                  <a:cubicBezTo>
                    <a:pt x="43" y="1"/>
                    <a:pt x="43" y="0"/>
                    <a:pt x="42" y="0"/>
                  </a:cubicBezTo>
                </a:path>
              </a:pathLst>
            </a:custGeom>
            <a:solidFill>
              <a:srgbClr val="0C1826"/>
            </a:solidFill>
            <a:ln>
              <a:noFill/>
            </a:ln>
          </p:spPr>
          <p:txBody>
            <a:bodyPr vert="horz" wrap="square" lIns="91440" tIns="45720" rIns="91440" bIns="45720" numCol="1" anchor="t" anchorCtr="0" compatLnSpc="1"/>
            <a:lstStyle/>
            <a:p>
              <a:endParaRPr lang="zh-CN" altLang="en-US"/>
            </a:p>
          </p:txBody>
        </p:sp>
        <p:sp>
          <p:nvSpPr>
            <p:cNvPr id="80" name="Freeform 3248"/>
            <p:cNvSpPr/>
            <p:nvPr/>
          </p:nvSpPr>
          <p:spPr bwMode="auto">
            <a:xfrm>
              <a:off x="3411" y="3645"/>
              <a:ext cx="27" cy="4"/>
            </a:xfrm>
            <a:custGeom>
              <a:avLst/>
              <a:gdLst>
                <a:gd name="T0" fmla="*/ 22 w 33"/>
                <a:gd name="T1" fmla="*/ 0 h 5"/>
                <a:gd name="T2" fmla="*/ 21 w 33"/>
                <a:gd name="T3" fmla="*/ 0 h 5"/>
                <a:gd name="T4" fmla="*/ 0 w 33"/>
                <a:gd name="T5" fmla="*/ 4 h 5"/>
                <a:gd name="T6" fmla="*/ 30 w 33"/>
                <a:gd name="T7" fmla="*/ 5 h 5"/>
                <a:gd name="T8" fmla="*/ 33 w 33"/>
                <a:gd name="T9" fmla="*/ 4 h 5"/>
                <a:gd name="T10" fmla="*/ 22 w 33"/>
                <a:gd name="T11" fmla="*/ 0 h 5"/>
              </a:gdLst>
              <a:ahLst/>
              <a:cxnLst>
                <a:cxn ang="0">
                  <a:pos x="T0" y="T1"/>
                </a:cxn>
                <a:cxn ang="0">
                  <a:pos x="T2" y="T3"/>
                </a:cxn>
                <a:cxn ang="0">
                  <a:pos x="T4" y="T5"/>
                </a:cxn>
                <a:cxn ang="0">
                  <a:pos x="T6" y="T7"/>
                </a:cxn>
                <a:cxn ang="0">
                  <a:pos x="T8" y="T9"/>
                </a:cxn>
                <a:cxn ang="0">
                  <a:pos x="T10" y="T11"/>
                </a:cxn>
              </a:cxnLst>
              <a:rect l="0" t="0" r="r" b="b"/>
              <a:pathLst>
                <a:path w="33" h="5">
                  <a:moveTo>
                    <a:pt x="22" y="0"/>
                  </a:moveTo>
                  <a:cubicBezTo>
                    <a:pt x="22" y="0"/>
                    <a:pt x="21" y="0"/>
                    <a:pt x="21" y="0"/>
                  </a:cubicBezTo>
                  <a:cubicBezTo>
                    <a:pt x="14" y="2"/>
                    <a:pt x="7" y="3"/>
                    <a:pt x="0" y="4"/>
                  </a:cubicBezTo>
                  <a:cubicBezTo>
                    <a:pt x="12" y="4"/>
                    <a:pt x="21" y="5"/>
                    <a:pt x="30" y="5"/>
                  </a:cubicBezTo>
                  <a:cubicBezTo>
                    <a:pt x="31" y="5"/>
                    <a:pt x="32" y="5"/>
                    <a:pt x="33" y="4"/>
                  </a:cubicBezTo>
                  <a:cubicBezTo>
                    <a:pt x="30" y="3"/>
                    <a:pt x="26" y="2"/>
                    <a:pt x="22" y="0"/>
                  </a:cubicBezTo>
                </a:path>
              </a:pathLst>
            </a:custGeom>
            <a:solidFill>
              <a:srgbClr val="081219"/>
            </a:solidFill>
            <a:ln>
              <a:noFill/>
            </a:ln>
          </p:spPr>
          <p:txBody>
            <a:bodyPr vert="horz" wrap="square" lIns="91440" tIns="45720" rIns="91440" bIns="45720" numCol="1" anchor="t" anchorCtr="0" compatLnSpc="1"/>
            <a:lstStyle/>
            <a:p>
              <a:endParaRPr lang="zh-CN" altLang="en-US"/>
            </a:p>
          </p:txBody>
        </p:sp>
        <p:sp>
          <p:nvSpPr>
            <p:cNvPr id="81" name="Freeform 3249"/>
            <p:cNvSpPr/>
            <p:nvPr/>
          </p:nvSpPr>
          <p:spPr bwMode="auto">
            <a:xfrm>
              <a:off x="3277" y="3647"/>
              <a:ext cx="134" cy="6"/>
            </a:xfrm>
            <a:custGeom>
              <a:avLst/>
              <a:gdLst>
                <a:gd name="T0" fmla="*/ 104 w 161"/>
                <a:gd name="T1" fmla="*/ 0 h 7"/>
                <a:gd name="T2" fmla="*/ 43 w 161"/>
                <a:gd name="T3" fmla="*/ 1 h 7"/>
                <a:gd name="T4" fmla="*/ 3 w 161"/>
                <a:gd name="T5" fmla="*/ 1 h 7"/>
                <a:gd name="T6" fmla="*/ 0 w 161"/>
                <a:gd name="T7" fmla="*/ 4 h 7"/>
                <a:gd name="T8" fmla="*/ 131 w 161"/>
                <a:gd name="T9" fmla="*/ 7 h 7"/>
                <a:gd name="T10" fmla="*/ 161 w 161"/>
                <a:gd name="T11" fmla="*/ 2 h 7"/>
                <a:gd name="T12" fmla="*/ 104 w 16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61" h="7">
                  <a:moveTo>
                    <a:pt x="104" y="0"/>
                  </a:moveTo>
                  <a:cubicBezTo>
                    <a:pt x="85" y="1"/>
                    <a:pt x="64" y="1"/>
                    <a:pt x="43" y="1"/>
                  </a:cubicBezTo>
                  <a:cubicBezTo>
                    <a:pt x="30" y="1"/>
                    <a:pt x="17" y="1"/>
                    <a:pt x="3" y="1"/>
                  </a:cubicBezTo>
                  <a:cubicBezTo>
                    <a:pt x="3" y="2"/>
                    <a:pt x="2" y="3"/>
                    <a:pt x="0" y="4"/>
                  </a:cubicBezTo>
                  <a:cubicBezTo>
                    <a:pt x="46" y="5"/>
                    <a:pt x="90" y="6"/>
                    <a:pt x="131" y="7"/>
                  </a:cubicBezTo>
                  <a:cubicBezTo>
                    <a:pt x="141" y="5"/>
                    <a:pt x="152" y="4"/>
                    <a:pt x="161" y="2"/>
                  </a:cubicBezTo>
                  <a:cubicBezTo>
                    <a:pt x="145" y="2"/>
                    <a:pt x="126" y="1"/>
                    <a:pt x="104" y="0"/>
                  </a:cubicBezTo>
                </a:path>
              </a:pathLst>
            </a:custGeom>
            <a:solidFill>
              <a:srgbClr val="081219"/>
            </a:solidFill>
            <a:ln>
              <a:noFill/>
            </a:ln>
          </p:spPr>
          <p:txBody>
            <a:bodyPr vert="horz" wrap="square" lIns="91440" tIns="45720" rIns="91440" bIns="45720" numCol="1" anchor="t" anchorCtr="0" compatLnSpc="1"/>
            <a:lstStyle/>
            <a:p>
              <a:endParaRPr lang="zh-CN" altLang="en-US"/>
            </a:p>
          </p:txBody>
        </p:sp>
        <p:sp>
          <p:nvSpPr>
            <p:cNvPr id="82" name="Freeform 3250"/>
            <p:cNvSpPr/>
            <p:nvPr/>
          </p:nvSpPr>
          <p:spPr bwMode="auto">
            <a:xfrm>
              <a:off x="3363" y="3645"/>
              <a:ext cx="65" cy="4"/>
            </a:xfrm>
            <a:custGeom>
              <a:avLst/>
              <a:gdLst>
                <a:gd name="T0" fmla="*/ 78 w 78"/>
                <a:gd name="T1" fmla="*/ 0 h 4"/>
                <a:gd name="T2" fmla="*/ 28 w 78"/>
                <a:gd name="T3" fmla="*/ 2 h 4"/>
                <a:gd name="T4" fmla="*/ 0 w 78"/>
                <a:gd name="T5" fmla="*/ 2 h 4"/>
                <a:gd name="T6" fmla="*/ 57 w 78"/>
                <a:gd name="T7" fmla="*/ 4 h 4"/>
                <a:gd name="T8" fmla="*/ 78 w 78"/>
                <a:gd name="T9" fmla="*/ 0 h 4"/>
              </a:gdLst>
              <a:ahLst/>
              <a:cxnLst>
                <a:cxn ang="0">
                  <a:pos x="T0" y="T1"/>
                </a:cxn>
                <a:cxn ang="0">
                  <a:pos x="T2" y="T3"/>
                </a:cxn>
                <a:cxn ang="0">
                  <a:pos x="T4" y="T5"/>
                </a:cxn>
                <a:cxn ang="0">
                  <a:pos x="T6" y="T7"/>
                </a:cxn>
                <a:cxn ang="0">
                  <a:pos x="T8" y="T9"/>
                </a:cxn>
              </a:cxnLst>
              <a:rect l="0" t="0" r="r" b="b"/>
              <a:pathLst>
                <a:path w="78" h="4">
                  <a:moveTo>
                    <a:pt x="78" y="0"/>
                  </a:moveTo>
                  <a:cubicBezTo>
                    <a:pt x="62" y="1"/>
                    <a:pt x="46" y="1"/>
                    <a:pt x="28" y="2"/>
                  </a:cubicBezTo>
                  <a:cubicBezTo>
                    <a:pt x="19" y="2"/>
                    <a:pt x="10" y="2"/>
                    <a:pt x="0" y="2"/>
                  </a:cubicBezTo>
                  <a:cubicBezTo>
                    <a:pt x="22" y="3"/>
                    <a:pt x="41" y="4"/>
                    <a:pt x="57" y="4"/>
                  </a:cubicBezTo>
                  <a:cubicBezTo>
                    <a:pt x="64" y="3"/>
                    <a:pt x="71" y="2"/>
                    <a:pt x="78" y="0"/>
                  </a:cubicBezTo>
                </a:path>
              </a:pathLst>
            </a:custGeom>
            <a:solidFill>
              <a:srgbClr val="070F18"/>
            </a:solidFill>
            <a:ln>
              <a:noFill/>
            </a:ln>
          </p:spPr>
          <p:txBody>
            <a:bodyPr vert="horz" wrap="square" lIns="91440" tIns="45720" rIns="91440" bIns="45720" numCol="1" anchor="t" anchorCtr="0" compatLnSpc="1"/>
            <a:lstStyle/>
            <a:p>
              <a:endParaRPr lang="zh-CN" altLang="en-US"/>
            </a:p>
          </p:txBody>
        </p:sp>
        <p:sp>
          <p:nvSpPr>
            <p:cNvPr id="83" name="Freeform 3251"/>
            <p:cNvSpPr/>
            <p:nvPr/>
          </p:nvSpPr>
          <p:spPr bwMode="auto">
            <a:xfrm>
              <a:off x="3334" y="3653"/>
              <a:ext cx="82" cy="6"/>
            </a:xfrm>
            <a:custGeom>
              <a:avLst/>
              <a:gdLst>
                <a:gd name="T0" fmla="*/ 62 w 98"/>
                <a:gd name="T1" fmla="*/ 0 h 8"/>
                <a:gd name="T2" fmla="*/ 39 w 98"/>
                <a:gd name="T3" fmla="*/ 3 h 8"/>
                <a:gd name="T4" fmla="*/ 0 w 98"/>
                <a:gd name="T5" fmla="*/ 8 h 8"/>
                <a:gd name="T6" fmla="*/ 62 w 98"/>
                <a:gd name="T7" fmla="*/ 4 h 8"/>
                <a:gd name="T8" fmla="*/ 98 w 98"/>
                <a:gd name="T9" fmla="*/ 0 h 8"/>
                <a:gd name="T10" fmla="*/ 62 w 98"/>
                <a:gd name="T11" fmla="*/ 0 h 8"/>
              </a:gdLst>
              <a:ahLst/>
              <a:cxnLst>
                <a:cxn ang="0">
                  <a:pos x="T0" y="T1"/>
                </a:cxn>
                <a:cxn ang="0">
                  <a:pos x="T2" y="T3"/>
                </a:cxn>
                <a:cxn ang="0">
                  <a:pos x="T4" y="T5"/>
                </a:cxn>
                <a:cxn ang="0">
                  <a:pos x="T6" y="T7"/>
                </a:cxn>
                <a:cxn ang="0">
                  <a:pos x="T8" y="T9"/>
                </a:cxn>
                <a:cxn ang="0">
                  <a:pos x="T10" y="T11"/>
                </a:cxn>
              </a:cxnLst>
              <a:rect l="0" t="0" r="r" b="b"/>
              <a:pathLst>
                <a:path w="98" h="8">
                  <a:moveTo>
                    <a:pt x="62" y="0"/>
                  </a:moveTo>
                  <a:cubicBezTo>
                    <a:pt x="54" y="1"/>
                    <a:pt x="47" y="2"/>
                    <a:pt x="39" y="3"/>
                  </a:cubicBezTo>
                  <a:cubicBezTo>
                    <a:pt x="26" y="5"/>
                    <a:pt x="14" y="6"/>
                    <a:pt x="0" y="8"/>
                  </a:cubicBezTo>
                  <a:cubicBezTo>
                    <a:pt x="22" y="7"/>
                    <a:pt x="42" y="5"/>
                    <a:pt x="62" y="4"/>
                  </a:cubicBezTo>
                  <a:cubicBezTo>
                    <a:pt x="74" y="3"/>
                    <a:pt x="87" y="2"/>
                    <a:pt x="98" y="0"/>
                  </a:cubicBezTo>
                  <a:cubicBezTo>
                    <a:pt x="86" y="0"/>
                    <a:pt x="74" y="0"/>
                    <a:pt x="62" y="0"/>
                  </a:cubicBezTo>
                </a:path>
              </a:pathLst>
            </a:custGeom>
            <a:solidFill>
              <a:srgbClr val="081219"/>
            </a:solidFill>
            <a:ln>
              <a:noFill/>
            </a:ln>
          </p:spPr>
          <p:txBody>
            <a:bodyPr vert="horz" wrap="square" lIns="91440" tIns="45720" rIns="91440" bIns="45720" numCol="1" anchor="t" anchorCtr="0" compatLnSpc="1"/>
            <a:lstStyle/>
            <a:p>
              <a:endParaRPr lang="zh-CN" altLang="en-US"/>
            </a:p>
          </p:txBody>
        </p:sp>
        <p:sp>
          <p:nvSpPr>
            <p:cNvPr id="84" name="Freeform 3252"/>
            <p:cNvSpPr/>
            <p:nvPr/>
          </p:nvSpPr>
          <p:spPr bwMode="auto">
            <a:xfrm>
              <a:off x="3266" y="3650"/>
              <a:ext cx="120" cy="9"/>
            </a:xfrm>
            <a:custGeom>
              <a:avLst/>
              <a:gdLst>
                <a:gd name="T0" fmla="*/ 13 w 144"/>
                <a:gd name="T1" fmla="*/ 0 h 11"/>
                <a:gd name="T2" fmla="*/ 0 w 144"/>
                <a:gd name="T3" fmla="*/ 5 h 11"/>
                <a:gd name="T4" fmla="*/ 79 w 144"/>
                <a:gd name="T5" fmla="*/ 11 h 11"/>
                <a:gd name="T6" fmla="*/ 82 w 144"/>
                <a:gd name="T7" fmla="*/ 11 h 11"/>
                <a:gd name="T8" fmla="*/ 121 w 144"/>
                <a:gd name="T9" fmla="*/ 6 h 11"/>
                <a:gd name="T10" fmla="*/ 144 w 144"/>
                <a:gd name="T11" fmla="*/ 3 h 11"/>
                <a:gd name="T12" fmla="*/ 13 w 14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44" h="11">
                  <a:moveTo>
                    <a:pt x="13" y="0"/>
                  </a:moveTo>
                  <a:cubicBezTo>
                    <a:pt x="10" y="1"/>
                    <a:pt x="6" y="3"/>
                    <a:pt x="0" y="5"/>
                  </a:cubicBezTo>
                  <a:cubicBezTo>
                    <a:pt x="28" y="8"/>
                    <a:pt x="54" y="10"/>
                    <a:pt x="79" y="11"/>
                  </a:cubicBezTo>
                  <a:cubicBezTo>
                    <a:pt x="80" y="11"/>
                    <a:pt x="81" y="11"/>
                    <a:pt x="82" y="11"/>
                  </a:cubicBezTo>
                  <a:cubicBezTo>
                    <a:pt x="96" y="9"/>
                    <a:pt x="108" y="8"/>
                    <a:pt x="121" y="6"/>
                  </a:cubicBezTo>
                  <a:cubicBezTo>
                    <a:pt x="129" y="5"/>
                    <a:pt x="136" y="4"/>
                    <a:pt x="144" y="3"/>
                  </a:cubicBezTo>
                  <a:cubicBezTo>
                    <a:pt x="103" y="2"/>
                    <a:pt x="59" y="1"/>
                    <a:pt x="13" y="0"/>
                  </a:cubicBezTo>
                </a:path>
              </a:pathLst>
            </a:custGeom>
            <a:solidFill>
              <a:srgbClr val="070F18"/>
            </a:solidFill>
            <a:ln>
              <a:noFill/>
            </a:ln>
          </p:spPr>
          <p:txBody>
            <a:bodyPr vert="horz" wrap="square" lIns="91440" tIns="45720" rIns="91440" bIns="45720" numCol="1" anchor="t" anchorCtr="0" compatLnSpc="1"/>
            <a:lstStyle/>
            <a:p>
              <a:endParaRPr lang="zh-CN" altLang="en-US"/>
            </a:p>
          </p:txBody>
        </p:sp>
        <p:sp>
          <p:nvSpPr>
            <p:cNvPr id="85" name="Freeform 3253"/>
            <p:cNvSpPr/>
            <p:nvPr/>
          </p:nvSpPr>
          <p:spPr bwMode="auto">
            <a:xfrm>
              <a:off x="3238" y="3662"/>
              <a:ext cx="6" cy="1"/>
            </a:xfrm>
            <a:custGeom>
              <a:avLst/>
              <a:gdLst>
                <a:gd name="T0" fmla="*/ 1 w 7"/>
                <a:gd name="T1" fmla="*/ 0 h 1"/>
                <a:gd name="T2" fmla="*/ 0 w 7"/>
                <a:gd name="T3" fmla="*/ 0 h 1"/>
                <a:gd name="T4" fmla="*/ 0 w 7"/>
                <a:gd name="T5" fmla="*/ 1 h 1"/>
                <a:gd name="T6" fmla="*/ 7 w 7"/>
                <a:gd name="T7" fmla="*/ 1 h 1"/>
                <a:gd name="T8" fmla="*/ 1 w 7"/>
                <a:gd name="T9" fmla="*/ 0 h 1"/>
              </a:gdLst>
              <a:ahLst/>
              <a:cxnLst>
                <a:cxn ang="0">
                  <a:pos x="T0" y="T1"/>
                </a:cxn>
                <a:cxn ang="0">
                  <a:pos x="T2" y="T3"/>
                </a:cxn>
                <a:cxn ang="0">
                  <a:pos x="T4" y="T5"/>
                </a:cxn>
                <a:cxn ang="0">
                  <a:pos x="T6" y="T7"/>
                </a:cxn>
                <a:cxn ang="0">
                  <a:pos x="T8" y="T9"/>
                </a:cxn>
              </a:cxnLst>
              <a:rect l="0" t="0" r="r" b="b"/>
              <a:pathLst>
                <a:path w="7" h="1">
                  <a:moveTo>
                    <a:pt x="1" y="0"/>
                  </a:moveTo>
                  <a:cubicBezTo>
                    <a:pt x="1" y="0"/>
                    <a:pt x="0" y="0"/>
                    <a:pt x="0" y="0"/>
                  </a:cubicBezTo>
                  <a:cubicBezTo>
                    <a:pt x="0" y="1"/>
                    <a:pt x="0" y="1"/>
                    <a:pt x="0" y="1"/>
                  </a:cubicBezTo>
                  <a:cubicBezTo>
                    <a:pt x="2" y="1"/>
                    <a:pt x="5" y="1"/>
                    <a:pt x="7" y="1"/>
                  </a:cubicBezTo>
                  <a:cubicBezTo>
                    <a:pt x="5" y="1"/>
                    <a:pt x="3" y="0"/>
                    <a:pt x="1" y="0"/>
                  </a:cubicBezTo>
                </a:path>
              </a:pathLst>
            </a:custGeom>
            <a:solidFill>
              <a:srgbClr val="091523"/>
            </a:solidFill>
            <a:ln>
              <a:noFill/>
            </a:ln>
          </p:spPr>
          <p:txBody>
            <a:bodyPr vert="horz" wrap="square" lIns="91440" tIns="45720" rIns="91440" bIns="45720" numCol="1" anchor="t" anchorCtr="0" compatLnSpc="1"/>
            <a:lstStyle/>
            <a:p>
              <a:endParaRPr lang="zh-CN" altLang="en-US"/>
            </a:p>
          </p:txBody>
        </p:sp>
        <p:sp>
          <p:nvSpPr>
            <p:cNvPr id="86" name="Freeform 3254"/>
            <p:cNvSpPr/>
            <p:nvPr/>
          </p:nvSpPr>
          <p:spPr bwMode="auto">
            <a:xfrm>
              <a:off x="3239" y="3654"/>
              <a:ext cx="93" cy="9"/>
            </a:xfrm>
            <a:custGeom>
              <a:avLst/>
              <a:gdLst>
                <a:gd name="T0" fmla="*/ 33 w 112"/>
                <a:gd name="T1" fmla="*/ 0 h 10"/>
                <a:gd name="T2" fmla="*/ 0 w 112"/>
                <a:gd name="T3" fmla="*/ 9 h 10"/>
                <a:gd name="T4" fmla="*/ 6 w 112"/>
                <a:gd name="T5" fmla="*/ 10 h 10"/>
                <a:gd name="T6" fmla="*/ 112 w 112"/>
                <a:gd name="T7" fmla="*/ 6 h 10"/>
                <a:gd name="T8" fmla="*/ 33 w 112"/>
                <a:gd name="T9" fmla="*/ 0 h 10"/>
              </a:gdLst>
              <a:ahLst/>
              <a:cxnLst>
                <a:cxn ang="0">
                  <a:pos x="T0" y="T1"/>
                </a:cxn>
                <a:cxn ang="0">
                  <a:pos x="T2" y="T3"/>
                </a:cxn>
                <a:cxn ang="0">
                  <a:pos x="T4" y="T5"/>
                </a:cxn>
                <a:cxn ang="0">
                  <a:pos x="T6" y="T7"/>
                </a:cxn>
                <a:cxn ang="0">
                  <a:pos x="T8" y="T9"/>
                </a:cxn>
              </a:cxnLst>
              <a:rect l="0" t="0" r="r" b="b"/>
              <a:pathLst>
                <a:path w="112" h="10">
                  <a:moveTo>
                    <a:pt x="33" y="0"/>
                  </a:moveTo>
                  <a:cubicBezTo>
                    <a:pt x="25" y="3"/>
                    <a:pt x="14" y="6"/>
                    <a:pt x="0" y="9"/>
                  </a:cubicBezTo>
                  <a:cubicBezTo>
                    <a:pt x="2" y="9"/>
                    <a:pt x="4" y="10"/>
                    <a:pt x="6" y="10"/>
                  </a:cubicBezTo>
                  <a:cubicBezTo>
                    <a:pt x="43" y="9"/>
                    <a:pt x="79" y="8"/>
                    <a:pt x="112" y="6"/>
                  </a:cubicBezTo>
                  <a:cubicBezTo>
                    <a:pt x="87" y="5"/>
                    <a:pt x="61" y="3"/>
                    <a:pt x="33" y="0"/>
                  </a:cubicBezTo>
                </a:path>
              </a:pathLst>
            </a:custGeom>
            <a:solidFill>
              <a:srgbClr val="070E17"/>
            </a:solidFill>
            <a:ln>
              <a:noFill/>
            </a:ln>
          </p:spPr>
          <p:txBody>
            <a:bodyPr vert="horz" wrap="square" lIns="91440" tIns="45720" rIns="91440" bIns="45720" numCol="1" anchor="t" anchorCtr="0" compatLnSpc="1"/>
            <a:lstStyle/>
            <a:p>
              <a:endParaRPr lang="zh-CN" altLang="en-US"/>
            </a:p>
          </p:txBody>
        </p:sp>
        <p:sp>
          <p:nvSpPr>
            <p:cNvPr id="87" name="Freeform 3255"/>
            <p:cNvSpPr/>
            <p:nvPr/>
          </p:nvSpPr>
          <p:spPr bwMode="auto">
            <a:xfrm>
              <a:off x="3363" y="3597"/>
              <a:ext cx="19" cy="1"/>
            </a:xfrm>
            <a:custGeom>
              <a:avLst/>
              <a:gdLst>
                <a:gd name="T0" fmla="*/ 17 w 22"/>
                <a:gd name="T1" fmla="*/ 0 h 1"/>
                <a:gd name="T2" fmla="*/ 0 w 22"/>
                <a:gd name="T3" fmla="*/ 1 h 1"/>
                <a:gd name="T4" fmla="*/ 22 w 22"/>
                <a:gd name="T5" fmla="*/ 0 h 1"/>
                <a:gd name="T6" fmla="*/ 17 w 22"/>
                <a:gd name="T7" fmla="*/ 0 h 1"/>
              </a:gdLst>
              <a:ahLst/>
              <a:cxnLst>
                <a:cxn ang="0">
                  <a:pos x="T0" y="T1"/>
                </a:cxn>
                <a:cxn ang="0">
                  <a:pos x="T2" y="T3"/>
                </a:cxn>
                <a:cxn ang="0">
                  <a:pos x="T4" y="T5"/>
                </a:cxn>
                <a:cxn ang="0">
                  <a:pos x="T6" y="T7"/>
                </a:cxn>
              </a:cxnLst>
              <a:rect l="0" t="0" r="r" b="b"/>
              <a:pathLst>
                <a:path w="22" h="1">
                  <a:moveTo>
                    <a:pt x="17" y="0"/>
                  </a:moveTo>
                  <a:cubicBezTo>
                    <a:pt x="11" y="0"/>
                    <a:pt x="6" y="0"/>
                    <a:pt x="0" y="1"/>
                  </a:cubicBezTo>
                  <a:cubicBezTo>
                    <a:pt x="8" y="1"/>
                    <a:pt x="15" y="0"/>
                    <a:pt x="22" y="0"/>
                  </a:cubicBezTo>
                  <a:cubicBezTo>
                    <a:pt x="20" y="0"/>
                    <a:pt x="19" y="0"/>
                    <a:pt x="17" y="0"/>
                  </a:cubicBezTo>
                </a:path>
              </a:pathLst>
            </a:custGeom>
            <a:solidFill>
              <a:srgbClr val="13202F"/>
            </a:solidFill>
            <a:ln>
              <a:noFill/>
            </a:ln>
          </p:spPr>
          <p:txBody>
            <a:bodyPr vert="horz" wrap="square" lIns="91440" tIns="45720" rIns="91440" bIns="45720" numCol="1" anchor="t" anchorCtr="0" compatLnSpc="1"/>
            <a:lstStyle/>
            <a:p>
              <a:endParaRPr lang="zh-CN" altLang="en-US"/>
            </a:p>
          </p:txBody>
        </p:sp>
        <p:sp>
          <p:nvSpPr>
            <p:cNvPr id="88" name="Freeform 3256"/>
            <p:cNvSpPr/>
            <p:nvPr/>
          </p:nvSpPr>
          <p:spPr bwMode="auto">
            <a:xfrm>
              <a:off x="3377" y="3595"/>
              <a:ext cx="59" cy="2"/>
            </a:xfrm>
            <a:custGeom>
              <a:avLst/>
              <a:gdLst>
                <a:gd name="T0" fmla="*/ 50 w 71"/>
                <a:gd name="T1" fmla="*/ 0 h 2"/>
                <a:gd name="T2" fmla="*/ 2 w 71"/>
                <a:gd name="T3" fmla="*/ 1 h 2"/>
                <a:gd name="T4" fmla="*/ 0 w 71"/>
                <a:gd name="T5" fmla="*/ 2 h 2"/>
                <a:gd name="T6" fmla="*/ 5 w 71"/>
                <a:gd name="T7" fmla="*/ 2 h 2"/>
                <a:gd name="T8" fmla="*/ 45 w 71"/>
                <a:gd name="T9" fmla="*/ 2 h 2"/>
                <a:gd name="T10" fmla="*/ 71 w 71"/>
                <a:gd name="T11" fmla="*/ 2 h 2"/>
                <a:gd name="T12" fmla="*/ 50 w 7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1" h="2">
                  <a:moveTo>
                    <a:pt x="50" y="0"/>
                  </a:moveTo>
                  <a:cubicBezTo>
                    <a:pt x="34" y="0"/>
                    <a:pt x="18" y="1"/>
                    <a:pt x="2" y="1"/>
                  </a:cubicBezTo>
                  <a:cubicBezTo>
                    <a:pt x="1" y="2"/>
                    <a:pt x="0" y="2"/>
                    <a:pt x="0" y="2"/>
                  </a:cubicBezTo>
                  <a:cubicBezTo>
                    <a:pt x="2" y="2"/>
                    <a:pt x="3" y="2"/>
                    <a:pt x="5" y="2"/>
                  </a:cubicBezTo>
                  <a:cubicBezTo>
                    <a:pt x="18" y="2"/>
                    <a:pt x="32" y="2"/>
                    <a:pt x="45" y="2"/>
                  </a:cubicBezTo>
                  <a:cubicBezTo>
                    <a:pt x="54" y="2"/>
                    <a:pt x="62" y="2"/>
                    <a:pt x="71" y="2"/>
                  </a:cubicBezTo>
                  <a:cubicBezTo>
                    <a:pt x="65" y="1"/>
                    <a:pt x="58" y="0"/>
                    <a:pt x="50" y="0"/>
                  </a:cubicBezTo>
                </a:path>
              </a:pathLst>
            </a:custGeom>
            <a:solidFill>
              <a:srgbClr val="0B141D"/>
            </a:solidFill>
            <a:ln>
              <a:noFill/>
            </a:ln>
          </p:spPr>
          <p:txBody>
            <a:bodyPr vert="horz" wrap="square" lIns="91440" tIns="45720" rIns="91440" bIns="45720" numCol="1" anchor="t" anchorCtr="0" compatLnSpc="1"/>
            <a:lstStyle/>
            <a:p>
              <a:endParaRPr lang="zh-CN" altLang="en-US"/>
            </a:p>
          </p:txBody>
        </p:sp>
        <p:sp>
          <p:nvSpPr>
            <p:cNvPr id="89" name="Freeform 3257"/>
            <p:cNvSpPr/>
            <p:nvPr/>
          </p:nvSpPr>
          <p:spPr bwMode="auto">
            <a:xfrm>
              <a:off x="3250" y="3590"/>
              <a:ext cx="200" cy="20"/>
            </a:xfrm>
            <a:custGeom>
              <a:avLst/>
              <a:gdLst>
                <a:gd name="T0" fmla="*/ 1 w 241"/>
                <a:gd name="T1" fmla="*/ 0 h 23"/>
                <a:gd name="T2" fmla="*/ 0 w 241"/>
                <a:gd name="T3" fmla="*/ 8 h 23"/>
                <a:gd name="T4" fmla="*/ 112 w 241"/>
                <a:gd name="T5" fmla="*/ 23 h 23"/>
                <a:gd name="T6" fmla="*/ 133 w 241"/>
                <a:gd name="T7" fmla="*/ 23 h 23"/>
                <a:gd name="T8" fmla="*/ 135 w 241"/>
                <a:gd name="T9" fmla="*/ 23 h 23"/>
                <a:gd name="T10" fmla="*/ 240 w 241"/>
                <a:gd name="T11" fmla="*/ 17 h 23"/>
                <a:gd name="T12" fmla="*/ 240 w 241"/>
                <a:gd name="T13" fmla="*/ 15 h 23"/>
                <a:gd name="T14" fmla="*/ 240 w 241"/>
                <a:gd name="T15" fmla="*/ 15 h 23"/>
                <a:gd name="T16" fmla="*/ 240 w 241"/>
                <a:gd name="T17" fmla="*/ 15 h 23"/>
                <a:gd name="T18" fmla="*/ 230 w 241"/>
                <a:gd name="T19" fmla="*/ 18 h 23"/>
                <a:gd name="T20" fmla="*/ 158 w 241"/>
                <a:gd name="T21" fmla="*/ 8 h 23"/>
                <a:gd name="T22" fmla="*/ 136 w 241"/>
                <a:gd name="T23" fmla="*/ 9 h 23"/>
                <a:gd name="T24" fmla="*/ 153 w 241"/>
                <a:gd name="T25" fmla="*/ 8 h 23"/>
                <a:gd name="T26" fmla="*/ 143 w 241"/>
                <a:gd name="T27" fmla="*/ 6 h 23"/>
                <a:gd name="T28" fmla="*/ 110 w 241"/>
                <a:gd name="T29" fmla="*/ 2 h 23"/>
                <a:gd name="T30" fmla="*/ 1 w 241"/>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23">
                  <a:moveTo>
                    <a:pt x="1" y="0"/>
                  </a:moveTo>
                  <a:cubicBezTo>
                    <a:pt x="1" y="3"/>
                    <a:pt x="0" y="5"/>
                    <a:pt x="0" y="8"/>
                  </a:cubicBezTo>
                  <a:cubicBezTo>
                    <a:pt x="42" y="12"/>
                    <a:pt x="79" y="17"/>
                    <a:pt x="112" y="23"/>
                  </a:cubicBezTo>
                  <a:cubicBezTo>
                    <a:pt x="119" y="23"/>
                    <a:pt x="126" y="23"/>
                    <a:pt x="133" y="23"/>
                  </a:cubicBezTo>
                  <a:cubicBezTo>
                    <a:pt x="134" y="23"/>
                    <a:pt x="135" y="23"/>
                    <a:pt x="135" y="23"/>
                  </a:cubicBezTo>
                  <a:cubicBezTo>
                    <a:pt x="174" y="22"/>
                    <a:pt x="209" y="19"/>
                    <a:pt x="240" y="17"/>
                  </a:cubicBezTo>
                  <a:cubicBezTo>
                    <a:pt x="240" y="17"/>
                    <a:pt x="241" y="16"/>
                    <a:pt x="240" y="15"/>
                  </a:cubicBezTo>
                  <a:cubicBezTo>
                    <a:pt x="240" y="15"/>
                    <a:pt x="240" y="15"/>
                    <a:pt x="240" y="15"/>
                  </a:cubicBezTo>
                  <a:cubicBezTo>
                    <a:pt x="240" y="15"/>
                    <a:pt x="240" y="15"/>
                    <a:pt x="240" y="15"/>
                  </a:cubicBezTo>
                  <a:cubicBezTo>
                    <a:pt x="239" y="17"/>
                    <a:pt x="236" y="18"/>
                    <a:pt x="230" y="18"/>
                  </a:cubicBezTo>
                  <a:cubicBezTo>
                    <a:pt x="217" y="18"/>
                    <a:pt x="192" y="13"/>
                    <a:pt x="158" y="8"/>
                  </a:cubicBezTo>
                  <a:cubicBezTo>
                    <a:pt x="151" y="8"/>
                    <a:pt x="144" y="9"/>
                    <a:pt x="136" y="9"/>
                  </a:cubicBezTo>
                  <a:cubicBezTo>
                    <a:pt x="142" y="8"/>
                    <a:pt x="147" y="8"/>
                    <a:pt x="153" y="8"/>
                  </a:cubicBezTo>
                  <a:cubicBezTo>
                    <a:pt x="150" y="7"/>
                    <a:pt x="146" y="7"/>
                    <a:pt x="143" y="6"/>
                  </a:cubicBezTo>
                  <a:cubicBezTo>
                    <a:pt x="133" y="5"/>
                    <a:pt x="122" y="3"/>
                    <a:pt x="110" y="2"/>
                  </a:cubicBezTo>
                  <a:cubicBezTo>
                    <a:pt x="78" y="2"/>
                    <a:pt x="42" y="1"/>
                    <a:pt x="1" y="0"/>
                  </a:cubicBezTo>
                </a:path>
              </a:pathLst>
            </a:custGeom>
            <a:solidFill>
              <a:srgbClr val="101D2B"/>
            </a:solidFill>
            <a:ln>
              <a:noFill/>
            </a:ln>
          </p:spPr>
          <p:txBody>
            <a:bodyPr vert="horz" wrap="square" lIns="91440" tIns="45720" rIns="91440" bIns="45720" numCol="1" anchor="t" anchorCtr="0" compatLnSpc="1"/>
            <a:lstStyle/>
            <a:p>
              <a:endParaRPr lang="zh-CN" altLang="en-US"/>
            </a:p>
          </p:txBody>
        </p:sp>
        <p:sp>
          <p:nvSpPr>
            <p:cNvPr id="90" name="Freeform 3258"/>
            <p:cNvSpPr>
              <a:spLocks noEditPoints="1"/>
            </p:cNvSpPr>
            <p:nvPr/>
          </p:nvSpPr>
          <p:spPr bwMode="auto">
            <a:xfrm>
              <a:off x="3342" y="3592"/>
              <a:ext cx="108" cy="13"/>
            </a:xfrm>
            <a:custGeom>
              <a:avLst/>
              <a:gdLst>
                <a:gd name="T0" fmla="*/ 88 w 130"/>
                <a:gd name="T1" fmla="*/ 6 h 16"/>
                <a:gd name="T2" fmla="*/ 48 w 130"/>
                <a:gd name="T3" fmla="*/ 6 h 16"/>
                <a:gd name="T4" fmla="*/ 120 w 130"/>
                <a:gd name="T5" fmla="*/ 16 h 16"/>
                <a:gd name="T6" fmla="*/ 130 w 130"/>
                <a:gd name="T7" fmla="*/ 13 h 16"/>
                <a:gd name="T8" fmla="*/ 130 w 130"/>
                <a:gd name="T9" fmla="*/ 13 h 16"/>
                <a:gd name="T10" fmla="*/ 114 w 130"/>
                <a:gd name="T11" fmla="*/ 6 h 16"/>
                <a:gd name="T12" fmla="*/ 88 w 130"/>
                <a:gd name="T13" fmla="*/ 6 h 16"/>
                <a:gd name="T14" fmla="*/ 0 w 130"/>
                <a:gd name="T15" fmla="*/ 0 h 16"/>
                <a:gd name="T16" fmla="*/ 33 w 130"/>
                <a:gd name="T17" fmla="*/ 4 h 16"/>
                <a:gd name="T18" fmla="*/ 43 w 130"/>
                <a:gd name="T19" fmla="*/ 6 h 16"/>
                <a:gd name="T20" fmla="*/ 45 w 130"/>
                <a:gd name="T21" fmla="*/ 5 h 16"/>
                <a:gd name="T22" fmla="*/ 93 w 130"/>
                <a:gd name="T23" fmla="*/ 4 h 16"/>
                <a:gd name="T24" fmla="*/ 0 w 130"/>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6">
                  <a:moveTo>
                    <a:pt x="88" y="6"/>
                  </a:moveTo>
                  <a:cubicBezTo>
                    <a:pt x="75" y="6"/>
                    <a:pt x="61" y="6"/>
                    <a:pt x="48" y="6"/>
                  </a:cubicBezTo>
                  <a:cubicBezTo>
                    <a:pt x="82" y="11"/>
                    <a:pt x="107" y="16"/>
                    <a:pt x="120" y="16"/>
                  </a:cubicBezTo>
                  <a:cubicBezTo>
                    <a:pt x="126" y="16"/>
                    <a:pt x="129" y="15"/>
                    <a:pt x="130" y="13"/>
                  </a:cubicBezTo>
                  <a:cubicBezTo>
                    <a:pt x="130" y="13"/>
                    <a:pt x="130" y="13"/>
                    <a:pt x="130" y="13"/>
                  </a:cubicBezTo>
                  <a:cubicBezTo>
                    <a:pt x="130" y="10"/>
                    <a:pt x="124" y="8"/>
                    <a:pt x="114" y="6"/>
                  </a:cubicBezTo>
                  <a:cubicBezTo>
                    <a:pt x="105" y="6"/>
                    <a:pt x="97" y="6"/>
                    <a:pt x="88" y="6"/>
                  </a:cubicBezTo>
                  <a:moveTo>
                    <a:pt x="0" y="0"/>
                  </a:moveTo>
                  <a:cubicBezTo>
                    <a:pt x="12" y="1"/>
                    <a:pt x="23" y="3"/>
                    <a:pt x="33" y="4"/>
                  </a:cubicBezTo>
                  <a:cubicBezTo>
                    <a:pt x="36" y="5"/>
                    <a:pt x="40" y="5"/>
                    <a:pt x="43" y="6"/>
                  </a:cubicBezTo>
                  <a:cubicBezTo>
                    <a:pt x="43" y="6"/>
                    <a:pt x="44" y="6"/>
                    <a:pt x="45" y="5"/>
                  </a:cubicBezTo>
                  <a:cubicBezTo>
                    <a:pt x="61" y="5"/>
                    <a:pt x="77" y="4"/>
                    <a:pt x="93" y="4"/>
                  </a:cubicBezTo>
                  <a:cubicBezTo>
                    <a:pt x="71" y="2"/>
                    <a:pt x="39" y="1"/>
                    <a:pt x="0"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sp>
          <p:nvSpPr>
            <p:cNvPr id="91" name="Freeform 3259"/>
            <p:cNvSpPr/>
            <p:nvPr/>
          </p:nvSpPr>
          <p:spPr bwMode="auto">
            <a:xfrm>
              <a:off x="3250" y="3597"/>
              <a:ext cx="93" cy="13"/>
            </a:xfrm>
            <a:custGeom>
              <a:avLst/>
              <a:gdLst>
                <a:gd name="T0" fmla="*/ 1 w 113"/>
                <a:gd name="T1" fmla="*/ 0 h 15"/>
                <a:gd name="T2" fmla="*/ 0 w 113"/>
                <a:gd name="T3" fmla="*/ 2 h 15"/>
                <a:gd name="T4" fmla="*/ 54 w 113"/>
                <a:gd name="T5" fmla="*/ 13 h 15"/>
                <a:gd name="T6" fmla="*/ 113 w 113"/>
                <a:gd name="T7" fmla="*/ 15 h 15"/>
                <a:gd name="T8" fmla="*/ 1 w 113"/>
                <a:gd name="T9" fmla="*/ 0 h 15"/>
              </a:gdLst>
              <a:ahLst/>
              <a:cxnLst>
                <a:cxn ang="0">
                  <a:pos x="T0" y="T1"/>
                </a:cxn>
                <a:cxn ang="0">
                  <a:pos x="T2" y="T3"/>
                </a:cxn>
                <a:cxn ang="0">
                  <a:pos x="T4" y="T5"/>
                </a:cxn>
                <a:cxn ang="0">
                  <a:pos x="T6" y="T7"/>
                </a:cxn>
                <a:cxn ang="0">
                  <a:pos x="T8" y="T9"/>
                </a:cxn>
              </a:cxnLst>
              <a:rect l="0" t="0" r="r" b="b"/>
              <a:pathLst>
                <a:path w="113" h="15">
                  <a:moveTo>
                    <a:pt x="1" y="0"/>
                  </a:moveTo>
                  <a:cubicBezTo>
                    <a:pt x="1" y="1"/>
                    <a:pt x="1" y="1"/>
                    <a:pt x="0" y="2"/>
                  </a:cubicBezTo>
                  <a:cubicBezTo>
                    <a:pt x="19" y="6"/>
                    <a:pt x="37" y="10"/>
                    <a:pt x="54" y="13"/>
                  </a:cubicBezTo>
                  <a:cubicBezTo>
                    <a:pt x="74" y="14"/>
                    <a:pt x="94" y="14"/>
                    <a:pt x="113" y="15"/>
                  </a:cubicBezTo>
                  <a:cubicBezTo>
                    <a:pt x="80" y="9"/>
                    <a:pt x="43" y="4"/>
                    <a:pt x="1" y="0"/>
                  </a:cubicBezTo>
                </a:path>
              </a:pathLst>
            </a:custGeom>
            <a:solidFill>
              <a:srgbClr val="0E1A28"/>
            </a:solidFill>
            <a:ln>
              <a:noFill/>
            </a:ln>
          </p:spPr>
          <p:txBody>
            <a:bodyPr vert="horz" wrap="square" lIns="91440" tIns="45720" rIns="91440" bIns="45720" numCol="1" anchor="t" anchorCtr="0" compatLnSpc="1"/>
            <a:lstStyle/>
            <a:p>
              <a:endParaRPr lang="zh-CN" altLang="en-US"/>
            </a:p>
          </p:txBody>
        </p:sp>
        <p:sp>
          <p:nvSpPr>
            <p:cNvPr id="92" name="Freeform 3260"/>
            <p:cNvSpPr/>
            <p:nvPr/>
          </p:nvSpPr>
          <p:spPr bwMode="auto">
            <a:xfrm>
              <a:off x="3249" y="3599"/>
              <a:ext cx="45" cy="9"/>
            </a:xfrm>
            <a:custGeom>
              <a:avLst/>
              <a:gdLst>
                <a:gd name="T0" fmla="*/ 1 w 55"/>
                <a:gd name="T1" fmla="*/ 0 h 11"/>
                <a:gd name="T2" fmla="*/ 0 w 55"/>
                <a:gd name="T3" fmla="*/ 10 h 11"/>
                <a:gd name="T4" fmla="*/ 55 w 55"/>
                <a:gd name="T5" fmla="*/ 11 h 11"/>
                <a:gd name="T6" fmla="*/ 1 w 55"/>
                <a:gd name="T7" fmla="*/ 0 h 11"/>
              </a:gdLst>
              <a:ahLst/>
              <a:cxnLst>
                <a:cxn ang="0">
                  <a:pos x="T0" y="T1"/>
                </a:cxn>
                <a:cxn ang="0">
                  <a:pos x="T2" y="T3"/>
                </a:cxn>
                <a:cxn ang="0">
                  <a:pos x="T4" y="T5"/>
                </a:cxn>
                <a:cxn ang="0">
                  <a:pos x="T6" y="T7"/>
                </a:cxn>
              </a:cxnLst>
              <a:rect l="0" t="0" r="r" b="b"/>
              <a:pathLst>
                <a:path w="55" h="11">
                  <a:moveTo>
                    <a:pt x="1" y="0"/>
                  </a:moveTo>
                  <a:cubicBezTo>
                    <a:pt x="1" y="3"/>
                    <a:pt x="0" y="6"/>
                    <a:pt x="0" y="10"/>
                  </a:cubicBezTo>
                  <a:cubicBezTo>
                    <a:pt x="19" y="10"/>
                    <a:pt x="37" y="11"/>
                    <a:pt x="55" y="11"/>
                  </a:cubicBezTo>
                  <a:cubicBezTo>
                    <a:pt x="38" y="8"/>
                    <a:pt x="20" y="4"/>
                    <a:pt x="1" y="0"/>
                  </a:cubicBezTo>
                </a:path>
              </a:pathLst>
            </a:custGeom>
            <a:solidFill>
              <a:srgbClr val="09121A"/>
            </a:solidFill>
            <a:ln>
              <a:noFill/>
            </a:ln>
          </p:spPr>
          <p:txBody>
            <a:bodyPr vert="horz" wrap="square" lIns="91440" tIns="45720" rIns="91440" bIns="45720" numCol="1" anchor="t" anchorCtr="0" compatLnSpc="1"/>
            <a:lstStyle/>
            <a:p>
              <a:endParaRPr lang="zh-CN" altLang="en-US"/>
            </a:p>
          </p:txBody>
        </p:sp>
        <p:sp>
          <p:nvSpPr>
            <p:cNvPr id="93" name="Freeform 3261"/>
            <p:cNvSpPr/>
            <p:nvPr/>
          </p:nvSpPr>
          <p:spPr bwMode="auto">
            <a:xfrm>
              <a:off x="3361" y="3605"/>
              <a:ext cx="89" cy="5"/>
            </a:xfrm>
            <a:custGeom>
              <a:avLst/>
              <a:gdLst>
                <a:gd name="T0" fmla="*/ 107 w 107"/>
                <a:gd name="T1" fmla="*/ 0 h 7"/>
                <a:gd name="T2" fmla="*/ 2 w 107"/>
                <a:gd name="T3" fmla="*/ 6 h 7"/>
                <a:gd name="T4" fmla="*/ 0 w 107"/>
                <a:gd name="T5" fmla="*/ 6 h 7"/>
                <a:gd name="T6" fmla="*/ 28 w 107"/>
                <a:gd name="T7" fmla="*/ 6 h 7"/>
                <a:gd name="T8" fmla="*/ 99 w 107"/>
                <a:gd name="T9" fmla="*/ 7 h 7"/>
                <a:gd name="T10" fmla="*/ 107 w 107"/>
                <a:gd name="T11" fmla="*/ 0 h 7"/>
              </a:gdLst>
              <a:ahLst/>
              <a:cxnLst>
                <a:cxn ang="0">
                  <a:pos x="T0" y="T1"/>
                </a:cxn>
                <a:cxn ang="0">
                  <a:pos x="T2" y="T3"/>
                </a:cxn>
                <a:cxn ang="0">
                  <a:pos x="T4" y="T5"/>
                </a:cxn>
                <a:cxn ang="0">
                  <a:pos x="T6" y="T7"/>
                </a:cxn>
                <a:cxn ang="0">
                  <a:pos x="T8" y="T9"/>
                </a:cxn>
                <a:cxn ang="0">
                  <a:pos x="T10" y="T11"/>
                </a:cxn>
              </a:cxnLst>
              <a:rect l="0" t="0" r="r" b="b"/>
              <a:pathLst>
                <a:path w="107" h="7">
                  <a:moveTo>
                    <a:pt x="107" y="0"/>
                  </a:moveTo>
                  <a:cubicBezTo>
                    <a:pt x="76" y="2"/>
                    <a:pt x="41" y="5"/>
                    <a:pt x="2" y="6"/>
                  </a:cubicBezTo>
                  <a:cubicBezTo>
                    <a:pt x="2" y="6"/>
                    <a:pt x="1" y="6"/>
                    <a:pt x="0" y="6"/>
                  </a:cubicBezTo>
                  <a:cubicBezTo>
                    <a:pt x="10" y="6"/>
                    <a:pt x="19" y="6"/>
                    <a:pt x="28" y="6"/>
                  </a:cubicBezTo>
                  <a:cubicBezTo>
                    <a:pt x="53" y="7"/>
                    <a:pt x="77" y="7"/>
                    <a:pt x="99" y="7"/>
                  </a:cubicBezTo>
                  <a:cubicBezTo>
                    <a:pt x="103" y="5"/>
                    <a:pt x="106" y="2"/>
                    <a:pt x="107" y="0"/>
                  </a:cubicBezTo>
                </a:path>
              </a:pathLst>
            </a:custGeom>
            <a:solidFill>
              <a:srgbClr val="0E1A28"/>
            </a:solidFill>
            <a:ln>
              <a:noFill/>
            </a:ln>
          </p:spPr>
          <p:txBody>
            <a:bodyPr vert="horz" wrap="square" lIns="91440" tIns="45720" rIns="91440" bIns="45720" numCol="1" anchor="t" anchorCtr="0" compatLnSpc="1"/>
            <a:lstStyle/>
            <a:p>
              <a:endParaRPr lang="zh-CN" altLang="en-US"/>
            </a:p>
          </p:txBody>
        </p:sp>
        <p:sp>
          <p:nvSpPr>
            <p:cNvPr id="94" name="Freeform 3262"/>
            <p:cNvSpPr/>
            <p:nvPr/>
          </p:nvSpPr>
          <p:spPr bwMode="auto">
            <a:xfrm>
              <a:off x="3343" y="3610"/>
              <a:ext cx="18" cy="0"/>
            </a:xfrm>
            <a:custGeom>
              <a:avLst/>
              <a:gdLst>
                <a:gd name="T0" fmla="*/ 0 w 21"/>
                <a:gd name="T1" fmla="*/ 0 h 1"/>
                <a:gd name="T2" fmla="*/ 6 w 21"/>
                <a:gd name="T3" fmla="*/ 1 h 1"/>
                <a:gd name="T4" fmla="*/ 21 w 21"/>
                <a:gd name="T5" fmla="*/ 0 h 1"/>
                <a:gd name="T6" fmla="*/ 0 w 21"/>
                <a:gd name="T7" fmla="*/ 0 h 1"/>
              </a:gdLst>
              <a:ahLst/>
              <a:cxnLst>
                <a:cxn ang="0">
                  <a:pos x="T0" y="T1"/>
                </a:cxn>
                <a:cxn ang="0">
                  <a:pos x="T2" y="T3"/>
                </a:cxn>
                <a:cxn ang="0">
                  <a:pos x="T4" y="T5"/>
                </a:cxn>
                <a:cxn ang="0">
                  <a:pos x="T6" y="T7"/>
                </a:cxn>
              </a:cxnLst>
              <a:rect l="0" t="0" r="r" b="b"/>
              <a:pathLst>
                <a:path w="21" h="1">
                  <a:moveTo>
                    <a:pt x="0" y="0"/>
                  </a:moveTo>
                  <a:cubicBezTo>
                    <a:pt x="2" y="0"/>
                    <a:pt x="4" y="0"/>
                    <a:pt x="6" y="1"/>
                  </a:cubicBezTo>
                  <a:cubicBezTo>
                    <a:pt x="11" y="0"/>
                    <a:pt x="16" y="0"/>
                    <a:pt x="21" y="0"/>
                  </a:cubicBezTo>
                  <a:cubicBezTo>
                    <a:pt x="14" y="0"/>
                    <a:pt x="7" y="0"/>
                    <a:pt x="0" y="0"/>
                  </a:cubicBezTo>
                </a:path>
              </a:pathLst>
            </a:custGeom>
            <a:solidFill>
              <a:srgbClr val="0E1A28"/>
            </a:solidFill>
            <a:ln>
              <a:noFill/>
            </a:ln>
          </p:spPr>
          <p:txBody>
            <a:bodyPr vert="horz" wrap="square" lIns="91440" tIns="45720" rIns="91440" bIns="45720" numCol="1" anchor="t" anchorCtr="0" compatLnSpc="1"/>
            <a:lstStyle/>
            <a:p>
              <a:endParaRPr lang="zh-CN" altLang="en-US"/>
            </a:p>
          </p:txBody>
        </p:sp>
        <p:sp>
          <p:nvSpPr>
            <p:cNvPr id="95" name="Freeform 3263"/>
            <p:cNvSpPr/>
            <p:nvPr/>
          </p:nvSpPr>
          <p:spPr bwMode="auto">
            <a:xfrm>
              <a:off x="3294" y="3608"/>
              <a:ext cx="54" cy="3"/>
            </a:xfrm>
            <a:custGeom>
              <a:avLst/>
              <a:gdLst>
                <a:gd name="T0" fmla="*/ 0 w 65"/>
                <a:gd name="T1" fmla="*/ 0 h 4"/>
                <a:gd name="T2" fmla="*/ 15 w 65"/>
                <a:gd name="T3" fmla="*/ 4 h 4"/>
                <a:gd name="T4" fmla="*/ 65 w 65"/>
                <a:gd name="T5" fmla="*/ 3 h 4"/>
                <a:gd name="T6" fmla="*/ 59 w 65"/>
                <a:gd name="T7" fmla="*/ 2 h 4"/>
                <a:gd name="T8" fmla="*/ 0 w 65"/>
                <a:gd name="T9" fmla="*/ 0 h 4"/>
              </a:gdLst>
              <a:ahLst/>
              <a:cxnLst>
                <a:cxn ang="0">
                  <a:pos x="T0" y="T1"/>
                </a:cxn>
                <a:cxn ang="0">
                  <a:pos x="T2" y="T3"/>
                </a:cxn>
                <a:cxn ang="0">
                  <a:pos x="T4" y="T5"/>
                </a:cxn>
                <a:cxn ang="0">
                  <a:pos x="T6" y="T7"/>
                </a:cxn>
                <a:cxn ang="0">
                  <a:pos x="T8" y="T9"/>
                </a:cxn>
              </a:cxnLst>
              <a:rect l="0" t="0" r="r" b="b"/>
              <a:pathLst>
                <a:path w="65" h="4">
                  <a:moveTo>
                    <a:pt x="0" y="0"/>
                  </a:moveTo>
                  <a:cubicBezTo>
                    <a:pt x="5" y="2"/>
                    <a:pt x="10" y="3"/>
                    <a:pt x="15" y="4"/>
                  </a:cubicBezTo>
                  <a:cubicBezTo>
                    <a:pt x="32" y="4"/>
                    <a:pt x="49" y="3"/>
                    <a:pt x="65" y="3"/>
                  </a:cubicBezTo>
                  <a:cubicBezTo>
                    <a:pt x="63" y="2"/>
                    <a:pt x="61" y="2"/>
                    <a:pt x="59" y="2"/>
                  </a:cubicBezTo>
                  <a:cubicBezTo>
                    <a:pt x="40" y="1"/>
                    <a:pt x="20" y="1"/>
                    <a:pt x="0" y="0"/>
                  </a:cubicBezTo>
                </a:path>
              </a:pathLst>
            </a:custGeom>
            <a:solidFill>
              <a:srgbClr val="0C1826"/>
            </a:solidFill>
            <a:ln>
              <a:noFill/>
            </a:ln>
          </p:spPr>
          <p:txBody>
            <a:bodyPr vert="horz" wrap="square" lIns="91440" tIns="45720" rIns="91440" bIns="45720" numCol="1" anchor="t" anchorCtr="0" compatLnSpc="1"/>
            <a:lstStyle/>
            <a:p>
              <a:endParaRPr lang="zh-CN" altLang="en-US"/>
            </a:p>
          </p:txBody>
        </p:sp>
        <p:sp>
          <p:nvSpPr>
            <p:cNvPr id="96" name="Freeform 3264"/>
            <p:cNvSpPr/>
            <p:nvPr/>
          </p:nvSpPr>
          <p:spPr bwMode="auto">
            <a:xfrm>
              <a:off x="3248" y="3607"/>
              <a:ext cx="59" cy="4"/>
            </a:xfrm>
            <a:custGeom>
              <a:avLst/>
              <a:gdLst>
                <a:gd name="T0" fmla="*/ 1 w 71"/>
                <a:gd name="T1" fmla="*/ 0 h 5"/>
                <a:gd name="T2" fmla="*/ 0 w 71"/>
                <a:gd name="T3" fmla="*/ 5 h 5"/>
                <a:gd name="T4" fmla="*/ 22 w 71"/>
                <a:gd name="T5" fmla="*/ 5 h 5"/>
                <a:gd name="T6" fmla="*/ 71 w 71"/>
                <a:gd name="T7" fmla="*/ 5 h 5"/>
                <a:gd name="T8" fmla="*/ 56 w 71"/>
                <a:gd name="T9" fmla="*/ 1 h 5"/>
                <a:gd name="T10" fmla="*/ 1 w 71"/>
                <a:gd name="T11" fmla="*/ 0 h 5"/>
              </a:gdLst>
              <a:ahLst/>
              <a:cxnLst>
                <a:cxn ang="0">
                  <a:pos x="T0" y="T1"/>
                </a:cxn>
                <a:cxn ang="0">
                  <a:pos x="T2" y="T3"/>
                </a:cxn>
                <a:cxn ang="0">
                  <a:pos x="T4" y="T5"/>
                </a:cxn>
                <a:cxn ang="0">
                  <a:pos x="T6" y="T7"/>
                </a:cxn>
                <a:cxn ang="0">
                  <a:pos x="T8" y="T9"/>
                </a:cxn>
                <a:cxn ang="0">
                  <a:pos x="T10" y="T11"/>
                </a:cxn>
              </a:cxnLst>
              <a:rect l="0" t="0" r="r" b="b"/>
              <a:pathLst>
                <a:path w="71" h="5">
                  <a:moveTo>
                    <a:pt x="1" y="0"/>
                  </a:moveTo>
                  <a:cubicBezTo>
                    <a:pt x="0" y="2"/>
                    <a:pt x="0" y="3"/>
                    <a:pt x="0" y="5"/>
                  </a:cubicBezTo>
                  <a:cubicBezTo>
                    <a:pt x="7" y="5"/>
                    <a:pt x="15" y="5"/>
                    <a:pt x="22" y="5"/>
                  </a:cubicBezTo>
                  <a:cubicBezTo>
                    <a:pt x="39" y="5"/>
                    <a:pt x="55" y="5"/>
                    <a:pt x="71" y="5"/>
                  </a:cubicBezTo>
                  <a:cubicBezTo>
                    <a:pt x="66" y="4"/>
                    <a:pt x="61" y="3"/>
                    <a:pt x="56" y="1"/>
                  </a:cubicBezTo>
                  <a:cubicBezTo>
                    <a:pt x="38" y="1"/>
                    <a:pt x="20" y="0"/>
                    <a:pt x="1" y="0"/>
                  </a:cubicBezTo>
                </a:path>
              </a:pathLst>
            </a:custGeom>
            <a:solidFill>
              <a:srgbClr val="081219"/>
            </a:solidFill>
            <a:ln>
              <a:noFill/>
            </a:ln>
          </p:spPr>
          <p:txBody>
            <a:bodyPr vert="horz" wrap="square" lIns="91440" tIns="45720" rIns="91440" bIns="45720" numCol="1" anchor="t" anchorCtr="0" compatLnSpc="1"/>
            <a:lstStyle/>
            <a:p>
              <a:endParaRPr lang="zh-CN" altLang="en-US"/>
            </a:p>
          </p:txBody>
        </p:sp>
        <p:sp>
          <p:nvSpPr>
            <p:cNvPr id="97" name="Freeform 3265"/>
            <p:cNvSpPr/>
            <p:nvPr/>
          </p:nvSpPr>
          <p:spPr bwMode="auto">
            <a:xfrm>
              <a:off x="3348" y="3610"/>
              <a:ext cx="95" cy="12"/>
            </a:xfrm>
            <a:custGeom>
              <a:avLst/>
              <a:gdLst>
                <a:gd name="T0" fmla="*/ 15 w 114"/>
                <a:gd name="T1" fmla="*/ 0 h 15"/>
                <a:gd name="T2" fmla="*/ 0 w 114"/>
                <a:gd name="T3" fmla="*/ 1 h 15"/>
                <a:gd name="T4" fmla="*/ 70 w 114"/>
                <a:gd name="T5" fmla="*/ 15 h 15"/>
                <a:gd name="T6" fmla="*/ 114 w 114"/>
                <a:gd name="T7" fmla="*/ 1 h 15"/>
                <a:gd name="T8" fmla="*/ 43 w 114"/>
                <a:gd name="T9" fmla="*/ 0 h 15"/>
                <a:gd name="T10" fmla="*/ 15 w 114"/>
                <a:gd name="T11" fmla="*/ 0 h 15"/>
              </a:gdLst>
              <a:ahLst/>
              <a:cxnLst>
                <a:cxn ang="0">
                  <a:pos x="T0" y="T1"/>
                </a:cxn>
                <a:cxn ang="0">
                  <a:pos x="T2" y="T3"/>
                </a:cxn>
                <a:cxn ang="0">
                  <a:pos x="T4" y="T5"/>
                </a:cxn>
                <a:cxn ang="0">
                  <a:pos x="T6" y="T7"/>
                </a:cxn>
                <a:cxn ang="0">
                  <a:pos x="T8" y="T9"/>
                </a:cxn>
                <a:cxn ang="0">
                  <a:pos x="T10" y="T11"/>
                </a:cxn>
              </a:cxnLst>
              <a:rect l="0" t="0" r="r" b="b"/>
              <a:pathLst>
                <a:path w="114" h="15">
                  <a:moveTo>
                    <a:pt x="15" y="0"/>
                  </a:moveTo>
                  <a:cubicBezTo>
                    <a:pt x="10" y="0"/>
                    <a:pt x="5" y="0"/>
                    <a:pt x="0" y="1"/>
                  </a:cubicBezTo>
                  <a:cubicBezTo>
                    <a:pt x="27" y="5"/>
                    <a:pt x="51" y="10"/>
                    <a:pt x="70" y="15"/>
                  </a:cubicBezTo>
                  <a:cubicBezTo>
                    <a:pt x="90" y="10"/>
                    <a:pt x="105" y="5"/>
                    <a:pt x="114" y="1"/>
                  </a:cubicBezTo>
                  <a:cubicBezTo>
                    <a:pt x="92" y="1"/>
                    <a:pt x="68" y="1"/>
                    <a:pt x="43" y="0"/>
                  </a:cubicBezTo>
                  <a:cubicBezTo>
                    <a:pt x="34" y="0"/>
                    <a:pt x="25" y="0"/>
                    <a:pt x="15" y="0"/>
                  </a:cubicBezTo>
                </a:path>
              </a:pathLst>
            </a:custGeom>
            <a:solidFill>
              <a:srgbClr val="0C1826"/>
            </a:solidFill>
            <a:ln>
              <a:noFill/>
            </a:ln>
          </p:spPr>
          <p:txBody>
            <a:bodyPr vert="horz" wrap="square" lIns="91440" tIns="45720" rIns="91440" bIns="45720" numCol="1" anchor="t" anchorCtr="0" compatLnSpc="1"/>
            <a:lstStyle/>
            <a:p>
              <a:endParaRPr lang="zh-CN" altLang="en-US"/>
            </a:p>
          </p:txBody>
        </p:sp>
        <p:sp>
          <p:nvSpPr>
            <p:cNvPr id="98" name="Freeform 3266"/>
            <p:cNvSpPr/>
            <p:nvPr/>
          </p:nvSpPr>
          <p:spPr bwMode="auto">
            <a:xfrm>
              <a:off x="3368" y="3625"/>
              <a:ext cx="23" cy="4"/>
            </a:xfrm>
            <a:custGeom>
              <a:avLst/>
              <a:gdLst>
                <a:gd name="T0" fmla="*/ 27 w 27"/>
                <a:gd name="T1" fmla="*/ 0 h 4"/>
                <a:gd name="T2" fmla="*/ 0 w 27"/>
                <a:gd name="T3" fmla="*/ 2 h 4"/>
                <a:gd name="T4" fmla="*/ 8 w 27"/>
                <a:gd name="T5" fmla="*/ 4 h 4"/>
                <a:gd name="T6" fmla="*/ 27 w 27"/>
                <a:gd name="T7" fmla="*/ 0 h 4"/>
              </a:gdLst>
              <a:ahLst/>
              <a:cxnLst>
                <a:cxn ang="0">
                  <a:pos x="T0" y="T1"/>
                </a:cxn>
                <a:cxn ang="0">
                  <a:pos x="T2" y="T3"/>
                </a:cxn>
                <a:cxn ang="0">
                  <a:pos x="T4" y="T5"/>
                </a:cxn>
                <a:cxn ang="0">
                  <a:pos x="T6" y="T7"/>
                </a:cxn>
              </a:cxnLst>
              <a:rect l="0" t="0" r="r" b="b"/>
              <a:pathLst>
                <a:path w="27" h="4">
                  <a:moveTo>
                    <a:pt x="27" y="0"/>
                  </a:moveTo>
                  <a:cubicBezTo>
                    <a:pt x="18" y="1"/>
                    <a:pt x="9" y="1"/>
                    <a:pt x="0" y="2"/>
                  </a:cubicBezTo>
                  <a:cubicBezTo>
                    <a:pt x="3" y="2"/>
                    <a:pt x="6" y="3"/>
                    <a:pt x="8" y="4"/>
                  </a:cubicBezTo>
                  <a:cubicBezTo>
                    <a:pt x="15" y="3"/>
                    <a:pt x="21" y="2"/>
                    <a:pt x="27" y="0"/>
                  </a:cubicBezTo>
                </a:path>
              </a:pathLst>
            </a:custGeom>
            <a:solidFill>
              <a:srgbClr val="0C1826"/>
            </a:solidFill>
            <a:ln>
              <a:noFill/>
            </a:ln>
          </p:spPr>
          <p:txBody>
            <a:bodyPr vert="horz" wrap="square" lIns="91440" tIns="45720" rIns="91440" bIns="45720" numCol="1" anchor="t" anchorCtr="0" compatLnSpc="1"/>
            <a:lstStyle/>
            <a:p>
              <a:endParaRPr lang="zh-CN" altLang="en-US"/>
            </a:p>
          </p:txBody>
        </p:sp>
        <p:sp>
          <p:nvSpPr>
            <p:cNvPr id="109" name="Freeform 3267"/>
            <p:cNvSpPr/>
            <p:nvPr/>
          </p:nvSpPr>
          <p:spPr bwMode="auto">
            <a:xfrm>
              <a:off x="3244" y="3627"/>
              <a:ext cx="131" cy="7"/>
            </a:xfrm>
            <a:custGeom>
              <a:avLst/>
              <a:gdLst>
                <a:gd name="T0" fmla="*/ 150 w 158"/>
                <a:gd name="T1" fmla="*/ 0 h 9"/>
                <a:gd name="T2" fmla="*/ 72 w 158"/>
                <a:gd name="T3" fmla="*/ 1 h 9"/>
                <a:gd name="T4" fmla="*/ 1 w 158"/>
                <a:gd name="T5" fmla="*/ 0 h 9"/>
                <a:gd name="T6" fmla="*/ 0 w 158"/>
                <a:gd name="T7" fmla="*/ 5 h 9"/>
                <a:gd name="T8" fmla="*/ 104 w 158"/>
                <a:gd name="T9" fmla="*/ 9 h 9"/>
                <a:gd name="T10" fmla="*/ 111 w 158"/>
                <a:gd name="T11" fmla="*/ 9 h 9"/>
                <a:gd name="T12" fmla="*/ 158 w 158"/>
                <a:gd name="T13" fmla="*/ 2 h 9"/>
                <a:gd name="T14" fmla="*/ 150 w 15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9">
                  <a:moveTo>
                    <a:pt x="150" y="0"/>
                  </a:moveTo>
                  <a:cubicBezTo>
                    <a:pt x="124" y="1"/>
                    <a:pt x="98" y="1"/>
                    <a:pt x="72" y="1"/>
                  </a:cubicBezTo>
                  <a:cubicBezTo>
                    <a:pt x="48" y="1"/>
                    <a:pt x="25" y="1"/>
                    <a:pt x="1" y="0"/>
                  </a:cubicBezTo>
                  <a:cubicBezTo>
                    <a:pt x="1" y="2"/>
                    <a:pt x="0" y="3"/>
                    <a:pt x="0" y="5"/>
                  </a:cubicBezTo>
                  <a:cubicBezTo>
                    <a:pt x="37" y="7"/>
                    <a:pt x="72" y="8"/>
                    <a:pt x="104" y="9"/>
                  </a:cubicBezTo>
                  <a:cubicBezTo>
                    <a:pt x="106" y="9"/>
                    <a:pt x="108" y="9"/>
                    <a:pt x="111" y="9"/>
                  </a:cubicBezTo>
                  <a:cubicBezTo>
                    <a:pt x="128" y="7"/>
                    <a:pt x="144" y="4"/>
                    <a:pt x="158" y="2"/>
                  </a:cubicBezTo>
                  <a:cubicBezTo>
                    <a:pt x="156" y="1"/>
                    <a:pt x="153" y="0"/>
                    <a:pt x="150" y="0"/>
                  </a:cubicBezTo>
                </a:path>
              </a:pathLst>
            </a:custGeom>
            <a:solidFill>
              <a:srgbClr val="081219"/>
            </a:solidFill>
            <a:ln>
              <a:noFill/>
            </a:ln>
          </p:spPr>
          <p:txBody>
            <a:bodyPr vert="horz" wrap="square" lIns="91440" tIns="45720" rIns="91440" bIns="45720" numCol="1" anchor="t" anchorCtr="0" compatLnSpc="1"/>
            <a:lstStyle/>
            <a:p>
              <a:endParaRPr lang="zh-CN" altLang="en-US"/>
            </a:p>
          </p:txBody>
        </p:sp>
        <p:sp>
          <p:nvSpPr>
            <p:cNvPr id="110" name="Freeform 3268"/>
            <p:cNvSpPr/>
            <p:nvPr/>
          </p:nvSpPr>
          <p:spPr bwMode="auto">
            <a:xfrm>
              <a:off x="3307" y="3610"/>
              <a:ext cx="99" cy="17"/>
            </a:xfrm>
            <a:custGeom>
              <a:avLst/>
              <a:gdLst>
                <a:gd name="T0" fmla="*/ 50 w 120"/>
                <a:gd name="T1" fmla="*/ 0 h 20"/>
                <a:gd name="T2" fmla="*/ 0 w 120"/>
                <a:gd name="T3" fmla="*/ 1 h 20"/>
                <a:gd name="T4" fmla="*/ 74 w 120"/>
                <a:gd name="T5" fmla="*/ 20 h 20"/>
                <a:gd name="T6" fmla="*/ 101 w 120"/>
                <a:gd name="T7" fmla="*/ 18 h 20"/>
                <a:gd name="T8" fmla="*/ 120 w 120"/>
                <a:gd name="T9" fmla="*/ 14 h 20"/>
                <a:gd name="T10" fmla="*/ 50 w 120"/>
                <a:gd name="T11" fmla="*/ 0 h 20"/>
              </a:gdLst>
              <a:ahLst/>
              <a:cxnLst>
                <a:cxn ang="0">
                  <a:pos x="T0" y="T1"/>
                </a:cxn>
                <a:cxn ang="0">
                  <a:pos x="T2" y="T3"/>
                </a:cxn>
                <a:cxn ang="0">
                  <a:pos x="T4" y="T5"/>
                </a:cxn>
                <a:cxn ang="0">
                  <a:pos x="T6" y="T7"/>
                </a:cxn>
                <a:cxn ang="0">
                  <a:pos x="T8" y="T9"/>
                </a:cxn>
                <a:cxn ang="0">
                  <a:pos x="T10" y="T11"/>
                </a:cxn>
              </a:cxnLst>
              <a:rect l="0" t="0" r="r" b="b"/>
              <a:pathLst>
                <a:path w="120" h="20">
                  <a:moveTo>
                    <a:pt x="50" y="0"/>
                  </a:moveTo>
                  <a:cubicBezTo>
                    <a:pt x="34" y="0"/>
                    <a:pt x="17" y="1"/>
                    <a:pt x="0" y="1"/>
                  </a:cubicBezTo>
                  <a:cubicBezTo>
                    <a:pt x="27" y="7"/>
                    <a:pt x="52" y="13"/>
                    <a:pt x="74" y="20"/>
                  </a:cubicBezTo>
                  <a:cubicBezTo>
                    <a:pt x="83" y="19"/>
                    <a:pt x="92" y="19"/>
                    <a:pt x="101" y="18"/>
                  </a:cubicBezTo>
                  <a:cubicBezTo>
                    <a:pt x="108" y="17"/>
                    <a:pt x="114" y="15"/>
                    <a:pt x="120" y="14"/>
                  </a:cubicBezTo>
                  <a:cubicBezTo>
                    <a:pt x="101" y="9"/>
                    <a:pt x="77" y="4"/>
                    <a:pt x="50" y="0"/>
                  </a:cubicBezTo>
                </a:path>
              </a:pathLst>
            </a:custGeom>
            <a:solidFill>
              <a:srgbClr val="0A1725"/>
            </a:solidFill>
            <a:ln>
              <a:noFill/>
            </a:ln>
          </p:spPr>
          <p:txBody>
            <a:bodyPr vert="horz" wrap="square" lIns="91440" tIns="45720" rIns="91440" bIns="45720" numCol="1" anchor="t" anchorCtr="0" compatLnSpc="1"/>
            <a:lstStyle/>
            <a:p>
              <a:endParaRPr lang="zh-CN" altLang="en-US"/>
            </a:p>
          </p:txBody>
        </p:sp>
        <p:sp>
          <p:nvSpPr>
            <p:cNvPr id="111" name="Freeform 3269"/>
            <p:cNvSpPr/>
            <p:nvPr/>
          </p:nvSpPr>
          <p:spPr bwMode="auto">
            <a:xfrm>
              <a:off x="3245" y="3611"/>
              <a:ext cx="123" cy="17"/>
            </a:xfrm>
            <a:custGeom>
              <a:avLst/>
              <a:gdLst>
                <a:gd name="T0" fmla="*/ 75 w 149"/>
                <a:gd name="T1" fmla="*/ 0 h 20"/>
                <a:gd name="T2" fmla="*/ 26 w 149"/>
                <a:gd name="T3" fmla="*/ 0 h 20"/>
                <a:gd name="T4" fmla="*/ 4 w 149"/>
                <a:gd name="T5" fmla="*/ 0 h 20"/>
                <a:gd name="T6" fmla="*/ 0 w 149"/>
                <a:gd name="T7" fmla="*/ 19 h 20"/>
                <a:gd name="T8" fmla="*/ 71 w 149"/>
                <a:gd name="T9" fmla="*/ 20 h 20"/>
                <a:gd name="T10" fmla="*/ 149 w 149"/>
                <a:gd name="T11" fmla="*/ 19 h 20"/>
                <a:gd name="T12" fmla="*/ 75 w 14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49" h="20">
                  <a:moveTo>
                    <a:pt x="75" y="0"/>
                  </a:moveTo>
                  <a:cubicBezTo>
                    <a:pt x="59" y="0"/>
                    <a:pt x="43" y="0"/>
                    <a:pt x="26" y="0"/>
                  </a:cubicBezTo>
                  <a:cubicBezTo>
                    <a:pt x="19" y="0"/>
                    <a:pt x="11" y="0"/>
                    <a:pt x="4" y="0"/>
                  </a:cubicBezTo>
                  <a:cubicBezTo>
                    <a:pt x="2" y="6"/>
                    <a:pt x="1" y="13"/>
                    <a:pt x="0" y="19"/>
                  </a:cubicBezTo>
                  <a:cubicBezTo>
                    <a:pt x="24" y="20"/>
                    <a:pt x="47" y="20"/>
                    <a:pt x="71" y="20"/>
                  </a:cubicBezTo>
                  <a:cubicBezTo>
                    <a:pt x="97" y="20"/>
                    <a:pt x="123" y="20"/>
                    <a:pt x="149" y="19"/>
                  </a:cubicBezTo>
                  <a:cubicBezTo>
                    <a:pt x="127" y="12"/>
                    <a:pt x="102" y="6"/>
                    <a:pt x="75" y="0"/>
                  </a:cubicBezTo>
                </a:path>
              </a:pathLst>
            </a:custGeom>
            <a:solidFill>
              <a:srgbClr val="070F18"/>
            </a:solidFill>
            <a:ln>
              <a:noFill/>
            </a:ln>
          </p:spPr>
          <p:txBody>
            <a:bodyPr vert="horz" wrap="square" lIns="91440" tIns="45720" rIns="91440" bIns="45720" numCol="1" anchor="t" anchorCtr="0" compatLnSpc="1"/>
            <a:lstStyle/>
            <a:p>
              <a:endParaRPr lang="zh-CN" altLang="en-US"/>
            </a:p>
          </p:txBody>
        </p:sp>
        <p:sp>
          <p:nvSpPr>
            <p:cNvPr id="112" name="Freeform 3270"/>
            <p:cNvSpPr/>
            <p:nvPr/>
          </p:nvSpPr>
          <p:spPr bwMode="auto">
            <a:xfrm>
              <a:off x="3243" y="3631"/>
              <a:ext cx="93" cy="11"/>
            </a:xfrm>
            <a:custGeom>
              <a:avLst/>
              <a:gdLst>
                <a:gd name="T0" fmla="*/ 1 w 112"/>
                <a:gd name="T1" fmla="*/ 0 h 13"/>
                <a:gd name="T2" fmla="*/ 0 w 112"/>
                <a:gd name="T3" fmla="*/ 7 h 13"/>
                <a:gd name="T4" fmla="*/ 39 w 112"/>
                <a:gd name="T5" fmla="*/ 13 h 13"/>
                <a:gd name="T6" fmla="*/ 112 w 112"/>
                <a:gd name="T7" fmla="*/ 4 h 13"/>
                <a:gd name="T8" fmla="*/ 105 w 112"/>
                <a:gd name="T9" fmla="*/ 4 h 13"/>
                <a:gd name="T10" fmla="*/ 1 w 112"/>
                <a:gd name="T11" fmla="*/ 0 h 13"/>
              </a:gdLst>
              <a:ahLst/>
              <a:cxnLst>
                <a:cxn ang="0">
                  <a:pos x="T0" y="T1"/>
                </a:cxn>
                <a:cxn ang="0">
                  <a:pos x="T2" y="T3"/>
                </a:cxn>
                <a:cxn ang="0">
                  <a:pos x="T4" y="T5"/>
                </a:cxn>
                <a:cxn ang="0">
                  <a:pos x="T6" y="T7"/>
                </a:cxn>
                <a:cxn ang="0">
                  <a:pos x="T8" y="T9"/>
                </a:cxn>
                <a:cxn ang="0">
                  <a:pos x="T10" y="T11"/>
                </a:cxn>
              </a:cxnLst>
              <a:rect l="0" t="0" r="r" b="b"/>
              <a:pathLst>
                <a:path w="112" h="13">
                  <a:moveTo>
                    <a:pt x="1" y="0"/>
                  </a:moveTo>
                  <a:cubicBezTo>
                    <a:pt x="1" y="2"/>
                    <a:pt x="0" y="5"/>
                    <a:pt x="0" y="7"/>
                  </a:cubicBezTo>
                  <a:cubicBezTo>
                    <a:pt x="18" y="9"/>
                    <a:pt x="31" y="11"/>
                    <a:pt x="39" y="13"/>
                  </a:cubicBezTo>
                  <a:cubicBezTo>
                    <a:pt x="65" y="10"/>
                    <a:pt x="90" y="8"/>
                    <a:pt x="112" y="4"/>
                  </a:cubicBezTo>
                  <a:cubicBezTo>
                    <a:pt x="109" y="4"/>
                    <a:pt x="107" y="4"/>
                    <a:pt x="105" y="4"/>
                  </a:cubicBezTo>
                  <a:cubicBezTo>
                    <a:pt x="73" y="3"/>
                    <a:pt x="38" y="2"/>
                    <a:pt x="1" y="0"/>
                  </a:cubicBezTo>
                </a:path>
              </a:pathLst>
            </a:custGeom>
            <a:solidFill>
              <a:srgbClr val="070F18"/>
            </a:solidFill>
            <a:ln>
              <a:noFill/>
            </a:ln>
          </p:spPr>
          <p:txBody>
            <a:bodyPr vert="horz" wrap="square" lIns="91440" tIns="45720" rIns="91440" bIns="45720" numCol="1" anchor="t" anchorCtr="0" compatLnSpc="1"/>
            <a:lstStyle/>
            <a:p>
              <a:endParaRPr lang="zh-CN" altLang="en-US"/>
            </a:p>
          </p:txBody>
        </p:sp>
        <p:sp>
          <p:nvSpPr>
            <p:cNvPr id="113" name="Freeform 3271"/>
            <p:cNvSpPr/>
            <p:nvPr/>
          </p:nvSpPr>
          <p:spPr bwMode="auto">
            <a:xfrm>
              <a:off x="3423" y="3573"/>
              <a:ext cx="154" cy="7"/>
            </a:xfrm>
            <a:custGeom>
              <a:avLst/>
              <a:gdLst>
                <a:gd name="T0" fmla="*/ 146 w 186"/>
                <a:gd name="T1" fmla="*/ 0 h 8"/>
                <a:gd name="T2" fmla="*/ 0 w 186"/>
                <a:gd name="T3" fmla="*/ 4 h 8"/>
                <a:gd name="T4" fmla="*/ 2 w 186"/>
                <a:gd name="T5" fmla="*/ 5 h 8"/>
                <a:gd name="T6" fmla="*/ 70 w 186"/>
                <a:gd name="T7" fmla="*/ 6 h 8"/>
                <a:gd name="T8" fmla="*/ 147 w 186"/>
                <a:gd name="T9" fmla="*/ 8 h 8"/>
                <a:gd name="T10" fmla="*/ 186 w 186"/>
                <a:gd name="T11" fmla="*/ 2 h 8"/>
                <a:gd name="T12" fmla="*/ 185 w 186"/>
                <a:gd name="T13" fmla="*/ 1 h 8"/>
                <a:gd name="T14" fmla="*/ 146 w 18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8">
                  <a:moveTo>
                    <a:pt x="146" y="0"/>
                  </a:moveTo>
                  <a:cubicBezTo>
                    <a:pt x="97" y="1"/>
                    <a:pt x="49" y="2"/>
                    <a:pt x="0" y="4"/>
                  </a:cubicBezTo>
                  <a:cubicBezTo>
                    <a:pt x="0" y="4"/>
                    <a:pt x="1" y="4"/>
                    <a:pt x="2" y="5"/>
                  </a:cubicBezTo>
                  <a:cubicBezTo>
                    <a:pt x="27" y="5"/>
                    <a:pt x="50" y="6"/>
                    <a:pt x="70" y="6"/>
                  </a:cubicBezTo>
                  <a:cubicBezTo>
                    <a:pt x="102" y="7"/>
                    <a:pt x="128" y="8"/>
                    <a:pt x="147" y="8"/>
                  </a:cubicBezTo>
                  <a:cubicBezTo>
                    <a:pt x="171" y="8"/>
                    <a:pt x="185" y="7"/>
                    <a:pt x="186" y="2"/>
                  </a:cubicBezTo>
                  <a:cubicBezTo>
                    <a:pt x="186" y="2"/>
                    <a:pt x="186" y="1"/>
                    <a:pt x="185" y="1"/>
                  </a:cubicBezTo>
                  <a:cubicBezTo>
                    <a:pt x="172" y="1"/>
                    <a:pt x="159" y="0"/>
                    <a:pt x="146" y="0"/>
                  </a:cubicBezTo>
                </a:path>
              </a:pathLst>
            </a:custGeom>
            <a:solidFill>
              <a:srgbClr val="101D2B"/>
            </a:solidFill>
            <a:ln>
              <a:noFill/>
            </a:ln>
          </p:spPr>
          <p:txBody>
            <a:bodyPr vert="horz" wrap="square" lIns="91440" tIns="45720" rIns="91440" bIns="45720" numCol="1" anchor="t" anchorCtr="0" compatLnSpc="1"/>
            <a:lstStyle/>
            <a:p>
              <a:endParaRPr lang="zh-CN" altLang="en-US"/>
            </a:p>
          </p:txBody>
        </p:sp>
        <p:sp>
          <p:nvSpPr>
            <p:cNvPr id="114" name="Freeform 3272"/>
            <p:cNvSpPr>
              <a:spLocks noEditPoints="1"/>
            </p:cNvSpPr>
            <p:nvPr/>
          </p:nvSpPr>
          <p:spPr bwMode="auto">
            <a:xfrm>
              <a:off x="3254" y="3561"/>
              <a:ext cx="171" cy="19"/>
            </a:xfrm>
            <a:custGeom>
              <a:avLst/>
              <a:gdLst>
                <a:gd name="T0" fmla="*/ 204 w 206"/>
                <a:gd name="T1" fmla="*/ 18 h 22"/>
                <a:gd name="T2" fmla="*/ 178 w 206"/>
                <a:gd name="T3" fmla="*/ 18 h 22"/>
                <a:gd name="T4" fmla="*/ 206 w 206"/>
                <a:gd name="T5" fmla="*/ 19 h 22"/>
                <a:gd name="T6" fmla="*/ 204 w 206"/>
                <a:gd name="T7" fmla="*/ 18 h 22"/>
                <a:gd name="T8" fmla="*/ 4 w 206"/>
                <a:gd name="T9" fmla="*/ 0 h 22"/>
                <a:gd name="T10" fmla="*/ 0 w 206"/>
                <a:gd name="T11" fmla="*/ 22 h 22"/>
                <a:gd name="T12" fmla="*/ 2 w 206"/>
                <a:gd name="T13" fmla="*/ 22 h 22"/>
                <a:gd name="T14" fmla="*/ 6 w 206"/>
                <a:gd name="T15" fmla="*/ 0 h 22"/>
                <a:gd name="T16" fmla="*/ 4 w 20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22">
                  <a:moveTo>
                    <a:pt x="204" y="18"/>
                  </a:moveTo>
                  <a:cubicBezTo>
                    <a:pt x="195" y="18"/>
                    <a:pt x="186" y="18"/>
                    <a:pt x="178" y="18"/>
                  </a:cubicBezTo>
                  <a:cubicBezTo>
                    <a:pt x="187" y="19"/>
                    <a:pt x="197" y="19"/>
                    <a:pt x="206" y="19"/>
                  </a:cubicBezTo>
                  <a:cubicBezTo>
                    <a:pt x="205" y="18"/>
                    <a:pt x="204" y="18"/>
                    <a:pt x="204" y="18"/>
                  </a:cubicBezTo>
                  <a:moveTo>
                    <a:pt x="4" y="0"/>
                  </a:moveTo>
                  <a:cubicBezTo>
                    <a:pt x="3" y="6"/>
                    <a:pt x="2" y="13"/>
                    <a:pt x="0" y="22"/>
                  </a:cubicBezTo>
                  <a:cubicBezTo>
                    <a:pt x="1" y="22"/>
                    <a:pt x="1" y="22"/>
                    <a:pt x="2" y="22"/>
                  </a:cubicBezTo>
                  <a:cubicBezTo>
                    <a:pt x="4" y="13"/>
                    <a:pt x="5" y="6"/>
                    <a:pt x="6" y="0"/>
                  </a:cubicBezTo>
                  <a:cubicBezTo>
                    <a:pt x="5" y="0"/>
                    <a:pt x="5" y="0"/>
                    <a:pt x="4" y="0"/>
                  </a:cubicBezTo>
                </a:path>
              </a:pathLst>
            </a:custGeom>
            <a:solidFill>
              <a:srgbClr val="09131B"/>
            </a:solidFill>
            <a:ln>
              <a:noFill/>
            </a:ln>
          </p:spPr>
          <p:txBody>
            <a:bodyPr vert="horz" wrap="square" lIns="91440" tIns="45720" rIns="91440" bIns="45720" numCol="1" anchor="t" anchorCtr="0" compatLnSpc="1"/>
            <a:lstStyle/>
            <a:p>
              <a:endParaRPr lang="zh-CN" altLang="en-US"/>
            </a:p>
          </p:txBody>
        </p:sp>
        <p:sp>
          <p:nvSpPr>
            <p:cNvPr id="115" name="Freeform 3273"/>
            <p:cNvSpPr/>
            <p:nvPr/>
          </p:nvSpPr>
          <p:spPr bwMode="auto">
            <a:xfrm>
              <a:off x="3257" y="3553"/>
              <a:ext cx="3" cy="8"/>
            </a:xfrm>
            <a:custGeom>
              <a:avLst/>
              <a:gdLst>
                <a:gd name="T0" fmla="*/ 2 w 3"/>
                <a:gd name="T1" fmla="*/ 0 h 10"/>
                <a:gd name="T2" fmla="*/ 0 w 3"/>
                <a:gd name="T3" fmla="*/ 10 h 10"/>
                <a:gd name="T4" fmla="*/ 2 w 3"/>
                <a:gd name="T5" fmla="*/ 10 h 10"/>
                <a:gd name="T6" fmla="*/ 3 w 3"/>
                <a:gd name="T7" fmla="*/ 0 h 10"/>
                <a:gd name="T8" fmla="*/ 2 w 3"/>
                <a:gd name="T9" fmla="*/ 0 h 10"/>
              </a:gdLst>
              <a:ahLst/>
              <a:cxnLst>
                <a:cxn ang="0">
                  <a:pos x="T0" y="T1"/>
                </a:cxn>
                <a:cxn ang="0">
                  <a:pos x="T2" y="T3"/>
                </a:cxn>
                <a:cxn ang="0">
                  <a:pos x="T4" y="T5"/>
                </a:cxn>
                <a:cxn ang="0">
                  <a:pos x="T6" y="T7"/>
                </a:cxn>
                <a:cxn ang="0">
                  <a:pos x="T8" y="T9"/>
                </a:cxn>
              </a:cxnLst>
              <a:rect l="0" t="0" r="r" b="b"/>
              <a:pathLst>
                <a:path w="3" h="10">
                  <a:moveTo>
                    <a:pt x="2" y="0"/>
                  </a:moveTo>
                  <a:cubicBezTo>
                    <a:pt x="2" y="3"/>
                    <a:pt x="1" y="6"/>
                    <a:pt x="0" y="10"/>
                  </a:cubicBezTo>
                  <a:cubicBezTo>
                    <a:pt x="1" y="10"/>
                    <a:pt x="1" y="10"/>
                    <a:pt x="2" y="10"/>
                  </a:cubicBezTo>
                  <a:cubicBezTo>
                    <a:pt x="2" y="6"/>
                    <a:pt x="3" y="3"/>
                    <a:pt x="3" y="0"/>
                  </a:cubicBezTo>
                  <a:cubicBezTo>
                    <a:pt x="3" y="0"/>
                    <a:pt x="3" y="0"/>
                    <a:pt x="2" y="0"/>
                  </a:cubicBezTo>
                </a:path>
              </a:pathLst>
            </a:custGeom>
            <a:solidFill>
              <a:srgbClr val="070C12"/>
            </a:solidFill>
            <a:ln>
              <a:noFill/>
            </a:ln>
          </p:spPr>
          <p:txBody>
            <a:bodyPr vert="horz" wrap="square" lIns="91440" tIns="45720" rIns="91440" bIns="45720" numCol="1" anchor="t" anchorCtr="0" compatLnSpc="1"/>
            <a:lstStyle/>
            <a:p>
              <a:endParaRPr lang="zh-CN" altLang="en-US"/>
            </a:p>
          </p:txBody>
        </p:sp>
        <p:sp>
          <p:nvSpPr>
            <p:cNvPr id="116" name="Freeform 3274"/>
            <p:cNvSpPr/>
            <p:nvPr/>
          </p:nvSpPr>
          <p:spPr bwMode="auto">
            <a:xfrm>
              <a:off x="3241" y="3644"/>
              <a:ext cx="39" cy="4"/>
            </a:xfrm>
            <a:custGeom>
              <a:avLst/>
              <a:gdLst>
                <a:gd name="T0" fmla="*/ 2 w 47"/>
                <a:gd name="T1" fmla="*/ 0 h 4"/>
                <a:gd name="T2" fmla="*/ 0 w 47"/>
                <a:gd name="T3" fmla="*/ 0 h 4"/>
                <a:gd name="T4" fmla="*/ 0 w 47"/>
                <a:gd name="T5" fmla="*/ 1 h 4"/>
                <a:gd name="T6" fmla="*/ 0 w 47"/>
                <a:gd name="T7" fmla="*/ 3 h 4"/>
                <a:gd name="T8" fmla="*/ 46 w 47"/>
                <a:gd name="T9" fmla="*/ 4 h 4"/>
                <a:gd name="T10" fmla="*/ 47 w 47"/>
                <a:gd name="T11" fmla="*/ 1 h 4"/>
                <a:gd name="T12" fmla="*/ 47 w 47"/>
                <a:gd name="T13" fmla="*/ 1 h 4"/>
                <a:gd name="T14" fmla="*/ 2 w 4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
                  <a:moveTo>
                    <a:pt x="2" y="0"/>
                  </a:moveTo>
                  <a:cubicBezTo>
                    <a:pt x="2" y="0"/>
                    <a:pt x="1" y="0"/>
                    <a:pt x="0" y="0"/>
                  </a:cubicBezTo>
                  <a:cubicBezTo>
                    <a:pt x="0" y="0"/>
                    <a:pt x="0" y="0"/>
                    <a:pt x="0" y="1"/>
                  </a:cubicBezTo>
                  <a:cubicBezTo>
                    <a:pt x="0" y="1"/>
                    <a:pt x="0" y="2"/>
                    <a:pt x="0" y="3"/>
                  </a:cubicBezTo>
                  <a:cubicBezTo>
                    <a:pt x="15" y="3"/>
                    <a:pt x="31" y="4"/>
                    <a:pt x="46" y="4"/>
                  </a:cubicBezTo>
                  <a:cubicBezTo>
                    <a:pt x="47" y="3"/>
                    <a:pt x="47" y="2"/>
                    <a:pt x="47" y="1"/>
                  </a:cubicBezTo>
                  <a:cubicBezTo>
                    <a:pt x="47" y="1"/>
                    <a:pt x="47" y="1"/>
                    <a:pt x="47" y="1"/>
                  </a:cubicBezTo>
                  <a:cubicBezTo>
                    <a:pt x="33" y="0"/>
                    <a:pt x="18" y="0"/>
                    <a:pt x="2" y="0"/>
                  </a:cubicBezTo>
                </a:path>
              </a:pathLst>
            </a:custGeom>
            <a:solidFill>
              <a:srgbClr val="081219"/>
            </a:solidFill>
            <a:ln>
              <a:noFill/>
            </a:ln>
          </p:spPr>
          <p:txBody>
            <a:bodyPr vert="horz" wrap="square" lIns="91440" tIns="45720" rIns="91440" bIns="45720" numCol="1" anchor="t" anchorCtr="0" compatLnSpc="1"/>
            <a:lstStyle/>
            <a:p>
              <a:endParaRPr lang="zh-CN" altLang="en-US"/>
            </a:p>
          </p:txBody>
        </p:sp>
        <p:sp>
          <p:nvSpPr>
            <p:cNvPr id="117" name="Freeform 3275"/>
            <p:cNvSpPr/>
            <p:nvPr/>
          </p:nvSpPr>
          <p:spPr bwMode="auto">
            <a:xfrm>
              <a:off x="3243" y="3642"/>
              <a:ext cx="37" cy="3"/>
            </a:xfrm>
            <a:custGeom>
              <a:avLst/>
              <a:gdLst>
                <a:gd name="T0" fmla="*/ 39 w 45"/>
                <a:gd name="T1" fmla="*/ 0 h 4"/>
                <a:gd name="T2" fmla="*/ 0 w 45"/>
                <a:gd name="T3" fmla="*/ 3 h 4"/>
                <a:gd name="T4" fmla="*/ 45 w 45"/>
                <a:gd name="T5" fmla="*/ 4 h 4"/>
                <a:gd name="T6" fmla="*/ 39 w 45"/>
                <a:gd name="T7" fmla="*/ 0 h 4"/>
              </a:gdLst>
              <a:ahLst/>
              <a:cxnLst>
                <a:cxn ang="0">
                  <a:pos x="T0" y="T1"/>
                </a:cxn>
                <a:cxn ang="0">
                  <a:pos x="T2" y="T3"/>
                </a:cxn>
                <a:cxn ang="0">
                  <a:pos x="T4" y="T5"/>
                </a:cxn>
                <a:cxn ang="0">
                  <a:pos x="T6" y="T7"/>
                </a:cxn>
              </a:cxnLst>
              <a:rect l="0" t="0" r="r" b="b"/>
              <a:pathLst>
                <a:path w="45" h="4">
                  <a:moveTo>
                    <a:pt x="39" y="0"/>
                  </a:moveTo>
                  <a:cubicBezTo>
                    <a:pt x="26" y="1"/>
                    <a:pt x="13" y="2"/>
                    <a:pt x="0" y="3"/>
                  </a:cubicBezTo>
                  <a:cubicBezTo>
                    <a:pt x="16" y="3"/>
                    <a:pt x="31" y="3"/>
                    <a:pt x="45" y="4"/>
                  </a:cubicBezTo>
                  <a:cubicBezTo>
                    <a:pt x="44" y="2"/>
                    <a:pt x="42" y="1"/>
                    <a:pt x="39" y="0"/>
                  </a:cubicBezTo>
                </a:path>
              </a:pathLst>
            </a:custGeom>
            <a:solidFill>
              <a:srgbClr val="070F18"/>
            </a:solidFill>
            <a:ln>
              <a:noFill/>
            </a:ln>
          </p:spPr>
          <p:txBody>
            <a:bodyPr vert="horz" wrap="square" lIns="91440" tIns="45720" rIns="91440" bIns="45720" numCol="1" anchor="t" anchorCtr="0" compatLnSpc="1"/>
            <a:lstStyle/>
            <a:p>
              <a:endParaRPr lang="zh-CN" altLang="en-US"/>
            </a:p>
          </p:txBody>
        </p:sp>
        <p:sp>
          <p:nvSpPr>
            <p:cNvPr id="118" name="Freeform 3276"/>
            <p:cNvSpPr/>
            <p:nvPr/>
          </p:nvSpPr>
          <p:spPr bwMode="auto">
            <a:xfrm>
              <a:off x="3240" y="3647"/>
              <a:ext cx="39" cy="3"/>
            </a:xfrm>
            <a:custGeom>
              <a:avLst/>
              <a:gdLst>
                <a:gd name="T0" fmla="*/ 1 w 47"/>
                <a:gd name="T1" fmla="*/ 0 h 4"/>
                <a:gd name="T2" fmla="*/ 0 w 47"/>
                <a:gd name="T3" fmla="*/ 2 h 4"/>
                <a:gd name="T4" fmla="*/ 44 w 47"/>
                <a:gd name="T5" fmla="*/ 4 h 4"/>
                <a:gd name="T6" fmla="*/ 47 w 47"/>
                <a:gd name="T7" fmla="*/ 1 h 4"/>
                <a:gd name="T8" fmla="*/ 1 w 47"/>
                <a:gd name="T9" fmla="*/ 0 h 4"/>
              </a:gdLst>
              <a:ahLst/>
              <a:cxnLst>
                <a:cxn ang="0">
                  <a:pos x="T0" y="T1"/>
                </a:cxn>
                <a:cxn ang="0">
                  <a:pos x="T2" y="T3"/>
                </a:cxn>
                <a:cxn ang="0">
                  <a:pos x="T4" y="T5"/>
                </a:cxn>
                <a:cxn ang="0">
                  <a:pos x="T6" y="T7"/>
                </a:cxn>
                <a:cxn ang="0">
                  <a:pos x="T8" y="T9"/>
                </a:cxn>
              </a:cxnLst>
              <a:rect l="0" t="0" r="r" b="b"/>
              <a:pathLst>
                <a:path w="47" h="4">
                  <a:moveTo>
                    <a:pt x="1" y="0"/>
                  </a:moveTo>
                  <a:cubicBezTo>
                    <a:pt x="0" y="1"/>
                    <a:pt x="0" y="1"/>
                    <a:pt x="0" y="2"/>
                  </a:cubicBezTo>
                  <a:cubicBezTo>
                    <a:pt x="15" y="2"/>
                    <a:pt x="30" y="3"/>
                    <a:pt x="44" y="4"/>
                  </a:cubicBezTo>
                  <a:cubicBezTo>
                    <a:pt x="46" y="3"/>
                    <a:pt x="47" y="2"/>
                    <a:pt x="47" y="1"/>
                  </a:cubicBezTo>
                  <a:cubicBezTo>
                    <a:pt x="32" y="1"/>
                    <a:pt x="16" y="0"/>
                    <a:pt x="1" y="0"/>
                  </a:cubicBezTo>
                </a:path>
              </a:pathLst>
            </a:custGeom>
            <a:solidFill>
              <a:srgbClr val="070F18"/>
            </a:solidFill>
            <a:ln>
              <a:noFill/>
            </a:ln>
          </p:spPr>
          <p:txBody>
            <a:bodyPr vert="horz" wrap="square" lIns="91440" tIns="45720" rIns="91440" bIns="45720" numCol="1" anchor="t" anchorCtr="0" compatLnSpc="1"/>
            <a:lstStyle/>
            <a:p>
              <a:endParaRPr lang="zh-CN" altLang="en-US"/>
            </a:p>
          </p:txBody>
        </p:sp>
        <p:sp>
          <p:nvSpPr>
            <p:cNvPr id="119" name="Freeform 3277"/>
            <p:cNvSpPr/>
            <p:nvPr/>
          </p:nvSpPr>
          <p:spPr bwMode="auto">
            <a:xfrm>
              <a:off x="3240" y="3649"/>
              <a:ext cx="37" cy="5"/>
            </a:xfrm>
            <a:custGeom>
              <a:avLst/>
              <a:gdLst>
                <a:gd name="T0" fmla="*/ 1 w 45"/>
                <a:gd name="T1" fmla="*/ 0 h 7"/>
                <a:gd name="T2" fmla="*/ 0 w 45"/>
                <a:gd name="T3" fmla="*/ 5 h 7"/>
                <a:gd name="T4" fmla="*/ 32 w 45"/>
                <a:gd name="T5" fmla="*/ 7 h 7"/>
                <a:gd name="T6" fmla="*/ 45 w 45"/>
                <a:gd name="T7" fmla="*/ 2 h 7"/>
                <a:gd name="T8" fmla="*/ 1 w 45"/>
                <a:gd name="T9" fmla="*/ 0 h 7"/>
              </a:gdLst>
              <a:ahLst/>
              <a:cxnLst>
                <a:cxn ang="0">
                  <a:pos x="T0" y="T1"/>
                </a:cxn>
                <a:cxn ang="0">
                  <a:pos x="T2" y="T3"/>
                </a:cxn>
                <a:cxn ang="0">
                  <a:pos x="T4" y="T5"/>
                </a:cxn>
                <a:cxn ang="0">
                  <a:pos x="T6" y="T7"/>
                </a:cxn>
                <a:cxn ang="0">
                  <a:pos x="T8" y="T9"/>
                </a:cxn>
              </a:cxnLst>
              <a:rect l="0" t="0" r="r" b="b"/>
              <a:pathLst>
                <a:path w="45" h="7">
                  <a:moveTo>
                    <a:pt x="1" y="0"/>
                  </a:moveTo>
                  <a:cubicBezTo>
                    <a:pt x="1" y="1"/>
                    <a:pt x="1" y="3"/>
                    <a:pt x="0" y="5"/>
                  </a:cubicBezTo>
                  <a:cubicBezTo>
                    <a:pt x="11" y="6"/>
                    <a:pt x="22" y="7"/>
                    <a:pt x="32" y="7"/>
                  </a:cubicBezTo>
                  <a:cubicBezTo>
                    <a:pt x="38" y="5"/>
                    <a:pt x="42" y="3"/>
                    <a:pt x="45" y="2"/>
                  </a:cubicBezTo>
                  <a:cubicBezTo>
                    <a:pt x="31" y="1"/>
                    <a:pt x="16" y="0"/>
                    <a:pt x="1" y="0"/>
                  </a:cubicBezTo>
                </a:path>
              </a:pathLst>
            </a:custGeom>
            <a:solidFill>
              <a:srgbClr val="070E17"/>
            </a:solidFill>
            <a:ln>
              <a:noFill/>
            </a:ln>
          </p:spPr>
          <p:txBody>
            <a:bodyPr vert="horz" wrap="square" lIns="91440" tIns="45720" rIns="91440" bIns="45720" numCol="1" anchor="t" anchorCtr="0" compatLnSpc="1"/>
            <a:lstStyle/>
            <a:p>
              <a:endParaRPr lang="zh-CN" altLang="en-US"/>
            </a:p>
          </p:txBody>
        </p:sp>
        <p:sp>
          <p:nvSpPr>
            <p:cNvPr id="120" name="Freeform 3278"/>
            <p:cNvSpPr/>
            <p:nvPr/>
          </p:nvSpPr>
          <p:spPr bwMode="auto">
            <a:xfrm>
              <a:off x="3238" y="366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path>
              </a:pathLst>
            </a:custGeom>
            <a:solidFill>
              <a:srgbClr val="081421"/>
            </a:solidFill>
            <a:ln>
              <a:noFill/>
            </a:ln>
          </p:spPr>
          <p:txBody>
            <a:bodyPr vert="horz" wrap="square" lIns="91440" tIns="45720" rIns="91440" bIns="45720" numCol="1" anchor="t" anchorCtr="0" compatLnSpc="1"/>
            <a:lstStyle/>
            <a:p>
              <a:endParaRPr lang="zh-CN" altLang="en-US"/>
            </a:p>
          </p:txBody>
        </p:sp>
        <p:sp>
          <p:nvSpPr>
            <p:cNvPr id="121" name="Freeform 3279"/>
            <p:cNvSpPr/>
            <p:nvPr/>
          </p:nvSpPr>
          <p:spPr bwMode="auto">
            <a:xfrm>
              <a:off x="3238" y="3653"/>
              <a:ext cx="28" cy="9"/>
            </a:xfrm>
            <a:custGeom>
              <a:avLst/>
              <a:gdLst>
                <a:gd name="T0" fmla="*/ 2 w 34"/>
                <a:gd name="T1" fmla="*/ 0 h 11"/>
                <a:gd name="T2" fmla="*/ 0 w 34"/>
                <a:gd name="T3" fmla="*/ 11 h 11"/>
                <a:gd name="T4" fmla="*/ 1 w 34"/>
                <a:gd name="T5" fmla="*/ 11 h 11"/>
                <a:gd name="T6" fmla="*/ 34 w 34"/>
                <a:gd name="T7" fmla="*/ 2 h 11"/>
                <a:gd name="T8" fmla="*/ 2 w 34"/>
                <a:gd name="T9" fmla="*/ 0 h 11"/>
              </a:gdLst>
              <a:ahLst/>
              <a:cxnLst>
                <a:cxn ang="0">
                  <a:pos x="T0" y="T1"/>
                </a:cxn>
                <a:cxn ang="0">
                  <a:pos x="T2" y="T3"/>
                </a:cxn>
                <a:cxn ang="0">
                  <a:pos x="T4" y="T5"/>
                </a:cxn>
                <a:cxn ang="0">
                  <a:pos x="T6" y="T7"/>
                </a:cxn>
                <a:cxn ang="0">
                  <a:pos x="T8" y="T9"/>
                </a:cxn>
              </a:cxnLst>
              <a:rect l="0" t="0" r="r" b="b"/>
              <a:pathLst>
                <a:path w="34" h="11">
                  <a:moveTo>
                    <a:pt x="2" y="0"/>
                  </a:moveTo>
                  <a:cubicBezTo>
                    <a:pt x="2" y="4"/>
                    <a:pt x="1" y="7"/>
                    <a:pt x="0" y="11"/>
                  </a:cubicBezTo>
                  <a:cubicBezTo>
                    <a:pt x="1" y="11"/>
                    <a:pt x="1" y="11"/>
                    <a:pt x="1" y="11"/>
                  </a:cubicBezTo>
                  <a:cubicBezTo>
                    <a:pt x="15" y="8"/>
                    <a:pt x="26" y="5"/>
                    <a:pt x="34" y="2"/>
                  </a:cubicBezTo>
                  <a:cubicBezTo>
                    <a:pt x="24" y="2"/>
                    <a:pt x="13" y="1"/>
                    <a:pt x="2" y="0"/>
                  </a:cubicBezTo>
                </a:path>
              </a:pathLst>
            </a:custGeom>
            <a:solidFill>
              <a:srgbClr val="050D16"/>
            </a:solidFill>
            <a:ln>
              <a:noFill/>
            </a:ln>
          </p:spPr>
          <p:txBody>
            <a:bodyPr vert="horz" wrap="square" lIns="91440" tIns="45720" rIns="91440" bIns="45720" numCol="1" anchor="t" anchorCtr="0" compatLnSpc="1"/>
            <a:lstStyle/>
            <a:p>
              <a:endParaRPr lang="zh-CN" altLang="en-US"/>
            </a:p>
          </p:txBody>
        </p:sp>
        <p:sp>
          <p:nvSpPr>
            <p:cNvPr id="122" name="Freeform 3280"/>
            <p:cNvSpPr/>
            <p:nvPr/>
          </p:nvSpPr>
          <p:spPr bwMode="auto">
            <a:xfrm>
              <a:off x="3241" y="3644"/>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1" y="0"/>
                    <a:pt x="2" y="0"/>
                    <a:pt x="2" y="0"/>
                  </a:cubicBezTo>
                  <a:cubicBezTo>
                    <a:pt x="2" y="0"/>
                    <a:pt x="1" y="0"/>
                    <a:pt x="0" y="0"/>
                  </a:cubicBezTo>
                </a:path>
              </a:pathLst>
            </a:custGeom>
            <a:solidFill>
              <a:srgbClr val="070F18"/>
            </a:solidFill>
            <a:ln>
              <a:noFill/>
            </a:ln>
          </p:spPr>
          <p:txBody>
            <a:bodyPr vert="horz" wrap="square" lIns="91440" tIns="45720" rIns="91440" bIns="45720" numCol="1" anchor="t" anchorCtr="0" compatLnSpc="1"/>
            <a:lstStyle/>
            <a:p>
              <a:endParaRPr lang="zh-CN" altLang="en-US"/>
            </a:p>
          </p:txBody>
        </p:sp>
        <p:sp>
          <p:nvSpPr>
            <p:cNvPr id="123" name="Freeform 3281"/>
            <p:cNvSpPr/>
            <p:nvPr/>
          </p:nvSpPr>
          <p:spPr bwMode="auto">
            <a:xfrm>
              <a:off x="3241" y="3637"/>
              <a:ext cx="34" cy="7"/>
            </a:xfrm>
            <a:custGeom>
              <a:avLst/>
              <a:gdLst>
                <a:gd name="T0" fmla="*/ 2 w 41"/>
                <a:gd name="T1" fmla="*/ 0 h 9"/>
                <a:gd name="T2" fmla="*/ 0 w 41"/>
                <a:gd name="T3" fmla="*/ 9 h 9"/>
                <a:gd name="T4" fmla="*/ 2 w 41"/>
                <a:gd name="T5" fmla="*/ 9 h 9"/>
                <a:gd name="T6" fmla="*/ 41 w 41"/>
                <a:gd name="T7" fmla="*/ 6 h 9"/>
                <a:gd name="T8" fmla="*/ 2 w 41"/>
                <a:gd name="T9" fmla="*/ 0 h 9"/>
              </a:gdLst>
              <a:ahLst/>
              <a:cxnLst>
                <a:cxn ang="0">
                  <a:pos x="T0" y="T1"/>
                </a:cxn>
                <a:cxn ang="0">
                  <a:pos x="T2" y="T3"/>
                </a:cxn>
                <a:cxn ang="0">
                  <a:pos x="T4" y="T5"/>
                </a:cxn>
                <a:cxn ang="0">
                  <a:pos x="T6" y="T7"/>
                </a:cxn>
                <a:cxn ang="0">
                  <a:pos x="T8" y="T9"/>
                </a:cxn>
              </a:cxnLst>
              <a:rect l="0" t="0" r="r" b="b"/>
              <a:pathLst>
                <a:path w="41" h="9">
                  <a:moveTo>
                    <a:pt x="2" y="0"/>
                  </a:moveTo>
                  <a:cubicBezTo>
                    <a:pt x="1" y="3"/>
                    <a:pt x="1" y="6"/>
                    <a:pt x="0" y="9"/>
                  </a:cubicBezTo>
                  <a:cubicBezTo>
                    <a:pt x="1" y="9"/>
                    <a:pt x="2" y="9"/>
                    <a:pt x="2" y="9"/>
                  </a:cubicBezTo>
                  <a:cubicBezTo>
                    <a:pt x="15" y="8"/>
                    <a:pt x="28" y="7"/>
                    <a:pt x="41" y="6"/>
                  </a:cubicBezTo>
                  <a:cubicBezTo>
                    <a:pt x="33" y="4"/>
                    <a:pt x="20" y="2"/>
                    <a:pt x="2" y="0"/>
                  </a:cubicBezTo>
                </a:path>
              </a:pathLst>
            </a:custGeom>
            <a:solidFill>
              <a:srgbClr val="070E17"/>
            </a:solidFill>
            <a:ln>
              <a:noFill/>
            </a:ln>
          </p:spPr>
          <p:txBody>
            <a:bodyPr vert="horz" wrap="square" lIns="91440" tIns="45720" rIns="91440" bIns="45720" numCol="1" anchor="t" anchorCtr="0" compatLnSpc="1"/>
            <a:lstStyle/>
            <a:p>
              <a:endParaRPr lang="zh-CN" altLang="en-US"/>
            </a:p>
          </p:txBody>
        </p:sp>
        <p:sp>
          <p:nvSpPr>
            <p:cNvPr id="124" name="Freeform 3282"/>
            <p:cNvSpPr/>
            <p:nvPr/>
          </p:nvSpPr>
          <p:spPr bwMode="auto">
            <a:xfrm>
              <a:off x="3235" y="3672"/>
              <a:ext cx="3" cy="5"/>
            </a:xfrm>
            <a:custGeom>
              <a:avLst/>
              <a:gdLst>
                <a:gd name="T0" fmla="*/ 1 w 3"/>
                <a:gd name="T1" fmla="*/ 0 h 6"/>
                <a:gd name="T2" fmla="*/ 0 w 3"/>
                <a:gd name="T3" fmla="*/ 6 h 6"/>
                <a:gd name="T4" fmla="*/ 3 w 3"/>
                <a:gd name="T5" fmla="*/ 2 h 6"/>
                <a:gd name="T6" fmla="*/ 1 w 3"/>
                <a:gd name="T7" fmla="*/ 0 h 6"/>
              </a:gdLst>
              <a:ahLst/>
              <a:cxnLst>
                <a:cxn ang="0">
                  <a:pos x="T0" y="T1"/>
                </a:cxn>
                <a:cxn ang="0">
                  <a:pos x="T2" y="T3"/>
                </a:cxn>
                <a:cxn ang="0">
                  <a:pos x="T4" y="T5"/>
                </a:cxn>
                <a:cxn ang="0">
                  <a:pos x="T6" y="T7"/>
                </a:cxn>
              </a:cxnLst>
              <a:rect l="0" t="0" r="r" b="b"/>
              <a:pathLst>
                <a:path w="3" h="6">
                  <a:moveTo>
                    <a:pt x="1" y="0"/>
                  </a:moveTo>
                  <a:cubicBezTo>
                    <a:pt x="1" y="2"/>
                    <a:pt x="0" y="4"/>
                    <a:pt x="0" y="6"/>
                  </a:cubicBezTo>
                  <a:cubicBezTo>
                    <a:pt x="2" y="5"/>
                    <a:pt x="3" y="3"/>
                    <a:pt x="3" y="2"/>
                  </a:cubicBezTo>
                  <a:cubicBezTo>
                    <a:pt x="3" y="1"/>
                    <a:pt x="2" y="0"/>
                    <a:pt x="1" y="0"/>
                  </a:cubicBezTo>
                </a:path>
              </a:pathLst>
            </a:custGeom>
            <a:solidFill>
              <a:srgbClr val="0A1725"/>
            </a:solidFill>
            <a:ln>
              <a:noFill/>
            </a:ln>
          </p:spPr>
          <p:txBody>
            <a:bodyPr vert="horz" wrap="square" lIns="91440" tIns="45720" rIns="91440" bIns="45720" numCol="1" anchor="t" anchorCtr="0" compatLnSpc="1"/>
            <a:lstStyle/>
            <a:p>
              <a:endParaRPr lang="zh-CN" altLang="en-US"/>
            </a:p>
          </p:txBody>
        </p:sp>
      </p:grpSp>
      <p:sp>
        <p:nvSpPr>
          <p:cNvPr id="3325" name="文本占位符 7"/>
          <p:cNvSpPr txBox="1"/>
          <p:nvPr/>
        </p:nvSpPr>
        <p:spPr>
          <a:xfrm>
            <a:off x="173758" y="98258"/>
            <a:ext cx="1983818" cy="5760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a:buNone/>
            </a:pPr>
            <a:r>
              <a:rPr lang="zh-CN" altLang="en-US">
                <a:solidFill>
                  <a:schemeClr val="bg1"/>
                </a:solidFill>
                <a:latin typeface="隶书" panose="02010509060101010101" pitchFamily="49" charset="-122"/>
                <a:ea typeface="隶书" panose="02010509060101010101" pitchFamily="49" charset="-122"/>
              </a:rPr>
              <a:t>人物形象</a:t>
            </a:r>
            <a:endParaRPr lang="zh-CN" altLang="en-US">
              <a:solidFill>
                <a:schemeClr val="bg1"/>
              </a:solidFill>
              <a:latin typeface="隶书" panose="02010509060101010101" pitchFamily="49" charset="-122"/>
              <a:ea typeface="隶书" panose="02010509060101010101" pitchFamily="49" charset="-122"/>
            </a:endParaRPr>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Rot="1" noChangeArrowheads="1"/>
          </p:cNvSpPr>
          <p:nvPr>
            <p:ph type="ctrTitle"/>
          </p:nvPr>
        </p:nvSpPr>
        <p:spPr>
          <a:xfrm>
            <a:off x="2991927" y="848901"/>
            <a:ext cx="6676103" cy="694944"/>
          </a:xfrm>
          <a:solidFill>
            <a:srgbClr val="C00000"/>
          </a:solidFill>
        </p:spPr>
        <p:txBody>
          <a:bodyPr vert="horz" wrap="square" lIns="91440" tIns="45720" rIns="91440" bIns="45720" rtlCol="0">
            <a:spAutoFit/>
          </a:bodyPr>
          <a:lstStyle/>
          <a:p>
            <a:pPr algn="dist">
              <a:spcBef>
                <a:spcPct val="50000"/>
              </a:spcBef>
              <a:buFont typeface="Arial" panose="020B0604020202020204" pitchFamily="34" charset="0"/>
            </a:pPr>
            <a:r>
              <a:rPr lang="zh-CN" altLang="zh-CN" sz="4400">
                <a:solidFill>
                  <a:schemeClr val="bg1"/>
                </a:solidFill>
                <a:latin typeface="微软雅黑" panose="020B0503020204020204" pitchFamily="34" charset="-122"/>
                <a:ea typeface="微软雅黑" panose="020B0503020204020204" pitchFamily="34" charset="-122"/>
                <a:cs typeface="+mn-cs"/>
              </a:rPr>
              <a:t>人物描写方法</a:t>
            </a:r>
            <a:endParaRPr lang="zh-CN" altLang="zh-CN" sz="4400">
              <a:solidFill>
                <a:schemeClr val="bg1"/>
              </a:solidFill>
              <a:latin typeface="微软雅黑" panose="020B0503020204020204" pitchFamily="34" charset="-122"/>
              <a:ea typeface="微软雅黑" panose="020B0503020204020204" pitchFamily="34" charset="-122"/>
              <a:cs typeface="+mn-cs"/>
            </a:endParaRPr>
          </a:p>
        </p:txBody>
      </p:sp>
      <p:sp>
        <p:nvSpPr>
          <p:cNvPr id="51203" name="Text Box 3"/>
          <p:cNvSpPr txBox="1">
            <a:spLocks noChangeArrowheads="1"/>
          </p:cNvSpPr>
          <p:nvPr/>
        </p:nvSpPr>
        <p:spPr bwMode="auto">
          <a:xfrm>
            <a:off x="1265640" y="1800430"/>
            <a:ext cx="2441694" cy="1633728"/>
          </a:xfrm>
          <a:prstGeom prst="rect">
            <a:avLst/>
          </a:prstGeom>
          <a:solidFill>
            <a:srgbClr val="C00000"/>
          </a:solidFill>
        </p:spPr>
        <p:txBody>
          <a:bodyPr vert="horz" wrap="square" lIns="91440" tIns="45720" rIns="91440" bIns="45720" rtlCol="0">
            <a:spAutoFit/>
          </a:bodyPr>
          <a:lstStyle>
            <a:defPPr>
              <a:defRPr lang="zh-CN"/>
            </a:defPPr>
            <a:lvl1pPr indent="0" algn="dist">
              <a:lnSpc>
                <a:spcPct val="90000"/>
              </a:lnSpc>
              <a:spcBef>
                <a:spcPct val="50000"/>
              </a:spcBef>
              <a:buFont typeface="Arial" panose="020B0604020202020204" pitchFamily="34" charset="0"/>
              <a:buNone/>
              <a:defRPr sz="4400">
                <a:solidFill>
                  <a:schemeClr val="bg1"/>
                </a:solidFill>
                <a:latin typeface="微软雅黑" panose="020B0503020204020204" pitchFamily="34" charset="-122"/>
                <a:ea typeface="微软雅黑" panose="020B0503020204020204" pitchFamily="34" charset="-122"/>
              </a:defRPr>
            </a:lvl1pPr>
            <a:lvl2pPr indent="0" algn="ctr">
              <a:lnSpc>
                <a:spcPct val="90000"/>
              </a:lnSpc>
              <a:spcBef>
                <a:spcPts val="500"/>
              </a:spcBef>
              <a:buFont typeface="Arial" panose="020B0604020202020204" pitchFamily="34" charset="0"/>
              <a:buNone/>
              <a:defRPr sz="2000"/>
            </a:lvl2pPr>
            <a:lvl3pPr indent="0" algn="ctr">
              <a:lnSpc>
                <a:spcPct val="90000"/>
              </a:lnSpc>
              <a:spcBef>
                <a:spcPts val="500"/>
              </a:spcBef>
              <a:buFont typeface="Arial" panose="020B0604020202020204" pitchFamily="34" charset="0"/>
              <a:buNone/>
            </a:lvl3pPr>
            <a:lvl4pPr indent="0" algn="ctr">
              <a:lnSpc>
                <a:spcPct val="90000"/>
              </a:lnSpc>
              <a:spcBef>
                <a:spcPts val="500"/>
              </a:spcBef>
              <a:buFont typeface="Arial" panose="020B0604020202020204" pitchFamily="34" charset="0"/>
              <a:buNone/>
              <a:defRPr sz="1600"/>
            </a:lvl4pPr>
            <a:lvl5pPr indent="0" algn="ctr">
              <a:lnSpc>
                <a:spcPct val="90000"/>
              </a:lnSpc>
              <a:spcBef>
                <a:spcPts val="500"/>
              </a:spcBef>
              <a:buFont typeface="Arial" panose="020B0604020202020204" pitchFamily="34" charset="0"/>
              <a:buNone/>
              <a:defRPr sz="1600"/>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r>
              <a:rPr lang="zh-CN" altLang="zh-CN"/>
              <a:t>行动描写</a:t>
            </a:r>
            <a:endParaRPr lang="zh-CN" altLang="zh-CN"/>
          </a:p>
          <a:p>
            <a:r>
              <a:rPr lang="zh-CN" altLang="zh-CN"/>
              <a:t>细节描写</a:t>
            </a:r>
            <a:endParaRPr lang="zh-CN" altLang="zh-CN"/>
          </a:p>
        </p:txBody>
      </p:sp>
      <p:sp>
        <p:nvSpPr>
          <p:cNvPr id="51204" name="Text Box 4"/>
          <p:cNvSpPr txBox="1">
            <a:spLocks noChangeArrowheads="1"/>
          </p:cNvSpPr>
          <p:nvPr/>
        </p:nvSpPr>
        <p:spPr bwMode="auto">
          <a:xfrm>
            <a:off x="1265640" y="4105480"/>
            <a:ext cx="2441694" cy="1633728"/>
          </a:xfrm>
          <a:prstGeom prst="rect">
            <a:avLst/>
          </a:prstGeom>
          <a:solidFill>
            <a:srgbClr val="C00000"/>
          </a:solidFill>
        </p:spPr>
        <p:txBody>
          <a:bodyPr vert="horz" wrap="square" lIns="91440" tIns="45720" rIns="91440" bIns="45720" rtlCol="0">
            <a:spAutoFit/>
          </a:bodyPr>
          <a:lstStyle>
            <a:defPPr>
              <a:defRPr lang="zh-CN"/>
            </a:defPPr>
            <a:lvl1pPr indent="0" algn="dist">
              <a:lnSpc>
                <a:spcPct val="90000"/>
              </a:lnSpc>
              <a:spcBef>
                <a:spcPct val="50000"/>
              </a:spcBef>
              <a:buFont typeface="Arial" panose="020B0604020202020204" pitchFamily="34" charset="0"/>
              <a:buNone/>
              <a:defRPr sz="4400">
                <a:solidFill>
                  <a:schemeClr val="bg1"/>
                </a:solidFill>
                <a:latin typeface="微软雅黑" panose="020B0503020204020204" pitchFamily="34" charset="-122"/>
                <a:ea typeface="微软雅黑" panose="020B0503020204020204" pitchFamily="34" charset="-122"/>
              </a:defRPr>
            </a:lvl1pPr>
            <a:lvl2pPr indent="0" algn="ctr">
              <a:lnSpc>
                <a:spcPct val="90000"/>
              </a:lnSpc>
              <a:spcBef>
                <a:spcPts val="500"/>
              </a:spcBef>
              <a:buFont typeface="Arial" panose="020B0604020202020204" pitchFamily="34" charset="0"/>
              <a:buNone/>
              <a:defRPr sz="2000"/>
            </a:lvl2pPr>
            <a:lvl3pPr indent="0" algn="ctr">
              <a:lnSpc>
                <a:spcPct val="90000"/>
              </a:lnSpc>
              <a:spcBef>
                <a:spcPts val="500"/>
              </a:spcBef>
              <a:buFont typeface="Arial" panose="020B0604020202020204" pitchFamily="34" charset="0"/>
              <a:buNone/>
            </a:lvl3pPr>
            <a:lvl4pPr indent="0" algn="ctr">
              <a:lnSpc>
                <a:spcPct val="90000"/>
              </a:lnSpc>
              <a:spcBef>
                <a:spcPts val="500"/>
              </a:spcBef>
              <a:buFont typeface="Arial" panose="020B0604020202020204" pitchFamily="34" charset="0"/>
              <a:buNone/>
              <a:defRPr sz="1600"/>
            </a:lvl4pPr>
            <a:lvl5pPr indent="0" algn="ctr">
              <a:lnSpc>
                <a:spcPct val="90000"/>
              </a:lnSpc>
              <a:spcBef>
                <a:spcPts val="500"/>
              </a:spcBef>
              <a:buFont typeface="Arial" panose="020B0604020202020204" pitchFamily="34" charset="0"/>
              <a:buNone/>
              <a:defRPr sz="1600"/>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r>
              <a:rPr lang="zh-CN" altLang="zh-CN"/>
              <a:t>心理描写</a:t>
            </a:r>
            <a:endParaRPr lang="zh-CN" altLang="zh-CN"/>
          </a:p>
          <a:p>
            <a:r>
              <a:rPr lang="zh-CN" altLang="zh-CN"/>
              <a:t>语言描写</a:t>
            </a:r>
            <a:endParaRPr lang="zh-CN" altLang="zh-CN"/>
          </a:p>
        </p:txBody>
      </p:sp>
      <p:sp>
        <p:nvSpPr>
          <p:cNvPr id="51205" name="AutoShape 5"/>
          <p:cNvSpPr>
            <a:spLocks noChangeArrowheads="1"/>
          </p:cNvSpPr>
          <p:nvPr/>
        </p:nvSpPr>
        <p:spPr bwMode="auto">
          <a:xfrm>
            <a:off x="4032000" y="2255838"/>
            <a:ext cx="1044000" cy="648000"/>
          </a:xfrm>
          <a:prstGeom prst="notchedRightArrow">
            <a:avLst>
              <a:gd name="adj1" fmla="val 50000"/>
              <a:gd name="adj2" fmla="val 50245"/>
            </a:avLst>
          </a:prstGeom>
          <a:solidFill>
            <a:schemeClr val="accent1"/>
          </a:solidFill>
          <a:ln w="9525">
            <a:solidFill>
              <a:schemeClr val="tx1"/>
            </a:solidFill>
            <a:miter lim="800000"/>
          </a:ln>
        </p:spPr>
        <p:txBody>
          <a:bodyPr wrap="none" anchor="ct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1206" name="Text Box 6"/>
          <p:cNvSpPr txBox="1">
            <a:spLocks noChangeArrowheads="1"/>
          </p:cNvSpPr>
          <p:nvPr/>
        </p:nvSpPr>
        <p:spPr bwMode="auto">
          <a:xfrm>
            <a:off x="5051419" y="2078419"/>
            <a:ext cx="5262979" cy="914400"/>
          </a:xfrm>
          <a:prstGeom prst="rect">
            <a:avLst/>
          </a:prstGeom>
          <a:noFill/>
        </p:spPr>
        <p:txBody>
          <a:bodyPr vert="horz" wrap="square" lIns="91440" tIns="45720" rIns="91440" bIns="45720" rtlCol="0">
            <a:spAutoFit/>
          </a:bodyPr>
          <a:lstStyle>
            <a:defPPr>
              <a:defRPr lang="zh-CN"/>
            </a:defPPr>
            <a:lvl1pPr indent="457200">
              <a:lnSpc>
                <a:spcPct val="150000"/>
              </a:lnSpc>
              <a:spcBef>
                <a:spcPct val="50000"/>
              </a:spcBef>
              <a:buFont typeface="Arial" panose="020B0604020202020204" pitchFamily="34" charset="0"/>
              <a:buNone/>
              <a:defRPr sz="3600">
                <a:latin typeface="微软雅黑" panose="020B0503020204020204" pitchFamily="34" charset="-122"/>
                <a:ea typeface="微软雅黑" panose="020B0503020204020204" pitchFamily="34" charset="-122"/>
              </a:defRPr>
            </a:lvl1pPr>
          </a:lstStyle>
          <a:p>
            <a:r>
              <a:rPr lang="zh-CN" altLang="zh-CN"/>
              <a:t>老人与鲨鱼的五次搏斗</a:t>
            </a:r>
            <a:endParaRPr lang="zh-CN" altLang="zh-CN"/>
          </a:p>
        </p:txBody>
      </p:sp>
      <p:sp>
        <p:nvSpPr>
          <p:cNvPr id="51207" name="AutoShape 7"/>
          <p:cNvSpPr>
            <a:spLocks noChangeArrowheads="1"/>
          </p:cNvSpPr>
          <p:nvPr/>
        </p:nvSpPr>
        <p:spPr bwMode="auto">
          <a:xfrm>
            <a:off x="4032000" y="4559301"/>
            <a:ext cx="1044000" cy="648000"/>
          </a:xfrm>
          <a:prstGeom prst="notchedRightArrow">
            <a:avLst>
              <a:gd name="adj1" fmla="val 57519"/>
              <a:gd name="adj2" fmla="val 15036"/>
            </a:avLst>
          </a:prstGeom>
          <a:solidFill>
            <a:schemeClr val="accent1"/>
          </a:solidFill>
          <a:ln w="9525">
            <a:solidFill>
              <a:schemeClr val="tx1"/>
            </a:solidFill>
            <a:miter lim="800000"/>
          </a:ln>
        </p:spPr>
        <p:txBody>
          <a:bodyPr wrap="none" anchor="ct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51208" name="Text Box 8"/>
          <p:cNvSpPr txBox="1">
            <a:spLocks noChangeArrowheads="1"/>
          </p:cNvSpPr>
          <p:nvPr/>
        </p:nvSpPr>
        <p:spPr bwMode="auto">
          <a:xfrm>
            <a:off x="5120642" y="4445001"/>
            <a:ext cx="4801314" cy="914400"/>
          </a:xfrm>
          <a:prstGeom prst="rect">
            <a:avLst/>
          </a:prstGeom>
          <a:noFill/>
        </p:spPr>
        <p:txBody>
          <a:bodyPr vert="horz" wrap="square" lIns="91440" tIns="45720" rIns="91440" bIns="45720" rtlCol="0">
            <a:spAutoFit/>
          </a:bodyPr>
          <a:lstStyle>
            <a:defPPr>
              <a:defRPr lang="zh-CN"/>
            </a:defPPr>
            <a:lvl1pPr indent="457200">
              <a:lnSpc>
                <a:spcPct val="150000"/>
              </a:lnSpc>
              <a:spcBef>
                <a:spcPct val="50000"/>
              </a:spcBef>
              <a:buFont typeface="Arial" panose="020B0604020202020204" pitchFamily="34" charset="0"/>
              <a:buNone/>
              <a:defRPr sz="3600">
                <a:latin typeface="微软雅黑" panose="020B0503020204020204" pitchFamily="34" charset="-122"/>
                <a:ea typeface="微软雅黑" panose="020B0503020204020204" pitchFamily="34" charset="-122"/>
              </a:defRPr>
            </a:lvl1pPr>
          </a:lstStyle>
          <a:p>
            <a:r>
              <a:rPr lang="zh-CN" altLang="zh-CN"/>
              <a:t>老人的两次心理活动</a:t>
            </a:r>
            <a:endParaRPr lang="zh-CN" altLang="zh-CN"/>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20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120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20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120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120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12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p:bldP spid="51204" grpId="0"/>
      <p:bldP spid="51205" grpId="0"/>
      <p:bldP spid="51206" grpId="0"/>
      <p:bldP spid="51207" grpId="0"/>
      <p:bldP spid="5120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298988" y="905256"/>
            <a:ext cx="11668637" cy="694944"/>
          </a:xfrm>
          <a:prstGeom prst="rect">
            <a:avLst/>
          </a:prstGeom>
          <a:solidFill>
            <a:srgbClr val="C00000"/>
          </a:solidFill>
        </p:spPr>
        <p:txBody>
          <a:bodyPr vert="horz" wrap="square" lIns="91440" tIns="45720" rIns="91440" bIns="45720" rtlCol="0" anchor="b">
            <a:spAutoFit/>
          </a:bodyPr>
          <a:lstStyle>
            <a:lvl1pPr algn="dist">
              <a:lnSpc>
                <a:spcPct val="90000"/>
              </a:lnSpc>
              <a:spcBef>
                <a:spcPct val="50000"/>
              </a:spcBef>
              <a:buFont typeface="Arial" panose="020B0604020202020204" pitchFamily="34" charset="0"/>
              <a:buNone/>
              <a:defRPr sz="4400">
                <a:solidFill>
                  <a:schemeClr val="bg1"/>
                </a:solidFill>
                <a:latin typeface="微软雅黑" panose="020B0503020204020204" pitchFamily="34" charset="-122"/>
                <a:ea typeface="微软雅黑" panose="020B0503020204020204" pitchFamily="34" charset="-122"/>
              </a:defRPr>
            </a:lvl1pPr>
          </a:lstStyle>
          <a:p>
            <a:r>
              <a:rPr lang="zh-CN" altLang="zh-CN"/>
              <a:t>文中的独白有什么特点?在文中起什么作用？</a:t>
            </a:r>
            <a:endParaRPr lang="zh-CN" altLang="zh-CN"/>
          </a:p>
        </p:txBody>
      </p:sp>
      <p:sp>
        <p:nvSpPr>
          <p:cNvPr id="63491" name="Text Box 3"/>
          <p:cNvSpPr txBox="1">
            <a:spLocks noChangeArrowheads="1"/>
          </p:cNvSpPr>
          <p:nvPr/>
        </p:nvSpPr>
        <p:spPr bwMode="auto">
          <a:xfrm>
            <a:off x="170481" y="1801678"/>
            <a:ext cx="8353586" cy="4041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indent="457200" eaLnBrk="1" hangingPunct="1">
              <a:lnSpc>
                <a:spcPct val="120000"/>
              </a:lnSpc>
            </a:pPr>
            <a:r>
              <a:rPr lang="zh-CN" altLang="zh-CN" sz="3600">
                <a:solidFill>
                  <a:srgbClr val="C00000"/>
                </a:solidFill>
                <a:latin typeface="微软雅黑" panose="020B0503020204020204" pitchFamily="34" charset="-122"/>
                <a:ea typeface="微软雅黑" panose="020B0503020204020204" pitchFamily="34" charset="-122"/>
              </a:rPr>
              <a:t>【明确】本文除了有关老渔夫圣地亚哥与鲨鱼搏斗场面的描写，还有大量人物的内心独白，它们忠实地记录了圣地亚哥的内心活动，写出他在海上漂泊的这几天的心态，通过自由联想的方式，真实地再现了老人的思想与感受。</a:t>
            </a:r>
            <a:endParaRPr lang="zh-CN" altLang="zh-CN" sz="3600">
              <a:solidFill>
                <a:srgbClr val="C00000"/>
              </a:solidFill>
              <a:latin typeface="微软雅黑" panose="020B0503020204020204" pitchFamily="34" charset="-122"/>
              <a:ea typeface="微软雅黑" panose="020B0503020204020204" pitchFamily="34" charset="-122"/>
            </a:endParaRPr>
          </a:p>
        </p:txBody>
      </p:sp>
      <p:pic>
        <p:nvPicPr>
          <p:cNvPr id="6146" name="Picture 2"/>
          <p:cNvPicPr>
            <a:picLocks noChangeAspect="1" noChangeArrowheads="1"/>
          </p:cNvPicPr>
          <p:nvPr/>
        </p:nvPicPr>
        <p:blipFill>
          <a:blip r:embed="rId1">
            <a:extLst>
              <a:ext uri="{28A0092B-C50C-407E-A947-70E740481C1C}">
                <a14:useLocalDpi xmlns:a14="http://schemas.microsoft.com/office/drawing/2010/main" val="0"/>
              </a:ext>
            </a:extLst>
          </a:blip>
          <a:stretch>
            <a:fillRect/>
          </a:stretch>
        </p:blipFill>
        <p:spPr bwMode="auto">
          <a:xfrm>
            <a:off x="8263898" y="1888649"/>
            <a:ext cx="3928102" cy="392810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63491">
                                            <p:txEl>
                                              <p:pRg st="0" end="0"/>
                                            </p:txEl>
                                          </p:spTgt>
                                        </p:tgtEl>
                                        <p:attrNameLst>
                                          <p:attrName>style.visibility</p:attrName>
                                        </p:attrNameLst>
                                      </p:cBhvr>
                                      <p:to>
                                        <p:strVal val="visible"/>
                                      </p:to>
                                    </p:set>
                                    <p:animEffect transition="in" filter="diamond(in)">
                                      <p:cBhvr>
                                        <p:cTn id="7" dur="2000"/>
                                        <p:tgtEl>
                                          <p:spTgt spid="634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ctrTitle"/>
          </p:nvPr>
        </p:nvSpPr>
        <p:spPr>
          <a:xfrm>
            <a:off x="3058805" y="852587"/>
            <a:ext cx="6629400" cy="694944"/>
          </a:xfrm>
          <a:solidFill>
            <a:srgbClr val="C00000"/>
          </a:solidFill>
        </p:spPr>
        <p:txBody>
          <a:bodyPr vert="horz" wrap="square" lIns="91440" tIns="45720" rIns="91440" bIns="45720" rtlCol="0" anchor="b">
            <a:spAutoFit/>
          </a:bodyPr>
          <a:lstStyle/>
          <a:p>
            <a:pPr algn="dist">
              <a:spcBef>
                <a:spcPct val="50000"/>
              </a:spcBef>
              <a:buFont typeface="Arial" panose="020B0604020202020204" pitchFamily="34" charset="0"/>
            </a:pPr>
            <a:r>
              <a:rPr lang="zh-CN" altLang="zh-CN" sz="4400">
                <a:solidFill>
                  <a:schemeClr val="bg1"/>
                </a:solidFill>
                <a:latin typeface="微软雅黑" panose="020B0503020204020204" pitchFamily="34" charset="-122"/>
                <a:ea typeface="微软雅黑" panose="020B0503020204020204" pitchFamily="34" charset="-122"/>
                <a:cs typeface="+mn-cs"/>
              </a:rPr>
              <a:t>国民灵魂塑造大师</a:t>
            </a:r>
            <a:endParaRPr lang="zh-CN" altLang="zh-CN" sz="4400">
              <a:solidFill>
                <a:schemeClr val="bg1"/>
              </a:solidFill>
              <a:latin typeface="微软雅黑" panose="020B0503020204020204" pitchFamily="34" charset="-122"/>
              <a:ea typeface="微软雅黑" panose="020B0503020204020204" pitchFamily="34" charset="-122"/>
              <a:cs typeface="+mn-cs"/>
            </a:endParaRPr>
          </a:p>
        </p:txBody>
      </p:sp>
      <p:pic>
        <p:nvPicPr>
          <p:cNvPr id="51205" name="Picture 5"/>
          <p:cNvPicPr>
            <a:picLocks noChangeAspect="1" noChangeArrowheads="1"/>
          </p:cNvPicPr>
          <p:nvPr/>
        </p:nvPicPr>
        <p:blipFill>
          <a:blip r:embed="rId1">
            <a:extLst>
              <a:ext uri="{28A0092B-C50C-407E-A947-70E740481C1C}">
                <a14:useLocalDpi xmlns:a14="http://schemas.microsoft.com/office/drawing/2010/main" val="0"/>
              </a:ext>
            </a:extLst>
          </a:blip>
          <a:srcRect b="5217"/>
          <a:stretch>
            <a:fillRect/>
          </a:stretch>
        </p:blipFill>
        <p:spPr bwMode="auto">
          <a:xfrm>
            <a:off x="1481700" y="1744970"/>
            <a:ext cx="3347014" cy="3916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06" name="Picture 6"/>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925930" y="1716355"/>
            <a:ext cx="3347014" cy="3973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5" name="Rectangle 3"/>
          <p:cNvSpPr>
            <a:spLocks noGrp="1" noChangeArrowheads="1"/>
          </p:cNvSpPr>
          <p:nvPr>
            <p:ph type="subTitle" idx="1"/>
          </p:nvPr>
        </p:nvSpPr>
        <p:spPr>
          <a:xfrm>
            <a:off x="447598" y="2546033"/>
            <a:ext cx="5222414" cy="4154984"/>
          </a:xfrm>
          <a:solidFill>
            <a:srgbClr val="C00000"/>
          </a:solidFill>
        </p:spPr>
        <p:txBody>
          <a:bodyPr vert="horz" wrap="square" lIns="91440" tIns="45720" rIns="91440" bIns="45720" rtlCol="0" anchor="ctr" anchorCtr="0">
            <a:noAutofit/>
          </a:bodyPr>
          <a:lstStyle/>
          <a:p>
            <a:pPr>
              <a:lnSpc>
                <a:spcPct val="100000"/>
              </a:lnSpc>
              <a:spcBef>
                <a:spcPct val="0"/>
              </a:spcBef>
            </a:pPr>
            <a:r>
              <a:rPr lang="zh-CN" altLang="zh-CN" sz="4400">
                <a:solidFill>
                  <a:schemeClr val="bg1"/>
                </a:solidFill>
                <a:latin typeface="微软雅黑" panose="020B0503020204020204" pitchFamily="34" charset="-122"/>
                <a:ea typeface="微软雅黑" panose="020B0503020204020204" pitchFamily="34" charset="-122"/>
              </a:rPr>
              <a:t>海明威</a:t>
            </a:r>
            <a:endParaRPr lang="zh-CN" altLang="zh-CN" sz="4400">
              <a:solidFill>
                <a:schemeClr val="bg1"/>
              </a:solidFill>
              <a:latin typeface="微软雅黑" panose="020B0503020204020204" pitchFamily="34" charset="-122"/>
              <a:ea typeface="微软雅黑" panose="020B0503020204020204" pitchFamily="34" charset="-122"/>
            </a:endParaRPr>
          </a:p>
          <a:p>
            <a:pPr>
              <a:lnSpc>
                <a:spcPct val="100000"/>
              </a:lnSpc>
              <a:spcBef>
                <a:spcPct val="0"/>
              </a:spcBef>
            </a:pPr>
            <a:r>
              <a:rPr lang="zh-CN" altLang="zh-CN" sz="4400">
                <a:solidFill>
                  <a:schemeClr val="bg1"/>
                </a:solidFill>
                <a:latin typeface="微软雅黑" panose="020B0503020204020204" pitchFamily="34" charset="-122"/>
                <a:ea typeface="微软雅黑" panose="020B0503020204020204" pitchFamily="34" charset="-122"/>
              </a:rPr>
              <a:t>笔下多顽强坚韧、自尊自强富有探索开拓精神的硬汉</a:t>
            </a:r>
            <a:endParaRPr lang="zh-CN" altLang="zh-CN" sz="4400">
              <a:solidFill>
                <a:schemeClr val="bg1"/>
              </a:solidFill>
              <a:latin typeface="微软雅黑" panose="020B0503020204020204" pitchFamily="34" charset="-122"/>
              <a:ea typeface="微软雅黑" panose="020B0503020204020204" pitchFamily="34" charset="-122"/>
            </a:endParaRPr>
          </a:p>
          <a:p>
            <a:pPr>
              <a:lnSpc>
                <a:spcPct val="100000"/>
              </a:lnSpc>
              <a:spcBef>
                <a:spcPct val="0"/>
              </a:spcBef>
            </a:pPr>
            <a:r>
              <a:rPr lang="zh-CN" altLang="zh-CN" sz="4400">
                <a:solidFill>
                  <a:schemeClr val="bg1"/>
                </a:solidFill>
                <a:latin typeface="微软雅黑" panose="020B0503020204020204" pitchFamily="34" charset="-122"/>
                <a:ea typeface="微软雅黑" panose="020B0503020204020204" pitchFamily="34" charset="-122"/>
              </a:rPr>
              <a:t>画出优点，影响国民</a:t>
            </a:r>
            <a:endParaRPr lang="zh-CN" altLang="zh-CN" sz="4400">
              <a:solidFill>
                <a:schemeClr val="bg1"/>
              </a:solidFill>
              <a:latin typeface="微软雅黑" panose="020B0503020204020204" pitchFamily="34" charset="-122"/>
              <a:ea typeface="微软雅黑" panose="020B0503020204020204" pitchFamily="34" charset="-122"/>
            </a:endParaRPr>
          </a:p>
          <a:p>
            <a:pPr>
              <a:lnSpc>
                <a:spcPct val="100000"/>
              </a:lnSpc>
              <a:spcBef>
                <a:spcPct val="0"/>
              </a:spcBef>
            </a:pPr>
            <a:r>
              <a:rPr lang="zh-CN" altLang="zh-CN" sz="4400">
                <a:solidFill>
                  <a:schemeClr val="bg1"/>
                </a:solidFill>
                <a:latin typeface="微软雅黑" panose="020B0503020204020204" pitchFamily="34" charset="-122"/>
                <a:ea typeface="微软雅黑" panose="020B0503020204020204" pitchFamily="34" charset="-122"/>
              </a:rPr>
              <a:t>无意而为之</a:t>
            </a:r>
            <a:endParaRPr lang="zh-CN" altLang="zh-CN" sz="4400">
              <a:solidFill>
                <a:schemeClr val="bg1"/>
              </a:solidFill>
              <a:latin typeface="微软雅黑" panose="020B0503020204020204" pitchFamily="34" charset="-122"/>
              <a:ea typeface="微软雅黑" panose="020B0503020204020204" pitchFamily="34" charset="-122"/>
            </a:endParaRPr>
          </a:p>
        </p:txBody>
      </p:sp>
      <p:sp>
        <p:nvSpPr>
          <p:cNvPr id="44036" name="Rectangle 4"/>
          <p:cNvSpPr>
            <a:spLocks noGrp="1" noChangeArrowheads="1"/>
          </p:cNvSpPr>
          <p:nvPr>
            <p:ph type="body" sz="half" idx="4294967295"/>
          </p:nvPr>
        </p:nvSpPr>
        <p:spPr>
          <a:xfrm>
            <a:off x="6655298" y="2592706"/>
            <a:ext cx="5222414" cy="4154984"/>
          </a:xfrm>
          <a:solidFill>
            <a:srgbClr val="C00000"/>
          </a:solidFill>
        </p:spPr>
        <p:txBody>
          <a:bodyPr vert="horz" wrap="square" lIns="91440" tIns="45720" rIns="91440" bIns="45720" rtlCol="0" anchor="t" anchorCtr="0">
            <a:noAutofit/>
          </a:bodyPr>
          <a:lstStyle/>
          <a:p>
            <a:pPr marL="0" indent="0" algn="ctr">
              <a:lnSpc>
                <a:spcPct val="100000"/>
              </a:lnSpc>
              <a:spcBef>
                <a:spcPct val="0"/>
              </a:spcBef>
              <a:buNone/>
            </a:pPr>
            <a:r>
              <a:rPr lang="zh-CN" altLang="en-US" sz="4400">
                <a:solidFill>
                  <a:schemeClr val="bg1"/>
                </a:solidFill>
                <a:latin typeface="微软雅黑" panose="020B0503020204020204" pitchFamily="34" charset="-122"/>
                <a:ea typeface="微软雅黑" panose="020B0503020204020204" pitchFamily="34" charset="-122"/>
              </a:rPr>
              <a:t>鲁迅</a:t>
            </a:r>
            <a:endParaRPr lang="zh-CN" altLang="en-US" sz="4400">
              <a:solidFill>
                <a:schemeClr val="bg1"/>
              </a:solidFill>
              <a:latin typeface="微软雅黑" panose="020B0503020204020204" pitchFamily="34" charset="-122"/>
              <a:ea typeface="微软雅黑" panose="020B0503020204020204" pitchFamily="34" charset="-122"/>
            </a:endParaRPr>
          </a:p>
          <a:p>
            <a:pPr marL="0" indent="0" algn="ctr">
              <a:lnSpc>
                <a:spcPct val="100000"/>
              </a:lnSpc>
              <a:spcBef>
                <a:spcPct val="0"/>
              </a:spcBef>
              <a:buNone/>
            </a:pPr>
            <a:r>
              <a:rPr lang="zh-CN" altLang="en-US" sz="4400">
                <a:solidFill>
                  <a:schemeClr val="bg1"/>
                </a:solidFill>
                <a:latin typeface="微软雅黑" panose="020B0503020204020204" pitchFamily="34" charset="-122"/>
                <a:ea typeface="微软雅黑" panose="020B0503020204020204" pitchFamily="34" charset="-122"/>
              </a:rPr>
              <a:t>笔下多懦弱卑琐、封闭保守又愚昧无知的懦夫</a:t>
            </a:r>
            <a:endParaRPr lang="zh-CN" altLang="en-US" sz="4400">
              <a:solidFill>
                <a:schemeClr val="bg1"/>
              </a:solidFill>
              <a:latin typeface="微软雅黑" panose="020B0503020204020204" pitchFamily="34" charset="-122"/>
              <a:ea typeface="微软雅黑" panose="020B0503020204020204" pitchFamily="34" charset="-122"/>
            </a:endParaRPr>
          </a:p>
          <a:p>
            <a:pPr marL="0" indent="0" algn="ctr">
              <a:lnSpc>
                <a:spcPct val="100000"/>
              </a:lnSpc>
              <a:spcBef>
                <a:spcPct val="0"/>
              </a:spcBef>
              <a:buNone/>
            </a:pPr>
            <a:r>
              <a:rPr lang="zh-CN" altLang="en-US" sz="4400">
                <a:solidFill>
                  <a:schemeClr val="bg1"/>
                </a:solidFill>
                <a:latin typeface="微软雅黑" panose="020B0503020204020204" pitchFamily="34" charset="-122"/>
                <a:ea typeface="微软雅黑" panose="020B0503020204020204" pitchFamily="34" charset="-122"/>
              </a:rPr>
              <a:t>画出缺陷，改造国民</a:t>
            </a:r>
            <a:endParaRPr lang="zh-CN" altLang="en-US" sz="4400">
              <a:solidFill>
                <a:schemeClr val="bg1"/>
              </a:solidFill>
              <a:latin typeface="微软雅黑" panose="020B0503020204020204" pitchFamily="34" charset="-122"/>
              <a:ea typeface="微软雅黑" panose="020B0503020204020204" pitchFamily="34" charset="-122"/>
            </a:endParaRPr>
          </a:p>
          <a:p>
            <a:pPr marL="0" indent="0" algn="ctr">
              <a:lnSpc>
                <a:spcPct val="100000"/>
              </a:lnSpc>
              <a:spcBef>
                <a:spcPct val="0"/>
              </a:spcBef>
              <a:buNone/>
            </a:pPr>
            <a:r>
              <a:rPr lang="zh-CN" altLang="en-US" sz="4400">
                <a:solidFill>
                  <a:schemeClr val="bg1"/>
                </a:solidFill>
                <a:latin typeface="微软雅黑" panose="020B0503020204020204" pitchFamily="34" charset="-122"/>
                <a:ea typeface="微软雅黑" panose="020B0503020204020204" pitchFamily="34" charset="-122"/>
              </a:rPr>
              <a:t>有意而不为</a:t>
            </a:r>
            <a:endParaRPr lang="zh-CN" altLang="en-US" sz="440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0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0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5" grpId="0"/>
      <p:bldP spid="4403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ChangeArrowheads="1"/>
          </p:cNvSpPr>
          <p:nvPr>
            <p:ph type="subTitle" idx="1"/>
          </p:nvPr>
        </p:nvSpPr>
        <p:spPr>
          <a:xfrm>
            <a:off x="381000" y="966216"/>
            <a:ext cx="11430000" cy="694944"/>
          </a:xfrm>
          <a:solidFill>
            <a:srgbClr val="C00000"/>
          </a:solidFill>
        </p:spPr>
        <p:txBody>
          <a:bodyPr vert="horz" wrap="square" lIns="91440" tIns="45720" rIns="91440" bIns="45720" rtlCol="0" anchor="b">
            <a:spAutoFit/>
          </a:bodyPr>
          <a:lstStyle/>
          <a:p>
            <a:pPr algn="l">
              <a:spcBef>
                <a:spcPct val="50000"/>
              </a:spcBef>
            </a:pPr>
            <a:r>
              <a:rPr lang="zh-CN" altLang="zh-CN" sz="4400">
                <a:solidFill>
                  <a:schemeClr val="bg1"/>
                </a:solidFill>
                <a:latin typeface="微软雅黑" panose="020B0503020204020204" pitchFamily="34" charset="-122"/>
                <a:ea typeface="微软雅黑" panose="020B0503020204020204" pitchFamily="34" charset="-122"/>
              </a:rPr>
              <a:t>大师已作古，留给我们的却是久久的沉思…</a:t>
            </a:r>
            <a:endParaRPr lang="zh-CN" altLang="zh-CN" sz="4400">
              <a:solidFill>
                <a:schemeClr val="bg1"/>
              </a:solidFill>
              <a:latin typeface="微软雅黑" panose="020B0503020204020204" pitchFamily="34" charset="-122"/>
              <a:ea typeface="微软雅黑" panose="020B0503020204020204" pitchFamily="34" charset="-122"/>
            </a:endParaRPr>
          </a:p>
        </p:txBody>
      </p:sp>
      <p:sp>
        <p:nvSpPr>
          <p:cNvPr id="4" name="Text Box 3"/>
          <p:cNvSpPr txBox="1">
            <a:spLocks noChangeArrowheads="1"/>
          </p:cNvSpPr>
          <p:nvPr/>
        </p:nvSpPr>
        <p:spPr bwMode="auto">
          <a:xfrm>
            <a:off x="1181100" y="1916559"/>
            <a:ext cx="9829800" cy="2636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indent="457200" eaLnBrk="1" hangingPunct="1">
              <a:lnSpc>
                <a:spcPct val="150000"/>
              </a:lnSpc>
              <a:spcBef>
                <a:spcPts val="600"/>
              </a:spcBef>
            </a:pPr>
            <a:r>
              <a:rPr lang="zh-CN" altLang="en-US" sz="3600">
                <a:latin typeface="微软雅黑" panose="020B0503020204020204" pitchFamily="34" charset="-122"/>
                <a:ea typeface="微软雅黑" panose="020B0503020204020204" pitchFamily="34" charset="-122"/>
              </a:rPr>
              <a:t>人格的伟大和坚强的程度，只有借助矛盾对立的伟大和刚强的程度才能衡量出来。(反衬)</a:t>
            </a:r>
            <a:endParaRPr lang="zh-CN" altLang="en-US" sz="3600">
              <a:latin typeface="微软雅黑" panose="020B0503020204020204" pitchFamily="34" charset="-122"/>
              <a:ea typeface="微软雅黑" panose="020B0503020204020204" pitchFamily="34" charset="-122"/>
            </a:endParaRPr>
          </a:p>
          <a:p>
            <a:pPr indent="457200" eaLnBrk="1" hangingPunct="1">
              <a:lnSpc>
                <a:spcPct val="150000"/>
              </a:lnSpc>
              <a:spcBef>
                <a:spcPts val="600"/>
              </a:spcBef>
            </a:pPr>
            <a:r>
              <a:rPr lang="zh-CN" altLang="en-US" sz="3600">
                <a:latin typeface="微软雅黑" panose="020B0503020204020204" pitchFamily="34" charset="-122"/>
                <a:ea typeface="微软雅黑" panose="020B0503020204020204" pitchFamily="34" charset="-122"/>
              </a:rPr>
              <a:t>——黑格尔</a:t>
            </a:r>
            <a:endParaRPr lang="zh-CN" altLang="en-US" sz="3600">
              <a:latin typeface="微软雅黑" panose="020B0503020204020204" pitchFamily="34" charset="-122"/>
              <a:ea typeface="微软雅黑" panose="020B0503020204020204" pitchFamily="34" charset="-122"/>
            </a:endParaRPr>
          </a:p>
        </p:txBody>
      </p:sp>
      <p:sp>
        <p:nvSpPr>
          <p:cNvPr id="5" name="Rectangle 2"/>
          <p:cNvSpPr txBox="1">
            <a:spLocks noChangeArrowheads="1"/>
          </p:cNvSpPr>
          <p:nvPr/>
        </p:nvSpPr>
        <p:spPr>
          <a:xfrm>
            <a:off x="833120" y="4630281"/>
            <a:ext cx="9144000" cy="1655762"/>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zh-CN" altLang="zh-CN" sz="3200" b="1">
                <a:latin typeface="微软雅黑" panose="020B0503020204020204" pitchFamily="34" charset="-122"/>
                <a:ea typeface="微软雅黑" panose="020B0503020204020204" pitchFamily="34" charset="-122"/>
              </a:rPr>
              <a:t>从他身上你获得什么启发？</a:t>
            </a:r>
            <a:endParaRPr lang="zh-CN" altLang="zh-CN" sz="3200" b="1">
              <a:latin typeface="微软雅黑" panose="020B0503020204020204" pitchFamily="34" charset="-122"/>
              <a:ea typeface="微软雅黑" panose="020B0503020204020204" pitchFamily="34" charset="-122"/>
            </a:endParaRPr>
          </a:p>
          <a:p>
            <a:r>
              <a:rPr lang="zh-CN" altLang="zh-CN" sz="3200" b="1">
                <a:latin typeface="微软雅黑" panose="020B0503020204020204" pitchFamily="34" charset="-122"/>
                <a:ea typeface="微软雅黑" panose="020B0503020204020204" pitchFamily="34" charset="-122"/>
              </a:rPr>
              <a:t>  如果有一天厄运来临，我……</a:t>
            </a:r>
            <a:endParaRPr lang="zh-CN" altLang="zh-CN" sz="3200" b="1">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0" presetClass="entr" presetSubtype="0" fill="hold" nodeType="afterEffect">
                                  <p:stCondLst>
                                    <p:cond delay="0"/>
                                  </p:stCondLst>
                                  <p:iterate type="lt">
                                    <p:tmPct val="10000"/>
                                  </p:iterate>
                                  <p:childTnLst>
                                    <p:set>
                                      <p:cBhvr>
                                        <p:cTn id="6" dur="1" fill="hold">
                                          <p:stCondLst>
                                            <p:cond delay="0"/>
                                          </p:stCondLst>
                                        </p:cTn>
                                        <p:tgtEl>
                                          <p:spTgt spid="45058">
                                            <p:txEl>
                                              <p:pRg st="0" end="0"/>
                                            </p:txEl>
                                          </p:spTgt>
                                        </p:tgtEl>
                                        <p:attrNameLst>
                                          <p:attrName>style.visibility</p:attrName>
                                        </p:attrNameLst>
                                      </p:cBhvr>
                                      <p:to>
                                        <p:strVal val="visible"/>
                                      </p:to>
                                    </p:set>
                                    <p:animEffect transition="in" filter="fade">
                                      <p:cBhvr>
                                        <p:cTn id="7" dur="1000"/>
                                        <p:tgtEl>
                                          <p:spTgt spid="45058">
                                            <p:txEl>
                                              <p:pRg st="0" end="0"/>
                                            </p:txEl>
                                          </p:spTgt>
                                        </p:tgtEl>
                                      </p:cBhvr>
                                    </p:animEffect>
                                    <p:anim calcmode="lin" valueType="num">
                                      <p:cBhvr>
                                        <p:cTn id="8" dur="1000" fill="hold"/>
                                        <p:tgtEl>
                                          <p:spTgt spid="45058">
                                            <p:txEl>
                                              <p:pRg st="0" end="0"/>
                                            </p:txEl>
                                          </p:spTgt>
                                        </p:tgtEl>
                                        <p:attrNameLst>
                                          <p:attrName>ppt_x</p:attrName>
                                        </p:attrNameLst>
                                      </p:cBhvr>
                                      <p:tavLst>
                                        <p:tav tm="0">
                                          <p:val>
                                            <p:strVal val="#ppt_x-.1"/>
                                          </p:val>
                                        </p:tav>
                                        <p:tav tm="100000">
                                          <p:val>
                                            <p:strVal val="#ppt_x"/>
                                          </p:val>
                                        </p:tav>
                                      </p:tavLst>
                                    </p:anim>
                                    <p:anim calcmode="lin" valueType="num">
                                      <p:cBhvr>
                                        <p:cTn id="9" dur="1000" fill="hold"/>
                                        <p:tgtEl>
                                          <p:spTgt spid="45058">
                                            <p:txEl>
                                              <p:pRg st="0" end="0"/>
                                            </p:txEl>
                                          </p:spTgt>
                                        </p:tgtEl>
                                        <p:attrNameLst>
                                          <p:attrName>ppt_y</p:attrName>
                                        </p:attrNameLst>
                                      </p:cBhvr>
                                      <p:tavLst>
                                        <p:tav tm="0">
                                          <p:val>
                                            <p:strVal val="#ppt_y"/>
                                          </p:val>
                                        </p:tav>
                                        <p:tav tm="100000">
                                          <p:val>
                                            <p:strVal val="#ppt_y"/>
                                          </p:val>
                                        </p:tav>
                                      </p:tavLst>
                                    </p:anim>
                                  </p:childTnLst>
                                </p:cTn>
                              </p:par>
                            </p:childTnLst>
                          </p:cTn>
                        </p:par>
                        <p:par>
                          <p:cTn id="10" fill="hold">
                            <p:stCondLst>
                              <p:cond delay="2799"/>
                            </p:stCondLst>
                            <p:childTnLst>
                              <p:par>
                                <p:cTn id="11" presetID="2" presetClass="entr" presetSubtype="4" fill="hold" nodeType="after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30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30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95" name="矩形 2"/>
          <p:cNvSpPr/>
          <p:nvPr/>
        </p:nvSpPr>
        <p:spPr>
          <a:xfrm>
            <a:off x="-7620" y="783590"/>
            <a:ext cx="12204000" cy="5282565"/>
          </a:xfrm>
          <a:prstGeom prst="rect">
            <a:avLst/>
          </a:prstGeom>
          <a:gradFill>
            <a:gsLst>
              <a:gs pos="0">
                <a:schemeClr val="bg1">
                  <a:lumMod val="86000"/>
                </a:schemeClr>
              </a:gs>
              <a:gs pos="100000">
                <a:schemeClr val="accent1">
                  <a:lumMod val="30000"/>
                  <a:lumOff val="70000"/>
                  <a:alpha val="53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indent="457200">
              <a:lnSpc>
                <a:spcPct val="150000"/>
              </a:lnSpc>
            </a:pPr>
            <a:r>
              <a:rPr lang="zh-CN" altLang="zh-CN" sz="3200">
                <a:solidFill>
                  <a:schemeClr val="tx1"/>
                </a:solidFill>
                <a:latin typeface="微软雅黑" panose="020B0503020204020204" pitchFamily="34" charset="-122"/>
                <a:ea typeface="微软雅黑" panose="020B0503020204020204" pitchFamily="34" charset="-122"/>
              </a:rPr>
              <a:t>这是一部仅有27000多单词的小说，印刷成册仅120页，情节也非常简单：一位老人独自驾着小船到远海，打到了一条大鱼，在返航的时候，不断地被一群鲨鱼袭击，历经艰难搏斗，终于回到了港湾。这就是美国著名作家海明威的小说《老人与海》的故事。这位老人的形象被美国人誉为“硬汉形象”，这位老人是谁？他是如何与鲨鱼搏斗的呢？今天我们就来了解这个故事。</a:t>
            </a:r>
            <a:endParaRPr lang="zh-CN" altLang="zh-CN" sz="3200">
              <a:solidFill>
                <a:schemeClr val="tx1"/>
              </a:solidFill>
              <a:latin typeface="微软雅黑" panose="020B0503020204020204" pitchFamily="34" charset="-122"/>
              <a:ea typeface="微软雅黑" panose="020B0503020204020204" pitchFamily="34" charset="-122"/>
            </a:endParaRPr>
          </a:p>
        </p:txBody>
      </p:sp>
    </p:spTree>
    <p:custDataLst>
      <p:tags r:id="rId1"/>
    </p:custData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11" name="Text Box 7"/>
          <p:cNvSpPr txBox="1">
            <a:spLocks noChangeArrowheads="1"/>
          </p:cNvSpPr>
          <p:nvPr/>
        </p:nvSpPr>
        <p:spPr bwMode="auto">
          <a:xfrm>
            <a:off x="1205131" y="6100400"/>
            <a:ext cx="4619109" cy="694944"/>
          </a:xfrm>
          <a:prstGeom prst="rect">
            <a:avLst/>
          </a:prstGeom>
          <a:solidFill>
            <a:srgbClr val="C00000"/>
          </a:solidFill>
        </p:spPr>
        <p:txBody>
          <a:bodyPr vert="horz" wrap="square" lIns="91440" tIns="45720" rIns="91440" bIns="45720" rtlCol="0" anchor="b">
            <a:spAutoFit/>
          </a:bodyPr>
          <a:lstStyle>
            <a:defPPr>
              <a:defRPr lang="zh-CN"/>
            </a:defPPr>
            <a:lvl1pPr algn="dist">
              <a:lnSpc>
                <a:spcPct val="90000"/>
              </a:lnSpc>
              <a:spcBef>
                <a:spcPct val="50000"/>
              </a:spcBef>
              <a:defRPr sz="4400">
                <a:solidFill>
                  <a:schemeClr val="bg1"/>
                </a:solidFill>
                <a:latin typeface="微软雅黑" panose="020B0503020204020204" pitchFamily="34" charset="-122"/>
                <a:ea typeface="微软雅黑" panose="020B0503020204020204" pitchFamily="34" charset="-122"/>
              </a:defRPr>
            </a:lvl1pPr>
          </a:lstStyle>
          <a:p>
            <a:r>
              <a:rPr lang="zh-CN" altLang="zh-CN"/>
              <a:t>越少，就越多</a:t>
            </a:r>
            <a:endParaRPr lang="zh-CN" altLang="zh-CN"/>
          </a:p>
        </p:txBody>
      </p:sp>
      <p:sp>
        <p:nvSpPr>
          <p:cNvPr id="2" name="矩形 1"/>
          <p:cNvSpPr/>
          <p:nvPr/>
        </p:nvSpPr>
        <p:spPr>
          <a:xfrm>
            <a:off x="501749" y="1772042"/>
            <a:ext cx="7687211" cy="3313916"/>
          </a:xfrm>
          <a:prstGeom prst="rect">
            <a:avLst/>
          </a:prstGeom>
        </p:spPr>
        <p:txBody>
          <a:bodyPr vert="horz" lIns="91440" tIns="45720" rIns="91440" bIns="45720" rtlCol="0">
            <a:noAutofit/>
          </a:bodyPr>
          <a:lstStyle/>
          <a:p>
            <a:pPr marL="457200" indent="-457200">
              <a:lnSpc>
                <a:spcPct val="90000"/>
              </a:lnSpc>
              <a:spcBef>
                <a:spcPts val="1000"/>
              </a:spcBef>
              <a:buFont typeface="Wingdings" panose="05000000000000000000" pitchFamily="2" charset="2"/>
              <a:buChar char="ü"/>
            </a:pPr>
            <a:r>
              <a:rPr lang="zh-CN" altLang="zh-CN" sz="3600" b="1">
                <a:latin typeface="微软雅黑" panose="020B0503020204020204" pitchFamily="34" charset="-122"/>
                <a:ea typeface="微软雅黑" panose="020B0503020204020204" pitchFamily="34" charset="-122"/>
              </a:rPr>
              <a:t>结构和情节简单，人物少到不能再少，主人公性格单一而鲜明。</a:t>
            </a:r>
            <a:endParaRPr lang="zh-CN" altLang="zh-CN" sz="3600" b="1">
              <a:latin typeface="微软雅黑" panose="020B0503020204020204" pitchFamily="34" charset="-122"/>
              <a:ea typeface="微软雅黑" panose="020B0503020204020204" pitchFamily="34" charset="-122"/>
            </a:endParaRPr>
          </a:p>
          <a:p>
            <a:pPr marL="457200" indent="-457200">
              <a:lnSpc>
                <a:spcPct val="90000"/>
              </a:lnSpc>
              <a:spcBef>
                <a:spcPts val="1000"/>
              </a:spcBef>
              <a:buFont typeface="Wingdings" panose="05000000000000000000" pitchFamily="2" charset="2"/>
              <a:buChar char="ü"/>
            </a:pPr>
            <a:r>
              <a:rPr lang="zh-CN" altLang="zh-CN" sz="3600" b="1">
                <a:latin typeface="微软雅黑" panose="020B0503020204020204" pitchFamily="34" charset="-122"/>
                <a:ea typeface="微软雅黑" panose="020B0503020204020204" pitchFamily="34" charset="-122"/>
              </a:rPr>
              <a:t>避免使用过多的描写手法和形容词，特别是华丽的辞藻，句子简短，语汇准确生动。 </a:t>
            </a:r>
            <a:endParaRPr lang="zh-CN" altLang="zh-CN" sz="3600" b="1">
              <a:latin typeface="微软雅黑" panose="020B0503020204020204" pitchFamily="34" charset="-122"/>
              <a:ea typeface="微软雅黑" panose="020B0503020204020204" pitchFamily="34" charset="-122"/>
            </a:endParaRPr>
          </a:p>
          <a:p>
            <a:pPr marL="457200" indent="-457200">
              <a:lnSpc>
                <a:spcPct val="90000"/>
              </a:lnSpc>
              <a:spcBef>
                <a:spcPts val="1000"/>
              </a:spcBef>
              <a:buFont typeface="Wingdings" panose="05000000000000000000" pitchFamily="2" charset="2"/>
              <a:buChar char="ü"/>
            </a:pPr>
            <a:r>
              <a:rPr lang="zh-CN" altLang="zh-CN" sz="3600" b="1">
                <a:latin typeface="微软雅黑" panose="020B0503020204020204" pitchFamily="34" charset="-122"/>
                <a:ea typeface="微软雅黑" panose="020B0503020204020204" pitchFamily="34" charset="-122"/>
              </a:rPr>
              <a:t>鲜明生动的动作描写和简洁的对话。</a:t>
            </a:r>
            <a:endParaRPr lang="zh-CN" altLang="zh-CN" sz="3600" b="1">
              <a:latin typeface="微软雅黑" panose="020B0503020204020204" pitchFamily="34" charset="-122"/>
              <a:ea typeface="微软雅黑" panose="020B0503020204020204" pitchFamily="34" charset="-122"/>
            </a:endParaRPr>
          </a:p>
          <a:p>
            <a:pPr marL="457200" indent="-457200">
              <a:lnSpc>
                <a:spcPct val="90000"/>
              </a:lnSpc>
              <a:spcBef>
                <a:spcPts val="1000"/>
              </a:spcBef>
              <a:buFont typeface="Wingdings" panose="05000000000000000000" pitchFamily="2" charset="2"/>
              <a:buChar char="ü"/>
            </a:pPr>
            <a:r>
              <a:rPr lang="zh-CN" altLang="zh-CN" sz="3600" b="1">
                <a:latin typeface="微软雅黑" panose="020B0503020204020204" pitchFamily="34" charset="-122"/>
                <a:ea typeface="微软雅黑" panose="020B0503020204020204" pitchFamily="34" charset="-122"/>
              </a:rPr>
              <a:t>着力追求一种含蓄、凝练的意境。</a:t>
            </a:r>
            <a:endParaRPr lang="zh-CN" altLang="zh-CN" sz="3600" b="1">
              <a:latin typeface="微软雅黑" panose="020B0503020204020204" pitchFamily="34" charset="-122"/>
              <a:ea typeface="微软雅黑" panose="020B0503020204020204" pitchFamily="34" charset="-122"/>
            </a:endParaRPr>
          </a:p>
        </p:txBody>
      </p:sp>
      <p:sp>
        <p:nvSpPr>
          <p:cNvPr id="5" name="矩形 4"/>
          <p:cNvSpPr/>
          <p:nvPr/>
        </p:nvSpPr>
        <p:spPr>
          <a:xfrm>
            <a:off x="1489611" y="940158"/>
            <a:ext cx="9212778" cy="694944"/>
          </a:xfrm>
          <a:prstGeom prst="rect">
            <a:avLst/>
          </a:prstGeom>
          <a:solidFill>
            <a:srgbClr val="C00000"/>
          </a:solidFill>
        </p:spPr>
        <p:txBody>
          <a:bodyPr vert="horz" wrap="square" lIns="91440" tIns="45720" rIns="91440" bIns="45720" rtlCol="0" anchor="b">
            <a:spAutoFit/>
          </a:bodyPr>
          <a:lstStyle/>
          <a:p>
            <a:pPr algn="dist">
              <a:lnSpc>
                <a:spcPct val="90000"/>
              </a:lnSpc>
              <a:spcBef>
                <a:spcPct val="50000"/>
              </a:spcBef>
            </a:pPr>
            <a:r>
              <a:rPr lang="zh-CN" altLang="zh-CN" sz="4400">
                <a:solidFill>
                  <a:schemeClr val="bg1"/>
                </a:solidFill>
                <a:latin typeface="微软雅黑" panose="020B0503020204020204" pitchFamily="34" charset="-122"/>
                <a:ea typeface="微软雅黑" panose="020B0503020204020204" pitchFamily="34" charset="-122"/>
              </a:rPr>
              <a:t>《老人与海》中电报式风格的特点？</a:t>
            </a:r>
            <a:endParaRPr lang="zh-CN" altLang="zh-CN" sz="4400">
              <a:solidFill>
                <a:schemeClr val="bg1"/>
              </a:solidFill>
              <a:latin typeface="微软雅黑" panose="020B0503020204020204" pitchFamily="34" charset="-122"/>
              <a:ea typeface="微软雅黑" panose="020B0503020204020204" pitchFamily="34" charset="-122"/>
            </a:endParaRPr>
          </a:p>
        </p:txBody>
      </p:sp>
      <p:pic>
        <p:nvPicPr>
          <p:cNvPr id="9" name="图片 8"/>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8188960" y="1780444"/>
            <a:ext cx="3799841" cy="4664033"/>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27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11" grpId="0"/>
      <p:bldP spid="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1" name="Rectangle 3"/>
          <p:cNvSpPr>
            <a:spLocks noGrp="1" noChangeArrowheads="1"/>
          </p:cNvSpPr>
          <p:nvPr>
            <p:ph type="subTitle" idx="1"/>
          </p:nvPr>
        </p:nvSpPr>
        <p:spPr>
          <a:xfrm>
            <a:off x="904240" y="2098358"/>
            <a:ext cx="10383520" cy="1655762"/>
          </a:xfrm>
        </p:spPr>
        <p:txBody>
          <a:bodyPr vert="horz" lIns="91440" tIns="45720" rIns="91440" bIns="45720" rtlCol="0">
            <a:noAutofit/>
          </a:bodyPr>
          <a:lstStyle/>
          <a:p>
            <a:pPr indent="457200" algn="l">
              <a:lnSpc>
                <a:spcPct val="150000"/>
              </a:lnSpc>
            </a:pPr>
            <a:r>
              <a:rPr lang="zh-CN" altLang="zh-CN" sz="3600" b="1">
                <a:latin typeface="微软雅黑" panose="020B0503020204020204" pitchFamily="34" charset="-122"/>
                <a:ea typeface="微软雅黑" panose="020B0503020204020204" pitchFamily="34" charset="-122"/>
              </a:rPr>
              <a:t>海明威曾经以冰山来比喻创作，说创作要像海上的冰山，八分之一露在上面，八分之七应该隐含在水下。露出水面的是形象，隐藏在水下的是思想感情，形象越集中鲜明，感情越深沉含蓄。</a:t>
            </a:r>
            <a:endParaRPr lang="zh-CN" altLang="zh-CN" sz="3600" b="1">
              <a:latin typeface="微软雅黑" panose="020B0503020204020204" pitchFamily="34" charset="-122"/>
              <a:ea typeface="微软雅黑" panose="020B0503020204020204" pitchFamily="34" charset="-122"/>
            </a:endParaRPr>
          </a:p>
        </p:txBody>
      </p:sp>
      <p:sp>
        <p:nvSpPr>
          <p:cNvPr id="2" name="矩形 1"/>
          <p:cNvSpPr/>
          <p:nvPr/>
        </p:nvSpPr>
        <p:spPr>
          <a:xfrm>
            <a:off x="4448433" y="778284"/>
            <a:ext cx="2441694" cy="694944"/>
          </a:xfrm>
          <a:prstGeom prst="rect">
            <a:avLst/>
          </a:prstGeom>
          <a:solidFill>
            <a:srgbClr val="C00000"/>
          </a:solidFill>
        </p:spPr>
        <p:txBody>
          <a:bodyPr vert="horz" wrap="square" lIns="91440" tIns="45720" rIns="91440" bIns="45720" rtlCol="0" anchor="b">
            <a:spAutoFit/>
          </a:bodyPr>
          <a:lstStyle/>
          <a:p>
            <a:pPr algn="dist">
              <a:lnSpc>
                <a:spcPct val="90000"/>
              </a:lnSpc>
              <a:spcBef>
                <a:spcPct val="50000"/>
              </a:spcBef>
            </a:pPr>
            <a:r>
              <a:rPr lang="zh-CN" altLang="zh-CN" sz="4400">
                <a:solidFill>
                  <a:schemeClr val="bg1"/>
                </a:solidFill>
                <a:latin typeface="微软雅黑" panose="020B0503020204020204" pitchFamily="34" charset="-122"/>
                <a:ea typeface="微软雅黑" panose="020B0503020204020204" pitchFamily="34" charset="-122"/>
              </a:rPr>
              <a:t>冰山理论</a:t>
            </a:r>
            <a:endParaRPr lang="zh-CN" altLang="zh-CN" sz="440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73731">
                                            <p:txEl>
                                              <p:pRg st="0" end="0"/>
                                            </p:txEl>
                                          </p:spTgt>
                                        </p:tgtEl>
                                        <p:attrNameLst>
                                          <p:attrName>style.visibility</p:attrName>
                                        </p:attrNameLst>
                                      </p:cBhvr>
                                      <p:to>
                                        <p:strVal val="visible"/>
                                      </p:to>
                                    </p:set>
                                    <p:animEffect transition="in" filter="blinds(horizontal)">
                                      <p:cBhvr>
                                        <p:cTn id="7" dur="500"/>
                                        <p:tgtEl>
                                          <p:spTgt spid="737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Rot="1" noChangeArrowheads="1"/>
          </p:cNvSpPr>
          <p:nvPr>
            <p:ph type="subTitle" idx="1"/>
          </p:nvPr>
        </p:nvSpPr>
        <p:spPr>
          <a:xfrm>
            <a:off x="304800" y="955199"/>
            <a:ext cx="11887200" cy="1655762"/>
          </a:xfrm>
        </p:spPr>
        <p:txBody>
          <a:bodyPr vert="horz" lIns="91440" tIns="45720" rIns="91440" bIns="45720" rtlCol="0">
            <a:noAutofit/>
          </a:bodyPr>
          <a:lstStyle/>
          <a:p>
            <a:pPr indent="457200" algn="l">
              <a:lnSpc>
                <a:spcPct val="130000"/>
              </a:lnSpc>
              <a:spcBef>
                <a:spcPct val="0"/>
              </a:spcBef>
            </a:pPr>
            <a:r>
              <a:rPr lang="zh-CN" altLang="zh-CN" sz="3200">
                <a:latin typeface="微软雅黑" panose="020B0503020204020204" pitchFamily="34" charset="-122"/>
                <a:ea typeface="微软雅黑" panose="020B0503020204020204" pitchFamily="34" charset="-122"/>
              </a:rPr>
              <a:t>老人乐观和不屈不挠的精神无疑是值得肯定的，但是，面对注定的失败，如此不屈不挠有意义吗？从第一条鲨鱼的出现，老人就意识到保住马林鱼的希望十分渺茫。 后来老人拼得筋疲力尽，几近死亡，大马林鱼还是被吃得只剩下一副骨架。老人这样做值得吗？</a:t>
            </a:r>
            <a:endParaRPr lang="zh-CN" altLang="zh-CN" sz="3200">
              <a:latin typeface="微软雅黑" panose="020B0503020204020204" pitchFamily="34" charset="-122"/>
              <a:ea typeface="微软雅黑" panose="020B0503020204020204" pitchFamily="34" charset="-122"/>
            </a:endParaRPr>
          </a:p>
        </p:txBody>
      </p:sp>
      <p:sp>
        <p:nvSpPr>
          <p:cNvPr id="4" name="Rectangle 2"/>
          <p:cNvSpPr txBox="1">
            <a:spLocks noRot="1" noChangeArrowheads="1"/>
          </p:cNvSpPr>
          <p:nvPr/>
        </p:nvSpPr>
        <p:spPr>
          <a:xfrm>
            <a:off x="1910080" y="3419159"/>
            <a:ext cx="9144000" cy="1655762"/>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indent="457200" algn="l">
              <a:lnSpc>
                <a:spcPct val="150000"/>
              </a:lnSpc>
            </a:pPr>
            <a:r>
              <a:rPr lang="zh-CN" altLang="zh-CN" sz="3600" b="1">
                <a:latin typeface="微软雅黑" panose="020B0503020204020204" pitchFamily="34" charset="-122"/>
                <a:ea typeface="微软雅黑" panose="020B0503020204020204" pitchFamily="34" charset="-122"/>
              </a:rPr>
              <a:t>第一句话：过程远比结果重要。</a:t>
            </a:r>
            <a:endParaRPr lang="zh-CN" altLang="zh-CN" sz="3600" b="1">
              <a:latin typeface="微软雅黑" panose="020B0503020204020204" pitchFamily="34" charset="-122"/>
              <a:ea typeface="微软雅黑" panose="020B0503020204020204" pitchFamily="34" charset="-122"/>
            </a:endParaRPr>
          </a:p>
          <a:p>
            <a:pPr indent="457200" algn="l">
              <a:lnSpc>
                <a:spcPct val="150000"/>
              </a:lnSpc>
            </a:pPr>
            <a:r>
              <a:rPr lang="zh-CN" altLang="zh-CN" sz="3600" b="1">
                <a:latin typeface="微软雅黑" panose="020B0503020204020204" pitchFamily="34" charset="-122"/>
                <a:ea typeface="微软雅黑" panose="020B0503020204020204" pitchFamily="34" charset="-122"/>
              </a:rPr>
              <a:t>第二句话：只要有百分之一的希望就要尽百分之百的努力 。</a:t>
            </a:r>
            <a:endParaRPr lang="zh-CN" altLang="zh-CN" sz="3600" b="1">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allAtOnce"/>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7152" name="图片 15"/>
          <p:cNvPicPr>
            <a:picLocks noChangeAspect="1"/>
          </p:cNvPicPr>
          <p:nvPr/>
        </p:nvPicPr>
        <p:blipFill>
          <a:blip r:embed="rId1">
            <a:lum bright="-6000"/>
          </a:blip>
          <a:stretch>
            <a:fillRect/>
          </a:stretch>
        </p:blipFill>
        <p:spPr>
          <a:xfrm>
            <a:off x="-17145" y="-8890"/>
            <a:ext cx="8848090" cy="6875780"/>
          </a:xfrm>
          <a:prstGeom prst="rect">
            <a:avLst/>
          </a:prstGeom>
        </p:spPr>
      </p:pic>
      <p:pic>
        <p:nvPicPr>
          <p:cNvPr id="2097153" name="图片 14"/>
          <p:cNvPicPr>
            <a:picLocks noChangeAspect="1"/>
          </p:cNvPicPr>
          <p:nvPr/>
        </p:nvPicPr>
        <p:blipFill>
          <a:blip r:embed="rId2">
            <a:lum bright="-6000"/>
          </a:blip>
          <a:srcRect r="47045"/>
          <a:stretch>
            <a:fillRect/>
          </a:stretch>
        </p:blipFill>
        <p:spPr>
          <a:xfrm>
            <a:off x="6392545" y="-8890"/>
            <a:ext cx="5828665" cy="6875780"/>
          </a:xfrm>
          <a:prstGeom prst="rect">
            <a:avLst/>
          </a:prstGeom>
        </p:spPr>
      </p:pic>
      <p:sp>
        <p:nvSpPr>
          <p:cNvPr id="1048587" name="文本框 13"/>
          <p:cNvSpPr txBox="1"/>
          <p:nvPr/>
        </p:nvSpPr>
        <p:spPr>
          <a:xfrm>
            <a:off x="50165" y="4494529"/>
            <a:ext cx="3180080" cy="1499616"/>
          </a:xfrm>
          <a:prstGeom prst="rect">
            <a:avLst/>
          </a:prstGeom>
          <a:noFill/>
        </p:spPr>
        <p:txBody>
          <a:bodyPr wrap="none" rtlCol="0">
            <a:spAutoFit/>
          </a:bodyPr>
          <a:lstStyle/>
          <a:p>
            <a:pPr algn="l">
              <a:lnSpc>
                <a:spcPct val="70000"/>
              </a:lnSpc>
            </a:pPr>
            <a:r>
              <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rPr>
              <a:t> THE OLD </a:t>
            </a:r>
            <a:endPar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endParaRPr>
          </a:p>
          <a:p>
            <a:pPr algn="l">
              <a:lnSpc>
                <a:spcPct val="70000"/>
              </a:lnSpc>
            </a:pPr>
            <a:r>
              <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rPr>
              <a:t>MAN AND </a:t>
            </a:r>
            <a:endPar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endParaRPr>
          </a:p>
          <a:p>
            <a:pPr algn="l">
              <a:lnSpc>
                <a:spcPct val="70000"/>
              </a:lnSpc>
            </a:pPr>
            <a:r>
              <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rPr>
              <a:t>THE SEA</a:t>
            </a:r>
            <a:endParaRPr lang="en-US" altLang="zh-CN" sz="4400">
              <a:solidFill>
                <a:schemeClr val="bg1"/>
              </a:solidFill>
              <a:effectLst>
                <a:outerShdw blurRad="50800" dist="38100" dir="2700000" algn="tl" rotWithShape="0">
                  <a:prstClr val="black">
                    <a:alpha val="40000"/>
                  </a:prstClr>
                </a:outerShdw>
              </a:effectLst>
              <a:latin typeface="SentyZHAO 新蒂赵孟頫" panose="03000600000000000000" charset="-122"/>
              <a:ea typeface="SentyZHAO 新蒂赵孟頫" panose="03000600000000000000" charset="-122"/>
            </a:endParaRPr>
          </a:p>
        </p:txBody>
      </p:sp>
      <p:sp>
        <p:nvSpPr>
          <p:cNvPr id="1048588" name="文本框 18"/>
          <p:cNvSpPr txBox="1"/>
          <p:nvPr/>
        </p:nvSpPr>
        <p:spPr>
          <a:xfrm>
            <a:off x="4669155" y="160655"/>
            <a:ext cx="1935480" cy="2194560"/>
          </a:xfrm>
          <a:prstGeom prst="rect">
            <a:avLst/>
          </a:prstGeom>
          <a:noFill/>
        </p:spPr>
        <p:txBody>
          <a:bodyPr wrap="none" rtlCol="0">
            <a:spAutoFit/>
          </a:bodyPr>
          <a:lstStyle/>
          <a:p>
            <a:r>
              <a:rPr lang="zh-CN" altLang="en-US" sz="138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rPr>
              <a:t>老</a:t>
            </a:r>
            <a:endParaRPr lang="zh-CN" altLang="en-US" sz="138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endParaRPr>
          </a:p>
        </p:txBody>
      </p:sp>
      <p:sp>
        <p:nvSpPr>
          <p:cNvPr id="1048589" name="文本框 19"/>
          <p:cNvSpPr txBox="1"/>
          <p:nvPr/>
        </p:nvSpPr>
        <p:spPr>
          <a:xfrm>
            <a:off x="4810125" y="1470660"/>
            <a:ext cx="1643380" cy="1844040"/>
          </a:xfrm>
          <a:prstGeom prst="rect">
            <a:avLst/>
          </a:prstGeom>
          <a:noFill/>
        </p:spPr>
        <p:txBody>
          <a:bodyPr wrap="none" rtlCol="0">
            <a:spAutoFit/>
          </a:bodyPr>
          <a:lstStyle/>
          <a:p>
            <a:r>
              <a:rPr lang="zh-CN" altLang="en-US" sz="115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rPr>
              <a:t>人</a:t>
            </a:r>
            <a:endParaRPr lang="zh-CN" altLang="en-US" sz="115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endParaRPr>
          </a:p>
        </p:txBody>
      </p:sp>
      <p:sp>
        <p:nvSpPr>
          <p:cNvPr id="1048590" name="文本框 20"/>
          <p:cNvSpPr txBox="1"/>
          <p:nvPr/>
        </p:nvSpPr>
        <p:spPr>
          <a:xfrm>
            <a:off x="3858895" y="2251075"/>
            <a:ext cx="1643380" cy="1844040"/>
          </a:xfrm>
          <a:prstGeom prst="rect">
            <a:avLst/>
          </a:prstGeom>
          <a:noFill/>
        </p:spPr>
        <p:txBody>
          <a:bodyPr wrap="none" rtlCol="0">
            <a:spAutoFit/>
          </a:bodyPr>
          <a:lstStyle/>
          <a:p>
            <a:r>
              <a:rPr lang="zh-CN" altLang="en-US" sz="115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rPr>
              <a:t>与</a:t>
            </a:r>
            <a:endParaRPr lang="zh-CN" altLang="en-US" sz="115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endParaRPr>
          </a:p>
        </p:txBody>
      </p:sp>
      <p:sp>
        <p:nvSpPr>
          <p:cNvPr id="1048591" name="文本框 21"/>
          <p:cNvSpPr txBox="1"/>
          <p:nvPr/>
        </p:nvSpPr>
        <p:spPr>
          <a:xfrm>
            <a:off x="4751705" y="2665095"/>
            <a:ext cx="2710180" cy="3124200"/>
          </a:xfrm>
          <a:prstGeom prst="rect">
            <a:avLst/>
          </a:prstGeom>
          <a:noFill/>
        </p:spPr>
        <p:txBody>
          <a:bodyPr wrap="none" rtlCol="0">
            <a:spAutoFit/>
          </a:bodyPr>
          <a:lstStyle/>
          <a:p>
            <a:r>
              <a:rPr lang="zh-CN" altLang="en-US" sz="199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rPr>
              <a:t>海</a:t>
            </a:r>
            <a:endParaRPr lang="zh-CN" altLang="en-US" sz="19900">
              <a:solidFill>
                <a:schemeClr val="bg1"/>
              </a:solidFill>
              <a:effectLst>
                <a:outerShdw blurRad="50800" dist="38100" dir="2700000" algn="tl" rotWithShape="0">
                  <a:prstClr val="black">
                    <a:alpha val="40000"/>
                  </a:prstClr>
                </a:outerShdw>
              </a:effectLst>
              <a:latin typeface="方正舒体" panose="02010601030101010101" pitchFamily="2" charset="-122"/>
              <a:ea typeface="方正舒体" panose="02010601030101010101" pitchFamily="2" charset="-122"/>
            </a:endParaRPr>
          </a:p>
        </p:txBody>
      </p:sp>
      <p:sp>
        <p:nvSpPr>
          <p:cNvPr id="9" name="矩形 8"/>
          <p:cNvSpPr/>
          <p:nvPr/>
        </p:nvSpPr>
        <p:spPr>
          <a:xfrm>
            <a:off x="4615388" y="2332219"/>
            <a:ext cx="6863937" cy="2850078"/>
          </a:xfrm>
          <a:prstGeom prst="rect">
            <a:avLst/>
          </a:prstGeom>
          <a:solidFill>
            <a:schemeClr val="tx1">
              <a:lumMod val="65000"/>
              <a:lumOff val="35000"/>
              <a:alpha val="70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zh-CN" altLang="en-US">
              <a:solidFill>
                <a:schemeClr val="bg1"/>
              </a:solidFill>
              <a:latin typeface="仿宋" panose="02010609060101010101" pitchFamily="49" charset="-122"/>
              <a:ea typeface="仿宋" panose="02010609060101010101" pitchFamily="49" charset="-122"/>
            </a:endParaRPr>
          </a:p>
        </p:txBody>
      </p:sp>
      <p:sp>
        <p:nvSpPr>
          <p:cNvPr id="10" name="文本框 9"/>
          <p:cNvSpPr txBox="1"/>
          <p:nvPr/>
        </p:nvSpPr>
        <p:spPr>
          <a:xfrm>
            <a:off x="4967524" y="2814753"/>
            <a:ext cx="5031740" cy="396240"/>
          </a:xfrm>
          <a:prstGeom prst="rect">
            <a:avLst/>
          </a:prstGeom>
          <a:noFill/>
          <a:effectLst>
            <a:outerShdw blurRad="50800" dist="38100" dir="2700000" algn="tl" rotWithShape="0">
              <a:prstClr val="black">
                <a:alpha val="40000"/>
              </a:prstClr>
            </a:outerShdw>
          </a:effectLst>
        </p:spPr>
        <p:txBody>
          <a:bodyPr wrap="square" rtlCol="0">
            <a:spAutoFit/>
          </a:bodyPr>
          <a:lstStyle/>
          <a:p>
            <a:pPr algn="l"/>
            <a:r>
              <a:rPr lang="zh-CN" altLang="en-US" sz="2000">
                <a:solidFill>
                  <a:schemeClr val="bg1"/>
                </a:solidFill>
                <a:latin typeface="微软雅黑" panose="020B0503020204020204" pitchFamily="34" charset="-122"/>
                <a:ea typeface="微软雅黑" panose="020B0503020204020204" pitchFamily="34" charset="-122"/>
                <a:sym typeface="+mn-ea"/>
              </a:rPr>
              <a:t>部编版高中语文选择性必修上册-第三单元</a:t>
            </a:r>
            <a:endParaRPr lang="zh-CN" altLang="en-US" sz="2000">
              <a:solidFill>
                <a:schemeClr val="bg1"/>
              </a:solidFill>
              <a:latin typeface="微软雅黑" panose="020B0503020204020204" pitchFamily="34" charset="-122"/>
              <a:ea typeface="微软雅黑" panose="020B0503020204020204" pitchFamily="34" charset="-122"/>
              <a:sym typeface="+mn-ea"/>
            </a:endParaRPr>
          </a:p>
        </p:txBody>
      </p:sp>
      <p:sp>
        <p:nvSpPr>
          <p:cNvPr id="11" name="文本框 10"/>
          <p:cNvSpPr txBox="1"/>
          <p:nvPr/>
        </p:nvSpPr>
        <p:spPr>
          <a:xfrm>
            <a:off x="4740078" y="3465021"/>
            <a:ext cx="7148945" cy="579120"/>
          </a:xfrm>
          <a:prstGeom prst="rect">
            <a:avLst/>
          </a:prstGeom>
          <a:noFill/>
        </p:spPr>
        <p:txBody>
          <a:bodyPr wrap="square" rtlCol="0">
            <a:spAutoFit/>
          </a:bodyPr>
          <a:lstStyle/>
          <a:p>
            <a:pPr algn="ctr"/>
            <a:r>
              <a:rPr lang="zh-CN" altLang="en-US" sz="3200" b="1">
                <a:solidFill>
                  <a:schemeClr val="bg1"/>
                </a:solidFill>
                <a:latin typeface="微软雅黑" panose="020B0503020204020204" pitchFamily="34" charset="-122"/>
                <a:ea typeface="微软雅黑" panose="020B0503020204020204" pitchFamily="34" charset="-122"/>
              </a:rPr>
              <a:t>第10课 《老人与海》（节选）</a:t>
            </a:r>
            <a:endParaRPr lang="zh-CN" altLang="en-US" sz="3200" b="1">
              <a:solidFill>
                <a:schemeClr val="bg1"/>
              </a:solidFill>
              <a:latin typeface="微软雅黑" panose="020B0503020204020204" pitchFamily="34" charset="-122"/>
              <a:ea typeface="微软雅黑" panose="020B0503020204020204" pitchFamily="34" charset="-122"/>
            </a:endParaRPr>
          </a:p>
        </p:txBody>
      </p:sp>
      <p:grpSp>
        <p:nvGrpSpPr>
          <p:cNvPr id="12" name="组合 11"/>
          <p:cNvGrpSpPr/>
          <p:nvPr/>
        </p:nvGrpSpPr>
        <p:grpSpPr>
          <a:xfrm>
            <a:off x="4740079" y="4067746"/>
            <a:ext cx="6603254" cy="417830"/>
            <a:chOff x="2055" y="8307"/>
            <a:chExt cx="7215" cy="658"/>
          </a:xfrm>
        </p:grpSpPr>
        <p:cxnSp>
          <p:nvCxnSpPr>
            <p:cNvPr id="13" name="直接连接符 12"/>
            <p:cNvCxnSpPr/>
            <p:nvPr/>
          </p:nvCxnSpPr>
          <p:spPr>
            <a:xfrm>
              <a:off x="2055" y="8307"/>
              <a:ext cx="7215"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直角三角形 13"/>
            <p:cNvSpPr/>
            <p:nvPr/>
          </p:nvSpPr>
          <p:spPr>
            <a:xfrm flipV="1">
              <a:off x="2055" y="8451"/>
              <a:ext cx="514" cy="514"/>
            </a:xfrm>
            <a:prstGeom prst="r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latin typeface="仿宋" panose="02010609060101010101" pitchFamily="49" charset="-122"/>
                <a:ea typeface="仿宋" panose="02010609060101010101" pitchFamily="49" charset="-122"/>
              </a:endParaRPr>
            </a:p>
          </p:txBody>
        </p:sp>
      </p:grpSp>
      <p:sp>
        <p:nvSpPr>
          <p:cNvPr id="15" name="矩形"/>
          <p:cNvSpPr/>
          <p:nvPr/>
        </p:nvSpPr>
        <p:spPr>
          <a:xfrm>
            <a:off x="0" y="-153035"/>
            <a:ext cx="12310110" cy="7011035"/>
          </a:xfrm>
          <a:prstGeom prst="rect">
            <a:avLst/>
          </a:prstGeom>
          <a:solidFill>
            <a:srgbClr val="000000">
              <a:alpha val="76000"/>
            </a:srgbClr>
          </a:solidFill>
          <a:ln w="12700" cap="flat" cmpd="sng">
            <a:noFill/>
            <a:prstDash val="solid"/>
            <a:round/>
          </a:ln>
        </p:spPr>
        <p:txBody>
          <a:bodyPr rtlCol="0" anchor="ctr"/>
          <a:lstStyle/>
          <a:p>
            <a:pPr algn="ctr"/>
          </a:p>
        </p:txBody>
      </p:sp>
      <p:grpSp>
        <p:nvGrpSpPr>
          <p:cNvPr id="16" name="组合"/>
          <p:cNvGrpSpPr/>
          <p:nvPr/>
        </p:nvGrpSpPr>
        <p:grpSpPr>
          <a:xfrm>
            <a:off x="2766407" y="4125404"/>
            <a:ext cx="6924675" cy="433705"/>
            <a:chOff x="2632710" y="4160520"/>
            <a:chExt cx="6924675" cy="433705"/>
          </a:xfrm>
        </p:grpSpPr>
        <p:sp>
          <p:nvSpPr>
            <p:cNvPr id="17" name="直线"/>
            <p:cNvSpPr/>
            <p:nvPr/>
          </p:nvSpPr>
          <p:spPr>
            <a:xfrm>
              <a:off x="2632710" y="4160520"/>
              <a:ext cx="6924675" cy="634"/>
            </a:xfrm>
            <a:prstGeom prst="line">
              <a:avLst/>
            </a:prstGeom>
            <a:noFill/>
            <a:ln w="19050" cap="flat" cmpd="sng">
              <a:solidFill>
                <a:srgbClr val="FFFFFF"/>
              </a:solidFill>
              <a:prstDash val="solid"/>
              <a:round/>
            </a:ln>
          </p:spPr>
          <p:txBody>
            <a:bodyPr rtlCol="0" anchor="ctr"/>
            <a:lstStyle/>
            <a:p>
              <a:pPr algn="ctr"/>
            </a:p>
          </p:txBody>
        </p:sp>
        <p:sp>
          <p:nvSpPr>
            <p:cNvPr id="18" name="右三角"/>
            <p:cNvSpPr/>
            <p:nvPr/>
          </p:nvSpPr>
          <p:spPr>
            <a:xfrm flipV="1">
              <a:off x="2632710" y="4251960"/>
              <a:ext cx="342264" cy="342264"/>
            </a:xfrm>
            <a:prstGeom prst="rtTriangle">
              <a:avLst/>
            </a:prstGeom>
            <a:solidFill>
              <a:schemeClr val="bg1"/>
            </a:solidFill>
            <a:ln w="12700" cap="flat" cmpd="sng">
              <a:noFill/>
              <a:prstDash val="solid"/>
              <a:round/>
            </a:ln>
          </p:spPr>
          <p:txBody>
            <a:bodyPr rtlCol="0" anchor="ctr"/>
            <a:lstStyle/>
            <a:p>
              <a:pPr algn="ctr"/>
            </a:p>
          </p:txBody>
        </p:sp>
      </p:grpSp>
      <p:sp>
        <p:nvSpPr>
          <p:cNvPr id="19" name="矩形"/>
          <p:cNvSpPr/>
          <p:nvPr/>
        </p:nvSpPr>
        <p:spPr>
          <a:xfrm>
            <a:off x="4877415" y="3250408"/>
            <a:ext cx="2822674" cy="762000"/>
          </a:xfrm>
          <a:prstGeom prst="rect">
            <a:avLst/>
          </a:prstGeom>
          <a:noFill/>
          <a:ln w="9525" cap="flat" cmpd="sng">
            <a:noFill/>
            <a:prstDash val="solid"/>
            <a:miter/>
          </a:ln>
          <a:effectLst>
            <a:outerShdw blurRad="50800" dist="38100" dir="2700000" algn="tl" rotWithShape="0">
              <a:srgbClr val="000000">
                <a:alpha val="39607"/>
              </a:srgbClr>
            </a:outerShdw>
          </a:effectLst>
        </p:spPr>
        <p:txBody>
          <a:bodyPr vert="horz" wrap="square" lIns="91440" tIns="45720" rIns="91440" bIns="45720" anchor="t" anchorCtr="0">
            <a:spAutoFit/>
          </a:bodyPr>
          <a:lstStyle/>
          <a:p>
            <a:pPr marL="0" indent="0" algn="dist">
              <a:lnSpc>
                <a:spcPct val="100000"/>
              </a:lnSpc>
              <a:spcBef>
                <a:spcPct val="0"/>
              </a:spcBef>
              <a:spcAft>
                <a:spcPct val="0"/>
              </a:spcAft>
              <a:buNone/>
            </a:pPr>
            <a:r>
              <a:rPr lang="zh-CN" altLang="en-US" sz="4400" b="1" i="0" u="none" strike="noStrike" kern="1200" cap="none" spc="0" baseline="0">
                <a:solidFill>
                  <a:schemeClr val="bg1"/>
                </a:solidFill>
                <a:latin typeface="微软雅黑" panose="020B0503020204020204" pitchFamily="34" charset="-122"/>
                <a:ea typeface="微软雅黑" panose="020B0503020204020204" pitchFamily="34" charset="-122"/>
                <a:cs typeface="等线" panose="02010600030101010101" charset="-122"/>
                <a:sym typeface="等线" panose="02010600030101010101" charset="-122"/>
              </a:rPr>
              <a:t>结  束</a:t>
            </a:r>
            <a:endParaRPr lang="zh-CN" altLang="en-US" sz="4400" b="1" i="0" u="none" strike="noStrike" kern="1200" cap="none" spc="0" baseline="0">
              <a:solidFill>
                <a:schemeClr val="bg1"/>
              </a:solidFill>
              <a:latin typeface="微软雅黑" panose="020B0503020204020204" pitchFamily="34" charset="-122"/>
              <a:ea typeface="微软雅黑" panose="020B0503020204020204" pitchFamily="34" charset="-122"/>
              <a:cs typeface="等线" panose="02010600030101010101" charset="-122"/>
              <a:sym typeface="等线" panose="02010600030101010101" charset="-122"/>
            </a:endParaRPr>
          </a:p>
        </p:txBody>
      </p:sp>
      <p:pic>
        <p:nvPicPr>
          <p:cNvPr id="20" name="图片 19"/>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660139" y="159717"/>
            <a:ext cx="1515986" cy="1515986"/>
          </a:xfrm>
          <a:prstGeom prst="rect">
            <a:avLst/>
          </a:prstGeom>
        </p:spPr>
      </p:pic>
      <p:pic>
        <p:nvPicPr>
          <p:cNvPr id="2097154" name="New picture"/>
          <p:cNvPicPr/>
          <p:nvPr/>
        </p:nvPicPr>
        <p:blipFill>
          <a:blip r:embed="rId4"/>
          <a:stretch>
            <a:fillRect/>
          </a:stretch>
        </p:blipFill>
        <p:spPr>
          <a:xfrm>
            <a:off x="10388600" y="12382500"/>
            <a:ext cx="317500" cy="241300"/>
          </a:xfrm>
          <a:prstGeom prst="cube">
            <a:avLst/>
          </a:prstGeom>
        </p:spPr>
      </p:pic>
    </p:spTree>
    <p:custDataLst>
      <p:tags r:id="rId5"/>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000"/>
                                        <p:tgtEl>
                                          <p:spTgt spid="19"/>
                                        </p:tgtEl>
                                        <p:attrNameLst>
                                          <p:attrName>ppt_y</p:attrName>
                                        </p:attrNameLst>
                                      </p:cBhvr>
                                      <p:tavLst>
                                        <p:tav tm="0">
                                          <p:val>
                                            <p:strVal val="#ppt_y+#ppt_h*1.125000"/>
                                          </p:val>
                                        </p:tav>
                                        <p:tav tm="100000">
                                          <p:val>
                                            <p:strVal val="#ppt_y"/>
                                          </p:val>
                                        </p:tav>
                                      </p:tavLst>
                                    </p:anim>
                                    <p:animEffect transition="in" filter="wipe(up)">
                                      <p:cBhvr>
                                        <p:cTn id="12"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01" name="矩形 2"/>
          <p:cNvSpPr/>
          <p:nvPr/>
        </p:nvSpPr>
        <p:spPr>
          <a:xfrm>
            <a:off x="635" y="783590"/>
            <a:ext cx="12204000" cy="5282565"/>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8612" name="矩形 16"/>
          <p:cNvSpPr/>
          <p:nvPr/>
        </p:nvSpPr>
        <p:spPr>
          <a:xfrm>
            <a:off x="223735" y="855959"/>
            <a:ext cx="4771749" cy="5212081"/>
          </a:xfrm>
          <a:prstGeom prst="rect">
            <a:avLst/>
          </a:prstGeom>
          <a:ln w="9525">
            <a:noFill/>
          </a:ln>
        </p:spPr>
        <p:txBody>
          <a:bodyPr wrap="square">
            <a:spAutoFit/>
          </a:bodyPr>
          <a:lstStyle/>
          <a:p>
            <a:pPr lvl="0" indent="622300" algn="just" fontAlgn="base" hangingPunct="0">
              <a:lnSpc>
                <a:spcPct val="120000"/>
              </a:lnSpc>
              <a:spcBef>
                <a:spcPct val="0"/>
              </a:spcBef>
              <a:spcAft>
                <a:spcPct val="0"/>
              </a:spcAft>
              <a:buClr>
                <a:srgbClr val="3FB564"/>
              </a:buClr>
              <a:tabLst>
                <a:tab pos="5292725" algn="l"/>
                <a:tab pos="8878570" algn="l"/>
              </a:tabLst>
            </a:pPr>
            <a:r>
              <a:rPr lang="en-US" altLang="zh-CN" sz="2800" kern="0">
                <a:solidFill>
                  <a:srgbClr val="000000"/>
                </a:solidFill>
                <a:latin typeface="宋体" panose="02010600030101010101" pitchFamily="2" charset="-122"/>
                <a:ea typeface="宋体" panose="02010600030101010101" pitchFamily="2" charset="-122"/>
                <a:cs typeface="宋体" panose="02010600030101010101" pitchFamily="2" charset="-122"/>
              </a:rPr>
              <a:t>1．1953年，海明威以《老人与海》一书获得________奖；1954年的《老人与海》又为海明威夺得________文学奖。2001年，海明威的《_____________》与《______________》两部作品被美国现代图书馆列入“20世纪中的100部最佳英文小说”中。</a:t>
            </a:r>
            <a:endParaRPr lang="en-US" altLang="zh-CN" sz="2800" kern="0">
              <a:solidFill>
                <a:srgbClr val="000000"/>
              </a:solidFill>
              <a:latin typeface="宋体" panose="02010600030101010101" pitchFamily="2" charset="-122"/>
              <a:ea typeface="宋体" panose="02010600030101010101" pitchFamily="2" charset="-122"/>
              <a:cs typeface="宋体" panose="02010600030101010101" pitchFamily="2" charset="-122"/>
            </a:endParaRPr>
          </a:p>
        </p:txBody>
      </p:sp>
      <p:sp>
        <p:nvSpPr>
          <p:cNvPr id="1048603" name="矩形 5"/>
          <p:cNvSpPr/>
          <p:nvPr/>
        </p:nvSpPr>
        <p:spPr>
          <a:xfrm>
            <a:off x="8071633" y="709224"/>
            <a:ext cx="4020400" cy="5468112"/>
          </a:xfrm>
          <a:prstGeom prst="rect">
            <a:avLst/>
          </a:prstGeom>
          <a:ln w="9525">
            <a:noFill/>
          </a:ln>
        </p:spPr>
        <p:txBody>
          <a:bodyPr wrap="square">
            <a:spAutoFit/>
          </a:bodyPr>
          <a:lstStyle/>
          <a:p>
            <a:pPr lvl="0" indent="622300" algn="just" fontAlgn="base" hangingPunct="0">
              <a:lnSpc>
                <a:spcPct val="140000"/>
              </a:lnSpc>
              <a:spcBef>
                <a:spcPct val="0"/>
              </a:spcBef>
              <a:spcAft>
                <a:spcPct val="0"/>
              </a:spcAft>
              <a:buClr>
                <a:srgbClr val="3FB564"/>
              </a:buClr>
              <a:tabLst>
                <a:tab pos="5292725" algn="l"/>
                <a:tab pos="8878570" algn="l"/>
              </a:tabLst>
            </a:pPr>
            <a:r>
              <a:rPr lang="en-US" altLang="zh-CN" sz="2800" kern="0">
                <a:solidFill>
                  <a:srgbClr val="000000"/>
                </a:solidFill>
                <a:latin typeface="宋体" panose="02010600030101010101" pitchFamily="2" charset="-122"/>
                <a:ea typeface="宋体" panose="02010600030101010101" pitchFamily="2" charset="-122"/>
                <a:cs typeface="宋体" panose="02010600030101010101" pitchFamily="2" charset="-122"/>
              </a:rPr>
              <a:t>2．《老人与海》是美国作家________于1951年在______(地点)写的一篇______小说。围绕一位老年渔夫__________，与一条巨大的马林鱼在离岸很远的湾流中搏斗而展开故事的讲述。</a:t>
            </a:r>
            <a:endParaRPr lang="en-US" altLang="zh-CN" sz="2800" kern="0">
              <a:solidFill>
                <a:srgbClr val="000000"/>
              </a:solidFill>
              <a:latin typeface="宋体" panose="02010600030101010101" pitchFamily="2" charset="-122"/>
              <a:ea typeface="宋体" panose="02010600030101010101" pitchFamily="2" charset="-122"/>
              <a:cs typeface="宋体" panose="02010600030101010101" pitchFamily="2" charset="-122"/>
            </a:endParaRPr>
          </a:p>
        </p:txBody>
      </p:sp>
      <p:sp>
        <p:nvSpPr>
          <p:cNvPr id="1048608" name="Rectangle 7"/>
          <p:cNvSpPr>
            <a:spLocks noChangeArrowheads="1"/>
          </p:cNvSpPr>
          <p:nvPr/>
        </p:nvSpPr>
        <p:spPr bwMode="auto">
          <a:xfrm>
            <a:off x="10259801" y="1351028"/>
            <a:ext cx="1605280" cy="518160"/>
          </a:xfrm>
          <a:prstGeom prst="rect">
            <a:avLst/>
          </a:prstGeom>
          <a:noFill/>
          <a:ln>
            <a:noFill/>
          </a:ln>
        </p:spPr>
        <p:txBody>
          <a:bodyPr wrap="none" anchor="ctr">
            <a:spAutoFit/>
          </a:bodyPr>
          <a:lstStyle>
            <a:lvl1pPr>
              <a:tabLst>
                <a:tab pos="2667000" algn="l"/>
              </a:tabLst>
              <a:defRPr sz="2400" b="1">
                <a:solidFill>
                  <a:srgbClr val="FF0000"/>
                </a:solidFill>
                <a:latin typeface="Times New Roman" panose="02020603050405020304" pitchFamily="18" charset="0"/>
                <a:cs typeface="Times New Roman" panose="02020603050405020304" pitchFamily="18" charset="0"/>
              </a:defRPr>
            </a:lvl1pPr>
            <a:lvl2pPr marL="742950" indent="-285750">
              <a:tabLst>
                <a:tab pos="2667000" algn="l"/>
              </a:tabLst>
              <a:defRPr sz="2400" b="1">
                <a:solidFill>
                  <a:srgbClr val="FF0000"/>
                </a:solidFill>
                <a:latin typeface="Times New Roman" panose="02020603050405020304" pitchFamily="18" charset="0"/>
                <a:cs typeface="Times New Roman" panose="02020603050405020304" pitchFamily="18" charset="0"/>
              </a:defRPr>
            </a:lvl2pPr>
            <a:lvl3pPr marL="11430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3pPr>
            <a:lvl4pPr marL="16002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4pPr>
            <a:lvl5pPr marL="20574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5pPr>
            <a:lvl6pPr marL="25146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6pPr>
            <a:lvl7pPr marL="29718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7pPr>
            <a:lvl8pPr marL="34290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8pPr>
            <a:lvl9pPr marL="38862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9pPr>
          </a:lstStyle>
          <a:p>
            <a:pPr algn="l"/>
            <a:r>
              <a:rPr lang="zh-CN" altLang="en-US" sz="2800">
                <a:latin typeface="宋体" panose="02010600030101010101" pitchFamily="2" charset="-122"/>
                <a:ea typeface="宋体" panose="02010600030101010101" pitchFamily="2" charset="-122"/>
                <a:cs typeface="宋体" panose="02010600030101010101" pitchFamily="2" charset="-122"/>
              </a:rPr>
              <a:t>海明威  </a:t>
            </a:r>
            <a:endParaRPr lang="zh-CN" altLang="en-US" sz="2800">
              <a:latin typeface="宋体" panose="02010600030101010101" pitchFamily="2" charset="-122"/>
              <a:ea typeface="宋体" panose="02010600030101010101" pitchFamily="2" charset="-122"/>
              <a:cs typeface="宋体" panose="02010600030101010101" pitchFamily="2" charset="-122"/>
            </a:endParaRPr>
          </a:p>
        </p:txBody>
      </p:sp>
      <p:sp>
        <p:nvSpPr>
          <p:cNvPr id="1048609" name="Rectangle 8"/>
          <p:cNvSpPr>
            <a:spLocks noChangeArrowheads="1"/>
          </p:cNvSpPr>
          <p:nvPr/>
        </p:nvSpPr>
        <p:spPr bwMode="auto">
          <a:xfrm>
            <a:off x="9771898" y="1910324"/>
            <a:ext cx="1249680" cy="518160"/>
          </a:xfrm>
          <a:prstGeom prst="rect">
            <a:avLst/>
          </a:prstGeom>
          <a:noFill/>
          <a:ln>
            <a:noFill/>
          </a:ln>
        </p:spPr>
        <p:txBody>
          <a:bodyPr wrap="none" anchor="ctr">
            <a:spAutoFit/>
          </a:bodyPr>
          <a:lstStyle>
            <a:lvl1pPr>
              <a:tabLst>
                <a:tab pos="2667000" algn="l"/>
              </a:tabLst>
              <a:defRPr sz="2400" b="1">
                <a:solidFill>
                  <a:srgbClr val="FF0000"/>
                </a:solidFill>
                <a:latin typeface="Times New Roman" panose="02020603050405020304" pitchFamily="18" charset="0"/>
                <a:cs typeface="Times New Roman" panose="02020603050405020304" pitchFamily="18" charset="0"/>
              </a:defRPr>
            </a:lvl1pPr>
            <a:lvl2pPr marL="742950" indent="-285750">
              <a:tabLst>
                <a:tab pos="2667000" algn="l"/>
              </a:tabLst>
              <a:defRPr sz="2400" b="1">
                <a:solidFill>
                  <a:srgbClr val="FF0000"/>
                </a:solidFill>
                <a:latin typeface="Times New Roman" panose="02020603050405020304" pitchFamily="18" charset="0"/>
                <a:cs typeface="Times New Roman" panose="02020603050405020304" pitchFamily="18" charset="0"/>
              </a:defRPr>
            </a:lvl2pPr>
            <a:lvl3pPr marL="11430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3pPr>
            <a:lvl4pPr marL="16002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4pPr>
            <a:lvl5pPr marL="20574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5pPr>
            <a:lvl6pPr marL="25146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6pPr>
            <a:lvl7pPr marL="29718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7pPr>
            <a:lvl8pPr marL="34290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8pPr>
            <a:lvl9pPr marL="38862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9pPr>
          </a:lstStyle>
          <a:p>
            <a:r>
              <a:rPr lang="zh-CN" altLang="en-US" sz="2800">
                <a:latin typeface="宋体" panose="02010600030101010101" pitchFamily="2" charset="-122"/>
                <a:ea typeface="宋体" panose="02010600030101010101" pitchFamily="2" charset="-122"/>
              </a:rPr>
              <a:t>古巴  </a:t>
            </a:r>
            <a:endParaRPr lang="zh-CN" altLang="en-US" sz="2800">
              <a:latin typeface="宋体" panose="02010600030101010101" pitchFamily="2" charset="-122"/>
              <a:ea typeface="宋体" panose="02010600030101010101" pitchFamily="2" charset="-122"/>
            </a:endParaRPr>
          </a:p>
        </p:txBody>
      </p:sp>
      <p:sp>
        <p:nvSpPr>
          <p:cNvPr id="1048610" name="Rectangle 9"/>
          <p:cNvSpPr>
            <a:spLocks noChangeArrowheads="1"/>
          </p:cNvSpPr>
          <p:nvPr/>
        </p:nvSpPr>
        <p:spPr bwMode="auto">
          <a:xfrm>
            <a:off x="9771898" y="2522775"/>
            <a:ext cx="1249680" cy="518160"/>
          </a:xfrm>
          <a:prstGeom prst="rect">
            <a:avLst/>
          </a:prstGeom>
          <a:noFill/>
          <a:ln>
            <a:noFill/>
          </a:ln>
        </p:spPr>
        <p:txBody>
          <a:bodyPr wrap="none" anchor="ctr">
            <a:spAutoFit/>
          </a:bodyPr>
          <a:lstStyle>
            <a:lvl1pPr>
              <a:tabLst>
                <a:tab pos="2667000" algn="l"/>
              </a:tabLst>
              <a:defRPr sz="2400" b="1">
                <a:solidFill>
                  <a:srgbClr val="FF0000"/>
                </a:solidFill>
                <a:latin typeface="Times New Roman" panose="02020603050405020304" pitchFamily="18" charset="0"/>
                <a:cs typeface="Times New Roman" panose="02020603050405020304" pitchFamily="18" charset="0"/>
              </a:defRPr>
            </a:lvl1pPr>
            <a:lvl2pPr marL="742950" indent="-285750">
              <a:tabLst>
                <a:tab pos="2667000" algn="l"/>
              </a:tabLst>
              <a:defRPr sz="2400" b="1">
                <a:solidFill>
                  <a:srgbClr val="FF0000"/>
                </a:solidFill>
                <a:latin typeface="Times New Roman" panose="02020603050405020304" pitchFamily="18" charset="0"/>
                <a:cs typeface="Times New Roman" panose="02020603050405020304" pitchFamily="18" charset="0"/>
              </a:defRPr>
            </a:lvl2pPr>
            <a:lvl3pPr marL="11430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3pPr>
            <a:lvl4pPr marL="16002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4pPr>
            <a:lvl5pPr marL="20574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5pPr>
            <a:lvl6pPr marL="25146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6pPr>
            <a:lvl7pPr marL="29718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7pPr>
            <a:lvl8pPr marL="34290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8pPr>
            <a:lvl9pPr marL="38862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9pPr>
          </a:lstStyle>
          <a:p>
            <a:r>
              <a:rPr lang="zh-CN" altLang="en-US" sz="2800">
                <a:latin typeface="宋体" panose="02010600030101010101" pitchFamily="2" charset="-122"/>
                <a:ea typeface="宋体" panose="02010600030101010101" pitchFamily="2" charset="-122"/>
              </a:rPr>
              <a:t>中篇  </a:t>
            </a:r>
            <a:endParaRPr lang="zh-CN" altLang="en-US" sz="2800">
              <a:latin typeface="宋体" panose="02010600030101010101" pitchFamily="2" charset="-122"/>
              <a:ea typeface="宋体" panose="02010600030101010101" pitchFamily="2" charset="-122"/>
            </a:endParaRPr>
          </a:p>
        </p:txBody>
      </p:sp>
      <p:sp>
        <p:nvSpPr>
          <p:cNvPr id="1048611" name="Rectangle 10"/>
          <p:cNvSpPr>
            <a:spLocks noChangeArrowheads="1"/>
          </p:cNvSpPr>
          <p:nvPr/>
        </p:nvSpPr>
        <p:spPr bwMode="auto">
          <a:xfrm>
            <a:off x="8270156" y="3753286"/>
            <a:ext cx="1960880" cy="518160"/>
          </a:xfrm>
          <a:prstGeom prst="rect">
            <a:avLst/>
          </a:prstGeom>
          <a:noFill/>
          <a:ln>
            <a:noFill/>
          </a:ln>
        </p:spPr>
        <p:txBody>
          <a:bodyPr wrap="none" anchor="ctr">
            <a:spAutoFit/>
          </a:bodyPr>
          <a:lstStyle>
            <a:lvl1pPr>
              <a:tabLst>
                <a:tab pos="2667000" algn="l"/>
              </a:tabLst>
              <a:defRPr sz="2400" b="1">
                <a:solidFill>
                  <a:srgbClr val="FF0000"/>
                </a:solidFill>
                <a:latin typeface="Times New Roman" panose="02020603050405020304" pitchFamily="18" charset="0"/>
                <a:cs typeface="Times New Roman" panose="02020603050405020304" pitchFamily="18" charset="0"/>
              </a:defRPr>
            </a:lvl1pPr>
            <a:lvl2pPr marL="742950" indent="-285750">
              <a:tabLst>
                <a:tab pos="2667000" algn="l"/>
              </a:tabLst>
              <a:defRPr sz="2400" b="1">
                <a:solidFill>
                  <a:srgbClr val="FF0000"/>
                </a:solidFill>
                <a:latin typeface="Times New Roman" panose="02020603050405020304" pitchFamily="18" charset="0"/>
                <a:cs typeface="Times New Roman" panose="02020603050405020304" pitchFamily="18" charset="0"/>
              </a:defRPr>
            </a:lvl2pPr>
            <a:lvl3pPr marL="11430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3pPr>
            <a:lvl4pPr marL="16002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4pPr>
            <a:lvl5pPr marL="20574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5pPr>
            <a:lvl6pPr marL="25146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6pPr>
            <a:lvl7pPr marL="29718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7pPr>
            <a:lvl8pPr marL="34290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8pPr>
            <a:lvl9pPr marL="38862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9pPr>
          </a:lstStyle>
          <a:p>
            <a:r>
              <a:rPr lang="zh-CN" altLang="en-US" sz="2800">
                <a:latin typeface="宋体" panose="02010600030101010101" pitchFamily="2" charset="-122"/>
                <a:ea typeface="宋体" panose="02010600030101010101" pitchFamily="2" charset="-122"/>
              </a:rPr>
              <a:t>圣地亚哥  </a:t>
            </a:r>
            <a:endParaRPr lang="zh-CN" altLang="en-US" sz="2800">
              <a:latin typeface="宋体" panose="02010600030101010101" pitchFamily="2" charset="-122"/>
              <a:ea typeface="宋体" panose="02010600030101010101" pitchFamily="2" charset="-122"/>
            </a:endParaRPr>
          </a:p>
        </p:txBody>
      </p:sp>
      <p:pic>
        <p:nvPicPr>
          <p:cNvPr id="2097156" name="图片 17"/>
          <p:cNvPicPr>
            <a:picLocks noChangeAspect="1"/>
          </p:cNvPicPr>
          <p:nvPr/>
        </p:nvPicPr>
        <p:blipFill>
          <a:blip r:embed="rId1"/>
          <a:srcRect l="25928" t="27695" r="43093" b="10416"/>
          <a:stretch>
            <a:fillRect/>
          </a:stretch>
        </p:blipFill>
        <p:spPr>
          <a:xfrm>
            <a:off x="5000500" y="1378513"/>
            <a:ext cx="2963545" cy="4210050"/>
          </a:xfrm>
          <a:prstGeom prst="rect">
            <a:avLst/>
          </a:prstGeom>
        </p:spPr>
      </p:pic>
      <p:sp>
        <p:nvSpPr>
          <p:cNvPr id="1048604" name="Rectangle 3"/>
          <p:cNvSpPr>
            <a:spLocks noChangeArrowheads="1"/>
          </p:cNvSpPr>
          <p:nvPr/>
        </p:nvSpPr>
        <p:spPr bwMode="auto">
          <a:xfrm>
            <a:off x="381066" y="1857076"/>
            <a:ext cx="1605280" cy="518160"/>
          </a:xfrm>
          <a:prstGeom prst="rect">
            <a:avLst/>
          </a:prstGeom>
          <a:noFill/>
          <a:ln>
            <a:noFill/>
          </a:ln>
        </p:spPr>
        <p:txBody>
          <a:bodyPr wrap="none" anchor="ctr">
            <a:spAutoFit/>
          </a:bodyPr>
          <a:lstStyle>
            <a:lvl1pPr>
              <a:tabLst>
                <a:tab pos="2667000" algn="l"/>
              </a:tabLst>
              <a:defRPr sz="2400" b="1">
                <a:solidFill>
                  <a:srgbClr val="FF0000"/>
                </a:solidFill>
                <a:latin typeface="Times New Roman" panose="02020603050405020304" pitchFamily="18" charset="0"/>
                <a:cs typeface="Times New Roman" panose="02020603050405020304" pitchFamily="18" charset="0"/>
              </a:defRPr>
            </a:lvl1pPr>
            <a:lvl2pPr marL="742950" indent="-285750">
              <a:tabLst>
                <a:tab pos="2667000" algn="l"/>
              </a:tabLst>
              <a:defRPr sz="2400" b="1">
                <a:solidFill>
                  <a:srgbClr val="FF0000"/>
                </a:solidFill>
                <a:latin typeface="Times New Roman" panose="02020603050405020304" pitchFamily="18" charset="0"/>
                <a:cs typeface="Times New Roman" panose="02020603050405020304" pitchFamily="18" charset="0"/>
              </a:defRPr>
            </a:lvl2pPr>
            <a:lvl3pPr marL="11430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3pPr>
            <a:lvl4pPr marL="16002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4pPr>
            <a:lvl5pPr marL="20574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5pPr>
            <a:lvl6pPr marL="25146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6pPr>
            <a:lvl7pPr marL="29718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7pPr>
            <a:lvl8pPr marL="34290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8pPr>
            <a:lvl9pPr marL="38862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9pPr>
          </a:lstStyle>
          <a:p>
            <a:pPr algn="l"/>
            <a:r>
              <a:rPr lang="zh-CN" altLang="en-US" sz="2800">
                <a:latin typeface="宋体" panose="02010600030101010101" pitchFamily="2" charset="-122"/>
                <a:ea typeface="宋体" panose="02010600030101010101" pitchFamily="2" charset="-122"/>
                <a:cs typeface="宋体" panose="02010600030101010101" pitchFamily="2" charset="-122"/>
              </a:rPr>
              <a:t>普利策  </a:t>
            </a:r>
            <a:endParaRPr lang="zh-CN" altLang="en-US" sz="2800">
              <a:latin typeface="宋体" panose="02010600030101010101" pitchFamily="2" charset="-122"/>
              <a:ea typeface="宋体" panose="02010600030101010101" pitchFamily="2" charset="-122"/>
              <a:cs typeface="宋体" panose="02010600030101010101" pitchFamily="2" charset="-122"/>
            </a:endParaRPr>
          </a:p>
        </p:txBody>
      </p:sp>
      <p:sp>
        <p:nvSpPr>
          <p:cNvPr id="1048605" name="Rectangle 4"/>
          <p:cNvSpPr>
            <a:spLocks noChangeArrowheads="1"/>
          </p:cNvSpPr>
          <p:nvPr/>
        </p:nvSpPr>
        <p:spPr bwMode="auto">
          <a:xfrm>
            <a:off x="332302" y="2877534"/>
            <a:ext cx="1605280" cy="518160"/>
          </a:xfrm>
          <a:prstGeom prst="rect">
            <a:avLst/>
          </a:prstGeom>
          <a:noFill/>
          <a:ln>
            <a:noFill/>
          </a:ln>
        </p:spPr>
        <p:txBody>
          <a:bodyPr wrap="none" anchor="ctr">
            <a:spAutoFit/>
          </a:bodyPr>
          <a:lstStyle>
            <a:lvl1pPr>
              <a:tabLst>
                <a:tab pos="2667000" algn="l"/>
              </a:tabLst>
              <a:defRPr sz="2400" b="1">
                <a:solidFill>
                  <a:srgbClr val="FF0000"/>
                </a:solidFill>
                <a:latin typeface="Times New Roman" panose="02020603050405020304" pitchFamily="18" charset="0"/>
                <a:cs typeface="Times New Roman" panose="02020603050405020304" pitchFamily="18" charset="0"/>
              </a:defRPr>
            </a:lvl1pPr>
            <a:lvl2pPr marL="742950" indent="-285750">
              <a:tabLst>
                <a:tab pos="2667000" algn="l"/>
              </a:tabLst>
              <a:defRPr sz="2400" b="1">
                <a:solidFill>
                  <a:srgbClr val="FF0000"/>
                </a:solidFill>
                <a:latin typeface="Times New Roman" panose="02020603050405020304" pitchFamily="18" charset="0"/>
                <a:cs typeface="Times New Roman" panose="02020603050405020304" pitchFamily="18" charset="0"/>
              </a:defRPr>
            </a:lvl2pPr>
            <a:lvl3pPr marL="11430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3pPr>
            <a:lvl4pPr marL="16002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4pPr>
            <a:lvl5pPr marL="20574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5pPr>
            <a:lvl6pPr marL="25146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6pPr>
            <a:lvl7pPr marL="29718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7pPr>
            <a:lvl8pPr marL="34290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8pPr>
            <a:lvl9pPr marL="38862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9pPr>
          </a:lstStyle>
          <a:p>
            <a:pPr algn="l"/>
            <a:r>
              <a:rPr lang="zh-CN" altLang="en-US" sz="2800">
                <a:latin typeface="宋体" panose="02010600030101010101" pitchFamily="2" charset="-122"/>
                <a:ea typeface="宋体" panose="02010600030101010101" pitchFamily="2" charset="-122"/>
                <a:cs typeface="宋体" panose="02010600030101010101" pitchFamily="2" charset="-122"/>
              </a:rPr>
              <a:t>诺贝尔  </a:t>
            </a:r>
            <a:endParaRPr lang="zh-CN" altLang="en-US" sz="2800">
              <a:latin typeface="宋体" panose="02010600030101010101" pitchFamily="2" charset="-122"/>
              <a:ea typeface="宋体" panose="02010600030101010101" pitchFamily="2" charset="-122"/>
              <a:cs typeface="宋体" panose="02010600030101010101" pitchFamily="2" charset="-122"/>
            </a:endParaRPr>
          </a:p>
        </p:txBody>
      </p:sp>
      <p:sp>
        <p:nvSpPr>
          <p:cNvPr id="1048606" name="Rectangle 5"/>
          <p:cNvSpPr>
            <a:spLocks noChangeArrowheads="1"/>
          </p:cNvSpPr>
          <p:nvPr/>
        </p:nvSpPr>
        <p:spPr bwMode="auto">
          <a:xfrm>
            <a:off x="1113826" y="3954774"/>
            <a:ext cx="2672080" cy="518160"/>
          </a:xfrm>
          <a:prstGeom prst="rect">
            <a:avLst/>
          </a:prstGeom>
          <a:noFill/>
          <a:ln>
            <a:noFill/>
          </a:ln>
        </p:spPr>
        <p:txBody>
          <a:bodyPr wrap="none" anchor="ctr">
            <a:spAutoFit/>
          </a:bodyPr>
          <a:lstStyle>
            <a:lvl1pPr>
              <a:tabLst>
                <a:tab pos="2667000" algn="l"/>
              </a:tabLst>
              <a:defRPr sz="2400" b="1">
                <a:solidFill>
                  <a:srgbClr val="FF0000"/>
                </a:solidFill>
                <a:latin typeface="Times New Roman" panose="02020603050405020304" pitchFamily="18" charset="0"/>
                <a:cs typeface="Times New Roman" panose="02020603050405020304" pitchFamily="18" charset="0"/>
              </a:defRPr>
            </a:lvl1pPr>
            <a:lvl2pPr marL="742950" indent="-285750">
              <a:tabLst>
                <a:tab pos="2667000" algn="l"/>
              </a:tabLst>
              <a:defRPr sz="2400" b="1">
                <a:solidFill>
                  <a:srgbClr val="FF0000"/>
                </a:solidFill>
                <a:latin typeface="Times New Roman" panose="02020603050405020304" pitchFamily="18" charset="0"/>
                <a:cs typeface="Times New Roman" panose="02020603050405020304" pitchFamily="18" charset="0"/>
              </a:defRPr>
            </a:lvl2pPr>
            <a:lvl3pPr marL="11430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3pPr>
            <a:lvl4pPr marL="16002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4pPr>
            <a:lvl5pPr marL="20574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5pPr>
            <a:lvl6pPr marL="25146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6pPr>
            <a:lvl7pPr marL="29718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7pPr>
            <a:lvl8pPr marL="34290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8pPr>
            <a:lvl9pPr marL="38862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9pPr>
          </a:lstStyle>
          <a:p>
            <a:pPr algn="l"/>
            <a:r>
              <a:rPr lang="zh-CN" altLang="en-US" sz="2800">
                <a:latin typeface="宋体" panose="02010600030101010101" pitchFamily="2" charset="-122"/>
                <a:ea typeface="宋体" panose="02010600030101010101" pitchFamily="2" charset="-122"/>
                <a:cs typeface="宋体" panose="02010600030101010101" pitchFamily="2" charset="-122"/>
              </a:rPr>
              <a:t>太阳照样升起  </a:t>
            </a:r>
            <a:endParaRPr lang="zh-CN" altLang="en-US" sz="2800">
              <a:latin typeface="宋体" panose="02010600030101010101" pitchFamily="2" charset="-122"/>
              <a:ea typeface="宋体" panose="02010600030101010101" pitchFamily="2" charset="-122"/>
              <a:cs typeface="宋体" panose="02010600030101010101" pitchFamily="2" charset="-122"/>
            </a:endParaRPr>
          </a:p>
        </p:txBody>
      </p:sp>
      <p:sp>
        <p:nvSpPr>
          <p:cNvPr id="1048607" name="Rectangle 6"/>
          <p:cNvSpPr>
            <a:spLocks noChangeArrowheads="1"/>
          </p:cNvSpPr>
          <p:nvPr/>
        </p:nvSpPr>
        <p:spPr bwMode="auto">
          <a:xfrm>
            <a:off x="2284485" y="3427402"/>
            <a:ext cx="2494280" cy="518160"/>
          </a:xfrm>
          <a:prstGeom prst="rect">
            <a:avLst/>
          </a:prstGeom>
          <a:noFill/>
          <a:ln>
            <a:noFill/>
          </a:ln>
        </p:spPr>
        <p:txBody>
          <a:bodyPr wrap="none" anchor="ctr">
            <a:spAutoFit/>
          </a:bodyPr>
          <a:lstStyle>
            <a:lvl1pPr>
              <a:tabLst>
                <a:tab pos="2667000" algn="l"/>
              </a:tabLst>
              <a:defRPr sz="2400" b="1">
                <a:solidFill>
                  <a:srgbClr val="FF0000"/>
                </a:solidFill>
                <a:latin typeface="Times New Roman" panose="02020603050405020304" pitchFamily="18" charset="0"/>
                <a:cs typeface="Times New Roman" panose="02020603050405020304" pitchFamily="18" charset="0"/>
              </a:defRPr>
            </a:lvl1pPr>
            <a:lvl2pPr marL="742950" indent="-285750">
              <a:tabLst>
                <a:tab pos="2667000" algn="l"/>
              </a:tabLst>
              <a:defRPr sz="2400" b="1">
                <a:solidFill>
                  <a:srgbClr val="FF0000"/>
                </a:solidFill>
                <a:latin typeface="Times New Roman" panose="02020603050405020304" pitchFamily="18" charset="0"/>
                <a:cs typeface="Times New Roman" panose="02020603050405020304" pitchFamily="18" charset="0"/>
              </a:defRPr>
            </a:lvl2pPr>
            <a:lvl3pPr marL="11430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3pPr>
            <a:lvl4pPr marL="16002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4pPr>
            <a:lvl5pPr marL="2057400" indent="-228600">
              <a:tabLst>
                <a:tab pos="2667000" algn="l"/>
              </a:tabLst>
              <a:defRPr sz="2400" b="1">
                <a:solidFill>
                  <a:srgbClr val="FF0000"/>
                </a:solidFill>
                <a:latin typeface="Times New Roman" panose="02020603050405020304" pitchFamily="18" charset="0"/>
                <a:cs typeface="Times New Roman" panose="02020603050405020304" pitchFamily="18" charset="0"/>
              </a:defRPr>
            </a:lvl5pPr>
            <a:lvl6pPr marL="25146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6pPr>
            <a:lvl7pPr marL="29718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7pPr>
            <a:lvl8pPr marL="34290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8pPr>
            <a:lvl9pPr marL="3886200" indent="-228600" algn="ctr" eaLnBrk="0" fontAlgn="base" hangingPunct="0">
              <a:spcBef>
                <a:spcPct val="0"/>
              </a:spcBef>
              <a:spcAft>
                <a:spcPct val="0"/>
              </a:spcAft>
              <a:tabLst>
                <a:tab pos="2667000" algn="l"/>
              </a:tabLst>
              <a:defRPr sz="2400" b="1">
                <a:solidFill>
                  <a:srgbClr val="FF0000"/>
                </a:solidFill>
                <a:latin typeface="Times New Roman" panose="02020603050405020304" pitchFamily="18" charset="0"/>
                <a:cs typeface="Times New Roman" panose="02020603050405020304" pitchFamily="18" charset="0"/>
              </a:defRPr>
            </a:lvl9pPr>
          </a:lstStyle>
          <a:p>
            <a:pPr algn="l"/>
            <a:r>
              <a:rPr lang="zh-CN" altLang="en-US" sz="2800">
                <a:latin typeface="宋体" panose="02010600030101010101" pitchFamily="2" charset="-122"/>
                <a:ea typeface="宋体" panose="02010600030101010101" pitchFamily="2" charset="-122"/>
                <a:cs typeface="宋体" panose="02010600030101010101" pitchFamily="2" charset="-122"/>
              </a:rPr>
              <a:t>永别了，武器 </a:t>
            </a:r>
            <a:endParaRPr lang="zh-CN" altLang="en-US" sz="2800">
              <a:latin typeface="宋体" panose="02010600030101010101" pitchFamily="2" charset="-122"/>
              <a:ea typeface="宋体" panose="02010600030101010101" pitchFamily="2" charset="-122"/>
              <a:cs typeface="宋体" panose="02010600030101010101" pitchFamily="2" charset="-122"/>
            </a:endParaRPr>
          </a:p>
        </p:txBody>
      </p:sp>
    </p:spTree>
    <p:custDataLst>
      <p:tags r:id="rId2"/>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4860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4860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4860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4860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4860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4860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4861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486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608" grpId="0"/>
      <p:bldP spid="1048609" grpId="0"/>
      <p:bldP spid="1048610" grpId="0"/>
      <p:bldP spid="1048611" grpId="0"/>
      <p:bldP spid="1048604" grpId="0"/>
      <p:bldP spid="1048605" grpId="0"/>
      <p:bldP spid="1048606" grpId="0"/>
      <p:bldP spid="104860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组合 22"/>
          <p:cNvGrpSpPr/>
          <p:nvPr/>
        </p:nvGrpSpPr>
        <p:grpSpPr>
          <a:xfrm>
            <a:off x="4202836" y="2289970"/>
            <a:ext cx="6212299" cy="1754179"/>
            <a:chOff x="5887568" y="2821614"/>
            <a:chExt cx="5302690" cy="2351972"/>
          </a:xfrm>
        </p:grpSpPr>
        <p:sp>
          <p:nvSpPr>
            <p:cNvPr id="1048625" name="矩形 5"/>
            <p:cNvSpPr/>
            <p:nvPr/>
          </p:nvSpPr>
          <p:spPr>
            <a:xfrm>
              <a:off x="5887568" y="2821614"/>
              <a:ext cx="1370234" cy="694740"/>
            </a:xfrm>
            <a:prstGeom prst="rect">
              <a:avLst/>
            </a:prstGeom>
          </p:spPr>
          <p:txBody>
            <a:bodyPr wrap="none">
              <a:spAutoFit/>
            </a:bodyPr>
            <a:lstStyle/>
            <a:p>
              <a:r>
                <a:rPr lang="zh-CN" altLang="en-US" sz="2800">
                  <a:latin typeface="思源宋体 CN Light" panose="02020300000000000000" pitchFamily="18" charset="-122"/>
                  <a:ea typeface="思源宋体 CN Light" panose="02020300000000000000" pitchFamily="18" charset="-122"/>
                </a:rPr>
                <a:t>战地记者</a:t>
              </a:r>
              <a:endParaRPr lang="zh-CN" altLang="en-US" sz="2800">
                <a:latin typeface="思源宋体 CN Light" panose="02020300000000000000" pitchFamily="18" charset="-122"/>
                <a:ea typeface="思源宋体 CN Light" panose="02020300000000000000" pitchFamily="18" charset="-122"/>
              </a:endParaRPr>
            </a:p>
          </p:txBody>
        </p:sp>
        <p:sp>
          <p:nvSpPr>
            <p:cNvPr id="1048626" name="矩形 6"/>
            <p:cNvSpPr/>
            <p:nvPr/>
          </p:nvSpPr>
          <p:spPr>
            <a:xfrm>
              <a:off x="8054036" y="2821614"/>
              <a:ext cx="1370234" cy="694740"/>
            </a:xfrm>
            <a:prstGeom prst="rect">
              <a:avLst/>
            </a:prstGeom>
          </p:spPr>
          <p:txBody>
            <a:bodyPr wrap="none">
              <a:spAutoFit/>
            </a:bodyPr>
            <a:lstStyle/>
            <a:p>
              <a:r>
                <a:rPr lang="zh-CN" altLang="en-US" sz="2800">
                  <a:latin typeface="思源宋体 CN Light" panose="02020300000000000000" pitchFamily="18" charset="-122"/>
                  <a:ea typeface="思源宋体 CN Light" panose="02020300000000000000" pitchFamily="18" charset="-122"/>
                </a:rPr>
                <a:t>传奇军人</a:t>
              </a:r>
              <a:endParaRPr lang="zh-CN" altLang="en-US" sz="2800">
                <a:latin typeface="思源宋体 CN Light" panose="02020300000000000000" pitchFamily="18" charset="-122"/>
                <a:ea typeface="思源宋体 CN Light" panose="02020300000000000000" pitchFamily="18" charset="-122"/>
              </a:endParaRPr>
            </a:p>
          </p:txBody>
        </p:sp>
        <p:sp>
          <p:nvSpPr>
            <p:cNvPr id="1048627" name="矩形 7"/>
            <p:cNvSpPr/>
            <p:nvPr/>
          </p:nvSpPr>
          <p:spPr>
            <a:xfrm>
              <a:off x="5887568" y="3370254"/>
              <a:ext cx="1977299" cy="694740"/>
            </a:xfrm>
            <a:prstGeom prst="rect">
              <a:avLst/>
            </a:prstGeom>
          </p:spPr>
          <p:txBody>
            <a:bodyPr wrap="none">
              <a:spAutoFit/>
            </a:bodyPr>
            <a:lstStyle/>
            <a:p>
              <a:r>
                <a:rPr lang="zh-CN" altLang="en-US" sz="2800">
                  <a:latin typeface="思源宋体 CN Light" panose="02020300000000000000" pitchFamily="18" charset="-122"/>
                  <a:ea typeface="思源宋体 CN Light" panose="02020300000000000000" pitchFamily="18" charset="-122"/>
                </a:rPr>
                <a:t>习惯站着写作</a:t>
              </a:r>
              <a:endParaRPr lang="zh-CN" altLang="en-US" sz="2800">
                <a:latin typeface="思源宋体 CN Light" panose="02020300000000000000" pitchFamily="18" charset="-122"/>
                <a:ea typeface="思源宋体 CN Light" panose="02020300000000000000" pitchFamily="18" charset="-122"/>
              </a:endParaRPr>
            </a:p>
          </p:txBody>
        </p:sp>
        <p:sp>
          <p:nvSpPr>
            <p:cNvPr id="1048628" name="矩形 8"/>
            <p:cNvSpPr/>
            <p:nvPr/>
          </p:nvSpPr>
          <p:spPr>
            <a:xfrm>
              <a:off x="8054038" y="3371764"/>
              <a:ext cx="1977299" cy="694740"/>
            </a:xfrm>
            <a:prstGeom prst="rect">
              <a:avLst/>
            </a:prstGeom>
          </p:spPr>
          <p:txBody>
            <a:bodyPr wrap="none">
              <a:spAutoFit/>
            </a:bodyPr>
            <a:lstStyle/>
            <a:p>
              <a:r>
                <a:rPr lang="zh-CN" altLang="en-US" sz="2800">
                  <a:latin typeface="思源宋体 CN Light" panose="02020300000000000000" pitchFamily="18" charset="-122"/>
                  <a:ea typeface="思源宋体 CN Light" panose="02020300000000000000" pitchFamily="18" charset="-122"/>
                </a:rPr>
                <a:t>热衷捕猎冒险</a:t>
              </a:r>
              <a:endParaRPr lang="zh-CN" altLang="en-US" sz="2800">
                <a:latin typeface="思源宋体 CN Light" panose="02020300000000000000" pitchFamily="18" charset="-122"/>
                <a:ea typeface="思源宋体 CN Light" panose="02020300000000000000" pitchFamily="18" charset="-122"/>
              </a:endParaRPr>
            </a:p>
          </p:txBody>
        </p:sp>
        <p:sp>
          <p:nvSpPr>
            <p:cNvPr id="1048629" name="矩形 9"/>
            <p:cNvSpPr/>
            <p:nvPr/>
          </p:nvSpPr>
          <p:spPr>
            <a:xfrm>
              <a:off x="5887568" y="3918893"/>
              <a:ext cx="1977299" cy="694740"/>
            </a:xfrm>
            <a:prstGeom prst="rect">
              <a:avLst/>
            </a:prstGeom>
          </p:spPr>
          <p:txBody>
            <a:bodyPr wrap="none">
              <a:spAutoFit/>
            </a:bodyPr>
            <a:lstStyle/>
            <a:p>
              <a:r>
                <a:rPr lang="zh-CN" altLang="en-US" sz="2800">
                  <a:latin typeface="思源宋体 CN Light" panose="02020300000000000000" pitchFamily="18" charset="-122"/>
                  <a:ea typeface="思源宋体 CN Light" panose="02020300000000000000" pitchFamily="18" charset="-122"/>
                </a:rPr>
                <a:t>两次飞机失事</a:t>
              </a:r>
              <a:endParaRPr lang="zh-CN" altLang="en-US" sz="2800">
                <a:latin typeface="思源宋体 CN Light" panose="02020300000000000000" pitchFamily="18" charset="-122"/>
                <a:ea typeface="思源宋体 CN Light" panose="02020300000000000000" pitchFamily="18" charset="-122"/>
              </a:endParaRPr>
            </a:p>
          </p:txBody>
        </p:sp>
        <p:sp>
          <p:nvSpPr>
            <p:cNvPr id="1048630" name="矩形 10"/>
            <p:cNvSpPr/>
            <p:nvPr/>
          </p:nvSpPr>
          <p:spPr>
            <a:xfrm>
              <a:off x="8054038" y="3921913"/>
              <a:ext cx="1977299" cy="694740"/>
            </a:xfrm>
            <a:prstGeom prst="rect">
              <a:avLst/>
            </a:prstGeom>
          </p:spPr>
          <p:txBody>
            <a:bodyPr wrap="none">
              <a:spAutoFit/>
            </a:bodyPr>
            <a:lstStyle/>
            <a:p>
              <a:r>
                <a:rPr lang="zh-CN" altLang="en-US" sz="2800">
                  <a:latin typeface="思源宋体 CN Light" panose="02020300000000000000" pitchFamily="18" charset="-122"/>
                  <a:ea typeface="思源宋体 CN Light" panose="02020300000000000000" pitchFamily="18" charset="-122"/>
                </a:rPr>
                <a:t>三次自读讣告</a:t>
              </a:r>
              <a:endParaRPr lang="zh-CN" altLang="en-US" sz="2800">
                <a:latin typeface="思源宋体 CN Light" panose="02020300000000000000" pitchFamily="18" charset="-122"/>
                <a:ea typeface="思源宋体 CN Light" panose="02020300000000000000" pitchFamily="18" charset="-122"/>
              </a:endParaRPr>
            </a:p>
          </p:txBody>
        </p:sp>
        <p:sp>
          <p:nvSpPr>
            <p:cNvPr id="1048631" name="矩形 11"/>
            <p:cNvSpPr/>
            <p:nvPr/>
          </p:nvSpPr>
          <p:spPr>
            <a:xfrm>
              <a:off x="5887568" y="4467534"/>
              <a:ext cx="1977299" cy="694740"/>
            </a:xfrm>
            <a:prstGeom prst="rect">
              <a:avLst/>
            </a:prstGeom>
          </p:spPr>
          <p:txBody>
            <a:bodyPr wrap="none">
              <a:spAutoFit/>
            </a:bodyPr>
            <a:lstStyle/>
            <a:p>
              <a:r>
                <a:rPr lang="zh-CN" altLang="en-US" sz="2800">
                  <a:latin typeface="思源宋体 CN Light" panose="02020300000000000000" pitchFamily="18" charset="-122"/>
                  <a:ea typeface="思源宋体 CN Light" panose="02020300000000000000" pitchFamily="18" charset="-122"/>
                </a:rPr>
                <a:t>晚年健康恶化</a:t>
              </a:r>
              <a:endParaRPr lang="zh-CN" altLang="en-US" sz="2800">
                <a:latin typeface="思源宋体 CN Light" panose="02020300000000000000" pitchFamily="18" charset="-122"/>
                <a:ea typeface="思源宋体 CN Light" panose="02020300000000000000" pitchFamily="18" charset="-122"/>
              </a:endParaRPr>
            </a:p>
          </p:txBody>
        </p:sp>
        <p:sp>
          <p:nvSpPr>
            <p:cNvPr id="1048632" name="矩形 12"/>
            <p:cNvSpPr/>
            <p:nvPr/>
          </p:nvSpPr>
          <p:spPr>
            <a:xfrm>
              <a:off x="8054038" y="4472062"/>
              <a:ext cx="1977299" cy="694740"/>
            </a:xfrm>
            <a:prstGeom prst="rect">
              <a:avLst/>
            </a:prstGeom>
          </p:spPr>
          <p:txBody>
            <a:bodyPr wrap="none">
              <a:spAutoFit/>
            </a:bodyPr>
            <a:lstStyle/>
            <a:p>
              <a:r>
                <a:rPr lang="zh-CN" altLang="en-US" sz="2800">
                  <a:latin typeface="思源宋体 CN Light" panose="02020300000000000000" pitchFamily="18" charset="-122"/>
                  <a:ea typeface="思源宋体 CN Light" panose="02020300000000000000" pitchFamily="18" charset="-122"/>
                </a:rPr>
                <a:t>选择饮弹自尽</a:t>
              </a:r>
              <a:endParaRPr lang="zh-CN" altLang="en-US" sz="2800">
                <a:latin typeface="思源宋体 CN Light" panose="02020300000000000000" pitchFamily="18" charset="-122"/>
                <a:ea typeface="思源宋体 CN Light" panose="02020300000000000000" pitchFamily="18" charset="-122"/>
              </a:endParaRPr>
            </a:p>
          </p:txBody>
        </p:sp>
      </p:grpSp>
      <p:sp>
        <p:nvSpPr>
          <p:cNvPr id="1048633" name="矩形 13"/>
          <p:cNvSpPr/>
          <p:nvPr/>
        </p:nvSpPr>
        <p:spPr>
          <a:xfrm>
            <a:off x="4085953" y="4036183"/>
            <a:ext cx="5059680" cy="1066800"/>
          </a:xfrm>
          <a:prstGeom prst="rect">
            <a:avLst/>
          </a:prstGeom>
        </p:spPr>
        <p:txBody>
          <a:bodyPr wrap="none">
            <a:spAutoFit/>
          </a:bodyPr>
          <a:lstStyle/>
          <a:p>
            <a:r>
              <a:rPr lang="zh-CN" altLang="en-US" sz="3200">
                <a:latin typeface="楷体" panose="02010609060101010101" pitchFamily="49" charset="-122"/>
                <a:ea typeface="楷体" panose="02010609060101010101" pitchFamily="49" charset="-122"/>
              </a:rPr>
              <a:t>这个世界是个美好的地方，</a:t>
            </a:r>
            <a:endParaRPr lang="zh-CN" altLang="en-US" sz="3200">
              <a:latin typeface="楷体" panose="02010609060101010101" pitchFamily="49" charset="-122"/>
              <a:ea typeface="楷体" panose="02010609060101010101" pitchFamily="49" charset="-122"/>
            </a:endParaRPr>
          </a:p>
          <a:p>
            <a:r>
              <a:rPr lang="zh-CN" altLang="en-US" sz="3200">
                <a:latin typeface="楷体" panose="02010609060101010101" pitchFamily="49" charset="-122"/>
                <a:ea typeface="楷体" panose="02010609060101010101" pitchFamily="49" charset="-122"/>
              </a:rPr>
              <a:t>是值得我为之战斗的。</a:t>
            </a:r>
            <a:endParaRPr lang="zh-CN" altLang="en-US" sz="3200">
              <a:latin typeface="楷体" panose="02010609060101010101" pitchFamily="49" charset="-122"/>
              <a:ea typeface="楷体" panose="02010609060101010101" pitchFamily="49" charset="-122"/>
            </a:endParaRPr>
          </a:p>
        </p:txBody>
      </p:sp>
      <p:sp>
        <p:nvSpPr>
          <p:cNvPr id="1048634" name="矩形 14"/>
          <p:cNvSpPr/>
          <p:nvPr/>
        </p:nvSpPr>
        <p:spPr>
          <a:xfrm>
            <a:off x="8549984" y="4600273"/>
            <a:ext cx="3278505" cy="457200"/>
          </a:xfrm>
          <a:prstGeom prst="rect">
            <a:avLst/>
          </a:prstGeom>
        </p:spPr>
        <p:txBody>
          <a:bodyPr wrap="none">
            <a:spAutoFit/>
          </a:bodyPr>
          <a:lstStyle/>
          <a:p>
            <a:r>
              <a:rPr lang="en-US" altLang="zh-CN" sz="2400">
                <a:latin typeface="微软雅黑" panose="020B0503020204020204" pitchFamily="34" charset="-122"/>
                <a:ea typeface="微软雅黑" panose="020B0503020204020204" pitchFamily="34" charset="-122"/>
              </a:rPr>
              <a:t>——《丧钟为谁而鸣》</a:t>
            </a:r>
            <a:endParaRPr lang="en-US" altLang="zh-CN" sz="2400">
              <a:latin typeface="微软雅黑" panose="020B0503020204020204" pitchFamily="34" charset="-122"/>
              <a:ea typeface="微软雅黑" panose="020B0503020204020204" pitchFamily="34" charset="-122"/>
            </a:endParaRPr>
          </a:p>
        </p:txBody>
      </p:sp>
      <p:sp>
        <p:nvSpPr>
          <p:cNvPr id="1048635" name="矩形 16"/>
          <p:cNvSpPr/>
          <p:nvPr/>
        </p:nvSpPr>
        <p:spPr>
          <a:xfrm>
            <a:off x="8611751" y="5530357"/>
            <a:ext cx="2668905" cy="457200"/>
          </a:xfrm>
          <a:prstGeom prst="rect">
            <a:avLst/>
          </a:prstGeom>
        </p:spPr>
        <p:txBody>
          <a:bodyPr wrap="none">
            <a:spAutoFit/>
          </a:bodyPr>
          <a:lstStyle/>
          <a:p>
            <a:r>
              <a:rPr lang="en-US" altLang="zh-CN" sz="2400">
                <a:latin typeface="微软雅黑" panose="020B0503020204020204" pitchFamily="34" charset="-122"/>
                <a:ea typeface="微软雅黑" panose="020B0503020204020204" pitchFamily="34" charset="-122"/>
              </a:rPr>
              <a:t>——《老人与海》</a:t>
            </a:r>
            <a:endParaRPr lang="en-US" altLang="zh-CN" sz="2400">
              <a:latin typeface="微软雅黑" panose="020B0503020204020204" pitchFamily="34" charset="-122"/>
              <a:ea typeface="微软雅黑" panose="020B0503020204020204" pitchFamily="34" charset="-122"/>
            </a:endParaRPr>
          </a:p>
        </p:txBody>
      </p:sp>
      <p:sp>
        <p:nvSpPr>
          <p:cNvPr id="1048636" name="矩形 17"/>
          <p:cNvSpPr/>
          <p:nvPr/>
        </p:nvSpPr>
        <p:spPr>
          <a:xfrm>
            <a:off x="6417807" y="1766750"/>
            <a:ext cx="1706880" cy="457200"/>
          </a:xfrm>
          <a:prstGeom prst="rect">
            <a:avLst/>
          </a:prstGeom>
        </p:spPr>
        <p:txBody>
          <a:bodyPr wrap="none">
            <a:spAutoFit/>
          </a:bodyPr>
          <a:lstStyle/>
          <a:p>
            <a:r>
              <a:rPr lang="zh-CN" altLang="en-US" sz="2400">
                <a:latin typeface="思源宋体 CN Light" panose="02020300000000000000" pitchFamily="18" charset="-122"/>
                <a:ea typeface="思源宋体 CN Light" panose="02020300000000000000" pitchFamily="18" charset="-122"/>
              </a:rPr>
              <a:t>1899--1961</a:t>
            </a:r>
            <a:endParaRPr lang="zh-CN" altLang="en-US" sz="2400">
              <a:latin typeface="思源宋体 CN Light" panose="02020300000000000000" pitchFamily="18" charset="-122"/>
              <a:ea typeface="思源宋体 CN Light" panose="02020300000000000000" pitchFamily="18" charset="-122"/>
            </a:endParaRPr>
          </a:p>
        </p:txBody>
      </p:sp>
      <p:sp>
        <p:nvSpPr>
          <p:cNvPr id="1048637" name="矩形 18"/>
          <p:cNvSpPr/>
          <p:nvPr/>
        </p:nvSpPr>
        <p:spPr>
          <a:xfrm>
            <a:off x="5163170" y="1121985"/>
            <a:ext cx="2926080" cy="640080"/>
          </a:xfrm>
          <a:prstGeom prst="rect">
            <a:avLst/>
          </a:prstGeom>
        </p:spPr>
        <p:txBody>
          <a:bodyPr wrap="none">
            <a:spAutoFit/>
          </a:bodyPr>
          <a:lstStyle/>
          <a:p>
            <a:r>
              <a:rPr lang="zh-CN" altLang="en-US" sz="3600">
                <a:solidFill>
                  <a:schemeClr val="accent1">
                    <a:lumMod val="75000"/>
                  </a:schemeClr>
                </a:solidFill>
                <a:latin typeface="思源宋体 CN Heavy" panose="02020900000000000000" pitchFamily="18" charset="-122"/>
                <a:ea typeface="思源宋体 CN Heavy" panose="02020900000000000000" pitchFamily="18" charset="-122"/>
              </a:rPr>
              <a:t>海明威（美）</a:t>
            </a:r>
            <a:endParaRPr lang="zh-CN" altLang="en-US" sz="3600">
              <a:solidFill>
                <a:schemeClr val="accent1">
                  <a:lumMod val="75000"/>
                </a:schemeClr>
              </a:solidFill>
              <a:latin typeface="思源宋体 CN Heavy" panose="02020900000000000000" pitchFamily="18" charset="-122"/>
              <a:ea typeface="思源宋体 CN Heavy" panose="02020900000000000000" pitchFamily="18" charset="-122"/>
            </a:endParaRPr>
          </a:p>
        </p:txBody>
      </p:sp>
      <p:sp>
        <p:nvSpPr>
          <p:cNvPr id="1048639" name="矩形 20"/>
          <p:cNvSpPr/>
          <p:nvPr/>
        </p:nvSpPr>
        <p:spPr>
          <a:xfrm>
            <a:off x="3670734" y="0"/>
            <a:ext cx="5148580" cy="762000"/>
          </a:xfrm>
          <a:prstGeom prst="rect">
            <a:avLst/>
          </a:prstGeom>
          <a:solidFill>
            <a:srgbClr val="C00000"/>
          </a:solidFill>
        </p:spPr>
        <p:txBody>
          <a:bodyPr wrap="none">
            <a:spAutoFit/>
          </a:bodyPr>
          <a:lstStyle/>
          <a:p>
            <a:pPr algn="ctr">
              <a:spcBef>
                <a:spcPct val="50000"/>
              </a:spcBef>
            </a:pPr>
            <a:r>
              <a:rPr lang="zh-CN" altLang="en-US" sz="4400">
                <a:solidFill>
                  <a:schemeClr val="bg1"/>
                </a:solidFill>
                <a:latin typeface="微软雅黑" panose="020B0503020204020204" pitchFamily="34" charset="-122"/>
                <a:ea typeface="微软雅黑" panose="020B0503020204020204" pitchFamily="34" charset="-122"/>
              </a:rPr>
              <a:t>走进作者   感知人性</a:t>
            </a:r>
            <a:endParaRPr lang="zh-CN" altLang="en-US" sz="4400">
              <a:solidFill>
                <a:schemeClr val="bg1"/>
              </a:solidFill>
              <a:latin typeface="微软雅黑" panose="020B0503020204020204" pitchFamily="34" charset="-122"/>
              <a:ea typeface="微软雅黑" panose="020B0503020204020204" pitchFamily="34" charset="-122"/>
            </a:endParaRPr>
          </a:p>
        </p:txBody>
      </p:sp>
      <p:sp>
        <p:nvSpPr>
          <p:cNvPr id="1048640" name="矩形 24"/>
          <p:cNvSpPr/>
          <p:nvPr/>
        </p:nvSpPr>
        <p:spPr>
          <a:xfrm>
            <a:off x="4064589" y="5087990"/>
            <a:ext cx="6278880" cy="579120"/>
          </a:xfrm>
          <a:prstGeom prst="rect">
            <a:avLst/>
          </a:prstGeom>
        </p:spPr>
        <p:txBody>
          <a:bodyPr wrap="none">
            <a:spAutoFit/>
          </a:bodyPr>
          <a:lstStyle/>
          <a:p>
            <a:r>
              <a:rPr lang="zh-CN" altLang="en-US" sz="3200">
                <a:latin typeface="楷体" panose="02010609060101010101" pitchFamily="49" charset="-122"/>
                <a:ea typeface="楷体" panose="02010609060101010101" pitchFamily="49" charset="-122"/>
              </a:rPr>
              <a:t>人能够被毁灭，但是不能够被打败。</a:t>
            </a:r>
            <a:endParaRPr lang="zh-CN" altLang="en-US" sz="3200">
              <a:latin typeface="楷体" panose="02010609060101010101" pitchFamily="49" charset="-122"/>
              <a:ea typeface="楷体" panose="02010609060101010101" pitchFamily="49" charset="-122"/>
            </a:endParaRPr>
          </a:p>
        </p:txBody>
      </p:sp>
      <p:sp>
        <p:nvSpPr>
          <p:cNvPr id="1048641" name="矩形 25"/>
          <p:cNvSpPr/>
          <p:nvPr/>
        </p:nvSpPr>
        <p:spPr>
          <a:xfrm>
            <a:off x="3645594" y="2247767"/>
            <a:ext cx="8079373" cy="371820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2097153" name="Picture 2"/>
          <p:cNvPicPr>
            <a:picLocks noChangeAspect="1" noChangeArrowheads="1"/>
          </p:cNvPicPr>
          <p:nvPr/>
        </p:nvPicPr>
        <p:blipFill>
          <a:blip r:embed="rId1"/>
          <a:srcRect r="9010"/>
          <a:stretch>
            <a:fillRect/>
          </a:stretch>
        </p:blipFill>
        <p:spPr bwMode="auto">
          <a:xfrm>
            <a:off x="331493" y="1584642"/>
            <a:ext cx="3562956" cy="4381328"/>
          </a:xfrm>
          <a:prstGeom prst="rect">
            <a:avLst/>
          </a:prstGeom>
          <a:noFill/>
          <a:ln>
            <a:solidFill>
              <a:schemeClr val="bg1">
                <a:lumMod val="75000"/>
              </a:schemeClr>
            </a:solidFill>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1048641"/>
                                        </p:tgtEl>
                                        <p:attrNameLst>
                                          <p:attrName>style.visibility</p:attrName>
                                        </p:attrNameLst>
                                      </p:cBhvr>
                                      <p:to>
                                        <p:strVal val="visible"/>
                                      </p:to>
                                    </p:set>
                                    <p:animEffect transition="in" filter="wheel(1)">
                                      <p:cBhvr>
                                        <p:cTn id="7" dur="500"/>
                                        <p:tgtEl>
                                          <p:spTgt spid="10486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64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rot="17001272" flipH="1">
            <a:off x="4608082" y="-1575583"/>
            <a:ext cx="2842055" cy="10822025"/>
          </a:xfrm>
          <a:prstGeom prst="rect">
            <a:avLst/>
          </a:prstGeom>
        </p:spPr>
      </p:pic>
      <p:sp>
        <p:nvSpPr>
          <p:cNvPr id="6" name="文本框 5"/>
          <p:cNvSpPr txBox="1"/>
          <p:nvPr/>
        </p:nvSpPr>
        <p:spPr>
          <a:xfrm>
            <a:off x="1226723" y="4775030"/>
            <a:ext cx="3857919" cy="646176"/>
          </a:xfrm>
          <a:prstGeom prst="rect">
            <a:avLst/>
          </a:prstGeom>
          <a:noFill/>
        </p:spPr>
        <p:txBody>
          <a:bodyPr wrap="square">
            <a:spAutoFit/>
          </a:bodyPr>
          <a:lstStyle>
            <a:defPPr>
              <a:defRPr lang="zh-CN"/>
            </a:defPPr>
            <a:lvl1pPr>
              <a:lnSpc>
                <a:spcPct val="130000"/>
              </a:lnSpc>
              <a:defRPr sz="2800">
                <a:latin typeface="微软雅黑" panose="020B0503020204020204" pitchFamily="34" charset="-122"/>
                <a:ea typeface="微软雅黑" panose="020B0503020204020204" pitchFamily="34" charset="-122"/>
              </a:defRPr>
            </a:lvl1pPr>
          </a:lstStyle>
          <a:p>
            <a:r>
              <a:rPr lang="en-US" altLang="zh-CN"/>
              <a:t>《永别了，武器》</a:t>
            </a:r>
            <a:endParaRPr lang="en-US" altLang="zh-CN"/>
          </a:p>
        </p:txBody>
      </p:sp>
      <p:grpSp>
        <p:nvGrpSpPr>
          <p:cNvPr id="2" name="组合 1"/>
          <p:cNvGrpSpPr/>
          <p:nvPr/>
        </p:nvGrpSpPr>
        <p:grpSpPr>
          <a:xfrm>
            <a:off x="1084351" y="1785270"/>
            <a:ext cx="2115426" cy="419193"/>
            <a:chOff x="2392565" y="5810453"/>
            <a:chExt cx="2274605" cy="419193"/>
          </a:xfrm>
        </p:grpSpPr>
        <p:grpSp>
          <p:nvGrpSpPr>
            <p:cNvPr id="1320" name="组合 1319"/>
            <p:cNvGrpSpPr/>
            <p:nvPr/>
          </p:nvGrpSpPr>
          <p:grpSpPr>
            <a:xfrm>
              <a:off x="2392565" y="5810453"/>
              <a:ext cx="2188966" cy="419193"/>
              <a:chOff x="4062945" y="4637780"/>
              <a:chExt cx="2834681" cy="776575"/>
            </a:xfrm>
            <a:solidFill>
              <a:srgbClr val="AF9892">
                <a:alpha val="24000"/>
              </a:srgbClr>
            </a:solidFill>
          </p:grpSpPr>
          <p:sp>
            <p:nvSpPr>
              <p:cNvPr id="1321" name="Freeform 118024"/>
              <p:cNvSpPr/>
              <p:nvPr/>
            </p:nvSpPr>
            <p:spPr bwMode="auto">
              <a:xfrm>
                <a:off x="6248401" y="5363556"/>
                <a:ext cx="7938" cy="476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0"/>
                      <a:pt x="0" y="1"/>
                    </a:cubicBezTo>
                    <a:cubicBezTo>
                      <a:pt x="0" y="0"/>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22" name="Freeform 118025"/>
              <p:cNvSpPr/>
              <p:nvPr/>
            </p:nvSpPr>
            <p:spPr bwMode="auto">
              <a:xfrm>
                <a:off x="6202363" y="5368318"/>
                <a:ext cx="46038" cy="12700"/>
              </a:xfrm>
              <a:custGeom>
                <a:avLst/>
                <a:gdLst>
                  <a:gd name="T0" fmla="*/ 11 w 11"/>
                  <a:gd name="T1" fmla="*/ 1 h 3"/>
                  <a:gd name="T2" fmla="*/ 10 w 11"/>
                  <a:gd name="T3" fmla="*/ 1 h 3"/>
                  <a:gd name="T4" fmla="*/ 1 w 11"/>
                  <a:gd name="T5" fmla="*/ 3 h 3"/>
                  <a:gd name="T6" fmla="*/ 0 w 11"/>
                  <a:gd name="T7" fmla="*/ 2 h 3"/>
                  <a:gd name="T8" fmla="*/ 7 w 11"/>
                  <a:gd name="T9" fmla="*/ 1 h 3"/>
                  <a:gd name="T10" fmla="*/ 8 w 11"/>
                  <a:gd name="T11" fmla="*/ 0 h 3"/>
                  <a:gd name="T12" fmla="*/ 10 w 11"/>
                  <a:gd name="T13" fmla="*/ 0 h 3"/>
                  <a:gd name="T14" fmla="*/ 11 w 1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
                    <a:moveTo>
                      <a:pt x="11" y="1"/>
                    </a:moveTo>
                    <a:cubicBezTo>
                      <a:pt x="11" y="1"/>
                      <a:pt x="10" y="1"/>
                      <a:pt x="10" y="1"/>
                    </a:cubicBezTo>
                    <a:cubicBezTo>
                      <a:pt x="8" y="3"/>
                      <a:pt x="3" y="2"/>
                      <a:pt x="1" y="3"/>
                    </a:cubicBezTo>
                    <a:cubicBezTo>
                      <a:pt x="0" y="3"/>
                      <a:pt x="0" y="2"/>
                      <a:pt x="0" y="2"/>
                    </a:cubicBezTo>
                    <a:cubicBezTo>
                      <a:pt x="2" y="1"/>
                      <a:pt x="5" y="1"/>
                      <a:pt x="7" y="1"/>
                    </a:cubicBezTo>
                    <a:cubicBezTo>
                      <a:pt x="7" y="1"/>
                      <a:pt x="7" y="0"/>
                      <a:pt x="8" y="0"/>
                    </a:cubicBezTo>
                    <a:cubicBezTo>
                      <a:pt x="8" y="0"/>
                      <a:pt x="10" y="1"/>
                      <a:pt x="10" y="0"/>
                    </a:cubicBezTo>
                    <a:cubicBezTo>
                      <a:pt x="10" y="0"/>
                      <a:pt x="11"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23" name="Freeform 118026"/>
              <p:cNvSpPr/>
              <p:nvPr/>
            </p:nvSpPr>
            <p:spPr bwMode="auto">
              <a:xfrm>
                <a:off x="6215063" y="5381018"/>
                <a:ext cx="28575" cy="7937"/>
              </a:xfrm>
              <a:custGeom>
                <a:avLst/>
                <a:gdLst>
                  <a:gd name="T0" fmla="*/ 7 w 7"/>
                  <a:gd name="T1" fmla="*/ 0 h 2"/>
                  <a:gd name="T2" fmla="*/ 5 w 7"/>
                  <a:gd name="T3" fmla="*/ 1 h 2"/>
                  <a:gd name="T4" fmla="*/ 0 w 7"/>
                  <a:gd name="T5" fmla="*/ 2 h 2"/>
                  <a:gd name="T6" fmla="*/ 0 w 7"/>
                  <a:gd name="T7" fmla="*/ 1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6" y="0"/>
                      <a:pt x="5" y="0"/>
                      <a:pt x="5" y="1"/>
                    </a:cubicBezTo>
                    <a:cubicBezTo>
                      <a:pt x="3" y="1"/>
                      <a:pt x="2" y="2"/>
                      <a:pt x="0" y="2"/>
                    </a:cubicBezTo>
                    <a:cubicBezTo>
                      <a:pt x="0" y="2"/>
                      <a:pt x="0" y="1"/>
                      <a:pt x="0" y="1"/>
                    </a:cubicBezTo>
                    <a:cubicBezTo>
                      <a:pt x="2" y="2"/>
                      <a:pt x="4"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24" name="Freeform 118027"/>
              <p:cNvSpPr/>
              <p:nvPr/>
            </p:nvSpPr>
            <p:spPr bwMode="auto">
              <a:xfrm>
                <a:off x="5997576" y="5406418"/>
                <a:ext cx="4763"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1"/>
                      <a:pt x="0" y="0"/>
                      <a:pt x="1" y="0"/>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25" name="Freeform 118028"/>
              <p:cNvSpPr/>
              <p:nvPr/>
            </p:nvSpPr>
            <p:spPr bwMode="auto">
              <a:xfrm>
                <a:off x="5992813" y="5406418"/>
                <a:ext cx="9525" cy="7937"/>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2" y="0"/>
                      <a:pt x="1"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26" name="Freeform 118029"/>
              <p:cNvSpPr/>
              <p:nvPr/>
            </p:nvSpPr>
            <p:spPr bwMode="auto">
              <a:xfrm>
                <a:off x="5878513" y="5406418"/>
                <a:ext cx="4763" cy="7937"/>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1"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27" name="Freeform 118030"/>
              <p:cNvSpPr/>
              <p:nvPr/>
            </p:nvSpPr>
            <p:spPr bwMode="auto">
              <a:xfrm>
                <a:off x="5810251" y="4692043"/>
                <a:ext cx="4763" cy="9525"/>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1" y="0"/>
                    </a:cubicBezTo>
                    <a:cubicBezTo>
                      <a:pt x="1" y="0"/>
                      <a:pt x="1" y="0"/>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28" name="Freeform 118031"/>
              <p:cNvSpPr/>
              <p:nvPr/>
            </p:nvSpPr>
            <p:spPr bwMode="auto">
              <a:xfrm>
                <a:off x="5767388" y="4687281"/>
                <a:ext cx="9525" cy="9525"/>
              </a:xfrm>
              <a:custGeom>
                <a:avLst/>
                <a:gdLst>
                  <a:gd name="T0" fmla="*/ 2 w 2"/>
                  <a:gd name="T1" fmla="*/ 1 h 2"/>
                  <a:gd name="T2" fmla="*/ 1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1" y="2"/>
                    </a:cubicBezTo>
                    <a:cubicBezTo>
                      <a:pt x="1" y="2"/>
                      <a:pt x="0" y="1"/>
                      <a:pt x="0" y="1"/>
                    </a:cubicBezTo>
                    <a:cubicBezTo>
                      <a:pt x="1"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29" name="Freeform 118032"/>
              <p:cNvSpPr/>
              <p:nvPr/>
            </p:nvSpPr>
            <p:spPr bwMode="auto">
              <a:xfrm>
                <a:off x="5551488" y="4658706"/>
                <a:ext cx="38100" cy="20637"/>
              </a:xfrm>
              <a:custGeom>
                <a:avLst/>
                <a:gdLst>
                  <a:gd name="T0" fmla="*/ 7 w 9"/>
                  <a:gd name="T1" fmla="*/ 1 h 5"/>
                  <a:gd name="T2" fmla="*/ 7 w 9"/>
                  <a:gd name="T3" fmla="*/ 2 h 5"/>
                  <a:gd name="T4" fmla="*/ 8 w 9"/>
                  <a:gd name="T5" fmla="*/ 1 h 5"/>
                  <a:gd name="T6" fmla="*/ 8 w 9"/>
                  <a:gd name="T7" fmla="*/ 4 h 5"/>
                  <a:gd name="T8" fmla="*/ 6 w 9"/>
                  <a:gd name="T9" fmla="*/ 3 h 5"/>
                  <a:gd name="T10" fmla="*/ 2 w 9"/>
                  <a:gd name="T11" fmla="*/ 4 h 5"/>
                  <a:gd name="T12" fmla="*/ 2 w 9"/>
                  <a:gd name="T13" fmla="*/ 5 h 5"/>
                  <a:gd name="T14" fmla="*/ 1 w 9"/>
                  <a:gd name="T15" fmla="*/ 3 h 5"/>
                  <a:gd name="T16" fmla="*/ 1 w 9"/>
                  <a:gd name="T17" fmla="*/ 3 h 5"/>
                  <a:gd name="T18" fmla="*/ 0 w 9"/>
                  <a:gd name="T19" fmla="*/ 2 h 5"/>
                  <a:gd name="T20" fmla="*/ 5 w 9"/>
                  <a:gd name="T21" fmla="*/ 2 h 5"/>
                  <a:gd name="T22" fmla="*/ 7 w 9"/>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7" y="1"/>
                    </a:moveTo>
                    <a:cubicBezTo>
                      <a:pt x="7" y="2"/>
                      <a:pt x="7" y="2"/>
                      <a:pt x="7" y="2"/>
                    </a:cubicBezTo>
                    <a:cubicBezTo>
                      <a:pt x="8" y="2"/>
                      <a:pt x="7" y="1"/>
                      <a:pt x="8" y="1"/>
                    </a:cubicBezTo>
                    <a:cubicBezTo>
                      <a:pt x="9" y="2"/>
                      <a:pt x="8" y="3"/>
                      <a:pt x="8" y="4"/>
                    </a:cubicBezTo>
                    <a:cubicBezTo>
                      <a:pt x="7" y="3"/>
                      <a:pt x="6" y="5"/>
                      <a:pt x="6" y="3"/>
                    </a:cubicBezTo>
                    <a:cubicBezTo>
                      <a:pt x="5" y="4"/>
                      <a:pt x="4" y="5"/>
                      <a:pt x="2" y="4"/>
                    </a:cubicBezTo>
                    <a:cubicBezTo>
                      <a:pt x="2" y="4"/>
                      <a:pt x="2" y="5"/>
                      <a:pt x="2" y="5"/>
                    </a:cubicBezTo>
                    <a:cubicBezTo>
                      <a:pt x="1" y="5"/>
                      <a:pt x="2" y="4"/>
                      <a:pt x="1" y="3"/>
                    </a:cubicBezTo>
                    <a:cubicBezTo>
                      <a:pt x="1" y="2"/>
                      <a:pt x="1" y="3"/>
                      <a:pt x="1" y="3"/>
                    </a:cubicBezTo>
                    <a:cubicBezTo>
                      <a:pt x="0" y="3"/>
                      <a:pt x="1" y="2"/>
                      <a:pt x="0" y="2"/>
                    </a:cubicBezTo>
                    <a:cubicBezTo>
                      <a:pt x="2" y="2"/>
                      <a:pt x="5" y="0"/>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30" name="Freeform 118033"/>
              <p:cNvSpPr/>
              <p:nvPr/>
            </p:nvSpPr>
            <p:spPr bwMode="auto">
              <a:xfrm>
                <a:off x="5526088" y="5368318"/>
                <a:ext cx="7938" cy="7937"/>
              </a:xfrm>
              <a:custGeom>
                <a:avLst/>
                <a:gdLst>
                  <a:gd name="T0" fmla="*/ 2 w 2"/>
                  <a:gd name="T1" fmla="*/ 1 h 2"/>
                  <a:gd name="T2" fmla="*/ 1 w 2"/>
                  <a:gd name="T3" fmla="*/ 2 h 2"/>
                  <a:gd name="T4" fmla="*/ 1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1" y="1"/>
                      <a:pt x="1" y="2"/>
                    </a:cubicBezTo>
                    <a:cubicBezTo>
                      <a:pt x="0" y="2"/>
                      <a:pt x="1" y="1"/>
                      <a:pt x="1"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31" name="Freeform 118034"/>
              <p:cNvSpPr/>
              <p:nvPr/>
            </p:nvSpPr>
            <p:spPr bwMode="auto">
              <a:xfrm>
                <a:off x="5513388" y="5368318"/>
                <a:ext cx="12700" cy="4762"/>
              </a:xfrm>
              <a:custGeom>
                <a:avLst/>
                <a:gdLst>
                  <a:gd name="T0" fmla="*/ 3 w 3"/>
                  <a:gd name="T1" fmla="*/ 1 h 1"/>
                  <a:gd name="T2" fmla="*/ 2 w 3"/>
                  <a:gd name="T3" fmla="*/ 1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2" y="1"/>
                      <a:pt x="2" y="1"/>
                    </a:cubicBezTo>
                    <a:cubicBezTo>
                      <a:pt x="1" y="0"/>
                      <a:pt x="1" y="1"/>
                      <a:pt x="1" y="1"/>
                    </a:cubicBezTo>
                    <a:cubicBezTo>
                      <a:pt x="0"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32" name="Freeform 118035"/>
              <p:cNvSpPr/>
              <p:nvPr/>
            </p:nvSpPr>
            <p:spPr bwMode="auto">
              <a:xfrm>
                <a:off x="5475288" y="5363556"/>
                <a:ext cx="3175" cy="476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33" name="Freeform 118036"/>
              <p:cNvSpPr/>
              <p:nvPr/>
            </p:nvSpPr>
            <p:spPr bwMode="auto">
              <a:xfrm>
                <a:off x="5440363" y="5360381"/>
                <a:ext cx="9525" cy="7937"/>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2"/>
                    </a:cubicBezTo>
                    <a:cubicBezTo>
                      <a:pt x="0" y="1"/>
                      <a:pt x="1" y="1"/>
                      <a:pt x="1"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34" name="Freeform 118037"/>
              <p:cNvSpPr/>
              <p:nvPr/>
            </p:nvSpPr>
            <p:spPr bwMode="auto">
              <a:xfrm>
                <a:off x="5432426" y="5342918"/>
                <a:ext cx="7938" cy="17462"/>
              </a:xfrm>
              <a:custGeom>
                <a:avLst/>
                <a:gdLst>
                  <a:gd name="T0" fmla="*/ 1 w 2"/>
                  <a:gd name="T1" fmla="*/ 4 h 4"/>
                  <a:gd name="T2" fmla="*/ 0 w 2"/>
                  <a:gd name="T3" fmla="*/ 1 h 4"/>
                  <a:gd name="T4" fmla="*/ 1 w 2"/>
                  <a:gd name="T5" fmla="*/ 0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2"/>
                      <a:pt x="0" y="1"/>
                    </a:cubicBezTo>
                    <a:cubicBezTo>
                      <a:pt x="1" y="1"/>
                      <a:pt x="0" y="0"/>
                      <a:pt x="1" y="0"/>
                    </a:cubicBezTo>
                    <a:cubicBezTo>
                      <a:pt x="1" y="2"/>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35" name="Freeform 118038"/>
              <p:cNvSpPr/>
              <p:nvPr/>
            </p:nvSpPr>
            <p:spPr bwMode="auto">
              <a:xfrm>
                <a:off x="5381626" y="5360381"/>
                <a:ext cx="3175" cy="317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36" name="Freeform 118039"/>
              <p:cNvSpPr/>
              <p:nvPr/>
            </p:nvSpPr>
            <p:spPr bwMode="auto">
              <a:xfrm>
                <a:off x="5356226" y="5350856"/>
                <a:ext cx="7938" cy="9525"/>
              </a:xfrm>
              <a:custGeom>
                <a:avLst/>
                <a:gdLst>
                  <a:gd name="T0" fmla="*/ 1 w 2"/>
                  <a:gd name="T1" fmla="*/ 0 h 2"/>
                  <a:gd name="T2" fmla="*/ 1 w 2"/>
                  <a:gd name="T3" fmla="*/ 2 h 2"/>
                  <a:gd name="T4" fmla="*/ 1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1" y="2"/>
                    </a:cubicBezTo>
                    <a:cubicBezTo>
                      <a:pt x="1" y="2"/>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37" name="Freeform 118040"/>
              <p:cNvSpPr/>
              <p:nvPr/>
            </p:nvSpPr>
            <p:spPr bwMode="auto">
              <a:xfrm>
                <a:off x="5346701" y="5350856"/>
                <a:ext cx="4763" cy="9525"/>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0" y="0"/>
                    </a:cubicBezTo>
                    <a:cubicBezTo>
                      <a:pt x="0"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38" name="Freeform 118041"/>
              <p:cNvSpPr/>
              <p:nvPr/>
            </p:nvSpPr>
            <p:spPr bwMode="auto">
              <a:xfrm>
                <a:off x="5330826" y="5350856"/>
                <a:ext cx="7938" cy="9525"/>
              </a:xfrm>
              <a:custGeom>
                <a:avLst/>
                <a:gdLst>
                  <a:gd name="T0" fmla="*/ 2 w 2"/>
                  <a:gd name="T1" fmla="*/ 1 h 2"/>
                  <a:gd name="T2" fmla="*/ 1 w 2"/>
                  <a:gd name="T3" fmla="*/ 2 h 2"/>
                  <a:gd name="T4" fmla="*/ 0 w 2"/>
                  <a:gd name="T5" fmla="*/ 2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1" y="2"/>
                      <a:pt x="1" y="2"/>
                    </a:cubicBezTo>
                    <a:cubicBezTo>
                      <a:pt x="1" y="2"/>
                      <a:pt x="1" y="1"/>
                      <a:pt x="0" y="2"/>
                    </a:cubicBezTo>
                    <a:cubicBezTo>
                      <a:pt x="1" y="1"/>
                      <a:pt x="1" y="1"/>
                      <a:pt x="1" y="0"/>
                    </a:cubicBezTo>
                    <a:cubicBezTo>
                      <a:pt x="2" y="0"/>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39" name="Freeform 118042"/>
              <p:cNvSpPr/>
              <p:nvPr/>
            </p:nvSpPr>
            <p:spPr bwMode="auto">
              <a:xfrm>
                <a:off x="5321301" y="5338156"/>
                <a:ext cx="9525" cy="22225"/>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0" y="4"/>
                      <a:pt x="0" y="1"/>
                      <a:pt x="2" y="0"/>
                    </a:cubicBezTo>
                    <a:cubicBezTo>
                      <a:pt x="2" y="2"/>
                      <a:pt x="2" y="3"/>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40" name="Freeform 118043"/>
              <p:cNvSpPr/>
              <p:nvPr/>
            </p:nvSpPr>
            <p:spPr bwMode="auto">
              <a:xfrm>
                <a:off x="5321301" y="5350856"/>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41" name="Freeform 118044"/>
              <p:cNvSpPr/>
              <p:nvPr/>
            </p:nvSpPr>
            <p:spPr bwMode="auto">
              <a:xfrm>
                <a:off x="5295901" y="53508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1" y="1"/>
                      <a:pt x="0" y="0"/>
                    </a:cubicBezTo>
                    <a:cubicBezTo>
                      <a:pt x="1" y="0"/>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42" name="Freeform 118045"/>
              <p:cNvSpPr/>
              <p:nvPr/>
            </p:nvSpPr>
            <p:spPr bwMode="auto">
              <a:xfrm>
                <a:off x="5287963" y="5347681"/>
                <a:ext cx="7938" cy="12700"/>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2"/>
                      <a:pt x="0" y="2"/>
                      <a:pt x="0" y="1"/>
                    </a:cubicBezTo>
                    <a:cubicBezTo>
                      <a:pt x="1" y="0"/>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43" name="Freeform 118046"/>
              <p:cNvSpPr/>
              <p:nvPr/>
            </p:nvSpPr>
            <p:spPr bwMode="auto">
              <a:xfrm>
                <a:off x="5275263" y="5350856"/>
                <a:ext cx="7938" cy="9525"/>
              </a:xfrm>
              <a:custGeom>
                <a:avLst/>
                <a:gdLst>
                  <a:gd name="T0" fmla="*/ 2 w 2"/>
                  <a:gd name="T1" fmla="*/ 2 h 2"/>
                  <a:gd name="T2" fmla="*/ 0 w 2"/>
                  <a:gd name="T3" fmla="*/ 0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0" y="2"/>
                      <a:pt x="0" y="0"/>
                    </a:cubicBezTo>
                    <a:cubicBezTo>
                      <a:pt x="0" y="0"/>
                      <a:pt x="1" y="1"/>
                      <a:pt x="1"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44" name="Freeform 118047"/>
              <p:cNvSpPr/>
              <p:nvPr/>
            </p:nvSpPr>
            <p:spPr bwMode="auto">
              <a:xfrm>
                <a:off x="5245101" y="5325456"/>
                <a:ext cx="12700" cy="22225"/>
              </a:xfrm>
              <a:custGeom>
                <a:avLst/>
                <a:gdLst>
                  <a:gd name="T0" fmla="*/ 2 w 3"/>
                  <a:gd name="T1" fmla="*/ 1 h 5"/>
                  <a:gd name="T2" fmla="*/ 2 w 3"/>
                  <a:gd name="T3" fmla="*/ 3 h 5"/>
                  <a:gd name="T4" fmla="*/ 3 w 3"/>
                  <a:gd name="T5" fmla="*/ 3 h 5"/>
                  <a:gd name="T6" fmla="*/ 2 w 3"/>
                  <a:gd name="T7" fmla="*/ 5 h 5"/>
                  <a:gd name="T8" fmla="*/ 0 w 3"/>
                  <a:gd name="T9" fmla="*/ 1 h 5"/>
                  <a:gd name="T10" fmla="*/ 2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2" y="1"/>
                    </a:moveTo>
                    <a:cubicBezTo>
                      <a:pt x="2" y="1"/>
                      <a:pt x="2" y="2"/>
                      <a:pt x="2" y="3"/>
                    </a:cubicBezTo>
                    <a:cubicBezTo>
                      <a:pt x="2" y="2"/>
                      <a:pt x="2" y="4"/>
                      <a:pt x="3" y="3"/>
                    </a:cubicBezTo>
                    <a:cubicBezTo>
                      <a:pt x="2" y="4"/>
                      <a:pt x="2" y="5"/>
                      <a:pt x="2" y="5"/>
                    </a:cubicBezTo>
                    <a:cubicBezTo>
                      <a:pt x="0" y="5"/>
                      <a:pt x="2" y="2"/>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45" name="Freeform 118048"/>
              <p:cNvSpPr/>
              <p:nvPr/>
            </p:nvSpPr>
            <p:spPr bwMode="auto">
              <a:xfrm>
                <a:off x="5245101" y="5350856"/>
                <a:ext cx="4763" cy="9525"/>
              </a:xfrm>
              <a:custGeom>
                <a:avLst/>
                <a:gdLst>
                  <a:gd name="T0" fmla="*/ 0 w 1"/>
                  <a:gd name="T1" fmla="*/ 1 h 2"/>
                  <a:gd name="T2" fmla="*/ 1 w 1"/>
                  <a:gd name="T3" fmla="*/ 0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1"/>
                      <a:pt x="1" y="0"/>
                    </a:cubicBezTo>
                    <a:cubicBezTo>
                      <a:pt x="1" y="0"/>
                      <a:pt x="1" y="2"/>
                      <a:pt x="1" y="2"/>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46" name="Freeform 118049"/>
              <p:cNvSpPr/>
              <p:nvPr/>
            </p:nvSpPr>
            <p:spPr bwMode="auto">
              <a:xfrm>
                <a:off x="5232401" y="5350856"/>
                <a:ext cx="7938" cy="9525"/>
              </a:xfrm>
              <a:custGeom>
                <a:avLst/>
                <a:gdLst>
                  <a:gd name="T0" fmla="*/ 0 w 2"/>
                  <a:gd name="T1" fmla="*/ 2 h 2"/>
                  <a:gd name="T2" fmla="*/ 0 w 2"/>
                  <a:gd name="T3" fmla="*/ 0 h 2"/>
                  <a:gd name="T4" fmla="*/ 0 w 2"/>
                  <a:gd name="T5" fmla="*/ 2 h 2"/>
                </a:gdLst>
                <a:ahLst/>
                <a:cxnLst>
                  <a:cxn ang="0">
                    <a:pos x="T0" y="T1"/>
                  </a:cxn>
                  <a:cxn ang="0">
                    <a:pos x="T2" y="T3"/>
                  </a:cxn>
                  <a:cxn ang="0">
                    <a:pos x="T4" y="T5"/>
                  </a:cxn>
                </a:cxnLst>
                <a:rect l="0" t="0" r="r" b="b"/>
                <a:pathLst>
                  <a:path w="2" h="2">
                    <a:moveTo>
                      <a:pt x="0" y="2"/>
                    </a:moveTo>
                    <a:cubicBezTo>
                      <a:pt x="0" y="1"/>
                      <a:pt x="0" y="0"/>
                      <a:pt x="0" y="0"/>
                    </a:cubicBezTo>
                    <a:cubicBezTo>
                      <a:pt x="0"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47" name="Freeform 118050"/>
              <p:cNvSpPr/>
              <p:nvPr/>
            </p:nvSpPr>
            <p:spPr bwMode="auto">
              <a:xfrm>
                <a:off x="5224463" y="5347681"/>
                <a:ext cx="7938" cy="12700"/>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2" y="1"/>
                      <a:pt x="1" y="2"/>
                      <a:pt x="1"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48" name="Freeform 118051"/>
              <p:cNvSpPr/>
              <p:nvPr/>
            </p:nvSpPr>
            <p:spPr bwMode="auto">
              <a:xfrm>
                <a:off x="5219701" y="5322281"/>
                <a:ext cx="4763"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49" name="Freeform 118052"/>
              <p:cNvSpPr/>
              <p:nvPr/>
            </p:nvSpPr>
            <p:spPr bwMode="auto">
              <a:xfrm>
                <a:off x="5199063" y="5325456"/>
                <a:ext cx="7938" cy="22225"/>
              </a:xfrm>
              <a:custGeom>
                <a:avLst/>
                <a:gdLst>
                  <a:gd name="T0" fmla="*/ 2 w 2"/>
                  <a:gd name="T1" fmla="*/ 0 h 5"/>
                  <a:gd name="T2" fmla="*/ 2 w 2"/>
                  <a:gd name="T3" fmla="*/ 5 h 5"/>
                  <a:gd name="T4" fmla="*/ 2 w 2"/>
                  <a:gd name="T5" fmla="*/ 0 h 5"/>
                </a:gdLst>
                <a:ahLst/>
                <a:cxnLst>
                  <a:cxn ang="0">
                    <a:pos x="T0" y="T1"/>
                  </a:cxn>
                  <a:cxn ang="0">
                    <a:pos x="T2" y="T3"/>
                  </a:cxn>
                  <a:cxn ang="0">
                    <a:pos x="T4" y="T5"/>
                  </a:cxn>
                </a:cxnLst>
                <a:rect l="0" t="0" r="r" b="b"/>
                <a:pathLst>
                  <a:path w="2" h="5">
                    <a:moveTo>
                      <a:pt x="2" y="0"/>
                    </a:moveTo>
                    <a:cubicBezTo>
                      <a:pt x="2" y="2"/>
                      <a:pt x="2" y="3"/>
                      <a:pt x="2" y="5"/>
                    </a:cubicBezTo>
                    <a:cubicBezTo>
                      <a:pt x="0" y="4"/>
                      <a:pt x="1"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50" name="Freeform 118053"/>
              <p:cNvSpPr/>
              <p:nvPr/>
            </p:nvSpPr>
            <p:spPr bwMode="auto">
              <a:xfrm>
                <a:off x="5189538" y="5330218"/>
                <a:ext cx="9525" cy="7937"/>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0"/>
                      <a:pt x="0" y="2"/>
                    </a:cubicBezTo>
                    <a:cubicBezTo>
                      <a:pt x="0" y="1"/>
                      <a:pt x="1" y="0"/>
                      <a:pt x="1" y="0"/>
                    </a:cubicBezTo>
                    <a:cubicBezTo>
                      <a:pt x="1" y="1"/>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51" name="Freeform 118054"/>
              <p:cNvSpPr/>
              <p:nvPr/>
            </p:nvSpPr>
            <p:spPr bwMode="auto">
              <a:xfrm>
                <a:off x="5186363" y="5338156"/>
                <a:ext cx="12700" cy="22225"/>
              </a:xfrm>
              <a:custGeom>
                <a:avLst/>
                <a:gdLst>
                  <a:gd name="T0" fmla="*/ 1 w 3"/>
                  <a:gd name="T1" fmla="*/ 5 h 5"/>
                  <a:gd name="T2" fmla="*/ 0 w 3"/>
                  <a:gd name="T3" fmla="*/ 0 h 5"/>
                  <a:gd name="T4" fmla="*/ 2 w 3"/>
                  <a:gd name="T5" fmla="*/ 1 h 5"/>
                  <a:gd name="T6" fmla="*/ 1 w 3"/>
                  <a:gd name="T7" fmla="*/ 5 h 5"/>
                </a:gdLst>
                <a:ahLst/>
                <a:cxnLst>
                  <a:cxn ang="0">
                    <a:pos x="T0" y="T1"/>
                  </a:cxn>
                  <a:cxn ang="0">
                    <a:pos x="T2" y="T3"/>
                  </a:cxn>
                  <a:cxn ang="0">
                    <a:pos x="T4" y="T5"/>
                  </a:cxn>
                  <a:cxn ang="0">
                    <a:pos x="T6" y="T7"/>
                  </a:cxn>
                </a:cxnLst>
                <a:rect l="0" t="0" r="r" b="b"/>
                <a:pathLst>
                  <a:path w="3" h="5">
                    <a:moveTo>
                      <a:pt x="1" y="5"/>
                    </a:moveTo>
                    <a:cubicBezTo>
                      <a:pt x="2" y="3"/>
                      <a:pt x="0" y="2"/>
                      <a:pt x="0" y="0"/>
                    </a:cubicBezTo>
                    <a:cubicBezTo>
                      <a:pt x="2" y="0"/>
                      <a:pt x="1" y="1"/>
                      <a:pt x="2" y="1"/>
                    </a:cubicBezTo>
                    <a:cubicBezTo>
                      <a:pt x="1" y="2"/>
                      <a:pt x="3"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52" name="Freeform 118055"/>
              <p:cNvSpPr/>
              <p:nvPr/>
            </p:nvSpPr>
            <p:spPr bwMode="auto">
              <a:xfrm>
                <a:off x="5168901" y="5338156"/>
                <a:ext cx="7938" cy="952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53" name="Freeform 118056"/>
              <p:cNvSpPr/>
              <p:nvPr/>
            </p:nvSpPr>
            <p:spPr bwMode="auto">
              <a:xfrm>
                <a:off x="5113338" y="5350856"/>
                <a:ext cx="17463" cy="12700"/>
              </a:xfrm>
              <a:custGeom>
                <a:avLst/>
                <a:gdLst>
                  <a:gd name="T0" fmla="*/ 4 w 4"/>
                  <a:gd name="T1" fmla="*/ 0 h 3"/>
                  <a:gd name="T2" fmla="*/ 4 w 4"/>
                  <a:gd name="T3" fmla="*/ 1 h 3"/>
                  <a:gd name="T4" fmla="*/ 3 w 4"/>
                  <a:gd name="T5" fmla="*/ 2 h 3"/>
                  <a:gd name="T6" fmla="*/ 2 w 4"/>
                  <a:gd name="T7" fmla="*/ 2 h 3"/>
                  <a:gd name="T8" fmla="*/ 2 w 4"/>
                  <a:gd name="T9" fmla="*/ 0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4" y="1"/>
                      <a:pt x="4" y="1"/>
                      <a:pt x="4" y="1"/>
                    </a:cubicBezTo>
                    <a:cubicBezTo>
                      <a:pt x="3" y="0"/>
                      <a:pt x="3" y="2"/>
                      <a:pt x="3" y="2"/>
                    </a:cubicBezTo>
                    <a:cubicBezTo>
                      <a:pt x="2" y="3"/>
                      <a:pt x="2" y="2"/>
                      <a:pt x="2" y="2"/>
                    </a:cubicBezTo>
                    <a:cubicBezTo>
                      <a:pt x="0" y="2"/>
                      <a:pt x="2" y="2"/>
                      <a:pt x="2"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54" name="Freeform 118057"/>
              <p:cNvSpPr/>
              <p:nvPr/>
            </p:nvSpPr>
            <p:spPr bwMode="auto">
              <a:xfrm>
                <a:off x="5105401" y="5355618"/>
                <a:ext cx="7938" cy="7937"/>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2"/>
                      <a:pt x="0" y="0"/>
                      <a:pt x="1" y="0"/>
                    </a:cubicBezTo>
                    <a:cubicBezTo>
                      <a:pt x="1" y="0"/>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55" name="Freeform 118058"/>
              <p:cNvSpPr/>
              <p:nvPr/>
            </p:nvSpPr>
            <p:spPr bwMode="auto">
              <a:xfrm>
                <a:off x="5087938" y="5350856"/>
                <a:ext cx="7938" cy="4762"/>
              </a:xfrm>
              <a:custGeom>
                <a:avLst/>
                <a:gdLst>
                  <a:gd name="T0" fmla="*/ 2 w 2"/>
                  <a:gd name="T1" fmla="*/ 1 h 1"/>
                  <a:gd name="T2" fmla="*/ 0 w 2"/>
                  <a:gd name="T3" fmla="*/ 1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1" y="1"/>
                      <a:pt x="0" y="1"/>
                    </a:cubicBezTo>
                    <a:cubicBezTo>
                      <a:pt x="0" y="1"/>
                      <a:pt x="1" y="1"/>
                      <a:pt x="1"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56" name="Freeform 118059"/>
              <p:cNvSpPr/>
              <p:nvPr/>
            </p:nvSpPr>
            <p:spPr bwMode="auto">
              <a:xfrm>
                <a:off x="5049838" y="5355618"/>
                <a:ext cx="7938" cy="476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1" y="1"/>
                      <a:pt x="0" y="1"/>
                      <a:pt x="0" y="0"/>
                    </a:cubicBezTo>
                    <a:cubicBezTo>
                      <a:pt x="1" y="0"/>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57" name="Freeform 118060"/>
              <p:cNvSpPr/>
              <p:nvPr/>
            </p:nvSpPr>
            <p:spPr bwMode="auto">
              <a:xfrm>
                <a:off x="5024438" y="5355618"/>
                <a:ext cx="12700" cy="7937"/>
              </a:xfrm>
              <a:custGeom>
                <a:avLst/>
                <a:gdLst>
                  <a:gd name="T0" fmla="*/ 2 w 3"/>
                  <a:gd name="T1" fmla="*/ 2 h 2"/>
                  <a:gd name="T2" fmla="*/ 0 w 3"/>
                  <a:gd name="T3" fmla="*/ 1 h 2"/>
                  <a:gd name="T4" fmla="*/ 2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1" y="2"/>
                      <a:pt x="1" y="2"/>
                      <a:pt x="0" y="1"/>
                    </a:cubicBezTo>
                    <a:cubicBezTo>
                      <a:pt x="1" y="0"/>
                      <a:pt x="1" y="0"/>
                      <a:pt x="2" y="0"/>
                    </a:cubicBezTo>
                    <a:cubicBezTo>
                      <a:pt x="3" y="2"/>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58" name="Freeform 118061"/>
              <p:cNvSpPr/>
              <p:nvPr/>
            </p:nvSpPr>
            <p:spPr bwMode="auto">
              <a:xfrm>
                <a:off x="5011738" y="5355618"/>
                <a:ext cx="7938" cy="7937"/>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1"/>
                      <a:pt x="1" y="2"/>
                      <a:pt x="1"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59" name="Freeform 118062"/>
              <p:cNvSpPr/>
              <p:nvPr/>
            </p:nvSpPr>
            <p:spPr bwMode="auto">
              <a:xfrm>
                <a:off x="4956176" y="5363556"/>
                <a:ext cx="4763" cy="952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2"/>
                      <a:pt x="0" y="1"/>
                      <a:pt x="0" y="0"/>
                    </a:cubicBezTo>
                    <a:cubicBezTo>
                      <a:pt x="0" y="0"/>
                      <a:pt x="0"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60" name="Freeform 118063"/>
              <p:cNvSpPr/>
              <p:nvPr/>
            </p:nvSpPr>
            <p:spPr bwMode="auto">
              <a:xfrm>
                <a:off x="4938713" y="4666643"/>
                <a:ext cx="4763" cy="7937"/>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2"/>
                      <a:pt x="1" y="1"/>
                      <a:pt x="1"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61" name="Freeform 118064"/>
              <p:cNvSpPr/>
              <p:nvPr/>
            </p:nvSpPr>
            <p:spPr bwMode="auto">
              <a:xfrm>
                <a:off x="4935538" y="5347681"/>
                <a:ext cx="7938" cy="15875"/>
              </a:xfrm>
              <a:custGeom>
                <a:avLst/>
                <a:gdLst>
                  <a:gd name="T0" fmla="*/ 1 w 2"/>
                  <a:gd name="T1" fmla="*/ 0 h 4"/>
                  <a:gd name="T2" fmla="*/ 1 w 2"/>
                  <a:gd name="T3" fmla="*/ 4 h 4"/>
                  <a:gd name="T4" fmla="*/ 0 w 2"/>
                  <a:gd name="T5" fmla="*/ 3 h 4"/>
                  <a:gd name="T6" fmla="*/ 1 w 2"/>
                  <a:gd name="T7" fmla="*/ 0 h 4"/>
                </a:gdLst>
                <a:ahLst/>
                <a:cxnLst>
                  <a:cxn ang="0">
                    <a:pos x="T0" y="T1"/>
                  </a:cxn>
                  <a:cxn ang="0">
                    <a:pos x="T2" y="T3"/>
                  </a:cxn>
                  <a:cxn ang="0">
                    <a:pos x="T4" y="T5"/>
                  </a:cxn>
                  <a:cxn ang="0">
                    <a:pos x="T6" y="T7"/>
                  </a:cxn>
                </a:cxnLst>
                <a:rect l="0" t="0" r="r" b="b"/>
                <a:pathLst>
                  <a:path w="2" h="4">
                    <a:moveTo>
                      <a:pt x="1" y="0"/>
                    </a:moveTo>
                    <a:cubicBezTo>
                      <a:pt x="2" y="1"/>
                      <a:pt x="2" y="3"/>
                      <a:pt x="1" y="4"/>
                    </a:cubicBezTo>
                    <a:cubicBezTo>
                      <a:pt x="1" y="4"/>
                      <a:pt x="0" y="4"/>
                      <a:pt x="0" y="3"/>
                    </a:cubicBezTo>
                    <a:cubicBezTo>
                      <a:pt x="1" y="2"/>
                      <a:pt x="2"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62" name="Freeform 118065"/>
              <p:cNvSpPr/>
              <p:nvPr/>
            </p:nvSpPr>
            <p:spPr bwMode="auto">
              <a:xfrm>
                <a:off x="4930776" y="5363556"/>
                <a:ext cx="7938" cy="9525"/>
              </a:xfrm>
              <a:custGeom>
                <a:avLst/>
                <a:gdLst>
                  <a:gd name="T0" fmla="*/ 2 w 2"/>
                  <a:gd name="T1" fmla="*/ 1 h 2"/>
                  <a:gd name="T2" fmla="*/ 2 w 2"/>
                  <a:gd name="T3" fmla="*/ 2 h 2"/>
                  <a:gd name="T4" fmla="*/ 0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1"/>
                      <a:pt x="0" y="0"/>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63" name="Freeform 118066"/>
              <p:cNvSpPr/>
              <p:nvPr/>
            </p:nvSpPr>
            <p:spPr bwMode="auto">
              <a:xfrm>
                <a:off x="4922838" y="5363556"/>
                <a:ext cx="7938" cy="12700"/>
              </a:xfrm>
              <a:custGeom>
                <a:avLst/>
                <a:gdLst>
                  <a:gd name="T0" fmla="*/ 2 w 2"/>
                  <a:gd name="T1" fmla="*/ 0 h 3"/>
                  <a:gd name="T2" fmla="*/ 2 w 2"/>
                  <a:gd name="T3" fmla="*/ 1 h 3"/>
                  <a:gd name="T4" fmla="*/ 1 w 2"/>
                  <a:gd name="T5" fmla="*/ 3 h 3"/>
                  <a:gd name="T6" fmla="*/ 1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1"/>
                      <a:pt x="2" y="1"/>
                      <a:pt x="2" y="1"/>
                    </a:cubicBezTo>
                    <a:cubicBezTo>
                      <a:pt x="1" y="1"/>
                      <a:pt x="1" y="2"/>
                      <a:pt x="1" y="3"/>
                    </a:cubicBezTo>
                    <a:cubicBezTo>
                      <a:pt x="0" y="2"/>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64" name="Freeform 118067"/>
              <p:cNvSpPr/>
              <p:nvPr/>
            </p:nvSpPr>
            <p:spPr bwMode="auto">
              <a:xfrm>
                <a:off x="4900613" y="5368318"/>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0"/>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65" name="Freeform 118068"/>
              <p:cNvSpPr/>
              <p:nvPr/>
            </p:nvSpPr>
            <p:spPr bwMode="auto">
              <a:xfrm>
                <a:off x="4867276" y="5363556"/>
                <a:ext cx="4763" cy="952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2"/>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66" name="Freeform 118069"/>
              <p:cNvSpPr/>
              <p:nvPr/>
            </p:nvSpPr>
            <p:spPr bwMode="auto">
              <a:xfrm>
                <a:off x="4854576" y="5373081"/>
                <a:ext cx="12700" cy="7937"/>
              </a:xfrm>
              <a:custGeom>
                <a:avLst/>
                <a:gdLst>
                  <a:gd name="T0" fmla="*/ 1 w 3"/>
                  <a:gd name="T1" fmla="*/ 0 h 2"/>
                  <a:gd name="T2" fmla="*/ 2 w 3"/>
                  <a:gd name="T3" fmla="*/ 0 h 2"/>
                  <a:gd name="T4" fmla="*/ 2 w 3"/>
                  <a:gd name="T5" fmla="*/ 1 h 2"/>
                  <a:gd name="T6" fmla="*/ 0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2" y="1"/>
                      <a:pt x="2" y="0"/>
                    </a:cubicBezTo>
                    <a:cubicBezTo>
                      <a:pt x="3" y="0"/>
                      <a:pt x="3" y="1"/>
                      <a:pt x="2" y="1"/>
                    </a:cubicBezTo>
                    <a:cubicBezTo>
                      <a:pt x="2" y="0"/>
                      <a:pt x="2" y="2"/>
                      <a:pt x="0" y="2"/>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67" name="Freeform 118070"/>
              <p:cNvSpPr/>
              <p:nvPr/>
            </p:nvSpPr>
            <p:spPr bwMode="auto">
              <a:xfrm>
                <a:off x="4854576" y="5368318"/>
                <a:ext cx="4763" cy="476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68" name="Freeform 118071"/>
              <p:cNvSpPr/>
              <p:nvPr/>
            </p:nvSpPr>
            <p:spPr bwMode="auto">
              <a:xfrm>
                <a:off x="4819651" y="5368318"/>
                <a:ext cx="9525" cy="17462"/>
              </a:xfrm>
              <a:custGeom>
                <a:avLst/>
                <a:gdLst>
                  <a:gd name="T0" fmla="*/ 1 w 2"/>
                  <a:gd name="T1" fmla="*/ 4 h 4"/>
                  <a:gd name="T2" fmla="*/ 1 w 2"/>
                  <a:gd name="T3" fmla="*/ 0 h 4"/>
                  <a:gd name="T4" fmla="*/ 1 w 2"/>
                  <a:gd name="T5" fmla="*/ 4 h 4"/>
                </a:gdLst>
                <a:ahLst/>
                <a:cxnLst>
                  <a:cxn ang="0">
                    <a:pos x="T0" y="T1"/>
                  </a:cxn>
                  <a:cxn ang="0">
                    <a:pos x="T2" y="T3"/>
                  </a:cxn>
                  <a:cxn ang="0">
                    <a:pos x="T4" y="T5"/>
                  </a:cxn>
                </a:cxnLst>
                <a:rect l="0" t="0" r="r" b="b"/>
                <a:pathLst>
                  <a:path w="2" h="4">
                    <a:moveTo>
                      <a:pt x="1" y="4"/>
                    </a:moveTo>
                    <a:cubicBezTo>
                      <a:pt x="0" y="3"/>
                      <a:pt x="2" y="2"/>
                      <a:pt x="1" y="0"/>
                    </a:cubicBezTo>
                    <a:cubicBezTo>
                      <a:pt x="2"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69" name="Freeform 118072"/>
              <p:cNvSpPr/>
              <p:nvPr/>
            </p:nvSpPr>
            <p:spPr bwMode="auto">
              <a:xfrm>
                <a:off x="4778376" y="5373081"/>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70" name="Freeform 118073"/>
              <p:cNvSpPr/>
              <p:nvPr/>
            </p:nvSpPr>
            <p:spPr bwMode="auto">
              <a:xfrm>
                <a:off x="4773613" y="5381018"/>
                <a:ext cx="7938" cy="7937"/>
              </a:xfrm>
              <a:custGeom>
                <a:avLst/>
                <a:gdLst>
                  <a:gd name="T0" fmla="*/ 1 w 2"/>
                  <a:gd name="T1" fmla="*/ 2 h 2"/>
                  <a:gd name="T2" fmla="*/ 0 w 2"/>
                  <a:gd name="T3" fmla="*/ 0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1"/>
                      <a:pt x="0" y="0"/>
                    </a:cubicBezTo>
                    <a:cubicBezTo>
                      <a:pt x="1" y="1"/>
                      <a:pt x="1" y="0"/>
                      <a:pt x="1" y="0"/>
                    </a:cubicBezTo>
                    <a:cubicBezTo>
                      <a:pt x="2"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71" name="Freeform 118074"/>
              <p:cNvSpPr/>
              <p:nvPr/>
            </p:nvSpPr>
            <p:spPr bwMode="auto">
              <a:xfrm>
                <a:off x="4700588" y="537308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72" name="Freeform 118075"/>
              <p:cNvSpPr/>
              <p:nvPr/>
            </p:nvSpPr>
            <p:spPr bwMode="auto">
              <a:xfrm>
                <a:off x="4697413" y="5381018"/>
                <a:ext cx="3175"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0" y="0"/>
                      <a:pt x="1" y="0"/>
                    </a:cubicBezTo>
                    <a:cubicBezTo>
                      <a:pt x="1"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73" name="Freeform 118076"/>
              <p:cNvSpPr/>
              <p:nvPr/>
            </p:nvSpPr>
            <p:spPr bwMode="auto">
              <a:xfrm>
                <a:off x="4692651" y="5363556"/>
                <a:ext cx="7938" cy="952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1"/>
                      <a:pt x="1" y="1"/>
                      <a:pt x="1" y="0"/>
                    </a:cubicBezTo>
                    <a:cubicBezTo>
                      <a:pt x="2"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74" name="Freeform 118077"/>
              <p:cNvSpPr/>
              <p:nvPr/>
            </p:nvSpPr>
            <p:spPr bwMode="auto">
              <a:xfrm>
                <a:off x="4692651" y="5393718"/>
                <a:ext cx="4763" cy="4762"/>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1"/>
                    </a:cubicBezTo>
                    <a:cubicBezTo>
                      <a:pt x="0"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75" name="Freeform 118078"/>
              <p:cNvSpPr/>
              <p:nvPr/>
            </p:nvSpPr>
            <p:spPr bwMode="auto">
              <a:xfrm>
                <a:off x="4687888" y="5325456"/>
                <a:ext cx="9525" cy="9525"/>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1" y="2"/>
                    </a:cubicBezTo>
                    <a:cubicBezTo>
                      <a:pt x="1" y="2"/>
                      <a:pt x="0" y="0"/>
                      <a:pt x="1" y="0"/>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76" name="Freeform 118079"/>
              <p:cNvSpPr/>
              <p:nvPr/>
            </p:nvSpPr>
            <p:spPr bwMode="auto">
              <a:xfrm>
                <a:off x="4684713" y="5381018"/>
                <a:ext cx="7938" cy="12700"/>
              </a:xfrm>
              <a:custGeom>
                <a:avLst/>
                <a:gdLst>
                  <a:gd name="T0" fmla="*/ 2 w 2"/>
                  <a:gd name="T1" fmla="*/ 3 h 3"/>
                  <a:gd name="T2" fmla="*/ 1 w 2"/>
                  <a:gd name="T3" fmla="*/ 2 h 3"/>
                  <a:gd name="T4" fmla="*/ 0 w 2"/>
                  <a:gd name="T5" fmla="*/ 2 h 3"/>
                  <a:gd name="T6" fmla="*/ 0 w 2"/>
                  <a:gd name="T7" fmla="*/ 0 h 3"/>
                  <a:gd name="T8" fmla="*/ 1 w 2"/>
                  <a:gd name="T9" fmla="*/ 1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cubicBezTo>
                      <a:pt x="1" y="3"/>
                      <a:pt x="1" y="1"/>
                      <a:pt x="1" y="2"/>
                    </a:cubicBezTo>
                    <a:cubicBezTo>
                      <a:pt x="1" y="3"/>
                      <a:pt x="1" y="0"/>
                      <a:pt x="0" y="2"/>
                    </a:cubicBezTo>
                    <a:cubicBezTo>
                      <a:pt x="0" y="1"/>
                      <a:pt x="0" y="1"/>
                      <a:pt x="0" y="0"/>
                    </a:cubicBezTo>
                    <a:cubicBezTo>
                      <a:pt x="0" y="1"/>
                      <a:pt x="1" y="1"/>
                      <a:pt x="1" y="1"/>
                    </a:cubicBezTo>
                    <a:cubicBezTo>
                      <a:pt x="1" y="2"/>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77" name="Freeform 118080"/>
              <p:cNvSpPr/>
              <p:nvPr/>
            </p:nvSpPr>
            <p:spPr bwMode="auto">
              <a:xfrm>
                <a:off x="4679951" y="53889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78" name="Freeform 118081"/>
              <p:cNvSpPr/>
              <p:nvPr/>
            </p:nvSpPr>
            <p:spPr bwMode="auto">
              <a:xfrm>
                <a:off x="4667251" y="4671406"/>
                <a:ext cx="12700" cy="15875"/>
              </a:xfrm>
              <a:custGeom>
                <a:avLst/>
                <a:gdLst>
                  <a:gd name="T0" fmla="*/ 3 w 3"/>
                  <a:gd name="T1" fmla="*/ 3 h 4"/>
                  <a:gd name="T2" fmla="*/ 3 w 3"/>
                  <a:gd name="T3" fmla="*/ 4 h 4"/>
                  <a:gd name="T4" fmla="*/ 1 w 3"/>
                  <a:gd name="T5" fmla="*/ 2 h 4"/>
                  <a:gd name="T6" fmla="*/ 0 w 3"/>
                  <a:gd name="T7" fmla="*/ 0 h 4"/>
                  <a:gd name="T8" fmla="*/ 0 w 3"/>
                  <a:gd name="T9" fmla="*/ 1 h 4"/>
                  <a:gd name="T10" fmla="*/ 1 w 3"/>
                  <a:gd name="T11" fmla="*/ 0 h 4"/>
                  <a:gd name="T12" fmla="*/ 2 w 3"/>
                  <a:gd name="T13" fmla="*/ 2 h 4"/>
                  <a:gd name="T14" fmla="*/ 2 w 3"/>
                  <a:gd name="T15" fmla="*/ 1 h 4"/>
                  <a:gd name="T16" fmla="*/ 3 w 3"/>
                  <a:gd name="T17" fmla="*/ 2 h 4"/>
                  <a:gd name="T18" fmla="*/ 2 w 3"/>
                  <a:gd name="T19" fmla="*/ 2 h 4"/>
                  <a:gd name="T20" fmla="*/ 3 w 3"/>
                  <a:gd name="T21" fmla="*/ 3 h 4"/>
                  <a:gd name="T22" fmla="*/ 3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3"/>
                    </a:moveTo>
                    <a:cubicBezTo>
                      <a:pt x="3" y="3"/>
                      <a:pt x="3" y="4"/>
                      <a:pt x="3" y="4"/>
                    </a:cubicBezTo>
                    <a:cubicBezTo>
                      <a:pt x="2" y="3"/>
                      <a:pt x="1" y="4"/>
                      <a:pt x="1" y="2"/>
                    </a:cubicBezTo>
                    <a:cubicBezTo>
                      <a:pt x="0" y="3"/>
                      <a:pt x="0" y="1"/>
                      <a:pt x="0" y="0"/>
                    </a:cubicBezTo>
                    <a:cubicBezTo>
                      <a:pt x="0" y="0"/>
                      <a:pt x="0" y="1"/>
                      <a:pt x="0" y="1"/>
                    </a:cubicBezTo>
                    <a:cubicBezTo>
                      <a:pt x="1" y="1"/>
                      <a:pt x="1" y="0"/>
                      <a:pt x="1" y="0"/>
                    </a:cubicBezTo>
                    <a:cubicBezTo>
                      <a:pt x="1" y="1"/>
                      <a:pt x="1" y="1"/>
                      <a:pt x="2" y="2"/>
                    </a:cubicBezTo>
                    <a:cubicBezTo>
                      <a:pt x="2" y="2"/>
                      <a:pt x="2" y="1"/>
                      <a:pt x="2" y="1"/>
                    </a:cubicBezTo>
                    <a:cubicBezTo>
                      <a:pt x="3" y="1"/>
                      <a:pt x="3" y="2"/>
                      <a:pt x="3" y="2"/>
                    </a:cubicBezTo>
                    <a:cubicBezTo>
                      <a:pt x="3" y="2"/>
                      <a:pt x="3" y="2"/>
                      <a:pt x="2" y="2"/>
                    </a:cubicBezTo>
                    <a:cubicBezTo>
                      <a:pt x="2" y="3"/>
                      <a:pt x="3" y="3"/>
                      <a:pt x="3" y="3"/>
                    </a:cubicBezTo>
                    <a:cubicBezTo>
                      <a:pt x="3" y="3"/>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79" name="Freeform 118082"/>
              <p:cNvSpPr/>
              <p:nvPr/>
            </p:nvSpPr>
            <p:spPr bwMode="auto">
              <a:xfrm>
                <a:off x="4633913" y="4671406"/>
                <a:ext cx="33338" cy="15875"/>
              </a:xfrm>
              <a:custGeom>
                <a:avLst/>
                <a:gdLst>
                  <a:gd name="T0" fmla="*/ 8 w 8"/>
                  <a:gd name="T1" fmla="*/ 4 h 4"/>
                  <a:gd name="T2" fmla="*/ 7 w 8"/>
                  <a:gd name="T3" fmla="*/ 4 h 4"/>
                  <a:gd name="T4" fmla="*/ 6 w 8"/>
                  <a:gd name="T5" fmla="*/ 2 h 4"/>
                  <a:gd name="T6" fmla="*/ 5 w 8"/>
                  <a:gd name="T7" fmla="*/ 3 h 4"/>
                  <a:gd name="T8" fmla="*/ 5 w 8"/>
                  <a:gd name="T9" fmla="*/ 2 h 4"/>
                  <a:gd name="T10" fmla="*/ 5 w 8"/>
                  <a:gd name="T11" fmla="*/ 3 h 4"/>
                  <a:gd name="T12" fmla="*/ 1 w 8"/>
                  <a:gd name="T13" fmla="*/ 4 h 4"/>
                  <a:gd name="T14" fmla="*/ 1 w 8"/>
                  <a:gd name="T15" fmla="*/ 1 h 4"/>
                  <a:gd name="T16" fmla="*/ 2 w 8"/>
                  <a:gd name="T17" fmla="*/ 2 h 4"/>
                  <a:gd name="T18" fmla="*/ 3 w 8"/>
                  <a:gd name="T19" fmla="*/ 0 h 4"/>
                  <a:gd name="T20" fmla="*/ 5 w 8"/>
                  <a:gd name="T21" fmla="*/ 1 h 4"/>
                  <a:gd name="T22" fmla="*/ 6 w 8"/>
                  <a:gd name="T23" fmla="*/ 2 h 4"/>
                  <a:gd name="T24" fmla="*/ 7 w 8"/>
                  <a:gd name="T25" fmla="*/ 1 h 4"/>
                  <a:gd name="T26" fmla="*/ 8 w 8"/>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4"/>
                    </a:moveTo>
                    <a:cubicBezTo>
                      <a:pt x="8" y="4"/>
                      <a:pt x="7" y="3"/>
                      <a:pt x="7" y="4"/>
                    </a:cubicBezTo>
                    <a:cubicBezTo>
                      <a:pt x="7" y="4"/>
                      <a:pt x="6" y="3"/>
                      <a:pt x="6" y="2"/>
                    </a:cubicBezTo>
                    <a:cubicBezTo>
                      <a:pt x="5" y="2"/>
                      <a:pt x="6" y="3"/>
                      <a:pt x="5" y="3"/>
                    </a:cubicBezTo>
                    <a:cubicBezTo>
                      <a:pt x="5" y="3"/>
                      <a:pt x="5" y="3"/>
                      <a:pt x="5" y="2"/>
                    </a:cubicBezTo>
                    <a:cubicBezTo>
                      <a:pt x="5" y="3"/>
                      <a:pt x="5" y="3"/>
                      <a:pt x="5" y="3"/>
                    </a:cubicBezTo>
                    <a:cubicBezTo>
                      <a:pt x="3" y="2"/>
                      <a:pt x="3" y="4"/>
                      <a:pt x="1" y="4"/>
                    </a:cubicBezTo>
                    <a:cubicBezTo>
                      <a:pt x="1" y="3"/>
                      <a:pt x="0" y="2"/>
                      <a:pt x="1" y="1"/>
                    </a:cubicBezTo>
                    <a:cubicBezTo>
                      <a:pt x="1" y="1"/>
                      <a:pt x="2" y="1"/>
                      <a:pt x="2" y="2"/>
                    </a:cubicBezTo>
                    <a:cubicBezTo>
                      <a:pt x="2" y="1"/>
                      <a:pt x="3" y="1"/>
                      <a:pt x="3" y="0"/>
                    </a:cubicBezTo>
                    <a:cubicBezTo>
                      <a:pt x="3" y="1"/>
                      <a:pt x="5" y="2"/>
                      <a:pt x="5" y="1"/>
                    </a:cubicBezTo>
                    <a:cubicBezTo>
                      <a:pt x="5" y="1"/>
                      <a:pt x="5" y="1"/>
                      <a:pt x="6" y="2"/>
                    </a:cubicBezTo>
                    <a:cubicBezTo>
                      <a:pt x="6" y="1"/>
                      <a:pt x="6" y="1"/>
                      <a:pt x="7" y="1"/>
                    </a:cubicBezTo>
                    <a:cubicBezTo>
                      <a:pt x="8" y="1"/>
                      <a:pt x="8" y="3"/>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80" name="Freeform 118083"/>
              <p:cNvSpPr/>
              <p:nvPr/>
            </p:nvSpPr>
            <p:spPr bwMode="auto">
              <a:xfrm>
                <a:off x="4662488" y="5381018"/>
                <a:ext cx="4763" cy="12700"/>
              </a:xfrm>
              <a:custGeom>
                <a:avLst/>
                <a:gdLst>
                  <a:gd name="T0" fmla="*/ 0 w 1"/>
                  <a:gd name="T1" fmla="*/ 0 h 3"/>
                  <a:gd name="T2" fmla="*/ 0 w 1"/>
                  <a:gd name="T3" fmla="*/ 3 h 3"/>
                  <a:gd name="T4" fmla="*/ 0 w 1"/>
                  <a:gd name="T5" fmla="*/ 0 h 3"/>
                </a:gdLst>
                <a:ahLst/>
                <a:cxnLst>
                  <a:cxn ang="0">
                    <a:pos x="T0" y="T1"/>
                  </a:cxn>
                  <a:cxn ang="0">
                    <a:pos x="T2" y="T3"/>
                  </a:cxn>
                  <a:cxn ang="0">
                    <a:pos x="T4" y="T5"/>
                  </a:cxn>
                </a:cxnLst>
                <a:rect l="0" t="0" r="r" b="b"/>
                <a:pathLst>
                  <a:path w="1" h="3">
                    <a:moveTo>
                      <a:pt x="0" y="0"/>
                    </a:moveTo>
                    <a:cubicBezTo>
                      <a:pt x="1" y="1"/>
                      <a:pt x="0" y="2"/>
                      <a:pt x="0" y="3"/>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81" name="Freeform 118084"/>
              <p:cNvSpPr/>
              <p:nvPr/>
            </p:nvSpPr>
            <p:spPr bwMode="auto">
              <a:xfrm>
                <a:off x="4637088" y="5385781"/>
                <a:ext cx="9525" cy="12700"/>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3"/>
                      <a:pt x="1" y="1"/>
                      <a:pt x="0" y="1"/>
                    </a:cubicBezTo>
                    <a:cubicBezTo>
                      <a:pt x="1" y="0"/>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82" name="Freeform 118085"/>
              <p:cNvSpPr/>
              <p:nvPr/>
            </p:nvSpPr>
            <p:spPr bwMode="auto">
              <a:xfrm>
                <a:off x="4621213" y="5334981"/>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1"/>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83" name="Freeform 118086"/>
              <p:cNvSpPr/>
              <p:nvPr/>
            </p:nvSpPr>
            <p:spPr bwMode="auto">
              <a:xfrm>
                <a:off x="4603751" y="5388956"/>
                <a:ext cx="17463" cy="9525"/>
              </a:xfrm>
              <a:custGeom>
                <a:avLst/>
                <a:gdLst>
                  <a:gd name="T0" fmla="*/ 3 w 4"/>
                  <a:gd name="T1" fmla="*/ 0 h 2"/>
                  <a:gd name="T2" fmla="*/ 3 w 4"/>
                  <a:gd name="T3" fmla="*/ 2 h 2"/>
                  <a:gd name="T4" fmla="*/ 2 w 4"/>
                  <a:gd name="T5" fmla="*/ 1 h 2"/>
                  <a:gd name="T6" fmla="*/ 2 w 4"/>
                  <a:gd name="T7" fmla="*/ 2 h 2"/>
                  <a:gd name="T8" fmla="*/ 0 w 4"/>
                  <a:gd name="T9" fmla="*/ 0 h 2"/>
                  <a:gd name="T10" fmla="*/ 3 w 4"/>
                  <a:gd name="T11" fmla="*/ 0 h 2"/>
                  <a:gd name="T12" fmla="*/ 3 w 4"/>
                  <a:gd name="T13" fmla="*/ 1 h 2"/>
                  <a:gd name="T14" fmla="*/ 3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0"/>
                    </a:moveTo>
                    <a:cubicBezTo>
                      <a:pt x="4" y="1"/>
                      <a:pt x="3" y="2"/>
                      <a:pt x="3" y="2"/>
                    </a:cubicBezTo>
                    <a:cubicBezTo>
                      <a:pt x="3" y="2"/>
                      <a:pt x="3" y="1"/>
                      <a:pt x="2" y="1"/>
                    </a:cubicBezTo>
                    <a:cubicBezTo>
                      <a:pt x="1" y="2"/>
                      <a:pt x="2" y="2"/>
                      <a:pt x="2" y="2"/>
                    </a:cubicBezTo>
                    <a:cubicBezTo>
                      <a:pt x="1" y="2"/>
                      <a:pt x="1" y="1"/>
                      <a:pt x="0" y="0"/>
                    </a:cubicBezTo>
                    <a:cubicBezTo>
                      <a:pt x="1" y="1"/>
                      <a:pt x="2" y="0"/>
                      <a:pt x="3" y="0"/>
                    </a:cubicBezTo>
                    <a:cubicBezTo>
                      <a:pt x="3" y="0"/>
                      <a:pt x="3" y="1"/>
                      <a:pt x="3"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84" name="Freeform 118087"/>
              <p:cNvSpPr/>
              <p:nvPr/>
            </p:nvSpPr>
            <p:spPr bwMode="auto">
              <a:xfrm>
                <a:off x="4598988" y="4679343"/>
                <a:ext cx="12700" cy="12700"/>
              </a:xfrm>
              <a:custGeom>
                <a:avLst/>
                <a:gdLst>
                  <a:gd name="T0" fmla="*/ 3 w 3"/>
                  <a:gd name="T1" fmla="*/ 2 h 3"/>
                  <a:gd name="T2" fmla="*/ 1 w 3"/>
                  <a:gd name="T3" fmla="*/ 3 h 3"/>
                  <a:gd name="T4" fmla="*/ 0 w 3"/>
                  <a:gd name="T5" fmla="*/ 1 h 3"/>
                  <a:gd name="T6" fmla="*/ 1 w 3"/>
                  <a:gd name="T7" fmla="*/ 0 h 3"/>
                  <a:gd name="T8" fmla="*/ 1 w 3"/>
                  <a:gd name="T9" fmla="*/ 1 h 3"/>
                  <a:gd name="T10" fmla="*/ 2 w 3"/>
                  <a:gd name="T11" fmla="*/ 0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2"/>
                      <a:pt x="1" y="2"/>
                      <a:pt x="1" y="3"/>
                    </a:cubicBezTo>
                    <a:cubicBezTo>
                      <a:pt x="0" y="3"/>
                      <a:pt x="2" y="1"/>
                      <a:pt x="0" y="1"/>
                    </a:cubicBezTo>
                    <a:cubicBezTo>
                      <a:pt x="0" y="1"/>
                      <a:pt x="0" y="0"/>
                      <a:pt x="1" y="0"/>
                    </a:cubicBezTo>
                    <a:cubicBezTo>
                      <a:pt x="1" y="0"/>
                      <a:pt x="1" y="1"/>
                      <a:pt x="1" y="1"/>
                    </a:cubicBezTo>
                    <a:cubicBezTo>
                      <a:pt x="2" y="0"/>
                      <a:pt x="1" y="0"/>
                      <a:pt x="2" y="0"/>
                    </a:cubicBezTo>
                    <a:cubicBezTo>
                      <a:pt x="2" y="0"/>
                      <a:pt x="3"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85" name="Freeform 118088"/>
              <p:cNvSpPr/>
              <p:nvPr/>
            </p:nvSpPr>
            <p:spPr bwMode="auto">
              <a:xfrm>
                <a:off x="4598988" y="5388956"/>
                <a:ext cx="4763" cy="952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86" name="Freeform 118089"/>
              <p:cNvSpPr/>
              <p:nvPr/>
            </p:nvSpPr>
            <p:spPr bwMode="auto">
              <a:xfrm>
                <a:off x="4578351" y="4674581"/>
                <a:ext cx="20638" cy="17462"/>
              </a:xfrm>
              <a:custGeom>
                <a:avLst/>
                <a:gdLst>
                  <a:gd name="T0" fmla="*/ 5 w 5"/>
                  <a:gd name="T1" fmla="*/ 3 h 4"/>
                  <a:gd name="T2" fmla="*/ 5 w 5"/>
                  <a:gd name="T3" fmla="*/ 2 h 4"/>
                  <a:gd name="T4" fmla="*/ 3 w 5"/>
                  <a:gd name="T5" fmla="*/ 2 h 4"/>
                  <a:gd name="T6" fmla="*/ 3 w 5"/>
                  <a:gd name="T7" fmla="*/ 4 h 4"/>
                  <a:gd name="T8" fmla="*/ 2 w 5"/>
                  <a:gd name="T9" fmla="*/ 2 h 4"/>
                  <a:gd name="T10" fmla="*/ 1 w 5"/>
                  <a:gd name="T11" fmla="*/ 3 h 4"/>
                  <a:gd name="T12" fmla="*/ 0 w 5"/>
                  <a:gd name="T13" fmla="*/ 1 h 4"/>
                  <a:gd name="T14" fmla="*/ 1 w 5"/>
                  <a:gd name="T15" fmla="*/ 1 h 4"/>
                  <a:gd name="T16" fmla="*/ 2 w 5"/>
                  <a:gd name="T17" fmla="*/ 1 h 4"/>
                  <a:gd name="T18" fmla="*/ 2 w 5"/>
                  <a:gd name="T19" fmla="*/ 2 h 4"/>
                  <a:gd name="T20" fmla="*/ 3 w 5"/>
                  <a:gd name="T21" fmla="*/ 2 h 4"/>
                  <a:gd name="T22" fmla="*/ 3 w 5"/>
                  <a:gd name="T23" fmla="*/ 1 h 4"/>
                  <a:gd name="T24" fmla="*/ 5 w 5"/>
                  <a:gd name="T25" fmla="*/ 1 h 4"/>
                  <a:gd name="T26" fmla="*/ 5 w 5"/>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5" y="3"/>
                    </a:moveTo>
                    <a:cubicBezTo>
                      <a:pt x="5" y="3"/>
                      <a:pt x="5" y="3"/>
                      <a:pt x="5" y="2"/>
                    </a:cubicBezTo>
                    <a:cubicBezTo>
                      <a:pt x="4" y="3"/>
                      <a:pt x="4" y="3"/>
                      <a:pt x="3" y="2"/>
                    </a:cubicBezTo>
                    <a:cubicBezTo>
                      <a:pt x="3" y="3"/>
                      <a:pt x="2" y="3"/>
                      <a:pt x="3" y="4"/>
                    </a:cubicBezTo>
                    <a:cubicBezTo>
                      <a:pt x="2" y="4"/>
                      <a:pt x="2" y="3"/>
                      <a:pt x="2" y="2"/>
                    </a:cubicBezTo>
                    <a:cubicBezTo>
                      <a:pt x="2" y="3"/>
                      <a:pt x="1" y="2"/>
                      <a:pt x="1" y="3"/>
                    </a:cubicBezTo>
                    <a:cubicBezTo>
                      <a:pt x="0" y="3"/>
                      <a:pt x="0" y="2"/>
                      <a:pt x="0" y="1"/>
                    </a:cubicBezTo>
                    <a:cubicBezTo>
                      <a:pt x="1" y="1"/>
                      <a:pt x="1" y="1"/>
                      <a:pt x="1" y="1"/>
                    </a:cubicBezTo>
                    <a:cubicBezTo>
                      <a:pt x="1" y="0"/>
                      <a:pt x="2" y="2"/>
                      <a:pt x="2" y="1"/>
                    </a:cubicBezTo>
                    <a:cubicBezTo>
                      <a:pt x="2" y="1"/>
                      <a:pt x="2" y="1"/>
                      <a:pt x="2" y="2"/>
                    </a:cubicBezTo>
                    <a:cubicBezTo>
                      <a:pt x="2" y="2"/>
                      <a:pt x="2" y="2"/>
                      <a:pt x="3" y="2"/>
                    </a:cubicBezTo>
                    <a:cubicBezTo>
                      <a:pt x="3" y="2"/>
                      <a:pt x="2" y="2"/>
                      <a:pt x="3" y="1"/>
                    </a:cubicBezTo>
                    <a:cubicBezTo>
                      <a:pt x="4" y="1"/>
                      <a:pt x="4" y="1"/>
                      <a:pt x="5" y="1"/>
                    </a:cubicBezTo>
                    <a:cubicBezTo>
                      <a:pt x="5" y="2"/>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87" name="Freeform 118090"/>
              <p:cNvSpPr/>
              <p:nvPr/>
            </p:nvSpPr>
            <p:spPr bwMode="auto">
              <a:xfrm>
                <a:off x="4591051" y="5330218"/>
                <a:ext cx="7938" cy="7937"/>
              </a:xfrm>
              <a:custGeom>
                <a:avLst/>
                <a:gdLst>
                  <a:gd name="T0" fmla="*/ 2 w 2"/>
                  <a:gd name="T1" fmla="*/ 1 h 2"/>
                  <a:gd name="T2" fmla="*/ 2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1"/>
                      <a:pt x="0" y="1"/>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88" name="Freeform 118091"/>
              <p:cNvSpPr/>
              <p:nvPr/>
            </p:nvSpPr>
            <p:spPr bwMode="auto">
              <a:xfrm>
                <a:off x="4578351" y="5398481"/>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89" name="Freeform 118092"/>
              <p:cNvSpPr/>
              <p:nvPr/>
            </p:nvSpPr>
            <p:spPr bwMode="auto">
              <a:xfrm>
                <a:off x="4568826" y="4679343"/>
                <a:ext cx="9525" cy="7937"/>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0" y="0"/>
                    </a:cubicBezTo>
                    <a:cubicBezTo>
                      <a:pt x="2" y="0"/>
                      <a:pt x="2"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90" name="Freeform 118093"/>
              <p:cNvSpPr/>
              <p:nvPr/>
            </p:nvSpPr>
            <p:spPr bwMode="auto">
              <a:xfrm>
                <a:off x="4556126" y="4679343"/>
                <a:ext cx="12700" cy="12700"/>
              </a:xfrm>
              <a:custGeom>
                <a:avLst/>
                <a:gdLst>
                  <a:gd name="T0" fmla="*/ 3 w 3"/>
                  <a:gd name="T1" fmla="*/ 1 h 3"/>
                  <a:gd name="T2" fmla="*/ 2 w 3"/>
                  <a:gd name="T3" fmla="*/ 3 h 3"/>
                  <a:gd name="T4" fmla="*/ 1 w 3"/>
                  <a:gd name="T5" fmla="*/ 3 h 3"/>
                  <a:gd name="T6" fmla="*/ 0 w 3"/>
                  <a:gd name="T7" fmla="*/ 0 h 3"/>
                  <a:gd name="T8" fmla="*/ 1 w 3"/>
                  <a:gd name="T9" fmla="*/ 2 h 3"/>
                  <a:gd name="T10" fmla="*/ 2 w 3"/>
                  <a:gd name="T11" fmla="*/ 0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2"/>
                      <a:pt x="2" y="2"/>
                      <a:pt x="2" y="3"/>
                    </a:cubicBezTo>
                    <a:cubicBezTo>
                      <a:pt x="2" y="3"/>
                      <a:pt x="1" y="2"/>
                      <a:pt x="1" y="3"/>
                    </a:cubicBezTo>
                    <a:cubicBezTo>
                      <a:pt x="1" y="2"/>
                      <a:pt x="0" y="1"/>
                      <a:pt x="0" y="0"/>
                    </a:cubicBezTo>
                    <a:cubicBezTo>
                      <a:pt x="1" y="0"/>
                      <a:pt x="1" y="1"/>
                      <a:pt x="1" y="2"/>
                    </a:cubicBezTo>
                    <a:cubicBezTo>
                      <a:pt x="2" y="1"/>
                      <a:pt x="1" y="1"/>
                      <a:pt x="2"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91" name="Freeform 118094"/>
              <p:cNvSpPr/>
              <p:nvPr/>
            </p:nvSpPr>
            <p:spPr bwMode="auto">
              <a:xfrm>
                <a:off x="4522788" y="4679343"/>
                <a:ext cx="33338" cy="12700"/>
              </a:xfrm>
              <a:custGeom>
                <a:avLst/>
                <a:gdLst>
                  <a:gd name="T0" fmla="*/ 8 w 8"/>
                  <a:gd name="T1" fmla="*/ 2 h 3"/>
                  <a:gd name="T2" fmla="*/ 7 w 8"/>
                  <a:gd name="T3" fmla="*/ 1 h 3"/>
                  <a:gd name="T4" fmla="*/ 7 w 8"/>
                  <a:gd name="T5" fmla="*/ 3 h 3"/>
                  <a:gd name="T6" fmla="*/ 1 w 8"/>
                  <a:gd name="T7" fmla="*/ 1 h 3"/>
                  <a:gd name="T8" fmla="*/ 2 w 8"/>
                  <a:gd name="T9" fmla="*/ 0 h 3"/>
                  <a:gd name="T10" fmla="*/ 1 w 8"/>
                  <a:gd name="T11" fmla="*/ 0 h 3"/>
                  <a:gd name="T12" fmla="*/ 2 w 8"/>
                  <a:gd name="T13" fmla="*/ 1 h 3"/>
                  <a:gd name="T14" fmla="*/ 3 w 8"/>
                  <a:gd name="T15" fmla="*/ 0 h 3"/>
                  <a:gd name="T16" fmla="*/ 4 w 8"/>
                  <a:gd name="T17" fmla="*/ 1 h 3"/>
                  <a:gd name="T18" fmla="*/ 6 w 8"/>
                  <a:gd name="T19" fmla="*/ 1 h 3"/>
                  <a:gd name="T20" fmla="*/ 7 w 8"/>
                  <a:gd name="T21" fmla="*/ 1 h 3"/>
                  <a:gd name="T22" fmla="*/ 8 w 8"/>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8" y="2"/>
                    </a:moveTo>
                    <a:cubicBezTo>
                      <a:pt x="7" y="2"/>
                      <a:pt x="8" y="1"/>
                      <a:pt x="7" y="1"/>
                    </a:cubicBezTo>
                    <a:cubicBezTo>
                      <a:pt x="6" y="1"/>
                      <a:pt x="7" y="2"/>
                      <a:pt x="7" y="3"/>
                    </a:cubicBezTo>
                    <a:cubicBezTo>
                      <a:pt x="6" y="1"/>
                      <a:pt x="2" y="3"/>
                      <a:pt x="1" y="1"/>
                    </a:cubicBezTo>
                    <a:cubicBezTo>
                      <a:pt x="0" y="1"/>
                      <a:pt x="1" y="0"/>
                      <a:pt x="2" y="0"/>
                    </a:cubicBezTo>
                    <a:cubicBezTo>
                      <a:pt x="2" y="0"/>
                      <a:pt x="2" y="0"/>
                      <a:pt x="1" y="0"/>
                    </a:cubicBezTo>
                    <a:cubicBezTo>
                      <a:pt x="2" y="1"/>
                      <a:pt x="2" y="1"/>
                      <a:pt x="2" y="1"/>
                    </a:cubicBezTo>
                    <a:cubicBezTo>
                      <a:pt x="3" y="1"/>
                      <a:pt x="3" y="1"/>
                      <a:pt x="3" y="0"/>
                    </a:cubicBezTo>
                    <a:cubicBezTo>
                      <a:pt x="4" y="0"/>
                      <a:pt x="4" y="1"/>
                      <a:pt x="4" y="1"/>
                    </a:cubicBezTo>
                    <a:cubicBezTo>
                      <a:pt x="5" y="1"/>
                      <a:pt x="5" y="1"/>
                      <a:pt x="6" y="1"/>
                    </a:cubicBezTo>
                    <a:cubicBezTo>
                      <a:pt x="7" y="1"/>
                      <a:pt x="6" y="0"/>
                      <a:pt x="7" y="1"/>
                    </a:cubicBezTo>
                    <a:cubicBezTo>
                      <a:pt x="7" y="1"/>
                      <a:pt x="8" y="1"/>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92" name="Freeform 118095"/>
              <p:cNvSpPr/>
              <p:nvPr/>
            </p:nvSpPr>
            <p:spPr bwMode="auto">
              <a:xfrm>
                <a:off x="4548188" y="5381018"/>
                <a:ext cx="4763" cy="12700"/>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1"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93" name="Freeform 118096"/>
              <p:cNvSpPr/>
              <p:nvPr/>
            </p:nvSpPr>
            <p:spPr bwMode="auto">
              <a:xfrm>
                <a:off x="4535488" y="4952393"/>
                <a:ext cx="17463" cy="3175"/>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2" y="1"/>
                      <a:pt x="0" y="1"/>
                      <a:pt x="0" y="1"/>
                    </a:cubicBezTo>
                    <a:cubicBezTo>
                      <a:pt x="0"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94" name="Freeform 118097"/>
              <p:cNvSpPr/>
              <p:nvPr/>
            </p:nvSpPr>
            <p:spPr bwMode="auto">
              <a:xfrm>
                <a:off x="4543426" y="5381018"/>
                <a:ext cx="9525" cy="12700"/>
              </a:xfrm>
              <a:custGeom>
                <a:avLst/>
                <a:gdLst>
                  <a:gd name="T0" fmla="*/ 0 w 2"/>
                  <a:gd name="T1" fmla="*/ 3 h 3"/>
                  <a:gd name="T2" fmla="*/ 0 w 2"/>
                  <a:gd name="T3" fmla="*/ 0 h 3"/>
                  <a:gd name="T4" fmla="*/ 0 w 2"/>
                  <a:gd name="T5" fmla="*/ 3 h 3"/>
                </a:gdLst>
                <a:ahLst/>
                <a:cxnLst>
                  <a:cxn ang="0">
                    <a:pos x="T0" y="T1"/>
                  </a:cxn>
                  <a:cxn ang="0">
                    <a:pos x="T2" y="T3"/>
                  </a:cxn>
                  <a:cxn ang="0">
                    <a:pos x="T4" y="T5"/>
                  </a:cxn>
                </a:cxnLst>
                <a:rect l="0" t="0" r="r" b="b"/>
                <a:pathLst>
                  <a:path w="2" h="3">
                    <a:moveTo>
                      <a:pt x="0" y="3"/>
                    </a:moveTo>
                    <a:cubicBezTo>
                      <a:pt x="0" y="2"/>
                      <a:pt x="0" y="1"/>
                      <a:pt x="0" y="0"/>
                    </a:cubicBezTo>
                    <a:cubicBezTo>
                      <a:pt x="2" y="0"/>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95" name="Freeform 118098"/>
              <p:cNvSpPr/>
              <p:nvPr/>
            </p:nvSpPr>
            <p:spPr bwMode="auto">
              <a:xfrm>
                <a:off x="4540251" y="5125431"/>
                <a:ext cx="3175" cy="9525"/>
              </a:xfrm>
              <a:custGeom>
                <a:avLst/>
                <a:gdLst>
                  <a:gd name="T0" fmla="*/ 1 w 1"/>
                  <a:gd name="T1" fmla="*/ 1 h 2"/>
                  <a:gd name="T2" fmla="*/ 0 w 1"/>
                  <a:gd name="T3" fmla="*/ 1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2"/>
                      <a:pt x="0" y="1"/>
                      <a:pt x="0" y="1"/>
                    </a:cubicBezTo>
                    <a:cubicBezTo>
                      <a:pt x="0" y="1"/>
                      <a:pt x="0" y="1"/>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96" name="Freeform 118099"/>
              <p:cNvSpPr/>
              <p:nvPr/>
            </p:nvSpPr>
            <p:spPr bwMode="auto">
              <a:xfrm>
                <a:off x="4522788" y="4952393"/>
                <a:ext cx="7938" cy="7937"/>
              </a:xfrm>
              <a:custGeom>
                <a:avLst/>
                <a:gdLst>
                  <a:gd name="T0" fmla="*/ 2 w 2"/>
                  <a:gd name="T1" fmla="*/ 1 h 2"/>
                  <a:gd name="T2" fmla="*/ 2 w 2"/>
                  <a:gd name="T3" fmla="*/ 1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1"/>
                      <a:pt x="2" y="1"/>
                    </a:cubicBezTo>
                    <a:cubicBezTo>
                      <a:pt x="1" y="1"/>
                      <a:pt x="0" y="2"/>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97" name="Freeform 118100"/>
              <p:cNvSpPr/>
              <p:nvPr/>
            </p:nvSpPr>
            <p:spPr bwMode="auto">
              <a:xfrm>
                <a:off x="4505326" y="5385781"/>
                <a:ext cx="9525" cy="7937"/>
              </a:xfrm>
              <a:custGeom>
                <a:avLst/>
                <a:gdLst>
                  <a:gd name="T0" fmla="*/ 2 w 2"/>
                  <a:gd name="T1" fmla="*/ 1 h 2"/>
                  <a:gd name="T2" fmla="*/ 0 w 2"/>
                  <a:gd name="T3" fmla="*/ 1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2"/>
                      <a:pt x="1" y="1"/>
                      <a:pt x="0" y="1"/>
                    </a:cubicBezTo>
                    <a:cubicBezTo>
                      <a:pt x="0" y="0"/>
                      <a:pt x="1" y="0"/>
                      <a:pt x="1"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98" name="Freeform 118101"/>
              <p:cNvSpPr/>
              <p:nvPr/>
            </p:nvSpPr>
            <p:spPr bwMode="auto">
              <a:xfrm>
                <a:off x="4505326" y="5398481"/>
                <a:ext cx="9525" cy="12700"/>
              </a:xfrm>
              <a:custGeom>
                <a:avLst/>
                <a:gdLst>
                  <a:gd name="T0" fmla="*/ 0 w 2"/>
                  <a:gd name="T1" fmla="*/ 2 h 3"/>
                  <a:gd name="T2" fmla="*/ 0 w 2"/>
                  <a:gd name="T3" fmla="*/ 0 h 3"/>
                  <a:gd name="T4" fmla="*/ 0 w 2"/>
                  <a:gd name="T5" fmla="*/ 2 h 3"/>
                </a:gdLst>
                <a:ahLst/>
                <a:cxnLst>
                  <a:cxn ang="0">
                    <a:pos x="T0" y="T1"/>
                  </a:cxn>
                  <a:cxn ang="0">
                    <a:pos x="T2" y="T3"/>
                  </a:cxn>
                  <a:cxn ang="0">
                    <a:pos x="T4" y="T5"/>
                  </a:cxn>
                </a:cxnLst>
                <a:rect l="0" t="0" r="r" b="b"/>
                <a:pathLst>
                  <a:path w="2" h="3">
                    <a:moveTo>
                      <a:pt x="0" y="2"/>
                    </a:moveTo>
                    <a:cubicBezTo>
                      <a:pt x="0" y="2"/>
                      <a:pt x="0" y="1"/>
                      <a:pt x="0" y="0"/>
                    </a:cubicBezTo>
                    <a:cubicBezTo>
                      <a:pt x="2" y="0"/>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99" name="Freeform 118102"/>
              <p:cNvSpPr/>
              <p:nvPr/>
            </p:nvSpPr>
            <p:spPr bwMode="auto">
              <a:xfrm>
                <a:off x="4497388" y="5295293"/>
                <a:ext cx="7938" cy="9525"/>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1"/>
                      <a:pt x="0" y="0"/>
                      <a:pt x="1" y="0"/>
                    </a:cubicBezTo>
                    <a:cubicBezTo>
                      <a:pt x="1"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00" name="Freeform 118103"/>
              <p:cNvSpPr/>
              <p:nvPr/>
            </p:nvSpPr>
            <p:spPr bwMode="auto">
              <a:xfrm>
                <a:off x="4489451" y="4684106"/>
                <a:ext cx="12700" cy="7937"/>
              </a:xfrm>
              <a:custGeom>
                <a:avLst/>
                <a:gdLst>
                  <a:gd name="T0" fmla="*/ 2 w 3"/>
                  <a:gd name="T1" fmla="*/ 1 h 2"/>
                  <a:gd name="T2" fmla="*/ 2 w 3"/>
                  <a:gd name="T3" fmla="*/ 2 h 2"/>
                  <a:gd name="T4" fmla="*/ 0 w 3"/>
                  <a:gd name="T5" fmla="*/ 2 h 2"/>
                  <a:gd name="T6" fmla="*/ 0 w 3"/>
                  <a:gd name="T7" fmla="*/ 0 h 2"/>
                  <a:gd name="T8" fmla="*/ 1 w 3"/>
                  <a:gd name="T9" fmla="*/ 1 h 2"/>
                  <a:gd name="T10" fmla="*/ 2 w 3"/>
                  <a:gd name="T11" fmla="*/ 0 h 2"/>
                  <a:gd name="T12" fmla="*/ 2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1"/>
                    </a:moveTo>
                    <a:cubicBezTo>
                      <a:pt x="3" y="1"/>
                      <a:pt x="2" y="2"/>
                      <a:pt x="2" y="2"/>
                    </a:cubicBezTo>
                    <a:cubicBezTo>
                      <a:pt x="1" y="2"/>
                      <a:pt x="1" y="2"/>
                      <a:pt x="0" y="2"/>
                    </a:cubicBezTo>
                    <a:cubicBezTo>
                      <a:pt x="0" y="2"/>
                      <a:pt x="0" y="1"/>
                      <a:pt x="0" y="0"/>
                    </a:cubicBezTo>
                    <a:cubicBezTo>
                      <a:pt x="0" y="1"/>
                      <a:pt x="1" y="1"/>
                      <a:pt x="1" y="1"/>
                    </a:cubicBezTo>
                    <a:cubicBezTo>
                      <a:pt x="2" y="1"/>
                      <a:pt x="2" y="1"/>
                      <a:pt x="2" y="0"/>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01" name="Freeform 118104"/>
              <p:cNvSpPr/>
              <p:nvPr/>
            </p:nvSpPr>
            <p:spPr bwMode="auto">
              <a:xfrm>
                <a:off x="4476751" y="4687281"/>
                <a:ext cx="7938" cy="9525"/>
              </a:xfrm>
              <a:custGeom>
                <a:avLst/>
                <a:gdLst>
                  <a:gd name="T0" fmla="*/ 2 w 2"/>
                  <a:gd name="T1" fmla="*/ 0 h 2"/>
                  <a:gd name="T2" fmla="*/ 1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1" y="2"/>
                    </a:cubicBezTo>
                    <a:cubicBezTo>
                      <a:pt x="1" y="1"/>
                      <a:pt x="0" y="1"/>
                      <a:pt x="0"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02" name="Freeform 118105"/>
              <p:cNvSpPr/>
              <p:nvPr/>
            </p:nvSpPr>
            <p:spPr bwMode="auto">
              <a:xfrm>
                <a:off x="4476751" y="5300056"/>
                <a:ext cx="7938" cy="7937"/>
              </a:xfrm>
              <a:custGeom>
                <a:avLst/>
                <a:gdLst>
                  <a:gd name="T0" fmla="*/ 0 w 2"/>
                  <a:gd name="T1" fmla="*/ 1 h 2"/>
                  <a:gd name="T2" fmla="*/ 1 w 2"/>
                  <a:gd name="T3" fmla="*/ 0 h 2"/>
                  <a:gd name="T4" fmla="*/ 0 w 2"/>
                  <a:gd name="T5" fmla="*/ 1 h 2"/>
                </a:gdLst>
                <a:ahLst/>
                <a:cxnLst>
                  <a:cxn ang="0">
                    <a:pos x="T0" y="T1"/>
                  </a:cxn>
                  <a:cxn ang="0">
                    <a:pos x="T2" y="T3"/>
                  </a:cxn>
                  <a:cxn ang="0">
                    <a:pos x="T4" y="T5"/>
                  </a:cxn>
                </a:cxnLst>
                <a:rect l="0" t="0" r="r" b="b"/>
                <a:pathLst>
                  <a:path w="2" h="2">
                    <a:moveTo>
                      <a:pt x="0" y="1"/>
                    </a:moveTo>
                    <a:cubicBezTo>
                      <a:pt x="1" y="0"/>
                      <a:pt x="1" y="0"/>
                      <a:pt x="1" y="0"/>
                    </a:cubicBezTo>
                    <a:cubicBezTo>
                      <a:pt x="2"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03" name="Freeform 118106"/>
              <p:cNvSpPr/>
              <p:nvPr/>
            </p:nvSpPr>
            <p:spPr bwMode="auto">
              <a:xfrm>
                <a:off x="4471988" y="4701568"/>
                <a:ext cx="7938" cy="12700"/>
              </a:xfrm>
              <a:custGeom>
                <a:avLst/>
                <a:gdLst>
                  <a:gd name="T0" fmla="*/ 2 w 2"/>
                  <a:gd name="T1" fmla="*/ 2 h 3"/>
                  <a:gd name="T2" fmla="*/ 0 w 2"/>
                  <a:gd name="T3" fmla="*/ 1 h 3"/>
                  <a:gd name="T4" fmla="*/ 2 w 2"/>
                  <a:gd name="T5" fmla="*/ 2 h 3"/>
                </a:gdLst>
                <a:ahLst/>
                <a:cxnLst>
                  <a:cxn ang="0">
                    <a:pos x="T0" y="T1"/>
                  </a:cxn>
                  <a:cxn ang="0">
                    <a:pos x="T2" y="T3"/>
                  </a:cxn>
                  <a:cxn ang="0">
                    <a:pos x="T4" y="T5"/>
                  </a:cxn>
                </a:cxnLst>
                <a:rect l="0" t="0" r="r" b="b"/>
                <a:pathLst>
                  <a:path w="2" h="3">
                    <a:moveTo>
                      <a:pt x="2" y="2"/>
                    </a:moveTo>
                    <a:cubicBezTo>
                      <a:pt x="1" y="3"/>
                      <a:pt x="1" y="1"/>
                      <a:pt x="0" y="1"/>
                    </a:cubicBezTo>
                    <a:cubicBezTo>
                      <a:pt x="1" y="0"/>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04" name="Freeform 118107"/>
              <p:cNvSpPr/>
              <p:nvPr/>
            </p:nvSpPr>
            <p:spPr bwMode="auto">
              <a:xfrm>
                <a:off x="4467226" y="4687281"/>
                <a:ext cx="12700" cy="9525"/>
              </a:xfrm>
              <a:custGeom>
                <a:avLst/>
                <a:gdLst>
                  <a:gd name="T0" fmla="*/ 1 w 3"/>
                  <a:gd name="T1" fmla="*/ 2 h 2"/>
                  <a:gd name="T2" fmla="*/ 0 w 3"/>
                  <a:gd name="T3" fmla="*/ 1 h 2"/>
                  <a:gd name="T4" fmla="*/ 2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0" y="2"/>
                      <a:pt x="0" y="1"/>
                      <a:pt x="0" y="1"/>
                    </a:cubicBezTo>
                    <a:cubicBezTo>
                      <a:pt x="0" y="0"/>
                      <a:pt x="2" y="1"/>
                      <a:pt x="2" y="0"/>
                    </a:cubicBezTo>
                    <a:cubicBezTo>
                      <a:pt x="3"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05" name="Freeform 118108"/>
              <p:cNvSpPr/>
              <p:nvPr/>
            </p:nvSpPr>
            <p:spPr bwMode="auto">
              <a:xfrm>
                <a:off x="4471988" y="4960331"/>
                <a:ext cx="4763" cy="4762"/>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06" name="Freeform 118109"/>
              <p:cNvSpPr/>
              <p:nvPr/>
            </p:nvSpPr>
            <p:spPr bwMode="auto">
              <a:xfrm>
                <a:off x="4471988" y="53889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1"/>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07" name="Freeform 118110"/>
              <p:cNvSpPr/>
              <p:nvPr/>
            </p:nvSpPr>
            <p:spPr bwMode="auto">
              <a:xfrm>
                <a:off x="4464051" y="5388956"/>
                <a:ext cx="3175" cy="9525"/>
              </a:xfrm>
              <a:custGeom>
                <a:avLst/>
                <a:gdLst>
                  <a:gd name="T0" fmla="*/ 1 w 1"/>
                  <a:gd name="T1" fmla="*/ 0 h 2"/>
                  <a:gd name="T2" fmla="*/ 1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2"/>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08" name="Freeform 118111"/>
              <p:cNvSpPr/>
              <p:nvPr/>
            </p:nvSpPr>
            <p:spPr bwMode="auto">
              <a:xfrm>
                <a:off x="4454526" y="4955568"/>
                <a:ext cx="9525" cy="4762"/>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09" name="Freeform 118112"/>
              <p:cNvSpPr/>
              <p:nvPr/>
            </p:nvSpPr>
            <p:spPr bwMode="auto">
              <a:xfrm>
                <a:off x="4449763" y="4687281"/>
                <a:ext cx="9525" cy="9525"/>
              </a:xfrm>
              <a:custGeom>
                <a:avLst/>
                <a:gdLst>
                  <a:gd name="T0" fmla="*/ 2 w 2"/>
                  <a:gd name="T1" fmla="*/ 2 h 2"/>
                  <a:gd name="T2" fmla="*/ 1 w 2"/>
                  <a:gd name="T3" fmla="*/ 2 h 2"/>
                  <a:gd name="T4" fmla="*/ 1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1" y="2"/>
                      <a:pt x="1" y="2"/>
                      <a:pt x="1" y="2"/>
                    </a:cubicBezTo>
                    <a:cubicBezTo>
                      <a:pt x="0" y="1"/>
                      <a:pt x="1" y="1"/>
                      <a:pt x="1" y="0"/>
                    </a:cubicBezTo>
                    <a:cubicBezTo>
                      <a:pt x="1" y="0"/>
                      <a:pt x="1" y="2"/>
                      <a:pt x="1" y="1"/>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10" name="Freeform 118113"/>
              <p:cNvSpPr/>
              <p:nvPr/>
            </p:nvSpPr>
            <p:spPr bwMode="auto">
              <a:xfrm>
                <a:off x="4429126" y="4692043"/>
                <a:ext cx="20638" cy="12700"/>
              </a:xfrm>
              <a:custGeom>
                <a:avLst/>
                <a:gdLst>
                  <a:gd name="T0" fmla="*/ 4 w 5"/>
                  <a:gd name="T1" fmla="*/ 1 h 3"/>
                  <a:gd name="T2" fmla="*/ 4 w 5"/>
                  <a:gd name="T3" fmla="*/ 3 h 3"/>
                  <a:gd name="T4" fmla="*/ 3 w 5"/>
                  <a:gd name="T5" fmla="*/ 1 h 3"/>
                  <a:gd name="T6" fmla="*/ 1 w 5"/>
                  <a:gd name="T7" fmla="*/ 2 h 3"/>
                  <a:gd name="T8" fmla="*/ 0 w 5"/>
                  <a:gd name="T9" fmla="*/ 0 h 3"/>
                  <a:gd name="T10" fmla="*/ 4 w 5"/>
                  <a:gd name="T11" fmla="*/ 0 h 3"/>
                  <a:gd name="T12" fmla="*/ 4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1"/>
                    </a:moveTo>
                    <a:cubicBezTo>
                      <a:pt x="4" y="2"/>
                      <a:pt x="4" y="2"/>
                      <a:pt x="4" y="3"/>
                    </a:cubicBezTo>
                    <a:cubicBezTo>
                      <a:pt x="4" y="3"/>
                      <a:pt x="4" y="1"/>
                      <a:pt x="3" y="1"/>
                    </a:cubicBezTo>
                    <a:cubicBezTo>
                      <a:pt x="3" y="2"/>
                      <a:pt x="1" y="1"/>
                      <a:pt x="1" y="2"/>
                    </a:cubicBezTo>
                    <a:cubicBezTo>
                      <a:pt x="1" y="1"/>
                      <a:pt x="0" y="1"/>
                      <a:pt x="0" y="0"/>
                    </a:cubicBezTo>
                    <a:cubicBezTo>
                      <a:pt x="2" y="0"/>
                      <a:pt x="4" y="0"/>
                      <a:pt x="4" y="0"/>
                    </a:cubicBezTo>
                    <a:cubicBezTo>
                      <a:pt x="5" y="0"/>
                      <a:pt x="5"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11" name="Freeform 118114"/>
              <p:cNvSpPr/>
              <p:nvPr/>
            </p:nvSpPr>
            <p:spPr bwMode="auto">
              <a:xfrm>
                <a:off x="4441826" y="5023831"/>
                <a:ext cx="7938" cy="476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1" y="1"/>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12" name="Freeform 118115"/>
              <p:cNvSpPr/>
              <p:nvPr/>
            </p:nvSpPr>
            <p:spPr bwMode="auto">
              <a:xfrm>
                <a:off x="4433888" y="5363556"/>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13" name="Freeform 118116"/>
              <p:cNvSpPr/>
              <p:nvPr/>
            </p:nvSpPr>
            <p:spPr bwMode="auto">
              <a:xfrm>
                <a:off x="4411663" y="5360381"/>
                <a:ext cx="25400"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4" y="1"/>
                      <a:pt x="2" y="1"/>
                      <a:pt x="0" y="1"/>
                    </a:cubicBezTo>
                    <a:cubicBezTo>
                      <a:pt x="1" y="0"/>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14" name="Freeform 118117"/>
              <p:cNvSpPr/>
              <p:nvPr/>
            </p:nvSpPr>
            <p:spPr bwMode="auto">
              <a:xfrm>
                <a:off x="4424363" y="4836506"/>
                <a:ext cx="9525" cy="9525"/>
              </a:xfrm>
              <a:custGeom>
                <a:avLst/>
                <a:gdLst>
                  <a:gd name="T0" fmla="*/ 2 w 2"/>
                  <a:gd name="T1" fmla="*/ 1 h 2"/>
                  <a:gd name="T2" fmla="*/ 2 w 2"/>
                  <a:gd name="T3" fmla="*/ 1 h 2"/>
                  <a:gd name="T4" fmla="*/ 0 w 2"/>
                  <a:gd name="T5" fmla="*/ 0 h 2"/>
                  <a:gd name="T6" fmla="*/ 2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2" y="1"/>
                      <a:pt x="2" y="1"/>
                    </a:cubicBezTo>
                    <a:cubicBezTo>
                      <a:pt x="1" y="2"/>
                      <a:pt x="0" y="1"/>
                      <a:pt x="0" y="0"/>
                    </a:cubicBezTo>
                    <a:cubicBezTo>
                      <a:pt x="1" y="0"/>
                      <a:pt x="1" y="0"/>
                      <a:pt x="2" y="0"/>
                    </a:cubicBezTo>
                    <a:cubicBezTo>
                      <a:pt x="1"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15" name="Freeform 118118"/>
              <p:cNvSpPr/>
              <p:nvPr/>
            </p:nvSpPr>
            <p:spPr bwMode="auto">
              <a:xfrm>
                <a:off x="4421188" y="5307993"/>
                <a:ext cx="3175" cy="952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2"/>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16" name="Freeform 118119"/>
              <p:cNvSpPr/>
              <p:nvPr/>
            </p:nvSpPr>
            <p:spPr bwMode="auto">
              <a:xfrm>
                <a:off x="4411663" y="5307993"/>
                <a:ext cx="9525" cy="17462"/>
              </a:xfrm>
              <a:custGeom>
                <a:avLst/>
                <a:gdLst>
                  <a:gd name="T0" fmla="*/ 1 w 2"/>
                  <a:gd name="T1" fmla="*/ 3 h 4"/>
                  <a:gd name="T2" fmla="*/ 1 w 2"/>
                  <a:gd name="T3" fmla="*/ 3 h 4"/>
                  <a:gd name="T4" fmla="*/ 2 w 2"/>
                  <a:gd name="T5" fmla="*/ 0 h 4"/>
                  <a:gd name="T6" fmla="*/ 2 w 2"/>
                  <a:gd name="T7" fmla="*/ 3 h 4"/>
                  <a:gd name="T8" fmla="*/ 1 w 2"/>
                  <a:gd name="T9" fmla="*/ 4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cubicBezTo>
                      <a:pt x="1" y="3"/>
                      <a:pt x="1" y="3"/>
                      <a:pt x="1" y="3"/>
                    </a:cubicBezTo>
                    <a:cubicBezTo>
                      <a:pt x="2" y="2"/>
                      <a:pt x="0" y="1"/>
                      <a:pt x="2" y="0"/>
                    </a:cubicBezTo>
                    <a:cubicBezTo>
                      <a:pt x="2" y="2"/>
                      <a:pt x="1" y="2"/>
                      <a:pt x="2" y="3"/>
                    </a:cubicBezTo>
                    <a:cubicBezTo>
                      <a:pt x="2" y="4"/>
                      <a:pt x="2" y="4"/>
                      <a:pt x="1" y="4"/>
                    </a:cubicBezTo>
                    <a:cubicBezTo>
                      <a:pt x="1" y="4"/>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17" name="Freeform 118120"/>
              <p:cNvSpPr/>
              <p:nvPr/>
            </p:nvSpPr>
            <p:spPr bwMode="auto">
              <a:xfrm>
                <a:off x="4403726" y="5317518"/>
                <a:ext cx="7938" cy="7937"/>
              </a:xfrm>
              <a:custGeom>
                <a:avLst/>
                <a:gdLst>
                  <a:gd name="T0" fmla="*/ 1 w 2"/>
                  <a:gd name="T1" fmla="*/ 1 h 2"/>
                  <a:gd name="T2" fmla="*/ 0 w 2"/>
                  <a:gd name="T3" fmla="*/ 1 h 2"/>
                  <a:gd name="T4" fmla="*/ 1 w 2"/>
                  <a:gd name="T5" fmla="*/ 0 h 2"/>
                  <a:gd name="T6" fmla="*/ 2 w 2"/>
                  <a:gd name="T7" fmla="*/ 1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0" y="1"/>
                    </a:cubicBezTo>
                    <a:cubicBezTo>
                      <a:pt x="0" y="1"/>
                      <a:pt x="1" y="0"/>
                      <a:pt x="1" y="0"/>
                    </a:cubicBezTo>
                    <a:cubicBezTo>
                      <a:pt x="2" y="0"/>
                      <a:pt x="2" y="1"/>
                      <a:pt x="2" y="1"/>
                    </a:cubicBezTo>
                    <a:cubicBezTo>
                      <a:pt x="2" y="2"/>
                      <a:pt x="1"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18" name="Freeform 118121"/>
              <p:cNvSpPr/>
              <p:nvPr/>
            </p:nvSpPr>
            <p:spPr bwMode="auto">
              <a:xfrm>
                <a:off x="4398963" y="5325456"/>
                <a:ext cx="12700" cy="9525"/>
              </a:xfrm>
              <a:custGeom>
                <a:avLst/>
                <a:gdLst>
                  <a:gd name="T0" fmla="*/ 3 w 3"/>
                  <a:gd name="T1" fmla="*/ 1 h 2"/>
                  <a:gd name="T2" fmla="*/ 1 w 3"/>
                  <a:gd name="T3" fmla="*/ 2 h 2"/>
                  <a:gd name="T4" fmla="*/ 1 w 3"/>
                  <a:gd name="T5" fmla="*/ 0 h 2"/>
                  <a:gd name="T6" fmla="*/ 3 w 3"/>
                  <a:gd name="T7" fmla="*/ 0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2" y="2"/>
                      <a:pt x="2" y="1"/>
                      <a:pt x="1" y="2"/>
                    </a:cubicBezTo>
                    <a:cubicBezTo>
                      <a:pt x="2" y="1"/>
                      <a:pt x="0" y="2"/>
                      <a:pt x="1" y="0"/>
                    </a:cubicBezTo>
                    <a:cubicBezTo>
                      <a:pt x="2" y="1"/>
                      <a:pt x="1"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19" name="Freeform 118122"/>
              <p:cNvSpPr/>
              <p:nvPr/>
            </p:nvSpPr>
            <p:spPr bwMode="auto">
              <a:xfrm>
                <a:off x="4398963" y="5307993"/>
                <a:ext cx="9525" cy="9525"/>
              </a:xfrm>
              <a:custGeom>
                <a:avLst/>
                <a:gdLst>
                  <a:gd name="T0" fmla="*/ 2 w 2"/>
                  <a:gd name="T1" fmla="*/ 2 h 2"/>
                  <a:gd name="T2" fmla="*/ 1 w 2"/>
                  <a:gd name="T3" fmla="*/ 2 h 2"/>
                  <a:gd name="T4" fmla="*/ 0 w 2"/>
                  <a:gd name="T5" fmla="*/ 1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1"/>
                      <a:pt x="1" y="2"/>
                    </a:cubicBezTo>
                    <a:cubicBezTo>
                      <a:pt x="0" y="2"/>
                      <a:pt x="0" y="1"/>
                      <a:pt x="0" y="1"/>
                    </a:cubicBezTo>
                    <a:cubicBezTo>
                      <a:pt x="1" y="1"/>
                      <a:pt x="1" y="0"/>
                      <a:pt x="2"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20" name="Freeform 118123"/>
              <p:cNvSpPr/>
              <p:nvPr/>
            </p:nvSpPr>
            <p:spPr bwMode="auto">
              <a:xfrm>
                <a:off x="4395788" y="5393718"/>
                <a:ext cx="7938" cy="4762"/>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1"/>
                      <a:pt x="1" y="1"/>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21" name="Freeform 118124"/>
              <p:cNvSpPr/>
              <p:nvPr/>
            </p:nvSpPr>
            <p:spPr bwMode="auto">
              <a:xfrm>
                <a:off x="4386263" y="5312756"/>
                <a:ext cx="12700" cy="9525"/>
              </a:xfrm>
              <a:custGeom>
                <a:avLst/>
                <a:gdLst>
                  <a:gd name="T0" fmla="*/ 3 w 3"/>
                  <a:gd name="T1" fmla="*/ 0 h 2"/>
                  <a:gd name="T2" fmla="*/ 2 w 3"/>
                  <a:gd name="T3" fmla="*/ 1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cubicBezTo>
                      <a:pt x="3" y="1"/>
                      <a:pt x="2" y="1"/>
                      <a:pt x="2" y="1"/>
                    </a:cubicBezTo>
                    <a:cubicBezTo>
                      <a:pt x="2" y="0"/>
                      <a:pt x="0" y="2"/>
                      <a:pt x="0" y="0"/>
                    </a:cubicBez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22" name="Freeform 118125"/>
              <p:cNvSpPr/>
              <p:nvPr/>
            </p:nvSpPr>
            <p:spPr bwMode="auto">
              <a:xfrm>
                <a:off x="4386263" y="4755543"/>
                <a:ext cx="9525" cy="12700"/>
              </a:xfrm>
              <a:custGeom>
                <a:avLst/>
                <a:gdLst>
                  <a:gd name="T0" fmla="*/ 1 w 2"/>
                  <a:gd name="T1" fmla="*/ 3 h 3"/>
                  <a:gd name="T2" fmla="*/ 0 w 2"/>
                  <a:gd name="T3" fmla="*/ 1 h 3"/>
                  <a:gd name="T4" fmla="*/ 1 w 2"/>
                  <a:gd name="T5" fmla="*/ 3 h 3"/>
                </a:gdLst>
                <a:ahLst/>
                <a:cxnLst>
                  <a:cxn ang="0">
                    <a:pos x="T0" y="T1"/>
                  </a:cxn>
                  <a:cxn ang="0">
                    <a:pos x="T2" y="T3"/>
                  </a:cxn>
                  <a:cxn ang="0">
                    <a:pos x="T4" y="T5"/>
                  </a:cxn>
                </a:cxnLst>
                <a:rect l="0" t="0" r="r" b="b"/>
                <a:pathLst>
                  <a:path w="2" h="3">
                    <a:moveTo>
                      <a:pt x="1" y="3"/>
                    </a:moveTo>
                    <a:cubicBezTo>
                      <a:pt x="1" y="3"/>
                      <a:pt x="1" y="2"/>
                      <a:pt x="0" y="1"/>
                    </a:cubicBezTo>
                    <a:cubicBezTo>
                      <a:pt x="1" y="0"/>
                      <a:pt x="2"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23" name="Freeform 118126"/>
              <p:cNvSpPr/>
              <p:nvPr/>
            </p:nvSpPr>
            <p:spPr bwMode="auto">
              <a:xfrm>
                <a:off x="4386263" y="4696806"/>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24" name="Freeform 118127"/>
              <p:cNvSpPr/>
              <p:nvPr/>
            </p:nvSpPr>
            <p:spPr bwMode="auto">
              <a:xfrm>
                <a:off x="4383088" y="5338156"/>
                <a:ext cx="7938" cy="9525"/>
              </a:xfrm>
              <a:custGeom>
                <a:avLst/>
                <a:gdLst>
                  <a:gd name="T0" fmla="*/ 2 w 2"/>
                  <a:gd name="T1" fmla="*/ 1 h 2"/>
                  <a:gd name="T2" fmla="*/ 2 w 2"/>
                  <a:gd name="T3" fmla="*/ 2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2"/>
                      <a:pt x="2" y="2"/>
                    </a:cubicBezTo>
                    <a:cubicBezTo>
                      <a:pt x="1" y="2"/>
                      <a:pt x="1" y="2"/>
                      <a:pt x="0" y="2"/>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25" name="Freeform 118128"/>
              <p:cNvSpPr/>
              <p:nvPr/>
            </p:nvSpPr>
            <p:spPr bwMode="auto">
              <a:xfrm>
                <a:off x="4378326" y="5203218"/>
                <a:ext cx="12700" cy="12700"/>
              </a:xfrm>
              <a:custGeom>
                <a:avLst/>
                <a:gdLst>
                  <a:gd name="T0" fmla="*/ 0 w 3"/>
                  <a:gd name="T1" fmla="*/ 1 h 3"/>
                  <a:gd name="T2" fmla="*/ 1 w 3"/>
                  <a:gd name="T3" fmla="*/ 0 h 3"/>
                  <a:gd name="T4" fmla="*/ 2 w 3"/>
                  <a:gd name="T5" fmla="*/ 0 h 3"/>
                  <a:gd name="T6" fmla="*/ 2 w 3"/>
                  <a:gd name="T7" fmla="*/ 3 h 3"/>
                  <a:gd name="T8" fmla="*/ 0 w 3"/>
                  <a:gd name="T9" fmla="*/ 2 h 3"/>
                  <a:gd name="T10" fmla="*/ 0 w 3"/>
                  <a:gd name="T11" fmla="*/ 0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1" y="1"/>
                      <a:pt x="0" y="0"/>
                      <a:pt x="1" y="0"/>
                    </a:cubicBezTo>
                    <a:cubicBezTo>
                      <a:pt x="1" y="0"/>
                      <a:pt x="1" y="0"/>
                      <a:pt x="2" y="0"/>
                    </a:cubicBezTo>
                    <a:cubicBezTo>
                      <a:pt x="2" y="1"/>
                      <a:pt x="3" y="2"/>
                      <a:pt x="2" y="3"/>
                    </a:cubicBezTo>
                    <a:cubicBezTo>
                      <a:pt x="1" y="3"/>
                      <a:pt x="0" y="2"/>
                      <a:pt x="0" y="2"/>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26" name="Freeform 118129"/>
              <p:cNvSpPr/>
              <p:nvPr/>
            </p:nvSpPr>
            <p:spPr bwMode="auto">
              <a:xfrm>
                <a:off x="4373563" y="4701568"/>
                <a:ext cx="9525" cy="3175"/>
              </a:xfrm>
              <a:custGeom>
                <a:avLst/>
                <a:gdLst>
                  <a:gd name="T0" fmla="*/ 2 w 2"/>
                  <a:gd name="T1" fmla="*/ 0 h 1"/>
                  <a:gd name="T2" fmla="*/ 0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1"/>
                      <a:pt x="0" y="1"/>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27" name="Freeform 118130"/>
              <p:cNvSpPr/>
              <p:nvPr/>
            </p:nvSpPr>
            <p:spPr bwMode="auto">
              <a:xfrm>
                <a:off x="4373563" y="4833331"/>
                <a:ext cx="9525" cy="12700"/>
              </a:xfrm>
              <a:custGeom>
                <a:avLst/>
                <a:gdLst>
                  <a:gd name="T0" fmla="*/ 2 w 2"/>
                  <a:gd name="T1" fmla="*/ 3 h 3"/>
                  <a:gd name="T2" fmla="*/ 1 w 2"/>
                  <a:gd name="T3" fmla="*/ 1 h 3"/>
                  <a:gd name="T4" fmla="*/ 0 w 2"/>
                  <a:gd name="T5" fmla="*/ 2 h 3"/>
                  <a:gd name="T6" fmla="*/ 0 w 2"/>
                  <a:gd name="T7" fmla="*/ 0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3"/>
                      <a:pt x="1" y="2"/>
                      <a:pt x="1" y="1"/>
                    </a:cubicBezTo>
                    <a:cubicBezTo>
                      <a:pt x="0" y="1"/>
                      <a:pt x="0" y="1"/>
                      <a:pt x="0" y="2"/>
                    </a:cubicBezTo>
                    <a:cubicBezTo>
                      <a:pt x="0" y="1"/>
                      <a:pt x="0" y="1"/>
                      <a:pt x="0" y="0"/>
                    </a:cubicBezTo>
                    <a:cubicBezTo>
                      <a:pt x="1" y="1"/>
                      <a:pt x="2" y="1"/>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28" name="Freeform 118131"/>
              <p:cNvSpPr/>
              <p:nvPr/>
            </p:nvSpPr>
            <p:spPr bwMode="auto">
              <a:xfrm>
                <a:off x="4378326" y="539848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29" name="Freeform 118132"/>
              <p:cNvSpPr/>
              <p:nvPr/>
            </p:nvSpPr>
            <p:spPr bwMode="auto">
              <a:xfrm>
                <a:off x="4378326" y="4765068"/>
                <a:ext cx="4763" cy="7937"/>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0" y="1"/>
                      <a:pt x="0" y="1"/>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30" name="Freeform 118133"/>
              <p:cNvSpPr/>
              <p:nvPr/>
            </p:nvSpPr>
            <p:spPr bwMode="auto">
              <a:xfrm>
                <a:off x="4370388" y="5312756"/>
                <a:ext cx="12700" cy="4762"/>
              </a:xfrm>
              <a:custGeom>
                <a:avLst/>
                <a:gdLst>
                  <a:gd name="T0" fmla="*/ 2 w 3"/>
                  <a:gd name="T1" fmla="*/ 0 h 1"/>
                  <a:gd name="T2" fmla="*/ 2 w 3"/>
                  <a:gd name="T3" fmla="*/ 1 h 1"/>
                  <a:gd name="T4" fmla="*/ 1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2" y="1"/>
                      <a:pt x="2" y="1"/>
                    </a:cubicBezTo>
                    <a:cubicBezTo>
                      <a:pt x="2" y="1"/>
                      <a:pt x="1" y="1"/>
                      <a:pt x="1" y="1"/>
                    </a:cubicBezTo>
                    <a:cubicBezTo>
                      <a:pt x="1" y="1"/>
                      <a:pt x="0" y="1"/>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31" name="Freeform 118134"/>
              <p:cNvSpPr/>
              <p:nvPr/>
            </p:nvSpPr>
            <p:spPr bwMode="auto">
              <a:xfrm>
                <a:off x="4373563" y="4760306"/>
                <a:ext cx="4763" cy="4762"/>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0"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32" name="Freeform 118135"/>
              <p:cNvSpPr/>
              <p:nvPr/>
            </p:nvSpPr>
            <p:spPr bwMode="auto">
              <a:xfrm>
                <a:off x="4357688" y="5376256"/>
                <a:ext cx="12700" cy="17462"/>
              </a:xfrm>
              <a:custGeom>
                <a:avLst/>
                <a:gdLst>
                  <a:gd name="T0" fmla="*/ 3 w 3"/>
                  <a:gd name="T1" fmla="*/ 1 h 4"/>
                  <a:gd name="T2" fmla="*/ 2 w 3"/>
                  <a:gd name="T3" fmla="*/ 4 h 4"/>
                  <a:gd name="T4" fmla="*/ 0 w 3"/>
                  <a:gd name="T5" fmla="*/ 2 h 4"/>
                  <a:gd name="T6" fmla="*/ 2 w 3"/>
                  <a:gd name="T7" fmla="*/ 2 h 4"/>
                  <a:gd name="T8" fmla="*/ 2 w 3"/>
                  <a:gd name="T9" fmla="*/ 0 h 4"/>
                  <a:gd name="T10" fmla="*/ 3 w 3"/>
                  <a:gd name="T11" fmla="*/ 0 h 4"/>
                  <a:gd name="T12" fmla="*/ 3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2" y="1"/>
                      <a:pt x="2" y="3"/>
                      <a:pt x="2" y="4"/>
                    </a:cubicBezTo>
                    <a:cubicBezTo>
                      <a:pt x="1" y="3"/>
                      <a:pt x="0" y="3"/>
                      <a:pt x="0" y="2"/>
                    </a:cubicBezTo>
                    <a:cubicBezTo>
                      <a:pt x="0" y="2"/>
                      <a:pt x="1" y="3"/>
                      <a:pt x="2" y="2"/>
                    </a:cubicBezTo>
                    <a:cubicBezTo>
                      <a:pt x="1" y="1"/>
                      <a:pt x="2" y="1"/>
                      <a:pt x="2" y="0"/>
                    </a:cubicBezTo>
                    <a:cubicBezTo>
                      <a:pt x="2" y="0"/>
                      <a:pt x="2"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33" name="Freeform 118136"/>
              <p:cNvSpPr/>
              <p:nvPr/>
            </p:nvSpPr>
            <p:spPr bwMode="auto">
              <a:xfrm>
                <a:off x="4352926" y="4704743"/>
                <a:ext cx="7938" cy="4762"/>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1"/>
                      <a:pt x="1" y="0"/>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34" name="Freeform 118137"/>
              <p:cNvSpPr/>
              <p:nvPr/>
            </p:nvSpPr>
            <p:spPr bwMode="auto">
              <a:xfrm>
                <a:off x="4352926" y="5312756"/>
                <a:ext cx="7938" cy="9525"/>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2"/>
                      <a:pt x="0" y="1"/>
                      <a:pt x="1"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35" name="Freeform 118138"/>
              <p:cNvSpPr/>
              <p:nvPr/>
            </p:nvSpPr>
            <p:spPr bwMode="auto">
              <a:xfrm>
                <a:off x="4348163" y="5198456"/>
                <a:ext cx="9525" cy="7937"/>
              </a:xfrm>
              <a:custGeom>
                <a:avLst/>
                <a:gdLst>
                  <a:gd name="T0" fmla="*/ 2 w 2"/>
                  <a:gd name="T1" fmla="*/ 2 h 2"/>
                  <a:gd name="T2" fmla="*/ 1 w 2"/>
                  <a:gd name="T3" fmla="*/ 2 h 2"/>
                  <a:gd name="T4" fmla="*/ 0 w 2"/>
                  <a:gd name="T5" fmla="*/ 1 h 2"/>
                  <a:gd name="T6" fmla="*/ 2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1" y="2"/>
                      <a:pt x="1" y="0"/>
                      <a:pt x="1" y="2"/>
                    </a:cubicBezTo>
                    <a:cubicBezTo>
                      <a:pt x="1" y="2"/>
                      <a:pt x="0" y="1"/>
                      <a:pt x="0" y="1"/>
                    </a:cubicBezTo>
                    <a:cubicBezTo>
                      <a:pt x="1" y="1"/>
                      <a:pt x="1" y="1"/>
                      <a:pt x="2" y="1"/>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36" name="Freeform 118139"/>
              <p:cNvSpPr/>
              <p:nvPr/>
            </p:nvSpPr>
            <p:spPr bwMode="auto">
              <a:xfrm>
                <a:off x="4344988" y="5385781"/>
                <a:ext cx="7938" cy="7937"/>
              </a:xfrm>
              <a:custGeom>
                <a:avLst/>
                <a:gdLst>
                  <a:gd name="T0" fmla="*/ 2 w 2"/>
                  <a:gd name="T1" fmla="*/ 2 h 2"/>
                  <a:gd name="T2" fmla="*/ 0 w 2"/>
                  <a:gd name="T3" fmla="*/ 1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0" y="1"/>
                    </a:cubicBezTo>
                    <a:cubicBezTo>
                      <a:pt x="0" y="0"/>
                      <a:pt x="1" y="1"/>
                      <a:pt x="1"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37" name="Freeform 118140"/>
              <p:cNvSpPr/>
              <p:nvPr/>
            </p:nvSpPr>
            <p:spPr bwMode="auto">
              <a:xfrm>
                <a:off x="4340226" y="5312756"/>
                <a:ext cx="7938" cy="9525"/>
              </a:xfrm>
              <a:custGeom>
                <a:avLst/>
                <a:gdLst>
                  <a:gd name="T0" fmla="*/ 2 w 2"/>
                  <a:gd name="T1" fmla="*/ 2 h 2"/>
                  <a:gd name="T2" fmla="*/ 0 w 2"/>
                  <a:gd name="T3" fmla="*/ 1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0" y="2"/>
                      <a:pt x="0" y="1"/>
                    </a:cubicBezTo>
                    <a:cubicBezTo>
                      <a:pt x="1" y="1"/>
                      <a:pt x="1" y="1"/>
                      <a:pt x="2"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38" name="Freeform 118141"/>
              <p:cNvSpPr/>
              <p:nvPr/>
            </p:nvSpPr>
            <p:spPr bwMode="auto">
              <a:xfrm>
                <a:off x="4340226" y="5206393"/>
                <a:ext cx="4763" cy="9525"/>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2"/>
                      <a:pt x="0" y="2"/>
                      <a:pt x="0" y="1"/>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39" name="Freeform 118142"/>
              <p:cNvSpPr/>
              <p:nvPr/>
            </p:nvSpPr>
            <p:spPr bwMode="auto">
              <a:xfrm>
                <a:off x="4340226" y="4765068"/>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40" name="Freeform 118143"/>
              <p:cNvSpPr/>
              <p:nvPr/>
            </p:nvSpPr>
            <p:spPr bwMode="auto">
              <a:xfrm>
                <a:off x="4332288" y="5236556"/>
                <a:ext cx="12700" cy="7937"/>
              </a:xfrm>
              <a:custGeom>
                <a:avLst/>
                <a:gdLst>
                  <a:gd name="T0" fmla="*/ 3 w 3"/>
                  <a:gd name="T1" fmla="*/ 0 h 2"/>
                  <a:gd name="T2" fmla="*/ 3 w 3"/>
                  <a:gd name="T3" fmla="*/ 0 h 2"/>
                  <a:gd name="T4" fmla="*/ 3 w 3"/>
                  <a:gd name="T5" fmla="*/ 1 h 2"/>
                  <a:gd name="T6" fmla="*/ 2 w 3"/>
                  <a:gd name="T7" fmla="*/ 2 h 2"/>
                  <a:gd name="T8" fmla="*/ 0 w 3"/>
                  <a:gd name="T9" fmla="*/ 0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3" y="0"/>
                    </a:cubicBezTo>
                    <a:cubicBezTo>
                      <a:pt x="2" y="0"/>
                      <a:pt x="3" y="0"/>
                      <a:pt x="3" y="1"/>
                    </a:cubicBezTo>
                    <a:cubicBezTo>
                      <a:pt x="2" y="1"/>
                      <a:pt x="2" y="1"/>
                      <a:pt x="2" y="2"/>
                    </a:cubicBezTo>
                    <a:cubicBezTo>
                      <a:pt x="1" y="1"/>
                      <a:pt x="1" y="1"/>
                      <a:pt x="0" y="0"/>
                    </a:cubicBezTo>
                    <a:cubicBezTo>
                      <a:pt x="1" y="1"/>
                      <a:pt x="2" y="0"/>
                      <a:pt x="2"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41" name="Freeform 118144"/>
              <p:cNvSpPr/>
              <p:nvPr/>
            </p:nvSpPr>
            <p:spPr bwMode="auto">
              <a:xfrm>
                <a:off x="4332288" y="4955568"/>
                <a:ext cx="12700" cy="476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0"/>
                      <a:pt x="3" y="0"/>
                      <a:pt x="3" y="1"/>
                    </a:cubicBezTo>
                    <a:cubicBezTo>
                      <a:pt x="2" y="1"/>
                      <a:pt x="1" y="1"/>
                      <a:pt x="0" y="1"/>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42" name="Freeform 118145"/>
              <p:cNvSpPr/>
              <p:nvPr/>
            </p:nvSpPr>
            <p:spPr bwMode="auto">
              <a:xfrm>
                <a:off x="4340226" y="5385781"/>
                <a:ext cx="4763" cy="3175"/>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43" name="Freeform 118146"/>
              <p:cNvSpPr/>
              <p:nvPr/>
            </p:nvSpPr>
            <p:spPr bwMode="auto">
              <a:xfrm>
                <a:off x="4335463" y="4768243"/>
                <a:ext cx="9525" cy="4762"/>
              </a:xfrm>
              <a:custGeom>
                <a:avLst/>
                <a:gdLst>
                  <a:gd name="T0" fmla="*/ 0 w 2"/>
                  <a:gd name="T1" fmla="*/ 0 h 1"/>
                  <a:gd name="T2" fmla="*/ 0 w 2"/>
                  <a:gd name="T3" fmla="*/ 0 h 1"/>
                </a:gdLst>
                <a:ahLst/>
                <a:cxnLst>
                  <a:cxn ang="0">
                    <a:pos x="T0" y="T1"/>
                  </a:cxn>
                  <a:cxn ang="0">
                    <a:pos x="T2" y="T3"/>
                  </a:cxn>
                </a:cxnLst>
                <a:rect l="0" t="0" r="r" b="b"/>
                <a:pathLst>
                  <a:path w="2" h="1">
                    <a:moveTo>
                      <a:pt x="0" y="0"/>
                    </a:moveTo>
                    <a:cubicBezTo>
                      <a:pt x="2"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44" name="Freeform 118147"/>
              <p:cNvSpPr/>
              <p:nvPr/>
            </p:nvSpPr>
            <p:spPr bwMode="auto">
              <a:xfrm>
                <a:off x="4322763" y="5376256"/>
                <a:ext cx="17463" cy="12700"/>
              </a:xfrm>
              <a:custGeom>
                <a:avLst/>
                <a:gdLst>
                  <a:gd name="T0" fmla="*/ 4 w 4"/>
                  <a:gd name="T1" fmla="*/ 2 h 3"/>
                  <a:gd name="T2" fmla="*/ 3 w 4"/>
                  <a:gd name="T3" fmla="*/ 3 h 3"/>
                  <a:gd name="T4" fmla="*/ 3 w 4"/>
                  <a:gd name="T5" fmla="*/ 2 h 3"/>
                  <a:gd name="T6" fmla="*/ 0 w 4"/>
                  <a:gd name="T7" fmla="*/ 2 h 3"/>
                  <a:gd name="T8" fmla="*/ 0 w 4"/>
                  <a:gd name="T9" fmla="*/ 2 h 3"/>
                  <a:gd name="T10" fmla="*/ 2 w 4"/>
                  <a:gd name="T11" fmla="*/ 0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cubicBezTo>
                      <a:pt x="3" y="2"/>
                      <a:pt x="3" y="3"/>
                      <a:pt x="3" y="3"/>
                    </a:cubicBezTo>
                    <a:cubicBezTo>
                      <a:pt x="3" y="3"/>
                      <a:pt x="3" y="3"/>
                      <a:pt x="3" y="2"/>
                    </a:cubicBezTo>
                    <a:cubicBezTo>
                      <a:pt x="2" y="2"/>
                      <a:pt x="2" y="3"/>
                      <a:pt x="0" y="2"/>
                    </a:cubicBezTo>
                    <a:cubicBezTo>
                      <a:pt x="0" y="2"/>
                      <a:pt x="0" y="2"/>
                      <a:pt x="0" y="2"/>
                    </a:cubicBezTo>
                    <a:cubicBezTo>
                      <a:pt x="1" y="1"/>
                      <a:pt x="3" y="2"/>
                      <a:pt x="2" y="0"/>
                    </a:cubicBezTo>
                    <a:cubicBezTo>
                      <a:pt x="3" y="0"/>
                      <a:pt x="3"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45" name="Freeform 118184"/>
              <p:cNvSpPr>
                <a:spLocks noEditPoints="1"/>
              </p:cNvSpPr>
              <p:nvPr/>
            </p:nvSpPr>
            <p:spPr bwMode="auto">
              <a:xfrm>
                <a:off x="4062945" y="4637780"/>
                <a:ext cx="2834681" cy="760412"/>
              </a:xfrm>
              <a:custGeom>
                <a:avLst/>
                <a:gdLst>
                  <a:gd name="T0" fmla="*/ 511 w 532"/>
                  <a:gd name="T1" fmla="*/ 69 h 179"/>
                  <a:gd name="T2" fmla="*/ 472 w 532"/>
                  <a:gd name="T3" fmla="*/ 151 h 179"/>
                  <a:gd name="T4" fmla="*/ 406 w 532"/>
                  <a:gd name="T5" fmla="*/ 177 h 179"/>
                  <a:gd name="T6" fmla="*/ 355 w 532"/>
                  <a:gd name="T7" fmla="*/ 173 h 179"/>
                  <a:gd name="T8" fmla="*/ 315 w 532"/>
                  <a:gd name="T9" fmla="*/ 167 h 179"/>
                  <a:gd name="T10" fmla="*/ 283 w 532"/>
                  <a:gd name="T11" fmla="*/ 168 h 179"/>
                  <a:gd name="T12" fmla="*/ 261 w 532"/>
                  <a:gd name="T13" fmla="*/ 165 h 179"/>
                  <a:gd name="T14" fmla="*/ 229 w 532"/>
                  <a:gd name="T15" fmla="*/ 161 h 179"/>
                  <a:gd name="T16" fmla="*/ 192 w 532"/>
                  <a:gd name="T17" fmla="*/ 158 h 179"/>
                  <a:gd name="T18" fmla="*/ 164 w 532"/>
                  <a:gd name="T19" fmla="*/ 168 h 179"/>
                  <a:gd name="T20" fmla="*/ 130 w 532"/>
                  <a:gd name="T21" fmla="*/ 169 h 179"/>
                  <a:gd name="T22" fmla="*/ 102 w 532"/>
                  <a:gd name="T23" fmla="*/ 170 h 179"/>
                  <a:gd name="T24" fmla="*/ 72 w 532"/>
                  <a:gd name="T25" fmla="*/ 169 h 179"/>
                  <a:gd name="T26" fmla="*/ 75 w 532"/>
                  <a:gd name="T27" fmla="*/ 162 h 179"/>
                  <a:gd name="T28" fmla="*/ 102 w 532"/>
                  <a:gd name="T29" fmla="*/ 153 h 179"/>
                  <a:gd name="T30" fmla="*/ 58 w 532"/>
                  <a:gd name="T31" fmla="*/ 159 h 179"/>
                  <a:gd name="T32" fmla="*/ 57 w 532"/>
                  <a:gd name="T33" fmla="*/ 150 h 179"/>
                  <a:gd name="T34" fmla="*/ 25 w 532"/>
                  <a:gd name="T35" fmla="*/ 138 h 179"/>
                  <a:gd name="T36" fmla="*/ 50 w 532"/>
                  <a:gd name="T37" fmla="*/ 124 h 179"/>
                  <a:gd name="T38" fmla="*/ 79 w 532"/>
                  <a:gd name="T39" fmla="*/ 107 h 179"/>
                  <a:gd name="T40" fmla="*/ 50 w 532"/>
                  <a:gd name="T41" fmla="*/ 96 h 179"/>
                  <a:gd name="T42" fmla="*/ 17 w 532"/>
                  <a:gd name="T43" fmla="*/ 88 h 179"/>
                  <a:gd name="T44" fmla="*/ 43 w 532"/>
                  <a:gd name="T45" fmla="*/ 71 h 179"/>
                  <a:gd name="T46" fmla="*/ 6 w 532"/>
                  <a:gd name="T47" fmla="*/ 66 h 179"/>
                  <a:gd name="T48" fmla="*/ 27 w 532"/>
                  <a:gd name="T49" fmla="*/ 40 h 179"/>
                  <a:gd name="T50" fmla="*/ 22 w 532"/>
                  <a:gd name="T51" fmla="*/ 37 h 179"/>
                  <a:gd name="T52" fmla="*/ 40 w 532"/>
                  <a:gd name="T53" fmla="*/ 22 h 179"/>
                  <a:gd name="T54" fmla="*/ 56 w 532"/>
                  <a:gd name="T55" fmla="*/ 12 h 179"/>
                  <a:gd name="T56" fmla="*/ 113 w 532"/>
                  <a:gd name="T57" fmla="*/ 11 h 179"/>
                  <a:gd name="T58" fmla="*/ 158 w 532"/>
                  <a:gd name="T59" fmla="*/ 5 h 179"/>
                  <a:gd name="T60" fmla="*/ 211 w 532"/>
                  <a:gd name="T61" fmla="*/ 3 h 179"/>
                  <a:gd name="T62" fmla="*/ 302 w 532"/>
                  <a:gd name="T63" fmla="*/ 4 h 179"/>
                  <a:gd name="T64" fmla="*/ 380 w 532"/>
                  <a:gd name="T65" fmla="*/ 13 h 179"/>
                  <a:gd name="T66" fmla="*/ 511 w 532"/>
                  <a:gd name="T67" fmla="*/ 24 h 179"/>
                  <a:gd name="T68" fmla="*/ 433 w 532"/>
                  <a:gd name="T69" fmla="*/ 161 h 179"/>
                  <a:gd name="T70" fmla="*/ 399 w 532"/>
                  <a:gd name="T71" fmla="*/ 11 h 179"/>
                  <a:gd name="T72" fmla="*/ 365 w 532"/>
                  <a:gd name="T73" fmla="*/ 171 h 179"/>
                  <a:gd name="T74" fmla="*/ 336 w 532"/>
                  <a:gd name="T75" fmla="*/ 158 h 179"/>
                  <a:gd name="T76" fmla="*/ 317 w 532"/>
                  <a:gd name="T77" fmla="*/ 13 h 179"/>
                  <a:gd name="T78" fmla="*/ 297 w 532"/>
                  <a:gd name="T79" fmla="*/ 6 h 179"/>
                  <a:gd name="T80" fmla="*/ 279 w 532"/>
                  <a:gd name="T81" fmla="*/ 7 h 179"/>
                  <a:gd name="T82" fmla="*/ 253 w 532"/>
                  <a:gd name="T83" fmla="*/ 153 h 179"/>
                  <a:gd name="T84" fmla="*/ 229 w 532"/>
                  <a:gd name="T85" fmla="*/ 9 h 179"/>
                  <a:gd name="T86" fmla="*/ 195 w 532"/>
                  <a:gd name="T87" fmla="*/ 24 h 179"/>
                  <a:gd name="T88" fmla="*/ 168 w 532"/>
                  <a:gd name="T89" fmla="*/ 9 h 179"/>
                  <a:gd name="T90" fmla="*/ 157 w 532"/>
                  <a:gd name="T91" fmla="*/ 149 h 179"/>
                  <a:gd name="T92" fmla="*/ 144 w 532"/>
                  <a:gd name="T93" fmla="*/ 12 h 179"/>
                  <a:gd name="T94" fmla="*/ 136 w 532"/>
                  <a:gd name="T95" fmla="*/ 164 h 179"/>
                  <a:gd name="T96" fmla="*/ 129 w 532"/>
                  <a:gd name="T97" fmla="*/ 23 h 179"/>
                  <a:gd name="T98" fmla="*/ 120 w 532"/>
                  <a:gd name="T99" fmla="*/ 5 h 179"/>
                  <a:gd name="T100" fmla="*/ 110 w 532"/>
                  <a:gd name="T101" fmla="*/ 153 h 179"/>
                  <a:gd name="T102" fmla="*/ 104 w 532"/>
                  <a:gd name="T103" fmla="*/ 159 h 179"/>
                  <a:gd name="T104" fmla="*/ 96 w 532"/>
                  <a:gd name="T105" fmla="*/ 13 h 179"/>
                  <a:gd name="T106" fmla="*/ 90 w 532"/>
                  <a:gd name="T107" fmla="*/ 27 h 179"/>
                  <a:gd name="T108" fmla="*/ 83 w 532"/>
                  <a:gd name="T109" fmla="*/ 36 h 179"/>
                  <a:gd name="T110" fmla="*/ 78 w 532"/>
                  <a:gd name="T111" fmla="*/ 14 h 179"/>
                  <a:gd name="T112" fmla="*/ 71 w 532"/>
                  <a:gd name="T113" fmla="*/ 29 h 179"/>
                  <a:gd name="T114" fmla="*/ 68 w 532"/>
                  <a:gd name="T115" fmla="*/ 21 h 179"/>
                  <a:gd name="T116" fmla="*/ 61 w 532"/>
                  <a:gd name="T117" fmla="*/ 34 h 179"/>
                  <a:gd name="T118" fmla="*/ 56 w 532"/>
                  <a:gd name="T119" fmla="*/ 155 h 179"/>
                  <a:gd name="T120" fmla="*/ 51 w 532"/>
                  <a:gd name="T121" fmla="*/ 15 h 179"/>
                  <a:gd name="T122" fmla="*/ 40 w 532"/>
                  <a:gd name="T123" fmla="*/ 39 h 179"/>
                  <a:gd name="T124" fmla="*/ 30 w 532"/>
                  <a:gd name="T125"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179">
                    <a:moveTo>
                      <a:pt x="448" y="8"/>
                    </a:moveTo>
                    <a:cubicBezTo>
                      <a:pt x="447" y="9"/>
                      <a:pt x="449" y="8"/>
                      <a:pt x="450" y="7"/>
                    </a:cubicBezTo>
                    <a:cubicBezTo>
                      <a:pt x="450" y="8"/>
                      <a:pt x="450" y="8"/>
                      <a:pt x="450" y="8"/>
                    </a:cubicBezTo>
                    <a:cubicBezTo>
                      <a:pt x="453" y="7"/>
                      <a:pt x="455" y="9"/>
                      <a:pt x="458" y="8"/>
                    </a:cubicBezTo>
                    <a:cubicBezTo>
                      <a:pt x="458" y="8"/>
                      <a:pt x="459" y="8"/>
                      <a:pt x="459" y="8"/>
                    </a:cubicBezTo>
                    <a:cubicBezTo>
                      <a:pt x="459" y="9"/>
                      <a:pt x="459" y="8"/>
                      <a:pt x="459" y="8"/>
                    </a:cubicBezTo>
                    <a:cubicBezTo>
                      <a:pt x="462" y="8"/>
                      <a:pt x="466" y="8"/>
                      <a:pt x="470" y="8"/>
                    </a:cubicBezTo>
                    <a:cubicBezTo>
                      <a:pt x="469" y="10"/>
                      <a:pt x="465" y="10"/>
                      <a:pt x="463" y="10"/>
                    </a:cubicBezTo>
                    <a:cubicBezTo>
                      <a:pt x="459" y="11"/>
                      <a:pt x="453" y="12"/>
                      <a:pt x="449" y="12"/>
                    </a:cubicBezTo>
                    <a:cubicBezTo>
                      <a:pt x="448" y="13"/>
                      <a:pt x="448" y="13"/>
                      <a:pt x="447" y="14"/>
                    </a:cubicBezTo>
                    <a:cubicBezTo>
                      <a:pt x="446" y="13"/>
                      <a:pt x="446" y="13"/>
                      <a:pt x="446" y="13"/>
                    </a:cubicBezTo>
                    <a:cubicBezTo>
                      <a:pt x="446" y="14"/>
                      <a:pt x="444" y="13"/>
                      <a:pt x="443" y="14"/>
                    </a:cubicBezTo>
                    <a:cubicBezTo>
                      <a:pt x="444" y="15"/>
                      <a:pt x="446" y="13"/>
                      <a:pt x="446" y="15"/>
                    </a:cubicBezTo>
                    <a:cubicBezTo>
                      <a:pt x="447" y="14"/>
                      <a:pt x="448" y="15"/>
                      <a:pt x="449" y="14"/>
                    </a:cubicBezTo>
                    <a:cubicBezTo>
                      <a:pt x="450" y="14"/>
                      <a:pt x="449" y="14"/>
                      <a:pt x="450" y="14"/>
                    </a:cubicBezTo>
                    <a:cubicBezTo>
                      <a:pt x="457" y="13"/>
                      <a:pt x="466" y="14"/>
                      <a:pt x="474" y="14"/>
                    </a:cubicBezTo>
                    <a:cubicBezTo>
                      <a:pt x="477" y="14"/>
                      <a:pt x="480" y="14"/>
                      <a:pt x="483" y="15"/>
                    </a:cubicBezTo>
                    <a:cubicBezTo>
                      <a:pt x="482" y="16"/>
                      <a:pt x="481" y="17"/>
                      <a:pt x="479" y="18"/>
                    </a:cubicBezTo>
                    <a:cubicBezTo>
                      <a:pt x="482" y="17"/>
                      <a:pt x="485" y="18"/>
                      <a:pt x="486" y="17"/>
                    </a:cubicBezTo>
                    <a:cubicBezTo>
                      <a:pt x="487" y="17"/>
                      <a:pt x="488" y="17"/>
                      <a:pt x="489" y="18"/>
                    </a:cubicBezTo>
                    <a:cubicBezTo>
                      <a:pt x="489" y="18"/>
                      <a:pt x="490" y="17"/>
                      <a:pt x="491" y="17"/>
                    </a:cubicBezTo>
                    <a:cubicBezTo>
                      <a:pt x="495" y="15"/>
                      <a:pt x="501" y="16"/>
                      <a:pt x="506" y="15"/>
                    </a:cubicBezTo>
                    <a:cubicBezTo>
                      <a:pt x="508" y="15"/>
                      <a:pt x="511" y="14"/>
                      <a:pt x="513" y="15"/>
                    </a:cubicBezTo>
                    <a:cubicBezTo>
                      <a:pt x="514" y="15"/>
                      <a:pt x="514" y="15"/>
                      <a:pt x="515" y="15"/>
                    </a:cubicBezTo>
                    <a:cubicBezTo>
                      <a:pt x="513" y="19"/>
                      <a:pt x="509" y="19"/>
                      <a:pt x="506" y="21"/>
                    </a:cubicBezTo>
                    <a:cubicBezTo>
                      <a:pt x="506" y="20"/>
                      <a:pt x="506" y="20"/>
                      <a:pt x="505" y="20"/>
                    </a:cubicBezTo>
                    <a:cubicBezTo>
                      <a:pt x="505" y="20"/>
                      <a:pt x="504" y="21"/>
                      <a:pt x="504" y="21"/>
                    </a:cubicBezTo>
                    <a:cubicBezTo>
                      <a:pt x="510" y="22"/>
                      <a:pt x="516" y="20"/>
                      <a:pt x="522" y="20"/>
                    </a:cubicBezTo>
                    <a:cubicBezTo>
                      <a:pt x="521" y="20"/>
                      <a:pt x="522" y="21"/>
                      <a:pt x="521" y="21"/>
                    </a:cubicBezTo>
                    <a:cubicBezTo>
                      <a:pt x="525" y="22"/>
                      <a:pt x="527" y="20"/>
                      <a:pt x="531" y="21"/>
                    </a:cubicBezTo>
                    <a:cubicBezTo>
                      <a:pt x="531" y="21"/>
                      <a:pt x="531" y="22"/>
                      <a:pt x="531" y="22"/>
                    </a:cubicBezTo>
                    <a:cubicBezTo>
                      <a:pt x="531" y="23"/>
                      <a:pt x="532" y="22"/>
                      <a:pt x="532" y="22"/>
                    </a:cubicBezTo>
                    <a:cubicBezTo>
                      <a:pt x="532" y="23"/>
                      <a:pt x="531" y="24"/>
                      <a:pt x="531" y="26"/>
                    </a:cubicBezTo>
                    <a:cubicBezTo>
                      <a:pt x="530" y="26"/>
                      <a:pt x="529" y="27"/>
                      <a:pt x="527" y="28"/>
                    </a:cubicBezTo>
                    <a:cubicBezTo>
                      <a:pt x="528" y="28"/>
                      <a:pt x="529" y="27"/>
                      <a:pt x="530" y="27"/>
                    </a:cubicBezTo>
                    <a:cubicBezTo>
                      <a:pt x="530" y="28"/>
                      <a:pt x="529" y="28"/>
                      <a:pt x="529" y="29"/>
                    </a:cubicBezTo>
                    <a:cubicBezTo>
                      <a:pt x="529" y="30"/>
                      <a:pt x="529" y="29"/>
                      <a:pt x="530" y="29"/>
                    </a:cubicBezTo>
                    <a:cubicBezTo>
                      <a:pt x="527" y="31"/>
                      <a:pt x="525" y="33"/>
                      <a:pt x="522" y="35"/>
                    </a:cubicBezTo>
                    <a:cubicBezTo>
                      <a:pt x="522" y="35"/>
                      <a:pt x="523" y="35"/>
                      <a:pt x="523" y="35"/>
                    </a:cubicBezTo>
                    <a:cubicBezTo>
                      <a:pt x="524" y="35"/>
                      <a:pt x="523" y="34"/>
                      <a:pt x="524" y="34"/>
                    </a:cubicBezTo>
                    <a:cubicBezTo>
                      <a:pt x="524" y="36"/>
                      <a:pt x="525" y="34"/>
                      <a:pt x="525" y="35"/>
                    </a:cubicBezTo>
                    <a:cubicBezTo>
                      <a:pt x="526" y="34"/>
                      <a:pt x="527" y="34"/>
                      <a:pt x="529" y="33"/>
                    </a:cubicBezTo>
                    <a:cubicBezTo>
                      <a:pt x="529" y="36"/>
                      <a:pt x="526" y="36"/>
                      <a:pt x="527" y="36"/>
                    </a:cubicBezTo>
                    <a:cubicBezTo>
                      <a:pt x="526" y="36"/>
                      <a:pt x="526" y="37"/>
                      <a:pt x="524" y="37"/>
                    </a:cubicBezTo>
                    <a:cubicBezTo>
                      <a:pt x="525" y="38"/>
                      <a:pt x="527" y="37"/>
                      <a:pt x="527" y="37"/>
                    </a:cubicBezTo>
                    <a:cubicBezTo>
                      <a:pt x="526" y="40"/>
                      <a:pt x="522" y="40"/>
                      <a:pt x="520" y="43"/>
                    </a:cubicBezTo>
                    <a:cubicBezTo>
                      <a:pt x="521" y="43"/>
                      <a:pt x="521" y="42"/>
                      <a:pt x="522" y="42"/>
                    </a:cubicBezTo>
                    <a:cubicBezTo>
                      <a:pt x="522" y="43"/>
                      <a:pt x="521" y="44"/>
                      <a:pt x="520" y="43"/>
                    </a:cubicBezTo>
                    <a:cubicBezTo>
                      <a:pt x="522" y="44"/>
                      <a:pt x="521" y="46"/>
                      <a:pt x="519" y="47"/>
                    </a:cubicBezTo>
                    <a:cubicBezTo>
                      <a:pt x="520" y="47"/>
                      <a:pt x="520" y="47"/>
                      <a:pt x="521" y="47"/>
                    </a:cubicBezTo>
                    <a:cubicBezTo>
                      <a:pt x="521" y="48"/>
                      <a:pt x="520" y="48"/>
                      <a:pt x="520" y="49"/>
                    </a:cubicBezTo>
                    <a:cubicBezTo>
                      <a:pt x="520" y="49"/>
                      <a:pt x="520" y="49"/>
                      <a:pt x="521" y="49"/>
                    </a:cubicBezTo>
                    <a:cubicBezTo>
                      <a:pt x="520" y="50"/>
                      <a:pt x="519" y="50"/>
                      <a:pt x="519" y="51"/>
                    </a:cubicBezTo>
                    <a:cubicBezTo>
                      <a:pt x="519" y="51"/>
                      <a:pt x="519" y="51"/>
                      <a:pt x="519" y="51"/>
                    </a:cubicBezTo>
                    <a:cubicBezTo>
                      <a:pt x="518" y="53"/>
                      <a:pt x="516" y="53"/>
                      <a:pt x="514" y="54"/>
                    </a:cubicBezTo>
                    <a:cubicBezTo>
                      <a:pt x="514" y="54"/>
                      <a:pt x="515" y="54"/>
                      <a:pt x="515" y="54"/>
                    </a:cubicBezTo>
                    <a:cubicBezTo>
                      <a:pt x="511" y="59"/>
                      <a:pt x="503" y="57"/>
                      <a:pt x="500" y="61"/>
                    </a:cubicBezTo>
                    <a:cubicBezTo>
                      <a:pt x="499" y="61"/>
                      <a:pt x="498" y="62"/>
                      <a:pt x="498" y="62"/>
                    </a:cubicBezTo>
                    <a:cubicBezTo>
                      <a:pt x="500" y="64"/>
                      <a:pt x="503" y="64"/>
                      <a:pt x="506" y="63"/>
                    </a:cubicBezTo>
                    <a:cubicBezTo>
                      <a:pt x="505" y="65"/>
                      <a:pt x="502" y="65"/>
                      <a:pt x="500" y="65"/>
                    </a:cubicBezTo>
                    <a:cubicBezTo>
                      <a:pt x="501" y="67"/>
                      <a:pt x="505" y="66"/>
                      <a:pt x="508" y="67"/>
                    </a:cubicBezTo>
                    <a:cubicBezTo>
                      <a:pt x="508" y="67"/>
                      <a:pt x="507" y="67"/>
                      <a:pt x="507" y="68"/>
                    </a:cubicBezTo>
                    <a:cubicBezTo>
                      <a:pt x="508" y="67"/>
                      <a:pt x="510" y="68"/>
                      <a:pt x="511" y="67"/>
                    </a:cubicBezTo>
                    <a:cubicBezTo>
                      <a:pt x="512" y="68"/>
                      <a:pt x="510" y="68"/>
                      <a:pt x="510" y="69"/>
                    </a:cubicBezTo>
                    <a:cubicBezTo>
                      <a:pt x="510" y="69"/>
                      <a:pt x="511" y="69"/>
                      <a:pt x="511" y="69"/>
                    </a:cubicBezTo>
                    <a:cubicBezTo>
                      <a:pt x="511" y="69"/>
                      <a:pt x="508" y="69"/>
                      <a:pt x="508" y="70"/>
                    </a:cubicBezTo>
                    <a:cubicBezTo>
                      <a:pt x="509" y="71"/>
                      <a:pt x="512" y="70"/>
                      <a:pt x="513" y="70"/>
                    </a:cubicBezTo>
                    <a:cubicBezTo>
                      <a:pt x="513" y="72"/>
                      <a:pt x="511" y="72"/>
                      <a:pt x="509" y="73"/>
                    </a:cubicBezTo>
                    <a:cubicBezTo>
                      <a:pt x="511" y="73"/>
                      <a:pt x="513" y="73"/>
                      <a:pt x="515" y="73"/>
                    </a:cubicBezTo>
                    <a:cubicBezTo>
                      <a:pt x="515" y="74"/>
                      <a:pt x="517" y="75"/>
                      <a:pt x="518" y="75"/>
                    </a:cubicBezTo>
                    <a:cubicBezTo>
                      <a:pt x="517" y="75"/>
                      <a:pt x="517" y="76"/>
                      <a:pt x="518" y="76"/>
                    </a:cubicBezTo>
                    <a:cubicBezTo>
                      <a:pt x="517" y="77"/>
                      <a:pt x="516" y="77"/>
                      <a:pt x="515" y="77"/>
                    </a:cubicBezTo>
                    <a:cubicBezTo>
                      <a:pt x="515" y="78"/>
                      <a:pt x="517" y="77"/>
                      <a:pt x="519" y="77"/>
                    </a:cubicBezTo>
                    <a:cubicBezTo>
                      <a:pt x="519" y="78"/>
                      <a:pt x="518" y="78"/>
                      <a:pt x="519" y="78"/>
                    </a:cubicBezTo>
                    <a:cubicBezTo>
                      <a:pt x="519" y="79"/>
                      <a:pt x="518" y="80"/>
                      <a:pt x="517" y="80"/>
                    </a:cubicBezTo>
                    <a:cubicBezTo>
                      <a:pt x="517" y="81"/>
                      <a:pt x="518" y="80"/>
                      <a:pt x="519" y="80"/>
                    </a:cubicBezTo>
                    <a:cubicBezTo>
                      <a:pt x="519" y="80"/>
                      <a:pt x="519" y="81"/>
                      <a:pt x="518" y="81"/>
                    </a:cubicBezTo>
                    <a:cubicBezTo>
                      <a:pt x="518" y="81"/>
                      <a:pt x="519" y="81"/>
                      <a:pt x="520" y="81"/>
                    </a:cubicBezTo>
                    <a:cubicBezTo>
                      <a:pt x="520" y="82"/>
                      <a:pt x="519" y="82"/>
                      <a:pt x="518" y="82"/>
                    </a:cubicBezTo>
                    <a:cubicBezTo>
                      <a:pt x="518" y="83"/>
                      <a:pt x="519" y="83"/>
                      <a:pt x="519" y="83"/>
                    </a:cubicBezTo>
                    <a:cubicBezTo>
                      <a:pt x="519" y="84"/>
                      <a:pt x="518" y="84"/>
                      <a:pt x="517" y="84"/>
                    </a:cubicBezTo>
                    <a:cubicBezTo>
                      <a:pt x="518" y="85"/>
                      <a:pt x="518" y="85"/>
                      <a:pt x="517" y="86"/>
                    </a:cubicBezTo>
                    <a:cubicBezTo>
                      <a:pt x="516" y="86"/>
                      <a:pt x="516" y="87"/>
                      <a:pt x="514" y="87"/>
                    </a:cubicBezTo>
                    <a:cubicBezTo>
                      <a:pt x="514" y="88"/>
                      <a:pt x="512" y="89"/>
                      <a:pt x="512" y="90"/>
                    </a:cubicBezTo>
                    <a:cubicBezTo>
                      <a:pt x="504" y="92"/>
                      <a:pt x="495" y="95"/>
                      <a:pt x="488" y="98"/>
                    </a:cubicBezTo>
                    <a:cubicBezTo>
                      <a:pt x="489" y="98"/>
                      <a:pt x="491" y="97"/>
                      <a:pt x="493" y="98"/>
                    </a:cubicBezTo>
                    <a:cubicBezTo>
                      <a:pt x="491" y="99"/>
                      <a:pt x="490" y="101"/>
                      <a:pt x="487" y="101"/>
                    </a:cubicBezTo>
                    <a:cubicBezTo>
                      <a:pt x="489" y="102"/>
                      <a:pt x="492" y="101"/>
                      <a:pt x="493" y="101"/>
                    </a:cubicBezTo>
                    <a:cubicBezTo>
                      <a:pt x="492" y="102"/>
                      <a:pt x="491" y="103"/>
                      <a:pt x="489" y="103"/>
                    </a:cubicBezTo>
                    <a:cubicBezTo>
                      <a:pt x="490" y="104"/>
                      <a:pt x="494" y="104"/>
                      <a:pt x="496" y="104"/>
                    </a:cubicBezTo>
                    <a:cubicBezTo>
                      <a:pt x="496" y="105"/>
                      <a:pt x="495" y="105"/>
                      <a:pt x="495" y="105"/>
                    </a:cubicBezTo>
                    <a:cubicBezTo>
                      <a:pt x="497" y="105"/>
                      <a:pt x="497" y="105"/>
                      <a:pt x="499" y="105"/>
                    </a:cubicBezTo>
                    <a:cubicBezTo>
                      <a:pt x="499" y="106"/>
                      <a:pt x="498" y="106"/>
                      <a:pt x="499" y="107"/>
                    </a:cubicBezTo>
                    <a:cubicBezTo>
                      <a:pt x="498" y="107"/>
                      <a:pt x="497" y="107"/>
                      <a:pt x="496" y="108"/>
                    </a:cubicBezTo>
                    <a:cubicBezTo>
                      <a:pt x="496" y="108"/>
                      <a:pt x="498" y="107"/>
                      <a:pt x="500" y="108"/>
                    </a:cubicBezTo>
                    <a:cubicBezTo>
                      <a:pt x="499" y="109"/>
                      <a:pt x="498" y="109"/>
                      <a:pt x="499" y="110"/>
                    </a:cubicBezTo>
                    <a:cubicBezTo>
                      <a:pt x="497" y="110"/>
                      <a:pt x="494" y="111"/>
                      <a:pt x="492" y="111"/>
                    </a:cubicBezTo>
                    <a:cubicBezTo>
                      <a:pt x="493" y="112"/>
                      <a:pt x="496" y="111"/>
                      <a:pt x="499" y="111"/>
                    </a:cubicBezTo>
                    <a:cubicBezTo>
                      <a:pt x="499" y="113"/>
                      <a:pt x="497" y="113"/>
                      <a:pt x="496" y="114"/>
                    </a:cubicBezTo>
                    <a:cubicBezTo>
                      <a:pt x="496" y="114"/>
                      <a:pt x="496" y="114"/>
                      <a:pt x="496" y="115"/>
                    </a:cubicBezTo>
                    <a:cubicBezTo>
                      <a:pt x="494" y="116"/>
                      <a:pt x="491" y="118"/>
                      <a:pt x="489" y="118"/>
                    </a:cubicBezTo>
                    <a:cubicBezTo>
                      <a:pt x="489" y="119"/>
                      <a:pt x="490" y="119"/>
                      <a:pt x="490" y="119"/>
                    </a:cubicBezTo>
                    <a:cubicBezTo>
                      <a:pt x="483" y="122"/>
                      <a:pt x="475" y="123"/>
                      <a:pt x="468" y="126"/>
                    </a:cubicBezTo>
                    <a:cubicBezTo>
                      <a:pt x="468" y="126"/>
                      <a:pt x="468" y="126"/>
                      <a:pt x="468" y="127"/>
                    </a:cubicBezTo>
                    <a:cubicBezTo>
                      <a:pt x="469" y="126"/>
                      <a:pt x="473" y="126"/>
                      <a:pt x="473" y="126"/>
                    </a:cubicBezTo>
                    <a:cubicBezTo>
                      <a:pt x="475" y="125"/>
                      <a:pt x="477" y="125"/>
                      <a:pt x="479" y="125"/>
                    </a:cubicBezTo>
                    <a:cubicBezTo>
                      <a:pt x="480" y="125"/>
                      <a:pt x="479" y="124"/>
                      <a:pt x="480" y="124"/>
                    </a:cubicBezTo>
                    <a:cubicBezTo>
                      <a:pt x="481" y="125"/>
                      <a:pt x="483" y="123"/>
                      <a:pt x="483" y="124"/>
                    </a:cubicBezTo>
                    <a:cubicBezTo>
                      <a:pt x="485" y="123"/>
                      <a:pt x="486" y="123"/>
                      <a:pt x="489" y="123"/>
                    </a:cubicBezTo>
                    <a:cubicBezTo>
                      <a:pt x="489" y="124"/>
                      <a:pt x="487" y="124"/>
                      <a:pt x="486" y="125"/>
                    </a:cubicBezTo>
                    <a:cubicBezTo>
                      <a:pt x="485" y="125"/>
                      <a:pt x="483" y="126"/>
                      <a:pt x="482" y="126"/>
                    </a:cubicBezTo>
                    <a:cubicBezTo>
                      <a:pt x="483" y="127"/>
                      <a:pt x="485" y="125"/>
                      <a:pt x="486" y="126"/>
                    </a:cubicBezTo>
                    <a:cubicBezTo>
                      <a:pt x="485" y="127"/>
                      <a:pt x="483" y="128"/>
                      <a:pt x="481" y="129"/>
                    </a:cubicBezTo>
                    <a:cubicBezTo>
                      <a:pt x="482" y="130"/>
                      <a:pt x="482" y="129"/>
                      <a:pt x="483" y="129"/>
                    </a:cubicBezTo>
                    <a:cubicBezTo>
                      <a:pt x="481" y="131"/>
                      <a:pt x="479" y="133"/>
                      <a:pt x="476" y="134"/>
                    </a:cubicBezTo>
                    <a:cubicBezTo>
                      <a:pt x="477" y="135"/>
                      <a:pt x="478" y="133"/>
                      <a:pt x="478" y="134"/>
                    </a:cubicBezTo>
                    <a:cubicBezTo>
                      <a:pt x="477" y="135"/>
                      <a:pt x="478" y="135"/>
                      <a:pt x="478" y="137"/>
                    </a:cubicBezTo>
                    <a:cubicBezTo>
                      <a:pt x="479" y="137"/>
                      <a:pt x="479" y="136"/>
                      <a:pt x="480" y="136"/>
                    </a:cubicBezTo>
                    <a:cubicBezTo>
                      <a:pt x="480" y="137"/>
                      <a:pt x="482" y="137"/>
                      <a:pt x="484" y="136"/>
                    </a:cubicBezTo>
                    <a:cubicBezTo>
                      <a:pt x="482" y="138"/>
                      <a:pt x="479" y="139"/>
                      <a:pt x="478" y="141"/>
                    </a:cubicBezTo>
                    <a:cubicBezTo>
                      <a:pt x="478" y="139"/>
                      <a:pt x="474" y="143"/>
                      <a:pt x="474" y="141"/>
                    </a:cubicBezTo>
                    <a:cubicBezTo>
                      <a:pt x="472" y="143"/>
                      <a:pt x="470" y="143"/>
                      <a:pt x="468" y="144"/>
                    </a:cubicBezTo>
                    <a:cubicBezTo>
                      <a:pt x="472" y="144"/>
                      <a:pt x="474" y="142"/>
                      <a:pt x="478" y="142"/>
                    </a:cubicBezTo>
                    <a:cubicBezTo>
                      <a:pt x="478" y="142"/>
                      <a:pt x="478" y="142"/>
                      <a:pt x="478" y="142"/>
                    </a:cubicBezTo>
                    <a:cubicBezTo>
                      <a:pt x="478" y="142"/>
                      <a:pt x="478" y="142"/>
                      <a:pt x="479" y="142"/>
                    </a:cubicBezTo>
                    <a:cubicBezTo>
                      <a:pt x="479" y="143"/>
                      <a:pt x="478" y="143"/>
                      <a:pt x="477" y="144"/>
                    </a:cubicBezTo>
                    <a:cubicBezTo>
                      <a:pt x="477" y="144"/>
                      <a:pt x="478" y="144"/>
                      <a:pt x="478" y="145"/>
                    </a:cubicBezTo>
                    <a:cubicBezTo>
                      <a:pt x="475" y="147"/>
                      <a:pt x="471" y="149"/>
                      <a:pt x="468" y="150"/>
                    </a:cubicBezTo>
                    <a:cubicBezTo>
                      <a:pt x="468" y="151"/>
                      <a:pt x="469" y="150"/>
                      <a:pt x="468" y="151"/>
                    </a:cubicBezTo>
                    <a:cubicBezTo>
                      <a:pt x="470" y="151"/>
                      <a:pt x="471" y="151"/>
                      <a:pt x="472" y="151"/>
                    </a:cubicBezTo>
                    <a:cubicBezTo>
                      <a:pt x="472" y="152"/>
                      <a:pt x="471" y="152"/>
                      <a:pt x="470" y="152"/>
                    </a:cubicBezTo>
                    <a:cubicBezTo>
                      <a:pt x="470" y="153"/>
                      <a:pt x="470" y="153"/>
                      <a:pt x="469" y="153"/>
                    </a:cubicBezTo>
                    <a:cubicBezTo>
                      <a:pt x="469" y="154"/>
                      <a:pt x="467" y="154"/>
                      <a:pt x="466" y="154"/>
                    </a:cubicBezTo>
                    <a:cubicBezTo>
                      <a:pt x="464" y="155"/>
                      <a:pt x="462" y="156"/>
                      <a:pt x="461" y="155"/>
                    </a:cubicBezTo>
                    <a:cubicBezTo>
                      <a:pt x="459" y="157"/>
                      <a:pt x="456" y="156"/>
                      <a:pt x="455" y="157"/>
                    </a:cubicBezTo>
                    <a:cubicBezTo>
                      <a:pt x="457" y="157"/>
                      <a:pt x="459" y="157"/>
                      <a:pt x="460" y="156"/>
                    </a:cubicBezTo>
                    <a:cubicBezTo>
                      <a:pt x="460" y="158"/>
                      <a:pt x="462" y="156"/>
                      <a:pt x="462" y="157"/>
                    </a:cubicBezTo>
                    <a:cubicBezTo>
                      <a:pt x="462" y="157"/>
                      <a:pt x="462" y="158"/>
                      <a:pt x="462" y="158"/>
                    </a:cubicBezTo>
                    <a:cubicBezTo>
                      <a:pt x="455" y="160"/>
                      <a:pt x="446" y="159"/>
                      <a:pt x="441" y="160"/>
                    </a:cubicBezTo>
                    <a:cubicBezTo>
                      <a:pt x="440" y="160"/>
                      <a:pt x="438" y="161"/>
                      <a:pt x="438" y="159"/>
                    </a:cubicBezTo>
                    <a:cubicBezTo>
                      <a:pt x="437" y="160"/>
                      <a:pt x="438" y="161"/>
                      <a:pt x="437" y="161"/>
                    </a:cubicBezTo>
                    <a:cubicBezTo>
                      <a:pt x="438" y="161"/>
                      <a:pt x="438" y="161"/>
                      <a:pt x="439" y="161"/>
                    </a:cubicBezTo>
                    <a:cubicBezTo>
                      <a:pt x="439" y="161"/>
                      <a:pt x="439" y="161"/>
                      <a:pt x="439" y="162"/>
                    </a:cubicBezTo>
                    <a:cubicBezTo>
                      <a:pt x="440" y="162"/>
                      <a:pt x="440" y="162"/>
                      <a:pt x="440" y="162"/>
                    </a:cubicBezTo>
                    <a:cubicBezTo>
                      <a:pt x="441" y="161"/>
                      <a:pt x="440" y="162"/>
                      <a:pt x="440" y="161"/>
                    </a:cubicBezTo>
                    <a:cubicBezTo>
                      <a:pt x="442" y="161"/>
                      <a:pt x="445" y="160"/>
                      <a:pt x="448" y="160"/>
                    </a:cubicBezTo>
                    <a:cubicBezTo>
                      <a:pt x="448" y="161"/>
                      <a:pt x="448" y="161"/>
                      <a:pt x="448" y="161"/>
                    </a:cubicBezTo>
                    <a:cubicBezTo>
                      <a:pt x="449" y="160"/>
                      <a:pt x="450" y="160"/>
                      <a:pt x="451" y="160"/>
                    </a:cubicBezTo>
                    <a:cubicBezTo>
                      <a:pt x="451" y="161"/>
                      <a:pt x="451" y="161"/>
                      <a:pt x="451" y="161"/>
                    </a:cubicBezTo>
                    <a:cubicBezTo>
                      <a:pt x="451" y="162"/>
                      <a:pt x="452" y="161"/>
                      <a:pt x="452" y="160"/>
                    </a:cubicBezTo>
                    <a:cubicBezTo>
                      <a:pt x="454" y="160"/>
                      <a:pt x="456" y="160"/>
                      <a:pt x="459" y="160"/>
                    </a:cubicBezTo>
                    <a:cubicBezTo>
                      <a:pt x="459" y="160"/>
                      <a:pt x="459" y="160"/>
                      <a:pt x="460" y="161"/>
                    </a:cubicBezTo>
                    <a:cubicBezTo>
                      <a:pt x="460" y="161"/>
                      <a:pt x="459" y="160"/>
                      <a:pt x="460" y="160"/>
                    </a:cubicBezTo>
                    <a:cubicBezTo>
                      <a:pt x="462" y="162"/>
                      <a:pt x="465" y="159"/>
                      <a:pt x="468" y="160"/>
                    </a:cubicBezTo>
                    <a:cubicBezTo>
                      <a:pt x="468" y="160"/>
                      <a:pt x="469" y="160"/>
                      <a:pt x="469" y="160"/>
                    </a:cubicBezTo>
                    <a:cubicBezTo>
                      <a:pt x="469" y="160"/>
                      <a:pt x="471" y="160"/>
                      <a:pt x="471" y="160"/>
                    </a:cubicBezTo>
                    <a:cubicBezTo>
                      <a:pt x="471" y="160"/>
                      <a:pt x="472" y="160"/>
                      <a:pt x="472" y="160"/>
                    </a:cubicBezTo>
                    <a:cubicBezTo>
                      <a:pt x="473" y="160"/>
                      <a:pt x="473" y="160"/>
                      <a:pt x="473" y="160"/>
                    </a:cubicBezTo>
                    <a:cubicBezTo>
                      <a:pt x="474" y="161"/>
                      <a:pt x="475" y="160"/>
                      <a:pt x="476" y="160"/>
                    </a:cubicBezTo>
                    <a:cubicBezTo>
                      <a:pt x="473" y="163"/>
                      <a:pt x="467" y="164"/>
                      <a:pt x="462" y="166"/>
                    </a:cubicBezTo>
                    <a:cubicBezTo>
                      <a:pt x="462" y="166"/>
                      <a:pt x="462" y="166"/>
                      <a:pt x="462" y="166"/>
                    </a:cubicBezTo>
                    <a:cubicBezTo>
                      <a:pt x="460" y="168"/>
                      <a:pt x="455" y="166"/>
                      <a:pt x="453" y="168"/>
                    </a:cubicBezTo>
                    <a:cubicBezTo>
                      <a:pt x="453" y="169"/>
                      <a:pt x="454" y="169"/>
                      <a:pt x="454" y="169"/>
                    </a:cubicBezTo>
                    <a:cubicBezTo>
                      <a:pt x="455" y="169"/>
                      <a:pt x="455" y="170"/>
                      <a:pt x="455" y="170"/>
                    </a:cubicBezTo>
                    <a:cubicBezTo>
                      <a:pt x="453" y="171"/>
                      <a:pt x="453" y="170"/>
                      <a:pt x="452" y="170"/>
                    </a:cubicBezTo>
                    <a:cubicBezTo>
                      <a:pt x="452" y="170"/>
                      <a:pt x="452" y="170"/>
                      <a:pt x="452" y="170"/>
                    </a:cubicBezTo>
                    <a:cubicBezTo>
                      <a:pt x="452" y="171"/>
                      <a:pt x="454" y="171"/>
                      <a:pt x="454" y="173"/>
                    </a:cubicBezTo>
                    <a:cubicBezTo>
                      <a:pt x="454" y="173"/>
                      <a:pt x="454" y="172"/>
                      <a:pt x="454" y="171"/>
                    </a:cubicBezTo>
                    <a:cubicBezTo>
                      <a:pt x="455" y="172"/>
                      <a:pt x="456" y="172"/>
                      <a:pt x="457" y="172"/>
                    </a:cubicBezTo>
                    <a:cubicBezTo>
                      <a:pt x="456" y="173"/>
                      <a:pt x="454" y="172"/>
                      <a:pt x="452" y="174"/>
                    </a:cubicBezTo>
                    <a:cubicBezTo>
                      <a:pt x="452" y="173"/>
                      <a:pt x="452" y="173"/>
                      <a:pt x="452" y="172"/>
                    </a:cubicBezTo>
                    <a:cubicBezTo>
                      <a:pt x="451" y="173"/>
                      <a:pt x="450" y="175"/>
                      <a:pt x="449" y="173"/>
                    </a:cubicBezTo>
                    <a:cubicBezTo>
                      <a:pt x="449" y="173"/>
                      <a:pt x="449" y="173"/>
                      <a:pt x="449" y="172"/>
                    </a:cubicBezTo>
                    <a:cubicBezTo>
                      <a:pt x="450" y="172"/>
                      <a:pt x="451" y="172"/>
                      <a:pt x="451" y="172"/>
                    </a:cubicBezTo>
                    <a:cubicBezTo>
                      <a:pt x="450" y="171"/>
                      <a:pt x="450" y="172"/>
                      <a:pt x="449" y="172"/>
                    </a:cubicBezTo>
                    <a:cubicBezTo>
                      <a:pt x="449" y="172"/>
                      <a:pt x="448" y="173"/>
                      <a:pt x="448" y="174"/>
                    </a:cubicBezTo>
                    <a:cubicBezTo>
                      <a:pt x="440" y="175"/>
                      <a:pt x="433" y="176"/>
                      <a:pt x="424" y="177"/>
                    </a:cubicBezTo>
                    <a:cubicBezTo>
                      <a:pt x="424" y="176"/>
                      <a:pt x="424" y="176"/>
                      <a:pt x="424" y="176"/>
                    </a:cubicBezTo>
                    <a:cubicBezTo>
                      <a:pt x="423" y="175"/>
                      <a:pt x="424" y="177"/>
                      <a:pt x="422" y="177"/>
                    </a:cubicBezTo>
                    <a:cubicBezTo>
                      <a:pt x="423" y="176"/>
                      <a:pt x="423" y="175"/>
                      <a:pt x="423" y="173"/>
                    </a:cubicBezTo>
                    <a:cubicBezTo>
                      <a:pt x="422" y="173"/>
                      <a:pt x="421" y="174"/>
                      <a:pt x="421" y="174"/>
                    </a:cubicBezTo>
                    <a:cubicBezTo>
                      <a:pt x="420" y="174"/>
                      <a:pt x="420" y="174"/>
                      <a:pt x="420" y="175"/>
                    </a:cubicBezTo>
                    <a:cubicBezTo>
                      <a:pt x="420" y="176"/>
                      <a:pt x="421" y="176"/>
                      <a:pt x="421" y="176"/>
                    </a:cubicBezTo>
                    <a:cubicBezTo>
                      <a:pt x="420" y="177"/>
                      <a:pt x="416" y="178"/>
                      <a:pt x="415" y="176"/>
                    </a:cubicBezTo>
                    <a:cubicBezTo>
                      <a:pt x="414" y="177"/>
                      <a:pt x="414" y="178"/>
                      <a:pt x="413" y="177"/>
                    </a:cubicBezTo>
                    <a:cubicBezTo>
                      <a:pt x="413" y="177"/>
                      <a:pt x="413" y="176"/>
                      <a:pt x="413" y="176"/>
                    </a:cubicBezTo>
                    <a:cubicBezTo>
                      <a:pt x="412" y="176"/>
                      <a:pt x="412" y="176"/>
                      <a:pt x="412" y="177"/>
                    </a:cubicBezTo>
                    <a:cubicBezTo>
                      <a:pt x="411" y="178"/>
                      <a:pt x="410" y="178"/>
                      <a:pt x="409" y="177"/>
                    </a:cubicBezTo>
                    <a:cubicBezTo>
                      <a:pt x="409" y="176"/>
                      <a:pt x="409" y="175"/>
                      <a:pt x="409" y="174"/>
                    </a:cubicBezTo>
                    <a:cubicBezTo>
                      <a:pt x="408" y="175"/>
                      <a:pt x="407" y="174"/>
                      <a:pt x="406" y="174"/>
                    </a:cubicBezTo>
                    <a:cubicBezTo>
                      <a:pt x="405" y="174"/>
                      <a:pt x="406" y="175"/>
                      <a:pt x="406" y="175"/>
                    </a:cubicBezTo>
                    <a:cubicBezTo>
                      <a:pt x="404" y="174"/>
                      <a:pt x="404" y="176"/>
                      <a:pt x="403" y="175"/>
                    </a:cubicBezTo>
                    <a:cubicBezTo>
                      <a:pt x="403" y="175"/>
                      <a:pt x="403" y="175"/>
                      <a:pt x="403" y="176"/>
                    </a:cubicBezTo>
                    <a:cubicBezTo>
                      <a:pt x="403" y="176"/>
                      <a:pt x="404" y="176"/>
                      <a:pt x="405" y="176"/>
                    </a:cubicBezTo>
                    <a:cubicBezTo>
                      <a:pt x="405" y="176"/>
                      <a:pt x="406" y="176"/>
                      <a:pt x="406" y="177"/>
                    </a:cubicBezTo>
                    <a:cubicBezTo>
                      <a:pt x="405" y="178"/>
                      <a:pt x="403" y="177"/>
                      <a:pt x="401" y="178"/>
                    </a:cubicBezTo>
                    <a:cubicBezTo>
                      <a:pt x="401" y="177"/>
                      <a:pt x="401" y="177"/>
                      <a:pt x="401" y="176"/>
                    </a:cubicBezTo>
                    <a:cubicBezTo>
                      <a:pt x="400" y="176"/>
                      <a:pt x="399" y="177"/>
                      <a:pt x="399" y="178"/>
                    </a:cubicBezTo>
                    <a:cubicBezTo>
                      <a:pt x="398" y="177"/>
                      <a:pt x="398" y="177"/>
                      <a:pt x="397" y="178"/>
                    </a:cubicBezTo>
                    <a:cubicBezTo>
                      <a:pt x="396" y="177"/>
                      <a:pt x="398" y="176"/>
                      <a:pt x="397" y="176"/>
                    </a:cubicBezTo>
                    <a:cubicBezTo>
                      <a:pt x="397" y="176"/>
                      <a:pt x="398" y="176"/>
                      <a:pt x="399" y="176"/>
                    </a:cubicBezTo>
                    <a:cubicBezTo>
                      <a:pt x="399" y="175"/>
                      <a:pt x="399" y="175"/>
                      <a:pt x="399" y="174"/>
                    </a:cubicBezTo>
                    <a:cubicBezTo>
                      <a:pt x="398" y="174"/>
                      <a:pt x="399" y="175"/>
                      <a:pt x="398" y="175"/>
                    </a:cubicBezTo>
                    <a:cubicBezTo>
                      <a:pt x="397" y="174"/>
                      <a:pt x="394" y="175"/>
                      <a:pt x="396" y="177"/>
                    </a:cubicBezTo>
                    <a:cubicBezTo>
                      <a:pt x="396" y="177"/>
                      <a:pt x="396" y="177"/>
                      <a:pt x="396" y="178"/>
                    </a:cubicBezTo>
                    <a:cubicBezTo>
                      <a:pt x="395" y="178"/>
                      <a:pt x="395" y="177"/>
                      <a:pt x="394" y="178"/>
                    </a:cubicBezTo>
                    <a:cubicBezTo>
                      <a:pt x="394" y="177"/>
                      <a:pt x="395" y="176"/>
                      <a:pt x="395" y="175"/>
                    </a:cubicBezTo>
                    <a:cubicBezTo>
                      <a:pt x="394" y="175"/>
                      <a:pt x="394" y="177"/>
                      <a:pt x="394" y="178"/>
                    </a:cubicBezTo>
                    <a:cubicBezTo>
                      <a:pt x="393" y="177"/>
                      <a:pt x="393" y="178"/>
                      <a:pt x="391" y="178"/>
                    </a:cubicBezTo>
                    <a:cubicBezTo>
                      <a:pt x="391" y="176"/>
                      <a:pt x="391" y="176"/>
                      <a:pt x="391" y="174"/>
                    </a:cubicBezTo>
                    <a:cubicBezTo>
                      <a:pt x="390" y="174"/>
                      <a:pt x="389" y="176"/>
                      <a:pt x="390" y="177"/>
                    </a:cubicBezTo>
                    <a:cubicBezTo>
                      <a:pt x="390" y="178"/>
                      <a:pt x="387" y="177"/>
                      <a:pt x="387" y="178"/>
                    </a:cubicBezTo>
                    <a:cubicBezTo>
                      <a:pt x="387" y="178"/>
                      <a:pt x="387" y="177"/>
                      <a:pt x="386" y="177"/>
                    </a:cubicBezTo>
                    <a:cubicBezTo>
                      <a:pt x="388" y="177"/>
                      <a:pt x="388" y="174"/>
                      <a:pt x="388" y="173"/>
                    </a:cubicBezTo>
                    <a:cubicBezTo>
                      <a:pt x="388" y="172"/>
                      <a:pt x="387" y="173"/>
                      <a:pt x="386" y="172"/>
                    </a:cubicBezTo>
                    <a:cubicBezTo>
                      <a:pt x="387" y="174"/>
                      <a:pt x="387" y="175"/>
                      <a:pt x="386" y="175"/>
                    </a:cubicBezTo>
                    <a:cubicBezTo>
                      <a:pt x="386" y="175"/>
                      <a:pt x="386" y="175"/>
                      <a:pt x="386" y="174"/>
                    </a:cubicBezTo>
                    <a:cubicBezTo>
                      <a:pt x="383" y="174"/>
                      <a:pt x="386" y="177"/>
                      <a:pt x="384" y="178"/>
                    </a:cubicBezTo>
                    <a:cubicBezTo>
                      <a:pt x="384" y="177"/>
                      <a:pt x="384" y="177"/>
                      <a:pt x="384" y="176"/>
                    </a:cubicBezTo>
                    <a:cubicBezTo>
                      <a:pt x="384" y="177"/>
                      <a:pt x="381" y="179"/>
                      <a:pt x="381" y="176"/>
                    </a:cubicBezTo>
                    <a:cubicBezTo>
                      <a:pt x="381" y="177"/>
                      <a:pt x="382" y="177"/>
                      <a:pt x="382" y="177"/>
                    </a:cubicBezTo>
                    <a:cubicBezTo>
                      <a:pt x="382" y="176"/>
                      <a:pt x="382" y="176"/>
                      <a:pt x="382" y="175"/>
                    </a:cubicBezTo>
                    <a:cubicBezTo>
                      <a:pt x="381" y="175"/>
                      <a:pt x="382" y="176"/>
                      <a:pt x="381" y="176"/>
                    </a:cubicBezTo>
                    <a:cubicBezTo>
                      <a:pt x="380" y="176"/>
                      <a:pt x="380" y="174"/>
                      <a:pt x="379" y="174"/>
                    </a:cubicBezTo>
                    <a:cubicBezTo>
                      <a:pt x="378" y="173"/>
                      <a:pt x="380" y="173"/>
                      <a:pt x="380" y="172"/>
                    </a:cubicBezTo>
                    <a:cubicBezTo>
                      <a:pt x="378" y="172"/>
                      <a:pt x="379" y="171"/>
                      <a:pt x="379" y="171"/>
                    </a:cubicBezTo>
                    <a:cubicBezTo>
                      <a:pt x="378" y="171"/>
                      <a:pt x="379" y="174"/>
                      <a:pt x="377" y="175"/>
                    </a:cubicBezTo>
                    <a:cubicBezTo>
                      <a:pt x="377" y="175"/>
                      <a:pt x="378" y="175"/>
                      <a:pt x="379" y="174"/>
                    </a:cubicBezTo>
                    <a:cubicBezTo>
                      <a:pt x="380" y="176"/>
                      <a:pt x="377" y="175"/>
                      <a:pt x="378" y="177"/>
                    </a:cubicBezTo>
                    <a:cubicBezTo>
                      <a:pt x="377" y="177"/>
                      <a:pt x="376" y="178"/>
                      <a:pt x="375" y="177"/>
                    </a:cubicBezTo>
                    <a:cubicBezTo>
                      <a:pt x="375" y="176"/>
                      <a:pt x="375" y="176"/>
                      <a:pt x="375" y="175"/>
                    </a:cubicBezTo>
                    <a:cubicBezTo>
                      <a:pt x="373" y="175"/>
                      <a:pt x="374" y="177"/>
                      <a:pt x="373" y="177"/>
                    </a:cubicBezTo>
                    <a:cubicBezTo>
                      <a:pt x="372" y="177"/>
                      <a:pt x="372" y="176"/>
                      <a:pt x="372" y="175"/>
                    </a:cubicBezTo>
                    <a:cubicBezTo>
                      <a:pt x="373" y="175"/>
                      <a:pt x="373" y="175"/>
                      <a:pt x="373" y="175"/>
                    </a:cubicBezTo>
                    <a:cubicBezTo>
                      <a:pt x="374" y="174"/>
                      <a:pt x="372" y="175"/>
                      <a:pt x="372" y="174"/>
                    </a:cubicBezTo>
                    <a:cubicBezTo>
                      <a:pt x="372" y="174"/>
                      <a:pt x="372" y="175"/>
                      <a:pt x="372" y="175"/>
                    </a:cubicBezTo>
                    <a:cubicBezTo>
                      <a:pt x="371" y="175"/>
                      <a:pt x="371" y="175"/>
                      <a:pt x="371" y="174"/>
                    </a:cubicBezTo>
                    <a:cubicBezTo>
                      <a:pt x="370" y="175"/>
                      <a:pt x="372" y="176"/>
                      <a:pt x="371" y="177"/>
                    </a:cubicBezTo>
                    <a:cubicBezTo>
                      <a:pt x="371" y="177"/>
                      <a:pt x="370" y="176"/>
                      <a:pt x="369" y="177"/>
                    </a:cubicBezTo>
                    <a:cubicBezTo>
                      <a:pt x="369" y="176"/>
                      <a:pt x="368" y="176"/>
                      <a:pt x="368" y="175"/>
                    </a:cubicBezTo>
                    <a:cubicBezTo>
                      <a:pt x="369" y="175"/>
                      <a:pt x="370" y="175"/>
                      <a:pt x="370" y="176"/>
                    </a:cubicBezTo>
                    <a:cubicBezTo>
                      <a:pt x="371" y="174"/>
                      <a:pt x="368" y="173"/>
                      <a:pt x="367" y="172"/>
                    </a:cubicBezTo>
                    <a:cubicBezTo>
                      <a:pt x="368" y="174"/>
                      <a:pt x="367" y="175"/>
                      <a:pt x="368" y="176"/>
                    </a:cubicBezTo>
                    <a:cubicBezTo>
                      <a:pt x="367" y="177"/>
                      <a:pt x="366" y="177"/>
                      <a:pt x="365" y="176"/>
                    </a:cubicBezTo>
                    <a:cubicBezTo>
                      <a:pt x="366" y="176"/>
                      <a:pt x="366" y="176"/>
                      <a:pt x="367" y="176"/>
                    </a:cubicBezTo>
                    <a:cubicBezTo>
                      <a:pt x="366" y="175"/>
                      <a:pt x="367" y="175"/>
                      <a:pt x="367" y="174"/>
                    </a:cubicBezTo>
                    <a:cubicBezTo>
                      <a:pt x="366" y="174"/>
                      <a:pt x="366" y="173"/>
                      <a:pt x="365" y="172"/>
                    </a:cubicBezTo>
                    <a:cubicBezTo>
                      <a:pt x="364" y="174"/>
                      <a:pt x="366" y="176"/>
                      <a:pt x="365" y="177"/>
                    </a:cubicBezTo>
                    <a:cubicBezTo>
                      <a:pt x="364" y="177"/>
                      <a:pt x="364" y="176"/>
                      <a:pt x="364" y="176"/>
                    </a:cubicBezTo>
                    <a:cubicBezTo>
                      <a:pt x="364" y="175"/>
                      <a:pt x="364" y="176"/>
                      <a:pt x="364" y="176"/>
                    </a:cubicBezTo>
                    <a:cubicBezTo>
                      <a:pt x="363" y="176"/>
                      <a:pt x="362" y="176"/>
                      <a:pt x="361" y="176"/>
                    </a:cubicBezTo>
                    <a:cubicBezTo>
                      <a:pt x="361" y="175"/>
                      <a:pt x="360" y="174"/>
                      <a:pt x="361" y="173"/>
                    </a:cubicBezTo>
                    <a:cubicBezTo>
                      <a:pt x="361" y="173"/>
                      <a:pt x="360" y="173"/>
                      <a:pt x="360" y="173"/>
                    </a:cubicBezTo>
                    <a:cubicBezTo>
                      <a:pt x="360" y="174"/>
                      <a:pt x="360" y="175"/>
                      <a:pt x="359" y="176"/>
                    </a:cubicBezTo>
                    <a:cubicBezTo>
                      <a:pt x="358" y="176"/>
                      <a:pt x="359" y="175"/>
                      <a:pt x="359" y="175"/>
                    </a:cubicBezTo>
                    <a:cubicBezTo>
                      <a:pt x="359" y="174"/>
                      <a:pt x="358" y="173"/>
                      <a:pt x="358" y="172"/>
                    </a:cubicBezTo>
                    <a:cubicBezTo>
                      <a:pt x="358" y="174"/>
                      <a:pt x="358" y="175"/>
                      <a:pt x="357" y="176"/>
                    </a:cubicBezTo>
                    <a:cubicBezTo>
                      <a:pt x="357" y="176"/>
                      <a:pt x="357" y="175"/>
                      <a:pt x="357" y="174"/>
                    </a:cubicBezTo>
                    <a:cubicBezTo>
                      <a:pt x="356" y="173"/>
                      <a:pt x="356" y="174"/>
                      <a:pt x="355" y="174"/>
                    </a:cubicBezTo>
                    <a:cubicBezTo>
                      <a:pt x="355" y="174"/>
                      <a:pt x="355" y="174"/>
                      <a:pt x="355" y="173"/>
                    </a:cubicBezTo>
                    <a:cubicBezTo>
                      <a:pt x="355" y="173"/>
                      <a:pt x="355" y="173"/>
                      <a:pt x="354" y="173"/>
                    </a:cubicBezTo>
                    <a:cubicBezTo>
                      <a:pt x="354" y="173"/>
                      <a:pt x="355" y="175"/>
                      <a:pt x="355" y="176"/>
                    </a:cubicBezTo>
                    <a:cubicBezTo>
                      <a:pt x="354" y="175"/>
                      <a:pt x="354" y="174"/>
                      <a:pt x="353" y="174"/>
                    </a:cubicBezTo>
                    <a:cubicBezTo>
                      <a:pt x="353" y="173"/>
                      <a:pt x="353" y="172"/>
                      <a:pt x="354" y="172"/>
                    </a:cubicBezTo>
                    <a:cubicBezTo>
                      <a:pt x="352" y="172"/>
                      <a:pt x="353" y="173"/>
                      <a:pt x="352" y="173"/>
                    </a:cubicBezTo>
                    <a:cubicBezTo>
                      <a:pt x="351" y="173"/>
                      <a:pt x="353" y="172"/>
                      <a:pt x="351" y="172"/>
                    </a:cubicBezTo>
                    <a:cubicBezTo>
                      <a:pt x="351" y="173"/>
                      <a:pt x="352" y="174"/>
                      <a:pt x="351" y="175"/>
                    </a:cubicBezTo>
                    <a:cubicBezTo>
                      <a:pt x="350" y="175"/>
                      <a:pt x="350" y="174"/>
                      <a:pt x="349" y="173"/>
                    </a:cubicBezTo>
                    <a:cubicBezTo>
                      <a:pt x="348" y="173"/>
                      <a:pt x="349" y="175"/>
                      <a:pt x="348" y="175"/>
                    </a:cubicBezTo>
                    <a:cubicBezTo>
                      <a:pt x="348" y="174"/>
                      <a:pt x="348" y="173"/>
                      <a:pt x="348" y="171"/>
                    </a:cubicBezTo>
                    <a:cubicBezTo>
                      <a:pt x="347" y="171"/>
                      <a:pt x="347" y="173"/>
                      <a:pt x="346" y="173"/>
                    </a:cubicBezTo>
                    <a:cubicBezTo>
                      <a:pt x="346" y="173"/>
                      <a:pt x="347" y="172"/>
                      <a:pt x="346" y="172"/>
                    </a:cubicBezTo>
                    <a:cubicBezTo>
                      <a:pt x="345" y="172"/>
                      <a:pt x="346" y="173"/>
                      <a:pt x="345" y="175"/>
                    </a:cubicBezTo>
                    <a:cubicBezTo>
                      <a:pt x="344" y="174"/>
                      <a:pt x="345" y="172"/>
                      <a:pt x="343" y="172"/>
                    </a:cubicBezTo>
                    <a:cubicBezTo>
                      <a:pt x="344" y="171"/>
                      <a:pt x="343" y="170"/>
                      <a:pt x="344" y="170"/>
                    </a:cubicBezTo>
                    <a:cubicBezTo>
                      <a:pt x="343" y="172"/>
                      <a:pt x="346" y="173"/>
                      <a:pt x="346" y="171"/>
                    </a:cubicBezTo>
                    <a:cubicBezTo>
                      <a:pt x="346" y="170"/>
                      <a:pt x="344" y="170"/>
                      <a:pt x="344" y="169"/>
                    </a:cubicBezTo>
                    <a:cubicBezTo>
                      <a:pt x="344" y="171"/>
                      <a:pt x="341" y="171"/>
                      <a:pt x="342" y="174"/>
                    </a:cubicBezTo>
                    <a:cubicBezTo>
                      <a:pt x="341" y="173"/>
                      <a:pt x="341" y="172"/>
                      <a:pt x="340" y="171"/>
                    </a:cubicBezTo>
                    <a:cubicBezTo>
                      <a:pt x="339" y="171"/>
                      <a:pt x="340" y="172"/>
                      <a:pt x="339" y="172"/>
                    </a:cubicBezTo>
                    <a:cubicBezTo>
                      <a:pt x="338" y="172"/>
                      <a:pt x="339" y="171"/>
                      <a:pt x="339" y="170"/>
                    </a:cubicBezTo>
                    <a:cubicBezTo>
                      <a:pt x="338" y="170"/>
                      <a:pt x="338" y="170"/>
                      <a:pt x="338" y="170"/>
                    </a:cubicBezTo>
                    <a:cubicBezTo>
                      <a:pt x="337" y="171"/>
                      <a:pt x="338" y="171"/>
                      <a:pt x="338" y="172"/>
                    </a:cubicBezTo>
                    <a:cubicBezTo>
                      <a:pt x="338" y="172"/>
                      <a:pt x="338" y="173"/>
                      <a:pt x="339" y="173"/>
                    </a:cubicBezTo>
                    <a:cubicBezTo>
                      <a:pt x="339" y="173"/>
                      <a:pt x="339" y="174"/>
                      <a:pt x="339" y="174"/>
                    </a:cubicBezTo>
                    <a:cubicBezTo>
                      <a:pt x="338" y="174"/>
                      <a:pt x="338" y="173"/>
                      <a:pt x="337" y="173"/>
                    </a:cubicBezTo>
                    <a:cubicBezTo>
                      <a:pt x="337" y="173"/>
                      <a:pt x="337" y="172"/>
                      <a:pt x="337" y="172"/>
                    </a:cubicBezTo>
                    <a:cubicBezTo>
                      <a:pt x="336" y="172"/>
                      <a:pt x="337" y="173"/>
                      <a:pt x="336" y="174"/>
                    </a:cubicBezTo>
                    <a:cubicBezTo>
                      <a:pt x="335" y="173"/>
                      <a:pt x="334" y="172"/>
                      <a:pt x="332" y="173"/>
                    </a:cubicBezTo>
                    <a:cubicBezTo>
                      <a:pt x="333" y="172"/>
                      <a:pt x="332" y="172"/>
                      <a:pt x="332" y="171"/>
                    </a:cubicBezTo>
                    <a:cubicBezTo>
                      <a:pt x="333" y="171"/>
                      <a:pt x="334" y="171"/>
                      <a:pt x="334" y="170"/>
                    </a:cubicBezTo>
                    <a:cubicBezTo>
                      <a:pt x="333" y="169"/>
                      <a:pt x="333" y="170"/>
                      <a:pt x="333" y="169"/>
                    </a:cubicBezTo>
                    <a:cubicBezTo>
                      <a:pt x="332" y="169"/>
                      <a:pt x="333" y="171"/>
                      <a:pt x="331" y="171"/>
                    </a:cubicBezTo>
                    <a:cubicBezTo>
                      <a:pt x="331" y="172"/>
                      <a:pt x="332" y="171"/>
                      <a:pt x="332" y="172"/>
                    </a:cubicBezTo>
                    <a:cubicBezTo>
                      <a:pt x="332" y="172"/>
                      <a:pt x="332" y="172"/>
                      <a:pt x="332" y="173"/>
                    </a:cubicBezTo>
                    <a:cubicBezTo>
                      <a:pt x="330" y="172"/>
                      <a:pt x="331" y="170"/>
                      <a:pt x="330" y="169"/>
                    </a:cubicBezTo>
                    <a:cubicBezTo>
                      <a:pt x="328" y="170"/>
                      <a:pt x="329" y="171"/>
                      <a:pt x="329" y="172"/>
                    </a:cubicBezTo>
                    <a:cubicBezTo>
                      <a:pt x="328" y="173"/>
                      <a:pt x="329" y="172"/>
                      <a:pt x="329" y="171"/>
                    </a:cubicBezTo>
                    <a:cubicBezTo>
                      <a:pt x="328" y="171"/>
                      <a:pt x="328" y="172"/>
                      <a:pt x="327" y="172"/>
                    </a:cubicBezTo>
                    <a:cubicBezTo>
                      <a:pt x="327" y="171"/>
                      <a:pt x="326" y="170"/>
                      <a:pt x="326" y="171"/>
                    </a:cubicBezTo>
                    <a:cubicBezTo>
                      <a:pt x="325" y="170"/>
                      <a:pt x="326" y="169"/>
                      <a:pt x="327" y="169"/>
                    </a:cubicBezTo>
                    <a:cubicBezTo>
                      <a:pt x="327" y="169"/>
                      <a:pt x="326" y="169"/>
                      <a:pt x="326" y="168"/>
                    </a:cubicBezTo>
                    <a:cubicBezTo>
                      <a:pt x="326" y="168"/>
                      <a:pt x="326" y="169"/>
                      <a:pt x="326" y="169"/>
                    </a:cubicBezTo>
                    <a:cubicBezTo>
                      <a:pt x="326" y="169"/>
                      <a:pt x="325" y="168"/>
                      <a:pt x="324" y="167"/>
                    </a:cubicBezTo>
                    <a:cubicBezTo>
                      <a:pt x="323" y="168"/>
                      <a:pt x="325" y="168"/>
                      <a:pt x="324" y="169"/>
                    </a:cubicBezTo>
                    <a:cubicBezTo>
                      <a:pt x="324" y="169"/>
                      <a:pt x="324" y="168"/>
                      <a:pt x="324" y="168"/>
                    </a:cubicBezTo>
                    <a:cubicBezTo>
                      <a:pt x="323" y="168"/>
                      <a:pt x="323" y="170"/>
                      <a:pt x="324" y="170"/>
                    </a:cubicBezTo>
                    <a:cubicBezTo>
                      <a:pt x="324" y="170"/>
                      <a:pt x="325" y="170"/>
                      <a:pt x="325" y="169"/>
                    </a:cubicBezTo>
                    <a:cubicBezTo>
                      <a:pt x="325" y="170"/>
                      <a:pt x="324" y="171"/>
                      <a:pt x="325" y="172"/>
                    </a:cubicBezTo>
                    <a:cubicBezTo>
                      <a:pt x="324" y="172"/>
                      <a:pt x="324" y="170"/>
                      <a:pt x="323" y="170"/>
                    </a:cubicBezTo>
                    <a:cubicBezTo>
                      <a:pt x="323" y="170"/>
                      <a:pt x="323" y="171"/>
                      <a:pt x="323" y="172"/>
                    </a:cubicBezTo>
                    <a:cubicBezTo>
                      <a:pt x="322" y="172"/>
                      <a:pt x="321" y="171"/>
                      <a:pt x="321" y="170"/>
                    </a:cubicBezTo>
                    <a:cubicBezTo>
                      <a:pt x="321" y="170"/>
                      <a:pt x="322" y="171"/>
                      <a:pt x="323" y="171"/>
                    </a:cubicBezTo>
                    <a:cubicBezTo>
                      <a:pt x="322" y="170"/>
                      <a:pt x="321" y="170"/>
                      <a:pt x="322" y="168"/>
                    </a:cubicBezTo>
                    <a:cubicBezTo>
                      <a:pt x="320" y="168"/>
                      <a:pt x="321" y="169"/>
                      <a:pt x="321" y="170"/>
                    </a:cubicBezTo>
                    <a:cubicBezTo>
                      <a:pt x="320" y="170"/>
                      <a:pt x="320" y="168"/>
                      <a:pt x="319" y="168"/>
                    </a:cubicBezTo>
                    <a:cubicBezTo>
                      <a:pt x="319" y="169"/>
                      <a:pt x="319" y="170"/>
                      <a:pt x="318" y="170"/>
                    </a:cubicBezTo>
                    <a:cubicBezTo>
                      <a:pt x="319" y="170"/>
                      <a:pt x="319" y="170"/>
                      <a:pt x="321" y="170"/>
                    </a:cubicBezTo>
                    <a:cubicBezTo>
                      <a:pt x="320" y="170"/>
                      <a:pt x="320" y="171"/>
                      <a:pt x="320" y="171"/>
                    </a:cubicBezTo>
                    <a:cubicBezTo>
                      <a:pt x="320" y="171"/>
                      <a:pt x="320" y="172"/>
                      <a:pt x="319" y="172"/>
                    </a:cubicBezTo>
                    <a:cubicBezTo>
                      <a:pt x="318" y="171"/>
                      <a:pt x="319" y="170"/>
                      <a:pt x="318" y="171"/>
                    </a:cubicBezTo>
                    <a:cubicBezTo>
                      <a:pt x="318" y="170"/>
                      <a:pt x="318" y="170"/>
                      <a:pt x="318" y="169"/>
                    </a:cubicBezTo>
                    <a:cubicBezTo>
                      <a:pt x="317" y="170"/>
                      <a:pt x="317" y="169"/>
                      <a:pt x="316" y="169"/>
                    </a:cubicBezTo>
                    <a:cubicBezTo>
                      <a:pt x="315" y="168"/>
                      <a:pt x="316" y="167"/>
                      <a:pt x="315" y="166"/>
                    </a:cubicBezTo>
                    <a:cubicBezTo>
                      <a:pt x="315" y="167"/>
                      <a:pt x="316" y="167"/>
                      <a:pt x="315" y="167"/>
                    </a:cubicBezTo>
                    <a:cubicBezTo>
                      <a:pt x="315" y="167"/>
                      <a:pt x="314" y="168"/>
                      <a:pt x="313" y="167"/>
                    </a:cubicBezTo>
                    <a:cubicBezTo>
                      <a:pt x="313" y="167"/>
                      <a:pt x="313" y="166"/>
                      <a:pt x="313" y="165"/>
                    </a:cubicBezTo>
                    <a:cubicBezTo>
                      <a:pt x="313" y="167"/>
                      <a:pt x="313" y="167"/>
                      <a:pt x="312" y="168"/>
                    </a:cubicBezTo>
                    <a:cubicBezTo>
                      <a:pt x="313" y="168"/>
                      <a:pt x="313" y="168"/>
                      <a:pt x="313" y="168"/>
                    </a:cubicBezTo>
                    <a:cubicBezTo>
                      <a:pt x="313" y="168"/>
                      <a:pt x="313" y="169"/>
                      <a:pt x="314" y="168"/>
                    </a:cubicBezTo>
                    <a:cubicBezTo>
                      <a:pt x="314" y="170"/>
                      <a:pt x="315" y="169"/>
                      <a:pt x="315" y="171"/>
                    </a:cubicBezTo>
                    <a:cubicBezTo>
                      <a:pt x="315" y="172"/>
                      <a:pt x="313" y="170"/>
                      <a:pt x="313" y="170"/>
                    </a:cubicBezTo>
                    <a:cubicBezTo>
                      <a:pt x="312" y="170"/>
                      <a:pt x="312" y="169"/>
                      <a:pt x="312" y="169"/>
                    </a:cubicBezTo>
                    <a:cubicBezTo>
                      <a:pt x="312" y="169"/>
                      <a:pt x="312" y="169"/>
                      <a:pt x="312" y="169"/>
                    </a:cubicBezTo>
                    <a:cubicBezTo>
                      <a:pt x="311" y="169"/>
                      <a:pt x="312" y="170"/>
                      <a:pt x="311" y="170"/>
                    </a:cubicBezTo>
                    <a:cubicBezTo>
                      <a:pt x="310" y="170"/>
                      <a:pt x="311" y="169"/>
                      <a:pt x="309" y="170"/>
                    </a:cubicBezTo>
                    <a:cubicBezTo>
                      <a:pt x="310" y="167"/>
                      <a:pt x="308" y="167"/>
                      <a:pt x="308" y="166"/>
                    </a:cubicBezTo>
                    <a:cubicBezTo>
                      <a:pt x="307" y="166"/>
                      <a:pt x="307" y="166"/>
                      <a:pt x="306" y="167"/>
                    </a:cubicBezTo>
                    <a:cubicBezTo>
                      <a:pt x="307" y="168"/>
                      <a:pt x="307" y="169"/>
                      <a:pt x="307" y="170"/>
                    </a:cubicBezTo>
                    <a:cubicBezTo>
                      <a:pt x="307" y="169"/>
                      <a:pt x="306" y="170"/>
                      <a:pt x="306" y="170"/>
                    </a:cubicBezTo>
                    <a:cubicBezTo>
                      <a:pt x="305" y="170"/>
                      <a:pt x="306" y="168"/>
                      <a:pt x="304" y="168"/>
                    </a:cubicBezTo>
                    <a:cubicBezTo>
                      <a:pt x="305" y="166"/>
                      <a:pt x="303" y="165"/>
                      <a:pt x="303" y="164"/>
                    </a:cubicBezTo>
                    <a:cubicBezTo>
                      <a:pt x="303" y="165"/>
                      <a:pt x="303" y="166"/>
                      <a:pt x="302" y="166"/>
                    </a:cubicBezTo>
                    <a:cubicBezTo>
                      <a:pt x="302" y="167"/>
                      <a:pt x="302" y="167"/>
                      <a:pt x="302" y="167"/>
                    </a:cubicBezTo>
                    <a:cubicBezTo>
                      <a:pt x="302" y="167"/>
                      <a:pt x="303" y="167"/>
                      <a:pt x="304" y="167"/>
                    </a:cubicBezTo>
                    <a:cubicBezTo>
                      <a:pt x="303" y="168"/>
                      <a:pt x="304" y="169"/>
                      <a:pt x="304" y="170"/>
                    </a:cubicBezTo>
                    <a:cubicBezTo>
                      <a:pt x="303" y="170"/>
                      <a:pt x="304" y="169"/>
                      <a:pt x="303" y="169"/>
                    </a:cubicBezTo>
                    <a:cubicBezTo>
                      <a:pt x="303" y="168"/>
                      <a:pt x="303" y="168"/>
                      <a:pt x="303" y="168"/>
                    </a:cubicBezTo>
                    <a:cubicBezTo>
                      <a:pt x="302" y="167"/>
                      <a:pt x="303" y="169"/>
                      <a:pt x="301" y="169"/>
                    </a:cubicBezTo>
                    <a:cubicBezTo>
                      <a:pt x="302" y="167"/>
                      <a:pt x="301" y="167"/>
                      <a:pt x="301" y="166"/>
                    </a:cubicBezTo>
                    <a:cubicBezTo>
                      <a:pt x="301" y="165"/>
                      <a:pt x="300" y="165"/>
                      <a:pt x="299" y="165"/>
                    </a:cubicBezTo>
                    <a:cubicBezTo>
                      <a:pt x="299" y="166"/>
                      <a:pt x="300" y="166"/>
                      <a:pt x="299" y="167"/>
                    </a:cubicBezTo>
                    <a:cubicBezTo>
                      <a:pt x="299" y="167"/>
                      <a:pt x="299" y="167"/>
                      <a:pt x="299" y="166"/>
                    </a:cubicBezTo>
                    <a:cubicBezTo>
                      <a:pt x="298" y="167"/>
                      <a:pt x="300" y="169"/>
                      <a:pt x="298" y="169"/>
                    </a:cubicBezTo>
                    <a:cubicBezTo>
                      <a:pt x="298" y="169"/>
                      <a:pt x="298" y="168"/>
                      <a:pt x="298" y="167"/>
                    </a:cubicBezTo>
                    <a:cubicBezTo>
                      <a:pt x="297" y="167"/>
                      <a:pt x="297" y="167"/>
                      <a:pt x="296" y="167"/>
                    </a:cubicBezTo>
                    <a:cubicBezTo>
                      <a:pt x="296" y="166"/>
                      <a:pt x="296" y="167"/>
                      <a:pt x="296" y="166"/>
                    </a:cubicBezTo>
                    <a:cubicBezTo>
                      <a:pt x="295" y="167"/>
                      <a:pt x="295" y="165"/>
                      <a:pt x="295" y="164"/>
                    </a:cubicBezTo>
                    <a:cubicBezTo>
                      <a:pt x="294" y="165"/>
                      <a:pt x="294" y="164"/>
                      <a:pt x="294" y="163"/>
                    </a:cubicBezTo>
                    <a:cubicBezTo>
                      <a:pt x="294" y="163"/>
                      <a:pt x="294" y="162"/>
                      <a:pt x="295" y="162"/>
                    </a:cubicBezTo>
                    <a:cubicBezTo>
                      <a:pt x="293" y="161"/>
                      <a:pt x="294" y="163"/>
                      <a:pt x="293" y="163"/>
                    </a:cubicBezTo>
                    <a:cubicBezTo>
                      <a:pt x="293" y="164"/>
                      <a:pt x="293" y="165"/>
                      <a:pt x="292" y="164"/>
                    </a:cubicBezTo>
                    <a:cubicBezTo>
                      <a:pt x="292" y="165"/>
                      <a:pt x="292" y="166"/>
                      <a:pt x="293" y="167"/>
                    </a:cubicBezTo>
                    <a:cubicBezTo>
                      <a:pt x="292" y="166"/>
                      <a:pt x="292" y="167"/>
                      <a:pt x="291" y="167"/>
                    </a:cubicBezTo>
                    <a:cubicBezTo>
                      <a:pt x="291" y="166"/>
                      <a:pt x="292" y="166"/>
                      <a:pt x="292" y="165"/>
                    </a:cubicBezTo>
                    <a:cubicBezTo>
                      <a:pt x="291" y="164"/>
                      <a:pt x="291" y="165"/>
                      <a:pt x="291" y="165"/>
                    </a:cubicBezTo>
                    <a:cubicBezTo>
                      <a:pt x="291" y="164"/>
                      <a:pt x="290" y="164"/>
                      <a:pt x="291" y="164"/>
                    </a:cubicBezTo>
                    <a:cubicBezTo>
                      <a:pt x="291" y="164"/>
                      <a:pt x="291" y="165"/>
                      <a:pt x="292" y="164"/>
                    </a:cubicBezTo>
                    <a:cubicBezTo>
                      <a:pt x="292" y="163"/>
                      <a:pt x="291" y="163"/>
                      <a:pt x="291" y="163"/>
                    </a:cubicBezTo>
                    <a:cubicBezTo>
                      <a:pt x="291" y="161"/>
                      <a:pt x="291" y="158"/>
                      <a:pt x="289" y="158"/>
                    </a:cubicBezTo>
                    <a:cubicBezTo>
                      <a:pt x="289" y="158"/>
                      <a:pt x="290" y="157"/>
                      <a:pt x="290" y="156"/>
                    </a:cubicBezTo>
                    <a:cubicBezTo>
                      <a:pt x="290" y="155"/>
                      <a:pt x="289" y="156"/>
                      <a:pt x="288" y="156"/>
                    </a:cubicBezTo>
                    <a:cubicBezTo>
                      <a:pt x="289" y="156"/>
                      <a:pt x="289" y="158"/>
                      <a:pt x="289" y="159"/>
                    </a:cubicBezTo>
                    <a:cubicBezTo>
                      <a:pt x="288" y="159"/>
                      <a:pt x="288" y="158"/>
                      <a:pt x="287" y="158"/>
                    </a:cubicBezTo>
                    <a:cubicBezTo>
                      <a:pt x="287" y="158"/>
                      <a:pt x="288" y="159"/>
                      <a:pt x="288" y="160"/>
                    </a:cubicBezTo>
                    <a:cubicBezTo>
                      <a:pt x="288" y="160"/>
                      <a:pt x="289" y="160"/>
                      <a:pt x="289" y="159"/>
                    </a:cubicBezTo>
                    <a:cubicBezTo>
                      <a:pt x="290" y="160"/>
                      <a:pt x="288" y="160"/>
                      <a:pt x="288" y="162"/>
                    </a:cubicBezTo>
                    <a:cubicBezTo>
                      <a:pt x="289" y="162"/>
                      <a:pt x="288" y="162"/>
                      <a:pt x="289" y="163"/>
                    </a:cubicBezTo>
                    <a:cubicBezTo>
                      <a:pt x="289" y="163"/>
                      <a:pt x="289" y="163"/>
                      <a:pt x="289" y="162"/>
                    </a:cubicBezTo>
                    <a:cubicBezTo>
                      <a:pt x="290" y="163"/>
                      <a:pt x="290" y="165"/>
                      <a:pt x="290" y="166"/>
                    </a:cubicBezTo>
                    <a:cubicBezTo>
                      <a:pt x="289" y="166"/>
                      <a:pt x="289" y="166"/>
                      <a:pt x="289" y="166"/>
                    </a:cubicBezTo>
                    <a:cubicBezTo>
                      <a:pt x="288" y="166"/>
                      <a:pt x="289" y="166"/>
                      <a:pt x="289" y="167"/>
                    </a:cubicBezTo>
                    <a:cubicBezTo>
                      <a:pt x="288" y="167"/>
                      <a:pt x="288" y="168"/>
                      <a:pt x="288" y="168"/>
                    </a:cubicBezTo>
                    <a:cubicBezTo>
                      <a:pt x="289" y="166"/>
                      <a:pt x="287" y="165"/>
                      <a:pt x="288" y="164"/>
                    </a:cubicBezTo>
                    <a:cubicBezTo>
                      <a:pt x="288" y="164"/>
                      <a:pt x="287" y="163"/>
                      <a:pt x="287" y="163"/>
                    </a:cubicBezTo>
                    <a:cubicBezTo>
                      <a:pt x="286" y="164"/>
                      <a:pt x="286" y="165"/>
                      <a:pt x="285" y="165"/>
                    </a:cubicBezTo>
                    <a:cubicBezTo>
                      <a:pt x="284" y="164"/>
                      <a:pt x="283" y="164"/>
                      <a:pt x="283" y="163"/>
                    </a:cubicBezTo>
                    <a:cubicBezTo>
                      <a:pt x="283" y="163"/>
                      <a:pt x="283" y="164"/>
                      <a:pt x="283" y="164"/>
                    </a:cubicBezTo>
                    <a:cubicBezTo>
                      <a:pt x="283" y="165"/>
                      <a:pt x="283" y="164"/>
                      <a:pt x="284" y="164"/>
                    </a:cubicBezTo>
                    <a:cubicBezTo>
                      <a:pt x="284" y="165"/>
                      <a:pt x="283" y="166"/>
                      <a:pt x="283" y="168"/>
                    </a:cubicBezTo>
                    <a:cubicBezTo>
                      <a:pt x="282" y="168"/>
                      <a:pt x="282" y="167"/>
                      <a:pt x="282" y="167"/>
                    </a:cubicBezTo>
                    <a:cubicBezTo>
                      <a:pt x="282" y="166"/>
                      <a:pt x="282" y="165"/>
                      <a:pt x="282" y="163"/>
                    </a:cubicBezTo>
                    <a:cubicBezTo>
                      <a:pt x="282" y="163"/>
                      <a:pt x="282" y="163"/>
                      <a:pt x="281" y="163"/>
                    </a:cubicBezTo>
                    <a:cubicBezTo>
                      <a:pt x="282" y="164"/>
                      <a:pt x="282" y="164"/>
                      <a:pt x="282" y="165"/>
                    </a:cubicBezTo>
                    <a:cubicBezTo>
                      <a:pt x="281" y="165"/>
                      <a:pt x="281" y="165"/>
                      <a:pt x="281" y="164"/>
                    </a:cubicBezTo>
                    <a:cubicBezTo>
                      <a:pt x="280" y="165"/>
                      <a:pt x="280" y="166"/>
                      <a:pt x="280" y="167"/>
                    </a:cubicBezTo>
                    <a:cubicBezTo>
                      <a:pt x="280" y="167"/>
                      <a:pt x="280" y="167"/>
                      <a:pt x="279" y="167"/>
                    </a:cubicBezTo>
                    <a:cubicBezTo>
                      <a:pt x="279" y="166"/>
                      <a:pt x="279" y="165"/>
                      <a:pt x="280" y="165"/>
                    </a:cubicBezTo>
                    <a:cubicBezTo>
                      <a:pt x="279" y="164"/>
                      <a:pt x="280" y="163"/>
                      <a:pt x="279" y="162"/>
                    </a:cubicBezTo>
                    <a:cubicBezTo>
                      <a:pt x="279" y="161"/>
                      <a:pt x="280" y="162"/>
                      <a:pt x="280" y="161"/>
                    </a:cubicBezTo>
                    <a:cubicBezTo>
                      <a:pt x="280" y="160"/>
                      <a:pt x="279" y="161"/>
                      <a:pt x="279" y="160"/>
                    </a:cubicBezTo>
                    <a:cubicBezTo>
                      <a:pt x="278" y="162"/>
                      <a:pt x="279" y="165"/>
                      <a:pt x="276" y="164"/>
                    </a:cubicBezTo>
                    <a:cubicBezTo>
                      <a:pt x="276" y="164"/>
                      <a:pt x="276" y="163"/>
                      <a:pt x="276" y="162"/>
                    </a:cubicBezTo>
                    <a:cubicBezTo>
                      <a:pt x="277" y="162"/>
                      <a:pt x="276" y="162"/>
                      <a:pt x="277" y="162"/>
                    </a:cubicBezTo>
                    <a:cubicBezTo>
                      <a:pt x="278" y="162"/>
                      <a:pt x="277" y="161"/>
                      <a:pt x="277" y="161"/>
                    </a:cubicBezTo>
                    <a:cubicBezTo>
                      <a:pt x="278" y="162"/>
                      <a:pt x="277" y="160"/>
                      <a:pt x="277" y="160"/>
                    </a:cubicBezTo>
                    <a:cubicBezTo>
                      <a:pt x="276" y="160"/>
                      <a:pt x="277" y="161"/>
                      <a:pt x="276" y="161"/>
                    </a:cubicBezTo>
                    <a:cubicBezTo>
                      <a:pt x="275" y="160"/>
                      <a:pt x="275" y="160"/>
                      <a:pt x="274" y="160"/>
                    </a:cubicBezTo>
                    <a:cubicBezTo>
                      <a:pt x="274" y="159"/>
                      <a:pt x="275" y="158"/>
                      <a:pt x="273" y="157"/>
                    </a:cubicBezTo>
                    <a:cubicBezTo>
                      <a:pt x="273" y="158"/>
                      <a:pt x="273" y="161"/>
                      <a:pt x="273" y="161"/>
                    </a:cubicBezTo>
                    <a:cubicBezTo>
                      <a:pt x="273" y="161"/>
                      <a:pt x="273" y="162"/>
                      <a:pt x="272" y="162"/>
                    </a:cubicBezTo>
                    <a:cubicBezTo>
                      <a:pt x="272" y="161"/>
                      <a:pt x="273" y="160"/>
                      <a:pt x="272" y="159"/>
                    </a:cubicBezTo>
                    <a:cubicBezTo>
                      <a:pt x="271" y="161"/>
                      <a:pt x="272" y="161"/>
                      <a:pt x="272" y="163"/>
                    </a:cubicBezTo>
                    <a:cubicBezTo>
                      <a:pt x="273" y="163"/>
                      <a:pt x="273" y="162"/>
                      <a:pt x="273" y="162"/>
                    </a:cubicBezTo>
                    <a:cubicBezTo>
                      <a:pt x="273" y="164"/>
                      <a:pt x="274" y="166"/>
                      <a:pt x="275" y="166"/>
                    </a:cubicBezTo>
                    <a:cubicBezTo>
                      <a:pt x="274" y="166"/>
                      <a:pt x="274" y="167"/>
                      <a:pt x="273" y="166"/>
                    </a:cubicBezTo>
                    <a:cubicBezTo>
                      <a:pt x="273" y="165"/>
                      <a:pt x="273" y="165"/>
                      <a:pt x="273" y="163"/>
                    </a:cubicBezTo>
                    <a:cubicBezTo>
                      <a:pt x="272" y="163"/>
                      <a:pt x="272" y="164"/>
                      <a:pt x="272" y="164"/>
                    </a:cubicBezTo>
                    <a:cubicBezTo>
                      <a:pt x="272" y="165"/>
                      <a:pt x="272" y="165"/>
                      <a:pt x="272" y="166"/>
                    </a:cubicBezTo>
                    <a:cubicBezTo>
                      <a:pt x="272" y="166"/>
                      <a:pt x="271" y="165"/>
                      <a:pt x="271" y="166"/>
                    </a:cubicBezTo>
                    <a:cubicBezTo>
                      <a:pt x="270" y="165"/>
                      <a:pt x="272" y="163"/>
                      <a:pt x="270" y="162"/>
                    </a:cubicBezTo>
                    <a:cubicBezTo>
                      <a:pt x="269" y="163"/>
                      <a:pt x="268" y="164"/>
                      <a:pt x="268" y="166"/>
                    </a:cubicBezTo>
                    <a:cubicBezTo>
                      <a:pt x="266" y="166"/>
                      <a:pt x="268" y="164"/>
                      <a:pt x="269" y="163"/>
                    </a:cubicBezTo>
                    <a:cubicBezTo>
                      <a:pt x="269" y="162"/>
                      <a:pt x="268" y="163"/>
                      <a:pt x="267" y="162"/>
                    </a:cubicBezTo>
                    <a:cubicBezTo>
                      <a:pt x="267" y="162"/>
                      <a:pt x="268" y="162"/>
                      <a:pt x="267" y="163"/>
                    </a:cubicBezTo>
                    <a:cubicBezTo>
                      <a:pt x="267" y="163"/>
                      <a:pt x="267" y="163"/>
                      <a:pt x="267" y="163"/>
                    </a:cubicBezTo>
                    <a:cubicBezTo>
                      <a:pt x="266" y="163"/>
                      <a:pt x="266" y="161"/>
                      <a:pt x="265" y="162"/>
                    </a:cubicBezTo>
                    <a:cubicBezTo>
                      <a:pt x="265" y="161"/>
                      <a:pt x="266" y="159"/>
                      <a:pt x="266" y="157"/>
                    </a:cubicBezTo>
                    <a:cubicBezTo>
                      <a:pt x="265" y="157"/>
                      <a:pt x="266" y="156"/>
                      <a:pt x="265" y="156"/>
                    </a:cubicBezTo>
                    <a:cubicBezTo>
                      <a:pt x="264" y="156"/>
                      <a:pt x="264" y="157"/>
                      <a:pt x="264" y="157"/>
                    </a:cubicBezTo>
                    <a:cubicBezTo>
                      <a:pt x="264" y="158"/>
                      <a:pt x="264" y="156"/>
                      <a:pt x="264" y="156"/>
                    </a:cubicBezTo>
                    <a:cubicBezTo>
                      <a:pt x="263" y="157"/>
                      <a:pt x="264" y="158"/>
                      <a:pt x="263" y="157"/>
                    </a:cubicBezTo>
                    <a:cubicBezTo>
                      <a:pt x="263" y="158"/>
                      <a:pt x="263" y="159"/>
                      <a:pt x="263" y="159"/>
                    </a:cubicBezTo>
                    <a:cubicBezTo>
                      <a:pt x="264" y="160"/>
                      <a:pt x="263" y="159"/>
                      <a:pt x="264" y="159"/>
                    </a:cubicBezTo>
                    <a:cubicBezTo>
                      <a:pt x="265" y="159"/>
                      <a:pt x="264" y="161"/>
                      <a:pt x="264" y="162"/>
                    </a:cubicBezTo>
                    <a:cubicBezTo>
                      <a:pt x="265" y="162"/>
                      <a:pt x="264" y="160"/>
                      <a:pt x="265" y="160"/>
                    </a:cubicBezTo>
                    <a:cubicBezTo>
                      <a:pt x="264" y="162"/>
                      <a:pt x="266" y="164"/>
                      <a:pt x="265" y="166"/>
                    </a:cubicBezTo>
                    <a:cubicBezTo>
                      <a:pt x="265" y="166"/>
                      <a:pt x="265" y="165"/>
                      <a:pt x="265" y="164"/>
                    </a:cubicBezTo>
                    <a:cubicBezTo>
                      <a:pt x="264" y="165"/>
                      <a:pt x="264" y="165"/>
                      <a:pt x="264" y="165"/>
                    </a:cubicBezTo>
                    <a:cubicBezTo>
                      <a:pt x="263" y="165"/>
                      <a:pt x="265" y="163"/>
                      <a:pt x="264" y="162"/>
                    </a:cubicBezTo>
                    <a:cubicBezTo>
                      <a:pt x="263" y="162"/>
                      <a:pt x="264" y="164"/>
                      <a:pt x="263" y="163"/>
                    </a:cubicBezTo>
                    <a:cubicBezTo>
                      <a:pt x="263" y="161"/>
                      <a:pt x="263" y="160"/>
                      <a:pt x="261" y="159"/>
                    </a:cubicBezTo>
                    <a:cubicBezTo>
                      <a:pt x="262" y="159"/>
                      <a:pt x="262" y="159"/>
                      <a:pt x="262" y="158"/>
                    </a:cubicBezTo>
                    <a:cubicBezTo>
                      <a:pt x="262" y="157"/>
                      <a:pt x="261" y="156"/>
                      <a:pt x="260" y="155"/>
                    </a:cubicBezTo>
                    <a:cubicBezTo>
                      <a:pt x="260" y="156"/>
                      <a:pt x="261" y="157"/>
                      <a:pt x="261" y="159"/>
                    </a:cubicBezTo>
                    <a:cubicBezTo>
                      <a:pt x="260" y="159"/>
                      <a:pt x="261" y="157"/>
                      <a:pt x="260" y="157"/>
                    </a:cubicBezTo>
                    <a:cubicBezTo>
                      <a:pt x="259" y="158"/>
                      <a:pt x="261" y="159"/>
                      <a:pt x="260" y="159"/>
                    </a:cubicBezTo>
                    <a:cubicBezTo>
                      <a:pt x="260" y="160"/>
                      <a:pt x="260" y="159"/>
                      <a:pt x="260" y="159"/>
                    </a:cubicBezTo>
                    <a:cubicBezTo>
                      <a:pt x="261" y="160"/>
                      <a:pt x="260" y="160"/>
                      <a:pt x="260" y="160"/>
                    </a:cubicBezTo>
                    <a:cubicBezTo>
                      <a:pt x="260" y="160"/>
                      <a:pt x="260" y="162"/>
                      <a:pt x="261" y="162"/>
                    </a:cubicBezTo>
                    <a:cubicBezTo>
                      <a:pt x="262" y="162"/>
                      <a:pt x="261" y="161"/>
                      <a:pt x="261" y="161"/>
                    </a:cubicBezTo>
                    <a:cubicBezTo>
                      <a:pt x="262" y="161"/>
                      <a:pt x="262" y="162"/>
                      <a:pt x="262" y="162"/>
                    </a:cubicBezTo>
                    <a:cubicBezTo>
                      <a:pt x="262" y="162"/>
                      <a:pt x="262" y="163"/>
                      <a:pt x="262" y="163"/>
                    </a:cubicBezTo>
                    <a:cubicBezTo>
                      <a:pt x="262" y="163"/>
                      <a:pt x="261" y="163"/>
                      <a:pt x="261" y="163"/>
                    </a:cubicBezTo>
                    <a:cubicBezTo>
                      <a:pt x="261" y="164"/>
                      <a:pt x="262" y="165"/>
                      <a:pt x="261" y="165"/>
                    </a:cubicBezTo>
                    <a:cubicBezTo>
                      <a:pt x="261" y="165"/>
                      <a:pt x="261" y="165"/>
                      <a:pt x="261" y="165"/>
                    </a:cubicBezTo>
                    <a:cubicBezTo>
                      <a:pt x="260" y="164"/>
                      <a:pt x="260" y="162"/>
                      <a:pt x="260" y="162"/>
                    </a:cubicBezTo>
                    <a:cubicBezTo>
                      <a:pt x="260" y="162"/>
                      <a:pt x="260" y="163"/>
                      <a:pt x="260" y="163"/>
                    </a:cubicBezTo>
                    <a:cubicBezTo>
                      <a:pt x="259" y="163"/>
                      <a:pt x="259" y="162"/>
                      <a:pt x="259" y="161"/>
                    </a:cubicBezTo>
                    <a:cubicBezTo>
                      <a:pt x="258" y="162"/>
                      <a:pt x="258" y="163"/>
                      <a:pt x="259" y="164"/>
                    </a:cubicBezTo>
                    <a:cubicBezTo>
                      <a:pt x="258" y="164"/>
                      <a:pt x="258" y="166"/>
                      <a:pt x="257" y="165"/>
                    </a:cubicBezTo>
                    <a:cubicBezTo>
                      <a:pt x="257" y="164"/>
                      <a:pt x="258" y="164"/>
                      <a:pt x="258" y="163"/>
                    </a:cubicBezTo>
                    <a:cubicBezTo>
                      <a:pt x="257" y="163"/>
                      <a:pt x="255" y="160"/>
                      <a:pt x="256" y="158"/>
                    </a:cubicBezTo>
                    <a:cubicBezTo>
                      <a:pt x="256" y="158"/>
                      <a:pt x="256" y="159"/>
                      <a:pt x="255" y="158"/>
                    </a:cubicBezTo>
                    <a:cubicBezTo>
                      <a:pt x="255" y="157"/>
                      <a:pt x="256" y="158"/>
                      <a:pt x="256" y="157"/>
                    </a:cubicBezTo>
                    <a:cubicBezTo>
                      <a:pt x="256" y="157"/>
                      <a:pt x="256" y="158"/>
                      <a:pt x="257" y="158"/>
                    </a:cubicBezTo>
                    <a:cubicBezTo>
                      <a:pt x="257" y="159"/>
                      <a:pt x="257" y="160"/>
                      <a:pt x="257" y="160"/>
                    </a:cubicBezTo>
                    <a:cubicBezTo>
                      <a:pt x="258" y="160"/>
                      <a:pt x="258" y="160"/>
                      <a:pt x="259" y="160"/>
                    </a:cubicBezTo>
                    <a:cubicBezTo>
                      <a:pt x="259" y="159"/>
                      <a:pt x="258" y="159"/>
                      <a:pt x="257" y="159"/>
                    </a:cubicBezTo>
                    <a:cubicBezTo>
                      <a:pt x="257" y="159"/>
                      <a:pt x="258" y="158"/>
                      <a:pt x="257" y="158"/>
                    </a:cubicBezTo>
                    <a:cubicBezTo>
                      <a:pt x="257" y="158"/>
                      <a:pt x="258" y="159"/>
                      <a:pt x="258" y="158"/>
                    </a:cubicBezTo>
                    <a:cubicBezTo>
                      <a:pt x="258" y="157"/>
                      <a:pt x="257" y="157"/>
                      <a:pt x="256" y="156"/>
                    </a:cubicBezTo>
                    <a:cubicBezTo>
                      <a:pt x="255" y="157"/>
                      <a:pt x="255" y="157"/>
                      <a:pt x="254" y="158"/>
                    </a:cubicBezTo>
                    <a:cubicBezTo>
                      <a:pt x="254" y="159"/>
                      <a:pt x="255" y="159"/>
                      <a:pt x="255" y="160"/>
                    </a:cubicBezTo>
                    <a:cubicBezTo>
                      <a:pt x="255" y="160"/>
                      <a:pt x="255" y="160"/>
                      <a:pt x="255" y="159"/>
                    </a:cubicBezTo>
                    <a:cubicBezTo>
                      <a:pt x="254" y="160"/>
                      <a:pt x="254" y="161"/>
                      <a:pt x="255" y="161"/>
                    </a:cubicBezTo>
                    <a:cubicBezTo>
                      <a:pt x="255" y="161"/>
                      <a:pt x="255" y="162"/>
                      <a:pt x="255" y="163"/>
                    </a:cubicBezTo>
                    <a:cubicBezTo>
                      <a:pt x="254" y="163"/>
                      <a:pt x="254" y="161"/>
                      <a:pt x="254" y="161"/>
                    </a:cubicBezTo>
                    <a:cubicBezTo>
                      <a:pt x="253" y="161"/>
                      <a:pt x="253" y="162"/>
                      <a:pt x="253" y="163"/>
                    </a:cubicBezTo>
                    <a:cubicBezTo>
                      <a:pt x="253" y="162"/>
                      <a:pt x="252" y="161"/>
                      <a:pt x="251" y="162"/>
                    </a:cubicBezTo>
                    <a:cubicBezTo>
                      <a:pt x="251" y="162"/>
                      <a:pt x="252" y="162"/>
                      <a:pt x="252" y="161"/>
                    </a:cubicBezTo>
                    <a:cubicBezTo>
                      <a:pt x="251" y="160"/>
                      <a:pt x="250" y="159"/>
                      <a:pt x="250" y="158"/>
                    </a:cubicBezTo>
                    <a:cubicBezTo>
                      <a:pt x="249" y="159"/>
                      <a:pt x="249" y="159"/>
                      <a:pt x="249" y="160"/>
                    </a:cubicBezTo>
                    <a:cubicBezTo>
                      <a:pt x="248" y="160"/>
                      <a:pt x="248" y="159"/>
                      <a:pt x="249" y="159"/>
                    </a:cubicBezTo>
                    <a:cubicBezTo>
                      <a:pt x="247" y="159"/>
                      <a:pt x="246" y="158"/>
                      <a:pt x="245" y="157"/>
                    </a:cubicBezTo>
                    <a:cubicBezTo>
                      <a:pt x="245" y="159"/>
                      <a:pt x="245" y="160"/>
                      <a:pt x="247" y="162"/>
                    </a:cubicBezTo>
                    <a:cubicBezTo>
                      <a:pt x="247" y="161"/>
                      <a:pt x="246" y="160"/>
                      <a:pt x="247" y="159"/>
                    </a:cubicBezTo>
                    <a:cubicBezTo>
                      <a:pt x="247" y="160"/>
                      <a:pt x="247" y="161"/>
                      <a:pt x="248" y="162"/>
                    </a:cubicBezTo>
                    <a:cubicBezTo>
                      <a:pt x="246" y="163"/>
                      <a:pt x="247" y="165"/>
                      <a:pt x="247" y="165"/>
                    </a:cubicBezTo>
                    <a:cubicBezTo>
                      <a:pt x="246" y="164"/>
                      <a:pt x="244" y="163"/>
                      <a:pt x="244" y="161"/>
                    </a:cubicBezTo>
                    <a:cubicBezTo>
                      <a:pt x="243" y="161"/>
                      <a:pt x="243" y="163"/>
                      <a:pt x="242" y="162"/>
                    </a:cubicBezTo>
                    <a:cubicBezTo>
                      <a:pt x="241" y="162"/>
                      <a:pt x="241" y="160"/>
                      <a:pt x="240" y="159"/>
                    </a:cubicBezTo>
                    <a:cubicBezTo>
                      <a:pt x="239" y="158"/>
                      <a:pt x="240" y="158"/>
                      <a:pt x="240" y="157"/>
                    </a:cubicBezTo>
                    <a:cubicBezTo>
                      <a:pt x="240" y="156"/>
                      <a:pt x="239" y="156"/>
                      <a:pt x="239" y="156"/>
                    </a:cubicBezTo>
                    <a:cubicBezTo>
                      <a:pt x="238" y="158"/>
                      <a:pt x="240" y="162"/>
                      <a:pt x="237" y="162"/>
                    </a:cubicBezTo>
                    <a:cubicBezTo>
                      <a:pt x="238" y="161"/>
                      <a:pt x="236" y="159"/>
                      <a:pt x="238" y="159"/>
                    </a:cubicBezTo>
                    <a:cubicBezTo>
                      <a:pt x="238" y="159"/>
                      <a:pt x="238" y="160"/>
                      <a:pt x="238" y="160"/>
                    </a:cubicBezTo>
                    <a:cubicBezTo>
                      <a:pt x="238" y="160"/>
                      <a:pt x="238" y="159"/>
                      <a:pt x="238" y="158"/>
                    </a:cubicBezTo>
                    <a:cubicBezTo>
                      <a:pt x="238" y="158"/>
                      <a:pt x="237" y="158"/>
                      <a:pt x="237" y="157"/>
                    </a:cubicBezTo>
                    <a:cubicBezTo>
                      <a:pt x="238" y="157"/>
                      <a:pt x="238" y="157"/>
                      <a:pt x="238" y="157"/>
                    </a:cubicBezTo>
                    <a:cubicBezTo>
                      <a:pt x="238" y="157"/>
                      <a:pt x="238" y="156"/>
                      <a:pt x="237" y="156"/>
                    </a:cubicBezTo>
                    <a:cubicBezTo>
                      <a:pt x="237" y="156"/>
                      <a:pt x="238" y="156"/>
                      <a:pt x="238" y="156"/>
                    </a:cubicBezTo>
                    <a:cubicBezTo>
                      <a:pt x="238" y="155"/>
                      <a:pt x="237" y="156"/>
                      <a:pt x="236" y="156"/>
                    </a:cubicBezTo>
                    <a:cubicBezTo>
                      <a:pt x="236" y="156"/>
                      <a:pt x="236" y="158"/>
                      <a:pt x="235" y="159"/>
                    </a:cubicBezTo>
                    <a:cubicBezTo>
                      <a:pt x="235" y="157"/>
                      <a:pt x="235" y="156"/>
                      <a:pt x="234" y="155"/>
                    </a:cubicBezTo>
                    <a:cubicBezTo>
                      <a:pt x="234" y="155"/>
                      <a:pt x="234" y="156"/>
                      <a:pt x="234" y="157"/>
                    </a:cubicBezTo>
                    <a:cubicBezTo>
                      <a:pt x="232" y="157"/>
                      <a:pt x="233" y="156"/>
                      <a:pt x="232" y="155"/>
                    </a:cubicBezTo>
                    <a:cubicBezTo>
                      <a:pt x="231" y="157"/>
                      <a:pt x="233" y="157"/>
                      <a:pt x="232" y="159"/>
                    </a:cubicBezTo>
                    <a:cubicBezTo>
                      <a:pt x="232" y="158"/>
                      <a:pt x="231" y="157"/>
                      <a:pt x="230" y="156"/>
                    </a:cubicBezTo>
                    <a:cubicBezTo>
                      <a:pt x="230" y="157"/>
                      <a:pt x="230" y="157"/>
                      <a:pt x="230" y="157"/>
                    </a:cubicBezTo>
                    <a:cubicBezTo>
                      <a:pt x="229" y="157"/>
                      <a:pt x="229" y="156"/>
                      <a:pt x="229" y="155"/>
                    </a:cubicBezTo>
                    <a:cubicBezTo>
                      <a:pt x="229" y="155"/>
                      <a:pt x="229" y="155"/>
                      <a:pt x="229" y="155"/>
                    </a:cubicBezTo>
                    <a:cubicBezTo>
                      <a:pt x="228" y="156"/>
                      <a:pt x="230" y="159"/>
                      <a:pt x="229" y="159"/>
                    </a:cubicBezTo>
                    <a:cubicBezTo>
                      <a:pt x="229" y="158"/>
                      <a:pt x="228" y="158"/>
                      <a:pt x="228" y="157"/>
                    </a:cubicBezTo>
                    <a:cubicBezTo>
                      <a:pt x="227" y="158"/>
                      <a:pt x="228" y="160"/>
                      <a:pt x="229" y="160"/>
                    </a:cubicBezTo>
                    <a:cubicBezTo>
                      <a:pt x="229" y="160"/>
                      <a:pt x="230" y="160"/>
                      <a:pt x="230" y="159"/>
                    </a:cubicBezTo>
                    <a:cubicBezTo>
                      <a:pt x="231" y="160"/>
                      <a:pt x="229" y="162"/>
                      <a:pt x="230" y="163"/>
                    </a:cubicBezTo>
                    <a:cubicBezTo>
                      <a:pt x="230" y="164"/>
                      <a:pt x="230" y="164"/>
                      <a:pt x="229" y="164"/>
                    </a:cubicBezTo>
                    <a:cubicBezTo>
                      <a:pt x="230" y="164"/>
                      <a:pt x="229" y="163"/>
                      <a:pt x="229" y="162"/>
                    </a:cubicBezTo>
                    <a:cubicBezTo>
                      <a:pt x="229" y="162"/>
                      <a:pt x="228" y="163"/>
                      <a:pt x="229" y="161"/>
                    </a:cubicBezTo>
                    <a:cubicBezTo>
                      <a:pt x="228" y="161"/>
                      <a:pt x="228" y="162"/>
                      <a:pt x="227" y="162"/>
                    </a:cubicBezTo>
                    <a:cubicBezTo>
                      <a:pt x="227" y="161"/>
                      <a:pt x="227" y="160"/>
                      <a:pt x="227" y="159"/>
                    </a:cubicBezTo>
                    <a:cubicBezTo>
                      <a:pt x="227" y="159"/>
                      <a:pt x="228" y="160"/>
                      <a:pt x="227" y="160"/>
                    </a:cubicBezTo>
                    <a:cubicBezTo>
                      <a:pt x="228" y="160"/>
                      <a:pt x="228" y="160"/>
                      <a:pt x="228" y="159"/>
                    </a:cubicBezTo>
                    <a:cubicBezTo>
                      <a:pt x="228" y="159"/>
                      <a:pt x="227" y="158"/>
                      <a:pt x="226" y="159"/>
                    </a:cubicBezTo>
                    <a:cubicBezTo>
                      <a:pt x="226" y="158"/>
                      <a:pt x="227" y="158"/>
                      <a:pt x="227" y="158"/>
                    </a:cubicBezTo>
                    <a:cubicBezTo>
                      <a:pt x="227" y="155"/>
                      <a:pt x="224" y="157"/>
                      <a:pt x="224" y="155"/>
                    </a:cubicBezTo>
                    <a:cubicBezTo>
                      <a:pt x="224" y="157"/>
                      <a:pt x="223" y="158"/>
                      <a:pt x="223" y="160"/>
                    </a:cubicBezTo>
                    <a:cubicBezTo>
                      <a:pt x="222" y="159"/>
                      <a:pt x="222" y="158"/>
                      <a:pt x="223" y="157"/>
                    </a:cubicBezTo>
                    <a:cubicBezTo>
                      <a:pt x="222" y="157"/>
                      <a:pt x="222" y="157"/>
                      <a:pt x="222" y="155"/>
                    </a:cubicBezTo>
                    <a:cubicBezTo>
                      <a:pt x="221" y="155"/>
                      <a:pt x="221" y="156"/>
                      <a:pt x="220" y="155"/>
                    </a:cubicBezTo>
                    <a:cubicBezTo>
                      <a:pt x="221" y="156"/>
                      <a:pt x="219" y="157"/>
                      <a:pt x="218" y="158"/>
                    </a:cubicBezTo>
                    <a:cubicBezTo>
                      <a:pt x="218" y="157"/>
                      <a:pt x="217" y="156"/>
                      <a:pt x="216" y="157"/>
                    </a:cubicBezTo>
                    <a:cubicBezTo>
                      <a:pt x="216" y="159"/>
                      <a:pt x="215" y="161"/>
                      <a:pt x="216" y="164"/>
                    </a:cubicBezTo>
                    <a:cubicBezTo>
                      <a:pt x="215" y="164"/>
                      <a:pt x="216" y="165"/>
                      <a:pt x="215" y="165"/>
                    </a:cubicBezTo>
                    <a:cubicBezTo>
                      <a:pt x="215" y="164"/>
                      <a:pt x="215" y="164"/>
                      <a:pt x="215" y="163"/>
                    </a:cubicBezTo>
                    <a:cubicBezTo>
                      <a:pt x="215" y="164"/>
                      <a:pt x="215" y="164"/>
                      <a:pt x="215" y="164"/>
                    </a:cubicBezTo>
                    <a:cubicBezTo>
                      <a:pt x="214" y="164"/>
                      <a:pt x="215" y="162"/>
                      <a:pt x="214" y="161"/>
                    </a:cubicBezTo>
                    <a:cubicBezTo>
                      <a:pt x="215" y="160"/>
                      <a:pt x="214" y="156"/>
                      <a:pt x="213" y="156"/>
                    </a:cubicBezTo>
                    <a:cubicBezTo>
                      <a:pt x="211" y="157"/>
                      <a:pt x="212" y="159"/>
                      <a:pt x="212" y="160"/>
                    </a:cubicBezTo>
                    <a:cubicBezTo>
                      <a:pt x="212" y="160"/>
                      <a:pt x="211" y="160"/>
                      <a:pt x="211" y="159"/>
                    </a:cubicBezTo>
                    <a:cubicBezTo>
                      <a:pt x="211" y="161"/>
                      <a:pt x="212" y="163"/>
                      <a:pt x="213" y="163"/>
                    </a:cubicBezTo>
                    <a:cubicBezTo>
                      <a:pt x="212" y="164"/>
                      <a:pt x="212" y="165"/>
                      <a:pt x="212" y="165"/>
                    </a:cubicBezTo>
                    <a:cubicBezTo>
                      <a:pt x="212" y="163"/>
                      <a:pt x="211" y="164"/>
                      <a:pt x="211" y="161"/>
                    </a:cubicBezTo>
                    <a:cubicBezTo>
                      <a:pt x="210" y="161"/>
                      <a:pt x="210" y="162"/>
                      <a:pt x="210" y="162"/>
                    </a:cubicBezTo>
                    <a:cubicBezTo>
                      <a:pt x="209" y="162"/>
                      <a:pt x="210" y="161"/>
                      <a:pt x="209" y="161"/>
                    </a:cubicBezTo>
                    <a:cubicBezTo>
                      <a:pt x="209" y="161"/>
                      <a:pt x="209" y="164"/>
                      <a:pt x="209" y="165"/>
                    </a:cubicBezTo>
                    <a:cubicBezTo>
                      <a:pt x="208" y="165"/>
                      <a:pt x="208" y="165"/>
                      <a:pt x="208" y="165"/>
                    </a:cubicBezTo>
                    <a:cubicBezTo>
                      <a:pt x="208" y="164"/>
                      <a:pt x="208" y="164"/>
                      <a:pt x="208" y="163"/>
                    </a:cubicBezTo>
                    <a:cubicBezTo>
                      <a:pt x="208" y="163"/>
                      <a:pt x="208" y="163"/>
                      <a:pt x="209" y="163"/>
                    </a:cubicBezTo>
                    <a:cubicBezTo>
                      <a:pt x="209" y="163"/>
                      <a:pt x="208" y="162"/>
                      <a:pt x="209" y="162"/>
                    </a:cubicBezTo>
                    <a:cubicBezTo>
                      <a:pt x="206" y="161"/>
                      <a:pt x="205" y="164"/>
                      <a:pt x="206" y="166"/>
                    </a:cubicBezTo>
                    <a:cubicBezTo>
                      <a:pt x="204" y="166"/>
                      <a:pt x="205" y="164"/>
                      <a:pt x="204" y="164"/>
                    </a:cubicBezTo>
                    <a:cubicBezTo>
                      <a:pt x="204" y="164"/>
                      <a:pt x="204" y="163"/>
                      <a:pt x="205" y="163"/>
                    </a:cubicBezTo>
                    <a:cubicBezTo>
                      <a:pt x="204" y="162"/>
                      <a:pt x="204" y="160"/>
                      <a:pt x="203" y="159"/>
                    </a:cubicBezTo>
                    <a:cubicBezTo>
                      <a:pt x="203" y="159"/>
                      <a:pt x="203" y="158"/>
                      <a:pt x="203" y="158"/>
                    </a:cubicBezTo>
                    <a:cubicBezTo>
                      <a:pt x="204" y="158"/>
                      <a:pt x="203" y="159"/>
                      <a:pt x="203" y="159"/>
                    </a:cubicBezTo>
                    <a:cubicBezTo>
                      <a:pt x="204" y="159"/>
                      <a:pt x="204" y="159"/>
                      <a:pt x="204" y="159"/>
                    </a:cubicBezTo>
                    <a:cubicBezTo>
                      <a:pt x="204" y="157"/>
                      <a:pt x="202" y="157"/>
                      <a:pt x="202" y="157"/>
                    </a:cubicBezTo>
                    <a:cubicBezTo>
                      <a:pt x="201" y="157"/>
                      <a:pt x="202" y="159"/>
                      <a:pt x="203" y="160"/>
                    </a:cubicBezTo>
                    <a:cubicBezTo>
                      <a:pt x="203" y="161"/>
                      <a:pt x="202" y="160"/>
                      <a:pt x="202" y="161"/>
                    </a:cubicBezTo>
                    <a:cubicBezTo>
                      <a:pt x="202" y="162"/>
                      <a:pt x="202" y="162"/>
                      <a:pt x="203" y="162"/>
                    </a:cubicBezTo>
                    <a:cubicBezTo>
                      <a:pt x="203" y="163"/>
                      <a:pt x="202" y="162"/>
                      <a:pt x="202" y="163"/>
                    </a:cubicBezTo>
                    <a:cubicBezTo>
                      <a:pt x="200" y="163"/>
                      <a:pt x="201" y="161"/>
                      <a:pt x="200" y="160"/>
                    </a:cubicBezTo>
                    <a:cubicBezTo>
                      <a:pt x="200" y="159"/>
                      <a:pt x="201" y="159"/>
                      <a:pt x="201" y="158"/>
                    </a:cubicBezTo>
                    <a:cubicBezTo>
                      <a:pt x="201" y="158"/>
                      <a:pt x="201" y="158"/>
                      <a:pt x="201" y="157"/>
                    </a:cubicBezTo>
                    <a:cubicBezTo>
                      <a:pt x="200" y="157"/>
                      <a:pt x="201" y="158"/>
                      <a:pt x="200" y="158"/>
                    </a:cubicBezTo>
                    <a:cubicBezTo>
                      <a:pt x="200" y="156"/>
                      <a:pt x="198" y="158"/>
                      <a:pt x="198" y="157"/>
                    </a:cubicBezTo>
                    <a:cubicBezTo>
                      <a:pt x="197" y="157"/>
                      <a:pt x="197" y="158"/>
                      <a:pt x="197" y="159"/>
                    </a:cubicBezTo>
                    <a:cubicBezTo>
                      <a:pt x="197" y="159"/>
                      <a:pt x="198" y="158"/>
                      <a:pt x="198" y="158"/>
                    </a:cubicBezTo>
                    <a:cubicBezTo>
                      <a:pt x="199" y="158"/>
                      <a:pt x="198" y="160"/>
                      <a:pt x="197" y="161"/>
                    </a:cubicBezTo>
                    <a:cubicBezTo>
                      <a:pt x="197" y="162"/>
                      <a:pt x="198" y="161"/>
                      <a:pt x="198" y="161"/>
                    </a:cubicBezTo>
                    <a:cubicBezTo>
                      <a:pt x="198" y="161"/>
                      <a:pt x="198" y="160"/>
                      <a:pt x="199" y="159"/>
                    </a:cubicBezTo>
                    <a:cubicBezTo>
                      <a:pt x="199" y="160"/>
                      <a:pt x="198" y="162"/>
                      <a:pt x="199" y="161"/>
                    </a:cubicBezTo>
                    <a:cubicBezTo>
                      <a:pt x="199" y="162"/>
                      <a:pt x="199" y="163"/>
                      <a:pt x="198" y="163"/>
                    </a:cubicBezTo>
                    <a:cubicBezTo>
                      <a:pt x="198" y="162"/>
                      <a:pt x="199" y="162"/>
                      <a:pt x="199" y="162"/>
                    </a:cubicBezTo>
                    <a:cubicBezTo>
                      <a:pt x="198" y="163"/>
                      <a:pt x="197" y="163"/>
                      <a:pt x="196" y="163"/>
                    </a:cubicBezTo>
                    <a:cubicBezTo>
                      <a:pt x="195" y="162"/>
                      <a:pt x="195" y="161"/>
                      <a:pt x="196" y="160"/>
                    </a:cubicBezTo>
                    <a:cubicBezTo>
                      <a:pt x="196" y="159"/>
                      <a:pt x="195" y="160"/>
                      <a:pt x="195" y="159"/>
                    </a:cubicBezTo>
                    <a:cubicBezTo>
                      <a:pt x="194" y="159"/>
                      <a:pt x="195" y="160"/>
                      <a:pt x="194" y="160"/>
                    </a:cubicBezTo>
                    <a:cubicBezTo>
                      <a:pt x="195" y="160"/>
                      <a:pt x="194" y="163"/>
                      <a:pt x="193" y="163"/>
                    </a:cubicBezTo>
                    <a:cubicBezTo>
                      <a:pt x="193" y="161"/>
                      <a:pt x="193" y="160"/>
                      <a:pt x="193" y="158"/>
                    </a:cubicBezTo>
                    <a:cubicBezTo>
                      <a:pt x="193" y="157"/>
                      <a:pt x="191" y="158"/>
                      <a:pt x="191" y="158"/>
                    </a:cubicBezTo>
                    <a:cubicBezTo>
                      <a:pt x="191" y="159"/>
                      <a:pt x="191" y="159"/>
                      <a:pt x="191" y="160"/>
                    </a:cubicBezTo>
                    <a:cubicBezTo>
                      <a:pt x="192" y="160"/>
                      <a:pt x="191" y="159"/>
                      <a:pt x="192" y="158"/>
                    </a:cubicBezTo>
                    <a:cubicBezTo>
                      <a:pt x="193" y="160"/>
                      <a:pt x="191" y="161"/>
                      <a:pt x="191" y="162"/>
                    </a:cubicBezTo>
                    <a:cubicBezTo>
                      <a:pt x="191" y="162"/>
                      <a:pt x="191" y="162"/>
                      <a:pt x="191" y="162"/>
                    </a:cubicBezTo>
                    <a:cubicBezTo>
                      <a:pt x="192" y="162"/>
                      <a:pt x="191" y="163"/>
                      <a:pt x="191" y="163"/>
                    </a:cubicBezTo>
                    <a:cubicBezTo>
                      <a:pt x="191" y="164"/>
                      <a:pt x="192" y="164"/>
                      <a:pt x="192" y="166"/>
                    </a:cubicBezTo>
                    <a:cubicBezTo>
                      <a:pt x="191" y="166"/>
                      <a:pt x="191" y="166"/>
                      <a:pt x="191" y="165"/>
                    </a:cubicBezTo>
                    <a:cubicBezTo>
                      <a:pt x="191" y="165"/>
                      <a:pt x="190" y="165"/>
                      <a:pt x="190" y="166"/>
                    </a:cubicBezTo>
                    <a:cubicBezTo>
                      <a:pt x="190" y="166"/>
                      <a:pt x="190" y="164"/>
                      <a:pt x="190" y="164"/>
                    </a:cubicBezTo>
                    <a:cubicBezTo>
                      <a:pt x="190" y="163"/>
                      <a:pt x="190" y="163"/>
                      <a:pt x="190" y="162"/>
                    </a:cubicBezTo>
                    <a:cubicBezTo>
                      <a:pt x="189" y="162"/>
                      <a:pt x="190" y="163"/>
                      <a:pt x="189" y="163"/>
                    </a:cubicBezTo>
                    <a:cubicBezTo>
                      <a:pt x="188" y="163"/>
                      <a:pt x="189" y="161"/>
                      <a:pt x="188" y="160"/>
                    </a:cubicBezTo>
                    <a:cubicBezTo>
                      <a:pt x="189" y="161"/>
                      <a:pt x="189" y="160"/>
                      <a:pt x="190" y="160"/>
                    </a:cubicBezTo>
                    <a:cubicBezTo>
                      <a:pt x="190" y="160"/>
                      <a:pt x="191" y="158"/>
                      <a:pt x="190" y="158"/>
                    </a:cubicBezTo>
                    <a:cubicBezTo>
                      <a:pt x="190" y="159"/>
                      <a:pt x="189" y="157"/>
                      <a:pt x="188" y="158"/>
                    </a:cubicBezTo>
                    <a:cubicBezTo>
                      <a:pt x="188" y="160"/>
                      <a:pt x="187" y="160"/>
                      <a:pt x="186" y="162"/>
                    </a:cubicBezTo>
                    <a:cubicBezTo>
                      <a:pt x="187" y="162"/>
                      <a:pt x="187" y="161"/>
                      <a:pt x="187" y="161"/>
                    </a:cubicBezTo>
                    <a:cubicBezTo>
                      <a:pt x="188" y="162"/>
                      <a:pt x="187" y="163"/>
                      <a:pt x="186" y="163"/>
                    </a:cubicBezTo>
                    <a:cubicBezTo>
                      <a:pt x="186" y="163"/>
                      <a:pt x="185" y="163"/>
                      <a:pt x="185" y="163"/>
                    </a:cubicBezTo>
                    <a:cubicBezTo>
                      <a:pt x="184" y="163"/>
                      <a:pt x="184" y="164"/>
                      <a:pt x="183" y="163"/>
                    </a:cubicBezTo>
                    <a:cubicBezTo>
                      <a:pt x="184" y="165"/>
                      <a:pt x="186" y="166"/>
                      <a:pt x="187" y="164"/>
                    </a:cubicBezTo>
                    <a:cubicBezTo>
                      <a:pt x="187" y="165"/>
                      <a:pt x="187" y="166"/>
                      <a:pt x="187" y="166"/>
                    </a:cubicBezTo>
                    <a:cubicBezTo>
                      <a:pt x="188" y="166"/>
                      <a:pt x="186" y="166"/>
                      <a:pt x="186" y="165"/>
                    </a:cubicBezTo>
                    <a:cubicBezTo>
                      <a:pt x="185" y="165"/>
                      <a:pt x="185" y="166"/>
                      <a:pt x="185" y="166"/>
                    </a:cubicBezTo>
                    <a:cubicBezTo>
                      <a:pt x="184" y="166"/>
                      <a:pt x="183" y="165"/>
                      <a:pt x="183" y="165"/>
                    </a:cubicBezTo>
                    <a:cubicBezTo>
                      <a:pt x="182" y="165"/>
                      <a:pt x="183" y="167"/>
                      <a:pt x="182" y="166"/>
                    </a:cubicBezTo>
                    <a:cubicBezTo>
                      <a:pt x="182" y="166"/>
                      <a:pt x="182" y="165"/>
                      <a:pt x="182" y="165"/>
                    </a:cubicBezTo>
                    <a:cubicBezTo>
                      <a:pt x="182" y="165"/>
                      <a:pt x="182" y="165"/>
                      <a:pt x="182" y="165"/>
                    </a:cubicBezTo>
                    <a:cubicBezTo>
                      <a:pt x="182" y="164"/>
                      <a:pt x="182" y="162"/>
                      <a:pt x="181" y="163"/>
                    </a:cubicBezTo>
                    <a:cubicBezTo>
                      <a:pt x="182" y="162"/>
                      <a:pt x="182" y="161"/>
                      <a:pt x="183" y="161"/>
                    </a:cubicBezTo>
                    <a:cubicBezTo>
                      <a:pt x="183" y="160"/>
                      <a:pt x="183" y="159"/>
                      <a:pt x="182" y="159"/>
                    </a:cubicBezTo>
                    <a:cubicBezTo>
                      <a:pt x="182" y="160"/>
                      <a:pt x="182" y="161"/>
                      <a:pt x="181" y="162"/>
                    </a:cubicBezTo>
                    <a:cubicBezTo>
                      <a:pt x="180" y="162"/>
                      <a:pt x="182" y="159"/>
                      <a:pt x="181" y="158"/>
                    </a:cubicBezTo>
                    <a:cubicBezTo>
                      <a:pt x="180" y="160"/>
                      <a:pt x="180" y="163"/>
                      <a:pt x="179" y="164"/>
                    </a:cubicBezTo>
                    <a:cubicBezTo>
                      <a:pt x="179" y="164"/>
                      <a:pt x="179" y="164"/>
                      <a:pt x="179" y="163"/>
                    </a:cubicBezTo>
                    <a:cubicBezTo>
                      <a:pt x="178" y="164"/>
                      <a:pt x="178" y="165"/>
                      <a:pt x="177" y="166"/>
                    </a:cubicBezTo>
                    <a:cubicBezTo>
                      <a:pt x="176" y="165"/>
                      <a:pt x="178" y="165"/>
                      <a:pt x="178" y="164"/>
                    </a:cubicBezTo>
                    <a:cubicBezTo>
                      <a:pt x="178" y="163"/>
                      <a:pt x="177" y="163"/>
                      <a:pt x="177" y="163"/>
                    </a:cubicBezTo>
                    <a:cubicBezTo>
                      <a:pt x="176" y="163"/>
                      <a:pt x="176" y="164"/>
                      <a:pt x="176" y="164"/>
                    </a:cubicBezTo>
                    <a:cubicBezTo>
                      <a:pt x="174" y="164"/>
                      <a:pt x="175" y="160"/>
                      <a:pt x="176" y="159"/>
                    </a:cubicBezTo>
                    <a:cubicBezTo>
                      <a:pt x="175" y="159"/>
                      <a:pt x="175" y="160"/>
                      <a:pt x="174" y="160"/>
                    </a:cubicBezTo>
                    <a:cubicBezTo>
                      <a:pt x="174" y="160"/>
                      <a:pt x="174" y="160"/>
                      <a:pt x="174" y="159"/>
                    </a:cubicBezTo>
                    <a:cubicBezTo>
                      <a:pt x="174" y="159"/>
                      <a:pt x="173" y="159"/>
                      <a:pt x="173" y="159"/>
                    </a:cubicBezTo>
                    <a:cubicBezTo>
                      <a:pt x="173" y="160"/>
                      <a:pt x="174" y="160"/>
                      <a:pt x="173" y="160"/>
                    </a:cubicBezTo>
                    <a:cubicBezTo>
                      <a:pt x="174" y="161"/>
                      <a:pt x="174" y="161"/>
                      <a:pt x="175" y="161"/>
                    </a:cubicBezTo>
                    <a:cubicBezTo>
                      <a:pt x="175" y="162"/>
                      <a:pt x="174" y="163"/>
                      <a:pt x="174" y="163"/>
                    </a:cubicBezTo>
                    <a:cubicBezTo>
                      <a:pt x="174" y="161"/>
                      <a:pt x="172" y="162"/>
                      <a:pt x="172" y="160"/>
                    </a:cubicBezTo>
                    <a:cubicBezTo>
                      <a:pt x="172" y="160"/>
                      <a:pt x="171" y="161"/>
                      <a:pt x="171" y="160"/>
                    </a:cubicBezTo>
                    <a:cubicBezTo>
                      <a:pt x="170" y="161"/>
                      <a:pt x="172" y="162"/>
                      <a:pt x="172" y="163"/>
                    </a:cubicBezTo>
                    <a:cubicBezTo>
                      <a:pt x="171" y="163"/>
                      <a:pt x="171" y="162"/>
                      <a:pt x="171" y="162"/>
                    </a:cubicBezTo>
                    <a:cubicBezTo>
                      <a:pt x="170" y="162"/>
                      <a:pt x="170" y="162"/>
                      <a:pt x="170" y="163"/>
                    </a:cubicBezTo>
                    <a:cubicBezTo>
                      <a:pt x="170" y="162"/>
                      <a:pt x="171" y="164"/>
                      <a:pt x="171" y="163"/>
                    </a:cubicBezTo>
                    <a:cubicBezTo>
                      <a:pt x="171" y="164"/>
                      <a:pt x="172" y="166"/>
                      <a:pt x="172" y="167"/>
                    </a:cubicBezTo>
                    <a:cubicBezTo>
                      <a:pt x="171" y="167"/>
                      <a:pt x="171" y="166"/>
                      <a:pt x="171" y="166"/>
                    </a:cubicBezTo>
                    <a:cubicBezTo>
                      <a:pt x="171" y="166"/>
                      <a:pt x="171" y="166"/>
                      <a:pt x="170" y="166"/>
                    </a:cubicBezTo>
                    <a:cubicBezTo>
                      <a:pt x="170" y="167"/>
                      <a:pt x="171" y="166"/>
                      <a:pt x="171" y="167"/>
                    </a:cubicBezTo>
                    <a:cubicBezTo>
                      <a:pt x="171" y="167"/>
                      <a:pt x="169" y="167"/>
                      <a:pt x="170" y="166"/>
                    </a:cubicBezTo>
                    <a:cubicBezTo>
                      <a:pt x="170" y="166"/>
                      <a:pt x="170" y="166"/>
                      <a:pt x="170" y="166"/>
                    </a:cubicBezTo>
                    <a:cubicBezTo>
                      <a:pt x="169" y="166"/>
                      <a:pt x="169" y="166"/>
                      <a:pt x="169" y="167"/>
                    </a:cubicBezTo>
                    <a:cubicBezTo>
                      <a:pt x="168" y="167"/>
                      <a:pt x="168" y="167"/>
                      <a:pt x="168" y="167"/>
                    </a:cubicBezTo>
                    <a:cubicBezTo>
                      <a:pt x="167" y="166"/>
                      <a:pt x="167" y="165"/>
                      <a:pt x="167" y="163"/>
                    </a:cubicBezTo>
                    <a:cubicBezTo>
                      <a:pt x="166" y="163"/>
                      <a:pt x="166" y="162"/>
                      <a:pt x="166" y="162"/>
                    </a:cubicBezTo>
                    <a:cubicBezTo>
                      <a:pt x="165" y="162"/>
                      <a:pt x="165" y="162"/>
                      <a:pt x="165" y="163"/>
                    </a:cubicBezTo>
                    <a:cubicBezTo>
                      <a:pt x="165" y="163"/>
                      <a:pt x="165" y="163"/>
                      <a:pt x="165" y="163"/>
                    </a:cubicBezTo>
                    <a:cubicBezTo>
                      <a:pt x="166" y="163"/>
                      <a:pt x="165" y="164"/>
                      <a:pt x="165" y="164"/>
                    </a:cubicBezTo>
                    <a:cubicBezTo>
                      <a:pt x="165" y="165"/>
                      <a:pt x="165" y="166"/>
                      <a:pt x="165" y="166"/>
                    </a:cubicBezTo>
                    <a:cubicBezTo>
                      <a:pt x="165" y="167"/>
                      <a:pt x="165" y="167"/>
                      <a:pt x="164" y="168"/>
                    </a:cubicBezTo>
                    <a:cubicBezTo>
                      <a:pt x="164" y="167"/>
                      <a:pt x="164" y="165"/>
                      <a:pt x="164" y="164"/>
                    </a:cubicBezTo>
                    <a:cubicBezTo>
                      <a:pt x="163" y="164"/>
                      <a:pt x="163" y="165"/>
                      <a:pt x="163" y="164"/>
                    </a:cubicBezTo>
                    <a:cubicBezTo>
                      <a:pt x="162" y="164"/>
                      <a:pt x="163" y="164"/>
                      <a:pt x="163" y="163"/>
                    </a:cubicBezTo>
                    <a:cubicBezTo>
                      <a:pt x="163" y="163"/>
                      <a:pt x="163" y="162"/>
                      <a:pt x="162" y="162"/>
                    </a:cubicBezTo>
                    <a:cubicBezTo>
                      <a:pt x="162" y="163"/>
                      <a:pt x="163" y="165"/>
                      <a:pt x="161" y="164"/>
                    </a:cubicBezTo>
                    <a:cubicBezTo>
                      <a:pt x="161" y="165"/>
                      <a:pt x="162" y="165"/>
                      <a:pt x="162" y="165"/>
                    </a:cubicBezTo>
                    <a:cubicBezTo>
                      <a:pt x="162" y="165"/>
                      <a:pt x="162" y="166"/>
                      <a:pt x="161" y="166"/>
                    </a:cubicBezTo>
                    <a:cubicBezTo>
                      <a:pt x="161" y="165"/>
                      <a:pt x="161" y="165"/>
                      <a:pt x="161" y="165"/>
                    </a:cubicBezTo>
                    <a:cubicBezTo>
                      <a:pt x="160" y="166"/>
                      <a:pt x="162" y="166"/>
                      <a:pt x="161" y="167"/>
                    </a:cubicBezTo>
                    <a:cubicBezTo>
                      <a:pt x="161" y="167"/>
                      <a:pt x="161" y="167"/>
                      <a:pt x="160" y="167"/>
                    </a:cubicBezTo>
                    <a:cubicBezTo>
                      <a:pt x="160" y="166"/>
                      <a:pt x="160" y="165"/>
                      <a:pt x="159" y="164"/>
                    </a:cubicBezTo>
                    <a:cubicBezTo>
                      <a:pt x="159" y="163"/>
                      <a:pt x="160" y="164"/>
                      <a:pt x="161" y="164"/>
                    </a:cubicBezTo>
                    <a:cubicBezTo>
                      <a:pt x="161" y="164"/>
                      <a:pt x="161" y="163"/>
                      <a:pt x="161" y="163"/>
                    </a:cubicBezTo>
                    <a:cubicBezTo>
                      <a:pt x="160" y="162"/>
                      <a:pt x="159" y="161"/>
                      <a:pt x="158" y="161"/>
                    </a:cubicBezTo>
                    <a:cubicBezTo>
                      <a:pt x="158" y="160"/>
                      <a:pt x="159" y="160"/>
                      <a:pt x="159" y="160"/>
                    </a:cubicBezTo>
                    <a:cubicBezTo>
                      <a:pt x="158" y="160"/>
                      <a:pt x="159" y="158"/>
                      <a:pt x="158" y="159"/>
                    </a:cubicBezTo>
                    <a:cubicBezTo>
                      <a:pt x="158" y="158"/>
                      <a:pt x="158" y="158"/>
                      <a:pt x="158" y="157"/>
                    </a:cubicBezTo>
                    <a:cubicBezTo>
                      <a:pt x="156" y="158"/>
                      <a:pt x="157" y="161"/>
                      <a:pt x="158" y="160"/>
                    </a:cubicBezTo>
                    <a:cubicBezTo>
                      <a:pt x="158" y="161"/>
                      <a:pt x="157" y="161"/>
                      <a:pt x="157" y="162"/>
                    </a:cubicBezTo>
                    <a:cubicBezTo>
                      <a:pt x="156" y="162"/>
                      <a:pt x="156" y="161"/>
                      <a:pt x="155" y="161"/>
                    </a:cubicBezTo>
                    <a:cubicBezTo>
                      <a:pt x="154" y="162"/>
                      <a:pt x="155" y="162"/>
                      <a:pt x="154" y="163"/>
                    </a:cubicBezTo>
                    <a:cubicBezTo>
                      <a:pt x="156" y="163"/>
                      <a:pt x="156" y="163"/>
                      <a:pt x="157" y="162"/>
                    </a:cubicBezTo>
                    <a:cubicBezTo>
                      <a:pt x="156" y="163"/>
                      <a:pt x="158" y="164"/>
                      <a:pt x="157" y="165"/>
                    </a:cubicBezTo>
                    <a:cubicBezTo>
                      <a:pt x="156" y="165"/>
                      <a:pt x="156" y="165"/>
                      <a:pt x="156" y="164"/>
                    </a:cubicBezTo>
                    <a:cubicBezTo>
                      <a:pt x="156" y="164"/>
                      <a:pt x="156" y="166"/>
                      <a:pt x="156" y="166"/>
                    </a:cubicBezTo>
                    <a:cubicBezTo>
                      <a:pt x="155" y="166"/>
                      <a:pt x="155" y="165"/>
                      <a:pt x="155" y="164"/>
                    </a:cubicBezTo>
                    <a:cubicBezTo>
                      <a:pt x="154" y="164"/>
                      <a:pt x="154" y="165"/>
                      <a:pt x="154" y="165"/>
                    </a:cubicBezTo>
                    <a:cubicBezTo>
                      <a:pt x="153" y="164"/>
                      <a:pt x="153" y="163"/>
                      <a:pt x="152" y="162"/>
                    </a:cubicBezTo>
                    <a:cubicBezTo>
                      <a:pt x="152" y="162"/>
                      <a:pt x="154" y="162"/>
                      <a:pt x="153" y="163"/>
                    </a:cubicBezTo>
                    <a:cubicBezTo>
                      <a:pt x="154" y="162"/>
                      <a:pt x="154" y="162"/>
                      <a:pt x="154" y="162"/>
                    </a:cubicBezTo>
                    <a:cubicBezTo>
                      <a:pt x="154" y="161"/>
                      <a:pt x="151" y="161"/>
                      <a:pt x="151" y="162"/>
                    </a:cubicBezTo>
                    <a:cubicBezTo>
                      <a:pt x="151" y="162"/>
                      <a:pt x="151" y="162"/>
                      <a:pt x="150" y="162"/>
                    </a:cubicBezTo>
                    <a:cubicBezTo>
                      <a:pt x="151" y="163"/>
                      <a:pt x="150" y="163"/>
                      <a:pt x="150" y="164"/>
                    </a:cubicBezTo>
                    <a:cubicBezTo>
                      <a:pt x="151" y="164"/>
                      <a:pt x="150" y="163"/>
                      <a:pt x="151" y="163"/>
                    </a:cubicBezTo>
                    <a:cubicBezTo>
                      <a:pt x="152" y="163"/>
                      <a:pt x="151" y="164"/>
                      <a:pt x="152" y="165"/>
                    </a:cubicBezTo>
                    <a:cubicBezTo>
                      <a:pt x="152" y="165"/>
                      <a:pt x="151" y="164"/>
                      <a:pt x="152" y="164"/>
                    </a:cubicBezTo>
                    <a:cubicBezTo>
                      <a:pt x="152" y="167"/>
                      <a:pt x="153" y="167"/>
                      <a:pt x="152" y="169"/>
                    </a:cubicBezTo>
                    <a:cubicBezTo>
                      <a:pt x="152" y="168"/>
                      <a:pt x="152" y="167"/>
                      <a:pt x="152" y="166"/>
                    </a:cubicBezTo>
                    <a:cubicBezTo>
                      <a:pt x="151" y="166"/>
                      <a:pt x="151" y="166"/>
                      <a:pt x="151" y="167"/>
                    </a:cubicBezTo>
                    <a:cubicBezTo>
                      <a:pt x="150" y="166"/>
                      <a:pt x="150" y="166"/>
                      <a:pt x="149" y="166"/>
                    </a:cubicBezTo>
                    <a:cubicBezTo>
                      <a:pt x="149" y="164"/>
                      <a:pt x="147" y="164"/>
                      <a:pt x="145" y="162"/>
                    </a:cubicBezTo>
                    <a:cubicBezTo>
                      <a:pt x="145" y="162"/>
                      <a:pt x="145" y="163"/>
                      <a:pt x="144" y="163"/>
                    </a:cubicBezTo>
                    <a:cubicBezTo>
                      <a:pt x="144" y="164"/>
                      <a:pt x="145" y="163"/>
                      <a:pt x="146" y="164"/>
                    </a:cubicBezTo>
                    <a:cubicBezTo>
                      <a:pt x="146" y="164"/>
                      <a:pt x="146" y="165"/>
                      <a:pt x="146" y="165"/>
                    </a:cubicBezTo>
                    <a:cubicBezTo>
                      <a:pt x="146" y="165"/>
                      <a:pt x="147" y="165"/>
                      <a:pt x="146" y="164"/>
                    </a:cubicBezTo>
                    <a:cubicBezTo>
                      <a:pt x="147" y="166"/>
                      <a:pt x="146" y="168"/>
                      <a:pt x="145" y="169"/>
                    </a:cubicBezTo>
                    <a:cubicBezTo>
                      <a:pt x="145" y="169"/>
                      <a:pt x="145" y="168"/>
                      <a:pt x="144" y="167"/>
                    </a:cubicBezTo>
                    <a:cubicBezTo>
                      <a:pt x="145" y="167"/>
                      <a:pt x="145" y="168"/>
                      <a:pt x="146" y="168"/>
                    </a:cubicBezTo>
                    <a:cubicBezTo>
                      <a:pt x="145" y="166"/>
                      <a:pt x="145" y="165"/>
                      <a:pt x="143" y="165"/>
                    </a:cubicBezTo>
                    <a:cubicBezTo>
                      <a:pt x="144" y="165"/>
                      <a:pt x="143" y="164"/>
                      <a:pt x="143" y="164"/>
                    </a:cubicBezTo>
                    <a:cubicBezTo>
                      <a:pt x="143" y="164"/>
                      <a:pt x="143" y="164"/>
                      <a:pt x="142" y="164"/>
                    </a:cubicBezTo>
                    <a:cubicBezTo>
                      <a:pt x="142" y="165"/>
                      <a:pt x="143" y="165"/>
                      <a:pt x="143" y="166"/>
                    </a:cubicBezTo>
                    <a:cubicBezTo>
                      <a:pt x="142" y="166"/>
                      <a:pt x="141" y="165"/>
                      <a:pt x="140" y="166"/>
                    </a:cubicBezTo>
                    <a:cubicBezTo>
                      <a:pt x="139" y="166"/>
                      <a:pt x="139" y="165"/>
                      <a:pt x="139" y="165"/>
                    </a:cubicBezTo>
                    <a:cubicBezTo>
                      <a:pt x="139" y="166"/>
                      <a:pt x="138" y="167"/>
                      <a:pt x="138" y="168"/>
                    </a:cubicBezTo>
                    <a:cubicBezTo>
                      <a:pt x="136" y="167"/>
                      <a:pt x="138" y="169"/>
                      <a:pt x="136" y="169"/>
                    </a:cubicBezTo>
                    <a:cubicBezTo>
                      <a:pt x="136" y="168"/>
                      <a:pt x="137" y="168"/>
                      <a:pt x="137" y="167"/>
                    </a:cubicBezTo>
                    <a:cubicBezTo>
                      <a:pt x="136" y="167"/>
                      <a:pt x="137" y="167"/>
                      <a:pt x="136" y="167"/>
                    </a:cubicBezTo>
                    <a:cubicBezTo>
                      <a:pt x="135" y="167"/>
                      <a:pt x="136" y="166"/>
                      <a:pt x="136" y="165"/>
                    </a:cubicBezTo>
                    <a:cubicBezTo>
                      <a:pt x="135" y="165"/>
                      <a:pt x="135" y="167"/>
                      <a:pt x="135" y="167"/>
                    </a:cubicBezTo>
                    <a:cubicBezTo>
                      <a:pt x="135" y="168"/>
                      <a:pt x="134" y="167"/>
                      <a:pt x="134" y="167"/>
                    </a:cubicBezTo>
                    <a:cubicBezTo>
                      <a:pt x="134" y="166"/>
                      <a:pt x="132" y="167"/>
                      <a:pt x="133" y="165"/>
                    </a:cubicBezTo>
                    <a:cubicBezTo>
                      <a:pt x="132" y="166"/>
                      <a:pt x="132" y="167"/>
                      <a:pt x="131" y="166"/>
                    </a:cubicBezTo>
                    <a:cubicBezTo>
                      <a:pt x="130" y="166"/>
                      <a:pt x="131" y="168"/>
                      <a:pt x="130" y="167"/>
                    </a:cubicBezTo>
                    <a:cubicBezTo>
                      <a:pt x="130" y="168"/>
                      <a:pt x="130" y="168"/>
                      <a:pt x="130" y="169"/>
                    </a:cubicBezTo>
                    <a:cubicBezTo>
                      <a:pt x="129" y="168"/>
                      <a:pt x="129" y="169"/>
                      <a:pt x="129" y="169"/>
                    </a:cubicBezTo>
                    <a:cubicBezTo>
                      <a:pt x="130" y="169"/>
                      <a:pt x="129" y="170"/>
                      <a:pt x="128" y="171"/>
                    </a:cubicBezTo>
                    <a:cubicBezTo>
                      <a:pt x="127" y="170"/>
                      <a:pt x="128" y="169"/>
                      <a:pt x="128" y="167"/>
                    </a:cubicBezTo>
                    <a:cubicBezTo>
                      <a:pt x="127" y="167"/>
                      <a:pt x="126" y="166"/>
                      <a:pt x="127" y="165"/>
                    </a:cubicBezTo>
                    <a:cubicBezTo>
                      <a:pt x="126" y="165"/>
                      <a:pt x="126" y="166"/>
                      <a:pt x="126" y="167"/>
                    </a:cubicBezTo>
                    <a:cubicBezTo>
                      <a:pt x="126" y="168"/>
                      <a:pt x="126" y="166"/>
                      <a:pt x="127" y="166"/>
                    </a:cubicBezTo>
                    <a:cubicBezTo>
                      <a:pt x="127" y="168"/>
                      <a:pt x="125" y="167"/>
                      <a:pt x="126" y="169"/>
                    </a:cubicBezTo>
                    <a:cubicBezTo>
                      <a:pt x="126" y="169"/>
                      <a:pt x="125" y="169"/>
                      <a:pt x="125" y="169"/>
                    </a:cubicBezTo>
                    <a:cubicBezTo>
                      <a:pt x="124" y="170"/>
                      <a:pt x="126" y="170"/>
                      <a:pt x="126" y="169"/>
                    </a:cubicBezTo>
                    <a:cubicBezTo>
                      <a:pt x="126" y="170"/>
                      <a:pt x="126" y="170"/>
                      <a:pt x="126" y="171"/>
                    </a:cubicBezTo>
                    <a:cubicBezTo>
                      <a:pt x="126" y="171"/>
                      <a:pt x="125" y="171"/>
                      <a:pt x="126" y="170"/>
                    </a:cubicBezTo>
                    <a:cubicBezTo>
                      <a:pt x="125" y="170"/>
                      <a:pt x="125" y="171"/>
                      <a:pt x="125" y="171"/>
                    </a:cubicBezTo>
                    <a:cubicBezTo>
                      <a:pt x="125" y="170"/>
                      <a:pt x="123" y="170"/>
                      <a:pt x="123" y="168"/>
                    </a:cubicBezTo>
                    <a:cubicBezTo>
                      <a:pt x="123" y="168"/>
                      <a:pt x="123" y="168"/>
                      <a:pt x="123" y="169"/>
                    </a:cubicBezTo>
                    <a:cubicBezTo>
                      <a:pt x="122" y="169"/>
                      <a:pt x="121" y="167"/>
                      <a:pt x="121" y="168"/>
                    </a:cubicBezTo>
                    <a:cubicBezTo>
                      <a:pt x="121" y="168"/>
                      <a:pt x="121" y="168"/>
                      <a:pt x="121" y="167"/>
                    </a:cubicBezTo>
                    <a:cubicBezTo>
                      <a:pt x="121" y="167"/>
                      <a:pt x="122" y="167"/>
                      <a:pt x="122" y="167"/>
                    </a:cubicBezTo>
                    <a:cubicBezTo>
                      <a:pt x="122" y="166"/>
                      <a:pt x="121" y="166"/>
                      <a:pt x="121" y="165"/>
                    </a:cubicBezTo>
                    <a:cubicBezTo>
                      <a:pt x="120" y="165"/>
                      <a:pt x="120" y="166"/>
                      <a:pt x="120" y="166"/>
                    </a:cubicBezTo>
                    <a:cubicBezTo>
                      <a:pt x="120" y="166"/>
                      <a:pt x="120" y="166"/>
                      <a:pt x="121" y="166"/>
                    </a:cubicBezTo>
                    <a:cubicBezTo>
                      <a:pt x="121" y="167"/>
                      <a:pt x="120" y="167"/>
                      <a:pt x="120" y="168"/>
                    </a:cubicBezTo>
                    <a:cubicBezTo>
                      <a:pt x="120" y="168"/>
                      <a:pt x="120" y="167"/>
                      <a:pt x="120" y="167"/>
                    </a:cubicBezTo>
                    <a:cubicBezTo>
                      <a:pt x="119" y="167"/>
                      <a:pt x="119" y="168"/>
                      <a:pt x="119" y="168"/>
                    </a:cubicBezTo>
                    <a:cubicBezTo>
                      <a:pt x="119" y="168"/>
                      <a:pt x="120" y="168"/>
                      <a:pt x="120" y="168"/>
                    </a:cubicBezTo>
                    <a:cubicBezTo>
                      <a:pt x="120" y="169"/>
                      <a:pt x="119" y="169"/>
                      <a:pt x="119" y="169"/>
                    </a:cubicBezTo>
                    <a:cubicBezTo>
                      <a:pt x="119" y="168"/>
                      <a:pt x="119" y="166"/>
                      <a:pt x="119" y="166"/>
                    </a:cubicBezTo>
                    <a:cubicBezTo>
                      <a:pt x="119" y="165"/>
                      <a:pt x="118" y="166"/>
                      <a:pt x="118" y="166"/>
                    </a:cubicBezTo>
                    <a:cubicBezTo>
                      <a:pt x="117" y="166"/>
                      <a:pt x="119" y="167"/>
                      <a:pt x="118" y="167"/>
                    </a:cubicBezTo>
                    <a:cubicBezTo>
                      <a:pt x="117" y="167"/>
                      <a:pt x="117" y="166"/>
                      <a:pt x="117" y="165"/>
                    </a:cubicBezTo>
                    <a:cubicBezTo>
                      <a:pt x="116" y="165"/>
                      <a:pt x="116" y="166"/>
                      <a:pt x="115" y="165"/>
                    </a:cubicBezTo>
                    <a:cubicBezTo>
                      <a:pt x="115" y="165"/>
                      <a:pt x="116" y="166"/>
                      <a:pt x="116" y="167"/>
                    </a:cubicBezTo>
                    <a:cubicBezTo>
                      <a:pt x="116" y="167"/>
                      <a:pt x="116" y="166"/>
                      <a:pt x="116" y="166"/>
                    </a:cubicBezTo>
                    <a:cubicBezTo>
                      <a:pt x="117" y="168"/>
                      <a:pt x="117" y="169"/>
                      <a:pt x="117" y="170"/>
                    </a:cubicBezTo>
                    <a:cubicBezTo>
                      <a:pt x="116" y="169"/>
                      <a:pt x="116" y="167"/>
                      <a:pt x="115" y="166"/>
                    </a:cubicBezTo>
                    <a:cubicBezTo>
                      <a:pt x="114" y="166"/>
                      <a:pt x="114" y="167"/>
                      <a:pt x="113" y="166"/>
                    </a:cubicBezTo>
                    <a:cubicBezTo>
                      <a:pt x="114" y="167"/>
                      <a:pt x="114" y="169"/>
                      <a:pt x="115" y="169"/>
                    </a:cubicBezTo>
                    <a:cubicBezTo>
                      <a:pt x="115" y="169"/>
                      <a:pt x="114" y="168"/>
                      <a:pt x="114" y="167"/>
                    </a:cubicBezTo>
                    <a:cubicBezTo>
                      <a:pt x="115" y="166"/>
                      <a:pt x="116" y="169"/>
                      <a:pt x="116" y="170"/>
                    </a:cubicBezTo>
                    <a:cubicBezTo>
                      <a:pt x="115" y="170"/>
                      <a:pt x="115" y="170"/>
                      <a:pt x="115" y="170"/>
                    </a:cubicBezTo>
                    <a:cubicBezTo>
                      <a:pt x="116" y="171"/>
                      <a:pt x="115" y="172"/>
                      <a:pt x="115" y="173"/>
                    </a:cubicBezTo>
                    <a:cubicBezTo>
                      <a:pt x="114" y="171"/>
                      <a:pt x="115" y="170"/>
                      <a:pt x="113" y="169"/>
                    </a:cubicBezTo>
                    <a:cubicBezTo>
                      <a:pt x="113" y="169"/>
                      <a:pt x="114" y="170"/>
                      <a:pt x="113" y="171"/>
                    </a:cubicBezTo>
                    <a:cubicBezTo>
                      <a:pt x="112" y="170"/>
                      <a:pt x="113" y="168"/>
                      <a:pt x="113" y="167"/>
                    </a:cubicBezTo>
                    <a:cubicBezTo>
                      <a:pt x="113" y="168"/>
                      <a:pt x="112" y="169"/>
                      <a:pt x="111" y="168"/>
                    </a:cubicBezTo>
                    <a:cubicBezTo>
                      <a:pt x="112" y="168"/>
                      <a:pt x="110" y="166"/>
                      <a:pt x="111" y="164"/>
                    </a:cubicBezTo>
                    <a:cubicBezTo>
                      <a:pt x="110" y="164"/>
                      <a:pt x="110" y="165"/>
                      <a:pt x="110" y="165"/>
                    </a:cubicBezTo>
                    <a:cubicBezTo>
                      <a:pt x="110" y="166"/>
                      <a:pt x="111" y="166"/>
                      <a:pt x="111" y="167"/>
                    </a:cubicBezTo>
                    <a:cubicBezTo>
                      <a:pt x="110" y="166"/>
                      <a:pt x="109" y="167"/>
                      <a:pt x="108" y="167"/>
                    </a:cubicBezTo>
                    <a:cubicBezTo>
                      <a:pt x="108" y="166"/>
                      <a:pt x="108" y="166"/>
                      <a:pt x="108" y="165"/>
                    </a:cubicBezTo>
                    <a:cubicBezTo>
                      <a:pt x="108" y="165"/>
                      <a:pt x="107" y="165"/>
                      <a:pt x="107" y="164"/>
                    </a:cubicBezTo>
                    <a:cubicBezTo>
                      <a:pt x="106" y="165"/>
                      <a:pt x="108" y="165"/>
                      <a:pt x="108" y="167"/>
                    </a:cubicBezTo>
                    <a:cubicBezTo>
                      <a:pt x="107" y="167"/>
                      <a:pt x="107" y="166"/>
                      <a:pt x="106" y="165"/>
                    </a:cubicBezTo>
                    <a:cubicBezTo>
                      <a:pt x="106" y="166"/>
                      <a:pt x="107" y="166"/>
                      <a:pt x="107" y="166"/>
                    </a:cubicBezTo>
                    <a:cubicBezTo>
                      <a:pt x="107" y="167"/>
                      <a:pt x="106" y="168"/>
                      <a:pt x="106" y="168"/>
                    </a:cubicBezTo>
                    <a:cubicBezTo>
                      <a:pt x="105" y="167"/>
                      <a:pt x="105" y="167"/>
                      <a:pt x="105" y="166"/>
                    </a:cubicBezTo>
                    <a:cubicBezTo>
                      <a:pt x="104" y="167"/>
                      <a:pt x="105" y="165"/>
                      <a:pt x="105" y="165"/>
                    </a:cubicBezTo>
                    <a:cubicBezTo>
                      <a:pt x="105" y="165"/>
                      <a:pt x="105" y="165"/>
                      <a:pt x="105" y="164"/>
                    </a:cubicBezTo>
                    <a:cubicBezTo>
                      <a:pt x="104" y="165"/>
                      <a:pt x="104" y="165"/>
                      <a:pt x="103" y="164"/>
                    </a:cubicBezTo>
                    <a:cubicBezTo>
                      <a:pt x="103" y="165"/>
                      <a:pt x="104" y="165"/>
                      <a:pt x="103" y="166"/>
                    </a:cubicBezTo>
                    <a:cubicBezTo>
                      <a:pt x="104" y="166"/>
                      <a:pt x="104" y="166"/>
                      <a:pt x="105" y="167"/>
                    </a:cubicBezTo>
                    <a:cubicBezTo>
                      <a:pt x="104" y="168"/>
                      <a:pt x="105" y="170"/>
                      <a:pt x="105" y="171"/>
                    </a:cubicBezTo>
                    <a:cubicBezTo>
                      <a:pt x="105" y="171"/>
                      <a:pt x="105" y="171"/>
                      <a:pt x="104" y="171"/>
                    </a:cubicBezTo>
                    <a:cubicBezTo>
                      <a:pt x="105" y="172"/>
                      <a:pt x="106" y="171"/>
                      <a:pt x="106" y="172"/>
                    </a:cubicBezTo>
                    <a:cubicBezTo>
                      <a:pt x="106" y="172"/>
                      <a:pt x="105" y="172"/>
                      <a:pt x="104" y="172"/>
                    </a:cubicBezTo>
                    <a:cubicBezTo>
                      <a:pt x="104" y="171"/>
                      <a:pt x="103" y="171"/>
                      <a:pt x="102" y="170"/>
                    </a:cubicBezTo>
                    <a:cubicBezTo>
                      <a:pt x="103" y="170"/>
                      <a:pt x="104" y="171"/>
                      <a:pt x="105" y="171"/>
                    </a:cubicBezTo>
                    <a:cubicBezTo>
                      <a:pt x="105" y="169"/>
                      <a:pt x="104" y="169"/>
                      <a:pt x="104" y="168"/>
                    </a:cubicBezTo>
                    <a:cubicBezTo>
                      <a:pt x="104" y="167"/>
                      <a:pt x="103" y="167"/>
                      <a:pt x="102" y="167"/>
                    </a:cubicBezTo>
                    <a:cubicBezTo>
                      <a:pt x="102" y="167"/>
                      <a:pt x="103" y="167"/>
                      <a:pt x="103" y="167"/>
                    </a:cubicBezTo>
                    <a:cubicBezTo>
                      <a:pt x="103" y="166"/>
                      <a:pt x="103" y="166"/>
                      <a:pt x="103" y="165"/>
                    </a:cubicBezTo>
                    <a:cubicBezTo>
                      <a:pt x="102" y="165"/>
                      <a:pt x="102" y="166"/>
                      <a:pt x="102" y="165"/>
                    </a:cubicBezTo>
                    <a:cubicBezTo>
                      <a:pt x="102" y="165"/>
                      <a:pt x="102" y="165"/>
                      <a:pt x="102" y="166"/>
                    </a:cubicBezTo>
                    <a:cubicBezTo>
                      <a:pt x="101" y="166"/>
                      <a:pt x="101" y="164"/>
                      <a:pt x="100" y="164"/>
                    </a:cubicBezTo>
                    <a:cubicBezTo>
                      <a:pt x="100" y="165"/>
                      <a:pt x="100" y="167"/>
                      <a:pt x="99" y="168"/>
                    </a:cubicBezTo>
                    <a:cubicBezTo>
                      <a:pt x="99" y="168"/>
                      <a:pt x="99" y="168"/>
                      <a:pt x="99" y="169"/>
                    </a:cubicBezTo>
                    <a:cubicBezTo>
                      <a:pt x="100" y="169"/>
                      <a:pt x="100" y="168"/>
                      <a:pt x="100" y="168"/>
                    </a:cubicBezTo>
                    <a:cubicBezTo>
                      <a:pt x="101" y="168"/>
                      <a:pt x="99" y="170"/>
                      <a:pt x="100" y="170"/>
                    </a:cubicBezTo>
                    <a:cubicBezTo>
                      <a:pt x="100" y="171"/>
                      <a:pt x="100" y="171"/>
                      <a:pt x="99" y="171"/>
                    </a:cubicBezTo>
                    <a:cubicBezTo>
                      <a:pt x="99" y="170"/>
                      <a:pt x="100" y="170"/>
                      <a:pt x="99" y="169"/>
                    </a:cubicBezTo>
                    <a:cubicBezTo>
                      <a:pt x="99" y="168"/>
                      <a:pt x="99" y="169"/>
                      <a:pt x="98" y="168"/>
                    </a:cubicBezTo>
                    <a:cubicBezTo>
                      <a:pt x="97" y="169"/>
                      <a:pt x="98" y="170"/>
                      <a:pt x="98" y="170"/>
                    </a:cubicBezTo>
                    <a:cubicBezTo>
                      <a:pt x="97" y="170"/>
                      <a:pt x="98" y="167"/>
                      <a:pt x="96" y="168"/>
                    </a:cubicBezTo>
                    <a:cubicBezTo>
                      <a:pt x="96" y="167"/>
                      <a:pt x="97" y="168"/>
                      <a:pt x="97" y="167"/>
                    </a:cubicBezTo>
                    <a:cubicBezTo>
                      <a:pt x="97" y="167"/>
                      <a:pt x="97" y="167"/>
                      <a:pt x="97" y="166"/>
                    </a:cubicBezTo>
                    <a:cubicBezTo>
                      <a:pt x="96" y="167"/>
                      <a:pt x="95" y="166"/>
                      <a:pt x="94" y="167"/>
                    </a:cubicBezTo>
                    <a:cubicBezTo>
                      <a:pt x="95" y="168"/>
                      <a:pt x="96" y="168"/>
                      <a:pt x="96" y="169"/>
                    </a:cubicBezTo>
                    <a:cubicBezTo>
                      <a:pt x="95" y="169"/>
                      <a:pt x="95" y="170"/>
                      <a:pt x="95" y="171"/>
                    </a:cubicBezTo>
                    <a:cubicBezTo>
                      <a:pt x="95" y="172"/>
                      <a:pt x="95" y="171"/>
                      <a:pt x="95" y="170"/>
                    </a:cubicBezTo>
                    <a:cubicBezTo>
                      <a:pt x="94" y="170"/>
                      <a:pt x="94" y="171"/>
                      <a:pt x="94" y="169"/>
                    </a:cubicBezTo>
                    <a:cubicBezTo>
                      <a:pt x="93" y="169"/>
                      <a:pt x="93" y="170"/>
                      <a:pt x="93" y="170"/>
                    </a:cubicBezTo>
                    <a:cubicBezTo>
                      <a:pt x="92" y="170"/>
                      <a:pt x="92" y="169"/>
                      <a:pt x="91" y="169"/>
                    </a:cubicBezTo>
                    <a:cubicBezTo>
                      <a:pt x="91" y="169"/>
                      <a:pt x="91" y="170"/>
                      <a:pt x="90" y="170"/>
                    </a:cubicBezTo>
                    <a:cubicBezTo>
                      <a:pt x="90" y="170"/>
                      <a:pt x="92" y="170"/>
                      <a:pt x="91" y="170"/>
                    </a:cubicBezTo>
                    <a:cubicBezTo>
                      <a:pt x="91" y="171"/>
                      <a:pt x="91" y="171"/>
                      <a:pt x="91" y="171"/>
                    </a:cubicBezTo>
                    <a:cubicBezTo>
                      <a:pt x="89" y="170"/>
                      <a:pt x="90" y="168"/>
                      <a:pt x="89" y="166"/>
                    </a:cubicBezTo>
                    <a:cubicBezTo>
                      <a:pt x="89" y="166"/>
                      <a:pt x="89" y="166"/>
                      <a:pt x="88" y="166"/>
                    </a:cubicBezTo>
                    <a:cubicBezTo>
                      <a:pt x="89" y="168"/>
                      <a:pt x="88" y="169"/>
                      <a:pt x="88" y="169"/>
                    </a:cubicBezTo>
                    <a:cubicBezTo>
                      <a:pt x="89" y="169"/>
                      <a:pt x="88" y="168"/>
                      <a:pt x="89" y="168"/>
                    </a:cubicBezTo>
                    <a:cubicBezTo>
                      <a:pt x="89" y="170"/>
                      <a:pt x="90" y="171"/>
                      <a:pt x="90" y="172"/>
                    </a:cubicBezTo>
                    <a:cubicBezTo>
                      <a:pt x="89" y="171"/>
                      <a:pt x="87" y="166"/>
                      <a:pt x="86" y="171"/>
                    </a:cubicBezTo>
                    <a:cubicBezTo>
                      <a:pt x="86" y="171"/>
                      <a:pt x="86" y="170"/>
                      <a:pt x="85" y="170"/>
                    </a:cubicBezTo>
                    <a:cubicBezTo>
                      <a:pt x="85" y="170"/>
                      <a:pt x="85" y="171"/>
                      <a:pt x="86" y="172"/>
                    </a:cubicBezTo>
                    <a:cubicBezTo>
                      <a:pt x="85" y="172"/>
                      <a:pt x="85" y="170"/>
                      <a:pt x="85" y="170"/>
                    </a:cubicBezTo>
                    <a:cubicBezTo>
                      <a:pt x="83" y="169"/>
                      <a:pt x="82" y="170"/>
                      <a:pt x="81" y="170"/>
                    </a:cubicBezTo>
                    <a:cubicBezTo>
                      <a:pt x="80" y="171"/>
                      <a:pt x="81" y="171"/>
                      <a:pt x="81" y="171"/>
                    </a:cubicBezTo>
                    <a:cubicBezTo>
                      <a:pt x="80" y="171"/>
                      <a:pt x="80" y="171"/>
                      <a:pt x="80" y="172"/>
                    </a:cubicBezTo>
                    <a:cubicBezTo>
                      <a:pt x="79" y="170"/>
                      <a:pt x="82" y="169"/>
                      <a:pt x="81" y="167"/>
                    </a:cubicBezTo>
                    <a:cubicBezTo>
                      <a:pt x="79" y="167"/>
                      <a:pt x="80" y="169"/>
                      <a:pt x="79" y="169"/>
                    </a:cubicBezTo>
                    <a:cubicBezTo>
                      <a:pt x="80" y="170"/>
                      <a:pt x="79" y="171"/>
                      <a:pt x="79" y="172"/>
                    </a:cubicBezTo>
                    <a:cubicBezTo>
                      <a:pt x="78" y="172"/>
                      <a:pt x="78" y="171"/>
                      <a:pt x="78" y="170"/>
                    </a:cubicBezTo>
                    <a:cubicBezTo>
                      <a:pt x="77" y="171"/>
                      <a:pt x="77" y="170"/>
                      <a:pt x="76" y="172"/>
                    </a:cubicBezTo>
                    <a:cubicBezTo>
                      <a:pt x="76" y="172"/>
                      <a:pt x="75" y="171"/>
                      <a:pt x="75" y="172"/>
                    </a:cubicBezTo>
                    <a:cubicBezTo>
                      <a:pt x="75" y="172"/>
                      <a:pt x="75" y="172"/>
                      <a:pt x="74" y="172"/>
                    </a:cubicBezTo>
                    <a:cubicBezTo>
                      <a:pt x="74" y="171"/>
                      <a:pt x="75" y="170"/>
                      <a:pt x="75" y="169"/>
                    </a:cubicBezTo>
                    <a:cubicBezTo>
                      <a:pt x="74" y="170"/>
                      <a:pt x="74" y="171"/>
                      <a:pt x="74" y="172"/>
                    </a:cubicBezTo>
                    <a:cubicBezTo>
                      <a:pt x="72" y="170"/>
                      <a:pt x="75" y="169"/>
                      <a:pt x="74" y="168"/>
                    </a:cubicBezTo>
                    <a:cubicBezTo>
                      <a:pt x="73" y="168"/>
                      <a:pt x="74" y="168"/>
                      <a:pt x="74" y="169"/>
                    </a:cubicBezTo>
                    <a:cubicBezTo>
                      <a:pt x="73" y="169"/>
                      <a:pt x="73" y="169"/>
                      <a:pt x="73" y="168"/>
                    </a:cubicBezTo>
                    <a:cubicBezTo>
                      <a:pt x="72" y="169"/>
                      <a:pt x="72" y="170"/>
                      <a:pt x="72" y="171"/>
                    </a:cubicBezTo>
                    <a:cubicBezTo>
                      <a:pt x="71" y="170"/>
                      <a:pt x="72" y="172"/>
                      <a:pt x="70" y="172"/>
                    </a:cubicBezTo>
                    <a:cubicBezTo>
                      <a:pt x="70" y="173"/>
                      <a:pt x="71" y="174"/>
                      <a:pt x="71" y="175"/>
                    </a:cubicBezTo>
                    <a:cubicBezTo>
                      <a:pt x="71" y="176"/>
                      <a:pt x="71" y="174"/>
                      <a:pt x="70" y="174"/>
                    </a:cubicBezTo>
                    <a:cubicBezTo>
                      <a:pt x="69" y="174"/>
                      <a:pt x="71" y="175"/>
                      <a:pt x="70" y="175"/>
                    </a:cubicBezTo>
                    <a:cubicBezTo>
                      <a:pt x="69" y="174"/>
                      <a:pt x="71" y="171"/>
                      <a:pt x="69" y="171"/>
                    </a:cubicBezTo>
                    <a:cubicBezTo>
                      <a:pt x="68" y="171"/>
                      <a:pt x="69" y="173"/>
                      <a:pt x="68" y="173"/>
                    </a:cubicBezTo>
                    <a:cubicBezTo>
                      <a:pt x="68" y="172"/>
                      <a:pt x="68" y="171"/>
                      <a:pt x="68" y="171"/>
                    </a:cubicBezTo>
                    <a:cubicBezTo>
                      <a:pt x="69" y="170"/>
                      <a:pt x="69" y="170"/>
                      <a:pt x="70" y="170"/>
                    </a:cubicBezTo>
                    <a:cubicBezTo>
                      <a:pt x="71" y="170"/>
                      <a:pt x="71" y="170"/>
                      <a:pt x="71" y="171"/>
                    </a:cubicBezTo>
                    <a:cubicBezTo>
                      <a:pt x="71" y="170"/>
                      <a:pt x="71" y="170"/>
                      <a:pt x="72" y="170"/>
                    </a:cubicBezTo>
                    <a:cubicBezTo>
                      <a:pt x="72" y="170"/>
                      <a:pt x="71" y="169"/>
                      <a:pt x="72" y="169"/>
                    </a:cubicBezTo>
                    <a:cubicBezTo>
                      <a:pt x="70" y="169"/>
                      <a:pt x="69" y="170"/>
                      <a:pt x="66" y="170"/>
                    </a:cubicBezTo>
                    <a:cubicBezTo>
                      <a:pt x="66" y="169"/>
                      <a:pt x="67" y="169"/>
                      <a:pt x="67" y="169"/>
                    </a:cubicBezTo>
                    <a:cubicBezTo>
                      <a:pt x="66" y="169"/>
                      <a:pt x="66" y="169"/>
                      <a:pt x="66" y="170"/>
                    </a:cubicBezTo>
                    <a:cubicBezTo>
                      <a:pt x="65" y="170"/>
                      <a:pt x="65" y="170"/>
                      <a:pt x="64" y="170"/>
                    </a:cubicBezTo>
                    <a:cubicBezTo>
                      <a:pt x="65" y="169"/>
                      <a:pt x="64" y="169"/>
                      <a:pt x="63" y="168"/>
                    </a:cubicBezTo>
                    <a:cubicBezTo>
                      <a:pt x="63" y="168"/>
                      <a:pt x="63" y="169"/>
                      <a:pt x="62" y="169"/>
                    </a:cubicBezTo>
                    <a:cubicBezTo>
                      <a:pt x="63" y="170"/>
                      <a:pt x="63" y="168"/>
                      <a:pt x="64" y="169"/>
                    </a:cubicBezTo>
                    <a:cubicBezTo>
                      <a:pt x="64" y="169"/>
                      <a:pt x="64" y="169"/>
                      <a:pt x="64" y="170"/>
                    </a:cubicBezTo>
                    <a:cubicBezTo>
                      <a:pt x="63" y="170"/>
                      <a:pt x="63" y="170"/>
                      <a:pt x="62" y="170"/>
                    </a:cubicBezTo>
                    <a:cubicBezTo>
                      <a:pt x="63" y="172"/>
                      <a:pt x="62" y="172"/>
                      <a:pt x="63" y="174"/>
                    </a:cubicBezTo>
                    <a:cubicBezTo>
                      <a:pt x="62" y="173"/>
                      <a:pt x="62" y="171"/>
                      <a:pt x="61" y="171"/>
                    </a:cubicBezTo>
                    <a:cubicBezTo>
                      <a:pt x="61" y="171"/>
                      <a:pt x="62" y="171"/>
                      <a:pt x="62" y="171"/>
                    </a:cubicBezTo>
                    <a:cubicBezTo>
                      <a:pt x="62" y="170"/>
                      <a:pt x="61" y="169"/>
                      <a:pt x="59" y="168"/>
                    </a:cubicBezTo>
                    <a:cubicBezTo>
                      <a:pt x="59" y="168"/>
                      <a:pt x="59" y="169"/>
                      <a:pt x="59" y="169"/>
                    </a:cubicBezTo>
                    <a:cubicBezTo>
                      <a:pt x="59" y="169"/>
                      <a:pt x="60" y="169"/>
                      <a:pt x="60" y="170"/>
                    </a:cubicBezTo>
                    <a:cubicBezTo>
                      <a:pt x="59" y="170"/>
                      <a:pt x="59" y="170"/>
                      <a:pt x="59" y="170"/>
                    </a:cubicBezTo>
                    <a:cubicBezTo>
                      <a:pt x="58" y="170"/>
                      <a:pt x="57" y="169"/>
                      <a:pt x="56" y="169"/>
                    </a:cubicBezTo>
                    <a:cubicBezTo>
                      <a:pt x="56" y="169"/>
                      <a:pt x="57" y="170"/>
                      <a:pt x="57" y="170"/>
                    </a:cubicBezTo>
                    <a:cubicBezTo>
                      <a:pt x="56" y="170"/>
                      <a:pt x="52" y="171"/>
                      <a:pt x="53" y="170"/>
                    </a:cubicBezTo>
                    <a:cubicBezTo>
                      <a:pt x="52" y="170"/>
                      <a:pt x="53" y="171"/>
                      <a:pt x="52" y="171"/>
                    </a:cubicBezTo>
                    <a:cubicBezTo>
                      <a:pt x="51" y="171"/>
                      <a:pt x="50" y="171"/>
                      <a:pt x="50" y="171"/>
                    </a:cubicBezTo>
                    <a:cubicBezTo>
                      <a:pt x="50" y="170"/>
                      <a:pt x="50" y="169"/>
                      <a:pt x="49" y="169"/>
                    </a:cubicBezTo>
                    <a:cubicBezTo>
                      <a:pt x="50" y="171"/>
                      <a:pt x="48" y="171"/>
                      <a:pt x="47" y="171"/>
                    </a:cubicBezTo>
                    <a:cubicBezTo>
                      <a:pt x="47" y="170"/>
                      <a:pt x="47" y="169"/>
                      <a:pt x="45" y="169"/>
                    </a:cubicBezTo>
                    <a:cubicBezTo>
                      <a:pt x="45" y="168"/>
                      <a:pt x="45" y="168"/>
                      <a:pt x="45" y="167"/>
                    </a:cubicBezTo>
                    <a:cubicBezTo>
                      <a:pt x="47" y="167"/>
                      <a:pt x="47" y="167"/>
                      <a:pt x="49" y="167"/>
                    </a:cubicBezTo>
                    <a:cubicBezTo>
                      <a:pt x="49" y="167"/>
                      <a:pt x="49" y="167"/>
                      <a:pt x="49" y="168"/>
                    </a:cubicBezTo>
                    <a:cubicBezTo>
                      <a:pt x="50" y="168"/>
                      <a:pt x="51" y="168"/>
                      <a:pt x="50" y="167"/>
                    </a:cubicBezTo>
                    <a:cubicBezTo>
                      <a:pt x="51" y="167"/>
                      <a:pt x="51" y="167"/>
                      <a:pt x="52" y="167"/>
                    </a:cubicBezTo>
                    <a:cubicBezTo>
                      <a:pt x="51" y="167"/>
                      <a:pt x="52" y="167"/>
                      <a:pt x="52" y="168"/>
                    </a:cubicBezTo>
                    <a:cubicBezTo>
                      <a:pt x="53" y="168"/>
                      <a:pt x="51" y="167"/>
                      <a:pt x="52" y="166"/>
                    </a:cubicBezTo>
                    <a:cubicBezTo>
                      <a:pt x="49" y="166"/>
                      <a:pt x="48" y="166"/>
                      <a:pt x="45" y="166"/>
                    </a:cubicBezTo>
                    <a:cubicBezTo>
                      <a:pt x="45" y="166"/>
                      <a:pt x="46" y="166"/>
                      <a:pt x="46" y="166"/>
                    </a:cubicBezTo>
                    <a:cubicBezTo>
                      <a:pt x="46" y="165"/>
                      <a:pt x="45" y="165"/>
                      <a:pt x="46" y="164"/>
                    </a:cubicBezTo>
                    <a:cubicBezTo>
                      <a:pt x="47" y="165"/>
                      <a:pt x="47" y="164"/>
                      <a:pt x="47" y="164"/>
                    </a:cubicBezTo>
                    <a:cubicBezTo>
                      <a:pt x="47" y="165"/>
                      <a:pt x="48" y="166"/>
                      <a:pt x="47" y="165"/>
                    </a:cubicBezTo>
                    <a:cubicBezTo>
                      <a:pt x="47" y="166"/>
                      <a:pt x="48" y="166"/>
                      <a:pt x="48" y="166"/>
                    </a:cubicBezTo>
                    <a:cubicBezTo>
                      <a:pt x="49" y="166"/>
                      <a:pt x="48" y="164"/>
                      <a:pt x="49" y="164"/>
                    </a:cubicBezTo>
                    <a:cubicBezTo>
                      <a:pt x="49" y="165"/>
                      <a:pt x="49" y="166"/>
                      <a:pt x="50" y="165"/>
                    </a:cubicBezTo>
                    <a:cubicBezTo>
                      <a:pt x="51" y="165"/>
                      <a:pt x="49" y="165"/>
                      <a:pt x="50" y="164"/>
                    </a:cubicBezTo>
                    <a:cubicBezTo>
                      <a:pt x="50" y="164"/>
                      <a:pt x="52" y="164"/>
                      <a:pt x="52" y="164"/>
                    </a:cubicBezTo>
                    <a:cubicBezTo>
                      <a:pt x="53" y="164"/>
                      <a:pt x="52" y="165"/>
                      <a:pt x="53" y="165"/>
                    </a:cubicBezTo>
                    <a:cubicBezTo>
                      <a:pt x="53" y="165"/>
                      <a:pt x="53" y="164"/>
                      <a:pt x="53" y="164"/>
                    </a:cubicBezTo>
                    <a:cubicBezTo>
                      <a:pt x="54" y="164"/>
                      <a:pt x="55" y="164"/>
                      <a:pt x="55" y="164"/>
                    </a:cubicBezTo>
                    <a:cubicBezTo>
                      <a:pt x="55" y="164"/>
                      <a:pt x="56" y="165"/>
                      <a:pt x="56" y="163"/>
                    </a:cubicBezTo>
                    <a:cubicBezTo>
                      <a:pt x="56" y="164"/>
                      <a:pt x="56" y="164"/>
                      <a:pt x="57" y="164"/>
                    </a:cubicBezTo>
                    <a:cubicBezTo>
                      <a:pt x="57" y="165"/>
                      <a:pt x="56" y="164"/>
                      <a:pt x="56" y="164"/>
                    </a:cubicBezTo>
                    <a:cubicBezTo>
                      <a:pt x="57" y="165"/>
                      <a:pt x="57" y="166"/>
                      <a:pt x="56" y="167"/>
                    </a:cubicBezTo>
                    <a:cubicBezTo>
                      <a:pt x="57" y="167"/>
                      <a:pt x="58" y="167"/>
                      <a:pt x="58" y="166"/>
                    </a:cubicBezTo>
                    <a:cubicBezTo>
                      <a:pt x="58" y="165"/>
                      <a:pt x="57" y="166"/>
                      <a:pt x="57" y="165"/>
                    </a:cubicBezTo>
                    <a:cubicBezTo>
                      <a:pt x="57" y="164"/>
                      <a:pt x="58" y="164"/>
                      <a:pt x="58" y="163"/>
                    </a:cubicBezTo>
                    <a:cubicBezTo>
                      <a:pt x="59" y="163"/>
                      <a:pt x="60" y="164"/>
                      <a:pt x="60" y="162"/>
                    </a:cubicBezTo>
                    <a:cubicBezTo>
                      <a:pt x="61" y="163"/>
                      <a:pt x="62" y="164"/>
                      <a:pt x="62" y="162"/>
                    </a:cubicBezTo>
                    <a:cubicBezTo>
                      <a:pt x="63" y="164"/>
                      <a:pt x="64" y="163"/>
                      <a:pt x="65" y="162"/>
                    </a:cubicBezTo>
                    <a:cubicBezTo>
                      <a:pt x="65" y="163"/>
                      <a:pt x="64" y="163"/>
                      <a:pt x="65" y="164"/>
                    </a:cubicBezTo>
                    <a:cubicBezTo>
                      <a:pt x="66" y="164"/>
                      <a:pt x="65" y="163"/>
                      <a:pt x="67" y="163"/>
                    </a:cubicBezTo>
                    <a:cubicBezTo>
                      <a:pt x="67" y="163"/>
                      <a:pt x="67" y="162"/>
                      <a:pt x="67" y="162"/>
                    </a:cubicBezTo>
                    <a:cubicBezTo>
                      <a:pt x="68" y="162"/>
                      <a:pt x="67" y="163"/>
                      <a:pt x="68" y="163"/>
                    </a:cubicBezTo>
                    <a:cubicBezTo>
                      <a:pt x="69" y="163"/>
                      <a:pt x="70" y="163"/>
                      <a:pt x="72" y="162"/>
                    </a:cubicBezTo>
                    <a:cubicBezTo>
                      <a:pt x="72" y="162"/>
                      <a:pt x="71" y="162"/>
                      <a:pt x="71" y="163"/>
                    </a:cubicBezTo>
                    <a:cubicBezTo>
                      <a:pt x="71" y="163"/>
                      <a:pt x="72" y="163"/>
                      <a:pt x="72" y="163"/>
                    </a:cubicBezTo>
                    <a:cubicBezTo>
                      <a:pt x="72" y="163"/>
                      <a:pt x="72" y="163"/>
                      <a:pt x="73" y="163"/>
                    </a:cubicBezTo>
                    <a:cubicBezTo>
                      <a:pt x="73" y="163"/>
                      <a:pt x="72" y="163"/>
                      <a:pt x="72" y="162"/>
                    </a:cubicBezTo>
                    <a:cubicBezTo>
                      <a:pt x="74" y="163"/>
                      <a:pt x="74" y="162"/>
                      <a:pt x="74" y="161"/>
                    </a:cubicBezTo>
                    <a:cubicBezTo>
                      <a:pt x="75" y="161"/>
                      <a:pt x="75" y="162"/>
                      <a:pt x="75" y="162"/>
                    </a:cubicBezTo>
                    <a:cubicBezTo>
                      <a:pt x="75" y="162"/>
                      <a:pt x="76" y="162"/>
                      <a:pt x="76" y="162"/>
                    </a:cubicBezTo>
                    <a:cubicBezTo>
                      <a:pt x="76" y="162"/>
                      <a:pt x="76" y="162"/>
                      <a:pt x="76" y="163"/>
                    </a:cubicBezTo>
                    <a:cubicBezTo>
                      <a:pt x="77" y="162"/>
                      <a:pt x="77" y="163"/>
                      <a:pt x="78" y="162"/>
                    </a:cubicBezTo>
                    <a:cubicBezTo>
                      <a:pt x="78" y="161"/>
                      <a:pt x="77" y="162"/>
                      <a:pt x="77" y="162"/>
                    </a:cubicBezTo>
                    <a:cubicBezTo>
                      <a:pt x="77" y="160"/>
                      <a:pt x="78" y="162"/>
                      <a:pt x="78" y="161"/>
                    </a:cubicBezTo>
                    <a:cubicBezTo>
                      <a:pt x="78" y="161"/>
                      <a:pt x="78" y="162"/>
                      <a:pt x="79" y="163"/>
                    </a:cubicBezTo>
                    <a:cubicBezTo>
                      <a:pt x="79" y="163"/>
                      <a:pt x="79" y="162"/>
                      <a:pt x="79" y="161"/>
                    </a:cubicBezTo>
                    <a:cubicBezTo>
                      <a:pt x="80" y="160"/>
                      <a:pt x="81" y="161"/>
                      <a:pt x="81" y="162"/>
                    </a:cubicBezTo>
                    <a:cubicBezTo>
                      <a:pt x="82" y="162"/>
                      <a:pt x="81" y="162"/>
                      <a:pt x="81" y="161"/>
                    </a:cubicBezTo>
                    <a:cubicBezTo>
                      <a:pt x="82" y="161"/>
                      <a:pt x="82" y="161"/>
                      <a:pt x="82" y="160"/>
                    </a:cubicBezTo>
                    <a:cubicBezTo>
                      <a:pt x="82" y="161"/>
                      <a:pt x="84" y="160"/>
                      <a:pt x="84" y="161"/>
                    </a:cubicBezTo>
                    <a:cubicBezTo>
                      <a:pt x="85" y="161"/>
                      <a:pt x="85" y="160"/>
                      <a:pt x="86" y="160"/>
                    </a:cubicBezTo>
                    <a:cubicBezTo>
                      <a:pt x="85" y="161"/>
                      <a:pt x="86" y="160"/>
                      <a:pt x="86" y="161"/>
                    </a:cubicBezTo>
                    <a:cubicBezTo>
                      <a:pt x="87" y="161"/>
                      <a:pt x="88" y="160"/>
                      <a:pt x="88" y="161"/>
                    </a:cubicBezTo>
                    <a:cubicBezTo>
                      <a:pt x="88" y="161"/>
                      <a:pt x="88" y="159"/>
                      <a:pt x="89" y="161"/>
                    </a:cubicBezTo>
                    <a:cubicBezTo>
                      <a:pt x="89" y="161"/>
                      <a:pt x="89" y="160"/>
                      <a:pt x="89" y="160"/>
                    </a:cubicBezTo>
                    <a:cubicBezTo>
                      <a:pt x="91" y="160"/>
                      <a:pt x="91" y="159"/>
                      <a:pt x="93" y="159"/>
                    </a:cubicBezTo>
                    <a:cubicBezTo>
                      <a:pt x="92" y="160"/>
                      <a:pt x="93" y="160"/>
                      <a:pt x="93" y="160"/>
                    </a:cubicBezTo>
                    <a:cubicBezTo>
                      <a:pt x="94" y="161"/>
                      <a:pt x="94" y="159"/>
                      <a:pt x="95" y="160"/>
                    </a:cubicBezTo>
                    <a:cubicBezTo>
                      <a:pt x="95" y="160"/>
                      <a:pt x="96" y="160"/>
                      <a:pt x="96" y="159"/>
                    </a:cubicBezTo>
                    <a:cubicBezTo>
                      <a:pt x="96" y="158"/>
                      <a:pt x="95" y="159"/>
                      <a:pt x="95" y="159"/>
                    </a:cubicBezTo>
                    <a:cubicBezTo>
                      <a:pt x="95" y="158"/>
                      <a:pt x="96" y="159"/>
                      <a:pt x="97" y="158"/>
                    </a:cubicBezTo>
                    <a:cubicBezTo>
                      <a:pt x="97" y="158"/>
                      <a:pt x="95" y="158"/>
                      <a:pt x="96" y="157"/>
                    </a:cubicBezTo>
                    <a:cubicBezTo>
                      <a:pt x="97" y="158"/>
                      <a:pt x="96" y="157"/>
                      <a:pt x="97" y="157"/>
                    </a:cubicBezTo>
                    <a:cubicBezTo>
                      <a:pt x="98" y="157"/>
                      <a:pt x="97" y="158"/>
                      <a:pt x="97" y="158"/>
                    </a:cubicBezTo>
                    <a:cubicBezTo>
                      <a:pt x="98" y="159"/>
                      <a:pt x="98" y="158"/>
                      <a:pt x="98" y="157"/>
                    </a:cubicBezTo>
                    <a:cubicBezTo>
                      <a:pt x="98" y="158"/>
                      <a:pt x="99" y="159"/>
                      <a:pt x="99" y="160"/>
                    </a:cubicBezTo>
                    <a:cubicBezTo>
                      <a:pt x="101" y="159"/>
                      <a:pt x="101" y="159"/>
                      <a:pt x="102" y="159"/>
                    </a:cubicBezTo>
                    <a:cubicBezTo>
                      <a:pt x="101" y="159"/>
                      <a:pt x="102" y="159"/>
                      <a:pt x="102" y="158"/>
                    </a:cubicBezTo>
                    <a:cubicBezTo>
                      <a:pt x="103" y="158"/>
                      <a:pt x="103" y="158"/>
                      <a:pt x="103" y="159"/>
                    </a:cubicBezTo>
                    <a:cubicBezTo>
                      <a:pt x="103" y="159"/>
                      <a:pt x="104" y="158"/>
                      <a:pt x="104" y="159"/>
                    </a:cubicBezTo>
                    <a:cubicBezTo>
                      <a:pt x="105" y="158"/>
                      <a:pt x="104" y="158"/>
                      <a:pt x="104" y="157"/>
                    </a:cubicBezTo>
                    <a:cubicBezTo>
                      <a:pt x="105" y="157"/>
                      <a:pt x="106" y="158"/>
                      <a:pt x="106" y="157"/>
                    </a:cubicBezTo>
                    <a:cubicBezTo>
                      <a:pt x="107" y="158"/>
                      <a:pt x="106" y="159"/>
                      <a:pt x="106" y="159"/>
                    </a:cubicBezTo>
                    <a:cubicBezTo>
                      <a:pt x="107" y="159"/>
                      <a:pt x="107" y="157"/>
                      <a:pt x="109" y="157"/>
                    </a:cubicBezTo>
                    <a:cubicBezTo>
                      <a:pt x="109" y="158"/>
                      <a:pt x="109" y="158"/>
                      <a:pt x="108" y="158"/>
                    </a:cubicBezTo>
                    <a:cubicBezTo>
                      <a:pt x="109" y="159"/>
                      <a:pt x="109" y="158"/>
                      <a:pt x="110" y="157"/>
                    </a:cubicBezTo>
                    <a:cubicBezTo>
                      <a:pt x="110" y="156"/>
                      <a:pt x="109" y="157"/>
                      <a:pt x="109" y="156"/>
                    </a:cubicBezTo>
                    <a:cubicBezTo>
                      <a:pt x="110" y="155"/>
                      <a:pt x="110" y="156"/>
                      <a:pt x="110" y="157"/>
                    </a:cubicBezTo>
                    <a:cubicBezTo>
                      <a:pt x="111" y="157"/>
                      <a:pt x="113" y="157"/>
                      <a:pt x="112" y="158"/>
                    </a:cubicBezTo>
                    <a:cubicBezTo>
                      <a:pt x="113" y="158"/>
                      <a:pt x="113" y="157"/>
                      <a:pt x="114" y="157"/>
                    </a:cubicBezTo>
                    <a:cubicBezTo>
                      <a:pt x="114" y="157"/>
                      <a:pt x="114" y="157"/>
                      <a:pt x="114" y="158"/>
                    </a:cubicBezTo>
                    <a:cubicBezTo>
                      <a:pt x="115" y="157"/>
                      <a:pt x="115" y="157"/>
                      <a:pt x="116" y="156"/>
                    </a:cubicBezTo>
                    <a:cubicBezTo>
                      <a:pt x="116" y="157"/>
                      <a:pt x="117" y="156"/>
                      <a:pt x="117" y="157"/>
                    </a:cubicBezTo>
                    <a:cubicBezTo>
                      <a:pt x="118" y="157"/>
                      <a:pt x="118" y="156"/>
                      <a:pt x="118" y="155"/>
                    </a:cubicBezTo>
                    <a:cubicBezTo>
                      <a:pt x="116" y="156"/>
                      <a:pt x="116" y="156"/>
                      <a:pt x="114" y="156"/>
                    </a:cubicBezTo>
                    <a:cubicBezTo>
                      <a:pt x="114" y="155"/>
                      <a:pt x="114" y="155"/>
                      <a:pt x="114" y="155"/>
                    </a:cubicBezTo>
                    <a:cubicBezTo>
                      <a:pt x="113" y="155"/>
                      <a:pt x="113" y="155"/>
                      <a:pt x="113" y="156"/>
                    </a:cubicBezTo>
                    <a:cubicBezTo>
                      <a:pt x="111" y="156"/>
                      <a:pt x="113" y="155"/>
                      <a:pt x="112" y="154"/>
                    </a:cubicBezTo>
                    <a:cubicBezTo>
                      <a:pt x="112" y="154"/>
                      <a:pt x="111" y="154"/>
                      <a:pt x="111" y="154"/>
                    </a:cubicBezTo>
                    <a:cubicBezTo>
                      <a:pt x="111" y="155"/>
                      <a:pt x="112" y="155"/>
                      <a:pt x="111" y="156"/>
                    </a:cubicBezTo>
                    <a:cubicBezTo>
                      <a:pt x="111" y="156"/>
                      <a:pt x="111" y="154"/>
                      <a:pt x="109" y="154"/>
                    </a:cubicBezTo>
                    <a:cubicBezTo>
                      <a:pt x="109" y="154"/>
                      <a:pt x="109" y="155"/>
                      <a:pt x="109" y="155"/>
                    </a:cubicBezTo>
                    <a:cubicBezTo>
                      <a:pt x="108" y="155"/>
                      <a:pt x="109" y="154"/>
                      <a:pt x="108" y="154"/>
                    </a:cubicBezTo>
                    <a:cubicBezTo>
                      <a:pt x="107" y="155"/>
                      <a:pt x="109" y="156"/>
                      <a:pt x="108" y="157"/>
                    </a:cubicBezTo>
                    <a:cubicBezTo>
                      <a:pt x="107" y="156"/>
                      <a:pt x="107" y="156"/>
                      <a:pt x="107" y="155"/>
                    </a:cubicBezTo>
                    <a:cubicBezTo>
                      <a:pt x="105" y="155"/>
                      <a:pt x="105" y="157"/>
                      <a:pt x="103" y="158"/>
                    </a:cubicBezTo>
                    <a:cubicBezTo>
                      <a:pt x="103" y="157"/>
                      <a:pt x="103" y="157"/>
                      <a:pt x="102" y="157"/>
                    </a:cubicBezTo>
                    <a:cubicBezTo>
                      <a:pt x="102" y="157"/>
                      <a:pt x="102" y="157"/>
                      <a:pt x="102" y="156"/>
                    </a:cubicBezTo>
                    <a:cubicBezTo>
                      <a:pt x="103" y="157"/>
                      <a:pt x="104" y="157"/>
                      <a:pt x="104" y="156"/>
                    </a:cubicBezTo>
                    <a:cubicBezTo>
                      <a:pt x="104" y="155"/>
                      <a:pt x="104" y="155"/>
                      <a:pt x="104" y="155"/>
                    </a:cubicBezTo>
                    <a:cubicBezTo>
                      <a:pt x="103" y="155"/>
                      <a:pt x="103" y="155"/>
                      <a:pt x="103" y="156"/>
                    </a:cubicBezTo>
                    <a:cubicBezTo>
                      <a:pt x="102" y="155"/>
                      <a:pt x="102" y="155"/>
                      <a:pt x="102" y="154"/>
                    </a:cubicBezTo>
                    <a:cubicBezTo>
                      <a:pt x="102" y="154"/>
                      <a:pt x="102" y="154"/>
                      <a:pt x="102" y="154"/>
                    </a:cubicBezTo>
                    <a:cubicBezTo>
                      <a:pt x="102" y="153"/>
                      <a:pt x="102" y="153"/>
                      <a:pt x="102" y="153"/>
                    </a:cubicBezTo>
                    <a:cubicBezTo>
                      <a:pt x="101" y="154"/>
                      <a:pt x="100" y="155"/>
                      <a:pt x="101" y="156"/>
                    </a:cubicBezTo>
                    <a:cubicBezTo>
                      <a:pt x="100" y="156"/>
                      <a:pt x="99" y="156"/>
                      <a:pt x="99" y="155"/>
                    </a:cubicBezTo>
                    <a:cubicBezTo>
                      <a:pt x="98" y="155"/>
                      <a:pt x="98" y="156"/>
                      <a:pt x="98" y="157"/>
                    </a:cubicBezTo>
                    <a:cubicBezTo>
                      <a:pt x="97" y="156"/>
                      <a:pt x="97" y="155"/>
                      <a:pt x="97" y="154"/>
                    </a:cubicBezTo>
                    <a:cubicBezTo>
                      <a:pt x="97" y="154"/>
                      <a:pt x="97" y="154"/>
                      <a:pt x="96" y="154"/>
                    </a:cubicBezTo>
                    <a:cubicBezTo>
                      <a:pt x="97" y="156"/>
                      <a:pt x="96" y="156"/>
                      <a:pt x="97" y="157"/>
                    </a:cubicBezTo>
                    <a:cubicBezTo>
                      <a:pt x="96" y="157"/>
                      <a:pt x="96" y="156"/>
                      <a:pt x="96" y="156"/>
                    </a:cubicBezTo>
                    <a:cubicBezTo>
                      <a:pt x="95" y="156"/>
                      <a:pt x="96" y="155"/>
                      <a:pt x="96" y="154"/>
                    </a:cubicBezTo>
                    <a:cubicBezTo>
                      <a:pt x="96" y="154"/>
                      <a:pt x="95" y="156"/>
                      <a:pt x="94" y="154"/>
                    </a:cubicBezTo>
                    <a:cubicBezTo>
                      <a:pt x="94" y="155"/>
                      <a:pt x="95" y="155"/>
                      <a:pt x="95" y="157"/>
                    </a:cubicBezTo>
                    <a:cubicBezTo>
                      <a:pt x="94" y="156"/>
                      <a:pt x="94" y="156"/>
                      <a:pt x="94" y="155"/>
                    </a:cubicBezTo>
                    <a:cubicBezTo>
                      <a:pt x="93" y="155"/>
                      <a:pt x="93" y="154"/>
                      <a:pt x="92" y="154"/>
                    </a:cubicBezTo>
                    <a:cubicBezTo>
                      <a:pt x="92" y="156"/>
                      <a:pt x="91" y="156"/>
                      <a:pt x="92" y="158"/>
                    </a:cubicBezTo>
                    <a:cubicBezTo>
                      <a:pt x="93" y="158"/>
                      <a:pt x="92" y="157"/>
                      <a:pt x="92" y="156"/>
                    </a:cubicBezTo>
                    <a:cubicBezTo>
                      <a:pt x="93" y="157"/>
                      <a:pt x="93" y="158"/>
                      <a:pt x="93" y="160"/>
                    </a:cubicBezTo>
                    <a:cubicBezTo>
                      <a:pt x="93" y="160"/>
                      <a:pt x="93" y="159"/>
                      <a:pt x="92" y="158"/>
                    </a:cubicBezTo>
                    <a:cubicBezTo>
                      <a:pt x="92" y="159"/>
                      <a:pt x="91" y="159"/>
                      <a:pt x="91" y="159"/>
                    </a:cubicBezTo>
                    <a:cubicBezTo>
                      <a:pt x="91" y="158"/>
                      <a:pt x="91" y="156"/>
                      <a:pt x="91" y="155"/>
                    </a:cubicBezTo>
                    <a:cubicBezTo>
                      <a:pt x="90" y="155"/>
                      <a:pt x="90" y="156"/>
                      <a:pt x="90" y="156"/>
                    </a:cubicBezTo>
                    <a:cubicBezTo>
                      <a:pt x="90" y="156"/>
                      <a:pt x="90" y="155"/>
                      <a:pt x="90" y="155"/>
                    </a:cubicBezTo>
                    <a:cubicBezTo>
                      <a:pt x="90" y="155"/>
                      <a:pt x="89" y="155"/>
                      <a:pt x="89" y="155"/>
                    </a:cubicBezTo>
                    <a:cubicBezTo>
                      <a:pt x="90" y="156"/>
                      <a:pt x="89" y="157"/>
                      <a:pt x="89" y="158"/>
                    </a:cubicBezTo>
                    <a:cubicBezTo>
                      <a:pt x="88" y="157"/>
                      <a:pt x="88" y="157"/>
                      <a:pt x="88" y="156"/>
                    </a:cubicBezTo>
                    <a:cubicBezTo>
                      <a:pt x="88" y="156"/>
                      <a:pt x="87" y="156"/>
                      <a:pt x="87" y="155"/>
                    </a:cubicBezTo>
                    <a:cubicBezTo>
                      <a:pt x="87" y="155"/>
                      <a:pt x="88" y="156"/>
                      <a:pt x="87" y="156"/>
                    </a:cubicBezTo>
                    <a:cubicBezTo>
                      <a:pt x="87" y="157"/>
                      <a:pt x="87" y="156"/>
                      <a:pt x="86" y="156"/>
                    </a:cubicBezTo>
                    <a:cubicBezTo>
                      <a:pt x="86" y="156"/>
                      <a:pt x="86" y="155"/>
                      <a:pt x="86" y="155"/>
                    </a:cubicBezTo>
                    <a:cubicBezTo>
                      <a:pt x="85" y="155"/>
                      <a:pt x="86" y="156"/>
                      <a:pt x="85" y="156"/>
                    </a:cubicBezTo>
                    <a:cubicBezTo>
                      <a:pt x="85" y="156"/>
                      <a:pt x="86" y="156"/>
                      <a:pt x="86" y="156"/>
                    </a:cubicBezTo>
                    <a:cubicBezTo>
                      <a:pt x="85" y="158"/>
                      <a:pt x="87" y="159"/>
                      <a:pt x="89" y="158"/>
                    </a:cubicBezTo>
                    <a:cubicBezTo>
                      <a:pt x="88" y="159"/>
                      <a:pt x="86" y="160"/>
                      <a:pt x="86" y="158"/>
                    </a:cubicBezTo>
                    <a:cubicBezTo>
                      <a:pt x="85" y="159"/>
                      <a:pt x="85" y="160"/>
                      <a:pt x="85" y="159"/>
                    </a:cubicBezTo>
                    <a:cubicBezTo>
                      <a:pt x="84" y="159"/>
                      <a:pt x="85" y="158"/>
                      <a:pt x="85" y="158"/>
                    </a:cubicBezTo>
                    <a:cubicBezTo>
                      <a:pt x="85" y="158"/>
                      <a:pt x="85" y="155"/>
                      <a:pt x="84" y="155"/>
                    </a:cubicBezTo>
                    <a:cubicBezTo>
                      <a:pt x="83" y="155"/>
                      <a:pt x="83" y="158"/>
                      <a:pt x="82" y="160"/>
                    </a:cubicBezTo>
                    <a:cubicBezTo>
                      <a:pt x="82" y="158"/>
                      <a:pt x="82" y="157"/>
                      <a:pt x="82" y="155"/>
                    </a:cubicBezTo>
                    <a:cubicBezTo>
                      <a:pt x="80" y="155"/>
                      <a:pt x="79" y="158"/>
                      <a:pt x="80" y="159"/>
                    </a:cubicBezTo>
                    <a:cubicBezTo>
                      <a:pt x="80" y="161"/>
                      <a:pt x="79" y="159"/>
                      <a:pt x="79" y="160"/>
                    </a:cubicBezTo>
                    <a:cubicBezTo>
                      <a:pt x="79" y="159"/>
                      <a:pt x="78" y="158"/>
                      <a:pt x="79" y="157"/>
                    </a:cubicBezTo>
                    <a:cubicBezTo>
                      <a:pt x="78" y="157"/>
                      <a:pt x="78" y="157"/>
                      <a:pt x="78" y="157"/>
                    </a:cubicBezTo>
                    <a:cubicBezTo>
                      <a:pt x="77" y="157"/>
                      <a:pt x="78" y="157"/>
                      <a:pt x="78" y="158"/>
                    </a:cubicBezTo>
                    <a:cubicBezTo>
                      <a:pt x="77" y="159"/>
                      <a:pt x="78" y="157"/>
                      <a:pt x="77" y="158"/>
                    </a:cubicBezTo>
                    <a:cubicBezTo>
                      <a:pt x="77" y="157"/>
                      <a:pt x="77" y="157"/>
                      <a:pt x="77" y="157"/>
                    </a:cubicBezTo>
                    <a:cubicBezTo>
                      <a:pt x="76" y="157"/>
                      <a:pt x="77" y="158"/>
                      <a:pt x="75" y="157"/>
                    </a:cubicBezTo>
                    <a:cubicBezTo>
                      <a:pt x="75" y="158"/>
                      <a:pt x="75" y="159"/>
                      <a:pt x="76" y="159"/>
                    </a:cubicBezTo>
                    <a:cubicBezTo>
                      <a:pt x="76" y="160"/>
                      <a:pt x="74" y="159"/>
                      <a:pt x="74" y="159"/>
                    </a:cubicBezTo>
                    <a:cubicBezTo>
                      <a:pt x="74" y="158"/>
                      <a:pt x="74" y="158"/>
                      <a:pt x="74" y="157"/>
                    </a:cubicBezTo>
                    <a:cubicBezTo>
                      <a:pt x="74" y="158"/>
                      <a:pt x="73" y="158"/>
                      <a:pt x="73" y="159"/>
                    </a:cubicBezTo>
                    <a:cubicBezTo>
                      <a:pt x="73" y="159"/>
                      <a:pt x="73" y="158"/>
                      <a:pt x="73" y="158"/>
                    </a:cubicBezTo>
                    <a:cubicBezTo>
                      <a:pt x="72" y="158"/>
                      <a:pt x="71" y="158"/>
                      <a:pt x="70" y="158"/>
                    </a:cubicBezTo>
                    <a:cubicBezTo>
                      <a:pt x="70" y="159"/>
                      <a:pt x="71" y="159"/>
                      <a:pt x="72" y="158"/>
                    </a:cubicBezTo>
                    <a:cubicBezTo>
                      <a:pt x="73" y="158"/>
                      <a:pt x="71" y="159"/>
                      <a:pt x="72" y="159"/>
                    </a:cubicBezTo>
                    <a:cubicBezTo>
                      <a:pt x="71" y="159"/>
                      <a:pt x="71" y="160"/>
                      <a:pt x="69" y="160"/>
                    </a:cubicBezTo>
                    <a:cubicBezTo>
                      <a:pt x="71" y="160"/>
                      <a:pt x="69" y="159"/>
                      <a:pt x="68" y="160"/>
                    </a:cubicBezTo>
                    <a:cubicBezTo>
                      <a:pt x="68" y="159"/>
                      <a:pt x="68" y="159"/>
                      <a:pt x="68" y="158"/>
                    </a:cubicBezTo>
                    <a:cubicBezTo>
                      <a:pt x="67" y="159"/>
                      <a:pt x="66" y="159"/>
                      <a:pt x="67" y="160"/>
                    </a:cubicBezTo>
                    <a:cubicBezTo>
                      <a:pt x="67" y="160"/>
                      <a:pt x="66" y="160"/>
                      <a:pt x="66" y="160"/>
                    </a:cubicBezTo>
                    <a:cubicBezTo>
                      <a:pt x="66" y="159"/>
                      <a:pt x="66" y="159"/>
                      <a:pt x="66" y="158"/>
                    </a:cubicBezTo>
                    <a:cubicBezTo>
                      <a:pt x="64" y="159"/>
                      <a:pt x="64" y="159"/>
                      <a:pt x="63" y="159"/>
                    </a:cubicBezTo>
                    <a:cubicBezTo>
                      <a:pt x="63" y="159"/>
                      <a:pt x="63" y="160"/>
                      <a:pt x="63" y="160"/>
                    </a:cubicBezTo>
                    <a:cubicBezTo>
                      <a:pt x="63" y="160"/>
                      <a:pt x="62" y="159"/>
                      <a:pt x="62" y="159"/>
                    </a:cubicBezTo>
                    <a:cubicBezTo>
                      <a:pt x="61" y="159"/>
                      <a:pt x="61" y="160"/>
                      <a:pt x="61" y="161"/>
                    </a:cubicBezTo>
                    <a:cubicBezTo>
                      <a:pt x="60" y="161"/>
                      <a:pt x="61" y="160"/>
                      <a:pt x="61" y="159"/>
                    </a:cubicBezTo>
                    <a:cubicBezTo>
                      <a:pt x="60" y="160"/>
                      <a:pt x="60" y="160"/>
                      <a:pt x="60" y="160"/>
                    </a:cubicBezTo>
                    <a:cubicBezTo>
                      <a:pt x="59" y="160"/>
                      <a:pt x="59" y="159"/>
                      <a:pt x="58" y="159"/>
                    </a:cubicBezTo>
                    <a:cubicBezTo>
                      <a:pt x="57" y="159"/>
                      <a:pt x="58" y="160"/>
                      <a:pt x="58" y="161"/>
                    </a:cubicBezTo>
                    <a:cubicBezTo>
                      <a:pt x="57" y="160"/>
                      <a:pt x="57" y="159"/>
                      <a:pt x="56" y="159"/>
                    </a:cubicBezTo>
                    <a:cubicBezTo>
                      <a:pt x="56" y="159"/>
                      <a:pt x="56" y="160"/>
                      <a:pt x="55" y="160"/>
                    </a:cubicBezTo>
                    <a:cubicBezTo>
                      <a:pt x="55" y="160"/>
                      <a:pt x="55" y="160"/>
                      <a:pt x="55" y="159"/>
                    </a:cubicBezTo>
                    <a:cubicBezTo>
                      <a:pt x="55" y="161"/>
                      <a:pt x="52" y="159"/>
                      <a:pt x="52" y="161"/>
                    </a:cubicBezTo>
                    <a:cubicBezTo>
                      <a:pt x="51" y="161"/>
                      <a:pt x="51" y="160"/>
                      <a:pt x="51" y="160"/>
                    </a:cubicBezTo>
                    <a:cubicBezTo>
                      <a:pt x="50" y="161"/>
                      <a:pt x="49" y="160"/>
                      <a:pt x="50" y="161"/>
                    </a:cubicBezTo>
                    <a:cubicBezTo>
                      <a:pt x="49" y="161"/>
                      <a:pt x="49" y="161"/>
                      <a:pt x="48" y="161"/>
                    </a:cubicBezTo>
                    <a:cubicBezTo>
                      <a:pt x="48" y="160"/>
                      <a:pt x="48" y="160"/>
                      <a:pt x="48" y="159"/>
                    </a:cubicBezTo>
                    <a:cubicBezTo>
                      <a:pt x="47" y="160"/>
                      <a:pt x="47" y="161"/>
                      <a:pt x="47" y="161"/>
                    </a:cubicBezTo>
                    <a:cubicBezTo>
                      <a:pt x="47" y="161"/>
                      <a:pt x="45" y="160"/>
                      <a:pt x="45" y="161"/>
                    </a:cubicBezTo>
                    <a:cubicBezTo>
                      <a:pt x="44" y="161"/>
                      <a:pt x="44" y="160"/>
                      <a:pt x="43" y="160"/>
                    </a:cubicBezTo>
                    <a:cubicBezTo>
                      <a:pt x="43" y="160"/>
                      <a:pt x="43" y="161"/>
                      <a:pt x="43" y="161"/>
                    </a:cubicBezTo>
                    <a:cubicBezTo>
                      <a:pt x="42" y="161"/>
                      <a:pt x="42" y="161"/>
                      <a:pt x="42" y="160"/>
                    </a:cubicBezTo>
                    <a:cubicBezTo>
                      <a:pt x="42" y="162"/>
                      <a:pt x="39" y="160"/>
                      <a:pt x="39" y="162"/>
                    </a:cubicBezTo>
                    <a:cubicBezTo>
                      <a:pt x="37" y="161"/>
                      <a:pt x="37" y="161"/>
                      <a:pt x="35" y="162"/>
                    </a:cubicBezTo>
                    <a:cubicBezTo>
                      <a:pt x="35" y="161"/>
                      <a:pt x="35" y="160"/>
                      <a:pt x="36" y="160"/>
                    </a:cubicBezTo>
                    <a:cubicBezTo>
                      <a:pt x="36" y="160"/>
                      <a:pt x="35" y="160"/>
                      <a:pt x="35" y="160"/>
                    </a:cubicBezTo>
                    <a:cubicBezTo>
                      <a:pt x="35" y="159"/>
                      <a:pt x="36" y="159"/>
                      <a:pt x="36" y="160"/>
                    </a:cubicBezTo>
                    <a:cubicBezTo>
                      <a:pt x="37" y="160"/>
                      <a:pt x="36" y="160"/>
                      <a:pt x="37" y="159"/>
                    </a:cubicBezTo>
                    <a:cubicBezTo>
                      <a:pt x="37" y="159"/>
                      <a:pt x="37" y="160"/>
                      <a:pt x="38" y="161"/>
                    </a:cubicBezTo>
                    <a:cubicBezTo>
                      <a:pt x="38" y="160"/>
                      <a:pt x="37" y="160"/>
                      <a:pt x="38" y="159"/>
                    </a:cubicBezTo>
                    <a:cubicBezTo>
                      <a:pt x="38" y="159"/>
                      <a:pt x="38" y="160"/>
                      <a:pt x="39" y="160"/>
                    </a:cubicBezTo>
                    <a:cubicBezTo>
                      <a:pt x="39" y="160"/>
                      <a:pt x="38" y="160"/>
                      <a:pt x="38" y="159"/>
                    </a:cubicBezTo>
                    <a:cubicBezTo>
                      <a:pt x="39" y="159"/>
                      <a:pt x="39" y="159"/>
                      <a:pt x="39" y="159"/>
                    </a:cubicBezTo>
                    <a:cubicBezTo>
                      <a:pt x="40" y="159"/>
                      <a:pt x="40" y="160"/>
                      <a:pt x="40" y="160"/>
                    </a:cubicBezTo>
                    <a:cubicBezTo>
                      <a:pt x="41" y="160"/>
                      <a:pt x="40" y="159"/>
                      <a:pt x="40" y="159"/>
                    </a:cubicBezTo>
                    <a:cubicBezTo>
                      <a:pt x="41" y="158"/>
                      <a:pt x="41" y="159"/>
                      <a:pt x="41" y="159"/>
                    </a:cubicBezTo>
                    <a:cubicBezTo>
                      <a:pt x="42" y="159"/>
                      <a:pt x="41" y="159"/>
                      <a:pt x="41" y="158"/>
                    </a:cubicBezTo>
                    <a:cubicBezTo>
                      <a:pt x="42" y="159"/>
                      <a:pt x="42" y="158"/>
                      <a:pt x="42" y="158"/>
                    </a:cubicBezTo>
                    <a:cubicBezTo>
                      <a:pt x="43" y="158"/>
                      <a:pt x="43" y="159"/>
                      <a:pt x="43" y="159"/>
                    </a:cubicBezTo>
                    <a:cubicBezTo>
                      <a:pt x="43" y="158"/>
                      <a:pt x="42" y="157"/>
                      <a:pt x="43" y="156"/>
                    </a:cubicBezTo>
                    <a:cubicBezTo>
                      <a:pt x="43" y="156"/>
                      <a:pt x="42" y="156"/>
                      <a:pt x="42" y="156"/>
                    </a:cubicBezTo>
                    <a:cubicBezTo>
                      <a:pt x="42" y="157"/>
                      <a:pt x="42" y="157"/>
                      <a:pt x="42" y="158"/>
                    </a:cubicBezTo>
                    <a:cubicBezTo>
                      <a:pt x="41" y="158"/>
                      <a:pt x="40" y="157"/>
                      <a:pt x="40" y="159"/>
                    </a:cubicBezTo>
                    <a:cubicBezTo>
                      <a:pt x="39" y="159"/>
                      <a:pt x="39" y="158"/>
                      <a:pt x="39" y="157"/>
                    </a:cubicBezTo>
                    <a:cubicBezTo>
                      <a:pt x="38" y="157"/>
                      <a:pt x="39" y="159"/>
                      <a:pt x="38" y="158"/>
                    </a:cubicBezTo>
                    <a:cubicBezTo>
                      <a:pt x="38" y="157"/>
                      <a:pt x="38" y="157"/>
                      <a:pt x="37" y="155"/>
                    </a:cubicBezTo>
                    <a:cubicBezTo>
                      <a:pt x="36" y="156"/>
                      <a:pt x="38" y="158"/>
                      <a:pt x="37" y="159"/>
                    </a:cubicBezTo>
                    <a:cubicBezTo>
                      <a:pt x="36" y="159"/>
                      <a:pt x="36" y="158"/>
                      <a:pt x="35" y="158"/>
                    </a:cubicBezTo>
                    <a:cubicBezTo>
                      <a:pt x="35" y="157"/>
                      <a:pt x="36" y="158"/>
                      <a:pt x="35" y="157"/>
                    </a:cubicBezTo>
                    <a:cubicBezTo>
                      <a:pt x="36" y="157"/>
                      <a:pt x="36" y="157"/>
                      <a:pt x="36" y="157"/>
                    </a:cubicBezTo>
                    <a:cubicBezTo>
                      <a:pt x="37" y="157"/>
                      <a:pt x="36" y="156"/>
                      <a:pt x="36" y="155"/>
                    </a:cubicBezTo>
                    <a:cubicBezTo>
                      <a:pt x="38" y="155"/>
                      <a:pt x="37" y="156"/>
                      <a:pt x="38" y="157"/>
                    </a:cubicBezTo>
                    <a:cubicBezTo>
                      <a:pt x="39" y="156"/>
                      <a:pt x="38" y="156"/>
                      <a:pt x="38" y="155"/>
                    </a:cubicBezTo>
                    <a:cubicBezTo>
                      <a:pt x="39" y="155"/>
                      <a:pt x="39" y="155"/>
                      <a:pt x="40" y="155"/>
                    </a:cubicBezTo>
                    <a:cubicBezTo>
                      <a:pt x="40" y="154"/>
                      <a:pt x="38" y="154"/>
                      <a:pt x="38" y="154"/>
                    </a:cubicBezTo>
                    <a:cubicBezTo>
                      <a:pt x="38" y="154"/>
                      <a:pt x="38" y="153"/>
                      <a:pt x="38" y="153"/>
                    </a:cubicBezTo>
                    <a:cubicBezTo>
                      <a:pt x="39" y="153"/>
                      <a:pt x="40" y="154"/>
                      <a:pt x="41" y="154"/>
                    </a:cubicBezTo>
                    <a:cubicBezTo>
                      <a:pt x="41" y="154"/>
                      <a:pt x="42" y="153"/>
                      <a:pt x="42" y="153"/>
                    </a:cubicBezTo>
                    <a:cubicBezTo>
                      <a:pt x="42" y="152"/>
                      <a:pt x="43" y="153"/>
                      <a:pt x="43" y="153"/>
                    </a:cubicBezTo>
                    <a:cubicBezTo>
                      <a:pt x="43" y="153"/>
                      <a:pt x="43" y="153"/>
                      <a:pt x="42" y="153"/>
                    </a:cubicBezTo>
                    <a:cubicBezTo>
                      <a:pt x="42" y="153"/>
                      <a:pt x="43" y="154"/>
                      <a:pt x="43" y="154"/>
                    </a:cubicBezTo>
                    <a:cubicBezTo>
                      <a:pt x="43" y="154"/>
                      <a:pt x="43" y="153"/>
                      <a:pt x="44" y="153"/>
                    </a:cubicBezTo>
                    <a:cubicBezTo>
                      <a:pt x="44" y="153"/>
                      <a:pt x="43" y="153"/>
                      <a:pt x="43" y="152"/>
                    </a:cubicBezTo>
                    <a:cubicBezTo>
                      <a:pt x="44" y="152"/>
                      <a:pt x="44" y="152"/>
                      <a:pt x="44" y="152"/>
                    </a:cubicBezTo>
                    <a:cubicBezTo>
                      <a:pt x="45" y="152"/>
                      <a:pt x="44" y="153"/>
                      <a:pt x="45" y="153"/>
                    </a:cubicBezTo>
                    <a:cubicBezTo>
                      <a:pt x="45" y="153"/>
                      <a:pt x="47" y="152"/>
                      <a:pt x="46" y="153"/>
                    </a:cubicBezTo>
                    <a:cubicBezTo>
                      <a:pt x="48" y="153"/>
                      <a:pt x="46" y="152"/>
                      <a:pt x="47" y="152"/>
                    </a:cubicBezTo>
                    <a:cubicBezTo>
                      <a:pt x="48" y="152"/>
                      <a:pt x="47" y="153"/>
                      <a:pt x="48" y="153"/>
                    </a:cubicBezTo>
                    <a:cubicBezTo>
                      <a:pt x="48" y="153"/>
                      <a:pt x="48" y="153"/>
                      <a:pt x="48" y="153"/>
                    </a:cubicBezTo>
                    <a:cubicBezTo>
                      <a:pt x="49" y="153"/>
                      <a:pt x="49" y="153"/>
                      <a:pt x="49" y="152"/>
                    </a:cubicBezTo>
                    <a:cubicBezTo>
                      <a:pt x="51" y="152"/>
                      <a:pt x="54" y="152"/>
                      <a:pt x="56" y="152"/>
                    </a:cubicBezTo>
                    <a:cubicBezTo>
                      <a:pt x="56" y="152"/>
                      <a:pt x="56" y="153"/>
                      <a:pt x="56" y="153"/>
                    </a:cubicBezTo>
                    <a:cubicBezTo>
                      <a:pt x="56" y="152"/>
                      <a:pt x="58" y="152"/>
                      <a:pt x="57" y="150"/>
                    </a:cubicBezTo>
                    <a:cubicBezTo>
                      <a:pt x="58" y="150"/>
                      <a:pt x="58" y="151"/>
                      <a:pt x="58" y="152"/>
                    </a:cubicBezTo>
                    <a:cubicBezTo>
                      <a:pt x="59" y="151"/>
                      <a:pt x="59" y="152"/>
                      <a:pt x="60" y="151"/>
                    </a:cubicBezTo>
                    <a:cubicBezTo>
                      <a:pt x="60" y="151"/>
                      <a:pt x="62" y="152"/>
                      <a:pt x="62" y="151"/>
                    </a:cubicBezTo>
                    <a:cubicBezTo>
                      <a:pt x="62" y="151"/>
                      <a:pt x="63" y="150"/>
                      <a:pt x="62" y="150"/>
                    </a:cubicBezTo>
                    <a:cubicBezTo>
                      <a:pt x="63" y="149"/>
                      <a:pt x="64" y="151"/>
                      <a:pt x="64" y="151"/>
                    </a:cubicBezTo>
                    <a:cubicBezTo>
                      <a:pt x="65" y="151"/>
                      <a:pt x="65" y="149"/>
                      <a:pt x="65" y="149"/>
                    </a:cubicBezTo>
                    <a:cubicBezTo>
                      <a:pt x="66" y="149"/>
                      <a:pt x="65" y="150"/>
                      <a:pt x="66" y="150"/>
                    </a:cubicBezTo>
                    <a:cubicBezTo>
                      <a:pt x="66" y="150"/>
                      <a:pt x="66" y="150"/>
                      <a:pt x="65" y="150"/>
                    </a:cubicBezTo>
                    <a:cubicBezTo>
                      <a:pt x="65" y="151"/>
                      <a:pt x="66" y="151"/>
                      <a:pt x="66" y="152"/>
                    </a:cubicBezTo>
                    <a:cubicBezTo>
                      <a:pt x="66" y="152"/>
                      <a:pt x="66" y="151"/>
                      <a:pt x="66" y="151"/>
                    </a:cubicBezTo>
                    <a:cubicBezTo>
                      <a:pt x="67" y="151"/>
                      <a:pt x="68" y="150"/>
                      <a:pt x="68" y="149"/>
                    </a:cubicBezTo>
                    <a:cubicBezTo>
                      <a:pt x="67" y="149"/>
                      <a:pt x="67" y="147"/>
                      <a:pt x="66" y="147"/>
                    </a:cubicBezTo>
                    <a:cubicBezTo>
                      <a:pt x="65" y="148"/>
                      <a:pt x="67" y="148"/>
                      <a:pt x="66" y="149"/>
                    </a:cubicBezTo>
                    <a:cubicBezTo>
                      <a:pt x="65" y="148"/>
                      <a:pt x="63" y="148"/>
                      <a:pt x="61" y="148"/>
                    </a:cubicBezTo>
                    <a:cubicBezTo>
                      <a:pt x="61" y="148"/>
                      <a:pt x="61" y="147"/>
                      <a:pt x="61" y="147"/>
                    </a:cubicBezTo>
                    <a:cubicBezTo>
                      <a:pt x="60" y="147"/>
                      <a:pt x="60" y="148"/>
                      <a:pt x="60" y="148"/>
                    </a:cubicBezTo>
                    <a:cubicBezTo>
                      <a:pt x="59" y="148"/>
                      <a:pt x="58" y="148"/>
                      <a:pt x="58" y="149"/>
                    </a:cubicBezTo>
                    <a:cubicBezTo>
                      <a:pt x="55" y="147"/>
                      <a:pt x="52" y="151"/>
                      <a:pt x="49" y="149"/>
                    </a:cubicBezTo>
                    <a:cubicBezTo>
                      <a:pt x="46" y="151"/>
                      <a:pt x="42" y="151"/>
                      <a:pt x="37" y="151"/>
                    </a:cubicBezTo>
                    <a:cubicBezTo>
                      <a:pt x="37" y="151"/>
                      <a:pt x="37" y="151"/>
                      <a:pt x="37" y="152"/>
                    </a:cubicBezTo>
                    <a:cubicBezTo>
                      <a:pt x="36" y="150"/>
                      <a:pt x="34" y="152"/>
                      <a:pt x="33" y="151"/>
                    </a:cubicBezTo>
                    <a:cubicBezTo>
                      <a:pt x="33" y="150"/>
                      <a:pt x="36" y="150"/>
                      <a:pt x="37" y="150"/>
                    </a:cubicBezTo>
                    <a:cubicBezTo>
                      <a:pt x="37" y="150"/>
                      <a:pt x="37" y="150"/>
                      <a:pt x="37" y="150"/>
                    </a:cubicBezTo>
                    <a:cubicBezTo>
                      <a:pt x="41" y="150"/>
                      <a:pt x="43" y="149"/>
                      <a:pt x="45" y="148"/>
                    </a:cubicBezTo>
                    <a:cubicBezTo>
                      <a:pt x="46" y="149"/>
                      <a:pt x="45" y="149"/>
                      <a:pt x="45" y="149"/>
                    </a:cubicBezTo>
                    <a:cubicBezTo>
                      <a:pt x="46" y="149"/>
                      <a:pt x="46" y="148"/>
                      <a:pt x="47" y="149"/>
                    </a:cubicBezTo>
                    <a:cubicBezTo>
                      <a:pt x="47" y="149"/>
                      <a:pt x="47" y="148"/>
                      <a:pt x="48" y="148"/>
                    </a:cubicBezTo>
                    <a:cubicBezTo>
                      <a:pt x="50" y="148"/>
                      <a:pt x="50" y="148"/>
                      <a:pt x="52" y="147"/>
                    </a:cubicBezTo>
                    <a:cubicBezTo>
                      <a:pt x="51" y="146"/>
                      <a:pt x="50" y="147"/>
                      <a:pt x="50" y="146"/>
                    </a:cubicBezTo>
                    <a:cubicBezTo>
                      <a:pt x="51" y="146"/>
                      <a:pt x="51" y="146"/>
                      <a:pt x="51" y="146"/>
                    </a:cubicBezTo>
                    <a:cubicBezTo>
                      <a:pt x="51" y="145"/>
                      <a:pt x="50" y="144"/>
                      <a:pt x="51" y="143"/>
                    </a:cubicBezTo>
                    <a:cubicBezTo>
                      <a:pt x="50" y="143"/>
                      <a:pt x="50" y="145"/>
                      <a:pt x="50" y="145"/>
                    </a:cubicBezTo>
                    <a:cubicBezTo>
                      <a:pt x="49" y="145"/>
                      <a:pt x="48" y="145"/>
                      <a:pt x="48" y="146"/>
                    </a:cubicBezTo>
                    <a:cubicBezTo>
                      <a:pt x="48" y="144"/>
                      <a:pt x="47" y="146"/>
                      <a:pt x="47" y="144"/>
                    </a:cubicBezTo>
                    <a:cubicBezTo>
                      <a:pt x="46" y="144"/>
                      <a:pt x="46" y="145"/>
                      <a:pt x="47" y="146"/>
                    </a:cubicBezTo>
                    <a:cubicBezTo>
                      <a:pt x="46" y="146"/>
                      <a:pt x="46" y="145"/>
                      <a:pt x="46" y="145"/>
                    </a:cubicBezTo>
                    <a:cubicBezTo>
                      <a:pt x="45" y="145"/>
                      <a:pt x="45" y="146"/>
                      <a:pt x="43" y="146"/>
                    </a:cubicBezTo>
                    <a:cubicBezTo>
                      <a:pt x="43" y="145"/>
                      <a:pt x="42" y="144"/>
                      <a:pt x="41" y="143"/>
                    </a:cubicBezTo>
                    <a:cubicBezTo>
                      <a:pt x="41" y="145"/>
                      <a:pt x="40" y="144"/>
                      <a:pt x="40" y="146"/>
                    </a:cubicBezTo>
                    <a:cubicBezTo>
                      <a:pt x="40" y="145"/>
                      <a:pt x="40" y="145"/>
                      <a:pt x="39" y="144"/>
                    </a:cubicBezTo>
                    <a:cubicBezTo>
                      <a:pt x="39" y="144"/>
                      <a:pt x="39" y="145"/>
                      <a:pt x="39" y="145"/>
                    </a:cubicBezTo>
                    <a:cubicBezTo>
                      <a:pt x="38" y="145"/>
                      <a:pt x="38" y="144"/>
                      <a:pt x="37" y="143"/>
                    </a:cubicBezTo>
                    <a:cubicBezTo>
                      <a:pt x="38" y="144"/>
                      <a:pt x="39" y="144"/>
                      <a:pt x="39" y="143"/>
                    </a:cubicBezTo>
                    <a:cubicBezTo>
                      <a:pt x="39" y="143"/>
                      <a:pt x="40" y="143"/>
                      <a:pt x="40" y="144"/>
                    </a:cubicBezTo>
                    <a:cubicBezTo>
                      <a:pt x="40" y="144"/>
                      <a:pt x="40" y="143"/>
                      <a:pt x="41" y="142"/>
                    </a:cubicBezTo>
                    <a:cubicBezTo>
                      <a:pt x="39" y="143"/>
                      <a:pt x="39" y="141"/>
                      <a:pt x="38" y="141"/>
                    </a:cubicBezTo>
                    <a:cubicBezTo>
                      <a:pt x="39" y="142"/>
                      <a:pt x="38" y="141"/>
                      <a:pt x="38" y="142"/>
                    </a:cubicBezTo>
                    <a:cubicBezTo>
                      <a:pt x="37" y="142"/>
                      <a:pt x="37" y="141"/>
                      <a:pt x="36" y="142"/>
                    </a:cubicBezTo>
                    <a:cubicBezTo>
                      <a:pt x="36" y="142"/>
                      <a:pt x="35" y="141"/>
                      <a:pt x="34" y="139"/>
                    </a:cubicBezTo>
                    <a:cubicBezTo>
                      <a:pt x="34" y="139"/>
                      <a:pt x="35" y="140"/>
                      <a:pt x="35" y="140"/>
                    </a:cubicBezTo>
                    <a:cubicBezTo>
                      <a:pt x="35" y="139"/>
                      <a:pt x="34" y="139"/>
                      <a:pt x="34" y="138"/>
                    </a:cubicBezTo>
                    <a:cubicBezTo>
                      <a:pt x="33" y="138"/>
                      <a:pt x="34" y="140"/>
                      <a:pt x="34" y="140"/>
                    </a:cubicBezTo>
                    <a:cubicBezTo>
                      <a:pt x="34" y="141"/>
                      <a:pt x="35" y="141"/>
                      <a:pt x="35" y="142"/>
                    </a:cubicBezTo>
                    <a:cubicBezTo>
                      <a:pt x="34" y="142"/>
                      <a:pt x="34" y="141"/>
                      <a:pt x="33" y="141"/>
                    </a:cubicBezTo>
                    <a:cubicBezTo>
                      <a:pt x="33" y="141"/>
                      <a:pt x="33" y="141"/>
                      <a:pt x="33" y="142"/>
                    </a:cubicBezTo>
                    <a:cubicBezTo>
                      <a:pt x="32" y="141"/>
                      <a:pt x="32" y="140"/>
                      <a:pt x="30" y="141"/>
                    </a:cubicBezTo>
                    <a:cubicBezTo>
                      <a:pt x="30" y="140"/>
                      <a:pt x="30" y="140"/>
                      <a:pt x="30" y="139"/>
                    </a:cubicBezTo>
                    <a:cubicBezTo>
                      <a:pt x="31" y="139"/>
                      <a:pt x="31" y="140"/>
                      <a:pt x="32" y="140"/>
                    </a:cubicBezTo>
                    <a:cubicBezTo>
                      <a:pt x="32" y="140"/>
                      <a:pt x="31" y="139"/>
                      <a:pt x="31" y="138"/>
                    </a:cubicBezTo>
                    <a:cubicBezTo>
                      <a:pt x="30" y="138"/>
                      <a:pt x="31" y="139"/>
                      <a:pt x="30" y="139"/>
                    </a:cubicBezTo>
                    <a:cubicBezTo>
                      <a:pt x="30" y="138"/>
                      <a:pt x="30" y="138"/>
                      <a:pt x="30" y="138"/>
                    </a:cubicBezTo>
                    <a:cubicBezTo>
                      <a:pt x="29" y="138"/>
                      <a:pt x="30" y="139"/>
                      <a:pt x="29" y="138"/>
                    </a:cubicBezTo>
                    <a:cubicBezTo>
                      <a:pt x="29" y="139"/>
                      <a:pt x="30" y="139"/>
                      <a:pt x="29" y="140"/>
                    </a:cubicBezTo>
                    <a:cubicBezTo>
                      <a:pt x="29" y="139"/>
                      <a:pt x="28" y="139"/>
                      <a:pt x="28" y="138"/>
                    </a:cubicBezTo>
                    <a:cubicBezTo>
                      <a:pt x="27" y="139"/>
                      <a:pt x="26" y="138"/>
                      <a:pt x="25" y="138"/>
                    </a:cubicBezTo>
                    <a:cubicBezTo>
                      <a:pt x="25" y="137"/>
                      <a:pt x="23" y="137"/>
                      <a:pt x="23" y="136"/>
                    </a:cubicBezTo>
                    <a:cubicBezTo>
                      <a:pt x="22" y="136"/>
                      <a:pt x="23" y="137"/>
                      <a:pt x="23" y="137"/>
                    </a:cubicBezTo>
                    <a:cubicBezTo>
                      <a:pt x="23" y="137"/>
                      <a:pt x="23" y="138"/>
                      <a:pt x="23" y="139"/>
                    </a:cubicBezTo>
                    <a:cubicBezTo>
                      <a:pt x="22" y="138"/>
                      <a:pt x="22" y="138"/>
                      <a:pt x="21" y="137"/>
                    </a:cubicBezTo>
                    <a:cubicBezTo>
                      <a:pt x="21" y="139"/>
                      <a:pt x="19" y="136"/>
                      <a:pt x="19" y="138"/>
                    </a:cubicBezTo>
                    <a:cubicBezTo>
                      <a:pt x="19" y="138"/>
                      <a:pt x="20" y="137"/>
                      <a:pt x="19" y="137"/>
                    </a:cubicBezTo>
                    <a:cubicBezTo>
                      <a:pt x="20" y="137"/>
                      <a:pt x="20" y="137"/>
                      <a:pt x="20" y="137"/>
                    </a:cubicBezTo>
                    <a:cubicBezTo>
                      <a:pt x="20" y="136"/>
                      <a:pt x="20" y="135"/>
                      <a:pt x="21" y="136"/>
                    </a:cubicBezTo>
                    <a:cubicBezTo>
                      <a:pt x="21" y="134"/>
                      <a:pt x="19" y="134"/>
                      <a:pt x="17" y="134"/>
                    </a:cubicBezTo>
                    <a:cubicBezTo>
                      <a:pt x="17" y="133"/>
                      <a:pt x="17" y="133"/>
                      <a:pt x="17" y="133"/>
                    </a:cubicBezTo>
                    <a:cubicBezTo>
                      <a:pt x="19" y="133"/>
                      <a:pt x="21" y="134"/>
                      <a:pt x="22" y="133"/>
                    </a:cubicBezTo>
                    <a:cubicBezTo>
                      <a:pt x="22" y="133"/>
                      <a:pt x="22" y="134"/>
                      <a:pt x="23" y="134"/>
                    </a:cubicBezTo>
                    <a:cubicBezTo>
                      <a:pt x="23" y="133"/>
                      <a:pt x="24" y="134"/>
                      <a:pt x="25" y="135"/>
                    </a:cubicBezTo>
                    <a:cubicBezTo>
                      <a:pt x="25" y="135"/>
                      <a:pt x="26" y="134"/>
                      <a:pt x="26" y="134"/>
                    </a:cubicBezTo>
                    <a:cubicBezTo>
                      <a:pt x="26" y="134"/>
                      <a:pt x="25" y="134"/>
                      <a:pt x="26" y="133"/>
                    </a:cubicBezTo>
                    <a:cubicBezTo>
                      <a:pt x="27" y="134"/>
                      <a:pt x="27" y="134"/>
                      <a:pt x="27" y="136"/>
                    </a:cubicBezTo>
                    <a:cubicBezTo>
                      <a:pt x="28" y="135"/>
                      <a:pt x="28" y="134"/>
                      <a:pt x="27" y="134"/>
                    </a:cubicBezTo>
                    <a:cubicBezTo>
                      <a:pt x="27" y="133"/>
                      <a:pt x="28" y="135"/>
                      <a:pt x="29" y="135"/>
                    </a:cubicBezTo>
                    <a:cubicBezTo>
                      <a:pt x="29" y="135"/>
                      <a:pt x="29" y="135"/>
                      <a:pt x="29" y="134"/>
                    </a:cubicBezTo>
                    <a:cubicBezTo>
                      <a:pt x="30" y="135"/>
                      <a:pt x="30" y="133"/>
                      <a:pt x="31" y="135"/>
                    </a:cubicBezTo>
                    <a:cubicBezTo>
                      <a:pt x="32" y="135"/>
                      <a:pt x="32" y="134"/>
                      <a:pt x="33" y="134"/>
                    </a:cubicBezTo>
                    <a:cubicBezTo>
                      <a:pt x="33" y="134"/>
                      <a:pt x="33" y="135"/>
                      <a:pt x="33" y="135"/>
                    </a:cubicBezTo>
                    <a:cubicBezTo>
                      <a:pt x="34" y="135"/>
                      <a:pt x="34" y="135"/>
                      <a:pt x="34" y="134"/>
                    </a:cubicBezTo>
                    <a:cubicBezTo>
                      <a:pt x="35" y="134"/>
                      <a:pt x="35" y="135"/>
                      <a:pt x="35" y="134"/>
                    </a:cubicBezTo>
                    <a:cubicBezTo>
                      <a:pt x="36" y="134"/>
                      <a:pt x="36" y="135"/>
                      <a:pt x="36" y="135"/>
                    </a:cubicBezTo>
                    <a:cubicBezTo>
                      <a:pt x="37" y="135"/>
                      <a:pt x="36" y="134"/>
                      <a:pt x="36" y="134"/>
                    </a:cubicBezTo>
                    <a:cubicBezTo>
                      <a:pt x="42" y="135"/>
                      <a:pt x="47" y="134"/>
                      <a:pt x="52" y="134"/>
                    </a:cubicBezTo>
                    <a:cubicBezTo>
                      <a:pt x="51" y="133"/>
                      <a:pt x="49" y="134"/>
                      <a:pt x="48" y="133"/>
                    </a:cubicBezTo>
                    <a:cubicBezTo>
                      <a:pt x="47" y="134"/>
                      <a:pt x="43" y="134"/>
                      <a:pt x="41" y="132"/>
                    </a:cubicBezTo>
                    <a:cubicBezTo>
                      <a:pt x="42" y="132"/>
                      <a:pt x="42" y="133"/>
                      <a:pt x="43" y="133"/>
                    </a:cubicBezTo>
                    <a:cubicBezTo>
                      <a:pt x="43" y="132"/>
                      <a:pt x="43" y="132"/>
                      <a:pt x="43" y="132"/>
                    </a:cubicBezTo>
                    <a:cubicBezTo>
                      <a:pt x="42" y="131"/>
                      <a:pt x="41" y="132"/>
                      <a:pt x="41" y="131"/>
                    </a:cubicBezTo>
                    <a:cubicBezTo>
                      <a:pt x="41" y="132"/>
                      <a:pt x="41" y="132"/>
                      <a:pt x="41" y="132"/>
                    </a:cubicBezTo>
                    <a:cubicBezTo>
                      <a:pt x="40" y="132"/>
                      <a:pt x="41" y="131"/>
                      <a:pt x="40" y="131"/>
                    </a:cubicBezTo>
                    <a:cubicBezTo>
                      <a:pt x="39" y="132"/>
                      <a:pt x="41" y="133"/>
                      <a:pt x="41" y="133"/>
                    </a:cubicBezTo>
                    <a:cubicBezTo>
                      <a:pt x="40" y="133"/>
                      <a:pt x="40" y="134"/>
                      <a:pt x="40" y="134"/>
                    </a:cubicBezTo>
                    <a:cubicBezTo>
                      <a:pt x="39" y="133"/>
                      <a:pt x="39" y="132"/>
                      <a:pt x="39" y="132"/>
                    </a:cubicBezTo>
                    <a:cubicBezTo>
                      <a:pt x="38" y="132"/>
                      <a:pt x="37" y="132"/>
                      <a:pt x="37" y="131"/>
                    </a:cubicBezTo>
                    <a:cubicBezTo>
                      <a:pt x="36" y="133"/>
                      <a:pt x="35" y="131"/>
                      <a:pt x="35" y="133"/>
                    </a:cubicBezTo>
                    <a:cubicBezTo>
                      <a:pt x="34" y="132"/>
                      <a:pt x="35" y="131"/>
                      <a:pt x="35" y="130"/>
                    </a:cubicBezTo>
                    <a:cubicBezTo>
                      <a:pt x="34" y="130"/>
                      <a:pt x="35" y="132"/>
                      <a:pt x="34" y="132"/>
                    </a:cubicBezTo>
                    <a:cubicBezTo>
                      <a:pt x="34" y="131"/>
                      <a:pt x="34" y="131"/>
                      <a:pt x="34" y="130"/>
                    </a:cubicBezTo>
                    <a:cubicBezTo>
                      <a:pt x="33" y="130"/>
                      <a:pt x="33" y="131"/>
                      <a:pt x="33" y="131"/>
                    </a:cubicBezTo>
                    <a:cubicBezTo>
                      <a:pt x="32" y="131"/>
                      <a:pt x="32" y="132"/>
                      <a:pt x="31" y="132"/>
                    </a:cubicBezTo>
                    <a:cubicBezTo>
                      <a:pt x="31" y="131"/>
                      <a:pt x="30" y="131"/>
                      <a:pt x="31" y="131"/>
                    </a:cubicBezTo>
                    <a:cubicBezTo>
                      <a:pt x="30" y="131"/>
                      <a:pt x="30" y="131"/>
                      <a:pt x="29" y="130"/>
                    </a:cubicBezTo>
                    <a:cubicBezTo>
                      <a:pt x="28" y="130"/>
                      <a:pt x="29" y="128"/>
                      <a:pt x="28" y="128"/>
                    </a:cubicBezTo>
                    <a:cubicBezTo>
                      <a:pt x="28" y="128"/>
                      <a:pt x="30" y="128"/>
                      <a:pt x="30" y="128"/>
                    </a:cubicBezTo>
                    <a:cubicBezTo>
                      <a:pt x="30" y="129"/>
                      <a:pt x="29" y="129"/>
                      <a:pt x="29" y="129"/>
                    </a:cubicBezTo>
                    <a:cubicBezTo>
                      <a:pt x="30" y="129"/>
                      <a:pt x="30" y="129"/>
                      <a:pt x="30" y="129"/>
                    </a:cubicBezTo>
                    <a:cubicBezTo>
                      <a:pt x="31" y="129"/>
                      <a:pt x="30" y="128"/>
                      <a:pt x="31" y="128"/>
                    </a:cubicBezTo>
                    <a:cubicBezTo>
                      <a:pt x="31" y="128"/>
                      <a:pt x="31" y="128"/>
                      <a:pt x="31" y="129"/>
                    </a:cubicBezTo>
                    <a:cubicBezTo>
                      <a:pt x="31" y="129"/>
                      <a:pt x="32" y="128"/>
                      <a:pt x="32" y="129"/>
                    </a:cubicBezTo>
                    <a:cubicBezTo>
                      <a:pt x="33" y="128"/>
                      <a:pt x="31" y="128"/>
                      <a:pt x="32" y="128"/>
                    </a:cubicBezTo>
                    <a:cubicBezTo>
                      <a:pt x="33" y="128"/>
                      <a:pt x="35" y="128"/>
                      <a:pt x="35" y="127"/>
                    </a:cubicBezTo>
                    <a:cubicBezTo>
                      <a:pt x="36" y="127"/>
                      <a:pt x="36" y="129"/>
                      <a:pt x="37" y="129"/>
                    </a:cubicBezTo>
                    <a:cubicBezTo>
                      <a:pt x="37" y="129"/>
                      <a:pt x="37" y="128"/>
                      <a:pt x="37" y="128"/>
                    </a:cubicBezTo>
                    <a:cubicBezTo>
                      <a:pt x="38" y="128"/>
                      <a:pt x="40" y="127"/>
                      <a:pt x="40" y="128"/>
                    </a:cubicBezTo>
                    <a:cubicBezTo>
                      <a:pt x="41" y="128"/>
                      <a:pt x="40" y="127"/>
                      <a:pt x="40" y="127"/>
                    </a:cubicBezTo>
                    <a:cubicBezTo>
                      <a:pt x="39" y="127"/>
                      <a:pt x="37" y="127"/>
                      <a:pt x="35" y="127"/>
                    </a:cubicBezTo>
                    <a:cubicBezTo>
                      <a:pt x="44" y="125"/>
                      <a:pt x="53" y="125"/>
                      <a:pt x="61" y="124"/>
                    </a:cubicBezTo>
                    <a:cubicBezTo>
                      <a:pt x="60" y="122"/>
                      <a:pt x="56" y="124"/>
                      <a:pt x="55" y="123"/>
                    </a:cubicBezTo>
                    <a:cubicBezTo>
                      <a:pt x="55" y="124"/>
                      <a:pt x="53" y="124"/>
                      <a:pt x="52" y="124"/>
                    </a:cubicBezTo>
                    <a:cubicBezTo>
                      <a:pt x="52" y="122"/>
                      <a:pt x="50" y="123"/>
                      <a:pt x="51" y="121"/>
                    </a:cubicBezTo>
                    <a:cubicBezTo>
                      <a:pt x="50" y="122"/>
                      <a:pt x="50" y="123"/>
                      <a:pt x="50" y="124"/>
                    </a:cubicBezTo>
                    <a:cubicBezTo>
                      <a:pt x="50" y="124"/>
                      <a:pt x="50" y="123"/>
                      <a:pt x="52" y="124"/>
                    </a:cubicBezTo>
                    <a:cubicBezTo>
                      <a:pt x="51" y="125"/>
                      <a:pt x="49" y="124"/>
                      <a:pt x="48" y="124"/>
                    </a:cubicBezTo>
                    <a:cubicBezTo>
                      <a:pt x="48" y="123"/>
                      <a:pt x="49" y="124"/>
                      <a:pt x="49" y="124"/>
                    </a:cubicBezTo>
                    <a:cubicBezTo>
                      <a:pt x="48" y="123"/>
                      <a:pt x="48" y="123"/>
                      <a:pt x="48" y="121"/>
                    </a:cubicBezTo>
                    <a:cubicBezTo>
                      <a:pt x="48" y="121"/>
                      <a:pt x="47" y="122"/>
                      <a:pt x="47" y="122"/>
                    </a:cubicBezTo>
                    <a:cubicBezTo>
                      <a:pt x="47" y="122"/>
                      <a:pt x="48" y="123"/>
                      <a:pt x="48" y="123"/>
                    </a:cubicBezTo>
                    <a:cubicBezTo>
                      <a:pt x="46" y="124"/>
                      <a:pt x="47" y="122"/>
                      <a:pt x="46" y="122"/>
                    </a:cubicBezTo>
                    <a:cubicBezTo>
                      <a:pt x="45" y="124"/>
                      <a:pt x="47" y="123"/>
                      <a:pt x="47" y="125"/>
                    </a:cubicBezTo>
                    <a:cubicBezTo>
                      <a:pt x="46" y="125"/>
                      <a:pt x="45" y="125"/>
                      <a:pt x="44" y="125"/>
                    </a:cubicBezTo>
                    <a:cubicBezTo>
                      <a:pt x="44" y="124"/>
                      <a:pt x="45" y="124"/>
                      <a:pt x="45" y="124"/>
                    </a:cubicBezTo>
                    <a:cubicBezTo>
                      <a:pt x="44" y="124"/>
                      <a:pt x="44" y="123"/>
                      <a:pt x="44" y="122"/>
                    </a:cubicBezTo>
                    <a:cubicBezTo>
                      <a:pt x="43" y="122"/>
                      <a:pt x="43" y="123"/>
                      <a:pt x="43" y="124"/>
                    </a:cubicBezTo>
                    <a:cubicBezTo>
                      <a:pt x="42" y="123"/>
                      <a:pt x="40" y="125"/>
                      <a:pt x="39" y="123"/>
                    </a:cubicBezTo>
                    <a:cubicBezTo>
                      <a:pt x="39" y="122"/>
                      <a:pt x="40" y="124"/>
                      <a:pt x="40" y="122"/>
                    </a:cubicBezTo>
                    <a:cubicBezTo>
                      <a:pt x="41" y="122"/>
                      <a:pt x="40" y="124"/>
                      <a:pt x="42" y="123"/>
                    </a:cubicBezTo>
                    <a:cubicBezTo>
                      <a:pt x="42" y="123"/>
                      <a:pt x="42" y="122"/>
                      <a:pt x="42" y="122"/>
                    </a:cubicBezTo>
                    <a:cubicBezTo>
                      <a:pt x="41" y="122"/>
                      <a:pt x="40" y="123"/>
                      <a:pt x="40" y="122"/>
                    </a:cubicBezTo>
                    <a:cubicBezTo>
                      <a:pt x="39" y="122"/>
                      <a:pt x="38" y="122"/>
                      <a:pt x="37" y="122"/>
                    </a:cubicBezTo>
                    <a:cubicBezTo>
                      <a:pt x="37" y="122"/>
                      <a:pt x="36" y="122"/>
                      <a:pt x="36" y="122"/>
                    </a:cubicBezTo>
                    <a:cubicBezTo>
                      <a:pt x="34" y="121"/>
                      <a:pt x="30" y="123"/>
                      <a:pt x="29" y="121"/>
                    </a:cubicBezTo>
                    <a:cubicBezTo>
                      <a:pt x="29" y="121"/>
                      <a:pt x="29" y="121"/>
                      <a:pt x="29" y="121"/>
                    </a:cubicBezTo>
                    <a:cubicBezTo>
                      <a:pt x="30" y="121"/>
                      <a:pt x="30" y="121"/>
                      <a:pt x="30" y="120"/>
                    </a:cubicBezTo>
                    <a:cubicBezTo>
                      <a:pt x="33" y="120"/>
                      <a:pt x="35" y="120"/>
                      <a:pt x="38" y="120"/>
                    </a:cubicBezTo>
                    <a:cubicBezTo>
                      <a:pt x="38" y="120"/>
                      <a:pt x="38" y="120"/>
                      <a:pt x="39" y="119"/>
                    </a:cubicBezTo>
                    <a:cubicBezTo>
                      <a:pt x="39" y="120"/>
                      <a:pt x="41" y="118"/>
                      <a:pt x="43" y="119"/>
                    </a:cubicBezTo>
                    <a:cubicBezTo>
                      <a:pt x="43" y="119"/>
                      <a:pt x="43" y="119"/>
                      <a:pt x="44" y="119"/>
                    </a:cubicBezTo>
                    <a:cubicBezTo>
                      <a:pt x="41" y="118"/>
                      <a:pt x="33" y="120"/>
                      <a:pt x="29" y="118"/>
                    </a:cubicBezTo>
                    <a:cubicBezTo>
                      <a:pt x="31" y="119"/>
                      <a:pt x="32" y="119"/>
                      <a:pt x="34" y="118"/>
                    </a:cubicBezTo>
                    <a:cubicBezTo>
                      <a:pt x="33" y="117"/>
                      <a:pt x="30" y="119"/>
                      <a:pt x="29" y="117"/>
                    </a:cubicBezTo>
                    <a:cubicBezTo>
                      <a:pt x="30" y="117"/>
                      <a:pt x="31" y="117"/>
                      <a:pt x="30" y="118"/>
                    </a:cubicBezTo>
                    <a:cubicBezTo>
                      <a:pt x="31" y="116"/>
                      <a:pt x="33" y="117"/>
                      <a:pt x="35" y="117"/>
                    </a:cubicBezTo>
                    <a:cubicBezTo>
                      <a:pt x="35" y="117"/>
                      <a:pt x="35" y="118"/>
                      <a:pt x="35" y="118"/>
                    </a:cubicBezTo>
                    <a:cubicBezTo>
                      <a:pt x="36" y="118"/>
                      <a:pt x="35" y="117"/>
                      <a:pt x="35" y="117"/>
                    </a:cubicBezTo>
                    <a:cubicBezTo>
                      <a:pt x="39" y="116"/>
                      <a:pt x="40" y="116"/>
                      <a:pt x="45" y="115"/>
                    </a:cubicBezTo>
                    <a:cubicBezTo>
                      <a:pt x="45" y="115"/>
                      <a:pt x="45" y="116"/>
                      <a:pt x="45" y="116"/>
                    </a:cubicBezTo>
                    <a:cubicBezTo>
                      <a:pt x="45" y="115"/>
                      <a:pt x="47" y="114"/>
                      <a:pt x="48" y="115"/>
                    </a:cubicBezTo>
                    <a:cubicBezTo>
                      <a:pt x="48" y="115"/>
                      <a:pt x="48" y="115"/>
                      <a:pt x="48" y="114"/>
                    </a:cubicBezTo>
                    <a:cubicBezTo>
                      <a:pt x="51" y="115"/>
                      <a:pt x="51" y="114"/>
                      <a:pt x="53" y="113"/>
                    </a:cubicBezTo>
                    <a:cubicBezTo>
                      <a:pt x="53" y="114"/>
                      <a:pt x="54" y="114"/>
                      <a:pt x="53" y="115"/>
                    </a:cubicBezTo>
                    <a:cubicBezTo>
                      <a:pt x="54" y="115"/>
                      <a:pt x="55" y="114"/>
                      <a:pt x="55" y="113"/>
                    </a:cubicBezTo>
                    <a:cubicBezTo>
                      <a:pt x="56" y="113"/>
                      <a:pt x="57" y="113"/>
                      <a:pt x="57" y="113"/>
                    </a:cubicBezTo>
                    <a:cubicBezTo>
                      <a:pt x="58" y="113"/>
                      <a:pt x="58" y="113"/>
                      <a:pt x="59" y="112"/>
                    </a:cubicBezTo>
                    <a:cubicBezTo>
                      <a:pt x="59" y="112"/>
                      <a:pt x="58" y="112"/>
                      <a:pt x="58" y="111"/>
                    </a:cubicBezTo>
                    <a:cubicBezTo>
                      <a:pt x="59" y="111"/>
                      <a:pt x="59" y="112"/>
                      <a:pt x="59" y="113"/>
                    </a:cubicBezTo>
                    <a:cubicBezTo>
                      <a:pt x="59" y="112"/>
                      <a:pt x="59" y="111"/>
                      <a:pt x="61" y="111"/>
                    </a:cubicBezTo>
                    <a:cubicBezTo>
                      <a:pt x="61" y="111"/>
                      <a:pt x="61" y="112"/>
                      <a:pt x="60" y="112"/>
                    </a:cubicBezTo>
                    <a:cubicBezTo>
                      <a:pt x="60" y="112"/>
                      <a:pt x="60" y="112"/>
                      <a:pt x="60" y="113"/>
                    </a:cubicBezTo>
                    <a:cubicBezTo>
                      <a:pt x="61" y="111"/>
                      <a:pt x="65" y="113"/>
                      <a:pt x="66" y="111"/>
                    </a:cubicBezTo>
                    <a:cubicBezTo>
                      <a:pt x="66" y="110"/>
                      <a:pt x="66" y="111"/>
                      <a:pt x="66" y="111"/>
                    </a:cubicBezTo>
                    <a:cubicBezTo>
                      <a:pt x="66" y="110"/>
                      <a:pt x="68" y="111"/>
                      <a:pt x="68" y="110"/>
                    </a:cubicBezTo>
                    <a:cubicBezTo>
                      <a:pt x="70" y="110"/>
                      <a:pt x="70" y="109"/>
                      <a:pt x="71" y="110"/>
                    </a:cubicBezTo>
                    <a:cubicBezTo>
                      <a:pt x="71" y="110"/>
                      <a:pt x="70" y="110"/>
                      <a:pt x="69" y="110"/>
                    </a:cubicBezTo>
                    <a:cubicBezTo>
                      <a:pt x="69" y="111"/>
                      <a:pt x="69" y="111"/>
                      <a:pt x="69" y="111"/>
                    </a:cubicBezTo>
                    <a:cubicBezTo>
                      <a:pt x="70" y="111"/>
                      <a:pt x="72" y="110"/>
                      <a:pt x="72" y="109"/>
                    </a:cubicBezTo>
                    <a:cubicBezTo>
                      <a:pt x="72" y="109"/>
                      <a:pt x="73" y="109"/>
                      <a:pt x="73" y="109"/>
                    </a:cubicBezTo>
                    <a:cubicBezTo>
                      <a:pt x="73" y="109"/>
                      <a:pt x="73" y="110"/>
                      <a:pt x="72" y="110"/>
                    </a:cubicBezTo>
                    <a:cubicBezTo>
                      <a:pt x="73" y="111"/>
                      <a:pt x="74" y="110"/>
                      <a:pt x="74" y="109"/>
                    </a:cubicBezTo>
                    <a:cubicBezTo>
                      <a:pt x="74" y="109"/>
                      <a:pt x="74" y="109"/>
                      <a:pt x="74" y="110"/>
                    </a:cubicBezTo>
                    <a:cubicBezTo>
                      <a:pt x="75" y="110"/>
                      <a:pt x="75" y="110"/>
                      <a:pt x="75" y="110"/>
                    </a:cubicBezTo>
                    <a:cubicBezTo>
                      <a:pt x="76" y="110"/>
                      <a:pt x="76" y="109"/>
                      <a:pt x="76" y="109"/>
                    </a:cubicBezTo>
                    <a:cubicBezTo>
                      <a:pt x="77" y="108"/>
                      <a:pt x="77" y="109"/>
                      <a:pt x="78" y="109"/>
                    </a:cubicBezTo>
                    <a:cubicBezTo>
                      <a:pt x="78" y="109"/>
                      <a:pt x="79" y="108"/>
                      <a:pt x="79" y="108"/>
                    </a:cubicBezTo>
                    <a:cubicBezTo>
                      <a:pt x="79" y="108"/>
                      <a:pt x="79" y="108"/>
                      <a:pt x="79" y="108"/>
                    </a:cubicBezTo>
                    <a:cubicBezTo>
                      <a:pt x="80" y="108"/>
                      <a:pt x="80" y="108"/>
                      <a:pt x="80" y="107"/>
                    </a:cubicBezTo>
                    <a:cubicBezTo>
                      <a:pt x="80" y="107"/>
                      <a:pt x="79" y="106"/>
                      <a:pt x="79" y="107"/>
                    </a:cubicBezTo>
                    <a:cubicBezTo>
                      <a:pt x="78" y="107"/>
                      <a:pt x="78" y="106"/>
                      <a:pt x="78" y="106"/>
                    </a:cubicBezTo>
                    <a:cubicBezTo>
                      <a:pt x="78" y="106"/>
                      <a:pt x="77" y="106"/>
                      <a:pt x="77" y="107"/>
                    </a:cubicBezTo>
                    <a:cubicBezTo>
                      <a:pt x="76" y="107"/>
                      <a:pt x="75" y="106"/>
                      <a:pt x="75" y="108"/>
                    </a:cubicBezTo>
                    <a:cubicBezTo>
                      <a:pt x="74" y="107"/>
                      <a:pt x="74" y="106"/>
                      <a:pt x="73" y="106"/>
                    </a:cubicBezTo>
                    <a:cubicBezTo>
                      <a:pt x="73" y="106"/>
                      <a:pt x="73" y="107"/>
                      <a:pt x="73" y="107"/>
                    </a:cubicBezTo>
                    <a:cubicBezTo>
                      <a:pt x="69" y="108"/>
                      <a:pt x="64" y="109"/>
                      <a:pt x="60" y="110"/>
                    </a:cubicBezTo>
                    <a:cubicBezTo>
                      <a:pt x="60" y="110"/>
                      <a:pt x="59" y="110"/>
                      <a:pt x="58" y="110"/>
                    </a:cubicBezTo>
                    <a:cubicBezTo>
                      <a:pt x="58" y="110"/>
                      <a:pt x="58" y="109"/>
                      <a:pt x="58" y="109"/>
                    </a:cubicBezTo>
                    <a:cubicBezTo>
                      <a:pt x="58" y="109"/>
                      <a:pt x="58" y="109"/>
                      <a:pt x="58" y="110"/>
                    </a:cubicBezTo>
                    <a:cubicBezTo>
                      <a:pt x="53" y="111"/>
                      <a:pt x="47" y="112"/>
                      <a:pt x="41" y="113"/>
                    </a:cubicBezTo>
                    <a:cubicBezTo>
                      <a:pt x="41" y="113"/>
                      <a:pt x="40" y="113"/>
                      <a:pt x="40" y="112"/>
                    </a:cubicBezTo>
                    <a:cubicBezTo>
                      <a:pt x="39" y="114"/>
                      <a:pt x="33" y="115"/>
                      <a:pt x="32" y="112"/>
                    </a:cubicBezTo>
                    <a:cubicBezTo>
                      <a:pt x="31" y="113"/>
                      <a:pt x="32" y="113"/>
                      <a:pt x="31" y="113"/>
                    </a:cubicBezTo>
                    <a:cubicBezTo>
                      <a:pt x="30" y="113"/>
                      <a:pt x="29" y="114"/>
                      <a:pt x="28" y="113"/>
                    </a:cubicBezTo>
                    <a:cubicBezTo>
                      <a:pt x="28" y="114"/>
                      <a:pt x="27" y="112"/>
                      <a:pt x="25" y="113"/>
                    </a:cubicBezTo>
                    <a:cubicBezTo>
                      <a:pt x="25" y="112"/>
                      <a:pt x="26" y="112"/>
                      <a:pt x="26" y="112"/>
                    </a:cubicBezTo>
                    <a:cubicBezTo>
                      <a:pt x="26" y="112"/>
                      <a:pt x="27" y="112"/>
                      <a:pt x="28" y="112"/>
                    </a:cubicBezTo>
                    <a:cubicBezTo>
                      <a:pt x="28" y="111"/>
                      <a:pt x="30" y="112"/>
                      <a:pt x="30" y="111"/>
                    </a:cubicBezTo>
                    <a:cubicBezTo>
                      <a:pt x="28" y="110"/>
                      <a:pt x="26" y="111"/>
                      <a:pt x="24" y="110"/>
                    </a:cubicBezTo>
                    <a:cubicBezTo>
                      <a:pt x="25" y="110"/>
                      <a:pt x="26" y="109"/>
                      <a:pt x="26" y="109"/>
                    </a:cubicBezTo>
                    <a:cubicBezTo>
                      <a:pt x="26" y="108"/>
                      <a:pt x="24" y="109"/>
                      <a:pt x="23" y="108"/>
                    </a:cubicBezTo>
                    <a:cubicBezTo>
                      <a:pt x="28" y="108"/>
                      <a:pt x="32" y="106"/>
                      <a:pt x="36" y="105"/>
                    </a:cubicBezTo>
                    <a:cubicBezTo>
                      <a:pt x="37" y="105"/>
                      <a:pt x="37" y="105"/>
                      <a:pt x="37" y="104"/>
                    </a:cubicBezTo>
                    <a:cubicBezTo>
                      <a:pt x="38" y="105"/>
                      <a:pt x="40" y="103"/>
                      <a:pt x="40" y="105"/>
                    </a:cubicBezTo>
                    <a:cubicBezTo>
                      <a:pt x="40" y="104"/>
                      <a:pt x="41" y="103"/>
                      <a:pt x="42" y="104"/>
                    </a:cubicBezTo>
                    <a:cubicBezTo>
                      <a:pt x="42" y="104"/>
                      <a:pt x="42" y="103"/>
                      <a:pt x="42" y="102"/>
                    </a:cubicBezTo>
                    <a:cubicBezTo>
                      <a:pt x="43" y="102"/>
                      <a:pt x="43" y="101"/>
                      <a:pt x="43" y="102"/>
                    </a:cubicBezTo>
                    <a:cubicBezTo>
                      <a:pt x="43" y="103"/>
                      <a:pt x="43" y="102"/>
                      <a:pt x="43" y="102"/>
                    </a:cubicBezTo>
                    <a:cubicBezTo>
                      <a:pt x="43" y="103"/>
                      <a:pt x="43" y="103"/>
                      <a:pt x="44" y="104"/>
                    </a:cubicBezTo>
                    <a:cubicBezTo>
                      <a:pt x="44" y="103"/>
                      <a:pt x="43" y="102"/>
                      <a:pt x="44" y="101"/>
                    </a:cubicBezTo>
                    <a:cubicBezTo>
                      <a:pt x="45" y="101"/>
                      <a:pt x="45" y="102"/>
                      <a:pt x="46" y="102"/>
                    </a:cubicBezTo>
                    <a:cubicBezTo>
                      <a:pt x="46" y="102"/>
                      <a:pt x="45" y="102"/>
                      <a:pt x="45" y="101"/>
                    </a:cubicBezTo>
                    <a:cubicBezTo>
                      <a:pt x="46" y="101"/>
                      <a:pt x="46" y="102"/>
                      <a:pt x="46" y="102"/>
                    </a:cubicBezTo>
                    <a:cubicBezTo>
                      <a:pt x="47" y="102"/>
                      <a:pt x="47" y="102"/>
                      <a:pt x="47" y="101"/>
                    </a:cubicBezTo>
                    <a:cubicBezTo>
                      <a:pt x="47" y="101"/>
                      <a:pt x="48" y="102"/>
                      <a:pt x="48" y="102"/>
                    </a:cubicBezTo>
                    <a:cubicBezTo>
                      <a:pt x="48" y="102"/>
                      <a:pt x="48" y="101"/>
                      <a:pt x="49" y="102"/>
                    </a:cubicBezTo>
                    <a:cubicBezTo>
                      <a:pt x="49" y="101"/>
                      <a:pt x="48" y="100"/>
                      <a:pt x="49" y="100"/>
                    </a:cubicBezTo>
                    <a:cubicBezTo>
                      <a:pt x="50" y="101"/>
                      <a:pt x="51" y="103"/>
                      <a:pt x="51" y="105"/>
                    </a:cubicBezTo>
                    <a:cubicBezTo>
                      <a:pt x="51" y="104"/>
                      <a:pt x="52" y="104"/>
                      <a:pt x="52" y="104"/>
                    </a:cubicBezTo>
                    <a:cubicBezTo>
                      <a:pt x="52" y="103"/>
                      <a:pt x="52" y="103"/>
                      <a:pt x="51" y="103"/>
                    </a:cubicBezTo>
                    <a:cubicBezTo>
                      <a:pt x="51" y="101"/>
                      <a:pt x="52" y="101"/>
                      <a:pt x="51" y="100"/>
                    </a:cubicBezTo>
                    <a:cubicBezTo>
                      <a:pt x="52" y="99"/>
                      <a:pt x="53" y="100"/>
                      <a:pt x="54" y="99"/>
                    </a:cubicBezTo>
                    <a:cubicBezTo>
                      <a:pt x="55" y="99"/>
                      <a:pt x="54" y="100"/>
                      <a:pt x="55" y="100"/>
                    </a:cubicBezTo>
                    <a:cubicBezTo>
                      <a:pt x="55" y="100"/>
                      <a:pt x="54" y="99"/>
                      <a:pt x="55" y="99"/>
                    </a:cubicBezTo>
                    <a:cubicBezTo>
                      <a:pt x="58" y="98"/>
                      <a:pt x="62" y="97"/>
                      <a:pt x="65" y="97"/>
                    </a:cubicBezTo>
                    <a:cubicBezTo>
                      <a:pt x="65" y="96"/>
                      <a:pt x="63" y="97"/>
                      <a:pt x="63" y="96"/>
                    </a:cubicBezTo>
                    <a:cubicBezTo>
                      <a:pt x="63" y="97"/>
                      <a:pt x="61" y="97"/>
                      <a:pt x="61" y="96"/>
                    </a:cubicBezTo>
                    <a:cubicBezTo>
                      <a:pt x="59" y="97"/>
                      <a:pt x="55" y="98"/>
                      <a:pt x="52" y="97"/>
                    </a:cubicBezTo>
                    <a:cubicBezTo>
                      <a:pt x="52" y="97"/>
                      <a:pt x="52" y="98"/>
                      <a:pt x="52" y="98"/>
                    </a:cubicBezTo>
                    <a:cubicBezTo>
                      <a:pt x="44" y="99"/>
                      <a:pt x="38" y="102"/>
                      <a:pt x="30" y="103"/>
                    </a:cubicBezTo>
                    <a:cubicBezTo>
                      <a:pt x="30" y="103"/>
                      <a:pt x="30" y="103"/>
                      <a:pt x="30" y="103"/>
                    </a:cubicBezTo>
                    <a:cubicBezTo>
                      <a:pt x="29" y="103"/>
                      <a:pt x="27" y="103"/>
                      <a:pt x="26" y="104"/>
                    </a:cubicBezTo>
                    <a:cubicBezTo>
                      <a:pt x="24" y="103"/>
                      <a:pt x="23" y="105"/>
                      <a:pt x="21" y="104"/>
                    </a:cubicBezTo>
                    <a:cubicBezTo>
                      <a:pt x="23" y="103"/>
                      <a:pt x="27" y="101"/>
                      <a:pt x="28" y="102"/>
                    </a:cubicBezTo>
                    <a:cubicBezTo>
                      <a:pt x="29" y="100"/>
                      <a:pt x="32" y="101"/>
                      <a:pt x="33" y="100"/>
                    </a:cubicBezTo>
                    <a:cubicBezTo>
                      <a:pt x="33" y="100"/>
                      <a:pt x="33" y="100"/>
                      <a:pt x="34" y="100"/>
                    </a:cubicBezTo>
                    <a:cubicBezTo>
                      <a:pt x="35" y="99"/>
                      <a:pt x="36" y="98"/>
                      <a:pt x="37" y="99"/>
                    </a:cubicBezTo>
                    <a:cubicBezTo>
                      <a:pt x="37" y="99"/>
                      <a:pt x="38" y="98"/>
                      <a:pt x="38" y="98"/>
                    </a:cubicBezTo>
                    <a:cubicBezTo>
                      <a:pt x="40" y="99"/>
                      <a:pt x="42" y="96"/>
                      <a:pt x="44" y="98"/>
                    </a:cubicBezTo>
                    <a:cubicBezTo>
                      <a:pt x="44" y="98"/>
                      <a:pt x="44" y="97"/>
                      <a:pt x="44" y="96"/>
                    </a:cubicBezTo>
                    <a:cubicBezTo>
                      <a:pt x="46" y="96"/>
                      <a:pt x="47" y="97"/>
                      <a:pt x="47" y="96"/>
                    </a:cubicBezTo>
                    <a:cubicBezTo>
                      <a:pt x="47" y="96"/>
                      <a:pt x="48" y="96"/>
                      <a:pt x="48" y="96"/>
                    </a:cubicBezTo>
                    <a:cubicBezTo>
                      <a:pt x="48" y="96"/>
                      <a:pt x="49" y="95"/>
                      <a:pt x="49" y="96"/>
                    </a:cubicBezTo>
                    <a:cubicBezTo>
                      <a:pt x="50" y="95"/>
                      <a:pt x="49" y="95"/>
                      <a:pt x="49" y="94"/>
                    </a:cubicBezTo>
                    <a:cubicBezTo>
                      <a:pt x="50" y="94"/>
                      <a:pt x="50" y="95"/>
                      <a:pt x="50" y="96"/>
                    </a:cubicBezTo>
                    <a:cubicBezTo>
                      <a:pt x="51" y="96"/>
                      <a:pt x="51" y="95"/>
                      <a:pt x="51" y="94"/>
                    </a:cubicBezTo>
                    <a:cubicBezTo>
                      <a:pt x="53" y="94"/>
                      <a:pt x="53" y="94"/>
                      <a:pt x="55" y="94"/>
                    </a:cubicBezTo>
                    <a:cubicBezTo>
                      <a:pt x="55" y="93"/>
                      <a:pt x="55" y="93"/>
                      <a:pt x="55" y="93"/>
                    </a:cubicBezTo>
                    <a:cubicBezTo>
                      <a:pt x="55" y="92"/>
                      <a:pt x="57" y="93"/>
                      <a:pt x="57" y="93"/>
                    </a:cubicBezTo>
                    <a:cubicBezTo>
                      <a:pt x="58" y="92"/>
                      <a:pt x="56" y="93"/>
                      <a:pt x="56" y="92"/>
                    </a:cubicBezTo>
                    <a:cubicBezTo>
                      <a:pt x="55" y="92"/>
                      <a:pt x="56" y="92"/>
                      <a:pt x="55" y="92"/>
                    </a:cubicBezTo>
                    <a:cubicBezTo>
                      <a:pt x="55" y="92"/>
                      <a:pt x="54" y="92"/>
                      <a:pt x="54" y="91"/>
                    </a:cubicBezTo>
                    <a:cubicBezTo>
                      <a:pt x="54" y="91"/>
                      <a:pt x="54" y="92"/>
                      <a:pt x="54" y="92"/>
                    </a:cubicBezTo>
                    <a:cubicBezTo>
                      <a:pt x="53" y="92"/>
                      <a:pt x="53" y="92"/>
                      <a:pt x="53" y="91"/>
                    </a:cubicBezTo>
                    <a:cubicBezTo>
                      <a:pt x="52" y="92"/>
                      <a:pt x="53" y="92"/>
                      <a:pt x="53" y="92"/>
                    </a:cubicBezTo>
                    <a:cubicBezTo>
                      <a:pt x="53" y="92"/>
                      <a:pt x="53" y="92"/>
                      <a:pt x="52" y="92"/>
                    </a:cubicBezTo>
                    <a:cubicBezTo>
                      <a:pt x="52" y="92"/>
                      <a:pt x="53" y="94"/>
                      <a:pt x="52" y="93"/>
                    </a:cubicBezTo>
                    <a:cubicBezTo>
                      <a:pt x="52" y="92"/>
                      <a:pt x="51" y="93"/>
                      <a:pt x="52" y="92"/>
                    </a:cubicBezTo>
                    <a:cubicBezTo>
                      <a:pt x="40" y="92"/>
                      <a:pt x="25" y="94"/>
                      <a:pt x="13" y="95"/>
                    </a:cubicBezTo>
                    <a:cubicBezTo>
                      <a:pt x="12" y="95"/>
                      <a:pt x="13" y="94"/>
                      <a:pt x="12" y="94"/>
                    </a:cubicBezTo>
                    <a:cubicBezTo>
                      <a:pt x="11" y="94"/>
                      <a:pt x="12" y="95"/>
                      <a:pt x="12" y="95"/>
                    </a:cubicBezTo>
                    <a:cubicBezTo>
                      <a:pt x="11" y="95"/>
                      <a:pt x="10" y="95"/>
                      <a:pt x="10" y="95"/>
                    </a:cubicBezTo>
                    <a:cubicBezTo>
                      <a:pt x="10" y="95"/>
                      <a:pt x="9" y="95"/>
                      <a:pt x="9" y="95"/>
                    </a:cubicBezTo>
                    <a:cubicBezTo>
                      <a:pt x="10" y="94"/>
                      <a:pt x="10" y="95"/>
                      <a:pt x="11" y="95"/>
                    </a:cubicBezTo>
                    <a:cubicBezTo>
                      <a:pt x="11" y="95"/>
                      <a:pt x="11" y="94"/>
                      <a:pt x="11" y="94"/>
                    </a:cubicBezTo>
                    <a:cubicBezTo>
                      <a:pt x="16" y="93"/>
                      <a:pt x="22" y="93"/>
                      <a:pt x="28" y="92"/>
                    </a:cubicBezTo>
                    <a:cubicBezTo>
                      <a:pt x="28" y="91"/>
                      <a:pt x="27" y="91"/>
                      <a:pt x="27" y="91"/>
                    </a:cubicBezTo>
                    <a:cubicBezTo>
                      <a:pt x="23" y="92"/>
                      <a:pt x="18" y="93"/>
                      <a:pt x="16" y="91"/>
                    </a:cubicBezTo>
                    <a:cubicBezTo>
                      <a:pt x="15" y="91"/>
                      <a:pt x="15" y="92"/>
                      <a:pt x="15" y="92"/>
                    </a:cubicBezTo>
                    <a:cubicBezTo>
                      <a:pt x="14" y="91"/>
                      <a:pt x="15" y="91"/>
                      <a:pt x="15" y="91"/>
                    </a:cubicBezTo>
                    <a:cubicBezTo>
                      <a:pt x="15" y="90"/>
                      <a:pt x="17" y="92"/>
                      <a:pt x="16" y="90"/>
                    </a:cubicBezTo>
                    <a:cubicBezTo>
                      <a:pt x="17" y="90"/>
                      <a:pt x="17" y="91"/>
                      <a:pt x="17" y="91"/>
                    </a:cubicBezTo>
                    <a:cubicBezTo>
                      <a:pt x="18" y="89"/>
                      <a:pt x="21" y="91"/>
                      <a:pt x="22" y="90"/>
                    </a:cubicBezTo>
                    <a:cubicBezTo>
                      <a:pt x="22" y="89"/>
                      <a:pt x="23" y="90"/>
                      <a:pt x="23" y="89"/>
                    </a:cubicBezTo>
                    <a:cubicBezTo>
                      <a:pt x="23" y="90"/>
                      <a:pt x="22" y="90"/>
                      <a:pt x="23" y="91"/>
                    </a:cubicBezTo>
                    <a:cubicBezTo>
                      <a:pt x="24" y="91"/>
                      <a:pt x="24" y="91"/>
                      <a:pt x="25" y="91"/>
                    </a:cubicBezTo>
                    <a:cubicBezTo>
                      <a:pt x="25" y="90"/>
                      <a:pt x="24" y="91"/>
                      <a:pt x="23" y="90"/>
                    </a:cubicBezTo>
                    <a:cubicBezTo>
                      <a:pt x="24" y="90"/>
                      <a:pt x="24" y="89"/>
                      <a:pt x="25" y="90"/>
                    </a:cubicBezTo>
                    <a:cubicBezTo>
                      <a:pt x="24" y="89"/>
                      <a:pt x="25" y="90"/>
                      <a:pt x="25" y="89"/>
                    </a:cubicBezTo>
                    <a:cubicBezTo>
                      <a:pt x="26" y="89"/>
                      <a:pt x="27" y="89"/>
                      <a:pt x="29" y="88"/>
                    </a:cubicBezTo>
                    <a:cubicBezTo>
                      <a:pt x="30" y="89"/>
                      <a:pt x="29" y="89"/>
                      <a:pt x="29" y="89"/>
                    </a:cubicBezTo>
                    <a:cubicBezTo>
                      <a:pt x="29" y="90"/>
                      <a:pt x="30" y="89"/>
                      <a:pt x="31" y="89"/>
                    </a:cubicBezTo>
                    <a:cubicBezTo>
                      <a:pt x="31" y="89"/>
                      <a:pt x="29" y="89"/>
                      <a:pt x="30" y="88"/>
                    </a:cubicBezTo>
                    <a:cubicBezTo>
                      <a:pt x="30" y="88"/>
                      <a:pt x="31" y="88"/>
                      <a:pt x="31" y="89"/>
                    </a:cubicBezTo>
                    <a:cubicBezTo>
                      <a:pt x="32" y="89"/>
                      <a:pt x="32" y="88"/>
                      <a:pt x="32" y="88"/>
                    </a:cubicBezTo>
                    <a:cubicBezTo>
                      <a:pt x="33" y="88"/>
                      <a:pt x="33" y="88"/>
                      <a:pt x="34" y="88"/>
                    </a:cubicBezTo>
                    <a:cubicBezTo>
                      <a:pt x="34" y="89"/>
                      <a:pt x="33" y="88"/>
                      <a:pt x="33" y="88"/>
                    </a:cubicBezTo>
                    <a:cubicBezTo>
                      <a:pt x="33" y="89"/>
                      <a:pt x="34" y="89"/>
                      <a:pt x="35" y="89"/>
                    </a:cubicBezTo>
                    <a:cubicBezTo>
                      <a:pt x="35" y="89"/>
                      <a:pt x="35" y="88"/>
                      <a:pt x="35" y="88"/>
                    </a:cubicBezTo>
                    <a:cubicBezTo>
                      <a:pt x="35" y="89"/>
                      <a:pt x="36" y="89"/>
                      <a:pt x="36" y="89"/>
                    </a:cubicBezTo>
                    <a:cubicBezTo>
                      <a:pt x="37" y="89"/>
                      <a:pt x="36" y="88"/>
                      <a:pt x="37" y="88"/>
                    </a:cubicBezTo>
                    <a:cubicBezTo>
                      <a:pt x="37" y="88"/>
                      <a:pt x="36" y="88"/>
                      <a:pt x="36" y="88"/>
                    </a:cubicBezTo>
                    <a:cubicBezTo>
                      <a:pt x="37" y="86"/>
                      <a:pt x="41" y="87"/>
                      <a:pt x="43" y="87"/>
                    </a:cubicBezTo>
                    <a:cubicBezTo>
                      <a:pt x="46" y="86"/>
                      <a:pt x="51" y="86"/>
                      <a:pt x="54" y="85"/>
                    </a:cubicBezTo>
                    <a:cubicBezTo>
                      <a:pt x="54" y="84"/>
                      <a:pt x="51" y="86"/>
                      <a:pt x="50" y="85"/>
                    </a:cubicBezTo>
                    <a:cubicBezTo>
                      <a:pt x="50" y="85"/>
                      <a:pt x="50" y="85"/>
                      <a:pt x="50" y="86"/>
                    </a:cubicBezTo>
                    <a:cubicBezTo>
                      <a:pt x="49" y="86"/>
                      <a:pt x="49" y="84"/>
                      <a:pt x="48" y="85"/>
                    </a:cubicBezTo>
                    <a:cubicBezTo>
                      <a:pt x="48" y="85"/>
                      <a:pt x="49" y="85"/>
                      <a:pt x="49" y="86"/>
                    </a:cubicBezTo>
                    <a:cubicBezTo>
                      <a:pt x="48" y="85"/>
                      <a:pt x="47" y="86"/>
                      <a:pt x="48" y="85"/>
                    </a:cubicBezTo>
                    <a:cubicBezTo>
                      <a:pt x="47" y="85"/>
                      <a:pt x="46" y="85"/>
                      <a:pt x="46" y="86"/>
                    </a:cubicBezTo>
                    <a:cubicBezTo>
                      <a:pt x="45" y="86"/>
                      <a:pt x="46" y="85"/>
                      <a:pt x="46" y="85"/>
                    </a:cubicBezTo>
                    <a:cubicBezTo>
                      <a:pt x="46" y="85"/>
                      <a:pt x="46" y="85"/>
                      <a:pt x="46" y="85"/>
                    </a:cubicBezTo>
                    <a:cubicBezTo>
                      <a:pt x="41" y="86"/>
                      <a:pt x="37" y="86"/>
                      <a:pt x="34" y="86"/>
                    </a:cubicBezTo>
                    <a:cubicBezTo>
                      <a:pt x="34" y="86"/>
                      <a:pt x="34" y="85"/>
                      <a:pt x="34" y="84"/>
                    </a:cubicBezTo>
                    <a:cubicBezTo>
                      <a:pt x="33" y="84"/>
                      <a:pt x="33" y="86"/>
                      <a:pt x="34" y="86"/>
                    </a:cubicBezTo>
                    <a:cubicBezTo>
                      <a:pt x="31" y="87"/>
                      <a:pt x="26" y="87"/>
                      <a:pt x="24" y="87"/>
                    </a:cubicBezTo>
                    <a:cubicBezTo>
                      <a:pt x="24" y="89"/>
                      <a:pt x="21" y="87"/>
                      <a:pt x="20" y="88"/>
                    </a:cubicBezTo>
                    <a:cubicBezTo>
                      <a:pt x="20" y="88"/>
                      <a:pt x="20" y="88"/>
                      <a:pt x="20" y="87"/>
                    </a:cubicBezTo>
                    <a:cubicBezTo>
                      <a:pt x="19" y="87"/>
                      <a:pt x="19" y="88"/>
                      <a:pt x="19" y="88"/>
                    </a:cubicBezTo>
                    <a:cubicBezTo>
                      <a:pt x="18" y="88"/>
                      <a:pt x="18" y="89"/>
                      <a:pt x="17" y="88"/>
                    </a:cubicBezTo>
                    <a:cubicBezTo>
                      <a:pt x="17" y="89"/>
                      <a:pt x="16" y="89"/>
                      <a:pt x="15" y="89"/>
                    </a:cubicBezTo>
                    <a:cubicBezTo>
                      <a:pt x="15" y="88"/>
                      <a:pt x="15" y="88"/>
                      <a:pt x="15" y="87"/>
                    </a:cubicBezTo>
                    <a:cubicBezTo>
                      <a:pt x="15" y="88"/>
                      <a:pt x="15" y="89"/>
                      <a:pt x="14" y="89"/>
                    </a:cubicBezTo>
                    <a:cubicBezTo>
                      <a:pt x="14" y="89"/>
                      <a:pt x="14" y="89"/>
                      <a:pt x="14" y="88"/>
                    </a:cubicBezTo>
                    <a:cubicBezTo>
                      <a:pt x="14" y="88"/>
                      <a:pt x="14" y="89"/>
                      <a:pt x="14" y="89"/>
                    </a:cubicBezTo>
                    <a:cubicBezTo>
                      <a:pt x="12" y="89"/>
                      <a:pt x="11" y="88"/>
                      <a:pt x="10" y="90"/>
                    </a:cubicBezTo>
                    <a:cubicBezTo>
                      <a:pt x="9" y="89"/>
                      <a:pt x="9" y="89"/>
                      <a:pt x="9" y="89"/>
                    </a:cubicBezTo>
                    <a:cubicBezTo>
                      <a:pt x="8" y="89"/>
                      <a:pt x="6" y="90"/>
                      <a:pt x="5" y="89"/>
                    </a:cubicBezTo>
                    <a:cubicBezTo>
                      <a:pt x="5" y="89"/>
                      <a:pt x="5" y="89"/>
                      <a:pt x="5" y="88"/>
                    </a:cubicBezTo>
                    <a:cubicBezTo>
                      <a:pt x="6" y="88"/>
                      <a:pt x="6" y="88"/>
                      <a:pt x="6" y="89"/>
                    </a:cubicBezTo>
                    <a:cubicBezTo>
                      <a:pt x="8" y="87"/>
                      <a:pt x="13" y="87"/>
                      <a:pt x="15" y="87"/>
                    </a:cubicBezTo>
                    <a:cubicBezTo>
                      <a:pt x="11" y="86"/>
                      <a:pt x="7" y="88"/>
                      <a:pt x="3" y="88"/>
                    </a:cubicBezTo>
                    <a:cubicBezTo>
                      <a:pt x="3" y="87"/>
                      <a:pt x="3" y="88"/>
                      <a:pt x="3" y="87"/>
                    </a:cubicBezTo>
                    <a:cubicBezTo>
                      <a:pt x="2" y="87"/>
                      <a:pt x="2" y="87"/>
                      <a:pt x="1" y="87"/>
                    </a:cubicBezTo>
                    <a:cubicBezTo>
                      <a:pt x="1" y="87"/>
                      <a:pt x="1" y="86"/>
                      <a:pt x="0" y="86"/>
                    </a:cubicBezTo>
                    <a:cubicBezTo>
                      <a:pt x="11" y="84"/>
                      <a:pt x="23" y="82"/>
                      <a:pt x="34" y="80"/>
                    </a:cubicBezTo>
                    <a:cubicBezTo>
                      <a:pt x="34" y="81"/>
                      <a:pt x="33" y="82"/>
                      <a:pt x="34" y="82"/>
                    </a:cubicBezTo>
                    <a:cubicBezTo>
                      <a:pt x="35" y="82"/>
                      <a:pt x="34" y="80"/>
                      <a:pt x="35" y="80"/>
                    </a:cubicBezTo>
                    <a:cubicBezTo>
                      <a:pt x="36" y="80"/>
                      <a:pt x="37" y="79"/>
                      <a:pt x="38" y="81"/>
                    </a:cubicBezTo>
                    <a:cubicBezTo>
                      <a:pt x="38" y="81"/>
                      <a:pt x="37" y="80"/>
                      <a:pt x="38" y="80"/>
                    </a:cubicBezTo>
                    <a:cubicBezTo>
                      <a:pt x="41" y="79"/>
                      <a:pt x="45" y="79"/>
                      <a:pt x="49" y="78"/>
                    </a:cubicBezTo>
                    <a:cubicBezTo>
                      <a:pt x="51" y="78"/>
                      <a:pt x="54" y="77"/>
                      <a:pt x="55" y="78"/>
                    </a:cubicBezTo>
                    <a:cubicBezTo>
                      <a:pt x="55" y="78"/>
                      <a:pt x="55" y="78"/>
                      <a:pt x="55" y="78"/>
                    </a:cubicBezTo>
                    <a:cubicBezTo>
                      <a:pt x="56" y="78"/>
                      <a:pt x="56" y="78"/>
                      <a:pt x="56" y="78"/>
                    </a:cubicBezTo>
                    <a:cubicBezTo>
                      <a:pt x="57" y="77"/>
                      <a:pt x="59" y="77"/>
                      <a:pt x="61" y="77"/>
                    </a:cubicBezTo>
                    <a:cubicBezTo>
                      <a:pt x="71" y="76"/>
                      <a:pt x="85" y="75"/>
                      <a:pt x="96" y="74"/>
                    </a:cubicBezTo>
                    <a:cubicBezTo>
                      <a:pt x="69" y="73"/>
                      <a:pt x="38" y="77"/>
                      <a:pt x="9" y="81"/>
                    </a:cubicBezTo>
                    <a:cubicBezTo>
                      <a:pt x="11" y="80"/>
                      <a:pt x="14" y="80"/>
                      <a:pt x="16" y="79"/>
                    </a:cubicBezTo>
                    <a:cubicBezTo>
                      <a:pt x="22" y="78"/>
                      <a:pt x="30" y="77"/>
                      <a:pt x="36" y="77"/>
                    </a:cubicBezTo>
                    <a:cubicBezTo>
                      <a:pt x="39" y="75"/>
                      <a:pt x="45" y="76"/>
                      <a:pt x="48" y="75"/>
                    </a:cubicBezTo>
                    <a:cubicBezTo>
                      <a:pt x="48" y="75"/>
                      <a:pt x="49" y="75"/>
                      <a:pt x="49" y="75"/>
                    </a:cubicBezTo>
                    <a:cubicBezTo>
                      <a:pt x="53" y="74"/>
                      <a:pt x="59" y="73"/>
                      <a:pt x="64" y="73"/>
                    </a:cubicBezTo>
                    <a:cubicBezTo>
                      <a:pt x="66" y="73"/>
                      <a:pt x="70" y="72"/>
                      <a:pt x="72" y="73"/>
                    </a:cubicBezTo>
                    <a:cubicBezTo>
                      <a:pt x="72" y="73"/>
                      <a:pt x="72" y="72"/>
                      <a:pt x="73" y="72"/>
                    </a:cubicBezTo>
                    <a:cubicBezTo>
                      <a:pt x="89" y="71"/>
                      <a:pt x="104" y="70"/>
                      <a:pt x="118" y="69"/>
                    </a:cubicBezTo>
                    <a:cubicBezTo>
                      <a:pt x="115" y="68"/>
                      <a:pt x="113" y="69"/>
                      <a:pt x="111" y="68"/>
                    </a:cubicBezTo>
                    <a:cubicBezTo>
                      <a:pt x="110" y="69"/>
                      <a:pt x="108" y="69"/>
                      <a:pt x="107" y="68"/>
                    </a:cubicBezTo>
                    <a:cubicBezTo>
                      <a:pt x="107" y="68"/>
                      <a:pt x="107" y="69"/>
                      <a:pt x="107" y="69"/>
                    </a:cubicBezTo>
                    <a:cubicBezTo>
                      <a:pt x="105" y="68"/>
                      <a:pt x="103" y="69"/>
                      <a:pt x="101" y="69"/>
                    </a:cubicBezTo>
                    <a:cubicBezTo>
                      <a:pt x="101" y="69"/>
                      <a:pt x="100" y="68"/>
                      <a:pt x="100" y="68"/>
                    </a:cubicBezTo>
                    <a:cubicBezTo>
                      <a:pt x="100" y="69"/>
                      <a:pt x="99" y="69"/>
                      <a:pt x="99" y="68"/>
                    </a:cubicBezTo>
                    <a:cubicBezTo>
                      <a:pt x="97" y="69"/>
                      <a:pt x="95" y="68"/>
                      <a:pt x="93" y="69"/>
                    </a:cubicBezTo>
                    <a:cubicBezTo>
                      <a:pt x="91" y="67"/>
                      <a:pt x="88" y="69"/>
                      <a:pt x="86" y="68"/>
                    </a:cubicBezTo>
                    <a:cubicBezTo>
                      <a:pt x="86" y="68"/>
                      <a:pt x="85" y="68"/>
                      <a:pt x="85" y="69"/>
                    </a:cubicBezTo>
                    <a:cubicBezTo>
                      <a:pt x="81" y="68"/>
                      <a:pt x="75" y="69"/>
                      <a:pt x="72" y="69"/>
                    </a:cubicBezTo>
                    <a:cubicBezTo>
                      <a:pt x="72" y="69"/>
                      <a:pt x="72" y="68"/>
                      <a:pt x="72" y="68"/>
                    </a:cubicBezTo>
                    <a:cubicBezTo>
                      <a:pt x="71" y="68"/>
                      <a:pt x="72" y="69"/>
                      <a:pt x="72" y="69"/>
                    </a:cubicBezTo>
                    <a:cubicBezTo>
                      <a:pt x="70" y="70"/>
                      <a:pt x="69" y="69"/>
                      <a:pt x="68" y="69"/>
                    </a:cubicBezTo>
                    <a:cubicBezTo>
                      <a:pt x="68" y="68"/>
                      <a:pt x="67" y="68"/>
                      <a:pt x="67" y="67"/>
                    </a:cubicBezTo>
                    <a:cubicBezTo>
                      <a:pt x="67" y="67"/>
                      <a:pt x="66" y="68"/>
                      <a:pt x="66" y="69"/>
                    </a:cubicBezTo>
                    <a:cubicBezTo>
                      <a:pt x="65" y="69"/>
                      <a:pt x="64" y="68"/>
                      <a:pt x="64" y="69"/>
                    </a:cubicBezTo>
                    <a:cubicBezTo>
                      <a:pt x="63" y="69"/>
                      <a:pt x="64" y="68"/>
                      <a:pt x="63" y="68"/>
                    </a:cubicBezTo>
                    <a:cubicBezTo>
                      <a:pt x="62" y="67"/>
                      <a:pt x="63" y="68"/>
                      <a:pt x="63" y="69"/>
                    </a:cubicBezTo>
                    <a:cubicBezTo>
                      <a:pt x="60" y="69"/>
                      <a:pt x="57" y="70"/>
                      <a:pt x="55" y="69"/>
                    </a:cubicBezTo>
                    <a:cubicBezTo>
                      <a:pt x="54" y="69"/>
                      <a:pt x="54" y="70"/>
                      <a:pt x="54" y="70"/>
                    </a:cubicBezTo>
                    <a:cubicBezTo>
                      <a:pt x="53" y="70"/>
                      <a:pt x="51" y="70"/>
                      <a:pt x="51" y="70"/>
                    </a:cubicBezTo>
                    <a:cubicBezTo>
                      <a:pt x="50" y="70"/>
                      <a:pt x="51" y="69"/>
                      <a:pt x="50" y="69"/>
                    </a:cubicBezTo>
                    <a:cubicBezTo>
                      <a:pt x="49" y="69"/>
                      <a:pt x="50" y="70"/>
                      <a:pt x="50" y="70"/>
                    </a:cubicBezTo>
                    <a:cubicBezTo>
                      <a:pt x="49" y="70"/>
                      <a:pt x="49" y="69"/>
                      <a:pt x="50" y="69"/>
                    </a:cubicBezTo>
                    <a:cubicBezTo>
                      <a:pt x="48" y="69"/>
                      <a:pt x="49" y="70"/>
                      <a:pt x="49" y="71"/>
                    </a:cubicBezTo>
                    <a:cubicBezTo>
                      <a:pt x="48" y="71"/>
                      <a:pt x="48" y="71"/>
                      <a:pt x="47" y="71"/>
                    </a:cubicBezTo>
                    <a:cubicBezTo>
                      <a:pt x="47" y="70"/>
                      <a:pt x="47" y="70"/>
                      <a:pt x="47" y="70"/>
                    </a:cubicBezTo>
                    <a:cubicBezTo>
                      <a:pt x="46" y="70"/>
                      <a:pt x="47" y="71"/>
                      <a:pt x="47" y="71"/>
                    </a:cubicBezTo>
                    <a:cubicBezTo>
                      <a:pt x="46" y="70"/>
                      <a:pt x="45" y="68"/>
                      <a:pt x="43" y="70"/>
                    </a:cubicBezTo>
                    <a:cubicBezTo>
                      <a:pt x="43" y="70"/>
                      <a:pt x="43" y="70"/>
                      <a:pt x="43" y="71"/>
                    </a:cubicBezTo>
                    <a:cubicBezTo>
                      <a:pt x="42" y="71"/>
                      <a:pt x="42" y="72"/>
                      <a:pt x="41" y="71"/>
                    </a:cubicBezTo>
                    <a:cubicBezTo>
                      <a:pt x="41" y="71"/>
                      <a:pt x="41" y="70"/>
                      <a:pt x="41" y="70"/>
                    </a:cubicBezTo>
                    <a:cubicBezTo>
                      <a:pt x="40" y="70"/>
                      <a:pt x="40" y="70"/>
                      <a:pt x="40" y="70"/>
                    </a:cubicBezTo>
                    <a:cubicBezTo>
                      <a:pt x="40" y="71"/>
                      <a:pt x="41" y="70"/>
                      <a:pt x="41" y="71"/>
                    </a:cubicBezTo>
                    <a:cubicBezTo>
                      <a:pt x="40" y="71"/>
                      <a:pt x="40" y="71"/>
                      <a:pt x="40" y="71"/>
                    </a:cubicBezTo>
                    <a:cubicBezTo>
                      <a:pt x="40" y="71"/>
                      <a:pt x="40" y="71"/>
                      <a:pt x="40" y="71"/>
                    </a:cubicBezTo>
                    <a:cubicBezTo>
                      <a:pt x="40" y="71"/>
                      <a:pt x="39" y="71"/>
                      <a:pt x="40" y="70"/>
                    </a:cubicBezTo>
                    <a:cubicBezTo>
                      <a:pt x="38" y="70"/>
                      <a:pt x="39" y="71"/>
                      <a:pt x="39" y="71"/>
                    </a:cubicBezTo>
                    <a:cubicBezTo>
                      <a:pt x="38" y="71"/>
                      <a:pt x="38" y="72"/>
                      <a:pt x="38" y="72"/>
                    </a:cubicBezTo>
                    <a:cubicBezTo>
                      <a:pt x="38" y="71"/>
                      <a:pt x="36" y="72"/>
                      <a:pt x="37" y="71"/>
                    </a:cubicBezTo>
                    <a:cubicBezTo>
                      <a:pt x="38" y="71"/>
                      <a:pt x="37" y="71"/>
                      <a:pt x="38" y="71"/>
                    </a:cubicBezTo>
                    <a:cubicBezTo>
                      <a:pt x="38" y="70"/>
                      <a:pt x="38" y="70"/>
                      <a:pt x="37" y="70"/>
                    </a:cubicBezTo>
                    <a:cubicBezTo>
                      <a:pt x="37" y="71"/>
                      <a:pt x="35" y="71"/>
                      <a:pt x="34" y="71"/>
                    </a:cubicBezTo>
                    <a:cubicBezTo>
                      <a:pt x="34" y="72"/>
                      <a:pt x="35" y="71"/>
                      <a:pt x="36" y="71"/>
                    </a:cubicBezTo>
                    <a:cubicBezTo>
                      <a:pt x="35" y="72"/>
                      <a:pt x="33" y="73"/>
                      <a:pt x="32" y="72"/>
                    </a:cubicBezTo>
                    <a:cubicBezTo>
                      <a:pt x="32" y="71"/>
                      <a:pt x="33" y="72"/>
                      <a:pt x="33" y="71"/>
                    </a:cubicBezTo>
                    <a:cubicBezTo>
                      <a:pt x="26" y="71"/>
                      <a:pt x="19" y="75"/>
                      <a:pt x="13" y="75"/>
                    </a:cubicBezTo>
                    <a:cubicBezTo>
                      <a:pt x="16" y="73"/>
                      <a:pt x="21" y="72"/>
                      <a:pt x="26" y="70"/>
                    </a:cubicBezTo>
                    <a:cubicBezTo>
                      <a:pt x="26" y="71"/>
                      <a:pt x="27" y="71"/>
                      <a:pt x="27" y="71"/>
                    </a:cubicBezTo>
                    <a:cubicBezTo>
                      <a:pt x="27" y="70"/>
                      <a:pt x="28" y="71"/>
                      <a:pt x="28" y="70"/>
                    </a:cubicBezTo>
                    <a:cubicBezTo>
                      <a:pt x="26" y="70"/>
                      <a:pt x="21" y="71"/>
                      <a:pt x="18" y="72"/>
                    </a:cubicBezTo>
                    <a:cubicBezTo>
                      <a:pt x="18" y="72"/>
                      <a:pt x="18" y="71"/>
                      <a:pt x="18" y="71"/>
                    </a:cubicBezTo>
                    <a:cubicBezTo>
                      <a:pt x="19" y="71"/>
                      <a:pt x="19" y="71"/>
                      <a:pt x="19" y="71"/>
                    </a:cubicBezTo>
                    <a:cubicBezTo>
                      <a:pt x="20" y="71"/>
                      <a:pt x="18" y="69"/>
                      <a:pt x="20" y="69"/>
                    </a:cubicBezTo>
                    <a:cubicBezTo>
                      <a:pt x="20" y="70"/>
                      <a:pt x="20" y="70"/>
                      <a:pt x="20" y="70"/>
                    </a:cubicBezTo>
                    <a:cubicBezTo>
                      <a:pt x="20" y="70"/>
                      <a:pt x="20" y="71"/>
                      <a:pt x="20" y="71"/>
                    </a:cubicBezTo>
                    <a:cubicBezTo>
                      <a:pt x="21" y="71"/>
                      <a:pt x="20" y="70"/>
                      <a:pt x="21" y="69"/>
                    </a:cubicBezTo>
                    <a:cubicBezTo>
                      <a:pt x="22" y="69"/>
                      <a:pt x="23" y="67"/>
                      <a:pt x="24" y="69"/>
                    </a:cubicBezTo>
                    <a:cubicBezTo>
                      <a:pt x="24" y="68"/>
                      <a:pt x="24" y="68"/>
                      <a:pt x="24" y="68"/>
                    </a:cubicBezTo>
                    <a:cubicBezTo>
                      <a:pt x="25" y="67"/>
                      <a:pt x="25" y="68"/>
                      <a:pt x="25" y="69"/>
                    </a:cubicBezTo>
                    <a:cubicBezTo>
                      <a:pt x="25" y="69"/>
                      <a:pt x="25" y="68"/>
                      <a:pt x="25" y="68"/>
                    </a:cubicBezTo>
                    <a:cubicBezTo>
                      <a:pt x="26" y="68"/>
                      <a:pt x="27" y="68"/>
                      <a:pt x="26" y="67"/>
                    </a:cubicBezTo>
                    <a:cubicBezTo>
                      <a:pt x="27" y="67"/>
                      <a:pt x="27" y="68"/>
                      <a:pt x="27" y="69"/>
                    </a:cubicBezTo>
                    <a:cubicBezTo>
                      <a:pt x="28" y="68"/>
                      <a:pt x="27" y="68"/>
                      <a:pt x="27" y="67"/>
                    </a:cubicBezTo>
                    <a:cubicBezTo>
                      <a:pt x="28" y="67"/>
                      <a:pt x="28" y="67"/>
                      <a:pt x="28" y="67"/>
                    </a:cubicBezTo>
                    <a:cubicBezTo>
                      <a:pt x="28" y="67"/>
                      <a:pt x="28" y="67"/>
                      <a:pt x="29" y="68"/>
                    </a:cubicBezTo>
                    <a:cubicBezTo>
                      <a:pt x="30" y="68"/>
                      <a:pt x="29" y="66"/>
                      <a:pt x="30" y="66"/>
                    </a:cubicBezTo>
                    <a:cubicBezTo>
                      <a:pt x="30" y="65"/>
                      <a:pt x="29" y="65"/>
                      <a:pt x="29" y="64"/>
                    </a:cubicBezTo>
                    <a:cubicBezTo>
                      <a:pt x="29" y="64"/>
                      <a:pt x="29" y="65"/>
                      <a:pt x="29" y="65"/>
                    </a:cubicBezTo>
                    <a:cubicBezTo>
                      <a:pt x="23" y="66"/>
                      <a:pt x="17" y="68"/>
                      <a:pt x="12" y="70"/>
                    </a:cubicBezTo>
                    <a:cubicBezTo>
                      <a:pt x="11" y="69"/>
                      <a:pt x="9" y="70"/>
                      <a:pt x="7" y="70"/>
                    </a:cubicBezTo>
                    <a:cubicBezTo>
                      <a:pt x="7" y="70"/>
                      <a:pt x="8" y="70"/>
                      <a:pt x="8" y="70"/>
                    </a:cubicBezTo>
                    <a:cubicBezTo>
                      <a:pt x="7" y="69"/>
                      <a:pt x="7" y="70"/>
                      <a:pt x="7" y="70"/>
                    </a:cubicBezTo>
                    <a:cubicBezTo>
                      <a:pt x="7" y="70"/>
                      <a:pt x="6" y="70"/>
                      <a:pt x="6" y="69"/>
                    </a:cubicBezTo>
                    <a:cubicBezTo>
                      <a:pt x="8" y="69"/>
                      <a:pt x="8" y="69"/>
                      <a:pt x="10" y="68"/>
                    </a:cubicBezTo>
                    <a:cubicBezTo>
                      <a:pt x="10" y="69"/>
                      <a:pt x="10" y="69"/>
                      <a:pt x="10" y="69"/>
                    </a:cubicBezTo>
                    <a:cubicBezTo>
                      <a:pt x="11" y="69"/>
                      <a:pt x="10" y="69"/>
                      <a:pt x="10" y="68"/>
                    </a:cubicBezTo>
                    <a:cubicBezTo>
                      <a:pt x="13" y="68"/>
                      <a:pt x="15" y="66"/>
                      <a:pt x="17" y="66"/>
                    </a:cubicBezTo>
                    <a:cubicBezTo>
                      <a:pt x="17" y="66"/>
                      <a:pt x="17" y="65"/>
                      <a:pt x="17" y="65"/>
                    </a:cubicBezTo>
                    <a:cubicBezTo>
                      <a:pt x="18" y="65"/>
                      <a:pt x="18" y="66"/>
                      <a:pt x="18" y="66"/>
                    </a:cubicBezTo>
                    <a:cubicBezTo>
                      <a:pt x="19" y="66"/>
                      <a:pt x="18" y="65"/>
                      <a:pt x="19" y="65"/>
                    </a:cubicBezTo>
                    <a:cubicBezTo>
                      <a:pt x="19" y="66"/>
                      <a:pt x="20" y="65"/>
                      <a:pt x="20" y="65"/>
                    </a:cubicBezTo>
                    <a:cubicBezTo>
                      <a:pt x="19" y="63"/>
                      <a:pt x="16" y="65"/>
                      <a:pt x="14" y="66"/>
                    </a:cubicBezTo>
                    <a:cubicBezTo>
                      <a:pt x="14" y="65"/>
                      <a:pt x="13" y="65"/>
                      <a:pt x="13" y="64"/>
                    </a:cubicBezTo>
                    <a:cubicBezTo>
                      <a:pt x="12" y="65"/>
                      <a:pt x="12" y="66"/>
                      <a:pt x="12" y="66"/>
                    </a:cubicBezTo>
                    <a:cubicBezTo>
                      <a:pt x="11" y="66"/>
                      <a:pt x="12" y="65"/>
                      <a:pt x="11" y="66"/>
                    </a:cubicBezTo>
                    <a:cubicBezTo>
                      <a:pt x="11" y="66"/>
                      <a:pt x="12" y="66"/>
                      <a:pt x="11" y="67"/>
                    </a:cubicBezTo>
                    <a:cubicBezTo>
                      <a:pt x="11" y="67"/>
                      <a:pt x="11" y="66"/>
                      <a:pt x="11" y="66"/>
                    </a:cubicBezTo>
                    <a:cubicBezTo>
                      <a:pt x="10" y="66"/>
                      <a:pt x="10" y="66"/>
                      <a:pt x="9" y="65"/>
                    </a:cubicBezTo>
                    <a:cubicBezTo>
                      <a:pt x="10" y="66"/>
                      <a:pt x="10" y="66"/>
                      <a:pt x="10" y="67"/>
                    </a:cubicBezTo>
                    <a:cubicBezTo>
                      <a:pt x="9" y="67"/>
                      <a:pt x="9" y="66"/>
                      <a:pt x="9" y="66"/>
                    </a:cubicBezTo>
                    <a:cubicBezTo>
                      <a:pt x="8" y="66"/>
                      <a:pt x="8" y="66"/>
                      <a:pt x="8" y="66"/>
                    </a:cubicBezTo>
                    <a:cubicBezTo>
                      <a:pt x="7" y="67"/>
                      <a:pt x="8" y="67"/>
                      <a:pt x="8" y="68"/>
                    </a:cubicBezTo>
                    <a:cubicBezTo>
                      <a:pt x="7" y="67"/>
                      <a:pt x="6" y="67"/>
                      <a:pt x="7" y="66"/>
                    </a:cubicBezTo>
                    <a:cubicBezTo>
                      <a:pt x="6" y="66"/>
                      <a:pt x="6" y="66"/>
                      <a:pt x="6" y="66"/>
                    </a:cubicBezTo>
                    <a:cubicBezTo>
                      <a:pt x="5" y="67"/>
                      <a:pt x="7" y="66"/>
                      <a:pt x="6" y="67"/>
                    </a:cubicBezTo>
                    <a:cubicBezTo>
                      <a:pt x="6" y="67"/>
                      <a:pt x="5" y="66"/>
                      <a:pt x="5" y="65"/>
                    </a:cubicBezTo>
                    <a:cubicBezTo>
                      <a:pt x="7" y="65"/>
                      <a:pt x="10" y="63"/>
                      <a:pt x="13" y="63"/>
                    </a:cubicBezTo>
                    <a:cubicBezTo>
                      <a:pt x="13" y="64"/>
                      <a:pt x="13" y="64"/>
                      <a:pt x="13" y="64"/>
                    </a:cubicBezTo>
                    <a:cubicBezTo>
                      <a:pt x="13" y="64"/>
                      <a:pt x="13" y="63"/>
                      <a:pt x="13" y="63"/>
                    </a:cubicBezTo>
                    <a:cubicBezTo>
                      <a:pt x="13" y="62"/>
                      <a:pt x="14" y="62"/>
                      <a:pt x="15" y="62"/>
                    </a:cubicBezTo>
                    <a:cubicBezTo>
                      <a:pt x="15" y="62"/>
                      <a:pt x="15" y="63"/>
                      <a:pt x="15" y="63"/>
                    </a:cubicBezTo>
                    <a:cubicBezTo>
                      <a:pt x="16" y="63"/>
                      <a:pt x="15" y="62"/>
                      <a:pt x="15" y="61"/>
                    </a:cubicBezTo>
                    <a:cubicBezTo>
                      <a:pt x="17" y="61"/>
                      <a:pt x="19" y="61"/>
                      <a:pt x="19" y="59"/>
                    </a:cubicBezTo>
                    <a:cubicBezTo>
                      <a:pt x="20" y="59"/>
                      <a:pt x="20" y="60"/>
                      <a:pt x="21" y="60"/>
                    </a:cubicBezTo>
                    <a:cubicBezTo>
                      <a:pt x="22" y="58"/>
                      <a:pt x="27" y="58"/>
                      <a:pt x="30" y="56"/>
                    </a:cubicBezTo>
                    <a:cubicBezTo>
                      <a:pt x="30" y="57"/>
                      <a:pt x="32" y="57"/>
                      <a:pt x="32" y="56"/>
                    </a:cubicBezTo>
                    <a:cubicBezTo>
                      <a:pt x="34" y="56"/>
                      <a:pt x="36" y="54"/>
                      <a:pt x="38" y="55"/>
                    </a:cubicBezTo>
                    <a:cubicBezTo>
                      <a:pt x="39" y="54"/>
                      <a:pt x="41" y="53"/>
                      <a:pt x="43" y="54"/>
                    </a:cubicBezTo>
                    <a:cubicBezTo>
                      <a:pt x="48" y="51"/>
                      <a:pt x="53" y="52"/>
                      <a:pt x="58" y="50"/>
                    </a:cubicBezTo>
                    <a:cubicBezTo>
                      <a:pt x="59" y="50"/>
                      <a:pt x="60" y="51"/>
                      <a:pt x="60" y="50"/>
                    </a:cubicBezTo>
                    <a:cubicBezTo>
                      <a:pt x="59" y="49"/>
                      <a:pt x="58" y="50"/>
                      <a:pt x="57" y="49"/>
                    </a:cubicBezTo>
                    <a:cubicBezTo>
                      <a:pt x="52" y="51"/>
                      <a:pt x="46" y="52"/>
                      <a:pt x="41" y="52"/>
                    </a:cubicBezTo>
                    <a:cubicBezTo>
                      <a:pt x="40" y="52"/>
                      <a:pt x="40" y="53"/>
                      <a:pt x="40" y="53"/>
                    </a:cubicBezTo>
                    <a:cubicBezTo>
                      <a:pt x="39" y="53"/>
                      <a:pt x="37" y="53"/>
                      <a:pt x="36" y="53"/>
                    </a:cubicBezTo>
                    <a:cubicBezTo>
                      <a:pt x="29" y="55"/>
                      <a:pt x="19" y="57"/>
                      <a:pt x="10" y="60"/>
                    </a:cubicBezTo>
                    <a:cubicBezTo>
                      <a:pt x="8" y="61"/>
                      <a:pt x="6" y="61"/>
                      <a:pt x="3" y="62"/>
                    </a:cubicBezTo>
                    <a:cubicBezTo>
                      <a:pt x="3" y="61"/>
                      <a:pt x="4" y="61"/>
                      <a:pt x="5" y="61"/>
                    </a:cubicBezTo>
                    <a:cubicBezTo>
                      <a:pt x="13" y="57"/>
                      <a:pt x="23" y="54"/>
                      <a:pt x="32" y="52"/>
                    </a:cubicBezTo>
                    <a:cubicBezTo>
                      <a:pt x="40" y="50"/>
                      <a:pt x="47" y="48"/>
                      <a:pt x="54" y="48"/>
                    </a:cubicBezTo>
                    <a:cubicBezTo>
                      <a:pt x="55" y="47"/>
                      <a:pt x="55" y="46"/>
                      <a:pt x="54" y="45"/>
                    </a:cubicBezTo>
                    <a:cubicBezTo>
                      <a:pt x="54" y="46"/>
                      <a:pt x="55" y="47"/>
                      <a:pt x="54" y="47"/>
                    </a:cubicBezTo>
                    <a:cubicBezTo>
                      <a:pt x="53" y="47"/>
                      <a:pt x="52" y="46"/>
                      <a:pt x="52" y="45"/>
                    </a:cubicBezTo>
                    <a:cubicBezTo>
                      <a:pt x="52" y="46"/>
                      <a:pt x="51" y="46"/>
                      <a:pt x="50" y="46"/>
                    </a:cubicBezTo>
                    <a:cubicBezTo>
                      <a:pt x="50" y="45"/>
                      <a:pt x="48" y="43"/>
                      <a:pt x="47" y="44"/>
                    </a:cubicBezTo>
                    <a:cubicBezTo>
                      <a:pt x="47" y="42"/>
                      <a:pt x="46" y="42"/>
                      <a:pt x="46" y="41"/>
                    </a:cubicBezTo>
                    <a:cubicBezTo>
                      <a:pt x="45" y="41"/>
                      <a:pt x="46" y="43"/>
                      <a:pt x="46" y="44"/>
                    </a:cubicBezTo>
                    <a:cubicBezTo>
                      <a:pt x="45" y="43"/>
                      <a:pt x="44" y="43"/>
                      <a:pt x="43" y="43"/>
                    </a:cubicBezTo>
                    <a:cubicBezTo>
                      <a:pt x="43" y="40"/>
                      <a:pt x="43" y="40"/>
                      <a:pt x="43" y="37"/>
                    </a:cubicBezTo>
                    <a:cubicBezTo>
                      <a:pt x="43" y="39"/>
                      <a:pt x="42" y="38"/>
                      <a:pt x="42" y="38"/>
                    </a:cubicBezTo>
                    <a:cubicBezTo>
                      <a:pt x="41" y="39"/>
                      <a:pt x="43" y="40"/>
                      <a:pt x="41" y="40"/>
                    </a:cubicBezTo>
                    <a:cubicBezTo>
                      <a:pt x="42" y="40"/>
                      <a:pt x="42" y="42"/>
                      <a:pt x="43" y="43"/>
                    </a:cubicBezTo>
                    <a:cubicBezTo>
                      <a:pt x="40" y="43"/>
                      <a:pt x="40" y="41"/>
                      <a:pt x="38" y="41"/>
                    </a:cubicBezTo>
                    <a:cubicBezTo>
                      <a:pt x="39" y="40"/>
                      <a:pt x="38" y="39"/>
                      <a:pt x="38" y="38"/>
                    </a:cubicBezTo>
                    <a:cubicBezTo>
                      <a:pt x="36" y="39"/>
                      <a:pt x="38" y="40"/>
                      <a:pt x="37" y="41"/>
                    </a:cubicBezTo>
                    <a:cubicBezTo>
                      <a:pt x="37" y="41"/>
                      <a:pt x="36" y="41"/>
                      <a:pt x="36" y="41"/>
                    </a:cubicBezTo>
                    <a:cubicBezTo>
                      <a:pt x="35" y="41"/>
                      <a:pt x="36" y="43"/>
                      <a:pt x="35" y="43"/>
                    </a:cubicBezTo>
                    <a:cubicBezTo>
                      <a:pt x="35" y="43"/>
                      <a:pt x="35" y="43"/>
                      <a:pt x="34" y="43"/>
                    </a:cubicBezTo>
                    <a:cubicBezTo>
                      <a:pt x="36" y="41"/>
                      <a:pt x="34" y="41"/>
                      <a:pt x="33" y="40"/>
                    </a:cubicBezTo>
                    <a:cubicBezTo>
                      <a:pt x="33" y="40"/>
                      <a:pt x="34" y="40"/>
                      <a:pt x="34" y="40"/>
                    </a:cubicBezTo>
                    <a:cubicBezTo>
                      <a:pt x="34" y="39"/>
                      <a:pt x="33" y="39"/>
                      <a:pt x="33" y="38"/>
                    </a:cubicBezTo>
                    <a:cubicBezTo>
                      <a:pt x="34" y="38"/>
                      <a:pt x="34" y="38"/>
                      <a:pt x="34" y="38"/>
                    </a:cubicBezTo>
                    <a:cubicBezTo>
                      <a:pt x="34" y="37"/>
                      <a:pt x="34" y="37"/>
                      <a:pt x="34" y="36"/>
                    </a:cubicBezTo>
                    <a:cubicBezTo>
                      <a:pt x="34" y="36"/>
                      <a:pt x="34" y="36"/>
                      <a:pt x="35" y="36"/>
                    </a:cubicBezTo>
                    <a:cubicBezTo>
                      <a:pt x="35" y="37"/>
                      <a:pt x="35" y="38"/>
                      <a:pt x="36" y="39"/>
                    </a:cubicBezTo>
                    <a:cubicBezTo>
                      <a:pt x="36" y="38"/>
                      <a:pt x="36" y="37"/>
                      <a:pt x="36" y="36"/>
                    </a:cubicBezTo>
                    <a:cubicBezTo>
                      <a:pt x="34" y="36"/>
                      <a:pt x="34" y="35"/>
                      <a:pt x="33" y="35"/>
                    </a:cubicBezTo>
                    <a:cubicBezTo>
                      <a:pt x="33" y="36"/>
                      <a:pt x="33" y="37"/>
                      <a:pt x="33" y="38"/>
                    </a:cubicBezTo>
                    <a:cubicBezTo>
                      <a:pt x="33" y="39"/>
                      <a:pt x="32" y="39"/>
                      <a:pt x="32" y="39"/>
                    </a:cubicBezTo>
                    <a:cubicBezTo>
                      <a:pt x="32" y="40"/>
                      <a:pt x="33" y="41"/>
                      <a:pt x="32" y="41"/>
                    </a:cubicBezTo>
                    <a:cubicBezTo>
                      <a:pt x="32" y="42"/>
                      <a:pt x="34" y="42"/>
                      <a:pt x="33" y="43"/>
                    </a:cubicBezTo>
                    <a:cubicBezTo>
                      <a:pt x="31" y="44"/>
                      <a:pt x="32" y="41"/>
                      <a:pt x="31" y="41"/>
                    </a:cubicBezTo>
                    <a:cubicBezTo>
                      <a:pt x="32" y="41"/>
                      <a:pt x="31" y="40"/>
                      <a:pt x="30" y="39"/>
                    </a:cubicBezTo>
                    <a:cubicBezTo>
                      <a:pt x="30" y="40"/>
                      <a:pt x="30" y="40"/>
                      <a:pt x="30" y="40"/>
                    </a:cubicBezTo>
                    <a:cubicBezTo>
                      <a:pt x="29" y="40"/>
                      <a:pt x="29" y="40"/>
                      <a:pt x="29" y="40"/>
                    </a:cubicBezTo>
                    <a:cubicBezTo>
                      <a:pt x="28" y="40"/>
                      <a:pt x="28" y="39"/>
                      <a:pt x="28" y="39"/>
                    </a:cubicBezTo>
                    <a:cubicBezTo>
                      <a:pt x="28" y="39"/>
                      <a:pt x="28" y="41"/>
                      <a:pt x="28" y="41"/>
                    </a:cubicBezTo>
                    <a:cubicBezTo>
                      <a:pt x="29" y="41"/>
                      <a:pt x="28" y="40"/>
                      <a:pt x="29" y="40"/>
                    </a:cubicBezTo>
                    <a:cubicBezTo>
                      <a:pt x="30" y="42"/>
                      <a:pt x="29" y="42"/>
                      <a:pt x="29" y="44"/>
                    </a:cubicBezTo>
                    <a:cubicBezTo>
                      <a:pt x="29" y="42"/>
                      <a:pt x="27" y="42"/>
                      <a:pt x="27" y="40"/>
                    </a:cubicBezTo>
                    <a:cubicBezTo>
                      <a:pt x="27" y="40"/>
                      <a:pt x="27" y="41"/>
                      <a:pt x="26" y="41"/>
                    </a:cubicBezTo>
                    <a:cubicBezTo>
                      <a:pt x="25" y="41"/>
                      <a:pt x="26" y="40"/>
                      <a:pt x="24" y="40"/>
                    </a:cubicBezTo>
                    <a:cubicBezTo>
                      <a:pt x="24" y="41"/>
                      <a:pt x="24" y="42"/>
                      <a:pt x="24" y="42"/>
                    </a:cubicBezTo>
                    <a:cubicBezTo>
                      <a:pt x="24" y="42"/>
                      <a:pt x="23" y="41"/>
                      <a:pt x="23" y="40"/>
                    </a:cubicBezTo>
                    <a:cubicBezTo>
                      <a:pt x="23" y="40"/>
                      <a:pt x="23" y="41"/>
                      <a:pt x="23" y="41"/>
                    </a:cubicBezTo>
                    <a:cubicBezTo>
                      <a:pt x="23" y="40"/>
                      <a:pt x="22" y="39"/>
                      <a:pt x="23" y="38"/>
                    </a:cubicBezTo>
                    <a:cubicBezTo>
                      <a:pt x="22" y="38"/>
                      <a:pt x="22" y="38"/>
                      <a:pt x="22" y="37"/>
                    </a:cubicBezTo>
                    <a:cubicBezTo>
                      <a:pt x="21" y="39"/>
                      <a:pt x="23" y="42"/>
                      <a:pt x="21" y="42"/>
                    </a:cubicBezTo>
                    <a:cubicBezTo>
                      <a:pt x="21" y="43"/>
                      <a:pt x="22" y="43"/>
                      <a:pt x="22" y="43"/>
                    </a:cubicBezTo>
                    <a:cubicBezTo>
                      <a:pt x="22" y="43"/>
                      <a:pt x="23" y="43"/>
                      <a:pt x="23" y="44"/>
                    </a:cubicBezTo>
                    <a:cubicBezTo>
                      <a:pt x="22" y="44"/>
                      <a:pt x="21" y="43"/>
                      <a:pt x="21" y="44"/>
                    </a:cubicBezTo>
                    <a:cubicBezTo>
                      <a:pt x="21" y="44"/>
                      <a:pt x="21" y="43"/>
                      <a:pt x="20" y="42"/>
                    </a:cubicBezTo>
                    <a:cubicBezTo>
                      <a:pt x="20" y="42"/>
                      <a:pt x="21" y="43"/>
                      <a:pt x="20" y="43"/>
                    </a:cubicBezTo>
                    <a:cubicBezTo>
                      <a:pt x="19" y="43"/>
                      <a:pt x="19" y="42"/>
                      <a:pt x="17" y="42"/>
                    </a:cubicBezTo>
                    <a:cubicBezTo>
                      <a:pt x="17" y="42"/>
                      <a:pt x="18" y="42"/>
                      <a:pt x="17" y="41"/>
                    </a:cubicBezTo>
                    <a:cubicBezTo>
                      <a:pt x="19" y="41"/>
                      <a:pt x="19" y="42"/>
                      <a:pt x="20" y="43"/>
                    </a:cubicBezTo>
                    <a:cubicBezTo>
                      <a:pt x="20" y="42"/>
                      <a:pt x="19" y="41"/>
                      <a:pt x="20" y="40"/>
                    </a:cubicBezTo>
                    <a:cubicBezTo>
                      <a:pt x="20" y="40"/>
                      <a:pt x="19" y="40"/>
                      <a:pt x="19" y="40"/>
                    </a:cubicBezTo>
                    <a:cubicBezTo>
                      <a:pt x="18" y="40"/>
                      <a:pt x="18" y="41"/>
                      <a:pt x="17" y="41"/>
                    </a:cubicBezTo>
                    <a:cubicBezTo>
                      <a:pt x="18" y="40"/>
                      <a:pt x="17" y="40"/>
                      <a:pt x="16" y="40"/>
                    </a:cubicBezTo>
                    <a:cubicBezTo>
                      <a:pt x="17" y="39"/>
                      <a:pt x="16" y="40"/>
                      <a:pt x="16" y="39"/>
                    </a:cubicBezTo>
                    <a:cubicBezTo>
                      <a:pt x="16" y="40"/>
                      <a:pt x="15" y="40"/>
                      <a:pt x="15" y="40"/>
                    </a:cubicBezTo>
                    <a:cubicBezTo>
                      <a:pt x="15" y="40"/>
                      <a:pt x="14" y="40"/>
                      <a:pt x="13" y="40"/>
                    </a:cubicBezTo>
                    <a:cubicBezTo>
                      <a:pt x="14" y="39"/>
                      <a:pt x="13" y="38"/>
                      <a:pt x="13" y="37"/>
                    </a:cubicBezTo>
                    <a:cubicBezTo>
                      <a:pt x="14" y="37"/>
                      <a:pt x="14" y="38"/>
                      <a:pt x="14" y="38"/>
                    </a:cubicBezTo>
                    <a:cubicBezTo>
                      <a:pt x="16" y="37"/>
                      <a:pt x="13" y="35"/>
                      <a:pt x="14" y="34"/>
                    </a:cubicBezTo>
                    <a:cubicBezTo>
                      <a:pt x="14" y="34"/>
                      <a:pt x="14" y="34"/>
                      <a:pt x="13" y="33"/>
                    </a:cubicBezTo>
                    <a:cubicBezTo>
                      <a:pt x="13" y="33"/>
                      <a:pt x="13" y="35"/>
                      <a:pt x="13" y="35"/>
                    </a:cubicBezTo>
                    <a:cubicBezTo>
                      <a:pt x="12" y="35"/>
                      <a:pt x="12" y="35"/>
                      <a:pt x="12" y="35"/>
                    </a:cubicBezTo>
                    <a:cubicBezTo>
                      <a:pt x="12" y="36"/>
                      <a:pt x="12" y="36"/>
                      <a:pt x="12" y="37"/>
                    </a:cubicBezTo>
                    <a:cubicBezTo>
                      <a:pt x="11" y="37"/>
                      <a:pt x="11" y="36"/>
                      <a:pt x="11" y="35"/>
                    </a:cubicBezTo>
                    <a:cubicBezTo>
                      <a:pt x="10" y="37"/>
                      <a:pt x="12" y="37"/>
                      <a:pt x="12" y="38"/>
                    </a:cubicBezTo>
                    <a:cubicBezTo>
                      <a:pt x="12" y="38"/>
                      <a:pt x="12" y="37"/>
                      <a:pt x="12" y="37"/>
                    </a:cubicBezTo>
                    <a:cubicBezTo>
                      <a:pt x="14" y="38"/>
                      <a:pt x="12" y="40"/>
                      <a:pt x="12" y="40"/>
                    </a:cubicBezTo>
                    <a:cubicBezTo>
                      <a:pt x="10" y="39"/>
                      <a:pt x="10" y="37"/>
                      <a:pt x="10" y="35"/>
                    </a:cubicBezTo>
                    <a:cubicBezTo>
                      <a:pt x="9" y="35"/>
                      <a:pt x="10" y="37"/>
                      <a:pt x="9" y="37"/>
                    </a:cubicBezTo>
                    <a:cubicBezTo>
                      <a:pt x="9" y="36"/>
                      <a:pt x="8" y="37"/>
                      <a:pt x="8" y="36"/>
                    </a:cubicBezTo>
                    <a:cubicBezTo>
                      <a:pt x="7" y="36"/>
                      <a:pt x="6" y="36"/>
                      <a:pt x="5" y="37"/>
                    </a:cubicBezTo>
                    <a:cubicBezTo>
                      <a:pt x="4" y="36"/>
                      <a:pt x="4" y="34"/>
                      <a:pt x="4" y="32"/>
                    </a:cubicBezTo>
                    <a:cubicBezTo>
                      <a:pt x="6" y="32"/>
                      <a:pt x="5" y="35"/>
                      <a:pt x="7" y="34"/>
                    </a:cubicBezTo>
                    <a:cubicBezTo>
                      <a:pt x="7" y="34"/>
                      <a:pt x="6" y="34"/>
                      <a:pt x="6" y="34"/>
                    </a:cubicBezTo>
                    <a:cubicBezTo>
                      <a:pt x="6" y="33"/>
                      <a:pt x="6" y="32"/>
                      <a:pt x="6" y="32"/>
                    </a:cubicBezTo>
                    <a:cubicBezTo>
                      <a:pt x="6" y="32"/>
                      <a:pt x="7" y="34"/>
                      <a:pt x="7" y="32"/>
                    </a:cubicBezTo>
                    <a:cubicBezTo>
                      <a:pt x="8" y="32"/>
                      <a:pt x="8" y="33"/>
                      <a:pt x="8" y="33"/>
                    </a:cubicBezTo>
                    <a:cubicBezTo>
                      <a:pt x="9" y="34"/>
                      <a:pt x="9" y="32"/>
                      <a:pt x="8" y="32"/>
                    </a:cubicBezTo>
                    <a:cubicBezTo>
                      <a:pt x="9" y="31"/>
                      <a:pt x="10" y="32"/>
                      <a:pt x="11" y="32"/>
                    </a:cubicBezTo>
                    <a:cubicBezTo>
                      <a:pt x="11" y="32"/>
                      <a:pt x="11" y="33"/>
                      <a:pt x="12" y="33"/>
                    </a:cubicBezTo>
                    <a:cubicBezTo>
                      <a:pt x="12" y="32"/>
                      <a:pt x="13" y="33"/>
                      <a:pt x="13" y="31"/>
                    </a:cubicBezTo>
                    <a:cubicBezTo>
                      <a:pt x="14" y="31"/>
                      <a:pt x="14" y="32"/>
                      <a:pt x="14" y="31"/>
                    </a:cubicBezTo>
                    <a:cubicBezTo>
                      <a:pt x="15" y="32"/>
                      <a:pt x="15" y="33"/>
                      <a:pt x="16" y="33"/>
                    </a:cubicBezTo>
                    <a:cubicBezTo>
                      <a:pt x="17" y="33"/>
                      <a:pt x="16" y="33"/>
                      <a:pt x="16" y="32"/>
                    </a:cubicBezTo>
                    <a:cubicBezTo>
                      <a:pt x="16" y="32"/>
                      <a:pt x="17" y="32"/>
                      <a:pt x="17" y="31"/>
                    </a:cubicBezTo>
                    <a:cubicBezTo>
                      <a:pt x="17" y="32"/>
                      <a:pt x="17" y="32"/>
                      <a:pt x="17" y="33"/>
                    </a:cubicBezTo>
                    <a:cubicBezTo>
                      <a:pt x="17" y="33"/>
                      <a:pt x="17" y="33"/>
                      <a:pt x="17" y="33"/>
                    </a:cubicBezTo>
                    <a:cubicBezTo>
                      <a:pt x="18" y="33"/>
                      <a:pt x="18" y="32"/>
                      <a:pt x="18" y="32"/>
                    </a:cubicBezTo>
                    <a:cubicBezTo>
                      <a:pt x="19" y="32"/>
                      <a:pt x="19" y="33"/>
                      <a:pt x="20" y="32"/>
                    </a:cubicBezTo>
                    <a:cubicBezTo>
                      <a:pt x="19" y="31"/>
                      <a:pt x="20" y="31"/>
                      <a:pt x="19" y="31"/>
                    </a:cubicBezTo>
                    <a:cubicBezTo>
                      <a:pt x="19" y="31"/>
                      <a:pt x="20" y="30"/>
                      <a:pt x="20" y="31"/>
                    </a:cubicBezTo>
                    <a:cubicBezTo>
                      <a:pt x="20" y="32"/>
                      <a:pt x="20" y="33"/>
                      <a:pt x="21" y="33"/>
                    </a:cubicBezTo>
                    <a:cubicBezTo>
                      <a:pt x="21" y="33"/>
                      <a:pt x="21" y="32"/>
                      <a:pt x="22" y="32"/>
                    </a:cubicBezTo>
                    <a:cubicBezTo>
                      <a:pt x="22" y="31"/>
                      <a:pt x="20" y="31"/>
                      <a:pt x="21" y="30"/>
                    </a:cubicBezTo>
                    <a:cubicBezTo>
                      <a:pt x="21" y="31"/>
                      <a:pt x="23" y="31"/>
                      <a:pt x="22" y="33"/>
                    </a:cubicBezTo>
                    <a:cubicBezTo>
                      <a:pt x="21" y="33"/>
                      <a:pt x="21" y="33"/>
                      <a:pt x="22" y="34"/>
                    </a:cubicBezTo>
                    <a:cubicBezTo>
                      <a:pt x="21" y="34"/>
                      <a:pt x="21" y="34"/>
                      <a:pt x="21" y="34"/>
                    </a:cubicBezTo>
                    <a:cubicBezTo>
                      <a:pt x="21" y="34"/>
                      <a:pt x="21" y="36"/>
                      <a:pt x="22" y="37"/>
                    </a:cubicBezTo>
                    <a:cubicBezTo>
                      <a:pt x="23" y="37"/>
                      <a:pt x="23" y="35"/>
                      <a:pt x="23" y="34"/>
                    </a:cubicBezTo>
                    <a:cubicBezTo>
                      <a:pt x="23" y="34"/>
                      <a:pt x="24" y="34"/>
                      <a:pt x="24" y="33"/>
                    </a:cubicBezTo>
                    <a:cubicBezTo>
                      <a:pt x="23" y="33"/>
                      <a:pt x="24" y="32"/>
                      <a:pt x="23" y="30"/>
                    </a:cubicBezTo>
                    <a:cubicBezTo>
                      <a:pt x="24" y="30"/>
                      <a:pt x="24" y="30"/>
                      <a:pt x="24" y="30"/>
                    </a:cubicBezTo>
                    <a:cubicBezTo>
                      <a:pt x="25" y="31"/>
                      <a:pt x="25" y="32"/>
                      <a:pt x="26" y="32"/>
                    </a:cubicBezTo>
                    <a:cubicBezTo>
                      <a:pt x="25" y="34"/>
                      <a:pt x="27" y="36"/>
                      <a:pt x="27" y="39"/>
                    </a:cubicBezTo>
                    <a:cubicBezTo>
                      <a:pt x="27" y="38"/>
                      <a:pt x="28" y="37"/>
                      <a:pt x="28" y="36"/>
                    </a:cubicBezTo>
                    <a:cubicBezTo>
                      <a:pt x="29" y="37"/>
                      <a:pt x="28" y="38"/>
                      <a:pt x="29" y="39"/>
                    </a:cubicBezTo>
                    <a:cubicBezTo>
                      <a:pt x="31" y="36"/>
                      <a:pt x="28" y="33"/>
                      <a:pt x="27" y="36"/>
                    </a:cubicBezTo>
                    <a:cubicBezTo>
                      <a:pt x="26" y="34"/>
                      <a:pt x="28" y="33"/>
                      <a:pt x="27" y="32"/>
                    </a:cubicBezTo>
                    <a:cubicBezTo>
                      <a:pt x="29" y="32"/>
                      <a:pt x="29" y="31"/>
                      <a:pt x="30" y="30"/>
                    </a:cubicBezTo>
                    <a:cubicBezTo>
                      <a:pt x="30" y="33"/>
                      <a:pt x="31" y="32"/>
                      <a:pt x="32" y="33"/>
                    </a:cubicBezTo>
                    <a:cubicBezTo>
                      <a:pt x="31" y="32"/>
                      <a:pt x="31" y="32"/>
                      <a:pt x="31" y="31"/>
                    </a:cubicBezTo>
                    <a:cubicBezTo>
                      <a:pt x="31" y="30"/>
                      <a:pt x="32" y="31"/>
                      <a:pt x="32" y="29"/>
                    </a:cubicBezTo>
                    <a:cubicBezTo>
                      <a:pt x="33" y="30"/>
                      <a:pt x="33" y="31"/>
                      <a:pt x="34" y="30"/>
                    </a:cubicBezTo>
                    <a:cubicBezTo>
                      <a:pt x="34" y="31"/>
                      <a:pt x="34" y="32"/>
                      <a:pt x="34" y="32"/>
                    </a:cubicBezTo>
                    <a:cubicBezTo>
                      <a:pt x="35" y="31"/>
                      <a:pt x="34" y="31"/>
                      <a:pt x="35" y="30"/>
                    </a:cubicBezTo>
                    <a:cubicBezTo>
                      <a:pt x="36" y="30"/>
                      <a:pt x="36" y="32"/>
                      <a:pt x="37" y="33"/>
                    </a:cubicBezTo>
                    <a:cubicBezTo>
                      <a:pt x="37" y="33"/>
                      <a:pt x="37" y="31"/>
                      <a:pt x="36" y="31"/>
                    </a:cubicBezTo>
                    <a:cubicBezTo>
                      <a:pt x="37" y="31"/>
                      <a:pt x="37" y="31"/>
                      <a:pt x="37" y="31"/>
                    </a:cubicBezTo>
                    <a:cubicBezTo>
                      <a:pt x="37" y="30"/>
                      <a:pt x="37" y="30"/>
                      <a:pt x="37" y="29"/>
                    </a:cubicBezTo>
                    <a:cubicBezTo>
                      <a:pt x="38" y="29"/>
                      <a:pt x="37" y="28"/>
                      <a:pt x="39" y="28"/>
                    </a:cubicBezTo>
                    <a:cubicBezTo>
                      <a:pt x="38" y="30"/>
                      <a:pt x="38" y="30"/>
                      <a:pt x="38" y="31"/>
                    </a:cubicBezTo>
                    <a:cubicBezTo>
                      <a:pt x="39" y="31"/>
                      <a:pt x="39" y="30"/>
                      <a:pt x="39" y="29"/>
                    </a:cubicBezTo>
                    <a:cubicBezTo>
                      <a:pt x="40" y="29"/>
                      <a:pt x="39" y="31"/>
                      <a:pt x="39" y="31"/>
                    </a:cubicBezTo>
                    <a:cubicBezTo>
                      <a:pt x="40" y="31"/>
                      <a:pt x="40" y="30"/>
                      <a:pt x="41" y="29"/>
                    </a:cubicBezTo>
                    <a:cubicBezTo>
                      <a:pt x="41" y="30"/>
                      <a:pt x="41" y="30"/>
                      <a:pt x="41" y="30"/>
                    </a:cubicBezTo>
                    <a:cubicBezTo>
                      <a:pt x="42" y="30"/>
                      <a:pt x="41" y="30"/>
                      <a:pt x="42" y="29"/>
                    </a:cubicBezTo>
                    <a:cubicBezTo>
                      <a:pt x="42" y="31"/>
                      <a:pt x="44" y="30"/>
                      <a:pt x="44" y="31"/>
                    </a:cubicBezTo>
                    <a:cubicBezTo>
                      <a:pt x="44" y="31"/>
                      <a:pt x="44" y="31"/>
                      <a:pt x="44" y="31"/>
                    </a:cubicBezTo>
                    <a:cubicBezTo>
                      <a:pt x="45" y="30"/>
                      <a:pt x="44" y="30"/>
                      <a:pt x="44" y="28"/>
                    </a:cubicBezTo>
                    <a:cubicBezTo>
                      <a:pt x="44" y="28"/>
                      <a:pt x="44" y="28"/>
                      <a:pt x="44" y="28"/>
                    </a:cubicBezTo>
                    <a:cubicBezTo>
                      <a:pt x="45" y="28"/>
                      <a:pt x="45" y="28"/>
                      <a:pt x="45" y="28"/>
                    </a:cubicBezTo>
                    <a:cubicBezTo>
                      <a:pt x="45" y="29"/>
                      <a:pt x="45" y="29"/>
                      <a:pt x="45" y="29"/>
                    </a:cubicBezTo>
                    <a:cubicBezTo>
                      <a:pt x="45" y="30"/>
                      <a:pt x="47" y="30"/>
                      <a:pt x="47" y="29"/>
                    </a:cubicBezTo>
                    <a:cubicBezTo>
                      <a:pt x="46" y="29"/>
                      <a:pt x="46" y="29"/>
                      <a:pt x="46" y="28"/>
                    </a:cubicBezTo>
                    <a:cubicBezTo>
                      <a:pt x="48" y="29"/>
                      <a:pt x="47" y="31"/>
                      <a:pt x="48" y="32"/>
                    </a:cubicBezTo>
                    <a:cubicBezTo>
                      <a:pt x="49" y="31"/>
                      <a:pt x="47" y="31"/>
                      <a:pt x="48" y="30"/>
                    </a:cubicBezTo>
                    <a:cubicBezTo>
                      <a:pt x="48" y="30"/>
                      <a:pt x="48" y="29"/>
                      <a:pt x="49" y="29"/>
                    </a:cubicBezTo>
                    <a:cubicBezTo>
                      <a:pt x="48" y="29"/>
                      <a:pt x="49" y="28"/>
                      <a:pt x="48" y="28"/>
                    </a:cubicBezTo>
                    <a:cubicBezTo>
                      <a:pt x="48" y="28"/>
                      <a:pt x="48" y="28"/>
                      <a:pt x="48" y="29"/>
                    </a:cubicBezTo>
                    <a:cubicBezTo>
                      <a:pt x="47" y="28"/>
                      <a:pt x="47" y="27"/>
                      <a:pt x="47" y="27"/>
                    </a:cubicBezTo>
                    <a:cubicBezTo>
                      <a:pt x="46" y="27"/>
                      <a:pt x="46" y="27"/>
                      <a:pt x="46" y="28"/>
                    </a:cubicBezTo>
                    <a:cubicBezTo>
                      <a:pt x="45" y="28"/>
                      <a:pt x="45" y="27"/>
                      <a:pt x="45" y="27"/>
                    </a:cubicBezTo>
                    <a:cubicBezTo>
                      <a:pt x="45" y="27"/>
                      <a:pt x="43" y="27"/>
                      <a:pt x="43" y="26"/>
                    </a:cubicBezTo>
                    <a:cubicBezTo>
                      <a:pt x="43" y="26"/>
                      <a:pt x="43" y="27"/>
                      <a:pt x="43" y="27"/>
                    </a:cubicBezTo>
                    <a:cubicBezTo>
                      <a:pt x="41" y="27"/>
                      <a:pt x="42" y="25"/>
                      <a:pt x="41" y="24"/>
                    </a:cubicBezTo>
                    <a:cubicBezTo>
                      <a:pt x="41" y="25"/>
                      <a:pt x="41" y="26"/>
                      <a:pt x="40" y="27"/>
                    </a:cubicBezTo>
                    <a:cubicBezTo>
                      <a:pt x="40" y="27"/>
                      <a:pt x="39" y="27"/>
                      <a:pt x="39" y="26"/>
                    </a:cubicBezTo>
                    <a:cubicBezTo>
                      <a:pt x="39" y="26"/>
                      <a:pt x="39" y="26"/>
                      <a:pt x="38" y="27"/>
                    </a:cubicBezTo>
                    <a:cubicBezTo>
                      <a:pt x="38" y="26"/>
                      <a:pt x="36" y="25"/>
                      <a:pt x="36" y="27"/>
                    </a:cubicBezTo>
                    <a:cubicBezTo>
                      <a:pt x="35" y="26"/>
                      <a:pt x="35" y="26"/>
                      <a:pt x="35" y="26"/>
                    </a:cubicBezTo>
                    <a:cubicBezTo>
                      <a:pt x="33" y="27"/>
                      <a:pt x="31" y="24"/>
                      <a:pt x="30" y="25"/>
                    </a:cubicBezTo>
                    <a:cubicBezTo>
                      <a:pt x="30" y="24"/>
                      <a:pt x="29" y="23"/>
                      <a:pt x="28" y="22"/>
                    </a:cubicBezTo>
                    <a:cubicBezTo>
                      <a:pt x="29" y="23"/>
                      <a:pt x="30" y="23"/>
                      <a:pt x="31" y="24"/>
                    </a:cubicBezTo>
                    <a:cubicBezTo>
                      <a:pt x="31" y="24"/>
                      <a:pt x="31" y="23"/>
                      <a:pt x="31" y="23"/>
                    </a:cubicBezTo>
                    <a:cubicBezTo>
                      <a:pt x="32" y="23"/>
                      <a:pt x="32" y="23"/>
                      <a:pt x="32" y="23"/>
                    </a:cubicBezTo>
                    <a:cubicBezTo>
                      <a:pt x="32" y="24"/>
                      <a:pt x="33" y="24"/>
                      <a:pt x="34" y="25"/>
                    </a:cubicBezTo>
                    <a:cubicBezTo>
                      <a:pt x="34" y="25"/>
                      <a:pt x="34" y="24"/>
                      <a:pt x="34" y="24"/>
                    </a:cubicBezTo>
                    <a:cubicBezTo>
                      <a:pt x="34" y="23"/>
                      <a:pt x="35" y="24"/>
                      <a:pt x="35" y="24"/>
                    </a:cubicBezTo>
                    <a:cubicBezTo>
                      <a:pt x="35" y="23"/>
                      <a:pt x="34" y="23"/>
                      <a:pt x="34" y="21"/>
                    </a:cubicBezTo>
                    <a:cubicBezTo>
                      <a:pt x="35" y="22"/>
                      <a:pt x="35" y="22"/>
                      <a:pt x="35" y="21"/>
                    </a:cubicBezTo>
                    <a:cubicBezTo>
                      <a:pt x="36" y="21"/>
                      <a:pt x="36" y="23"/>
                      <a:pt x="36" y="24"/>
                    </a:cubicBezTo>
                    <a:cubicBezTo>
                      <a:pt x="37" y="24"/>
                      <a:pt x="36" y="21"/>
                      <a:pt x="37" y="21"/>
                    </a:cubicBezTo>
                    <a:cubicBezTo>
                      <a:pt x="38" y="22"/>
                      <a:pt x="39" y="21"/>
                      <a:pt x="40" y="22"/>
                    </a:cubicBezTo>
                    <a:cubicBezTo>
                      <a:pt x="41" y="21"/>
                      <a:pt x="40" y="21"/>
                      <a:pt x="40" y="20"/>
                    </a:cubicBezTo>
                    <a:cubicBezTo>
                      <a:pt x="41" y="20"/>
                      <a:pt x="41" y="21"/>
                      <a:pt x="42" y="22"/>
                    </a:cubicBezTo>
                    <a:cubicBezTo>
                      <a:pt x="42" y="22"/>
                      <a:pt x="42" y="21"/>
                      <a:pt x="42" y="22"/>
                    </a:cubicBezTo>
                    <a:cubicBezTo>
                      <a:pt x="43" y="22"/>
                      <a:pt x="43" y="21"/>
                      <a:pt x="43" y="21"/>
                    </a:cubicBezTo>
                    <a:cubicBezTo>
                      <a:pt x="43" y="21"/>
                      <a:pt x="44" y="22"/>
                      <a:pt x="44" y="22"/>
                    </a:cubicBezTo>
                    <a:cubicBezTo>
                      <a:pt x="44" y="22"/>
                      <a:pt x="44" y="21"/>
                      <a:pt x="44" y="20"/>
                    </a:cubicBezTo>
                    <a:cubicBezTo>
                      <a:pt x="44" y="20"/>
                      <a:pt x="44" y="20"/>
                      <a:pt x="44" y="20"/>
                    </a:cubicBezTo>
                    <a:cubicBezTo>
                      <a:pt x="44" y="20"/>
                      <a:pt x="45" y="19"/>
                      <a:pt x="44" y="19"/>
                    </a:cubicBezTo>
                    <a:cubicBezTo>
                      <a:pt x="43" y="20"/>
                      <a:pt x="42" y="18"/>
                      <a:pt x="41" y="19"/>
                    </a:cubicBezTo>
                    <a:cubicBezTo>
                      <a:pt x="40" y="19"/>
                      <a:pt x="39" y="18"/>
                      <a:pt x="39" y="19"/>
                    </a:cubicBezTo>
                    <a:cubicBezTo>
                      <a:pt x="38" y="19"/>
                      <a:pt x="38" y="18"/>
                      <a:pt x="37" y="17"/>
                    </a:cubicBezTo>
                    <a:cubicBezTo>
                      <a:pt x="37" y="17"/>
                      <a:pt x="37" y="18"/>
                      <a:pt x="37" y="18"/>
                    </a:cubicBezTo>
                    <a:cubicBezTo>
                      <a:pt x="36" y="19"/>
                      <a:pt x="37" y="19"/>
                      <a:pt x="37" y="20"/>
                    </a:cubicBezTo>
                    <a:cubicBezTo>
                      <a:pt x="36" y="19"/>
                      <a:pt x="35" y="20"/>
                      <a:pt x="35" y="20"/>
                    </a:cubicBezTo>
                    <a:cubicBezTo>
                      <a:pt x="34" y="20"/>
                      <a:pt x="34" y="19"/>
                      <a:pt x="34" y="18"/>
                    </a:cubicBezTo>
                    <a:cubicBezTo>
                      <a:pt x="34" y="18"/>
                      <a:pt x="34" y="19"/>
                      <a:pt x="34" y="19"/>
                    </a:cubicBezTo>
                    <a:cubicBezTo>
                      <a:pt x="33" y="19"/>
                      <a:pt x="33" y="18"/>
                      <a:pt x="33" y="18"/>
                    </a:cubicBezTo>
                    <a:cubicBezTo>
                      <a:pt x="32" y="18"/>
                      <a:pt x="33" y="19"/>
                      <a:pt x="32" y="18"/>
                    </a:cubicBezTo>
                    <a:cubicBezTo>
                      <a:pt x="32" y="19"/>
                      <a:pt x="33" y="18"/>
                      <a:pt x="33" y="20"/>
                    </a:cubicBezTo>
                    <a:cubicBezTo>
                      <a:pt x="31" y="20"/>
                      <a:pt x="31" y="18"/>
                      <a:pt x="30" y="18"/>
                    </a:cubicBezTo>
                    <a:cubicBezTo>
                      <a:pt x="30" y="17"/>
                      <a:pt x="30" y="19"/>
                      <a:pt x="29" y="18"/>
                    </a:cubicBezTo>
                    <a:cubicBezTo>
                      <a:pt x="28" y="18"/>
                      <a:pt x="31" y="19"/>
                      <a:pt x="30" y="20"/>
                    </a:cubicBezTo>
                    <a:cubicBezTo>
                      <a:pt x="29" y="20"/>
                      <a:pt x="29" y="19"/>
                      <a:pt x="28" y="18"/>
                    </a:cubicBezTo>
                    <a:cubicBezTo>
                      <a:pt x="28" y="19"/>
                      <a:pt x="29" y="20"/>
                      <a:pt x="29" y="20"/>
                    </a:cubicBezTo>
                    <a:cubicBezTo>
                      <a:pt x="28" y="21"/>
                      <a:pt x="28" y="20"/>
                      <a:pt x="27" y="20"/>
                    </a:cubicBezTo>
                    <a:cubicBezTo>
                      <a:pt x="27" y="20"/>
                      <a:pt x="28" y="20"/>
                      <a:pt x="27" y="21"/>
                    </a:cubicBezTo>
                    <a:cubicBezTo>
                      <a:pt x="27" y="21"/>
                      <a:pt x="26" y="21"/>
                      <a:pt x="27" y="20"/>
                    </a:cubicBezTo>
                    <a:cubicBezTo>
                      <a:pt x="26" y="20"/>
                      <a:pt x="26" y="21"/>
                      <a:pt x="26" y="21"/>
                    </a:cubicBezTo>
                    <a:cubicBezTo>
                      <a:pt x="25" y="21"/>
                      <a:pt x="25" y="21"/>
                      <a:pt x="25" y="21"/>
                    </a:cubicBezTo>
                    <a:cubicBezTo>
                      <a:pt x="24" y="20"/>
                      <a:pt x="25" y="19"/>
                      <a:pt x="24" y="19"/>
                    </a:cubicBezTo>
                    <a:cubicBezTo>
                      <a:pt x="24" y="19"/>
                      <a:pt x="24" y="19"/>
                      <a:pt x="23" y="19"/>
                    </a:cubicBezTo>
                    <a:cubicBezTo>
                      <a:pt x="24" y="20"/>
                      <a:pt x="24" y="20"/>
                      <a:pt x="24" y="21"/>
                    </a:cubicBezTo>
                    <a:cubicBezTo>
                      <a:pt x="22" y="20"/>
                      <a:pt x="22" y="19"/>
                      <a:pt x="21" y="17"/>
                    </a:cubicBezTo>
                    <a:cubicBezTo>
                      <a:pt x="23" y="18"/>
                      <a:pt x="24" y="17"/>
                      <a:pt x="25" y="18"/>
                    </a:cubicBezTo>
                    <a:cubicBezTo>
                      <a:pt x="25" y="17"/>
                      <a:pt x="25" y="17"/>
                      <a:pt x="25" y="17"/>
                    </a:cubicBezTo>
                    <a:cubicBezTo>
                      <a:pt x="26" y="17"/>
                      <a:pt x="26" y="17"/>
                      <a:pt x="27" y="16"/>
                    </a:cubicBezTo>
                    <a:cubicBezTo>
                      <a:pt x="28" y="16"/>
                      <a:pt x="27" y="17"/>
                      <a:pt x="28" y="17"/>
                    </a:cubicBezTo>
                    <a:cubicBezTo>
                      <a:pt x="28" y="17"/>
                      <a:pt x="28" y="17"/>
                      <a:pt x="28" y="16"/>
                    </a:cubicBezTo>
                    <a:cubicBezTo>
                      <a:pt x="32" y="16"/>
                      <a:pt x="36" y="15"/>
                      <a:pt x="39" y="15"/>
                    </a:cubicBezTo>
                    <a:cubicBezTo>
                      <a:pt x="39" y="15"/>
                      <a:pt x="39" y="17"/>
                      <a:pt x="39" y="17"/>
                    </a:cubicBezTo>
                    <a:cubicBezTo>
                      <a:pt x="40" y="17"/>
                      <a:pt x="39" y="16"/>
                      <a:pt x="39" y="15"/>
                    </a:cubicBezTo>
                    <a:cubicBezTo>
                      <a:pt x="40" y="16"/>
                      <a:pt x="40" y="16"/>
                      <a:pt x="40" y="16"/>
                    </a:cubicBezTo>
                    <a:cubicBezTo>
                      <a:pt x="41" y="16"/>
                      <a:pt x="40" y="16"/>
                      <a:pt x="40" y="15"/>
                    </a:cubicBezTo>
                    <a:cubicBezTo>
                      <a:pt x="40" y="15"/>
                      <a:pt x="39" y="15"/>
                      <a:pt x="39" y="15"/>
                    </a:cubicBezTo>
                    <a:cubicBezTo>
                      <a:pt x="39" y="14"/>
                      <a:pt x="41" y="15"/>
                      <a:pt x="42" y="14"/>
                    </a:cubicBezTo>
                    <a:cubicBezTo>
                      <a:pt x="42" y="15"/>
                      <a:pt x="42" y="16"/>
                      <a:pt x="42" y="17"/>
                    </a:cubicBezTo>
                    <a:cubicBezTo>
                      <a:pt x="43" y="16"/>
                      <a:pt x="42" y="15"/>
                      <a:pt x="42" y="14"/>
                    </a:cubicBezTo>
                    <a:cubicBezTo>
                      <a:pt x="43" y="14"/>
                      <a:pt x="43" y="16"/>
                      <a:pt x="43" y="17"/>
                    </a:cubicBezTo>
                    <a:cubicBezTo>
                      <a:pt x="44" y="17"/>
                      <a:pt x="43" y="16"/>
                      <a:pt x="44" y="16"/>
                    </a:cubicBezTo>
                    <a:cubicBezTo>
                      <a:pt x="43" y="17"/>
                      <a:pt x="45" y="17"/>
                      <a:pt x="46" y="17"/>
                    </a:cubicBezTo>
                    <a:cubicBezTo>
                      <a:pt x="44" y="17"/>
                      <a:pt x="44" y="15"/>
                      <a:pt x="44" y="14"/>
                    </a:cubicBezTo>
                    <a:cubicBezTo>
                      <a:pt x="44" y="14"/>
                      <a:pt x="45" y="13"/>
                      <a:pt x="46" y="14"/>
                    </a:cubicBezTo>
                    <a:cubicBezTo>
                      <a:pt x="46" y="15"/>
                      <a:pt x="47" y="15"/>
                      <a:pt x="47" y="17"/>
                    </a:cubicBezTo>
                    <a:cubicBezTo>
                      <a:pt x="48" y="17"/>
                      <a:pt x="48" y="16"/>
                      <a:pt x="49" y="16"/>
                    </a:cubicBezTo>
                    <a:cubicBezTo>
                      <a:pt x="49" y="14"/>
                      <a:pt x="47" y="15"/>
                      <a:pt x="46" y="14"/>
                    </a:cubicBezTo>
                    <a:cubicBezTo>
                      <a:pt x="47" y="12"/>
                      <a:pt x="52" y="14"/>
                      <a:pt x="51" y="12"/>
                    </a:cubicBezTo>
                    <a:cubicBezTo>
                      <a:pt x="52" y="13"/>
                      <a:pt x="52" y="15"/>
                      <a:pt x="52" y="16"/>
                    </a:cubicBezTo>
                    <a:cubicBezTo>
                      <a:pt x="52" y="17"/>
                      <a:pt x="53" y="16"/>
                      <a:pt x="53" y="16"/>
                    </a:cubicBezTo>
                    <a:cubicBezTo>
                      <a:pt x="54" y="16"/>
                      <a:pt x="53" y="17"/>
                      <a:pt x="53" y="17"/>
                    </a:cubicBezTo>
                    <a:cubicBezTo>
                      <a:pt x="54" y="17"/>
                      <a:pt x="54" y="17"/>
                      <a:pt x="54" y="17"/>
                    </a:cubicBezTo>
                    <a:cubicBezTo>
                      <a:pt x="54" y="15"/>
                      <a:pt x="52" y="15"/>
                      <a:pt x="52" y="13"/>
                    </a:cubicBezTo>
                    <a:cubicBezTo>
                      <a:pt x="52" y="14"/>
                      <a:pt x="52" y="14"/>
                      <a:pt x="53" y="14"/>
                    </a:cubicBezTo>
                    <a:cubicBezTo>
                      <a:pt x="53" y="12"/>
                      <a:pt x="52" y="12"/>
                      <a:pt x="52" y="11"/>
                    </a:cubicBezTo>
                    <a:cubicBezTo>
                      <a:pt x="53" y="12"/>
                      <a:pt x="54" y="12"/>
                      <a:pt x="56" y="13"/>
                    </a:cubicBezTo>
                    <a:cubicBezTo>
                      <a:pt x="56" y="12"/>
                      <a:pt x="57" y="12"/>
                      <a:pt x="56" y="12"/>
                    </a:cubicBezTo>
                    <a:cubicBezTo>
                      <a:pt x="57" y="11"/>
                      <a:pt x="58" y="12"/>
                      <a:pt x="58" y="12"/>
                    </a:cubicBezTo>
                    <a:cubicBezTo>
                      <a:pt x="58" y="12"/>
                      <a:pt x="58" y="13"/>
                      <a:pt x="59" y="13"/>
                    </a:cubicBezTo>
                    <a:cubicBezTo>
                      <a:pt x="59" y="13"/>
                      <a:pt x="59" y="12"/>
                      <a:pt x="59" y="12"/>
                    </a:cubicBezTo>
                    <a:cubicBezTo>
                      <a:pt x="61" y="12"/>
                      <a:pt x="62" y="11"/>
                      <a:pt x="63" y="12"/>
                    </a:cubicBezTo>
                    <a:cubicBezTo>
                      <a:pt x="63" y="12"/>
                      <a:pt x="63" y="12"/>
                      <a:pt x="63" y="11"/>
                    </a:cubicBezTo>
                    <a:cubicBezTo>
                      <a:pt x="64" y="11"/>
                      <a:pt x="64" y="12"/>
                      <a:pt x="64" y="12"/>
                    </a:cubicBezTo>
                    <a:cubicBezTo>
                      <a:pt x="64" y="12"/>
                      <a:pt x="64" y="11"/>
                      <a:pt x="64" y="11"/>
                    </a:cubicBezTo>
                    <a:cubicBezTo>
                      <a:pt x="65" y="11"/>
                      <a:pt x="65" y="11"/>
                      <a:pt x="66" y="11"/>
                    </a:cubicBezTo>
                    <a:cubicBezTo>
                      <a:pt x="66" y="12"/>
                      <a:pt x="67" y="12"/>
                      <a:pt x="66" y="12"/>
                    </a:cubicBezTo>
                    <a:cubicBezTo>
                      <a:pt x="66" y="11"/>
                      <a:pt x="69" y="10"/>
                      <a:pt x="70" y="12"/>
                    </a:cubicBezTo>
                    <a:cubicBezTo>
                      <a:pt x="70" y="11"/>
                      <a:pt x="71" y="11"/>
                      <a:pt x="72" y="12"/>
                    </a:cubicBezTo>
                    <a:cubicBezTo>
                      <a:pt x="72" y="12"/>
                      <a:pt x="72" y="11"/>
                      <a:pt x="72" y="11"/>
                    </a:cubicBezTo>
                    <a:cubicBezTo>
                      <a:pt x="73" y="11"/>
                      <a:pt x="73" y="12"/>
                      <a:pt x="74" y="11"/>
                    </a:cubicBezTo>
                    <a:cubicBezTo>
                      <a:pt x="75" y="12"/>
                      <a:pt x="75" y="13"/>
                      <a:pt x="75" y="15"/>
                    </a:cubicBezTo>
                    <a:cubicBezTo>
                      <a:pt x="76" y="13"/>
                      <a:pt x="76" y="12"/>
                      <a:pt x="75" y="11"/>
                    </a:cubicBezTo>
                    <a:cubicBezTo>
                      <a:pt x="77" y="10"/>
                      <a:pt x="79" y="10"/>
                      <a:pt x="81" y="11"/>
                    </a:cubicBezTo>
                    <a:cubicBezTo>
                      <a:pt x="81" y="10"/>
                      <a:pt x="84" y="10"/>
                      <a:pt x="85" y="11"/>
                    </a:cubicBezTo>
                    <a:cubicBezTo>
                      <a:pt x="85" y="11"/>
                      <a:pt x="85" y="10"/>
                      <a:pt x="85" y="10"/>
                    </a:cubicBezTo>
                    <a:cubicBezTo>
                      <a:pt x="87" y="11"/>
                      <a:pt x="85" y="15"/>
                      <a:pt x="86" y="17"/>
                    </a:cubicBezTo>
                    <a:cubicBezTo>
                      <a:pt x="87" y="17"/>
                      <a:pt x="87" y="15"/>
                      <a:pt x="86" y="14"/>
                    </a:cubicBezTo>
                    <a:cubicBezTo>
                      <a:pt x="88" y="13"/>
                      <a:pt x="85" y="9"/>
                      <a:pt x="88" y="10"/>
                    </a:cubicBezTo>
                    <a:cubicBezTo>
                      <a:pt x="89" y="10"/>
                      <a:pt x="89" y="10"/>
                      <a:pt x="89" y="10"/>
                    </a:cubicBezTo>
                    <a:cubicBezTo>
                      <a:pt x="90" y="10"/>
                      <a:pt x="90" y="10"/>
                      <a:pt x="90" y="10"/>
                    </a:cubicBezTo>
                    <a:cubicBezTo>
                      <a:pt x="91" y="10"/>
                      <a:pt x="92" y="9"/>
                      <a:pt x="92" y="11"/>
                    </a:cubicBezTo>
                    <a:cubicBezTo>
                      <a:pt x="93" y="11"/>
                      <a:pt x="92" y="10"/>
                      <a:pt x="92" y="9"/>
                    </a:cubicBezTo>
                    <a:cubicBezTo>
                      <a:pt x="93" y="9"/>
                      <a:pt x="93" y="9"/>
                      <a:pt x="93" y="9"/>
                    </a:cubicBezTo>
                    <a:cubicBezTo>
                      <a:pt x="95" y="10"/>
                      <a:pt x="93" y="13"/>
                      <a:pt x="93" y="12"/>
                    </a:cubicBezTo>
                    <a:cubicBezTo>
                      <a:pt x="93" y="13"/>
                      <a:pt x="95" y="14"/>
                      <a:pt x="94" y="16"/>
                    </a:cubicBezTo>
                    <a:cubicBezTo>
                      <a:pt x="96" y="14"/>
                      <a:pt x="94" y="11"/>
                      <a:pt x="94" y="9"/>
                    </a:cubicBezTo>
                    <a:cubicBezTo>
                      <a:pt x="96" y="10"/>
                      <a:pt x="98" y="9"/>
                      <a:pt x="98" y="10"/>
                    </a:cubicBezTo>
                    <a:cubicBezTo>
                      <a:pt x="99" y="9"/>
                      <a:pt x="99" y="9"/>
                      <a:pt x="99" y="8"/>
                    </a:cubicBezTo>
                    <a:cubicBezTo>
                      <a:pt x="98" y="8"/>
                      <a:pt x="98" y="8"/>
                      <a:pt x="98" y="9"/>
                    </a:cubicBezTo>
                    <a:cubicBezTo>
                      <a:pt x="98" y="7"/>
                      <a:pt x="98" y="5"/>
                      <a:pt x="98" y="3"/>
                    </a:cubicBezTo>
                    <a:cubicBezTo>
                      <a:pt x="99" y="4"/>
                      <a:pt x="99" y="7"/>
                      <a:pt x="99" y="7"/>
                    </a:cubicBezTo>
                    <a:cubicBezTo>
                      <a:pt x="99" y="7"/>
                      <a:pt x="98" y="6"/>
                      <a:pt x="99" y="6"/>
                    </a:cubicBezTo>
                    <a:cubicBezTo>
                      <a:pt x="99" y="7"/>
                      <a:pt x="100" y="8"/>
                      <a:pt x="99" y="9"/>
                    </a:cubicBezTo>
                    <a:cubicBezTo>
                      <a:pt x="100" y="9"/>
                      <a:pt x="100" y="9"/>
                      <a:pt x="100" y="9"/>
                    </a:cubicBezTo>
                    <a:cubicBezTo>
                      <a:pt x="101" y="9"/>
                      <a:pt x="101" y="8"/>
                      <a:pt x="101" y="8"/>
                    </a:cubicBezTo>
                    <a:cubicBezTo>
                      <a:pt x="102" y="8"/>
                      <a:pt x="101" y="9"/>
                      <a:pt x="101" y="9"/>
                    </a:cubicBezTo>
                    <a:cubicBezTo>
                      <a:pt x="102" y="7"/>
                      <a:pt x="102" y="10"/>
                      <a:pt x="103" y="9"/>
                    </a:cubicBezTo>
                    <a:cubicBezTo>
                      <a:pt x="105" y="8"/>
                      <a:pt x="104" y="5"/>
                      <a:pt x="102" y="4"/>
                    </a:cubicBezTo>
                    <a:cubicBezTo>
                      <a:pt x="102" y="4"/>
                      <a:pt x="101" y="5"/>
                      <a:pt x="101" y="5"/>
                    </a:cubicBezTo>
                    <a:cubicBezTo>
                      <a:pt x="101" y="5"/>
                      <a:pt x="101" y="5"/>
                      <a:pt x="101" y="4"/>
                    </a:cubicBezTo>
                    <a:cubicBezTo>
                      <a:pt x="100" y="4"/>
                      <a:pt x="101" y="5"/>
                      <a:pt x="100" y="6"/>
                    </a:cubicBezTo>
                    <a:cubicBezTo>
                      <a:pt x="100" y="5"/>
                      <a:pt x="100" y="4"/>
                      <a:pt x="99" y="5"/>
                    </a:cubicBezTo>
                    <a:cubicBezTo>
                      <a:pt x="99" y="4"/>
                      <a:pt x="99" y="4"/>
                      <a:pt x="99" y="4"/>
                    </a:cubicBezTo>
                    <a:cubicBezTo>
                      <a:pt x="102" y="4"/>
                      <a:pt x="104" y="3"/>
                      <a:pt x="107" y="4"/>
                    </a:cubicBezTo>
                    <a:cubicBezTo>
                      <a:pt x="108" y="4"/>
                      <a:pt x="107" y="3"/>
                      <a:pt x="108" y="3"/>
                    </a:cubicBezTo>
                    <a:cubicBezTo>
                      <a:pt x="109" y="3"/>
                      <a:pt x="108" y="5"/>
                      <a:pt x="108" y="6"/>
                    </a:cubicBezTo>
                    <a:cubicBezTo>
                      <a:pt x="107" y="6"/>
                      <a:pt x="108" y="5"/>
                      <a:pt x="107" y="4"/>
                    </a:cubicBezTo>
                    <a:cubicBezTo>
                      <a:pt x="107" y="5"/>
                      <a:pt x="107" y="4"/>
                      <a:pt x="106" y="4"/>
                    </a:cubicBezTo>
                    <a:cubicBezTo>
                      <a:pt x="105" y="4"/>
                      <a:pt x="105" y="5"/>
                      <a:pt x="105" y="6"/>
                    </a:cubicBezTo>
                    <a:cubicBezTo>
                      <a:pt x="105" y="6"/>
                      <a:pt x="105" y="5"/>
                      <a:pt x="105" y="5"/>
                    </a:cubicBezTo>
                    <a:cubicBezTo>
                      <a:pt x="106" y="5"/>
                      <a:pt x="105" y="6"/>
                      <a:pt x="106" y="6"/>
                    </a:cubicBezTo>
                    <a:cubicBezTo>
                      <a:pt x="106" y="6"/>
                      <a:pt x="106" y="5"/>
                      <a:pt x="107" y="5"/>
                    </a:cubicBezTo>
                    <a:cubicBezTo>
                      <a:pt x="108" y="6"/>
                      <a:pt x="108" y="7"/>
                      <a:pt x="108" y="9"/>
                    </a:cubicBezTo>
                    <a:cubicBezTo>
                      <a:pt x="107" y="9"/>
                      <a:pt x="107" y="9"/>
                      <a:pt x="107" y="8"/>
                    </a:cubicBezTo>
                    <a:cubicBezTo>
                      <a:pt x="107" y="9"/>
                      <a:pt x="107" y="10"/>
                      <a:pt x="107" y="10"/>
                    </a:cubicBezTo>
                    <a:cubicBezTo>
                      <a:pt x="108" y="9"/>
                      <a:pt x="108" y="10"/>
                      <a:pt x="109" y="10"/>
                    </a:cubicBezTo>
                    <a:cubicBezTo>
                      <a:pt x="109" y="9"/>
                      <a:pt x="108" y="10"/>
                      <a:pt x="108" y="9"/>
                    </a:cubicBezTo>
                    <a:cubicBezTo>
                      <a:pt x="110" y="9"/>
                      <a:pt x="111" y="8"/>
                      <a:pt x="111" y="9"/>
                    </a:cubicBezTo>
                    <a:cubicBezTo>
                      <a:pt x="112" y="8"/>
                      <a:pt x="110" y="9"/>
                      <a:pt x="110" y="8"/>
                    </a:cubicBezTo>
                    <a:cubicBezTo>
                      <a:pt x="110" y="7"/>
                      <a:pt x="111" y="8"/>
                      <a:pt x="111" y="7"/>
                    </a:cubicBezTo>
                    <a:cubicBezTo>
                      <a:pt x="112" y="8"/>
                      <a:pt x="112" y="10"/>
                      <a:pt x="112" y="12"/>
                    </a:cubicBezTo>
                    <a:cubicBezTo>
                      <a:pt x="113" y="12"/>
                      <a:pt x="112" y="11"/>
                      <a:pt x="113" y="11"/>
                    </a:cubicBezTo>
                    <a:cubicBezTo>
                      <a:pt x="113" y="12"/>
                      <a:pt x="113" y="11"/>
                      <a:pt x="114" y="12"/>
                    </a:cubicBezTo>
                    <a:cubicBezTo>
                      <a:pt x="114" y="12"/>
                      <a:pt x="113" y="10"/>
                      <a:pt x="113" y="10"/>
                    </a:cubicBezTo>
                    <a:cubicBezTo>
                      <a:pt x="113" y="9"/>
                      <a:pt x="114" y="9"/>
                      <a:pt x="114" y="7"/>
                    </a:cubicBezTo>
                    <a:cubicBezTo>
                      <a:pt x="114" y="7"/>
                      <a:pt x="114" y="7"/>
                      <a:pt x="114" y="7"/>
                    </a:cubicBezTo>
                    <a:cubicBezTo>
                      <a:pt x="114" y="6"/>
                      <a:pt x="115" y="5"/>
                      <a:pt x="114" y="4"/>
                    </a:cubicBezTo>
                    <a:cubicBezTo>
                      <a:pt x="114" y="4"/>
                      <a:pt x="113" y="4"/>
                      <a:pt x="113" y="3"/>
                    </a:cubicBezTo>
                    <a:cubicBezTo>
                      <a:pt x="114" y="3"/>
                      <a:pt x="115" y="3"/>
                      <a:pt x="115" y="3"/>
                    </a:cubicBezTo>
                    <a:cubicBezTo>
                      <a:pt x="116" y="4"/>
                      <a:pt x="116" y="4"/>
                      <a:pt x="116" y="5"/>
                    </a:cubicBezTo>
                    <a:cubicBezTo>
                      <a:pt x="115" y="4"/>
                      <a:pt x="115" y="6"/>
                      <a:pt x="114" y="6"/>
                    </a:cubicBezTo>
                    <a:cubicBezTo>
                      <a:pt x="115" y="7"/>
                      <a:pt x="115" y="8"/>
                      <a:pt x="115" y="10"/>
                    </a:cubicBezTo>
                    <a:cubicBezTo>
                      <a:pt x="115" y="10"/>
                      <a:pt x="115" y="10"/>
                      <a:pt x="116" y="10"/>
                    </a:cubicBezTo>
                    <a:cubicBezTo>
                      <a:pt x="116" y="9"/>
                      <a:pt x="115" y="9"/>
                      <a:pt x="115" y="9"/>
                    </a:cubicBezTo>
                    <a:cubicBezTo>
                      <a:pt x="115" y="9"/>
                      <a:pt x="116" y="9"/>
                      <a:pt x="116" y="9"/>
                    </a:cubicBezTo>
                    <a:cubicBezTo>
                      <a:pt x="117" y="9"/>
                      <a:pt x="117" y="8"/>
                      <a:pt x="117" y="8"/>
                    </a:cubicBezTo>
                    <a:cubicBezTo>
                      <a:pt x="117" y="8"/>
                      <a:pt x="117" y="9"/>
                      <a:pt x="117" y="9"/>
                    </a:cubicBezTo>
                    <a:cubicBezTo>
                      <a:pt x="119" y="9"/>
                      <a:pt x="119" y="5"/>
                      <a:pt x="118" y="7"/>
                    </a:cubicBezTo>
                    <a:cubicBezTo>
                      <a:pt x="116" y="6"/>
                      <a:pt x="116" y="4"/>
                      <a:pt x="117" y="2"/>
                    </a:cubicBezTo>
                    <a:cubicBezTo>
                      <a:pt x="117" y="3"/>
                      <a:pt x="119" y="5"/>
                      <a:pt x="118" y="5"/>
                    </a:cubicBezTo>
                    <a:cubicBezTo>
                      <a:pt x="118" y="6"/>
                      <a:pt x="118" y="6"/>
                      <a:pt x="119" y="6"/>
                    </a:cubicBezTo>
                    <a:cubicBezTo>
                      <a:pt x="119" y="5"/>
                      <a:pt x="120" y="4"/>
                      <a:pt x="120" y="3"/>
                    </a:cubicBezTo>
                    <a:cubicBezTo>
                      <a:pt x="120" y="3"/>
                      <a:pt x="120" y="3"/>
                      <a:pt x="121" y="4"/>
                    </a:cubicBezTo>
                    <a:cubicBezTo>
                      <a:pt x="121" y="4"/>
                      <a:pt x="121" y="3"/>
                      <a:pt x="121" y="2"/>
                    </a:cubicBezTo>
                    <a:cubicBezTo>
                      <a:pt x="121" y="2"/>
                      <a:pt x="121" y="3"/>
                      <a:pt x="122" y="4"/>
                    </a:cubicBezTo>
                    <a:cubicBezTo>
                      <a:pt x="122" y="3"/>
                      <a:pt x="122" y="3"/>
                      <a:pt x="123" y="3"/>
                    </a:cubicBezTo>
                    <a:cubicBezTo>
                      <a:pt x="124" y="3"/>
                      <a:pt x="124" y="4"/>
                      <a:pt x="124" y="4"/>
                    </a:cubicBezTo>
                    <a:cubicBezTo>
                      <a:pt x="125" y="4"/>
                      <a:pt x="124" y="3"/>
                      <a:pt x="124" y="3"/>
                    </a:cubicBezTo>
                    <a:cubicBezTo>
                      <a:pt x="126" y="3"/>
                      <a:pt x="125" y="4"/>
                      <a:pt x="125" y="5"/>
                    </a:cubicBezTo>
                    <a:cubicBezTo>
                      <a:pt x="126" y="5"/>
                      <a:pt x="125" y="4"/>
                      <a:pt x="125" y="3"/>
                    </a:cubicBezTo>
                    <a:cubicBezTo>
                      <a:pt x="127" y="3"/>
                      <a:pt x="126" y="4"/>
                      <a:pt x="127" y="4"/>
                    </a:cubicBezTo>
                    <a:cubicBezTo>
                      <a:pt x="128" y="5"/>
                      <a:pt x="125" y="6"/>
                      <a:pt x="127" y="7"/>
                    </a:cubicBezTo>
                    <a:cubicBezTo>
                      <a:pt x="127" y="7"/>
                      <a:pt x="126" y="7"/>
                      <a:pt x="127" y="8"/>
                    </a:cubicBezTo>
                    <a:cubicBezTo>
                      <a:pt x="127" y="9"/>
                      <a:pt x="128" y="9"/>
                      <a:pt x="128" y="9"/>
                    </a:cubicBezTo>
                    <a:cubicBezTo>
                      <a:pt x="128" y="7"/>
                      <a:pt x="128" y="7"/>
                      <a:pt x="127" y="6"/>
                    </a:cubicBezTo>
                    <a:cubicBezTo>
                      <a:pt x="127" y="6"/>
                      <a:pt x="128" y="6"/>
                      <a:pt x="129" y="6"/>
                    </a:cubicBezTo>
                    <a:cubicBezTo>
                      <a:pt x="129" y="5"/>
                      <a:pt x="128" y="5"/>
                      <a:pt x="128" y="3"/>
                    </a:cubicBezTo>
                    <a:cubicBezTo>
                      <a:pt x="129" y="3"/>
                      <a:pt x="130" y="3"/>
                      <a:pt x="130" y="4"/>
                    </a:cubicBezTo>
                    <a:cubicBezTo>
                      <a:pt x="131" y="4"/>
                      <a:pt x="131" y="3"/>
                      <a:pt x="131" y="3"/>
                    </a:cubicBezTo>
                    <a:cubicBezTo>
                      <a:pt x="131" y="3"/>
                      <a:pt x="132" y="4"/>
                      <a:pt x="132" y="4"/>
                    </a:cubicBezTo>
                    <a:cubicBezTo>
                      <a:pt x="133" y="1"/>
                      <a:pt x="135" y="4"/>
                      <a:pt x="134" y="7"/>
                    </a:cubicBezTo>
                    <a:cubicBezTo>
                      <a:pt x="135" y="6"/>
                      <a:pt x="134" y="5"/>
                      <a:pt x="135" y="5"/>
                    </a:cubicBezTo>
                    <a:cubicBezTo>
                      <a:pt x="135" y="4"/>
                      <a:pt x="135" y="4"/>
                      <a:pt x="135" y="3"/>
                    </a:cubicBezTo>
                    <a:cubicBezTo>
                      <a:pt x="136" y="2"/>
                      <a:pt x="137" y="3"/>
                      <a:pt x="138" y="3"/>
                    </a:cubicBezTo>
                    <a:cubicBezTo>
                      <a:pt x="138" y="4"/>
                      <a:pt x="139" y="4"/>
                      <a:pt x="139" y="5"/>
                    </a:cubicBezTo>
                    <a:cubicBezTo>
                      <a:pt x="139" y="5"/>
                      <a:pt x="138" y="4"/>
                      <a:pt x="139" y="3"/>
                    </a:cubicBezTo>
                    <a:cubicBezTo>
                      <a:pt x="140" y="3"/>
                      <a:pt x="141" y="3"/>
                      <a:pt x="141" y="2"/>
                    </a:cubicBezTo>
                    <a:cubicBezTo>
                      <a:pt x="142" y="2"/>
                      <a:pt x="141" y="4"/>
                      <a:pt x="142" y="4"/>
                    </a:cubicBezTo>
                    <a:cubicBezTo>
                      <a:pt x="143" y="4"/>
                      <a:pt x="142" y="4"/>
                      <a:pt x="142" y="3"/>
                    </a:cubicBezTo>
                    <a:cubicBezTo>
                      <a:pt x="143" y="3"/>
                      <a:pt x="142" y="4"/>
                      <a:pt x="143" y="4"/>
                    </a:cubicBezTo>
                    <a:cubicBezTo>
                      <a:pt x="143" y="4"/>
                      <a:pt x="142" y="3"/>
                      <a:pt x="143" y="2"/>
                    </a:cubicBezTo>
                    <a:cubicBezTo>
                      <a:pt x="144" y="2"/>
                      <a:pt x="144" y="3"/>
                      <a:pt x="145" y="2"/>
                    </a:cubicBezTo>
                    <a:cubicBezTo>
                      <a:pt x="145" y="4"/>
                      <a:pt x="144" y="5"/>
                      <a:pt x="145" y="6"/>
                    </a:cubicBezTo>
                    <a:cubicBezTo>
                      <a:pt x="145" y="5"/>
                      <a:pt x="147" y="5"/>
                      <a:pt x="146" y="4"/>
                    </a:cubicBezTo>
                    <a:cubicBezTo>
                      <a:pt x="146" y="4"/>
                      <a:pt x="145" y="4"/>
                      <a:pt x="145" y="3"/>
                    </a:cubicBezTo>
                    <a:cubicBezTo>
                      <a:pt x="146" y="2"/>
                      <a:pt x="147" y="2"/>
                      <a:pt x="147" y="3"/>
                    </a:cubicBezTo>
                    <a:cubicBezTo>
                      <a:pt x="148" y="3"/>
                      <a:pt x="148" y="3"/>
                      <a:pt x="149" y="3"/>
                    </a:cubicBezTo>
                    <a:cubicBezTo>
                      <a:pt x="149" y="3"/>
                      <a:pt x="149" y="4"/>
                      <a:pt x="149" y="4"/>
                    </a:cubicBezTo>
                    <a:cubicBezTo>
                      <a:pt x="149" y="4"/>
                      <a:pt x="148" y="4"/>
                      <a:pt x="147" y="4"/>
                    </a:cubicBezTo>
                    <a:cubicBezTo>
                      <a:pt x="147" y="4"/>
                      <a:pt x="147" y="7"/>
                      <a:pt x="146" y="7"/>
                    </a:cubicBezTo>
                    <a:cubicBezTo>
                      <a:pt x="146" y="8"/>
                      <a:pt x="146" y="8"/>
                      <a:pt x="147" y="9"/>
                    </a:cubicBezTo>
                    <a:cubicBezTo>
                      <a:pt x="148" y="8"/>
                      <a:pt x="147" y="6"/>
                      <a:pt x="148" y="5"/>
                    </a:cubicBezTo>
                    <a:cubicBezTo>
                      <a:pt x="149" y="5"/>
                      <a:pt x="148" y="5"/>
                      <a:pt x="149" y="5"/>
                    </a:cubicBezTo>
                    <a:cubicBezTo>
                      <a:pt x="149" y="1"/>
                      <a:pt x="153" y="4"/>
                      <a:pt x="155" y="3"/>
                    </a:cubicBezTo>
                    <a:cubicBezTo>
                      <a:pt x="155" y="3"/>
                      <a:pt x="156" y="4"/>
                      <a:pt x="156" y="4"/>
                    </a:cubicBezTo>
                    <a:cubicBezTo>
                      <a:pt x="156" y="4"/>
                      <a:pt x="156" y="4"/>
                      <a:pt x="156" y="4"/>
                    </a:cubicBezTo>
                    <a:cubicBezTo>
                      <a:pt x="157" y="5"/>
                      <a:pt x="158" y="4"/>
                      <a:pt x="158" y="5"/>
                    </a:cubicBezTo>
                    <a:cubicBezTo>
                      <a:pt x="158" y="5"/>
                      <a:pt x="158" y="4"/>
                      <a:pt x="159" y="5"/>
                    </a:cubicBezTo>
                    <a:cubicBezTo>
                      <a:pt x="159" y="5"/>
                      <a:pt x="159" y="5"/>
                      <a:pt x="159" y="6"/>
                    </a:cubicBezTo>
                    <a:cubicBezTo>
                      <a:pt x="160" y="6"/>
                      <a:pt x="160" y="5"/>
                      <a:pt x="160" y="4"/>
                    </a:cubicBezTo>
                    <a:cubicBezTo>
                      <a:pt x="160" y="6"/>
                      <a:pt x="161" y="4"/>
                      <a:pt x="161" y="5"/>
                    </a:cubicBezTo>
                    <a:cubicBezTo>
                      <a:pt x="162" y="5"/>
                      <a:pt x="162" y="5"/>
                      <a:pt x="162" y="4"/>
                    </a:cubicBezTo>
                    <a:cubicBezTo>
                      <a:pt x="162" y="4"/>
                      <a:pt x="161" y="4"/>
                      <a:pt x="161" y="4"/>
                    </a:cubicBezTo>
                    <a:cubicBezTo>
                      <a:pt x="161" y="3"/>
                      <a:pt x="161" y="2"/>
                      <a:pt x="162" y="2"/>
                    </a:cubicBezTo>
                    <a:cubicBezTo>
                      <a:pt x="162" y="4"/>
                      <a:pt x="163" y="3"/>
                      <a:pt x="163" y="4"/>
                    </a:cubicBezTo>
                    <a:cubicBezTo>
                      <a:pt x="163" y="4"/>
                      <a:pt x="162" y="3"/>
                      <a:pt x="162" y="4"/>
                    </a:cubicBezTo>
                    <a:cubicBezTo>
                      <a:pt x="162" y="5"/>
                      <a:pt x="163" y="4"/>
                      <a:pt x="163" y="4"/>
                    </a:cubicBezTo>
                    <a:cubicBezTo>
                      <a:pt x="163" y="5"/>
                      <a:pt x="165" y="5"/>
                      <a:pt x="165" y="6"/>
                    </a:cubicBezTo>
                    <a:cubicBezTo>
                      <a:pt x="165" y="5"/>
                      <a:pt x="166" y="4"/>
                      <a:pt x="166" y="2"/>
                    </a:cubicBezTo>
                    <a:cubicBezTo>
                      <a:pt x="167" y="2"/>
                      <a:pt x="166" y="4"/>
                      <a:pt x="167" y="2"/>
                    </a:cubicBezTo>
                    <a:cubicBezTo>
                      <a:pt x="167" y="3"/>
                      <a:pt x="167" y="3"/>
                      <a:pt x="167" y="4"/>
                    </a:cubicBezTo>
                    <a:cubicBezTo>
                      <a:pt x="168" y="4"/>
                      <a:pt x="168" y="5"/>
                      <a:pt x="169" y="5"/>
                    </a:cubicBezTo>
                    <a:cubicBezTo>
                      <a:pt x="170" y="5"/>
                      <a:pt x="170" y="4"/>
                      <a:pt x="170" y="3"/>
                    </a:cubicBezTo>
                    <a:cubicBezTo>
                      <a:pt x="170" y="4"/>
                      <a:pt x="171" y="4"/>
                      <a:pt x="171" y="3"/>
                    </a:cubicBezTo>
                    <a:cubicBezTo>
                      <a:pt x="172" y="3"/>
                      <a:pt x="171" y="4"/>
                      <a:pt x="171" y="5"/>
                    </a:cubicBezTo>
                    <a:cubicBezTo>
                      <a:pt x="172" y="4"/>
                      <a:pt x="172" y="4"/>
                      <a:pt x="172" y="5"/>
                    </a:cubicBezTo>
                    <a:cubicBezTo>
                      <a:pt x="173" y="4"/>
                      <a:pt x="172" y="3"/>
                      <a:pt x="172" y="2"/>
                    </a:cubicBezTo>
                    <a:cubicBezTo>
                      <a:pt x="173" y="2"/>
                      <a:pt x="174" y="3"/>
                      <a:pt x="175" y="2"/>
                    </a:cubicBezTo>
                    <a:cubicBezTo>
                      <a:pt x="176" y="2"/>
                      <a:pt x="176" y="4"/>
                      <a:pt x="176" y="4"/>
                    </a:cubicBezTo>
                    <a:cubicBezTo>
                      <a:pt x="175" y="4"/>
                      <a:pt x="175" y="4"/>
                      <a:pt x="174" y="3"/>
                    </a:cubicBezTo>
                    <a:cubicBezTo>
                      <a:pt x="173" y="4"/>
                      <a:pt x="173" y="6"/>
                      <a:pt x="173" y="7"/>
                    </a:cubicBezTo>
                    <a:cubicBezTo>
                      <a:pt x="173" y="8"/>
                      <a:pt x="174" y="7"/>
                      <a:pt x="175" y="8"/>
                    </a:cubicBezTo>
                    <a:cubicBezTo>
                      <a:pt x="176" y="7"/>
                      <a:pt x="173" y="6"/>
                      <a:pt x="175" y="5"/>
                    </a:cubicBezTo>
                    <a:cubicBezTo>
                      <a:pt x="176" y="6"/>
                      <a:pt x="176" y="4"/>
                      <a:pt x="178" y="5"/>
                    </a:cubicBezTo>
                    <a:cubicBezTo>
                      <a:pt x="178" y="4"/>
                      <a:pt x="177" y="4"/>
                      <a:pt x="177" y="3"/>
                    </a:cubicBezTo>
                    <a:cubicBezTo>
                      <a:pt x="178" y="3"/>
                      <a:pt x="178" y="3"/>
                      <a:pt x="178" y="2"/>
                    </a:cubicBezTo>
                    <a:cubicBezTo>
                      <a:pt x="178" y="2"/>
                      <a:pt x="178" y="3"/>
                      <a:pt x="179" y="3"/>
                    </a:cubicBezTo>
                    <a:cubicBezTo>
                      <a:pt x="179" y="3"/>
                      <a:pt x="179" y="3"/>
                      <a:pt x="179" y="4"/>
                    </a:cubicBezTo>
                    <a:cubicBezTo>
                      <a:pt x="179" y="4"/>
                      <a:pt x="179" y="4"/>
                      <a:pt x="178" y="3"/>
                    </a:cubicBezTo>
                    <a:cubicBezTo>
                      <a:pt x="178" y="4"/>
                      <a:pt x="179" y="4"/>
                      <a:pt x="178" y="5"/>
                    </a:cubicBezTo>
                    <a:cubicBezTo>
                      <a:pt x="179" y="5"/>
                      <a:pt x="180" y="5"/>
                      <a:pt x="180" y="5"/>
                    </a:cubicBezTo>
                    <a:cubicBezTo>
                      <a:pt x="181" y="5"/>
                      <a:pt x="180" y="3"/>
                      <a:pt x="181" y="2"/>
                    </a:cubicBezTo>
                    <a:cubicBezTo>
                      <a:pt x="182" y="3"/>
                      <a:pt x="184" y="2"/>
                      <a:pt x="185" y="3"/>
                    </a:cubicBezTo>
                    <a:cubicBezTo>
                      <a:pt x="185" y="4"/>
                      <a:pt x="185" y="4"/>
                      <a:pt x="185" y="5"/>
                    </a:cubicBezTo>
                    <a:cubicBezTo>
                      <a:pt x="185" y="5"/>
                      <a:pt x="186" y="3"/>
                      <a:pt x="186" y="4"/>
                    </a:cubicBezTo>
                    <a:cubicBezTo>
                      <a:pt x="187" y="4"/>
                      <a:pt x="187" y="4"/>
                      <a:pt x="187" y="3"/>
                    </a:cubicBezTo>
                    <a:cubicBezTo>
                      <a:pt x="188" y="3"/>
                      <a:pt x="188" y="3"/>
                      <a:pt x="189" y="3"/>
                    </a:cubicBezTo>
                    <a:cubicBezTo>
                      <a:pt x="190" y="4"/>
                      <a:pt x="188" y="8"/>
                      <a:pt x="191" y="8"/>
                    </a:cubicBezTo>
                    <a:cubicBezTo>
                      <a:pt x="189" y="6"/>
                      <a:pt x="191" y="5"/>
                      <a:pt x="191" y="2"/>
                    </a:cubicBezTo>
                    <a:cubicBezTo>
                      <a:pt x="192" y="3"/>
                      <a:pt x="191" y="3"/>
                      <a:pt x="192" y="4"/>
                    </a:cubicBezTo>
                    <a:cubicBezTo>
                      <a:pt x="193" y="4"/>
                      <a:pt x="192" y="3"/>
                      <a:pt x="193" y="3"/>
                    </a:cubicBezTo>
                    <a:cubicBezTo>
                      <a:pt x="193" y="4"/>
                      <a:pt x="193" y="4"/>
                      <a:pt x="193" y="5"/>
                    </a:cubicBezTo>
                    <a:cubicBezTo>
                      <a:pt x="193" y="5"/>
                      <a:pt x="193" y="4"/>
                      <a:pt x="193" y="4"/>
                    </a:cubicBezTo>
                    <a:cubicBezTo>
                      <a:pt x="193" y="4"/>
                      <a:pt x="193" y="4"/>
                      <a:pt x="193" y="3"/>
                    </a:cubicBezTo>
                    <a:cubicBezTo>
                      <a:pt x="194" y="3"/>
                      <a:pt x="194" y="4"/>
                      <a:pt x="194" y="5"/>
                    </a:cubicBezTo>
                    <a:cubicBezTo>
                      <a:pt x="193" y="3"/>
                      <a:pt x="193" y="7"/>
                      <a:pt x="194" y="7"/>
                    </a:cubicBezTo>
                    <a:cubicBezTo>
                      <a:pt x="195" y="7"/>
                      <a:pt x="196" y="5"/>
                      <a:pt x="195" y="4"/>
                    </a:cubicBezTo>
                    <a:cubicBezTo>
                      <a:pt x="195" y="4"/>
                      <a:pt x="196" y="4"/>
                      <a:pt x="196" y="5"/>
                    </a:cubicBezTo>
                    <a:cubicBezTo>
                      <a:pt x="197" y="5"/>
                      <a:pt x="197" y="4"/>
                      <a:pt x="198" y="4"/>
                    </a:cubicBezTo>
                    <a:cubicBezTo>
                      <a:pt x="198" y="4"/>
                      <a:pt x="198" y="3"/>
                      <a:pt x="198" y="3"/>
                    </a:cubicBezTo>
                    <a:cubicBezTo>
                      <a:pt x="199" y="3"/>
                      <a:pt x="198" y="4"/>
                      <a:pt x="199" y="5"/>
                    </a:cubicBezTo>
                    <a:cubicBezTo>
                      <a:pt x="200" y="4"/>
                      <a:pt x="199" y="4"/>
                      <a:pt x="199" y="3"/>
                    </a:cubicBezTo>
                    <a:cubicBezTo>
                      <a:pt x="200" y="4"/>
                      <a:pt x="200" y="4"/>
                      <a:pt x="201" y="3"/>
                    </a:cubicBezTo>
                    <a:cubicBezTo>
                      <a:pt x="202" y="4"/>
                      <a:pt x="202" y="5"/>
                      <a:pt x="202" y="5"/>
                    </a:cubicBezTo>
                    <a:cubicBezTo>
                      <a:pt x="203" y="4"/>
                      <a:pt x="202" y="4"/>
                      <a:pt x="202" y="3"/>
                    </a:cubicBezTo>
                    <a:cubicBezTo>
                      <a:pt x="203" y="4"/>
                      <a:pt x="202" y="7"/>
                      <a:pt x="204" y="9"/>
                    </a:cubicBezTo>
                    <a:cubicBezTo>
                      <a:pt x="207" y="8"/>
                      <a:pt x="202" y="5"/>
                      <a:pt x="204" y="3"/>
                    </a:cubicBezTo>
                    <a:cubicBezTo>
                      <a:pt x="205" y="3"/>
                      <a:pt x="206" y="4"/>
                      <a:pt x="207" y="5"/>
                    </a:cubicBezTo>
                    <a:cubicBezTo>
                      <a:pt x="207" y="5"/>
                      <a:pt x="207" y="4"/>
                      <a:pt x="208" y="4"/>
                    </a:cubicBezTo>
                    <a:cubicBezTo>
                      <a:pt x="208" y="4"/>
                      <a:pt x="208" y="4"/>
                      <a:pt x="208" y="4"/>
                    </a:cubicBezTo>
                    <a:cubicBezTo>
                      <a:pt x="209" y="5"/>
                      <a:pt x="210" y="4"/>
                      <a:pt x="212" y="5"/>
                    </a:cubicBezTo>
                    <a:cubicBezTo>
                      <a:pt x="211" y="4"/>
                      <a:pt x="211" y="4"/>
                      <a:pt x="211" y="3"/>
                    </a:cubicBezTo>
                    <a:cubicBezTo>
                      <a:pt x="212" y="3"/>
                      <a:pt x="212" y="4"/>
                      <a:pt x="212" y="4"/>
                    </a:cubicBezTo>
                    <a:cubicBezTo>
                      <a:pt x="213" y="4"/>
                      <a:pt x="213" y="4"/>
                      <a:pt x="213" y="4"/>
                    </a:cubicBezTo>
                    <a:cubicBezTo>
                      <a:pt x="214" y="4"/>
                      <a:pt x="213" y="4"/>
                      <a:pt x="213" y="3"/>
                    </a:cubicBezTo>
                    <a:cubicBezTo>
                      <a:pt x="214" y="3"/>
                      <a:pt x="214" y="4"/>
                      <a:pt x="214" y="5"/>
                    </a:cubicBezTo>
                    <a:cubicBezTo>
                      <a:pt x="214" y="4"/>
                      <a:pt x="214" y="3"/>
                      <a:pt x="215" y="3"/>
                    </a:cubicBezTo>
                    <a:cubicBezTo>
                      <a:pt x="216" y="4"/>
                      <a:pt x="217" y="4"/>
                      <a:pt x="218" y="4"/>
                    </a:cubicBezTo>
                    <a:cubicBezTo>
                      <a:pt x="218" y="4"/>
                      <a:pt x="217" y="3"/>
                      <a:pt x="218" y="3"/>
                    </a:cubicBezTo>
                    <a:cubicBezTo>
                      <a:pt x="218" y="4"/>
                      <a:pt x="219" y="3"/>
                      <a:pt x="219" y="4"/>
                    </a:cubicBezTo>
                    <a:cubicBezTo>
                      <a:pt x="222" y="1"/>
                      <a:pt x="223" y="7"/>
                      <a:pt x="222" y="9"/>
                    </a:cubicBezTo>
                    <a:cubicBezTo>
                      <a:pt x="221" y="8"/>
                      <a:pt x="221" y="6"/>
                      <a:pt x="220" y="5"/>
                    </a:cubicBezTo>
                    <a:cubicBezTo>
                      <a:pt x="220" y="6"/>
                      <a:pt x="221" y="7"/>
                      <a:pt x="221" y="9"/>
                    </a:cubicBezTo>
                    <a:cubicBezTo>
                      <a:pt x="221" y="9"/>
                      <a:pt x="221" y="9"/>
                      <a:pt x="222" y="10"/>
                    </a:cubicBezTo>
                    <a:cubicBezTo>
                      <a:pt x="223" y="10"/>
                      <a:pt x="222" y="9"/>
                      <a:pt x="223" y="9"/>
                    </a:cubicBezTo>
                    <a:cubicBezTo>
                      <a:pt x="224" y="9"/>
                      <a:pt x="224" y="10"/>
                      <a:pt x="224" y="10"/>
                    </a:cubicBezTo>
                    <a:cubicBezTo>
                      <a:pt x="224" y="10"/>
                      <a:pt x="225" y="10"/>
                      <a:pt x="225" y="10"/>
                    </a:cubicBezTo>
                    <a:cubicBezTo>
                      <a:pt x="225" y="9"/>
                      <a:pt x="225" y="8"/>
                      <a:pt x="225" y="7"/>
                    </a:cubicBezTo>
                    <a:cubicBezTo>
                      <a:pt x="224" y="8"/>
                      <a:pt x="225" y="9"/>
                      <a:pt x="224" y="9"/>
                    </a:cubicBezTo>
                    <a:cubicBezTo>
                      <a:pt x="224" y="9"/>
                      <a:pt x="224" y="9"/>
                      <a:pt x="224" y="9"/>
                    </a:cubicBezTo>
                    <a:cubicBezTo>
                      <a:pt x="224" y="9"/>
                      <a:pt x="224" y="8"/>
                      <a:pt x="224" y="8"/>
                    </a:cubicBezTo>
                    <a:cubicBezTo>
                      <a:pt x="224" y="7"/>
                      <a:pt x="223" y="7"/>
                      <a:pt x="223" y="7"/>
                    </a:cubicBezTo>
                    <a:cubicBezTo>
                      <a:pt x="223" y="7"/>
                      <a:pt x="222" y="6"/>
                      <a:pt x="223" y="6"/>
                    </a:cubicBezTo>
                    <a:cubicBezTo>
                      <a:pt x="222" y="6"/>
                      <a:pt x="222" y="4"/>
                      <a:pt x="223" y="3"/>
                    </a:cubicBezTo>
                    <a:cubicBezTo>
                      <a:pt x="224" y="3"/>
                      <a:pt x="223" y="4"/>
                      <a:pt x="224" y="3"/>
                    </a:cubicBezTo>
                    <a:cubicBezTo>
                      <a:pt x="224" y="4"/>
                      <a:pt x="224" y="4"/>
                      <a:pt x="224" y="5"/>
                    </a:cubicBezTo>
                    <a:cubicBezTo>
                      <a:pt x="225" y="4"/>
                      <a:pt x="225" y="4"/>
                      <a:pt x="225" y="3"/>
                    </a:cubicBezTo>
                    <a:cubicBezTo>
                      <a:pt x="227" y="4"/>
                      <a:pt x="229" y="3"/>
                      <a:pt x="231" y="4"/>
                    </a:cubicBezTo>
                    <a:cubicBezTo>
                      <a:pt x="231" y="3"/>
                      <a:pt x="233" y="3"/>
                      <a:pt x="234" y="3"/>
                    </a:cubicBezTo>
                    <a:cubicBezTo>
                      <a:pt x="234" y="3"/>
                      <a:pt x="234" y="3"/>
                      <a:pt x="234" y="2"/>
                    </a:cubicBezTo>
                    <a:cubicBezTo>
                      <a:pt x="235" y="3"/>
                      <a:pt x="236" y="3"/>
                      <a:pt x="236" y="2"/>
                    </a:cubicBezTo>
                    <a:cubicBezTo>
                      <a:pt x="236" y="3"/>
                      <a:pt x="238" y="2"/>
                      <a:pt x="239" y="3"/>
                    </a:cubicBezTo>
                    <a:cubicBezTo>
                      <a:pt x="240" y="3"/>
                      <a:pt x="240" y="2"/>
                      <a:pt x="241" y="2"/>
                    </a:cubicBezTo>
                    <a:cubicBezTo>
                      <a:pt x="242" y="3"/>
                      <a:pt x="244" y="3"/>
                      <a:pt x="244" y="4"/>
                    </a:cubicBezTo>
                    <a:cubicBezTo>
                      <a:pt x="244" y="4"/>
                      <a:pt x="243" y="3"/>
                      <a:pt x="244" y="2"/>
                    </a:cubicBezTo>
                    <a:cubicBezTo>
                      <a:pt x="245" y="2"/>
                      <a:pt x="247" y="3"/>
                      <a:pt x="248" y="2"/>
                    </a:cubicBezTo>
                    <a:cubicBezTo>
                      <a:pt x="248" y="3"/>
                      <a:pt x="247" y="3"/>
                      <a:pt x="248" y="4"/>
                    </a:cubicBezTo>
                    <a:cubicBezTo>
                      <a:pt x="247" y="2"/>
                      <a:pt x="250" y="2"/>
                      <a:pt x="251" y="3"/>
                    </a:cubicBezTo>
                    <a:cubicBezTo>
                      <a:pt x="251" y="2"/>
                      <a:pt x="251" y="2"/>
                      <a:pt x="251" y="2"/>
                    </a:cubicBezTo>
                    <a:cubicBezTo>
                      <a:pt x="252" y="3"/>
                      <a:pt x="252" y="2"/>
                      <a:pt x="254" y="2"/>
                    </a:cubicBezTo>
                    <a:cubicBezTo>
                      <a:pt x="254" y="2"/>
                      <a:pt x="254" y="3"/>
                      <a:pt x="255" y="4"/>
                    </a:cubicBezTo>
                    <a:cubicBezTo>
                      <a:pt x="254" y="3"/>
                      <a:pt x="256" y="3"/>
                      <a:pt x="256" y="1"/>
                    </a:cubicBezTo>
                    <a:cubicBezTo>
                      <a:pt x="256" y="3"/>
                      <a:pt x="257" y="2"/>
                      <a:pt x="257" y="1"/>
                    </a:cubicBezTo>
                    <a:cubicBezTo>
                      <a:pt x="257" y="2"/>
                      <a:pt x="258" y="2"/>
                      <a:pt x="258" y="2"/>
                    </a:cubicBezTo>
                    <a:cubicBezTo>
                      <a:pt x="259" y="1"/>
                      <a:pt x="261" y="1"/>
                      <a:pt x="262" y="2"/>
                    </a:cubicBezTo>
                    <a:cubicBezTo>
                      <a:pt x="262" y="2"/>
                      <a:pt x="262" y="2"/>
                      <a:pt x="262" y="1"/>
                    </a:cubicBezTo>
                    <a:cubicBezTo>
                      <a:pt x="263" y="2"/>
                      <a:pt x="263" y="2"/>
                      <a:pt x="263" y="2"/>
                    </a:cubicBezTo>
                    <a:cubicBezTo>
                      <a:pt x="263" y="2"/>
                      <a:pt x="263" y="1"/>
                      <a:pt x="264" y="1"/>
                    </a:cubicBezTo>
                    <a:cubicBezTo>
                      <a:pt x="264" y="2"/>
                      <a:pt x="265" y="2"/>
                      <a:pt x="265" y="1"/>
                    </a:cubicBezTo>
                    <a:cubicBezTo>
                      <a:pt x="266" y="1"/>
                      <a:pt x="266" y="2"/>
                      <a:pt x="266" y="3"/>
                    </a:cubicBezTo>
                    <a:cubicBezTo>
                      <a:pt x="267" y="3"/>
                      <a:pt x="267" y="2"/>
                      <a:pt x="268" y="1"/>
                    </a:cubicBezTo>
                    <a:cubicBezTo>
                      <a:pt x="269" y="2"/>
                      <a:pt x="268" y="1"/>
                      <a:pt x="269" y="2"/>
                    </a:cubicBezTo>
                    <a:cubicBezTo>
                      <a:pt x="270" y="1"/>
                      <a:pt x="272" y="1"/>
                      <a:pt x="273" y="2"/>
                    </a:cubicBezTo>
                    <a:cubicBezTo>
                      <a:pt x="273" y="2"/>
                      <a:pt x="274" y="1"/>
                      <a:pt x="274" y="1"/>
                    </a:cubicBezTo>
                    <a:cubicBezTo>
                      <a:pt x="275" y="2"/>
                      <a:pt x="275" y="1"/>
                      <a:pt x="276" y="1"/>
                    </a:cubicBezTo>
                    <a:cubicBezTo>
                      <a:pt x="276" y="2"/>
                      <a:pt x="275" y="3"/>
                      <a:pt x="275" y="4"/>
                    </a:cubicBezTo>
                    <a:cubicBezTo>
                      <a:pt x="276" y="3"/>
                      <a:pt x="276" y="2"/>
                      <a:pt x="276" y="1"/>
                    </a:cubicBezTo>
                    <a:cubicBezTo>
                      <a:pt x="278" y="2"/>
                      <a:pt x="280" y="1"/>
                      <a:pt x="281" y="2"/>
                    </a:cubicBezTo>
                    <a:cubicBezTo>
                      <a:pt x="281" y="1"/>
                      <a:pt x="281" y="1"/>
                      <a:pt x="281" y="1"/>
                    </a:cubicBezTo>
                    <a:cubicBezTo>
                      <a:pt x="283" y="2"/>
                      <a:pt x="285" y="1"/>
                      <a:pt x="286" y="1"/>
                    </a:cubicBezTo>
                    <a:cubicBezTo>
                      <a:pt x="287" y="2"/>
                      <a:pt x="285" y="3"/>
                      <a:pt x="286" y="4"/>
                    </a:cubicBezTo>
                    <a:cubicBezTo>
                      <a:pt x="286" y="3"/>
                      <a:pt x="287" y="2"/>
                      <a:pt x="287" y="1"/>
                    </a:cubicBezTo>
                    <a:cubicBezTo>
                      <a:pt x="289" y="1"/>
                      <a:pt x="292" y="2"/>
                      <a:pt x="295" y="1"/>
                    </a:cubicBezTo>
                    <a:cubicBezTo>
                      <a:pt x="295" y="2"/>
                      <a:pt x="297" y="1"/>
                      <a:pt x="297" y="2"/>
                    </a:cubicBezTo>
                    <a:cubicBezTo>
                      <a:pt x="299" y="0"/>
                      <a:pt x="300" y="2"/>
                      <a:pt x="301" y="1"/>
                    </a:cubicBezTo>
                    <a:cubicBezTo>
                      <a:pt x="302" y="1"/>
                      <a:pt x="301" y="2"/>
                      <a:pt x="302" y="2"/>
                    </a:cubicBezTo>
                    <a:cubicBezTo>
                      <a:pt x="302" y="3"/>
                      <a:pt x="302" y="3"/>
                      <a:pt x="302" y="4"/>
                    </a:cubicBezTo>
                    <a:cubicBezTo>
                      <a:pt x="303" y="4"/>
                      <a:pt x="303" y="4"/>
                      <a:pt x="302" y="5"/>
                    </a:cubicBezTo>
                    <a:cubicBezTo>
                      <a:pt x="301" y="5"/>
                      <a:pt x="301" y="4"/>
                      <a:pt x="300" y="5"/>
                    </a:cubicBezTo>
                    <a:cubicBezTo>
                      <a:pt x="300" y="5"/>
                      <a:pt x="300" y="4"/>
                      <a:pt x="300" y="3"/>
                    </a:cubicBezTo>
                    <a:cubicBezTo>
                      <a:pt x="299" y="4"/>
                      <a:pt x="300" y="5"/>
                      <a:pt x="298" y="5"/>
                    </a:cubicBezTo>
                    <a:cubicBezTo>
                      <a:pt x="298" y="4"/>
                      <a:pt x="299" y="4"/>
                      <a:pt x="299" y="3"/>
                    </a:cubicBezTo>
                    <a:cubicBezTo>
                      <a:pt x="298" y="4"/>
                      <a:pt x="297" y="7"/>
                      <a:pt x="298" y="8"/>
                    </a:cubicBezTo>
                    <a:cubicBezTo>
                      <a:pt x="298" y="7"/>
                      <a:pt x="300" y="7"/>
                      <a:pt x="301" y="6"/>
                    </a:cubicBezTo>
                    <a:cubicBezTo>
                      <a:pt x="303" y="7"/>
                      <a:pt x="304" y="7"/>
                      <a:pt x="306" y="7"/>
                    </a:cubicBezTo>
                    <a:cubicBezTo>
                      <a:pt x="306" y="7"/>
                      <a:pt x="307" y="7"/>
                      <a:pt x="307" y="8"/>
                    </a:cubicBezTo>
                    <a:cubicBezTo>
                      <a:pt x="307" y="8"/>
                      <a:pt x="307" y="7"/>
                      <a:pt x="307" y="7"/>
                    </a:cubicBezTo>
                    <a:cubicBezTo>
                      <a:pt x="311" y="6"/>
                      <a:pt x="316" y="7"/>
                      <a:pt x="319" y="6"/>
                    </a:cubicBezTo>
                    <a:cubicBezTo>
                      <a:pt x="319" y="7"/>
                      <a:pt x="320" y="7"/>
                      <a:pt x="320" y="7"/>
                    </a:cubicBezTo>
                    <a:cubicBezTo>
                      <a:pt x="321" y="7"/>
                      <a:pt x="322" y="6"/>
                      <a:pt x="323" y="6"/>
                    </a:cubicBezTo>
                    <a:cubicBezTo>
                      <a:pt x="323" y="7"/>
                      <a:pt x="324" y="7"/>
                      <a:pt x="324" y="8"/>
                    </a:cubicBezTo>
                    <a:cubicBezTo>
                      <a:pt x="324" y="7"/>
                      <a:pt x="324" y="8"/>
                      <a:pt x="325" y="7"/>
                    </a:cubicBezTo>
                    <a:cubicBezTo>
                      <a:pt x="328" y="7"/>
                      <a:pt x="328" y="7"/>
                      <a:pt x="331" y="7"/>
                    </a:cubicBezTo>
                    <a:cubicBezTo>
                      <a:pt x="331" y="9"/>
                      <a:pt x="332" y="9"/>
                      <a:pt x="331" y="10"/>
                    </a:cubicBezTo>
                    <a:cubicBezTo>
                      <a:pt x="332" y="10"/>
                      <a:pt x="332" y="8"/>
                      <a:pt x="332" y="7"/>
                    </a:cubicBezTo>
                    <a:cubicBezTo>
                      <a:pt x="332" y="7"/>
                      <a:pt x="332" y="8"/>
                      <a:pt x="332" y="8"/>
                    </a:cubicBezTo>
                    <a:cubicBezTo>
                      <a:pt x="333" y="6"/>
                      <a:pt x="337" y="9"/>
                      <a:pt x="337" y="7"/>
                    </a:cubicBezTo>
                    <a:cubicBezTo>
                      <a:pt x="338" y="8"/>
                      <a:pt x="339" y="8"/>
                      <a:pt x="341" y="7"/>
                    </a:cubicBezTo>
                    <a:cubicBezTo>
                      <a:pt x="341" y="8"/>
                      <a:pt x="341" y="8"/>
                      <a:pt x="341" y="9"/>
                    </a:cubicBezTo>
                    <a:cubicBezTo>
                      <a:pt x="340" y="9"/>
                      <a:pt x="340" y="8"/>
                      <a:pt x="340" y="8"/>
                    </a:cubicBezTo>
                    <a:cubicBezTo>
                      <a:pt x="340" y="9"/>
                      <a:pt x="340" y="9"/>
                      <a:pt x="341" y="9"/>
                    </a:cubicBezTo>
                    <a:cubicBezTo>
                      <a:pt x="342" y="9"/>
                      <a:pt x="342" y="9"/>
                      <a:pt x="342" y="8"/>
                    </a:cubicBezTo>
                    <a:cubicBezTo>
                      <a:pt x="344" y="8"/>
                      <a:pt x="344" y="8"/>
                      <a:pt x="345" y="9"/>
                    </a:cubicBezTo>
                    <a:cubicBezTo>
                      <a:pt x="345" y="10"/>
                      <a:pt x="345" y="11"/>
                      <a:pt x="344" y="11"/>
                    </a:cubicBezTo>
                    <a:cubicBezTo>
                      <a:pt x="345" y="11"/>
                      <a:pt x="345" y="11"/>
                      <a:pt x="346" y="11"/>
                    </a:cubicBezTo>
                    <a:cubicBezTo>
                      <a:pt x="346" y="11"/>
                      <a:pt x="346" y="11"/>
                      <a:pt x="347" y="11"/>
                    </a:cubicBezTo>
                    <a:cubicBezTo>
                      <a:pt x="347" y="10"/>
                      <a:pt x="346" y="9"/>
                      <a:pt x="347" y="8"/>
                    </a:cubicBezTo>
                    <a:cubicBezTo>
                      <a:pt x="348" y="8"/>
                      <a:pt x="349" y="7"/>
                      <a:pt x="349" y="8"/>
                    </a:cubicBezTo>
                    <a:cubicBezTo>
                      <a:pt x="350" y="7"/>
                      <a:pt x="352" y="9"/>
                      <a:pt x="353" y="8"/>
                    </a:cubicBezTo>
                    <a:cubicBezTo>
                      <a:pt x="353" y="10"/>
                      <a:pt x="354" y="10"/>
                      <a:pt x="354" y="12"/>
                    </a:cubicBezTo>
                    <a:cubicBezTo>
                      <a:pt x="356" y="11"/>
                      <a:pt x="355" y="9"/>
                      <a:pt x="356" y="8"/>
                    </a:cubicBezTo>
                    <a:cubicBezTo>
                      <a:pt x="356" y="8"/>
                      <a:pt x="357" y="9"/>
                      <a:pt x="357" y="8"/>
                    </a:cubicBezTo>
                    <a:cubicBezTo>
                      <a:pt x="358" y="10"/>
                      <a:pt x="356" y="11"/>
                      <a:pt x="355" y="12"/>
                    </a:cubicBezTo>
                    <a:cubicBezTo>
                      <a:pt x="357" y="12"/>
                      <a:pt x="356" y="9"/>
                      <a:pt x="358" y="10"/>
                    </a:cubicBezTo>
                    <a:cubicBezTo>
                      <a:pt x="358" y="9"/>
                      <a:pt x="358" y="9"/>
                      <a:pt x="358" y="9"/>
                    </a:cubicBezTo>
                    <a:cubicBezTo>
                      <a:pt x="359" y="9"/>
                      <a:pt x="359" y="8"/>
                      <a:pt x="359" y="9"/>
                    </a:cubicBezTo>
                    <a:cubicBezTo>
                      <a:pt x="358" y="10"/>
                      <a:pt x="358" y="14"/>
                      <a:pt x="359" y="14"/>
                    </a:cubicBezTo>
                    <a:cubicBezTo>
                      <a:pt x="359" y="14"/>
                      <a:pt x="360" y="14"/>
                      <a:pt x="360" y="14"/>
                    </a:cubicBezTo>
                    <a:cubicBezTo>
                      <a:pt x="361" y="13"/>
                      <a:pt x="360" y="13"/>
                      <a:pt x="359" y="13"/>
                    </a:cubicBezTo>
                    <a:cubicBezTo>
                      <a:pt x="360" y="12"/>
                      <a:pt x="361" y="9"/>
                      <a:pt x="362" y="8"/>
                    </a:cubicBezTo>
                    <a:cubicBezTo>
                      <a:pt x="363" y="8"/>
                      <a:pt x="362" y="8"/>
                      <a:pt x="362" y="9"/>
                    </a:cubicBezTo>
                    <a:cubicBezTo>
                      <a:pt x="363" y="10"/>
                      <a:pt x="362" y="8"/>
                      <a:pt x="363" y="8"/>
                    </a:cubicBezTo>
                    <a:cubicBezTo>
                      <a:pt x="362" y="10"/>
                      <a:pt x="364" y="11"/>
                      <a:pt x="363" y="12"/>
                    </a:cubicBezTo>
                    <a:cubicBezTo>
                      <a:pt x="364" y="13"/>
                      <a:pt x="366" y="12"/>
                      <a:pt x="366" y="11"/>
                    </a:cubicBezTo>
                    <a:cubicBezTo>
                      <a:pt x="366" y="10"/>
                      <a:pt x="365" y="11"/>
                      <a:pt x="365" y="11"/>
                    </a:cubicBezTo>
                    <a:cubicBezTo>
                      <a:pt x="364" y="10"/>
                      <a:pt x="364" y="9"/>
                      <a:pt x="365" y="8"/>
                    </a:cubicBezTo>
                    <a:cubicBezTo>
                      <a:pt x="366" y="8"/>
                      <a:pt x="365" y="10"/>
                      <a:pt x="366" y="9"/>
                    </a:cubicBezTo>
                    <a:cubicBezTo>
                      <a:pt x="366" y="9"/>
                      <a:pt x="366" y="10"/>
                      <a:pt x="366" y="10"/>
                    </a:cubicBezTo>
                    <a:cubicBezTo>
                      <a:pt x="366" y="10"/>
                      <a:pt x="366" y="9"/>
                      <a:pt x="367" y="9"/>
                    </a:cubicBezTo>
                    <a:cubicBezTo>
                      <a:pt x="368" y="9"/>
                      <a:pt x="368" y="10"/>
                      <a:pt x="369" y="10"/>
                    </a:cubicBezTo>
                    <a:cubicBezTo>
                      <a:pt x="369" y="10"/>
                      <a:pt x="368" y="9"/>
                      <a:pt x="369" y="9"/>
                    </a:cubicBezTo>
                    <a:cubicBezTo>
                      <a:pt x="371" y="8"/>
                      <a:pt x="371" y="9"/>
                      <a:pt x="372" y="9"/>
                    </a:cubicBezTo>
                    <a:cubicBezTo>
                      <a:pt x="372" y="10"/>
                      <a:pt x="372" y="10"/>
                      <a:pt x="372" y="10"/>
                    </a:cubicBezTo>
                    <a:cubicBezTo>
                      <a:pt x="373" y="10"/>
                      <a:pt x="373" y="10"/>
                      <a:pt x="373" y="10"/>
                    </a:cubicBezTo>
                    <a:cubicBezTo>
                      <a:pt x="373" y="10"/>
                      <a:pt x="372" y="10"/>
                      <a:pt x="373" y="9"/>
                    </a:cubicBezTo>
                    <a:cubicBezTo>
                      <a:pt x="373" y="9"/>
                      <a:pt x="374" y="9"/>
                      <a:pt x="374" y="9"/>
                    </a:cubicBezTo>
                    <a:cubicBezTo>
                      <a:pt x="374" y="10"/>
                      <a:pt x="375" y="9"/>
                      <a:pt x="375" y="10"/>
                    </a:cubicBezTo>
                    <a:cubicBezTo>
                      <a:pt x="376" y="10"/>
                      <a:pt x="375" y="9"/>
                      <a:pt x="376" y="9"/>
                    </a:cubicBezTo>
                    <a:cubicBezTo>
                      <a:pt x="377" y="10"/>
                      <a:pt x="379" y="9"/>
                      <a:pt x="380" y="10"/>
                    </a:cubicBezTo>
                    <a:cubicBezTo>
                      <a:pt x="379" y="11"/>
                      <a:pt x="380" y="12"/>
                      <a:pt x="379" y="12"/>
                    </a:cubicBezTo>
                    <a:cubicBezTo>
                      <a:pt x="379" y="13"/>
                      <a:pt x="379" y="13"/>
                      <a:pt x="379" y="13"/>
                    </a:cubicBezTo>
                    <a:cubicBezTo>
                      <a:pt x="380" y="13"/>
                      <a:pt x="380" y="13"/>
                      <a:pt x="380" y="13"/>
                    </a:cubicBezTo>
                    <a:cubicBezTo>
                      <a:pt x="380" y="11"/>
                      <a:pt x="380" y="10"/>
                      <a:pt x="380" y="9"/>
                    </a:cubicBezTo>
                    <a:cubicBezTo>
                      <a:pt x="381" y="9"/>
                      <a:pt x="381" y="11"/>
                      <a:pt x="381" y="12"/>
                    </a:cubicBezTo>
                    <a:cubicBezTo>
                      <a:pt x="381" y="11"/>
                      <a:pt x="381" y="10"/>
                      <a:pt x="381" y="9"/>
                    </a:cubicBezTo>
                    <a:cubicBezTo>
                      <a:pt x="382" y="10"/>
                      <a:pt x="384" y="9"/>
                      <a:pt x="385" y="9"/>
                    </a:cubicBezTo>
                    <a:cubicBezTo>
                      <a:pt x="386" y="10"/>
                      <a:pt x="383" y="11"/>
                      <a:pt x="384" y="13"/>
                    </a:cubicBezTo>
                    <a:cubicBezTo>
                      <a:pt x="385" y="12"/>
                      <a:pt x="385" y="12"/>
                      <a:pt x="385" y="11"/>
                    </a:cubicBezTo>
                    <a:cubicBezTo>
                      <a:pt x="386" y="12"/>
                      <a:pt x="386" y="12"/>
                      <a:pt x="385" y="13"/>
                    </a:cubicBezTo>
                    <a:cubicBezTo>
                      <a:pt x="386" y="13"/>
                      <a:pt x="386" y="13"/>
                      <a:pt x="387" y="13"/>
                    </a:cubicBezTo>
                    <a:cubicBezTo>
                      <a:pt x="387" y="13"/>
                      <a:pt x="387" y="12"/>
                      <a:pt x="387" y="12"/>
                    </a:cubicBezTo>
                    <a:cubicBezTo>
                      <a:pt x="386" y="12"/>
                      <a:pt x="387" y="10"/>
                      <a:pt x="386" y="10"/>
                    </a:cubicBezTo>
                    <a:cubicBezTo>
                      <a:pt x="386" y="9"/>
                      <a:pt x="386" y="9"/>
                      <a:pt x="387" y="9"/>
                    </a:cubicBezTo>
                    <a:cubicBezTo>
                      <a:pt x="387" y="10"/>
                      <a:pt x="387" y="10"/>
                      <a:pt x="388" y="11"/>
                    </a:cubicBezTo>
                    <a:cubicBezTo>
                      <a:pt x="389" y="11"/>
                      <a:pt x="388" y="10"/>
                      <a:pt x="388" y="9"/>
                    </a:cubicBezTo>
                    <a:cubicBezTo>
                      <a:pt x="389" y="9"/>
                      <a:pt x="389" y="10"/>
                      <a:pt x="390" y="9"/>
                    </a:cubicBezTo>
                    <a:cubicBezTo>
                      <a:pt x="390" y="11"/>
                      <a:pt x="390" y="12"/>
                      <a:pt x="389" y="13"/>
                    </a:cubicBezTo>
                    <a:cubicBezTo>
                      <a:pt x="390" y="12"/>
                      <a:pt x="391" y="12"/>
                      <a:pt x="391" y="10"/>
                    </a:cubicBezTo>
                    <a:cubicBezTo>
                      <a:pt x="394" y="10"/>
                      <a:pt x="396" y="9"/>
                      <a:pt x="398" y="10"/>
                    </a:cubicBezTo>
                    <a:cubicBezTo>
                      <a:pt x="399" y="10"/>
                      <a:pt x="399" y="9"/>
                      <a:pt x="399" y="9"/>
                    </a:cubicBezTo>
                    <a:cubicBezTo>
                      <a:pt x="400" y="10"/>
                      <a:pt x="401" y="9"/>
                      <a:pt x="401" y="10"/>
                    </a:cubicBezTo>
                    <a:cubicBezTo>
                      <a:pt x="402" y="10"/>
                      <a:pt x="402" y="10"/>
                      <a:pt x="403" y="9"/>
                    </a:cubicBezTo>
                    <a:cubicBezTo>
                      <a:pt x="403" y="9"/>
                      <a:pt x="403" y="10"/>
                      <a:pt x="403" y="10"/>
                    </a:cubicBezTo>
                    <a:cubicBezTo>
                      <a:pt x="404" y="10"/>
                      <a:pt x="408" y="8"/>
                      <a:pt x="409" y="10"/>
                    </a:cubicBezTo>
                    <a:cubicBezTo>
                      <a:pt x="409" y="10"/>
                      <a:pt x="409" y="10"/>
                      <a:pt x="410" y="9"/>
                    </a:cubicBezTo>
                    <a:cubicBezTo>
                      <a:pt x="410" y="9"/>
                      <a:pt x="410" y="10"/>
                      <a:pt x="410" y="10"/>
                    </a:cubicBezTo>
                    <a:cubicBezTo>
                      <a:pt x="411" y="9"/>
                      <a:pt x="413" y="10"/>
                      <a:pt x="413" y="9"/>
                    </a:cubicBezTo>
                    <a:cubicBezTo>
                      <a:pt x="413" y="10"/>
                      <a:pt x="414" y="10"/>
                      <a:pt x="414" y="9"/>
                    </a:cubicBezTo>
                    <a:cubicBezTo>
                      <a:pt x="415" y="9"/>
                      <a:pt x="415" y="9"/>
                      <a:pt x="415" y="10"/>
                    </a:cubicBezTo>
                    <a:cubicBezTo>
                      <a:pt x="420" y="9"/>
                      <a:pt x="424" y="10"/>
                      <a:pt x="430" y="9"/>
                    </a:cubicBezTo>
                    <a:cubicBezTo>
                      <a:pt x="430" y="9"/>
                      <a:pt x="430" y="10"/>
                      <a:pt x="430" y="10"/>
                    </a:cubicBezTo>
                    <a:cubicBezTo>
                      <a:pt x="431" y="10"/>
                      <a:pt x="431" y="9"/>
                      <a:pt x="431" y="8"/>
                    </a:cubicBezTo>
                    <a:cubicBezTo>
                      <a:pt x="431" y="8"/>
                      <a:pt x="431" y="9"/>
                      <a:pt x="432" y="9"/>
                    </a:cubicBezTo>
                    <a:cubicBezTo>
                      <a:pt x="432" y="10"/>
                      <a:pt x="432" y="10"/>
                      <a:pt x="432" y="10"/>
                    </a:cubicBezTo>
                    <a:cubicBezTo>
                      <a:pt x="433" y="8"/>
                      <a:pt x="437" y="9"/>
                      <a:pt x="439" y="8"/>
                    </a:cubicBezTo>
                    <a:cubicBezTo>
                      <a:pt x="440" y="8"/>
                      <a:pt x="439" y="8"/>
                      <a:pt x="440" y="9"/>
                    </a:cubicBezTo>
                    <a:cubicBezTo>
                      <a:pt x="443" y="7"/>
                      <a:pt x="445" y="9"/>
                      <a:pt x="448" y="8"/>
                    </a:cubicBezTo>
                    <a:close/>
                    <a:moveTo>
                      <a:pt x="259" y="158"/>
                    </a:moveTo>
                    <a:cubicBezTo>
                      <a:pt x="260" y="158"/>
                      <a:pt x="259" y="157"/>
                      <a:pt x="258" y="156"/>
                    </a:cubicBezTo>
                    <a:cubicBezTo>
                      <a:pt x="258" y="157"/>
                      <a:pt x="258" y="158"/>
                      <a:pt x="259" y="158"/>
                    </a:cubicBezTo>
                    <a:close/>
                    <a:moveTo>
                      <a:pt x="211" y="158"/>
                    </a:moveTo>
                    <a:cubicBezTo>
                      <a:pt x="211" y="158"/>
                      <a:pt x="211" y="158"/>
                      <a:pt x="211" y="158"/>
                    </a:cubicBezTo>
                    <a:cubicBezTo>
                      <a:pt x="210" y="158"/>
                      <a:pt x="210" y="158"/>
                      <a:pt x="210" y="158"/>
                    </a:cubicBezTo>
                    <a:cubicBezTo>
                      <a:pt x="210" y="159"/>
                      <a:pt x="210" y="160"/>
                      <a:pt x="209" y="161"/>
                    </a:cubicBezTo>
                    <a:cubicBezTo>
                      <a:pt x="210" y="160"/>
                      <a:pt x="210" y="159"/>
                      <a:pt x="211" y="158"/>
                    </a:cubicBezTo>
                    <a:close/>
                    <a:moveTo>
                      <a:pt x="179" y="160"/>
                    </a:moveTo>
                    <a:cubicBezTo>
                      <a:pt x="179" y="159"/>
                      <a:pt x="179" y="159"/>
                      <a:pt x="179" y="159"/>
                    </a:cubicBezTo>
                    <a:cubicBezTo>
                      <a:pt x="178" y="158"/>
                      <a:pt x="179" y="159"/>
                      <a:pt x="178" y="159"/>
                    </a:cubicBezTo>
                    <a:cubicBezTo>
                      <a:pt x="178" y="160"/>
                      <a:pt x="177" y="160"/>
                      <a:pt x="177" y="161"/>
                    </a:cubicBezTo>
                    <a:cubicBezTo>
                      <a:pt x="179" y="162"/>
                      <a:pt x="179" y="161"/>
                      <a:pt x="179" y="160"/>
                    </a:cubicBezTo>
                    <a:cubicBezTo>
                      <a:pt x="179" y="161"/>
                      <a:pt x="179" y="162"/>
                      <a:pt x="180" y="162"/>
                    </a:cubicBezTo>
                    <a:cubicBezTo>
                      <a:pt x="180" y="161"/>
                      <a:pt x="180" y="159"/>
                      <a:pt x="179" y="160"/>
                    </a:cubicBezTo>
                    <a:close/>
                    <a:moveTo>
                      <a:pt x="375" y="12"/>
                    </a:moveTo>
                    <a:cubicBezTo>
                      <a:pt x="376" y="12"/>
                      <a:pt x="377" y="10"/>
                      <a:pt x="376" y="10"/>
                    </a:cubicBezTo>
                    <a:cubicBezTo>
                      <a:pt x="375" y="10"/>
                      <a:pt x="374" y="12"/>
                      <a:pt x="375" y="12"/>
                    </a:cubicBezTo>
                    <a:close/>
                    <a:moveTo>
                      <a:pt x="518" y="39"/>
                    </a:moveTo>
                    <a:cubicBezTo>
                      <a:pt x="518" y="39"/>
                      <a:pt x="518" y="39"/>
                      <a:pt x="518" y="39"/>
                    </a:cubicBezTo>
                    <a:cubicBezTo>
                      <a:pt x="520" y="39"/>
                      <a:pt x="520" y="39"/>
                      <a:pt x="522" y="38"/>
                    </a:cubicBezTo>
                    <a:cubicBezTo>
                      <a:pt x="522" y="38"/>
                      <a:pt x="521" y="38"/>
                      <a:pt x="521" y="38"/>
                    </a:cubicBezTo>
                    <a:cubicBezTo>
                      <a:pt x="522" y="38"/>
                      <a:pt x="523" y="38"/>
                      <a:pt x="523" y="37"/>
                    </a:cubicBezTo>
                    <a:cubicBezTo>
                      <a:pt x="521" y="37"/>
                      <a:pt x="520" y="38"/>
                      <a:pt x="518" y="39"/>
                    </a:cubicBezTo>
                    <a:close/>
                    <a:moveTo>
                      <a:pt x="515" y="40"/>
                    </a:moveTo>
                    <a:cubicBezTo>
                      <a:pt x="517" y="40"/>
                      <a:pt x="517" y="40"/>
                      <a:pt x="517" y="39"/>
                    </a:cubicBezTo>
                    <a:cubicBezTo>
                      <a:pt x="516" y="38"/>
                      <a:pt x="515" y="39"/>
                      <a:pt x="515" y="40"/>
                    </a:cubicBezTo>
                    <a:close/>
                    <a:moveTo>
                      <a:pt x="511" y="24"/>
                    </a:moveTo>
                    <a:cubicBezTo>
                      <a:pt x="512" y="23"/>
                      <a:pt x="512" y="23"/>
                      <a:pt x="513" y="23"/>
                    </a:cubicBezTo>
                    <a:cubicBezTo>
                      <a:pt x="512" y="23"/>
                      <a:pt x="511" y="23"/>
                      <a:pt x="511" y="24"/>
                    </a:cubicBezTo>
                    <a:close/>
                    <a:moveTo>
                      <a:pt x="504" y="24"/>
                    </a:moveTo>
                    <a:cubicBezTo>
                      <a:pt x="505" y="25"/>
                      <a:pt x="505" y="24"/>
                      <a:pt x="505" y="24"/>
                    </a:cubicBezTo>
                    <a:cubicBezTo>
                      <a:pt x="505" y="24"/>
                      <a:pt x="506" y="24"/>
                      <a:pt x="506" y="23"/>
                    </a:cubicBezTo>
                    <a:cubicBezTo>
                      <a:pt x="505" y="23"/>
                      <a:pt x="505" y="24"/>
                      <a:pt x="504" y="24"/>
                    </a:cubicBezTo>
                    <a:close/>
                    <a:moveTo>
                      <a:pt x="500" y="83"/>
                    </a:moveTo>
                    <a:cubicBezTo>
                      <a:pt x="501" y="84"/>
                      <a:pt x="502" y="83"/>
                      <a:pt x="503" y="83"/>
                    </a:cubicBezTo>
                    <a:cubicBezTo>
                      <a:pt x="503" y="84"/>
                      <a:pt x="502" y="84"/>
                      <a:pt x="501" y="84"/>
                    </a:cubicBezTo>
                    <a:cubicBezTo>
                      <a:pt x="502" y="85"/>
                      <a:pt x="503" y="84"/>
                      <a:pt x="504" y="84"/>
                    </a:cubicBezTo>
                    <a:cubicBezTo>
                      <a:pt x="504" y="83"/>
                      <a:pt x="504" y="83"/>
                      <a:pt x="504" y="82"/>
                    </a:cubicBezTo>
                    <a:cubicBezTo>
                      <a:pt x="503" y="83"/>
                      <a:pt x="501" y="82"/>
                      <a:pt x="500" y="83"/>
                    </a:cubicBezTo>
                    <a:close/>
                    <a:moveTo>
                      <a:pt x="502" y="24"/>
                    </a:moveTo>
                    <a:cubicBezTo>
                      <a:pt x="502" y="23"/>
                      <a:pt x="502" y="24"/>
                      <a:pt x="501" y="24"/>
                    </a:cubicBezTo>
                    <a:cubicBezTo>
                      <a:pt x="501" y="24"/>
                      <a:pt x="500" y="24"/>
                      <a:pt x="500" y="24"/>
                    </a:cubicBezTo>
                    <a:cubicBezTo>
                      <a:pt x="500" y="24"/>
                      <a:pt x="500" y="23"/>
                      <a:pt x="500" y="23"/>
                    </a:cubicBezTo>
                    <a:cubicBezTo>
                      <a:pt x="498" y="25"/>
                      <a:pt x="495" y="25"/>
                      <a:pt x="492" y="25"/>
                    </a:cubicBezTo>
                    <a:cubicBezTo>
                      <a:pt x="492" y="25"/>
                      <a:pt x="492" y="25"/>
                      <a:pt x="492" y="26"/>
                    </a:cubicBezTo>
                    <a:cubicBezTo>
                      <a:pt x="496" y="25"/>
                      <a:pt x="500" y="26"/>
                      <a:pt x="503" y="24"/>
                    </a:cubicBezTo>
                    <a:cubicBezTo>
                      <a:pt x="502" y="24"/>
                      <a:pt x="502" y="24"/>
                      <a:pt x="502" y="24"/>
                    </a:cubicBezTo>
                    <a:close/>
                    <a:moveTo>
                      <a:pt x="490" y="24"/>
                    </a:moveTo>
                    <a:cubicBezTo>
                      <a:pt x="490" y="25"/>
                      <a:pt x="490" y="25"/>
                      <a:pt x="490" y="25"/>
                    </a:cubicBezTo>
                    <a:cubicBezTo>
                      <a:pt x="490" y="25"/>
                      <a:pt x="490" y="26"/>
                      <a:pt x="491" y="26"/>
                    </a:cubicBezTo>
                    <a:cubicBezTo>
                      <a:pt x="491" y="25"/>
                      <a:pt x="491" y="24"/>
                      <a:pt x="490" y="24"/>
                    </a:cubicBezTo>
                    <a:close/>
                    <a:moveTo>
                      <a:pt x="483" y="24"/>
                    </a:moveTo>
                    <a:cubicBezTo>
                      <a:pt x="483" y="24"/>
                      <a:pt x="483" y="24"/>
                      <a:pt x="483" y="25"/>
                    </a:cubicBezTo>
                    <a:cubicBezTo>
                      <a:pt x="484" y="25"/>
                      <a:pt x="484" y="24"/>
                      <a:pt x="484" y="24"/>
                    </a:cubicBezTo>
                    <a:cubicBezTo>
                      <a:pt x="484" y="24"/>
                      <a:pt x="483" y="24"/>
                      <a:pt x="483" y="24"/>
                    </a:cubicBezTo>
                    <a:close/>
                    <a:moveTo>
                      <a:pt x="481" y="24"/>
                    </a:moveTo>
                    <a:cubicBezTo>
                      <a:pt x="481" y="24"/>
                      <a:pt x="481" y="24"/>
                      <a:pt x="481" y="24"/>
                    </a:cubicBezTo>
                    <a:cubicBezTo>
                      <a:pt x="480" y="22"/>
                      <a:pt x="479" y="24"/>
                      <a:pt x="481" y="24"/>
                    </a:cubicBezTo>
                    <a:close/>
                    <a:moveTo>
                      <a:pt x="474" y="145"/>
                    </a:moveTo>
                    <a:cubicBezTo>
                      <a:pt x="475" y="145"/>
                      <a:pt x="475" y="145"/>
                      <a:pt x="476" y="146"/>
                    </a:cubicBezTo>
                    <a:cubicBezTo>
                      <a:pt x="475" y="145"/>
                      <a:pt x="476" y="145"/>
                      <a:pt x="476" y="144"/>
                    </a:cubicBezTo>
                    <a:cubicBezTo>
                      <a:pt x="475" y="144"/>
                      <a:pt x="474" y="144"/>
                      <a:pt x="474" y="145"/>
                    </a:cubicBezTo>
                    <a:close/>
                    <a:moveTo>
                      <a:pt x="466" y="145"/>
                    </a:moveTo>
                    <a:cubicBezTo>
                      <a:pt x="466" y="145"/>
                      <a:pt x="467" y="145"/>
                      <a:pt x="467" y="145"/>
                    </a:cubicBezTo>
                    <a:cubicBezTo>
                      <a:pt x="467" y="144"/>
                      <a:pt x="468" y="144"/>
                      <a:pt x="468" y="144"/>
                    </a:cubicBezTo>
                    <a:cubicBezTo>
                      <a:pt x="467" y="145"/>
                      <a:pt x="466" y="144"/>
                      <a:pt x="466" y="145"/>
                    </a:cubicBezTo>
                    <a:close/>
                    <a:moveTo>
                      <a:pt x="453" y="168"/>
                    </a:moveTo>
                    <a:cubicBezTo>
                      <a:pt x="452" y="168"/>
                      <a:pt x="452" y="168"/>
                      <a:pt x="452" y="169"/>
                    </a:cubicBezTo>
                    <a:cubicBezTo>
                      <a:pt x="453" y="169"/>
                      <a:pt x="453" y="168"/>
                      <a:pt x="453" y="168"/>
                    </a:cubicBezTo>
                    <a:close/>
                    <a:moveTo>
                      <a:pt x="449" y="170"/>
                    </a:moveTo>
                    <a:cubicBezTo>
                      <a:pt x="449" y="170"/>
                      <a:pt x="450" y="171"/>
                      <a:pt x="450" y="170"/>
                    </a:cubicBezTo>
                    <a:cubicBezTo>
                      <a:pt x="448" y="170"/>
                      <a:pt x="451" y="169"/>
                      <a:pt x="450" y="168"/>
                    </a:cubicBezTo>
                    <a:cubicBezTo>
                      <a:pt x="449" y="168"/>
                      <a:pt x="449" y="168"/>
                      <a:pt x="449" y="167"/>
                    </a:cubicBezTo>
                    <a:cubicBezTo>
                      <a:pt x="448" y="166"/>
                      <a:pt x="449" y="168"/>
                      <a:pt x="449" y="169"/>
                    </a:cubicBezTo>
                    <a:cubicBezTo>
                      <a:pt x="450" y="169"/>
                      <a:pt x="449" y="170"/>
                      <a:pt x="449" y="170"/>
                    </a:cubicBezTo>
                    <a:close/>
                    <a:moveTo>
                      <a:pt x="446" y="172"/>
                    </a:moveTo>
                    <a:cubicBezTo>
                      <a:pt x="446" y="173"/>
                      <a:pt x="447" y="172"/>
                      <a:pt x="447" y="173"/>
                    </a:cubicBezTo>
                    <a:cubicBezTo>
                      <a:pt x="448" y="173"/>
                      <a:pt x="449" y="172"/>
                      <a:pt x="449" y="172"/>
                    </a:cubicBezTo>
                    <a:cubicBezTo>
                      <a:pt x="448" y="172"/>
                      <a:pt x="447" y="172"/>
                      <a:pt x="446" y="172"/>
                    </a:cubicBezTo>
                    <a:close/>
                    <a:moveTo>
                      <a:pt x="443" y="173"/>
                    </a:moveTo>
                    <a:cubicBezTo>
                      <a:pt x="442" y="172"/>
                      <a:pt x="440" y="173"/>
                      <a:pt x="440" y="172"/>
                    </a:cubicBezTo>
                    <a:cubicBezTo>
                      <a:pt x="440" y="173"/>
                      <a:pt x="441" y="173"/>
                      <a:pt x="440" y="173"/>
                    </a:cubicBezTo>
                    <a:cubicBezTo>
                      <a:pt x="442" y="173"/>
                      <a:pt x="444" y="174"/>
                      <a:pt x="444" y="172"/>
                    </a:cubicBezTo>
                    <a:cubicBezTo>
                      <a:pt x="443" y="172"/>
                      <a:pt x="443" y="172"/>
                      <a:pt x="443" y="173"/>
                    </a:cubicBezTo>
                    <a:close/>
                    <a:moveTo>
                      <a:pt x="440" y="15"/>
                    </a:moveTo>
                    <a:cubicBezTo>
                      <a:pt x="440" y="14"/>
                      <a:pt x="441" y="15"/>
                      <a:pt x="441" y="14"/>
                    </a:cubicBezTo>
                    <a:cubicBezTo>
                      <a:pt x="440" y="13"/>
                      <a:pt x="440" y="15"/>
                      <a:pt x="440" y="15"/>
                    </a:cubicBezTo>
                    <a:close/>
                    <a:moveTo>
                      <a:pt x="436" y="172"/>
                    </a:moveTo>
                    <a:cubicBezTo>
                      <a:pt x="435" y="173"/>
                      <a:pt x="436" y="173"/>
                      <a:pt x="436" y="174"/>
                    </a:cubicBezTo>
                    <a:cubicBezTo>
                      <a:pt x="436" y="173"/>
                      <a:pt x="437" y="173"/>
                      <a:pt x="437" y="172"/>
                    </a:cubicBezTo>
                    <a:cubicBezTo>
                      <a:pt x="436" y="173"/>
                      <a:pt x="436" y="172"/>
                      <a:pt x="436" y="172"/>
                    </a:cubicBezTo>
                    <a:close/>
                    <a:moveTo>
                      <a:pt x="433" y="161"/>
                    </a:moveTo>
                    <a:cubicBezTo>
                      <a:pt x="434" y="162"/>
                      <a:pt x="436" y="161"/>
                      <a:pt x="437" y="160"/>
                    </a:cubicBezTo>
                    <a:cubicBezTo>
                      <a:pt x="436" y="161"/>
                      <a:pt x="434" y="160"/>
                      <a:pt x="433" y="161"/>
                    </a:cubicBezTo>
                    <a:close/>
                    <a:moveTo>
                      <a:pt x="432" y="171"/>
                    </a:moveTo>
                    <a:cubicBezTo>
                      <a:pt x="432" y="172"/>
                      <a:pt x="432" y="172"/>
                      <a:pt x="432" y="174"/>
                    </a:cubicBezTo>
                    <a:cubicBezTo>
                      <a:pt x="433" y="174"/>
                      <a:pt x="433" y="174"/>
                      <a:pt x="433" y="173"/>
                    </a:cubicBezTo>
                    <a:cubicBezTo>
                      <a:pt x="432" y="173"/>
                      <a:pt x="434" y="171"/>
                      <a:pt x="432" y="171"/>
                    </a:cubicBezTo>
                    <a:close/>
                    <a:moveTo>
                      <a:pt x="429" y="174"/>
                    </a:moveTo>
                    <a:cubicBezTo>
                      <a:pt x="429" y="175"/>
                      <a:pt x="429" y="175"/>
                      <a:pt x="430" y="176"/>
                    </a:cubicBezTo>
                    <a:cubicBezTo>
                      <a:pt x="431" y="175"/>
                      <a:pt x="430" y="173"/>
                      <a:pt x="429" y="174"/>
                    </a:cubicBezTo>
                    <a:close/>
                    <a:moveTo>
                      <a:pt x="426" y="174"/>
                    </a:moveTo>
                    <a:cubicBezTo>
                      <a:pt x="426" y="174"/>
                      <a:pt x="425" y="175"/>
                      <a:pt x="426" y="175"/>
                    </a:cubicBezTo>
                    <a:cubicBezTo>
                      <a:pt x="426" y="175"/>
                      <a:pt x="427" y="175"/>
                      <a:pt x="427" y="175"/>
                    </a:cubicBezTo>
                    <a:cubicBezTo>
                      <a:pt x="427" y="174"/>
                      <a:pt x="427" y="174"/>
                      <a:pt x="426" y="174"/>
                    </a:cubicBezTo>
                    <a:close/>
                    <a:moveTo>
                      <a:pt x="426" y="162"/>
                    </a:moveTo>
                    <a:cubicBezTo>
                      <a:pt x="425" y="162"/>
                      <a:pt x="426" y="163"/>
                      <a:pt x="426" y="163"/>
                    </a:cubicBezTo>
                    <a:cubicBezTo>
                      <a:pt x="426" y="163"/>
                      <a:pt x="427" y="161"/>
                      <a:pt x="426" y="162"/>
                    </a:cubicBezTo>
                    <a:close/>
                    <a:moveTo>
                      <a:pt x="424" y="14"/>
                    </a:moveTo>
                    <a:cubicBezTo>
                      <a:pt x="424" y="14"/>
                      <a:pt x="424" y="15"/>
                      <a:pt x="424" y="15"/>
                    </a:cubicBezTo>
                    <a:cubicBezTo>
                      <a:pt x="424" y="15"/>
                      <a:pt x="425" y="15"/>
                      <a:pt x="425" y="15"/>
                    </a:cubicBezTo>
                    <a:cubicBezTo>
                      <a:pt x="425" y="15"/>
                      <a:pt x="425" y="14"/>
                      <a:pt x="424" y="14"/>
                    </a:cubicBezTo>
                    <a:close/>
                    <a:moveTo>
                      <a:pt x="422" y="163"/>
                    </a:moveTo>
                    <a:cubicBezTo>
                      <a:pt x="422" y="163"/>
                      <a:pt x="422" y="162"/>
                      <a:pt x="423" y="162"/>
                    </a:cubicBezTo>
                    <a:cubicBezTo>
                      <a:pt x="422" y="161"/>
                      <a:pt x="422" y="162"/>
                      <a:pt x="421" y="161"/>
                    </a:cubicBezTo>
                    <a:cubicBezTo>
                      <a:pt x="421" y="162"/>
                      <a:pt x="421" y="162"/>
                      <a:pt x="421" y="162"/>
                    </a:cubicBezTo>
                    <a:cubicBezTo>
                      <a:pt x="423" y="162"/>
                      <a:pt x="420" y="163"/>
                      <a:pt x="422" y="163"/>
                    </a:cubicBezTo>
                    <a:close/>
                    <a:moveTo>
                      <a:pt x="418" y="176"/>
                    </a:moveTo>
                    <a:cubicBezTo>
                      <a:pt x="418" y="175"/>
                      <a:pt x="420" y="176"/>
                      <a:pt x="420" y="175"/>
                    </a:cubicBezTo>
                    <a:cubicBezTo>
                      <a:pt x="419" y="175"/>
                      <a:pt x="420" y="174"/>
                      <a:pt x="420" y="173"/>
                    </a:cubicBezTo>
                    <a:cubicBezTo>
                      <a:pt x="419" y="174"/>
                      <a:pt x="417" y="174"/>
                      <a:pt x="418" y="176"/>
                    </a:cubicBezTo>
                    <a:close/>
                    <a:moveTo>
                      <a:pt x="415" y="148"/>
                    </a:moveTo>
                    <a:cubicBezTo>
                      <a:pt x="415" y="148"/>
                      <a:pt x="415" y="149"/>
                      <a:pt x="415" y="149"/>
                    </a:cubicBezTo>
                    <a:cubicBezTo>
                      <a:pt x="415" y="149"/>
                      <a:pt x="415" y="149"/>
                      <a:pt x="416" y="149"/>
                    </a:cubicBezTo>
                    <a:cubicBezTo>
                      <a:pt x="416" y="149"/>
                      <a:pt x="416" y="148"/>
                      <a:pt x="416" y="148"/>
                    </a:cubicBezTo>
                    <a:cubicBezTo>
                      <a:pt x="416" y="148"/>
                      <a:pt x="415" y="148"/>
                      <a:pt x="415" y="148"/>
                    </a:cubicBezTo>
                    <a:close/>
                    <a:moveTo>
                      <a:pt x="414" y="16"/>
                    </a:moveTo>
                    <a:cubicBezTo>
                      <a:pt x="414" y="15"/>
                      <a:pt x="415" y="15"/>
                      <a:pt x="415" y="15"/>
                    </a:cubicBezTo>
                    <a:cubicBezTo>
                      <a:pt x="415" y="14"/>
                      <a:pt x="414" y="15"/>
                      <a:pt x="414" y="16"/>
                    </a:cubicBezTo>
                    <a:close/>
                    <a:moveTo>
                      <a:pt x="413" y="174"/>
                    </a:moveTo>
                    <a:cubicBezTo>
                      <a:pt x="413" y="174"/>
                      <a:pt x="413" y="175"/>
                      <a:pt x="413" y="175"/>
                    </a:cubicBezTo>
                    <a:cubicBezTo>
                      <a:pt x="414" y="175"/>
                      <a:pt x="414" y="175"/>
                      <a:pt x="415" y="176"/>
                    </a:cubicBezTo>
                    <a:cubicBezTo>
                      <a:pt x="415" y="175"/>
                      <a:pt x="415" y="175"/>
                      <a:pt x="415" y="175"/>
                    </a:cubicBezTo>
                    <a:cubicBezTo>
                      <a:pt x="414" y="174"/>
                      <a:pt x="414" y="174"/>
                      <a:pt x="413" y="174"/>
                    </a:cubicBezTo>
                    <a:close/>
                    <a:moveTo>
                      <a:pt x="411" y="162"/>
                    </a:moveTo>
                    <a:cubicBezTo>
                      <a:pt x="411" y="162"/>
                      <a:pt x="411" y="163"/>
                      <a:pt x="410" y="163"/>
                    </a:cubicBezTo>
                    <a:cubicBezTo>
                      <a:pt x="411" y="163"/>
                      <a:pt x="412" y="162"/>
                      <a:pt x="411" y="162"/>
                    </a:cubicBezTo>
                    <a:close/>
                    <a:moveTo>
                      <a:pt x="407" y="162"/>
                    </a:moveTo>
                    <a:cubicBezTo>
                      <a:pt x="407" y="162"/>
                      <a:pt x="407" y="163"/>
                      <a:pt x="408" y="163"/>
                    </a:cubicBezTo>
                    <a:cubicBezTo>
                      <a:pt x="408" y="163"/>
                      <a:pt x="408" y="162"/>
                      <a:pt x="408" y="162"/>
                    </a:cubicBezTo>
                    <a:cubicBezTo>
                      <a:pt x="408" y="162"/>
                      <a:pt x="408" y="162"/>
                      <a:pt x="407" y="162"/>
                    </a:cubicBezTo>
                    <a:close/>
                    <a:moveTo>
                      <a:pt x="406" y="162"/>
                    </a:moveTo>
                    <a:cubicBezTo>
                      <a:pt x="405" y="162"/>
                      <a:pt x="406" y="163"/>
                      <a:pt x="406" y="164"/>
                    </a:cubicBezTo>
                    <a:cubicBezTo>
                      <a:pt x="407" y="163"/>
                      <a:pt x="406" y="163"/>
                      <a:pt x="406" y="162"/>
                    </a:cubicBezTo>
                    <a:close/>
                    <a:moveTo>
                      <a:pt x="403" y="162"/>
                    </a:moveTo>
                    <a:cubicBezTo>
                      <a:pt x="404" y="162"/>
                      <a:pt x="404" y="162"/>
                      <a:pt x="404" y="161"/>
                    </a:cubicBezTo>
                    <a:cubicBezTo>
                      <a:pt x="404" y="161"/>
                      <a:pt x="403" y="160"/>
                      <a:pt x="403" y="161"/>
                    </a:cubicBezTo>
                    <a:cubicBezTo>
                      <a:pt x="404" y="161"/>
                      <a:pt x="403" y="162"/>
                      <a:pt x="403" y="162"/>
                    </a:cubicBezTo>
                    <a:close/>
                    <a:moveTo>
                      <a:pt x="400" y="174"/>
                    </a:moveTo>
                    <a:cubicBezTo>
                      <a:pt x="400" y="175"/>
                      <a:pt x="398" y="176"/>
                      <a:pt x="399" y="177"/>
                    </a:cubicBezTo>
                    <a:cubicBezTo>
                      <a:pt x="399" y="176"/>
                      <a:pt x="401" y="176"/>
                      <a:pt x="401" y="175"/>
                    </a:cubicBezTo>
                    <a:cubicBezTo>
                      <a:pt x="401" y="175"/>
                      <a:pt x="401" y="174"/>
                      <a:pt x="400" y="174"/>
                    </a:cubicBezTo>
                    <a:close/>
                    <a:moveTo>
                      <a:pt x="400" y="171"/>
                    </a:moveTo>
                    <a:cubicBezTo>
                      <a:pt x="400" y="171"/>
                      <a:pt x="400" y="170"/>
                      <a:pt x="400" y="170"/>
                    </a:cubicBezTo>
                    <a:cubicBezTo>
                      <a:pt x="399" y="170"/>
                      <a:pt x="400" y="171"/>
                      <a:pt x="400" y="171"/>
                    </a:cubicBezTo>
                    <a:close/>
                    <a:moveTo>
                      <a:pt x="397" y="12"/>
                    </a:moveTo>
                    <a:cubicBezTo>
                      <a:pt x="398" y="12"/>
                      <a:pt x="398" y="13"/>
                      <a:pt x="398" y="14"/>
                    </a:cubicBezTo>
                    <a:cubicBezTo>
                      <a:pt x="398" y="13"/>
                      <a:pt x="399" y="13"/>
                      <a:pt x="399" y="13"/>
                    </a:cubicBezTo>
                    <a:cubicBezTo>
                      <a:pt x="399" y="12"/>
                      <a:pt x="399" y="12"/>
                      <a:pt x="399" y="11"/>
                    </a:cubicBezTo>
                    <a:cubicBezTo>
                      <a:pt x="399" y="11"/>
                      <a:pt x="399" y="12"/>
                      <a:pt x="397" y="12"/>
                    </a:cubicBezTo>
                    <a:close/>
                    <a:moveTo>
                      <a:pt x="398" y="161"/>
                    </a:moveTo>
                    <a:cubicBezTo>
                      <a:pt x="397" y="162"/>
                      <a:pt x="398" y="163"/>
                      <a:pt x="398" y="163"/>
                    </a:cubicBezTo>
                    <a:cubicBezTo>
                      <a:pt x="399" y="163"/>
                      <a:pt x="399" y="163"/>
                      <a:pt x="399" y="162"/>
                    </a:cubicBezTo>
                    <a:cubicBezTo>
                      <a:pt x="399" y="162"/>
                      <a:pt x="399" y="162"/>
                      <a:pt x="398" y="161"/>
                    </a:cubicBezTo>
                    <a:close/>
                    <a:moveTo>
                      <a:pt x="396" y="16"/>
                    </a:moveTo>
                    <a:cubicBezTo>
                      <a:pt x="397" y="16"/>
                      <a:pt x="397" y="16"/>
                      <a:pt x="397" y="15"/>
                    </a:cubicBezTo>
                    <a:cubicBezTo>
                      <a:pt x="397" y="15"/>
                      <a:pt x="396" y="15"/>
                      <a:pt x="396" y="16"/>
                    </a:cubicBezTo>
                    <a:close/>
                    <a:moveTo>
                      <a:pt x="393" y="167"/>
                    </a:moveTo>
                    <a:cubicBezTo>
                      <a:pt x="393" y="168"/>
                      <a:pt x="393" y="168"/>
                      <a:pt x="393" y="168"/>
                    </a:cubicBezTo>
                    <a:cubicBezTo>
                      <a:pt x="393" y="168"/>
                      <a:pt x="393" y="169"/>
                      <a:pt x="393" y="169"/>
                    </a:cubicBezTo>
                    <a:cubicBezTo>
                      <a:pt x="394" y="169"/>
                      <a:pt x="394" y="169"/>
                      <a:pt x="395" y="170"/>
                    </a:cubicBezTo>
                    <a:cubicBezTo>
                      <a:pt x="395" y="169"/>
                      <a:pt x="395" y="169"/>
                      <a:pt x="395" y="169"/>
                    </a:cubicBezTo>
                    <a:cubicBezTo>
                      <a:pt x="394" y="169"/>
                      <a:pt x="394" y="168"/>
                      <a:pt x="393" y="167"/>
                    </a:cubicBezTo>
                    <a:close/>
                    <a:moveTo>
                      <a:pt x="393" y="175"/>
                    </a:moveTo>
                    <a:cubicBezTo>
                      <a:pt x="392" y="175"/>
                      <a:pt x="393" y="176"/>
                      <a:pt x="393" y="176"/>
                    </a:cubicBezTo>
                    <a:cubicBezTo>
                      <a:pt x="393" y="176"/>
                      <a:pt x="394" y="175"/>
                      <a:pt x="393" y="175"/>
                    </a:cubicBezTo>
                    <a:close/>
                    <a:moveTo>
                      <a:pt x="392" y="13"/>
                    </a:moveTo>
                    <a:cubicBezTo>
                      <a:pt x="392" y="14"/>
                      <a:pt x="393" y="13"/>
                      <a:pt x="393" y="14"/>
                    </a:cubicBezTo>
                    <a:cubicBezTo>
                      <a:pt x="393" y="14"/>
                      <a:pt x="393" y="15"/>
                      <a:pt x="393" y="14"/>
                    </a:cubicBezTo>
                    <a:cubicBezTo>
                      <a:pt x="393" y="13"/>
                      <a:pt x="393" y="13"/>
                      <a:pt x="392" y="13"/>
                    </a:cubicBezTo>
                    <a:close/>
                    <a:moveTo>
                      <a:pt x="393" y="161"/>
                    </a:moveTo>
                    <a:cubicBezTo>
                      <a:pt x="393" y="162"/>
                      <a:pt x="392" y="162"/>
                      <a:pt x="392" y="163"/>
                    </a:cubicBezTo>
                    <a:cubicBezTo>
                      <a:pt x="392" y="163"/>
                      <a:pt x="392" y="163"/>
                      <a:pt x="393" y="163"/>
                    </a:cubicBezTo>
                    <a:cubicBezTo>
                      <a:pt x="393" y="163"/>
                      <a:pt x="393" y="162"/>
                      <a:pt x="393" y="161"/>
                    </a:cubicBezTo>
                    <a:close/>
                    <a:moveTo>
                      <a:pt x="388" y="171"/>
                    </a:moveTo>
                    <a:cubicBezTo>
                      <a:pt x="388" y="172"/>
                      <a:pt x="389" y="175"/>
                      <a:pt x="388" y="176"/>
                    </a:cubicBezTo>
                    <a:cubicBezTo>
                      <a:pt x="389" y="175"/>
                      <a:pt x="389" y="172"/>
                      <a:pt x="388" y="171"/>
                    </a:cubicBezTo>
                    <a:close/>
                    <a:moveTo>
                      <a:pt x="384" y="165"/>
                    </a:moveTo>
                    <a:cubicBezTo>
                      <a:pt x="384" y="165"/>
                      <a:pt x="384" y="166"/>
                      <a:pt x="384" y="166"/>
                    </a:cubicBezTo>
                    <a:cubicBezTo>
                      <a:pt x="385" y="166"/>
                      <a:pt x="385" y="166"/>
                      <a:pt x="386" y="166"/>
                    </a:cubicBezTo>
                    <a:cubicBezTo>
                      <a:pt x="386" y="166"/>
                      <a:pt x="386" y="165"/>
                      <a:pt x="386" y="164"/>
                    </a:cubicBezTo>
                    <a:cubicBezTo>
                      <a:pt x="386" y="165"/>
                      <a:pt x="385" y="165"/>
                      <a:pt x="384" y="165"/>
                    </a:cubicBezTo>
                    <a:close/>
                    <a:moveTo>
                      <a:pt x="382" y="171"/>
                    </a:moveTo>
                    <a:cubicBezTo>
                      <a:pt x="382" y="172"/>
                      <a:pt x="381" y="173"/>
                      <a:pt x="382" y="173"/>
                    </a:cubicBezTo>
                    <a:cubicBezTo>
                      <a:pt x="382" y="172"/>
                      <a:pt x="382" y="172"/>
                      <a:pt x="382" y="172"/>
                    </a:cubicBezTo>
                    <a:cubicBezTo>
                      <a:pt x="382" y="172"/>
                      <a:pt x="382" y="171"/>
                      <a:pt x="382" y="171"/>
                    </a:cubicBezTo>
                    <a:close/>
                    <a:moveTo>
                      <a:pt x="377" y="161"/>
                    </a:moveTo>
                    <a:cubicBezTo>
                      <a:pt x="377" y="161"/>
                      <a:pt x="377" y="162"/>
                      <a:pt x="377" y="162"/>
                    </a:cubicBezTo>
                    <a:cubicBezTo>
                      <a:pt x="377" y="162"/>
                      <a:pt x="378" y="162"/>
                      <a:pt x="378" y="161"/>
                    </a:cubicBezTo>
                    <a:cubicBezTo>
                      <a:pt x="378" y="161"/>
                      <a:pt x="378" y="160"/>
                      <a:pt x="377" y="161"/>
                    </a:cubicBezTo>
                    <a:close/>
                    <a:moveTo>
                      <a:pt x="377" y="13"/>
                    </a:moveTo>
                    <a:cubicBezTo>
                      <a:pt x="377" y="13"/>
                      <a:pt x="377" y="12"/>
                      <a:pt x="377" y="12"/>
                    </a:cubicBezTo>
                    <a:cubicBezTo>
                      <a:pt x="376" y="11"/>
                      <a:pt x="376" y="13"/>
                      <a:pt x="377" y="13"/>
                    </a:cubicBezTo>
                    <a:close/>
                    <a:moveTo>
                      <a:pt x="370" y="12"/>
                    </a:moveTo>
                    <a:cubicBezTo>
                      <a:pt x="370" y="13"/>
                      <a:pt x="371" y="12"/>
                      <a:pt x="371" y="12"/>
                    </a:cubicBezTo>
                    <a:cubicBezTo>
                      <a:pt x="370" y="12"/>
                      <a:pt x="370" y="12"/>
                      <a:pt x="370" y="12"/>
                    </a:cubicBezTo>
                    <a:close/>
                    <a:moveTo>
                      <a:pt x="367" y="164"/>
                    </a:moveTo>
                    <a:cubicBezTo>
                      <a:pt x="367" y="165"/>
                      <a:pt x="368" y="165"/>
                      <a:pt x="368" y="166"/>
                    </a:cubicBezTo>
                    <a:cubicBezTo>
                      <a:pt x="368" y="165"/>
                      <a:pt x="369" y="165"/>
                      <a:pt x="369" y="164"/>
                    </a:cubicBezTo>
                    <a:cubicBezTo>
                      <a:pt x="368" y="164"/>
                      <a:pt x="367" y="164"/>
                      <a:pt x="367" y="164"/>
                    </a:cubicBezTo>
                    <a:close/>
                    <a:moveTo>
                      <a:pt x="367" y="11"/>
                    </a:moveTo>
                    <a:cubicBezTo>
                      <a:pt x="367" y="11"/>
                      <a:pt x="366" y="11"/>
                      <a:pt x="366" y="12"/>
                    </a:cubicBezTo>
                    <a:cubicBezTo>
                      <a:pt x="367" y="12"/>
                      <a:pt x="367" y="12"/>
                      <a:pt x="367" y="12"/>
                    </a:cubicBezTo>
                    <a:cubicBezTo>
                      <a:pt x="367" y="12"/>
                      <a:pt x="368" y="11"/>
                      <a:pt x="367" y="11"/>
                    </a:cubicBezTo>
                    <a:close/>
                    <a:moveTo>
                      <a:pt x="365" y="165"/>
                    </a:moveTo>
                    <a:cubicBezTo>
                      <a:pt x="365" y="166"/>
                      <a:pt x="365" y="166"/>
                      <a:pt x="365" y="167"/>
                    </a:cubicBezTo>
                    <a:cubicBezTo>
                      <a:pt x="366" y="167"/>
                      <a:pt x="366" y="166"/>
                      <a:pt x="365" y="165"/>
                    </a:cubicBezTo>
                    <a:close/>
                    <a:moveTo>
                      <a:pt x="364" y="172"/>
                    </a:moveTo>
                    <a:cubicBezTo>
                      <a:pt x="364" y="171"/>
                      <a:pt x="364" y="171"/>
                      <a:pt x="364" y="170"/>
                    </a:cubicBezTo>
                    <a:cubicBezTo>
                      <a:pt x="363" y="170"/>
                      <a:pt x="363" y="170"/>
                      <a:pt x="363" y="170"/>
                    </a:cubicBezTo>
                    <a:cubicBezTo>
                      <a:pt x="362" y="171"/>
                      <a:pt x="363" y="172"/>
                      <a:pt x="363" y="174"/>
                    </a:cubicBezTo>
                    <a:cubicBezTo>
                      <a:pt x="362" y="174"/>
                      <a:pt x="362" y="173"/>
                      <a:pt x="362" y="173"/>
                    </a:cubicBezTo>
                    <a:cubicBezTo>
                      <a:pt x="361" y="175"/>
                      <a:pt x="364" y="174"/>
                      <a:pt x="364" y="175"/>
                    </a:cubicBezTo>
                    <a:cubicBezTo>
                      <a:pt x="364" y="173"/>
                      <a:pt x="364" y="173"/>
                      <a:pt x="365" y="171"/>
                    </a:cubicBezTo>
                    <a:cubicBezTo>
                      <a:pt x="364" y="171"/>
                      <a:pt x="364" y="172"/>
                      <a:pt x="364" y="172"/>
                    </a:cubicBezTo>
                    <a:close/>
                    <a:moveTo>
                      <a:pt x="361" y="164"/>
                    </a:moveTo>
                    <a:cubicBezTo>
                      <a:pt x="362" y="164"/>
                      <a:pt x="362" y="163"/>
                      <a:pt x="362" y="163"/>
                    </a:cubicBezTo>
                    <a:cubicBezTo>
                      <a:pt x="361" y="163"/>
                      <a:pt x="361" y="163"/>
                      <a:pt x="361" y="164"/>
                    </a:cubicBezTo>
                    <a:close/>
                    <a:moveTo>
                      <a:pt x="359" y="160"/>
                    </a:moveTo>
                    <a:cubicBezTo>
                      <a:pt x="359" y="161"/>
                      <a:pt x="359" y="162"/>
                      <a:pt x="359" y="162"/>
                    </a:cubicBezTo>
                    <a:cubicBezTo>
                      <a:pt x="359" y="162"/>
                      <a:pt x="359" y="161"/>
                      <a:pt x="360" y="161"/>
                    </a:cubicBezTo>
                    <a:cubicBezTo>
                      <a:pt x="360" y="162"/>
                      <a:pt x="360" y="162"/>
                      <a:pt x="360" y="162"/>
                    </a:cubicBezTo>
                    <a:cubicBezTo>
                      <a:pt x="360" y="161"/>
                      <a:pt x="360" y="160"/>
                      <a:pt x="359" y="160"/>
                    </a:cubicBezTo>
                    <a:close/>
                    <a:moveTo>
                      <a:pt x="357" y="163"/>
                    </a:moveTo>
                    <a:cubicBezTo>
                      <a:pt x="357" y="163"/>
                      <a:pt x="357" y="165"/>
                      <a:pt x="357" y="165"/>
                    </a:cubicBezTo>
                    <a:cubicBezTo>
                      <a:pt x="358" y="165"/>
                      <a:pt x="358" y="163"/>
                      <a:pt x="357" y="163"/>
                    </a:cubicBezTo>
                    <a:close/>
                    <a:moveTo>
                      <a:pt x="355" y="165"/>
                    </a:moveTo>
                    <a:cubicBezTo>
                      <a:pt x="356" y="165"/>
                      <a:pt x="355" y="164"/>
                      <a:pt x="356" y="163"/>
                    </a:cubicBezTo>
                    <a:cubicBezTo>
                      <a:pt x="355" y="163"/>
                      <a:pt x="353" y="165"/>
                      <a:pt x="355" y="165"/>
                    </a:cubicBezTo>
                    <a:close/>
                    <a:moveTo>
                      <a:pt x="353" y="159"/>
                    </a:moveTo>
                    <a:cubicBezTo>
                      <a:pt x="353" y="159"/>
                      <a:pt x="353" y="159"/>
                      <a:pt x="353" y="160"/>
                    </a:cubicBezTo>
                    <a:cubicBezTo>
                      <a:pt x="354" y="160"/>
                      <a:pt x="354" y="160"/>
                      <a:pt x="354" y="159"/>
                    </a:cubicBezTo>
                    <a:cubicBezTo>
                      <a:pt x="353" y="159"/>
                      <a:pt x="353" y="159"/>
                      <a:pt x="353" y="159"/>
                    </a:cubicBezTo>
                    <a:close/>
                    <a:moveTo>
                      <a:pt x="350" y="11"/>
                    </a:moveTo>
                    <a:cubicBezTo>
                      <a:pt x="350" y="11"/>
                      <a:pt x="350" y="11"/>
                      <a:pt x="350" y="12"/>
                    </a:cubicBezTo>
                    <a:cubicBezTo>
                      <a:pt x="350" y="12"/>
                      <a:pt x="351" y="11"/>
                      <a:pt x="351" y="11"/>
                    </a:cubicBezTo>
                    <a:cubicBezTo>
                      <a:pt x="350" y="11"/>
                      <a:pt x="350" y="11"/>
                      <a:pt x="350" y="11"/>
                    </a:cubicBezTo>
                    <a:close/>
                    <a:moveTo>
                      <a:pt x="350" y="171"/>
                    </a:moveTo>
                    <a:cubicBezTo>
                      <a:pt x="349" y="171"/>
                      <a:pt x="349" y="172"/>
                      <a:pt x="349" y="172"/>
                    </a:cubicBezTo>
                    <a:cubicBezTo>
                      <a:pt x="349" y="173"/>
                      <a:pt x="350" y="172"/>
                      <a:pt x="351" y="173"/>
                    </a:cubicBezTo>
                    <a:cubicBezTo>
                      <a:pt x="351" y="172"/>
                      <a:pt x="349" y="173"/>
                      <a:pt x="350" y="171"/>
                    </a:cubicBezTo>
                    <a:close/>
                    <a:moveTo>
                      <a:pt x="349" y="167"/>
                    </a:moveTo>
                    <a:cubicBezTo>
                      <a:pt x="349" y="167"/>
                      <a:pt x="348" y="166"/>
                      <a:pt x="348" y="167"/>
                    </a:cubicBezTo>
                    <a:cubicBezTo>
                      <a:pt x="349" y="168"/>
                      <a:pt x="350" y="168"/>
                      <a:pt x="349" y="169"/>
                    </a:cubicBezTo>
                    <a:cubicBezTo>
                      <a:pt x="351" y="169"/>
                      <a:pt x="350" y="168"/>
                      <a:pt x="349" y="167"/>
                    </a:cubicBezTo>
                    <a:close/>
                    <a:moveTo>
                      <a:pt x="346" y="162"/>
                    </a:moveTo>
                    <a:cubicBezTo>
                      <a:pt x="347" y="162"/>
                      <a:pt x="347" y="161"/>
                      <a:pt x="347" y="161"/>
                    </a:cubicBezTo>
                    <a:cubicBezTo>
                      <a:pt x="345" y="161"/>
                      <a:pt x="347" y="162"/>
                      <a:pt x="346" y="162"/>
                    </a:cubicBezTo>
                    <a:close/>
                    <a:moveTo>
                      <a:pt x="346" y="159"/>
                    </a:moveTo>
                    <a:cubicBezTo>
                      <a:pt x="346" y="159"/>
                      <a:pt x="347" y="159"/>
                      <a:pt x="347" y="158"/>
                    </a:cubicBezTo>
                    <a:cubicBezTo>
                      <a:pt x="346" y="158"/>
                      <a:pt x="346" y="159"/>
                      <a:pt x="346" y="159"/>
                    </a:cubicBezTo>
                    <a:close/>
                    <a:moveTo>
                      <a:pt x="343" y="9"/>
                    </a:moveTo>
                    <a:cubicBezTo>
                      <a:pt x="343" y="10"/>
                      <a:pt x="342" y="11"/>
                      <a:pt x="342" y="11"/>
                    </a:cubicBezTo>
                    <a:cubicBezTo>
                      <a:pt x="343" y="12"/>
                      <a:pt x="343" y="11"/>
                      <a:pt x="344" y="11"/>
                    </a:cubicBezTo>
                    <a:cubicBezTo>
                      <a:pt x="344" y="10"/>
                      <a:pt x="343" y="10"/>
                      <a:pt x="343" y="9"/>
                    </a:cubicBezTo>
                    <a:close/>
                    <a:moveTo>
                      <a:pt x="342" y="170"/>
                    </a:moveTo>
                    <a:cubicBezTo>
                      <a:pt x="342" y="170"/>
                      <a:pt x="342" y="171"/>
                      <a:pt x="342" y="171"/>
                    </a:cubicBezTo>
                    <a:cubicBezTo>
                      <a:pt x="342" y="170"/>
                      <a:pt x="343" y="170"/>
                      <a:pt x="343" y="169"/>
                    </a:cubicBezTo>
                    <a:cubicBezTo>
                      <a:pt x="342" y="169"/>
                      <a:pt x="342" y="170"/>
                      <a:pt x="342" y="170"/>
                    </a:cubicBezTo>
                    <a:close/>
                    <a:moveTo>
                      <a:pt x="341" y="163"/>
                    </a:moveTo>
                    <a:cubicBezTo>
                      <a:pt x="341" y="164"/>
                      <a:pt x="341" y="164"/>
                      <a:pt x="341" y="164"/>
                    </a:cubicBezTo>
                    <a:cubicBezTo>
                      <a:pt x="341" y="164"/>
                      <a:pt x="342" y="164"/>
                      <a:pt x="342" y="164"/>
                    </a:cubicBezTo>
                    <a:cubicBezTo>
                      <a:pt x="342" y="164"/>
                      <a:pt x="342" y="163"/>
                      <a:pt x="341" y="163"/>
                    </a:cubicBezTo>
                    <a:close/>
                    <a:moveTo>
                      <a:pt x="340" y="165"/>
                    </a:moveTo>
                    <a:cubicBezTo>
                      <a:pt x="341" y="165"/>
                      <a:pt x="341" y="166"/>
                      <a:pt x="341" y="166"/>
                    </a:cubicBezTo>
                    <a:cubicBezTo>
                      <a:pt x="341" y="166"/>
                      <a:pt x="341" y="166"/>
                      <a:pt x="341" y="166"/>
                    </a:cubicBezTo>
                    <a:cubicBezTo>
                      <a:pt x="341" y="166"/>
                      <a:pt x="341" y="164"/>
                      <a:pt x="340" y="165"/>
                    </a:cubicBezTo>
                    <a:close/>
                    <a:moveTo>
                      <a:pt x="339" y="11"/>
                    </a:moveTo>
                    <a:cubicBezTo>
                      <a:pt x="340" y="12"/>
                      <a:pt x="339" y="13"/>
                      <a:pt x="339" y="14"/>
                    </a:cubicBezTo>
                    <a:cubicBezTo>
                      <a:pt x="339" y="14"/>
                      <a:pt x="340" y="14"/>
                      <a:pt x="341" y="14"/>
                    </a:cubicBezTo>
                    <a:cubicBezTo>
                      <a:pt x="341" y="12"/>
                      <a:pt x="340" y="12"/>
                      <a:pt x="339" y="11"/>
                    </a:cubicBezTo>
                    <a:close/>
                    <a:moveTo>
                      <a:pt x="336" y="9"/>
                    </a:moveTo>
                    <a:cubicBezTo>
                      <a:pt x="336" y="10"/>
                      <a:pt x="335" y="10"/>
                      <a:pt x="336" y="11"/>
                    </a:cubicBezTo>
                    <a:cubicBezTo>
                      <a:pt x="337" y="12"/>
                      <a:pt x="336" y="10"/>
                      <a:pt x="337" y="10"/>
                    </a:cubicBezTo>
                    <a:cubicBezTo>
                      <a:pt x="337" y="10"/>
                      <a:pt x="337" y="11"/>
                      <a:pt x="337" y="11"/>
                    </a:cubicBezTo>
                    <a:cubicBezTo>
                      <a:pt x="338" y="11"/>
                      <a:pt x="337" y="9"/>
                      <a:pt x="337" y="9"/>
                    </a:cubicBezTo>
                    <a:cubicBezTo>
                      <a:pt x="337" y="9"/>
                      <a:pt x="336" y="9"/>
                      <a:pt x="336" y="9"/>
                    </a:cubicBezTo>
                    <a:close/>
                    <a:moveTo>
                      <a:pt x="337" y="157"/>
                    </a:moveTo>
                    <a:cubicBezTo>
                      <a:pt x="336" y="157"/>
                      <a:pt x="336" y="157"/>
                      <a:pt x="336" y="158"/>
                    </a:cubicBezTo>
                    <a:cubicBezTo>
                      <a:pt x="337" y="158"/>
                      <a:pt x="337" y="158"/>
                      <a:pt x="337" y="158"/>
                    </a:cubicBezTo>
                    <a:cubicBezTo>
                      <a:pt x="337" y="157"/>
                      <a:pt x="337" y="157"/>
                      <a:pt x="337" y="157"/>
                    </a:cubicBezTo>
                    <a:close/>
                    <a:moveTo>
                      <a:pt x="337" y="13"/>
                    </a:moveTo>
                    <a:cubicBezTo>
                      <a:pt x="336" y="12"/>
                      <a:pt x="335" y="14"/>
                      <a:pt x="336" y="14"/>
                    </a:cubicBezTo>
                    <a:cubicBezTo>
                      <a:pt x="337" y="14"/>
                      <a:pt x="337" y="13"/>
                      <a:pt x="337" y="13"/>
                    </a:cubicBezTo>
                    <a:close/>
                    <a:moveTo>
                      <a:pt x="335" y="171"/>
                    </a:moveTo>
                    <a:cubicBezTo>
                      <a:pt x="335" y="171"/>
                      <a:pt x="335" y="171"/>
                      <a:pt x="336" y="171"/>
                    </a:cubicBezTo>
                    <a:cubicBezTo>
                      <a:pt x="336" y="171"/>
                      <a:pt x="336" y="170"/>
                      <a:pt x="336" y="170"/>
                    </a:cubicBezTo>
                    <a:cubicBezTo>
                      <a:pt x="335" y="170"/>
                      <a:pt x="334" y="170"/>
                      <a:pt x="335" y="171"/>
                    </a:cubicBezTo>
                    <a:close/>
                    <a:moveTo>
                      <a:pt x="334" y="9"/>
                    </a:moveTo>
                    <a:cubicBezTo>
                      <a:pt x="334" y="9"/>
                      <a:pt x="334" y="9"/>
                      <a:pt x="334" y="9"/>
                    </a:cubicBezTo>
                    <a:cubicBezTo>
                      <a:pt x="334" y="10"/>
                      <a:pt x="333" y="10"/>
                      <a:pt x="333" y="11"/>
                    </a:cubicBezTo>
                    <a:cubicBezTo>
                      <a:pt x="333" y="11"/>
                      <a:pt x="334" y="11"/>
                      <a:pt x="335" y="11"/>
                    </a:cubicBezTo>
                    <a:cubicBezTo>
                      <a:pt x="335" y="10"/>
                      <a:pt x="334" y="10"/>
                      <a:pt x="334" y="9"/>
                    </a:cubicBezTo>
                    <a:close/>
                    <a:moveTo>
                      <a:pt x="334" y="12"/>
                    </a:moveTo>
                    <a:cubicBezTo>
                      <a:pt x="334" y="13"/>
                      <a:pt x="334" y="11"/>
                      <a:pt x="333" y="11"/>
                    </a:cubicBezTo>
                    <a:cubicBezTo>
                      <a:pt x="334" y="12"/>
                      <a:pt x="333" y="13"/>
                      <a:pt x="333" y="14"/>
                    </a:cubicBezTo>
                    <a:cubicBezTo>
                      <a:pt x="333" y="14"/>
                      <a:pt x="333" y="13"/>
                      <a:pt x="334" y="13"/>
                    </a:cubicBezTo>
                    <a:cubicBezTo>
                      <a:pt x="334" y="14"/>
                      <a:pt x="334" y="14"/>
                      <a:pt x="334" y="14"/>
                    </a:cubicBezTo>
                    <a:cubicBezTo>
                      <a:pt x="335" y="13"/>
                      <a:pt x="334" y="12"/>
                      <a:pt x="334" y="12"/>
                    </a:cubicBezTo>
                    <a:close/>
                    <a:moveTo>
                      <a:pt x="333" y="157"/>
                    </a:moveTo>
                    <a:cubicBezTo>
                      <a:pt x="331" y="157"/>
                      <a:pt x="333" y="158"/>
                      <a:pt x="332" y="159"/>
                    </a:cubicBezTo>
                    <a:cubicBezTo>
                      <a:pt x="333" y="159"/>
                      <a:pt x="333" y="158"/>
                      <a:pt x="333" y="157"/>
                    </a:cubicBezTo>
                    <a:close/>
                    <a:moveTo>
                      <a:pt x="330" y="164"/>
                    </a:moveTo>
                    <a:cubicBezTo>
                      <a:pt x="330" y="165"/>
                      <a:pt x="330" y="165"/>
                      <a:pt x="330" y="166"/>
                    </a:cubicBezTo>
                    <a:cubicBezTo>
                      <a:pt x="330" y="166"/>
                      <a:pt x="331" y="166"/>
                      <a:pt x="331" y="167"/>
                    </a:cubicBezTo>
                    <a:cubicBezTo>
                      <a:pt x="331" y="167"/>
                      <a:pt x="330" y="167"/>
                      <a:pt x="330" y="168"/>
                    </a:cubicBezTo>
                    <a:cubicBezTo>
                      <a:pt x="331" y="167"/>
                      <a:pt x="331" y="169"/>
                      <a:pt x="331" y="169"/>
                    </a:cubicBezTo>
                    <a:cubicBezTo>
                      <a:pt x="332" y="169"/>
                      <a:pt x="332" y="167"/>
                      <a:pt x="332" y="166"/>
                    </a:cubicBezTo>
                    <a:cubicBezTo>
                      <a:pt x="331" y="166"/>
                      <a:pt x="331" y="164"/>
                      <a:pt x="330" y="164"/>
                    </a:cubicBezTo>
                    <a:close/>
                    <a:moveTo>
                      <a:pt x="330" y="11"/>
                    </a:moveTo>
                    <a:cubicBezTo>
                      <a:pt x="329" y="12"/>
                      <a:pt x="329" y="12"/>
                      <a:pt x="329" y="13"/>
                    </a:cubicBezTo>
                    <a:cubicBezTo>
                      <a:pt x="330" y="14"/>
                      <a:pt x="331" y="14"/>
                      <a:pt x="331" y="13"/>
                    </a:cubicBezTo>
                    <a:cubicBezTo>
                      <a:pt x="330" y="13"/>
                      <a:pt x="331" y="11"/>
                      <a:pt x="330" y="11"/>
                    </a:cubicBezTo>
                    <a:close/>
                    <a:moveTo>
                      <a:pt x="328" y="164"/>
                    </a:moveTo>
                    <a:cubicBezTo>
                      <a:pt x="328" y="165"/>
                      <a:pt x="328" y="165"/>
                      <a:pt x="328" y="166"/>
                    </a:cubicBezTo>
                    <a:cubicBezTo>
                      <a:pt x="329" y="166"/>
                      <a:pt x="328" y="165"/>
                      <a:pt x="329" y="164"/>
                    </a:cubicBezTo>
                    <a:cubicBezTo>
                      <a:pt x="328" y="164"/>
                      <a:pt x="328" y="164"/>
                      <a:pt x="328" y="164"/>
                    </a:cubicBezTo>
                    <a:close/>
                    <a:moveTo>
                      <a:pt x="327" y="11"/>
                    </a:moveTo>
                    <a:cubicBezTo>
                      <a:pt x="327" y="11"/>
                      <a:pt x="328" y="11"/>
                      <a:pt x="328" y="11"/>
                    </a:cubicBezTo>
                    <a:cubicBezTo>
                      <a:pt x="327" y="11"/>
                      <a:pt x="327" y="10"/>
                      <a:pt x="327" y="11"/>
                    </a:cubicBezTo>
                    <a:close/>
                    <a:moveTo>
                      <a:pt x="323" y="13"/>
                    </a:moveTo>
                    <a:cubicBezTo>
                      <a:pt x="324" y="13"/>
                      <a:pt x="323" y="13"/>
                      <a:pt x="323" y="14"/>
                    </a:cubicBezTo>
                    <a:cubicBezTo>
                      <a:pt x="324" y="13"/>
                      <a:pt x="325" y="14"/>
                      <a:pt x="326" y="14"/>
                    </a:cubicBezTo>
                    <a:cubicBezTo>
                      <a:pt x="326" y="13"/>
                      <a:pt x="324" y="13"/>
                      <a:pt x="323" y="13"/>
                    </a:cubicBezTo>
                    <a:close/>
                    <a:moveTo>
                      <a:pt x="325" y="158"/>
                    </a:moveTo>
                    <a:cubicBezTo>
                      <a:pt x="324" y="159"/>
                      <a:pt x="324" y="160"/>
                      <a:pt x="326" y="160"/>
                    </a:cubicBezTo>
                    <a:cubicBezTo>
                      <a:pt x="326" y="159"/>
                      <a:pt x="325" y="159"/>
                      <a:pt x="325" y="158"/>
                    </a:cubicBezTo>
                    <a:close/>
                    <a:moveTo>
                      <a:pt x="322" y="161"/>
                    </a:moveTo>
                    <a:cubicBezTo>
                      <a:pt x="323" y="161"/>
                      <a:pt x="322" y="163"/>
                      <a:pt x="323" y="163"/>
                    </a:cubicBezTo>
                    <a:cubicBezTo>
                      <a:pt x="323" y="162"/>
                      <a:pt x="323" y="161"/>
                      <a:pt x="322" y="161"/>
                    </a:cubicBezTo>
                    <a:close/>
                    <a:moveTo>
                      <a:pt x="321" y="157"/>
                    </a:moveTo>
                    <a:cubicBezTo>
                      <a:pt x="321" y="158"/>
                      <a:pt x="321" y="158"/>
                      <a:pt x="321" y="158"/>
                    </a:cubicBezTo>
                    <a:cubicBezTo>
                      <a:pt x="322" y="158"/>
                      <a:pt x="322" y="158"/>
                      <a:pt x="322" y="158"/>
                    </a:cubicBezTo>
                    <a:cubicBezTo>
                      <a:pt x="322" y="158"/>
                      <a:pt x="322" y="158"/>
                      <a:pt x="321" y="157"/>
                    </a:cubicBezTo>
                    <a:close/>
                    <a:moveTo>
                      <a:pt x="317" y="168"/>
                    </a:moveTo>
                    <a:cubicBezTo>
                      <a:pt x="318" y="168"/>
                      <a:pt x="318" y="169"/>
                      <a:pt x="318" y="169"/>
                    </a:cubicBezTo>
                    <a:cubicBezTo>
                      <a:pt x="319" y="169"/>
                      <a:pt x="319" y="168"/>
                      <a:pt x="319" y="168"/>
                    </a:cubicBezTo>
                    <a:cubicBezTo>
                      <a:pt x="318" y="167"/>
                      <a:pt x="318" y="168"/>
                      <a:pt x="317" y="168"/>
                    </a:cubicBezTo>
                    <a:close/>
                    <a:moveTo>
                      <a:pt x="314" y="12"/>
                    </a:moveTo>
                    <a:cubicBezTo>
                      <a:pt x="314" y="13"/>
                      <a:pt x="314" y="14"/>
                      <a:pt x="315" y="14"/>
                    </a:cubicBezTo>
                    <a:cubicBezTo>
                      <a:pt x="315" y="13"/>
                      <a:pt x="316" y="13"/>
                      <a:pt x="316" y="13"/>
                    </a:cubicBezTo>
                    <a:cubicBezTo>
                      <a:pt x="315" y="13"/>
                      <a:pt x="315" y="12"/>
                      <a:pt x="314" y="12"/>
                    </a:cubicBezTo>
                    <a:close/>
                    <a:moveTo>
                      <a:pt x="316" y="13"/>
                    </a:moveTo>
                    <a:cubicBezTo>
                      <a:pt x="316" y="13"/>
                      <a:pt x="316" y="13"/>
                      <a:pt x="317" y="13"/>
                    </a:cubicBezTo>
                    <a:cubicBezTo>
                      <a:pt x="317" y="13"/>
                      <a:pt x="317" y="13"/>
                      <a:pt x="317" y="12"/>
                    </a:cubicBezTo>
                    <a:cubicBezTo>
                      <a:pt x="317" y="12"/>
                      <a:pt x="316" y="12"/>
                      <a:pt x="316" y="13"/>
                    </a:cubicBezTo>
                    <a:cubicBezTo>
                      <a:pt x="316" y="13"/>
                      <a:pt x="316" y="13"/>
                      <a:pt x="316" y="13"/>
                    </a:cubicBezTo>
                    <a:close/>
                    <a:moveTo>
                      <a:pt x="316" y="164"/>
                    </a:moveTo>
                    <a:cubicBezTo>
                      <a:pt x="316" y="164"/>
                      <a:pt x="316" y="165"/>
                      <a:pt x="315" y="165"/>
                    </a:cubicBezTo>
                    <a:cubicBezTo>
                      <a:pt x="315" y="164"/>
                      <a:pt x="315" y="164"/>
                      <a:pt x="315" y="164"/>
                    </a:cubicBezTo>
                    <a:cubicBezTo>
                      <a:pt x="315" y="166"/>
                      <a:pt x="316" y="165"/>
                      <a:pt x="316" y="166"/>
                    </a:cubicBezTo>
                    <a:cubicBezTo>
                      <a:pt x="317" y="165"/>
                      <a:pt x="316" y="165"/>
                      <a:pt x="316" y="164"/>
                    </a:cubicBezTo>
                    <a:close/>
                    <a:moveTo>
                      <a:pt x="311" y="12"/>
                    </a:moveTo>
                    <a:cubicBezTo>
                      <a:pt x="311" y="13"/>
                      <a:pt x="312" y="12"/>
                      <a:pt x="312" y="13"/>
                    </a:cubicBezTo>
                    <a:cubicBezTo>
                      <a:pt x="313" y="14"/>
                      <a:pt x="313" y="13"/>
                      <a:pt x="313" y="12"/>
                    </a:cubicBezTo>
                    <a:cubicBezTo>
                      <a:pt x="312" y="12"/>
                      <a:pt x="312" y="12"/>
                      <a:pt x="311" y="12"/>
                    </a:cubicBezTo>
                    <a:close/>
                    <a:moveTo>
                      <a:pt x="311" y="155"/>
                    </a:moveTo>
                    <a:cubicBezTo>
                      <a:pt x="312" y="155"/>
                      <a:pt x="312" y="156"/>
                      <a:pt x="312" y="155"/>
                    </a:cubicBezTo>
                    <a:cubicBezTo>
                      <a:pt x="312" y="155"/>
                      <a:pt x="311" y="155"/>
                      <a:pt x="311" y="155"/>
                    </a:cubicBezTo>
                    <a:close/>
                    <a:moveTo>
                      <a:pt x="310" y="169"/>
                    </a:moveTo>
                    <a:cubicBezTo>
                      <a:pt x="310" y="169"/>
                      <a:pt x="310" y="169"/>
                      <a:pt x="310" y="168"/>
                    </a:cubicBezTo>
                    <a:cubicBezTo>
                      <a:pt x="311" y="168"/>
                      <a:pt x="311" y="168"/>
                      <a:pt x="311" y="169"/>
                    </a:cubicBezTo>
                    <a:cubicBezTo>
                      <a:pt x="311" y="167"/>
                      <a:pt x="310" y="168"/>
                      <a:pt x="310" y="169"/>
                    </a:cubicBezTo>
                    <a:close/>
                    <a:moveTo>
                      <a:pt x="310" y="157"/>
                    </a:moveTo>
                    <a:cubicBezTo>
                      <a:pt x="309" y="158"/>
                      <a:pt x="310" y="158"/>
                      <a:pt x="311" y="159"/>
                    </a:cubicBezTo>
                    <a:cubicBezTo>
                      <a:pt x="311" y="158"/>
                      <a:pt x="311" y="157"/>
                      <a:pt x="310" y="157"/>
                    </a:cubicBezTo>
                    <a:close/>
                    <a:moveTo>
                      <a:pt x="307" y="161"/>
                    </a:moveTo>
                    <a:cubicBezTo>
                      <a:pt x="308" y="161"/>
                      <a:pt x="308" y="162"/>
                      <a:pt x="309" y="162"/>
                    </a:cubicBezTo>
                    <a:cubicBezTo>
                      <a:pt x="309" y="161"/>
                      <a:pt x="308" y="161"/>
                      <a:pt x="307" y="161"/>
                    </a:cubicBezTo>
                    <a:close/>
                    <a:moveTo>
                      <a:pt x="308" y="9"/>
                    </a:moveTo>
                    <a:cubicBezTo>
                      <a:pt x="307" y="9"/>
                      <a:pt x="307" y="10"/>
                      <a:pt x="307" y="11"/>
                    </a:cubicBezTo>
                    <a:cubicBezTo>
                      <a:pt x="308" y="10"/>
                      <a:pt x="308" y="10"/>
                      <a:pt x="308" y="9"/>
                    </a:cubicBezTo>
                    <a:close/>
                    <a:moveTo>
                      <a:pt x="307" y="14"/>
                    </a:moveTo>
                    <a:cubicBezTo>
                      <a:pt x="307" y="13"/>
                      <a:pt x="308" y="14"/>
                      <a:pt x="308" y="13"/>
                    </a:cubicBezTo>
                    <a:cubicBezTo>
                      <a:pt x="307" y="12"/>
                      <a:pt x="307" y="14"/>
                      <a:pt x="307" y="14"/>
                    </a:cubicBezTo>
                    <a:close/>
                    <a:moveTo>
                      <a:pt x="305" y="168"/>
                    </a:moveTo>
                    <a:cubicBezTo>
                      <a:pt x="306" y="167"/>
                      <a:pt x="305" y="166"/>
                      <a:pt x="306" y="166"/>
                    </a:cubicBezTo>
                    <a:cubicBezTo>
                      <a:pt x="305" y="166"/>
                      <a:pt x="305" y="167"/>
                      <a:pt x="305" y="168"/>
                    </a:cubicBezTo>
                    <a:close/>
                    <a:moveTo>
                      <a:pt x="304" y="163"/>
                    </a:moveTo>
                    <a:cubicBezTo>
                      <a:pt x="305" y="163"/>
                      <a:pt x="305" y="163"/>
                      <a:pt x="305" y="162"/>
                    </a:cubicBezTo>
                    <a:cubicBezTo>
                      <a:pt x="304" y="162"/>
                      <a:pt x="304" y="163"/>
                      <a:pt x="304" y="163"/>
                    </a:cubicBezTo>
                    <a:close/>
                    <a:moveTo>
                      <a:pt x="303" y="156"/>
                    </a:moveTo>
                    <a:cubicBezTo>
                      <a:pt x="303" y="156"/>
                      <a:pt x="302" y="156"/>
                      <a:pt x="302" y="157"/>
                    </a:cubicBezTo>
                    <a:cubicBezTo>
                      <a:pt x="303" y="157"/>
                      <a:pt x="303" y="158"/>
                      <a:pt x="303" y="157"/>
                    </a:cubicBezTo>
                    <a:cubicBezTo>
                      <a:pt x="304" y="157"/>
                      <a:pt x="303" y="157"/>
                      <a:pt x="303" y="156"/>
                    </a:cubicBezTo>
                    <a:cubicBezTo>
                      <a:pt x="303" y="157"/>
                      <a:pt x="303" y="157"/>
                      <a:pt x="303" y="157"/>
                    </a:cubicBezTo>
                    <a:cubicBezTo>
                      <a:pt x="303" y="156"/>
                      <a:pt x="303" y="156"/>
                      <a:pt x="303" y="156"/>
                    </a:cubicBezTo>
                    <a:close/>
                    <a:moveTo>
                      <a:pt x="300" y="160"/>
                    </a:moveTo>
                    <a:cubicBezTo>
                      <a:pt x="299" y="159"/>
                      <a:pt x="300" y="160"/>
                      <a:pt x="299" y="161"/>
                    </a:cubicBezTo>
                    <a:cubicBezTo>
                      <a:pt x="300" y="161"/>
                      <a:pt x="300" y="161"/>
                      <a:pt x="300" y="161"/>
                    </a:cubicBezTo>
                    <a:cubicBezTo>
                      <a:pt x="300" y="160"/>
                      <a:pt x="300" y="160"/>
                      <a:pt x="300" y="160"/>
                    </a:cubicBezTo>
                    <a:close/>
                    <a:moveTo>
                      <a:pt x="298" y="159"/>
                    </a:moveTo>
                    <a:cubicBezTo>
                      <a:pt x="298" y="161"/>
                      <a:pt x="298" y="163"/>
                      <a:pt x="300" y="163"/>
                    </a:cubicBezTo>
                    <a:cubicBezTo>
                      <a:pt x="300" y="162"/>
                      <a:pt x="299" y="160"/>
                      <a:pt x="298" y="159"/>
                    </a:cubicBezTo>
                    <a:close/>
                    <a:moveTo>
                      <a:pt x="298" y="164"/>
                    </a:moveTo>
                    <a:cubicBezTo>
                      <a:pt x="297" y="164"/>
                      <a:pt x="297" y="165"/>
                      <a:pt x="297" y="166"/>
                    </a:cubicBezTo>
                    <a:cubicBezTo>
                      <a:pt x="297" y="167"/>
                      <a:pt x="297" y="166"/>
                      <a:pt x="298" y="166"/>
                    </a:cubicBezTo>
                    <a:cubicBezTo>
                      <a:pt x="298" y="166"/>
                      <a:pt x="298" y="166"/>
                      <a:pt x="298" y="165"/>
                    </a:cubicBezTo>
                    <a:cubicBezTo>
                      <a:pt x="297" y="166"/>
                      <a:pt x="298" y="165"/>
                      <a:pt x="298" y="164"/>
                    </a:cubicBezTo>
                    <a:close/>
                    <a:moveTo>
                      <a:pt x="295" y="158"/>
                    </a:moveTo>
                    <a:cubicBezTo>
                      <a:pt x="295" y="159"/>
                      <a:pt x="294" y="160"/>
                      <a:pt x="295" y="160"/>
                    </a:cubicBezTo>
                    <a:cubicBezTo>
                      <a:pt x="295" y="159"/>
                      <a:pt x="296" y="159"/>
                      <a:pt x="296" y="159"/>
                    </a:cubicBezTo>
                    <a:cubicBezTo>
                      <a:pt x="296" y="159"/>
                      <a:pt x="296" y="160"/>
                      <a:pt x="296" y="160"/>
                    </a:cubicBezTo>
                    <a:cubicBezTo>
                      <a:pt x="296" y="160"/>
                      <a:pt x="296" y="161"/>
                      <a:pt x="296" y="161"/>
                    </a:cubicBezTo>
                    <a:cubicBezTo>
                      <a:pt x="296" y="161"/>
                      <a:pt x="296" y="160"/>
                      <a:pt x="297" y="160"/>
                    </a:cubicBezTo>
                    <a:cubicBezTo>
                      <a:pt x="297" y="160"/>
                      <a:pt x="297" y="161"/>
                      <a:pt x="297" y="161"/>
                    </a:cubicBezTo>
                    <a:cubicBezTo>
                      <a:pt x="297" y="161"/>
                      <a:pt x="298" y="161"/>
                      <a:pt x="298" y="160"/>
                    </a:cubicBezTo>
                    <a:cubicBezTo>
                      <a:pt x="297" y="159"/>
                      <a:pt x="296" y="159"/>
                      <a:pt x="295" y="158"/>
                    </a:cubicBezTo>
                    <a:close/>
                    <a:moveTo>
                      <a:pt x="297" y="6"/>
                    </a:moveTo>
                    <a:cubicBezTo>
                      <a:pt x="296" y="6"/>
                      <a:pt x="296" y="4"/>
                      <a:pt x="296" y="4"/>
                    </a:cubicBezTo>
                    <a:cubicBezTo>
                      <a:pt x="295" y="5"/>
                      <a:pt x="295" y="6"/>
                      <a:pt x="294" y="5"/>
                    </a:cubicBezTo>
                    <a:cubicBezTo>
                      <a:pt x="294" y="6"/>
                      <a:pt x="294" y="6"/>
                      <a:pt x="294" y="7"/>
                    </a:cubicBezTo>
                    <a:cubicBezTo>
                      <a:pt x="295" y="7"/>
                      <a:pt x="296" y="7"/>
                      <a:pt x="297" y="7"/>
                    </a:cubicBezTo>
                    <a:cubicBezTo>
                      <a:pt x="297" y="6"/>
                      <a:pt x="298" y="6"/>
                      <a:pt x="298" y="5"/>
                    </a:cubicBezTo>
                    <a:cubicBezTo>
                      <a:pt x="296" y="5"/>
                      <a:pt x="297" y="6"/>
                      <a:pt x="297" y="6"/>
                    </a:cubicBezTo>
                    <a:close/>
                    <a:moveTo>
                      <a:pt x="297" y="154"/>
                    </a:moveTo>
                    <a:cubicBezTo>
                      <a:pt x="297" y="155"/>
                      <a:pt x="296" y="155"/>
                      <a:pt x="297" y="155"/>
                    </a:cubicBezTo>
                    <a:cubicBezTo>
                      <a:pt x="297" y="155"/>
                      <a:pt x="298" y="155"/>
                      <a:pt x="298" y="154"/>
                    </a:cubicBezTo>
                    <a:cubicBezTo>
                      <a:pt x="297" y="155"/>
                      <a:pt x="297" y="154"/>
                      <a:pt x="297" y="154"/>
                    </a:cubicBezTo>
                    <a:close/>
                    <a:moveTo>
                      <a:pt x="295" y="162"/>
                    </a:moveTo>
                    <a:cubicBezTo>
                      <a:pt x="295" y="163"/>
                      <a:pt x="294" y="163"/>
                      <a:pt x="294" y="163"/>
                    </a:cubicBezTo>
                    <a:cubicBezTo>
                      <a:pt x="295" y="163"/>
                      <a:pt x="295" y="164"/>
                      <a:pt x="295" y="164"/>
                    </a:cubicBezTo>
                    <a:cubicBezTo>
                      <a:pt x="295" y="163"/>
                      <a:pt x="296" y="163"/>
                      <a:pt x="295" y="162"/>
                    </a:cubicBezTo>
                    <a:close/>
                    <a:moveTo>
                      <a:pt x="293" y="158"/>
                    </a:moveTo>
                    <a:cubicBezTo>
                      <a:pt x="293" y="159"/>
                      <a:pt x="292" y="159"/>
                      <a:pt x="293" y="160"/>
                    </a:cubicBezTo>
                    <a:cubicBezTo>
                      <a:pt x="293" y="160"/>
                      <a:pt x="293" y="160"/>
                      <a:pt x="293" y="160"/>
                    </a:cubicBezTo>
                    <a:cubicBezTo>
                      <a:pt x="293" y="160"/>
                      <a:pt x="293" y="160"/>
                      <a:pt x="294" y="160"/>
                    </a:cubicBezTo>
                    <a:cubicBezTo>
                      <a:pt x="293" y="159"/>
                      <a:pt x="294" y="158"/>
                      <a:pt x="293" y="158"/>
                    </a:cubicBezTo>
                    <a:close/>
                    <a:moveTo>
                      <a:pt x="292" y="163"/>
                    </a:moveTo>
                    <a:cubicBezTo>
                      <a:pt x="292" y="163"/>
                      <a:pt x="292" y="163"/>
                      <a:pt x="293" y="163"/>
                    </a:cubicBezTo>
                    <a:cubicBezTo>
                      <a:pt x="292" y="162"/>
                      <a:pt x="294" y="162"/>
                      <a:pt x="294" y="161"/>
                    </a:cubicBezTo>
                    <a:cubicBezTo>
                      <a:pt x="293" y="161"/>
                      <a:pt x="293" y="161"/>
                      <a:pt x="292" y="160"/>
                    </a:cubicBezTo>
                    <a:cubicBezTo>
                      <a:pt x="292" y="160"/>
                      <a:pt x="292" y="160"/>
                      <a:pt x="292" y="160"/>
                    </a:cubicBezTo>
                    <a:cubicBezTo>
                      <a:pt x="291" y="162"/>
                      <a:pt x="292" y="162"/>
                      <a:pt x="292" y="163"/>
                    </a:cubicBezTo>
                    <a:close/>
                    <a:moveTo>
                      <a:pt x="289" y="6"/>
                    </a:moveTo>
                    <a:cubicBezTo>
                      <a:pt x="289" y="6"/>
                      <a:pt x="289" y="6"/>
                      <a:pt x="289" y="7"/>
                    </a:cubicBezTo>
                    <a:cubicBezTo>
                      <a:pt x="290" y="7"/>
                      <a:pt x="290" y="7"/>
                      <a:pt x="291" y="7"/>
                    </a:cubicBezTo>
                    <a:cubicBezTo>
                      <a:pt x="291" y="7"/>
                      <a:pt x="291" y="7"/>
                      <a:pt x="292" y="6"/>
                    </a:cubicBezTo>
                    <a:cubicBezTo>
                      <a:pt x="291" y="7"/>
                      <a:pt x="292" y="7"/>
                      <a:pt x="293" y="7"/>
                    </a:cubicBezTo>
                    <a:cubicBezTo>
                      <a:pt x="293" y="6"/>
                      <a:pt x="293" y="5"/>
                      <a:pt x="293" y="4"/>
                    </a:cubicBezTo>
                    <a:cubicBezTo>
                      <a:pt x="292" y="4"/>
                      <a:pt x="292" y="4"/>
                      <a:pt x="291" y="4"/>
                    </a:cubicBezTo>
                    <a:cubicBezTo>
                      <a:pt x="291" y="5"/>
                      <a:pt x="291" y="6"/>
                      <a:pt x="290" y="6"/>
                    </a:cubicBezTo>
                    <a:cubicBezTo>
                      <a:pt x="290" y="5"/>
                      <a:pt x="290" y="6"/>
                      <a:pt x="290" y="4"/>
                    </a:cubicBezTo>
                    <a:cubicBezTo>
                      <a:pt x="288" y="4"/>
                      <a:pt x="290" y="6"/>
                      <a:pt x="289" y="6"/>
                    </a:cubicBezTo>
                    <a:close/>
                    <a:moveTo>
                      <a:pt x="292" y="2"/>
                    </a:moveTo>
                    <a:cubicBezTo>
                      <a:pt x="291" y="3"/>
                      <a:pt x="291" y="3"/>
                      <a:pt x="291" y="3"/>
                    </a:cubicBezTo>
                    <a:cubicBezTo>
                      <a:pt x="292" y="3"/>
                      <a:pt x="292" y="3"/>
                      <a:pt x="292" y="3"/>
                    </a:cubicBezTo>
                    <a:cubicBezTo>
                      <a:pt x="292" y="3"/>
                      <a:pt x="292" y="2"/>
                      <a:pt x="292" y="2"/>
                    </a:cubicBezTo>
                    <a:close/>
                    <a:moveTo>
                      <a:pt x="290" y="153"/>
                    </a:moveTo>
                    <a:cubicBezTo>
                      <a:pt x="291" y="153"/>
                      <a:pt x="292" y="153"/>
                      <a:pt x="292" y="152"/>
                    </a:cubicBezTo>
                    <a:cubicBezTo>
                      <a:pt x="291" y="152"/>
                      <a:pt x="290" y="152"/>
                      <a:pt x="290" y="153"/>
                    </a:cubicBezTo>
                    <a:close/>
                    <a:moveTo>
                      <a:pt x="288" y="8"/>
                    </a:moveTo>
                    <a:cubicBezTo>
                      <a:pt x="288" y="7"/>
                      <a:pt x="288" y="5"/>
                      <a:pt x="287" y="7"/>
                    </a:cubicBezTo>
                    <a:cubicBezTo>
                      <a:pt x="288" y="6"/>
                      <a:pt x="287" y="8"/>
                      <a:pt x="288" y="8"/>
                    </a:cubicBezTo>
                    <a:close/>
                    <a:moveTo>
                      <a:pt x="286" y="7"/>
                    </a:moveTo>
                    <a:cubicBezTo>
                      <a:pt x="286" y="6"/>
                      <a:pt x="287" y="4"/>
                      <a:pt x="286" y="4"/>
                    </a:cubicBezTo>
                    <a:cubicBezTo>
                      <a:pt x="286" y="5"/>
                      <a:pt x="286" y="6"/>
                      <a:pt x="286" y="7"/>
                    </a:cubicBezTo>
                    <a:close/>
                    <a:moveTo>
                      <a:pt x="285" y="9"/>
                    </a:moveTo>
                    <a:cubicBezTo>
                      <a:pt x="285" y="10"/>
                      <a:pt x="285" y="11"/>
                      <a:pt x="286" y="11"/>
                    </a:cubicBezTo>
                    <a:cubicBezTo>
                      <a:pt x="286" y="10"/>
                      <a:pt x="285" y="10"/>
                      <a:pt x="285" y="9"/>
                    </a:cubicBezTo>
                    <a:close/>
                    <a:moveTo>
                      <a:pt x="283" y="6"/>
                    </a:moveTo>
                    <a:cubicBezTo>
                      <a:pt x="284" y="6"/>
                      <a:pt x="284" y="6"/>
                      <a:pt x="284" y="6"/>
                    </a:cubicBezTo>
                    <a:cubicBezTo>
                      <a:pt x="284" y="6"/>
                      <a:pt x="284" y="5"/>
                      <a:pt x="284" y="5"/>
                    </a:cubicBezTo>
                    <a:cubicBezTo>
                      <a:pt x="284" y="5"/>
                      <a:pt x="283" y="5"/>
                      <a:pt x="283" y="6"/>
                    </a:cubicBezTo>
                    <a:close/>
                    <a:moveTo>
                      <a:pt x="282" y="158"/>
                    </a:moveTo>
                    <a:cubicBezTo>
                      <a:pt x="282" y="159"/>
                      <a:pt x="282" y="159"/>
                      <a:pt x="282" y="159"/>
                    </a:cubicBezTo>
                    <a:cubicBezTo>
                      <a:pt x="282" y="159"/>
                      <a:pt x="283" y="159"/>
                      <a:pt x="283" y="159"/>
                    </a:cubicBezTo>
                    <a:cubicBezTo>
                      <a:pt x="283" y="159"/>
                      <a:pt x="283" y="158"/>
                      <a:pt x="282" y="158"/>
                    </a:cubicBezTo>
                    <a:close/>
                    <a:moveTo>
                      <a:pt x="281" y="5"/>
                    </a:moveTo>
                    <a:cubicBezTo>
                      <a:pt x="282" y="6"/>
                      <a:pt x="281" y="7"/>
                      <a:pt x="282" y="8"/>
                    </a:cubicBezTo>
                    <a:cubicBezTo>
                      <a:pt x="283" y="7"/>
                      <a:pt x="282" y="4"/>
                      <a:pt x="281" y="5"/>
                    </a:cubicBezTo>
                    <a:close/>
                    <a:moveTo>
                      <a:pt x="280" y="6"/>
                    </a:moveTo>
                    <a:cubicBezTo>
                      <a:pt x="280" y="7"/>
                      <a:pt x="280" y="6"/>
                      <a:pt x="279" y="6"/>
                    </a:cubicBezTo>
                    <a:cubicBezTo>
                      <a:pt x="279" y="6"/>
                      <a:pt x="279" y="7"/>
                      <a:pt x="279" y="7"/>
                    </a:cubicBezTo>
                    <a:cubicBezTo>
                      <a:pt x="280" y="6"/>
                      <a:pt x="280" y="9"/>
                      <a:pt x="281" y="9"/>
                    </a:cubicBezTo>
                    <a:cubicBezTo>
                      <a:pt x="281" y="8"/>
                      <a:pt x="281" y="7"/>
                      <a:pt x="280" y="6"/>
                    </a:cubicBezTo>
                    <a:close/>
                    <a:moveTo>
                      <a:pt x="275" y="7"/>
                    </a:moveTo>
                    <a:cubicBezTo>
                      <a:pt x="275" y="8"/>
                      <a:pt x="274" y="9"/>
                      <a:pt x="275" y="10"/>
                    </a:cubicBezTo>
                    <a:cubicBezTo>
                      <a:pt x="275" y="10"/>
                      <a:pt x="275" y="10"/>
                      <a:pt x="276" y="10"/>
                    </a:cubicBezTo>
                    <a:cubicBezTo>
                      <a:pt x="275" y="9"/>
                      <a:pt x="276" y="8"/>
                      <a:pt x="275" y="7"/>
                    </a:cubicBezTo>
                    <a:close/>
                    <a:moveTo>
                      <a:pt x="273" y="7"/>
                    </a:moveTo>
                    <a:cubicBezTo>
                      <a:pt x="273" y="8"/>
                      <a:pt x="273" y="9"/>
                      <a:pt x="274" y="9"/>
                    </a:cubicBezTo>
                    <a:cubicBezTo>
                      <a:pt x="274" y="9"/>
                      <a:pt x="274" y="7"/>
                      <a:pt x="273" y="7"/>
                    </a:cubicBezTo>
                    <a:close/>
                    <a:moveTo>
                      <a:pt x="270" y="156"/>
                    </a:moveTo>
                    <a:cubicBezTo>
                      <a:pt x="269" y="157"/>
                      <a:pt x="270" y="158"/>
                      <a:pt x="271" y="158"/>
                    </a:cubicBezTo>
                    <a:cubicBezTo>
                      <a:pt x="270" y="159"/>
                      <a:pt x="270" y="159"/>
                      <a:pt x="269" y="160"/>
                    </a:cubicBezTo>
                    <a:cubicBezTo>
                      <a:pt x="270" y="161"/>
                      <a:pt x="270" y="161"/>
                      <a:pt x="270" y="161"/>
                    </a:cubicBezTo>
                    <a:cubicBezTo>
                      <a:pt x="271" y="160"/>
                      <a:pt x="271" y="158"/>
                      <a:pt x="271" y="157"/>
                    </a:cubicBezTo>
                    <a:cubicBezTo>
                      <a:pt x="271" y="157"/>
                      <a:pt x="271" y="158"/>
                      <a:pt x="270" y="157"/>
                    </a:cubicBezTo>
                    <a:cubicBezTo>
                      <a:pt x="270" y="157"/>
                      <a:pt x="270" y="156"/>
                      <a:pt x="270" y="156"/>
                    </a:cubicBezTo>
                    <a:close/>
                    <a:moveTo>
                      <a:pt x="270" y="3"/>
                    </a:moveTo>
                    <a:cubicBezTo>
                      <a:pt x="271" y="4"/>
                      <a:pt x="269" y="5"/>
                      <a:pt x="270" y="5"/>
                    </a:cubicBezTo>
                    <a:cubicBezTo>
                      <a:pt x="271" y="5"/>
                      <a:pt x="271" y="4"/>
                      <a:pt x="270" y="3"/>
                    </a:cubicBezTo>
                    <a:close/>
                    <a:moveTo>
                      <a:pt x="269" y="3"/>
                    </a:moveTo>
                    <a:cubicBezTo>
                      <a:pt x="270" y="3"/>
                      <a:pt x="269" y="4"/>
                      <a:pt x="270" y="4"/>
                    </a:cubicBezTo>
                    <a:cubicBezTo>
                      <a:pt x="270" y="4"/>
                      <a:pt x="270" y="3"/>
                      <a:pt x="270" y="3"/>
                    </a:cubicBezTo>
                    <a:cubicBezTo>
                      <a:pt x="269" y="3"/>
                      <a:pt x="269" y="3"/>
                      <a:pt x="268" y="3"/>
                    </a:cubicBezTo>
                    <a:cubicBezTo>
                      <a:pt x="269" y="4"/>
                      <a:pt x="268" y="5"/>
                      <a:pt x="268" y="5"/>
                    </a:cubicBezTo>
                    <a:cubicBezTo>
                      <a:pt x="269" y="5"/>
                      <a:pt x="268" y="4"/>
                      <a:pt x="269" y="3"/>
                    </a:cubicBezTo>
                    <a:close/>
                    <a:moveTo>
                      <a:pt x="269" y="12"/>
                    </a:moveTo>
                    <a:cubicBezTo>
                      <a:pt x="269" y="11"/>
                      <a:pt x="270" y="10"/>
                      <a:pt x="269" y="10"/>
                    </a:cubicBezTo>
                    <a:cubicBezTo>
                      <a:pt x="269" y="11"/>
                      <a:pt x="269" y="11"/>
                      <a:pt x="269" y="12"/>
                    </a:cubicBezTo>
                    <a:close/>
                    <a:moveTo>
                      <a:pt x="267" y="156"/>
                    </a:moveTo>
                    <a:cubicBezTo>
                      <a:pt x="267" y="158"/>
                      <a:pt x="267" y="159"/>
                      <a:pt x="267" y="160"/>
                    </a:cubicBezTo>
                    <a:cubicBezTo>
                      <a:pt x="268" y="160"/>
                      <a:pt x="269" y="157"/>
                      <a:pt x="267" y="156"/>
                    </a:cubicBezTo>
                    <a:close/>
                    <a:moveTo>
                      <a:pt x="265" y="8"/>
                    </a:moveTo>
                    <a:cubicBezTo>
                      <a:pt x="265" y="7"/>
                      <a:pt x="265" y="6"/>
                      <a:pt x="264" y="6"/>
                    </a:cubicBezTo>
                    <a:cubicBezTo>
                      <a:pt x="264" y="8"/>
                      <a:pt x="265" y="9"/>
                      <a:pt x="266" y="10"/>
                    </a:cubicBezTo>
                    <a:cubicBezTo>
                      <a:pt x="265" y="10"/>
                      <a:pt x="265" y="11"/>
                      <a:pt x="265" y="11"/>
                    </a:cubicBezTo>
                    <a:cubicBezTo>
                      <a:pt x="265" y="12"/>
                      <a:pt x="265" y="13"/>
                      <a:pt x="266" y="13"/>
                    </a:cubicBezTo>
                    <a:cubicBezTo>
                      <a:pt x="266" y="11"/>
                      <a:pt x="266" y="9"/>
                      <a:pt x="267" y="7"/>
                    </a:cubicBezTo>
                    <a:cubicBezTo>
                      <a:pt x="265" y="7"/>
                      <a:pt x="266" y="5"/>
                      <a:pt x="266" y="5"/>
                    </a:cubicBezTo>
                    <a:cubicBezTo>
                      <a:pt x="265" y="5"/>
                      <a:pt x="266" y="7"/>
                      <a:pt x="265" y="8"/>
                    </a:cubicBezTo>
                    <a:close/>
                    <a:moveTo>
                      <a:pt x="261" y="8"/>
                    </a:moveTo>
                    <a:cubicBezTo>
                      <a:pt x="262" y="8"/>
                      <a:pt x="262" y="8"/>
                      <a:pt x="261" y="9"/>
                    </a:cubicBezTo>
                    <a:cubicBezTo>
                      <a:pt x="262" y="9"/>
                      <a:pt x="263" y="7"/>
                      <a:pt x="263" y="7"/>
                    </a:cubicBezTo>
                    <a:cubicBezTo>
                      <a:pt x="262" y="7"/>
                      <a:pt x="261" y="7"/>
                      <a:pt x="261" y="8"/>
                    </a:cubicBezTo>
                    <a:close/>
                    <a:moveTo>
                      <a:pt x="261" y="5"/>
                    </a:moveTo>
                    <a:cubicBezTo>
                      <a:pt x="261" y="6"/>
                      <a:pt x="262" y="6"/>
                      <a:pt x="262" y="7"/>
                    </a:cubicBezTo>
                    <a:cubicBezTo>
                      <a:pt x="262" y="7"/>
                      <a:pt x="263" y="6"/>
                      <a:pt x="262" y="5"/>
                    </a:cubicBezTo>
                    <a:cubicBezTo>
                      <a:pt x="262" y="6"/>
                      <a:pt x="261" y="6"/>
                      <a:pt x="261" y="5"/>
                    </a:cubicBezTo>
                    <a:close/>
                    <a:moveTo>
                      <a:pt x="259" y="8"/>
                    </a:moveTo>
                    <a:cubicBezTo>
                      <a:pt x="260" y="8"/>
                      <a:pt x="259" y="7"/>
                      <a:pt x="259" y="7"/>
                    </a:cubicBezTo>
                    <a:cubicBezTo>
                      <a:pt x="259" y="7"/>
                      <a:pt x="259" y="7"/>
                      <a:pt x="259" y="8"/>
                    </a:cubicBezTo>
                    <a:close/>
                    <a:moveTo>
                      <a:pt x="257" y="9"/>
                    </a:moveTo>
                    <a:cubicBezTo>
                      <a:pt x="257" y="10"/>
                      <a:pt x="257" y="10"/>
                      <a:pt x="257" y="10"/>
                    </a:cubicBezTo>
                    <a:cubicBezTo>
                      <a:pt x="258" y="10"/>
                      <a:pt x="259" y="9"/>
                      <a:pt x="258" y="9"/>
                    </a:cubicBezTo>
                    <a:cubicBezTo>
                      <a:pt x="258" y="9"/>
                      <a:pt x="258" y="9"/>
                      <a:pt x="257" y="9"/>
                    </a:cubicBezTo>
                    <a:close/>
                    <a:moveTo>
                      <a:pt x="256" y="9"/>
                    </a:moveTo>
                    <a:cubicBezTo>
                      <a:pt x="257" y="9"/>
                      <a:pt x="257" y="8"/>
                      <a:pt x="257" y="9"/>
                    </a:cubicBezTo>
                    <a:cubicBezTo>
                      <a:pt x="257" y="8"/>
                      <a:pt x="256" y="8"/>
                      <a:pt x="256" y="9"/>
                    </a:cubicBezTo>
                    <a:close/>
                    <a:moveTo>
                      <a:pt x="254" y="6"/>
                    </a:moveTo>
                    <a:cubicBezTo>
                      <a:pt x="255" y="6"/>
                      <a:pt x="253" y="8"/>
                      <a:pt x="254" y="8"/>
                    </a:cubicBezTo>
                    <a:cubicBezTo>
                      <a:pt x="254" y="7"/>
                      <a:pt x="255" y="8"/>
                      <a:pt x="255" y="8"/>
                    </a:cubicBezTo>
                    <a:cubicBezTo>
                      <a:pt x="255" y="8"/>
                      <a:pt x="255" y="8"/>
                      <a:pt x="255" y="7"/>
                    </a:cubicBezTo>
                    <a:cubicBezTo>
                      <a:pt x="254" y="8"/>
                      <a:pt x="255" y="5"/>
                      <a:pt x="254" y="6"/>
                    </a:cubicBezTo>
                    <a:close/>
                    <a:moveTo>
                      <a:pt x="253" y="153"/>
                    </a:moveTo>
                    <a:cubicBezTo>
                      <a:pt x="253" y="153"/>
                      <a:pt x="253" y="154"/>
                      <a:pt x="253" y="154"/>
                    </a:cubicBezTo>
                    <a:cubicBezTo>
                      <a:pt x="254" y="154"/>
                      <a:pt x="254" y="153"/>
                      <a:pt x="253" y="153"/>
                    </a:cubicBezTo>
                    <a:close/>
                    <a:moveTo>
                      <a:pt x="253" y="8"/>
                    </a:moveTo>
                    <a:cubicBezTo>
                      <a:pt x="253" y="9"/>
                      <a:pt x="253" y="10"/>
                      <a:pt x="253" y="11"/>
                    </a:cubicBezTo>
                    <a:cubicBezTo>
                      <a:pt x="254" y="11"/>
                      <a:pt x="253" y="9"/>
                      <a:pt x="253" y="8"/>
                    </a:cubicBezTo>
                    <a:close/>
                    <a:moveTo>
                      <a:pt x="251" y="158"/>
                    </a:moveTo>
                    <a:cubicBezTo>
                      <a:pt x="251" y="157"/>
                      <a:pt x="252" y="157"/>
                      <a:pt x="251" y="156"/>
                    </a:cubicBezTo>
                    <a:cubicBezTo>
                      <a:pt x="251" y="156"/>
                      <a:pt x="251" y="157"/>
                      <a:pt x="250" y="156"/>
                    </a:cubicBezTo>
                    <a:cubicBezTo>
                      <a:pt x="250" y="157"/>
                      <a:pt x="250" y="157"/>
                      <a:pt x="250" y="158"/>
                    </a:cubicBezTo>
                    <a:cubicBezTo>
                      <a:pt x="251" y="158"/>
                      <a:pt x="251" y="159"/>
                      <a:pt x="252" y="160"/>
                    </a:cubicBezTo>
                    <a:cubicBezTo>
                      <a:pt x="252" y="160"/>
                      <a:pt x="252" y="159"/>
                      <a:pt x="252" y="158"/>
                    </a:cubicBezTo>
                    <a:cubicBezTo>
                      <a:pt x="252" y="158"/>
                      <a:pt x="252" y="158"/>
                      <a:pt x="251" y="158"/>
                    </a:cubicBezTo>
                    <a:close/>
                    <a:moveTo>
                      <a:pt x="251" y="9"/>
                    </a:moveTo>
                    <a:cubicBezTo>
                      <a:pt x="251" y="10"/>
                      <a:pt x="251" y="11"/>
                      <a:pt x="252" y="11"/>
                    </a:cubicBezTo>
                    <a:cubicBezTo>
                      <a:pt x="252" y="10"/>
                      <a:pt x="252" y="10"/>
                      <a:pt x="251" y="9"/>
                    </a:cubicBezTo>
                    <a:close/>
                    <a:moveTo>
                      <a:pt x="250" y="5"/>
                    </a:moveTo>
                    <a:cubicBezTo>
                      <a:pt x="249" y="5"/>
                      <a:pt x="249" y="4"/>
                      <a:pt x="249" y="4"/>
                    </a:cubicBezTo>
                    <a:cubicBezTo>
                      <a:pt x="249" y="5"/>
                      <a:pt x="249" y="6"/>
                      <a:pt x="249" y="7"/>
                    </a:cubicBezTo>
                    <a:cubicBezTo>
                      <a:pt x="249" y="7"/>
                      <a:pt x="250" y="7"/>
                      <a:pt x="251" y="7"/>
                    </a:cubicBezTo>
                    <a:cubicBezTo>
                      <a:pt x="251" y="7"/>
                      <a:pt x="251" y="6"/>
                      <a:pt x="251" y="6"/>
                    </a:cubicBezTo>
                    <a:cubicBezTo>
                      <a:pt x="251" y="7"/>
                      <a:pt x="250" y="6"/>
                      <a:pt x="250" y="5"/>
                    </a:cubicBezTo>
                    <a:close/>
                    <a:moveTo>
                      <a:pt x="248" y="8"/>
                    </a:moveTo>
                    <a:cubicBezTo>
                      <a:pt x="248" y="9"/>
                      <a:pt x="248" y="10"/>
                      <a:pt x="249" y="10"/>
                    </a:cubicBezTo>
                    <a:cubicBezTo>
                      <a:pt x="249" y="9"/>
                      <a:pt x="248" y="9"/>
                      <a:pt x="248" y="8"/>
                    </a:cubicBezTo>
                    <a:close/>
                    <a:moveTo>
                      <a:pt x="247" y="156"/>
                    </a:moveTo>
                    <a:cubicBezTo>
                      <a:pt x="247" y="156"/>
                      <a:pt x="247" y="157"/>
                      <a:pt x="248" y="156"/>
                    </a:cubicBezTo>
                    <a:cubicBezTo>
                      <a:pt x="248" y="156"/>
                      <a:pt x="248" y="156"/>
                      <a:pt x="248" y="156"/>
                    </a:cubicBezTo>
                    <a:cubicBezTo>
                      <a:pt x="247" y="156"/>
                      <a:pt x="247" y="156"/>
                      <a:pt x="247" y="156"/>
                    </a:cubicBezTo>
                    <a:close/>
                    <a:moveTo>
                      <a:pt x="244" y="162"/>
                    </a:moveTo>
                    <a:cubicBezTo>
                      <a:pt x="245" y="162"/>
                      <a:pt x="245" y="163"/>
                      <a:pt x="245" y="162"/>
                    </a:cubicBezTo>
                    <a:cubicBezTo>
                      <a:pt x="245" y="162"/>
                      <a:pt x="245" y="160"/>
                      <a:pt x="244" y="162"/>
                    </a:cubicBezTo>
                    <a:close/>
                    <a:moveTo>
                      <a:pt x="241" y="156"/>
                    </a:moveTo>
                    <a:cubicBezTo>
                      <a:pt x="240" y="157"/>
                      <a:pt x="240" y="159"/>
                      <a:pt x="242" y="160"/>
                    </a:cubicBezTo>
                    <a:cubicBezTo>
                      <a:pt x="242" y="159"/>
                      <a:pt x="243" y="158"/>
                      <a:pt x="243" y="156"/>
                    </a:cubicBezTo>
                    <a:cubicBezTo>
                      <a:pt x="242" y="157"/>
                      <a:pt x="242" y="156"/>
                      <a:pt x="241" y="156"/>
                    </a:cubicBezTo>
                    <a:close/>
                    <a:moveTo>
                      <a:pt x="241" y="6"/>
                    </a:moveTo>
                    <a:cubicBezTo>
                      <a:pt x="241" y="6"/>
                      <a:pt x="241" y="6"/>
                      <a:pt x="241" y="6"/>
                    </a:cubicBezTo>
                    <a:cubicBezTo>
                      <a:pt x="241" y="6"/>
                      <a:pt x="241" y="6"/>
                      <a:pt x="241" y="7"/>
                    </a:cubicBezTo>
                    <a:cubicBezTo>
                      <a:pt x="241" y="7"/>
                      <a:pt x="241" y="7"/>
                      <a:pt x="242" y="7"/>
                    </a:cubicBezTo>
                    <a:cubicBezTo>
                      <a:pt x="242" y="7"/>
                      <a:pt x="242" y="7"/>
                      <a:pt x="242" y="7"/>
                    </a:cubicBezTo>
                    <a:cubicBezTo>
                      <a:pt x="242" y="7"/>
                      <a:pt x="242" y="7"/>
                      <a:pt x="242" y="6"/>
                    </a:cubicBezTo>
                    <a:cubicBezTo>
                      <a:pt x="242" y="6"/>
                      <a:pt x="241" y="6"/>
                      <a:pt x="241" y="6"/>
                    </a:cubicBezTo>
                    <a:close/>
                    <a:moveTo>
                      <a:pt x="239" y="6"/>
                    </a:moveTo>
                    <a:cubicBezTo>
                      <a:pt x="239" y="7"/>
                      <a:pt x="238" y="8"/>
                      <a:pt x="239" y="8"/>
                    </a:cubicBezTo>
                    <a:cubicBezTo>
                      <a:pt x="239" y="7"/>
                      <a:pt x="239" y="7"/>
                      <a:pt x="239" y="6"/>
                    </a:cubicBezTo>
                    <a:close/>
                    <a:moveTo>
                      <a:pt x="235" y="9"/>
                    </a:moveTo>
                    <a:cubicBezTo>
                      <a:pt x="235" y="10"/>
                      <a:pt x="236" y="11"/>
                      <a:pt x="236" y="10"/>
                    </a:cubicBezTo>
                    <a:cubicBezTo>
                      <a:pt x="236" y="10"/>
                      <a:pt x="236" y="9"/>
                      <a:pt x="235" y="9"/>
                    </a:cubicBezTo>
                    <a:close/>
                    <a:moveTo>
                      <a:pt x="232" y="151"/>
                    </a:moveTo>
                    <a:cubicBezTo>
                      <a:pt x="232" y="151"/>
                      <a:pt x="232" y="152"/>
                      <a:pt x="233" y="152"/>
                    </a:cubicBezTo>
                    <a:cubicBezTo>
                      <a:pt x="233" y="152"/>
                      <a:pt x="232" y="150"/>
                      <a:pt x="232" y="151"/>
                    </a:cubicBezTo>
                    <a:close/>
                    <a:moveTo>
                      <a:pt x="232" y="153"/>
                    </a:moveTo>
                    <a:cubicBezTo>
                      <a:pt x="232" y="154"/>
                      <a:pt x="232" y="154"/>
                      <a:pt x="233" y="154"/>
                    </a:cubicBezTo>
                    <a:cubicBezTo>
                      <a:pt x="233" y="154"/>
                      <a:pt x="232" y="154"/>
                      <a:pt x="232" y="153"/>
                    </a:cubicBezTo>
                    <a:close/>
                    <a:moveTo>
                      <a:pt x="230" y="154"/>
                    </a:moveTo>
                    <a:cubicBezTo>
                      <a:pt x="231" y="154"/>
                      <a:pt x="232" y="153"/>
                      <a:pt x="232" y="153"/>
                    </a:cubicBezTo>
                    <a:cubicBezTo>
                      <a:pt x="231" y="152"/>
                      <a:pt x="231" y="153"/>
                      <a:pt x="230" y="154"/>
                    </a:cubicBezTo>
                    <a:close/>
                    <a:moveTo>
                      <a:pt x="230" y="9"/>
                    </a:moveTo>
                    <a:cubicBezTo>
                      <a:pt x="230" y="9"/>
                      <a:pt x="230" y="10"/>
                      <a:pt x="230" y="10"/>
                    </a:cubicBezTo>
                    <a:cubicBezTo>
                      <a:pt x="230" y="10"/>
                      <a:pt x="231" y="10"/>
                      <a:pt x="231" y="10"/>
                    </a:cubicBezTo>
                    <a:cubicBezTo>
                      <a:pt x="231" y="9"/>
                      <a:pt x="230" y="9"/>
                      <a:pt x="230" y="9"/>
                    </a:cubicBezTo>
                    <a:close/>
                    <a:moveTo>
                      <a:pt x="229" y="7"/>
                    </a:moveTo>
                    <a:cubicBezTo>
                      <a:pt x="229" y="7"/>
                      <a:pt x="229" y="8"/>
                      <a:pt x="229" y="8"/>
                    </a:cubicBezTo>
                    <a:cubicBezTo>
                      <a:pt x="230" y="8"/>
                      <a:pt x="231" y="7"/>
                      <a:pt x="230" y="6"/>
                    </a:cubicBezTo>
                    <a:cubicBezTo>
                      <a:pt x="230" y="7"/>
                      <a:pt x="230" y="7"/>
                      <a:pt x="229" y="7"/>
                    </a:cubicBezTo>
                    <a:close/>
                    <a:moveTo>
                      <a:pt x="229" y="10"/>
                    </a:moveTo>
                    <a:cubicBezTo>
                      <a:pt x="229" y="10"/>
                      <a:pt x="229" y="9"/>
                      <a:pt x="229" y="9"/>
                    </a:cubicBezTo>
                    <a:cubicBezTo>
                      <a:pt x="228" y="9"/>
                      <a:pt x="228" y="10"/>
                      <a:pt x="229" y="10"/>
                    </a:cubicBezTo>
                    <a:close/>
                    <a:moveTo>
                      <a:pt x="219" y="7"/>
                    </a:moveTo>
                    <a:cubicBezTo>
                      <a:pt x="220" y="9"/>
                      <a:pt x="217" y="9"/>
                      <a:pt x="219" y="10"/>
                    </a:cubicBezTo>
                    <a:cubicBezTo>
                      <a:pt x="219" y="9"/>
                      <a:pt x="220" y="8"/>
                      <a:pt x="219" y="7"/>
                    </a:cubicBezTo>
                    <a:close/>
                    <a:moveTo>
                      <a:pt x="218" y="4"/>
                    </a:moveTo>
                    <a:cubicBezTo>
                      <a:pt x="218" y="4"/>
                      <a:pt x="218" y="5"/>
                      <a:pt x="219" y="6"/>
                    </a:cubicBezTo>
                    <a:cubicBezTo>
                      <a:pt x="219" y="5"/>
                      <a:pt x="219" y="4"/>
                      <a:pt x="218" y="4"/>
                    </a:cubicBezTo>
                    <a:close/>
                    <a:moveTo>
                      <a:pt x="214" y="153"/>
                    </a:moveTo>
                    <a:cubicBezTo>
                      <a:pt x="214" y="154"/>
                      <a:pt x="214" y="154"/>
                      <a:pt x="214" y="154"/>
                    </a:cubicBezTo>
                    <a:cubicBezTo>
                      <a:pt x="215" y="154"/>
                      <a:pt x="215" y="155"/>
                      <a:pt x="216" y="154"/>
                    </a:cubicBezTo>
                    <a:cubicBezTo>
                      <a:pt x="216" y="154"/>
                      <a:pt x="216" y="152"/>
                      <a:pt x="215" y="153"/>
                    </a:cubicBezTo>
                    <a:cubicBezTo>
                      <a:pt x="216" y="154"/>
                      <a:pt x="215" y="153"/>
                      <a:pt x="214" y="153"/>
                    </a:cubicBezTo>
                    <a:close/>
                    <a:moveTo>
                      <a:pt x="215" y="6"/>
                    </a:moveTo>
                    <a:cubicBezTo>
                      <a:pt x="215" y="6"/>
                      <a:pt x="214" y="7"/>
                      <a:pt x="215" y="8"/>
                    </a:cubicBezTo>
                    <a:cubicBezTo>
                      <a:pt x="215" y="7"/>
                      <a:pt x="215" y="7"/>
                      <a:pt x="215" y="7"/>
                    </a:cubicBezTo>
                    <a:cubicBezTo>
                      <a:pt x="215" y="7"/>
                      <a:pt x="215" y="7"/>
                      <a:pt x="216" y="7"/>
                    </a:cubicBezTo>
                    <a:cubicBezTo>
                      <a:pt x="216" y="6"/>
                      <a:pt x="216" y="6"/>
                      <a:pt x="215" y="6"/>
                    </a:cubicBezTo>
                    <a:close/>
                    <a:moveTo>
                      <a:pt x="215" y="156"/>
                    </a:moveTo>
                    <a:cubicBezTo>
                      <a:pt x="214" y="156"/>
                      <a:pt x="214" y="156"/>
                      <a:pt x="214" y="157"/>
                    </a:cubicBezTo>
                    <a:cubicBezTo>
                      <a:pt x="215" y="157"/>
                      <a:pt x="215" y="157"/>
                      <a:pt x="216" y="157"/>
                    </a:cubicBezTo>
                    <a:cubicBezTo>
                      <a:pt x="215" y="157"/>
                      <a:pt x="215" y="156"/>
                      <a:pt x="215" y="156"/>
                    </a:cubicBezTo>
                    <a:close/>
                    <a:moveTo>
                      <a:pt x="212" y="8"/>
                    </a:moveTo>
                    <a:cubicBezTo>
                      <a:pt x="212" y="9"/>
                      <a:pt x="212" y="10"/>
                      <a:pt x="213" y="10"/>
                    </a:cubicBezTo>
                    <a:cubicBezTo>
                      <a:pt x="213" y="10"/>
                      <a:pt x="213" y="10"/>
                      <a:pt x="213" y="9"/>
                    </a:cubicBezTo>
                    <a:cubicBezTo>
                      <a:pt x="213" y="9"/>
                      <a:pt x="213" y="8"/>
                      <a:pt x="212" y="8"/>
                    </a:cubicBezTo>
                    <a:close/>
                    <a:moveTo>
                      <a:pt x="211" y="156"/>
                    </a:moveTo>
                    <a:cubicBezTo>
                      <a:pt x="210" y="156"/>
                      <a:pt x="210" y="157"/>
                      <a:pt x="212" y="157"/>
                    </a:cubicBezTo>
                    <a:cubicBezTo>
                      <a:pt x="212" y="156"/>
                      <a:pt x="211" y="156"/>
                      <a:pt x="211" y="156"/>
                    </a:cubicBezTo>
                    <a:close/>
                    <a:moveTo>
                      <a:pt x="210" y="7"/>
                    </a:moveTo>
                    <a:cubicBezTo>
                      <a:pt x="209" y="7"/>
                      <a:pt x="209" y="7"/>
                      <a:pt x="209" y="7"/>
                    </a:cubicBezTo>
                    <a:cubicBezTo>
                      <a:pt x="208" y="8"/>
                      <a:pt x="208" y="9"/>
                      <a:pt x="209" y="10"/>
                    </a:cubicBezTo>
                    <a:cubicBezTo>
                      <a:pt x="209" y="10"/>
                      <a:pt x="210" y="10"/>
                      <a:pt x="210" y="9"/>
                    </a:cubicBezTo>
                    <a:cubicBezTo>
                      <a:pt x="209" y="9"/>
                      <a:pt x="210" y="8"/>
                      <a:pt x="210" y="7"/>
                    </a:cubicBezTo>
                    <a:close/>
                    <a:moveTo>
                      <a:pt x="209" y="157"/>
                    </a:moveTo>
                    <a:cubicBezTo>
                      <a:pt x="208" y="158"/>
                      <a:pt x="208" y="157"/>
                      <a:pt x="207" y="156"/>
                    </a:cubicBezTo>
                    <a:cubicBezTo>
                      <a:pt x="207" y="157"/>
                      <a:pt x="208" y="158"/>
                      <a:pt x="208" y="159"/>
                    </a:cubicBezTo>
                    <a:cubicBezTo>
                      <a:pt x="208" y="158"/>
                      <a:pt x="210" y="159"/>
                      <a:pt x="210" y="158"/>
                    </a:cubicBezTo>
                    <a:cubicBezTo>
                      <a:pt x="209" y="158"/>
                      <a:pt x="209" y="157"/>
                      <a:pt x="209" y="157"/>
                    </a:cubicBezTo>
                    <a:close/>
                    <a:moveTo>
                      <a:pt x="205" y="8"/>
                    </a:moveTo>
                    <a:cubicBezTo>
                      <a:pt x="205" y="8"/>
                      <a:pt x="205" y="9"/>
                      <a:pt x="205" y="9"/>
                    </a:cubicBezTo>
                    <a:cubicBezTo>
                      <a:pt x="206" y="9"/>
                      <a:pt x="207" y="8"/>
                      <a:pt x="207" y="9"/>
                    </a:cubicBezTo>
                    <a:cubicBezTo>
                      <a:pt x="208" y="9"/>
                      <a:pt x="207" y="8"/>
                      <a:pt x="205" y="8"/>
                    </a:cubicBezTo>
                    <a:close/>
                    <a:moveTo>
                      <a:pt x="207" y="158"/>
                    </a:moveTo>
                    <a:cubicBezTo>
                      <a:pt x="206" y="158"/>
                      <a:pt x="207" y="158"/>
                      <a:pt x="206" y="158"/>
                    </a:cubicBezTo>
                    <a:cubicBezTo>
                      <a:pt x="205" y="158"/>
                      <a:pt x="205" y="159"/>
                      <a:pt x="205" y="158"/>
                    </a:cubicBezTo>
                    <a:cubicBezTo>
                      <a:pt x="205" y="159"/>
                      <a:pt x="205" y="161"/>
                      <a:pt x="205" y="161"/>
                    </a:cubicBezTo>
                    <a:cubicBezTo>
                      <a:pt x="205" y="160"/>
                      <a:pt x="205" y="160"/>
                      <a:pt x="206" y="160"/>
                    </a:cubicBezTo>
                    <a:cubicBezTo>
                      <a:pt x="206" y="161"/>
                      <a:pt x="205" y="161"/>
                      <a:pt x="206" y="161"/>
                    </a:cubicBezTo>
                    <a:cubicBezTo>
                      <a:pt x="206" y="161"/>
                      <a:pt x="206" y="160"/>
                      <a:pt x="206" y="159"/>
                    </a:cubicBezTo>
                    <a:cubicBezTo>
                      <a:pt x="207" y="160"/>
                      <a:pt x="207" y="160"/>
                      <a:pt x="207" y="159"/>
                    </a:cubicBezTo>
                    <a:cubicBezTo>
                      <a:pt x="206" y="159"/>
                      <a:pt x="207" y="158"/>
                      <a:pt x="207" y="158"/>
                    </a:cubicBezTo>
                    <a:close/>
                    <a:moveTo>
                      <a:pt x="205" y="12"/>
                    </a:moveTo>
                    <a:cubicBezTo>
                      <a:pt x="205" y="13"/>
                      <a:pt x="205" y="13"/>
                      <a:pt x="205" y="13"/>
                    </a:cubicBezTo>
                    <a:cubicBezTo>
                      <a:pt x="205" y="13"/>
                      <a:pt x="206" y="14"/>
                      <a:pt x="206" y="15"/>
                    </a:cubicBezTo>
                    <a:cubicBezTo>
                      <a:pt x="207" y="14"/>
                      <a:pt x="206" y="13"/>
                      <a:pt x="205" y="12"/>
                    </a:cubicBezTo>
                    <a:close/>
                    <a:moveTo>
                      <a:pt x="201" y="7"/>
                    </a:moveTo>
                    <a:cubicBezTo>
                      <a:pt x="202" y="8"/>
                      <a:pt x="200" y="8"/>
                      <a:pt x="201" y="9"/>
                    </a:cubicBezTo>
                    <a:cubicBezTo>
                      <a:pt x="201" y="9"/>
                      <a:pt x="202" y="9"/>
                      <a:pt x="202" y="9"/>
                    </a:cubicBezTo>
                    <a:cubicBezTo>
                      <a:pt x="202" y="8"/>
                      <a:pt x="203" y="7"/>
                      <a:pt x="201" y="7"/>
                    </a:cubicBezTo>
                    <a:close/>
                    <a:moveTo>
                      <a:pt x="202" y="160"/>
                    </a:moveTo>
                    <a:cubicBezTo>
                      <a:pt x="201" y="160"/>
                      <a:pt x="201" y="161"/>
                      <a:pt x="202" y="161"/>
                    </a:cubicBezTo>
                    <a:cubicBezTo>
                      <a:pt x="201" y="161"/>
                      <a:pt x="202" y="161"/>
                      <a:pt x="202" y="160"/>
                    </a:cubicBezTo>
                    <a:close/>
                    <a:moveTo>
                      <a:pt x="194" y="24"/>
                    </a:moveTo>
                    <a:cubicBezTo>
                      <a:pt x="195" y="24"/>
                      <a:pt x="194" y="25"/>
                      <a:pt x="195" y="25"/>
                    </a:cubicBezTo>
                    <a:cubicBezTo>
                      <a:pt x="195" y="25"/>
                      <a:pt x="196" y="25"/>
                      <a:pt x="195" y="24"/>
                    </a:cubicBezTo>
                    <a:cubicBezTo>
                      <a:pt x="195" y="24"/>
                      <a:pt x="195" y="23"/>
                      <a:pt x="194" y="24"/>
                    </a:cubicBezTo>
                    <a:close/>
                    <a:moveTo>
                      <a:pt x="193" y="8"/>
                    </a:moveTo>
                    <a:cubicBezTo>
                      <a:pt x="193" y="8"/>
                      <a:pt x="193" y="8"/>
                      <a:pt x="193" y="9"/>
                    </a:cubicBezTo>
                    <a:cubicBezTo>
                      <a:pt x="193" y="9"/>
                      <a:pt x="194" y="9"/>
                      <a:pt x="195" y="9"/>
                    </a:cubicBezTo>
                    <a:cubicBezTo>
                      <a:pt x="194" y="9"/>
                      <a:pt x="194" y="7"/>
                      <a:pt x="193" y="8"/>
                    </a:cubicBezTo>
                    <a:close/>
                    <a:moveTo>
                      <a:pt x="189" y="156"/>
                    </a:moveTo>
                    <a:cubicBezTo>
                      <a:pt x="189" y="155"/>
                      <a:pt x="190" y="156"/>
                      <a:pt x="190" y="156"/>
                    </a:cubicBezTo>
                    <a:cubicBezTo>
                      <a:pt x="190" y="155"/>
                      <a:pt x="190" y="155"/>
                      <a:pt x="190" y="154"/>
                    </a:cubicBezTo>
                    <a:cubicBezTo>
                      <a:pt x="189" y="154"/>
                      <a:pt x="189" y="155"/>
                      <a:pt x="189" y="156"/>
                    </a:cubicBezTo>
                    <a:close/>
                    <a:moveTo>
                      <a:pt x="185" y="159"/>
                    </a:moveTo>
                    <a:cubicBezTo>
                      <a:pt x="185" y="158"/>
                      <a:pt x="186" y="158"/>
                      <a:pt x="186" y="158"/>
                    </a:cubicBezTo>
                    <a:cubicBezTo>
                      <a:pt x="186" y="158"/>
                      <a:pt x="185" y="158"/>
                      <a:pt x="185" y="158"/>
                    </a:cubicBezTo>
                    <a:cubicBezTo>
                      <a:pt x="185" y="159"/>
                      <a:pt x="185" y="160"/>
                      <a:pt x="186" y="160"/>
                    </a:cubicBezTo>
                    <a:cubicBezTo>
                      <a:pt x="185" y="160"/>
                      <a:pt x="186" y="161"/>
                      <a:pt x="185" y="162"/>
                    </a:cubicBezTo>
                    <a:cubicBezTo>
                      <a:pt x="186" y="161"/>
                      <a:pt x="187" y="160"/>
                      <a:pt x="187" y="159"/>
                    </a:cubicBezTo>
                    <a:cubicBezTo>
                      <a:pt x="187" y="159"/>
                      <a:pt x="186" y="160"/>
                      <a:pt x="185" y="159"/>
                    </a:cubicBezTo>
                    <a:close/>
                    <a:moveTo>
                      <a:pt x="186" y="156"/>
                    </a:moveTo>
                    <a:cubicBezTo>
                      <a:pt x="186" y="156"/>
                      <a:pt x="186" y="154"/>
                      <a:pt x="186" y="154"/>
                    </a:cubicBezTo>
                    <a:cubicBezTo>
                      <a:pt x="186" y="155"/>
                      <a:pt x="186" y="155"/>
                      <a:pt x="186" y="156"/>
                    </a:cubicBezTo>
                    <a:close/>
                    <a:moveTo>
                      <a:pt x="185" y="151"/>
                    </a:moveTo>
                    <a:cubicBezTo>
                      <a:pt x="185" y="152"/>
                      <a:pt x="185" y="152"/>
                      <a:pt x="186" y="152"/>
                    </a:cubicBezTo>
                    <a:cubicBezTo>
                      <a:pt x="186" y="152"/>
                      <a:pt x="186" y="152"/>
                      <a:pt x="186" y="151"/>
                    </a:cubicBezTo>
                    <a:cubicBezTo>
                      <a:pt x="186" y="151"/>
                      <a:pt x="185" y="151"/>
                      <a:pt x="185" y="151"/>
                    </a:cubicBezTo>
                    <a:close/>
                    <a:moveTo>
                      <a:pt x="183" y="7"/>
                    </a:moveTo>
                    <a:cubicBezTo>
                      <a:pt x="183" y="7"/>
                      <a:pt x="183" y="7"/>
                      <a:pt x="182" y="7"/>
                    </a:cubicBezTo>
                    <a:cubicBezTo>
                      <a:pt x="182" y="8"/>
                      <a:pt x="183" y="7"/>
                      <a:pt x="183" y="8"/>
                    </a:cubicBezTo>
                    <a:cubicBezTo>
                      <a:pt x="183" y="8"/>
                      <a:pt x="184" y="9"/>
                      <a:pt x="184" y="8"/>
                    </a:cubicBezTo>
                    <a:cubicBezTo>
                      <a:pt x="184" y="8"/>
                      <a:pt x="183" y="7"/>
                      <a:pt x="183" y="7"/>
                    </a:cubicBezTo>
                    <a:close/>
                    <a:moveTo>
                      <a:pt x="183" y="159"/>
                    </a:moveTo>
                    <a:cubicBezTo>
                      <a:pt x="183" y="158"/>
                      <a:pt x="184" y="159"/>
                      <a:pt x="184" y="159"/>
                    </a:cubicBezTo>
                    <a:cubicBezTo>
                      <a:pt x="184" y="158"/>
                      <a:pt x="185" y="158"/>
                      <a:pt x="184" y="158"/>
                    </a:cubicBezTo>
                    <a:cubicBezTo>
                      <a:pt x="184" y="158"/>
                      <a:pt x="184" y="158"/>
                      <a:pt x="184" y="158"/>
                    </a:cubicBezTo>
                    <a:cubicBezTo>
                      <a:pt x="183" y="158"/>
                      <a:pt x="183" y="159"/>
                      <a:pt x="183" y="159"/>
                    </a:cubicBezTo>
                    <a:close/>
                    <a:moveTo>
                      <a:pt x="181" y="3"/>
                    </a:moveTo>
                    <a:cubicBezTo>
                      <a:pt x="181" y="4"/>
                      <a:pt x="181" y="6"/>
                      <a:pt x="182" y="7"/>
                    </a:cubicBezTo>
                    <a:cubicBezTo>
                      <a:pt x="182" y="6"/>
                      <a:pt x="183" y="3"/>
                      <a:pt x="181" y="3"/>
                    </a:cubicBezTo>
                    <a:close/>
                    <a:moveTo>
                      <a:pt x="178" y="8"/>
                    </a:moveTo>
                    <a:cubicBezTo>
                      <a:pt x="178" y="9"/>
                      <a:pt x="179" y="8"/>
                      <a:pt x="180" y="8"/>
                    </a:cubicBezTo>
                    <a:cubicBezTo>
                      <a:pt x="180" y="8"/>
                      <a:pt x="181" y="7"/>
                      <a:pt x="180" y="6"/>
                    </a:cubicBezTo>
                    <a:cubicBezTo>
                      <a:pt x="180" y="7"/>
                      <a:pt x="179" y="6"/>
                      <a:pt x="178" y="6"/>
                    </a:cubicBezTo>
                    <a:cubicBezTo>
                      <a:pt x="178" y="6"/>
                      <a:pt x="178" y="7"/>
                      <a:pt x="178" y="7"/>
                    </a:cubicBezTo>
                    <a:cubicBezTo>
                      <a:pt x="178" y="7"/>
                      <a:pt x="178" y="8"/>
                      <a:pt x="178" y="8"/>
                    </a:cubicBezTo>
                    <a:close/>
                    <a:moveTo>
                      <a:pt x="178" y="156"/>
                    </a:moveTo>
                    <a:cubicBezTo>
                      <a:pt x="178" y="157"/>
                      <a:pt x="178" y="157"/>
                      <a:pt x="179" y="157"/>
                    </a:cubicBezTo>
                    <a:cubicBezTo>
                      <a:pt x="179" y="157"/>
                      <a:pt x="179" y="157"/>
                      <a:pt x="179" y="156"/>
                    </a:cubicBezTo>
                    <a:cubicBezTo>
                      <a:pt x="178" y="157"/>
                      <a:pt x="178" y="156"/>
                      <a:pt x="178" y="156"/>
                    </a:cubicBezTo>
                    <a:close/>
                    <a:moveTo>
                      <a:pt x="174" y="14"/>
                    </a:moveTo>
                    <a:cubicBezTo>
                      <a:pt x="174" y="14"/>
                      <a:pt x="174" y="14"/>
                      <a:pt x="174" y="14"/>
                    </a:cubicBezTo>
                    <a:cubicBezTo>
                      <a:pt x="173" y="14"/>
                      <a:pt x="174" y="15"/>
                      <a:pt x="175" y="15"/>
                    </a:cubicBezTo>
                    <a:cubicBezTo>
                      <a:pt x="175" y="14"/>
                      <a:pt x="174" y="14"/>
                      <a:pt x="174" y="14"/>
                    </a:cubicBezTo>
                    <a:close/>
                    <a:moveTo>
                      <a:pt x="171" y="160"/>
                    </a:moveTo>
                    <a:cubicBezTo>
                      <a:pt x="172" y="160"/>
                      <a:pt x="173" y="160"/>
                      <a:pt x="173" y="159"/>
                    </a:cubicBezTo>
                    <a:cubicBezTo>
                      <a:pt x="172" y="159"/>
                      <a:pt x="171" y="159"/>
                      <a:pt x="171" y="160"/>
                    </a:cubicBezTo>
                    <a:close/>
                    <a:moveTo>
                      <a:pt x="171" y="14"/>
                    </a:moveTo>
                    <a:cubicBezTo>
                      <a:pt x="170" y="14"/>
                      <a:pt x="171" y="16"/>
                      <a:pt x="172" y="16"/>
                    </a:cubicBezTo>
                    <a:cubicBezTo>
                      <a:pt x="172" y="16"/>
                      <a:pt x="172" y="14"/>
                      <a:pt x="171" y="14"/>
                    </a:cubicBezTo>
                    <a:close/>
                    <a:moveTo>
                      <a:pt x="169" y="149"/>
                    </a:moveTo>
                    <a:cubicBezTo>
                      <a:pt x="169" y="149"/>
                      <a:pt x="172" y="150"/>
                      <a:pt x="171" y="149"/>
                    </a:cubicBezTo>
                    <a:cubicBezTo>
                      <a:pt x="171" y="149"/>
                      <a:pt x="169" y="148"/>
                      <a:pt x="169" y="149"/>
                    </a:cubicBezTo>
                    <a:close/>
                    <a:moveTo>
                      <a:pt x="169" y="6"/>
                    </a:moveTo>
                    <a:cubicBezTo>
                      <a:pt x="168" y="8"/>
                      <a:pt x="167" y="12"/>
                      <a:pt x="168" y="15"/>
                    </a:cubicBezTo>
                    <a:cubicBezTo>
                      <a:pt x="167" y="15"/>
                      <a:pt x="167" y="15"/>
                      <a:pt x="167" y="16"/>
                    </a:cubicBezTo>
                    <a:cubicBezTo>
                      <a:pt x="167" y="16"/>
                      <a:pt x="167" y="17"/>
                      <a:pt x="168" y="17"/>
                    </a:cubicBezTo>
                    <a:cubicBezTo>
                      <a:pt x="169" y="15"/>
                      <a:pt x="167" y="12"/>
                      <a:pt x="169" y="11"/>
                    </a:cubicBezTo>
                    <a:cubicBezTo>
                      <a:pt x="168" y="11"/>
                      <a:pt x="168" y="10"/>
                      <a:pt x="168" y="9"/>
                    </a:cubicBezTo>
                    <a:cubicBezTo>
                      <a:pt x="168" y="9"/>
                      <a:pt x="169" y="9"/>
                      <a:pt x="169" y="9"/>
                    </a:cubicBezTo>
                    <a:cubicBezTo>
                      <a:pt x="170" y="9"/>
                      <a:pt x="170" y="10"/>
                      <a:pt x="170" y="10"/>
                    </a:cubicBezTo>
                    <a:cubicBezTo>
                      <a:pt x="171" y="9"/>
                      <a:pt x="171" y="7"/>
                      <a:pt x="171" y="6"/>
                    </a:cubicBezTo>
                    <a:cubicBezTo>
                      <a:pt x="170" y="7"/>
                      <a:pt x="169" y="5"/>
                      <a:pt x="169" y="6"/>
                    </a:cubicBezTo>
                    <a:close/>
                    <a:moveTo>
                      <a:pt x="170" y="165"/>
                    </a:moveTo>
                    <a:cubicBezTo>
                      <a:pt x="171" y="165"/>
                      <a:pt x="171" y="166"/>
                      <a:pt x="171" y="165"/>
                    </a:cubicBezTo>
                    <a:cubicBezTo>
                      <a:pt x="171" y="164"/>
                      <a:pt x="170" y="164"/>
                      <a:pt x="170" y="165"/>
                    </a:cubicBezTo>
                    <a:close/>
                    <a:moveTo>
                      <a:pt x="169" y="160"/>
                    </a:moveTo>
                    <a:cubicBezTo>
                      <a:pt x="169" y="160"/>
                      <a:pt x="169" y="160"/>
                      <a:pt x="169" y="161"/>
                    </a:cubicBezTo>
                    <a:cubicBezTo>
                      <a:pt x="170" y="160"/>
                      <a:pt x="169" y="160"/>
                      <a:pt x="171" y="161"/>
                    </a:cubicBezTo>
                    <a:cubicBezTo>
                      <a:pt x="171" y="160"/>
                      <a:pt x="171" y="160"/>
                      <a:pt x="171" y="160"/>
                    </a:cubicBezTo>
                    <a:cubicBezTo>
                      <a:pt x="170" y="160"/>
                      <a:pt x="170" y="160"/>
                      <a:pt x="169" y="160"/>
                    </a:cubicBezTo>
                    <a:close/>
                    <a:moveTo>
                      <a:pt x="168" y="164"/>
                    </a:moveTo>
                    <a:cubicBezTo>
                      <a:pt x="168" y="164"/>
                      <a:pt x="168" y="165"/>
                      <a:pt x="168" y="165"/>
                    </a:cubicBezTo>
                    <a:cubicBezTo>
                      <a:pt x="168" y="166"/>
                      <a:pt x="170" y="166"/>
                      <a:pt x="170" y="165"/>
                    </a:cubicBezTo>
                    <a:cubicBezTo>
                      <a:pt x="169" y="164"/>
                      <a:pt x="169" y="164"/>
                      <a:pt x="168" y="164"/>
                    </a:cubicBezTo>
                    <a:close/>
                    <a:moveTo>
                      <a:pt x="167" y="19"/>
                    </a:moveTo>
                    <a:cubicBezTo>
                      <a:pt x="168" y="19"/>
                      <a:pt x="168" y="18"/>
                      <a:pt x="169" y="19"/>
                    </a:cubicBezTo>
                    <a:cubicBezTo>
                      <a:pt x="169" y="18"/>
                      <a:pt x="168" y="17"/>
                      <a:pt x="168" y="17"/>
                    </a:cubicBezTo>
                    <a:cubicBezTo>
                      <a:pt x="168" y="17"/>
                      <a:pt x="168" y="17"/>
                      <a:pt x="168" y="17"/>
                    </a:cubicBezTo>
                    <a:cubicBezTo>
                      <a:pt x="167" y="17"/>
                      <a:pt x="166" y="18"/>
                      <a:pt x="167" y="19"/>
                    </a:cubicBezTo>
                    <a:close/>
                    <a:moveTo>
                      <a:pt x="165" y="161"/>
                    </a:moveTo>
                    <a:cubicBezTo>
                      <a:pt x="166" y="161"/>
                      <a:pt x="166" y="161"/>
                      <a:pt x="166" y="161"/>
                    </a:cubicBezTo>
                    <a:cubicBezTo>
                      <a:pt x="166" y="161"/>
                      <a:pt x="167" y="161"/>
                      <a:pt x="167" y="161"/>
                    </a:cubicBezTo>
                    <a:cubicBezTo>
                      <a:pt x="166" y="161"/>
                      <a:pt x="166" y="160"/>
                      <a:pt x="165" y="161"/>
                    </a:cubicBezTo>
                    <a:close/>
                    <a:moveTo>
                      <a:pt x="165" y="8"/>
                    </a:moveTo>
                    <a:cubicBezTo>
                      <a:pt x="165" y="9"/>
                      <a:pt x="167" y="9"/>
                      <a:pt x="167" y="8"/>
                    </a:cubicBezTo>
                    <a:cubicBezTo>
                      <a:pt x="166" y="8"/>
                      <a:pt x="165" y="7"/>
                      <a:pt x="165" y="8"/>
                    </a:cubicBezTo>
                    <a:close/>
                    <a:moveTo>
                      <a:pt x="166" y="151"/>
                    </a:moveTo>
                    <a:cubicBezTo>
                      <a:pt x="166" y="150"/>
                      <a:pt x="167" y="150"/>
                      <a:pt x="167" y="149"/>
                    </a:cubicBezTo>
                    <a:cubicBezTo>
                      <a:pt x="166" y="149"/>
                      <a:pt x="166" y="150"/>
                      <a:pt x="166" y="151"/>
                    </a:cubicBezTo>
                    <a:close/>
                    <a:moveTo>
                      <a:pt x="165" y="13"/>
                    </a:moveTo>
                    <a:cubicBezTo>
                      <a:pt x="165" y="12"/>
                      <a:pt x="165" y="13"/>
                      <a:pt x="164" y="13"/>
                    </a:cubicBezTo>
                    <a:cubicBezTo>
                      <a:pt x="164" y="12"/>
                      <a:pt x="164" y="11"/>
                      <a:pt x="163" y="10"/>
                    </a:cubicBezTo>
                    <a:cubicBezTo>
                      <a:pt x="163" y="11"/>
                      <a:pt x="162" y="11"/>
                      <a:pt x="162" y="11"/>
                    </a:cubicBezTo>
                    <a:cubicBezTo>
                      <a:pt x="162" y="12"/>
                      <a:pt x="163" y="11"/>
                      <a:pt x="162" y="12"/>
                    </a:cubicBezTo>
                    <a:cubicBezTo>
                      <a:pt x="164" y="12"/>
                      <a:pt x="164" y="13"/>
                      <a:pt x="165" y="14"/>
                    </a:cubicBezTo>
                    <a:cubicBezTo>
                      <a:pt x="165" y="14"/>
                      <a:pt x="165" y="15"/>
                      <a:pt x="165" y="15"/>
                    </a:cubicBezTo>
                    <a:cubicBezTo>
                      <a:pt x="166" y="15"/>
                      <a:pt x="165" y="14"/>
                      <a:pt x="165" y="13"/>
                    </a:cubicBezTo>
                    <a:close/>
                    <a:moveTo>
                      <a:pt x="163" y="161"/>
                    </a:moveTo>
                    <a:cubicBezTo>
                      <a:pt x="163" y="161"/>
                      <a:pt x="163" y="161"/>
                      <a:pt x="164" y="161"/>
                    </a:cubicBezTo>
                    <a:cubicBezTo>
                      <a:pt x="164" y="161"/>
                      <a:pt x="165" y="161"/>
                      <a:pt x="165" y="160"/>
                    </a:cubicBezTo>
                    <a:cubicBezTo>
                      <a:pt x="164" y="160"/>
                      <a:pt x="163" y="161"/>
                      <a:pt x="163" y="161"/>
                    </a:cubicBezTo>
                    <a:close/>
                    <a:moveTo>
                      <a:pt x="163" y="6"/>
                    </a:moveTo>
                    <a:cubicBezTo>
                      <a:pt x="162" y="7"/>
                      <a:pt x="162" y="8"/>
                      <a:pt x="162" y="9"/>
                    </a:cubicBezTo>
                    <a:cubicBezTo>
                      <a:pt x="163" y="9"/>
                      <a:pt x="163" y="9"/>
                      <a:pt x="163" y="10"/>
                    </a:cubicBezTo>
                    <a:cubicBezTo>
                      <a:pt x="163" y="8"/>
                      <a:pt x="164" y="9"/>
                      <a:pt x="164" y="9"/>
                    </a:cubicBezTo>
                    <a:cubicBezTo>
                      <a:pt x="164" y="8"/>
                      <a:pt x="163" y="7"/>
                      <a:pt x="163" y="6"/>
                    </a:cubicBezTo>
                    <a:close/>
                    <a:moveTo>
                      <a:pt x="159" y="154"/>
                    </a:moveTo>
                    <a:cubicBezTo>
                      <a:pt x="159" y="155"/>
                      <a:pt x="160" y="155"/>
                      <a:pt x="160" y="155"/>
                    </a:cubicBezTo>
                    <a:cubicBezTo>
                      <a:pt x="160" y="155"/>
                      <a:pt x="160" y="154"/>
                      <a:pt x="159" y="154"/>
                    </a:cubicBezTo>
                    <a:close/>
                    <a:moveTo>
                      <a:pt x="159" y="6"/>
                    </a:moveTo>
                    <a:cubicBezTo>
                      <a:pt x="158" y="7"/>
                      <a:pt x="159" y="7"/>
                      <a:pt x="159" y="8"/>
                    </a:cubicBezTo>
                    <a:cubicBezTo>
                      <a:pt x="160" y="8"/>
                      <a:pt x="159" y="6"/>
                      <a:pt x="159" y="6"/>
                    </a:cubicBezTo>
                    <a:close/>
                    <a:moveTo>
                      <a:pt x="158" y="12"/>
                    </a:moveTo>
                    <a:cubicBezTo>
                      <a:pt x="158" y="12"/>
                      <a:pt x="158" y="13"/>
                      <a:pt x="159" y="13"/>
                    </a:cubicBezTo>
                    <a:cubicBezTo>
                      <a:pt x="160" y="11"/>
                      <a:pt x="157" y="12"/>
                      <a:pt x="158" y="12"/>
                    </a:cubicBezTo>
                    <a:close/>
                    <a:moveTo>
                      <a:pt x="157" y="150"/>
                    </a:moveTo>
                    <a:cubicBezTo>
                      <a:pt x="157" y="151"/>
                      <a:pt x="159" y="150"/>
                      <a:pt x="159" y="150"/>
                    </a:cubicBezTo>
                    <a:cubicBezTo>
                      <a:pt x="158" y="149"/>
                      <a:pt x="158" y="149"/>
                      <a:pt x="157" y="150"/>
                    </a:cubicBezTo>
                    <a:close/>
                    <a:moveTo>
                      <a:pt x="157" y="155"/>
                    </a:moveTo>
                    <a:cubicBezTo>
                      <a:pt x="157" y="154"/>
                      <a:pt x="158" y="152"/>
                      <a:pt x="157" y="152"/>
                    </a:cubicBezTo>
                    <a:cubicBezTo>
                      <a:pt x="157" y="153"/>
                      <a:pt x="156" y="154"/>
                      <a:pt x="157" y="155"/>
                    </a:cubicBezTo>
                    <a:close/>
                    <a:moveTo>
                      <a:pt x="157" y="147"/>
                    </a:moveTo>
                    <a:cubicBezTo>
                      <a:pt x="157" y="147"/>
                      <a:pt x="156" y="149"/>
                      <a:pt x="157" y="149"/>
                    </a:cubicBezTo>
                    <a:cubicBezTo>
                      <a:pt x="158" y="149"/>
                      <a:pt x="158" y="147"/>
                      <a:pt x="157" y="147"/>
                    </a:cubicBezTo>
                    <a:close/>
                    <a:moveTo>
                      <a:pt x="156" y="155"/>
                    </a:moveTo>
                    <a:cubicBezTo>
                      <a:pt x="156" y="155"/>
                      <a:pt x="156" y="156"/>
                      <a:pt x="156" y="156"/>
                    </a:cubicBezTo>
                    <a:cubicBezTo>
                      <a:pt x="157" y="155"/>
                      <a:pt x="156" y="155"/>
                      <a:pt x="156" y="155"/>
                    </a:cubicBezTo>
                    <a:close/>
                    <a:moveTo>
                      <a:pt x="155" y="7"/>
                    </a:moveTo>
                    <a:cubicBezTo>
                      <a:pt x="154" y="6"/>
                      <a:pt x="155" y="6"/>
                      <a:pt x="154" y="6"/>
                    </a:cubicBezTo>
                    <a:cubicBezTo>
                      <a:pt x="153" y="7"/>
                      <a:pt x="154" y="8"/>
                      <a:pt x="153" y="8"/>
                    </a:cubicBezTo>
                    <a:cubicBezTo>
                      <a:pt x="153" y="8"/>
                      <a:pt x="153" y="6"/>
                      <a:pt x="152" y="7"/>
                    </a:cubicBezTo>
                    <a:cubicBezTo>
                      <a:pt x="153" y="7"/>
                      <a:pt x="152" y="8"/>
                      <a:pt x="153" y="8"/>
                    </a:cubicBezTo>
                    <a:cubicBezTo>
                      <a:pt x="153" y="8"/>
                      <a:pt x="154" y="9"/>
                      <a:pt x="155" y="8"/>
                    </a:cubicBezTo>
                    <a:cubicBezTo>
                      <a:pt x="155" y="8"/>
                      <a:pt x="156" y="6"/>
                      <a:pt x="155" y="6"/>
                    </a:cubicBezTo>
                    <a:cubicBezTo>
                      <a:pt x="155" y="6"/>
                      <a:pt x="155" y="6"/>
                      <a:pt x="155" y="7"/>
                    </a:cubicBezTo>
                    <a:close/>
                    <a:moveTo>
                      <a:pt x="153" y="148"/>
                    </a:moveTo>
                    <a:cubicBezTo>
                      <a:pt x="153" y="149"/>
                      <a:pt x="154" y="148"/>
                      <a:pt x="153" y="149"/>
                    </a:cubicBezTo>
                    <a:cubicBezTo>
                      <a:pt x="154" y="149"/>
                      <a:pt x="154" y="149"/>
                      <a:pt x="155" y="149"/>
                    </a:cubicBezTo>
                    <a:cubicBezTo>
                      <a:pt x="155" y="148"/>
                      <a:pt x="154" y="148"/>
                      <a:pt x="153" y="148"/>
                    </a:cubicBezTo>
                    <a:close/>
                    <a:moveTo>
                      <a:pt x="153" y="152"/>
                    </a:moveTo>
                    <a:cubicBezTo>
                      <a:pt x="153" y="153"/>
                      <a:pt x="153" y="153"/>
                      <a:pt x="154" y="153"/>
                    </a:cubicBezTo>
                    <a:cubicBezTo>
                      <a:pt x="154" y="152"/>
                      <a:pt x="154" y="152"/>
                      <a:pt x="153" y="152"/>
                    </a:cubicBezTo>
                    <a:close/>
                    <a:moveTo>
                      <a:pt x="152" y="156"/>
                    </a:moveTo>
                    <a:cubicBezTo>
                      <a:pt x="153" y="156"/>
                      <a:pt x="152" y="157"/>
                      <a:pt x="153" y="156"/>
                    </a:cubicBezTo>
                    <a:cubicBezTo>
                      <a:pt x="153" y="156"/>
                      <a:pt x="153" y="156"/>
                      <a:pt x="153" y="155"/>
                    </a:cubicBezTo>
                    <a:cubicBezTo>
                      <a:pt x="153" y="155"/>
                      <a:pt x="152" y="155"/>
                      <a:pt x="152" y="156"/>
                    </a:cubicBezTo>
                    <a:close/>
                    <a:moveTo>
                      <a:pt x="152" y="13"/>
                    </a:moveTo>
                    <a:cubicBezTo>
                      <a:pt x="153" y="13"/>
                      <a:pt x="153" y="13"/>
                      <a:pt x="153" y="12"/>
                    </a:cubicBezTo>
                    <a:cubicBezTo>
                      <a:pt x="153" y="11"/>
                      <a:pt x="152" y="12"/>
                      <a:pt x="152" y="13"/>
                    </a:cubicBezTo>
                    <a:close/>
                    <a:moveTo>
                      <a:pt x="151" y="159"/>
                    </a:moveTo>
                    <a:cubicBezTo>
                      <a:pt x="151" y="159"/>
                      <a:pt x="151" y="159"/>
                      <a:pt x="151" y="159"/>
                    </a:cubicBezTo>
                    <a:cubicBezTo>
                      <a:pt x="152" y="159"/>
                      <a:pt x="152" y="159"/>
                      <a:pt x="152" y="159"/>
                    </a:cubicBezTo>
                    <a:cubicBezTo>
                      <a:pt x="152" y="159"/>
                      <a:pt x="151" y="158"/>
                      <a:pt x="151" y="159"/>
                    </a:cubicBezTo>
                    <a:close/>
                    <a:moveTo>
                      <a:pt x="150" y="155"/>
                    </a:moveTo>
                    <a:cubicBezTo>
                      <a:pt x="150" y="156"/>
                      <a:pt x="150" y="156"/>
                      <a:pt x="150" y="156"/>
                    </a:cubicBezTo>
                    <a:cubicBezTo>
                      <a:pt x="150" y="156"/>
                      <a:pt x="151" y="156"/>
                      <a:pt x="151" y="155"/>
                    </a:cubicBezTo>
                    <a:cubicBezTo>
                      <a:pt x="150" y="155"/>
                      <a:pt x="150" y="155"/>
                      <a:pt x="150" y="155"/>
                    </a:cubicBezTo>
                    <a:close/>
                    <a:moveTo>
                      <a:pt x="149" y="159"/>
                    </a:moveTo>
                    <a:cubicBezTo>
                      <a:pt x="149" y="159"/>
                      <a:pt x="150" y="160"/>
                      <a:pt x="150" y="160"/>
                    </a:cubicBezTo>
                    <a:cubicBezTo>
                      <a:pt x="151" y="161"/>
                      <a:pt x="151" y="160"/>
                      <a:pt x="150" y="159"/>
                    </a:cubicBezTo>
                    <a:cubicBezTo>
                      <a:pt x="150" y="160"/>
                      <a:pt x="150" y="160"/>
                      <a:pt x="150" y="160"/>
                    </a:cubicBezTo>
                    <a:cubicBezTo>
                      <a:pt x="150" y="159"/>
                      <a:pt x="150" y="158"/>
                      <a:pt x="149" y="159"/>
                    </a:cubicBezTo>
                    <a:close/>
                    <a:moveTo>
                      <a:pt x="149" y="154"/>
                    </a:moveTo>
                    <a:cubicBezTo>
                      <a:pt x="149" y="154"/>
                      <a:pt x="149" y="154"/>
                      <a:pt x="149" y="155"/>
                    </a:cubicBezTo>
                    <a:cubicBezTo>
                      <a:pt x="149" y="154"/>
                      <a:pt x="150" y="155"/>
                      <a:pt x="150" y="154"/>
                    </a:cubicBezTo>
                    <a:cubicBezTo>
                      <a:pt x="150" y="154"/>
                      <a:pt x="150" y="154"/>
                      <a:pt x="149" y="154"/>
                    </a:cubicBezTo>
                    <a:close/>
                    <a:moveTo>
                      <a:pt x="150" y="161"/>
                    </a:moveTo>
                    <a:cubicBezTo>
                      <a:pt x="149" y="161"/>
                      <a:pt x="149" y="161"/>
                      <a:pt x="149" y="161"/>
                    </a:cubicBezTo>
                    <a:cubicBezTo>
                      <a:pt x="148" y="162"/>
                      <a:pt x="149" y="161"/>
                      <a:pt x="149" y="162"/>
                    </a:cubicBezTo>
                    <a:cubicBezTo>
                      <a:pt x="149" y="162"/>
                      <a:pt x="149" y="162"/>
                      <a:pt x="148" y="162"/>
                    </a:cubicBezTo>
                    <a:cubicBezTo>
                      <a:pt x="149" y="163"/>
                      <a:pt x="148" y="163"/>
                      <a:pt x="148" y="163"/>
                    </a:cubicBezTo>
                    <a:cubicBezTo>
                      <a:pt x="150" y="163"/>
                      <a:pt x="149" y="161"/>
                      <a:pt x="150" y="161"/>
                    </a:cubicBezTo>
                    <a:close/>
                    <a:moveTo>
                      <a:pt x="148" y="155"/>
                    </a:moveTo>
                    <a:cubicBezTo>
                      <a:pt x="148" y="154"/>
                      <a:pt x="149" y="152"/>
                      <a:pt x="149" y="152"/>
                    </a:cubicBezTo>
                    <a:cubicBezTo>
                      <a:pt x="147" y="153"/>
                      <a:pt x="148" y="154"/>
                      <a:pt x="148" y="155"/>
                    </a:cubicBezTo>
                    <a:close/>
                    <a:moveTo>
                      <a:pt x="147" y="15"/>
                    </a:moveTo>
                    <a:cubicBezTo>
                      <a:pt x="148" y="15"/>
                      <a:pt x="147" y="15"/>
                      <a:pt x="147" y="14"/>
                    </a:cubicBezTo>
                    <a:cubicBezTo>
                      <a:pt x="147" y="14"/>
                      <a:pt x="147" y="14"/>
                      <a:pt x="147" y="15"/>
                    </a:cubicBezTo>
                    <a:close/>
                    <a:moveTo>
                      <a:pt x="147" y="154"/>
                    </a:moveTo>
                    <a:cubicBezTo>
                      <a:pt x="147" y="154"/>
                      <a:pt x="147" y="155"/>
                      <a:pt x="147" y="155"/>
                    </a:cubicBezTo>
                    <a:cubicBezTo>
                      <a:pt x="146" y="155"/>
                      <a:pt x="146" y="155"/>
                      <a:pt x="146" y="155"/>
                    </a:cubicBezTo>
                    <a:cubicBezTo>
                      <a:pt x="146" y="155"/>
                      <a:pt x="147" y="156"/>
                      <a:pt x="147" y="156"/>
                    </a:cubicBezTo>
                    <a:cubicBezTo>
                      <a:pt x="146" y="156"/>
                      <a:pt x="146" y="156"/>
                      <a:pt x="146" y="156"/>
                    </a:cubicBezTo>
                    <a:cubicBezTo>
                      <a:pt x="146" y="157"/>
                      <a:pt x="147" y="156"/>
                      <a:pt x="146" y="157"/>
                    </a:cubicBezTo>
                    <a:cubicBezTo>
                      <a:pt x="148" y="157"/>
                      <a:pt x="146" y="155"/>
                      <a:pt x="147" y="154"/>
                    </a:cubicBezTo>
                    <a:close/>
                    <a:moveTo>
                      <a:pt x="144" y="12"/>
                    </a:moveTo>
                    <a:cubicBezTo>
                      <a:pt x="145" y="13"/>
                      <a:pt x="147" y="11"/>
                      <a:pt x="146" y="11"/>
                    </a:cubicBezTo>
                    <a:cubicBezTo>
                      <a:pt x="145" y="11"/>
                      <a:pt x="145" y="11"/>
                      <a:pt x="144" y="12"/>
                    </a:cubicBezTo>
                    <a:close/>
                    <a:moveTo>
                      <a:pt x="144" y="153"/>
                    </a:moveTo>
                    <a:cubicBezTo>
                      <a:pt x="144" y="153"/>
                      <a:pt x="144" y="153"/>
                      <a:pt x="144" y="153"/>
                    </a:cubicBezTo>
                    <a:cubicBezTo>
                      <a:pt x="144" y="153"/>
                      <a:pt x="145" y="153"/>
                      <a:pt x="145" y="154"/>
                    </a:cubicBezTo>
                    <a:cubicBezTo>
                      <a:pt x="145" y="153"/>
                      <a:pt x="145" y="153"/>
                      <a:pt x="145" y="152"/>
                    </a:cubicBezTo>
                    <a:cubicBezTo>
                      <a:pt x="144" y="152"/>
                      <a:pt x="145" y="153"/>
                      <a:pt x="144" y="153"/>
                    </a:cubicBezTo>
                    <a:close/>
                    <a:moveTo>
                      <a:pt x="144" y="8"/>
                    </a:moveTo>
                    <a:cubicBezTo>
                      <a:pt x="143" y="9"/>
                      <a:pt x="144" y="7"/>
                      <a:pt x="143" y="7"/>
                    </a:cubicBezTo>
                    <a:cubicBezTo>
                      <a:pt x="143" y="7"/>
                      <a:pt x="142" y="7"/>
                      <a:pt x="143" y="8"/>
                    </a:cubicBezTo>
                    <a:cubicBezTo>
                      <a:pt x="144" y="9"/>
                      <a:pt x="144" y="9"/>
                      <a:pt x="145" y="8"/>
                    </a:cubicBezTo>
                    <a:cubicBezTo>
                      <a:pt x="145" y="8"/>
                      <a:pt x="145" y="6"/>
                      <a:pt x="145" y="6"/>
                    </a:cubicBezTo>
                    <a:cubicBezTo>
                      <a:pt x="145" y="7"/>
                      <a:pt x="145" y="8"/>
                      <a:pt x="144" y="8"/>
                    </a:cubicBezTo>
                    <a:cubicBezTo>
                      <a:pt x="144" y="8"/>
                      <a:pt x="144" y="8"/>
                      <a:pt x="144" y="8"/>
                    </a:cubicBezTo>
                    <a:close/>
                    <a:moveTo>
                      <a:pt x="145" y="160"/>
                    </a:moveTo>
                    <a:cubicBezTo>
                      <a:pt x="145" y="160"/>
                      <a:pt x="145" y="159"/>
                      <a:pt x="144" y="159"/>
                    </a:cubicBezTo>
                    <a:cubicBezTo>
                      <a:pt x="144" y="160"/>
                      <a:pt x="144" y="160"/>
                      <a:pt x="144" y="160"/>
                    </a:cubicBezTo>
                    <a:cubicBezTo>
                      <a:pt x="144" y="160"/>
                      <a:pt x="144" y="161"/>
                      <a:pt x="144" y="161"/>
                    </a:cubicBezTo>
                    <a:cubicBezTo>
                      <a:pt x="144" y="161"/>
                      <a:pt x="145" y="162"/>
                      <a:pt x="145" y="161"/>
                    </a:cubicBezTo>
                    <a:cubicBezTo>
                      <a:pt x="144" y="161"/>
                      <a:pt x="144" y="160"/>
                      <a:pt x="145" y="160"/>
                    </a:cubicBezTo>
                    <a:close/>
                    <a:moveTo>
                      <a:pt x="144" y="3"/>
                    </a:moveTo>
                    <a:cubicBezTo>
                      <a:pt x="143" y="3"/>
                      <a:pt x="144" y="5"/>
                      <a:pt x="144" y="6"/>
                    </a:cubicBezTo>
                    <a:cubicBezTo>
                      <a:pt x="144" y="4"/>
                      <a:pt x="144" y="4"/>
                      <a:pt x="144" y="3"/>
                    </a:cubicBezTo>
                    <a:close/>
                    <a:moveTo>
                      <a:pt x="143" y="157"/>
                    </a:moveTo>
                    <a:cubicBezTo>
                      <a:pt x="143" y="157"/>
                      <a:pt x="143" y="157"/>
                      <a:pt x="143" y="156"/>
                    </a:cubicBezTo>
                    <a:cubicBezTo>
                      <a:pt x="143" y="157"/>
                      <a:pt x="143" y="157"/>
                      <a:pt x="143" y="157"/>
                    </a:cubicBezTo>
                    <a:cubicBezTo>
                      <a:pt x="143" y="157"/>
                      <a:pt x="143" y="158"/>
                      <a:pt x="144" y="157"/>
                    </a:cubicBezTo>
                    <a:cubicBezTo>
                      <a:pt x="144" y="157"/>
                      <a:pt x="144" y="157"/>
                      <a:pt x="144" y="156"/>
                    </a:cubicBezTo>
                    <a:cubicBezTo>
                      <a:pt x="143" y="156"/>
                      <a:pt x="143" y="157"/>
                      <a:pt x="143" y="157"/>
                    </a:cubicBezTo>
                    <a:close/>
                    <a:moveTo>
                      <a:pt x="141" y="7"/>
                    </a:moveTo>
                    <a:cubicBezTo>
                      <a:pt x="141" y="7"/>
                      <a:pt x="141" y="8"/>
                      <a:pt x="140" y="8"/>
                    </a:cubicBezTo>
                    <a:cubicBezTo>
                      <a:pt x="141" y="8"/>
                      <a:pt x="141" y="7"/>
                      <a:pt x="142" y="8"/>
                    </a:cubicBezTo>
                    <a:cubicBezTo>
                      <a:pt x="142" y="7"/>
                      <a:pt x="142" y="7"/>
                      <a:pt x="142" y="7"/>
                    </a:cubicBezTo>
                    <a:cubicBezTo>
                      <a:pt x="141" y="7"/>
                      <a:pt x="141" y="7"/>
                      <a:pt x="141" y="7"/>
                    </a:cubicBezTo>
                    <a:close/>
                    <a:moveTo>
                      <a:pt x="141" y="15"/>
                    </a:moveTo>
                    <a:cubicBezTo>
                      <a:pt x="140" y="15"/>
                      <a:pt x="142" y="16"/>
                      <a:pt x="141" y="17"/>
                    </a:cubicBezTo>
                    <a:cubicBezTo>
                      <a:pt x="142" y="17"/>
                      <a:pt x="142" y="15"/>
                      <a:pt x="141" y="15"/>
                    </a:cubicBezTo>
                    <a:close/>
                    <a:moveTo>
                      <a:pt x="140" y="156"/>
                    </a:moveTo>
                    <a:cubicBezTo>
                      <a:pt x="141" y="156"/>
                      <a:pt x="141" y="155"/>
                      <a:pt x="141" y="155"/>
                    </a:cubicBezTo>
                    <a:cubicBezTo>
                      <a:pt x="141" y="155"/>
                      <a:pt x="140" y="155"/>
                      <a:pt x="140" y="156"/>
                    </a:cubicBezTo>
                    <a:close/>
                    <a:moveTo>
                      <a:pt x="139" y="164"/>
                    </a:moveTo>
                    <a:cubicBezTo>
                      <a:pt x="139" y="165"/>
                      <a:pt x="140" y="165"/>
                      <a:pt x="140" y="165"/>
                    </a:cubicBezTo>
                    <a:cubicBezTo>
                      <a:pt x="140" y="165"/>
                      <a:pt x="140" y="164"/>
                      <a:pt x="140" y="163"/>
                    </a:cubicBezTo>
                    <a:cubicBezTo>
                      <a:pt x="141" y="163"/>
                      <a:pt x="141" y="163"/>
                      <a:pt x="141" y="163"/>
                    </a:cubicBezTo>
                    <a:cubicBezTo>
                      <a:pt x="140" y="163"/>
                      <a:pt x="140" y="163"/>
                      <a:pt x="139" y="164"/>
                    </a:cubicBezTo>
                    <a:close/>
                    <a:moveTo>
                      <a:pt x="138" y="6"/>
                    </a:moveTo>
                    <a:cubicBezTo>
                      <a:pt x="138" y="7"/>
                      <a:pt x="138" y="7"/>
                      <a:pt x="138" y="8"/>
                    </a:cubicBezTo>
                    <a:cubicBezTo>
                      <a:pt x="139" y="8"/>
                      <a:pt x="139" y="7"/>
                      <a:pt x="139" y="7"/>
                    </a:cubicBezTo>
                    <a:cubicBezTo>
                      <a:pt x="138" y="7"/>
                      <a:pt x="138" y="7"/>
                      <a:pt x="138" y="6"/>
                    </a:cubicBezTo>
                    <a:close/>
                    <a:moveTo>
                      <a:pt x="137" y="4"/>
                    </a:moveTo>
                    <a:cubicBezTo>
                      <a:pt x="137" y="4"/>
                      <a:pt x="137" y="5"/>
                      <a:pt x="138" y="5"/>
                    </a:cubicBezTo>
                    <a:cubicBezTo>
                      <a:pt x="138" y="4"/>
                      <a:pt x="138" y="4"/>
                      <a:pt x="137" y="4"/>
                    </a:cubicBezTo>
                    <a:close/>
                    <a:moveTo>
                      <a:pt x="136" y="7"/>
                    </a:moveTo>
                    <a:cubicBezTo>
                      <a:pt x="136" y="8"/>
                      <a:pt x="136" y="9"/>
                      <a:pt x="136" y="9"/>
                    </a:cubicBezTo>
                    <a:cubicBezTo>
                      <a:pt x="136" y="8"/>
                      <a:pt x="138" y="10"/>
                      <a:pt x="138" y="9"/>
                    </a:cubicBezTo>
                    <a:cubicBezTo>
                      <a:pt x="137" y="8"/>
                      <a:pt x="137" y="8"/>
                      <a:pt x="136" y="7"/>
                    </a:cubicBezTo>
                    <a:close/>
                    <a:moveTo>
                      <a:pt x="136" y="153"/>
                    </a:moveTo>
                    <a:cubicBezTo>
                      <a:pt x="136" y="153"/>
                      <a:pt x="136" y="154"/>
                      <a:pt x="137" y="154"/>
                    </a:cubicBezTo>
                    <a:cubicBezTo>
                      <a:pt x="137" y="154"/>
                      <a:pt x="137" y="153"/>
                      <a:pt x="137" y="153"/>
                    </a:cubicBezTo>
                    <a:cubicBezTo>
                      <a:pt x="137" y="153"/>
                      <a:pt x="137" y="153"/>
                      <a:pt x="137" y="153"/>
                    </a:cubicBezTo>
                    <a:cubicBezTo>
                      <a:pt x="137" y="153"/>
                      <a:pt x="136" y="152"/>
                      <a:pt x="136" y="153"/>
                    </a:cubicBezTo>
                    <a:close/>
                    <a:moveTo>
                      <a:pt x="136" y="164"/>
                    </a:moveTo>
                    <a:cubicBezTo>
                      <a:pt x="136" y="164"/>
                      <a:pt x="135" y="163"/>
                      <a:pt x="135" y="164"/>
                    </a:cubicBezTo>
                    <a:cubicBezTo>
                      <a:pt x="136" y="164"/>
                      <a:pt x="135" y="165"/>
                      <a:pt x="136" y="165"/>
                    </a:cubicBezTo>
                    <a:cubicBezTo>
                      <a:pt x="136" y="164"/>
                      <a:pt x="136" y="164"/>
                      <a:pt x="136" y="164"/>
                    </a:cubicBezTo>
                    <a:cubicBezTo>
                      <a:pt x="136" y="165"/>
                      <a:pt x="136" y="166"/>
                      <a:pt x="136" y="166"/>
                    </a:cubicBezTo>
                    <a:cubicBezTo>
                      <a:pt x="137" y="166"/>
                      <a:pt x="136" y="165"/>
                      <a:pt x="136" y="164"/>
                    </a:cubicBezTo>
                    <a:close/>
                    <a:moveTo>
                      <a:pt x="134" y="14"/>
                    </a:moveTo>
                    <a:cubicBezTo>
                      <a:pt x="134" y="15"/>
                      <a:pt x="136" y="15"/>
                      <a:pt x="136" y="15"/>
                    </a:cubicBezTo>
                    <a:cubicBezTo>
                      <a:pt x="135" y="14"/>
                      <a:pt x="135" y="14"/>
                      <a:pt x="134" y="14"/>
                    </a:cubicBezTo>
                    <a:close/>
                    <a:moveTo>
                      <a:pt x="135" y="21"/>
                    </a:moveTo>
                    <a:cubicBezTo>
                      <a:pt x="135" y="20"/>
                      <a:pt x="136" y="20"/>
                      <a:pt x="135" y="19"/>
                    </a:cubicBezTo>
                    <a:cubicBezTo>
                      <a:pt x="135" y="19"/>
                      <a:pt x="134" y="20"/>
                      <a:pt x="135" y="21"/>
                    </a:cubicBezTo>
                    <a:close/>
                    <a:moveTo>
                      <a:pt x="134" y="150"/>
                    </a:moveTo>
                    <a:cubicBezTo>
                      <a:pt x="135" y="150"/>
                      <a:pt x="134" y="151"/>
                      <a:pt x="135" y="151"/>
                    </a:cubicBezTo>
                    <a:cubicBezTo>
                      <a:pt x="135" y="150"/>
                      <a:pt x="135" y="151"/>
                      <a:pt x="135" y="151"/>
                    </a:cubicBezTo>
                    <a:cubicBezTo>
                      <a:pt x="135" y="151"/>
                      <a:pt x="135" y="150"/>
                      <a:pt x="135" y="150"/>
                    </a:cubicBezTo>
                    <a:cubicBezTo>
                      <a:pt x="135" y="151"/>
                      <a:pt x="134" y="149"/>
                      <a:pt x="134" y="150"/>
                    </a:cubicBezTo>
                    <a:close/>
                    <a:moveTo>
                      <a:pt x="133" y="4"/>
                    </a:moveTo>
                    <a:cubicBezTo>
                      <a:pt x="132" y="6"/>
                      <a:pt x="133" y="7"/>
                      <a:pt x="134" y="9"/>
                    </a:cubicBezTo>
                    <a:cubicBezTo>
                      <a:pt x="134" y="9"/>
                      <a:pt x="135" y="9"/>
                      <a:pt x="135" y="8"/>
                    </a:cubicBezTo>
                    <a:cubicBezTo>
                      <a:pt x="133" y="8"/>
                      <a:pt x="134" y="5"/>
                      <a:pt x="133" y="4"/>
                    </a:cubicBezTo>
                    <a:close/>
                    <a:moveTo>
                      <a:pt x="134" y="18"/>
                    </a:moveTo>
                    <a:cubicBezTo>
                      <a:pt x="134" y="19"/>
                      <a:pt x="134" y="19"/>
                      <a:pt x="134" y="19"/>
                    </a:cubicBezTo>
                    <a:cubicBezTo>
                      <a:pt x="134" y="19"/>
                      <a:pt x="135" y="19"/>
                      <a:pt x="135" y="18"/>
                    </a:cubicBezTo>
                    <a:cubicBezTo>
                      <a:pt x="134" y="18"/>
                      <a:pt x="134" y="18"/>
                      <a:pt x="134" y="18"/>
                    </a:cubicBezTo>
                    <a:close/>
                    <a:moveTo>
                      <a:pt x="133" y="164"/>
                    </a:moveTo>
                    <a:cubicBezTo>
                      <a:pt x="132" y="165"/>
                      <a:pt x="134" y="165"/>
                      <a:pt x="134" y="164"/>
                    </a:cubicBezTo>
                    <a:cubicBezTo>
                      <a:pt x="133" y="164"/>
                      <a:pt x="133" y="164"/>
                      <a:pt x="133" y="164"/>
                    </a:cubicBezTo>
                    <a:close/>
                    <a:moveTo>
                      <a:pt x="133" y="150"/>
                    </a:moveTo>
                    <a:cubicBezTo>
                      <a:pt x="133" y="151"/>
                      <a:pt x="133" y="151"/>
                      <a:pt x="132" y="151"/>
                    </a:cubicBezTo>
                    <a:cubicBezTo>
                      <a:pt x="132" y="152"/>
                      <a:pt x="133" y="151"/>
                      <a:pt x="133" y="152"/>
                    </a:cubicBezTo>
                    <a:cubicBezTo>
                      <a:pt x="132" y="152"/>
                      <a:pt x="133" y="155"/>
                      <a:pt x="131" y="154"/>
                    </a:cubicBezTo>
                    <a:cubicBezTo>
                      <a:pt x="131" y="156"/>
                      <a:pt x="132" y="154"/>
                      <a:pt x="133" y="154"/>
                    </a:cubicBezTo>
                    <a:cubicBezTo>
                      <a:pt x="132" y="153"/>
                      <a:pt x="134" y="151"/>
                      <a:pt x="133" y="150"/>
                    </a:cubicBezTo>
                    <a:close/>
                    <a:moveTo>
                      <a:pt x="131" y="12"/>
                    </a:moveTo>
                    <a:cubicBezTo>
                      <a:pt x="131" y="11"/>
                      <a:pt x="130" y="10"/>
                      <a:pt x="131" y="9"/>
                    </a:cubicBezTo>
                    <a:cubicBezTo>
                      <a:pt x="131" y="9"/>
                      <a:pt x="131" y="11"/>
                      <a:pt x="132" y="11"/>
                    </a:cubicBezTo>
                    <a:cubicBezTo>
                      <a:pt x="131" y="9"/>
                      <a:pt x="132" y="8"/>
                      <a:pt x="133" y="9"/>
                    </a:cubicBezTo>
                    <a:cubicBezTo>
                      <a:pt x="133" y="8"/>
                      <a:pt x="132" y="7"/>
                      <a:pt x="132" y="7"/>
                    </a:cubicBezTo>
                    <a:cubicBezTo>
                      <a:pt x="132" y="8"/>
                      <a:pt x="131" y="8"/>
                      <a:pt x="131" y="8"/>
                    </a:cubicBezTo>
                    <a:cubicBezTo>
                      <a:pt x="130" y="9"/>
                      <a:pt x="130" y="11"/>
                      <a:pt x="131" y="12"/>
                    </a:cubicBezTo>
                    <a:close/>
                    <a:moveTo>
                      <a:pt x="132" y="12"/>
                    </a:moveTo>
                    <a:cubicBezTo>
                      <a:pt x="132" y="12"/>
                      <a:pt x="131" y="12"/>
                      <a:pt x="132" y="13"/>
                    </a:cubicBezTo>
                    <a:cubicBezTo>
                      <a:pt x="132" y="12"/>
                      <a:pt x="133" y="12"/>
                      <a:pt x="133" y="12"/>
                    </a:cubicBezTo>
                    <a:cubicBezTo>
                      <a:pt x="132" y="12"/>
                      <a:pt x="132" y="12"/>
                      <a:pt x="132" y="12"/>
                    </a:cubicBezTo>
                    <a:close/>
                    <a:moveTo>
                      <a:pt x="131" y="165"/>
                    </a:moveTo>
                    <a:cubicBezTo>
                      <a:pt x="132" y="164"/>
                      <a:pt x="132" y="165"/>
                      <a:pt x="132" y="165"/>
                    </a:cubicBezTo>
                    <a:cubicBezTo>
                      <a:pt x="132" y="164"/>
                      <a:pt x="131" y="164"/>
                      <a:pt x="131" y="165"/>
                    </a:cubicBezTo>
                    <a:close/>
                    <a:moveTo>
                      <a:pt x="131" y="6"/>
                    </a:moveTo>
                    <a:cubicBezTo>
                      <a:pt x="130" y="5"/>
                      <a:pt x="130" y="5"/>
                      <a:pt x="130" y="5"/>
                    </a:cubicBezTo>
                    <a:cubicBezTo>
                      <a:pt x="130" y="6"/>
                      <a:pt x="131" y="6"/>
                      <a:pt x="132" y="6"/>
                    </a:cubicBezTo>
                    <a:cubicBezTo>
                      <a:pt x="132" y="6"/>
                      <a:pt x="132" y="4"/>
                      <a:pt x="132" y="4"/>
                    </a:cubicBezTo>
                    <a:cubicBezTo>
                      <a:pt x="132" y="5"/>
                      <a:pt x="131" y="5"/>
                      <a:pt x="131" y="6"/>
                    </a:cubicBezTo>
                    <a:close/>
                    <a:moveTo>
                      <a:pt x="130" y="32"/>
                    </a:moveTo>
                    <a:cubicBezTo>
                      <a:pt x="131" y="32"/>
                      <a:pt x="131" y="32"/>
                      <a:pt x="132" y="32"/>
                    </a:cubicBezTo>
                    <a:cubicBezTo>
                      <a:pt x="132" y="31"/>
                      <a:pt x="131" y="30"/>
                      <a:pt x="131" y="30"/>
                    </a:cubicBezTo>
                    <a:cubicBezTo>
                      <a:pt x="131" y="31"/>
                      <a:pt x="130" y="32"/>
                      <a:pt x="130" y="32"/>
                    </a:cubicBezTo>
                    <a:close/>
                    <a:moveTo>
                      <a:pt x="129" y="150"/>
                    </a:moveTo>
                    <a:cubicBezTo>
                      <a:pt x="129" y="151"/>
                      <a:pt x="129" y="151"/>
                      <a:pt x="130" y="152"/>
                    </a:cubicBezTo>
                    <a:cubicBezTo>
                      <a:pt x="130" y="152"/>
                      <a:pt x="130" y="151"/>
                      <a:pt x="131" y="151"/>
                    </a:cubicBezTo>
                    <a:cubicBezTo>
                      <a:pt x="131" y="150"/>
                      <a:pt x="131" y="150"/>
                      <a:pt x="129" y="150"/>
                    </a:cubicBezTo>
                    <a:close/>
                    <a:moveTo>
                      <a:pt x="131" y="153"/>
                    </a:moveTo>
                    <a:cubicBezTo>
                      <a:pt x="130" y="153"/>
                      <a:pt x="129" y="154"/>
                      <a:pt x="130" y="155"/>
                    </a:cubicBezTo>
                    <a:cubicBezTo>
                      <a:pt x="130" y="154"/>
                      <a:pt x="130" y="155"/>
                      <a:pt x="131" y="155"/>
                    </a:cubicBezTo>
                    <a:cubicBezTo>
                      <a:pt x="131" y="154"/>
                      <a:pt x="131" y="154"/>
                      <a:pt x="131" y="153"/>
                    </a:cubicBezTo>
                    <a:close/>
                    <a:moveTo>
                      <a:pt x="129" y="164"/>
                    </a:moveTo>
                    <a:cubicBezTo>
                      <a:pt x="129" y="164"/>
                      <a:pt x="129" y="164"/>
                      <a:pt x="129" y="165"/>
                    </a:cubicBezTo>
                    <a:cubicBezTo>
                      <a:pt x="130" y="165"/>
                      <a:pt x="131" y="164"/>
                      <a:pt x="129" y="164"/>
                    </a:cubicBezTo>
                    <a:close/>
                    <a:moveTo>
                      <a:pt x="129" y="24"/>
                    </a:moveTo>
                    <a:cubicBezTo>
                      <a:pt x="130" y="24"/>
                      <a:pt x="129" y="24"/>
                      <a:pt x="129" y="25"/>
                    </a:cubicBezTo>
                    <a:cubicBezTo>
                      <a:pt x="129" y="24"/>
                      <a:pt x="129" y="23"/>
                      <a:pt x="129" y="23"/>
                    </a:cubicBezTo>
                    <a:cubicBezTo>
                      <a:pt x="129" y="23"/>
                      <a:pt x="129" y="23"/>
                      <a:pt x="128" y="23"/>
                    </a:cubicBezTo>
                    <a:cubicBezTo>
                      <a:pt x="128" y="24"/>
                      <a:pt x="129" y="24"/>
                      <a:pt x="129" y="25"/>
                    </a:cubicBezTo>
                    <a:cubicBezTo>
                      <a:pt x="129" y="25"/>
                      <a:pt x="129" y="24"/>
                      <a:pt x="130" y="25"/>
                    </a:cubicBezTo>
                    <a:cubicBezTo>
                      <a:pt x="130" y="24"/>
                      <a:pt x="129" y="23"/>
                      <a:pt x="129" y="24"/>
                    </a:cubicBezTo>
                    <a:close/>
                    <a:moveTo>
                      <a:pt x="129" y="9"/>
                    </a:moveTo>
                    <a:cubicBezTo>
                      <a:pt x="129" y="8"/>
                      <a:pt x="130" y="8"/>
                      <a:pt x="130" y="7"/>
                    </a:cubicBezTo>
                    <a:cubicBezTo>
                      <a:pt x="129" y="7"/>
                      <a:pt x="128" y="9"/>
                      <a:pt x="129" y="9"/>
                    </a:cubicBezTo>
                    <a:close/>
                    <a:moveTo>
                      <a:pt x="129" y="12"/>
                    </a:moveTo>
                    <a:cubicBezTo>
                      <a:pt x="129" y="13"/>
                      <a:pt x="129" y="13"/>
                      <a:pt x="129" y="13"/>
                    </a:cubicBezTo>
                    <a:cubicBezTo>
                      <a:pt x="129" y="13"/>
                      <a:pt x="129" y="14"/>
                      <a:pt x="130" y="14"/>
                    </a:cubicBezTo>
                    <a:cubicBezTo>
                      <a:pt x="129" y="13"/>
                      <a:pt x="130" y="12"/>
                      <a:pt x="129" y="12"/>
                    </a:cubicBezTo>
                    <a:close/>
                    <a:moveTo>
                      <a:pt x="129" y="166"/>
                    </a:moveTo>
                    <a:cubicBezTo>
                      <a:pt x="128" y="165"/>
                      <a:pt x="129" y="165"/>
                      <a:pt x="128" y="165"/>
                    </a:cubicBezTo>
                    <a:cubicBezTo>
                      <a:pt x="128" y="166"/>
                      <a:pt x="128" y="166"/>
                      <a:pt x="128" y="166"/>
                    </a:cubicBezTo>
                    <a:cubicBezTo>
                      <a:pt x="129" y="167"/>
                      <a:pt x="129" y="166"/>
                      <a:pt x="129" y="166"/>
                    </a:cubicBezTo>
                    <a:cubicBezTo>
                      <a:pt x="129" y="166"/>
                      <a:pt x="129" y="165"/>
                      <a:pt x="129" y="166"/>
                    </a:cubicBezTo>
                    <a:close/>
                    <a:moveTo>
                      <a:pt x="127" y="12"/>
                    </a:moveTo>
                    <a:cubicBezTo>
                      <a:pt x="128" y="13"/>
                      <a:pt x="126" y="14"/>
                      <a:pt x="127" y="15"/>
                    </a:cubicBezTo>
                    <a:cubicBezTo>
                      <a:pt x="127" y="15"/>
                      <a:pt x="127" y="14"/>
                      <a:pt x="128" y="14"/>
                    </a:cubicBezTo>
                    <a:cubicBezTo>
                      <a:pt x="128" y="14"/>
                      <a:pt x="128" y="12"/>
                      <a:pt x="127" y="12"/>
                    </a:cubicBezTo>
                    <a:close/>
                    <a:moveTo>
                      <a:pt x="126" y="10"/>
                    </a:moveTo>
                    <a:cubicBezTo>
                      <a:pt x="126" y="11"/>
                      <a:pt x="126" y="12"/>
                      <a:pt x="127" y="12"/>
                    </a:cubicBezTo>
                    <a:cubicBezTo>
                      <a:pt x="127" y="11"/>
                      <a:pt x="126" y="10"/>
                      <a:pt x="126" y="10"/>
                    </a:cubicBezTo>
                    <a:close/>
                    <a:moveTo>
                      <a:pt x="125" y="10"/>
                    </a:moveTo>
                    <a:cubicBezTo>
                      <a:pt x="124" y="9"/>
                      <a:pt x="125" y="9"/>
                      <a:pt x="126" y="10"/>
                    </a:cubicBezTo>
                    <a:cubicBezTo>
                      <a:pt x="127" y="9"/>
                      <a:pt x="126" y="7"/>
                      <a:pt x="126" y="6"/>
                    </a:cubicBezTo>
                    <a:cubicBezTo>
                      <a:pt x="125" y="7"/>
                      <a:pt x="124" y="6"/>
                      <a:pt x="123" y="5"/>
                    </a:cubicBezTo>
                    <a:cubicBezTo>
                      <a:pt x="123" y="6"/>
                      <a:pt x="124" y="6"/>
                      <a:pt x="123" y="6"/>
                    </a:cubicBezTo>
                    <a:cubicBezTo>
                      <a:pt x="123" y="6"/>
                      <a:pt x="122" y="5"/>
                      <a:pt x="122" y="5"/>
                    </a:cubicBezTo>
                    <a:cubicBezTo>
                      <a:pt x="121" y="6"/>
                      <a:pt x="122" y="6"/>
                      <a:pt x="122" y="7"/>
                    </a:cubicBezTo>
                    <a:cubicBezTo>
                      <a:pt x="121" y="6"/>
                      <a:pt x="122" y="7"/>
                      <a:pt x="121" y="7"/>
                    </a:cubicBezTo>
                    <a:cubicBezTo>
                      <a:pt x="120" y="5"/>
                      <a:pt x="119" y="7"/>
                      <a:pt x="119" y="7"/>
                    </a:cubicBezTo>
                    <a:cubicBezTo>
                      <a:pt x="119" y="7"/>
                      <a:pt x="119" y="9"/>
                      <a:pt x="119" y="9"/>
                    </a:cubicBezTo>
                    <a:cubicBezTo>
                      <a:pt x="120" y="8"/>
                      <a:pt x="123" y="9"/>
                      <a:pt x="123" y="8"/>
                    </a:cubicBezTo>
                    <a:cubicBezTo>
                      <a:pt x="124" y="9"/>
                      <a:pt x="124" y="10"/>
                      <a:pt x="125" y="10"/>
                    </a:cubicBezTo>
                    <a:close/>
                    <a:moveTo>
                      <a:pt x="125" y="11"/>
                    </a:moveTo>
                    <a:cubicBezTo>
                      <a:pt x="125" y="11"/>
                      <a:pt x="125" y="12"/>
                      <a:pt x="126" y="12"/>
                    </a:cubicBezTo>
                    <a:cubicBezTo>
                      <a:pt x="126" y="12"/>
                      <a:pt x="126" y="11"/>
                      <a:pt x="125" y="11"/>
                    </a:cubicBezTo>
                    <a:close/>
                    <a:moveTo>
                      <a:pt x="124" y="19"/>
                    </a:moveTo>
                    <a:cubicBezTo>
                      <a:pt x="124" y="19"/>
                      <a:pt x="124" y="19"/>
                      <a:pt x="125" y="19"/>
                    </a:cubicBezTo>
                    <a:cubicBezTo>
                      <a:pt x="125" y="17"/>
                      <a:pt x="123" y="18"/>
                      <a:pt x="124" y="19"/>
                    </a:cubicBezTo>
                    <a:close/>
                    <a:moveTo>
                      <a:pt x="123" y="165"/>
                    </a:moveTo>
                    <a:cubicBezTo>
                      <a:pt x="124" y="165"/>
                      <a:pt x="125" y="166"/>
                      <a:pt x="125" y="166"/>
                    </a:cubicBezTo>
                    <a:cubicBezTo>
                      <a:pt x="125" y="165"/>
                      <a:pt x="124" y="164"/>
                      <a:pt x="123" y="165"/>
                    </a:cubicBezTo>
                    <a:close/>
                    <a:moveTo>
                      <a:pt x="124" y="32"/>
                    </a:moveTo>
                    <a:cubicBezTo>
                      <a:pt x="123" y="32"/>
                      <a:pt x="123" y="32"/>
                      <a:pt x="123" y="32"/>
                    </a:cubicBezTo>
                    <a:cubicBezTo>
                      <a:pt x="123" y="33"/>
                      <a:pt x="124" y="34"/>
                      <a:pt x="124" y="33"/>
                    </a:cubicBezTo>
                    <a:cubicBezTo>
                      <a:pt x="124" y="33"/>
                      <a:pt x="124" y="33"/>
                      <a:pt x="124" y="32"/>
                    </a:cubicBezTo>
                    <a:close/>
                    <a:moveTo>
                      <a:pt x="122" y="156"/>
                    </a:moveTo>
                    <a:cubicBezTo>
                      <a:pt x="123" y="156"/>
                      <a:pt x="123" y="156"/>
                      <a:pt x="123" y="156"/>
                    </a:cubicBezTo>
                    <a:cubicBezTo>
                      <a:pt x="123" y="156"/>
                      <a:pt x="123" y="156"/>
                      <a:pt x="123" y="155"/>
                    </a:cubicBezTo>
                    <a:cubicBezTo>
                      <a:pt x="123" y="155"/>
                      <a:pt x="122" y="155"/>
                      <a:pt x="122" y="156"/>
                    </a:cubicBezTo>
                    <a:close/>
                    <a:moveTo>
                      <a:pt x="122" y="166"/>
                    </a:moveTo>
                    <a:cubicBezTo>
                      <a:pt x="122" y="167"/>
                      <a:pt x="122" y="168"/>
                      <a:pt x="123" y="168"/>
                    </a:cubicBezTo>
                    <a:cubicBezTo>
                      <a:pt x="123" y="167"/>
                      <a:pt x="123" y="167"/>
                      <a:pt x="123" y="167"/>
                    </a:cubicBezTo>
                    <a:cubicBezTo>
                      <a:pt x="123" y="167"/>
                      <a:pt x="123" y="167"/>
                      <a:pt x="122" y="166"/>
                    </a:cubicBezTo>
                    <a:close/>
                    <a:moveTo>
                      <a:pt x="123" y="147"/>
                    </a:moveTo>
                    <a:cubicBezTo>
                      <a:pt x="122" y="147"/>
                      <a:pt x="122" y="147"/>
                      <a:pt x="122" y="147"/>
                    </a:cubicBezTo>
                    <a:cubicBezTo>
                      <a:pt x="122" y="148"/>
                      <a:pt x="122" y="148"/>
                      <a:pt x="122" y="149"/>
                    </a:cubicBezTo>
                    <a:cubicBezTo>
                      <a:pt x="123" y="149"/>
                      <a:pt x="123" y="148"/>
                      <a:pt x="123" y="147"/>
                    </a:cubicBezTo>
                    <a:close/>
                    <a:moveTo>
                      <a:pt x="121" y="11"/>
                    </a:moveTo>
                    <a:cubicBezTo>
                      <a:pt x="121" y="12"/>
                      <a:pt x="121" y="12"/>
                      <a:pt x="121" y="11"/>
                    </a:cubicBezTo>
                    <a:cubicBezTo>
                      <a:pt x="121" y="12"/>
                      <a:pt x="121" y="13"/>
                      <a:pt x="122" y="13"/>
                    </a:cubicBezTo>
                    <a:cubicBezTo>
                      <a:pt x="122" y="12"/>
                      <a:pt x="122" y="11"/>
                      <a:pt x="121" y="11"/>
                    </a:cubicBezTo>
                    <a:close/>
                    <a:moveTo>
                      <a:pt x="120" y="5"/>
                    </a:moveTo>
                    <a:cubicBezTo>
                      <a:pt x="120" y="6"/>
                      <a:pt x="121" y="6"/>
                      <a:pt x="121" y="6"/>
                    </a:cubicBezTo>
                    <a:cubicBezTo>
                      <a:pt x="121" y="5"/>
                      <a:pt x="120" y="5"/>
                      <a:pt x="120" y="5"/>
                    </a:cubicBezTo>
                    <a:close/>
                    <a:moveTo>
                      <a:pt x="120" y="10"/>
                    </a:moveTo>
                    <a:cubicBezTo>
                      <a:pt x="120" y="12"/>
                      <a:pt x="119" y="9"/>
                      <a:pt x="119" y="10"/>
                    </a:cubicBezTo>
                    <a:cubicBezTo>
                      <a:pt x="119" y="10"/>
                      <a:pt x="119" y="11"/>
                      <a:pt x="119" y="11"/>
                    </a:cubicBezTo>
                    <a:cubicBezTo>
                      <a:pt x="118" y="10"/>
                      <a:pt x="117" y="10"/>
                      <a:pt x="117" y="11"/>
                    </a:cubicBezTo>
                    <a:cubicBezTo>
                      <a:pt x="117" y="11"/>
                      <a:pt x="117" y="11"/>
                      <a:pt x="117" y="11"/>
                    </a:cubicBezTo>
                    <a:cubicBezTo>
                      <a:pt x="118" y="12"/>
                      <a:pt x="117" y="13"/>
                      <a:pt x="118" y="13"/>
                    </a:cubicBezTo>
                    <a:cubicBezTo>
                      <a:pt x="118" y="13"/>
                      <a:pt x="117" y="12"/>
                      <a:pt x="118" y="12"/>
                    </a:cubicBezTo>
                    <a:cubicBezTo>
                      <a:pt x="119" y="12"/>
                      <a:pt x="118" y="15"/>
                      <a:pt x="120" y="15"/>
                    </a:cubicBezTo>
                    <a:cubicBezTo>
                      <a:pt x="120" y="14"/>
                      <a:pt x="120" y="14"/>
                      <a:pt x="121" y="14"/>
                    </a:cubicBezTo>
                    <a:cubicBezTo>
                      <a:pt x="120" y="14"/>
                      <a:pt x="121" y="11"/>
                      <a:pt x="120" y="10"/>
                    </a:cubicBezTo>
                    <a:close/>
                    <a:moveTo>
                      <a:pt x="120" y="151"/>
                    </a:moveTo>
                    <a:cubicBezTo>
                      <a:pt x="119" y="152"/>
                      <a:pt x="119" y="152"/>
                      <a:pt x="119" y="153"/>
                    </a:cubicBezTo>
                    <a:cubicBezTo>
                      <a:pt x="120" y="152"/>
                      <a:pt x="120" y="153"/>
                      <a:pt x="120" y="153"/>
                    </a:cubicBezTo>
                    <a:cubicBezTo>
                      <a:pt x="120" y="153"/>
                      <a:pt x="120" y="151"/>
                      <a:pt x="120" y="151"/>
                    </a:cubicBezTo>
                    <a:close/>
                    <a:moveTo>
                      <a:pt x="119" y="155"/>
                    </a:moveTo>
                    <a:cubicBezTo>
                      <a:pt x="119" y="154"/>
                      <a:pt x="120" y="154"/>
                      <a:pt x="120" y="153"/>
                    </a:cubicBezTo>
                    <a:cubicBezTo>
                      <a:pt x="120" y="153"/>
                      <a:pt x="120" y="153"/>
                      <a:pt x="119" y="153"/>
                    </a:cubicBezTo>
                    <a:cubicBezTo>
                      <a:pt x="119" y="153"/>
                      <a:pt x="119" y="153"/>
                      <a:pt x="119" y="153"/>
                    </a:cubicBezTo>
                    <a:cubicBezTo>
                      <a:pt x="119" y="154"/>
                      <a:pt x="119" y="156"/>
                      <a:pt x="118" y="156"/>
                    </a:cubicBezTo>
                    <a:cubicBezTo>
                      <a:pt x="119" y="157"/>
                      <a:pt x="120" y="156"/>
                      <a:pt x="120" y="155"/>
                    </a:cubicBezTo>
                    <a:cubicBezTo>
                      <a:pt x="119" y="156"/>
                      <a:pt x="119" y="155"/>
                      <a:pt x="119" y="155"/>
                    </a:cubicBezTo>
                    <a:close/>
                    <a:moveTo>
                      <a:pt x="118" y="162"/>
                    </a:moveTo>
                    <a:cubicBezTo>
                      <a:pt x="117" y="163"/>
                      <a:pt x="118" y="164"/>
                      <a:pt x="118" y="164"/>
                    </a:cubicBezTo>
                    <a:cubicBezTo>
                      <a:pt x="119" y="164"/>
                      <a:pt x="119" y="165"/>
                      <a:pt x="120" y="164"/>
                    </a:cubicBezTo>
                    <a:cubicBezTo>
                      <a:pt x="118" y="164"/>
                      <a:pt x="118" y="163"/>
                      <a:pt x="118" y="162"/>
                    </a:cubicBezTo>
                    <a:close/>
                    <a:moveTo>
                      <a:pt x="116" y="153"/>
                    </a:moveTo>
                    <a:cubicBezTo>
                      <a:pt x="115" y="153"/>
                      <a:pt x="115" y="154"/>
                      <a:pt x="115" y="154"/>
                    </a:cubicBezTo>
                    <a:cubicBezTo>
                      <a:pt x="116" y="154"/>
                      <a:pt x="116" y="155"/>
                      <a:pt x="116" y="155"/>
                    </a:cubicBezTo>
                    <a:cubicBezTo>
                      <a:pt x="117" y="154"/>
                      <a:pt x="116" y="153"/>
                      <a:pt x="116" y="153"/>
                    </a:cubicBezTo>
                    <a:close/>
                    <a:moveTo>
                      <a:pt x="114" y="159"/>
                    </a:moveTo>
                    <a:cubicBezTo>
                      <a:pt x="114" y="160"/>
                      <a:pt x="115" y="160"/>
                      <a:pt x="116" y="161"/>
                    </a:cubicBezTo>
                    <a:cubicBezTo>
                      <a:pt x="116" y="161"/>
                      <a:pt x="116" y="160"/>
                      <a:pt x="116" y="160"/>
                    </a:cubicBezTo>
                    <a:cubicBezTo>
                      <a:pt x="116" y="160"/>
                      <a:pt x="116" y="160"/>
                      <a:pt x="116" y="159"/>
                    </a:cubicBezTo>
                    <a:cubicBezTo>
                      <a:pt x="116" y="159"/>
                      <a:pt x="115" y="159"/>
                      <a:pt x="114" y="159"/>
                    </a:cubicBezTo>
                    <a:close/>
                    <a:moveTo>
                      <a:pt x="115" y="23"/>
                    </a:moveTo>
                    <a:cubicBezTo>
                      <a:pt x="115" y="23"/>
                      <a:pt x="116" y="23"/>
                      <a:pt x="116" y="22"/>
                    </a:cubicBezTo>
                    <a:cubicBezTo>
                      <a:pt x="116" y="22"/>
                      <a:pt x="115" y="22"/>
                      <a:pt x="115" y="23"/>
                    </a:cubicBezTo>
                    <a:close/>
                    <a:moveTo>
                      <a:pt x="113" y="152"/>
                    </a:moveTo>
                    <a:cubicBezTo>
                      <a:pt x="113" y="152"/>
                      <a:pt x="113" y="153"/>
                      <a:pt x="114" y="153"/>
                    </a:cubicBezTo>
                    <a:cubicBezTo>
                      <a:pt x="114" y="152"/>
                      <a:pt x="114" y="152"/>
                      <a:pt x="114" y="152"/>
                    </a:cubicBezTo>
                    <a:cubicBezTo>
                      <a:pt x="114" y="152"/>
                      <a:pt x="113" y="151"/>
                      <a:pt x="113" y="152"/>
                    </a:cubicBezTo>
                    <a:close/>
                    <a:moveTo>
                      <a:pt x="112" y="13"/>
                    </a:moveTo>
                    <a:cubicBezTo>
                      <a:pt x="112" y="14"/>
                      <a:pt x="112" y="15"/>
                      <a:pt x="113" y="15"/>
                    </a:cubicBezTo>
                    <a:cubicBezTo>
                      <a:pt x="114" y="14"/>
                      <a:pt x="113" y="14"/>
                      <a:pt x="113" y="13"/>
                    </a:cubicBezTo>
                    <a:cubicBezTo>
                      <a:pt x="113" y="13"/>
                      <a:pt x="112" y="13"/>
                      <a:pt x="112" y="14"/>
                    </a:cubicBezTo>
                    <a:cubicBezTo>
                      <a:pt x="112" y="13"/>
                      <a:pt x="112" y="13"/>
                      <a:pt x="112" y="13"/>
                    </a:cubicBezTo>
                    <a:close/>
                    <a:moveTo>
                      <a:pt x="112" y="160"/>
                    </a:moveTo>
                    <a:cubicBezTo>
                      <a:pt x="113" y="160"/>
                      <a:pt x="113" y="160"/>
                      <a:pt x="113" y="160"/>
                    </a:cubicBezTo>
                    <a:cubicBezTo>
                      <a:pt x="113" y="160"/>
                      <a:pt x="113" y="160"/>
                      <a:pt x="113" y="160"/>
                    </a:cubicBezTo>
                    <a:cubicBezTo>
                      <a:pt x="113" y="159"/>
                      <a:pt x="112" y="159"/>
                      <a:pt x="112" y="160"/>
                    </a:cubicBezTo>
                    <a:close/>
                    <a:moveTo>
                      <a:pt x="112" y="17"/>
                    </a:moveTo>
                    <a:cubicBezTo>
                      <a:pt x="111" y="18"/>
                      <a:pt x="112" y="19"/>
                      <a:pt x="110" y="18"/>
                    </a:cubicBezTo>
                    <a:cubicBezTo>
                      <a:pt x="111" y="19"/>
                      <a:pt x="111" y="20"/>
                      <a:pt x="112" y="21"/>
                    </a:cubicBezTo>
                    <a:cubicBezTo>
                      <a:pt x="112" y="21"/>
                      <a:pt x="111" y="20"/>
                      <a:pt x="112" y="19"/>
                    </a:cubicBezTo>
                    <a:cubicBezTo>
                      <a:pt x="112" y="20"/>
                      <a:pt x="113" y="20"/>
                      <a:pt x="113" y="20"/>
                    </a:cubicBezTo>
                    <a:cubicBezTo>
                      <a:pt x="113" y="20"/>
                      <a:pt x="113" y="19"/>
                      <a:pt x="113" y="19"/>
                    </a:cubicBezTo>
                    <a:cubicBezTo>
                      <a:pt x="112" y="19"/>
                      <a:pt x="112" y="18"/>
                      <a:pt x="112" y="17"/>
                    </a:cubicBezTo>
                    <a:close/>
                    <a:moveTo>
                      <a:pt x="111" y="164"/>
                    </a:moveTo>
                    <a:cubicBezTo>
                      <a:pt x="111" y="165"/>
                      <a:pt x="111" y="165"/>
                      <a:pt x="112" y="165"/>
                    </a:cubicBezTo>
                    <a:cubicBezTo>
                      <a:pt x="112" y="165"/>
                      <a:pt x="113" y="165"/>
                      <a:pt x="113" y="164"/>
                    </a:cubicBezTo>
                    <a:cubicBezTo>
                      <a:pt x="112" y="164"/>
                      <a:pt x="112" y="164"/>
                      <a:pt x="111" y="164"/>
                    </a:cubicBezTo>
                    <a:close/>
                    <a:moveTo>
                      <a:pt x="110" y="152"/>
                    </a:moveTo>
                    <a:cubicBezTo>
                      <a:pt x="110" y="152"/>
                      <a:pt x="110" y="152"/>
                      <a:pt x="110" y="153"/>
                    </a:cubicBezTo>
                    <a:cubicBezTo>
                      <a:pt x="111" y="153"/>
                      <a:pt x="111" y="153"/>
                      <a:pt x="112" y="153"/>
                    </a:cubicBezTo>
                    <a:cubicBezTo>
                      <a:pt x="112" y="153"/>
                      <a:pt x="112" y="153"/>
                      <a:pt x="112" y="152"/>
                    </a:cubicBezTo>
                    <a:cubicBezTo>
                      <a:pt x="111" y="152"/>
                      <a:pt x="111" y="152"/>
                      <a:pt x="110" y="152"/>
                    </a:cubicBezTo>
                    <a:close/>
                    <a:moveTo>
                      <a:pt x="110" y="10"/>
                    </a:moveTo>
                    <a:cubicBezTo>
                      <a:pt x="110" y="10"/>
                      <a:pt x="110" y="11"/>
                      <a:pt x="110" y="11"/>
                    </a:cubicBezTo>
                    <a:cubicBezTo>
                      <a:pt x="110" y="11"/>
                      <a:pt x="110" y="10"/>
                      <a:pt x="111" y="10"/>
                    </a:cubicBezTo>
                    <a:cubicBezTo>
                      <a:pt x="111" y="11"/>
                      <a:pt x="111" y="12"/>
                      <a:pt x="111" y="12"/>
                    </a:cubicBezTo>
                    <a:cubicBezTo>
                      <a:pt x="111" y="11"/>
                      <a:pt x="111" y="10"/>
                      <a:pt x="110" y="10"/>
                    </a:cubicBezTo>
                    <a:close/>
                    <a:moveTo>
                      <a:pt x="110" y="21"/>
                    </a:moveTo>
                    <a:cubicBezTo>
                      <a:pt x="110" y="22"/>
                      <a:pt x="111" y="24"/>
                      <a:pt x="111" y="24"/>
                    </a:cubicBezTo>
                    <a:cubicBezTo>
                      <a:pt x="111" y="22"/>
                      <a:pt x="111" y="22"/>
                      <a:pt x="110" y="21"/>
                    </a:cubicBezTo>
                    <a:close/>
                    <a:moveTo>
                      <a:pt x="110" y="13"/>
                    </a:moveTo>
                    <a:cubicBezTo>
                      <a:pt x="110" y="14"/>
                      <a:pt x="110" y="15"/>
                      <a:pt x="111" y="15"/>
                    </a:cubicBezTo>
                    <a:cubicBezTo>
                      <a:pt x="111" y="14"/>
                      <a:pt x="111" y="13"/>
                      <a:pt x="110" y="13"/>
                    </a:cubicBezTo>
                    <a:close/>
                    <a:moveTo>
                      <a:pt x="109" y="160"/>
                    </a:moveTo>
                    <a:cubicBezTo>
                      <a:pt x="109" y="161"/>
                      <a:pt x="109" y="161"/>
                      <a:pt x="109" y="161"/>
                    </a:cubicBezTo>
                    <a:cubicBezTo>
                      <a:pt x="109" y="160"/>
                      <a:pt x="111" y="160"/>
                      <a:pt x="111" y="160"/>
                    </a:cubicBezTo>
                    <a:cubicBezTo>
                      <a:pt x="110" y="160"/>
                      <a:pt x="110" y="160"/>
                      <a:pt x="109" y="160"/>
                    </a:cubicBezTo>
                    <a:close/>
                    <a:moveTo>
                      <a:pt x="108" y="21"/>
                    </a:moveTo>
                    <a:cubicBezTo>
                      <a:pt x="109" y="22"/>
                      <a:pt x="108" y="23"/>
                      <a:pt x="109" y="24"/>
                    </a:cubicBezTo>
                    <a:cubicBezTo>
                      <a:pt x="110" y="23"/>
                      <a:pt x="109" y="21"/>
                      <a:pt x="108" y="21"/>
                    </a:cubicBezTo>
                    <a:close/>
                    <a:moveTo>
                      <a:pt x="107" y="13"/>
                    </a:moveTo>
                    <a:cubicBezTo>
                      <a:pt x="108" y="14"/>
                      <a:pt x="107" y="15"/>
                      <a:pt x="107" y="16"/>
                    </a:cubicBezTo>
                    <a:cubicBezTo>
                      <a:pt x="107" y="16"/>
                      <a:pt x="108" y="16"/>
                      <a:pt x="108" y="16"/>
                    </a:cubicBezTo>
                    <a:cubicBezTo>
                      <a:pt x="108" y="15"/>
                      <a:pt x="108" y="14"/>
                      <a:pt x="109" y="14"/>
                    </a:cubicBezTo>
                    <a:cubicBezTo>
                      <a:pt x="108" y="13"/>
                      <a:pt x="108" y="14"/>
                      <a:pt x="108" y="14"/>
                    </a:cubicBezTo>
                    <a:cubicBezTo>
                      <a:pt x="108" y="13"/>
                      <a:pt x="108" y="12"/>
                      <a:pt x="109" y="12"/>
                    </a:cubicBezTo>
                    <a:cubicBezTo>
                      <a:pt x="109" y="12"/>
                      <a:pt x="109" y="12"/>
                      <a:pt x="109" y="12"/>
                    </a:cubicBezTo>
                    <a:cubicBezTo>
                      <a:pt x="108" y="12"/>
                      <a:pt x="108" y="12"/>
                      <a:pt x="108" y="12"/>
                    </a:cubicBezTo>
                    <a:cubicBezTo>
                      <a:pt x="108" y="12"/>
                      <a:pt x="108" y="13"/>
                      <a:pt x="107" y="13"/>
                    </a:cubicBezTo>
                    <a:close/>
                    <a:moveTo>
                      <a:pt x="108" y="32"/>
                    </a:moveTo>
                    <a:cubicBezTo>
                      <a:pt x="108" y="32"/>
                      <a:pt x="107" y="32"/>
                      <a:pt x="107" y="33"/>
                    </a:cubicBezTo>
                    <a:cubicBezTo>
                      <a:pt x="108" y="33"/>
                      <a:pt x="107" y="34"/>
                      <a:pt x="107" y="34"/>
                    </a:cubicBezTo>
                    <a:cubicBezTo>
                      <a:pt x="108" y="34"/>
                      <a:pt x="108" y="34"/>
                      <a:pt x="108" y="35"/>
                    </a:cubicBezTo>
                    <a:cubicBezTo>
                      <a:pt x="110" y="35"/>
                      <a:pt x="107" y="34"/>
                      <a:pt x="108" y="32"/>
                    </a:cubicBezTo>
                    <a:close/>
                    <a:moveTo>
                      <a:pt x="108" y="17"/>
                    </a:moveTo>
                    <a:cubicBezTo>
                      <a:pt x="107" y="17"/>
                      <a:pt x="107" y="17"/>
                      <a:pt x="107" y="18"/>
                    </a:cubicBezTo>
                    <a:cubicBezTo>
                      <a:pt x="107" y="18"/>
                      <a:pt x="108" y="19"/>
                      <a:pt x="108" y="18"/>
                    </a:cubicBezTo>
                    <a:cubicBezTo>
                      <a:pt x="108" y="18"/>
                      <a:pt x="108" y="17"/>
                      <a:pt x="108" y="17"/>
                    </a:cubicBezTo>
                    <a:close/>
                    <a:moveTo>
                      <a:pt x="107" y="160"/>
                    </a:moveTo>
                    <a:cubicBezTo>
                      <a:pt x="107" y="160"/>
                      <a:pt x="106" y="160"/>
                      <a:pt x="105" y="160"/>
                    </a:cubicBezTo>
                    <a:cubicBezTo>
                      <a:pt x="106" y="161"/>
                      <a:pt x="106" y="162"/>
                      <a:pt x="106" y="162"/>
                    </a:cubicBezTo>
                    <a:cubicBezTo>
                      <a:pt x="107" y="161"/>
                      <a:pt x="107" y="161"/>
                      <a:pt x="107" y="162"/>
                    </a:cubicBezTo>
                    <a:cubicBezTo>
                      <a:pt x="108" y="161"/>
                      <a:pt x="108" y="161"/>
                      <a:pt x="107" y="160"/>
                    </a:cubicBezTo>
                    <a:close/>
                    <a:moveTo>
                      <a:pt x="106" y="7"/>
                    </a:moveTo>
                    <a:cubicBezTo>
                      <a:pt x="106" y="7"/>
                      <a:pt x="106" y="8"/>
                      <a:pt x="105" y="8"/>
                    </a:cubicBezTo>
                    <a:cubicBezTo>
                      <a:pt x="105" y="5"/>
                      <a:pt x="104" y="7"/>
                      <a:pt x="105" y="9"/>
                    </a:cubicBezTo>
                    <a:cubicBezTo>
                      <a:pt x="106" y="8"/>
                      <a:pt x="106" y="9"/>
                      <a:pt x="107" y="9"/>
                    </a:cubicBezTo>
                    <a:cubicBezTo>
                      <a:pt x="107" y="9"/>
                      <a:pt x="107" y="8"/>
                      <a:pt x="107" y="7"/>
                    </a:cubicBezTo>
                    <a:cubicBezTo>
                      <a:pt x="107" y="7"/>
                      <a:pt x="106" y="7"/>
                      <a:pt x="106" y="7"/>
                    </a:cubicBezTo>
                    <a:close/>
                    <a:moveTo>
                      <a:pt x="105" y="18"/>
                    </a:moveTo>
                    <a:cubicBezTo>
                      <a:pt x="105" y="18"/>
                      <a:pt x="105" y="17"/>
                      <a:pt x="105" y="17"/>
                    </a:cubicBezTo>
                    <a:cubicBezTo>
                      <a:pt x="104" y="17"/>
                      <a:pt x="104" y="18"/>
                      <a:pt x="105" y="18"/>
                    </a:cubicBezTo>
                    <a:close/>
                    <a:moveTo>
                      <a:pt x="105" y="155"/>
                    </a:moveTo>
                    <a:cubicBezTo>
                      <a:pt x="105" y="155"/>
                      <a:pt x="105" y="153"/>
                      <a:pt x="105" y="153"/>
                    </a:cubicBezTo>
                    <a:cubicBezTo>
                      <a:pt x="105" y="154"/>
                      <a:pt x="104" y="155"/>
                      <a:pt x="105" y="155"/>
                    </a:cubicBezTo>
                    <a:close/>
                    <a:moveTo>
                      <a:pt x="103" y="32"/>
                    </a:moveTo>
                    <a:cubicBezTo>
                      <a:pt x="103" y="33"/>
                      <a:pt x="104" y="33"/>
                      <a:pt x="104" y="35"/>
                    </a:cubicBezTo>
                    <a:cubicBezTo>
                      <a:pt x="105" y="34"/>
                      <a:pt x="105" y="31"/>
                      <a:pt x="103" y="32"/>
                    </a:cubicBezTo>
                    <a:close/>
                    <a:moveTo>
                      <a:pt x="103" y="159"/>
                    </a:moveTo>
                    <a:cubicBezTo>
                      <a:pt x="103" y="160"/>
                      <a:pt x="104" y="160"/>
                      <a:pt x="104" y="160"/>
                    </a:cubicBezTo>
                    <a:cubicBezTo>
                      <a:pt x="102" y="161"/>
                      <a:pt x="101" y="160"/>
                      <a:pt x="99" y="161"/>
                    </a:cubicBezTo>
                    <a:cubicBezTo>
                      <a:pt x="101" y="162"/>
                      <a:pt x="102" y="161"/>
                      <a:pt x="103" y="162"/>
                    </a:cubicBezTo>
                    <a:cubicBezTo>
                      <a:pt x="103" y="160"/>
                      <a:pt x="104" y="162"/>
                      <a:pt x="105" y="162"/>
                    </a:cubicBezTo>
                    <a:cubicBezTo>
                      <a:pt x="105" y="161"/>
                      <a:pt x="104" y="160"/>
                      <a:pt x="104" y="159"/>
                    </a:cubicBezTo>
                    <a:cubicBezTo>
                      <a:pt x="104" y="159"/>
                      <a:pt x="104" y="160"/>
                      <a:pt x="103" y="159"/>
                    </a:cubicBezTo>
                    <a:cubicBezTo>
                      <a:pt x="103" y="159"/>
                      <a:pt x="103" y="159"/>
                      <a:pt x="103" y="159"/>
                    </a:cubicBezTo>
                    <a:close/>
                    <a:moveTo>
                      <a:pt x="104" y="28"/>
                    </a:moveTo>
                    <a:cubicBezTo>
                      <a:pt x="104" y="29"/>
                      <a:pt x="104" y="29"/>
                      <a:pt x="103" y="30"/>
                    </a:cubicBezTo>
                    <a:cubicBezTo>
                      <a:pt x="104" y="30"/>
                      <a:pt x="105" y="30"/>
                      <a:pt x="105" y="29"/>
                    </a:cubicBezTo>
                    <a:cubicBezTo>
                      <a:pt x="104" y="29"/>
                      <a:pt x="105" y="28"/>
                      <a:pt x="104" y="28"/>
                    </a:cubicBezTo>
                    <a:close/>
                    <a:moveTo>
                      <a:pt x="104" y="24"/>
                    </a:moveTo>
                    <a:cubicBezTo>
                      <a:pt x="102" y="24"/>
                      <a:pt x="103" y="25"/>
                      <a:pt x="104" y="26"/>
                    </a:cubicBezTo>
                    <a:cubicBezTo>
                      <a:pt x="104" y="25"/>
                      <a:pt x="103" y="25"/>
                      <a:pt x="104" y="24"/>
                    </a:cubicBezTo>
                    <a:close/>
                    <a:moveTo>
                      <a:pt x="102" y="36"/>
                    </a:moveTo>
                    <a:cubicBezTo>
                      <a:pt x="103" y="37"/>
                      <a:pt x="103" y="38"/>
                      <a:pt x="104" y="37"/>
                    </a:cubicBezTo>
                    <a:cubicBezTo>
                      <a:pt x="104" y="37"/>
                      <a:pt x="104" y="36"/>
                      <a:pt x="103" y="35"/>
                    </a:cubicBezTo>
                    <a:cubicBezTo>
                      <a:pt x="103" y="36"/>
                      <a:pt x="103" y="37"/>
                      <a:pt x="103" y="36"/>
                    </a:cubicBezTo>
                    <a:cubicBezTo>
                      <a:pt x="103" y="36"/>
                      <a:pt x="103" y="36"/>
                      <a:pt x="102" y="36"/>
                    </a:cubicBezTo>
                    <a:close/>
                    <a:moveTo>
                      <a:pt x="102" y="21"/>
                    </a:moveTo>
                    <a:cubicBezTo>
                      <a:pt x="102" y="22"/>
                      <a:pt x="102" y="23"/>
                      <a:pt x="102" y="23"/>
                    </a:cubicBezTo>
                    <a:cubicBezTo>
                      <a:pt x="103" y="22"/>
                      <a:pt x="102" y="21"/>
                      <a:pt x="102" y="21"/>
                    </a:cubicBezTo>
                    <a:close/>
                    <a:moveTo>
                      <a:pt x="102" y="17"/>
                    </a:moveTo>
                    <a:cubicBezTo>
                      <a:pt x="101" y="17"/>
                      <a:pt x="101" y="19"/>
                      <a:pt x="102" y="18"/>
                    </a:cubicBezTo>
                    <a:cubicBezTo>
                      <a:pt x="102" y="18"/>
                      <a:pt x="102" y="17"/>
                      <a:pt x="102" y="17"/>
                    </a:cubicBezTo>
                    <a:close/>
                    <a:moveTo>
                      <a:pt x="100" y="30"/>
                    </a:moveTo>
                    <a:cubicBezTo>
                      <a:pt x="101" y="30"/>
                      <a:pt x="100" y="30"/>
                      <a:pt x="101" y="29"/>
                    </a:cubicBezTo>
                    <a:cubicBezTo>
                      <a:pt x="101" y="30"/>
                      <a:pt x="101" y="30"/>
                      <a:pt x="101" y="30"/>
                    </a:cubicBezTo>
                    <a:cubicBezTo>
                      <a:pt x="101" y="29"/>
                      <a:pt x="101" y="29"/>
                      <a:pt x="101" y="29"/>
                    </a:cubicBezTo>
                    <a:cubicBezTo>
                      <a:pt x="101" y="29"/>
                      <a:pt x="101" y="28"/>
                      <a:pt x="100" y="29"/>
                    </a:cubicBezTo>
                    <a:cubicBezTo>
                      <a:pt x="101" y="29"/>
                      <a:pt x="100" y="30"/>
                      <a:pt x="100" y="30"/>
                    </a:cubicBezTo>
                    <a:close/>
                    <a:moveTo>
                      <a:pt x="100" y="34"/>
                    </a:moveTo>
                    <a:cubicBezTo>
                      <a:pt x="100" y="35"/>
                      <a:pt x="100" y="35"/>
                      <a:pt x="101" y="35"/>
                    </a:cubicBezTo>
                    <a:cubicBezTo>
                      <a:pt x="102" y="34"/>
                      <a:pt x="101" y="33"/>
                      <a:pt x="100" y="34"/>
                    </a:cubicBezTo>
                    <a:close/>
                    <a:moveTo>
                      <a:pt x="99" y="23"/>
                    </a:moveTo>
                    <a:cubicBezTo>
                      <a:pt x="99" y="22"/>
                      <a:pt x="100" y="22"/>
                      <a:pt x="100" y="21"/>
                    </a:cubicBezTo>
                    <a:cubicBezTo>
                      <a:pt x="99" y="21"/>
                      <a:pt x="99" y="23"/>
                      <a:pt x="99" y="23"/>
                    </a:cubicBezTo>
                    <a:close/>
                    <a:moveTo>
                      <a:pt x="98" y="33"/>
                    </a:moveTo>
                    <a:cubicBezTo>
                      <a:pt x="98" y="34"/>
                      <a:pt x="100" y="33"/>
                      <a:pt x="99" y="33"/>
                    </a:cubicBezTo>
                    <a:cubicBezTo>
                      <a:pt x="99" y="33"/>
                      <a:pt x="99" y="33"/>
                      <a:pt x="98" y="33"/>
                    </a:cubicBezTo>
                    <a:close/>
                    <a:moveTo>
                      <a:pt x="98" y="153"/>
                    </a:moveTo>
                    <a:cubicBezTo>
                      <a:pt x="98" y="154"/>
                      <a:pt x="98" y="154"/>
                      <a:pt x="98" y="154"/>
                    </a:cubicBezTo>
                    <a:cubicBezTo>
                      <a:pt x="99" y="155"/>
                      <a:pt x="99" y="155"/>
                      <a:pt x="100" y="154"/>
                    </a:cubicBezTo>
                    <a:cubicBezTo>
                      <a:pt x="99" y="155"/>
                      <a:pt x="99" y="154"/>
                      <a:pt x="98" y="153"/>
                    </a:cubicBezTo>
                    <a:close/>
                    <a:moveTo>
                      <a:pt x="98" y="17"/>
                    </a:moveTo>
                    <a:cubicBezTo>
                      <a:pt x="98" y="18"/>
                      <a:pt x="98" y="18"/>
                      <a:pt x="99" y="19"/>
                    </a:cubicBezTo>
                    <a:cubicBezTo>
                      <a:pt x="99" y="18"/>
                      <a:pt x="98" y="17"/>
                      <a:pt x="98" y="17"/>
                    </a:cubicBezTo>
                    <a:close/>
                    <a:moveTo>
                      <a:pt x="98" y="164"/>
                    </a:moveTo>
                    <a:cubicBezTo>
                      <a:pt x="97" y="165"/>
                      <a:pt x="99" y="166"/>
                      <a:pt x="97" y="167"/>
                    </a:cubicBezTo>
                    <a:cubicBezTo>
                      <a:pt x="97" y="168"/>
                      <a:pt x="98" y="167"/>
                      <a:pt x="98" y="168"/>
                    </a:cubicBezTo>
                    <a:cubicBezTo>
                      <a:pt x="98" y="167"/>
                      <a:pt x="100" y="167"/>
                      <a:pt x="99" y="166"/>
                    </a:cubicBezTo>
                    <a:cubicBezTo>
                      <a:pt x="98" y="166"/>
                      <a:pt x="98" y="165"/>
                      <a:pt x="98" y="164"/>
                    </a:cubicBezTo>
                    <a:close/>
                    <a:moveTo>
                      <a:pt x="97" y="162"/>
                    </a:moveTo>
                    <a:cubicBezTo>
                      <a:pt x="98" y="161"/>
                      <a:pt x="98" y="162"/>
                      <a:pt x="98" y="162"/>
                    </a:cubicBezTo>
                    <a:cubicBezTo>
                      <a:pt x="99" y="162"/>
                      <a:pt x="99" y="161"/>
                      <a:pt x="99" y="161"/>
                    </a:cubicBezTo>
                    <a:cubicBezTo>
                      <a:pt x="98" y="161"/>
                      <a:pt x="97" y="161"/>
                      <a:pt x="97" y="162"/>
                    </a:cubicBezTo>
                    <a:close/>
                    <a:moveTo>
                      <a:pt x="96" y="22"/>
                    </a:moveTo>
                    <a:cubicBezTo>
                      <a:pt x="96" y="21"/>
                      <a:pt x="96" y="21"/>
                      <a:pt x="96" y="20"/>
                    </a:cubicBezTo>
                    <a:cubicBezTo>
                      <a:pt x="94" y="21"/>
                      <a:pt x="96" y="23"/>
                      <a:pt x="97" y="24"/>
                    </a:cubicBezTo>
                    <a:cubicBezTo>
                      <a:pt x="97" y="23"/>
                      <a:pt x="97" y="23"/>
                      <a:pt x="97" y="22"/>
                    </a:cubicBezTo>
                    <a:cubicBezTo>
                      <a:pt x="96" y="22"/>
                      <a:pt x="96" y="23"/>
                      <a:pt x="96" y="22"/>
                    </a:cubicBezTo>
                    <a:close/>
                    <a:moveTo>
                      <a:pt x="96" y="32"/>
                    </a:moveTo>
                    <a:cubicBezTo>
                      <a:pt x="97" y="32"/>
                      <a:pt x="97" y="31"/>
                      <a:pt x="97" y="30"/>
                    </a:cubicBezTo>
                    <a:cubicBezTo>
                      <a:pt x="97" y="30"/>
                      <a:pt x="96" y="31"/>
                      <a:pt x="96" y="32"/>
                    </a:cubicBezTo>
                    <a:close/>
                    <a:moveTo>
                      <a:pt x="94" y="104"/>
                    </a:moveTo>
                    <a:cubicBezTo>
                      <a:pt x="95" y="103"/>
                      <a:pt x="96" y="104"/>
                      <a:pt x="97" y="103"/>
                    </a:cubicBezTo>
                    <a:cubicBezTo>
                      <a:pt x="96" y="103"/>
                      <a:pt x="94" y="103"/>
                      <a:pt x="94" y="104"/>
                    </a:cubicBezTo>
                    <a:close/>
                    <a:moveTo>
                      <a:pt x="96" y="11"/>
                    </a:moveTo>
                    <a:cubicBezTo>
                      <a:pt x="96" y="12"/>
                      <a:pt x="96" y="12"/>
                      <a:pt x="96" y="13"/>
                    </a:cubicBezTo>
                    <a:cubicBezTo>
                      <a:pt x="96" y="13"/>
                      <a:pt x="96" y="13"/>
                      <a:pt x="96" y="13"/>
                    </a:cubicBezTo>
                    <a:cubicBezTo>
                      <a:pt x="97" y="13"/>
                      <a:pt x="97" y="13"/>
                      <a:pt x="97" y="13"/>
                    </a:cubicBezTo>
                    <a:cubicBezTo>
                      <a:pt x="96" y="12"/>
                      <a:pt x="97" y="11"/>
                      <a:pt x="96" y="11"/>
                    </a:cubicBezTo>
                    <a:close/>
                    <a:moveTo>
                      <a:pt x="94" y="162"/>
                    </a:moveTo>
                    <a:cubicBezTo>
                      <a:pt x="94" y="162"/>
                      <a:pt x="94" y="163"/>
                      <a:pt x="94" y="163"/>
                    </a:cubicBezTo>
                    <a:cubicBezTo>
                      <a:pt x="95" y="162"/>
                      <a:pt x="96" y="162"/>
                      <a:pt x="96" y="162"/>
                    </a:cubicBezTo>
                    <a:cubicBezTo>
                      <a:pt x="96" y="163"/>
                      <a:pt x="95" y="162"/>
                      <a:pt x="95" y="163"/>
                    </a:cubicBezTo>
                    <a:cubicBezTo>
                      <a:pt x="96" y="163"/>
                      <a:pt x="96" y="163"/>
                      <a:pt x="97" y="163"/>
                    </a:cubicBezTo>
                    <a:cubicBezTo>
                      <a:pt x="97" y="163"/>
                      <a:pt x="97" y="161"/>
                      <a:pt x="96" y="161"/>
                    </a:cubicBezTo>
                    <a:cubicBezTo>
                      <a:pt x="96" y="162"/>
                      <a:pt x="95" y="161"/>
                      <a:pt x="94" y="162"/>
                    </a:cubicBezTo>
                    <a:close/>
                    <a:moveTo>
                      <a:pt x="96" y="16"/>
                    </a:moveTo>
                    <a:cubicBezTo>
                      <a:pt x="96" y="17"/>
                      <a:pt x="96" y="18"/>
                      <a:pt x="96" y="18"/>
                    </a:cubicBezTo>
                    <a:cubicBezTo>
                      <a:pt x="96" y="17"/>
                      <a:pt x="96" y="17"/>
                      <a:pt x="95" y="17"/>
                    </a:cubicBezTo>
                    <a:cubicBezTo>
                      <a:pt x="95" y="17"/>
                      <a:pt x="95" y="17"/>
                      <a:pt x="95" y="18"/>
                    </a:cubicBezTo>
                    <a:cubicBezTo>
                      <a:pt x="96" y="18"/>
                      <a:pt x="95" y="19"/>
                      <a:pt x="96" y="19"/>
                    </a:cubicBezTo>
                    <a:cubicBezTo>
                      <a:pt x="96" y="19"/>
                      <a:pt x="96" y="18"/>
                      <a:pt x="96" y="18"/>
                    </a:cubicBezTo>
                    <a:cubicBezTo>
                      <a:pt x="96" y="18"/>
                      <a:pt x="97" y="16"/>
                      <a:pt x="96" y="16"/>
                    </a:cubicBezTo>
                    <a:close/>
                    <a:moveTo>
                      <a:pt x="95" y="11"/>
                    </a:moveTo>
                    <a:cubicBezTo>
                      <a:pt x="95" y="12"/>
                      <a:pt x="94" y="13"/>
                      <a:pt x="95" y="13"/>
                    </a:cubicBezTo>
                    <a:cubicBezTo>
                      <a:pt x="96" y="12"/>
                      <a:pt x="96" y="11"/>
                      <a:pt x="95" y="11"/>
                    </a:cubicBezTo>
                    <a:close/>
                    <a:moveTo>
                      <a:pt x="94" y="18"/>
                    </a:moveTo>
                    <a:cubicBezTo>
                      <a:pt x="94" y="19"/>
                      <a:pt x="94" y="20"/>
                      <a:pt x="95" y="20"/>
                    </a:cubicBezTo>
                    <a:cubicBezTo>
                      <a:pt x="95" y="20"/>
                      <a:pt x="95" y="18"/>
                      <a:pt x="94" y="18"/>
                    </a:cubicBezTo>
                    <a:close/>
                    <a:moveTo>
                      <a:pt x="92" y="36"/>
                    </a:moveTo>
                    <a:cubicBezTo>
                      <a:pt x="92" y="37"/>
                      <a:pt x="92" y="37"/>
                      <a:pt x="93" y="37"/>
                    </a:cubicBezTo>
                    <a:cubicBezTo>
                      <a:pt x="94" y="36"/>
                      <a:pt x="94" y="36"/>
                      <a:pt x="94" y="37"/>
                    </a:cubicBezTo>
                    <a:cubicBezTo>
                      <a:pt x="93" y="36"/>
                      <a:pt x="94" y="34"/>
                      <a:pt x="93" y="33"/>
                    </a:cubicBezTo>
                    <a:cubicBezTo>
                      <a:pt x="93" y="35"/>
                      <a:pt x="94" y="36"/>
                      <a:pt x="93" y="36"/>
                    </a:cubicBezTo>
                    <a:cubicBezTo>
                      <a:pt x="93" y="35"/>
                      <a:pt x="93" y="33"/>
                      <a:pt x="92" y="33"/>
                    </a:cubicBezTo>
                    <a:cubicBezTo>
                      <a:pt x="92" y="34"/>
                      <a:pt x="91" y="33"/>
                      <a:pt x="91" y="34"/>
                    </a:cubicBezTo>
                    <a:cubicBezTo>
                      <a:pt x="92" y="34"/>
                      <a:pt x="93" y="36"/>
                      <a:pt x="92" y="36"/>
                    </a:cubicBezTo>
                    <a:cubicBezTo>
                      <a:pt x="92" y="36"/>
                      <a:pt x="92" y="36"/>
                      <a:pt x="92" y="36"/>
                    </a:cubicBezTo>
                    <a:close/>
                    <a:moveTo>
                      <a:pt x="92" y="23"/>
                    </a:moveTo>
                    <a:cubicBezTo>
                      <a:pt x="92" y="23"/>
                      <a:pt x="92" y="23"/>
                      <a:pt x="92" y="24"/>
                    </a:cubicBezTo>
                    <a:cubicBezTo>
                      <a:pt x="92" y="24"/>
                      <a:pt x="93" y="24"/>
                      <a:pt x="93" y="24"/>
                    </a:cubicBezTo>
                    <a:cubicBezTo>
                      <a:pt x="93" y="23"/>
                      <a:pt x="93" y="23"/>
                      <a:pt x="92" y="23"/>
                    </a:cubicBezTo>
                    <a:close/>
                    <a:moveTo>
                      <a:pt x="84" y="105"/>
                    </a:moveTo>
                    <a:cubicBezTo>
                      <a:pt x="86" y="106"/>
                      <a:pt x="87" y="104"/>
                      <a:pt x="91" y="105"/>
                    </a:cubicBezTo>
                    <a:cubicBezTo>
                      <a:pt x="90" y="104"/>
                      <a:pt x="94" y="105"/>
                      <a:pt x="93" y="104"/>
                    </a:cubicBezTo>
                    <a:cubicBezTo>
                      <a:pt x="91" y="104"/>
                      <a:pt x="86" y="105"/>
                      <a:pt x="84" y="105"/>
                    </a:cubicBezTo>
                    <a:close/>
                    <a:moveTo>
                      <a:pt x="93" y="166"/>
                    </a:moveTo>
                    <a:cubicBezTo>
                      <a:pt x="92" y="166"/>
                      <a:pt x="92" y="167"/>
                      <a:pt x="92" y="167"/>
                    </a:cubicBezTo>
                    <a:cubicBezTo>
                      <a:pt x="92" y="166"/>
                      <a:pt x="92" y="166"/>
                      <a:pt x="92" y="165"/>
                    </a:cubicBezTo>
                    <a:cubicBezTo>
                      <a:pt x="91" y="165"/>
                      <a:pt x="92" y="166"/>
                      <a:pt x="91" y="166"/>
                    </a:cubicBezTo>
                    <a:cubicBezTo>
                      <a:pt x="91" y="166"/>
                      <a:pt x="91" y="165"/>
                      <a:pt x="91" y="165"/>
                    </a:cubicBezTo>
                    <a:cubicBezTo>
                      <a:pt x="91" y="166"/>
                      <a:pt x="91" y="167"/>
                      <a:pt x="91" y="168"/>
                    </a:cubicBezTo>
                    <a:cubicBezTo>
                      <a:pt x="92" y="168"/>
                      <a:pt x="92" y="167"/>
                      <a:pt x="93" y="168"/>
                    </a:cubicBezTo>
                    <a:cubicBezTo>
                      <a:pt x="93" y="167"/>
                      <a:pt x="94" y="167"/>
                      <a:pt x="93" y="167"/>
                    </a:cubicBezTo>
                    <a:cubicBezTo>
                      <a:pt x="93" y="168"/>
                      <a:pt x="93" y="166"/>
                      <a:pt x="93" y="166"/>
                    </a:cubicBezTo>
                    <a:close/>
                    <a:moveTo>
                      <a:pt x="91" y="162"/>
                    </a:moveTo>
                    <a:cubicBezTo>
                      <a:pt x="91" y="162"/>
                      <a:pt x="91" y="163"/>
                      <a:pt x="92" y="163"/>
                    </a:cubicBezTo>
                    <a:cubicBezTo>
                      <a:pt x="92" y="162"/>
                      <a:pt x="92" y="162"/>
                      <a:pt x="93" y="162"/>
                    </a:cubicBezTo>
                    <a:cubicBezTo>
                      <a:pt x="92" y="162"/>
                      <a:pt x="91" y="162"/>
                      <a:pt x="91" y="162"/>
                    </a:cubicBezTo>
                    <a:close/>
                    <a:moveTo>
                      <a:pt x="91" y="13"/>
                    </a:moveTo>
                    <a:cubicBezTo>
                      <a:pt x="91" y="13"/>
                      <a:pt x="91" y="13"/>
                      <a:pt x="92" y="13"/>
                    </a:cubicBezTo>
                    <a:cubicBezTo>
                      <a:pt x="92" y="13"/>
                      <a:pt x="92" y="13"/>
                      <a:pt x="92" y="12"/>
                    </a:cubicBezTo>
                    <a:cubicBezTo>
                      <a:pt x="91" y="12"/>
                      <a:pt x="91" y="13"/>
                      <a:pt x="91" y="13"/>
                    </a:cubicBezTo>
                    <a:close/>
                    <a:moveTo>
                      <a:pt x="90" y="11"/>
                    </a:moveTo>
                    <a:cubicBezTo>
                      <a:pt x="90" y="12"/>
                      <a:pt x="90" y="12"/>
                      <a:pt x="91" y="12"/>
                    </a:cubicBezTo>
                    <a:cubicBezTo>
                      <a:pt x="91" y="12"/>
                      <a:pt x="90" y="11"/>
                      <a:pt x="90" y="11"/>
                    </a:cubicBezTo>
                    <a:close/>
                    <a:moveTo>
                      <a:pt x="90" y="22"/>
                    </a:moveTo>
                    <a:cubicBezTo>
                      <a:pt x="90" y="23"/>
                      <a:pt x="90" y="24"/>
                      <a:pt x="90" y="24"/>
                    </a:cubicBezTo>
                    <a:cubicBezTo>
                      <a:pt x="90" y="24"/>
                      <a:pt x="91" y="24"/>
                      <a:pt x="91" y="23"/>
                    </a:cubicBezTo>
                    <a:cubicBezTo>
                      <a:pt x="90" y="24"/>
                      <a:pt x="90" y="22"/>
                      <a:pt x="90" y="22"/>
                    </a:cubicBezTo>
                    <a:close/>
                    <a:moveTo>
                      <a:pt x="90" y="25"/>
                    </a:moveTo>
                    <a:cubicBezTo>
                      <a:pt x="89" y="26"/>
                      <a:pt x="89" y="27"/>
                      <a:pt x="90" y="27"/>
                    </a:cubicBezTo>
                    <a:cubicBezTo>
                      <a:pt x="90" y="26"/>
                      <a:pt x="90" y="26"/>
                      <a:pt x="91" y="26"/>
                    </a:cubicBezTo>
                    <a:cubicBezTo>
                      <a:pt x="90" y="26"/>
                      <a:pt x="90" y="25"/>
                      <a:pt x="90" y="25"/>
                    </a:cubicBezTo>
                    <a:close/>
                    <a:moveTo>
                      <a:pt x="87" y="163"/>
                    </a:moveTo>
                    <a:cubicBezTo>
                      <a:pt x="88" y="164"/>
                      <a:pt x="89" y="162"/>
                      <a:pt x="90" y="163"/>
                    </a:cubicBezTo>
                    <a:cubicBezTo>
                      <a:pt x="89" y="162"/>
                      <a:pt x="90" y="163"/>
                      <a:pt x="91" y="162"/>
                    </a:cubicBezTo>
                    <a:cubicBezTo>
                      <a:pt x="89" y="162"/>
                      <a:pt x="88" y="162"/>
                      <a:pt x="87" y="163"/>
                    </a:cubicBezTo>
                    <a:close/>
                    <a:moveTo>
                      <a:pt x="90" y="33"/>
                    </a:moveTo>
                    <a:cubicBezTo>
                      <a:pt x="89" y="34"/>
                      <a:pt x="90" y="35"/>
                      <a:pt x="90" y="35"/>
                    </a:cubicBezTo>
                    <a:cubicBezTo>
                      <a:pt x="90" y="34"/>
                      <a:pt x="91" y="33"/>
                      <a:pt x="90" y="33"/>
                    </a:cubicBezTo>
                    <a:close/>
                    <a:moveTo>
                      <a:pt x="89" y="36"/>
                    </a:moveTo>
                    <a:cubicBezTo>
                      <a:pt x="88" y="36"/>
                      <a:pt x="88" y="36"/>
                      <a:pt x="88" y="37"/>
                    </a:cubicBezTo>
                    <a:cubicBezTo>
                      <a:pt x="89" y="38"/>
                      <a:pt x="89" y="37"/>
                      <a:pt x="89" y="37"/>
                    </a:cubicBezTo>
                    <a:cubicBezTo>
                      <a:pt x="89" y="37"/>
                      <a:pt x="90" y="36"/>
                      <a:pt x="89" y="36"/>
                    </a:cubicBezTo>
                    <a:close/>
                    <a:moveTo>
                      <a:pt x="88" y="20"/>
                    </a:moveTo>
                    <a:cubicBezTo>
                      <a:pt x="88" y="21"/>
                      <a:pt x="88" y="21"/>
                      <a:pt x="88" y="20"/>
                    </a:cubicBezTo>
                    <a:cubicBezTo>
                      <a:pt x="88" y="21"/>
                      <a:pt x="88" y="21"/>
                      <a:pt x="88" y="22"/>
                    </a:cubicBezTo>
                    <a:cubicBezTo>
                      <a:pt x="88" y="22"/>
                      <a:pt x="89" y="22"/>
                      <a:pt x="89" y="22"/>
                    </a:cubicBezTo>
                    <a:cubicBezTo>
                      <a:pt x="89" y="21"/>
                      <a:pt x="89" y="21"/>
                      <a:pt x="88" y="20"/>
                    </a:cubicBezTo>
                    <a:close/>
                    <a:moveTo>
                      <a:pt x="88" y="23"/>
                    </a:moveTo>
                    <a:cubicBezTo>
                      <a:pt x="88" y="23"/>
                      <a:pt x="88" y="24"/>
                      <a:pt x="88" y="24"/>
                    </a:cubicBezTo>
                    <a:cubicBezTo>
                      <a:pt x="89" y="24"/>
                      <a:pt x="88" y="22"/>
                      <a:pt x="88" y="23"/>
                    </a:cubicBezTo>
                    <a:close/>
                    <a:moveTo>
                      <a:pt x="88" y="167"/>
                    </a:moveTo>
                    <a:cubicBezTo>
                      <a:pt x="86" y="167"/>
                      <a:pt x="87" y="166"/>
                      <a:pt x="86" y="166"/>
                    </a:cubicBezTo>
                    <a:cubicBezTo>
                      <a:pt x="85" y="165"/>
                      <a:pt x="85" y="167"/>
                      <a:pt x="86" y="167"/>
                    </a:cubicBezTo>
                    <a:cubicBezTo>
                      <a:pt x="86" y="166"/>
                      <a:pt x="86" y="168"/>
                      <a:pt x="86" y="168"/>
                    </a:cubicBezTo>
                    <a:cubicBezTo>
                      <a:pt x="88" y="169"/>
                      <a:pt x="88" y="168"/>
                      <a:pt x="88" y="167"/>
                    </a:cubicBezTo>
                    <a:close/>
                    <a:moveTo>
                      <a:pt x="86" y="20"/>
                    </a:moveTo>
                    <a:cubicBezTo>
                      <a:pt x="86" y="20"/>
                      <a:pt x="86" y="20"/>
                      <a:pt x="86" y="21"/>
                    </a:cubicBezTo>
                    <a:cubicBezTo>
                      <a:pt x="87" y="21"/>
                      <a:pt x="87" y="19"/>
                      <a:pt x="86" y="20"/>
                    </a:cubicBezTo>
                    <a:close/>
                    <a:moveTo>
                      <a:pt x="85" y="33"/>
                    </a:moveTo>
                    <a:cubicBezTo>
                      <a:pt x="84" y="33"/>
                      <a:pt x="84" y="34"/>
                      <a:pt x="84" y="34"/>
                    </a:cubicBezTo>
                    <a:cubicBezTo>
                      <a:pt x="84" y="35"/>
                      <a:pt x="84" y="36"/>
                      <a:pt x="84" y="37"/>
                    </a:cubicBezTo>
                    <a:cubicBezTo>
                      <a:pt x="85" y="36"/>
                      <a:pt x="85" y="35"/>
                      <a:pt x="85" y="33"/>
                    </a:cubicBezTo>
                    <a:close/>
                    <a:moveTo>
                      <a:pt x="85" y="167"/>
                    </a:moveTo>
                    <a:cubicBezTo>
                      <a:pt x="84" y="166"/>
                      <a:pt x="84" y="168"/>
                      <a:pt x="84" y="168"/>
                    </a:cubicBezTo>
                    <a:cubicBezTo>
                      <a:pt x="84" y="168"/>
                      <a:pt x="84" y="168"/>
                      <a:pt x="83" y="168"/>
                    </a:cubicBezTo>
                    <a:cubicBezTo>
                      <a:pt x="83" y="167"/>
                      <a:pt x="82" y="167"/>
                      <a:pt x="81" y="167"/>
                    </a:cubicBezTo>
                    <a:cubicBezTo>
                      <a:pt x="81" y="168"/>
                      <a:pt x="83" y="167"/>
                      <a:pt x="83" y="169"/>
                    </a:cubicBezTo>
                    <a:cubicBezTo>
                      <a:pt x="84" y="169"/>
                      <a:pt x="84" y="168"/>
                      <a:pt x="85" y="169"/>
                    </a:cubicBezTo>
                    <a:cubicBezTo>
                      <a:pt x="85" y="168"/>
                      <a:pt x="85" y="168"/>
                      <a:pt x="86" y="168"/>
                    </a:cubicBezTo>
                    <a:cubicBezTo>
                      <a:pt x="85" y="168"/>
                      <a:pt x="84" y="167"/>
                      <a:pt x="85" y="167"/>
                    </a:cubicBezTo>
                    <a:close/>
                    <a:moveTo>
                      <a:pt x="80" y="164"/>
                    </a:moveTo>
                    <a:cubicBezTo>
                      <a:pt x="79" y="165"/>
                      <a:pt x="80" y="165"/>
                      <a:pt x="80" y="166"/>
                    </a:cubicBezTo>
                    <a:cubicBezTo>
                      <a:pt x="81" y="166"/>
                      <a:pt x="81" y="166"/>
                      <a:pt x="82" y="165"/>
                    </a:cubicBezTo>
                    <a:cubicBezTo>
                      <a:pt x="82" y="164"/>
                      <a:pt x="81" y="164"/>
                      <a:pt x="81" y="163"/>
                    </a:cubicBezTo>
                    <a:cubicBezTo>
                      <a:pt x="82" y="164"/>
                      <a:pt x="83" y="164"/>
                      <a:pt x="84" y="163"/>
                    </a:cubicBezTo>
                    <a:cubicBezTo>
                      <a:pt x="84" y="164"/>
                      <a:pt x="84" y="164"/>
                      <a:pt x="84" y="165"/>
                    </a:cubicBezTo>
                    <a:cubicBezTo>
                      <a:pt x="84" y="163"/>
                      <a:pt x="85" y="164"/>
                      <a:pt x="85" y="162"/>
                    </a:cubicBezTo>
                    <a:cubicBezTo>
                      <a:pt x="84" y="164"/>
                      <a:pt x="82" y="162"/>
                      <a:pt x="80" y="163"/>
                    </a:cubicBezTo>
                    <a:cubicBezTo>
                      <a:pt x="80" y="164"/>
                      <a:pt x="81" y="165"/>
                      <a:pt x="80" y="165"/>
                    </a:cubicBezTo>
                    <a:cubicBezTo>
                      <a:pt x="80" y="164"/>
                      <a:pt x="80" y="164"/>
                      <a:pt x="80" y="164"/>
                    </a:cubicBezTo>
                    <a:close/>
                    <a:moveTo>
                      <a:pt x="84" y="19"/>
                    </a:moveTo>
                    <a:cubicBezTo>
                      <a:pt x="84" y="19"/>
                      <a:pt x="84" y="19"/>
                      <a:pt x="84" y="20"/>
                    </a:cubicBezTo>
                    <a:cubicBezTo>
                      <a:pt x="84" y="20"/>
                      <a:pt x="83" y="20"/>
                      <a:pt x="83" y="19"/>
                    </a:cubicBezTo>
                    <a:cubicBezTo>
                      <a:pt x="83" y="20"/>
                      <a:pt x="84" y="20"/>
                      <a:pt x="85" y="21"/>
                    </a:cubicBezTo>
                    <a:cubicBezTo>
                      <a:pt x="85" y="20"/>
                      <a:pt x="84" y="19"/>
                      <a:pt x="84" y="19"/>
                    </a:cubicBezTo>
                    <a:close/>
                    <a:moveTo>
                      <a:pt x="84" y="23"/>
                    </a:moveTo>
                    <a:cubicBezTo>
                      <a:pt x="84" y="24"/>
                      <a:pt x="84" y="24"/>
                      <a:pt x="85" y="24"/>
                    </a:cubicBezTo>
                    <a:cubicBezTo>
                      <a:pt x="85" y="23"/>
                      <a:pt x="84" y="23"/>
                      <a:pt x="84" y="23"/>
                    </a:cubicBezTo>
                    <a:close/>
                    <a:moveTo>
                      <a:pt x="83" y="106"/>
                    </a:moveTo>
                    <a:cubicBezTo>
                      <a:pt x="82" y="106"/>
                      <a:pt x="83" y="107"/>
                      <a:pt x="82" y="107"/>
                    </a:cubicBezTo>
                    <a:cubicBezTo>
                      <a:pt x="82" y="107"/>
                      <a:pt x="82" y="107"/>
                      <a:pt x="82" y="107"/>
                    </a:cubicBezTo>
                    <a:cubicBezTo>
                      <a:pt x="81" y="108"/>
                      <a:pt x="83" y="107"/>
                      <a:pt x="84" y="106"/>
                    </a:cubicBezTo>
                    <a:cubicBezTo>
                      <a:pt x="83" y="106"/>
                      <a:pt x="83" y="105"/>
                      <a:pt x="83" y="106"/>
                    </a:cubicBezTo>
                    <a:close/>
                    <a:moveTo>
                      <a:pt x="83" y="36"/>
                    </a:moveTo>
                    <a:cubicBezTo>
                      <a:pt x="82" y="36"/>
                      <a:pt x="82" y="36"/>
                      <a:pt x="82" y="37"/>
                    </a:cubicBezTo>
                    <a:cubicBezTo>
                      <a:pt x="83" y="37"/>
                      <a:pt x="83" y="37"/>
                      <a:pt x="83" y="36"/>
                    </a:cubicBezTo>
                    <a:cubicBezTo>
                      <a:pt x="83" y="36"/>
                      <a:pt x="83" y="36"/>
                      <a:pt x="83" y="36"/>
                    </a:cubicBezTo>
                    <a:close/>
                    <a:moveTo>
                      <a:pt x="82" y="66"/>
                    </a:moveTo>
                    <a:cubicBezTo>
                      <a:pt x="82" y="67"/>
                      <a:pt x="82" y="67"/>
                      <a:pt x="82" y="67"/>
                    </a:cubicBezTo>
                    <a:cubicBezTo>
                      <a:pt x="83" y="68"/>
                      <a:pt x="82" y="67"/>
                      <a:pt x="83" y="67"/>
                    </a:cubicBezTo>
                    <a:cubicBezTo>
                      <a:pt x="83" y="67"/>
                      <a:pt x="83" y="67"/>
                      <a:pt x="83" y="67"/>
                    </a:cubicBezTo>
                    <a:cubicBezTo>
                      <a:pt x="83" y="67"/>
                      <a:pt x="83" y="66"/>
                      <a:pt x="82" y="66"/>
                    </a:cubicBezTo>
                    <a:close/>
                    <a:moveTo>
                      <a:pt x="83" y="17"/>
                    </a:moveTo>
                    <a:cubicBezTo>
                      <a:pt x="83" y="17"/>
                      <a:pt x="83" y="16"/>
                      <a:pt x="83" y="16"/>
                    </a:cubicBezTo>
                    <a:cubicBezTo>
                      <a:pt x="82" y="16"/>
                      <a:pt x="82" y="17"/>
                      <a:pt x="83" y="17"/>
                    </a:cubicBezTo>
                    <a:close/>
                    <a:moveTo>
                      <a:pt x="81" y="14"/>
                    </a:moveTo>
                    <a:cubicBezTo>
                      <a:pt x="81" y="14"/>
                      <a:pt x="81" y="15"/>
                      <a:pt x="82" y="15"/>
                    </a:cubicBezTo>
                    <a:cubicBezTo>
                      <a:pt x="82" y="14"/>
                      <a:pt x="81" y="13"/>
                      <a:pt x="81" y="14"/>
                    </a:cubicBezTo>
                    <a:close/>
                    <a:moveTo>
                      <a:pt x="80" y="31"/>
                    </a:moveTo>
                    <a:cubicBezTo>
                      <a:pt x="80" y="31"/>
                      <a:pt x="79" y="31"/>
                      <a:pt x="79" y="31"/>
                    </a:cubicBezTo>
                    <a:cubicBezTo>
                      <a:pt x="78" y="33"/>
                      <a:pt x="78" y="36"/>
                      <a:pt x="80" y="36"/>
                    </a:cubicBezTo>
                    <a:cubicBezTo>
                      <a:pt x="82" y="37"/>
                      <a:pt x="82" y="31"/>
                      <a:pt x="80" y="31"/>
                    </a:cubicBezTo>
                    <a:close/>
                    <a:moveTo>
                      <a:pt x="81" y="15"/>
                    </a:moveTo>
                    <a:cubicBezTo>
                      <a:pt x="79" y="16"/>
                      <a:pt x="79" y="15"/>
                      <a:pt x="79" y="15"/>
                    </a:cubicBezTo>
                    <a:cubicBezTo>
                      <a:pt x="79" y="15"/>
                      <a:pt x="78" y="17"/>
                      <a:pt x="79" y="17"/>
                    </a:cubicBezTo>
                    <a:cubicBezTo>
                      <a:pt x="79" y="17"/>
                      <a:pt x="79" y="16"/>
                      <a:pt x="79" y="16"/>
                    </a:cubicBezTo>
                    <a:cubicBezTo>
                      <a:pt x="79" y="17"/>
                      <a:pt x="80" y="16"/>
                      <a:pt x="80" y="17"/>
                    </a:cubicBezTo>
                    <a:cubicBezTo>
                      <a:pt x="80" y="19"/>
                      <a:pt x="81" y="19"/>
                      <a:pt x="80" y="20"/>
                    </a:cubicBezTo>
                    <a:cubicBezTo>
                      <a:pt x="82" y="21"/>
                      <a:pt x="80" y="17"/>
                      <a:pt x="81" y="15"/>
                    </a:cubicBezTo>
                    <a:close/>
                    <a:moveTo>
                      <a:pt x="80" y="106"/>
                    </a:moveTo>
                    <a:cubicBezTo>
                      <a:pt x="80" y="107"/>
                      <a:pt x="80" y="107"/>
                      <a:pt x="81" y="108"/>
                    </a:cubicBezTo>
                    <a:cubicBezTo>
                      <a:pt x="81" y="107"/>
                      <a:pt x="81" y="106"/>
                      <a:pt x="80" y="106"/>
                    </a:cubicBezTo>
                    <a:close/>
                    <a:moveTo>
                      <a:pt x="80" y="21"/>
                    </a:moveTo>
                    <a:cubicBezTo>
                      <a:pt x="80" y="22"/>
                      <a:pt x="79" y="24"/>
                      <a:pt x="80" y="24"/>
                    </a:cubicBezTo>
                    <a:cubicBezTo>
                      <a:pt x="80" y="23"/>
                      <a:pt x="81" y="22"/>
                      <a:pt x="80" y="21"/>
                    </a:cubicBezTo>
                    <a:close/>
                    <a:moveTo>
                      <a:pt x="78" y="13"/>
                    </a:moveTo>
                    <a:cubicBezTo>
                      <a:pt x="78" y="13"/>
                      <a:pt x="78" y="14"/>
                      <a:pt x="79" y="14"/>
                    </a:cubicBezTo>
                    <a:cubicBezTo>
                      <a:pt x="79" y="13"/>
                      <a:pt x="78" y="13"/>
                      <a:pt x="79" y="13"/>
                    </a:cubicBezTo>
                    <a:cubicBezTo>
                      <a:pt x="79" y="13"/>
                      <a:pt x="79" y="13"/>
                      <a:pt x="79" y="12"/>
                    </a:cubicBezTo>
                    <a:cubicBezTo>
                      <a:pt x="78" y="12"/>
                      <a:pt x="78" y="13"/>
                      <a:pt x="78" y="13"/>
                    </a:cubicBezTo>
                    <a:close/>
                    <a:moveTo>
                      <a:pt x="79" y="20"/>
                    </a:moveTo>
                    <a:cubicBezTo>
                      <a:pt x="78" y="20"/>
                      <a:pt x="78" y="20"/>
                      <a:pt x="78" y="20"/>
                    </a:cubicBezTo>
                    <a:cubicBezTo>
                      <a:pt x="78" y="20"/>
                      <a:pt x="78" y="21"/>
                      <a:pt x="77" y="21"/>
                    </a:cubicBezTo>
                    <a:cubicBezTo>
                      <a:pt x="77" y="21"/>
                      <a:pt x="77" y="20"/>
                      <a:pt x="76" y="20"/>
                    </a:cubicBezTo>
                    <a:cubicBezTo>
                      <a:pt x="76" y="20"/>
                      <a:pt x="76" y="21"/>
                      <a:pt x="76" y="22"/>
                    </a:cubicBezTo>
                    <a:cubicBezTo>
                      <a:pt x="77" y="21"/>
                      <a:pt x="78" y="22"/>
                      <a:pt x="78" y="23"/>
                    </a:cubicBezTo>
                    <a:cubicBezTo>
                      <a:pt x="77" y="21"/>
                      <a:pt x="79" y="23"/>
                      <a:pt x="79" y="22"/>
                    </a:cubicBezTo>
                    <a:cubicBezTo>
                      <a:pt x="78" y="22"/>
                      <a:pt x="79" y="21"/>
                      <a:pt x="79" y="20"/>
                    </a:cubicBezTo>
                    <a:close/>
                    <a:moveTo>
                      <a:pt x="78" y="147"/>
                    </a:moveTo>
                    <a:cubicBezTo>
                      <a:pt x="78" y="147"/>
                      <a:pt x="78" y="148"/>
                      <a:pt x="79" y="148"/>
                    </a:cubicBezTo>
                    <a:cubicBezTo>
                      <a:pt x="79" y="148"/>
                      <a:pt x="79" y="147"/>
                      <a:pt x="78" y="147"/>
                    </a:cubicBezTo>
                    <a:close/>
                    <a:moveTo>
                      <a:pt x="78" y="165"/>
                    </a:moveTo>
                    <a:cubicBezTo>
                      <a:pt x="78" y="164"/>
                      <a:pt x="78" y="164"/>
                      <a:pt x="78" y="164"/>
                    </a:cubicBezTo>
                    <a:cubicBezTo>
                      <a:pt x="77" y="163"/>
                      <a:pt x="76" y="165"/>
                      <a:pt x="78" y="165"/>
                    </a:cubicBezTo>
                    <a:close/>
                    <a:moveTo>
                      <a:pt x="78" y="167"/>
                    </a:moveTo>
                    <a:cubicBezTo>
                      <a:pt x="77" y="167"/>
                      <a:pt x="76" y="168"/>
                      <a:pt x="77" y="169"/>
                    </a:cubicBezTo>
                    <a:cubicBezTo>
                      <a:pt x="76" y="169"/>
                      <a:pt x="76" y="169"/>
                      <a:pt x="76" y="169"/>
                    </a:cubicBezTo>
                    <a:cubicBezTo>
                      <a:pt x="76" y="169"/>
                      <a:pt x="76" y="168"/>
                      <a:pt x="75" y="168"/>
                    </a:cubicBezTo>
                    <a:cubicBezTo>
                      <a:pt x="75" y="168"/>
                      <a:pt x="75" y="168"/>
                      <a:pt x="75" y="169"/>
                    </a:cubicBezTo>
                    <a:cubicBezTo>
                      <a:pt x="76" y="169"/>
                      <a:pt x="76" y="170"/>
                      <a:pt x="76" y="170"/>
                    </a:cubicBezTo>
                    <a:cubicBezTo>
                      <a:pt x="77" y="170"/>
                      <a:pt x="77" y="169"/>
                      <a:pt x="78" y="170"/>
                    </a:cubicBezTo>
                    <a:cubicBezTo>
                      <a:pt x="79" y="169"/>
                      <a:pt x="77" y="169"/>
                      <a:pt x="78" y="167"/>
                    </a:cubicBezTo>
                    <a:close/>
                    <a:moveTo>
                      <a:pt x="78" y="14"/>
                    </a:moveTo>
                    <a:cubicBezTo>
                      <a:pt x="77" y="14"/>
                      <a:pt x="78" y="15"/>
                      <a:pt x="77" y="15"/>
                    </a:cubicBezTo>
                    <a:cubicBezTo>
                      <a:pt x="77" y="15"/>
                      <a:pt x="77" y="14"/>
                      <a:pt x="76" y="14"/>
                    </a:cubicBezTo>
                    <a:cubicBezTo>
                      <a:pt x="76" y="15"/>
                      <a:pt x="76" y="16"/>
                      <a:pt x="75" y="16"/>
                    </a:cubicBezTo>
                    <a:cubicBezTo>
                      <a:pt x="75" y="15"/>
                      <a:pt x="75" y="15"/>
                      <a:pt x="75" y="15"/>
                    </a:cubicBezTo>
                    <a:cubicBezTo>
                      <a:pt x="74" y="18"/>
                      <a:pt x="76" y="16"/>
                      <a:pt x="78" y="17"/>
                    </a:cubicBezTo>
                    <a:cubicBezTo>
                      <a:pt x="78" y="16"/>
                      <a:pt x="78" y="14"/>
                      <a:pt x="78" y="14"/>
                    </a:cubicBezTo>
                    <a:close/>
                    <a:moveTo>
                      <a:pt x="77" y="66"/>
                    </a:moveTo>
                    <a:cubicBezTo>
                      <a:pt x="77" y="66"/>
                      <a:pt x="77" y="67"/>
                      <a:pt x="77" y="68"/>
                    </a:cubicBezTo>
                    <a:cubicBezTo>
                      <a:pt x="78" y="67"/>
                      <a:pt x="77" y="68"/>
                      <a:pt x="78" y="68"/>
                    </a:cubicBezTo>
                    <a:cubicBezTo>
                      <a:pt x="78" y="67"/>
                      <a:pt x="77" y="66"/>
                      <a:pt x="77" y="66"/>
                    </a:cubicBezTo>
                    <a:close/>
                    <a:moveTo>
                      <a:pt x="77" y="30"/>
                    </a:moveTo>
                    <a:cubicBezTo>
                      <a:pt x="77" y="31"/>
                      <a:pt x="77" y="31"/>
                      <a:pt x="78" y="31"/>
                    </a:cubicBezTo>
                    <a:cubicBezTo>
                      <a:pt x="78" y="31"/>
                      <a:pt x="78" y="30"/>
                      <a:pt x="77" y="30"/>
                    </a:cubicBezTo>
                    <a:close/>
                    <a:moveTo>
                      <a:pt x="75" y="32"/>
                    </a:moveTo>
                    <a:cubicBezTo>
                      <a:pt x="74" y="33"/>
                      <a:pt x="76" y="34"/>
                      <a:pt x="74" y="34"/>
                    </a:cubicBezTo>
                    <a:cubicBezTo>
                      <a:pt x="74" y="34"/>
                      <a:pt x="74" y="34"/>
                      <a:pt x="74" y="34"/>
                    </a:cubicBezTo>
                    <a:cubicBezTo>
                      <a:pt x="74" y="35"/>
                      <a:pt x="74" y="34"/>
                      <a:pt x="73" y="35"/>
                    </a:cubicBezTo>
                    <a:cubicBezTo>
                      <a:pt x="73" y="35"/>
                      <a:pt x="73" y="36"/>
                      <a:pt x="74" y="36"/>
                    </a:cubicBezTo>
                    <a:cubicBezTo>
                      <a:pt x="75" y="35"/>
                      <a:pt x="75" y="36"/>
                      <a:pt x="75" y="36"/>
                    </a:cubicBezTo>
                    <a:cubicBezTo>
                      <a:pt x="76" y="36"/>
                      <a:pt x="76" y="35"/>
                      <a:pt x="77" y="35"/>
                    </a:cubicBezTo>
                    <a:cubicBezTo>
                      <a:pt x="77" y="35"/>
                      <a:pt x="77" y="35"/>
                      <a:pt x="77" y="35"/>
                    </a:cubicBezTo>
                    <a:cubicBezTo>
                      <a:pt x="77" y="35"/>
                      <a:pt x="77" y="35"/>
                      <a:pt x="77" y="34"/>
                    </a:cubicBezTo>
                    <a:cubicBezTo>
                      <a:pt x="76" y="34"/>
                      <a:pt x="78" y="32"/>
                      <a:pt x="76" y="31"/>
                    </a:cubicBezTo>
                    <a:cubicBezTo>
                      <a:pt x="76" y="32"/>
                      <a:pt x="76" y="33"/>
                      <a:pt x="75" y="32"/>
                    </a:cubicBezTo>
                    <a:close/>
                    <a:moveTo>
                      <a:pt x="76" y="23"/>
                    </a:moveTo>
                    <a:cubicBezTo>
                      <a:pt x="76" y="24"/>
                      <a:pt x="76" y="24"/>
                      <a:pt x="76" y="25"/>
                    </a:cubicBezTo>
                    <a:cubicBezTo>
                      <a:pt x="77" y="25"/>
                      <a:pt x="78" y="23"/>
                      <a:pt x="76" y="23"/>
                    </a:cubicBezTo>
                    <a:close/>
                    <a:moveTo>
                      <a:pt x="76" y="27"/>
                    </a:moveTo>
                    <a:cubicBezTo>
                      <a:pt x="76" y="27"/>
                      <a:pt x="76" y="28"/>
                      <a:pt x="76" y="28"/>
                    </a:cubicBezTo>
                    <a:cubicBezTo>
                      <a:pt x="77" y="28"/>
                      <a:pt x="77" y="27"/>
                      <a:pt x="77" y="27"/>
                    </a:cubicBezTo>
                    <a:cubicBezTo>
                      <a:pt x="77" y="28"/>
                      <a:pt x="76" y="26"/>
                      <a:pt x="76" y="27"/>
                    </a:cubicBezTo>
                    <a:close/>
                    <a:moveTo>
                      <a:pt x="76" y="164"/>
                    </a:moveTo>
                    <a:cubicBezTo>
                      <a:pt x="75" y="164"/>
                      <a:pt x="75" y="164"/>
                      <a:pt x="75" y="165"/>
                    </a:cubicBezTo>
                    <a:cubicBezTo>
                      <a:pt x="75" y="165"/>
                      <a:pt x="76" y="165"/>
                      <a:pt x="76" y="165"/>
                    </a:cubicBezTo>
                    <a:cubicBezTo>
                      <a:pt x="77" y="164"/>
                      <a:pt x="76" y="164"/>
                      <a:pt x="76" y="164"/>
                    </a:cubicBezTo>
                    <a:close/>
                    <a:moveTo>
                      <a:pt x="74" y="20"/>
                    </a:moveTo>
                    <a:cubicBezTo>
                      <a:pt x="75" y="20"/>
                      <a:pt x="74" y="21"/>
                      <a:pt x="73" y="20"/>
                    </a:cubicBezTo>
                    <a:cubicBezTo>
                      <a:pt x="73" y="21"/>
                      <a:pt x="74" y="21"/>
                      <a:pt x="73" y="22"/>
                    </a:cubicBezTo>
                    <a:cubicBezTo>
                      <a:pt x="73" y="22"/>
                      <a:pt x="73" y="21"/>
                      <a:pt x="72" y="21"/>
                    </a:cubicBezTo>
                    <a:cubicBezTo>
                      <a:pt x="72" y="21"/>
                      <a:pt x="72" y="22"/>
                      <a:pt x="72" y="22"/>
                    </a:cubicBezTo>
                    <a:cubicBezTo>
                      <a:pt x="72" y="23"/>
                      <a:pt x="72" y="23"/>
                      <a:pt x="72" y="23"/>
                    </a:cubicBezTo>
                    <a:cubicBezTo>
                      <a:pt x="72" y="23"/>
                      <a:pt x="72" y="22"/>
                      <a:pt x="73" y="22"/>
                    </a:cubicBezTo>
                    <a:cubicBezTo>
                      <a:pt x="73" y="23"/>
                      <a:pt x="74" y="24"/>
                      <a:pt x="75" y="25"/>
                    </a:cubicBezTo>
                    <a:cubicBezTo>
                      <a:pt x="76" y="23"/>
                      <a:pt x="75" y="23"/>
                      <a:pt x="76" y="22"/>
                    </a:cubicBezTo>
                    <a:cubicBezTo>
                      <a:pt x="74" y="22"/>
                      <a:pt x="75" y="19"/>
                      <a:pt x="74" y="20"/>
                    </a:cubicBezTo>
                    <a:close/>
                    <a:moveTo>
                      <a:pt x="75" y="152"/>
                    </a:moveTo>
                    <a:cubicBezTo>
                      <a:pt x="75" y="152"/>
                      <a:pt x="74" y="152"/>
                      <a:pt x="74" y="153"/>
                    </a:cubicBezTo>
                    <a:cubicBezTo>
                      <a:pt x="75" y="153"/>
                      <a:pt x="75" y="153"/>
                      <a:pt x="76" y="152"/>
                    </a:cubicBezTo>
                    <a:cubicBezTo>
                      <a:pt x="75" y="152"/>
                      <a:pt x="75" y="152"/>
                      <a:pt x="75" y="152"/>
                    </a:cubicBezTo>
                    <a:close/>
                    <a:moveTo>
                      <a:pt x="74" y="150"/>
                    </a:moveTo>
                    <a:cubicBezTo>
                      <a:pt x="75" y="150"/>
                      <a:pt x="75" y="150"/>
                      <a:pt x="75" y="150"/>
                    </a:cubicBezTo>
                    <a:cubicBezTo>
                      <a:pt x="75" y="149"/>
                      <a:pt x="75" y="149"/>
                      <a:pt x="75" y="149"/>
                    </a:cubicBezTo>
                    <a:cubicBezTo>
                      <a:pt x="75" y="149"/>
                      <a:pt x="74" y="149"/>
                      <a:pt x="74" y="150"/>
                    </a:cubicBezTo>
                    <a:close/>
                    <a:moveTo>
                      <a:pt x="73" y="147"/>
                    </a:moveTo>
                    <a:cubicBezTo>
                      <a:pt x="73" y="147"/>
                      <a:pt x="73" y="147"/>
                      <a:pt x="73" y="148"/>
                    </a:cubicBezTo>
                    <a:cubicBezTo>
                      <a:pt x="74" y="148"/>
                      <a:pt x="75" y="147"/>
                      <a:pt x="75" y="147"/>
                    </a:cubicBezTo>
                    <a:cubicBezTo>
                      <a:pt x="75" y="147"/>
                      <a:pt x="75" y="146"/>
                      <a:pt x="75" y="146"/>
                    </a:cubicBezTo>
                    <a:cubicBezTo>
                      <a:pt x="75" y="147"/>
                      <a:pt x="74" y="147"/>
                      <a:pt x="73" y="147"/>
                    </a:cubicBezTo>
                    <a:close/>
                    <a:moveTo>
                      <a:pt x="74" y="15"/>
                    </a:moveTo>
                    <a:cubicBezTo>
                      <a:pt x="73" y="16"/>
                      <a:pt x="73" y="16"/>
                      <a:pt x="72" y="15"/>
                    </a:cubicBezTo>
                    <a:cubicBezTo>
                      <a:pt x="72" y="16"/>
                      <a:pt x="73" y="16"/>
                      <a:pt x="73" y="17"/>
                    </a:cubicBezTo>
                    <a:cubicBezTo>
                      <a:pt x="73" y="17"/>
                      <a:pt x="73" y="17"/>
                      <a:pt x="73" y="17"/>
                    </a:cubicBezTo>
                    <a:cubicBezTo>
                      <a:pt x="74" y="17"/>
                      <a:pt x="73" y="19"/>
                      <a:pt x="74" y="19"/>
                    </a:cubicBezTo>
                    <a:cubicBezTo>
                      <a:pt x="74" y="17"/>
                      <a:pt x="74" y="17"/>
                      <a:pt x="74" y="15"/>
                    </a:cubicBezTo>
                    <a:close/>
                    <a:moveTo>
                      <a:pt x="72" y="29"/>
                    </a:moveTo>
                    <a:cubicBezTo>
                      <a:pt x="72" y="30"/>
                      <a:pt x="73" y="30"/>
                      <a:pt x="73" y="30"/>
                    </a:cubicBezTo>
                    <a:cubicBezTo>
                      <a:pt x="73" y="29"/>
                      <a:pt x="74" y="30"/>
                      <a:pt x="74" y="30"/>
                    </a:cubicBezTo>
                    <a:cubicBezTo>
                      <a:pt x="74" y="28"/>
                      <a:pt x="73" y="29"/>
                      <a:pt x="72" y="29"/>
                    </a:cubicBezTo>
                    <a:close/>
                    <a:moveTo>
                      <a:pt x="73" y="31"/>
                    </a:moveTo>
                    <a:cubicBezTo>
                      <a:pt x="73" y="31"/>
                      <a:pt x="73" y="32"/>
                      <a:pt x="73" y="32"/>
                    </a:cubicBezTo>
                    <a:cubicBezTo>
                      <a:pt x="72" y="32"/>
                      <a:pt x="72" y="30"/>
                      <a:pt x="71" y="29"/>
                    </a:cubicBezTo>
                    <a:cubicBezTo>
                      <a:pt x="71" y="29"/>
                      <a:pt x="72" y="31"/>
                      <a:pt x="71" y="31"/>
                    </a:cubicBezTo>
                    <a:cubicBezTo>
                      <a:pt x="71" y="31"/>
                      <a:pt x="71" y="30"/>
                      <a:pt x="71" y="30"/>
                    </a:cubicBezTo>
                    <a:cubicBezTo>
                      <a:pt x="71" y="31"/>
                      <a:pt x="70" y="32"/>
                      <a:pt x="70" y="33"/>
                    </a:cubicBezTo>
                    <a:cubicBezTo>
                      <a:pt x="69" y="33"/>
                      <a:pt x="69" y="34"/>
                      <a:pt x="69" y="35"/>
                    </a:cubicBezTo>
                    <a:cubicBezTo>
                      <a:pt x="70" y="35"/>
                      <a:pt x="70" y="36"/>
                      <a:pt x="71" y="36"/>
                    </a:cubicBezTo>
                    <a:cubicBezTo>
                      <a:pt x="72" y="35"/>
                      <a:pt x="72" y="34"/>
                      <a:pt x="72" y="33"/>
                    </a:cubicBezTo>
                    <a:cubicBezTo>
                      <a:pt x="72" y="33"/>
                      <a:pt x="72" y="33"/>
                      <a:pt x="71" y="32"/>
                    </a:cubicBezTo>
                    <a:cubicBezTo>
                      <a:pt x="72" y="32"/>
                      <a:pt x="72" y="32"/>
                      <a:pt x="72" y="31"/>
                    </a:cubicBezTo>
                    <a:cubicBezTo>
                      <a:pt x="72" y="32"/>
                      <a:pt x="72" y="32"/>
                      <a:pt x="72" y="32"/>
                    </a:cubicBezTo>
                    <a:cubicBezTo>
                      <a:pt x="72" y="32"/>
                      <a:pt x="73" y="32"/>
                      <a:pt x="74" y="32"/>
                    </a:cubicBezTo>
                    <a:cubicBezTo>
                      <a:pt x="74" y="31"/>
                      <a:pt x="74" y="31"/>
                      <a:pt x="74" y="31"/>
                    </a:cubicBezTo>
                    <a:cubicBezTo>
                      <a:pt x="74" y="31"/>
                      <a:pt x="73" y="31"/>
                      <a:pt x="73" y="31"/>
                    </a:cubicBezTo>
                    <a:close/>
                    <a:moveTo>
                      <a:pt x="73" y="150"/>
                    </a:moveTo>
                    <a:cubicBezTo>
                      <a:pt x="73" y="149"/>
                      <a:pt x="73" y="149"/>
                      <a:pt x="73" y="149"/>
                    </a:cubicBezTo>
                    <a:cubicBezTo>
                      <a:pt x="72" y="149"/>
                      <a:pt x="72" y="150"/>
                      <a:pt x="73" y="150"/>
                    </a:cubicBezTo>
                    <a:close/>
                    <a:moveTo>
                      <a:pt x="71" y="13"/>
                    </a:moveTo>
                    <a:cubicBezTo>
                      <a:pt x="71" y="14"/>
                      <a:pt x="70" y="15"/>
                      <a:pt x="70" y="15"/>
                    </a:cubicBezTo>
                    <a:cubicBezTo>
                      <a:pt x="71" y="15"/>
                      <a:pt x="71" y="16"/>
                      <a:pt x="71" y="16"/>
                    </a:cubicBezTo>
                    <a:cubicBezTo>
                      <a:pt x="70" y="16"/>
                      <a:pt x="70" y="16"/>
                      <a:pt x="70" y="17"/>
                    </a:cubicBezTo>
                    <a:cubicBezTo>
                      <a:pt x="69" y="16"/>
                      <a:pt x="69" y="14"/>
                      <a:pt x="69" y="13"/>
                    </a:cubicBezTo>
                    <a:cubicBezTo>
                      <a:pt x="69" y="14"/>
                      <a:pt x="69" y="15"/>
                      <a:pt x="68" y="15"/>
                    </a:cubicBezTo>
                    <a:cubicBezTo>
                      <a:pt x="68" y="14"/>
                      <a:pt x="68" y="13"/>
                      <a:pt x="67" y="13"/>
                    </a:cubicBezTo>
                    <a:cubicBezTo>
                      <a:pt x="67" y="14"/>
                      <a:pt x="66" y="14"/>
                      <a:pt x="66" y="14"/>
                    </a:cubicBezTo>
                    <a:cubicBezTo>
                      <a:pt x="67" y="15"/>
                      <a:pt x="67" y="14"/>
                      <a:pt x="67" y="14"/>
                    </a:cubicBezTo>
                    <a:cubicBezTo>
                      <a:pt x="68" y="15"/>
                      <a:pt x="67" y="18"/>
                      <a:pt x="68" y="18"/>
                    </a:cubicBezTo>
                    <a:cubicBezTo>
                      <a:pt x="68" y="18"/>
                      <a:pt x="68" y="18"/>
                      <a:pt x="68" y="18"/>
                    </a:cubicBezTo>
                    <a:cubicBezTo>
                      <a:pt x="69" y="19"/>
                      <a:pt x="68" y="17"/>
                      <a:pt x="69" y="17"/>
                    </a:cubicBezTo>
                    <a:cubicBezTo>
                      <a:pt x="69" y="18"/>
                      <a:pt x="71" y="16"/>
                      <a:pt x="72" y="18"/>
                    </a:cubicBezTo>
                    <a:cubicBezTo>
                      <a:pt x="72" y="16"/>
                      <a:pt x="70" y="14"/>
                      <a:pt x="71" y="13"/>
                    </a:cubicBezTo>
                    <a:cubicBezTo>
                      <a:pt x="71" y="13"/>
                      <a:pt x="71" y="13"/>
                      <a:pt x="71" y="13"/>
                    </a:cubicBezTo>
                    <a:close/>
                    <a:moveTo>
                      <a:pt x="65" y="16"/>
                    </a:moveTo>
                    <a:cubicBezTo>
                      <a:pt x="64" y="16"/>
                      <a:pt x="65" y="16"/>
                      <a:pt x="64" y="17"/>
                    </a:cubicBezTo>
                    <a:cubicBezTo>
                      <a:pt x="65" y="17"/>
                      <a:pt x="66" y="17"/>
                      <a:pt x="66" y="18"/>
                    </a:cubicBezTo>
                    <a:cubicBezTo>
                      <a:pt x="66" y="18"/>
                      <a:pt x="66" y="17"/>
                      <a:pt x="66" y="17"/>
                    </a:cubicBezTo>
                    <a:cubicBezTo>
                      <a:pt x="67" y="17"/>
                      <a:pt x="67" y="19"/>
                      <a:pt x="67" y="18"/>
                    </a:cubicBezTo>
                    <a:cubicBezTo>
                      <a:pt x="67" y="17"/>
                      <a:pt x="66" y="16"/>
                      <a:pt x="67" y="15"/>
                    </a:cubicBezTo>
                    <a:cubicBezTo>
                      <a:pt x="66" y="14"/>
                      <a:pt x="66" y="13"/>
                      <a:pt x="64" y="13"/>
                    </a:cubicBezTo>
                    <a:cubicBezTo>
                      <a:pt x="64" y="14"/>
                      <a:pt x="65" y="14"/>
                      <a:pt x="65" y="15"/>
                    </a:cubicBezTo>
                    <a:cubicBezTo>
                      <a:pt x="65" y="16"/>
                      <a:pt x="65" y="16"/>
                      <a:pt x="66" y="15"/>
                    </a:cubicBezTo>
                    <a:cubicBezTo>
                      <a:pt x="66" y="16"/>
                      <a:pt x="66" y="16"/>
                      <a:pt x="66" y="16"/>
                    </a:cubicBezTo>
                    <a:cubicBezTo>
                      <a:pt x="65" y="16"/>
                      <a:pt x="65" y="15"/>
                      <a:pt x="65" y="16"/>
                    </a:cubicBezTo>
                    <a:close/>
                    <a:moveTo>
                      <a:pt x="72" y="164"/>
                    </a:moveTo>
                    <a:cubicBezTo>
                      <a:pt x="72" y="164"/>
                      <a:pt x="72" y="165"/>
                      <a:pt x="71" y="164"/>
                    </a:cubicBezTo>
                    <a:cubicBezTo>
                      <a:pt x="71" y="165"/>
                      <a:pt x="72" y="166"/>
                      <a:pt x="72" y="165"/>
                    </a:cubicBezTo>
                    <a:cubicBezTo>
                      <a:pt x="72" y="165"/>
                      <a:pt x="73" y="164"/>
                      <a:pt x="72" y="164"/>
                    </a:cubicBezTo>
                    <a:close/>
                    <a:moveTo>
                      <a:pt x="67" y="165"/>
                    </a:moveTo>
                    <a:cubicBezTo>
                      <a:pt x="67" y="165"/>
                      <a:pt x="67" y="165"/>
                      <a:pt x="67" y="165"/>
                    </a:cubicBezTo>
                    <a:cubicBezTo>
                      <a:pt x="68" y="166"/>
                      <a:pt x="69" y="166"/>
                      <a:pt x="69" y="165"/>
                    </a:cubicBezTo>
                    <a:cubicBezTo>
                      <a:pt x="69" y="166"/>
                      <a:pt x="69" y="166"/>
                      <a:pt x="70" y="166"/>
                    </a:cubicBezTo>
                    <a:cubicBezTo>
                      <a:pt x="70" y="165"/>
                      <a:pt x="71" y="165"/>
                      <a:pt x="71" y="164"/>
                    </a:cubicBezTo>
                    <a:cubicBezTo>
                      <a:pt x="69" y="164"/>
                      <a:pt x="69" y="164"/>
                      <a:pt x="67" y="165"/>
                    </a:cubicBezTo>
                    <a:close/>
                    <a:moveTo>
                      <a:pt x="69" y="96"/>
                    </a:moveTo>
                    <a:cubicBezTo>
                      <a:pt x="69" y="96"/>
                      <a:pt x="69" y="96"/>
                      <a:pt x="69" y="97"/>
                    </a:cubicBezTo>
                    <a:cubicBezTo>
                      <a:pt x="70" y="97"/>
                      <a:pt x="70" y="96"/>
                      <a:pt x="70" y="96"/>
                    </a:cubicBezTo>
                    <a:cubicBezTo>
                      <a:pt x="70" y="95"/>
                      <a:pt x="70" y="96"/>
                      <a:pt x="69" y="96"/>
                    </a:cubicBezTo>
                    <a:close/>
                    <a:moveTo>
                      <a:pt x="68" y="149"/>
                    </a:moveTo>
                    <a:cubicBezTo>
                      <a:pt x="68" y="150"/>
                      <a:pt x="69" y="150"/>
                      <a:pt x="70" y="150"/>
                    </a:cubicBezTo>
                    <a:cubicBezTo>
                      <a:pt x="70" y="150"/>
                      <a:pt x="70" y="149"/>
                      <a:pt x="70" y="149"/>
                    </a:cubicBezTo>
                    <a:cubicBezTo>
                      <a:pt x="69" y="148"/>
                      <a:pt x="69" y="149"/>
                      <a:pt x="68" y="149"/>
                    </a:cubicBezTo>
                    <a:close/>
                    <a:moveTo>
                      <a:pt x="70" y="158"/>
                    </a:moveTo>
                    <a:cubicBezTo>
                      <a:pt x="69" y="158"/>
                      <a:pt x="69" y="158"/>
                      <a:pt x="68" y="158"/>
                    </a:cubicBezTo>
                    <a:cubicBezTo>
                      <a:pt x="69" y="159"/>
                      <a:pt x="70" y="159"/>
                      <a:pt x="70" y="159"/>
                    </a:cubicBezTo>
                    <a:cubicBezTo>
                      <a:pt x="70" y="158"/>
                      <a:pt x="70" y="158"/>
                      <a:pt x="70" y="158"/>
                    </a:cubicBezTo>
                    <a:close/>
                    <a:moveTo>
                      <a:pt x="69" y="19"/>
                    </a:moveTo>
                    <a:cubicBezTo>
                      <a:pt x="68" y="19"/>
                      <a:pt x="68" y="21"/>
                      <a:pt x="68" y="21"/>
                    </a:cubicBezTo>
                    <a:cubicBezTo>
                      <a:pt x="68" y="21"/>
                      <a:pt x="68" y="21"/>
                      <a:pt x="67" y="21"/>
                    </a:cubicBezTo>
                    <a:cubicBezTo>
                      <a:pt x="68" y="22"/>
                      <a:pt x="67" y="23"/>
                      <a:pt x="67" y="24"/>
                    </a:cubicBezTo>
                    <a:cubicBezTo>
                      <a:pt x="68" y="24"/>
                      <a:pt x="68" y="24"/>
                      <a:pt x="69" y="24"/>
                    </a:cubicBezTo>
                    <a:cubicBezTo>
                      <a:pt x="69" y="22"/>
                      <a:pt x="69" y="21"/>
                      <a:pt x="69" y="19"/>
                    </a:cubicBezTo>
                    <a:close/>
                    <a:moveTo>
                      <a:pt x="69" y="153"/>
                    </a:moveTo>
                    <a:cubicBezTo>
                      <a:pt x="68" y="152"/>
                      <a:pt x="68" y="153"/>
                      <a:pt x="68" y="154"/>
                    </a:cubicBezTo>
                    <a:cubicBezTo>
                      <a:pt x="69" y="154"/>
                      <a:pt x="69" y="153"/>
                      <a:pt x="69" y="153"/>
                    </a:cubicBezTo>
                    <a:cubicBezTo>
                      <a:pt x="69" y="153"/>
                      <a:pt x="69" y="153"/>
                      <a:pt x="69" y="153"/>
                    </a:cubicBezTo>
                    <a:close/>
                    <a:moveTo>
                      <a:pt x="67" y="31"/>
                    </a:moveTo>
                    <a:cubicBezTo>
                      <a:pt x="67" y="32"/>
                      <a:pt x="66" y="32"/>
                      <a:pt x="66" y="32"/>
                    </a:cubicBezTo>
                    <a:cubicBezTo>
                      <a:pt x="66" y="34"/>
                      <a:pt x="66" y="36"/>
                      <a:pt x="67" y="36"/>
                    </a:cubicBezTo>
                    <a:cubicBezTo>
                      <a:pt x="68" y="35"/>
                      <a:pt x="67" y="34"/>
                      <a:pt x="68" y="33"/>
                    </a:cubicBezTo>
                    <a:cubicBezTo>
                      <a:pt x="68" y="33"/>
                      <a:pt x="67" y="33"/>
                      <a:pt x="67" y="33"/>
                    </a:cubicBezTo>
                    <a:cubicBezTo>
                      <a:pt x="68" y="32"/>
                      <a:pt x="69" y="33"/>
                      <a:pt x="68" y="32"/>
                    </a:cubicBezTo>
                    <a:cubicBezTo>
                      <a:pt x="68" y="32"/>
                      <a:pt x="68" y="31"/>
                      <a:pt x="67" y="31"/>
                    </a:cubicBezTo>
                    <a:close/>
                    <a:moveTo>
                      <a:pt x="68" y="147"/>
                    </a:moveTo>
                    <a:cubicBezTo>
                      <a:pt x="68" y="147"/>
                      <a:pt x="67" y="147"/>
                      <a:pt x="67" y="148"/>
                    </a:cubicBezTo>
                    <a:cubicBezTo>
                      <a:pt x="67" y="148"/>
                      <a:pt x="68" y="148"/>
                      <a:pt x="68" y="148"/>
                    </a:cubicBezTo>
                    <a:cubicBezTo>
                      <a:pt x="68" y="148"/>
                      <a:pt x="69" y="147"/>
                      <a:pt x="68" y="147"/>
                    </a:cubicBezTo>
                    <a:close/>
                    <a:moveTo>
                      <a:pt x="66" y="22"/>
                    </a:moveTo>
                    <a:cubicBezTo>
                      <a:pt x="65" y="23"/>
                      <a:pt x="65" y="22"/>
                      <a:pt x="64" y="21"/>
                    </a:cubicBezTo>
                    <a:cubicBezTo>
                      <a:pt x="64" y="22"/>
                      <a:pt x="64" y="22"/>
                      <a:pt x="64" y="23"/>
                    </a:cubicBezTo>
                    <a:cubicBezTo>
                      <a:pt x="65" y="23"/>
                      <a:pt x="65" y="23"/>
                      <a:pt x="65" y="24"/>
                    </a:cubicBezTo>
                    <a:cubicBezTo>
                      <a:pt x="66" y="23"/>
                      <a:pt x="66" y="23"/>
                      <a:pt x="66" y="23"/>
                    </a:cubicBezTo>
                    <a:cubicBezTo>
                      <a:pt x="66" y="22"/>
                      <a:pt x="66" y="22"/>
                      <a:pt x="66" y="22"/>
                    </a:cubicBezTo>
                    <a:close/>
                    <a:moveTo>
                      <a:pt x="65" y="166"/>
                    </a:moveTo>
                    <a:cubicBezTo>
                      <a:pt x="65" y="165"/>
                      <a:pt x="65" y="165"/>
                      <a:pt x="65" y="165"/>
                    </a:cubicBezTo>
                    <a:cubicBezTo>
                      <a:pt x="64" y="166"/>
                      <a:pt x="65" y="166"/>
                      <a:pt x="66" y="166"/>
                    </a:cubicBezTo>
                    <a:cubicBezTo>
                      <a:pt x="66" y="166"/>
                      <a:pt x="66" y="165"/>
                      <a:pt x="66" y="165"/>
                    </a:cubicBezTo>
                    <a:cubicBezTo>
                      <a:pt x="66" y="166"/>
                      <a:pt x="66" y="166"/>
                      <a:pt x="65" y="166"/>
                    </a:cubicBezTo>
                    <a:close/>
                    <a:moveTo>
                      <a:pt x="65" y="20"/>
                    </a:moveTo>
                    <a:cubicBezTo>
                      <a:pt x="64" y="21"/>
                      <a:pt x="66" y="21"/>
                      <a:pt x="66" y="21"/>
                    </a:cubicBezTo>
                    <a:cubicBezTo>
                      <a:pt x="65" y="20"/>
                      <a:pt x="65" y="20"/>
                      <a:pt x="65" y="20"/>
                    </a:cubicBezTo>
                    <a:close/>
                    <a:moveTo>
                      <a:pt x="63" y="32"/>
                    </a:moveTo>
                    <a:cubicBezTo>
                      <a:pt x="63" y="33"/>
                      <a:pt x="64" y="33"/>
                      <a:pt x="64" y="34"/>
                    </a:cubicBezTo>
                    <a:cubicBezTo>
                      <a:pt x="65" y="35"/>
                      <a:pt x="65" y="34"/>
                      <a:pt x="65" y="34"/>
                    </a:cubicBezTo>
                    <a:cubicBezTo>
                      <a:pt x="65" y="34"/>
                      <a:pt x="66" y="33"/>
                      <a:pt x="65" y="33"/>
                    </a:cubicBezTo>
                    <a:cubicBezTo>
                      <a:pt x="64" y="34"/>
                      <a:pt x="65" y="30"/>
                      <a:pt x="64" y="31"/>
                    </a:cubicBezTo>
                    <a:cubicBezTo>
                      <a:pt x="64" y="31"/>
                      <a:pt x="64" y="32"/>
                      <a:pt x="63" y="32"/>
                    </a:cubicBezTo>
                    <a:close/>
                    <a:moveTo>
                      <a:pt x="63" y="16"/>
                    </a:moveTo>
                    <a:cubicBezTo>
                      <a:pt x="63" y="17"/>
                      <a:pt x="64" y="18"/>
                      <a:pt x="64" y="17"/>
                    </a:cubicBezTo>
                    <a:cubicBezTo>
                      <a:pt x="63" y="17"/>
                      <a:pt x="64" y="16"/>
                      <a:pt x="63" y="16"/>
                    </a:cubicBezTo>
                    <a:close/>
                    <a:moveTo>
                      <a:pt x="63" y="167"/>
                    </a:moveTo>
                    <a:cubicBezTo>
                      <a:pt x="64" y="167"/>
                      <a:pt x="64" y="166"/>
                      <a:pt x="64" y="166"/>
                    </a:cubicBezTo>
                    <a:cubicBezTo>
                      <a:pt x="64" y="166"/>
                      <a:pt x="63" y="166"/>
                      <a:pt x="63" y="165"/>
                    </a:cubicBezTo>
                    <a:cubicBezTo>
                      <a:pt x="64" y="165"/>
                      <a:pt x="64" y="165"/>
                      <a:pt x="63" y="165"/>
                    </a:cubicBezTo>
                    <a:cubicBezTo>
                      <a:pt x="63" y="166"/>
                      <a:pt x="62" y="166"/>
                      <a:pt x="63" y="167"/>
                    </a:cubicBezTo>
                    <a:close/>
                    <a:moveTo>
                      <a:pt x="63" y="13"/>
                    </a:moveTo>
                    <a:cubicBezTo>
                      <a:pt x="62" y="13"/>
                      <a:pt x="63" y="14"/>
                      <a:pt x="62" y="13"/>
                    </a:cubicBezTo>
                    <a:cubicBezTo>
                      <a:pt x="62" y="14"/>
                      <a:pt x="63" y="14"/>
                      <a:pt x="63" y="14"/>
                    </a:cubicBezTo>
                    <a:cubicBezTo>
                      <a:pt x="63" y="14"/>
                      <a:pt x="63" y="14"/>
                      <a:pt x="63" y="13"/>
                    </a:cubicBezTo>
                    <a:cubicBezTo>
                      <a:pt x="63" y="13"/>
                      <a:pt x="63" y="13"/>
                      <a:pt x="63" y="13"/>
                    </a:cubicBezTo>
                    <a:close/>
                    <a:moveTo>
                      <a:pt x="61" y="20"/>
                    </a:moveTo>
                    <a:cubicBezTo>
                      <a:pt x="61" y="21"/>
                      <a:pt x="62" y="21"/>
                      <a:pt x="62" y="22"/>
                    </a:cubicBezTo>
                    <a:cubicBezTo>
                      <a:pt x="62" y="22"/>
                      <a:pt x="63" y="22"/>
                      <a:pt x="63" y="21"/>
                    </a:cubicBezTo>
                    <a:cubicBezTo>
                      <a:pt x="62" y="21"/>
                      <a:pt x="63" y="20"/>
                      <a:pt x="61" y="20"/>
                    </a:cubicBezTo>
                    <a:close/>
                    <a:moveTo>
                      <a:pt x="61" y="16"/>
                    </a:moveTo>
                    <a:cubicBezTo>
                      <a:pt x="62" y="17"/>
                      <a:pt x="62" y="17"/>
                      <a:pt x="61" y="18"/>
                    </a:cubicBezTo>
                    <a:cubicBezTo>
                      <a:pt x="62" y="18"/>
                      <a:pt x="62" y="18"/>
                      <a:pt x="62" y="18"/>
                    </a:cubicBezTo>
                    <a:cubicBezTo>
                      <a:pt x="63" y="18"/>
                      <a:pt x="63" y="17"/>
                      <a:pt x="63" y="16"/>
                    </a:cubicBezTo>
                    <a:cubicBezTo>
                      <a:pt x="62" y="17"/>
                      <a:pt x="62" y="16"/>
                      <a:pt x="61" y="16"/>
                    </a:cubicBezTo>
                    <a:close/>
                    <a:moveTo>
                      <a:pt x="61" y="32"/>
                    </a:moveTo>
                    <a:cubicBezTo>
                      <a:pt x="61" y="33"/>
                      <a:pt x="60" y="32"/>
                      <a:pt x="60" y="32"/>
                    </a:cubicBezTo>
                    <a:cubicBezTo>
                      <a:pt x="59" y="33"/>
                      <a:pt x="59" y="33"/>
                      <a:pt x="59" y="34"/>
                    </a:cubicBezTo>
                    <a:cubicBezTo>
                      <a:pt x="60" y="34"/>
                      <a:pt x="60" y="34"/>
                      <a:pt x="61" y="34"/>
                    </a:cubicBezTo>
                    <a:cubicBezTo>
                      <a:pt x="61" y="33"/>
                      <a:pt x="61" y="32"/>
                      <a:pt x="61" y="32"/>
                    </a:cubicBezTo>
                    <a:cubicBezTo>
                      <a:pt x="61" y="33"/>
                      <a:pt x="62" y="34"/>
                      <a:pt x="62" y="34"/>
                    </a:cubicBezTo>
                    <a:cubicBezTo>
                      <a:pt x="62" y="34"/>
                      <a:pt x="62" y="33"/>
                      <a:pt x="62" y="33"/>
                    </a:cubicBezTo>
                    <a:cubicBezTo>
                      <a:pt x="62" y="33"/>
                      <a:pt x="62" y="33"/>
                      <a:pt x="62" y="33"/>
                    </a:cubicBezTo>
                    <a:cubicBezTo>
                      <a:pt x="62" y="33"/>
                      <a:pt x="62" y="32"/>
                      <a:pt x="61" y="32"/>
                    </a:cubicBezTo>
                    <a:close/>
                    <a:moveTo>
                      <a:pt x="62" y="153"/>
                    </a:moveTo>
                    <a:cubicBezTo>
                      <a:pt x="62" y="154"/>
                      <a:pt x="62" y="154"/>
                      <a:pt x="62" y="155"/>
                    </a:cubicBezTo>
                    <a:cubicBezTo>
                      <a:pt x="61" y="155"/>
                      <a:pt x="61" y="155"/>
                      <a:pt x="61" y="155"/>
                    </a:cubicBezTo>
                    <a:cubicBezTo>
                      <a:pt x="61" y="156"/>
                      <a:pt x="62" y="156"/>
                      <a:pt x="61" y="157"/>
                    </a:cubicBezTo>
                    <a:cubicBezTo>
                      <a:pt x="60" y="157"/>
                      <a:pt x="61" y="156"/>
                      <a:pt x="60" y="156"/>
                    </a:cubicBezTo>
                    <a:cubicBezTo>
                      <a:pt x="60" y="156"/>
                      <a:pt x="60" y="157"/>
                      <a:pt x="60" y="157"/>
                    </a:cubicBezTo>
                    <a:cubicBezTo>
                      <a:pt x="61" y="157"/>
                      <a:pt x="61" y="158"/>
                      <a:pt x="61" y="158"/>
                    </a:cubicBezTo>
                    <a:cubicBezTo>
                      <a:pt x="62" y="157"/>
                      <a:pt x="61" y="157"/>
                      <a:pt x="61" y="156"/>
                    </a:cubicBezTo>
                    <a:cubicBezTo>
                      <a:pt x="62" y="156"/>
                      <a:pt x="62" y="155"/>
                      <a:pt x="62" y="155"/>
                    </a:cubicBezTo>
                    <a:cubicBezTo>
                      <a:pt x="62" y="154"/>
                      <a:pt x="63" y="154"/>
                      <a:pt x="62" y="153"/>
                    </a:cubicBezTo>
                    <a:close/>
                    <a:moveTo>
                      <a:pt x="60" y="145"/>
                    </a:moveTo>
                    <a:cubicBezTo>
                      <a:pt x="60" y="146"/>
                      <a:pt x="61" y="146"/>
                      <a:pt x="61" y="146"/>
                    </a:cubicBezTo>
                    <a:cubicBezTo>
                      <a:pt x="62" y="146"/>
                      <a:pt x="62" y="146"/>
                      <a:pt x="62" y="145"/>
                    </a:cubicBezTo>
                    <a:cubicBezTo>
                      <a:pt x="61" y="145"/>
                      <a:pt x="61" y="145"/>
                      <a:pt x="60" y="145"/>
                    </a:cubicBezTo>
                    <a:close/>
                    <a:moveTo>
                      <a:pt x="58" y="92"/>
                    </a:moveTo>
                    <a:cubicBezTo>
                      <a:pt x="59" y="93"/>
                      <a:pt x="61" y="92"/>
                      <a:pt x="61" y="92"/>
                    </a:cubicBezTo>
                    <a:cubicBezTo>
                      <a:pt x="60" y="92"/>
                      <a:pt x="59" y="92"/>
                      <a:pt x="58" y="92"/>
                    </a:cubicBezTo>
                    <a:close/>
                    <a:moveTo>
                      <a:pt x="60" y="20"/>
                    </a:moveTo>
                    <a:cubicBezTo>
                      <a:pt x="60" y="20"/>
                      <a:pt x="60" y="20"/>
                      <a:pt x="60" y="21"/>
                    </a:cubicBezTo>
                    <a:cubicBezTo>
                      <a:pt x="58" y="20"/>
                      <a:pt x="59" y="22"/>
                      <a:pt x="58" y="21"/>
                    </a:cubicBezTo>
                    <a:cubicBezTo>
                      <a:pt x="58" y="21"/>
                      <a:pt x="58" y="22"/>
                      <a:pt x="58" y="22"/>
                    </a:cubicBezTo>
                    <a:cubicBezTo>
                      <a:pt x="58" y="22"/>
                      <a:pt x="59" y="23"/>
                      <a:pt x="59" y="23"/>
                    </a:cubicBezTo>
                    <a:cubicBezTo>
                      <a:pt x="60" y="23"/>
                      <a:pt x="60" y="22"/>
                      <a:pt x="61" y="22"/>
                    </a:cubicBezTo>
                    <a:cubicBezTo>
                      <a:pt x="61" y="23"/>
                      <a:pt x="61" y="23"/>
                      <a:pt x="61" y="23"/>
                    </a:cubicBezTo>
                    <a:cubicBezTo>
                      <a:pt x="61" y="21"/>
                      <a:pt x="61" y="19"/>
                      <a:pt x="60" y="20"/>
                    </a:cubicBezTo>
                    <a:close/>
                    <a:moveTo>
                      <a:pt x="59" y="14"/>
                    </a:moveTo>
                    <a:cubicBezTo>
                      <a:pt x="59" y="16"/>
                      <a:pt x="59" y="18"/>
                      <a:pt x="60" y="19"/>
                    </a:cubicBezTo>
                    <a:cubicBezTo>
                      <a:pt x="59" y="17"/>
                      <a:pt x="61" y="18"/>
                      <a:pt x="61" y="17"/>
                    </a:cubicBezTo>
                    <a:cubicBezTo>
                      <a:pt x="60" y="16"/>
                      <a:pt x="62" y="14"/>
                      <a:pt x="59" y="14"/>
                    </a:cubicBezTo>
                    <a:close/>
                    <a:moveTo>
                      <a:pt x="59" y="152"/>
                    </a:moveTo>
                    <a:cubicBezTo>
                      <a:pt x="59" y="153"/>
                      <a:pt x="60" y="154"/>
                      <a:pt x="60" y="155"/>
                    </a:cubicBezTo>
                    <a:cubicBezTo>
                      <a:pt x="60" y="154"/>
                      <a:pt x="60" y="152"/>
                      <a:pt x="59" y="152"/>
                    </a:cubicBezTo>
                    <a:close/>
                    <a:moveTo>
                      <a:pt x="60" y="166"/>
                    </a:moveTo>
                    <a:cubicBezTo>
                      <a:pt x="60" y="166"/>
                      <a:pt x="58" y="166"/>
                      <a:pt x="58" y="167"/>
                    </a:cubicBezTo>
                    <a:cubicBezTo>
                      <a:pt x="59" y="167"/>
                      <a:pt x="60" y="167"/>
                      <a:pt x="60" y="166"/>
                    </a:cubicBezTo>
                    <a:cubicBezTo>
                      <a:pt x="60" y="166"/>
                      <a:pt x="60" y="166"/>
                      <a:pt x="60" y="166"/>
                    </a:cubicBezTo>
                    <a:close/>
                    <a:moveTo>
                      <a:pt x="55" y="33"/>
                    </a:moveTo>
                    <a:cubicBezTo>
                      <a:pt x="55" y="33"/>
                      <a:pt x="55" y="31"/>
                      <a:pt x="54" y="31"/>
                    </a:cubicBezTo>
                    <a:cubicBezTo>
                      <a:pt x="55" y="33"/>
                      <a:pt x="57" y="34"/>
                      <a:pt x="58" y="33"/>
                    </a:cubicBezTo>
                    <a:cubicBezTo>
                      <a:pt x="57" y="33"/>
                      <a:pt x="57" y="33"/>
                      <a:pt x="55" y="33"/>
                    </a:cubicBezTo>
                    <a:close/>
                    <a:moveTo>
                      <a:pt x="58" y="15"/>
                    </a:moveTo>
                    <a:cubicBezTo>
                      <a:pt x="57" y="15"/>
                      <a:pt x="56" y="15"/>
                      <a:pt x="56" y="14"/>
                    </a:cubicBezTo>
                    <a:cubicBezTo>
                      <a:pt x="56" y="15"/>
                      <a:pt x="56" y="15"/>
                      <a:pt x="57" y="16"/>
                    </a:cubicBezTo>
                    <a:cubicBezTo>
                      <a:pt x="57" y="16"/>
                      <a:pt x="58" y="16"/>
                      <a:pt x="58" y="16"/>
                    </a:cubicBezTo>
                    <a:cubicBezTo>
                      <a:pt x="58" y="15"/>
                      <a:pt x="58" y="15"/>
                      <a:pt x="58" y="15"/>
                    </a:cubicBezTo>
                    <a:close/>
                    <a:moveTo>
                      <a:pt x="56" y="20"/>
                    </a:moveTo>
                    <a:cubicBezTo>
                      <a:pt x="57" y="20"/>
                      <a:pt x="56" y="21"/>
                      <a:pt x="57" y="21"/>
                    </a:cubicBezTo>
                    <a:cubicBezTo>
                      <a:pt x="58" y="21"/>
                      <a:pt x="57" y="19"/>
                      <a:pt x="56" y="20"/>
                    </a:cubicBezTo>
                    <a:close/>
                    <a:moveTo>
                      <a:pt x="56" y="20"/>
                    </a:moveTo>
                    <a:cubicBezTo>
                      <a:pt x="55" y="20"/>
                      <a:pt x="55" y="20"/>
                      <a:pt x="54" y="20"/>
                    </a:cubicBezTo>
                    <a:cubicBezTo>
                      <a:pt x="54" y="21"/>
                      <a:pt x="54" y="22"/>
                      <a:pt x="55" y="23"/>
                    </a:cubicBezTo>
                    <a:cubicBezTo>
                      <a:pt x="56" y="22"/>
                      <a:pt x="57" y="23"/>
                      <a:pt x="57" y="22"/>
                    </a:cubicBezTo>
                    <a:cubicBezTo>
                      <a:pt x="56" y="22"/>
                      <a:pt x="55" y="22"/>
                      <a:pt x="56" y="20"/>
                    </a:cubicBezTo>
                    <a:close/>
                    <a:moveTo>
                      <a:pt x="55" y="16"/>
                    </a:moveTo>
                    <a:cubicBezTo>
                      <a:pt x="55" y="16"/>
                      <a:pt x="56" y="17"/>
                      <a:pt x="56" y="18"/>
                    </a:cubicBezTo>
                    <a:cubicBezTo>
                      <a:pt x="56" y="17"/>
                      <a:pt x="57" y="18"/>
                      <a:pt x="57" y="17"/>
                    </a:cubicBezTo>
                    <a:cubicBezTo>
                      <a:pt x="56" y="17"/>
                      <a:pt x="56" y="16"/>
                      <a:pt x="55" y="16"/>
                    </a:cubicBezTo>
                    <a:close/>
                    <a:moveTo>
                      <a:pt x="56" y="155"/>
                    </a:moveTo>
                    <a:cubicBezTo>
                      <a:pt x="56" y="156"/>
                      <a:pt x="57" y="156"/>
                      <a:pt x="57" y="156"/>
                    </a:cubicBezTo>
                    <a:cubicBezTo>
                      <a:pt x="57" y="155"/>
                      <a:pt x="56" y="155"/>
                      <a:pt x="56" y="155"/>
                    </a:cubicBezTo>
                    <a:close/>
                    <a:moveTo>
                      <a:pt x="55" y="145"/>
                    </a:moveTo>
                    <a:cubicBezTo>
                      <a:pt x="56" y="145"/>
                      <a:pt x="56" y="145"/>
                      <a:pt x="56" y="144"/>
                    </a:cubicBezTo>
                    <a:cubicBezTo>
                      <a:pt x="55" y="144"/>
                      <a:pt x="56" y="143"/>
                      <a:pt x="55" y="143"/>
                    </a:cubicBezTo>
                    <a:cubicBezTo>
                      <a:pt x="55" y="145"/>
                      <a:pt x="54" y="146"/>
                      <a:pt x="56" y="147"/>
                    </a:cubicBezTo>
                    <a:cubicBezTo>
                      <a:pt x="56" y="147"/>
                      <a:pt x="57" y="146"/>
                      <a:pt x="56" y="146"/>
                    </a:cubicBezTo>
                    <a:cubicBezTo>
                      <a:pt x="56" y="145"/>
                      <a:pt x="56" y="146"/>
                      <a:pt x="55" y="145"/>
                    </a:cubicBezTo>
                    <a:close/>
                    <a:moveTo>
                      <a:pt x="55" y="31"/>
                    </a:moveTo>
                    <a:cubicBezTo>
                      <a:pt x="55" y="31"/>
                      <a:pt x="56" y="31"/>
                      <a:pt x="56" y="30"/>
                    </a:cubicBezTo>
                    <a:cubicBezTo>
                      <a:pt x="55" y="30"/>
                      <a:pt x="55" y="31"/>
                      <a:pt x="55" y="31"/>
                    </a:cubicBezTo>
                    <a:close/>
                    <a:moveTo>
                      <a:pt x="53" y="167"/>
                    </a:moveTo>
                    <a:cubicBezTo>
                      <a:pt x="54" y="167"/>
                      <a:pt x="54" y="166"/>
                      <a:pt x="55" y="167"/>
                    </a:cubicBezTo>
                    <a:cubicBezTo>
                      <a:pt x="55" y="166"/>
                      <a:pt x="56" y="165"/>
                      <a:pt x="55" y="165"/>
                    </a:cubicBezTo>
                    <a:cubicBezTo>
                      <a:pt x="55" y="166"/>
                      <a:pt x="53" y="166"/>
                      <a:pt x="53" y="167"/>
                    </a:cubicBezTo>
                    <a:close/>
                    <a:moveTo>
                      <a:pt x="54" y="14"/>
                    </a:moveTo>
                    <a:cubicBezTo>
                      <a:pt x="54" y="15"/>
                      <a:pt x="54" y="17"/>
                      <a:pt x="55" y="18"/>
                    </a:cubicBezTo>
                    <a:cubicBezTo>
                      <a:pt x="55" y="17"/>
                      <a:pt x="55" y="15"/>
                      <a:pt x="54" y="14"/>
                    </a:cubicBezTo>
                    <a:close/>
                    <a:moveTo>
                      <a:pt x="55" y="61"/>
                    </a:moveTo>
                    <a:cubicBezTo>
                      <a:pt x="54" y="61"/>
                      <a:pt x="54" y="62"/>
                      <a:pt x="54" y="62"/>
                    </a:cubicBezTo>
                    <a:cubicBezTo>
                      <a:pt x="55" y="62"/>
                      <a:pt x="55" y="61"/>
                      <a:pt x="55" y="61"/>
                    </a:cubicBezTo>
                    <a:close/>
                    <a:moveTo>
                      <a:pt x="54" y="169"/>
                    </a:moveTo>
                    <a:cubicBezTo>
                      <a:pt x="55" y="169"/>
                      <a:pt x="54" y="170"/>
                      <a:pt x="55" y="170"/>
                    </a:cubicBezTo>
                    <a:cubicBezTo>
                      <a:pt x="55" y="170"/>
                      <a:pt x="55" y="170"/>
                      <a:pt x="55" y="169"/>
                    </a:cubicBezTo>
                    <a:cubicBezTo>
                      <a:pt x="54" y="170"/>
                      <a:pt x="54" y="168"/>
                      <a:pt x="54" y="169"/>
                    </a:cubicBezTo>
                    <a:close/>
                    <a:moveTo>
                      <a:pt x="54" y="33"/>
                    </a:moveTo>
                    <a:cubicBezTo>
                      <a:pt x="54" y="33"/>
                      <a:pt x="54" y="33"/>
                      <a:pt x="54" y="34"/>
                    </a:cubicBezTo>
                    <a:cubicBezTo>
                      <a:pt x="54" y="34"/>
                      <a:pt x="54" y="34"/>
                      <a:pt x="55" y="34"/>
                    </a:cubicBezTo>
                    <a:cubicBezTo>
                      <a:pt x="55" y="34"/>
                      <a:pt x="55" y="33"/>
                      <a:pt x="54" y="33"/>
                    </a:cubicBezTo>
                    <a:close/>
                    <a:moveTo>
                      <a:pt x="54" y="146"/>
                    </a:moveTo>
                    <a:cubicBezTo>
                      <a:pt x="54" y="148"/>
                      <a:pt x="53" y="144"/>
                      <a:pt x="52" y="145"/>
                    </a:cubicBezTo>
                    <a:cubicBezTo>
                      <a:pt x="52" y="146"/>
                      <a:pt x="52" y="148"/>
                      <a:pt x="53" y="148"/>
                    </a:cubicBezTo>
                    <a:cubicBezTo>
                      <a:pt x="53" y="146"/>
                      <a:pt x="54" y="148"/>
                      <a:pt x="55" y="147"/>
                    </a:cubicBezTo>
                    <a:cubicBezTo>
                      <a:pt x="54" y="147"/>
                      <a:pt x="55" y="146"/>
                      <a:pt x="54" y="146"/>
                    </a:cubicBezTo>
                    <a:close/>
                    <a:moveTo>
                      <a:pt x="53" y="29"/>
                    </a:moveTo>
                    <a:cubicBezTo>
                      <a:pt x="53" y="29"/>
                      <a:pt x="53" y="30"/>
                      <a:pt x="53" y="30"/>
                    </a:cubicBezTo>
                    <a:cubicBezTo>
                      <a:pt x="53" y="29"/>
                      <a:pt x="54" y="29"/>
                      <a:pt x="54" y="29"/>
                    </a:cubicBezTo>
                    <a:cubicBezTo>
                      <a:pt x="53" y="28"/>
                      <a:pt x="52" y="29"/>
                      <a:pt x="53" y="29"/>
                    </a:cubicBezTo>
                    <a:close/>
                    <a:moveTo>
                      <a:pt x="52" y="22"/>
                    </a:moveTo>
                    <a:cubicBezTo>
                      <a:pt x="51" y="21"/>
                      <a:pt x="51" y="21"/>
                      <a:pt x="51" y="20"/>
                    </a:cubicBezTo>
                    <a:cubicBezTo>
                      <a:pt x="50" y="21"/>
                      <a:pt x="49" y="20"/>
                      <a:pt x="49" y="19"/>
                    </a:cubicBezTo>
                    <a:cubicBezTo>
                      <a:pt x="48" y="20"/>
                      <a:pt x="49" y="20"/>
                      <a:pt x="49" y="21"/>
                    </a:cubicBezTo>
                    <a:cubicBezTo>
                      <a:pt x="48" y="22"/>
                      <a:pt x="48" y="20"/>
                      <a:pt x="47" y="22"/>
                    </a:cubicBezTo>
                    <a:cubicBezTo>
                      <a:pt x="47" y="21"/>
                      <a:pt x="48" y="20"/>
                      <a:pt x="47" y="19"/>
                    </a:cubicBezTo>
                    <a:cubicBezTo>
                      <a:pt x="47" y="20"/>
                      <a:pt x="47" y="20"/>
                      <a:pt x="47" y="20"/>
                    </a:cubicBezTo>
                    <a:cubicBezTo>
                      <a:pt x="46" y="20"/>
                      <a:pt x="46" y="19"/>
                      <a:pt x="46" y="19"/>
                    </a:cubicBezTo>
                    <a:cubicBezTo>
                      <a:pt x="46" y="19"/>
                      <a:pt x="46" y="19"/>
                      <a:pt x="45" y="19"/>
                    </a:cubicBezTo>
                    <a:cubicBezTo>
                      <a:pt x="45" y="20"/>
                      <a:pt x="45" y="20"/>
                      <a:pt x="45" y="22"/>
                    </a:cubicBezTo>
                    <a:cubicBezTo>
                      <a:pt x="45" y="22"/>
                      <a:pt x="45" y="20"/>
                      <a:pt x="46" y="21"/>
                    </a:cubicBezTo>
                    <a:cubicBezTo>
                      <a:pt x="46" y="22"/>
                      <a:pt x="46" y="21"/>
                      <a:pt x="46" y="22"/>
                    </a:cubicBezTo>
                    <a:cubicBezTo>
                      <a:pt x="48" y="23"/>
                      <a:pt x="51" y="22"/>
                      <a:pt x="52" y="23"/>
                    </a:cubicBezTo>
                    <a:cubicBezTo>
                      <a:pt x="53" y="22"/>
                      <a:pt x="53" y="22"/>
                      <a:pt x="53" y="21"/>
                    </a:cubicBezTo>
                    <a:cubicBezTo>
                      <a:pt x="51" y="21"/>
                      <a:pt x="53" y="19"/>
                      <a:pt x="52" y="19"/>
                    </a:cubicBezTo>
                    <a:cubicBezTo>
                      <a:pt x="52" y="20"/>
                      <a:pt x="51" y="21"/>
                      <a:pt x="52" y="21"/>
                    </a:cubicBezTo>
                    <a:cubicBezTo>
                      <a:pt x="52" y="21"/>
                      <a:pt x="52" y="21"/>
                      <a:pt x="52" y="21"/>
                    </a:cubicBezTo>
                    <a:cubicBezTo>
                      <a:pt x="52" y="21"/>
                      <a:pt x="53" y="21"/>
                      <a:pt x="53" y="22"/>
                    </a:cubicBezTo>
                    <a:cubicBezTo>
                      <a:pt x="52" y="22"/>
                      <a:pt x="52" y="22"/>
                      <a:pt x="52" y="22"/>
                    </a:cubicBezTo>
                    <a:close/>
                    <a:moveTo>
                      <a:pt x="52" y="154"/>
                    </a:moveTo>
                    <a:cubicBezTo>
                      <a:pt x="53" y="154"/>
                      <a:pt x="53" y="153"/>
                      <a:pt x="53" y="153"/>
                    </a:cubicBezTo>
                    <a:cubicBezTo>
                      <a:pt x="52" y="153"/>
                      <a:pt x="52" y="154"/>
                      <a:pt x="52" y="154"/>
                    </a:cubicBezTo>
                    <a:close/>
                    <a:moveTo>
                      <a:pt x="51" y="80"/>
                    </a:moveTo>
                    <a:cubicBezTo>
                      <a:pt x="51" y="80"/>
                      <a:pt x="50" y="82"/>
                      <a:pt x="52" y="82"/>
                    </a:cubicBezTo>
                    <a:cubicBezTo>
                      <a:pt x="51" y="81"/>
                      <a:pt x="52" y="80"/>
                      <a:pt x="51" y="80"/>
                    </a:cubicBezTo>
                    <a:close/>
                    <a:moveTo>
                      <a:pt x="51" y="15"/>
                    </a:moveTo>
                    <a:cubicBezTo>
                      <a:pt x="51" y="16"/>
                      <a:pt x="50" y="15"/>
                      <a:pt x="50" y="16"/>
                    </a:cubicBezTo>
                    <a:cubicBezTo>
                      <a:pt x="50" y="16"/>
                      <a:pt x="51" y="16"/>
                      <a:pt x="52" y="16"/>
                    </a:cubicBezTo>
                    <a:cubicBezTo>
                      <a:pt x="51" y="16"/>
                      <a:pt x="51" y="15"/>
                      <a:pt x="51" y="15"/>
                    </a:cubicBezTo>
                    <a:close/>
                    <a:moveTo>
                      <a:pt x="50" y="29"/>
                    </a:moveTo>
                    <a:cubicBezTo>
                      <a:pt x="49" y="29"/>
                      <a:pt x="49" y="29"/>
                      <a:pt x="49" y="30"/>
                    </a:cubicBezTo>
                    <a:cubicBezTo>
                      <a:pt x="50" y="30"/>
                      <a:pt x="50" y="31"/>
                      <a:pt x="51" y="31"/>
                    </a:cubicBezTo>
                    <a:cubicBezTo>
                      <a:pt x="51" y="30"/>
                      <a:pt x="51" y="29"/>
                      <a:pt x="50" y="29"/>
                    </a:cubicBezTo>
                    <a:close/>
                    <a:moveTo>
                      <a:pt x="49" y="127"/>
                    </a:moveTo>
                    <a:cubicBezTo>
                      <a:pt x="49" y="127"/>
                      <a:pt x="48" y="127"/>
                      <a:pt x="48" y="128"/>
                    </a:cubicBezTo>
                    <a:cubicBezTo>
                      <a:pt x="49" y="128"/>
                      <a:pt x="50" y="128"/>
                      <a:pt x="50" y="127"/>
                    </a:cubicBezTo>
                    <a:cubicBezTo>
                      <a:pt x="49" y="127"/>
                      <a:pt x="49" y="127"/>
                      <a:pt x="49" y="127"/>
                    </a:cubicBezTo>
                    <a:close/>
                    <a:moveTo>
                      <a:pt x="48" y="118"/>
                    </a:moveTo>
                    <a:cubicBezTo>
                      <a:pt x="48" y="118"/>
                      <a:pt x="49" y="118"/>
                      <a:pt x="49" y="118"/>
                    </a:cubicBezTo>
                    <a:cubicBezTo>
                      <a:pt x="49" y="117"/>
                      <a:pt x="48" y="118"/>
                      <a:pt x="48" y="118"/>
                    </a:cubicBezTo>
                    <a:close/>
                    <a:moveTo>
                      <a:pt x="47" y="127"/>
                    </a:moveTo>
                    <a:cubicBezTo>
                      <a:pt x="47" y="127"/>
                      <a:pt x="47" y="128"/>
                      <a:pt x="47" y="128"/>
                    </a:cubicBezTo>
                    <a:cubicBezTo>
                      <a:pt x="47" y="127"/>
                      <a:pt x="48" y="128"/>
                      <a:pt x="48" y="127"/>
                    </a:cubicBezTo>
                    <a:cubicBezTo>
                      <a:pt x="48" y="127"/>
                      <a:pt x="48" y="126"/>
                      <a:pt x="47" y="127"/>
                    </a:cubicBezTo>
                    <a:close/>
                    <a:moveTo>
                      <a:pt x="46" y="118"/>
                    </a:moveTo>
                    <a:cubicBezTo>
                      <a:pt x="46" y="118"/>
                      <a:pt x="47" y="118"/>
                      <a:pt x="48" y="118"/>
                    </a:cubicBezTo>
                    <a:cubicBezTo>
                      <a:pt x="47" y="118"/>
                      <a:pt x="45" y="117"/>
                      <a:pt x="46" y="118"/>
                    </a:cubicBezTo>
                    <a:close/>
                    <a:moveTo>
                      <a:pt x="46" y="155"/>
                    </a:moveTo>
                    <a:cubicBezTo>
                      <a:pt x="46" y="156"/>
                      <a:pt x="46" y="158"/>
                      <a:pt x="47" y="158"/>
                    </a:cubicBezTo>
                    <a:cubicBezTo>
                      <a:pt x="47" y="157"/>
                      <a:pt x="46" y="156"/>
                      <a:pt x="47" y="155"/>
                    </a:cubicBezTo>
                    <a:cubicBezTo>
                      <a:pt x="47" y="156"/>
                      <a:pt x="47" y="156"/>
                      <a:pt x="46" y="155"/>
                    </a:cubicBezTo>
                    <a:close/>
                    <a:moveTo>
                      <a:pt x="46" y="79"/>
                    </a:moveTo>
                    <a:cubicBezTo>
                      <a:pt x="46" y="80"/>
                      <a:pt x="47" y="81"/>
                      <a:pt x="47" y="81"/>
                    </a:cubicBezTo>
                    <a:cubicBezTo>
                      <a:pt x="47" y="80"/>
                      <a:pt x="47" y="79"/>
                      <a:pt x="46" y="79"/>
                    </a:cubicBezTo>
                    <a:close/>
                    <a:moveTo>
                      <a:pt x="43" y="144"/>
                    </a:moveTo>
                    <a:cubicBezTo>
                      <a:pt x="44" y="144"/>
                      <a:pt x="44" y="143"/>
                      <a:pt x="45" y="143"/>
                    </a:cubicBezTo>
                    <a:cubicBezTo>
                      <a:pt x="45" y="144"/>
                      <a:pt x="45" y="145"/>
                      <a:pt x="46" y="145"/>
                    </a:cubicBezTo>
                    <a:cubicBezTo>
                      <a:pt x="45" y="143"/>
                      <a:pt x="46" y="144"/>
                      <a:pt x="46" y="143"/>
                    </a:cubicBezTo>
                    <a:cubicBezTo>
                      <a:pt x="45" y="143"/>
                      <a:pt x="45" y="143"/>
                      <a:pt x="45" y="142"/>
                    </a:cubicBezTo>
                    <a:cubicBezTo>
                      <a:pt x="44" y="142"/>
                      <a:pt x="44" y="143"/>
                      <a:pt x="44" y="143"/>
                    </a:cubicBezTo>
                    <a:cubicBezTo>
                      <a:pt x="44" y="143"/>
                      <a:pt x="44" y="142"/>
                      <a:pt x="43" y="142"/>
                    </a:cubicBezTo>
                    <a:cubicBezTo>
                      <a:pt x="43" y="143"/>
                      <a:pt x="43" y="144"/>
                      <a:pt x="44" y="145"/>
                    </a:cubicBezTo>
                    <a:cubicBezTo>
                      <a:pt x="44" y="144"/>
                      <a:pt x="44" y="144"/>
                      <a:pt x="43" y="144"/>
                    </a:cubicBezTo>
                    <a:close/>
                    <a:moveTo>
                      <a:pt x="43" y="63"/>
                    </a:moveTo>
                    <a:cubicBezTo>
                      <a:pt x="43" y="64"/>
                      <a:pt x="45" y="63"/>
                      <a:pt x="46" y="63"/>
                    </a:cubicBezTo>
                    <a:cubicBezTo>
                      <a:pt x="44" y="63"/>
                      <a:pt x="44" y="63"/>
                      <a:pt x="43" y="63"/>
                    </a:cubicBezTo>
                    <a:close/>
                    <a:moveTo>
                      <a:pt x="41" y="128"/>
                    </a:moveTo>
                    <a:cubicBezTo>
                      <a:pt x="42" y="128"/>
                      <a:pt x="43" y="128"/>
                      <a:pt x="44" y="127"/>
                    </a:cubicBezTo>
                    <a:cubicBezTo>
                      <a:pt x="44" y="128"/>
                      <a:pt x="44" y="128"/>
                      <a:pt x="45" y="128"/>
                    </a:cubicBezTo>
                    <a:cubicBezTo>
                      <a:pt x="45" y="128"/>
                      <a:pt x="45" y="127"/>
                      <a:pt x="45" y="127"/>
                    </a:cubicBezTo>
                    <a:cubicBezTo>
                      <a:pt x="44" y="128"/>
                      <a:pt x="42" y="127"/>
                      <a:pt x="41" y="128"/>
                    </a:cubicBezTo>
                    <a:close/>
                    <a:moveTo>
                      <a:pt x="42" y="31"/>
                    </a:moveTo>
                    <a:cubicBezTo>
                      <a:pt x="42" y="31"/>
                      <a:pt x="42" y="32"/>
                      <a:pt x="43" y="32"/>
                    </a:cubicBezTo>
                    <a:cubicBezTo>
                      <a:pt x="43" y="31"/>
                      <a:pt x="43" y="31"/>
                      <a:pt x="42" y="31"/>
                    </a:cubicBezTo>
                    <a:close/>
                    <a:moveTo>
                      <a:pt x="42" y="33"/>
                    </a:moveTo>
                    <a:cubicBezTo>
                      <a:pt x="43" y="34"/>
                      <a:pt x="40" y="35"/>
                      <a:pt x="42" y="36"/>
                    </a:cubicBezTo>
                    <a:cubicBezTo>
                      <a:pt x="42" y="35"/>
                      <a:pt x="42" y="35"/>
                      <a:pt x="43" y="35"/>
                    </a:cubicBezTo>
                    <a:cubicBezTo>
                      <a:pt x="42" y="34"/>
                      <a:pt x="43" y="33"/>
                      <a:pt x="42" y="33"/>
                    </a:cubicBezTo>
                    <a:close/>
                    <a:moveTo>
                      <a:pt x="40" y="63"/>
                    </a:moveTo>
                    <a:cubicBezTo>
                      <a:pt x="40" y="63"/>
                      <a:pt x="40" y="64"/>
                      <a:pt x="40" y="64"/>
                    </a:cubicBezTo>
                    <a:cubicBezTo>
                      <a:pt x="40" y="64"/>
                      <a:pt x="40" y="64"/>
                      <a:pt x="41" y="64"/>
                    </a:cubicBezTo>
                    <a:cubicBezTo>
                      <a:pt x="41" y="63"/>
                      <a:pt x="42" y="65"/>
                      <a:pt x="42" y="65"/>
                    </a:cubicBezTo>
                    <a:cubicBezTo>
                      <a:pt x="42" y="64"/>
                      <a:pt x="42" y="64"/>
                      <a:pt x="43" y="63"/>
                    </a:cubicBezTo>
                    <a:cubicBezTo>
                      <a:pt x="42" y="63"/>
                      <a:pt x="41" y="64"/>
                      <a:pt x="40" y="63"/>
                    </a:cubicBezTo>
                    <a:close/>
                    <a:moveTo>
                      <a:pt x="42" y="142"/>
                    </a:moveTo>
                    <a:cubicBezTo>
                      <a:pt x="42" y="142"/>
                      <a:pt x="42" y="143"/>
                      <a:pt x="43" y="143"/>
                    </a:cubicBezTo>
                    <a:cubicBezTo>
                      <a:pt x="43" y="142"/>
                      <a:pt x="42" y="142"/>
                      <a:pt x="42" y="142"/>
                    </a:cubicBezTo>
                    <a:close/>
                    <a:moveTo>
                      <a:pt x="40" y="64"/>
                    </a:moveTo>
                    <a:cubicBezTo>
                      <a:pt x="40" y="65"/>
                      <a:pt x="40" y="66"/>
                      <a:pt x="41" y="66"/>
                    </a:cubicBezTo>
                    <a:cubicBezTo>
                      <a:pt x="41" y="65"/>
                      <a:pt x="41" y="65"/>
                      <a:pt x="40" y="64"/>
                    </a:cubicBezTo>
                    <a:close/>
                    <a:moveTo>
                      <a:pt x="40" y="33"/>
                    </a:moveTo>
                    <a:cubicBezTo>
                      <a:pt x="39" y="33"/>
                      <a:pt x="40" y="35"/>
                      <a:pt x="40" y="35"/>
                    </a:cubicBezTo>
                    <a:cubicBezTo>
                      <a:pt x="41" y="35"/>
                      <a:pt x="40" y="34"/>
                      <a:pt x="40" y="33"/>
                    </a:cubicBezTo>
                    <a:close/>
                    <a:moveTo>
                      <a:pt x="40" y="39"/>
                    </a:moveTo>
                    <a:cubicBezTo>
                      <a:pt x="40" y="40"/>
                      <a:pt x="39" y="42"/>
                      <a:pt x="41" y="41"/>
                    </a:cubicBezTo>
                    <a:cubicBezTo>
                      <a:pt x="40" y="41"/>
                      <a:pt x="40" y="40"/>
                      <a:pt x="40" y="39"/>
                    </a:cubicBezTo>
                    <a:close/>
                    <a:moveTo>
                      <a:pt x="39" y="38"/>
                    </a:moveTo>
                    <a:cubicBezTo>
                      <a:pt x="39" y="38"/>
                      <a:pt x="39" y="39"/>
                      <a:pt x="39" y="39"/>
                    </a:cubicBezTo>
                    <a:cubicBezTo>
                      <a:pt x="40" y="39"/>
                      <a:pt x="40" y="39"/>
                      <a:pt x="40" y="39"/>
                    </a:cubicBezTo>
                    <a:cubicBezTo>
                      <a:pt x="40" y="38"/>
                      <a:pt x="40" y="38"/>
                      <a:pt x="39" y="38"/>
                    </a:cubicBezTo>
                    <a:close/>
                    <a:moveTo>
                      <a:pt x="39" y="65"/>
                    </a:moveTo>
                    <a:cubicBezTo>
                      <a:pt x="39" y="65"/>
                      <a:pt x="39" y="65"/>
                      <a:pt x="39" y="66"/>
                    </a:cubicBezTo>
                    <a:cubicBezTo>
                      <a:pt x="39" y="66"/>
                      <a:pt x="39" y="66"/>
                      <a:pt x="39" y="66"/>
                    </a:cubicBezTo>
                    <a:cubicBezTo>
                      <a:pt x="39" y="66"/>
                      <a:pt x="39" y="66"/>
                      <a:pt x="40" y="66"/>
                    </a:cubicBezTo>
                    <a:cubicBezTo>
                      <a:pt x="40" y="66"/>
                      <a:pt x="39" y="65"/>
                      <a:pt x="39" y="65"/>
                    </a:cubicBezTo>
                    <a:close/>
                    <a:moveTo>
                      <a:pt x="38" y="64"/>
                    </a:moveTo>
                    <a:cubicBezTo>
                      <a:pt x="38" y="64"/>
                      <a:pt x="38" y="65"/>
                      <a:pt x="39" y="65"/>
                    </a:cubicBezTo>
                    <a:cubicBezTo>
                      <a:pt x="39" y="64"/>
                      <a:pt x="39" y="64"/>
                      <a:pt x="39" y="64"/>
                    </a:cubicBezTo>
                    <a:cubicBezTo>
                      <a:pt x="39" y="64"/>
                      <a:pt x="38" y="64"/>
                      <a:pt x="38" y="64"/>
                    </a:cubicBezTo>
                    <a:close/>
                    <a:moveTo>
                      <a:pt x="38" y="81"/>
                    </a:moveTo>
                    <a:cubicBezTo>
                      <a:pt x="38" y="81"/>
                      <a:pt x="37" y="81"/>
                      <a:pt x="37" y="81"/>
                    </a:cubicBezTo>
                    <a:cubicBezTo>
                      <a:pt x="37" y="83"/>
                      <a:pt x="38" y="81"/>
                      <a:pt x="39" y="83"/>
                    </a:cubicBezTo>
                    <a:cubicBezTo>
                      <a:pt x="39" y="82"/>
                      <a:pt x="38" y="82"/>
                      <a:pt x="38" y="81"/>
                    </a:cubicBezTo>
                    <a:close/>
                    <a:moveTo>
                      <a:pt x="37" y="140"/>
                    </a:moveTo>
                    <a:cubicBezTo>
                      <a:pt x="37" y="140"/>
                      <a:pt x="37" y="140"/>
                      <a:pt x="38" y="140"/>
                    </a:cubicBezTo>
                    <a:cubicBezTo>
                      <a:pt x="37" y="140"/>
                      <a:pt x="38" y="141"/>
                      <a:pt x="38" y="141"/>
                    </a:cubicBezTo>
                    <a:cubicBezTo>
                      <a:pt x="38" y="139"/>
                      <a:pt x="37" y="139"/>
                      <a:pt x="37" y="140"/>
                    </a:cubicBezTo>
                    <a:close/>
                    <a:moveTo>
                      <a:pt x="37" y="25"/>
                    </a:moveTo>
                    <a:cubicBezTo>
                      <a:pt x="37" y="24"/>
                      <a:pt x="38" y="23"/>
                      <a:pt x="37" y="23"/>
                    </a:cubicBezTo>
                    <a:cubicBezTo>
                      <a:pt x="37" y="23"/>
                      <a:pt x="36" y="24"/>
                      <a:pt x="37" y="25"/>
                    </a:cubicBezTo>
                    <a:close/>
                    <a:moveTo>
                      <a:pt x="36" y="65"/>
                    </a:moveTo>
                    <a:cubicBezTo>
                      <a:pt x="37" y="66"/>
                      <a:pt x="38" y="64"/>
                      <a:pt x="37" y="63"/>
                    </a:cubicBezTo>
                    <a:cubicBezTo>
                      <a:pt x="37" y="64"/>
                      <a:pt x="35" y="64"/>
                      <a:pt x="36" y="64"/>
                    </a:cubicBezTo>
                    <a:cubicBezTo>
                      <a:pt x="37" y="64"/>
                      <a:pt x="36" y="64"/>
                      <a:pt x="36" y="65"/>
                    </a:cubicBezTo>
                    <a:close/>
                    <a:moveTo>
                      <a:pt x="37" y="34"/>
                    </a:moveTo>
                    <a:cubicBezTo>
                      <a:pt x="37" y="34"/>
                      <a:pt x="36" y="34"/>
                      <a:pt x="36" y="33"/>
                    </a:cubicBezTo>
                    <a:cubicBezTo>
                      <a:pt x="36" y="34"/>
                      <a:pt x="36" y="35"/>
                      <a:pt x="37" y="35"/>
                    </a:cubicBezTo>
                    <a:cubicBezTo>
                      <a:pt x="37" y="35"/>
                      <a:pt x="37" y="35"/>
                      <a:pt x="37" y="34"/>
                    </a:cubicBezTo>
                    <a:close/>
                    <a:moveTo>
                      <a:pt x="37" y="69"/>
                    </a:moveTo>
                    <a:cubicBezTo>
                      <a:pt x="37" y="68"/>
                      <a:pt x="37" y="69"/>
                      <a:pt x="37" y="69"/>
                    </a:cubicBezTo>
                    <a:cubicBezTo>
                      <a:pt x="37" y="68"/>
                      <a:pt x="37" y="68"/>
                      <a:pt x="37" y="68"/>
                    </a:cubicBezTo>
                    <a:cubicBezTo>
                      <a:pt x="37" y="68"/>
                      <a:pt x="36" y="69"/>
                      <a:pt x="37" y="69"/>
                    </a:cubicBezTo>
                    <a:close/>
                    <a:moveTo>
                      <a:pt x="35" y="139"/>
                    </a:moveTo>
                    <a:cubicBezTo>
                      <a:pt x="36" y="139"/>
                      <a:pt x="35" y="140"/>
                      <a:pt x="35" y="140"/>
                    </a:cubicBezTo>
                    <a:cubicBezTo>
                      <a:pt x="36" y="140"/>
                      <a:pt x="36" y="141"/>
                      <a:pt x="37" y="141"/>
                    </a:cubicBezTo>
                    <a:cubicBezTo>
                      <a:pt x="36" y="140"/>
                      <a:pt x="36" y="139"/>
                      <a:pt x="35" y="139"/>
                    </a:cubicBezTo>
                    <a:close/>
                    <a:moveTo>
                      <a:pt x="34" y="64"/>
                    </a:moveTo>
                    <a:cubicBezTo>
                      <a:pt x="34" y="65"/>
                      <a:pt x="33" y="65"/>
                      <a:pt x="34" y="66"/>
                    </a:cubicBezTo>
                    <a:cubicBezTo>
                      <a:pt x="34" y="66"/>
                      <a:pt x="34" y="65"/>
                      <a:pt x="35" y="65"/>
                    </a:cubicBezTo>
                    <a:cubicBezTo>
                      <a:pt x="35" y="64"/>
                      <a:pt x="35" y="64"/>
                      <a:pt x="35" y="64"/>
                    </a:cubicBezTo>
                    <a:cubicBezTo>
                      <a:pt x="34" y="64"/>
                      <a:pt x="34" y="64"/>
                      <a:pt x="34" y="64"/>
                    </a:cubicBezTo>
                    <a:close/>
                    <a:moveTo>
                      <a:pt x="34" y="17"/>
                    </a:moveTo>
                    <a:cubicBezTo>
                      <a:pt x="34" y="17"/>
                      <a:pt x="34" y="18"/>
                      <a:pt x="34" y="18"/>
                    </a:cubicBezTo>
                    <a:cubicBezTo>
                      <a:pt x="35" y="18"/>
                      <a:pt x="35" y="19"/>
                      <a:pt x="35" y="19"/>
                    </a:cubicBezTo>
                    <a:cubicBezTo>
                      <a:pt x="35" y="18"/>
                      <a:pt x="35" y="17"/>
                      <a:pt x="34" y="17"/>
                    </a:cubicBezTo>
                    <a:close/>
                    <a:moveTo>
                      <a:pt x="33" y="91"/>
                    </a:moveTo>
                    <a:cubicBezTo>
                      <a:pt x="34" y="91"/>
                      <a:pt x="35" y="92"/>
                      <a:pt x="35" y="90"/>
                    </a:cubicBezTo>
                    <a:cubicBezTo>
                      <a:pt x="34" y="91"/>
                      <a:pt x="33" y="90"/>
                      <a:pt x="33" y="91"/>
                    </a:cubicBezTo>
                    <a:close/>
                    <a:moveTo>
                      <a:pt x="33" y="64"/>
                    </a:moveTo>
                    <a:cubicBezTo>
                      <a:pt x="32" y="65"/>
                      <a:pt x="31" y="64"/>
                      <a:pt x="30" y="65"/>
                    </a:cubicBezTo>
                    <a:cubicBezTo>
                      <a:pt x="31" y="65"/>
                      <a:pt x="30" y="66"/>
                      <a:pt x="31" y="66"/>
                    </a:cubicBezTo>
                    <a:cubicBezTo>
                      <a:pt x="31" y="65"/>
                      <a:pt x="31" y="65"/>
                      <a:pt x="32" y="65"/>
                    </a:cubicBezTo>
                    <a:cubicBezTo>
                      <a:pt x="32" y="65"/>
                      <a:pt x="32" y="66"/>
                      <a:pt x="32" y="66"/>
                    </a:cubicBezTo>
                    <a:cubicBezTo>
                      <a:pt x="32" y="65"/>
                      <a:pt x="34" y="66"/>
                      <a:pt x="33" y="65"/>
                    </a:cubicBezTo>
                    <a:cubicBezTo>
                      <a:pt x="33" y="65"/>
                      <a:pt x="33" y="65"/>
                      <a:pt x="33" y="64"/>
                    </a:cubicBezTo>
                    <a:close/>
                    <a:moveTo>
                      <a:pt x="30" y="70"/>
                    </a:moveTo>
                    <a:cubicBezTo>
                      <a:pt x="31" y="70"/>
                      <a:pt x="32" y="70"/>
                      <a:pt x="32" y="69"/>
                    </a:cubicBezTo>
                    <a:cubicBezTo>
                      <a:pt x="31" y="69"/>
                      <a:pt x="31" y="69"/>
                      <a:pt x="30" y="70"/>
                    </a:cubicBezTo>
                    <a:close/>
                    <a:moveTo>
                      <a:pt x="30" y="36"/>
                    </a:moveTo>
                    <a:cubicBezTo>
                      <a:pt x="30" y="37"/>
                      <a:pt x="30" y="39"/>
                      <a:pt x="31" y="40"/>
                    </a:cubicBezTo>
                    <a:cubicBezTo>
                      <a:pt x="31" y="38"/>
                      <a:pt x="33" y="35"/>
                      <a:pt x="30" y="34"/>
                    </a:cubicBezTo>
                    <a:cubicBezTo>
                      <a:pt x="30" y="35"/>
                      <a:pt x="32" y="36"/>
                      <a:pt x="31" y="37"/>
                    </a:cubicBezTo>
                    <a:cubicBezTo>
                      <a:pt x="30" y="37"/>
                      <a:pt x="31" y="35"/>
                      <a:pt x="30" y="36"/>
                    </a:cubicBezTo>
                    <a:close/>
                    <a:moveTo>
                      <a:pt x="28" y="91"/>
                    </a:moveTo>
                    <a:cubicBezTo>
                      <a:pt x="29" y="92"/>
                      <a:pt x="30" y="92"/>
                      <a:pt x="31" y="91"/>
                    </a:cubicBezTo>
                    <a:cubicBezTo>
                      <a:pt x="30" y="91"/>
                      <a:pt x="29" y="91"/>
                      <a:pt x="28" y="91"/>
                    </a:cubicBezTo>
                    <a:close/>
                    <a:moveTo>
                      <a:pt x="28" y="82"/>
                    </a:moveTo>
                    <a:cubicBezTo>
                      <a:pt x="28" y="83"/>
                      <a:pt x="27" y="82"/>
                      <a:pt x="27" y="83"/>
                    </a:cubicBezTo>
                    <a:cubicBezTo>
                      <a:pt x="27" y="83"/>
                      <a:pt x="27" y="83"/>
                      <a:pt x="28" y="83"/>
                    </a:cubicBezTo>
                    <a:cubicBezTo>
                      <a:pt x="28" y="83"/>
                      <a:pt x="28" y="83"/>
                      <a:pt x="28" y="83"/>
                    </a:cubicBezTo>
                    <a:cubicBezTo>
                      <a:pt x="28" y="83"/>
                      <a:pt x="28" y="82"/>
                      <a:pt x="28" y="82"/>
                    </a:cubicBezTo>
                    <a:close/>
                    <a:moveTo>
                      <a:pt x="26" y="63"/>
                    </a:moveTo>
                    <a:cubicBezTo>
                      <a:pt x="25" y="63"/>
                      <a:pt x="24" y="64"/>
                      <a:pt x="25" y="64"/>
                    </a:cubicBezTo>
                    <a:cubicBezTo>
                      <a:pt x="25" y="64"/>
                      <a:pt x="25" y="63"/>
                      <a:pt x="26" y="64"/>
                    </a:cubicBezTo>
                    <a:cubicBezTo>
                      <a:pt x="26" y="64"/>
                      <a:pt x="26" y="64"/>
                      <a:pt x="26" y="64"/>
                    </a:cubicBezTo>
                    <a:cubicBezTo>
                      <a:pt x="26" y="64"/>
                      <a:pt x="26" y="63"/>
                      <a:pt x="26" y="63"/>
                    </a:cubicBezTo>
                    <a:close/>
                    <a:moveTo>
                      <a:pt x="23" y="35"/>
                    </a:moveTo>
                    <a:cubicBezTo>
                      <a:pt x="23" y="36"/>
                      <a:pt x="24" y="39"/>
                      <a:pt x="25" y="40"/>
                    </a:cubicBezTo>
                    <a:cubicBezTo>
                      <a:pt x="25" y="39"/>
                      <a:pt x="25" y="39"/>
                      <a:pt x="25" y="37"/>
                    </a:cubicBezTo>
                    <a:cubicBezTo>
                      <a:pt x="25" y="37"/>
                      <a:pt x="25" y="38"/>
                      <a:pt x="25" y="37"/>
                    </a:cubicBezTo>
                    <a:cubicBezTo>
                      <a:pt x="25" y="37"/>
                      <a:pt x="26" y="37"/>
                      <a:pt x="26" y="36"/>
                    </a:cubicBezTo>
                    <a:cubicBezTo>
                      <a:pt x="25" y="36"/>
                      <a:pt x="24" y="35"/>
                      <a:pt x="23" y="35"/>
                    </a:cubicBezTo>
                    <a:close/>
                    <a:moveTo>
                      <a:pt x="20" y="91"/>
                    </a:moveTo>
                    <a:cubicBezTo>
                      <a:pt x="21" y="92"/>
                      <a:pt x="22" y="91"/>
                      <a:pt x="22" y="91"/>
                    </a:cubicBezTo>
                    <a:cubicBezTo>
                      <a:pt x="22" y="91"/>
                      <a:pt x="21" y="91"/>
                      <a:pt x="20" y="91"/>
                    </a:cubicBezTo>
                    <a:close/>
                    <a:moveTo>
                      <a:pt x="20" y="42"/>
                    </a:moveTo>
                    <a:cubicBezTo>
                      <a:pt x="20" y="41"/>
                      <a:pt x="21" y="42"/>
                      <a:pt x="21" y="42"/>
                    </a:cubicBezTo>
                    <a:cubicBezTo>
                      <a:pt x="21" y="40"/>
                      <a:pt x="21" y="40"/>
                      <a:pt x="20" y="38"/>
                    </a:cubicBezTo>
                    <a:cubicBezTo>
                      <a:pt x="21" y="38"/>
                      <a:pt x="21" y="38"/>
                      <a:pt x="21" y="38"/>
                    </a:cubicBezTo>
                    <a:cubicBezTo>
                      <a:pt x="20" y="38"/>
                      <a:pt x="21" y="36"/>
                      <a:pt x="20" y="36"/>
                    </a:cubicBezTo>
                    <a:cubicBezTo>
                      <a:pt x="20" y="39"/>
                      <a:pt x="20" y="41"/>
                      <a:pt x="20" y="42"/>
                    </a:cubicBezTo>
                    <a:close/>
                    <a:moveTo>
                      <a:pt x="18" y="91"/>
                    </a:moveTo>
                    <a:cubicBezTo>
                      <a:pt x="18" y="92"/>
                      <a:pt x="20" y="91"/>
                      <a:pt x="20" y="91"/>
                    </a:cubicBezTo>
                    <a:cubicBezTo>
                      <a:pt x="19" y="91"/>
                      <a:pt x="18" y="90"/>
                      <a:pt x="18" y="91"/>
                    </a:cubicBezTo>
                    <a:close/>
                    <a:moveTo>
                      <a:pt x="16" y="35"/>
                    </a:moveTo>
                    <a:cubicBezTo>
                      <a:pt x="15" y="36"/>
                      <a:pt x="17" y="37"/>
                      <a:pt x="17" y="39"/>
                    </a:cubicBezTo>
                    <a:cubicBezTo>
                      <a:pt x="17" y="37"/>
                      <a:pt x="18" y="39"/>
                      <a:pt x="19" y="38"/>
                    </a:cubicBezTo>
                    <a:cubicBezTo>
                      <a:pt x="19" y="38"/>
                      <a:pt x="18" y="37"/>
                      <a:pt x="19" y="36"/>
                    </a:cubicBezTo>
                    <a:cubicBezTo>
                      <a:pt x="17" y="36"/>
                      <a:pt x="17" y="36"/>
                      <a:pt x="16" y="35"/>
                    </a:cubicBezTo>
                    <a:close/>
                    <a:moveTo>
                      <a:pt x="10" y="32"/>
                    </a:moveTo>
                    <a:cubicBezTo>
                      <a:pt x="10" y="32"/>
                      <a:pt x="9" y="32"/>
                      <a:pt x="9" y="32"/>
                    </a:cubicBezTo>
                    <a:cubicBezTo>
                      <a:pt x="9" y="33"/>
                      <a:pt x="10" y="34"/>
                      <a:pt x="11" y="33"/>
                    </a:cubicBezTo>
                    <a:cubicBezTo>
                      <a:pt x="11" y="33"/>
                      <a:pt x="10" y="33"/>
                      <a:pt x="10" y="32"/>
                    </a:cubicBezTo>
                    <a:close/>
                    <a:moveTo>
                      <a:pt x="8" y="86"/>
                    </a:moveTo>
                    <a:cubicBezTo>
                      <a:pt x="9" y="85"/>
                      <a:pt x="10" y="86"/>
                      <a:pt x="11" y="85"/>
                    </a:cubicBezTo>
                    <a:cubicBezTo>
                      <a:pt x="10" y="85"/>
                      <a:pt x="7" y="85"/>
                      <a:pt x="8" y="86"/>
                    </a:cubicBezTo>
                    <a:close/>
                    <a:moveTo>
                      <a:pt x="4" y="86"/>
                    </a:moveTo>
                    <a:cubicBezTo>
                      <a:pt x="5" y="86"/>
                      <a:pt x="5" y="87"/>
                      <a:pt x="6" y="86"/>
                    </a:cubicBezTo>
                    <a:cubicBezTo>
                      <a:pt x="5" y="86"/>
                      <a:pt x="4" y="86"/>
                      <a:pt x="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46" name="Freeform 118185"/>
              <p:cNvSpPr/>
              <p:nvPr/>
            </p:nvSpPr>
            <p:spPr bwMode="auto">
              <a:xfrm>
                <a:off x="5716588" y="5393718"/>
                <a:ext cx="9525" cy="7937"/>
              </a:xfrm>
              <a:custGeom>
                <a:avLst/>
                <a:gdLst>
                  <a:gd name="T0" fmla="*/ 2 w 2"/>
                  <a:gd name="T1" fmla="*/ 1 h 2"/>
                  <a:gd name="T2" fmla="*/ 2 w 2"/>
                  <a:gd name="T3" fmla="*/ 0 h 2"/>
                  <a:gd name="T4" fmla="*/ 2 w 2"/>
                  <a:gd name="T5" fmla="*/ 1 h 2"/>
                </a:gdLst>
                <a:ahLst/>
                <a:cxnLst>
                  <a:cxn ang="0">
                    <a:pos x="T0" y="T1"/>
                  </a:cxn>
                  <a:cxn ang="0">
                    <a:pos x="T2" y="T3"/>
                  </a:cxn>
                  <a:cxn ang="0">
                    <a:pos x="T4" y="T5"/>
                  </a:cxn>
                </a:cxnLst>
                <a:rect l="0" t="0" r="r" b="b"/>
                <a:pathLst>
                  <a:path w="2" h="2">
                    <a:moveTo>
                      <a:pt x="2" y="1"/>
                    </a:moveTo>
                    <a:cubicBezTo>
                      <a:pt x="1" y="2"/>
                      <a:pt x="0" y="0"/>
                      <a:pt x="2" y="0"/>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47" name="Freeform 118186"/>
              <p:cNvSpPr/>
              <p:nvPr/>
            </p:nvSpPr>
            <p:spPr bwMode="auto">
              <a:xfrm>
                <a:off x="5589588" y="4658706"/>
                <a:ext cx="12700" cy="7937"/>
              </a:xfrm>
              <a:custGeom>
                <a:avLst/>
                <a:gdLst>
                  <a:gd name="T0" fmla="*/ 2 w 3"/>
                  <a:gd name="T1" fmla="*/ 1 h 2"/>
                  <a:gd name="T2" fmla="*/ 3 w 3"/>
                  <a:gd name="T3" fmla="*/ 1 h 2"/>
                  <a:gd name="T4" fmla="*/ 2 w 3"/>
                  <a:gd name="T5" fmla="*/ 2 h 2"/>
                  <a:gd name="T6" fmla="*/ 0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2" y="1"/>
                      <a:pt x="3" y="1"/>
                      <a:pt x="3" y="1"/>
                    </a:cubicBezTo>
                    <a:cubicBezTo>
                      <a:pt x="3" y="2"/>
                      <a:pt x="2" y="1"/>
                      <a:pt x="2" y="2"/>
                    </a:cubicBezTo>
                    <a:cubicBezTo>
                      <a:pt x="1" y="2"/>
                      <a:pt x="1" y="2"/>
                      <a:pt x="0" y="2"/>
                    </a:cubicBezTo>
                    <a:cubicBezTo>
                      <a:pt x="0" y="0"/>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48" name="Freeform 118187"/>
              <p:cNvSpPr/>
              <p:nvPr/>
            </p:nvSpPr>
            <p:spPr bwMode="auto">
              <a:xfrm>
                <a:off x="5207001" y="5347681"/>
                <a:ext cx="4763" cy="12700"/>
              </a:xfrm>
              <a:custGeom>
                <a:avLst/>
                <a:gdLst>
                  <a:gd name="T0" fmla="*/ 0 w 1"/>
                  <a:gd name="T1" fmla="*/ 0 h 3"/>
                  <a:gd name="T2" fmla="*/ 1 w 1"/>
                  <a:gd name="T3" fmla="*/ 1 h 3"/>
                  <a:gd name="T4" fmla="*/ 0 w 1"/>
                  <a:gd name="T5" fmla="*/ 3 h 3"/>
                  <a:gd name="T6" fmla="*/ 0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1" y="1"/>
                    </a:cubicBezTo>
                    <a:cubicBezTo>
                      <a:pt x="1" y="2"/>
                      <a:pt x="1" y="2"/>
                      <a:pt x="0" y="3"/>
                    </a:cubicBezTo>
                    <a:cubicBezTo>
                      <a:pt x="0" y="3"/>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49" name="Freeform 118188"/>
              <p:cNvSpPr/>
              <p:nvPr/>
            </p:nvSpPr>
            <p:spPr bwMode="auto">
              <a:xfrm>
                <a:off x="4722813" y="5368318"/>
                <a:ext cx="17463" cy="25400"/>
              </a:xfrm>
              <a:custGeom>
                <a:avLst/>
                <a:gdLst>
                  <a:gd name="T0" fmla="*/ 2 w 4"/>
                  <a:gd name="T1" fmla="*/ 0 h 6"/>
                  <a:gd name="T2" fmla="*/ 4 w 4"/>
                  <a:gd name="T3" fmla="*/ 3 h 6"/>
                  <a:gd name="T4" fmla="*/ 3 w 4"/>
                  <a:gd name="T5" fmla="*/ 4 h 6"/>
                  <a:gd name="T6" fmla="*/ 3 w 4"/>
                  <a:gd name="T7" fmla="*/ 5 h 6"/>
                  <a:gd name="T8" fmla="*/ 1 w 4"/>
                  <a:gd name="T9" fmla="*/ 5 h 6"/>
                  <a:gd name="T10" fmla="*/ 0 w 4"/>
                  <a:gd name="T11" fmla="*/ 3 h 6"/>
                  <a:gd name="T12" fmla="*/ 0 w 4"/>
                  <a:gd name="T13" fmla="*/ 2 h 6"/>
                  <a:gd name="T14" fmla="*/ 1 w 4"/>
                  <a:gd name="T15" fmla="*/ 3 h 6"/>
                  <a:gd name="T16" fmla="*/ 2 w 4"/>
                  <a:gd name="T17" fmla="*/ 4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cubicBezTo>
                      <a:pt x="3" y="0"/>
                      <a:pt x="2" y="3"/>
                      <a:pt x="4" y="3"/>
                    </a:cubicBezTo>
                    <a:cubicBezTo>
                      <a:pt x="3" y="4"/>
                      <a:pt x="3" y="4"/>
                      <a:pt x="3" y="4"/>
                    </a:cubicBezTo>
                    <a:cubicBezTo>
                      <a:pt x="2" y="5"/>
                      <a:pt x="4" y="4"/>
                      <a:pt x="3" y="5"/>
                    </a:cubicBezTo>
                    <a:cubicBezTo>
                      <a:pt x="3" y="6"/>
                      <a:pt x="2" y="3"/>
                      <a:pt x="1" y="5"/>
                    </a:cubicBezTo>
                    <a:cubicBezTo>
                      <a:pt x="0" y="5"/>
                      <a:pt x="1" y="3"/>
                      <a:pt x="0" y="3"/>
                    </a:cubicBezTo>
                    <a:cubicBezTo>
                      <a:pt x="0" y="2"/>
                      <a:pt x="0" y="3"/>
                      <a:pt x="0" y="2"/>
                    </a:cubicBezTo>
                    <a:cubicBezTo>
                      <a:pt x="1" y="3"/>
                      <a:pt x="1" y="3"/>
                      <a:pt x="1" y="3"/>
                    </a:cubicBezTo>
                    <a:cubicBezTo>
                      <a:pt x="1" y="4"/>
                      <a:pt x="1" y="4"/>
                      <a:pt x="2" y="4"/>
                    </a:cubicBezTo>
                    <a:cubicBezTo>
                      <a:pt x="3" y="4"/>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50" name="Freeform 118189"/>
              <p:cNvSpPr/>
              <p:nvPr/>
            </p:nvSpPr>
            <p:spPr bwMode="auto">
              <a:xfrm>
                <a:off x="4718051" y="5368318"/>
                <a:ext cx="12700" cy="7937"/>
              </a:xfrm>
              <a:custGeom>
                <a:avLst/>
                <a:gdLst>
                  <a:gd name="T0" fmla="*/ 3 w 3"/>
                  <a:gd name="T1" fmla="*/ 1 h 2"/>
                  <a:gd name="T2" fmla="*/ 3 w 3"/>
                  <a:gd name="T3" fmla="*/ 2 h 2"/>
                  <a:gd name="T4" fmla="*/ 3 w 3"/>
                  <a:gd name="T5" fmla="*/ 2 h 2"/>
                  <a:gd name="T6" fmla="*/ 2 w 3"/>
                  <a:gd name="T7" fmla="*/ 1 h 2"/>
                  <a:gd name="T8" fmla="*/ 2 w 3"/>
                  <a:gd name="T9" fmla="*/ 2 h 2"/>
                  <a:gd name="T10" fmla="*/ 0 w 3"/>
                  <a:gd name="T11" fmla="*/ 1 h 2"/>
                  <a:gd name="T12" fmla="*/ 2 w 3"/>
                  <a:gd name="T13" fmla="*/ 0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2"/>
                      <a:pt x="3" y="2"/>
                      <a:pt x="3" y="2"/>
                    </a:cubicBezTo>
                    <a:cubicBezTo>
                      <a:pt x="3" y="2"/>
                      <a:pt x="3" y="2"/>
                      <a:pt x="3" y="2"/>
                    </a:cubicBezTo>
                    <a:cubicBezTo>
                      <a:pt x="2" y="2"/>
                      <a:pt x="2" y="2"/>
                      <a:pt x="2" y="1"/>
                    </a:cubicBezTo>
                    <a:cubicBezTo>
                      <a:pt x="2" y="1"/>
                      <a:pt x="1" y="1"/>
                      <a:pt x="2" y="2"/>
                    </a:cubicBezTo>
                    <a:cubicBezTo>
                      <a:pt x="1" y="2"/>
                      <a:pt x="0" y="2"/>
                      <a:pt x="0" y="1"/>
                    </a:cubicBezTo>
                    <a:cubicBezTo>
                      <a:pt x="1" y="1"/>
                      <a:pt x="2" y="1"/>
                      <a:pt x="2" y="0"/>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51" name="Freeform 118190"/>
              <p:cNvSpPr/>
              <p:nvPr/>
            </p:nvSpPr>
            <p:spPr bwMode="auto">
              <a:xfrm>
                <a:off x="4611688" y="4671406"/>
                <a:ext cx="22225" cy="15875"/>
              </a:xfrm>
              <a:custGeom>
                <a:avLst/>
                <a:gdLst>
                  <a:gd name="T0" fmla="*/ 4 w 5"/>
                  <a:gd name="T1" fmla="*/ 2 h 4"/>
                  <a:gd name="T2" fmla="*/ 3 w 5"/>
                  <a:gd name="T3" fmla="*/ 1 h 4"/>
                  <a:gd name="T4" fmla="*/ 4 w 5"/>
                  <a:gd name="T5" fmla="*/ 4 h 4"/>
                  <a:gd name="T6" fmla="*/ 2 w 5"/>
                  <a:gd name="T7" fmla="*/ 4 h 4"/>
                  <a:gd name="T8" fmla="*/ 2 w 5"/>
                  <a:gd name="T9" fmla="*/ 2 h 4"/>
                  <a:gd name="T10" fmla="*/ 1 w 5"/>
                  <a:gd name="T11" fmla="*/ 4 h 4"/>
                  <a:gd name="T12" fmla="*/ 0 w 5"/>
                  <a:gd name="T13" fmla="*/ 3 h 4"/>
                  <a:gd name="T14" fmla="*/ 0 w 5"/>
                  <a:gd name="T15" fmla="*/ 0 h 4"/>
                  <a:gd name="T16" fmla="*/ 4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2"/>
                    </a:moveTo>
                    <a:cubicBezTo>
                      <a:pt x="4" y="1"/>
                      <a:pt x="4" y="1"/>
                      <a:pt x="3" y="1"/>
                    </a:cubicBezTo>
                    <a:cubicBezTo>
                      <a:pt x="5" y="0"/>
                      <a:pt x="4" y="3"/>
                      <a:pt x="4" y="4"/>
                    </a:cubicBezTo>
                    <a:cubicBezTo>
                      <a:pt x="3" y="4"/>
                      <a:pt x="2" y="2"/>
                      <a:pt x="2" y="4"/>
                    </a:cubicBezTo>
                    <a:cubicBezTo>
                      <a:pt x="2" y="3"/>
                      <a:pt x="2" y="3"/>
                      <a:pt x="2" y="2"/>
                    </a:cubicBezTo>
                    <a:cubicBezTo>
                      <a:pt x="1" y="2"/>
                      <a:pt x="1" y="3"/>
                      <a:pt x="1" y="4"/>
                    </a:cubicBezTo>
                    <a:cubicBezTo>
                      <a:pt x="0" y="3"/>
                      <a:pt x="0" y="3"/>
                      <a:pt x="0" y="3"/>
                    </a:cubicBezTo>
                    <a:cubicBezTo>
                      <a:pt x="1" y="2"/>
                      <a:pt x="0" y="1"/>
                      <a:pt x="0" y="0"/>
                    </a:cubicBezTo>
                    <a:cubicBezTo>
                      <a:pt x="2" y="2"/>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52" name="Freeform 118191"/>
              <p:cNvSpPr/>
              <p:nvPr/>
            </p:nvSpPr>
            <p:spPr bwMode="auto">
              <a:xfrm>
                <a:off x="4621213" y="5322281"/>
                <a:ext cx="7938" cy="7937"/>
              </a:xfrm>
              <a:custGeom>
                <a:avLst/>
                <a:gdLst>
                  <a:gd name="T0" fmla="*/ 1 w 2"/>
                  <a:gd name="T1" fmla="*/ 2 h 2"/>
                  <a:gd name="T2" fmla="*/ 0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1" y="1"/>
                      <a:pt x="0" y="1"/>
                    </a:cubicBezTo>
                    <a:cubicBezTo>
                      <a:pt x="1" y="1"/>
                      <a:pt x="0" y="0"/>
                      <a:pt x="1" y="0"/>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53" name="Freeform 118192"/>
              <p:cNvSpPr/>
              <p:nvPr/>
            </p:nvSpPr>
            <p:spPr bwMode="auto">
              <a:xfrm>
                <a:off x="4586288" y="5388956"/>
                <a:ext cx="12700" cy="12700"/>
              </a:xfrm>
              <a:custGeom>
                <a:avLst/>
                <a:gdLst>
                  <a:gd name="T0" fmla="*/ 1 w 3"/>
                  <a:gd name="T1" fmla="*/ 1 h 3"/>
                  <a:gd name="T2" fmla="*/ 1 w 3"/>
                  <a:gd name="T3" fmla="*/ 0 h 3"/>
                  <a:gd name="T4" fmla="*/ 3 w 3"/>
                  <a:gd name="T5" fmla="*/ 2 h 3"/>
                  <a:gd name="T6" fmla="*/ 2 w 3"/>
                  <a:gd name="T7" fmla="*/ 3 h 3"/>
                  <a:gd name="T8" fmla="*/ 0 w 3"/>
                  <a:gd name="T9" fmla="*/ 1 h 3"/>
                  <a:gd name="T10" fmla="*/ 1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1" y="1"/>
                    </a:moveTo>
                    <a:cubicBezTo>
                      <a:pt x="1" y="1"/>
                      <a:pt x="1" y="1"/>
                      <a:pt x="1" y="0"/>
                    </a:cubicBezTo>
                    <a:cubicBezTo>
                      <a:pt x="2" y="1"/>
                      <a:pt x="1" y="2"/>
                      <a:pt x="3" y="2"/>
                    </a:cubicBezTo>
                    <a:cubicBezTo>
                      <a:pt x="3" y="3"/>
                      <a:pt x="2" y="3"/>
                      <a:pt x="2" y="3"/>
                    </a:cubicBezTo>
                    <a:cubicBezTo>
                      <a:pt x="1" y="2"/>
                      <a:pt x="0" y="2"/>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54" name="Freeform 118193"/>
              <p:cNvSpPr/>
              <p:nvPr/>
            </p:nvSpPr>
            <p:spPr bwMode="auto">
              <a:xfrm>
                <a:off x="4502151" y="4679343"/>
                <a:ext cx="25400" cy="12700"/>
              </a:xfrm>
              <a:custGeom>
                <a:avLst/>
                <a:gdLst>
                  <a:gd name="T0" fmla="*/ 0 w 6"/>
                  <a:gd name="T1" fmla="*/ 2 h 3"/>
                  <a:gd name="T2" fmla="*/ 1 w 6"/>
                  <a:gd name="T3" fmla="*/ 1 h 3"/>
                  <a:gd name="T4" fmla="*/ 4 w 6"/>
                  <a:gd name="T5" fmla="*/ 1 h 3"/>
                  <a:gd name="T6" fmla="*/ 4 w 6"/>
                  <a:gd name="T7" fmla="*/ 0 h 3"/>
                  <a:gd name="T8" fmla="*/ 6 w 6"/>
                  <a:gd name="T9" fmla="*/ 3 h 3"/>
                  <a:gd name="T10" fmla="*/ 1 w 6"/>
                  <a:gd name="T11" fmla="*/ 2 h 3"/>
                  <a:gd name="T12" fmla="*/ 2 w 6"/>
                  <a:gd name="T13" fmla="*/ 3 h 3"/>
                  <a:gd name="T14" fmla="*/ 1 w 6"/>
                  <a:gd name="T15" fmla="*/ 3 h 3"/>
                  <a:gd name="T16" fmla="*/ 0 w 6"/>
                  <a:gd name="T17" fmla="*/ 2 h 3"/>
                  <a:gd name="T18" fmla="*/ 0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2"/>
                    </a:moveTo>
                    <a:cubicBezTo>
                      <a:pt x="1" y="2"/>
                      <a:pt x="1" y="2"/>
                      <a:pt x="1" y="1"/>
                    </a:cubicBezTo>
                    <a:cubicBezTo>
                      <a:pt x="2" y="2"/>
                      <a:pt x="3" y="2"/>
                      <a:pt x="4" y="1"/>
                    </a:cubicBezTo>
                    <a:cubicBezTo>
                      <a:pt x="5" y="1"/>
                      <a:pt x="4" y="1"/>
                      <a:pt x="4" y="0"/>
                    </a:cubicBezTo>
                    <a:cubicBezTo>
                      <a:pt x="5" y="1"/>
                      <a:pt x="6" y="1"/>
                      <a:pt x="6" y="3"/>
                    </a:cubicBezTo>
                    <a:cubicBezTo>
                      <a:pt x="4" y="2"/>
                      <a:pt x="3" y="3"/>
                      <a:pt x="1" y="2"/>
                    </a:cubicBezTo>
                    <a:cubicBezTo>
                      <a:pt x="1" y="3"/>
                      <a:pt x="2" y="3"/>
                      <a:pt x="2" y="3"/>
                    </a:cubicBezTo>
                    <a:cubicBezTo>
                      <a:pt x="2" y="3"/>
                      <a:pt x="1" y="3"/>
                      <a:pt x="1" y="3"/>
                    </a:cubicBezTo>
                    <a:cubicBezTo>
                      <a:pt x="0" y="3"/>
                      <a:pt x="1" y="2"/>
                      <a:pt x="0" y="2"/>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55" name="Freeform 118194"/>
              <p:cNvSpPr/>
              <p:nvPr/>
            </p:nvSpPr>
            <p:spPr bwMode="auto">
              <a:xfrm>
                <a:off x="4514851" y="5385781"/>
                <a:ext cx="7938" cy="12700"/>
              </a:xfrm>
              <a:custGeom>
                <a:avLst/>
                <a:gdLst>
                  <a:gd name="T0" fmla="*/ 1 w 2"/>
                  <a:gd name="T1" fmla="*/ 0 h 3"/>
                  <a:gd name="T2" fmla="*/ 2 w 2"/>
                  <a:gd name="T3" fmla="*/ 0 h 3"/>
                  <a:gd name="T4" fmla="*/ 2 w 2"/>
                  <a:gd name="T5" fmla="*/ 2 h 3"/>
                  <a:gd name="T6" fmla="*/ 1 w 2"/>
                  <a:gd name="T7" fmla="*/ 2 h 3"/>
                  <a:gd name="T8" fmla="*/ 1 w 2"/>
                  <a:gd name="T9" fmla="*/ 0 h 3"/>
                  <a:gd name="T10" fmla="*/ 1 w 2"/>
                  <a:gd name="T11" fmla="*/ 1 h 3"/>
                  <a:gd name="T12" fmla="*/ 1 w 2"/>
                  <a:gd name="T13" fmla="*/ 2 h 3"/>
                  <a:gd name="T14" fmla="*/ 1 w 2"/>
                  <a:gd name="T15" fmla="*/ 2 h 3"/>
                  <a:gd name="T16" fmla="*/ 0 w 2"/>
                  <a:gd name="T17" fmla="*/ 0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cubicBezTo>
                      <a:pt x="2" y="0"/>
                      <a:pt x="2" y="0"/>
                      <a:pt x="2" y="0"/>
                    </a:cubicBezTo>
                    <a:cubicBezTo>
                      <a:pt x="2" y="1"/>
                      <a:pt x="2" y="1"/>
                      <a:pt x="2" y="2"/>
                    </a:cubicBezTo>
                    <a:cubicBezTo>
                      <a:pt x="2" y="2"/>
                      <a:pt x="2" y="3"/>
                      <a:pt x="1" y="2"/>
                    </a:cubicBezTo>
                    <a:cubicBezTo>
                      <a:pt x="2" y="2"/>
                      <a:pt x="1" y="1"/>
                      <a:pt x="1" y="0"/>
                    </a:cubicBezTo>
                    <a:cubicBezTo>
                      <a:pt x="1" y="0"/>
                      <a:pt x="1" y="1"/>
                      <a:pt x="1" y="1"/>
                    </a:cubicBezTo>
                    <a:cubicBezTo>
                      <a:pt x="1" y="1"/>
                      <a:pt x="1" y="1"/>
                      <a:pt x="1" y="2"/>
                    </a:cubicBezTo>
                    <a:cubicBezTo>
                      <a:pt x="1" y="2"/>
                      <a:pt x="1" y="2"/>
                      <a:pt x="1" y="2"/>
                    </a:cubicBezTo>
                    <a:cubicBezTo>
                      <a:pt x="0" y="2"/>
                      <a:pt x="0"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56" name="Freeform 118195"/>
              <p:cNvSpPr/>
              <p:nvPr/>
            </p:nvSpPr>
            <p:spPr bwMode="auto">
              <a:xfrm>
                <a:off x="4497388" y="4955568"/>
                <a:ext cx="12700" cy="476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1"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57" name="Freeform 118196"/>
              <p:cNvSpPr/>
              <p:nvPr/>
            </p:nvSpPr>
            <p:spPr bwMode="auto">
              <a:xfrm>
                <a:off x="4479926" y="5385781"/>
                <a:ext cx="25400" cy="12700"/>
              </a:xfrm>
              <a:custGeom>
                <a:avLst/>
                <a:gdLst>
                  <a:gd name="T0" fmla="*/ 1 w 6"/>
                  <a:gd name="T1" fmla="*/ 1 h 3"/>
                  <a:gd name="T2" fmla="*/ 3 w 6"/>
                  <a:gd name="T3" fmla="*/ 0 h 3"/>
                  <a:gd name="T4" fmla="*/ 4 w 6"/>
                  <a:gd name="T5" fmla="*/ 2 h 3"/>
                  <a:gd name="T6" fmla="*/ 4 w 6"/>
                  <a:gd name="T7" fmla="*/ 1 h 3"/>
                  <a:gd name="T8" fmla="*/ 6 w 6"/>
                  <a:gd name="T9" fmla="*/ 0 h 3"/>
                  <a:gd name="T10" fmla="*/ 5 w 6"/>
                  <a:gd name="T11" fmla="*/ 3 h 3"/>
                  <a:gd name="T12" fmla="*/ 3 w 6"/>
                  <a:gd name="T13" fmla="*/ 2 h 3"/>
                  <a:gd name="T14" fmla="*/ 2 w 6"/>
                  <a:gd name="T15" fmla="*/ 1 h 3"/>
                  <a:gd name="T16" fmla="*/ 1 w 6"/>
                  <a:gd name="T17" fmla="*/ 3 h 3"/>
                  <a:gd name="T18" fmla="*/ 0 w 6"/>
                  <a:gd name="T19" fmla="*/ 1 h 3"/>
                  <a:gd name="T20" fmla="*/ 1 w 6"/>
                  <a:gd name="T21" fmla="*/ 2 h 3"/>
                  <a:gd name="T22" fmla="*/ 1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1"/>
                    </a:moveTo>
                    <a:cubicBezTo>
                      <a:pt x="2" y="1"/>
                      <a:pt x="3" y="1"/>
                      <a:pt x="3" y="0"/>
                    </a:cubicBezTo>
                    <a:cubicBezTo>
                      <a:pt x="3" y="1"/>
                      <a:pt x="3" y="2"/>
                      <a:pt x="4" y="2"/>
                    </a:cubicBezTo>
                    <a:cubicBezTo>
                      <a:pt x="5" y="2"/>
                      <a:pt x="5" y="1"/>
                      <a:pt x="4" y="1"/>
                    </a:cubicBezTo>
                    <a:cubicBezTo>
                      <a:pt x="4" y="0"/>
                      <a:pt x="5" y="0"/>
                      <a:pt x="6" y="0"/>
                    </a:cubicBezTo>
                    <a:cubicBezTo>
                      <a:pt x="5" y="1"/>
                      <a:pt x="5" y="2"/>
                      <a:pt x="5" y="3"/>
                    </a:cubicBezTo>
                    <a:cubicBezTo>
                      <a:pt x="5" y="3"/>
                      <a:pt x="3" y="2"/>
                      <a:pt x="3" y="2"/>
                    </a:cubicBezTo>
                    <a:cubicBezTo>
                      <a:pt x="2" y="2"/>
                      <a:pt x="2" y="1"/>
                      <a:pt x="2" y="1"/>
                    </a:cubicBezTo>
                    <a:cubicBezTo>
                      <a:pt x="2" y="2"/>
                      <a:pt x="1" y="2"/>
                      <a:pt x="1" y="3"/>
                    </a:cubicBezTo>
                    <a:cubicBezTo>
                      <a:pt x="0" y="2"/>
                      <a:pt x="0" y="1"/>
                      <a:pt x="0" y="1"/>
                    </a:cubicBezTo>
                    <a:cubicBezTo>
                      <a:pt x="1" y="0"/>
                      <a:pt x="0" y="2"/>
                      <a:pt x="1" y="2"/>
                    </a:cubicBezTo>
                    <a:cubicBezTo>
                      <a:pt x="2"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58" name="Freeform 118197"/>
              <p:cNvSpPr>
                <a:spLocks noEditPoints="1"/>
              </p:cNvSpPr>
              <p:nvPr/>
            </p:nvSpPr>
            <p:spPr bwMode="auto">
              <a:xfrm>
                <a:off x="4411663" y="5355618"/>
                <a:ext cx="52388" cy="33337"/>
              </a:xfrm>
              <a:custGeom>
                <a:avLst/>
                <a:gdLst>
                  <a:gd name="T0" fmla="*/ 3 w 12"/>
                  <a:gd name="T1" fmla="*/ 3 h 8"/>
                  <a:gd name="T2" fmla="*/ 2 w 12"/>
                  <a:gd name="T3" fmla="*/ 3 h 8"/>
                  <a:gd name="T4" fmla="*/ 3 w 12"/>
                  <a:gd name="T5" fmla="*/ 5 h 8"/>
                  <a:gd name="T6" fmla="*/ 3 w 12"/>
                  <a:gd name="T7" fmla="*/ 4 h 8"/>
                  <a:gd name="T8" fmla="*/ 4 w 12"/>
                  <a:gd name="T9" fmla="*/ 5 h 8"/>
                  <a:gd name="T10" fmla="*/ 5 w 12"/>
                  <a:gd name="T11" fmla="*/ 3 h 8"/>
                  <a:gd name="T12" fmla="*/ 6 w 12"/>
                  <a:gd name="T13" fmla="*/ 4 h 8"/>
                  <a:gd name="T14" fmla="*/ 7 w 12"/>
                  <a:gd name="T15" fmla="*/ 4 h 8"/>
                  <a:gd name="T16" fmla="*/ 7 w 12"/>
                  <a:gd name="T17" fmla="*/ 2 h 8"/>
                  <a:gd name="T18" fmla="*/ 9 w 12"/>
                  <a:gd name="T19" fmla="*/ 2 h 8"/>
                  <a:gd name="T20" fmla="*/ 6 w 12"/>
                  <a:gd name="T21" fmla="*/ 2 h 8"/>
                  <a:gd name="T22" fmla="*/ 9 w 12"/>
                  <a:gd name="T23" fmla="*/ 1 h 8"/>
                  <a:gd name="T24" fmla="*/ 10 w 12"/>
                  <a:gd name="T25" fmla="*/ 1 h 8"/>
                  <a:gd name="T26" fmla="*/ 11 w 12"/>
                  <a:gd name="T27" fmla="*/ 3 h 8"/>
                  <a:gd name="T28" fmla="*/ 10 w 12"/>
                  <a:gd name="T29" fmla="*/ 1 h 8"/>
                  <a:gd name="T30" fmla="*/ 10 w 12"/>
                  <a:gd name="T31" fmla="*/ 4 h 8"/>
                  <a:gd name="T32" fmla="*/ 11 w 12"/>
                  <a:gd name="T33" fmla="*/ 4 h 8"/>
                  <a:gd name="T34" fmla="*/ 12 w 12"/>
                  <a:gd name="T35" fmla="*/ 6 h 8"/>
                  <a:gd name="T36" fmla="*/ 12 w 12"/>
                  <a:gd name="T37" fmla="*/ 7 h 8"/>
                  <a:gd name="T38" fmla="*/ 10 w 12"/>
                  <a:gd name="T39" fmla="*/ 7 h 8"/>
                  <a:gd name="T40" fmla="*/ 11 w 12"/>
                  <a:gd name="T41" fmla="*/ 5 h 8"/>
                  <a:gd name="T42" fmla="*/ 10 w 12"/>
                  <a:gd name="T43" fmla="*/ 5 h 8"/>
                  <a:gd name="T44" fmla="*/ 8 w 12"/>
                  <a:gd name="T45" fmla="*/ 7 h 8"/>
                  <a:gd name="T46" fmla="*/ 7 w 12"/>
                  <a:gd name="T47" fmla="*/ 5 h 8"/>
                  <a:gd name="T48" fmla="*/ 5 w 12"/>
                  <a:gd name="T49" fmla="*/ 6 h 8"/>
                  <a:gd name="T50" fmla="*/ 6 w 12"/>
                  <a:gd name="T51" fmla="*/ 7 h 8"/>
                  <a:gd name="T52" fmla="*/ 5 w 12"/>
                  <a:gd name="T53" fmla="*/ 8 h 8"/>
                  <a:gd name="T54" fmla="*/ 4 w 12"/>
                  <a:gd name="T55" fmla="*/ 6 h 8"/>
                  <a:gd name="T56" fmla="*/ 3 w 12"/>
                  <a:gd name="T57" fmla="*/ 7 h 8"/>
                  <a:gd name="T58" fmla="*/ 3 w 12"/>
                  <a:gd name="T59" fmla="*/ 6 h 8"/>
                  <a:gd name="T60" fmla="*/ 2 w 12"/>
                  <a:gd name="T61" fmla="*/ 8 h 8"/>
                  <a:gd name="T62" fmla="*/ 1 w 12"/>
                  <a:gd name="T63" fmla="*/ 6 h 8"/>
                  <a:gd name="T64" fmla="*/ 1 w 12"/>
                  <a:gd name="T65" fmla="*/ 8 h 8"/>
                  <a:gd name="T66" fmla="*/ 0 w 12"/>
                  <a:gd name="T67" fmla="*/ 6 h 8"/>
                  <a:gd name="T68" fmla="*/ 1 w 12"/>
                  <a:gd name="T69" fmla="*/ 4 h 8"/>
                  <a:gd name="T70" fmla="*/ 2 w 12"/>
                  <a:gd name="T71" fmla="*/ 4 h 8"/>
                  <a:gd name="T72" fmla="*/ 1 w 12"/>
                  <a:gd name="T73" fmla="*/ 3 h 8"/>
                  <a:gd name="T74" fmla="*/ 3 w 12"/>
                  <a:gd name="T75" fmla="*/ 3 h 8"/>
                  <a:gd name="T76" fmla="*/ 8 w 12"/>
                  <a:gd name="T77" fmla="*/ 2 h 8"/>
                  <a:gd name="T78" fmla="*/ 7 w 12"/>
                  <a:gd name="T79" fmla="*/ 3 h 8"/>
                  <a:gd name="T80" fmla="*/ 8 w 12"/>
                  <a:gd name="T81" fmla="*/ 4 h 8"/>
                  <a:gd name="T82" fmla="*/ 9 w 12"/>
                  <a:gd name="T83" fmla="*/ 3 h 8"/>
                  <a:gd name="T84" fmla="*/ 8 w 12"/>
                  <a:gd name="T8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8">
                    <a:moveTo>
                      <a:pt x="3" y="3"/>
                    </a:moveTo>
                    <a:cubicBezTo>
                      <a:pt x="3" y="2"/>
                      <a:pt x="3" y="4"/>
                      <a:pt x="2" y="3"/>
                    </a:cubicBezTo>
                    <a:cubicBezTo>
                      <a:pt x="1" y="5"/>
                      <a:pt x="2" y="5"/>
                      <a:pt x="3" y="5"/>
                    </a:cubicBezTo>
                    <a:cubicBezTo>
                      <a:pt x="3" y="5"/>
                      <a:pt x="3" y="4"/>
                      <a:pt x="3" y="4"/>
                    </a:cubicBezTo>
                    <a:cubicBezTo>
                      <a:pt x="4" y="4"/>
                      <a:pt x="4" y="4"/>
                      <a:pt x="4" y="5"/>
                    </a:cubicBezTo>
                    <a:cubicBezTo>
                      <a:pt x="5" y="5"/>
                      <a:pt x="5" y="4"/>
                      <a:pt x="5" y="3"/>
                    </a:cubicBezTo>
                    <a:cubicBezTo>
                      <a:pt x="6" y="3"/>
                      <a:pt x="5" y="4"/>
                      <a:pt x="6" y="4"/>
                    </a:cubicBezTo>
                    <a:cubicBezTo>
                      <a:pt x="6" y="4"/>
                      <a:pt x="6" y="4"/>
                      <a:pt x="7" y="4"/>
                    </a:cubicBezTo>
                    <a:cubicBezTo>
                      <a:pt x="7" y="4"/>
                      <a:pt x="7" y="3"/>
                      <a:pt x="7" y="2"/>
                    </a:cubicBezTo>
                    <a:cubicBezTo>
                      <a:pt x="8" y="2"/>
                      <a:pt x="9" y="2"/>
                      <a:pt x="9" y="2"/>
                    </a:cubicBezTo>
                    <a:cubicBezTo>
                      <a:pt x="9" y="1"/>
                      <a:pt x="7" y="2"/>
                      <a:pt x="6" y="2"/>
                    </a:cubicBezTo>
                    <a:cubicBezTo>
                      <a:pt x="6" y="0"/>
                      <a:pt x="9" y="1"/>
                      <a:pt x="9" y="1"/>
                    </a:cubicBezTo>
                    <a:cubicBezTo>
                      <a:pt x="9" y="1"/>
                      <a:pt x="9" y="0"/>
                      <a:pt x="10" y="1"/>
                    </a:cubicBezTo>
                    <a:cubicBezTo>
                      <a:pt x="11" y="1"/>
                      <a:pt x="11" y="2"/>
                      <a:pt x="11" y="3"/>
                    </a:cubicBezTo>
                    <a:cubicBezTo>
                      <a:pt x="9" y="3"/>
                      <a:pt x="11" y="2"/>
                      <a:pt x="10" y="1"/>
                    </a:cubicBezTo>
                    <a:cubicBezTo>
                      <a:pt x="9" y="2"/>
                      <a:pt x="9" y="3"/>
                      <a:pt x="10" y="4"/>
                    </a:cubicBezTo>
                    <a:cubicBezTo>
                      <a:pt x="10" y="3"/>
                      <a:pt x="10" y="4"/>
                      <a:pt x="11" y="4"/>
                    </a:cubicBezTo>
                    <a:cubicBezTo>
                      <a:pt x="11" y="5"/>
                      <a:pt x="11" y="6"/>
                      <a:pt x="12" y="6"/>
                    </a:cubicBezTo>
                    <a:cubicBezTo>
                      <a:pt x="11" y="6"/>
                      <a:pt x="12" y="7"/>
                      <a:pt x="12" y="7"/>
                    </a:cubicBezTo>
                    <a:cubicBezTo>
                      <a:pt x="11" y="7"/>
                      <a:pt x="11" y="7"/>
                      <a:pt x="10" y="7"/>
                    </a:cubicBezTo>
                    <a:cubicBezTo>
                      <a:pt x="11" y="6"/>
                      <a:pt x="10" y="6"/>
                      <a:pt x="11" y="5"/>
                    </a:cubicBezTo>
                    <a:cubicBezTo>
                      <a:pt x="10" y="5"/>
                      <a:pt x="10" y="6"/>
                      <a:pt x="10" y="5"/>
                    </a:cubicBezTo>
                    <a:cubicBezTo>
                      <a:pt x="10" y="6"/>
                      <a:pt x="9" y="8"/>
                      <a:pt x="8" y="7"/>
                    </a:cubicBezTo>
                    <a:cubicBezTo>
                      <a:pt x="8" y="6"/>
                      <a:pt x="7" y="6"/>
                      <a:pt x="7" y="5"/>
                    </a:cubicBezTo>
                    <a:cubicBezTo>
                      <a:pt x="7" y="6"/>
                      <a:pt x="6" y="6"/>
                      <a:pt x="5" y="6"/>
                    </a:cubicBezTo>
                    <a:cubicBezTo>
                      <a:pt x="5" y="7"/>
                      <a:pt x="6" y="7"/>
                      <a:pt x="6" y="7"/>
                    </a:cubicBezTo>
                    <a:cubicBezTo>
                      <a:pt x="6" y="7"/>
                      <a:pt x="6" y="8"/>
                      <a:pt x="5" y="8"/>
                    </a:cubicBezTo>
                    <a:cubicBezTo>
                      <a:pt x="5" y="7"/>
                      <a:pt x="5" y="7"/>
                      <a:pt x="4" y="6"/>
                    </a:cubicBezTo>
                    <a:cubicBezTo>
                      <a:pt x="4" y="6"/>
                      <a:pt x="4" y="7"/>
                      <a:pt x="3" y="7"/>
                    </a:cubicBezTo>
                    <a:cubicBezTo>
                      <a:pt x="3" y="6"/>
                      <a:pt x="3" y="7"/>
                      <a:pt x="3" y="6"/>
                    </a:cubicBezTo>
                    <a:cubicBezTo>
                      <a:pt x="3" y="6"/>
                      <a:pt x="3" y="8"/>
                      <a:pt x="2" y="8"/>
                    </a:cubicBezTo>
                    <a:cubicBezTo>
                      <a:pt x="1" y="7"/>
                      <a:pt x="3" y="6"/>
                      <a:pt x="1" y="6"/>
                    </a:cubicBezTo>
                    <a:cubicBezTo>
                      <a:pt x="0" y="6"/>
                      <a:pt x="1" y="7"/>
                      <a:pt x="1" y="8"/>
                    </a:cubicBezTo>
                    <a:cubicBezTo>
                      <a:pt x="0" y="8"/>
                      <a:pt x="1" y="6"/>
                      <a:pt x="0" y="6"/>
                    </a:cubicBezTo>
                    <a:cubicBezTo>
                      <a:pt x="1" y="6"/>
                      <a:pt x="0" y="6"/>
                      <a:pt x="1" y="4"/>
                    </a:cubicBezTo>
                    <a:cubicBezTo>
                      <a:pt x="1" y="4"/>
                      <a:pt x="1" y="5"/>
                      <a:pt x="2" y="4"/>
                    </a:cubicBezTo>
                    <a:cubicBezTo>
                      <a:pt x="2" y="4"/>
                      <a:pt x="1" y="4"/>
                      <a:pt x="1" y="3"/>
                    </a:cubicBezTo>
                    <a:cubicBezTo>
                      <a:pt x="2" y="2"/>
                      <a:pt x="2" y="3"/>
                      <a:pt x="3" y="3"/>
                    </a:cubicBezTo>
                    <a:close/>
                    <a:moveTo>
                      <a:pt x="8" y="2"/>
                    </a:moveTo>
                    <a:cubicBezTo>
                      <a:pt x="8" y="3"/>
                      <a:pt x="8" y="3"/>
                      <a:pt x="7" y="3"/>
                    </a:cubicBezTo>
                    <a:cubicBezTo>
                      <a:pt x="7" y="4"/>
                      <a:pt x="7" y="4"/>
                      <a:pt x="8" y="4"/>
                    </a:cubicBezTo>
                    <a:cubicBezTo>
                      <a:pt x="9" y="4"/>
                      <a:pt x="8" y="3"/>
                      <a:pt x="9" y="3"/>
                    </a:cubicBezTo>
                    <a:cubicBezTo>
                      <a:pt x="9" y="3"/>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59" name="Freeform 118198"/>
              <p:cNvSpPr/>
              <p:nvPr/>
            </p:nvSpPr>
            <p:spPr bwMode="auto">
              <a:xfrm>
                <a:off x="4449763" y="5388956"/>
                <a:ext cx="14288" cy="9525"/>
              </a:xfrm>
              <a:custGeom>
                <a:avLst/>
                <a:gdLst>
                  <a:gd name="T0" fmla="*/ 2 w 3"/>
                  <a:gd name="T1" fmla="*/ 2 h 2"/>
                  <a:gd name="T2" fmla="*/ 0 w 3"/>
                  <a:gd name="T3" fmla="*/ 2 h 2"/>
                  <a:gd name="T4" fmla="*/ 0 w 3"/>
                  <a:gd name="T5" fmla="*/ 1 h 2"/>
                  <a:gd name="T6" fmla="*/ 1 w 3"/>
                  <a:gd name="T7" fmla="*/ 1 h 2"/>
                  <a:gd name="T8" fmla="*/ 1 w 3"/>
                  <a:gd name="T9" fmla="*/ 0 h 2"/>
                  <a:gd name="T10" fmla="*/ 2 w 3"/>
                  <a:gd name="T11" fmla="*/ 1 h 2"/>
                  <a:gd name="T12" fmla="*/ 2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2"/>
                    </a:moveTo>
                    <a:cubicBezTo>
                      <a:pt x="1" y="1"/>
                      <a:pt x="1" y="2"/>
                      <a:pt x="0" y="2"/>
                    </a:cubicBezTo>
                    <a:cubicBezTo>
                      <a:pt x="0" y="2"/>
                      <a:pt x="0" y="1"/>
                      <a:pt x="0" y="1"/>
                    </a:cubicBezTo>
                    <a:cubicBezTo>
                      <a:pt x="1" y="0"/>
                      <a:pt x="0" y="2"/>
                      <a:pt x="1" y="1"/>
                    </a:cubicBezTo>
                    <a:cubicBezTo>
                      <a:pt x="2" y="1"/>
                      <a:pt x="1" y="0"/>
                      <a:pt x="1" y="0"/>
                    </a:cubicBezTo>
                    <a:cubicBezTo>
                      <a:pt x="1" y="1"/>
                      <a:pt x="3" y="0"/>
                      <a:pt x="2" y="1"/>
                    </a:cubicBezTo>
                    <a:cubicBezTo>
                      <a:pt x="1" y="0"/>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60" name="Freeform 118199"/>
              <p:cNvSpPr/>
              <p:nvPr/>
            </p:nvSpPr>
            <p:spPr bwMode="auto">
              <a:xfrm>
                <a:off x="4395788" y="4692043"/>
                <a:ext cx="33338" cy="12700"/>
              </a:xfrm>
              <a:custGeom>
                <a:avLst/>
                <a:gdLst>
                  <a:gd name="T0" fmla="*/ 7 w 8"/>
                  <a:gd name="T1" fmla="*/ 0 h 3"/>
                  <a:gd name="T2" fmla="*/ 7 w 8"/>
                  <a:gd name="T3" fmla="*/ 2 h 3"/>
                  <a:gd name="T4" fmla="*/ 3 w 8"/>
                  <a:gd name="T5" fmla="*/ 1 h 3"/>
                  <a:gd name="T6" fmla="*/ 3 w 8"/>
                  <a:gd name="T7" fmla="*/ 2 h 3"/>
                  <a:gd name="T8" fmla="*/ 0 w 8"/>
                  <a:gd name="T9" fmla="*/ 1 h 3"/>
                  <a:gd name="T10" fmla="*/ 3 w 8"/>
                  <a:gd name="T11" fmla="*/ 1 h 3"/>
                  <a:gd name="T12" fmla="*/ 5 w 8"/>
                  <a:gd name="T13" fmla="*/ 0 h 3"/>
                  <a:gd name="T14" fmla="*/ 7 w 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7" y="0"/>
                    </a:moveTo>
                    <a:cubicBezTo>
                      <a:pt x="7" y="1"/>
                      <a:pt x="8" y="1"/>
                      <a:pt x="7" y="2"/>
                    </a:cubicBezTo>
                    <a:cubicBezTo>
                      <a:pt x="5" y="1"/>
                      <a:pt x="4" y="3"/>
                      <a:pt x="3" y="1"/>
                    </a:cubicBezTo>
                    <a:cubicBezTo>
                      <a:pt x="3" y="1"/>
                      <a:pt x="3" y="2"/>
                      <a:pt x="3" y="2"/>
                    </a:cubicBezTo>
                    <a:cubicBezTo>
                      <a:pt x="2" y="2"/>
                      <a:pt x="0" y="3"/>
                      <a:pt x="0" y="1"/>
                    </a:cubicBezTo>
                    <a:cubicBezTo>
                      <a:pt x="1" y="2"/>
                      <a:pt x="2" y="1"/>
                      <a:pt x="3" y="1"/>
                    </a:cubicBezTo>
                    <a:cubicBezTo>
                      <a:pt x="3" y="1"/>
                      <a:pt x="5" y="2"/>
                      <a:pt x="5" y="0"/>
                    </a:cubicBezTo>
                    <a:cubicBezTo>
                      <a:pt x="7"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61" name="Freeform 118200"/>
              <p:cNvSpPr/>
              <p:nvPr/>
            </p:nvSpPr>
            <p:spPr bwMode="auto">
              <a:xfrm>
                <a:off x="4391026" y="5334981"/>
                <a:ext cx="25400" cy="12700"/>
              </a:xfrm>
              <a:custGeom>
                <a:avLst/>
                <a:gdLst>
                  <a:gd name="T0" fmla="*/ 0 w 6"/>
                  <a:gd name="T1" fmla="*/ 3 h 3"/>
                  <a:gd name="T2" fmla="*/ 0 w 6"/>
                  <a:gd name="T3" fmla="*/ 2 h 3"/>
                  <a:gd name="T4" fmla="*/ 3 w 6"/>
                  <a:gd name="T5" fmla="*/ 1 h 3"/>
                  <a:gd name="T6" fmla="*/ 4 w 6"/>
                  <a:gd name="T7" fmla="*/ 1 h 3"/>
                  <a:gd name="T8" fmla="*/ 3 w 6"/>
                  <a:gd name="T9" fmla="*/ 1 h 3"/>
                  <a:gd name="T10" fmla="*/ 4 w 6"/>
                  <a:gd name="T11" fmla="*/ 1 h 3"/>
                  <a:gd name="T12" fmla="*/ 4 w 6"/>
                  <a:gd name="T13" fmla="*/ 0 h 3"/>
                  <a:gd name="T14" fmla="*/ 6 w 6"/>
                  <a:gd name="T15" fmla="*/ 1 h 3"/>
                  <a:gd name="T16" fmla="*/ 5 w 6"/>
                  <a:gd name="T17" fmla="*/ 3 h 3"/>
                  <a:gd name="T18" fmla="*/ 4 w 6"/>
                  <a:gd name="T19" fmla="*/ 2 h 3"/>
                  <a:gd name="T20" fmla="*/ 4 w 6"/>
                  <a:gd name="T21" fmla="*/ 3 h 3"/>
                  <a:gd name="T22" fmla="*/ 0 w 6"/>
                  <a:gd name="T23" fmla="*/ 3 h 3"/>
                  <a:gd name="T24" fmla="*/ 0 w 6"/>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0" y="3"/>
                    </a:moveTo>
                    <a:cubicBezTo>
                      <a:pt x="0" y="2"/>
                      <a:pt x="0" y="2"/>
                      <a:pt x="0" y="2"/>
                    </a:cubicBezTo>
                    <a:cubicBezTo>
                      <a:pt x="1" y="2"/>
                      <a:pt x="3" y="2"/>
                      <a:pt x="3" y="1"/>
                    </a:cubicBezTo>
                    <a:cubicBezTo>
                      <a:pt x="3" y="1"/>
                      <a:pt x="4" y="1"/>
                      <a:pt x="4" y="1"/>
                    </a:cubicBezTo>
                    <a:cubicBezTo>
                      <a:pt x="4" y="1"/>
                      <a:pt x="3" y="1"/>
                      <a:pt x="3" y="1"/>
                    </a:cubicBezTo>
                    <a:cubicBezTo>
                      <a:pt x="3" y="2"/>
                      <a:pt x="4" y="1"/>
                      <a:pt x="4" y="1"/>
                    </a:cubicBezTo>
                    <a:cubicBezTo>
                      <a:pt x="4" y="1"/>
                      <a:pt x="4" y="1"/>
                      <a:pt x="4" y="0"/>
                    </a:cubicBezTo>
                    <a:cubicBezTo>
                      <a:pt x="5" y="0"/>
                      <a:pt x="4" y="2"/>
                      <a:pt x="6" y="1"/>
                    </a:cubicBezTo>
                    <a:cubicBezTo>
                      <a:pt x="5" y="2"/>
                      <a:pt x="5" y="2"/>
                      <a:pt x="5" y="3"/>
                    </a:cubicBezTo>
                    <a:cubicBezTo>
                      <a:pt x="5" y="3"/>
                      <a:pt x="4" y="3"/>
                      <a:pt x="4" y="2"/>
                    </a:cubicBezTo>
                    <a:cubicBezTo>
                      <a:pt x="4" y="2"/>
                      <a:pt x="4" y="3"/>
                      <a:pt x="4" y="3"/>
                    </a:cubicBezTo>
                    <a:cubicBezTo>
                      <a:pt x="3" y="3"/>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62" name="Freeform 118201"/>
              <p:cNvSpPr/>
              <p:nvPr/>
            </p:nvSpPr>
            <p:spPr bwMode="auto">
              <a:xfrm>
                <a:off x="4395788" y="5373081"/>
                <a:ext cx="15875" cy="15875"/>
              </a:xfrm>
              <a:custGeom>
                <a:avLst/>
                <a:gdLst>
                  <a:gd name="T0" fmla="*/ 4 w 4"/>
                  <a:gd name="T1" fmla="*/ 4 h 4"/>
                  <a:gd name="T2" fmla="*/ 3 w 4"/>
                  <a:gd name="T3" fmla="*/ 3 h 4"/>
                  <a:gd name="T4" fmla="*/ 3 w 4"/>
                  <a:gd name="T5" fmla="*/ 2 h 4"/>
                  <a:gd name="T6" fmla="*/ 2 w 4"/>
                  <a:gd name="T7" fmla="*/ 2 h 4"/>
                  <a:gd name="T8" fmla="*/ 2 w 4"/>
                  <a:gd name="T9" fmla="*/ 4 h 4"/>
                  <a:gd name="T10" fmla="*/ 0 w 4"/>
                  <a:gd name="T11" fmla="*/ 4 h 4"/>
                  <a:gd name="T12" fmla="*/ 2 w 4"/>
                  <a:gd name="T13" fmla="*/ 0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cubicBezTo>
                      <a:pt x="4" y="3"/>
                      <a:pt x="3" y="3"/>
                      <a:pt x="3" y="3"/>
                    </a:cubicBezTo>
                    <a:cubicBezTo>
                      <a:pt x="3" y="3"/>
                      <a:pt x="3" y="3"/>
                      <a:pt x="3" y="2"/>
                    </a:cubicBezTo>
                    <a:cubicBezTo>
                      <a:pt x="3" y="2"/>
                      <a:pt x="2" y="2"/>
                      <a:pt x="2" y="2"/>
                    </a:cubicBezTo>
                    <a:cubicBezTo>
                      <a:pt x="2" y="2"/>
                      <a:pt x="2" y="3"/>
                      <a:pt x="2" y="4"/>
                    </a:cubicBezTo>
                    <a:cubicBezTo>
                      <a:pt x="1" y="4"/>
                      <a:pt x="1" y="4"/>
                      <a:pt x="0" y="4"/>
                    </a:cubicBezTo>
                    <a:cubicBezTo>
                      <a:pt x="1" y="3"/>
                      <a:pt x="0" y="0"/>
                      <a:pt x="2" y="0"/>
                    </a:cubicBezTo>
                    <a:cubicBezTo>
                      <a:pt x="3" y="1"/>
                      <a:pt x="3" y="2"/>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63" name="Freeform 118202"/>
              <p:cNvSpPr/>
              <p:nvPr/>
            </p:nvSpPr>
            <p:spPr bwMode="auto">
              <a:xfrm>
                <a:off x="4403726" y="4747606"/>
                <a:ext cx="7938" cy="12700"/>
              </a:xfrm>
              <a:custGeom>
                <a:avLst/>
                <a:gdLst>
                  <a:gd name="T0" fmla="*/ 1 w 2"/>
                  <a:gd name="T1" fmla="*/ 0 h 3"/>
                  <a:gd name="T2" fmla="*/ 1 w 2"/>
                  <a:gd name="T3" fmla="*/ 3 h 3"/>
                  <a:gd name="T4" fmla="*/ 1 w 2"/>
                  <a:gd name="T5" fmla="*/ 1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2" y="1"/>
                      <a:pt x="2" y="2"/>
                      <a:pt x="1" y="3"/>
                    </a:cubicBezTo>
                    <a:cubicBezTo>
                      <a:pt x="0" y="2"/>
                      <a:pt x="1" y="2"/>
                      <a:pt x="1" y="1"/>
                    </a:cubicBez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64" name="Freeform 118203"/>
              <p:cNvSpPr/>
              <p:nvPr/>
            </p:nvSpPr>
            <p:spPr bwMode="auto">
              <a:xfrm>
                <a:off x="4348163" y="5198456"/>
                <a:ext cx="30163" cy="20637"/>
              </a:xfrm>
              <a:custGeom>
                <a:avLst/>
                <a:gdLst>
                  <a:gd name="T0" fmla="*/ 3 w 7"/>
                  <a:gd name="T1" fmla="*/ 4 h 5"/>
                  <a:gd name="T2" fmla="*/ 2 w 7"/>
                  <a:gd name="T3" fmla="*/ 3 h 5"/>
                  <a:gd name="T4" fmla="*/ 2 w 7"/>
                  <a:gd name="T5" fmla="*/ 4 h 5"/>
                  <a:gd name="T6" fmla="*/ 0 w 7"/>
                  <a:gd name="T7" fmla="*/ 3 h 5"/>
                  <a:gd name="T8" fmla="*/ 3 w 7"/>
                  <a:gd name="T9" fmla="*/ 3 h 5"/>
                  <a:gd name="T10" fmla="*/ 3 w 7"/>
                  <a:gd name="T11" fmla="*/ 1 h 5"/>
                  <a:gd name="T12" fmla="*/ 3 w 7"/>
                  <a:gd name="T13" fmla="*/ 2 h 5"/>
                  <a:gd name="T14" fmla="*/ 2 w 7"/>
                  <a:gd name="T15" fmla="*/ 0 h 5"/>
                  <a:gd name="T16" fmla="*/ 6 w 7"/>
                  <a:gd name="T17" fmla="*/ 1 h 5"/>
                  <a:gd name="T18" fmla="*/ 6 w 7"/>
                  <a:gd name="T19" fmla="*/ 2 h 5"/>
                  <a:gd name="T20" fmla="*/ 6 w 7"/>
                  <a:gd name="T21" fmla="*/ 2 h 5"/>
                  <a:gd name="T22" fmla="*/ 6 w 7"/>
                  <a:gd name="T23" fmla="*/ 4 h 5"/>
                  <a:gd name="T24" fmla="*/ 3 w 7"/>
                  <a:gd name="T25" fmla="*/ 2 h 5"/>
                  <a:gd name="T26" fmla="*/ 4 w 7"/>
                  <a:gd name="T27" fmla="*/ 3 h 5"/>
                  <a:gd name="T28" fmla="*/ 5 w 7"/>
                  <a:gd name="T29" fmla="*/ 3 h 5"/>
                  <a:gd name="T30" fmla="*/ 5 w 7"/>
                  <a:gd name="T31" fmla="*/ 4 h 5"/>
                  <a:gd name="T32" fmla="*/ 4 w 7"/>
                  <a:gd name="T33" fmla="*/ 3 h 5"/>
                  <a:gd name="T34" fmla="*/ 4 w 7"/>
                  <a:gd name="T35" fmla="*/ 4 h 5"/>
                  <a:gd name="T36" fmla="*/ 3 w 7"/>
                  <a:gd name="T3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3" y="4"/>
                    </a:moveTo>
                    <a:cubicBezTo>
                      <a:pt x="3" y="5"/>
                      <a:pt x="2" y="3"/>
                      <a:pt x="2" y="3"/>
                    </a:cubicBezTo>
                    <a:cubicBezTo>
                      <a:pt x="2" y="3"/>
                      <a:pt x="2" y="4"/>
                      <a:pt x="2" y="4"/>
                    </a:cubicBezTo>
                    <a:cubicBezTo>
                      <a:pt x="1" y="4"/>
                      <a:pt x="0" y="3"/>
                      <a:pt x="0" y="3"/>
                    </a:cubicBezTo>
                    <a:cubicBezTo>
                      <a:pt x="1" y="3"/>
                      <a:pt x="2" y="2"/>
                      <a:pt x="3" y="3"/>
                    </a:cubicBezTo>
                    <a:cubicBezTo>
                      <a:pt x="3" y="3"/>
                      <a:pt x="3" y="2"/>
                      <a:pt x="3" y="1"/>
                    </a:cubicBezTo>
                    <a:cubicBezTo>
                      <a:pt x="3" y="1"/>
                      <a:pt x="3" y="1"/>
                      <a:pt x="3" y="2"/>
                    </a:cubicBezTo>
                    <a:cubicBezTo>
                      <a:pt x="2" y="1"/>
                      <a:pt x="2" y="1"/>
                      <a:pt x="2" y="0"/>
                    </a:cubicBezTo>
                    <a:cubicBezTo>
                      <a:pt x="3" y="0"/>
                      <a:pt x="5" y="1"/>
                      <a:pt x="6" y="1"/>
                    </a:cubicBezTo>
                    <a:cubicBezTo>
                      <a:pt x="7" y="1"/>
                      <a:pt x="7" y="1"/>
                      <a:pt x="6" y="2"/>
                    </a:cubicBezTo>
                    <a:cubicBezTo>
                      <a:pt x="6" y="2"/>
                      <a:pt x="6" y="2"/>
                      <a:pt x="6" y="2"/>
                    </a:cubicBezTo>
                    <a:cubicBezTo>
                      <a:pt x="6" y="3"/>
                      <a:pt x="7" y="3"/>
                      <a:pt x="6" y="4"/>
                    </a:cubicBezTo>
                    <a:cubicBezTo>
                      <a:pt x="5" y="4"/>
                      <a:pt x="5" y="0"/>
                      <a:pt x="3" y="2"/>
                    </a:cubicBezTo>
                    <a:cubicBezTo>
                      <a:pt x="4" y="2"/>
                      <a:pt x="4" y="3"/>
                      <a:pt x="4" y="3"/>
                    </a:cubicBezTo>
                    <a:cubicBezTo>
                      <a:pt x="4" y="3"/>
                      <a:pt x="4" y="3"/>
                      <a:pt x="5" y="3"/>
                    </a:cubicBezTo>
                    <a:cubicBezTo>
                      <a:pt x="5" y="3"/>
                      <a:pt x="5" y="4"/>
                      <a:pt x="5" y="4"/>
                    </a:cubicBezTo>
                    <a:cubicBezTo>
                      <a:pt x="4" y="4"/>
                      <a:pt x="4" y="3"/>
                      <a:pt x="4" y="3"/>
                    </a:cubicBezTo>
                    <a:cubicBezTo>
                      <a:pt x="3" y="3"/>
                      <a:pt x="4" y="4"/>
                      <a:pt x="4" y="4"/>
                    </a:cubicBezTo>
                    <a:cubicBezTo>
                      <a:pt x="3" y="4"/>
                      <a:pt x="2"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65" name="Freeform 118204"/>
              <p:cNvSpPr/>
              <p:nvPr/>
            </p:nvSpPr>
            <p:spPr bwMode="auto">
              <a:xfrm>
                <a:off x="4360863" y="4701568"/>
                <a:ext cx="9525" cy="3175"/>
              </a:xfrm>
              <a:custGeom>
                <a:avLst/>
                <a:gdLst>
                  <a:gd name="T0" fmla="*/ 2 w 2"/>
                  <a:gd name="T1" fmla="*/ 0 h 1"/>
                  <a:gd name="T2" fmla="*/ 2 w 2"/>
                  <a:gd name="T3" fmla="*/ 1 h 1"/>
                  <a:gd name="T4" fmla="*/ 1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1"/>
                    </a:cubicBezTo>
                    <a:cubicBezTo>
                      <a:pt x="2" y="1"/>
                      <a:pt x="1" y="1"/>
                      <a:pt x="1" y="1"/>
                    </a:cubicBezTo>
                    <a:cubicBezTo>
                      <a:pt x="0" y="1"/>
                      <a:pt x="1" y="1"/>
                      <a:pt x="1"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66" name="Freeform 118205"/>
              <p:cNvSpPr/>
              <p:nvPr/>
            </p:nvSpPr>
            <p:spPr bwMode="auto">
              <a:xfrm>
                <a:off x="4348163" y="4765068"/>
                <a:ext cx="4763" cy="12700"/>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0" y="3"/>
                      <a:pt x="0" y="0"/>
                      <a:pt x="0" y="0"/>
                    </a:cubicBezTo>
                    <a:cubicBezTo>
                      <a:pt x="1" y="0"/>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67" name="Freeform 118206"/>
              <p:cNvSpPr/>
              <p:nvPr/>
            </p:nvSpPr>
            <p:spPr bwMode="auto">
              <a:xfrm>
                <a:off x="4335463" y="5398481"/>
                <a:ext cx="9525" cy="7937"/>
              </a:xfrm>
              <a:custGeom>
                <a:avLst/>
                <a:gdLst>
                  <a:gd name="T0" fmla="*/ 1 w 2"/>
                  <a:gd name="T1" fmla="*/ 1 h 2"/>
                  <a:gd name="T2" fmla="*/ 1 w 2"/>
                  <a:gd name="T3" fmla="*/ 1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1" y="1"/>
                      <a:pt x="1" y="1"/>
                    </a:cubicBezTo>
                    <a:cubicBezTo>
                      <a:pt x="1" y="2"/>
                      <a:pt x="0" y="1"/>
                      <a:pt x="0" y="1"/>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68" name="Freeform 118208"/>
              <p:cNvSpPr/>
              <p:nvPr/>
            </p:nvSpPr>
            <p:spPr bwMode="auto">
              <a:xfrm>
                <a:off x="5257801" y="5325456"/>
                <a:ext cx="17463" cy="34925"/>
              </a:xfrm>
              <a:custGeom>
                <a:avLst/>
                <a:gdLst>
                  <a:gd name="T0" fmla="*/ 3 w 4"/>
                  <a:gd name="T1" fmla="*/ 3 h 8"/>
                  <a:gd name="T2" fmla="*/ 4 w 4"/>
                  <a:gd name="T3" fmla="*/ 5 h 8"/>
                  <a:gd name="T4" fmla="*/ 3 w 4"/>
                  <a:gd name="T5" fmla="*/ 5 h 8"/>
                  <a:gd name="T6" fmla="*/ 3 w 4"/>
                  <a:gd name="T7" fmla="*/ 8 h 8"/>
                  <a:gd name="T8" fmla="*/ 0 w 4"/>
                  <a:gd name="T9" fmla="*/ 0 h 8"/>
                  <a:gd name="T10" fmla="*/ 3 w 4"/>
                  <a:gd name="T11" fmla="*/ 3 h 8"/>
                </a:gdLst>
                <a:ahLst/>
                <a:cxnLst>
                  <a:cxn ang="0">
                    <a:pos x="T0" y="T1"/>
                  </a:cxn>
                  <a:cxn ang="0">
                    <a:pos x="T2" y="T3"/>
                  </a:cxn>
                  <a:cxn ang="0">
                    <a:pos x="T4" y="T5"/>
                  </a:cxn>
                  <a:cxn ang="0">
                    <a:pos x="T6" y="T7"/>
                  </a:cxn>
                  <a:cxn ang="0">
                    <a:pos x="T8" y="T9"/>
                  </a:cxn>
                  <a:cxn ang="0">
                    <a:pos x="T10" y="T11"/>
                  </a:cxn>
                </a:cxnLst>
                <a:rect l="0" t="0" r="r" b="b"/>
                <a:pathLst>
                  <a:path w="4" h="8">
                    <a:moveTo>
                      <a:pt x="3" y="3"/>
                    </a:moveTo>
                    <a:cubicBezTo>
                      <a:pt x="2" y="4"/>
                      <a:pt x="3" y="4"/>
                      <a:pt x="4" y="5"/>
                    </a:cubicBezTo>
                    <a:cubicBezTo>
                      <a:pt x="3" y="5"/>
                      <a:pt x="3" y="5"/>
                      <a:pt x="3" y="5"/>
                    </a:cubicBezTo>
                    <a:cubicBezTo>
                      <a:pt x="3" y="6"/>
                      <a:pt x="3" y="7"/>
                      <a:pt x="3" y="8"/>
                    </a:cubicBezTo>
                    <a:cubicBezTo>
                      <a:pt x="2" y="5"/>
                      <a:pt x="0" y="4"/>
                      <a:pt x="0" y="0"/>
                    </a:cubicBezTo>
                    <a:cubicBezTo>
                      <a:pt x="2" y="0"/>
                      <a:pt x="2"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69" name="Freeform 118209"/>
              <p:cNvSpPr/>
              <p:nvPr/>
            </p:nvSpPr>
            <p:spPr bwMode="auto">
              <a:xfrm>
                <a:off x="5214938" y="5330218"/>
                <a:ext cx="12700" cy="17462"/>
              </a:xfrm>
              <a:custGeom>
                <a:avLst/>
                <a:gdLst>
                  <a:gd name="T0" fmla="*/ 3 w 3"/>
                  <a:gd name="T1" fmla="*/ 1 h 4"/>
                  <a:gd name="T2" fmla="*/ 1 w 3"/>
                  <a:gd name="T3" fmla="*/ 4 h 4"/>
                  <a:gd name="T4" fmla="*/ 1 w 3"/>
                  <a:gd name="T5" fmla="*/ 0 h 4"/>
                  <a:gd name="T6" fmla="*/ 2 w 3"/>
                  <a:gd name="T7" fmla="*/ 1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4"/>
                      <a:pt x="1" y="4"/>
                    </a:cubicBezTo>
                    <a:cubicBezTo>
                      <a:pt x="1" y="3"/>
                      <a:pt x="0" y="1"/>
                      <a:pt x="1" y="0"/>
                    </a:cubicBezTo>
                    <a:cubicBezTo>
                      <a:pt x="2" y="0"/>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70" name="Freeform 118210"/>
              <p:cNvSpPr/>
              <p:nvPr/>
            </p:nvSpPr>
            <p:spPr bwMode="auto">
              <a:xfrm>
                <a:off x="4887913" y="5373081"/>
                <a:ext cx="9525" cy="3175"/>
              </a:xfrm>
              <a:custGeom>
                <a:avLst/>
                <a:gdLst>
                  <a:gd name="T0" fmla="*/ 2 w 2"/>
                  <a:gd name="T1" fmla="*/ 1 h 1"/>
                  <a:gd name="T2" fmla="*/ 0 w 2"/>
                  <a:gd name="T3" fmla="*/ 1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1"/>
                      <a:pt x="0" y="1"/>
                    </a:cubicBezTo>
                    <a:cubicBezTo>
                      <a:pt x="1" y="1"/>
                      <a:pt x="1" y="0"/>
                      <a:pt x="1" y="0"/>
                    </a:cubicBezTo>
                    <a:cubicBezTo>
                      <a:pt x="2"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71" name="Freeform 118211"/>
              <p:cNvSpPr/>
              <p:nvPr/>
            </p:nvSpPr>
            <p:spPr bwMode="auto">
              <a:xfrm>
                <a:off x="4730751" y="4671406"/>
                <a:ext cx="17463" cy="15875"/>
              </a:xfrm>
              <a:custGeom>
                <a:avLst/>
                <a:gdLst>
                  <a:gd name="T0" fmla="*/ 4 w 4"/>
                  <a:gd name="T1" fmla="*/ 1 h 4"/>
                  <a:gd name="T2" fmla="*/ 3 w 4"/>
                  <a:gd name="T3" fmla="*/ 2 h 4"/>
                  <a:gd name="T4" fmla="*/ 4 w 4"/>
                  <a:gd name="T5" fmla="*/ 3 h 4"/>
                  <a:gd name="T6" fmla="*/ 4 w 4"/>
                  <a:gd name="T7" fmla="*/ 4 h 4"/>
                  <a:gd name="T8" fmla="*/ 4 w 4"/>
                  <a:gd name="T9" fmla="*/ 4 h 4"/>
                  <a:gd name="T10" fmla="*/ 3 w 4"/>
                  <a:gd name="T11" fmla="*/ 4 h 4"/>
                  <a:gd name="T12" fmla="*/ 2 w 4"/>
                  <a:gd name="T13" fmla="*/ 3 h 4"/>
                  <a:gd name="T14" fmla="*/ 2 w 4"/>
                  <a:gd name="T15" fmla="*/ 4 h 4"/>
                  <a:gd name="T16" fmla="*/ 0 w 4"/>
                  <a:gd name="T17" fmla="*/ 3 h 4"/>
                  <a:gd name="T18" fmla="*/ 1 w 4"/>
                  <a:gd name="T19" fmla="*/ 0 h 4"/>
                  <a:gd name="T20" fmla="*/ 2 w 4"/>
                  <a:gd name="T21" fmla="*/ 1 h 4"/>
                  <a:gd name="T22" fmla="*/ 2 w 4"/>
                  <a:gd name="T23" fmla="*/ 0 h 4"/>
                  <a:gd name="T24" fmla="*/ 4 w 4"/>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1"/>
                    </a:moveTo>
                    <a:cubicBezTo>
                      <a:pt x="4" y="2"/>
                      <a:pt x="4" y="2"/>
                      <a:pt x="3" y="2"/>
                    </a:cubicBezTo>
                    <a:cubicBezTo>
                      <a:pt x="3" y="2"/>
                      <a:pt x="3" y="3"/>
                      <a:pt x="4" y="3"/>
                    </a:cubicBezTo>
                    <a:cubicBezTo>
                      <a:pt x="4" y="3"/>
                      <a:pt x="4" y="4"/>
                      <a:pt x="4" y="4"/>
                    </a:cubicBezTo>
                    <a:cubicBezTo>
                      <a:pt x="4" y="4"/>
                      <a:pt x="4" y="4"/>
                      <a:pt x="4" y="4"/>
                    </a:cubicBezTo>
                    <a:cubicBezTo>
                      <a:pt x="3" y="4"/>
                      <a:pt x="3" y="4"/>
                      <a:pt x="3" y="4"/>
                    </a:cubicBezTo>
                    <a:cubicBezTo>
                      <a:pt x="3" y="3"/>
                      <a:pt x="2" y="3"/>
                      <a:pt x="2" y="3"/>
                    </a:cubicBezTo>
                    <a:cubicBezTo>
                      <a:pt x="2" y="3"/>
                      <a:pt x="2" y="3"/>
                      <a:pt x="2" y="4"/>
                    </a:cubicBezTo>
                    <a:cubicBezTo>
                      <a:pt x="1" y="4"/>
                      <a:pt x="1" y="3"/>
                      <a:pt x="0" y="3"/>
                    </a:cubicBezTo>
                    <a:cubicBezTo>
                      <a:pt x="1" y="2"/>
                      <a:pt x="1" y="1"/>
                      <a:pt x="1" y="0"/>
                    </a:cubicBezTo>
                    <a:cubicBezTo>
                      <a:pt x="1" y="0"/>
                      <a:pt x="2" y="0"/>
                      <a:pt x="2" y="1"/>
                    </a:cubicBezTo>
                    <a:cubicBezTo>
                      <a:pt x="2" y="1"/>
                      <a:pt x="2" y="1"/>
                      <a:pt x="2" y="0"/>
                    </a:cubicBezTo>
                    <a:cubicBezTo>
                      <a:pt x="3" y="0"/>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72" name="Freeform 118212"/>
              <p:cNvSpPr/>
              <p:nvPr/>
            </p:nvSpPr>
            <p:spPr bwMode="auto">
              <a:xfrm>
                <a:off x="4391026" y="5300056"/>
                <a:ext cx="17463" cy="4762"/>
              </a:xfrm>
              <a:custGeom>
                <a:avLst/>
                <a:gdLst>
                  <a:gd name="T0" fmla="*/ 4 w 4"/>
                  <a:gd name="T1" fmla="*/ 0 h 1"/>
                  <a:gd name="T2" fmla="*/ 4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4" y="0"/>
                      <a:pt x="3" y="0"/>
                      <a:pt x="4" y="1"/>
                    </a:cubicBezTo>
                    <a:cubicBezTo>
                      <a:pt x="2" y="1"/>
                      <a:pt x="2" y="0"/>
                      <a:pt x="0" y="1"/>
                    </a:cubicBezTo>
                    <a:cubicBezTo>
                      <a:pt x="1"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73" name="Freeform 118213"/>
              <p:cNvSpPr/>
              <p:nvPr/>
            </p:nvSpPr>
            <p:spPr bwMode="auto">
              <a:xfrm>
                <a:off x="4370388" y="5376256"/>
                <a:ext cx="25400" cy="12700"/>
              </a:xfrm>
              <a:custGeom>
                <a:avLst/>
                <a:gdLst>
                  <a:gd name="T0" fmla="*/ 6 w 6"/>
                  <a:gd name="T1" fmla="*/ 2 h 3"/>
                  <a:gd name="T2" fmla="*/ 5 w 6"/>
                  <a:gd name="T3" fmla="*/ 3 h 3"/>
                  <a:gd name="T4" fmla="*/ 5 w 6"/>
                  <a:gd name="T5" fmla="*/ 1 h 3"/>
                  <a:gd name="T6" fmla="*/ 4 w 6"/>
                  <a:gd name="T7" fmla="*/ 1 h 3"/>
                  <a:gd name="T8" fmla="*/ 4 w 6"/>
                  <a:gd name="T9" fmla="*/ 3 h 3"/>
                  <a:gd name="T10" fmla="*/ 2 w 6"/>
                  <a:gd name="T11" fmla="*/ 1 h 3"/>
                  <a:gd name="T12" fmla="*/ 1 w 6"/>
                  <a:gd name="T13" fmla="*/ 3 h 3"/>
                  <a:gd name="T14" fmla="*/ 1 w 6"/>
                  <a:gd name="T15" fmla="*/ 0 h 3"/>
                  <a:gd name="T16" fmla="*/ 6 w 6"/>
                  <a:gd name="T17" fmla="*/ 0 h 3"/>
                  <a:gd name="T18" fmla="*/ 6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3"/>
                      <a:pt x="6" y="3"/>
                      <a:pt x="5" y="3"/>
                    </a:cubicBezTo>
                    <a:cubicBezTo>
                      <a:pt x="6" y="2"/>
                      <a:pt x="5" y="1"/>
                      <a:pt x="5" y="1"/>
                    </a:cubicBezTo>
                    <a:cubicBezTo>
                      <a:pt x="4" y="1"/>
                      <a:pt x="4" y="2"/>
                      <a:pt x="4" y="1"/>
                    </a:cubicBezTo>
                    <a:cubicBezTo>
                      <a:pt x="3" y="2"/>
                      <a:pt x="4" y="2"/>
                      <a:pt x="4" y="3"/>
                    </a:cubicBezTo>
                    <a:cubicBezTo>
                      <a:pt x="3" y="2"/>
                      <a:pt x="3" y="1"/>
                      <a:pt x="2" y="1"/>
                    </a:cubicBezTo>
                    <a:cubicBezTo>
                      <a:pt x="2" y="1"/>
                      <a:pt x="2" y="3"/>
                      <a:pt x="1" y="3"/>
                    </a:cubicBezTo>
                    <a:cubicBezTo>
                      <a:pt x="1" y="2"/>
                      <a:pt x="0" y="1"/>
                      <a:pt x="1" y="0"/>
                    </a:cubicBezTo>
                    <a:cubicBezTo>
                      <a:pt x="3" y="0"/>
                      <a:pt x="4" y="0"/>
                      <a:pt x="6" y="0"/>
                    </a:cubicBezTo>
                    <a:cubicBezTo>
                      <a:pt x="6" y="1"/>
                      <a:pt x="5"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74" name="Freeform 118214"/>
              <p:cNvSpPr/>
              <p:nvPr/>
            </p:nvSpPr>
            <p:spPr bwMode="auto">
              <a:xfrm>
                <a:off x="4340226" y="5376256"/>
                <a:ext cx="20638" cy="9525"/>
              </a:xfrm>
              <a:custGeom>
                <a:avLst/>
                <a:gdLst>
                  <a:gd name="T0" fmla="*/ 5 w 5"/>
                  <a:gd name="T1" fmla="*/ 1 h 2"/>
                  <a:gd name="T2" fmla="*/ 2 w 5"/>
                  <a:gd name="T3" fmla="*/ 2 h 2"/>
                  <a:gd name="T4" fmla="*/ 1 w 5"/>
                  <a:gd name="T5" fmla="*/ 2 h 2"/>
                  <a:gd name="T6" fmla="*/ 0 w 5"/>
                  <a:gd name="T7" fmla="*/ 1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4" y="2"/>
                      <a:pt x="3" y="1"/>
                      <a:pt x="2" y="2"/>
                    </a:cubicBezTo>
                    <a:cubicBezTo>
                      <a:pt x="2" y="2"/>
                      <a:pt x="1" y="2"/>
                      <a:pt x="1" y="2"/>
                    </a:cubicBezTo>
                    <a:cubicBezTo>
                      <a:pt x="0" y="2"/>
                      <a:pt x="0" y="1"/>
                      <a:pt x="0" y="1"/>
                    </a:cubicBezTo>
                    <a:cubicBezTo>
                      <a:pt x="2" y="1"/>
                      <a:pt x="3"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75" name="Freeform 118215"/>
              <p:cNvSpPr>
                <a:spLocks noEditPoints="1"/>
              </p:cNvSpPr>
              <p:nvPr/>
            </p:nvSpPr>
            <p:spPr bwMode="auto">
              <a:xfrm>
                <a:off x="4332288" y="4730143"/>
                <a:ext cx="28575" cy="22225"/>
              </a:xfrm>
              <a:custGeom>
                <a:avLst/>
                <a:gdLst>
                  <a:gd name="T0" fmla="*/ 5 w 7"/>
                  <a:gd name="T1" fmla="*/ 1 h 5"/>
                  <a:gd name="T2" fmla="*/ 7 w 7"/>
                  <a:gd name="T3" fmla="*/ 4 h 5"/>
                  <a:gd name="T4" fmla="*/ 5 w 7"/>
                  <a:gd name="T5" fmla="*/ 5 h 5"/>
                  <a:gd name="T6" fmla="*/ 3 w 7"/>
                  <a:gd name="T7" fmla="*/ 2 h 5"/>
                  <a:gd name="T8" fmla="*/ 3 w 7"/>
                  <a:gd name="T9" fmla="*/ 3 h 5"/>
                  <a:gd name="T10" fmla="*/ 1 w 7"/>
                  <a:gd name="T11" fmla="*/ 1 h 5"/>
                  <a:gd name="T12" fmla="*/ 2 w 7"/>
                  <a:gd name="T13" fmla="*/ 2 h 5"/>
                  <a:gd name="T14" fmla="*/ 2 w 7"/>
                  <a:gd name="T15" fmla="*/ 1 h 5"/>
                  <a:gd name="T16" fmla="*/ 3 w 7"/>
                  <a:gd name="T17" fmla="*/ 2 h 5"/>
                  <a:gd name="T18" fmla="*/ 3 w 7"/>
                  <a:gd name="T19" fmla="*/ 1 h 5"/>
                  <a:gd name="T20" fmla="*/ 5 w 7"/>
                  <a:gd name="T21" fmla="*/ 1 h 5"/>
                  <a:gd name="T22" fmla="*/ 4 w 7"/>
                  <a:gd name="T23" fmla="*/ 1 h 5"/>
                  <a:gd name="T24" fmla="*/ 4 w 7"/>
                  <a:gd name="T25" fmla="*/ 3 h 5"/>
                  <a:gd name="T26" fmla="*/ 5 w 7"/>
                  <a:gd name="T27" fmla="*/ 3 h 5"/>
                  <a:gd name="T28" fmla="*/ 4 w 7"/>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5" y="1"/>
                    </a:moveTo>
                    <a:cubicBezTo>
                      <a:pt x="6" y="1"/>
                      <a:pt x="7" y="3"/>
                      <a:pt x="7" y="4"/>
                    </a:cubicBezTo>
                    <a:cubicBezTo>
                      <a:pt x="6" y="3"/>
                      <a:pt x="5" y="3"/>
                      <a:pt x="5" y="5"/>
                    </a:cubicBezTo>
                    <a:cubicBezTo>
                      <a:pt x="4" y="4"/>
                      <a:pt x="4" y="3"/>
                      <a:pt x="3" y="2"/>
                    </a:cubicBezTo>
                    <a:cubicBezTo>
                      <a:pt x="3" y="2"/>
                      <a:pt x="3" y="3"/>
                      <a:pt x="3" y="3"/>
                    </a:cubicBezTo>
                    <a:cubicBezTo>
                      <a:pt x="2" y="4"/>
                      <a:pt x="0" y="3"/>
                      <a:pt x="1" y="1"/>
                    </a:cubicBezTo>
                    <a:cubicBezTo>
                      <a:pt x="1" y="1"/>
                      <a:pt x="1" y="2"/>
                      <a:pt x="2" y="2"/>
                    </a:cubicBezTo>
                    <a:cubicBezTo>
                      <a:pt x="2" y="2"/>
                      <a:pt x="2" y="2"/>
                      <a:pt x="2" y="1"/>
                    </a:cubicBezTo>
                    <a:cubicBezTo>
                      <a:pt x="2" y="1"/>
                      <a:pt x="3" y="2"/>
                      <a:pt x="3" y="2"/>
                    </a:cubicBezTo>
                    <a:cubicBezTo>
                      <a:pt x="3" y="2"/>
                      <a:pt x="3" y="1"/>
                      <a:pt x="3" y="1"/>
                    </a:cubicBezTo>
                    <a:cubicBezTo>
                      <a:pt x="5" y="0"/>
                      <a:pt x="5" y="2"/>
                      <a:pt x="5" y="1"/>
                    </a:cubicBezTo>
                    <a:close/>
                    <a:moveTo>
                      <a:pt x="4" y="1"/>
                    </a:moveTo>
                    <a:cubicBezTo>
                      <a:pt x="3" y="2"/>
                      <a:pt x="5" y="2"/>
                      <a:pt x="4" y="3"/>
                    </a:cubicBezTo>
                    <a:cubicBezTo>
                      <a:pt x="5" y="3"/>
                      <a:pt x="5" y="3"/>
                      <a:pt x="5" y="3"/>
                    </a:cubicBezTo>
                    <a:cubicBezTo>
                      <a:pt x="5" y="2"/>
                      <a:pt x="4"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grpSp>
        <p:sp>
          <p:nvSpPr>
            <p:cNvPr id="8" name="文本框 7"/>
            <p:cNvSpPr txBox="1"/>
            <p:nvPr/>
          </p:nvSpPr>
          <p:spPr>
            <a:xfrm>
              <a:off x="2839828" y="5823356"/>
              <a:ext cx="1827342" cy="396240"/>
            </a:xfrm>
            <a:prstGeom prst="rect">
              <a:avLst/>
            </a:prstGeom>
            <a:noFill/>
          </p:spPr>
          <p:txBody>
            <a:bodyPr wrap="square">
              <a:spAutoFit/>
            </a:bodyPr>
            <a:lstStyle>
              <a:defPPr>
                <a:defRPr lang="zh-CN"/>
              </a:defPPr>
              <a:lvl1pPr>
                <a:defRPr sz="2000" b="0" i="0">
                  <a:solidFill>
                    <a:srgbClr val="322C31"/>
                  </a:solidFill>
                  <a:effectLst/>
                  <a:latin typeface="微软雅黑" panose="020B0503020204020204" pitchFamily="34" charset="-122"/>
                  <a:ea typeface="微软雅黑" panose="020B0503020204020204" pitchFamily="34" charset="-122"/>
                </a:defRPr>
              </a:lvl1pPr>
            </a:lstStyle>
            <a:p>
              <a:r>
                <a:rPr lang="en-US" altLang="zh-CN"/>
                <a:t>1926年</a:t>
              </a:r>
              <a:endParaRPr lang="en-US" altLang="zh-CN"/>
            </a:p>
          </p:txBody>
        </p:sp>
      </p:grpSp>
      <p:sp>
        <p:nvSpPr>
          <p:cNvPr id="12" name="文本框 11"/>
          <p:cNvSpPr txBox="1"/>
          <p:nvPr/>
        </p:nvSpPr>
        <p:spPr>
          <a:xfrm>
            <a:off x="4096127" y="4815213"/>
            <a:ext cx="2876325" cy="1200912"/>
          </a:xfrm>
          <a:prstGeom prst="rect">
            <a:avLst/>
          </a:prstGeom>
          <a:noFill/>
        </p:spPr>
        <p:txBody>
          <a:bodyPr wrap="square">
            <a:spAutoFit/>
          </a:bodyPr>
          <a:lstStyle>
            <a:defPPr>
              <a:defRPr lang="zh-CN"/>
            </a:defPPr>
            <a:lvl1pPr>
              <a:lnSpc>
                <a:spcPct val="130000"/>
              </a:lnSpc>
              <a:defRPr sz="2000">
                <a:solidFill>
                  <a:srgbClr val="322C31"/>
                </a:solidFill>
                <a:latin typeface="苹方 常规" panose="020B0300000000000000" pitchFamily="34" charset="-122"/>
                <a:ea typeface="苹方 常规" panose="020B0300000000000000" pitchFamily="34" charset="-122"/>
              </a:defRPr>
            </a:lvl1pPr>
          </a:lstStyle>
          <a:p>
            <a:r>
              <a:rPr lang="en-US" altLang="zh-CN" sz="2800">
                <a:solidFill>
                  <a:schemeClr val="tx1"/>
                </a:solidFill>
                <a:latin typeface="微软雅黑" panose="020B0503020204020204" pitchFamily="34" charset="-122"/>
                <a:ea typeface="微软雅黑" panose="020B0503020204020204" pitchFamily="34" charset="-122"/>
              </a:rPr>
              <a:t>《丧钟为谁而鸣》</a:t>
            </a:r>
            <a:endParaRPr lang="en-US" altLang="zh-CN" sz="2800">
              <a:solidFill>
                <a:schemeClr val="tx1"/>
              </a:solidFill>
              <a:latin typeface="微软雅黑" panose="020B0503020204020204" pitchFamily="34" charset="-122"/>
              <a:ea typeface="微软雅黑" panose="020B0503020204020204" pitchFamily="34" charset="-122"/>
            </a:endParaRPr>
          </a:p>
        </p:txBody>
      </p:sp>
      <p:sp>
        <p:nvSpPr>
          <p:cNvPr id="14" name="文本框 13"/>
          <p:cNvSpPr txBox="1"/>
          <p:nvPr/>
        </p:nvSpPr>
        <p:spPr>
          <a:xfrm>
            <a:off x="3726776" y="2189179"/>
            <a:ext cx="3732026" cy="646176"/>
          </a:xfrm>
          <a:prstGeom prst="rect">
            <a:avLst/>
          </a:prstGeom>
          <a:noFill/>
        </p:spPr>
        <p:txBody>
          <a:bodyPr wrap="square">
            <a:spAutoFit/>
          </a:bodyPr>
          <a:lstStyle>
            <a:defPPr>
              <a:defRPr lang="zh-CN"/>
            </a:defPPr>
            <a:lvl1pPr>
              <a:lnSpc>
                <a:spcPct val="130000"/>
              </a:lnSpc>
              <a:defRPr sz="2800">
                <a:latin typeface="微软雅黑" panose="020B0503020204020204" pitchFamily="34" charset="-122"/>
                <a:ea typeface="微软雅黑" panose="020B0503020204020204" pitchFamily="34" charset="-122"/>
              </a:defRPr>
            </a:lvl1pPr>
          </a:lstStyle>
          <a:p>
            <a:r>
              <a:rPr lang="en-US" altLang="zh-CN"/>
              <a:t>《战场门铃响了》</a:t>
            </a:r>
            <a:endParaRPr lang="en-US" altLang="zh-CN"/>
          </a:p>
        </p:txBody>
      </p:sp>
      <p:sp>
        <p:nvSpPr>
          <p:cNvPr id="20" name="文本框 19"/>
          <p:cNvSpPr txBox="1"/>
          <p:nvPr/>
        </p:nvSpPr>
        <p:spPr>
          <a:xfrm>
            <a:off x="6448117" y="2050349"/>
            <a:ext cx="3049893" cy="1676400"/>
          </a:xfrm>
          <a:prstGeom prst="rect">
            <a:avLst/>
          </a:prstGeom>
          <a:noFill/>
        </p:spPr>
        <p:txBody>
          <a:bodyPr wrap="square">
            <a:spAutoFit/>
          </a:bodyPr>
          <a:lstStyle>
            <a:defPPr>
              <a:defRPr lang="zh-CN"/>
            </a:defPPr>
            <a:lvl1pPr>
              <a:lnSpc>
                <a:spcPct val="130000"/>
              </a:lnSpc>
              <a:defRPr sz="2000">
                <a:solidFill>
                  <a:srgbClr val="322C31"/>
                </a:solidFill>
                <a:latin typeface="苹方 常规" panose="020B0300000000000000" pitchFamily="34" charset="-122"/>
                <a:ea typeface="苹方 常规" panose="020B0300000000000000" pitchFamily="34" charset="-122"/>
              </a:defRPr>
            </a:lvl1pPr>
          </a:lstStyle>
          <a:p>
            <a:r>
              <a:rPr lang="en-US" altLang="zh-CN" sz="4000">
                <a:solidFill>
                  <a:srgbClr val="C00000"/>
                </a:solidFill>
                <a:latin typeface="微软雅黑" panose="020B0503020204020204" pitchFamily="34" charset="-122"/>
                <a:ea typeface="微软雅黑" panose="020B0503020204020204" pitchFamily="34" charset="-122"/>
              </a:rPr>
              <a:t>《老人与海》</a:t>
            </a:r>
            <a:endParaRPr lang="en-US" altLang="zh-CN" sz="4000">
              <a:solidFill>
                <a:srgbClr val="C00000"/>
              </a:solidFill>
              <a:latin typeface="微软雅黑" panose="020B0503020204020204" pitchFamily="34" charset="-122"/>
              <a:ea typeface="微软雅黑" panose="020B0503020204020204" pitchFamily="34" charset="-122"/>
            </a:endParaRPr>
          </a:p>
        </p:txBody>
      </p:sp>
      <p:grpSp>
        <p:nvGrpSpPr>
          <p:cNvPr id="3" name="组合 2"/>
          <p:cNvGrpSpPr/>
          <p:nvPr/>
        </p:nvGrpSpPr>
        <p:grpSpPr>
          <a:xfrm>
            <a:off x="1920944" y="5516747"/>
            <a:ext cx="2377745" cy="428009"/>
            <a:chOff x="1113239" y="1654886"/>
            <a:chExt cx="2377745" cy="428009"/>
          </a:xfrm>
        </p:grpSpPr>
        <p:grpSp>
          <p:nvGrpSpPr>
            <p:cNvPr id="53" name="组合 52"/>
            <p:cNvGrpSpPr/>
            <p:nvPr/>
          </p:nvGrpSpPr>
          <p:grpSpPr>
            <a:xfrm>
              <a:off x="1113239" y="1663702"/>
              <a:ext cx="1738759" cy="419193"/>
              <a:chOff x="4062945" y="4637780"/>
              <a:chExt cx="2834681" cy="776575"/>
            </a:xfrm>
            <a:solidFill>
              <a:srgbClr val="AF9892">
                <a:alpha val="24000"/>
              </a:srgbClr>
            </a:solidFill>
          </p:grpSpPr>
          <p:sp>
            <p:nvSpPr>
              <p:cNvPr id="63" name="Freeform 118024"/>
              <p:cNvSpPr/>
              <p:nvPr/>
            </p:nvSpPr>
            <p:spPr bwMode="auto">
              <a:xfrm>
                <a:off x="6248401" y="5363556"/>
                <a:ext cx="7938" cy="476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0"/>
                      <a:pt x="0" y="1"/>
                    </a:cubicBezTo>
                    <a:cubicBezTo>
                      <a:pt x="0" y="0"/>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65" name="Freeform 118025"/>
              <p:cNvSpPr/>
              <p:nvPr/>
            </p:nvSpPr>
            <p:spPr bwMode="auto">
              <a:xfrm>
                <a:off x="6202363" y="5368318"/>
                <a:ext cx="46038" cy="12700"/>
              </a:xfrm>
              <a:custGeom>
                <a:avLst/>
                <a:gdLst>
                  <a:gd name="T0" fmla="*/ 11 w 11"/>
                  <a:gd name="T1" fmla="*/ 1 h 3"/>
                  <a:gd name="T2" fmla="*/ 10 w 11"/>
                  <a:gd name="T3" fmla="*/ 1 h 3"/>
                  <a:gd name="T4" fmla="*/ 1 w 11"/>
                  <a:gd name="T5" fmla="*/ 3 h 3"/>
                  <a:gd name="T6" fmla="*/ 0 w 11"/>
                  <a:gd name="T7" fmla="*/ 2 h 3"/>
                  <a:gd name="T8" fmla="*/ 7 w 11"/>
                  <a:gd name="T9" fmla="*/ 1 h 3"/>
                  <a:gd name="T10" fmla="*/ 8 w 11"/>
                  <a:gd name="T11" fmla="*/ 0 h 3"/>
                  <a:gd name="T12" fmla="*/ 10 w 11"/>
                  <a:gd name="T13" fmla="*/ 0 h 3"/>
                  <a:gd name="T14" fmla="*/ 11 w 1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
                    <a:moveTo>
                      <a:pt x="11" y="1"/>
                    </a:moveTo>
                    <a:cubicBezTo>
                      <a:pt x="11" y="1"/>
                      <a:pt x="10" y="1"/>
                      <a:pt x="10" y="1"/>
                    </a:cubicBezTo>
                    <a:cubicBezTo>
                      <a:pt x="8" y="3"/>
                      <a:pt x="3" y="2"/>
                      <a:pt x="1" y="3"/>
                    </a:cubicBezTo>
                    <a:cubicBezTo>
                      <a:pt x="0" y="3"/>
                      <a:pt x="0" y="2"/>
                      <a:pt x="0" y="2"/>
                    </a:cubicBezTo>
                    <a:cubicBezTo>
                      <a:pt x="2" y="1"/>
                      <a:pt x="5" y="1"/>
                      <a:pt x="7" y="1"/>
                    </a:cubicBezTo>
                    <a:cubicBezTo>
                      <a:pt x="7" y="1"/>
                      <a:pt x="7" y="0"/>
                      <a:pt x="8" y="0"/>
                    </a:cubicBezTo>
                    <a:cubicBezTo>
                      <a:pt x="8" y="0"/>
                      <a:pt x="10" y="1"/>
                      <a:pt x="10" y="0"/>
                    </a:cubicBezTo>
                    <a:cubicBezTo>
                      <a:pt x="10" y="0"/>
                      <a:pt x="11"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66" name="Freeform 118026"/>
              <p:cNvSpPr/>
              <p:nvPr/>
            </p:nvSpPr>
            <p:spPr bwMode="auto">
              <a:xfrm>
                <a:off x="6215063" y="5381018"/>
                <a:ext cx="28575" cy="7937"/>
              </a:xfrm>
              <a:custGeom>
                <a:avLst/>
                <a:gdLst>
                  <a:gd name="T0" fmla="*/ 7 w 7"/>
                  <a:gd name="T1" fmla="*/ 0 h 2"/>
                  <a:gd name="T2" fmla="*/ 5 w 7"/>
                  <a:gd name="T3" fmla="*/ 1 h 2"/>
                  <a:gd name="T4" fmla="*/ 0 w 7"/>
                  <a:gd name="T5" fmla="*/ 2 h 2"/>
                  <a:gd name="T6" fmla="*/ 0 w 7"/>
                  <a:gd name="T7" fmla="*/ 1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6" y="0"/>
                      <a:pt x="5" y="0"/>
                      <a:pt x="5" y="1"/>
                    </a:cubicBezTo>
                    <a:cubicBezTo>
                      <a:pt x="3" y="1"/>
                      <a:pt x="2" y="2"/>
                      <a:pt x="0" y="2"/>
                    </a:cubicBezTo>
                    <a:cubicBezTo>
                      <a:pt x="0" y="2"/>
                      <a:pt x="0" y="1"/>
                      <a:pt x="0" y="1"/>
                    </a:cubicBezTo>
                    <a:cubicBezTo>
                      <a:pt x="2" y="2"/>
                      <a:pt x="4"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72" name="Freeform 118027"/>
              <p:cNvSpPr/>
              <p:nvPr/>
            </p:nvSpPr>
            <p:spPr bwMode="auto">
              <a:xfrm>
                <a:off x="5997576" y="5406418"/>
                <a:ext cx="4763"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1"/>
                      <a:pt x="0" y="0"/>
                      <a:pt x="1" y="0"/>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76" name="Freeform 118028"/>
              <p:cNvSpPr/>
              <p:nvPr/>
            </p:nvSpPr>
            <p:spPr bwMode="auto">
              <a:xfrm>
                <a:off x="5992813" y="5406418"/>
                <a:ext cx="9525" cy="7937"/>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2" y="0"/>
                      <a:pt x="1"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77" name="Freeform 118029"/>
              <p:cNvSpPr/>
              <p:nvPr/>
            </p:nvSpPr>
            <p:spPr bwMode="auto">
              <a:xfrm>
                <a:off x="5878513" y="5406418"/>
                <a:ext cx="4763" cy="7937"/>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1"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78" name="Freeform 118030"/>
              <p:cNvSpPr/>
              <p:nvPr/>
            </p:nvSpPr>
            <p:spPr bwMode="auto">
              <a:xfrm>
                <a:off x="5810251" y="4692043"/>
                <a:ext cx="4763" cy="9525"/>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1" y="0"/>
                    </a:cubicBezTo>
                    <a:cubicBezTo>
                      <a:pt x="1" y="0"/>
                      <a:pt x="1" y="0"/>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79" name="Freeform 118031"/>
              <p:cNvSpPr/>
              <p:nvPr/>
            </p:nvSpPr>
            <p:spPr bwMode="auto">
              <a:xfrm>
                <a:off x="5767388" y="4687281"/>
                <a:ext cx="9525" cy="9525"/>
              </a:xfrm>
              <a:custGeom>
                <a:avLst/>
                <a:gdLst>
                  <a:gd name="T0" fmla="*/ 2 w 2"/>
                  <a:gd name="T1" fmla="*/ 1 h 2"/>
                  <a:gd name="T2" fmla="*/ 1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1" y="2"/>
                    </a:cubicBezTo>
                    <a:cubicBezTo>
                      <a:pt x="1" y="2"/>
                      <a:pt x="0" y="1"/>
                      <a:pt x="0" y="1"/>
                    </a:cubicBezTo>
                    <a:cubicBezTo>
                      <a:pt x="1"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80" name="Freeform 118032"/>
              <p:cNvSpPr/>
              <p:nvPr/>
            </p:nvSpPr>
            <p:spPr bwMode="auto">
              <a:xfrm>
                <a:off x="5551488" y="4658706"/>
                <a:ext cx="38100" cy="20637"/>
              </a:xfrm>
              <a:custGeom>
                <a:avLst/>
                <a:gdLst>
                  <a:gd name="T0" fmla="*/ 7 w 9"/>
                  <a:gd name="T1" fmla="*/ 1 h 5"/>
                  <a:gd name="T2" fmla="*/ 7 w 9"/>
                  <a:gd name="T3" fmla="*/ 2 h 5"/>
                  <a:gd name="T4" fmla="*/ 8 w 9"/>
                  <a:gd name="T5" fmla="*/ 1 h 5"/>
                  <a:gd name="T6" fmla="*/ 8 w 9"/>
                  <a:gd name="T7" fmla="*/ 4 h 5"/>
                  <a:gd name="T8" fmla="*/ 6 w 9"/>
                  <a:gd name="T9" fmla="*/ 3 h 5"/>
                  <a:gd name="T10" fmla="*/ 2 w 9"/>
                  <a:gd name="T11" fmla="*/ 4 h 5"/>
                  <a:gd name="T12" fmla="*/ 2 w 9"/>
                  <a:gd name="T13" fmla="*/ 5 h 5"/>
                  <a:gd name="T14" fmla="*/ 1 w 9"/>
                  <a:gd name="T15" fmla="*/ 3 h 5"/>
                  <a:gd name="T16" fmla="*/ 1 w 9"/>
                  <a:gd name="T17" fmla="*/ 3 h 5"/>
                  <a:gd name="T18" fmla="*/ 0 w 9"/>
                  <a:gd name="T19" fmla="*/ 2 h 5"/>
                  <a:gd name="T20" fmla="*/ 5 w 9"/>
                  <a:gd name="T21" fmla="*/ 2 h 5"/>
                  <a:gd name="T22" fmla="*/ 7 w 9"/>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7" y="1"/>
                    </a:moveTo>
                    <a:cubicBezTo>
                      <a:pt x="7" y="2"/>
                      <a:pt x="7" y="2"/>
                      <a:pt x="7" y="2"/>
                    </a:cubicBezTo>
                    <a:cubicBezTo>
                      <a:pt x="8" y="2"/>
                      <a:pt x="7" y="1"/>
                      <a:pt x="8" y="1"/>
                    </a:cubicBezTo>
                    <a:cubicBezTo>
                      <a:pt x="9" y="2"/>
                      <a:pt x="8" y="3"/>
                      <a:pt x="8" y="4"/>
                    </a:cubicBezTo>
                    <a:cubicBezTo>
                      <a:pt x="7" y="3"/>
                      <a:pt x="6" y="5"/>
                      <a:pt x="6" y="3"/>
                    </a:cubicBezTo>
                    <a:cubicBezTo>
                      <a:pt x="5" y="4"/>
                      <a:pt x="4" y="5"/>
                      <a:pt x="2" y="4"/>
                    </a:cubicBezTo>
                    <a:cubicBezTo>
                      <a:pt x="2" y="4"/>
                      <a:pt x="2" y="5"/>
                      <a:pt x="2" y="5"/>
                    </a:cubicBezTo>
                    <a:cubicBezTo>
                      <a:pt x="1" y="5"/>
                      <a:pt x="2" y="4"/>
                      <a:pt x="1" y="3"/>
                    </a:cubicBezTo>
                    <a:cubicBezTo>
                      <a:pt x="1" y="2"/>
                      <a:pt x="1" y="3"/>
                      <a:pt x="1" y="3"/>
                    </a:cubicBezTo>
                    <a:cubicBezTo>
                      <a:pt x="0" y="3"/>
                      <a:pt x="1" y="2"/>
                      <a:pt x="0" y="2"/>
                    </a:cubicBezTo>
                    <a:cubicBezTo>
                      <a:pt x="2" y="2"/>
                      <a:pt x="5" y="0"/>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81" name="Freeform 118033"/>
              <p:cNvSpPr/>
              <p:nvPr/>
            </p:nvSpPr>
            <p:spPr bwMode="auto">
              <a:xfrm>
                <a:off x="5526088" y="5368318"/>
                <a:ext cx="7938" cy="7937"/>
              </a:xfrm>
              <a:custGeom>
                <a:avLst/>
                <a:gdLst>
                  <a:gd name="T0" fmla="*/ 2 w 2"/>
                  <a:gd name="T1" fmla="*/ 1 h 2"/>
                  <a:gd name="T2" fmla="*/ 1 w 2"/>
                  <a:gd name="T3" fmla="*/ 2 h 2"/>
                  <a:gd name="T4" fmla="*/ 1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1" y="1"/>
                      <a:pt x="1" y="2"/>
                    </a:cubicBezTo>
                    <a:cubicBezTo>
                      <a:pt x="0" y="2"/>
                      <a:pt x="1" y="1"/>
                      <a:pt x="1"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82" name="Freeform 118034"/>
              <p:cNvSpPr/>
              <p:nvPr/>
            </p:nvSpPr>
            <p:spPr bwMode="auto">
              <a:xfrm>
                <a:off x="5513388" y="5368318"/>
                <a:ext cx="12700" cy="4762"/>
              </a:xfrm>
              <a:custGeom>
                <a:avLst/>
                <a:gdLst>
                  <a:gd name="T0" fmla="*/ 3 w 3"/>
                  <a:gd name="T1" fmla="*/ 1 h 1"/>
                  <a:gd name="T2" fmla="*/ 2 w 3"/>
                  <a:gd name="T3" fmla="*/ 1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2" y="1"/>
                      <a:pt x="2" y="1"/>
                    </a:cubicBezTo>
                    <a:cubicBezTo>
                      <a:pt x="1" y="0"/>
                      <a:pt x="1" y="1"/>
                      <a:pt x="1" y="1"/>
                    </a:cubicBezTo>
                    <a:cubicBezTo>
                      <a:pt x="0"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83" name="Freeform 118035"/>
              <p:cNvSpPr/>
              <p:nvPr/>
            </p:nvSpPr>
            <p:spPr bwMode="auto">
              <a:xfrm>
                <a:off x="5475288" y="5363556"/>
                <a:ext cx="3175" cy="476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84" name="Freeform 118036"/>
              <p:cNvSpPr/>
              <p:nvPr/>
            </p:nvSpPr>
            <p:spPr bwMode="auto">
              <a:xfrm>
                <a:off x="5440363" y="5360381"/>
                <a:ext cx="9525" cy="7937"/>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2"/>
                    </a:cubicBezTo>
                    <a:cubicBezTo>
                      <a:pt x="0" y="1"/>
                      <a:pt x="1" y="1"/>
                      <a:pt x="1"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85" name="Freeform 118037"/>
              <p:cNvSpPr/>
              <p:nvPr/>
            </p:nvSpPr>
            <p:spPr bwMode="auto">
              <a:xfrm>
                <a:off x="5432426" y="5342918"/>
                <a:ext cx="7938" cy="17462"/>
              </a:xfrm>
              <a:custGeom>
                <a:avLst/>
                <a:gdLst>
                  <a:gd name="T0" fmla="*/ 1 w 2"/>
                  <a:gd name="T1" fmla="*/ 4 h 4"/>
                  <a:gd name="T2" fmla="*/ 0 w 2"/>
                  <a:gd name="T3" fmla="*/ 1 h 4"/>
                  <a:gd name="T4" fmla="*/ 1 w 2"/>
                  <a:gd name="T5" fmla="*/ 0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2"/>
                      <a:pt x="0" y="1"/>
                    </a:cubicBezTo>
                    <a:cubicBezTo>
                      <a:pt x="1" y="1"/>
                      <a:pt x="0" y="0"/>
                      <a:pt x="1" y="0"/>
                    </a:cubicBezTo>
                    <a:cubicBezTo>
                      <a:pt x="1" y="2"/>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86" name="Freeform 118038"/>
              <p:cNvSpPr/>
              <p:nvPr/>
            </p:nvSpPr>
            <p:spPr bwMode="auto">
              <a:xfrm>
                <a:off x="5381626" y="5360381"/>
                <a:ext cx="3175" cy="317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87" name="Freeform 118039"/>
              <p:cNvSpPr/>
              <p:nvPr/>
            </p:nvSpPr>
            <p:spPr bwMode="auto">
              <a:xfrm>
                <a:off x="5356226" y="5350856"/>
                <a:ext cx="7938" cy="9525"/>
              </a:xfrm>
              <a:custGeom>
                <a:avLst/>
                <a:gdLst>
                  <a:gd name="T0" fmla="*/ 1 w 2"/>
                  <a:gd name="T1" fmla="*/ 0 h 2"/>
                  <a:gd name="T2" fmla="*/ 1 w 2"/>
                  <a:gd name="T3" fmla="*/ 2 h 2"/>
                  <a:gd name="T4" fmla="*/ 1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1" y="2"/>
                    </a:cubicBezTo>
                    <a:cubicBezTo>
                      <a:pt x="1" y="2"/>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88" name="Freeform 118040"/>
              <p:cNvSpPr/>
              <p:nvPr/>
            </p:nvSpPr>
            <p:spPr bwMode="auto">
              <a:xfrm>
                <a:off x="5346701" y="5350856"/>
                <a:ext cx="4763" cy="9525"/>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0" y="0"/>
                    </a:cubicBezTo>
                    <a:cubicBezTo>
                      <a:pt x="0"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89" name="Freeform 118041"/>
              <p:cNvSpPr/>
              <p:nvPr/>
            </p:nvSpPr>
            <p:spPr bwMode="auto">
              <a:xfrm>
                <a:off x="5330826" y="5350856"/>
                <a:ext cx="7938" cy="9525"/>
              </a:xfrm>
              <a:custGeom>
                <a:avLst/>
                <a:gdLst>
                  <a:gd name="T0" fmla="*/ 2 w 2"/>
                  <a:gd name="T1" fmla="*/ 1 h 2"/>
                  <a:gd name="T2" fmla="*/ 1 w 2"/>
                  <a:gd name="T3" fmla="*/ 2 h 2"/>
                  <a:gd name="T4" fmla="*/ 0 w 2"/>
                  <a:gd name="T5" fmla="*/ 2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1" y="2"/>
                      <a:pt x="1" y="2"/>
                    </a:cubicBezTo>
                    <a:cubicBezTo>
                      <a:pt x="1" y="2"/>
                      <a:pt x="1" y="1"/>
                      <a:pt x="0" y="2"/>
                    </a:cubicBezTo>
                    <a:cubicBezTo>
                      <a:pt x="1" y="1"/>
                      <a:pt x="1" y="1"/>
                      <a:pt x="1" y="0"/>
                    </a:cubicBezTo>
                    <a:cubicBezTo>
                      <a:pt x="2" y="0"/>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90" name="Freeform 118042"/>
              <p:cNvSpPr/>
              <p:nvPr/>
            </p:nvSpPr>
            <p:spPr bwMode="auto">
              <a:xfrm>
                <a:off x="5321301" y="5338156"/>
                <a:ext cx="9525" cy="22225"/>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0" y="4"/>
                      <a:pt x="0" y="1"/>
                      <a:pt x="2" y="0"/>
                    </a:cubicBezTo>
                    <a:cubicBezTo>
                      <a:pt x="2" y="2"/>
                      <a:pt x="2" y="3"/>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91" name="Freeform 118043"/>
              <p:cNvSpPr/>
              <p:nvPr/>
            </p:nvSpPr>
            <p:spPr bwMode="auto">
              <a:xfrm>
                <a:off x="5321301" y="5350856"/>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92" name="Freeform 118044"/>
              <p:cNvSpPr/>
              <p:nvPr/>
            </p:nvSpPr>
            <p:spPr bwMode="auto">
              <a:xfrm>
                <a:off x="5295901" y="53508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1" y="1"/>
                      <a:pt x="0" y="0"/>
                    </a:cubicBezTo>
                    <a:cubicBezTo>
                      <a:pt x="1" y="0"/>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93" name="Freeform 118045"/>
              <p:cNvSpPr/>
              <p:nvPr/>
            </p:nvSpPr>
            <p:spPr bwMode="auto">
              <a:xfrm>
                <a:off x="5287963" y="5347681"/>
                <a:ext cx="7938" cy="12700"/>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2"/>
                      <a:pt x="0" y="2"/>
                      <a:pt x="0" y="1"/>
                    </a:cubicBezTo>
                    <a:cubicBezTo>
                      <a:pt x="1" y="0"/>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94" name="Freeform 118046"/>
              <p:cNvSpPr/>
              <p:nvPr/>
            </p:nvSpPr>
            <p:spPr bwMode="auto">
              <a:xfrm>
                <a:off x="5275263" y="5350856"/>
                <a:ext cx="7938" cy="9525"/>
              </a:xfrm>
              <a:custGeom>
                <a:avLst/>
                <a:gdLst>
                  <a:gd name="T0" fmla="*/ 2 w 2"/>
                  <a:gd name="T1" fmla="*/ 2 h 2"/>
                  <a:gd name="T2" fmla="*/ 0 w 2"/>
                  <a:gd name="T3" fmla="*/ 0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0" y="2"/>
                      <a:pt x="0" y="0"/>
                    </a:cubicBezTo>
                    <a:cubicBezTo>
                      <a:pt x="0" y="0"/>
                      <a:pt x="1" y="1"/>
                      <a:pt x="1"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95" name="Freeform 118047"/>
              <p:cNvSpPr/>
              <p:nvPr/>
            </p:nvSpPr>
            <p:spPr bwMode="auto">
              <a:xfrm>
                <a:off x="5245101" y="5325456"/>
                <a:ext cx="12700" cy="22225"/>
              </a:xfrm>
              <a:custGeom>
                <a:avLst/>
                <a:gdLst>
                  <a:gd name="T0" fmla="*/ 2 w 3"/>
                  <a:gd name="T1" fmla="*/ 1 h 5"/>
                  <a:gd name="T2" fmla="*/ 2 w 3"/>
                  <a:gd name="T3" fmla="*/ 3 h 5"/>
                  <a:gd name="T4" fmla="*/ 3 w 3"/>
                  <a:gd name="T5" fmla="*/ 3 h 5"/>
                  <a:gd name="T6" fmla="*/ 2 w 3"/>
                  <a:gd name="T7" fmla="*/ 5 h 5"/>
                  <a:gd name="T8" fmla="*/ 0 w 3"/>
                  <a:gd name="T9" fmla="*/ 1 h 5"/>
                  <a:gd name="T10" fmla="*/ 2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2" y="1"/>
                    </a:moveTo>
                    <a:cubicBezTo>
                      <a:pt x="2" y="1"/>
                      <a:pt x="2" y="2"/>
                      <a:pt x="2" y="3"/>
                    </a:cubicBezTo>
                    <a:cubicBezTo>
                      <a:pt x="2" y="2"/>
                      <a:pt x="2" y="4"/>
                      <a:pt x="3" y="3"/>
                    </a:cubicBezTo>
                    <a:cubicBezTo>
                      <a:pt x="2" y="4"/>
                      <a:pt x="2" y="5"/>
                      <a:pt x="2" y="5"/>
                    </a:cubicBezTo>
                    <a:cubicBezTo>
                      <a:pt x="0" y="5"/>
                      <a:pt x="2" y="2"/>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96" name="Freeform 118048"/>
              <p:cNvSpPr/>
              <p:nvPr/>
            </p:nvSpPr>
            <p:spPr bwMode="auto">
              <a:xfrm>
                <a:off x="5245101" y="5350856"/>
                <a:ext cx="4763" cy="9525"/>
              </a:xfrm>
              <a:custGeom>
                <a:avLst/>
                <a:gdLst>
                  <a:gd name="T0" fmla="*/ 0 w 1"/>
                  <a:gd name="T1" fmla="*/ 1 h 2"/>
                  <a:gd name="T2" fmla="*/ 1 w 1"/>
                  <a:gd name="T3" fmla="*/ 0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1"/>
                      <a:pt x="1" y="0"/>
                    </a:cubicBezTo>
                    <a:cubicBezTo>
                      <a:pt x="1" y="0"/>
                      <a:pt x="1" y="2"/>
                      <a:pt x="1" y="2"/>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97" name="Freeform 118049"/>
              <p:cNvSpPr/>
              <p:nvPr/>
            </p:nvSpPr>
            <p:spPr bwMode="auto">
              <a:xfrm>
                <a:off x="5232401" y="5350856"/>
                <a:ext cx="7938" cy="9525"/>
              </a:xfrm>
              <a:custGeom>
                <a:avLst/>
                <a:gdLst>
                  <a:gd name="T0" fmla="*/ 0 w 2"/>
                  <a:gd name="T1" fmla="*/ 2 h 2"/>
                  <a:gd name="T2" fmla="*/ 0 w 2"/>
                  <a:gd name="T3" fmla="*/ 0 h 2"/>
                  <a:gd name="T4" fmla="*/ 0 w 2"/>
                  <a:gd name="T5" fmla="*/ 2 h 2"/>
                </a:gdLst>
                <a:ahLst/>
                <a:cxnLst>
                  <a:cxn ang="0">
                    <a:pos x="T0" y="T1"/>
                  </a:cxn>
                  <a:cxn ang="0">
                    <a:pos x="T2" y="T3"/>
                  </a:cxn>
                  <a:cxn ang="0">
                    <a:pos x="T4" y="T5"/>
                  </a:cxn>
                </a:cxnLst>
                <a:rect l="0" t="0" r="r" b="b"/>
                <a:pathLst>
                  <a:path w="2" h="2">
                    <a:moveTo>
                      <a:pt x="0" y="2"/>
                    </a:moveTo>
                    <a:cubicBezTo>
                      <a:pt x="0" y="1"/>
                      <a:pt x="0" y="0"/>
                      <a:pt x="0" y="0"/>
                    </a:cubicBezTo>
                    <a:cubicBezTo>
                      <a:pt x="0"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98" name="Freeform 118050"/>
              <p:cNvSpPr/>
              <p:nvPr/>
            </p:nvSpPr>
            <p:spPr bwMode="auto">
              <a:xfrm>
                <a:off x="5224463" y="5347681"/>
                <a:ext cx="7938" cy="12700"/>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2" y="1"/>
                      <a:pt x="1" y="2"/>
                      <a:pt x="1"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99" name="Freeform 118051"/>
              <p:cNvSpPr/>
              <p:nvPr/>
            </p:nvSpPr>
            <p:spPr bwMode="auto">
              <a:xfrm>
                <a:off x="5219701" y="5322281"/>
                <a:ext cx="4763"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00" name="Freeform 118052"/>
              <p:cNvSpPr/>
              <p:nvPr/>
            </p:nvSpPr>
            <p:spPr bwMode="auto">
              <a:xfrm>
                <a:off x="5199063" y="5325456"/>
                <a:ext cx="7938" cy="22225"/>
              </a:xfrm>
              <a:custGeom>
                <a:avLst/>
                <a:gdLst>
                  <a:gd name="T0" fmla="*/ 2 w 2"/>
                  <a:gd name="T1" fmla="*/ 0 h 5"/>
                  <a:gd name="T2" fmla="*/ 2 w 2"/>
                  <a:gd name="T3" fmla="*/ 5 h 5"/>
                  <a:gd name="T4" fmla="*/ 2 w 2"/>
                  <a:gd name="T5" fmla="*/ 0 h 5"/>
                </a:gdLst>
                <a:ahLst/>
                <a:cxnLst>
                  <a:cxn ang="0">
                    <a:pos x="T0" y="T1"/>
                  </a:cxn>
                  <a:cxn ang="0">
                    <a:pos x="T2" y="T3"/>
                  </a:cxn>
                  <a:cxn ang="0">
                    <a:pos x="T4" y="T5"/>
                  </a:cxn>
                </a:cxnLst>
                <a:rect l="0" t="0" r="r" b="b"/>
                <a:pathLst>
                  <a:path w="2" h="5">
                    <a:moveTo>
                      <a:pt x="2" y="0"/>
                    </a:moveTo>
                    <a:cubicBezTo>
                      <a:pt x="2" y="2"/>
                      <a:pt x="2" y="3"/>
                      <a:pt x="2" y="5"/>
                    </a:cubicBezTo>
                    <a:cubicBezTo>
                      <a:pt x="0" y="4"/>
                      <a:pt x="1"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01" name="Freeform 118053"/>
              <p:cNvSpPr/>
              <p:nvPr/>
            </p:nvSpPr>
            <p:spPr bwMode="auto">
              <a:xfrm>
                <a:off x="5189538" y="5330218"/>
                <a:ext cx="9525" cy="7937"/>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0"/>
                      <a:pt x="0" y="2"/>
                    </a:cubicBezTo>
                    <a:cubicBezTo>
                      <a:pt x="0" y="1"/>
                      <a:pt x="1" y="0"/>
                      <a:pt x="1" y="0"/>
                    </a:cubicBezTo>
                    <a:cubicBezTo>
                      <a:pt x="1" y="1"/>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02" name="Freeform 118054"/>
              <p:cNvSpPr/>
              <p:nvPr/>
            </p:nvSpPr>
            <p:spPr bwMode="auto">
              <a:xfrm>
                <a:off x="5186363" y="5338156"/>
                <a:ext cx="12700" cy="22225"/>
              </a:xfrm>
              <a:custGeom>
                <a:avLst/>
                <a:gdLst>
                  <a:gd name="T0" fmla="*/ 1 w 3"/>
                  <a:gd name="T1" fmla="*/ 5 h 5"/>
                  <a:gd name="T2" fmla="*/ 0 w 3"/>
                  <a:gd name="T3" fmla="*/ 0 h 5"/>
                  <a:gd name="T4" fmla="*/ 2 w 3"/>
                  <a:gd name="T5" fmla="*/ 1 h 5"/>
                  <a:gd name="T6" fmla="*/ 1 w 3"/>
                  <a:gd name="T7" fmla="*/ 5 h 5"/>
                </a:gdLst>
                <a:ahLst/>
                <a:cxnLst>
                  <a:cxn ang="0">
                    <a:pos x="T0" y="T1"/>
                  </a:cxn>
                  <a:cxn ang="0">
                    <a:pos x="T2" y="T3"/>
                  </a:cxn>
                  <a:cxn ang="0">
                    <a:pos x="T4" y="T5"/>
                  </a:cxn>
                  <a:cxn ang="0">
                    <a:pos x="T6" y="T7"/>
                  </a:cxn>
                </a:cxnLst>
                <a:rect l="0" t="0" r="r" b="b"/>
                <a:pathLst>
                  <a:path w="3" h="5">
                    <a:moveTo>
                      <a:pt x="1" y="5"/>
                    </a:moveTo>
                    <a:cubicBezTo>
                      <a:pt x="2" y="3"/>
                      <a:pt x="0" y="2"/>
                      <a:pt x="0" y="0"/>
                    </a:cubicBezTo>
                    <a:cubicBezTo>
                      <a:pt x="2" y="0"/>
                      <a:pt x="1" y="1"/>
                      <a:pt x="2" y="1"/>
                    </a:cubicBezTo>
                    <a:cubicBezTo>
                      <a:pt x="1" y="2"/>
                      <a:pt x="3"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03" name="Freeform 118055"/>
              <p:cNvSpPr/>
              <p:nvPr/>
            </p:nvSpPr>
            <p:spPr bwMode="auto">
              <a:xfrm>
                <a:off x="5168901" y="5338156"/>
                <a:ext cx="7938" cy="952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04" name="Freeform 118056"/>
              <p:cNvSpPr/>
              <p:nvPr/>
            </p:nvSpPr>
            <p:spPr bwMode="auto">
              <a:xfrm>
                <a:off x="5113338" y="5350856"/>
                <a:ext cx="17463" cy="12700"/>
              </a:xfrm>
              <a:custGeom>
                <a:avLst/>
                <a:gdLst>
                  <a:gd name="T0" fmla="*/ 4 w 4"/>
                  <a:gd name="T1" fmla="*/ 0 h 3"/>
                  <a:gd name="T2" fmla="*/ 4 w 4"/>
                  <a:gd name="T3" fmla="*/ 1 h 3"/>
                  <a:gd name="T4" fmla="*/ 3 w 4"/>
                  <a:gd name="T5" fmla="*/ 2 h 3"/>
                  <a:gd name="T6" fmla="*/ 2 w 4"/>
                  <a:gd name="T7" fmla="*/ 2 h 3"/>
                  <a:gd name="T8" fmla="*/ 2 w 4"/>
                  <a:gd name="T9" fmla="*/ 0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4" y="1"/>
                      <a:pt x="4" y="1"/>
                      <a:pt x="4" y="1"/>
                    </a:cubicBezTo>
                    <a:cubicBezTo>
                      <a:pt x="3" y="0"/>
                      <a:pt x="3" y="2"/>
                      <a:pt x="3" y="2"/>
                    </a:cubicBezTo>
                    <a:cubicBezTo>
                      <a:pt x="2" y="3"/>
                      <a:pt x="2" y="2"/>
                      <a:pt x="2" y="2"/>
                    </a:cubicBezTo>
                    <a:cubicBezTo>
                      <a:pt x="0" y="2"/>
                      <a:pt x="2" y="2"/>
                      <a:pt x="2"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05" name="Freeform 118057"/>
              <p:cNvSpPr/>
              <p:nvPr/>
            </p:nvSpPr>
            <p:spPr bwMode="auto">
              <a:xfrm>
                <a:off x="5105401" y="5355618"/>
                <a:ext cx="7938" cy="7937"/>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2"/>
                      <a:pt x="0" y="0"/>
                      <a:pt x="1" y="0"/>
                    </a:cubicBezTo>
                    <a:cubicBezTo>
                      <a:pt x="1" y="0"/>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06" name="Freeform 118058"/>
              <p:cNvSpPr/>
              <p:nvPr/>
            </p:nvSpPr>
            <p:spPr bwMode="auto">
              <a:xfrm>
                <a:off x="5087938" y="5350856"/>
                <a:ext cx="7938" cy="4762"/>
              </a:xfrm>
              <a:custGeom>
                <a:avLst/>
                <a:gdLst>
                  <a:gd name="T0" fmla="*/ 2 w 2"/>
                  <a:gd name="T1" fmla="*/ 1 h 1"/>
                  <a:gd name="T2" fmla="*/ 0 w 2"/>
                  <a:gd name="T3" fmla="*/ 1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1" y="1"/>
                      <a:pt x="0" y="1"/>
                    </a:cubicBezTo>
                    <a:cubicBezTo>
                      <a:pt x="0" y="1"/>
                      <a:pt x="1" y="1"/>
                      <a:pt x="1"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07" name="Freeform 118059"/>
              <p:cNvSpPr/>
              <p:nvPr/>
            </p:nvSpPr>
            <p:spPr bwMode="auto">
              <a:xfrm>
                <a:off x="5049838" y="5355618"/>
                <a:ext cx="7938" cy="476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1" y="1"/>
                      <a:pt x="0" y="1"/>
                      <a:pt x="0" y="0"/>
                    </a:cubicBezTo>
                    <a:cubicBezTo>
                      <a:pt x="1" y="0"/>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08" name="Freeform 118060"/>
              <p:cNvSpPr/>
              <p:nvPr/>
            </p:nvSpPr>
            <p:spPr bwMode="auto">
              <a:xfrm>
                <a:off x="5024438" y="5355618"/>
                <a:ext cx="12700" cy="7937"/>
              </a:xfrm>
              <a:custGeom>
                <a:avLst/>
                <a:gdLst>
                  <a:gd name="T0" fmla="*/ 2 w 3"/>
                  <a:gd name="T1" fmla="*/ 2 h 2"/>
                  <a:gd name="T2" fmla="*/ 0 w 3"/>
                  <a:gd name="T3" fmla="*/ 1 h 2"/>
                  <a:gd name="T4" fmla="*/ 2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1" y="2"/>
                      <a:pt x="1" y="2"/>
                      <a:pt x="0" y="1"/>
                    </a:cubicBezTo>
                    <a:cubicBezTo>
                      <a:pt x="1" y="0"/>
                      <a:pt x="1" y="0"/>
                      <a:pt x="2" y="0"/>
                    </a:cubicBezTo>
                    <a:cubicBezTo>
                      <a:pt x="3" y="2"/>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09" name="Freeform 118061"/>
              <p:cNvSpPr/>
              <p:nvPr/>
            </p:nvSpPr>
            <p:spPr bwMode="auto">
              <a:xfrm>
                <a:off x="5011738" y="5355618"/>
                <a:ext cx="7938" cy="7937"/>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1"/>
                      <a:pt x="1" y="2"/>
                      <a:pt x="1"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0" name="Freeform 118062"/>
              <p:cNvSpPr/>
              <p:nvPr/>
            </p:nvSpPr>
            <p:spPr bwMode="auto">
              <a:xfrm>
                <a:off x="4956176" y="5363556"/>
                <a:ext cx="4763" cy="952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2"/>
                      <a:pt x="0" y="1"/>
                      <a:pt x="0" y="0"/>
                    </a:cubicBezTo>
                    <a:cubicBezTo>
                      <a:pt x="0" y="0"/>
                      <a:pt x="0"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1" name="Freeform 118063"/>
              <p:cNvSpPr/>
              <p:nvPr/>
            </p:nvSpPr>
            <p:spPr bwMode="auto">
              <a:xfrm>
                <a:off x="4938713" y="4666643"/>
                <a:ext cx="4763" cy="7937"/>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2"/>
                      <a:pt x="1" y="1"/>
                      <a:pt x="1"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2" name="Freeform 118064"/>
              <p:cNvSpPr/>
              <p:nvPr/>
            </p:nvSpPr>
            <p:spPr bwMode="auto">
              <a:xfrm>
                <a:off x="4935538" y="5347681"/>
                <a:ext cx="7938" cy="15875"/>
              </a:xfrm>
              <a:custGeom>
                <a:avLst/>
                <a:gdLst>
                  <a:gd name="T0" fmla="*/ 1 w 2"/>
                  <a:gd name="T1" fmla="*/ 0 h 4"/>
                  <a:gd name="T2" fmla="*/ 1 w 2"/>
                  <a:gd name="T3" fmla="*/ 4 h 4"/>
                  <a:gd name="T4" fmla="*/ 0 w 2"/>
                  <a:gd name="T5" fmla="*/ 3 h 4"/>
                  <a:gd name="T6" fmla="*/ 1 w 2"/>
                  <a:gd name="T7" fmla="*/ 0 h 4"/>
                </a:gdLst>
                <a:ahLst/>
                <a:cxnLst>
                  <a:cxn ang="0">
                    <a:pos x="T0" y="T1"/>
                  </a:cxn>
                  <a:cxn ang="0">
                    <a:pos x="T2" y="T3"/>
                  </a:cxn>
                  <a:cxn ang="0">
                    <a:pos x="T4" y="T5"/>
                  </a:cxn>
                  <a:cxn ang="0">
                    <a:pos x="T6" y="T7"/>
                  </a:cxn>
                </a:cxnLst>
                <a:rect l="0" t="0" r="r" b="b"/>
                <a:pathLst>
                  <a:path w="2" h="4">
                    <a:moveTo>
                      <a:pt x="1" y="0"/>
                    </a:moveTo>
                    <a:cubicBezTo>
                      <a:pt x="2" y="1"/>
                      <a:pt x="2" y="3"/>
                      <a:pt x="1" y="4"/>
                    </a:cubicBezTo>
                    <a:cubicBezTo>
                      <a:pt x="1" y="4"/>
                      <a:pt x="0" y="4"/>
                      <a:pt x="0" y="3"/>
                    </a:cubicBezTo>
                    <a:cubicBezTo>
                      <a:pt x="1" y="2"/>
                      <a:pt x="2"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3" name="Freeform 118065"/>
              <p:cNvSpPr/>
              <p:nvPr/>
            </p:nvSpPr>
            <p:spPr bwMode="auto">
              <a:xfrm>
                <a:off x="4930776" y="5363556"/>
                <a:ext cx="7938" cy="9525"/>
              </a:xfrm>
              <a:custGeom>
                <a:avLst/>
                <a:gdLst>
                  <a:gd name="T0" fmla="*/ 2 w 2"/>
                  <a:gd name="T1" fmla="*/ 1 h 2"/>
                  <a:gd name="T2" fmla="*/ 2 w 2"/>
                  <a:gd name="T3" fmla="*/ 2 h 2"/>
                  <a:gd name="T4" fmla="*/ 0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1"/>
                      <a:pt x="0" y="0"/>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4" name="Freeform 118066"/>
              <p:cNvSpPr/>
              <p:nvPr/>
            </p:nvSpPr>
            <p:spPr bwMode="auto">
              <a:xfrm>
                <a:off x="4922838" y="5363556"/>
                <a:ext cx="7938" cy="12700"/>
              </a:xfrm>
              <a:custGeom>
                <a:avLst/>
                <a:gdLst>
                  <a:gd name="T0" fmla="*/ 2 w 2"/>
                  <a:gd name="T1" fmla="*/ 0 h 3"/>
                  <a:gd name="T2" fmla="*/ 2 w 2"/>
                  <a:gd name="T3" fmla="*/ 1 h 3"/>
                  <a:gd name="T4" fmla="*/ 1 w 2"/>
                  <a:gd name="T5" fmla="*/ 3 h 3"/>
                  <a:gd name="T6" fmla="*/ 1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1"/>
                      <a:pt x="2" y="1"/>
                      <a:pt x="2" y="1"/>
                    </a:cubicBezTo>
                    <a:cubicBezTo>
                      <a:pt x="1" y="1"/>
                      <a:pt x="1" y="2"/>
                      <a:pt x="1" y="3"/>
                    </a:cubicBezTo>
                    <a:cubicBezTo>
                      <a:pt x="0" y="2"/>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5" name="Freeform 118067"/>
              <p:cNvSpPr/>
              <p:nvPr/>
            </p:nvSpPr>
            <p:spPr bwMode="auto">
              <a:xfrm>
                <a:off x="4900613" y="5368318"/>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0"/>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6" name="Freeform 118068"/>
              <p:cNvSpPr/>
              <p:nvPr/>
            </p:nvSpPr>
            <p:spPr bwMode="auto">
              <a:xfrm>
                <a:off x="4867276" y="5363556"/>
                <a:ext cx="4763" cy="952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2"/>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7" name="Freeform 118069"/>
              <p:cNvSpPr/>
              <p:nvPr/>
            </p:nvSpPr>
            <p:spPr bwMode="auto">
              <a:xfrm>
                <a:off x="4854576" y="5373081"/>
                <a:ext cx="12700" cy="7937"/>
              </a:xfrm>
              <a:custGeom>
                <a:avLst/>
                <a:gdLst>
                  <a:gd name="T0" fmla="*/ 1 w 3"/>
                  <a:gd name="T1" fmla="*/ 0 h 2"/>
                  <a:gd name="T2" fmla="*/ 2 w 3"/>
                  <a:gd name="T3" fmla="*/ 0 h 2"/>
                  <a:gd name="T4" fmla="*/ 2 w 3"/>
                  <a:gd name="T5" fmla="*/ 1 h 2"/>
                  <a:gd name="T6" fmla="*/ 0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2" y="1"/>
                      <a:pt x="2" y="0"/>
                    </a:cubicBezTo>
                    <a:cubicBezTo>
                      <a:pt x="3" y="0"/>
                      <a:pt x="3" y="1"/>
                      <a:pt x="2" y="1"/>
                    </a:cubicBezTo>
                    <a:cubicBezTo>
                      <a:pt x="2" y="0"/>
                      <a:pt x="2" y="2"/>
                      <a:pt x="0" y="2"/>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8" name="Freeform 118070"/>
              <p:cNvSpPr/>
              <p:nvPr/>
            </p:nvSpPr>
            <p:spPr bwMode="auto">
              <a:xfrm>
                <a:off x="4854576" y="5368318"/>
                <a:ext cx="4763" cy="476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9" name="Freeform 118071"/>
              <p:cNvSpPr/>
              <p:nvPr/>
            </p:nvSpPr>
            <p:spPr bwMode="auto">
              <a:xfrm>
                <a:off x="4819651" y="5368318"/>
                <a:ext cx="9525" cy="17462"/>
              </a:xfrm>
              <a:custGeom>
                <a:avLst/>
                <a:gdLst>
                  <a:gd name="T0" fmla="*/ 1 w 2"/>
                  <a:gd name="T1" fmla="*/ 4 h 4"/>
                  <a:gd name="T2" fmla="*/ 1 w 2"/>
                  <a:gd name="T3" fmla="*/ 0 h 4"/>
                  <a:gd name="T4" fmla="*/ 1 w 2"/>
                  <a:gd name="T5" fmla="*/ 4 h 4"/>
                </a:gdLst>
                <a:ahLst/>
                <a:cxnLst>
                  <a:cxn ang="0">
                    <a:pos x="T0" y="T1"/>
                  </a:cxn>
                  <a:cxn ang="0">
                    <a:pos x="T2" y="T3"/>
                  </a:cxn>
                  <a:cxn ang="0">
                    <a:pos x="T4" y="T5"/>
                  </a:cxn>
                </a:cxnLst>
                <a:rect l="0" t="0" r="r" b="b"/>
                <a:pathLst>
                  <a:path w="2" h="4">
                    <a:moveTo>
                      <a:pt x="1" y="4"/>
                    </a:moveTo>
                    <a:cubicBezTo>
                      <a:pt x="0" y="3"/>
                      <a:pt x="2" y="2"/>
                      <a:pt x="1" y="0"/>
                    </a:cubicBezTo>
                    <a:cubicBezTo>
                      <a:pt x="2"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0" name="Freeform 118072"/>
              <p:cNvSpPr/>
              <p:nvPr/>
            </p:nvSpPr>
            <p:spPr bwMode="auto">
              <a:xfrm>
                <a:off x="4778376" y="5373081"/>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1" name="Freeform 118073"/>
              <p:cNvSpPr/>
              <p:nvPr/>
            </p:nvSpPr>
            <p:spPr bwMode="auto">
              <a:xfrm>
                <a:off x="4773613" y="5381018"/>
                <a:ext cx="7938" cy="7937"/>
              </a:xfrm>
              <a:custGeom>
                <a:avLst/>
                <a:gdLst>
                  <a:gd name="T0" fmla="*/ 1 w 2"/>
                  <a:gd name="T1" fmla="*/ 2 h 2"/>
                  <a:gd name="T2" fmla="*/ 0 w 2"/>
                  <a:gd name="T3" fmla="*/ 0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1"/>
                      <a:pt x="0" y="0"/>
                    </a:cubicBezTo>
                    <a:cubicBezTo>
                      <a:pt x="1" y="1"/>
                      <a:pt x="1" y="0"/>
                      <a:pt x="1" y="0"/>
                    </a:cubicBezTo>
                    <a:cubicBezTo>
                      <a:pt x="2"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2" name="Freeform 118074"/>
              <p:cNvSpPr/>
              <p:nvPr/>
            </p:nvSpPr>
            <p:spPr bwMode="auto">
              <a:xfrm>
                <a:off x="4700588" y="537308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3" name="Freeform 118075"/>
              <p:cNvSpPr/>
              <p:nvPr/>
            </p:nvSpPr>
            <p:spPr bwMode="auto">
              <a:xfrm>
                <a:off x="4697413" y="5381018"/>
                <a:ext cx="3175"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0" y="0"/>
                      <a:pt x="1" y="0"/>
                    </a:cubicBezTo>
                    <a:cubicBezTo>
                      <a:pt x="1"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4" name="Freeform 118076"/>
              <p:cNvSpPr/>
              <p:nvPr/>
            </p:nvSpPr>
            <p:spPr bwMode="auto">
              <a:xfrm>
                <a:off x="4692651" y="5363556"/>
                <a:ext cx="7938" cy="952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1"/>
                      <a:pt x="1" y="1"/>
                      <a:pt x="1" y="0"/>
                    </a:cubicBezTo>
                    <a:cubicBezTo>
                      <a:pt x="2"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5" name="Freeform 118077"/>
              <p:cNvSpPr/>
              <p:nvPr/>
            </p:nvSpPr>
            <p:spPr bwMode="auto">
              <a:xfrm>
                <a:off x="4692651" y="5393718"/>
                <a:ext cx="4763" cy="4762"/>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1"/>
                    </a:cubicBezTo>
                    <a:cubicBezTo>
                      <a:pt x="0"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6" name="Freeform 118078"/>
              <p:cNvSpPr/>
              <p:nvPr/>
            </p:nvSpPr>
            <p:spPr bwMode="auto">
              <a:xfrm>
                <a:off x="4687888" y="5325456"/>
                <a:ext cx="9525" cy="9525"/>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1" y="2"/>
                    </a:cubicBezTo>
                    <a:cubicBezTo>
                      <a:pt x="1" y="2"/>
                      <a:pt x="0" y="0"/>
                      <a:pt x="1" y="0"/>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7" name="Freeform 118079"/>
              <p:cNvSpPr/>
              <p:nvPr/>
            </p:nvSpPr>
            <p:spPr bwMode="auto">
              <a:xfrm>
                <a:off x="4684713" y="5381018"/>
                <a:ext cx="7938" cy="12700"/>
              </a:xfrm>
              <a:custGeom>
                <a:avLst/>
                <a:gdLst>
                  <a:gd name="T0" fmla="*/ 2 w 2"/>
                  <a:gd name="T1" fmla="*/ 3 h 3"/>
                  <a:gd name="T2" fmla="*/ 1 w 2"/>
                  <a:gd name="T3" fmla="*/ 2 h 3"/>
                  <a:gd name="T4" fmla="*/ 0 w 2"/>
                  <a:gd name="T5" fmla="*/ 2 h 3"/>
                  <a:gd name="T6" fmla="*/ 0 w 2"/>
                  <a:gd name="T7" fmla="*/ 0 h 3"/>
                  <a:gd name="T8" fmla="*/ 1 w 2"/>
                  <a:gd name="T9" fmla="*/ 1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cubicBezTo>
                      <a:pt x="1" y="3"/>
                      <a:pt x="1" y="1"/>
                      <a:pt x="1" y="2"/>
                    </a:cubicBezTo>
                    <a:cubicBezTo>
                      <a:pt x="1" y="3"/>
                      <a:pt x="1" y="0"/>
                      <a:pt x="0" y="2"/>
                    </a:cubicBezTo>
                    <a:cubicBezTo>
                      <a:pt x="0" y="1"/>
                      <a:pt x="0" y="1"/>
                      <a:pt x="0" y="0"/>
                    </a:cubicBezTo>
                    <a:cubicBezTo>
                      <a:pt x="0" y="1"/>
                      <a:pt x="1" y="1"/>
                      <a:pt x="1" y="1"/>
                    </a:cubicBezTo>
                    <a:cubicBezTo>
                      <a:pt x="1" y="2"/>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8" name="Freeform 118080"/>
              <p:cNvSpPr/>
              <p:nvPr/>
            </p:nvSpPr>
            <p:spPr bwMode="auto">
              <a:xfrm>
                <a:off x="4679951" y="53889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9" name="Freeform 118081"/>
              <p:cNvSpPr/>
              <p:nvPr/>
            </p:nvSpPr>
            <p:spPr bwMode="auto">
              <a:xfrm>
                <a:off x="4667251" y="4671406"/>
                <a:ext cx="12700" cy="15875"/>
              </a:xfrm>
              <a:custGeom>
                <a:avLst/>
                <a:gdLst>
                  <a:gd name="T0" fmla="*/ 3 w 3"/>
                  <a:gd name="T1" fmla="*/ 3 h 4"/>
                  <a:gd name="T2" fmla="*/ 3 w 3"/>
                  <a:gd name="T3" fmla="*/ 4 h 4"/>
                  <a:gd name="T4" fmla="*/ 1 w 3"/>
                  <a:gd name="T5" fmla="*/ 2 h 4"/>
                  <a:gd name="T6" fmla="*/ 0 w 3"/>
                  <a:gd name="T7" fmla="*/ 0 h 4"/>
                  <a:gd name="T8" fmla="*/ 0 w 3"/>
                  <a:gd name="T9" fmla="*/ 1 h 4"/>
                  <a:gd name="T10" fmla="*/ 1 w 3"/>
                  <a:gd name="T11" fmla="*/ 0 h 4"/>
                  <a:gd name="T12" fmla="*/ 2 w 3"/>
                  <a:gd name="T13" fmla="*/ 2 h 4"/>
                  <a:gd name="T14" fmla="*/ 2 w 3"/>
                  <a:gd name="T15" fmla="*/ 1 h 4"/>
                  <a:gd name="T16" fmla="*/ 3 w 3"/>
                  <a:gd name="T17" fmla="*/ 2 h 4"/>
                  <a:gd name="T18" fmla="*/ 2 w 3"/>
                  <a:gd name="T19" fmla="*/ 2 h 4"/>
                  <a:gd name="T20" fmla="*/ 3 w 3"/>
                  <a:gd name="T21" fmla="*/ 3 h 4"/>
                  <a:gd name="T22" fmla="*/ 3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3"/>
                    </a:moveTo>
                    <a:cubicBezTo>
                      <a:pt x="3" y="3"/>
                      <a:pt x="3" y="4"/>
                      <a:pt x="3" y="4"/>
                    </a:cubicBezTo>
                    <a:cubicBezTo>
                      <a:pt x="2" y="3"/>
                      <a:pt x="1" y="4"/>
                      <a:pt x="1" y="2"/>
                    </a:cubicBezTo>
                    <a:cubicBezTo>
                      <a:pt x="0" y="3"/>
                      <a:pt x="0" y="1"/>
                      <a:pt x="0" y="0"/>
                    </a:cubicBezTo>
                    <a:cubicBezTo>
                      <a:pt x="0" y="0"/>
                      <a:pt x="0" y="1"/>
                      <a:pt x="0" y="1"/>
                    </a:cubicBezTo>
                    <a:cubicBezTo>
                      <a:pt x="1" y="1"/>
                      <a:pt x="1" y="0"/>
                      <a:pt x="1" y="0"/>
                    </a:cubicBezTo>
                    <a:cubicBezTo>
                      <a:pt x="1" y="1"/>
                      <a:pt x="1" y="1"/>
                      <a:pt x="2" y="2"/>
                    </a:cubicBezTo>
                    <a:cubicBezTo>
                      <a:pt x="2" y="2"/>
                      <a:pt x="2" y="1"/>
                      <a:pt x="2" y="1"/>
                    </a:cubicBezTo>
                    <a:cubicBezTo>
                      <a:pt x="3" y="1"/>
                      <a:pt x="3" y="2"/>
                      <a:pt x="3" y="2"/>
                    </a:cubicBezTo>
                    <a:cubicBezTo>
                      <a:pt x="3" y="2"/>
                      <a:pt x="3" y="2"/>
                      <a:pt x="2" y="2"/>
                    </a:cubicBezTo>
                    <a:cubicBezTo>
                      <a:pt x="2" y="3"/>
                      <a:pt x="3" y="3"/>
                      <a:pt x="3" y="3"/>
                    </a:cubicBezTo>
                    <a:cubicBezTo>
                      <a:pt x="3" y="3"/>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0" name="Freeform 118082"/>
              <p:cNvSpPr/>
              <p:nvPr/>
            </p:nvSpPr>
            <p:spPr bwMode="auto">
              <a:xfrm>
                <a:off x="4633913" y="4671406"/>
                <a:ext cx="33338" cy="15875"/>
              </a:xfrm>
              <a:custGeom>
                <a:avLst/>
                <a:gdLst>
                  <a:gd name="T0" fmla="*/ 8 w 8"/>
                  <a:gd name="T1" fmla="*/ 4 h 4"/>
                  <a:gd name="T2" fmla="*/ 7 w 8"/>
                  <a:gd name="T3" fmla="*/ 4 h 4"/>
                  <a:gd name="T4" fmla="*/ 6 w 8"/>
                  <a:gd name="T5" fmla="*/ 2 h 4"/>
                  <a:gd name="T6" fmla="*/ 5 w 8"/>
                  <a:gd name="T7" fmla="*/ 3 h 4"/>
                  <a:gd name="T8" fmla="*/ 5 w 8"/>
                  <a:gd name="T9" fmla="*/ 2 h 4"/>
                  <a:gd name="T10" fmla="*/ 5 w 8"/>
                  <a:gd name="T11" fmla="*/ 3 h 4"/>
                  <a:gd name="T12" fmla="*/ 1 w 8"/>
                  <a:gd name="T13" fmla="*/ 4 h 4"/>
                  <a:gd name="T14" fmla="*/ 1 w 8"/>
                  <a:gd name="T15" fmla="*/ 1 h 4"/>
                  <a:gd name="T16" fmla="*/ 2 w 8"/>
                  <a:gd name="T17" fmla="*/ 2 h 4"/>
                  <a:gd name="T18" fmla="*/ 3 w 8"/>
                  <a:gd name="T19" fmla="*/ 0 h 4"/>
                  <a:gd name="T20" fmla="*/ 5 w 8"/>
                  <a:gd name="T21" fmla="*/ 1 h 4"/>
                  <a:gd name="T22" fmla="*/ 6 w 8"/>
                  <a:gd name="T23" fmla="*/ 2 h 4"/>
                  <a:gd name="T24" fmla="*/ 7 w 8"/>
                  <a:gd name="T25" fmla="*/ 1 h 4"/>
                  <a:gd name="T26" fmla="*/ 8 w 8"/>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4"/>
                    </a:moveTo>
                    <a:cubicBezTo>
                      <a:pt x="8" y="4"/>
                      <a:pt x="7" y="3"/>
                      <a:pt x="7" y="4"/>
                    </a:cubicBezTo>
                    <a:cubicBezTo>
                      <a:pt x="7" y="4"/>
                      <a:pt x="6" y="3"/>
                      <a:pt x="6" y="2"/>
                    </a:cubicBezTo>
                    <a:cubicBezTo>
                      <a:pt x="5" y="2"/>
                      <a:pt x="6" y="3"/>
                      <a:pt x="5" y="3"/>
                    </a:cubicBezTo>
                    <a:cubicBezTo>
                      <a:pt x="5" y="3"/>
                      <a:pt x="5" y="3"/>
                      <a:pt x="5" y="2"/>
                    </a:cubicBezTo>
                    <a:cubicBezTo>
                      <a:pt x="5" y="3"/>
                      <a:pt x="5" y="3"/>
                      <a:pt x="5" y="3"/>
                    </a:cubicBezTo>
                    <a:cubicBezTo>
                      <a:pt x="3" y="2"/>
                      <a:pt x="3" y="4"/>
                      <a:pt x="1" y="4"/>
                    </a:cubicBezTo>
                    <a:cubicBezTo>
                      <a:pt x="1" y="3"/>
                      <a:pt x="0" y="2"/>
                      <a:pt x="1" y="1"/>
                    </a:cubicBezTo>
                    <a:cubicBezTo>
                      <a:pt x="1" y="1"/>
                      <a:pt x="2" y="1"/>
                      <a:pt x="2" y="2"/>
                    </a:cubicBezTo>
                    <a:cubicBezTo>
                      <a:pt x="2" y="1"/>
                      <a:pt x="3" y="1"/>
                      <a:pt x="3" y="0"/>
                    </a:cubicBezTo>
                    <a:cubicBezTo>
                      <a:pt x="3" y="1"/>
                      <a:pt x="5" y="2"/>
                      <a:pt x="5" y="1"/>
                    </a:cubicBezTo>
                    <a:cubicBezTo>
                      <a:pt x="5" y="1"/>
                      <a:pt x="5" y="1"/>
                      <a:pt x="6" y="2"/>
                    </a:cubicBezTo>
                    <a:cubicBezTo>
                      <a:pt x="6" y="1"/>
                      <a:pt x="6" y="1"/>
                      <a:pt x="7" y="1"/>
                    </a:cubicBezTo>
                    <a:cubicBezTo>
                      <a:pt x="8" y="1"/>
                      <a:pt x="8" y="3"/>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1" name="Freeform 118083"/>
              <p:cNvSpPr/>
              <p:nvPr/>
            </p:nvSpPr>
            <p:spPr bwMode="auto">
              <a:xfrm>
                <a:off x="4662488" y="5381018"/>
                <a:ext cx="4763" cy="12700"/>
              </a:xfrm>
              <a:custGeom>
                <a:avLst/>
                <a:gdLst>
                  <a:gd name="T0" fmla="*/ 0 w 1"/>
                  <a:gd name="T1" fmla="*/ 0 h 3"/>
                  <a:gd name="T2" fmla="*/ 0 w 1"/>
                  <a:gd name="T3" fmla="*/ 3 h 3"/>
                  <a:gd name="T4" fmla="*/ 0 w 1"/>
                  <a:gd name="T5" fmla="*/ 0 h 3"/>
                </a:gdLst>
                <a:ahLst/>
                <a:cxnLst>
                  <a:cxn ang="0">
                    <a:pos x="T0" y="T1"/>
                  </a:cxn>
                  <a:cxn ang="0">
                    <a:pos x="T2" y="T3"/>
                  </a:cxn>
                  <a:cxn ang="0">
                    <a:pos x="T4" y="T5"/>
                  </a:cxn>
                </a:cxnLst>
                <a:rect l="0" t="0" r="r" b="b"/>
                <a:pathLst>
                  <a:path w="1" h="3">
                    <a:moveTo>
                      <a:pt x="0" y="0"/>
                    </a:moveTo>
                    <a:cubicBezTo>
                      <a:pt x="1" y="1"/>
                      <a:pt x="0" y="2"/>
                      <a:pt x="0" y="3"/>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2" name="Freeform 118084"/>
              <p:cNvSpPr/>
              <p:nvPr/>
            </p:nvSpPr>
            <p:spPr bwMode="auto">
              <a:xfrm>
                <a:off x="4637088" y="5385781"/>
                <a:ext cx="9525" cy="12700"/>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3"/>
                      <a:pt x="1" y="1"/>
                      <a:pt x="0" y="1"/>
                    </a:cubicBezTo>
                    <a:cubicBezTo>
                      <a:pt x="1" y="0"/>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3" name="Freeform 118085"/>
              <p:cNvSpPr/>
              <p:nvPr/>
            </p:nvSpPr>
            <p:spPr bwMode="auto">
              <a:xfrm>
                <a:off x="4621213" y="5334981"/>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1"/>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4" name="Freeform 118086"/>
              <p:cNvSpPr/>
              <p:nvPr/>
            </p:nvSpPr>
            <p:spPr bwMode="auto">
              <a:xfrm>
                <a:off x="4603751" y="5388956"/>
                <a:ext cx="17463" cy="9525"/>
              </a:xfrm>
              <a:custGeom>
                <a:avLst/>
                <a:gdLst>
                  <a:gd name="T0" fmla="*/ 3 w 4"/>
                  <a:gd name="T1" fmla="*/ 0 h 2"/>
                  <a:gd name="T2" fmla="*/ 3 w 4"/>
                  <a:gd name="T3" fmla="*/ 2 h 2"/>
                  <a:gd name="T4" fmla="*/ 2 w 4"/>
                  <a:gd name="T5" fmla="*/ 1 h 2"/>
                  <a:gd name="T6" fmla="*/ 2 w 4"/>
                  <a:gd name="T7" fmla="*/ 2 h 2"/>
                  <a:gd name="T8" fmla="*/ 0 w 4"/>
                  <a:gd name="T9" fmla="*/ 0 h 2"/>
                  <a:gd name="T10" fmla="*/ 3 w 4"/>
                  <a:gd name="T11" fmla="*/ 0 h 2"/>
                  <a:gd name="T12" fmla="*/ 3 w 4"/>
                  <a:gd name="T13" fmla="*/ 1 h 2"/>
                  <a:gd name="T14" fmla="*/ 3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0"/>
                    </a:moveTo>
                    <a:cubicBezTo>
                      <a:pt x="4" y="1"/>
                      <a:pt x="3" y="2"/>
                      <a:pt x="3" y="2"/>
                    </a:cubicBezTo>
                    <a:cubicBezTo>
                      <a:pt x="3" y="2"/>
                      <a:pt x="3" y="1"/>
                      <a:pt x="2" y="1"/>
                    </a:cubicBezTo>
                    <a:cubicBezTo>
                      <a:pt x="1" y="2"/>
                      <a:pt x="2" y="2"/>
                      <a:pt x="2" y="2"/>
                    </a:cubicBezTo>
                    <a:cubicBezTo>
                      <a:pt x="1" y="2"/>
                      <a:pt x="1" y="1"/>
                      <a:pt x="0" y="0"/>
                    </a:cubicBezTo>
                    <a:cubicBezTo>
                      <a:pt x="1" y="1"/>
                      <a:pt x="2" y="0"/>
                      <a:pt x="3" y="0"/>
                    </a:cubicBezTo>
                    <a:cubicBezTo>
                      <a:pt x="3" y="0"/>
                      <a:pt x="3" y="1"/>
                      <a:pt x="3"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5" name="Freeform 118087"/>
              <p:cNvSpPr/>
              <p:nvPr/>
            </p:nvSpPr>
            <p:spPr bwMode="auto">
              <a:xfrm>
                <a:off x="4598988" y="4679343"/>
                <a:ext cx="12700" cy="12700"/>
              </a:xfrm>
              <a:custGeom>
                <a:avLst/>
                <a:gdLst>
                  <a:gd name="T0" fmla="*/ 3 w 3"/>
                  <a:gd name="T1" fmla="*/ 2 h 3"/>
                  <a:gd name="T2" fmla="*/ 1 w 3"/>
                  <a:gd name="T3" fmla="*/ 3 h 3"/>
                  <a:gd name="T4" fmla="*/ 0 w 3"/>
                  <a:gd name="T5" fmla="*/ 1 h 3"/>
                  <a:gd name="T6" fmla="*/ 1 w 3"/>
                  <a:gd name="T7" fmla="*/ 0 h 3"/>
                  <a:gd name="T8" fmla="*/ 1 w 3"/>
                  <a:gd name="T9" fmla="*/ 1 h 3"/>
                  <a:gd name="T10" fmla="*/ 2 w 3"/>
                  <a:gd name="T11" fmla="*/ 0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2"/>
                      <a:pt x="1" y="2"/>
                      <a:pt x="1" y="3"/>
                    </a:cubicBezTo>
                    <a:cubicBezTo>
                      <a:pt x="0" y="3"/>
                      <a:pt x="2" y="1"/>
                      <a:pt x="0" y="1"/>
                    </a:cubicBezTo>
                    <a:cubicBezTo>
                      <a:pt x="0" y="1"/>
                      <a:pt x="0" y="0"/>
                      <a:pt x="1" y="0"/>
                    </a:cubicBezTo>
                    <a:cubicBezTo>
                      <a:pt x="1" y="0"/>
                      <a:pt x="1" y="1"/>
                      <a:pt x="1" y="1"/>
                    </a:cubicBezTo>
                    <a:cubicBezTo>
                      <a:pt x="2" y="0"/>
                      <a:pt x="1" y="0"/>
                      <a:pt x="2" y="0"/>
                    </a:cubicBezTo>
                    <a:cubicBezTo>
                      <a:pt x="2" y="0"/>
                      <a:pt x="3"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6" name="Freeform 118088"/>
              <p:cNvSpPr/>
              <p:nvPr/>
            </p:nvSpPr>
            <p:spPr bwMode="auto">
              <a:xfrm>
                <a:off x="4598988" y="5388956"/>
                <a:ext cx="4763" cy="952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7" name="Freeform 118089"/>
              <p:cNvSpPr/>
              <p:nvPr/>
            </p:nvSpPr>
            <p:spPr bwMode="auto">
              <a:xfrm>
                <a:off x="4578351" y="4674581"/>
                <a:ext cx="20638" cy="17462"/>
              </a:xfrm>
              <a:custGeom>
                <a:avLst/>
                <a:gdLst>
                  <a:gd name="T0" fmla="*/ 5 w 5"/>
                  <a:gd name="T1" fmla="*/ 3 h 4"/>
                  <a:gd name="T2" fmla="*/ 5 w 5"/>
                  <a:gd name="T3" fmla="*/ 2 h 4"/>
                  <a:gd name="T4" fmla="*/ 3 w 5"/>
                  <a:gd name="T5" fmla="*/ 2 h 4"/>
                  <a:gd name="T6" fmla="*/ 3 w 5"/>
                  <a:gd name="T7" fmla="*/ 4 h 4"/>
                  <a:gd name="T8" fmla="*/ 2 w 5"/>
                  <a:gd name="T9" fmla="*/ 2 h 4"/>
                  <a:gd name="T10" fmla="*/ 1 w 5"/>
                  <a:gd name="T11" fmla="*/ 3 h 4"/>
                  <a:gd name="T12" fmla="*/ 0 w 5"/>
                  <a:gd name="T13" fmla="*/ 1 h 4"/>
                  <a:gd name="T14" fmla="*/ 1 w 5"/>
                  <a:gd name="T15" fmla="*/ 1 h 4"/>
                  <a:gd name="T16" fmla="*/ 2 w 5"/>
                  <a:gd name="T17" fmla="*/ 1 h 4"/>
                  <a:gd name="T18" fmla="*/ 2 w 5"/>
                  <a:gd name="T19" fmla="*/ 2 h 4"/>
                  <a:gd name="T20" fmla="*/ 3 w 5"/>
                  <a:gd name="T21" fmla="*/ 2 h 4"/>
                  <a:gd name="T22" fmla="*/ 3 w 5"/>
                  <a:gd name="T23" fmla="*/ 1 h 4"/>
                  <a:gd name="T24" fmla="*/ 5 w 5"/>
                  <a:gd name="T25" fmla="*/ 1 h 4"/>
                  <a:gd name="T26" fmla="*/ 5 w 5"/>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5" y="3"/>
                    </a:moveTo>
                    <a:cubicBezTo>
                      <a:pt x="5" y="3"/>
                      <a:pt x="5" y="3"/>
                      <a:pt x="5" y="2"/>
                    </a:cubicBezTo>
                    <a:cubicBezTo>
                      <a:pt x="4" y="3"/>
                      <a:pt x="4" y="3"/>
                      <a:pt x="3" y="2"/>
                    </a:cubicBezTo>
                    <a:cubicBezTo>
                      <a:pt x="3" y="3"/>
                      <a:pt x="2" y="3"/>
                      <a:pt x="3" y="4"/>
                    </a:cubicBezTo>
                    <a:cubicBezTo>
                      <a:pt x="2" y="4"/>
                      <a:pt x="2" y="3"/>
                      <a:pt x="2" y="2"/>
                    </a:cubicBezTo>
                    <a:cubicBezTo>
                      <a:pt x="2" y="3"/>
                      <a:pt x="1" y="2"/>
                      <a:pt x="1" y="3"/>
                    </a:cubicBezTo>
                    <a:cubicBezTo>
                      <a:pt x="0" y="3"/>
                      <a:pt x="0" y="2"/>
                      <a:pt x="0" y="1"/>
                    </a:cubicBezTo>
                    <a:cubicBezTo>
                      <a:pt x="1" y="1"/>
                      <a:pt x="1" y="1"/>
                      <a:pt x="1" y="1"/>
                    </a:cubicBezTo>
                    <a:cubicBezTo>
                      <a:pt x="1" y="0"/>
                      <a:pt x="2" y="2"/>
                      <a:pt x="2" y="1"/>
                    </a:cubicBezTo>
                    <a:cubicBezTo>
                      <a:pt x="2" y="1"/>
                      <a:pt x="2" y="1"/>
                      <a:pt x="2" y="2"/>
                    </a:cubicBezTo>
                    <a:cubicBezTo>
                      <a:pt x="2" y="2"/>
                      <a:pt x="2" y="2"/>
                      <a:pt x="3" y="2"/>
                    </a:cubicBezTo>
                    <a:cubicBezTo>
                      <a:pt x="3" y="2"/>
                      <a:pt x="2" y="2"/>
                      <a:pt x="3" y="1"/>
                    </a:cubicBezTo>
                    <a:cubicBezTo>
                      <a:pt x="4" y="1"/>
                      <a:pt x="4" y="1"/>
                      <a:pt x="5" y="1"/>
                    </a:cubicBezTo>
                    <a:cubicBezTo>
                      <a:pt x="5" y="2"/>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8" name="Freeform 118090"/>
              <p:cNvSpPr/>
              <p:nvPr/>
            </p:nvSpPr>
            <p:spPr bwMode="auto">
              <a:xfrm>
                <a:off x="4591051" y="5330218"/>
                <a:ext cx="7938" cy="7937"/>
              </a:xfrm>
              <a:custGeom>
                <a:avLst/>
                <a:gdLst>
                  <a:gd name="T0" fmla="*/ 2 w 2"/>
                  <a:gd name="T1" fmla="*/ 1 h 2"/>
                  <a:gd name="T2" fmla="*/ 2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1"/>
                      <a:pt x="0" y="1"/>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9" name="Freeform 118091"/>
              <p:cNvSpPr/>
              <p:nvPr/>
            </p:nvSpPr>
            <p:spPr bwMode="auto">
              <a:xfrm>
                <a:off x="4578351" y="5398481"/>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0" name="Freeform 118092"/>
              <p:cNvSpPr/>
              <p:nvPr/>
            </p:nvSpPr>
            <p:spPr bwMode="auto">
              <a:xfrm>
                <a:off x="4568826" y="4679343"/>
                <a:ext cx="9525" cy="7937"/>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0" y="0"/>
                    </a:cubicBezTo>
                    <a:cubicBezTo>
                      <a:pt x="2" y="0"/>
                      <a:pt x="2"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1" name="Freeform 118093"/>
              <p:cNvSpPr/>
              <p:nvPr/>
            </p:nvSpPr>
            <p:spPr bwMode="auto">
              <a:xfrm>
                <a:off x="4556126" y="4679343"/>
                <a:ext cx="12700" cy="12700"/>
              </a:xfrm>
              <a:custGeom>
                <a:avLst/>
                <a:gdLst>
                  <a:gd name="T0" fmla="*/ 3 w 3"/>
                  <a:gd name="T1" fmla="*/ 1 h 3"/>
                  <a:gd name="T2" fmla="*/ 2 w 3"/>
                  <a:gd name="T3" fmla="*/ 3 h 3"/>
                  <a:gd name="T4" fmla="*/ 1 w 3"/>
                  <a:gd name="T5" fmla="*/ 3 h 3"/>
                  <a:gd name="T6" fmla="*/ 0 w 3"/>
                  <a:gd name="T7" fmla="*/ 0 h 3"/>
                  <a:gd name="T8" fmla="*/ 1 w 3"/>
                  <a:gd name="T9" fmla="*/ 2 h 3"/>
                  <a:gd name="T10" fmla="*/ 2 w 3"/>
                  <a:gd name="T11" fmla="*/ 0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2"/>
                      <a:pt x="2" y="2"/>
                      <a:pt x="2" y="3"/>
                    </a:cubicBezTo>
                    <a:cubicBezTo>
                      <a:pt x="2" y="3"/>
                      <a:pt x="1" y="2"/>
                      <a:pt x="1" y="3"/>
                    </a:cubicBezTo>
                    <a:cubicBezTo>
                      <a:pt x="1" y="2"/>
                      <a:pt x="0" y="1"/>
                      <a:pt x="0" y="0"/>
                    </a:cubicBezTo>
                    <a:cubicBezTo>
                      <a:pt x="1" y="0"/>
                      <a:pt x="1" y="1"/>
                      <a:pt x="1" y="2"/>
                    </a:cubicBezTo>
                    <a:cubicBezTo>
                      <a:pt x="2" y="1"/>
                      <a:pt x="1" y="1"/>
                      <a:pt x="2"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2" name="Freeform 118094"/>
              <p:cNvSpPr/>
              <p:nvPr/>
            </p:nvSpPr>
            <p:spPr bwMode="auto">
              <a:xfrm>
                <a:off x="4522788" y="4679343"/>
                <a:ext cx="33338" cy="12700"/>
              </a:xfrm>
              <a:custGeom>
                <a:avLst/>
                <a:gdLst>
                  <a:gd name="T0" fmla="*/ 8 w 8"/>
                  <a:gd name="T1" fmla="*/ 2 h 3"/>
                  <a:gd name="T2" fmla="*/ 7 w 8"/>
                  <a:gd name="T3" fmla="*/ 1 h 3"/>
                  <a:gd name="T4" fmla="*/ 7 w 8"/>
                  <a:gd name="T5" fmla="*/ 3 h 3"/>
                  <a:gd name="T6" fmla="*/ 1 w 8"/>
                  <a:gd name="T7" fmla="*/ 1 h 3"/>
                  <a:gd name="T8" fmla="*/ 2 w 8"/>
                  <a:gd name="T9" fmla="*/ 0 h 3"/>
                  <a:gd name="T10" fmla="*/ 1 w 8"/>
                  <a:gd name="T11" fmla="*/ 0 h 3"/>
                  <a:gd name="T12" fmla="*/ 2 w 8"/>
                  <a:gd name="T13" fmla="*/ 1 h 3"/>
                  <a:gd name="T14" fmla="*/ 3 w 8"/>
                  <a:gd name="T15" fmla="*/ 0 h 3"/>
                  <a:gd name="T16" fmla="*/ 4 w 8"/>
                  <a:gd name="T17" fmla="*/ 1 h 3"/>
                  <a:gd name="T18" fmla="*/ 6 w 8"/>
                  <a:gd name="T19" fmla="*/ 1 h 3"/>
                  <a:gd name="T20" fmla="*/ 7 w 8"/>
                  <a:gd name="T21" fmla="*/ 1 h 3"/>
                  <a:gd name="T22" fmla="*/ 8 w 8"/>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8" y="2"/>
                    </a:moveTo>
                    <a:cubicBezTo>
                      <a:pt x="7" y="2"/>
                      <a:pt x="8" y="1"/>
                      <a:pt x="7" y="1"/>
                    </a:cubicBezTo>
                    <a:cubicBezTo>
                      <a:pt x="6" y="1"/>
                      <a:pt x="7" y="2"/>
                      <a:pt x="7" y="3"/>
                    </a:cubicBezTo>
                    <a:cubicBezTo>
                      <a:pt x="6" y="1"/>
                      <a:pt x="2" y="3"/>
                      <a:pt x="1" y="1"/>
                    </a:cubicBezTo>
                    <a:cubicBezTo>
                      <a:pt x="0" y="1"/>
                      <a:pt x="1" y="0"/>
                      <a:pt x="2" y="0"/>
                    </a:cubicBezTo>
                    <a:cubicBezTo>
                      <a:pt x="2" y="0"/>
                      <a:pt x="2" y="0"/>
                      <a:pt x="1" y="0"/>
                    </a:cubicBezTo>
                    <a:cubicBezTo>
                      <a:pt x="2" y="1"/>
                      <a:pt x="2" y="1"/>
                      <a:pt x="2" y="1"/>
                    </a:cubicBezTo>
                    <a:cubicBezTo>
                      <a:pt x="3" y="1"/>
                      <a:pt x="3" y="1"/>
                      <a:pt x="3" y="0"/>
                    </a:cubicBezTo>
                    <a:cubicBezTo>
                      <a:pt x="4" y="0"/>
                      <a:pt x="4" y="1"/>
                      <a:pt x="4" y="1"/>
                    </a:cubicBezTo>
                    <a:cubicBezTo>
                      <a:pt x="5" y="1"/>
                      <a:pt x="5" y="1"/>
                      <a:pt x="6" y="1"/>
                    </a:cubicBezTo>
                    <a:cubicBezTo>
                      <a:pt x="7" y="1"/>
                      <a:pt x="6" y="0"/>
                      <a:pt x="7" y="1"/>
                    </a:cubicBezTo>
                    <a:cubicBezTo>
                      <a:pt x="7" y="1"/>
                      <a:pt x="8" y="1"/>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3" name="Freeform 118095"/>
              <p:cNvSpPr/>
              <p:nvPr/>
            </p:nvSpPr>
            <p:spPr bwMode="auto">
              <a:xfrm>
                <a:off x="4548188" y="5381018"/>
                <a:ext cx="4763" cy="12700"/>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1"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4" name="Freeform 118096"/>
              <p:cNvSpPr/>
              <p:nvPr/>
            </p:nvSpPr>
            <p:spPr bwMode="auto">
              <a:xfrm>
                <a:off x="4535488" y="4952393"/>
                <a:ext cx="17463" cy="3175"/>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2" y="1"/>
                      <a:pt x="0" y="1"/>
                      <a:pt x="0" y="1"/>
                    </a:cubicBezTo>
                    <a:cubicBezTo>
                      <a:pt x="0"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5" name="Freeform 118097"/>
              <p:cNvSpPr/>
              <p:nvPr/>
            </p:nvSpPr>
            <p:spPr bwMode="auto">
              <a:xfrm>
                <a:off x="4543426" y="5381018"/>
                <a:ext cx="9525" cy="12700"/>
              </a:xfrm>
              <a:custGeom>
                <a:avLst/>
                <a:gdLst>
                  <a:gd name="T0" fmla="*/ 0 w 2"/>
                  <a:gd name="T1" fmla="*/ 3 h 3"/>
                  <a:gd name="T2" fmla="*/ 0 w 2"/>
                  <a:gd name="T3" fmla="*/ 0 h 3"/>
                  <a:gd name="T4" fmla="*/ 0 w 2"/>
                  <a:gd name="T5" fmla="*/ 3 h 3"/>
                </a:gdLst>
                <a:ahLst/>
                <a:cxnLst>
                  <a:cxn ang="0">
                    <a:pos x="T0" y="T1"/>
                  </a:cxn>
                  <a:cxn ang="0">
                    <a:pos x="T2" y="T3"/>
                  </a:cxn>
                  <a:cxn ang="0">
                    <a:pos x="T4" y="T5"/>
                  </a:cxn>
                </a:cxnLst>
                <a:rect l="0" t="0" r="r" b="b"/>
                <a:pathLst>
                  <a:path w="2" h="3">
                    <a:moveTo>
                      <a:pt x="0" y="3"/>
                    </a:moveTo>
                    <a:cubicBezTo>
                      <a:pt x="0" y="2"/>
                      <a:pt x="0" y="1"/>
                      <a:pt x="0" y="0"/>
                    </a:cubicBezTo>
                    <a:cubicBezTo>
                      <a:pt x="2" y="0"/>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6" name="Freeform 118098"/>
              <p:cNvSpPr/>
              <p:nvPr/>
            </p:nvSpPr>
            <p:spPr bwMode="auto">
              <a:xfrm>
                <a:off x="4540251" y="5125431"/>
                <a:ext cx="3175" cy="9525"/>
              </a:xfrm>
              <a:custGeom>
                <a:avLst/>
                <a:gdLst>
                  <a:gd name="T0" fmla="*/ 1 w 1"/>
                  <a:gd name="T1" fmla="*/ 1 h 2"/>
                  <a:gd name="T2" fmla="*/ 0 w 1"/>
                  <a:gd name="T3" fmla="*/ 1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2"/>
                      <a:pt x="0" y="1"/>
                      <a:pt x="0" y="1"/>
                    </a:cubicBezTo>
                    <a:cubicBezTo>
                      <a:pt x="0" y="1"/>
                      <a:pt x="0" y="1"/>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7" name="Freeform 118099"/>
              <p:cNvSpPr/>
              <p:nvPr/>
            </p:nvSpPr>
            <p:spPr bwMode="auto">
              <a:xfrm>
                <a:off x="4522788" y="4952393"/>
                <a:ext cx="7938" cy="7937"/>
              </a:xfrm>
              <a:custGeom>
                <a:avLst/>
                <a:gdLst>
                  <a:gd name="T0" fmla="*/ 2 w 2"/>
                  <a:gd name="T1" fmla="*/ 1 h 2"/>
                  <a:gd name="T2" fmla="*/ 2 w 2"/>
                  <a:gd name="T3" fmla="*/ 1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1"/>
                      <a:pt x="2" y="1"/>
                    </a:cubicBezTo>
                    <a:cubicBezTo>
                      <a:pt x="1" y="1"/>
                      <a:pt x="0" y="2"/>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8" name="Freeform 118100"/>
              <p:cNvSpPr/>
              <p:nvPr/>
            </p:nvSpPr>
            <p:spPr bwMode="auto">
              <a:xfrm>
                <a:off x="4505326" y="5385781"/>
                <a:ext cx="9525" cy="7937"/>
              </a:xfrm>
              <a:custGeom>
                <a:avLst/>
                <a:gdLst>
                  <a:gd name="T0" fmla="*/ 2 w 2"/>
                  <a:gd name="T1" fmla="*/ 1 h 2"/>
                  <a:gd name="T2" fmla="*/ 0 w 2"/>
                  <a:gd name="T3" fmla="*/ 1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2"/>
                      <a:pt x="1" y="1"/>
                      <a:pt x="0" y="1"/>
                    </a:cubicBezTo>
                    <a:cubicBezTo>
                      <a:pt x="0" y="0"/>
                      <a:pt x="1" y="0"/>
                      <a:pt x="1"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9" name="Freeform 118101"/>
              <p:cNvSpPr/>
              <p:nvPr/>
            </p:nvSpPr>
            <p:spPr bwMode="auto">
              <a:xfrm>
                <a:off x="4505326" y="5398481"/>
                <a:ext cx="9525" cy="12700"/>
              </a:xfrm>
              <a:custGeom>
                <a:avLst/>
                <a:gdLst>
                  <a:gd name="T0" fmla="*/ 0 w 2"/>
                  <a:gd name="T1" fmla="*/ 2 h 3"/>
                  <a:gd name="T2" fmla="*/ 0 w 2"/>
                  <a:gd name="T3" fmla="*/ 0 h 3"/>
                  <a:gd name="T4" fmla="*/ 0 w 2"/>
                  <a:gd name="T5" fmla="*/ 2 h 3"/>
                </a:gdLst>
                <a:ahLst/>
                <a:cxnLst>
                  <a:cxn ang="0">
                    <a:pos x="T0" y="T1"/>
                  </a:cxn>
                  <a:cxn ang="0">
                    <a:pos x="T2" y="T3"/>
                  </a:cxn>
                  <a:cxn ang="0">
                    <a:pos x="T4" y="T5"/>
                  </a:cxn>
                </a:cxnLst>
                <a:rect l="0" t="0" r="r" b="b"/>
                <a:pathLst>
                  <a:path w="2" h="3">
                    <a:moveTo>
                      <a:pt x="0" y="2"/>
                    </a:moveTo>
                    <a:cubicBezTo>
                      <a:pt x="0" y="2"/>
                      <a:pt x="0" y="1"/>
                      <a:pt x="0" y="0"/>
                    </a:cubicBezTo>
                    <a:cubicBezTo>
                      <a:pt x="2" y="0"/>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0" name="Freeform 118102"/>
              <p:cNvSpPr/>
              <p:nvPr/>
            </p:nvSpPr>
            <p:spPr bwMode="auto">
              <a:xfrm>
                <a:off x="4497388" y="5295293"/>
                <a:ext cx="7938" cy="9525"/>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1"/>
                      <a:pt x="0" y="0"/>
                      <a:pt x="1" y="0"/>
                    </a:cubicBezTo>
                    <a:cubicBezTo>
                      <a:pt x="1"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1" name="Freeform 118103"/>
              <p:cNvSpPr/>
              <p:nvPr/>
            </p:nvSpPr>
            <p:spPr bwMode="auto">
              <a:xfrm>
                <a:off x="4489451" y="4684106"/>
                <a:ext cx="12700" cy="7937"/>
              </a:xfrm>
              <a:custGeom>
                <a:avLst/>
                <a:gdLst>
                  <a:gd name="T0" fmla="*/ 2 w 3"/>
                  <a:gd name="T1" fmla="*/ 1 h 2"/>
                  <a:gd name="T2" fmla="*/ 2 w 3"/>
                  <a:gd name="T3" fmla="*/ 2 h 2"/>
                  <a:gd name="T4" fmla="*/ 0 w 3"/>
                  <a:gd name="T5" fmla="*/ 2 h 2"/>
                  <a:gd name="T6" fmla="*/ 0 w 3"/>
                  <a:gd name="T7" fmla="*/ 0 h 2"/>
                  <a:gd name="T8" fmla="*/ 1 w 3"/>
                  <a:gd name="T9" fmla="*/ 1 h 2"/>
                  <a:gd name="T10" fmla="*/ 2 w 3"/>
                  <a:gd name="T11" fmla="*/ 0 h 2"/>
                  <a:gd name="T12" fmla="*/ 2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1"/>
                    </a:moveTo>
                    <a:cubicBezTo>
                      <a:pt x="3" y="1"/>
                      <a:pt x="2" y="2"/>
                      <a:pt x="2" y="2"/>
                    </a:cubicBezTo>
                    <a:cubicBezTo>
                      <a:pt x="1" y="2"/>
                      <a:pt x="1" y="2"/>
                      <a:pt x="0" y="2"/>
                    </a:cubicBezTo>
                    <a:cubicBezTo>
                      <a:pt x="0" y="2"/>
                      <a:pt x="0" y="1"/>
                      <a:pt x="0" y="0"/>
                    </a:cubicBezTo>
                    <a:cubicBezTo>
                      <a:pt x="0" y="1"/>
                      <a:pt x="1" y="1"/>
                      <a:pt x="1" y="1"/>
                    </a:cubicBezTo>
                    <a:cubicBezTo>
                      <a:pt x="2" y="1"/>
                      <a:pt x="2" y="1"/>
                      <a:pt x="2" y="0"/>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2" name="Freeform 118104"/>
              <p:cNvSpPr/>
              <p:nvPr/>
            </p:nvSpPr>
            <p:spPr bwMode="auto">
              <a:xfrm>
                <a:off x="4476751" y="4687281"/>
                <a:ext cx="7938" cy="9525"/>
              </a:xfrm>
              <a:custGeom>
                <a:avLst/>
                <a:gdLst>
                  <a:gd name="T0" fmla="*/ 2 w 2"/>
                  <a:gd name="T1" fmla="*/ 0 h 2"/>
                  <a:gd name="T2" fmla="*/ 1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1" y="2"/>
                    </a:cubicBezTo>
                    <a:cubicBezTo>
                      <a:pt x="1" y="1"/>
                      <a:pt x="0" y="1"/>
                      <a:pt x="0"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3" name="Freeform 118105"/>
              <p:cNvSpPr/>
              <p:nvPr/>
            </p:nvSpPr>
            <p:spPr bwMode="auto">
              <a:xfrm>
                <a:off x="4476751" y="5300056"/>
                <a:ext cx="7938" cy="7937"/>
              </a:xfrm>
              <a:custGeom>
                <a:avLst/>
                <a:gdLst>
                  <a:gd name="T0" fmla="*/ 0 w 2"/>
                  <a:gd name="T1" fmla="*/ 1 h 2"/>
                  <a:gd name="T2" fmla="*/ 1 w 2"/>
                  <a:gd name="T3" fmla="*/ 0 h 2"/>
                  <a:gd name="T4" fmla="*/ 0 w 2"/>
                  <a:gd name="T5" fmla="*/ 1 h 2"/>
                </a:gdLst>
                <a:ahLst/>
                <a:cxnLst>
                  <a:cxn ang="0">
                    <a:pos x="T0" y="T1"/>
                  </a:cxn>
                  <a:cxn ang="0">
                    <a:pos x="T2" y="T3"/>
                  </a:cxn>
                  <a:cxn ang="0">
                    <a:pos x="T4" y="T5"/>
                  </a:cxn>
                </a:cxnLst>
                <a:rect l="0" t="0" r="r" b="b"/>
                <a:pathLst>
                  <a:path w="2" h="2">
                    <a:moveTo>
                      <a:pt x="0" y="1"/>
                    </a:moveTo>
                    <a:cubicBezTo>
                      <a:pt x="1" y="0"/>
                      <a:pt x="1" y="0"/>
                      <a:pt x="1" y="0"/>
                    </a:cubicBezTo>
                    <a:cubicBezTo>
                      <a:pt x="2"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4" name="Freeform 118106"/>
              <p:cNvSpPr/>
              <p:nvPr/>
            </p:nvSpPr>
            <p:spPr bwMode="auto">
              <a:xfrm>
                <a:off x="4471988" y="4701568"/>
                <a:ext cx="7938" cy="12700"/>
              </a:xfrm>
              <a:custGeom>
                <a:avLst/>
                <a:gdLst>
                  <a:gd name="T0" fmla="*/ 2 w 2"/>
                  <a:gd name="T1" fmla="*/ 2 h 3"/>
                  <a:gd name="T2" fmla="*/ 0 w 2"/>
                  <a:gd name="T3" fmla="*/ 1 h 3"/>
                  <a:gd name="T4" fmla="*/ 2 w 2"/>
                  <a:gd name="T5" fmla="*/ 2 h 3"/>
                </a:gdLst>
                <a:ahLst/>
                <a:cxnLst>
                  <a:cxn ang="0">
                    <a:pos x="T0" y="T1"/>
                  </a:cxn>
                  <a:cxn ang="0">
                    <a:pos x="T2" y="T3"/>
                  </a:cxn>
                  <a:cxn ang="0">
                    <a:pos x="T4" y="T5"/>
                  </a:cxn>
                </a:cxnLst>
                <a:rect l="0" t="0" r="r" b="b"/>
                <a:pathLst>
                  <a:path w="2" h="3">
                    <a:moveTo>
                      <a:pt x="2" y="2"/>
                    </a:moveTo>
                    <a:cubicBezTo>
                      <a:pt x="1" y="3"/>
                      <a:pt x="1" y="1"/>
                      <a:pt x="0" y="1"/>
                    </a:cubicBezTo>
                    <a:cubicBezTo>
                      <a:pt x="1" y="0"/>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5" name="Freeform 118107"/>
              <p:cNvSpPr/>
              <p:nvPr/>
            </p:nvSpPr>
            <p:spPr bwMode="auto">
              <a:xfrm>
                <a:off x="4467226" y="4687281"/>
                <a:ext cx="12700" cy="9525"/>
              </a:xfrm>
              <a:custGeom>
                <a:avLst/>
                <a:gdLst>
                  <a:gd name="T0" fmla="*/ 1 w 3"/>
                  <a:gd name="T1" fmla="*/ 2 h 2"/>
                  <a:gd name="T2" fmla="*/ 0 w 3"/>
                  <a:gd name="T3" fmla="*/ 1 h 2"/>
                  <a:gd name="T4" fmla="*/ 2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0" y="2"/>
                      <a:pt x="0" y="1"/>
                      <a:pt x="0" y="1"/>
                    </a:cubicBezTo>
                    <a:cubicBezTo>
                      <a:pt x="0" y="0"/>
                      <a:pt x="2" y="1"/>
                      <a:pt x="2" y="0"/>
                    </a:cubicBezTo>
                    <a:cubicBezTo>
                      <a:pt x="3"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6" name="Freeform 118108"/>
              <p:cNvSpPr/>
              <p:nvPr/>
            </p:nvSpPr>
            <p:spPr bwMode="auto">
              <a:xfrm>
                <a:off x="4471988" y="4960331"/>
                <a:ext cx="4763" cy="4762"/>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7" name="Freeform 118109"/>
              <p:cNvSpPr/>
              <p:nvPr/>
            </p:nvSpPr>
            <p:spPr bwMode="auto">
              <a:xfrm>
                <a:off x="4471988" y="53889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1"/>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8" name="Freeform 118110"/>
              <p:cNvSpPr/>
              <p:nvPr/>
            </p:nvSpPr>
            <p:spPr bwMode="auto">
              <a:xfrm>
                <a:off x="4464051" y="5388956"/>
                <a:ext cx="3175" cy="9525"/>
              </a:xfrm>
              <a:custGeom>
                <a:avLst/>
                <a:gdLst>
                  <a:gd name="T0" fmla="*/ 1 w 1"/>
                  <a:gd name="T1" fmla="*/ 0 h 2"/>
                  <a:gd name="T2" fmla="*/ 1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2"/>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9" name="Freeform 118111"/>
              <p:cNvSpPr/>
              <p:nvPr/>
            </p:nvSpPr>
            <p:spPr bwMode="auto">
              <a:xfrm>
                <a:off x="4454526" y="4955568"/>
                <a:ext cx="9525" cy="4762"/>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0" name="Freeform 118112"/>
              <p:cNvSpPr/>
              <p:nvPr/>
            </p:nvSpPr>
            <p:spPr bwMode="auto">
              <a:xfrm>
                <a:off x="4449763" y="4687281"/>
                <a:ext cx="9525" cy="9525"/>
              </a:xfrm>
              <a:custGeom>
                <a:avLst/>
                <a:gdLst>
                  <a:gd name="T0" fmla="*/ 2 w 2"/>
                  <a:gd name="T1" fmla="*/ 2 h 2"/>
                  <a:gd name="T2" fmla="*/ 1 w 2"/>
                  <a:gd name="T3" fmla="*/ 2 h 2"/>
                  <a:gd name="T4" fmla="*/ 1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1" y="2"/>
                      <a:pt x="1" y="2"/>
                      <a:pt x="1" y="2"/>
                    </a:cubicBezTo>
                    <a:cubicBezTo>
                      <a:pt x="0" y="1"/>
                      <a:pt x="1" y="1"/>
                      <a:pt x="1" y="0"/>
                    </a:cubicBezTo>
                    <a:cubicBezTo>
                      <a:pt x="1" y="0"/>
                      <a:pt x="1" y="2"/>
                      <a:pt x="1" y="1"/>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1" name="Freeform 118113"/>
              <p:cNvSpPr/>
              <p:nvPr/>
            </p:nvSpPr>
            <p:spPr bwMode="auto">
              <a:xfrm>
                <a:off x="4429126" y="4692043"/>
                <a:ext cx="20638" cy="12700"/>
              </a:xfrm>
              <a:custGeom>
                <a:avLst/>
                <a:gdLst>
                  <a:gd name="T0" fmla="*/ 4 w 5"/>
                  <a:gd name="T1" fmla="*/ 1 h 3"/>
                  <a:gd name="T2" fmla="*/ 4 w 5"/>
                  <a:gd name="T3" fmla="*/ 3 h 3"/>
                  <a:gd name="T4" fmla="*/ 3 w 5"/>
                  <a:gd name="T5" fmla="*/ 1 h 3"/>
                  <a:gd name="T6" fmla="*/ 1 w 5"/>
                  <a:gd name="T7" fmla="*/ 2 h 3"/>
                  <a:gd name="T8" fmla="*/ 0 w 5"/>
                  <a:gd name="T9" fmla="*/ 0 h 3"/>
                  <a:gd name="T10" fmla="*/ 4 w 5"/>
                  <a:gd name="T11" fmla="*/ 0 h 3"/>
                  <a:gd name="T12" fmla="*/ 4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1"/>
                    </a:moveTo>
                    <a:cubicBezTo>
                      <a:pt x="4" y="2"/>
                      <a:pt x="4" y="2"/>
                      <a:pt x="4" y="3"/>
                    </a:cubicBezTo>
                    <a:cubicBezTo>
                      <a:pt x="4" y="3"/>
                      <a:pt x="4" y="1"/>
                      <a:pt x="3" y="1"/>
                    </a:cubicBezTo>
                    <a:cubicBezTo>
                      <a:pt x="3" y="2"/>
                      <a:pt x="1" y="1"/>
                      <a:pt x="1" y="2"/>
                    </a:cubicBezTo>
                    <a:cubicBezTo>
                      <a:pt x="1" y="1"/>
                      <a:pt x="0" y="1"/>
                      <a:pt x="0" y="0"/>
                    </a:cubicBezTo>
                    <a:cubicBezTo>
                      <a:pt x="2" y="0"/>
                      <a:pt x="4" y="0"/>
                      <a:pt x="4" y="0"/>
                    </a:cubicBezTo>
                    <a:cubicBezTo>
                      <a:pt x="5" y="0"/>
                      <a:pt x="5"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2" name="Freeform 118114"/>
              <p:cNvSpPr/>
              <p:nvPr/>
            </p:nvSpPr>
            <p:spPr bwMode="auto">
              <a:xfrm>
                <a:off x="4441826" y="5023831"/>
                <a:ext cx="7938" cy="476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1" y="1"/>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3" name="Freeform 118115"/>
              <p:cNvSpPr/>
              <p:nvPr/>
            </p:nvSpPr>
            <p:spPr bwMode="auto">
              <a:xfrm>
                <a:off x="4433888" y="5363556"/>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4" name="Freeform 118116"/>
              <p:cNvSpPr/>
              <p:nvPr/>
            </p:nvSpPr>
            <p:spPr bwMode="auto">
              <a:xfrm>
                <a:off x="4411663" y="5360381"/>
                <a:ext cx="25400"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4" y="1"/>
                      <a:pt x="2" y="1"/>
                      <a:pt x="0" y="1"/>
                    </a:cubicBezTo>
                    <a:cubicBezTo>
                      <a:pt x="1" y="0"/>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5" name="Freeform 118117"/>
              <p:cNvSpPr/>
              <p:nvPr/>
            </p:nvSpPr>
            <p:spPr bwMode="auto">
              <a:xfrm>
                <a:off x="4424363" y="4836506"/>
                <a:ext cx="9525" cy="9525"/>
              </a:xfrm>
              <a:custGeom>
                <a:avLst/>
                <a:gdLst>
                  <a:gd name="T0" fmla="*/ 2 w 2"/>
                  <a:gd name="T1" fmla="*/ 1 h 2"/>
                  <a:gd name="T2" fmla="*/ 2 w 2"/>
                  <a:gd name="T3" fmla="*/ 1 h 2"/>
                  <a:gd name="T4" fmla="*/ 0 w 2"/>
                  <a:gd name="T5" fmla="*/ 0 h 2"/>
                  <a:gd name="T6" fmla="*/ 2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2" y="1"/>
                      <a:pt x="2" y="1"/>
                    </a:cubicBezTo>
                    <a:cubicBezTo>
                      <a:pt x="1" y="2"/>
                      <a:pt x="0" y="1"/>
                      <a:pt x="0" y="0"/>
                    </a:cubicBezTo>
                    <a:cubicBezTo>
                      <a:pt x="1" y="0"/>
                      <a:pt x="1" y="0"/>
                      <a:pt x="2" y="0"/>
                    </a:cubicBezTo>
                    <a:cubicBezTo>
                      <a:pt x="1"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6" name="Freeform 118118"/>
              <p:cNvSpPr/>
              <p:nvPr/>
            </p:nvSpPr>
            <p:spPr bwMode="auto">
              <a:xfrm>
                <a:off x="4421188" y="5307993"/>
                <a:ext cx="3175" cy="952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2"/>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7" name="Freeform 118119"/>
              <p:cNvSpPr/>
              <p:nvPr/>
            </p:nvSpPr>
            <p:spPr bwMode="auto">
              <a:xfrm>
                <a:off x="4411663" y="5307993"/>
                <a:ext cx="9525" cy="17462"/>
              </a:xfrm>
              <a:custGeom>
                <a:avLst/>
                <a:gdLst>
                  <a:gd name="T0" fmla="*/ 1 w 2"/>
                  <a:gd name="T1" fmla="*/ 3 h 4"/>
                  <a:gd name="T2" fmla="*/ 1 w 2"/>
                  <a:gd name="T3" fmla="*/ 3 h 4"/>
                  <a:gd name="T4" fmla="*/ 2 w 2"/>
                  <a:gd name="T5" fmla="*/ 0 h 4"/>
                  <a:gd name="T6" fmla="*/ 2 w 2"/>
                  <a:gd name="T7" fmla="*/ 3 h 4"/>
                  <a:gd name="T8" fmla="*/ 1 w 2"/>
                  <a:gd name="T9" fmla="*/ 4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cubicBezTo>
                      <a:pt x="1" y="3"/>
                      <a:pt x="1" y="3"/>
                      <a:pt x="1" y="3"/>
                    </a:cubicBezTo>
                    <a:cubicBezTo>
                      <a:pt x="2" y="2"/>
                      <a:pt x="0" y="1"/>
                      <a:pt x="2" y="0"/>
                    </a:cubicBezTo>
                    <a:cubicBezTo>
                      <a:pt x="2" y="2"/>
                      <a:pt x="1" y="2"/>
                      <a:pt x="2" y="3"/>
                    </a:cubicBezTo>
                    <a:cubicBezTo>
                      <a:pt x="2" y="4"/>
                      <a:pt x="2" y="4"/>
                      <a:pt x="1" y="4"/>
                    </a:cubicBezTo>
                    <a:cubicBezTo>
                      <a:pt x="1" y="4"/>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8" name="Freeform 118120"/>
              <p:cNvSpPr/>
              <p:nvPr/>
            </p:nvSpPr>
            <p:spPr bwMode="auto">
              <a:xfrm>
                <a:off x="4403726" y="5317518"/>
                <a:ext cx="7938" cy="7937"/>
              </a:xfrm>
              <a:custGeom>
                <a:avLst/>
                <a:gdLst>
                  <a:gd name="T0" fmla="*/ 1 w 2"/>
                  <a:gd name="T1" fmla="*/ 1 h 2"/>
                  <a:gd name="T2" fmla="*/ 0 w 2"/>
                  <a:gd name="T3" fmla="*/ 1 h 2"/>
                  <a:gd name="T4" fmla="*/ 1 w 2"/>
                  <a:gd name="T5" fmla="*/ 0 h 2"/>
                  <a:gd name="T6" fmla="*/ 2 w 2"/>
                  <a:gd name="T7" fmla="*/ 1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0" y="1"/>
                    </a:cubicBezTo>
                    <a:cubicBezTo>
                      <a:pt x="0" y="1"/>
                      <a:pt x="1" y="0"/>
                      <a:pt x="1" y="0"/>
                    </a:cubicBezTo>
                    <a:cubicBezTo>
                      <a:pt x="2" y="0"/>
                      <a:pt x="2" y="1"/>
                      <a:pt x="2" y="1"/>
                    </a:cubicBezTo>
                    <a:cubicBezTo>
                      <a:pt x="2" y="2"/>
                      <a:pt x="1"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9" name="Freeform 118121"/>
              <p:cNvSpPr/>
              <p:nvPr/>
            </p:nvSpPr>
            <p:spPr bwMode="auto">
              <a:xfrm>
                <a:off x="4398963" y="5325456"/>
                <a:ext cx="12700" cy="9525"/>
              </a:xfrm>
              <a:custGeom>
                <a:avLst/>
                <a:gdLst>
                  <a:gd name="T0" fmla="*/ 3 w 3"/>
                  <a:gd name="T1" fmla="*/ 1 h 2"/>
                  <a:gd name="T2" fmla="*/ 1 w 3"/>
                  <a:gd name="T3" fmla="*/ 2 h 2"/>
                  <a:gd name="T4" fmla="*/ 1 w 3"/>
                  <a:gd name="T5" fmla="*/ 0 h 2"/>
                  <a:gd name="T6" fmla="*/ 3 w 3"/>
                  <a:gd name="T7" fmla="*/ 0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2" y="2"/>
                      <a:pt x="2" y="1"/>
                      <a:pt x="1" y="2"/>
                    </a:cubicBezTo>
                    <a:cubicBezTo>
                      <a:pt x="2" y="1"/>
                      <a:pt x="0" y="2"/>
                      <a:pt x="1" y="0"/>
                    </a:cubicBezTo>
                    <a:cubicBezTo>
                      <a:pt x="2" y="1"/>
                      <a:pt x="1"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0" name="Freeform 118122"/>
              <p:cNvSpPr/>
              <p:nvPr/>
            </p:nvSpPr>
            <p:spPr bwMode="auto">
              <a:xfrm>
                <a:off x="4398963" y="5307993"/>
                <a:ext cx="9525" cy="9525"/>
              </a:xfrm>
              <a:custGeom>
                <a:avLst/>
                <a:gdLst>
                  <a:gd name="T0" fmla="*/ 2 w 2"/>
                  <a:gd name="T1" fmla="*/ 2 h 2"/>
                  <a:gd name="T2" fmla="*/ 1 w 2"/>
                  <a:gd name="T3" fmla="*/ 2 h 2"/>
                  <a:gd name="T4" fmla="*/ 0 w 2"/>
                  <a:gd name="T5" fmla="*/ 1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1"/>
                      <a:pt x="1" y="2"/>
                    </a:cubicBezTo>
                    <a:cubicBezTo>
                      <a:pt x="0" y="2"/>
                      <a:pt x="0" y="1"/>
                      <a:pt x="0" y="1"/>
                    </a:cubicBezTo>
                    <a:cubicBezTo>
                      <a:pt x="1" y="1"/>
                      <a:pt x="1" y="0"/>
                      <a:pt x="2"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1" name="Freeform 118123"/>
              <p:cNvSpPr/>
              <p:nvPr/>
            </p:nvSpPr>
            <p:spPr bwMode="auto">
              <a:xfrm>
                <a:off x="4395788" y="5393718"/>
                <a:ext cx="7938" cy="4762"/>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1"/>
                      <a:pt x="1" y="1"/>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2" name="Freeform 118124"/>
              <p:cNvSpPr/>
              <p:nvPr/>
            </p:nvSpPr>
            <p:spPr bwMode="auto">
              <a:xfrm>
                <a:off x="4386263" y="5312756"/>
                <a:ext cx="12700" cy="9525"/>
              </a:xfrm>
              <a:custGeom>
                <a:avLst/>
                <a:gdLst>
                  <a:gd name="T0" fmla="*/ 3 w 3"/>
                  <a:gd name="T1" fmla="*/ 0 h 2"/>
                  <a:gd name="T2" fmla="*/ 2 w 3"/>
                  <a:gd name="T3" fmla="*/ 1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cubicBezTo>
                      <a:pt x="3" y="1"/>
                      <a:pt x="2" y="1"/>
                      <a:pt x="2" y="1"/>
                    </a:cubicBezTo>
                    <a:cubicBezTo>
                      <a:pt x="2" y="0"/>
                      <a:pt x="0" y="2"/>
                      <a:pt x="0" y="0"/>
                    </a:cubicBez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3" name="Freeform 118125"/>
              <p:cNvSpPr/>
              <p:nvPr/>
            </p:nvSpPr>
            <p:spPr bwMode="auto">
              <a:xfrm>
                <a:off x="4386263" y="4755543"/>
                <a:ext cx="9525" cy="12700"/>
              </a:xfrm>
              <a:custGeom>
                <a:avLst/>
                <a:gdLst>
                  <a:gd name="T0" fmla="*/ 1 w 2"/>
                  <a:gd name="T1" fmla="*/ 3 h 3"/>
                  <a:gd name="T2" fmla="*/ 0 w 2"/>
                  <a:gd name="T3" fmla="*/ 1 h 3"/>
                  <a:gd name="T4" fmla="*/ 1 w 2"/>
                  <a:gd name="T5" fmla="*/ 3 h 3"/>
                </a:gdLst>
                <a:ahLst/>
                <a:cxnLst>
                  <a:cxn ang="0">
                    <a:pos x="T0" y="T1"/>
                  </a:cxn>
                  <a:cxn ang="0">
                    <a:pos x="T2" y="T3"/>
                  </a:cxn>
                  <a:cxn ang="0">
                    <a:pos x="T4" y="T5"/>
                  </a:cxn>
                </a:cxnLst>
                <a:rect l="0" t="0" r="r" b="b"/>
                <a:pathLst>
                  <a:path w="2" h="3">
                    <a:moveTo>
                      <a:pt x="1" y="3"/>
                    </a:moveTo>
                    <a:cubicBezTo>
                      <a:pt x="1" y="3"/>
                      <a:pt x="1" y="2"/>
                      <a:pt x="0" y="1"/>
                    </a:cubicBezTo>
                    <a:cubicBezTo>
                      <a:pt x="1" y="0"/>
                      <a:pt x="2"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4" name="Freeform 118126"/>
              <p:cNvSpPr/>
              <p:nvPr/>
            </p:nvSpPr>
            <p:spPr bwMode="auto">
              <a:xfrm>
                <a:off x="4386263" y="4696806"/>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5" name="Freeform 118127"/>
              <p:cNvSpPr/>
              <p:nvPr/>
            </p:nvSpPr>
            <p:spPr bwMode="auto">
              <a:xfrm>
                <a:off x="4383088" y="5338156"/>
                <a:ext cx="7938" cy="9525"/>
              </a:xfrm>
              <a:custGeom>
                <a:avLst/>
                <a:gdLst>
                  <a:gd name="T0" fmla="*/ 2 w 2"/>
                  <a:gd name="T1" fmla="*/ 1 h 2"/>
                  <a:gd name="T2" fmla="*/ 2 w 2"/>
                  <a:gd name="T3" fmla="*/ 2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2"/>
                      <a:pt x="2" y="2"/>
                    </a:cubicBezTo>
                    <a:cubicBezTo>
                      <a:pt x="1" y="2"/>
                      <a:pt x="1" y="2"/>
                      <a:pt x="0" y="2"/>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6" name="Freeform 118128"/>
              <p:cNvSpPr/>
              <p:nvPr/>
            </p:nvSpPr>
            <p:spPr bwMode="auto">
              <a:xfrm>
                <a:off x="4378326" y="5203218"/>
                <a:ext cx="12700" cy="12700"/>
              </a:xfrm>
              <a:custGeom>
                <a:avLst/>
                <a:gdLst>
                  <a:gd name="T0" fmla="*/ 0 w 3"/>
                  <a:gd name="T1" fmla="*/ 1 h 3"/>
                  <a:gd name="T2" fmla="*/ 1 w 3"/>
                  <a:gd name="T3" fmla="*/ 0 h 3"/>
                  <a:gd name="T4" fmla="*/ 2 w 3"/>
                  <a:gd name="T5" fmla="*/ 0 h 3"/>
                  <a:gd name="T6" fmla="*/ 2 w 3"/>
                  <a:gd name="T7" fmla="*/ 3 h 3"/>
                  <a:gd name="T8" fmla="*/ 0 w 3"/>
                  <a:gd name="T9" fmla="*/ 2 h 3"/>
                  <a:gd name="T10" fmla="*/ 0 w 3"/>
                  <a:gd name="T11" fmla="*/ 0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1" y="1"/>
                      <a:pt x="0" y="0"/>
                      <a:pt x="1" y="0"/>
                    </a:cubicBezTo>
                    <a:cubicBezTo>
                      <a:pt x="1" y="0"/>
                      <a:pt x="1" y="0"/>
                      <a:pt x="2" y="0"/>
                    </a:cubicBezTo>
                    <a:cubicBezTo>
                      <a:pt x="2" y="1"/>
                      <a:pt x="3" y="2"/>
                      <a:pt x="2" y="3"/>
                    </a:cubicBezTo>
                    <a:cubicBezTo>
                      <a:pt x="1" y="3"/>
                      <a:pt x="0" y="2"/>
                      <a:pt x="0" y="2"/>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7" name="Freeform 118129"/>
              <p:cNvSpPr/>
              <p:nvPr/>
            </p:nvSpPr>
            <p:spPr bwMode="auto">
              <a:xfrm>
                <a:off x="4373563" y="4701568"/>
                <a:ext cx="9525" cy="3175"/>
              </a:xfrm>
              <a:custGeom>
                <a:avLst/>
                <a:gdLst>
                  <a:gd name="T0" fmla="*/ 2 w 2"/>
                  <a:gd name="T1" fmla="*/ 0 h 1"/>
                  <a:gd name="T2" fmla="*/ 0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1"/>
                      <a:pt x="0" y="1"/>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8" name="Freeform 118130"/>
              <p:cNvSpPr/>
              <p:nvPr/>
            </p:nvSpPr>
            <p:spPr bwMode="auto">
              <a:xfrm>
                <a:off x="4373563" y="4833331"/>
                <a:ext cx="9525" cy="12700"/>
              </a:xfrm>
              <a:custGeom>
                <a:avLst/>
                <a:gdLst>
                  <a:gd name="T0" fmla="*/ 2 w 2"/>
                  <a:gd name="T1" fmla="*/ 3 h 3"/>
                  <a:gd name="T2" fmla="*/ 1 w 2"/>
                  <a:gd name="T3" fmla="*/ 1 h 3"/>
                  <a:gd name="T4" fmla="*/ 0 w 2"/>
                  <a:gd name="T5" fmla="*/ 2 h 3"/>
                  <a:gd name="T6" fmla="*/ 0 w 2"/>
                  <a:gd name="T7" fmla="*/ 0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3"/>
                      <a:pt x="1" y="2"/>
                      <a:pt x="1" y="1"/>
                    </a:cubicBezTo>
                    <a:cubicBezTo>
                      <a:pt x="0" y="1"/>
                      <a:pt x="0" y="1"/>
                      <a:pt x="0" y="2"/>
                    </a:cubicBezTo>
                    <a:cubicBezTo>
                      <a:pt x="0" y="1"/>
                      <a:pt x="0" y="1"/>
                      <a:pt x="0" y="0"/>
                    </a:cubicBezTo>
                    <a:cubicBezTo>
                      <a:pt x="1" y="1"/>
                      <a:pt x="2" y="1"/>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9" name="Freeform 118131"/>
              <p:cNvSpPr/>
              <p:nvPr/>
            </p:nvSpPr>
            <p:spPr bwMode="auto">
              <a:xfrm>
                <a:off x="4378326" y="539848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80" name="Freeform 118132"/>
              <p:cNvSpPr/>
              <p:nvPr/>
            </p:nvSpPr>
            <p:spPr bwMode="auto">
              <a:xfrm>
                <a:off x="4378326" y="4765068"/>
                <a:ext cx="4763" cy="7937"/>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0" y="1"/>
                      <a:pt x="0" y="1"/>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81" name="Freeform 118133"/>
              <p:cNvSpPr/>
              <p:nvPr/>
            </p:nvSpPr>
            <p:spPr bwMode="auto">
              <a:xfrm>
                <a:off x="4370388" y="5312756"/>
                <a:ext cx="12700" cy="4762"/>
              </a:xfrm>
              <a:custGeom>
                <a:avLst/>
                <a:gdLst>
                  <a:gd name="T0" fmla="*/ 2 w 3"/>
                  <a:gd name="T1" fmla="*/ 0 h 1"/>
                  <a:gd name="T2" fmla="*/ 2 w 3"/>
                  <a:gd name="T3" fmla="*/ 1 h 1"/>
                  <a:gd name="T4" fmla="*/ 1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2" y="1"/>
                      <a:pt x="2" y="1"/>
                    </a:cubicBezTo>
                    <a:cubicBezTo>
                      <a:pt x="2" y="1"/>
                      <a:pt x="1" y="1"/>
                      <a:pt x="1" y="1"/>
                    </a:cubicBezTo>
                    <a:cubicBezTo>
                      <a:pt x="1" y="1"/>
                      <a:pt x="0" y="1"/>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82" name="Freeform 118134"/>
              <p:cNvSpPr/>
              <p:nvPr/>
            </p:nvSpPr>
            <p:spPr bwMode="auto">
              <a:xfrm>
                <a:off x="4373563" y="4760306"/>
                <a:ext cx="4763" cy="4762"/>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0"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83" name="Freeform 118135"/>
              <p:cNvSpPr/>
              <p:nvPr/>
            </p:nvSpPr>
            <p:spPr bwMode="auto">
              <a:xfrm>
                <a:off x="4357688" y="5376256"/>
                <a:ext cx="12700" cy="17462"/>
              </a:xfrm>
              <a:custGeom>
                <a:avLst/>
                <a:gdLst>
                  <a:gd name="T0" fmla="*/ 3 w 3"/>
                  <a:gd name="T1" fmla="*/ 1 h 4"/>
                  <a:gd name="T2" fmla="*/ 2 w 3"/>
                  <a:gd name="T3" fmla="*/ 4 h 4"/>
                  <a:gd name="T4" fmla="*/ 0 w 3"/>
                  <a:gd name="T5" fmla="*/ 2 h 4"/>
                  <a:gd name="T6" fmla="*/ 2 w 3"/>
                  <a:gd name="T7" fmla="*/ 2 h 4"/>
                  <a:gd name="T8" fmla="*/ 2 w 3"/>
                  <a:gd name="T9" fmla="*/ 0 h 4"/>
                  <a:gd name="T10" fmla="*/ 3 w 3"/>
                  <a:gd name="T11" fmla="*/ 0 h 4"/>
                  <a:gd name="T12" fmla="*/ 3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2" y="1"/>
                      <a:pt x="2" y="3"/>
                      <a:pt x="2" y="4"/>
                    </a:cubicBezTo>
                    <a:cubicBezTo>
                      <a:pt x="1" y="3"/>
                      <a:pt x="0" y="3"/>
                      <a:pt x="0" y="2"/>
                    </a:cubicBezTo>
                    <a:cubicBezTo>
                      <a:pt x="0" y="2"/>
                      <a:pt x="1" y="3"/>
                      <a:pt x="2" y="2"/>
                    </a:cubicBezTo>
                    <a:cubicBezTo>
                      <a:pt x="1" y="1"/>
                      <a:pt x="2" y="1"/>
                      <a:pt x="2" y="0"/>
                    </a:cubicBezTo>
                    <a:cubicBezTo>
                      <a:pt x="2" y="0"/>
                      <a:pt x="2"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84" name="Freeform 118136"/>
              <p:cNvSpPr/>
              <p:nvPr/>
            </p:nvSpPr>
            <p:spPr bwMode="auto">
              <a:xfrm>
                <a:off x="4352926" y="4704743"/>
                <a:ext cx="7938" cy="4762"/>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1"/>
                      <a:pt x="1" y="0"/>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85" name="Freeform 118137"/>
              <p:cNvSpPr/>
              <p:nvPr/>
            </p:nvSpPr>
            <p:spPr bwMode="auto">
              <a:xfrm>
                <a:off x="4352926" y="5312756"/>
                <a:ext cx="7938" cy="9525"/>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2"/>
                      <a:pt x="0" y="1"/>
                      <a:pt x="1"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86" name="Freeform 118138"/>
              <p:cNvSpPr/>
              <p:nvPr/>
            </p:nvSpPr>
            <p:spPr bwMode="auto">
              <a:xfrm>
                <a:off x="4348163" y="5198456"/>
                <a:ext cx="9525" cy="7937"/>
              </a:xfrm>
              <a:custGeom>
                <a:avLst/>
                <a:gdLst>
                  <a:gd name="T0" fmla="*/ 2 w 2"/>
                  <a:gd name="T1" fmla="*/ 2 h 2"/>
                  <a:gd name="T2" fmla="*/ 1 w 2"/>
                  <a:gd name="T3" fmla="*/ 2 h 2"/>
                  <a:gd name="T4" fmla="*/ 0 w 2"/>
                  <a:gd name="T5" fmla="*/ 1 h 2"/>
                  <a:gd name="T6" fmla="*/ 2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1" y="2"/>
                      <a:pt x="1" y="0"/>
                      <a:pt x="1" y="2"/>
                    </a:cubicBezTo>
                    <a:cubicBezTo>
                      <a:pt x="1" y="2"/>
                      <a:pt x="0" y="1"/>
                      <a:pt x="0" y="1"/>
                    </a:cubicBezTo>
                    <a:cubicBezTo>
                      <a:pt x="1" y="1"/>
                      <a:pt x="1" y="1"/>
                      <a:pt x="2" y="1"/>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87" name="Freeform 118139"/>
              <p:cNvSpPr/>
              <p:nvPr/>
            </p:nvSpPr>
            <p:spPr bwMode="auto">
              <a:xfrm>
                <a:off x="4344988" y="5385781"/>
                <a:ext cx="7938" cy="7937"/>
              </a:xfrm>
              <a:custGeom>
                <a:avLst/>
                <a:gdLst>
                  <a:gd name="T0" fmla="*/ 2 w 2"/>
                  <a:gd name="T1" fmla="*/ 2 h 2"/>
                  <a:gd name="T2" fmla="*/ 0 w 2"/>
                  <a:gd name="T3" fmla="*/ 1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0" y="1"/>
                    </a:cubicBezTo>
                    <a:cubicBezTo>
                      <a:pt x="0" y="0"/>
                      <a:pt x="1" y="1"/>
                      <a:pt x="1"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88" name="Freeform 118140"/>
              <p:cNvSpPr/>
              <p:nvPr/>
            </p:nvSpPr>
            <p:spPr bwMode="auto">
              <a:xfrm>
                <a:off x="4340226" y="5312756"/>
                <a:ext cx="7938" cy="9525"/>
              </a:xfrm>
              <a:custGeom>
                <a:avLst/>
                <a:gdLst>
                  <a:gd name="T0" fmla="*/ 2 w 2"/>
                  <a:gd name="T1" fmla="*/ 2 h 2"/>
                  <a:gd name="T2" fmla="*/ 0 w 2"/>
                  <a:gd name="T3" fmla="*/ 1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0" y="2"/>
                      <a:pt x="0" y="1"/>
                    </a:cubicBezTo>
                    <a:cubicBezTo>
                      <a:pt x="1" y="1"/>
                      <a:pt x="1" y="1"/>
                      <a:pt x="2"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89" name="Freeform 118141"/>
              <p:cNvSpPr/>
              <p:nvPr/>
            </p:nvSpPr>
            <p:spPr bwMode="auto">
              <a:xfrm>
                <a:off x="4340226" y="5206393"/>
                <a:ext cx="4763" cy="9525"/>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2"/>
                      <a:pt x="0" y="2"/>
                      <a:pt x="0" y="1"/>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90" name="Freeform 118142"/>
              <p:cNvSpPr/>
              <p:nvPr/>
            </p:nvSpPr>
            <p:spPr bwMode="auto">
              <a:xfrm>
                <a:off x="4340226" y="4765068"/>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91" name="Freeform 118143"/>
              <p:cNvSpPr/>
              <p:nvPr/>
            </p:nvSpPr>
            <p:spPr bwMode="auto">
              <a:xfrm>
                <a:off x="4332288" y="5236556"/>
                <a:ext cx="12700" cy="7937"/>
              </a:xfrm>
              <a:custGeom>
                <a:avLst/>
                <a:gdLst>
                  <a:gd name="T0" fmla="*/ 3 w 3"/>
                  <a:gd name="T1" fmla="*/ 0 h 2"/>
                  <a:gd name="T2" fmla="*/ 3 w 3"/>
                  <a:gd name="T3" fmla="*/ 0 h 2"/>
                  <a:gd name="T4" fmla="*/ 3 w 3"/>
                  <a:gd name="T5" fmla="*/ 1 h 2"/>
                  <a:gd name="T6" fmla="*/ 2 w 3"/>
                  <a:gd name="T7" fmla="*/ 2 h 2"/>
                  <a:gd name="T8" fmla="*/ 0 w 3"/>
                  <a:gd name="T9" fmla="*/ 0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3" y="0"/>
                    </a:cubicBezTo>
                    <a:cubicBezTo>
                      <a:pt x="2" y="0"/>
                      <a:pt x="3" y="0"/>
                      <a:pt x="3" y="1"/>
                    </a:cubicBezTo>
                    <a:cubicBezTo>
                      <a:pt x="2" y="1"/>
                      <a:pt x="2" y="1"/>
                      <a:pt x="2" y="2"/>
                    </a:cubicBezTo>
                    <a:cubicBezTo>
                      <a:pt x="1" y="1"/>
                      <a:pt x="1" y="1"/>
                      <a:pt x="0" y="0"/>
                    </a:cubicBezTo>
                    <a:cubicBezTo>
                      <a:pt x="1" y="1"/>
                      <a:pt x="2" y="0"/>
                      <a:pt x="2"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92" name="Freeform 118144"/>
              <p:cNvSpPr/>
              <p:nvPr/>
            </p:nvSpPr>
            <p:spPr bwMode="auto">
              <a:xfrm>
                <a:off x="4332288" y="4955568"/>
                <a:ext cx="12700" cy="476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0"/>
                      <a:pt x="3" y="0"/>
                      <a:pt x="3" y="1"/>
                    </a:cubicBezTo>
                    <a:cubicBezTo>
                      <a:pt x="2" y="1"/>
                      <a:pt x="1" y="1"/>
                      <a:pt x="0" y="1"/>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93" name="Freeform 118145"/>
              <p:cNvSpPr/>
              <p:nvPr/>
            </p:nvSpPr>
            <p:spPr bwMode="auto">
              <a:xfrm>
                <a:off x="4340226" y="5385781"/>
                <a:ext cx="4763" cy="3175"/>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94" name="Freeform 118146"/>
              <p:cNvSpPr/>
              <p:nvPr/>
            </p:nvSpPr>
            <p:spPr bwMode="auto">
              <a:xfrm>
                <a:off x="4335463" y="4768243"/>
                <a:ext cx="9525" cy="4762"/>
              </a:xfrm>
              <a:custGeom>
                <a:avLst/>
                <a:gdLst>
                  <a:gd name="T0" fmla="*/ 0 w 2"/>
                  <a:gd name="T1" fmla="*/ 0 h 1"/>
                  <a:gd name="T2" fmla="*/ 0 w 2"/>
                  <a:gd name="T3" fmla="*/ 0 h 1"/>
                </a:gdLst>
                <a:ahLst/>
                <a:cxnLst>
                  <a:cxn ang="0">
                    <a:pos x="T0" y="T1"/>
                  </a:cxn>
                  <a:cxn ang="0">
                    <a:pos x="T2" y="T3"/>
                  </a:cxn>
                </a:cxnLst>
                <a:rect l="0" t="0" r="r" b="b"/>
                <a:pathLst>
                  <a:path w="2" h="1">
                    <a:moveTo>
                      <a:pt x="0" y="0"/>
                    </a:moveTo>
                    <a:cubicBezTo>
                      <a:pt x="2"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95" name="Freeform 118147"/>
              <p:cNvSpPr/>
              <p:nvPr/>
            </p:nvSpPr>
            <p:spPr bwMode="auto">
              <a:xfrm>
                <a:off x="4322763" y="5376256"/>
                <a:ext cx="17463" cy="12700"/>
              </a:xfrm>
              <a:custGeom>
                <a:avLst/>
                <a:gdLst>
                  <a:gd name="T0" fmla="*/ 4 w 4"/>
                  <a:gd name="T1" fmla="*/ 2 h 3"/>
                  <a:gd name="T2" fmla="*/ 3 w 4"/>
                  <a:gd name="T3" fmla="*/ 3 h 3"/>
                  <a:gd name="T4" fmla="*/ 3 w 4"/>
                  <a:gd name="T5" fmla="*/ 2 h 3"/>
                  <a:gd name="T6" fmla="*/ 0 w 4"/>
                  <a:gd name="T7" fmla="*/ 2 h 3"/>
                  <a:gd name="T8" fmla="*/ 0 w 4"/>
                  <a:gd name="T9" fmla="*/ 2 h 3"/>
                  <a:gd name="T10" fmla="*/ 2 w 4"/>
                  <a:gd name="T11" fmla="*/ 0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cubicBezTo>
                      <a:pt x="3" y="2"/>
                      <a:pt x="3" y="3"/>
                      <a:pt x="3" y="3"/>
                    </a:cubicBezTo>
                    <a:cubicBezTo>
                      <a:pt x="3" y="3"/>
                      <a:pt x="3" y="3"/>
                      <a:pt x="3" y="2"/>
                    </a:cubicBezTo>
                    <a:cubicBezTo>
                      <a:pt x="2" y="2"/>
                      <a:pt x="2" y="3"/>
                      <a:pt x="0" y="2"/>
                    </a:cubicBezTo>
                    <a:cubicBezTo>
                      <a:pt x="0" y="2"/>
                      <a:pt x="0" y="2"/>
                      <a:pt x="0" y="2"/>
                    </a:cubicBezTo>
                    <a:cubicBezTo>
                      <a:pt x="1" y="1"/>
                      <a:pt x="3" y="2"/>
                      <a:pt x="2" y="0"/>
                    </a:cubicBezTo>
                    <a:cubicBezTo>
                      <a:pt x="3" y="0"/>
                      <a:pt x="3"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96" name="Freeform 118184"/>
              <p:cNvSpPr>
                <a:spLocks noEditPoints="1"/>
              </p:cNvSpPr>
              <p:nvPr/>
            </p:nvSpPr>
            <p:spPr bwMode="auto">
              <a:xfrm>
                <a:off x="4062945" y="4637780"/>
                <a:ext cx="2834681" cy="760412"/>
              </a:xfrm>
              <a:custGeom>
                <a:avLst/>
                <a:gdLst>
                  <a:gd name="T0" fmla="*/ 511 w 532"/>
                  <a:gd name="T1" fmla="*/ 69 h 179"/>
                  <a:gd name="T2" fmla="*/ 472 w 532"/>
                  <a:gd name="T3" fmla="*/ 151 h 179"/>
                  <a:gd name="T4" fmla="*/ 406 w 532"/>
                  <a:gd name="T5" fmla="*/ 177 h 179"/>
                  <a:gd name="T6" fmla="*/ 355 w 532"/>
                  <a:gd name="T7" fmla="*/ 173 h 179"/>
                  <a:gd name="T8" fmla="*/ 315 w 532"/>
                  <a:gd name="T9" fmla="*/ 167 h 179"/>
                  <a:gd name="T10" fmla="*/ 283 w 532"/>
                  <a:gd name="T11" fmla="*/ 168 h 179"/>
                  <a:gd name="T12" fmla="*/ 261 w 532"/>
                  <a:gd name="T13" fmla="*/ 165 h 179"/>
                  <a:gd name="T14" fmla="*/ 229 w 532"/>
                  <a:gd name="T15" fmla="*/ 161 h 179"/>
                  <a:gd name="T16" fmla="*/ 192 w 532"/>
                  <a:gd name="T17" fmla="*/ 158 h 179"/>
                  <a:gd name="T18" fmla="*/ 164 w 532"/>
                  <a:gd name="T19" fmla="*/ 168 h 179"/>
                  <a:gd name="T20" fmla="*/ 130 w 532"/>
                  <a:gd name="T21" fmla="*/ 169 h 179"/>
                  <a:gd name="T22" fmla="*/ 102 w 532"/>
                  <a:gd name="T23" fmla="*/ 170 h 179"/>
                  <a:gd name="T24" fmla="*/ 72 w 532"/>
                  <a:gd name="T25" fmla="*/ 169 h 179"/>
                  <a:gd name="T26" fmla="*/ 75 w 532"/>
                  <a:gd name="T27" fmla="*/ 162 h 179"/>
                  <a:gd name="T28" fmla="*/ 102 w 532"/>
                  <a:gd name="T29" fmla="*/ 153 h 179"/>
                  <a:gd name="T30" fmla="*/ 58 w 532"/>
                  <a:gd name="T31" fmla="*/ 159 h 179"/>
                  <a:gd name="T32" fmla="*/ 57 w 532"/>
                  <a:gd name="T33" fmla="*/ 150 h 179"/>
                  <a:gd name="T34" fmla="*/ 25 w 532"/>
                  <a:gd name="T35" fmla="*/ 138 h 179"/>
                  <a:gd name="T36" fmla="*/ 50 w 532"/>
                  <a:gd name="T37" fmla="*/ 124 h 179"/>
                  <a:gd name="T38" fmla="*/ 79 w 532"/>
                  <a:gd name="T39" fmla="*/ 107 h 179"/>
                  <a:gd name="T40" fmla="*/ 50 w 532"/>
                  <a:gd name="T41" fmla="*/ 96 h 179"/>
                  <a:gd name="T42" fmla="*/ 17 w 532"/>
                  <a:gd name="T43" fmla="*/ 88 h 179"/>
                  <a:gd name="T44" fmla="*/ 43 w 532"/>
                  <a:gd name="T45" fmla="*/ 71 h 179"/>
                  <a:gd name="T46" fmla="*/ 6 w 532"/>
                  <a:gd name="T47" fmla="*/ 66 h 179"/>
                  <a:gd name="T48" fmla="*/ 27 w 532"/>
                  <a:gd name="T49" fmla="*/ 40 h 179"/>
                  <a:gd name="T50" fmla="*/ 22 w 532"/>
                  <a:gd name="T51" fmla="*/ 37 h 179"/>
                  <a:gd name="T52" fmla="*/ 40 w 532"/>
                  <a:gd name="T53" fmla="*/ 22 h 179"/>
                  <a:gd name="T54" fmla="*/ 56 w 532"/>
                  <a:gd name="T55" fmla="*/ 12 h 179"/>
                  <a:gd name="T56" fmla="*/ 113 w 532"/>
                  <a:gd name="T57" fmla="*/ 11 h 179"/>
                  <a:gd name="T58" fmla="*/ 158 w 532"/>
                  <a:gd name="T59" fmla="*/ 5 h 179"/>
                  <a:gd name="T60" fmla="*/ 211 w 532"/>
                  <a:gd name="T61" fmla="*/ 3 h 179"/>
                  <a:gd name="T62" fmla="*/ 302 w 532"/>
                  <a:gd name="T63" fmla="*/ 4 h 179"/>
                  <a:gd name="T64" fmla="*/ 380 w 532"/>
                  <a:gd name="T65" fmla="*/ 13 h 179"/>
                  <a:gd name="T66" fmla="*/ 511 w 532"/>
                  <a:gd name="T67" fmla="*/ 24 h 179"/>
                  <a:gd name="T68" fmla="*/ 433 w 532"/>
                  <a:gd name="T69" fmla="*/ 161 h 179"/>
                  <a:gd name="T70" fmla="*/ 399 w 532"/>
                  <a:gd name="T71" fmla="*/ 11 h 179"/>
                  <a:gd name="T72" fmla="*/ 365 w 532"/>
                  <a:gd name="T73" fmla="*/ 171 h 179"/>
                  <a:gd name="T74" fmla="*/ 336 w 532"/>
                  <a:gd name="T75" fmla="*/ 158 h 179"/>
                  <a:gd name="T76" fmla="*/ 317 w 532"/>
                  <a:gd name="T77" fmla="*/ 13 h 179"/>
                  <a:gd name="T78" fmla="*/ 297 w 532"/>
                  <a:gd name="T79" fmla="*/ 6 h 179"/>
                  <a:gd name="T80" fmla="*/ 279 w 532"/>
                  <a:gd name="T81" fmla="*/ 7 h 179"/>
                  <a:gd name="T82" fmla="*/ 253 w 532"/>
                  <a:gd name="T83" fmla="*/ 153 h 179"/>
                  <a:gd name="T84" fmla="*/ 229 w 532"/>
                  <a:gd name="T85" fmla="*/ 9 h 179"/>
                  <a:gd name="T86" fmla="*/ 195 w 532"/>
                  <a:gd name="T87" fmla="*/ 24 h 179"/>
                  <a:gd name="T88" fmla="*/ 168 w 532"/>
                  <a:gd name="T89" fmla="*/ 9 h 179"/>
                  <a:gd name="T90" fmla="*/ 157 w 532"/>
                  <a:gd name="T91" fmla="*/ 149 h 179"/>
                  <a:gd name="T92" fmla="*/ 144 w 532"/>
                  <a:gd name="T93" fmla="*/ 12 h 179"/>
                  <a:gd name="T94" fmla="*/ 136 w 532"/>
                  <a:gd name="T95" fmla="*/ 164 h 179"/>
                  <a:gd name="T96" fmla="*/ 129 w 532"/>
                  <a:gd name="T97" fmla="*/ 23 h 179"/>
                  <a:gd name="T98" fmla="*/ 120 w 532"/>
                  <a:gd name="T99" fmla="*/ 5 h 179"/>
                  <a:gd name="T100" fmla="*/ 110 w 532"/>
                  <a:gd name="T101" fmla="*/ 153 h 179"/>
                  <a:gd name="T102" fmla="*/ 104 w 532"/>
                  <a:gd name="T103" fmla="*/ 159 h 179"/>
                  <a:gd name="T104" fmla="*/ 96 w 532"/>
                  <a:gd name="T105" fmla="*/ 13 h 179"/>
                  <a:gd name="T106" fmla="*/ 90 w 532"/>
                  <a:gd name="T107" fmla="*/ 27 h 179"/>
                  <a:gd name="T108" fmla="*/ 83 w 532"/>
                  <a:gd name="T109" fmla="*/ 36 h 179"/>
                  <a:gd name="T110" fmla="*/ 78 w 532"/>
                  <a:gd name="T111" fmla="*/ 14 h 179"/>
                  <a:gd name="T112" fmla="*/ 71 w 532"/>
                  <a:gd name="T113" fmla="*/ 29 h 179"/>
                  <a:gd name="T114" fmla="*/ 68 w 532"/>
                  <a:gd name="T115" fmla="*/ 21 h 179"/>
                  <a:gd name="T116" fmla="*/ 61 w 532"/>
                  <a:gd name="T117" fmla="*/ 34 h 179"/>
                  <a:gd name="T118" fmla="*/ 56 w 532"/>
                  <a:gd name="T119" fmla="*/ 155 h 179"/>
                  <a:gd name="T120" fmla="*/ 51 w 532"/>
                  <a:gd name="T121" fmla="*/ 15 h 179"/>
                  <a:gd name="T122" fmla="*/ 40 w 532"/>
                  <a:gd name="T123" fmla="*/ 39 h 179"/>
                  <a:gd name="T124" fmla="*/ 30 w 532"/>
                  <a:gd name="T125"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179">
                    <a:moveTo>
                      <a:pt x="448" y="8"/>
                    </a:moveTo>
                    <a:cubicBezTo>
                      <a:pt x="447" y="9"/>
                      <a:pt x="449" y="8"/>
                      <a:pt x="450" y="7"/>
                    </a:cubicBezTo>
                    <a:cubicBezTo>
                      <a:pt x="450" y="8"/>
                      <a:pt x="450" y="8"/>
                      <a:pt x="450" y="8"/>
                    </a:cubicBezTo>
                    <a:cubicBezTo>
                      <a:pt x="453" y="7"/>
                      <a:pt x="455" y="9"/>
                      <a:pt x="458" y="8"/>
                    </a:cubicBezTo>
                    <a:cubicBezTo>
                      <a:pt x="458" y="8"/>
                      <a:pt x="459" y="8"/>
                      <a:pt x="459" y="8"/>
                    </a:cubicBezTo>
                    <a:cubicBezTo>
                      <a:pt x="459" y="9"/>
                      <a:pt x="459" y="8"/>
                      <a:pt x="459" y="8"/>
                    </a:cubicBezTo>
                    <a:cubicBezTo>
                      <a:pt x="462" y="8"/>
                      <a:pt x="466" y="8"/>
                      <a:pt x="470" y="8"/>
                    </a:cubicBezTo>
                    <a:cubicBezTo>
                      <a:pt x="469" y="10"/>
                      <a:pt x="465" y="10"/>
                      <a:pt x="463" y="10"/>
                    </a:cubicBezTo>
                    <a:cubicBezTo>
                      <a:pt x="459" y="11"/>
                      <a:pt x="453" y="12"/>
                      <a:pt x="449" y="12"/>
                    </a:cubicBezTo>
                    <a:cubicBezTo>
                      <a:pt x="448" y="13"/>
                      <a:pt x="448" y="13"/>
                      <a:pt x="447" y="14"/>
                    </a:cubicBezTo>
                    <a:cubicBezTo>
                      <a:pt x="446" y="13"/>
                      <a:pt x="446" y="13"/>
                      <a:pt x="446" y="13"/>
                    </a:cubicBezTo>
                    <a:cubicBezTo>
                      <a:pt x="446" y="14"/>
                      <a:pt x="444" y="13"/>
                      <a:pt x="443" y="14"/>
                    </a:cubicBezTo>
                    <a:cubicBezTo>
                      <a:pt x="444" y="15"/>
                      <a:pt x="446" y="13"/>
                      <a:pt x="446" y="15"/>
                    </a:cubicBezTo>
                    <a:cubicBezTo>
                      <a:pt x="447" y="14"/>
                      <a:pt x="448" y="15"/>
                      <a:pt x="449" y="14"/>
                    </a:cubicBezTo>
                    <a:cubicBezTo>
                      <a:pt x="450" y="14"/>
                      <a:pt x="449" y="14"/>
                      <a:pt x="450" y="14"/>
                    </a:cubicBezTo>
                    <a:cubicBezTo>
                      <a:pt x="457" y="13"/>
                      <a:pt x="466" y="14"/>
                      <a:pt x="474" y="14"/>
                    </a:cubicBezTo>
                    <a:cubicBezTo>
                      <a:pt x="477" y="14"/>
                      <a:pt x="480" y="14"/>
                      <a:pt x="483" y="15"/>
                    </a:cubicBezTo>
                    <a:cubicBezTo>
                      <a:pt x="482" y="16"/>
                      <a:pt x="481" y="17"/>
                      <a:pt x="479" y="18"/>
                    </a:cubicBezTo>
                    <a:cubicBezTo>
                      <a:pt x="482" y="17"/>
                      <a:pt x="485" y="18"/>
                      <a:pt x="486" y="17"/>
                    </a:cubicBezTo>
                    <a:cubicBezTo>
                      <a:pt x="487" y="17"/>
                      <a:pt x="488" y="17"/>
                      <a:pt x="489" y="18"/>
                    </a:cubicBezTo>
                    <a:cubicBezTo>
                      <a:pt x="489" y="18"/>
                      <a:pt x="490" y="17"/>
                      <a:pt x="491" y="17"/>
                    </a:cubicBezTo>
                    <a:cubicBezTo>
                      <a:pt x="495" y="15"/>
                      <a:pt x="501" y="16"/>
                      <a:pt x="506" y="15"/>
                    </a:cubicBezTo>
                    <a:cubicBezTo>
                      <a:pt x="508" y="15"/>
                      <a:pt x="511" y="14"/>
                      <a:pt x="513" y="15"/>
                    </a:cubicBezTo>
                    <a:cubicBezTo>
                      <a:pt x="514" y="15"/>
                      <a:pt x="514" y="15"/>
                      <a:pt x="515" y="15"/>
                    </a:cubicBezTo>
                    <a:cubicBezTo>
                      <a:pt x="513" y="19"/>
                      <a:pt x="509" y="19"/>
                      <a:pt x="506" y="21"/>
                    </a:cubicBezTo>
                    <a:cubicBezTo>
                      <a:pt x="506" y="20"/>
                      <a:pt x="506" y="20"/>
                      <a:pt x="505" y="20"/>
                    </a:cubicBezTo>
                    <a:cubicBezTo>
                      <a:pt x="505" y="20"/>
                      <a:pt x="504" y="21"/>
                      <a:pt x="504" y="21"/>
                    </a:cubicBezTo>
                    <a:cubicBezTo>
                      <a:pt x="510" y="22"/>
                      <a:pt x="516" y="20"/>
                      <a:pt x="522" y="20"/>
                    </a:cubicBezTo>
                    <a:cubicBezTo>
                      <a:pt x="521" y="20"/>
                      <a:pt x="522" y="21"/>
                      <a:pt x="521" y="21"/>
                    </a:cubicBezTo>
                    <a:cubicBezTo>
                      <a:pt x="525" y="22"/>
                      <a:pt x="527" y="20"/>
                      <a:pt x="531" y="21"/>
                    </a:cubicBezTo>
                    <a:cubicBezTo>
                      <a:pt x="531" y="21"/>
                      <a:pt x="531" y="22"/>
                      <a:pt x="531" y="22"/>
                    </a:cubicBezTo>
                    <a:cubicBezTo>
                      <a:pt x="531" y="23"/>
                      <a:pt x="532" y="22"/>
                      <a:pt x="532" y="22"/>
                    </a:cubicBezTo>
                    <a:cubicBezTo>
                      <a:pt x="532" y="23"/>
                      <a:pt x="531" y="24"/>
                      <a:pt x="531" y="26"/>
                    </a:cubicBezTo>
                    <a:cubicBezTo>
                      <a:pt x="530" y="26"/>
                      <a:pt x="529" y="27"/>
                      <a:pt x="527" y="28"/>
                    </a:cubicBezTo>
                    <a:cubicBezTo>
                      <a:pt x="528" y="28"/>
                      <a:pt x="529" y="27"/>
                      <a:pt x="530" y="27"/>
                    </a:cubicBezTo>
                    <a:cubicBezTo>
                      <a:pt x="530" y="28"/>
                      <a:pt x="529" y="28"/>
                      <a:pt x="529" y="29"/>
                    </a:cubicBezTo>
                    <a:cubicBezTo>
                      <a:pt x="529" y="30"/>
                      <a:pt x="529" y="29"/>
                      <a:pt x="530" y="29"/>
                    </a:cubicBezTo>
                    <a:cubicBezTo>
                      <a:pt x="527" y="31"/>
                      <a:pt x="525" y="33"/>
                      <a:pt x="522" y="35"/>
                    </a:cubicBezTo>
                    <a:cubicBezTo>
                      <a:pt x="522" y="35"/>
                      <a:pt x="523" y="35"/>
                      <a:pt x="523" y="35"/>
                    </a:cubicBezTo>
                    <a:cubicBezTo>
                      <a:pt x="524" y="35"/>
                      <a:pt x="523" y="34"/>
                      <a:pt x="524" y="34"/>
                    </a:cubicBezTo>
                    <a:cubicBezTo>
                      <a:pt x="524" y="36"/>
                      <a:pt x="525" y="34"/>
                      <a:pt x="525" y="35"/>
                    </a:cubicBezTo>
                    <a:cubicBezTo>
                      <a:pt x="526" y="34"/>
                      <a:pt x="527" y="34"/>
                      <a:pt x="529" y="33"/>
                    </a:cubicBezTo>
                    <a:cubicBezTo>
                      <a:pt x="529" y="36"/>
                      <a:pt x="526" y="36"/>
                      <a:pt x="527" y="36"/>
                    </a:cubicBezTo>
                    <a:cubicBezTo>
                      <a:pt x="526" y="36"/>
                      <a:pt x="526" y="37"/>
                      <a:pt x="524" y="37"/>
                    </a:cubicBezTo>
                    <a:cubicBezTo>
                      <a:pt x="525" y="38"/>
                      <a:pt x="527" y="37"/>
                      <a:pt x="527" y="37"/>
                    </a:cubicBezTo>
                    <a:cubicBezTo>
                      <a:pt x="526" y="40"/>
                      <a:pt x="522" y="40"/>
                      <a:pt x="520" y="43"/>
                    </a:cubicBezTo>
                    <a:cubicBezTo>
                      <a:pt x="521" y="43"/>
                      <a:pt x="521" y="42"/>
                      <a:pt x="522" y="42"/>
                    </a:cubicBezTo>
                    <a:cubicBezTo>
                      <a:pt x="522" y="43"/>
                      <a:pt x="521" y="44"/>
                      <a:pt x="520" y="43"/>
                    </a:cubicBezTo>
                    <a:cubicBezTo>
                      <a:pt x="522" y="44"/>
                      <a:pt x="521" y="46"/>
                      <a:pt x="519" y="47"/>
                    </a:cubicBezTo>
                    <a:cubicBezTo>
                      <a:pt x="520" y="47"/>
                      <a:pt x="520" y="47"/>
                      <a:pt x="521" y="47"/>
                    </a:cubicBezTo>
                    <a:cubicBezTo>
                      <a:pt x="521" y="48"/>
                      <a:pt x="520" y="48"/>
                      <a:pt x="520" y="49"/>
                    </a:cubicBezTo>
                    <a:cubicBezTo>
                      <a:pt x="520" y="49"/>
                      <a:pt x="520" y="49"/>
                      <a:pt x="521" y="49"/>
                    </a:cubicBezTo>
                    <a:cubicBezTo>
                      <a:pt x="520" y="50"/>
                      <a:pt x="519" y="50"/>
                      <a:pt x="519" y="51"/>
                    </a:cubicBezTo>
                    <a:cubicBezTo>
                      <a:pt x="519" y="51"/>
                      <a:pt x="519" y="51"/>
                      <a:pt x="519" y="51"/>
                    </a:cubicBezTo>
                    <a:cubicBezTo>
                      <a:pt x="518" y="53"/>
                      <a:pt x="516" y="53"/>
                      <a:pt x="514" y="54"/>
                    </a:cubicBezTo>
                    <a:cubicBezTo>
                      <a:pt x="514" y="54"/>
                      <a:pt x="515" y="54"/>
                      <a:pt x="515" y="54"/>
                    </a:cubicBezTo>
                    <a:cubicBezTo>
                      <a:pt x="511" y="59"/>
                      <a:pt x="503" y="57"/>
                      <a:pt x="500" y="61"/>
                    </a:cubicBezTo>
                    <a:cubicBezTo>
                      <a:pt x="499" y="61"/>
                      <a:pt x="498" y="62"/>
                      <a:pt x="498" y="62"/>
                    </a:cubicBezTo>
                    <a:cubicBezTo>
                      <a:pt x="500" y="64"/>
                      <a:pt x="503" y="64"/>
                      <a:pt x="506" y="63"/>
                    </a:cubicBezTo>
                    <a:cubicBezTo>
                      <a:pt x="505" y="65"/>
                      <a:pt x="502" y="65"/>
                      <a:pt x="500" y="65"/>
                    </a:cubicBezTo>
                    <a:cubicBezTo>
                      <a:pt x="501" y="67"/>
                      <a:pt x="505" y="66"/>
                      <a:pt x="508" y="67"/>
                    </a:cubicBezTo>
                    <a:cubicBezTo>
                      <a:pt x="508" y="67"/>
                      <a:pt x="507" y="67"/>
                      <a:pt x="507" y="68"/>
                    </a:cubicBezTo>
                    <a:cubicBezTo>
                      <a:pt x="508" y="67"/>
                      <a:pt x="510" y="68"/>
                      <a:pt x="511" y="67"/>
                    </a:cubicBezTo>
                    <a:cubicBezTo>
                      <a:pt x="512" y="68"/>
                      <a:pt x="510" y="68"/>
                      <a:pt x="510" y="69"/>
                    </a:cubicBezTo>
                    <a:cubicBezTo>
                      <a:pt x="510" y="69"/>
                      <a:pt x="511" y="69"/>
                      <a:pt x="511" y="69"/>
                    </a:cubicBezTo>
                    <a:cubicBezTo>
                      <a:pt x="511" y="69"/>
                      <a:pt x="508" y="69"/>
                      <a:pt x="508" y="70"/>
                    </a:cubicBezTo>
                    <a:cubicBezTo>
                      <a:pt x="509" y="71"/>
                      <a:pt x="512" y="70"/>
                      <a:pt x="513" y="70"/>
                    </a:cubicBezTo>
                    <a:cubicBezTo>
                      <a:pt x="513" y="72"/>
                      <a:pt x="511" y="72"/>
                      <a:pt x="509" y="73"/>
                    </a:cubicBezTo>
                    <a:cubicBezTo>
                      <a:pt x="511" y="73"/>
                      <a:pt x="513" y="73"/>
                      <a:pt x="515" y="73"/>
                    </a:cubicBezTo>
                    <a:cubicBezTo>
                      <a:pt x="515" y="74"/>
                      <a:pt x="517" y="75"/>
                      <a:pt x="518" y="75"/>
                    </a:cubicBezTo>
                    <a:cubicBezTo>
                      <a:pt x="517" y="75"/>
                      <a:pt x="517" y="76"/>
                      <a:pt x="518" y="76"/>
                    </a:cubicBezTo>
                    <a:cubicBezTo>
                      <a:pt x="517" y="77"/>
                      <a:pt x="516" y="77"/>
                      <a:pt x="515" y="77"/>
                    </a:cubicBezTo>
                    <a:cubicBezTo>
                      <a:pt x="515" y="78"/>
                      <a:pt x="517" y="77"/>
                      <a:pt x="519" y="77"/>
                    </a:cubicBezTo>
                    <a:cubicBezTo>
                      <a:pt x="519" y="78"/>
                      <a:pt x="518" y="78"/>
                      <a:pt x="519" y="78"/>
                    </a:cubicBezTo>
                    <a:cubicBezTo>
                      <a:pt x="519" y="79"/>
                      <a:pt x="518" y="80"/>
                      <a:pt x="517" y="80"/>
                    </a:cubicBezTo>
                    <a:cubicBezTo>
                      <a:pt x="517" y="81"/>
                      <a:pt x="518" y="80"/>
                      <a:pt x="519" y="80"/>
                    </a:cubicBezTo>
                    <a:cubicBezTo>
                      <a:pt x="519" y="80"/>
                      <a:pt x="519" y="81"/>
                      <a:pt x="518" y="81"/>
                    </a:cubicBezTo>
                    <a:cubicBezTo>
                      <a:pt x="518" y="81"/>
                      <a:pt x="519" y="81"/>
                      <a:pt x="520" y="81"/>
                    </a:cubicBezTo>
                    <a:cubicBezTo>
                      <a:pt x="520" y="82"/>
                      <a:pt x="519" y="82"/>
                      <a:pt x="518" y="82"/>
                    </a:cubicBezTo>
                    <a:cubicBezTo>
                      <a:pt x="518" y="83"/>
                      <a:pt x="519" y="83"/>
                      <a:pt x="519" y="83"/>
                    </a:cubicBezTo>
                    <a:cubicBezTo>
                      <a:pt x="519" y="84"/>
                      <a:pt x="518" y="84"/>
                      <a:pt x="517" y="84"/>
                    </a:cubicBezTo>
                    <a:cubicBezTo>
                      <a:pt x="518" y="85"/>
                      <a:pt x="518" y="85"/>
                      <a:pt x="517" y="86"/>
                    </a:cubicBezTo>
                    <a:cubicBezTo>
                      <a:pt x="516" y="86"/>
                      <a:pt x="516" y="87"/>
                      <a:pt x="514" y="87"/>
                    </a:cubicBezTo>
                    <a:cubicBezTo>
                      <a:pt x="514" y="88"/>
                      <a:pt x="512" y="89"/>
                      <a:pt x="512" y="90"/>
                    </a:cubicBezTo>
                    <a:cubicBezTo>
                      <a:pt x="504" y="92"/>
                      <a:pt x="495" y="95"/>
                      <a:pt x="488" y="98"/>
                    </a:cubicBezTo>
                    <a:cubicBezTo>
                      <a:pt x="489" y="98"/>
                      <a:pt x="491" y="97"/>
                      <a:pt x="493" y="98"/>
                    </a:cubicBezTo>
                    <a:cubicBezTo>
                      <a:pt x="491" y="99"/>
                      <a:pt x="490" y="101"/>
                      <a:pt x="487" y="101"/>
                    </a:cubicBezTo>
                    <a:cubicBezTo>
                      <a:pt x="489" y="102"/>
                      <a:pt x="492" y="101"/>
                      <a:pt x="493" y="101"/>
                    </a:cubicBezTo>
                    <a:cubicBezTo>
                      <a:pt x="492" y="102"/>
                      <a:pt x="491" y="103"/>
                      <a:pt x="489" y="103"/>
                    </a:cubicBezTo>
                    <a:cubicBezTo>
                      <a:pt x="490" y="104"/>
                      <a:pt x="494" y="104"/>
                      <a:pt x="496" y="104"/>
                    </a:cubicBezTo>
                    <a:cubicBezTo>
                      <a:pt x="496" y="105"/>
                      <a:pt x="495" y="105"/>
                      <a:pt x="495" y="105"/>
                    </a:cubicBezTo>
                    <a:cubicBezTo>
                      <a:pt x="497" y="105"/>
                      <a:pt x="497" y="105"/>
                      <a:pt x="499" y="105"/>
                    </a:cubicBezTo>
                    <a:cubicBezTo>
                      <a:pt x="499" y="106"/>
                      <a:pt x="498" y="106"/>
                      <a:pt x="499" y="107"/>
                    </a:cubicBezTo>
                    <a:cubicBezTo>
                      <a:pt x="498" y="107"/>
                      <a:pt x="497" y="107"/>
                      <a:pt x="496" y="108"/>
                    </a:cubicBezTo>
                    <a:cubicBezTo>
                      <a:pt x="496" y="108"/>
                      <a:pt x="498" y="107"/>
                      <a:pt x="500" y="108"/>
                    </a:cubicBezTo>
                    <a:cubicBezTo>
                      <a:pt x="499" y="109"/>
                      <a:pt x="498" y="109"/>
                      <a:pt x="499" y="110"/>
                    </a:cubicBezTo>
                    <a:cubicBezTo>
                      <a:pt x="497" y="110"/>
                      <a:pt x="494" y="111"/>
                      <a:pt x="492" y="111"/>
                    </a:cubicBezTo>
                    <a:cubicBezTo>
                      <a:pt x="493" y="112"/>
                      <a:pt x="496" y="111"/>
                      <a:pt x="499" y="111"/>
                    </a:cubicBezTo>
                    <a:cubicBezTo>
                      <a:pt x="499" y="113"/>
                      <a:pt x="497" y="113"/>
                      <a:pt x="496" y="114"/>
                    </a:cubicBezTo>
                    <a:cubicBezTo>
                      <a:pt x="496" y="114"/>
                      <a:pt x="496" y="114"/>
                      <a:pt x="496" y="115"/>
                    </a:cubicBezTo>
                    <a:cubicBezTo>
                      <a:pt x="494" y="116"/>
                      <a:pt x="491" y="118"/>
                      <a:pt x="489" y="118"/>
                    </a:cubicBezTo>
                    <a:cubicBezTo>
                      <a:pt x="489" y="119"/>
                      <a:pt x="490" y="119"/>
                      <a:pt x="490" y="119"/>
                    </a:cubicBezTo>
                    <a:cubicBezTo>
                      <a:pt x="483" y="122"/>
                      <a:pt x="475" y="123"/>
                      <a:pt x="468" y="126"/>
                    </a:cubicBezTo>
                    <a:cubicBezTo>
                      <a:pt x="468" y="126"/>
                      <a:pt x="468" y="126"/>
                      <a:pt x="468" y="127"/>
                    </a:cubicBezTo>
                    <a:cubicBezTo>
                      <a:pt x="469" y="126"/>
                      <a:pt x="473" y="126"/>
                      <a:pt x="473" y="126"/>
                    </a:cubicBezTo>
                    <a:cubicBezTo>
                      <a:pt x="475" y="125"/>
                      <a:pt x="477" y="125"/>
                      <a:pt x="479" y="125"/>
                    </a:cubicBezTo>
                    <a:cubicBezTo>
                      <a:pt x="480" y="125"/>
                      <a:pt x="479" y="124"/>
                      <a:pt x="480" y="124"/>
                    </a:cubicBezTo>
                    <a:cubicBezTo>
                      <a:pt x="481" y="125"/>
                      <a:pt x="483" y="123"/>
                      <a:pt x="483" y="124"/>
                    </a:cubicBezTo>
                    <a:cubicBezTo>
                      <a:pt x="485" y="123"/>
                      <a:pt x="486" y="123"/>
                      <a:pt x="489" y="123"/>
                    </a:cubicBezTo>
                    <a:cubicBezTo>
                      <a:pt x="489" y="124"/>
                      <a:pt x="487" y="124"/>
                      <a:pt x="486" y="125"/>
                    </a:cubicBezTo>
                    <a:cubicBezTo>
                      <a:pt x="485" y="125"/>
                      <a:pt x="483" y="126"/>
                      <a:pt x="482" y="126"/>
                    </a:cubicBezTo>
                    <a:cubicBezTo>
                      <a:pt x="483" y="127"/>
                      <a:pt x="485" y="125"/>
                      <a:pt x="486" y="126"/>
                    </a:cubicBezTo>
                    <a:cubicBezTo>
                      <a:pt x="485" y="127"/>
                      <a:pt x="483" y="128"/>
                      <a:pt x="481" y="129"/>
                    </a:cubicBezTo>
                    <a:cubicBezTo>
                      <a:pt x="482" y="130"/>
                      <a:pt x="482" y="129"/>
                      <a:pt x="483" y="129"/>
                    </a:cubicBezTo>
                    <a:cubicBezTo>
                      <a:pt x="481" y="131"/>
                      <a:pt x="479" y="133"/>
                      <a:pt x="476" y="134"/>
                    </a:cubicBezTo>
                    <a:cubicBezTo>
                      <a:pt x="477" y="135"/>
                      <a:pt x="478" y="133"/>
                      <a:pt x="478" y="134"/>
                    </a:cubicBezTo>
                    <a:cubicBezTo>
                      <a:pt x="477" y="135"/>
                      <a:pt x="478" y="135"/>
                      <a:pt x="478" y="137"/>
                    </a:cubicBezTo>
                    <a:cubicBezTo>
                      <a:pt x="479" y="137"/>
                      <a:pt x="479" y="136"/>
                      <a:pt x="480" y="136"/>
                    </a:cubicBezTo>
                    <a:cubicBezTo>
                      <a:pt x="480" y="137"/>
                      <a:pt x="482" y="137"/>
                      <a:pt x="484" y="136"/>
                    </a:cubicBezTo>
                    <a:cubicBezTo>
                      <a:pt x="482" y="138"/>
                      <a:pt x="479" y="139"/>
                      <a:pt x="478" y="141"/>
                    </a:cubicBezTo>
                    <a:cubicBezTo>
                      <a:pt x="478" y="139"/>
                      <a:pt x="474" y="143"/>
                      <a:pt x="474" y="141"/>
                    </a:cubicBezTo>
                    <a:cubicBezTo>
                      <a:pt x="472" y="143"/>
                      <a:pt x="470" y="143"/>
                      <a:pt x="468" y="144"/>
                    </a:cubicBezTo>
                    <a:cubicBezTo>
                      <a:pt x="472" y="144"/>
                      <a:pt x="474" y="142"/>
                      <a:pt x="478" y="142"/>
                    </a:cubicBezTo>
                    <a:cubicBezTo>
                      <a:pt x="478" y="142"/>
                      <a:pt x="478" y="142"/>
                      <a:pt x="478" y="142"/>
                    </a:cubicBezTo>
                    <a:cubicBezTo>
                      <a:pt x="478" y="142"/>
                      <a:pt x="478" y="142"/>
                      <a:pt x="479" y="142"/>
                    </a:cubicBezTo>
                    <a:cubicBezTo>
                      <a:pt x="479" y="143"/>
                      <a:pt x="478" y="143"/>
                      <a:pt x="477" y="144"/>
                    </a:cubicBezTo>
                    <a:cubicBezTo>
                      <a:pt x="477" y="144"/>
                      <a:pt x="478" y="144"/>
                      <a:pt x="478" y="145"/>
                    </a:cubicBezTo>
                    <a:cubicBezTo>
                      <a:pt x="475" y="147"/>
                      <a:pt x="471" y="149"/>
                      <a:pt x="468" y="150"/>
                    </a:cubicBezTo>
                    <a:cubicBezTo>
                      <a:pt x="468" y="151"/>
                      <a:pt x="469" y="150"/>
                      <a:pt x="468" y="151"/>
                    </a:cubicBezTo>
                    <a:cubicBezTo>
                      <a:pt x="470" y="151"/>
                      <a:pt x="471" y="151"/>
                      <a:pt x="472" y="151"/>
                    </a:cubicBezTo>
                    <a:cubicBezTo>
                      <a:pt x="472" y="152"/>
                      <a:pt x="471" y="152"/>
                      <a:pt x="470" y="152"/>
                    </a:cubicBezTo>
                    <a:cubicBezTo>
                      <a:pt x="470" y="153"/>
                      <a:pt x="470" y="153"/>
                      <a:pt x="469" y="153"/>
                    </a:cubicBezTo>
                    <a:cubicBezTo>
                      <a:pt x="469" y="154"/>
                      <a:pt x="467" y="154"/>
                      <a:pt x="466" y="154"/>
                    </a:cubicBezTo>
                    <a:cubicBezTo>
                      <a:pt x="464" y="155"/>
                      <a:pt x="462" y="156"/>
                      <a:pt x="461" y="155"/>
                    </a:cubicBezTo>
                    <a:cubicBezTo>
                      <a:pt x="459" y="157"/>
                      <a:pt x="456" y="156"/>
                      <a:pt x="455" y="157"/>
                    </a:cubicBezTo>
                    <a:cubicBezTo>
                      <a:pt x="457" y="157"/>
                      <a:pt x="459" y="157"/>
                      <a:pt x="460" y="156"/>
                    </a:cubicBezTo>
                    <a:cubicBezTo>
                      <a:pt x="460" y="158"/>
                      <a:pt x="462" y="156"/>
                      <a:pt x="462" y="157"/>
                    </a:cubicBezTo>
                    <a:cubicBezTo>
                      <a:pt x="462" y="157"/>
                      <a:pt x="462" y="158"/>
                      <a:pt x="462" y="158"/>
                    </a:cubicBezTo>
                    <a:cubicBezTo>
                      <a:pt x="455" y="160"/>
                      <a:pt x="446" y="159"/>
                      <a:pt x="441" y="160"/>
                    </a:cubicBezTo>
                    <a:cubicBezTo>
                      <a:pt x="440" y="160"/>
                      <a:pt x="438" y="161"/>
                      <a:pt x="438" y="159"/>
                    </a:cubicBezTo>
                    <a:cubicBezTo>
                      <a:pt x="437" y="160"/>
                      <a:pt x="438" y="161"/>
                      <a:pt x="437" y="161"/>
                    </a:cubicBezTo>
                    <a:cubicBezTo>
                      <a:pt x="438" y="161"/>
                      <a:pt x="438" y="161"/>
                      <a:pt x="439" y="161"/>
                    </a:cubicBezTo>
                    <a:cubicBezTo>
                      <a:pt x="439" y="161"/>
                      <a:pt x="439" y="161"/>
                      <a:pt x="439" y="162"/>
                    </a:cubicBezTo>
                    <a:cubicBezTo>
                      <a:pt x="440" y="162"/>
                      <a:pt x="440" y="162"/>
                      <a:pt x="440" y="162"/>
                    </a:cubicBezTo>
                    <a:cubicBezTo>
                      <a:pt x="441" y="161"/>
                      <a:pt x="440" y="162"/>
                      <a:pt x="440" y="161"/>
                    </a:cubicBezTo>
                    <a:cubicBezTo>
                      <a:pt x="442" y="161"/>
                      <a:pt x="445" y="160"/>
                      <a:pt x="448" y="160"/>
                    </a:cubicBezTo>
                    <a:cubicBezTo>
                      <a:pt x="448" y="161"/>
                      <a:pt x="448" y="161"/>
                      <a:pt x="448" y="161"/>
                    </a:cubicBezTo>
                    <a:cubicBezTo>
                      <a:pt x="449" y="160"/>
                      <a:pt x="450" y="160"/>
                      <a:pt x="451" y="160"/>
                    </a:cubicBezTo>
                    <a:cubicBezTo>
                      <a:pt x="451" y="161"/>
                      <a:pt x="451" y="161"/>
                      <a:pt x="451" y="161"/>
                    </a:cubicBezTo>
                    <a:cubicBezTo>
                      <a:pt x="451" y="162"/>
                      <a:pt x="452" y="161"/>
                      <a:pt x="452" y="160"/>
                    </a:cubicBezTo>
                    <a:cubicBezTo>
                      <a:pt x="454" y="160"/>
                      <a:pt x="456" y="160"/>
                      <a:pt x="459" y="160"/>
                    </a:cubicBezTo>
                    <a:cubicBezTo>
                      <a:pt x="459" y="160"/>
                      <a:pt x="459" y="160"/>
                      <a:pt x="460" y="161"/>
                    </a:cubicBezTo>
                    <a:cubicBezTo>
                      <a:pt x="460" y="161"/>
                      <a:pt x="459" y="160"/>
                      <a:pt x="460" y="160"/>
                    </a:cubicBezTo>
                    <a:cubicBezTo>
                      <a:pt x="462" y="162"/>
                      <a:pt x="465" y="159"/>
                      <a:pt x="468" y="160"/>
                    </a:cubicBezTo>
                    <a:cubicBezTo>
                      <a:pt x="468" y="160"/>
                      <a:pt x="469" y="160"/>
                      <a:pt x="469" y="160"/>
                    </a:cubicBezTo>
                    <a:cubicBezTo>
                      <a:pt x="469" y="160"/>
                      <a:pt x="471" y="160"/>
                      <a:pt x="471" y="160"/>
                    </a:cubicBezTo>
                    <a:cubicBezTo>
                      <a:pt x="471" y="160"/>
                      <a:pt x="472" y="160"/>
                      <a:pt x="472" y="160"/>
                    </a:cubicBezTo>
                    <a:cubicBezTo>
                      <a:pt x="473" y="160"/>
                      <a:pt x="473" y="160"/>
                      <a:pt x="473" y="160"/>
                    </a:cubicBezTo>
                    <a:cubicBezTo>
                      <a:pt x="474" y="161"/>
                      <a:pt x="475" y="160"/>
                      <a:pt x="476" y="160"/>
                    </a:cubicBezTo>
                    <a:cubicBezTo>
                      <a:pt x="473" y="163"/>
                      <a:pt x="467" y="164"/>
                      <a:pt x="462" y="166"/>
                    </a:cubicBezTo>
                    <a:cubicBezTo>
                      <a:pt x="462" y="166"/>
                      <a:pt x="462" y="166"/>
                      <a:pt x="462" y="166"/>
                    </a:cubicBezTo>
                    <a:cubicBezTo>
                      <a:pt x="460" y="168"/>
                      <a:pt x="455" y="166"/>
                      <a:pt x="453" y="168"/>
                    </a:cubicBezTo>
                    <a:cubicBezTo>
                      <a:pt x="453" y="169"/>
                      <a:pt x="454" y="169"/>
                      <a:pt x="454" y="169"/>
                    </a:cubicBezTo>
                    <a:cubicBezTo>
                      <a:pt x="455" y="169"/>
                      <a:pt x="455" y="170"/>
                      <a:pt x="455" y="170"/>
                    </a:cubicBezTo>
                    <a:cubicBezTo>
                      <a:pt x="453" y="171"/>
                      <a:pt x="453" y="170"/>
                      <a:pt x="452" y="170"/>
                    </a:cubicBezTo>
                    <a:cubicBezTo>
                      <a:pt x="452" y="170"/>
                      <a:pt x="452" y="170"/>
                      <a:pt x="452" y="170"/>
                    </a:cubicBezTo>
                    <a:cubicBezTo>
                      <a:pt x="452" y="171"/>
                      <a:pt x="454" y="171"/>
                      <a:pt x="454" y="173"/>
                    </a:cubicBezTo>
                    <a:cubicBezTo>
                      <a:pt x="454" y="173"/>
                      <a:pt x="454" y="172"/>
                      <a:pt x="454" y="171"/>
                    </a:cubicBezTo>
                    <a:cubicBezTo>
                      <a:pt x="455" y="172"/>
                      <a:pt x="456" y="172"/>
                      <a:pt x="457" y="172"/>
                    </a:cubicBezTo>
                    <a:cubicBezTo>
                      <a:pt x="456" y="173"/>
                      <a:pt x="454" y="172"/>
                      <a:pt x="452" y="174"/>
                    </a:cubicBezTo>
                    <a:cubicBezTo>
                      <a:pt x="452" y="173"/>
                      <a:pt x="452" y="173"/>
                      <a:pt x="452" y="172"/>
                    </a:cubicBezTo>
                    <a:cubicBezTo>
                      <a:pt x="451" y="173"/>
                      <a:pt x="450" y="175"/>
                      <a:pt x="449" y="173"/>
                    </a:cubicBezTo>
                    <a:cubicBezTo>
                      <a:pt x="449" y="173"/>
                      <a:pt x="449" y="173"/>
                      <a:pt x="449" y="172"/>
                    </a:cubicBezTo>
                    <a:cubicBezTo>
                      <a:pt x="450" y="172"/>
                      <a:pt x="451" y="172"/>
                      <a:pt x="451" y="172"/>
                    </a:cubicBezTo>
                    <a:cubicBezTo>
                      <a:pt x="450" y="171"/>
                      <a:pt x="450" y="172"/>
                      <a:pt x="449" y="172"/>
                    </a:cubicBezTo>
                    <a:cubicBezTo>
                      <a:pt x="449" y="172"/>
                      <a:pt x="448" y="173"/>
                      <a:pt x="448" y="174"/>
                    </a:cubicBezTo>
                    <a:cubicBezTo>
                      <a:pt x="440" y="175"/>
                      <a:pt x="433" y="176"/>
                      <a:pt x="424" y="177"/>
                    </a:cubicBezTo>
                    <a:cubicBezTo>
                      <a:pt x="424" y="176"/>
                      <a:pt x="424" y="176"/>
                      <a:pt x="424" y="176"/>
                    </a:cubicBezTo>
                    <a:cubicBezTo>
                      <a:pt x="423" y="175"/>
                      <a:pt x="424" y="177"/>
                      <a:pt x="422" y="177"/>
                    </a:cubicBezTo>
                    <a:cubicBezTo>
                      <a:pt x="423" y="176"/>
                      <a:pt x="423" y="175"/>
                      <a:pt x="423" y="173"/>
                    </a:cubicBezTo>
                    <a:cubicBezTo>
                      <a:pt x="422" y="173"/>
                      <a:pt x="421" y="174"/>
                      <a:pt x="421" y="174"/>
                    </a:cubicBezTo>
                    <a:cubicBezTo>
                      <a:pt x="420" y="174"/>
                      <a:pt x="420" y="174"/>
                      <a:pt x="420" y="175"/>
                    </a:cubicBezTo>
                    <a:cubicBezTo>
                      <a:pt x="420" y="176"/>
                      <a:pt x="421" y="176"/>
                      <a:pt x="421" y="176"/>
                    </a:cubicBezTo>
                    <a:cubicBezTo>
                      <a:pt x="420" y="177"/>
                      <a:pt x="416" y="178"/>
                      <a:pt x="415" y="176"/>
                    </a:cubicBezTo>
                    <a:cubicBezTo>
                      <a:pt x="414" y="177"/>
                      <a:pt x="414" y="178"/>
                      <a:pt x="413" y="177"/>
                    </a:cubicBezTo>
                    <a:cubicBezTo>
                      <a:pt x="413" y="177"/>
                      <a:pt x="413" y="176"/>
                      <a:pt x="413" y="176"/>
                    </a:cubicBezTo>
                    <a:cubicBezTo>
                      <a:pt x="412" y="176"/>
                      <a:pt x="412" y="176"/>
                      <a:pt x="412" y="177"/>
                    </a:cubicBezTo>
                    <a:cubicBezTo>
                      <a:pt x="411" y="178"/>
                      <a:pt x="410" y="178"/>
                      <a:pt x="409" y="177"/>
                    </a:cubicBezTo>
                    <a:cubicBezTo>
                      <a:pt x="409" y="176"/>
                      <a:pt x="409" y="175"/>
                      <a:pt x="409" y="174"/>
                    </a:cubicBezTo>
                    <a:cubicBezTo>
                      <a:pt x="408" y="175"/>
                      <a:pt x="407" y="174"/>
                      <a:pt x="406" y="174"/>
                    </a:cubicBezTo>
                    <a:cubicBezTo>
                      <a:pt x="405" y="174"/>
                      <a:pt x="406" y="175"/>
                      <a:pt x="406" y="175"/>
                    </a:cubicBezTo>
                    <a:cubicBezTo>
                      <a:pt x="404" y="174"/>
                      <a:pt x="404" y="176"/>
                      <a:pt x="403" y="175"/>
                    </a:cubicBezTo>
                    <a:cubicBezTo>
                      <a:pt x="403" y="175"/>
                      <a:pt x="403" y="175"/>
                      <a:pt x="403" y="176"/>
                    </a:cubicBezTo>
                    <a:cubicBezTo>
                      <a:pt x="403" y="176"/>
                      <a:pt x="404" y="176"/>
                      <a:pt x="405" y="176"/>
                    </a:cubicBezTo>
                    <a:cubicBezTo>
                      <a:pt x="405" y="176"/>
                      <a:pt x="406" y="176"/>
                      <a:pt x="406" y="177"/>
                    </a:cubicBezTo>
                    <a:cubicBezTo>
                      <a:pt x="405" y="178"/>
                      <a:pt x="403" y="177"/>
                      <a:pt x="401" y="178"/>
                    </a:cubicBezTo>
                    <a:cubicBezTo>
                      <a:pt x="401" y="177"/>
                      <a:pt x="401" y="177"/>
                      <a:pt x="401" y="176"/>
                    </a:cubicBezTo>
                    <a:cubicBezTo>
                      <a:pt x="400" y="176"/>
                      <a:pt x="399" y="177"/>
                      <a:pt x="399" y="178"/>
                    </a:cubicBezTo>
                    <a:cubicBezTo>
                      <a:pt x="398" y="177"/>
                      <a:pt x="398" y="177"/>
                      <a:pt x="397" y="178"/>
                    </a:cubicBezTo>
                    <a:cubicBezTo>
                      <a:pt x="396" y="177"/>
                      <a:pt x="398" y="176"/>
                      <a:pt x="397" y="176"/>
                    </a:cubicBezTo>
                    <a:cubicBezTo>
                      <a:pt x="397" y="176"/>
                      <a:pt x="398" y="176"/>
                      <a:pt x="399" y="176"/>
                    </a:cubicBezTo>
                    <a:cubicBezTo>
                      <a:pt x="399" y="175"/>
                      <a:pt x="399" y="175"/>
                      <a:pt x="399" y="174"/>
                    </a:cubicBezTo>
                    <a:cubicBezTo>
                      <a:pt x="398" y="174"/>
                      <a:pt x="399" y="175"/>
                      <a:pt x="398" y="175"/>
                    </a:cubicBezTo>
                    <a:cubicBezTo>
                      <a:pt x="397" y="174"/>
                      <a:pt x="394" y="175"/>
                      <a:pt x="396" y="177"/>
                    </a:cubicBezTo>
                    <a:cubicBezTo>
                      <a:pt x="396" y="177"/>
                      <a:pt x="396" y="177"/>
                      <a:pt x="396" y="178"/>
                    </a:cubicBezTo>
                    <a:cubicBezTo>
                      <a:pt x="395" y="178"/>
                      <a:pt x="395" y="177"/>
                      <a:pt x="394" y="178"/>
                    </a:cubicBezTo>
                    <a:cubicBezTo>
                      <a:pt x="394" y="177"/>
                      <a:pt x="395" y="176"/>
                      <a:pt x="395" y="175"/>
                    </a:cubicBezTo>
                    <a:cubicBezTo>
                      <a:pt x="394" y="175"/>
                      <a:pt x="394" y="177"/>
                      <a:pt x="394" y="178"/>
                    </a:cubicBezTo>
                    <a:cubicBezTo>
                      <a:pt x="393" y="177"/>
                      <a:pt x="393" y="178"/>
                      <a:pt x="391" y="178"/>
                    </a:cubicBezTo>
                    <a:cubicBezTo>
                      <a:pt x="391" y="176"/>
                      <a:pt x="391" y="176"/>
                      <a:pt x="391" y="174"/>
                    </a:cubicBezTo>
                    <a:cubicBezTo>
                      <a:pt x="390" y="174"/>
                      <a:pt x="389" y="176"/>
                      <a:pt x="390" y="177"/>
                    </a:cubicBezTo>
                    <a:cubicBezTo>
                      <a:pt x="390" y="178"/>
                      <a:pt x="387" y="177"/>
                      <a:pt x="387" y="178"/>
                    </a:cubicBezTo>
                    <a:cubicBezTo>
                      <a:pt x="387" y="178"/>
                      <a:pt x="387" y="177"/>
                      <a:pt x="386" y="177"/>
                    </a:cubicBezTo>
                    <a:cubicBezTo>
                      <a:pt x="388" y="177"/>
                      <a:pt x="388" y="174"/>
                      <a:pt x="388" y="173"/>
                    </a:cubicBezTo>
                    <a:cubicBezTo>
                      <a:pt x="388" y="172"/>
                      <a:pt x="387" y="173"/>
                      <a:pt x="386" y="172"/>
                    </a:cubicBezTo>
                    <a:cubicBezTo>
                      <a:pt x="387" y="174"/>
                      <a:pt x="387" y="175"/>
                      <a:pt x="386" y="175"/>
                    </a:cubicBezTo>
                    <a:cubicBezTo>
                      <a:pt x="386" y="175"/>
                      <a:pt x="386" y="175"/>
                      <a:pt x="386" y="174"/>
                    </a:cubicBezTo>
                    <a:cubicBezTo>
                      <a:pt x="383" y="174"/>
                      <a:pt x="386" y="177"/>
                      <a:pt x="384" y="178"/>
                    </a:cubicBezTo>
                    <a:cubicBezTo>
                      <a:pt x="384" y="177"/>
                      <a:pt x="384" y="177"/>
                      <a:pt x="384" y="176"/>
                    </a:cubicBezTo>
                    <a:cubicBezTo>
                      <a:pt x="384" y="177"/>
                      <a:pt x="381" y="179"/>
                      <a:pt x="381" y="176"/>
                    </a:cubicBezTo>
                    <a:cubicBezTo>
                      <a:pt x="381" y="177"/>
                      <a:pt x="382" y="177"/>
                      <a:pt x="382" y="177"/>
                    </a:cubicBezTo>
                    <a:cubicBezTo>
                      <a:pt x="382" y="176"/>
                      <a:pt x="382" y="176"/>
                      <a:pt x="382" y="175"/>
                    </a:cubicBezTo>
                    <a:cubicBezTo>
                      <a:pt x="381" y="175"/>
                      <a:pt x="382" y="176"/>
                      <a:pt x="381" y="176"/>
                    </a:cubicBezTo>
                    <a:cubicBezTo>
                      <a:pt x="380" y="176"/>
                      <a:pt x="380" y="174"/>
                      <a:pt x="379" y="174"/>
                    </a:cubicBezTo>
                    <a:cubicBezTo>
                      <a:pt x="378" y="173"/>
                      <a:pt x="380" y="173"/>
                      <a:pt x="380" y="172"/>
                    </a:cubicBezTo>
                    <a:cubicBezTo>
                      <a:pt x="378" y="172"/>
                      <a:pt x="379" y="171"/>
                      <a:pt x="379" y="171"/>
                    </a:cubicBezTo>
                    <a:cubicBezTo>
                      <a:pt x="378" y="171"/>
                      <a:pt x="379" y="174"/>
                      <a:pt x="377" y="175"/>
                    </a:cubicBezTo>
                    <a:cubicBezTo>
                      <a:pt x="377" y="175"/>
                      <a:pt x="378" y="175"/>
                      <a:pt x="379" y="174"/>
                    </a:cubicBezTo>
                    <a:cubicBezTo>
                      <a:pt x="380" y="176"/>
                      <a:pt x="377" y="175"/>
                      <a:pt x="378" y="177"/>
                    </a:cubicBezTo>
                    <a:cubicBezTo>
                      <a:pt x="377" y="177"/>
                      <a:pt x="376" y="178"/>
                      <a:pt x="375" y="177"/>
                    </a:cubicBezTo>
                    <a:cubicBezTo>
                      <a:pt x="375" y="176"/>
                      <a:pt x="375" y="176"/>
                      <a:pt x="375" y="175"/>
                    </a:cubicBezTo>
                    <a:cubicBezTo>
                      <a:pt x="373" y="175"/>
                      <a:pt x="374" y="177"/>
                      <a:pt x="373" y="177"/>
                    </a:cubicBezTo>
                    <a:cubicBezTo>
                      <a:pt x="372" y="177"/>
                      <a:pt x="372" y="176"/>
                      <a:pt x="372" y="175"/>
                    </a:cubicBezTo>
                    <a:cubicBezTo>
                      <a:pt x="373" y="175"/>
                      <a:pt x="373" y="175"/>
                      <a:pt x="373" y="175"/>
                    </a:cubicBezTo>
                    <a:cubicBezTo>
                      <a:pt x="374" y="174"/>
                      <a:pt x="372" y="175"/>
                      <a:pt x="372" y="174"/>
                    </a:cubicBezTo>
                    <a:cubicBezTo>
                      <a:pt x="372" y="174"/>
                      <a:pt x="372" y="175"/>
                      <a:pt x="372" y="175"/>
                    </a:cubicBezTo>
                    <a:cubicBezTo>
                      <a:pt x="371" y="175"/>
                      <a:pt x="371" y="175"/>
                      <a:pt x="371" y="174"/>
                    </a:cubicBezTo>
                    <a:cubicBezTo>
                      <a:pt x="370" y="175"/>
                      <a:pt x="372" y="176"/>
                      <a:pt x="371" y="177"/>
                    </a:cubicBezTo>
                    <a:cubicBezTo>
                      <a:pt x="371" y="177"/>
                      <a:pt x="370" y="176"/>
                      <a:pt x="369" y="177"/>
                    </a:cubicBezTo>
                    <a:cubicBezTo>
                      <a:pt x="369" y="176"/>
                      <a:pt x="368" y="176"/>
                      <a:pt x="368" y="175"/>
                    </a:cubicBezTo>
                    <a:cubicBezTo>
                      <a:pt x="369" y="175"/>
                      <a:pt x="370" y="175"/>
                      <a:pt x="370" y="176"/>
                    </a:cubicBezTo>
                    <a:cubicBezTo>
                      <a:pt x="371" y="174"/>
                      <a:pt x="368" y="173"/>
                      <a:pt x="367" y="172"/>
                    </a:cubicBezTo>
                    <a:cubicBezTo>
                      <a:pt x="368" y="174"/>
                      <a:pt x="367" y="175"/>
                      <a:pt x="368" y="176"/>
                    </a:cubicBezTo>
                    <a:cubicBezTo>
                      <a:pt x="367" y="177"/>
                      <a:pt x="366" y="177"/>
                      <a:pt x="365" y="176"/>
                    </a:cubicBezTo>
                    <a:cubicBezTo>
                      <a:pt x="366" y="176"/>
                      <a:pt x="366" y="176"/>
                      <a:pt x="367" y="176"/>
                    </a:cubicBezTo>
                    <a:cubicBezTo>
                      <a:pt x="366" y="175"/>
                      <a:pt x="367" y="175"/>
                      <a:pt x="367" y="174"/>
                    </a:cubicBezTo>
                    <a:cubicBezTo>
                      <a:pt x="366" y="174"/>
                      <a:pt x="366" y="173"/>
                      <a:pt x="365" y="172"/>
                    </a:cubicBezTo>
                    <a:cubicBezTo>
                      <a:pt x="364" y="174"/>
                      <a:pt x="366" y="176"/>
                      <a:pt x="365" y="177"/>
                    </a:cubicBezTo>
                    <a:cubicBezTo>
                      <a:pt x="364" y="177"/>
                      <a:pt x="364" y="176"/>
                      <a:pt x="364" y="176"/>
                    </a:cubicBezTo>
                    <a:cubicBezTo>
                      <a:pt x="364" y="175"/>
                      <a:pt x="364" y="176"/>
                      <a:pt x="364" y="176"/>
                    </a:cubicBezTo>
                    <a:cubicBezTo>
                      <a:pt x="363" y="176"/>
                      <a:pt x="362" y="176"/>
                      <a:pt x="361" y="176"/>
                    </a:cubicBezTo>
                    <a:cubicBezTo>
                      <a:pt x="361" y="175"/>
                      <a:pt x="360" y="174"/>
                      <a:pt x="361" y="173"/>
                    </a:cubicBezTo>
                    <a:cubicBezTo>
                      <a:pt x="361" y="173"/>
                      <a:pt x="360" y="173"/>
                      <a:pt x="360" y="173"/>
                    </a:cubicBezTo>
                    <a:cubicBezTo>
                      <a:pt x="360" y="174"/>
                      <a:pt x="360" y="175"/>
                      <a:pt x="359" y="176"/>
                    </a:cubicBezTo>
                    <a:cubicBezTo>
                      <a:pt x="358" y="176"/>
                      <a:pt x="359" y="175"/>
                      <a:pt x="359" y="175"/>
                    </a:cubicBezTo>
                    <a:cubicBezTo>
                      <a:pt x="359" y="174"/>
                      <a:pt x="358" y="173"/>
                      <a:pt x="358" y="172"/>
                    </a:cubicBezTo>
                    <a:cubicBezTo>
                      <a:pt x="358" y="174"/>
                      <a:pt x="358" y="175"/>
                      <a:pt x="357" y="176"/>
                    </a:cubicBezTo>
                    <a:cubicBezTo>
                      <a:pt x="357" y="176"/>
                      <a:pt x="357" y="175"/>
                      <a:pt x="357" y="174"/>
                    </a:cubicBezTo>
                    <a:cubicBezTo>
                      <a:pt x="356" y="173"/>
                      <a:pt x="356" y="174"/>
                      <a:pt x="355" y="174"/>
                    </a:cubicBezTo>
                    <a:cubicBezTo>
                      <a:pt x="355" y="174"/>
                      <a:pt x="355" y="174"/>
                      <a:pt x="355" y="173"/>
                    </a:cubicBezTo>
                    <a:cubicBezTo>
                      <a:pt x="355" y="173"/>
                      <a:pt x="355" y="173"/>
                      <a:pt x="354" y="173"/>
                    </a:cubicBezTo>
                    <a:cubicBezTo>
                      <a:pt x="354" y="173"/>
                      <a:pt x="355" y="175"/>
                      <a:pt x="355" y="176"/>
                    </a:cubicBezTo>
                    <a:cubicBezTo>
                      <a:pt x="354" y="175"/>
                      <a:pt x="354" y="174"/>
                      <a:pt x="353" y="174"/>
                    </a:cubicBezTo>
                    <a:cubicBezTo>
                      <a:pt x="353" y="173"/>
                      <a:pt x="353" y="172"/>
                      <a:pt x="354" y="172"/>
                    </a:cubicBezTo>
                    <a:cubicBezTo>
                      <a:pt x="352" y="172"/>
                      <a:pt x="353" y="173"/>
                      <a:pt x="352" y="173"/>
                    </a:cubicBezTo>
                    <a:cubicBezTo>
                      <a:pt x="351" y="173"/>
                      <a:pt x="353" y="172"/>
                      <a:pt x="351" y="172"/>
                    </a:cubicBezTo>
                    <a:cubicBezTo>
                      <a:pt x="351" y="173"/>
                      <a:pt x="352" y="174"/>
                      <a:pt x="351" y="175"/>
                    </a:cubicBezTo>
                    <a:cubicBezTo>
                      <a:pt x="350" y="175"/>
                      <a:pt x="350" y="174"/>
                      <a:pt x="349" y="173"/>
                    </a:cubicBezTo>
                    <a:cubicBezTo>
                      <a:pt x="348" y="173"/>
                      <a:pt x="349" y="175"/>
                      <a:pt x="348" y="175"/>
                    </a:cubicBezTo>
                    <a:cubicBezTo>
                      <a:pt x="348" y="174"/>
                      <a:pt x="348" y="173"/>
                      <a:pt x="348" y="171"/>
                    </a:cubicBezTo>
                    <a:cubicBezTo>
                      <a:pt x="347" y="171"/>
                      <a:pt x="347" y="173"/>
                      <a:pt x="346" y="173"/>
                    </a:cubicBezTo>
                    <a:cubicBezTo>
                      <a:pt x="346" y="173"/>
                      <a:pt x="347" y="172"/>
                      <a:pt x="346" y="172"/>
                    </a:cubicBezTo>
                    <a:cubicBezTo>
                      <a:pt x="345" y="172"/>
                      <a:pt x="346" y="173"/>
                      <a:pt x="345" y="175"/>
                    </a:cubicBezTo>
                    <a:cubicBezTo>
                      <a:pt x="344" y="174"/>
                      <a:pt x="345" y="172"/>
                      <a:pt x="343" y="172"/>
                    </a:cubicBezTo>
                    <a:cubicBezTo>
                      <a:pt x="344" y="171"/>
                      <a:pt x="343" y="170"/>
                      <a:pt x="344" y="170"/>
                    </a:cubicBezTo>
                    <a:cubicBezTo>
                      <a:pt x="343" y="172"/>
                      <a:pt x="346" y="173"/>
                      <a:pt x="346" y="171"/>
                    </a:cubicBezTo>
                    <a:cubicBezTo>
                      <a:pt x="346" y="170"/>
                      <a:pt x="344" y="170"/>
                      <a:pt x="344" y="169"/>
                    </a:cubicBezTo>
                    <a:cubicBezTo>
                      <a:pt x="344" y="171"/>
                      <a:pt x="341" y="171"/>
                      <a:pt x="342" y="174"/>
                    </a:cubicBezTo>
                    <a:cubicBezTo>
                      <a:pt x="341" y="173"/>
                      <a:pt x="341" y="172"/>
                      <a:pt x="340" y="171"/>
                    </a:cubicBezTo>
                    <a:cubicBezTo>
                      <a:pt x="339" y="171"/>
                      <a:pt x="340" y="172"/>
                      <a:pt x="339" y="172"/>
                    </a:cubicBezTo>
                    <a:cubicBezTo>
                      <a:pt x="338" y="172"/>
                      <a:pt x="339" y="171"/>
                      <a:pt x="339" y="170"/>
                    </a:cubicBezTo>
                    <a:cubicBezTo>
                      <a:pt x="338" y="170"/>
                      <a:pt x="338" y="170"/>
                      <a:pt x="338" y="170"/>
                    </a:cubicBezTo>
                    <a:cubicBezTo>
                      <a:pt x="337" y="171"/>
                      <a:pt x="338" y="171"/>
                      <a:pt x="338" y="172"/>
                    </a:cubicBezTo>
                    <a:cubicBezTo>
                      <a:pt x="338" y="172"/>
                      <a:pt x="338" y="173"/>
                      <a:pt x="339" y="173"/>
                    </a:cubicBezTo>
                    <a:cubicBezTo>
                      <a:pt x="339" y="173"/>
                      <a:pt x="339" y="174"/>
                      <a:pt x="339" y="174"/>
                    </a:cubicBezTo>
                    <a:cubicBezTo>
                      <a:pt x="338" y="174"/>
                      <a:pt x="338" y="173"/>
                      <a:pt x="337" y="173"/>
                    </a:cubicBezTo>
                    <a:cubicBezTo>
                      <a:pt x="337" y="173"/>
                      <a:pt x="337" y="172"/>
                      <a:pt x="337" y="172"/>
                    </a:cubicBezTo>
                    <a:cubicBezTo>
                      <a:pt x="336" y="172"/>
                      <a:pt x="337" y="173"/>
                      <a:pt x="336" y="174"/>
                    </a:cubicBezTo>
                    <a:cubicBezTo>
                      <a:pt x="335" y="173"/>
                      <a:pt x="334" y="172"/>
                      <a:pt x="332" y="173"/>
                    </a:cubicBezTo>
                    <a:cubicBezTo>
                      <a:pt x="333" y="172"/>
                      <a:pt x="332" y="172"/>
                      <a:pt x="332" y="171"/>
                    </a:cubicBezTo>
                    <a:cubicBezTo>
                      <a:pt x="333" y="171"/>
                      <a:pt x="334" y="171"/>
                      <a:pt x="334" y="170"/>
                    </a:cubicBezTo>
                    <a:cubicBezTo>
                      <a:pt x="333" y="169"/>
                      <a:pt x="333" y="170"/>
                      <a:pt x="333" y="169"/>
                    </a:cubicBezTo>
                    <a:cubicBezTo>
                      <a:pt x="332" y="169"/>
                      <a:pt x="333" y="171"/>
                      <a:pt x="331" y="171"/>
                    </a:cubicBezTo>
                    <a:cubicBezTo>
                      <a:pt x="331" y="172"/>
                      <a:pt x="332" y="171"/>
                      <a:pt x="332" y="172"/>
                    </a:cubicBezTo>
                    <a:cubicBezTo>
                      <a:pt x="332" y="172"/>
                      <a:pt x="332" y="172"/>
                      <a:pt x="332" y="173"/>
                    </a:cubicBezTo>
                    <a:cubicBezTo>
                      <a:pt x="330" y="172"/>
                      <a:pt x="331" y="170"/>
                      <a:pt x="330" y="169"/>
                    </a:cubicBezTo>
                    <a:cubicBezTo>
                      <a:pt x="328" y="170"/>
                      <a:pt x="329" y="171"/>
                      <a:pt x="329" y="172"/>
                    </a:cubicBezTo>
                    <a:cubicBezTo>
                      <a:pt x="328" y="173"/>
                      <a:pt x="329" y="172"/>
                      <a:pt x="329" y="171"/>
                    </a:cubicBezTo>
                    <a:cubicBezTo>
                      <a:pt x="328" y="171"/>
                      <a:pt x="328" y="172"/>
                      <a:pt x="327" y="172"/>
                    </a:cubicBezTo>
                    <a:cubicBezTo>
                      <a:pt x="327" y="171"/>
                      <a:pt x="326" y="170"/>
                      <a:pt x="326" y="171"/>
                    </a:cubicBezTo>
                    <a:cubicBezTo>
                      <a:pt x="325" y="170"/>
                      <a:pt x="326" y="169"/>
                      <a:pt x="327" y="169"/>
                    </a:cubicBezTo>
                    <a:cubicBezTo>
                      <a:pt x="327" y="169"/>
                      <a:pt x="326" y="169"/>
                      <a:pt x="326" y="168"/>
                    </a:cubicBezTo>
                    <a:cubicBezTo>
                      <a:pt x="326" y="168"/>
                      <a:pt x="326" y="169"/>
                      <a:pt x="326" y="169"/>
                    </a:cubicBezTo>
                    <a:cubicBezTo>
                      <a:pt x="326" y="169"/>
                      <a:pt x="325" y="168"/>
                      <a:pt x="324" y="167"/>
                    </a:cubicBezTo>
                    <a:cubicBezTo>
                      <a:pt x="323" y="168"/>
                      <a:pt x="325" y="168"/>
                      <a:pt x="324" y="169"/>
                    </a:cubicBezTo>
                    <a:cubicBezTo>
                      <a:pt x="324" y="169"/>
                      <a:pt x="324" y="168"/>
                      <a:pt x="324" y="168"/>
                    </a:cubicBezTo>
                    <a:cubicBezTo>
                      <a:pt x="323" y="168"/>
                      <a:pt x="323" y="170"/>
                      <a:pt x="324" y="170"/>
                    </a:cubicBezTo>
                    <a:cubicBezTo>
                      <a:pt x="324" y="170"/>
                      <a:pt x="325" y="170"/>
                      <a:pt x="325" y="169"/>
                    </a:cubicBezTo>
                    <a:cubicBezTo>
                      <a:pt x="325" y="170"/>
                      <a:pt x="324" y="171"/>
                      <a:pt x="325" y="172"/>
                    </a:cubicBezTo>
                    <a:cubicBezTo>
                      <a:pt x="324" y="172"/>
                      <a:pt x="324" y="170"/>
                      <a:pt x="323" y="170"/>
                    </a:cubicBezTo>
                    <a:cubicBezTo>
                      <a:pt x="323" y="170"/>
                      <a:pt x="323" y="171"/>
                      <a:pt x="323" y="172"/>
                    </a:cubicBezTo>
                    <a:cubicBezTo>
                      <a:pt x="322" y="172"/>
                      <a:pt x="321" y="171"/>
                      <a:pt x="321" y="170"/>
                    </a:cubicBezTo>
                    <a:cubicBezTo>
                      <a:pt x="321" y="170"/>
                      <a:pt x="322" y="171"/>
                      <a:pt x="323" y="171"/>
                    </a:cubicBezTo>
                    <a:cubicBezTo>
                      <a:pt x="322" y="170"/>
                      <a:pt x="321" y="170"/>
                      <a:pt x="322" y="168"/>
                    </a:cubicBezTo>
                    <a:cubicBezTo>
                      <a:pt x="320" y="168"/>
                      <a:pt x="321" y="169"/>
                      <a:pt x="321" y="170"/>
                    </a:cubicBezTo>
                    <a:cubicBezTo>
                      <a:pt x="320" y="170"/>
                      <a:pt x="320" y="168"/>
                      <a:pt x="319" y="168"/>
                    </a:cubicBezTo>
                    <a:cubicBezTo>
                      <a:pt x="319" y="169"/>
                      <a:pt x="319" y="170"/>
                      <a:pt x="318" y="170"/>
                    </a:cubicBezTo>
                    <a:cubicBezTo>
                      <a:pt x="319" y="170"/>
                      <a:pt x="319" y="170"/>
                      <a:pt x="321" y="170"/>
                    </a:cubicBezTo>
                    <a:cubicBezTo>
                      <a:pt x="320" y="170"/>
                      <a:pt x="320" y="171"/>
                      <a:pt x="320" y="171"/>
                    </a:cubicBezTo>
                    <a:cubicBezTo>
                      <a:pt x="320" y="171"/>
                      <a:pt x="320" y="172"/>
                      <a:pt x="319" y="172"/>
                    </a:cubicBezTo>
                    <a:cubicBezTo>
                      <a:pt x="318" y="171"/>
                      <a:pt x="319" y="170"/>
                      <a:pt x="318" y="171"/>
                    </a:cubicBezTo>
                    <a:cubicBezTo>
                      <a:pt x="318" y="170"/>
                      <a:pt x="318" y="170"/>
                      <a:pt x="318" y="169"/>
                    </a:cubicBezTo>
                    <a:cubicBezTo>
                      <a:pt x="317" y="170"/>
                      <a:pt x="317" y="169"/>
                      <a:pt x="316" y="169"/>
                    </a:cubicBezTo>
                    <a:cubicBezTo>
                      <a:pt x="315" y="168"/>
                      <a:pt x="316" y="167"/>
                      <a:pt x="315" y="166"/>
                    </a:cubicBezTo>
                    <a:cubicBezTo>
                      <a:pt x="315" y="167"/>
                      <a:pt x="316" y="167"/>
                      <a:pt x="315" y="167"/>
                    </a:cubicBezTo>
                    <a:cubicBezTo>
                      <a:pt x="315" y="167"/>
                      <a:pt x="314" y="168"/>
                      <a:pt x="313" y="167"/>
                    </a:cubicBezTo>
                    <a:cubicBezTo>
                      <a:pt x="313" y="167"/>
                      <a:pt x="313" y="166"/>
                      <a:pt x="313" y="165"/>
                    </a:cubicBezTo>
                    <a:cubicBezTo>
                      <a:pt x="313" y="167"/>
                      <a:pt x="313" y="167"/>
                      <a:pt x="312" y="168"/>
                    </a:cubicBezTo>
                    <a:cubicBezTo>
                      <a:pt x="313" y="168"/>
                      <a:pt x="313" y="168"/>
                      <a:pt x="313" y="168"/>
                    </a:cubicBezTo>
                    <a:cubicBezTo>
                      <a:pt x="313" y="168"/>
                      <a:pt x="313" y="169"/>
                      <a:pt x="314" y="168"/>
                    </a:cubicBezTo>
                    <a:cubicBezTo>
                      <a:pt x="314" y="170"/>
                      <a:pt x="315" y="169"/>
                      <a:pt x="315" y="171"/>
                    </a:cubicBezTo>
                    <a:cubicBezTo>
                      <a:pt x="315" y="172"/>
                      <a:pt x="313" y="170"/>
                      <a:pt x="313" y="170"/>
                    </a:cubicBezTo>
                    <a:cubicBezTo>
                      <a:pt x="312" y="170"/>
                      <a:pt x="312" y="169"/>
                      <a:pt x="312" y="169"/>
                    </a:cubicBezTo>
                    <a:cubicBezTo>
                      <a:pt x="312" y="169"/>
                      <a:pt x="312" y="169"/>
                      <a:pt x="312" y="169"/>
                    </a:cubicBezTo>
                    <a:cubicBezTo>
                      <a:pt x="311" y="169"/>
                      <a:pt x="312" y="170"/>
                      <a:pt x="311" y="170"/>
                    </a:cubicBezTo>
                    <a:cubicBezTo>
                      <a:pt x="310" y="170"/>
                      <a:pt x="311" y="169"/>
                      <a:pt x="309" y="170"/>
                    </a:cubicBezTo>
                    <a:cubicBezTo>
                      <a:pt x="310" y="167"/>
                      <a:pt x="308" y="167"/>
                      <a:pt x="308" y="166"/>
                    </a:cubicBezTo>
                    <a:cubicBezTo>
                      <a:pt x="307" y="166"/>
                      <a:pt x="307" y="166"/>
                      <a:pt x="306" y="167"/>
                    </a:cubicBezTo>
                    <a:cubicBezTo>
                      <a:pt x="307" y="168"/>
                      <a:pt x="307" y="169"/>
                      <a:pt x="307" y="170"/>
                    </a:cubicBezTo>
                    <a:cubicBezTo>
                      <a:pt x="307" y="169"/>
                      <a:pt x="306" y="170"/>
                      <a:pt x="306" y="170"/>
                    </a:cubicBezTo>
                    <a:cubicBezTo>
                      <a:pt x="305" y="170"/>
                      <a:pt x="306" y="168"/>
                      <a:pt x="304" y="168"/>
                    </a:cubicBezTo>
                    <a:cubicBezTo>
                      <a:pt x="305" y="166"/>
                      <a:pt x="303" y="165"/>
                      <a:pt x="303" y="164"/>
                    </a:cubicBezTo>
                    <a:cubicBezTo>
                      <a:pt x="303" y="165"/>
                      <a:pt x="303" y="166"/>
                      <a:pt x="302" y="166"/>
                    </a:cubicBezTo>
                    <a:cubicBezTo>
                      <a:pt x="302" y="167"/>
                      <a:pt x="302" y="167"/>
                      <a:pt x="302" y="167"/>
                    </a:cubicBezTo>
                    <a:cubicBezTo>
                      <a:pt x="302" y="167"/>
                      <a:pt x="303" y="167"/>
                      <a:pt x="304" y="167"/>
                    </a:cubicBezTo>
                    <a:cubicBezTo>
                      <a:pt x="303" y="168"/>
                      <a:pt x="304" y="169"/>
                      <a:pt x="304" y="170"/>
                    </a:cubicBezTo>
                    <a:cubicBezTo>
                      <a:pt x="303" y="170"/>
                      <a:pt x="304" y="169"/>
                      <a:pt x="303" y="169"/>
                    </a:cubicBezTo>
                    <a:cubicBezTo>
                      <a:pt x="303" y="168"/>
                      <a:pt x="303" y="168"/>
                      <a:pt x="303" y="168"/>
                    </a:cubicBezTo>
                    <a:cubicBezTo>
                      <a:pt x="302" y="167"/>
                      <a:pt x="303" y="169"/>
                      <a:pt x="301" y="169"/>
                    </a:cubicBezTo>
                    <a:cubicBezTo>
                      <a:pt x="302" y="167"/>
                      <a:pt x="301" y="167"/>
                      <a:pt x="301" y="166"/>
                    </a:cubicBezTo>
                    <a:cubicBezTo>
                      <a:pt x="301" y="165"/>
                      <a:pt x="300" y="165"/>
                      <a:pt x="299" y="165"/>
                    </a:cubicBezTo>
                    <a:cubicBezTo>
                      <a:pt x="299" y="166"/>
                      <a:pt x="300" y="166"/>
                      <a:pt x="299" y="167"/>
                    </a:cubicBezTo>
                    <a:cubicBezTo>
                      <a:pt x="299" y="167"/>
                      <a:pt x="299" y="167"/>
                      <a:pt x="299" y="166"/>
                    </a:cubicBezTo>
                    <a:cubicBezTo>
                      <a:pt x="298" y="167"/>
                      <a:pt x="300" y="169"/>
                      <a:pt x="298" y="169"/>
                    </a:cubicBezTo>
                    <a:cubicBezTo>
                      <a:pt x="298" y="169"/>
                      <a:pt x="298" y="168"/>
                      <a:pt x="298" y="167"/>
                    </a:cubicBezTo>
                    <a:cubicBezTo>
                      <a:pt x="297" y="167"/>
                      <a:pt x="297" y="167"/>
                      <a:pt x="296" y="167"/>
                    </a:cubicBezTo>
                    <a:cubicBezTo>
                      <a:pt x="296" y="166"/>
                      <a:pt x="296" y="167"/>
                      <a:pt x="296" y="166"/>
                    </a:cubicBezTo>
                    <a:cubicBezTo>
                      <a:pt x="295" y="167"/>
                      <a:pt x="295" y="165"/>
                      <a:pt x="295" y="164"/>
                    </a:cubicBezTo>
                    <a:cubicBezTo>
                      <a:pt x="294" y="165"/>
                      <a:pt x="294" y="164"/>
                      <a:pt x="294" y="163"/>
                    </a:cubicBezTo>
                    <a:cubicBezTo>
                      <a:pt x="294" y="163"/>
                      <a:pt x="294" y="162"/>
                      <a:pt x="295" y="162"/>
                    </a:cubicBezTo>
                    <a:cubicBezTo>
                      <a:pt x="293" y="161"/>
                      <a:pt x="294" y="163"/>
                      <a:pt x="293" y="163"/>
                    </a:cubicBezTo>
                    <a:cubicBezTo>
                      <a:pt x="293" y="164"/>
                      <a:pt x="293" y="165"/>
                      <a:pt x="292" y="164"/>
                    </a:cubicBezTo>
                    <a:cubicBezTo>
                      <a:pt x="292" y="165"/>
                      <a:pt x="292" y="166"/>
                      <a:pt x="293" y="167"/>
                    </a:cubicBezTo>
                    <a:cubicBezTo>
                      <a:pt x="292" y="166"/>
                      <a:pt x="292" y="167"/>
                      <a:pt x="291" y="167"/>
                    </a:cubicBezTo>
                    <a:cubicBezTo>
                      <a:pt x="291" y="166"/>
                      <a:pt x="292" y="166"/>
                      <a:pt x="292" y="165"/>
                    </a:cubicBezTo>
                    <a:cubicBezTo>
                      <a:pt x="291" y="164"/>
                      <a:pt x="291" y="165"/>
                      <a:pt x="291" y="165"/>
                    </a:cubicBezTo>
                    <a:cubicBezTo>
                      <a:pt x="291" y="164"/>
                      <a:pt x="290" y="164"/>
                      <a:pt x="291" y="164"/>
                    </a:cubicBezTo>
                    <a:cubicBezTo>
                      <a:pt x="291" y="164"/>
                      <a:pt x="291" y="165"/>
                      <a:pt x="292" y="164"/>
                    </a:cubicBezTo>
                    <a:cubicBezTo>
                      <a:pt x="292" y="163"/>
                      <a:pt x="291" y="163"/>
                      <a:pt x="291" y="163"/>
                    </a:cubicBezTo>
                    <a:cubicBezTo>
                      <a:pt x="291" y="161"/>
                      <a:pt x="291" y="158"/>
                      <a:pt x="289" y="158"/>
                    </a:cubicBezTo>
                    <a:cubicBezTo>
                      <a:pt x="289" y="158"/>
                      <a:pt x="290" y="157"/>
                      <a:pt x="290" y="156"/>
                    </a:cubicBezTo>
                    <a:cubicBezTo>
                      <a:pt x="290" y="155"/>
                      <a:pt x="289" y="156"/>
                      <a:pt x="288" y="156"/>
                    </a:cubicBezTo>
                    <a:cubicBezTo>
                      <a:pt x="289" y="156"/>
                      <a:pt x="289" y="158"/>
                      <a:pt x="289" y="159"/>
                    </a:cubicBezTo>
                    <a:cubicBezTo>
                      <a:pt x="288" y="159"/>
                      <a:pt x="288" y="158"/>
                      <a:pt x="287" y="158"/>
                    </a:cubicBezTo>
                    <a:cubicBezTo>
                      <a:pt x="287" y="158"/>
                      <a:pt x="288" y="159"/>
                      <a:pt x="288" y="160"/>
                    </a:cubicBezTo>
                    <a:cubicBezTo>
                      <a:pt x="288" y="160"/>
                      <a:pt x="289" y="160"/>
                      <a:pt x="289" y="159"/>
                    </a:cubicBezTo>
                    <a:cubicBezTo>
                      <a:pt x="290" y="160"/>
                      <a:pt x="288" y="160"/>
                      <a:pt x="288" y="162"/>
                    </a:cubicBezTo>
                    <a:cubicBezTo>
                      <a:pt x="289" y="162"/>
                      <a:pt x="288" y="162"/>
                      <a:pt x="289" y="163"/>
                    </a:cubicBezTo>
                    <a:cubicBezTo>
                      <a:pt x="289" y="163"/>
                      <a:pt x="289" y="163"/>
                      <a:pt x="289" y="162"/>
                    </a:cubicBezTo>
                    <a:cubicBezTo>
                      <a:pt x="290" y="163"/>
                      <a:pt x="290" y="165"/>
                      <a:pt x="290" y="166"/>
                    </a:cubicBezTo>
                    <a:cubicBezTo>
                      <a:pt x="289" y="166"/>
                      <a:pt x="289" y="166"/>
                      <a:pt x="289" y="166"/>
                    </a:cubicBezTo>
                    <a:cubicBezTo>
                      <a:pt x="288" y="166"/>
                      <a:pt x="289" y="166"/>
                      <a:pt x="289" y="167"/>
                    </a:cubicBezTo>
                    <a:cubicBezTo>
                      <a:pt x="288" y="167"/>
                      <a:pt x="288" y="168"/>
                      <a:pt x="288" y="168"/>
                    </a:cubicBezTo>
                    <a:cubicBezTo>
                      <a:pt x="289" y="166"/>
                      <a:pt x="287" y="165"/>
                      <a:pt x="288" y="164"/>
                    </a:cubicBezTo>
                    <a:cubicBezTo>
                      <a:pt x="288" y="164"/>
                      <a:pt x="287" y="163"/>
                      <a:pt x="287" y="163"/>
                    </a:cubicBezTo>
                    <a:cubicBezTo>
                      <a:pt x="286" y="164"/>
                      <a:pt x="286" y="165"/>
                      <a:pt x="285" y="165"/>
                    </a:cubicBezTo>
                    <a:cubicBezTo>
                      <a:pt x="284" y="164"/>
                      <a:pt x="283" y="164"/>
                      <a:pt x="283" y="163"/>
                    </a:cubicBezTo>
                    <a:cubicBezTo>
                      <a:pt x="283" y="163"/>
                      <a:pt x="283" y="164"/>
                      <a:pt x="283" y="164"/>
                    </a:cubicBezTo>
                    <a:cubicBezTo>
                      <a:pt x="283" y="165"/>
                      <a:pt x="283" y="164"/>
                      <a:pt x="284" y="164"/>
                    </a:cubicBezTo>
                    <a:cubicBezTo>
                      <a:pt x="284" y="165"/>
                      <a:pt x="283" y="166"/>
                      <a:pt x="283" y="168"/>
                    </a:cubicBezTo>
                    <a:cubicBezTo>
                      <a:pt x="282" y="168"/>
                      <a:pt x="282" y="167"/>
                      <a:pt x="282" y="167"/>
                    </a:cubicBezTo>
                    <a:cubicBezTo>
                      <a:pt x="282" y="166"/>
                      <a:pt x="282" y="165"/>
                      <a:pt x="282" y="163"/>
                    </a:cubicBezTo>
                    <a:cubicBezTo>
                      <a:pt x="282" y="163"/>
                      <a:pt x="282" y="163"/>
                      <a:pt x="281" y="163"/>
                    </a:cubicBezTo>
                    <a:cubicBezTo>
                      <a:pt x="282" y="164"/>
                      <a:pt x="282" y="164"/>
                      <a:pt x="282" y="165"/>
                    </a:cubicBezTo>
                    <a:cubicBezTo>
                      <a:pt x="281" y="165"/>
                      <a:pt x="281" y="165"/>
                      <a:pt x="281" y="164"/>
                    </a:cubicBezTo>
                    <a:cubicBezTo>
                      <a:pt x="280" y="165"/>
                      <a:pt x="280" y="166"/>
                      <a:pt x="280" y="167"/>
                    </a:cubicBezTo>
                    <a:cubicBezTo>
                      <a:pt x="280" y="167"/>
                      <a:pt x="280" y="167"/>
                      <a:pt x="279" y="167"/>
                    </a:cubicBezTo>
                    <a:cubicBezTo>
                      <a:pt x="279" y="166"/>
                      <a:pt x="279" y="165"/>
                      <a:pt x="280" y="165"/>
                    </a:cubicBezTo>
                    <a:cubicBezTo>
                      <a:pt x="279" y="164"/>
                      <a:pt x="280" y="163"/>
                      <a:pt x="279" y="162"/>
                    </a:cubicBezTo>
                    <a:cubicBezTo>
                      <a:pt x="279" y="161"/>
                      <a:pt x="280" y="162"/>
                      <a:pt x="280" y="161"/>
                    </a:cubicBezTo>
                    <a:cubicBezTo>
                      <a:pt x="280" y="160"/>
                      <a:pt x="279" y="161"/>
                      <a:pt x="279" y="160"/>
                    </a:cubicBezTo>
                    <a:cubicBezTo>
                      <a:pt x="278" y="162"/>
                      <a:pt x="279" y="165"/>
                      <a:pt x="276" y="164"/>
                    </a:cubicBezTo>
                    <a:cubicBezTo>
                      <a:pt x="276" y="164"/>
                      <a:pt x="276" y="163"/>
                      <a:pt x="276" y="162"/>
                    </a:cubicBezTo>
                    <a:cubicBezTo>
                      <a:pt x="277" y="162"/>
                      <a:pt x="276" y="162"/>
                      <a:pt x="277" y="162"/>
                    </a:cubicBezTo>
                    <a:cubicBezTo>
                      <a:pt x="278" y="162"/>
                      <a:pt x="277" y="161"/>
                      <a:pt x="277" y="161"/>
                    </a:cubicBezTo>
                    <a:cubicBezTo>
                      <a:pt x="278" y="162"/>
                      <a:pt x="277" y="160"/>
                      <a:pt x="277" y="160"/>
                    </a:cubicBezTo>
                    <a:cubicBezTo>
                      <a:pt x="276" y="160"/>
                      <a:pt x="277" y="161"/>
                      <a:pt x="276" y="161"/>
                    </a:cubicBezTo>
                    <a:cubicBezTo>
                      <a:pt x="275" y="160"/>
                      <a:pt x="275" y="160"/>
                      <a:pt x="274" y="160"/>
                    </a:cubicBezTo>
                    <a:cubicBezTo>
                      <a:pt x="274" y="159"/>
                      <a:pt x="275" y="158"/>
                      <a:pt x="273" y="157"/>
                    </a:cubicBezTo>
                    <a:cubicBezTo>
                      <a:pt x="273" y="158"/>
                      <a:pt x="273" y="161"/>
                      <a:pt x="273" y="161"/>
                    </a:cubicBezTo>
                    <a:cubicBezTo>
                      <a:pt x="273" y="161"/>
                      <a:pt x="273" y="162"/>
                      <a:pt x="272" y="162"/>
                    </a:cubicBezTo>
                    <a:cubicBezTo>
                      <a:pt x="272" y="161"/>
                      <a:pt x="273" y="160"/>
                      <a:pt x="272" y="159"/>
                    </a:cubicBezTo>
                    <a:cubicBezTo>
                      <a:pt x="271" y="161"/>
                      <a:pt x="272" y="161"/>
                      <a:pt x="272" y="163"/>
                    </a:cubicBezTo>
                    <a:cubicBezTo>
                      <a:pt x="273" y="163"/>
                      <a:pt x="273" y="162"/>
                      <a:pt x="273" y="162"/>
                    </a:cubicBezTo>
                    <a:cubicBezTo>
                      <a:pt x="273" y="164"/>
                      <a:pt x="274" y="166"/>
                      <a:pt x="275" y="166"/>
                    </a:cubicBezTo>
                    <a:cubicBezTo>
                      <a:pt x="274" y="166"/>
                      <a:pt x="274" y="167"/>
                      <a:pt x="273" y="166"/>
                    </a:cubicBezTo>
                    <a:cubicBezTo>
                      <a:pt x="273" y="165"/>
                      <a:pt x="273" y="165"/>
                      <a:pt x="273" y="163"/>
                    </a:cubicBezTo>
                    <a:cubicBezTo>
                      <a:pt x="272" y="163"/>
                      <a:pt x="272" y="164"/>
                      <a:pt x="272" y="164"/>
                    </a:cubicBezTo>
                    <a:cubicBezTo>
                      <a:pt x="272" y="165"/>
                      <a:pt x="272" y="165"/>
                      <a:pt x="272" y="166"/>
                    </a:cubicBezTo>
                    <a:cubicBezTo>
                      <a:pt x="272" y="166"/>
                      <a:pt x="271" y="165"/>
                      <a:pt x="271" y="166"/>
                    </a:cubicBezTo>
                    <a:cubicBezTo>
                      <a:pt x="270" y="165"/>
                      <a:pt x="272" y="163"/>
                      <a:pt x="270" y="162"/>
                    </a:cubicBezTo>
                    <a:cubicBezTo>
                      <a:pt x="269" y="163"/>
                      <a:pt x="268" y="164"/>
                      <a:pt x="268" y="166"/>
                    </a:cubicBezTo>
                    <a:cubicBezTo>
                      <a:pt x="266" y="166"/>
                      <a:pt x="268" y="164"/>
                      <a:pt x="269" y="163"/>
                    </a:cubicBezTo>
                    <a:cubicBezTo>
                      <a:pt x="269" y="162"/>
                      <a:pt x="268" y="163"/>
                      <a:pt x="267" y="162"/>
                    </a:cubicBezTo>
                    <a:cubicBezTo>
                      <a:pt x="267" y="162"/>
                      <a:pt x="268" y="162"/>
                      <a:pt x="267" y="163"/>
                    </a:cubicBezTo>
                    <a:cubicBezTo>
                      <a:pt x="267" y="163"/>
                      <a:pt x="267" y="163"/>
                      <a:pt x="267" y="163"/>
                    </a:cubicBezTo>
                    <a:cubicBezTo>
                      <a:pt x="266" y="163"/>
                      <a:pt x="266" y="161"/>
                      <a:pt x="265" y="162"/>
                    </a:cubicBezTo>
                    <a:cubicBezTo>
                      <a:pt x="265" y="161"/>
                      <a:pt x="266" y="159"/>
                      <a:pt x="266" y="157"/>
                    </a:cubicBezTo>
                    <a:cubicBezTo>
                      <a:pt x="265" y="157"/>
                      <a:pt x="266" y="156"/>
                      <a:pt x="265" y="156"/>
                    </a:cubicBezTo>
                    <a:cubicBezTo>
                      <a:pt x="264" y="156"/>
                      <a:pt x="264" y="157"/>
                      <a:pt x="264" y="157"/>
                    </a:cubicBezTo>
                    <a:cubicBezTo>
                      <a:pt x="264" y="158"/>
                      <a:pt x="264" y="156"/>
                      <a:pt x="264" y="156"/>
                    </a:cubicBezTo>
                    <a:cubicBezTo>
                      <a:pt x="263" y="157"/>
                      <a:pt x="264" y="158"/>
                      <a:pt x="263" y="157"/>
                    </a:cubicBezTo>
                    <a:cubicBezTo>
                      <a:pt x="263" y="158"/>
                      <a:pt x="263" y="159"/>
                      <a:pt x="263" y="159"/>
                    </a:cubicBezTo>
                    <a:cubicBezTo>
                      <a:pt x="264" y="160"/>
                      <a:pt x="263" y="159"/>
                      <a:pt x="264" y="159"/>
                    </a:cubicBezTo>
                    <a:cubicBezTo>
                      <a:pt x="265" y="159"/>
                      <a:pt x="264" y="161"/>
                      <a:pt x="264" y="162"/>
                    </a:cubicBezTo>
                    <a:cubicBezTo>
                      <a:pt x="265" y="162"/>
                      <a:pt x="264" y="160"/>
                      <a:pt x="265" y="160"/>
                    </a:cubicBezTo>
                    <a:cubicBezTo>
                      <a:pt x="264" y="162"/>
                      <a:pt x="266" y="164"/>
                      <a:pt x="265" y="166"/>
                    </a:cubicBezTo>
                    <a:cubicBezTo>
                      <a:pt x="265" y="166"/>
                      <a:pt x="265" y="165"/>
                      <a:pt x="265" y="164"/>
                    </a:cubicBezTo>
                    <a:cubicBezTo>
                      <a:pt x="264" y="165"/>
                      <a:pt x="264" y="165"/>
                      <a:pt x="264" y="165"/>
                    </a:cubicBezTo>
                    <a:cubicBezTo>
                      <a:pt x="263" y="165"/>
                      <a:pt x="265" y="163"/>
                      <a:pt x="264" y="162"/>
                    </a:cubicBezTo>
                    <a:cubicBezTo>
                      <a:pt x="263" y="162"/>
                      <a:pt x="264" y="164"/>
                      <a:pt x="263" y="163"/>
                    </a:cubicBezTo>
                    <a:cubicBezTo>
                      <a:pt x="263" y="161"/>
                      <a:pt x="263" y="160"/>
                      <a:pt x="261" y="159"/>
                    </a:cubicBezTo>
                    <a:cubicBezTo>
                      <a:pt x="262" y="159"/>
                      <a:pt x="262" y="159"/>
                      <a:pt x="262" y="158"/>
                    </a:cubicBezTo>
                    <a:cubicBezTo>
                      <a:pt x="262" y="157"/>
                      <a:pt x="261" y="156"/>
                      <a:pt x="260" y="155"/>
                    </a:cubicBezTo>
                    <a:cubicBezTo>
                      <a:pt x="260" y="156"/>
                      <a:pt x="261" y="157"/>
                      <a:pt x="261" y="159"/>
                    </a:cubicBezTo>
                    <a:cubicBezTo>
                      <a:pt x="260" y="159"/>
                      <a:pt x="261" y="157"/>
                      <a:pt x="260" y="157"/>
                    </a:cubicBezTo>
                    <a:cubicBezTo>
                      <a:pt x="259" y="158"/>
                      <a:pt x="261" y="159"/>
                      <a:pt x="260" y="159"/>
                    </a:cubicBezTo>
                    <a:cubicBezTo>
                      <a:pt x="260" y="160"/>
                      <a:pt x="260" y="159"/>
                      <a:pt x="260" y="159"/>
                    </a:cubicBezTo>
                    <a:cubicBezTo>
                      <a:pt x="261" y="160"/>
                      <a:pt x="260" y="160"/>
                      <a:pt x="260" y="160"/>
                    </a:cubicBezTo>
                    <a:cubicBezTo>
                      <a:pt x="260" y="160"/>
                      <a:pt x="260" y="162"/>
                      <a:pt x="261" y="162"/>
                    </a:cubicBezTo>
                    <a:cubicBezTo>
                      <a:pt x="262" y="162"/>
                      <a:pt x="261" y="161"/>
                      <a:pt x="261" y="161"/>
                    </a:cubicBezTo>
                    <a:cubicBezTo>
                      <a:pt x="262" y="161"/>
                      <a:pt x="262" y="162"/>
                      <a:pt x="262" y="162"/>
                    </a:cubicBezTo>
                    <a:cubicBezTo>
                      <a:pt x="262" y="162"/>
                      <a:pt x="262" y="163"/>
                      <a:pt x="262" y="163"/>
                    </a:cubicBezTo>
                    <a:cubicBezTo>
                      <a:pt x="262" y="163"/>
                      <a:pt x="261" y="163"/>
                      <a:pt x="261" y="163"/>
                    </a:cubicBezTo>
                    <a:cubicBezTo>
                      <a:pt x="261" y="164"/>
                      <a:pt x="262" y="165"/>
                      <a:pt x="261" y="165"/>
                    </a:cubicBezTo>
                    <a:cubicBezTo>
                      <a:pt x="261" y="165"/>
                      <a:pt x="261" y="165"/>
                      <a:pt x="261" y="165"/>
                    </a:cubicBezTo>
                    <a:cubicBezTo>
                      <a:pt x="260" y="164"/>
                      <a:pt x="260" y="162"/>
                      <a:pt x="260" y="162"/>
                    </a:cubicBezTo>
                    <a:cubicBezTo>
                      <a:pt x="260" y="162"/>
                      <a:pt x="260" y="163"/>
                      <a:pt x="260" y="163"/>
                    </a:cubicBezTo>
                    <a:cubicBezTo>
                      <a:pt x="259" y="163"/>
                      <a:pt x="259" y="162"/>
                      <a:pt x="259" y="161"/>
                    </a:cubicBezTo>
                    <a:cubicBezTo>
                      <a:pt x="258" y="162"/>
                      <a:pt x="258" y="163"/>
                      <a:pt x="259" y="164"/>
                    </a:cubicBezTo>
                    <a:cubicBezTo>
                      <a:pt x="258" y="164"/>
                      <a:pt x="258" y="166"/>
                      <a:pt x="257" y="165"/>
                    </a:cubicBezTo>
                    <a:cubicBezTo>
                      <a:pt x="257" y="164"/>
                      <a:pt x="258" y="164"/>
                      <a:pt x="258" y="163"/>
                    </a:cubicBezTo>
                    <a:cubicBezTo>
                      <a:pt x="257" y="163"/>
                      <a:pt x="255" y="160"/>
                      <a:pt x="256" y="158"/>
                    </a:cubicBezTo>
                    <a:cubicBezTo>
                      <a:pt x="256" y="158"/>
                      <a:pt x="256" y="159"/>
                      <a:pt x="255" y="158"/>
                    </a:cubicBezTo>
                    <a:cubicBezTo>
                      <a:pt x="255" y="157"/>
                      <a:pt x="256" y="158"/>
                      <a:pt x="256" y="157"/>
                    </a:cubicBezTo>
                    <a:cubicBezTo>
                      <a:pt x="256" y="157"/>
                      <a:pt x="256" y="158"/>
                      <a:pt x="257" y="158"/>
                    </a:cubicBezTo>
                    <a:cubicBezTo>
                      <a:pt x="257" y="159"/>
                      <a:pt x="257" y="160"/>
                      <a:pt x="257" y="160"/>
                    </a:cubicBezTo>
                    <a:cubicBezTo>
                      <a:pt x="258" y="160"/>
                      <a:pt x="258" y="160"/>
                      <a:pt x="259" y="160"/>
                    </a:cubicBezTo>
                    <a:cubicBezTo>
                      <a:pt x="259" y="159"/>
                      <a:pt x="258" y="159"/>
                      <a:pt x="257" y="159"/>
                    </a:cubicBezTo>
                    <a:cubicBezTo>
                      <a:pt x="257" y="159"/>
                      <a:pt x="258" y="158"/>
                      <a:pt x="257" y="158"/>
                    </a:cubicBezTo>
                    <a:cubicBezTo>
                      <a:pt x="257" y="158"/>
                      <a:pt x="258" y="159"/>
                      <a:pt x="258" y="158"/>
                    </a:cubicBezTo>
                    <a:cubicBezTo>
                      <a:pt x="258" y="157"/>
                      <a:pt x="257" y="157"/>
                      <a:pt x="256" y="156"/>
                    </a:cubicBezTo>
                    <a:cubicBezTo>
                      <a:pt x="255" y="157"/>
                      <a:pt x="255" y="157"/>
                      <a:pt x="254" y="158"/>
                    </a:cubicBezTo>
                    <a:cubicBezTo>
                      <a:pt x="254" y="159"/>
                      <a:pt x="255" y="159"/>
                      <a:pt x="255" y="160"/>
                    </a:cubicBezTo>
                    <a:cubicBezTo>
                      <a:pt x="255" y="160"/>
                      <a:pt x="255" y="160"/>
                      <a:pt x="255" y="159"/>
                    </a:cubicBezTo>
                    <a:cubicBezTo>
                      <a:pt x="254" y="160"/>
                      <a:pt x="254" y="161"/>
                      <a:pt x="255" y="161"/>
                    </a:cubicBezTo>
                    <a:cubicBezTo>
                      <a:pt x="255" y="161"/>
                      <a:pt x="255" y="162"/>
                      <a:pt x="255" y="163"/>
                    </a:cubicBezTo>
                    <a:cubicBezTo>
                      <a:pt x="254" y="163"/>
                      <a:pt x="254" y="161"/>
                      <a:pt x="254" y="161"/>
                    </a:cubicBezTo>
                    <a:cubicBezTo>
                      <a:pt x="253" y="161"/>
                      <a:pt x="253" y="162"/>
                      <a:pt x="253" y="163"/>
                    </a:cubicBezTo>
                    <a:cubicBezTo>
                      <a:pt x="253" y="162"/>
                      <a:pt x="252" y="161"/>
                      <a:pt x="251" y="162"/>
                    </a:cubicBezTo>
                    <a:cubicBezTo>
                      <a:pt x="251" y="162"/>
                      <a:pt x="252" y="162"/>
                      <a:pt x="252" y="161"/>
                    </a:cubicBezTo>
                    <a:cubicBezTo>
                      <a:pt x="251" y="160"/>
                      <a:pt x="250" y="159"/>
                      <a:pt x="250" y="158"/>
                    </a:cubicBezTo>
                    <a:cubicBezTo>
                      <a:pt x="249" y="159"/>
                      <a:pt x="249" y="159"/>
                      <a:pt x="249" y="160"/>
                    </a:cubicBezTo>
                    <a:cubicBezTo>
                      <a:pt x="248" y="160"/>
                      <a:pt x="248" y="159"/>
                      <a:pt x="249" y="159"/>
                    </a:cubicBezTo>
                    <a:cubicBezTo>
                      <a:pt x="247" y="159"/>
                      <a:pt x="246" y="158"/>
                      <a:pt x="245" y="157"/>
                    </a:cubicBezTo>
                    <a:cubicBezTo>
                      <a:pt x="245" y="159"/>
                      <a:pt x="245" y="160"/>
                      <a:pt x="247" y="162"/>
                    </a:cubicBezTo>
                    <a:cubicBezTo>
                      <a:pt x="247" y="161"/>
                      <a:pt x="246" y="160"/>
                      <a:pt x="247" y="159"/>
                    </a:cubicBezTo>
                    <a:cubicBezTo>
                      <a:pt x="247" y="160"/>
                      <a:pt x="247" y="161"/>
                      <a:pt x="248" y="162"/>
                    </a:cubicBezTo>
                    <a:cubicBezTo>
                      <a:pt x="246" y="163"/>
                      <a:pt x="247" y="165"/>
                      <a:pt x="247" y="165"/>
                    </a:cubicBezTo>
                    <a:cubicBezTo>
                      <a:pt x="246" y="164"/>
                      <a:pt x="244" y="163"/>
                      <a:pt x="244" y="161"/>
                    </a:cubicBezTo>
                    <a:cubicBezTo>
                      <a:pt x="243" y="161"/>
                      <a:pt x="243" y="163"/>
                      <a:pt x="242" y="162"/>
                    </a:cubicBezTo>
                    <a:cubicBezTo>
                      <a:pt x="241" y="162"/>
                      <a:pt x="241" y="160"/>
                      <a:pt x="240" y="159"/>
                    </a:cubicBezTo>
                    <a:cubicBezTo>
                      <a:pt x="239" y="158"/>
                      <a:pt x="240" y="158"/>
                      <a:pt x="240" y="157"/>
                    </a:cubicBezTo>
                    <a:cubicBezTo>
                      <a:pt x="240" y="156"/>
                      <a:pt x="239" y="156"/>
                      <a:pt x="239" y="156"/>
                    </a:cubicBezTo>
                    <a:cubicBezTo>
                      <a:pt x="238" y="158"/>
                      <a:pt x="240" y="162"/>
                      <a:pt x="237" y="162"/>
                    </a:cubicBezTo>
                    <a:cubicBezTo>
                      <a:pt x="238" y="161"/>
                      <a:pt x="236" y="159"/>
                      <a:pt x="238" y="159"/>
                    </a:cubicBezTo>
                    <a:cubicBezTo>
                      <a:pt x="238" y="159"/>
                      <a:pt x="238" y="160"/>
                      <a:pt x="238" y="160"/>
                    </a:cubicBezTo>
                    <a:cubicBezTo>
                      <a:pt x="238" y="160"/>
                      <a:pt x="238" y="159"/>
                      <a:pt x="238" y="158"/>
                    </a:cubicBezTo>
                    <a:cubicBezTo>
                      <a:pt x="238" y="158"/>
                      <a:pt x="237" y="158"/>
                      <a:pt x="237" y="157"/>
                    </a:cubicBezTo>
                    <a:cubicBezTo>
                      <a:pt x="238" y="157"/>
                      <a:pt x="238" y="157"/>
                      <a:pt x="238" y="157"/>
                    </a:cubicBezTo>
                    <a:cubicBezTo>
                      <a:pt x="238" y="157"/>
                      <a:pt x="238" y="156"/>
                      <a:pt x="237" y="156"/>
                    </a:cubicBezTo>
                    <a:cubicBezTo>
                      <a:pt x="237" y="156"/>
                      <a:pt x="238" y="156"/>
                      <a:pt x="238" y="156"/>
                    </a:cubicBezTo>
                    <a:cubicBezTo>
                      <a:pt x="238" y="155"/>
                      <a:pt x="237" y="156"/>
                      <a:pt x="236" y="156"/>
                    </a:cubicBezTo>
                    <a:cubicBezTo>
                      <a:pt x="236" y="156"/>
                      <a:pt x="236" y="158"/>
                      <a:pt x="235" y="159"/>
                    </a:cubicBezTo>
                    <a:cubicBezTo>
                      <a:pt x="235" y="157"/>
                      <a:pt x="235" y="156"/>
                      <a:pt x="234" y="155"/>
                    </a:cubicBezTo>
                    <a:cubicBezTo>
                      <a:pt x="234" y="155"/>
                      <a:pt x="234" y="156"/>
                      <a:pt x="234" y="157"/>
                    </a:cubicBezTo>
                    <a:cubicBezTo>
                      <a:pt x="232" y="157"/>
                      <a:pt x="233" y="156"/>
                      <a:pt x="232" y="155"/>
                    </a:cubicBezTo>
                    <a:cubicBezTo>
                      <a:pt x="231" y="157"/>
                      <a:pt x="233" y="157"/>
                      <a:pt x="232" y="159"/>
                    </a:cubicBezTo>
                    <a:cubicBezTo>
                      <a:pt x="232" y="158"/>
                      <a:pt x="231" y="157"/>
                      <a:pt x="230" y="156"/>
                    </a:cubicBezTo>
                    <a:cubicBezTo>
                      <a:pt x="230" y="157"/>
                      <a:pt x="230" y="157"/>
                      <a:pt x="230" y="157"/>
                    </a:cubicBezTo>
                    <a:cubicBezTo>
                      <a:pt x="229" y="157"/>
                      <a:pt x="229" y="156"/>
                      <a:pt x="229" y="155"/>
                    </a:cubicBezTo>
                    <a:cubicBezTo>
                      <a:pt x="229" y="155"/>
                      <a:pt x="229" y="155"/>
                      <a:pt x="229" y="155"/>
                    </a:cubicBezTo>
                    <a:cubicBezTo>
                      <a:pt x="228" y="156"/>
                      <a:pt x="230" y="159"/>
                      <a:pt x="229" y="159"/>
                    </a:cubicBezTo>
                    <a:cubicBezTo>
                      <a:pt x="229" y="158"/>
                      <a:pt x="228" y="158"/>
                      <a:pt x="228" y="157"/>
                    </a:cubicBezTo>
                    <a:cubicBezTo>
                      <a:pt x="227" y="158"/>
                      <a:pt x="228" y="160"/>
                      <a:pt x="229" y="160"/>
                    </a:cubicBezTo>
                    <a:cubicBezTo>
                      <a:pt x="229" y="160"/>
                      <a:pt x="230" y="160"/>
                      <a:pt x="230" y="159"/>
                    </a:cubicBezTo>
                    <a:cubicBezTo>
                      <a:pt x="231" y="160"/>
                      <a:pt x="229" y="162"/>
                      <a:pt x="230" y="163"/>
                    </a:cubicBezTo>
                    <a:cubicBezTo>
                      <a:pt x="230" y="164"/>
                      <a:pt x="230" y="164"/>
                      <a:pt x="229" y="164"/>
                    </a:cubicBezTo>
                    <a:cubicBezTo>
                      <a:pt x="230" y="164"/>
                      <a:pt x="229" y="163"/>
                      <a:pt x="229" y="162"/>
                    </a:cubicBezTo>
                    <a:cubicBezTo>
                      <a:pt x="229" y="162"/>
                      <a:pt x="228" y="163"/>
                      <a:pt x="229" y="161"/>
                    </a:cubicBezTo>
                    <a:cubicBezTo>
                      <a:pt x="228" y="161"/>
                      <a:pt x="228" y="162"/>
                      <a:pt x="227" y="162"/>
                    </a:cubicBezTo>
                    <a:cubicBezTo>
                      <a:pt x="227" y="161"/>
                      <a:pt x="227" y="160"/>
                      <a:pt x="227" y="159"/>
                    </a:cubicBezTo>
                    <a:cubicBezTo>
                      <a:pt x="227" y="159"/>
                      <a:pt x="228" y="160"/>
                      <a:pt x="227" y="160"/>
                    </a:cubicBezTo>
                    <a:cubicBezTo>
                      <a:pt x="228" y="160"/>
                      <a:pt x="228" y="160"/>
                      <a:pt x="228" y="159"/>
                    </a:cubicBezTo>
                    <a:cubicBezTo>
                      <a:pt x="228" y="159"/>
                      <a:pt x="227" y="158"/>
                      <a:pt x="226" y="159"/>
                    </a:cubicBezTo>
                    <a:cubicBezTo>
                      <a:pt x="226" y="158"/>
                      <a:pt x="227" y="158"/>
                      <a:pt x="227" y="158"/>
                    </a:cubicBezTo>
                    <a:cubicBezTo>
                      <a:pt x="227" y="155"/>
                      <a:pt x="224" y="157"/>
                      <a:pt x="224" y="155"/>
                    </a:cubicBezTo>
                    <a:cubicBezTo>
                      <a:pt x="224" y="157"/>
                      <a:pt x="223" y="158"/>
                      <a:pt x="223" y="160"/>
                    </a:cubicBezTo>
                    <a:cubicBezTo>
                      <a:pt x="222" y="159"/>
                      <a:pt x="222" y="158"/>
                      <a:pt x="223" y="157"/>
                    </a:cubicBezTo>
                    <a:cubicBezTo>
                      <a:pt x="222" y="157"/>
                      <a:pt x="222" y="157"/>
                      <a:pt x="222" y="155"/>
                    </a:cubicBezTo>
                    <a:cubicBezTo>
                      <a:pt x="221" y="155"/>
                      <a:pt x="221" y="156"/>
                      <a:pt x="220" y="155"/>
                    </a:cubicBezTo>
                    <a:cubicBezTo>
                      <a:pt x="221" y="156"/>
                      <a:pt x="219" y="157"/>
                      <a:pt x="218" y="158"/>
                    </a:cubicBezTo>
                    <a:cubicBezTo>
                      <a:pt x="218" y="157"/>
                      <a:pt x="217" y="156"/>
                      <a:pt x="216" y="157"/>
                    </a:cubicBezTo>
                    <a:cubicBezTo>
                      <a:pt x="216" y="159"/>
                      <a:pt x="215" y="161"/>
                      <a:pt x="216" y="164"/>
                    </a:cubicBezTo>
                    <a:cubicBezTo>
                      <a:pt x="215" y="164"/>
                      <a:pt x="216" y="165"/>
                      <a:pt x="215" y="165"/>
                    </a:cubicBezTo>
                    <a:cubicBezTo>
                      <a:pt x="215" y="164"/>
                      <a:pt x="215" y="164"/>
                      <a:pt x="215" y="163"/>
                    </a:cubicBezTo>
                    <a:cubicBezTo>
                      <a:pt x="215" y="164"/>
                      <a:pt x="215" y="164"/>
                      <a:pt x="215" y="164"/>
                    </a:cubicBezTo>
                    <a:cubicBezTo>
                      <a:pt x="214" y="164"/>
                      <a:pt x="215" y="162"/>
                      <a:pt x="214" y="161"/>
                    </a:cubicBezTo>
                    <a:cubicBezTo>
                      <a:pt x="215" y="160"/>
                      <a:pt x="214" y="156"/>
                      <a:pt x="213" y="156"/>
                    </a:cubicBezTo>
                    <a:cubicBezTo>
                      <a:pt x="211" y="157"/>
                      <a:pt x="212" y="159"/>
                      <a:pt x="212" y="160"/>
                    </a:cubicBezTo>
                    <a:cubicBezTo>
                      <a:pt x="212" y="160"/>
                      <a:pt x="211" y="160"/>
                      <a:pt x="211" y="159"/>
                    </a:cubicBezTo>
                    <a:cubicBezTo>
                      <a:pt x="211" y="161"/>
                      <a:pt x="212" y="163"/>
                      <a:pt x="213" y="163"/>
                    </a:cubicBezTo>
                    <a:cubicBezTo>
                      <a:pt x="212" y="164"/>
                      <a:pt x="212" y="165"/>
                      <a:pt x="212" y="165"/>
                    </a:cubicBezTo>
                    <a:cubicBezTo>
                      <a:pt x="212" y="163"/>
                      <a:pt x="211" y="164"/>
                      <a:pt x="211" y="161"/>
                    </a:cubicBezTo>
                    <a:cubicBezTo>
                      <a:pt x="210" y="161"/>
                      <a:pt x="210" y="162"/>
                      <a:pt x="210" y="162"/>
                    </a:cubicBezTo>
                    <a:cubicBezTo>
                      <a:pt x="209" y="162"/>
                      <a:pt x="210" y="161"/>
                      <a:pt x="209" y="161"/>
                    </a:cubicBezTo>
                    <a:cubicBezTo>
                      <a:pt x="209" y="161"/>
                      <a:pt x="209" y="164"/>
                      <a:pt x="209" y="165"/>
                    </a:cubicBezTo>
                    <a:cubicBezTo>
                      <a:pt x="208" y="165"/>
                      <a:pt x="208" y="165"/>
                      <a:pt x="208" y="165"/>
                    </a:cubicBezTo>
                    <a:cubicBezTo>
                      <a:pt x="208" y="164"/>
                      <a:pt x="208" y="164"/>
                      <a:pt x="208" y="163"/>
                    </a:cubicBezTo>
                    <a:cubicBezTo>
                      <a:pt x="208" y="163"/>
                      <a:pt x="208" y="163"/>
                      <a:pt x="209" y="163"/>
                    </a:cubicBezTo>
                    <a:cubicBezTo>
                      <a:pt x="209" y="163"/>
                      <a:pt x="208" y="162"/>
                      <a:pt x="209" y="162"/>
                    </a:cubicBezTo>
                    <a:cubicBezTo>
                      <a:pt x="206" y="161"/>
                      <a:pt x="205" y="164"/>
                      <a:pt x="206" y="166"/>
                    </a:cubicBezTo>
                    <a:cubicBezTo>
                      <a:pt x="204" y="166"/>
                      <a:pt x="205" y="164"/>
                      <a:pt x="204" y="164"/>
                    </a:cubicBezTo>
                    <a:cubicBezTo>
                      <a:pt x="204" y="164"/>
                      <a:pt x="204" y="163"/>
                      <a:pt x="205" y="163"/>
                    </a:cubicBezTo>
                    <a:cubicBezTo>
                      <a:pt x="204" y="162"/>
                      <a:pt x="204" y="160"/>
                      <a:pt x="203" y="159"/>
                    </a:cubicBezTo>
                    <a:cubicBezTo>
                      <a:pt x="203" y="159"/>
                      <a:pt x="203" y="158"/>
                      <a:pt x="203" y="158"/>
                    </a:cubicBezTo>
                    <a:cubicBezTo>
                      <a:pt x="204" y="158"/>
                      <a:pt x="203" y="159"/>
                      <a:pt x="203" y="159"/>
                    </a:cubicBezTo>
                    <a:cubicBezTo>
                      <a:pt x="204" y="159"/>
                      <a:pt x="204" y="159"/>
                      <a:pt x="204" y="159"/>
                    </a:cubicBezTo>
                    <a:cubicBezTo>
                      <a:pt x="204" y="157"/>
                      <a:pt x="202" y="157"/>
                      <a:pt x="202" y="157"/>
                    </a:cubicBezTo>
                    <a:cubicBezTo>
                      <a:pt x="201" y="157"/>
                      <a:pt x="202" y="159"/>
                      <a:pt x="203" y="160"/>
                    </a:cubicBezTo>
                    <a:cubicBezTo>
                      <a:pt x="203" y="161"/>
                      <a:pt x="202" y="160"/>
                      <a:pt x="202" y="161"/>
                    </a:cubicBezTo>
                    <a:cubicBezTo>
                      <a:pt x="202" y="162"/>
                      <a:pt x="202" y="162"/>
                      <a:pt x="203" y="162"/>
                    </a:cubicBezTo>
                    <a:cubicBezTo>
                      <a:pt x="203" y="163"/>
                      <a:pt x="202" y="162"/>
                      <a:pt x="202" y="163"/>
                    </a:cubicBezTo>
                    <a:cubicBezTo>
                      <a:pt x="200" y="163"/>
                      <a:pt x="201" y="161"/>
                      <a:pt x="200" y="160"/>
                    </a:cubicBezTo>
                    <a:cubicBezTo>
                      <a:pt x="200" y="159"/>
                      <a:pt x="201" y="159"/>
                      <a:pt x="201" y="158"/>
                    </a:cubicBezTo>
                    <a:cubicBezTo>
                      <a:pt x="201" y="158"/>
                      <a:pt x="201" y="158"/>
                      <a:pt x="201" y="157"/>
                    </a:cubicBezTo>
                    <a:cubicBezTo>
                      <a:pt x="200" y="157"/>
                      <a:pt x="201" y="158"/>
                      <a:pt x="200" y="158"/>
                    </a:cubicBezTo>
                    <a:cubicBezTo>
                      <a:pt x="200" y="156"/>
                      <a:pt x="198" y="158"/>
                      <a:pt x="198" y="157"/>
                    </a:cubicBezTo>
                    <a:cubicBezTo>
                      <a:pt x="197" y="157"/>
                      <a:pt x="197" y="158"/>
                      <a:pt x="197" y="159"/>
                    </a:cubicBezTo>
                    <a:cubicBezTo>
                      <a:pt x="197" y="159"/>
                      <a:pt x="198" y="158"/>
                      <a:pt x="198" y="158"/>
                    </a:cubicBezTo>
                    <a:cubicBezTo>
                      <a:pt x="199" y="158"/>
                      <a:pt x="198" y="160"/>
                      <a:pt x="197" y="161"/>
                    </a:cubicBezTo>
                    <a:cubicBezTo>
                      <a:pt x="197" y="162"/>
                      <a:pt x="198" y="161"/>
                      <a:pt x="198" y="161"/>
                    </a:cubicBezTo>
                    <a:cubicBezTo>
                      <a:pt x="198" y="161"/>
                      <a:pt x="198" y="160"/>
                      <a:pt x="199" y="159"/>
                    </a:cubicBezTo>
                    <a:cubicBezTo>
                      <a:pt x="199" y="160"/>
                      <a:pt x="198" y="162"/>
                      <a:pt x="199" y="161"/>
                    </a:cubicBezTo>
                    <a:cubicBezTo>
                      <a:pt x="199" y="162"/>
                      <a:pt x="199" y="163"/>
                      <a:pt x="198" y="163"/>
                    </a:cubicBezTo>
                    <a:cubicBezTo>
                      <a:pt x="198" y="162"/>
                      <a:pt x="199" y="162"/>
                      <a:pt x="199" y="162"/>
                    </a:cubicBezTo>
                    <a:cubicBezTo>
                      <a:pt x="198" y="163"/>
                      <a:pt x="197" y="163"/>
                      <a:pt x="196" y="163"/>
                    </a:cubicBezTo>
                    <a:cubicBezTo>
                      <a:pt x="195" y="162"/>
                      <a:pt x="195" y="161"/>
                      <a:pt x="196" y="160"/>
                    </a:cubicBezTo>
                    <a:cubicBezTo>
                      <a:pt x="196" y="159"/>
                      <a:pt x="195" y="160"/>
                      <a:pt x="195" y="159"/>
                    </a:cubicBezTo>
                    <a:cubicBezTo>
                      <a:pt x="194" y="159"/>
                      <a:pt x="195" y="160"/>
                      <a:pt x="194" y="160"/>
                    </a:cubicBezTo>
                    <a:cubicBezTo>
                      <a:pt x="195" y="160"/>
                      <a:pt x="194" y="163"/>
                      <a:pt x="193" y="163"/>
                    </a:cubicBezTo>
                    <a:cubicBezTo>
                      <a:pt x="193" y="161"/>
                      <a:pt x="193" y="160"/>
                      <a:pt x="193" y="158"/>
                    </a:cubicBezTo>
                    <a:cubicBezTo>
                      <a:pt x="193" y="157"/>
                      <a:pt x="191" y="158"/>
                      <a:pt x="191" y="158"/>
                    </a:cubicBezTo>
                    <a:cubicBezTo>
                      <a:pt x="191" y="159"/>
                      <a:pt x="191" y="159"/>
                      <a:pt x="191" y="160"/>
                    </a:cubicBezTo>
                    <a:cubicBezTo>
                      <a:pt x="192" y="160"/>
                      <a:pt x="191" y="159"/>
                      <a:pt x="192" y="158"/>
                    </a:cubicBezTo>
                    <a:cubicBezTo>
                      <a:pt x="193" y="160"/>
                      <a:pt x="191" y="161"/>
                      <a:pt x="191" y="162"/>
                    </a:cubicBezTo>
                    <a:cubicBezTo>
                      <a:pt x="191" y="162"/>
                      <a:pt x="191" y="162"/>
                      <a:pt x="191" y="162"/>
                    </a:cubicBezTo>
                    <a:cubicBezTo>
                      <a:pt x="192" y="162"/>
                      <a:pt x="191" y="163"/>
                      <a:pt x="191" y="163"/>
                    </a:cubicBezTo>
                    <a:cubicBezTo>
                      <a:pt x="191" y="164"/>
                      <a:pt x="192" y="164"/>
                      <a:pt x="192" y="166"/>
                    </a:cubicBezTo>
                    <a:cubicBezTo>
                      <a:pt x="191" y="166"/>
                      <a:pt x="191" y="166"/>
                      <a:pt x="191" y="165"/>
                    </a:cubicBezTo>
                    <a:cubicBezTo>
                      <a:pt x="191" y="165"/>
                      <a:pt x="190" y="165"/>
                      <a:pt x="190" y="166"/>
                    </a:cubicBezTo>
                    <a:cubicBezTo>
                      <a:pt x="190" y="166"/>
                      <a:pt x="190" y="164"/>
                      <a:pt x="190" y="164"/>
                    </a:cubicBezTo>
                    <a:cubicBezTo>
                      <a:pt x="190" y="163"/>
                      <a:pt x="190" y="163"/>
                      <a:pt x="190" y="162"/>
                    </a:cubicBezTo>
                    <a:cubicBezTo>
                      <a:pt x="189" y="162"/>
                      <a:pt x="190" y="163"/>
                      <a:pt x="189" y="163"/>
                    </a:cubicBezTo>
                    <a:cubicBezTo>
                      <a:pt x="188" y="163"/>
                      <a:pt x="189" y="161"/>
                      <a:pt x="188" y="160"/>
                    </a:cubicBezTo>
                    <a:cubicBezTo>
                      <a:pt x="189" y="161"/>
                      <a:pt x="189" y="160"/>
                      <a:pt x="190" y="160"/>
                    </a:cubicBezTo>
                    <a:cubicBezTo>
                      <a:pt x="190" y="160"/>
                      <a:pt x="191" y="158"/>
                      <a:pt x="190" y="158"/>
                    </a:cubicBezTo>
                    <a:cubicBezTo>
                      <a:pt x="190" y="159"/>
                      <a:pt x="189" y="157"/>
                      <a:pt x="188" y="158"/>
                    </a:cubicBezTo>
                    <a:cubicBezTo>
                      <a:pt x="188" y="160"/>
                      <a:pt x="187" y="160"/>
                      <a:pt x="186" y="162"/>
                    </a:cubicBezTo>
                    <a:cubicBezTo>
                      <a:pt x="187" y="162"/>
                      <a:pt x="187" y="161"/>
                      <a:pt x="187" y="161"/>
                    </a:cubicBezTo>
                    <a:cubicBezTo>
                      <a:pt x="188" y="162"/>
                      <a:pt x="187" y="163"/>
                      <a:pt x="186" y="163"/>
                    </a:cubicBezTo>
                    <a:cubicBezTo>
                      <a:pt x="186" y="163"/>
                      <a:pt x="185" y="163"/>
                      <a:pt x="185" y="163"/>
                    </a:cubicBezTo>
                    <a:cubicBezTo>
                      <a:pt x="184" y="163"/>
                      <a:pt x="184" y="164"/>
                      <a:pt x="183" y="163"/>
                    </a:cubicBezTo>
                    <a:cubicBezTo>
                      <a:pt x="184" y="165"/>
                      <a:pt x="186" y="166"/>
                      <a:pt x="187" y="164"/>
                    </a:cubicBezTo>
                    <a:cubicBezTo>
                      <a:pt x="187" y="165"/>
                      <a:pt x="187" y="166"/>
                      <a:pt x="187" y="166"/>
                    </a:cubicBezTo>
                    <a:cubicBezTo>
                      <a:pt x="188" y="166"/>
                      <a:pt x="186" y="166"/>
                      <a:pt x="186" y="165"/>
                    </a:cubicBezTo>
                    <a:cubicBezTo>
                      <a:pt x="185" y="165"/>
                      <a:pt x="185" y="166"/>
                      <a:pt x="185" y="166"/>
                    </a:cubicBezTo>
                    <a:cubicBezTo>
                      <a:pt x="184" y="166"/>
                      <a:pt x="183" y="165"/>
                      <a:pt x="183" y="165"/>
                    </a:cubicBezTo>
                    <a:cubicBezTo>
                      <a:pt x="182" y="165"/>
                      <a:pt x="183" y="167"/>
                      <a:pt x="182" y="166"/>
                    </a:cubicBezTo>
                    <a:cubicBezTo>
                      <a:pt x="182" y="166"/>
                      <a:pt x="182" y="165"/>
                      <a:pt x="182" y="165"/>
                    </a:cubicBezTo>
                    <a:cubicBezTo>
                      <a:pt x="182" y="165"/>
                      <a:pt x="182" y="165"/>
                      <a:pt x="182" y="165"/>
                    </a:cubicBezTo>
                    <a:cubicBezTo>
                      <a:pt x="182" y="164"/>
                      <a:pt x="182" y="162"/>
                      <a:pt x="181" y="163"/>
                    </a:cubicBezTo>
                    <a:cubicBezTo>
                      <a:pt x="182" y="162"/>
                      <a:pt x="182" y="161"/>
                      <a:pt x="183" y="161"/>
                    </a:cubicBezTo>
                    <a:cubicBezTo>
                      <a:pt x="183" y="160"/>
                      <a:pt x="183" y="159"/>
                      <a:pt x="182" y="159"/>
                    </a:cubicBezTo>
                    <a:cubicBezTo>
                      <a:pt x="182" y="160"/>
                      <a:pt x="182" y="161"/>
                      <a:pt x="181" y="162"/>
                    </a:cubicBezTo>
                    <a:cubicBezTo>
                      <a:pt x="180" y="162"/>
                      <a:pt x="182" y="159"/>
                      <a:pt x="181" y="158"/>
                    </a:cubicBezTo>
                    <a:cubicBezTo>
                      <a:pt x="180" y="160"/>
                      <a:pt x="180" y="163"/>
                      <a:pt x="179" y="164"/>
                    </a:cubicBezTo>
                    <a:cubicBezTo>
                      <a:pt x="179" y="164"/>
                      <a:pt x="179" y="164"/>
                      <a:pt x="179" y="163"/>
                    </a:cubicBezTo>
                    <a:cubicBezTo>
                      <a:pt x="178" y="164"/>
                      <a:pt x="178" y="165"/>
                      <a:pt x="177" y="166"/>
                    </a:cubicBezTo>
                    <a:cubicBezTo>
                      <a:pt x="176" y="165"/>
                      <a:pt x="178" y="165"/>
                      <a:pt x="178" y="164"/>
                    </a:cubicBezTo>
                    <a:cubicBezTo>
                      <a:pt x="178" y="163"/>
                      <a:pt x="177" y="163"/>
                      <a:pt x="177" y="163"/>
                    </a:cubicBezTo>
                    <a:cubicBezTo>
                      <a:pt x="176" y="163"/>
                      <a:pt x="176" y="164"/>
                      <a:pt x="176" y="164"/>
                    </a:cubicBezTo>
                    <a:cubicBezTo>
                      <a:pt x="174" y="164"/>
                      <a:pt x="175" y="160"/>
                      <a:pt x="176" y="159"/>
                    </a:cubicBezTo>
                    <a:cubicBezTo>
                      <a:pt x="175" y="159"/>
                      <a:pt x="175" y="160"/>
                      <a:pt x="174" y="160"/>
                    </a:cubicBezTo>
                    <a:cubicBezTo>
                      <a:pt x="174" y="160"/>
                      <a:pt x="174" y="160"/>
                      <a:pt x="174" y="159"/>
                    </a:cubicBezTo>
                    <a:cubicBezTo>
                      <a:pt x="174" y="159"/>
                      <a:pt x="173" y="159"/>
                      <a:pt x="173" y="159"/>
                    </a:cubicBezTo>
                    <a:cubicBezTo>
                      <a:pt x="173" y="160"/>
                      <a:pt x="174" y="160"/>
                      <a:pt x="173" y="160"/>
                    </a:cubicBezTo>
                    <a:cubicBezTo>
                      <a:pt x="174" y="161"/>
                      <a:pt x="174" y="161"/>
                      <a:pt x="175" y="161"/>
                    </a:cubicBezTo>
                    <a:cubicBezTo>
                      <a:pt x="175" y="162"/>
                      <a:pt x="174" y="163"/>
                      <a:pt x="174" y="163"/>
                    </a:cubicBezTo>
                    <a:cubicBezTo>
                      <a:pt x="174" y="161"/>
                      <a:pt x="172" y="162"/>
                      <a:pt x="172" y="160"/>
                    </a:cubicBezTo>
                    <a:cubicBezTo>
                      <a:pt x="172" y="160"/>
                      <a:pt x="171" y="161"/>
                      <a:pt x="171" y="160"/>
                    </a:cubicBezTo>
                    <a:cubicBezTo>
                      <a:pt x="170" y="161"/>
                      <a:pt x="172" y="162"/>
                      <a:pt x="172" y="163"/>
                    </a:cubicBezTo>
                    <a:cubicBezTo>
                      <a:pt x="171" y="163"/>
                      <a:pt x="171" y="162"/>
                      <a:pt x="171" y="162"/>
                    </a:cubicBezTo>
                    <a:cubicBezTo>
                      <a:pt x="170" y="162"/>
                      <a:pt x="170" y="162"/>
                      <a:pt x="170" y="163"/>
                    </a:cubicBezTo>
                    <a:cubicBezTo>
                      <a:pt x="170" y="162"/>
                      <a:pt x="171" y="164"/>
                      <a:pt x="171" y="163"/>
                    </a:cubicBezTo>
                    <a:cubicBezTo>
                      <a:pt x="171" y="164"/>
                      <a:pt x="172" y="166"/>
                      <a:pt x="172" y="167"/>
                    </a:cubicBezTo>
                    <a:cubicBezTo>
                      <a:pt x="171" y="167"/>
                      <a:pt x="171" y="166"/>
                      <a:pt x="171" y="166"/>
                    </a:cubicBezTo>
                    <a:cubicBezTo>
                      <a:pt x="171" y="166"/>
                      <a:pt x="171" y="166"/>
                      <a:pt x="170" y="166"/>
                    </a:cubicBezTo>
                    <a:cubicBezTo>
                      <a:pt x="170" y="167"/>
                      <a:pt x="171" y="166"/>
                      <a:pt x="171" y="167"/>
                    </a:cubicBezTo>
                    <a:cubicBezTo>
                      <a:pt x="171" y="167"/>
                      <a:pt x="169" y="167"/>
                      <a:pt x="170" y="166"/>
                    </a:cubicBezTo>
                    <a:cubicBezTo>
                      <a:pt x="170" y="166"/>
                      <a:pt x="170" y="166"/>
                      <a:pt x="170" y="166"/>
                    </a:cubicBezTo>
                    <a:cubicBezTo>
                      <a:pt x="169" y="166"/>
                      <a:pt x="169" y="166"/>
                      <a:pt x="169" y="167"/>
                    </a:cubicBezTo>
                    <a:cubicBezTo>
                      <a:pt x="168" y="167"/>
                      <a:pt x="168" y="167"/>
                      <a:pt x="168" y="167"/>
                    </a:cubicBezTo>
                    <a:cubicBezTo>
                      <a:pt x="167" y="166"/>
                      <a:pt x="167" y="165"/>
                      <a:pt x="167" y="163"/>
                    </a:cubicBezTo>
                    <a:cubicBezTo>
                      <a:pt x="166" y="163"/>
                      <a:pt x="166" y="162"/>
                      <a:pt x="166" y="162"/>
                    </a:cubicBezTo>
                    <a:cubicBezTo>
                      <a:pt x="165" y="162"/>
                      <a:pt x="165" y="162"/>
                      <a:pt x="165" y="163"/>
                    </a:cubicBezTo>
                    <a:cubicBezTo>
                      <a:pt x="165" y="163"/>
                      <a:pt x="165" y="163"/>
                      <a:pt x="165" y="163"/>
                    </a:cubicBezTo>
                    <a:cubicBezTo>
                      <a:pt x="166" y="163"/>
                      <a:pt x="165" y="164"/>
                      <a:pt x="165" y="164"/>
                    </a:cubicBezTo>
                    <a:cubicBezTo>
                      <a:pt x="165" y="165"/>
                      <a:pt x="165" y="166"/>
                      <a:pt x="165" y="166"/>
                    </a:cubicBezTo>
                    <a:cubicBezTo>
                      <a:pt x="165" y="167"/>
                      <a:pt x="165" y="167"/>
                      <a:pt x="164" y="168"/>
                    </a:cubicBezTo>
                    <a:cubicBezTo>
                      <a:pt x="164" y="167"/>
                      <a:pt x="164" y="165"/>
                      <a:pt x="164" y="164"/>
                    </a:cubicBezTo>
                    <a:cubicBezTo>
                      <a:pt x="163" y="164"/>
                      <a:pt x="163" y="165"/>
                      <a:pt x="163" y="164"/>
                    </a:cubicBezTo>
                    <a:cubicBezTo>
                      <a:pt x="162" y="164"/>
                      <a:pt x="163" y="164"/>
                      <a:pt x="163" y="163"/>
                    </a:cubicBezTo>
                    <a:cubicBezTo>
                      <a:pt x="163" y="163"/>
                      <a:pt x="163" y="162"/>
                      <a:pt x="162" y="162"/>
                    </a:cubicBezTo>
                    <a:cubicBezTo>
                      <a:pt x="162" y="163"/>
                      <a:pt x="163" y="165"/>
                      <a:pt x="161" y="164"/>
                    </a:cubicBezTo>
                    <a:cubicBezTo>
                      <a:pt x="161" y="165"/>
                      <a:pt x="162" y="165"/>
                      <a:pt x="162" y="165"/>
                    </a:cubicBezTo>
                    <a:cubicBezTo>
                      <a:pt x="162" y="165"/>
                      <a:pt x="162" y="166"/>
                      <a:pt x="161" y="166"/>
                    </a:cubicBezTo>
                    <a:cubicBezTo>
                      <a:pt x="161" y="165"/>
                      <a:pt x="161" y="165"/>
                      <a:pt x="161" y="165"/>
                    </a:cubicBezTo>
                    <a:cubicBezTo>
                      <a:pt x="160" y="166"/>
                      <a:pt x="162" y="166"/>
                      <a:pt x="161" y="167"/>
                    </a:cubicBezTo>
                    <a:cubicBezTo>
                      <a:pt x="161" y="167"/>
                      <a:pt x="161" y="167"/>
                      <a:pt x="160" y="167"/>
                    </a:cubicBezTo>
                    <a:cubicBezTo>
                      <a:pt x="160" y="166"/>
                      <a:pt x="160" y="165"/>
                      <a:pt x="159" y="164"/>
                    </a:cubicBezTo>
                    <a:cubicBezTo>
                      <a:pt x="159" y="163"/>
                      <a:pt x="160" y="164"/>
                      <a:pt x="161" y="164"/>
                    </a:cubicBezTo>
                    <a:cubicBezTo>
                      <a:pt x="161" y="164"/>
                      <a:pt x="161" y="163"/>
                      <a:pt x="161" y="163"/>
                    </a:cubicBezTo>
                    <a:cubicBezTo>
                      <a:pt x="160" y="162"/>
                      <a:pt x="159" y="161"/>
                      <a:pt x="158" y="161"/>
                    </a:cubicBezTo>
                    <a:cubicBezTo>
                      <a:pt x="158" y="160"/>
                      <a:pt x="159" y="160"/>
                      <a:pt x="159" y="160"/>
                    </a:cubicBezTo>
                    <a:cubicBezTo>
                      <a:pt x="158" y="160"/>
                      <a:pt x="159" y="158"/>
                      <a:pt x="158" y="159"/>
                    </a:cubicBezTo>
                    <a:cubicBezTo>
                      <a:pt x="158" y="158"/>
                      <a:pt x="158" y="158"/>
                      <a:pt x="158" y="157"/>
                    </a:cubicBezTo>
                    <a:cubicBezTo>
                      <a:pt x="156" y="158"/>
                      <a:pt x="157" y="161"/>
                      <a:pt x="158" y="160"/>
                    </a:cubicBezTo>
                    <a:cubicBezTo>
                      <a:pt x="158" y="161"/>
                      <a:pt x="157" y="161"/>
                      <a:pt x="157" y="162"/>
                    </a:cubicBezTo>
                    <a:cubicBezTo>
                      <a:pt x="156" y="162"/>
                      <a:pt x="156" y="161"/>
                      <a:pt x="155" y="161"/>
                    </a:cubicBezTo>
                    <a:cubicBezTo>
                      <a:pt x="154" y="162"/>
                      <a:pt x="155" y="162"/>
                      <a:pt x="154" y="163"/>
                    </a:cubicBezTo>
                    <a:cubicBezTo>
                      <a:pt x="156" y="163"/>
                      <a:pt x="156" y="163"/>
                      <a:pt x="157" y="162"/>
                    </a:cubicBezTo>
                    <a:cubicBezTo>
                      <a:pt x="156" y="163"/>
                      <a:pt x="158" y="164"/>
                      <a:pt x="157" y="165"/>
                    </a:cubicBezTo>
                    <a:cubicBezTo>
                      <a:pt x="156" y="165"/>
                      <a:pt x="156" y="165"/>
                      <a:pt x="156" y="164"/>
                    </a:cubicBezTo>
                    <a:cubicBezTo>
                      <a:pt x="156" y="164"/>
                      <a:pt x="156" y="166"/>
                      <a:pt x="156" y="166"/>
                    </a:cubicBezTo>
                    <a:cubicBezTo>
                      <a:pt x="155" y="166"/>
                      <a:pt x="155" y="165"/>
                      <a:pt x="155" y="164"/>
                    </a:cubicBezTo>
                    <a:cubicBezTo>
                      <a:pt x="154" y="164"/>
                      <a:pt x="154" y="165"/>
                      <a:pt x="154" y="165"/>
                    </a:cubicBezTo>
                    <a:cubicBezTo>
                      <a:pt x="153" y="164"/>
                      <a:pt x="153" y="163"/>
                      <a:pt x="152" y="162"/>
                    </a:cubicBezTo>
                    <a:cubicBezTo>
                      <a:pt x="152" y="162"/>
                      <a:pt x="154" y="162"/>
                      <a:pt x="153" y="163"/>
                    </a:cubicBezTo>
                    <a:cubicBezTo>
                      <a:pt x="154" y="162"/>
                      <a:pt x="154" y="162"/>
                      <a:pt x="154" y="162"/>
                    </a:cubicBezTo>
                    <a:cubicBezTo>
                      <a:pt x="154" y="161"/>
                      <a:pt x="151" y="161"/>
                      <a:pt x="151" y="162"/>
                    </a:cubicBezTo>
                    <a:cubicBezTo>
                      <a:pt x="151" y="162"/>
                      <a:pt x="151" y="162"/>
                      <a:pt x="150" y="162"/>
                    </a:cubicBezTo>
                    <a:cubicBezTo>
                      <a:pt x="151" y="163"/>
                      <a:pt x="150" y="163"/>
                      <a:pt x="150" y="164"/>
                    </a:cubicBezTo>
                    <a:cubicBezTo>
                      <a:pt x="151" y="164"/>
                      <a:pt x="150" y="163"/>
                      <a:pt x="151" y="163"/>
                    </a:cubicBezTo>
                    <a:cubicBezTo>
                      <a:pt x="152" y="163"/>
                      <a:pt x="151" y="164"/>
                      <a:pt x="152" y="165"/>
                    </a:cubicBezTo>
                    <a:cubicBezTo>
                      <a:pt x="152" y="165"/>
                      <a:pt x="151" y="164"/>
                      <a:pt x="152" y="164"/>
                    </a:cubicBezTo>
                    <a:cubicBezTo>
                      <a:pt x="152" y="167"/>
                      <a:pt x="153" y="167"/>
                      <a:pt x="152" y="169"/>
                    </a:cubicBezTo>
                    <a:cubicBezTo>
                      <a:pt x="152" y="168"/>
                      <a:pt x="152" y="167"/>
                      <a:pt x="152" y="166"/>
                    </a:cubicBezTo>
                    <a:cubicBezTo>
                      <a:pt x="151" y="166"/>
                      <a:pt x="151" y="166"/>
                      <a:pt x="151" y="167"/>
                    </a:cubicBezTo>
                    <a:cubicBezTo>
                      <a:pt x="150" y="166"/>
                      <a:pt x="150" y="166"/>
                      <a:pt x="149" y="166"/>
                    </a:cubicBezTo>
                    <a:cubicBezTo>
                      <a:pt x="149" y="164"/>
                      <a:pt x="147" y="164"/>
                      <a:pt x="145" y="162"/>
                    </a:cubicBezTo>
                    <a:cubicBezTo>
                      <a:pt x="145" y="162"/>
                      <a:pt x="145" y="163"/>
                      <a:pt x="144" y="163"/>
                    </a:cubicBezTo>
                    <a:cubicBezTo>
                      <a:pt x="144" y="164"/>
                      <a:pt x="145" y="163"/>
                      <a:pt x="146" y="164"/>
                    </a:cubicBezTo>
                    <a:cubicBezTo>
                      <a:pt x="146" y="164"/>
                      <a:pt x="146" y="165"/>
                      <a:pt x="146" y="165"/>
                    </a:cubicBezTo>
                    <a:cubicBezTo>
                      <a:pt x="146" y="165"/>
                      <a:pt x="147" y="165"/>
                      <a:pt x="146" y="164"/>
                    </a:cubicBezTo>
                    <a:cubicBezTo>
                      <a:pt x="147" y="166"/>
                      <a:pt x="146" y="168"/>
                      <a:pt x="145" y="169"/>
                    </a:cubicBezTo>
                    <a:cubicBezTo>
                      <a:pt x="145" y="169"/>
                      <a:pt x="145" y="168"/>
                      <a:pt x="144" y="167"/>
                    </a:cubicBezTo>
                    <a:cubicBezTo>
                      <a:pt x="145" y="167"/>
                      <a:pt x="145" y="168"/>
                      <a:pt x="146" y="168"/>
                    </a:cubicBezTo>
                    <a:cubicBezTo>
                      <a:pt x="145" y="166"/>
                      <a:pt x="145" y="165"/>
                      <a:pt x="143" y="165"/>
                    </a:cubicBezTo>
                    <a:cubicBezTo>
                      <a:pt x="144" y="165"/>
                      <a:pt x="143" y="164"/>
                      <a:pt x="143" y="164"/>
                    </a:cubicBezTo>
                    <a:cubicBezTo>
                      <a:pt x="143" y="164"/>
                      <a:pt x="143" y="164"/>
                      <a:pt x="142" y="164"/>
                    </a:cubicBezTo>
                    <a:cubicBezTo>
                      <a:pt x="142" y="165"/>
                      <a:pt x="143" y="165"/>
                      <a:pt x="143" y="166"/>
                    </a:cubicBezTo>
                    <a:cubicBezTo>
                      <a:pt x="142" y="166"/>
                      <a:pt x="141" y="165"/>
                      <a:pt x="140" y="166"/>
                    </a:cubicBezTo>
                    <a:cubicBezTo>
                      <a:pt x="139" y="166"/>
                      <a:pt x="139" y="165"/>
                      <a:pt x="139" y="165"/>
                    </a:cubicBezTo>
                    <a:cubicBezTo>
                      <a:pt x="139" y="166"/>
                      <a:pt x="138" y="167"/>
                      <a:pt x="138" y="168"/>
                    </a:cubicBezTo>
                    <a:cubicBezTo>
                      <a:pt x="136" y="167"/>
                      <a:pt x="138" y="169"/>
                      <a:pt x="136" y="169"/>
                    </a:cubicBezTo>
                    <a:cubicBezTo>
                      <a:pt x="136" y="168"/>
                      <a:pt x="137" y="168"/>
                      <a:pt x="137" y="167"/>
                    </a:cubicBezTo>
                    <a:cubicBezTo>
                      <a:pt x="136" y="167"/>
                      <a:pt x="137" y="167"/>
                      <a:pt x="136" y="167"/>
                    </a:cubicBezTo>
                    <a:cubicBezTo>
                      <a:pt x="135" y="167"/>
                      <a:pt x="136" y="166"/>
                      <a:pt x="136" y="165"/>
                    </a:cubicBezTo>
                    <a:cubicBezTo>
                      <a:pt x="135" y="165"/>
                      <a:pt x="135" y="167"/>
                      <a:pt x="135" y="167"/>
                    </a:cubicBezTo>
                    <a:cubicBezTo>
                      <a:pt x="135" y="168"/>
                      <a:pt x="134" y="167"/>
                      <a:pt x="134" y="167"/>
                    </a:cubicBezTo>
                    <a:cubicBezTo>
                      <a:pt x="134" y="166"/>
                      <a:pt x="132" y="167"/>
                      <a:pt x="133" y="165"/>
                    </a:cubicBezTo>
                    <a:cubicBezTo>
                      <a:pt x="132" y="166"/>
                      <a:pt x="132" y="167"/>
                      <a:pt x="131" y="166"/>
                    </a:cubicBezTo>
                    <a:cubicBezTo>
                      <a:pt x="130" y="166"/>
                      <a:pt x="131" y="168"/>
                      <a:pt x="130" y="167"/>
                    </a:cubicBezTo>
                    <a:cubicBezTo>
                      <a:pt x="130" y="168"/>
                      <a:pt x="130" y="168"/>
                      <a:pt x="130" y="169"/>
                    </a:cubicBezTo>
                    <a:cubicBezTo>
                      <a:pt x="129" y="168"/>
                      <a:pt x="129" y="169"/>
                      <a:pt x="129" y="169"/>
                    </a:cubicBezTo>
                    <a:cubicBezTo>
                      <a:pt x="130" y="169"/>
                      <a:pt x="129" y="170"/>
                      <a:pt x="128" y="171"/>
                    </a:cubicBezTo>
                    <a:cubicBezTo>
                      <a:pt x="127" y="170"/>
                      <a:pt x="128" y="169"/>
                      <a:pt x="128" y="167"/>
                    </a:cubicBezTo>
                    <a:cubicBezTo>
                      <a:pt x="127" y="167"/>
                      <a:pt x="126" y="166"/>
                      <a:pt x="127" y="165"/>
                    </a:cubicBezTo>
                    <a:cubicBezTo>
                      <a:pt x="126" y="165"/>
                      <a:pt x="126" y="166"/>
                      <a:pt x="126" y="167"/>
                    </a:cubicBezTo>
                    <a:cubicBezTo>
                      <a:pt x="126" y="168"/>
                      <a:pt x="126" y="166"/>
                      <a:pt x="127" y="166"/>
                    </a:cubicBezTo>
                    <a:cubicBezTo>
                      <a:pt x="127" y="168"/>
                      <a:pt x="125" y="167"/>
                      <a:pt x="126" y="169"/>
                    </a:cubicBezTo>
                    <a:cubicBezTo>
                      <a:pt x="126" y="169"/>
                      <a:pt x="125" y="169"/>
                      <a:pt x="125" y="169"/>
                    </a:cubicBezTo>
                    <a:cubicBezTo>
                      <a:pt x="124" y="170"/>
                      <a:pt x="126" y="170"/>
                      <a:pt x="126" y="169"/>
                    </a:cubicBezTo>
                    <a:cubicBezTo>
                      <a:pt x="126" y="170"/>
                      <a:pt x="126" y="170"/>
                      <a:pt x="126" y="171"/>
                    </a:cubicBezTo>
                    <a:cubicBezTo>
                      <a:pt x="126" y="171"/>
                      <a:pt x="125" y="171"/>
                      <a:pt x="126" y="170"/>
                    </a:cubicBezTo>
                    <a:cubicBezTo>
                      <a:pt x="125" y="170"/>
                      <a:pt x="125" y="171"/>
                      <a:pt x="125" y="171"/>
                    </a:cubicBezTo>
                    <a:cubicBezTo>
                      <a:pt x="125" y="170"/>
                      <a:pt x="123" y="170"/>
                      <a:pt x="123" y="168"/>
                    </a:cubicBezTo>
                    <a:cubicBezTo>
                      <a:pt x="123" y="168"/>
                      <a:pt x="123" y="168"/>
                      <a:pt x="123" y="169"/>
                    </a:cubicBezTo>
                    <a:cubicBezTo>
                      <a:pt x="122" y="169"/>
                      <a:pt x="121" y="167"/>
                      <a:pt x="121" y="168"/>
                    </a:cubicBezTo>
                    <a:cubicBezTo>
                      <a:pt x="121" y="168"/>
                      <a:pt x="121" y="168"/>
                      <a:pt x="121" y="167"/>
                    </a:cubicBezTo>
                    <a:cubicBezTo>
                      <a:pt x="121" y="167"/>
                      <a:pt x="122" y="167"/>
                      <a:pt x="122" y="167"/>
                    </a:cubicBezTo>
                    <a:cubicBezTo>
                      <a:pt x="122" y="166"/>
                      <a:pt x="121" y="166"/>
                      <a:pt x="121" y="165"/>
                    </a:cubicBezTo>
                    <a:cubicBezTo>
                      <a:pt x="120" y="165"/>
                      <a:pt x="120" y="166"/>
                      <a:pt x="120" y="166"/>
                    </a:cubicBezTo>
                    <a:cubicBezTo>
                      <a:pt x="120" y="166"/>
                      <a:pt x="120" y="166"/>
                      <a:pt x="121" y="166"/>
                    </a:cubicBezTo>
                    <a:cubicBezTo>
                      <a:pt x="121" y="167"/>
                      <a:pt x="120" y="167"/>
                      <a:pt x="120" y="168"/>
                    </a:cubicBezTo>
                    <a:cubicBezTo>
                      <a:pt x="120" y="168"/>
                      <a:pt x="120" y="167"/>
                      <a:pt x="120" y="167"/>
                    </a:cubicBezTo>
                    <a:cubicBezTo>
                      <a:pt x="119" y="167"/>
                      <a:pt x="119" y="168"/>
                      <a:pt x="119" y="168"/>
                    </a:cubicBezTo>
                    <a:cubicBezTo>
                      <a:pt x="119" y="168"/>
                      <a:pt x="120" y="168"/>
                      <a:pt x="120" y="168"/>
                    </a:cubicBezTo>
                    <a:cubicBezTo>
                      <a:pt x="120" y="169"/>
                      <a:pt x="119" y="169"/>
                      <a:pt x="119" y="169"/>
                    </a:cubicBezTo>
                    <a:cubicBezTo>
                      <a:pt x="119" y="168"/>
                      <a:pt x="119" y="166"/>
                      <a:pt x="119" y="166"/>
                    </a:cubicBezTo>
                    <a:cubicBezTo>
                      <a:pt x="119" y="165"/>
                      <a:pt x="118" y="166"/>
                      <a:pt x="118" y="166"/>
                    </a:cubicBezTo>
                    <a:cubicBezTo>
                      <a:pt x="117" y="166"/>
                      <a:pt x="119" y="167"/>
                      <a:pt x="118" y="167"/>
                    </a:cubicBezTo>
                    <a:cubicBezTo>
                      <a:pt x="117" y="167"/>
                      <a:pt x="117" y="166"/>
                      <a:pt x="117" y="165"/>
                    </a:cubicBezTo>
                    <a:cubicBezTo>
                      <a:pt x="116" y="165"/>
                      <a:pt x="116" y="166"/>
                      <a:pt x="115" y="165"/>
                    </a:cubicBezTo>
                    <a:cubicBezTo>
                      <a:pt x="115" y="165"/>
                      <a:pt x="116" y="166"/>
                      <a:pt x="116" y="167"/>
                    </a:cubicBezTo>
                    <a:cubicBezTo>
                      <a:pt x="116" y="167"/>
                      <a:pt x="116" y="166"/>
                      <a:pt x="116" y="166"/>
                    </a:cubicBezTo>
                    <a:cubicBezTo>
                      <a:pt x="117" y="168"/>
                      <a:pt x="117" y="169"/>
                      <a:pt x="117" y="170"/>
                    </a:cubicBezTo>
                    <a:cubicBezTo>
                      <a:pt x="116" y="169"/>
                      <a:pt x="116" y="167"/>
                      <a:pt x="115" y="166"/>
                    </a:cubicBezTo>
                    <a:cubicBezTo>
                      <a:pt x="114" y="166"/>
                      <a:pt x="114" y="167"/>
                      <a:pt x="113" y="166"/>
                    </a:cubicBezTo>
                    <a:cubicBezTo>
                      <a:pt x="114" y="167"/>
                      <a:pt x="114" y="169"/>
                      <a:pt x="115" y="169"/>
                    </a:cubicBezTo>
                    <a:cubicBezTo>
                      <a:pt x="115" y="169"/>
                      <a:pt x="114" y="168"/>
                      <a:pt x="114" y="167"/>
                    </a:cubicBezTo>
                    <a:cubicBezTo>
                      <a:pt x="115" y="166"/>
                      <a:pt x="116" y="169"/>
                      <a:pt x="116" y="170"/>
                    </a:cubicBezTo>
                    <a:cubicBezTo>
                      <a:pt x="115" y="170"/>
                      <a:pt x="115" y="170"/>
                      <a:pt x="115" y="170"/>
                    </a:cubicBezTo>
                    <a:cubicBezTo>
                      <a:pt x="116" y="171"/>
                      <a:pt x="115" y="172"/>
                      <a:pt x="115" y="173"/>
                    </a:cubicBezTo>
                    <a:cubicBezTo>
                      <a:pt x="114" y="171"/>
                      <a:pt x="115" y="170"/>
                      <a:pt x="113" y="169"/>
                    </a:cubicBezTo>
                    <a:cubicBezTo>
                      <a:pt x="113" y="169"/>
                      <a:pt x="114" y="170"/>
                      <a:pt x="113" y="171"/>
                    </a:cubicBezTo>
                    <a:cubicBezTo>
                      <a:pt x="112" y="170"/>
                      <a:pt x="113" y="168"/>
                      <a:pt x="113" y="167"/>
                    </a:cubicBezTo>
                    <a:cubicBezTo>
                      <a:pt x="113" y="168"/>
                      <a:pt x="112" y="169"/>
                      <a:pt x="111" y="168"/>
                    </a:cubicBezTo>
                    <a:cubicBezTo>
                      <a:pt x="112" y="168"/>
                      <a:pt x="110" y="166"/>
                      <a:pt x="111" y="164"/>
                    </a:cubicBezTo>
                    <a:cubicBezTo>
                      <a:pt x="110" y="164"/>
                      <a:pt x="110" y="165"/>
                      <a:pt x="110" y="165"/>
                    </a:cubicBezTo>
                    <a:cubicBezTo>
                      <a:pt x="110" y="166"/>
                      <a:pt x="111" y="166"/>
                      <a:pt x="111" y="167"/>
                    </a:cubicBezTo>
                    <a:cubicBezTo>
                      <a:pt x="110" y="166"/>
                      <a:pt x="109" y="167"/>
                      <a:pt x="108" y="167"/>
                    </a:cubicBezTo>
                    <a:cubicBezTo>
                      <a:pt x="108" y="166"/>
                      <a:pt x="108" y="166"/>
                      <a:pt x="108" y="165"/>
                    </a:cubicBezTo>
                    <a:cubicBezTo>
                      <a:pt x="108" y="165"/>
                      <a:pt x="107" y="165"/>
                      <a:pt x="107" y="164"/>
                    </a:cubicBezTo>
                    <a:cubicBezTo>
                      <a:pt x="106" y="165"/>
                      <a:pt x="108" y="165"/>
                      <a:pt x="108" y="167"/>
                    </a:cubicBezTo>
                    <a:cubicBezTo>
                      <a:pt x="107" y="167"/>
                      <a:pt x="107" y="166"/>
                      <a:pt x="106" y="165"/>
                    </a:cubicBezTo>
                    <a:cubicBezTo>
                      <a:pt x="106" y="166"/>
                      <a:pt x="107" y="166"/>
                      <a:pt x="107" y="166"/>
                    </a:cubicBezTo>
                    <a:cubicBezTo>
                      <a:pt x="107" y="167"/>
                      <a:pt x="106" y="168"/>
                      <a:pt x="106" y="168"/>
                    </a:cubicBezTo>
                    <a:cubicBezTo>
                      <a:pt x="105" y="167"/>
                      <a:pt x="105" y="167"/>
                      <a:pt x="105" y="166"/>
                    </a:cubicBezTo>
                    <a:cubicBezTo>
                      <a:pt x="104" y="167"/>
                      <a:pt x="105" y="165"/>
                      <a:pt x="105" y="165"/>
                    </a:cubicBezTo>
                    <a:cubicBezTo>
                      <a:pt x="105" y="165"/>
                      <a:pt x="105" y="165"/>
                      <a:pt x="105" y="164"/>
                    </a:cubicBezTo>
                    <a:cubicBezTo>
                      <a:pt x="104" y="165"/>
                      <a:pt x="104" y="165"/>
                      <a:pt x="103" y="164"/>
                    </a:cubicBezTo>
                    <a:cubicBezTo>
                      <a:pt x="103" y="165"/>
                      <a:pt x="104" y="165"/>
                      <a:pt x="103" y="166"/>
                    </a:cubicBezTo>
                    <a:cubicBezTo>
                      <a:pt x="104" y="166"/>
                      <a:pt x="104" y="166"/>
                      <a:pt x="105" y="167"/>
                    </a:cubicBezTo>
                    <a:cubicBezTo>
                      <a:pt x="104" y="168"/>
                      <a:pt x="105" y="170"/>
                      <a:pt x="105" y="171"/>
                    </a:cubicBezTo>
                    <a:cubicBezTo>
                      <a:pt x="105" y="171"/>
                      <a:pt x="105" y="171"/>
                      <a:pt x="104" y="171"/>
                    </a:cubicBezTo>
                    <a:cubicBezTo>
                      <a:pt x="105" y="172"/>
                      <a:pt x="106" y="171"/>
                      <a:pt x="106" y="172"/>
                    </a:cubicBezTo>
                    <a:cubicBezTo>
                      <a:pt x="106" y="172"/>
                      <a:pt x="105" y="172"/>
                      <a:pt x="104" y="172"/>
                    </a:cubicBezTo>
                    <a:cubicBezTo>
                      <a:pt x="104" y="171"/>
                      <a:pt x="103" y="171"/>
                      <a:pt x="102" y="170"/>
                    </a:cubicBezTo>
                    <a:cubicBezTo>
                      <a:pt x="103" y="170"/>
                      <a:pt x="104" y="171"/>
                      <a:pt x="105" y="171"/>
                    </a:cubicBezTo>
                    <a:cubicBezTo>
                      <a:pt x="105" y="169"/>
                      <a:pt x="104" y="169"/>
                      <a:pt x="104" y="168"/>
                    </a:cubicBezTo>
                    <a:cubicBezTo>
                      <a:pt x="104" y="167"/>
                      <a:pt x="103" y="167"/>
                      <a:pt x="102" y="167"/>
                    </a:cubicBezTo>
                    <a:cubicBezTo>
                      <a:pt x="102" y="167"/>
                      <a:pt x="103" y="167"/>
                      <a:pt x="103" y="167"/>
                    </a:cubicBezTo>
                    <a:cubicBezTo>
                      <a:pt x="103" y="166"/>
                      <a:pt x="103" y="166"/>
                      <a:pt x="103" y="165"/>
                    </a:cubicBezTo>
                    <a:cubicBezTo>
                      <a:pt x="102" y="165"/>
                      <a:pt x="102" y="166"/>
                      <a:pt x="102" y="165"/>
                    </a:cubicBezTo>
                    <a:cubicBezTo>
                      <a:pt x="102" y="165"/>
                      <a:pt x="102" y="165"/>
                      <a:pt x="102" y="166"/>
                    </a:cubicBezTo>
                    <a:cubicBezTo>
                      <a:pt x="101" y="166"/>
                      <a:pt x="101" y="164"/>
                      <a:pt x="100" y="164"/>
                    </a:cubicBezTo>
                    <a:cubicBezTo>
                      <a:pt x="100" y="165"/>
                      <a:pt x="100" y="167"/>
                      <a:pt x="99" y="168"/>
                    </a:cubicBezTo>
                    <a:cubicBezTo>
                      <a:pt x="99" y="168"/>
                      <a:pt x="99" y="168"/>
                      <a:pt x="99" y="169"/>
                    </a:cubicBezTo>
                    <a:cubicBezTo>
                      <a:pt x="100" y="169"/>
                      <a:pt x="100" y="168"/>
                      <a:pt x="100" y="168"/>
                    </a:cubicBezTo>
                    <a:cubicBezTo>
                      <a:pt x="101" y="168"/>
                      <a:pt x="99" y="170"/>
                      <a:pt x="100" y="170"/>
                    </a:cubicBezTo>
                    <a:cubicBezTo>
                      <a:pt x="100" y="171"/>
                      <a:pt x="100" y="171"/>
                      <a:pt x="99" y="171"/>
                    </a:cubicBezTo>
                    <a:cubicBezTo>
                      <a:pt x="99" y="170"/>
                      <a:pt x="100" y="170"/>
                      <a:pt x="99" y="169"/>
                    </a:cubicBezTo>
                    <a:cubicBezTo>
                      <a:pt x="99" y="168"/>
                      <a:pt x="99" y="169"/>
                      <a:pt x="98" y="168"/>
                    </a:cubicBezTo>
                    <a:cubicBezTo>
                      <a:pt x="97" y="169"/>
                      <a:pt x="98" y="170"/>
                      <a:pt x="98" y="170"/>
                    </a:cubicBezTo>
                    <a:cubicBezTo>
                      <a:pt x="97" y="170"/>
                      <a:pt x="98" y="167"/>
                      <a:pt x="96" y="168"/>
                    </a:cubicBezTo>
                    <a:cubicBezTo>
                      <a:pt x="96" y="167"/>
                      <a:pt x="97" y="168"/>
                      <a:pt x="97" y="167"/>
                    </a:cubicBezTo>
                    <a:cubicBezTo>
                      <a:pt x="97" y="167"/>
                      <a:pt x="97" y="167"/>
                      <a:pt x="97" y="166"/>
                    </a:cubicBezTo>
                    <a:cubicBezTo>
                      <a:pt x="96" y="167"/>
                      <a:pt x="95" y="166"/>
                      <a:pt x="94" y="167"/>
                    </a:cubicBezTo>
                    <a:cubicBezTo>
                      <a:pt x="95" y="168"/>
                      <a:pt x="96" y="168"/>
                      <a:pt x="96" y="169"/>
                    </a:cubicBezTo>
                    <a:cubicBezTo>
                      <a:pt x="95" y="169"/>
                      <a:pt x="95" y="170"/>
                      <a:pt x="95" y="171"/>
                    </a:cubicBezTo>
                    <a:cubicBezTo>
                      <a:pt x="95" y="172"/>
                      <a:pt x="95" y="171"/>
                      <a:pt x="95" y="170"/>
                    </a:cubicBezTo>
                    <a:cubicBezTo>
                      <a:pt x="94" y="170"/>
                      <a:pt x="94" y="171"/>
                      <a:pt x="94" y="169"/>
                    </a:cubicBezTo>
                    <a:cubicBezTo>
                      <a:pt x="93" y="169"/>
                      <a:pt x="93" y="170"/>
                      <a:pt x="93" y="170"/>
                    </a:cubicBezTo>
                    <a:cubicBezTo>
                      <a:pt x="92" y="170"/>
                      <a:pt x="92" y="169"/>
                      <a:pt x="91" y="169"/>
                    </a:cubicBezTo>
                    <a:cubicBezTo>
                      <a:pt x="91" y="169"/>
                      <a:pt x="91" y="170"/>
                      <a:pt x="90" y="170"/>
                    </a:cubicBezTo>
                    <a:cubicBezTo>
                      <a:pt x="90" y="170"/>
                      <a:pt x="92" y="170"/>
                      <a:pt x="91" y="170"/>
                    </a:cubicBezTo>
                    <a:cubicBezTo>
                      <a:pt x="91" y="171"/>
                      <a:pt x="91" y="171"/>
                      <a:pt x="91" y="171"/>
                    </a:cubicBezTo>
                    <a:cubicBezTo>
                      <a:pt x="89" y="170"/>
                      <a:pt x="90" y="168"/>
                      <a:pt x="89" y="166"/>
                    </a:cubicBezTo>
                    <a:cubicBezTo>
                      <a:pt x="89" y="166"/>
                      <a:pt x="89" y="166"/>
                      <a:pt x="88" y="166"/>
                    </a:cubicBezTo>
                    <a:cubicBezTo>
                      <a:pt x="89" y="168"/>
                      <a:pt x="88" y="169"/>
                      <a:pt x="88" y="169"/>
                    </a:cubicBezTo>
                    <a:cubicBezTo>
                      <a:pt x="89" y="169"/>
                      <a:pt x="88" y="168"/>
                      <a:pt x="89" y="168"/>
                    </a:cubicBezTo>
                    <a:cubicBezTo>
                      <a:pt x="89" y="170"/>
                      <a:pt x="90" y="171"/>
                      <a:pt x="90" y="172"/>
                    </a:cubicBezTo>
                    <a:cubicBezTo>
                      <a:pt x="89" y="171"/>
                      <a:pt x="87" y="166"/>
                      <a:pt x="86" y="171"/>
                    </a:cubicBezTo>
                    <a:cubicBezTo>
                      <a:pt x="86" y="171"/>
                      <a:pt x="86" y="170"/>
                      <a:pt x="85" y="170"/>
                    </a:cubicBezTo>
                    <a:cubicBezTo>
                      <a:pt x="85" y="170"/>
                      <a:pt x="85" y="171"/>
                      <a:pt x="86" y="172"/>
                    </a:cubicBezTo>
                    <a:cubicBezTo>
                      <a:pt x="85" y="172"/>
                      <a:pt x="85" y="170"/>
                      <a:pt x="85" y="170"/>
                    </a:cubicBezTo>
                    <a:cubicBezTo>
                      <a:pt x="83" y="169"/>
                      <a:pt x="82" y="170"/>
                      <a:pt x="81" y="170"/>
                    </a:cubicBezTo>
                    <a:cubicBezTo>
                      <a:pt x="80" y="171"/>
                      <a:pt x="81" y="171"/>
                      <a:pt x="81" y="171"/>
                    </a:cubicBezTo>
                    <a:cubicBezTo>
                      <a:pt x="80" y="171"/>
                      <a:pt x="80" y="171"/>
                      <a:pt x="80" y="172"/>
                    </a:cubicBezTo>
                    <a:cubicBezTo>
                      <a:pt x="79" y="170"/>
                      <a:pt x="82" y="169"/>
                      <a:pt x="81" y="167"/>
                    </a:cubicBezTo>
                    <a:cubicBezTo>
                      <a:pt x="79" y="167"/>
                      <a:pt x="80" y="169"/>
                      <a:pt x="79" y="169"/>
                    </a:cubicBezTo>
                    <a:cubicBezTo>
                      <a:pt x="80" y="170"/>
                      <a:pt x="79" y="171"/>
                      <a:pt x="79" y="172"/>
                    </a:cubicBezTo>
                    <a:cubicBezTo>
                      <a:pt x="78" y="172"/>
                      <a:pt x="78" y="171"/>
                      <a:pt x="78" y="170"/>
                    </a:cubicBezTo>
                    <a:cubicBezTo>
                      <a:pt x="77" y="171"/>
                      <a:pt x="77" y="170"/>
                      <a:pt x="76" y="172"/>
                    </a:cubicBezTo>
                    <a:cubicBezTo>
                      <a:pt x="76" y="172"/>
                      <a:pt x="75" y="171"/>
                      <a:pt x="75" y="172"/>
                    </a:cubicBezTo>
                    <a:cubicBezTo>
                      <a:pt x="75" y="172"/>
                      <a:pt x="75" y="172"/>
                      <a:pt x="74" y="172"/>
                    </a:cubicBezTo>
                    <a:cubicBezTo>
                      <a:pt x="74" y="171"/>
                      <a:pt x="75" y="170"/>
                      <a:pt x="75" y="169"/>
                    </a:cubicBezTo>
                    <a:cubicBezTo>
                      <a:pt x="74" y="170"/>
                      <a:pt x="74" y="171"/>
                      <a:pt x="74" y="172"/>
                    </a:cubicBezTo>
                    <a:cubicBezTo>
                      <a:pt x="72" y="170"/>
                      <a:pt x="75" y="169"/>
                      <a:pt x="74" y="168"/>
                    </a:cubicBezTo>
                    <a:cubicBezTo>
                      <a:pt x="73" y="168"/>
                      <a:pt x="74" y="168"/>
                      <a:pt x="74" y="169"/>
                    </a:cubicBezTo>
                    <a:cubicBezTo>
                      <a:pt x="73" y="169"/>
                      <a:pt x="73" y="169"/>
                      <a:pt x="73" y="168"/>
                    </a:cubicBezTo>
                    <a:cubicBezTo>
                      <a:pt x="72" y="169"/>
                      <a:pt x="72" y="170"/>
                      <a:pt x="72" y="171"/>
                    </a:cubicBezTo>
                    <a:cubicBezTo>
                      <a:pt x="71" y="170"/>
                      <a:pt x="72" y="172"/>
                      <a:pt x="70" y="172"/>
                    </a:cubicBezTo>
                    <a:cubicBezTo>
                      <a:pt x="70" y="173"/>
                      <a:pt x="71" y="174"/>
                      <a:pt x="71" y="175"/>
                    </a:cubicBezTo>
                    <a:cubicBezTo>
                      <a:pt x="71" y="176"/>
                      <a:pt x="71" y="174"/>
                      <a:pt x="70" y="174"/>
                    </a:cubicBezTo>
                    <a:cubicBezTo>
                      <a:pt x="69" y="174"/>
                      <a:pt x="71" y="175"/>
                      <a:pt x="70" y="175"/>
                    </a:cubicBezTo>
                    <a:cubicBezTo>
                      <a:pt x="69" y="174"/>
                      <a:pt x="71" y="171"/>
                      <a:pt x="69" y="171"/>
                    </a:cubicBezTo>
                    <a:cubicBezTo>
                      <a:pt x="68" y="171"/>
                      <a:pt x="69" y="173"/>
                      <a:pt x="68" y="173"/>
                    </a:cubicBezTo>
                    <a:cubicBezTo>
                      <a:pt x="68" y="172"/>
                      <a:pt x="68" y="171"/>
                      <a:pt x="68" y="171"/>
                    </a:cubicBezTo>
                    <a:cubicBezTo>
                      <a:pt x="69" y="170"/>
                      <a:pt x="69" y="170"/>
                      <a:pt x="70" y="170"/>
                    </a:cubicBezTo>
                    <a:cubicBezTo>
                      <a:pt x="71" y="170"/>
                      <a:pt x="71" y="170"/>
                      <a:pt x="71" y="171"/>
                    </a:cubicBezTo>
                    <a:cubicBezTo>
                      <a:pt x="71" y="170"/>
                      <a:pt x="71" y="170"/>
                      <a:pt x="72" y="170"/>
                    </a:cubicBezTo>
                    <a:cubicBezTo>
                      <a:pt x="72" y="170"/>
                      <a:pt x="71" y="169"/>
                      <a:pt x="72" y="169"/>
                    </a:cubicBezTo>
                    <a:cubicBezTo>
                      <a:pt x="70" y="169"/>
                      <a:pt x="69" y="170"/>
                      <a:pt x="66" y="170"/>
                    </a:cubicBezTo>
                    <a:cubicBezTo>
                      <a:pt x="66" y="169"/>
                      <a:pt x="67" y="169"/>
                      <a:pt x="67" y="169"/>
                    </a:cubicBezTo>
                    <a:cubicBezTo>
                      <a:pt x="66" y="169"/>
                      <a:pt x="66" y="169"/>
                      <a:pt x="66" y="170"/>
                    </a:cubicBezTo>
                    <a:cubicBezTo>
                      <a:pt x="65" y="170"/>
                      <a:pt x="65" y="170"/>
                      <a:pt x="64" y="170"/>
                    </a:cubicBezTo>
                    <a:cubicBezTo>
                      <a:pt x="65" y="169"/>
                      <a:pt x="64" y="169"/>
                      <a:pt x="63" y="168"/>
                    </a:cubicBezTo>
                    <a:cubicBezTo>
                      <a:pt x="63" y="168"/>
                      <a:pt x="63" y="169"/>
                      <a:pt x="62" y="169"/>
                    </a:cubicBezTo>
                    <a:cubicBezTo>
                      <a:pt x="63" y="170"/>
                      <a:pt x="63" y="168"/>
                      <a:pt x="64" y="169"/>
                    </a:cubicBezTo>
                    <a:cubicBezTo>
                      <a:pt x="64" y="169"/>
                      <a:pt x="64" y="169"/>
                      <a:pt x="64" y="170"/>
                    </a:cubicBezTo>
                    <a:cubicBezTo>
                      <a:pt x="63" y="170"/>
                      <a:pt x="63" y="170"/>
                      <a:pt x="62" y="170"/>
                    </a:cubicBezTo>
                    <a:cubicBezTo>
                      <a:pt x="63" y="172"/>
                      <a:pt x="62" y="172"/>
                      <a:pt x="63" y="174"/>
                    </a:cubicBezTo>
                    <a:cubicBezTo>
                      <a:pt x="62" y="173"/>
                      <a:pt x="62" y="171"/>
                      <a:pt x="61" y="171"/>
                    </a:cubicBezTo>
                    <a:cubicBezTo>
                      <a:pt x="61" y="171"/>
                      <a:pt x="62" y="171"/>
                      <a:pt x="62" y="171"/>
                    </a:cubicBezTo>
                    <a:cubicBezTo>
                      <a:pt x="62" y="170"/>
                      <a:pt x="61" y="169"/>
                      <a:pt x="59" y="168"/>
                    </a:cubicBezTo>
                    <a:cubicBezTo>
                      <a:pt x="59" y="168"/>
                      <a:pt x="59" y="169"/>
                      <a:pt x="59" y="169"/>
                    </a:cubicBezTo>
                    <a:cubicBezTo>
                      <a:pt x="59" y="169"/>
                      <a:pt x="60" y="169"/>
                      <a:pt x="60" y="170"/>
                    </a:cubicBezTo>
                    <a:cubicBezTo>
                      <a:pt x="59" y="170"/>
                      <a:pt x="59" y="170"/>
                      <a:pt x="59" y="170"/>
                    </a:cubicBezTo>
                    <a:cubicBezTo>
                      <a:pt x="58" y="170"/>
                      <a:pt x="57" y="169"/>
                      <a:pt x="56" y="169"/>
                    </a:cubicBezTo>
                    <a:cubicBezTo>
                      <a:pt x="56" y="169"/>
                      <a:pt x="57" y="170"/>
                      <a:pt x="57" y="170"/>
                    </a:cubicBezTo>
                    <a:cubicBezTo>
                      <a:pt x="56" y="170"/>
                      <a:pt x="52" y="171"/>
                      <a:pt x="53" y="170"/>
                    </a:cubicBezTo>
                    <a:cubicBezTo>
                      <a:pt x="52" y="170"/>
                      <a:pt x="53" y="171"/>
                      <a:pt x="52" y="171"/>
                    </a:cubicBezTo>
                    <a:cubicBezTo>
                      <a:pt x="51" y="171"/>
                      <a:pt x="50" y="171"/>
                      <a:pt x="50" y="171"/>
                    </a:cubicBezTo>
                    <a:cubicBezTo>
                      <a:pt x="50" y="170"/>
                      <a:pt x="50" y="169"/>
                      <a:pt x="49" y="169"/>
                    </a:cubicBezTo>
                    <a:cubicBezTo>
                      <a:pt x="50" y="171"/>
                      <a:pt x="48" y="171"/>
                      <a:pt x="47" y="171"/>
                    </a:cubicBezTo>
                    <a:cubicBezTo>
                      <a:pt x="47" y="170"/>
                      <a:pt x="47" y="169"/>
                      <a:pt x="45" y="169"/>
                    </a:cubicBezTo>
                    <a:cubicBezTo>
                      <a:pt x="45" y="168"/>
                      <a:pt x="45" y="168"/>
                      <a:pt x="45" y="167"/>
                    </a:cubicBezTo>
                    <a:cubicBezTo>
                      <a:pt x="47" y="167"/>
                      <a:pt x="47" y="167"/>
                      <a:pt x="49" y="167"/>
                    </a:cubicBezTo>
                    <a:cubicBezTo>
                      <a:pt x="49" y="167"/>
                      <a:pt x="49" y="167"/>
                      <a:pt x="49" y="168"/>
                    </a:cubicBezTo>
                    <a:cubicBezTo>
                      <a:pt x="50" y="168"/>
                      <a:pt x="51" y="168"/>
                      <a:pt x="50" y="167"/>
                    </a:cubicBezTo>
                    <a:cubicBezTo>
                      <a:pt x="51" y="167"/>
                      <a:pt x="51" y="167"/>
                      <a:pt x="52" y="167"/>
                    </a:cubicBezTo>
                    <a:cubicBezTo>
                      <a:pt x="51" y="167"/>
                      <a:pt x="52" y="167"/>
                      <a:pt x="52" y="168"/>
                    </a:cubicBezTo>
                    <a:cubicBezTo>
                      <a:pt x="53" y="168"/>
                      <a:pt x="51" y="167"/>
                      <a:pt x="52" y="166"/>
                    </a:cubicBezTo>
                    <a:cubicBezTo>
                      <a:pt x="49" y="166"/>
                      <a:pt x="48" y="166"/>
                      <a:pt x="45" y="166"/>
                    </a:cubicBezTo>
                    <a:cubicBezTo>
                      <a:pt x="45" y="166"/>
                      <a:pt x="46" y="166"/>
                      <a:pt x="46" y="166"/>
                    </a:cubicBezTo>
                    <a:cubicBezTo>
                      <a:pt x="46" y="165"/>
                      <a:pt x="45" y="165"/>
                      <a:pt x="46" y="164"/>
                    </a:cubicBezTo>
                    <a:cubicBezTo>
                      <a:pt x="47" y="165"/>
                      <a:pt x="47" y="164"/>
                      <a:pt x="47" y="164"/>
                    </a:cubicBezTo>
                    <a:cubicBezTo>
                      <a:pt x="47" y="165"/>
                      <a:pt x="48" y="166"/>
                      <a:pt x="47" y="165"/>
                    </a:cubicBezTo>
                    <a:cubicBezTo>
                      <a:pt x="47" y="166"/>
                      <a:pt x="48" y="166"/>
                      <a:pt x="48" y="166"/>
                    </a:cubicBezTo>
                    <a:cubicBezTo>
                      <a:pt x="49" y="166"/>
                      <a:pt x="48" y="164"/>
                      <a:pt x="49" y="164"/>
                    </a:cubicBezTo>
                    <a:cubicBezTo>
                      <a:pt x="49" y="165"/>
                      <a:pt x="49" y="166"/>
                      <a:pt x="50" y="165"/>
                    </a:cubicBezTo>
                    <a:cubicBezTo>
                      <a:pt x="51" y="165"/>
                      <a:pt x="49" y="165"/>
                      <a:pt x="50" y="164"/>
                    </a:cubicBezTo>
                    <a:cubicBezTo>
                      <a:pt x="50" y="164"/>
                      <a:pt x="52" y="164"/>
                      <a:pt x="52" y="164"/>
                    </a:cubicBezTo>
                    <a:cubicBezTo>
                      <a:pt x="53" y="164"/>
                      <a:pt x="52" y="165"/>
                      <a:pt x="53" y="165"/>
                    </a:cubicBezTo>
                    <a:cubicBezTo>
                      <a:pt x="53" y="165"/>
                      <a:pt x="53" y="164"/>
                      <a:pt x="53" y="164"/>
                    </a:cubicBezTo>
                    <a:cubicBezTo>
                      <a:pt x="54" y="164"/>
                      <a:pt x="55" y="164"/>
                      <a:pt x="55" y="164"/>
                    </a:cubicBezTo>
                    <a:cubicBezTo>
                      <a:pt x="55" y="164"/>
                      <a:pt x="56" y="165"/>
                      <a:pt x="56" y="163"/>
                    </a:cubicBezTo>
                    <a:cubicBezTo>
                      <a:pt x="56" y="164"/>
                      <a:pt x="56" y="164"/>
                      <a:pt x="57" y="164"/>
                    </a:cubicBezTo>
                    <a:cubicBezTo>
                      <a:pt x="57" y="165"/>
                      <a:pt x="56" y="164"/>
                      <a:pt x="56" y="164"/>
                    </a:cubicBezTo>
                    <a:cubicBezTo>
                      <a:pt x="57" y="165"/>
                      <a:pt x="57" y="166"/>
                      <a:pt x="56" y="167"/>
                    </a:cubicBezTo>
                    <a:cubicBezTo>
                      <a:pt x="57" y="167"/>
                      <a:pt x="58" y="167"/>
                      <a:pt x="58" y="166"/>
                    </a:cubicBezTo>
                    <a:cubicBezTo>
                      <a:pt x="58" y="165"/>
                      <a:pt x="57" y="166"/>
                      <a:pt x="57" y="165"/>
                    </a:cubicBezTo>
                    <a:cubicBezTo>
                      <a:pt x="57" y="164"/>
                      <a:pt x="58" y="164"/>
                      <a:pt x="58" y="163"/>
                    </a:cubicBezTo>
                    <a:cubicBezTo>
                      <a:pt x="59" y="163"/>
                      <a:pt x="60" y="164"/>
                      <a:pt x="60" y="162"/>
                    </a:cubicBezTo>
                    <a:cubicBezTo>
                      <a:pt x="61" y="163"/>
                      <a:pt x="62" y="164"/>
                      <a:pt x="62" y="162"/>
                    </a:cubicBezTo>
                    <a:cubicBezTo>
                      <a:pt x="63" y="164"/>
                      <a:pt x="64" y="163"/>
                      <a:pt x="65" y="162"/>
                    </a:cubicBezTo>
                    <a:cubicBezTo>
                      <a:pt x="65" y="163"/>
                      <a:pt x="64" y="163"/>
                      <a:pt x="65" y="164"/>
                    </a:cubicBezTo>
                    <a:cubicBezTo>
                      <a:pt x="66" y="164"/>
                      <a:pt x="65" y="163"/>
                      <a:pt x="67" y="163"/>
                    </a:cubicBezTo>
                    <a:cubicBezTo>
                      <a:pt x="67" y="163"/>
                      <a:pt x="67" y="162"/>
                      <a:pt x="67" y="162"/>
                    </a:cubicBezTo>
                    <a:cubicBezTo>
                      <a:pt x="68" y="162"/>
                      <a:pt x="67" y="163"/>
                      <a:pt x="68" y="163"/>
                    </a:cubicBezTo>
                    <a:cubicBezTo>
                      <a:pt x="69" y="163"/>
                      <a:pt x="70" y="163"/>
                      <a:pt x="72" y="162"/>
                    </a:cubicBezTo>
                    <a:cubicBezTo>
                      <a:pt x="72" y="162"/>
                      <a:pt x="71" y="162"/>
                      <a:pt x="71" y="163"/>
                    </a:cubicBezTo>
                    <a:cubicBezTo>
                      <a:pt x="71" y="163"/>
                      <a:pt x="72" y="163"/>
                      <a:pt x="72" y="163"/>
                    </a:cubicBezTo>
                    <a:cubicBezTo>
                      <a:pt x="72" y="163"/>
                      <a:pt x="72" y="163"/>
                      <a:pt x="73" y="163"/>
                    </a:cubicBezTo>
                    <a:cubicBezTo>
                      <a:pt x="73" y="163"/>
                      <a:pt x="72" y="163"/>
                      <a:pt x="72" y="162"/>
                    </a:cubicBezTo>
                    <a:cubicBezTo>
                      <a:pt x="74" y="163"/>
                      <a:pt x="74" y="162"/>
                      <a:pt x="74" y="161"/>
                    </a:cubicBezTo>
                    <a:cubicBezTo>
                      <a:pt x="75" y="161"/>
                      <a:pt x="75" y="162"/>
                      <a:pt x="75" y="162"/>
                    </a:cubicBezTo>
                    <a:cubicBezTo>
                      <a:pt x="75" y="162"/>
                      <a:pt x="76" y="162"/>
                      <a:pt x="76" y="162"/>
                    </a:cubicBezTo>
                    <a:cubicBezTo>
                      <a:pt x="76" y="162"/>
                      <a:pt x="76" y="162"/>
                      <a:pt x="76" y="163"/>
                    </a:cubicBezTo>
                    <a:cubicBezTo>
                      <a:pt x="77" y="162"/>
                      <a:pt x="77" y="163"/>
                      <a:pt x="78" y="162"/>
                    </a:cubicBezTo>
                    <a:cubicBezTo>
                      <a:pt x="78" y="161"/>
                      <a:pt x="77" y="162"/>
                      <a:pt x="77" y="162"/>
                    </a:cubicBezTo>
                    <a:cubicBezTo>
                      <a:pt x="77" y="160"/>
                      <a:pt x="78" y="162"/>
                      <a:pt x="78" y="161"/>
                    </a:cubicBezTo>
                    <a:cubicBezTo>
                      <a:pt x="78" y="161"/>
                      <a:pt x="78" y="162"/>
                      <a:pt x="79" y="163"/>
                    </a:cubicBezTo>
                    <a:cubicBezTo>
                      <a:pt x="79" y="163"/>
                      <a:pt x="79" y="162"/>
                      <a:pt x="79" y="161"/>
                    </a:cubicBezTo>
                    <a:cubicBezTo>
                      <a:pt x="80" y="160"/>
                      <a:pt x="81" y="161"/>
                      <a:pt x="81" y="162"/>
                    </a:cubicBezTo>
                    <a:cubicBezTo>
                      <a:pt x="82" y="162"/>
                      <a:pt x="81" y="162"/>
                      <a:pt x="81" y="161"/>
                    </a:cubicBezTo>
                    <a:cubicBezTo>
                      <a:pt x="82" y="161"/>
                      <a:pt x="82" y="161"/>
                      <a:pt x="82" y="160"/>
                    </a:cubicBezTo>
                    <a:cubicBezTo>
                      <a:pt x="82" y="161"/>
                      <a:pt x="84" y="160"/>
                      <a:pt x="84" y="161"/>
                    </a:cubicBezTo>
                    <a:cubicBezTo>
                      <a:pt x="85" y="161"/>
                      <a:pt x="85" y="160"/>
                      <a:pt x="86" y="160"/>
                    </a:cubicBezTo>
                    <a:cubicBezTo>
                      <a:pt x="85" y="161"/>
                      <a:pt x="86" y="160"/>
                      <a:pt x="86" y="161"/>
                    </a:cubicBezTo>
                    <a:cubicBezTo>
                      <a:pt x="87" y="161"/>
                      <a:pt x="88" y="160"/>
                      <a:pt x="88" y="161"/>
                    </a:cubicBezTo>
                    <a:cubicBezTo>
                      <a:pt x="88" y="161"/>
                      <a:pt x="88" y="159"/>
                      <a:pt x="89" y="161"/>
                    </a:cubicBezTo>
                    <a:cubicBezTo>
                      <a:pt x="89" y="161"/>
                      <a:pt x="89" y="160"/>
                      <a:pt x="89" y="160"/>
                    </a:cubicBezTo>
                    <a:cubicBezTo>
                      <a:pt x="91" y="160"/>
                      <a:pt x="91" y="159"/>
                      <a:pt x="93" y="159"/>
                    </a:cubicBezTo>
                    <a:cubicBezTo>
                      <a:pt x="92" y="160"/>
                      <a:pt x="93" y="160"/>
                      <a:pt x="93" y="160"/>
                    </a:cubicBezTo>
                    <a:cubicBezTo>
                      <a:pt x="94" y="161"/>
                      <a:pt x="94" y="159"/>
                      <a:pt x="95" y="160"/>
                    </a:cubicBezTo>
                    <a:cubicBezTo>
                      <a:pt x="95" y="160"/>
                      <a:pt x="96" y="160"/>
                      <a:pt x="96" y="159"/>
                    </a:cubicBezTo>
                    <a:cubicBezTo>
                      <a:pt x="96" y="158"/>
                      <a:pt x="95" y="159"/>
                      <a:pt x="95" y="159"/>
                    </a:cubicBezTo>
                    <a:cubicBezTo>
                      <a:pt x="95" y="158"/>
                      <a:pt x="96" y="159"/>
                      <a:pt x="97" y="158"/>
                    </a:cubicBezTo>
                    <a:cubicBezTo>
                      <a:pt x="97" y="158"/>
                      <a:pt x="95" y="158"/>
                      <a:pt x="96" y="157"/>
                    </a:cubicBezTo>
                    <a:cubicBezTo>
                      <a:pt x="97" y="158"/>
                      <a:pt x="96" y="157"/>
                      <a:pt x="97" y="157"/>
                    </a:cubicBezTo>
                    <a:cubicBezTo>
                      <a:pt x="98" y="157"/>
                      <a:pt x="97" y="158"/>
                      <a:pt x="97" y="158"/>
                    </a:cubicBezTo>
                    <a:cubicBezTo>
                      <a:pt x="98" y="159"/>
                      <a:pt x="98" y="158"/>
                      <a:pt x="98" y="157"/>
                    </a:cubicBezTo>
                    <a:cubicBezTo>
                      <a:pt x="98" y="158"/>
                      <a:pt x="99" y="159"/>
                      <a:pt x="99" y="160"/>
                    </a:cubicBezTo>
                    <a:cubicBezTo>
                      <a:pt x="101" y="159"/>
                      <a:pt x="101" y="159"/>
                      <a:pt x="102" y="159"/>
                    </a:cubicBezTo>
                    <a:cubicBezTo>
                      <a:pt x="101" y="159"/>
                      <a:pt x="102" y="159"/>
                      <a:pt x="102" y="158"/>
                    </a:cubicBezTo>
                    <a:cubicBezTo>
                      <a:pt x="103" y="158"/>
                      <a:pt x="103" y="158"/>
                      <a:pt x="103" y="159"/>
                    </a:cubicBezTo>
                    <a:cubicBezTo>
                      <a:pt x="103" y="159"/>
                      <a:pt x="104" y="158"/>
                      <a:pt x="104" y="159"/>
                    </a:cubicBezTo>
                    <a:cubicBezTo>
                      <a:pt x="105" y="158"/>
                      <a:pt x="104" y="158"/>
                      <a:pt x="104" y="157"/>
                    </a:cubicBezTo>
                    <a:cubicBezTo>
                      <a:pt x="105" y="157"/>
                      <a:pt x="106" y="158"/>
                      <a:pt x="106" y="157"/>
                    </a:cubicBezTo>
                    <a:cubicBezTo>
                      <a:pt x="107" y="158"/>
                      <a:pt x="106" y="159"/>
                      <a:pt x="106" y="159"/>
                    </a:cubicBezTo>
                    <a:cubicBezTo>
                      <a:pt x="107" y="159"/>
                      <a:pt x="107" y="157"/>
                      <a:pt x="109" y="157"/>
                    </a:cubicBezTo>
                    <a:cubicBezTo>
                      <a:pt x="109" y="158"/>
                      <a:pt x="109" y="158"/>
                      <a:pt x="108" y="158"/>
                    </a:cubicBezTo>
                    <a:cubicBezTo>
                      <a:pt x="109" y="159"/>
                      <a:pt x="109" y="158"/>
                      <a:pt x="110" y="157"/>
                    </a:cubicBezTo>
                    <a:cubicBezTo>
                      <a:pt x="110" y="156"/>
                      <a:pt x="109" y="157"/>
                      <a:pt x="109" y="156"/>
                    </a:cubicBezTo>
                    <a:cubicBezTo>
                      <a:pt x="110" y="155"/>
                      <a:pt x="110" y="156"/>
                      <a:pt x="110" y="157"/>
                    </a:cubicBezTo>
                    <a:cubicBezTo>
                      <a:pt x="111" y="157"/>
                      <a:pt x="113" y="157"/>
                      <a:pt x="112" y="158"/>
                    </a:cubicBezTo>
                    <a:cubicBezTo>
                      <a:pt x="113" y="158"/>
                      <a:pt x="113" y="157"/>
                      <a:pt x="114" y="157"/>
                    </a:cubicBezTo>
                    <a:cubicBezTo>
                      <a:pt x="114" y="157"/>
                      <a:pt x="114" y="157"/>
                      <a:pt x="114" y="158"/>
                    </a:cubicBezTo>
                    <a:cubicBezTo>
                      <a:pt x="115" y="157"/>
                      <a:pt x="115" y="157"/>
                      <a:pt x="116" y="156"/>
                    </a:cubicBezTo>
                    <a:cubicBezTo>
                      <a:pt x="116" y="157"/>
                      <a:pt x="117" y="156"/>
                      <a:pt x="117" y="157"/>
                    </a:cubicBezTo>
                    <a:cubicBezTo>
                      <a:pt x="118" y="157"/>
                      <a:pt x="118" y="156"/>
                      <a:pt x="118" y="155"/>
                    </a:cubicBezTo>
                    <a:cubicBezTo>
                      <a:pt x="116" y="156"/>
                      <a:pt x="116" y="156"/>
                      <a:pt x="114" y="156"/>
                    </a:cubicBezTo>
                    <a:cubicBezTo>
                      <a:pt x="114" y="155"/>
                      <a:pt x="114" y="155"/>
                      <a:pt x="114" y="155"/>
                    </a:cubicBezTo>
                    <a:cubicBezTo>
                      <a:pt x="113" y="155"/>
                      <a:pt x="113" y="155"/>
                      <a:pt x="113" y="156"/>
                    </a:cubicBezTo>
                    <a:cubicBezTo>
                      <a:pt x="111" y="156"/>
                      <a:pt x="113" y="155"/>
                      <a:pt x="112" y="154"/>
                    </a:cubicBezTo>
                    <a:cubicBezTo>
                      <a:pt x="112" y="154"/>
                      <a:pt x="111" y="154"/>
                      <a:pt x="111" y="154"/>
                    </a:cubicBezTo>
                    <a:cubicBezTo>
                      <a:pt x="111" y="155"/>
                      <a:pt x="112" y="155"/>
                      <a:pt x="111" y="156"/>
                    </a:cubicBezTo>
                    <a:cubicBezTo>
                      <a:pt x="111" y="156"/>
                      <a:pt x="111" y="154"/>
                      <a:pt x="109" y="154"/>
                    </a:cubicBezTo>
                    <a:cubicBezTo>
                      <a:pt x="109" y="154"/>
                      <a:pt x="109" y="155"/>
                      <a:pt x="109" y="155"/>
                    </a:cubicBezTo>
                    <a:cubicBezTo>
                      <a:pt x="108" y="155"/>
                      <a:pt x="109" y="154"/>
                      <a:pt x="108" y="154"/>
                    </a:cubicBezTo>
                    <a:cubicBezTo>
                      <a:pt x="107" y="155"/>
                      <a:pt x="109" y="156"/>
                      <a:pt x="108" y="157"/>
                    </a:cubicBezTo>
                    <a:cubicBezTo>
                      <a:pt x="107" y="156"/>
                      <a:pt x="107" y="156"/>
                      <a:pt x="107" y="155"/>
                    </a:cubicBezTo>
                    <a:cubicBezTo>
                      <a:pt x="105" y="155"/>
                      <a:pt x="105" y="157"/>
                      <a:pt x="103" y="158"/>
                    </a:cubicBezTo>
                    <a:cubicBezTo>
                      <a:pt x="103" y="157"/>
                      <a:pt x="103" y="157"/>
                      <a:pt x="102" y="157"/>
                    </a:cubicBezTo>
                    <a:cubicBezTo>
                      <a:pt x="102" y="157"/>
                      <a:pt x="102" y="157"/>
                      <a:pt x="102" y="156"/>
                    </a:cubicBezTo>
                    <a:cubicBezTo>
                      <a:pt x="103" y="157"/>
                      <a:pt x="104" y="157"/>
                      <a:pt x="104" y="156"/>
                    </a:cubicBezTo>
                    <a:cubicBezTo>
                      <a:pt x="104" y="155"/>
                      <a:pt x="104" y="155"/>
                      <a:pt x="104" y="155"/>
                    </a:cubicBezTo>
                    <a:cubicBezTo>
                      <a:pt x="103" y="155"/>
                      <a:pt x="103" y="155"/>
                      <a:pt x="103" y="156"/>
                    </a:cubicBezTo>
                    <a:cubicBezTo>
                      <a:pt x="102" y="155"/>
                      <a:pt x="102" y="155"/>
                      <a:pt x="102" y="154"/>
                    </a:cubicBezTo>
                    <a:cubicBezTo>
                      <a:pt x="102" y="154"/>
                      <a:pt x="102" y="154"/>
                      <a:pt x="102" y="154"/>
                    </a:cubicBezTo>
                    <a:cubicBezTo>
                      <a:pt x="102" y="153"/>
                      <a:pt x="102" y="153"/>
                      <a:pt x="102" y="153"/>
                    </a:cubicBezTo>
                    <a:cubicBezTo>
                      <a:pt x="101" y="154"/>
                      <a:pt x="100" y="155"/>
                      <a:pt x="101" y="156"/>
                    </a:cubicBezTo>
                    <a:cubicBezTo>
                      <a:pt x="100" y="156"/>
                      <a:pt x="99" y="156"/>
                      <a:pt x="99" y="155"/>
                    </a:cubicBezTo>
                    <a:cubicBezTo>
                      <a:pt x="98" y="155"/>
                      <a:pt x="98" y="156"/>
                      <a:pt x="98" y="157"/>
                    </a:cubicBezTo>
                    <a:cubicBezTo>
                      <a:pt x="97" y="156"/>
                      <a:pt x="97" y="155"/>
                      <a:pt x="97" y="154"/>
                    </a:cubicBezTo>
                    <a:cubicBezTo>
                      <a:pt x="97" y="154"/>
                      <a:pt x="97" y="154"/>
                      <a:pt x="96" y="154"/>
                    </a:cubicBezTo>
                    <a:cubicBezTo>
                      <a:pt x="97" y="156"/>
                      <a:pt x="96" y="156"/>
                      <a:pt x="97" y="157"/>
                    </a:cubicBezTo>
                    <a:cubicBezTo>
                      <a:pt x="96" y="157"/>
                      <a:pt x="96" y="156"/>
                      <a:pt x="96" y="156"/>
                    </a:cubicBezTo>
                    <a:cubicBezTo>
                      <a:pt x="95" y="156"/>
                      <a:pt x="96" y="155"/>
                      <a:pt x="96" y="154"/>
                    </a:cubicBezTo>
                    <a:cubicBezTo>
                      <a:pt x="96" y="154"/>
                      <a:pt x="95" y="156"/>
                      <a:pt x="94" y="154"/>
                    </a:cubicBezTo>
                    <a:cubicBezTo>
                      <a:pt x="94" y="155"/>
                      <a:pt x="95" y="155"/>
                      <a:pt x="95" y="157"/>
                    </a:cubicBezTo>
                    <a:cubicBezTo>
                      <a:pt x="94" y="156"/>
                      <a:pt x="94" y="156"/>
                      <a:pt x="94" y="155"/>
                    </a:cubicBezTo>
                    <a:cubicBezTo>
                      <a:pt x="93" y="155"/>
                      <a:pt x="93" y="154"/>
                      <a:pt x="92" y="154"/>
                    </a:cubicBezTo>
                    <a:cubicBezTo>
                      <a:pt x="92" y="156"/>
                      <a:pt x="91" y="156"/>
                      <a:pt x="92" y="158"/>
                    </a:cubicBezTo>
                    <a:cubicBezTo>
                      <a:pt x="93" y="158"/>
                      <a:pt x="92" y="157"/>
                      <a:pt x="92" y="156"/>
                    </a:cubicBezTo>
                    <a:cubicBezTo>
                      <a:pt x="93" y="157"/>
                      <a:pt x="93" y="158"/>
                      <a:pt x="93" y="160"/>
                    </a:cubicBezTo>
                    <a:cubicBezTo>
                      <a:pt x="93" y="160"/>
                      <a:pt x="93" y="159"/>
                      <a:pt x="92" y="158"/>
                    </a:cubicBezTo>
                    <a:cubicBezTo>
                      <a:pt x="92" y="159"/>
                      <a:pt x="91" y="159"/>
                      <a:pt x="91" y="159"/>
                    </a:cubicBezTo>
                    <a:cubicBezTo>
                      <a:pt x="91" y="158"/>
                      <a:pt x="91" y="156"/>
                      <a:pt x="91" y="155"/>
                    </a:cubicBezTo>
                    <a:cubicBezTo>
                      <a:pt x="90" y="155"/>
                      <a:pt x="90" y="156"/>
                      <a:pt x="90" y="156"/>
                    </a:cubicBezTo>
                    <a:cubicBezTo>
                      <a:pt x="90" y="156"/>
                      <a:pt x="90" y="155"/>
                      <a:pt x="90" y="155"/>
                    </a:cubicBezTo>
                    <a:cubicBezTo>
                      <a:pt x="90" y="155"/>
                      <a:pt x="89" y="155"/>
                      <a:pt x="89" y="155"/>
                    </a:cubicBezTo>
                    <a:cubicBezTo>
                      <a:pt x="90" y="156"/>
                      <a:pt x="89" y="157"/>
                      <a:pt x="89" y="158"/>
                    </a:cubicBezTo>
                    <a:cubicBezTo>
                      <a:pt x="88" y="157"/>
                      <a:pt x="88" y="157"/>
                      <a:pt x="88" y="156"/>
                    </a:cubicBezTo>
                    <a:cubicBezTo>
                      <a:pt x="88" y="156"/>
                      <a:pt x="87" y="156"/>
                      <a:pt x="87" y="155"/>
                    </a:cubicBezTo>
                    <a:cubicBezTo>
                      <a:pt x="87" y="155"/>
                      <a:pt x="88" y="156"/>
                      <a:pt x="87" y="156"/>
                    </a:cubicBezTo>
                    <a:cubicBezTo>
                      <a:pt x="87" y="157"/>
                      <a:pt x="87" y="156"/>
                      <a:pt x="86" y="156"/>
                    </a:cubicBezTo>
                    <a:cubicBezTo>
                      <a:pt x="86" y="156"/>
                      <a:pt x="86" y="155"/>
                      <a:pt x="86" y="155"/>
                    </a:cubicBezTo>
                    <a:cubicBezTo>
                      <a:pt x="85" y="155"/>
                      <a:pt x="86" y="156"/>
                      <a:pt x="85" y="156"/>
                    </a:cubicBezTo>
                    <a:cubicBezTo>
                      <a:pt x="85" y="156"/>
                      <a:pt x="86" y="156"/>
                      <a:pt x="86" y="156"/>
                    </a:cubicBezTo>
                    <a:cubicBezTo>
                      <a:pt x="85" y="158"/>
                      <a:pt x="87" y="159"/>
                      <a:pt x="89" y="158"/>
                    </a:cubicBezTo>
                    <a:cubicBezTo>
                      <a:pt x="88" y="159"/>
                      <a:pt x="86" y="160"/>
                      <a:pt x="86" y="158"/>
                    </a:cubicBezTo>
                    <a:cubicBezTo>
                      <a:pt x="85" y="159"/>
                      <a:pt x="85" y="160"/>
                      <a:pt x="85" y="159"/>
                    </a:cubicBezTo>
                    <a:cubicBezTo>
                      <a:pt x="84" y="159"/>
                      <a:pt x="85" y="158"/>
                      <a:pt x="85" y="158"/>
                    </a:cubicBezTo>
                    <a:cubicBezTo>
                      <a:pt x="85" y="158"/>
                      <a:pt x="85" y="155"/>
                      <a:pt x="84" y="155"/>
                    </a:cubicBezTo>
                    <a:cubicBezTo>
                      <a:pt x="83" y="155"/>
                      <a:pt x="83" y="158"/>
                      <a:pt x="82" y="160"/>
                    </a:cubicBezTo>
                    <a:cubicBezTo>
                      <a:pt x="82" y="158"/>
                      <a:pt x="82" y="157"/>
                      <a:pt x="82" y="155"/>
                    </a:cubicBezTo>
                    <a:cubicBezTo>
                      <a:pt x="80" y="155"/>
                      <a:pt x="79" y="158"/>
                      <a:pt x="80" y="159"/>
                    </a:cubicBezTo>
                    <a:cubicBezTo>
                      <a:pt x="80" y="161"/>
                      <a:pt x="79" y="159"/>
                      <a:pt x="79" y="160"/>
                    </a:cubicBezTo>
                    <a:cubicBezTo>
                      <a:pt x="79" y="159"/>
                      <a:pt x="78" y="158"/>
                      <a:pt x="79" y="157"/>
                    </a:cubicBezTo>
                    <a:cubicBezTo>
                      <a:pt x="78" y="157"/>
                      <a:pt x="78" y="157"/>
                      <a:pt x="78" y="157"/>
                    </a:cubicBezTo>
                    <a:cubicBezTo>
                      <a:pt x="77" y="157"/>
                      <a:pt x="78" y="157"/>
                      <a:pt x="78" y="158"/>
                    </a:cubicBezTo>
                    <a:cubicBezTo>
                      <a:pt x="77" y="159"/>
                      <a:pt x="78" y="157"/>
                      <a:pt x="77" y="158"/>
                    </a:cubicBezTo>
                    <a:cubicBezTo>
                      <a:pt x="77" y="157"/>
                      <a:pt x="77" y="157"/>
                      <a:pt x="77" y="157"/>
                    </a:cubicBezTo>
                    <a:cubicBezTo>
                      <a:pt x="76" y="157"/>
                      <a:pt x="77" y="158"/>
                      <a:pt x="75" y="157"/>
                    </a:cubicBezTo>
                    <a:cubicBezTo>
                      <a:pt x="75" y="158"/>
                      <a:pt x="75" y="159"/>
                      <a:pt x="76" y="159"/>
                    </a:cubicBezTo>
                    <a:cubicBezTo>
                      <a:pt x="76" y="160"/>
                      <a:pt x="74" y="159"/>
                      <a:pt x="74" y="159"/>
                    </a:cubicBezTo>
                    <a:cubicBezTo>
                      <a:pt x="74" y="158"/>
                      <a:pt x="74" y="158"/>
                      <a:pt x="74" y="157"/>
                    </a:cubicBezTo>
                    <a:cubicBezTo>
                      <a:pt x="74" y="158"/>
                      <a:pt x="73" y="158"/>
                      <a:pt x="73" y="159"/>
                    </a:cubicBezTo>
                    <a:cubicBezTo>
                      <a:pt x="73" y="159"/>
                      <a:pt x="73" y="158"/>
                      <a:pt x="73" y="158"/>
                    </a:cubicBezTo>
                    <a:cubicBezTo>
                      <a:pt x="72" y="158"/>
                      <a:pt x="71" y="158"/>
                      <a:pt x="70" y="158"/>
                    </a:cubicBezTo>
                    <a:cubicBezTo>
                      <a:pt x="70" y="159"/>
                      <a:pt x="71" y="159"/>
                      <a:pt x="72" y="158"/>
                    </a:cubicBezTo>
                    <a:cubicBezTo>
                      <a:pt x="73" y="158"/>
                      <a:pt x="71" y="159"/>
                      <a:pt x="72" y="159"/>
                    </a:cubicBezTo>
                    <a:cubicBezTo>
                      <a:pt x="71" y="159"/>
                      <a:pt x="71" y="160"/>
                      <a:pt x="69" y="160"/>
                    </a:cubicBezTo>
                    <a:cubicBezTo>
                      <a:pt x="71" y="160"/>
                      <a:pt x="69" y="159"/>
                      <a:pt x="68" y="160"/>
                    </a:cubicBezTo>
                    <a:cubicBezTo>
                      <a:pt x="68" y="159"/>
                      <a:pt x="68" y="159"/>
                      <a:pt x="68" y="158"/>
                    </a:cubicBezTo>
                    <a:cubicBezTo>
                      <a:pt x="67" y="159"/>
                      <a:pt x="66" y="159"/>
                      <a:pt x="67" y="160"/>
                    </a:cubicBezTo>
                    <a:cubicBezTo>
                      <a:pt x="67" y="160"/>
                      <a:pt x="66" y="160"/>
                      <a:pt x="66" y="160"/>
                    </a:cubicBezTo>
                    <a:cubicBezTo>
                      <a:pt x="66" y="159"/>
                      <a:pt x="66" y="159"/>
                      <a:pt x="66" y="158"/>
                    </a:cubicBezTo>
                    <a:cubicBezTo>
                      <a:pt x="64" y="159"/>
                      <a:pt x="64" y="159"/>
                      <a:pt x="63" y="159"/>
                    </a:cubicBezTo>
                    <a:cubicBezTo>
                      <a:pt x="63" y="159"/>
                      <a:pt x="63" y="160"/>
                      <a:pt x="63" y="160"/>
                    </a:cubicBezTo>
                    <a:cubicBezTo>
                      <a:pt x="63" y="160"/>
                      <a:pt x="62" y="159"/>
                      <a:pt x="62" y="159"/>
                    </a:cubicBezTo>
                    <a:cubicBezTo>
                      <a:pt x="61" y="159"/>
                      <a:pt x="61" y="160"/>
                      <a:pt x="61" y="161"/>
                    </a:cubicBezTo>
                    <a:cubicBezTo>
                      <a:pt x="60" y="161"/>
                      <a:pt x="61" y="160"/>
                      <a:pt x="61" y="159"/>
                    </a:cubicBezTo>
                    <a:cubicBezTo>
                      <a:pt x="60" y="160"/>
                      <a:pt x="60" y="160"/>
                      <a:pt x="60" y="160"/>
                    </a:cubicBezTo>
                    <a:cubicBezTo>
                      <a:pt x="59" y="160"/>
                      <a:pt x="59" y="159"/>
                      <a:pt x="58" y="159"/>
                    </a:cubicBezTo>
                    <a:cubicBezTo>
                      <a:pt x="57" y="159"/>
                      <a:pt x="58" y="160"/>
                      <a:pt x="58" y="161"/>
                    </a:cubicBezTo>
                    <a:cubicBezTo>
                      <a:pt x="57" y="160"/>
                      <a:pt x="57" y="159"/>
                      <a:pt x="56" y="159"/>
                    </a:cubicBezTo>
                    <a:cubicBezTo>
                      <a:pt x="56" y="159"/>
                      <a:pt x="56" y="160"/>
                      <a:pt x="55" y="160"/>
                    </a:cubicBezTo>
                    <a:cubicBezTo>
                      <a:pt x="55" y="160"/>
                      <a:pt x="55" y="160"/>
                      <a:pt x="55" y="159"/>
                    </a:cubicBezTo>
                    <a:cubicBezTo>
                      <a:pt x="55" y="161"/>
                      <a:pt x="52" y="159"/>
                      <a:pt x="52" y="161"/>
                    </a:cubicBezTo>
                    <a:cubicBezTo>
                      <a:pt x="51" y="161"/>
                      <a:pt x="51" y="160"/>
                      <a:pt x="51" y="160"/>
                    </a:cubicBezTo>
                    <a:cubicBezTo>
                      <a:pt x="50" y="161"/>
                      <a:pt x="49" y="160"/>
                      <a:pt x="50" y="161"/>
                    </a:cubicBezTo>
                    <a:cubicBezTo>
                      <a:pt x="49" y="161"/>
                      <a:pt x="49" y="161"/>
                      <a:pt x="48" y="161"/>
                    </a:cubicBezTo>
                    <a:cubicBezTo>
                      <a:pt x="48" y="160"/>
                      <a:pt x="48" y="160"/>
                      <a:pt x="48" y="159"/>
                    </a:cubicBezTo>
                    <a:cubicBezTo>
                      <a:pt x="47" y="160"/>
                      <a:pt x="47" y="161"/>
                      <a:pt x="47" y="161"/>
                    </a:cubicBezTo>
                    <a:cubicBezTo>
                      <a:pt x="47" y="161"/>
                      <a:pt x="45" y="160"/>
                      <a:pt x="45" y="161"/>
                    </a:cubicBezTo>
                    <a:cubicBezTo>
                      <a:pt x="44" y="161"/>
                      <a:pt x="44" y="160"/>
                      <a:pt x="43" y="160"/>
                    </a:cubicBezTo>
                    <a:cubicBezTo>
                      <a:pt x="43" y="160"/>
                      <a:pt x="43" y="161"/>
                      <a:pt x="43" y="161"/>
                    </a:cubicBezTo>
                    <a:cubicBezTo>
                      <a:pt x="42" y="161"/>
                      <a:pt x="42" y="161"/>
                      <a:pt x="42" y="160"/>
                    </a:cubicBezTo>
                    <a:cubicBezTo>
                      <a:pt x="42" y="162"/>
                      <a:pt x="39" y="160"/>
                      <a:pt x="39" y="162"/>
                    </a:cubicBezTo>
                    <a:cubicBezTo>
                      <a:pt x="37" y="161"/>
                      <a:pt x="37" y="161"/>
                      <a:pt x="35" y="162"/>
                    </a:cubicBezTo>
                    <a:cubicBezTo>
                      <a:pt x="35" y="161"/>
                      <a:pt x="35" y="160"/>
                      <a:pt x="36" y="160"/>
                    </a:cubicBezTo>
                    <a:cubicBezTo>
                      <a:pt x="36" y="160"/>
                      <a:pt x="35" y="160"/>
                      <a:pt x="35" y="160"/>
                    </a:cubicBezTo>
                    <a:cubicBezTo>
                      <a:pt x="35" y="159"/>
                      <a:pt x="36" y="159"/>
                      <a:pt x="36" y="160"/>
                    </a:cubicBezTo>
                    <a:cubicBezTo>
                      <a:pt x="37" y="160"/>
                      <a:pt x="36" y="160"/>
                      <a:pt x="37" y="159"/>
                    </a:cubicBezTo>
                    <a:cubicBezTo>
                      <a:pt x="37" y="159"/>
                      <a:pt x="37" y="160"/>
                      <a:pt x="38" y="161"/>
                    </a:cubicBezTo>
                    <a:cubicBezTo>
                      <a:pt x="38" y="160"/>
                      <a:pt x="37" y="160"/>
                      <a:pt x="38" y="159"/>
                    </a:cubicBezTo>
                    <a:cubicBezTo>
                      <a:pt x="38" y="159"/>
                      <a:pt x="38" y="160"/>
                      <a:pt x="39" y="160"/>
                    </a:cubicBezTo>
                    <a:cubicBezTo>
                      <a:pt x="39" y="160"/>
                      <a:pt x="38" y="160"/>
                      <a:pt x="38" y="159"/>
                    </a:cubicBezTo>
                    <a:cubicBezTo>
                      <a:pt x="39" y="159"/>
                      <a:pt x="39" y="159"/>
                      <a:pt x="39" y="159"/>
                    </a:cubicBezTo>
                    <a:cubicBezTo>
                      <a:pt x="40" y="159"/>
                      <a:pt x="40" y="160"/>
                      <a:pt x="40" y="160"/>
                    </a:cubicBezTo>
                    <a:cubicBezTo>
                      <a:pt x="41" y="160"/>
                      <a:pt x="40" y="159"/>
                      <a:pt x="40" y="159"/>
                    </a:cubicBezTo>
                    <a:cubicBezTo>
                      <a:pt x="41" y="158"/>
                      <a:pt x="41" y="159"/>
                      <a:pt x="41" y="159"/>
                    </a:cubicBezTo>
                    <a:cubicBezTo>
                      <a:pt x="42" y="159"/>
                      <a:pt x="41" y="159"/>
                      <a:pt x="41" y="158"/>
                    </a:cubicBezTo>
                    <a:cubicBezTo>
                      <a:pt x="42" y="159"/>
                      <a:pt x="42" y="158"/>
                      <a:pt x="42" y="158"/>
                    </a:cubicBezTo>
                    <a:cubicBezTo>
                      <a:pt x="43" y="158"/>
                      <a:pt x="43" y="159"/>
                      <a:pt x="43" y="159"/>
                    </a:cubicBezTo>
                    <a:cubicBezTo>
                      <a:pt x="43" y="158"/>
                      <a:pt x="42" y="157"/>
                      <a:pt x="43" y="156"/>
                    </a:cubicBezTo>
                    <a:cubicBezTo>
                      <a:pt x="43" y="156"/>
                      <a:pt x="42" y="156"/>
                      <a:pt x="42" y="156"/>
                    </a:cubicBezTo>
                    <a:cubicBezTo>
                      <a:pt x="42" y="157"/>
                      <a:pt x="42" y="157"/>
                      <a:pt x="42" y="158"/>
                    </a:cubicBezTo>
                    <a:cubicBezTo>
                      <a:pt x="41" y="158"/>
                      <a:pt x="40" y="157"/>
                      <a:pt x="40" y="159"/>
                    </a:cubicBezTo>
                    <a:cubicBezTo>
                      <a:pt x="39" y="159"/>
                      <a:pt x="39" y="158"/>
                      <a:pt x="39" y="157"/>
                    </a:cubicBezTo>
                    <a:cubicBezTo>
                      <a:pt x="38" y="157"/>
                      <a:pt x="39" y="159"/>
                      <a:pt x="38" y="158"/>
                    </a:cubicBezTo>
                    <a:cubicBezTo>
                      <a:pt x="38" y="157"/>
                      <a:pt x="38" y="157"/>
                      <a:pt x="37" y="155"/>
                    </a:cubicBezTo>
                    <a:cubicBezTo>
                      <a:pt x="36" y="156"/>
                      <a:pt x="38" y="158"/>
                      <a:pt x="37" y="159"/>
                    </a:cubicBezTo>
                    <a:cubicBezTo>
                      <a:pt x="36" y="159"/>
                      <a:pt x="36" y="158"/>
                      <a:pt x="35" y="158"/>
                    </a:cubicBezTo>
                    <a:cubicBezTo>
                      <a:pt x="35" y="157"/>
                      <a:pt x="36" y="158"/>
                      <a:pt x="35" y="157"/>
                    </a:cubicBezTo>
                    <a:cubicBezTo>
                      <a:pt x="36" y="157"/>
                      <a:pt x="36" y="157"/>
                      <a:pt x="36" y="157"/>
                    </a:cubicBezTo>
                    <a:cubicBezTo>
                      <a:pt x="37" y="157"/>
                      <a:pt x="36" y="156"/>
                      <a:pt x="36" y="155"/>
                    </a:cubicBezTo>
                    <a:cubicBezTo>
                      <a:pt x="38" y="155"/>
                      <a:pt x="37" y="156"/>
                      <a:pt x="38" y="157"/>
                    </a:cubicBezTo>
                    <a:cubicBezTo>
                      <a:pt x="39" y="156"/>
                      <a:pt x="38" y="156"/>
                      <a:pt x="38" y="155"/>
                    </a:cubicBezTo>
                    <a:cubicBezTo>
                      <a:pt x="39" y="155"/>
                      <a:pt x="39" y="155"/>
                      <a:pt x="40" y="155"/>
                    </a:cubicBezTo>
                    <a:cubicBezTo>
                      <a:pt x="40" y="154"/>
                      <a:pt x="38" y="154"/>
                      <a:pt x="38" y="154"/>
                    </a:cubicBezTo>
                    <a:cubicBezTo>
                      <a:pt x="38" y="154"/>
                      <a:pt x="38" y="153"/>
                      <a:pt x="38" y="153"/>
                    </a:cubicBezTo>
                    <a:cubicBezTo>
                      <a:pt x="39" y="153"/>
                      <a:pt x="40" y="154"/>
                      <a:pt x="41" y="154"/>
                    </a:cubicBezTo>
                    <a:cubicBezTo>
                      <a:pt x="41" y="154"/>
                      <a:pt x="42" y="153"/>
                      <a:pt x="42" y="153"/>
                    </a:cubicBezTo>
                    <a:cubicBezTo>
                      <a:pt x="42" y="152"/>
                      <a:pt x="43" y="153"/>
                      <a:pt x="43" y="153"/>
                    </a:cubicBezTo>
                    <a:cubicBezTo>
                      <a:pt x="43" y="153"/>
                      <a:pt x="43" y="153"/>
                      <a:pt x="42" y="153"/>
                    </a:cubicBezTo>
                    <a:cubicBezTo>
                      <a:pt x="42" y="153"/>
                      <a:pt x="43" y="154"/>
                      <a:pt x="43" y="154"/>
                    </a:cubicBezTo>
                    <a:cubicBezTo>
                      <a:pt x="43" y="154"/>
                      <a:pt x="43" y="153"/>
                      <a:pt x="44" y="153"/>
                    </a:cubicBezTo>
                    <a:cubicBezTo>
                      <a:pt x="44" y="153"/>
                      <a:pt x="43" y="153"/>
                      <a:pt x="43" y="152"/>
                    </a:cubicBezTo>
                    <a:cubicBezTo>
                      <a:pt x="44" y="152"/>
                      <a:pt x="44" y="152"/>
                      <a:pt x="44" y="152"/>
                    </a:cubicBezTo>
                    <a:cubicBezTo>
                      <a:pt x="45" y="152"/>
                      <a:pt x="44" y="153"/>
                      <a:pt x="45" y="153"/>
                    </a:cubicBezTo>
                    <a:cubicBezTo>
                      <a:pt x="45" y="153"/>
                      <a:pt x="47" y="152"/>
                      <a:pt x="46" y="153"/>
                    </a:cubicBezTo>
                    <a:cubicBezTo>
                      <a:pt x="48" y="153"/>
                      <a:pt x="46" y="152"/>
                      <a:pt x="47" y="152"/>
                    </a:cubicBezTo>
                    <a:cubicBezTo>
                      <a:pt x="48" y="152"/>
                      <a:pt x="47" y="153"/>
                      <a:pt x="48" y="153"/>
                    </a:cubicBezTo>
                    <a:cubicBezTo>
                      <a:pt x="48" y="153"/>
                      <a:pt x="48" y="153"/>
                      <a:pt x="48" y="153"/>
                    </a:cubicBezTo>
                    <a:cubicBezTo>
                      <a:pt x="49" y="153"/>
                      <a:pt x="49" y="153"/>
                      <a:pt x="49" y="152"/>
                    </a:cubicBezTo>
                    <a:cubicBezTo>
                      <a:pt x="51" y="152"/>
                      <a:pt x="54" y="152"/>
                      <a:pt x="56" y="152"/>
                    </a:cubicBezTo>
                    <a:cubicBezTo>
                      <a:pt x="56" y="152"/>
                      <a:pt x="56" y="153"/>
                      <a:pt x="56" y="153"/>
                    </a:cubicBezTo>
                    <a:cubicBezTo>
                      <a:pt x="56" y="152"/>
                      <a:pt x="58" y="152"/>
                      <a:pt x="57" y="150"/>
                    </a:cubicBezTo>
                    <a:cubicBezTo>
                      <a:pt x="58" y="150"/>
                      <a:pt x="58" y="151"/>
                      <a:pt x="58" y="152"/>
                    </a:cubicBezTo>
                    <a:cubicBezTo>
                      <a:pt x="59" y="151"/>
                      <a:pt x="59" y="152"/>
                      <a:pt x="60" y="151"/>
                    </a:cubicBezTo>
                    <a:cubicBezTo>
                      <a:pt x="60" y="151"/>
                      <a:pt x="62" y="152"/>
                      <a:pt x="62" y="151"/>
                    </a:cubicBezTo>
                    <a:cubicBezTo>
                      <a:pt x="62" y="151"/>
                      <a:pt x="63" y="150"/>
                      <a:pt x="62" y="150"/>
                    </a:cubicBezTo>
                    <a:cubicBezTo>
                      <a:pt x="63" y="149"/>
                      <a:pt x="64" y="151"/>
                      <a:pt x="64" y="151"/>
                    </a:cubicBezTo>
                    <a:cubicBezTo>
                      <a:pt x="65" y="151"/>
                      <a:pt x="65" y="149"/>
                      <a:pt x="65" y="149"/>
                    </a:cubicBezTo>
                    <a:cubicBezTo>
                      <a:pt x="66" y="149"/>
                      <a:pt x="65" y="150"/>
                      <a:pt x="66" y="150"/>
                    </a:cubicBezTo>
                    <a:cubicBezTo>
                      <a:pt x="66" y="150"/>
                      <a:pt x="66" y="150"/>
                      <a:pt x="65" y="150"/>
                    </a:cubicBezTo>
                    <a:cubicBezTo>
                      <a:pt x="65" y="151"/>
                      <a:pt x="66" y="151"/>
                      <a:pt x="66" y="152"/>
                    </a:cubicBezTo>
                    <a:cubicBezTo>
                      <a:pt x="66" y="152"/>
                      <a:pt x="66" y="151"/>
                      <a:pt x="66" y="151"/>
                    </a:cubicBezTo>
                    <a:cubicBezTo>
                      <a:pt x="67" y="151"/>
                      <a:pt x="68" y="150"/>
                      <a:pt x="68" y="149"/>
                    </a:cubicBezTo>
                    <a:cubicBezTo>
                      <a:pt x="67" y="149"/>
                      <a:pt x="67" y="147"/>
                      <a:pt x="66" y="147"/>
                    </a:cubicBezTo>
                    <a:cubicBezTo>
                      <a:pt x="65" y="148"/>
                      <a:pt x="67" y="148"/>
                      <a:pt x="66" y="149"/>
                    </a:cubicBezTo>
                    <a:cubicBezTo>
                      <a:pt x="65" y="148"/>
                      <a:pt x="63" y="148"/>
                      <a:pt x="61" y="148"/>
                    </a:cubicBezTo>
                    <a:cubicBezTo>
                      <a:pt x="61" y="148"/>
                      <a:pt x="61" y="147"/>
                      <a:pt x="61" y="147"/>
                    </a:cubicBezTo>
                    <a:cubicBezTo>
                      <a:pt x="60" y="147"/>
                      <a:pt x="60" y="148"/>
                      <a:pt x="60" y="148"/>
                    </a:cubicBezTo>
                    <a:cubicBezTo>
                      <a:pt x="59" y="148"/>
                      <a:pt x="58" y="148"/>
                      <a:pt x="58" y="149"/>
                    </a:cubicBezTo>
                    <a:cubicBezTo>
                      <a:pt x="55" y="147"/>
                      <a:pt x="52" y="151"/>
                      <a:pt x="49" y="149"/>
                    </a:cubicBezTo>
                    <a:cubicBezTo>
                      <a:pt x="46" y="151"/>
                      <a:pt x="42" y="151"/>
                      <a:pt x="37" y="151"/>
                    </a:cubicBezTo>
                    <a:cubicBezTo>
                      <a:pt x="37" y="151"/>
                      <a:pt x="37" y="151"/>
                      <a:pt x="37" y="152"/>
                    </a:cubicBezTo>
                    <a:cubicBezTo>
                      <a:pt x="36" y="150"/>
                      <a:pt x="34" y="152"/>
                      <a:pt x="33" y="151"/>
                    </a:cubicBezTo>
                    <a:cubicBezTo>
                      <a:pt x="33" y="150"/>
                      <a:pt x="36" y="150"/>
                      <a:pt x="37" y="150"/>
                    </a:cubicBezTo>
                    <a:cubicBezTo>
                      <a:pt x="37" y="150"/>
                      <a:pt x="37" y="150"/>
                      <a:pt x="37" y="150"/>
                    </a:cubicBezTo>
                    <a:cubicBezTo>
                      <a:pt x="41" y="150"/>
                      <a:pt x="43" y="149"/>
                      <a:pt x="45" y="148"/>
                    </a:cubicBezTo>
                    <a:cubicBezTo>
                      <a:pt x="46" y="149"/>
                      <a:pt x="45" y="149"/>
                      <a:pt x="45" y="149"/>
                    </a:cubicBezTo>
                    <a:cubicBezTo>
                      <a:pt x="46" y="149"/>
                      <a:pt x="46" y="148"/>
                      <a:pt x="47" y="149"/>
                    </a:cubicBezTo>
                    <a:cubicBezTo>
                      <a:pt x="47" y="149"/>
                      <a:pt x="47" y="148"/>
                      <a:pt x="48" y="148"/>
                    </a:cubicBezTo>
                    <a:cubicBezTo>
                      <a:pt x="50" y="148"/>
                      <a:pt x="50" y="148"/>
                      <a:pt x="52" y="147"/>
                    </a:cubicBezTo>
                    <a:cubicBezTo>
                      <a:pt x="51" y="146"/>
                      <a:pt x="50" y="147"/>
                      <a:pt x="50" y="146"/>
                    </a:cubicBezTo>
                    <a:cubicBezTo>
                      <a:pt x="51" y="146"/>
                      <a:pt x="51" y="146"/>
                      <a:pt x="51" y="146"/>
                    </a:cubicBezTo>
                    <a:cubicBezTo>
                      <a:pt x="51" y="145"/>
                      <a:pt x="50" y="144"/>
                      <a:pt x="51" y="143"/>
                    </a:cubicBezTo>
                    <a:cubicBezTo>
                      <a:pt x="50" y="143"/>
                      <a:pt x="50" y="145"/>
                      <a:pt x="50" y="145"/>
                    </a:cubicBezTo>
                    <a:cubicBezTo>
                      <a:pt x="49" y="145"/>
                      <a:pt x="48" y="145"/>
                      <a:pt x="48" y="146"/>
                    </a:cubicBezTo>
                    <a:cubicBezTo>
                      <a:pt x="48" y="144"/>
                      <a:pt x="47" y="146"/>
                      <a:pt x="47" y="144"/>
                    </a:cubicBezTo>
                    <a:cubicBezTo>
                      <a:pt x="46" y="144"/>
                      <a:pt x="46" y="145"/>
                      <a:pt x="47" y="146"/>
                    </a:cubicBezTo>
                    <a:cubicBezTo>
                      <a:pt x="46" y="146"/>
                      <a:pt x="46" y="145"/>
                      <a:pt x="46" y="145"/>
                    </a:cubicBezTo>
                    <a:cubicBezTo>
                      <a:pt x="45" y="145"/>
                      <a:pt x="45" y="146"/>
                      <a:pt x="43" y="146"/>
                    </a:cubicBezTo>
                    <a:cubicBezTo>
                      <a:pt x="43" y="145"/>
                      <a:pt x="42" y="144"/>
                      <a:pt x="41" y="143"/>
                    </a:cubicBezTo>
                    <a:cubicBezTo>
                      <a:pt x="41" y="145"/>
                      <a:pt x="40" y="144"/>
                      <a:pt x="40" y="146"/>
                    </a:cubicBezTo>
                    <a:cubicBezTo>
                      <a:pt x="40" y="145"/>
                      <a:pt x="40" y="145"/>
                      <a:pt x="39" y="144"/>
                    </a:cubicBezTo>
                    <a:cubicBezTo>
                      <a:pt x="39" y="144"/>
                      <a:pt x="39" y="145"/>
                      <a:pt x="39" y="145"/>
                    </a:cubicBezTo>
                    <a:cubicBezTo>
                      <a:pt x="38" y="145"/>
                      <a:pt x="38" y="144"/>
                      <a:pt x="37" y="143"/>
                    </a:cubicBezTo>
                    <a:cubicBezTo>
                      <a:pt x="38" y="144"/>
                      <a:pt x="39" y="144"/>
                      <a:pt x="39" y="143"/>
                    </a:cubicBezTo>
                    <a:cubicBezTo>
                      <a:pt x="39" y="143"/>
                      <a:pt x="40" y="143"/>
                      <a:pt x="40" y="144"/>
                    </a:cubicBezTo>
                    <a:cubicBezTo>
                      <a:pt x="40" y="144"/>
                      <a:pt x="40" y="143"/>
                      <a:pt x="41" y="142"/>
                    </a:cubicBezTo>
                    <a:cubicBezTo>
                      <a:pt x="39" y="143"/>
                      <a:pt x="39" y="141"/>
                      <a:pt x="38" y="141"/>
                    </a:cubicBezTo>
                    <a:cubicBezTo>
                      <a:pt x="39" y="142"/>
                      <a:pt x="38" y="141"/>
                      <a:pt x="38" y="142"/>
                    </a:cubicBezTo>
                    <a:cubicBezTo>
                      <a:pt x="37" y="142"/>
                      <a:pt x="37" y="141"/>
                      <a:pt x="36" y="142"/>
                    </a:cubicBezTo>
                    <a:cubicBezTo>
                      <a:pt x="36" y="142"/>
                      <a:pt x="35" y="141"/>
                      <a:pt x="34" y="139"/>
                    </a:cubicBezTo>
                    <a:cubicBezTo>
                      <a:pt x="34" y="139"/>
                      <a:pt x="35" y="140"/>
                      <a:pt x="35" y="140"/>
                    </a:cubicBezTo>
                    <a:cubicBezTo>
                      <a:pt x="35" y="139"/>
                      <a:pt x="34" y="139"/>
                      <a:pt x="34" y="138"/>
                    </a:cubicBezTo>
                    <a:cubicBezTo>
                      <a:pt x="33" y="138"/>
                      <a:pt x="34" y="140"/>
                      <a:pt x="34" y="140"/>
                    </a:cubicBezTo>
                    <a:cubicBezTo>
                      <a:pt x="34" y="141"/>
                      <a:pt x="35" y="141"/>
                      <a:pt x="35" y="142"/>
                    </a:cubicBezTo>
                    <a:cubicBezTo>
                      <a:pt x="34" y="142"/>
                      <a:pt x="34" y="141"/>
                      <a:pt x="33" y="141"/>
                    </a:cubicBezTo>
                    <a:cubicBezTo>
                      <a:pt x="33" y="141"/>
                      <a:pt x="33" y="141"/>
                      <a:pt x="33" y="142"/>
                    </a:cubicBezTo>
                    <a:cubicBezTo>
                      <a:pt x="32" y="141"/>
                      <a:pt x="32" y="140"/>
                      <a:pt x="30" y="141"/>
                    </a:cubicBezTo>
                    <a:cubicBezTo>
                      <a:pt x="30" y="140"/>
                      <a:pt x="30" y="140"/>
                      <a:pt x="30" y="139"/>
                    </a:cubicBezTo>
                    <a:cubicBezTo>
                      <a:pt x="31" y="139"/>
                      <a:pt x="31" y="140"/>
                      <a:pt x="32" y="140"/>
                    </a:cubicBezTo>
                    <a:cubicBezTo>
                      <a:pt x="32" y="140"/>
                      <a:pt x="31" y="139"/>
                      <a:pt x="31" y="138"/>
                    </a:cubicBezTo>
                    <a:cubicBezTo>
                      <a:pt x="30" y="138"/>
                      <a:pt x="31" y="139"/>
                      <a:pt x="30" y="139"/>
                    </a:cubicBezTo>
                    <a:cubicBezTo>
                      <a:pt x="30" y="138"/>
                      <a:pt x="30" y="138"/>
                      <a:pt x="30" y="138"/>
                    </a:cubicBezTo>
                    <a:cubicBezTo>
                      <a:pt x="29" y="138"/>
                      <a:pt x="30" y="139"/>
                      <a:pt x="29" y="138"/>
                    </a:cubicBezTo>
                    <a:cubicBezTo>
                      <a:pt x="29" y="139"/>
                      <a:pt x="30" y="139"/>
                      <a:pt x="29" y="140"/>
                    </a:cubicBezTo>
                    <a:cubicBezTo>
                      <a:pt x="29" y="139"/>
                      <a:pt x="28" y="139"/>
                      <a:pt x="28" y="138"/>
                    </a:cubicBezTo>
                    <a:cubicBezTo>
                      <a:pt x="27" y="139"/>
                      <a:pt x="26" y="138"/>
                      <a:pt x="25" y="138"/>
                    </a:cubicBezTo>
                    <a:cubicBezTo>
                      <a:pt x="25" y="137"/>
                      <a:pt x="23" y="137"/>
                      <a:pt x="23" y="136"/>
                    </a:cubicBezTo>
                    <a:cubicBezTo>
                      <a:pt x="22" y="136"/>
                      <a:pt x="23" y="137"/>
                      <a:pt x="23" y="137"/>
                    </a:cubicBezTo>
                    <a:cubicBezTo>
                      <a:pt x="23" y="137"/>
                      <a:pt x="23" y="138"/>
                      <a:pt x="23" y="139"/>
                    </a:cubicBezTo>
                    <a:cubicBezTo>
                      <a:pt x="22" y="138"/>
                      <a:pt x="22" y="138"/>
                      <a:pt x="21" y="137"/>
                    </a:cubicBezTo>
                    <a:cubicBezTo>
                      <a:pt x="21" y="139"/>
                      <a:pt x="19" y="136"/>
                      <a:pt x="19" y="138"/>
                    </a:cubicBezTo>
                    <a:cubicBezTo>
                      <a:pt x="19" y="138"/>
                      <a:pt x="20" y="137"/>
                      <a:pt x="19" y="137"/>
                    </a:cubicBezTo>
                    <a:cubicBezTo>
                      <a:pt x="20" y="137"/>
                      <a:pt x="20" y="137"/>
                      <a:pt x="20" y="137"/>
                    </a:cubicBezTo>
                    <a:cubicBezTo>
                      <a:pt x="20" y="136"/>
                      <a:pt x="20" y="135"/>
                      <a:pt x="21" y="136"/>
                    </a:cubicBezTo>
                    <a:cubicBezTo>
                      <a:pt x="21" y="134"/>
                      <a:pt x="19" y="134"/>
                      <a:pt x="17" y="134"/>
                    </a:cubicBezTo>
                    <a:cubicBezTo>
                      <a:pt x="17" y="133"/>
                      <a:pt x="17" y="133"/>
                      <a:pt x="17" y="133"/>
                    </a:cubicBezTo>
                    <a:cubicBezTo>
                      <a:pt x="19" y="133"/>
                      <a:pt x="21" y="134"/>
                      <a:pt x="22" y="133"/>
                    </a:cubicBezTo>
                    <a:cubicBezTo>
                      <a:pt x="22" y="133"/>
                      <a:pt x="22" y="134"/>
                      <a:pt x="23" y="134"/>
                    </a:cubicBezTo>
                    <a:cubicBezTo>
                      <a:pt x="23" y="133"/>
                      <a:pt x="24" y="134"/>
                      <a:pt x="25" y="135"/>
                    </a:cubicBezTo>
                    <a:cubicBezTo>
                      <a:pt x="25" y="135"/>
                      <a:pt x="26" y="134"/>
                      <a:pt x="26" y="134"/>
                    </a:cubicBezTo>
                    <a:cubicBezTo>
                      <a:pt x="26" y="134"/>
                      <a:pt x="25" y="134"/>
                      <a:pt x="26" y="133"/>
                    </a:cubicBezTo>
                    <a:cubicBezTo>
                      <a:pt x="27" y="134"/>
                      <a:pt x="27" y="134"/>
                      <a:pt x="27" y="136"/>
                    </a:cubicBezTo>
                    <a:cubicBezTo>
                      <a:pt x="28" y="135"/>
                      <a:pt x="28" y="134"/>
                      <a:pt x="27" y="134"/>
                    </a:cubicBezTo>
                    <a:cubicBezTo>
                      <a:pt x="27" y="133"/>
                      <a:pt x="28" y="135"/>
                      <a:pt x="29" y="135"/>
                    </a:cubicBezTo>
                    <a:cubicBezTo>
                      <a:pt x="29" y="135"/>
                      <a:pt x="29" y="135"/>
                      <a:pt x="29" y="134"/>
                    </a:cubicBezTo>
                    <a:cubicBezTo>
                      <a:pt x="30" y="135"/>
                      <a:pt x="30" y="133"/>
                      <a:pt x="31" y="135"/>
                    </a:cubicBezTo>
                    <a:cubicBezTo>
                      <a:pt x="32" y="135"/>
                      <a:pt x="32" y="134"/>
                      <a:pt x="33" y="134"/>
                    </a:cubicBezTo>
                    <a:cubicBezTo>
                      <a:pt x="33" y="134"/>
                      <a:pt x="33" y="135"/>
                      <a:pt x="33" y="135"/>
                    </a:cubicBezTo>
                    <a:cubicBezTo>
                      <a:pt x="34" y="135"/>
                      <a:pt x="34" y="135"/>
                      <a:pt x="34" y="134"/>
                    </a:cubicBezTo>
                    <a:cubicBezTo>
                      <a:pt x="35" y="134"/>
                      <a:pt x="35" y="135"/>
                      <a:pt x="35" y="134"/>
                    </a:cubicBezTo>
                    <a:cubicBezTo>
                      <a:pt x="36" y="134"/>
                      <a:pt x="36" y="135"/>
                      <a:pt x="36" y="135"/>
                    </a:cubicBezTo>
                    <a:cubicBezTo>
                      <a:pt x="37" y="135"/>
                      <a:pt x="36" y="134"/>
                      <a:pt x="36" y="134"/>
                    </a:cubicBezTo>
                    <a:cubicBezTo>
                      <a:pt x="42" y="135"/>
                      <a:pt x="47" y="134"/>
                      <a:pt x="52" y="134"/>
                    </a:cubicBezTo>
                    <a:cubicBezTo>
                      <a:pt x="51" y="133"/>
                      <a:pt x="49" y="134"/>
                      <a:pt x="48" y="133"/>
                    </a:cubicBezTo>
                    <a:cubicBezTo>
                      <a:pt x="47" y="134"/>
                      <a:pt x="43" y="134"/>
                      <a:pt x="41" y="132"/>
                    </a:cubicBezTo>
                    <a:cubicBezTo>
                      <a:pt x="42" y="132"/>
                      <a:pt x="42" y="133"/>
                      <a:pt x="43" y="133"/>
                    </a:cubicBezTo>
                    <a:cubicBezTo>
                      <a:pt x="43" y="132"/>
                      <a:pt x="43" y="132"/>
                      <a:pt x="43" y="132"/>
                    </a:cubicBezTo>
                    <a:cubicBezTo>
                      <a:pt x="42" y="131"/>
                      <a:pt x="41" y="132"/>
                      <a:pt x="41" y="131"/>
                    </a:cubicBezTo>
                    <a:cubicBezTo>
                      <a:pt x="41" y="132"/>
                      <a:pt x="41" y="132"/>
                      <a:pt x="41" y="132"/>
                    </a:cubicBezTo>
                    <a:cubicBezTo>
                      <a:pt x="40" y="132"/>
                      <a:pt x="41" y="131"/>
                      <a:pt x="40" y="131"/>
                    </a:cubicBezTo>
                    <a:cubicBezTo>
                      <a:pt x="39" y="132"/>
                      <a:pt x="41" y="133"/>
                      <a:pt x="41" y="133"/>
                    </a:cubicBezTo>
                    <a:cubicBezTo>
                      <a:pt x="40" y="133"/>
                      <a:pt x="40" y="134"/>
                      <a:pt x="40" y="134"/>
                    </a:cubicBezTo>
                    <a:cubicBezTo>
                      <a:pt x="39" y="133"/>
                      <a:pt x="39" y="132"/>
                      <a:pt x="39" y="132"/>
                    </a:cubicBezTo>
                    <a:cubicBezTo>
                      <a:pt x="38" y="132"/>
                      <a:pt x="37" y="132"/>
                      <a:pt x="37" y="131"/>
                    </a:cubicBezTo>
                    <a:cubicBezTo>
                      <a:pt x="36" y="133"/>
                      <a:pt x="35" y="131"/>
                      <a:pt x="35" y="133"/>
                    </a:cubicBezTo>
                    <a:cubicBezTo>
                      <a:pt x="34" y="132"/>
                      <a:pt x="35" y="131"/>
                      <a:pt x="35" y="130"/>
                    </a:cubicBezTo>
                    <a:cubicBezTo>
                      <a:pt x="34" y="130"/>
                      <a:pt x="35" y="132"/>
                      <a:pt x="34" y="132"/>
                    </a:cubicBezTo>
                    <a:cubicBezTo>
                      <a:pt x="34" y="131"/>
                      <a:pt x="34" y="131"/>
                      <a:pt x="34" y="130"/>
                    </a:cubicBezTo>
                    <a:cubicBezTo>
                      <a:pt x="33" y="130"/>
                      <a:pt x="33" y="131"/>
                      <a:pt x="33" y="131"/>
                    </a:cubicBezTo>
                    <a:cubicBezTo>
                      <a:pt x="32" y="131"/>
                      <a:pt x="32" y="132"/>
                      <a:pt x="31" y="132"/>
                    </a:cubicBezTo>
                    <a:cubicBezTo>
                      <a:pt x="31" y="131"/>
                      <a:pt x="30" y="131"/>
                      <a:pt x="31" y="131"/>
                    </a:cubicBezTo>
                    <a:cubicBezTo>
                      <a:pt x="30" y="131"/>
                      <a:pt x="30" y="131"/>
                      <a:pt x="29" y="130"/>
                    </a:cubicBezTo>
                    <a:cubicBezTo>
                      <a:pt x="28" y="130"/>
                      <a:pt x="29" y="128"/>
                      <a:pt x="28" y="128"/>
                    </a:cubicBezTo>
                    <a:cubicBezTo>
                      <a:pt x="28" y="128"/>
                      <a:pt x="30" y="128"/>
                      <a:pt x="30" y="128"/>
                    </a:cubicBezTo>
                    <a:cubicBezTo>
                      <a:pt x="30" y="129"/>
                      <a:pt x="29" y="129"/>
                      <a:pt x="29" y="129"/>
                    </a:cubicBezTo>
                    <a:cubicBezTo>
                      <a:pt x="30" y="129"/>
                      <a:pt x="30" y="129"/>
                      <a:pt x="30" y="129"/>
                    </a:cubicBezTo>
                    <a:cubicBezTo>
                      <a:pt x="31" y="129"/>
                      <a:pt x="30" y="128"/>
                      <a:pt x="31" y="128"/>
                    </a:cubicBezTo>
                    <a:cubicBezTo>
                      <a:pt x="31" y="128"/>
                      <a:pt x="31" y="128"/>
                      <a:pt x="31" y="129"/>
                    </a:cubicBezTo>
                    <a:cubicBezTo>
                      <a:pt x="31" y="129"/>
                      <a:pt x="32" y="128"/>
                      <a:pt x="32" y="129"/>
                    </a:cubicBezTo>
                    <a:cubicBezTo>
                      <a:pt x="33" y="128"/>
                      <a:pt x="31" y="128"/>
                      <a:pt x="32" y="128"/>
                    </a:cubicBezTo>
                    <a:cubicBezTo>
                      <a:pt x="33" y="128"/>
                      <a:pt x="35" y="128"/>
                      <a:pt x="35" y="127"/>
                    </a:cubicBezTo>
                    <a:cubicBezTo>
                      <a:pt x="36" y="127"/>
                      <a:pt x="36" y="129"/>
                      <a:pt x="37" y="129"/>
                    </a:cubicBezTo>
                    <a:cubicBezTo>
                      <a:pt x="37" y="129"/>
                      <a:pt x="37" y="128"/>
                      <a:pt x="37" y="128"/>
                    </a:cubicBezTo>
                    <a:cubicBezTo>
                      <a:pt x="38" y="128"/>
                      <a:pt x="40" y="127"/>
                      <a:pt x="40" y="128"/>
                    </a:cubicBezTo>
                    <a:cubicBezTo>
                      <a:pt x="41" y="128"/>
                      <a:pt x="40" y="127"/>
                      <a:pt x="40" y="127"/>
                    </a:cubicBezTo>
                    <a:cubicBezTo>
                      <a:pt x="39" y="127"/>
                      <a:pt x="37" y="127"/>
                      <a:pt x="35" y="127"/>
                    </a:cubicBezTo>
                    <a:cubicBezTo>
                      <a:pt x="44" y="125"/>
                      <a:pt x="53" y="125"/>
                      <a:pt x="61" y="124"/>
                    </a:cubicBezTo>
                    <a:cubicBezTo>
                      <a:pt x="60" y="122"/>
                      <a:pt x="56" y="124"/>
                      <a:pt x="55" y="123"/>
                    </a:cubicBezTo>
                    <a:cubicBezTo>
                      <a:pt x="55" y="124"/>
                      <a:pt x="53" y="124"/>
                      <a:pt x="52" y="124"/>
                    </a:cubicBezTo>
                    <a:cubicBezTo>
                      <a:pt x="52" y="122"/>
                      <a:pt x="50" y="123"/>
                      <a:pt x="51" y="121"/>
                    </a:cubicBezTo>
                    <a:cubicBezTo>
                      <a:pt x="50" y="122"/>
                      <a:pt x="50" y="123"/>
                      <a:pt x="50" y="124"/>
                    </a:cubicBezTo>
                    <a:cubicBezTo>
                      <a:pt x="50" y="124"/>
                      <a:pt x="50" y="123"/>
                      <a:pt x="52" y="124"/>
                    </a:cubicBezTo>
                    <a:cubicBezTo>
                      <a:pt x="51" y="125"/>
                      <a:pt x="49" y="124"/>
                      <a:pt x="48" y="124"/>
                    </a:cubicBezTo>
                    <a:cubicBezTo>
                      <a:pt x="48" y="123"/>
                      <a:pt x="49" y="124"/>
                      <a:pt x="49" y="124"/>
                    </a:cubicBezTo>
                    <a:cubicBezTo>
                      <a:pt x="48" y="123"/>
                      <a:pt x="48" y="123"/>
                      <a:pt x="48" y="121"/>
                    </a:cubicBezTo>
                    <a:cubicBezTo>
                      <a:pt x="48" y="121"/>
                      <a:pt x="47" y="122"/>
                      <a:pt x="47" y="122"/>
                    </a:cubicBezTo>
                    <a:cubicBezTo>
                      <a:pt x="47" y="122"/>
                      <a:pt x="48" y="123"/>
                      <a:pt x="48" y="123"/>
                    </a:cubicBezTo>
                    <a:cubicBezTo>
                      <a:pt x="46" y="124"/>
                      <a:pt x="47" y="122"/>
                      <a:pt x="46" y="122"/>
                    </a:cubicBezTo>
                    <a:cubicBezTo>
                      <a:pt x="45" y="124"/>
                      <a:pt x="47" y="123"/>
                      <a:pt x="47" y="125"/>
                    </a:cubicBezTo>
                    <a:cubicBezTo>
                      <a:pt x="46" y="125"/>
                      <a:pt x="45" y="125"/>
                      <a:pt x="44" y="125"/>
                    </a:cubicBezTo>
                    <a:cubicBezTo>
                      <a:pt x="44" y="124"/>
                      <a:pt x="45" y="124"/>
                      <a:pt x="45" y="124"/>
                    </a:cubicBezTo>
                    <a:cubicBezTo>
                      <a:pt x="44" y="124"/>
                      <a:pt x="44" y="123"/>
                      <a:pt x="44" y="122"/>
                    </a:cubicBezTo>
                    <a:cubicBezTo>
                      <a:pt x="43" y="122"/>
                      <a:pt x="43" y="123"/>
                      <a:pt x="43" y="124"/>
                    </a:cubicBezTo>
                    <a:cubicBezTo>
                      <a:pt x="42" y="123"/>
                      <a:pt x="40" y="125"/>
                      <a:pt x="39" y="123"/>
                    </a:cubicBezTo>
                    <a:cubicBezTo>
                      <a:pt x="39" y="122"/>
                      <a:pt x="40" y="124"/>
                      <a:pt x="40" y="122"/>
                    </a:cubicBezTo>
                    <a:cubicBezTo>
                      <a:pt x="41" y="122"/>
                      <a:pt x="40" y="124"/>
                      <a:pt x="42" y="123"/>
                    </a:cubicBezTo>
                    <a:cubicBezTo>
                      <a:pt x="42" y="123"/>
                      <a:pt x="42" y="122"/>
                      <a:pt x="42" y="122"/>
                    </a:cubicBezTo>
                    <a:cubicBezTo>
                      <a:pt x="41" y="122"/>
                      <a:pt x="40" y="123"/>
                      <a:pt x="40" y="122"/>
                    </a:cubicBezTo>
                    <a:cubicBezTo>
                      <a:pt x="39" y="122"/>
                      <a:pt x="38" y="122"/>
                      <a:pt x="37" y="122"/>
                    </a:cubicBezTo>
                    <a:cubicBezTo>
                      <a:pt x="37" y="122"/>
                      <a:pt x="36" y="122"/>
                      <a:pt x="36" y="122"/>
                    </a:cubicBezTo>
                    <a:cubicBezTo>
                      <a:pt x="34" y="121"/>
                      <a:pt x="30" y="123"/>
                      <a:pt x="29" y="121"/>
                    </a:cubicBezTo>
                    <a:cubicBezTo>
                      <a:pt x="29" y="121"/>
                      <a:pt x="29" y="121"/>
                      <a:pt x="29" y="121"/>
                    </a:cubicBezTo>
                    <a:cubicBezTo>
                      <a:pt x="30" y="121"/>
                      <a:pt x="30" y="121"/>
                      <a:pt x="30" y="120"/>
                    </a:cubicBezTo>
                    <a:cubicBezTo>
                      <a:pt x="33" y="120"/>
                      <a:pt x="35" y="120"/>
                      <a:pt x="38" y="120"/>
                    </a:cubicBezTo>
                    <a:cubicBezTo>
                      <a:pt x="38" y="120"/>
                      <a:pt x="38" y="120"/>
                      <a:pt x="39" y="119"/>
                    </a:cubicBezTo>
                    <a:cubicBezTo>
                      <a:pt x="39" y="120"/>
                      <a:pt x="41" y="118"/>
                      <a:pt x="43" y="119"/>
                    </a:cubicBezTo>
                    <a:cubicBezTo>
                      <a:pt x="43" y="119"/>
                      <a:pt x="43" y="119"/>
                      <a:pt x="44" y="119"/>
                    </a:cubicBezTo>
                    <a:cubicBezTo>
                      <a:pt x="41" y="118"/>
                      <a:pt x="33" y="120"/>
                      <a:pt x="29" y="118"/>
                    </a:cubicBezTo>
                    <a:cubicBezTo>
                      <a:pt x="31" y="119"/>
                      <a:pt x="32" y="119"/>
                      <a:pt x="34" y="118"/>
                    </a:cubicBezTo>
                    <a:cubicBezTo>
                      <a:pt x="33" y="117"/>
                      <a:pt x="30" y="119"/>
                      <a:pt x="29" y="117"/>
                    </a:cubicBezTo>
                    <a:cubicBezTo>
                      <a:pt x="30" y="117"/>
                      <a:pt x="31" y="117"/>
                      <a:pt x="30" y="118"/>
                    </a:cubicBezTo>
                    <a:cubicBezTo>
                      <a:pt x="31" y="116"/>
                      <a:pt x="33" y="117"/>
                      <a:pt x="35" y="117"/>
                    </a:cubicBezTo>
                    <a:cubicBezTo>
                      <a:pt x="35" y="117"/>
                      <a:pt x="35" y="118"/>
                      <a:pt x="35" y="118"/>
                    </a:cubicBezTo>
                    <a:cubicBezTo>
                      <a:pt x="36" y="118"/>
                      <a:pt x="35" y="117"/>
                      <a:pt x="35" y="117"/>
                    </a:cubicBezTo>
                    <a:cubicBezTo>
                      <a:pt x="39" y="116"/>
                      <a:pt x="40" y="116"/>
                      <a:pt x="45" y="115"/>
                    </a:cubicBezTo>
                    <a:cubicBezTo>
                      <a:pt x="45" y="115"/>
                      <a:pt x="45" y="116"/>
                      <a:pt x="45" y="116"/>
                    </a:cubicBezTo>
                    <a:cubicBezTo>
                      <a:pt x="45" y="115"/>
                      <a:pt x="47" y="114"/>
                      <a:pt x="48" y="115"/>
                    </a:cubicBezTo>
                    <a:cubicBezTo>
                      <a:pt x="48" y="115"/>
                      <a:pt x="48" y="115"/>
                      <a:pt x="48" y="114"/>
                    </a:cubicBezTo>
                    <a:cubicBezTo>
                      <a:pt x="51" y="115"/>
                      <a:pt x="51" y="114"/>
                      <a:pt x="53" y="113"/>
                    </a:cubicBezTo>
                    <a:cubicBezTo>
                      <a:pt x="53" y="114"/>
                      <a:pt x="54" y="114"/>
                      <a:pt x="53" y="115"/>
                    </a:cubicBezTo>
                    <a:cubicBezTo>
                      <a:pt x="54" y="115"/>
                      <a:pt x="55" y="114"/>
                      <a:pt x="55" y="113"/>
                    </a:cubicBezTo>
                    <a:cubicBezTo>
                      <a:pt x="56" y="113"/>
                      <a:pt x="57" y="113"/>
                      <a:pt x="57" y="113"/>
                    </a:cubicBezTo>
                    <a:cubicBezTo>
                      <a:pt x="58" y="113"/>
                      <a:pt x="58" y="113"/>
                      <a:pt x="59" y="112"/>
                    </a:cubicBezTo>
                    <a:cubicBezTo>
                      <a:pt x="59" y="112"/>
                      <a:pt x="58" y="112"/>
                      <a:pt x="58" y="111"/>
                    </a:cubicBezTo>
                    <a:cubicBezTo>
                      <a:pt x="59" y="111"/>
                      <a:pt x="59" y="112"/>
                      <a:pt x="59" y="113"/>
                    </a:cubicBezTo>
                    <a:cubicBezTo>
                      <a:pt x="59" y="112"/>
                      <a:pt x="59" y="111"/>
                      <a:pt x="61" y="111"/>
                    </a:cubicBezTo>
                    <a:cubicBezTo>
                      <a:pt x="61" y="111"/>
                      <a:pt x="61" y="112"/>
                      <a:pt x="60" y="112"/>
                    </a:cubicBezTo>
                    <a:cubicBezTo>
                      <a:pt x="60" y="112"/>
                      <a:pt x="60" y="112"/>
                      <a:pt x="60" y="113"/>
                    </a:cubicBezTo>
                    <a:cubicBezTo>
                      <a:pt x="61" y="111"/>
                      <a:pt x="65" y="113"/>
                      <a:pt x="66" y="111"/>
                    </a:cubicBezTo>
                    <a:cubicBezTo>
                      <a:pt x="66" y="110"/>
                      <a:pt x="66" y="111"/>
                      <a:pt x="66" y="111"/>
                    </a:cubicBezTo>
                    <a:cubicBezTo>
                      <a:pt x="66" y="110"/>
                      <a:pt x="68" y="111"/>
                      <a:pt x="68" y="110"/>
                    </a:cubicBezTo>
                    <a:cubicBezTo>
                      <a:pt x="70" y="110"/>
                      <a:pt x="70" y="109"/>
                      <a:pt x="71" y="110"/>
                    </a:cubicBezTo>
                    <a:cubicBezTo>
                      <a:pt x="71" y="110"/>
                      <a:pt x="70" y="110"/>
                      <a:pt x="69" y="110"/>
                    </a:cubicBezTo>
                    <a:cubicBezTo>
                      <a:pt x="69" y="111"/>
                      <a:pt x="69" y="111"/>
                      <a:pt x="69" y="111"/>
                    </a:cubicBezTo>
                    <a:cubicBezTo>
                      <a:pt x="70" y="111"/>
                      <a:pt x="72" y="110"/>
                      <a:pt x="72" y="109"/>
                    </a:cubicBezTo>
                    <a:cubicBezTo>
                      <a:pt x="72" y="109"/>
                      <a:pt x="73" y="109"/>
                      <a:pt x="73" y="109"/>
                    </a:cubicBezTo>
                    <a:cubicBezTo>
                      <a:pt x="73" y="109"/>
                      <a:pt x="73" y="110"/>
                      <a:pt x="72" y="110"/>
                    </a:cubicBezTo>
                    <a:cubicBezTo>
                      <a:pt x="73" y="111"/>
                      <a:pt x="74" y="110"/>
                      <a:pt x="74" y="109"/>
                    </a:cubicBezTo>
                    <a:cubicBezTo>
                      <a:pt x="74" y="109"/>
                      <a:pt x="74" y="109"/>
                      <a:pt x="74" y="110"/>
                    </a:cubicBezTo>
                    <a:cubicBezTo>
                      <a:pt x="75" y="110"/>
                      <a:pt x="75" y="110"/>
                      <a:pt x="75" y="110"/>
                    </a:cubicBezTo>
                    <a:cubicBezTo>
                      <a:pt x="76" y="110"/>
                      <a:pt x="76" y="109"/>
                      <a:pt x="76" y="109"/>
                    </a:cubicBezTo>
                    <a:cubicBezTo>
                      <a:pt x="77" y="108"/>
                      <a:pt x="77" y="109"/>
                      <a:pt x="78" y="109"/>
                    </a:cubicBezTo>
                    <a:cubicBezTo>
                      <a:pt x="78" y="109"/>
                      <a:pt x="79" y="108"/>
                      <a:pt x="79" y="108"/>
                    </a:cubicBezTo>
                    <a:cubicBezTo>
                      <a:pt x="79" y="108"/>
                      <a:pt x="79" y="108"/>
                      <a:pt x="79" y="108"/>
                    </a:cubicBezTo>
                    <a:cubicBezTo>
                      <a:pt x="80" y="108"/>
                      <a:pt x="80" y="108"/>
                      <a:pt x="80" y="107"/>
                    </a:cubicBezTo>
                    <a:cubicBezTo>
                      <a:pt x="80" y="107"/>
                      <a:pt x="79" y="106"/>
                      <a:pt x="79" y="107"/>
                    </a:cubicBezTo>
                    <a:cubicBezTo>
                      <a:pt x="78" y="107"/>
                      <a:pt x="78" y="106"/>
                      <a:pt x="78" y="106"/>
                    </a:cubicBezTo>
                    <a:cubicBezTo>
                      <a:pt x="78" y="106"/>
                      <a:pt x="77" y="106"/>
                      <a:pt x="77" y="107"/>
                    </a:cubicBezTo>
                    <a:cubicBezTo>
                      <a:pt x="76" y="107"/>
                      <a:pt x="75" y="106"/>
                      <a:pt x="75" y="108"/>
                    </a:cubicBezTo>
                    <a:cubicBezTo>
                      <a:pt x="74" y="107"/>
                      <a:pt x="74" y="106"/>
                      <a:pt x="73" y="106"/>
                    </a:cubicBezTo>
                    <a:cubicBezTo>
                      <a:pt x="73" y="106"/>
                      <a:pt x="73" y="107"/>
                      <a:pt x="73" y="107"/>
                    </a:cubicBezTo>
                    <a:cubicBezTo>
                      <a:pt x="69" y="108"/>
                      <a:pt x="64" y="109"/>
                      <a:pt x="60" y="110"/>
                    </a:cubicBezTo>
                    <a:cubicBezTo>
                      <a:pt x="60" y="110"/>
                      <a:pt x="59" y="110"/>
                      <a:pt x="58" y="110"/>
                    </a:cubicBezTo>
                    <a:cubicBezTo>
                      <a:pt x="58" y="110"/>
                      <a:pt x="58" y="109"/>
                      <a:pt x="58" y="109"/>
                    </a:cubicBezTo>
                    <a:cubicBezTo>
                      <a:pt x="58" y="109"/>
                      <a:pt x="58" y="109"/>
                      <a:pt x="58" y="110"/>
                    </a:cubicBezTo>
                    <a:cubicBezTo>
                      <a:pt x="53" y="111"/>
                      <a:pt x="47" y="112"/>
                      <a:pt x="41" y="113"/>
                    </a:cubicBezTo>
                    <a:cubicBezTo>
                      <a:pt x="41" y="113"/>
                      <a:pt x="40" y="113"/>
                      <a:pt x="40" y="112"/>
                    </a:cubicBezTo>
                    <a:cubicBezTo>
                      <a:pt x="39" y="114"/>
                      <a:pt x="33" y="115"/>
                      <a:pt x="32" y="112"/>
                    </a:cubicBezTo>
                    <a:cubicBezTo>
                      <a:pt x="31" y="113"/>
                      <a:pt x="32" y="113"/>
                      <a:pt x="31" y="113"/>
                    </a:cubicBezTo>
                    <a:cubicBezTo>
                      <a:pt x="30" y="113"/>
                      <a:pt x="29" y="114"/>
                      <a:pt x="28" y="113"/>
                    </a:cubicBezTo>
                    <a:cubicBezTo>
                      <a:pt x="28" y="114"/>
                      <a:pt x="27" y="112"/>
                      <a:pt x="25" y="113"/>
                    </a:cubicBezTo>
                    <a:cubicBezTo>
                      <a:pt x="25" y="112"/>
                      <a:pt x="26" y="112"/>
                      <a:pt x="26" y="112"/>
                    </a:cubicBezTo>
                    <a:cubicBezTo>
                      <a:pt x="26" y="112"/>
                      <a:pt x="27" y="112"/>
                      <a:pt x="28" y="112"/>
                    </a:cubicBezTo>
                    <a:cubicBezTo>
                      <a:pt x="28" y="111"/>
                      <a:pt x="30" y="112"/>
                      <a:pt x="30" y="111"/>
                    </a:cubicBezTo>
                    <a:cubicBezTo>
                      <a:pt x="28" y="110"/>
                      <a:pt x="26" y="111"/>
                      <a:pt x="24" y="110"/>
                    </a:cubicBezTo>
                    <a:cubicBezTo>
                      <a:pt x="25" y="110"/>
                      <a:pt x="26" y="109"/>
                      <a:pt x="26" y="109"/>
                    </a:cubicBezTo>
                    <a:cubicBezTo>
                      <a:pt x="26" y="108"/>
                      <a:pt x="24" y="109"/>
                      <a:pt x="23" y="108"/>
                    </a:cubicBezTo>
                    <a:cubicBezTo>
                      <a:pt x="28" y="108"/>
                      <a:pt x="32" y="106"/>
                      <a:pt x="36" y="105"/>
                    </a:cubicBezTo>
                    <a:cubicBezTo>
                      <a:pt x="37" y="105"/>
                      <a:pt x="37" y="105"/>
                      <a:pt x="37" y="104"/>
                    </a:cubicBezTo>
                    <a:cubicBezTo>
                      <a:pt x="38" y="105"/>
                      <a:pt x="40" y="103"/>
                      <a:pt x="40" y="105"/>
                    </a:cubicBezTo>
                    <a:cubicBezTo>
                      <a:pt x="40" y="104"/>
                      <a:pt x="41" y="103"/>
                      <a:pt x="42" y="104"/>
                    </a:cubicBezTo>
                    <a:cubicBezTo>
                      <a:pt x="42" y="104"/>
                      <a:pt x="42" y="103"/>
                      <a:pt x="42" y="102"/>
                    </a:cubicBezTo>
                    <a:cubicBezTo>
                      <a:pt x="43" y="102"/>
                      <a:pt x="43" y="101"/>
                      <a:pt x="43" y="102"/>
                    </a:cubicBezTo>
                    <a:cubicBezTo>
                      <a:pt x="43" y="103"/>
                      <a:pt x="43" y="102"/>
                      <a:pt x="43" y="102"/>
                    </a:cubicBezTo>
                    <a:cubicBezTo>
                      <a:pt x="43" y="103"/>
                      <a:pt x="43" y="103"/>
                      <a:pt x="44" y="104"/>
                    </a:cubicBezTo>
                    <a:cubicBezTo>
                      <a:pt x="44" y="103"/>
                      <a:pt x="43" y="102"/>
                      <a:pt x="44" y="101"/>
                    </a:cubicBezTo>
                    <a:cubicBezTo>
                      <a:pt x="45" y="101"/>
                      <a:pt x="45" y="102"/>
                      <a:pt x="46" y="102"/>
                    </a:cubicBezTo>
                    <a:cubicBezTo>
                      <a:pt x="46" y="102"/>
                      <a:pt x="45" y="102"/>
                      <a:pt x="45" y="101"/>
                    </a:cubicBezTo>
                    <a:cubicBezTo>
                      <a:pt x="46" y="101"/>
                      <a:pt x="46" y="102"/>
                      <a:pt x="46" y="102"/>
                    </a:cubicBezTo>
                    <a:cubicBezTo>
                      <a:pt x="47" y="102"/>
                      <a:pt x="47" y="102"/>
                      <a:pt x="47" y="101"/>
                    </a:cubicBezTo>
                    <a:cubicBezTo>
                      <a:pt x="47" y="101"/>
                      <a:pt x="48" y="102"/>
                      <a:pt x="48" y="102"/>
                    </a:cubicBezTo>
                    <a:cubicBezTo>
                      <a:pt x="48" y="102"/>
                      <a:pt x="48" y="101"/>
                      <a:pt x="49" y="102"/>
                    </a:cubicBezTo>
                    <a:cubicBezTo>
                      <a:pt x="49" y="101"/>
                      <a:pt x="48" y="100"/>
                      <a:pt x="49" y="100"/>
                    </a:cubicBezTo>
                    <a:cubicBezTo>
                      <a:pt x="50" y="101"/>
                      <a:pt x="51" y="103"/>
                      <a:pt x="51" y="105"/>
                    </a:cubicBezTo>
                    <a:cubicBezTo>
                      <a:pt x="51" y="104"/>
                      <a:pt x="52" y="104"/>
                      <a:pt x="52" y="104"/>
                    </a:cubicBezTo>
                    <a:cubicBezTo>
                      <a:pt x="52" y="103"/>
                      <a:pt x="52" y="103"/>
                      <a:pt x="51" y="103"/>
                    </a:cubicBezTo>
                    <a:cubicBezTo>
                      <a:pt x="51" y="101"/>
                      <a:pt x="52" y="101"/>
                      <a:pt x="51" y="100"/>
                    </a:cubicBezTo>
                    <a:cubicBezTo>
                      <a:pt x="52" y="99"/>
                      <a:pt x="53" y="100"/>
                      <a:pt x="54" y="99"/>
                    </a:cubicBezTo>
                    <a:cubicBezTo>
                      <a:pt x="55" y="99"/>
                      <a:pt x="54" y="100"/>
                      <a:pt x="55" y="100"/>
                    </a:cubicBezTo>
                    <a:cubicBezTo>
                      <a:pt x="55" y="100"/>
                      <a:pt x="54" y="99"/>
                      <a:pt x="55" y="99"/>
                    </a:cubicBezTo>
                    <a:cubicBezTo>
                      <a:pt x="58" y="98"/>
                      <a:pt x="62" y="97"/>
                      <a:pt x="65" y="97"/>
                    </a:cubicBezTo>
                    <a:cubicBezTo>
                      <a:pt x="65" y="96"/>
                      <a:pt x="63" y="97"/>
                      <a:pt x="63" y="96"/>
                    </a:cubicBezTo>
                    <a:cubicBezTo>
                      <a:pt x="63" y="97"/>
                      <a:pt x="61" y="97"/>
                      <a:pt x="61" y="96"/>
                    </a:cubicBezTo>
                    <a:cubicBezTo>
                      <a:pt x="59" y="97"/>
                      <a:pt x="55" y="98"/>
                      <a:pt x="52" y="97"/>
                    </a:cubicBezTo>
                    <a:cubicBezTo>
                      <a:pt x="52" y="97"/>
                      <a:pt x="52" y="98"/>
                      <a:pt x="52" y="98"/>
                    </a:cubicBezTo>
                    <a:cubicBezTo>
                      <a:pt x="44" y="99"/>
                      <a:pt x="38" y="102"/>
                      <a:pt x="30" y="103"/>
                    </a:cubicBezTo>
                    <a:cubicBezTo>
                      <a:pt x="30" y="103"/>
                      <a:pt x="30" y="103"/>
                      <a:pt x="30" y="103"/>
                    </a:cubicBezTo>
                    <a:cubicBezTo>
                      <a:pt x="29" y="103"/>
                      <a:pt x="27" y="103"/>
                      <a:pt x="26" y="104"/>
                    </a:cubicBezTo>
                    <a:cubicBezTo>
                      <a:pt x="24" y="103"/>
                      <a:pt x="23" y="105"/>
                      <a:pt x="21" y="104"/>
                    </a:cubicBezTo>
                    <a:cubicBezTo>
                      <a:pt x="23" y="103"/>
                      <a:pt x="27" y="101"/>
                      <a:pt x="28" y="102"/>
                    </a:cubicBezTo>
                    <a:cubicBezTo>
                      <a:pt x="29" y="100"/>
                      <a:pt x="32" y="101"/>
                      <a:pt x="33" y="100"/>
                    </a:cubicBezTo>
                    <a:cubicBezTo>
                      <a:pt x="33" y="100"/>
                      <a:pt x="33" y="100"/>
                      <a:pt x="34" y="100"/>
                    </a:cubicBezTo>
                    <a:cubicBezTo>
                      <a:pt x="35" y="99"/>
                      <a:pt x="36" y="98"/>
                      <a:pt x="37" y="99"/>
                    </a:cubicBezTo>
                    <a:cubicBezTo>
                      <a:pt x="37" y="99"/>
                      <a:pt x="38" y="98"/>
                      <a:pt x="38" y="98"/>
                    </a:cubicBezTo>
                    <a:cubicBezTo>
                      <a:pt x="40" y="99"/>
                      <a:pt x="42" y="96"/>
                      <a:pt x="44" y="98"/>
                    </a:cubicBezTo>
                    <a:cubicBezTo>
                      <a:pt x="44" y="98"/>
                      <a:pt x="44" y="97"/>
                      <a:pt x="44" y="96"/>
                    </a:cubicBezTo>
                    <a:cubicBezTo>
                      <a:pt x="46" y="96"/>
                      <a:pt x="47" y="97"/>
                      <a:pt x="47" y="96"/>
                    </a:cubicBezTo>
                    <a:cubicBezTo>
                      <a:pt x="47" y="96"/>
                      <a:pt x="48" y="96"/>
                      <a:pt x="48" y="96"/>
                    </a:cubicBezTo>
                    <a:cubicBezTo>
                      <a:pt x="48" y="96"/>
                      <a:pt x="49" y="95"/>
                      <a:pt x="49" y="96"/>
                    </a:cubicBezTo>
                    <a:cubicBezTo>
                      <a:pt x="50" y="95"/>
                      <a:pt x="49" y="95"/>
                      <a:pt x="49" y="94"/>
                    </a:cubicBezTo>
                    <a:cubicBezTo>
                      <a:pt x="50" y="94"/>
                      <a:pt x="50" y="95"/>
                      <a:pt x="50" y="96"/>
                    </a:cubicBezTo>
                    <a:cubicBezTo>
                      <a:pt x="51" y="96"/>
                      <a:pt x="51" y="95"/>
                      <a:pt x="51" y="94"/>
                    </a:cubicBezTo>
                    <a:cubicBezTo>
                      <a:pt x="53" y="94"/>
                      <a:pt x="53" y="94"/>
                      <a:pt x="55" y="94"/>
                    </a:cubicBezTo>
                    <a:cubicBezTo>
                      <a:pt x="55" y="93"/>
                      <a:pt x="55" y="93"/>
                      <a:pt x="55" y="93"/>
                    </a:cubicBezTo>
                    <a:cubicBezTo>
                      <a:pt x="55" y="92"/>
                      <a:pt x="57" y="93"/>
                      <a:pt x="57" y="93"/>
                    </a:cubicBezTo>
                    <a:cubicBezTo>
                      <a:pt x="58" y="92"/>
                      <a:pt x="56" y="93"/>
                      <a:pt x="56" y="92"/>
                    </a:cubicBezTo>
                    <a:cubicBezTo>
                      <a:pt x="55" y="92"/>
                      <a:pt x="56" y="92"/>
                      <a:pt x="55" y="92"/>
                    </a:cubicBezTo>
                    <a:cubicBezTo>
                      <a:pt x="55" y="92"/>
                      <a:pt x="54" y="92"/>
                      <a:pt x="54" y="91"/>
                    </a:cubicBezTo>
                    <a:cubicBezTo>
                      <a:pt x="54" y="91"/>
                      <a:pt x="54" y="92"/>
                      <a:pt x="54" y="92"/>
                    </a:cubicBezTo>
                    <a:cubicBezTo>
                      <a:pt x="53" y="92"/>
                      <a:pt x="53" y="92"/>
                      <a:pt x="53" y="91"/>
                    </a:cubicBezTo>
                    <a:cubicBezTo>
                      <a:pt x="52" y="92"/>
                      <a:pt x="53" y="92"/>
                      <a:pt x="53" y="92"/>
                    </a:cubicBezTo>
                    <a:cubicBezTo>
                      <a:pt x="53" y="92"/>
                      <a:pt x="53" y="92"/>
                      <a:pt x="52" y="92"/>
                    </a:cubicBezTo>
                    <a:cubicBezTo>
                      <a:pt x="52" y="92"/>
                      <a:pt x="53" y="94"/>
                      <a:pt x="52" y="93"/>
                    </a:cubicBezTo>
                    <a:cubicBezTo>
                      <a:pt x="52" y="92"/>
                      <a:pt x="51" y="93"/>
                      <a:pt x="52" y="92"/>
                    </a:cubicBezTo>
                    <a:cubicBezTo>
                      <a:pt x="40" y="92"/>
                      <a:pt x="25" y="94"/>
                      <a:pt x="13" y="95"/>
                    </a:cubicBezTo>
                    <a:cubicBezTo>
                      <a:pt x="12" y="95"/>
                      <a:pt x="13" y="94"/>
                      <a:pt x="12" y="94"/>
                    </a:cubicBezTo>
                    <a:cubicBezTo>
                      <a:pt x="11" y="94"/>
                      <a:pt x="12" y="95"/>
                      <a:pt x="12" y="95"/>
                    </a:cubicBezTo>
                    <a:cubicBezTo>
                      <a:pt x="11" y="95"/>
                      <a:pt x="10" y="95"/>
                      <a:pt x="10" y="95"/>
                    </a:cubicBezTo>
                    <a:cubicBezTo>
                      <a:pt x="10" y="95"/>
                      <a:pt x="9" y="95"/>
                      <a:pt x="9" y="95"/>
                    </a:cubicBezTo>
                    <a:cubicBezTo>
                      <a:pt x="10" y="94"/>
                      <a:pt x="10" y="95"/>
                      <a:pt x="11" y="95"/>
                    </a:cubicBezTo>
                    <a:cubicBezTo>
                      <a:pt x="11" y="95"/>
                      <a:pt x="11" y="94"/>
                      <a:pt x="11" y="94"/>
                    </a:cubicBezTo>
                    <a:cubicBezTo>
                      <a:pt x="16" y="93"/>
                      <a:pt x="22" y="93"/>
                      <a:pt x="28" y="92"/>
                    </a:cubicBezTo>
                    <a:cubicBezTo>
                      <a:pt x="28" y="91"/>
                      <a:pt x="27" y="91"/>
                      <a:pt x="27" y="91"/>
                    </a:cubicBezTo>
                    <a:cubicBezTo>
                      <a:pt x="23" y="92"/>
                      <a:pt x="18" y="93"/>
                      <a:pt x="16" y="91"/>
                    </a:cubicBezTo>
                    <a:cubicBezTo>
                      <a:pt x="15" y="91"/>
                      <a:pt x="15" y="92"/>
                      <a:pt x="15" y="92"/>
                    </a:cubicBezTo>
                    <a:cubicBezTo>
                      <a:pt x="14" y="91"/>
                      <a:pt x="15" y="91"/>
                      <a:pt x="15" y="91"/>
                    </a:cubicBezTo>
                    <a:cubicBezTo>
                      <a:pt x="15" y="90"/>
                      <a:pt x="17" y="92"/>
                      <a:pt x="16" y="90"/>
                    </a:cubicBezTo>
                    <a:cubicBezTo>
                      <a:pt x="17" y="90"/>
                      <a:pt x="17" y="91"/>
                      <a:pt x="17" y="91"/>
                    </a:cubicBezTo>
                    <a:cubicBezTo>
                      <a:pt x="18" y="89"/>
                      <a:pt x="21" y="91"/>
                      <a:pt x="22" y="90"/>
                    </a:cubicBezTo>
                    <a:cubicBezTo>
                      <a:pt x="22" y="89"/>
                      <a:pt x="23" y="90"/>
                      <a:pt x="23" y="89"/>
                    </a:cubicBezTo>
                    <a:cubicBezTo>
                      <a:pt x="23" y="90"/>
                      <a:pt x="22" y="90"/>
                      <a:pt x="23" y="91"/>
                    </a:cubicBezTo>
                    <a:cubicBezTo>
                      <a:pt x="24" y="91"/>
                      <a:pt x="24" y="91"/>
                      <a:pt x="25" y="91"/>
                    </a:cubicBezTo>
                    <a:cubicBezTo>
                      <a:pt x="25" y="90"/>
                      <a:pt x="24" y="91"/>
                      <a:pt x="23" y="90"/>
                    </a:cubicBezTo>
                    <a:cubicBezTo>
                      <a:pt x="24" y="90"/>
                      <a:pt x="24" y="89"/>
                      <a:pt x="25" y="90"/>
                    </a:cubicBezTo>
                    <a:cubicBezTo>
                      <a:pt x="24" y="89"/>
                      <a:pt x="25" y="90"/>
                      <a:pt x="25" y="89"/>
                    </a:cubicBezTo>
                    <a:cubicBezTo>
                      <a:pt x="26" y="89"/>
                      <a:pt x="27" y="89"/>
                      <a:pt x="29" y="88"/>
                    </a:cubicBezTo>
                    <a:cubicBezTo>
                      <a:pt x="30" y="89"/>
                      <a:pt x="29" y="89"/>
                      <a:pt x="29" y="89"/>
                    </a:cubicBezTo>
                    <a:cubicBezTo>
                      <a:pt x="29" y="90"/>
                      <a:pt x="30" y="89"/>
                      <a:pt x="31" y="89"/>
                    </a:cubicBezTo>
                    <a:cubicBezTo>
                      <a:pt x="31" y="89"/>
                      <a:pt x="29" y="89"/>
                      <a:pt x="30" y="88"/>
                    </a:cubicBezTo>
                    <a:cubicBezTo>
                      <a:pt x="30" y="88"/>
                      <a:pt x="31" y="88"/>
                      <a:pt x="31" y="89"/>
                    </a:cubicBezTo>
                    <a:cubicBezTo>
                      <a:pt x="32" y="89"/>
                      <a:pt x="32" y="88"/>
                      <a:pt x="32" y="88"/>
                    </a:cubicBezTo>
                    <a:cubicBezTo>
                      <a:pt x="33" y="88"/>
                      <a:pt x="33" y="88"/>
                      <a:pt x="34" y="88"/>
                    </a:cubicBezTo>
                    <a:cubicBezTo>
                      <a:pt x="34" y="89"/>
                      <a:pt x="33" y="88"/>
                      <a:pt x="33" y="88"/>
                    </a:cubicBezTo>
                    <a:cubicBezTo>
                      <a:pt x="33" y="89"/>
                      <a:pt x="34" y="89"/>
                      <a:pt x="35" y="89"/>
                    </a:cubicBezTo>
                    <a:cubicBezTo>
                      <a:pt x="35" y="89"/>
                      <a:pt x="35" y="88"/>
                      <a:pt x="35" y="88"/>
                    </a:cubicBezTo>
                    <a:cubicBezTo>
                      <a:pt x="35" y="89"/>
                      <a:pt x="36" y="89"/>
                      <a:pt x="36" y="89"/>
                    </a:cubicBezTo>
                    <a:cubicBezTo>
                      <a:pt x="37" y="89"/>
                      <a:pt x="36" y="88"/>
                      <a:pt x="37" y="88"/>
                    </a:cubicBezTo>
                    <a:cubicBezTo>
                      <a:pt x="37" y="88"/>
                      <a:pt x="36" y="88"/>
                      <a:pt x="36" y="88"/>
                    </a:cubicBezTo>
                    <a:cubicBezTo>
                      <a:pt x="37" y="86"/>
                      <a:pt x="41" y="87"/>
                      <a:pt x="43" y="87"/>
                    </a:cubicBezTo>
                    <a:cubicBezTo>
                      <a:pt x="46" y="86"/>
                      <a:pt x="51" y="86"/>
                      <a:pt x="54" y="85"/>
                    </a:cubicBezTo>
                    <a:cubicBezTo>
                      <a:pt x="54" y="84"/>
                      <a:pt x="51" y="86"/>
                      <a:pt x="50" y="85"/>
                    </a:cubicBezTo>
                    <a:cubicBezTo>
                      <a:pt x="50" y="85"/>
                      <a:pt x="50" y="85"/>
                      <a:pt x="50" y="86"/>
                    </a:cubicBezTo>
                    <a:cubicBezTo>
                      <a:pt x="49" y="86"/>
                      <a:pt x="49" y="84"/>
                      <a:pt x="48" y="85"/>
                    </a:cubicBezTo>
                    <a:cubicBezTo>
                      <a:pt x="48" y="85"/>
                      <a:pt x="49" y="85"/>
                      <a:pt x="49" y="86"/>
                    </a:cubicBezTo>
                    <a:cubicBezTo>
                      <a:pt x="48" y="85"/>
                      <a:pt x="47" y="86"/>
                      <a:pt x="48" y="85"/>
                    </a:cubicBezTo>
                    <a:cubicBezTo>
                      <a:pt x="47" y="85"/>
                      <a:pt x="46" y="85"/>
                      <a:pt x="46" y="86"/>
                    </a:cubicBezTo>
                    <a:cubicBezTo>
                      <a:pt x="45" y="86"/>
                      <a:pt x="46" y="85"/>
                      <a:pt x="46" y="85"/>
                    </a:cubicBezTo>
                    <a:cubicBezTo>
                      <a:pt x="46" y="85"/>
                      <a:pt x="46" y="85"/>
                      <a:pt x="46" y="85"/>
                    </a:cubicBezTo>
                    <a:cubicBezTo>
                      <a:pt x="41" y="86"/>
                      <a:pt x="37" y="86"/>
                      <a:pt x="34" y="86"/>
                    </a:cubicBezTo>
                    <a:cubicBezTo>
                      <a:pt x="34" y="86"/>
                      <a:pt x="34" y="85"/>
                      <a:pt x="34" y="84"/>
                    </a:cubicBezTo>
                    <a:cubicBezTo>
                      <a:pt x="33" y="84"/>
                      <a:pt x="33" y="86"/>
                      <a:pt x="34" y="86"/>
                    </a:cubicBezTo>
                    <a:cubicBezTo>
                      <a:pt x="31" y="87"/>
                      <a:pt x="26" y="87"/>
                      <a:pt x="24" y="87"/>
                    </a:cubicBezTo>
                    <a:cubicBezTo>
                      <a:pt x="24" y="89"/>
                      <a:pt x="21" y="87"/>
                      <a:pt x="20" y="88"/>
                    </a:cubicBezTo>
                    <a:cubicBezTo>
                      <a:pt x="20" y="88"/>
                      <a:pt x="20" y="88"/>
                      <a:pt x="20" y="87"/>
                    </a:cubicBezTo>
                    <a:cubicBezTo>
                      <a:pt x="19" y="87"/>
                      <a:pt x="19" y="88"/>
                      <a:pt x="19" y="88"/>
                    </a:cubicBezTo>
                    <a:cubicBezTo>
                      <a:pt x="18" y="88"/>
                      <a:pt x="18" y="89"/>
                      <a:pt x="17" y="88"/>
                    </a:cubicBezTo>
                    <a:cubicBezTo>
                      <a:pt x="17" y="89"/>
                      <a:pt x="16" y="89"/>
                      <a:pt x="15" y="89"/>
                    </a:cubicBezTo>
                    <a:cubicBezTo>
                      <a:pt x="15" y="88"/>
                      <a:pt x="15" y="88"/>
                      <a:pt x="15" y="87"/>
                    </a:cubicBezTo>
                    <a:cubicBezTo>
                      <a:pt x="15" y="88"/>
                      <a:pt x="15" y="89"/>
                      <a:pt x="14" y="89"/>
                    </a:cubicBezTo>
                    <a:cubicBezTo>
                      <a:pt x="14" y="89"/>
                      <a:pt x="14" y="89"/>
                      <a:pt x="14" y="88"/>
                    </a:cubicBezTo>
                    <a:cubicBezTo>
                      <a:pt x="14" y="88"/>
                      <a:pt x="14" y="89"/>
                      <a:pt x="14" y="89"/>
                    </a:cubicBezTo>
                    <a:cubicBezTo>
                      <a:pt x="12" y="89"/>
                      <a:pt x="11" y="88"/>
                      <a:pt x="10" y="90"/>
                    </a:cubicBezTo>
                    <a:cubicBezTo>
                      <a:pt x="9" y="89"/>
                      <a:pt x="9" y="89"/>
                      <a:pt x="9" y="89"/>
                    </a:cubicBezTo>
                    <a:cubicBezTo>
                      <a:pt x="8" y="89"/>
                      <a:pt x="6" y="90"/>
                      <a:pt x="5" y="89"/>
                    </a:cubicBezTo>
                    <a:cubicBezTo>
                      <a:pt x="5" y="89"/>
                      <a:pt x="5" y="89"/>
                      <a:pt x="5" y="88"/>
                    </a:cubicBezTo>
                    <a:cubicBezTo>
                      <a:pt x="6" y="88"/>
                      <a:pt x="6" y="88"/>
                      <a:pt x="6" y="89"/>
                    </a:cubicBezTo>
                    <a:cubicBezTo>
                      <a:pt x="8" y="87"/>
                      <a:pt x="13" y="87"/>
                      <a:pt x="15" y="87"/>
                    </a:cubicBezTo>
                    <a:cubicBezTo>
                      <a:pt x="11" y="86"/>
                      <a:pt x="7" y="88"/>
                      <a:pt x="3" y="88"/>
                    </a:cubicBezTo>
                    <a:cubicBezTo>
                      <a:pt x="3" y="87"/>
                      <a:pt x="3" y="88"/>
                      <a:pt x="3" y="87"/>
                    </a:cubicBezTo>
                    <a:cubicBezTo>
                      <a:pt x="2" y="87"/>
                      <a:pt x="2" y="87"/>
                      <a:pt x="1" y="87"/>
                    </a:cubicBezTo>
                    <a:cubicBezTo>
                      <a:pt x="1" y="87"/>
                      <a:pt x="1" y="86"/>
                      <a:pt x="0" y="86"/>
                    </a:cubicBezTo>
                    <a:cubicBezTo>
                      <a:pt x="11" y="84"/>
                      <a:pt x="23" y="82"/>
                      <a:pt x="34" y="80"/>
                    </a:cubicBezTo>
                    <a:cubicBezTo>
                      <a:pt x="34" y="81"/>
                      <a:pt x="33" y="82"/>
                      <a:pt x="34" y="82"/>
                    </a:cubicBezTo>
                    <a:cubicBezTo>
                      <a:pt x="35" y="82"/>
                      <a:pt x="34" y="80"/>
                      <a:pt x="35" y="80"/>
                    </a:cubicBezTo>
                    <a:cubicBezTo>
                      <a:pt x="36" y="80"/>
                      <a:pt x="37" y="79"/>
                      <a:pt x="38" y="81"/>
                    </a:cubicBezTo>
                    <a:cubicBezTo>
                      <a:pt x="38" y="81"/>
                      <a:pt x="37" y="80"/>
                      <a:pt x="38" y="80"/>
                    </a:cubicBezTo>
                    <a:cubicBezTo>
                      <a:pt x="41" y="79"/>
                      <a:pt x="45" y="79"/>
                      <a:pt x="49" y="78"/>
                    </a:cubicBezTo>
                    <a:cubicBezTo>
                      <a:pt x="51" y="78"/>
                      <a:pt x="54" y="77"/>
                      <a:pt x="55" y="78"/>
                    </a:cubicBezTo>
                    <a:cubicBezTo>
                      <a:pt x="55" y="78"/>
                      <a:pt x="55" y="78"/>
                      <a:pt x="55" y="78"/>
                    </a:cubicBezTo>
                    <a:cubicBezTo>
                      <a:pt x="56" y="78"/>
                      <a:pt x="56" y="78"/>
                      <a:pt x="56" y="78"/>
                    </a:cubicBezTo>
                    <a:cubicBezTo>
                      <a:pt x="57" y="77"/>
                      <a:pt x="59" y="77"/>
                      <a:pt x="61" y="77"/>
                    </a:cubicBezTo>
                    <a:cubicBezTo>
                      <a:pt x="71" y="76"/>
                      <a:pt x="85" y="75"/>
                      <a:pt x="96" y="74"/>
                    </a:cubicBezTo>
                    <a:cubicBezTo>
                      <a:pt x="69" y="73"/>
                      <a:pt x="38" y="77"/>
                      <a:pt x="9" y="81"/>
                    </a:cubicBezTo>
                    <a:cubicBezTo>
                      <a:pt x="11" y="80"/>
                      <a:pt x="14" y="80"/>
                      <a:pt x="16" y="79"/>
                    </a:cubicBezTo>
                    <a:cubicBezTo>
                      <a:pt x="22" y="78"/>
                      <a:pt x="30" y="77"/>
                      <a:pt x="36" y="77"/>
                    </a:cubicBezTo>
                    <a:cubicBezTo>
                      <a:pt x="39" y="75"/>
                      <a:pt x="45" y="76"/>
                      <a:pt x="48" y="75"/>
                    </a:cubicBezTo>
                    <a:cubicBezTo>
                      <a:pt x="48" y="75"/>
                      <a:pt x="49" y="75"/>
                      <a:pt x="49" y="75"/>
                    </a:cubicBezTo>
                    <a:cubicBezTo>
                      <a:pt x="53" y="74"/>
                      <a:pt x="59" y="73"/>
                      <a:pt x="64" y="73"/>
                    </a:cubicBezTo>
                    <a:cubicBezTo>
                      <a:pt x="66" y="73"/>
                      <a:pt x="70" y="72"/>
                      <a:pt x="72" y="73"/>
                    </a:cubicBezTo>
                    <a:cubicBezTo>
                      <a:pt x="72" y="73"/>
                      <a:pt x="72" y="72"/>
                      <a:pt x="73" y="72"/>
                    </a:cubicBezTo>
                    <a:cubicBezTo>
                      <a:pt x="89" y="71"/>
                      <a:pt x="104" y="70"/>
                      <a:pt x="118" y="69"/>
                    </a:cubicBezTo>
                    <a:cubicBezTo>
                      <a:pt x="115" y="68"/>
                      <a:pt x="113" y="69"/>
                      <a:pt x="111" y="68"/>
                    </a:cubicBezTo>
                    <a:cubicBezTo>
                      <a:pt x="110" y="69"/>
                      <a:pt x="108" y="69"/>
                      <a:pt x="107" y="68"/>
                    </a:cubicBezTo>
                    <a:cubicBezTo>
                      <a:pt x="107" y="68"/>
                      <a:pt x="107" y="69"/>
                      <a:pt x="107" y="69"/>
                    </a:cubicBezTo>
                    <a:cubicBezTo>
                      <a:pt x="105" y="68"/>
                      <a:pt x="103" y="69"/>
                      <a:pt x="101" y="69"/>
                    </a:cubicBezTo>
                    <a:cubicBezTo>
                      <a:pt x="101" y="69"/>
                      <a:pt x="100" y="68"/>
                      <a:pt x="100" y="68"/>
                    </a:cubicBezTo>
                    <a:cubicBezTo>
                      <a:pt x="100" y="69"/>
                      <a:pt x="99" y="69"/>
                      <a:pt x="99" y="68"/>
                    </a:cubicBezTo>
                    <a:cubicBezTo>
                      <a:pt x="97" y="69"/>
                      <a:pt x="95" y="68"/>
                      <a:pt x="93" y="69"/>
                    </a:cubicBezTo>
                    <a:cubicBezTo>
                      <a:pt x="91" y="67"/>
                      <a:pt x="88" y="69"/>
                      <a:pt x="86" y="68"/>
                    </a:cubicBezTo>
                    <a:cubicBezTo>
                      <a:pt x="86" y="68"/>
                      <a:pt x="85" y="68"/>
                      <a:pt x="85" y="69"/>
                    </a:cubicBezTo>
                    <a:cubicBezTo>
                      <a:pt x="81" y="68"/>
                      <a:pt x="75" y="69"/>
                      <a:pt x="72" y="69"/>
                    </a:cubicBezTo>
                    <a:cubicBezTo>
                      <a:pt x="72" y="69"/>
                      <a:pt x="72" y="68"/>
                      <a:pt x="72" y="68"/>
                    </a:cubicBezTo>
                    <a:cubicBezTo>
                      <a:pt x="71" y="68"/>
                      <a:pt x="72" y="69"/>
                      <a:pt x="72" y="69"/>
                    </a:cubicBezTo>
                    <a:cubicBezTo>
                      <a:pt x="70" y="70"/>
                      <a:pt x="69" y="69"/>
                      <a:pt x="68" y="69"/>
                    </a:cubicBezTo>
                    <a:cubicBezTo>
                      <a:pt x="68" y="68"/>
                      <a:pt x="67" y="68"/>
                      <a:pt x="67" y="67"/>
                    </a:cubicBezTo>
                    <a:cubicBezTo>
                      <a:pt x="67" y="67"/>
                      <a:pt x="66" y="68"/>
                      <a:pt x="66" y="69"/>
                    </a:cubicBezTo>
                    <a:cubicBezTo>
                      <a:pt x="65" y="69"/>
                      <a:pt x="64" y="68"/>
                      <a:pt x="64" y="69"/>
                    </a:cubicBezTo>
                    <a:cubicBezTo>
                      <a:pt x="63" y="69"/>
                      <a:pt x="64" y="68"/>
                      <a:pt x="63" y="68"/>
                    </a:cubicBezTo>
                    <a:cubicBezTo>
                      <a:pt x="62" y="67"/>
                      <a:pt x="63" y="68"/>
                      <a:pt x="63" y="69"/>
                    </a:cubicBezTo>
                    <a:cubicBezTo>
                      <a:pt x="60" y="69"/>
                      <a:pt x="57" y="70"/>
                      <a:pt x="55" y="69"/>
                    </a:cubicBezTo>
                    <a:cubicBezTo>
                      <a:pt x="54" y="69"/>
                      <a:pt x="54" y="70"/>
                      <a:pt x="54" y="70"/>
                    </a:cubicBezTo>
                    <a:cubicBezTo>
                      <a:pt x="53" y="70"/>
                      <a:pt x="51" y="70"/>
                      <a:pt x="51" y="70"/>
                    </a:cubicBezTo>
                    <a:cubicBezTo>
                      <a:pt x="50" y="70"/>
                      <a:pt x="51" y="69"/>
                      <a:pt x="50" y="69"/>
                    </a:cubicBezTo>
                    <a:cubicBezTo>
                      <a:pt x="49" y="69"/>
                      <a:pt x="50" y="70"/>
                      <a:pt x="50" y="70"/>
                    </a:cubicBezTo>
                    <a:cubicBezTo>
                      <a:pt x="49" y="70"/>
                      <a:pt x="49" y="69"/>
                      <a:pt x="50" y="69"/>
                    </a:cubicBezTo>
                    <a:cubicBezTo>
                      <a:pt x="48" y="69"/>
                      <a:pt x="49" y="70"/>
                      <a:pt x="49" y="71"/>
                    </a:cubicBezTo>
                    <a:cubicBezTo>
                      <a:pt x="48" y="71"/>
                      <a:pt x="48" y="71"/>
                      <a:pt x="47" y="71"/>
                    </a:cubicBezTo>
                    <a:cubicBezTo>
                      <a:pt x="47" y="70"/>
                      <a:pt x="47" y="70"/>
                      <a:pt x="47" y="70"/>
                    </a:cubicBezTo>
                    <a:cubicBezTo>
                      <a:pt x="46" y="70"/>
                      <a:pt x="47" y="71"/>
                      <a:pt x="47" y="71"/>
                    </a:cubicBezTo>
                    <a:cubicBezTo>
                      <a:pt x="46" y="70"/>
                      <a:pt x="45" y="68"/>
                      <a:pt x="43" y="70"/>
                    </a:cubicBezTo>
                    <a:cubicBezTo>
                      <a:pt x="43" y="70"/>
                      <a:pt x="43" y="70"/>
                      <a:pt x="43" y="71"/>
                    </a:cubicBezTo>
                    <a:cubicBezTo>
                      <a:pt x="42" y="71"/>
                      <a:pt x="42" y="72"/>
                      <a:pt x="41" y="71"/>
                    </a:cubicBezTo>
                    <a:cubicBezTo>
                      <a:pt x="41" y="71"/>
                      <a:pt x="41" y="70"/>
                      <a:pt x="41" y="70"/>
                    </a:cubicBezTo>
                    <a:cubicBezTo>
                      <a:pt x="40" y="70"/>
                      <a:pt x="40" y="70"/>
                      <a:pt x="40" y="70"/>
                    </a:cubicBezTo>
                    <a:cubicBezTo>
                      <a:pt x="40" y="71"/>
                      <a:pt x="41" y="70"/>
                      <a:pt x="41" y="71"/>
                    </a:cubicBezTo>
                    <a:cubicBezTo>
                      <a:pt x="40" y="71"/>
                      <a:pt x="40" y="71"/>
                      <a:pt x="40" y="71"/>
                    </a:cubicBezTo>
                    <a:cubicBezTo>
                      <a:pt x="40" y="71"/>
                      <a:pt x="40" y="71"/>
                      <a:pt x="40" y="71"/>
                    </a:cubicBezTo>
                    <a:cubicBezTo>
                      <a:pt x="40" y="71"/>
                      <a:pt x="39" y="71"/>
                      <a:pt x="40" y="70"/>
                    </a:cubicBezTo>
                    <a:cubicBezTo>
                      <a:pt x="38" y="70"/>
                      <a:pt x="39" y="71"/>
                      <a:pt x="39" y="71"/>
                    </a:cubicBezTo>
                    <a:cubicBezTo>
                      <a:pt x="38" y="71"/>
                      <a:pt x="38" y="72"/>
                      <a:pt x="38" y="72"/>
                    </a:cubicBezTo>
                    <a:cubicBezTo>
                      <a:pt x="38" y="71"/>
                      <a:pt x="36" y="72"/>
                      <a:pt x="37" y="71"/>
                    </a:cubicBezTo>
                    <a:cubicBezTo>
                      <a:pt x="38" y="71"/>
                      <a:pt x="37" y="71"/>
                      <a:pt x="38" y="71"/>
                    </a:cubicBezTo>
                    <a:cubicBezTo>
                      <a:pt x="38" y="70"/>
                      <a:pt x="38" y="70"/>
                      <a:pt x="37" y="70"/>
                    </a:cubicBezTo>
                    <a:cubicBezTo>
                      <a:pt x="37" y="71"/>
                      <a:pt x="35" y="71"/>
                      <a:pt x="34" y="71"/>
                    </a:cubicBezTo>
                    <a:cubicBezTo>
                      <a:pt x="34" y="72"/>
                      <a:pt x="35" y="71"/>
                      <a:pt x="36" y="71"/>
                    </a:cubicBezTo>
                    <a:cubicBezTo>
                      <a:pt x="35" y="72"/>
                      <a:pt x="33" y="73"/>
                      <a:pt x="32" y="72"/>
                    </a:cubicBezTo>
                    <a:cubicBezTo>
                      <a:pt x="32" y="71"/>
                      <a:pt x="33" y="72"/>
                      <a:pt x="33" y="71"/>
                    </a:cubicBezTo>
                    <a:cubicBezTo>
                      <a:pt x="26" y="71"/>
                      <a:pt x="19" y="75"/>
                      <a:pt x="13" y="75"/>
                    </a:cubicBezTo>
                    <a:cubicBezTo>
                      <a:pt x="16" y="73"/>
                      <a:pt x="21" y="72"/>
                      <a:pt x="26" y="70"/>
                    </a:cubicBezTo>
                    <a:cubicBezTo>
                      <a:pt x="26" y="71"/>
                      <a:pt x="27" y="71"/>
                      <a:pt x="27" y="71"/>
                    </a:cubicBezTo>
                    <a:cubicBezTo>
                      <a:pt x="27" y="70"/>
                      <a:pt x="28" y="71"/>
                      <a:pt x="28" y="70"/>
                    </a:cubicBezTo>
                    <a:cubicBezTo>
                      <a:pt x="26" y="70"/>
                      <a:pt x="21" y="71"/>
                      <a:pt x="18" y="72"/>
                    </a:cubicBezTo>
                    <a:cubicBezTo>
                      <a:pt x="18" y="72"/>
                      <a:pt x="18" y="71"/>
                      <a:pt x="18" y="71"/>
                    </a:cubicBezTo>
                    <a:cubicBezTo>
                      <a:pt x="19" y="71"/>
                      <a:pt x="19" y="71"/>
                      <a:pt x="19" y="71"/>
                    </a:cubicBezTo>
                    <a:cubicBezTo>
                      <a:pt x="20" y="71"/>
                      <a:pt x="18" y="69"/>
                      <a:pt x="20" y="69"/>
                    </a:cubicBezTo>
                    <a:cubicBezTo>
                      <a:pt x="20" y="70"/>
                      <a:pt x="20" y="70"/>
                      <a:pt x="20" y="70"/>
                    </a:cubicBezTo>
                    <a:cubicBezTo>
                      <a:pt x="20" y="70"/>
                      <a:pt x="20" y="71"/>
                      <a:pt x="20" y="71"/>
                    </a:cubicBezTo>
                    <a:cubicBezTo>
                      <a:pt x="21" y="71"/>
                      <a:pt x="20" y="70"/>
                      <a:pt x="21" y="69"/>
                    </a:cubicBezTo>
                    <a:cubicBezTo>
                      <a:pt x="22" y="69"/>
                      <a:pt x="23" y="67"/>
                      <a:pt x="24" y="69"/>
                    </a:cubicBezTo>
                    <a:cubicBezTo>
                      <a:pt x="24" y="68"/>
                      <a:pt x="24" y="68"/>
                      <a:pt x="24" y="68"/>
                    </a:cubicBezTo>
                    <a:cubicBezTo>
                      <a:pt x="25" y="67"/>
                      <a:pt x="25" y="68"/>
                      <a:pt x="25" y="69"/>
                    </a:cubicBezTo>
                    <a:cubicBezTo>
                      <a:pt x="25" y="69"/>
                      <a:pt x="25" y="68"/>
                      <a:pt x="25" y="68"/>
                    </a:cubicBezTo>
                    <a:cubicBezTo>
                      <a:pt x="26" y="68"/>
                      <a:pt x="27" y="68"/>
                      <a:pt x="26" y="67"/>
                    </a:cubicBezTo>
                    <a:cubicBezTo>
                      <a:pt x="27" y="67"/>
                      <a:pt x="27" y="68"/>
                      <a:pt x="27" y="69"/>
                    </a:cubicBezTo>
                    <a:cubicBezTo>
                      <a:pt x="28" y="68"/>
                      <a:pt x="27" y="68"/>
                      <a:pt x="27" y="67"/>
                    </a:cubicBezTo>
                    <a:cubicBezTo>
                      <a:pt x="28" y="67"/>
                      <a:pt x="28" y="67"/>
                      <a:pt x="28" y="67"/>
                    </a:cubicBezTo>
                    <a:cubicBezTo>
                      <a:pt x="28" y="67"/>
                      <a:pt x="28" y="67"/>
                      <a:pt x="29" y="68"/>
                    </a:cubicBezTo>
                    <a:cubicBezTo>
                      <a:pt x="30" y="68"/>
                      <a:pt x="29" y="66"/>
                      <a:pt x="30" y="66"/>
                    </a:cubicBezTo>
                    <a:cubicBezTo>
                      <a:pt x="30" y="65"/>
                      <a:pt x="29" y="65"/>
                      <a:pt x="29" y="64"/>
                    </a:cubicBezTo>
                    <a:cubicBezTo>
                      <a:pt x="29" y="64"/>
                      <a:pt x="29" y="65"/>
                      <a:pt x="29" y="65"/>
                    </a:cubicBezTo>
                    <a:cubicBezTo>
                      <a:pt x="23" y="66"/>
                      <a:pt x="17" y="68"/>
                      <a:pt x="12" y="70"/>
                    </a:cubicBezTo>
                    <a:cubicBezTo>
                      <a:pt x="11" y="69"/>
                      <a:pt x="9" y="70"/>
                      <a:pt x="7" y="70"/>
                    </a:cubicBezTo>
                    <a:cubicBezTo>
                      <a:pt x="7" y="70"/>
                      <a:pt x="8" y="70"/>
                      <a:pt x="8" y="70"/>
                    </a:cubicBezTo>
                    <a:cubicBezTo>
                      <a:pt x="7" y="69"/>
                      <a:pt x="7" y="70"/>
                      <a:pt x="7" y="70"/>
                    </a:cubicBezTo>
                    <a:cubicBezTo>
                      <a:pt x="7" y="70"/>
                      <a:pt x="6" y="70"/>
                      <a:pt x="6" y="69"/>
                    </a:cubicBezTo>
                    <a:cubicBezTo>
                      <a:pt x="8" y="69"/>
                      <a:pt x="8" y="69"/>
                      <a:pt x="10" y="68"/>
                    </a:cubicBezTo>
                    <a:cubicBezTo>
                      <a:pt x="10" y="69"/>
                      <a:pt x="10" y="69"/>
                      <a:pt x="10" y="69"/>
                    </a:cubicBezTo>
                    <a:cubicBezTo>
                      <a:pt x="11" y="69"/>
                      <a:pt x="10" y="69"/>
                      <a:pt x="10" y="68"/>
                    </a:cubicBezTo>
                    <a:cubicBezTo>
                      <a:pt x="13" y="68"/>
                      <a:pt x="15" y="66"/>
                      <a:pt x="17" y="66"/>
                    </a:cubicBezTo>
                    <a:cubicBezTo>
                      <a:pt x="17" y="66"/>
                      <a:pt x="17" y="65"/>
                      <a:pt x="17" y="65"/>
                    </a:cubicBezTo>
                    <a:cubicBezTo>
                      <a:pt x="18" y="65"/>
                      <a:pt x="18" y="66"/>
                      <a:pt x="18" y="66"/>
                    </a:cubicBezTo>
                    <a:cubicBezTo>
                      <a:pt x="19" y="66"/>
                      <a:pt x="18" y="65"/>
                      <a:pt x="19" y="65"/>
                    </a:cubicBezTo>
                    <a:cubicBezTo>
                      <a:pt x="19" y="66"/>
                      <a:pt x="20" y="65"/>
                      <a:pt x="20" y="65"/>
                    </a:cubicBezTo>
                    <a:cubicBezTo>
                      <a:pt x="19" y="63"/>
                      <a:pt x="16" y="65"/>
                      <a:pt x="14" y="66"/>
                    </a:cubicBezTo>
                    <a:cubicBezTo>
                      <a:pt x="14" y="65"/>
                      <a:pt x="13" y="65"/>
                      <a:pt x="13" y="64"/>
                    </a:cubicBezTo>
                    <a:cubicBezTo>
                      <a:pt x="12" y="65"/>
                      <a:pt x="12" y="66"/>
                      <a:pt x="12" y="66"/>
                    </a:cubicBezTo>
                    <a:cubicBezTo>
                      <a:pt x="11" y="66"/>
                      <a:pt x="12" y="65"/>
                      <a:pt x="11" y="66"/>
                    </a:cubicBezTo>
                    <a:cubicBezTo>
                      <a:pt x="11" y="66"/>
                      <a:pt x="12" y="66"/>
                      <a:pt x="11" y="67"/>
                    </a:cubicBezTo>
                    <a:cubicBezTo>
                      <a:pt x="11" y="67"/>
                      <a:pt x="11" y="66"/>
                      <a:pt x="11" y="66"/>
                    </a:cubicBezTo>
                    <a:cubicBezTo>
                      <a:pt x="10" y="66"/>
                      <a:pt x="10" y="66"/>
                      <a:pt x="9" y="65"/>
                    </a:cubicBezTo>
                    <a:cubicBezTo>
                      <a:pt x="10" y="66"/>
                      <a:pt x="10" y="66"/>
                      <a:pt x="10" y="67"/>
                    </a:cubicBezTo>
                    <a:cubicBezTo>
                      <a:pt x="9" y="67"/>
                      <a:pt x="9" y="66"/>
                      <a:pt x="9" y="66"/>
                    </a:cubicBezTo>
                    <a:cubicBezTo>
                      <a:pt x="8" y="66"/>
                      <a:pt x="8" y="66"/>
                      <a:pt x="8" y="66"/>
                    </a:cubicBezTo>
                    <a:cubicBezTo>
                      <a:pt x="7" y="67"/>
                      <a:pt x="8" y="67"/>
                      <a:pt x="8" y="68"/>
                    </a:cubicBezTo>
                    <a:cubicBezTo>
                      <a:pt x="7" y="67"/>
                      <a:pt x="6" y="67"/>
                      <a:pt x="7" y="66"/>
                    </a:cubicBezTo>
                    <a:cubicBezTo>
                      <a:pt x="6" y="66"/>
                      <a:pt x="6" y="66"/>
                      <a:pt x="6" y="66"/>
                    </a:cubicBezTo>
                    <a:cubicBezTo>
                      <a:pt x="5" y="67"/>
                      <a:pt x="7" y="66"/>
                      <a:pt x="6" y="67"/>
                    </a:cubicBezTo>
                    <a:cubicBezTo>
                      <a:pt x="6" y="67"/>
                      <a:pt x="5" y="66"/>
                      <a:pt x="5" y="65"/>
                    </a:cubicBezTo>
                    <a:cubicBezTo>
                      <a:pt x="7" y="65"/>
                      <a:pt x="10" y="63"/>
                      <a:pt x="13" y="63"/>
                    </a:cubicBezTo>
                    <a:cubicBezTo>
                      <a:pt x="13" y="64"/>
                      <a:pt x="13" y="64"/>
                      <a:pt x="13" y="64"/>
                    </a:cubicBezTo>
                    <a:cubicBezTo>
                      <a:pt x="13" y="64"/>
                      <a:pt x="13" y="63"/>
                      <a:pt x="13" y="63"/>
                    </a:cubicBezTo>
                    <a:cubicBezTo>
                      <a:pt x="13" y="62"/>
                      <a:pt x="14" y="62"/>
                      <a:pt x="15" y="62"/>
                    </a:cubicBezTo>
                    <a:cubicBezTo>
                      <a:pt x="15" y="62"/>
                      <a:pt x="15" y="63"/>
                      <a:pt x="15" y="63"/>
                    </a:cubicBezTo>
                    <a:cubicBezTo>
                      <a:pt x="16" y="63"/>
                      <a:pt x="15" y="62"/>
                      <a:pt x="15" y="61"/>
                    </a:cubicBezTo>
                    <a:cubicBezTo>
                      <a:pt x="17" y="61"/>
                      <a:pt x="19" y="61"/>
                      <a:pt x="19" y="59"/>
                    </a:cubicBezTo>
                    <a:cubicBezTo>
                      <a:pt x="20" y="59"/>
                      <a:pt x="20" y="60"/>
                      <a:pt x="21" y="60"/>
                    </a:cubicBezTo>
                    <a:cubicBezTo>
                      <a:pt x="22" y="58"/>
                      <a:pt x="27" y="58"/>
                      <a:pt x="30" y="56"/>
                    </a:cubicBezTo>
                    <a:cubicBezTo>
                      <a:pt x="30" y="57"/>
                      <a:pt x="32" y="57"/>
                      <a:pt x="32" y="56"/>
                    </a:cubicBezTo>
                    <a:cubicBezTo>
                      <a:pt x="34" y="56"/>
                      <a:pt x="36" y="54"/>
                      <a:pt x="38" y="55"/>
                    </a:cubicBezTo>
                    <a:cubicBezTo>
                      <a:pt x="39" y="54"/>
                      <a:pt x="41" y="53"/>
                      <a:pt x="43" y="54"/>
                    </a:cubicBezTo>
                    <a:cubicBezTo>
                      <a:pt x="48" y="51"/>
                      <a:pt x="53" y="52"/>
                      <a:pt x="58" y="50"/>
                    </a:cubicBezTo>
                    <a:cubicBezTo>
                      <a:pt x="59" y="50"/>
                      <a:pt x="60" y="51"/>
                      <a:pt x="60" y="50"/>
                    </a:cubicBezTo>
                    <a:cubicBezTo>
                      <a:pt x="59" y="49"/>
                      <a:pt x="58" y="50"/>
                      <a:pt x="57" y="49"/>
                    </a:cubicBezTo>
                    <a:cubicBezTo>
                      <a:pt x="52" y="51"/>
                      <a:pt x="46" y="52"/>
                      <a:pt x="41" y="52"/>
                    </a:cubicBezTo>
                    <a:cubicBezTo>
                      <a:pt x="40" y="52"/>
                      <a:pt x="40" y="53"/>
                      <a:pt x="40" y="53"/>
                    </a:cubicBezTo>
                    <a:cubicBezTo>
                      <a:pt x="39" y="53"/>
                      <a:pt x="37" y="53"/>
                      <a:pt x="36" y="53"/>
                    </a:cubicBezTo>
                    <a:cubicBezTo>
                      <a:pt x="29" y="55"/>
                      <a:pt x="19" y="57"/>
                      <a:pt x="10" y="60"/>
                    </a:cubicBezTo>
                    <a:cubicBezTo>
                      <a:pt x="8" y="61"/>
                      <a:pt x="6" y="61"/>
                      <a:pt x="3" y="62"/>
                    </a:cubicBezTo>
                    <a:cubicBezTo>
                      <a:pt x="3" y="61"/>
                      <a:pt x="4" y="61"/>
                      <a:pt x="5" y="61"/>
                    </a:cubicBezTo>
                    <a:cubicBezTo>
                      <a:pt x="13" y="57"/>
                      <a:pt x="23" y="54"/>
                      <a:pt x="32" y="52"/>
                    </a:cubicBezTo>
                    <a:cubicBezTo>
                      <a:pt x="40" y="50"/>
                      <a:pt x="47" y="48"/>
                      <a:pt x="54" y="48"/>
                    </a:cubicBezTo>
                    <a:cubicBezTo>
                      <a:pt x="55" y="47"/>
                      <a:pt x="55" y="46"/>
                      <a:pt x="54" y="45"/>
                    </a:cubicBezTo>
                    <a:cubicBezTo>
                      <a:pt x="54" y="46"/>
                      <a:pt x="55" y="47"/>
                      <a:pt x="54" y="47"/>
                    </a:cubicBezTo>
                    <a:cubicBezTo>
                      <a:pt x="53" y="47"/>
                      <a:pt x="52" y="46"/>
                      <a:pt x="52" y="45"/>
                    </a:cubicBezTo>
                    <a:cubicBezTo>
                      <a:pt x="52" y="46"/>
                      <a:pt x="51" y="46"/>
                      <a:pt x="50" y="46"/>
                    </a:cubicBezTo>
                    <a:cubicBezTo>
                      <a:pt x="50" y="45"/>
                      <a:pt x="48" y="43"/>
                      <a:pt x="47" y="44"/>
                    </a:cubicBezTo>
                    <a:cubicBezTo>
                      <a:pt x="47" y="42"/>
                      <a:pt x="46" y="42"/>
                      <a:pt x="46" y="41"/>
                    </a:cubicBezTo>
                    <a:cubicBezTo>
                      <a:pt x="45" y="41"/>
                      <a:pt x="46" y="43"/>
                      <a:pt x="46" y="44"/>
                    </a:cubicBezTo>
                    <a:cubicBezTo>
                      <a:pt x="45" y="43"/>
                      <a:pt x="44" y="43"/>
                      <a:pt x="43" y="43"/>
                    </a:cubicBezTo>
                    <a:cubicBezTo>
                      <a:pt x="43" y="40"/>
                      <a:pt x="43" y="40"/>
                      <a:pt x="43" y="37"/>
                    </a:cubicBezTo>
                    <a:cubicBezTo>
                      <a:pt x="43" y="39"/>
                      <a:pt x="42" y="38"/>
                      <a:pt x="42" y="38"/>
                    </a:cubicBezTo>
                    <a:cubicBezTo>
                      <a:pt x="41" y="39"/>
                      <a:pt x="43" y="40"/>
                      <a:pt x="41" y="40"/>
                    </a:cubicBezTo>
                    <a:cubicBezTo>
                      <a:pt x="42" y="40"/>
                      <a:pt x="42" y="42"/>
                      <a:pt x="43" y="43"/>
                    </a:cubicBezTo>
                    <a:cubicBezTo>
                      <a:pt x="40" y="43"/>
                      <a:pt x="40" y="41"/>
                      <a:pt x="38" y="41"/>
                    </a:cubicBezTo>
                    <a:cubicBezTo>
                      <a:pt x="39" y="40"/>
                      <a:pt x="38" y="39"/>
                      <a:pt x="38" y="38"/>
                    </a:cubicBezTo>
                    <a:cubicBezTo>
                      <a:pt x="36" y="39"/>
                      <a:pt x="38" y="40"/>
                      <a:pt x="37" y="41"/>
                    </a:cubicBezTo>
                    <a:cubicBezTo>
                      <a:pt x="37" y="41"/>
                      <a:pt x="36" y="41"/>
                      <a:pt x="36" y="41"/>
                    </a:cubicBezTo>
                    <a:cubicBezTo>
                      <a:pt x="35" y="41"/>
                      <a:pt x="36" y="43"/>
                      <a:pt x="35" y="43"/>
                    </a:cubicBezTo>
                    <a:cubicBezTo>
                      <a:pt x="35" y="43"/>
                      <a:pt x="35" y="43"/>
                      <a:pt x="34" y="43"/>
                    </a:cubicBezTo>
                    <a:cubicBezTo>
                      <a:pt x="36" y="41"/>
                      <a:pt x="34" y="41"/>
                      <a:pt x="33" y="40"/>
                    </a:cubicBezTo>
                    <a:cubicBezTo>
                      <a:pt x="33" y="40"/>
                      <a:pt x="34" y="40"/>
                      <a:pt x="34" y="40"/>
                    </a:cubicBezTo>
                    <a:cubicBezTo>
                      <a:pt x="34" y="39"/>
                      <a:pt x="33" y="39"/>
                      <a:pt x="33" y="38"/>
                    </a:cubicBezTo>
                    <a:cubicBezTo>
                      <a:pt x="34" y="38"/>
                      <a:pt x="34" y="38"/>
                      <a:pt x="34" y="38"/>
                    </a:cubicBezTo>
                    <a:cubicBezTo>
                      <a:pt x="34" y="37"/>
                      <a:pt x="34" y="37"/>
                      <a:pt x="34" y="36"/>
                    </a:cubicBezTo>
                    <a:cubicBezTo>
                      <a:pt x="34" y="36"/>
                      <a:pt x="34" y="36"/>
                      <a:pt x="35" y="36"/>
                    </a:cubicBezTo>
                    <a:cubicBezTo>
                      <a:pt x="35" y="37"/>
                      <a:pt x="35" y="38"/>
                      <a:pt x="36" y="39"/>
                    </a:cubicBezTo>
                    <a:cubicBezTo>
                      <a:pt x="36" y="38"/>
                      <a:pt x="36" y="37"/>
                      <a:pt x="36" y="36"/>
                    </a:cubicBezTo>
                    <a:cubicBezTo>
                      <a:pt x="34" y="36"/>
                      <a:pt x="34" y="35"/>
                      <a:pt x="33" y="35"/>
                    </a:cubicBezTo>
                    <a:cubicBezTo>
                      <a:pt x="33" y="36"/>
                      <a:pt x="33" y="37"/>
                      <a:pt x="33" y="38"/>
                    </a:cubicBezTo>
                    <a:cubicBezTo>
                      <a:pt x="33" y="39"/>
                      <a:pt x="32" y="39"/>
                      <a:pt x="32" y="39"/>
                    </a:cubicBezTo>
                    <a:cubicBezTo>
                      <a:pt x="32" y="40"/>
                      <a:pt x="33" y="41"/>
                      <a:pt x="32" y="41"/>
                    </a:cubicBezTo>
                    <a:cubicBezTo>
                      <a:pt x="32" y="42"/>
                      <a:pt x="34" y="42"/>
                      <a:pt x="33" y="43"/>
                    </a:cubicBezTo>
                    <a:cubicBezTo>
                      <a:pt x="31" y="44"/>
                      <a:pt x="32" y="41"/>
                      <a:pt x="31" y="41"/>
                    </a:cubicBezTo>
                    <a:cubicBezTo>
                      <a:pt x="32" y="41"/>
                      <a:pt x="31" y="40"/>
                      <a:pt x="30" y="39"/>
                    </a:cubicBezTo>
                    <a:cubicBezTo>
                      <a:pt x="30" y="40"/>
                      <a:pt x="30" y="40"/>
                      <a:pt x="30" y="40"/>
                    </a:cubicBezTo>
                    <a:cubicBezTo>
                      <a:pt x="29" y="40"/>
                      <a:pt x="29" y="40"/>
                      <a:pt x="29" y="40"/>
                    </a:cubicBezTo>
                    <a:cubicBezTo>
                      <a:pt x="28" y="40"/>
                      <a:pt x="28" y="39"/>
                      <a:pt x="28" y="39"/>
                    </a:cubicBezTo>
                    <a:cubicBezTo>
                      <a:pt x="28" y="39"/>
                      <a:pt x="28" y="41"/>
                      <a:pt x="28" y="41"/>
                    </a:cubicBezTo>
                    <a:cubicBezTo>
                      <a:pt x="29" y="41"/>
                      <a:pt x="28" y="40"/>
                      <a:pt x="29" y="40"/>
                    </a:cubicBezTo>
                    <a:cubicBezTo>
                      <a:pt x="30" y="42"/>
                      <a:pt x="29" y="42"/>
                      <a:pt x="29" y="44"/>
                    </a:cubicBezTo>
                    <a:cubicBezTo>
                      <a:pt x="29" y="42"/>
                      <a:pt x="27" y="42"/>
                      <a:pt x="27" y="40"/>
                    </a:cubicBezTo>
                    <a:cubicBezTo>
                      <a:pt x="27" y="40"/>
                      <a:pt x="27" y="41"/>
                      <a:pt x="26" y="41"/>
                    </a:cubicBezTo>
                    <a:cubicBezTo>
                      <a:pt x="25" y="41"/>
                      <a:pt x="26" y="40"/>
                      <a:pt x="24" y="40"/>
                    </a:cubicBezTo>
                    <a:cubicBezTo>
                      <a:pt x="24" y="41"/>
                      <a:pt x="24" y="42"/>
                      <a:pt x="24" y="42"/>
                    </a:cubicBezTo>
                    <a:cubicBezTo>
                      <a:pt x="24" y="42"/>
                      <a:pt x="23" y="41"/>
                      <a:pt x="23" y="40"/>
                    </a:cubicBezTo>
                    <a:cubicBezTo>
                      <a:pt x="23" y="40"/>
                      <a:pt x="23" y="41"/>
                      <a:pt x="23" y="41"/>
                    </a:cubicBezTo>
                    <a:cubicBezTo>
                      <a:pt x="23" y="40"/>
                      <a:pt x="22" y="39"/>
                      <a:pt x="23" y="38"/>
                    </a:cubicBezTo>
                    <a:cubicBezTo>
                      <a:pt x="22" y="38"/>
                      <a:pt x="22" y="38"/>
                      <a:pt x="22" y="37"/>
                    </a:cubicBezTo>
                    <a:cubicBezTo>
                      <a:pt x="21" y="39"/>
                      <a:pt x="23" y="42"/>
                      <a:pt x="21" y="42"/>
                    </a:cubicBezTo>
                    <a:cubicBezTo>
                      <a:pt x="21" y="43"/>
                      <a:pt x="22" y="43"/>
                      <a:pt x="22" y="43"/>
                    </a:cubicBezTo>
                    <a:cubicBezTo>
                      <a:pt x="22" y="43"/>
                      <a:pt x="23" y="43"/>
                      <a:pt x="23" y="44"/>
                    </a:cubicBezTo>
                    <a:cubicBezTo>
                      <a:pt x="22" y="44"/>
                      <a:pt x="21" y="43"/>
                      <a:pt x="21" y="44"/>
                    </a:cubicBezTo>
                    <a:cubicBezTo>
                      <a:pt x="21" y="44"/>
                      <a:pt x="21" y="43"/>
                      <a:pt x="20" y="42"/>
                    </a:cubicBezTo>
                    <a:cubicBezTo>
                      <a:pt x="20" y="42"/>
                      <a:pt x="21" y="43"/>
                      <a:pt x="20" y="43"/>
                    </a:cubicBezTo>
                    <a:cubicBezTo>
                      <a:pt x="19" y="43"/>
                      <a:pt x="19" y="42"/>
                      <a:pt x="17" y="42"/>
                    </a:cubicBezTo>
                    <a:cubicBezTo>
                      <a:pt x="17" y="42"/>
                      <a:pt x="18" y="42"/>
                      <a:pt x="17" y="41"/>
                    </a:cubicBezTo>
                    <a:cubicBezTo>
                      <a:pt x="19" y="41"/>
                      <a:pt x="19" y="42"/>
                      <a:pt x="20" y="43"/>
                    </a:cubicBezTo>
                    <a:cubicBezTo>
                      <a:pt x="20" y="42"/>
                      <a:pt x="19" y="41"/>
                      <a:pt x="20" y="40"/>
                    </a:cubicBezTo>
                    <a:cubicBezTo>
                      <a:pt x="20" y="40"/>
                      <a:pt x="19" y="40"/>
                      <a:pt x="19" y="40"/>
                    </a:cubicBezTo>
                    <a:cubicBezTo>
                      <a:pt x="18" y="40"/>
                      <a:pt x="18" y="41"/>
                      <a:pt x="17" y="41"/>
                    </a:cubicBezTo>
                    <a:cubicBezTo>
                      <a:pt x="18" y="40"/>
                      <a:pt x="17" y="40"/>
                      <a:pt x="16" y="40"/>
                    </a:cubicBezTo>
                    <a:cubicBezTo>
                      <a:pt x="17" y="39"/>
                      <a:pt x="16" y="40"/>
                      <a:pt x="16" y="39"/>
                    </a:cubicBezTo>
                    <a:cubicBezTo>
                      <a:pt x="16" y="40"/>
                      <a:pt x="15" y="40"/>
                      <a:pt x="15" y="40"/>
                    </a:cubicBezTo>
                    <a:cubicBezTo>
                      <a:pt x="15" y="40"/>
                      <a:pt x="14" y="40"/>
                      <a:pt x="13" y="40"/>
                    </a:cubicBezTo>
                    <a:cubicBezTo>
                      <a:pt x="14" y="39"/>
                      <a:pt x="13" y="38"/>
                      <a:pt x="13" y="37"/>
                    </a:cubicBezTo>
                    <a:cubicBezTo>
                      <a:pt x="14" y="37"/>
                      <a:pt x="14" y="38"/>
                      <a:pt x="14" y="38"/>
                    </a:cubicBezTo>
                    <a:cubicBezTo>
                      <a:pt x="16" y="37"/>
                      <a:pt x="13" y="35"/>
                      <a:pt x="14" y="34"/>
                    </a:cubicBezTo>
                    <a:cubicBezTo>
                      <a:pt x="14" y="34"/>
                      <a:pt x="14" y="34"/>
                      <a:pt x="13" y="33"/>
                    </a:cubicBezTo>
                    <a:cubicBezTo>
                      <a:pt x="13" y="33"/>
                      <a:pt x="13" y="35"/>
                      <a:pt x="13" y="35"/>
                    </a:cubicBezTo>
                    <a:cubicBezTo>
                      <a:pt x="12" y="35"/>
                      <a:pt x="12" y="35"/>
                      <a:pt x="12" y="35"/>
                    </a:cubicBezTo>
                    <a:cubicBezTo>
                      <a:pt x="12" y="36"/>
                      <a:pt x="12" y="36"/>
                      <a:pt x="12" y="37"/>
                    </a:cubicBezTo>
                    <a:cubicBezTo>
                      <a:pt x="11" y="37"/>
                      <a:pt x="11" y="36"/>
                      <a:pt x="11" y="35"/>
                    </a:cubicBezTo>
                    <a:cubicBezTo>
                      <a:pt x="10" y="37"/>
                      <a:pt x="12" y="37"/>
                      <a:pt x="12" y="38"/>
                    </a:cubicBezTo>
                    <a:cubicBezTo>
                      <a:pt x="12" y="38"/>
                      <a:pt x="12" y="37"/>
                      <a:pt x="12" y="37"/>
                    </a:cubicBezTo>
                    <a:cubicBezTo>
                      <a:pt x="14" y="38"/>
                      <a:pt x="12" y="40"/>
                      <a:pt x="12" y="40"/>
                    </a:cubicBezTo>
                    <a:cubicBezTo>
                      <a:pt x="10" y="39"/>
                      <a:pt x="10" y="37"/>
                      <a:pt x="10" y="35"/>
                    </a:cubicBezTo>
                    <a:cubicBezTo>
                      <a:pt x="9" y="35"/>
                      <a:pt x="10" y="37"/>
                      <a:pt x="9" y="37"/>
                    </a:cubicBezTo>
                    <a:cubicBezTo>
                      <a:pt x="9" y="36"/>
                      <a:pt x="8" y="37"/>
                      <a:pt x="8" y="36"/>
                    </a:cubicBezTo>
                    <a:cubicBezTo>
                      <a:pt x="7" y="36"/>
                      <a:pt x="6" y="36"/>
                      <a:pt x="5" y="37"/>
                    </a:cubicBezTo>
                    <a:cubicBezTo>
                      <a:pt x="4" y="36"/>
                      <a:pt x="4" y="34"/>
                      <a:pt x="4" y="32"/>
                    </a:cubicBezTo>
                    <a:cubicBezTo>
                      <a:pt x="6" y="32"/>
                      <a:pt x="5" y="35"/>
                      <a:pt x="7" y="34"/>
                    </a:cubicBezTo>
                    <a:cubicBezTo>
                      <a:pt x="7" y="34"/>
                      <a:pt x="6" y="34"/>
                      <a:pt x="6" y="34"/>
                    </a:cubicBezTo>
                    <a:cubicBezTo>
                      <a:pt x="6" y="33"/>
                      <a:pt x="6" y="32"/>
                      <a:pt x="6" y="32"/>
                    </a:cubicBezTo>
                    <a:cubicBezTo>
                      <a:pt x="6" y="32"/>
                      <a:pt x="7" y="34"/>
                      <a:pt x="7" y="32"/>
                    </a:cubicBezTo>
                    <a:cubicBezTo>
                      <a:pt x="8" y="32"/>
                      <a:pt x="8" y="33"/>
                      <a:pt x="8" y="33"/>
                    </a:cubicBezTo>
                    <a:cubicBezTo>
                      <a:pt x="9" y="34"/>
                      <a:pt x="9" y="32"/>
                      <a:pt x="8" y="32"/>
                    </a:cubicBezTo>
                    <a:cubicBezTo>
                      <a:pt x="9" y="31"/>
                      <a:pt x="10" y="32"/>
                      <a:pt x="11" y="32"/>
                    </a:cubicBezTo>
                    <a:cubicBezTo>
                      <a:pt x="11" y="32"/>
                      <a:pt x="11" y="33"/>
                      <a:pt x="12" y="33"/>
                    </a:cubicBezTo>
                    <a:cubicBezTo>
                      <a:pt x="12" y="32"/>
                      <a:pt x="13" y="33"/>
                      <a:pt x="13" y="31"/>
                    </a:cubicBezTo>
                    <a:cubicBezTo>
                      <a:pt x="14" y="31"/>
                      <a:pt x="14" y="32"/>
                      <a:pt x="14" y="31"/>
                    </a:cubicBezTo>
                    <a:cubicBezTo>
                      <a:pt x="15" y="32"/>
                      <a:pt x="15" y="33"/>
                      <a:pt x="16" y="33"/>
                    </a:cubicBezTo>
                    <a:cubicBezTo>
                      <a:pt x="17" y="33"/>
                      <a:pt x="16" y="33"/>
                      <a:pt x="16" y="32"/>
                    </a:cubicBezTo>
                    <a:cubicBezTo>
                      <a:pt x="16" y="32"/>
                      <a:pt x="17" y="32"/>
                      <a:pt x="17" y="31"/>
                    </a:cubicBezTo>
                    <a:cubicBezTo>
                      <a:pt x="17" y="32"/>
                      <a:pt x="17" y="32"/>
                      <a:pt x="17" y="33"/>
                    </a:cubicBezTo>
                    <a:cubicBezTo>
                      <a:pt x="17" y="33"/>
                      <a:pt x="17" y="33"/>
                      <a:pt x="17" y="33"/>
                    </a:cubicBezTo>
                    <a:cubicBezTo>
                      <a:pt x="18" y="33"/>
                      <a:pt x="18" y="32"/>
                      <a:pt x="18" y="32"/>
                    </a:cubicBezTo>
                    <a:cubicBezTo>
                      <a:pt x="19" y="32"/>
                      <a:pt x="19" y="33"/>
                      <a:pt x="20" y="32"/>
                    </a:cubicBezTo>
                    <a:cubicBezTo>
                      <a:pt x="19" y="31"/>
                      <a:pt x="20" y="31"/>
                      <a:pt x="19" y="31"/>
                    </a:cubicBezTo>
                    <a:cubicBezTo>
                      <a:pt x="19" y="31"/>
                      <a:pt x="20" y="30"/>
                      <a:pt x="20" y="31"/>
                    </a:cubicBezTo>
                    <a:cubicBezTo>
                      <a:pt x="20" y="32"/>
                      <a:pt x="20" y="33"/>
                      <a:pt x="21" y="33"/>
                    </a:cubicBezTo>
                    <a:cubicBezTo>
                      <a:pt x="21" y="33"/>
                      <a:pt x="21" y="32"/>
                      <a:pt x="22" y="32"/>
                    </a:cubicBezTo>
                    <a:cubicBezTo>
                      <a:pt x="22" y="31"/>
                      <a:pt x="20" y="31"/>
                      <a:pt x="21" y="30"/>
                    </a:cubicBezTo>
                    <a:cubicBezTo>
                      <a:pt x="21" y="31"/>
                      <a:pt x="23" y="31"/>
                      <a:pt x="22" y="33"/>
                    </a:cubicBezTo>
                    <a:cubicBezTo>
                      <a:pt x="21" y="33"/>
                      <a:pt x="21" y="33"/>
                      <a:pt x="22" y="34"/>
                    </a:cubicBezTo>
                    <a:cubicBezTo>
                      <a:pt x="21" y="34"/>
                      <a:pt x="21" y="34"/>
                      <a:pt x="21" y="34"/>
                    </a:cubicBezTo>
                    <a:cubicBezTo>
                      <a:pt x="21" y="34"/>
                      <a:pt x="21" y="36"/>
                      <a:pt x="22" y="37"/>
                    </a:cubicBezTo>
                    <a:cubicBezTo>
                      <a:pt x="23" y="37"/>
                      <a:pt x="23" y="35"/>
                      <a:pt x="23" y="34"/>
                    </a:cubicBezTo>
                    <a:cubicBezTo>
                      <a:pt x="23" y="34"/>
                      <a:pt x="24" y="34"/>
                      <a:pt x="24" y="33"/>
                    </a:cubicBezTo>
                    <a:cubicBezTo>
                      <a:pt x="23" y="33"/>
                      <a:pt x="24" y="32"/>
                      <a:pt x="23" y="30"/>
                    </a:cubicBezTo>
                    <a:cubicBezTo>
                      <a:pt x="24" y="30"/>
                      <a:pt x="24" y="30"/>
                      <a:pt x="24" y="30"/>
                    </a:cubicBezTo>
                    <a:cubicBezTo>
                      <a:pt x="25" y="31"/>
                      <a:pt x="25" y="32"/>
                      <a:pt x="26" y="32"/>
                    </a:cubicBezTo>
                    <a:cubicBezTo>
                      <a:pt x="25" y="34"/>
                      <a:pt x="27" y="36"/>
                      <a:pt x="27" y="39"/>
                    </a:cubicBezTo>
                    <a:cubicBezTo>
                      <a:pt x="27" y="38"/>
                      <a:pt x="28" y="37"/>
                      <a:pt x="28" y="36"/>
                    </a:cubicBezTo>
                    <a:cubicBezTo>
                      <a:pt x="29" y="37"/>
                      <a:pt x="28" y="38"/>
                      <a:pt x="29" y="39"/>
                    </a:cubicBezTo>
                    <a:cubicBezTo>
                      <a:pt x="31" y="36"/>
                      <a:pt x="28" y="33"/>
                      <a:pt x="27" y="36"/>
                    </a:cubicBezTo>
                    <a:cubicBezTo>
                      <a:pt x="26" y="34"/>
                      <a:pt x="28" y="33"/>
                      <a:pt x="27" y="32"/>
                    </a:cubicBezTo>
                    <a:cubicBezTo>
                      <a:pt x="29" y="32"/>
                      <a:pt x="29" y="31"/>
                      <a:pt x="30" y="30"/>
                    </a:cubicBezTo>
                    <a:cubicBezTo>
                      <a:pt x="30" y="33"/>
                      <a:pt x="31" y="32"/>
                      <a:pt x="32" y="33"/>
                    </a:cubicBezTo>
                    <a:cubicBezTo>
                      <a:pt x="31" y="32"/>
                      <a:pt x="31" y="32"/>
                      <a:pt x="31" y="31"/>
                    </a:cubicBezTo>
                    <a:cubicBezTo>
                      <a:pt x="31" y="30"/>
                      <a:pt x="32" y="31"/>
                      <a:pt x="32" y="29"/>
                    </a:cubicBezTo>
                    <a:cubicBezTo>
                      <a:pt x="33" y="30"/>
                      <a:pt x="33" y="31"/>
                      <a:pt x="34" y="30"/>
                    </a:cubicBezTo>
                    <a:cubicBezTo>
                      <a:pt x="34" y="31"/>
                      <a:pt x="34" y="32"/>
                      <a:pt x="34" y="32"/>
                    </a:cubicBezTo>
                    <a:cubicBezTo>
                      <a:pt x="35" y="31"/>
                      <a:pt x="34" y="31"/>
                      <a:pt x="35" y="30"/>
                    </a:cubicBezTo>
                    <a:cubicBezTo>
                      <a:pt x="36" y="30"/>
                      <a:pt x="36" y="32"/>
                      <a:pt x="37" y="33"/>
                    </a:cubicBezTo>
                    <a:cubicBezTo>
                      <a:pt x="37" y="33"/>
                      <a:pt x="37" y="31"/>
                      <a:pt x="36" y="31"/>
                    </a:cubicBezTo>
                    <a:cubicBezTo>
                      <a:pt x="37" y="31"/>
                      <a:pt x="37" y="31"/>
                      <a:pt x="37" y="31"/>
                    </a:cubicBezTo>
                    <a:cubicBezTo>
                      <a:pt x="37" y="30"/>
                      <a:pt x="37" y="30"/>
                      <a:pt x="37" y="29"/>
                    </a:cubicBezTo>
                    <a:cubicBezTo>
                      <a:pt x="38" y="29"/>
                      <a:pt x="37" y="28"/>
                      <a:pt x="39" y="28"/>
                    </a:cubicBezTo>
                    <a:cubicBezTo>
                      <a:pt x="38" y="30"/>
                      <a:pt x="38" y="30"/>
                      <a:pt x="38" y="31"/>
                    </a:cubicBezTo>
                    <a:cubicBezTo>
                      <a:pt x="39" y="31"/>
                      <a:pt x="39" y="30"/>
                      <a:pt x="39" y="29"/>
                    </a:cubicBezTo>
                    <a:cubicBezTo>
                      <a:pt x="40" y="29"/>
                      <a:pt x="39" y="31"/>
                      <a:pt x="39" y="31"/>
                    </a:cubicBezTo>
                    <a:cubicBezTo>
                      <a:pt x="40" y="31"/>
                      <a:pt x="40" y="30"/>
                      <a:pt x="41" y="29"/>
                    </a:cubicBezTo>
                    <a:cubicBezTo>
                      <a:pt x="41" y="30"/>
                      <a:pt x="41" y="30"/>
                      <a:pt x="41" y="30"/>
                    </a:cubicBezTo>
                    <a:cubicBezTo>
                      <a:pt x="42" y="30"/>
                      <a:pt x="41" y="30"/>
                      <a:pt x="42" y="29"/>
                    </a:cubicBezTo>
                    <a:cubicBezTo>
                      <a:pt x="42" y="31"/>
                      <a:pt x="44" y="30"/>
                      <a:pt x="44" y="31"/>
                    </a:cubicBezTo>
                    <a:cubicBezTo>
                      <a:pt x="44" y="31"/>
                      <a:pt x="44" y="31"/>
                      <a:pt x="44" y="31"/>
                    </a:cubicBezTo>
                    <a:cubicBezTo>
                      <a:pt x="45" y="30"/>
                      <a:pt x="44" y="30"/>
                      <a:pt x="44" y="28"/>
                    </a:cubicBezTo>
                    <a:cubicBezTo>
                      <a:pt x="44" y="28"/>
                      <a:pt x="44" y="28"/>
                      <a:pt x="44" y="28"/>
                    </a:cubicBezTo>
                    <a:cubicBezTo>
                      <a:pt x="45" y="28"/>
                      <a:pt x="45" y="28"/>
                      <a:pt x="45" y="28"/>
                    </a:cubicBezTo>
                    <a:cubicBezTo>
                      <a:pt x="45" y="29"/>
                      <a:pt x="45" y="29"/>
                      <a:pt x="45" y="29"/>
                    </a:cubicBezTo>
                    <a:cubicBezTo>
                      <a:pt x="45" y="30"/>
                      <a:pt x="47" y="30"/>
                      <a:pt x="47" y="29"/>
                    </a:cubicBezTo>
                    <a:cubicBezTo>
                      <a:pt x="46" y="29"/>
                      <a:pt x="46" y="29"/>
                      <a:pt x="46" y="28"/>
                    </a:cubicBezTo>
                    <a:cubicBezTo>
                      <a:pt x="48" y="29"/>
                      <a:pt x="47" y="31"/>
                      <a:pt x="48" y="32"/>
                    </a:cubicBezTo>
                    <a:cubicBezTo>
                      <a:pt x="49" y="31"/>
                      <a:pt x="47" y="31"/>
                      <a:pt x="48" y="30"/>
                    </a:cubicBezTo>
                    <a:cubicBezTo>
                      <a:pt x="48" y="30"/>
                      <a:pt x="48" y="29"/>
                      <a:pt x="49" y="29"/>
                    </a:cubicBezTo>
                    <a:cubicBezTo>
                      <a:pt x="48" y="29"/>
                      <a:pt x="49" y="28"/>
                      <a:pt x="48" y="28"/>
                    </a:cubicBezTo>
                    <a:cubicBezTo>
                      <a:pt x="48" y="28"/>
                      <a:pt x="48" y="28"/>
                      <a:pt x="48" y="29"/>
                    </a:cubicBezTo>
                    <a:cubicBezTo>
                      <a:pt x="47" y="28"/>
                      <a:pt x="47" y="27"/>
                      <a:pt x="47" y="27"/>
                    </a:cubicBezTo>
                    <a:cubicBezTo>
                      <a:pt x="46" y="27"/>
                      <a:pt x="46" y="27"/>
                      <a:pt x="46" y="28"/>
                    </a:cubicBezTo>
                    <a:cubicBezTo>
                      <a:pt x="45" y="28"/>
                      <a:pt x="45" y="27"/>
                      <a:pt x="45" y="27"/>
                    </a:cubicBezTo>
                    <a:cubicBezTo>
                      <a:pt x="45" y="27"/>
                      <a:pt x="43" y="27"/>
                      <a:pt x="43" y="26"/>
                    </a:cubicBezTo>
                    <a:cubicBezTo>
                      <a:pt x="43" y="26"/>
                      <a:pt x="43" y="27"/>
                      <a:pt x="43" y="27"/>
                    </a:cubicBezTo>
                    <a:cubicBezTo>
                      <a:pt x="41" y="27"/>
                      <a:pt x="42" y="25"/>
                      <a:pt x="41" y="24"/>
                    </a:cubicBezTo>
                    <a:cubicBezTo>
                      <a:pt x="41" y="25"/>
                      <a:pt x="41" y="26"/>
                      <a:pt x="40" y="27"/>
                    </a:cubicBezTo>
                    <a:cubicBezTo>
                      <a:pt x="40" y="27"/>
                      <a:pt x="39" y="27"/>
                      <a:pt x="39" y="26"/>
                    </a:cubicBezTo>
                    <a:cubicBezTo>
                      <a:pt x="39" y="26"/>
                      <a:pt x="39" y="26"/>
                      <a:pt x="38" y="27"/>
                    </a:cubicBezTo>
                    <a:cubicBezTo>
                      <a:pt x="38" y="26"/>
                      <a:pt x="36" y="25"/>
                      <a:pt x="36" y="27"/>
                    </a:cubicBezTo>
                    <a:cubicBezTo>
                      <a:pt x="35" y="26"/>
                      <a:pt x="35" y="26"/>
                      <a:pt x="35" y="26"/>
                    </a:cubicBezTo>
                    <a:cubicBezTo>
                      <a:pt x="33" y="27"/>
                      <a:pt x="31" y="24"/>
                      <a:pt x="30" y="25"/>
                    </a:cubicBezTo>
                    <a:cubicBezTo>
                      <a:pt x="30" y="24"/>
                      <a:pt x="29" y="23"/>
                      <a:pt x="28" y="22"/>
                    </a:cubicBezTo>
                    <a:cubicBezTo>
                      <a:pt x="29" y="23"/>
                      <a:pt x="30" y="23"/>
                      <a:pt x="31" y="24"/>
                    </a:cubicBezTo>
                    <a:cubicBezTo>
                      <a:pt x="31" y="24"/>
                      <a:pt x="31" y="23"/>
                      <a:pt x="31" y="23"/>
                    </a:cubicBezTo>
                    <a:cubicBezTo>
                      <a:pt x="32" y="23"/>
                      <a:pt x="32" y="23"/>
                      <a:pt x="32" y="23"/>
                    </a:cubicBezTo>
                    <a:cubicBezTo>
                      <a:pt x="32" y="24"/>
                      <a:pt x="33" y="24"/>
                      <a:pt x="34" y="25"/>
                    </a:cubicBezTo>
                    <a:cubicBezTo>
                      <a:pt x="34" y="25"/>
                      <a:pt x="34" y="24"/>
                      <a:pt x="34" y="24"/>
                    </a:cubicBezTo>
                    <a:cubicBezTo>
                      <a:pt x="34" y="23"/>
                      <a:pt x="35" y="24"/>
                      <a:pt x="35" y="24"/>
                    </a:cubicBezTo>
                    <a:cubicBezTo>
                      <a:pt x="35" y="23"/>
                      <a:pt x="34" y="23"/>
                      <a:pt x="34" y="21"/>
                    </a:cubicBezTo>
                    <a:cubicBezTo>
                      <a:pt x="35" y="22"/>
                      <a:pt x="35" y="22"/>
                      <a:pt x="35" y="21"/>
                    </a:cubicBezTo>
                    <a:cubicBezTo>
                      <a:pt x="36" y="21"/>
                      <a:pt x="36" y="23"/>
                      <a:pt x="36" y="24"/>
                    </a:cubicBezTo>
                    <a:cubicBezTo>
                      <a:pt x="37" y="24"/>
                      <a:pt x="36" y="21"/>
                      <a:pt x="37" y="21"/>
                    </a:cubicBezTo>
                    <a:cubicBezTo>
                      <a:pt x="38" y="22"/>
                      <a:pt x="39" y="21"/>
                      <a:pt x="40" y="22"/>
                    </a:cubicBezTo>
                    <a:cubicBezTo>
                      <a:pt x="41" y="21"/>
                      <a:pt x="40" y="21"/>
                      <a:pt x="40" y="20"/>
                    </a:cubicBezTo>
                    <a:cubicBezTo>
                      <a:pt x="41" y="20"/>
                      <a:pt x="41" y="21"/>
                      <a:pt x="42" y="22"/>
                    </a:cubicBezTo>
                    <a:cubicBezTo>
                      <a:pt x="42" y="22"/>
                      <a:pt x="42" y="21"/>
                      <a:pt x="42" y="22"/>
                    </a:cubicBezTo>
                    <a:cubicBezTo>
                      <a:pt x="43" y="22"/>
                      <a:pt x="43" y="21"/>
                      <a:pt x="43" y="21"/>
                    </a:cubicBezTo>
                    <a:cubicBezTo>
                      <a:pt x="43" y="21"/>
                      <a:pt x="44" y="22"/>
                      <a:pt x="44" y="22"/>
                    </a:cubicBezTo>
                    <a:cubicBezTo>
                      <a:pt x="44" y="22"/>
                      <a:pt x="44" y="21"/>
                      <a:pt x="44" y="20"/>
                    </a:cubicBezTo>
                    <a:cubicBezTo>
                      <a:pt x="44" y="20"/>
                      <a:pt x="44" y="20"/>
                      <a:pt x="44" y="20"/>
                    </a:cubicBezTo>
                    <a:cubicBezTo>
                      <a:pt x="44" y="20"/>
                      <a:pt x="45" y="19"/>
                      <a:pt x="44" y="19"/>
                    </a:cubicBezTo>
                    <a:cubicBezTo>
                      <a:pt x="43" y="20"/>
                      <a:pt x="42" y="18"/>
                      <a:pt x="41" y="19"/>
                    </a:cubicBezTo>
                    <a:cubicBezTo>
                      <a:pt x="40" y="19"/>
                      <a:pt x="39" y="18"/>
                      <a:pt x="39" y="19"/>
                    </a:cubicBezTo>
                    <a:cubicBezTo>
                      <a:pt x="38" y="19"/>
                      <a:pt x="38" y="18"/>
                      <a:pt x="37" y="17"/>
                    </a:cubicBezTo>
                    <a:cubicBezTo>
                      <a:pt x="37" y="17"/>
                      <a:pt x="37" y="18"/>
                      <a:pt x="37" y="18"/>
                    </a:cubicBezTo>
                    <a:cubicBezTo>
                      <a:pt x="36" y="19"/>
                      <a:pt x="37" y="19"/>
                      <a:pt x="37" y="20"/>
                    </a:cubicBezTo>
                    <a:cubicBezTo>
                      <a:pt x="36" y="19"/>
                      <a:pt x="35" y="20"/>
                      <a:pt x="35" y="20"/>
                    </a:cubicBezTo>
                    <a:cubicBezTo>
                      <a:pt x="34" y="20"/>
                      <a:pt x="34" y="19"/>
                      <a:pt x="34" y="18"/>
                    </a:cubicBezTo>
                    <a:cubicBezTo>
                      <a:pt x="34" y="18"/>
                      <a:pt x="34" y="19"/>
                      <a:pt x="34" y="19"/>
                    </a:cubicBezTo>
                    <a:cubicBezTo>
                      <a:pt x="33" y="19"/>
                      <a:pt x="33" y="18"/>
                      <a:pt x="33" y="18"/>
                    </a:cubicBezTo>
                    <a:cubicBezTo>
                      <a:pt x="32" y="18"/>
                      <a:pt x="33" y="19"/>
                      <a:pt x="32" y="18"/>
                    </a:cubicBezTo>
                    <a:cubicBezTo>
                      <a:pt x="32" y="19"/>
                      <a:pt x="33" y="18"/>
                      <a:pt x="33" y="20"/>
                    </a:cubicBezTo>
                    <a:cubicBezTo>
                      <a:pt x="31" y="20"/>
                      <a:pt x="31" y="18"/>
                      <a:pt x="30" y="18"/>
                    </a:cubicBezTo>
                    <a:cubicBezTo>
                      <a:pt x="30" y="17"/>
                      <a:pt x="30" y="19"/>
                      <a:pt x="29" y="18"/>
                    </a:cubicBezTo>
                    <a:cubicBezTo>
                      <a:pt x="28" y="18"/>
                      <a:pt x="31" y="19"/>
                      <a:pt x="30" y="20"/>
                    </a:cubicBezTo>
                    <a:cubicBezTo>
                      <a:pt x="29" y="20"/>
                      <a:pt x="29" y="19"/>
                      <a:pt x="28" y="18"/>
                    </a:cubicBezTo>
                    <a:cubicBezTo>
                      <a:pt x="28" y="19"/>
                      <a:pt x="29" y="20"/>
                      <a:pt x="29" y="20"/>
                    </a:cubicBezTo>
                    <a:cubicBezTo>
                      <a:pt x="28" y="21"/>
                      <a:pt x="28" y="20"/>
                      <a:pt x="27" y="20"/>
                    </a:cubicBezTo>
                    <a:cubicBezTo>
                      <a:pt x="27" y="20"/>
                      <a:pt x="28" y="20"/>
                      <a:pt x="27" y="21"/>
                    </a:cubicBezTo>
                    <a:cubicBezTo>
                      <a:pt x="27" y="21"/>
                      <a:pt x="26" y="21"/>
                      <a:pt x="27" y="20"/>
                    </a:cubicBezTo>
                    <a:cubicBezTo>
                      <a:pt x="26" y="20"/>
                      <a:pt x="26" y="21"/>
                      <a:pt x="26" y="21"/>
                    </a:cubicBezTo>
                    <a:cubicBezTo>
                      <a:pt x="25" y="21"/>
                      <a:pt x="25" y="21"/>
                      <a:pt x="25" y="21"/>
                    </a:cubicBezTo>
                    <a:cubicBezTo>
                      <a:pt x="24" y="20"/>
                      <a:pt x="25" y="19"/>
                      <a:pt x="24" y="19"/>
                    </a:cubicBezTo>
                    <a:cubicBezTo>
                      <a:pt x="24" y="19"/>
                      <a:pt x="24" y="19"/>
                      <a:pt x="23" y="19"/>
                    </a:cubicBezTo>
                    <a:cubicBezTo>
                      <a:pt x="24" y="20"/>
                      <a:pt x="24" y="20"/>
                      <a:pt x="24" y="21"/>
                    </a:cubicBezTo>
                    <a:cubicBezTo>
                      <a:pt x="22" y="20"/>
                      <a:pt x="22" y="19"/>
                      <a:pt x="21" y="17"/>
                    </a:cubicBezTo>
                    <a:cubicBezTo>
                      <a:pt x="23" y="18"/>
                      <a:pt x="24" y="17"/>
                      <a:pt x="25" y="18"/>
                    </a:cubicBezTo>
                    <a:cubicBezTo>
                      <a:pt x="25" y="17"/>
                      <a:pt x="25" y="17"/>
                      <a:pt x="25" y="17"/>
                    </a:cubicBezTo>
                    <a:cubicBezTo>
                      <a:pt x="26" y="17"/>
                      <a:pt x="26" y="17"/>
                      <a:pt x="27" y="16"/>
                    </a:cubicBezTo>
                    <a:cubicBezTo>
                      <a:pt x="28" y="16"/>
                      <a:pt x="27" y="17"/>
                      <a:pt x="28" y="17"/>
                    </a:cubicBezTo>
                    <a:cubicBezTo>
                      <a:pt x="28" y="17"/>
                      <a:pt x="28" y="17"/>
                      <a:pt x="28" y="16"/>
                    </a:cubicBezTo>
                    <a:cubicBezTo>
                      <a:pt x="32" y="16"/>
                      <a:pt x="36" y="15"/>
                      <a:pt x="39" y="15"/>
                    </a:cubicBezTo>
                    <a:cubicBezTo>
                      <a:pt x="39" y="15"/>
                      <a:pt x="39" y="17"/>
                      <a:pt x="39" y="17"/>
                    </a:cubicBezTo>
                    <a:cubicBezTo>
                      <a:pt x="40" y="17"/>
                      <a:pt x="39" y="16"/>
                      <a:pt x="39" y="15"/>
                    </a:cubicBezTo>
                    <a:cubicBezTo>
                      <a:pt x="40" y="16"/>
                      <a:pt x="40" y="16"/>
                      <a:pt x="40" y="16"/>
                    </a:cubicBezTo>
                    <a:cubicBezTo>
                      <a:pt x="41" y="16"/>
                      <a:pt x="40" y="16"/>
                      <a:pt x="40" y="15"/>
                    </a:cubicBezTo>
                    <a:cubicBezTo>
                      <a:pt x="40" y="15"/>
                      <a:pt x="39" y="15"/>
                      <a:pt x="39" y="15"/>
                    </a:cubicBezTo>
                    <a:cubicBezTo>
                      <a:pt x="39" y="14"/>
                      <a:pt x="41" y="15"/>
                      <a:pt x="42" y="14"/>
                    </a:cubicBezTo>
                    <a:cubicBezTo>
                      <a:pt x="42" y="15"/>
                      <a:pt x="42" y="16"/>
                      <a:pt x="42" y="17"/>
                    </a:cubicBezTo>
                    <a:cubicBezTo>
                      <a:pt x="43" y="16"/>
                      <a:pt x="42" y="15"/>
                      <a:pt x="42" y="14"/>
                    </a:cubicBezTo>
                    <a:cubicBezTo>
                      <a:pt x="43" y="14"/>
                      <a:pt x="43" y="16"/>
                      <a:pt x="43" y="17"/>
                    </a:cubicBezTo>
                    <a:cubicBezTo>
                      <a:pt x="44" y="17"/>
                      <a:pt x="43" y="16"/>
                      <a:pt x="44" y="16"/>
                    </a:cubicBezTo>
                    <a:cubicBezTo>
                      <a:pt x="43" y="17"/>
                      <a:pt x="45" y="17"/>
                      <a:pt x="46" y="17"/>
                    </a:cubicBezTo>
                    <a:cubicBezTo>
                      <a:pt x="44" y="17"/>
                      <a:pt x="44" y="15"/>
                      <a:pt x="44" y="14"/>
                    </a:cubicBezTo>
                    <a:cubicBezTo>
                      <a:pt x="44" y="14"/>
                      <a:pt x="45" y="13"/>
                      <a:pt x="46" y="14"/>
                    </a:cubicBezTo>
                    <a:cubicBezTo>
                      <a:pt x="46" y="15"/>
                      <a:pt x="47" y="15"/>
                      <a:pt x="47" y="17"/>
                    </a:cubicBezTo>
                    <a:cubicBezTo>
                      <a:pt x="48" y="17"/>
                      <a:pt x="48" y="16"/>
                      <a:pt x="49" y="16"/>
                    </a:cubicBezTo>
                    <a:cubicBezTo>
                      <a:pt x="49" y="14"/>
                      <a:pt x="47" y="15"/>
                      <a:pt x="46" y="14"/>
                    </a:cubicBezTo>
                    <a:cubicBezTo>
                      <a:pt x="47" y="12"/>
                      <a:pt x="52" y="14"/>
                      <a:pt x="51" y="12"/>
                    </a:cubicBezTo>
                    <a:cubicBezTo>
                      <a:pt x="52" y="13"/>
                      <a:pt x="52" y="15"/>
                      <a:pt x="52" y="16"/>
                    </a:cubicBezTo>
                    <a:cubicBezTo>
                      <a:pt x="52" y="17"/>
                      <a:pt x="53" y="16"/>
                      <a:pt x="53" y="16"/>
                    </a:cubicBezTo>
                    <a:cubicBezTo>
                      <a:pt x="54" y="16"/>
                      <a:pt x="53" y="17"/>
                      <a:pt x="53" y="17"/>
                    </a:cubicBezTo>
                    <a:cubicBezTo>
                      <a:pt x="54" y="17"/>
                      <a:pt x="54" y="17"/>
                      <a:pt x="54" y="17"/>
                    </a:cubicBezTo>
                    <a:cubicBezTo>
                      <a:pt x="54" y="15"/>
                      <a:pt x="52" y="15"/>
                      <a:pt x="52" y="13"/>
                    </a:cubicBezTo>
                    <a:cubicBezTo>
                      <a:pt x="52" y="14"/>
                      <a:pt x="52" y="14"/>
                      <a:pt x="53" y="14"/>
                    </a:cubicBezTo>
                    <a:cubicBezTo>
                      <a:pt x="53" y="12"/>
                      <a:pt x="52" y="12"/>
                      <a:pt x="52" y="11"/>
                    </a:cubicBezTo>
                    <a:cubicBezTo>
                      <a:pt x="53" y="12"/>
                      <a:pt x="54" y="12"/>
                      <a:pt x="56" y="13"/>
                    </a:cubicBezTo>
                    <a:cubicBezTo>
                      <a:pt x="56" y="12"/>
                      <a:pt x="57" y="12"/>
                      <a:pt x="56" y="12"/>
                    </a:cubicBezTo>
                    <a:cubicBezTo>
                      <a:pt x="57" y="11"/>
                      <a:pt x="58" y="12"/>
                      <a:pt x="58" y="12"/>
                    </a:cubicBezTo>
                    <a:cubicBezTo>
                      <a:pt x="58" y="12"/>
                      <a:pt x="58" y="13"/>
                      <a:pt x="59" y="13"/>
                    </a:cubicBezTo>
                    <a:cubicBezTo>
                      <a:pt x="59" y="13"/>
                      <a:pt x="59" y="12"/>
                      <a:pt x="59" y="12"/>
                    </a:cubicBezTo>
                    <a:cubicBezTo>
                      <a:pt x="61" y="12"/>
                      <a:pt x="62" y="11"/>
                      <a:pt x="63" y="12"/>
                    </a:cubicBezTo>
                    <a:cubicBezTo>
                      <a:pt x="63" y="12"/>
                      <a:pt x="63" y="12"/>
                      <a:pt x="63" y="11"/>
                    </a:cubicBezTo>
                    <a:cubicBezTo>
                      <a:pt x="64" y="11"/>
                      <a:pt x="64" y="12"/>
                      <a:pt x="64" y="12"/>
                    </a:cubicBezTo>
                    <a:cubicBezTo>
                      <a:pt x="64" y="12"/>
                      <a:pt x="64" y="11"/>
                      <a:pt x="64" y="11"/>
                    </a:cubicBezTo>
                    <a:cubicBezTo>
                      <a:pt x="65" y="11"/>
                      <a:pt x="65" y="11"/>
                      <a:pt x="66" y="11"/>
                    </a:cubicBezTo>
                    <a:cubicBezTo>
                      <a:pt x="66" y="12"/>
                      <a:pt x="67" y="12"/>
                      <a:pt x="66" y="12"/>
                    </a:cubicBezTo>
                    <a:cubicBezTo>
                      <a:pt x="66" y="11"/>
                      <a:pt x="69" y="10"/>
                      <a:pt x="70" y="12"/>
                    </a:cubicBezTo>
                    <a:cubicBezTo>
                      <a:pt x="70" y="11"/>
                      <a:pt x="71" y="11"/>
                      <a:pt x="72" y="12"/>
                    </a:cubicBezTo>
                    <a:cubicBezTo>
                      <a:pt x="72" y="12"/>
                      <a:pt x="72" y="11"/>
                      <a:pt x="72" y="11"/>
                    </a:cubicBezTo>
                    <a:cubicBezTo>
                      <a:pt x="73" y="11"/>
                      <a:pt x="73" y="12"/>
                      <a:pt x="74" y="11"/>
                    </a:cubicBezTo>
                    <a:cubicBezTo>
                      <a:pt x="75" y="12"/>
                      <a:pt x="75" y="13"/>
                      <a:pt x="75" y="15"/>
                    </a:cubicBezTo>
                    <a:cubicBezTo>
                      <a:pt x="76" y="13"/>
                      <a:pt x="76" y="12"/>
                      <a:pt x="75" y="11"/>
                    </a:cubicBezTo>
                    <a:cubicBezTo>
                      <a:pt x="77" y="10"/>
                      <a:pt x="79" y="10"/>
                      <a:pt x="81" y="11"/>
                    </a:cubicBezTo>
                    <a:cubicBezTo>
                      <a:pt x="81" y="10"/>
                      <a:pt x="84" y="10"/>
                      <a:pt x="85" y="11"/>
                    </a:cubicBezTo>
                    <a:cubicBezTo>
                      <a:pt x="85" y="11"/>
                      <a:pt x="85" y="10"/>
                      <a:pt x="85" y="10"/>
                    </a:cubicBezTo>
                    <a:cubicBezTo>
                      <a:pt x="87" y="11"/>
                      <a:pt x="85" y="15"/>
                      <a:pt x="86" y="17"/>
                    </a:cubicBezTo>
                    <a:cubicBezTo>
                      <a:pt x="87" y="17"/>
                      <a:pt x="87" y="15"/>
                      <a:pt x="86" y="14"/>
                    </a:cubicBezTo>
                    <a:cubicBezTo>
                      <a:pt x="88" y="13"/>
                      <a:pt x="85" y="9"/>
                      <a:pt x="88" y="10"/>
                    </a:cubicBezTo>
                    <a:cubicBezTo>
                      <a:pt x="89" y="10"/>
                      <a:pt x="89" y="10"/>
                      <a:pt x="89" y="10"/>
                    </a:cubicBezTo>
                    <a:cubicBezTo>
                      <a:pt x="90" y="10"/>
                      <a:pt x="90" y="10"/>
                      <a:pt x="90" y="10"/>
                    </a:cubicBezTo>
                    <a:cubicBezTo>
                      <a:pt x="91" y="10"/>
                      <a:pt x="92" y="9"/>
                      <a:pt x="92" y="11"/>
                    </a:cubicBezTo>
                    <a:cubicBezTo>
                      <a:pt x="93" y="11"/>
                      <a:pt x="92" y="10"/>
                      <a:pt x="92" y="9"/>
                    </a:cubicBezTo>
                    <a:cubicBezTo>
                      <a:pt x="93" y="9"/>
                      <a:pt x="93" y="9"/>
                      <a:pt x="93" y="9"/>
                    </a:cubicBezTo>
                    <a:cubicBezTo>
                      <a:pt x="95" y="10"/>
                      <a:pt x="93" y="13"/>
                      <a:pt x="93" y="12"/>
                    </a:cubicBezTo>
                    <a:cubicBezTo>
                      <a:pt x="93" y="13"/>
                      <a:pt x="95" y="14"/>
                      <a:pt x="94" y="16"/>
                    </a:cubicBezTo>
                    <a:cubicBezTo>
                      <a:pt x="96" y="14"/>
                      <a:pt x="94" y="11"/>
                      <a:pt x="94" y="9"/>
                    </a:cubicBezTo>
                    <a:cubicBezTo>
                      <a:pt x="96" y="10"/>
                      <a:pt x="98" y="9"/>
                      <a:pt x="98" y="10"/>
                    </a:cubicBezTo>
                    <a:cubicBezTo>
                      <a:pt x="99" y="9"/>
                      <a:pt x="99" y="9"/>
                      <a:pt x="99" y="8"/>
                    </a:cubicBezTo>
                    <a:cubicBezTo>
                      <a:pt x="98" y="8"/>
                      <a:pt x="98" y="8"/>
                      <a:pt x="98" y="9"/>
                    </a:cubicBezTo>
                    <a:cubicBezTo>
                      <a:pt x="98" y="7"/>
                      <a:pt x="98" y="5"/>
                      <a:pt x="98" y="3"/>
                    </a:cubicBezTo>
                    <a:cubicBezTo>
                      <a:pt x="99" y="4"/>
                      <a:pt x="99" y="7"/>
                      <a:pt x="99" y="7"/>
                    </a:cubicBezTo>
                    <a:cubicBezTo>
                      <a:pt x="99" y="7"/>
                      <a:pt x="98" y="6"/>
                      <a:pt x="99" y="6"/>
                    </a:cubicBezTo>
                    <a:cubicBezTo>
                      <a:pt x="99" y="7"/>
                      <a:pt x="100" y="8"/>
                      <a:pt x="99" y="9"/>
                    </a:cubicBezTo>
                    <a:cubicBezTo>
                      <a:pt x="100" y="9"/>
                      <a:pt x="100" y="9"/>
                      <a:pt x="100" y="9"/>
                    </a:cubicBezTo>
                    <a:cubicBezTo>
                      <a:pt x="101" y="9"/>
                      <a:pt x="101" y="8"/>
                      <a:pt x="101" y="8"/>
                    </a:cubicBezTo>
                    <a:cubicBezTo>
                      <a:pt x="102" y="8"/>
                      <a:pt x="101" y="9"/>
                      <a:pt x="101" y="9"/>
                    </a:cubicBezTo>
                    <a:cubicBezTo>
                      <a:pt x="102" y="7"/>
                      <a:pt x="102" y="10"/>
                      <a:pt x="103" y="9"/>
                    </a:cubicBezTo>
                    <a:cubicBezTo>
                      <a:pt x="105" y="8"/>
                      <a:pt x="104" y="5"/>
                      <a:pt x="102" y="4"/>
                    </a:cubicBezTo>
                    <a:cubicBezTo>
                      <a:pt x="102" y="4"/>
                      <a:pt x="101" y="5"/>
                      <a:pt x="101" y="5"/>
                    </a:cubicBezTo>
                    <a:cubicBezTo>
                      <a:pt x="101" y="5"/>
                      <a:pt x="101" y="5"/>
                      <a:pt x="101" y="4"/>
                    </a:cubicBezTo>
                    <a:cubicBezTo>
                      <a:pt x="100" y="4"/>
                      <a:pt x="101" y="5"/>
                      <a:pt x="100" y="6"/>
                    </a:cubicBezTo>
                    <a:cubicBezTo>
                      <a:pt x="100" y="5"/>
                      <a:pt x="100" y="4"/>
                      <a:pt x="99" y="5"/>
                    </a:cubicBezTo>
                    <a:cubicBezTo>
                      <a:pt x="99" y="4"/>
                      <a:pt x="99" y="4"/>
                      <a:pt x="99" y="4"/>
                    </a:cubicBezTo>
                    <a:cubicBezTo>
                      <a:pt x="102" y="4"/>
                      <a:pt x="104" y="3"/>
                      <a:pt x="107" y="4"/>
                    </a:cubicBezTo>
                    <a:cubicBezTo>
                      <a:pt x="108" y="4"/>
                      <a:pt x="107" y="3"/>
                      <a:pt x="108" y="3"/>
                    </a:cubicBezTo>
                    <a:cubicBezTo>
                      <a:pt x="109" y="3"/>
                      <a:pt x="108" y="5"/>
                      <a:pt x="108" y="6"/>
                    </a:cubicBezTo>
                    <a:cubicBezTo>
                      <a:pt x="107" y="6"/>
                      <a:pt x="108" y="5"/>
                      <a:pt x="107" y="4"/>
                    </a:cubicBezTo>
                    <a:cubicBezTo>
                      <a:pt x="107" y="5"/>
                      <a:pt x="107" y="4"/>
                      <a:pt x="106" y="4"/>
                    </a:cubicBezTo>
                    <a:cubicBezTo>
                      <a:pt x="105" y="4"/>
                      <a:pt x="105" y="5"/>
                      <a:pt x="105" y="6"/>
                    </a:cubicBezTo>
                    <a:cubicBezTo>
                      <a:pt x="105" y="6"/>
                      <a:pt x="105" y="5"/>
                      <a:pt x="105" y="5"/>
                    </a:cubicBezTo>
                    <a:cubicBezTo>
                      <a:pt x="106" y="5"/>
                      <a:pt x="105" y="6"/>
                      <a:pt x="106" y="6"/>
                    </a:cubicBezTo>
                    <a:cubicBezTo>
                      <a:pt x="106" y="6"/>
                      <a:pt x="106" y="5"/>
                      <a:pt x="107" y="5"/>
                    </a:cubicBezTo>
                    <a:cubicBezTo>
                      <a:pt x="108" y="6"/>
                      <a:pt x="108" y="7"/>
                      <a:pt x="108" y="9"/>
                    </a:cubicBezTo>
                    <a:cubicBezTo>
                      <a:pt x="107" y="9"/>
                      <a:pt x="107" y="9"/>
                      <a:pt x="107" y="8"/>
                    </a:cubicBezTo>
                    <a:cubicBezTo>
                      <a:pt x="107" y="9"/>
                      <a:pt x="107" y="10"/>
                      <a:pt x="107" y="10"/>
                    </a:cubicBezTo>
                    <a:cubicBezTo>
                      <a:pt x="108" y="9"/>
                      <a:pt x="108" y="10"/>
                      <a:pt x="109" y="10"/>
                    </a:cubicBezTo>
                    <a:cubicBezTo>
                      <a:pt x="109" y="9"/>
                      <a:pt x="108" y="10"/>
                      <a:pt x="108" y="9"/>
                    </a:cubicBezTo>
                    <a:cubicBezTo>
                      <a:pt x="110" y="9"/>
                      <a:pt x="111" y="8"/>
                      <a:pt x="111" y="9"/>
                    </a:cubicBezTo>
                    <a:cubicBezTo>
                      <a:pt x="112" y="8"/>
                      <a:pt x="110" y="9"/>
                      <a:pt x="110" y="8"/>
                    </a:cubicBezTo>
                    <a:cubicBezTo>
                      <a:pt x="110" y="7"/>
                      <a:pt x="111" y="8"/>
                      <a:pt x="111" y="7"/>
                    </a:cubicBezTo>
                    <a:cubicBezTo>
                      <a:pt x="112" y="8"/>
                      <a:pt x="112" y="10"/>
                      <a:pt x="112" y="12"/>
                    </a:cubicBezTo>
                    <a:cubicBezTo>
                      <a:pt x="113" y="12"/>
                      <a:pt x="112" y="11"/>
                      <a:pt x="113" y="11"/>
                    </a:cubicBezTo>
                    <a:cubicBezTo>
                      <a:pt x="113" y="12"/>
                      <a:pt x="113" y="11"/>
                      <a:pt x="114" y="12"/>
                    </a:cubicBezTo>
                    <a:cubicBezTo>
                      <a:pt x="114" y="12"/>
                      <a:pt x="113" y="10"/>
                      <a:pt x="113" y="10"/>
                    </a:cubicBezTo>
                    <a:cubicBezTo>
                      <a:pt x="113" y="9"/>
                      <a:pt x="114" y="9"/>
                      <a:pt x="114" y="7"/>
                    </a:cubicBezTo>
                    <a:cubicBezTo>
                      <a:pt x="114" y="7"/>
                      <a:pt x="114" y="7"/>
                      <a:pt x="114" y="7"/>
                    </a:cubicBezTo>
                    <a:cubicBezTo>
                      <a:pt x="114" y="6"/>
                      <a:pt x="115" y="5"/>
                      <a:pt x="114" y="4"/>
                    </a:cubicBezTo>
                    <a:cubicBezTo>
                      <a:pt x="114" y="4"/>
                      <a:pt x="113" y="4"/>
                      <a:pt x="113" y="3"/>
                    </a:cubicBezTo>
                    <a:cubicBezTo>
                      <a:pt x="114" y="3"/>
                      <a:pt x="115" y="3"/>
                      <a:pt x="115" y="3"/>
                    </a:cubicBezTo>
                    <a:cubicBezTo>
                      <a:pt x="116" y="4"/>
                      <a:pt x="116" y="4"/>
                      <a:pt x="116" y="5"/>
                    </a:cubicBezTo>
                    <a:cubicBezTo>
                      <a:pt x="115" y="4"/>
                      <a:pt x="115" y="6"/>
                      <a:pt x="114" y="6"/>
                    </a:cubicBezTo>
                    <a:cubicBezTo>
                      <a:pt x="115" y="7"/>
                      <a:pt x="115" y="8"/>
                      <a:pt x="115" y="10"/>
                    </a:cubicBezTo>
                    <a:cubicBezTo>
                      <a:pt x="115" y="10"/>
                      <a:pt x="115" y="10"/>
                      <a:pt x="116" y="10"/>
                    </a:cubicBezTo>
                    <a:cubicBezTo>
                      <a:pt x="116" y="9"/>
                      <a:pt x="115" y="9"/>
                      <a:pt x="115" y="9"/>
                    </a:cubicBezTo>
                    <a:cubicBezTo>
                      <a:pt x="115" y="9"/>
                      <a:pt x="116" y="9"/>
                      <a:pt x="116" y="9"/>
                    </a:cubicBezTo>
                    <a:cubicBezTo>
                      <a:pt x="117" y="9"/>
                      <a:pt x="117" y="8"/>
                      <a:pt x="117" y="8"/>
                    </a:cubicBezTo>
                    <a:cubicBezTo>
                      <a:pt x="117" y="8"/>
                      <a:pt x="117" y="9"/>
                      <a:pt x="117" y="9"/>
                    </a:cubicBezTo>
                    <a:cubicBezTo>
                      <a:pt x="119" y="9"/>
                      <a:pt x="119" y="5"/>
                      <a:pt x="118" y="7"/>
                    </a:cubicBezTo>
                    <a:cubicBezTo>
                      <a:pt x="116" y="6"/>
                      <a:pt x="116" y="4"/>
                      <a:pt x="117" y="2"/>
                    </a:cubicBezTo>
                    <a:cubicBezTo>
                      <a:pt x="117" y="3"/>
                      <a:pt x="119" y="5"/>
                      <a:pt x="118" y="5"/>
                    </a:cubicBezTo>
                    <a:cubicBezTo>
                      <a:pt x="118" y="6"/>
                      <a:pt x="118" y="6"/>
                      <a:pt x="119" y="6"/>
                    </a:cubicBezTo>
                    <a:cubicBezTo>
                      <a:pt x="119" y="5"/>
                      <a:pt x="120" y="4"/>
                      <a:pt x="120" y="3"/>
                    </a:cubicBezTo>
                    <a:cubicBezTo>
                      <a:pt x="120" y="3"/>
                      <a:pt x="120" y="3"/>
                      <a:pt x="121" y="4"/>
                    </a:cubicBezTo>
                    <a:cubicBezTo>
                      <a:pt x="121" y="4"/>
                      <a:pt x="121" y="3"/>
                      <a:pt x="121" y="2"/>
                    </a:cubicBezTo>
                    <a:cubicBezTo>
                      <a:pt x="121" y="2"/>
                      <a:pt x="121" y="3"/>
                      <a:pt x="122" y="4"/>
                    </a:cubicBezTo>
                    <a:cubicBezTo>
                      <a:pt x="122" y="3"/>
                      <a:pt x="122" y="3"/>
                      <a:pt x="123" y="3"/>
                    </a:cubicBezTo>
                    <a:cubicBezTo>
                      <a:pt x="124" y="3"/>
                      <a:pt x="124" y="4"/>
                      <a:pt x="124" y="4"/>
                    </a:cubicBezTo>
                    <a:cubicBezTo>
                      <a:pt x="125" y="4"/>
                      <a:pt x="124" y="3"/>
                      <a:pt x="124" y="3"/>
                    </a:cubicBezTo>
                    <a:cubicBezTo>
                      <a:pt x="126" y="3"/>
                      <a:pt x="125" y="4"/>
                      <a:pt x="125" y="5"/>
                    </a:cubicBezTo>
                    <a:cubicBezTo>
                      <a:pt x="126" y="5"/>
                      <a:pt x="125" y="4"/>
                      <a:pt x="125" y="3"/>
                    </a:cubicBezTo>
                    <a:cubicBezTo>
                      <a:pt x="127" y="3"/>
                      <a:pt x="126" y="4"/>
                      <a:pt x="127" y="4"/>
                    </a:cubicBezTo>
                    <a:cubicBezTo>
                      <a:pt x="128" y="5"/>
                      <a:pt x="125" y="6"/>
                      <a:pt x="127" y="7"/>
                    </a:cubicBezTo>
                    <a:cubicBezTo>
                      <a:pt x="127" y="7"/>
                      <a:pt x="126" y="7"/>
                      <a:pt x="127" y="8"/>
                    </a:cubicBezTo>
                    <a:cubicBezTo>
                      <a:pt x="127" y="9"/>
                      <a:pt x="128" y="9"/>
                      <a:pt x="128" y="9"/>
                    </a:cubicBezTo>
                    <a:cubicBezTo>
                      <a:pt x="128" y="7"/>
                      <a:pt x="128" y="7"/>
                      <a:pt x="127" y="6"/>
                    </a:cubicBezTo>
                    <a:cubicBezTo>
                      <a:pt x="127" y="6"/>
                      <a:pt x="128" y="6"/>
                      <a:pt x="129" y="6"/>
                    </a:cubicBezTo>
                    <a:cubicBezTo>
                      <a:pt x="129" y="5"/>
                      <a:pt x="128" y="5"/>
                      <a:pt x="128" y="3"/>
                    </a:cubicBezTo>
                    <a:cubicBezTo>
                      <a:pt x="129" y="3"/>
                      <a:pt x="130" y="3"/>
                      <a:pt x="130" y="4"/>
                    </a:cubicBezTo>
                    <a:cubicBezTo>
                      <a:pt x="131" y="4"/>
                      <a:pt x="131" y="3"/>
                      <a:pt x="131" y="3"/>
                    </a:cubicBezTo>
                    <a:cubicBezTo>
                      <a:pt x="131" y="3"/>
                      <a:pt x="132" y="4"/>
                      <a:pt x="132" y="4"/>
                    </a:cubicBezTo>
                    <a:cubicBezTo>
                      <a:pt x="133" y="1"/>
                      <a:pt x="135" y="4"/>
                      <a:pt x="134" y="7"/>
                    </a:cubicBezTo>
                    <a:cubicBezTo>
                      <a:pt x="135" y="6"/>
                      <a:pt x="134" y="5"/>
                      <a:pt x="135" y="5"/>
                    </a:cubicBezTo>
                    <a:cubicBezTo>
                      <a:pt x="135" y="4"/>
                      <a:pt x="135" y="4"/>
                      <a:pt x="135" y="3"/>
                    </a:cubicBezTo>
                    <a:cubicBezTo>
                      <a:pt x="136" y="2"/>
                      <a:pt x="137" y="3"/>
                      <a:pt x="138" y="3"/>
                    </a:cubicBezTo>
                    <a:cubicBezTo>
                      <a:pt x="138" y="4"/>
                      <a:pt x="139" y="4"/>
                      <a:pt x="139" y="5"/>
                    </a:cubicBezTo>
                    <a:cubicBezTo>
                      <a:pt x="139" y="5"/>
                      <a:pt x="138" y="4"/>
                      <a:pt x="139" y="3"/>
                    </a:cubicBezTo>
                    <a:cubicBezTo>
                      <a:pt x="140" y="3"/>
                      <a:pt x="141" y="3"/>
                      <a:pt x="141" y="2"/>
                    </a:cubicBezTo>
                    <a:cubicBezTo>
                      <a:pt x="142" y="2"/>
                      <a:pt x="141" y="4"/>
                      <a:pt x="142" y="4"/>
                    </a:cubicBezTo>
                    <a:cubicBezTo>
                      <a:pt x="143" y="4"/>
                      <a:pt x="142" y="4"/>
                      <a:pt x="142" y="3"/>
                    </a:cubicBezTo>
                    <a:cubicBezTo>
                      <a:pt x="143" y="3"/>
                      <a:pt x="142" y="4"/>
                      <a:pt x="143" y="4"/>
                    </a:cubicBezTo>
                    <a:cubicBezTo>
                      <a:pt x="143" y="4"/>
                      <a:pt x="142" y="3"/>
                      <a:pt x="143" y="2"/>
                    </a:cubicBezTo>
                    <a:cubicBezTo>
                      <a:pt x="144" y="2"/>
                      <a:pt x="144" y="3"/>
                      <a:pt x="145" y="2"/>
                    </a:cubicBezTo>
                    <a:cubicBezTo>
                      <a:pt x="145" y="4"/>
                      <a:pt x="144" y="5"/>
                      <a:pt x="145" y="6"/>
                    </a:cubicBezTo>
                    <a:cubicBezTo>
                      <a:pt x="145" y="5"/>
                      <a:pt x="147" y="5"/>
                      <a:pt x="146" y="4"/>
                    </a:cubicBezTo>
                    <a:cubicBezTo>
                      <a:pt x="146" y="4"/>
                      <a:pt x="145" y="4"/>
                      <a:pt x="145" y="3"/>
                    </a:cubicBezTo>
                    <a:cubicBezTo>
                      <a:pt x="146" y="2"/>
                      <a:pt x="147" y="2"/>
                      <a:pt x="147" y="3"/>
                    </a:cubicBezTo>
                    <a:cubicBezTo>
                      <a:pt x="148" y="3"/>
                      <a:pt x="148" y="3"/>
                      <a:pt x="149" y="3"/>
                    </a:cubicBezTo>
                    <a:cubicBezTo>
                      <a:pt x="149" y="3"/>
                      <a:pt x="149" y="4"/>
                      <a:pt x="149" y="4"/>
                    </a:cubicBezTo>
                    <a:cubicBezTo>
                      <a:pt x="149" y="4"/>
                      <a:pt x="148" y="4"/>
                      <a:pt x="147" y="4"/>
                    </a:cubicBezTo>
                    <a:cubicBezTo>
                      <a:pt x="147" y="4"/>
                      <a:pt x="147" y="7"/>
                      <a:pt x="146" y="7"/>
                    </a:cubicBezTo>
                    <a:cubicBezTo>
                      <a:pt x="146" y="8"/>
                      <a:pt x="146" y="8"/>
                      <a:pt x="147" y="9"/>
                    </a:cubicBezTo>
                    <a:cubicBezTo>
                      <a:pt x="148" y="8"/>
                      <a:pt x="147" y="6"/>
                      <a:pt x="148" y="5"/>
                    </a:cubicBezTo>
                    <a:cubicBezTo>
                      <a:pt x="149" y="5"/>
                      <a:pt x="148" y="5"/>
                      <a:pt x="149" y="5"/>
                    </a:cubicBezTo>
                    <a:cubicBezTo>
                      <a:pt x="149" y="1"/>
                      <a:pt x="153" y="4"/>
                      <a:pt x="155" y="3"/>
                    </a:cubicBezTo>
                    <a:cubicBezTo>
                      <a:pt x="155" y="3"/>
                      <a:pt x="156" y="4"/>
                      <a:pt x="156" y="4"/>
                    </a:cubicBezTo>
                    <a:cubicBezTo>
                      <a:pt x="156" y="4"/>
                      <a:pt x="156" y="4"/>
                      <a:pt x="156" y="4"/>
                    </a:cubicBezTo>
                    <a:cubicBezTo>
                      <a:pt x="157" y="5"/>
                      <a:pt x="158" y="4"/>
                      <a:pt x="158" y="5"/>
                    </a:cubicBezTo>
                    <a:cubicBezTo>
                      <a:pt x="158" y="5"/>
                      <a:pt x="158" y="4"/>
                      <a:pt x="159" y="5"/>
                    </a:cubicBezTo>
                    <a:cubicBezTo>
                      <a:pt x="159" y="5"/>
                      <a:pt x="159" y="5"/>
                      <a:pt x="159" y="6"/>
                    </a:cubicBezTo>
                    <a:cubicBezTo>
                      <a:pt x="160" y="6"/>
                      <a:pt x="160" y="5"/>
                      <a:pt x="160" y="4"/>
                    </a:cubicBezTo>
                    <a:cubicBezTo>
                      <a:pt x="160" y="6"/>
                      <a:pt x="161" y="4"/>
                      <a:pt x="161" y="5"/>
                    </a:cubicBezTo>
                    <a:cubicBezTo>
                      <a:pt x="162" y="5"/>
                      <a:pt x="162" y="5"/>
                      <a:pt x="162" y="4"/>
                    </a:cubicBezTo>
                    <a:cubicBezTo>
                      <a:pt x="162" y="4"/>
                      <a:pt x="161" y="4"/>
                      <a:pt x="161" y="4"/>
                    </a:cubicBezTo>
                    <a:cubicBezTo>
                      <a:pt x="161" y="3"/>
                      <a:pt x="161" y="2"/>
                      <a:pt x="162" y="2"/>
                    </a:cubicBezTo>
                    <a:cubicBezTo>
                      <a:pt x="162" y="4"/>
                      <a:pt x="163" y="3"/>
                      <a:pt x="163" y="4"/>
                    </a:cubicBezTo>
                    <a:cubicBezTo>
                      <a:pt x="163" y="4"/>
                      <a:pt x="162" y="3"/>
                      <a:pt x="162" y="4"/>
                    </a:cubicBezTo>
                    <a:cubicBezTo>
                      <a:pt x="162" y="5"/>
                      <a:pt x="163" y="4"/>
                      <a:pt x="163" y="4"/>
                    </a:cubicBezTo>
                    <a:cubicBezTo>
                      <a:pt x="163" y="5"/>
                      <a:pt x="165" y="5"/>
                      <a:pt x="165" y="6"/>
                    </a:cubicBezTo>
                    <a:cubicBezTo>
                      <a:pt x="165" y="5"/>
                      <a:pt x="166" y="4"/>
                      <a:pt x="166" y="2"/>
                    </a:cubicBezTo>
                    <a:cubicBezTo>
                      <a:pt x="167" y="2"/>
                      <a:pt x="166" y="4"/>
                      <a:pt x="167" y="2"/>
                    </a:cubicBezTo>
                    <a:cubicBezTo>
                      <a:pt x="167" y="3"/>
                      <a:pt x="167" y="3"/>
                      <a:pt x="167" y="4"/>
                    </a:cubicBezTo>
                    <a:cubicBezTo>
                      <a:pt x="168" y="4"/>
                      <a:pt x="168" y="5"/>
                      <a:pt x="169" y="5"/>
                    </a:cubicBezTo>
                    <a:cubicBezTo>
                      <a:pt x="170" y="5"/>
                      <a:pt x="170" y="4"/>
                      <a:pt x="170" y="3"/>
                    </a:cubicBezTo>
                    <a:cubicBezTo>
                      <a:pt x="170" y="4"/>
                      <a:pt x="171" y="4"/>
                      <a:pt x="171" y="3"/>
                    </a:cubicBezTo>
                    <a:cubicBezTo>
                      <a:pt x="172" y="3"/>
                      <a:pt x="171" y="4"/>
                      <a:pt x="171" y="5"/>
                    </a:cubicBezTo>
                    <a:cubicBezTo>
                      <a:pt x="172" y="4"/>
                      <a:pt x="172" y="4"/>
                      <a:pt x="172" y="5"/>
                    </a:cubicBezTo>
                    <a:cubicBezTo>
                      <a:pt x="173" y="4"/>
                      <a:pt x="172" y="3"/>
                      <a:pt x="172" y="2"/>
                    </a:cubicBezTo>
                    <a:cubicBezTo>
                      <a:pt x="173" y="2"/>
                      <a:pt x="174" y="3"/>
                      <a:pt x="175" y="2"/>
                    </a:cubicBezTo>
                    <a:cubicBezTo>
                      <a:pt x="176" y="2"/>
                      <a:pt x="176" y="4"/>
                      <a:pt x="176" y="4"/>
                    </a:cubicBezTo>
                    <a:cubicBezTo>
                      <a:pt x="175" y="4"/>
                      <a:pt x="175" y="4"/>
                      <a:pt x="174" y="3"/>
                    </a:cubicBezTo>
                    <a:cubicBezTo>
                      <a:pt x="173" y="4"/>
                      <a:pt x="173" y="6"/>
                      <a:pt x="173" y="7"/>
                    </a:cubicBezTo>
                    <a:cubicBezTo>
                      <a:pt x="173" y="8"/>
                      <a:pt x="174" y="7"/>
                      <a:pt x="175" y="8"/>
                    </a:cubicBezTo>
                    <a:cubicBezTo>
                      <a:pt x="176" y="7"/>
                      <a:pt x="173" y="6"/>
                      <a:pt x="175" y="5"/>
                    </a:cubicBezTo>
                    <a:cubicBezTo>
                      <a:pt x="176" y="6"/>
                      <a:pt x="176" y="4"/>
                      <a:pt x="178" y="5"/>
                    </a:cubicBezTo>
                    <a:cubicBezTo>
                      <a:pt x="178" y="4"/>
                      <a:pt x="177" y="4"/>
                      <a:pt x="177" y="3"/>
                    </a:cubicBezTo>
                    <a:cubicBezTo>
                      <a:pt x="178" y="3"/>
                      <a:pt x="178" y="3"/>
                      <a:pt x="178" y="2"/>
                    </a:cubicBezTo>
                    <a:cubicBezTo>
                      <a:pt x="178" y="2"/>
                      <a:pt x="178" y="3"/>
                      <a:pt x="179" y="3"/>
                    </a:cubicBezTo>
                    <a:cubicBezTo>
                      <a:pt x="179" y="3"/>
                      <a:pt x="179" y="3"/>
                      <a:pt x="179" y="4"/>
                    </a:cubicBezTo>
                    <a:cubicBezTo>
                      <a:pt x="179" y="4"/>
                      <a:pt x="179" y="4"/>
                      <a:pt x="178" y="3"/>
                    </a:cubicBezTo>
                    <a:cubicBezTo>
                      <a:pt x="178" y="4"/>
                      <a:pt x="179" y="4"/>
                      <a:pt x="178" y="5"/>
                    </a:cubicBezTo>
                    <a:cubicBezTo>
                      <a:pt x="179" y="5"/>
                      <a:pt x="180" y="5"/>
                      <a:pt x="180" y="5"/>
                    </a:cubicBezTo>
                    <a:cubicBezTo>
                      <a:pt x="181" y="5"/>
                      <a:pt x="180" y="3"/>
                      <a:pt x="181" y="2"/>
                    </a:cubicBezTo>
                    <a:cubicBezTo>
                      <a:pt x="182" y="3"/>
                      <a:pt x="184" y="2"/>
                      <a:pt x="185" y="3"/>
                    </a:cubicBezTo>
                    <a:cubicBezTo>
                      <a:pt x="185" y="4"/>
                      <a:pt x="185" y="4"/>
                      <a:pt x="185" y="5"/>
                    </a:cubicBezTo>
                    <a:cubicBezTo>
                      <a:pt x="185" y="5"/>
                      <a:pt x="186" y="3"/>
                      <a:pt x="186" y="4"/>
                    </a:cubicBezTo>
                    <a:cubicBezTo>
                      <a:pt x="187" y="4"/>
                      <a:pt x="187" y="4"/>
                      <a:pt x="187" y="3"/>
                    </a:cubicBezTo>
                    <a:cubicBezTo>
                      <a:pt x="188" y="3"/>
                      <a:pt x="188" y="3"/>
                      <a:pt x="189" y="3"/>
                    </a:cubicBezTo>
                    <a:cubicBezTo>
                      <a:pt x="190" y="4"/>
                      <a:pt x="188" y="8"/>
                      <a:pt x="191" y="8"/>
                    </a:cubicBezTo>
                    <a:cubicBezTo>
                      <a:pt x="189" y="6"/>
                      <a:pt x="191" y="5"/>
                      <a:pt x="191" y="2"/>
                    </a:cubicBezTo>
                    <a:cubicBezTo>
                      <a:pt x="192" y="3"/>
                      <a:pt x="191" y="3"/>
                      <a:pt x="192" y="4"/>
                    </a:cubicBezTo>
                    <a:cubicBezTo>
                      <a:pt x="193" y="4"/>
                      <a:pt x="192" y="3"/>
                      <a:pt x="193" y="3"/>
                    </a:cubicBezTo>
                    <a:cubicBezTo>
                      <a:pt x="193" y="4"/>
                      <a:pt x="193" y="4"/>
                      <a:pt x="193" y="5"/>
                    </a:cubicBezTo>
                    <a:cubicBezTo>
                      <a:pt x="193" y="5"/>
                      <a:pt x="193" y="4"/>
                      <a:pt x="193" y="4"/>
                    </a:cubicBezTo>
                    <a:cubicBezTo>
                      <a:pt x="193" y="4"/>
                      <a:pt x="193" y="4"/>
                      <a:pt x="193" y="3"/>
                    </a:cubicBezTo>
                    <a:cubicBezTo>
                      <a:pt x="194" y="3"/>
                      <a:pt x="194" y="4"/>
                      <a:pt x="194" y="5"/>
                    </a:cubicBezTo>
                    <a:cubicBezTo>
                      <a:pt x="193" y="3"/>
                      <a:pt x="193" y="7"/>
                      <a:pt x="194" y="7"/>
                    </a:cubicBezTo>
                    <a:cubicBezTo>
                      <a:pt x="195" y="7"/>
                      <a:pt x="196" y="5"/>
                      <a:pt x="195" y="4"/>
                    </a:cubicBezTo>
                    <a:cubicBezTo>
                      <a:pt x="195" y="4"/>
                      <a:pt x="196" y="4"/>
                      <a:pt x="196" y="5"/>
                    </a:cubicBezTo>
                    <a:cubicBezTo>
                      <a:pt x="197" y="5"/>
                      <a:pt x="197" y="4"/>
                      <a:pt x="198" y="4"/>
                    </a:cubicBezTo>
                    <a:cubicBezTo>
                      <a:pt x="198" y="4"/>
                      <a:pt x="198" y="3"/>
                      <a:pt x="198" y="3"/>
                    </a:cubicBezTo>
                    <a:cubicBezTo>
                      <a:pt x="199" y="3"/>
                      <a:pt x="198" y="4"/>
                      <a:pt x="199" y="5"/>
                    </a:cubicBezTo>
                    <a:cubicBezTo>
                      <a:pt x="200" y="4"/>
                      <a:pt x="199" y="4"/>
                      <a:pt x="199" y="3"/>
                    </a:cubicBezTo>
                    <a:cubicBezTo>
                      <a:pt x="200" y="4"/>
                      <a:pt x="200" y="4"/>
                      <a:pt x="201" y="3"/>
                    </a:cubicBezTo>
                    <a:cubicBezTo>
                      <a:pt x="202" y="4"/>
                      <a:pt x="202" y="5"/>
                      <a:pt x="202" y="5"/>
                    </a:cubicBezTo>
                    <a:cubicBezTo>
                      <a:pt x="203" y="4"/>
                      <a:pt x="202" y="4"/>
                      <a:pt x="202" y="3"/>
                    </a:cubicBezTo>
                    <a:cubicBezTo>
                      <a:pt x="203" y="4"/>
                      <a:pt x="202" y="7"/>
                      <a:pt x="204" y="9"/>
                    </a:cubicBezTo>
                    <a:cubicBezTo>
                      <a:pt x="207" y="8"/>
                      <a:pt x="202" y="5"/>
                      <a:pt x="204" y="3"/>
                    </a:cubicBezTo>
                    <a:cubicBezTo>
                      <a:pt x="205" y="3"/>
                      <a:pt x="206" y="4"/>
                      <a:pt x="207" y="5"/>
                    </a:cubicBezTo>
                    <a:cubicBezTo>
                      <a:pt x="207" y="5"/>
                      <a:pt x="207" y="4"/>
                      <a:pt x="208" y="4"/>
                    </a:cubicBezTo>
                    <a:cubicBezTo>
                      <a:pt x="208" y="4"/>
                      <a:pt x="208" y="4"/>
                      <a:pt x="208" y="4"/>
                    </a:cubicBezTo>
                    <a:cubicBezTo>
                      <a:pt x="209" y="5"/>
                      <a:pt x="210" y="4"/>
                      <a:pt x="212" y="5"/>
                    </a:cubicBezTo>
                    <a:cubicBezTo>
                      <a:pt x="211" y="4"/>
                      <a:pt x="211" y="4"/>
                      <a:pt x="211" y="3"/>
                    </a:cubicBezTo>
                    <a:cubicBezTo>
                      <a:pt x="212" y="3"/>
                      <a:pt x="212" y="4"/>
                      <a:pt x="212" y="4"/>
                    </a:cubicBezTo>
                    <a:cubicBezTo>
                      <a:pt x="213" y="4"/>
                      <a:pt x="213" y="4"/>
                      <a:pt x="213" y="4"/>
                    </a:cubicBezTo>
                    <a:cubicBezTo>
                      <a:pt x="214" y="4"/>
                      <a:pt x="213" y="4"/>
                      <a:pt x="213" y="3"/>
                    </a:cubicBezTo>
                    <a:cubicBezTo>
                      <a:pt x="214" y="3"/>
                      <a:pt x="214" y="4"/>
                      <a:pt x="214" y="5"/>
                    </a:cubicBezTo>
                    <a:cubicBezTo>
                      <a:pt x="214" y="4"/>
                      <a:pt x="214" y="3"/>
                      <a:pt x="215" y="3"/>
                    </a:cubicBezTo>
                    <a:cubicBezTo>
                      <a:pt x="216" y="4"/>
                      <a:pt x="217" y="4"/>
                      <a:pt x="218" y="4"/>
                    </a:cubicBezTo>
                    <a:cubicBezTo>
                      <a:pt x="218" y="4"/>
                      <a:pt x="217" y="3"/>
                      <a:pt x="218" y="3"/>
                    </a:cubicBezTo>
                    <a:cubicBezTo>
                      <a:pt x="218" y="4"/>
                      <a:pt x="219" y="3"/>
                      <a:pt x="219" y="4"/>
                    </a:cubicBezTo>
                    <a:cubicBezTo>
                      <a:pt x="222" y="1"/>
                      <a:pt x="223" y="7"/>
                      <a:pt x="222" y="9"/>
                    </a:cubicBezTo>
                    <a:cubicBezTo>
                      <a:pt x="221" y="8"/>
                      <a:pt x="221" y="6"/>
                      <a:pt x="220" y="5"/>
                    </a:cubicBezTo>
                    <a:cubicBezTo>
                      <a:pt x="220" y="6"/>
                      <a:pt x="221" y="7"/>
                      <a:pt x="221" y="9"/>
                    </a:cubicBezTo>
                    <a:cubicBezTo>
                      <a:pt x="221" y="9"/>
                      <a:pt x="221" y="9"/>
                      <a:pt x="222" y="10"/>
                    </a:cubicBezTo>
                    <a:cubicBezTo>
                      <a:pt x="223" y="10"/>
                      <a:pt x="222" y="9"/>
                      <a:pt x="223" y="9"/>
                    </a:cubicBezTo>
                    <a:cubicBezTo>
                      <a:pt x="224" y="9"/>
                      <a:pt x="224" y="10"/>
                      <a:pt x="224" y="10"/>
                    </a:cubicBezTo>
                    <a:cubicBezTo>
                      <a:pt x="224" y="10"/>
                      <a:pt x="225" y="10"/>
                      <a:pt x="225" y="10"/>
                    </a:cubicBezTo>
                    <a:cubicBezTo>
                      <a:pt x="225" y="9"/>
                      <a:pt x="225" y="8"/>
                      <a:pt x="225" y="7"/>
                    </a:cubicBezTo>
                    <a:cubicBezTo>
                      <a:pt x="224" y="8"/>
                      <a:pt x="225" y="9"/>
                      <a:pt x="224" y="9"/>
                    </a:cubicBezTo>
                    <a:cubicBezTo>
                      <a:pt x="224" y="9"/>
                      <a:pt x="224" y="9"/>
                      <a:pt x="224" y="9"/>
                    </a:cubicBezTo>
                    <a:cubicBezTo>
                      <a:pt x="224" y="9"/>
                      <a:pt x="224" y="8"/>
                      <a:pt x="224" y="8"/>
                    </a:cubicBezTo>
                    <a:cubicBezTo>
                      <a:pt x="224" y="7"/>
                      <a:pt x="223" y="7"/>
                      <a:pt x="223" y="7"/>
                    </a:cubicBezTo>
                    <a:cubicBezTo>
                      <a:pt x="223" y="7"/>
                      <a:pt x="222" y="6"/>
                      <a:pt x="223" y="6"/>
                    </a:cubicBezTo>
                    <a:cubicBezTo>
                      <a:pt x="222" y="6"/>
                      <a:pt x="222" y="4"/>
                      <a:pt x="223" y="3"/>
                    </a:cubicBezTo>
                    <a:cubicBezTo>
                      <a:pt x="224" y="3"/>
                      <a:pt x="223" y="4"/>
                      <a:pt x="224" y="3"/>
                    </a:cubicBezTo>
                    <a:cubicBezTo>
                      <a:pt x="224" y="4"/>
                      <a:pt x="224" y="4"/>
                      <a:pt x="224" y="5"/>
                    </a:cubicBezTo>
                    <a:cubicBezTo>
                      <a:pt x="225" y="4"/>
                      <a:pt x="225" y="4"/>
                      <a:pt x="225" y="3"/>
                    </a:cubicBezTo>
                    <a:cubicBezTo>
                      <a:pt x="227" y="4"/>
                      <a:pt x="229" y="3"/>
                      <a:pt x="231" y="4"/>
                    </a:cubicBezTo>
                    <a:cubicBezTo>
                      <a:pt x="231" y="3"/>
                      <a:pt x="233" y="3"/>
                      <a:pt x="234" y="3"/>
                    </a:cubicBezTo>
                    <a:cubicBezTo>
                      <a:pt x="234" y="3"/>
                      <a:pt x="234" y="3"/>
                      <a:pt x="234" y="2"/>
                    </a:cubicBezTo>
                    <a:cubicBezTo>
                      <a:pt x="235" y="3"/>
                      <a:pt x="236" y="3"/>
                      <a:pt x="236" y="2"/>
                    </a:cubicBezTo>
                    <a:cubicBezTo>
                      <a:pt x="236" y="3"/>
                      <a:pt x="238" y="2"/>
                      <a:pt x="239" y="3"/>
                    </a:cubicBezTo>
                    <a:cubicBezTo>
                      <a:pt x="240" y="3"/>
                      <a:pt x="240" y="2"/>
                      <a:pt x="241" y="2"/>
                    </a:cubicBezTo>
                    <a:cubicBezTo>
                      <a:pt x="242" y="3"/>
                      <a:pt x="244" y="3"/>
                      <a:pt x="244" y="4"/>
                    </a:cubicBezTo>
                    <a:cubicBezTo>
                      <a:pt x="244" y="4"/>
                      <a:pt x="243" y="3"/>
                      <a:pt x="244" y="2"/>
                    </a:cubicBezTo>
                    <a:cubicBezTo>
                      <a:pt x="245" y="2"/>
                      <a:pt x="247" y="3"/>
                      <a:pt x="248" y="2"/>
                    </a:cubicBezTo>
                    <a:cubicBezTo>
                      <a:pt x="248" y="3"/>
                      <a:pt x="247" y="3"/>
                      <a:pt x="248" y="4"/>
                    </a:cubicBezTo>
                    <a:cubicBezTo>
                      <a:pt x="247" y="2"/>
                      <a:pt x="250" y="2"/>
                      <a:pt x="251" y="3"/>
                    </a:cubicBezTo>
                    <a:cubicBezTo>
                      <a:pt x="251" y="2"/>
                      <a:pt x="251" y="2"/>
                      <a:pt x="251" y="2"/>
                    </a:cubicBezTo>
                    <a:cubicBezTo>
                      <a:pt x="252" y="3"/>
                      <a:pt x="252" y="2"/>
                      <a:pt x="254" y="2"/>
                    </a:cubicBezTo>
                    <a:cubicBezTo>
                      <a:pt x="254" y="2"/>
                      <a:pt x="254" y="3"/>
                      <a:pt x="255" y="4"/>
                    </a:cubicBezTo>
                    <a:cubicBezTo>
                      <a:pt x="254" y="3"/>
                      <a:pt x="256" y="3"/>
                      <a:pt x="256" y="1"/>
                    </a:cubicBezTo>
                    <a:cubicBezTo>
                      <a:pt x="256" y="3"/>
                      <a:pt x="257" y="2"/>
                      <a:pt x="257" y="1"/>
                    </a:cubicBezTo>
                    <a:cubicBezTo>
                      <a:pt x="257" y="2"/>
                      <a:pt x="258" y="2"/>
                      <a:pt x="258" y="2"/>
                    </a:cubicBezTo>
                    <a:cubicBezTo>
                      <a:pt x="259" y="1"/>
                      <a:pt x="261" y="1"/>
                      <a:pt x="262" y="2"/>
                    </a:cubicBezTo>
                    <a:cubicBezTo>
                      <a:pt x="262" y="2"/>
                      <a:pt x="262" y="2"/>
                      <a:pt x="262" y="1"/>
                    </a:cubicBezTo>
                    <a:cubicBezTo>
                      <a:pt x="263" y="2"/>
                      <a:pt x="263" y="2"/>
                      <a:pt x="263" y="2"/>
                    </a:cubicBezTo>
                    <a:cubicBezTo>
                      <a:pt x="263" y="2"/>
                      <a:pt x="263" y="1"/>
                      <a:pt x="264" y="1"/>
                    </a:cubicBezTo>
                    <a:cubicBezTo>
                      <a:pt x="264" y="2"/>
                      <a:pt x="265" y="2"/>
                      <a:pt x="265" y="1"/>
                    </a:cubicBezTo>
                    <a:cubicBezTo>
                      <a:pt x="266" y="1"/>
                      <a:pt x="266" y="2"/>
                      <a:pt x="266" y="3"/>
                    </a:cubicBezTo>
                    <a:cubicBezTo>
                      <a:pt x="267" y="3"/>
                      <a:pt x="267" y="2"/>
                      <a:pt x="268" y="1"/>
                    </a:cubicBezTo>
                    <a:cubicBezTo>
                      <a:pt x="269" y="2"/>
                      <a:pt x="268" y="1"/>
                      <a:pt x="269" y="2"/>
                    </a:cubicBezTo>
                    <a:cubicBezTo>
                      <a:pt x="270" y="1"/>
                      <a:pt x="272" y="1"/>
                      <a:pt x="273" y="2"/>
                    </a:cubicBezTo>
                    <a:cubicBezTo>
                      <a:pt x="273" y="2"/>
                      <a:pt x="274" y="1"/>
                      <a:pt x="274" y="1"/>
                    </a:cubicBezTo>
                    <a:cubicBezTo>
                      <a:pt x="275" y="2"/>
                      <a:pt x="275" y="1"/>
                      <a:pt x="276" y="1"/>
                    </a:cubicBezTo>
                    <a:cubicBezTo>
                      <a:pt x="276" y="2"/>
                      <a:pt x="275" y="3"/>
                      <a:pt x="275" y="4"/>
                    </a:cubicBezTo>
                    <a:cubicBezTo>
                      <a:pt x="276" y="3"/>
                      <a:pt x="276" y="2"/>
                      <a:pt x="276" y="1"/>
                    </a:cubicBezTo>
                    <a:cubicBezTo>
                      <a:pt x="278" y="2"/>
                      <a:pt x="280" y="1"/>
                      <a:pt x="281" y="2"/>
                    </a:cubicBezTo>
                    <a:cubicBezTo>
                      <a:pt x="281" y="1"/>
                      <a:pt x="281" y="1"/>
                      <a:pt x="281" y="1"/>
                    </a:cubicBezTo>
                    <a:cubicBezTo>
                      <a:pt x="283" y="2"/>
                      <a:pt x="285" y="1"/>
                      <a:pt x="286" y="1"/>
                    </a:cubicBezTo>
                    <a:cubicBezTo>
                      <a:pt x="287" y="2"/>
                      <a:pt x="285" y="3"/>
                      <a:pt x="286" y="4"/>
                    </a:cubicBezTo>
                    <a:cubicBezTo>
                      <a:pt x="286" y="3"/>
                      <a:pt x="287" y="2"/>
                      <a:pt x="287" y="1"/>
                    </a:cubicBezTo>
                    <a:cubicBezTo>
                      <a:pt x="289" y="1"/>
                      <a:pt x="292" y="2"/>
                      <a:pt x="295" y="1"/>
                    </a:cubicBezTo>
                    <a:cubicBezTo>
                      <a:pt x="295" y="2"/>
                      <a:pt x="297" y="1"/>
                      <a:pt x="297" y="2"/>
                    </a:cubicBezTo>
                    <a:cubicBezTo>
                      <a:pt x="299" y="0"/>
                      <a:pt x="300" y="2"/>
                      <a:pt x="301" y="1"/>
                    </a:cubicBezTo>
                    <a:cubicBezTo>
                      <a:pt x="302" y="1"/>
                      <a:pt x="301" y="2"/>
                      <a:pt x="302" y="2"/>
                    </a:cubicBezTo>
                    <a:cubicBezTo>
                      <a:pt x="302" y="3"/>
                      <a:pt x="302" y="3"/>
                      <a:pt x="302" y="4"/>
                    </a:cubicBezTo>
                    <a:cubicBezTo>
                      <a:pt x="303" y="4"/>
                      <a:pt x="303" y="4"/>
                      <a:pt x="302" y="5"/>
                    </a:cubicBezTo>
                    <a:cubicBezTo>
                      <a:pt x="301" y="5"/>
                      <a:pt x="301" y="4"/>
                      <a:pt x="300" y="5"/>
                    </a:cubicBezTo>
                    <a:cubicBezTo>
                      <a:pt x="300" y="5"/>
                      <a:pt x="300" y="4"/>
                      <a:pt x="300" y="3"/>
                    </a:cubicBezTo>
                    <a:cubicBezTo>
                      <a:pt x="299" y="4"/>
                      <a:pt x="300" y="5"/>
                      <a:pt x="298" y="5"/>
                    </a:cubicBezTo>
                    <a:cubicBezTo>
                      <a:pt x="298" y="4"/>
                      <a:pt x="299" y="4"/>
                      <a:pt x="299" y="3"/>
                    </a:cubicBezTo>
                    <a:cubicBezTo>
                      <a:pt x="298" y="4"/>
                      <a:pt x="297" y="7"/>
                      <a:pt x="298" y="8"/>
                    </a:cubicBezTo>
                    <a:cubicBezTo>
                      <a:pt x="298" y="7"/>
                      <a:pt x="300" y="7"/>
                      <a:pt x="301" y="6"/>
                    </a:cubicBezTo>
                    <a:cubicBezTo>
                      <a:pt x="303" y="7"/>
                      <a:pt x="304" y="7"/>
                      <a:pt x="306" y="7"/>
                    </a:cubicBezTo>
                    <a:cubicBezTo>
                      <a:pt x="306" y="7"/>
                      <a:pt x="307" y="7"/>
                      <a:pt x="307" y="8"/>
                    </a:cubicBezTo>
                    <a:cubicBezTo>
                      <a:pt x="307" y="8"/>
                      <a:pt x="307" y="7"/>
                      <a:pt x="307" y="7"/>
                    </a:cubicBezTo>
                    <a:cubicBezTo>
                      <a:pt x="311" y="6"/>
                      <a:pt x="316" y="7"/>
                      <a:pt x="319" y="6"/>
                    </a:cubicBezTo>
                    <a:cubicBezTo>
                      <a:pt x="319" y="7"/>
                      <a:pt x="320" y="7"/>
                      <a:pt x="320" y="7"/>
                    </a:cubicBezTo>
                    <a:cubicBezTo>
                      <a:pt x="321" y="7"/>
                      <a:pt x="322" y="6"/>
                      <a:pt x="323" y="6"/>
                    </a:cubicBezTo>
                    <a:cubicBezTo>
                      <a:pt x="323" y="7"/>
                      <a:pt x="324" y="7"/>
                      <a:pt x="324" y="8"/>
                    </a:cubicBezTo>
                    <a:cubicBezTo>
                      <a:pt x="324" y="7"/>
                      <a:pt x="324" y="8"/>
                      <a:pt x="325" y="7"/>
                    </a:cubicBezTo>
                    <a:cubicBezTo>
                      <a:pt x="328" y="7"/>
                      <a:pt x="328" y="7"/>
                      <a:pt x="331" y="7"/>
                    </a:cubicBezTo>
                    <a:cubicBezTo>
                      <a:pt x="331" y="9"/>
                      <a:pt x="332" y="9"/>
                      <a:pt x="331" y="10"/>
                    </a:cubicBezTo>
                    <a:cubicBezTo>
                      <a:pt x="332" y="10"/>
                      <a:pt x="332" y="8"/>
                      <a:pt x="332" y="7"/>
                    </a:cubicBezTo>
                    <a:cubicBezTo>
                      <a:pt x="332" y="7"/>
                      <a:pt x="332" y="8"/>
                      <a:pt x="332" y="8"/>
                    </a:cubicBezTo>
                    <a:cubicBezTo>
                      <a:pt x="333" y="6"/>
                      <a:pt x="337" y="9"/>
                      <a:pt x="337" y="7"/>
                    </a:cubicBezTo>
                    <a:cubicBezTo>
                      <a:pt x="338" y="8"/>
                      <a:pt x="339" y="8"/>
                      <a:pt x="341" y="7"/>
                    </a:cubicBezTo>
                    <a:cubicBezTo>
                      <a:pt x="341" y="8"/>
                      <a:pt x="341" y="8"/>
                      <a:pt x="341" y="9"/>
                    </a:cubicBezTo>
                    <a:cubicBezTo>
                      <a:pt x="340" y="9"/>
                      <a:pt x="340" y="8"/>
                      <a:pt x="340" y="8"/>
                    </a:cubicBezTo>
                    <a:cubicBezTo>
                      <a:pt x="340" y="9"/>
                      <a:pt x="340" y="9"/>
                      <a:pt x="341" y="9"/>
                    </a:cubicBezTo>
                    <a:cubicBezTo>
                      <a:pt x="342" y="9"/>
                      <a:pt x="342" y="9"/>
                      <a:pt x="342" y="8"/>
                    </a:cubicBezTo>
                    <a:cubicBezTo>
                      <a:pt x="344" y="8"/>
                      <a:pt x="344" y="8"/>
                      <a:pt x="345" y="9"/>
                    </a:cubicBezTo>
                    <a:cubicBezTo>
                      <a:pt x="345" y="10"/>
                      <a:pt x="345" y="11"/>
                      <a:pt x="344" y="11"/>
                    </a:cubicBezTo>
                    <a:cubicBezTo>
                      <a:pt x="345" y="11"/>
                      <a:pt x="345" y="11"/>
                      <a:pt x="346" y="11"/>
                    </a:cubicBezTo>
                    <a:cubicBezTo>
                      <a:pt x="346" y="11"/>
                      <a:pt x="346" y="11"/>
                      <a:pt x="347" y="11"/>
                    </a:cubicBezTo>
                    <a:cubicBezTo>
                      <a:pt x="347" y="10"/>
                      <a:pt x="346" y="9"/>
                      <a:pt x="347" y="8"/>
                    </a:cubicBezTo>
                    <a:cubicBezTo>
                      <a:pt x="348" y="8"/>
                      <a:pt x="349" y="7"/>
                      <a:pt x="349" y="8"/>
                    </a:cubicBezTo>
                    <a:cubicBezTo>
                      <a:pt x="350" y="7"/>
                      <a:pt x="352" y="9"/>
                      <a:pt x="353" y="8"/>
                    </a:cubicBezTo>
                    <a:cubicBezTo>
                      <a:pt x="353" y="10"/>
                      <a:pt x="354" y="10"/>
                      <a:pt x="354" y="12"/>
                    </a:cubicBezTo>
                    <a:cubicBezTo>
                      <a:pt x="356" y="11"/>
                      <a:pt x="355" y="9"/>
                      <a:pt x="356" y="8"/>
                    </a:cubicBezTo>
                    <a:cubicBezTo>
                      <a:pt x="356" y="8"/>
                      <a:pt x="357" y="9"/>
                      <a:pt x="357" y="8"/>
                    </a:cubicBezTo>
                    <a:cubicBezTo>
                      <a:pt x="358" y="10"/>
                      <a:pt x="356" y="11"/>
                      <a:pt x="355" y="12"/>
                    </a:cubicBezTo>
                    <a:cubicBezTo>
                      <a:pt x="357" y="12"/>
                      <a:pt x="356" y="9"/>
                      <a:pt x="358" y="10"/>
                    </a:cubicBezTo>
                    <a:cubicBezTo>
                      <a:pt x="358" y="9"/>
                      <a:pt x="358" y="9"/>
                      <a:pt x="358" y="9"/>
                    </a:cubicBezTo>
                    <a:cubicBezTo>
                      <a:pt x="359" y="9"/>
                      <a:pt x="359" y="8"/>
                      <a:pt x="359" y="9"/>
                    </a:cubicBezTo>
                    <a:cubicBezTo>
                      <a:pt x="358" y="10"/>
                      <a:pt x="358" y="14"/>
                      <a:pt x="359" y="14"/>
                    </a:cubicBezTo>
                    <a:cubicBezTo>
                      <a:pt x="359" y="14"/>
                      <a:pt x="360" y="14"/>
                      <a:pt x="360" y="14"/>
                    </a:cubicBezTo>
                    <a:cubicBezTo>
                      <a:pt x="361" y="13"/>
                      <a:pt x="360" y="13"/>
                      <a:pt x="359" y="13"/>
                    </a:cubicBezTo>
                    <a:cubicBezTo>
                      <a:pt x="360" y="12"/>
                      <a:pt x="361" y="9"/>
                      <a:pt x="362" y="8"/>
                    </a:cubicBezTo>
                    <a:cubicBezTo>
                      <a:pt x="363" y="8"/>
                      <a:pt x="362" y="8"/>
                      <a:pt x="362" y="9"/>
                    </a:cubicBezTo>
                    <a:cubicBezTo>
                      <a:pt x="363" y="10"/>
                      <a:pt x="362" y="8"/>
                      <a:pt x="363" y="8"/>
                    </a:cubicBezTo>
                    <a:cubicBezTo>
                      <a:pt x="362" y="10"/>
                      <a:pt x="364" y="11"/>
                      <a:pt x="363" y="12"/>
                    </a:cubicBezTo>
                    <a:cubicBezTo>
                      <a:pt x="364" y="13"/>
                      <a:pt x="366" y="12"/>
                      <a:pt x="366" y="11"/>
                    </a:cubicBezTo>
                    <a:cubicBezTo>
                      <a:pt x="366" y="10"/>
                      <a:pt x="365" y="11"/>
                      <a:pt x="365" y="11"/>
                    </a:cubicBezTo>
                    <a:cubicBezTo>
                      <a:pt x="364" y="10"/>
                      <a:pt x="364" y="9"/>
                      <a:pt x="365" y="8"/>
                    </a:cubicBezTo>
                    <a:cubicBezTo>
                      <a:pt x="366" y="8"/>
                      <a:pt x="365" y="10"/>
                      <a:pt x="366" y="9"/>
                    </a:cubicBezTo>
                    <a:cubicBezTo>
                      <a:pt x="366" y="9"/>
                      <a:pt x="366" y="10"/>
                      <a:pt x="366" y="10"/>
                    </a:cubicBezTo>
                    <a:cubicBezTo>
                      <a:pt x="366" y="10"/>
                      <a:pt x="366" y="9"/>
                      <a:pt x="367" y="9"/>
                    </a:cubicBezTo>
                    <a:cubicBezTo>
                      <a:pt x="368" y="9"/>
                      <a:pt x="368" y="10"/>
                      <a:pt x="369" y="10"/>
                    </a:cubicBezTo>
                    <a:cubicBezTo>
                      <a:pt x="369" y="10"/>
                      <a:pt x="368" y="9"/>
                      <a:pt x="369" y="9"/>
                    </a:cubicBezTo>
                    <a:cubicBezTo>
                      <a:pt x="371" y="8"/>
                      <a:pt x="371" y="9"/>
                      <a:pt x="372" y="9"/>
                    </a:cubicBezTo>
                    <a:cubicBezTo>
                      <a:pt x="372" y="10"/>
                      <a:pt x="372" y="10"/>
                      <a:pt x="372" y="10"/>
                    </a:cubicBezTo>
                    <a:cubicBezTo>
                      <a:pt x="373" y="10"/>
                      <a:pt x="373" y="10"/>
                      <a:pt x="373" y="10"/>
                    </a:cubicBezTo>
                    <a:cubicBezTo>
                      <a:pt x="373" y="10"/>
                      <a:pt x="372" y="10"/>
                      <a:pt x="373" y="9"/>
                    </a:cubicBezTo>
                    <a:cubicBezTo>
                      <a:pt x="373" y="9"/>
                      <a:pt x="374" y="9"/>
                      <a:pt x="374" y="9"/>
                    </a:cubicBezTo>
                    <a:cubicBezTo>
                      <a:pt x="374" y="10"/>
                      <a:pt x="375" y="9"/>
                      <a:pt x="375" y="10"/>
                    </a:cubicBezTo>
                    <a:cubicBezTo>
                      <a:pt x="376" y="10"/>
                      <a:pt x="375" y="9"/>
                      <a:pt x="376" y="9"/>
                    </a:cubicBezTo>
                    <a:cubicBezTo>
                      <a:pt x="377" y="10"/>
                      <a:pt x="379" y="9"/>
                      <a:pt x="380" y="10"/>
                    </a:cubicBezTo>
                    <a:cubicBezTo>
                      <a:pt x="379" y="11"/>
                      <a:pt x="380" y="12"/>
                      <a:pt x="379" y="12"/>
                    </a:cubicBezTo>
                    <a:cubicBezTo>
                      <a:pt x="379" y="13"/>
                      <a:pt x="379" y="13"/>
                      <a:pt x="379" y="13"/>
                    </a:cubicBezTo>
                    <a:cubicBezTo>
                      <a:pt x="380" y="13"/>
                      <a:pt x="380" y="13"/>
                      <a:pt x="380" y="13"/>
                    </a:cubicBezTo>
                    <a:cubicBezTo>
                      <a:pt x="380" y="11"/>
                      <a:pt x="380" y="10"/>
                      <a:pt x="380" y="9"/>
                    </a:cubicBezTo>
                    <a:cubicBezTo>
                      <a:pt x="381" y="9"/>
                      <a:pt x="381" y="11"/>
                      <a:pt x="381" y="12"/>
                    </a:cubicBezTo>
                    <a:cubicBezTo>
                      <a:pt x="381" y="11"/>
                      <a:pt x="381" y="10"/>
                      <a:pt x="381" y="9"/>
                    </a:cubicBezTo>
                    <a:cubicBezTo>
                      <a:pt x="382" y="10"/>
                      <a:pt x="384" y="9"/>
                      <a:pt x="385" y="9"/>
                    </a:cubicBezTo>
                    <a:cubicBezTo>
                      <a:pt x="386" y="10"/>
                      <a:pt x="383" y="11"/>
                      <a:pt x="384" y="13"/>
                    </a:cubicBezTo>
                    <a:cubicBezTo>
                      <a:pt x="385" y="12"/>
                      <a:pt x="385" y="12"/>
                      <a:pt x="385" y="11"/>
                    </a:cubicBezTo>
                    <a:cubicBezTo>
                      <a:pt x="386" y="12"/>
                      <a:pt x="386" y="12"/>
                      <a:pt x="385" y="13"/>
                    </a:cubicBezTo>
                    <a:cubicBezTo>
                      <a:pt x="386" y="13"/>
                      <a:pt x="386" y="13"/>
                      <a:pt x="387" y="13"/>
                    </a:cubicBezTo>
                    <a:cubicBezTo>
                      <a:pt x="387" y="13"/>
                      <a:pt x="387" y="12"/>
                      <a:pt x="387" y="12"/>
                    </a:cubicBezTo>
                    <a:cubicBezTo>
                      <a:pt x="386" y="12"/>
                      <a:pt x="387" y="10"/>
                      <a:pt x="386" y="10"/>
                    </a:cubicBezTo>
                    <a:cubicBezTo>
                      <a:pt x="386" y="9"/>
                      <a:pt x="386" y="9"/>
                      <a:pt x="387" y="9"/>
                    </a:cubicBezTo>
                    <a:cubicBezTo>
                      <a:pt x="387" y="10"/>
                      <a:pt x="387" y="10"/>
                      <a:pt x="388" y="11"/>
                    </a:cubicBezTo>
                    <a:cubicBezTo>
                      <a:pt x="389" y="11"/>
                      <a:pt x="388" y="10"/>
                      <a:pt x="388" y="9"/>
                    </a:cubicBezTo>
                    <a:cubicBezTo>
                      <a:pt x="389" y="9"/>
                      <a:pt x="389" y="10"/>
                      <a:pt x="390" y="9"/>
                    </a:cubicBezTo>
                    <a:cubicBezTo>
                      <a:pt x="390" y="11"/>
                      <a:pt x="390" y="12"/>
                      <a:pt x="389" y="13"/>
                    </a:cubicBezTo>
                    <a:cubicBezTo>
                      <a:pt x="390" y="12"/>
                      <a:pt x="391" y="12"/>
                      <a:pt x="391" y="10"/>
                    </a:cubicBezTo>
                    <a:cubicBezTo>
                      <a:pt x="394" y="10"/>
                      <a:pt x="396" y="9"/>
                      <a:pt x="398" y="10"/>
                    </a:cubicBezTo>
                    <a:cubicBezTo>
                      <a:pt x="399" y="10"/>
                      <a:pt x="399" y="9"/>
                      <a:pt x="399" y="9"/>
                    </a:cubicBezTo>
                    <a:cubicBezTo>
                      <a:pt x="400" y="10"/>
                      <a:pt x="401" y="9"/>
                      <a:pt x="401" y="10"/>
                    </a:cubicBezTo>
                    <a:cubicBezTo>
                      <a:pt x="402" y="10"/>
                      <a:pt x="402" y="10"/>
                      <a:pt x="403" y="9"/>
                    </a:cubicBezTo>
                    <a:cubicBezTo>
                      <a:pt x="403" y="9"/>
                      <a:pt x="403" y="10"/>
                      <a:pt x="403" y="10"/>
                    </a:cubicBezTo>
                    <a:cubicBezTo>
                      <a:pt x="404" y="10"/>
                      <a:pt x="408" y="8"/>
                      <a:pt x="409" y="10"/>
                    </a:cubicBezTo>
                    <a:cubicBezTo>
                      <a:pt x="409" y="10"/>
                      <a:pt x="409" y="10"/>
                      <a:pt x="410" y="9"/>
                    </a:cubicBezTo>
                    <a:cubicBezTo>
                      <a:pt x="410" y="9"/>
                      <a:pt x="410" y="10"/>
                      <a:pt x="410" y="10"/>
                    </a:cubicBezTo>
                    <a:cubicBezTo>
                      <a:pt x="411" y="9"/>
                      <a:pt x="413" y="10"/>
                      <a:pt x="413" y="9"/>
                    </a:cubicBezTo>
                    <a:cubicBezTo>
                      <a:pt x="413" y="10"/>
                      <a:pt x="414" y="10"/>
                      <a:pt x="414" y="9"/>
                    </a:cubicBezTo>
                    <a:cubicBezTo>
                      <a:pt x="415" y="9"/>
                      <a:pt x="415" y="9"/>
                      <a:pt x="415" y="10"/>
                    </a:cubicBezTo>
                    <a:cubicBezTo>
                      <a:pt x="420" y="9"/>
                      <a:pt x="424" y="10"/>
                      <a:pt x="430" y="9"/>
                    </a:cubicBezTo>
                    <a:cubicBezTo>
                      <a:pt x="430" y="9"/>
                      <a:pt x="430" y="10"/>
                      <a:pt x="430" y="10"/>
                    </a:cubicBezTo>
                    <a:cubicBezTo>
                      <a:pt x="431" y="10"/>
                      <a:pt x="431" y="9"/>
                      <a:pt x="431" y="8"/>
                    </a:cubicBezTo>
                    <a:cubicBezTo>
                      <a:pt x="431" y="8"/>
                      <a:pt x="431" y="9"/>
                      <a:pt x="432" y="9"/>
                    </a:cubicBezTo>
                    <a:cubicBezTo>
                      <a:pt x="432" y="10"/>
                      <a:pt x="432" y="10"/>
                      <a:pt x="432" y="10"/>
                    </a:cubicBezTo>
                    <a:cubicBezTo>
                      <a:pt x="433" y="8"/>
                      <a:pt x="437" y="9"/>
                      <a:pt x="439" y="8"/>
                    </a:cubicBezTo>
                    <a:cubicBezTo>
                      <a:pt x="440" y="8"/>
                      <a:pt x="439" y="8"/>
                      <a:pt x="440" y="9"/>
                    </a:cubicBezTo>
                    <a:cubicBezTo>
                      <a:pt x="443" y="7"/>
                      <a:pt x="445" y="9"/>
                      <a:pt x="448" y="8"/>
                    </a:cubicBezTo>
                    <a:close/>
                    <a:moveTo>
                      <a:pt x="259" y="158"/>
                    </a:moveTo>
                    <a:cubicBezTo>
                      <a:pt x="260" y="158"/>
                      <a:pt x="259" y="157"/>
                      <a:pt x="258" y="156"/>
                    </a:cubicBezTo>
                    <a:cubicBezTo>
                      <a:pt x="258" y="157"/>
                      <a:pt x="258" y="158"/>
                      <a:pt x="259" y="158"/>
                    </a:cubicBezTo>
                    <a:close/>
                    <a:moveTo>
                      <a:pt x="211" y="158"/>
                    </a:moveTo>
                    <a:cubicBezTo>
                      <a:pt x="211" y="158"/>
                      <a:pt x="211" y="158"/>
                      <a:pt x="211" y="158"/>
                    </a:cubicBezTo>
                    <a:cubicBezTo>
                      <a:pt x="210" y="158"/>
                      <a:pt x="210" y="158"/>
                      <a:pt x="210" y="158"/>
                    </a:cubicBezTo>
                    <a:cubicBezTo>
                      <a:pt x="210" y="159"/>
                      <a:pt x="210" y="160"/>
                      <a:pt x="209" y="161"/>
                    </a:cubicBezTo>
                    <a:cubicBezTo>
                      <a:pt x="210" y="160"/>
                      <a:pt x="210" y="159"/>
                      <a:pt x="211" y="158"/>
                    </a:cubicBezTo>
                    <a:close/>
                    <a:moveTo>
                      <a:pt x="179" y="160"/>
                    </a:moveTo>
                    <a:cubicBezTo>
                      <a:pt x="179" y="159"/>
                      <a:pt x="179" y="159"/>
                      <a:pt x="179" y="159"/>
                    </a:cubicBezTo>
                    <a:cubicBezTo>
                      <a:pt x="178" y="158"/>
                      <a:pt x="179" y="159"/>
                      <a:pt x="178" y="159"/>
                    </a:cubicBezTo>
                    <a:cubicBezTo>
                      <a:pt x="178" y="160"/>
                      <a:pt x="177" y="160"/>
                      <a:pt x="177" y="161"/>
                    </a:cubicBezTo>
                    <a:cubicBezTo>
                      <a:pt x="179" y="162"/>
                      <a:pt x="179" y="161"/>
                      <a:pt x="179" y="160"/>
                    </a:cubicBezTo>
                    <a:cubicBezTo>
                      <a:pt x="179" y="161"/>
                      <a:pt x="179" y="162"/>
                      <a:pt x="180" y="162"/>
                    </a:cubicBezTo>
                    <a:cubicBezTo>
                      <a:pt x="180" y="161"/>
                      <a:pt x="180" y="159"/>
                      <a:pt x="179" y="160"/>
                    </a:cubicBezTo>
                    <a:close/>
                    <a:moveTo>
                      <a:pt x="375" y="12"/>
                    </a:moveTo>
                    <a:cubicBezTo>
                      <a:pt x="376" y="12"/>
                      <a:pt x="377" y="10"/>
                      <a:pt x="376" y="10"/>
                    </a:cubicBezTo>
                    <a:cubicBezTo>
                      <a:pt x="375" y="10"/>
                      <a:pt x="374" y="12"/>
                      <a:pt x="375" y="12"/>
                    </a:cubicBezTo>
                    <a:close/>
                    <a:moveTo>
                      <a:pt x="518" y="39"/>
                    </a:moveTo>
                    <a:cubicBezTo>
                      <a:pt x="518" y="39"/>
                      <a:pt x="518" y="39"/>
                      <a:pt x="518" y="39"/>
                    </a:cubicBezTo>
                    <a:cubicBezTo>
                      <a:pt x="520" y="39"/>
                      <a:pt x="520" y="39"/>
                      <a:pt x="522" y="38"/>
                    </a:cubicBezTo>
                    <a:cubicBezTo>
                      <a:pt x="522" y="38"/>
                      <a:pt x="521" y="38"/>
                      <a:pt x="521" y="38"/>
                    </a:cubicBezTo>
                    <a:cubicBezTo>
                      <a:pt x="522" y="38"/>
                      <a:pt x="523" y="38"/>
                      <a:pt x="523" y="37"/>
                    </a:cubicBezTo>
                    <a:cubicBezTo>
                      <a:pt x="521" y="37"/>
                      <a:pt x="520" y="38"/>
                      <a:pt x="518" y="39"/>
                    </a:cubicBezTo>
                    <a:close/>
                    <a:moveTo>
                      <a:pt x="515" y="40"/>
                    </a:moveTo>
                    <a:cubicBezTo>
                      <a:pt x="517" y="40"/>
                      <a:pt x="517" y="40"/>
                      <a:pt x="517" y="39"/>
                    </a:cubicBezTo>
                    <a:cubicBezTo>
                      <a:pt x="516" y="38"/>
                      <a:pt x="515" y="39"/>
                      <a:pt x="515" y="40"/>
                    </a:cubicBezTo>
                    <a:close/>
                    <a:moveTo>
                      <a:pt x="511" y="24"/>
                    </a:moveTo>
                    <a:cubicBezTo>
                      <a:pt x="512" y="23"/>
                      <a:pt x="512" y="23"/>
                      <a:pt x="513" y="23"/>
                    </a:cubicBezTo>
                    <a:cubicBezTo>
                      <a:pt x="512" y="23"/>
                      <a:pt x="511" y="23"/>
                      <a:pt x="511" y="24"/>
                    </a:cubicBezTo>
                    <a:close/>
                    <a:moveTo>
                      <a:pt x="504" y="24"/>
                    </a:moveTo>
                    <a:cubicBezTo>
                      <a:pt x="505" y="25"/>
                      <a:pt x="505" y="24"/>
                      <a:pt x="505" y="24"/>
                    </a:cubicBezTo>
                    <a:cubicBezTo>
                      <a:pt x="505" y="24"/>
                      <a:pt x="506" y="24"/>
                      <a:pt x="506" y="23"/>
                    </a:cubicBezTo>
                    <a:cubicBezTo>
                      <a:pt x="505" y="23"/>
                      <a:pt x="505" y="24"/>
                      <a:pt x="504" y="24"/>
                    </a:cubicBezTo>
                    <a:close/>
                    <a:moveTo>
                      <a:pt x="500" y="83"/>
                    </a:moveTo>
                    <a:cubicBezTo>
                      <a:pt x="501" y="84"/>
                      <a:pt x="502" y="83"/>
                      <a:pt x="503" y="83"/>
                    </a:cubicBezTo>
                    <a:cubicBezTo>
                      <a:pt x="503" y="84"/>
                      <a:pt x="502" y="84"/>
                      <a:pt x="501" y="84"/>
                    </a:cubicBezTo>
                    <a:cubicBezTo>
                      <a:pt x="502" y="85"/>
                      <a:pt x="503" y="84"/>
                      <a:pt x="504" y="84"/>
                    </a:cubicBezTo>
                    <a:cubicBezTo>
                      <a:pt x="504" y="83"/>
                      <a:pt x="504" y="83"/>
                      <a:pt x="504" y="82"/>
                    </a:cubicBezTo>
                    <a:cubicBezTo>
                      <a:pt x="503" y="83"/>
                      <a:pt x="501" y="82"/>
                      <a:pt x="500" y="83"/>
                    </a:cubicBezTo>
                    <a:close/>
                    <a:moveTo>
                      <a:pt x="502" y="24"/>
                    </a:moveTo>
                    <a:cubicBezTo>
                      <a:pt x="502" y="23"/>
                      <a:pt x="502" y="24"/>
                      <a:pt x="501" y="24"/>
                    </a:cubicBezTo>
                    <a:cubicBezTo>
                      <a:pt x="501" y="24"/>
                      <a:pt x="500" y="24"/>
                      <a:pt x="500" y="24"/>
                    </a:cubicBezTo>
                    <a:cubicBezTo>
                      <a:pt x="500" y="24"/>
                      <a:pt x="500" y="23"/>
                      <a:pt x="500" y="23"/>
                    </a:cubicBezTo>
                    <a:cubicBezTo>
                      <a:pt x="498" y="25"/>
                      <a:pt x="495" y="25"/>
                      <a:pt x="492" y="25"/>
                    </a:cubicBezTo>
                    <a:cubicBezTo>
                      <a:pt x="492" y="25"/>
                      <a:pt x="492" y="25"/>
                      <a:pt x="492" y="26"/>
                    </a:cubicBezTo>
                    <a:cubicBezTo>
                      <a:pt x="496" y="25"/>
                      <a:pt x="500" y="26"/>
                      <a:pt x="503" y="24"/>
                    </a:cubicBezTo>
                    <a:cubicBezTo>
                      <a:pt x="502" y="24"/>
                      <a:pt x="502" y="24"/>
                      <a:pt x="502" y="24"/>
                    </a:cubicBezTo>
                    <a:close/>
                    <a:moveTo>
                      <a:pt x="490" y="24"/>
                    </a:moveTo>
                    <a:cubicBezTo>
                      <a:pt x="490" y="25"/>
                      <a:pt x="490" y="25"/>
                      <a:pt x="490" y="25"/>
                    </a:cubicBezTo>
                    <a:cubicBezTo>
                      <a:pt x="490" y="25"/>
                      <a:pt x="490" y="26"/>
                      <a:pt x="491" y="26"/>
                    </a:cubicBezTo>
                    <a:cubicBezTo>
                      <a:pt x="491" y="25"/>
                      <a:pt x="491" y="24"/>
                      <a:pt x="490" y="24"/>
                    </a:cubicBezTo>
                    <a:close/>
                    <a:moveTo>
                      <a:pt x="483" y="24"/>
                    </a:moveTo>
                    <a:cubicBezTo>
                      <a:pt x="483" y="24"/>
                      <a:pt x="483" y="24"/>
                      <a:pt x="483" y="25"/>
                    </a:cubicBezTo>
                    <a:cubicBezTo>
                      <a:pt x="484" y="25"/>
                      <a:pt x="484" y="24"/>
                      <a:pt x="484" y="24"/>
                    </a:cubicBezTo>
                    <a:cubicBezTo>
                      <a:pt x="484" y="24"/>
                      <a:pt x="483" y="24"/>
                      <a:pt x="483" y="24"/>
                    </a:cubicBezTo>
                    <a:close/>
                    <a:moveTo>
                      <a:pt x="481" y="24"/>
                    </a:moveTo>
                    <a:cubicBezTo>
                      <a:pt x="481" y="24"/>
                      <a:pt x="481" y="24"/>
                      <a:pt x="481" y="24"/>
                    </a:cubicBezTo>
                    <a:cubicBezTo>
                      <a:pt x="480" y="22"/>
                      <a:pt x="479" y="24"/>
                      <a:pt x="481" y="24"/>
                    </a:cubicBezTo>
                    <a:close/>
                    <a:moveTo>
                      <a:pt x="474" y="145"/>
                    </a:moveTo>
                    <a:cubicBezTo>
                      <a:pt x="475" y="145"/>
                      <a:pt x="475" y="145"/>
                      <a:pt x="476" y="146"/>
                    </a:cubicBezTo>
                    <a:cubicBezTo>
                      <a:pt x="475" y="145"/>
                      <a:pt x="476" y="145"/>
                      <a:pt x="476" y="144"/>
                    </a:cubicBezTo>
                    <a:cubicBezTo>
                      <a:pt x="475" y="144"/>
                      <a:pt x="474" y="144"/>
                      <a:pt x="474" y="145"/>
                    </a:cubicBezTo>
                    <a:close/>
                    <a:moveTo>
                      <a:pt x="466" y="145"/>
                    </a:moveTo>
                    <a:cubicBezTo>
                      <a:pt x="466" y="145"/>
                      <a:pt x="467" y="145"/>
                      <a:pt x="467" y="145"/>
                    </a:cubicBezTo>
                    <a:cubicBezTo>
                      <a:pt x="467" y="144"/>
                      <a:pt x="468" y="144"/>
                      <a:pt x="468" y="144"/>
                    </a:cubicBezTo>
                    <a:cubicBezTo>
                      <a:pt x="467" y="145"/>
                      <a:pt x="466" y="144"/>
                      <a:pt x="466" y="145"/>
                    </a:cubicBezTo>
                    <a:close/>
                    <a:moveTo>
                      <a:pt x="453" y="168"/>
                    </a:moveTo>
                    <a:cubicBezTo>
                      <a:pt x="452" y="168"/>
                      <a:pt x="452" y="168"/>
                      <a:pt x="452" y="169"/>
                    </a:cubicBezTo>
                    <a:cubicBezTo>
                      <a:pt x="453" y="169"/>
                      <a:pt x="453" y="168"/>
                      <a:pt x="453" y="168"/>
                    </a:cubicBezTo>
                    <a:close/>
                    <a:moveTo>
                      <a:pt x="449" y="170"/>
                    </a:moveTo>
                    <a:cubicBezTo>
                      <a:pt x="449" y="170"/>
                      <a:pt x="450" y="171"/>
                      <a:pt x="450" y="170"/>
                    </a:cubicBezTo>
                    <a:cubicBezTo>
                      <a:pt x="448" y="170"/>
                      <a:pt x="451" y="169"/>
                      <a:pt x="450" y="168"/>
                    </a:cubicBezTo>
                    <a:cubicBezTo>
                      <a:pt x="449" y="168"/>
                      <a:pt x="449" y="168"/>
                      <a:pt x="449" y="167"/>
                    </a:cubicBezTo>
                    <a:cubicBezTo>
                      <a:pt x="448" y="166"/>
                      <a:pt x="449" y="168"/>
                      <a:pt x="449" y="169"/>
                    </a:cubicBezTo>
                    <a:cubicBezTo>
                      <a:pt x="450" y="169"/>
                      <a:pt x="449" y="170"/>
                      <a:pt x="449" y="170"/>
                    </a:cubicBezTo>
                    <a:close/>
                    <a:moveTo>
                      <a:pt x="446" y="172"/>
                    </a:moveTo>
                    <a:cubicBezTo>
                      <a:pt x="446" y="173"/>
                      <a:pt x="447" y="172"/>
                      <a:pt x="447" y="173"/>
                    </a:cubicBezTo>
                    <a:cubicBezTo>
                      <a:pt x="448" y="173"/>
                      <a:pt x="449" y="172"/>
                      <a:pt x="449" y="172"/>
                    </a:cubicBezTo>
                    <a:cubicBezTo>
                      <a:pt x="448" y="172"/>
                      <a:pt x="447" y="172"/>
                      <a:pt x="446" y="172"/>
                    </a:cubicBezTo>
                    <a:close/>
                    <a:moveTo>
                      <a:pt x="443" y="173"/>
                    </a:moveTo>
                    <a:cubicBezTo>
                      <a:pt x="442" y="172"/>
                      <a:pt x="440" y="173"/>
                      <a:pt x="440" y="172"/>
                    </a:cubicBezTo>
                    <a:cubicBezTo>
                      <a:pt x="440" y="173"/>
                      <a:pt x="441" y="173"/>
                      <a:pt x="440" y="173"/>
                    </a:cubicBezTo>
                    <a:cubicBezTo>
                      <a:pt x="442" y="173"/>
                      <a:pt x="444" y="174"/>
                      <a:pt x="444" y="172"/>
                    </a:cubicBezTo>
                    <a:cubicBezTo>
                      <a:pt x="443" y="172"/>
                      <a:pt x="443" y="172"/>
                      <a:pt x="443" y="173"/>
                    </a:cubicBezTo>
                    <a:close/>
                    <a:moveTo>
                      <a:pt x="440" y="15"/>
                    </a:moveTo>
                    <a:cubicBezTo>
                      <a:pt x="440" y="14"/>
                      <a:pt x="441" y="15"/>
                      <a:pt x="441" y="14"/>
                    </a:cubicBezTo>
                    <a:cubicBezTo>
                      <a:pt x="440" y="13"/>
                      <a:pt x="440" y="15"/>
                      <a:pt x="440" y="15"/>
                    </a:cubicBezTo>
                    <a:close/>
                    <a:moveTo>
                      <a:pt x="436" y="172"/>
                    </a:moveTo>
                    <a:cubicBezTo>
                      <a:pt x="435" y="173"/>
                      <a:pt x="436" y="173"/>
                      <a:pt x="436" y="174"/>
                    </a:cubicBezTo>
                    <a:cubicBezTo>
                      <a:pt x="436" y="173"/>
                      <a:pt x="437" y="173"/>
                      <a:pt x="437" y="172"/>
                    </a:cubicBezTo>
                    <a:cubicBezTo>
                      <a:pt x="436" y="173"/>
                      <a:pt x="436" y="172"/>
                      <a:pt x="436" y="172"/>
                    </a:cubicBezTo>
                    <a:close/>
                    <a:moveTo>
                      <a:pt x="433" y="161"/>
                    </a:moveTo>
                    <a:cubicBezTo>
                      <a:pt x="434" y="162"/>
                      <a:pt x="436" y="161"/>
                      <a:pt x="437" y="160"/>
                    </a:cubicBezTo>
                    <a:cubicBezTo>
                      <a:pt x="436" y="161"/>
                      <a:pt x="434" y="160"/>
                      <a:pt x="433" y="161"/>
                    </a:cubicBezTo>
                    <a:close/>
                    <a:moveTo>
                      <a:pt x="432" y="171"/>
                    </a:moveTo>
                    <a:cubicBezTo>
                      <a:pt x="432" y="172"/>
                      <a:pt x="432" y="172"/>
                      <a:pt x="432" y="174"/>
                    </a:cubicBezTo>
                    <a:cubicBezTo>
                      <a:pt x="433" y="174"/>
                      <a:pt x="433" y="174"/>
                      <a:pt x="433" y="173"/>
                    </a:cubicBezTo>
                    <a:cubicBezTo>
                      <a:pt x="432" y="173"/>
                      <a:pt x="434" y="171"/>
                      <a:pt x="432" y="171"/>
                    </a:cubicBezTo>
                    <a:close/>
                    <a:moveTo>
                      <a:pt x="429" y="174"/>
                    </a:moveTo>
                    <a:cubicBezTo>
                      <a:pt x="429" y="175"/>
                      <a:pt x="429" y="175"/>
                      <a:pt x="430" y="176"/>
                    </a:cubicBezTo>
                    <a:cubicBezTo>
                      <a:pt x="431" y="175"/>
                      <a:pt x="430" y="173"/>
                      <a:pt x="429" y="174"/>
                    </a:cubicBezTo>
                    <a:close/>
                    <a:moveTo>
                      <a:pt x="426" y="174"/>
                    </a:moveTo>
                    <a:cubicBezTo>
                      <a:pt x="426" y="174"/>
                      <a:pt x="425" y="175"/>
                      <a:pt x="426" y="175"/>
                    </a:cubicBezTo>
                    <a:cubicBezTo>
                      <a:pt x="426" y="175"/>
                      <a:pt x="427" y="175"/>
                      <a:pt x="427" y="175"/>
                    </a:cubicBezTo>
                    <a:cubicBezTo>
                      <a:pt x="427" y="174"/>
                      <a:pt x="427" y="174"/>
                      <a:pt x="426" y="174"/>
                    </a:cubicBezTo>
                    <a:close/>
                    <a:moveTo>
                      <a:pt x="426" y="162"/>
                    </a:moveTo>
                    <a:cubicBezTo>
                      <a:pt x="425" y="162"/>
                      <a:pt x="426" y="163"/>
                      <a:pt x="426" y="163"/>
                    </a:cubicBezTo>
                    <a:cubicBezTo>
                      <a:pt x="426" y="163"/>
                      <a:pt x="427" y="161"/>
                      <a:pt x="426" y="162"/>
                    </a:cubicBezTo>
                    <a:close/>
                    <a:moveTo>
                      <a:pt x="424" y="14"/>
                    </a:moveTo>
                    <a:cubicBezTo>
                      <a:pt x="424" y="14"/>
                      <a:pt x="424" y="15"/>
                      <a:pt x="424" y="15"/>
                    </a:cubicBezTo>
                    <a:cubicBezTo>
                      <a:pt x="424" y="15"/>
                      <a:pt x="425" y="15"/>
                      <a:pt x="425" y="15"/>
                    </a:cubicBezTo>
                    <a:cubicBezTo>
                      <a:pt x="425" y="15"/>
                      <a:pt x="425" y="14"/>
                      <a:pt x="424" y="14"/>
                    </a:cubicBezTo>
                    <a:close/>
                    <a:moveTo>
                      <a:pt x="422" y="163"/>
                    </a:moveTo>
                    <a:cubicBezTo>
                      <a:pt x="422" y="163"/>
                      <a:pt x="422" y="162"/>
                      <a:pt x="423" y="162"/>
                    </a:cubicBezTo>
                    <a:cubicBezTo>
                      <a:pt x="422" y="161"/>
                      <a:pt x="422" y="162"/>
                      <a:pt x="421" y="161"/>
                    </a:cubicBezTo>
                    <a:cubicBezTo>
                      <a:pt x="421" y="162"/>
                      <a:pt x="421" y="162"/>
                      <a:pt x="421" y="162"/>
                    </a:cubicBezTo>
                    <a:cubicBezTo>
                      <a:pt x="423" y="162"/>
                      <a:pt x="420" y="163"/>
                      <a:pt x="422" y="163"/>
                    </a:cubicBezTo>
                    <a:close/>
                    <a:moveTo>
                      <a:pt x="418" y="176"/>
                    </a:moveTo>
                    <a:cubicBezTo>
                      <a:pt x="418" y="175"/>
                      <a:pt x="420" y="176"/>
                      <a:pt x="420" y="175"/>
                    </a:cubicBezTo>
                    <a:cubicBezTo>
                      <a:pt x="419" y="175"/>
                      <a:pt x="420" y="174"/>
                      <a:pt x="420" y="173"/>
                    </a:cubicBezTo>
                    <a:cubicBezTo>
                      <a:pt x="419" y="174"/>
                      <a:pt x="417" y="174"/>
                      <a:pt x="418" y="176"/>
                    </a:cubicBezTo>
                    <a:close/>
                    <a:moveTo>
                      <a:pt x="415" y="148"/>
                    </a:moveTo>
                    <a:cubicBezTo>
                      <a:pt x="415" y="148"/>
                      <a:pt x="415" y="149"/>
                      <a:pt x="415" y="149"/>
                    </a:cubicBezTo>
                    <a:cubicBezTo>
                      <a:pt x="415" y="149"/>
                      <a:pt x="415" y="149"/>
                      <a:pt x="416" y="149"/>
                    </a:cubicBezTo>
                    <a:cubicBezTo>
                      <a:pt x="416" y="149"/>
                      <a:pt x="416" y="148"/>
                      <a:pt x="416" y="148"/>
                    </a:cubicBezTo>
                    <a:cubicBezTo>
                      <a:pt x="416" y="148"/>
                      <a:pt x="415" y="148"/>
                      <a:pt x="415" y="148"/>
                    </a:cubicBezTo>
                    <a:close/>
                    <a:moveTo>
                      <a:pt x="414" y="16"/>
                    </a:moveTo>
                    <a:cubicBezTo>
                      <a:pt x="414" y="15"/>
                      <a:pt x="415" y="15"/>
                      <a:pt x="415" y="15"/>
                    </a:cubicBezTo>
                    <a:cubicBezTo>
                      <a:pt x="415" y="14"/>
                      <a:pt x="414" y="15"/>
                      <a:pt x="414" y="16"/>
                    </a:cubicBezTo>
                    <a:close/>
                    <a:moveTo>
                      <a:pt x="413" y="174"/>
                    </a:moveTo>
                    <a:cubicBezTo>
                      <a:pt x="413" y="174"/>
                      <a:pt x="413" y="175"/>
                      <a:pt x="413" y="175"/>
                    </a:cubicBezTo>
                    <a:cubicBezTo>
                      <a:pt x="414" y="175"/>
                      <a:pt x="414" y="175"/>
                      <a:pt x="415" y="176"/>
                    </a:cubicBezTo>
                    <a:cubicBezTo>
                      <a:pt x="415" y="175"/>
                      <a:pt x="415" y="175"/>
                      <a:pt x="415" y="175"/>
                    </a:cubicBezTo>
                    <a:cubicBezTo>
                      <a:pt x="414" y="174"/>
                      <a:pt x="414" y="174"/>
                      <a:pt x="413" y="174"/>
                    </a:cubicBezTo>
                    <a:close/>
                    <a:moveTo>
                      <a:pt x="411" y="162"/>
                    </a:moveTo>
                    <a:cubicBezTo>
                      <a:pt x="411" y="162"/>
                      <a:pt x="411" y="163"/>
                      <a:pt x="410" y="163"/>
                    </a:cubicBezTo>
                    <a:cubicBezTo>
                      <a:pt x="411" y="163"/>
                      <a:pt x="412" y="162"/>
                      <a:pt x="411" y="162"/>
                    </a:cubicBezTo>
                    <a:close/>
                    <a:moveTo>
                      <a:pt x="407" y="162"/>
                    </a:moveTo>
                    <a:cubicBezTo>
                      <a:pt x="407" y="162"/>
                      <a:pt x="407" y="163"/>
                      <a:pt x="408" y="163"/>
                    </a:cubicBezTo>
                    <a:cubicBezTo>
                      <a:pt x="408" y="163"/>
                      <a:pt x="408" y="162"/>
                      <a:pt x="408" y="162"/>
                    </a:cubicBezTo>
                    <a:cubicBezTo>
                      <a:pt x="408" y="162"/>
                      <a:pt x="408" y="162"/>
                      <a:pt x="407" y="162"/>
                    </a:cubicBezTo>
                    <a:close/>
                    <a:moveTo>
                      <a:pt x="406" y="162"/>
                    </a:moveTo>
                    <a:cubicBezTo>
                      <a:pt x="405" y="162"/>
                      <a:pt x="406" y="163"/>
                      <a:pt x="406" y="164"/>
                    </a:cubicBezTo>
                    <a:cubicBezTo>
                      <a:pt x="407" y="163"/>
                      <a:pt x="406" y="163"/>
                      <a:pt x="406" y="162"/>
                    </a:cubicBezTo>
                    <a:close/>
                    <a:moveTo>
                      <a:pt x="403" y="162"/>
                    </a:moveTo>
                    <a:cubicBezTo>
                      <a:pt x="404" y="162"/>
                      <a:pt x="404" y="162"/>
                      <a:pt x="404" y="161"/>
                    </a:cubicBezTo>
                    <a:cubicBezTo>
                      <a:pt x="404" y="161"/>
                      <a:pt x="403" y="160"/>
                      <a:pt x="403" y="161"/>
                    </a:cubicBezTo>
                    <a:cubicBezTo>
                      <a:pt x="404" y="161"/>
                      <a:pt x="403" y="162"/>
                      <a:pt x="403" y="162"/>
                    </a:cubicBezTo>
                    <a:close/>
                    <a:moveTo>
                      <a:pt x="400" y="174"/>
                    </a:moveTo>
                    <a:cubicBezTo>
                      <a:pt x="400" y="175"/>
                      <a:pt x="398" y="176"/>
                      <a:pt x="399" y="177"/>
                    </a:cubicBezTo>
                    <a:cubicBezTo>
                      <a:pt x="399" y="176"/>
                      <a:pt x="401" y="176"/>
                      <a:pt x="401" y="175"/>
                    </a:cubicBezTo>
                    <a:cubicBezTo>
                      <a:pt x="401" y="175"/>
                      <a:pt x="401" y="174"/>
                      <a:pt x="400" y="174"/>
                    </a:cubicBezTo>
                    <a:close/>
                    <a:moveTo>
                      <a:pt x="400" y="171"/>
                    </a:moveTo>
                    <a:cubicBezTo>
                      <a:pt x="400" y="171"/>
                      <a:pt x="400" y="170"/>
                      <a:pt x="400" y="170"/>
                    </a:cubicBezTo>
                    <a:cubicBezTo>
                      <a:pt x="399" y="170"/>
                      <a:pt x="400" y="171"/>
                      <a:pt x="400" y="171"/>
                    </a:cubicBezTo>
                    <a:close/>
                    <a:moveTo>
                      <a:pt x="397" y="12"/>
                    </a:moveTo>
                    <a:cubicBezTo>
                      <a:pt x="398" y="12"/>
                      <a:pt x="398" y="13"/>
                      <a:pt x="398" y="14"/>
                    </a:cubicBezTo>
                    <a:cubicBezTo>
                      <a:pt x="398" y="13"/>
                      <a:pt x="399" y="13"/>
                      <a:pt x="399" y="13"/>
                    </a:cubicBezTo>
                    <a:cubicBezTo>
                      <a:pt x="399" y="12"/>
                      <a:pt x="399" y="12"/>
                      <a:pt x="399" y="11"/>
                    </a:cubicBezTo>
                    <a:cubicBezTo>
                      <a:pt x="399" y="11"/>
                      <a:pt x="399" y="12"/>
                      <a:pt x="397" y="12"/>
                    </a:cubicBezTo>
                    <a:close/>
                    <a:moveTo>
                      <a:pt x="398" y="161"/>
                    </a:moveTo>
                    <a:cubicBezTo>
                      <a:pt x="397" y="162"/>
                      <a:pt x="398" y="163"/>
                      <a:pt x="398" y="163"/>
                    </a:cubicBezTo>
                    <a:cubicBezTo>
                      <a:pt x="399" y="163"/>
                      <a:pt x="399" y="163"/>
                      <a:pt x="399" y="162"/>
                    </a:cubicBezTo>
                    <a:cubicBezTo>
                      <a:pt x="399" y="162"/>
                      <a:pt x="399" y="162"/>
                      <a:pt x="398" y="161"/>
                    </a:cubicBezTo>
                    <a:close/>
                    <a:moveTo>
                      <a:pt x="396" y="16"/>
                    </a:moveTo>
                    <a:cubicBezTo>
                      <a:pt x="397" y="16"/>
                      <a:pt x="397" y="16"/>
                      <a:pt x="397" y="15"/>
                    </a:cubicBezTo>
                    <a:cubicBezTo>
                      <a:pt x="397" y="15"/>
                      <a:pt x="396" y="15"/>
                      <a:pt x="396" y="16"/>
                    </a:cubicBezTo>
                    <a:close/>
                    <a:moveTo>
                      <a:pt x="393" y="167"/>
                    </a:moveTo>
                    <a:cubicBezTo>
                      <a:pt x="393" y="168"/>
                      <a:pt x="393" y="168"/>
                      <a:pt x="393" y="168"/>
                    </a:cubicBezTo>
                    <a:cubicBezTo>
                      <a:pt x="393" y="168"/>
                      <a:pt x="393" y="169"/>
                      <a:pt x="393" y="169"/>
                    </a:cubicBezTo>
                    <a:cubicBezTo>
                      <a:pt x="394" y="169"/>
                      <a:pt x="394" y="169"/>
                      <a:pt x="395" y="170"/>
                    </a:cubicBezTo>
                    <a:cubicBezTo>
                      <a:pt x="395" y="169"/>
                      <a:pt x="395" y="169"/>
                      <a:pt x="395" y="169"/>
                    </a:cubicBezTo>
                    <a:cubicBezTo>
                      <a:pt x="394" y="169"/>
                      <a:pt x="394" y="168"/>
                      <a:pt x="393" y="167"/>
                    </a:cubicBezTo>
                    <a:close/>
                    <a:moveTo>
                      <a:pt x="393" y="175"/>
                    </a:moveTo>
                    <a:cubicBezTo>
                      <a:pt x="392" y="175"/>
                      <a:pt x="393" y="176"/>
                      <a:pt x="393" y="176"/>
                    </a:cubicBezTo>
                    <a:cubicBezTo>
                      <a:pt x="393" y="176"/>
                      <a:pt x="394" y="175"/>
                      <a:pt x="393" y="175"/>
                    </a:cubicBezTo>
                    <a:close/>
                    <a:moveTo>
                      <a:pt x="392" y="13"/>
                    </a:moveTo>
                    <a:cubicBezTo>
                      <a:pt x="392" y="14"/>
                      <a:pt x="393" y="13"/>
                      <a:pt x="393" y="14"/>
                    </a:cubicBezTo>
                    <a:cubicBezTo>
                      <a:pt x="393" y="14"/>
                      <a:pt x="393" y="15"/>
                      <a:pt x="393" y="14"/>
                    </a:cubicBezTo>
                    <a:cubicBezTo>
                      <a:pt x="393" y="13"/>
                      <a:pt x="393" y="13"/>
                      <a:pt x="392" y="13"/>
                    </a:cubicBezTo>
                    <a:close/>
                    <a:moveTo>
                      <a:pt x="393" y="161"/>
                    </a:moveTo>
                    <a:cubicBezTo>
                      <a:pt x="393" y="162"/>
                      <a:pt x="392" y="162"/>
                      <a:pt x="392" y="163"/>
                    </a:cubicBezTo>
                    <a:cubicBezTo>
                      <a:pt x="392" y="163"/>
                      <a:pt x="392" y="163"/>
                      <a:pt x="393" y="163"/>
                    </a:cubicBezTo>
                    <a:cubicBezTo>
                      <a:pt x="393" y="163"/>
                      <a:pt x="393" y="162"/>
                      <a:pt x="393" y="161"/>
                    </a:cubicBezTo>
                    <a:close/>
                    <a:moveTo>
                      <a:pt x="388" y="171"/>
                    </a:moveTo>
                    <a:cubicBezTo>
                      <a:pt x="388" y="172"/>
                      <a:pt x="389" y="175"/>
                      <a:pt x="388" y="176"/>
                    </a:cubicBezTo>
                    <a:cubicBezTo>
                      <a:pt x="389" y="175"/>
                      <a:pt x="389" y="172"/>
                      <a:pt x="388" y="171"/>
                    </a:cubicBezTo>
                    <a:close/>
                    <a:moveTo>
                      <a:pt x="384" y="165"/>
                    </a:moveTo>
                    <a:cubicBezTo>
                      <a:pt x="384" y="165"/>
                      <a:pt x="384" y="166"/>
                      <a:pt x="384" y="166"/>
                    </a:cubicBezTo>
                    <a:cubicBezTo>
                      <a:pt x="385" y="166"/>
                      <a:pt x="385" y="166"/>
                      <a:pt x="386" y="166"/>
                    </a:cubicBezTo>
                    <a:cubicBezTo>
                      <a:pt x="386" y="166"/>
                      <a:pt x="386" y="165"/>
                      <a:pt x="386" y="164"/>
                    </a:cubicBezTo>
                    <a:cubicBezTo>
                      <a:pt x="386" y="165"/>
                      <a:pt x="385" y="165"/>
                      <a:pt x="384" y="165"/>
                    </a:cubicBezTo>
                    <a:close/>
                    <a:moveTo>
                      <a:pt x="382" y="171"/>
                    </a:moveTo>
                    <a:cubicBezTo>
                      <a:pt x="382" y="172"/>
                      <a:pt x="381" y="173"/>
                      <a:pt x="382" y="173"/>
                    </a:cubicBezTo>
                    <a:cubicBezTo>
                      <a:pt x="382" y="172"/>
                      <a:pt x="382" y="172"/>
                      <a:pt x="382" y="172"/>
                    </a:cubicBezTo>
                    <a:cubicBezTo>
                      <a:pt x="382" y="172"/>
                      <a:pt x="382" y="171"/>
                      <a:pt x="382" y="171"/>
                    </a:cubicBezTo>
                    <a:close/>
                    <a:moveTo>
                      <a:pt x="377" y="161"/>
                    </a:moveTo>
                    <a:cubicBezTo>
                      <a:pt x="377" y="161"/>
                      <a:pt x="377" y="162"/>
                      <a:pt x="377" y="162"/>
                    </a:cubicBezTo>
                    <a:cubicBezTo>
                      <a:pt x="377" y="162"/>
                      <a:pt x="378" y="162"/>
                      <a:pt x="378" y="161"/>
                    </a:cubicBezTo>
                    <a:cubicBezTo>
                      <a:pt x="378" y="161"/>
                      <a:pt x="378" y="160"/>
                      <a:pt x="377" y="161"/>
                    </a:cubicBezTo>
                    <a:close/>
                    <a:moveTo>
                      <a:pt x="377" y="13"/>
                    </a:moveTo>
                    <a:cubicBezTo>
                      <a:pt x="377" y="13"/>
                      <a:pt x="377" y="12"/>
                      <a:pt x="377" y="12"/>
                    </a:cubicBezTo>
                    <a:cubicBezTo>
                      <a:pt x="376" y="11"/>
                      <a:pt x="376" y="13"/>
                      <a:pt x="377" y="13"/>
                    </a:cubicBezTo>
                    <a:close/>
                    <a:moveTo>
                      <a:pt x="370" y="12"/>
                    </a:moveTo>
                    <a:cubicBezTo>
                      <a:pt x="370" y="13"/>
                      <a:pt x="371" y="12"/>
                      <a:pt x="371" y="12"/>
                    </a:cubicBezTo>
                    <a:cubicBezTo>
                      <a:pt x="370" y="12"/>
                      <a:pt x="370" y="12"/>
                      <a:pt x="370" y="12"/>
                    </a:cubicBezTo>
                    <a:close/>
                    <a:moveTo>
                      <a:pt x="367" y="164"/>
                    </a:moveTo>
                    <a:cubicBezTo>
                      <a:pt x="367" y="165"/>
                      <a:pt x="368" y="165"/>
                      <a:pt x="368" y="166"/>
                    </a:cubicBezTo>
                    <a:cubicBezTo>
                      <a:pt x="368" y="165"/>
                      <a:pt x="369" y="165"/>
                      <a:pt x="369" y="164"/>
                    </a:cubicBezTo>
                    <a:cubicBezTo>
                      <a:pt x="368" y="164"/>
                      <a:pt x="367" y="164"/>
                      <a:pt x="367" y="164"/>
                    </a:cubicBezTo>
                    <a:close/>
                    <a:moveTo>
                      <a:pt x="367" y="11"/>
                    </a:moveTo>
                    <a:cubicBezTo>
                      <a:pt x="367" y="11"/>
                      <a:pt x="366" y="11"/>
                      <a:pt x="366" y="12"/>
                    </a:cubicBezTo>
                    <a:cubicBezTo>
                      <a:pt x="367" y="12"/>
                      <a:pt x="367" y="12"/>
                      <a:pt x="367" y="12"/>
                    </a:cubicBezTo>
                    <a:cubicBezTo>
                      <a:pt x="367" y="12"/>
                      <a:pt x="368" y="11"/>
                      <a:pt x="367" y="11"/>
                    </a:cubicBezTo>
                    <a:close/>
                    <a:moveTo>
                      <a:pt x="365" y="165"/>
                    </a:moveTo>
                    <a:cubicBezTo>
                      <a:pt x="365" y="166"/>
                      <a:pt x="365" y="166"/>
                      <a:pt x="365" y="167"/>
                    </a:cubicBezTo>
                    <a:cubicBezTo>
                      <a:pt x="366" y="167"/>
                      <a:pt x="366" y="166"/>
                      <a:pt x="365" y="165"/>
                    </a:cubicBezTo>
                    <a:close/>
                    <a:moveTo>
                      <a:pt x="364" y="172"/>
                    </a:moveTo>
                    <a:cubicBezTo>
                      <a:pt x="364" y="171"/>
                      <a:pt x="364" y="171"/>
                      <a:pt x="364" y="170"/>
                    </a:cubicBezTo>
                    <a:cubicBezTo>
                      <a:pt x="363" y="170"/>
                      <a:pt x="363" y="170"/>
                      <a:pt x="363" y="170"/>
                    </a:cubicBezTo>
                    <a:cubicBezTo>
                      <a:pt x="362" y="171"/>
                      <a:pt x="363" y="172"/>
                      <a:pt x="363" y="174"/>
                    </a:cubicBezTo>
                    <a:cubicBezTo>
                      <a:pt x="362" y="174"/>
                      <a:pt x="362" y="173"/>
                      <a:pt x="362" y="173"/>
                    </a:cubicBezTo>
                    <a:cubicBezTo>
                      <a:pt x="361" y="175"/>
                      <a:pt x="364" y="174"/>
                      <a:pt x="364" y="175"/>
                    </a:cubicBezTo>
                    <a:cubicBezTo>
                      <a:pt x="364" y="173"/>
                      <a:pt x="364" y="173"/>
                      <a:pt x="365" y="171"/>
                    </a:cubicBezTo>
                    <a:cubicBezTo>
                      <a:pt x="364" y="171"/>
                      <a:pt x="364" y="172"/>
                      <a:pt x="364" y="172"/>
                    </a:cubicBezTo>
                    <a:close/>
                    <a:moveTo>
                      <a:pt x="361" y="164"/>
                    </a:moveTo>
                    <a:cubicBezTo>
                      <a:pt x="362" y="164"/>
                      <a:pt x="362" y="163"/>
                      <a:pt x="362" y="163"/>
                    </a:cubicBezTo>
                    <a:cubicBezTo>
                      <a:pt x="361" y="163"/>
                      <a:pt x="361" y="163"/>
                      <a:pt x="361" y="164"/>
                    </a:cubicBezTo>
                    <a:close/>
                    <a:moveTo>
                      <a:pt x="359" y="160"/>
                    </a:moveTo>
                    <a:cubicBezTo>
                      <a:pt x="359" y="161"/>
                      <a:pt x="359" y="162"/>
                      <a:pt x="359" y="162"/>
                    </a:cubicBezTo>
                    <a:cubicBezTo>
                      <a:pt x="359" y="162"/>
                      <a:pt x="359" y="161"/>
                      <a:pt x="360" y="161"/>
                    </a:cubicBezTo>
                    <a:cubicBezTo>
                      <a:pt x="360" y="162"/>
                      <a:pt x="360" y="162"/>
                      <a:pt x="360" y="162"/>
                    </a:cubicBezTo>
                    <a:cubicBezTo>
                      <a:pt x="360" y="161"/>
                      <a:pt x="360" y="160"/>
                      <a:pt x="359" y="160"/>
                    </a:cubicBezTo>
                    <a:close/>
                    <a:moveTo>
                      <a:pt x="357" y="163"/>
                    </a:moveTo>
                    <a:cubicBezTo>
                      <a:pt x="357" y="163"/>
                      <a:pt x="357" y="165"/>
                      <a:pt x="357" y="165"/>
                    </a:cubicBezTo>
                    <a:cubicBezTo>
                      <a:pt x="358" y="165"/>
                      <a:pt x="358" y="163"/>
                      <a:pt x="357" y="163"/>
                    </a:cubicBezTo>
                    <a:close/>
                    <a:moveTo>
                      <a:pt x="355" y="165"/>
                    </a:moveTo>
                    <a:cubicBezTo>
                      <a:pt x="356" y="165"/>
                      <a:pt x="355" y="164"/>
                      <a:pt x="356" y="163"/>
                    </a:cubicBezTo>
                    <a:cubicBezTo>
                      <a:pt x="355" y="163"/>
                      <a:pt x="353" y="165"/>
                      <a:pt x="355" y="165"/>
                    </a:cubicBezTo>
                    <a:close/>
                    <a:moveTo>
                      <a:pt x="353" y="159"/>
                    </a:moveTo>
                    <a:cubicBezTo>
                      <a:pt x="353" y="159"/>
                      <a:pt x="353" y="159"/>
                      <a:pt x="353" y="160"/>
                    </a:cubicBezTo>
                    <a:cubicBezTo>
                      <a:pt x="354" y="160"/>
                      <a:pt x="354" y="160"/>
                      <a:pt x="354" y="159"/>
                    </a:cubicBezTo>
                    <a:cubicBezTo>
                      <a:pt x="353" y="159"/>
                      <a:pt x="353" y="159"/>
                      <a:pt x="353" y="159"/>
                    </a:cubicBezTo>
                    <a:close/>
                    <a:moveTo>
                      <a:pt x="350" y="11"/>
                    </a:moveTo>
                    <a:cubicBezTo>
                      <a:pt x="350" y="11"/>
                      <a:pt x="350" y="11"/>
                      <a:pt x="350" y="12"/>
                    </a:cubicBezTo>
                    <a:cubicBezTo>
                      <a:pt x="350" y="12"/>
                      <a:pt x="351" y="11"/>
                      <a:pt x="351" y="11"/>
                    </a:cubicBezTo>
                    <a:cubicBezTo>
                      <a:pt x="350" y="11"/>
                      <a:pt x="350" y="11"/>
                      <a:pt x="350" y="11"/>
                    </a:cubicBezTo>
                    <a:close/>
                    <a:moveTo>
                      <a:pt x="350" y="171"/>
                    </a:moveTo>
                    <a:cubicBezTo>
                      <a:pt x="349" y="171"/>
                      <a:pt x="349" y="172"/>
                      <a:pt x="349" y="172"/>
                    </a:cubicBezTo>
                    <a:cubicBezTo>
                      <a:pt x="349" y="173"/>
                      <a:pt x="350" y="172"/>
                      <a:pt x="351" y="173"/>
                    </a:cubicBezTo>
                    <a:cubicBezTo>
                      <a:pt x="351" y="172"/>
                      <a:pt x="349" y="173"/>
                      <a:pt x="350" y="171"/>
                    </a:cubicBezTo>
                    <a:close/>
                    <a:moveTo>
                      <a:pt x="349" y="167"/>
                    </a:moveTo>
                    <a:cubicBezTo>
                      <a:pt x="349" y="167"/>
                      <a:pt x="348" y="166"/>
                      <a:pt x="348" y="167"/>
                    </a:cubicBezTo>
                    <a:cubicBezTo>
                      <a:pt x="349" y="168"/>
                      <a:pt x="350" y="168"/>
                      <a:pt x="349" y="169"/>
                    </a:cubicBezTo>
                    <a:cubicBezTo>
                      <a:pt x="351" y="169"/>
                      <a:pt x="350" y="168"/>
                      <a:pt x="349" y="167"/>
                    </a:cubicBezTo>
                    <a:close/>
                    <a:moveTo>
                      <a:pt x="346" y="162"/>
                    </a:moveTo>
                    <a:cubicBezTo>
                      <a:pt x="347" y="162"/>
                      <a:pt x="347" y="161"/>
                      <a:pt x="347" y="161"/>
                    </a:cubicBezTo>
                    <a:cubicBezTo>
                      <a:pt x="345" y="161"/>
                      <a:pt x="347" y="162"/>
                      <a:pt x="346" y="162"/>
                    </a:cubicBezTo>
                    <a:close/>
                    <a:moveTo>
                      <a:pt x="346" y="159"/>
                    </a:moveTo>
                    <a:cubicBezTo>
                      <a:pt x="346" y="159"/>
                      <a:pt x="347" y="159"/>
                      <a:pt x="347" y="158"/>
                    </a:cubicBezTo>
                    <a:cubicBezTo>
                      <a:pt x="346" y="158"/>
                      <a:pt x="346" y="159"/>
                      <a:pt x="346" y="159"/>
                    </a:cubicBezTo>
                    <a:close/>
                    <a:moveTo>
                      <a:pt x="343" y="9"/>
                    </a:moveTo>
                    <a:cubicBezTo>
                      <a:pt x="343" y="10"/>
                      <a:pt x="342" y="11"/>
                      <a:pt x="342" y="11"/>
                    </a:cubicBezTo>
                    <a:cubicBezTo>
                      <a:pt x="343" y="12"/>
                      <a:pt x="343" y="11"/>
                      <a:pt x="344" y="11"/>
                    </a:cubicBezTo>
                    <a:cubicBezTo>
                      <a:pt x="344" y="10"/>
                      <a:pt x="343" y="10"/>
                      <a:pt x="343" y="9"/>
                    </a:cubicBezTo>
                    <a:close/>
                    <a:moveTo>
                      <a:pt x="342" y="170"/>
                    </a:moveTo>
                    <a:cubicBezTo>
                      <a:pt x="342" y="170"/>
                      <a:pt x="342" y="171"/>
                      <a:pt x="342" y="171"/>
                    </a:cubicBezTo>
                    <a:cubicBezTo>
                      <a:pt x="342" y="170"/>
                      <a:pt x="343" y="170"/>
                      <a:pt x="343" y="169"/>
                    </a:cubicBezTo>
                    <a:cubicBezTo>
                      <a:pt x="342" y="169"/>
                      <a:pt x="342" y="170"/>
                      <a:pt x="342" y="170"/>
                    </a:cubicBezTo>
                    <a:close/>
                    <a:moveTo>
                      <a:pt x="341" y="163"/>
                    </a:moveTo>
                    <a:cubicBezTo>
                      <a:pt x="341" y="164"/>
                      <a:pt x="341" y="164"/>
                      <a:pt x="341" y="164"/>
                    </a:cubicBezTo>
                    <a:cubicBezTo>
                      <a:pt x="341" y="164"/>
                      <a:pt x="342" y="164"/>
                      <a:pt x="342" y="164"/>
                    </a:cubicBezTo>
                    <a:cubicBezTo>
                      <a:pt x="342" y="164"/>
                      <a:pt x="342" y="163"/>
                      <a:pt x="341" y="163"/>
                    </a:cubicBezTo>
                    <a:close/>
                    <a:moveTo>
                      <a:pt x="340" y="165"/>
                    </a:moveTo>
                    <a:cubicBezTo>
                      <a:pt x="341" y="165"/>
                      <a:pt x="341" y="166"/>
                      <a:pt x="341" y="166"/>
                    </a:cubicBezTo>
                    <a:cubicBezTo>
                      <a:pt x="341" y="166"/>
                      <a:pt x="341" y="166"/>
                      <a:pt x="341" y="166"/>
                    </a:cubicBezTo>
                    <a:cubicBezTo>
                      <a:pt x="341" y="166"/>
                      <a:pt x="341" y="164"/>
                      <a:pt x="340" y="165"/>
                    </a:cubicBezTo>
                    <a:close/>
                    <a:moveTo>
                      <a:pt x="339" y="11"/>
                    </a:moveTo>
                    <a:cubicBezTo>
                      <a:pt x="340" y="12"/>
                      <a:pt x="339" y="13"/>
                      <a:pt x="339" y="14"/>
                    </a:cubicBezTo>
                    <a:cubicBezTo>
                      <a:pt x="339" y="14"/>
                      <a:pt x="340" y="14"/>
                      <a:pt x="341" y="14"/>
                    </a:cubicBezTo>
                    <a:cubicBezTo>
                      <a:pt x="341" y="12"/>
                      <a:pt x="340" y="12"/>
                      <a:pt x="339" y="11"/>
                    </a:cubicBezTo>
                    <a:close/>
                    <a:moveTo>
                      <a:pt x="336" y="9"/>
                    </a:moveTo>
                    <a:cubicBezTo>
                      <a:pt x="336" y="10"/>
                      <a:pt x="335" y="10"/>
                      <a:pt x="336" y="11"/>
                    </a:cubicBezTo>
                    <a:cubicBezTo>
                      <a:pt x="337" y="12"/>
                      <a:pt x="336" y="10"/>
                      <a:pt x="337" y="10"/>
                    </a:cubicBezTo>
                    <a:cubicBezTo>
                      <a:pt x="337" y="10"/>
                      <a:pt x="337" y="11"/>
                      <a:pt x="337" y="11"/>
                    </a:cubicBezTo>
                    <a:cubicBezTo>
                      <a:pt x="338" y="11"/>
                      <a:pt x="337" y="9"/>
                      <a:pt x="337" y="9"/>
                    </a:cubicBezTo>
                    <a:cubicBezTo>
                      <a:pt x="337" y="9"/>
                      <a:pt x="336" y="9"/>
                      <a:pt x="336" y="9"/>
                    </a:cubicBezTo>
                    <a:close/>
                    <a:moveTo>
                      <a:pt x="337" y="157"/>
                    </a:moveTo>
                    <a:cubicBezTo>
                      <a:pt x="336" y="157"/>
                      <a:pt x="336" y="157"/>
                      <a:pt x="336" y="158"/>
                    </a:cubicBezTo>
                    <a:cubicBezTo>
                      <a:pt x="337" y="158"/>
                      <a:pt x="337" y="158"/>
                      <a:pt x="337" y="158"/>
                    </a:cubicBezTo>
                    <a:cubicBezTo>
                      <a:pt x="337" y="157"/>
                      <a:pt x="337" y="157"/>
                      <a:pt x="337" y="157"/>
                    </a:cubicBezTo>
                    <a:close/>
                    <a:moveTo>
                      <a:pt x="337" y="13"/>
                    </a:moveTo>
                    <a:cubicBezTo>
                      <a:pt x="336" y="12"/>
                      <a:pt x="335" y="14"/>
                      <a:pt x="336" y="14"/>
                    </a:cubicBezTo>
                    <a:cubicBezTo>
                      <a:pt x="337" y="14"/>
                      <a:pt x="337" y="13"/>
                      <a:pt x="337" y="13"/>
                    </a:cubicBezTo>
                    <a:close/>
                    <a:moveTo>
                      <a:pt x="335" y="171"/>
                    </a:moveTo>
                    <a:cubicBezTo>
                      <a:pt x="335" y="171"/>
                      <a:pt x="335" y="171"/>
                      <a:pt x="336" y="171"/>
                    </a:cubicBezTo>
                    <a:cubicBezTo>
                      <a:pt x="336" y="171"/>
                      <a:pt x="336" y="170"/>
                      <a:pt x="336" y="170"/>
                    </a:cubicBezTo>
                    <a:cubicBezTo>
                      <a:pt x="335" y="170"/>
                      <a:pt x="334" y="170"/>
                      <a:pt x="335" y="171"/>
                    </a:cubicBezTo>
                    <a:close/>
                    <a:moveTo>
                      <a:pt x="334" y="9"/>
                    </a:moveTo>
                    <a:cubicBezTo>
                      <a:pt x="334" y="9"/>
                      <a:pt x="334" y="9"/>
                      <a:pt x="334" y="9"/>
                    </a:cubicBezTo>
                    <a:cubicBezTo>
                      <a:pt x="334" y="10"/>
                      <a:pt x="333" y="10"/>
                      <a:pt x="333" y="11"/>
                    </a:cubicBezTo>
                    <a:cubicBezTo>
                      <a:pt x="333" y="11"/>
                      <a:pt x="334" y="11"/>
                      <a:pt x="335" y="11"/>
                    </a:cubicBezTo>
                    <a:cubicBezTo>
                      <a:pt x="335" y="10"/>
                      <a:pt x="334" y="10"/>
                      <a:pt x="334" y="9"/>
                    </a:cubicBezTo>
                    <a:close/>
                    <a:moveTo>
                      <a:pt x="334" y="12"/>
                    </a:moveTo>
                    <a:cubicBezTo>
                      <a:pt x="334" y="13"/>
                      <a:pt x="334" y="11"/>
                      <a:pt x="333" y="11"/>
                    </a:cubicBezTo>
                    <a:cubicBezTo>
                      <a:pt x="334" y="12"/>
                      <a:pt x="333" y="13"/>
                      <a:pt x="333" y="14"/>
                    </a:cubicBezTo>
                    <a:cubicBezTo>
                      <a:pt x="333" y="14"/>
                      <a:pt x="333" y="13"/>
                      <a:pt x="334" y="13"/>
                    </a:cubicBezTo>
                    <a:cubicBezTo>
                      <a:pt x="334" y="14"/>
                      <a:pt x="334" y="14"/>
                      <a:pt x="334" y="14"/>
                    </a:cubicBezTo>
                    <a:cubicBezTo>
                      <a:pt x="335" y="13"/>
                      <a:pt x="334" y="12"/>
                      <a:pt x="334" y="12"/>
                    </a:cubicBezTo>
                    <a:close/>
                    <a:moveTo>
                      <a:pt x="333" y="157"/>
                    </a:moveTo>
                    <a:cubicBezTo>
                      <a:pt x="331" y="157"/>
                      <a:pt x="333" y="158"/>
                      <a:pt x="332" y="159"/>
                    </a:cubicBezTo>
                    <a:cubicBezTo>
                      <a:pt x="333" y="159"/>
                      <a:pt x="333" y="158"/>
                      <a:pt x="333" y="157"/>
                    </a:cubicBezTo>
                    <a:close/>
                    <a:moveTo>
                      <a:pt x="330" y="164"/>
                    </a:moveTo>
                    <a:cubicBezTo>
                      <a:pt x="330" y="165"/>
                      <a:pt x="330" y="165"/>
                      <a:pt x="330" y="166"/>
                    </a:cubicBezTo>
                    <a:cubicBezTo>
                      <a:pt x="330" y="166"/>
                      <a:pt x="331" y="166"/>
                      <a:pt x="331" y="167"/>
                    </a:cubicBezTo>
                    <a:cubicBezTo>
                      <a:pt x="331" y="167"/>
                      <a:pt x="330" y="167"/>
                      <a:pt x="330" y="168"/>
                    </a:cubicBezTo>
                    <a:cubicBezTo>
                      <a:pt x="331" y="167"/>
                      <a:pt x="331" y="169"/>
                      <a:pt x="331" y="169"/>
                    </a:cubicBezTo>
                    <a:cubicBezTo>
                      <a:pt x="332" y="169"/>
                      <a:pt x="332" y="167"/>
                      <a:pt x="332" y="166"/>
                    </a:cubicBezTo>
                    <a:cubicBezTo>
                      <a:pt x="331" y="166"/>
                      <a:pt x="331" y="164"/>
                      <a:pt x="330" y="164"/>
                    </a:cubicBezTo>
                    <a:close/>
                    <a:moveTo>
                      <a:pt x="330" y="11"/>
                    </a:moveTo>
                    <a:cubicBezTo>
                      <a:pt x="329" y="12"/>
                      <a:pt x="329" y="12"/>
                      <a:pt x="329" y="13"/>
                    </a:cubicBezTo>
                    <a:cubicBezTo>
                      <a:pt x="330" y="14"/>
                      <a:pt x="331" y="14"/>
                      <a:pt x="331" y="13"/>
                    </a:cubicBezTo>
                    <a:cubicBezTo>
                      <a:pt x="330" y="13"/>
                      <a:pt x="331" y="11"/>
                      <a:pt x="330" y="11"/>
                    </a:cubicBezTo>
                    <a:close/>
                    <a:moveTo>
                      <a:pt x="328" y="164"/>
                    </a:moveTo>
                    <a:cubicBezTo>
                      <a:pt x="328" y="165"/>
                      <a:pt x="328" y="165"/>
                      <a:pt x="328" y="166"/>
                    </a:cubicBezTo>
                    <a:cubicBezTo>
                      <a:pt x="329" y="166"/>
                      <a:pt x="328" y="165"/>
                      <a:pt x="329" y="164"/>
                    </a:cubicBezTo>
                    <a:cubicBezTo>
                      <a:pt x="328" y="164"/>
                      <a:pt x="328" y="164"/>
                      <a:pt x="328" y="164"/>
                    </a:cubicBezTo>
                    <a:close/>
                    <a:moveTo>
                      <a:pt x="327" y="11"/>
                    </a:moveTo>
                    <a:cubicBezTo>
                      <a:pt x="327" y="11"/>
                      <a:pt x="328" y="11"/>
                      <a:pt x="328" y="11"/>
                    </a:cubicBezTo>
                    <a:cubicBezTo>
                      <a:pt x="327" y="11"/>
                      <a:pt x="327" y="10"/>
                      <a:pt x="327" y="11"/>
                    </a:cubicBezTo>
                    <a:close/>
                    <a:moveTo>
                      <a:pt x="323" y="13"/>
                    </a:moveTo>
                    <a:cubicBezTo>
                      <a:pt x="324" y="13"/>
                      <a:pt x="323" y="13"/>
                      <a:pt x="323" y="14"/>
                    </a:cubicBezTo>
                    <a:cubicBezTo>
                      <a:pt x="324" y="13"/>
                      <a:pt x="325" y="14"/>
                      <a:pt x="326" y="14"/>
                    </a:cubicBezTo>
                    <a:cubicBezTo>
                      <a:pt x="326" y="13"/>
                      <a:pt x="324" y="13"/>
                      <a:pt x="323" y="13"/>
                    </a:cubicBezTo>
                    <a:close/>
                    <a:moveTo>
                      <a:pt x="325" y="158"/>
                    </a:moveTo>
                    <a:cubicBezTo>
                      <a:pt x="324" y="159"/>
                      <a:pt x="324" y="160"/>
                      <a:pt x="326" y="160"/>
                    </a:cubicBezTo>
                    <a:cubicBezTo>
                      <a:pt x="326" y="159"/>
                      <a:pt x="325" y="159"/>
                      <a:pt x="325" y="158"/>
                    </a:cubicBezTo>
                    <a:close/>
                    <a:moveTo>
                      <a:pt x="322" y="161"/>
                    </a:moveTo>
                    <a:cubicBezTo>
                      <a:pt x="323" y="161"/>
                      <a:pt x="322" y="163"/>
                      <a:pt x="323" y="163"/>
                    </a:cubicBezTo>
                    <a:cubicBezTo>
                      <a:pt x="323" y="162"/>
                      <a:pt x="323" y="161"/>
                      <a:pt x="322" y="161"/>
                    </a:cubicBezTo>
                    <a:close/>
                    <a:moveTo>
                      <a:pt x="321" y="157"/>
                    </a:moveTo>
                    <a:cubicBezTo>
                      <a:pt x="321" y="158"/>
                      <a:pt x="321" y="158"/>
                      <a:pt x="321" y="158"/>
                    </a:cubicBezTo>
                    <a:cubicBezTo>
                      <a:pt x="322" y="158"/>
                      <a:pt x="322" y="158"/>
                      <a:pt x="322" y="158"/>
                    </a:cubicBezTo>
                    <a:cubicBezTo>
                      <a:pt x="322" y="158"/>
                      <a:pt x="322" y="158"/>
                      <a:pt x="321" y="157"/>
                    </a:cubicBezTo>
                    <a:close/>
                    <a:moveTo>
                      <a:pt x="317" y="168"/>
                    </a:moveTo>
                    <a:cubicBezTo>
                      <a:pt x="318" y="168"/>
                      <a:pt x="318" y="169"/>
                      <a:pt x="318" y="169"/>
                    </a:cubicBezTo>
                    <a:cubicBezTo>
                      <a:pt x="319" y="169"/>
                      <a:pt x="319" y="168"/>
                      <a:pt x="319" y="168"/>
                    </a:cubicBezTo>
                    <a:cubicBezTo>
                      <a:pt x="318" y="167"/>
                      <a:pt x="318" y="168"/>
                      <a:pt x="317" y="168"/>
                    </a:cubicBezTo>
                    <a:close/>
                    <a:moveTo>
                      <a:pt x="314" y="12"/>
                    </a:moveTo>
                    <a:cubicBezTo>
                      <a:pt x="314" y="13"/>
                      <a:pt x="314" y="14"/>
                      <a:pt x="315" y="14"/>
                    </a:cubicBezTo>
                    <a:cubicBezTo>
                      <a:pt x="315" y="13"/>
                      <a:pt x="316" y="13"/>
                      <a:pt x="316" y="13"/>
                    </a:cubicBezTo>
                    <a:cubicBezTo>
                      <a:pt x="315" y="13"/>
                      <a:pt x="315" y="12"/>
                      <a:pt x="314" y="12"/>
                    </a:cubicBezTo>
                    <a:close/>
                    <a:moveTo>
                      <a:pt x="316" y="13"/>
                    </a:moveTo>
                    <a:cubicBezTo>
                      <a:pt x="316" y="13"/>
                      <a:pt x="316" y="13"/>
                      <a:pt x="317" y="13"/>
                    </a:cubicBezTo>
                    <a:cubicBezTo>
                      <a:pt x="317" y="13"/>
                      <a:pt x="317" y="13"/>
                      <a:pt x="317" y="12"/>
                    </a:cubicBezTo>
                    <a:cubicBezTo>
                      <a:pt x="317" y="12"/>
                      <a:pt x="316" y="12"/>
                      <a:pt x="316" y="13"/>
                    </a:cubicBezTo>
                    <a:cubicBezTo>
                      <a:pt x="316" y="13"/>
                      <a:pt x="316" y="13"/>
                      <a:pt x="316" y="13"/>
                    </a:cubicBezTo>
                    <a:close/>
                    <a:moveTo>
                      <a:pt x="316" y="164"/>
                    </a:moveTo>
                    <a:cubicBezTo>
                      <a:pt x="316" y="164"/>
                      <a:pt x="316" y="165"/>
                      <a:pt x="315" y="165"/>
                    </a:cubicBezTo>
                    <a:cubicBezTo>
                      <a:pt x="315" y="164"/>
                      <a:pt x="315" y="164"/>
                      <a:pt x="315" y="164"/>
                    </a:cubicBezTo>
                    <a:cubicBezTo>
                      <a:pt x="315" y="166"/>
                      <a:pt x="316" y="165"/>
                      <a:pt x="316" y="166"/>
                    </a:cubicBezTo>
                    <a:cubicBezTo>
                      <a:pt x="317" y="165"/>
                      <a:pt x="316" y="165"/>
                      <a:pt x="316" y="164"/>
                    </a:cubicBezTo>
                    <a:close/>
                    <a:moveTo>
                      <a:pt x="311" y="12"/>
                    </a:moveTo>
                    <a:cubicBezTo>
                      <a:pt x="311" y="13"/>
                      <a:pt x="312" y="12"/>
                      <a:pt x="312" y="13"/>
                    </a:cubicBezTo>
                    <a:cubicBezTo>
                      <a:pt x="313" y="14"/>
                      <a:pt x="313" y="13"/>
                      <a:pt x="313" y="12"/>
                    </a:cubicBezTo>
                    <a:cubicBezTo>
                      <a:pt x="312" y="12"/>
                      <a:pt x="312" y="12"/>
                      <a:pt x="311" y="12"/>
                    </a:cubicBezTo>
                    <a:close/>
                    <a:moveTo>
                      <a:pt x="311" y="155"/>
                    </a:moveTo>
                    <a:cubicBezTo>
                      <a:pt x="312" y="155"/>
                      <a:pt x="312" y="156"/>
                      <a:pt x="312" y="155"/>
                    </a:cubicBezTo>
                    <a:cubicBezTo>
                      <a:pt x="312" y="155"/>
                      <a:pt x="311" y="155"/>
                      <a:pt x="311" y="155"/>
                    </a:cubicBezTo>
                    <a:close/>
                    <a:moveTo>
                      <a:pt x="310" y="169"/>
                    </a:moveTo>
                    <a:cubicBezTo>
                      <a:pt x="310" y="169"/>
                      <a:pt x="310" y="169"/>
                      <a:pt x="310" y="168"/>
                    </a:cubicBezTo>
                    <a:cubicBezTo>
                      <a:pt x="311" y="168"/>
                      <a:pt x="311" y="168"/>
                      <a:pt x="311" y="169"/>
                    </a:cubicBezTo>
                    <a:cubicBezTo>
                      <a:pt x="311" y="167"/>
                      <a:pt x="310" y="168"/>
                      <a:pt x="310" y="169"/>
                    </a:cubicBezTo>
                    <a:close/>
                    <a:moveTo>
                      <a:pt x="310" y="157"/>
                    </a:moveTo>
                    <a:cubicBezTo>
                      <a:pt x="309" y="158"/>
                      <a:pt x="310" y="158"/>
                      <a:pt x="311" y="159"/>
                    </a:cubicBezTo>
                    <a:cubicBezTo>
                      <a:pt x="311" y="158"/>
                      <a:pt x="311" y="157"/>
                      <a:pt x="310" y="157"/>
                    </a:cubicBezTo>
                    <a:close/>
                    <a:moveTo>
                      <a:pt x="307" y="161"/>
                    </a:moveTo>
                    <a:cubicBezTo>
                      <a:pt x="308" y="161"/>
                      <a:pt x="308" y="162"/>
                      <a:pt x="309" y="162"/>
                    </a:cubicBezTo>
                    <a:cubicBezTo>
                      <a:pt x="309" y="161"/>
                      <a:pt x="308" y="161"/>
                      <a:pt x="307" y="161"/>
                    </a:cubicBezTo>
                    <a:close/>
                    <a:moveTo>
                      <a:pt x="308" y="9"/>
                    </a:moveTo>
                    <a:cubicBezTo>
                      <a:pt x="307" y="9"/>
                      <a:pt x="307" y="10"/>
                      <a:pt x="307" y="11"/>
                    </a:cubicBezTo>
                    <a:cubicBezTo>
                      <a:pt x="308" y="10"/>
                      <a:pt x="308" y="10"/>
                      <a:pt x="308" y="9"/>
                    </a:cubicBezTo>
                    <a:close/>
                    <a:moveTo>
                      <a:pt x="307" y="14"/>
                    </a:moveTo>
                    <a:cubicBezTo>
                      <a:pt x="307" y="13"/>
                      <a:pt x="308" y="14"/>
                      <a:pt x="308" y="13"/>
                    </a:cubicBezTo>
                    <a:cubicBezTo>
                      <a:pt x="307" y="12"/>
                      <a:pt x="307" y="14"/>
                      <a:pt x="307" y="14"/>
                    </a:cubicBezTo>
                    <a:close/>
                    <a:moveTo>
                      <a:pt x="305" y="168"/>
                    </a:moveTo>
                    <a:cubicBezTo>
                      <a:pt x="306" y="167"/>
                      <a:pt x="305" y="166"/>
                      <a:pt x="306" y="166"/>
                    </a:cubicBezTo>
                    <a:cubicBezTo>
                      <a:pt x="305" y="166"/>
                      <a:pt x="305" y="167"/>
                      <a:pt x="305" y="168"/>
                    </a:cubicBezTo>
                    <a:close/>
                    <a:moveTo>
                      <a:pt x="304" y="163"/>
                    </a:moveTo>
                    <a:cubicBezTo>
                      <a:pt x="305" y="163"/>
                      <a:pt x="305" y="163"/>
                      <a:pt x="305" y="162"/>
                    </a:cubicBezTo>
                    <a:cubicBezTo>
                      <a:pt x="304" y="162"/>
                      <a:pt x="304" y="163"/>
                      <a:pt x="304" y="163"/>
                    </a:cubicBezTo>
                    <a:close/>
                    <a:moveTo>
                      <a:pt x="303" y="156"/>
                    </a:moveTo>
                    <a:cubicBezTo>
                      <a:pt x="303" y="156"/>
                      <a:pt x="302" y="156"/>
                      <a:pt x="302" y="157"/>
                    </a:cubicBezTo>
                    <a:cubicBezTo>
                      <a:pt x="303" y="157"/>
                      <a:pt x="303" y="158"/>
                      <a:pt x="303" y="157"/>
                    </a:cubicBezTo>
                    <a:cubicBezTo>
                      <a:pt x="304" y="157"/>
                      <a:pt x="303" y="157"/>
                      <a:pt x="303" y="156"/>
                    </a:cubicBezTo>
                    <a:cubicBezTo>
                      <a:pt x="303" y="157"/>
                      <a:pt x="303" y="157"/>
                      <a:pt x="303" y="157"/>
                    </a:cubicBezTo>
                    <a:cubicBezTo>
                      <a:pt x="303" y="156"/>
                      <a:pt x="303" y="156"/>
                      <a:pt x="303" y="156"/>
                    </a:cubicBezTo>
                    <a:close/>
                    <a:moveTo>
                      <a:pt x="300" y="160"/>
                    </a:moveTo>
                    <a:cubicBezTo>
                      <a:pt x="299" y="159"/>
                      <a:pt x="300" y="160"/>
                      <a:pt x="299" y="161"/>
                    </a:cubicBezTo>
                    <a:cubicBezTo>
                      <a:pt x="300" y="161"/>
                      <a:pt x="300" y="161"/>
                      <a:pt x="300" y="161"/>
                    </a:cubicBezTo>
                    <a:cubicBezTo>
                      <a:pt x="300" y="160"/>
                      <a:pt x="300" y="160"/>
                      <a:pt x="300" y="160"/>
                    </a:cubicBezTo>
                    <a:close/>
                    <a:moveTo>
                      <a:pt x="298" y="159"/>
                    </a:moveTo>
                    <a:cubicBezTo>
                      <a:pt x="298" y="161"/>
                      <a:pt x="298" y="163"/>
                      <a:pt x="300" y="163"/>
                    </a:cubicBezTo>
                    <a:cubicBezTo>
                      <a:pt x="300" y="162"/>
                      <a:pt x="299" y="160"/>
                      <a:pt x="298" y="159"/>
                    </a:cubicBezTo>
                    <a:close/>
                    <a:moveTo>
                      <a:pt x="298" y="164"/>
                    </a:moveTo>
                    <a:cubicBezTo>
                      <a:pt x="297" y="164"/>
                      <a:pt x="297" y="165"/>
                      <a:pt x="297" y="166"/>
                    </a:cubicBezTo>
                    <a:cubicBezTo>
                      <a:pt x="297" y="167"/>
                      <a:pt x="297" y="166"/>
                      <a:pt x="298" y="166"/>
                    </a:cubicBezTo>
                    <a:cubicBezTo>
                      <a:pt x="298" y="166"/>
                      <a:pt x="298" y="166"/>
                      <a:pt x="298" y="165"/>
                    </a:cubicBezTo>
                    <a:cubicBezTo>
                      <a:pt x="297" y="166"/>
                      <a:pt x="298" y="165"/>
                      <a:pt x="298" y="164"/>
                    </a:cubicBezTo>
                    <a:close/>
                    <a:moveTo>
                      <a:pt x="295" y="158"/>
                    </a:moveTo>
                    <a:cubicBezTo>
                      <a:pt x="295" y="159"/>
                      <a:pt x="294" y="160"/>
                      <a:pt x="295" y="160"/>
                    </a:cubicBezTo>
                    <a:cubicBezTo>
                      <a:pt x="295" y="159"/>
                      <a:pt x="296" y="159"/>
                      <a:pt x="296" y="159"/>
                    </a:cubicBezTo>
                    <a:cubicBezTo>
                      <a:pt x="296" y="159"/>
                      <a:pt x="296" y="160"/>
                      <a:pt x="296" y="160"/>
                    </a:cubicBezTo>
                    <a:cubicBezTo>
                      <a:pt x="296" y="160"/>
                      <a:pt x="296" y="161"/>
                      <a:pt x="296" y="161"/>
                    </a:cubicBezTo>
                    <a:cubicBezTo>
                      <a:pt x="296" y="161"/>
                      <a:pt x="296" y="160"/>
                      <a:pt x="297" y="160"/>
                    </a:cubicBezTo>
                    <a:cubicBezTo>
                      <a:pt x="297" y="160"/>
                      <a:pt x="297" y="161"/>
                      <a:pt x="297" y="161"/>
                    </a:cubicBezTo>
                    <a:cubicBezTo>
                      <a:pt x="297" y="161"/>
                      <a:pt x="298" y="161"/>
                      <a:pt x="298" y="160"/>
                    </a:cubicBezTo>
                    <a:cubicBezTo>
                      <a:pt x="297" y="159"/>
                      <a:pt x="296" y="159"/>
                      <a:pt x="295" y="158"/>
                    </a:cubicBezTo>
                    <a:close/>
                    <a:moveTo>
                      <a:pt x="297" y="6"/>
                    </a:moveTo>
                    <a:cubicBezTo>
                      <a:pt x="296" y="6"/>
                      <a:pt x="296" y="4"/>
                      <a:pt x="296" y="4"/>
                    </a:cubicBezTo>
                    <a:cubicBezTo>
                      <a:pt x="295" y="5"/>
                      <a:pt x="295" y="6"/>
                      <a:pt x="294" y="5"/>
                    </a:cubicBezTo>
                    <a:cubicBezTo>
                      <a:pt x="294" y="6"/>
                      <a:pt x="294" y="6"/>
                      <a:pt x="294" y="7"/>
                    </a:cubicBezTo>
                    <a:cubicBezTo>
                      <a:pt x="295" y="7"/>
                      <a:pt x="296" y="7"/>
                      <a:pt x="297" y="7"/>
                    </a:cubicBezTo>
                    <a:cubicBezTo>
                      <a:pt x="297" y="6"/>
                      <a:pt x="298" y="6"/>
                      <a:pt x="298" y="5"/>
                    </a:cubicBezTo>
                    <a:cubicBezTo>
                      <a:pt x="296" y="5"/>
                      <a:pt x="297" y="6"/>
                      <a:pt x="297" y="6"/>
                    </a:cubicBezTo>
                    <a:close/>
                    <a:moveTo>
                      <a:pt x="297" y="154"/>
                    </a:moveTo>
                    <a:cubicBezTo>
                      <a:pt x="297" y="155"/>
                      <a:pt x="296" y="155"/>
                      <a:pt x="297" y="155"/>
                    </a:cubicBezTo>
                    <a:cubicBezTo>
                      <a:pt x="297" y="155"/>
                      <a:pt x="298" y="155"/>
                      <a:pt x="298" y="154"/>
                    </a:cubicBezTo>
                    <a:cubicBezTo>
                      <a:pt x="297" y="155"/>
                      <a:pt x="297" y="154"/>
                      <a:pt x="297" y="154"/>
                    </a:cubicBezTo>
                    <a:close/>
                    <a:moveTo>
                      <a:pt x="295" y="162"/>
                    </a:moveTo>
                    <a:cubicBezTo>
                      <a:pt x="295" y="163"/>
                      <a:pt x="294" y="163"/>
                      <a:pt x="294" y="163"/>
                    </a:cubicBezTo>
                    <a:cubicBezTo>
                      <a:pt x="295" y="163"/>
                      <a:pt x="295" y="164"/>
                      <a:pt x="295" y="164"/>
                    </a:cubicBezTo>
                    <a:cubicBezTo>
                      <a:pt x="295" y="163"/>
                      <a:pt x="296" y="163"/>
                      <a:pt x="295" y="162"/>
                    </a:cubicBezTo>
                    <a:close/>
                    <a:moveTo>
                      <a:pt x="293" y="158"/>
                    </a:moveTo>
                    <a:cubicBezTo>
                      <a:pt x="293" y="159"/>
                      <a:pt x="292" y="159"/>
                      <a:pt x="293" y="160"/>
                    </a:cubicBezTo>
                    <a:cubicBezTo>
                      <a:pt x="293" y="160"/>
                      <a:pt x="293" y="160"/>
                      <a:pt x="293" y="160"/>
                    </a:cubicBezTo>
                    <a:cubicBezTo>
                      <a:pt x="293" y="160"/>
                      <a:pt x="293" y="160"/>
                      <a:pt x="294" y="160"/>
                    </a:cubicBezTo>
                    <a:cubicBezTo>
                      <a:pt x="293" y="159"/>
                      <a:pt x="294" y="158"/>
                      <a:pt x="293" y="158"/>
                    </a:cubicBezTo>
                    <a:close/>
                    <a:moveTo>
                      <a:pt x="292" y="163"/>
                    </a:moveTo>
                    <a:cubicBezTo>
                      <a:pt x="292" y="163"/>
                      <a:pt x="292" y="163"/>
                      <a:pt x="293" y="163"/>
                    </a:cubicBezTo>
                    <a:cubicBezTo>
                      <a:pt x="292" y="162"/>
                      <a:pt x="294" y="162"/>
                      <a:pt x="294" y="161"/>
                    </a:cubicBezTo>
                    <a:cubicBezTo>
                      <a:pt x="293" y="161"/>
                      <a:pt x="293" y="161"/>
                      <a:pt x="292" y="160"/>
                    </a:cubicBezTo>
                    <a:cubicBezTo>
                      <a:pt x="292" y="160"/>
                      <a:pt x="292" y="160"/>
                      <a:pt x="292" y="160"/>
                    </a:cubicBezTo>
                    <a:cubicBezTo>
                      <a:pt x="291" y="162"/>
                      <a:pt x="292" y="162"/>
                      <a:pt x="292" y="163"/>
                    </a:cubicBezTo>
                    <a:close/>
                    <a:moveTo>
                      <a:pt x="289" y="6"/>
                    </a:moveTo>
                    <a:cubicBezTo>
                      <a:pt x="289" y="6"/>
                      <a:pt x="289" y="6"/>
                      <a:pt x="289" y="7"/>
                    </a:cubicBezTo>
                    <a:cubicBezTo>
                      <a:pt x="290" y="7"/>
                      <a:pt x="290" y="7"/>
                      <a:pt x="291" y="7"/>
                    </a:cubicBezTo>
                    <a:cubicBezTo>
                      <a:pt x="291" y="7"/>
                      <a:pt x="291" y="7"/>
                      <a:pt x="292" y="6"/>
                    </a:cubicBezTo>
                    <a:cubicBezTo>
                      <a:pt x="291" y="7"/>
                      <a:pt x="292" y="7"/>
                      <a:pt x="293" y="7"/>
                    </a:cubicBezTo>
                    <a:cubicBezTo>
                      <a:pt x="293" y="6"/>
                      <a:pt x="293" y="5"/>
                      <a:pt x="293" y="4"/>
                    </a:cubicBezTo>
                    <a:cubicBezTo>
                      <a:pt x="292" y="4"/>
                      <a:pt x="292" y="4"/>
                      <a:pt x="291" y="4"/>
                    </a:cubicBezTo>
                    <a:cubicBezTo>
                      <a:pt x="291" y="5"/>
                      <a:pt x="291" y="6"/>
                      <a:pt x="290" y="6"/>
                    </a:cubicBezTo>
                    <a:cubicBezTo>
                      <a:pt x="290" y="5"/>
                      <a:pt x="290" y="6"/>
                      <a:pt x="290" y="4"/>
                    </a:cubicBezTo>
                    <a:cubicBezTo>
                      <a:pt x="288" y="4"/>
                      <a:pt x="290" y="6"/>
                      <a:pt x="289" y="6"/>
                    </a:cubicBezTo>
                    <a:close/>
                    <a:moveTo>
                      <a:pt x="292" y="2"/>
                    </a:moveTo>
                    <a:cubicBezTo>
                      <a:pt x="291" y="3"/>
                      <a:pt x="291" y="3"/>
                      <a:pt x="291" y="3"/>
                    </a:cubicBezTo>
                    <a:cubicBezTo>
                      <a:pt x="292" y="3"/>
                      <a:pt x="292" y="3"/>
                      <a:pt x="292" y="3"/>
                    </a:cubicBezTo>
                    <a:cubicBezTo>
                      <a:pt x="292" y="3"/>
                      <a:pt x="292" y="2"/>
                      <a:pt x="292" y="2"/>
                    </a:cubicBezTo>
                    <a:close/>
                    <a:moveTo>
                      <a:pt x="290" y="153"/>
                    </a:moveTo>
                    <a:cubicBezTo>
                      <a:pt x="291" y="153"/>
                      <a:pt x="292" y="153"/>
                      <a:pt x="292" y="152"/>
                    </a:cubicBezTo>
                    <a:cubicBezTo>
                      <a:pt x="291" y="152"/>
                      <a:pt x="290" y="152"/>
                      <a:pt x="290" y="153"/>
                    </a:cubicBezTo>
                    <a:close/>
                    <a:moveTo>
                      <a:pt x="288" y="8"/>
                    </a:moveTo>
                    <a:cubicBezTo>
                      <a:pt x="288" y="7"/>
                      <a:pt x="288" y="5"/>
                      <a:pt x="287" y="7"/>
                    </a:cubicBezTo>
                    <a:cubicBezTo>
                      <a:pt x="288" y="6"/>
                      <a:pt x="287" y="8"/>
                      <a:pt x="288" y="8"/>
                    </a:cubicBezTo>
                    <a:close/>
                    <a:moveTo>
                      <a:pt x="286" y="7"/>
                    </a:moveTo>
                    <a:cubicBezTo>
                      <a:pt x="286" y="6"/>
                      <a:pt x="287" y="4"/>
                      <a:pt x="286" y="4"/>
                    </a:cubicBezTo>
                    <a:cubicBezTo>
                      <a:pt x="286" y="5"/>
                      <a:pt x="286" y="6"/>
                      <a:pt x="286" y="7"/>
                    </a:cubicBezTo>
                    <a:close/>
                    <a:moveTo>
                      <a:pt x="285" y="9"/>
                    </a:moveTo>
                    <a:cubicBezTo>
                      <a:pt x="285" y="10"/>
                      <a:pt x="285" y="11"/>
                      <a:pt x="286" y="11"/>
                    </a:cubicBezTo>
                    <a:cubicBezTo>
                      <a:pt x="286" y="10"/>
                      <a:pt x="285" y="10"/>
                      <a:pt x="285" y="9"/>
                    </a:cubicBezTo>
                    <a:close/>
                    <a:moveTo>
                      <a:pt x="283" y="6"/>
                    </a:moveTo>
                    <a:cubicBezTo>
                      <a:pt x="284" y="6"/>
                      <a:pt x="284" y="6"/>
                      <a:pt x="284" y="6"/>
                    </a:cubicBezTo>
                    <a:cubicBezTo>
                      <a:pt x="284" y="6"/>
                      <a:pt x="284" y="5"/>
                      <a:pt x="284" y="5"/>
                    </a:cubicBezTo>
                    <a:cubicBezTo>
                      <a:pt x="284" y="5"/>
                      <a:pt x="283" y="5"/>
                      <a:pt x="283" y="6"/>
                    </a:cubicBezTo>
                    <a:close/>
                    <a:moveTo>
                      <a:pt x="282" y="158"/>
                    </a:moveTo>
                    <a:cubicBezTo>
                      <a:pt x="282" y="159"/>
                      <a:pt x="282" y="159"/>
                      <a:pt x="282" y="159"/>
                    </a:cubicBezTo>
                    <a:cubicBezTo>
                      <a:pt x="282" y="159"/>
                      <a:pt x="283" y="159"/>
                      <a:pt x="283" y="159"/>
                    </a:cubicBezTo>
                    <a:cubicBezTo>
                      <a:pt x="283" y="159"/>
                      <a:pt x="283" y="158"/>
                      <a:pt x="282" y="158"/>
                    </a:cubicBezTo>
                    <a:close/>
                    <a:moveTo>
                      <a:pt x="281" y="5"/>
                    </a:moveTo>
                    <a:cubicBezTo>
                      <a:pt x="282" y="6"/>
                      <a:pt x="281" y="7"/>
                      <a:pt x="282" y="8"/>
                    </a:cubicBezTo>
                    <a:cubicBezTo>
                      <a:pt x="283" y="7"/>
                      <a:pt x="282" y="4"/>
                      <a:pt x="281" y="5"/>
                    </a:cubicBezTo>
                    <a:close/>
                    <a:moveTo>
                      <a:pt x="280" y="6"/>
                    </a:moveTo>
                    <a:cubicBezTo>
                      <a:pt x="280" y="7"/>
                      <a:pt x="280" y="6"/>
                      <a:pt x="279" y="6"/>
                    </a:cubicBezTo>
                    <a:cubicBezTo>
                      <a:pt x="279" y="6"/>
                      <a:pt x="279" y="7"/>
                      <a:pt x="279" y="7"/>
                    </a:cubicBezTo>
                    <a:cubicBezTo>
                      <a:pt x="280" y="6"/>
                      <a:pt x="280" y="9"/>
                      <a:pt x="281" y="9"/>
                    </a:cubicBezTo>
                    <a:cubicBezTo>
                      <a:pt x="281" y="8"/>
                      <a:pt x="281" y="7"/>
                      <a:pt x="280" y="6"/>
                    </a:cubicBezTo>
                    <a:close/>
                    <a:moveTo>
                      <a:pt x="275" y="7"/>
                    </a:moveTo>
                    <a:cubicBezTo>
                      <a:pt x="275" y="8"/>
                      <a:pt x="274" y="9"/>
                      <a:pt x="275" y="10"/>
                    </a:cubicBezTo>
                    <a:cubicBezTo>
                      <a:pt x="275" y="10"/>
                      <a:pt x="275" y="10"/>
                      <a:pt x="276" y="10"/>
                    </a:cubicBezTo>
                    <a:cubicBezTo>
                      <a:pt x="275" y="9"/>
                      <a:pt x="276" y="8"/>
                      <a:pt x="275" y="7"/>
                    </a:cubicBezTo>
                    <a:close/>
                    <a:moveTo>
                      <a:pt x="273" y="7"/>
                    </a:moveTo>
                    <a:cubicBezTo>
                      <a:pt x="273" y="8"/>
                      <a:pt x="273" y="9"/>
                      <a:pt x="274" y="9"/>
                    </a:cubicBezTo>
                    <a:cubicBezTo>
                      <a:pt x="274" y="9"/>
                      <a:pt x="274" y="7"/>
                      <a:pt x="273" y="7"/>
                    </a:cubicBezTo>
                    <a:close/>
                    <a:moveTo>
                      <a:pt x="270" y="156"/>
                    </a:moveTo>
                    <a:cubicBezTo>
                      <a:pt x="269" y="157"/>
                      <a:pt x="270" y="158"/>
                      <a:pt x="271" y="158"/>
                    </a:cubicBezTo>
                    <a:cubicBezTo>
                      <a:pt x="270" y="159"/>
                      <a:pt x="270" y="159"/>
                      <a:pt x="269" y="160"/>
                    </a:cubicBezTo>
                    <a:cubicBezTo>
                      <a:pt x="270" y="161"/>
                      <a:pt x="270" y="161"/>
                      <a:pt x="270" y="161"/>
                    </a:cubicBezTo>
                    <a:cubicBezTo>
                      <a:pt x="271" y="160"/>
                      <a:pt x="271" y="158"/>
                      <a:pt x="271" y="157"/>
                    </a:cubicBezTo>
                    <a:cubicBezTo>
                      <a:pt x="271" y="157"/>
                      <a:pt x="271" y="158"/>
                      <a:pt x="270" y="157"/>
                    </a:cubicBezTo>
                    <a:cubicBezTo>
                      <a:pt x="270" y="157"/>
                      <a:pt x="270" y="156"/>
                      <a:pt x="270" y="156"/>
                    </a:cubicBezTo>
                    <a:close/>
                    <a:moveTo>
                      <a:pt x="270" y="3"/>
                    </a:moveTo>
                    <a:cubicBezTo>
                      <a:pt x="271" y="4"/>
                      <a:pt x="269" y="5"/>
                      <a:pt x="270" y="5"/>
                    </a:cubicBezTo>
                    <a:cubicBezTo>
                      <a:pt x="271" y="5"/>
                      <a:pt x="271" y="4"/>
                      <a:pt x="270" y="3"/>
                    </a:cubicBezTo>
                    <a:close/>
                    <a:moveTo>
                      <a:pt x="269" y="3"/>
                    </a:moveTo>
                    <a:cubicBezTo>
                      <a:pt x="270" y="3"/>
                      <a:pt x="269" y="4"/>
                      <a:pt x="270" y="4"/>
                    </a:cubicBezTo>
                    <a:cubicBezTo>
                      <a:pt x="270" y="4"/>
                      <a:pt x="270" y="3"/>
                      <a:pt x="270" y="3"/>
                    </a:cubicBezTo>
                    <a:cubicBezTo>
                      <a:pt x="269" y="3"/>
                      <a:pt x="269" y="3"/>
                      <a:pt x="268" y="3"/>
                    </a:cubicBezTo>
                    <a:cubicBezTo>
                      <a:pt x="269" y="4"/>
                      <a:pt x="268" y="5"/>
                      <a:pt x="268" y="5"/>
                    </a:cubicBezTo>
                    <a:cubicBezTo>
                      <a:pt x="269" y="5"/>
                      <a:pt x="268" y="4"/>
                      <a:pt x="269" y="3"/>
                    </a:cubicBezTo>
                    <a:close/>
                    <a:moveTo>
                      <a:pt x="269" y="12"/>
                    </a:moveTo>
                    <a:cubicBezTo>
                      <a:pt x="269" y="11"/>
                      <a:pt x="270" y="10"/>
                      <a:pt x="269" y="10"/>
                    </a:cubicBezTo>
                    <a:cubicBezTo>
                      <a:pt x="269" y="11"/>
                      <a:pt x="269" y="11"/>
                      <a:pt x="269" y="12"/>
                    </a:cubicBezTo>
                    <a:close/>
                    <a:moveTo>
                      <a:pt x="267" y="156"/>
                    </a:moveTo>
                    <a:cubicBezTo>
                      <a:pt x="267" y="158"/>
                      <a:pt x="267" y="159"/>
                      <a:pt x="267" y="160"/>
                    </a:cubicBezTo>
                    <a:cubicBezTo>
                      <a:pt x="268" y="160"/>
                      <a:pt x="269" y="157"/>
                      <a:pt x="267" y="156"/>
                    </a:cubicBezTo>
                    <a:close/>
                    <a:moveTo>
                      <a:pt x="265" y="8"/>
                    </a:moveTo>
                    <a:cubicBezTo>
                      <a:pt x="265" y="7"/>
                      <a:pt x="265" y="6"/>
                      <a:pt x="264" y="6"/>
                    </a:cubicBezTo>
                    <a:cubicBezTo>
                      <a:pt x="264" y="8"/>
                      <a:pt x="265" y="9"/>
                      <a:pt x="266" y="10"/>
                    </a:cubicBezTo>
                    <a:cubicBezTo>
                      <a:pt x="265" y="10"/>
                      <a:pt x="265" y="11"/>
                      <a:pt x="265" y="11"/>
                    </a:cubicBezTo>
                    <a:cubicBezTo>
                      <a:pt x="265" y="12"/>
                      <a:pt x="265" y="13"/>
                      <a:pt x="266" y="13"/>
                    </a:cubicBezTo>
                    <a:cubicBezTo>
                      <a:pt x="266" y="11"/>
                      <a:pt x="266" y="9"/>
                      <a:pt x="267" y="7"/>
                    </a:cubicBezTo>
                    <a:cubicBezTo>
                      <a:pt x="265" y="7"/>
                      <a:pt x="266" y="5"/>
                      <a:pt x="266" y="5"/>
                    </a:cubicBezTo>
                    <a:cubicBezTo>
                      <a:pt x="265" y="5"/>
                      <a:pt x="266" y="7"/>
                      <a:pt x="265" y="8"/>
                    </a:cubicBezTo>
                    <a:close/>
                    <a:moveTo>
                      <a:pt x="261" y="8"/>
                    </a:moveTo>
                    <a:cubicBezTo>
                      <a:pt x="262" y="8"/>
                      <a:pt x="262" y="8"/>
                      <a:pt x="261" y="9"/>
                    </a:cubicBezTo>
                    <a:cubicBezTo>
                      <a:pt x="262" y="9"/>
                      <a:pt x="263" y="7"/>
                      <a:pt x="263" y="7"/>
                    </a:cubicBezTo>
                    <a:cubicBezTo>
                      <a:pt x="262" y="7"/>
                      <a:pt x="261" y="7"/>
                      <a:pt x="261" y="8"/>
                    </a:cubicBezTo>
                    <a:close/>
                    <a:moveTo>
                      <a:pt x="261" y="5"/>
                    </a:moveTo>
                    <a:cubicBezTo>
                      <a:pt x="261" y="6"/>
                      <a:pt x="262" y="6"/>
                      <a:pt x="262" y="7"/>
                    </a:cubicBezTo>
                    <a:cubicBezTo>
                      <a:pt x="262" y="7"/>
                      <a:pt x="263" y="6"/>
                      <a:pt x="262" y="5"/>
                    </a:cubicBezTo>
                    <a:cubicBezTo>
                      <a:pt x="262" y="6"/>
                      <a:pt x="261" y="6"/>
                      <a:pt x="261" y="5"/>
                    </a:cubicBezTo>
                    <a:close/>
                    <a:moveTo>
                      <a:pt x="259" y="8"/>
                    </a:moveTo>
                    <a:cubicBezTo>
                      <a:pt x="260" y="8"/>
                      <a:pt x="259" y="7"/>
                      <a:pt x="259" y="7"/>
                    </a:cubicBezTo>
                    <a:cubicBezTo>
                      <a:pt x="259" y="7"/>
                      <a:pt x="259" y="7"/>
                      <a:pt x="259" y="8"/>
                    </a:cubicBezTo>
                    <a:close/>
                    <a:moveTo>
                      <a:pt x="257" y="9"/>
                    </a:moveTo>
                    <a:cubicBezTo>
                      <a:pt x="257" y="10"/>
                      <a:pt x="257" y="10"/>
                      <a:pt x="257" y="10"/>
                    </a:cubicBezTo>
                    <a:cubicBezTo>
                      <a:pt x="258" y="10"/>
                      <a:pt x="259" y="9"/>
                      <a:pt x="258" y="9"/>
                    </a:cubicBezTo>
                    <a:cubicBezTo>
                      <a:pt x="258" y="9"/>
                      <a:pt x="258" y="9"/>
                      <a:pt x="257" y="9"/>
                    </a:cubicBezTo>
                    <a:close/>
                    <a:moveTo>
                      <a:pt x="256" y="9"/>
                    </a:moveTo>
                    <a:cubicBezTo>
                      <a:pt x="257" y="9"/>
                      <a:pt x="257" y="8"/>
                      <a:pt x="257" y="9"/>
                    </a:cubicBezTo>
                    <a:cubicBezTo>
                      <a:pt x="257" y="8"/>
                      <a:pt x="256" y="8"/>
                      <a:pt x="256" y="9"/>
                    </a:cubicBezTo>
                    <a:close/>
                    <a:moveTo>
                      <a:pt x="254" y="6"/>
                    </a:moveTo>
                    <a:cubicBezTo>
                      <a:pt x="255" y="6"/>
                      <a:pt x="253" y="8"/>
                      <a:pt x="254" y="8"/>
                    </a:cubicBezTo>
                    <a:cubicBezTo>
                      <a:pt x="254" y="7"/>
                      <a:pt x="255" y="8"/>
                      <a:pt x="255" y="8"/>
                    </a:cubicBezTo>
                    <a:cubicBezTo>
                      <a:pt x="255" y="8"/>
                      <a:pt x="255" y="8"/>
                      <a:pt x="255" y="7"/>
                    </a:cubicBezTo>
                    <a:cubicBezTo>
                      <a:pt x="254" y="8"/>
                      <a:pt x="255" y="5"/>
                      <a:pt x="254" y="6"/>
                    </a:cubicBezTo>
                    <a:close/>
                    <a:moveTo>
                      <a:pt x="253" y="153"/>
                    </a:moveTo>
                    <a:cubicBezTo>
                      <a:pt x="253" y="153"/>
                      <a:pt x="253" y="154"/>
                      <a:pt x="253" y="154"/>
                    </a:cubicBezTo>
                    <a:cubicBezTo>
                      <a:pt x="254" y="154"/>
                      <a:pt x="254" y="153"/>
                      <a:pt x="253" y="153"/>
                    </a:cubicBezTo>
                    <a:close/>
                    <a:moveTo>
                      <a:pt x="253" y="8"/>
                    </a:moveTo>
                    <a:cubicBezTo>
                      <a:pt x="253" y="9"/>
                      <a:pt x="253" y="10"/>
                      <a:pt x="253" y="11"/>
                    </a:cubicBezTo>
                    <a:cubicBezTo>
                      <a:pt x="254" y="11"/>
                      <a:pt x="253" y="9"/>
                      <a:pt x="253" y="8"/>
                    </a:cubicBezTo>
                    <a:close/>
                    <a:moveTo>
                      <a:pt x="251" y="158"/>
                    </a:moveTo>
                    <a:cubicBezTo>
                      <a:pt x="251" y="157"/>
                      <a:pt x="252" y="157"/>
                      <a:pt x="251" y="156"/>
                    </a:cubicBezTo>
                    <a:cubicBezTo>
                      <a:pt x="251" y="156"/>
                      <a:pt x="251" y="157"/>
                      <a:pt x="250" y="156"/>
                    </a:cubicBezTo>
                    <a:cubicBezTo>
                      <a:pt x="250" y="157"/>
                      <a:pt x="250" y="157"/>
                      <a:pt x="250" y="158"/>
                    </a:cubicBezTo>
                    <a:cubicBezTo>
                      <a:pt x="251" y="158"/>
                      <a:pt x="251" y="159"/>
                      <a:pt x="252" y="160"/>
                    </a:cubicBezTo>
                    <a:cubicBezTo>
                      <a:pt x="252" y="160"/>
                      <a:pt x="252" y="159"/>
                      <a:pt x="252" y="158"/>
                    </a:cubicBezTo>
                    <a:cubicBezTo>
                      <a:pt x="252" y="158"/>
                      <a:pt x="252" y="158"/>
                      <a:pt x="251" y="158"/>
                    </a:cubicBezTo>
                    <a:close/>
                    <a:moveTo>
                      <a:pt x="251" y="9"/>
                    </a:moveTo>
                    <a:cubicBezTo>
                      <a:pt x="251" y="10"/>
                      <a:pt x="251" y="11"/>
                      <a:pt x="252" y="11"/>
                    </a:cubicBezTo>
                    <a:cubicBezTo>
                      <a:pt x="252" y="10"/>
                      <a:pt x="252" y="10"/>
                      <a:pt x="251" y="9"/>
                    </a:cubicBezTo>
                    <a:close/>
                    <a:moveTo>
                      <a:pt x="250" y="5"/>
                    </a:moveTo>
                    <a:cubicBezTo>
                      <a:pt x="249" y="5"/>
                      <a:pt x="249" y="4"/>
                      <a:pt x="249" y="4"/>
                    </a:cubicBezTo>
                    <a:cubicBezTo>
                      <a:pt x="249" y="5"/>
                      <a:pt x="249" y="6"/>
                      <a:pt x="249" y="7"/>
                    </a:cubicBezTo>
                    <a:cubicBezTo>
                      <a:pt x="249" y="7"/>
                      <a:pt x="250" y="7"/>
                      <a:pt x="251" y="7"/>
                    </a:cubicBezTo>
                    <a:cubicBezTo>
                      <a:pt x="251" y="7"/>
                      <a:pt x="251" y="6"/>
                      <a:pt x="251" y="6"/>
                    </a:cubicBezTo>
                    <a:cubicBezTo>
                      <a:pt x="251" y="7"/>
                      <a:pt x="250" y="6"/>
                      <a:pt x="250" y="5"/>
                    </a:cubicBezTo>
                    <a:close/>
                    <a:moveTo>
                      <a:pt x="248" y="8"/>
                    </a:moveTo>
                    <a:cubicBezTo>
                      <a:pt x="248" y="9"/>
                      <a:pt x="248" y="10"/>
                      <a:pt x="249" y="10"/>
                    </a:cubicBezTo>
                    <a:cubicBezTo>
                      <a:pt x="249" y="9"/>
                      <a:pt x="248" y="9"/>
                      <a:pt x="248" y="8"/>
                    </a:cubicBezTo>
                    <a:close/>
                    <a:moveTo>
                      <a:pt x="247" y="156"/>
                    </a:moveTo>
                    <a:cubicBezTo>
                      <a:pt x="247" y="156"/>
                      <a:pt x="247" y="157"/>
                      <a:pt x="248" y="156"/>
                    </a:cubicBezTo>
                    <a:cubicBezTo>
                      <a:pt x="248" y="156"/>
                      <a:pt x="248" y="156"/>
                      <a:pt x="248" y="156"/>
                    </a:cubicBezTo>
                    <a:cubicBezTo>
                      <a:pt x="247" y="156"/>
                      <a:pt x="247" y="156"/>
                      <a:pt x="247" y="156"/>
                    </a:cubicBezTo>
                    <a:close/>
                    <a:moveTo>
                      <a:pt x="244" y="162"/>
                    </a:moveTo>
                    <a:cubicBezTo>
                      <a:pt x="245" y="162"/>
                      <a:pt x="245" y="163"/>
                      <a:pt x="245" y="162"/>
                    </a:cubicBezTo>
                    <a:cubicBezTo>
                      <a:pt x="245" y="162"/>
                      <a:pt x="245" y="160"/>
                      <a:pt x="244" y="162"/>
                    </a:cubicBezTo>
                    <a:close/>
                    <a:moveTo>
                      <a:pt x="241" y="156"/>
                    </a:moveTo>
                    <a:cubicBezTo>
                      <a:pt x="240" y="157"/>
                      <a:pt x="240" y="159"/>
                      <a:pt x="242" y="160"/>
                    </a:cubicBezTo>
                    <a:cubicBezTo>
                      <a:pt x="242" y="159"/>
                      <a:pt x="243" y="158"/>
                      <a:pt x="243" y="156"/>
                    </a:cubicBezTo>
                    <a:cubicBezTo>
                      <a:pt x="242" y="157"/>
                      <a:pt x="242" y="156"/>
                      <a:pt x="241" y="156"/>
                    </a:cubicBezTo>
                    <a:close/>
                    <a:moveTo>
                      <a:pt x="241" y="6"/>
                    </a:moveTo>
                    <a:cubicBezTo>
                      <a:pt x="241" y="6"/>
                      <a:pt x="241" y="6"/>
                      <a:pt x="241" y="6"/>
                    </a:cubicBezTo>
                    <a:cubicBezTo>
                      <a:pt x="241" y="6"/>
                      <a:pt x="241" y="6"/>
                      <a:pt x="241" y="7"/>
                    </a:cubicBezTo>
                    <a:cubicBezTo>
                      <a:pt x="241" y="7"/>
                      <a:pt x="241" y="7"/>
                      <a:pt x="242" y="7"/>
                    </a:cubicBezTo>
                    <a:cubicBezTo>
                      <a:pt x="242" y="7"/>
                      <a:pt x="242" y="7"/>
                      <a:pt x="242" y="7"/>
                    </a:cubicBezTo>
                    <a:cubicBezTo>
                      <a:pt x="242" y="7"/>
                      <a:pt x="242" y="7"/>
                      <a:pt x="242" y="6"/>
                    </a:cubicBezTo>
                    <a:cubicBezTo>
                      <a:pt x="242" y="6"/>
                      <a:pt x="241" y="6"/>
                      <a:pt x="241" y="6"/>
                    </a:cubicBezTo>
                    <a:close/>
                    <a:moveTo>
                      <a:pt x="239" y="6"/>
                    </a:moveTo>
                    <a:cubicBezTo>
                      <a:pt x="239" y="7"/>
                      <a:pt x="238" y="8"/>
                      <a:pt x="239" y="8"/>
                    </a:cubicBezTo>
                    <a:cubicBezTo>
                      <a:pt x="239" y="7"/>
                      <a:pt x="239" y="7"/>
                      <a:pt x="239" y="6"/>
                    </a:cubicBezTo>
                    <a:close/>
                    <a:moveTo>
                      <a:pt x="235" y="9"/>
                    </a:moveTo>
                    <a:cubicBezTo>
                      <a:pt x="235" y="10"/>
                      <a:pt x="236" y="11"/>
                      <a:pt x="236" y="10"/>
                    </a:cubicBezTo>
                    <a:cubicBezTo>
                      <a:pt x="236" y="10"/>
                      <a:pt x="236" y="9"/>
                      <a:pt x="235" y="9"/>
                    </a:cubicBezTo>
                    <a:close/>
                    <a:moveTo>
                      <a:pt x="232" y="151"/>
                    </a:moveTo>
                    <a:cubicBezTo>
                      <a:pt x="232" y="151"/>
                      <a:pt x="232" y="152"/>
                      <a:pt x="233" y="152"/>
                    </a:cubicBezTo>
                    <a:cubicBezTo>
                      <a:pt x="233" y="152"/>
                      <a:pt x="232" y="150"/>
                      <a:pt x="232" y="151"/>
                    </a:cubicBezTo>
                    <a:close/>
                    <a:moveTo>
                      <a:pt x="232" y="153"/>
                    </a:moveTo>
                    <a:cubicBezTo>
                      <a:pt x="232" y="154"/>
                      <a:pt x="232" y="154"/>
                      <a:pt x="233" y="154"/>
                    </a:cubicBezTo>
                    <a:cubicBezTo>
                      <a:pt x="233" y="154"/>
                      <a:pt x="232" y="154"/>
                      <a:pt x="232" y="153"/>
                    </a:cubicBezTo>
                    <a:close/>
                    <a:moveTo>
                      <a:pt x="230" y="154"/>
                    </a:moveTo>
                    <a:cubicBezTo>
                      <a:pt x="231" y="154"/>
                      <a:pt x="232" y="153"/>
                      <a:pt x="232" y="153"/>
                    </a:cubicBezTo>
                    <a:cubicBezTo>
                      <a:pt x="231" y="152"/>
                      <a:pt x="231" y="153"/>
                      <a:pt x="230" y="154"/>
                    </a:cubicBezTo>
                    <a:close/>
                    <a:moveTo>
                      <a:pt x="230" y="9"/>
                    </a:moveTo>
                    <a:cubicBezTo>
                      <a:pt x="230" y="9"/>
                      <a:pt x="230" y="10"/>
                      <a:pt x="230" y="10"/>
                    </a:cubicBezTo>
                    <a:cubicBezTo>
                      <a:pt x="230" y="10"/>
                      <a:pt x="231" y="10"/>
                      <a:pt x="231" y="10"/>
                    </a:cubicBezTo>
                    <a:cubicBezTo>
                      <a:pt x="231" y="9"/>
                      <a:pt x="230" y="9"/>
                      <a:pt x="230" y="9"/>
                    </a:cubicBezTo>
                    <a:close/>
                    <a:moveTo>
                      <a:pt x="229" y="7"/>
                    </a:moveTo>
                    <a:cubicBezTo>
                      <a:pt x="229" y="7"/>
                      <a:pt x="229" y="8"/>
                      <a:pt x="229" y="8"/>
                    </a:cubicBezTo>
                    <a:cubicBezTo>
                      <a:pt x="230" y="8"/>
                      <a:pt x="231" y="7"/>
                      <a:pt x="230" y="6"/>
                    </a:cubicBezTo>
                    <a:cubicBezTo>
                      <a:pt x="230" y="7"/>
                      <a:pt x="230" y="7"/>
                      <a:pt x="229" y="7"/>
                    </a:cubicBezTo>
                    <a:close/>
                    <a:moveTo>
                      <a:pt x="229" y="10"/>
                    </a:moveTo>
                    <a:cubicBezTo>
                      <a:pt x="229" y="10"/>
                      <a:pt x="229" y="9"/>
                      <a:pt x="229" y="9"/>
                    </a:cubicBezTo>
                    <a:cubicBezTo>
                      <a:pt x="228" y="9"/>
                      <a:pt x="228" y="10"/>
                      <a:pt x="229" y="10"/>
                    </a:cubicBezTo>
                    <a:close/>
                    <a:moveTo>
                      <a:pt x="219" y="7"/>
                    </a:moveTo>
                    <a:cubicBezTo>
                      <a:pt x="220" y="9"/>
                      <a:pt x="217" y="9"/>
                      <a:pt x="219" y="10"/>
                    </a:cubicBezTo>
                    <a:cubicBezTo>
                      <a:pt x="219" y="9"/>
                      <a:pt x="220" y="8"/>
                      <a:pt x="219" y="7"/>
                    </a:cubicBezTo>
                    <a:close/>
                    <a:moveTo>
                      <a:pt x="218" y="4"/>
                    </a:moveTo>
                    <a:cubicBezTo>
                      <a:pt x="218" y="4"/>
                      <a:pt x="218" y="5"/>
                      <a:pt x="219" y="6"/>
                    </a:cubicBezTo>
                    <a:cubicBezTo>
                      <a:pt x="219" y="5"/>
                      <a:pt x="219" y="4"/>
                      <a:pt x="218" y="4"/>
                    </a:cubicBezTo>
                    <a:close/>
                    <a:moveTo>
                      <a:pt x="214" y="153"/>
                    </a:moveTo>
                    <a:cubicBezTo>
                      <a:pt x="214" y="154"/>
                      <a:pt x="214" y="154"/>
                      <a:pt x="214" y="154"/>
                    </a:cubicBezTo>
                    <a:cubicBezTo>
                      <a:pt x="215" y="154"/>
                      <a:pt x="215" y="155"/>
                      <a:pt x="216" y="154"/>
                    </a:cubicBezTo>
                    <a:cubicBezTo>
                      <a:pt x="216" y="154"/>
                      <a:pt x="216" y="152"/>
                      <a:pt x="215" y="153"/>
                    </a:cubicBezTo>
                    <a:cubicBezTo>
                      <a:pt x="216" y="154"/>
                      <a:pt x="215" y="153"/>
                      <a:pt x="214" y="153"/>
                    </a:cubicBezTo>
                    <a:close/>
                    <a:moveTo>
                      <a:pt x="215" y="6"/>
                    </a:moveTo>
                    <a:cubicBezTo>
                      <a:pt x="215" y="6"/>
                      <a:pt x="214" y="7"/>
                      <a:pt x="215" y="8"/>
                    </a:cubicBezTo>
                    <a:cubicBezTo>
                      <a:pt x="215" y="7"/>
                      <a:pt x="215" y="7"/>
                      <a:pt x="215" y="7"/>
                    </a:cubicBezTo>
                    <a:cubicBezTo>
                      <a:pt x="215" y="7"/>
                      <a:pt x="215" y="7"/>
                      <a:pt x="216" y="7"/>
                    </a:cubicBezTo>
                    <a:cubicBezTo>
                      <a:pt x="216" y="6"/>
                      <a:pt x="216" y="6"/>
                      <a:pt x="215" y="6"/>
                    </a:cubicBezTo>
                    <a:close/>
                    <a:moveTo>
                      <a:pt x="215" y="156"/>
                    </a:moveTo>
                    <a:cubicBezTo>
                      <a:pt x="214" y="156"/>
                      <a:pt x="214" y="156"/>
                      <a:pt x="214" y="157"/>
                    </a:cubicBezTo>
                    <a:cubicBezTo>
                      <a:pt x="215" y="157"/>
                      <a:pt x="215" y="157"/>
                      <a:pt x="216" y="157"/>
                    </a:cubicBezTo>
                    <a:cubicBezTo>
                      <a:pt x="215" y="157"/>
                      <a:pt x="215" y="156"/>
                      <a:pt x="215" y="156"/>
                    </a:cubicBezTo>
                    <a:close/>
                    <a:moveTo>
                      <a:pt x="212" y="8"/>
                    </a:moveTo>
                    <a:cubicBezTo>
                      <a:pt x="212" y="9"/>
                      <a:pt x="212" y="10"/>
                      <a:pt x="213" y="10"/>
                    </a:cubicBezTo>
                    <a:cubicBezTo>
                      <a:pt x="213" y="10"/>
                      <a:pt x="213" y="10"/>
                      <a:pt x="213" y="9"/>
                    </a:cubicBezTo>
                    <a:cubicBezTo>
                      <a:pt x="213" y="9"/>
                      <a:pt x="213" y="8"/>
                      <a:pt x="212" y="8"/>
                    </a:cubicBezTo>
                    <a:close/>
                    <a:moveTo>
                      <a:pt x="211" y="156"/>
                    </a:moveTo>
                    <a:cubicBezTo>
                      <a:pt x="210" y="156"/>
                      <a:pt x="210" y="157"/>
                      <a:pt x="212" y="157"/>
                    </a:cubicBezTo>
                    <a:cubicBezTo>
                      <a:pt x="212" y="156"/>
                      <a:pt x="211" y="156"/>
                      <a:pt x="211" y="156"/>
                    </a:cubicBezTo>
                    <a:close/>
                    <a:moveTo>
                      <a:pt x="210" y="7"/>
                    </a:moveTo>
                    <a:cubicBezTo>
                      <a:pt x="209" y="7"/>
                      <a:pt x="209" y="7"/>
                      <a:pt x="209" y="7"/>
                    </a:cubicBezTo>
                    <a:cubicBezTo>
                      <a:pt x="208" y="8"/>
                      <a:pt x="208" y="9"/>
                      <a:pt x="209" y="10"/>
                    </a:cubicBezTo>
                    <a:cubicBezTo>
                      <a:pt x="209" y="10"/>
                      <a:pt x="210" y="10"/>
                      <a:pt x="210" y="9"/>
                    </a:cubicBezTo>
                    <a:cubicBezTo>
                      <a:pt x="209" y="9"/>
                      <a:pt x="210" y="8"/>
                      <a:pt x="210" y="7"/>
                    </a:cubicBezTo>
                    <a:close/>
                    <a:moveTo>
                      <a:pt x="209" y="157"/>
                    </a:moveTo>
                    <a:cubicBezTo>
                      <a:pt x="208" y="158"/>
                      <a:pt x="208" y="157"/>
                      <a:pt x="207" y="156"/>
                    </a:cubicBezTo>
                    <a:cubicBezTo>
                      <a:pt x="207" y="157"/>
                      <a:pt x="208" y="158"/>
                      <a:pt x="208" y="159"/>
                    </a:cubicBezTo>
                    <a:cubicBezTo>
                      <a:pt x="208" y="158"/>
                      <a:pt x="210" y="159"/>
                      <a:pt x="210" y="158"/>
                    </a:cubicBezTo>
                    <a:cubicBezTo>
                      <a:pt x="209" y="158"/>
                      <a:pt x="209" y="157"/>
                      <a:pt x="209" y="157"/>
                    </a:cubicBezTo>
                    <a:close/>
                    <a:moveTo>
                      <a:pt x="205" y="8"/>
                    </a:moveTo>
                    <a:cubicBezTo>
                      <a:pt x="205" y="8"/>
                      <a:pt x="205" y="9"/>
                      <a:pt x="205" y="9"/>
                    </a:cubicBezTo>
                    <a:cubicBezTo>
                      <a:pt x="206" y="9"/>
                      <a:pt x="207" y="8"/>
                      <a:pt x="207" y="9"/>
                    </a:cubicBezTo>
                    <a:cubicBezTo>
                      <a:pt x="208" y="9"/>
                      <a:pt x="207" y="8"/>
                      <a:pt x="205" y="8"/>
                    </a:cubicBezTo>
                    <a:close/>
                    <a:moveTo>
                      <a:pt x="207" y="158"/>
                    </a:moveTo>
                    <a:cubicBezTo>
                      <a:pt x="206" y="158"/>
                      <a:pt x="207" y="158"/>
                      <a:pt x="206" y="158"/>
                    </a:cubicBezTo>
                    <a:cubicBezTo>
                      <a:pt x="205" y="158"/>
                      <a:pt x="205" y="159"/>
                      <a:pt x="205" y="158"/>
                    </a:cubicBezTo>
                    <a:cubicBezTo>
                      <a:pt x="205" y="159"/>
                      <a:pt x="205" y="161"/>
                      <a:pt x="205" y="161"/>
                    </a:cubicBezTo>
                    <a:cubicBezTo>
                      <a:pt x="205" y="160"/>
                      <a:pt x="205" y="160"/>
                      <a:pt x="206" y="160"/>
                    </a:cubicBezTo>
                    <a:cubicBezTo>
                      <a:pt x="206" y="161"/>
                      <a:pt x="205" y="161"/>
                      <a:pt x="206" y="161"/>
                    </a:cubicBezTo>
                    <a:cubicBezTo>
                      <a:pt x="206" y="161"/>
                      <a:pt x="206" y="160"/>
                      <a:pt x="206" y="159"/>
                    </a:cubicBezTo>
                    <a:cubicBezTo>
                      <a:pt x="207" y="160"/>
                      <a:pt x="207" y="160"/>
                      <a:pt x="207" y="159"/>
                    </a:cubicBezTo>
                    <a:cubicBezTo>
                      <a:pt x="206" y="159"/>
                      <a:pt x="207" y="158"/>
                      <a:pt x="207" y="158"/>
                    </a:cubicBezTo>
                    <a:close/>
                    <a:moveTo>
                      <a:pt x="205" y="12"/>
                    </a:moveTo>
                    <a:cubicBezTo>
                      <a:pt x="205" y="13"/>
                      <a:pt x="205" y="13"/>
                      <a:pt x="205" y="13"/>
                    </a:cubicBezTo>
                    <a:cubicBezTo>
                      <a:pt x="205" y="13"/>
                      <a:pt x="206" y="14"/>
                      <a:pt x="206" y="15"/>
                    </a:cubicBezTo>
                    <a:cubicBezTo>
                      <a:pt x="207" y="14"/>
                      <a:pt x="206" y="13"/>
                      <a:pt x="205" y="12"/>
                    </a:cubicBezTo>
                    <a:close/>
                    <a:moveTo>
                      <a:pt x="201" y="7"/>
                    </a:moveTo>
                    <a:cubicBezTo>
                      <a:pt x="202" y="8"/>
                      <a:pt x="200" y="8"/>
                      <a:pt x="201" y="9"/>
                    </a:cubicBezTo>
                    <a:cubicBezTo>
                      <a:pt x="201" y="9"/>
                      <a:pt x="202" y="9"/>
                      <a:pt x="202" y="9"/>
                    </a:cubicBezTo>
                    <a:cubicBezTo>
                      <a:pt x="202" y="8"/>
                      <a:pt x="203" y="7"/>
                      <a:pt x="201" y="7"/>
                    </a:cubicBezTo>
                    <a:close/>
                    <a:moveTo>
                      <a:pt x="202" y="160"/>
                    </a:moveTo>
                    <a:cubicBezTo>
                      <a:pt x="201" y="160"/>
                      <a:pt x="201" y="161"/>
                      <a:pt x="202" y="161"/>
                    </a:cubicBezTo>
                    <a:cubicBezTo>
                      <a:pt x="201" y="161"/>
                      <a:pt x="202" y="161"/>
                      <a:pt x="202" y="160"/>
                    </a:cubicBezTo>
                    <a:close/>
                    <a:moveTo>
                      <a:pt x="194" y="24"/>
                    </a:moveTo>
                    <a:cubicBezTo>
                      <a:pt x="195" y="24"/>
                      <a:pt x="194" y="25"/>
                      <a:pt x="195" y="25"/>
                    </a:cubicBezTo>
                    <a:cubicBezTo>
                      <a:pt x="195" y="25"/>
                      <a:pt x="196" y="25"/>
                      <a:pt x="195" y="24"/>
                    </a:cubicBezTo>
                    <a:cubicBezTo>
                      <a:pt x="195" y="24"/>
                      <a:pt x="195" y="23"/>
                      <a:pt x="194" y="24"/>
                    </a:cubicBezTo>
                    <a:close/>
                    <a:moveTo>
                      <a:pt x="193" y="8"/>
                    </a:moveTo>
                    <a:cubicBezTo>
                      <a:pt x="193" y="8"/>
                      <a:pt x="193" y="8"/>
                      <a:pt x="193" y="9"/>
                    </a:cubicBezTo>
                    <a:cubicBezTo>
                      <a:pt x="193" y="9"/>
                      <a:pt x="194" y="9"/>
                      <a:pt x="195" y="9"/>
                    </a:cubicBezTo>
                    <a:cubicBezTo>
                      <a:pt x="194" y="9"/>
                      <a:pt x="194" y="7"/>
                      <a:pt x="193" y="8"/>
                    </a:cubicBezTo>
                    <a:close/>
                    <a:moveTo>
                      <a:pt x="189" y="156"/>
                    </a:moveTo>
                    <a:cubicBezTo>
                      <a:pt x="189" y="155"/>
                      <a:pt x="190" y="156"/>
                      <a:pt x="190" y="156"/>
                    </a:cubicBezTo>
                    <a:cubicBezTo>
                      <a:pt x="190" y="155"/>
                      <a:pt x="190" y="155"/>
                      <a:pt x="190" y="154"/>
                    </a:cubicBezTo>
                    <a:cubicBezTo>
                      <a:pt x="189" y="154"/>
                      <a:pt x="189" y="155"/>
                      <a:pt x="189" y="156"/>
                    </a:cubicBezTo>
                    <a:close/>
                    <a:moveTo>
                      <a:pt x="185" y="159"/>
                    </a:moveTo>
                    <a:cubicBezTo>
                      <a:pt x="185" y="158"/>
                      <a:pt x="186" y="158"/>
                      <a:pt x="186" y="158"/>
                    </a:cubicBezTo>
                    <a:cubicBezTo>
                      <a:pt x="186" y="158"/>
                      <a:pt x="185" y="158"/>
                      <a:pt x="185" y="158"/>
                    </a:cubicBezTo>
                    <a:cubicBezTo>
                      <a:pt x="185" y="159"/>
                      <a:pt x="185" y="160"/>
                      <a:pt x="186" y="160"/>
                    </a:cubicBezTo>
                    <a:cubicBezTo>
                      <a:pt x="185" y="160"/>
                      <a:pt x="186" y="161"/>
                      <a:pt x="185" y="162"/>
                    </a:cubicBezTo>
                    <a:cubicBezTo>
                      <a:pt x="186" y="161"/>
                      <a:pt x="187" y="160"/>
                      <a:pt x="187" y="159"/>
                    </a:cubicBezTo>
                    <a:cubicBezTo>
                      <a:pt x="187" y="159"/>
                      <a:pt x="186" y="160"/>
                      <a:pt x="185" y="159"/>
                    </a:cubicBezTo>
                    <a:close/>
                    <a:moveTo>
                      <a:pt x="186" y="156"/>
                    </a:moveTo>
                    <a:cubicBezTo>
                      <a:pt x="186" y="156"/>
                      <a:pt x="186" y="154"/>
                      <a:pt x="186" y="154"/>
                    </a:cubicBezTo>
                    <a:cubicBezTo>
                      <a:pt x="186" y="155"/>
                      <a:pt x="186" y="155"/>
                      <a:pt x="186" y="156"/>
                    </a:cubicBezTo>
                    <a:close/>
                    <a:moveTo>
                      <a:pt x="185" y="151"/>
                    </a:moveTo>
                    <a:cubicBezTo>
                      <a:pt x="185" y="152"/>
                      <a:pt x="185" y="152"/>
                      <a:pt x="186" y="152"/>
                    </a:cubicBezTo>
                    <a:cubicBezTo>
                      <a:pt x="186" y="152"/>
                      <a:pt x="186" y="152"/>
                      <a:pt x="186" y="151"/>
                    </a:cubicBezTo>
                    <a:cubicBezTo>
                      <a:pt x="186" y="151"/>
                      <a:pt x="185" y="151"/>
                      <a:pt x="185" y="151"/>
                    </a:cubicBezTo>
                    <a:close/>
                    <a:moveTo>
                      <a:pt x="183" y="7"/>
                    </a:moveTo>
                    <a:cubicBezTo>
                      <a:pt x="183" y="7"/>
                      <a:pt x="183" y="7"/>
                      <a:pt x="182" y="7"/>
                    </a:cubicBezTo>
                    <a:cubicBezTo>
                      <a:pt x="182" y="8"/>
                      <a:pt x="183" y="7"/>
                      <a:pt x="183" y="8"/>
                    </a:cubicBezTo>
                    <a:cubicBezTo>
                      <a:pt x="183" y="8"/>
                      <a:pt x="184" y="9"/>
                      <a:pt x="184" y="8"/>
                    </a:cubicBezTo>
                    <a:cubicBezTo>
                      <a:pt x="184" y="8"/>
                      <a:pt x="183" y="7"/>
                      <a:pt x="183" y="7"/>
                    </a:cubicBezTo>
                    <a:close/>
                    <a:moveTo>
                      <a:pt x="183" y="159"/>
                    </a:moveTo>
                    <a:cubicBezTo>
                      <a:pt x="183" y="158"/>
                      <a:pt x="184" y="159"/>
                      <a:pt x="184" y="159"/>
                    </a:cubicBezTo>
                    <a:cubicBezTo>
                      <a:pt x="184" y="158"/>
                      <a:pt x="185" y="158"/>
                      <a:pt x="184" y="158"/>
                    </a:cubicBezTo>
                    <a:cubicBezTo>
                      <a:pt x="184" y="158"/>
                      <a:pt x="184" y="158"/>
                      <a:pt x="184" y="158"/>
                    </a:cubicBezTo>
                    <a:cubicBezTo>
                      <a:pt x="183" y="158"/>
                      <a:pt x="183" y="159"/>
                      <a:pt x="183" y="159"/>
                    </a:cubicBezTo>
                    <a:close/>
                    <a:moveTo>
                      <a:pt x="181" y="3"/>
                    </a:moveTo>
                    <a:cubicBezTo>
                      <a:pt x="181" y="4"/>
                      <a:pt x="181" y="6"/>
                      <a:pt x="182" y="7"/>
                    </a:cubicBezTo>
                    <a:cubicBezTo>
                      <a:pt x="182" y="6"/>
                      <a:pt x="183" y="3"/>
                      <a:pt x="181" y="3"/>
                    </a:cubicBezTo>
                    <a:close/>
                    <a:moveTo>
                      <a:pt x="178" y="8"/>
                    </a:moveTo>
                    <a:cubicBezTo>
                      <a:pt x="178" y="9"/>
                      <a:pt x="179" y="8"/>
                      <a:pt x="180" y="8"/>
                    </a:cubicBezTo>
                    <a:cubicBezTo>
                      <a:pt x="180" y="8"/>
                      <a:pt x="181" y="7"/>
                      <a:pt x="180" y="6"/>
                    </a:cubicBezTo>
                    <a:cubicBezTo>
                      <a:pt x="180" y="7"/>
                      <a:pt x="179" y="6"/>
                      <a:pt x="178" y="6"/>
                    </a:cubicBezTo>
                    <a:cubicBezTo>
                      <a:pt x="178" y="6"/>
                      <a:pt x="178" y="7"/>
                      <a:pt x="178" y="7"/>
                    </a:cubicBezTo>
                    <a:cubicBezTo>
                      <a:pt x="178" y="7"/>
                      <a:pt x="178" y="8"/>
                      <a:pt x="178" y="8"/>
                    </a:cubicBezTo>
                    <a:close/>
                    <a:moveTo>
                      <a:pt x="178" y="156"/>
                    </a:moveTo>
                    <a:cubicBezTo>
                      <a:pt x="178" y="157"/>
                      <a:pt x="178" y="157"/>
                      <a:pt x="179" y="157"/>
                    </a:cubicBezTo>
                    <a:cubicBezTo>
                      <a:pt x="179" y="157"/>
                      <a:pt x="179" y="157"/>
                      <a:pt x="179" y="156"/>
                    </a:cubicBezTo>
                    <a:cubicBezTo>
                      <a:pt x="178" y="157"/>
                      <a:pt x="178" y="156"/>
                      <a:pt x="178" y="156"/>
                    </a:cubicBezTo>
                    <a:close/>
                    <a:moveTo>
                      <a:pt x="174" y="14"/>
                    </a:moveTo>
                    <a:cubicBezTo>
                      <a:pt x="174" y="14"/>
                      <a:pt x="174" y="14"/>
                      <a:pt x="174" y="14"/>
                    </a:cubicBezTo>
                    <a:cubicBezTo>
                      <a:pt x="173" y="14"/>
                      <a:pt x="174" y="15"/>
                      <a:pt x="175" y="15"/>
                    </a:cubicBezTo>
                    <a:cubicBezTo>
                      <a:pt x="175" y="14"/>
                      <a:pt x="174" y="14"/>
                      <a:pt x="174" y="14"/>
                    </a:cubicBezTo>
                    <a:close/>
                    <a:moveTo>
                      <a:pt x="171" y="160"/>
                    </a:moveTo>
                    <a:cubicBezTo>
                      <a:pt x="172" y="160"/>
                      <a:pt x="173" y="160"/>
                      <a:pt x="173" y="159"/>
                    </a:cubicBezTo>
                    <a:cubicBezTo>
                      <a:pt x="172" y="159"/>
                      <a:pt x="171" y="159"/>
                      <a:pt x="171" y="160"/>
                    </a:cubicBezTo>
                    <a:close/>
                    <a:moveTo>
                      <a:pt x="171" y="14"/>
                    </a:moveTo>
                    <a:cubicBezTo>
                      <a:pt x="170" y="14"/>
                      <a:pt x="171" y="16"/>
                      <a:pt x="172" y="16"/>
                    </a:cubicBezTo>
                    <a:cubicBezTo>
                      <a:pt x="172" y="16"/>
                      <a:pt x="172" y="14"/>
                      <a:pt x="171" y="14"/>
                    </a:cubicBezTo>
                    <a:close/>
                    <a:moveTo>
                      <a:pt x="169" y="149"/>
                    </a:moveTo>
                    <a:cubicBezTo>
                      <a:pt x="169" y="149"/>
                      <a:pt x="172" y="150"/>
                      <a:pt x="171" y="149"/>
                    </a:cubicBezTo>
                    <a:cubicBezTo>
                      <a:pt x="171" y="149"/>
                      <a:pt x="169" y="148"/>
                      <a:pt x="169" y="149"/>
                    </a:cubicBezTo>
                    <a:close/>
                    <a:moveTo>
                      <a:pt x="169" y="6"/>
                    </a:moveTo>
                    <a:cubicBezTo>
                      <a:pt x="168" y="8"/>
                      <a:pt x="167" y="12"/>
                      <a:pt x="168" y="15"/>
                    </a:cubicBezTo>
                    <a:cubicBezTo>
                      <a:pt x="167" y="15"/>
                      <a:pt x="167" y="15"/>
                      <a:pt x="167" y="16"/>
                    </a:cubicBezTo>
                    <a:cubicBezTo>
                      <a:pt x="167" y="16"/>
                      <a:pt x="167" y="17"/>
                      <a:pt x="168" y="17"/>
                    </a:cubicBezTo>
                    <a:cubicBezTo>
                      <a:pt x="169" y="15"/>
                      <a:pt x="167" y="12"/>
                      <a:pt x="169" y="11"/>
                    </a:cubicBezTo>
                    <a:cubicBezTo>
                      <a:pt x="168" y="11"/>
                      <a:pt x="168" y="10"/>
                      <a:pt x="168" y="9"/>
                    </a:cubicBezTo>
                    <a:cubicBezTo>
                      <a:pt x="168" y="9"/>
                      <a:pt x="169" y="9"/>
                      <a:pt x="169" y="9"/>
                    </a:cubicBezTo>
                    <a:cubicBezTo>
                      <a:pt x="170" y="9"/>
                      <a:pt x="170" y="10"/>
                      <a:pt x="170" y="10"/>
                    </a:cubicBezTo>
                    <a:cubicBezTo>
                      <a:pt x="171" y="9"/>
                      <a:pt x="171" y="7"/>
                      <a:pt x="171" y="6"/>
                    </a:cubicBezTo>
                    <a:cubicBezTo>
                      <a:pt x="170" y="7"/>
                      <a:pt x="169" y="5"/>
                      <a:pt x="169" y="6"/>
                    </a:cubicBezTo>
                    <a:close/>
                    <a:moveTo>
                      <a:pt x="170" y="165"/>
                    </a:moveTo>
                    <a:cubicBezTo>
                      <a:pt x="171" y="165"/>
                      <a:pt x="171" y="166"/>
                      <a:pt x="171" y="165"/>
                    </a:cubicBezTo>
                    <a:cubicBezTo>
                      <a:pt x="171" y="164"/>
                      <a:pt x="170" y="164"/>
                      <a:pt x="170" y="165"/>
                    </a:cubicBezTo>
                    <a:close/>
                    <a:moveTo>
                      <a:pt x="169" y="160"/>
                    </a:moveTo>
                    <a:cubicBezTo>
                      <a:pt x="169" y="160"/>
                      <a:pt x="169" y="160"/>
                      <a:pt x="169" y="161"/>
                    </a:cubicBezTo>
                    <a:cubicBezTo>
                      <a:pt x="170" y="160"/>
                      <a:pt x="169" y="160"/>
                      <a:pt x="171" y="161"/>
                    </a:cubicBezTo>
                    <a:cubicBezTo>
                      <a:pt x="171" y="160"/>
                      <a:pt x="171" y="160"/>
                      <a:pt x="171" y="160"/>
                    </a:cubicBezTo>
                    <a:cubicBezTo>
                      <a:pt x="170" y="160"/>
                      <a:pt x="170" y="160"/>
                      <a:pt x="169" y="160"/>
                    </a:cubicBezTo>
                    <a:close/>
                    <a:moveTo>
                      <a:pt x="168" y="164"/>
                    </a:moveTo>
                    <a:cubicBezTo>
                      <a:pt x="168" y="164"/>
                      <a:pt x="168" y="165"/>
                      <a:pt x="168" y="165"/>
                    </a:cubicBezTo>
                    <a:cubicBezTo>
                      <a:pt x="168" y="166"/>
                      <a:pt x="170" y="166"/>
                      <a:pt x="170" y="165"/>
                    </a:cubicBezTo>
                    <a:cubicBezTo>
                      <a:pt x="169" y="164"/>
                      <a:pt x="169" y="164"/>
                      <a:pt x="168" y="164"/>
                    </a:cubicBezTo>
                    <a:close/>
                    <a:moveTo>
                      <a:pt x="167" y="19"/>
                    </a:moveTo>
                    <a:cubicBezTo>
                      <a:pt x="168" y="19"/>
                      <a:pt x="168" y="18"/>
                      <a:pt x="169" y="19"/>
                    </a:cubicBezTo>
                    <a:cubicBezTo>
                      <a:pt x="169" y="18"/>
                      <a:pt x="168" y="17"/>
                      <a:pt x="168" y="17"/>
                    </a:cubicBezTo>
                    <a:cubicBezTo>
                      <a:pt x="168" y="17"/>
                      <a:pt x="168" y="17"/>
                      <a:pt x="168" y="17"/>
                    </a:cubicBezTo>
                    <a:cubicBezTo>
                      <a:pt x="167" y="17"/>
                      <a:pt x="166" y="18"/>
                      <a:pt x="167" y="19"/>
                    </a:cubicBezTo>
                    <a:close/>
                    <a:moveTo>
                      <a:pt x="165" y="161"/>
                    </a:moveTo>
                    <a:cubicBezTo>
                      <a:pt x="166" y="161"/>
                      <a:pt x="166" y="161"/>
                      <a:pt x="166" y="161"/>
                    </a:cubicBezTo>
                    <a:cubicBezTo>
                      <a:pt x="166" y="161"/>
                      <a:pt x="167" y="161"/>
                      <a:pt x="167" y="161"/>
                    </a:cubicBezTo>
                    <a:cubicBezTo>
                      <a:pt x="166" y="161"/>
                      <a:pt x="166" y="160"/>
                      <a:pt x="165" y="161"/>
                    </a:cubicBezTo>
                    <a:close/>
                    <a:moveTo>
                      <a:pt x="165" y="8"/>
                    </a:moveTo>
                    <a:cubicBezTo>
                      <a:pt x="165" y="9"/>
                      <a:pt x="167" y="9"/>
                      <a:pt x="167" y="8"/>
                    </a:cubicBezTo>
                    <a:cubicBezTo>
                      <a:pt x="166" y="8"/>
                      <a:pt x="165" y="7"/>
                      <a:pt x="165" y="8"/>
                    </a:cubicBezTo>
                    <a:close/>
                    <a:moveTo>
                      <a:pt x="166" y="151"/>
                    </a:moveTo>
                    <a:cubicBezTo>
                      <a:pt x="166" y="150"/>
                      <a:pt x="167" y="150"/>
                      <a:pt x="167" y="149"/>
                    </a:cubicBezTo>
                    <a:cubicBezTo>
                      <a:pt x="166" y="149"/>
                      <a:pt x="166" y="150"/>
                      <a:pt x="166" y="151"/>
                    </a:cubicBezTo>
                    <a:close/>
                    <a:moveTo>
                      <a:pt x="165" y="13"/>
                    </a:moveTo>
                    <a:cubicBezTo>
                      <a:pt x="165" y="12"/>
                      <a:pt x="165" y="13"/>
                      <a:pt x="164" y="13"/>
                    </a:cubicBezTo>
                    <a:cubicBezTo>
                      <a:pt x="164" y="12"/>
                      <a:pt x="164" y="11"/>
                      <a:pt x="163" y="10"/>
                    </a:cubicBezTo>
                    <a:cubicBezTo>
                      <a:pt x="163" y="11"/>
                      <a:pt x="162" y="11"/>
                      <a:pt x="162" y="11"/>
                    </a:cubicBezTo>
                    <a:cubicBezTo>
                      <a:pt x="162" y="12"/>
                      <a:pt x="163" y="11"/>
                      <a:pt x="162" y="12"/>
                    </a:cubicBezTo>
                    <a:cubicBezTo>
                      <a:pt x="164" y="12"/>
                      <a:pt x="164" y="13"/>
                      <a:pt x="165" y="14"/>
                    </a:cubicBezTo>
                    <a:cubicBezTo>
                      <a:pt x="165" y="14"/>
                      <a:pt x="165" y="15"/>
                      <a:pt x="165" y="15"/>
                    </a:cubicBezTo>
                    <a:cubicBezTo>
                      <a:pt x="166" y="15"/>
                      <a:pt x="165" y="14"/>
                      <a:pt x="165" y="13"/>
                    </a:cubicBezTo>
                    <a:close/>
                    <a:moveTo>
                      <a:pt x="163" y="161"/>
                    </a:moveTo>
                    <a:cubicBezTo>
                      <a:pt x="163" y="161"/>
                      <a:pt x="163" y="161"/>
                      <a:pt x="164" y="161"/>
                    </a:cubicBezTo>
                    <a:cubicBezTo>
                      <a:pt x="164" y="161"/>
                      <a:pt x="165" y="161"/>
                      <a:pt x="165" y="160"/>
                    </a:cubicBezTo>
                    <a:cubicBezTo>
                      <a:pt x="164" y="160"/>
                      <a:pt x="163" y="161"/>
                      <a:pt x="163" y="161"/>
                    </a:cubicBezTo>
                    <a:close/>
                    <a:moveTo>
                      <a:pt x="163" y="6"/>
                    </a:moveTo>
                    <a:cubicBezTo>
                      <a:pt x="162" y="7"/>
                      <a:pt x="162" y="8"/>
                      <a:pt x="162" y="9"/>
                    </a:cubicBezTo>
                    <a:cubicBezTo>
                      <a:pt x="163" y="9"/>
                      <a:pt x="163" y="9"/>
                      <a:pt x="163" y="10"/>
                    </a:cubicBezTo>
                    <a:cubicBezTo>
                      <a:pt x="163" y="8"/>
                      <a:pt x="164" y="9"/>
                      <a:pt x="164" y="9"/>
                    </a:cubicBezTo>
                    <a:cubicBezTo>
                      <a:pt x="164" y="8"/>
                      <a:pt x="163" y="7"/>
                      <a:pt x="163" y="6"/>
                    </a:cubicBezTo>
                    <a:close/>
                    <a:moveTo>
                      <a:pt x="159" y="154"/>
                    </a:moveTo>
                    <a:cubicBezTo>
                      <a:pt x="159" y="155"/>
                      <a:pt x="160" y="155"/>
                      <a:pt x="160" y="155"/>
                    </a:cubicBezTo>
                    <a:cubicBezTo>
                      <a:pt x="160" y="155"/>
                      <a:pt x="160" y="154"/>
                      <a:pt x="159" y="154"/>
                    </a:cubicBezTo>
                    <a:close/>
                    <a:moveTo>
                      <a:pt x="159" y="6"/>
                    </a:moveTo>
                    <a:cubicBezTo>
                      <a:pt x="158" y="7"/>
                      <a:pt x="159" y="7"/>
                      <a:pt x="159" y="8"/>
                    </a:cubicBezTo>
                    <a:cubicBezTo>
                      <a:pt x="160" y="8"/>
                      <a:pt x="159" y="6"/>
                      <a:pt x="159" y="6"/>
                    </a:cubicBezTo>
                    <a:close/>
                    <a:moveTo>
                      <a:pt x="158" y="12"/>
                    </a:moveTo>
                    <a:cubicBezTo>
                      <a:pt x="158" y="12"/>
                      <a:pt x="158" y="13"/>
                      <a:pt x="159" y="13"/>
                    </a:cubicBezTo>
                    <a:cubicBezTo>
                      <a:pt x="160" y="11"/>
                      <a:pt x="157" y="12"/>
                      <a:pt x="158" y="12"/>
                    </a:cubicBezTo>
                    <a:close/>
                    <a:moveTo>
                      <a:pt x="157" y="150"/>
                    </a:moveTo>
                    <a:cubicBezTo>
                      <a:pt x="157" y="151"/>
                      <a:pt x="159" y="150"/>
                      <a:pt x="159" y="150"/>
                    </a:cubicBezTo>
                    <a:cubicBezTo>
                      <a:pt x="158" y="149"/>
                      <a:pt x="158" y="149"/>
                      <a:pt x="157" y="150"/>
                    </a:cubicBezTo>
                    <a:close/>
                    <a:moveTo>
                      <a:pt x="157" y="155"/>
                    </a:moveTo>
                    <a:cubicBezTo>
                      <a:pt x="157" y="154"/>
                      <a:pt x="158" y="152"/>
                      <a:pt x="157" y="152"/>
                    </a:cubicBezTo>
                    <a:cubicBezTo>
                      <a:pt x="157" y="153"/>
                      <a:pt x="156" y="154"/>
                      <a:pt x="157" y="155"/>
                    </a:cubicBezTo>
                    <a:close/>
                    <a:moveTo>
                      <a:pt x="157" y="147"/>
                    </a:moveTo>
                    <a:cubicBezTo>
                      <a:pt x="157" y="147"/>
                      <a:pt x="156" y="149"/>
                      <a:pt x="157" y="149"/>
                    </a:cubicBezTo>
                    <a:cubicBezTo>
                      <a:pt x="158" y="149"/>
                      <a:pt x="158" y="147"/>
                      <a:pt x="157" y="147"/>
                    </a:cubicBezTo>
                    <a:close/>
                    <a:moveTo>
                      <a:pt x="156" y="155"/>
                    </a:moveTo>
                    <a:cubicBezTo>
                      <a:pt x="156" y="155"/>
                      <a:pt x="156" y="156"/>
                      <a:pt x="156" y="156"/>
                    </a:cubicBezTo>
                    <a:cubicBezTo>
                      <a:pt x="157" y="155"/>
                      <a:pt x="156" y="155"/>
                      <a:pt x="156" y="155"/>
                    </a:cubicBezTo>
                    <a:close/>
                    <a:moveTo>
                      <a:pt x="155" y="7"/>
                    </a:moveTo>
                    <a:cubicBezTo>
                      <a:pt x="154" y="6"/>
                      <a:pt x="155" y="6"/>
                      <a:pt x="154" y="6"/>
                    </a:cubicBezTo>
                    <a:cubicBezTo>
                      <a:pt x="153" y="7"/>
                      <a:pt x="154" y="8"/>
                      <a:pt x="153" y="8"/>
                    </a:cubicBezTo>
                    <a:cubicBezTo>
                      <a:pt x="153" y="8"/>
                      <a:pt x="153" y="6"/>
                      <a:pt x="152" y="7"/>
                    </a:cubicBezTo>
                    <a:cubicBezTo>
                      <a:pt x="153" y="7"/>
                      <a:pt x="152" y="8"/>
                      <a:pt x="153" y="8"/>
                    </a:cubicBezTo>
                    <a:cubicBezTo>
                      <a:pt x="153" y="8"/>
                      <a:pt x="154" y="9"/>
                      <a:pt x="155" y="8"/>
                    </a:cubicBezTo>
                    <a:cubicBezTo>
                      <a:pt x="155" y="8"/>
                      <a:pt x="156" y="6"/>
                      <a:pt x="155" y="6"/>
                    </a:cubicBezTo>
                    <a:cubicBezTo>
                      <a:pt x="155" y="6"/>
                      <a:pt x="155" y="6"/>
                      <a:pt x="155" y="7"/>
                    </a:cubicBezTo>
                    <a:close/>
                    <a:moveTo>
                      <a:pt x="153" y="148"/>
                    </a:moveTo>
                    <a:cubicBezTo>
                      <a:pt x="153" y="149"/>
                      <a:pt x="154" y="148"/>
                      <a:pt x="153" y="149"/>
                    </a:cubicBezTo>
                    <a:cubicBezTo>
                      <a:pt x="154" y="149"/>
                      <a:pt x="154" y="149"/>
                      <a:pt x="155" y="149"/>
                    </a:cubicBezTo>
                    <a:cubicBezTo>
                      <a:pt x="155" y="148"/>
                      <a:pt x="154" y="148"/>
                      <a:pt x="153" y="148"/>
                    </a:cubicBezTo>
                    <a:close/>
                    <a:moveTo>
                      <a:pt x="153" y="152"/>
                    </a:moveTo>
                    <a:cubicBezTo>
                      <a:pt x="153" y="153"/>
                      <a:pt x="153" y="153"/>
                      <a:pt x="154" y="153"/>
                    </a:cubicBezTo>
                    <a:cubicBezTo>
                      <a:pt x="154" y="152"/>
                      <a:pt x="154" y="152"/>
                      <a:pt x="153" y="152"/>
                    </a:cubicBezTo>
                    <a:close/>
                    <a:moveTo>
                      <a:pt x="152" y="156"/>
                    </a:moveTo>
                    <a:cubicBezTo>
                      <a:pt x="153" y="156"/>
                      <a:pt x="152" y="157"/>
                      <a:pt x="153" y="156"/>
                    </a:cubicBezTo>
                    <a:cubicBezTo>
                      <a:pt x="153" y="156"/>
                      <a:pt x="153" y="156"/>
                      <a:pt x="153" y="155"/>
                    </a:cubicBezTo>
                    <a:cubicBezTo>
                      <a:pt x="153" y="155"/>
                      <a:pt x="152" y="155"/>
                      <a:pt x="152" y="156"/>
                    </a:cubicBezTo>
                    <a:close/>
                    <a:moveTo>
                      <a:pt x="152" y="13"/>
                    </a:moveTo>
                    <a:cubicBezTo>
                      <a:pt x="153" y="13"/>
                      <a:pt x="153" y="13"/>
                      <a:pt x="153" y="12"/>
                    </a:cubicBezTo>
                    <a:cubicBezTo>
                      <a:pt x="153" y="11"/>
                      <a:pt x="152" y="12"/>
                      <a:pt x="152" y="13"/>
                    </a:cubicBezTo>
                    <a:close/>
                    <a:moveTo>
                      <a:pt x="151" y="159"/>
                    </a:moveTo>
                    <a:cubicBezTo>
                      <a:pt x="151" y="159"/>
                      <a:pt x="151" y="159"/>
                      <a:pt x="151" y="159"/>
                    </a:cubicBezTo>
                    <a:cubicBezTo>
                      <a:pt x="152" y="159"/>
                      <a:pt x="152" y="159"/>
                      <a:pt x="152" y="159"/>
                    </a:cubicBezTo>
                    <a:cubicBezTo>
                      <a:pt x="152" y="159"/>
                      <a:pt x="151" y="158"/>
                      <a:pt x="151" y="159"/>
                    </a:cubicBezTo>
                    <a:close/>
                    <a:moveTo>
                      <a:pt x="150" y="155"/>
                    </a:moveTo>
                    <a:cubicBezTo>
                      <a:pt x="150" y="156"/>
                      <a:pt x="150" y="156"/>
                      <a:pt x="150" y="156"/>
                    </a:cubicBezTo>
                    <a:cubicBezTo>
                      <a:pt x="150" y="156"/>
                      <a:pt x="151" y="156"/>
                      <a:pt x="151" y="155"/>
                    </a:cubicBezTo>
                    <a:cubicBezTo>
                      <a:pt x="150" y="155"/>
                      <a:pt x="150" y="155"/>
                      <a:pt x="150" y="155"/>
                    </a:cubicBezTo>
                    <a:close/>
                    <a:moveTo>
                      <a:pt x="149" y="159"/>
                    </a:moveTo>
                    <a:cubicBezTo>
                      <a:pt x="149" y="159"/>
                      <a:pt x="150" y="160"/>
                      <a:pt x="150" y="160"/>
                    </a:cubicBezTo>
                    <a:cubicBezTo>
                      <a:pt x="151" y="161"/>
                      <a:pt x="151" y="160"/>
                      <a:pt x="150" y="159"/>
                    </a:cubicBezTo>
                    <a:cubicBezTo>
                      <a:pt x="150" y="160"/>
                      <a:pt x="150" y="160"/>
                      <a:pt x="150" y="160"/>
                    </a:cubicBezTo>
                    <a:cubicBezTo>
                      <a:pt x="150" y="159"/>
                      <a:pt x="150" y="158"/>
                      <a:pt x="149" y="159"/>
                    </a:cubicBezTo>
                    <a:close/>
                    <a:moveTo>
                      <a:pt x="149" y="154"/>
                    </a:moveTo>
                    <a:cubicBezTo>
                      <a:pt x="149" y="154"/>
                      <a:pt x="149" y="154"/>
                      <a:pt x="149" y="155"/>
                    </a:cubicBezTo>
                    <a:cubicBezTo>
                      <a:pt x="149" y="154"/>
                      <a:pt x="150" y="155"/>
                      <a:pt x="150" y="154"/>
                    </a:cubicBezTo>
                    <a:cubicBezTo>
                      <a:pt x="150" y="154"/>
                      <a:pt x="150" y="154"/>
                      <a:pt x="149" y="154"/>
                    </a:cubicBezTo>
                    <a:close/>
                    <a:moveTo>
                      <a:pt x="150" y="161"/>
                    </a:moveTo>
                    <a:cubicBezTo>
                      <a:pt x="149" y="161"/>
                      <a:pt x="149" y="161"/>
                      <a:pt x="149" y="161"/>
                    </a:cubicBezTo>
                    <a:cubicBezTo>
                      <a:pt x="148" y="162"/>
                      <a:pt x="149" y="161"/>
                      <a:pt x="149" y="162"/>
                    </a:cubicBezTo>
                    <a:cubicBezTo>
                      <a:pt x="149" y="162"/>
                      <a:pt x="149" y="162"/>
                      <a:pt x="148" y="162"/>
                    </a:cubicBezTo>
                    <a:cubicBezTo>
                      <a:pt x="149" y="163"/>
                      <a:pt x="148" y="163"/>
                      <a:pt x="148" y="163"/>
                    </a:cubicBezTo>
                    <a:cubicBezTo>
                      <a:pt x="150" y="163"/>
                      <a:pt x="149" y="161"/>
                      <a:pt x="150" y="161"/>
                    </a:cubicBezTo>
                    <a:close/>
                    <a:moveTo>
                      <a:pt x="148" y="155"/>
                    </a:moveTo>
                    <a:cubicBezTo>
                      <a:pt x="148" y="154"/>
                      <a:pt x="149" y="152"/>
                      <a:pt x="149" y="152"/>
                    </a:cubicBezTo>
                    <a:cubicBezTo>
                      <a:pt x="147" y="153"/>
                      <a:pt x="148" y="154"/>
                      <a:pt x="148" y="155"/>
                    </a:cubicBezTo>
                    <a:close/>
                    <a:moveTo>
                      <a:pt x="147" y="15"/>
                    </a:moveTo>
                    <a:cubicBezTo>
                      <a:pt x="148" y="15"/>
                      <a:pt x="147" y="15"/>
                      <a:pt x="147" y="14"/>
                    </a:cubicBezTo>
                    <a:cubicBezTo>
                      <a:pt x="147" y="14"/>
                      <a:pt x="147" y="14"/>
                      <a:pt x="147" y="15"/>
                    </a:cubicBezTo>
                    <a:close/>
                    <a:moveTo>
                      <a:pt x="147" y="154"/>
                    </a:moveTo>
                    <a:cubicBezTo>
                      <a:pt x="147" y="154"/>
                      <a:pt x="147" y="155"/>
                      <a:pt x="147" y="155"/>
                    </a:cubicBezTo>
                    <a:cubicBezTo>
                      <a:pt x="146" y="155"/>
                      <a:pt x="146" y="155"/>
                      <a:pt x="146" y="155"/>
                    </a:cubicBezTo>
                    <a:cubicBezTo>
                      <a:pt x="146" y="155"/>
                      <a:pt x="147" y="156"/>
                      <a:pt x="147" y="156"/>
                    </a:cubicBezTo>
                    <a:cubicBezTo>
                      <a:pt x="146" y="156"/>
                      <a:pt x="146" y="156"/>
                      <a:pt x="146" y="156"/>
                    </a:cubicBezTo>
                    <a:cubicBezTo>
                      <a:pt x="146" y="157"/>
                      <a:pt x="147" y="156"/>
                      <a:pt x="146" y="157"/>
                    </a:cubicBezTo>
                    <a:cubicBezTo>
                      <a:pt x="148" y="157"/>
                      <a:pt x="146" y="155"/>
                      <a:pt x="147" y="154"/>
                    </a:cubicBezTo>
                    <a:close/>
                    <a:moveTo>
                      <a:pt x="144" y="12"/>
                    </a:moveTo>
                    <a:cubicBezTo>
                      <a:pt x="145" y="13"/>
                      <a:pt x="147" y="11"/>
                      <a:pt x="146" y="11"/>
                    </a:cubicBezTo>
                    <a:cubicBezTo>
                      <a:pt x="145" y="11"/>
                      <a:pt x="145" y="11"/>
                      <a:pt x="144" y="12"/>
                    </a:cubicBezTo>
                    <a:close/>
                    <a:moveTo>
                      <a:pt x="144" y="153"/>
                    </a:moveTo>
                    <a:cubicBezTo>
                      <a:pt x="144" y="153"/>
                      <a:pt x="144" y="153"/>
                      <a:pt x="144" y="153"/>
                    </a:cubicBezTo>
                    <a:cubicBezTo>
                      <a:pt x="144" y="153"/>
                      <a:pt x="145" y="153"/>
                      <a:pt x="145" y="154"/>
                    </a:cubicBezTo>
                    <a:cubicBezTo>
                      <a:pt x="145" y="153"/>
                      <a:pt x="145" y="153"/>
                      <a:pt x="145" y="152"/>
                    </a:cubicBezTo>
                    <a:cubicBezTo>
                      <a:pt x="144" y="152"/>
                      <a:pt x="145" y="153"/>
                      <a:pt x="144" y="153"/>
                    </a:cubicBezTo>
                    <a:close/>
                    <a:moveTo>
                      <a:pt x="144" y="8"/>
                    </a:moveTo>
                    <a:cubicBezTo>
                      <a:pt x="143" y="9"/>
                      <a:pt x="144" y="7"/>
                      <a:pt x="143" y="7"/>
                    </a:cubicBezTo>
                    <a:cubicBezTo>
                      <a:pt x="143" y="7"/>
                      <a:pt x="142" y="7"/>
                      <a:pt x="143" y="8"/>
                    </a:cubicBezTo>
                    <a:cubicBezTo>
                      <a:pt x="144" y="9"/>
                      <a:pt x="144" y="9"/>
                      <a:pt x="145" y="8"/>
                    </a:cubicBezTo>
                    <a:cubicBezTo>
                      <a:pt x="145" y="8"/>
                      <a:pt x="145" y="6"/>
                      <a:pt x="145" y="6"/>
                    </a:cubicBezTo>
                    <a:cubicBezTo>
                      <a:pt x="145" y="7"/>
                      <a:pt x="145" y="8"/>
                      <a:pt x="144" y="8"/>
                    </a:cubicBezTo>
                    <a:cubicBezTo>
                      <a:pt x="144" y="8"/>
                      <a:pt x="144" y="8"/>
                      <a:pt x="144" y="8"/>
                    </a:cubicBezTo>
                    <a:close/>
                    <a:moveTo>
                      <a:pt x="145" y="160"/>
                    </a:moveTo>
                    <a:cubicBezTo>
                      <a:pt x="145" y="160"/>
                      <a:pt x="145" y="159"/>
                      <a:pt x="144" y="159"/>
                    </a:cubicBezTo>
                    <a:cubicBezTo>
                      <a:pt x="144" y="160"/>
                      <a:pt x="144" y="160"/>
                      <a:pt x="144" y="160"/>
                    </a:cubicBezTo>
                    <a:cubicBezTo>
                      <a:pt x="144" y="160"/>
                      <a:pt x="144" y="161"/>
                      <a:pt x="144" y="161"/>
                    </a:cubicBezTo>
                    <a:cubicBezTo>
                      <a:pt x="144" y="161"/>
                      <a:pt x="145" y="162"/>
                      <a:pt x="145" y="161"/>
                    </a:cubicBezTo>
                    <a:cubicBezTo>
                      <a:pt x="144" y="161"/>
                      <a:pt x="144" y="160"/>
                      <a:pt x="145" y="160"/>
                    </a:cubicBezTo>
                    <a:close/>
                    <a:moveTo>
                      <a:pt x="144" y="3"/>
                    </a:moveTo>
                    <a:cubicBezTo>
                      <a:pt x="143" y="3"/>
                      <a:pt x="144" y="5"/>
                      <a:pt x="144" y="6"/>
                    </a:cubicBezTo>
                    <a:cubicBezTo>
                      <a:pt x="144" y="4"/>
                      <a:pt x="144" y="4"/>
                      <a:pt x="144" y="3"/>
                    </a:cubicBezTo>
                    <a:close/>
                    <a:moveTo>
                      <a:pt x="143" y="157"/>
                    </a:moveTo>
                    <a:cubicBezTo>
                      <a:pt x="143" y="157"/>
                      <a:pt x="143" y="157"/>
                      <a:pt x="143" y="156"/>
                    </a:cubicBezTo>
                    <a:cubicBezTo>
                      <a:pt x="143" y="157"/>
                      <a:pt x="143" y="157"/>
                      <a:pt x="143" y="157"/>
                    </a:cubicBezTo>
                    <a:cubicBezTo>
                      <a:pt x="143" y="157"/>
                      <a:pt x="143" y="158"/>
                      <a:pt x="144" y="157"/>
                    </a:cubicBezTo>
                    <a:cubicBezTo>
                      <a:pt x="144" y="157"/>
                      <a:pt x="144" y="157"/>
                      <a:pt x="144" y="156"/>
                    </a:cubicBezTo>
                    <a:cubicBezTo>
                      <a:pt x="143" y="156"/>
                      <a:pt x="143" y="157"/>
                      <a:pt x="143" y="157"/>
                    </a:cubicBezTo>
                    <a:close/>
                    <a:moveTo>
                      <a:pt x="141" y="7"/>
                    </a:moveTo>
                    <a:cubicBezTo>
                      <a:pt x="141" y="7"/>
                      <a:pt x="141" y="8"/>
                      <a:pt x="140" y="8"/>
                    </a:cubicBezTo>
                    <a:cubicBezTo>
                      <a:pt x="141" y="8"/>
                      <a:pt x="141" y="7"/>
                      <a:pt x="142" y="8"/>
                    </a:cubicBezTo>
                    <a:cubicBezTo>
                      <a:pt x="142" y="7"/>
                      <a:pt x="142" y="7"/>
                      <a:pt x="142" y="7"/>
                    </a:cubicBezTo>
                    <a:cubicBezTo>
                      <a:pt x="141" y="7"/>
                      <a:pt x="141" y="7"/>
                      <a:pt x="141" y="7"/>
                    </a:cubicBezTo>
                    <a:close/>
                    <a:moveTo>
                      <a:pt x="141" y="15"/>
                    </a:moveTo>
                    <a:cubicBezTo>
                      <a:pt x="140" y="15"/>
                      <a:pt x="142" y="16"/>
                      <a:pt x="141" y="17"/>
                    </a:cubicBezTo>
                    <a:cubicBezTo>
                      <a:pt x="142" y="17"/>
                      <a:pt x="142" y="15"/>
                      <a:pt x="141" y="15"/>
                    </a:cubicBezTo>
                    <a:close/>
                    <a:moveTo>
                      <a:pt x="140" y="156"/>
                    </a:moveTo>
                    <a:cubicBezTo>
                      <a:pt x="141" y="156"/>
                      <a:pt x="141" y="155"/>
                      <a:pt x="141" y="155"/>
                    </a:cubicBezTo>
                    <a:cubicBezTo>
                      <a:pt x="141" y="155"/>
                      <a:pt x="140" y="155"/>
                      <a:pt x="140" y="156"/>
                    </a:cubicBezTo>
                    <a:close/>
                    <a:moveTo>
                      <a:pt x="139" y="164"/>
                    </a:moveTo>
                    <a:cubicBezTo>
                      <a:pt x="139" y="165"/>
                      <a:pt x="140" y="165"/>
                      <a:pt x="140" y="165"/>
                    </a:cubicBezTo>
                    <a:cubicBezTo>
                      <a:pt x="140" y="165"/>
                      <a:pt x="140" y="164"/>
                      <a:pt x="140" y="163"/>
                    </a:cubicBezTo>
                    <a:cubicBezTo>
                      <a:pt x="141" y="163"/>
                      <a:pt x="141" y="163"/>
                      <a:pt x="141" y="163"/>
                    </a:cubicBezTo>
                    <a:cubicBezTo>
                      <a:pt x="140" y="163"/>
                      <a:pt x="140" y="163"/>
                      <a:pt x="139" y="164"/>
                    </a:cubicBezTo>
                    <a:close/>
                    <a:moveTo>
                      <a:pt x="138" y="6"/>
                    </a:moveTo>
                    <a:cubicBezTo>
                      <a:pt x="138" y="7"/>
                      <a:pt x="138" y="7"/>
                      <a:pt x="138" y="8"/>
                    </a:cubicBezTo>
                    <a:cubicBezTo>
                      <a:pt x="139" y="8"/>
                      <a:pt x="139" y="7"/>
                      <a:pt x="139" y="7"/>
                    </a:cubicBezTo>
                    <a:cubicBezTo>
                      <a:pt x="138" y="7"/>
                      <a:pt x="138" y="7"/>
                      <a:pt x="138" y="6"/>
                    </a:cubicBezTo>
                    <a:close/>
                    <a:moveTo>
                      <a:pt x="137" y="4"/>
                    </a:moveTo>
                    <a:cubicBezTo>
                      <a:pt x="137" y="4"/>
                      <a:pt x="137" y="5"/>
                      <a:pt x="138" y="5"/>
                    </a:cubicBezTo>
                    <a:cubicBezTo>
                      <a:pt x="138" y="4"/>
                      <a:pt x="138" y="4"/>
                      <a:pt x="137" y="4"/>
                    </a:cubicBezTo>
                    <a:close/>
                    <a:moveTo>
                      <a:pt x="136" y="7"/>
                    </a:moveTo>
                    <a:cubicBezTo>
                      <a:pt x="136" y="8"/>
                      <a:pt x="136" y="9"/>
                      <a:pt x="136" y="9"/>
                    </a:cubicBezTo>
                    <a:cubicBezTo>
                      <a:pt x="136" y="8"/>
                      <a:pt x="138" y="10"/>
                      <a:pt x="138" y="9"/>
                    </a:cubicBezTo>
                    <a:cubicBezTo>
                      <a:pt x="137" y="8"/>
                      <a:pt x="137" y="8"/>
                      <a:pt x="136" y="7"/>
                    </a:cubicBezTo>
                    <a:close/>
                    <a:moveTo>
                      <a:pt x="136" y="153"/>
                    </a:moveTo>
                    <a:cubicBezTo>
                      <a:pt x="136" y="153"/>
                      <a:pt x="136" y="154"/>
                      <a:pt x="137" y="154"/>
                    </a:cubicBezTo>
                    <a:cubicBezTo>
                      <a:pt x="137" y="154"/>
                      <a:pt x="137" y="153"/>
                      <a:pt x="137" y="153"/>
                    </a:cubicBezTo>
                    <a:cubicBezTo>
                      <a:pt x="137" y="153"/>
                      <a:pt x="137" y="153"/>
                      <a:pt x="137" y="153"/>
                    </a:cubicBezTo>
                    <a:cubicBezTo>
                      <a:pt x="137" y="153"/>
                      <a:pt x="136" y="152"/>
                      <a:pt x="136" y="153"/>
                    </a:cubicBezTo>
                    <a:close/>
                    <a:moveTo>
                      <a:pt x="136" y="164"/>
                    </a:moveTo>
                    <a:cubicBezTo>
                      <a:pt x="136" y="164"/>
                      <a:pt x="135" y="163"/>
                      <a:pt x="135" y="164"/>
                    </a:cubicBezTo>
                    <a:cubicBezTo>
                      <a:pt x="136" y="164"/>
                      <a:pt x="135" y="165"/>
                      <a:pt x="136" y="165"/>
                    </a:cubicBezTo>
                    <a:cubicBezTo>
                      <a:pt x="136" y="164"/>
                      <a:pt x="136" y="164"/>
                      <a:pt x="136" y="164"/>
                    </a:cubicBezTo>
                    <a:cubicBezTo>
                      <a:pt x="136" y="165"/>
                      <a:pt x="136" y="166"/>
                      <a:pt x="136" y="166"/>
                    </a:cubicBezTo>
                    <a:cubicBezTo>
                      <a:pt x="137" y="166"/>
                      <a:pt x="136" y="165"/>
                      <a:pt x="136" y="164"/>
                    </a:cubicBezTo>
                    <a:close/>
                    <a:moveTo>
                      <a:pt x="134" y="14"/>
                    </a:moveTo>
                    <a:cubicBezTo>
                      <a:pt x="134" y="15"/>
                      <a:pt x="136" y="15"/>
                      <a:pt x="136" y="15"/>
                    </a:cubicBezTo>
                    <a:cubicBezTo>
                      <a:pt x="135" y="14"/>
                      <a:pt x="135" y="14"/>
                      <a:pt x="134" y="14"/>
                    </a:cubicBezTo>
                    <a:close/>
                    <a:moveTo>
                      <a:pt x="135" y="21"/>
                    </a:moveTo>
                    <a:cubicBezTo>
                      <a:pt x="135" y="20"/>
                      <a:pt x="136" y="20"/>
                      <a:pt x="135" y="19"/>
                    </a:cubicBezTo>
                    <a:cubicBezTo>
                      <a:pt x="135" y="19"/>
                      <a:pt x="134" y="20"/>
                      <a:pt x="135" y="21"/>
                    </a:cubicBezTo>
                    <a:close/>
                    <a:moveTo>
                      <a:pt x="134" y="150"/>
                    </a:moveTo>
                    <a:cubicBezTo>
                      <a:pt x="135" y="150"/>
                      <a:pt x="134" y="151"/>
                      <a:pt x="135" y="151"/>
                    </a:cubicBezTo>
                    <a:cubicBezTo>
                      <a:pt x="135" y="150"/>
                      <a:pt x="135" y="151"/>
                      <a:pt x="135" y="151"/>
                    </a:cubicBezTo>
                    <a:cubicBezTo>
                      <a:pt x="135" y="151"/>
                      <a:pt x="135" y="150"/>
                      <a:pt x="135" y="150"/>
                    </a:cubicBezTo>
                    <a:cubicBezTo>
                      <a:pt x="135" y="151"/>
                      <a:pt x="134" y="149"/>
                      <a:pt x="134" y="150"/>
                    </a:cubicBezTo>
                    <a:close/>
                    <a:moveTo>
                      <a:pt x="133" y="4"/>
                    </a:moveTo>
                    <a:cubicBezTo>
                      <a:pt x="132" y="6"/>
                      <a:pt x="133" y="7"/>
                      <a:pt x="134" y="9"/>
                    </a:cubicBezTo>
                    <a:cubicBezTo>
                      <a:pt x="134" y="9"/>
                      <a:pt x="135" y="9"/>
                      <a:pt x="135" y="8"/>
                    </a:cubicBezTo>
                    <a:cubicBezTo>
                      <a:pt x="133" y="8"/>
                      <a:pt x="134" y="5"/>
                      <a:pt x="133" y="4"/>
                    </a:cubicBezTo>
                    <a:close/>
                    <a:moveTo>
                      <a:pt x="134" y="18"/>
                    </a:moveTo>
                    <a:cubicBezTo>
                      <a:pt x="134" y="19"/>
                      <a:pt x="134" y="19"/>
                      <a:pt x="134" y="19"/>
                    </a:cubicBezTo>
                    <a:cubicBezTo>
                      <a:pt x="134" y="19"/>
                      <a:pt x="135" y="19"/>
                      <a:pt x="135" y="18"/>
                    </a:cubicBezTo>
                    <a:cubicBezTo>
                      <a:pt x="134" y="18"/>
                      <a:pt x="134" y="18"/>
                      <a:pt x="134" y="18"/>
                    </a:cubicBezTo>
                    <a:close/>
                    <a:moveTo>
                      <a:pt x="133" y="164"/>
                    </a:moveTo>
                    <a:cubicBezTo>
                      <a:pt x="132" y="165"/>
                      <a:pt x="134" y="165"/>
                      <a:pt x="134" y="164"/>
                    </a:cubicBezTo>
                    <a:cubicBezTo>
                      <a:pt x="133" y="164"/>
                      <a:pt x="133" y="164"/>
                      <a:pt x="133" y="164"/>
                    </a:cubicBezTo>
                    <a:close/>
                    <a:moveTo>
                      <a:pt x="133" y="150"/>
                    </a:moveTo>
                    <a:cubicBezTo>
                      <a:pt x="133" y="151"/>
                      <a:pt x="133" y="151"/>
                      <a:pt x="132" y="151"/>
                    </a:cubicBezTo>
                    <a:cubicBezTo>
                      <a:pt x="132" y="152"/>
                      <a:pt x="133" y="151"/>
                      <a:pt x="133" y="152"/>
                    </a:cubicBezTo>
                    <a:cubicBezTo>
                      <a:pt x="132" y="152"/>
                      <a:pt x="133" y="155"/>
                      <a:pt x="131" y="154"/>
                    </a:cubicBezTo>
                    <a:cubicBezTo>
                      <a:pt x="131" y="156"/>
                      <a:pt x="132" y="154"/>
                      <a:pt x="133" y="154"/>
                    </a:cubicBezTo>
                    <a:cubicBezTo>
                      <a:pt x="132" y="153"/>
                      <a:pt x="134" y="151"/>
                      <a:pt x="133" y="150"/>
                    </a:cubicBezTo>
                    <a:close/>
                    <a:moveTo>
                      <a:pt x="131" y="12"/>
                    </a:moveTo>
                    <a:cubicBezTo>
                      <a:pt x="131" y="11"/>
                      <a:pt x="130" y="10"/>
                      <a:pt x="131" y="9"/>
                    </a:cubicBezTo>
                    <a:cubicBezTo>
                      <a:pt x="131" y="9"/>
                      <a:pt x="131" y="11"/>
                      <a:pt x="132" y="11"/>
                    </a:cubicBezTo>
                    <a:cubicBezTo>
                      <a:pt x="131" y="9"/>
                      <a:pt x="132" y="8"/>
                      <a:pt x="133" y="9"/>
                    </a:cubicBezTo>
                    <a:cubicBezTo>
                      <a:pt x="133" y="8"/>
                      <a:pt x="132" y="7"/>
                      <a:pt x="132" y="7"/>
                    </a:cubicBezTo>
                    <a:cubicBezTo>
                      <a:pt x="132" y="8"/>
                      <a:pt x="131" y="8"/>
                      <a:pt x="131" y="8"/>
                    </a:cubicBezTo>
                    <a:cubicBezTo>
                      <a:pt x="130" y="9"/>
                      <a:pt x="130" y="11"/>
                      <a:pt x="131" y="12"/>
                    </a:cubicBezTo>
                    <a:close/>
                    <a:moveTo>
                      <a:pt x="132" y="12"/>
                    </a:moveTo>
                    <a:cubicBezTo>
                      <a:pt x="132" y="12"/>
                      <a:pt x="131" y="12"/>
                      <a:pt x="132" y="13"/>
                    </a:cubicBezTo>
                    <a:cubicBezTo>
                      <a:pt x="132" y="12"/>
                      <a:pt x="133" y="12"/>
                      <a:pt x="133" y="12"/>
                    </a:cubicBezTo>
                    <a:cubicBezTo>
                      <a:pt x="132" y="12"/>
                      <a:pt x="132" y="12"/>
                      <a:pt x="132" y="12"/>
                    </a:cubicBezTo>
                    <a:close/>
                    <a:moveTo>
                      <a:pt x="131" y="165"/>
                    </a:moveTo>
                    <a:cubicBezTo>
                      <a:pt x="132" y="164"/>
                      <a:pt x="132" y="165"/>
                      <a:pt x="132" y="165"/>
                    </a:cubicBezTo>
                    <a:cubicBezTo>
                      <a:pt x="132" y="164"/>
                      <a:pt x="131" y="164"/>
                      <a:pt x="131" y="165"/>
                    </a:cubicBezTo>
                    <a:close/>
                    <a:moveTo>
                      <a:pt x="131" y="6"/>
                    </a:moveTo>
                    <a:cubicBezTo>
                      <a:pt x="130" y="5"/>
                      <a:pt x="130" y="5"/>
                      <a:pt x="130" y="5"/>
                    </a:cubicBezTo>
                    <a:cubicBezTo>
                      <a:pt x="130" y="6"/>
                      <a:pt x="131" y="6"/>
                      <a:pt x="132" y="6"/>
                    </a:cubicBezTo>
                    <a:cubicBezTo>
                      <a:pt x="132" y="6"/>
                      <a:pt x="132" y="4"/>
                      <a:pt x="132" y="4"/>
                    </a:cubicBezTo>
                    <a:cubicBezTo>
                      <a:pt x="132" y="5"/>
                      <a:pt x="131" y="5"/>
                      <a:pt x="131" y="6"/>
                    </a:cubicBezTo>
                    <a:close/>
                    <a:moveTo>
                      <a:pt x="130" y="32"/>
                    </a:moveTo>
                    <a:cubicBezTo>
                      <a:pt x="131" y="32"/>
                      <a:pt x="131" y="32"/>
                      <a:pt x="132" y="32"/>
                    </a:cubicBezTo>
                    <a:cubicBezTo>
                      <a:pt x="132" y="31"/>
                      <a:pt x="131" y="30"/>
                      <a:pt x="131" y="30"/>
                    </a:cubicBezTo>
                    <a:cubicBezTo>
                      <a:pt x="131" y="31"/>
                      <a:pt x="130" y="32"/>
                      <a:pt x="130" y="32"/>
                    </a:cubicBezTo>
                    <a:close/>
                    <a:moveTo>
                      <a:pt x="129" y="150"/>
                    </a:moveTo>
                    <a:cubicBezTo>
                      <a:pt x="129" y="151"/>
                      <a:pt x="129" y="151"/>
                      <a:pt x="130" y="152"/>
                    </a:cubicBezTo>
                    <a:cubicBezTo>
                      <a:pt x="130" y="152"/>
                      <a:pt x="130" y="151"/>
                      <a:pt x="131" y="151"/>
                    </a:cubicBezTo>
                    <a:cubicBezTo>
                      <a:pt x="131" y="150"/>
                      <a:pt x="131" y="150"/>
                      <a:pt x="129" y="150"/>
                    </a:cubicBezTo>
                    <a:close/>
                    <a:moveTo>
                      <a:pt x="131" y="153"/>
                    </a:moveTo>
                    <a:cubicBezTo>
                      <a:pt x="130" y="153"/>
                      <a:pt x="129" y="154"/>
                      <a:pt x="130" y="155"/>
                    </a:cubicBezTo>
                    <a:cubicBezTo>
                      <a:pt x="130" y="154"/>
                      <a:pt x="130" y="155"/>
                      <a:pt x="131" y="155"/>
                    </a:cubicBezTo>
                    <a:cubicBezTo>
                      <a:pt x="131" y="154"/>
                      <a:pt x="131" y="154"/>
                      <a:pt x="131" y="153"/>
                    </a:cubicBezTo>
                    <a:close/>
                    <a:moveTo>
                      <a:pt x="129" y="164"/>
                    </a:moveTo>
                    <a:cubicBezTo>
                      <a:pt x="129" y="164"/>
                      <a:pt x="129" y="164"/>
                      <a:pt x="129" y="165"/>
                    </a:cubicBezTo>
                    <a:cubicBezTo>
                      <a:pt x="130" y="165"/>
                      <a:pt x="131" y="164"/>
                      <a:pt x="129" y="164"/>
                    </a:cubicBezTo>
                    <a:close/>
                    <a:moveTo>
                      <a:pt x="129" y="24"/>
                    </a:moveTo>
                    <a:cubicBezTo>
                      <a:pt x="130" y="24"/>
                      <a:pt x="129" y="24"/>
                      <a:pt x="129" y="25"/>
                    </a:cubicBezTo>
                    <a:cubicBezTo>
                      <a:pt x="129" y="24"/>
                      <a:pt x="129" y="23"/>
                      <a:pt x="129" y="23"/>
                    </a:cubicBezTo>
                    <a:cubicBezTo>
                      <a:pt x="129" y="23"/>
                      <a:pt x="129" y="23"/>
                      <a:pt x="128" y="23"/>
                    </a:cubicBezTo>
                    <a:cubicBezTo>
                      <a:pt x="128" y="24"/>
                      <a:pt x="129" y="24"/>
                      <a:pt x="129" y="25"/>
                    </a:cubicBezTo>
                    <a:cubicBezTo>
                      <a:pt x="129" y="25"/>
                      <a:pt x="129" y="24"/>
                      <a:pt x="130" y="25"/>
                    </a:cubicBezTo>
                    <a:cubicBezTo>
                      <a:pt x="130" y="24"/>
                      <a:pt x="129" y="23"/>
                      <a:pt x="129" y="24"/>
                    </a:cubicBezTo>
                    <a:close/>
                    <a:moveTo>
                      <a:pt x="129" y="9"/>
                    </a:moveTo>
                    <a:cubicBezTo>
                      <a:pt x="129" y="8"/>
                      <a:pt x="130" y="8"/>
                      <a:pt x="130" y="7"/>
                    </a:cubicBezTo>
                    <a:cubicBezTo>
                      <a:pt x="129" y="7"/>
                      <a:pt x="128" y="9"/>
                      <a:pt x="129" y="9"/>
                    </a:cubicBezTo>
                    <a:close/>
                    <a:moveTo>
                      <a:pt x="129" y="12"/>
                    </a:moveTo>
                    <a:cubicBezTo>
                      <a:pt x="129" y="13"/>
                      <a:pt x="129" y="13"/>
                      <a:pt x="129" y="13"/>
                    </a:cubicBezTo>
                    <a:cubicBezTo>
                      <a:pt x="129" y="13"/>
                      <a:pt x="129" y="14"/>
                      <a:pt x="130" y="14"/>
                    </a:cubicBezTo>
                    <a:cubicBezTo>
                      <a:pt x="129" y="13"/>
                      <a:pt x="130" y="12"/>
                      <a:pt x="129" y="12"/>
                    </a:cubicBezTo>
                    <a:close/>
                    <a:moveTo>
                      <a:pt x="129" y="166"/>
                    </a:moveTo>
                    <a:cubicBezTo>
                      <a:pt x="128" y="165"/>
                      <a:pt x="129" y="165"/>
                      <a:pt x="128" y="165"/>
                    </a:cubicBezTo>
                    <a:cubicBezTo>
                      <a:pt x="128" y="166"/>
                      <a:pt x="128" y="166"/>
                      <a:pt x="128" y="166"/>
                    </a:cubicBezTo>
                    <a:cubicBezTo>
                      <a:pt x="129" y="167"/>
                      <a:pt x="129" y="166"/>
                      <a:pt x="129" y="166"/>
                    </a:cubicBezTo>
                    <a:cubicBezTo>
                      <a:pt x="129" y="166"/>
                      <a:pt x="129" y="165"/>
                      <a:pt x="129" y="166"/>
                    </a:cubicBezTo>
                    <a:close/>
                    <a:moveTo>
                      <a:pt x="127" y="12"/>
                    </a:moveTo>
                    <a:cubicBezTo>
                      <a:pt x="128" y="13"/>
                      <a:pt x="126" y="14"/>
                      <a:pt x="127" y="15"/>
                    </a:cubicBezTo>
                    <a:cubicBezTo>
                      <a:pt x="127" y="15"/>
                      <a:pt x="127" y="14"/>
                      <a:pt x="128" y="14"/>
                    </a:cubicBezTo>
                    <a:cubicBezTo>
                      <a:pt x="128" y="14"/>
                      <a:pt x="128" y="12"/>
                      <a:pt x="127" y="12"/>
                    </a:cubicBezTo>
                    <a:close/>
                    <a:moveTo>
                      <a:pt x="126" y="10"/>
                    </a:moveTo>
                    <a:cubicBezTo>
                      <a:pt x="126" y="11"/>
                      <a:pt x="126" y="12"/>
                      <a:pt x="127" y="12"/>
                    </a:cubicBezTo>
                    <a:cubicBezTo>
                      <a:pt x="127" y="11"/>
                      <a:pt x="126" y="10"/>
                      <a:pt x="126" y="10"/>
                    </a:cubicBezTo>
                    <a:close/>
                    <a:moveTo>
                      <a:pt x="125" y="10"/>
                    </a:moveTo>
                    <a:cubicBezTo>
                      <a:pt x="124" y="9"/>
                      <a:pt x="125" y="9"/>
                      <a:pt x="126" y="10"/>
                    </a:cubicBezTo>
                    <a:cubicBezTo>
                      <a:pt x="127" y="9"/>
                      <a:pt x="126" y="7"/>
                      <a:pt x="126" y="6"/>
                    </a:cubicBezTo>
                    <a:cubicBezTo>
                      <a:pt x="125" y="7"/>
                      <a:pt x="124" y="6"/>
                      <a:pt x="123" y="5"/>
                    </a:cubicBezTo>
                    <a:cubicBezTo>
                      <a:pt x="123" y="6"/>
                      <a:pt x="124" y="6"/>
                      <a:pt x="123" y="6"/>
                    </a:cubicBezTo>
                    <a:cubicBezTo>
                      <a:pt x="123" y="6"/>
                      <a:pt x="122" y="5"/>
                      <a:pt x="122" y="5"/>
                    </a:cubicBezTo>
                    <a:cubicBezTo>
                      <a:pt x="121" y="6"/>
                      <a:pt x="122" y="6"/>
                      <a:pt x="122" y="7"/>
                    </a:cubicBezTo>
                    <a:cubicBezTo>
                      <a:pt x="121" y="6"/>
                      <a:pt x="122" y="7"/>
                      <a:pt x="121" y="7"/>
                    </a:cubicBezTo>
                    <a:cubicBezTo>
                      <a:pt x="120" y="5"/>
                      <a:pt x="119" y="7"/>
                      <a:pt x="119" y="7"/>
                    </a:cubicBezTo>
                    <a:cubicBezTo>
                      <a:pt x="119" y="7"/>
                      <a:pt x="119" y="9"/>
                      <a:pt x="119" y="9"/>
                    </a:cubicBezTo>
                    <a:cubicBezTo>
                      <a:pt x="120" y="8"/>
                      <a:pt x="123" y="9"/>
                      <a:pt x="123" y="8"/>
                    </a:cubicBezTo>
                    <a:cubicBezTo>
                      <a:pt x="124" y="9"/>
                      <a:pt x="124" y="10"/>
                      <a:pt x="125" y="10"/>
                    </a:cubicBezTo>
                    <a:close/>
                    <a:moveTo>
                      <a:pt x="125" y="11"/>
                    </a:moveTo>
                    <a:cubicBezTo>
                      <a:pt x="125" y="11"/>
                      <a:pt x="125" y="12"/>
                      <a:pt x="126" y="12"/>
                    </a:cubicBezTo>
                    <a:cubicBezTo>
                      <a:pt x="126" y="12"/>
                      <a:pt x="126" y="11"/>
                      <a:pt x="125" y="11"/>
                    </a:cubicBezTo>
                    <a:close/>
                    <a:moveTo>
                      <a:pt x="124" y="19"/>
                    </a:moveTo>
                    <a:cubicBezTo>
                      <a:pt x="124" y="19"/>
                      <a:pt x="124" y="19"/>
                      <a:pt x="125" y="19"/>
                    </a:cubicBezTo>
                    <a:cubicBezTo>
                      <a:pt x="125" y="17"/>
                      <a:pt x="123" y="18"/>
                      <a:pt x="124" y="19"/>
                    </a:cubicBezTo>
                    <a:close/>
                    <a:moveTo>
                      <a:pt x="123" y="165"/>
                    </a:moveTo>
                    <a:cubicBezTo>
                      <a:pt x="124" y="165"/>
                      <a:pt x="125" y="166"/>
                      <a:pt x="125" y="166"/>
                    </a:cubicBezTo>
                    <a:cubicBezTo>
                      <a:pt x="125" y="165"/>
                      <a:pt x="124" y="164"/>
                      <a:pt x="123" y="165"/>
                    </a:cubicBezTo>
                    <a:close/>
                    <a:moveTo>
                      <a:pt x="124" y="32"/>
                    </a:moveTo>
                    <a:cubicBezTo>
                      <a:pt x="123" y="32"/>
                      <a:pt x="123" y="32"/>
                      <a:pt x="123" y="32"/>
                    </a:cubicBezTo>
                    <a:cubicBezTo>
                      <a:pt x="123" y="33"/>
                      <a:pt x="124" y="34"/>
                      <a:pt x="124" y="33"/>
                    </a:cubicBezTo>
                    <a:cubicBezTo>
                      <a:pt x="124" y="33"/>
                      <a:pt x="124" y="33"/>
                      <a:pt x="124" y="32"/>
                    </a:cubicBezTo>
                    <a:close/>
                    <a:moveTo>
                      <a:pt x="122" y="156"/>
                    </a:moveTo>
                    <a:cubicBezTo>
                      <a:pt x="123" y="156"/>
                      <a:pt x="123" y="156"/>
                      <a:pt x="123" y="156"/>
                    </a:cubicBezTo>
                    <a:cubicBezTo>
                      <a:pt x="123" y="156"/>
                      <a:pt x="123" y="156"/>
                      <a:pt x="123" y="155"/>
                    </a:cubicBezTo>
                    <a:cubicBezTo>
                      <a:pt x="123" y="155"/>
                      <a:pt x="122" y="155"/>
                      <a:pt x="122" y="156"/>
                    </a:cubicBezTo>
                    <a:close/>
                    <a:moveTo>
                      <a:pt x="122" y="166"/>
                    </a:moveTo>
                    <a:cubicBezTo>
                      <a:pt x="122" y="167"/>
                      <a:pt x="122" y="168"/>
                      <a:pt x="123" y="168"/>
                    </a:cubicBezTo>
                    <a:cubicBezTo>
                      <a:pt x="123" y="167"/>
                      <a:pt x="123" y="167"/>
                      <a:pt x="123" y="167"/>
                    </a:cubicBezTo>
                    <a:cubicBezTo>
                      <a:pt x="123" y="167"/>
                      <a:pt x="123" y="167"/>
                      <a:pt x="122" y="166"/>
                    </a:cubicBezTo>
                    <a:close/>
                    <a:moveTo>
                      <a:pt x="123" y="147"/>
                    </a:moveTo>
                    <a:cubicBezTo>
                      <a:pt x="122" y="147"/>
                      <a:pt x="122" y="147"/>
                      <a:pt x="122" y="147"/>
                    </a:cubicBezTo>
                    <a:cubicBezTo>
                      <a:pt x="122" y="148"/>
                      <a:pt x="122" y="148"/>
                      <a:pt x="122" y="149"/>
                    </a:cubicBezTo>
                    <a:cubicBezTo>
                      <a:pt x="123" y="149"/>
                      <a:pt x="123" y="148"/>
                      <a:pt x="123" y="147"/>
                    </a:cubicBezTo>
                    <a:close/>
                    <a:moveTo>
                      <a:pt x="121" y="11"/>
                    </a:moveTo>
                    <a:cubicBezTo>
                      <a:pt x="121" y="12"/>
                      <a:pt x="121" y="12"/>
                      <a:pt x="121" y="11"/>
                    </a:cubicBezTo>
                    <a:cubicBezTo>
                      <a:pt x="121" y="12"/>
                      <a:pt x="121" y="13"/>
                      <a:pt x="122" y="13"/>
                    </a:cubicBezTo>
                    <a:cubicBezTo>
                      <a:pt x="122" y="12"/>
                      <a:pt x="122" y="11"/>
                      <a:pt x="121" y="11"/>
                    </a:cubicBezTo>
                    <a:close/>
                    <a:moveTo>
                      <a:pt x="120" y="5"/>
                    </a:moveTo>
                    <a:cubicBezTo>
                      <a:pt x="120" y="6"/>
                      <a:pt x="121" y="6"/>
                      <a:pt x="121" y="6"/>
                    </a:cubicBezTo>
                    <a:cubicBezTo>
                      <a:pt x="121" y="5"/>
                      <a:pt x="120" y="5"/>
                      <a:pt x="120" y="5"/>
                    </a:cubicBezTo>
                    <a:close/>
                    <a:moveTo>
                      <a:pt x="120" y="10"/>
                    </a:moveTo>
                    <a:cubicBezTo>
                      <a:pt x="120" y="12"/>
                      <a:pt x="119" y="9"/>
                      <a:pt x="119" y="10"/>
                    </a:cubicBezTo>
                    <a:cubicBezTo>
                      <a:pt x="119" y="10"/>
                      <a:pt x="119" y="11"/>
                      <a:pt x="119" y="11"/>
                    </a:cubicBezTo>
                    <a:cubicBezTo>
                      <a:pt x="118" y="10"/>
                      <a:pt x="117" y="10"/>
                      <a:pt x="117" y="11"/>
                    </a:cubicBezTo>
                    <a:cubicBezTo>
                      <a:pt x="117" y="11"/>
                      <a:pt x="117" y="11"/>
                      <a:pt x="117" y="11"/>
                    </a:cubicBezTo>
                    <a:cubicBezTo>
                      <a:pt x="118" y="12"/>
                      <a:pt x="117" y="13"/>
                      <a:pt x="118" y="13"/>
                    </a:cubicBezTo>
                    <a:cubicBezTo>
                      <a:pt x="118" y="13"/>
                      <a:pt x="117" y="12"/>
                      <a:pt x="118" y="12"/>
                    </a:cubicBezTo>
                    <a:cubicBezTo>
                      <a:pt x="119" y="12"/>
                      <a:pt x="118" y="15"/>
                      <a:pt x="120" y="15"/>
                    </a:cubicBezTo>
                    <a:cubicBezTo>
                      <a:pt x="120" y="14"/>
                      <a:pt x="120" y="14"/>
                      <a:pt x="121" y="14"/>
                    </a:cubicBezTo>
                    <a:cubicBezTo>
                      <a:pt x="120" y="14"/>
                      <a:pt x="121" y="11"/>
                      <a:pt x="120" y="10"/>
                    </a:cubicBezTo>
                    <a:close/>
                    <a:moveTo>
                      <a:pt x="120" y="151"/>
                    </a:moveTo>
                    <a:cubicBezTo>
                      <a:pt x="119" y="152"/>
                      <a:pt x="119" y="152"/>
                      <a:pt x="119" y="153"/>
                    </a:cubicBezTo>
                    <a:cubicBezTo>
                      <a:pt x="120" y="152"/>
                      <a:pt x="120" y="153"/>
                      <a:pt x="120" y="153"/>
                    </a:cubicBezTo>
                    <a:cubicBezTo>
                      <a:pt x="120" y="153"/>
                      <a:pt x="120" y="151"/>
                      <a:pt x="120" y="151"/>
                    </a:cubicBezTo>
                    <a:close/>
                    <a:moveTo>
                      <a:pt x="119" y="155"/>
                    </a:moveTo>
                    <a:cubicBezTo>
                      <a:pt x="119" y="154"/>
                      <a:pt x="120" y="154"/>
                      <a:pt x="120" y="153"/>
                    </a:cubicBezTo>
                    <a:cubicBezTo>
                      <a:pt x="120" y="153"/>
                      <a:pt x="120" y="153"/>
                      <a:pt x="119" y="153"/>
                    </a:cubicBezTo>
                    <a:cubicBezTo>
                      <a:pt x="119" y="153"/>
                      <a:pt x="119" y="153"/>
                      <a:pt x="119" y="153"/>
                    </a:cubicBezTo>
                    <a:cubicBezTo>
                      <a:pt x="119" y="154"/>
                      <a:pt x="119" y="156"/>
                      <a:pt x="118" y="156"/>
                    </a:cubicBezTo>
                    <a:cubicBezTo>
                      <a:pt x="119" y="157"/>
                      <a:pt x="120" y="156"/>
                      <a:pt x="120" y="155"/>
                    </a:cubicBezTo>
                    <a:cubicBezTo>
                      <a:pt x="119" y="156"/>
                      <a:pt x="119" y="155"/>
                      <a:pt x="119" y="155"/>
                    </a:cubicBezTo>
                    <a:close/>
                    <a:moveTo>
                      <a:pt x="118" y="162"/>
                    </a:moveTo>
                    <a:cubicBezTo>
                      <a:pt x="117" y="163"/>
                      <a:pt x="118" y="164"/>
                      <a:pt x="118" y="164"/>
                    </a:cubicBezTo>
                    <a:cubicBezTo>
                      <a:pt x="119" y="164"/>
                      <a:pt x="119" y="165"/>
                      <a:pt x="120" y="164"/>
                    </a:cubicBezTo>
                    <a:cubicBezTo>
                      <a:pt x="118" y="164"/>
                      <a:pt x="118" y="163"/>
                      <a:pt x="118" y="162"/>
                    </a:cubicBezTo>
                    <a:close/>
                    <a:moveTo>
                      <a:pt x="116" y="153"/>
                    </a:moveTo>
                    <a:cubicBezTo>
                      <a:pt x="115" y="153"/>
                      <a:pt x="115" y="154"/>
                      <a:pt x="115" y="154"/>
                    </a:cubicBezTo>
                    <a:cubicBezTo>
                      <a:pt x="116" y="154"/>
                      <a:pt x="116" y="155"/>
                      <a:pt x="116" y="155"/>
                    </a:cubicBezTo>
                    <a:cubicBezTo>
                      <a:pt x="117" y="154"/>
                      <a:pt x="116" y="153"/>
                      <a:pt x="116" y="153"/>
                    </a:cubicBezTo>
                    <a:close/>
                    <a:moveTo>
                      <a:pt x="114" y="159"/>
                    </a:moveTo>
                    <a:cubicBezTo>
                      <a:pt x="114" y="160"/>
                      <a:pt x="115" y="160"/>
                      <a:pt x="116" y="161"/>
                    </a:cubicBezTo>
                    <a:cubicBezTo>
                      <a:pt x="116" y="161"/>
                      <a:pt x="116" y="160"/>
                      <a:pt x="116" y="160"/>
                    </a:cubicBezTo>
                    <a:cubicBezTo>
                      <a:pt x="116" y="160"/>
                      <a:pt x="116" y="160"/>
                      <a:pt x="116" y="159"/>
                    </a:cubicBezTo>
                    <a:cubicBezTo>
                      <a:pt x="116" y="159"/>
                      <a:pt x="115" y="159"/>
                      <a:pt x="114" y="159"/>
                    </a:cubicBezTo>
                    <a:close/>
                    <a:moveTo>
                      <a:pt x="115" y="23"/>
                    </a:moveTo>
                    <a:cubicBezTo>
                      <a:pt x="115" y="23"/>
                      <a:pt x="116" y="23"/>
                      <a:pt x="116" y="22"/>
                    </a:cubicBezTo>
                    <a:cubicBezTo>
                      <a:pt x="116" y="22"/>
                      <a:pt x="115" y="22"/>
                      <a:pt x="115" y="23"/>
                    </a:cubicBezTo>
                    <a:close/>
                    <a:moveTo>
                      <a:pt x="113" y="152"/>
                    </a:moveTo>
                    <a:cubicBezTo>
                      <a:pt x="113" y="152"/>
                      <a:pt x="113" y="153"/>
                      <a:pt x="114" y="153"/>
                    </a:cubicBezTo>
                    <a:cubicBezTo>
                      <a:pt x="114" y="152"/>
                      <a:pt x="114" y="152"/>
                      <a:pt x="114" y="152"/>
                    </a:cubicBezTo>
                    <a:cubicBezTo>
                      <a:pt x="114" y="152"/>
                      <a:pt x="113" y="151"/>
                      <a:pt x="113" y="152"/>
                    </a:cubicBezTo>
                    <a:close/>
                    <a:moveTo>
                      <a:pt x="112" y="13"/>
                    </a:moveTo>
                    <a:cubicBezTo>
                      <a:pt x="112" y="14"/>
                      <a:pt x="112" y="15"/>
                      <a:pt x="113" y="15"/>
                    </a:cubicBezTo>
                    <a:cubicBezTo>
                      <a:pt x="114" y="14"/>
                      <a:pt x="113" y="14"/>
                      <a:pt x="113" y="13"/>
                    </a:cubicBezTo>
                    <a:cubicBezTo>
                      <a:pt x="113" y="13"/>
                      <a:pt x="112" y="13"/>
                      <a:pt x="112" y="14"/>
                    </a:cubicBezTo>
                    <a:cubicBezTo>
                      <a:pt x="112" y="13"/>
                      <a:pt x="112" y="13"/>
                      <a:pt x="112" y="13"/>
                    </a:cubicBezTo>
                    <a:close/>
                    <a:moveTo>
                      <a:pt x="112" y="160"/>
                    </a:moveTo>
                    <a:cubicBezTo>
                      <a:pt x="113" y="160"/>
                      <a:pt x="113" y="160"/>
                      <a:pt x="113" y="160"/>
                    </a:cubicBezTo>
                    <a:cubicBezTo>
                      <a:pt x="113" y="160"/>
                      <a:pt x="113" y="160"/>
                      <a:pt x="113" y="160"/>
                    </a:cubicBezTo>
                    <a:cubicBezTo>
                      <a:pt x="113" y="159"/>
                      <a:pt x="112" y="159"/>
                      <a:pt x="112" y="160"/>
                    </a:cubicBezTo>
                    <a:close/>
                    <a:moveTo>
                      <a:pt x="112" y="17"/>
                    </a:moveTo>
                    <a:cubicBezTo>
                      <a:pt x="111" y="18"/>
                      <a:pt x="112" y="19"/>
                      <a:pt x="110" y="18"/>
                    </a:cubicBezTo>
                    <a:cubicBezTo>
                      <a:pt x="111" y="19"/>
                      <a:pt x="111" y="20"/>
                      <a:pt x="112" y="21"/>
                    </a:cubicBezTo>
                    <a:cubicBezTo>
                      <a:pt x="112" y="21"/>
                      <a:pt x="111" y="20"/>
                      <a:pt x="112" y="19"/>
                    </a:cubicBezTo>
                    <a:cubicBezTo>
                      <a:pt x="112" y="20"/>
                      <a:pt x="113" y="20"/>
                      <a:pt x="113" y="20"/>
                    </a:cubicBezTo>
                    <a:cubicBezTo>
                      <a:pt x="113" y="20"/>
                      <a:pt x="113" y="19"/>
                      <a:pt x="113" y="19"/>
                    </a:cubicBezTo>
                    <a:cubicBezTo>
                      <a:pt x="112" y="19"/>
                      <a:pt x="112" y="18"/>
                      <a:pt x="112" y="17"/>
                    </a:cubicBezTo>
                    <a:close/>
                    <a:moveTo>
                      <a:pt x="111" y="164"/>
                    </a:moveTo>
                    <a:cubicBezTo>
                      <a:pt x="111" y="165"/>
                      <a:pt x="111" y="165"/>
                      <a:pt x="112" y="165"/>
                    </a:cubicBezTo>
                    <a:cubicBezTo>
                      <a:pt x="112" y="165"/>
                      <a:pt x="113" y="165"/>
                      <a:pt x="113" y="164"/>
                    </a:cubicBezTo>
                    <a:cubicBezTo>
                      <a:pt x="112" y="164"/>
                      <a:pt x="112" y="164"/>
                      <a:pt x="111" y="164"/>
                    </a:cubicBezTo>
                    <a:close/>
                    <a:moveTo>
                      <a:pt x="110" y="152"/>
                    </a:moveTo>
                    <a:cubicBezTo>
                      <a:pt x="110" y="152"/>
                      <a:pt x="110" y="152"/>
                      <a:pt x="110" y="153"/>
                    </a:cubicBezTo>
                    <a:cubicBezTo>
                      <a:pt x="111" y="153"/>
                      <a:pt x="111" y="153"/>
                      <a:pt x="112" y="153"/>
                    </a:cubicBezTo>
                    <a:cubicBezTo>
                      <a:pt x="112" y="153"/>
                      <a:pt x="112" y="153"/>
                      <a:pt x="112" y="152"/>
                    </a:cubicBezTo>
                    <a:cubicBezTo>
                      <a:pt x="111" y="152"/>
                      <a:pt x="111" y="152"/>
                      <a:pt x="110" y="152"/>
                    </a:cubicBezTo>
                    <a:close/>
                    <a:moveTo>
                      <a:pt x="110" y="10"/>
                    </a:moveTo>
                    <a:cubicBezTo>
                      <a:pt x="110" y="10"/>
                      <a:pt x="110" y="11"/>
                      <a:pt x="110" y="11"/>
                    </a:cubicBezTo>
                    <a:cubicBezTo>
                      <a:pt x="110" y="11"/>
                      <a:pt x="110" y="10"/>
                      <a:pt x="111" y="10"/>
                    </a:cubicBezTo>
                    <a:cubicBezTo>
                      <a:pt x="111" y="11"/>
                      <a:pt x="111" y="12"/>
                      <a:pt x="111" y="12"/>
                    </a:cubicBezTo>
                    <a:cubicBezTo>
                      <a:pt x="111" y="11"/>
                      <a:pt x="111" y="10"/>
                      <a:pt x="110" y="10"/>
                    </a:cubicBezTo>
                    <a:close/>
                    <a:moveTo>
                      <a:pt x="110" y="21"/>
                    </a:moveTo>
                    <a:cubicBezTo>
                      <a:pt x="110" y="22"/>
                      <a:pt x="111" y="24"/>
                      <a:pt x="111" y="24"/>
                    </a:cubicBezTo>
                    <a:cubicBezTo>
                      <a:pt x="111" y="22"/>
                      <a:pt x="111" y="22"/>
                      <a:pt x="110" y="21"/>
                    </a:cubicBezTo>
                    <a:close/>
                    <a:moveTo>
                      <a:pt x="110" y="13"/>
                    </a:moveTo>
                    <a:cubicBezTo>
                      <a:pt x="110" y="14"/>
                      <a:pt x="110" y="15"/>
                      <a:pt x="111" y="15"/>
                    </a:cubicBezTo>
                    <a:cubicBezTo>
                      <a:pt x="111" y="14"/>
                      <a:pt x="111" y="13"/>
                      <a:pt x="110" y="13"/>
                    </a:cubicBezTo>
                    <a:close/>
                    <a:moveTo>
                      <a:pt x="109" y="160"/>
                    </a:moveTo>
                    <a:cubicBezTo>
                      <a:pt x="109" y="161"/>
                      <a:pt x="109" y="161"/>
                      <a:pt x="109" y="161"/>
                    </a:cubicBezTo>
                    <a:cubicBezTo>
                      <a:pt x="109" y="160"/>
                      <a:pt x="111" y="160"/>
                      <a:pt x="111" y="160"/>
                    </a:cubicBezTo>
                    <a:cubicBezTo>
                      <a:pt x="110" y="160"/>
                      <a:pt x="110" y="160"/>
                      <a:pt x="109" y="160"/>
                    </a:cubicBezTo>
                    <a:close/>
                    <a:moveTo>
                      <a:pt x="108" y="21"/>
                    </a:moveTo>
                    <a:cubicBezTo>
                      <a:pt x="109" y="22"/>
                      <a:pt x="108" y="23"/>
                      <a:pt x="109" y="24"/>
                    </a:cubicBezTo>
                    <a:cubicBezTo>
                      <a:pt x="110" y="23"/>
                      <a:pt x="109" y="21"/>
                      <a:pt x="108" y="21"/>
                    </a:cubicBezTo>
                    <a:close/>
                    <a:moveTo>
                      <a:pt x="107" y="13"/>
                    </a:moveTo>
                    <a:cubicBezTo>
                      <a:pt x="108" y="14"/>
                      <a:pt x="107" y="15"/>
                      <a:pt x="107" y="16"/>
                    </a:cubicBezTo>
                    <a:cubicBezTo>
                      <a:pt x="107" y="16"/>
                      <a:pt x="108" y="16"/>
                      <a:pt x="108" y="16"/>
                    </a:cubicBezTo>
                    <a:cubicBezTo>
                      <a:pt x="108" y="15"/>
                      <a:pt x="108" y="14"/>
                      <a:pt x="109" y="14"/>
                    </a:cubicBezTo>
                    <a:cubicBezTo>
                      <a:pt x="108" y="13"/>
                      <a:pt x="108" y="14"/>
                      <a:pt x="108" y="14"/>
                    </a:cubicBezTo>
                    <a:cubicBezTo>
                      <a:pt x="108" y="13"/>
                      <a:pt x="108" y="12"/>
                      <a:pt x="109" y="12"/>
                    </a:cubicBezTo>
                    <a:cubicBezTo>
                      <a:pt x="109" y="12"/>
                      <a:pt x="109" y="12"/>
                      <a:pt x="109" y="12"/>
                    </a:cubicBezTo>
                    <a:cubicBezTo>
                      <a:pt x="108" y="12"/>
                      <a:pt x="108" y="12"/>
                      <a:pt x="108" y="12"/>
                    </a:cubicBezTo>
                    <a:cubicBezTo>
                      <a:pt x="108" y="12"/>
                      <a:pt x="108" y="13"/>
                      <a:pt x="107" y="13"/>
                    </a:cubicBezTo>
                    <a:close/>
                    <a:moveTo>
                      <a:pt x="108" y="32"/>
                    </a:moveTo>
                    <a:cubicBezTo>
                      <a:pt x="108" y="32"/>
                      <a:pt x="107" y="32"/>
                      <a:pt x="107" y="33"/>
                    </a:cubicBezTo>
                    <a:cubicBezTo>
                      <a:pt x="108" y="33"/>
                      <a:pt x="107" y="34"/>
                      <a:pt x="107" y="34"/>
                    </a:cubicBezTo>
                    <a:cubicBezTo>
                      <a:pt x="108" y="34"/>
                      <a:pt x="108" y="34"/>
                      <a:pt x="108" y="35"/>
                    </a:cubicBezTo>
                    <a:cubicBezTo>
                      <a:pt x="110" y="35"/>
                      <a:pt x="107" y="34"/>
                      <a:pt x="108" y="32"/>
                    </a:cubicBezTo>
                    <a:close/>
                    <a:moveTo>
                      <a:pt x="108" y="17"/>
                    </a:moveTo>
                    <a:cubicBezTo>
                      <a:pt x="107" y="17"/>
                      <a:pt x="107" y="17"/>
                      <a:pt x="107" y="18"/>
                    </a:cubicBezTo>
                    <a:cubicBezTo>
                      <a:pt x="107" y="18"/>
                      <a:pt x="108" y="19"/>
                      <a:pt x="108" y="18"/>
                    </a:cubicBezTo>
                    <a:cubicBezTo>
                      <a:pt x="108" y="18"/>
                      <a:pt x="108" y="17"/>
                      <a:pt x="108" y="17"/>
                    </a:cubicBezTo>
                    <a:close/>
                    <a:moveTo>
                      <a:pt x="107" y="160"/>
                    </a:moveTo>
                    <a:cubicBezTo>
                      <a:pt x="107" y="160"/>
                      <a:pt x="106" y="160"/>
                      <a:pt x="105" y="160"/>
                    </a:cubicBezTo>
                    <a:cubicBezTo>
                      <a:pt x="106" y="161"/>
                      <a:pt x="106" y="162"/>
                      <a:pt x="106" y="162"/>
                    </a:cubicBezTo>
                    <a:cubicBezTo>
                      <a:pt x="107" y="161"/>
                      <a:pt x="107" y="161"/>
                      <a:pt x="107" y="162"/>
                    </a:cubicBezTo>
                    <a:cubicBezTo>
                      <a:pt x="108" y="161"/>
                      <a:pt x="108" y="161"/>
                      <a:pt x="107" y="160"/>
                    </a:cubicBezTo>
                    <a:close/>
                    <a:moveTo>
                      <a:pt x="106" y="7"/>
                    </a:moveTo>
                    <a:cubicBezTo>
                      <a:pt x="106" y="7"/>
                      <a:pt x="106" y="8"/>
                      <a:pt x="105" y="8"/>
                    </a:cubicBezTo>
                    <a:cubicBezTo>
                      <a:pt x="105" y="5"/>
                      <a:pt x="104" y="7"/>
                      <a:pt x="105" y="9"/>
                    </a:cubicBezTo>
                    <a:cubicBezTo>
                      <a:pt x="106" y="8"/>
                      <a:pt x="106" y="9"/>
                      <a:pt x="107" y="9"/>
                    </a:cubicBezTo>
                    <a:cubicBezTo>
                      <a:pt x="107" y="9"/>
                      <a:pt x="107" y="8"/>
                      <a:pt x="107" y="7"/>
                    </a:cubicBezTo>
                    <a:cubicBezTo>
                      <a:pt x="107" y="7"/>
                      <a:pt x="106" y="7"/>
                      <a:pt x="106" y="7"/>
                    </a:cubicBezTo>
                    <a:close/>
                    <a:moveTo>
                      <a:pt x="105" y="18"/>
                    </a:moveTo>
                    <a:cubicBezTo>
                      <a:pt x="105" y="18"/>
                      <a:pt x="105" y="17"/>
                      <a:pt x="105" y="17"/>
                    </a:cubicBezTo>
                    <a:cubicBezTo>
                      <a:pt x="104" y="17"/>
                      <a:pt x="104" y="18"/>
                      <a:pt x="105" y="18"/>
                    </a:cubicBezTo>
                    <a:close/>
                    <a:moveTo>
                      <a:pt x="105" y="155"/>
                    </a:moveTo>
                    <a:cubicBezTo>
                      <a:pt x="105" y="155"/>
                      <a:pt x="105" y="153"/>
                      <a:pt x="105" y="153"/>
                    </a:cubicBezTo>
                    <a:cubicBezTo>
                      <a:pt x="105" y="154"/>
                      <a:pt x="104" y="155"/>
                      <a:pt x="105" y="155"/>
                    </a:cubicBezTo>
                    <a:close/>
                    <a:moveTo>
                      <a:pt x="103" y="32"/>
                    </a:moveTo>
                    <a:cubicBezTo>
                      <a:pt x="103" y="33"/>
                      <a:pt x="104" y="33"/>
                      <a:pt x="104" y="35"/>
                    </a:cubicBezTo>
                    <a:cubicBezTo>
                      <a:pt x="105" y="34"/>
                      <a:pt x="105" y="31"/>
                      <a:pt x="103" y="32"/>
                    </a:cubicBezTo>
                    <a:close/>
                    <a:moveTo>
                      <a:pt x="103" y="159"/>
                    </a:moveTo>
                    <a:cubicBezTo>
                      <a:pt x="103" y="160"/>
                      <a:pt x="104" y="160"/>
                      <a:pt x="104" y="160"/>
                    </a:cubicBezTo>
                    <a:cubicBezTo>
                      <a:pt x="102" y="161"/>
                      <a:pt x="101" y="160"/>
                      <a:pt x="99" y="161"/>
                    </a:cubicBezTo>
                    <a:cubicBezTo>
                      <a:pt x="101" y="162"/>
                      <a:pt x="102" y="161"/>
                      <a:pt x="103" y="162"/>
                    </a:cubicBezTo>
                    <a:cubicBezTo>
                      <a:pt x="103" y="160"/>
                      <a:pt x="104" y="162"/>
                      <a:pt x="105" y="162"/>
                    </a:cubicBezTo>
                    <a:cubicBezTo>
                      <a:pt x="105" y="161"/>
                      <a:pt x="104" y="160"/>
                      <a:pt x="104" y="159"/>
                    </a:cubicBezTo>
                    <a:cubicBezTo>
                      <a:pt x="104" y="159"/>
                      <a:pt x="104" y="160"/>
                      <a:pt x="103" y="159"/>
                    </a:cubicBezTo>
                    <a:cubicBezTo>
                      <a:pt x="103" y="159"/>
                      <a:pt x="103" y="159"/>
                      <a:pt x="103" y="159"/>
                    </a:cubicBezTo>
                    <a:close/>
                    <a:moveTo>
                      <a:pt x="104" y="28"/>
                    </a:moveTo>
                    <a:cubicBezTo>
                      <a:pt x="104" y="29"/>
                      <a:pt x="104" y="29"/>
                      <a:pt x="103" y="30"/>
                    </a:cubicBezTo>
                    <a:cubicBezTo>
                      <a:pt x="104" y="30"/>
                      <a:pt x="105" y="30"/>
                      <a:pt x="105" y="29"/>
                    </a:cubicBezTo>
                    <a:cubicBezTo>
                      <a:pt x="104" y="29"/>
                      <a:pt x="105" y="28"/>
                      <a:pt x="104" y="28"/>
                    </a:cubicBezTo>
                    <a:close/>
                    <a:moveTo>
                      <a:pt x="104" y="24"/>
                    </a:moveTo>
                    <a:cubicBezTo>
                      <a:pt x="102" y="24"/>
                      <a:pt x="103" y="25"/>
                      <a:pt x="104" y="26"/>
                    </a:cubicBezTo>
                    <a:cubicBezTo>
                      <a:pt x="104" y="25"/>
                      <a:pt x="103" y="25"/>
                      <a:pt x="104" y="24"/>
                    </a:cubicBezTo>
                    <a:close/>
                    <a:moveTo>
                      <a:pt x="102" y="36"/>
                    </a:moveTo>
                    <a:cubicBezTo>
                      <a:pt x="103" y="37"/>
                      <a:pt x="103" y="38"/>
                      <a:pt x="104" y="37"/>
                    </a:cubicBezTo>
                    <a:cubicBezTo>
                      <a:pt x="104" y="37"/>
                      <a:pt x="104" y="36"/>
                      <a:pt x="103" y="35"/>
                    </a:cubicBezTo>
                    <a:cubicBezTo>
                      <a:pt x="103" y="36"/>
                      <a:pt x="103" y="37"/>
                      <a:pt x="103" y="36"/>
                    </a:cubicBezTo>
                    <a:cubicBezTo>
                      <a:pt x="103" y="36"/>
                      <a:pt x="103" y="36"/>
                      <a:pt x="102" y="36"/>
                    </a:cubicBezTo>
                    <a:close/>
                    <a:moveTo>
                      <a:pt x="102" y="21"/>
                    </a:moveTo>
                    <a:cubicBezTo>
                      <a:pt x="102" y="22"/>
                      <a:pt x="102" y="23"/>
                      <a:pt x="102" y="23"/>
                    </a:cubicBezTo>
                    <a:cubicBezTo>
                      <a:pt x="103" y="22"/>
                      <a:pt x="102" y="21"/>
                      <a:pt x="102" y="21"/>
                    </a:cubicBezTo>
                    <a:close/>
                    <a:moveTo>
                      <a:pt x="102" y="17"/>
                    </a:moveTo>
                    <a:cubicBezTo>
                      <a:pt x="101" y="17"/>
                      <a:pt x="101" y="19"/>
                      <a:pt x="102" y="18"/>
                    </a:cubicBezTo>
                    <a:cubicBezTo>
                      <a:pt x="102" y="18"/>
                      <a:pt x="102" y="17"/>
                      <a:pt x="102" y="17"/>
                    </a:cubicBezTo>
                    <a:close/>
                    <a:moveTo>
                      <a:pt x="100" y="30"/>
                    </a:moveTo>
                    <a:cubicBezTo>
                      <a:pt x="101" y="30"/>
                      <a:pt x="100" y="30"/>
                      <a:pt x="101" y="29"/>
                    </a:cubicBezTo>
                    <a:cubicBezTo>
                      <a:pt x="101" y="30"/>
                      <a:pt x="101" y="30"/>
                      <a:pt x="101" y="30"/>
                    </a:cubicBezTo>
                    <a:cubicBezTo>
                      <a:pt x="101" y="29"/>
                      <a:pt x="101" y="29"/>
                      <a:pt x="101" y="29"/>
                    </a:cubicBezTo>
                    <a:cubicBezTo>
                      <a:pt x="101" y="29"/>
                      <a:pt x="101" y="28"/>
                      <a:pt x="100" y="29"/>
                    </a:cubicBezTo>
                    <a:cubicBezTo>
                      <a:pt x="101" y="29"/>
                      <a:pt x="100" y="30"/>
                      <a:pt x="100" y="30"/>
                    </a:cubicBezTo>
                    <a:close/>
                    <a:moveTo>
                      <a:pt x="100" y="34"/>
                    </a:moveTo>
                    <a:cubicBezTo>
                      <a:pt x="100" y="35"/>
                      <a:pt x="100" y="35"/>
                      <a:pt x="101" y="35"/>
                    </a:cubicBezTo>
                    <a:cubicBezTo>
                      <a:pt x="102" y="34"/>
                      <a:pt x="101" y="33"/>
                      <a:pt x="100" y="34"/>
                    </a:cubicBezTo>
                    <a:close/>
                    <a:moveTo>
                      <a:pt x="99" y="23"/>
                    </a:moveTo>
                    <a:cubicBezTo>
                      <a:pt x="99" y="22"/>
                      <a:pt x="100" y="22"/>
                      <a:pt x="100" y="21"/>
                    </a:cubicBezTo>
                    <a:cubicBezTo>
                      <a:pt x="99" y="21"/>
                      <a:pt x="99" y="23"/>
                      <a:pt x="99" y="23"/>
                    </a:cubicBezTo>
                    <a:close/>
                    <a:moveTo>
                      <a:pt x="98" y="33"/>
                    </a:moveTo>
                    <a:cubicBezTo>
                      <a:pt x="98" y="34"/>
                      <a:pt x="100" y="33"/>
                      <a:pt x="99" y="33"/>
                    </a:cubicBezTo>
                    <a:cubicBezTo>
                      <a:pt x="99" y="33"/>
                      <a:pt x="99" y="33"/>
                      <a:pt x="98" y="33"/>
                    </a:cubicBezTo>
                    <a:close/>
                    <a:moveTo>
                      <a:pt x="98" y="153"/>
                    </a:moveTo>
                    <a:cubicBezTo>
                      <a:pt x="98" y="154"/>
                      <a:pt x="98" y="154"/>
                      <a:pt x="98" y="154"/>
                    </a:cubicBezTo>
                    <a:cubicBezTo>
                      <a:pt x="99" y="155"/>
                      <a:pt x="99" y="155"/>
                      <a:pt x="100" y="154"/>
                    </a:cubicBezTo>
                    <a:cubicBezTo>
                      <a:pt x="99" y="155"/>
                      <a:pt x="99" y="154"/>
                      <a:pt x="98" y="153"/>
                    </a:cubicBezTo>
                    <a:close/>
                    <a:moveTo>
                      <a:pt x="98" y="17"/>
                    </a:moveTo>
                    <a:cubicBezTo>
                      <a:pt x="98" y="18"/>
                      <a:pt x="98" y="18"/>
                      <a:pt x="99" y="19"/>
                    </a:cubicBezTo>
                    <a:cubicBezTo>
                      <a:pt x="99" y="18"/>
                      <a:pt x="98" y="17"/>
                      <a:pt x="98" y="17"/>
                    </a:cubicBezTo>
                    <a:close/>
                    <a:moveTo>
                      <a:pt x="98" y="164"/>
                    </a:moveTo>
                    <a:cubicBezTo>
                      <a:pt x="97" y="165"/>
                      <a:pt x="99" y="166"/>
                      <a:pt x="97" y="167"/>
                    </a:cubicBezTo>
                    <a:cubicBezTo>
                      <a:pt x="97" y="168"/>
                      <a:pt x="98" y="167"/>
                      <a:pt x="98" y="168"/>
                    </a:cubicBezTo>
                    <a:cubicBezTo>
                      <a:pt x="98" y="167"/>
                      <a:pt x="100" y="167"/>
                      <a:pt x="99" y="166"/>
                    </a:cubicBezTo>
                    <a:cubicBezTo>
                      <a:pt x="98" y="166"/>
                      <a:pt x="98" y="165"/>
                      <a:pt x="98" y="164"/>
                    </a:cubicBezTo>
                    <a:close/>
                    <a:moveTo>
                      <a:pt x="97" y="162"/>
                    </a:moveTo>
                    <a:cubicBezTo>
                      <a:pt x="98" y="161"/>
                      <a:pt x="98" y="162"/>
                      <a:pt x="98" y="162"/>
                    </a:cubicBezTo>
                    <a:cubicBezTo>
                      <a:pt x="99" y="162"/>
                      <a:pt x="99" y="161"/>
                      <a:pt x="99" y="161"/>
                    </a:cubicBezTo>
                    <a:cubicBezTo>
                      <a:pt x="98" y="161"/>
                      <a:pt x="97" y="161"/>
                      <a:pt x="97" y="162"/>
                    </a:cubicBezTo>
                    <a:close/>
                    <a:moveTo>
                      <a:pt x="96" y="22"/>
                    </a:moveTo>
                    <a:cubicBezTo>
                      <a:pt x="96" y="21"/>
                      <a:pt x="96" y="21"/>
                      <a:pt x="96" y="20"/>
                    </a:cubicBezTo>
                    <a:cubicBezTo>
                      <a:pt x="94" y="21"/>
                      <a:pt x="96" y="23"/>
                      <a:pt x="97" y="24"/>
                    </a:cubicBezTo>
                    <a:cubicBezTo>
                      <a:pt x="97" y="23"/>
                      <a:pt x="97" y="23"/>
                      <a:pt x="97" y="22"/>
                    </a:cubicBezTo>
                    <a:cubicBezTo>
                      <a:pt x="96" y="22"/>
                      <a:pt x="96" y="23"/>
                      <a:pt x="96" y="22"/>
                    </a:cubicBezTo>
                    <a:close/>
                    <a:moveTo>
                      <a:pt x="96" y="32"/>
                    </a:moveTo>
                    <a:cubicBezTo>
                      <a:pt x="97" y="32"/>
                      <a:pt x="97" y="31"/>
                      <a:pt x="97" y="30"/>
                    </a:cubicBezTo>
                    <a:cubicBezTo>
                      <a:pt x="97" y="30"/>
                      <a:pt x="96" y="31"/>
                      <a:pt x="96" y="32"/>
                    </a:cubicBezTo>
                    <a:close/>
                    <a:moveTo>
                      <a:pt x="94" y="104"/>
                    </a:moveTo>
                    <a:cubicBezTo>
                      <a:pt x="95" y="103"/>
                      <a:pt x="96" y="104"/>
                      <a:pt x="97" y="103"/>
                    </a:cubicBezTo>
                    <a:cubicBezTo>
                      <a:pt x="96" y="103"/>
                      <a:pt x="94" y="103"/>
                      <a:pt x="94" y="104"/>
                    </a:cubicBezTo>
                    <a:close/>
                    <a:moveTo>
                      <a:pt x="96" y="11"/>
                    </a:moveTo>
                    <a:cubicBezTo>
                      <a:pt x="96" y="12"/>
                      <a:pt x="96" y="12"/>
                      <a:pt x="96" y="13"/>
                    </a:cubicBezTo>
                    <a:cubicBezTo>
                      <a:pt x="96" y="13"/>
                      <a:pt x="96" y="13"/>
                      <a:pt x="96" y="13"/>
                    </a:cubicBezTo>
                    <a:cubicBezTo>
                      <a:pt x="97" y="13"/>
                      <a:pt x="97" y="13"/>
                      <a:pt x="97" y="13"/>
                    </a:cubicBezTo>
                    <a:cubicBezTo>
                      <a:pt x="96" y="12"/>
                      <a:pt x="97" y="11"/>
                      <a:pt x="96" y="11"/>
                    </a:cubicBezTo>
                    <a:close/>
                    <a:moveTo>
                      <a:pt x="94" y="162"/>
                    </a:moveTo>
                    <a:cubicBezTo>
                      <a:pt x="94" y="162"/>
                      <a:pt x="94" y="163"/>
                      <a:pt x="94" y="163"/>
                    </a:cubicBezTo>
                    <a:cubicBezTo>
                      <a:pt x="95" y="162"/>
                      <a:pt x="96" y="162"/>
                      <a:pt x="96" y="162"/>
                    </a:cubicBezTo>
                    <a:cubicBezTo>
                      <a:pt x="96" y="163"/>
                      <a:pt x="95" y="162"/>
                      <a:pt x="95" y="163"/>
                    </a:cubicBezTo>
                    <a:cubicBezTo>
                      <a:pt x="96" y="163"/>
                      <a:pt x="96" y="163"/>
                      <a:pt x="97" y="163"/>
                    </a:cubicBezTo>
                    <a:cubicBezTo>
                      <a:pt x="97" y="163"/>
                      <a:pt x="97" y="161"/>
                      <a:pt x="96" y="161"/>
                    </a:cubicBezTo>
                    <a:cubicBezTo>
                      <a:pt x="96" y="162"/>
                      <a:pt x="95" y="161"/>
                      <a:pt x="94" y="162"/>
                    </a:cubicBezTo>
                    <a:close/>
                    <a:moveTo>
                      <a:pt x="96" y="16"/>
                    </a:moveTo>
                    <a:cubicBezTo>
                      <a:pt x="96" y="17"/>
                      <a:pt x="96" y="18"/>
                      <a:pt x="96" y="18"/>
                    </a:cubicBezTo>
                    <a:cubicBezTo>
                      <a:pt x="96" y="17"/>
                      <a:pt x="96" y="17"/>
                      <a:pt x="95" y="17"/>
                    </a:cubicBezTo>
                    <a:cubicBezTo>
                      <a:pt x="95" y="17"/>
                      <a:pt x="95" y="17"/>
                      <a:pt x="95" y="18"/>
                    </a:cubicBezTo>
                    <a:cubicBezTo>
                      <a:pt x="96" y="18"/>
                      <a:pt x="95" y="19"/>
                      <a:pt x="96" y="19"/>
                    </a:cubicBezTo>
                    <a:cubicBezTo>
                      <a:pt x="96" y="19"/>
                      <a:pt x="96" y="18"/>
                      <a:pt x="96" y="18"/>
                    </a:cubicBezTo>
                    <a:cubicBezTo>
                      <a:pt x="96" y="18"/>
                      <a:pt x="97" y="16"/>
                      <a:pt x="96" y="16"/>
                    </a:cubicBezTo>
                    <a:close/>
                    <a:moveTo>
                      <a:pt x="95" y="11"/>
                    </a:moveTo>
                    <a:cubicBezTo>
                      <a:pt x="95" y="12"/>
                      <a:pt x="94" y="13"/>
                      <a:pt x="95" y="13"/>
                    </a:cubicBezTo>
                    <a:cubicBezTo>
                      <a:pt x="96" y="12"/>
                      <a:pt x="96" y="11"/>
                      <a:pt x="95" y="11"/>
                    </a:cubicBezTo>
                    <a:close/>
                    <a:moveTo>
                      <a:pt x="94" y="18"/>
                    </a:moveTo>
                    <a:cubicBezTo>
                      <a:pt x="94" y="19"/>
                      <a:pt x="94" y="20"/>
                      <a:pt x="95" y="20"/>
                    </a:cubicBezTo>
                    <a:cubicBezTo>
                      <a:pt x="95" y="20"/>
                      <a:pt x="95" y="18"/>
                      <a:pt x="94" y="18"/>
                    </a:cubicBezTo>
                    <a:close/>
                    <a:moveTo>
                      <a:pt x="92" y="36"/>
                    </a:moveTo>
                    <a:cubicBezTo>
                      <a:pt x="92" y="37"/>
                      <a:pt x="92" y="37"/>
                      <a:pt x="93" y="37"/>
                    </a:cubicBezTo>
                    <a:cubicBezTo>
                      <a:pt x="94" y="36"/>
                      <a:pt x="94" y="36"/>
                      <a:pt x="94" y="37"/>
                    </a:cubicBezTo>
                    <a:cubicBezTo>
                      <a:pt x="93" y="36"/>
                      <a:pt x="94" y="34"/>
                      <a:pt x="93" y="33"/>
                    </a:cubicBezTo>
                    <a:cubicBezTo>
                      <a:pt x="93" y="35"/>
                      <a:pt x="94" y="36"/>
                      <a:pt x="93" y="36"/>
                    </a:cubicBezTo>
                    <a:cubicBezTo>
                      <a:pt x="93" y="35"/>
                      <a:pt x="93" y="33"/>
                      <a:pt x="92" y="33"/>
                    </a:cubicBezTo>
                    <a:cubicBezTo>
                      <a:pt x="92" y="34"/>
                      <a:pt x="91" y="33"/>
                      <a:pt x="91" y="34"/>
                    </a:cubicBezTo>
                    <a:cubicBezTo>
                      <a:pt x="92" y="34"/>
                      <a:pt x="93" y="36"/>
                      <a:pt x="92" y="36"/>
                    </a:cubicBezTo>
                    <a:cubicBezTo>
                      <a:pt x="92" y="36"/>
                      <a:pt x="92" y="36"/>
                      <a:pt x="92" y="36"/>
                    </a:cubicBezTo>
                    <a:close/>
                    <a:moveTo>
                      <a:pt x="92" y="23"/>
                    </a:moveTo>
                    <a:cubicBezTo>
                      <a:pt x="92" y="23"/>
                      <a:pt x="92" y="23"/>
                      <a:pt x="92" y="24"/>
                    </a:cubicBezTo>
                    <a:cubicBezTo>
                      <a:pt x="92" y="24"/>
                      <a:pt x="93" y="24"/>
                      <a:pt x="93" y="24"/>
                    </a:cubicBezTo>
                    <a:cubicBezTo>
                      <a:pt x="93" y="23"/>
                      <a:pt x="93" y="23"/>
                      <a:pt x="92" y="23"/>
                    </a:cubicBezTo>
                    <a:close/>
                    <a:moveTo>
                      <a:pt x="84" y="105"/>
                    </a:moveTo>
                    <a:cubicBezTo>
                      <a:pt x="86" y="106"/>
                      <a:pt x="87" y="104"/>
                      <a:pt x="91" y="105"/>
                    </a:cubicBezTo>
                    <a:cubicBezTo>
                      <a:pt x="90" y="104"/>
                      <a:pt x="94" y="105"/>
                      <a:pt x="93" y="104"/>
                    </a:cubicBezTo>
                    <a:cubicBezTo>
                      <a:pt x="91" y="104"/>
                      <a:pt x="86" y="105"/>
                      <a:pt x="84" y="105"/>
                    </a:cubicBezTo>
                    <a:close/>
                    <a:moveTo>
                      <a:pt x="93" y="166"/>
                    </a:moveTo>
                    <a:cubicBezTo>
                      <a:pt x="92" y="166"/>
                      <a:pt x="92" y="167"/>
                      <a:pt x="92" y="167"/>
                    </a:cubicBezTo>
                    <a:cubicBezTo>
                      <a:pt x="92" y="166"/>
                      <a:pt x="92" y="166"/>
                      <a:pt x="92" y="165"/>
                    </a:cubicBezTo>
                    <a:cubicBezTo>
                      <a:pt x="91" y="165"/>
                      <a:pt x="92" y="166"/>
                      <a:pt x="91" y="166"/>
                    </a:cubicBezTo>
                    <a:cubicBezTo>
                      <a:pt x="91" y="166"/>
                      <a:pt x="91" y="165"/>
                      <a:pt x="91" y="165"/>
                    </a:cubicBezTo>
                    <a:cubicBezTo>
                      <a:pt x="91" y="166"/>
                      <a:pt x="91" y="167"/>
                      <a:pt x="91" y="168"/>
                    </a:cubicBezTo>
                    <a:cubicBezTo>
                      <a:pt x="92" y="168"/>
                      <a:pt x="92" y="167"/>
                      <a:pt x="93" y="168"/>
                    </a:cubicBezTo>
                    <a:cubicBezTo>
                      <a:pt x="93" y="167"/>
                      <a:pt x="94" y="167"/>
                      <a:pt x="93" y="167"/>
                    </a:cubicBezTo>
                    <a:cubicBezTo>
                      <a:pt x="93" y="168"/>
                      <a:pt x="93" y="166"/>
                      <a:pt x="93" y="166"/>
                    </a:cubicBezTo>
                    <a:close/>
                    <a:moveTo>
                      <a:pt x="91" y="162"/>
                    </a:moveTo>
                    <a:cubicBezTo>
                      <a:pt x="91" y="162"/>
                      <a:pt x="91" y="163"/>
                      <a:pt x="92" y="163"/>
                    </a:cubicBezTo>
                    <a:cubicBezTo>
                      <a:pt x="92" y="162"/>
                      <a:pt x="92" y="162"/>
                      <a:pt x="93" y="162"/>
                    </a:cubicBezTo>
                    <a:cubicBezTo>
                      <a:pt x="92" y="162"/>
                      <a:pt x="91" y="162"/>
                      <a:pt x="91" y="162"/>
                    </a:cubicBezTo>
                    <a:close/>
                    <a:moveTo>
                      <a:pt x="91" y="13"/>
                    </a:moveTo>
                    <a:cubicBezTo>
                      <a:pt x="91" y="13"/>
                      <a:pt x="91" y="13"/>
                      <a:pt x="92" y="13"/>
                    </a:cubicBezTo>
                    <a:cubicBezTo>
                      <a:pt x="92" y="13"/>
                      <a:pt x="92" y="13"/>
                      <a:pt x="92" y="12"/>
                    </a:cubicBezTo>
                    <a:cubicBezTo>
                      <a:pt x="91" y="12"/>
                      <a:pt x="91" y="13"/>
                      <a:pt x="91" y="13"/>
                    </a:cubicBezTo>
                    <a:close/>
                    <a:moveTo>
                      <a:pt x="90" y="11"/>
                    </a:moveTo>
                    <a:cubicBezTo>
                      <a:pt x="90" y="12"/>
                      <a:pt x="90" y="12"/>
                      <a:pt x="91" y="12"/>
                    </a:cubicBezTo>
                    <a:cubicBezTo>
                      <a:pt x="91" y="12"/>
                      <a:pt x="90" y="11"/>
                      <a:pt x="90" y="11"/>
                    </a:cubicBezTo>
                    <a:close/>
                    <a:moveTo>
                      <a:pt x="90" y="22"/>
                    </a:moveTo>
                    <a:cubicBezTo>
                      <a:pt x="90" y="23"/>
                      <a:pt x="90" y="24"/>
                      <a:pt x="90" y="24"/>
                    </a:cubicBezTo>
                    <a:cubicBezTo>
                      <a:pt x="90" y="24"/>
                      <a:pt x="91" y="24"/>
                      <a:pt x="91" y="23"/>
                    </a:cubicBezTo>
                    <a:cubicBezTo>
                      <a:pt x="90" y="24"/>
                      <a:pt x="90" y="22"/>
                      <a:pt x="90" y="22"/>
                    </a:cubicBezTo>
                    <a:close/>
                    <a:moveTo>
                      <a:pt x="90" y="25"/>
                    </a:moveTo>
                    <a:cubicBezTo>
                      <a:pt x="89" y="26"/>
                      <a:pt x="89" y="27"/>
                      <a:pt x="90" y="27"/>
                    </a:cubicBezTo>
                    <a:cubicBezTo>
                      <a:pt x="90" y="26"/>
                      <a:pt x="90" y="26"/>
                      <a:pt x="91" y="26"/>
                    </a:cubicBezTo>
                    <a:cubicBezTo>
                      <a:pt x="90" y="26"/>
                      <a:pt x="90" y="25"/>
                      <a:pt x="90" y="25"/>
                    </a:cubicBezTo>
                    <a:close/>
                    <a:moveTo>
                      <a:pt x="87" y="163"/>
                    </a:moveTo>
                    <a:cubicBezTo>
                      <a:pt x="88" y="164"/>
                      <a:pt x="89" y="162"/>
                      <a:pt x="90" y="163"/>
                    </a:cubicBezTo>
                    <a:cubicBezTo>
                      <a:pt x="89" y="162"/>
                      <a:pt x="90" y="163"/>
                      <a:pt x="91" y="162"/>
                    </a:cubicBezTo>
                    <a:cubicBezTo>
                      <a:pt x="89" y="162"/>
                      <a:pt x="88" y="162"/>
                      <a:pt x="87" y="163"/>
                    </a:cubicBezTo>
                    <a:close/>
                    <a:moveTo>
                      <a:pt x="90" y="33"/>
                    </a:moveTo>
                    <a:cubicBezTo>
                      <a:pt x="89" y="34"/>
                      <a:pt x="90" y="35"/>
                      <a:pt x="90" y="35"/>
                    </a:cubicBezTo>
                    <a:cubicBezTo>
                      <a:pt x="90" y="34"/>
                      <a:pt x="91" y="33"/>
                      <a:pt x="90" y="33"/>
                    </a:cubicBezTo>
                    <a:close/>
                    <a:moveTo>
                      <a:pt x="89" y="36"/>
                    </a:moveTo>
                    <a:cubicBezTo>
                      <a:pt x="88" y="36"/>
                      <a:pt x="88" y="36"/>
                      <a:pt x="88" y="37"/>
                    </a:cubicBezTo>
                    <a:cubicBezTo>
                      <a:pt x="89" y="38"/>
                      <a:pt x="89" y="37"/>
                      <a:pt x="89" y="37"/>
                    </a:cubicBezTo>
                    <a:cubicBezTo>
                      <a:pt x="89" y="37"/>
                      <a:pt x="90" y="36"/>
                      <a:pt x="89" y="36"/>
                    </a:cubicBezTo>
                    <a:close/>
                    <a:moveTo>
                      <a:pt x="88" y="20"/>
                    </a:moveTo>
                    <a:cubicBezTo>
                      <a:pt x="88" y="21"/>
                      <a:pt x="88" y="21"/>
                      <a:pt x="88" y="20"/>
                    </a:cubicBezTo>
                    <a:cubicBezTo>
                      <a:pt x="88" y="21"/>
                      <a:pt x="88" y="21"/>
                      <a:pt x="88" y="22"/>
                    </a:cubicBezTo>
                    <a:cubicBezTo>
                      <a:pt x="88" y="22"/>
                      <a:pt x="89" y="22"/>
                      <a:pt x="89" y="22"/>
                    </a:cubicBezTo>
                    <a:cubicBezTo>
                      <a:pt x="89" y="21"/>
                      <a:pt x="89" y="21"/>
                      <a:pt x="88" y="20"/>
                    </a:cubicBezTo>
                    <a:close/>
                    <a:moveTo>
                      <a:pt x="88" y="23"/>
                    </a:moveTo>
                    <a:cubicBezTo>
                      <a:pt x="88" y="23"/>
                      <a:pt x="88" y="24"/>
                      <a:pt x="88" y="24"/>
                    </a:cubicBezTo>
                    <a:cubicBezTo>
                      <a:pt x="89" y="24"/>
                      <a:pt x="88" y="22"/>
                      <a:pt x="88" y="23"/>
                    </a:cubicBezTo>
                    <a:close/>
                    <a:moveTo>
                      <a:pt x="88" y="167"/>
                    </a:moveTo>
                    <a:cubicBezTo>
                      <a:pt x="86" y="167"/>
                      <a:pt x="87" y="166"/>
                      <a:pt x="86" y="166"/>
                    </a:cubicBezTo>
                    <a:cubicBezTo>
                      <a:pt x="85" y="165"/>
                      <a:pt x="85" y="167"/>
                      <a:pt x="86" y="167"/>
                    </a:cubicBezTo>
                    <a:cubicBezTo>
                      <a:pt x="86" y="166"/>
                      <a:pt x="86" y="168"/>
                      <a:pt x="86" y="168"/>
                    </a:cubicBezTo>
                    <a:cubicBezTo>
                      <a:pt x="88" y="169"/>
                      <a:pt x="88" y="168"/>
                      <a:pt x="88" y="167"/>
                    </a:cubicBezTo>
                    <a:close/>
                    <a:moveTo>
                      <a:pt x="86" y="20"/>
                    </a:moveTo>
                    <a:cubicBezTo>
                      <a:pt x="86" y="20"/>
                      <a:pt x="86" y="20"/>
                      <a:pt x="86" y="21"/>
                    </a:cubicBezTo>
                    <a:cubicBezTo>
                      <a:pt x="87" y="21"/>
                      <a:pt x="87" y="19"/>
                      <a:pt x="86" y="20"/>
                    </a:cubicBezTo>
                    <a:close/>
                    <a:moveTo>
                      <a:pt x="85" y="33"/>
                    </a:moveTo>
                    <a:cubicBezTo>
                      <a:pt x="84" y="33"/>
                      <a:pt x="84" y="34"/>
                      <a:pt x="84" y="34"/>
                    </a:cubicBezTo>
                    <a:cubicBezTo>
                      <a:pt x="84" y="35"/>
                      <a:pt x="84" y="36"/>
                      <a:pt x="84" y="37"/>
                    </a:cubicBezTo>
                    <a:cubicBezTo>
                      <a:pt x="85" y="36"/>
                      <a:pt x="85" y="35"/>
                      <a:pt x="85" y="33"/>
                    </a:cubicBezTo>
                    <a:close/>
                    <a:moveTo>
                      <a:pt x="85" y="167"/>
                    </a:moveTo>
                    <a:cubicBezTo>
                      <a:pt x="84" y="166"/>
                      <a:pt x="84" y="168"/>
                      <a:pt x="84" y="168"/>
                    </a:cubicBezTo>
                    <a:cubicBezTo>
                      <a:pt x="84" y="168"/>
                      <a:pt x="84" y="168"/>
                      <a:pt x="83" y="168"/>
                    </a:cubicBezTo>
                    <a:cubicBezTo>
                      <a:pt x="83" y="167"/>
                      <a:pt x="82" y="167"/>
                      <a:pt x="81" y="167"/>
                    </a:cubicBezTo>
                    <a:cubicBezTo>
                      <a:pt x="81" y="168"/>
                      <a:pt x="83" y="167"/>
                      <a:pt x="83" y="169"/>
                    </a:cubicBezTo>
                    <a:cubicBezTo>
                      <a:pt x="84" y="169"/>
                      <a:pt x="84" y="168"/>
                      <a:pt x="85" y="169"/>
                    </a:cubicBezTo>
                    <a:cubicBezTo>
                      <a:pt x="85" y="168"/>
                      <a:pt x="85" y="168"/>
                      <a:pt x="86" y="168"/>
                    </a:cubicBezTo>
                    <a:cubicBezTo>
                      <a:pt x="85" y="168"/>
                      <a:pt x="84" y="167"/>
                      <a:pt x="85" y="167"/>
                    </a:cubicBezTo>
                    <a:close/>
                    <a:moveTo>
                      <a:pt x="80" y="164"/>
                    </a:moveTo>
                    <a:cubicBezTo>
                      <a:pt x="79" y="165"/>
                      <a:pt x="80" y="165"/>
                      <a:pt x="80" y="166"/>
                    </a:cubicBezTo>
                    <a:cubicBezTo>
                      <a:pt x="81" y="166"/>
                      <a:pt x="81" y="166"/>
                      <a:pt x="82" y="165"/>
                    </a:cubicBezTo>
                    <a:cubicBezTo>
                      <a:pt x="82" y="164"/>
                      <a:pt x="81" y="164"/>
                      <a:pt x="81" y="163"/>
                    </a:cubicBezTo>
                    <a:cubicBezTo>
                      <a:pt x="82" y="164"/>
                      <a:pt x="83" y="164"/>
                      <a:pt x="84" y="163"/>
                    </a:cubicBezTo>
                    <a:cubicBezTo>
                      <a:pt x="84" y="164"/>
                      <a:pt x="84" y="164"/>
                      <a:pt x="84" y="165"/>
                    </a:cubicBezTo>
                    <a:cubicBezTo>
                      <a:pt x="84" y="163"/>
                      <a:pt x="85" y="164"/>
                      <a:pt x="85" y="162"/>
                    </a:cubicBezTo>
                    <a:cubicBezTo>
                      <a:pt x="84" y="164"/>
                      <a:pt x="82" y="162"/>
                      <a:pt x="80" y="163"/>
                    </a:cubicBezTo>
                    <a:cubicBezTo>
                      <a:pt x="80" y="164"/>
                      <a:pt x="81" y="165"/>
                      <a:pt x="80" y="165"/>
                    </a:cubicBezTo>
                    <a:cubicBezTo>
                      <a:pt x="80" y="164"/>
                      <a:pt x="80" y="164"/>
                      <a:pt x="80" y="164"/>
                    </a:cubicBezTo>
                    <a:close/>
                    <a:moveTo>
                      <a:pt x="84" y="19"/>
                    </a:moveTo>
                    <a:cubicBezTo>
                      <a:pt x="84" y="19"/>
                      <a:pt x="84" y="19"/>
                      <a:pt x="84" y="20"/>
                    </a:cubicBezTo>
                    <a:cubicBezTo>
                      <a:pt x="84" y="20"/>
                      <a:pt x="83" y="20"/>
                      <a:pt x="83" y="19"/>
                    </a:cubicBezTo>
                    <a:cubicBezTo>
                      <a:pt x="83" y="20"/>
                      <a:pt x="84" y="20"/>
                      <a:pt x="85" y="21"/>
                    </a:cubicBezTo>
                    <a:cubicBezTo>
                      <a:pt x="85" y="20"/>
                      <a:pt x="84" y="19"/>
                      <a:pt x="84" y="19"/>
                    </a:cubicBezTo>
                    <a:close/>
                    <a:moveTo>
                      <a:pt x="84" y="23"/>
                    </a:moveTo>
                    <a:cubicBezTo>
                      <a:pt x="84" y="24"/>
                      <a:pt x="84" y="24"/>
                      <a:pt x="85" y="24"/>
                    </a:cubicBezTo>
                    <a:cubicBezTo>
                      <a:pt x="85" y="23"/>
                      <a:pt x="84" y="23"/>
                      <a:pt x="84" y="23"/>
                    </a:cubicBezTo>
                    <a:close/>
                    <a:moveTo>
                      <a:pt x="83" y="106"/>
                    </a:moveTo>
                    <a:cubicBezTo>
                      <a:pt x="82" y="106"/>
                      <a:pt x="83" y="107"/>
                      <a:pt x="82" y="107"/>
                    </a:cubicBezTo>
                    <a:cubicBezTo>
                      <a:pt x="82" y="107"/>
                      <a:pt x="82" y="107"/>
                      <a:pt x="82" y="107"/>
                    </a:cubicBezTo>
                    <a:cubicBezTo>
                      <a:pt x="81" y="108"/>
                      <a:pt x="83" y="107"/>
                      <a:pt x="84" y="106"/>
                    </a:cubicBezTo>
                    <a:cubicBezTo>
                      <a:pt x="83" y="106"/>
                      <a:pt x="83" y="105"/>
                      <a:pt x="83" y="106"/>
                    </a:cubicBezTo>
                    <a:close/>
                    <a:moveTo>
                      <a:pt x="83" y="36"/>
                    </a:moveTo>
                    <a:cubicBezTo>
                      <a:pt x="82" y="36"/>
                      <a:pt x="82" y="36"/>
                      <a:pt x="82" y="37"/>
                    </a:cubicBezTo>
                    <a:cubicBezTo>
                      <a:pt x="83" y="37"/>
                      <a:pt x="83" y="37"/>
                      <a:pt x="83" y="36"/>
                    </a:cubicBezTo>
                    <a:cubicBezTo>
                      <a:pt x="83" y="36"/>
                      <a:pt x="83" y="36"/>
                      <a:pt x="83" y="36"/>
                    </a:cubicBezTo>
                    <a:close/>
                    <a:moveTo>
                      <a:pt x="82" y="66"/>
                    </a:moveTo>
                    <a:cubicBezTo>
                      <a:pt x="82" y="67"/>
                      <a:pt x="82" y="67"/>
                      <a:pt x="82" y="67"/>
                    </a:cubicBezTo>
                    <a:cubicBezTo>
                      <a:pt x="83" y="68"/>
                      <a:pt x="82" y="67"/>
                      <a:pt x="83" y="67"/>
                    </a:cubicBezTo>
                    <a:cubicBezTo>
                      <a:pt x="83" y="67"/>
                      <a:pt x="83" y="67"/>
                      <a:pt x="83" y="67"/>
                    </a:cubicBezTo>
                    <a:cubicBezTo>
                      <a:pt x="83" y="67"/>
                      <a:pt x="83" y="66"/>
                      <a:pt x="82" y="66"/>
                    </a:cubicBezTo>
                    <a:close/>
                    <a:moveTo>
                      <a:pt x="83" y="17"/>
                    </a:moveTo>
                    <a:cubicBezTo>
                      <a:pt x="83" y="17"/>
                      <a:pt x="83" y="16"/>
                      <a:pt x="83" y="16"/>
                    </a:cubicBezTo>
                    <a:cubicBezTo>
                      <a:pt x="82" y="16"/>
                      <a:pt x="82" y="17"/>
                      <a:pt x="83" y="17"/>
                    </a:cubicBezTo>
                    <a:close/>
                    <a:moveTo>
                      <a:pt x="81" y="14"/>
                    </a:moveTo>
                    <a:cubicBezTo>
                      <a:pt x="81" y="14"/>
                      <a:pt x="81" y="15"/>
                      <a:pt x="82" y="15"/>
                    </a:cubicBezTo>
                    <a:cubicBezTo>
                      <a:pt x="82" y="14"/>
                      <a:pt x="81" y="13"/>
                      <a:pt x="81" y="14"/>
                    </a:cubicBezTo>
                    <a:close/>
                    <a:moveTo>
                      <a:pt x="80" y="31"/>
                    </a:moveTo>
                    <a:cubicBezTo>
                      <a:pt x="80" y="31"/>
                      <a:pt x="79" y="31"/>
                      <a:pt x="79" y="31"/>
                    </a:cubicBezTo>
                    <a:cubicBezTo>
                      <a:pt x="78" y="33"/>
                      <a:pt x="78" y="36"/>
                      <a:pt x="80" y="36"/>
                    </a:cubicBezTo>
                    <a:cubicBezTo>
                      <a:pt x="82" y="37"/>
                      <a:pt x="82" y="31"/>
                      <a:pt x="80" y="31"/>
                    </a:cubicBezTo>
                    <a:close/>
                    <a:moveTo>
                      <a:pt x="81" y="15"/>
                    </a:moveTo>
                    <a:cubicBezTo>
                      <a:pt x="79" y="16"/>
                      <a:pt x="79" y="15"/>
                      <a:pt x="79" y="15"/>
                    </a:cubicBezTo>
                    <a:cubicBezTo>
                      <a:pt x="79" y="15"/>
                      <a:pt x="78" y="17"/>
                      <a:pt x="79" y="17"/>
                    </a:cubicBezTo>
                    <a:cubicBezTo>
                      <a:pt x="79" y="17"/>
                      <a:pt x="79" y="16"/>
                      <a:pt x="79" y="16"/>
                    </a:cubicBezTo>
                    <a:cubicBezTo>
                      <a:pt x="79" y="17"/>
                      <a:pt x="80" y="16"/>
                      <a:pt x="80" y="17"/>
                    </a:cubicBezTo>
                    <a:cubicBezTo>
                      <a:pt x="80" y="19"/>
                      <a:pt x="81" y="19"/>
                      <a:pt x="80" y="20"/>
                    </a:cubicBezTo>
                    <a:cubicBezTo>
                      <a:pt x="82" y="21"/>
                      <a:pt x="80" y="17"/>
                      <a:pt x="81" y="15"/>
                    </a:cubicBezTo>
                    <a:close/>
                    <a:moveTo>
                      <a:pt x="80" y="106"/>
                    </a:moveTo>
                    <a:cubicBezTo>
                      <a:pt x="80" y="107"/>
                      <a:pt x="80" y="107"/>
                      <a:pt x="81" y="108"/>
                    </a:cubicBezTo>
                    <a:cubicBezTo>
                      <a:pt x="81" y="107"/>
                      <a:pt x="81" y="106"/>
                      <a:pt x="80" y="106"/>
                    </a:cubicBezTo>
                    <a:close/>
                    <a:moveTo>
                      <a:pt x="80" y="21"/>
                    </a:moveTo>
                    <a:cubicBezTo>
                      <a:pt x="80" y="22"/>
                      <a:pt x="79" y="24"/>
                      <a:pt x="80" y="24"/>
                    </a:cubicBezTo>
                    <a:cubicBezTo>
                      <a:pt x="80" y="23"/>
                      <a:pt x="81" y="22"/>
                      <a:pt x="80" y="21"/>
                    </a:cubicBezTo>
                    <a:close/>
                    <a:moveTo>
                      <a:pt x="78" y="13"/>
                    </a:moveTo>
                    <a:cubicBezTo>
                      <a:pt x="78" y="13"/>
                      <a:pt x="78" y="14"/>
                      <a:pt x="79" y="14"/>
                    </a:cubicBezTo>
                    <a:cubicBezTo>
                      <a:pt x="79" y="13"/>
                      <a:pt x="78" y="13"/>
                      <a:pt x="79" y="13"/>
                    </a:cubicBezTo>
                    <a:cubicBezTo>
                      <a:pt x="79" y="13"/>
                      <a:pt x="79" y="13"/>
                      <a:pt x="79" y="12"/>
                    </a:cubicBezTo>
                    <a:cubicBezTo>
                      <a:pt x="78" y="12"/>
                      <a:pt x="78" y="13"/>
                      <a:pt x="78" y="13"/>
                    </a:cubicBezTo>
                    <a:close/>
                    <a:moveTo>
                      <a:pt x="79" y="20"/>
                    </a:moveTo>
                    <a:cubicBezTo>
                      <a:pt x="78" y="20"/>
                      <a:pt x="78" y="20"/>
                      <a:pt x="78" y="20"/>
                    </a:cubicBezTo>
                    <a:cubicBezTo>
                      <a:pt x="78" y="20"/>
                      <a:pt x="78" y="21"/>
                      <a:pt x="77" y="21"/>
                    </a:cubicBezTo>
                    <a:cubicBezTo>
                      <a:pt x="77" y="21"/>
                      <a:pt x="77" y="20"/>
                      <a:pt x="76" y="20"/>
                    </a:cubicBezTo>
                    <a:cubicBezTo>
                      <a:pt x="76" y="20"/>
                      <a:pt x="76" y="21"/>
                      <a:pt x="76" y="22"/>
                    </a:cubicBezTo>
                    <a:cubicBezTo>
                      <a:pt x="77" y="21"/>
                      <a:pt x="78" y="22"/>
                      <a:pt x="78" y="23"/>
                    </a:cubicBezTo>
                    <a:cubicBezTo>
                      <a:pt x="77" y="21"/>
                      <a:pt x="79" y="23"/>
                      <a:pt x="79" y="22"/>
                    </a:cubicBezTo>
                    <a:cubicBezTo>
                      <a:pt x="78" y="22"/>
                      <a:pt x="79" y="21"/>
                      <a:pt x="79" y="20"/>
                    </a:cubicBezTo>
                    <a:close/>
                    <a:moveTo>
                      <a:pt x="78" y="147"/>
                    </a:moveTo>
                    <a:cubicBezTo>
                      <a:pt x="78" y="147"/>
                      <a:pt x="78" y="148"/>
                      <a:pt x="79" y="148"/>
                    </a:cubicBezTo>
                    <a:cubicBezTo>
                      <a:pt x="79" y="148"/>
                      <a:pt x="79" y="147"/>
                      <a:pt x="78" y="147"/>
                    </a:cubicBezTo>
                    <a:close/>
                    <a:moveTo>
                      <a:pt x="78" y="165"/>
                    </a:moveTo>
                    <a:cubicBezTo>
                      <a:pt x="78" y="164"/>
                      <a:pt x="78" y="164"/>
                      <a:pt x="78" y="164"/>
                    </a:cubicBezTo>
                    <a:cubicBezTo>
                      <a:pt x="77" y="163"/>
                      <a:pt x="76" y="165"/>
                      <a:pt x="78" y="165"/>
                    </a:cubicBezTo>
                    <a:close/>
                    <a:moveTo>
                      <a:pt x="78" y="167"/>
                    </a:moveTo>
                    <a:cubicBezTo>
                      <a:pt x="77" y="167"/>
                      <a:pt x="76" y="168"/>
                      <a:pt x="77" y="169"/>
                    </a:cubicBezTo>
                    <a:cubicBezTo>
                      <a:pt x="76" y="169"/>
                      <a:pt x="76" y="169"/>
                      <a:pt x="76" y="169"/>
                    </a:cubicBezTo>
                    <a:cubicBezTo>
                      <a:pt x="76" y="169"/>
                      <a:pt x="76" y="168"/>
                      <a:pt x="75" y="168"/>
                    </a:cubicBezTo>
                    <a:cubicBezTo>
                      <a:pt x="75" y="168"/>
                      <a:pt x="75" y="168"/>
                      <a:pt x="75" y="169"/>
                    </a:cubicBezTo>
                    <a:cubicBezTo>
                      <a:pt x="76" y="169"/>
                      <a:pt x="76" y="170"/>
                      <a:pt x="76" y="170"/>
                    </a:cubicBezTo>
                    <a:cubicBezTo>
                      <a:pt x="77" y="170"/>
                      <a:pt x="77" y="169"/>
                      <a:pt x="78" y="170"/>
                    </a:cubicBezTo>
                    <a:cubicBezTo>
                      <a:pt x="79" y="169"/>
                      <a:pt x="77" y="169"/>
                      <a:pt x="78" y="167"/>
                    </a:cubicBezTo>
                    <a:close/>
                    <a:moveTo>
                      <a:pt x="78" y="14"/>
                    </a:moveTo>
                    <a:cubicBezTo>
                      <a:pt x="77" y="14"/>
                      <a:pt x="78" y="15"/>
                      <a:pt x="77" y="15"/>
                    </a:cubicBezTo>
                    <a:cubicBezTo>
                      <a:pt x="77" y="15"/>
                      <a:pt x="77" y="14"/>
                      <a:pt x="76" y="14"/>
                    </a:cubicBezTo>
                    <a:cubicBezTo>
                      <a:pt x="76" y="15"/>
                      <a:pt x="76" y="16"/>
                      <a:pt x="75" y="16"/>
                    </a:cubicBezTo>
                    <a:cubicBezTo>
                      <a:pt x="75" y="15"/>
                      <a:pt x="75" y="15"/>
                      <a:pt x="75" y="15"/>
                    </a:cubicBezTo>
                    <a:cubicBezTo>
                      <a:pt x="74" y="18"/>
                      <a:pt x="76" y="16"/>
                      <a:pt x="78" y="17"/>
                    </a:cubicBezTo>
                    <a:cubicBezTo>
                      <a:pt x="78" y="16"/>
                      <a:pt x="78" y="14"/>
                      <a:pt x="78" y="14"/>
                    </a:cubicBezTo>
                    <a:close/>
                    <a:moveTo>
                      <a:pt x="77" y="66"/>
                    </a:moveTo>
                    <a:cubicBezTo>
                      <a:pt x="77" y="66"/>
                      <a:pt x="77" y="67"/>
                      <a:pt x="77" y="68"/>
                    </a:cubicBezTo>
                    <a:cubicBezTo>
                      <a:pt x="78" y="67"/>
                      <a:pt x="77" y="68"/>
                      <a:pt x="78" y="68"/>
                    </a:cubicBezTo>
                    <a:cubicBezTo>
                      <a:pt x="78" y="67"/>
                      <a:pt x="77" y="66"/>
                      <a:pt x="77" y="66"/>
                    </a:cubicBezTo>
                    <a:close/>
                    <a:moveTo>
                      <a:pt x="77" y="30"/>
                    </a:moveTo>
                    <a:cubicBezTo>
                      <a:pt x="77" y="31"/>
                      <a:pt x="77" y="31"/>
                      <a:pt x="78" y="31"/>
                    </a:cubicBezTo>
                    <a:cubicBezTo>
                      <a:pt x="78" y="31"/>
                      <a:pt x="78" y="30"/>
                      <a:pt x="77" y="30"/>
                    </a:cubicBezTo>
                    <a:close/>
                    <a:moveTo>
                      <a:pt x="75" y="32"/>
                    </a:moveTo>
                    <a:cubicBezTo>
                      <a:pt x="74" y="33"/>
                      <a:pt x="76" y="34"/>
                      <a:pt x="74" y="34"/>
                    </a:cubicBezTo>
                    <a:cubicBezTo>
                      <a:pt x="74" y="34"/>
                      <a:pt x="74" y="34"/>
                      <a:pt x="74" y="34"/>
                    </a:cubicBezTo>
                    <a:cubicBezTo>
                      <a:pt x="74" y="35"/>
                      <a:pt x="74" y="34"/>
                      <a:pt x="73" y="35"/>
                    </a:cubicBezTo>
                    <a:cubicBezTo>
                      <a:pt x="73" y="35"/>
                      <a:pt x="73" y="36"/>
                      <a:pt x="74" y="36"/>
                    </a:cubicBezTo>
                    <a:cubicBezTo>
                      <a:pt x="75" y="35"/>
                      <a:pt x="75" y="36"/>
                      <a:pt x="75" y="36"/>
                    </a:cubicBezTo>
                    <a:cubicBezTo>
                      <a:pt x="76" y="36"/>
                      <a:pt x="76" y="35"/>
                      <a:pt x="77" y="35"/>
                    </a:cubicBezTo>
                    <a:cubicBezTo>
                      <a:pt x="77" y="35"/>
                      <a:pt x="77" y="35"/>
                      <a:pt x="77" y="35"/>
                    </a:cubicBezTo>
                    <a:cubicBezTo>
                      <a:pt x="77" y="35"/>
                      <a:pt x="77" y="35"/>
                      <a:pt x="77" y="34"/>
                    </a:cubicBezTo>
                    <a:cubicBezTo>
                      <a:pt x="76" y="34"/>
                      <a:pt x="78" y="32"/>
                      <a:pt x="76" y="31"/>
                    </a:cubicBezTo>
                    <a:cubicBezTo>
                      <a:pt x="76" y="32"/>
                      <a:pt x="76" y="33"/>
                      <a:pt x="75" y="32"/>
                    </a:cubicBezTo>
                    <a:close/>
                    <a:moveTo>
                      <a:pt x="76" y="23"/>
                    </a:moveTo>
                    <a:cubicBezTo>
                      <a:pt x="76" y="24"/>
                      <a:pt x="76" y="24"/>
                      <a:pt x="76" y="25"/>
                    </a:cubicBezTo>
                    <a:cubicBezTo>
                      <a:pt x="77" y="25"/>
                      <a:pt x="78" y="23"/>
                      <a:pt x="76" y="23"/>
                    </a:cubicBezTo>
                    <a:close/>
                    <a:moveTo>
                      <a:pt x="76" y="27"/>
                    </a:moveTo>
                    <a:cubicBezTo>
                      <a:pt x="76" y="27"/>
                      <a:pt x="76" y="28"/>
                      <a:pt x="76" y="28"/>
                    </a:cubicBezTo>
                    <a:cubicBezTo>
                      <a:pt x="77" y="28"/>
                      <a:pt x="77" y="27"/>
                      <a:pt x="77" y="27"/>
                    </a:cubicBezTo>
                    <a:cubicBezTo>
                      <a:pt x="77" y="28"/>
                      <a:pt x="76" y="26"/>
                      <a:pt x="76" y="27"/>
                    </a:cubicBezTo>
                    <a:close/>
                    <a:moveTo>
                      <a:pt x="76" y="164"/>
                    </a:moveTo>
                    <a:cubicBezTo>
                      <a:pt x="75" y="164"/>
                      <a:pt x="75" y="164"/>
                      <a:pt x="75" y="165"/>
                    </a:cubicBezTo>
                    <a:cubicBezTo>
                      <a:pt x="75" y="165"/>
                      <a:pt x="76" y="165"/>
                      <a:pt x="76" y="165"/>
                    </a:cubicBezTo>
                    <a:cubicBezTo>
                      <a:pt x="77" y="164"/>
                      <a:pt x="76" y="164"/>
                      <a:pt x="76" y="164"/>
                    </a:cubicBezTo>
                    <a:close/>
                    <a:moveTo>
                      <a:pt x="74" y="20"/>
                    </a:moveTo>
                    <a:cubicBezTo>
                      <a:pt x="75" y="20"/>
                      <a:pt x="74" y="21"/>
                      <a:pt x="73" y="20"/>
                    </a:cubicBezTo>
                    <a:cubicBezTo>
                      <a:pt x="73" y="21"/>
                      <a:pt x="74" y="21"/>
                      <a:pt x="73" y="22"/>
                    </a:cubicBezTo>
                    <a:cubicBezTo>
                      <a:pt x="73" y="22"/>
                      <a:pt x="73" y="21"/>
                      <a:pt x="72" y="21"/>
                    </a:cubicBezTo>
                    <a:cubicBezTo>
                      <a:pt x="72" y="21"/>
                      <a:pt x="72" y="22"/>
                      <a:pt x="72" y="22"/>
                    </a:cubicBezTo>
                    <a:cubicBezTo>
                      <a:pt x="72" y="23"/>
                      <a:pt x="72" y="23"/>
                      <a:pt x="72" y="23"/>
                    </a:cubicBezTo>
                    <a:cubicBezTo>
                      <a:pt x="72" y="23"/>
                      <a:pt x="72" y="22"/>
                      <a:pt x="73" y="22"/>
                    </a:cubicBezTo>
                    <a:cubicBezTo>
                      <a:pt x="73" y="23"/>
                      <a:pt x="74" y="24"/>
                      <a:pt x="75" y="25"/>
                    </a:cubicBezTo>
                    <a:cubicBezTo>
                      <a:pt x="76" y="23"/>
                      <a:pt x="75" y="23"/>
                      <a:pt x="76" y="22"/>
                    </a:cubicBezTo>
                    <a:cubicBezTo>
                      <a:pt x="74" y="22"/>
                      <a:pt x="75" y="19"/>
                      <a:pt x="74" y="20"/>
                    </a:cubicBezTo>
                    <a:close/>
                    <a:moveTo>
                      <a:pt x="75" y="152"/>
                    </a:moveTo>
                    <a:cubicBezTo>
                      <a:pt x="75" y="152"/>
                      <a:pt x="74" y="152"/>
                      <a:pt x="74" y="153"/>
                    </a:cubicBezTo>
                    <a:cubicBezTo>
                      <a:pt x="75" y="153"/>
                      <a:pt x="75" y="153"/>
                      <a:pt x="76" y="152"/>
                    </a:cubicBezTo>
                    <a:cubicBezTo>
                      <a:pt x="75" y="152"/>
                      <a:pt x="75" y="152"/>
                      <a:pt x="75" y="152"/>
                    </a:cubicBezTo>
                    <a:close/>
                    <a:moveTo>
                      <a:pt x="74" y="150"/>
                    </a:moveTo>
                    <a:cubicBezTo>
                      <a:pt x="75" y="150"/>
                      <a:pt x="75" y="150"/>
                      <a:pt x="75" y="150"/>
                    </a:cubicBezTo>
                    <a:cubicBezTo>
                      <a:pt x="75" y="149"/>
                      <a:pt x="75" y="149"/>
                      <a:pt x="75" y="149"/>
                    </a:cubicBezTo>
                    <a:cubicBezTo>
                      <a:pt x="75" y="149"/>
                      <a:pt x="74" y="149"/>
                      <a:pt x="74" y="150"/>
                    </a:cubicBezTo>
                    <a:close/>
                    <a:moveTo>
                      <a:pt x="73" y="147"/>
                    </a:moveTo>
                    <a:cubicBezTo>
                      <a:pt x="73" y="147"/>
                      <a:pt x="73" y="147"/>
                      <a:pt x="73" y="148"/>
                    </a:cubicBezTo>
                    <a:cubicBezTo>
                      <a:pt x="74" y="148"/>
                      <a:pt x="75" y="147"/>
                      <a:pt x="75" y="147"/>
                    </a:cubicBezTo>
                    <a:cubicBezTo>
                      <a:pt x="75" y="147"/>
                      <a:pt x="75" y="146"/>
                      <a:pt x="75" y="146"/>
                    </a:cubicBezTo>
                    <a:cubicBezTo>
                      <a:pt x="75" y="147"/>
                      <a:pt x="74" y="147"/>
                      <a:pt x="73" y="147"/>
                    </a:cubicBezTo>
                    <a:close/>
                    <a:moveTo>
                      <a:pt x="74" y="15"/>
                    </a:moveTo>
                    <a:cubicBezTo>
                      <a:pt x="73" y="16"/>
                      <a:pt x="73" y="16"/>
                      <a:pt x="72" y="15"/>
                    </a:cubicBezTo>
                    <a:cubicBezTo>
                      <a:pt x="72" y="16"/>
                      <a:pt x="73" y="16"/>
                      <a:pt x="73" y="17"/>
                    </a:cubicBezTo>
                    <a:cubicBezTo>
                      <a:pt x="73" y="17"/>
                      <a:pt x="73" y="17"/>
                      <a:pt x="73" y="17"/>
                    </a:cubicBezTo>
                    <a:cubicBezTo>
                      <a:pt x="74" y="17"/>
                      <a:pt x="73" y="19"/>
                      <a:pt x="74" y="19"/>
                    </a:cubicBezTo>
                    <a:cubicBezTo>
                      <a:pt x="74" y="17"/>
                      <a:pt x="74" y="17"/>
                      <a:pt x="74" y="15"/>
                    </a:cubicBezTo>
                    <a:close/>
                    <a:moveTo>
                      <a:pt x="72" y="29"/>
                    </a:moveTo>
                    <a:cubicBezTo>
                      <a:pt x="72" y="30"/>
                      <a:pt x="73" y="30"/>
                      <a:pt x="73" y="30"/>
                    </a:cubicBezTo>
                    <a:cubicBezTo>
                      <a:pt x="73" y="29"/>
                      <a:pt x="74" y="30"/>
                      <a:pt x="74" y="30"/>
                    </a:cubicBezTo>
                    <a:cubicBezTo>
                      <a:pt x="74" y="28"/>
                      <a:pt x="73" y="29"/>
                      <a:pt x="72" y="29"/>
                    </a:cubicBezTo>
                    <a:close/>
                    <a:moveTo>
                      <a:pt x="73" y="31"/>
                    </a:moveTo>
                    <a:cubicBezTo>
                      <a:pt x="73" y="31"/>
                      <a:pt x="73" y="32"/>
                      <a:pt x="73" y="32"/>
                    </a:cubicBezTo>
                    <a:cubicBezTo>
                      <a:pt x="72" y="32"/>
                      <a:pt x="72" y="30"/>
                      <a:pt x="71" y="29"/>
                    </a:cubicBezTo>
                    <a:cubicBezTo>
                      <a:pt x="71" y="29"/>
                      <a:pt x="72" y="31"/>
                      <a:pt x="71" y="31"/>
                    </a:cubicBezTo>
                    <a:cubicBezTo>
                      <a:pt x="71" y="31"/>
                      <a:pt x="71" y="30"/>
                      <a:pt x="71" y="30"/>
                    </a:cubicBezTo>
                    <a:cubicBezTo>
                      <a:pt x="71" y="31"/>
                      <a:pt x="70" y="32"/>
                      <a:pt x="70" y="33"/>
                    </a:cubicBezTo>
                    <a:cubicBezTo>
                      <a:pt x="69" y="33"/>
                      <a:pt x="69" y="34"/>
                      <a:pt x="69" y="35"/>
                    </a:cubicBezTo>
                    <a:cubicBezTo>
                      <a:pt x="70" y="35"/>
                      <a:pt x="70" y="36"/>
                      <a:pt x="71" y="36"/>
                    </a:cubicBezTo>
                    <a:cubicBezTo>
                      <a:pt x="72" y="35"/>
                      <a:pt x="72" y="34"/>
                      <a:pt x="72" y="33"/>
                    </a:cubicBezTo>
                    <a:cubicBezTo>
                      <a:pt x="72" y="33"/>
                      <a:pt x="72" y="33"/>
                      <a:pt x="71" y="32"/>
                    </a:cubicBezTo>
                    <a:cubicBezTo>
                      <a:pt x="72" y="32"/>
                      <a:pt x="72" y="32"/>
                      <a:pt x="72" y="31"/>
                    </a:cubicBezTo>
                    <a:cubicBezTo>
                      <a:pt x="72" y="32"/>
                      <a:pt x="72" y="32"/>
                      <a:pt x="72" y="32"/>
                    </a:cubicBezTo>
                    <a:cubicBezTo>
                      <a:pt x="72" y="32"/>
                      <a:pt x="73" y="32"/>
                      <a:pt x="74" y="32"/>
                    </a:cubicBezTo>
                    <a:cubicBezTo>
                      <a:pt x="74" y="31"/>
                      <a:pt x="74" y="31"/>
                      <a:pt x="74" y="31"/>
                    </a:cubicBezTo>
                    <a:cubicBezTo>
                      <a:pt x="74" y="31"/>
                      <a:pt x="73" y="31"/>
                      <a:pt x="73" y="31"/>
                    </a:cubicBezTo>
                    <a:close/>
                    <a:moveTo>
                      <a:pt x="73" y="150"/>
                    </a:moveTo>
                    <a:cubicBezTo>
                      <a:pt x="73" y="149"/>
                      <a:pt x="73" y="149"/>
                      <a:pt x="73" y="149"/>
                    </a:cubicBezTo>
                    <a:cubicBezTo>
                      <a:pt x="72" y="149"/>
                      <a:pt x="72" y="150"/>
                      <a:pt x="73" y="150"/>
                    </a:cubicBezTo>
                    <a:close/>
                    <a:moveTo>
                      <a:pt x="71" y="13"/>
                    </a:moveTo>
                    <a:cubicBezTo>
                      <a:pt x="71" y="14"/>
                      <a:pt x="70" y="15"/>
                      <a:pt x="70" y="15"/>
                    </a:cubicBezTo>
                    <a:cubicBezTo>
                      <a:pt x="71" y="15"/>
                      <a:pt x="71" y="16"/>
                      <a:pt x="71" y="16"/>
                    </a:cubicBezTo>
                    <a:cubicBezTo>
                      <a:pt x="70" y="16"/>
                      <a:pt x="70" y="16"/>
                      <a:pt x="70" y="17"/>
                    </a:cubicBezTo>
                    <a:cubicBezTo>
                      <a:pt x="69" y="16"/>
                      <a:pt x="69" y="14"/>
                      <a:pt x="69" y="13"/>
                    </a:cubicBezTo>
                    <a:cubicBezTo>
                      <a:pt x="69" y="14"/>
                      <a:pt x="69" y="15"/>
                      <a:pt x="68" y="15"/>
                    </a:cubicBezTo>
                    <a:cubicBezTo>
                      <a:pt x="68" y="14"/>
                      <a:pt x="68" y="13"/>
                      <a:pt x="67" y="13"/>
                    </a:cubicBezTo>
                    <a:cubicBezTo>
                      <a:pt x="67" y="14"/>
                      <a:pt x="66" y="14"/>
                      <a:pt x="66" y="14"/>
                    </a:cubicBezTo>
                    <a:cubicBezTo>
                      <a:pt x="67" y="15"/>
                      <a:pt x="67" y="14"/>
                      <a:pt x="67" y="14"/>
                    </a:cubicBezTo>
                    <a:cubicBezTo>
                      <a:pt x="68" y="15"/>
                      <a:pt x="67" y="18"/>
                      <a:pt x="68" y="18"/>
                    </a:cubicBezTo>
                    <a:cubicBezTo>
                      <a:pt x="68" y="18"/>
                      <a:pt x="68" y="18"/>
                      <a:pt x="68" y="18"/>
                    </a:cubicBezTo>
                    <a:cubicBezTo>
                      <a:pt x="69" y="19"/>
                      <a:pt x="68" y="17"/>
                      <a:pt x="69" y="17"/>
                    </a:cubicBezTo>
                    <a:cubicBezTo>
                      <a:pt x="69" y="18"/>
                      <a:pt x="71" y="16"/>
                      <a:pt x="72" y="18"/>
                    </a:cubicBezTo>
                    <a:cubicBezTo>
                      <a:pt x="72" y="16"/>
                      <a:pt x="70" y="14"/>
                      <a:pt x="71" y="13"/>
                    </a:cubicBezTo>
                    <a:cubicBezTo>
                      <a:pt x="71" y="13"/>
                      <a:pt x="71" y="13"/>
                      <a:pt x="71" y="13"/>
                    </a:cubicBezTo>
                    <a:close/>
                    <a:moveTo>
                      <a:pt x="65" y="16"/>
                    </a:moveTo>
                    <a:cubicBezTo>
                      <a:pt x="64" y="16"/>
                      <a:pt x="65" y="16"/>
                      <a:pt x="64" y="17"/>
                    </a:cubicBezTo>
                    <a:cubicBezTo>
                      <a:pt x="65" y="17"/>
                      <a:pt x="66" y="17"/>
                      <a:pt x="66" y="18"/>
                    </a:cubicBezTo>
                    <a:cubicBezTo>
                      <a:pt x="66" y="18"/>
                      <a:pt x="66" y="17"/>
                      <a:pt x="66" y="17"/>
                    </a:cubicBezTo>
                    <a:cubicBezTo>
                      <a:pt x="67" y="17"/>
                      <a:pt x="67" y="19"/>
                      <a:pt x="67" y="18"/>
                    </a:cubicBezTo>
                    <a:cubicBezTo>
                      <a:pt x="67" y="17"/>
                      <a:pt x="66" y="16"/>
                      <a:pt x="67" y="15"/>
                    </a:cubicBezTo>
                    <a:cubicBezTo>
                      <a:pt x="66" y="14"/>
                      <a:pt x="66" y="13"/>
                      <a:pt x="64" y="13"/>
                    </a:cubicBezTo>
                    <a:cubicBezTo>
                      <a:pt x="64" y="14"/>
                      <a:pt x="65" y="14"/>
                      <a:pt x="65" y="15"/>
                    </a:cubicBezTo>
                    <a:cubicBezTo>
                      <a:pt x="65" y="16"/>
                      <a:pt x="65" y="16"/>
                      <a:pt x="66" y="15"/>
                    </a:cubicBezTo>
                    <a:cubicBezTo>
                      <a:pt x="66" y="16"/>
                      <a:pt x="66" y="16"/>
                      <a:pt x="66" y="16"/>
                    </a:cubicBezTo>
                    <a:cubicBezTo>
                      <a:pt x="65" y="16"/>
                      <a:pt x="65" y="15"/>
                      <a:pt x="65" y="16"/>
                    </a:cubicBezTo>
                    <a:close/>
                    <a:moveTo>
                      <a:pt x="72" y="164"/>
                    </a:moveTo>
                    <a:cubicBezTo>
                      <a:pt x="72" y="164"/>
                      <a:pt x="72" y="165"/>
                      <a:pt x="71" y="164"/>
                    </a:cubicBezTo>
                    <a:cubicBezTo>
                      <a:pt x="71" y="165"/>
                      <a:pt x="72" y="166"/>
                      <a:pt x="72" y="165"/>
                    </a:cubicBezTo>
                    <a:cubicBezTo>
                      <a:pt x="72" y="165"/>
                      <a:pt x="73" y="164"/>
                      <a:pt x="72" y="164"/>
                    </a:cubicBezTo>
                    <a:close/>
                    <a:moveTo>
                      <a:pt x="67" y="165"/>
                    </a:moveTo>
                    <a:cubicBezTo>
                      <a:pt x="67" y="165"/>
                      <a:pt x="67" y="165"/>
                      <a:pt x="67" y="165"/>
                    </a:cubicBezTo>
                    <a:cubicBezTo>
                      <a:pt x="68" y="166"/>
                      <a:pt x="69" y="166"/>
                      <a:pt x="69" y="165"/>
                    </a:cubicBezTo>
                    <a:cubicBezTo>
                      <a:pt x="69" y="166"/>
                      <a:pt x="69" y="166"/>
                      <a:pt x="70" y="166"/>
                    </a:cubicBezTo>
                    <a:cubicBezTo>
                      <a:pt x="70" y="165"/>
                      <a:pt x="71" y="165"/>
                      <a:pt x="71" y="164"/>
                    </a:cubicBezTo>
                    <a:cubicBezTo>
                      <a:pt x="69" y="164"/>
                      <a:pt x="69" y="164"/>
                      <a:pt x="67" y="165"/>
                    </a:cubicBezTo>
                    <a:close/>
                    <a:moveTo>
                      <a:pt x="69" y="96"/>
                    </a:moveTo>
                    <a:cubicBezTo>
                      <a:pt x="69" y="96"/>
                      <a:pt x="69" y="96"/>
                      <a:pt x="69" y="97"/>
                    </a:cubicBezTo>
                    <a:cubicBezTo>
                      <a:pt x="70" y="97"/>
                      <a:pt x="70" y="96"/>
                      <a:pt x="70" y="96"/>
                    </a:cubicBezTo>
                    <a:cubicBezTo>
                      <a:pt x="70" y="95"/>
                      <a:pt x="70" y="96"/>
                      <a:pt x="69" y="96"/>
                    </a:cubicBezTo>
                    <a:close/>
                    <a:moveTo>
                      <a:pt x="68" y="149"/>
                    </a:moveTo>
                    <a:cubicBezTo>
                      <a:pt x="68" y="150"/>
                      <a:pt x="69" y="150"/>
                      <a:pt x="70" y="150"/>
                    </a:cubicBezTo>
                    <a:cubicBezTo>
                      <a:pt x="70" y="150"/>
                      <a:pt x="70" y="149"/>
                      <a:pt x="70" y="149"/>
                    </a:cubicBezTo>
                    <a:cubicBezTo>
                      <a:pt x="69" y="148"/>
                      <a:pt x="69" y="149"/>
                      <a:pt x="68" y="149"/>
                    </a:cubicBezTo>
                    <a:close/>
                    <a:moveTo>
                      <a:pt x="70" y="158"/>
                    </a:moveTo>
                    <a:cubicBezTo>
                      <a:pt x="69" y="158"/>
                      <a:pt x="69" y="158"/>
                      <a:pt x="68" y="158"/>
                    </a:cubicBezTo>
                    <a:cubicBezTo>
                      <a:pt x="69" y="159"/>
                      <a:pt x="70" y="159"/>
                      <a:pt x="70" y="159"/>
                    </a:cubicBezTo>
                    <a:cubicBezTo>
                      <a:pt x="70" y="158"/>
                      <a:pt x="70" y="158"/>
                      <a:pt x="70" y="158"/>
                    </a:cubicBezTo>
                    <a:close/>
                    <a:moveTo>
                      <a:pt x="69" y="19"/>
                    </a:moveTo>
                    <a:cubicBezTo>
                      <a:pt x="68" y="19"/>
                      <a:pt x="68" y="21"/>
                      <a:pt x="68" y="21"/>
                    </a:cubicBezTo>
                    <a:cubicBezTo>
                      <a:pt x="68" y="21"/>
                      <a:pt x="68" y="21"/>
                      <a:pt x="67" y="21"/>
                    </a:cubicBezTo>
                    <a:cubicBezTo>
                      <a:pt x="68" y="22"/>
                      <a:pt x="67" y="23"/>
                      <a:pt x="67" y="24"/>
                    </a:cubicBezTo>
                    <a:cubicBezTo>
                      <a:pt x="68" y="24"/>
                      <a:pt x="68" y="24"/>
                      <a:pt x="69" y="24"/>
                    </a:cubicBezTo>
                    <a:cubicBezTo>
                      <a:pt x="69" y="22"/>
                      <a:pt x="69" y="21"/>
                      <a:pt x="69" y="19"/>
                    </a:cubicBezTo>
                    <a:close/>
                    <a:moveTo>
                      <a:pt x="69" y="153"/>
                    </a:moveTo>
                    <a:cubicBezTo>
                      <a:pt x="68" y="152"/>
                      <a:pt x="68" y="153"/>
                      <a:pt x="68" y="154"/>
                    </a:cubicBezTo>
                    <a:cubicBezTo>
                      <a:pt x="69" y="154"/>
                      <a:pt x="69" y="153"/>
                      <a:pt x="69" y="153"/>
                    </a:cubicBezTo>
                    <a:cubicBezTo>
                      <a:pt x="69" y="153"/>
                      <a:pt x="69" y="153"/>
                      <a:pt x="69" y="153"/>
                    </a:cubicBezTo>
                    <a:close/>
                    <a:moveTo>
                      <a:pt x="67" y="31"/>
                    </a:moveTo>
                    <a:cubicBezTo>
                      <a:pt x="67" y="32"/>
                      <a:pt x="66" y="32"/>
                      <a:pt x="66" y="32"/>
                    </a:cubicBezTo>
                    <a:cubicBezTo>
                      <a:pt x="66" y="34"/>
                      <a:pt x="66" y="36"/>
                      <a:pt x="67" y="36"/>
                    </a:cubicBezTo>
                    <a:cubicBezTo>
                      <a:pt x="68" y="35"/>
                      <a:pt x="67" y="34"/>
                      <a:pt x="68" y="33"/>
                    </a:cubicBezTo>
                    <a:cubicBezTo>
                      <a:pt x="68" y="33"/>
                      <a:pt x="67" y="33"/>
                      <a:pt x="67" y="33"/>
                    </a:cubicBezTo>
                    <a:cubicBezTo>
                      <a:pt x="68" y="32"/>
                      <a:pt x="69" y="33"/>
                      <a:pt x="68" y="32"/>
                    </a:cubicBezTo>
                    <a:cubicBezTo>
                      <a:pt x="68" y="32"/>
                      <a:pt x="68" y="31"/>
                      <a:pt x="67" y="31"/>
                    </a:cubicBezTo>
                    <a:close/>
                    <a:moveTo>
                      <a:pt x="68" y="147"/>
                    </a:moveTo>
                    <a:cubicBezTo>
                      <a:pt x="68" y="147"/>
                      <a:pt x="67" y="147"/>
                      <a:pt x="67" y="148"/>
                    </a:cubicBezTo>
                    <a:cubicBezTo>
                      <a:pt x="67" y="148"/>
                      <a:pt x="68" y="148"/>
                      <a:pt x="68" y="148"/>
                    </a:cubicBezTo>
                    <a:cubicBezTo>
                      <a:pt x="68" y="148"/>
                      <a:pt x="69" y="147"/>
                      <a:pt x="68" y="147"/>
                    </a:cubicBezTo>
                    <a:close/>
                    <a:moveTo>
                      <a:pt x="66" y="22"/>
                    </a:moveTo>
                    <a:cubicBezTo>
                      <a:pt x="65" y="23"/>
                      <a:pt x="65" y="22"/>
                      <a:pt x="64" y="21"/>
                    </a:cubicBezTo>
                    <a:cubicBezTo>
                      <a:pt x="64" y="22"/>
                      <a:pt x="64" y="22"/>
                      <a:pt x="64" y="23"/>
                    </a:cubicBezTo>
                    <a:cubicBezTo>
                      <a:pt x="65" y="23"/>
                      <a:pt x="65" y="23"/>
                      <a:pt x="65" y="24"/>
                    </a:cubicBezTo>
                    <a:cubicBezTo>
                      <a:pt x="66" y="23"/>
                      <a:pt x="66" y="23"/>
                      <a:pt x="66" y="23"/>
                    </a:cubicBezTo>
                    <a:cubicBezTo>
                      <a:pt x="66" y="22"/>
                      <a:pt x="66" y="22"/>
                      <a:pt x="66" y="22"/>
                    </a:cubicBezTo>
                    <a:close/>
                    <a:moveTo>
                      <a:pt x="65" y="166"/>
                    </a:moveTo>
                    <a:cubicBezTo>
                      <a:pt x="65" y="165"/>
                      <a:pt x="65" y="165"/>
                      <a:pt x="65" y="165"/>
                    </a:cubicBezTo>
                    <a:cubicBezTo>
                      <a:pt x="64" y="166"/>
                      <a:pt x="65" y="166"/>
                      <a:pt x="66" y="166"/>
                    </a:cubicBezTo>
                    <a:cubicBezTo>
                      <a:pt x="66" y="166"/>
                      <a:pt x="66" y="165"/>
                      <a:pt x="66" y="165"/>
                    </a:cubicBezTo>
                    <a:cubicBezTo>
                      <a:pt x="66" y="166"/>
                      <a:pt x="66" y="166"/>
                      <a:pt x="65" y="166"/>
                    </a:cubicBezTo>
                    <a:close/>
                    <a:moveTo>
                      <a:pt x="65" y="20"/>
                    </a:moveTo>
                    <a:cubicBezTo>
                      <a:pt x="64" y="21"/>
                      <a:pt x="66" y="21"/>
                      <a:pt x="66" y="21"/>
                    </a:cubicBezTo>
                    <a:cubicBezTo>
                      <a:pt x="65" y="20"/>
                      <a:pt x="65" y="20"/>
                      <a:pt x="65" y="20"/>
                    </a:cubicBezTo>
                    <a:close/>
                    <a:moveTo>
                      <a:pt x="63" y="32"/>
                    </a:moveTo>
                    <a:cubicBezTo>
                      <a:pt x="63" y="33"/>
                      <a:pt x="64" y="33"/>
                      <a:pt x="64" y="34"/>
                    </a:cubicBezTo>
                    <a:cubicBezTo>
                      <a:pt x="65" y="35"/>
                      <a:pt x="65" y="34"/>
                      <a:pt x="65" y="34"/>
                    </a:cubicBezTo>
                    <a:cubicBezTo>
                      <a:pt x="65" y="34"/>
                      <a:pt x="66" y="33"/>
                      <a:pt x="65" y="33"/>
                    </a:cubicBezTo>
                    <a:cubicBezTo>
                      <a:pt x="64" y="34"/>
                      <a:pt x="65" y="30"/>
                      <a:pt x="64" y="31"/>
                    </a:cubicBezTo>
                    <a:cubicBezTo>
                      <a:pt x="64" y="31"/>
                      <a:pt x="64" y="32"/>
                      <a:pt x="63" y="32"/>
                    </a:cubicBezTo>
                    <a:close/>
                    <a:moveTo>
                      <a:pt x="63" y="16"/>
                    </a:moveTo>
                    <a:cubicBezTo>
                      <a:pt x="63" y="17"/>
                      <a:pt x="64" y="18"/>
                      <a:pt x="64" y="17"/>
                    </a:cubicBezTo>
                    <a:cubicBezTo>
                      <a:pt x="63" y="17"/>
                      <a:pt x="64" y="16"/>
                      <a:pt x="63" y="16"/>
                    </a:cubicBezTo>
                    <a:close/>
                    <a:moveTo>
                      <a:pt x="63" y="167"/>
                    </a:moveTo>
                    <a:cubicBezTo>
                      <a:pt x="64" y="167"/>
                      <a:pt x="64" y="166"/>
                      <a:pt x="64" y="166"/>
                    </a:cubicBezTo>
                    <a:cubicBezTo>
                      <a:pt x="64" y="166"/>
                      <a:pt x="63" y="166"/>
                      <a:pt x="63" y="165"/>
                    </a:cubicBezTo>
                    <a:cubicBezTo>
                      <a:pt x="64" y="165"/>
                      <a:pt x="64" y="165"/>
                      <a:pt x="63" y="165"/>
                    </a:cubicBezTo>
                    <a:cubicBezTo>
                      <a:pt x="63" y="166"/>
                      <a:pt x="62" y="166"/>
                      <a:pt x="63" y="167"/>
                    </a:cubicBezTo>
                    <a:close/>
                    <a:moveTo>
                      <a:pt x="63" y="13"/>
                    </a:moveTo>
                    <a:cubicBezTo>
                      <a:pt x="62" y="13"/>
                      <a:pt x="63" y="14"/>
                      <a:pt x="62" y="13"/>
                    </a:cubicBezTo>
                    <a:cubicBezTo>
                      <a:pt x="62" y="14"/>
                      <a:pt x="63" y="14"/>
                      <a:pt x="63" y="14"/>
                    </a:cubicBezTo>
                    <a:cubicBezTo>
                      <a:pt x="63" y="14"/>
                      <a:pt x="63" y="14"/>
                      <a:pt x="63" y="13"/>
                    </a:cubicBezTo>
                    <a:cubicBezTo>
                      <a:pt x="63" y="13"/>
                      <a:pt x="63" y="13"/>
                      <a:pt x="63" y="13"/>
                    </a:cubicBezTo>
                    <a:close/>
                    <a:moveTo>
                      <a:pt x="61" y="20"/>
                    </a:moveTo>
                    <a:cubicBezTo>
                      <a:pt x="61" y="21"/>
                      <a:pt x="62" y="21"/>
                      <a:pt x="62" y="22"/>
                    </a:cubicBezTo>
                    <a:cubicBezTo>
                      <a:pt x="62" y="22"/>
                      <a:pt x="63" y="22"/>
                      <a:pt x="63" y="21"/>
                    </a:cubicBezTo>
                    <a:cubicBezTo>
                      <a:pt x="62" y="21"/>
                      <a:pt x="63" y="20"/>
                      <a:pt x="61" y="20"/>
                    </a:cubicBezTo>
                    <a:close/>
                    <a:moveTo>
                      <a:pt x="61" y="16"/>
                    </a:moveTo>
                    <a:cubicBezTo>
                      <a:pt x="62" y="17"/>
                      <a:pt x="62" y="17"/>
                      <a:pt x="61" y="18"/>
                    </a:cubicBezTo>
                    <a:cubicBezTo>
                      <a:pt x="62" y="18"/>
                      <a:pt x="62" y="18"/>
                      <a:pt x="62" y="18"/>
                    </a:cubicBezTo>
                    <a:cubicBezTo>
                      <a:pt x="63" y="18"/>
                      <a:pt x="63" y="17"/>
                      <a:pt x="63" y="16"/>
                    </a:cubicBezTo>
                    <a:cubicBezTo>
                      <a:pt x="62" y="17"/>
                      <a:pt x="62" y="16"/>
                      <a:pt x="61" y="16"/>
                    </a:cubicBezTo>
                    <a:close/>
                    <a:moveTo>
                      <a:pt x="61" y="32"/>
                    </a:moveTo>
                    <a:cubicBezTo>
                      <a:pt x="61" y="33"/>
                      <a:pt x="60" y="32"/>
                      <a:pt x="60" y="32"/>
                    </a:cubicBezTo>
                    <a:cubicBezTo>
                      <a:pt x="59" y="33"/>
                      <a:pt x="59" y="33"/>
                      <a:pt x="59" y="34"/>
                    </a:cubicBezTo>
                    <a:cubicBezTo>
                      <a:pt x="60" y="34"/>
                      <a:pt x="60" y="34"/>
                      <a:pt x="61" y="34"/>
                    </a:cubicBezTo>
                    <a:cubicBezTo>
                      <a:pt x="61" y="33"/>
                      <a:pt x="61" y="32"/>
                      <a:pt x="61" y="32"/>
                    </a:cubicBezTo>
                    <a:cubicBezTo>
                      <a:pt x="61" y="33"/>
                      <a:pt x="62" y="34"/>
                      <a:pt x="62" y="34"/>
                    </a:cubicBezTo>
                    <a:cubicBezTo>
                      <a:pt x="62" y="34"/>
                      <a:pt x="62" y="33"/>
                      <a:pt x="62" y="33"/>
                    </a:cubicBezTo>
                    <a:cubicBezTo>
                      <a:pt x="62" y="33"/>
                      <a:pt x="62" y="33"/>
                      <a:pt x="62" y="33"/>
                    </a:cubicBezTo>
                    <a:cubicBezTo>
                      <a:pt x="62" y="33"/>
                      <a:pt x="62" y="32"/>
                      <a:pt x="61" y="32"/>
                    </a:cubicBezTo>
                    <a:close/>
                    <a:moveTo>
                      <a:pt x="62" y="153"/>
                    </a:moveTo>
                    <a:cubicBezTo>
                      <a:pt x="62" y="154"/>
                      <a:pt x="62" y="154"/>
                      <a:pt x="62" y="155"/>
                    </a:cubicBezTo>
                    <a:cubicBezTo>
                      <a:pt x="61" y="155"/>
                      <a:pt x="61" y="155"/>
                      <a:pt x="61" y="155"/>
                    </a:cubicBezTo>
                    <a:cubicBezTo>
                      <a:pt x="61" y="156"/>
                      <a:pt x="62" y="156"/>
                      <a:pt x="61" y="157"/>
                    </a:cubicBezTo>
                    <a:cubicBezTo>
                      <a:pt x="60" y="157"/>
                      <a:pt x="61" y="156"/>
                      <a:pt x="60" y="156"/>
                    </a:cubicBezTo>
                    <a:cubicBezTo>
                      <a:pt x="60" y="156"/>
                      <a:pt x="60" y="157"/>
                      <a:pt x="60" y="157"/>
                    </a:cubicBezTo>
                    <a:cubicBezTo>
                      <a:pt x="61" y="157"/>
                      <a:pt x="61" y="158"/>
                      <a:pt x="61" y="158"/>
                    </a:cubicBezTo>
                    <a:cubicBezTo>
                      <a:pt x="62" y="157"/>
                      <a:pt x="61" y="157"/>
                      <a:pt x="61" y="156"/>
                    </a:cubicBezTo>
                    <a:cubicBezTo>
                      <a:pt x="62" y="156"/>
                      <a:pt x="62" y="155"/>
                      <a:pt x="62" y="155"/>
                    </a:cubicBezTo>
                    <a:cubicBezTo>
                      <a:pt x="62" y="154"/>
                      <a:pt x="63" y="154"/>
                      <a:pt x="62" y="153"/>
                    </a:cubicBezTo>
                    <a:close/>
                    <a:moveTo>
                      <a:pt x="60" y="145"/>
                    </a:moveTo>
                    <a:cubicBezTo>
                      <a:pt x="60" y="146"/>
                      <a:pt x="61" y="146"/>
                      <a:pt x="61" y="146"/>
                    </a:cubicBezTo>
                    <a:cubicBezTo>
                      <a:pt x="62" y="146"/>
                      <a:pt x="62" y="146"/>
                      <a:pt x="62" y="145"/>
                    </a:cubicBezTo>
                    <a:cubicBezTo>
                      <a:pt x="61" y="145"/>
                      <a:pt x="61" y="145"/>
                      <a:pt x="60" y="145"/>
                    </a:cubicBezTo>
                    <a:close/>
                    <a:moveTo>
                      <a:pt x="58" y="92"/>
                    </a:moveTo>
                    <a:cubicBezTo>
                      <a:pt x="59" y="93"/>
                      <a:pt x="61" y="92"/>
                      <a:pt x="61" y="92"/>
                    </a:cubicBezTo>
                    <a:cubicBezTo>
                      <a:pt x="60" y="92"/>
                      <a:pt x="59" y="92"/>
                      <a:pt x="58" y="92"/>
                    </a:cubicBezTo>
                    <a:close/>
                    <a:moveTo>
                      <a:pt x="60" y="20"/>
                    </a:moveTo>
                    <a:cubicBezTo>
                      <a:pt x="60" y="20"/>
                      <a:pt x="60" y="20"/>
                      <a:pt x="60" y="21"/>
                    </a:cubicBezTo>
                    <a:cubicBezTo>
                      <a:pt x="58" y="20"/>
                      <a:pt x="59" y="22"/>
                      <a:pt x="58" y="21"/>
                    </a:cubicBezTo>
                    <a:cubicBezTo>
                      <a:pt x="58" y="21"/>
                      <a:pt x="58" y="22"/>
                      <a:pt x="58" y="22"/>
                    </a:cubicBezTo>
                    <a:cubicBezTo>
                      <a:pt x="58" y="22"/>
                      <a:pt x="59" y="23"/>
                      <a:pt x="59" y="23"/>
                    </a:cubicBezTo>
                    <a:cubicBezTo>
                      <a:pt x="60" y="23"/>
                      <a:pt x="60" y="22"/>
                      <a:pt x="61" y="22"/>
                    </a:cubicBezTo>
                    <a:cubicBezTo>
                      <a:pt x="61" y="23"/>
                      <a:pt x="61" y="23"/>
                      <a:pt x="61" y="23"/>
                    </a:cubicBezTo>
                    <a:cubicBezTo>
                      <a:pt x="61" y="21"/>
                      <a:pt x="61" y="19"/>
                      <a:pt x="60" y="20"/>
                    </a:cubicBezTo>
                    <a:close/>
                    <a:moveTo>
                      <a:pt x="59" y="14"/>
                    </a:moveTo>
                    <a:cubicBezTo>
                      <a:pt x="59" y="16"/>
                      <a:pt x="59" y="18"/>
                      <a:pt x="60" y="19"/>
                    </a:cubicBezTo>
                    <a:cubicBezTo>
                      <a:pt x="59" y="17"/>
                      <a:pt x="61" y="18"/>
                      <a:pt x="61" y="17"/>
                    </a:cubicBezTo>
                    <a:cubicBezTo>
                      <a:pt x="60" y="16"/>
                      <a:pt x="62" y="14"/>
                      <a:pt x="59" y="14"/>
                    </a:cubicBezTo>
                    <a:close/>
                    <a:moveTo>
                      <a:pt x="59" y="152"/>
                    </a:moveTo>
                    <a:cubicBezTo>
                      <a:pt x="59" y="153"/>
                      <a:pt x="60" y="154"/>
                      <a:pt x="60" y="155"/>
                    </a:cubicBezTo>
                    <a:cubicBezTo>
                      <a:pt x="60" y="154"/>
                      <a:pt x="60" y="152"/>
                      <a:pt x="59" y="152"/>
                    </a:cubicBezTo>
                    <a:close/>
                    <a:moveTo>
                      <a:pt x="60" y="166"/>
                    </a:moveTo>
                    <a:cubicBezTo>
                      <a:pt x="60" y="166"/>
                      <a:pt x="58" y="166"/>
                      <a:pt x="58" y="167"/>
                    </a:cubicBezTo>
                    <a:cubicBezTo>
                      <a:pt x="59" y="167"/>
                      <a:pt x="60" y="167"/>
                      <a:pt x="60" y="166"/>
                    </a:cubicBezTo>
                    <a:cubicBezTo>
                      <a:pt x="60" y="166"/>
                      <a:pt x="60" y="166"/>
                      <a:pt x="60" y="166"/>
                    </a:cubicBezTo>
                    <a:close/>
                    <a:moveTo>
                      <a:pt x="55" y="33"/>
                    </a:moveTo>
                    <a:cubicBezTo>
                      <a:pt x="55" y="33"/>
                      <a:pt x="55" y="31"/>
                      <a:pt x="54" y="31"/>
                    </a:cubicBezTo>
                    <a:cubicBezTo>
                      <a:pt x="55" y="33"/>
                      <a:pt x="57" y="34"/>
                      <a:pt x="58" y="33"/>
                    </a:cubicBezTo>
                    <a:cubicBezTo>
                      <a:pt x="57" y="33"/>
                      <a:pt x="57" y="33"/>
                      <a:pt x="55" y="33"/>
                    </a:cubicBezTo>
                    <a:close/>
                    <a:moveTo>
                      <a:pt x="58" y="15"/>
                    </a:moveTo>
                    <a:cubicBezTo>
                      <a:pt x="57" y="15"/>
                      <a:pt x="56" y="15"/>
                      <a:pt x="56" y="14"/>
                    </a:cubicBezTo>
                    <a:cubicBezTo>
                      <a:pt x="56" y="15"/>
                      <a:pt x="56" y="15"/>
                      <a:pt x="57" y="16"/>
                    </a:cubicBezTo>
                    <a:cubicBezTo>
                      <a:pt x="57" y="16"/>
                      <a:pt x="58" y="16"/>
                      <a:pt x="58" y="16"/>
                    </a:cubicBezTo>
                    <a:cubicBezTo>
                      <a:pt x="58" y="15"/>
                      <a:pt x="58" y="15"/>
                      <a:pt x="58" y="15"/>
                    </a:cubicBezTo>
                    <a:close/>
                    <a:moveTo>
                      <a:pt x="56" y="20"/>
                    </a:moveTo>
                    <a:cubicBezTo>
                      <a:pt x="57" y="20"/>
                      <a:pt x="56" y="21"/>
                      <a:pt x="57" y="21"/>
                    </a:cubicBezTo>
                    <a:cubicBezTo>
                      <a:pt x="58" y="21"/>
                      <a:pt x="57" y="19"/>
                      <a:pt x="56" y="20"/>
                    </a:cubicBezTo>
                    <a:close/>
                    <a:moveTo>
                      <a:pt x="56" y="20"/>
                    </a:moveTo>
                    <a:cubicBezTo>
                      <a:pt x="55" y="20"/>
                      <a:pt x="55" y="20"/>
                      <a:pt x="54" y="20"/>
                    </a:cubicBezTo>
                    <a:cubicBezTo>
                      <a:pt x="54" y="21"/>
                      <a:pt x="54" y="22"/>
                      <a:pt x="55" y="23"/>
                    </a:cubicBezTo>
                    <a:cubicBezTo>
                      <a:pt x="56" y="22"/>
                      <a:pt x="57" y="23"/>
                      <a:pt x="57" y="22"/>
                    </a:cubicBezTo>
                    <a:cubicBezTo>
                      <a:pt x="56" y="22"/>
                      <a:pt x="55" y="22"/>
                      <a:pt x="56" y="20"/>
                    </a:cubicBezTo>
                    <a:close/>
                    <a:moveTo>
                      <a:pt x="55" y="16"/>
                    </a:moveTo>
                    <a:cubicBezTo>
                      <a:pt x="55" y="16"/>
                      <a:pt x="56" y="17"/>
                      <a:pt x="56" y="18"/>
                    </a:cubicBezTo>
                    <a:cubicBezTo>
                      <a:pt x="56" y="17"/>
                      <a:pt x="57" y="18"/>
                      <a:pt x="57" y="17"/>
                    </a:cubicBezTo>
                    <a:cubicBezTo>
                      <a:pt x="56" y="17"/>
                      <a:pt x="56" y="16"/>
                      <a:pt x="55" y="16"/>
                    </a:cubicBezTo>
                    <a:close/>
                    <a:moveTo>
                      <a:pt x="56" y="155"/>
                    </a:moveTo>
                    <a:cubicBezTo>
                      <a:pt x="56" y="156"/>
                      <a:pt x="57" y="156"/>
                      <a:pt x="57" y="156"/>
                    </a:cubicBezTo>
                    <a:cubicBezTo>
                      <a:pt x="57" y="155"/>
                      <a:pt x="56" y="155"/>
                      <a:pt x="56" y="155"/>
                    </a:cubicBezTo>
                    <a:close/>
                    <a:moveTo>
                      <a:pt x="55" y="145"/>
                    </a:moveTo>
                    <a:cubicBezTo>
                      <a:pt x="56" y="145"/>
                      <a:pt x="56" y="145"/>
                      <a:pt x="56" y="144"/>
                    </a:cubicBezTo>
                    <a:cubicBezTo>
                      <a:pt x="55" y="144"/>
                      <a:pt x="56" y="143"/>
                      <a:pt x="55" y="143"/>
                    </a:cubicBezTo>
                    <a:cubicBezTo>
                      <a:pt x="55" y="145"/>
                      <a:pt x="54" y="146"/>
                      <a:pt x="56" y="147"/>
                    </a:cubicBezTo>
                    <a:cubicBezTo>
                      <a:pt x="56" y="147"/>
                      <a:pt x="57" y="146"/>
                      <a:pt x="56" y="146"/>
                    </a:cubicBezTo>
                    <a:cubicBezTo>
                      <a:pt x="56" y="145"/>
                      <a:pt x="56" y="146"/>
                      <a:pt x="55" y="145"/>
                    </a:cubicBezTo>
                    <a:close/>
                    <a:moveTo>
                      <a:pt x="55" y="31"/>
                    </a:moveTo>
                    <a:cubicBezTo>
                      <a:pt x="55" y="31"/>
                      <a:pt x="56" y="31"/>
                      <a:pt x="56" y="30"/>
                    </a:cubicBezTo>
                    <a:cubicBezTo>
                      <a:pt x="55" y="30"/>
                      <a:pt x="55" y="31"/>
                      <a:pt x="55" y="31"/>
                    </a:cubicBezTo>
                    <a:close/>
                    <a:moveTo>
                      <a:pt x="53" y="167"/>
                    </a:moveTo>
                    <a:cubicBezTo>
                      <a:pt x="54" y="167"/>
                      <a:pt x="54" y="166"/>
                      <a:pt x="55" y="167"/>
                    </a:cubicBezTo>
                    <a:cubicBezTo>
                      <a:pt x="55" y="166"/>
                      <a:pt x="56" y="165"/>
                      <a:pt x="55" y="165"/>
                    </a:cubicBezTo>
                    <a:cubicBezTo>
                      <a:pt x="55" y="166"/>
                      <a:pt x="53" y="166"/>
                      <a:pt x="53" y="167"/>
                    </a:cubicBezTo>
                    <a:close/>
                    <a:moveTo>
                      <a:pt x="54" y="14"/>
                    </a:moveTo>
                    <a:cubicBezTo>
                      <a:pt x="54" y="15"/>
                      <a:pt x="54" y="17"/>
                      <a:pt x="55" y="18"/>
                    </a:cubicBezTo>
                    <a:cubicBezTo>
                      <a:pt x="55" y="17"/>
                      <a:pt x="55" y="15"/>
                      <a:pt x="54" y="14"/>
                    </a:cubicBezTo>
                    <a:close/>
                    <a:moveTo>
                      <a:pt x="55" y="61"/>
                    </a:moveTo>
                    <a:cubicBezTo>
                      <a:pt x="54" y="61"/>
                      <a:pt x="54" y="62"/>
                      <a:pt x="54" y="62"/>
                    </a:cubicBezTo>
                    <a:cubicBezTo>
                      <a:pt x="55" y="62"/>
                      <a:pt x="55" y="61"/>
                      <a:pt x="55" y="61"/>
                    </a:cubicBezTo>
                    <a:close/>
                    <a:moveTo>
                      <a:pt x="54" y="169"/>
                    </a:moveTo>
                    <a:cubicBezTo>
                      <a:pt x="55" y="169"/>
                      <a:pt x="54" y="170"/>
                      <a:pt x="55" y="170"/>
                    </a:cubicBezTo>
                    <a:cubicBezTo>
                      <a:pt x="55" y="170"/>
                      <a:pt x="55" y="170"/>
                      <a:pt x="55" y="169"/>
                    </a:cubicBezTo>
                    <a:cubicBezTo>
                      <a:pt x="54" y="170"/>
                      <a:pt x="54" y="168"/>
                      <a:pt x="54" y="169"/>
                    </a:cubicBezTo>
                    <a:close/>
                    <a:moveTo>
                      <a:pt x="54" y="33"/>
                    </a:moveTo>
                    <a:cubicBezTo>
                      <a:pt x="54" y="33"/>
                      <a:pt x="54" y="33"/>
                      <a:pt x="54" y="34"/>
                    </a:cubicBezTo>
                    <a:cubicBezTo>
                      <a:pt x="54" y="34"/>
                      <a:pt x="54" y="34"/>
                      <a:pt x="55" y="34"/>
                    </a:cubicBezTo>
                    <a:cubicBezTo>
                      <a:pt x="55" y="34"/>
                      <a:pt x="55" y="33"/>
                      <a:pt x="54" y="33"/>
                    </a:cubicBezTo>
                    <a:close/>
                    <a:moveTo>
                      <a:pt x="54" y="146"/>
                    </a:moveTo>
                    <a:cubicBezTo>
                      <a:pt x="54" y="148"/>
                      <a:pt x="53" y="144"/>
                      <a:pt x="52" y="145"/>
                    </a:cubicBezTo>
                    <a:cubicBezTo>
                      <a:pt x="52" y="146"/>
                      <a:pt x="52" y="148"/>
                      <a:pt x="53" y="148"/>
                    </a:cubicBezTo>
                    <a:cubicBezTo>
                      <a:pt x="53" y="146"/>
                      <a:pt x="54" y="148"/>
                      <a:pt x="55" y="147"/>
                    </a:cubicBezTo>
                    <a:cubicBezTo>
                      <a:pt x="54" y="147"/>
                      <a:pt x="55" y="146"/>
                      <a:pt x="54" y="146"/>
                    </a:cubicBezTo>
                    <a:close/>
                    <a:moveTo>
                      <a:pt x="53" y="29"/>
                    </a:moveTo>
                    <a:cubicBezTo>
                      <a:pt x="53" y="29"/>
                      <a:pt x="53" y="30"/>
                      <a:pt x="53" y="30"/>
                    </a:cubicBezTo>
                    <a:cubicBezTo>
                      <a:pt x="53" y="29"/>
                      <a:pt x="54" y="29"/>
                      <a:pt x="54" y="29"/>
                    </a:cubicBezTo>
                    <a:cubicBezTo>
                      <a:pt x="53" y="28"/>
                      <a:pt x="52" y="29"/>
                      <a:pt x="53" y="29"/>
                    </a:cubicBezTo>
                    <a:close/>
                    <a:moveTo>
                      <a:pt x="52" y="22"/>
                    </a:moveTo>
                    <a:cubicBezTo>
                      <a:pt x="51" y="21"/>
                      <a:pt x="51" y="21"/>
                      <a:pt x="51" y="20"/>
                    </a:cubicBezTo>
                    <a:cubicBezTo>
                      <a:pt x="50" y="21"/>
                      <a:pt x="49" y="20"/>
                      <a:pt x="49" y="19"/>
                    </a:cubicBezTo>
                    <a:cubicBezTo>
                      <a:pt x="48" y="20"/>
                      <a:pt x="49" y="20"/>
                      <a:pt x="49" y="21"/>
                    </a:cubicBezTo>
                    <a:cubicBezTo>
                      <a:pt x="48" y="22"/>
                      <a:pt x="48" y="20"/>
                      <a:pt x="47" y="22"/>
                    </a:cubicBezTo>
                    <a:cubicBezTo>
                      <a:pt x="47" y="21"/>
                      <a:pt x="48" y="20"/>
                      <a:pt x="47" y="19"/>
                    </a:cubicBezTo>
                    <a:cubicBezTo>
                      <a:pt x="47" y="20"/>
                      <a:pt x="47" y="20"/>
                      <a:pt x="47" y="20"/>
                    </a:cubicBezTo>
                    <a:cubicBezTo>
                      <a:pt x="46" y="20"/>
                      <a:pt x="46" y="19"/>
                      <a:pt x="46" y="19"/>
                    </a:cubicBezTo>
                    <a:cubicBezTo>
                      <a:pt x="46" y="19"/>
                      <a:pt x="46" y="19"/>
                      <a:pt x="45" y="19"/>
                    </a:cubicBezTo>
                    <a:cubicBezTo>
                      <a:pt x="45" y="20"/>
                      <a:pt x="45" y="20"/>
                      <a:pt x="45" y="22"/>
                    </a:cubicBezTo>
                    <a:cubicBezTo>
                      <a:pt x="45" y="22"/>
                      <a:pt x="45" y="20"/>
                      <a:pt x="46" y="21"/>
                    </a:cubicBezTo>
                    <a:cubicBezTo>
                      <a:pt x="46" y="22"/>
                      <a:pt x="46" y="21"/>
                      <a:pt x="46" y="22"/>
                    </a:cubicBezTo>
                    <a:cubicBezTo>
                      <a:pt x="48" y="23"/>
                      <a:pt x="51" y="22"/>
                      <a:pt x="52" y="23"/>
                    </a:cubicBezTo>
                    <a:cubicBezTo>
                      <a:pt x="53" y="22"/>
                      <a:pt x="53" y="22"/>
                      <a:pt x="53" y="21"/>
                    </a:cubicBezTo>
                    <a:cubicBezTo>
                      <a:pt x="51" y="21"/>
                      <a:pt x="53" y="19"/>
                      <a:pt x="52" y="19"/>
                    </a:cubicBezTo>
                    <a:cubicBezTo>
                      <a:pt x="52" y="20"/>
                      <a:pt x="51" y="21"/>
                      <a:pt x="52" y="21"/>
                    </a:cubicBezTo>
                    <a:cubicBezTo>
                      <a:pt x="52" y="21"/>
                      <a:pt x="52" y="21"/>
                      <a:pt x="52" y="21"/>
                    </a:cubicBezTo>
                    <a:cubicBezTo>
                      <a:pt x="52" y="21"/>
                      <a:pt x="53" y="21"/>
                      <a:pt x="53" y="22"/>
                    </a:cubicBezTo>
                    <a:cubicBezTo>
                      <a:pt x="52" y="22"/>
                      <a:pt x="52" y="22"/>
                      <a:pt x="52" y="22"/>
                    </a:cubicBezTo>
                    <a:close/>
                    <a:moveTo>
                      <a:pt x="52" y="154"/>
                    </a:moveTo>
                    <a:cubicBezTo>
                      <a:pt x="53" y="154"/>
                      <a:pt x="53" y="153"/>
                      <a:pt x="53" y="153"/>
                    </a:cubicBezTo>
                    <a:cubicBezTo>
                      <a:pt x="52" y="153"/>
                      <a:pt x="52" y="154"/>
                      <a:pt x="52" y="154"/>
                    </a:cubicBezTo>
                    <a:close/>
                    <a:moveTo>
                      <a:pt x="51" y="80"/>
                    </a:moveTo>
                    <a:cubicBezTo>
                      <a:pt x="51" y="80"/>
                      <a:pt x="50" y="82"/>
                      <a:pt x="52" y="82"/>
                    </a:cubicBezTo>
                    <a:cubicBezTo>
                      <a:pt x="51" y="81"/>
                      <a:pt x="52" y="80"/>
                      <a:pt x="51" y="80"/>
                    </a:cubicBezTo>
                    <a:close/>
                    <a:moveTo>
                      <a:pt x="51" y="15"/>
                    </a:moveTo>
                    <a:cubicBezTo>
                      <a:pt x="51" y="16"/>
                      <a:pt x="50" y="15"/>
                      <a:pt x="50" y="16"/>
                    </a:cubicBezTo>
                    <a:cubicBezTo>
                      <a:pt x="50" y="16"/>
                      <a:pt x="51" y="16"/>
                      <a:pt x="52" y="16"/>
                    </a:cubicBezTo>
                    <a:cubicBezTo>
                      <a:pt x="51" y="16"/>
                      <a:pt x="51" y="15"/>
                      <a:pt x="51" y="15"/>
                    </a:cubicBezTo>
                    <a:close/>
                    <a:moveTo>
                      <a:pt x="50" y="29"/>
                    </a:moveTo>
                    <a:cubicBezTo>
                      <a:pt x="49" y="29"/>
                      <a:pt x="49" y="29"/>
                      <a:pt x="49" y="30"/>
                    </a:cubicBezTo>
                    <a:cubicBezTo>
                      <a:pt x="50" y="30"/>
                      <a:pt x="50" y="31"/>
                      <a:pt x="51" y="31"/>
                    </a:cubicBezTo>
                    <a:cubicBezTo>
                      <a:pt x="51" y="30"/>
                      <a:pt x="51" y="29"/>
                      <a:pt x="50" y="29"/>
                    </a:cubicBezTo>
                    <a:close/>
                    <a:moveTo>
                      <a:pt x="49" y="127"/>
                    </a:moveTo>
                    <a:cubicBezTo>
                      <a:pt x="49" y="127"/>
                      <a:pt x="48" y="127"/>
                      <a:pt x="48" y="128"/>
                    </a:cubicBezTo>
                    <a:cubicBezTo>
                      <a:pt x="49" y="128"/>
                      <a:pt x="50" y="128"/>
                      <a:pt x="50" y="127"/>
                    </a:cubicBezTo>
                    <a:cubicBezTo>
                      <a:pt x="49" y="127"/>
                      <a:pt x="49" y="127"/>
                      <a:pt x="49" y="127"/>
                    </a:cubicBezTo>
                    <a:close/>
                    <a:moveTo>
                      <a:pt x="48" y="118"/>
                    </a:moveTo>
                    <a:cubicBezTo>
                      <a:pt x="48" y="118"/>
                      <a:pt x="49" y="118"/>
                      <a:pt x="49" y="118"/>
                    </a:cubicBezTo>
                    <a:cubicBezTo>
                      <a:pt x="49" y="117"/>
                      <a:pt x="48" y="118"/>
                      <a:pt x="48" y="118"/>
                    </a:cubicBezTo>
                    <a:close/>
                    <a:moveTo>
                      <a:pt x="47" y="127"/>
                    </a:moveTo>
                    <a:cubicBezTo>
                      <a:pt x="47" y="127"/>
                      <a:pt x="47" y="128"/>
                      <a:pt x="47" y="128"/>
                    </a:cubicBezTo>
                    <a:cubicBezTo>
                      <a:pt x="47" y="127"/>
                      <a:pt x="48" y="128"/>
                      <a:pt x="48" y="127"/>
                    </a:cubicBezTo>
                    <a:cubicBezTo>
                      <a:pt x="48" y="127"/>
                      <a:pt x="48" y="126"/>
                      <a:pt x="47" y="127"/>
                    </a:cubicBezTo>
                    <a:close/>
                    <a:moveTo>
                      <a:pt x="46" y="118"/>
                    </a:moveTo>
                    <a:cubicBezTo>
                      <a:pt x="46" y="118"/>
                      <a:pt x="47" y="118"/>
                      <a:pt x="48" y="118"/>
                    </a:cubicBezTo>
                    <a:cubicBezTo>
                      <a:pt x="47" y="118"/>
                      <a:pt x="45" y="117"/>
                      <a:pt x="46" y="118"/>
                    </a:cubicBezTo>
                    <a:close/>
                    <a:moveTo>
                      <a:pt x="46" y="155"/>
                    </a:moveTo>
                    <a:cubicBezTo>
                      <a:pt x="46" y="156"/>
                      <a:pt x="46" y="158"/>
                      <a:pt x="47" y="158"/>
                    </a:cubicBezTo>
                    <a:cubicBezTo>
                      <a:pt x="47" y="157"/>
                      <a:pt x="46" y="156"/>
                      <a:pt x="47" y="155"/>
                    </a:cubicBezTo>
                    <a:cubicBezTo>
                      <a:pt x="47" y="156"/>
                      <a:pt x="47" y="156"/>
                      <a:pt x="46" y="155"/>
                    </a:cubicBezTo>
                    <a:close/>
                    <a:moveTo>
                      <a:pt x="46" y="79"/>
                    </a:moveTo>
                    <a:cubicBezTo>
                      <a:pt x="46" y="80"/>
                      <a:pt x="47" y="81"/>
                      <a:pt x="47" y="81"/>
                    </a:cubicBezTo>
                    <a:cubicBezTo>
                      <a:pt x="47" y="80"/>
                      <a:pt x="47" y="79"/>
                      <a:pt x="46" y="79"/>
                    </a:cubicBezTo>
                    <a:close/>
                    <a:moveTo>
                      <a:pt x="43" y="144"/>
                    </a:moveTo>
                    <a:cubicBezTo>
                      <a:pt x="44" y="144"/>
                      <a:pt x="44" y="143"/>
                      <a:pt x="45" y="143"/>
                    </a:cubicBezTo>
                    <a:cubicBezTo>
                      <a:pt x="45" y="144"/>
                      <a:pt x="45" y="145"/>
                      <a:pt x="46" y="145"/>
                    </a:cubicBezTo>
                    <a:cubicBezTo>
                      <a:pt x="45" y="143"/>
                      <a:pt x="46" y="144"/>
                      <a:pt x="46" y="143"/>
                    </a:cubicBezTo>
                    <a:cubicBezTo>
                      <a:pt x="45" y="143"/>
                      <a:pt x="45" y="143"/>
                      <a:pt x="45" y="142"/>
                    </a:cubicBezTo>
                    <a:cubicBezTo>
                      <a:pt x="44" y="142"/>
                      <a:pt x="44" y="143"/>
                      <a:pt x="44" y="143"/>
                    </a:cubicBezTo>
                    <a:cubicBezTo>
                      <a:pt x="44" y="143"/>
                      <a:pt x="44" y="142"/>
                      <a:pt x="43" y="142"/>
                    </a:cubicBezTo>
                    <a:cubicBezTo>
                      <a:pt x="43" y="143"/>
                      <a:pt x="43" y="144"/>
                      <a:pt x="44" y="145"/>
                    </a:cubicBezTo>
                    <a:cubicBezTo>
                      <a:pt x="44" y="144"/>
                      <a:pt x="44" y="144"/>
                      <a:pt x="43" y="144"/>
                    </a:cubicBezTo>
                    <a:close/>
                    <a:moveTo>
                      <a:pt x="43" y="63"/>
                    </a:moveTo>
                    <a:cubicBezTo>
                      <a:pt x="43" y="64"/>
                      <a:pt x="45" y="63"/>
                      <a:pt x="46" y="63"/>
                    </a:cubicBezTo>
                    <a:cubicBezTo>
                      <a:pt x="44" y="63"/>
                      <a:pt x="44" y="63"/>
                      <a:pt x="43" y="63"/>
                    </a:cubicBezTo>
                    <a:close/>
                    <a:moveTo>
                      <a:pt x="41" y="128"/>
                    </a:moveTo>
                    <a:cubicBezTo>
                      <a:pt x="42" y="128"/>
                      <a:pt x="43" y="128"/>
                      <a:pt x="44" y="127"/>
                    </a:cubicBezTo>
                    <a:cubicBezTo>
                      <a:pt x="44" y="128"/>
                      <a:pt x="44" y="128"/>
                      <a:pt x="45" y="128"/>
                    </a:cubicBezTo>
                    <a:cubicBezTo>
                      <a:pt x="45" y="128"/>
                      <a:pt x="45" y="127"/>
                      <a:pt x="45" y="127"/>
                    </a:cubicBezTo>
                    <a:cubicBezTo>
                      <a:pt x="44" y="128"/>
                      <a:pt x="42" y="127"/>
                      <a:pt x="41" y="128"/>
                    </a:cubicBezTo>
                    <a:close/>
                    <a:moveTo>
                      <a:pt x="42" y="31"/>
                    </a:moveTo>
                    <a:cubicBezTo>
                      <a:pt x="42" y="31"/>
                      <a:pt x="42" y="32"/>
                      <a:pt x="43" y="32"/>
                    </a:cubicBezTo>
                    <a:cubicBezTo>
                      <a:pt x="43" y="31"/>
                      <a:pt x="43" y="31"/>
                      <a:pt x="42" y="31"/>
                    </a:cubicBezTo>
                    <a:close/>
                    <a:moveTo>
                      <a:pt x="42" y="33"/>
                    </a:moveTo>
                    <a:cubicBezTo>
                      <a:pt x="43" y="34"/>
                      <a:pt x="40" y="35"/>
                      <a:pt x="42" y="36"/>
                    </a:cubicBezTo>
                    <a:cubicBezTo>
                      <a:pt x="42" y="35"/>
                      <a:pt x="42" y="35"/>
                      <a:pt x="43" y="35"/>
                    </a:cubicBezTo>
                    <a:cubicBezTo>
                      <a:pt x="42" y="34"/>
                      <a:pt x="43" y="33"/>
                      <a:pt x="42" y="33"/>
                    </a:cubicBezTo>
                    <a:close/>
                    <a:moveTo>
                      <a:pt x="40" y="63"/>
                    </a:moveTo>
                    <a:cubicBezTo>
                      <a:pt x="40" y="63"/>
                      <a:pt x="40" y="64"/>
                      <a:pt x="40" y="64"/>
                    </a:cubicBezTo>
                    <a:cubicBezTo>
                      <a:pt x="40" y="64"/>
                      <a:pt x="40" y="64"/>
                      <a:pt x="41" y="64"/>
                    </a:cubicBezTo>
                    <a:cubicBezTo>
                      <a:pt x="41" y="63"/>
                      <a:pt x="42" y="65"/>
                      <a:pt x="42" y="65"/>
                    </a:cubicBezTo>
                    <a:cubicBezTo>
                      <a:pt x="42" y="64"/>
                      <a:pt x="42" y="64"/>
                      <a:pt x="43" y="63"/>
                    </a:cubicBezTo>
                    <a:cubicBezTo>
                      <a:pt x="42" y="63"/>
                      <a:pt x="41" y="64"/>
                      <a:pt x="40" y="63"/>
                    </a:cubicBezTo>
                    <a:close/>
                    <a:moveTo>
                      <a:pt x="42" y="142"/>
                    </a:moveTo>
                    <a:cubicBezTo>
                      <a:pt x="42" y="142"/>
                      <a:pt x="42" y="143"/>
                      <a:pt x="43" y="143"/>
                    </a:cubicBezTo>
                    <a:cubicBezTo>
                      <a:pt x="43" y="142"/>
                      <a:pt x="42" y="142"/>
                      <a:pt x="42" y="142"/>
                    </a:cubicBezTo>
                    <a:close/>
                    <a:moveTo>
                      <a:pt x="40" y="64"/>
                    </a:moveTo>
                    <a:cubicBezTo>
                      <a:pt x="40" y="65"/>
                      <a:pt x="40" y="66"/>
                      <a:pt x="41" y="66"/>
                    </a:cubicBezTo>
                    <a:cubicBezTo>
                      <a:pt x="41" y="65"/>
                      <a:pt x="41" y="65"/>
                      <a:pt x="40" y="64"/>
                    </a:cubicBezTo>
                    <a:close/>
                    <a:moveTo>
                      <a:pt x="40" y="33"/>
                    </a:moveTo>
                    <a:cubicBezTo>
                      <a:pt x="39" y="33"/>
                      <a:pt x="40" y="35"/>
                      <a:pt x="40" y="35"/>
                    </a:cubicBezTo>
                    <a:cubicBezTo>
                      <a:pt x="41" y="35"/>
                      <a:pt x="40" y="34"/>
                      <a:pt x="40" y="33"/>
                    </a:cubicBezTo>
                    <a:close/>
                    <a:moveTo>
                      <a:pt x="40" y="39"/>
                    </a:moveTo>
                    <a:cubicBezTo>
                      <a:pt x="40" y="40"/>
                      <a:pt x="39" y="42"/>
                      <a:pt x="41" y="41"/>
                    </a:cubicBezTo>
                    <a:cubicBezTo>
                      <a:pt x="40" y="41"/>
                      <a:pt x="40" y="40"/>
                      <a:pt x="40" y="39"/>
                    </a:cubicBezTo>
                    <a:close/>
                    <a:moveTo>
                      <a:pt x="39" y="38"/>
                    </a:moveTo>
                    <a:cubicBezTo>
                      <a:pt x="39" y="38"/>
                      <a:pt x="39" y="39"/>
                      <a:pt x="39" y="39"/>
                    </a:cubicBezTo>
                    <a:cubicBezTo>
                      <a:pt x="40" y="39"/>
                      <a:pt x="40" y="39"/>
                      <a:pt x="40" y="39"/>
                    </a:cubicBezTo>
                    <a:cubicBezTo>
                      <a:pt x="40" y="38"/>
                      <a:pt x="40" y="38"/>
                      <a:pt x="39" y="38"/>
                    </a:cubicBezTo>
                    <a:close/>
                    <a:moveTo>
                      <a:pt x="39" y="65"/>
                    </a:moveTo>
                    <a:cubicBezTo>
                      <a:pt x="39" y="65"/>
                      <a:pt x="39" y="65"/>
                      <a:pt x="39" y="66"/>
                    </a:cubicBezTo>
                    <a:cubicBezTo>
                      <a:pt x="39" y="66"/>
                      <a:pt x="39" y="66"/>
                      <a:pt x="39" y="66"/>
                    </a:cubicBezTo>
                    <a:cubicBezTo>
                      <a:pt x="39" y="66"/>
                      <a:pt x="39" y="66"/>
                      <a:pt x="40" y="66"/>
                    </a:cubicBezTo>
                    <a:cubicBezTo>
                      <a:pt x="40" y="66"/>
                      <a:pt x="39" y="65"/>
                      <a:pt x="39" y="65"/>
                    </a:cubicBezTo>
                    <a:close/>
                    <a:moveTo>
                      <a:pt x="38" y="64"/>
                    </a:moveTo>
                    <a:cubicBezTo>
                      <a:pt x="38" y="64"/>
                      <a:pt x="38" y="65"/>
                      <a:pt x="39" y="65"/>
                    </a:cubicBezTo>
                    <a:cubicBezTo>
                      <a:pt x="39" y="64"/>
                      <a:pt x="39" y="64"/>
                      <a:pt x="39" y="64"/>
                    </a:cubicBezTo>
                    <a:cubicBezTo>
                      <a:pt x="39" y="64"/>
                      <a:pt x="38" y="64"/>
                      <a:pt x="38" y="64"/>
                    </a:cubicBezTo>
                    <a:close/>
                    <a:moveTo>
                      <a:pt x="38" y="81"/>
                    </a:moveTo>
                    <a:cubicBezTo>
                      <a:pt x="38" y="81"/>
                      <a:pt x="37" y="81"/>
                      <a:pt x="37" y="81"/>
                    </a:cubicBezTo>
                    <a:cubicBezTo>
                      <a:pt x="37" y="83"/>
                      <a:pt x="38" y="81"/>
                      <a:pt x="39" y="83"/>
                    </a:cubicBezTo>
                    <a:cubicBezTo>
                      <a:pt x="39" y="82"/>
                      <a:pt x="38" y="82"/>
                      <a:pt x="38" y="81"/>
                    </a:cubicBezTo>
                    <a:close/>
                    <a:moveTo>
                      <a:pt x="37" y="140"/>
                    </a:moveTo>
                    <a:cubicBezTo>
                      <a:pt x="37" y="140"/>
                      <a:pt x="37" y="140"/>
                      <a:pt x="38" y="140"/>
                    </a:cubicBezTo>
                    <a:cubicBezTo>
                      <a:pt x="37" y="140"/>
                      <a:pt x="38" y="141"/>
                      <a:pt x="38" y="141"/>
                    </a:cubicBezTo>
                    <a:cubicBezTo>
                      <a:pt x="38" y="139"/>
                      <a:pt x="37" y="139"/>
                      <a:pt x="37" y="140"/>
                    </a:cubicBezTo>
                    <a:close/>
                    <a:moveTo>
                      <a:pt x="37" y="25"/>
                    </a:moveTo>
                    <a:cubicBezTo>
                      <a:pt x="37" y="24"/>
                      <a:pt x="38" y="23"/>
                      <a:pt x="37" y="23"/>
                    </a:cubicBezTo>
                    <a:cubicBezTo>
                      <a:pt x="37" y="23"/>
                      <a:pt x="36" y="24"/>
                      <a:pt x="37" y="25"/>
                    </a:cubicBezTo>
                    <a:close/>
                    <a:moveTo>
                      <a:pt x="36" y="65"/>
                    </a:moveTo>
                    <a:cubicBezTo>
                      <a:pt x="37" y="66"/>
                      <a:pt x="38" y="64"/>
                      <a:pt x="37" y="63"/>
                    </a:cubicBezTo>
                    <a:cubicBezTo>
                      <a:pt x="37" y="64"/>
                      <a:pt x="35" y="64"/>
                      <a:pt x="36" y="64"/>
                    </a:cubicBezTo>
                    <a:cubicBezTo>
                      <a:pt x="37" y="64"/>
                      <a:pt x="36" y="64"/>
                      <a:pt x="36" y="65"/>
                    </a:cubicBezTo>
                    <a:close/>
                    <a:moveTo>
                      <a:pt x="37" y="34"/>
                    </a:moveTo>
                    <a:cubicBezTo>
                      <a:pt x="37" y="34"/>
                      <a:pt x="36" y="34"/>
                      <a:pt x="36" y="33"/>
                    </a:cubicBezTo>
                    <a:cubicBezTo>
                      <a:pt x="36" y="34"/>
                      <a:pt x="36" y="35"/>
                      <a:pt x="37" y="35"/>
                    </a:cubicBezTo>
                    <a:cubicBezTo>
                      <a:pt x="37" y="35"/>
                      <a:pt x="37" y="35"/>
                      <a:pt x="37" y="34"/>
                    </a:cubicBezTo>
                    <a:close/>
                    <a:moveTo>
                      <a:pt x="37" y="69"/>
                    </a:moveTo>
                    <a:cubicBezTo>
                      <a:pt x="37" y="68"/>
                      <a:pt x="37" y="69"/>
                      <a:pt x="37" y="69"/>
                    </a:cubicBezTo>
                    <a:cubicBezTo>
                      <a:pt x="37" y="68"/>
                      <a:pt x="37" y="68"/>
                      <a:pt x="37" y="68"/>
                    </a:cubicBezTo>
                    <a:cubicBezTo>
                      <a:pt x="37" y="68"/>
                      <a:pt x="36" y="69"/>
                      <a:pt x="37" y="69"/>
                    </a:cubicBezTo>
                    <a:close/>
                    <a:moveTo>
                      <a:pt x="35" y="139"/>
                    </a:moveTo>
                    <a:cubicBezTo>
                      <a:pt x="36" y="139"/>
                      <a:pt x="35" y="140"/>
                      <a:pt x="35" y="140"/>
                    </a:cubicBezTo>
                    <a:cubicBezTo>
                      <a:pt x="36" y="140"/>
                      <a:pt x="36" y="141"/>
                      <a:pt x="37" y="141"/>
                    </a:cubicBezTo>
                    <a:cubicBezTo>
                      <a:pt x="36" y="140"/>
                      <a:pt x="36" y="139"/>
                      <a:pt x="35" y="139"/>
                    </a:cubicBezTo>
                    <a:close/>
                    <a:moveTo>
                      <a:pt x="34" y="64"/>
                    </a:moveTo>
                    <a:cubicBezTo>
                      <a:pt x="34" y="65"/>
                      <a:pt x="33" y="65"/>
                      <a:pt x="34" y="66"/>
                    </a:cubicBezTo>
                    <a:cubicBezTo>
                      <a:pt x="34" y="66"/>
                      <a:pt x="34" y="65"/>
                      <a:pt x="35" y="65"/>
                    </a:cubicBezTo>
                    <a:cubicBezTo>
                      <a:pt x="35" y="64"/>
                      <a:pt x="35" y="64"/>
                      <a:pt x="35" y="64"/>
                    </a:cubicBezTo>
                    <a:cubicBezTo>
                      <a:pt x="34" y="64"/>
                      <a:pt x="34" y="64"/>
                      <a:pt x="34" y="64"/>
                    </a:cubicBezTo>
                    <a:close/>
                    <a:moveTo>
                      <a:pt x="34" y="17"/>
                    </a:moveTo>
                    <a:cubicBezTo>
                      <a:pt x="34" y="17"/>
                      <a:pt x="34" y="18"/>
                      <a:pt x="34" y="18"/>
                    </a:cubicBezTo>
                    <a:cubicBezTo>
                      <a:pt x="35" y="18"/>
                      <a:pt x="35" y="19"/>
                      <a:pt x="35" y="19"/>
                    </a:cubicBezTo>
                    <a:cubicBezTo>
                      <a:pt x="35" y="18"/>
                      <a:pt x="35" y="17"/>
                      <a:pt x="34" y="17"/>
                    </a:cubicBezTo>
                    <a:close/>
                    <a:moveTo>
                      <a:pt x="33" y="91"/>
                    </a:moveTo>
                    <a:cubicBezTo>
                      <a:pt x="34" y="91"/>
                      <a:pt x="35" y="92"/>
                      <a:pt x="35" y="90"/>
                    </a:cubicBezTo>
                    <a:cubicBezTo>
                      <a:pt x="34" y="91"/>
                      <a:pt x="33" y="90"/>
                      <a:pt x="33" y="91"/>
                    </a:cubicBezTo>
                    <a:close/>
                    <a:moveTo>
                      <a:pt x="33" y="64"/>
                    </a:moveTo>
                    <a:cubicBezTo>
                      <a:pt x="32" y="65"/>
                      <a:pt x="31" y="64"/>
                      <a:pt x="30" y="65"/>
                    </a:cubicBezTo>
                    <a:cubicBezTo>
                      <a:pt x="31" y="65"/>
                      <a:pt x="30" y="66"/>
                      <a:pt x="31" y="66"/>
                    </a:cubicBezTo>
                    <a:cubicBezTo>
                      <a:pt x="31" y="65"/>
                      <a:pt x="31" y="65"/>
                      <a:pt x="32" y="65"/>
                    </a:cubicBezTo>
                    <a:cubicBezTo>
                      <a:pt x="32" y="65"/>
                      <a:pt x="32" y="66"/>
                      <a:pt x="32" y="66"/>
                    </a:cubicBezTo>
                    <a:cubicBezTo>
                      <a:pt x="32" y="65"/>
                      <a:pt x="34" y="66"/>
                      <a:pt x="33" y="65"/>
                    </a:cubicBezTo>
                    <a:cubicBezTo>
                      <a:pt x="33" y="65"/>
                      <a:pt x="33" y="65"/>
                      <a:pt x="33" y="64"/>
                    </a:cubicBezTo>
                    <a:close/>
                    <a:moveTo>
                      <a:pt x="30" y="70"/>
                    </a:moveTo>
                    <a:cubicBezTo>
                      <a:pt x="31" y="70"/>
                      <a:pt x="32" y="70"/>
                      <a:pt x="32" y="69"/>
                    </a:cubicBezTo>
                    <a:cubicBezTo>
                      <a:pt x="31" y="69"/>
                      <a:pt x="31" y="69"/>
                      <a:pt x="30" y="70"/>
                    </a:cubicBezTo>
                    <a:close/>
                    <a:moveTo>
                      <a:pt x="30" y="36"/>
                    </a:moveTo>
                    <a:cubicBezTo>
                      <a:pt x="30" y="37"/>
                      <a:pt x="30" y="39"/>
                      <a:pt x="31" y="40"/>
                    </a:cubicBezTo>
                    <a:cubicBezTo>
                      <a:pt x="31" y="38"/>
                      <a:pt x="33" y="35"/>
                      <a:pt x="30" y="34"/>
                    </a:cubicBezTo>
                    <a:cubicBezTo>
                      <a:pt x="30" y="35"/>
                      <a:pt x="32" y="36"/>
                      <a:pt x="31" y="37"/>
                    </a:cubicBezTo>
                    <a:cubicBezTo>
                      <a:pt x="30" y="37"/>
                      <a:pt x="31" y="35"/>
                      <a:pt x="30" y="36"/>
                    </a:cubicBezTo>
                    <a:close/>
                    <a:moveTo>
                      <a:pt x="28" y="91"/>
                    </a:moveTo>
                    <a:cubicBezTo>
                      <a:pt x="29" y="92"/>
                      <a:pt x="30" y="92"/>
                      <a:pt x="31" y="91"/>
                    </a:cubicBezTo>
                    <a:cubicBezTo>
                      <a:pt x="30" y="91"/>
                      <a:pt x="29" y="91"/>
                      <a:pt x="28" y="91"/>
                    </a:cubicBezTo>
                    <a:close/>
                    <a:moveTo>
                      <a:pt x="28" y="82"/>
                    </a:moveTo>
                    <a:cubicBezTo>
                      <a:pt x="28" y="83"/>
                      <a:pt x="27" y="82"/>
                      <a:pt x="27" y="83"/>
                    </a:cubicBezTo>
                    <a:cubicBezTo>
                      <a:pt x="27" y="83"/>
                      <a:pt x="27" y="83"/>
                      <a:pt x="28" y="83"/>
                    </a:cubicBezTo>
                    <a:cubicBezTo>
                      <a:pt x="28" y="83"/>
                      <a:pt x="28" y="83"/>
                      <a:pt x="28" y="83"/>
                    </a:cubicBezTo>
                    <a:cubicBezTo>
                      <a:pt x="28" y="83"/>
                      <a:pt x="28" y="82"/>
                      <a:pt x="28" y="82"/>
                    </a:cubicBezTo>
                    <a:close/>
                    <a:moveTo>
                      <a:pt x="26" y="63"/>
                    </a:moveTo>
                    <a:cubicBezTo>
                      <a:pt x="25" y="63"/>
                      <a:pt x="24" y="64"/>
                      <a:pt x="25" y="64"/>
                    </a:cubicBezTo>
                    <a:cubicBezTo>
                      <a:pt x="25" y="64"/>
                      <a:pt x="25" y="63"/>
                      <a:pt x="26" y="64"/>
                    </a:cubicBezTo>
                    <a:cubicBezTo>
                      <a:pt x="26" y="64"/>
                      <a:pt x="26" y="64"/>
                      <a:pt x="26" y="64"/>
                    </a:cubicBezTo>
                    <a:cubicBezTo>
                      <a:pt x="26" y="64"/>
                      <a:pt x="26" y="63"/>
                      <a:pt x="26" y="63"/>
                    </a:cubicBezTo>
                    <a:close/>
                    <a:moveTo>
                      <a:pt x="23" y="35"/>
                    </a:moveTo>
                    <a:cubicBezTo>
                      <a:pt x="23" y="36"/>
                      <a:pt x="24" y="39"/>
                      <a:pt x="25" y="40"/>
                    </a:cubicBezTo>
                    <a:cubicBezTo>
                      <a:pt x="25" y="39"/>
                      <a:pt x="25" y="39"/>
                      <a:pt x="25" y="37"/>
                    </a:cubicBezTo>
                    <a:cubicBezTo>
                      <a:pt x="25" y="37"/>
                      <a:pt x="25" y="38"/>
                      <a:pt x="25" y="37"/>
                    </a:cubicBezTo>
                    <a:cubicBezTo>
                      <a:pt x="25" y="37"/>
                      <a:pt x="26" y="37"/>
                      <a:pt x="26" y="36"/>
                    </a:cubicBezTo>
                    <a:cubicBezTo>
                      <a:pt x="25" y="36"/>
                      <a:pt x="24" y="35"/>
                      <a:pt x="23" y="35"/>
                    </a:cubicBezTo>
                    <a:close/>
                    <a:moveTo>
                      <a:pt x="20" y="91"/>
                    </a:moveTo>
                    <a:cubicBezTo>
                      <a:pt x="21" y="92"/>
                      <a:pt x="22" y="91"/>
                      <a:pt x="22" y="91"/>
                    </a:cubicBezTo>
                    <a:cubicBezTo>
                      <a:pt x="22" y="91"/>
                      <a:pt x="21" y="91"/>
                      <a:pt x="20" y="91"/>
                    </a:cubicBezTo>
                    <a:close/>
                    <a:moveTo>
                      <a:pt x="20" y="42"/>
                    </a:moveTo>
                    <a:cubicBezTo>
                      <a:pt x="20" y="41"/>
                      <a:pt x="21" y="42"/>
                      <a:pt x="21" y="42"/>
                    </a:cubicBezTo>
                    <a:cubicBezTo>
                      <a:pt x="21" y="40"/>
                      <a:pt x="21" y="40"/>
                      <a:pt x="20" y="38"/>
                    </a:cubicBezTo>
                    <a:cubicBezTo>
                      <a:pt x="21" y="38"/>
                      <a:pt x="21" y="38"/>
                      <a:pt x="21" y="38"/>
                    </a:cubicBezTo>
                    <a:cubicBezTo>
                      <a:pt x="20" y="38"/>
                      <a:pt x="21" y="36"/>
                      <a:pt x="20" y="36"/>
                    </a:cubicBezTo>
                    <a:cubicBezTo>
                      <a:pt x="20" y="39"/>
                      <a:pt x="20" y="41"/>
                      <a:pt x="20" y="42"/>
                    </a:cubicBezTo>
                    <a:close/>
                    <a:moveTo>
                      <a:pt x="18" y="91"/>
                    </a:moveTo>
                    <a:cubicBezTo>
                      <a:pt x="18" y="92"/>
                      <a:pt x="20" y="91"/>
                      <a:pt x="20" y="91"/>
                    </a:cubicBezTo>
                    <a:cubicBezTo>
                      <a:pt x="19" y="91"/>
                      <a:pt x="18" y="90"/>
                      <a:pt x="18" y="91"/>
                    </a:cubicBezTo>
                    <a:close/>
                    <a:moveTo>
                      <a:pt x="16" y="35"/>
                    </a:moveTo>
                    <a:cubicBezTo>
                      <a:pt x="15" y="36"/>
                      <a:pt x="17" y="37"/>
                      <a:pt x="17" y="39"/>
                    </a:cubicBezTo>
                    <a:cubicBezTo>
                      <a:pt x="17" y="37"/>
                      <a:pt x="18" y="39"/>
                      <a:pt x="19" y="38"/>
                    </a:cubicBezTo>
                    <a:cubicBezTo>
                      <a:pt x="19" y="38"/>
                      <a:pt x="18" y="37"/>
                      <a:pt x="19" y="36"/>
                    </a:cubicBezTo>
                    <a:cubicBezTo>
                      <a:pt x="17" y="36"/>
                      <a:pt x="17" y="36"/>
                      <a:pt x="16" y="35"/>
                    </a:cubicBezTo>
                    <a:close/>
                    <a:moveTo>
                      <a:pt x="10" y="32"/>
                    </a:moveTo>
                    <a:cubicBezTo>
                      <a:pt x="10" y="32"/>
                      <a:pt x="9" y="32"/>
                      <a:pt x="9" y="32"/>
                    </a:cubicBezTo>
                    <a:cubicBezTo>
                      <a:pt x="9" y="33"/>
                      <a:pt x="10" y="34"/>
                      <a:pt x="11" y="33"/>
                    </a:cubicBezTo>
                    <a:cubicBezTo>
                      <a:pt x="11" y="33"/>
                      <a:pt x="10" y="33"/>
                      <a:pt x="10" y="32"/>
                    </a:cubicBezTo>
                    <a:close/>
                    <a:moveTo>
                      <a:pt x="8" y="86"/>
                    </a:moveTo>
                    <a:cubicBezTo>
                      <a:pt x="9" y="85"/>
                      <a:pt x="10" y="86"/>
                      <a:pt x="11" y="85"/>
                    </a:cubicBezTo>
                    <a:cubicBezTo>
                      <a:pt x="10" y="85"/>
                      <a:pt x="7" y="85"/>
                      <a:pt x="8" y="86"/>
                    </a:cubicBezTo>
                    <a:close/>
                    <a:moveTo>
                      <a:pt x="4" y="86"/>
                    </a:moveTo>
                    <a:cubicBezTo>
                      <a:pt x="5" y="86"/>
                      <a:pt x="5" y="87"/>
                      <a:pt x="6" y="86"/>
                    </a:cubicBezTo>
                    <a:cubicBezTo>
                      <a:pt x="5" y="86"/>
                      <a:pt x="4" y="86"/>
                      <a:pt x="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97" name="Freeform 118185"/>
              <p:cNvSpPr/>
              <p:nvPr/>
            </p:nvSpPr>
            <p:spPr bwMode="auto">
              <a:xfrm>
                <a:off x="5716588" y="5393718"/>
                <a:ext cx="9525" cy="7937"/>
              </a:xfrm>
              <a:custGeom>
                <a:avLst/>
                <a:gdLst>
                  <a:gd name="T0" fmla="*/ 2 w 2"/>
                  <a:gd name="T1" fmla="*/ 1 h 2"/>
                  <a:gd name="T2" fmla="*/ 2 w 2"/>
                  <a:gd name="T3" fmla="*/ 0 h 2"/>
                  <a:gd name="T4" fmla="*/ 2 w 2"/>
                  <a:gd name="T5" fmla="*/ 1 h 2"/>
                </a:gdLst>
                <a:ahLst/>
                <a:cxnLst>
                  <a:cxn ang="0">
                    <a:pos x="T0" y="T1"/>
                  </a:cxn>
                  <a:cxn ang="0">
                    <a:pos x="T2" y="T3"/>
                  </a:cxn>
                  <a:cxn ang="0">
                    <a:pos x="T4" y="T5"/>
                  </a:cxn>
                </a:cxnLst>
                <a:rect l="0" t="0" r="r" b="b"/>
                <a:pathLst>
                  <a:path w="2" h="2">
                    <a:moveTo>
                      <a:pt x="2" y="1"/>
                    </a:moveTo>
                    <a:cubicBezTo>
                      <a:pt x="1" y="2"/>
                      <a:pt x="0" y="0"/>
                      <a:pt x="2" y="0"/>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98" name="Freeform 118186"/>
              <p:cNvSpPr/>
              <p:nvPr/>
            </p:nvSpPr>
            <p:spPr bwMode="auto">
              <a:xfrm>
                <a:off x="5589588" y="4658706"/>
                <a:ext cx="12700" cy="7937"/>
              </a:xfrm>
              <a:custGeom>
                <a:avLst/>
                <a:gdLst>
                  <a:gd name="T0" fmla="*/ 2 w 3"/>
                  <a:gd name="T1" fmla="*/ 1 h 2"/>
                  <a:gd name="T2" fmla="*/ 3 w 3"/>
                  <a:gd name="T3" fmla="*/ 1 h 2"/>
                  <a:gd name="T4" fmla="*/ 2 w 3"/>
                  <a:gd name="T5" fmla="*/ 2 h 2"/>
                  <a:gd name="T6" fmla="*/ 0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2" y="1"/>
                      <a:pt x="3" y="1"/>
                      <a:pt x="3" y="1"/>
                    </a:cubicBezTo>
                    <a:cubicBezTo>
                      <a:pt x="3" y="2"/>
                      <a:pt x="2" y="1"/>
                      <a:pt x="2" y="2"/>
                    </a:cubicBezTo>
                    <a:cubicBezTo>
                      <a:pt x="1" y="2"/>
                      <a:pt x="1" y="2"/>
                      <a:pt x="0" y="2"/>
                    </a:cubicBezTo>
                    <a:cubicBezTo>
                      <a:pt x="0" y="0"/>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99" name="Freeform 118187"/>
              <p:cNvSpPr/>
              <p:nvPr/>
            </p:nvSpPr>
            <p:spPr bwMode="auto">
              <a:xfrm>
                <a:off x="5207001" y="5347681"/>
                <a:ext cx="4763" cy="12700"/>
              </a:xfrm>
              <a:custGeom>
                <a:avLst/>
                <a:gdLst>
                  <a:gd name="T0" fmla="*/ 0 w 1"/>
                  <a:gd name="T1" fmla="*/ 0 h 3"/>
                  <a:gd name="T2" fmla="*/ 1 w 1"/>
                  <a:gd name="T3" fmla="*/ 1 h 3"/>
                  <a:gd name="T4" fmla="*/ 0 w 1"/>
                  <a:gd name="T5" fmla="*/ 3 h 3"/>
                  <a:gd name="T6" fmla="*/ 0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1" y="1"/>
                    </a:cubicBezTo>
                    <a:cubicBezTo>
                      <a:pt x="1" y="2"/>
                      <a:pt x="1" y="2"/>
                      <a:pt x="0" y="3"/>
                    </a:cubicBezTo>
                    <a:cubicBezTo>
                      <a:pt x="0" y="3"/>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00" name="Freeform 118188"/>
              <p:cNvSpPr/>
              <p:nvPr/>
            </p:nvSpPr>
            <p:spPr bwMode="auto">
              <a:xfrm>
                <a:off x="4722813" y="5368318"/>
                <a:ext cx="17463" cy="25400"/>
              </a:xfrm>
              <a:custGeom>
                <a:avLst/>
                <a:gdLst>
                  <a:gd name="T0" fmla="*/ 2 w 4"/>
                  <a:gd name="T1" fmla="*/ 0 h 6"/>
                  <a:gd name="T2" fmla="*/ 4 w 4"/>
                  <a:gd name="T3" fmla="*/ 3 h 6"/>
                  <a:gd name="T4" fmla="*/ 3 w 4"/>
                  <a:gd name="T5" fmla="*/ 4 h 6"/>
                  <a:gd name="T6" fmla="*/ 3 w 4"/>
                  <a:gd name="T7" fmla="*/ 5 h 6"/>
                  <a:gd name="T8" fmla="*/ 1 w 4"/>
                  <a:gd name="T9" fmla="*/ 5 h 6"/>
                  <a:gd name="T10" fmla="*/ 0 w 4"/>
                  <a:gd name="T11" fmla="*/ 3 h 6"/>
                  <a:gd name="T12" fmla="*/ 0 w 4"/>
                  <a:gd name="T13" fmla="*/ 2 h 6"/>
                  <a:gd name="T14" fmla="*/ 1 w 4"/>
                  <a:gd name="T15" fmla="*/ 3 h 6"/>
                  <a:gd name="T16" fmla="*/ 2 w 4"/>
                  <a:gd name="T17" fmla="*/ 4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cubicBezTo>
                      <a:pt x="3" y="0"/>
                      <a:pt x="2" y="3"/>
                      <a:pt x="4" y="3"/>
                    </a:cubicBezTo>
                    <a:cubicBezTo>
                      <a:pt x="3" y="4"/>
                      <a:pt x="3" y="4"/>
                      <a:pt x="3" y="4"/>
                    </a:cubicBezTo>
                    <a:cubicBezTo>
                      <a:pt x="2" y="5"/>
                      <a:pt x="4" y="4"/>
                      <a:pt x="3" y="5"/>
                    </a:cubicBezTo>
                    <a:cubicBezTo>
                      <a:pt x="3" y="6"/>
                      <a:pt x="2" y="3"/>
                      <a:pt x="1" y="5"/>
                    </a:cubicBezTo>
                    <a:cubicBezTo>
                      <a:pt x="0" y="5"/>
                      <a:pt x="1" y="3"/>
                      <a:pt x="0" y="3"/>
                    </a:cubicBezTo>
                    <a:cubicBezTo>
                      <a:pt x="0" y="2"/>
                      <a:pt x="0" y="3"/>
                      <a:pt x="0" y="2"/>
                    </a:cubicBezTo>
                    <a:cubicBezTo>
                      <a:pt x="1" y="3"/>
                      <a:pt x="1" y="3"/>
                      <a:pt x="1" y="3"/>
                    </a:cubicBezTo>
                    <a:cubicBezTo>
                      <a:pt x="1" y="4"/>
                      <a:pt x="1" y="4"/>
                      <a:pt x="2" y="4"/>
                    </a:cubicBezTo>
                    <a:cubicBezTo>
                      <a:pt x="3" y="4"/>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01" name="Freeform 118189"/>
              <p:cNvSpPr/>
              <p:nvPr/>
            </p:nvSpPr>
            <p:spPr bwMode="auto">
              <a:xfrm>
                <a:off x="4718051" y="5368318"/>
                <a:ext cx="12700" cy="7937"/>
              </a:xfrm>
              <a:custGeom>
                <a:avLst/>
                <a:gdLst>
                  <a:gd name="T0" fmla="*/ 3 w 3"/>
                  <a:gd name="T1" fmla="*/ 1 h 2"/>
                  <a:gd name="T2" fmla="*/ 3 w 3"/>
                  <a:gd name="T3" fmla="*/ 2 h 2"/>
                  <a:gd name="T4" fmla="*/ 3 w 3"/>
                  <a:gd name="T5" fmla="*/ 2 h 2"/>
                  <a:gd name="T6" fmla="*/ 2 w 3"/>
                  <a:gd name="T7" fmla="*/ 1 h 2"/>
                  <a:gd name="T8" fmla="*/ 2 w 3"/>
                  <a:gd name="T9" fmla="*/ 2 h 2"/>
                  <a:gd name="T10" fmla="*/ 0 w 3"/>
                  <a:gd name="T11" fmla="*/ 1 h 2"/>
                  <a:gd name="T12" fmla="*/ 2 w 3"/>
                  <a:gd name="T13" fmla="*/ 0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2"/>
                      <a:pt x="3" y="2"/>
                      <a:pt x="3" y="2"/>
                    </a:cubicBezTo>
                    <a:cubicBezTo>
                      <a:pt x="3" y="2"/>
                      <a:pt x="3" y="2"/>
                      <a:pt x="3" y="2"/>
                    </a:cubicBezTo>
                    <a:cubicBezTo>
                      <a:pt x="2" y="2"/>
                      <a:pt x="2" y="2"/>
                      <a:pt x="2" y="1"/>
                    </a:cubicBezTo>
                    <a:cubicBezTo>
                      <a:pt x="2" y="1"/>
                      <a:pt x="1" y="1"/>
                      <a:pt x="2" y="2"/>
                    </a:cubicBezTo>
                    <a:cubicBezTo>
                      <a:pt x="1" y="2"/>
                      <a:pt x="0" y="2"/>
                      <a:pt x="0" y="1"/>
                    </a:cubicBezTo>
                    <a:cubicBezTo>
                      <a:pt x="1" y="1"/>
                      <a:pt x="2" y="1"/>
                      <a:pt x="2" y="0"/>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02" name="Freeform 118190"/>
              <p:cNvSpPr/>
              <p:nvPr/>
            </p:nvSpPr>
            <p:spPr bwMode="auto">
              <a:xfrm>
                <a:off x="4611688" y="4671406"/>
                <a:ext cx="22225" cy="15875"/>
              </a:xfrm>
              <a:custGeom>
                <a:avLst/>
                <a:gdLst>
                  <a:gd name="T0" fmla="*/ 4 w 5"/>
                  <a:gd name="T1" fmla="*/ 2 h 4"/>
                  <a:gd name="T2" fmla="*/ 3 w 5"/>
                  <a:gd name="T3" fmla="*/ 1 h 4"/>
                  <a:gd name="T4" fmla="*/ 4 w 5"/>
                  <a:gd name="T5" fmla="*/ 4 h 4"/>
                  <a:gd name="T6" fmla="*/ 2 w 5"/>
                  <a:gd name="T7" fmla="*/ 4 h 4"/>
                  <a:gd name="T8" fmla="*/ 2 w 5"/>
                  <a:gd name="T9" fmla="*/ 2 h 4"/>
                  <a:gd name="T10" fmla="*/ 1 w 5"/>
                  <a:gd name="T11" fmla="*/ 4 h 4"/>
                  <a:gd name="T12" fmla="*/ 0 w 5"/>
                  <a:gd name="T13" fmla="*/ 3 h 4"/>
                  <a:gd name="T14" fmla="*/ 0 w 5"/>
                  <a:gd name="T15" fmla="*/ 0 h 4"/>
                  <a:gd name="T16" fmla="*/ 4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2"/>
                    </a:moveTo>
                    <a:cubicBezTo>
                      <a:pt x="4" y="1"/>
                      <a:pt x="4" y="1"/>
                      <a:pt x="3" y="1"/>
                    </a:cubicBezTo>
                    <a:cubicBezTo>
                      <a:pt x="5" y="0"/>
                      <a:pt x="4" y="3"/>
                      <a:pt x="4" y="4"/>
                    </a:cubicBezTo>
                    <a:cubicBezTo>
                      <a:pt x="3" y="4"/>
                      <a:pt x="2" y="2"/>
                      <a:pt x="2" y="4"/>
                    </a:cubicBezTo>
                    <a:cubicBezTo>
                      <a:pt x="2" y="3"/>
                      <a:pt x="2" y="3"/>
                      <a:pt x="2" y="2"/>
                    </a:cubicBezTo>
                    <a:cubicBezTo>
                      <a:pt x="1" y="2"/>
                      <a:pt x="1" y="3"/>
                      <a:pt x="1" y="4"/>
                    </a:cubicBezTo>
                    <a:cubicBezTo>
                      <a:pt x="0" y="3"/>
                      <a:pt x="0" y="3"/>
                      <a:pt x="0" y="3"/>
                    </a:cubicBezTo>
                    <a:cubicBezTo>
                      <a:pt x="1" y="2"/>
                      <a:pt x="0" y="1"/>
                      <a:pt x="0" y="0"/>
                    </a:cubicBezTo>
                    <a:cubicBezTo>
                      <a:pt x="2" y="2"/>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03" name="Freeform 118191"/>
              <p:cNvSpPr/>
              <p:nvPr/>
            </p:nvSpPr>
            <p:spPr bwMode="auto">
              <a:xfrm>
                <a:off x="4621213" y="5322281"/>
                <a:ext cx="7938" cy="7937"/>
              </a:xfrm>
              <a:custGeom>
                <a:avLst/>
                <a:gdLst>
                  <a:gd name="T0" fmla="*/ 1 w 2"/>
                  <a:gd name="T1" fmla="*/ 2 h 2"/>
                  <a:gd name="T2" fmla="*/ 0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1" y="1"/>
                      <a:pt x="0" y="1"/>
                    </a:cubicBezTo>
                    <a:cubicBezTo>
                      <a:pt x="1" y="1"/>
                      <a:pt x="0" y="0"/>
                      <a:pt x="1" y="0"/>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04" name="Freeform 118192"/>
              <p:cNvSpPr/>
              <p:nvPr/>
            </p:nvSpPr>
            <p:spPr bwMode="auto">
              <a:xfrm>
                <a:off x="4586288" y="5388956"/>
                <a:ext cx="12700" cy="12700"/>
              </a:xfrm>
              <a:custGeom>
                <a:avLst/>
                <a:gdLst>
                  <a:gd name="T0" fmla="*/ 1 w 3"/>
                  <a:gd name="T1" fmla="*/ 1 h 3"/>
                  <a:gd name="T2" fmla="*/ 1 w 3"/>
                  <a:gd name="T3" fmla="*/ 0 h 3"/>
                  <a:gd name="T4" fmla="*/ 3 w 3"/>
                  <a:gd name="T5" fmla="*/ 2 h 3"/>
                  <a:gd name="T6" fmla="*/ 2 w 3"/>
                  <a:gd name="T7" fmla="*/ 3 h 3"/>
                  <a:gd name="T8" fmla="*/ 0 w 3"/>
                  <a:gd name="T9" fmla="*/ 1 h 3"/>
                  <a:gd name="T10" fmla="*/ 1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1" y="1"/>
                    </a:moveTo>
                    <a:cubicBezTo>
                      <a:pt x="1" y="1"/>
                      <a:pt x="1" y="1"/>
                      <a:pt x="1" y="0"/>
                    </a:cubicBezTo>
                    <a:cubicBezTo>
                      <a:pt x="2" y="1"/>
                      <a:pt x="1" y="2"/>
                      <a:pt x="3" y="2"/>
                    </a:cubicBezTo>
                    <a:cubicBezTo>
                      <a:pt x="3" y="3"/>
                      <a:pt x="2" y="3"/>
                      <a:pt x="2" y="3"/>
                    </a:cubicBezTo>
                    <a:cubicBezTo>
                      <a:pt x="1" y="2"/>
                      <a:pt x="0" y="2"/>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05" name="Freeform 118193"/>
              <p:cNvSpPr/>
              <p:nvPr/>
            </p:nvSpPr>
            <p:spPr bwMode="auto">
              <a:xfrm>
                <a:off x="4502151" y="4679343"/>
                <a:ext cx="25400" cy="12700"/>
              </a:xfrm>
              <a:custGeom>
                <a:avLst/>
                <a:gdLst>
                  <a:gd name="T0" fmla="*/ 0 w 6"/>
                  <a:gd name="T1" fmla="*/ 2 h 3"/>
                  <a:gd name="T2" fmla="*/ 1 w 6"/>
                  <a:gd name="T3" fmla="*/ 1 h 3"/>
                  <a:gd name="T4" fmla="*/ 4 w 6"/>
                  <a:gd name="T5" fmla="*/ 1 h 3"/>
                  <a:gd name="T6" fmla="*/ 4 w 6"/>
                  <a:gd name="T7" fmla="*/ 0 h 3"/>
                  <a:gd name="T8" fmla="*/ 6 w 6"/>
                  <a:gd name="T9" fmla="*/ 3 h 3"/>
                  <a:gd name="T10" fmla="*/ 1 w 6"/>
                  <a:gd name="T11" fmla="*/ 2 h 3"/>
                  <a:gd name="T12" fmla="*/ 2 w 6"/>
                  <a:gd name="T13" fmla="*/ 3 h 3"/>
                  <a:gd name="T14" fmla="*/ 1 w 6"/>
                  <a:gd name="T15" fmla="*/ 3 h 3"/>
                  <a:gd name="T16" fmla="*/ 0 w 6"/>
                  <a:gd name="T17" fmla="*/ 2 h 3"/>
                  <a:gd name="T18" fmla="*/ 0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2"/>
                    </a:moveTo>
                    <a:cubicBezTo>
                      <a:pt x="1" y="2"/>
                      <a:pt x="1" y="2"/>
                      <a:pt x="1" y="1"/>
                    </a:cubicBezTo>
                    <a:cubicBezTo>
                      <a:pt x="2" y="2"/>
                      <a:pt x="3" y="2"/>
                      <a:pt x="4" y="1"/>
                    </a:cubicBezTo>
                    <a:cubicBezTo>
                      <a:pt x="5" y="1"/>
                      <a:pt x="4" y="1"/>
                      <a:pt x="4" y="0"/>
                    </a:cubicBezTo>
                    <a:cubicBezTo>
                      <a:pt x="5" y="1"/>
                      <a:pt x="6" y="1"/>
                      <a:pt x="6" y="3"/>
                    </a:cubicBezTo>
                    <a:cubicBezTo>
                      <a:pt x="4" y="2"/>
                      <a:pt x="3" y="3"/>
                      <a:pt x="1" y="2"/>
                    </a:cubicBezTo>
                    <a:cubicBezTo>
                      <a:pt x="1" y="3"/>
                      <a:pt x="2" y="3"/>
                      <a:pt x="2" y="3"/>
                    </a:cubicBezTo>
                    <a:cubicBezTo>
                      <a:pt x="2" y="3"/>
                      <a:pt x="1" y="3"/>
                      <a:pt x="1" y="3"/>
                    </a:cubicBezTo>
                    <a:cubicBezTo>
                      <a:pt x="0" y="3"/>
                      <a:pt x="1" y="2"/>
                      <a:pt x="0" y="2"/>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06" name="Freeform 118194"/>
              <p:cNvSpPr/>
              <p:nvPr/>
            </p:nvSpPr>
            <p:spPr bwMode="auto">
              <a:xfrm>
                <a:off x="4514851" y="5385781"/>
                <a:ext cx="7938" cy="12700"/>
              </a:xfrm>
              <a:custGeom>
                <a:avLst/>
                <a:gdLst>
                  <a:gd name="T0" fmla="*/ 1 w 2"/>
                  <a:gd name="T1" fmla="*/ 0 h 3"/>
                  <a:gd name="T2" fmla="*/ 2 w 2"/>
                  <a:gd name="T3" fmla="*/ 0 h 3"/>
                  <a:gd name="T4" fmla="*/ 2 w 2"/>
                  <a:gd name="T5" fmla="*/ 2 h 3"/>
                  <a:gd name="T6" fmla="*/ 1 w 2"/>
                  <a:gd name="T7" fmla="*/ 2 h 3"/>
                  <a:gd name="T8" fmla="*/ 1 w 2"/>
                  <a:gd name="T9" fmla="*/ 0 h 3"/>
                  <a:gd name="T10" fmla="*/ 1 w 2"/>
                  <a:gd name="T11" fmla="*/ 1 h 3"/>
                  <a:gd name="T12" fmla="*/ 1 w 2"/>
                  <a:gd name="T13" fmla="*/ 2 h 3"/>
                  <a:gd name="T14" fmla="*/ 1 w 2"/>
                  <a:gd name="T15" fmla="*/ 2 h 3"/>
                  <a:gd name="T16" fmla="*/ 0 w 2"/>
                  <a:gd name="T17" fmla="*/ 0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cubicBezTo>
                      <a:pt x="2" y="0"/>
                      <a:pt x="2" y="0"/>
                      <a:pt x="2" y="0"/>
                    </a:cubicBezTo>
                    <a:cubicBezTo>
                      <a:pt x="2" y="1"/>
                      <a:pt x="2" y="1"/>
                      <a:pt x="2" y="2"/>
                    </a:cubicBezTo>
                    <a:cubicBezTo>
                      <a:pt x="2" y="2"/>
                      <a:pt x="2" y="3"/>
                      <a:pt x="1" y="2"/>
                    </a:cubicBezTo>
                    <a:cubicBezTo>
                      <a:pt x="2" y="2"/>
                      <a:pt x="1" y="1"/>
                      <a:pt x="1" y="0"/>
                    </a:cubicBezTo>
                    <a:cubicBezTo>
                      <a:pt x="1" y="0"/>
                      <a:pt x="1" y="1"/>
                      <a:pt x="1" y="1"/>
                    </a:cubicBezTo>
                    <a:cubicBezTo>
                      <a:pt x="1" y="1"/>
                      <a:pt x="1" y="1"/>
                      <a:pt x="1" y="2"/>
                    </a:cubicBezTo>
                    <a:cubicBezTo>
                      <a:pt x="1" y="2"/>
                      <a:pt x="1" y="2"/>
                      <a:pt x="1" y="2"/>
                    </a:cubicBezTo>
                    <a:cubicBezTo>
                      <a:pt x="0" y="2"/>
                      <a:pt x="0"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07" name="Freeform 118195"/>
              <p:cNvSpPr/>
              <p:nvPr/>
            </p:nvSpPr>
            <p:spPr bwMode="auto">
              <a:xfrm>
                <a:off x="4497388" y="4955568"/>
                <a:ext cx="12700" cy="476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1"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08" name="Freeform 118196"/>
              <p:cNvSpPr/>
              <p:nvPr/>
            </p:nvSpPr>
            <p:spPr bwMode="auto">
              <a:xfrm>
                <a:off x="4479926" y="5385781"/>
                <a:ext cx="25400" cy="12700"/>
              </a:xfrm>
              <a:custGeom>
                <a:avLst/>
                <a:gdLst>
                  <a:gd name="T0" fmla="*/ 1 w 6"/>
                  <a:gd name="T1" fmla="*/ 1 h 3"/>
                  <a:gd name="T2" fmla="*/ 3 w 6"/>
                  <a:gd name="T3" fmla="*/ 0 h 3"/>
                  <a:gd name="T4" fmla="*/ 4 w 6"/>
                  <a:gd name="T5" fmla="*/ 2 h 3"/>
                  <a:gd name="T6" fmla="*/ 4 w 6"/>
                  <a:gd name="T7" fmla="*/ 1 h 3"/>
                  <a:gd name="T8" fmla="*/ 6 w 6"/>
                  <a:gd name="T9" fmla="*/ 0 h 3"/>
                  <a:gd name="T10" fmla="*/ 5 w 6"/>
                  <a:gd name="T11" fmla="*/ 3 h 3"/>
                  <a:gd name="T12" fmla="*/ 3 w 6"/>
                  <a:gd name="T13" fmla="*/ 2 h 3"/>
                  <a:gd name="T14" fmla="*/ 2 w 6"/>
                  <a:gd name="T15" fmla="*/ 1 h 3"/>
                  <a:gd name="T16" fmla="*/ 1 w 6"/>
                  <a:gd name="T17" fmla="*/ 3 h 3"/>
                  <a:gd name="T18" fmla="*/ 0 w 6"/>
                  <a:gd name="T19" fmla="*/ 1 h 3"/>
                  <a:gd name="T20" fmla="*/ 1 w 6"/>
                  <a:gd name="T21" fmla="*/ 2 h 3"/>
                  <a:gd name="T22" fmla="*/ 1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1"/>
                    </a:moveTo>
                    <a:cubicBezTo>
                      <a:pt x="2" y="1"/>
                      <a:pt x="3" y="1"/>
                      <a:pt x="3" y="0"/>
                    </a:cubicBezTo>
                    <a:cubicBezTo>
                      <a:pt x="3" y="1"/>
                      <a:pt x="3" y="2"/>
                      <a:pt x="4" y="2"/>
                    </a:cubicBezTo>
                    <a:cubicBezTo>
                      <a:pt x="5" y="2"/>
                      <a:pt x="5" y="1"/>
                      <a:pt x="4" y="1"/>
                    </a:cubicBezTo>
                    <a:cubicBezTo>
                      <a:pt x="4" y="0"/>
                      <a:pt x="5" y="0"/>
                      <a:pt x="6" y="0"/>
                    </a:cubicBezTo>
                    <a:cubicBezTo>
                      <a:pt x="5" y="1"/>
                      <a:pt x="5" y="2"/>
                      <a:pt x="5" y="3"/>
                    </a:cubicBezTo>
                    <a:cubicBezTo>
                      <a:pt x="5" y="3"/>
                      <a:pt x="3" y="2"/>
                      <a:pt x="3" y="2"/>
                    </a:cubicBezTo>
                    <a:cubicBezTo>
                      <a:pt x="2" y="2"/>
                      <a:pt x="2" y="1"/>
                      <a:pt x="2" y="1"/>
                    </a:cubicBezTo>
                    <a:cubicBezTo>
                      <a:pt x="2" y="2"/>
                      <a:pt x="1" y="2"/>
                      <a:pt x="1" y="3"/>
                    </a:cubicBezTo>
                    <a:cubicBezTo>
                      <a:pt x="0" y="2"/>
                      <a:pt x="0" y="1"/>
                      <a:pt x="0" y="1"/>
                    </a:cubicBezTo>
                    <a:cubicBezTo>
                      <a:pt x="1" y="0"/>
                      <a:pt x="0" y="2"/>
                      <a:pt x="1" y="2"/>
                    </a:cubicBezTo>
                    <a:cubicBezTo>
                      <a:pt x="2"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09" name="Freeform 118197"/>
              <p:cNvSpPr>
                <a:spLocks noEditPoints="1"/>
              </p:cNvSpPr>
              <p:nvPr/>
            </p:nvSpPr>
            <p:spPr bwMode="auto">
              <a:xfrm>
                <a:off x="4411663" y="5355618"/>
                <a:ext cx="52388" cy="33337"/>
              </a:xfrm>
              <a:custGeom>
                <a:avLst/>
                <a:gdLst>
                  <a:gd name="T0" fmla="*/ 3 w 12"/>
                  <a:gd name="T1" fmla="*/ 3 h 8"/>
                  <a:gd name="T2" fmla="*/ 2 w 12"/>
                  <a:gd name="T3" fmla="*/ 3 h 8"/>
                  <a:gd name="T4" fmla="*/ 3 w 12"/>
                  <a:gd name="T5" fmla="*/ 5 h 8"/>
                  <a:gd name="T6" fmla="*/ 3 w 12"/>
                  <a:gd name="T7" fmla="*/ 4 h 8"/>
                  <a:gd name="T8" fmla="*/ 4 w 12"/>
                  <a:gd name="T9" fmla="*/ 5 h 8"/>
                  <a:gd name="T10" fmla="*/ 5 w 12"/>
                  <a:gd name="T11" fmla="*/ 3 h 8"/>
                  <a:gd name="T12" fmla="*/ 6 w 12"/>
                  <a:gd name="T13" fmla="*/ 4 h 8"/>
                  <a:gd name="T14" fmla="*/ 7 w 12"/>
                  <a:gd name="T15" fmla="*/ 4 h 8"/>
                  <a:gd name="T16" fmla="*/ 7 w 12"/>
                  <a:gd name="T17" fmla="*/ 2 h 8"/>
                  <a:gd name="T18" fmla="*/ 9 w 12"/>
                  <a:gd name="T19" fmla="*/ 2 h 8"/>
                  <a:gd name="T20" fmla="*/ 6 w 12"/>
                  <a:gd name="T21" fmla="*/ 2 h 8"/>
                  <a:gd name="T22" fmla="*/ 9 w 12"/>
                  <a:gd name="T23" fmla="*/ 1 h 8"/>
                  <a:gd name="T24" fmla="*/ 10 w 12"/>
                  <a:gd name="T25" fmla="*/ 1 h 8"/>
                  <a:gd name="T26" fmla="*/ 11 w 12"/>
                  <a:gd name="T27" fmla="*/ 3 h 8"/>
                  <a:gd name="T28" fmla="*/ 10 w 12"/>
                  <a:gd name="T29" fmla="*/ 1 h 8"/>
                  <a:gd name="T30" fmla="*/ 10 w 12"/>
                  <a:gd name="T31" fmla="*/ 4 h 8"/>
                  <a:gd name="T32" fmla="*/ 11 w 12"/>
                  <a:gd name="T33" fmla="*/ 4 h 8"/>
                  <a:gd name="T34" fmla="*/ 12 w 12"/>
                  <a:gd name="T35" fmla="*/ 6 h 8"/>
                  <a:gd name="T36" fmla="*/ 12 w 12"/>
                  <a:gd name="T37" fmla="*/ 7 h 8"/>
                  <a:gd name="T38" fmla="*/ 10 w 12"/>
                  <a:gd name="T39" fmla="*/ 7 h 8"/>
                  <a:gd name="T40" fmla="*/ 11 w 12"/>
                  <a:gd name="T41" fmla="*/ 5 h 8"/>
                  <a:gd name="T42" fmla="*/ 10 w 12"/>
                  <a:gd name="T43" fmla="*/ 5 h 8"/>
                  <a:gd name="T44" fmla="*/ 8 w 12"/>
                  <a:gd name="T45" fmla="*/ 7 h 8"/>
                  <a:gd name="T46" fmla="*/ 7 w 12"/>
                  <a:gd name="T47" fmla="*/ 5 h 8"/>
                  <a:gd name="T48" fmla="*/ 5 w 12"/>
                  <a:gd name="T49" fmla="*/ 6 h 8"/>
                  <a:gd name="T50" fmla="*/ 6 w 12"/>
                  <a:gd name="T51" fmla="*/ 7 h 8"/>
                  <a:gd name="T52" fmla="*/ 5 w 12"/>
                  <a:gd name="T53" fmla="*/ 8 h 8"/>
                  <a:gd name="T54" fmla="*/ 4 w 12"/>
                  <a:gd name="T55" fmla="*/ 6 h 8"/>
                  <a:gd name="T56" fmla="*/ 3 w 12"/>
                  <a:gd name="T57" fmla="*/ 7 h 8"/>
                  <a:gd name="T58" fmla="*/ 3 w 12"/>
                  <a:gd name="T59" fmla="*/ 6 h 8"/>
                  <a:gd name="T60" fmla="*/ 2 w 12"/>
                  <a:gd name="T61" fmla="*/ 8 h 8"/>
                  <a:gd name="T62" fmla="*/ 1 w 12"/>
                  <a:gd name="T63" fmla="*/ 6 h 8"/>
                  <a:gd name="T64" fmla="*/ 1 w 12"/>
                  <a:gd name="T65" fmla="*/ 8 h 8"/>
                  <a:gd name="T66" fmla="*/ 0 w 12"/>
                  <a:gd name="T67" fmla="*/ 6 h 8"/>
                  <a:gd name="T68" fmla="*/ 1 w 12"/>
                  <a:gd name="T69" fmla="*/ 4 h 8"/>
                  <a:gd name="T70" fmla="*/ 2 w 12"/>
                  <a:gd name="T71" fmla="*/ 4 h 8"/>
                  <a:gd name="T72" fmla="*/ 1 w 12"/>
                  <a:gd name="T73" fmla="*/ 3 h 8"/>
                  <a:gd name="T74" fmla="*/ 3 w 12"/>
                  <a:gd name="T75" fmla="*/ 3 h 8"/>
                  <a:gd name="T76" fmla="*/ 8 w 12"/>
                  <a:gd name="T77" fmla="*/ 2 h 8"/>
                  <a:gd name="T78" fmla="*/ 7 w 12"/>
                  <a:gd name="T79" fmla="*/ 3 h 8"/>
                  <a:gd name="T80" fmla="*/ 8 w 12"/>
                  <a:gd name="T81" fmla="*/ 4 h 8"/>
                  <a:gd name="T82" fmla="*/ 9 w 12"/>
                  <a:gd name="T83" fmla="*/ 3 h 8"/>
                  <a:gd name="T84" fmla="*/ 8 w 12"/>
                  <a:gd name="T8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8">
                    <a:moveTo>
                      <a:pt x="3" y="3"/>
                    </a:moveTo>
                    <a:cubicBezTo>
                      <a:pt x="3" y="2"/>
                      <a:pt x="3" y="4"/>
                      <a:pt x="2" y="3"/>
                    </a:cubicBezTo>
                    <a:cubicBezTo>
                      <a:pt x="1" y="5"/>
                      <a:pt x="2" y="5"/>
                      <a:pt x="3" y="5"/>
                    </a:cubicBezTo>
                    <a:cubicBezTo>
                      <a:pt x="3" y="5"/>
                      <a:pt x="3" y="4"/>
                      <a:pt x="3" y="4"/>
                    </a:cubicBezTo>
                    <a:cubicBezTo>
                      <a:pt x="4" y="4"/>
                      <a:pt x="4" y="4"/>
                      <a:pt x="4" y="5"/>
                    </a:cubicBezTo>
                    <a:cubicBezTo>
                      <a:pt x="5" y="5"/>
                      <a:pt x="5" y="4"/>
                      <a:pt x="5" y="3"/>
                    </a:cubicBezTo>
                    <a:cubicBezTo>
                      <a:pt x="6" y="3"/>
                      <a:pt x="5" y="4"/>
                      <a:pt x="6" y="4"/>
                    </a:cubicBezTo>
                    <a:cubicBezTo>
                      <a:pt x="6" y="4"/>
                      <a:pt x="6" y="4"/>
                      <a:pt x="7" y="4"/>
                    </a:cubicBezTo>
                    <a:cubicBezTo>
                      <a:pt x="7" y="4"/>
                      <a:pt x="7" y="3"/>
                      <a:pt x="7" y="2"/>
                    </a:cubicBezTo>
                    <a:cubicBezTo>
                      <a:pt x="8" y="2"/>
                      <a:pt x="9" y="2"/>
                      <a:pt x="9" y="2"/>
                    </a:cubicBezTo>
                    <a:cubicBezTo>
                      <a:pt x="9" y="1"/>
                      <a:pt x="7" y="2"/>
                      <a:pt x="6" y="2"/>
                    </a:cubicBezTo>
                    <a:cubicBezTo>
                      <a:pt x="6" y="0"/>
                      <a:pt x="9" y="1"/>
                      <a:pt x="9" y="1"/>
                    </a:cubicBezTo>
                    <a:cubicBezTo>
                      <a:pt x="9" y="1"/>
                      <a:pt x="9" y="0"/>
                      <a:pt x="10" y="1"/>
                    </a:cubicBezTo>
                    <a:cubicBezTo>
                      <a:pt x="11" y="1"/>
                      <a:pt x="11" y="2"/>
                      <a:pt x="11" y="3"/>
                    </a:cubicBezTo>
                    <a:cubicBezTo>
                      <a:pt x="9" y="3"/>
                      <a:pt x="11" y="2"/>
                      <a:pt x="10" y="1"/>
                    </a:cubicBezTo>
                    <a:cubicBezTo>
                      <a:pt x="9" y="2"/>
                      <a:pt x="9" y="3"/>
                      <a:pt x="10" y="4"/>
                    </a:cubicBezTo>
                    <a:cubicBezTo>
                      <a:pt x="10" y="3"/>
                      <a:pt x="10" y="4"/>
                      <a:pt x="11" y="4"/>
                    </a:cubicBezTo>
                    <a:cubicBezTo>
                      <a:pt x="11" y="5"/>
                      <a:pt x="11" y="6"/>
                      <a:pt x="12" y="6"/>
                    </a:cubicBezTo>
                    <a:cubicBezTo>
                      <a:pt x="11" y="6"/>
                      <a:pt x="12" y="7"/>
                      <a:pt x="12" y="7"/>
                    </a:cubicBezTo>
                    <a:cubicBezTo>
                      <a:pt x="11" y="7"/>
                      <a:pt x="11" y="7"/>
                      <a:pt x="10" y="7"/>
                    </a:cubicBezTo>
                    <a:cubicBezTo>
                      <a:pt x="11" y="6"/>
                      <a:pt x="10" y="6"/>
                      <a:pt x="11" y="5"/>
                    </a:cubicBezTo>
                    <a:cubicBezTo>
                      <a:pt x="10" y="5"/>
                      <a:pt x="10" y="6"/>
                      <a:pt x="10" y="5"/>
                    </a:cubicBezTo>
                    <a:cubicBezTo>
                      <a:pt x="10" y="6"/>
                      <a:pt x="9" y="8"/>
                      <a:pt x="8" y="7"/>
                    </a:cubicBezTo>
                    <a:cubicBezTo>
                      <a:pt x="8" y="6"/>
                      <a:pt x="7" y="6"/>
                      <a:pt x="7" y="5"/>
                    </a:cubicBezTo>
                    <a:cubicBezTo>
                      <a:pt x="7" y="6"/>
                      <a:pt x="6" y="6"/>
                      <a:pt x="5" y="6"/>
                    </a:cubicBezTo>
                    <a:cubicBezTo>
                      <a:pt x="5" y="7"/>
                      <a:pt x="6" y="7"/>
                      <a:pt x="6" y="7"/>
                    </a:cubicBezTo>
                    <a:cubicBezTo>
                      <a:pt x="6" y="7"/>
                      <a:pt x="6" y="8"/>
                      <a:pt x="5" y="8"/>
                    </a:cubicBezTo>
                    <a:cubicBezTo>
                      <a:pt x="5" y="7"/>
                      <a:pt x="5" y="7"/>
                      <a:pt x="4" y="6"/>
                    </a:cubicBezTo>
                    <a:cubicBezTo>
                      <a:pt x="4" y="6"/>
                      <a:pt x="4" y="7"/>
                      <a:pt x="3" y="7"/>
                    </a:cubicBezTo>
                    <a:cubicBezTo>
                      <a:pt x="3" y="6"/>
                      <a:pt x="3" y="7"/>
                      <a:pt x="3" y="6"/>
                    </a:cubicBezTo>
                    <a:cubicBezTo>
                      <a:pt x="3" y="6"/>
                      <a:pt x="3" y="8"/>
                      <a:pt x="2" y="8"/>
                    </a:cubicBezTo>
                    <a:cubicBezTo>
                      <a:pt x="1" y="7"/>
                      <a:pt x="3" y="6"/>
                      <a:pt x="1" y="6"/>
                    </a:cubicBezTo>
                    <a:cubicBezTo>
                      <a:pt x="0" y="6"/>
                      <a:pt x="1" y="7"/>
                      <a:pt x="1" y="8"/>
                    </a:cubicBezTo>
                    <a:cubicBezTo>
                      <a:pt x="0" y="8"/>
                      <a:pt x="1" y="6"/>
                      <a:pt x="0" y="6"/>
                    </a:cubicBezTo>
                    <a:cubicBezTo>
                      <a:pt x="1" y="6"/>
                      <a:pt x="0" y="6"/>
                      <a:pt x="1" y="4"/>
                    </a:cubicBezTo>
                    <a:cubicBezTo>
                      <a:pt x="1" y="4"/>
                      <a:pt x="1" y="5"/>
                      <a:pt x="2" y="4"/>
                    </a:cubicBezTo>
                    <a:cubicBezTo>
                      <a:pt x="2" y="4"/>
                      <a:pt x="1" y="4"/>
                      <a:pt x="1" y="3"/>
                    </a:cubicBezTo>
                    <a:cubicBezTo>
                      <a:pt x="2" y="2"/>
                      <a:pt x="2" y="3"/>
                      <a:pt x="3" y="3"/>
                    </a:cubicBezTo>
                    <a:close/>
                    <a:moveTo>
                      <a:pt x="8" y="2"/>
                    </a:moveTo>
                    <a:cubicBezTo>
                      <a:pt x="8" y="3"/>
                      <a:pt x="8" y="3"/>
                      <a:pt x="7" y="3"/>
                    </a:cubicBezTo>
                    <a:cubicBezTo>
                      <a:pt x="7" y="4"/>
                      <a:pt x="7" y="4"/>
                      <a:pt x="8" y="4"/>
                    </a:cubicBezTo>
                    <a:cubicBezTo>
                      <a:pt x="9" y="4"/>
                      <a:pt x="8" y="3"/>
                      <a:pt x="9" y="3"/>
                    </a:cubicBezTo>
                    <a:cubicBezTo>
                      <a:pt x="9" y="3"/>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10" name="Freeform 118198"/>
              <p:cNvSpPr/>
              <p:nvPr/>
            </p:nvSpPr>
            <p:spPr bwMode="auto">
              <a:xfrm>
                <a:off x="4449763" y="5388956"/>
                <a:ext cx="14288" cy="9525"/>
              </a:xfrm>
              <a:custGeom>
                <a:avLst/>
                <a:gdLst>
                  <a:gd name="T0" fmla="*/ 2 w 3"/>
                  <a:gd name="T1" fmla="*/ 2 h 2"/>
                  <a:gd name="T2" fmla="*/ 0 w 3"/>
                  <a:gd name="T3" fmla="*/ 2 h 2"/>
                  <a:gd name="T4" fmla="*/ 0 w 3"/>
                  <a:gd name="T5" fmla="*/ 1 h 2"/>
                  <a:gd name="T6" fmla="*/ 1 w 3"/>
                  <a:gd name="T7" fmla="*/ 1 h 2"/>
                  <a:gd name="T8" fmla="*/ 1 w 3"/>
                  <a:gd name="T9" fmla="*/ 0 h 2"/>
                  <a:gd name="T10" fmla="*/ 2 w 3"/>
                  <a:gd name="T11" fmla="*/ 1 h 2"/>
                  <a:gd name="T12" fmla="*/ 2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2"/>
                    </a:moveTo>
                    <a:cubicBezTo>
                      <a:pt x="1" y="1"/>
                      <a:pt x="1" y="2"/>
                      <a:pt x="0" y="2"/>
                    </a:cubicBezTo>
                    <a:cubicBezTo>
                      <a:pt x="0" y="2"/>
                      <a:pt x="0" y="1"/>
                      <a:pt x="0" y="1"/>
                    </a:cubicBezTo>
                    <a:cubicBezTo>
                      <a:pt x="1" y="0"/>
                      <a:pt x="0" y="2"/>
                      <a:pt x="1" y="1"/>
                    </a:cubicBezTo>
                    <a:cubicBezTo>
                      <a:pt x="2" y="1"/>
                      <a:pt x="1" y="0"/>
                      <a:pt x="1" y="0"/>
                    </a:cubicBezTo>
                    <a:cubicBezTo>
                      <a:pt x="1" y="1"/>
                      <a:pt x="3" y="0"/>
                      <a:pt x="2" y="1"/>
                    </a:cubicBezTo>
                    <a:cubicBezTo>
                      <a:pt x="1" y="0"/>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11" name="Freeform 118199"/>
              <p:cNvSpPr/>
              <p:nvPr/>
            </p:nvSpPr>
            <p:spPr bwMode="auto">
              <a:xfrm>
                <a:off x="4395788" y="4692043"/>
                <a:ext cx="33338" cy="12700"/>
              </a:xfrm>
              <a:custGeom>
                <a:avLst/>
                <a:gdLst>
                  <a:gd name="T0" fmla="*/ 7 w 8"/>
                  <a:gd name="T1" fmla="*/ 0 h 3"/>
                  <a:gd name="T2" fmla="*/ 7 w 8"/>
                  <a:gd name="T3" fmla="*/ 2 h 3"/>
                  <a:gd name="T4" fmla="*/ 3 w 8"/>
                  <a:gd name="T5" fmla="*/ 1 h 3"/>
                  <a:gd name="T6" fmla="*/ 3 w 8"/>
                  <a:gd name="T7" fmla="*/ 2 h 3"/>
                  <a:gd name="T8" fmla="*/ 0 w 8"/>
                  <a:gd name="T9" fmla="*/ 1 h 3"/>
                  <a:gd name="T10" fmla="*/ 3 w 8"/>
                  <a:gd name="T11" fmla="*/ 1 h 3"/>
                  <a:gd name="T12" fmla="*/ 5 w 8"/>
                  <a:gd name="T13" fmla="*/ 0 h 3"/>
                  <a:gd name="T14" fmla="*/ 7 w 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7" y="0"/>
                    </a:moveTo>
                    <a:cubicBezTo>
                      <a:pt x="7" y="1"/>
                      <a:pt x="8" y="1"/>
                      <a:pt x="7" y="2"/>
                    </a:cubicBezTo>
                    <a:cubicBezTo>
                      <a:pt x="5" y="1"/>
                      <a:pt x="4" y="3"/>
                      <a:pt x="3" y="1"/>
                    </a:cubicBezTo>
                    <a:cubicBezTo>
                      <a:pt x="3" y="1"/>
                      <a:pt x="3" y="2"/>
                      <a:pt x="3" y="2"/>
                    </a:cubicBezTo>
                    <a:cubicBezTo>
                      <a:pt x="2" y="2"/>
                      <a:pt x="0" y="3"/>
                      <a:pt x="0" y="1"/>
                    </a:cubicBezTo>
                    <a:cubicBezTo>
                      <a:pt x="1" y="2"/>
                      <a:pt x="2" y="1"/>
                      <a:pt x="3" y="1"/>
                    </a:cubicBezTo>
                    <a:cubicBezTo>
                      <a:pt x="3" y="1"/>
                      <a:pt x="5" y="2"/>
                      <a:pt x="5" y="0"/>
                    </a:cubicBezTo>
                    <a:cubicBezTo>
                      <a:pt x="7"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12" name="Freeform 118200"/>
              <p:cNvSpPr/>
              <p:nvPr/>
            </p:nvSpPr>
            <p:spPr bwMode="auto">
              <a:xfrm>
                <a:off x="4391026" y="5334981"/>
                <a:ext cx="25400" cy="12700"/>
              </a:xfrm>
              <a:custGeom>
                <a:avLst/>
                <a:gdLst>
                  <a:gd name="T0" fmla="*/ 0 w 6"/>
                  <a:gd name="T1" fmla="*/ 3 h 3"/>
                  <a:gd name="T2" fmla="*/ 0 w 6"/>
                  <a:gd name="T3" fmla="*/ 2 h 3"/>
                  <a:gd name="T4" fmla="*/ 3 w 6"/>
                  <a:gd name="T5" fmla="*/ 1 h 3"/>
                  <a:gd name="T6" fmla="*/ 4 w 6"/>
                  <a:gd name="T7" fmla="*/ 1 h 3"/>
                  <a:gd name="T8" fmla="*/ 3 w 6"/>
                  <a:gd name="T9" fmla="*/ 1 h 3"/>
                  <a:gd name="T10" fmla="*/ 4 w 6"/>
                  <a:gd name="T11" fmla="*/ 1 h 3"/>
                  <a:gd name="T12" fmla="*/ 4 w 6"/>
                  <a:gd name="T13" fmla="*/ 0 h 3"/>
                  <a:gd name="T14" fmla="*/ 6 w 6"/>
                  <a:gd name="T15" fmla="*/ 1 h 3"/>
                  <a:gd name="T16" fmla="*/ 5 w 6"/>
                  <a:gd name="T17" fmla="*/ 3 h 3"/>
                  <a:gd name="T18" fmla="*/ 4 w 6"/>
                  <a:gd name="T19" fmla="*/ 2 h 3"/>
                  <a:gd name="T20" fmla="*/ 4 w 6"/>
                  <a:gd name="T21" fmla="*/ 3 h 3"/>
                  <a:gd name="T22" fmla="*/ 0 w 6"/>
                  <a:gd name="T23" fmla="*/ 3 h 3"/>
                  <a:gd name="T24" fmla="*/ 0 w 6"/>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0" y="3"/>
                    </a:moveTo>
                    <a:cubicBezTo>
                      <a:pt x="0" y="2"/>
                      <a:pt x="0" y="2"/>
                      <a:pt x="0" y="2"/>
                    </a:cubicBezTo>
                    <a:cubicBezTo>
                      <a:pt x="1" y="2"/>
                      <a:pt x="3" y="2"/>
                      <a:pt x="3" y="1"/>
                    </a:cubicBezTo>
                    <a:cubicBezTo>
                      <a:pt x="3" y="1"/>
                      <a:pt x="4" y="1"/>
                      <a:pt x="4" y="1"/>
                    </a:cubicBezTo>
                    <a:cubicBezTo>
                      <a:pt x="4" y="1"/>
                      <a:pt x="3" y="1"/>
                      <a:pt x="3" y="1"/>
                    </a:cubicBezTo>
                    <a:cubicBezTo>
                      <a:pt x="3" y="2"/>
                      <a:pt x="4" y="1"/>
                      <a:pt x="4" y="1"/>
                    </a:cubicBezTo>
                    <a:cubicBezTo>
                      <a:pt x="4" y="1"/>
                      <a:pt x="4" y="1"/>
                      <a:pt x="4" y="0"/>
                    </a:cubicBezTo>
                    <a:cubicBezTo>
                      <a:pt x="5" y="0"/>
                      <a:pt x="4" y="2"/>
                      <a:pt x="6" y="1"/>
                    </a:cubicBezTo>
                    <a:cubicBezTo>
                      <a:pt x="5" y="2"/>
                      <a:pt x="5" y="2"/>
                      <a:pt x="5" y="3"/>
                    </a:cubicBezTo>
                    <a:cubicBezTo>
                      <a:pt x="5" y="3"/>
                      <a:pt x="4" y="3"/>
                      <a:pt x="4" y="2"/>
                    </a:cubicBezTo>
                    <a:cubicBezTo>
                      <a:pt x="4" y="2"/>
                      <a:pt x="4" y="3"/>
                      <a:pt x="4" y="3"/>
                    </a:cubicBezTo>
                    <a:cubicBezTo>
                      <a:pt x="3" y="3"/>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13" name="Freeform 118201"/>
              <p:cNvSpPr/>
              <p:nvPr/>
            </p:nvSpPr>
            <p:spPr bwMode="auto">
              <a:xfrm>
                <a:off x="4395788" y="5373081"/>
                <a:ext cx="15875" cy="15875"/>
              </a:xfrm>
              <a:custGeom>
                <a:avLst/>
                <a:gdLst>
                  <a:gd name="T0" fmla="*/ 4 w 4"/>
                  <a:gd name="T1" fmla="*/ 4 h 4"/>
                  <a:gd name="T2" fmla="*/ 3 w 4"/>
                  <a:gd name="T3" fmla="*/ 3 h 4"/>
                  <a:gd name="T4" fmla="*/ 3 w 4"/>
                  <a:gd name="T5" fmla="*/ 2 h 4"/>
                  <a:gd name="T6" fmla="*/ 2 w 4"/>
                  <a:gd name="T7" fmla="*/ 2 h 4"/>
                  <a:gd name="T8" fmla="*/ 2 w 4"/>
                  <a:gd name="T9" fmla="*/ 4 h 4"/>
                  <a:gd name="T10" fmla="*/ 0 w 4"/>
                  <a:gd name="T11" fmla="*/ 4 h 4"/>
                  <a:gd name="T12" fmla="*/ 2 w 4"/>
                  <a:gd name="T13" fmla="*/ 0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cubicBezTo>
                      <a:pt x="4" y="3"/>
                      <a:pt x="3" y="3"/>
                      <a:pt x="3" y="3"/>
                    </a:cubicBezTo>
                    <a:cubicBezTo>
                      <a:pt x="3" y="3"/>
                      <a:pt x="3" y="3"/>
                      <a:pt x="3" y="2"/>
                    </a:cubicBezTo>
                    <a:cubicBezTo>
                      <a:pt x="3" y="2"/>
                      <a:pt x="2" y="2"/>
                      <a:pt x="2" y="2"/>
                    </a:cubicBezTo>
                    <a:cubicBezTo>
                      <a:pt x="2" y="2"/>
                      <a:pt x="2" y="3"/>
                      <a:pt x="2" y="4"/>
                    </a:cubicBezTo>
                    <a:cubicBezTo>
                      <a:pt x="1" y="4"/>
                      <a:pt x="1" y="4"/>
                      <a:pt x="0" y="4"/>
                    </a:cubicBezTo>
                    <a:cubicBezTo>
                      <a:pt x="1" y="3"/>
                      <a:pt x="0" y="0"/>
                      <a:pt x="2" y="0"/>
                    </a:cubicBezTo>
                    <a:cubicBezTo>
                      <a:pt x="3" y="1"/>
                      <a:pt x="3" y="2"/>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14" name="Freeform 118202"/>
              <p:cNvSpPr/>
              <p:nvPr/>
            </p:nvSpPr>
            <p:spPr bwMode="auto">
              <a:xfrm>
                <a:off x="4403726" y="4747606"/>
                <a:ext cx="7938" cy="12700"/>
              </a:xfrm>
              <a:custGeom>
                <a:avLst/>
                <a:gdLst>
                  <a:gd name="T0" fmla="*/ 1 w 2"/>
                  <a:gd name="T1" fmla="*/ 0 h 3"/>
                  <a:gd name="T2" fmla="*/ 1 w 2"/>
                  <a:gd name="T3" fmla="*/ 3 h 3"/>
                  <a:gd name="T4" fmla="*/ 1 w 2"/>
                  <a:gd name="T5" fmla="*/ 1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2" y="1"/>
                      <a:pt x="2" y="2"/>
                      <a:pt x="1" y="3"/>
                    </a:cubicBezTo>
                    <a:cubicBezTo>
                      <a:pt x="0" y="2"/>
                      <a:pt x="1" y="2"/>
                      <a:pt x="1" y="1"/>
                    </a:cubicBez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15" name="Freeform 118203"/>
              <p:cNvSpPr/>
              <p:nvPr/>
            </p:nvSpPr>
            <p:spPr bwMode="auto">
              <a:xfrm>
                <a:off x="4348163" y="5198456"/>
                <a:ext cx="30163" cy="20637"/>
              </a:xfrm>
              <a:custGeom>
                <a:avLst/>
                <a:gdLst>
                  <a:gd name="T0" fmla="*/ 3 w 7"/>
                  <a:gd name="T1" fmla="*/ 4 h 5"/>
                  <a:gd name="T2" fmla="*/ 2 w 7"/>
                  <a:gd name="T3" fmla="*/ 3 h 5"/>
                  <a:gd name="T4" fmla="*/ 2 w 7"/>
                  <a:gd name="T5" fmla="*/ 4 h 5"/>
                  <a:gd name="T6" fmla="*/ 0 w 7"/>
                  <a:gd name="T7" fmla="*/ 3 h 5"/>
                  <a:gd name="T8" fmla="*/ 3 w 7"/>
                  <a:gd name="T9" fmla="*/ 3 h 5"/>
                  <a:gd name="T10" fmla="*/ 3 w 7"/>
                  <a:gd name="T11" fmla="*/ 1 h 5"/>
                  <a:gd name="T12" fmla="*/ 3 w 7"/>
                  <a:gd name="T13" fmla="*/ 2 h 5"/>
                  <a:gd name="T14" fmla="*/ 2 w 7"/>
                  <a:gd name="T15" fmla="*/ 0 h 5"/>
                  <a:gd name="T16" fmla="*/ 6 w 7"/>
                  <a:gd name="T17" fmla="*/ 1 h 5"/>
                  <a:gd name="T18" fmla="*/ 6 w 7"/>
                  <a:gd name="T19" fmla="*/ 2 h 5"/>
                  <a:gd name="T20" fmla="*/ 6 w 7"/>
                  <a:gd name="T21" fmla="*/ 2 h 5"/>
                  <a:gd name="T22" fmla="*/ 6 w 7"/>
                  <a:gd name="T23" fmla="*/ 4 h 5"/>
                  <a:gd name="T24" fmla="*/ 3 w 7"/>
                  <a:gd name="T25" fmla="*/ 2 h 5"/>
                  <a:gd name="T26" fmla="*/ 4 w 7"/>
                  <a:gd name="T27" fmla="*/ 3 h 5"/>
                  <a:gd name="T28" fmla="*/ 5 w 7"/>
                  <a:gd name="T29" fmla="*/ 3 h 5"/>
                  <a:gd name="T30" fmla="*/ 5 w 7"/>
                  <a:gd name="T31" fmla="*/ 4 h 5"/>
                  <a:gd name="T32" fmla="*/ 4 w 7"/>
                  <a:gd name="T33" fmla="*/ 3 h 5"/>
                  <a:gd name="T34" fmla="*/ 4 w 7"/>
                  <a:gd name="T35" fmla="*/ 4 h 5"/>
                  <a:gd name="T36" fmla="*/ 3 w 7"/>
                  <a:gd name="T3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3" y="4"/>
                    </a:moveTo>
                    <a:cubicBezTo>
                      <a:pt x="3" y="5"/>
                      <a:pt x="2" y="3"/>
                      <a:pt x="2" y="3"/>
                    </a:cubicBezTo>
                    <a:cubicBezTo>
                      <a:pt x="2" y="3"/>
                      <a:pt x="2" y="4"/>
                      <a:pt x="2" y="4"/>
                    </a:cubicBezTo>
                    <a:cubicBezTo>
                      <a:pt x="1" y="4"/>
                      <a:pt x="0" y="3"/>
                      <a:pt x="0" y="3"/>
                    </a:cubicBezTo>
                    <a:cubicBezTo>
                      <a:pt x="1" y="3"/>
                      <a:pt x="2" y="2"/>
                      <a:pt x="3" y="3"/>
                    </a:cubicBezTo>
                    <a:cubicBezTo>
                      <a:pt x="3" y="3"/>
                      <a:pt x="3" y="2"/>
                      <a:pt x="3" y="1"/>
                    </a:cubicBezTo>
                    <a:cubicBezTo>
                      <a:pt x="3" y="1"/>
                      <a:pt x="3" y="1"/>
                      <a:pt x="3" y="2"/>
                    </a:cubicBezTo>
                    <a:cubicBezTo>
                      <a:pt x="2" y="1"/>
                      <a:pt x="2" y="1"/>
                      <a:pt x="2" y="0"/>
                    </a:cubicBezTo>
                    <a:cubicBezTo>
                      <a:pt x="3" y="0"/>
                      <a:pt x="5" y="1"/>
                      <a:pt x="6" y="1"/>
                    </a:cubicBezTo>
                    <a:cubicBezTo>
                      <a:pt x="7" y="1"/>
                      <a:pt x="7" y="1"/>
                      <a:pt x="6" y="2"/>
                    </a:cubicBezTo>
                    <a:cubicBezTo>
                      <a:pt x="6" y="2"/>
                      <a:pt x="6" y="2"/>
                      <a:pt x="6" y="2"/>
                    </a:cubicBezTo>
                    <a:cubicBezTo>
                      <a:pt x="6" y="3"/>
                      <a:pt x="7" y="3"/>
                      <a:pt x="6" y="4"/>
                    </a:cubicBezTo>
                    <a:cubicBezTo>
                      <a:pt x="5" y="4"/>
                      <a:pt x="5" y="0"/>
                      <a:pt x="3" y="2"/>
                    </a:cubicBezTo>
                    <a:cubicBezTo>
                      <a:pt x="4" y="2"/>
                      <a:pt x="4" y="3"/>
                      <a:pt x="4" y="3"/>
                    </a:cubicBezTo>
                    <a:cubicBezTo>
                      <a:pt x="4" y="3"/>
                      <a:pt x="4" y="3"/>
                      <a:pt x="5" y="3"/>
                    </a:cubicBezTo>
                    <a:cubicBezTo>
                      <a:pt x="5" y="3"/>
                      <a:pt x="5" y="4"/>
                      <a:pt x="5" y="4"/>
                    </a:cubicBezTo>
                    <a:cubicBezTo>
                      <a:pt x="4" y="4"/>
                      <a:pt x="4" y="3"/>
                      <a:pt x="4" y="3"/>
                    </a:cubicBezTo>
                    <a:cubicBezTo>
                      <a:pt x="3" y="3"/>
                      <a:pt x="4" y="4"/>
                      <a:pt x="4" y="4"/>
                    </a:cubicBezTo>
                    <a:cubicBezTo>
                      <a:pt x="3" y="4"/>
                      <a:pt x="2"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16" name="Freeform 118204"/>
              <p:cNvSpPr/>
              <p:nvPr/>
            </p:nvSpPr>
            <p:spPr bwMode="auto">
              <a:xfrm>
                <a:off x="4360863" y="4701568"/>
                <a:ext cx="9525" cy="3175"/>
              </a:xfrm>
              <a:custGeom>
                <a:avLst/>
                <a:gdLst>
                  <a:gd name="T0" fmla="*/ 2 w 2"/>
                  <a:gd name="T1" fmla="*/ 0 h 1"/>
                  <a:gd name="T2" fmla="*/ 2 w 2"/>
                  <a:gd name="T3" fmla="*/ 1 h 1"/>
                  <a:gd name="T4" fmla="*/ 1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1"/>
                    </a:cubicBezTo>
                    <a:cubicBezTo>
                      <a:pt x="2" y="1"/>
                      <a:pt x="1" y="1"/>
                      <a:pt x="1" y="1"/>
                    </a:cubicBezTo>
                    <a:cubicBezTo>
                      <a:pt x="0" y="1"/>
                      <a:pt x="1" y="1"/>
                      <a:pt x="1"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17" name="Freeform 118205"/>
              <p:cNvSpPr/>
              <p:nvPr/>
            </p:nvSpPr>
            <p:spPr bwMode="auto">
              <a:xfrm>
                <a:off x="4348163" y="4765068"/>
                <a:ext cx="4763" cy="12700"/>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0" y="3"/>
                      <a:pt x="0" y="0"/>
                      <a:pt x="0" y="0"/>
                    </a:cubicBezTo>
                    <a:cubicBezTo>
                      <a:pt x="1" y="0"/>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18" name="Freeform 118206"/>
              <p:cNvSpPr/>
              <p:nvPr/>
            </p:nvSpPr>
            <p:spPr bwMode="auto">
              <a:xfrm>
                <a:off x="4335463" y="5398481"/>
                <a:ext cx="9525" cy="7937"/>
              </a:xfrm>
              <a:custGeom>
                <a:avLst/>
                <a:gdLst>
                  <a:gd name="T0" fmla="*/ 1 w 2"/>
                  <a:gd name="T1" fmla="*/ 1 h 2"/>
                  <a:gd name="T2" fmla="*/ 1 w 2"/>
                  <a:gd name="T3" fmla="*/ 1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1" y="1"/>
                      <a:pt x="1" y="1"/>
                    </a:cubicBezTo>
                    <a:cubicBezTo>
                      <a:pt x="1" y="2"/>
                      <a:pt x="0" y="1"/>
                      <a:pt x="0" y="1"/>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19" name="Freeform 118208"/>
              <p:cNvSpPr/>
              <p:nvPr/>
            </p:nvSpPr>
            <p:spPr bwMode="auto">
              <a:xfrm>
                <a:off x="5257801" y="5325456"/>
                <a:ext cx="17463" cy="34925"/>
              </a:xfrm>
              <a:custGeom>
                <a:avLst/>
                <a:gdLst>
                  <a:gd name="T0" fmla="*/ 3 w 4"/>
                  <a:gd name="T1" fmla="*/ 3 h 8"/>
                  <a:gd name="T2" fmla="*/ 4 w 4"/>
                  <a:gd name="T3" fmla="*/ 5 h 8"/>
                  <a:gd name="T4" fmla="*/ 3 w 4"/>
                  <a:gd name="T5" fmla="*/ 5 h 8"/>
                  <a:gd name="T6" fmla="*/ 3 w 4"/>
                  <a:gd name="T7" fmla="*/ 8 h 8"/>
                  <a:gd name="T8" fmla="*/ 0 w 4"/>
                  <a:gd name="T9" fmla="*/ 0 h 8"/>
                  <a:gd name="T10" fmla="*/ 3 w 4"/>
                  <a:gd name="T11" fmla="*/ 3 h 8"/>
                </a:gdLst>
                <a:ahLst/>
                <a:cxnLst>
                  <a:cxn ang="0">
                    <a:pos x="T0" y="T1"/>
                  </a:cxn>
                  <a:cxn ang="0">
                    <a:pos x="T2" y="T3"/>
                  </a:cxn>
                  <a:cxn ang="0">
                    <a:pos x="T4" y="T5"/>
                  </a:cxn>
                  <a:cxn ang="0">
                    <a:pos x="T6" y="T7"/>
                  </a:cxn>
                  <a:cxn ang="0">
                    <a:pos x="T8" y="T9"/>
                  </a:cxn>
                  <a:cxn ang="0">
                    <a:pos x="T10" y="T11"/>
                  </a:cxn>
                </a:cxnLst>
                <a:rect l="0" t="0" r="r" b="b"/>
                <a:pathLst>
                  <a:path w="4" h="8">
                    <a:moveTo>
                      <a:pt x="3" y="3"/>
                    </a:moveTo>
                    <a:cubicBezTo>
                      <a:pt x="2" y="4"/>
                      <a:pt x="3" y="4"/>
                      <a:pt x="4" y="5"/>
                    </a:cubicBezTo>
                    <a:cubicBezTo>
                      <a:pt x="3" y="5"/>
                      <a:pt x="3" y="5"/>
                      <a:pt x="3" y="5"/>
                    </a:cubicBezTo>
                    <a:cubicBezTo>
                      <a:pt x="3" y="6"/>
                      <a:pt x="3" y="7"/>
                      <a:pt x="3" y="8"/>
                    </a:cubicBezTo>
                    <a:cubicBezTo>
                      <a:pt x="2" y="5"/>
                      <a:pt x="0" y="4"/>
                      <a:pt x="0" y="0"/>
                    </a:cubicBezTo>
                    <a:cubicBezTo>
                      <a:pt x="2" y="0"/>
                      <a:pt x="2"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20" name="Freeform 118209"/>
              <p:cNvSpPr/>
              <p:nvPr/>
            </p:nvSpPr>
            <p:spPr bwMode="auto">
              <a:xfrm>
                <a:off x="5214938" y="5330218"/>
                <a:ext cx="12700" cy="17462"/>
              </a:xfrm>
              <a:custGeom>
                <a:avLst/>
                <a:gdLst>
                  <a:gd name="T0" fmla="*/ 3 w 3"/>
                  <a:gd name="T1" fmla="*/ 1 h 4"/>
                  <a:gd name="T2" fmla="*/ 1 w 3"/>
                  <a:gd name="T3" fmla="*/ 4 h 4"/>
                  <a:gd name="T4" fmla="*/ 1 w 3"/>
                  <a:gd name="T5" fmla="*/ 0 h 4"/>
                  <a:gd name="T6" fmla="*/ 2 w 3"/>
                  <a:gd name="T7" fmla="*/ 1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4"/>
                      <a:pt x="1" y="4"/>
                    </a:cubicBezTo>
                    <a:cubicBezTo>
                      <a:pt x="1" y="3"/>
                      <a:pt x="0" y="1"/>
                      <a:pt x="1" y="0"/>
                    </a:cubicBezTo>
                    <a:cubicBezTo>
                      <a:pt x="2" y="0"/>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21" name="Freeform 118210"/>
              <p:cNvSpPr/>
              <p:nvPr/>
            </p:nvSpPr>
            <p:spPr bwMode="auto">
              <a:xfrm>
                <a:off x="4887913" y="5373081"/>
                <a:ext cx="9525" cy="3175"/>
              </a:xfrm>
              <a:custGeom>
                <a:avLst/>
                <a:gdLst>
                  <a:gd name="T0" fmla="*/ 2 w 2"/>
                  <a:gd name="T1" fmla="*/ 1 h 1"/>
                  <a:gd name="T2" fmla="*/ 0 w 2"/>
                  <a:gd name="T3" fmla="*/ 1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1"/>
                      <a:pt x="0" y="1"/>
                    </a:cubicBezTo>
                    <a:cubicBezTo>
                      <a:pt x="1" y="1"/>
                      <a:pt x="1" y="0"/>
                      <a:pt x="1" y="0"/>
                    </a:cubicBezTo>
                    <a:cubicBezTo>
                      <a:pt x="2"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22" name="Freeform 118211"/>
              <p:cNvSpPr/>
              <p:nvPr/>
            </p:nvSpPr>
            <p:spPr bwMode="auto">
              <a:xfrm>
                <a:off x="4730751" y="4671406"/>
                <a:ext cx="17463" cy="15875"/>
              </a:xfrm>
              <a:custGeom>
                <a:avLst/>
                <a:gdLst>
                  <a:gd name="T0" fmla="*/ 4 w 4"/>
                  <a:gd name="T1" fmla="*/ 1 h 4"/>
                  <a:gd name="T2" fmla="*/ 3 w 4"/>
                  <a:gd name="T3" fmla="*/ 2 h 4"/>
                  <a:gd name="T4" fmla="*/ 4 w 4"/>
                  <a:gd name="T5" fmla="*/ 3 h 4"/>
                  <a:gd name="T6" fmla="*/ 4 w 4"/>
                  <a:gd name="T7" fmla="*/ 4 h 4"/>
                  <a:gd name="T8" fmla="*/ 4 w 4"/>
                  <a:gd name="T9" fmla="*/ 4 h 4"/>
                  <a:gd name="T10" fmla="*/ 3 w 4"/>
                  <a:gd name="T11" fmla="*/ 4 h 4"/>
                  <a:gd name="T12" fmla="*/ 2 w 4"/>
                  <a:gd name="T13" fmla="*/ 3 h 4"/>
                  <a:gd name="T14" fmla="*/ 2 w 4"/>
                  <a:gd name="T15" fmla="*/ 4 h 4"/>
                  <a:gd name="T16" fmla="*/ 0 w 4"/>
                  <a:gd name="T17" fmla="*/ 3 h 4"/>
                  <a:gd name="T18" fmla="*/ 1 w 4"/>
                  <a:gd name="T19" fmla="*/ 0 h 4"/>
                  <a:gd name="T20" fmla="*/ 2 w 4"/>
                  <a:gd name="T21" fmla="*/ 1 h 4"/>
                  <a:gd name="T22" fmla="*/ 2 w 4"/>
                  <a:gd name="T23" fmla="*/ 0 h 4"/>
                  <a:gd name="T24" fmla="*/ 4 w 4"/>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1"/>
                    </a:moveTo>
                    <a:cubicBezTo>
                      <a:pt x="4" y="2"/>
                      <a:pt x="4" y="2"/>
                      <a:pt x="3" y="2"/>
                    </a:cubicBezTo>
                    <a:cubicBezTo>
                      <a:pt x="3" y="2"/>
                      <a:pt x="3" y="3"/>
                      <a:pt x="4" y="3"/>
                    </a:cubicBezTo>
                    <a:cubicBezTo>
                      <a:pt x="4" y="3"/>
                      <a:pt x="4" y="4"/>
                      <a:pt x="4" y="4"/>
                    </a:cubicBezTo>
                    <a:cubicBezTo>
                      <a:pt x="4" y="4"/>
                      <a:pt x="4" y="4"/>
                      <a:pt x="4" y="4"/>
                    </a:cubicBezTo>
                    <a:cubicBezTo>
                      <a:pt x="3" y="4"/>
                      <a:pt x="3" y="4"/>
                      <a:pt x="3" y="4"/>
                    </a:cubicBezTo>
                    <a:cubicBezTo>
                      <a:pt x="3" y="3"/>
                      <a:pt x="2" y="3"/>
                      <a:pt x="2" y="3"/>
                    </a:cubicBezTo>
                    <a:cubicBezTo>
                      <a:pt x="2" y="3"/>
                      <a:pt x="2" y="3"/>
                      <a:pt x="2" y="4"/>
                    </a:cubicBezTo>
                    <a:cubicBezTo>
                      <a:pt x="1" y="4"/>
                      <a:pt x="1" y="3"/>
                      <a:pt x="0" y="3"/>
                    </a:cubicBezTo>
                    <a:cubicBezTo>
                      <a:pt x="1" y="2"/>
                      <a:pt x="1" y="1"/>
                      <a:pt x="1" y="0"/>
                    </a:cubicBezTo>
                    <a:cubicBezTo>
                      <a:pt x="1" y="0"/>
                      <a:pt x="2" y="0"/>
                      <a:pt x="2" y="1"/>
                    </a:cubicBezTo>
                    <a:cubicBezTo>
                      <a:pt x="2" y="1"/>
                      <a:pt x="2" y="1"/>
                      <a:pt x="2" y="0"/>
                    </a:cubicBezTo>
                    <a:cubicBezTo>
                      <a:pt x="3" y="0"/>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23" name="Freeform 118212"/>
              <p:cNvSpPr/>
              <p:nvPr/>
            </p:nvSpPr>
            <p:spPr bwMode="auto">
              <a:xfrm>
                <a:off x="4391026" y="5300056"/>
                <a:ext cx="17463" cy="4762"/>
              </a:xfrm>
              <a:custGeom>
                <a:avLst/>
                <a:gdLst>
                  <a:gd name="T0" fmla="*/ 4 w 4"/>
                  <a:gd name="T1" fmla="*/ 0 h 1"/>
                  <a:gd name="T2" fmla="*/ 4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4" y="0"/>
                      <a:pt x="3" y="0"/>
                      <a:pt x="4" y="1"/>
                    </a:cubicBezTo>
                    <a:cubicBezTo>
                      <a:pt x="2" y="1"/>
                      <a:pt x="2" y="0"/>
                      <a:pt x="0" y="1"/>
                    </a:cubicBezTo>
                    <a:cubicBezTo>
                      <a:pt x="1"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24" name="Freeform 118213"/>
              <p:cNvSpPr/>
              <p:nvPr/>
            </p:nvSpPr>
            <p:spPr bwMode="auto">
              <a:xfrm>
                <a:off x="4370388" y="5376256"/>
                <a:ext cx="25400" cy="12700"/>
              </a:xfrm>
              <a:custGeom>
                <a:avLst/>
                <a:gdLst>
                  <a:gd name="T0" fmla="*/ 6 w 6"/>
                  <a:gd name="T1" fmla="*/ 2 h 3"/>
                  <a:gd name="T2" fmla="*/ 5 w 6"/>
                  <a:gd name="T3" fmla="*/ 3 h 3"/>
                  <a:gd name="T4" fmla="*/ 5 w 6"/>
                  <a:gd name="T5" fmla="*/ 1 h 3"/>
                  <a:gd name="T6" fmla="*/ 4 w 6"/>
                  <a:gd name="T7" fmla="*/ 1 h 3"/>
                  <a:gd name="T8" fmla="*/ 4 w 6"/>
                  <a:gd name="T9" fmla="*/ 3 h 3"/>
                  <a:gd name="T10" fmla="*/ 2 w 6"/>
                  <a:gd name="T11" fmla="*/ 1 h 3"/>
                  <a:gd name="T12" fmla="*/ 1 w 6"/>
                  <a:gd name="T13" fmla="*/ 3 h 3"/>
                  <a:gd name="T14" fmla="*/ 1 w 6"/>
                  <a:gd name="T15" fmla="*/ 0 h 3"/>
                  <a:gd name="T16" fmla="*/ 6 w 6"/>
                  <a:gd name="T17" fmla="*/ 0 h 3"/>
                  <a:gd name="T18" fmla="*/ 6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3"/>
                      <a:pt x="6" y="3"/>
                      <a:pt x="5" y="3"/>
                    </a:cubicBezTo>
                    <a:cubicBezTo>
                      <a:pt x="6" y="2"/>
                      <a:pt x="5" y="1"/>
                      <a:pt x="5" y="1"/>
                    </a:cubicBezTo>
                    <a:cubicBezTo>
                      <a:pt x="4" y="1"/>
                      <a:pt x="4" y="2"/>
                      <a:pt x="4" y="1"/>
                    </a:cubicBezTo>
                    <a:cubicBezTo>
                      <a:pt x="3" y="2"/>
                      <a:pt x="4" y="2"/>
                      <a:pt x="4" y="3"/>
                    </a:cubicBezTo>
                    <a:cubicBezTo>
                      <a:pt x="3" y="2"/>
                      <a:pt x="3" y="1"/>
                      <a:pt x="2" y="1"/>
                    </a:cubicBezTo>
                    <a:cubicBezTo>
                      <a:pt x="2" y="1"/>
                      <a:pt x="2" y="3"/>
                      <a:pt x="1" y="3"/>
                    </a:cubicBezTo>
                    <a:cubicBezTo>
                      <a:pt x="1" y="2"/>
                      <a:pt x="0" y="1"/>
                      <a:pt x="1" y="0"/>
                    </a:cubicBezTo>
                    <a:cubicBezTo>
                      <a:pt x="3" y="0"/>
                      <a:pt x="4" y="0"/>
                      <a:pt x="6" y="0"/>
                    </a:cubicBezTo>
                    <a:cubicBezTo>
                      <a:pt x="6" y="1"/>
                      <a:pt x="5"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25" name="Freeform 118214"/>
              <p:cNvSpPr/>
              <p:nvPr/>
            </p:nvSpPr>
            <p:spPr bwMode="auto">
              <a:xfrm>
                <a:off x="4340226" y="5376256"/>
                <a:ext cx="20638" cy="9525"/>
              </a:xfrm>
              <a:custGeom>
                <a:avLst/>
                <a:gdLst>
                  <a:gd name="T0" fmla="*/ 5 w 5"/>
                  <a:gd name="T1" fmla="*/ 1 h 2"/>
                  <a:gd name="T2" fmla="*/ 2 w 5"/>
                  <a:gd name="T3" fmla="*/ 2 h 2"/>
                  <a:gd name="T4" fmla="*/ 1 w 5"/>
                  <a:gd name="T5" fmla="*/ 2 h 2"/>
                  <a:gd name="T6" fmla="*/ 0 w 5"/>
                  <a:gd name="T7" fmla="*/ 1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4" y="2"/>
                      <a:pt x="3" y="1"/>
                      <a:pt x="2" y="2"/>
                    </a:cubicBezTo>
                    <a:cubicBezTo>
                      <a:pt x="2" y="2"/>
                      <a:pt x="1" y="2"/>
                      <a:pt x="1" y="2"/>
                    </a:cubicBezTo>
                    <a:cubicBezTo>
                      <a:pt x="0" y="2"/>
                      <a:pt x="0" y="1"/>
                      <a:pt x="0" y="1"/>
                    </a:cubicBezTo>
                    <a:cubicBezTo>
                      <a:pt x="2" y="1"/>
                      <a:pt x="3"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226" name="Freeform 118215"/>
              <p:cNvSpPr>
                <a:spLocks noEditPoints="1"/>
              </p:cNvSpPr>
              <p:nvPr/>
            </p:nvSpPr>
            <p:spPr bwMode="auto">
              <a:xfrm>
                <a:off x="4332288" y="4730143"/>
                <a:ext cx="28575" cy="22225"/>
              </a:xfrm>
              <a:custGeom>
                <a:avLst/>
                <a:gdLst>
                  <a:gd name="T0" fmla="*/ 5 w 7"/>
                  <a:gd name="T1" fmla="*/ 1 h 5"/>
                  <a:gd name="T2" fmla="*/ 7 w 7"/>
                  <a:gd name="T3" fmla="*/ 4 h 5"/>
                  <a:gd name="T4" fmla="*/ 5 w 7"/>
                  <a:gd name="T5" fmla="*/ 5 h 5"/>
                  <a:gd name="T6" fmla="*/ 3 w 7"/>
                  <a:gd name="T7" fmla="*/ 2 h 5"/>
                  <a:gd name="T8" fmla="*/ 3 w 7"/>
                  <a:gd name="T9" fmla="*/ 3 h 5"/>
                  <a:gd name="T10" fmla="*/ 1 w 7"/>
                  <a:gd name="T11" fmla="*/ 1 h 5"/>
                  <a:gd name="T12" fmla="*/ 2 w 7"/>
                  <a:gd name="T13" fmla="*/ 2 h 5"/>
                  <a:gd name="T14" fmla="*/ 2 w 7"/>
                  <a:gd name="T15" fmla="*/ 1 h 5"/>
                  <a:gd name="T16" fmla="*/ 3 w 7"/>
                  <a:gd name="T17" fmla="*/ 2 h 5"/>
                  <a:gd name="T18" fmla="*/ 3 w 7"/>
                  <a:gd name="T19" fmla="*/ 1 h 5"/>
                  <a:gd name="T20" fmla="*/ 5 w 7"/>
                  <a:gd name="T21" fmla="*/ 1 h 5"/>
                  <a:gd name="T22" fmla="*/ 4 w 7"/>
                  <a:gd name="T23" fmla="*/ 1 h 5"/>
                  <a:gd name="T24" fmla="*/ 4 w 7"/>
                  <a:gd name="T25" fmla="*/ 3 h 5"/>
                  <a:gd name="T26" fmla="*/ 5 w 7"/>
                  <a:gd name="T27" fmla="*/ 3 h 5"/>
                  <a:gd name="T28" fmla="*/ 4 w 7"/>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5" y="1"/>
                    </a:moveTo>
                    <a:cubicBezTo>
                      <a:pt x="6" y="1"/>
                      <a:pt x="7" y="3"/>
                      <a:pt x="7" y="4"/>
                    </a:cubicBezTo>
                    <a:cubicBezTo>
                      <a:pt x="6" y="3"/>
                      <a:pt x="5" y="3"/>
                      <a:pt x="5" y="5"/>
                    </a:cubicBezTo>
                    <a:cubicBezTo>
                      <a:pt x="4" y="4"/>
                      <a:pt x="4" y="3"/>
                      <a:pt x="3" y="2"/>
                    </a:cubicBezTo>
                    <a:cubicBezTo>
                      <a:pt x="3" y="2"/>
                      <a:pt x="3" y="3"/>
                      <a:pt x="3" y="3"/>
                    </a:cubicBezTo>
                    <a:cubicBezTo>
                      <a:pt x="2" y="4"/>
                      <a:pt x="0" y="3"/>
                      <a:pt x="1" y="1"/>
                    </a:cubicBezTo>
                    <a:cubicBezTo>
                      <a:pt x="1" y="1"/>
                      <a:pt x="1" y="2"/>
                      <a:pt x="2" y="2"/>
                    </a:cubicBezTo>
                    <a:cubicBezTo>
                      <a:pt x="2" y="2"/>
                      <a:pt x="2" y="2"/>
                      <a:pt x="2" y="1"/>
                    </a:cubicBezTo>
                    <a:cubicBezTo>
                      <a:pt x="2" y="1"/>
                      <a:pt x="3" y="2"/>
                      <a:pt x="3" y="2"/>
                    </a:cubicBezTo>
                    <a:cubicBezTo>
                      <a:pt x="3" y="2"/>
                      <a:pt x="3" y="1"/>
                      <a:pt x="3" y="1"/>
                    </a:cubicBezTo>
                    <a:cubicBezTo>
                      <a:pt x="5" y="0"/>
                      <a:pt x="5" y="2"/>
                      <a:pt x="5" y="1"/>
                    </a:cubicBezTo>
                    <a:close/>
                    <a:moveTo>
                      <a:pt x="4" y="1"/>
                    </a:moveTo>
                    <a:cubicBezTo>
                      <a:pt x="3" y="2"/>
                      <a:pt x="5" y="2"/>
                      <a:pt x="4" y="3"/>
                    </a:cubicBezTo>
                    <a:cubicBezTo>
                      <a:pt x="5" y="3"/>
                      <a:pt x="5" y="3"/>
                      <a:pt x="5" y="3"/>
                    </a:cubicBezTo>
                    <a:cubicBezTo>
                      <a:pt x="5" y="2"/>
                      <a:pt x="4"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grpSp>
        <p:sp>
          <p:nvSpPr>
            <p:cNvPr id="15" name="文本框 14"/>
            <p:cNvSpPr txBox="1"/>
            <p:nvPr/>
          </p:nvSpPr>
          <p:spPr>
            <a:xfrm>
              <a:off x="1423732" y="1654887"/>
              <a:ext cx="2067253" cy="396240"/>
            </a:xfrm>
            <a:prstGeom prst="rect">
              <a:avLst/>
            </a:prstGeom>
            <a:noFill/>
          </p:spPr>
          <p:txBody>
            <a:bodyPr wrap="square">
              <a:spAutoFit/>
            </a:bodyPr>
            <a:lstStyle/>
            <a:p>
              <a:r>
                <a:rPr lang="en-US" altLang="zh-CN" sz="2000" b="0" i="0">
                  <a:solidFill>
                    <a:srgbClr val="322C31"/>
                  </a:solidFill>
                  <a:effectLst/>
                  <a:latin typeface="微软雅黑" panose="020B0503020204020204" pitchFamily="34" charset="-122"/>
                  <a:ea typeface="微软雅黑" panose="020B0503020204020204" pitchFamily="34" charset="-122"/>
                </a:rPr>
                <a:t>1929年</a:t>
              </a:r>
              <a:endParaRPr lang="en-US" altLang="zh-CN" sz="2000" b="0" i="0">
                <a:solidFill>
                  <a:srgbClr val="322C31"/>
                </a:solidFill>
                <a:effectLst/>
                <a:latin typeface="微软雅黑" panose="020B0503020204020204" pitchFamily="34" charset="-122"/>
                <a:ea typeface="微软雅黑" panose="020B0503020204020204" pitchFamily="34" charset="-122"/>
              </a:endParaRPr>
            </a:p>
          </p:txBody>
        </p:sp>
      </p:grpSp>
      <p:sp>
        <p:nvSpPr>
          <p:cNvPr id="17" name="文本框 16"/>
          <p:cNvSpPr txBox="1"/>
          <p:nvPr/>
        </p:nvSpPr>
        <p:spPr>
          <a:xfrm>
            <a:off x="561349" y="2203652"/>
            <a:ext cx="2928693" cy="1200912"/>
          </a:xfrm>
          <a:prstGeom prst="rect">
            <a:avLst/>
          </a:prstGeom>
          <a:noFill/>
        </p:spPr>
        <p:txBody>
          <a:bodyPr wrap="square">
            <a:spAutoFit/>
          </a:bodyPr>
          <a:lstStyle>
            <a:defPPr>
              <a:defRPr lang="zh-CN"/>
            </a:defPPr>
            <a:lvl1pPr>
              <a:lnSpc>
                <a:spcPct val="130000"/>
              </a:lnSpc>
              <a:defRPr sz="2800">
                <a:latin typeface="微软雅黑" panose="020B0503020204020204" pitchFamily="34" charset="-122"/>
                <a:ea typeface="微软雅黑" panose="020B0503020204020204" pitchFamily="34" charset="-122"/>
              </a:defRPr>
            </a:lvl1pPr>
          </a:lstStyle>
          <a:p>
            <a:r>
              <a:rPr lang="en-US" altLang="zh-CN"/>
              <a:t>《太阳照常升起》</a:t>
            </a:r>
            <a:endParaRPr lang="en-US" altLang="zh-CN"/>
          </a:p>
        </p:txBody>
      </p:sp>
      <p:grpSp>
        <p:nvGrpSpPr>
          <p:cNvPr id="9" name="组合 8"/>
          <p:cNvGrpSpPr/>
          <p:nvPr/>
        </p:nvGrpSpPr>
        <p:grpSpPr>
          <a:xfrm>
            <a:off x="4424928" y="5525563"/>
            <a:ext cx="2027736" cy="431340"/>
            <a:chOff x="4705741" y="5798306"/>
            <a:chExt cx="1615980" cy="431340"/>
          </a:xfrm>
        </p:grpSpPr>
        <p:grpSp>
          <p:nvGrpSpPr>
            <p:cNvPr id="1164" name="组合 1163"/>
            <p:cNvGrpSpPr/>
            <p:nvPr/>
          </p:nvGrpSpPr>
          <p:grpSpPr>
            <a:xfrm>
              <a:off x="4705741" y="5810453"/>
              <a:ext cx="1283756" cy="419193"/>
              <a:chOff x="4062945" y="4637780"/>
              <a:chExt cx="2834681" cy="776575"/>
            </a:xfrm>
            <a:solidFill>
              <a:srgbClr val="AF9892">
                <a:alpha val="24000"/>
              </a:srgbClr>
            </a:solidFill>
          </p:grpSpPr>
          <p:sp>
            <p:nvSpPr>
              <p:cNvPr id="1165" name="Freeform 118024"/>
              <p:cNvSpPr/>
              <p:nvPr/>
            </p:nvSpPr>
            <p:spPr bwMode="auto">
              <a:xfrm>
                <a:off x="6248401" y="5363556"/>
                <a:ext cx="7938" cy="476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0"/>
                      <a:pt x="0" y="1"/>
                    </a:cubicBezTo>
                    <a:cubicBezTo>
                      <a:pt x="0" y="0"/>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66" name="Freeform 118025"/>
              <p:cNvSpPr/>
              <p:nvPr/>
            </p:nvSpPr>
            <p:spPr bwMode="auto">
              <a:xfrm>
                <a:off x="6202363" y="5368318"/>
                <a:ext cx="46038" cy="12700"/>
              </a:xfrm>
              <a:custGeom>
                <a:avLst/>
                <a:gdLst>
                  <a:gd name="T0" fmla="*/ 11 w 11"/>
                  <a:gd name="T1" fmla="*/ 1 h 3"/>
                  <a:gd name="T2" fmla="*/ 10 w 11"/>
                  <a:gd name="T3" fmla="*/ 1 h 3"/>
                  <a:gd name="T4" fmla="*/ 1 w 11"/>
                  <a:gd name="T5" fmla="*/ 3 h 3"/>
                  <a:gd name="T6" fmla="*/ 0 w 11"/>
                  <a:gd name="T7" fmla="*/ 2 h 3"/>
                  <a:gd name="T8" fmla="*/ 7 w 11"/>
                  <a:gd name="T9" fmla="*/ 1 h 3"/>
                  <a:gd name="T10" fmla="*/ 8 w 11"/>
                  <a:gd name="T11" fmla="*/ 0 h 3"/>
                  <a:gd name="T12" fmla="*/ 10 w 11"/>
                  <a:gd name="T13" fmla="*/ 0 h 3"/>
                  <a:gd name="T14" fmla="*/ 11 w 1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
                    <a:moveTo>
                      <a:pt x="11" y="1"/>
                    </a:moveTo>
                    <a:cubicBezTo>
                      <a:pt x="11" y="1"/>
                      <a:pt x="10" y="1"/>
                      <a:pt x="10" y="1"/>
                    </a:cubicBezTo>
                    <a:cubicBezTo>
                      <a:pt x="8" y="3"/>
                      <a:pt x="3" y="2"/>
                      <a:pt x="1" y="3"/>
                    </a:cubicBezTo>
                    <a:cubicBezTo>
                      <a:pt x="0" y="3"/>
                      <a:pt x="0" y="2"/>
                      <a:pt x="0" y="2"/>
                    </a:cubicBezTo>
                    <a:cubicBezTo>
                      <a:pt x="2" y="1"/>
                      <a:pt x="5" y="1"/>
                      <a:pt x="7" y="1"/>
                    </a:cubicBezTo>
                    <a:cubicBezTo>
                      <a:pt x="7" y="1"/>
                      <a:pt x="7" y="0"/>
                      <a:pt x="8" y="0"/>
                    </a:cubicBezTo>
                    <a:cubicBezTo>
                      <a:pt x="8" y="0"/>
                      <a:pt x="10" y="1"/>
                      <a:pt x="10" y="0"/>
                    </a:cubicBezTo>
                    <a:cubicBezTo>
                      <a:pt x="10" y="0"/>
                      <a:pt x="11"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67" name="Freeform 118026"/>
              <p:cNvSpPr/>
              <p:nvPr/>
            </p:nvSpPr>
            <p:spPr bwMode="auto">
              <a:xfrm>
                <a:off x="6215063" y="5381018"/>
                <a:ext cx="28575" cy="7937"/>
              </a:xfrm>
              <a:custGeom>
                <a:avLst/>
                <a:gdLst>
                  <a:gd name="T0" fmla="*/ 7 w 7"/>
                  <a:gd name="T1" fmla="*/ 0 h 2"/>
                  <a:gd name="T2" fmla="*/ 5 w 7"/>
                  <a:gd name="T3" fmla="*/ 1 h 2"/>
                  <a:gd name="T4" fmla="*/ 0 w 7"/>
                  <a:gd name="T5" fmla="*/ 2 h 2"/>
                  <a:gd name="T6" fmla="*/ 0 w 7"/>
                  <a:gd name="T7" fmla="*/ 1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6" y="0"/>
                      <a:pt x="5" y="0"/>
                      <a:pt x="5" y="1"/>
                    </a:cubicBezTo>
                    <a:cubicBezTo>
                      <a:pt x="3" y="1"/>
                      <a:pt x="2" y="2"/>
                      <a:pt x="0" y="2"/>
                    </a:cubicBezTo>
                    <a:cubicBezTo>
                      <a:pt x="0" y="2"/>
                      <a:pt x="0" y="1"/>
                      <a:pt x="0" y="1"/>
                    </a:cubicBezTo>
                    <a:cubicBezTo>
                      <a:pt x="2" y="2"/>
                      <a:pt x="4"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68" name="Freeform 118027"/>
              <p:cNvSpPr/>
              <p:nvPr/>
            </p:nvSpPr>
            <p:spPr bwMode="auto">
              <a:xfrm>
                <a:off x="5997576" y="5406418"/>
                <a:ext cx="4763"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1"/>
                      <a:pt x="0" y="0"/>
                      <a:pt x="1" y="0"/>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69" name="Freeform 118028"/>
              <p:cNvSpPr/>
              <p:nvPr/>
            </p:nvSpPr>
            <p:spPr bwMode="auto">
              <a:xfrm>
                <a:off x="5992813" y="5406418"/>
                <a:ext cx="9525" cy="7937"/>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2" y="0"/>
                      <a:pt x="1"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70" name="Freeform 118029"/>
              <p:cNvSpPr/>
              <p:nvPr/>
            </p:nvSpPr>
            <p:spPr bwMode="auto">
              <a:xfrm>
                <a:off x="5878513" y="5406418"/>
                <a:ext cx="4763" cy="7937"/>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1"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71" name="Freeform 118030"/>
              <p:cNvSpPr/>
              <p:nvPr/>
            </p:nvSpPr>
            <p:spPr bwMode="auto">
              <a:xfrm>
                <a:off x="5810251" y="4692043"/>
                <a:ext cx="4763" cy="9525"/>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1" y="0"/>
                    </a:cubicBezTo>
                    <a:cubicBezTo>
                      <a:pt x="1" y="0"/>
                      <a:pt x="1" y="0"/>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72" name="Freeform 118031"/>
              <p:cNvSpPr/>
              <p:nvPr/>
            </p:nvSpPr>
            <p:spPr bwMode="auto">
              <a:xfrm>
                <a:off x="5767388" y="4687281"/>
                <a:ext cx="9525" cy="9525"/>
              </a:xfrm>
              <a:custGeom>
                <a:avLst/>
                <a:gdLst>
                  <a:gd name="T0" fmla="*/ 2 w 2"/>
                  <a:gd name="T1" fmla="*/ 1 h 2"/>
                  <a:gd name="T2" fmla="*/ 1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1" y="2"/>
                    </a:cubicBezTo>
                    <a:cubicBezTo>
                      <a:pt x="1" y="2"/>
                      <a:pt x="0" y="1"/>
                      <a:pt x="0" y="1"/>
                    </a:cubicBezTo>
                    <a:cubicBezTo>
                      <a:pt x="1"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73" name="Freeform 118032"/>
              <p:cNvSpPr/>
              <p:nvPr/>
            </p:nvSpPr>
            <p:spPr bwMode="auto">
              <a:xfrm>
                <a:off x="5551488" y="4658706"/>
                <a:ext cx="38100" cy="20637"/>
              </a:xfrm>
              <a:custGeom>
                <a:avLst/>
                <a:gdLst>
                  <a:gd name="T0" fmla="*/ 7 w 9"/>
                  <a:gd name="T1" fmla="*/ 1 h 5"/>
                  <a:gd name="T2" fmla="*/ 7 w 9"/>
                  <a:gd name="T3" fmla="*/ 2 h 5"/>
                  <a:gd name="T4" fmla="*/ 8 w 9"/>
                  <a:gd name="T5" fmla="*/ 1 h 5"/>
                  <a:gd name="T6" fmla="*/ 8 w 9"/>
                  <a:gd name="T7" fmla="*/ 4 h 5"/>
                  <a:gd name="T8" fmla="*/ 6 w 9"/>
                  <a:gd name="T9" fmla="*/ 3 h 5"/>
                  <a:gd name="T10" fmla="*/ 2 w 9"/>
                  <a:gd name="T11" fmla="*/ 4 h 5"/>
                  <a:gd name="T12" fmla="*/ 2 w 9"/>
                  <a:gd name="T13" fmla="*/ 5 h 5"/>
                  <a:gd name="T14" fmla="*/ 1 w 9"/>
                  <a:gd name="T15" fmla="*/ 3 h 5"/>
                  <a:gd name="T16" fmla="*/ 1 w 9"/>
                  <a:gd name="T17" fmla="*/ 3 h 5"/>
                  <a:gd name="T18" fmla="*/ 0 w 9"/>
                  <a:gd name="T19" fmla="*/ 2 h 5"/>
                  <a:gd name="T20" fmla="*/ 5 w 9"/>
                  <a:gd name="T21" fmla="*/ 2 h 5"/>
                  <a:gd name="T22" fmla="*/ 7 w 9"/>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7" y="1"/>
                    </a:moveTo>
                    <a:cubicBezTo>
                      <a:pt x="7" y="2"/>
                      <a:pt x="7" y="2"/>
                      <a:pt x="7" y="2"/>
                    </a:cubicBezTo>
                    <a:cubicBezTo>
                      <a:pt x="8" y="2"/>
                      <a:pt x="7" y="1"/>
                      <a:pt x="8" y="1"/>
                    </a:cubicBezTo>
                    <a:cubicBezTo>
                      <a:pt x="9" y="2"/>
                      <a:pt x="8" y="3"/>
                      <a:pt x="8" y="4"/>
                    </a:cubicBezTo>
                    <a:cubicBezTo>
                      <a:pt x="7" y="3"/>
                      <a:pt x="6" y="5"/>
                      <a:pt x="6" y="3"/>
                    </a:cubicBezTo>
                    <a:cubicBezTo>
                      <a:pt x="5" y="4"/>
                      <a:pt x="4" y="5"/>
                      <a:pt x="2" y="4"/>
                    </a:cubicBezTo>
                    <a:cubicBezTo>
                      <a:pt x="2" y="4"/>
                      <a:pt x="2" y="5"/>
                      <a:pt x="2" y="5"/>
                    </a:cubicBezTo>
                    <a:cubicBezTo>
                      <a:pt x="1" y="5"/>
                      <a:pt x="2" y="4"/>
                      <a:pt x="1" y="3"/>
                    </a:cubicBezTo>
                    <a:cubicBezTo>
                      <a:pt x="1" y="2"/>
                      <a:pt x="1" y="3"/>
                      <a:pt x="1" y="3"/>
                    </a:cubicBezTo>
                    <a:cubicBezTo>
                      <a:pt x="0" y="3"/>
                      <a:pt x="1" y="2"/>
                      <a:pt x="0" y="2"/>
                    </a:cubicBezTo>
                    <a:cubicBezTo>
                      <a:pt x="2" y="2"/>
                      <a:pt x="5" y="0"/>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74" name="Freeform 118033"/>
              <p:cNvSpPr/>
              <p:nvPr/>
            </p:nvSpPr>
            <p:spPr bwMode="auto">
              <a:xfrm>
                <a:off x="5526088" y="5368318"/>
                <a:ext cx="7938" cy="7937"/>
              </a:xfrm>
              <a:custGeom>
                <a:avLst/>
                <a:gdLst>
                  <a:gd name="T0" fmla="*/ 2 w 2"/>
                  <a:gd name="T1" fmla="*/ 1 h 2"/>
                  <a:gd name="T2" fmla="*/ 1 w 2"/>
                  <a:gd name="T3" fmla="*/ 2 h 2"/>
                  <a:gd name="T4" fmla="*/ 1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1" y="1"/>
                      <a:pt x="1" y="2"/>
                    </a:cubicBezTo>
                    <a:cubicBezTo>
                      <a:pt x="0" y="2"/>
                      <a:pt x="1" y="1"/>
                      <a:pt x="1"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75" name="Freeform 118034"/>
              <p:cNvSpPr/>
              <p:nvPr/>
            </p:nvSpPr>
            <p:spPr bwMode="auto">
              <a:xfrm>
                <a:off x="5513388" y="5368318"/>
                <a:ext cx="12700" cy="4762"/>
              </a:xfrm>
              <a:custGeom>
                <a:avLst/>
                <a:gdLst>
                  <a:gd name="T0" fmla="*/ 3 w 3"/>
                  <a:gd name="T1" fmla="*/ 1 h 1"/>
                  <a:gd name="T2" fmla="*/ 2 w 3"/>
                  <a:gd name="T3" fmla="*/ 1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2" y="1"/>
                      <a:pt x="2" y="1"/>
                    </a:cubicBezTo>
                    <a:cubicBezTo>
                      <a:pt x="1" y="0"/>
                      <a:pt x="1" y="1"/>
                      <a:pt x="1" y="1"/>
                    </a:cubicBezTo>
                    <a:cubicBezTo>
                      <a:pt x="0"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76" name="Freeform 118035"/>
              <p:cNvSpPr/>
              <p:nvPr/>
            </p:nvSpPr>
            <p:spPr bwMode="auto">
              <a:xfrm>
                <a:off x="5475288" y="5363556"/>
                <a:ext cx="3175" cy="476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77" name="Freeform 118036"/>
              <p:cNvSpPr/>
              <p:nvPr/>
            </p:nvSpPr>
            <p:spPr bwMode="auto">
              <a:xfrm>
                <a:off x="5440363" y="5360381"/>
                <a:ext cx="9525" cy="7937"/>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2"/>
                    </a:cubicBezTo>
                    <a:cubicBezTo>
                      <a:pt x="0" y="1"/>
                      <a:pt x="1" y="1"/>
                      <a:pt x="1"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78" name="Freeform 118037"/>
              <p:cNvSpPr/>
              <p:nvPr/>
            </p:nvSpPr>
            <p:spPr bwMode="auto">
              <a:xfrm>
                <a:off x="5432426" y="5342918"/>
                <a:ext cx="7938" cy="17462"/>
              </a:xfrm>
              <a:custGeom>
                <a:avLst/>
                <a:gdLst>
                  <a:gd name="T0" fmla="*/ 1 w 2"/>
                  <a:gd name="T1" fmla="*/ 4 h 4"/>
                  <a:gd name="T2" fmla="*/ 0 w 2"/>
                  <a:gd name="T3" fmla="*/ 1 h 4"/>
                  <a:gd name="T4" fmla="*/ 1 w 2"/>
                  <a:gd name="T5" fmla="*/ 0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2"/>
                      <a:pt x="0" y="1"/>
                    </a:cubicBezTo>
                    <a:cubicBezTo>
                      <a:pt x="1" y="1"/>
                      <a:pt x="0" y="0"/>
                      <a:pt x="1" y="0"/>
                    </a:cubicBezTo>
                    <a:cubicBezTo>
                      <a:pt x="1" y="2"/>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79" name="Freeform 118038"/>
              <p:cNvSpPr/>
              <p:nvPr/>
            </p:nvSpPr>
            <p:spPr bwMode="auto">
              <a:xfrm>
                <a:off x="5381626" y="5360381"/>
                <a:ext cx="3175" cy="317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80" name="Freeform 118039"/>
              <p:cNvSpPr/>
              <p:nvPr/>
            </p:nvSpPr>
            <p:spPr bwMode="auto">
              <a:xfrm>
                <a:off x="5356226" y="5350856"/>
                <a:ext cx="7938" cy="9525"/>
              </a:xfrm>
              <a:custGeom>
                <a:avLst/>
                <a:gdLst>
                  <a:gd name="T0" fmla="*/ 1 w 2"/>
                  <a:gd name="T1" fmla="*/ 0 h 2"/>
                  <a:gd name="T2" fmla="*/ 1 w 2"/>
                  <a:gd name="T3" fmla="*/ 2 h 2"/>
                  <a:gd name="T4" fmla="*/ 1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1" y="2"/>
                    </a:cubicBezTo>
                    <a:cubicBezTo>
                      <a:pt x="1" y="2"/>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81" name="Freeform 118040"/>
              <p:cNvSpPr/>
              <p:nvPr/>
            </p:nvSpPr>
            <p:spPr bwMode="auto">
              <a:xfrm>
                <a:off x="5346701" y="5350856"/>
                <a:ext cx="4763" cy="9525"/>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0" y="0"/>
                    </a:cubicBezTo>
                    <a:cubicBezTo>
                      <a:pt x="0"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82" name="Freeform 118041"/>
              <p:cNvSpPr/>
              <p:nvPr/>
            </p:nvSpPr>
            <p:spPr bwMode="auto">
              <a:xfrm>
                <a:off x="5330826" y="5350856"/>
                <a:ext cx="7938" cy="9525"/>
              </a:xfrm>
              <a:custGeom>
                <a:avLst/>
                <a:gdLst>
                  <a:gd name="T0" fmla="*/ 2 w 2"/>
                  <a:gd name="T1" fmla="*/ 1 h 2"/>
                  <a:gd name="T2" fmla="*/ 1 w 2"/>
                  <a:gd name="T3" fmla="*/ 2 h 2"/>
                  <a:gd name="T4" fmla="*/ 0 w 2"/>
                  <a:gd name="T5" fmla="*/ 2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1" y="2"/>
                      <a:pt x="1" y="2"/>
                    </a:cubicBezTo>
                    <a:cubicBezTo>
                      <a:pt x="1" y="2"/>
                      <a:pt x="1" y="1"/>
                      <a:pt x="0" y="2"/>
                    </a:cubicBezTo>
                    <a:cubicBezTo>
                      <a:pt x="1" y="1"/>
                      <a:pt x="1" y="1"/>
                      <a:pt x="1" y="0"/>
                    </a:cubicBezTo>
                    <a:cubicBezTo>
                      <a:pt x="2" y="0"/>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83" name="Freeform 118042"/>
              <p:cNvSpPr/>
              <p:nvPr/>
            </p:nvSpPr>
            <p:spPr bwMode="auto">
              <a:xfrm>
                <a:off x="5321301" y="5338156"/>
                <a:ext cx="9525" cy="22225"/>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0" y="4"/>
                      <a:pt x="0" y="1"/>
                      <a:pt x="2" y="0"/>
                    </a:cubicBezTo>
                    <a:cubicBezTo>
                      <a:pt x="2" y="2"/>
                      <a:pt x="2" y="3"/>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84" name="Freeform 118043"/>
              <p:cNvSpPr/>
              <p:nvPr/>
            </p:nvSpPr>
            <p:spPr bwMode="auto">
              <a:xfrm>
                <a:off x="5321301" y="5350856"/>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85" name="Freeform 118044"/>
              <p:cNvSpPr/>
              <p:nvPr/>
            </p:nvSpPr>
            <p:spPr bwMode="auto">
              <a:xfrm>
                <a:off x="5295901" y="53508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1" y="1"/>
                      <a:pt x="0" y="0"/>
                    </a:cubicBezTo>
                    <a:cubicBezTo>
                      <a:pt x="1" y="0"/>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86" name="Freeform 118045"/>
              <p:cNvSpPr/>
              <p:nvPr/>
            </p:nvSpPr>
            <p:spPr bwMode="auto">
              <a:xfrm>
                <a:off x="5287963" y="5347681"/>
                <a:ext cx="7938" cy="12700"/>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2"/>
                      <a:pt x="0" y="2"/>
                      <a:pt x="0" y="1"/>
                    </a:cubicBezTo>
                    <a:cubicBezTo>
                      <a:pt x="1" y="0"/>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87" name="Freeform 118046"/>
              <p:cNvSpPr/>
              <p:nvPr/>
            </p:nvSpPr>
            <p:spPr bwMode="auto">
              <a:xfrm>
                <a:off x="5275263" y="5350856"/>
                <a:ext cx="7938" cy="9525"/>
              </a:xfrm>
              <a:custGeom>
                <a:avLst/>
                <a:gdLst>
                  <a:gd name="T0" fmla="*/ 2 w 2"/>
                  <a:gd name="T1" fmla="*/ 2 h 2"/>
                  <a:gd name="T2" fmla="*/ 0 w 2"/>
                  <a:gd name="T3" fmla="*/ 0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0" y="2"/>
                      <a:pt x="0" y="0"/>
                    </a:cubicBezTo>
                    <a:cubicBezTo>
                      <a:pt x="0" y="0"/>
                      <a:pt x="1" y="1"/>
                      <a:pt x="1"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88" name="Freeform 118047"/>
              <p:cNvSpPr/>
              <p:nvPr/>
            </p:nvSpPr>
            <p:spPr bwMode="auto">
              <a:xfrm>
                <a:off x="5245101" y="5325456"/>
                <a:ext cx="12700" cy="22225"/>
              </a:xfrm>
              <a:custGeom>
                <a:avLst/>
                <a:gdLst>
                  <a:gd name="T0" fmla="*/ 2 w 3"/>
                  <a:gd name="T1" fmla="*/ 1 h 5"/>
                  <a:gd name="T2" fmla="*/ 2 w 3"/>
                  <a:gd name="T3" fmla="*/ 3 h 5"/>
                  <a:gd name="T4" fmla="*/ 3 w 3"/>
                  <a:gd name="T5" fmla="*/ 3 h 5"/>
                  <a:gd name="T6" fmla="*/ 2 w 3"/>
                  <a:gd name="T7" fmla="*/ 5 h 5"/>
                  <a:gd name="T8" fmla="*/ 0 w 3"/>
                  <a:gd name="T9" fmla="*/ 1 h 5"/>
                  <a:gd name="T10" fmla="*/ 2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2" y="1"/>
                    </a:moveTo>
                    <a:cubicBezTo>
                      <a:pt x="2" y="1"/>
                      <a:pt x="2" y="2"/>
                      <a:pt x="2" y="3"/>
                    </a:cubicBezTo>
                    <a:cubicBezTo>
                      <a:pt x="2" y="2"/>
                      <a:pt x="2" y="4"/>
                      <a:pt x="3" y="3"/>
                    </a:cubicBezTo>
                    <a:cubicBezTo>
                      <a:pt x="2" y="4"/>
                      <a:pt x="2" y="5"/>
                      <a:pt x="2" y="5"/>
                    </a:cubicBezTo>
                    <a:cubicBezTo>
                      <a:pt x="0" y="5"/>
                      <a:pt x="2" y="2"/>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89" name="Freeform 118048"/>
              <p:cNvSpPr/>
              <p:nvPr/>
            </p:nvSpPr>
            <p:spPr bwMode="auto">
              <a:xfrm>
                <a:off x="5245101" y="5350856"/>
                <a:ext cx="4763" cy="9525"/>
              </a:xfrm>
              <a:custGeom>
                <a:avLst/>
                <a:gdLst>
                  <a:gd name="T0" fmla="*/ 0 w 1"/>
                  <a:gd name="T1" fmla="*/ 1 h 2"/>
                  <a:gd name="T2" fmla="*/ 1 w 1"/>
                  <a:gd name="T3" fmla="*/ 0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1"/>
                      <a:pt x="1" y="0"/>
                    </a:cubicBezTo>
                    <a:cubicBezTo>
                      <a:pt x="1" y="0"/>
                      <a:pt x="1" y="2"/>
                      <a:pt x="1" y="2"/>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90" name="Freeform 118049"/>
              <p:cNvSpPr/>
              <p:nvPr/>
            </p:nvSpPr>
            <p:spPr bwMode="auto">
              <a:xfrm>
                <a:off x="5232401" y="5350856"/>
                <a:ext cx="7938" cy="9525"/>
              </a:xfrm>
              <a:custGeom>
                <a:avLst/>
                <a:gdLst>
                  <a:gd name="T0" fmla="*/ 0 w 2"/>
                  <a:gd name="T1" fmla="*/ 2 h 2"/>
                  <a:gd name="T2" fmla="*/ 0 w 2"/>
                  <a:gd name="T3" fmla="*/ 0 h 2"/>
                  <a:gd name="T4" fmla="*/ 0 w 2"/>
                  <a:gd name="T5" fmla="*/ 2 h 2"/>
                </a:gdLst>
                <a:ahLst/>
                <a:cxnLst>
                  <a:cxn ang="0">
                    <a:pos x="T0" y="T1"/>
                  </a:cxn>
                  <a:cxn ang="0">
                    <a:pos x="T2" y="T3"/>
                  </a:cxn>
                  <a:cxn ang="0">
                    <a:pos x="T4" y="T5"/>
                  </a:cxn>
                </a:cxnLst>
                <a:rect l="0" t="0" r="r" b="b"/>
                <a:pathLst>
                  <a:path w="2" h="2">
                    <a:moveTo>
                      <a:pt x="0" y="2"/>
                    </a:moveTo>
                    <a:cubicBezTo>
                      <a:pt x="0" y="1"/>
                      <a:pt x="0" y="0"/>
                      <a:pt x="0" y="0"/>
                    </a:cubicBezTo>
                    <a:cubicBezTo>
                      <a:pt x="0"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91" name="Freeform 118050"/>
              <p:cNvSpPr/>
              <p:nvPr/>
            </p:nvSpPr>
            <p:spPr bwMode="auto">
              <a:xfrm>
                <a:off x="5224463" y="5347681"/>
                <a:ext cx="7938" cy="12700"/>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2" y="1"/>
                      <a:pt x="1" y="2"/>
                      <a:pt x="1"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92" name="Freeform 118051"/>
              <p:cNvSpPr/>
              <p:nvPr/>
            </p:nvSpPr>
            <p:spPr bwMode="auto">
              <a:xfrm>
                <a:off x="5219701" y="5322281"/>
                <a:ext cx="4763"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93" name="Freeform 118052"/>
              <p:cNvSpPr/>
              <p:nvPr/>
            </p:nvSpPr>
            <p:spPr bwMode="auto">
              <a:xfrm>
                <a:off x="5199063" y="5325456"/>
                <a:ext cx="7938" cy="22225"/>
              </a:xfrm>
              <a:custGeom>
                <a:avLst/>
                <a:gdLst>
                  <a:gd name="T0" fmla="*/ 2 w 2"/>
                  <a:gd name="T1" fmla="*/ 0 h 5"/>
                  <a:gd name="T2" fmla="*/ 2 w 2"/>
                  <a:gd name="T3" fmla="*/ 5 h 5"/>
                  <a:gd name="T4" fmla="*/ 2 w 2"/>
                  <a:gd name="T5" fmla="*/ 0 h 5"/>
                </a:gdLst>
                <a:ahLst/>
                <a:cxnLst>
                  <a:cxn ang="0">
                    <a:pos x="T0" y="T1"/>
                  </a:cxn>
                  <a:cxn ang="0">
                    <a:pos x="T2" y="T3"/>
                  </a:cxn>
                  <a:cxn ang="0">
                    <a:pos x="T4" y="T5"/>
                  </a:cxn>
                </a:cxnLst>
                <a:rect l="0" t="0" r="r" b="b"/>
                <a:pathLst>
                  <a:path w="2" h="5">
                    <a:moveTo>
                      <a:pt x="2" y="0"/>
                    </a:moveTo>
                    <a:cubicBezTo>
                      <a:pt x="2" y="2"/>
                      <a:pt x="2" y="3"/>
                      <a:pt x="2" y="5"/>
                    </a:cubicBezTo>
                    <a:cubicBezTo>
                      <a:pt x="0" y="4"/>
                      <a:pt x="1"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94" name="Freeform 118053"/>
              <p:cNvSpPr/>
              <p:nvPr/>
            </p:nvSpPr>
            <p:spPr bwMode="auto">
              <a:xfrm>
                <a:off x="5189538" y="5330218"/>
                <a:ext cx="9525" cy="7937"/>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0"/>
                      <a:pt x="0" y="2"/>
                    </a:cubicBezTo>
                    <a:cubicBezTo>
                      <a:pt x="0" y="1"/>
                      <a:pt x="1" y="0"/>
                      <a:pt x="1" y="0"/>
                    </a:cubicBezTo>
                    <a:cubicBezTo>
                      <a:pt x="1" y="1"/>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95" name="Freeform 118054"/>
              <p:cNvSpPr/>
              <p:nvPr/>
            </p:nvSpPr>
            <p:spPr bwMode="auto">
              <a:xfrm>
                <a:off x="5186363" y="5338156"/>
                <a:ext cx="12700" cy="22225"/>
              </a:xfrm>
              <a:custGeom>
                <a:avLst/>
                <a:gdLst>
                  <a:gd name="T0" fmla="*/ 1 w 3"/>
                  <a:gd name="T1" fmla="*/ 5 h 5"/>
                  <a:gd name="T2" fmla="*/ 0 w 3"/>
                  <a:gd name="T3" fmla="*/ 0 h 5"/>
                  <a:gd name="T4" fmla="*/ 2 w 3"/>
                  <a:gd name="T5" fmla="*/ 1 h 5"/>
                  <a:gd name="T6" fmla="*/ 1 w 3"/>
                  <a:gd name="T7" fmla="*/ 5 h 5"/>
                </a:gdLst>
                <a:ahLst/>
                <a:cxnLst>
                  <a:cxn ang="0">
                    <a:pos x="T0" y="T1"/>
                  </a:cxn>
                  <a:cxn ang="0">
                    <a:pos x="T2" y="T3"/>
                  </a:cxn>
                  <a:cxn ang="0">
                    <a:pos x="T4" y="T5"/>
                  </a:cxn>
                  <a:cxn ang="0">
                    <a:pos x="T6" y="T7"/>
                  </a:cxn>
                </a:cxnLst>
                <a:rect l="0" t="0" r="r" b="b"/>
                <a:pathLst>
                  <a:path w="3" h="5">
                    <a:moveTo>
                      <a:pt x="1" y="5"/>
                    </a:moveTo>
                    <a:cubicBezTo>
                      <a:pt x="2" y="3"/>
                      <a:pt x="0" y="2"/>
                      <a:pt x="0" y="0"/>
                    </a:cubicBezTo>
                    <a:cubicBezTo>
                      <a:pt x="2" y="0"/>
                      <a:pt x="1" y="1"/>
                      <a:pt x="2" y="1"/>
                    </a:cubicBezTo>
                    <a:cubicBezTo>
                      <a:pt x="1" y="2"/>
                      <a:pt x="3"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96" name="Freeform 118055"/>
              <p:cNvSpPr/>
              <p:nvPr/>
            </p:nvSpPr>
            <p:spPr bwMode="auto">
              <a:xfrm>
                <a:off x="5168901" y="5338156"/>
                <a:ext cx="7938" cy="952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97" name="Freeform 118056"/>
              <p:cNvSpPr/>
              <p:nvPr/>
            </p:nvSpPr>
            <p:spPr bwMode="auto">
              <a:xfrm>
                <a:off x="5113338" y="5350856"/>
                <a:ext cx="17463" cy="12700"/>
              </a:xfrm>
              <a:custGeom>
                <a:avLst/>
                <a:gdLst>
                  <a:gd name="T0" fmla="*/ 4 w 4"/>
                  <a:gd name="T1" fmla="*/ 0 h 3"/>
                  <a:gd name="T2" fmla="*/ 4 w 4"/>
                  <a:gd name="T3" fmla="*/ 1 h 3"/>
                  <a:gd name="T4" fmla="*/ 3 w 4"/>
                  <a:gd name="T5" fmla="*/ 2 h 3"/>
                  <a:gd name="T6" fmla="*/ 2 w 4"/>
                  <a:gd name="T7" fmla="*/ 2 h 3"/>
                  <a:gd name="T8" fmla="*/ 2 w 4"/>
                  <a:gd name="T9" fmla="*/ 0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4" y="1"/>
                      <a:pt x="4" y="1"/>
                      <a:pt x="4" y="1"/>
                    </a:cubicBezTo>
                    <a:cubicBezTo>
                      <a:pt x="3" y="0"/>
                      <a:pt x="3" y="2"/>
                      <a:pt x="3" y="2"/>
                    </a:cubicBezTo>
                    <a:cubicBezTo>
                      <a:pt x="2" y="3"/>
                      <a:pt x="2" y="2"/>
                      <a:pt x="2" y="2"/>
                    </a:cubicBezTo>
                    <a:cubicBezTo>
                      <a:pt x="0" y="2"/>
                      <a:pt x="2" y="2"/>
                      <a:pt x="2"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98" name="Freeform 118057"/>
              <p:cNvSpPr/>
              <p:nvPr/>
            </p:nvSpPr>
            <p:spPr bwMode="auto">
              <a:xfrm>
                <a:off x="5105401" y="5355618"/>
                <a:ext cx="7938" cy="7937"/>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2"/>
                      <a:pt x="0" y="0"/>
                      <a:pt x="1" y="0"/>
                    </a:cubicBezTo>
                    <a:cubicBezTo>
                      <a:pt x="1" y="0"/>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199" name="Freeform 118058"/>
              <p:cNvSpPr/>
              <p:nvPr/>
            </p:nvSpPr>
            <p:spPr bwMode="auto">
              <a:xfrm>
                <a:off x="5087938" y="5350856"/>
                <a:ext cx="7938" cy="4762"/>
              </a:xfrm>
              <a:custGeom>
                <a:avLst/>
                <a:gdLst>
                  <a:gd name="T0" fmla="*/ 2 w 2"/>
                  <a:gd name="T1" fmla="*/ 1 h 1"/>
                  <a:gd name="T2" fmla="*/ 0 w 2"/>
                  <a:gd name="T3" fmla="*/ 1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1" y="1"/>
                      <a:pt x="0" y="1"/>
                    </a:cubicBezTo>
                    <a:cubicBezTo>
                      <a:pt x="0" y="1"/>
                      <a:pt x="1" y="1"/>
                      <a:pt x="1"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00" name="Freeform 118059"/>
              <p:cNvSpPr/>
              <p:nvPr/>
            </p:nvSpPr>
            <p:spPr bwMode="auto">
              <a:xfrm>
                <a:off x="5049838" y="5355618"/>
                <a:ext cx="7938" cy="476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1" y="1"/>
                      <a:pt x="0" y="1"/>
                      <a:pt x="0" y="0"/>
                    </a:cubicBezTo>
                    <a:cubicBezTo>
                      <a:pt x="1" y="0"/>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01" name="Freeform 118060"/>
              <p:cNvSpPr/>
              <p:nvPr/>
            </p:nvSpPr>
            <p:spPr bwMode="auto">
              <a:xfrm>
                <a:off x="5024438" y="5355618"/>
                <a:ext cx="12700" cy="7937"/>
              </a:xfrm>
              <a:custGeom>
                <a:avLst/>
                <a:gdLst>
                  <a:gd name="T0" fmla="*/ 2 w 3"/>
                  <a:gd name="T1" fmla="*/ 2 h 2"/>
                  <a:gd name="T2" fmla="*/ 0 w 3"/>
                  <a:gd name="T3" fmla="*/ 1 h 2"/>
                  <a:gd name="T4" fmla="*/ 2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1" y="2"/>
                      <a:pt x="1" y="2"/>
                      <a:pt x="0" y="1"/>
                    </a:cubicBezTo>
                    <a:cubicBezTo>
                      <a:pt x="1" y="0"/>
                      <a:pt x="1" y="0"/>
                      <a:pt x="2" y="0"/>
                    </a:cubicBezTo>
                    <a:cubicBezTo>
                      <a:pt x="3" y="2"/>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02" name="Freeform 118061"/>
              <p:cNvSpPr/>
              <p:nvPr/>
            </p:nvSpPr>
            <p:spPr bwMode="auto">
              <a:xfrm>
                <a:off x="5011738" y="5355618"/>
                <a:ext cx="7938" cy="7937"/>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1"/>
                      <a:pt x="1" y="2"/>
                      <a:pt x="1"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03" name="Freeform 118062"/>
              <p:cNvSpPr/>
              <p:nvPr/>
            </p:nvSpPr>
            <p:spPr bwMode="auto">
              <a:xfrm>
                <a:off x="4956176" y="5363556"/>
                <a:ext cx="4763" cy="952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2"/>
                      <a:pt x="0" y="1"/>
                      <a:pt x="0" y="0"/>
                    </a:cubicBezTo>
                    <a:cubicBezTo>
                      <a:pt x="0" y="0"/>
                      <a:pt x="0"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04" name="Freeform 118063"/>
              <p:cNvSpPr/>
              <p:nvPr/>
            </p:nvSpPr>
            <p:spPr bwMode="auto">
              <a:xfrm>
                <a:off x="4938713" y="4666643"/>
                <a:ext cx="4763" cy="7937"/>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2"/>
                      <a:pt x="1" y="1"/>
                      <a:pt x="1"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05" name="Freeform 118064"/>
              <p:cNvSpPr/>
              <p:nvPr/>
            </p:nvSpPr>
            <p:spPr bwMode="auto">
              <a:xfrm>
                <a:off x="4935538" y="5347681"/>
                <a:ext cx="7938" cy="15875"/>
              </a:xfrm>
              <a:custGeom>
                <a:avLst/>
                <a:gdLst>
                  <a:gd name="T0" fmla="*/ 1 w 2"/>
                  <a:gd name="T1" fmla="*/ 0 h 4"/>
                  <a:gd name="T2" fmla="*/ 1 w 2"/>
                  <a:gd name="T3" fmla="*/ 4 h 4"/>
                  <a:gd name="T4" fmla="*/ 0 w 2"/>
                  <a:gd name="T5" fmla="*/ 3 h 4"/>
                  <a:gd name="T6" fmla="*/ 1 w 2"/>
                  <a:gd name="T7" fmla="*/ 0 h 4"/>
                </a:gdLst>
                <a:ahLst/>
                <a:cxnLst>
                  <a:cxn ang="0">
                    <a:pos x="T0" y="T1"/>
                  </a:cxn>
                  <a:cxn ang="0">
                    <a:pos x="T2" y="T3"/>
                  </a:cxn>
                  <a:cxn ang="0">
                    <a:pos x="T4" y="T5"/>
                  </a:cxn>
                  <a:cxn ang="0">
                    <a:pos x="T6" y="T7"/>
                  </a:cxn>
                </a:cxnLst>
                <a:rect l="0" t="0" r="r" b="b"/>
                <a:pathLst>
                  <a:path w="2" h="4">
                    <a:moveTo>
                      <a:pt x="1" y="0"/>
                    </a:moveTo>
                    <a:cubicBezTo>
                      <a:pt x="2" y="1"/>
                      <a:pt x="2" y="3"/>
                      <a:pt x="1" y="4"/>
                    </a:cubicBezTo>
                    <a:cubicBezTo>
                      <a:pt x="1" y="4"/>
                      <a:pt x="0" y="4"/>
                      <a:pt x="0" y="3"/>
                    </a:cubicBezTo>
                    <a:cubicBezTo>
                      <a:pt x="1" y="2"/>
                      <a:pt x="2"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06" name="Freeform 118065"/>
              <p:cNvSpPr/>
              <p:nvPr/>
            </p:nvSpPr>
            <p:spPr bwMode="auto">
              <a:xfrm>
                <a:off x="4930776" y="5363556"/>
                <a:ext cx="7938" cy="9525"/>
              </a:xfrm>
              <a:custGeom>
                <a:avLst/>
                <a:gdLst>
                  <a:gd name="T0" fmla="*/ 2 w 2"/>
                  <a:gd name="T1" fmla="*/ 1 h 2"/>
                  <a:gd name="T2" fmla="*/ 2 w 2"/>
                  <a:gd name="T3" fmla="*/ 2 h 2"/>
                  <a:gd name="T4" fmla="*/ 0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1"/>
                      <a:pt x="0" y="0"/>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07" name="Freeform 118066"/>
              <p:cNvSpPr/>
              <p:nvPr/>
            </p:nvSpPr>
            <p:spPr bwMode="auto">
              <a:xfrm>
                <a:off x="4922838" y="5363556"/>
                <a:ext cx="7938" cy="12700"/>
              </a:xfrm>
              <a:custGeom>
                <a:avLst/>
                <a:gdLst>
                  <a:gd name="T0" fmla="*/ 2 w 2"/>
                  <a:gd name="T1" fmla="*/ 0 h 3"/>
                  <a:gd name="T2" fmla="*/ 2 w 2"/>
                  <a:gd name="T3" fmla="*/ 1 h 3"/>
                  <a:gd name="T4" fmla="*/ 1 w 2"/>
                  <a:gd name="T5" fmla="*/ 3 h 3"/>
                  <a:gd name="T6" fmla="*/ 1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1"/>
                      <a:pt x="2" y="1"/>
                      <a:pt x="2" y="1"/>
                    </a:cubicBezTo>
                    <a:cubicBezTo>
                      <a:pt x="1" y="1"/>
                      <a:pt x="1" y="2"/>
                      <a:pt x="1" y="3"/>
                    </a:cubicBezTo>
                    <a:cubicBezTo>
                      <a:pt x="0" y="2"/>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08" name="Freeform 118067"/>
              <p:cNvSpPr/>
              <p:nvPr/>
            </p:nvSpPr>
            <p:spPr bwMode="auto">
              <a:xfrm>
                <a:off x="4900613" y="5368318"/>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0"/>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09" name="Freeform 118068"/>
              <p:cNvSpPr/>
              <p:nvPr/>
            </p:nvSpPr>
            <p:spPr bwMode="auto">
              <a:xfrm>
                <a:off x="4867276" y="5363556"/>
                <a:ext cx="4763" cy="952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2"/>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10" name="Freeform 118069"/>
              <p:cNvSpPr/>
              <p:nvPr/>
            </p:nvSpPr>
            <p:spPr bwMode="auto">
              <a:xfrm>
                <a:off x="4854576" y="5373081"/>
                <a:ext cx="12700" cy="7937"/>
              </a:xfrm>
              <a:custGeom>
                <a:avLst/>
                <a:gdLst>
                  <a:gd name="T0" fmla="*/ 1 w 3"/>
                  <a:gd name="T1" fmla="*/ 0 h 2"/>
                  <a:gd name="T2" fmla="*/ 2 w 3"/>
                  <a:gd name="T3" fmla="*/ 0 h 2"/>
                  <a:gd name="T4" fmla="*/ 2 w 3"/>
                  <a:gd name="T5" fmla="*/ 1 h 2"/>
                  <a:gd name="T6" fmla="*/ 0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2" y="1"/>
                      <a:pt x="2" y="0"/>
                    </a:cubicBezTo>
                    <a:cubicBezTo>
                      <a:pt x="3" y="0"/>
                      <a:pt x="3" y="1"/>
                      <a:pt x="2" y="1"/>
                    </a:cubicBezTo>
                    <a:cubicBezTo>
                      <a:pt x="2" y="0"/>
                      <a:pt x="2" y="2"/>
                      <a:pt x="0" y="2"/>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11" name="Freeform 118070"/>
              <p:cNvSpPr/>
              <p:nvPr/>
            </p:nvSpPr>
            <p:spPr bwMode="auto">
              <a:xfrm>
                <a:off x="4854576" y="5368318"/>
                <a:ext cx="4763" cy="476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12" name="Freeform 118071"/>
              <p:cNvSpPr/>
              <p:nvPr/>
            </p:nvSpPr>
            <p:spPr bwMode="auto">
              <a:xfrm>
                <a:off x="4819651" y="5368318"/>
                <a:ext cx="9525" cy="17462"/>
              </a:xfrm>
              <a:custGeom>
                <a:avLst/>
                <a:gdLst>
                  <a:gd name="T0" fmla="*/ 1 w 2"/>
                  <a:gd name="T1" fmla="*/ 4 h 4"/>
                  <a:gd name="T2" fmla="*/ 1 w 2"/>
                  <a:gd name="T3" fmla="*/ 0 h 4"/>
                  <a:gd name="T4" fmla="*/ 1 w 2"/>
                  <a:gd name="T5" fmla="*/ 4 h 4"/>
                </a:gdLst>
                <a:ahLst/>
                <a:cxnLst>
                  <a:cxn ang="0">
                    <a:pos x="T0" y="T1"/>
                  </a:cxn>
                  <a:cxn ang="0">
                    <a:pos x="T2" y="T3"/>
                  </a:cxn>
                  <a:cxn ang="0">
                    <a:pos x="T4" y="T5"/>
                  </a:cxn>
                </a:cxnLst>
                <a:rect l="0" t="0" r="r" b="b"/>
                <a:pathLst>
                  <a:path w="2" h="4">
                    <a:moveTo>
                      <a:pt x="1" y="4"/>
                    </a:moveTo>
                    <a:cubicBezTo>
                      <a:pt x="0" y="3"/>
                      <a:pt x="2" y="2"/>
                      <a:pt x="1" y="0"/>
                    </a:cubicBezTo>
                    <a:cubicBezTo>
                      <a:pt x="2"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13" name="Freeform 118072"/>
              <p:cNvSpPr/>
              <p:nvPr/>
            </p:nvSpPr>
            <p:spPr bwMode="auto">
              <a:xfrm>
                <a:off x="4778376" y="5373081"/>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14" name="Freeform 118073"/>
              <p:cNvSpPr/>
              <p:nvPr/>
            </p:nvSpPr>
            <p:spPr bwMode="auto">
              <a:xfrm>
                <a:off x="4773613" y="5381018"/>
                <a:ext cx="7938" cy="7937"/>
              </a:xfrm>
              <a:custGeom>
                <a:avLst/>
                <a:gdLst>
                  <a:gd name="T0" fmla="*/ 1 w 2"/>
                  <a:gd name="T1" fmla="*/ 2 h 2"/>
                  <a:gd name="T2" fmla="*/ 0 w 2"/>
                  <a:gd name="T3" fmla="*/ 0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1"/>
                      <a:pt x="0" y="0"/>
                    </a:cubicBezTo>
                    <a:cubicBezTo>
                      <a:pt x="1" y="1"/>
                      <a:pt x="1" y="0"/>
                      <a:pt x="1" y="0"/>
                    </a:cubicBezTo>
                    <a:cubicBezTo>
                      <a:pt x="2"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15" name="Freeform 118074"/>
              <p:cNvSpPr/>
              <p:nvPr/>
            </p:nvSpPr>
            <p:spPr bwMode="auto">
              <a:xfrm>
                <a:off x="4700588" y="537308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16" name="Freeform 118075"/>
              <p:cNvSpPr/>
              <p:nvPr/>
            </p:nvSpPr>
            <p:spPr bwMode="auto">
              <a:xfrm>
                <a:off x="4697413" y="5381018"/>
                <a:ext cx="3175"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0" y="0"/>
                      <a:pt x="1" y="0"/>
                    </a:cubicBezTo>
                    <a:cubicBezTo>
                      <a:pt x="1"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17" name="Freeform 118076"/>
              <p:cNvSpPr/>
              <p:nvPr/>
            </p:nvSpPr>
            <p:spPr bwMode="auto">
              <a:xfrm>
                <a:off x="4692651" y="5363556"/>
                <a:ext cx="7938" cy="952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1"/>
                      <a:pt x="1" y="1"/>
                      <a:pt x="1" y="0"/>
                    </a:cubicBezTo>
                    <a:cubicBezTo>
                      <a:pt x="2"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18" name="Freeform 118077"/>
              <p:cNvSpPr/>
              <p:nvPr/>
            </p:nvSpPr>
            <p:spPr bwMode="auto">
              <a:xfrm>
                <a:off x="4692651" y="5393718"/>
                <a:ext cx="4763" cy="4762"/>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1"/>
                    </a:cubicBezTo>
                    <a:cubicBezTo>
                      <a:pt x="0"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19" name="Freeform 118078"/>
              <p:cNvSpPr/>
              <p:nvPr/>
            </p:nvSpPr>
            <p:spPr bwMode="auto">
              <a:xfrm>
                <a:off x="4687888" y="5325456"/>
                <a:ext cx="9525" cy="9525"/>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1" y="2"/>
                    </a:cubicBezTo>
                    <a:cubicBezTo>
                      <a:pt x="1" y="2"/>
                      <a:pt x="0" y="0"/>
                      <a:pt x="1" y="0"/>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20" name="Freeform 118079"/>
              <p:cNvSpPr/>
              <p:nvPr/>
            </p:nvSpPr>
            <p:spPr bwMode="auto">
              <a:xfrm>
                <a:off x="4684713" y="5381018"/>
                <a:ext cx="7938" cy="12700"/>
              </a:xfrm>
              <a:custGeom>
                <a:avLst/>
                <a:gdLst>
                  <a:gd name="T0" fmla="*/ 2 w 2"/>
                  <a:gd name="T1" fmla="*/ 3 h 3"/>
                  <a:gd name="T2" fmla="*/ 1 w 2"/>
                  <a:gd name="T3" fmla="*/ 2 h 3"/>
                  <a:gd name="T4" fmla="*/ 0 w 2"/>
                  <a:gd name="T5" fmla="*/ 2 h 3"/>
                  <a:gd name="T6" fmla="*/ 0 w 2"/>
                  <a:gd name="T7" fmla="*/ 0 h 3"/>
                  <a:gd name="T8" fmla="*/ 1 w 2"/>
                  <a:gd name="T9" fmla="*/ 1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cubicBezTo>
                      <a:pt x="1" y="3"/>
                      <a:pt x="1" y="1"/>
                      <a:pt x="1" y="2"/>
                    </a:cubicBezTo>
                    <a:cubicBezTo>
                      <a:pt x="1" y="3"/>
                      <a:pt x="1" y="0"/>
                      <a:pt x="0" y="2"/>
                    </a:cubicBezTo>
                    <a:cubicBezTo>
                      <a:pt x="0" y="1"/>
                      <a:pt x="0" y="1"/>
                      <a:pt x="0" y="0"/>
                    </a:cubicBezTo>
                    <a:cubicBezTo>
                      <a:pt x="0" y="1"/>
                      <a:pt x="1" y="1"/>
                      <a:pt x="1" y="1"/>
                    </a:cubicBezTo>
                    <a:cubicBezTo>
                      <a:pt x="1" y="2"/>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21" name="Freeform 118080"/>
              <p:cNvSpPr/>
              <p:nvPr/>
            </p:nvSpPr>
            <p:spPr bwMode="auto">
              <a:xfrm>
                <a:off x="4679951" y="53889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22" name="Freeform 118081"/>
              <p:cNvSpPr/>
              <p:nvPr/>
            </p:nvSpPr>
            <p:spPr bwMode="auto">
              <a:xfrm>
                <a:off x="4667251" y="4671406"/>
                <a:ext cx="12700" cy="15875"/>
              </a:xfrm>
              <a:custGeom>
                <a:avLst/>
                <a:gdLst>
                  <a:gd name="T0" fmla="*/ 3 w 3"/>
                  <a:gd name="T1" fmla="*/ 3 h 4"/>
                  <a:gd name="T2" fmla="*/ 3 w 3"/>
                  <a:gd name="T3" fmla="*/ 4 h 4"/>
                  <a:gd name="T4" fmla="*/ 1 w 3"/>
                  <a:gd name="T5" fmla="*/ 2 h 4"/>
                  <a:gd name="T6" fmla="*/ 0 w 3"/>
                  <a:gd name="T7" fmla="*/ 0 h 4"/>
                  <a:gd name="T8" fmla="*/ 0 w 3"/>
                  <a:gd name="T9" fmla="*/ 1 h 4"/>
                  <a:gd name="T10" fmla="*/ 1 w 3"/>
                  <a:gd name="T11" fmla="*/ 0 h 4"/>
                  <a:gd name="T12" fmla="*/ 2 w 3"/>
                  <a:gd name="T13" fmla="*/ 2 h 4"/>
                  <a:gd name="T14" fmla="*/ 2 w 3"/>
                  <a:gd name="T15" fmla="*/ 1 h 4"/>
                  <a:gd name="T16" fmla="*/ 3 w 3"/>
                  <a:gd name="T17" fmla="*/ 2 h 4"/>
                  <a:gd name="T18" fmla="*/ 2 w 3"/>
                  <a:gd name="T19" fmla="*/ 2 h 4"/>
                  <a:gd name="T20" fmla="*/ 3 w 3"/>
                  <a:gd name="T21" fmla="*/ 3 h 4"/>
                  <a:gd name="T22" fmla="*/ 3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3"/>
                    </a:moveTo>
                    <a:cubicBezTo>
                      <a:pt x="3" y="3"/>
                      <a:pt x="3" y="4"/>
                      <a:pt x="3" y="4"/>
                    </a:cubicBezTo>
                    <a:cubicBezTo>
                      <a:pt x="2" y="3"/>
                      <a:pt x="1" y="4"/>
                      <a:pt x="1" y="2"/>
                    </a:cubicBezTo>
                    <a:cubicBezTo>
                      <a:pt x="0" y="3"/>
                      <a:pt x="0" y="1"/>
                      <a:pt x="0" y="0"/>
                    </a:cubicBezTo>
                    <a:cubicBezTo>
                      <a:pt x="0" y="0"/>
                      <a:pt x="0" y="1"/>
                      <a:pt x="0" y="1"/>
                    </a:cubicBezTo>
                    <a:cubicBezTo>
                      <a:pt x="1" y="1"/>
                      <a:pt x="1" y="0"/>
                      <a:pt x="1" y="0"/>
                    </a:cubicBezTo>
                    <a:cubicBezTo>
                      <a:pt x="1" y="1"/>
                      <a:pt x="1" y="1"/>
                      <a:pt x="2" y="2"/>
                    </a:cubicBezTo>
                    <a:cubicBezTo>
                      <a:pt x="2" y="2"/>
                      <a:pt x="2" y="1"/>
                      <a:pt x="2" y="1"/>
                    </a:cubicBezTo>
                    <a:cubicBezTo>
                      <a:pt x="3" y="1"/>
                      <a:pt x="3" y="2"/>
                      <a:pt x="3" y="2"/>
                    </a:cubicBezTo>
                    <a:cubicBezTo>
                      <a:pt x="3" y="2"/>
                      <a:pt x="3" y="2"/>
                      <a:pt x="2" y="2"/>
                    </a:cubicBezTo>
                    <a:cubicBezTo>
                      <a:pt x="2" y="3"/>
                      <a:pt x="3" y="3"/>
                      <a:pt x="3" y="3"/>
                    </a:cubicBezTo>
                    <a:cubicBezTo>
                      <a:pt x="3" y="3"/>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23" name="Freeform 118082"/>
              <p:cNvSpPr/>
              <p:nvPr/>
            </p:nvSpPr>
            <p:spPr bwMode="auto">
              <a:xfrm>
                <a:off x="4633913" y="4671406"/>
                <a:ext cx="33338" cy="15875"/>
              </a:xfrm>
              <a:custGeom>
                <a:avLst/>
                <a:gdLst>
                  <a:gd name="T0" fmla="*/ 8 w 8"/>
                  <a:gd name="T1" fmla="*/ 4 h 4"/>
                  <a:gd name="T2" fmla="*/ 7 w 8"/>
                  <a:gd name="T3" fmla="*/ 4 h 4"/>
                  <a:gd name="T4" fmla="*/ 6 w 8"/>
                  <a:gd name="T5" fmla="*/ 2 h 4"/>
                  <a:gd name="T6" fmla="*/ 5 w 8"/>
                  <a:gd name="T7" fmla="*/ 3 h 4"/>
                  <a:gd name="T8" fmla="*/ 5 w 8"/>
                  <a:gd name="T9" fmla="*/ 2 h 4"/>
                  <a:gd name="T10" fmla="*/ 5 w 8"/>
                  <a:gd name="T11" fmla="*/ 3 h 4"/>
                  <a:gd name="T12" fmla="*/ 1 w 8"/>
                  <a:gd name="T13" fmla="*/ 4 h 4"/>
                  <a:gd name="T14" fmla="*/ 1 w 8"/>
                  <a:gd name="T15" fmla="*/ 1 h 4"/>
                  <a:gd name="T16" fmla="*/ 2 w 8"/>
                  <a:gd name="T17" fmla="*/ 2 h 4"/>
                  <a:gd name="T18" fmla="*/ 3 w 8"/>
                  <a:gd name="T19" fmla="*/ 0 h 4"/>
                  <a:gd name="T20" fmla="*/ 5 w 8"/>
                  <a:gd name="T21" fmla="*/ 1 h 4"/>
                  <a:gd name="T22" fmla="*/ 6 w 8"/>
                  <a:gd name="T23" fmla="*/ 2 h 4"/>
                  <a:gd name="T24" fmla="*/ 7 w 8"/>
                  <a:gd name="T25" fmla="*/ 1 h 4"/>
                  <a:gd name="T26" fmla="*/ 8 w 8"/>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4"/>
                    </a:moveTo>
                    <a:cubicBezTo>
                      <a:pt x="8" y="4"/>
                      <a:pt x="7" y="3"/>
                      <a:pt x="7" y="4"/>
                    </a:cubicBezTo>
                    <a:cubicBezTo>
                      <a:pt x="7" y="4"/>
                      <a:pt x="6" y="3"/>
                      <a:pt x="6" y="2"/>
                    </a:cubicBezTo>
                    <a:cubicBezTo>
                      <a:pt x="5" y="2"/>
                      <a:pt x="6" y="3"/>
                      <a:pt x="5" y="3"/>
                    </a:cubicBezTo>
                    <a:cubicBezTo>
                      <a:pt x="5" y="3"/>
                      <a:pt x="5" y="3"/>
                      <a:pt x="5" y="2"/>
                    </a:cubicBezTo>
                    <a:cubicBezTo>
                      <a:pt x="5" y="3"/>
                      <a:pt x="5" y="3"/>
                      <a:pt x="5" y="3"/>
                    </a:cubicBezTo>
                    <a:cubicBezTo>
                      <a:pt x="3" y="2"/>
                      <a:pt x="3" y="4"/>
                      <a:pt x="1" y="4"/>
                    </a:cubicBezTo>
                    <a:cubicBezTo>
                      <a:pt x="1" y="3"/>
                      <a:pt x="0" y="2"/>
                      <a:pt x="1" y="1"/>
                    </a:cubicBezTo>
                    <a:cubicBezTo>
                      <a:pt x="1" y="1"/>
                      <a:pt x="2" y="1"/>
                      <a:pt x="2" y="2"/>
                    </a:cubicBezTo>
                    <a:cubicBezTo>
                      <a:pt x="2" y="1"/>
                      <a:pt x="3" y="1"/>
                      <a:pt x="3" y="0"/>
                    </a:cubicBezTo>
                    <a:cubicBezTo>
                      <a:pt x="3" y="1"/>
                      <a:pt x="5" y="2"/>
                      <a:pt x="5" y="1"/>
                    </a:cubicBezTo>
                    <a:cubicBezTo>
                      <a:pt x="5" y="1"/>
                      <a:pt x="5" y="1"/>
                      <a:pt x="6" y="2"/>
                    </a:cubicBezTo>
                    <a:cubicBezTo>
                      <a:pt x="6" y="1"/>
                      <a:pt x="6" y="1"/>
                      <a:pt x="7" y="1"/>
                    </a:cubicBezTo>
                    <a:cubicBezTo>
                      <a:pt x="8" y="1"/>
                      <a:pt x="8" y="3"/>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24" name="Freeform 118083"/>
              <p:cNvSpPr/>
              <p:nvPr/>
            </p:nvSpPr>
            <p:spPr bwMode="auto">
              <a:xfrm>
                <a:off x="4662488" y="5381018"/>
                <a:ext cx="4763" cy="12700"/>
              </a:xfrm>
              <a:custGeom>
                <a:avLst/>
                <a:gdLst>
                  <a:gd name="T0" fmla="*/ 0 w 1"/>
                  <a:gd name="T1" fmla="*/ 0 h 3"/>
                  <a:gd name="T2" fmla="*/ 0 w 1"/>
                  <a:gd name="T3" fmla="*/ 3 h 3"/>
                  <a:gd name="T4" fmla="*/ 0 w 1"/>
                  <a:gd name="T5" fmla="*/ 0 h 3"/>
                </a:gdLst>
                <a:ahLst/>
                <a:cxnLst>
                  <a:cxn ang="0">
                    <a:pos x="T0" y="T1"/>
                  </a:cxn>
                  <a:cxn ang="0">
                    <a:pos x="T2" y="T3"/>
                  </a:cxn>
                  <a:cxn ang="0">
                    <a:pos x="T4" y="T5"/>
                  </a:cxn>
                </a:cxnLst>
                <a:rect l="0" t="0" r="r" b="b"/>
                <a:pathLst>
                  <a:path w="1" h="3">
                    <a:moveTo>
                      <a:pt x="0" y="0"/>
                    </a:moveTo>
                    <a:cubicBezTo>
                      <a:pt x="1" y="1"/>
                      <a:pt x="0" y="2"/>
                      <a:pt x="0" y="3"/>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25" name="Freeform 118084"/>
              <p:cNvSpPr/>
              <p:nvPr/>
            </p:nvSpPr>
            <p:spPr bwMode="auto">
              <a:xfrm>
                <a:off x="4637088" y="5385781"/>
                <a:ext cx="9525" cy="12700"/>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3"/>
                      <a:pt x="1" y="1"/>
                      <a:pt x="0" y="1"/>
                    </a:cubicBezTo>
                    <a:cubicBezTo>
                      <a:pt x="1" y="0"/>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26" name="Freeform 118085"/>
              <p:cNvSpPr/>
              <p:nvPr/>
            </p:nvSpPr>
            <p:spPr bwMode="auto">
              <a:xfrm>
                <a:off x="4621213" y="5334981"/>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1"/>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27" name="Freeform 118086"/>
              <p:cNvSpPr/>
              <p:nvPr/>
            </p:nvSpPr>
            <p:spPr bwMode="auto">
              <a:xfrm>
                <a:off x="4603751" y="5388956"/>
                <a:ext cx="17463" cy="9525"/>
              </a:xfrm>
              <a:custGeom>
                <a:avLst/>
                <a:gdLst>
                  <a:gd name="T0" fmla="*/ 3 w 4"/>
                  <a:gd name="T1" fmla="*/ 0 h 2"/>
                  <a:gd name="T2" fmla="*/ 3 w 4"/>
                  <a:gd name="T3" fmla="*/ 2 h 2"/>
                  <a:gd name="T4" fmla="*/ 2 w 4"/>
                  <a:gd name="T5" fmla="*/ 1 h 2"/>
                  <a:gd name="T6" fmla="*/ 2 w 4"/>
                  <a:gd name="T7" fmla="*/ 2 h 2"/>
                  <a:gd name="T8" fmla="*/ 0 w 4"/>
                  <a:gd name="T9" fmla="*/ 0 h 2"/>
                  <a:gd name="T10" fmla="*/ 3 w 4"/>
                  <a:gd name="T11" fmla="*/ 0 h 2"/>
                  <a:gd name="T12" fmla="*/ 3 w 4"/>
                  <a:gd name="T13" fmla="*/ 1 h 2"/>
                  <a:gd name="T14" fmla="*/ 3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0"/>
                    </a:moveTo>
                    <a:cubicBezTo>
                      <a:pt x="4" y="1"/>
                      <a:pt x="3" y="2"/>
                      <a:pt x="3" y="2"/>
                    </a:cubicBezTo>
                    <a:cubicBezTo>
                      <a:pt x="3" y="2"/>
                      <a:pt x="3" y="1"/>
                      <a:pt x="2" y="1"/>
                    </a:cubicBezTo>
                    <a:cubicBezTo>
                      <a:pt x="1" y="2"/>
                      <a:pt x="2" y="2"/>
                      <a:pt x="2" y="2"/>
                    </a:cubicBezTo>
                    <a:cubicBezTo>
                      <a:pt x="1" y="2"/>
                      <a:pt x="1" y="1"/>
                      <a:pt x="0" y="0"/>
                    </a:cubicBezTo>
                    <a:cubicBezTo>
                      <a:pt x="1" y="1"/>
                      <a:pt x="2" y="0"/>
                      <a:pt x="3" y="0"/>
                    </a:cubicBezTo>
                    <a:cubicBezTo>
                      <a:pt x="3" y="0"/>
                      <a:pt x="3" y="1"/>
                      <a:pt x="3"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28" name="Freeform 118087"/>
              <p:cNvSpPr/>
              <p:nvPr/>
            </p:nvSpPr>
            <p:spPr bwMode="auto">
              <a:xfrm>
                <a:off x="4598988" y="4679343"/>
                <a:ext cx="12700" cy="12700"/>
              </a:xfrm>
              <a:custGeom>
                <a:avLst/>
                <a:gdLst>
                  <a:gd name="T0" fmla="*/ 3 w 3"/>
                  <a:gd name="T1" fmla="*/ 2 h 3"/>
                  <a:gd name="T2" fmla="*/ 1 w 3"/>
                  <a:gd name="T3" fmla="*/ 3 h 3"/>
                  <a:gd name="T4" fmla="*/ 0 w 3"/>
                  <a:gd name="T5" fmla="*/ 1 h 3"/>
                  <a:gd name="T6" fmla="*/ 1 w 3"/>
                  <a:gd name="T7" fmla="*/ 0 h 3"/>
                  <a:gd name="T8" fmla="*/ 1 w 3"/>
                  <a:gd name="T9" fmla="*/ 1 h 3"/>
                  <a:gd name="T10" fmla="*/ 2 w 3"/>
                  <a:gd name="T11" fmla="*/ 0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2"/>
                      <a:pt x="1" y="2"/>
                      <a:pt x="1" y="3"/>
                    </a:cubicBezTo>
                    <a:cubicBezTo>
                      <a:pt x="0" y="3"/>
                      <a:pt x="2" y="1"/>
                      <a:pt x="0" y="1"/>
                    </a:cubicBezTo>
                    <a:cubicBezTo>
                      <a:pt x="0" y="1"/>
                      <a:pt x="0" y="0"/>
                      <a:pt x="1" y="0"/>
                    </a:cubicBezTo>
                    <a:cubicBezTo>
                      <a:pt x="1" y="0"/>
                      <a:pt x="1" y="1"/>
                      <a:pt x="1" y="1"/>
                    </a:cubicBezTo>
                    <a:cubicBezTo>
                      <a:pt x="2" y="0"/>
                      <a:pt x="1" y="0"/>
                      <a:pt x="2" y="0"/>
                    </a:cubicBezTo>
                    <a:cubicBezTo>
                      <a:pt x="2" y="0"/>
                      <a:pt x="3"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29" name="Freeform 118088"/>
              <p:cNvSpPr/>
              <p:nvPr/>
            </p:nvSpPr>
            <p:spPr bwMode="auto">
              <a:xfrm>
                <a:off x="4598988" y="5388956"/>
                <a:ext cx="4763" cy="952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30" name="Freeform 118089"/>
              <p:cNvSpPr/>
              <p:nvPr/>
            </p:nvSpPr>
            <p:spPr bwMode="auto">
              <a:xfrm>
                <a:off x="4578351" y="4674581"/>
                <a:ext cx="20638" cy="17462"/>
              </a:xfrm>
              <a:custGeom>
                <a:avLst/>
                <a:gdLst>
                  <a:gd name="T0" fmla="*/ 5 w 5"/>
                  <a:gd name="T1" fmla="*/ 3 h 4"/>
                  <a:gd name="T2" fmla="*/ 5 w 5"/>
                  <a:gd name="T3" fmla="*/ 2 h 4"/>
                  <a:gd name="T4" fmla="*/ 3 w 5"/>
                  <a:gd name="T5" fmla="*/ 2 h 4"/>
                  <a:gd name="T6" fmla="*/ 3 w 5"/>
                  <a:gd name="T7" fmla="*/ 4 h 4"/>
                  <a:gd name="T8" fmla="*/ 2 w 5"/>
                  <a:gd name="T9" fmla="*/ 2 h 4"/>
                  <a:gd name="T10" fmla="*/ 1 w 5"/>
                  <a:gd name="T11" fmla="*/ 3 h 4"/>
                  <a:gd name="T12" fmla="*/ 0 w 5"/>
                  <a:gd name="T13" fmla="*/ 1 h 4"/>
                  <a:gd name="T14" fmla="*/ 1 w 5"/>
                  <a:gd name="T15" fmla="*/ 1 h 4"/>
                  <a:gd name="T16" fmla="*/ 2 w 5"/>
                  <a:gd name="T17" fmla="*/ 1 h 4"/>
                  <a:gd name="T18" fmla="*/ 2 w 5"/>
                  <a:gd name="T19" fmla="*/ 2 h 4"/>
                  <a:gd name="T20" fmla="*/ 3 w 5"/>
                  <a:gd name="T21" fmla="*/ 2 h 4"/>
                  <a:gd name="T22" fmla="*/ 3 w 5"/>
                  <a:gd name="T23" fmla="*/ 1 h 4"/>
                  <a:gd name="T24" fmla="*/ 5 w 5"/>
                  <a:gd name="T25" fmla="*/ 1 h 4"/>
                  <a:gd name="T26" fmla="*/ 5 w 5"/>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5" y="3"/>
                    </a:moveTo>
                    <a:cubicBezTo>
                      <a:pt x="5" y="3"/>
                      <a:pt x="5" y="3"/>
                      <a:pt x="5" y="2"/>
                    </a:cubicBezTo>
                    <a:cubicBezTo>
                      <a:pt x="4" y="3"/>
                      <a:pt x="4" y="3"/>
                      <a:pt x="3" y="2"/>
                    </a:cubicBezTo>
                    <a:cubicBezTo>
                      <a:pt x="3" y="3"/>
                      <a:pt x="2" y="3"/>
                      <a:pt x="3" y="4"/>
                    </a:cubicBezTo>
                    <a:cubicBezTo>
                      <a:pt x="2" y="4"/>
                      <a:pt x="2" y="3"/>
                      <a:pt x="2" y="2"/>
                    </a:cubicBezTo>
                    <a:cubicBezTo>
                      <a:pt x="2" y="3"/>
                      <a:pt x="1" y="2"/>
                      <a:pt x="1" y="3"/>
                    </a:cubicBezTo>
                    <a:cubicBezTo>
                      <a:pt x="0" y="3"/>
                      <a:pt x="0" y="2"/>
                      <a:pt x="0" y="1"/>
                    </a:cubicBezTo>
                    <a:cubicBezTo>
                      <a:pt x="1" y="1"/>
                      <a:pt x="1" y="1"/>
                      <a:pt x="1" y="1"/>
                    </a:cubicBezTo>
                    <a:cubicBezTo>
                      <a:pt x="1" y="0"/>
                      <a:pt x="2" y="2"/>
                      <a:pt x="2" y="1"/>
                    </a:cubicBezTo>
                    <a:cubicBezTo>
                      <a:pt x="2" y="1"/>
                      <a:pt x="2" y="1"/>
                      <a:pt x="2" y="2"/>
                    </a:cubicBezTo>
                    <a:cubicBezTo>
                      <a:pt x="2" y="2"/>
                      <a:pt x="2" y="2"/>
                      <a:pt x="3" y="2"/>
                    </a:cubicBezTo>
                    <a:cubicBezTo>
                      <a:pt x="3" y="2"/>
                      <a:pt x="2" y="2"/>
                      <a:pt x="3" y="1"/>
                    </a:cubicBezTo>
                    <a:cubicBezTo>
                      <a:pt x="4" y="1"/>
                      <a:pt x="4" y="1"/>
                      <a:pt x="5" y="1"/>
                    </a:cubicBezTo>
                    <a:cubicBezTo>
                      <a:pt x="5" y="2"/>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31" name="Freeform 118090"/>
              <p:cNvSpPr/>
              <p:nvPr/>
            </p:nvSpPr>
            <p:spPr bwMode="auto">
              <a:xfrm>
                <a:off x="4591051" y="5330218"/>
                <a:ext cx="7938" cy="7937"/>
              </a:xfrm>
              <a:custGeom>
                <a:avLst/>
                <a:gdLst>
                  <a:gd name="T0" fmla="*/ 2 w 2"/>
                  <a:gd name="T1" fmla="*/ 1 h 2"/>
                  <a:gd name="T2" fmla="*/ 2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1"/>
                      <a:pt x="0" y="1"/>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32" name="Freeform 118091"/>
              <p:cNvSpPr/>
              <p:nvPr/>
            </p:nvSpPr>
            <p:spPr bwMode="auto">
              <a:xfrm>
                <a:off x="4578351" y="5398481"/>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33" name="Freeform 118092"/>
              <p:cNvSpPr/>
              <p:nvPr/>
            </p:nvSpPr>
            <p:spPr bwMode="auto">
              <a:xfrm>
                <a:off x="4568826" y="4679343"/>
                <a:ext cx="9525" cy="7937"/>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0" y="0"/>
                    </a:cubicBezTo>
                    <a:cubicBezTo>
                      <a:pt x="2" y="0"/>
                      <a:pt x="2"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34" name="Freeform 118093"/>
              <p:cNvSpPr/>
              <p:nvPr/>
            </p:nvSpPr>
            <p:spPr bwMode="auto">
              <a:xfrm>
                <a:off x="4556126" y="4679343"/>
                <a:ext cx="12700" cy="12700"/>
              </a:xfrm>
              <a:custGeom>
                <a:avLst/>
                <a:gdLst>
                  <a:gd name="T0" fmla="*/ 3 w 3"/>
                  <a:gd name="T1" fmla="*/ 1 h 3"/>
                  <a:gd name="T2" fmla="*/ 2 w 3"/>
                  <a:gd name="T3" fmla="*/ 3 h 3"/>
                  <a:gd name="T4" fmla="*/ 1 w 3"/>
                  <a:gd name="T5" fmla="*/ 3 h 3"/>
                  <a:gd name="T6" fmla="*/ 0 w 3"/>
                  <a:gd name="T7" fmla="*/ 0 h 3"/>
                  <a:gd name="T8" fmla="*/ 1 w 3"/>
                  <a:gd name="T9" fmla="*/ 2 h 3"/>
                  <a:gd name="T10" fmla="*/ 2 w 3"/>
                  <a:gd name="T11" fmla="*/ 0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2"/>
                      <a:pt x="2" y="2"/>
                      <a:pt x="2" y="3"/>
                    </a:cubicBezTo>
                    <a:cubicBezTo>
                      <a:pt x="2" y="3"/>
                      <a:pt x="1" y="2"/>
                      <a:pt x="1" y="3"/>
                    </a:cubicBezTo>
                    <a:cubicBezTo>
                      <a:pt x="1" y="2"/>
                      <a:pt x="0" y="1"/>
                      <a:pt x="0" y="0"/>
                    </a:cubicBezTo>
                    <a:cubicBezTo>
                      <a:pt x="1" y="0"/>
                      <a:pt x="1" y="1"/>
                      <a:pt x="1" y="2"/>
                    </a:cubicBezTo>
                    <a:cubicBezTo>
                      <a:pt x="2" y="1"/>
                      <a:pt x="1" y="1"/>
                      <a:pt x="2"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35" name="Freeform 118094"/>
              <p:cNvSpPr/>
              <p:nvPr/>
            </p:nvSpPr>
            <p:spPr bwMode="auto">
              <a:xfrm>
                <a:off x="4522788" y="4679343"/>
                <a:ext cx="33338" cy="12700"/>
              </a:xfrm>
              <a:custGeom>
                <a:avLst/>
                <a:gdLst>
                  <a:gd name="T0" fmla="*/ 8 w 8"/>
                  <a:gd name="T1" fmla="*/ 2 h 3"/>
                  <a:gd name="T2" fmla="*/ 7 w 8"/>
                  <a:gd name="T3" fmla="*/ 1 h 3"/>
                  <a:gd name="T4" fmla="*/ 7 w 8"/>
                  <a:gd name="T5" fmla="*/ 3 h 3"/>
                  <a:gd name="T6" fmla="*/ 1 w 8"/>
                  <a:gd name="T7" fmla="*/ 1 h 3"/>
                  <a:gd name="T8" fmla="*/ 2 w 8"/>
                  <a:gd name="T9" fmla="*/ 0 h 3"/>
                  <a:gd name="T10" fmla="*/ 1 w 8"/>
                  <a:gd name="T11" fmla="*/ 0 h 3"/>
                  <a:gd name="T12" fmla="*/ 2 w 8"/>
                  <a:gd name="T13" fmla="*/ 1 h 3"/>
                  <a:gd name="T14" fmla="*/ 3 w 8"/>
                  <a:gd name="T15" fmla="*/ 0 h 3"/>
                  <a:gd name="T16" fmla="*/ 4 w 8"/>
                  <a:gd name="T17" fmla="*/ 1 h 3"/>
                  <a:gd name="T18" fmla="*/ 6 w 8"/>
                  <a:gd name="T19" fmla="*/ 1 h 3"/>
                  <a:gd name="T20" fmla="*/ 7 w 8"/>
                  <a:gd name="T21" fmla="*/ 1 h 3"/>
                  <a:gd name="T22" fmla="*/ 8 w 8"/>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8" y="2"/>
                    </a:moveTo>
                    <a:cubicBezTo>
                      <a:pt x="7" y="2"/>
                      <a:pt x="8" y="1"/>
                      <a:pt x="7" y="1"/>
                    </a:cubicBezTo>
                    <a:cubicBezTo>
                      <a:pt x="6" y="1"/>
                      <a:pt x="7" y="2"/>
                      <a:pt x="7" y="3"/>
                    </a:cubicBezTo>
                    <a:cubicBezTo>
                      <a:pt x="6" y="1"/>
                      <a:pt x="2" y="3"/>
                      <a:pt x="1" y="1"/>
                    </a:cubicBezTo>
                    <a:cubicBezTo>
                      <a:pt x="0" y="1"/>
                      <a:pt x="1" y="0"/>
                      <a:pt x="2" y="0"/>
                    </a:cubicBezTo>
                    <a:cubicBezTo>
                      <a:pt x="2" y="0"/>
                      <a:pt x="2" y="0"/>
                      <a:pt x="1" y="0"/>
                    </a:cubicBezTo>
                    <a:cubicBezTo>
                      <a:pt x="2" y="1"/>
                      <a:pt x="2" y="1"/>
                      <a:pt x="2" y="1"/>
                    </a:cubicBezTo>
                    <a:cubicBezTo>
                      <a:pt x="3" y="1"/>
                      <a:pt x="3" y="1"/>
                      <a:pt x="3" y="0"/>
                    </a:cubicBezTo>
                    <a:cubicBezTo>
                      <a:pt x="4" y="0"/>
                      <a:pt x="4" y="1"/>
                      <a:pt x="4" y="1"/>
                    </a:cubicBezTo>
                    <a:cubicBezTo>
                      <a:pt x="5" y="1"/>
                      <a:pt x="5" y="1"/>
                      <a:pt x="6" y="1"/>
                    </a:cubicBezTo>
                    <a:cubicBezTo>
                      <a:pt x="7" y="1"/>
                      <a:pt x="6" y="0"/>
                      <a:pt x="7" y="1"/>
                    </a:cubicBezTo>
                    <a:cubicBezTo>
                      <a:pt x="7" y="1"/>
                      <a:pt x="8" y="1"/>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36" name="Freeform 118095"/>
              <p:cNvSpPr/>
              <p:nvPr/>
            </p:nvSpPr>
            <p:spPr bwMode="auto">
              <a:xfrm>
                <a:off x="4548188" y="5381018"/>
                <a:ext cx="4763" cy="12700"/>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1"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37" name="Freeform 118096"/>
              <p:cNvSpPr/>
              <p:nvPr/>
            </p:nvSpPr>
            <p:spPr bwMode="auto">
              <a:xfrm>
                <a:off x="4535488" y="4952393"/>
                <a:ext cx="17463" cy="3175"/>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2" y="1"/>
                      <a:pt x="0" y="1"/>
                      <a:pt x="0" y="1"/>
                    </a:cubicBezTo>
                    <a:cubicBezTo>
                      <a:pt x="0"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38" name="Freeform 118097"/>
              <p:cNvSpPr/>
              <p:nvPr/>
            </p:nvSpPr>
            <p:spPr bwMode="auto">
              <a:xfrm>
                <a:off x="4543426" y="5381018"/>
                <a:ext cx="9525" cy="12700"/>
              </a:xfrm>
              <a:custGeom>
                <a:avLst/>
                <a:gdLst>
                  <a:gd name="T0" fmla="*/ 0 w 2"/>
                  <a:gd name="T1" fmla="*/ 3 h 3"/>
                  <a:gd name="T2" fmla="*/ 0 w 2"/>
                  <a:gd name="T3" fmla="*/ 0 h 3"/>
                  <a:gd name="T4" fmla="*/ 0 w 2"/>
                  <a:gd name="T5" fmla="*/ 3 h 3"/>
                </a:gdLst>
                <a:ahLst/>
                <a:cxnLst>
                  <a:cxn ang="0">
                    <a:pos x="T0" y="T1"/>
                  </a:cxn>
                  <a:cxn ang="0">
                    <a:pos x="T2" y="T3"/>
                  </a:cxn>
                  <a:cxn ang="0">
                    <a:pos x="T4" y="T5"/>
                  </a:cxn>
                </a:cxnLst>
                <a:rect l="0" t="0" r="r" b="b"/>
                <a:pathLst>
                  <a:path w="2" h="3">
                    <a:moveTo>
                      <a:pt x="0" y="3"/>
                    </a:moveTo>
                    <a:cubicBezTo>
                      <a:pt x="0" y="2"/>
                      <a:pt x="0" y="1"/>
                      <a:pt x="0" y="0"/>
                    </a:cubicBezTo>
                    <a:cubicBezTo>
                      <a:pt x="2" y="0"/>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39" name="Freeform 118098"/>
              <p:cNvSpPr/>
              <p:nvPr/>
            </p:nvSpPr>
            <p:spPr bwMode="auto">
              <a:xfrm>
                <a:off x="4540251" y="5125431"/>
                <a:ext cx="3175" cy="9525"/>
              </a:xfrm>
              <a:custGeom>
                <a:avLst/>
                <a:gdLst>
                  <a:gd name="T0" fmla="*/ 1 w 1"/>
                  <a:gd name="T1" fmla="*/ 1 h 2"/>
                  <a:gd name="T2" fmla="*/ 0 w 1"/>
                  <a:gd name="T3" fmla="*/ 1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2"/>
                      <a:pt x="0" y="1"/>
                      <a:pt x="0" y="1"/>
                    </a:cubicBezTo>
                    <a:cubicBezTo>
                      <a:pt x="0" y="1"/>
                      <a:pt x="0" y="1"/>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40" name="Freeform 118099"/>
              <p:cNvSpPr/>
              <p:nvPr/>
            </p:nvSpPr>
            <p:spPr bwMode="auto">
              <a:xfrm>
                <a:off x="4522788" y="4952393"/>
                <a:ext cx="7938" cy="7937"/>
              </a:xfrm>
              <a:custGeom>
                <a:avLst/>
                <a:gdLst>
                  <a:gd name="T0" fmla="*/ 2 w 2"/>
                  <a:gd name="T1" fmla="*/ 1 h 2"/>
                  <a:gd name="T2" fmla="*/ 2 w 2"/>
                  <a:gd name="T3" fmla="*/ 1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1"/>
                      <a:pt x="2" y="1"/>
                    </a:cubicBezTo>
                    <a:cubicBezTo>
                      <a:pt x="1" y="1"/>
                      <a:pt x="0" y="2"/>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41" name="Freeform 118100"/>
              <p:cNvSpPr/>
              <p:nvPr/>
            </p:nvSpPr>
            <p:spPr bwMode="auto">
              <a:xfrm>
                <a:off x="4505326" y="5385781"/>
                <a:ext cx="9525" cy="7937"/>
              </a:xfrm>
              <a:custGeom>
                <a:avLst/>
                <a:gdLst>
                  <a:gd name="T0" fmla="*/ 2 w 2"/>
                  <a:gd name="T1" fmla="*/ 1 h 2"/>
                  <a:gd name="T2" fmla="*/ 0 w 2"/>
                  <a:gd name="T3" fmla="*/ 1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2"/>
                      <a:pt x="1" y="1"/>
                      <a:pt x="0" y="1"/>
                    </a:cubicBezTo>
                    <a:cubicBezTo>
                      <a:pt x="0" y="0"/>
                      <a:pt x="1" y="0"/>
                      <a:pt x="1"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42" name="Freeform 118101"/>
              <p:cNvSpPr/>
              <p:nvPr/>
            </p:nvSpPr>
            <p:spPr bwMode="auto">
              <a:xfrm>
                <a:off x="4505326" y="5398481"/>
                <a:ext cx="9525" cy="12700"/>
              </a:xfrm>
              <a:custGeom>
                <a:avLst/>
                <a:gdLst>
                  <a:gd name="T0" fmla="*/ 0 w 2"/>
                  <a:gd name="T1" fmla="*/ 2 h 3"/>
                  <a:gd name="T2" fmla="*/ 0 w 2"/>
                  <a:gd name="T3" fmla="*/ 0 h 3"/>
                  <a:gd name="T4" fmla="*/ 0 w 2"/>
                  <a:gd name="T5" fmla="*/ 2 h 3"/>
                </a:gdLst>
                <a:ahLst/>
                <a:cxnLst>
                  <a:cxn ang="0">
                    <a:pos x="T0" y="T1"/>
                  </a:cxn>
                  <a:cxn ang="0">
                    <a:pos x="T2" y="T3"/>
                  </a:cxn>
                  <a:cxn ang="0">
                    <a:pos x="T4" y="T5"/>
                  </a:cxn>
                </a:cxnLst>
                <a:rect l="0" t="0" r="r" b="b"/>
                <a:pathLst>
                  <a:path w="2" h="3">
                    <a:moveTo>
                      <a:pt x="0" y="2"/>
                    </a:moveTo>
                    <a:cubicBezTo>
                      <a:pt x="0" y="2"/>
                      <a:pt x="0" y="1"/>
                      <a:pt x="0" y="0"/>
                    </a:cubicBezTo>
                    <a:cubicBezTo>
                      <a:pt x="2" y="0"/>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43" name="Freeform 118102"/>
              <p:cNvSpPr/>
              <p:nvPr/>
            </p:nvSpPr>
            <p:spPr bwMode="auto">
              <a:xfrm>
                <a:off x="4497388" y="5295293"/>
                <a:ext cx="7938" cy="9525"/>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1"/>
                      <a:pt x="0" y="0"/>
                      <a:pt x="1" y="0"/>
                    </a:cubicBezTo>
                    <a:cubicBezTo>
                      <a:pt x="1"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44" name="Freeform 118103"/>
              <p:cNvSpPr/>
              <p:nvPr/>
            </p:nvSpPr>
            <p:spPr bwMode="auto">
              <a:xfrm>
                <a:off x="4489451" y="4684106"/>
                <a:ext cx="12700" cy="7937"/>
              </a:xfrm>
              <a:custGeom>
                <a:avLst/>
                <a:gdLst>
                  <a:gd name="T0" fmla="*/ 2 w 3"/>
                  <a:gd name="T1" fmla="*/ 1 h 2"/>
                  <a:gd name="T2" fmla="*/ 2 w 3"/>
                  <a:gd name="T3" fmla="*/ 2 h 2"/>
                  <a:gd name="T4" fmla="*/ 0 w 3"/>
                  <a:gd name="T5" fmla="*/ 2 h 2"/>
                  <a:gd name="T6" fmla="*/ 0 w 3"/>
                  <a:gd name="T7" fmla="*/ 0 h 2"/>
                  <a:gd name="T8" fmla="*/ 1 w 3"/>
                  <a:gd name="T9" fmla="*/ 1 h 2"/>
                  <a:gd name="T10" fmla="*/ 2 w 3"/>
                  <a:gd name="T11" fmla="*/ 0 h 2"/>
                  <a:gd name="T12" fmla="*/ 2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1"/>
                    </a:moveTo>
                    <a:cubicBezTo>
                      <a:pt x="3" y="1"/>
                      <a:pt x="2" y="2"/>
                      <a:pt x="2" y="2"/>
                    </a:cubicBezTo>
                    <a:cubicBezTo>
                      <a:pt x="1" y="2"/>
                      <a:pt x="1" y="2"/>
                      <a:pt x="0" y="2"/>
                    </a:cubicBezTo>
                    <a:cubicBezTo>
                      <a:pt x="0" y="2"/>
                      <a:pt x="0" y="1"/>
                      <a:pt x="0" y="0"/>
                    </a:cubicBezTo>
                    <a:cubicBezTo>
                      <a:pt x="0" y="1"/>
                      <a:pt x="1" y="1"/>
                      <a:pt x="1" y="1"/>
                    </a:cubicBezTo>
                    <a:cubicBezTo>
                      <a:pt x="2" y="1"/>
                      <a:pt x="2" y="1"/>
                      <a:pt x="2" y="0"/>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45" name="Freeform 118104"/>
              <p:cNvSpPr/>
              <p:nvPr/>
            </p:nvSpPr>
            <p:spPr bwMode="auto">
              <a:xfrm>
                <a:off x="4476751" y="4687281"/>
                <a:ext cx="7938" cy="9525"/>
              </a:xfrm>
              <a:custGeom>
                <a:avLst/>
                <a:gdLst>
                  <a:gd name="T0" fmla="*/ 2 w 2"/>
                  <a:gd name="T1" fmla="*/ 0 h 2"/>
                  <a:gd name="T2" fmla="*/ 1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1" y="2"/>
                    </a:cubicBezTo>
                    <a:cubicBezTo>
                      <a:pt x="1" y="1"/>
                      <a:pt x="0" y="1"/>
                      <a:pt x="0"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46" name="Freeform 118105"/>
              <p:cNvSpPr/>
              <p:nvPr/>
            </p:nvSpPr>
            <p:spPr bwMode="auto">
              <a:xfrm>
                <a:off x="4476751" y="5300056"/>
                <a:ext cx="7938" cy="7937"/>
              </a:xfrm>
              <a:custGeom>
                <a:avLst/>
                <a:gdLst>
                  <a:gd name="T0" fmla="*/ 0 w 2"/>
                  <a:gd name="T1" fmla="*/ 1 h 2"/>
                  <a:gd name="T2" fmla="*/ 1 w 2"/>
                  <a:gd name="T3" fmla="*/ 0 h 2"/>
                  <a:gd name="T4" fmla="*/ 0 w 2"/>
                  <a:gd name="T5" fmla="*/ 1 h 2"/>
                </a:gdLst>
                <a:ahLst/>
                <a:cxnLst>
                  <a:cxn ang="0">
                    <a:pos x="T0" y="T1"/>
                  </a:cxn>
                  <a:cxn ang="0">
                    <a:pos x="T2" y="T3"/>
                  </a:cxn>
                  <a:cxn ang="0">
                    <a:pos x="T4" y="T5"/>
                  </a:cxn>
                </a:cxnLst>
                <a:rect l="0" t="0" r="r" b="b"/>
                <a:pathLst>
                  <a:path w="2" h="2">
                    <a:moveTo>
                      <a:pt x="0" y="1"/>
                    </a:moveTo>
                    <a:cubicBezTo>
                      <a:pt x="1" y="0"/>
                      <a:pt x="1" y="0"/>
                      <a:pt x="1" y="0"/>
                    </a:cubicBezTo>
                    <a:cubicBezTo>
                      <a:pt x="2"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47" name="Freeform 118106"/>
              <p:cNvSpPr/>
              <p:nvPr/>
            </p:nvSpPr>
            <p:spPr bwMode="auto">
              <a:xfrm>
                <a:off x="4471988" y="4701568"/>
                <a:ext cx="7938" cy="12700"/>
              </a:xfrm>
              <a:custGeom>
                <a:avLst/>
                <a:gdLst>
                  <a:gd name="T0" fmla="*/ 2 w 2"/>
                  <a:gd name="T1" fmla="*/ 2 h 3"/>
                  <a:gd name="T2" fmla="*/ 0 w 2"/>
                  <a:gd name="T3" fmla="*/ 1 h 3"/>
                  <a:gd name="T4" fmla="*/ 2 w 2"/>
                  <a:gd name="T5" fmla="*/ 2 h 3"/>
                </a:gdLst>
                <a:ahLst/>
                <a:cxnLst>
                  <a:cxn ang="0">
                    <a:pos x="T0" y="T1"/>
                  </a:cxn>
                  <a:cxn ang="0">
                    <a:pos x="T2" y="T3"/>
                  </a:cxn>
                  <a:cxn ang="0">
                    <a:pos x="T4" y="T5"/>
                  </a:cxn>
                </a:cxnLst>
                <a:rect l="0" t="0" r="r" b="b"/>
                <a:pathLst>
                  <a:path w="2" h="3">
                    <a:moveTo>
                      <a:pt x="2" y="2"/>
                    </a:moveTo>
                    <a:cubicBezTo>
                      <a:pt x="1" y="3"/>
                      <a:pt x="1" y="1"/>
                      <a:pt x="0" y="1"/>
                    </a:cubicBezTo>
                    <a:cubicBezTo>
                      <a:pt x="1" y="0"/>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48" name="Freeform 118107"/>
              <p:cNvSpPr/>
              <p:nvPr/>
            </p:nvSpPr>
            <p:spPr bwMode="auto">
              <a:xfrm>
                <a:off x="4467226" y="4687281"/>
                <a:ext cx="12700" cy="9525"/>
              </a:xfrm>
              <a:custGeom>
                <a:avLst/>
                <a:gdLst>
                  <a:gd name="T0" fmla="*/ 1 w 3"/>
                  <a:gd name="T1" fmla="*/ 2 h 2"/>
                  <a:gd name="T2" fmla="*/ 0 w 3"/>
                  <a:gd name="T3" fmla="*/ 1 h 2"/>
                  <a:gd name="T4" fmla="*/ 2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0" y="2"/>
                      <a:pt x="0" y="1"/>
                      <a:pt x="0" y="1"/>
                    </a:cubicBezTo>
                    <a:cubicBezTo>
                      <a:pt x="0" y="0"/>
                      <a:pt x="2" y="1"/>
                      <a:pt x="2" y="0"/>
                    </a:cubicBezTo>
                    <a:cubicBezTo>
                      <a:pt x="3"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49" name="Freeform 118108"/>
              <p:cNvSpPr/>
              <p:nvPr/>
            </p:nvSpPr>
            <p:spPr bwMode="auto">
              <a:xfrm>
                <a:off x="4471988" y="4960331"/>
                <a:ext cx="4763" cy="4762"/>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50" name="Freeform 118109"/>
              <p:cNvSpPr/>
              <p:nvPr/>
            </p:nvSpPr>
            <p:spPr bwMode="auto">
              <a:xfrm>
                <a:off x="4471988" y="53889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1"/>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51" name="Freeform 118110"/>
              <p:cNvSpPr/>
              <p:nvPr/>
            </p:nvSpPr>
            <p:spPr bwMode="auto">
              <a:xfrm>
                <a:off x="4464051" y="5388956"/>
                <a:ext cx="3175" cy="9525"/>
              </a:xfrm>
              <a:custGeom>
                <a:avLst/>
                <a:gdLst>
                  <a:gd name="T0" fmla="*/ 1 w 1"/>
                  <a:gd name="T1" fmla="*/ 0 h 2"/>
                  <a:gd name="T2" fmla="*/ 1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2"/>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52" name="Freeform 118111"/>
              <p:cNvSpPr/>
              <p:nvPr/>
            </p:nvSpPr>
            <p:spPr bwMode="auto">
              <a:xfrm>
                <a:off x="4454526" y="4955568"/>
                <a:ext cx="9525" cy="4762"/>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53" name="Freeform 118112"/>
              <p:cNvSpPr/>
              <p:nvPr/>
            </p:nvSpPr>
            <p:spPr bwMode="auto">
              <a:xfrm>
                <a:off x="4449763" y="4687281"/>
                <a:ext cx="9525" cy="9525"/>
              </a:xfrm>
              <a:custGeom>
                <a:avLst/>
                <a:gdLst>
                  <a:gd name="T0" fmla="*/ 2 w 2"/>
                  <a:gd name="T1" fmla="*/ 2 h 2"/>
                  <a:gd name="T2" fmla="*/ 1 w 2"/>
                  <a:gd name="T3" fmla="*/ 2 h 2"/>
                  <a:gd name="T4" fmla="*/ 1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1" y="2"/>
                      <a:pt x="1" y="2"/>
                      <a:pt x="1" y="2"/>
                    </a:cubicBezTo>
                    <a:cubicBezTo>
                      <a:pt x="0" y="1"/>
                      <a:pt x="1" y="1"/>
                      <a:pt x="1" y="0"/>
                    </a:cubicBezTo>
                    <a:cubicBezTo>
                      <a:pt x="1" y="0"/>
                      <a:pt x="1" y="2"/>
                      <a:pt x="1" y="1"/>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54" name="Freeform 118113"/>
              <p:cNvSpPr/>
              <p:nvPr/>
            </p:nvSpPr>
            <p:spPr bwMode="auto">
              <a:xfrm>
                <a:off x="4429126" y="4692043"/>
                <a:ext cx="20638" cy="12700"/>
              </a:xfrm>
              <a:custGeom>
                <a:avLst/>
                <a:gdLst>
                  <a:gd name="T0" fmla="*/ 4 w 5"/>
                  <a:gd name="T1" fmla="*/ 1 h 3"/>
                  <a:gd name="T2" fmla="*/ 4 w 5"/>
                  <a:gd name="T3" fmla="*/ 3 h 3"/>
                  <a:gd name="T4" fmla="*/ 3 w 5"/>
                  <a:gd name="T5" fmla="*/ 1 h 3"/>
                  <a:gd name="T6" fmla="*/ 1 w 5"/>
                  <a:gd name="T7" fmla="*/ 2 h 3"/>
                  <a:gd name="T8" fmla="*/ 0 w 5"/>
                  <a:gd name="T9" fmla="*/ 0 h 3"/>
                  <a:gd name="T10" fmla="*/ 4 w 5"/>
                  <a:gd name="T11" fmla="*/ 0 h 3"/>
                  <a:gd name="T12" fmla="*/ 4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1"/>
                    </a:moveTo>
                    <a:cubicBezTo>
                      <a:pt x="4" y="2"/>
                      <a:pt x="4" y="2"/>
                      <a:pt x="4" y="3"/>
                    </a:cubicBezTo>
                    <a:cubicBezTo>
                      <a:pt x="4" y="3"/>
                      <a:pt x="4" y="1"/>
                      <a:pt x="3" y="1"/>
                    </a:cubicBezTo>
                    <a:cubicBezTo>
                      <a:pt x="3" y="2"/>
                      <a:pt x="1" y="1"/>
                      <a:pt x="1" y="2"/>
                    </a:cubicBezTo>
                    <a:cubicBezTo>
                      <a:pt x="1" y="1"/>
                      <a:pt x="0" y="1"/>
                      <a:pt x="0" y="0"/>
                    </a:cubicBezTo>
                    <a:cubicBezTo>
                      <a:pt x="2" y="0"/>
                      <a:pt x="4" y="0"/>
                      <a:pt x="4" y="0"/>
                    </a:cubicBezTo>
                    <a:cubicBezTo>
                      <a:pt x="5" y="0"/>
                      <a:pt x="5"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55" name="Freeform 118114"/>
              <p:cNvSpPr/>
              <p:nvPr/>
            </p:nvSpPr>
            <p:spPr bwMode="auto">
              <a:xfrm>
                <a:off x="4441826" y="5023831"/>
                <a:ext cx="7938" cy="476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1" y="1"/>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56" name="Freeform 118115"/>
              <p:cNvSpPr/>
              <p:nvPr/>
            </p:nvSpPr>
            <p:spPr bwMode="auto">
              <a:xfrm>
                <a:off x="4433888" y="5363556"/>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57" name="Freeform 118116"/>
              <p:cNvSpPr/>
              <p:nvPr/>
            </p:nvSpPr>
            <p:spPr bwMode="auto">
              <a:xfrm>
                <a:off x="4411663" y="5360381"/>
                <a:ext cx="25400"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4" y="1"/>
                      <a:pt x="2" y="1"/>
                      <a:pt x="0" y="1"/>
                    </a:cubicBezTo>
                    <a:cubicBezTo>
                      <a:pt x="1" y="0"/>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58" name="Freeform 118117"/>
              <p:cNvSpPr/>
              <p:nvPr/>
            </p:nvSpPr>
            <p:spPr bwMode="auto">
              <a:xfrm>
                <a:off x="4424363" y="4836506"/>
                <a:ext cx="9525" cy="9525"/>
              </a:xfrm>
              <a:custGeom>
                <a:avLst/>
                <a:gdLst>
                  <a:gd name="T0" fmla="*/ 2 w 2"/>
                  <a:gd name="T1" fmla="*/ 1 h 2"/>
                  <a:gd name="T2" fmla="*/ 2 w 2"/>
                  <a:gd name="T3" fmla="*/ 1 h 2"/>
                  <a:gd name="T4" fmla="*/ 0 w 2"/>
                  <a:gd name="T5" fmla="*/ 0 h 2"/>
                  <a:gd name="T6" fmla="*/ 2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2" y="1"/>
                      <a:pt x="2" y="1"/>
                    </a:cubicBezTo>
                    <a:cubicBezTo>
                      <a:pt x="1" y="2"/>
                      <a:pt x="0" y="1"/>
                      <a:pt x="0" y="0"/>
                    </a:cubicBezTo>
                    <a:cubicBezTo>
                      <a:pt x="1" y="0"/>
                      <a:pt x="1" y="0"/>
                      <a:pt x="2" y="0"/>
                    </a:cubicBezTo>
                    <a:cubicBezTo>
                      <a:pt x="1"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59" name="Freeform 118118"/>
              <p:cNvSpPr/>
              <p:nvPr/>
            </p:nvSpPr>
            <p:spPr bwMode="auto">
              <a:xfrm>
                <a:off x="4421188" y="5307993"/>
                <a:ext cx="3175" cy="952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2"/>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60" name="Freeform 118119"/>
              <p:cNvSpPr/>
              <p:nvPr/>
            </p:nvSpPr>
            <p:spPr bwMode="auto">
              <a:xfrm>
                <a:off x="4411663" y="5307993"/>
                <a:ext cx="9525" cy="17462"/>
              </a:xfrm>
              <a:custGeom>
                <a:avLst/>
                <a:gdLst>
                  <a:gd name="T0" fmla="*/ 1 w 2"/>
                  <a:gd name="T1" fmla="*/ 3 h 4"/>
                  <a:gd name="T2" fmla="*/ 1 w 2"/>
                  <a:gd name="T3" fmla="*/ 3 h 4"/>
                  <a:gd name="T4" fmla="*/ 2 w 2"/>
                  <a:gd name="T5" fmla="*/ 0 h 4"/>
                  <a:gd name="T6" fmla="*/ 2 w 2"/>
                  <a:gd name="T7" fmla="*/ 3 h 4"/>
                  <a:gd name="T8" fmla="*/ 1 w 2"/>
                  <a:gd name="T9" fmla="*/ 4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cubicBezTo>
                      <a:pt x="1" y="3"/>
                      <a:pt x="1" y="3"/>
                      <a:pt x="1" y="3"/>
                    </a:cubicBezTo>
                    <a:cubicBezTo>
                      <a:pt x="2" y="2"/>
                      <a:pt x="0" y="1"/>
                      <a:pt x="2" y="0"/>
                    </a:cubicBezTo>
                    <a:cubicBezTo>
                      <a:pt x="2" y="2"/>
                      <a:pt x="1" y="2"/>
                      <a:pt x="2" y="3"/>
                    </a:cubicBezTo>
                    <a:cubicBezTo>
                      <a:pt x="2" y="4"/>
                      <a:pt x="2" y="4"/>
                      <a:pt x="1" y="4"/>
                    </a:cubicBezTo>
                    <a:cubicBezTo>
                      <a:pt x="1" y="4"/>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61" name="Freeform 118120"/>
              <p:cNvSpPr/>
              <p:nvPr/>
            </p:nvSpPr>
            <p:spPr bwMode="auto">
              <a:xfrm>
                <a:off x="4403726" y="5317518"/>
                <a:ext cx="7938" cy="7937"/>
              </a:xfrm>
              <a:custGeom>
                <a:avLst/>
                <a:gdLst>
                  <a:gd name="T0" fmla="*/ 1 w 2"/>
                  <a:gd name="T1" fmla="*/ 1 h 2"/>
                  <a:gd name="T2" fmla="*/ 0 w 2"/>
                  <a:gd name="T3" fmla="*/ 1 h 2"/>
                  <a:gd name="T4" fmla="*/ 1 w 2"/>
                  <a:gd name="T5" fmla="*/ 0 h 2"/>
                  <a:gd name="T6" fmla="*/ 2 w 2"/>
                  <a:gd name="T7" fmla="*/ 1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0" y="1"/>
                    </a:cubicBezTo>
                    <a:cubicBezTo>
                      <a:pt x="0" y="1"/>
                      <a:pt x="1" y="0"/>
                      <a:pt x="1" y="0"/>
                    </a:cubicBezTo>
                    <a:cubicBezTo>
                      <a:pt x="2" y="0"/>
                      <a:pt x="2" y="1"/>
                      <a:pt x="2" y="1"/>
                    </a:cubicBezTo>
                    <a:cubicBezTo>
                      <a:pt x="2" y="2"/>
                      <a:pt x="1"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62" name="Freeform 118121"/>
              <p:cNvSpPr/>
              <p:nvPr/>
            </p:nvSpPr>
            <p:spPr bwMode="auto">
              <a:xfrm>
                <a:off x="4398963" y="5325456"/>
                <a:ext cx="12700" cy="9525"/>
              </a:xfrm>
              <a:custGeom>
                <a:avLst/>
                <a:gdLst>
                  <a:gd name="T0" fmla="*/ 3 w 3"/>
                  <a:gd name="T1" fmla="*/ 1 h 2"/>
                  <a:gd name="T2" fmla="*/ 1 w 3"/>
                  <a:gd name="T3" fmla="*/ 2 h 2"/>
                  <a:gd name="T4" fmla="*/ 1 w 3"/>
                  <a:gd name="T5" fmla="*/ 0 h 2"/>
                  <a:gd name="T6" fmla="*/ 3 w 3"/>
                  <a:gd name="T7" fmla="*/ 0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2" y="2"/>
                      <a:pt x="2" y="1"/>
                      <a:pt x="1" y="2"/>
                    </a:cubicBezTo>
                    <a:cubicBezTo>
                      <a:pt x="2" y="1"/>
                      <a:pt x="0" y="2"/>
                      <a:pt x="1" y="0"/>
                    </a:cubicBezTo>
                    <a:cubicBezTo>
                      <a:pt x="2" y="1"/>
                      <a:pt x="1"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63" name="Freeform 118122"/>
              <p:cNvSpPr/>
              <p:nvPr/>
            </p:nvSpPr>
            <p:spPr bwMode="auto">
              <a:xfrm>
                <a:off x="4398963" y="5307993"/>
                <a:ext cx="9525" cy="9525"/>
              </a:xfrm>
              <a:custGeom>
                <a:avLst/>
                <a:gdLst>
                  <a:gd name="T0" fmla="*/ 2 w 2"/>
                  <a:gd name="T1" fmla="*/ 2 h 2"/>
                  <a:gd name="T2" fmla="*/ 1 w 2"/>
                  <a:gd name="T3" fmla="*/ 2 h 2"/>
                  <a:gd name="T4" fmla="*/ 0 w 2"/>
                  <a:gd name="T5" fmla="*/ 1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1"/>
                      <a:pt x="1" y="2"/>
                    </a:cubicBezTo>
                    <a:cubicBezTo>
                      <a:pt x="0" y="2"/>
                      <a:pt x="0" y="1"/>
                      <a:pt x="0" y="1"/>
                    </a:cubicBezTo>
                    <a:cubicBezTo>
                      <a:pt x="1" y="1"/>
                      <a:pt x="1" y="0"/>
                      <a:pt x="2"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64" name="Freeform 118123"/>
              <p:cNvSpPr/>
              <p:nvPr/>
            </p:nvSpPr>
            <p:spPr bwMode="auto">
              <a:xfrm>
                <a:off x="4395788" y="5393718"/>
                <a:ext cx="7938" cy="4762"/>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1"/>
                      <a:pt x="1" y="1"/>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65" name="Freeform 118124"/>
              <p:cNvSpPr/>
              <p:nvPr/>
            </p:nvSpPr>
            <p:spPr bwMode="auto">
              <a:xfrm>
                <a:off x="4386263" y="5312756"/>
                <a:ext cx="12700" cy="9525"/>
              </a:xfrm>
              <a:custGeom>
                <a:avLst/>
                <a:gdLst>
                  <a:gd name="T0" fmla="*/ 3 w 3"/>
                  <a:gd name="T1" fmla="*/ 0 h 2"/>
                  <a:gd name="T2" fmla="*/ 2 w 3"/>
                  <a:gd name="T3" fmla="*/ 1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cubicBezTo>
                      <a:pt x="3" y="1"/>
                      <a:pt x="2" y="1"/>
                      <a:pt x="2" y="1"/>
                    </a:cubicBezTo>
                    <a:cubicBezTo>
                      <a:pt x="2" y="0"/>
                      <a:pt x="0" y="2"/>
                      <a:pt x="0" y="0"/>
                    </a:cubicBez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66" name="Freeform 118125"/>
              <p:cNvSpPr/>
              <p:nvPr/>
            </p:nvSpPr>
            <p:spPr bwMode="auto">
              <a:xfrm>
                <a:off x="4386263" y="4755543"/>
                <a:ext cx="9525" cy="12700"/>
              </a:xfrm>
              <a:custGeom>
                <a:avLst/>
                <a:gdLst>
                  <a:gd name="T0" fmla="*/ 1 w 2"/>
                  <a:gd name="T1" fmla="*/ 3 h 3"/>
                  <a:gd name="T2" fmla="*/ 0 w 2"/>
                  <a:gd name="T3" fmla="*/ 1 h 3"/>
                  <a:gd name="T4" fmla="*/ 1 w 2"/>
                  <a:gd name="T5" fmla="*/ 3 h 3"/>
                </a:gdLst>
                <a:ahLst/>
                <a:cxnLst>
                  <a:cxn ang="0">
                    <a:pos x="T0" y="T1"/>
                  </a:cxn>
                  <a:cxn ang="0">
                    <a:pos x="T2" y="T3"/>
                  </a:cxn>
                  <a:cxn ang="0">
                    <a:pos x="T4" y="T5"/>
                  </a:cxn>
                </a:cxnLst>
                <a:rect l="0" t="0" r="r" b="b"/>
                <a:pathLst>
                  <a:path w="2" h="3">
                    <a:moveTo>
                      <a:pt x="1" y="3"/>
                    </a:moveTo>
                    <a:cubicBezTo>
                      <a:pt x="1" y="3"/>
                      <a:pt x="1" y="2"/>
                      <a:pt x="0" y="1"/>
                    </a:cubicBezTo>
                    <a:cubicBezTo>
                      <a:pt x="1" y="0"/>
                      <a:pt x="2"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67" name="Freeform 118126"/>
              <p:cNvSpPr/>
              <p:nvPr/>
            </p:nvSpPr>
            <p:spPr bwMode="auto">
              <a:xfrm>
                <a:off x="4386263" y="4696806"/>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68" name="Freeform 118127"/>
              <p:cNvSpPr/>
              <p:nvPr/>
            </p:nvSpPr>
            <p:spPr bwMode="auto">
              <a:xfrm>
                <a:off x="4383088" y="5338156"/>
                <a:ext cx="7938" cy="9525"/>
              </a:xfrm>
              <a:custGeom>
                <a:avLst/>
                <a:gdLst>
                  <a:gd name="T0" fmla="*/ 2 w 2"/>
                  <a:gd name="T1" fmla="*/ 1 h 2"/>
                  <a:gd name="T2" fmla="*/ 2 w 2"/>
                  <a:gd name="T3" fmla="*/ 2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2"/>
                      <a:pt x="2" y="2"/>
                    </a:cubicBezTo>
                    <a:cubicBezTo>
                      <a:pt x="1" y="2"/>
                      <a:pt x="1" y="2"/>
                      <a:pt x="0" y="2"/>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69" name="Freeform 118128"/>
              <p:cNvSpPr/>
              <p:nvPr/>
            </p:nvSpPr>
            <p:spPr bwMode="auto">
              <a:xfrm>
                <a:off x="4378326" y="5203218"/>
                <a:ext cx="12700" cy="12700"/>
              </a:xfrm>
              <a:custGeom>
                <a:avLst/>
                <a:gdLst>
                  <a:gd name="T0" fmla="*/ 0 w 3"/>
                  <a:gd name="T1" fmla="*/ 1 h 3"/>
                  <a:gd name="T2" fmla="*/ 1 w 3"/>
                  <a:gd name="T3" fmla="*/ 0 h 3"/>
                  <a:gd name="T4" fmla="*/ 2 w 3"/>
                  <a:gd name="T5" fmla="*/ 0 h 3"/>
                  <a:gd name="T6" fmla="*/ 2 w 3"/>
                  <a:gd name="T7" fmla="*/ 3 h 3"/>
                  <a:gd name="T8" fmla="*/ 0 w 3"/>
                  <a:gd name="T9" fmla="*/ 2 h 3"/>
                  <a:gd name="T10" fmla="*/ 0 w 3"/>
                  <a:gd name="T11" fmla="*/ 0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1" y="1"/>
                      <a:pt x="0" y="0"/>
                      <a:pt x="1" y="0"/>
                    </a:cubicBezTo>
                    <a:cubicBezTo>
                      <a:pt x="1" y="0"/>
                      <a:pt x="1" y="0"/>
                      <a:pt x="2" y="0"/>
                    </a:cubicBezTo>
                    <a:cubicBezTo>
                      <a:pt x="2" y="1"/>
                      <a:pt x="3" y="2"/>
                      <a:pt x="2" y="3"/>
                    </a:cubicBezTo>
                    <a:cubicBezTo>
                      <a:pt x="1" y="3"/>
                      <a:pt x="0" y="2"/>
                      <a:pt x="0" y="2"/>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70" name="Freeform 118129"/>
              <p:cNvSpPr/>
              <p:nvPr/>
            </p:nvSpPr>
            <p:spPr bwMode="auto">
              <a:xfrm>
                <a:off x="4373563" y="4701568"/>
                <a:ext cx="9525" cy="3175"/>
              </a:xfrm>
              <a:custGeom>
                <a:avLst/>
                <a:gdLst>
                  <a:gd name="T0" fmla="*/ 2 w 2"/>
                  <a:gd name="T1" fmla="*/ 0 h 1"/>
                  <a:gd name="T2" fmla="*/ 0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1"/>
                      <a:pt x="0" y="1"/>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71" name="Freeform 118130"/>
              <p:cNvSpPr/>
              <p:nvPr/>
            </p:nvSpPr>
            <p:spPr bwMode="auto">
              <a:xfrm>
                <a:off x="4373563" y="4833331"/>
                <a:ext cx="9525" cy="12700"/>
              </a:xfrm>
              <a:custGeom>
                <a:avLst/>
                <a:gdLst>
                  <a:gd name="T0" fmla="*/ 2 w 2"/>
                  <a:gd name="T1" fmla="*/ 3 h 3"/>
                  <a:gd name="T2" fmla="*/ 1 w 2"/>
                  <a:gd name="T3" fmla="*/ 1 h 3"/>
                  <a:gd name="T4" fmla="*/ 0 w 2"/>
                  <a:gd name="T5" fmla="*/ 2 h 3"/>
                  <a:gd name="T6" fmla="*/ 0 w 2"/>
                  <a:gd name="T7" fmla="*/ 0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3"/>
                      <a:pt x="1" y="2"/>
                      <a:pt x="1" y="1"/>
                    </a:cubicBezTo>
                    <a:cubicBezTo>
                      <a:pt x="0" y="1"/>
                      <a:pt x="0" y="1"/>
                      <a:pt x="0" y="2"/>
                    </a:cubicBezTo>
                    <a:cubicBezTo>
                      <a:pt x="0" y="1"/>
                      <a:pt x="0" y="1"/>
                      <a:pt x="0" y="0"/>
                    </a:cubicBezTo>
                    <a:cubicBezTo>
                      <a:pt x="1" y="1"/>
                      <a:pt x="2" y="1"/>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72" name="Freeform 118131"/>
              <p:cNvSpPr/>
              <p:nvPr/>
            </p:nvSpPr>
            <p:spPr bwMode="auto">
              <a:xfrm>
                <a:off x="4378326" y="539848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73" name="Freeform 118132"/>
              <p:cNvSpPr/>
              <p:nvPr/>
            </p:nvSpPr>
            <p:spPr bwMode="auto">
              <a:xfrm>
                <a:off x="4378326" y="4765068"/>
                <a:ext cx="4763" cy="7937"/>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0" y="1"/>
                      <a:pt x="0" y="1"/>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74" name="Freeform 118133"/>
              <p:cNvSpPr/>
              <p:nvPr/>
            </p:nvSpPr>
            <p:spPr bwMode="auto">
              <a:xfrm>
                <a:off x="4370388" y="5312756"/>
                <a:ext cx="12700" cy="4762"/>
              </a:xfrm>
              <a:custGeom>
                <a:avLst/>
                <a:gdLst>
                  <a:gd name="T0" fmla="*/ 2 w 3"/>
                  <a:gd name="T1" fmla="*/ 0 h 1"/>
                  <a:gd name="T2" fmla="*/ 2 w 3"/>
                  <a:gd name="T3" fmla="*/ 1 h 1"/>
                  <a:gd name="T4" fmla="*/ 1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2" y="1"/>
                      <a:pt x="2" y="1"/>
                    </a:cubicBezTo>
                    <a:cubicBezTo>
                      <a:pt x="2" y="1"/>
                      <a:pt x="1" y="1"/>
                      <a:pt x="1" y="1"/>
                    </a:cubicBezTo>
                    <a:cubicBezTo>
                      <a:pt x="1" y="1"/>
                      <a:pt x="0" y="1"/>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75" name="Freeform 118134"/>
              <p:cNvSpPr/>
              <p:nvPr/>
            </p:nvSpPr>
            <p:spPr bwMode="auto">
              <a:xfrm>
                <a:off x="4373563" y="4760306"/>
                <a:ext cx="4763" cy="4762"/>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0"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76" name="Freeform 118135"/>
              <p:cNvSpPr/>
              <p:nvPr/>
            </p:nvSpPr>
            <p:spPr bwMode="auto">
              <a:xfrm>
                <a:off x="4357688" y="5376256"/>
                <a:ext cx="12700" cy="17462"/>
              </a:xfrm>
              <a:custGeom>
                <a:avLst/>
                <a:gdLst>
                  <a:gd name="T0" fmla="*/ 3 w 3"/>
                  <a:gd name="T1" fmla="*/ 1 h 4"/>
                  <a:gd name="T2" fmla="*/ 2 w 3"/>
                  <a:gd name="T3" fmla="*/ 4 h 4"/>
                  <a:gd name="T4" fmla="*/ 0 w 3"/>
                  <a:gd name="T5" fmla="*/ 2 h 4"/>
                  <a:gd name="T6" fmla="*/ 2 w 3"/>
                  <a:gd name="T7" fmla="*/ 2 h 4"/>
                  <a:gd name="T8" fmla="*/ 2 w 3"/>
                  <a:gd name="T9" fmla="*/ 0 h 4"/>
                  <a:gd name="T10" fmla="*/ 3 w 3"/>
                  <a:gd name="T11" fmla="*/ 0 h 4"/>
                  <a:gd name="T12" fmla="*/ 3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2" y="1"/>
                      <a:pt x="2" y="3"/>
                      <a:pt x="2" y="4"/>
                    </a:cubicBezTo>
                    <a:cubicBezTo>
                      <a:pt x="1" y="3"/>
                      <a:pt x="0" y="3"/>
                      <a:pt x="0" y="2"/>
                    </a:cubicBezTo>
                    <a:cubicBezTo>
                      <a:pt x="0" y="2"/>
                      <a:pt x="1" y="3"/>
                      <a:pt x="2" y="2"/>
                    </a:cubicBezTo>
                    <a:cubicBezTo>
                      <a:pt x="1" y="1"/>
                      <a:pt x="2" y="1"/>
                      <a:pt x="2" y="0"/>
                    </a:cubicBezTo>
                    <a:cubicBezTo>
                      <a:pt x="2" y="0"/>
                      <a:pt x="2"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77" name="Freeform 118136"/>
              <p:cNvSpPr/>
              <p:nvPr/>
            </p:nvSpPr>
            <p:spPr bwMode="auto">
              <a:xfrm>
                <a:off x="4352926" y="4704743"/>
                <a:ext cx="7938" cy="4762"/>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1"/>
                      <a:pt x="1" y="0"/>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78" name="Freeform 118137"/>
              <p:cNvSpPr/>
              <p:nvPr/>
            </p:nvSpPr>
            <p:spPr bwMode="auto">
              <a:xfrm>
                <a:off x="4352926" y="5312756"/>
                <a:ext cx="7938" cy="9525"/>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2"/>
                      <a:pt x="0" y="1"/>
                      <a:pt x="1"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79" name="Freeform 118138"/>
              <p:cNvSpPr/>
              <p:nvPr/>
            </p:nvSpPr>
            <p:spPr bwMode="auto">
              <a:xfrm>
                <a:off x="4348163" y="5198456"/>
                <a:ext cx="9525" cy="7937"/>
              </a:xfrm>
              <a:custGeom>
                <a:avLst/>
                <a:gdLst>
                  <a:gd name="T0" fmla="*/ 2 w 2"/>
                  <a:gd name="T1" fmla="*/ 2 h 2"/>
                  <a:gd name="T2" fmla="*/ 1 w 2"/>
                  <a:gd name="T3" fmla="*/ 2 h 2"/>
                  <a:gd name="T4" fmla="*/ 0 w 2"/>
                  <a:gd name="T5" fmla="*/ 1 h 2"/>
                  <a:gd name="T6" fmla="*/ 2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1" y="2"/>
                      <a:pt x="1" y="0"/>
                      <a:pt x="1" y="2"/>
                    </a:cubicBezTo>
                    <a:cubicBezTo>
                      <a:pt x="1" y="2"/>
                      <a:pt x="0" y="1"/>
                      <a:pt x="0" y="1"/>
                    </a:cubicBezTo>
                    <a:cubicBezTo>
                      <a:pt x="1" y="1"/>
                      <a:pt x="1" y="1"/>
                      <a:pt x="2" y="1"/>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80" name="Freeform 118139"/>
              <p:cNvSpPr/>
              <p:nvPr/>
            </p:nvSpPr>
            <p:spPr bwMode="auto">
              <a:xfrm>
                <a:off x="4344988" y="5385781"/>
                <a:ext cx="7938" cy="7937"/>
              </a:xfrm>
              <a:custGeom>
                <a:avLst/>
                <a:gdLst>
                  <a:gd name="T0" fmla="*/ 2 w 2"/>
                  <a:gd name="T1" fmla="*/ 2 h 2"/>
                  <a:gd name="T2" fmla="*/ 0 w 2"/>
                  <a:gd name="T3" fmla="*/ 1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0" y="1"/>
                    </a:cubicBezTo>
                    <a:cubicBezTo>
                      <a:pt x="0" y="0"/>
                      <a:pt x="1" y="1"/>
                      <a:pt x="1"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81" name="Freeform 118140"/>
              <p:cNvSpPr/>
              <p:nvPr/>
            </p:nvSpPr>
            <p:spPr bwMode="auto">
              <a:xfrm>
                <a:off x="4340226" y="5312756"/>
                <a:ext cx="7938" cy="9525"/>
              </a:xfrm>
              <a:custGeom>
                <a:avLst/>
                <a:gdLst>
                  <a:gd name="T0" fmla="*/ 2 w 2"/>
                  <a:gd name="T1" fmla="*/ 2 h 2"/>
                  <a:gd name="T2" fmla="*/ 0 w 2"/>
                  <a:gd name="T3" fmla="*/ 1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0" y="2"/>
                      <a:pt x="0" y="1"/>
                    </a:cubicBezTo>
                    <a:cubicBezTo>
                      <a:pt x="1" y="1"/>
                      <a:pt x="1" y="1"/>
                      <a:pt x="2"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82" name="Freeform 118141"/>
              <p:cNvSpPr/>
              <p:nvPr/>
            </p:nvSpPr>
            <p:spPr bwMode="auto">
              <a:xfrm>
                <a:off x="4340226" y="5206393"/>
                <a:ext cx="4763" cy="9525"/>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2"/>
                      <a:pt x="0" y="2"/>
                      <a:pt x="0" y="1"/>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83" name="Freeform 118142"/>
              <p:cNvSpPr/>
              <p:nvPr/>
            </p:nvSpPr>
            <p:spPr bwMode="auto">
              <a:xfrm>
                <a:off x="4340226" y="4765068"/>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84" name="Freeform 118143"/>
              <p:cNvSpPr/>
              <p:nvPr/>
            </p:nvSpPr>
            <p:spPr bwMode="auto">
              <a:xfrm>
                <a:off x="4332288" y="5236556"/>
                <a:ext cx="12700" cy="7937"/>
              </a:xfrm>
              <a:custGeom>
                <a:avLst/>
                <a:gdLst>
                  <a:gd name="T0" fmla="*/ 3 w 3"/>
                  <a:gd name="T1" fmla="*/ 0 h 2"/>
                  <a:gd name="T2" fmla="*/ 3 w 3"/>
                  <a:gd name="T3" fmla="*/ 0 h 2"/>
                  <a:gd name="T4" fmla="*/ 3 w 3"/>
                  <a:gd name="T5" fmla="*/ 1 h 2"/>
                  <a:gd name="T6" fmla="*/ 2 w 3"/>
                  <a:gd name="T7" fmla="*/ 2 h 2"/>
                  <a:gd name="T8" fmla="*/ 0 w 3"/>
                  <a:gd name="T9" fmla="*/ 0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3" y="0"/>
                    </a:cubicBezTo>
                    <a:cubicBezTo>
                      <a:pt x="2" y="0"/>
                      <a:pt x="3" y="0"/>
                      <a:pt x="3" y="1"/>
                    </a:cubicBezTo>
                    <a:cubicBezTo>
                      <a:pt x="2" y="1"/>
                      <a:pt x="2" y="1"/>
                      <a:pt x="2" y="2"/>
                    </a:cubicBezTo>
                    <a:cubicBezTo>
                      <a:pt x="1" y="1"/>
                      <a:pt x="1" y="1"/>
                      <a:pt x="0" y="0"/>
                    </a:cubicBezTo>
                    <a:cubicBezTo>
                      <a:pt x="1" y="1"/>
                      <a:pt x="2" y="0"/>
                      <a:pt x="2"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85" name="Freeform 118144"/>
              <p:cNvSpPr/>
              <p:nvPr/>
            </p:nvSpPr>
            <p:spPr bwMode="auto">
              <a:xfrm>
                <a:off x="4332288" y="4955568"/>
                <a:ext cx="12700" cy="476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0"/>
                      <a:pt x="3" y="0"/>
                      <a:pt x="3" y="1"/>
                    </a:cubicBezTo>
                    <a:cubicBezTo>
                      <a:pt x="2" y="1"/>
                      <a:pt x="1" y="1"/>
                      <a:pt x="0" y="1"/>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86" name="Freeform 118145"/>
              <p:cNvSpPr/>
              <p:nvPr/>
            </p:nvSpPr>
            <p:spPr bwMode="auto">
              <a:xfrm>
                <a:off x="4340226" y="5385781"/>
                <a:ext cx="4763" cy="3175"/>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87" name="Freeform 118146"/>
              <p:cNvSpPr/>
              <p:nvPr/>
            </p:nvSpPr>
            <p:spPr bwMode="auto">
              <a:xfrm>
                <a:off x="4335463" y="4768243"/>
                <a:ext cx="9525" cy="4762"/>
              </a:xfrm>
              <a:custGeom>
                <a:avLst/>
                <a:gdLst>
                  <a:gd name="T0" fmla="*/ 0 w 2"/>
                  <a:gd name="T1" fmla="*/ 0 h 1"/>
                  <a:gd name="T2" fmla="*/ 0 w 2"/>
                  <a:gd name="T3" fmla="*/ 0 h 1"/>
                </a:gdLst>
                <a:ahLst/>
                <a:cxnLst>
                  <a:cxn ang="0">
                    <a:pos x="T0" y="T1"/>
                  </a:cxn>
                  <a:cxn ang="0">
                    <a:pos x="T2" y="T3"/>
                  </a:cxn>
                </a:cxnLst>
                <a:rect l="0" t="0" r="r" b="b"/>
                <a:pathLst>
                  <a:path w="2" h="1">
                    <a:moveTo>
                      <a:pt x="0" y="0"/>
                    </a:moveTo>
                    <a:cubicBezTo>
                      <a:pt x="2"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88" name="Freeform 118147"/>
              <p:cNvSpPr/>
              <p:nvPr/>
            </p:nvSpPr>
            <p:spPr bwMode="auto">
              <a:xfrm>
                <a:off x="4322763" y="5376256"/>
                <a:ext cx="17463" cy="12700"/>
              </a:xfrm>
              <a:custGeom>
                <a:avLst/>
                <a:gdLst>
                  <a:gd name="T0" fmla="*/ 4 w 4"/>
                  <a:gd name="T1" fmla="*/ 2 h 3"/>
                  <a:gd name="T2" fmla="*/ 3 w 4"/>
                  <a:gd name="T3" fmla="*/ 3 h 3"/>
                  <a:gd name="T4" fmla="*/ 3 w 4"/>
                  <a:gd name="T5" fmla="*/ 2 h 3"/>
                  <a:gd name="T6" fmla="*/ 0 w 4"/>
                  <a:gd name="T7" fmla="*/ 2 h 3"/>
                  <a:gd name="T8" fmla="*/ 0 w 4"/>
                  <a:gd name="T9" fmla="*/ 2 h 3"/>
                  <a:gd name="T10" fmla="*/ 2 w 4"/>
                  <a:gd name="T11" fmla="*/ 0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cubicBezTo>
                      <a:pt x="3" y="2"/>
                      <a:pt x="3" y="3"/>
                      <a:pt x="3" y="3"/>
                    </a:cubicBezTo>
                    <a:cubicBezTo>
                      <a:pt x="3" y="3"/>
                      <a:pt x="3" y="3"/>
                      <a:pt x="3" y="2"/>
                    </a:cubicBezTo>
                    <a:cubicBezTo>
                      <a:pt x="2" y="2"/>
                      <a:pt x="2" y="3"/>
                      <a:pt x="0" y="2"/>
                    </a:cubicBezTo>
                    <a:cubicBezTo>
                      <a:pt x="0" y="2"/>
                      <a:pt x="0" y="2"/>
                      <a:pt x="0" y="2"/>
                    </a:cubicBezTo>
                    <a:cubicBezTo>
                      <a:pt x="1" y="1"/>
                      <a:pt x="3" y="2"/>
                      <a:pt x="2" y="0"/>
                    </a:cubicBezTo>
                    <a:cubicBezTo>
                      <a:pt x="3" y="0"/>
                      <a:pt x="3"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89" name="Freeform 118184"/>
              <p:cNvSpPr>
                <a:spLocks noEditPoints="1"/>
              </p:cNvSpPr>
              <p:nvPr/>
            </p:nvSpPr>
            <p:spPr bwMode="auto">
              <a:xfrm>
                <a:off x="4062945" y="4637780"/>
                <a:ext cx="2834681" cy="760412"/>
              </a:xfrm>
              <a:custGeom>
                <a:avLst/>
                <a:gdLst>
                  <a:gd name="T0" fmla="*/ 511 w 532"/>
                  <a:gd name="T1" fmla="*/ 69 h 179"/>
                  <a:gd name="T2" fmla="*/ 472 w 532"/>
                  <a:gd name="T3" fmla="*/ 151 h 179"/>
                  <a:gd name="T4" fmla="*/ 406 w 532"/>
                  <a:gd name="T5" fmla="*/ 177 h 179"/>
                  <a:gd name="T6" fmla="*/ 355 w 532"/>
                  <a:gd name="T7" fmla="*/ 173 h 179"/>
                  <a:gd name="T8" fmla="*/ 315 w 532"/>
                  <a:gd name="T9" fmla="*/ 167 h 179"/>
                  <a:gd name="T10" fmla="*/ 283 w 532"/>
                  <a:gd name="T11" fmla="*/ 168 h 179"/>
                  <a:gd name="T12" fmla="*/ 261 w 532"/>
                  <a:gd name="T13" fmla="*/ 165 h 179"/>
                  <a:gd name="T14" fmla="*/ 229 w 532"/>
                  <a:gd name="T15" fmla="*/ 161 h 179"/>
                  <a:gd name="T16" fmla="*/ 192 w 532"/>
                  <a:gd name="T17" fmla="*/ 158 h 179"/>
                  <a:gd name="T18" fmla="*/ 164 w 532"/>
                  <a:gd name="T19" fmla="*/ 168 h 179"/>
                  <a:gd name="T20" fmla="*/ 130 w 532"/>
                  <a:gd name="T21" fmla="*/ 169 h 179"/>
                  <a:gd name="T22" fmla="*/ 102 w 532"/>
                  <a:gd name="T23" fmla="*/ 170 h 179"/>
                  <a:gd name="T24" fmla="*/ 72 w 532"/>
                  <a:gd name="T25" fmla="*/ 169 h 179"/>
                  <a:gd name="T26" fmla="*/ 75 w 532"/>
                  <a:gd name="T27" fmla="*/ 162 h 179"/>
                  <a:gd name="T28" fmla="*/ 102 w 532"/>
                  <a:gd name="T29" fmla="*/ 153 h 179"/>
                  <a:gd name="T30" fmla="*/ 58 w 532"/>
                  <a:gd name="T31" fmla="*/ 159 h 179"/>
                  <a:gd name="T32" fmla="*/ 57 w 532"/>
                  <a:gd name="T33" fmla="*/ 150 h 179"/>
                  <a:gd name="T34" fmla="*/ 25 w 532"/>
                  <a:gd name="T35" fmla="*/ 138 h 179"/>
                  <a:gd name="T36" fmla="*/ 50 w 532"/>
                  <a:gd name="T37" fmla="*/ 124 h 179"/>
                  <a:gd name="T38" fmla="*/ 79 w 532"/>
                  <a:gd name="T39" fmla="*/ 107 h 179"/>
                  <a:gd name="T40" fmla="*/ 50 w 532"/>
                  <a:gd name="T41" fmla="*/ 96 h 179"/>
                  <a:gd name="T42" fmla="*/ 17 w 532"/>
                  <a:gd name="T43" fmla="*/ 88 h 179"/>
                  <a:gd name="T44" fmla="*/ 43 w 532"/>
                  <a:gd name="T45" fmla="*/ 71 h 179"/>
                  <a:gd name="T46" fmla="*/ 6 w 532"/>
                  <a:gd name="T47" fmla="*/ 66 h 179"/>
                  <a:gd name="T48" fmla="*/ 27 w 532"/>
                  <a:gd name="T49" fmla="*/ 40 h 179"/>
                  <a:gd name="T50" fmla="*/ 22 w 532"/>
                  <a:gd name="T51" fmla="*/ 37 h 179"/>
                  <a:gd name="T52" fmla="*/ 40 w 532"/>
                  <a:gd name="T53" fmla="*/ 22 h 179"/>
                  <a:gd name="T54" fmla="*/ 56 w 532"/>
                  <a:gd name="T55" fmla="*/ 12 h 179"/>
                  <a:gd name="T56" fmla="*/ 113 w 532"/>
                  <a:gd name="T57" fmla="*/ 11 h 179"/>
                  <a:gd name="T58" fmla="*/ 158 w 532"/>
                  <a:gd name="T59" fmla="*/ 5 h 179"/>
                  <a:gd name="T60" fmla="*/ 211 w 532"/>
                  <a:gd name="T61" fmla="*/ 3 h 179"/>
                  <a:gd name="T62" fmla="*/ 302 w 532"/>
                  <a:gd name="T63" fmla="*/ 4 h 179"/>
                  <a:gd name="T64" fmla="*/ 380 w 532"/>
                  <a:gd name="T65" fmla="*/ 13 h 179"/>
                  <a:gd name="T66" fmla="*/ 511 w 532"/>
                  <a:gd name="T67" fmla="*/ 24 h 179"/>
                  <a:gd name="T68" fmla="*/ 433 w 532"/>
                  <a:gd name="T69" fmla="*/ 161 h 179"/>
                  <a:gd name="T70" fmla="*/ 399 w 532"/>
                  <a:gd name="T71" fmla="*/ 11 h 179"/>
                  <a:gd name="T72" fmla="*/ 365 w 532"/>
                  <a:gd name="T73" fmla="*/ 171 h 179"/>
                  <a:gd name="T74" fmla="*/ 336 w 532"/>
                  <a:gd name="T75" fmla="*/ 158 h 179"/>
                  <a:gd name="T76" fmla="*/ 317 w 532"/>
                  <a:gd name="T77" fmla="*/ 13 h 179"/>
                  <a:gd name="T78" fmla="*/ 297 w 532"/>
                  <a:gd name="T79" fmla="*/ 6 h 179"/>
                  <a:gd name="T80" fmla="*/ 279 w 532"/>
                  <a:gd name="T81" fmla="*/ 7 h 179"/>
                  <a:gd name="T82" fmla="*/ 253 w 532"/>
                  <a:gd name="T83" fmla="*/ 153 h 179"/>
                  <a:gd name="T84" fmla="*/ 229 w 532"/>
                  <a:gd name="T85" fmla="*/ 9 h 179"/>
                  <a:gd name="T86" fmla="*/ 195 w 532"/>
                  <a:gd name="T87" fmla="*/ 24 h 179"/>
                  <a:gd name="T88" fmla="*/ 168 w 532"/>
                  <a:gd name="T89" fmla="*/ 9 h 179"/>
                  <a:gd name="T90" fmla="*/ 157 w 532"/>
                  <a:gd name="T91" fmla="*/ 149 h 179"/>
                  <a:gd name="T92" fmla="*/ 144 w 532"/>
                  <a:gd name="T93" fmla="*/ 12 h 179"/>
                  <a:gd name="T94" fmla="*/ 136 w 532"/>
                  <a:gd name="T95" fmla="*/ 164 h 179"/>
                  <a:gd name="T96" fmla="*/ 129 w 532"/>
                  <a:gd name="T97" fmla="*/ 23 h 179"/>
                  <a:gd name="T98" fmla="*/ 120 w 532"/>
                  <a:gd name="T99" fmla="*/ 5 h 179"/>
                  <a:gd name="T100" fmla="*/ 110 w 532"/>
                  <a:gd name="T101" fmla="*/ 153 h 179"/>
                  <a:gd name="T102" fmla="*/ 104 w 532"/>
                  <a:gd name="T103" fmla="*/ 159 h 179"/>
                  <a:gd name="T104" fmla="*/ 96 w 532"/>
                  <a:gd name="T105" fmla="*/ 13 h 179"/>
                  <a:gd name="T106" fmla="*/ 90 w 532"/>
                  <a:gd name="T107" fmla="*/ 27 h 179"/>
                  <a:gd name="T108" fmla="*/ 83 w 532"/>
                  <a:gd name="T109" fmla="*/ 36 h 179"/>
                  <a:gd name="T110" fmla="*/ 78 w 532"/>
                  <a:gd name="T111" fmla="*/ 14 h 179"/>
                  <a:gd name="T112" fmla="*/ 71 w 532"/>
                  <a:gd name="T113" fmla="*/ 29 h 179"/>
                  <a:gd name="T114" fmla="*/ 68 w 532"/>
                  <a:gd name="T115" fmla="*/ 21 h 179"/>
                  <a:gd name="T116" fmla="*/ 61 w 532"/>
                  <a:gd name="T117" fmla="*/ 34 h 179"/>
                  <a:gd name="T118" fmla="*/ 56 w 532"/>
                  <a:gd name="T119" fmla="*/ 155 h 179"/>
                  <a:gd name="T120" fmla="*/ 51 w 532"/>
                  <a:gd name="T121" fmla="*/ 15 h 179"/>
                  <a:gd name="T122" fmla="*/ 40 w 532"/>
                  <a:gd name="T123" fmla="*/ 39 h 179"/>
                  <a:gd name="T124" fmla="*/ 30 w 532"/>
                  <a:gd name="T125"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179">
                    <a:moveTo>
                      <a:pt x="448" y="8"/>
                    </a:moveTo>
                    <a:cubicBezTo>
                      <a:pt x="447" y="9"/>
                      <a:pt x="449" y="8"/>
                      <a:pt x="450" y="7"/>
                    </a:cubicBezTo>
                    <a:cubicBezTo>
                      <a:pt x="450" y="8"/>
                      <a:pt x="450" y="8"/>
                      <a:pt x="450" y="8"/>
                    </a:cubicBezTo>
                    <a:cubicBezTo>
                      <a:pt x="453" y="7"/>
                      <a:pt x="455" y="9"/>
                      <a:pt x="458" y="8"/>
                    </a:cubicBezTo>
                    <a:cubicBezTo>
                      <a:pt x="458" y="8"/>
                      <a:pt x="459" y="8"/>
                      <a:pt x="459" y="8"/>
                    </a:cubicBezTo>
                    <a:cubicBezTo>
                      <a:pt x="459" y="9"/>
                      <a:pt x="459" y="8"/>
                      <a:pt x="459" y="8"/>
                    </a:cubicBezTo>
                    <a:cubicBezTo>
                      <a:pt x="462" y="8"/>
                      <a:pt x="466" y="8"/>
                      <a:pt x="470" y="8"/>
                    </a:cubicBezTo>
                    <a:cubicBezTo>
                      <a:pt x="469" y="10"/>
                      <a:pt x="465" y="10"/>
                      <a:pt x="463" y="10"/>
                    </a:cubicBezTo>
                    <a:cubicBezTo>
                      <a:pt x="459" y="11"/>
                      <a:pt x="453" y="12"/>
                      <a:pt x="449" y="12"/>
                    </a:cubicBezTo>
                    <a:cubicBezTo>
                      <a:pt x="448" y="13"/>
                      <a:pt x="448" y="13"/>
                      <a:pt x="447" y="14"/>
                    </a:cubicBezTo>
                    <a:cubicBezTo>
                      <a:pt x="446" y="13"/>
                      <a:pt x="446" y="13"/>
                      <a:pt x="446" y="13"/>
                    </a:cubicBezTo>
                    <a:cubicBezTo>
                      <a:pt x="446" y="14"/>
                      <a:pt x="444" y="13"/>
                      <a:pt x="443" y="14"/>
                    </a:cubicBezTo>
                    <a:cubicBezTo>
                      <a:pt x="444" y="15"/>
                      <a:pt x="446" y="13"/>
                      <a:pt x="446" y="15"/>
                    </a:cubicBezTo>
                    <a:cubicBezTo>
                      <a:pt x="447" y="14"/>
                      <a:pt x="448" y="15"/>
                      <a:pt x="449" y="14"/>
                    </a:cubicBezTo>
                    <a:cubicBezTo>
                      <a:pt x="450" y="14"/>
                      <a:pt x="449" y="14"/>
                      <a:pt x="450" y="14"/>
                    </a:cubicBezTo>
                    <a:cubicBezTo>
                      <a:pt x="457" y="13"/>
                      <a:pt x="466" y="14"/>
                      <a:pt x="474" y="14"/>
                    </a:cubicBezTo>
                    <a:cubicBezTo>
                      <a:pt x="477" y="14"/>
                      <a:pt x="480" y="14"/>
                      <a:pt x="483" y="15"/>
                    </a:cubicBezTo>
                    <a:cubicBezTo>
                      <a:pt x="482" y="16"/>
                      <a:pt x="481" y="17"/>
                      <a:pt x="479" y="18"/>
                    </a:cubicBezTo>
                    <a:cubicBezTo>
                      <a:pt x="482" y="17"/>
                      <a:pt x="485" y="18"/>
                      <a:pt x="486" y="17"/>
                    </a:cubicBezTo>
                    <a:cubicBezTo>
                      <a:pt x="487" y="17"/>
                      <a:pt x="488" y="17"/>
                      <a:pt x="489" y="18"/>
                    </a:cubicBezTo>
                    <a:cubicBezTo>
                      <a:pt x="489" y="18"/>
                      <a:pt x="490" y="17"/>
                      <a:pt x="491" y="17"/>
                    </a:cubicBezTo>
                    <a:cubicBezTo>
                      <a:pt x="495" y="15"/>
                      <a:pt x="501" y="16"/>
                      <a:pt x="506" y="15"/>
                    </a:cubicBezTo>
                    <a:cubicBezTo>
                      <a:pt x="508" y="15"/>
                      <a:pt x="511" y="14"/>
                      <a:pt x="513" y="15"/>
                    </a:cubicBezTo>
                    <a:cubicBezTo>
                      <a:pt x="514" y="15"/>
                      <a:pt x="514" y="15"/>
                      <a:pt x="515" y="15"/>
                    </a:cubicBezTo>
                    <a:cubicBezTo>
                      <a:pt x="513" y="19"/>
                      <a:pt x="509" y="19"/>
                      <a:pt x="506" y="21"/>
                    </a:cubicBezTo>
                    <a:cubicBezTo>
                      <a:pt x="506" y="20"/>
                      <a:pt x="506" y="20"/>
                      <a:pt x="505" y="20"/>
                    </a:cubicBezTo>
                    <a:cubicBezTo>
                      <a:pt x="505" y="20"/>
                      <a:pt x="504" y="21"/>
                      <a:pt x="504" y="21"/>
                    </a:cubicBezTo>
                    <a:cubicBezTo>
                      <a:pt x="510" y="22"/>
                      <a:pt x="516" y="20"/>
                      <a:pt x="522" y="20"/>
                    </a:cubicBezTo>
                    <a:cubicBezTo>
                      <a:pt x="521" y="20"/>
                      <a:pt x="522" y="21"/>
                      <a:pt x="521" y="21"/>
                    </a:cubicBezTo>
                    <a:cubicBezTo>
                      <a:pt x="525" y="22"/>
                      <a:pt x="527" y="20"/>
                      <a:pt x="531" y="21"/>
                    </a:cubicBezTo>
                    <a:cubicBezTo>
                      <a:pt x="531" y="21"/>
                      <a:pt x="531" y="22"/>
                      <a:pt x="531" y="22"/>
                    </a:cubicBezTo>
                    <a:cubicBezTo>
                      <a:pt x="531" y="23"/>
                      <a:pt x="532" y="22"/>
                      <a:pt x="532" y="22"/>
                    </a:cubicBezTo>
                    <a:cubicBezTo>
                      <a:pt x="532" y="23"/>
                      <a:pt x="531" y="24"/>
                      <a:pt x="531" y="26"/>
                    </a:cubicBezTo>
                    <a:cubicBezTo>
                      <a:pt x="530" y="26"/>
                      <a:pt x="529" y="27"/>
                      <a:pt x="527" y="28"/>
                    </a:cubicBezTo>
                    <a:cubicBezTo>
                      <a:pt x="528" y="28"/>
                      <a:pt x="529" y="27"/>
                      <a:pt x="530" y="27"/>
                    </a:cubicBezTo>
                    <a:cubicBezTo>
                      <a:pt x="530" y="28"/>
                      <a:pt x="529" y="28"/>
                      <a:pt x="529" y="29"/>
                    </a:cubicBezTo>
                    <a:cubicBezTo>
                      <a:pt x="529" y="30"/>
                      <a:pt x="529" y="29"/>
                      <a:pt x="530" y="29"/>
                    </a:cubicBezTo>
                    <a:cubicBezTo>
                      <a:pt x="527" y="31"/>
                      <a:pt x="525" y="33"/>
                      <a:pt x="522" y="35"/>
                    </a:cubicBezTo>
                    <a:cubicBezTo>
                      <a:pt x="522" y="35"/>
                      <a:pt x="523" y="35"/>
                      <a:pt x="523" y="35"/>
                    </a:cubicBezTo>
                    <a:cubicBezTo>
                      <a:pt x="524" y="35"/>
                      <a:pt x="523" y="34"/>
                      <a:pt x="524" y="34"/>
                    </a:cubicBezTo>
                    <a:cubicBezTo>
                      <a:pt x="524" y="36"/>
                      <a:pt x="525" y="34"/>
                      <a:pt x="525" y="35"/>
                    </a:cubicBezTo>
                    <a:cubicBezTo>
                      <a:pt x="526" y="34"/>
                      <a:pt x="527" y="34"/>
                      <a:pt x="529" y="33"/>
                    </a:cubicBezTo>
                    <a:cubicBezTo>
                      <a:pt x="529" y="36"/>
                      <a:pt x="526" y="36"/>
                      <a:pt x="527" y="36"/>
                    </a:cubicBezTo>
                    <a:cubicBezTo>
                      <a:pt x="526" y="36"/>
                      <a:pt x="526" y="37"/>
                      <a:pt x="524" y="37"/>
                    </a:cubicBezTo>
                    <a:cubicBezTo>
                      <a:pt x="525" y="38"/>
                      <a:pt x="527" y="37"/>
                      <a:pt x="527" y="37"/>
                    </a:cubicBezTo>
                    <a:cubicBezTo>
                      <a:pt x="526" y="40"/>
                      <a:pt x="522" y="40"/>
                      <a:pt x="520" y="43"/>
                    </a:cubicBezTo>
                    <a:cubicBezTo>
                      <a:pt x="521" y="43"/>
                      <a:pt x="521" y="42"/>
                      <a:pt x="522" y="42"/>
                    </a:cubicBezTo>
                    <a:cubicBezTo>
                      <a:pt x="522" y="43"/>
                      <a:pt x="521" y="44"/>
                      <a:pt x="520" y="43"/>
                    </a:cubicBezTo>
                    <a:cubicBezTo>
                      <a:pt x="522" y="44"/>
                      <a:pt x="521" y="46"/>
                      <a:pt x="519" y="47"/>
                    </a:cubicBezTo>
                    <a:cubicBezTo>
                      <a:pt x="520" y="47"/>
                      <a:pt x="520" y="47"/>
                      <a:pt x="521" y="47"/>
                    </a:cubicBezTo>
                    <a:cubicBezTo>
                      <a:pt x="521" y="48"/>
                      <a:pt x="520" y="48"/>
                      <a:pt x="520" y="49"/>
                    </a:cubicBezTo>
                    <a:cubicBezTo>
                      <a:pt x="520" y="49"/>
                      <a:pt x="520" y="49"/>
                      <a:pt x="521" y="49"/>
                    </a:cubicBezTo>
                    <a:cubicBezTo>
                      <a:pt x="520" y="50"/>
                      <a:pt x="519" y="50"/>
                      <a:pt x="519" y="51"/>
                    </a:cubicBezTo>
                    <a:cubicBezTo>
                      <a:pt x="519" y="51"/>
                      <a:pt x="519" y="51"/>
                      <a:pt x="519" y="51"/>
                    </a:cubicBezTo>
                    <a:cubicBezTo>
                      <a:pt x="518" y="53"/>
                      <a:pt x="516" y="53"/>
                      <a:pt x="514" y="54"/>
                    </a:cubicBezTo>
                    <a:cubicBezTo>
                      <a:pt x="514" y="54"/>
                      <a:pt x="515" y="54"/>
                      <a:pt x="515" y="54"/>
                    </a:cubicBezTo>
                    <a:cubicBezTo>
                      <a:pt x="511" y="59"/>
                      <a:pt x="503" y="57"/>
                      <a:pt x="500" y="61"/>
                    </a:cubicBezTo>
                    <a:cubicBezTo>
                      <a:pt x="499" y="61"/>
                      <a:pt x="498" y="62"/>
                      <a:pt x="498" y="62"/>
                    </a:cubicBezTo>
                    <a:cubicBezTo>
                      <a:pt x="500" y="64"/>
                      <a:pt x="503" y="64"/>
                      <a:pt x="506" y="63"/>
                    </a:cubicBezTo>
                    <a:cubicBezTo>
                      <a:pt x="505" y="65"/>
                      <a:pt x="502" y="65"/>
                      <a:pt x="500" y="65"/>
                    </a:cubicBezTo>
                    <a:cubicBezTo>
                      <a:pt x="501" y="67"/>
                      <a:pt x="505" y="66"/>
                      <a:pt x="508" y="67"/>
                    </a:cubicBezTo>
                    <a:cubicBezTo>
                      <a:pt x="508" y="67"/>
                      <a:pt x="507" y="67"/>
                      <a:pt x="507" y="68"/>
                    </a:cubicBezTo>
                    <a:cubicBezTo>
                      <a:pt x="508" y="67"/>
                      <a:pt x="510" y="68"/>
                      <a:pt x="511" y="67"/>
                    </a:cubicBezTo>
                    <a:cubicBezTo>
                      <a:pt x="512" y="68"/>
                      <a:pt x="510" y="68"/>
                      <a:pt x="510" y="69"/>
                    </a:cubicBezTo>
                    <a:cubicBezTo>
                      <a:pt x="510" y="69"/>
                      <a:pt x="511" y="69"/>
                      <a:pt x="511" y="69"/>
                    </a:cubicBezTo>
                    <a:cubicBezTo>
                      <a:pt x="511" y="69"/>
                      <a:pt x="508" y="69"/>
                      <a:pt x="508" y="70"/>
                    </a:cubicBezTo>
                    <a:cubicBezTo>
                      <a:pt x="509" y="71"/>
                      <a:pt x="512" y="70"/>
                      <a:pt x="513" y="70"/>
                    </a:cubicBezTo>
                    <a:cubicBezTo>
                      <a:pt x="513" y="72"/>
                      <a:pt x="511" y="72"/>
                      <a:pt x="509" y="73"/>
                    </a:cubicBezTo>
                    <a:cubicBezTo>
                      <a:pt x="511" y="73"/>
                      <a:pt x="513" y="73"/>
                      <a:pt x="515" y="73"/>
                    </a:cubicBezTo>
                    <a:cubicBezTo>
                      <a:pt x="515" y="74"/>
                      <a:pt x="517" y="75"/>
                      <a:pt x="518" y="75"/>
                    </a:cubicBezTo>
                    <a:cubicBezTo>
                      <a:pt x="517" y="75"/>
                      <a:pt x="517" y="76"/>
                      <a:pt x="518" y="76"/>
                    </a:cubicBezTo>
                    <a:cubicBezTo>
                      <a:pt x="517" y="77"/>
                      <a:pt x="516" y="77"/>
                      <a:pt x="515" y="77"/>
                    </a:cubicBezTo>
                    <a:cubicBezTo>
                      <a:pt x="515" y="78"/>
                      <a:pt x="517" y="77"/>
                      <a:pt x="519" y="77"/>
                    </a:cubicBezTo>
                    <a:cubicBezTo>
                      <a:pt x="519" y="78"/>
                      <a:pt x="518" y="78"/>
                      <a:pt x="519" y="78"/>
                    </a:cubicBezTo>
                    <a:cubicBezTo>
                      <a:pt x="519" y="79"/>
                      <a:pt x="518" y="80"/>
                      <a:pt x="517" y="80"/>
                    </a:cubicBezTo>
                    <a:cubicBezTo>
                      <a:pt x="517" y="81"/>
                      <a:pt x="518" y="80"/>
                      <a:pt x="519" y="80"/>
                    </a:cubicBezTo>
                    <a:cubicBezTo>
                      <a:pt x="519" y="80"/>
                      <a:pt x="519" y="81"/>
                      <a:pt x="518" y="81"/>
                    </a:cubicBezTo>
                    <a:cubicBezTo>
                      <a:pt x="518" y="81"/>
                      <a:pt x="519" y="81"/>
                      <a:pt x="520" y="81"/>
                    </a:cubicBezTo>
                    <a:cubicBezTo>
                      <a:pt x="520" y="82"/>
                      <a:pt x="519" y="82"/>
                      <a:pt x="518" y="82"/>
                    </a:cubicBezTo>
                    <a:cubicBezTo>
                      <a:pt x="518" y="83"/>
                      <a:pt x="519" y="83"/>
                      <a:pt x="519" y="83"/>
                    </a:cubicBezTo>
                    <a:cubicBezTo>
                      <a:pt x="519" y="84"/>
                      <a:pt x="518" y="84"/>
                      <a:pt x="517" y="84"/>
                    </a:cubicBezTo>
                    <a:cubicBezTo>
                      <a:pt x="518" y="85"/>
                      <a:pt x="518" y="85"/>
                      <a:pt x="517" y="86"/>
                    </a:cubicBezTo>
                    <a:cubicBezTo>
                      <a:pt x="516" y="86"/>
                      <a:pt x="516" y="87"/>
                      <a:pt x="514" y="87"/>
                    </a:cubicBezTo>
                    <a:cubicBezTo>
                      <a:pt x="514" y="88"/>
                      <a:pt x="512" y="89"/>
                      <a:pt x="512" y="90"/>
                    </a:cubicBezTo>
                    <a:cubicBezTo>
                      <a:pt x="504" y="92"/>
                      <a:pt x="495" y="95"/>
                      <a:pt x="488" y="98"/>
                    </a:cubicBezTo>
                    <a:cubicBezTo>
                      <a:pt x="489" y="98"/>
                      <a:pt x="491" y="97"/>
                      <a:pt x="493" y="98"/>
                    </a:cubicBezTo>
                    <a:cubicBezTo>
                      <a:pt x="491" y="99"/>
                      <a:pt x="490" y="101"/>
                      <a:pt x="487" y="101"/>
                    </a:cubicBezTo>
                    <a:cubicBezTo>
                      <a:pt x="489" y="102"/>
                      <a:pt x="492" y="101"/>
                      <a:pt x="493" y="101"/>
                    </a:cubicBezTo>
                    <a:cubicBezTo>
                      <a:pt x="492" y="102"/>
                      <a:pt x="491" y="103"/>
                      <a:pt x="489" y="103"/>
                    </a:cubicBezTo>
                    <a:cubicBezTo>
                      <a:pt x="490" y="104"/>
                      <a:pt x="494" y="104"/>
                      <a:pt x="496" y="104"/>
                    </a:cubicBezTo>
                    <a:cubicBezTo>
                      <a:pt x="496" y="105"/>
                      <a:pt x="495" y="105"/>
                      <a:pt x="495" y="105"/>
                    </a:cubicBezTo>
                    <a:cubicBezTo>
                      <a:pt x="497" y="105"/>
                      <a:pt x="497" y="105"/>
                      <a:pt x="499" y="105"/>
                    </a:cubicBezTo>
                    <a:cubicBezTo>
                      <a:pt x="499" y="106"/>
                      <a:pt x="498" y="106"/>
                      <a:pt x="499" y="107"/>
                    </a:cubicBezTo>
                    <a:cubicBezTo>
                      <a:pt x="498" y="107"/>
                      <a:pt x="497" y="107"/>
                      <a:pt x="496" y="108"/>
                    </a:cubicBezTo>
                    <a:cubicBezTo>
                      <a:pt x="496" y="108"/>
                      <a:pt x="498" y="107"/>
                      <a:pt x="500" y="108"/>
                    </a:cubicBezTo>
                    <a:cubicBezTo>
                      <a:pt x="499" y="109"/>
                      <a:pt x="498" y="109"/>
                      <a:pt x="499" y="110"/>
                    </a:cubicBezTo>
                    <a:cubicBezTo>
                      <a:pt x="497" y="110"/>
                      <a:pt x="494" y="111"/>
                      <a:pt x="492" y="111"/>
                    </a:cubicBezTo>
                    <a:cubicBezTo>
                      <a:pt x="493" y="112"/>
                      <a:pt x="496" y="111"/>
                      <a:pt x="499" y="111"/>
                    </a:cubicBezTo>
                    <a:cubicBezTo>
                      <a:pt x="499" y="113"/>
                      <a:pt x="497" y="113"/>
                      <a:pt x="496" y="114"/>
                    </a:cubicBezTo>
                    <a:cubicBezTo>
                      <a:pt x="496" y="114"/>
                      <a:pt x="496" y="114"/>
                      <a:pt x="496" y="115"/>
                    </a:cubicBezTo>
                    <a:cubicBezTo>
                      <a:pt x="494" y="116"/>
                      <a:pt x="491" y="118"/>
                      <a:pt x="489" y="118"/>
                    </a:cubicBezTo>
                    <a:cubicBezTo>
                      <a:pt x="489" y="119"/>
                      <a:pt x="490" y="119"/>
                      <a:pt x="490" y="119"/>
                    </a:cubicBezTo>
                    <a:cubicBezTo>
                      <a:pt x="483" y="122"/>
                      <a:pt x="475" y="123"/>
                      <a:pt x="468" y="126"/>
                    </a:cubicBezTo>
                    <a:cubicBezTo>
                      <a:pt x="468" y="126"/>
                      <a:pt x="468" y="126"/>
                      <a:pt x="468" y="127"/>
                    </a:cubicBezTo>
                    <a:cubicBezTo>
                      <a:pt x="469" y="126"/>
                      <a:pt x="473" y="126"/>
                      <a:pt x="473" y="126"/>
                    </a:cubicBezTo>
                    <a:cubicBezTo>
                      <a:pt x="475" y="125"/>
                      <a:pt x="477" y="125"/>
                      <a:pt x="479" y="125"/>
                    </a:cubicBezTo>
                    <a:cubicBezTo>
                      <a:pt x="480" y="125"/>
                      <a:pt x="479" y="124"/>
                      <a:pt x="480" y="124"/>
                    </a:cubicBezTo>
                    <a:cubicBezTo>
                      <a:pt x="481" y="125"/>
                      <a:pt x="483" y="123"/>
                      <a:pt x="483" y="124"/>
                    </a:cubicBezTo>
                    <a:cubicBezTo>
                      <a:pt x="485" y="123"/>
                      <a:pt x="486" y="123"/>
                      <a:pt x="489" y="123"/>
                    </a:cubicBezTo>
                    <a:cubicBezTo>
                      <a:pt x="489" y="124"/>
                      <a:pt x="487" y="124"/>
                      <a:pt x="486" y="125"/>
                    </a:cubicBezTo>
                    <a:cubicBezTo>
                      <a:pt x="485" y="125"/>
                      <a:pt x="483" y="126"/>
                      <a:pt x="482" y="126"/>
                    </a:cubicBezTo>
                    <a:cubicBezTo>
                      <a:pt x="483" y="127"/>
                      <a:pt x="485" y="125"/>
                      <a:pt x="486" y="126"/>
                    </a:cubicBezTo>
                    <a:cubicBezTo>
                      <a:pt x="485" y="127"/>
                      <a:pt x="483" y="128"/>
                      <a:pt x="481" y="129"/>
                    </a:cubicBezTo>
                    <a:cubicBezTo>
                      <a:pt x="482" y="130"/>
                      <a:pt x="482" y="129"/>
                      <a:pt x="483" y="129"/>
                    </a:cubicBezTo>
                    <a:cubicBezTo>
                      <a:pt x="481" y="131"/>
                      <a:pt x="479" y="133"/>
                      <a:pt x="476" y="134"/>
                    </a:cubicBezTo>
                    <a:cubicBezTo>
                      <a:pt x="477" y="135"/>
                      <a:pt x="478" y="133"/>
                      <a:pt x="478" y="134"/>
                    </a:cubicBezTo>
                    <a:cubicBezTo>
                      <a:pt x="477" y="135"/>
                      <a:pt x="478" y="135"/>
                      <a:pt x="478" y="137"/>
                    </a:cubicBezTo>
                    <a:cubicBezTo>
                      <a:pt x="479" y="137"/>
                      <a:pt x="479" y="136"/>
                      <a:pt x="480" y="136"/>
                    </a:cubicBezTo>
                    <a:cubicBezTo>
                      <a:pt x="480" y="137"/>
                      <a:pt x="482" y="137"/>
                      <a:pt x="484" y="136"/>
                    </a:cubicBezTo>
                    <a:cubicBezTo>
                      <a:pt x="482" y="138"/>
                      <a:pt x="479" y="139"/>
                      <a:pt x="478" y="141"/>
                    </a:cubicBezTo>
                    <a:cubicBezTo>
                      <a:pt x="478" y="139"/>
                      <a:pt x="474" y="143"/>
                      <a:pt x="474" y="141"/>
                    </a:cubicBezTo>
                    <a:cubicBezTo>
                      <a:pt x="472" y="143"/>
                      <a:pt x="470" y="143"/>
                      <a:pt x="468" y="144"/>
                    </a:cubicBezTo>
                    <a:cubicBezTo>
                      <a:pt x="472" y="144"/>
                      <a:pt x="474" y="142"/>
                      <a:pt x="478" y="142"/>
                    </a:cubicBezTo>
                    <a:cubicBezTo>
                      <a:pt x="478" y="142"/>
                      <a:pt x="478" y="142"/>
                      <a:pt x="478" y="142"/>
                    </a:cubicBezTo>
                    <a:cubicBezTo>
                      <a:pt x="478" y="142"/>
                      <a:pt x="478" y="142"/>
                      <a:pt x="479" y="142"/>
                    </a:cubicBezTo>
                    <a:cubicBezTo>
                      <a:pt x="479" y="143"/>
                      <a:pt x="478" y="143"/>
                      <a:pt x="477" y="144"/>
                    </a:cubicBezTo>
                    <a:cubicBezTo>
                      <a:pt x="477" y="144"/>
                      <a:pt x="478" y="144"/>
                      <a:pt x="478" y="145"/>
                    </a:cubicBezTo>
                    <a:cubicBezTo>
                      <a:pt x="475" y="147"/>
                      <a:pt x="471" y="149"/>
                      <a:pt x="468" y="150"/>
                    </a:cubicBezTo>
                    <a:cubicBezTo>
                      <a:pt x="468" y="151"/>
                      <a:pt x="469" y="150"/>
                      <a:pt x="468" y="151"/>
                    </a:cubicBezTo>
                    <a:cubicBezTo>
                      <a:pt x="470" y="151"/>
                      <a:pt x="471" y="151"/>
                      <a:pt x="472" y="151"/>
                    </a:cubicBezTo>
                    <a:cubicBezTo>
                      <a:pt x="472" y="152"/>
                      <a:pt x="471" y="152"/>
                      <a:pt x="470" y="152"/>
                    </a:cubicBezTo>
                    <a:cubicBezTo>
                      <a:pt x="470" y="153"/>
                      <a:pt x="470" y="153"/>
                      <a:pt x="469" y="153"/>
                    </a:cubicBezTo>
                    <a:cubicBezTo>
                      <a:pt x="469" y="154"/>
                      <a:pt x="467" y="154"/>
                      <a:pt x="466" y="154"/>
                    </a:cubicBezTo>
                    <a:cubicBezTo>
                      <a:pt x="464" y="155"/>
                      <a:pt x="462" y="156"/>
                      <a:pt x="461" y="155"/>
                    </a:cubicBezTo>
                    <a:cubicBezTo>
                      <a:pt x="459" y="157"/>
                      <a:pt x="456" y="156"/>
                      <a:pt x="455" y="157"/>
                    </a:cubicBezTo>
                    <a:cubicBezTo>
                      <a:pt x="457" y="157"/>
                      <a:pt x="459" y="157"/>
                      <a:pt x="460" y="156"/>
                    </a:cubicBezTo>
                    <a:cubicBezTo>
                      <a:pt x="460" y="158"/>
                      <a:pt x="462" y="156"/>
                      <a:pt x="462" y="157"/>
                    </a:cubicBezTo>
                    <a:cubicBezTo>
                      <a:pt x="462" y="157"/>
                      <a:pt x="462" y="158"/>
                      <a:pt x="462" y="158"/>
                    </a:cubicBezTo>
                    <a:cubicBezTo>
                      <a:pt x="455" y="160"/>
                      <a:pt x="446" y="159"/>
                      <a:pt x="441" y="160"/>
                    </a:cubicBezTo>
                    <a:cubicBezTo>
                      <a:pt x="440" y="160"/>
                      <a:pt x="438" y="161"/>
                      <a:pt x="438" y="159"/>
                    </a:cubicBezTo>
                    <a:cubicBezTo>
                      <a:pt x="437" y="160"/>
                      <a:pt x="438" y="161"/>
                      <a:pt x="437" y="161"/>
                    </a:cubicBezTo>
                    <a:cubicBezTo>
                      <a:pt x="438" y="161"/>
                      <a:pt x="438" y="161"/>
                      <a:pt x="439" y="161"/>
                    </a:cubicBezTo>
                    <a:cubicBezTo>
                      <a:pt x="439" y="161"/>
                      <a:pt x="439" y="161"/>
                      <a:pt x="439" y="162"/>
                    </a:cubicBezTo>
                    <a:cubicBezTo>
                      <a:pt x="440" y="162"/>
                      <a:pt x="440" y="162"/>
                      <a:pt x="440" y="162"/>
                    </a:cubicBezTo>
                    <a:cubicBezTo>
                      <a:pt x="441" y="161"/>
                      <a:pt x="440" y="162"/>
                      <a:pt x="440" y="161"/>
                    </a:cubicBezTo>
                    <a:cubicBezTo>
                      <a:pt x="442" y="161"/>
                      <a:pt x="445" y="160"/>
                      <a:pt x="448" y="160"/>
                    </a:cubicBezTo>
                    <a:cubicBezTo>
                      <a:pt x="448" y="161"/>
                      <a:pt x="448" y="161"/>
                      <a:pt x="448" y="161"/>
                    </a:cubicBezTo>
                    <a:cubicBezTo>
                      <a:pt x="449" y="160"/>
                      <a:pt x="450" y="160"/>
                      <a:pt x="451" y="160"/>
                    </a:cubicBezTo>
                    <a:cubicBezTo>
                      <a:pt x="451" y="161"/>
                      <a:pt x="451" y="161"/>
                      <a:pt x="451" y="161"/>
                    </a:cubicBezTo>
                    <a:cubicBezTo>
                      <a:pt x="451" y="162"/>
                      <a:pt x="452" y="161"/>
                      <a:pt x="452" y="160"/>
                    </a:cubicBezTo>
                    <a:cubicBezTo>
                      <a:pt x="454" y="160"/>
                      <a:pt x="456" y="160"/>
                      <a:pt x="459" y="160"/>
                    </a:cubicBezTo>
                    <a:cubicBezTo>
                      <a:pt x="459" y="160"/>
                      <a:pt x="459" y="160"/>
                      <a:pt x="460" y="161"/>
                    </a:cubicBezTo>
                    <a:cubicBezTo>
                      <a:pt x="460" y="161"/>
                      <a:pt x="459" y="160"/>
                      <a:pt x="460" y="160"/>
                    </a:cubicBezTo>
                    <a:cubicBezTo>
                      <a:pt x="462" y="162"/>
                      <a:pt x="465" y="159"/>
                      <a:pt x="468" y="160"/>
                    </a:cubicBezTo>
                    <a:cubicBezTo>
                      <a:pt x="468" y="160"/>
                      <a:pt x="469" y="160"/>
                      <a:pt x="469" y="160"/>
                    </a:cubicBezTo>
                    <a:cubicBezTo>
                      <a:pt x="469" y="160"/>
                      <a:pt x="471" y="160"/>
                      <a:pt x="471" y="160"/>
                    </a:cubicBezTo>
                    <a:cubicBezTo>
                      <a:pt x="471" y="160"/>
                      <a:pt x="472" y="160"/>
                      <a:pt x="472" y="160"/>
                    </a:cubicBezTo>
                    <a:cubicBezTo>
                      <a:pt x="473" y="160"/>
                      <a:pt x="473" y="160"/>
                      <a:pt x="473" y="160"/>
                    </a:cubicBezTo>
                    <a:cubicBezTo>
                      <a:pt x="474" y="161"/>
                      <a:pt x="475" y="160"/>
                      <a:pt x="476" y="160"/>
                    </a:cubicBezTo>
                    <a:cubicBezTo>
                      <a:pt x="473" y="163"/>
                      <a:pt x="467" y="164"/>
                      <a:pt x="462" y="166"/>
                    </a:cubicBezTo>
                    <a:cubicBezTo>
                      <a:pt x="462" y="166"/>
                      <a:pt x="462" y="166"/>
                      <a:pt x="462" y="166"/>
                    </a:cubicBezTo>
                    <a:cubicBezTo>
                      <a:pt x="460" y="168"/>
                      <a:pt x="455" y="166"/>
                      <a:pt x="453" y="168"/>
                    </a:cubicBezTo>
                    <a:cubicBezTo>
                      <a:pt x="453" y="169"/>
                      <a:pt x="454" y="169"/>
                      <a:pt x="454" y="169"/>
                    </a:cubicBezTo>
                    <a:cubicBezTo>
                      <a:pt x="455" y="169"/>
                      <a:pt x="455" y="170"/>
                      <a:pt x="455" y="170"/>
                    </a:cubicBezTo>
                    <a:cubicBezTo>
                      <a:pt x="453" y="171"/>
                      <a:pt x="453" y="170"/>
                      <a:pt x="452" y="170"/>
                    </a:cubicBezTo>
                    <a:cubicBezTo>
                      <a:pt x="452" y="170"/>
                      <a:pt x="452" y="170"/>
                      <a:pt x="452" y="170"/>
                    </a:cubicBezTo>
                    <a:cubicBezTo>
                      <a:pt x="452" y="171"/>
                      <a:pt x="454" y="171"/>
                      <a:pt x="454" y="173"/>
                    </a:cubicBezTo>
                    <a:cubicBezTo>
                      <a:pt x="454" y="173"/>
                      <a:pt x="454" y="172"/>
                      <a:pt x="454" y="171"/>
                    </a:cubicBezTo>
                    <a:cubicBezTo>
                      <a:pt x="455" y="172"/>
                      <a:pt x="456" y="172"/>
                      <a:pt x="457" y="172"/>
                    </a:cubicBezTo>
                    <a:cubicBezTo>
                      <a:pt x="456" y="173"/>
                      <a:pt x="454" y="172"/>
                      <a:pt x="452" y="174"/>
                    </a:cubicBezTo>
                    <a:cubicBezTo>
                      <a:pt x="452" y="173"/>
                      <a:pt x="452" y="173"/>
                      <a:pt x="452" y="172"/>
                    </a:cubicBezTo>
                    <a:cubicBezTo>
                      <a:pt x="451" y="173"/>
                      <a:pt x="450" y="175"/>
                      <a:pt x="449" y="173"/>
                    </a:cubicBezTo>
                    <a:cubicBezTo>
                      <a:pt x="449" y="173"/>
                      <a:pt x="449" y="173"/>
                      <a:pt x="449" y="172"/>
                    </a:cubicBezTo>
                    <a:cubicBezTo>
                      <a:pt x="450" y="172"/>
                      <a:pt x="451" y="172"/>
                      <a:pt x="451" y="172"/>
                    </a:cubicBezTo>
                    <a:cubicBezTo>
                      <a:pt x="450" y="171"/>
                      <a:pt x="450" y="172"/>
                      <a:pt x="449" y="172"/>
                    </a:cubicBezTo>
                    <a:cubicBezTo>
                      <a:pt x="449" y="172"/>
                      <a:pt x="448" y="173"/>
                      <a:pt x="448" y="174"/>
                    </a:cubicBezTo>
                    <a:cubicBezTo>
                      <a:pt x="440" y="175"/>
                      <a:pt x="433" y="176"/>
                      <a:pt x="424" y="177"/>
                    </a:cubicBezTo>
                    <a:cubicBezTo>
                      <a:pt x="424" y="176"/>
                      <a:pt x="424" y="176"/>
                      <a:pt x="424" y="176"/>
                    </a:cubicBezTo>
                    <a:cubicBezTo>
                      <a:pt x="423" y="175"/>
                      <a:pt x="424" y="177"/>
                      <a:pt x="422" y="177"/>
                    </a:cubicBezTo>
                    <a:cubicBezTo>
                      <a:pt x="423" y="176"/>
                      <a:pt x="423" y="175"/>
                      <a:pt x="423" y="173"/>
                    </a:cubicBezTo>
                    <a:cubicBezTo>
                      <a:pt x="422" y="173"/>
                      <a:pt x="421" y="174"/>
                      <a:pt x="421" y="174"/>
                    </a:cubicBezTo>
                    <a:cubicBezTo>
                      <a:pt x="420" y="174"/>
                      <a:pt x="420" y="174"/>
                      <a:pt x="420" y="175"/>
                    </a:cubicBezTo>
                    <a:cubicBezTo>
                      <a:pt x="420" y="176"/>
                      <a:pt x="421" y="176"/>
                      <a:pt x="421" y="176"/>
                    </a:cubicBezTo>
                    <a:cubicBezTo>
                      <a:pt x="420" y="177"/>
                      <a:pt x="416" y="178"/>
                      <a:pt x="415" y="176"/>
                    </a:cubicBezTo>
                    <a:cubicBezTo>
                      <a:pt x="414" y="177"/>
                      <a:pt x="414" y="178"/>
                      <a:pt x="413" y="177"/>
                    </a:cubicBezTo>
                    <a:cubicBezTo>
                      <a:pt x="413" y="177"/>
                      <a:pt x="413" y="176"/>
                      <a:pt x="413" y="176"/>
                    </a:cubicBezTo>
                    <a:cubicBezTo>
                      <a:pt x="412" y="176"/>
                      <a:pt x="412" y="176"/>
                      <a:pt x="412" y="177"/>
                    </a:cubicBezTo>
                    <a:cubicBezTo>
                      <a:pt x="411" y="178"/>
                      <a:pt x="410" y="178"/>
                      <a:pt x="409" y="177"/>
                    </a:cubicBezTo>
                    <a:cubicBezTo>
                      <a:pt x="409" y="176"/>
                      <a:pt x="409" y="175"/>
                      <a:pt x="409" y="174"/>
                    </a:cubicBezTo>
                    <a:cubicBezTo>
                      <a:pt x="408" y="175"/>
                      <a:pt x="407" y="174"/>
                      <a:pt x="406" y="174"/>
                    </a:cubicBezTo>
                    <a:cubicBezTo>
                      <a:pt x="405" y="174"/>
                      <a:pt x="406" y="175"/>
                      <a:pt x="406" y="175"/>
                    </a:cubicBezTo>
                    <a:cubicBezTo>
                      <a:pt x="404" y="174"/>
                      <a:pt x="404" y="176"/>
                      <a:pt x="403" y="175"/>
                    </a:cubicBezTo>
                    <a:cubicBezTo>
                      <a:pt x="403" y="175"/>
                      <a:pt x="403" y="175"/>
                      <a:pt x="403" y="176"/>
                    </a:cubicBezTo>
                    <a:cubicBezTo>
                      <a:pt x="403" y="176"/>
                      <a:pt x="404" y="176"/>
                      <a:pt x="405" y="176"/>
                    </a:cubicBezTo>
                    <a:cubicBezTo>
                      <a:pt x="405" y="176"/>
                      <a:pt x="406" y="176"/>
                      <a:pt x="406" y="177"/>
                    </a:cubicBezTo>
                    <a:cubicBezTo>
                      <a:pt x="405" y="178"/>
                      <a:pt x="403" y="177"/>
                      <a:pt x="401" y="178"/>
                    </a:cubicBezTo>
                    <a:cubicBezTo>
                      <a:pt x="401" y="177"/>
                      <a:pt x="401" y="177"/>
                      <a:pt x="401" y="176"/>
                    </a:cubicBezTo>
                    <a:cubicBezTo>
                      <a:pt x="400" y="176"/>
                      <a:pt x="399" y="177"/>
                      <a:pt x="399" y="178"/>
                    </a:cubicBezTo>
                    <a:cubicBezTo>
                      <a:pt x="398" y="177"/>
                      <a:pt x="398" y="177"/>
                      <a:pt x="397" y="178"/>
                    </a:cubicBezTo>
                    <a:cubicBezTo>
                      <a:pt x="396" y="177"/>
                      <a:pt x="398" y="176"/>
                      <a:pt x="397" y="176"/>
                    </a:cubicBezTo>
                    <a:cubicBezTo>
                      <a:pt x="397" y="176"/>
                      <a:pt x="398" y="176"/>
                      <a:pt x="399" y="176"/>
                    </a:cubicBezTo>
                    <a:cubicBezTo>
                      <a:pt x="399" y="175"/>
                      <a:pt x="399" y="175"/>
                      <a:pt x="399" y="174"/>
                    </a:cubicBezTo>
                    <a:cubicBezTo>
                      <a:pt x="398" y="174"/>
                      <a:pt x="399" y="175"/>
                      <a:pt x="398" y="175"/>
                    </a:cubicBezTo>
                    <a:cubicBezTo>
                      <a:pt x="397" y="174"/>
                      <a:pt x="394" y="175"/>
                      <a:pt x="396" y="177"/>
                    </a:cubicBezTo>
                    <a:cubicBezTo>
                      <a:pt x="396" y="177"/>
                      <a:pt x="396" y="177"/>
                      <a:pt x="396" y="178"/>
                    </a:cubicBezTo>
                    <a:cubicBezTo>
                      <a:pt x="395" y="178"/>
                      <a:pt x="395" y="177"/>
                      <a:pt x="394" y="178"/>
                    </a:cubicBezTo>
                    <a:cubicBezTo>
                      <a:pt x="394" y="177"/>
                      <a:pt x="395" y="176"/>
                      <a:pt x="395" y="175"/>
                    </a:cubicBezTo>
                    <a:cubicBezTo>
                      <a:pt x="394" y="175"/>
                      <a:pt x="394" y="177"/>
                      <a:pt x="394" y="178"/>
                    </a:cubicBezTo>
                    <a:cubicBezTo>
                      <a:pt x="393" y="177"/>
                      <a:pt x="393" y="178"/>
                      <a:pt x="391" y="178"/>
                    </a:cubicBezTo>
                    <a:cubicBezTo>
                      <a:pt x="391" y="176"/>
                      <a:pt x="391" y="176"/>
                      <a:pt x="391" y="174"/>
                    </a:cubicBezTo>
                    <a:cubicBezTo>
                      <a:pt x="390" y="174"/>
                      <a:pt x="389" y="176"/>
                      <a:pt x="390" y="177"/>
                    </a:cubicBezTo>
                    <a:cubicBezTo>
                      <a:pt x="390" y="178"/>
                      <a:pt x="387" y="177"/>
                      <a:pt x="387" y="178"/>
                    </a:cubicBezTo>
                    <a:cubicBezTo>
                      <a:pt x="387" y="178"/>
                      <a:pt x="387" y="177"/>
                      <a:pt x="386" y="177"/>
                    </a:cubicBezTo>
                    <a:cubicBezTo>
                      <a:pt x="388" y="177"/>
                      <a:pt x="388" y="174"/>
                      <a:pt x="388" y="173"/>
                    </a:cubicBezTo>
                    <a:cubicBezTo>
                      <a:pt x="388" y="172"/>
                      <a:pt x="387" y="173"/>
                      <a:pt x="386" y="172"/>
                    </a:cubicBezTo>
                    <a:cubicBezTo>
                      <a:pt x="387" y="174"/>
                      <a:pt x="387" y="175"/>
                      <a:pt x="386" y="175"/>
                    </a:cubicBezTo>
                    <a:cubicBezTo>
                      <a:pt x="386" y="175"/>
                      <a:pt x="386" y="175"/>
                      <a:pt x="386" y="174"/>
                    </a:cubicBezTo>
                    <a:cubicBezTo>
                      <a:pt x="383" y="174"/>
                      <a:pt x="386" y="177"/>
                      <a:pt x="384" y="178"/>
                    </a:cubicBezTo>
                    <a:cubicBezTo>
                      <a:pt x="384" y="177"/>
                      <a:pt x="384" y="177"/>
                      <a:pt x="384" y="176"/>
                    </a:cubicBezTo>
                    <a:cubicBezTo>
                      <a:pt x="384" y="177"/>
                      <a:pt x="381" y="179"/>
                      <a:pt x="381" y="176"/>
                    </a:cubicBezTo>
                    <a:cubicBezTo>
                      <a:pt x="381" y="177"/>
                      <a:pt x="382" y="177"/>
                      <a:pt x="382" y="177"/>
                    </a:cubicBezTo>
                    <a:cubicBezTo>
                      <a:pt x="382" y="176"/>
                      <a:pt x="382" y="176"/>
                      <a:pt x="382" y="175"/>
                    </a:cubicBezTo>
                    <a:cubicBezTo>
                      <a:pt x="381" y="175"/>
                      <a:pt x="382" y="176"/>
                      <a:pt x="381" y="176"/>
                    </a:cubicBezTo>
                    <a:cubicBezTo>
                      <a:pt x="380" y="176"/>
                      <a:pt x="380" y="174"/>
                      <a:pt x="379" y="174"/>
                    </a:cubicBezTo>
                    <a:cubicBezTo>
                      <a:pt x="378" y="173"/>
                      <a:pt x="380" y="173"/>
                      <a:pt x="380" y="172"/>
                    </a:cubicBezTo>
                    <a:cubicBezTo>
                      <a:pt x="378" y="172"/>
                      <a:pt x="379" y="171"/>
                      <a:pt x="379" y="171"/>
                    </a:cubicBezTo>
                    <a:cubicBezTo>
                      <a:pt x="378" y="171"/>
                      <a:pt x="379" y="174"/>
                      <a:pt x="377" y="175"/>
                    </a:cubicBezTo>
                    <a:cubicBezTo>
                      <a:pt x="377" y="175"/>
                      <a:pt x="378" y="175"/>
                      <a:pt x="379" y="174"/>
                    </a:cubicBezTo>
                    <a:cubicBezTo>
                      <a:pt x="380" y="176"/>
                      <a:pt x="377" y="175"/>
                      <a:pt x="378" y="177"/>
                    </a:cubicBezTo>
                    <a:cubicBezTo>
                      <a:pt x="377" y="177"/>
                      <a:pt x="376" y="178"/>
                      <a:pt x="375" y="177"/>
                    </a:cubicBezTo>
                    <a:cubicBezTo>
                      <a:pt x="375" y="176"/>
                      <a:pt x="375" y="176"/>
                      <a:pt x="375" y="175"/>
                    </a:cubicBezTo>
                    <a:cubicBezTo>
                      <a:pt x="373" y="175"/>
                      <a:pt x="374" y="177"/>
                      <a:pt x="373" y="177"/>
                    </a:cubicBezTo>
                    <a:cubicBezTo>
                      <a:pt x="372" y="177"/>
                      <a:pt x="372" y="176"/>
                      <a:pt x="372" y="175"/>
                    </a:cubicBezTo>
                    <a:cubicBezTo>
                      <a:pt x="373" y="175"/>
                      <a:pt x="373" y="175"/>
                      <a:pt x="373" y="175"/>
                    </a:cubicBezTo>
                    <a:cubicBezTo>
                      <a:pt x="374" y="174"/>
                      <a:pt x="372" y="175"/>
                      <a:pt x="372" y="174"/>
                    </a:cubicBezTo>
                    <a:cubicBezTo>
                      <a:pt x="372" y="174"/>
                      <a:pt x="372" y="175"/>
                      <a:pt x="372" y="175"/>
                    </a:cubicBezTo>
                    <a:cubicBezTo>
                      <a:pt x="371" y="175"/>
                      <a:pt x="371" y="175"/>
                      <a:pt x="371" y="174"/>
                    </a:cubicBezTo>
                    <a:cubicBezTo>
                      <a:pt x="370" y="175"/>
                      <a:pt x="372" y="176"/>
                      <a:pt x="371" y="177"/>
                    </a:cubicBezTo>
                    <a:cubicBezTo>
                      <a:pt x="371" y="177"/>
                      <a:pt x="370" y="176"/>
                      <a:pt x="369" y="177"/>
                    </a:cubicBezTo>
                    <a:cubicBezTo>
                      <a:pt x="369" y="176"/>
                      <a:pt x="368" y="176"/>
                      <a:pt x="368" y="175"/>
                    </a:cubicBezTo>
                    <a:cubicBezTo>
                      <a:pt x="369" y="175"/>
                      <a:pt x="370" y="175"/>
                      <a:pt x="370" y="176"/>
                    </a:cubicBezTo>
                    <a:cubicBezTo>
                      <a:pt x="371" y="174"/>
                      <a:pt x="368" y="173"/>
                      <a:pt x="367" y="172"/>
                    </a:cubicBezTo>
                    <a:cubicBezTo>
                      <a:pt x="368" y="174"/>
                      <a:pt x="367" y="175"/>
                      <a:pt x="368" y="176"/>
                    </a:cubicBezTo>
                    <a:cubicBezTo>
                      <a:pt x="367" y="177"/>
                      <a:pt x="366" y="177"/>
                      <a:pt x="365" y="176"/>
                    </a:cubicBezTo>
                    <a:cubicBezTo>
                      <a:pt x="366" y="176"/>
                      <a:pt x="366" y="176"/>
                      <a:pt x="367" y="176"/>
                    </a:cubicBezTo>
                    <a:cubicBezTo>
                      <a:pt x="366" y="175"/>
                      <a:pt x="367" y="175"/>
                      <a:pt x="367" y="174"/>
                    </a:cubicBezTo>
                    <a:cubicBezTo>
                      <a:pt x="366" y="174"/>
                      <a:pt x="366" y="173"/>
                      <a:pt x="365" y="172"/>
                    </a:cubicBezTo>
                    <a:cubicBezTo>
                      <a:pt x="364" y="174"/>
                      <a:pt x="366" y="176"/>
                      <a:pt x="365" y="177"/>
                    </a:cubicBezTo>
                    <a:cubicBezTo>
                      <a:pt x="364" y="177"/>
                      <a:pt x="364" y="176"/>
                      <a:pt x="364" y="176"/>
                    </a:cubicBezTo>
                    <a:cubicBezTo>
                      <a:pt x="364" y="175"/>
                      <a:pt x="364" y="176"/>
                      <a:pt x="364" y="176"/>
                    </a:cubicBezTo>
                    <a:cubicBezTo>
                      <a:pt x="363" y="176"/>
                      <a:pt x="362" y="176"/>
                      <a:pt x="361" y="176"/>
                    </a:cubicBezTo>
                    <a:cubicBezTo>
                      <a:pt x="361" y="175"/>
                      <a:pt x="360" y="174"/>
                      <a:pt x="361" y="173"/>
                    </a:cubicBezTo>
                    <a:cubicBezTo>
                      <a:pt x="361" y="173"/>
                      <a:pt x="360" y="173"/>
                      <a:pt x="360" y="173"/>
                    </a:cubicBezTo>
                    <a:cubicBezTo>
                      <a:pt x="360" y="174"/>
                      <a:pt x="360" y="175"/>
                      <a:pt x="359" y="176"/>
                    </a:cubicBezTo>
                    <a:cubicBezTo>
                      <a:pt x="358" y="176"/>
                      <a:pt x="359" y="175"/>
                      <a:pt x="359" y="175"/>
                    </a:cubicBezTo>
                    <a:cubicBezTo>
                      <a:pt x="359" y="174"/>
                      <a:pt x="358" y="173"/>
                      <a:pt x="358" y="172"/>
                    </a:cubicBezTo>
                    <a:cubicBezTo>
                      <a:pt x="358" y="174"/>
                      <a:pt x="358" y="175"/>
                      <a:pt x="357" y="176"/>
                    </a:cubicBezTo>
                    <a:cubicBezTo>
                      <a:pt x="357" y="176"/>
                      <a:pt x="357" y="175"/>
                      <a:pt x="357" y="174"/>
                    </a:cubicBezTo>
                    <a:cubicBezTo>
                      <a:pt x="356" y="173"/>
                      <a:pt x="356" y="174"/>
                      <a:pt x="355" y="174"/>
                    </a:cubicBezTo>
                    <a:cubicBezTo>
                      <a:pt x="355" y="174"/>
                      <a:pt x="355" y="174"/>
                      <a:pt x="355" y="173"/>
                    </a:cubicBezTo>
                    <a:cubicBezTo>
                      <a:pt x="355" y="173"/>
                      <a:pt x="355" y="173"/>
                      <a:pt x="354" y="173"/>
                    </a:cubicBezTo>
                    <a:cubicBezTo>
                      <a:pt x="354" y="173"/>
                      <a:pt x="355" y="175"/>
                      <a:pt x="355" y="176"/>
                    </a:cubicBezTo>
                    <a:cubicBezTo>
                      <a:pt x="354" y="175"/>
                      <a:pt x="354" y="174"/>
                      <a:pt x="353" y="174"/>
                    </a:cubicBezTo>
                    <a:cubicBezTo>
                      <a:pt x="353" y="173"/>
                      <a:pt x="353" y="172"/>
                      <a:pt x="354" y="172"/>
                    </a:cubicBezTo>
                    <a:cubicBezTo>
                      <a:pt x="352" y="172"/>
                      <a:pt x="353" y="173"/>
                      <a:pt x="352" y="173"/>
                    </a:cubicBezTo>
                    <a:cubicBezTo>
                      <a:pt x="351" y="173"/>
                      <a:pt x="353" y="172"/>
                      <a:pt x="351" y="172"/>
                    </a:cubicBezTo>
                    <a:cubicBezTo>
                      <a:pt x="351" y="173"/>
                      <a:pt x="352" y="174"/>
                      <a:pt x="351" y="175"/>
                    </a:cubicBezTo>
                    <a:cubicBezTo>
                      <a:pt x="350" y="175"/>
                      <a:pt x="350" y="174"/>
                      <a:pt x="349" y="173"/>
                    </a:cubicBezTo>
                    <a:cubicBezTo>
                      <a:pt x="348" y="173"/>
                      <a:pt x="349" y="175"/>
                      <a:pt x="348" y="175"/>
                    </a:cubicBezTo>
                    <a:cubicBezTo>
                      <a:pt x="348" y="174"/>
                      <a:pt x="348" y="173"/>
                      <a:pt x="348" y="171"/>
                    </a:cubicBezTo>
                    <a:cubicBezTo>
                      <a:pt x="347" y="171"/>
                      <a:pt x="347" y="173"/>
                      <a:pt x="346" y="173"/>
                    </a:cubicBezTo>
                    <a:cubicBezTo>
                      <a:pt x="346" y="173"/>
                      <a:pt x="347" y="172"/>
                      <a:pt x="346" y="172"/>
                    </a:cubicBezTo>
                    <a:cubicBezTo>
                      <a:pt x="345" y="172"/>
                      <a:pt x="346" y="173"/>
                      <a:pt x="345" y="175"/>
                    </a:cubicBezTo>
                    <a:cubicBezTo>
                      <a:pt x="344" y="174"/>
                      <a:pt x="345" y="172"/>
                      <a:pt x="343" y="172"/>
                    </a:cubicBezTo>
                    <a:cubicBezTo>
                      <a:pt x="344" y="171"/>
                      <a:pt x="343" y="170"/>
                      <a:pt x="344" y="170"/>
                    </a:cubicBezTo>
                    <a:cubicBezTo>
                      <a:pt x="343" y="172"/>
                      <a:pt x="346" y="173"/>
                      <a:pt x="346" y="171"/>
                    </a:cubicBezTo>
                    <a:cubicBezTo>
                      <a:pt x="346" y="170"/>
                      <a:pt x="344" y="170"/>
                      <a:pt x="344" y="169"/>
                    </a:cubicBezTo>
                    <a:cubicBezTo>
                      <a:pt x="344" y="171"/>
                      <a:pt x="341" y="171"/>
                      <a:pt x="342" y="174"/>
                    </a:cubicBezTo>
                    <a:cubicBezTo>
                      <a:pt x="341" y="173"/>
                      <a:pt x="341" y="172"/>
                      <a:pt x="340" y="171"/>
                    </a:cubicBezTo>
                    <a:cubicBezTo>
                      <a:pt x="339" y="171"/>
                      <a:pt x="340" y="172"/>
                      <a:pt x="339" y="172"/>
                    </a:cubicBezTo>
                    <a:cubicBezTo>
                      <a:pt x="338" y="172"/>
                      <a:pt x="339" y="171"/>
                      <a:pt x="339" y="170"/>
                    </a:cubicBezTo>
                    <a:cubicBezTo>
                      <a:pt x="338" y="170"/>
                      <a:pt x="338" y="170"/>
                      <a:pt x="338" y="170"/>
                    </a:cubicBezTo>
                    <a:cubicBezTo>
                      <a:pt x="337" y="171"/>
                      <a:pt x="338" y="171"/>
                      <a:pt x="338" y="172"/>
                    </a:cubicBezTo>
                    <a:cubicBezTo>
                      <a:pt x="338" y="172"/>
                      <a:pt x="338" y="173"/>
                      <a:pt x="339" y="173"/>
                    </a:cubicBezTo>
                    <a:cubicBezTo>
                      <a:pt x="339" y="173"/>
                      <a:pt x="339" y="174"/>
                      <a:pt x="339" y="174"/>
                    </a:cubicBezTo>
                    <a:cubicBezTo>
                      <a:pt x="338" y="174"/>
                      <a:pt x="338" y="173"/>
                      <a:pt x="337" y="173"/>
                    </a:cubicBezTo>
                    <a:cubicBezTo>
                      <a:pt x="337" y="173"/>
                      <a:pt x="337" y="172"/>
                      <a:pt x="337" y="172"/>
                    </a:cubicBezTo>
                    <a:cubicBezTo>
                      <a:pt x="336" y="172"/>
                      <a:pt x="337" y="173"/>
                      <a:pt x="336" y="174"/>
                    </a:cubicBezTo>
                    <a:cubicBezTo>
                      <a:pt x="335" y="173"/>
                      <a:pt x="334" y="172"/>
                      <a:pt x="332" y="173"/>
                    </a:cubicBezTo>
                    <a:cubicBezTo>
                      <a:pt x="333" y="172"/>
                      <a:pt x="332" y="172"/>
                      <a:pt x="332" y="171"/>
                    </a:cubicBezTo>
                    <a:cubicBezTo>
                      <a:pt x="333" y="171"/>
                      <a:pt x="334" y="171"/>
                      <a:pt x="334" y="170"/>
                    </a:cubicBezTo>
                    <a:cubicBezTo>
                      <a:pt x="333" y="169"/>
                      <a:pt x="333" y="170"/>
                      <a:pt x="333" y="169"/>
                    </a:cubicBezTo>
                    <a:cubicBezTo>
                      <a:pt x="332" y="169"/>
                      <a:pt x="333" y="171"/>
                      <a:pt x="331" y="171"/>
                    </a:cubicBezTo>
                    <a:cubicBezTo>
                      <a:pt x="331" y="172"/>
                      <a:pt x="332" y="171"/>
                      <a:pt x="332" y="172"/>
                    </a:cubicBezTo>
                    <a:cubicBezTo>
                      <a:pt x="332" y="172"/>
                      <a:pt x="332" y="172"/>
                      <a:pt x="332" y="173"/>
                    </a:cubicBezTo>
                    <a:cubicBezTo>
                      <a:pt x="330" y="172"/>
                      <a:pt x="331" y="170"/>
                      <a:pt x="330" y="169"/>
                    </a:cubicBezTo>
                    <a:cubicBezTo>
                      <a:pt x="328" y="170"/>
                      <a:pt x="329" y="171"/>
                      <a:pt x="329" y="172"/>
                    </a:cubicBezTo>
                    <a:cubicBezTo>
                      <a:pt x="328" y="173"/>
                      <a:pt x="329" y="172"/>
                      <a:pt x="329" y="171"/>
                    </a:cubicBezTo>
                    <a:cubicBezTo>
                      <a:pt x="328" y="171"/>
                      <a:pt x="328" y="172"/>
                      <a:pt x="327" y="172"/>
                    </a:cubicBezTo>
                    <a:cubicBezTo>
                      <a:pt x="327" y="171"/>
                      <a:pt x="326" y="170"/>
                      <a:pt x="326" y="171"/>
                    </a:cubicBezTo>
                    <a:cubicBezTo>
                      <a:pt x="325" y="170"/>
                      <a:pt x="326" y="169"/>
                      <a:pt x="327" y="169"/>
                    </a:cubicBezTo>
                    <a:cubicBezTo>
                      <a:pt x="327" y="169"/>
                      <a:pt x="326" y="169"/>
                      <a:pt x="326" y="168"/>
                    </a:cubicBezTo>
                    <a:cubicBezTo>
                      <a:pt x="326" y="168"/>
                      <a:pt x="326" y="169"/>
                      <a:pt x="326" y="169"/>
                    </a:cubicBezTo>
                    <a:cubicBezTo>
                      <a:pt x="326" y="169"/>
                      <a:pt x="325" y="168"/>
                      <a:pt x="324" y="167"/>
                    </a:cubicBezTo>
                    <a:cubicBezTo>
                      <a:pt x="323" y="168"/>
                      <a:pt x="325" y="168"/>
                      <a:pt x="324" y="169"/>
                    </a:cubicBezTo>
                    <a:cubicBezTo>
                      <a:pt x="324" y="169"/>
                      <a:pt x="324" y="168"/>
                      <a:pt x="324" y="168"/>
                    </a:cubicBezTo>
                    <a:cubicBezTo>
                      <a:pt x="323" y="168"/>
                      <a:pt x="323" y="170"/>
                      <a:pt x="324" y="170"/>
                    </a:cubicBezTo>
                    <a:cubicBezTo>
                      <a:pt x="324" y="170"/>
                      <a:pt x="325" y="170"/>
                      <a:pt x="325" y="169"/>
                    </a:cubicBezTo>
                    <a:cubicBezTo>
                      <a:pt x="325" y="170"/>
                      <a:pt x="324" y="171"/>
                      <a:pt x="325" y="172"/>
                    </a:cubicBezTo>
                    <a:cubicBezTo>
                      <a:pt x="324" y="172"/>
                      <a:pt x="324" y="170"/>
                      <a:pt x="323" y="170"/>
                    </a:cubicBezTo>
                    <a:cubicBezTo>
                      <a:pt x="323" y="170"/>
                      <a:pt x="323" y="171"/>
                      <a:pt x="323" y="172"/>
                    </a:cubicBezTo>
                    <a:cubicBezTo>
                      <a:pt x="322" y="172"/>
                      <a:pt x="321" y="171"/>
                      <a:pt x="321" y="170"/>
                    </a:cubicBezTo>
                    <a:cubicBezTo>
                      <a:pt x="321" y="170"/>
                      <a:pt x="322" y="171"/>
                      <a:pt x="323" y="171"/>
                    </a:cubicBezTo>
                    <a:cubicBezTo>
                      <a:pt x="322" y="170"/>
                      <a:pt x="321" y="170"/>
                      <a:pt x="322" y="168"/>
                    </a:cubicBezTo>
                    <a:cubicBezTo>
                      <a:pt x="320" y="168"/>
                      <a:pt x="321" y="169"/>
                      <a:pt x="321" y="170"/>
                    </a:cubicBezTo>
                    <a:cubicBezTo>
                      <a:pt x="320" y="170"/>
                      <a:pt x="320" y="168"/>
                      <a:pt x="319" y="168"/>
                    </a:cubicBezTo>
                    <a:cubicBezTo>
                      <a:pt x="319" y="169"/>
                      <a:pt x="319" y="170"/>
                      <a:pt x="318" y="170"/>
                    </a:cubicBezTo>
                    <a:cubicBezTo>
                      <a:pt x="319" y="170"/>
                      <a:pt x="319" y="170"/>
                      <a:pt x="321" y="170"/>
                    </a:cubicBezTo>
                    <a:cubicBezTo>
                      <a:pt x="320" y="170"/>
                      <a:pt x="320" y="171"/>
                      <a:pt x="320" y="171"/>
                    </a:cubicBezTo>
                    <a:cubicBezTo>
                      <a:pt x="320" y="171"/>
                      <a:pt x="320" y="172"/>
                      <a:pt x="319" y="172"/>
                    </a:cubicBezTo>
                    <a:cubicBezTo>
                      <a:pt x="318" y="171"/>
                      <a:pt x="319" y="170"/>
                      <a:pt x="318" y="171"/>
                    </a:cubicBezTo>
                    <a:cubicBezTo>
                      <a:pt x="318" y="170"/>
                      <a:pt x="318" y="170"/>
                      <a:pt x="318" y="169"/>
                    </a:cubicBezTo>
                    <a:cubicBezTo>
                      <a:pt x="317" y="170"/>
                      <a:pt x="317" y="169"/>
                      <a:pt x="316" y="169"/>
                    </a:cubicBezTo>
                    <a:cubicBezTo>
                      <a:pt x="315" y="168"/>
                      <a:pt x="316" y="167"/>
                      <a:pt x="315" y="166"/>
                    </a:cubicBezTo>
                    <a:cubicBezTo>
                      <a:pt x="315" y="167"/>
                      <a:pt x="316" y="167"/>
                      <a:pt x="315" y="167"/>
                    </a:cubicBezTo>
                    <a:cubicBezTo>
                      <a:pt x="315" y="167"/>
                      <a:pt x="314" y="168"/>
                      <a:pt x="313" y="167"/>
                    </a:cubicBezTo>
                    <a:cubicBezTo>
                      <a:pt x="313" y="167"/>
                      <a:pt x="313" y="166"/>
                      <a:pt x="313" y="165"/>
                    </a:cubicBezTo>
                    <a:cubicBezTo>
                      <a:pt x="313" y="167"/>
                      <a:pt x="313" y="167"/>
                      <a:pt x="312" y="168"/>
                    </a:cubicBezTo>
                    <a:cubicBezTo>
                      <a:pt x="313" y="168"/>
                      <a:pt x="313" y="168"/>
                      <a:pt x="313" y="168"/>
                    </a:cubicBezTo>
                    <a:cubicBezTo>
                      <a:pt x="313" y="168"/>
                      <a:pt x="313" y="169"/>
                      <a:pt x="314" y="168"/>
                    </a:cubicBezTo>
                    <a:cubicBezTo>
                      <a:pt x="314" y="170"/>
                      <a:pt x="315" y="169"/>
                      <a:pt x="315" y="171"/>
                    </a:cubicBezTo>
                    <a:cubicBezTo>
                      <a:pt x="315" y="172"/>
                      <a:pt x="313" y="170"/>
                      <a:pt x="313" y="170"/>
                    </a:cubicBezTo>
                    <a:cubicBezTo>
                      <a:pt x="312" y="170"/>
                      <a:pt x="312" y="169"/>
                      <a:pt x="312" y="169"/>
                    </a:cubicBezTo>
                    <a:cubicBezTo>
                      <a:pt x="312" y="169"/>
                      <a:pt x="312" y="169"/>
                      <a:pt x="312" y="169"/>
                    </a:cubicBezTo>
                    <a:cubicBezTo>
                      <a:pt x="311" y="169"/>
                      <a:pt x="312" y="170"/>
                      <a:pt x="311" y="170"/>
                    </a:cubicBezTo>
                    <a:cubicBezTo>
                      <a:pt x="310" y="170"/>
                      <a:pt x="311" y="169"/>
                      <a:pt x="309" y="170"/>
                    </a:cubicBezTo>
                    <a:cubicBezTo>
                      <a:pt x="310" y="167"/>
                      <a:pt x="308" y="167"/>
                      <a:pt x="308" y="166"/>
                    </a:cubicBezTo>
                    <a:cubicBezTo>
                      <a:pt x="307" y="166"/>
                      <a:pt x="307" y="166"/>
                      <a:pt x="306" y="167"/>
                    </a:cubicBezTo>
                    <a:cubicBezTo>
                      <a:pt x="307" y="168"/>
                      <a:pt x="307" y="169"/>
                      <a:pt x="307" y="170"/>
                    </a:cubicBezTo>
                    <a:cubicBezTo>
                      <a:pt x="307" y="169"/>
                      <a:pt x="306" y="170"/>
                      <a:pt x="306" y="170"/>
                    </a:cubicBezTo>
                    <a:cubicBezTo>
                      <a:pt x="305" y="170"/>
                      <a:pt x="306" y="168"/>
                      <a:pt x="304" y="168"/>
                    </a:cubicBezTo>
                    <a:cubicBezTo>
                      <a:pt x="305" y="166"/>
                      <a:pt x="303" y="165"/>
                      <a:pt x="303" y="164"/>
                    </a:cubicBezTo>
                    <a:cubicBezTo>
                      <a:pt x="303" y="165"/>
                      <a:pt x="303" y="166"/>
                      <a:pt x="302" y="166"/>
                    </a:cubicBezTo>
                    <a:cubicBezTo>
                      <a:pt x="302" y="167"/>
                      <a:pt x="302" y="167"/>
                      <a:pt x="302" y="167"/>
                    </a:cubicBezTo>
                    <a:cubicBezTo>
                      <a:pt x="302" y="167"/>
                      <a:pt x="303" y="167"/>
                      <a:pt x="304" y="167"/>
                    </a:cubicBezTo>
                    <a:cubicBezTo>
                      <a:pt x="303" y="168"/>
                      <a:pt x="304" y="169"/>
                      <a:pt x="304" y="170"/>
                    </a:cubicBezTo>
                    <a:cubicBezTo>
                      <a:pt x="303" y="170"/>
                      <a:pt x="304" y="169"/>
                      <a:pt x="303" y="169"/>
                    </a:cubicBezTo>
                    <a:cubicBezTo>
                      <a:pt x="303" y="168"/>
                      <a:pt x="303" y="168"/>
                      <a:pt x="303" y="168"/>
                    </a:cubicBezTo>
                    <a:cubicBezTo>
                      <a:pt x="302" y="167"/>
                      <a:pt x="303" y="169"/>
                      <a:pt x="301" y="169"/>
                    </a:cubicBezTo>
                    <a:cubicBezTo>
                      <a:pt x="302" y="167"/>
                      <a:pt x="301" y="167"/>
                      <a:pt x="301" y="166"/>
                    </a:cubicBezTo>
                    <a:cubicBezTo>
                      <a:pt x="301" y="165"/>
                      <a:pt x="300" y="165"/>
                      <a:pt x="299" y="165"/>
                    </a:cubicBezTo>
                    <a:cubicBezTo>
                      <a:pt x="299" y="166"/>
                      <a:pt x="300" y="166"/>
                      <a:pt x="299" y="167"/>
                    </a:cubicBezTo>
                    <a:cubicBezTo>
                      <a:pt x="299" y="167"/>
                      <a:pt x="299" y="167"/>
                      <a:pt x="299" y="166"/>
                    </a:cubicBezTo>
                    <a:cubicBezTo>
                      <a:pt x="298" y="167"/>
                      <a:pt x="300" y="169"/>
                      <a:pt x="298" y="169"/>
                    </a:cubicBezTo>
                    <a:cubicBezTo>
                      <a:pt x="298" y="169"/>
                      <a:pt x="298" y="168"/>
                      <a:pt x="298" y="167"/>
                    </a:cubicBezTo>
                    <a:cubicBezTo>
                      <a:pt x="297" y="167"/>
                      <a:pt x="297" y="167"/>
                      <a:pt x="296" y="167"/>
                    </a:cubicBezTo>
                    <a:cubicBezTo>
                      <a:pt x="296" y="166"/>
                      <a:pt x="296" y="167"/>
                      <a:pt x="296" y="166"/>
                    </a:cubicBezTo>
                    <a:cubicBezTo>
                      <a:pt x="295" y="167"/>
                      <a:pt x="295" y="165"/>
                      <a:pt x="295" y="164"/>
                    </a:cubicBezTo>
                    <a:cubicBezTo>
                      <a:pt x="294" y="165"/>
                      <a:pt x="294" y="164"/>
                      <a:pt x="294" y="163"/>
                    </a:cubicBezTo>
                    <a:cubicBezTo>
                      <a:pt x="294" y="163"/>
                      <a:pt x="294" y="162"/>
                      <a:pt x="295" y="162"/>
                    </a:cubicBezTo>
                    <a:cubicBezTo>
                      <a:pt x="293" y="161"/>
                      <a:pt x="294" y="163"/>
                      <a:pt x="293" y="163"/>
                    </a:cubicBezTo>
                    <a:cubicBezTo>
                      <a:pt x="293" y="164"/>
                      <a:pt x="293" y="165"/>
                      <a:pt x="292" y="164"/>
                    </a:cubicBezTo>
                    <a:cubicBezTo>
                      <a:pt x="292" y="165"/>
                      <a:pt x="292" y="166"/>
                      <a:pt x="293" y="167"/>
                    </a:cubicBezTo>
                    <a:cubicBezTo>
                      <a:pt x="292" y="166"/>
                      <a:pt x="292" y="167"/>
                      <a:pt x="291" y="167"/>
                    </a:cubicBezTo>
                    <a:cubicBezTo>
                      <a:pt x="291" y="166"/>
                      <a:pt x="292" y="166"/>
                      <a:pt x="292" y="165"/>
                    </a:cubicBezTo>
                    <a:cubicBezTo>
                      <a:pt x="291" y="164"/>
                      <a:pt x="291" y="165"/>
                      <a:pt x="291" y="165"/>
                    </a:cubicBezTo>
                    <a:cubicBezTo>
                      <a:pt x="291" y="164"/>
                      <a:pt x="290" y="164"/>
                      <a:pt x="291" y="164"/>
                    </a:cubicBezTo>
                    <a:cubicBezTo>
                      <a:pt x="291" y="164"/>
                      <a:pt x="291" y="165"/>
                      <a:pt x="292" y="164"/>
                    </a:cubicBezTo>
                    <a:cubicBezTo>
                      <a:pt x="292" y="163"/>
                      <a:pt x="291" y="163"/>
                      <a:pt x="291" y="163"/>
                    </a:cubicBezTo>
                    <a:cubicBezTo>
                      <a:pt x="291" y="161"/>
                      <a:pt x="291" y="158"/>
                      <a:pt x="289" y="158"/>
                    </a:cubicBezTo>
                    <a:cubicBezTo>
                      <a:pt x="289" y="158"/>
                      <a:pt x="290" y="157"/>
                      <a:pt x="290" y="156"/>
                    </a:cubicBezTo>
                    <a:cubicBezTo>
                      <a:pt x="290" y="155"/>
                      <a:pt x="289" y="156"/>
                      <a:pt x="288" y="156"/>
                    </a:cubicBezTo>
                    <a:cubicBezTo>
                      <a:pt x="289" y="156"/>
                      <a:pt x="289" y="158"/>
                      <a:pt x="289" y="159"/>
                    </a:cubicBezTo>
                    <a:cubicBezTo>
                      <a:pt x="288" y="159"/>
                      <a:pt x="288" y="158"/>
                      <a:pt x="287" y="158"/>
                    </a:cubicBezTo>
                    <a:cubicBezTo>
                      <a:pt x="287" y="158"/>
                      <a:pt x="288" y="159"/>
                      <a:pt x="288" y="160"/>
                    </a:cubicBezTo>
                    <a:cubicBezTo>
                      <a:pt x="288" y="160"/>
                      <a:pt x="289" y="160"/>
                      <a:pt x="289" y="159"/>
                    </a:cubicBezTo>
                    <a:cubicBezTo>
                      <a:pt x="290" y="160"/>
                      <a:pt x="288" y="160"/>
                      <a:pt x="288" y="162"/>
                    </a:cubicBezTo>
                    <a:cubicBezTo>
                      <a:pt x="289" y="162"/>
                      <a:pt x="288" y="162"/>
                      <a:pt x="289" y="163"/>
                    </a:cubicBezTo>
                    <a:cubicBezTo>
                      <a:pt x="289" y="163"/>
                      <a:pt x="289" y="163"/>
                      <a:pt x="289" y="162"/>
                    </a:cubicBezTo>
                    <a:cubicBezTo>
                      <a:pt x="290" y="163"/>
                      <a:pt x="290" y="165"/>
                      <a:pt x="290" y="166"/>
                    </a:cubicBezTo>
                    <a:cubicBezTo>
                      <a:pt x="289" y="166"/>
                      <a:pt x="289" y="166"/>
                      <a:pt x="289" y="166"/>
                    </a:cubicBezTo>
                    <a:cubicBezTo>
                      <a:pt x="288" y="166"/>
                      <a:pt x="289" y="166"/>
                      <a:pt x="289" y="167"/>
                    </a:cubicBezTo>
                    <a:cubicBezTo>
                      <a:pt x="288" y="167"/>
                      <a:pt x="288" y="168"/>
                      <a:pt x="288" y="168"/>
                    </a:cubicBezTo>
                    <a:cubicBezTo>
                      <a:pt x="289" y="166"/>
                      <a:pt x="287" y="165"/>
                      <a:pt x="288" y="164"/>
                    </a:cubicBezTo>
                    <a:cubicBezTo>
                      <a:pt x="288" y="164"/>
                      <a:pt x="287" y="163"/>
                      <a:pt x="287" y="163"/>
                    </a:cubicBezTo>
                    <a:cubicBezTo>
                      <a:pt x="286" y="164"/>
                      <a:pt x="286" y="165"/>
                      <a:pt x="285" y="165"/>
                    </a:cubicBezTo>
                    <a:cubicBezTo>
                      <a:pt x="284" y="164"/>
                      <a:pt x="283" y="164"/>
                      <a:pt x="283" y="163"/>
                    </a:cubicBezTo>
                    <a:cubicBezTo>
                      <a:pt x="283" y="163"/>
                      <a:pt x="283" y="164"/>
                      <a:pt x="283" y="164"/>
                    </a:cubicBezTo>
                    <a:cubicBezTo>
                      <a:pt x="283" y="165"/>
                      <a:pt x="283" y="164"/>
                      <a:pt x="284" y="164"/>
                    </a:cubicBezTo>
                    <a:cubicBezTo>
                      <a:pt x="284" y="165"/>
                      <a:pt x="283" y="166"/>
                      <a:pt x="283" y="168"/>
                    </a:cubicBezTo>
                    <a:cubicBezTo>
                      <a:pt x="282" y="168"/>
                      <a:pt x="282" y="167"/>
                      <a:pt x="282" y="167"/>
                    </a:cubicBezTo>
                    <a:cubicBezTo>
                      <a:pt x="282" y="166"/>
                      <a:pt x="282" y="165"/>
                      <a:pt x="282" y="163"/>
                    </a:cubicBezTo>
                    <a:cubicBezTo>
                      <a:pt x="282" y="163"/>
                      <a:pt x="282" y="163"/>
                      <a:pt x="281" y="163"/>
                    </a:cubicBezTo>
                    <a:cubicBezTo>
                      <a:pt x="282" y="164"/>
                      <a:pt x="282" y="164"/>
                      <a:pt x="282" y="165"/>
                    </a:cubicBezTo>
                    <a:cubicBezTo>
                      <a:pt x="281" y="165"/>
                      <a:pt x="281" y="165"/>
                      <a:pt x="281" y="164"/>
                    </a:cubicBezTo>
                    <a:cubicBezTo>
                      <a:pt x="280" y="165"/>
                      <a:pt x="280" y="166"/>
                      <a:pt x="280" y="167"/>
                    </a:cubicBezTo>
                    <a:cubicBezTo>
                      <a:pt x="280" y="167"/>
                      <a:pt x="280" y="167"/>
                      <a:pt x="279" y="167"/>
                    </a:cubicBezTo>
                    <a:cubicBezTo>
                      <a:pt x="279" y="166"/>
                      <a:pt x="279" y="165"/>
                      <a:pt x="280" y="165"/>
                    </a:cubicBezTo>
                    <a:cubicBezTo>
                      <a:pt x="279" y="164"/>
                      <a:pt x="280" y="163"/>
                      <a:pt x="279" y="162"/>
                    </a:cubicBezTo>
                    <a:cubicBezTo>
                      <a:pt x="279" y="161"/>
                      <a:pt x="280" y="162"/>
                      <a:pt x="280" y="161"/>
                    </a:cubicBezTo>
                    <a:cubicBezTo>
                      <a:pt x="280" y="160"/>
                      <a:pt x="279" y="161"/>
                      <a:pt x="279" y="160"/>
                    </a:cubicBezTo>
                    <a:cubicBezTo>
                      <a:pt x="278" y="162"/>
                      <a:pt x="279" y="165"/>
                      <a:pt x="276" y="164"/>
                    </a:cubicBezTo>
                    <a:cubicBezTo>
                      <a:pt x="276" y="164"/>
                      <a:pt x="276" y="163"/>
                      <a:pt x="276" y="162"/>
                    </a:cubicBezTo>
                    <a:cubicBezTo>
                      <a:pt x="277" y="162"/>
                      <a:pt x="276" y="162"/>
                      <a:pt x="277" y="162"/>
                    </a:cubicBezTo>
                    <a:cubicBezTo>
                      <a:pt x="278" y="162"/>
                      <a:pt x="277" y="161"/>
                      <a:pt x="277" y="161"/>
                    </a:cubicBezTo>
                    <a:cubicBezTo>
                      <a:pt x="278" y="162"/>
                      <a:pt x="277" y="160"/>
                      <a:pt x="277" y="160"/>
                    </a:cubicBezTo>
                    <a:cubicBezTo>
                      <a:pt x="276" y="160"/>
                      <a:pt x="277" y="161"/>
                      <a:pt x="276" y="161"/>
                    </a:cubicBezTo>
                    <a:cubicBezTo>
                      <a:pt x="275" y="160"/>
                      <a:pt x="275" y="160"/>
                      <a:pt x="274" y="160"/>
                    </a:cubicBezTo>
                    <a:cubicBezTo>
                      <a:pt x="274" y="159"/>
                      <a:pt x="275" y="158"/>
                      <a:pt x="273" y="157"/>
                    </a:cubicBezTo>
                    <a:cubicBezTo>
                      <a:pt x="273" y="158"/>
                      <a:pt x="273" y="161"/>
                      <a:pt x="273" y="161"/>
                    </a:cubicBezTo>
                    <a:cubicBezTo>
                      <a:pt x="273" y="161"/>
                      <a:pt x="273" y="162"/>
                      <a:pt x="272" y="162"/>
                    </a:cubicBezTo>
                    <a:cubicBezTo>
                      <a:pt x="272" y="161"/>
                      <a:pt x="273" y="160"/>
                      <a:pt x="272" y="159"/>
                    </a:cubicBezTo>
                    <a:cubicBezTo>
                      <a:pt x="271" y="161"/>
                      <a:pt x="272" y="161"/>
                      <a:pt x="272" y="163"/>
                    </a:cubicBezTo>
                    <a:cubicBezTo>
                      <a:pt x="273" y="163"/>
                      <a:pt x="273" y="162"/>
                      <a:pt x="273" y="162"/>
                    </a:cubicBezTo>
                    <a:cubicBezTo>
                      <a:pt x="273" y="164"/>
                      <a:pt x="274" y="166"/>
                      <a:pt x="275" y="166"/>
                    </a:cubicBezTo>
                    <a:cubicBezTo>
                      <a:pt x="274" y="166"/>
                      <a:pt x="274" y="167"/>
                      <a:pt x="273" y="166"/>
                    </a:cubicBezTo>
                    <a:cubicBezTo>
                      <a:pt x="273" y="165"/>
                      <a:pt x="273" y="165"/>
                      <a:pt x="273" y="163"/>
                    </a:cubicBezTo>
                    <a:cubicBezTo>
                      <a:pt x="272" y="163"/>
                      <a:pt x="272" y="164"/>
                      <a:pt x="272" y="164"/>
                    </a:cubicBezTo>
                    <a:cubicBezTo>
                      <a:pt x="272" y="165"/>
                      <a:pt x="272" y="165"/>
                      <a:pt x="272" y="166"/>
                    </a:cubicBezTo>
                    <a:cubicBezTo>
                      <a:pt x="272" y="166"/>
                      <a:pt x="271" y="165"/>
                      <a:pt x="271" y="166"/>
                    </a:cubicBezTo>
                    <a:cubicBezTo>
                      <a:pt x="270" y="165"/>
                      <a:pt x="272" y="163"/>
                      <a:pt x="270" y="162"/>
                    </a:cubicBezTo>
                    <a:cubicBezTo>
                      <a:pt x="269" y="163"/>
                      <a:pt x="268" y="164"/>
                      <a:pt x="268" y="166"/>
                    </a:cubicBezTo>
                    <a:cubicBezTo>
                      <a:pt x="266" y="166"/>
                      <a:pt x="268" y="164"/>
                      <a:pt x="269" y="163"/>
                    </a:cubicBezTo>
                    <a:cubicBezTo>
                      <a:pt x="269" y="162"/>
                      <a:pt x="268" y="163"/>
                      <a:pt x="267" y="162"/>
                    </a:cubicBezTo>
                    <a:cubicBezTo>
                      <a:pt x="267" y="162"/>
                      <a:pt x="268" y="162"/>
                      <a:pt x="267" y="163"/>
                    </a:cubicBezTo>
                    <a:cubicBezTo>
                      <a:pt x="267" y="163"/>
                      <a:pt x="267" y="163"/>
                      <a:pt x="267" y="163"/>
                    </a:cubicBezTo>
                    <a:cubicBezTo>
                      <a:pt x="266" y="163"/>
                      <a:pt x="266" y="161"/>
                      <a:pt x="265" y="162"/>
                    </a:cubicBezTo>
                    <a:cubicBezTo>
                      <a:pt x="265" y="161"/>
                      <a:pt x="266" y="159"/>
                      <a:pt x="266" y="157"/>
                    </a:cubicBezTo>
                    <a:cubicBezTo>
                      <a:pt x="265" y="157"/>
                      <a:pt x="266" y="156"/>
                      <a:pt x="265" y="156"/>
                    </a:cubicBezTo>
                    <a:cubicBezTo>
                      <a:pt x="264" y="156"/>
                      <a:pt x="264" y="157"/>
                      <a:pt x="264" y="157"/>
                    </a:cubicBezTo>
                    <a:cubicBezTo>
                      <a:pt x="264" y="158"/>
                      <a:pt x="264" y="156"/>
                      <a:pt x="264" y="156"/>
                    </a:cubicBezTo>
                    <a:cubicBezTo>
                      <a:pt x="263" y="157"/>
                      <a:pt x="264" y="158"/>
                      <a:pt x="263" y="157"/>
                    </a:cubicBezTo>
                    <a:cubicBezTo>
                      <a:pt x="263" y="158"/>
                      <a:pt x="263" y="159"/>
                      <a:pt x="263" y="159"/>
                    </a:cubicBezTo>
                    <a:cubicBezTo>
                      <a:pt x="264" y="160"/>
                      <a:pt x="263" y="159"/>
                      <a:pt x="264" y="159"/>
                    </a:cubicBezTo>
                    <a:cubicBezTo>
                      <a:pt x="265" y="159"/>
                      <a:pt x="264" y="161"/>
                      <a:pt x="264" y="162"/>
                    </a:cubicBezTo>
                    <a:cubicBezTo>
                      <a:pt x="265" y="162"/>
                      <a:pt x="264" y="160"/>
                      <a:pt x="265" y="160"/>
                    </a:cubicBezTo>
                    <a:cubicBezTo>
                      <a:pt x="264" y="162"/>
                      <a:pt x="266" y="164"/>
                      <a:pt x="265" y="166"/>
                    </a:cubicBezTo>
                    <a:cubicBezTo>
                      <a:pt x="265" y="166"/>
                      <a:pt x="265" y="165"/>
                      <a:pt x="265" y="164"/>
                    </a:cubicBezTo>
                    <a:cubicBezTo>
                      <a:pt x="264" y="165"/>
                      <a:pt x="264" y="165"/>
                      <a:pt x="264" y="165"/>
                    </a:cubicBezTo>
                    <a:cubicBezTo>
                      <a:pt x="263" y="165"/>
                      <a:pt x="265" y="163"/>
                      <a:pt x="264" y="162"/>
                    </a:cubicBezTo>
                    <a:cubicBezTo>
                      <a:pt x="263" y="162"/>
                      <a:pt x="264" y="164"/>
                      <a:pt x="263" y="163"/>
                    </a:cubicBezTo>
                    <a:cubicBezTo>
                      <a:pt x="263" y="161"/>
                      <a:pt x="263" y="160"/>
                      <a:pt x="261" y="159"/>
                    </a:cubicBezTo>
                    <a:cubicBezTo>
                      <a:pt x="262" y="159"/>
                      <a:pt x="262" y="159"/>
                      <a:pt x="262" y="158"/>
                    </a:cubicBezTo>
                    <a:cubicBezTo>
                      <a:pt x="262" y="157"/>
                      <a:pt x="261" y="156"/>
                      <a:pt x="260" y="155"/>
                    </a:cubicBezTo>
                    <a:cubicBezTo>
                      <a:pt x="260" y="156"/>
                      <a:pt x="261" y="157"/>
                      <a:pt x="261" y="159"/>
                    </a:cubicBezTo>
                    <a:cubicBezTo>
                      <a:pt x="260" y="159"/>
                      <a:pt x="261" y="157"/>
                      <a:pt x="260" y="157"/>
                    </a:cubicBezTo>
                    <a:cubicBezTo>
                      <a:pt x="259" y="158"/>
                      <a:pt x="261" y="159"/>
                      <a:pt x="260" y="159"/>
                    </a:cubicBezTo>
                    <a:cubicBezTo>
                      <a:pt x="260" y="160"/>
                      <a:pt x="260" y="159"/>
                      <a:pt x="260" y="159"/>
                    </a:cubicBezTo>
                    <a:cubicBezTo>
                      <a:pt x="261" y="160"/>
                      <a:pt x="260" y="160"/>
                      <a:pt x="260" y="160"/>
                    </a:cubicBezTo>
                    <a:cubicBezTo>
                      <a:pt x="260" y="160"/>
                      <a:pt x="260" y="162"/>
                      <a:pt x="261" y="162"/>
                    </a:cubicBezTo>
                    <a:cubicBezTo>
                      <a:pt x="262" y="162"/>
                      <a:pt x="261" y="161"/>
                      <a:pt x="261" y="161"/>
                    </a:cubicBezTo>
                    <a:cubicBezTo>
                      <a:pt x="262" y="161"/>
                      <a:pt x="262" y="162"/>
                      <a:pt x="262" y="162"/>
                    </a:cubicBezTo>
                    <a:cubicBezTo>
                      <a:pt x="262" y="162"/>
                      <a:pt x="262" y="163"/>
                      <a:pt x="262" y="163"/>
                    </a:cubicBezTo>
                    <a:cubicBezTo>
                      <a:pt x="262" y="163"/>
                      <a:pt x="261" y="163"/>
                      <a:pt x="261" y="163"/>
                    </a:cubicBezTo>
                    <a:cubicBezTo>
                      <a:pt x="261" y="164"/>
                      <a:pt x="262" y="165"/>
                      <a:pt x="261" y="165"/>
                    </a:cubicBezTo>
                    <a:cubicBezTo>
                      <a:pt x="261" y="165"/>
                      <a:pt x="261" y="165"/>
                      <a:pt x="261" y="165"/>
                    </a:cubicBezTo>
                    <a:cubicBezTo>
                      <a:pt x="260" y="164"/>
                      <a:pt x="260" y="162"/>
                      <a:pt x="260" y="162"/>
                    </a:cubicBezTo>
                    <a:cubicBezTo>
                      <a:pt x="260" y="162"/>
                      <a:pt x="260" y="163"/>
                      <a:pt x="260" y="163"/>
                    </a:cubicBezTo>
                    <a:cubicBezTo>
                      <a:pt x="259" y="163"/>
                      <a:pt x="259" y="162"/>
                      <a:pt x="259" y="161"/>
                    </a:cubicBezTo>
                    <a:cubicBezTo>
                      <a:pt x="258" y="162"/>
                      <a:pt x="258" y="163"/>
                      <a:pt x="259" y="164"/>
                    </a:cubicBezTo>
                    <a:cubicBezTo>
                      <a:pt x="258" y="164"/>
                      <a:pt x="258" y="166"/>
                      <a:pt x="257" y="165"/>
                    </a:cubicBezTo>
                    <a:cubicBezTo>
                      <a:pt x="257" y="164"/>
                      <a:pt x="258" y="164"/>
                      <a:pt x="258" y="163"/>
                    </a:cubicBezTo>
                    <a:cubicBezTo>
                      <a:pt x="257" y="163"/>
                      <a:pt x="255" y="160"/>
                      <a:pt x="256" y="158"/>
                    </a:cubicBezTo>
                    <a:cubicBezTo>
                      <a:pt x="256" y="158"/>
                      <a:pt x="256" y="159"/>
                      <a:pt x="255" y="158"/>
                    </a:cubicBezTo>
                    <a:cubicBezTo>
                      <a:pt x="255" y="157"/>
                      <a:pt x="256" y="158"/>
                      <a:pt x="256" y="157"/>
                    </a:cubicBezTo>
                    <a:cubicBezTo>
                      <a:pt x="256" y="157"/>
                      <a:pt x="256" y="158"/>
                      <a:pt x="257" y="158"/>
                    </a:cubicBezTo>
                    <a:cubicBezTo>
                      <a:pt x="257" y="159"/>
                      <a:pt x="257" y="160"/>
                      <a:pt x="257" y="160"/>
                    </a:cubicBezTo>
                    <a:cubicBezTo>
                      <a:pt x="258" y="160"/>
                      <a:pt x="258" y="160"/>
                      <a:pt x="259" y="160"/>
                    </a:cubicBezTo>
                    <a:cubicBezTo>
                      <a:pt x="259" y="159"/>
                      <a:pt x="258" y="159"/>
                      <a:pt x="257" y="159"/>
                    </a:cubicBezTo>
                    <a:cubicBezTo>
                      <a:pt x="257" y="159"/>
                      <a:pt x="258" y="158"/>
                      <a:pt x="257" y="158"/>
                    </a:cubicBezTo>
                    <a:cubicBezTo>
                      <a:pt x="257" y="158"/>
                      <a:pt x="258" y="159"/>
                      <a:pt x="258" y="158"/>
                    </a:cubicBezTo>
                    <a:cubicBezTo>
                      <a:pt x="258" y="157"/>
                      <a:pt x="257" y="157"/>
                      <a:pt x="256" y="156"/>
                    </a:cubicBezTo>
                    <a:cubicBezTo>
                      <a:pt x="255" y="157"/>
                      <a:pt x="255" y="157"/>
                      <a:pt x="254" y="158"/>
                    </a:cubicBezTo>
                    <a:cubicBezTo>
                      <a:pt x="254" y="159"/>
                      <a:pt x="255" y="159"/>
                      <a:pt x="255" y="160"/>
                    </a:cubicBezTo>
                    <a:cubicBezTo>
                      <a:pt x="255" y="160"/>
                      <a:pt x="255" y="160"/>
                      <a:pt x="255" y="159"/>
                    </a:cubicBezTo>
                    <a:cubicBezTo>
                      <a:pt x="254" y="160"/>
                      <a:pt x="254" y="161"/>
                      <a:pt x="255" y="161"/>
                    </a:cubicBezTo>
                    <a:cubicBezTo>
                      <a:pt x="255" y="161"/>
                      <a:pt x="255" y="162"/>
                      <a:pt x="255" y="163"/>
                    </a:cubicBezTo>
                    <a:cubicBezTo>
                      <a:pt x="254" y="163"/>
                      <a:pt x="254" y="161"/>
                      <a:pt x="254" y="161"/>
                    </a:cubicBezTo>
                    <a:cubicBezTo>
                      <a:pt x="253" y="161"/>
                      <a:pt x="253" y="162"/>
                      <a:pt x="253" y="163"/>
                    </a:cubicBezTo>
                    <a:cubicBezTo>
                      <a:pt x="253" y="162"/>
                      <a:pt x="252" y="161"/>
                      <a:pt x="251" y="162"/>
                    </a:cubicBezTo>
                    <a:cubicBezTo>
                      <a:pt x="251" y="162"/>
                      <a:pt x="252" y="162"/>
                      <a:pt x="252" y="161"/>
                    </a:cubicBezTo>
                    <a:cubicBezTo>
                      <a:pt x="251" y="160"/>
                      <a:pt x="250" y="159"/>
                      <a:pt x="250" y="158"/>
                    </a:cubicBezTo>
                    <a:cubicBezTo>
                      <a:pt x="249" y="159"/>
                      <a:pt x="249" y="159"/>
                      <a:pt x="249" y="160"/>
                    </a:cubicBezTo>
                    <a:cubicBezTo>
                      <a:pt x="248" y="160"/>
                      <a:pt x="248" y="159"/>
                      <a:pt x="249" y="159"/>
                    </a:cubicBezTo>
                    <a:cubicBezTo>
                      <a:pt x="247" y="159"/>
                      <a:pt x="246" y="158"/>
                      <a:pt x="245" y="157"/>
                    </a:cubicBezTo>
                    <a:cubicBezTo>
                      <a:pt x="245" y="159"/>
                      <a:pt x="245" y="160"/>
                      <a:pt x="247" y="162"/>
                    </a:cubicBezTo>
                    <a:cubicBezTo>
                      <a:pt x="247" y="161"/>
                      <a:pt x="246" y="160"/>
                      <a:pt x="247" y="159"/>
                    </a:cubicBezTo>
                    <a:cubicBezTo>
                      <a:pt x="247" y="160"/>
                      <a:pt x="247" y="161"/>
                      <a:pt x="248" y="162"/>
                    </a:cubicBezTo>
                    <a:cubicBezTo>
                      <a:pt x="246" y="163"/>
                      <a:pt x="247" y="165"/>
                      <a:pt x="247" y="165"/>
                    </a:cubicBezTo>
                    <a:cubicBezTo>
                      <a:pt x="246" y="164"/>
                      <a:pt x="244" y="163"/>
                      <a:pt x="244" y="161"/>
                    </a:cubicBezTo>
                    <a:cubicBezTo>
                      <a:pt x="243" y="161"/>
                      <a:pt x="243" y="163"/>
                      <a:pt x="242" y="162"/>
                    </a:cubicBezTo>
                    <a:cubicBezTo>
                      <a:pt x="241" y="162"/>
                      <a:pt x="241" y="160"/>
                      <a:pt x="240" y="159"/>
                    </a:cubicBezTo>
                    <a:cubicBezTo>
                      <a:pt x="239" y="158"/>
                      <a:pt x="240" y="158"/>
                      <a:pt x="240" y="157"/>
                    </a:cubicBezTo>
                    <a:cubicBezTo>
                      <a:pt x="240" y="156"/>
                      <a:pt x="239" y="156"/>
                      <a:pt x="239" y="156"/>
                    </a:cubicBezTo>
                    <a:cubicBezTo>
                      <a:pt x="238" y="158"/>
                      <a:pt x="240" y="162"/>
                      <a:pt x="237" y="162"/>
                    </a:cubicBezTo>
                    <a:cubicBezTo>
                      <a:pt x="238" y="161"/>
                      <a:pt x="236" y="159"/>
                      <a:pt x="238" y="159"/>
                    </a:cubicBezTo>
                    <a:cubicBezTo>
                      <a:pt x="238" y="159"/>
                      <a:pt x="238" y="160"/>
                      <a:pt x="238" y="160"/>
                    </a:cubicBezTo>
                    <a:cubicBezTo>
                      <a:pt x="238" y="160"/>
                      <a:pt x="238" y="159"/>
                      <a:pt x="238" y="158"/>
                    </a:cubicBezTo>
                    <a:cubicBezTo>
                      <a:pt x="238" y="158"/>
                      <a:pt x="237" y="158"/>
                      <a:pt x="237" y="157"/>
                    </a:cubicBezTo>
                    <a:cubicBezTo>
                      <a:pt x="238" y="157"/>
                      <a:pt x="238" y="157"/>
                      <a:pt x="238" y="157"/>
                    </a:cubicBezTo>
                    <a:cubicBezTo>
                      <a:pt x="238" y="157"/>
                      <a:pt x="238" y="156"/>
                      <a:pt x="237" y="156"/>
                    </a:cubicBezTo>
                    <a:cubicBezTo>
                      <a:pt x="237" y="156"/>
                      <a:pt x="238" y="156"/>
                      <a:pt x="238" y="156"/>
                    </a:cubicBezTo>
                    <a:cubicBezTo>
                      <a:pt x="238" y="155"/>
                      <a:pt x="237" y="156"/>
                      <a:pt x="236" y="156"/>
                    </a:cubicBezTo>
                    <a:cubicBezTo>
                      <a:pt x="236" y="156"/>
                      <a:pt x="236" y="158"/>
                      <a:pt x="235" y="159"/>
                    </a:cubicBezTo>
                    <a:cubicBezTo>
                      <a:pt x="235" y="157"/>
                      <a:pt x="235" y="156"/>
                      <a:pt x="234" y="155"/>
                    </a:cubicBezTo>
                    <a:cubicBezTo>
                      <a:pt x="234" y="155"/>
                      <a:pt x="234" y="156"/>
                      <a:pt x="234" y="157"/>
                    </a:cubicBezTo>
                    <a:cubicBezTo>
                      <a:pt x="232" y="157"/>
                      <a:pt x="233" y="156"/>
                      <a:pt x="232" y="155"/>
                    </a:cubicBezTo>
                    <a:cubicBezTo>
                      <a:pt x="231" y="157"/>
                      <a:pt x="233" y="157"/>
                      <a:pt x="232" y="159"/>
                    </a:cubicBezTo>
                    <a:cubicBezTo>
                      <a:pt x="232" y="158"/>
                      <a:pt x="231" y="157"/>
                      <a:pt x="230" y="156"/>
                    </a:cubicBezTo>
                    <a:cubicBezTo>
                      <a:pt x="230" y="157"/>
                      <a:pt x="230" y="157"/>
                      <a:pt x="230" y="157"/>
                    </a:cubicBezTo>
                    <a:cubicBezTo>
                      <a:pt x="229" y="157"/>
                      <a:pt x="229" y="156"/>
                      <a:pt x="229" y="155"/>
                    </a:cubicBezTo>
                    <a:cubicBezTo>
                      <a:pt x="229" y="155"/>
                      <a:pt x="229" y="155"/>
                      <a:pt x="229" y="155"/>
                    </a:cubicBezTo>
                    <a:cubicBezTo>
                      <a:pt x="228" y="156"/>
                      <a:pt x="230" y="159"/>
                      <a:pt x="229" y="159"/>
                    </a:cubicBezTo>
                    <a:cubicBezTo>
                      <a:pt x="229" y="158"/>
                      <a:pt x="228" y="158"/>
                      <a:pt x="228" y="157"/>
                    </a:cubicBezTo>
                    <a:cubicBezTo>
                      <a:pt x="227" y="158"/>
                      <a:pt x="228" y="160"/>
                      <a:pt x="229" y="160"/>
                    </a:cubicBezTo>
                    <a:cubicBezTo>
                      <a:pt x="229" y="160"/>
                      <a:pt x="230" y="160"/>
                      <a:pt x="230" y="159"/>
                    </a:cubicBezTo>
                    <a:cubicBezTo>
                      <a:pt x="231" y="160"/>
                      <a:pt x="229" y="162"/>
                      <a:pt x="230" y="163"/>
                    </a:cubicBezTo>
                    <a:cubicBezTo>
                      <a:pt x="230" y="164"/>
                      <a:pt x="230" y="164"/>
                      <a:pt x="229" y="164"/>
                    </a:cubicBezTo>
                    <a:cubicBezTo>
                      <a:pt x="230" y="164"/>
                      <a:pt x="229" y="163"/>
                      <a:pt x="229" y="162"/>
                    </a:cubicBezTo>
                    <a:cubicBezTo>
                      <a:pt x="229" y="162"/>
                      <a:pt x="228" y="163"/>
                      <a:pt x="229" y="161"/>
                    </a:cubicBezTo>
                    <a:cubicBezTo>
                      <a:pt x="228" y="161"/>
                      <a:pt x="228" y="162"/>
                      <a:pt x="227" y="162"/>
                    </a:cubicBezTo>
                    <a:cubicBezTo>
                      <a:pt x="227" y="161"/>
                      <a:pt x="227" y="160"/>
                      <a:pt x="227" y="159"/>
                    </a:cubicBezTo>
                    <a:cubicBezTo>
                      <a:pt x="227" y="159"/>
                      <a:pt x="228" y="160"/>
                      <a:pt x="227" y="160"/>
                    </a:cubicBezTo>
                    <a:cubicBezTo>
                      <a:pt x="228" y="160"/>
                      <a:pt x="228" y="160"/>
                      <a:pt x="228" y="159"/>
                    </a:cubicBezTo>
                    <a:cubicBezTo>
                      <a:pt x="228" y="159"/>
                      <a:pt x="227" y="158"/>
                      <a:pt x="226" y="159"/>
                    </a:cubicBezTo>
                    <a:cubicBezTo>
                      <a:pt x="226" y="158"/>
                      <a:pt x="227" y="158"/>
                      <a:pt x="227" y="158"/>
                    </a:cubicBezTo>
                    <a:cubicBezTo>
                      <a:pt x="227" y="155"/>
                      <a:pt x="224" y="157"/>
                      <a:pt x="224" y="155"/>
                    </a:cubicBezTo>
                    <a:cubicBezTo>
                      <a:pt x="224" y="157"/>
                      <a:pt x="223" y="158"/>
                      <a:pt x="223" y="160"/>
                    </a:cubicBezTo>
                    <a:cubicBezTo>
                      <a:pt x="222" y="159"/>
                      <a:pt x="222" y="158"/>
                      <a:pt x="223" y="157"/>
                    </a:cubicBezTo>
                    <a:cubicBezTo>
                      <a:pt x="222" y="157"/>
                      <a:pt x="222" y="157"/>
                      <a:pt x="222" y="155"/>
                    </a:cubicBezTo>
                    <a:cubicBezTo>
                      <a:pt x="221" y="155"/>
                      <a:pt x="221" y="156"/>
                      <a:pt x="220" y="155"/>
                    </a:cubicBezTo>
                    <a:cubicBezTo>
                      <a:pt x="221" y="156"/>
                      <a:pt x="219" y="157"/>
                      <a:pt x="218" y="158"/>
                    </a:cubicBezTo>
                    <a:cubicBezTo>
                      <a:pt x="218" y="157"/>
                      <a:pt x="217" y="156"/>
                      <a:pt x="216" y="157"/>
                    </a:cubicBezTo>
                    <a:cubicBezTo>
                      <a:pt x="216" y="159"/>
                      <a:pt x="215" y="161"/>
                      <a:pt x="216" y="164"/>
                    </a:cubicBezTo>
                    <a:cubicBezTo>
                      <a:pt x="215" y="164"/>
                      <a:pt x="216" y="165"/>
                      <a:pt x="215" y="165"/>
                    </a:cubicBezTo>
                    <a:cubicBezTo>
                      <a:pt x="215" y="164"/>
                      <a:pt x="215" y="164"/>
                      <a:pt x="215" y="163"/>
                    </a:cubicBezTo>
                    <a:cubicBezTo>
                      <a:pt x="215" y="164"/>
                      <a:pt x="215" y="164"/>
                      <a:pt x="215" y="164"/>
                    </a:cubicBezTo>
                    <a:cubicBezTo>
                      <a:pt x="214" y="164"/>
                      <a:pt x="215" y="162"/>
                      <a:pt x="214" y="161"/>
                    </a:cubicBezTo>
                    <a:cubicBezTo>
                      <a:pt x="215" y="160"/>
                      <a:pt x="214" y="156"/>
                      <a:pt x="213" y="156"/>
                    </a:cubicBezTo>
                    <a:cubicBezTo>
                      <a:pt x="211" y="157"/>
                      <a:pt x="212" y="159"/>
                      <a:pt x="212" y="160"/>
                    </a:cubicBezTo>
                    <a:cubicBezTo>
                      <a:pt x="212" y="160"/>
                      <a:pt x="211" y="160"/>
                      <a:pt x="211" y="159"/>
                    </a:cubicBezTo>
                    <a:cubicBezTo>
                      <a:pt x="211" y="161"/>
                      <a:pt x="212" y="163"/>
                      <a:pt x="213" y="163"/>
                    </a:cubicBezTo>
                    <a:cubicBezTo>
                      <a:pt x="212" y="164"/>
                      <a:pt x="212" y="165"/>
                      <a:pt x="212" y="165"/>
                    </a:cubicBezTo>
                    <a:cubicBezTo>
                      <a:pt x="212" y="163"/>
                      <a:pt x="211" y="164"/>
                      <a:pt x="211" y="161"/>
                    </a:cubicBezTo>
                    <a:cubicBezTo>
                      <a:pt x="210" y="161"/>
                      <a:pt x="210" y="162"/>
                      <a:pt x="210" y="162"/>
                    </a:cubicBezTo>
                    <a:cubicBezTo>
                      <a:pt x="209" y="162"/>
                      <a:pt x="210" y="161"/>
                      <a:pt x="209" y="161"/>
                    </a:cubicBezTo>
                    <a:cubicBezTo>
                      <a:pt x="209" y="161"/>
                      <a:pt x="209" y="164"/>
                      <a:pt x="209" y="165"/>
                    </a:cubicBezTo>
                    <a:cubicBezTo>
                      <a:pt x="208" y="165"/>
                      <a:pt x="208" y="165"/>
                      <a:pt x="208" y="165"/>
                    </a:cubicBezTo>
                    <a:cubicBezTo>
                      <a:pt x="208" y="164"/>
                      <a:pt x="208" y="164"/>
                      <a:pt x="208" y="163"/>
                    </a:cubicBezTo>
                    <a:cubicBezTo>
                      <a:pt x="208" y="163"/>
                      <a:pt x="208" y="163"/>
                      <a:pt x="209" y="163"/>
                    </a:cubicBezTo>
                    <a:cubicBezTo>
                      <a:pt x="209" y="163"/>
                      <a:pt x="208" y="162"/>
                      <a:pt x="209" y="162"/>
                    </a:cubicBezTo>
                    <a:cubicBezTo>
                      <a:pt x="206" y="161"/>
                      <a:pt x="205" y="164"/>
                      <a:pt x="206" y="166"/>
                    </a:cubicBezTo>
                    <a:cubicBezTo>
                      <a:pt x="204" y="166"/>
                      <a:pt x="205" y="164"/>
                      <a:pt x="204" y="164"/>
                    </a:cubicBezTo>
                    <a:cubicBezTo>
                      <a:pt x="204" y="164"/>
                      <a:pt x="204" y="163"/>
                      <a:pt x="205" y="163"/>
                    </a:cubicBezTo>
                    <a:cubicBezTo>
                      <a:pt x="204" y="162"/>
                      <a:pt x="204" y="160"/>
                      <a:pt x="203" y="159"/>
                    </a:cubicBezTo>
                    <a:cubicBezTo>
                      <a:pt x="203" y="159"/>
                      <a:pt x="203" y="158"/>
                      <a:pt x="203" y="158"/>
                    </a:cubicBezTo>
                    <a:cubicBezTo>
                      <a:pt x="204" y="158"/>
                      <a:pt x="203" y="159"/>
                      <a:pt x="203" y="159"/>
                    </a:cubicBezTo>
                    <a:cubicBezTo>
                      <a:pt x="204" y="159"/>
                      <a:pt x="204" y="159"/>
                      <a:pt x="204" y="159"/>
                    </a:cubicBezTo>
                    <a:cubicBezTo>
                      <a:pt x="204" y="157"/>
                      <a:pt x="202" y="157"/>
                      <a:pt x="202" y="157"/>
                    </a:cubicBezTo>
                    <a:cubicBezTo>
                      <a:pt x="201" y="157"/>
                      <a:pt x="202" y="159"/>
                      <a:pt x="203" y="160"/>
                    </a:cubicBezTo>
                    <a:cubicBezTo>
                      <a:pt x="203" y="161"/>
                      <a:pt x="202" y="160"/>
                      <a:pt x="202" y="161"/>
                    </a:cubicBezTo>
                    <a:cubicBezTo>
                      <a:pt x="202" y="162"/>
                      <a:pt x="202" y="162"/>
                      <a:pt x="203" y="162"/>
                    </a:cubicBezTo>
                    <a:cubicBezTo>
                      <a:pt x="203" y="163"/>
                      <a:pt x="202" y="162"/>
                      <a:pt x="202" y="163"/>
                    </a:cubicBezTo>
                    <a:cubicBezTo>
                      <a:pt x="200" y="163"/>
                      <a:pt x="201" y="161"/>
                      <a:pt x="200" y="160"/>
                    </a:cubicBezTo>
                    <a:cubicBezTo>
                      <a:pt x="200" y="159"/>
                      <a:pt x="201" y="159"/>
                      <a:pt x="201" y="158"/>
                    </a:cubicBezTo>
                    <a:cubicBezTo>
                      <a:pt x="201" y="158"/>
                      <a:pt x="201" y="158"/>
                      <a:pt x="201" y="157"/>
                    </a:cubicBezTo>
                    <a:cubicBezTo>
                      <a:pt x="200" y="157"/>
                      <a:pt x="201" y="158"/>
                      <a:pt x="200" y="158"/>
                    </a:cubicBezTo>
                    <a:cubicBezTo>
                      <a:pt x="200" y="156"/>
                      <a:pt x="198" y="158"/>
                      <a:pt x="198" y="157"/>
                    </a:cubicBezTo>
                    <a:cubicBezTo>
                      <a:pt x="197" y="157"/>
                      <a:pt x="197" y="158"/>
                      <a:pt x="197" y="159"/>
                    </a:cubicBezTo>
                    <a:cubicBezTo>
                      <a:pt x="197" y="159"/>
                      <a:pt x="198" y="158"/>
                      <a:pt x="198" y="158"/>
                    </a:cubicBezTo>
                    <a:cubicBezTo>
                      <a:pt x="199" y="158"/>
                      <a:pt x="198" y="160"/>
                      <a:pt x="197" y="161"/>
                    </a:cubicBezTo>
                    <a:cubicBezTo>
                      <a:pt x="197" y="162"/>
                      <a:pt x="198" y="161"/>
                      <a:pt x="198" y="161"/>
                    </a:cubicBezTo>
                    <a:cubicBezTo>
                      <a:pt x="198" y="161"/>
                      <a:pt x="198" y="160"/>
                      <a:pt x="199" y="159"/>
                    </a:cubicBezTo>
                    <a:cubicBezTo>
                      <a:pt x="199" y="160"/>
                      <a:pt x="198" y="162"/>
                      <a:pt x="199" y="161"/>
                    </a:cubicBezTo>
                    <a:cubicBezTo>
                      <a:pt x="199" y="162"/>
                      <a:pt x="199" y="163"/>
                      <a:pt x="198" y="163"/>
                    </a:cubicBezTo>
                    <a:cubicBezTo>
                      <a:pt x="198" y="162"/>
                      <a:pt x="199" y="162"/>
                      <a:pt x="199" y="162"/>
                    </a:cubicBezTo>
                    <a:cubicBezTo>
                      <a:pt x="198" y="163"/>
                      <a:pt x="197" y="163"/>
                      <a:pt x="196" y="163"/>
                    </a:cubicBezTo>
                    <a:cubicBezTo>
                      <a:pt x="195" y="162"/>
                      <a:pt x="195" y="161"/>
                      <a:pt x="196" y="160"/>
                    </a:cubicBezTo>
                    <a:cubicBezTo>
                      <a:pt x="196" y="159"/>
                      <a:pt x="195" y="160"/>
                      <a:pt x="195" y="159"/>
                    </a:cubicBezTo>
                    <a:cubicBezTo>
                      <a:pt x="194" y="159"/>
                      <a:pt x="195" y="160"/>
                      <a:pt x="194" y="160"/>
                    </a:cubicBezTo>
                    <a:cubicBezTo>
                      <a:pt x="195" y="160"/>
                      <a:pt x="194" y="163"/>
                      <a:pt x="193" y="163"/>
                    </a:cubicBezTo>
                    <a:cubicBezTo>
                      <a:pt x="193" y="161"/>
                      <a:pt x="193" y="160"/>
                      <a:pt x="193" y="158"/>
                    </a:cubicBezTo>
                    <a:cubicBezTo>
                      <a:pt x="193" y="157"/>
                      <a:pt x="191" y="158"/>
                      <a:pt x="191" y="158"/>
                    </a:cubicBezTo>
                    <a:cubicBezTo>
                      <a:pt x="191" y="159"/>
                      <a:pt x="191" y="159"/>
                      <a:pt x="191" y="160"/>
                    </a:cubicBezTo>
                    <a:cubicBezTo>
                      <a:pt x="192" y="160"/>
                      <a:pt x="191" y="159"/>
                      <a:pt x="192" y="158"/>
                    </a:cubicBezTo>
                    <a:cubicBezTo>
                      <a:pt x="193" y="160"/>
                      <a:pt x="191" y="161"/>
                      <a:pt x="191" y="162"/>
                    </a:cubicBezTo>
                    <a:cubicBezTo>
                      <a:pt x="191" y="162"/>
                      <a:pt x="191" y="162"/>
                      <a:pt x="191" y="162"/>
                    </a:cubicBezTo>
                    <a:cubicBezTo>
                      <a:pt x="192" y="162"/>
                      <a:pt x="191" y="163"/>
                      <a:pt x="191" y="163"/>
                    </a:cubicBezTo>
                    <a:cubicBezTo>
                      <a:pt x="191" y="164"/>
                      <a:pt x="192" y="164"/>
                      <a:pt x="192" y="166"/>
                    </a:cubicBezTo>
                    <a:cubicBezTo>
                      <a:pt x="191" y="166"/>
                      <a:pt x="191" y="166"/>
                      <a:pt x="191" y="165"/>
                    </a:cubicBezTo>
                    <a:cubicBezTo>
                      <a:pt x="191" y="165"/>
                      <a:pt x="190" y="165"/>
                      <a:pt x="190" y="166"/>
                    </a:cubicBezTo>
                    <a:cubicBezTo>
                      <a:pt x="190" y="166"/>
                      <a:pt x="190" y="164"/>
                      <a:pt x="190" y="164"/>
                    </a:cubicBezTo>
                    <a:cubicBezTo>
                      <a:pt x="190" y="163"/>
                      <a:pt x="190" y="163"/>
                      <a:pt x="190" y="162"/>
                    </a:cubicBezTo>
                    <a:cubicBezTo>
                      <a:pt x="189" y="162"/>
                      <a:pt x="190" y="163"/>
                      <a:pt x="189" y="163"/>
                    </a:cubicBezTo>
                    <a:cubicBezTo>
                      <a:pt x="188" y="163"/>
                      <a:pt x="189" y="161"/>
                      <a:pt x="188" y="160"/>
                    </a:cubicBezTo>
                    <a:cubicBezTo>
                      <a:pt x="189" y="161"/>
                      <a:pt x="189" y="160"/>
                      <a:pt x="190" y="160"/>
                    </a:cubicBezTo>
                    <a:cubicBezTo>
                      <a:pt x="190" y="160"/>
                      <a:pt x="191" y="158"/>
                      <a:pt x="190" y="158"/>
                    </a:cubicBezTo>
                    <a:cubicBezTo>
                      <a:pt x="190" y="159"/>
                      <a:pt x="189" y="157"/>
                      <a:pt x="188" y="158"/>
                    </a:cubicBezTo>
                    <a:cubicBezTo>
                      <a:pt x="188" y="160"/>
                      <a:pt x="187" y="160"/>
                      <a:pt x="186" y="162"/>
                    </a:cubicBezTo>
                    <a:cubicBezTo>
                      <a:pt x="187" y="162"/>
                      <a:pt x="187" y="161"/>
                      <a:pt x="187" y="161"/>
                    </a:cubicBezTo>
                    <a:cubicBezTo>
                      <a:pt x="188" y="162"/>
                      <a:pt x="187" y="163"/>
                      <a:pt x="186" y="163"/>
                    </a:cubicBezTo>
                    <a:cubicBezTo>
                      <a:pt x="186" y="163"/>
                      <a:pt x="185" y="163"/>
                      <a:pt x="185" y="163"/>
                    </a:cubicBezTo>
                    <a:cubicBezTo>
                      <a:pt x="184" y="163"/>
                      <a:pt x="184" y="164"/>
                      <a:pt x="183" y="163"/>
                    </a:cubicBezTo>
                    <a:cubicBezTo>
                      <a:pt x="184" y="165"/>
                      <a:pt x="186" y="166"/>
                      <a:pt x="187" y="164"/>
                    </a:cubicBezTo>
                    <a:cubicBezTo>
                      <a:pt x="187" y="165"/>
                      <a:pt x="187" y="166"/>
                      <a:pt x="187" y="166"/>
                    </a:cubicBezTo>
                    <a:cubicBezTo>
                      <a:pt x="188" y="166"/>
                      <a:pt x="186" y="166"/>
                      <a:pt x="186" y="165"/>
                    </a:cubicBezTo>
                    <a:cubicBezTo>
                      <a:pt x="185" y="165"/>
                      <a:pt x="185" y="166"/>
                      <a:pt x="185" y="166"/>
                    </a:cubicBezTo>
                    <a:cubicBezTo>
                      <a:pt x="184" y="166"/>
                      <a:pt x="183" y="165"/>
                      <a:pt x="183" y="165"/>
                    </a:cubicBezTo>
                    <a:cubicBezTo>
                      <a:pt x="182" y="165"/>
                      <a:pt x="183" y="167"/>
                      <a:pt x="182" y="166"/>
                    </a:cubicBezTo>
                    <a:cubicBezTo>
                      <a:pt x="182" y="166"/>
                      <a:pt x="182" y="165"/>
                      <a:pt x="182" y="165"/>
                    </a:cubicBezTo>
                    <a:cubicBezTo>
                      <a:pt x="182" y="165"/>
                      <a:pt x="182" y="165"/>
                      <a:pt x="182" y="165"/>
                    </a:cubicBezTo>
                    <a:cubicBezTo>
                      <a:pt x="182" y="164"/>
                      <a:pt x="182" y="162"/>
                      <a:pt x="181" y="163"/>
                    </a:cubicBezTo>
                    <a:cubicBezTo>
                      <a:pt x="182" y="162"/>
                      <a:pt x="182" y="161"/>
                      <a:pt x="183" y="161"/>
                    </a:cubicBezTo>
                    <a:cubicBezTo>
                      <a:pt x="183" y="160"/>
                      <a:pt x="183" y="159"/>
                      <a:pt x="182" y="159"/>
                    </a:cubicBezTo>
                    <a:cubicBezTo>
                      <a:pt x="182" y="160"/>
                      <a:pt x="182" y="161"/>
                      <a:pt x="181" y="162"/>
                    </a:cubicBezTo>
                    <a:cubicBezTo>
                      <a:pt x="180" y="162"/>
                      <a:pt x="182" y="159"/>
                      <a:pt x="181" y="158"/>
                    </a:cubicBezTo>
                    <a:cubicBezTo>
                      <a:pt x="180" y="160"/>
                      <a:pt x="180" y="163"/>
                      <a:pt x="179" y="164"/>
                    </a:cubicBezTo>
                    <a:cubicBezTo>
                      <a:pt x="179" y="164"/>
                      <a:pt x="179" y="164"/>
                      <a:pt x="179" y="163"/>
                    </a:cubicBezTo>
                    <a:cubicBezTo>
                      <a:pt x="178" y="164"/>
                      <a:pt x="178" y="165"/>
                      <a:pt x="177" y="166"/>
                    </a:cubicBezTo>
                    <a:cubicBezTo>
                      <a:pt x="176" y="165"/>
                      <a:pt x="178" y="165"/>
                      <a:pt x="178" y="164"/>
                    </a:cubicBezTo>
                    <a:cubicBezTo>
                      <a:pt x="178" y="163"/>
                      <a:pt x="177" y="163"/>
                      <a:pt x="177" y="163"/>
                    </a:cubicBezTo>
                    <a:cubicBezTo>
                      <a:pt x="176" y="163"/>
                      <a:pt x="176" y="164"/>
                      <a:pt x="176" y="164"/>
                    </a:cubicBezTo>
                    <a:cubicBezTo>
                      <a:pt x="174" y="164"/>
                      <a:pt x="175" y="160"/>
                      <a:pt x="176" y="159"/>
                    </a:cubicBezTo>
                    <a:cubicBezTo>
                      <a:pt x="175" y="159"/>
                      <a:pt x="175" y="160"/>
                      <a:pt x="174" y="160"/>
                    </a:cubicBezTo>
                    <a:cubicBezTo>
                      <a:pt x="174" y="160"/>
                      <a:pt x="174" y="160"/>
                      <a:pt x="174" y="159"/>
                    </a:cubicBezTo>
                    <a:cubicBezTo>
                      <a:pt x="174" y="159"/>
                      <a:pt x="173" y="159"/>
                      <a:pt x="173" y="159"/>
                    </a:cubicBezTo>
                    <a:cubicBezTo>
                      <a:pt x="173" y="160"/>
                      <a:pt x="174" y="160"/>
                      <a:pt x="173" y="160"/>
                    </a:cubicBezTo>
                    <a:cubicBezTo>
                      <a:pt x="174" y="161"/>
                      <a:pt x="174" y="161"/>
                      <a:pt x="175" y="161"/>
                    </a:cubicBezTo>
                    <a:cubicBezTo>
                      <a:pt x="175" y="162"/>
                      <a:pt x="174" y="163"/>
                      <a:pt x="174" y="163"/>
                    </a:cubicBezTo>
                    <a:cubicBezTo>
                      <a:pt x="174" y="161"/>
                      <a:pt x="172" y="162"/>
                      <a:pt x="172" y="160"/>
                    </a:cubicBezTo>
                    <a:cubicBezTo>
                      <a:pt x="172" y="160"/>
                      <a:pt x="171" y="161"/>
                      <a:pt x="171" y="160"/>
                    </a:cubicBezTo>
                    <a:cubicBezTo>
                      <a:pt x="170" y="161"/>
                      <a:pt x="172" y="162"/>
                      <a:pt x="172" y="163"/>
                    </a:cubicBezTo>
                    <a:cubicBezTo>
                      <a:pt x="171" y="163"/>
                      <a:pt x="171" y="162"/>
                      <a:pt x="171" y="162"/>
                    </a:cubicBezTo>
                    <a:cubicBezTo>
                      <a:pt x="170" y="162"/>
                      <a:pt x="170" y="162"/>
                      <a:pt x="170" y="163"/>
                    </a:cubicBezTo>
                    <a:cubicBezTo>
                      <a:pt x="170" y="162"/>
                      <a:pt x="171" y="164"/>
                      <a:pt x="171" y="163"/>
                    </a:cubicBezTo>
                    <a:cubicBezTo>
                      <a:pt x="171" y="164"/>
                      <a:pt x="172" y="166"/>
                      <a:pt x="172" y="167"/>
                    </a:cubicBezTo>
                    <a:cubicBezTo>
                      <a:pt x="171" y="167"/>
                      <a:pt x="171" y="166"/>
                      <a:pt x="171" y="166"/>
                    </a:cubicBezTo>
                    <a:cubicBezTo>
                      <a:pt x="171" y="166"/>
                      <a:pt x="171" y="166"/>
                      <a:pt x="170" y="166"/>
                    </a:cubicBezTo>
                    <a:cubicBezTo>
                      <a:pt x="170" y="167"/>
                      <a:pt x="171" y="166"/>
                      <a:pt x="171" y="167"/>
                    </a:cubicBezTo>
                    <a:cubicBezTo>
                      <a:pt x="171" y="167"/>
                      <a:pt x="169" y="167"/>
                      <a:pt x="170" y="166"/>
                    </a:cubicBezTo>
                    <a:cubicBezTo>
                      <a:pt x="170" y="166"/>
                      <a:pt x="170" y="166"/>
                      <a:pt x="170" y="166"/>
                    </a:cubicBezTo>
                    <a:cubicBezTo>
                      <a:pt x="169" y="166"/>
                      <a:pt x="169" y="166"/>
                      <a:pt x="169" y="167"/>
                    </a:cubicBezTo>
                    <a:cubicBezTo>
                      <a:pt x="168" y="167"/>
                      <a:pt x="168" y="167"/>
                      <a:pt x="168" y="167"/>
                    </a:cubicBezTo>
                    <a:cubicBezTo>
                      <a:pt x="167" y="166"/>
                      <a:pt x="167" y="165"/>
                      <a:pt x="167" y="163"/>
                    </a:cubicBezTo>
                    <a:cubicBezTo>
                      <a:pt x="166" y="163"/>
                      <a:pt x="166" y="162"/>
                      <a:pt x="166" y="162"/>
                    </a:cubicBezTo>
                    <a:cubicBezTo>
                      <a:pt x="165" y="162"/>
                      <a:pt x="165" y="162"/>
                      <a:pt x="165" y="163"/>
                    </a:cubicBezTo>
                    <a:cubicBezTo>
                      <a:pt x="165" y="163"/>
                      <a:pt x="165" y="163"/>
                      <a:pt x="165" y="163"/>
                    </a:cubicBezTo>
                    <a:cubicBezTo>
                      <a:pt x="166" y="163"/>
                      <a:pt x="165" y="164"/>
                      <a:pt x="165" y="164"/>
                    </a:cubicBezTo>
                    <a:cubicBezTo>
                      <a:pt x="165" y="165"/>
                      <a:pt x="165" y="166"/>
                      <a:pt x="165" y="166"/>
                    </a:cubicBezTo>
                    <a:cubicBezTo>
                      <a:pt x="165" y="167"/>
                      <a:pt x="165" y="167"/>
                      <a:pt x="164" y="168"/>
                    </a:cubicBezTo>
                    <a:cubicBezTo>
                      <a:pt x="164" y="167"/>
                      <a:pt x="164" y="165"/>
                      <a:pt x="164" y="164"/>
                    </a:cubicBezTo>
                    <a:cubicBezTo>
                      <a:pt x="163" y="164"/>
                      <a:pt x="163" y="165"/>
                      <a:pt x="163" y="164"/>
                    </a:cubicBezTo>
                    <a:cubicBezTo>
                      <a:pt x="162" y="164"/>
                      <a:pt x="163" y="164"/>
                      <a:pt x="163" y="163"/>
                    </a:cubicBezTo>
                    <a:cubicBezTo>
                      <a:pt x="163" y="163"/>
                      <a:pt x="163" y="162"/>
                      <a:pt x="162" y="162"/>
                    </a:cubicBezTo>
                    <a:cubicBezTo>
                      <a:pt x="162" y="163"/>
                      <a:pt x="163" y="165"/>
                      <a:pt x="161" y="164"/>
                    </a:cubicBezTo>
                    <a:cubicBezTo>
                      <a:pt x="161" y="165"/>
                      <a:pt x="162" y="165"/>
                      <a:pt x="162" y="165"/>
                    </a:cubicBezTo>
                    <a:cubicBezTo>
                      <a:pt x="162" y="165"/>
                      <a:pt x="162" y="166"/>
                      <a:pt x="161" y="166"/>
                    </a:cubicBezTo>
                    <a:cubicBezTo>
                      <a:pt x="161" y="165"/>
                      <a:pt x="161" y="165"/>
                      <a:pt x="161" y="165"/>
                    </a:cubicBezTo>
                    <a:cubicBezTo>
                      <a:pt x="160" y="166"/>
                      <a:pt x="162" y="166"/>
                      <a:pt x="161" y="167"/>
                    </a:cubicBezTo>
                    <a:cubicBezTo>
                      <a:pt x="161" y="167"/>
                      <a:pt x="161" y="167"/>
                      <a:pt x="160" y="167"/>
                    </a:cubicBezTo>
                    <a:cubicBezTo>
                      <a:pt x="160" y="166"/>
                      <a:pt x="160" y="165"/>
                      <a:pt x="159" y="164"/>
                    </a:cubicBezTo>
                    <a:cubicBezTo>
                      <a:pt x="159" y="163"/>
                      <a:pt x="160" y="164"/>
                      <a:pt x="161" y="164"/>
                    </a:cubicBezTo>
                    <a:cubicBezTo>
                      <a:pt x="161" y="164"/>
                      <a:pt x="161" y="163"/>
                      <a:pt x="161" y="163"/>
                    </a:cubicBezTo>
                    <a:cubicBezTo>
                      <a:pt x="160" y="162"/>
                      <a:pt x="159" y="161"/>
                      <a:pt x="158" y="161"/>
                    </a:cubicBezTo>
                    <a:cubicBezTo>
                      <a:pt x="158" y="160"/>
                      <a:pt x="159" y="160"/>
                      <a:pt x="159" y="160"/>
                    </a:cubicBezTo>
                    <a:cubicBezTo>
                      <a:pt x="158" y="160"/>
                      <a:pt x="159" y="158"/>
                      <a:pt x="158" y="159"/>
                    </a:cubicBezTo>
                    <a:cubicBezTo>
                      <a:pt x="158" y="158"/>
                      <a:pt x="158" y="158"/>
                      <a:pt x="158" y="157"/>
                    </a:cubicBezTo>
                    <a:cubicBezTo>
                      <a:pt x="156" y="158"/>
                      <a:pt x="157" y="161"/>
                      <a:pt x="158" y="160"/>
                    </a:cubicBezTo>
                    <a:cubicBezTo>
                      <a:pt x="158" y="161"/>
                      <a:pt x="157" y="161"/>
                      <a:pt x="157" y="162"/>
                    </a:cubicBezTo>
                    <a:cubicBezTo>
                      <a:pt x="156" y="162"/>
                      <a:pt x="156" y="161"/>
                      <a:pt x="155" y="161"/>
                    </a:cubicBezTo>
                    <a:cubicBezTo>
                      <a:pt x="154" y="162"/>
                      <a:pt x="155" y="162"/>
                      <a:pt x="154" y="163"/>
                    </a:cubicBezTo>
                    <a:cubicBezTo>
                      <a:pt x="156" y="163"/>
                      <a:pt x="156" y="163"/>
                      <a:pt x="157" y="162"/>
                    </a:cubicBezTo>
                    <a:cubicBezTo>
                      <a:pt x="156" y="163"/>
                      <a:pt x="158" y="164"/>
                      <a:pt x="157" y="165"/>
                    </a:cubicBezTo>
                    <a:cubicBezTo>
                      <a:pt x="156" y="165"/>
                      <a:pt x="156" y="165"/>
                      <a:pt x="156" y="164"/>
                    </a:cubicBezTo>
                    <a:cubicBezTo>
                      <a:pt x="156" y="164"/>
                      <a:pt x="156" y="166"/>
                      <a:pt x="156" y="166"/>
                    </a:cubicBezTo>
                    <a:cubicBezTo>
                      <a:pt x="155" y="166"/>
                      <a:pt x="155" y="165"/>
                      <a:pt x="155" y="164"/>
                    </a:cubicBezTo>
                    <a:cubicBezTo>
                      <a:pt x="154" y="164"/>
                      <a:pt x="154" y="165"/>
                      <a:pt x="154" y="165"/>
                    </a:cubicBezTo>
                    <a:cubicBezTo>
                      <a:pt x="153" y="164"/>
                      <a:pt x="153" y="163"/>
                      <a:pt x="152" y="162"/>
                    </a:cubicBezTo>
                    <a:cubicBezTo>
                      <a:pt x="152" y="162"/>
                      <a:pt x="154" y="162"/>
                      <a:pt x="153" y="163"/>
                    </a:cubicBezTo>
                    <a:cubicBezTo>
                      <a:pt x="154" y="162"/>
                      <a:pt x="154" y="162"/>
                      <a:pt x="154" y="162"/>
                    </a:cubicBezTo>
                    <a:cubicBezTo>
                      <a:pt x="154" y="161"/>
                      <a:pt x="151" y="161"/>
                      <a:pt x="151" y="162"/>
                    </a:cubicBezTo>
                    <a:cubicBezTo>
                      <a:pt x="151" y="162"/>
                      <a:pt x="151" y="162"/>
                      <a:pt x="150" y="162"/>
                    </a:cubicBezTo>
                    <a:cubicBezTo>
                      <a:pt x="151" y="163"/>
                      <a:pt x="150" y="163"/>
                      <a:pt x="150" y="164"/>
                    </a:cubicBezTo>
                    <a:cubicBezTo>
                      <a:pt x="151" y="164"/>
                      <a:pt x="150" y="163"/>
                      <a:pt x="151" y="163"/>
                    </a:cubicBezTo>
                    <a:cubicBezTo>
                      <a:pt x="152" y="163"/>
                      <a:pt x="151" y="164"/>
                      <a:pt x="152" y="165"/>
                    </a:cubicBezTo>
                    <a:cubicBezTo>
                      <a:pt x="152" y="165"/>
                      <a:pt x="151" y="164"/>
                      <a:pt x="152" y="164"/>
                    </a:cubicBezTo>
                    <a:cubicBezTo>
                      <a:pt x="152" y="167"/>
                      <a:pt x="153" y="167"/>
                      <a:pt x="152" y="169"/>
                    </a:cubicBezTo>
                    <a:cubicBezTo>
                      <a:pt x="152" y="168"/>
                      <a:pt x="152" y="167"/>
                      <a:pt x="152" y="166"/>
                    </a:cubicBezTo>
                    <a:cubicBezTo>
                      <a:pt x="151" y="166"/>
                      <a:pt x="151" y="166"/>
                      <a:pt x="151" y="167"/>
                    </a:cubicBezTo>
                    <a:cubicBezTo>
                      <a:pt x="150" y="166"/>
                      <a:pt x="150" y="166"/>
                      <a:pt x="149" y="166"/>
                    </a:cubicBezTo>
                    <a:cubicBezTo>
                      <a:pt x="149" y="164"/>
                      <a:pt x="147" y="164"/>
                      <a:pt x="145" y="162"/>
                    </a:cubicBezTo>
                    <a:cubicBezTo>
                      <a:pt x="145" y="162"/>
                      <a:pt x="145" y="163"/>
                      <a:pt x="144" y="163"/>
                    </a:cubicBezTo>
                    <a:cubicBezTo>
                      <a:pt x="144" y="164"/>
                      <a:pt x="145" y="163"/>
                      <a:pt x="146" y="164"/>
                    </a:cubicBezTo>
                    <a:cubicBezTo>
                      <a:pt x="146" y="164"/>
                      <a:pt x="146" y="165"/>
                      <a:pt x="146" y="165"/>
                    </a:cubicBezTo>
                    <a:cubicBezTo>
                      <a:pt x="146" y="165"/>
                      <a:pt x="147" y="165"/>
                      <a:pt x="146" y="164"/>
                    </a:cubicBezTo>
                    <a:cubicBezTo>
                      <a:pt x="147" y="166"/>
                      <a:pt x="146" y="168"/>
                      <a:pt x="145" y="169"/>
                    </a:cubicBezTo>
                    <a:cubicBezTo>
                      <a:pt x="145" y="169"/>
                      <a:pt x="145" y="168"/>
                      <a:pt x="144" y="167"/>
                    </a:cubicBezTo>
                    <a:cubicBezTo>
                      <a:pt x="145" y="167"/>
                      <a:pt x="145" y="168"/>
                      <a:pt x="146" y="168"/>
                    </a:cubicBezTo>
                    <a:cubicBezTo>
                      <a:pt x="145" y="166"/>
                      <a:pt x="145" y="165"/>
                      <a:pt x="143" y="165"/>
                    </a:cubicBezTo>
                    <a:cubicBezTo>
                      <a:pt x="144" y="165"/>
                      <a:pt x="143" y="164"/>
                      <a:pt x="143" y="164"/>
                    </a:cubicBezTo>
                    <a:cubicBezTo>
                      <a:pt x="143" y="164"/>
                      <a:pt x="143" y="164"/>
                      <a:pt x="142" y="164"/>
                    </a:cubicBezTo>
                    <a:cubicBezTo>
                      <a:pt x="142" y="165"/>
                      <a:pt x="143" y="165"/>
                      <a:pt x="143" y="166"/>
                    </a:cubicBezTo>
                    <a:cubicBezTo>
                      <a:pt x="142" y="166"/>
                      <a:pt x="141" y="165"/>
                      <a:pt x="140" y="166"/>
                    </a:cubicBezTo>
                    <a:cubicBezTo>
                      <a:pt x="139" y="166"/>
                      <a:pt x="139" y="165"/>
                      <a:pt x="139" y="165"/>
                    </a:cubicBezTo>
                    <a:cubicBezTo>
                      <a:pt x="139" y="166"/>
                      <a:pt x="138" y="167"/>
                      <a:pt x="138" y="168"/>
                    </a:cubicBezTo>
                    <a:cubicBezTo>
                      <a:pt x="136" y="167"/>
                      <a:pt x="138" y="169"/>
                      <a:pt x="136" y="169"/>
                    </a:cubicBezTo>
                    <a:cubicBezTo>
                      <a:pt x="136" y="168"/>
                      <a:pt x="137" y="168"/>
                      <a:pt x="137" y="167"/>
                    </a:cubicBezTo>
                    <a:cubicBezTo>
                      <a:pt x="136" y="167"/>
                      <a:pt x="137" y="167"/>
                      <a:pt x="136" y="167"/>
                    </a:cubicBezTo>
                    <a:cubicBezTo>
                      <a:pt x="135" y="167"/>
                      <a:pt x="136" y="166"/>
                      <a:pt x="136" y="165"/>
                    </a:cubicBezTo>
                    <a:cubicBezTo>
                      <a:pt x="135" y="165"/>
                      <a:pt x="135" y="167"/>
                      <a:pt x="135" y="167"/>
                    </a:cubicBezTo>
                    <a:cubicBezTo>
                      <a:pt x="135" y="168"/>
                      <a:pt x="134" y="167"/>
                      <a:pt x="134" y="167"/>
                    </a:cubicBezTo>
                    <a:cubicBezTo>
                      <a:pt x="134" y="166"/>
                      <a:pt x="132" y="167"/>
                      <a:pt x="133" y="165"/>
                    </a:cubicBezTo>
                    <a:cubicBezTo>
                      <a:pt x="132" y="166"/>
                      <a:pt x="132" y="167"/>
                      <a:pt x="131" y="166"/>
                    </a:cubicBezTo>
                    <a:cubicBezTo>
                      <a:pt x="130" y="166"/>
                      <a:pt x="131" y="168"/>
                      <a:pt x="130" y="167"/>
                    </a:cubicBezTo>
                    <a:cubicBezTo>
                      <a:pt x="130" y="168"/>
                      <a:pt x="130" y="168"/>
                      <a:pt x="130" y="169"/>
                    </a:cubicBezTo>
                    <a:cubicBezTo>
                      <a:pt x="129" y="168"/>
                      <a:pt x="129" y="169"/>
                      <a:pt x="129" y="169"/>
                    </a:cubicBezTo>
                    <a:cubicBezTo>
                      <a:pt x="130" y="169"/>
                      <a:pt x="129" y="170"/>
                      <a:pt x="128" y="171"/>
                    </a:cubicBezTo>
                    <a:cubicBezTo>
                      <a:pt x="127" y="170"/>
                      <a:pt x="128" y="169"/>
                      <a:pt x="128" y="167"/>
                    </a:cubicBezTo>
                    <a:cubicBezTo>
                      <a:pt x="127" y="167"/>
                      <a:pt x="126" y="166"/>
                      <a:pt x="127" y="165"/>
                    </a:cubicBezTo>
                    <a:cubicBezTo>
                      <a:pt x="126" y="165"/>
                      <a:pt x="126" y="166"/>
                      <a:pt x="126" y="167"/>
                    </a:cubicBezTo>
                    <a:cubicBezTo>
                      <a:pt x="126" y="168"/>
                      <a:pt x="126" y="166"/>
                      <a:pt x="127" y="166"/>
                    </a:cubicBezTo>
                    <a:cubicBezTo>
                      <a:pt x="127" y="168"/>
                      <a:pt x="125" y="167"/>
                      <a:pt x="126" y="169"/>
                    </a:cubicBezTo>
                    <a:cubicBezTo>
                      <a:pt x="126" y="169"/>
                      <a:pt x="125" y="169"/>
                      <a:pt x="125" y="169"/>
                    </a:cubicBezTo>
                    <a:cubicBezTo>
                      <a:pt x="124" y="170"/>
                      <a:pt x="126" y="170"/>
                      <a:pt x="126" y="169"/>
                    </a:cubicBezTo>
                    <a:cubicBezTo>
                      <a:pt x="126" y="170"/>
                      <a:pt x="126" y="170"/>
                      <a:pt x="126" y="171"/>
                    </a:cubicBezTo>
                    <a:cubicBezTo>
                      <a:pt x="126" y="171"/>
                      <a:pt x="125" y="171"/>
                      <a:pt x="126" y="170"/>
                    </a:cubicBezTo>
                    <a:cubicBezTo>
                      <a:pt x="125" y="170"/>
                      <a:pt x="125" y="171"/>
                      <a:pt x="125" y="171"/>
                    </a:cubicBezTo>
                    <a:cubicBezTo>
                      <a:pt x="125" y="170"/>
                      <a:pt x="123" y="170"/>
                      <a:pt x="123" y="168"/>
                    </a:cubicBezTo>
                    <a:cubicBezTo>
                      <a:pt x="123" y="168"/>
                      <a:pt x="123" y="168"/>
                      <a:pt x="123" y="169"/>
                    </a:cubicBezTo>
                    <a:cubicBezTo>
                      <a:pt x="122" y="169"/>
                      <a:pt x="121" y="167"/>
                      <a:pt x="121" y="168"/>
                    </a:cubicBezTo>
                    <a:cubicBezTo>
                      <a:pt x="121" y="168"/>
                      <a:pt x="121" y="168"/>
                      <a:pt x="121" y="167"/>
                    </a:cubicBezTo>
                    <a:cubicBezTo>
                      <a:pt x="121" y="167"/>
                      <a:pt x="122" y="167"/>
                      <a:pt x="122" y="167"/>
                    </a:cubicBezTo>
                    <a:cubicBezTo>
                      <a:pt x="122" y="166"/>
                      <a:pt x="121" y="166"/>
                      <a:pt x="121" y="165"/>
                    </a:cubicBezTo>
                    <a:cubicBezTo>
                      <a:pt x="120" y="165"/>
                      <a:pt x="120" y="166"/>
                      <a:pt x="120" y="166"/>
                    </a:cubicBezTo>
                    <a:cubicBezTo>
                      <a:pt x="120" y="166"/>
                      <a:pt x="120" y="166"/>
                      <a:pt x="121" y="166"/>
                    </a:cubicBezTo>
                    <a:cubicBezTo>
                      <a:pt x="121" y="167"/>
                      <a:pt x="120" y="167"/>
                      <a:pt x="120" y="168"/>
                    </a:cubicBezTo>
                    <a:cubicBezTo>
                      <a:pt x="120" y="168"/>
                      <a:pt x="120" y="167"/>
                      <a:pt x="120" y="167"/>
                    </a:cubicBezTo>
                    <a:cubicBezTo>
                      <a:pt x="119" y="167"/>
                      <a:pt x="119" y="168"/>
                      <a:pt x="119" y="168"/>
                    </a:cubicBezTo>
                    <a:cubicBezTo>
                      <a:pt x="119" y="168"/>
                      <a:pt x="120" y="168"/>
                      <a:pt x="120" y="168"/>
                    </a:cubicBezTo>
                    <a:cubicBezTo>
                      <a:pt x="120" y="169"/>
                      <a:pt x="119" y="169"/>
                      <a:pt x="119" y="169"/>
                    </a:cubicBezTo>
                    <a:cubicBezTo>
                      <a:pt x="119" y="168"/>
                      <a:pt x="119" y="166"/>
                      <a:pt x="119" y="166"/>
                    </a:cubicBezTo>
                    <a:cubicBezTo>
                      <a:pt x="119" y="165"/>
                      <a:pt x="118" y="166"/>
                      <a:pt x="118" y="166"/>
                    </a:cubicBezTo>
                    <a:cubicBezTo>
                      <a:pt x="117" y="166"/>
                      <a:pt x="119" y="167"/>
                      <a:pt x="118" y="167"/>
                    </a:cubicBezTo>
                    <a:cubicBezTo>
                      <a:pt x="117" y="167"/>
                      <a:pt x="117" y="166"/>
                      <a:pt x="117" y="165"/>
                    </a:cubicBezTo>
                    <a:cubicBezTo>
                      <a:pt x="116" y="165"/>
                      <a:pt x="116" y="166"/>
                      <a:pt x="115" y="165"/>
                    </a:cubicBezTo>
                    <a:cubicBezTo>
                      <a:pt x="115" y="165"/>
                      <a:pt x="116" y="166"/>
                      <a:pt x="116" y="167"/>
                    </a:cubicBezTo>
                    <a:cubicBezTo>
                      <a:pt x="116" y="167"/>
                      <a:pt x="116" y="166"/>
                      <a:pt x="116" y="166"/>
                    </a:cubicBezTo>
                    <a:cubicBezTo>
                      <a:pt x="117" y="168"/>
                      <a:pt x="117" y="169"/>
                      <a:pt x="117" y="170"/>
                    </a:cubicBezTo>
                    <a:cubicBezTo>
                      <a:pt x="116" y="169"/>
                      <a:pt x="116" y="167"/>
                      <a:pt x="115" y="166"/>
                    </a:cubicBezTo>
                    <a:cubicBezTo>
                      <a:pt x="114" y="166"/>
                      <a:pt x="114" y="167"/>
                      <a:pt x="113" y="166"/>
                    </a:cubicBezTo>
                    <a:cubicBezTo>
                      <a:pt x="114" y="167"/>
                      <a:pt x="114" y="169"/>
                      <a:pt x="115" y="169"/>
                    </a:cubicBezTo>
                    <a:cubicBezTo>
                      <a:pt x="115" y="169"/>
                      <a:pt x="114" y="168"/>
                      <a:pt x="114" y="167"/>
                    </a:cubicBezTo>
                    <a:cubicBezTo>
                      <a:pt x="115" y="166"/>
                      <a:pt x="116" y="169"/>
                      <a:pt x="116" y="170"/>
                    </a:cubicBezTo>
                    <a:cubicBezTo>
                      <a:pt x="115" y="170"/>
                      <a:pt x="115" y="170"/>
                      <a:pt x="115" y="170"/>
                    </a:cubicBezTo>
                    <a:cubicBezTo>
                      <a:pt x="116" y="171"/>
                      <a:pt x="115" y="172"/>
                      <a:pt x="115" y="173"/>
                    </a:cubicBezTo>
                    <a:cubicBezTo>
                      <a:pt x="114" y="171"/>
                      <a:pt x="115" y="170"/>
                      <a:pt x="113" y="169"/>
                    </a:cubicBezTo>
                    <a:cubicBezTo>
                      <a:pt x="113" y="169"/>
                      <a:pt x="114" y="170"/>
                      <a:pt x="113" y="171"/>
                    </a:cubicBezTo>
                    <a:cubicBezTo>
                      <a:pt x="112" y="170"/>
                      <a:pt x="113" y="168"/>
                      <a:pt x="113" y="167"/>
                    </a:cubicBezTo>
                    <a:cubicBezTo>
                      <a:pt x="113" y="168"/>
                      <a:pt x="112" y="169"/>
                      <a:pt x="111" y="168"/>
                    </a:cubicBezTo>
                    <a:cubicBezTo>
                      <a:pt x="112" y="168"/>
                      <a:pt x="110" y="166"/>
                      <a:pt x="111" y="164"/>
                    </a:cubicBezTo>
                    <a:cubicBezTo>
                      <a:pt x="110" y="164"/>
                      <a:pt x="110" y="165"/>
                      <a:pt x="110" y="165"/>
                    </a:cubicBezTo>
                    <a:cubicBezTo>
                      <a:pt x="110" y="166"/>
                      <a:pt x="111" y="166"/>
                      <a:pt x="111" y="167"/>
                    </a:cubicBezTo>
                    <a:cubicBezTo>
                      <a:pt x="110" y="166"/>
                      <a:pt x="109" y="167"/>
                      <a:pt x="108" y="167"/>
                    </a:cubicBezTo>
                    <a:cubicBezTo>
                      <a:pt x="108" y="166"/>
                      <a:pt x="108" y="166"/>
                      <a:pt x="108" y="165"/>
                    </a:cubicBezTo>
                    <a:cubicBezTo>
                      <a:pt x="108" y="165"/>
                      <a:pt x="107" y="165"/>
                      <a:pt x="107" y="164"/>
                    </a:cubicBezTo>
                    <a:cubicBezTo>
                      <a:pt x="106" y="165"/>
                      <a:pt x="108" y="165"/>
                      <a:pt x="108" y="167"/>
                    </a:cubicBezTo>
                    <a:cubicBezTo>
                      <a:pt x="107" y="167"/>
                      <a:pt x="107" y="166"/>
                      <a:pt x="106" y="165"/>
                    </a:cubicBezTo>
                    <a:cubicBezTo>
                      <a:pt x="106" y="166"/>
                      <a:pt x="107" y="166"/>
                      <a:pt x="107" y="166"/>
                    </a:cubicBezTo>
                    <a:cubicBezTo>
                      <a:pt x="107" y="167"/>
                      <a:pt x="106" y="168"/>
                      <a:pt x="106" y="168"/>
                    </a:cubicBezTo>
                    <a:cubicBezTo>
                      <a:pt x="105" y="167"/>
                      <a:pt x="105" y="167"/>
                      <a:pt x="105" y="166"/>
                    </a:cubicBezTo>
                    <a:cubicBezTo>
                      <a:pt x="104" y="167"/>
                      <a:pt x="105" y="165"/>
                      <a:pt x="105" y="165"/>
                    </a:cubicBezTo>
                    <a:cubicBezTo>
                      <a:pt x="105" y="165"/>
                      <a:pt x="105" y="165"/>
                      <a:pt x="105" y="164"/>
                    </a:cubicBezTo>
                    <a:cubicBezTo>
                      <a:pt x="104" y="165"/>
                      <a:pt x="104" y="165"/>
                      <a:pt x="103" y="164"/>
                    </a:cubicBezTo>
                    <a:cubicBezTo>
                      <a:pt x="103" y="165"/>
                      <a:pt x="104" y="165"/>
                      <a:pt x="103" y="166"/>
                    </a:cubicBezTo>
                    <a:cubicBezTo>
                      <a:pt x="104" y="166"/>
                      <a:pt x="104" y="166"/>
                      <a:pt x="105" y="167"/>
                    </a:cubicBezTo>
                    <a:cubicBezTo>
                      <a:pt x="104" y="168"/>
                      <a:pt x="105" y="170"/>
                      <a:pt x="105" y="171"/>
                    </a:cubicBezTo>
                    <a:cubicBezTo>
                      <a:pt x="105" y="171"/>
                      <a:pt x="105" y="171"/>
                      <a:pt x="104" y="171"/>
                    </a:cubicBezTo>
                    <a:cubicBezTo>
                      <a:pt x="105" y="172"/>
                      <a:pt x="106" y="171"/>
                      <a:pt x="106" y="172"/>
                    </a:cubicBezTo>
                    <a:cubicBezTo>
                      <a:pt x="106" y="172"/>
                      <a:pt x="105" y="172"/>
                      <a:pt x="104" y="172"/>
                    </a:cubicBezTo>
                    <a:cubicBezTo>
                      <a:pt x="104" y="171"/>
                      <a:pt x="103" y="171"/>
                      <a:pt x="102" y="170"/>
                    </a:cubicBezTo>
                    <a:cubicBezTo>
                      <a:pt x="103" y="170"/>
                      <a:pt x="104" y="171"/>
                      <a:pt x="105" y="171"/>
                    </a:cubicBezTo>
                    <a:cubicBezTo>
                      <a:pt x="105" y="169"/>
                      <a:pt x="104" y="169"/>
                      <a:pt x="104" y="168"/>
                    </a:cubicBezTo>
                    <a:cubicBezTo>
                      <a:pt x="104" y="167"/>
                      <a:pt x="103" y="167"/>
                      <a:pt x="102" y="167"/>
                    </a:cubicBezTo>
                    <a:cubicBezTo>
                      <a:pt x="102" y="167"/>
                      <a:pt x="103" y="167"/>
                      <a:pt x="103" y="167"/>
                    </a:cubicBezTo>
                    <a:cubicBezTo>
                      <a:pt x="103" y="166"/>
                      <a:pt x="103" y="166"/>
                      <a:pt x="103" y="165"/>
                    </a:cubicBezTo>
                    <a:cubicBezTo>
                      <a:pt x="102" y="165"/>
                      <a:pt x="102" y="166"/>
                      <a:pt x="102" y="165"/>
                    </a:cubicBezTo>
                    <a:cubicBezTo>
                      <a:pt x="102" y="165"/>
                      <a:pt x="102" y="165"/>
                      <a:pt x="102" y="166"/>
                    </a:cubicBezTo>
                    <a:cubicBezTo>
                      <a:pt x="101" y="166"/>
                      <a:pt x="101" y="164"/>
                      <a:pt x="100" y="164"/>
                    </a:cubicBezTo>
                    <a:cubicBezTo>
                      <a:pt x="100" y="165"/>
                      <a:pt x="100" y="167"/>
                      <a:pt x="99" y="168"/>
                    </a:cubicBezTo>
                    <a:cubicBezTo>
                      <a:pt x="99" y="168"/>
                      <a:pt x="99" y="168"/>
                      <a:pt x="99" y="169"/>
                    </a:cubicBezTo>
                    <a:cubicBezTo>
                      <a:pt x="100" y="169"/>
                      <a:pt x="100" y="168"/>
                      <a:pt x="100" y="168"/>
                    </a:cubicBezTo>
                    <a:cubicBezTo>
                      <a:pt x="101" y="168"/>
                      <a:pt x="99" y="170"/>
                      <a:pt x="100" y="170"/>
                    </a:cubicBezTo>
                    <a:cubicBezTo>
                      <a:pt x="100" y="171"/>
                      <a:pt x="100" y="171"/>
                      <a:pt x="99" y="171"/>
                    </a:cubicBezTo>
                    <a:cubicBezTo>
                      <a:pt x="99" y="170"/>
                      <a:pt x="100" y="170"/>
                      <a:pt x="99" y="169"/>
                    </a:cubicBezTo>
                    <a:cubicBezTo>
                      <a:pt x="99" y="168"/>
                      <a:pt x="99" y="169"/>
                      <a:pt x="98" y="168"/>
                    </a:cubicBezTo>
                    <a:cubicBezTo>
                      <a:pt x="97" y="169"/>
                      <a:pt x="98" y="170"/>
                      <a:pt x="98" y="170"/>
                    </a:cubicBezTo>
                    <a:cubicBezTo>
                      <a:pt x="97" y="170"/>
                      <a:pt x="98" y="167"/>
                      <a:pt x="96" y="168"/>
                    </a:cubicBezTo>
                    <a:cubicBezTo>
                      <a:pt x="96" y="167"/>
                      <a:pt x="97" y="168"/>
                      <a:pt x="97" y="167"/>
                    </a:cubicBezTo>
                    <a:cubicBezTo>
                      <a:pt x="97" y="167"/>
                      <a:pt x="97" y="167"/>
                      <a:pt x="97" y="166"/>
                    </a:cubicBezTo>
                    <a:cubicBezTo>
                      <a:pt x="96" y="167"/>
                      <a:pt x="95" y="166"/>
                      <a:pt x="94" y="167"/>
                    </a:cubicBezTo>
                    <a:cubicBezTo>
                      <a:pt x="95" y="168"/>
                      <a:pt x="96" y="168"/>
                      <a:pt x="96" y="169"/>
                    </a:cubicBezTo>
                    <a:cubicBezTo>
                      <a:pt x="95" y="169"/>
                      <a:pt x="95" y="170"/>
                      <a:pt x="95" y="171"/>
                    </a:cubicBezTo>
                    <a:cubicBezTo>
                      <a:pt x="95" y="172"/>
                      <a:pt x="95" y="171"/>
                      <a:pt x="95" y="170"/>
                    </a:cubicBezTo>
                    <a:cubicBezTo>
                      <a:pt x="94" y="170"/>
                      <a:pt x="94" y="171"/>
                      <a:pt x="94" y="169"/>
                    </a:cubicBezTo>
                    <a:cubicBezTo>
                      <a:pt x="93" y="169"/>
                      <a:pt x="93" y="170"/>
                      <a:pt x="93" y="170"/>
                    </a:cubicBezTo>
                    <a:cubicBezTo>
                      <a:pt x="92" y="170"/>
                      <a:pt x="92" y="169"/>
                      <a:pt x="91" y="169"/>
                    </a:cubicBezTo>
                    <a:cubicBezTo>
                      <a:pt x="91" y="169"/>
                      <a:pt x="91" y="170"/>
                      <a:pt x="90" y="170"/>
                    </a:cubicBezTo>
                    <a:cubicBezTo>
                      <a:pt x="90" y="170"/>
                      <a:pt x="92" y="170"/>
                      <a:pt x="91" y="170"/>
                    </a:cubicBezTo>
                    <a:cubicBezTo>
                      <a:pt x="91" y="171"/>
                      <a:pt x="91" y="171"/>
                      <a:pt x="91" y="171"/>
                    </a:cubicBezTo>
                    <a:cubicBezTo>
                      <a:pt x="89" y="170"/>
                      <a:pt x="90" y="168"/>
                      <a:pt x="89" y="166"/>
                    </a:cubicBezTo>
                    <a:cubicBezTo>
                      <a:pt x="89" y="166"/>
                      <a:pt x="89" y="166"/>
                      <a:pt x="88" y="166"/>
                    </a:cubicBezTo>
                    <a:cubicBezTo>
                      <a:pt x="89" y="168"/>
                      <a:pt x="88" y="169"/>
                      <a:pt x="88" y="169"/>
                    </a:cubicBezTo>
                    <a:cubicBezTo>
                      <a:pt x="89" y="169"/>
                      <a:pt x="88" y="168"/>
                      <a:pt x="89" y="168"/>
                    </a:cubicBezTo>
                    <a:cubicBezTo>
                      <a:pt x="89" y="170"/>
                      <a:pt x="90" y="171"/>
                      <a:pt x="90" y="172"/>
                    </a:cubicBezTo>
                    <a:cubicBezTo>
                      <a:pt x="89" y="171"/>
                      <a:pt x="87" y="166"/>
                      <a:pt x="86" y="171"/>
                    </a:cubicBezTo>
                    <a:cubicBezTo>
                      <a:pt x="86" y="171"/>
                      <a:pt x="86" y="170"/>
                      <a:pt x="85" y="170"/>
                    </a:cubicBezTo>
                    <a:cubicBezTo>
                      <a:pt x="85" y="170"/>
                      <a:pt x="85" y="171"/>
                      <a:pt x="86" y="172"/>
                    </a:cubicBezTo>
                    <a:cubicBezTo>
                      <a:pt x="85" y="172"/>
                      <a:pt x="85" y="170"/>
                      <a:pt x="85" y="170"/>
                    </a:cubicBezTo>
                    <a:cubicBezTo>
                      <a:pt x="83" y="169"/>
                      <a:pt x="82" y="170"/>
                      <a:pt x="81" y="170"/>
                    </a:cubicBezTo>
                    <a:cubicBezTo>
                      <a:pt x="80" y="171"/>
                      <a:pt x="81" y="171"/>
                      <a:pt x="81" y="171"/>
                    </a:cubicBezTo>
                    <a:cubicBezTo>
                      <a:pt x="80" y="171"/>
                      <a:pt x="80" y="171"/>
                      <a:pt x="80" y="172"/>
                    </a:cubicBezTo>
                    <a:cubicBezTo>
                      <a:pt x="79" y="170"/>
                      <a:pt x="82" y="169"/>
                      <a:pt x="81" y="167"/>
                    </a:cubicBezTo>
                    <a:cubicBezTo>
                      <a:pt x="79" y="167"/>
                      <a:pt x="80" y="169"/>
                      <a:pt x="79" y="169"/>
                    </a:cubicBezTo>
                    <a:cubicBezTo>
                      <a:pt x="80" y="170"/>
                      <a:pt x="79" y="171"/>
                      <a:pt x="79" y="172"/>
                    </a:cubicBezTo>
                    <a:cubicBezTo>
                      <a:pt x="78" y="172"/>
                      <a:pt x="78" y="171"/>
                      <a:pt x="78" y="170"/>
                    </a:cubicBezTo>
                    <a:cubicBezTo>
                      <a:pt x="77" y="171"/>
                      <a:pt x="77" y="170"/>
                      <a:pt x="76" y="172"/>
                    </a:cubicBezTo>
                    <a:cubicBezTo>
                      <a:pt x="76" y="172"/>
                      <a:pt x="75" y="171"/>
                      <a:pt x="75" y="172"/>
                    </a:cubicBezTo>
                    <a:cubicBezTo>
                      <a:pt x="75" y="172"/>
                      <a:pt x="75" y="172"/>
                      <a:pt x="74" y="172"/>
                    </a:cubicBezTo>
                    <a:cubicBezTo>
                      <a:pt x="74" y="171"/>
                      <a:pt x="75" y="170"/>
                      <a:pt x="75" y="169"/>
                    </a:cubicBezTo>
                    <a:cubicBezTo>
                      <a:pt x="74" y="170"/>
                      <a:pt x="74" y="171"/>
                      <a:pt x="74" y="172"/>
                    </a:cubicBezTo>
                    <a:cubicBezTo>
                      <a:pt x="72" y="170"/>
                      <a:pt x="75" y="169"/>
                      <a:pt x="74" y="168"/>
                    </a:cubicBezTo>
                    <a:cubicBezTo>
                      <a:pt x="73" y="168"/>
                      <a:pt x="74" y="168"/>
                      <a:pt x="74" y="169"/>
                    </a:cubicBezTo>
                    <a:cubicBezTo>
                      <a:pt x="73" y="169"/>
                      <a:pt x="73" y="169"/>
                      <a:pt x="73" y="168"/>
                    </a:cubicBezTo>
                    <a:cubicBezTo>
                      <a:pt x="72" y="169"/>
                      <a:pt x="72" y="170"/>
                      <a:pt x="72" y="171"/>
                    </a:cubicBezTo>
                    <a:cubicBezTo>
                      <a:pt x="71" y="170"/>
                      <a:pt x="72" y="172"/>
                      <a:pt x="70" y="172"/>
                    </a:cubicBezTo>
                    <a:cubicBezTo>
                      <a:pt x="70" y="173"/>
                      <a:pt x="71" y="174"/>
                      <a:pt x="71" y="175"/>
                    </a:cubicBezTo>
                    <a:cubicBezTo>
                      <a:pt x="71" y="176"/>
                      <a:pt x="71" y="174"/>
                      <a:pt x="70" y="174"/>
                    </a:cubicBezTo>
                    <a:cubicBezTo>
                      <a:pt x="69" y="174"/>
                      <a:pt x="71" y="175"/>
                      <a:pt x="70" y="175"/>
                    </a:cubicBezTo>
                    <a:cubicBezTo>
                      <a:pt x="69" y="174"/>
                      <a:pt x="71" y="171"/>
                      <a:pt x="69" y="171"/>
                    </a:cubicBezTo>
                    <a:cubicBezTo>
                      <a:pt x="68" y="171"/>
                      <a:pt x="69" y="173"/>
                      <a:pt x="68" y="173"/>
                    </a:cubicBezTo>
                    <a:cubicBezTo>
                      <a:pt x="68" y="172"/>
                      <a:pt x="68" y="171"/>
                      <a:pt x="68" y="171"/>
                    </a:cubicBezTo>
                    <a:cubicBezTo>
                      <a:pt x="69" y="170"/>
                      <a:pt x="69" y="170"/>
                      <a:pt x="70" y="170"/>
                    </a:cubicBezTo>
                    <a:cubicBezTo>
                      <a:pt x="71" y="170"/>
                      <a:pt x="71" y="170"/>
                      <a:pt x="71" y="171"/>
                    </a:cubicBezTo>
                    <a:cubicBezTo>
                      <a:pt x="71" y="170"/>
                      <a:pt x="71" y="170"/>
                      <a:pt x="72" y="170"/>
                    </a:cubicBezTo>
                    <a:cubicBezTo>
                      <a:pt x="72" y="170"/>
                      <a:pt x="71" y="169"/>
                      <a:pt x="72" y="169"/>
                    </a:cubicBezTo>
                    <a:cubicBezTo>
                      <a:pt x="70" y="169"/>
                      <a:pt x="69" y="170"/>
                      <a:pt x="66" y="170"/>
                    </a:cubicBezTo>
                    <a:cubicBezTo>
                      <a:pt x="66" y="169"/>
                      <a:pt x="67" y="169"/>
                      <a:pt x="67" y="169"/>
                    </a:cubicBezTo>
                    <a:cubicBezTo>
                      <a:pt x="66" y="169"/>
                      <a:pt x="66" y="169"/>
                      <a:pt x="66" y="170"/>
                    </a:cubicBezTo>
                    <a:cubicBezTo>
                      <a:pt x="65" y="170"/>
                      <a:pt x="65" y="170"/>
                      <a:pt x="64" y="170"/>
                    </a:cubicBezTo>
                    <a:cubicBezTo>
                      <a:pt x="65" y="169"/>
                      <a:pt x="64" y="169"/>
                      <a:pt x="63" y="168"/>
                    </a:cubicBezTo>
                    <a:cubicBezTo>
                      <a:pt x="63" y="168"/>
                      <a:pt x="63" y="169"/>
                      <a:pt x="62" y="169"/>
                    </a:cubicBezTo>
                    <a:cubicBezTo>
                      <a:pt x="63" y="170"/>
                      <a:pt x="63" y="168"/>
                      <a:pt x="64" y="169"/>
                    </a:cubicBezTo>
                    <a:cubicBezTo>
                      <a:pt x="64" y="169"/>
                      <a:pt x="64" y="169"/>
                      <a:pt x="64" y="170"/>
                    </a:cubicBezTo>
                    <a:cubicBezTo>
                      <a:pt x="63" y="170"/>
                      <a:pt x="63" y="170"/>
                      <a:pt x="62" y="170"/>
                    </a:cubicBezTo>
                    <a:cubicBezTo>
                      <a:pt x="63" y="172"/>
                      <a:pt x="62" y="172"/>
                      <a:pt x="63" y="174"/>
                    </a:cubicBezTo>
                    <a:cubicBezTo>
                      <a:pt x="62" y="173"/>
                      <a:pt x="62" y="171"/>
                      <a:pt x="61" y="171"/>
                    </a:cubicBezTo>
                    <a:cubicBezTo>
                      <a:pt x="61" y="171"/>
                      <a:pt x="62" y="171"/>
                      <a:pt x="62" y="171"/>
                    </a:cubicBezTo>
                    <a:cubicBezTo>
                      <a:pt x="62" y="170"/>
                      <a:pt x="61" y="169"/>
                      <a:pt x="59" y="168"/>
                    </a:cubicBezTo>
                    <a:cubicBezTo>
                      <a:pt x="59" y="168"/>
                      <a:pt x="59" y="169"/>
                      <a:pt x="59" y="169"/>
                    </a:cubicBezTo>
                    <a:cubicBezTo>
                      <a:pt x="59" y="169"/>
                      <a:pt x="60" y="169"/>
                      <a:pt x="60" y="170"/>
                    </a:cubicBezTo>
                    <a:cubicBezTo>
                      <a:pt x="59" y="170"/>
                      <a:pt x="59" y="170"/>
                      <a:pt x="59" y="170"/>
                    </a:cubicBezTo>
                    <a:cubicBezTo>
                      <a:pt x="58" y="170"/>
                      <a:pt x="57" y="169"/>
                      <a:pt x="56" y="169"/>
                    </a:cubicBezTo>
                    <a:cubicBezTo>
                      <a:pt x="56" y="169"/>
                      <a:pt x="57" y="170"/>
                      <a:pt x="57" y="170"/>
                    </a:cubicBezTo>
                    <a:cubicBezTo>
                      <a:pt x="56" y="170"/>
                      <a:pt x="52" y="171"/>
                      <a:pt x="53" y="170"/>
                    </a:cubicBezTo>
                    <a:cubicBezTo>
                      <a:pt x="52" y="170"/>
                      <a:pt x="53" y="171"/>
                      <a:pt x="52" y="171"/>
                    </a:cubicBezTo>
                    <a:cubicBezTo>
                      <a:pt x="51" y="171"/>
                      <a:pt x="50" y="171"/>
                      <a:pt x="50" y="171"/>
                    </a:cubicBezTo>
                    <a:cubicBezTo>
                      <a:pt x="50" y="170"/>
                      <a:pt x="50" y="169"/>
                      <a:pt x="49" y="169"/>
                    </a:cubicBezTo>
                    <a:cubicBezTo>
                      <a:pt x="50" y="171"/>
                      <a:pt x="48" y="171"/>
                      <a:pt x="47" y="171"/>
                    </a:cubicBezTo>
                    <a:cubicBezTo>
                      <a:pt x="47" y="170"/>
                      <a:pt x="47" y="169"/>
                      <a:pt x="45" y="169"/>
                    </a:cubicBezTo>
                    <a:cubicBezTo>
                      <a:pt x="45" y="168"/>
                      <a:pt x="45" y="168"/>
                      <a:pt x="45" y="167"/>
                    </a:cubicBezTo>
                    <a:cubicBezTo>
                      <a:pt x="47" y="167"/>
                      <a:pt x="47" y="167"/>
                      <a:pt x="49" y="167"/>
                    </a:cubicBezTo>
                    <a:cubicBezTo>
                      <a:pt x="49" y="167"/>
                      <a:pt x="49" y="167"/>
                      <a:pt x="49" y="168"/>
                    </a:cubicBezTo>
                    <a:cubicBezTo>
                      <a:pt x="50" y="168"/>
                      <a:pt x="51" y="168"/>
                      <a:pt x="50" y="167"/>
                    </a:cubicBezTo>
                    <a:cubicBezTo>
                      <a:pt x="51" y="167"/>
                      <a:pt x="51" y="167"/>
                      <a:pt x="52" y="167"/>
                    </a:cubicBezTo>
                    <a:cubicBezTo>
                      <a:pt x="51" y="167"/>
                      <a:pt x="52" y="167"/>
                      <a:pt x="52" y="168"/>
                    </a:cubicBezTo>
                    <a:cubicBezTo>
                      <a:pt x="53" y="168"/>
                      <a:pt x="51" y="167"/>
                      <a:pt x="52" y="166"/>
                    </a:cubicBezTo>
                    <a:cubicBezTo>
                      <a:pt x="49" y="166"/>
                      <a:pt x="48" y="166"/>
                      <a:pt x="45" y="166"/>
                    </a:cubicBezTo>
                    <a:cubicBezTo>
                      <a:pt x="45" y="166"/>
                      <a:pt x="46" y="166"/>
                      <a:pt x="46" y="166"/>
                    </a:cubicBezTo>
                    <a:cubicBezTo>
                      <a:pt x="46" y="165"/>
                      <a:pt x="45" y="165"/>
                      <a:pt x="46" y="164"/>
                    </a:cubicBezTo>
                    <a:cubicBezTo>
                      <a:pt x="47" y="165"/>
                      <a:pt x="47" y="164"/>
                      <a:pt x="47" y="164"/>
                    </a:cubicBezTo>
                    <a:cubicBezTo>
                      <a:pt x="47" y="165"/>
                      <a:pt x="48" y="166"/>
                      <a:pt x="47" y="165"/>
                    </a:cubicBezTo>
                    <a:cubicBezTo>
                      <a:pt x="47" y="166"/>
                      <a:pt x="48" y="166"/>
                      <a:pt x="48" y="166"/>
                    </a:cubicBezTo>
                    <a:cubicBezTo>
                      <a:pt x="49" y="166"/>
                      <a:pt x="48" y="164"/>
                      <a:pt x="49" y="164"/>
                    </a:cubicBezTo>
                    <a:cubicBezTo>
                      <a:pt x="49" y="165"/>
                      <a:pt x="49" y="166"/>
                      <a:pt x="50" y="165"/>
                    </a:cubicBezTo>
                    <a:cubicBezTo>
                      <a:pt x="51" y="165"/>
                      <a:pt x="49" y="165"/>
                      <a:pt x="50" y="164"/>
                    </a:cubicBezTo>
                    <a:cubicBezTo>
                      <a:pt x="50" y="164"/>
                      <a:pt x="52" y="164"/>
                      <a:pt x="52" y="164"/>
                    </a:cubicBezTo>
                    <a:cubicBezTo>
                      <a:pt x="53" y="164"/>
                      <a:pt x="52" y="165"/>
                      <a:pt x="53" y="165"/>
                    </a:cubicBezTo>
                    <a:cubicBezTo>
                      <a:pt x="53" y="165"/>
                      <a:pt x="53" y="164"/>
                      <a:pt x="53" y="164"/>
                    </a:cubicBezTo>
                    <a:cubicBezTo>
                      <a:pt x="54" y="164"/>
                      <a:pt x="55" y="164"/>
                      <a:pt x="55" y="164"/>
                    </a:cubicBezTo>
                    <a:cubicBezTo>
                      <a:pt x="55" y="164"/>
                      <a:pt x="56" y="165"/>
                      <a:pt x="56" y="163"/>
                    </a:cubicBezTo>
                    <a:cubicBezTo>
                      <a:pt x="56" y="164"/>
                      <a:pt x="56" y="164"/>
                      <a:pt x="57" y="164"/>
                    </a:cubicBezTo>
                    <a:cubicBezTo>
                      <a:pt x="57" y="165"/>
                      <a:pt x="56" y="164"/>
                      <a:pt x="56" y="164"/>
                    </a:cubicBezTo>
                    <a:cubicBezTo>
                      <a:pt x="57" y="165"/>
                      <a:pt x="57" y="166"/>
                      <a:pt x="56" y="167"/>
                    </a:cubicBezTo>
                    <a:cubicBezTo>
                      <a:pt x="57" y="167"/>
                      <a:pt x="58" y="167"/>
                      <a:pt x="58" y="166"/>
                    </a:cubicBezTo>
                    <a:cubicBezTo>
                      <a:pt x="58" y="165"/>
                      <a:pt x="57" y="166"/>
                      <a:pt x="57" y="165"/>
                    </a:cubicBezTo>
                    <a:cubicBezTo>
                      <a:pt x="57" y="164"/>
                      <a:pt x="58" y="164"/>
                      <a:pt x="58" y="163"/>
                    </a:cubicBezTo>
                    <a:cubicBezTo>
                      <a:pt x="59" y="163"/>
                      <a:pt x="60" y="164"/>
                      <a:pt x="60" y="162"/>
                    </a:cubicBezTo>
                    <a:cubicBezTo>
                      <a:pt x="61" y="163"/>
                      <a:pt x="62" y="164"/>
                      <a:pt x="62" y="162"/>
                    </a:cubicBezTo>
                    <a:cubicBezTo>
                      <a:pt x="63" y="164"/>
                      <a:pt x="64" y="163"/>
                      <a:pt x="65" y="162"/>
                    </a:cubicBezTo>
                    <a:cubicBezTo>
                      <a:pt x="65" y="163"/>
                      <a:pt x="64" y="163"/>
                      <a:pt x="65" y="164"/>
                    </a:cubicBezTo>
                    <a:cubicBezTo>
                      <a:pt x="66" y="164"/>
                      <a:pt x="65" y="163"/>
                      <a:pt x="67" y="163"/>
                    </a:cubicBezTo>
                    <a:cubicBezTo>
                      <a:pt x="67" y="163"/>
                      <a:pt x="67" y="162"/>
                      <a:pt x="67" y="162"/>
                    </a:cubicBezTo>
                    <a:cubicBezTo>
                      <a:pt x="68" y="162"/>
                      <a:pt x="67" y="163"/>
                      <a:pt x="68" y="163"/>
                    </a:cubicBezTo>
                    <a:cubicBezTo>
                      <a:pt x="69" y="163"/>
                      <a:pt x="70" y="163"/>
                      <a:pt x="72" y="162"/>
                    </a:cubicBezTo>
                    <a:cubicBezTo>
                      <a:pt x="72" y="162"/>
                      <a:pt x="71" y="162"/>
                      <a:pt x="71" y="163"/>
                    </a:cubicBezTo>
                    <a:cubicBezTo>
                      <a:pt x="71" y="163"/>
                      <a:pt x="72" y="163"/>
                      <a:pt x="72" y="163"/>
                    </a:cubicBezTo>
                    <a:cubicBezTo>
                      <a:pt x="72" y="163"/>
                      <a:pt x="72" y="163"/>
                      <a:pt x="73" y="163"/>
                    </a:cubicBezTo>
                    <a:cubicBezTo>
                      <a:pt x="73" y="163"/>
                      <a:pt x="72" y="163"/>
                      <a:pt x="72" y="162"/>
                    </a:cubicBezTo>
                    <a:cubicBezTo>
                      <a:pt x="74" y="163"/>
                      <a:pt x="74" y="162"/>
                      <a:pt x="74" y="161"/>
                    </a:cubicBezTo>
                    <a:cubicBezTo>
                      <a:pt x="75" y="161"/>
                      <a:pt x="75" y="162"/>
                      <a:pt x="75" y="162"/>
                    </a:cubicBezTo>
                    <a:cubicBezTo>
                      <a:pt x="75" y="162"/>
                      <a:pt x="76" y="162"/>
                      <a:pt x="76" y="162"/>
                    </a:cubicBezTo>
                    <a:cubicBezTo>
                      <a:pt x="76" y="162"/>
                      <a:pt x="76" y="162"/>
                      <a:pt x="76" y="163"/>
                    </a:cubicBezTo>
                    <a:cubicBezTo>
                      <a:pt x="77" y="162"/>
                      <a:pt x="77" y="163"/>
                      <a:pt x="78" y="162"/>
                    </a:cubicBezTo>
                    <a:cubicBezTo>
                      <a:pt x="78" y="161"/>
                      <a:pt x="77" y="162"/>
                      <a:pt x="77" y="162"/>
                    </a:cubicBezTo>
                    <a:cubicBezTo>
                      <a:pt x="77" y="160"/>
                      <a:pt x="78" y="162"/>
                      <a:pt x="78" y="161"/>
                    </a:cubicBezTo>
                    <a:cubicBezTo>
                      <a:pt x="78" y="161"/>
                      <a:pt x="78" y="162"/>
                      <a:pt x="79" y="163"/>
                    </a:cubicBezTo>
                    <a:cubicBezTo>
                      <a:pt x="79" y="163"/>
                      <a:pt x="79" y="162"/>
                      <a:pt x="79" y="161"/>
                    </a:cubicBezTo>
                    <a:cubicBezTo>
                      <a:pt x="80" y="160"/>
                      <a:pt x="81" y="161"/>
                      <a:pt x="81" y="162"/>
                    </a:cubicBezTo>
                    <a:cubicBezTo>
                      <a:pt x="82" y="162"/>
                      <a:pt x="81" y="162"/>
                      <a:pt x="81" y="161"/>
                    </a:cubicBezTo>
                    <a:cubicBezTo>
                      <a:pt x="82" y="161"/>
                      <a:pt x="82" y="161"/>
                      <a:pt x="82" y="160"/>
                    </a:cubicBezTo>
                    <a:cubicBezTo>
                      <a:pt x="82" y="161"/>
                      <a:pt x="84" y="160"/>
                      <a:pt x="84" y="161"/>
                    </a:cubicBezTo>
                    <a:cubicBezTo>
                      <a:pt x="85" y="161"/>
                      <a:pt x="85" y="160"/>
                      <a:pt x="86" y="160"/>
                    </a:cubicBezTo>
                    <a:cubicBezTo>
                      <a:pt x="85" y="161"/>
                      <a:pt x="86" y="160"/>
                      <a:pt x="86" y="161"/>
                    </a:cubicBezTo>
                    <a:cubicBezTo>
                      <a:pt x="87" y="161"/>
                      <a:pt x="88" y="160"/>
                      <a:pt x="88" y="161"/>
                    </a:cubicBezTo>
                    <a:cubicBezTo>
                      <a:pt x="88" y="161"/>
                      <a:pt x="88" y="159"/>
                      <a:pt x="89" y="161"/>
                    </a:cubicBezTo>
                    <a:cubicBezTo>
                      <a:pt x="89" y="161"/>
                      <a:pt x="89" y="160"/>
                      <a:pt x="89" y="160"/>
                    </a:cubicBezTo>
                    <a:cubicBezTo>
                      <a:pt x="91" y="160"/>
                      <a:pt x="91" y="159"/>
                      <a:pt x="93" y="159"/>
                    </a:cubicBezTo>
                    <a:cubicBezTo>
                      <a:pt x="92" y="160"/>
                      <a:pt x="93" y="160"/>
                      <a:pt x="93" y="160"/>
                    </a:cubicBezTo>
                    <a:cubicBezTo>
                      <a:pt x="94" y="161"/>
                      <a:pt x="94" y="159"/>
                      <a:pt x="95" y="160"/>
                    </a:cubicBezTo>
                    <a:cubicBezTo>
                      <a:pt x="95" y="160"/>
                      <a:pt x="96" y="160"/>
                      <a:pt x="96" y="159"/>
                    </a:cubicBezTo>
                    <a:cubicBezTo>
                      <a:pt x="96" y="158"/>
                      <a:pt x="95" y="159"/>
                      <a:pt x="95" y="159"/>
                    </a:cubicBezTo>
                    <a:cubicBezTo>
                      <a:pt x="95" y="158"/>
                      <a:pt x="96" y="159"/>
                      <a:pt x="97" y="158"/>
                    </a:cubicBezTo>
                    <a:cubicBezTo>
                      <a:pt x="97" y="158"/>
                      <a:pt x="95" y="158"/>
                      <a:pt x="96" y="157"/>
                    </a:cubicBezTo>
                    <a:cubicBezTo>
                      <a:pt x="97" y="158"/>
                      <a:pt x="96" y="157"/>
                      <a:pt x="97" y="157"/>
                    </a:cubicBezTo>
                    <a:cubicBezTo>
                      <a:pt x="98" y="157"/>
                      <a:pt x="97" y="158"/>
                      <a:pt x="97" y="158"/>
                    </a:cubicBezTo>
                    <a:cubicBezTo>
                      <a:pt x="98" y="159"/>
                      <a:pt x="98" y="158"/>
                      <a:pt x="98" y="157"/>
                    </a:cubicBezTo>
                    <a:cubicBezTo>
                      <a:pt x="98" y="158"/>
                      <a:pt x="99" y="159"/>
                      <a:pt x="99" y="160"/>
                    </a:cubicBezTo>
                    <a:cubicBezTo>
                      <a:pt x="101" y="159"/>
                      <a:pt x="101" y="159"/>
                      <a:pt x="102" y="159"/>
                    </a:cubicBezTo>
                    <a:cubicBezTo>
                      <a:pt x="101" y="159"/>
                      <a:pt x="102" y="159"/>
                      <a:pt x="102" y="158"/>
                    </a:cubicBezTo>
                    <a:cubicBezTo>
                      <a:pt x="103" y="158"/>
                      <a:pt x="103" y="158"/>
                      <a:pt x="103" y="159"/>
                    </a:cubicBezTo>
                    <a:cubicBezTo>
                      <a:pt x="103" y="159"/>
                      <a:pt x="104" y="158"/>
                      <a:pt x="104" y="159"/>
                    </a:cubicBezTo>
                    <a:cubicBezTo>
                      <a:pt x="105" y="158"/>
                      <a:pt x="104" y="158"/>
                      <a:pt x="104" y="157"/>
                    </a:cubicBezTo>
                    <a:cubicBezTo>
                      <a:pt x="105" y="157"/>
                      <a:pt x="106" y="158"/>
                      <a:pt x="106" y="157"/>
                    </a:cubicBezTo>
                    <a:cubicBezTo>
                      <a:pt x="107" y="158"/>
                      <a:pt x="106" y="159"/>
                      <a:pt x="106" y="159"/>
                    </a:cubicBezTo>
                    <a:cubicBezTo>
                      <a:pt x="107" y="159"/>
                      <a:pt x="107" y="157"/>
                      <a:pt x="109" y="157"/>
                    </a:cubicBezTo>
                    <a:cubicBezTo>
                      <a:pt x="109" y="158"/>
                      <a:pt x="109" y="158"/>
                      <a:pt x="108" y="158"/>
                    </a:cubicBezTo>
                    <a:cubicBezTo>
                      <a:pt x="109" y="159"/>
                      <a:pt x="109" y="158"/>
                      <a:pt x="110" y="157"/>
                    </a:cubicBezTo>
                    <a:cubicBezTo>
                      <a:pt x="110" y="156"/>
                      <a:pt x="109" y="157"/>
                      <a:pt x="109" y="156"/>
                    </a:cubicBezTo>
                    <a:cubicBezTo>
                      <a:pt x="110" y="155"/>
                      <a:pt x="110" y="156"/>
                      <a:pt x="110" y="157"/>
                    </a:cubicBezTo>
                    <a:cubicBezTo>
                      <a:pt x="111" y="157"/>
                      <a:pt x="113" y="157"/>
                      <a:pt x="112" y="158"/>
                    </a:cubicBezTo>
                    <a:cubicBezTo>
                      <a:pt x="113" y="158"/>
                      <a:pt x="113" y="157"/>
                      <a:pt x="114" y="157"/>
                    </a:cubicBezTo>
                    <a:cubicBezTo>
                      <a:pt x="114" y="157"/>
                      <a:pt x="114" y="157"/>
                      <a:pt x="114" y="158"/>
                    </a:cubicBezTo>
                    <a:cubicBezTo>
                      <a:pt x="115" y="157"/>
                      <a:pt x="115" y="157"/>
                      <a:pt x="116" y="156"/>
                    </a:cubicBezTo>
                    <a:cubicBezTo>
                      <a:pt x="116" y="157"/>
                      <a:pt x="117" y="156"/>
                      <a:pt x="117" y="157"/>
                    </a:cubicBezTo>
                    <a:cubicBezTo>
                      <a:pt x="118" y="157"/>
                      <a:pt x="118" y="156"/>
                      <a:pt x="118" y="155"/>
                    </a:cubicBezTo>
                    <a:cubicBezTo>
                      <a:pt x="116" y="156"/>
                      <a:pt x="116" y="156"/>
                      <a:pt x="114" y="156"/>
                    </a:cubicBezTo>
                    <a:cubicBezTo>
                      <a:pt x="114" y="155"/>
                      <a:pt x="114" y="155"/>
                      <a:pt x="114" y="155"/>
                    </a:cubicBezTo>
                    <a:cubicBezTo>
                      <a:pt x="113" y="155"/>
                      <a:pt x="113" y="155"/>
                      <a:pt x="113" y="156"/>
                    </a:cubicBezTo>
                    <a:cubicBezTo>
                      <a:pt x="111" y="156"/>
                      <a:pt x="113" y="155"/>
                      <a:pt x="112" y="154"/>
                    </a:cubicBezTo>
                    <a:cubicBezTo>
                      <a:pt x="112" y="154"/>
                      <a:pt x="111" y="154"/>
                      <a:pt x="111" y="154"/>
                    </a:cubicBezTo>
                    <a:cubicBezTo>
                      <a:pt x="111" y="155"/>
                      <a:pt x="112" y="155"/>
                      <a:pt x="111" y="156"/>
                    </a:cubicBezTo>
                    <a:cubicBezTo>
                      <a:pt x="111" y="156"/>
                      <a:pt x="111" y="154"/>
                      <a:pt x="109" y="154"/>
                    </a:cubicBezTo>
                    <a:cubicBezTo>
                      <a:pt x="109" y="154"/>
                      <a:pt x="109" y="155"/>
                      <a:pt x="109" y="155"/>
                    </a:cubicBezTo>
                    <a:cubicBezTo>
                      <a:pt x="108" y="155"/>
                      <a:pt x="109" y="154"/>
                      <a:pt x="108" y="154"/>
                    </a:cubicBezTo>
                    <a:cubicBezTo>
                      <a:pt x="107" y="155"/>
                      <a:pt x="109" y="156"/>
                      <a:pt x="108" y="157"/>
                    </a:cubicBezTo>
                    <a:cubicBezTo>
                      <a:pt x="107" y="156"/>
                      <a:pt x="107" y="156"/>
                      <a:pt x="107" y="155"/>
                    </a:cubicBezTo>
                    <a:cubicBezTo>
                      <a:pt x="105" y="155"/>
                      <a:pt x="105" y="157"/>
                      <a:pt x="103" y="158"/>
                    </a:cubicBezTo>
                    <a:cubicBezTo>
                      <a:pt x="103" y="157"/>
                      <a:pt x="103" y="157"/>
                      <a:pt x="102" y="157"/>
                    </a:cubicBezTo>
                    <a:cubicBezTo>
                      <a:pt x="102" y="157"/>
                      <a:pt x="102" y="157"/>
                      <a:pt x="102" y="156"/>
                    </a:cubicBezTo>
                    <a:cubicBezTo>
                      <a:pt x="103" y="157"/>
                      <a:pt x="104" y="157"/>
                      <a:pt x="104" y="156"/>
                    </a:cubicBezTo>
                    <a:cubicBezTo>
                      <a:pt x="104" y="155"/>
                      <a:pt x="104" y="155"/>
                      <a:pt x="104" y="155"/>
                    </a:cubicBezTo>
                    <a:cubicBezTo>
                      <a:pt x="103" y="155"/>
                      <a:pt x="103" y="155"/>
                      <a:pt x="103" y="156"/>
                    </a:cubicBezTo>
                    <a:cubicBezTo>
                      <a:pt x="102" y="155"/>
                      <a:pt x="102" y="155"/>
                      <a:pt x="102" y="154"/>
                    </a:cubicBezTo>
                    <a:cubicBezTo>
                      <a:pt x="102" y="154"/>
                      <a:pt x="102" y="154"/>
                      <a:pt x="102" y="154"/>
                    </a:cubicBezTo>
                    <a:cubicBezTo>
                      <a:pt x="102" y="153"/>
                      <a:pt x="102" y="153"/>
                      <a:pt x="102" y="153"/>
                    </a:cubicBezTo>
                    <a:cubicBezTo>
                      <a:pt x="101" y="154"/>
                      <a:pt x="100" y="155"/>
                      <a:pt x="101" y="156"/>
                    </a:cubicBezTo>
                    <a:cubicBezTo>
                      <a:pt x="100" y="156"/>
                      <a:pt x="99" y="156"/>
                      <a:pt x="99" y="155"/>
                    </a:cubicBezTo>
                    <a:cubicBezTo>
                      <a:pt x="98" y="155"/>
                      <a:pt x="98" y="156"/>
                      <a:pt x="98" y="157"/>
                    </a:cubicBezTo>
                    <a:cubicBezTo>
                      <a:pt x="97" y="156"/>
                      <a:pt x="97" y="155"/>
                      <a:pt x="97" y="154"/>
                    </a:cubicBezTo>
                    <a:cubicBezTo>
                      <a:pt x="97" y="154"/>
                      <a:pt x="97" y="154"/>
                      <a:pt x="96" y="154"/>
                    </a:cubicBezTo>
                    <a:cubicBezTo>
                      <a:pt x="97" y="156"/>
                      <a:pt x="96" y="156"/>
                      <a:pt x="97" y="157"/>
                    </a:cubicBezTo>
                    <a:cubicBezTo>
                      <a:pt x="96" y="157"/>
                      <a:pt x="96" y="156"/>
                      <a:pt x="96" y="156"/>
                    </a:cubicBezTo>
                    <a:cubicBezTo>
                      <a:pt x="95" y="156"/>
                      <a:pt x="96" y="155"/>
                      <a:pt x="96" y="154"/>
                    </a:cubicBezTo>
                    <a:cubicBezTo>
                      <a:pt x="96" y="154"/>
                      <a:pt x="95" y="156"/>
                      <a:pt x="94" y="154"/>
                    </a:cubicBezTo>
                    <a:cubicBezTo>
                      <a:pt x="94" y="155"/>
                      <a:pt x="95" y="155"/>
                      <a:pt x="95" y="157"/>
                    </a:cubicBezTo>
                    <a:cubicBezTo>
                      <a:pt x="94" y="156"/>
                      <a:pt x="94" y="156"/>
                      <a:pt x="94" y="155"/>
                    </a:cubicBezTo>
                    <a:cubicBezTo>
                      <a:pt x="93" y="155"/>
                      <a:pt x="93" y="154"/>
                      <a:pt x="92" y="154"/>
                    </a:cubicBezTo>
                    <a:cubicBezTo>
                      <a:pt x="92" y="156"/>
                      <a:pt x="91" y="156"/>
                      <a:pt x="92" y="158"/>
                    </a:cubicBezTo>
                    <a:cubicBezTo>
                      <a:pt x="93" y="158"/>
                      <a:pt x="92" y="157"/>
                      <a:pt x="92" y="156"/>
                    </a:cubicBezTo>
                    <a:cubicBezTo>
                      <a:pt x="93" y="157"/>
                      <a:pt x="93" y="158"/>
                      <a:pt x="93" y="160"/>
                    </a:cubicBezTo>
                    <a:cubicBezTo>
                      <a:pt x="93" y="160"/>
                      <a:pt x="93" y="159"/>
                      <a:pt x="92" y="158"/>
                    </a:cubicBezTo>
                    <a:cubicBezTo>
                      <a:pt x="92" y="159"/>
                      <a:pt x="91" y="159"/>
                      <a:pt x="91" y="159"/>
                    </a:cubicBezTo>
                    <a:cubicBezTo>
                      <a:pt x="91" y="158"/>
                      <a:pt x="91" y="156"/>
                      <a:pt x="91" y="155"/>
                    </a:cubicBezTo>
                    <a:cubicBezTo>
                      <a:pt x="90" y="155"/>
                      <a:pt x="90" y="156"/>
                      <a:pt x="90" y="156"/>
                    </a:cubicBezTo>
                    <a:cubicBezTo>
                      <a:pt x="90" y="156"/>
                      <a:pt x="90" y="155"/>
                      <a:pt x="90" y="155"/>
                    </a:cubicBezTo>
                    <a:cubicBezTo>
                      <a:pt x="90" y="155"/>
                      <a:pt x="89" y="155"/>
                      <a:pt x="89" y="155"/>
                    </a:cubicBezTo>
                    <a:cubicBezTo>
                      <a:pt x="90" y="156"/>
                      <a:pt x="89" y="157"/>
                      <a:pt x="89" y="158"/>
                    </a:cubicBezTo>
                    <a:cubicBezTo>
                      <a:pt x="88" y="157"/>
                      <a:pt x="88" y="157"/>
                      <a:pt x="88" y="156"/>
                    </a:cubicBezTo>
                    <a:cubicBezTo>
                      <a:pt x="88" y="156"/>
                      <a:pt x="87" y="156"/>
                      <a:pt x="87" y="155"/>
                    </a:cubicBezTo>
                    <a:cubicBezTo>
                      <a:pt x="87" y="155"/>
                      <a:pt x="88" y="156"/>
                      <a:pt x="87" y="156"/>
                    </a:cubicBezTo>
                    <a:cubicBezTo>
                      <a:pt x="87" y="157"/>
                      <a:pt x="87" y="156"/>
                      <a:pt x="86" y="156"/>
                    </a:cubicBezTo>
                    <a:cubicBezTo>
                      <a:pt x="86" y="156"/>
                      <a:pt x="86" y="155"/>
                      <a:pt x="86" y="155"/>
                    </a:cubicBezTo>
                    <a:cubicBezTo>
                      <a:pt x="85" y="155"/>
                      <a:pt x="86" y="156"/>
                      <a:pt x="85" y="156"/>
                    </a:cubicBezTo>
                    <a:cubicBezTo>
                      <a:pt x="85" y="156"/>
                      <a:pt x="86" y="156"/>
                      <a:pt x="86" y="156"/>
                    </a:cubicBezTo>
                    <a:cubicBezTo>
                      <a:pt x="85" y="158"/>
                      <a:pt x="87" y="159"/>
                      <a:pt x="89" y="158"/>
                    </a:cubicBezTo>
                    <a:cubicBezTo>
                      <a:pt x="88" y="159"/>
                      <a:pt x="86" y="160"/>
                      <a:pt x="86" y="158"/>
                    </a:cubicBezTo>
                    <a:cubicBezTo>
                      <a:pt x="85" y="159"/>
                      <a:pt x="85" y="160"/>
                      <a:pt x="85" y="159"/>
                    </a:cubicBezTo>
                    <a:cubicBezTo>
                      <a:pt x="84" y="159"/>
                      <a:pt x="85" y="158"/>
                      <a:pt x="85" y="158"/>
                    </a:cubicBezTo>
                    <a:cubicBezTo>
                      <a:pt x="85" y="158"/>
                      <a:pt x="85" y="155"/>
                      <a:pt x="84" y="155"/>
                    </a:cubicBezTo>
                    <a:cubicBezTo>
                      <a:pt x="83" y="155"/>
                      <a:pt x="83" y="158"/>
                      <a:pt x="82" y="160"/>
                    </a:cubicBezTo>
                    <a:cubicBezTo>
                      <a:pt x="82" y="158"/>
                      <a:pt x="82" y="157"/>
                      <a:pt x="82" y="155"/>
                    </a:cubicBezTo>
                    <a:cubicBezTo>
                      <a:pt x="80" y="155"/>
                      <a:pt x="79" y="158"/>
                      <a:pt x="80" y="159"/>
                    </a:cubicBezTo>
                    <a:cubicBezTo>
                      <a:pt x="80" y="161"/>
                      <a:pt x="79" y="159"/>
                      <a:pt x="79" y="160"/>
                    </a:cubicBezTo>
                    <a:cubicBezTo>
                      <a:pt x="79" y="159"/>
                      <a:pt x="78" y="158"/>
                      <a:pt x="79" y="157"/>
                    </a:cubicBezTo>
                    <a:cubicBezTo>
                      <a:pt x="78" y="157"/>
                      <a:pt x="78" y="157"/>
                      <a:pt x="78" y="157"/>
                    </a:cubicBezTo>
                    <a:cubicBezTo>
                      <a:pt x="77" y="157"/>
                      <a:pt x="78" y="157"/>
                      <a:pt x="78" y="158"/>
                    </a:cubicBezTo>
                    <a:cubicBezTo>
                      <a:pt x="77" y="159"/>
                      <a:pt x="78" y="157"/>
                      <a:pt x="77" y="158"/>
                    </a:cubicBezTo>
                    <a:cubicBezTo>
                      <a:pt x="77" y="157"/>
                      <a:pt x="77" y="157"/>
                      <a:pt x="77" y="157"/>
                    </a:cubicBezTo>
                    <a:cubicBezTo>
                      <a:pt x="76" y="157"/>
                      <a:pt x="77" y="158"/>
                      <a:pt x="75" y="157"/>
                    </a:cubicBezTo>
                    <a:cubicBezTo>
                      <a:pt x="75" y="158"/>
                      <a:pt x="75" y="159"/>
                      <a:pt x="76" y="159"/>
                    </a:cubicBezTo>
                    <a:cubicBezTo>
                      <a:pt x="76" y="160"/>
                      <a:pt x="74" y="159"/>
                      <a:pt x="74" y="159"/>
                    </a:cubicBezTo>
                    <a:cubicBezTo>
                      <a:pt x="74" y="158"/>
                      <a:pt x="74" y="158"/>
                      <a:pt x="74" y="157"/>
                    </a:cubicBezTo>
                    <a:cubicBezTo>
                      <a:pt x="74" y="158"/>
                      <a:pt x="73" y="158"/>
                      <a:pt x="73" y="159"/>
                    </a:cubicBezTo>
                    <a:cubicBezTo>
                      <a:pt x="73" y="159"/>
                      <a:pt x="73" y="158"/>
                      <a:pt x="73" y="158"/>
                    </a:cubicBezTo>
                    <a:cubicBezTo>
                      <a:pt x="72" y="158"/>
                      <a:pt x="71" y="158"/>
                      <a:pt x="70" y="158"/>
                    </a:cubicBezTo>
                    <a:cubicBezTo>
                      <a:pt x="70" y="159"/>
                      <a:pt x="71" y="159"/>
                      <a:pt x="72" y="158"/>
                    </a:cubicBezTo>
                    <a:cubicBezTo>
                      <a:pt x="73" y="158"/>
                      <a:pt x="71" y="159"/>
                      <a:pt x="72" y="159"/>
                    </a:cubicBezTo>
                    <a:cubicBezTo>
                      <a:pt x="71" y="159"/>
                      <a:pt x="71" y="160"/>
                      <a:pt x="69" y="160"/>
                    </a:cubicBezTo>
                    <a:cubicBezTo>
                      <a:pt x="71" y="160"/>
                      <a:pt x="69" y="159"/>
                      <a:pt x="68" y="160"/>
                    </a:cubicBezTo>
                    <a:cubicBezTo>
                      <a:pt x="68" y="159"/>
                      <a:pt x="68" y="159"/>
                      <a:pt x="68" y="158"/>
                    </a:cubicBezTo>
                    <a:cubicBezTo>
                      <a:pt x="67" y="159"/>
                      <a:pt x="66" y="159"/>
                      <a:pt x="67" y="160"/>
                    </a:cubicBezTo>
                    <a:cubicBezTo>
                      <a:pt x="67" y="160"/>
                      <a:pt x="66" y="160"/>
                      <a:pt x="66" y="160"/>
                    </a:cubicBezTo>
                    <a:cubicBezTo>
                      <a:pt x="66" y="159"/>
                      <a:pt x="66" y="159"/>
                      <a:pt x="66" y="158"/>
                    </a:cubicBezTo>
                    <a:cubicBezTo>
                      <a:pt x="64" y="159"/>
                      <a:pt x="64" y="159"/>
                      <a:pt x="63" y="159"/>
                    </a:cubicBezTo>
                    <a:cubicBezTo>
                      <a:pt x="63" y="159"/>
                      <a:pt x="63" y="160"/>
                      <a:pt x="63" y="160"/>
                    </a:cubicBezTo>
                    <a:cubicBezTo>
                      <a:pt x="63" y="160"/>
                      <a:pt x="62" y="159"/>
                      <a:pt x="62" y="159"/>
                    </a:cubicBezTo>
                    <a:cubicBezTo>
                      <a:pt x="61" y="159"/>
                      <a:pt x="61" y="160"/>
                      <a:pt x="61" y="161"/>
                    </a:cubicBezTo>
                    <a:cubicBezTo>
                      <a:pt x="60" y="161"/>
                      <a:pt x="61" y="160"/>
                      <a:pt x="61" y="159"/>
                    </a:cubicBezTo>
                    <a:cubicBezTo>
                      <a:pt x="60" y="160"/>
                      <a:pt x="60" y="160"/>
                      <a:pt x="60" y="160"/>
                    </a:cubicBezTo>
                    <a:cubicBezTo>
                      <a:pt x="59" y="160"/>
                      <a:pt x="59" y="159"/>
                      <a:pt x="58" y="159"/>
                    </a:cubicBezTo>
                    <a:cubicBezTo>
                      <a:pt x="57" y="159"/>
                      <a:pt x="58" y="160"/>
                      <a:pt x="58" y="161"/>
                    </a:cubicBezTo>
                    <a:cubicBezTo>
                      <a:pt x="57" y="160"/>
                      <a:pt x="57" y="159"/>
                      <a:pt x="56" y="159"/>
                    </a:cubicBezTo>
                    <a:cubicBezTo>
                      <a:pt x="56" y="159"/>
                      <a:pt x="56" y="160"/>
                      <a:pt x="55" y="160"/>
                    </a:cubicBezTo>
                    <a:cubicBezTo>
                      <a:pt x="55" y="160"/>
                      <a:pt x="55" y="160"/>
                      <a:pt x="55" y="159"/>
                    </a:cubicBezTo>
                    <a:cubicBezTo>
                      <a:pt x="55" y="161"/>
                      <a:pt x="52" y="159"/>
                      <a:pt x="52" y="161"/>
                    </a:cubicBezTo>
                    <a:cubicBezTo>
                      <a:pt x="51" y="161"/>
                      <a:pt x="51" y="160"/>
                      <a:pt x="51" y="160"/>
                    </a:cubicBezTo>
                    <a:cubicBezTo>
                      <a:pt x="50" y="161"/>
                      <a:pt x="49" y="160"/>
                      <a:pt x="50" y="161"/>
                    </a:cubicBezTo>
                    <a:cubicBezTo>
                      <a:pt x="49" y="161"/>
                      <a:pt x="49" y="161"/>
                      <a:pt x="48" y="161"/>
                    </a:cubicBezTo>
                    <a:cubicBezTo>
                      <a:pt x="48" y="160"/>
                      <a:pt x="48" y="160"/>
                      <a:pt x="48" y="159"/>
                    </a:cubicBezTo>
                    <a:cubicBezTo>
                      <a:pt x="47" y="160"/>
                      <a:pt x="47" y="161"/>
                      <a:pt x="47" y="161"/>
                    </a:cubicBezTo>
                    <a:cubicBezTo>
                      <a:pt x="47" y="161"/>
                      <a:pt x="45" y="160"/>
                      <a:pt x="45" y="161"/>
                    </a:cubicBezTo>
                    <a:cubicBezTo>
                      <a:pt x="44" y="161"/>
                      <a:pt x="44" y="160"/>
                      <a:pt x="43" y="160"/>
                    </a:cubicBezTo>
                    <a:cubicBezTo>
                      <a:pt x="43" y="160"/>
                      <a:pt x="43" y="161"/>
                      <a:pt x="43" y="161"/>
                    </a:cubicBezTo>
                    <a:cubicBezTo>
                      <a:pt x="42" y="161"/>
                      <a:pt x="42" y="161"/>
                      <a:pt x="42" y="160"/>
                    </a:cubicBezTo>
                    <a:cubicBezTo>
                      <a:pt x="42" y="162"/>
                      <a:pt x="39" y="160"/>
                      <a:pt x="39" y="162"/>
                    </a:cubicBezTo>
                    <a:cubicBezTo>
                      <a:pt x="37" y="161"/>
                      <a:pt x="37" y="161"/>
                      <a:pt x="35" y="162"/>
                    </a:cubicBezTo>
                    <a:cubicBezTo>
                      <a:pt x="35" y="161"/>
                      <a:pt x="35" y="160"/>
                      <a:pt x="36" y="160"/>
                    </a:cubicBezTo>
                    <a:cubicBezTo>
                      <a:pt x="36" y="160"/>
                      <a:pt x="35" y="160"/>
                      <a:pt x="35" y="160"/>
                    </a:cubicBezTo>
                    <a:cubicBezTo>
                      <a:pt x="35" y="159"/>
                      <a:pt x="36" y="159"/>
                      <a:pt x="36" y="160"/>
                    </a:cubicBezTo>
                    <a:cubicBezTo>
                      <a:pt x="37" y="160"/>
                      <a:pt x="36" y="160"/>
                      <a:pt x="37" y="159"/>
                    </a:cubicBezTo>
                    <a:cubicBezTo>
                      <a:pt x="37" y="159"/>
                      <a:pt x="37" y="160"/>
                      <a:pt x="38" y="161"/>
                    </a:cubicBezTo>
                    <a:cubicBezTo>
                      <a:pt x="38" y="160"/>
                      <a:pt x="37" y="160"/>
                      <a:pt x="38" y="159"/>
                    </a:cubicBezTo>
                    <a:cubicBezTo>
                      <a:pt x="38" y="159"/>
                      <a:pt x="38" y="160"/>
                      <a:pt x="39" y="160"/>
                    </a:cubicBezTo>
                    <a:cubicBezTo>
                      <a:pt x="39" y="160"/>
                      <a:pt x="38" y="160"/>
                      <a:pt x="38" y="159"/>
                    </a:cubicBezTo>
                    <a:cubicBezTo>
                      <a:pt x="39" y="159"/>
                      <a:pt x="39" y="159"/>
                      <a:pt x="39" y="159"/>
                    </a:cubicBezTo>
                    <a:cubicBezTo>
                      <a:pt x="40" y="159"/>
                      <a:pt x="40" y="160"/>
                      <a:pt x="40" y="160"/>
                    </a:cubicBezTo>
                    <a:cubicBezTo>
                      <a:pt x="41" y="160"/>
                      <a:pt x="40" y="159"/>
                      <a:pt x="40" y="159"/>
                    </a:cubicBezTo>
                    <a:cubicBezTo>
                      <a:pt x="41" y="158"/>
                      <a:pt x="41" y="159"/>
                      <a:pt x="41" y="159"/>
                    </a:cubicBezTo>
                    <a:cubicBezTo>
                      <a:pt x="42" y="159"/>
                      <a:pt x="41" y="159"/>
                      <a:pt x="41" y="158"/>
                    </a:cubicBezTo>
                    <a:cubicBezTo>
                      <a:pt x="42" y="159"/>
                      <a:pt x="42" y="158"/>
                      <a:pt x="42" y="158"/>
                    </a:cubicBezTo>
                    <a:cubicBezTo>
                      <a:pt x="43" y="158"/>
                      <a:pt x="43" y="159"/>
                      <a:pt x="43" y="159"/>
                    </a:cubicBezTo>
                    <a:cubicBezTo>
                      <a:pt x="43" y="158"/>
                      <a:pt x="42" y="157"/>
                      <a:pt x="43" y="156"/>
                    </a:cubicBezTo>
                    <a:cubicBezTo>
                      <a:pt x="43" y="156"/>
                      <a:pt x="42" y="156"/>
                      <a:pt x="42" y="156"/>
                    </a:cubicBezTo>
                    <a:cubicBezTo>
                      <a:pt x="42" y="157"/>
                      <a:pt x="42" y="157"/>
                      <a:pt x="42" y="158"/>
                    </a:cubicBezTo>
                    <a:cubicBezTo>
                      <a:pt x="41" y="158"/>
                      <a:pt x="40" y="157"/>
                      <a:pt x="40" y="159"/>
                    </a:cubicBezTo>
                    <a:cubicBezTo>
                      <a:pt x="39" y="159"/>
                      <a:pt x="39" y="158"/>
                      <a:pt x="39" y="157"/>
                    </a:cubicBezTo>
                    <a:cubicBezTo>
                      <a:pt x="38" y="157"/>
                      <a:pt x="39" y="159"/>
                      <a:pt x="38" y="158"/>
                    </a:cubicBezTo>
                    <a:cubicBezTo>
                      <a:pt x="38" y="157"/>
                      <a:pt x="38" y="157"/>
                      <a:pt x="37" y="155"/>
                    </a:cubicBezTo>
                    <a:cubicBezTo>
                      <a:pt x="36" y="156"/>
                      <a:pt x="38" y="158"/>
                      <a:pt x="37" y="159"/>
                    </a:cubicBezTo>
                    <a:cubicBezTo>
                      <a:pt x="36" y="159"/>
                      <a:pt x="36" y="158"/>
                      <a:pt x="35" y="158"/>
                    </a:cubicBezTo>
                    <a:cubicBezTo>
                      <a:pt x="35" y="157"/>
                      <a:pt x="36" y="158"/>
                      <a:pt x="35" y="157"/>
                    </a:cubicBezTo>
                    <a:cubicBezTo>
                      <a:pt x="36" y="157"/>
                      <a:pt x="36" y="157"/>
                      <a:pt x="36" y="157"/>
                    </a:cubicBezTo>
                    <a:cubicBezTo>
                      <a:pt x="37" y="157"/>
                      <a:pt x="36" y="156"/>
                      <a:pt x="36" y="155"/>
                    </a:cubicBezTo>
                    <a:cubicBezTo>
                      <a:pt x="38" y="155"/>
                      <a:pt x="37" y="156"/>
                      <a:pt x="38" y="157"/>
                    </a:cubicBezTo>
                    <a:cubicBezTo>
                      <a:pt x="39" y="156"/>
                      <a:pt x="38" y="156"/>
                      <a:pt x="38" y="155"/>
                    </a:cubicBezTo>
                    <a:cubicBezTo>
                      <a:pt x="39" y="155"/>
                      <a:pt x="39" y="155"/>
                      <a:pt x="40" y="155"/>
                    </a:cubicBezTo>
                    <a:cubicBezTo>
                      <a:pt x="40" y="154"/>
                      <a:pt x="38" y="154"/>
                      <a:pt x="38" y="154"/>
                    </a:cubicBezTo>
                    <a:cubicBezTo>
                      <a:pt x="38" y="154"/>
                      <a:pt x="38" y="153"/>
                      <a:pt x="38" y="153"/>
                    </a:cubicBezTo>
                    <a:cubicBezTo>
                      <a:pt x="39" y="153"/>
                      <a:pt x="40" y="154"/>
                      <a:pt x="41" y="154"/>
                    </a:cubicBezTo>
                    <a:cubicBezTo>
                      <a:pt x="41" y="154"/>
                      <a:pt x="42" y="153"/>
                      <a:pt x="42" y="153"/>
                    </a:cubicBezTo>
                    <a:cubicBezTo>
                      <a:pt x="42" y="152"/>
                      <a:pt x="43" y="153"/>
                      <a:pt x="43" y="153"/>
                    </a:cubicBezTo>
                    <a:cubicBezTo>
                      <a:pt x="43" y="153"/>
                      <a:pt x="43" y="153"/>
                      <a:pt x="42" y="153"/>
                    </a:cubicBezTo>
                    <a:cubicBezTo>
                      <a:pt x="42" y="153"/>
                      <a:pt x="43" y="154"/>
                      <a:pt x="43" y="154"/>
                    </a:cubicBezTo>
                    <a:cubicBezTo>
                      <a:pt x="43" y="154"/>
                      <a:pt x="43" y="153"/>
                      <a:pt x="44" y="153"/>
                    </a:cubicBezTo>
                    <a:cubicBezTo>
                      <a:pt x="44" y="153"/>
                      <a:pt x="43" y="153"/>
                      <a:pt x="43" y="152"/>
                    </a:cubicBezTo>
                    <a:cubicBezTo>
                      <a:pt x="44" y="152"/>
                      <a:pt x="44" y="152"/>
                      <a:pt x="44" y="152"/>
                    </a:cubicBezTo>
                    <a:cubicBezTo>
                      <a:pt x="45" y="152"/>
                      <a:pt x="44" y="153"/>
                      <a:pt x="45" y="153"/>
                    </a:cubicBezTo>
                    <a:cubicBezTo>
                      <a:pt x="45" y="153"/>
                      <a:pt x="47" y="152"/>
                      <a:pt x="46" y="153"/>
                    </a:cubicBezTo>
                    <a:cubicBezTo>
                      <a:pt x="48" y="153"/>
                      <a:pt x="46" y="152"/>
                      <a:pt x="47" y="152"/>
                    </a:cubicBezTo>
                    <a:cubicBezTo>
                      <a:pt x="48" y="152"/>
                      <a:pt x="47" y="153"/>
                      <a:pt x="48" y="153"/>
                    </a:cubicBezTo>
                    <a:cubicBezTo>
                      <a:pt x="48" y="153"/>
                      <a:pt x="48" y="153"/>
                      <a:pt x="48" y="153"/>
                    </a:cubicBezTo>
                    <a:cubicBezTo>
                      <a:pt x="49" y="153"/>
                      <a:pt x="49" y="153"/>
                      <a:pt x="49" y="152"/>
                    </a:cubicBezTo>
                    <a:cubicBezTo>
                      <a:pt x="51" y="152"/>
                      <a:pt x="54" y="152"/>
                      <a:pt x="56" y="152"/>
                    </a:cubicBezTo>
                    <a:cubicBezTo>
                      <a:pt x="56" y="152"/>
                      <a:pt x="56" y="153"/>
                      <a:pt x="56" y="153"/>
                    </a:cubicBezTo>
                    <a:cubicBezTo>
                      <a:pt x="56" y="152"/>
                      <a:pt x="58" y="152"/>
                      <a:pt x="57" y="150"/>
                    </a:cubicBezTo>
                    <a:cubicBezTo>
                      <a:pt x="58" y="150"/>
                      <a:pt x="58" y="151"/>
                      <a:pt x="58" y="152"/>
                    </a:cubicBezTo>
                    <a:cubicBezTo>
                      <a:pt x="59" y="151"/>
                      <a:pt x="59" y="152"/>
                      <a:pt x="60" y="151"/>
                    </a:cubicBezTo>
                    <a:cubicBezTo>
                      <a:pt x="60" y="151"/>
                      <a:pt x="62" y="152"/>
                      <a:pt x="62" y="151"/>
                    </a:cubicBezTo>
                    <a:cubicBezTo>
                      <a:pt x="62" y="151"/>
                      <a:pt x="63" y="150"/>
                      <a:pt x="62" y="150"/>
                    </a:cubicBezTo>
                    <a:cubicBezTo>
                      <a:pt x="63" y="149"/>
                      <a:pt x="64" y="151"/>
                      <a:pt x="64" y="151"/>
                    </a:cubicBezTo>
                    <a:cubicBezTo>
                      <a:pt x="65" y="151"/>
                      <a:pt x="65" y="149"/>
                      <a:pt x="65" y="149"/>
                    </a:cubicBezTo>
                    <a:cubicBezTo>
                      <a:pt x="66" y="149"/>
                      <a:pt x="65" y="150"/>
                      <a:pt x="66" y="150"/>
                    </a:cubicBezTo>
                    <a:cubicBezTo>
                      <a:pt x="66" y="150"/>
                      <a:pt x="66" y="150"/>
                      <a:pt x="65" y="150"/>
                    </a:cubicBezTo>
                    <a:cubicBezTo>
                      <a:pt x="65" y="151"/>
                      <a:pt x="66" y="151"/>
                      <a:pt x="66" y="152"/>
                    </a:cubicBezTo>
                    <a:cubicBezTo>
                      <a:pt x="66" y="152"/>
                      <a:pt x="66" y="151"/>
                      <a:pt x="66" y="151"/>
                    </a:cubicBezTo>
                    <a:cubicBezTo>
                      <a:pt x="67" y="151"/>
                      <a:pt x="68" y="150"/>
                      <a:pt x="68" y="149"/>
                    </a:cubicBezTo>
                    <a:cubicBezTo>
                      <a:pt x="67" y="149"/>
                      <a:pt x="67" y="147"/>
                      <a:pt x="66" y="147"/>
                    </a:cubicBezTo>
                    <a:cubicBezTo>
                      <a:pt x="65" y="148"/>
                      <a:pt x="67" y="148"/>
                      <a:pt x="66" y="149"/>
                    </a:cubicBezTo>
                    <a:cubicBezTo>
                      <a:pt x="65" y="148"/>
                      <a:pt x="63" y="148"/>
                      <a:pt x="61" y="148"/>
                    </a:cubicBezTo>
                    <a:cubicBezTo>
                      <a:pt x="61" y="148"/>
                      <a:pt x="61" y="147"/>
                      <a:pt x="61" y="147"/>
                    </a:cubicBezTo>
                    <a:cubicBezTo>
                      <a:pt x="60" y="147"/>
                      <a:pt x="60" y="148"/>
                      <a:pt x="60" y="148"/>
                    </a:cubicBezTo>
                    <a:cubicBezTo>
                      <a:pt x="59" y="148"/>
                      <a:pt x="58" y="148"/>
                      <a:pt x="58" y="149"/>
                    </a:cubicBezTo>
                    <a:cubicBezTo>
                      <a:pt x="55" y="147"/>
                      <a:pt x="52" y="151"/>
                      <a:pt x="49" y="149"/>
                    </a:cubicBezTo>
                    <a:cubicBezTo>
                      <a:pt x="46" y="151"/>
                      <a:pt x="42" y="151"/>
                      <a:pt x="37" y="151"/>
                    </a:cubicBezTo>
                    <a:cubicBezTo>
                      <a:pt x="37" y="151"/>
                      <a:pt x="37" y="151"/>
                      <a:pt x="37" y="152"/>
                    </a:cubicBezTo>
                    <a:cubicBezTo>
                      <a:pt x="36" y="150"/>
                      <a:pt x="34" y="152"/>
                      <a:pt x="33" y="151"/>
                    </a:cubicBezTo>
                    <a:cubicBezTo>
                      <a:pt x="33" y="150"/>
                      <a:pt x="36" y="150"/>
                      <a:pt x="37" y="150"/>
                    </a:cubicBezTo>
                    <a:cubicBezTo>
                      <a:pt x="37" y="150"/>
                      <a:pt x="37" y="150"/>
                      <a:pt x="37" y="150"/>
                    </a:cubicBezTo>
                    <a:cubicBezTo>
                      <a:pt x="41" y="150"/>
                      <a:pt x="43" y="149"/>
                      <a:pt x="45" y="148"/>
                    </a:cubicBezTo>
                    <a:cubicBezTo>
                      <a:pt x="46" y="149"/>
                      <a:pt x="45" y="149"/>
                      <a:pt x="45" y="149"/>
                    </a:cubicBezTo>
                    <a:cubicBezTo>
                      <a:pt x="46" y="149"/>
                      <a:pt x="46" y="148"/>
                      <a:pt x="47" y="149"/>
                    </a:cubicBezTo>
                    <a:cubicBezTo>
                      <a:pt x="47" y="149"/>
                      <a:pt x="47" y="148"/>
                      <a:pt x="48" y="148"/>
                    </a:cubicBezTo>
                    <a:cubicBezTo>
                      <a:pt x="50" y="148"/>
                      <a:pt x="50" y="148"/>
                      <a:pt x="52" y="147"/>
                    </a:cubicBezTo>
                    <a:cubicBezTo>
                      <a:pt x="51" y="146"/>
                      <a:pt x="50" y="147"/>
                      <a:pt x="50" y="146"/>
                    </a:cubicBezTo>
                    <a:cubicBezTo>
                      <a:pt x="51" y="146"/>
                      <a:pt x="51" y="146"/>
                      <a:pt x="51" y="146"/>
                    </a:cubicBezTo>
                    <a:cubicBezTo>
                      <a:pt x="51" y="145"/>
                      <a:pt x="50" y="144"/>
                      <a:pt x="51" y="143"/>
                    </a:cubicBezTo>
                    <a:cubicBezTo>
                      <a:pt x="50" y="143"/>
                      <a:pt x="50" y="145"/>
                      <a:pt x="50" y="145"/>
                    </a:cubicBezTo>
                    <a:cubicBezTo>
                      <a:pt x="49" y="145"/>
                      <a:pt x="48" y="145"/>
                      <a:pt x="48" y="146"/>
                    </a:cubicBezTo>
                    <a:cubicBezTo>
                      <a:pt x="48" y="144"/>
                      <a:pt x="47" y="146"/>
                      <a:pt x="47" y="144"/>
                    </a:cubicBezTo>
                    <a:cubicBezTo>
                      <a:pt x="46" y="144"/>
                      <a:pt x="46" y="145"/>
                      <a:pt x="47" y="146"/>
                    </a:cubicBezTo>
                    <a:cubicBezTo>
                      <a:pt x="46" y="146"/>
                      <a:pt x="46" y="145"/>
                      <a:pt x="46" y="145"/>
                    </a:cubicBezTo>
                    <a:cubicBezTo>
                      <a:pt x="45" y="145"/>
                      <a:pt x="45" y="146"/>
                      <a:pt x="43" y="146"/>
                    </a:cubicBezTo>
                    <a:cubicBezTo>
                      <a:pt x="43" y="145"/>
                      <a:pt x="42" y="144"/>
                      <a:pt x="41" y="143"/>
                    </a:cubicBezTo>
                    <a:cubicBezTo>
                      <a:pt x="41" y="145"/>
                      <a:pt x="40" y="144"/>
                      <a:pt x="40" y="146"/>
                    </a:cubicBezTo>
                    <a:cubicBezTo>
                      <a:pt x="40" y="145"/>
                      <a:pt x="40" y="145"/>
                      <a:pt x="39" y="144"/>
                    </a:cubicBezTo>
                    <a:cubicBezTo>
                      <a:pt x="39" y="144"/>
                      <a:pt x="39" y="145"/>
                      <a:pt x="39" y="145"/>
                    </a:cubicBezTo>
                    <a:cubicBezTo>
                      <a:pt x="38" y="145"/>
                      <a:pt x="38" y="144"/>
                      <a:pt x="37" y="143"/>
                    </a:cubicBezTo>
                    <a:cubicBezTo>
                      <a:pt x="38" y="144"/>
                      <a:pt x="39" y="144"/>
                      <a:pt x="39" y="143"/>
                    </a:cubicBezTo>
                    <a:cubicBezTo>
                      <a:pt x="39" y="143"/>
                      <a:pt x="40" y="143"/>
                      <a:pt x="40" y="144"/>
                    </a:cubicBezTo>
                    <a:cubicBezTo>
                      <a:pt x="40" y="144"/>
                      <a:pt x="40" y="143"/>
                      <a:pt x="41" y="142"/>
                    </a:cubicBezTo>
                    <a:cubicBezTo>
                      <a:pt x="39" y="143"/>
                      <a:pt x="39" y="141"/>
                      <a:pt x="38" y="141"/>
                    </a:cubicBezTo>
                    <a:cubicBezTo>
                      <a:pt x="39" y="142"/>
                      <a:pt x="38" y="141"/>
                      <a:pt x="38" y="142"/>
                    </a:cubicBezTo>
                    <a:cubicBezTo>
                      <a:pt x="37" y="142"/>
                      <a:pt x="37" y="141"/>
                      <a:pt x="36" y="142"/>
                    </a:cubicBezTo>
                    <a:cubicBezTo>
                      <a:pt x="36" y="142"/>
                      <a:pt x="35" y="141"/>
                      <a:pt x="34" y="139"/>
                    </a:cubicBezTo>
                    <a:cubicBezTo>
                      <a:pt x="34" y="139"/>
                      <a:pt x="35" y="140"/>
                      <a:pt x="35" y="140"/>
                    </a:cubicBezTo>
                    <a:cubicBezTo>
                      <a:pt x="35" y="139"/>
                      <a:pt x="34" y="139"/>
                      <a:pt x="34" y="138"/>
                    </a:cubicBezTo>
                    <a:cubicBezTo>
                      <a:pt x="33" y="138"/>
                      <a:pt x="34" y="140"/>
                      <a:pt x="34" y="140"/>
                    </a:cubicBezTo>
                    <a:cubicBezTo>
                      <a:pt x="34" y="141"/>
                      <a:pt x="35" y="141"/>
                      <a:pt x="35" y="142"/>
                    </a:cubicBezTo>
                    <a:cubicBezTo>
                      <a:pt x="34" y="142"/>
                      <a:pt x="34" y="141"/>
                      <a:pt x="33" y="141"/>
                    </a:cubicBezTo>
                    <a:cubicBezTo>
                      <a:pt x="33" y="141"/>
                      <a:pt x="33" y="141"/>
                      <a:pt x="33" y="142"/>
                    </a:cubicBezTo>
                    <a:cubicBezTo>
                      <a:pt x="32" y="141"/>
                      <a:pt x="32" y="140"/>
                      <a:pt x="30" y="141"/>
                    </a:cubicBezTo>
                    <a:cubicBezTo>
                      <a:pt x="30" y="140"/>
                      <a:pt x="30" y="140"/>
                      <a:pt x="30" y="139"/>
                    </a:cubicBezTo>
                    <a:cubicBezTo>
                      <a:pt x="31" y="139"/>
                      <a:pt x="31" y="140"/>
                      <a:pt x="32" y="140"/>
                    </a:cubicBezTo>
                    <a:cubicBezTo>
                      <a:pt x="32" y="140"/>
                      <a:pt x="31" y="139"/>
                      <a:pt x="31" y="138"/>
                    </a:cubicBezTo>
                    <a:cubicBezTo>
                      <a:pt x="30" y="138"/>
                      <a:pt x="31" y="139"/>
                      <a:pt x="30" y="139"/>
                    </a:cubicBezTo>
                    <a:cubicBezTo>
                      <a:pt x="30" y="138"/>
                      <a:pt x="30" y="138"/>
                      <a:pt x="30" y="138"/>
                    </a:cubicBezTo>
                    <a:cubicBezTo>
                      <a:pt x="29" y="138"/>
                      <a:pt x="30" y="139"/>
                      <a:pt x="29" y="138"/>
                    </a:cubicBezTo>
                    <a:cubicBezTo>
                      <a:pt x="29" y="139"/>
                      <a:pt x="30" y="139"/>
                      <a:pt x="29" y="140"/>
                    </a:cubicBezTo>
                    <a:cubicBezTo>
                      <a:pt x="29" y="139"/>
                      <a:pt x="28" y="139"/>
                      <a:pt x="28" y="138"/>
                    </a:cubicBezTo>
                    <a:cubicBezTo>
                      <a:pt x="27" y="139"/>
                      <a:pt x="26" y="138"/>
                      <a:pt x="25" y="138"/>
                    </a:cubicBezTo>
                    <a:cubicBezTo>
                      <a:pt x="25" y="137"/>
                      <a:pt x="23" y="137"/>
                      <a:pt x="23" y="136"/>
                    </a:cubicBezTo>
                    <a:cubicBezTo>
                      <a:pt x="22" y="136"/>
                      <a:pt x="23" y="137"/>
                      <a:pt x="23" y="137"/>
                    </a:cubicBezTo>
                    <a:cubicBezTo>
                      <a:pt x="23" y="137"/>
                      <a:pt x="23" y="138"/>
                      <a:pt x="23" y="139"/>
                    </a:cubicBezTo>
                    <a:cubicBezTo>
                      <a:pt x="22" y="138"/>
                      <a:pt x="22" y="138"/>
                      <a:pt x="21" y="137"/>
                    </a:cubicBezTo>
                    <a:cubicBezTo>
                      <a:pt x="21" y="139"/>
                      <a:pt x="19" y="136"/>
                      <a:pt x="19" y="138"/>
                    </a:cubicBezTo>
                    <a:cubicBezTo>
                      <a:pt x="19" y="138"/>
                      <a:pt x="20" y="137"/>
                      <a:pt x="19" y="137"/>
                    </a:cubicBezTo>
                    <a:cubicBezTo>
                      <a:pt x="20" y="137"/>
                      <a:pt x="20" y="137"/>
                      <a:pt x="20" y="137"/>
                    </a:cubicBezTo>
                    <a:cubicBezTo>
                      <a:pt x="20" y="136"/>
                      <a:pt x="20" y="135"/>
                      <a:pt x="21" y="136"/>
                    </a:cubicBezTo>
                    <a:cubicBezTo>
                      <a:pt x="21" y="134"/>
                      <a:pt x="19" y="134"/>
                      <a:pt x="17" y="134"/>
                    </a:cubicBezTo>
                    <a:cubicBezTo>
                      <a:pt x="17" y="133"/>
                      <a:pt x="17" y="133"/>
                      <a:pt x="17" y="133"/>
                    </a:cubicBezTo>
                    <a:cubicBezTo>
                      <a:pt x="19" y="133"/>
                      <a:pt x="21" y="134"/>
                      <a:pt x="22" y="133"/>
                    </a:cubicBezTo>
                    <a:cubicBezTo>
                      <a:pt x="22" y="133"/>
                      <a:pt x="22" y="134"/>
                      <a:pt x="23" y="134"/>
                    </a:cubicBezTo>
                    <a:cubicBezTo>
                      <a:pt x="23" y="133"/>
                      <a:pt x="24" y="134"/>
                      <a:pt x="25" y="135"/>
                    </a:cubicBezTo>
                    <a:cubicBezTo>
                      <a:pt x="25" y="135"/>
                      <a:pt x="26" y="134"/>
                      <a:pt x="26" y="134"/>
                    </a:cubicBezTo>
                    <a:cubicBezTo>
                      <a:pt x="26" y="134"/>
                      <a:pt x="25" y="134"/>
                      <a:pt x="26" y="133"/>
                    </a:cubicBezTo>
                    <a:cubicBezTo>
                      <a:pt x="27" y="134"/>
                      <a:pt x="27" y="134"/>
                      <a:pt x="27" y="136"/>
                    </a:cubicBezTo>
                    <a:cubicBezTo>
                      <a:pt x="28" y="135"/>
                      <a:pt x="28" y="134"/>
                      <a:pt x="27" y="134"/>
                    </a:cubicBezTo>
                    <a:cubicBezTo>
                      <a:pt x="27" y="133"/>
                      <a:pt x="28" y="135"/>
                      <a:pt x="29" y="135"/>
                    </a:cubicBezTo>
                    <a:cubicBezTo>
                      <a:pt x="29" y="135"/>
                      <a:pt x="29" y="135"/>
                      <a:pt x="29" y="134"/>
                    </a:cubicBezTo>
                    <a:cubicBezTo>
                      <a:pt x="30" y="135"/>
                      <a:pt x="30" y="133"/>
                      <a:pt x="31" y="135"/>
                    </a:cubicBezTo>
                    <a:cubicBezTo>
                      <a:pt x="32" y="135"/>
                      <a:pt x="32" y="134"/>
                      <a:pt x="33" y="134"/>
                    </a:cubicBezTo>
                    <a:cubicBezTo>
                      <a:pt x="33" y="134"/>
                      <a:pt x="33" y="135"/>
                      <a:pt x="33" y="135"/>
                    </a:cubicBezTo>
                    <a:cubicBezTo>
                      <a:pt x="34" y="135"/>
                      <a:pt x="34" y="135"/>
                      <a:pt x="34" y="134"/>
                    </a:cubicBezTo>
                    <a:cubicBezTo>
                      <a:pt x="35" y="134"/>
                      <a:pt x="35" y="135"/>
                      <a:pt x="35" y="134"/>
                    </a:cubicBezTo>
                    <a:cubicBezTo>
                      <a:pt x="36" y="134"/>
                      <a:pt x="36" y="135"/>
                      <a:pt x="36" y="135"/>
                    </a:cubicBezTo>
                    <a:cubicBezTo>
                      <a:pt x="37" y="135"/>
                      <a:pt x="36" y="134"/>
                      <a:pt x="36" y="134"/>
                    </a:cubicBezTo>
                    <a:cubicBezTo>
                      <a:pt x="42" y="135"/>
                      <a:pt x="47" y="134"/>
                      <a:pt x="52" y="134"/>
                    </a:cubicBezTo>
                    <a:cubicBezTo>
                      <a:pt x="51" y="133"/>
                      <a:pt x="49" y="134"/>
                      <a:pt x="48" y="133"/>
                    </a:cubicBezTo>
                    <a:cubicBezTo>
                      <a:pt x="47" y="134"/>
                      <a:pt x="43" y="134"/>
                      <a:pt x="41" y="132"/>
                    </a:cubicBezTo>
                    <a:cubicBezTo>
                      <a:pt x="42" y="132"/>
                      <a:pt x="42" y="133"/>
                      <a:pt x="43" y="133"/>
                    </a:cubicBezTo>
                    <a:cubicBezTo>
                      <a:pt x="43" y="132"/>
                      <a:pt x="43" y="132"/>
                      <a:pt x="43" y="132"/>
                    </a:cubicBezTo>
                    <a:cubicBezTo>
                      <a:pt x="42" y="131"/>
                      <a:pt x="41" y="132"/>
                      <a:pt x="41" y="131"/>
                    </a:cubicBezTo>
                    <a:cubicBezTo>
                      <a:pt x="41" y="132"/>
                      <a:pt x="41" y="132"/>
                      <a:pt x="41" y="132"/>
                    </a:cubicBezTo>
                    <a:cubicBezTo>
                      <a:pt x="40" y="132"/>
                      <a:pt x="41" y="131"/>
                      <a:pt x="40" y="131"/>
                    </a:cubicBezTo>
                    <a:cubicBezTo>
                      <a:pt x="39" y="132"/>
                      <a:pt x="41" y="133"/>
                      <a:pt x="41" y="133"/>
                    </a:cubicBezTo>
                    <a:cubicBezTo>
                      <a:pt x="40" y="133"/>
                      <a:pt x="40" y="134"/>
                      <a:pt x="40" y="134"/>
                    </a:cubicBezTo>
                    <a:cubicBezTo>
                      <a:pt x="39" y="133"/>
                      <a:pt x="39" y="132"/>
                      <a:pt x="39" y="132"/>
                    </a:cubicBezTo>
                    <a:cubicBezTo>
                      <a:pt x="38" y="132"/>
                      <a:pt x="37" y="132"/>
                      <a:pt x="37" y="131"/>
                    </a:cubicBezTo>
                    <a:cubicBezTo>
                      <a:pt x="36" y="133"/>
                      <a:pt x="35" y="131"/>
                      <a:pt x="35" y="133"/>
                    </a:cubicBezTo>
                    <a:cubicBezTo>
                      <a:pt x="34" y="132"/>
                      <a:pt x="35" y="131"/>
                      <a:pt x="35" y="130"/>
                    </a:cubicBezTo>
                    <a:cubicBezTo>
                      <a:pt x="34" y="130"/>
                      <a:pt x="35" y="132"/>
                      <a:pt x="34" y="132"/>
                    </a:cubicBezTo>
                    <a:cubicBezTo>
                      <a:pt x="34" y="131"/>
                      <a:pt x="34" y="131"/>
                      <a:pt x="34" y="130"/>
                    </a:cubicBezTo>
                    <a:cubicBezTo>
                      <a:pt x="33" y="130"/>
                      <a:pt x="33" y="131"/>
                      <a:pt x="33" y="131"/>
                    </a:cubicBezTo>
                    <a:cubicBezTo>
                      <a:pt x="32" y="131"/>
                      <a:pt x="32" y="132"/>
                      <a:pt x="31" y="132"/>
                    </a:cubicBezTo>
                    <a:cubicBezTo>
                      <a:pt x="31" y="131"/>
                      <a:pt x="30" y="131"/>
                      <a:pt x="31" y="131"/>
                    </a:cubicBezTo>
                    <a:cubicBezTo>
                      <a:pt x="30" y="131"/>
                      <a:pt x="30" y="131"/>
                      <a:pt x="29" y="130"/>
                    </a:cubicBezTo>
                    <a:cubicBezTo>
                      <a:pt x="28" y="130"/>
                      <a:pt x="29" y="128"/>
                      <a:pt x="28" y="128"/>
                    </a:cubicBezTo>
                    <a:cubicBezTo>
                      <a:pt x="28" y="128"/>
                      <a:pt x="30" y="128"/>
                      <a:pt x="30" y="128"/>
                    </a:cubicBezTo>
                    <a:cubicBezTo>
                      <a:pt x="30" y="129"/>
                      <a:pt x="29" y="129"/>
                      <a:pt x="29" y="129"/>
                    </a:cubicBezTo>
                    <a:cubicBezTo>
                      <a:pt x="30" y="129"/>
                      <a:pt x="30" y="129"/>
                      <a:pt x="30" y="129"/>
                    </a:cubicBezTo>
                    <a:cubicBezTo>
                      <a:pt x="31" y="129"/>
                      <a:pt x="30" y="128"/>
                      <a:pt x="31" y="128"/>
                    </a:cubicBezTo>
                    <a:cubicBezTo>
                      <a:pt x="31" y="128"/>
                      <a:pt x="31" y="128"/>
                      <a:pt x="31" y="129"/>
                    </a:cubicBezTo>
                    <a:cubicBezTo>
                      <a:pt x="31" y="129"/>
                      <a:pt x="32" y="128"/>
                      <a:pt x="32" y="129"/>
                    </a:cubicBezTo>
                    <a:cubicBezTo>
                      <a:pt x="33" y="128"/>
                      <a:pt x="31" y="128"/>
                      <a:pt x="32" y="128"/>
                    </a:cubicBezTo>
                    <a:cubicBezTo>
                      <a:pt x="33" y="128"/>
                      <a:pt x="35" y="128"/>
                      <a:pt x="35" y="127"/>
                    </a:cubicBezTo>
                    <a:cubicBezTo>
                      <a:pt x="36" y="127"/>
                      <a:pt x="36" y="129"/>
                      <a:pt x="37" y="129"/>
                    </a:cubicBezTo>
                    <a:cubicBezTo>
                      <a:pt x="37" y="129"/>
                      <a:pt x="37" y="128"/>
                      <a:pt x="37" y="128"/>
                    </a:cubicBezTo>
                    <a:cubicBezTo>
                      <a:pt x="38" y="128"/>
                      <a:pt x="40" y="127"/>
                      <a:pt x="40" y="128"/>
                    </a:cubicBezTo>
                    <a:cubicBezTo>
                      <a:pt x="41" y="128"/>
                      <a:pt x="40" y="127"/>
                      <a:pt x="40" y="127"/>
                    </a:cubicBezTo>
                    <a:cubicBezTo>
                      <a:pt x="39" y="127"/>
                      <a:pt x="37" y="127"/>
                      <a:pt x="35" y="127"/>
                    </a:cubicBezTo>
                    <a:cubicBezTo>
                      <a:pt x="44" y="125"/>
                      <a:pt x="53" y="125"/>
                      <a:pt x="61" y="124"/>
                    </a:cubicBezTo>
                    <a:cubicBezTo>
                      <a:pt x="60" y="122"/>
                      <a:pt x="56" y="124"/>
                      <a:pt x="55" y="123"/>
                    </a:cubicBezTo>
                    <a:cubicBezTo>
                      <a:pt x="55" y="124"/>
                      <a:pt x="53" y="124"/>
                      <a:pt x="52" y="124"/>
                    </a:cubicBezTo>
                    <a:cubicBezTo>
                      <a:pt x="52" y="122"/>
                      <a:pt x="50" y="123"/>
                      <a:pt x="51" y="121"/>
                    </a:cubicBezTo>
                    <a:cubicBezTo>
                      <a:pt x="50" y="122"/>
                      <a:pt x="50" y="123"/>
                      <a:pt x="50" y="124"/>
                    </a:cubicBezTo>
                    <a:cubicBezTo>
                      <a:pt x="50" y="124"/>
                      <a:pt x="50" y="123"/>
                      <a:pt x="52" y="124"/>
                    </a:cubicBezTo>
                    <a:cubicBezTo>
                      <a:pt x="51" y="125"/>
                      <a:pt x="49" y="124"/>
                      <a:pt x="48" y="124"/>
                    </a:cubicBezTo>
                    <a:cubicBezTo>
                      <a:pt x="48" y="123"/>
                      <a:pt x="49" y="124"/>
                      <a:pt x="49" y="124"/>
                    </a:cubicBezTo>
                    <a:cubicBezTo>
                      <a:pt x="48" y="123"/>
                      <a:pt x="48" y="123"/>
                      <a:pt x="48" y="121"/>
                    </a:cubicBezTo>
                    <a:cubicBezTo>
                      <a:pt x="48" y="121"/>
                      <a:pt x="47" y="122"/>
                      <a:pt x="47" y="122"/>
                    </a:cubicBezTo>
                    <a:cubicBezTo>
                      <a:pt x="47" y="122"/>
                      <a:pt x="48" y="123"/>
                      <a:pt x="48" y="123"/>
                    </a:cubicBezTo>
                    <a:cubicBezTo>
                      <a:pt x="46" y="124"/>
                      <a:pt x="47" y="122"/>
                      <a:pt x="46" y="122"/>
                    </a:cubicBezTo>
                    <a:cubicBezTo>
                      <a:pt x="45" y="124"/>
                      <a:pt x="47" y="123"/>
                      <a:pt x="47" y="125"/>
                    </a:cubicBezTo>
                    <a:cubicBezTo>
                      <a:pt x="46" y="125"/>
                      <a:pt x="45" y="125"/>
                      <a:pt x="44" y="125"/>
                    </a:cubicBezTo>
                    <a:cubicBezTo>
                      <a:pt x="44" y="124"/>
                      <a:pt x="45" y="124"/>
                      <a:pt x="45" y="124"/>
                    </a:cubicBezTo>
                    <a:cubicBezTo>
                      <a:pt x="44" y="124"/>
                      <a:pt x="44" y="123"/>
                      <a:pt x="44" y="122"/>
                    </a:cubicBezTo>
                    <a:cubicBezTo>
                      <a:pt x="43" y="122"/>
                      <a:pt x="43" y="123"/>
                      <a:pt x="43" y="124"/>
                    </a:cubicBezTo>
                    <a:cubicBezTo>
                      <a:pt x="42" y="123"/>
                      <a:pt x="40" y="125"/>
                      <a:pt x="39" y="123"/>
                    </a:cubicBezTo>
                    <a:cubicBezTo>
                      <a:pt x="39" y="122"/>
                      <a:pt x="40" y="124"/>
                      <a:pt x="40" y="122"/>
                    </a:cubicBezTo>
                    <a:cubicBezTo>
                      <a:pt x="41" y="122"/>
                      <a:pt x="40" y="124"/>
                      <a:pt x="42" y="123"/>
                    </a:cubicBezTo>
                    <a:cubicBezTo>
                      <a:pt x="42" y="123"/>
                      <a:pt x="42" y="122"/>
                      <a:pt x="42" y="122"/>
                    </a:cubicBezTo>
                    <a:cubicBezTo>
                      <a:pt x="41" y="122"/>
                      <a:pt x="40" y="123"/>
                      <a:pt x="40" y="122"/>
                    </a:cubicBezTo>
                    <a:cubicBezTo>
                      <a:pt x="39" y="122"/>
                      <a:pt x="38" y="122"/>
                      <a:pt x="37" y="122"/>
                    </a:cubicBezTo>
                    <a:cubicBezTo>
                      <a:pt x="37" y="122"/>
                      <a:pt x="36" y="122"/>
                      <a:pt x="36" y="122"/>
                    </a:cubicBezTo>
                    <a:cubicBezTo>
                      <a:pt x="34" y="121"/>
                      <a:pt x="30" y="123"/>
                      <a:pt x="29" y="121"/>
                    </a:cubicBezTo>
                    <a:cubicBezTo>
                      <a:pt x="29" y="121"/>
                      <a:pt x="29" y="121"/>
                      <a:pt x="29" y="121"/>
                    </a:cubicBezTo>
                    <a:cubicBezTo>
                      <a:pt x="30" y="121"/>
                      <a:pt x="30" y="121"/>
                      <a:pt x="30" y="120"/>
                    </a:cubicBezTo>
                    <a:cubicBezTo>
                      <a:pt x="33" y="120"/>
                      <a:pt x="35" y="120"/>
                      <a:pt x="38" y="120"/>
                    </a:cubicBezTo>
                    <a:cubicBezTo>
                      <a:pt x="38" y="120"/>
                      <a:pt x="38" y="120"/>
                      <a:pt x="39" y="119"/>
                    </a:cubicBezTo>
                    <a:cubicBezTo>
                      <a:pt x="39" y="120"/>
                      <a:pt x="41" y="118"/>
                      <a:pt x="43" y="119"/>
                    </a:cubicBezTo>
                    <a:cubicBezTo>
                      <a:pt x="43" y="119"/>
                      <a:pt x="43" y="119"/>
                      <a:pt x="44" y="119"/>
                    </a:cubicBezTo>
                    <a:cubicBezTo>
                      <a:pt x="41" y="118"/>
                      <a:pt x="33" y="120"/>
                      <a:pt x="29" y="118"/>
                    </a:cubicBezTo>
                    <a:cubicBezTo>
                      <a:pt x="31" y="119"/>
                      <a:pt x="32" y="119"/>
                      <a:pt x="34" y="118"/>
                    </a:cubicBezTo>
                    <a:cubicBezTo>
                      <a:pt x="33" y="117"/>
                      <a:pt x="30" y="119"/>
                      <a:pt x="29" y="117"/>
                    </a:cubicBezTo>
                    <a:cubicBezTo>
                      <a:pt x="30" y="117"/>
                      <a:pt x="31" y="117"/>
                      <a:pt x="30" y="118"/>
                    </a:cubicBezTo>
                    <a:cubicBezTo>
                      <a:pt x="31" y="116"/>
                      <a:pt x="33" y="117"/>
                      <a:pt x="35" y="117"/>
                    </a:cubicBezTo>
                    <a:cubicBezTo>
                      <a:pt x="35" y="117"/>
                      <a:pt x="35" y="118"/>
                      <a:pt x="35" y="118"/>
                    </a:cubicBezTo>
                    <a:cubicBezTo>
                      <a:pt x="36" y="118"/>
                      <a:pt x="35" y="117"/>
                      <a:pt x="35" y="117"/>
                    </a:cubicBezTo>
                    <a:cubicBezTo>
                      <a:pt x="39" y="116"/>
                      <a:pt x="40" y="116"/>
                      <a:pt x="45" y="115"/>
                    </a:cubicBezTo>
                    <a:cubicBezTo>
                      <a:pt x="45" y="115"/>
                      <a:pt x="45" y="116"/>
                      <a:pt x="45" y="116"/>
                    </a:cubicBezTo>
                    <a:cubicBezTo>
                      <a:pt x="45" y="115"/>
                      <a:pt x="47" y="114"/>
                      <a:pt x="48" y="115"/>
                    </a:cubicBezTo>
                    <a:cubicBezTo>
                      <a:pt x="48" y="115"/>
                      <a:pt x="48" y="115"/>
                      <a:pt x="48" y="114"/>
                    </a:cubicBezTo>
                    <a:cubicBezTo>
                      <a:pt x="51" y="115"/>
                      <a:pt x="51" y="114"/>
                      <a:pt x="53" y="113"/>
                    </a:cubicBezTo>
                    <a:cubicBezTo>
                      <a:pt x="53" y="114"/>
                      <a:pt x="54" y="114"/>
                      <a:pt x="53" y="115"/>
                    </a:cubicBezTo>
                    <a:cubicBezTo>
                      <a:pt x="54" y="115"/>
                      <a:pt x="55" y="114"/>
                      <a:pt x="55" y="113"/>
                    </a:cubicBezTo>
                    <a:cubicBezTo>
                      <a:pt x="56" y="113"/>
                      <a:pt x="57" y="113"/>
                      <a:pt x="57" y="113"/>
                    </a:cubicBezTo>
                    <a:cubicBezTo>
                      <a:pt x="58" y="113"/>
                      <a:pt x="58" y="113"/>
                      <a:pt x="59" y="112"/>
                    </a:cubicBezTo>
                    <a:cubicBezTo>
                      <a:pt x="59" y="112"/>
                      <a:pt x="58" y="112"/>
                      <a:pt x="58" y="111"/>
                    </a:cubicBezTo>
                    <a:cubicBezTo>
                      <a:pt x="59" y="111"/>
                      <a:pt x="59" y="112"/>
                      <a:pt x="59" y="113"/>
                    </a:cubicBezTo>
                    <a:cubicBezTo>
                      <a:pt x="59" y="112"/>
                      <a:pt x="59" y="111"/>
                      <a:pt x="61" y="111"/>
                    </a:cubicBezTo>
                    <a:cubicBezTo>
                      <a:pt x="61" y="111"/>
                      <a:pt x="61" y="112"/>
                      <a:pt x="60" y="112"/>
                    </a:cubicBezTo>
                    <a:cubicBezTo>
                      <a:pt x="60" y="112"/>
                      <a:pt x="60" y="112"/>
                      <a:pt x="60" y="113"/>
                    </a:cubicBezTo>
                    <a:cubicBezTo>
                      <a:pt x="61" y="111"/>
                      <a:pt x="65" y="113"/>
                      <a:pt x="66" y="111"/>
                    </a:cubicBezTo>
                    <a:cubicBezTo>
                      <a:pt x="66" y="110"/>
                      <a:pt x="66" y="111"/>
                      <a:pt x="66" y="111"/>
                    </a:cubicBezTo>
                    <a:cubicBezTo>
                      <a:pt x="66" y="110"/>
                      <a:pt x="68" y="111"/>
                      <a:pt x="68" y="110"/>
                    </a:cubicBezTo>
                    <a:cubicBezTo>
                      <a:pt x="70" y="110"/>
                      <a:pt x="70" y="109"/>
                      <a:pt x="71" y="110"/>
                    </a:cubicBezTo>
                    <a:cubicBezTo>
                      <a:pt x="71" y="110"/>
                      <a:pt x="70" y="110"/>
                      <a:pt x="69" y="110"/>
                    </a:cubicBezTo>
                    <a:cubicBezTo>
                      <a:pt x="69" y="111"/>
                      <a:pt x="69" y="111"/>
                      <a:pt x="69" y="111"/>
                    </a:cubicBezTo>
                    <a:cubicBezTo>
                      <a:pt x="70" y="111"/>
                      <a:pt x="72" y="110"/>
                      <a:pt x="72" y="109"/>
                    </a:cubicBezTo>
                    <a:cubicBezTo>
                      <a:pt x="72" y="109"/>
                      <a:pt x="73" y="109"/>
                      <a:pt x="73" y="109"/>
                    </a:cubicBezTo>
                    <a:cubicBezTo>
                      <a:pt x="73" y="109"/>
                      <a:pt x="73" y="110"/>
                      <a:pt x="72" y="110"/>
                    </a:cubicBezTo>
                    <a:cubicBezTo>
                      <a:pt x="73" y="111"/>
                      <a:pt x="74" y="110"/>
                      <a:pt x="74" y="109"/>
                    </a:cubicBezTo>
                    <a:cubicBezTo>
                      <a:pt x="74" y="109"/>
                      <a:pt x="74" y="109"/>
                      <a:pt x="74" y="110"/>
                    </a:cubicBezTo>
                    <a:cubicBezTo>
                      <a:pt x="75" y="110"/>
                      <a:pt x="75" y="110"/>
                      <a:pt x="75" y="110"/>
                    </a:cubicBezTo>
                    <a:cubicBezTo>
                      <a:pt x="76" y="110"/>
                      <a:pt x="76" y="109"/>
                      <a:pt x="76" y="109"/>
                    </a:cubicBezTo>
                    <a:cubicBezTo>
                      <a:pt x="77" y="108"/>
                      <a:pt x="77" y="109"/>
                      <a:pt x="78" y="109"/>
                    </a:cubicBezTo>
                    <a:cubicBezTo>
                      <a:pt x="78" y="109"/>
                      <a:pt x="79" y="108"/>
                      <a:pt x="79" y="108"/>
                    </a:cubicBezTo>
                    <a:cubicBezTo>
                      <a:pt x="79" y="108"/>
                      <a:pt x="79" y="108"/>
                      <a:pt x="79" y="108"/>
                    </a:cubicBezTo>
                    <a:cubicBezTo>
                      <a:pt x="80" y="108"/>
                      <a:pt x="80" y="108"/>
                      <a:pt x="80" y="107"/>
                    </a:cubicBezTo>
                    <a:cubicBezTo>
                      <a:pt x="80" y="107"/>
                      <a:pt x="79" y="106"/>
                      <a:pt x="79" y="107"/>
                    </a:cubicBezTo>
                    <a:cubicBezTo>
                      <a:pt x="78" y="107"/>
                      <a:pt x="78" y="106"/>
                      <a:pt x="78" y="106"/>
                    </a:cubicBezTo>
                    <a:cubicBezTo>
                      <a:pt x="78" y="106"/>
                      <a:pt x="77" y="106"/>
                      <a:pt x="77" y="107"/>
                    </a:cubicBezTo>
                    <a:cubicBezTo>
                      <a:pt x="76" y="107"/>
                      <a:pt x="75" y="106"/>
                      <a:pt x="75" y="108"/>
                    </a:cubicBezTo>
                    <a:cubicBezTo>
                      <a:pt x="74" y="107"/>
                      <a:pt x="74" y="106"/>
                      <a:pt x="73" y="106"/>
                    </a:cubicBezTo>
                    <a:cubicBezTo>
                      <a:pt x="73" y="106"/>
                      <a:pt x="73" y="107"/>
                      <a:pt x="73" y="107"/>
                    </a:cubicBezTo>
                    <a:cubicBezTo>
                      <a:pt x="69" y="108"/>
                      <a:pt x="64" y="109"/>
                      <a:pt x="60" y="110"/>
                    </a:cubicBezTo>
                    <a:cubicBezTo>
                      <a:pt x="60" y="110"/>
                      <a:pt x="59" y="110"/>
                      <a:pt x="58" y="110"/>
                    </a:cubicBezTo>
                    <a:cubicBezTo>
                      <a:pt x="58" y="110"/>
                      <a:pt x="58" y="109"/>
                      <a:pt x="58" y="109"/>
                    </a:cubicBezTo>
                    <a:cubicBezTo>
                      <a:pt x="58" y="109"/>
                      <a:pt x="58" y="109"/>
                      <a:pt x="58" y="110"/>
                    </a:cubicBezTo>
                    <a:cubicBezTo>
                      <a:pt x="53" y="111"/>
                      <a:pt x="47" y="112"/>
                      <a:pt x="41" y="113"/>
                    </a:cubicBezTo>
                    <a:cubicBezTo>
                      <a:pt x="41" y="113"/>
                      <a:pt x="40" y="113"/>
                      <a:pt x="40" y="112"/>
                    </a:cubicBezTo>
                    <a:cubicBezTo>
                      <a:pt x="39" y="114"/>
                      <a:pt x="33" y="115"/>
                      <a:pt x="32" y="112"/>
                    </a:cubicBezTo>
                    <a:cubicBezTo>
                      <a:pt x="31" y="113"/>
                      <a:pt x="32" y="113"/>
                      <a:pt x="31" y="113"/>
                    </a:cubicBezTo>
                    <a:cubicBezTo>
                      <a:pt x="30" y="113"/>
                      <a:pt x="29" y="114"/>
                      <a:pt x="28" y="113"/>
                    </a:cubicBezTo>
                    <a:cubicBezTo>
                      <a:pt x="28" y="114"/>
                      <a:pt x="27" y="112"/>
                      <a:pt x="25" y="113"/>
                    </a:cubicBezTo>
                    <a:cubicBezTo>
                      <a:pt x="25" y="112"/>
                      <a:pt x="26" y="112"/>
                      <a:pt x="26" y="112"/>
                    </a:cubicBezTo>
                    <a:cubicBezTo>
                      <a:pt x="26" y="112"/>
                      <a:pt x="27" y="112"/>
                      <a:pt x="28" y="112"/>
                    </a:cubicBezTo>
                    <a:cubicBezTo>
                      <a:pt x="28" y="111"/>
                      <a:pt x="30" y="112"/>
                      <a:pt x="30" y="111"/>
                    </a:cubicBezTo>
                    <a:cubicBezTo>
                      <a:pt x="28" y="110"/>
                      <a:pt x="26" y="111"/>
                      <a:pt x="24" y="110"/>
                    </a:cubicBezTo>
                    <a:cubicBezTo>
                      <a:pt x="25" y="110"/>
                      <a:pt x="26" y="109"/>
                      <a:pt x="26" y="109"/>
                    </a:cubicBezTo>
                    <a:cubicBezTo>
                      <a:pt x="26" y="108"/>
                      <a:pt x="24" y="109"/>
                      <a:pt x="23" y="108"/>
                    </a:cubicBezTo>
                    <a:cubicBezTo>
                      <a:pt x="28" y="108"/>
                      <a:pt x="32" y="106"/>
                      <a:pt x="36" y="105"/>
                    </a:cubicBezTo>
                    <a:cubicBezTo>
                      <a:pt x="37" y="105"/>
                      <a:pt x="37" y="105"/>
                      <a:pt x="37" y="104"/>
                    </a:cubicBezTo>
                    <a:cubicBezTo>
                      <a:pt x="38" y="105"/>
                      <a:pt x="40" y="103"/>
                      <a:pt x="40" y="105"/>
                    </a:cubicBezTo>
                    <a:cubicBezTo>
                      <a:pt x="40" y="104"/>
                      <a:pt x="41" y="103"/>
                      <a:pt x="42" y="104"/>
                    </a:cubicBezTo>
                    <a:cubicBezTo>
                      <a:pt x="42" y="104"/>
                      <a:pt x="42" y="103"/>
                      <a:pt x="42" y="102"/>
                    </a:cubicBezTo>
                    <a:cubicBezTo>
                      <a:pt x="43" y="102"/>
                      <a:pt x="43" y="101"/>
                      <a:pt x="43" y="102"/>
                    </a:cubicBezTo>
                    <a:cubicBezTo>
                      <a:pt x="43" y="103"/>
                      <a:pt x="43" y="102"/>
                      <a:pt x="43" y="102"/>
                    </a:cubicBezTo>
                    <a:cubicBezTo>
                      <a:pt x="43" y="103"/>
                      <a:pt x="43" y="103"/>
                      <a:pt x="44" y="104"/>
                    </a:cubicBezTo>
                    <a:cubicBezTo>
                      <a:pt x="44" y="103"/>
                      <a:pt x="43" y="102"/>
                      <a:pt x="44" y="101"/>
                    </a:cubicBezTo>
                    <a:cubicBezTo>
                      <a:pt x="45" y="101"/>
                      <a:pt x="45" y="102"/>
                      <a:pt x="46" y="102"/>
                    </a:cubicBezTo>
                    <a:cubicBezTo>
                      <a:pt x="46" y="102"/>
                      <a:pt x="45" y="102"/>
                      <a:pt x="45" y="101"/>
                    </a:cubicBezTo>
                    <a:cubicBezTo>
                      <a:pt x="46" y="101"/>
                      <a:pt x="46" y="102"/>
                      <a:pt x="46" y="102"/>
                    </a:cubicBezTo>
                    <a:cubicBezTo>
                      <a:pt x="47" y="102"/>
                      <a:pt x="47" y="102"/>
                      <a:pt x="47" y="101"/>
                    </a:cubicBezTo>
                    <a:cubicBezTo>
                      <a:pt x="47" y="101"/>
                      <a:pt x="48" y="102"/>
                      <a:pt x="48" y="102"/>
                    </a:cubicBezTo>
                    <a:cubicBezTo>
                      <a:pt x="48" y="102"/>
                      <a:pt x="48" y="101"/>
                      <a:pt x="49" y="102"/>
                    </a:cubicBezTo>
                    <a:cubicBezTo>
                      <a:pt x="49" y="101"/>
                      <a:pt x="48" y="100"/>
                      <a:pt x="49" y="100"/>
                    </a:cubicBezTo>
                    <a:cubicBezTo>
                      <a:pt x="50" y="101"/>
                      <a:pt x="51" y="103"/>
                      <a:pt x="51" y="105"/>
                    </a:cubicBezTo>
                    <a:cubicBezTo>
                      <a:pt x="51" y="104"/>
                      <a:pt x="52" y="104"/>
                      <a:pt x="52" y="104"/>
                    </a:cubicBezTo>
                    <a:cubicBezTo>
                      <a:pt x="52" y="103"/>
                      <a:pt x="52" y="103"/>
                      <a:pt x="51" y="103"/>
                    </a:cubicBezTo>
                    <a:cubicBezTo>
                      <a:pt x="51" y="101"/>
                      <a:pt x="52" y="101"/>
                      <a:pt x="51" y="100"/>
                    </a:cubicBezTo>
                    <a:cubicBezTo>
                      <a:pt x="52" y="99"/>
                      <a:pt x="53" y="100"/>
                      <a:pt x="54" y="99"/>
                    </a:cubicBezTo>
                    <a:cubicBezTo>
                      <a:pt x="55" y="99"/>
                      <a:pt x="54" y="100"/>
                      <a:pt x="55" y="100"/>
                    </a:cubicBezTo>
                    <a:cubicBezTo>
                      <a:pt x="55" y="100"/>
                      <a:pt x="54" y="99"/>
                      <a:pt x="55" y="99"/>
                    </a:cubicBezTo>
                    <a:cubicBezTo>
                      <a:pt x="58" y="98"/>
                      <a:pt x="62" y="97"/>
                      <a:pt x="65" y="97"/>
                    </a:cubicBezTo>
                    <a:cubicBezTo>
                      <a:pt x="65" y="96"/>
                      <a:pt x="63" y="97"/>
                      <a:pt x="63" y="96"/>
                    </a:cubicBezTo>
                    <a:cubicBezTo>
                      <a:pt x="63" y="97"/>
                      <a:pt x="61" y="97"/>
                      <a:pt x="61" y="96"/>
                    </a:cubicBezTo>
                    <a:cubicBezTo>
                      <a:pt x="59" y="97"/>
                      <a:pt x="55" y="98"/>
                      <a:pt x="52" y="97"/>
                    </a:cubicBezTo>
                    <a:cubicBezTo>
                      <a:pt x="52" y="97"/>
                      <a:pt x="52" y="98"/>
                      <a:pt x="52" y="98"/>
                    </a:cubicBezTo>
                    <a:cubicBezTo>
                      <a:pt x="44" y="99"/>
                      <a:pt x="38" y="102"/>
                      <a:pt x="30" y="103"/>
                    </a:cubicBezTo>
                    <a:cubicBezTo>
                      <a:pt x="30" y="103"/>
                      <a:pt x="30" y="103"/>
                      <a:pt x="30" y="103"/>
                    </a:cubicBezTo>
                    <a:cubicBezTo>
                      <a:pt x="29" y="103"/>
                      <a:pt x="27" y="103"/>
                      <a:pt x="26" y="104"/>
                    </a:cubicBezTo>
                    <a:cubicBezTo>
                      <a:pt x="24" y="103"/>
                      <a:pt x="23" y="105"/>
                      <a:pt x="21" y="104"/>
                    </a:cubicBezTo>
                    <a:cubicBezTo>
                      <a:pt x="23" y="103"/>
                      <a:pt x="27" y="101"/>
                      <a:pt x="28" y="102"/>
                    </a:cubicBezTo>
                    <a:cubicBezTo>
                      <a:pt x="29" y="100"/>
                      <a:pt x="32" y="101"/>
                      <a:pt x="33" y="100"/>
                    </a:cubicBezTo>
                    <a:cubicBezTo>
                      <a:pt x="33" y="100"/>
                      <a:pt x="33" y="100"/>
                      <a:pt x="34" y="100"/>
                    </a:cubicBezTo>
                    <a:cubicBezTo>
                      <a:pt x="35" y="99"/>
                      <a:pt x="36" y="98"/>
                      <a:pt x="37" y="99"/>
                    </a:cubicBezTo>
                    <a:cubicBezTo>
                      <a:pt x="37" y="99"/>
                      <a:pt x="38" y="98"/>
                      <a:pt x="38" y="98"/>
                    </a:cubicBezTo>
                    <a:cubicBezTo>
                      <a:pt x="40" y="99"/>
                      <a:pt x="42" y="96"/>
                      <a:pt x="44" y="98"/>
                    </a:cubicBezTo>
                    <a:cubicBezTo>
                      <a:pt x="44" y="98"/>
                      <a:pt x="44" y="97"/>
                      <a:pt x="44" y="96"/>
                    </a:cubicBezTo>
                    <a:cubicBezTo>
                      <a:pt x="46" y="96"/>
                      <a:pt x="47" y="97"/>
                      <a:pt x="47" y="96"/>
                    </a:cubicBezTo>
                    <a:cubicBezTo>
                      <a:pt x="47" y="96"/>
                      <a:pt x="48" y="96"/>
                      <a:pt x="48" y="96"/>
                    </a:cubicBezTo>
                    <a:cubicBezTo>
                      <a:pt x="48" y="96"/>
                      <a:pt x="49" y="95"/>
                      <a:pt x="49" y="96"/>
                    </a:cubicBezTo>
                    <a:cubicBezTo>
                      <a:pt x="50" y="95"/>
                      <a:pt x="49" y="95"/>
                      <a:pt x="49" y="94"/>
                    </a:cubicBezTo>
                    <a:cubicBezTo>
                      <a:pt x="50" y="94"/>
                      <a:pt x="50" y="95"/>
                      <a:pt x="50" y="96"/>
                    </a:cubicBezTo>
                    <a:cubicBezTo>
                      <a:pt x="51" y="96"/>
                      <a:pt x="51" y="95"/>
                      <a:pt x="51" y="94"/>
                    </a:cubicBezTo>
                    <a:cubicBezTo>
                      <a:pt x="53" y="94"/>
                      <a:pt x="53" y="94"/>
                      <a:pt x="55" y="94"/>
                    </a:cubicBezTo>
                    <a:cubicBezTo>
                      <a:pt x="55" y="93"/>
                      <a:pt x="55" y="93"/>
                      <a:pt x="55" y="93"/>
                    </a:cubicBezTo>
                    <a:cubicBezTo>
                      <a:pt x="55" y="92"/>
                      <a:pt x="57" y="93"/>
                      <a:pt x="57" y="93"/>
                    </a:cubicBezTo>
                    <a:cubicBezTo>
                      <a:pt x="58" y="92"/>
                      <a:pt x="56" y="93"/>
                      <a:pt x="56" y="92"/>
                    </a:cubicBezTo>
                    <a:cubicBezTo>
                      <a:pt x="55" y="92"/>
                      <a:pt x="56" y="92"/>
                      <a:pt x="55" y="92"/>
                    </a:cubicBezTo>
                    <a:cubicBezTo>
                      <a:pt x="55" y="92"/>
                      <a:pt x="54" y="92"/>
                      <a:pt x="54" y="91"/>
                    </a:cubicBezTo>
                    <a:cubicBezTo>
                      <a:pt x="54" y="91"/>
                      <a:pt x="54" y="92"/>
                      <a:pt x="54" y="92"/>
                    </a:cubicBezTo>
                    <a:cubicBezTo>
                      <a:pt x="53" y="92"/>
                      <a:pt x="53" y="92"/>
                      <a:pt x="53" y="91"/>
                    </a:cubicBezTo>
                    <a:cubicBezTo>
                      <a:pt x="52" y="92"/>
                      <a:pt x="53" y="92"/>
                      <a:pt x="53" y="92"/>
                    </a:cubicBezTo>
                    <a:cubicBezTo>
                      <a:pt x="53" y="92"/>
                      <a:pt x="53" y="92"/>
                      <a:pt x="52" y="92"/>
                    </a:cubicBezTo>
                    <a:cubicBezTo>
                      <a:pt x="52" y="92"/>
                      <a:pt x="53" y="94"/>
                      <a:pt x="52" y="93"/>
                    </a:cubicBezTo>
                    <a:cubicBezTo>
                      <a:pt x="52" y="92"/>
                      <a:pt x="51" y="93"/>
                      <a:pt x="52" y="92"/>
                    </a:cubicBezTo>
                    <a:cubicBezTo>
                      <a:pt x="40" y="92"/>
                      <a:pt x="25" y="94"/>
                      <a:pt x="13" y="95"/>
                    </a:cubicBezTo>
                    <a:cubicBezTo>
                      <a:pt x="12" y="95"/>
                      <a:pt x="13" y="94"/>
                      <a:pt x="12" y="94"/>
                    </a:cubicBezTo>
                    <a:cubicBezTo>
                      <a:pt x="11" y="94"/>
                      <a:pt x="12" y="95"/>
                      <a:pt x="12" y="95"/>
                    </a:cubicBezTo>
                    <a:cubicBezTo>
                      <a:pt x="11" y="95"/>
                      <a:pt x="10" y="95"/>
                      <a:pt x="10" y="95"/>
                    </a:cubicBezTo>
                    <a:cubicBezTo>
                      <a:pt x="10" y="95"/>
                      <a:pt x="9" y="95"/>
                      <a:pt x="9" y="95"/>
                    </a:cubicBezTo>
                    <a:cubicBezTo>
                      <a:pt x="10" y="94"/>
                      <a:pt x="10" y="95"/>
                      <a:pt x="11" y="95"/>
                    </a:cubicBezTo>
                    <a:cubicBezTo>
                      <a:pt x="11" y="95"/>
                      <a:pt x="11" y="94"/>
                      <a:pt x="11" y="94"/>
                    </a:cubicBezTo>
                    <a:cubicBezTo>
                      <a:pt x="16" y="93"/>
                      <a:pt x="22" y="93"/>
                      <a:pt x="28" y="92"/>
                    </a:cubicBezTo>
                    <a:cubicBezTo>
                      <a:pt x="28" y="91"/>
                      <a:pt x="27" y="91"/>
                      <a:pt x="27" y="91"/>
                    </a:cubicBezTo>
                    <a:cubicBezTo>
                      <a:pt x="23" y="92"/>
                      <a:pt x="18" y="93"/>
                      <a:pt x="16" y="91"/>
                    </a:cubicBezTo>
                    <a:cubicBezTo>
                      <a:pt x="15" y="91"/>
                      <a:pt x="15" y="92"/>
                      <a:pt x="15" y="92"/>
                    </a:cubicBezTo>
                    <a:cubicBezTo>
                      <a:pt x="14" y="91"/>
                      <a:pt x="15" y="91"/>
                      <a:pt x="15" y="91"/>
                    </a:cubicBezTo>
                    <a:cubicBezTo>
                      <a:pt x="15" y="90"/>
                      <a:pt x="17" y="92"/>
                      <a:pt x="16" y="90"/>
                    </a:cubicBezTo>
                    <a:cubicBezTo>
                      <a:pt x="17" y="90"/>
                      <a:pt x="17" y="91"/>
                      <a:pt x="17" y="91"/>
                    </a:cubicBezTo>
                    <a:cubicBezTo>
                      <a:pt x="18" y="89"/>
                      <a:pt x="21" y="91"/>
                      <a:pt x="22" y="90"/>
                    </a:cubicBezTo>
                    <a:cubicBezTo>
                      <a:pt x="22" y="89"/>
                      <a:pt x="23" y="90"/>
                      <a:pt x="23" y="89"/>
                    </a:cubicBezTo>
                    <a:cubicBezTo>
                      <a:pt x="23" y="90"/>
                      <a:pt x="22" y="90"/>
                      <a:pt x="23" y="91"/>
                    </a:cubicBezTo>
                    <a:cubicBezTo>
                      <a:pt x="24" y="91"/>
                      <a:pt x="24" y="91"/>
                      <a:pt x="25" y="91"/>
                    </a:cubicBezTo>
                    <a:cubicBezTo>
                      <a:pt x="25" y="90"/>
                      <a:pt x="24" y="91"/>
                      <a:pt x="23" y="90"/>
                    </a:cubicBezTo>
                    <a:cubicBezTo>
                      <a:pt x="24" y="90"/>
                      <a:pt x="24" y="89"/>
                      <a:pt x="25" y="90"/>
                    </a:cubicBezTo>
                    <a:cubicBezTo>
                      <a:pt x="24" y="89"/>
                      <a:pt x="25" y="90"/>
                      <a:pt x="25" y="89"/>
                    </a:cubicBezTo>
                    <a:cubicBezTo>
                      <a:pt x="26" y="89"/>
                      <a:pt x="27" y="89"/>
                      <a:pt x="29" y="88"/>
                    </a:cubicBezTo>
                    <a:cubicBezTo>
                      <a:pt x="30" y="89"/>
                      <a:pt x="29" y="89"/>
                      <a:pt x="29" y="89"/>
                    </a:cubicBezTo>
                    <a:cubicBezTo>
                      <a:pt x="29" y="90"/>
                      <a:pt x="30" y="89"/>
                      <a:pt x="31" y="89"/>
                    </a:cubicBezTo>
                    <a:cubicBezTo>
                      <a:pt x="31" y="89"/>
                      <a:pt x="29" y="89"/>
                      <a:pt x="30" y="88"/>
                    </a:cubicBezTo>
                    <a:cubicBezTo>
                      <a:pt x="30" y="88"/>
                      <a:pt x="31" y="88"/>
                      <a:pt x="31" y="89"/>
                    </a:cubicBezTo>
                    <a:cubicBezTo>
                      <a:pt x="32" y="89"/>
                      <a:pt x="32" y="88"/>
                      <a:pt x="32" y="88"/>
                    </a:cubicBezTo>
                    <a:cubicBezTo>
                      <a:pt x="33" y="88"/>
                      <a:pt x="33" y="88"/>
                      <a:pt x="34" y="88"/>
                    </a:cubicBezTo>
                    <a:cubicBezTo>
                      <a:pt x="34" y="89"/>
                      <a:pt x="33" y="88"/>
                      <a:pt x="33" y="88"/>
                    </a:cubicBezTo>
                    <a:cubicBezTo>
                      <a:pt x="33" y="89"/>
                      <a:pt x="34" y="89"/>
                      <a:pt x="35" y="89"/>
                    </a:cubicBezTo>
                    <a:cubicBezTo>
                      <a:pt x="35" y="89"/>
                      <a:pt x="35" y="88"/>
                      <a:pt x="35" y="88"/>
                    </a:cubicBezTo>
                    <a:cubicBezTo>
                      <a:pt x="35" y="89"/>
                      <a:pt x="36" y="89"/>
                      <a:pt x="36" y="89"/>
                    </a:cubicBezTo>
                    <a:cubicBezTo>
                      <a:pt x="37" y="89"/>
                      <a:pt x="36" y="88"/>
                      <a:pt x="37" y="88"/>
                    </a:cubicBezTo>
                    <a:cubicBezTo>
                      <a:pt x="37" y="88"/>
                      <a:pt x="36" y="88"/>
                      <a:pt x="36" y="88"/>
                    </a:cubicBezTo>
                    <a:cubicBezTo>
                      <a:pt x="37" y="86"/>
                      <a:pt x="41" y="87"/>
                      <a:pt x="43" y="87"/>
                    </a:cubicBezTo>
                    <a:cubicBezTo>
                      <a:pt x="46" y="86"/>
                      <a:pt x="51" y="86"/>
                      <a:pt x="54" y="85"/>
                    </a:cubicBezTo>
                    <a:cubicBezTo>
                      <a:pt x="54" y="84"/>
                      <a:pt x="51" y="86"/>
                      <a:pt x="50" y="85"/>
                    </a:cubicBezTo>
                    <a:cubicBezTo>
                      <a:pt x="50" y="85"/>
                      <a:pt x="50" y="85"/>
                      <a:pt x="50" y="86"/>
                    </a:cubicBezTo>
                    <a:cubicBezTo>
                      <a:pt x="49" y="86"/>
                      <a:pt x="49" y="84"/>
                      <a:pt x="48" y="85"/>
                    </a:cubicBezTo>
                    <a:cubicBezTo>
                      <a:pt x="48" y="85"/>
                      <a:pt x="49" y="85"/>
                      <a:pt x="49" y="86"/>
                    </a:cubicBezTo>
                    <a:cubicBezTo>
                      <a:pt x="48" y="85"/>
                      <a:pt x="47" y="86"/>
                      <a:pt x="48" y="85"/>
                    </a:cubicBezTo>
                    <a:cubicBezTo>
                      <a:pt x="47" y="85"/>
                      <a:pt x="46" y="85"/>
                      <a:pt x="46" y="86"/>
                    </a:cubicBezTo>
                    <a:cubicBezTo>
                      <a:pt x="45" y="86"/>
                      <a:pt x="46" y="85"/>
                      <a:pt x="46" y="85"/>
                    </a:cubicBezTo>
                    <a:cubicBezTo>
                      <a:pt x="46" y="85"/>
                      <a:pt x="46" y="85"/>
                      <a:pt x="46" y="85"/>
                    </a:cubicBezTo>
                    <a:cubicBezTo>
                      <a:pt x="41" y="86"/>
                      <a:pt x="37" y="86"/>
                      <a:pt x="34" y="86"/>
                    </a:cubicBezTo>
                    <a:cubicBezTo>
                      <a:pt x="34" y="86"/>
                      <a:pt x="34" y="85"/>
                      <a:pt x="34" y="84"/>
                    </a:cubicBezTo>
                    <a:cubicBezTo>
                      <a:pt x="33" y="84"/>
                      <a:pt x="33" y="86"/>
                      <a:pt x="34" y="86"/>
                    </a:cubicBezTo>
                    <a:cubicBezTo>
                      <a:pt x="31" y="87"/>
                      <a:pt x="26" y="87"/>
                      <a:pt x="24" y="87"/>
                    </a:cubicBezTo>
                    <a:cubicBezTo>
                      <a:pt x="24" y="89"/>
                      <a:pt x="21" y="87"/>
                      <a:pt x="20" y="88"/>
                    </a:cubicBezTo>
                    <a:cubicBezTo>
                      <a:pt x="20" y="88"/>
                      <a:pt x="20" y="88"/>
                      <a:pt x="20" y="87"/>
                    </a:cubicBezTo>
                    <a:cubicBezTo>
                      <a:pt x="19" y="87"/>
                      <a:pt x="19" y="88"/>
                      <a:pt x="19" y="88"/>
                    </a:cubicBezTo>
                    <a:cubicBezTo>
                      <a:pt x="18" y="88"/>
                      <a:pt x="18" y="89"/>
                      <a:pt x="17" y="88"/>
                    </a:cubicBezTo>
                    <a:cubicBezTo>
                      <a:pt x="17" y="89"/>
                      <a:pt x="16" y="89"/>
                      <a:pt x="15" y="89"/>
                    </a:cubicBezTo>
                    <a:cubicBezTo>
                      <a:pt x="15" y="88"/>
                      <a:pt x="15" y="88"/>
                      <a:pt x="15" y="87"/>
                    </a:cubicBezTo>
                    <a:cubicBezTo>
                      <a:pt x="15" y="88"/>
                      <a:pt x="15" y="89"/>
                      <a:pt x="14" y="89"/>
                    </a:cubicBezTo>
                    <a:cubicBezTo>
                      <a:pt x="14" y="89"/>
                      <a:pt x="14" y="89"/>
                      <a:pt x="14" y="88"/>
                    </a:cubicBezTo>
                    <a:cubicBezTo>
                      <a:pt x="14" y="88"/>
                      <a:pt x="14" y="89"/>
                      <a:pt x="14" y="89"/>
                    </a:cubicBezTo>
                    <a:cubicBezTo>
                      <a:pt x="12" y="89"/>
                      <a:pt x="11" y="88"/>
                      <a:pt x="10" y="90"/>
                    </a:cubicBezTo>
                    <a:cubicBezTo>
                      <a:pt x="9" y="89"/>
                      <a:pt x="9" y="89"/>
                      <a:pt x="9" y="89"/>
                    </a:cubicBezTo>
                    <a:cubicBezTo>
                      <a:pt x="8" y="89"/>
                      <a:pt x="6" y="90"/>
                      <a:pt x="5" y="89"/>
                    </a:cubicBezTo>
                    <a:cubicBezTo>
                      <a:pt x="5" y="89"/>
                      <a:pt x="5" y="89"/>
                      <a:pt x="5" y="88"/>
                    </a:cubicBezTo>
                    <a:cubicBezTo>
                      <a:pt x="6" y="88"/>
                      <a:pt x="6" y="88"/>
                      <a:pt x="6" y="89"/>
                    </a:cubicBezTo>
                    <a:cubicBezTo>
                      <a:pt x="8" y="87"/>
                      <a:pt x="13" y="87"/>
                      <a:pt x="15" y="87"/>
                    </a:cubicBezTo>
                    <a:cubicBezTo>
                      <a:pt x="11" y="86"/>
                      <a:pt x="7" y="88"/>
                      <a:pt x="3" y="88"/>
                    </a:cubicBezTo>
                    <a:cubicBezTo>
                      <a:pt x="3" y="87"/>
                      <a:pt x="3" y="88"/>
                      <a:pt x="3" y="87"/>
                    </a:cubicBezTo>
                    <a:cubicBezTo>
                      <a:pt x="2" y="87"/>
                      <a:pt x="2" y="87"/>
                      <a:pt x="1" y="87"/>
                    </a:cubicBezTo>
                    <a:cubicBezTo>
                      <a:pt x="1" y="87"/>
                      <a:pt x="1" y="86"/>
                      <a:pt x="0" y="86"/>
                    </a:cubicBezTo>
                    <a:cubicBezTo>
                      <a:pt x="11" y="84"/>
                      <a:pt x="23" y="82"/>
                      <a:pt x="34" y="80"/>
                    </a:cubicBezTo>
                    <a:cubicBezTo>
                      <a:pt x="34" y="81"/>
                      <a:pt x="33" y="82"/>
                      <a:pt x="34" y="82"/>
                    </a:cubicBezTo>
                    <a:cubicBezTo>
                      <a:pt x="35" y="82"/>
                      <a:pt x="34" y="80"/>
                      <a:pt x="35" y="80"/>
                    </a:cubicBezTo>
                    <a:cubicBezTo>
                      <a:pt x="36" y="80"/>
                      <a:pt x="37" y="79"/>
                      <a:pt x="38" y="81"/>
                    </a:cubicBezTo>
                    <a:cubicBezTo>
                      <a:pt x="38" y="81"/>
                      <a:pt x="37" y="80"/>
                      <a:pt x="38" y="80"/>
                    </a:cubicBezTo>
                    <a:cubicBezTo>
                      <a:pt x="41" y="79"/>
                      <a:pt x="45" y="79"/>
                      <a:pt x="49" y="78"/>
                    </a:cubicBezTo>
                    <a:cubicBezTo>
                      <a:pt x="51" y="78"/>
                      <a:pt x="54" y="77"/>
                      <a:pt x="55" y="78"/>
                    </a:cubicBezTo>
                    <a:cubicBezTo>
                      <a:pt x="55" y="78"/>
                      <a:pt x="55" y="78"/>
                      <a:pt x="55" y="78"/>
                    </a:cubicBezTo>
                    <a:cubicBezTo>
                      <a:pt x="56" y="78"/>
                      <a:pt x="56" y="78"/>
                      <a:pt x="56" y="78"/>
                    </a:cubicBezTo>
                    <a:cubicBezTo>
                      <a:pt x="57" y="77"/>
                      <a:pt x="59" y="77"/>
                      <a:pt x="61" y="77"/>
                    </a:cubicBezTo>
                    <a:cubicBezTo>
                      <a:pt x="71" y="76"/>
                      <a:pt x="85" y="75"/>
                      <a:pt x="96" y="74"/>
                    </a:cubicBezTo>
                    <a:cubicBezTo>
                      <a:pt x="69" y="73"/>
                      <a:pt x="38" y="77"/>
                      <a:pt x="9" y="81"/>
                    </a:cubicBezTo>
                    <a:cubicBezTo>
                      <a:pt x="11" y="80"/>
                      <a:pt x="14" y="80"/>
                      <a:pt x="16" y="79"/>
                    </a:cubicBezTo>
                    <a:cubicBezTo>
                      <a:pt x="22" y="78"/>
                      <a:pt x="30" y="77"/>
                      <a:pt x="36" y="77"/>
                    </a:cubicBezTo>
                    <a:cubicBezTo>
                      <a:pt x="39" y="75"/>
                      <a:pt x="45" y="76"/>
                      <a:pt x="48" y="75"/>
                    </a:cubicBezTo>
                    <a:cubicBezTo>
                      <a:pt x="48" y="75"/>
                      <a:pt x="49" y="75"/>
                      <a:pt x="49" y="75"/>
                    </a:cubicBezTo>
                    <a:cubicBezTo>
                      <a:pt x="53" y="74"/>
                      <a:pt x="59" y="73"/>
                      <a:pt x="64" y="73"/>
                    </a:cubicBezTo>
                    <a:cubicBezTo>
                      <a:pt x="66" y="73"/>
                      <a:pt x="70" y="72"/>
                      <a:pt x="72" y="73"/>
                    </a:cubicBezTo>
                    <a:cubicBezTo>
                      <a:pt x="72" y="73"/>
                      <a:pt x="72" y="72"/>
                      <a:pt x="73" y="72"/>
                    </a:cubicBezTo>
                    <a:cubicBezTo>
                      <a:pt x="89" y="71"/>
                      <a:pt x="104" y="70"/>
                      <a:pt x="118" y="69"/>
                    </a:cubicBezTo>
                    <a:cubicBezTo>
                      <a:pt x="115" y="68"/>
                      <a:pt x="113" y="69"/>
                      <a:pt x="111" y="68"/>
                    </a:cubicBezTo>
                    <a:cubicBezTo>
                      <a:pt x="110" y="69"/>
                      <a:pt x="108" y="69"/>
                      <a:pt x="107" y="68"/>
                    </a:cubicBezTo>
                    <a:cubicBezTo>
                      <a:pt x="107" y="68"/>
                      <a:pt x="107" y="69"/>
                      <a:pt x="107" y="69"/>
                    </a:cubicBezTo>
                    <a:cubicBezTo>
                      <a:pt x="105" y="68"/>
                      <a:pt x="103" y="69"/>
                      <a:pt x="101" y="69"/>
                    </a:cubicBezTo>
                    <a:cubicBezTo>
                      <a:pt x="101" y="69"/>
                      <a:pt x="100" y="68"/>
                      <a:pt x="100" y="68"/>
                    </a:cubicBezTo>
                    <a:cubicBezTo>
                      <a:pt x="100" y="69"/>
                      <a:pt x="99" y="69"/>
                      <a:pt x="99" y="68"/>
                    </a:cubicBezTo>
                    <a:cubicBezTo>
                      <a:pt x="97" y="69"/>
                      <a:pt x="95" y="68"/>
                      <a:pt x="93" y="69"/>
                    </a:cubicBezTo>
                    <a:cubicBezTo>
                      <a:pt x="91" y="67"/>
                      <a:pt x="88" y="69"/>
                      <a:pt x="86" y="68"/>
                    </a:cubicBezTo>
                    <a:cubicBezTo>
                      <a:pt x="86" y="68"/>
                      <a:pt x="85" y="68"/>
                      <a:pt x="85" y="69"/>
                    </a:cubicBezTo>
                    <a:cubicBezTo>
                      <a:pt x="81" y="68"/>
                      <a:pt x="75" y="69"/>
                      <a:pt x="72" y="69"/>
                    </a:cubicBezTo>
                    <a:cubicBezTo>
                      <a:pt x="72" y="69"/>
                      <a:pt x="72" y="68"/>
                      <a:pt x="72" y="68"/>
                    </a:cubicBezTo>
                    <a:cubicBezTo>
                      <a:pt x="71" y="68"/>
                      <a:pt x="72" y="69"/>
                      <a:pt x="72" y="69"/>
                    </a:cubicBezTo>
                    <a:cubicBezTo>
                      <a:pt x="70" y="70"/>
                      <a:pt x="69" y="69"/>
                      <a:pt x="68" y="69"/>
                    </a:cubicBezTo>
                    <a:cubicBezTo>
                      <a:pt x="68" y="68"/>
                      <a:pt x="67" y="68"/>
                      <a:pt x="67" y="67"/>
                    </a:cubicBezTo>
                    <a:cubicBezTo>
                      <a:pt x="67" y="67"/>
                      <a:pt x="66" y="68"/>
                      <a:pt x="66" y="69"/>
                    </a:cubicBezTo>
                    <a:cubicBezTo>
                      <a:pt x="65" y="69"/>
                      <a:pt x="64" y="68"/>
                      <a:pt x="64" y="69"/>
                    </a:cubicBezTo>
                    <a:cubicBezTo>
                      <a:pt x="63" y="69"/>
                      <a:pt x="64" y="68"/>
                      <a:pt x="63" y="68"/>
                    </a:cubicBezTo>
                    <a:cubicBezTo>
                      <a:pt x="62" y="67"/>
                      <a:pt x="63" y="68"/>
                      <a:pt x="63" y="69"/>
                    </a:cubicBezTo>
                    <a:cubicBezTo>
                      <a:pt x="60" y="69"/>
                      <a:pt x="57" y="70"/>
                      <a:pt x="55" y="69"/>
                    </a:cubicBezTo>
                    <a:cubicBezTo>
                      <a:pt x="54" y="69"/>
                      <a:pt x="54" y="70"/>
                      <a:pt x="54" y="70"/>
                    </a:cubicBezTo>
                    <a:cubicBezTo>
                      <a:pt x="53" y="70"/>
                      <a:pt x="51" y="70"/>
                      <a:pt x="51" y="70"/>
                    </a:cubicBezTo>
                    <a:cubicBezTo>
                      <a:pt x="50" y="70"/>
                      <a:pt x="51" y="69"/>
                      <a:pt x="50" y="69"/>
                    </a:cubicBezTo>
                    <a:cubicBezTo>
                      <a:pt x="49" y="69"/>
                      <a:pt x="50" y="70"/>
                      <a:pt x="50" y="70"/>
                    </a:cubicBezTo>
                    <a:cubicBezTo>
                      <a:pt x="49" y="70"/>
                      <a:pt x="49" y="69"/>
                      <a:pt x="50" y="69"/>
                    </a:cubicBezTo>
                    <a:cubicBezTo>
                      <a:pt x="48" y="69"/>
                      <a:pt x="49" y="70"/>
                      <a:pt x="49" y="71"/>
                    </a:cubicBezTo>
                    <a:cubicBezTo>
                      <a:pt x="48" y="71"/>
                      <a:pt x="48" y="71"/>
                      <a:pt x="47" y="71"/>
                    </a:cubicBezTo>
                    <a:cubicBezTo>
                      <a:pt x="47" y="70"/>
                      <a:pt x="47" y="70"/>
                      <a:pt x="47" y="70"/>
                    </a:cubicBezTo>
                    <a:cubicBezTo>
                      <a:pt x="46" y="70"/>
                      <a:pt x="47" y="71"/>
                      <a:pt x="47" y="71"/>
                    </a:cubicBezTo>
                    <a:cubicBezTo>
                      <a:pt x="46" y="70"/>
                      <a:pt x="45" y="68"/>
                      <a:pt x="43" y="70"/>
                    </a:cubicBezTo>
                    <a:cubicBezTo>
                      <a:pt x="43" y="70"/>
                      <a:pt x="43" y="70"/>
                      <a:pt x="43" y="71"/>
                    </a:cubicBezTo>
                    <a:cubicBezTo>
                      <a:pt x="42" y="71"/>
                      <a:pt x="42" y="72"/>
                      <a:pt x="41" y="71"/>
                    </a:cubicBezTo>
                    <a:cubicBezTo>
                      <a:pt x="41" y="71"/>
                      <a:pt x="41" y="70"/>
                      <a:pt x="41" y="70"/>
                    </a:cubicBezTo>
                    <a:cubicBezTo>
                      <a:pt x="40" y="70"/>
                      <a:pt x="40" y="70"/>
                      <a:pt x="40" y="70"/>
                    </a:cubicBezTo>
                    <a:cubicBezTo>
                      <a:pt x="40" y="71"/>
                      <a:pt x="41" y="70"/>
                      <a:pt x="41" y="71"/>
                    </a:cubicBezTo>
                    <a:cubicBezTo>
                      <a:pt x="40" y="71"/>
                      <a:pt x="40" y="71"/>
                      <a:pt x="40" y="71"/>
                    </a:cubicBezTo>
                    <a:cubicBezTo>
                      <a:pt x="40" y="71"/>
                      <a:pt x="40" y="71"/>
                      <a:pt x="40" y="71"/>
                    </a:cubicBezTo>
                    <a:cubicBezTo>
                      <a:pt x="40" y="71"/>
                      <a:pt x="39" y="71"/>
                      <a:pt x="40" y="70"/>
                    </a:cubicBezTo>
                    <a:cubicBezTo>
                      <a:pt x="38" y="70"/>
                      <a:pt x="39" y="71"/>
                      <a:pt x="39" y="71"/>
                    </a:cubicBezTo>
                    <a:cubicBezTo>
                      <a:pt x="38" y="71"/>
                      <a:pt x="38" y="72"/>
                      <a:pt x="38" y="72"/>
                    </a:cubicBezTo>
                    <a:cubicBezTo>
                      <a:pt x="38" y="71"/>
                      <a:pt x="36" y="72"/>
                      <a:pt x="37" y="71"/>
                    </a:cubicBezTo>
                    <a:cubicBezTo>
                      <a:pt x="38" y="71"/>
                      <a:pt x="37" y="71"/>
                      <a:pt x="38" y="71"/>
                    </a:cubicBezTo>
                    <a:cubicBezTo>
                      <a:pt x="38" y="70"/>
                      <a:pt x="38" y="70"/>
                      <a:pt x="37" y="70"/>
                    </a:cubicBezTo>
                    <a:cubicBezTo>
                      <a:pt x="37" y="71"/>
                      <a:pt x="35" y="71"/>
                      <a:pt x="34" y="71"/>
                    </a:cubicBezTo>
                    <a:cubicBezTo>
                      <a:pt x="34" y="72"/>
                      <a:pt x="35" y="71"/>
                      <a:pt x="36" y="71"/>
                    </a:cubicBezTo>
                    <a:cubicBezTo>
                      <a:pt x="35" y="72"/>
                      <a:pt x="33" y="73"/>
                      <a:pt x="32" y="72"/>
                    </a:cubicBezTo>
                    <a:cubicBezTo>
                      <a:pt x="32" y="71"/>
                      <a:pt x="33" y="72"/>
                      <a:pt x="33" y="71"/>
                    </a:cubicBezTo>
                    <a:cubicBezTo>
                      <a:pt x="26" y="71"/>
                      <a:pt x="19" y="75"/>
                      <a:pt x="13" y="75"/>
                    </a:cubicBezTo>
                    <a:cubicBezTo>
                      <a:pt x="16" y="73"/>
                      <a:pt x="21" y="72"/>
                      <a:pt x="26" y="70"/>
                    </a:cubicBezTo>
                    <a:cubicBezTo>
                      <a:pt x="26" y="71"/>
                      <a:pt x="27" y="71"/>
                      <a:pt x="27" y="71"/>
                    </a:cubicBezTo>
                    <a:cubicBezTo>
                      <a:pt x="27" y="70"/>
                      <a:pt x="28" y="71"/>
                      <a:pt x="28" y="70"/>
                    </a:cubicBezTo>
                    <a:cubicBezTo>
                      <a:pt x="26" y="70"/>
                      <a:pt x="21" y="71"/>
                      <a:pt x="18" y="72"/>
                    </a:cubicBezTo>
                    <a:cubicBezTo>
                      <a:pt x="18" y="72"/>
                      <a:pt x="18" y="71"/>
                      <a:pt x="18" y="71"/>
                    </a:cubicBezTo>
                    <a:cubicBezTo>
                      <a:pt x="19" y="71"/>
                      <a:pt x="19" y="71"/>
                      <a:pt x="19" y="71"/>
                    </a:cubicBezTo>
                    <a:cubicBezTo>
                      <a:pt x="20" y="71"/>
                      <a:pt x="18" y="69"/>
                      <a:pt x="20" y="69"/>
                    </a:cubicBezTo>
                    <a:cubicBezTo>
                      <a:pt x="20" y="70"/>
                      <a:pt x="20" y="70"/>
                      <a:pt x="20" y="70"/>
                    </a:cubicBezTo>
                    <a:cubicBezTo>
                      <a:pt x="20" y="70"/>
                      <a:pt x="20" y="71"/>
                      <a:pt x="20" y="71"/>
                    </a:cubicBezTo>
                    <a:cubicBezTo>
                      <a:pt x="21" y="71"/>
                      <a:pt x="20" y="70"/>
                      <a:pt x="21" y="69"/>
                    </a:cubicBezTo>
                    <a:cubicBezTo>
                      <a:pt x="22" y="69"/>
                      <a:pt x="23" y="67"/>
                      <a:pt x="24" y="69"/>
                    </a:cubicBezTo>
                    <a:cubicBezTo>
                      <a:pt x="24" y="68"/>
                      <a:pt x="24" y="68"/>
                      <a:pt x="24" y="68"/>
                    </a:cubicBezTo>
                    <a:cubicBezTo>
                      <a:pt x="25" y="67"/>
                      <a:pt x="25" y="68"/>
                      <a:pt x="25" y="69"/>
                    </a:cubicBezTo>
                    <a:cubicBezTo>
                      <a:pt x="25" y="69"/>
                      <a:pt x="25" y="68"/>
                      <a:pt x="25" y="68"/>
                    </a:cubicBezTo>
                    <a:cubicBezTo>
                      <a:pt x="26" y="68"/>
                      <a:pt x="27" y="68"/>
                      <a:pt x="26" y="67"/>
                    </a:cubicBezTo>
                    <a:cubicBezTo>
                      <a:pt x="27" y="67"/>
                      <a:pt x="27" y="68"/>
                      <a:pt x="27" y="69"/>
                    </a:cubicBezTo>
                    <a:cubicBezTo>
                      <a:pt x="28" y="68"/>
                      <a:pt x="27" y="68"/>
                      <a:pt x="27" y="67"/>
                    </a:cubicBezTo>
                    <a:cubicBezTo>
                      <a:pt x="28" y="67"/>
                      <a:pt x="28" y="67"/>
                      <a:pt x="28" y="67"/>
                    </a:cubicBezTo>
                    <a:cubicBezTo>
                      <a:pt x="28" y="67"/>
                      <a:pt x="28" y="67"/>
                      <a:pt x="29" y="68"/>
                    </a:cubicBezTo>
                    <a:cubicBezTo>
                      <a:pt x="30" y="68"/>
                      <a:pt x="29" y="66"/>
                      <a:pt x="30" y="66"/>
                    </a:cubicBezTo>
                    <a:cubicBezTo>
                      <a:pt x="30" y="65"/>
                      <a:pt x="29" y="65"/>
                      <a:pt x="29" y="64"/>
                    </a:cubicBezTo>
                    <a:cubicBezTo>
                      <a:pt x="29" y="64"/>
                      <a:pt x="29" y="65"/>
                      <a:pt x="29" y="65"/>
                    </a:cubicBezTo>
                    <a:cubicBezTo>
                      <a:pt x="23" y="66"/>
                      <a:pt x="17" y="68"/>
                      <a:pt x="12" y="70"/>
                    </a:cubicBezTo>
                    <a:cubicBezTo>
                      <a:pt x="11" y="69"/>
                      <a:pt x="9" y="70"/>
                      <a:pt x="7" y="70"/>
                    </a:cubicBezTo>
                    <a:cubicBezTo>
                      <a:pt x="7" y="70"/>
                      <a:pt x="8" y="70"/>
                      <a:pt x="8" y="70"/>
                    </a:cubicBezTo>
                    <a:cubicBezTo>
                      <a:pt x="7" y="69"/>
                      <a:pt x="7" y="70"/>
                      <a:pt x="7" y="70"/>
                    </a:cubicBezTo>
                    <a:cubicBezTo>
                      <a:pt x="7" y="70"/>
                      <a:pt x="6" y="70"/>
                      <a:pt x="6" y="69"/>
                    </a:cubicBezTo>
                    <a:cubicBezTo>
                      <a:pt x="8" y="69"/>
                      <a:pt x="8" y="69"/>
                      <a:pt x="10" y="68"/>
                    </a:cubicBezTo>
                    <a:cubicBezTo>
                      <a:pt x="10" y="69"/>
                      <a:pt x="10" y="69"/>
                      <a:pt x="10" y="69"/>
                    </a:cubicBezTo>
                    <a:cubicBezTo>
                      <a:pt x="11" y="69"/>
                      <a:pt x="10" y="69"/>
                      <a:pt x="10" y="68"/>
                    </a:cubicBezTo>
                    <a:cubicBezTo>
                      <a:pt x="13" y="68"/>
                      <a:pt x="15" y="66"/>
                      <a:pt x="17" y="66"/>
                    </a:cubicBezTo>
                    <a:cubicBezTo>
                      <a:pt x="17" y="66"/>
                      <a:pt x="17" y="65"/>
                      <a:pt x="17" y="65"/>
                    </a:cubicBezTo>
                    <a:cubicBezTo>
                      <a:pt x="18" y="65"/>
                      <a:pt x="18" y="66"/>
                      <a:pt x="18" y="66"/>
                    </a:cubicBezTo>
                    <a:cubicBezTo>
                      <a:pt x="19" y="66"/>
                      <a:pt x="18" y="65"/>
                      <a:pt x="19" y="65"/>
                    </a:cubicBezTo>
                    <a:cubicBezTo>
                      <a:pt x="19" y="66"/>
                      <a:pt x="20" y="65"/>
                      <a:pt x="20" y="65"/>
                    </a:cubicBezTo>
                    <a:cubicBezTo>
                      <a:pt x="19" y="63"/>
                      <a:pt x="16" y="65"/>
                      <a:pt x="14" y="66"/>
                    </a:cubicBezTo>
                    <a:cubicBezTo>
                      <a:pt x="14" y="65"/>
                      <a:pt x="13" y="65"/>
                      <a:pt x="13" y="64"/>
                    </a:cubicBezTo>
                    <a:cubicBezTo>
                      <a:pt x="12" y="65"/>
                      <a:pt x="12" y="66"/>
                      <a:pt x="12" y="66"/>
                    </a:cubicBezTo>
                    <a:cubicBezTo>
                      <a:pt x="11" y="66"/>
                      <a:pt x="12" y="65"/>
                      <a:pt x="11" y="66"/>
                    </a:cubicBezTo>
                    <a:cubicBezTo>
                      <a:pt x="11" y="66"/>
                      <a:pt x="12" y="66"/>
                      <a:pt x="11" y="67"/>
                    </a:cubicBezTo>
                    <a:cubicBezTo>
                      <a:pt x="11" y="67"/>
                      <a:pt x="11" y="66"/>
                      <a:pt x="11" y="66"/>
                    </a:cubicBezTo>
                    <a:cubicBezTo>
                      <a:pt x="10" y="66"/>
                      <a:pt x="10" y="66"/>
                      <a:pt x="9" y="65"/>
                    </a:cubicBezTo>
                    <a:cubicBezTo>
                      <a:pt x="10" y="66"/>
                      <a:pt x="10" y="66"/>
                      <a:pt x="10" y="67"/>
                    </a:cubicBezTo>
                    <a:cubicBezTo>
                      <a:pt x="9" y="67"/>
                      <a:pt x="9" y="66"/>
                      <a:pt x="9" y="66"/>
                    </a:cubicBezTo>
                    <a:cubicBezTo>
                      <a:pt x="8" y="66"/>
                      <a:pt x="8" y="66"/>
                      <a:pt x="8" y="66"/>
                    </a:cubicBezTo>
                    <a:cubicBezTo>
                      <a:pt x="7" y="67"/>
                      <a:pt x="8" y="67"/>
                      <a:pt x="8" y="68"/>
                    </a:cubicBezTo>
                    <a:cubicBezTo>
                      <a:pt x="7" y="67"/>
                      <a:pt x="6" y="67"/>
                      <a:pt x="7" y="66"/>
                    </a:cubicBezTo>
                    <a:cubicBezTo>
                      <a:pt x="6" y="66"/>
                      <a:pt x="6" y="66"/>
                      <a:pt x="6" y="66"/>
                    </a:cubicBezTo>
                    <a:cubicBezTo>
                      <a:pt x="5" y="67"/>
                      <a:pt x="7" y="66"/>
                      <a:pt x="6" y="67"/>
                    </a:cubicBezTo>
                    <a:cubicBezTo>
                      <a:pt x="6" y="67"/>
                      <a:pt x="5" y="66"/>
                      <a:pt x="5" y="65"/>
                    </a:cubicBezTo>
                    <a:cubicBezTo>
                      <a:pt x="7" y="65"/>
                      <a:pt x="10" y="63"/>
                      <a:pt x="13" y="63"/>
                    </a:cubicBezTo>
                    <a:cubicBezTo>
                      <a:pt x="13" y="64"/>
                      <a:pt x="13" y="64"/>
                      <a:pt x="13" y="64"/>
                    </a:cubicBezTo>
                    <a:cubicBezTo>
                      <a:pt x="13" y="64"/>
                      <a:pt x="13" y="63"/>
                      <a:pt x="13" y="63"/>
                    </a:cubicBezTo>
                    <a:cubicBezTo>
                      <a:pt x="13" y="62"/>
                      <a:pt x="14" y="62"/>
                      <a:pt x="15" y="62"/>
                    </a:cubicBezTo>
                    <a:cubicBezTo>
                      <a:pt x="15" y="62"/>
                      <a:pt x="15" y="63"/>
                      <a:pt x="15" y="63"/>
                    </a:cubicBezTo>
                    <a:cubicBezTo>
                      <a:pt x="16" y="63"/>
                      <a:pt x="15" y="62"/>
                      <a:pt x="15" y="61"/>
                    </a:cubicBezTo>
                    <a:cubicBezTo>
                      <a:pt x="17" y="61"/>
                      <a:pt x="19" y="61"/>
                      <a:pt x="19" y="59"/>
                    </a:cubicBezTo>
                    <a:cubicBezTo>
                      <a:pt x="20" y="59"/>
                      <a:pt x="20" y="60"/>
                      <a:pt x="21" y="60"/>
                    </a:cubicBezTo>
                    <a:cubicBezTo>
                      <a:pt x="22" y="58"/>
                      <a:pt x="27" y="58"/>
                      <a:pt x="30" y="56"/>
                    </a:cubicBezTo>
                    <a:cubicBezTo>
                      <a:pt x="30" y="57"/>
                      <a:pt x="32" y="57"/>
                      <a:pt x="32" y="56"/>
                    </a:cubicBezTo>
                    <a:cubicBezTo>
                      <a:pt x="34" y="56"/>
                      <a:pt x="36" y="54"/>
                      <a:pt x="38" y="55"/>
                    </a:cubicBezTo>
                    <a:cubicBezTo>
                      <a:pt x="39" y="54"/>
                      <a:pt x="41" y="53"/>
                      <a:pt x="43" y="54"/>
                    </a:cubicBezTo>
                    <a:cubicBezTo>
                      <a:pt x="48" y="51"/>
                      <a:pt x="53" y="52"/>
                      <a:pt x="58" y="50"/>
                    </a:cubicBezTo>
                    <a:cubicBezTo>
                      <a:pt x="59" y="50"/>
                      <a:pt x="60" y="51"/>
                      <a:pt x="60" y="50"/>
                    </a:cubicBezTo>
                    <a:cubicBezTo>
                      <a:pt x="59" y="49"/>
                      <a:pt x="58" y="50"/>
                      <a:pt x="57" y="49"/>
                    </a:cubicBezTo>
                    <a:cubicBezTo>
                      <a:pt x="52" y="51"/>
                      <a:pt x="46" y="52"/>
                      <a:pt x="41" y="52"/>
                    </a:cubicBezTo>
                    <a:cubicBezTo>
                      <a:pt x="40" y="52"/>
                      <a:pt x="40" y="53"/>
                      <a:pt x="40" y="53"/>
                    </a:cubicBezTo>
                    <a:cubicBezTo>
                      <a:pt x="39" y="53"/>
                      <a:pt x="37" y="53"/>
                      <a:pt x="36" y="53"/>
                    </a:cubicBezTo>
                    <a:cubicBezTo>
                      <a:pt x="29" y="55"/>
                      <a:pt x="19" y="57"/>
                      <a:pt x="10" y="60"/>
                    </a:cubicBezTo>
                    <a:cubicBezTo>
                      <a:pt x="8" y="61"/>
                      <a:pt x="6" y="61"/>
                      <a:pt x="3" y="62"/>
                    </a:cubicBezTo>
                    <a:cubicBezTo>
                      <a:pt x="3" y="61"/>
                      <a:pt x="4" y="61"/>
                      <a:pt x="5" y="61"/>
                    </a:cubicBezTo>
                    <a:cubicBezTo>
                      <a:pt x="13" y="57"/>
                      <a:pt x="23" y="54"/>
                      <a:pt x="32" y="52"/>
                    </a:cubicBezTo>
                    <a:cubicBezTo>
                      <a:pt x="40" y="50"/>
                      <a:pt x="47" y="48"/>
                      <a:pt x="54" y="48"/>
                    </a:cubicBezTo>
                    <a:cubicBezTo>
                      <a:pt x="55" y="47"/>
                      <a:pt x="55" y="46"/>
                      <a:pt x="54" y="45"/>
                    </a:cubicBezTo>
                    <a:cubicBezTo>
                      <a:pt x="54" y="46"/>
                      <a:pt x="55" y="47"/>
                      <a:pt x="54" y="47"/>
                    </a:cubicBezTo>
                    <a:cubicBezTo>
                      <a:pt x="53" y="47"/>
                      <a:pt x="52" y="46"/>
                      <a:pt x="52" y="45"/>
                    </a:cubicBezTo>
                    <a:cubicBezTo>
                      <a:pt x="52" y="46"/>
                      <a:pt x="51" y="46"/>
                      <a:pt x="50" y="46"/>
                    </a:cubicBezTo>
                    <a:cubicBezTo>
                      <a:pt x="50" y="45"/>
                      <a:pt x="48" y="43"/>
                      <a:pt x="47" y="44"/>
                    </a:cubicBezTo>
                    <a:cubicBezTo>
                      <a:pt x="47" y="42"/>
                      <a:pt x="46" y="42"/>
                      <a:pt x="46" y="41"/>
                    </a:cubicBezTo>
                    <a:cubicBezTo>
                      <a:pt x="45" y="41"/>
                      <a:pt x="46" y="43"/>
                      <a:pt x="46" y="44"/>
                    </a:cubicBezTo>
                    <a:cubicBezTo>
                      <a:pt x="45" y="43"/>
                      <a:pt x="44" y="43"/>
                      <a:pt x="43" y="43"/>
                    </a:cubicBezTo>
                    <a:cubicBezTo>
                      <a:pt x="43" y="40"/>
                      <a:pt x="43" y="40"/>
                      <a:pt x="43" y="37"/>
                    </a:cubicBezTo>
                    <a:cubicBezTo>
                      <a:pt x="43" y="39"/>
                      <a:pt x="42" y="38"/>
                      <a:pt x="42" y="38"/>
                    </a:cubicBezTo>
                    <a:cubicBezTo>
                      <a:pt x="41" y="39"/>
                      <a:pt x="43" y="40"/>
                      <a:pt x="41" y="40"/>
                    </a:cubicBezTo>
                    <a:cubicBezTo>
                      <a:pt x="42" y="40"/>
                      <a:pt x="42" y="42"/>
                      <a:pt x="43" y="43"/>
                    </a:cubicBezTo>
                    <a:cubicBezTo>
                      <a:pt x="40" y="43"/>
                      <a:pt x="40" y="41"/>
                      <a:pt x="38" y="41"/>
                    </a:cubicBezTo>
                    <a:cubicBezTo>
                      <a:pt x="39" y="40"/>
                      <a:pt x="38" y="39"/>
                      <a:pt x="38" y="38"/>
                    </a:cubicBezTo>
                    <a:cubicBezTo>
                      <a:pt x="36" y="39"/>
                      <a:pt x="38" y="40"/>
                      <a:pt x="37" y="41"/>
                    </a:cubicBezTo>
                    <a:cubicBezTo>
                      <a:pt x="37" y="41"/>
                      <a:pt x="36" y="41"/>
                      <a:pt x="36" y="41"/>
                    </a:cubicBezTo>
                    <a:cubicBezTo>
                      <a:pt x="35" y="41"/>
                      <a:pt x="36" y="43"/>
                      <a:pt x="35" y="43"/>
                    </a:cubicBezTo>
                    <a:cubicBezTo>
                      <a:pt x="35" y="43"/>
                      <a:pt x="35" y="43"/>
                      <a:pt x="34" y="43"/>
                    </a:cubicBezTo>
                    <a:cubicBezTo>
                      <a:pt x="36" y="41"/>
                      <a:pt x="34" y="41"/>
                      <a:pt x="33" y="40"/>
                    </a:cubicBezTo>
                    <a:cubicBezTo>
                      <a:pt x="33" y="40"/>
                      <a:pt x="34" y="40"/>
                      <a:pt x="34" y="40"/>
                    </a:cubicBezTo>
                    <a:cubicBezTo>
                      <a:pt x="34" y="39"/>
                      <a:pt x="33" y="39"/>
                      <a:pt x="33" y="38"/>
                    </a:cubicBezTo>
                    <a:cubicBezTo>
                      <a:pt x="34" y="38"/>
                      <a:pt x="34" y="38"/>
                      <a:pt x="34" y="38"/>
                    </a:cubicBezTo>
                    <a:cubicBezTo>
                      <a:pt x="34" y="37"/>
                      <a:pt x="34" y="37"/>
                      <a:pt x="34" y="36"/>
                    </a:cubicBezTo>
                    <a:cubicBezTo>
                      <a:pt x="34" y="36"/>
                      <a:pt x="34" y="36"/>
                      <a:pt x="35" y="36"/>
                    </a:cubicBezTo>
                    <a:cubicBezTo>
                      <a:pt x="35" y="37"/>
                      <a:pt x="35" y="38"/>
                      <a:pt x="36" y="39"/>
                    </a:cubicBezTo>
                    <a:cubicBezTo>
                      <a:pt x="36" y="38"/>
                      <a:pt x="36" y="37"/>
                      <a:pt x="36" y="36"/>
                    </a:cubicBezTo>
                    <a:cubicBezTo>
                      <a:pt x="34" y="36"/>
                      <a:pt x="34" y="35"/>
                      <a:pt x="33" y="35"/>
                    </a:cubicBezTo>
                    <a:cubicBezTo>
                      <a:pt x="33" y="36"/>
                      <a:pt x="33" y="37"/>
                      <a:pt x="33" y="38"/>
                    </a:cubicBezTo>
                    <a:cubicBezTo>
                      <a:pt x="33" y="39"/>
                      <a:pt x="32" y="39"/>
                      <a:pt x="32" y="39"/>
                    </a:cubicBezTo>
                    <a:cubicBezTo>
                      <a:pt x="32" y="40"/>
                      <a:pt x="33" y="41"/>
                      <a:pt x="32" y="41"/>
                    </a:cubicBezTo>
                    <a:cubicBezTo>
                      <a:pt x="32" y="42"/>
                      <a:pt x="34" y="42"/>
                      <a:pt x="33" y="43"/>
                    </a:cubicBezTo>
                    <a:cubicBezTo>
                      <a:pt x="31" y="44"/>
                      <a:pt x="32" y="41"/>
                      <a:pt x="31" y="41"/>
                    </a:cubicBezTo>
                    <a:cubicBezTo>
                      <a:pt x="32" y="41"/>
                      <a:pt x="31" y="40"/>
                      <a:pt x="30" y="39"/>
                    </a:cubicBezTo>
                    <a:cubicBezTo>
                      <a:pt x="30" y="40"/>
                      <a:pt x="30" y="40"/>
                      <a:pt x="30" y="40"/>
                    </a:cubicBezTo>
                    <a:cubicBezTo>
                      <a:pt x="29" y="40"/>
                      <a:pt x="29" y="40"/>
                      <a:pt x="29" y="40"/>
                    </a:cubicBezTo>
                    <a:cubicBezTo>
                      <a:pt x="28" y="40"/>
                      <a:pt x="28" y="39"/>
                      <a:pt x="28" y="39"/>
                    </a:cubicBezTo>
                    <a:cubicBezTo>
                      <a:pt x="28" y="39"/>
                      <a:pt x="28" y="41"/>
                      <a:pt x="28" y="41"/>
                    </a:cubicBezTo>
                    <a:cubicBezTo>
                      <a:pt x="29" y="41"/>
                      <a:pt x="28" y="40"/>
                      <a:pt x="29" y="40"/>
                    </a:cubicBezTo>
                    <a:cubicBezTo>
                      <a:pt x="30" y="42"/>
                      <a:pt x="29" y="42"/>
                      <a:pt x="29" y="44"/>
                    </a:cubicBezTo>
                    <a:cubicBezTo>
                      <a:pt x="29" y="42"/>
                      <a:pt x="27" y="42"/>
                      <a:pt x="27" y="40"/>
                    </a:cubicBezTo>
                    <a:cubicBezTo>
                      <a:pt x="27" y="40"/>
                      <a:pt x="27" y="41"/>
                      <a:pt x="26" y="41"/>
                    </a:cubicBezTo>
                    <a:cubicBezTo>
                      <a:pt x="25" y="41"/>
                      <a:pt x="26" y="40"/>
                      <a:pt x="24" y="40"/>
                    </a:cubicBezTo>
                    <a:cubicBezTo>
                      <a:pt x="24" y="41"/>
                      <a:pt x="24" y="42"/>
                      <a:pt x="24" y="42"/>
                    </a:cubicBezTo>
                    <a:cubicBezTo>
                      <a:pt x="24" y="42"/>
                      <a:pt x="23" y="41"/>
                      <a:pt x="23" y="40"/>
                    </a:cubicBezTo>
                    <a:cubicBezTo>
                      <a:pt x="23" y="40"/>
                      <a:pt x="23" y="41"/>
                      <a:pt x="23" y="41"/>
                    </a:cubicBezTo>
                    <a:cubicBezTo>
                      <a:pt x="23" y="40"/>
                      <a:pt x="22" y="39"/>
                      <a:pt x="23" y="38"/>
                    </a:cubicBezTo>
                    <a:cubicBezTo>
                      <a:pt x="22" y="38"/>
                      <a:pt x="22" y="38"/>
                      <a:pt x="22" y="37"/>
                    </a:cubicBezTo>
                    <a:cubicBezTo>
                      <a:pt x="21" y="39"/>
                      <a:pt x="23" y="42"/>
                      <a:pt x="21" y="42"/>
                    </a:cubicBezTo>
                    <a:cubicBezTo>
                      <a:pt x="21" y="43"/>
                      <a:pt x="22" y="43"/>
                      <a:pt x="22" y="43"/>
                    </a:cubicBezTo>
                    <a:cubicBezTo>
                      <a:pt x="22" y="43"/>
                      <a:pt x="23" y="43"/>
                      <a:pt x="23" y="44"/>
                    </a:cubicBezTo>
                    <a:cubicBezTo>
                      <a:pt x="22" y="44"/>
                      <a:pt x="21" y="43"/>
                      <a:pt x="21" y="44"/>
                    </a:cubicBezTo>
                    <a:cubicBezTo>
                      <a:pt x="21" y="44"/>
                      <a:pt x="21" y="43"/>
                      <a:pt x="20" y="42"/>
                    </a:cubicBezTo>
                    <a:cubicBezTo>
                      <a:pt x="20" y="42"/>
                      <a:pt x="21" y="43"/>
                      <a:pt x="20" y="43"/>
                    </a:cubicBezTo>
                    <a:cubicBezTo>
                      <a:pt x="19" y="43"/>
                      <a:pt x="19" y="42"/>
                      <a:pt x="17" y="42"/>
                    </a:cubicBezTo>
                    <a:cubicBezTo>
                      <a:pt x="17" y="42"/>
                      <a:pt x="18" y="42"/>
                      <a:pt x="17" y="41"/>
                    </a:cubicBezTo>
                    <a:cubicBezTo>
                      <a:pt x="19" y="41"/>
                      <a:pt x="19" y="42"/>
                      <a:pt x="20" y="43"/>
                    </a:cubicBezTo>
                    <a:cubicBezTo>
                      <a:pt x="20" y="42"/>
                      <a:pt x="19" y="41"/>
                      <a:pt x="20" y="40"/>
                    </a:cubicBezTo>
                    <a:cubicBezTo>
                      <a:pt x="20" y="40"/>
                      <a:pt x="19" y="40"/>
                      <a:pt x="19" y="40"/>
                    </a:cubicBezTo>
                    <a:cubicBezTo>
                      <a:pt x="18" y="40"/>
                      <a:pt x="18" y="41"/>
                      <a:pt x="17" y="41"/>
                    </a:cubicBezTo>
                    <a:cubicBezTo>
                      <a:pt x="18" y="40"/>
                      <a:pt x="17" y="40"/>
                      <a:pt x="16" y="40"/>
                    </a:cubicBezTo>
                    <a:cubicBezTo>
                      <a:pt x="17" y="39"/>
                      <a:pt x="16" y="40"/>
                      <a:pt x="16" y="39"/>
                    </a:cubicBezTo>
                    <a:cubicBezTo>
                      <a:pt x="16" y="40"/>
                      <a:pt x="15" y="40"/>
                      <a:pt x="15" y="40"/>
                    </a:cubicBezTo>
                    <a:cubicBezTo>
                      <a:pt x="15" y="40"/>
                      <a:pt x="14" y="40"/>
                      <a:pt x="13" y="40"/>
                    </a:cubicBezTo>
                    <a:cubicBezTo>
                      <a:pt x="14" y="39"/>
                      <a:pt x="13" y="38"/>
                      <a:pt x="13" y="37"/>
                    </a:cubicBezTo>
                    <a:cubicBezTo>
                      <a:pt x="14" y="37"/>
                      <a:pt x="14" y="38"/>
                      <a:pt x="14" y="38"/>
                    </a:cubicBezTo>
                    <a:cubicBezTo>
                      <a:pt x="16" y="37"/>
                      <a:pt x="13" y="35"/>
                      <a:pt x="14" y="34"/>
                    </a:cubicBezTo>
                    <a:cubicBezTo>
                      <a:pt x="14" y="34"/>
                      <a:pt x="14" y="34"/>
                      <a:pt x="13" y="33"/>
                    </a:cubicBezTo>
                    <a:cubicBezTo>
                      <a:pt x="13" y="33"/>
                      <a:pt x="13" y="35"/>
                      <a:pt x="13" y="35"/>
                    </a:cubicBezTo>
                    <a:cubicBezTo>
                      <a:pt x="12" y="35"/>
                      <a:pt x="12" y="35"/>
                      <a:pt x="12" y="35"/>
                    </a:cubicBezTo>
                    <a:cubicBezTo>
                      <a:pt x="12" y="36"/>
                      <a:pt x="12" y="36"/>
                      <a:pt x="12" y="37"/>
                    </a:cubicBezTo>
                    <a:cubicBezTo>
                      <a:pt x="11" y="37"/>
                      <a:pt x="11" y="36"/>
                      <a:pt x="11" y="35"/>
                    </a:cubicBezTo>
                    <a:cubicBezTo>
                      <a:pt x="10" y="37"/>
                      <a:pt x="12" y="37"/>
                      <a:pt x="12" y="38"/>
                    </a:cubicBezTo>
                    <a:cubicBezTo>
                      <a:pt x="12" y="38"/>
                      <a:pt x="12" y="37"/>
                      <a:pt x="12" y="37"/>
                    </a:cubicBezTo>
                    <a:cubicBezTo>
                      <a:pt x="14" y="38"/>
                      <a:pt x="12" y="40"/>
                      <a:pt x="12" y="40"/>
                    </a:cubicBezTo>
                    <a:cubicBezTo>
                      <a:pt x="10" y="39"/>
                      <a:pt x="10" y="37"/>
                      <a:pt x="10" y="35"/>
                    </a:cubicBezTo>
                    <a:cubicBezTo>
                      <a:pt x="9" y="35"/>
                      <a:pt x="10" y="37"/>
                      <a:pt x="9" y="37"/>
                    </a:cubicBezTo>
                    <a:cubicBezTo>
                      <a:pt x="9" y="36"/>
                      <a:pt x="8" y="37"/>
                      <a:pt x="8" y="36"/>
                    </a:cubicBezTo>
                    <a:cubicBezTo>
                      <a:pt x="7" y="36"/>
                      <a:pt x="6" y="36"/>
                      <a:pt x="5" y="37"/>
                    </a:cubicBezTo>
                    <a:cubicBezTo>
                      <a:pt x="4" y="36"/>
                      <a:pt x="4" y="34"/>
                      <a:pt x="4" y="32"/>
                    </a:cubicBezTo>
                    <a:cubicBezTo>
                      <a:pt x="6" y="32"/>
                      <a:pt x="5" y="35"/>
                      <a:pt x="7" y="34"/>
                    </a:cubicBezTo>
                    <a:cubicBezTo>
                      <a:pt x="7" y="34"/>
                      <a:pt x="6" y="34"/>
                      <a:pt x="6" y="34"/>
                    </a:cubicBezTo>
                    <a:cubicBezTo>
                      <a:pt x="6" y="33"/>
                      <a:pt x="6" y="32"/>
                      <a:pt x="6" y="32"/>
                    </a:cubicBezTo>
                    <a:cubicBezTo>
                      <a:pt x="6" y="32"/>
                      <a:pt x="7" y="34"/>
                      <a:pt x="7" y="32"/>
                    </a:cubicBezTo>
                    <a:cubicBezTo>
                      <a:pt x="8" y="32"/>
                      <a:pt x="8" y="33"/>
                      <a:pt x="8" y="33"/>
                    </a:cubicBezTo>
                    <a:cubicBezTo>
                      <a:pt x="9" y="34"/>
                      <a:pt x="9" y="32"/>
                      <a:pt x="8" y="32"/>
                    </a:cubicBezTo>
                    <a:cubicBezTo>
                      <a:pt x="9" y="31"/>
                      <a:pt x="10" y="32"/>
                      <a:pt x="11" y="32"/>
                    </a:cubicBezTo>
                    <a:cubicBezTo>
                      <a:pt x="11" y="32"/>
                      <a:pt x="11" y="33"/>
                      <a:pt x="12" y="33"/>
                    </a:cubicBezTo>
                    <a:cubicBezTo>
                      <a:pt x="12" y="32"/>
                      <a:pt x="13" y="33"/>
                      <a:pt x="13" y="31"/>
                    </a:cubicBezTo>
                    <a:cubicBezTo>
                      <a:pt x="14" y="31"/>
                      <a:pt x="14" y="32"/>
                      <a:pt x="14" y="31"/>
                    </a:cubicBezTo>
                    <a:cubicBezTo>
                      <a:pt x="15" y="32"/>
                      <a:pt x="15" y="33"/>
                      <a:pt x="16" y="33"/>
                    </a:cubicBezTo>
                    <a:cubicBezTo>
                      <a:pt x="17" y="33"/>
                      <a:pt x="16" y="33"/>
                      <a:pt x="16" y="32"/>
                    </a:cubicBezTo>
                    <a:cubicBezTo>
                      <a:pt x="16" y="32"/>
                      <a:pt x="17" y="32"/>
                      <a:pt x="17" y="31"/>
                    </a:cubicBezTo>
                    <a:cubicBezTo>
                      <a:pt x="17" y="32"/>
                      <a:pt x="17" y="32"/>
                      <a:pt x="17" y="33"/>
                    </a:cubicBezTo>
                    <a:cubicBezTo>
                      <a:pt x="17" y="33"/>
                      <a:pt x="17" y="33"/>
                      <a:pt x="17" y="33"/>
                    </a:cubicBezTo>
                    <a:cubicBezTo>
                      <a:pt x="18" y="33"/>
                      <a:pt x="18" y="32"/>
                      <a:pt x="18" y="32"/>
                    </a:cubicBezTo>
                    <a:cubicBezTo>
                      <a:pt x="19" y="32"/>
                      <a:pt x="19" y="33"/>
                      <a:pt x="20" y="32"/>
                    </a:cubicBezTo>
                    <a:cubicBezTo>
                      <a:pt x="19" y="31"/>
                      <a:pt x="20" y="31"/>
                      <a:pt x="19" y="31"/>
                    </a:cubicBezTo>
                    <a:cubicBezTo>
                      <a:pt x="19" y="31"/>
                      <a:pt x="20" y="30"/>
                      <a:pt x="20" y="31"/>
                    </a:cubicBezTo>
                    <a:cubicBezTo>
                      <a:pt x="20" y="32"/>
                      <a:pt x="20" y="33"/>
                      <a:pt x="21" y="33"/>
                    </a:cubicBezTo>
                    <a:cubicBezTo>
                      <a:pt x="21" y="33"/>
                      <a:pt x="21" y="32"/>
                      <a:pt x="22" y="32"/>
                    </a:cubicBezTo>
                    <a:cubicBezTo>
                      <a:pt x="22" y="31"/>
                      <a:pt x="20" y="31"/>
                      <a:pt x="21" y="30"/>
                    </a:cubicBezTo>
                    <a:cubicBezTo>
                      <a:pt x="21" y="31"/>
                      <a:pt x="23" y="31"/>
                      <a:pt x="22" y="33"/>
                    </a:cubicBezTo>
                    <a:cubicBezTo>
                      <a:pt x="21" y="33"/>
                      <a:pt x="21" y="33"/>
                      <a:pt x="22" y="34"/>
                    </a:cubicBezTo>
                    <a:cubicBezTo>
                      <a:pt x="21" y="34"/>
                      <a:pt x="21" y="34"/>
                      <a:pt x="21" y="34"/>
                    </a:cubicBezTo>
                    <a:cubicBezTo>
                      <a:pt x="21" y="34"/>
                      <a:pt x="21" y="36"/>
                      <a:pt x="22" y="37"/>
                    </a:cubicBezTo>
                    <a:cubicBezTo>
                      <a:pt x="23" y="37"/>
                      <a:pt x="23" y="35"/>
                      <a:pt x="23" y="34"/>
                    </a:cubicBezTo>
                    <a:cubicBezTo>
                      <a:pt x="23" y="34"/>
                      <a:pt x="24" y="34"/>
                      <a:pt x="24" y="33"/>
                    </a:cubicBezTo>
                    <a:cubicBezTo>
                      <a:pt x="23" y="33"/>
                      <a:pt x="24" y="32"/>
                      <a:pt x="23" y="30"/>
                    </a:cubicBezTo>
                    <a:cubicBezTo>
                      <a:pt x="24" y="30"/>
                      <a:pt x="24" y="30"/>
                      <a:pt x="24" y="30"/>
                    </a:cubicBezTo>
                    <a:cubicBezTo>
                      <a:pt x="25" y="31"/>
                      <a:pt x="25" y="32"/>
                      <a:pt x="26" y="32"/>
                    </a:cubicBezTo>
                    <a:cubicBezTo>
                      <a:pt x="25" y="34"/>
                      <a:pt x="27" y="36"/>
                      <a:pt x="27" y="39"/>
                    </a:cubicBezTo>
                    <a:cubicBezTo>
                      <a:pt x="27" y="38"/>
                      <a:pt x="28" y="37"/>
                      <a:pt x="28" y="36"/>
                    </a:cubicBezTo>
                    <a:cubicBezTo>
                      <a:pt x="29" y="37"/>
                      <a:pt x="28" y="38"/>
                      <a:pt x="29" y="39"/>
                    </a:cubicBezTo>
                    <a:cubicBezTo>
                      <a:pt x="31" y="36"/>
                      <a:pt x="28" y="33"/>
                      <a:pt x="27" y="36"/>
                    </a:cubicBezTo>
                    <a:cubicBezTo>
                      <a:pt x="26" y="34"/>
                      <a:pt x="28" y="33"/>
                      <a:pt x="27" y="32"/>
                    </a:cubicBezTo>
                    <a:cubicBezTo>
                      <a:pt x="29" y="32"/>
                      <a:pt x="29" y="31"/>
                      <a:pt x="30" y="30"/>
                    </a:cubicBezTo>
                    <a:cubicBezTo>
                      <a:pt x="30" y="33"/>
                      <a:pt x="31" y="32"/>
                      <a:pt x="32" y="33"/>
                    </a:cubicBezTo>
                    <a:cubicBezTo>
                      <a:pt x="31" y="32"/>
                      <a:pt x="31" y="32"/>
                      <a:pt x="31" y="31"/>
                    </a:cubicBezTo>
                    <a:cubicBezTo>
                      <a:pt x="31" y="30"/>
                      <a:pt x="32" y="31"/>
                      <a:pt x="32" y="29"/>
                    </a:cubicBezTo>
                    <a:cubicBezTo>
                      <a:pt x="33" y="30"/>
                      <a:pt x="33" y="31"/>
                      <a:pt x="34" y="30"/>
                    </a:cubicBezTo>
                    <a:cubicBezTo>
                      <a:pt x="34" y="31"/>
                      <a:pt x="34" y="32"/>
                      <a:pt x="34" y="32"/>
                    </a:cubicBezTo>
                    <a:cubicBezTo>
                      <a:pt x="35" y="31"/>
                      <a:pt x="34" y="31"/>
                      <a:pt x="35" y="30"/>
                    </a:cubicBezTo>
                    <a:cubicBezTo>
                      <a:pt x="36" y="30"/>
                      <a:pt x="36" y="32"/>
                      <a:pt x="37" y="33"/>
                    </a:cubicBezTo>
                    <a:cubicBezTo>
                      <a:pt x="37" y="33"/>
                      <a:pt x="37" y="31"/>
                      <a:pt x="36" y="31"/>
                    </a:cubicBezTo>
                    <a:cubicBezTo>
                      <a:pt x="37" y="31"/>
                      <a:pt x="37" y="31"/>
                      <a:pt x="37" y="31"/>
                    </a:cubicBezTo>
                    <a:cubicBezTo>
                      <a:pt x="37" y="30"/>
                      <a:pt x="37" y="30"/>
                      <a:pt x="37" y="29"/>
                    </a:cubicBezTo>
                    <a:cubicBezTo>
                      <a:pt x="38" y="29"/>
                      <a:pt x="37" y="28"/>
                      <a:pt x="39" y="28"/>
                    </a:cubicBezTo>
                    <a:cubicBezTo>
                      <a:pt x="38" y="30"/>
                      <a:pt x="38" y="30"/>
                      <a:pt x="38" y="31"/>
                    </a:cubicBezTo>
                    <a:cubicBezTo>
                      <a:pt x="39" y="31"/>
                      <a:pt x="39" y="30"/>
                      <a:pt x="39" y="29"/>
                    </a:cubicBezTo>
                    <a:cubicBezTo>
                      <a:pt x="40" y="29"/>
                      <a:pt x="39" y="31"/>
                      <a:pt x="39" y="31"/>
                    </a:cubicBezTo>
                    <a:cubicBezTo>
                      <a:pt x="40" y="31"/>
                      <a:pt x="40" y="30"/>
                      <a:pt x="41" y="29"/>
                    </a:cubicBezTo>
                    <a:cubicBezTo>
                      <a:pt x="41" y="30"/>
                      <a:pt x="41" y="30"/>
                      <a:pt x="41" y="30"/>
                    </a:cubicBezTo>
                    <a:cubicBezTo>
                      <a:pt x="42" y="30"/>
                      <a:pt x="41" y="30"/>
                      <a:pt x="42" y="29"/>
                    </a:cubicBezTo>
                    <a:cubicBezTo>
                      <a:pt x="42" y="31"/>
                      <a:pt x="44" y="30"/>
                      <a:pt x="44" y="31"/>
                    </a:cubicBezTo>
                    <a:cubicBezTo>
                      <a:pt x="44" y="31"/>
                      <a:pt x="44" y="31"/>
                      <a:pt x="44" y="31"/>
                    </a:cubicBezTo>
                    <a:cubicBezTo>
                      <a:pt x="45" y="30"/>
                      <a:pt x="44" y="30"/>
                      <a:pt x="44" y="28"/>
                    </a:cubicBezTo>
                    <a:cubicBezTo>
                      <a:pt x="44" y="28"/>
                      <a:pt x="44" y="28"/>
                      <a:pt x="44" y="28"/>
                    </a:cubicBezTo>
                    <a:cubicBezTo>
                      <a:pt x="45" y="28"/>
                      <a:pt x="45" y="28"/>
                      <a:pt x="45" y="28"/>
                    </a:cubicBezTo>
                    <a:cubicBezTo>
                      <a:pt x="45" y="29"/>
                      <a:pt x="45" y="29"/>
                      <a:pt x="45" y="29"/>
                    </a:cubicBezTo>
                    <a:cubicBezTo>
                      <a:pt x="45" y="30"/>
                      <a:pt x="47" y="30"/>
                      <a:pt x="47" y="29"/>
                    </a:cubicBezTo>
                    <a:cubicBezTo>
                      <a:pt x="46" y="29"/>
                      <a:pt x="46" y="29"/>
                      <a:pt x="46" y="28"/>
                    </a:cubicBezTo>
                    <a:cubicBezTo>
                      <a:pt x="48" y="29"/>
                      <a:pt x="47" y="31"/>
                      <a:pt x="48" y="32"/>
                    </a:cubicBezTo>
                    <a:cubicBezTo>
                      <a:pt x="49" y="31"/>
                      <a:pt x="47" y="31"/>
                      <a:pt x="48" y="30"/>
                    </a:cubicBezTo>
                    <a:cubicBezTo>
                      <a:pt x="48" y="30"/>
                      <a:pt x="48" y="29"/>
                      <a:pt x="49" y="29"/>
                    </a:cubicBezTo>
                    <a:cubicBezTo>
                      <a:pt x="48" y="29"/>
                      <a:pt x="49" y="28"/>
                      <a:pt x="48" y="28"/>
                    </a:cubicBezTo>
                    <a:cubicBezTo>
                      <a:pt x="48" y="28"/>
                      <a:pt x="48" y="28"/>
                      <a:pt x="48" y="29"/>
                    </a:cubicBezTo>
                    <a:cubicBezTo>
                      <a:pt x="47" y="28"/>
                      <a:pt x="47" y="27"/>
                      <a:pt x="47" y="27"/>
                    </a:cubicBezTo>
                    <a:cubicBezTo>
                      <a:pt x="46" y="27"/>
                      <a:pt x="46" y="27"/>
                      <a:pt x="46" y="28"/>
                    </a:cubicBezTo>
                    <a:cubicBezTo>
                      <a:pt x="45" y="28"/>
                      <a:pt x="45" y="27"/>
                      <a:pt x="45" y="27"/>
                    </a:cubicBezTo>
                    <a:cubicBezTo>
                      <a:pt x="45" y="27"/>
                      <a:pt x="43" y="27"/>
                      <a:pt x="43" y="26"/>
                    </a:cubicBezTo>
                    <a:cubicBezTo>
                      <a:pt x="43" y="26"/>
                      <a:pt x="43" y="27"/>
                      <a:pt x="43" y="27"/>
                    </a:cubicBezTo>
                    <a:cubicBezTo>
                      <a:pt x="41" y="27"/>
                      <a:pt x="42" y="25"/>
                      <a:pt x="41" y="24"/>
                    </a:cubicBezTo>
                    <a:cubicBezTo>
                      <a:pt x="41" y="25"/>
                      <a:pt x="41" y="26"/>
                      <a:pt x="40" y="27"/>
                    </a:cubicBezTo>
                    <a:cubicBezTo>
                      <a:pt x="40" y="27"/>
                      <a:pt x="39" y="27"/>
                      <a:pt x="39" y="26"/>
                    </a:cubicBezTo>
                    <a:cubicBezTo>
                      <a:pt x="39" y="26"/>
                      <a:pt x="39" y="26"/>
                      <a:pt x="38" y="27"/>
                    </a:cubicBezTo>
                    <a:cubicBezTo>
                      <a:pt x="38" y="26"/>
                      <a:pt x="36" y="25"/>
                      <a:pt x="36" y="27"/>
                    </a:cubicBezTo>
                    <a:cubicBezTo>
                      <a:pt x="35" y="26"/>
                      <a:pt x="35" y="26"/>
                      <a:pt x="35" y="26"/>
                    </a:cubicBezTo>
                    <a:cubicBezTo>
                      <a:pt x="33" y="27"/>
                      <a:pt x="31" y="24"/>
                      <a:pt x="30" y="25"/>
                    </a:cubicBezTo>
                    <a:cubicBezTo>
                      <a:pt x="30" y="24"/>
                      <a:pt x="29" y="23"/>
                      <a:pt x="28" y="22"/>
                    </a:cubicBezTo>
                    <a:cubicBezTo>
                      <a:pt x="29" y="23"/>
                      <a:pt x="30" y="23"/>
                      <a:pt x="31" y="24"/>
                    </a:cubicBezTo>
                    <a:cubicBezTo>
                      <a:pt x="31" y="24"/>
                      <a:pt x="31" y="23"/>
                      <a:pt x="31" y="23"/>
                    </a:cubicBezTo>
                    <a:cubicBezTo>
                      <a:pt x="32" y="23"/>
                      <a:pt x="32" y="23"/>
                      <a:pt x="32" y="23"/>
                    </a:cubicBezTo>
                    <a:cubicBezTo>
                      <a:pt x="32" y="24"/>
                      <a:pt x="33" y="24"/>
                      <a:pt x="34" y="25"/>
                    </a:cubicBezTo>
                    <a:cubicBezTo>
                      <a:pt x="34" y="25"/>
                      <a:pt x="34" y="24"/>
                      <a:pt x="34" y="24"/>
                    </a:cubicBezTo>
                    <a:cubicBezTo>
                      <a:pt x="34" y="23"/>
                      <a:pt x="35" y="24"/>
                      <a:pt x="35" y="24"/>
                    </a:cubicBezTo>
                    <a:cubicBezTo>
                      <a:pt x="35" y="23"/>
                      <a:pt x="34" y="23"/>
                      <a:pt x="34" y="21"/>
                    </a:cubicBezTo>
                    <a:cubicBezTo>
                      <a:pt x="35" y="22"/>
                      <a:pt x="35" y="22"/>
                      <a:pt x="35" y="21"/>
                    </a:cubicBezTo>
                    <a:cubicBezTo>
                      <a:pt x="36" y="21"/>
                      <a:pt x="36" y="23"/>
                      <a:pt x="36" y="24"/>
                    </a:cubicBezTo>
                    <a:cubicBezTo>
                      <a:pt x="37" y="24"/>
                      <a:pt x="36" y="21"/>
                      <a:pt x="37" y="21"/>
                    </a:cubicBezTo>
                    <a:cubicBezTo>
                      <a:pt x="38" y="22"/>
                      <a:pt x="39" y="21"/>
                      <a:pt x="40" y="22"/>
                    </a:cubicBezTo>
                    <a:cubicBezTo>
                      <a:pt x="41" y="21"/>
                      <a:pt x="40" y="21"/>
                      <a:pt x="40" y="20"/>
                    </a:cubicBezTo>
                    <a:cubicBezTo>
                      <a:pt x="41" y="20"/>
                      <a:pt x="41" y="21"/>
                      <a:pt x="42" y="22"/>
                    </a:cubicBezTo>
                    <a:cubicBezTo>
                      <a:pt x="42" y="22"/>
                      <a:pt x="42" y="21"/>
                      <a:pt x="42" y="22"/>
                    </a:cubicBezTo>
                    <a:cubicBezTo>
                      <a:pt x="43" y="22"/>
                      <a:pt x="43" y="21"/>
                      <a:pt x="43" y="21"/>
                    </a:cubicBezTo>
                    <a:cubicBezTo>
                      <a:pt x="43" y="21"/>
                      <a:pt x="44" y="22"/>
                      <a:pt x="44" y="22"/>
                    </a:cubicBezTo>
                    <a:cubicBezTo>
                      <a:pt x="44" y="22"/>
                      <a:pt x="44" y="21"/>
                      <a:pt x="44" y="20"/>
                    </a:cubicBezTo>
                    <a:cubicBezTo>
                      <a:pt x="44" y="20"/>
                      <a:pt x="44" y="20"/>
                      <a:pt x="44" y="20"/>
                    </a:cubicBezTo>
                    <a:cubicBezTo>
                      <a:pt x="44" y="20"/>
                      <a:pt x="45" y="19"/>
                      <a:pt x="44" y="19"/>
                    </a:cubicBezTo>
                    <a:cubicBezTo>
                      <a:pt x="43" y="20"/>
                      <a:pt x="42" y="18"/>
                      <a:pt x="41" y="19"/>
                    </a:cubicBezTo>
                    <a:cubicBezTo>
                      <a:pt x="40" y="19"/>
                      <a:pt x="39" y="18"/>
                      <a:pt x="39" y="19"/>
                    </a:cubicBezTo>
                    <a:cubicBezTo>
                      <a:pt x="38" y="19"/>
                      <a:pt x="38" y="18"/>
                      <a:pt x="37" y="17"/>
                    </a:cubicBezTo>
                    <a:cubicBezTo>
                      <a:pt x="37" y="17"/>
                      <a:pt x="37" y="18"/>
                      <a:pt x="37" y="18"/>
                    </a:cubicBezTo>
                    <a:cubicBezTo>
                      <a:pt x="36" y="19"/>
                      <a:pt x="37" y="19"/>
                      <a:pt x="37" y="20"/>
                    </a:cubicBezTo>
                    <a:cubicBezTo>
                      <a:pt x="36" y="19"/>
                      <a:pt x="35" y="20"/>
                      <a:pt x="35" y="20"/>
                    </a:cubicBezTo>
                    <a:cubicBezTo>
                      <a:pt x="34" y="20"/>
                      <a:pt x="34" y="19"/>
                      <a:pt x="34" y="18"/>
                    </a:cubicBezTo>
                    <a:cubicBezTo>
                      <a:pt x="34" y="18"/>
                      <a:pt x="34" y="19"/>
                      <a:pt x="34" y="19"/>
                    </a:cubicBezTo>
                    <a:cubicBezTo>
                      <a:pt x="33" y="19"/>
                      <a:pt x="33" y="18"/>
                      <a:pt x="33" y="18"/>
                    </a:cubicBezTo>
                    <a:cubicBezTo>
                      <a:pt x="32" y="18"/>
                      <a:pt x="33" y="19"/>
                      <a:pt x="32" y="18"/>
                    </a:cubicBezTo>
                    <a:cubicBezTo>
                      <a:pt x="32" y="19"/>
                      <a:pt x="33" y="18"/>
                      <a:pt x="33" y="20"/>
                    </a:cubicBezTo>
                    <a:cubicBezTo>
                      <a:pt x="31" y="20"/>
                      <a:pt x="31" y="18"/>
                      <a:pt x="30" y="18"/>
                    </a:cubicBezTo>
                    <a:cubicBezTo>
                      <a:pt x="30" y="17"/>
                      <a:pt x="30" y="19"/>
                      <a:pt x="29" y="18"/>
                    </a:cubicBezTo>
                    <a:cubicBezTo>
                      <a:pt x="28" y="18"/>
                      <a:pt x="31" y="19"/>
                      <a:pt x="30" y="20"/>
                    </a:cubicBezTo>
                    <a:cubicBezTo>
                      <a:pt x="29" y="20"/>
                      <a:pt x="29" y="19"/>
                      <a:pt x="28" y="18"/>
                    </a:cubicBezTo>
                    <a:cubicBezTo>
                      <a:pt x="28" y="19"/>
                      <a:pt x="29" y="20"/>
                      <a:pt x="29" y="20"/>
                    </a:cubicBezTo>
                    <a:cubicBezTo>
                      <a:pt x="28" y="21"/>
                      <a:pt x="28" y="20"/>
                      <a:pt x="27" y="20"/>
                    </a:cubicBezTo>
                    <a:cubicBezTo>
                      <a:pt x="27" y="20"/>
                      <a:pt x="28" y="20"/>
                      <a:pt x="27" y="21"/>
                    </a:cubicBezTo>
                    <a:cubicBezTo>
                      <a:pt x="27" y="21"/>
                      <a:pt x="26" y="21"/>
                      <a:pt x="27" y="20"/>
                    </a:cubicBezTo>
                    <a:cubicBezTo>
                      <a:pt x="26" y="20"/>
                      <a:pt x="26" y="21"/>
                      <a:pt x="26" y="21"/>
                    </a:cubicBezTo>
                    <a:cubicBezTo>
                      <a:pt x="25" y="21"/>
                      <a:pt x="25" y="21"/>
                      <a:pt x="25" y="21"/>
                    </a:cubicBezTo>
                    <a:cubicBezTo>
                      <a:pt x="24" y="20"/>
                      <a:pt x="25" y="19"/>
                      <a:pt x="24" y="19"/>
                    </a:cubicBezTo>
                    <a:cubicBezTo>
                      <a:pt x="24" y="19"/>
                      <a:pt x="24" y="19"/>
                      <a:pt x="23" y="19"/>
                    </a:cubicBezTo>
                    <a:cubicBezTo>
                      <a:pt x="24" y="20"/>
                      <a:pt x="24" y="20"/>
                      <a:pt x="24" y="21"/>
                    </a:cubicBezTo>
                    <a:cubicBezTo>
                      <a:pt x="22" y="20"/>
                      <a:pt x="22" y="19"/>
                      <a:pt x="21" y="17"/>
                    </a:cubicBezTo>
                    <a:cubicBezTo>
                      <a:pt x="23" y="18"/>
                      <a:pt x="24" y="17"/>
                      <a:pt x="25" y="18"/>
                    </a:cubicBezTo>
                    <a:cubicBezTo>
                      <a:pt x="25" y="17"/>
                      <a:pt x="25" y="17"/>
                      <a:pt x="25" y="17"/>
                    </a:cubicBezTo>
                    <a:cubicBezTo>
                      <a:pt x="26" y="17"/>
                      <a:pt x="26" y="17"/>
                      <a:pt x="27" y="16"/>
                    </a:cubicBezTo>
                    <a:cubicBezTo>
                      <a:pt x="28" y="16"/>
                      <a:pt x="27" y="17"/>
                      <a:pt x="28" y="17"/>
                    </a:cubicBezTo>
                    <a:cubicBezTo>
                      <a:pt x="28" y="17"/>
                      <a:pt x="28" y="17"/>
                      <a:pt x="28" y="16"/>
                    </a:cubicBezTo>
                    <a:cubicBezTo>
                      <a:pt x="32" y="16"/>
                      <a:pt x="36" y="15"/>
                      <a:pt x="39" y="15"/>
                    </a:cubicBezTo>
                    <a:cubicBezTo>
                      <a:pt x="39" y="15"/>
                      <a:pt x="39" y="17"/>
                      <a:pt x="39" y="17"/>
                    </a:cubicBezTo>
                    <a:cubicBezTo>
                      <a:pt x="40" y="17"/>
                      <a:pt x="39" y="16"/>
                      <a:pt x="39" y="15"/>
                    </a:cubicBezTo>
                    <a:cubicBezTo>
                      <a:pt x="40" y="16"/>
                      <a:pt x="40" y="16"/>
                      <a:pt x="40" y="16"/>
                    </a:cubicBezTo>
                    <a:cubicBezTo>
                      <a:pt x="41" y="16"/>
                      <a:pt x="40" y="16"/>
                      <a:pt x="40" y="15"/>
                    </a:cubicBezTo>
                    <a:cubicBezTo>
                      <a:pt x="40" y="15"/>
                      <a:pt x="39" y="15"/>
                      <a:pt x="39" y="15"/>
                    </a:cubicBezTo>
                    <a:cubicBezTo>
                      <a:pt x="39" y="14"/>
                      <a:pt x="41" y="15"/>
                      <a:pt x="42" y="14"/>
                    </a:cubicBezTo>
                    <a:cubicBezTo>
                      <a:pt x="42" y="15"/>
                      <a:pt x="42" y="16"/>
                      <a:pt x="42" y="17"/>
                    </a:cubicBezTo>
                    <a:cubicBezTo>
                      <a:pt x="43" y="16"/>
                      <a:pt x="42" y="15"/>
                      <a:pt x="42" y="14"/>
                    </a:cubicBezTo>
                    <a:cubicBezTo>
                      <a:pt x="43" y="14"/>
                      <a:pt x="43" y="16"/>
                      <a:pt x="43" y="17"/>
                    </a:cubicBezTo>
                    <a:cubicBezTo>
                      <a:pt x="44" y="17"/>
                      <a:pt x="43" y="16"/>
                      <a:pt x="44" y="16"/>
                    </a:cubicBezTo>
                    <a:cubicBezTo>
                      <a:pt x="43" y="17"/>
                      <a:pt x="45" y="17"/>
                      <a:pt x="46" y="17"/>
                    </a:cubicBezTo>
                    <a:cubicBezTo>
                      <a:pt x="44" y="17"/>
                      <a:pt x="44" y="15"/>
                      <a:pt x="44" y="14"/>
                    </a:cubicBezTo>
                    <a:cubicBezTo>
                      <a:pt x="44" y="14"/>
                      <a:pt x="45" y="13"/>
                      <a:pt x="46" y="14"/>
                    </a:cubicBezTo>
                    <a:cubicBezTo>
                      <a:pt x="46" y="15"/>
                      <a:pt x="47" y="15"/>
                      <a:pt x="47" y="17"/>
                    </a:cubicBezTo>
                    <a:cubicBezTo>
                      <a:pt x="48" y="17"/>
                      <a:pt x="48" y="16"/>
                      <a:pt x="49" y="16"/>
                    </a:cubicBezTo>
                    <a:cubicBezTo>
                      <a:pt x="49" y="14"/>
                      <a:pt x="47" y="15"/>
                      <a:pt x="46" y="14"/>
                    </a:cubicBezTo>
                    <a:cubicBezTo>
                      <a:pt x="47" y="12"/>
                      <a:pt x="52" y="14"/>
                      <a:pt x="51" y="12"/>
                    </a:cubicBezTo>
                    <a:cubicBezTo>
                      <a:pt x="52" y="13"/>
                      <a:pt x="52" y="15"/>
                      <a:pt x="52" y="16"/>
                    </a:cubicBezTo>
                    <a:cubicBezTo>
                      <a:pt x="52" y="17"/>
                      <a:pt x="53" y="16"/>
                      <a:pt x="53" y="16"/>
                    </a:cubicBezTo>
                    <a:cubicBezTo>
                      <a:pt x="54" y="16"/>
                      <a:pt x="53" y="17"/>
                      <a:pt x="53" y="17"/>
                    </a:cubicBezTo>
                    <a:cubicBezTo>
                      <a:pt x="54" y="17"/>
                      <a:pt x="54" y="17"/>
                      <a:pt x="54" y="17"/>
                    </a:cubicBezTo>
                    <a:cubicBezTo>
                      <a:pt x="54" y="15"/>
                      <a:pt x="52" y="15"/>
                      <a:pt x="52" y="13"/>
                    </a:cubicBezTo>
                    <a:cubicBezTo>
                      <a:pt x="52" y="14"/>
                      <a:pt x="52" y="14"/>
                      <a:pt x="53" y="14"/>
                    </a:cubicBezTo>
                    <a:cubicBezTo>
                      <a:pt x="53" y="12"/>
                      <a:pt x="52" y="12"/>
                      <a:pt x="52" y="11"/>
                    </a:cubicBezTo>
                    <a:cubicBezTo>
                      <a:pt x="53" y="12"/>
                      <a:pt x="54" y="12"/>
                      <a:pt x="56" y="13"/>
                    </a:cubicBezTo>
                    <a:cubicBezTo>
                      <a:pt x="56" y="12"/>
                      <a:pt x="57" y="12"/>
                      <a:pt x="56" y="12"/>
                    </a:cubicBezTo>
                    <a:cubicBezTo>
                      <a:pt x="57" y="11"/>
                      <a:pt x="58" y="12"/>
                      <a:pt x="58" y="12"/>
                    </a:cubicBezTo>
                    <a:cubicBezTo>
                      <a:pt x="58" y="12"/>
                      <a:pt x="58" y="13"/>
                      <a:pt x="59" y="13"/>
                    </a:cubicBezTo>
                    <a:cubicBezTo>
                      <a:pt x="59" y="13"/>
                      <a:pt x="59" y="12"/>
                      <a:pt x="59" y="12"/>
                    </a:cubicBezTo>
                    <a:cubicBezTo>
                      <a:pt x="61" y="12"/>
                      <a:pt x="62" y="11"/>
                      <a:pt x="63" y="12"/>
                    </a:cubicBezTo>
                    <a:cubicBezTo>
                      <a:pt x="63" y="12"/>
                      <a:pt x="63" y="12"/>
                      <a:pt x="63" y="11"/>
                    </a:cubicBezTo>
                    <a:cubicBezTo>
                      <a:pt x="64" y="11"/>
                      <a:pt x="64" y="12"/>
                      <a:pt x="64" y="12"/>
                    </a:cubicBezTo>
                    <a:cubicBezTo>
                      <a:pt x="64" y="12"/>
                      <a:pt x="64" y="11"/>
                      <a:pt x="64" y="11"/>
                    </a:cubicBezTo>
                    <a:cubicBezTo>
                      <a:pt x="65" y="11"/>
                      <a:pt x="65" y="11"/>
                      <a:pt x="66" y="11"/>
                    </a:cubicBezTo>
                    <a:cubicBezTo>
                      <a:pt x="66" y="12"/>
                      <a:pt x="67" y="12"/>
                      <a:pt x="66" y="12"/>
                    </a:cubicBezTo>
                    <a:cubicBezTo>
                      <a:pt x="66" y="11"/>
                      <a:pt x="69" y="10"/>
                      <a:pt x="70" y="12"/>
                    </a:cubicBezTo>
                    <a:cubicBezTo>
                      <a:pt x="70" y="11"/>
                      <a:pt x="71" y="11"/>
                      <a:pt x="72" y="12"/>
                    </a:cubicBezTo>
                    <a:cubicBezTo>
                      <a:pt x="72" y="12"/>
                      <a:pt x="72" y="11"/>
                      <a:pt x="72" y="11"/>
                    </a:cubicBezTo>
                    <a:cubicBezTo>
                      <a:pt x="73" y="11"/>
                      <a:pt x="73" y="12"/>
                      <a:pt x="74" y="11"/>
                    </a:cubicBezTo>
                    <a:cubicBezTo>
                      <a:pt x="75" y="12"/>
                      <a:pt x="75" y="13"/>
                      <a:pt x="75" y="15"/>
                    </a:cubicBezTo>
                    <a:cubicBezTo>
                      <a:pt x="76" y="13"/>
                      <a:pt x="76" y="12"/>
                      <a:pt x="75" y="11"/>
                    </a:cubicBezTo>
                    <a:cubicBezTo>
                      <a:pt x="77" y="10"/>
                      <a:pt x="79" y="10"/>
                      <a:pt x="81" y="11"/>
                    </a:cubicBezTo>
                    <a:cubicBezTo>
                      <a:pt x="81" y="10"/>
                      <a:pt x="84" y="10"/>
                      <a:pt x="85" y="11"/>
                    </a:cubicBezTo>
                    <a:cubicBezTo>
                      <a:pt x="85" y="11"/>
                      <a:pt x="85" y="10"/>
                      <a:pt x="85" y="10"/>
                    </a:cubicBezTo>
                    <a:cubicBezTo>
                      <a:pt x="87" y="11"/>
                      <a:pt x="85" y="15"/>
                      <a:pt x="86" y="17"/>
                    </a:cubicBezTo>
                    <a:cubicBezTo>
                      <a:pt x="87" y="17"/>
                      <a:pt x="87" y="15"/>
                      <a:pt x="86" y="14"/>
                    </a:cubicBezTo>
                    <a:cubicBezTo>
                      <a:pt x="88" y="13"/>
                      <a:pt x="85" y="9"/>
                      <a:pt x="88" y="10"/>
                    </a:cubicBezTo>
                    <a:cubicBezTo>
                      <a:pt x="89" y="10"/>
                      <a:pt x="89" y="10"/>
                      <a:pt x="89" y="10"/>
                    </a:cubicBezTo>
                    <a:cubicBezTo>
                      <a:pt x="90" y="10"/>
                      <a:pt x="90" y="10"/>
                      <a:pt x="90" y="10"/>
                    </a:cubicBezTo>
                    <a:cubicBezTo>
                      <a:pt x="91" y="10"/>
                      <a:pt x="92" y="9"/>
                      <a:pt x="92" y="11"/>
                    </a:cubicBezTo>
                    <a:cubicBezTo>
                      <a:pt x="93" y="11"/>
                      <a:pt x="92" y="10"/>
                      <a:pt x="92" y="9"/>
                    </a:cubicBezTo>
                    <a:cubicBezTo>
                      <a:pt x="93" y="9"/>
                      <a:pt x="93" y="9"/>
                      <a:pt x="93" y="9"/>
                    </a:cubicBezTo>
                    <a:cubicBezTo>
                      <a:pt x="95" y="10"/>
                      <a:pt x="93" y="13"/>
                      <a:pt x="93" y="12"/>
                    </a:cubicBezTo>
                    <a:cubicBezTo>
                      <a:pt x="93" y="13"/>
                      <a:pt x="95" y="14"/>
                      <a:pt x="94" y="16"/>
                    </a:cubicBezTo>
                    <a:cubicBezTo>
                      <a:pt x="96" y="14"/>
                      <a:pt x="94" y="11"/>
                      <a:pt x="94" y="9"/>
                    </a:cubicBezTo>
                    <a:cubicBezTo>
                      <a:pt x="96" y="10"/>
                      <a:pt x="98" y="9"/>
                      <a:pt x="98" y="10"/>
                    </a:cubicBezTo>
                    <a:cubicBezTo>
                      <a:pt x="99" y="9"/>
                      <a:pt x="99" y="9"/>
                      <a:pt x="99" y="8"/>
                    </a:cubicBezTo>
                    <a:cubicBezTo>
                      <a:pt x="98" y="8"/>
                      <a:pt x="98" y="8"/>
                      <a:pt x="98" y="9"/>
                    </a:cubicBezTo>
                    <a:cubicBezTo>
                      <a:pt x="98" y="7"/>
                      <a:pt x="98" y="5"/>
                      <a:pt x="98" y="3"/>
                    </a:cubicBezTo>
                    <a:cubicBezTo>
                      <a:pt x="99" y="4"/>
                      <a:pt x="99" y="7"/>
                      <a:pt x="99" y="7"/>
                    </a:cubicBezTo>
                    <a:cubicBezTo>
                      <a:pt x="99" y="7"/>
                      <a:pt x="98" y="6"/>
                      <a:pt x="99" y="6"/>
                    </a:cubicBezTo>
                    <a:cubicBezTo>
                      <a:pt x="99" y="7"/>
                      <a:pt x="100" y="8"/>
                      <a:pt x="99" y="9"/>
                    </a:cubicBezTo>
                    <a:cubicBezTo>
                      <a:pt x="100" y="9"/>
                      <a:pt x="100" y="9"/>
                      <a:pt x="100" y="9"/>
                    </a:cubicBezTo>
                    <a:cubicBezTo>
                      <a:pt x="101" y="9"/>
                      <a:pt x="101" y="8"/>
                      <a:pt x="101" y="8"/>
                    </a:cubicBezTo>
                    <a:cubicBezTo>
                      <a:pt x="102" y="8"/>
                      <a:pt x="101" y="9"/>
                      <a:pt x="101" y="9"/>
                    </a:cubicBezTo>
                    <a:cubicBezTo>
                      <a:pt x="102" y="7"/>
                      <a:pt x="102" y="10"/>
                      <a:pt x="103" y="9"/>
                    </a:cubicBezTo>
                    <a:cubicBezTo>
                      <a:pt x="105" y="8"/>
                      <a:pt x="104" y="5"/>
                      <a:pt x="102" y="4"/>
                    </a:cubicBezTo>
                    <a:cubicBezTo>
                      <a:pt x="102" y="4"/>
                      <a:pt x="101" y="5"/>
                      <a:pt x="101" y="5"/>
                    </a:cubicBezTo>
                    <a:cubicBezTo>
                      <a:pt x="101" y="5"/>
                      <a:pt x="101" y="5"/>
                      <a:pt x="101" y="4"/>
                    </a:cubicBezTo>
                    <a:cubicBezTo>
                      <a:pt x="100" y="4"/>
                      <a:pt x="101" y="5"/>
                      <a:pt x="100" y="6"/>
                    </a:cubicBezTo>
                    <a:cubicBezTo>
                      <a:pt x="100" y="5"/>
                      <a:pt x="100" y="4"/>
                      <a:pt x="99" y="5"/>
                    </a:cubicBezTo>
                    <a:cubicBezTo>
                      <a:pt x="99" y="4"/>
                      <a:pt x="99" y="4"/>
                      <a:pt x="99" y="4"/>
                    </a:cubicBezTo>
                    <a:cubicBezTo>
                      <a:pt x="102" y="4"/>
                      <a:pt x="104" y="3"/>
                      <a:pt x="107" y="4"/>
                    </a:cubicBezTo>
                    <a:cubicBezTo>
                      <a:pt x="108" y="4"/>
                      <a:pt x="107" y="3"/>
                      <a:pt x="108" y="3"/>
                    </a:cubicBezTo>
                    <a:cubicBezTo>
                      <a:pt x="109" y="3"/>
                      <a:pt x="108" y="5"/>
                      <a:pt x="108" y="6"/>
                    </a:cubicBezTo>
                    <a:cubicBezTo>
                      <a:pt x="107" y="6"/>
                      <a:pt x="108" y="5"/>
                      <a:pt x="107" y="4"/>
                    </a:cubicBezTo>
                    <a:cubicBezTo>
                      <a:pt x="107" y="5"/>
                      <a:pt x="107" y="4"/>
                      <a:pt x="106" y="4"/>
                    </a:cubicBezTo>
                    <a:cubicBezTo>
                      <a:pt x="105" y="4"/>
                      <a:pt x="105" y="5"/>
                      <a:pt x="105" y="6"/>
                    </a:cubicBezTo>
                    <a:cubicBezTo>
                      <a:pt x="105" y="6"/>
                      <a:pt x="105" y="5"/>
                      <a:pt x="105" y="5"/>
                    </a:cubicBezTo>
                    <a:cubicBezTo>
                      <a:pt x="106" y="5"/>
                      <a:pt x="105" y="6"/>
                      <a:pt x="106" y="6"/>
                    </a:cubicBezTo>
                    <a:cubicBezTo>
                      <a:pt x="106" y="6"/>
                      <a:pt x="106" y="5"/>
                      <a:pt x="107" y="5"/>
                    </a:cubicBezTo>
                    <a:cubicBezTo>
                      <a:pt x="108" y="6"/>
                      <a:pt x="108" y="7"/>
                      <a:pt x="108" y="9"/>
                    </a:cubicBezTo>
                    <a:cubicBezTo>
                      <a:pt x="107" y="9"/>
                      <a:pt x="107" y="9"/>
                      <a:pt x="107" y="8"/>
                    </a:cubicBezTo>
                    <a:cubicBezTo>
                      <a:pt x="107" y="9"/>
                      <a:pt x="107" y="10"/>
                      <a:pt x="107" y="10"/>
                    </a:cubicBezTo>
                    <a:cubicBezTo>
                      <a:pt x="108" y="9"/>
                      <a:pt x="108" y="10"/>
                      <a:pt x="109" y="10"/>
                    </a:cubicBezTo>
                    <a:cubicBezTo>
                      <a:pt x="109" y="9"/>
                      <a:pt x="108" y="10"/>
                      <a:pt x="108" y="9"/>
                    </a:cubicBezTo>
                    <a:cubicBezTo>
                      <a:pt x="110" y="9"/>
                      <a:pt x="111" y="8"/>
                      <a:pt x="111" y="9"/>
                    </a:cubicBezTo>
                    <a:cubicBezTo>
                      <a:pt x="112" y="8"/>
                      <a:pt x="110" y="9"/>
                      <a:pt x="110" y="8"/>
                    </a:cubicBezTo>
                    <a:cubicBezTo>
                      <a:pt x="110" y="7"/>
                      <a:pt x="111" y="8"/>
                      <a:pt x="111" y="7"/>
                    </a:cubicBezTo>
                    <a:cubicBezTo>
                      <a:pt x="112" y="8"/>
                      <a:pt x="112" y="10"/>
                      <a:pt x="112" y="12"/>
                    </a:cubicBezTo>
                    <a:cubicBezTo>
                      <a:pt x="113" y="12"/>
                      <a:pt x="112" y="11"/>
                      <a:pt x="113" y="11"/>
                    </a:cubicBezTo>
                    <a:cubicBezTo>
                      <a:pt x="113" y="12"/>
                      <a:pt x="113" y="11"/>
                      <a:pt x="114" y="12"/>
                    </a:cubicBezTo>
                    <a:cubicBezTo>
                      <a:pt x="114" y="12"/>
                      <a:pt x="113" y="10"/>
                      <a:pt x="113" y="10"/>
                    </a:cubicBezTo>
                    <a:cubicBezTo>
                      <a:pt x="113" y="9"/>
                      <a:pt x="114" y="9"/>
                      <a:pt x="114" y="7"/>
                    </a:cubicBezTo>
                    <a:cubicBezTo>
                      <a:pt x="114" y="7"/>
                      <a:pt x="114" y="7"/>
                      <a:pt x="114" y="7"/>
                    </a:cubicBezTo>
                    <a:cubicBezTo>
                      <a:pt x="114" y="6"/>
                      <a:pt x="115" y="5"/>
                      <a:pt x="114" y="4"/>
                    </a:cubicBezTo>
                    <a:cubicBezTo>
                      <a:pt x="114" y="4"/>
                      <a:pt x="113" y="4"/>
                      <a:pt x="113" y="3"/>
                    </a:cubicBezTo>
                    <a:cubicBezTo>
                      <a:pt x="114" y="3"/>
                      <a:pt x="115" y="3"/>
                      <a:pt x="115" y="3"/>
                    </a:cubicBezTo>
                    <a:cubicBezTo>
                      <a:pt x="116" y="4"/>
                      <a:pt x="116" y="4"/>
                      <a:pt x="116" y="5"/>
                    </a:cubicBezTo>
                    <a:cubicBezTo>
                      <a:pt x="115" y="4"/>
                      <a:pt x="115" y="6"/>
                      <a:pt x="114" y="6"/>
                    </a:cubicBezTo>
                    <a:cubicBezTo>
                      <a:pt x="115" y="7"/>
                      <a:pt x="115" y="8"/>
                      <a:pt x="115" y="10"/>
                    </a:cubicBezTo>
                    <a:cubicBezTo>
                      <a:pt x="115" y="10"/>
                      <a:pt x="115" y="10"/>
                      <a:pt x="116" y="10"/>
                    </a:cubicBezTo>
                    <a:cubicBezTo>
                      <a:pt x="116" y="9"/>
                      <a:pt x="115" y="9"/>
                      <a:pt x="115" y="9"/>
                    </a:cubicBezTo>
                    <a:cubicBezTo>
                      <a:pt x="115" y="9"/>
                      <a:pt x="116" y="9"/>
                      <a:pt x="116" y="9"/>
                    </a:cubicBezTo>
                    <a:cubicBezTo>
                      <a:pt x="117" y="9"/>
                      <a:pt x="117" y="8"/>
                      <a:pt x="117" y="8"/>
                    </a:cubicBezTo>
                    <a:cubicBezTo>
                      <a:pt x="117" y="8"/>
                      <a:pt x="117" y="9"/>
                      <a:pt x="117" y="9"/>
                    </a:cubicBezTo>
                    <a:cubicBezTo>
                      <a:pt x="119" y="9"/>
                      <a:pt x="119" y="5"/>
                      <a:pt x="118" y="7"/>
                    </a:cubicBezTo>
                    <a:cubicBezTo>
                      <a:pt x="116" y="6"/>
                      <a:pt x="116" y="4"/>
                      <a:pt x="117" y="2"/>
                    </a:cubicBezTo>
                    <a:cubicBezTo>
                      <a:pt x="117" y="3"/>
                      <a:pt x="119" y="5"/>
                      <a:pt x="118" y="5"/>
                    </a:cubicBezTo>
                    <a:cubicBezTo>
                      <a:pt x="118" y="6"/>
                      <a:pt x="118" y="6"/>
                      <a:pt x="119" y="6"/>
                    </a:cubicBezTo>
                    <a:cubicBezTo>
                      <a:pt x="119" y="5"/>
                      <a:pt x="120" y="4"/>
                      <a:pt x="120" y="3"/>
                    </a:cubicBezTo>
                    <a:cubicBezTo>
                      <a:pt x="120" y="3"/>
                      <a:pt x="120" y="3"/>
                      <a:pt x="121" y="4"/>
                    </a:cubicBezTo>
                    <a:cubicBezTo>
                      <a:pt x="121" y="4"/>
                      <a:pt x="121" y="3"/>
                      <a:pt x="121" y="2"/>
                    </a:cubicBezTo>
                    <a:cubicBezTo>
                      <a:pt x="121" y="2"/>
                      <a:pt x="121" y="3"/>
                      <a:pt x="122" y="4"/>
                    </a:cubicBezTo>
                    <a:cubicBezTo>
                      <a:pt x="122" y="3"/>
                      <a:pt x="122" y="3"/>
                      <a:pt x="123" y="3"/>
                    </a:cubicBezTo>
                    <a:cubicBezTo>
                      <a:pt x="124" y="3"/>
                      <a:pt x="124" y="4"/>
                      <a:pt x="124" y="4"/>
                    </a:cubicBezTo>
                    <a:cubicBezTo>
                      <a:pt x="125" y="4"/>
                      <a:pt x="124" y="3"/>
                      <a:pt x="124" y="3"/>
                    </a:cubicBezTo>
                    <a:cubicBezTo>
                      <a:pt x="126" y="3"/>
                      <a:pt x="125" y="4"/>
                      <a:pt x="125" y="5"/>
                    </a:cubicBezTo>
                    <a:cubicBezTo>
                      <a:pt x="126" y="5"/>
                      <a:pt x="125" y="4"/>
                      <a:pt x="125" y="3"/>
                    </a:cubicBezTo>
                    <a:cubicBezTo>
                      <a:pt x="127" y="3"/>
                      <a:pt x="126" y="4"/>
                      <a:pt x="127" y="4"/>
                    </a:cubicBezTo>
                    <a:cubicBezTo>
                      <a:pt x="128" y="5"/>
                      <a:pt x="125" y="6"/>
                      <a:pt x="127" y="7"/>
                    </a:cubicBezTo>
                    <a:cubicBezTo>
                      <a:pt x="127" y="7"/>
                      <a:pt x="126" y="7"/>
                      <a:pt x="127" y="8"/>
                    </a:cubicBezTo>
                    <a:cubicBezTo>
                      <a:pt x="127" y="9"/>
                      <a:pt x="128" y="9"/>
                      <a:pt x="128" y="9"/>
                    </a:cubicBezTo>
                    <a:cubicBezTo>
                      <a:pt x="128" y="7"/>
                      <a:pt x="128" y="7"/>
                      <a:pt x="127" y="6"/>
                    </a:cubicBezTo>
                    <a:cubicBezTo>
                      <a:pt x="127" y="6"/>
                      <a:pt x="128" y="6"/>
                      <a:pt x="129" y="6"/>
                    </a:cubicBezTo>
                    <a:cubicBezTo>
                      <a:pt x="129" y="5"/>
                      <a:pt x="128" y="5"/>
                      <a:pt x="128" y="3"/>
                    </a:cubicBezTo>
                    <a:cubicBezTo>
                      <a:pt x="129" y="3"/>
                      <a:pt x="130" y="3"/>
                      <a:pt x="130" y="4"/>
                    </a:cubicBezTo>
                    <a:cubicBezTo>
                      <a:pt x="131" y="4"/>
                      <a:pt x="131" y="3"/>
                      <a:pt x="131" y="3"/>
                    </a:cubicBezTo>
                    <a:cubicBezTo>
                      <a:pt x="131" y="3"/>
                      <a:pt x="132" y="4"/>
                      <a:pt x="132" y="4"/>
                    </a:cubicBezTo>
                    <a:cubicBezTo>
                      <a:pt x="133" y="1"/>
                      <a:pt x="135" y="4"/>
                      <a:pt x="134" y="7"/>
                    </a:cubicBezTo>
                    <a:cubicBezTo>
                      <a:pt x="135" y="6"/>
                      <a:pt x="134" y="5"/>
                      <a:pt x="135" y="5"/>
                    </a:cubicBezTo>
                    <a:cubicBezTo>
                      <a:pt x="135" y="4"/>
                      <a:pt x="135" y="4"/>
                      <a:pt x="135" y="3"/>
                    </a:cubicBezTo>
                    <a:cubicBezTo>
                      <a:pt x="136" y="2"/>
                      <a:pt x="137" y="3"/>
                      <a:pt x="138" y="3"/>
                    </a:cubicBezTo>
                    <a:cubicBezTo>
                      <a:pt x="138" y="4"/>
                      <a:pt x="139" y="4"/>
                      <a:pt x="139" y="5"/>
                    </a:cubicBezTo>
                    <a:cubicBezTo>
                      <a:pt x="139" y="5"/>
                      <a:pt x="138" y="4"/>
                      <a:pt x="139" y="3"/>
                    </a:cubicBezTo>
                    <a:cubicBezTo>
                      <a:pt x="140" y="3"/>
                      <a:pt x="141" y="3"/>
                      <a:pt x="141" y="2"/>
                    </a:cubicBezTo>
                    <a:cubicBezTo>
                      <a:pt x="142" y="2"/>
                      <a:pt x="141" y="4"/>
                      <a:pt x="142" y="4"/>
                    </a:cubicBezTo>
                    <a:cubicBezTo>
                      <a:pt x="143" y="4"/>
                      <a:pt x="142" y="4"/>
                      <a:pt x="142" y="3"/>
                    </a:cubicBezTo>
                    <a:cubicBezTo>
                      <a:pt x="143" y="3"/>
                      <a:pt x="142" y="4"/>
                      <a:pt x="143" y="4"/>
                    </a:cubicBezTo>
                    <a:cubicBezTo>
                      <a:pt x="143" y="4"/>
                      <a:pt x="142" y="3"/>
                      <a:pt x="143" y="2"/>
                    </a:cubicBezTo>
                    <a:cubicBezTo>
                      <a:pt x="144" y="2"/>
                      <a:pt x="144" y="3"/>
                      <a:pt x="145" y="2"/>
                    </a:cubicBezTo>
                    <a:cubicBezTo>
                      <a:pt x="145" y="4"/>
                      <a:pt x="144" y="5"/>
                      <a:pt x="145" y="6"/>
                    </a:cubicBezTo>
                    <a:cubicBezTo>
                      <a:pt x="145" y="5"/>
                      <a:pt x="147" y="5"/>
                      <a:pt x="146" y="4"/>
                    </a:cubicBezTo>
                    <a:cubicBezTo>
                      <a:pt x="146" y="4"/>
                      <a:pt x="145" y="4"/>
                      <a:pt x="145" y="3"/>
                    </a:cubicBezTo>
                    <a:cubicBezTo>
                      <a:pt x="146" y="2"/>
                      <a:pt x="147" y="2"/>
                      <a:pt x="147" y="3"/>
                    </a:cubicBezTo>
                    <a:cubicBezTo>
                      <a:pt x="148" y="3"/>
                      <a:pt x="148" y="3"/>
                      <a:pt x="149" y="3"/>
                    </a:cubicBezTo>
                    <a:cubicBezTo>
                      <a:pt x="149" y="3"/>
                      <a:pt x="149" y="4"/>
                      <a:pt x="149" y="4"/>
                    </a:cubicBezTo>
                    <a:cubicBezTo>
                      <a:pt x="149" y="4"/>
                      <a:pt x="148" y="4"/>
                      <a:pt x="147" y="4"/>
                    </a:cubicBezTo>
                    <a:cubicBezTo>
                      <a:pt x="147" y="4"/>
                      <a:pt x="147" y="7"/>
                      <a:pt x="146" y="7"/>
                    </a:cubicBezTo>
                    <a:cubicBezTo>
                      <a:pt x="146" y="8"/>
                      <a:pt x="146" y="8"/>
                      <a:pt x="147" y="9"/>
                    </a:cubicBezTo>
                    <a:cubicBezTo>
                      <a:pt x="148" y="8"/>
                      <a:pt x="147" y="6"/>
                      <a:pt x="148" y="5"/>
                    </a:cubicBezTo>
                    <a:cubicBezTo>
                      <a:pt x="149" y="5"/>
                      <a:pt x="148" y="5"/>
                      <a:pt x="149" y="5"/>
                    </a:cubicBezTo>
                    <a:cubicBezTo>
                      <a:pt x="149" y="1"/>
                      <a:pt x="153" y="4"/>
                      <a:pt x="155" y="3"/>
                    </a:cubicBezTo>
                    <a:cubicBezTo>
                      <a:pt x="155" y="3"/>
                      <a:pt x="156" y="4"/>
                      <a:pt x="156" y="4"/>
                    </a:cubicBezTo>
                    <a:cubicBezTo>
                      <a:pt x="156" y="4"/>
                      <a:pt x="156" y="4"/>
                      <a:pt x="156" y="4"/>
                    </a:cubicBezTo>
                    <a:cubicBezTo>
                      <a:pt x="157" y="5"/>
                      <a:pt x="158" y="4"/>
                      <a:pt x="158" y="5"/>
                    </a:cubicBezTo>
                    <a:cubicBezTo>
                      <a:pt x="158" y="5"/>
                      <a:pt x="158" y="4"/>
                      <a:pt x="159" y="5"/>
                    </a:cubicBezTo>
                    <a:cubicBezTo>
                      <a:pt x="159" y="5"/>
                      <a:pt x="159" y="5"/>
                      <a:pt x="159" y="6"/>
                    </a:cubicBezTo>
                    <a:cubicBezTo>
                      <a:pt x="160" y="6"/>
                      <a:pt x="160" y="5"/>
                      <a:pt x="160" y="4"/>
                    </a:cubicBezTo>
                    <a:cubicBezTo>
                      <a:pt x="160" y="6"/>
                      <a:pt x="161" y="4"/>
                      <a:pt x="161" y="5"/>
                    </a:cubicBezTo>
                    <a:cubicBezTo>
                      <a:pt x="162" y="5"/>
                      <a:pt x="162" y="5"/>
                      <a:pt x="162" y="4"/>
                    </a:cubicBezTo>
                    <a:cubicBezTo>
                      <a:pt x="162" y="4"/>
                      <a:pt x="161" y="4"/>
                      <a:pt x="161" y="4"/>
                    </a:cubicBezTo>
                    <a:cubicBezTo>
                      <a:pt x="161" y="3"/>
                      <a:pt x="161" y="2"/>
                      <a:pt x="162" y="2"/>
                    </a:cubicBezTo>
                    <a:cubicBezTo>
                      <a:pt x="162" y="4"/>
                      <a:pt x="163" y="3"/>
                      <a:pt x="163" y="4"/>
                    </a:cubicBezTo>
                    <a:cubicBezTo>
                      <a:pt x="163" y="4"/>
                      <a:pt x="162" y="3"/>
                      <a:pt x="162" y="4"/>
                    </a:cubicBezTo>
                    <a:cubicBezTo>
                      <a:pt x="162" y="5"/>
                      <a:pt x="163" y="4"/>
                      <a:pt x="163" y="4"/>
                    </a:cubicBezTo>
                    <a:cubicBezTo>
                      <a:pt x="163" y="5"/>
                      <a:pt x="165" y="5"/>
                      <a:pt x="165" y="6"/>
                    </a:cubicBezTo>
                    <a:cubicBezTo>
                      <a:pt x="165" y="5"/>
                      <a:pt x="166" y="4"/>
                      <a:pt x="166" y="2"/>
                    </a:cubicBezTo>
                    <a:cubicBezTo>
                      <a:pt x="167" y="2"/>
                      <a:pt x="166" y="4"/>
                      <a:pt x="167" y="2"/>
                    </a:cubicBezTo>
                    <a:cubicBezTo>
                      <a:pt x="167" y="3"/>
                      <a:pt x="167" y="3"/>
                      <a:pt x="167" y="4"/>
                    </a:cubicBezTo>
                    <a:cubicBezTo>
                      <a:pt x="168" y="4"/>
                      <a:pt x="168" y="5"/>
                      <a:pt x="169" y="5"/>
                    </a:cubicBezTo>
                    <a:cubicBezTo>
                      <a:pt x="170" y="5"/>
                      <a:pt x="170" y="4"/>
                      <a:pt x="170" y="3"/>
                    </a:cubicBezTo>
                    <a:cubicBezTo>
                      <a:pt x="170" y="4"/>
                      <a:pt x="171" y="4"/>
                      <a:pt x="171" y="3"/>
                    </a:cubicBezTo>
                    <a:cubicBezTo>
                      <a:pt x="172" y="3"/>
                      <a:pt x="171" y="4"/>
                      <a:pt x="171" y="5"/>
                    </a:cubicBezTo>
                    <a:cubicBezTo>
                      <a:pt x="172" y="4"/>
                      <a:pt x="172" y="4"/>
                      <a:pt x="172" y="5"/>
                    </a:cubicBezTo>
                    <a:cubicBezTo>
                      <a:pt x="173" y="4"/>
                      <a:pt x="172" y="3"/>
                      <a:pt x="172" y="2"/>
                    </a:cubicBezTo>
                    <a:cubicBezTo>
                      <a:pt x="173" y="2"/>
                      <a:pt x="174" y="3"/>
                      <a:pt x="175" y="2"/>
                    </a:cubicBezTo>
                    <a:cubicBezTo>
                      <a:pt x="176" y="2"/>
                      <a:pt x="176" y="4"/>
                      <a:pt x="176" y="4"/>
                    </a:cubicBezTo>
                    <a:cubicBezTo>
                      <a:pt x="175" y="4"/>
                      <a:pt x="175" y="4"/>
                      <a:pt x="174" y="3"/>
                    </a:cubicBezTo>
                    <a:cubicBezTo>
                      <a:pt x="173" y="4"/>
                      <a:pt x="173" y="6"/>
                      <a:pt x="173" y="7"/>
                    </a:cubicBezTo>
                    <a:cubicBezTo>
                      <a:pt x="173" y="8"/>
                      <a:pt x="174" y="7"/>
                      <a:pt x="175" y="8"/>
                    </a:cubicBezTo>
                    <a:cubicBezTo>
                      <a:pt x="176" y="7"/>
                      <a:pt x="173" y="6"/>
                      <a:pt x="175" y="5"/>
                    </a:cubicBezTo>
                    <a:cubicBezTo>
                      <a:pt x="176" y="6"/>
                      <a:pt x="176" y="4"/>
                      <a:pt x="178" y="5"/>
                    </a:cubicBezTo>
                    <a:cubicBezTo>
                      <a:pt x="178" y="4"/>
                      <a:pt x="177" y="4"/>
                      <a:pt x="177" y="3"/>
                    </a:cubicBezTo>
                    <a:cubicBezTo>
                      <a:pt x="178" y="3"/>
                      <a:pt x="178" y="3"/>
                      <a:pt x="178" y="2"/>
                    </a:cubicBezTo>
                    <a:cubicBezTo>
                      <a:pt x="178" y="2"/>
                      <a:pt x="178" y="3"/>
                      <a:pt x="179" y="3"/>
                    </a:cubicBezTo>
                    <a:cubicBezTo>
                      <a:pt x="179" y="3"/>
                      <a:pt x="179" y="3"/>
                      <a:pt x="179" y="4"/>
                    </a:cubicBezTo>
                    <a:cubicBezTo>
                      <a:pt x="179" y="4"/>
                      <a:pt x="179" y="4"/>
                      <a:pt x="178" y="3"/>
                    </a:cubicBezTo>
                    <a:cubicBezTo>
                      <a:pt x="178" y="4"/>
                      <a:pt x="179" y="4"/>
                      <a:pt x="178" y="5"/>
                    </a:cubicBezTo>
                    <a:cubicBezTo>
                      <a:pt x="179" y="5"/>
                      <a:pt x="180" y="5"/>
                      <a:pt x="180" y="5"/>
                    </a:cubicBezTo>
                    <a:cubicBezTo>
                      <a:pt x="181" y="5"/>
                      <a:pt x="180" y="3"/>
                      <a:pt x="181" y="2"/>
                    </a:cubicBezTo>
                    <a:cubicBezTo>
                      <a:pt x="182" y="3"/>
                      <a:pt x="184" y="2"/>
                      <a:pt x="185" y="3"/>
                    </a:cubicBezTo>
                    <a:cubicBezTo>
                      <a:pt x="185" y="4"/>
                      <a:pt x="185" y="4"/>
                      <a:pt x="185" y="5"/>
                    </a:cubicBezTo>
                    <a:cubicBezTo>
                      <a:pt x="185" y="5"/>
                      <a:pt x="186" y="3"/>
                      <a:pt x="186" y="4"/>
                    </a:cubicBezTo>
                    <a:cubicBezTo>
                      <a:pt x="187" y="4"/>
                      <a:pt x="187" y="4"/>
                      <a:pt x="187" y="3"/>
                    </a:cubicBezTo>
                    <a:cubicBezTo>
                      <a:pt x="188" y="3"/>
                      <a:pt x="188" y="3"/>
                      <a:pt x="189" y="3"/>
                    </a:cubicBezTo>
                    <a:cubicBezTo>
                      <a:pt x="190" y="4"/>
                      <a:pt x="188" y="8"/>
                      <a:pt x="191" y="8"/>
                    </a:cubicBezTo>
                    <a:cubicBezTo>
                      <a:pt x="189" y="6"/>
                      <a:pt x="191" y="5"/>
                      <a:pt x="191" y="2"/>
                    </a:cubicBezTo>
                    <a:cubicBezTo>
                      <a:pt x="192" y="3"/>
                      <a:pt x="191" y="3"/>
                      <a:pt x="192" y="4"/>
                    </a:cubicBezTo>
                    <a:cubicBezTo>
                      <a:pt x="193" y="4"/>
                      <a:pt x="192" y="3"/>
                      <a:pt x="193" y="3"/>
                    </a:cubicBezTo>
                    <a:cubicBezTo>
                      <a:pt x="193" y="4"/>
                      <a:pt x="193" y="4"/>
                      <a:pt x="193" y="5"/>
                    </a:cubicBezTo>
                    <a:cubicBezTo>
                      <a:pt x="193" y="5"/>
                      <a:pt x="193" y="4"/>
                      <a:pt x="193" y="4"/>
                    </a:cubicBezTo>
                    <a:cubicBezTo>
                      <a:pt x="193" y="4"/>
                      <a:pt x="193" y="4"/>
                      <a:pt x="193" y="3"/>
                    </a:cubicBezTo>
                    <a:cubicBezTo>
                      <a:pt x="194" y="3"/>
                      <a:pt x="194" y="4"/>
                      <a:pt x="194" y="5"/>
                    </a:cubicBezTo>
                    <a:cubicBezTo>
                      <a:pt x="193" y="3"/>
                      <a:pt x="193" y="7"/>
                      <a:pt x="194" y="7"/>
                    </a:cubicBezTo>
                    <a:cubicBezTo>
                      <a:pt x="195" y="7"/>
                      <a:pt x="196" y="5"/>
                      <a:pt x="195" y="4"/>
                    </a:cubicBezTo>
                    <a:cubicBezTo>
                      <a:pt x="195" y="4"/>
                      <a:pt x="196" y="4"/>
                      <a:pt x="196" y="5"/>
                    </a:cubicBezTo>
                    <a:cubicBezTo>
                      <a:pt x="197" y="5"/>
                      <a:pt x="197" y="4"/>
                      <a:pt x="198" y="4"/>
                    </a:cubicBezTo>
                    <a:cubicBezTo>
                      <a:pt x="198" y="4"/>
                      <a:pt x="198" y="3"/>
                      <a:pt x="198" y="3"/>
                    </a:cubicBezTo>
                    <a:cubicBezTo>
                      <a:pt x="199" y="3"/>
                      <a:pt x="198" y="4"/>
                      <a:pt x="199" y="5"/>
                    </a:cubicBezTo>
                    <a:cubicBezTo>
                      <a:pt x="200" y="4"/>
                      <a:pt x="199" y="4"/>
                      <a:pt x="199" y="3"/>
                    </a:cubicBezTo>
                    <a:cubicBezTo>
                      <a:pt x="200" y="4"/>
                      <a:pt x="200" y="4"/>
                      <a:pt x="201" y="3"/>
                    </a:cubicBezTo>
                    <a:cubicBezTo>
                      <a:pt x="202" y="4"/>
                      <a:pt x="202" y="5"/>
                      <a:pt x="202" y="5"/>
                    </a:cubicBezTo>
                    <a:cubicBezTo>
                      <a:pt x="203" y="4"/>
                      <a:pt x="202" y="4"/>
                      <a:pt x="202" y="3"/>
                    </a:cubicBezTo>
                    <a:cubicBezTo>
                      <a:pt x="203" y="4"/>
                      <a:pt x="202" y="7"/>
                      <a:pt x="204" y="9"/>
                    </a:cubicBezTo>
                    <a:cubicBezTo>
                      <a:pt x="207" y="8"/>
                      <a:pt x="202" y="5"/>
                      <a:pt x="204" y="3"/>
                    </a:cubicBezTo>
                    <a:cubicBezTo>
                      <a:pt x="205" y="3"/>
                      <a:pt x="206" y="4"/>
                      <a:pt x="207" y="5"/>
                    </a:cubicBezTo>
                    <a:cubicBezTo>
                      <a:pt x="207" y="5"/>
                      <a:pt x="207" y="4"/>
                      <a:pt x="208" y="4"/>
                    </a:cubicBezTo>
                    <a:cubicBezTo>
                      <a:pt x="208" y="4"/>
                      <a:pt x="208" y="4"/>
                      <a:pt x="208" y="4"/>
                    </a:cubicBezTo>
                    <a:cubicBezTo>
                      <a:pt x="209" y="5"/>
                      <a:pt x="210" y="4"/>
                      <a:pt x="212" y="5"/>
                    </a:cubicBezTo>
                    <a:cubicBezTo>
                      <a:pt x="211" y="4"/>
                      <a:pt x="211" y="4"/>
                      <a:pt x="211" y="3"/>
                    </a:cubicBezTo>
                    <a:cubicBezTo>
                      <a:pt x="212" y="3"/>
                      <a:pt x="212" y="4"/>
                      <a:pt x="212" y="4"/>
                    </a:cubicBezTo>
                    <a:cubicBezTo>
                      <a:pt x="213" y="4"/>
                      <a:pt x="213" y="4"/>
                      <a:pt x="213" y="4"/>
                    </a:cubicBezTo>
                    <a:cubicBezTo>
                      <a:pt x="214" y="4"/>
                      <a:pt x="213" y="4"/>
                      <a:pt x="213" y="3"/>
                    </a:cubicBezTo>
                    <a:cubicBezTo>
                      <a:pt x="214" y="3"/>
                      <a:pt x="214" y="4"/>
                      <a:pt x="214" y="5"/>
                    </a:cubicBezTo>
                    <a:cubicBezTo>
                      <a:pt x="214" y="4"/>
                      <a:pt x="214" y="3"/>
                      <a:pt x="215" y="3"/>
                    </a:cubicBezTo>
                    <a:cubicBezTo>
                      <a:pt x="216" y="4"/>
                      <a:pt x="217" y="4"/>
                      <a:pt x="218" y="4"/>
                    </a:cubicBezTo>
                    <a:cubicBezTo>
                      <a:pt x="218" y="4"/>
                      <a:pt x="217" y="3"/>
                      <a:pt x="218" y="3"/>
                    </a:cubicBezTo>
                    <a:cubicBezTo>
                      <a:pt x="218" y="4"/>
                      <a:pt x="219" y="3"/>
                      <a:pt x="219" y="4"/>
                    </a:cubicBezTo>
                    <a:cubicBezTo>
                      <a:pt x="222" y="1"/>
                      <a:pt x="223" y="7"/>
                      <a:pt x="222" y="9"/>
                    </a:cubicBezTo>
                    <a:cubicBezTo>
                      <a:pt x="221" y="8"/>
                      <a:pt x="221" y="6"/>
                      <a:pt x="220" y="5"/>
                    </a:cubicBezTo>
                    <a:cubicBezTo>
                      <a:pt x="220" y="6"/>
                      <a:pt x="221" y="7"/>
                      <a:pt x="221" y="9"/>
                    </a:cubicBezTo>
                    <a:cubicBezTo>
                      <a:pt x="221" y="9"/>
                      <a:pt x="221" y="9"/>
                      <a:pt x="222" y="10"/>
                    </a:cubicBezTo>
                    <a:cubicBezTo>
                      <a:pt x="223" y="10"/>
                      <a:pt x="222" y="9"/>
                      <a:pt x="223" y="9"/>
                    </a:cubicBezTo>
                    <a:cubicBezTo>
                      <a:pt x="224" y="9"/>
                      <a:pt x="224" y="10"/>
                      <a:pt x="224" y="10"/>
                    </a:cubicBezTo>
                    <a:cubicBezTo>
                      <a:pt x="224" y="10"/>
                      <a:pt x="225" y="10"/>
                      <a:pt x="225" y="10"/>
                    </a:cubicBezTo>
                    <a:cubicBezTo>
                      <a:pt x="225" y="9"/>
                      <a:pt x="225" y="8"/>
                      <a:pt x="225" y="7"/>
                    </a:cubicBezTo>
                    <a:cubicBezTo>
                      <a:pt x="224" y="8"/>
                      <a:pt x="225" y="9"/>
                      <a:pt x="224" y="9"/>
                    </a:cubicBezTo>
                    <a:cubicBezTo>
                      <a:pt x="224" y="9"/>
                      <a:pt x="224" y="9"/>
                      <a:pt x="224" y="9"/>
                    </a:cubicBezTo>
                    <a:cubicBezTo>
                      <a:pt x="224" y="9"/>
                      <a:pt x="224" y="8"/>
                      <a:pt x="224" y="8"/>
                    </a:cubicBezTo>
                    <a:cubicBezTo>
                      <a:pt x="224" y="7"/>
                      <a:pt x="223" y="7"/>
                      <a:pt x="223" y="7"/>
                    </a:cubicBezTo>
                    <a:cubicBezTo>
                      <a:pt x="223" y="7"/>
                      <a:pt x="222" y="6"/>
                      <a:pt x="223" y="6"/>
                    </a:cubicBezTo>
                    <a:cubicBezTo>
                      <a:pt x="222" y="6"/>
                      <a:pt x="222" y="4"/>
                      <a:pt x="223" y="3"/>
                    </a:cubicBezTo>
                    <a:cubicBezTo>
                      <a:pt x="224" y="3"/>
                      <a:pt x="223" y="4"/>
                      <a:pt x="224" y="3"/>
                    </a:cubicBezTo>
                    <a:cubicBezTo>
                      <a:pt x="224" y="4"/>
                      <a:pt x="224" y="4"/>
                      <a:pt x="224" y="5"/>
                    </a:cubicBezTo>
                    <a:cubicBezTo>
                      <a:pt x="225" y="4"/>
                      <a:pt x="225" y="4"/>
                      <a:pt x="225" y="3"/>
                    </a:cubicBezTo>
                    <a:cubicBezTo>
                      <a:pt x="227" y="4"/>
                      <a:pt x="229" y="3"/>
                      <a:pt x="231" y="4"/>
                    </a:cubicBezTo>
                    <a:cubicBezTo>
                      <a:pt x="231" y="3"/>
                      <a:pt x="233" y="3"/>
                      <a:pt x="234" y="3"/>
                    </a:cubicBezTo>
                    <a:cubicBezTo>
                      <a:pt x="234" y="3"/>
                      <a:pt x="234" y="3"/>
                      <a:pt x="234" y="2"/>
                    </a:cubicBezTo>
                    <a:cubicBezTo>
                      <a:pt x="235" y="3"/>
                      <a:pt x="236" y="3"/>
                      <a:pt x="236" y="2"/>
                    </a:cubicBezTo>
                    <a:cubicBezTo>
                      <a:pt x="236" y="3"/>
                      <a:pt x="238" y="2"/>
                      <a:pt x="239" y="3"/>
                    </a:cubicBezTo>
                    <a:cubicBezTo>
                      <a:pt x="240" y="3"/>
                      <a:pt x="240" y="2"/>
                      <a:pt x="241" y="2"/>
                    </a:cubicBezTo>
                    <a:cubicBezTo>
                      <a:pt x="242" y="3"/>
                      <a:pt x="244" y="3"/>
                      <a:pt x="244" y="4"/>
                    </a:cubicBezTo>
                    <a:cubicBezTo>
                      <a:pt x="244" y="4"/>
                      <a:pt x="243" y="3"/>
                      <a:pt x="244" y="2"/>
                    </a:cubicBezTo>
                    <a:cubicBezTo>
                      <a:pt x="245" y="2"/>
                      <a:pt x="247" y="3"/>
                      <a:pt x="248" y="2"/>
                    </a:cubicBezTo>
                    <a:cubicBezTo>
                      <a:pt x="248" y="3"/>
                      <a:pt x="247" y="3"/>
                      <a:pt x="248" y="4"/>
                    </a:cubicBezTo>
                    <a:cubicBezTo>
                      <a:pt x="247" y="2"/>
                      <a:pt x="250" y="2"/>
                      <a:pt x="251" y="3"/>
                    </a:cubicBezTo>
                    <a:cubicBezTo>
                      <a:pt x="251" y="2"/>
                      <a:pt x="251" y="2"/>
                      <a:pt x="251" y="2"/>
                    </a:cubicBezTo>
                    <a:cubicBezTo>
                      <a:pt x="252" y="3"/>
                      <a:pt x="252" y="2"/>
                      <a:pt x="254" y="2"/>
                    </a:cubicBezTo>
                    <a:cubicBezTo>
                      <a:pt x="254" y="2"/>
                      <a:pt x="254" y="3"/>
                      <a:pt x="255" y="4"/>
                    </a:cubicBezTo>
                    <a:cubicBezTo>
                      <a:pt x="254" y="3"/>
                      <a:pt x="256" y="3"/>
                      <a:pt x="256" y="1"/>
                    </a:cubicBezTo>
                    <a:cubicBezTo>
                      <a:pt x="256" y="3"/>
                      <a:pt x="257" y="2"/>
                      <a:pt x="257" y="1"/>
                    </a:cubicBezTo>
                    <a:cubicBezTo>
                      <a:pt x="257" y="2"/>
                      <a:pt x="258" y="2"/>
                      <a:pt x="258" y="2"/>
                    </a:cubicBezTo>
                    <a:cubicBezTo>
                      <a:pt x="259" y="1"/>
                      <a:pt x="261" y="1"/>
                      <a:pt x="262" y="2"/>
                    </a:cubicBezTo>
                    <a:cubicBezTo>
                      <a:pt x="262" y="2"/>
                      <a:pt x="262" y="2"/>
                      <a:pt x="262" y="1"/>
                    </a:cubicBezTo>
                    <a:cubicBezTo>
                      <a:pt x="263" y="2"/>
                      <a:pt x="263" y="2"/>
                      <a:pt x="263" y="2"/>
                    </a:cubicBezTo>
                    <a:cubicBezTo>
                      <a:pt x="263" y="2"/>
                      <a:pt x="263" y="1"/>
                      <a:pt x="264" y="1"/>
                    </a:cubicBezTo>
                    <a:cubicBezTo>
                      <a:pt x="264" y="2"/>
                      <a:pt x="265" y="2"/>
                      <a:pt x="265" y="1"/>
                    </a:cubicBezTo>
                    <a:cubicBezTo>
                      <a:pt x="266" y="1"/>
                      <a:pt x="266" y="2"/>
                      <a:pt x="266" y="3"/>
                    </a:cubicBezTo>
                    <a:cubicBezTo>
                      <a:pt x="267" y="3"/>
                      <a:pt x="267" y="2"/>
                      <a:pt x="268" y="1"/>
                    </a:cubicBezTo>
                    <a:cubicBezTo>
                      <a:pt x="269" y="2"/>
                      <a:pt x="268" y="1"/>
                      <a:pt x="269" y="2"/>
                    </a:cubicBezTo>
                    <a:cubicBezTo>
                      <a:pt x="270" y="1"/>
                      <a:pt x="272" y="1"/>
                      <a:pt x="273" y="2"/>
                    </a:cubicBezTo>
                    <a:cubicBezTo>
                      <a:pt x="273" y="2"/>
                      <a:pt x="274" y="1"/>
                      <a:pt x="274" y="1"/>
                    </a:cubicBezTo>
                    <a:cubicBezTo>
                      <a:pt x="275" y="2"/>
                      <a:pt x="275" y="1"/>
                      <a:pt x="276" y="1"/>
                    </a:cubicBezTo>
                    <a:cubicBezTo>
                      <a:pt x="276" y="2"/>
                      <a:pt x="275" y="3"/>
                      <a:pt x="275" y="4"/>
                    </a:cubicBezTo>
                    <a:cubicBezTo>
                      <a:pt x="276" y="3"/>
                      <a:pt x="276" y="2"/>
                      <a:pt x="276" y="1"/>
                    </a:cubicBezTo>
                    <a:cubicBezTo>
                      <a:pt x="278" y="2"/>
                      <a:pt x="280" y="1"/>
                      <a:pt x="281" y="2"/>
                    </a:cubicBezTo>
                    <a:cubicBezTo>
                      <a:pt x="281" y="1"/>
                      <a:pt x="281" y="1"/>
                      <a:pt x="281" y="1"/>
                    </a:cubicBezTo>
                    <a:cubicBezTo>
                      <a:pt x="283" y="2"/>
                      <a:pt x="285" y="1"/>
                      <a:pt x="286" y="1"/>
                    </a:cubicBezTo>
                    <a:cubicBezTo>
                      <a:pt x="287" y="2"/>
                      <a:pt x="285" y="3"/>
                      <a:pt x="286" y="4"/>
                    </a:cubicBezTo>
                    <a:cubicBezTo>
                      <a:pt x="286" y="3"/>
                      <a:pt x="287" y="2"/>
                      <a:pt x="287" y="1"/>
                    </a:cubicBezTo>
                    <a:cubicBezTo>
                      <a:pt x="289" y="1"/>
                      <a:pt x="292" y="2"/>
                      <a:pt x="295" y="1"/>
                    </a:cubicBezTo>
                    <a:cubicBezTo>
                      <a:pt x="295" y="2"/>
                      <a:pt x="297" y="1"/>
                      <a:pt x="297" y="2"/>
                    </a:cubicBezTo>
                    <a:cubicBezTo>
                      <a:pt x="299" y="0"/>
                      <a:pt x="300" y="2"/>
                      <a:pt x="301" y="1"/>
                    </a:cubicBezTo>
                    <a:cubicBezTo>
                      <a:pt x="302" y="1"/>
                      <a:pt x="301" y="2"/>
                      <a:pt x="302" y="2"/>
                    </a:cubicBezTo>
                    <a:cubicBezTo>
                      <a:pt x="302" y="3"/>
                      <a:pt x="302" y="3"/>
                      <a:pt x="302" y="4"/>
                    </a:cubicBezTo>
                    <a:cubicBezTo>
                      <a:pt x="303" y="4"/>
                      <a:pt x="303" y="4"/>
                      <a:pt x="302" y="5"/>
                    </a:cubicBezTo>
                    <a:cubicBezTo>
                      <a:pt x="301" y="5"/>
                      <a:pt x="301" y="4"/>
                      <a:pt x="300" y="5"/>
                    </a:cubicBezTo>
                    <a:cubicBezTo>
                      <a:pt x="300" y="5"/>
                      <a:pt x="300" y="4"/>
                      <a:pt x="300" y="3"/>
                    </a:cubicBezTo>
                    <a:cubicBezTo>
                      <a:pt x="299" y="4"/>
                      <a:pt x="300" y="5"/>
                      <a:pt x="298" y="5"/>
                    </a:cubicBezTo>
                    <a:cubicBezTo>
                      <a:pt x="298" y="4"/>
                      <a:pt x="299" y="4"/>
                      <a:pt x="299" y="3"/>
                    </a:cubicBezTo>
                    <a:cubicBezTo>
                      <a:pt x="298" y="4"/>
                      <a:pt x="297" y="7"/>
                      <a:pt x="298" y="8"/>
                    </a:cubicBezTo>
                    <a:cubicBezTo>
                      <a:pt x="298" y="7"/>
                      <a:pt x="300" y="7"/>
                      <a:pt x="301" y="6"/>
                    </a:cubicBezTo>
                    <a:cubicBezTo>
                      <a:pt x="303" y="7"/>
                      <a:pt x="304" y="7"/>
                      <a:pt x="306" y="7"/>
                    </a:cubicBezTo>
                    <a:cubicBezTo>
                      <a:pt x="306" y="7"/>
                      <a:pt x="307" y="7"/>
                      <a:pt x="307" y="8"/>
                    </a:cubicBezTo>
                    <a:cubicBezTo>
                      <a:pt x="307" y="8"/>
                      <a:pt x="307" y="7"/>
                      <a:pt x="307" y="7"/>
                    </a:cubicBezTo>
                    <a:cubicBezTo>
                      <a:pt x="311" y="6"/>
                      <a:pt x="316" y="7"/>
                      <a:pt x="319" y="6"/>
                    </a:cubicBezTo>
                    <a:cubicBezTo>
                      <a:pt x="319" y="7"/>
                      <a:pt x="320" y="7"/>
                      <a:pt x="320" y="7"/>
                    </a:cubicBezTo>
                    <a:cubicBezTo>
                      <a:pt x="321" y="7"/>
                      <a:pt x="322" y="6"/>
                      <a:pt x="323" y="6"/>
                    </a:cubicBezTo>
                    <a:cubicBezTo>
                      <a:pt x="323" y="7"/>
                      <a:pt x="324" y="7"/>
                      <a:pt x="324" y="8"/>
                    </a:cubicBezTo>
                    <a:cubicBezTo>
                      <a:pt x="324" y="7"/>
                      <a:pt x="324" y="8"/>
                      <a:pt x="325" y="7"/>
                    </a:cubicBezTo>
                    <a:cubicBezTo>
                      <a:pt x="328" y="7"/>
                      <a:pt x="328" y="7"/>
                      <a:pt x="331" y="7"/>
                    </a:cubicBezTo>
                    <a:cubicBezTo>
                      <a:pt x="331" y="9"/>
                      <a:pt x="332" y="9"/>
                      <a:pt x="331" y="10"/>
                    </a:cubicBezTo>
                    <a:cubicBezTo>
                      <a:pt x="332" y="10"/>
                      <a:pt x="332" y="8"/>
                      <a:pt x="332" y="7"/>
                    </a:cubicBezTo>
                    <a:cubicBezTo>
                      <a:pt x="332" y="7"/>
                      <a:pt x="332" y="8"/>
                      <a:pt x="332" y="8"/>
                    </a:cubicBezTo>
                    <a:cubicBezTo>
                      <a:pt x="333" y="6"/>
                      <a:pt x="337" y="9"/>
                      <a:pt x="337" y="7"/>
                    </a:cubicBezTo>
                    <a:cubicBezTo>
                      <a:pt x="338" y="8"/>
                      <a:pt x="339" y="8"/>
                      <a:pt x="341" y="7"/>
                    </a:cubicBezTo>
                    <a:cubicBezTo>
                      <a:pt x="341" y="8"/>
                      <a:pt x="341" y="8"/>
                      <a:pt x="341" y="9"/>
                    </a:cubicBezTo>
                    <a:cubicBezTo>
                      <a:pt x="340" y="9"/>
                      <a:pt x="340" y="8"/>
                      <a:pt x="340" y="8"/>
                    </a:cubicBezTo>
                    <a:cubicBezTo>
                      <a:pt x="340" y="9"/>
                      <a:pt x="340" y="9"/>
                      <a:pt x="341" y="9"/>
                    </a:cubicBezTo>
                    <a:cubicBezTo>
                      <a:pt x="342" y="9"/>
                      <a:pt x="342" y="9"/>
                      <a:pt x="342" y="8"/>
                    </a:cubicBezTo>
                    <a:cubicBezTo>
                      <a:pt x="344" y="8"/>
                      <a:pt x="344" y="8"/>
                      <a:pt x="345" y="9"/>
                    </a:cubicBezTo>
                    <a:cubicBezTo>
                      <a:pt x="345" y="10"/>
                      <a:pt x="345" y="11"/>
                      <a:pt x="344" y="11"/>
                    </a:cubicBezTo>
                    <a:cubicBezTo>
                      <a:pt x="345" y="11"/>
                      <a:pt x="345" y="11"/>
                      <a:pt x="346" y="11"/>
                    </a:cubicBezTo>
                    <a:cubicBezTo>
                      <a:pt x="346" y="11"/>
                      <a:pt x="346" y="11"/>
                      <a:pt x="347" y="11"/>
                    </a:cubicBezTo>
                    <a:cubicBezTo>
                      <a:pt x="347" y="10"/>
                      <a:pt x="346" y="9"/>
                      <a:pt x="347" y="8"/>
                    </a:cubicBezTo>
                    <a:cubicBezTo>
                      <a:pt x="348" y="8"/>
                      <a:pt x="349" y="7"/>
                      <a:pt x="349" y="8"/>
                    </a:cubicBezTo>
                    <a:cubicBezTo>
                      <a:pt x="350" y="7"/>
                      <a:pt x="352" y="9"/>
                      <a:pt x="353" y="8"/>
                    </a:cubicBezTo>
                    <a:cubicBezTo>
                      <a:pt x="353" y="10"/>
                      <a:pt x="354" y="10"/>
                      <a:pt x="354" y="12"/>
                    </a:cubicBezTo>
                    <a:cubicBezTo>
                      <a:pt x="356" y="11"/>
                      <a:pt x="355" y="9"/>
                      <a:pt x="356" y="8"/>
                    </a:cubicBezTo>
                    <a:cubicBezTo>
                      <a:pt x="356" y="8"/>
                      <a:pt x="357" y="9"/>
                      <a:pt x="357" y="8"/>
                    </a:cubicBezTo>
                    <a:cubicBezTo>
                      <a:pt x="358" y="10"/>
                      <a:pt x="356" y="11"/>
                      <a:pt x="355" y="12"/>
                    </a:cubicBezTo>
                    <a:cubicBezTo>
                      <a:pt x="357" y="12"/>
                      <a:pt x="356" y="9"/>
                      <a:pt x="358" y="10"/>
                    </a:cubicBezTo>
                    <a:cubicBezTo>
                      <a:pt x="358" y="9"/>
                      <a:pt x="358" y="9"/>
                      <a:pt x="358" y="9"/>
                    </a:cubicBezTo>
                    <a:cubicBezTo>
                      <a:pt x="359" y="9"/>
                      <a:pt x="359" y="8"/>
                      <a:pt x="359" y="9"/>
                    </a:cubicBezTo>
                    <a:cubicBezTo>
                      <a:pt x="358" y="10"/>
                      <a:pt x="358" y="14"/>
                      <a:pt x="359" y="14"/>
                    </a:cubicBezTo>
                    <a:cubicBezTo>
                      <a:pt x="359" y="14"/>
                      <a:pt x="360" y="14"/>
                      <a:pt x="360" y="14"/>
                    </a:cubicBezTo>
                    <a:cubicBezTo>
                      <a:pt x="361" y="13"/>
                      <a:pt x="360" y="13"/>
                      <a:pt x="359" y="13"/>
                    </a:cubicBezTo>
                    <a:cubicBezTo>
                      <a:pt x="360" y="12"/>
                      <a:pt x="361" y="9"/>
                      <a:pt x="362" y="8"/>
                    </a:cubicBezTo>
                    <a:cubicBezTo>
                      <a:pt x="363" y="8"/>
                      <a:pt x="362" y="8"/>
                      <a:pt x="362" y="9"/>
                    </a:cubicBezTo>
                    <a:cubicBezTo>
                      <a:pt x="363" y="10"/>
                      <a:pt x="362" y="8"/>
                      <a:pt x="363" y="8"/>
                    </a:cubicBezTo>
                    <a:cubicBezTo>
                      <a:pt x="362" y="10"/>
                      <a:pt x="364" y="11"/>
                      <a:pt x="363" y="12"/>
                    </a:cubicBezTo>
                    <a:cubicBezTo>
                      <a:pt x="364" y="13"/>
                      <a:pt x="366" y="12"/>
                      <a:pt x="366" y="11"/>
                    </a:cubicBezTo>
                    <a:cubicBezTo>
                      <a:pt x="366" y="10"/>
                      <a:pt x="365" y="11"/>
                      <a:pt x="365" y="11"/>
                    </a:cubicBezTo>
                    <a:cubicBezTo>
                      <a:pt x="364" y="10"/>
                      <a:pt x="364" y="9"/>
                      <a:pt x="365" y="8"/>
                    </a:cubicBezTo>
                    <a:cubicBezTo>
                      <a:pt x="366" y="8"/>
                      <a:pt x="365" y="10"/>
                      <a:pt x="366" y="9"/>
                    </a:cubicBezTo>
                    <a:cubicBezTo>
                      <a:pt x="366" y="9"/>
                      <a:pt x="366" y="10"/>
                      <a:pt x="366" y="10"/>
                    </a:cubicBezTo>
                    <a:cubicBezTo>
                      <a:pt x="366" y="10"/>
                      <a:pt x="366" y="9"/>
                      <a:pt x="367" y="9"/>
                    </a:cubicBezTo>
                    <a:cubicBezTo>
                      <a:pt x="368" y="9"/>
                      <a:pt x="368" y="10"/>
                      <a:pt x="369" y="10"/>
                    </a:cubicBezTo>
                    <a:cubicBezTo>
                      <a:pt x="369" y="10"/>
                      <a:pt x="368" y="9"/>
                      <a:pt x="369" y="9"/>
                    </a:cubicBezTo>
                    <a:cubicBezTo>
                      <a:pt x="371" y="8"/>
                      <a:pt x="371" y="9"/>
                      <a:pt x="372" y="9"/>
                    </a:cubicBezTo>
                    <a:cubicBezTo>
                      <a:pt x="372" y="10"/>
                      <a:pt x="372" y="10"/>
                      <a:pt x="372" y="10"/>
                    </a:cubicBezTo>
                    <a:cubicBezTo>
                      <a:pt x="373" y="10"/>
                      <a:pt x="373" y="10"/>
                      <a:pt x="373" y="10"/>
                    </a:cubicBezTo>
                    <a:cubicBezTo>
                      <a:pt x="373" y="10"/>
                      <a:pt x="372" y="10"/>
                      <a:pt x="373" y="9"/>
                    </a:cubicBezTo>
                    <a:cubicBezTo>
                      <a:pt x="373" y="9"/>
                      <a:pt x="374" y="9"/>
                      <a:pt x="374" y="9"/>
                    </a:cubicBezTo>
                    <a:cubicBezTo>
                      <a:pt x="374" y="10"/>
                      <a:pt x="375" y="9"/>
                      <a:pt x="375" y="10"/>
                    </a:cubicBezTo>
                    <a:cubicBezTo>
                      <a:pt x="376" y="10"/>
                      <a:pt x="375" y="9"/>
                      <a:pt x="376" y="9"/>
                    </a:cubicBezTo>
                    <a:cubicBezTo>
                      <a:pt x="377" y="10"/>
                      <a:pt x="379" y="9"/>
                      <a:pt x="380" y="10"/>
                    </a:cubicBezTo>
                    <a:cubicBezTo>
                      <a:pt x="379" y="11"/>
                      <a:pt x="380" y="12"/>
                      <a:pt x="379" y="12"/>
                    </a:cubicBezTo>
                    <a:cubicBezTo>
                      <a:pt x="379" y="13"/>
                      <a:pt x="379" y="13"/>
                      <a:pt x="379" y="13"/>
                    </a:cubicBezTo>
                    <a:cubicBezTo>
                      <a:pt x="380" y="13"/>
                      <a:pt x="380" y="13"/>
                      <a:pt x="380" y="13"/>
                    </a:cubicBezTo>
                    <a:cubicBezTo>
                      <a:pt x="380" y="11"/>
                      <a:pt x="380" y="10"/>
                      <a:pt x="380" y="9"/>
                    </a:cubicBezTo>
                    <a:cubicBezTo>
                      <a:pt x="381" y="9"/>
                      <a:pt x="381" y="11"/>
                      <a:pt x="381" y="12"/>
                    </a:cubicBezTo>
                    <a:cubicBezTo>
                      <a:pt x="381" y="11"/>
                      <a:pt x="381" y="10"/>
                      <a:pt x="381" y="9"/>
                    </a:cubicBezTo>
                    <a:cubicBezTo>
                      <a:pt x="382" y="10"/>
                      <a:pt x="384" y="9"/>
                      <a:pt x="385" y="9"/>
                    </a:cubicBezTo>
                    <a:cubicBezTo>
                      <a:pt x="386" y="10"/>
                      <a:pt x="383" y="11"/>
                      <a:pt x="384" y="13"/>
                    </a:cubicBezTo>
                    <a:cubicBezTo>
                      <a:pt x="385" y="12"/>
                      <a:pt x="385" y="12"/>
                      <a:pt x="385" y="11"/>
                    </a:cubicBezTo>
                    <a:cubicBezTo>
                      <a:pt x="386" y="12"/>
                      <a:pt x="386" y="12"/>
                      <a:pt x="385" y="13"/>
                    </a:cubicBezTo>
                    <a:cubicBezTo>
                      <a:pt x="386" y="13"/>
                      <a:pt x="386" y="13"/>
                      <a:pt x="387" y="13"/>
                    </a:cubicBezTo>
                    <a:cubicBezTo>
                      <a:pt x="387" y="13"/>
                      <a:pt x="387" y="12"/>
                      <a:pt x="387" y="12"/>
                    </a:cubicBezTo>
                    <a:cubicBezTo>
                      <a:pt x="386" y="12"/>
                      <a:pt x="387" y="10"/>
                      <a:pt x="386" y="10"/>
                    </a:cubicBezTo>
                    <a:cubicBezTo>
                      <a:pt x="386" y="9"/>
                      <a:pt x="386" y="9"/>
                      <a:pt x="387" y="9"/>
                    </a:cubicBezTo>
                    <a:cubicBezTo>
                      <a:pt x="387" y="10"/>
                      <a:pt x="387" y="10"/>
                      <a:pt x="388" y="11"/>
                    </a:cubicBezTo>
                    <a:cubicBezTo>
                      <a:pt x="389" y="11"/>
                      <a:pt x="388" y="10"/>
                      <a:pt x="388" y="9"/>
                    </a:cubicBezTo>
                    <a:cubicBezTo>
                      <a:pt x="389" y="9"/>
                      <a:pt x="389" y="10"/>
                      <a:pt x="390" y="9"/>
                    </a:cubicBezTo>
                    <a:cubicBezTo>
                      <a:pt x="390" y="11"/>
                      <a:pt x="390" y="12"/>
                      <a:pt x="389" y="13"/>
                    </a:cubicBezTo>
                    <a:cubicBezTo>
                      <a:pt x="390" y="12"/>
                      <a:pt x="391" y="12"/>
                      <a:pt x="391" y="10"/>
                    </a:cubicBezTo>
                    <a:cubicBezTo>
                      <a:pt x="394" y="10"/>
                      <a:pt x="396" y="9"/>
                      <a:pt x="398" y="10"/>
                    </a:cubicBezTo>
                    <a:cubicBezTo>
                      <a:pt x="399" y="10"/>
                      <a:pt x="399" y="9"/>
                      <a:pt x="399" y="9"/>
                    </a:cubicBezTo>
                    <a:cubicBezTo>
                      <a:pt x="400" y="10"/>
                      <a:pt x="401" y="9"/>
                      <a:pt x="401" y="10"/>
                    </a:cubicBezTo>
                    <a:cubicBezTo>
                      <a:pt x="402" y="10"/>
                      <a:pt x="402" y="10"/>
                      <a:pt x="403" y="9"/>
                    </a:cubicBezTo>
                    <a:cubicBezTo>
                      <a:pt x="403" y="9"/>
                      <a:pt x="403" y="10"/>
                      <a:pt x="403" y="10"/>
                    </a:cubicBezTo>
                    <a:cubicBezTo>
                      <a:pt x="404" y="10"/>
                      <a:pt x="408" y="8"/>
                      <a:pt x="409" y="10"/>
                    </a:cubicBezTo>
                    <a:cubicBezTo>
                      <a:pt x="409" y="10"/>
                      <a:pt x="409" y="10"/>
                      <a:pt x="410" y="9"/>
                    </a:cubicBezTo>
                    <a:cubicBezTo>
                      <a:pt x="410" y="9"/>
                      <a:pt x="410" y="10"/>
                      <a:pt x="410" y="10"/>
                    </a:cubicBezTo>
                    <a:cubicBezTo>
                      <a:pt x="411" y="9"/>
                      <a:pt x="413" y="10"/>
                      <a:pt x="413" y="9"/>
                    </a:cubicBezTo>
                    <a:cubicBezTo>
                      <a:pt x="413" y="10"/>
                      <a:pt x="414" y="10"/>
                      <a:pt x="414" y="9"/>
                    </a:cubicBezTo>
                    <a:cubicBezTo>
                      <a:pt x="415" y="9"/>
                      <a:pt x="415" y="9"/>
                      <a:pt x="415" y="10"/>
                    </a:cubicBezTo>
                    <a:cubicBezTo>
                      <a:pt x="420" y="9"/>
                      <a:pt x="424" y="10"/>
                      <a:pt x="430" y="9"/>
                    </a:cubicBezTo>
                    <a:cubicBezTo>
                      <a:pt x="430" y="9"/>
                      <a:pt x="430" y="10"/>
                      <a:pt x="430" y="10"/>
                    </a:cubicBezTo>
                    <a:cubicBezTo>
                      <a:pt x="431" y="10"/>
                      <a:pt x="431" y="9"/>
                      <a:pt x="431" y="8"/>
                    </a:cubicBezTo>
                    <a:cubicBezTo>
                      <a:pt x="431" y="8"/>
                      <a:pt x="431" y="9"/>
                      <a:pt x="432" y="9"/>
                    </a:cubicBezTo>
                    <a:cubicBezTo>
                      <a:pt x="432" y="10"/>
                      <a:pt x="432" y="10"/>
                      <a:pt x="432" y="10"/>
                    </a:cubicBezTo>
                    <a:cubicBezTo>
                      <a:pt x="433" y="8"/>
                      <a:pt x="437" y="9"/>
                      <a:pt x="439" y="8"/>
                    </a:cubicBezTo>
                    <a:cubicBezTo>
                      <a:pt x="440" y="8"/>
                      <a:pt x="439" y="8"/>
                      <a:pt x="440" y="9"/>
                    </a:cubicBezTo>
                    <a:cubicBezTo>
                      <a:pt x="443" y="7"/>
                      <a:pt x="445" y="9"/>
                      <a:pt x="448" y="8"/>
                    </a:cubicBezTo>
                    <a:close/>
                    <a:moveTo>
                      <a:pt x="259" y="158"/>
                    </a:moveTo>
                    <a:cubicBezTo>
                      <a:pt x="260" y="158"/>
                      <a:pt x="259" y="157"/>
                      <a:pt x="258" y="156"/>
                    </a:cubicBezTo>
                    <a:cubicBezTo>
                      <a:pt x="258" y="157"/>
                      <a:pt x="258" y="158"/>
                      <a:pt x="259" y="158"/>
                    </a:cubicBezTo>
                    <a:close/>
                    <a:moveTo>
                      <a:pt x="211" y="158"/>
                    </a:moveTo>
                    <a:cubicBezTo>
                      <a:pt x="211" y="158"/>
                      <a:pt x="211" y="158"/>
                      <a:pt x="211" y="158"/>
                    </a:cubicBezTo>
                    <a:cubicBezTo>
                      <a:pt x="210" y="158"/>
                      <a:pt x="210" y="158"/>
                      <a:pt x="210" y="158"/>
                    </a:cubicBezTo>
                    <a:cubicBezTo>
                      <a:pt x="210" y="159"/>
                      <a:pt x="210" y="160"/>
                      <a:pt x="209" y="161"/>
                    </a:cubicBezTo>
                    <a:cubicBezTo>
                      <a:pt x="210" y="160"/>
                      <a:pt x="210" y="159"/>
                      <a:pt x="211" y="158"/>
                    </a:cubicBezTo>
                    <a:close/>
                    <a:moveTo>
                      <a:pt x="179" y="160"/>
                    </a:moveTo>
                    <a:cubicBezTo>
                      <a:pt x="179" y="159"/>
                      <a:pt x="179" y="159"/>
                      <a:pt x="179" y="159"/>
                    </a:cubicBezTo>
                    <a:cubicBezTo>
                      <a:pt x="178" y="158"/>
                      <a:pt x="179" y="159"/>
                      <a:pt x="178" y="159"/>
                    </a:cubicBezTo>
                    <a:cubicBezTo>
                      <a:pt x="178" y="160"/>
                      <a:pt x="177" y="160"/>
                      <a:pt x="177" y="161"/>
                    </a:cubicBezTo>
                    <a:cubicBezTo>
                      <a:pt x="179" y="162"/>
                      <a:pt x="179" y="161"/>
                      <a:pt x="179" y="160"/>
                    </a:cubicBezTo>
                    <a:cubicBezTo>
                      <a:pt x="179" y="161"/>
                      <a:pt x="179" y="162"/>
                      <a:pt x="180" y="162"/>
                    </a:cubicBezTo>
                    <a:cubicBezTo>
                      <a:pt x="180" y="161"/>
                      <a:pt x="180" y="159"/>
                      <a:pt x="179" y="160"/>
                    </a:cubicBezTo>
                    <a:close/>
                    <a:moveTo>
                      <a:pt x="375" y="12"/>
                    </a:moveTo>
                    <a:cubicBezTo>
                      <a:pt x="376" y="12"/>
                      <a:pt x="377" y="10"/>
                      <a:pt x="376" y="10"/>
                    </a:cubicBezTo>
                    <a:cubicBezTo>
                      <a:pt x="375" y="10"/>
                      <a:pt x="374" y="12"/>
                      <a:pt x="375" y="12"/>
                    </a:cubicBezTo>
                    <a:close/>
                    <a:moveTo>
                      <a:pt x="518" y="39"/>
                    </a:moveTo>
                    <a:cubicBezTo>
                      <a:pt x="518" y="39"/>
                      <a:pt x="518" y="39"/>
                      <a:pt x="518" y="39"/>
                    </a:cubicBezTo>
                    <a:cubicBezTo>
                      <a:pt x="520" y="39"/>
                      <a:pt x="520" y="39"/>
                      <a:pt x="522" y="38"/>
                    </a:cubicBezTo>
                    <a:cubicBezTo>
                      <a:pt x="522" y="38"/>
                      <a:pt x="521" y="38"/>
                      <a:pt x="521" y="38"/>
                    </a:cubicBezTo>
                    <a:cubicBezTo>
                      <a:pt x="522" y="38"/>
                      <a:pt x="523" y="38"/>
                      <a:pt x="523" y="37"/>
                    </a:cubicBezTo>
                    <a:cubicBezTo>
                      <a:pt x="521" y="37"/>
                      <a:pt x="520" y="38"/>
                      <a:pt x="518" y="39"/>
                    </a:cubicBezTo>
                    <a:close/>
                    <a:moveTo>
                      <a:pt x="515" y="40"/>
                    </a:moveTo>
                    <a:cubicBezTo>
                      <a:pt x="517" y="40"/>
                      <a:pt x="517" y="40"/>
                      <a:pt x="517" y="39"/>
                    </a:cubicBezTo>
                    <a:cubicBezTo>
                      <a:pt x="516" y="38"/>
                      <a:pt x="515" y="39"/>
                      <a:pt x="515" y="40"/>
                    </a:cubicBezTo>
                    <a:close/>
                    <a:moveTo>
                      <a:pt x="511" y="24"/>
                    </a:moveTo>
                    <a:cubicBezTo>
                      <a:pt x="512" y="23"/>
                      <a:pt x="512" y="23"/>
                      <a:pt x="513" y="23"/>
                    </a:cubicBezTo>
                    <a:cubicBezTo>
                      <a:pt x="512" y="23"/>
                      <a:pt x="511" y="23"/>
                      <a:pt x="511" y="24"/>
                    </a:cubicBezTo>
                    <a:close/>
                    <a:moveTo>
                      <a:pt x="504" y="24"/>
                    </a:moveTo>
                    <a:cubicBezTo>
                      <a:pt x="505" y="25"/>
                      <a:pt x="505" y="24"/>
                      <a:pt x="505" y="24"/>
                    </a:cubicBezTo>
                    <a:cubicBezTo>
                      <a:pt x="505" y="24"/>
                      <a:pt x="506" y="24"/>
                      <a:pt x="506" y="23"/>
                    </a:cubicBezTo>
                    <a:cubicBezTo>
                      <a:pt x="505" y="23"/>
                      <a:pt x="505" y="24"/>
                      <a:pt x="504" y="24"/>
                    </a:cubicBezTo>
                    <a:close/>
                    <a:moveTo>
                      <a:pt x="500" y="83"/>
                    </a:moveTo>
                    <a:cubicBezTo>
                      <a:pt x="501" y="84"/>
                      <a:pt x="502" y="83"/>
                      <a:pt x="503" y="83"/>
                    </a:cubicBezTo>
                    <a:cubicBezTo>
                      <a:pt x="503" y="84"/>
                      <a:pt x="502" y="84"/>
                      <a:pt x="501" y="84"/>
                    </a:cubicBezTo>
                    <a:cubicBezTo>
                      <a:pt x="502" y="85"/>
                      <a:pt x="503" y="84"/>
                      <a:pt x="504" y="84"/>
                    </a:cubicBezTo>
                    <a:cubicBezTo>
                      <a:pt x="504" y="83"/>
                      <a:pt x="504" y="83"/>
                      <a:pt x="504" y="82"/>
                    </a:cubicBezTo>
                    <a:cubicBezTo>
                      <a:pt x="503" y="83"/>
                      <a:pt x="501" y="82"/>
                      <a:pt x="500" y="83"/>
                    </a:cubicBezTo>
                    <a:close/>
                    <a:moveTo>
                      <a:pt x="502" y="24"/>
                    </a:moveTo>
                    <a:cubicBezTo>
                      <a:pt x="502" y="23"/>
                      <a:pt x="502" y="24"/>
                      <a:pt x="501" y="24"/>
                    </a:cubicBezTo>
                    <a:cubicBezTo>
                      <a:pt x="501" y="24"/>
                      <a:pt x="500" y="24"/>
                      <a:pt x="500" y="24"/>
                    </a:cubicBezTo>
                    <a:cubicBezTo>
                      <a:pt x="500" y="24"/>
                      <a:pt x="500" y="23"/>
                      <a:pt x="500" y="23"/>
                    </a:cubicBezTo>
                    <a:cubicBezTo>
                      <a:pt x="498" y="25"/>
                      <a:pt x="495" y="25"/>
                      <a:pt x="492" y="25"/>
                    </a:cubicBezTo>
                    <a:cubicBezTo>
                      <a:pt x="492" y="25"/>
                      <a:pt x="492" y="25"/>
                      <a:pt x="492" y="26"/>
                    </a:cubicBezTo>
                    <a:cubicBezTo>
                      <a:pt x="496" y="25"/>
                      <a:pt x="500" y="26"/>
                      <a:pt x="503" y="24"/>
                    </a:cubicBezTo>
                    <a:cubicBezTo>
                      <a:pt x="502" y="24"/>
                      <a:pt x="502" y="24"/>
                      <a:pt x="502" y="24"/>
                    </a:cubicBezTo>
                    <a:close/>
                    <a:moveTo>
                      <a:pt x="490" y="24"/>
                    </a:moveTo>
                    <a:cubicBezTo>
                      <a:pt x="490" y="25"/>
                      <a:pt x="490" y="25"/>
                      <a:pt x="490" y="25"/>
                    </a:cubicBezTo>
                    <a:cubicBezTo>
                      <a:pt x="490" y="25"/>
                      <a:pt x="490" y="26"/>
                      <a:pt x="491" y="26"/>
                    </a:cubicBezTo>
                    <a:cubicBezTo>
                      <a:pt x="491" y="25"/>
                      <a:pt x="491" y="24"/>
                      <a:pt x="490" y="24"/>
                    </a:cubicBezTo>
                    <a:close/>
                    <a:moveTo>
                      <a:pt x="483" y="24"/>
                    </a:moveTo>
                    <a:cubicBezTo>
                      <a:pt x="483" y="24"/>
                      <a:pt x="483" y="24"/>
                      <a:pt x="483" y="25"/>
                    </a:cubicBezTo>
                    <a:cubicBezTo>
                      <a:pt x="484" y="25"/>
                      <a:pt x="484" y="24"/>
                      <a:pt x="484" y="24"/>
                    </a:cubicBezTo>
                    <a:cubicBezTo>
                      <a:pt x="484" y="24"/>
                      <a:pt x="483" y="24"/>
                      <a:pt x="483" y="24"/>
                    </a:cubicBezTo>
                    <a:close/>
                    <a:moveTo>
                      <a:pt x="481" y="24"/>
                    </a:moveTo>
                    <a:cubicBezTo>
                      <a:pt x="481" y="24"/>
                      <a:pt x="481" y="24"/>
                      <a:pt x="481" y="24"/>
                    </a:cubicBezTo>
                    <a:cubicBezTo>
                      <a:pt x="480" y="22"/>
                      <a:pt x="479" y="24"/>
                      <a:pt x="481" y="24"/>
                    </a:cubicBezTo>
                    <a:close/>
                    <a:moveTo>
                      <a:pt x="474" y="145"/>
                    </a:moveTo>
                    <a:cubicBezTo>
                      <a:pt x="475" y="145"/>
                      <a:pt x="475" y="145"/>
                      <a:pt x="476" y="146"/>
                    </a:cubicBezTo>
                    <a:cubicBezTo>
                      <a:pt x="475" y="145"/>
                      <a:pt x="476" y="145"/>
                      <a:pt x="476" y="144"/>
                    </a:cubicBezTo>
                    <a:cubicBezTo>
                      <a:pt x="475" y="144"/>
                      <a:pt x="474" y="144"/>
                      <a:pt x="474" y="145"/>
                    </a:cubicBezTo>
                    <a:close/>
                    <a:moveTo>
                      <a:pt x="466" y="145"/>
                    </a:moveTo>
                    <a:cubicBezTo>
                      <a:pt x="466" y="145"/>
                      <a:pt x="467" y="145"/>
                      <a:pt x="467" y="145"/>
                    </a:cubicBezTo>
                    <a:cubicBezTo>
                      <a:pt x="467" y="144"/>
                      <a:pt x="468" y="144"/>
                      <a:pt x="468" y="144"/>
                    </a:cubicBezTo>
                    <a:cubicBezTo>
                      <a:pt x="467" y="145"/>
                      <a:pt x="466" y="144"/>
                      <a:pt x="466" y="145"/>
                    </a:cubicBezTo>
                    <a:close/>
                    <a:moveTo>
                      <a:pt x="453" y="168"/>
                    </a:moveTo>
                    <a:cubicBezTo>
                      <a:pt x="452" y="168"/>
                      <a:pt x="452" y="168"/>
                      <a:pt x="452" y="169"/>
                    </a:cubicBezTo>
                    <a:cubicBezTo>
                      <a:pt x="453" y="169"/>
                      <a:pt x="453" y="168"/>
                      <a:pt x="453" y="168"/>
                    </a:cubicBezTo>
                    <a:close/>
                    <a:moveTo>
                      <a:pt x="449" y="170"/>
                    </a:moveTo>
                    <a:cubicBezTo>
                      <a:pt x="449" y="170"/>
                      <a:pt x="450" y="171"/>
                      <a:pt x="450" y="170"/>
                    </a:cubicBezTo>
                    <a:cubicBezTo>
                      <a:pt x="448" y="170"/>
                      <a:pt x="451" y="169"/>
                      <a:pt x="450" y="168"/>
                    </a:cubicBezTo>
                    <a:cubicBezTo>
                      <a:pt x="449" y="168"/>
                      <a:pt x="449" y="168"/>
                      <a:pt x="449" y="167"/>
                    </a:cubicBezTo>
                    <a:cubicBezTo>
                      <a:pt x="448" y="166"/>
                      <a:pt x="449" y="168"/>
                      <a:pt x="449" y="169"/>
                    </a:cubicBezTo>
                    <a:cubicBezTo>
                      <a:pt x="450" y="169"/>
                      <a:pt x="449" y="170"/>
                      <a:pt x="449" y="170"/>
                    </a:cubicBezTo>
                    <a:close/>
                    <a:moveTo>
                      <a:pt x="446" y="172"/>
                    </a:moveTo>
                    <a:cubicBezTo>
                      <a:pt x="446" y="173"/>
                      <a:pt x="447" y="172"/>
                      <a:pt x="447" y="173"/>
                    </a:cubicBezTo>
                    <a:cubicBezTo>
                      <a:pt x="448" y="173"/>
                      <a:pt x="449" y="172"/>
                      <a:pt x="449" y="172"/>
                    </a:cubicBezTo>
                    <a:cubicBezTo>
                      <a:pt x="448" y="172"/>
                      <a:pt x="447" y="172"/>
                      <a:pt x="446" y="172"/>
                    </a:cubicBezTo>
                    <a:close/>
                    <a:moveTo>
                      <a:pt x="443" y="173"/>
                    </a:moveTo>
                    <a:cubicBezTo>
                      <a:pt x="442" y="172"/>
                      <a:pt x="440" y="173"/>
                      <a:pt x="440" y="172"/>
                    </a:cubicBezTo>
                    <a:cubicBezTo>
                      <a:pt x="440" y="173"/>
                      <a:pt x="441" y="173"/>
                      <a:pt x="440" y="173"/>
                    </a:cubicBezTo>
                    <a:cubicBezTo>
                      <a:pt x="442" y="173"/>
                      <a:pt x="444" y="174"/>
                      <a:pt x="444" y="172"/>
                    </a:cubicBezTo>
                    <a:cubicBezTo>
                      <a:pt x="443" y="172"/>
                      <a:pt x="443" y="172"/>
                      <a:pt x="443" y="173"/>
                    </a:cubicBezTo>
                    <a:close/>
                    <a:moveTo>
                      <a:pt x="440" y="15"/>
                    </a:moveTo>
                    <a:cubicBezTo>
                      <a:pt x="440" y="14"/>
                      <a:pt x="441" y="15"/>
                      <a:pt x="441" y="14"/>
                    </a:cubicBezTo>
                    <a:cubicBezTo>
                      <a:pt x="440" y="13"/>
                      <a:pt x="440" y="15"/>
                      <a:pt x="440" y="15"/>
                    </a:cubicBezTo>
                    <a:close/>
                    <a:moveTo>
                      <a:pt x="436" y="172"/>
                    </a:moveTo>
                    <a:cubicBezTo>
                      <a:pt x="435" y="173"/>
                      <a:pt x="436" y="173"/>
                      <a:pt x="436" y="174"/>
                    </a:cubicBezTo>
                    <a:cubicBezTo>
                      <a:pt x="436" y="173"/>
                      <a:pt x="437" y="173"/>
                      <a:pt x="437" y="172"/>
                    </a:cubicBezTo>
                    <a:cubicBezTo>
                      <a:pt x="436" y="173"/>
                      <a:pt x="436" y="172"/>
                      <a:pt x="436" y="172"/>
                    </a:cubicBezTo>
                    <a:close/>
                    <a:moveTo>
                      <a:pt x="433" y="161"/>
                    </a:moveTo>
                    <a:cubicBezTo>
                      <a:pt x="434" y="162"/>
                      <a:pt x="436" y="161"/>
                      <a:pt x="437" y="160"/>
                    </a:cubicBezTo>
                    <a:cubicBezTo>
                      <a:pt x="436" y="161"/>
                      <a:pt x="434" y="160"/>
                      <a:pt x="433" y="161"/>
                    </a:cubicBezTo>
                    <a:close/>
                    <a:moveTo>
                      <a:pt x="432" y="171"/>
                    </a:moveTo>
                    <a:cubicBezTo>
                      <a:pt x="432" y="172"/>
                      <a:pt x="432" y="172"/>
                      <a:pt x="432" y="174"/>
                    </a:cubicBezTo>
                    <a:cubicBezTo>
                      <a:pt x="433" y="174"/>
                      <a:pt x="433" y="174"/>
                      <a:pt x="433" y="173"/>
                    </a:cubicBezTo>
                    <a:cubicBezTo>
                      <a:pt x="432" y="173"/>
                      <a:pt x="434" y="171"/>
                      <a:pt x="432" y="171"/>
                    </a:cubicBezTo>
                    <a:close/>
                    <a:moveTo>
                      <a:pt x="429" y="174"/>
                    </a:moveTo>
                    <a:cubicBezTo>
                      <a:pt x="429" y="175"/>
                      <a:pt x="429" y="175"/>
                      <a:pt x="430" y="176"/>
                    </a:cubicBezTo>
                    <a:cubicBezTo>
                      <a:pt x="431" y="175"/>
                      <a:pt x="430" y="173"/>
                      <a:pt x="429" y="174"/>
                    </a:cubicBezTo>
                    <a:close/>
                    <a:moveTo>
                      <a:pt x="426" y="174"/>
                    </a:moveTo>
                    <a:cubicBezTo>
                      <a:pt x="426" y="174"/>
                      <a:pt x="425" y="175"/>
                      <a:pt x="426" y="175"/>
                    </a:cubicBezTo>
                    <a:cubicBezTo>
                      <a:pt x="426" y="175"/>
                      <a:pt x="427" y="175"/>
                      <a:pt x="427" y="175"/>
                    </a:cubicBezTo>
                    <a:cubicBezTo>
                      <a:pt x="427" y="174"/>
                      <a:pt x="427" y="174"/>
                      <a:pt x="426" y="174"/>
                    </a:cubicBezTo>
                    <a:close/>
                    <a:moveTo>
                      <a:pt x="426" y="162"/>
                    </a:moveTo>
                    <a:cubicBezTo>
                      <a:pt x="425" y="162"/>
                      <a:pt x="426" y="163"/>
                      <a:pt x="426" y="163"/>
                    </a:cubicBezTo>
                    <a:cubicBezTo>
                      <a:pt x="426" y="163"/>
                      <a:pt x="427" y="161"/>
                      <a:pt x="426" y="162"/>
                    </a:cubicBezTo>
                    <a:close/>
                    <a:moveTo>
                      <a:pt x="424" y="14"/>
                    </a:moveTo>
                    <a:cubicBezTo>
                      <a:pt x="424" y="14"/>
                      <a:pt x="424" y="15"/>
                      <a:pt x="424" y="15"/>
                    </a:cubicBezTo>
                    <a:cubicBezTo>
                      <a:pt x="424" y="15"/>
                      <a:pt x="425" y="15"/>
                      <a:pt x="425" y="15"/>
                    </a:cubicBezTo>
                    <a:cubicBezTo>
                      <a:pt x="425" y="15"/>
                      <a:pt x="425" y="14"/>
                      <a:pt x="424" y="14"/>
                    </a:cubicBezTo>
                    <a:close/>
                    <a:moveTo>
                      <a:pt x="422" y="163"/>
                    </a:moveTo>
                    <a:cubicBezTo>
                      <a:pt x="422" y="163"/>
                      <a:pt x="422" y="162"/>
                      <a:pt x="423" y="162"/>
                    </a:cubicBezTo>
                    <a:cubicBezTo>
                      <a:pt x="422" y="161"/>
                      <a:pt x="422" y="162"/>
                      <a:pt x="421" y="161"/>
                    </a:cubicBezTo>
                    <a:cubicBezTo>
                      <a:pt x="421" y="162"/>
                      <a:pt x="421" y="162"/>
                      <a:pt x="421" y="162"/>
                    </a:cubicBezTo>
                    <a:cubicBezTo>
                      <a:pt x="423" y="162"/>
                      <a:pt x="420" y="163"/>
                      <a:pt x="422" y="163"/>
                    </a:cubicBezTo>
                    <a:close/>
                    <a:moveTo>
                      <a:pt x="418" y="176"/>
                    </a:moveTo>
                    <a:cubicBezTo>
                      <a:pt x="418" y="175"/>
                      <a:pt x="420" y="176"/>
                      <a:pt x="420" y="175"/>
                    </a:cubicBezTo>
                    <a:cubicBezTo>
                      <a:pt x="419" y="175"/>
                      <a:pt x="420" y="174"/>
                      <a:pt x="420" y="173"/>
                    </a:cubicBezTo>
                    <a:cubicBezTo>
                      <a:pt x="419" y="174"/>
                      <a:pt x="417" y="174"/>
                      <a:pt x="418" y="176"/>
                    </a:cubicBezTo>
                    <a:close/>
                    <a:moveTo>
                      <a:pt x="415" y="148"/>
                    </a:moveTo>
                    <a:cubicBezTo>
                      <a:pt x="415" y="148"/>
                      <a:pt x="415" y="149"/>
                      <a:pt x="415" y="149"/>
                    </a:cubicBezTo>
                    <a:cubicBezTo>
                      <a:pt x="415" y="149"/>
                      <a:pt x="415" y="149"/>
                      <a:pt x="416" y="149"/>
                    </a:cubicBezTo>
                    <a:cubicBezTo>
                      <a:pt x="416" y="149"/>
                      <a:pt x="416" y="148"/>
                      <a:pt x="416" y="148"/>
                    </a:cubicBezTo>
                    <a:cubicBezTo>
                      <a:pt x="416" y="148"/>
                      <a:pt x="415" y="148"/>
                      <a:pt x="415" y="148"/>
                    </a:cubicBezTo>
                    <a:close/>
                    <a:moveTo>
                      <a:pt x="414" y="16"/>
                    </a:moveTo>
                    <a:cubicBezTo>
                      <a:pt x="414" y="15"/>
                      <a:pt x="415" y="15"/>
                      <a:pt x="415" y="15"/>
                    </a:cubicBezTo>
                    <a:cubicBezTo>
                      <a:pt x="415" y="14"/>
                      <a:pt x="414" y="15"/>
                      <a:pt x="414" y="16"/>
                    </a:cubicBezTo>
                    <a:close/>
                    <a:moveTo>
                      <a:pt x="413" y="174"/>
                    </a:moveTo>
                    <a:cubicBezTo>
                      <a:pt x="413" y="174"/>
                      <a:pt x="413" y="175"/>
                      <a:pt x="413" y="175"/>
                    </a:cubicBezTo>
                    <a:cubicBezTo>
                      <a:pt x="414" y="175"/>
                      <a:pt x="414" y="175"/>
                      <a:pt x="415" y="176"/>
                    </a:cubicBezTo>
                    <a:cubicBezTo>
                      <a:pt x="415" y="175"/>
                      <a:pt x="415" y="175"/>
                      <a:pt x="415" y="175"/>
                    </a:cubicBezTo>
                    <a:cubicBezTo>
                      <a:pt x="414" y="174"/>
                      <a:pt x="414" y="174"/>
                      <a:pt x="413" y="174"/>
                    </a:cubicBezTo>
                    <a:close/>
                    <a:moveTo>
                      <a:pt x="411" y="162"/>
                    </a:moveTo>
                    <a:cubicBezTo>
                      <a:pt x="411" y="162"/>
                      <a:pt x="411" y="163"/>
                      <a:pt x="410" y="163"/>
                    </a:cubicBezTo>
                    <a:cubicBezTo>
                      <a:pt x="411" y="163"/>
                      <a:pt x="412" y="162"/>
                      <a:pt x="411" y="162"/>
                    </a:cubicBezTo>
                    <a:close/>
                    <a:moveTo>
                      <a:pt x="407" y="162"/>
                    </a:moveTo>
                    <a:cubicBezTo>
                      <a:pt x="407" y="162"/>
                      <a:pt x="407" y="163"/>
                      <a:pt x="408" y="163"/>
                    </a:cubicBezTo>
                    <a:cubicBezTo>
                      <a:pt x="408" y="163"/>
                      <a:pt x="408" y="162"/>
                      <a:pt x="408" y="162"/>
                    </a:cubicBezTo>
                    <a:cubicBezTo>
                      <a:pt x="408" y="162"/>
                      <a:pt x="408" y="162"/>
                      <a:pt x="407" y="162"/>
                    </a:cubicBezTo>
                    <a:close/>
                    <a:moveTo>
                      <a:pt x="406" y="162"/>
                    </a:moveTo>
                    <a:cubicBezTo>
                      <a:pt x="405" y="162"/>
                      <a:pt x="406" y="163"/>
                      <a:pt x="406" y="164"/>
                    </a:cubicBezTo>
                    <a:cubicBezTo>
                      <a:pt x="407" y="163"/>
                      <a:pt x="406" y="163"/>
                      <a:pt x="406" y="162"/>
                    </a:cubicBezTo>
                    <a:close/>
                    <a:moveTo>
                      <a:pt x="403" y="162"/>
                    </a:moveTo>
                    <a:cubicBezTo>
                      <a:pt x="404" y="162"/>
                      <a:pt x="404" y="162"/>
                      <a:pt x="404" y="161"/>
                    </a:cubicBezTo>
                    <a:cubicBezTo>
                      <a:pt x="404" y="161"/>
                      <a:pt x="403" y="160"/>
                      <a:pt x="403" y="161"/>
                    </a:cubicBezTo>
                    <a:cubicBezTo>
                      <a:pt x="404" y="161"/>
                      <a:pt x="403" y="162"/>
                      <a:pt x="403" y="162"/>
                    </a:cubicBezTo>
                    <a:close/>
                    <a:moveTo>
                      <a:pt x="400" y="174"/>
                    </a:moveTo>
                    <a:cubicBezTo>
                      <a:pt x="400" y="175"/>
                      <a:pt x="398" y="176"/>
                      <a:pt x="399" y="177"/>
                    </a:cubicBezTo>
                    <a:cubicBezTo>
                      <a:pt x="399" y="176"/>
                      <a:pt x="401" y="176"/>
                      <a:pt x="401" y="175"/>
                    </a:cubicBezTo>
                    <a:cubicBezTo>
                      <a:pt x="401" y="175"/>
                      <a:pt x="401" y="174"/>
                      <a:pt x="400" y="174"/>
                    </a:cubicBezTo>
                    <a:close/>
                    <a:moveTo>
                      <a:pt x="400" y="171"/>
                    </a:moveTo>
                    <a:cubicBezTo>
                      <a:pt x="400" y="171"/>
                      <a:pt x="400" y="170"/>
                      <a:pt x="400" y="170"/>
                    </a:cubicBezTo>
                    <a:cubicBezTo>
                      <a:pt x="399" y="170"/>
                      <a:pt x="400" y="171"/>
                      <a:pt x="400" y="171"/>
                    </a:cubicBezTo>
                    <a:close/>
                    <a:moveTo>
                      <a:pt x="397" y="12"/>
                    </a:moveTo>
                    <a:cubicBezTo>
                      <a:pt x="398" y="12"/>
                      <a:pt x="398" y="13"/>
                      <a:pt x="398" y="14"/>
                    </a:cubicBezTo>
                    <a:cubicBezTo>
                      <a:pt x="398" y="13"/>
                      <a:pt x="399" y="13"/>
                      <a:pt x="399" y="13"/>
                    </a:cubicBezTo>
                    <a:cubicBezTo>
                      <a:pt x="399" y="12"/>
                      <a:pt x="399" y="12"/>
                      <a:pt x="399" y="11"/>
                    </a:cubicBezTo>
                    <a:cubicBezTo>
                      <a:pt x="399" y="11"/>
                      <a:pt x="399" y="12"/>
                      <a:pt x="397" y="12"/>
                    </a:cubicBezTo>
                    <a:close/>
                    <a:moveTo>
                      <a:pt x="398" y="161"/>
                    </a:moveTo>
                    <a:cubicBezTo>
                      <a:pt x="397" y="162"/>
                      <a:pt x="398" y="163"/>
                      <a:pt x="398" y="163"/>
                    </a:cubicBezTo>
                    <a:cubicBezTo>
                      <a:pt x="399" y="163"/>
                      <a:pt x="399" y="163"/>
                      <a:pt x="399" y="162"/>
                    </a:cubicBezTo>
                    <a:cubicBezTo>
                      <a:pt x="399" y="162"/>
                      <a:pt x="399" y="162"/>
                      <a:pt x="398" y="161"/>
                    </a:cubicBezTo>
                    <a:close/>
                    <a:moveTo>
                      <a:pt x="396" y="16"/>
                    </a:moveTo>
                    <a:cubicBezTo>
                      <a:pt x="397" y="16"/>
                      <a:pt x="397" y="16"/>
                      <a:pt x="397" y="15"/>
                    </a:cubicBezTo>
                    <a:cubicBezTo>
                      <a:pt x="397" y="15"/>
                      <a:pt x="396" y="15"/>
                      <a:pt x="396" y="16"/>
                    </a:cubicBezTo>
                    <a:close/>
                    <a:moveTo>
                      <a:pt x="393" y="167"/>
                    </a:moveTo>
                    <a:cubicBezTo>
                      <a:pt x="393" y="168"/>
                      <a:pt x="393" y="168"/>
                      <a:pt x="393" y="168"/>
                    </a:cubicBezTo>
                    <a:cubicBezTo>
                      <a:pt x="393" y="168"/>
                      <a:pt x="393" y="169"/>
                      <a:pt x="393" y="169"/>
                    </a:cubicBezTo>
                    <a:cubicBezTo>
                      <a:pt x="394" y="169"/>
                      <a:pt x="394" y="169"/>
                      <a:pt x="395" y="170"/>
                    </a:cubicBezTo>
                    <a:cubicBezTo>
                      <a:pt x="395" y="169"/>
                      <a:pt x="395" y="169"/>
                      <a:pt x="395" y="169"/>
                    </a:cubicBezTo>
                    <a:cubicBezTo>
                      <a:pt x="394" y="169"/>
                      <a:pt x="394" y="168"/>
                      <a:pt x="393" y="167"/>
                    </a:cubicBezTo>
                    <a:close/>
                    <a:moveTo>
                      <a:pt x="393" y="175"/>
                    </a:moveTo>
                    <a:cubicBezTo>
                      <a:pt x="392" y="175"/>
                      <a:pt x="393" y="176"/>
                      <a:pt x="393" y="176"/>
                    </a:cubicBezTo>
                    <a:cubicBezTo>
                      <a:pt x="393" y="176"/>
                      <a:pt x="394" y="175"/>
                      <a:pt x="393" y="175"/>
                    </a:cubicBezTo>
                    <a:close/>
                    <a:moveTo>
                      <a:pt x="392" y="13"/>
                    </a:moveTo>
                    <a:cubicBezTo>
                      <a:pt x="392" y="14"/>
                      <a:pt x="393" y="13"/>
                      <a:pt x="393" y="14"/>
                    </a:cubicBezTo>
                    <a:cubicBezTo>
                      <a:pt x="393" y="14"/>
                      <a:pt x="393" y="15"/>
                      <a:pt x="393" y="14"/>
                    </a:cubicBezTo>
                    <a:cubicBezTo>
                      <a:pt x="393" y="13"/>
                      <a:pt x="393" y="13"/>
                      <a:pt x="392" y="13"/>
                    </a:cubicBezTo>
                    <a:close/>
                    <a:moveTo>
                      <a:pt x="393" y="161"/>
                    </a:moveTo>
                    <a:cubicBezTo>
                      <a:pt x="393" y="162"/>
                      <a:pt x="392" y="162"/>
                      <a:pt x="392" y="163"/>
                    </a:cubicBezTo>
                    <a:cubicBezTo>
                      <a:pt x="392" y="163"/>
                      <a:pt x="392" y="163"/>
                      <a:pt x="393" y="163"/>
                    </a:cubicBezTo>
                    <a:cubicBezTo>
                      <a:pt x="393" y="163"/>
                      <a:pt x="393" y="162"/>
                      <a:pt x="393" y="161"/>
                    </a:cubicBezTo>
                    <a:close/>
                    <a:moveTo>
                      <a:pt x="388" y="171"/>
                    </a:moveTo>
                    <a:cubicBezTo>
                      <a:pt x="388" y="172"/>
                      <a:pt x="389" y="175"/>
                      <a:pt x="388" y="176"/>
                    </a:cubicBezTo>
                    <a:cubicBezTo>
                      <a:pt x="389" y="175"/>
                      <a:pt x="389" y="172"/>
                      <a:pt x="388" y="171"/>
                    </a:cubicBezTo>
                    <a:close/>
                    <a:moveTo>
                      <a:pt x="384" y="165"/>
                    </a:moveTo>
                    <a:cubicBezTo>
                      <a:pt x="384" y="165"/>
                      <a:pt x="384" y="166"/>
                      <a:pt x="384" y="166"/>
                    </a:cubicBezTo>
                    <a:cubicBezTo>
                      <a:pt x="385" y="166"/>
                      <a:pt x="385" y="166"/>
                      <a:pt x="386" y="166"/>
                    </a:cubicBezTo>
                    <a:cubicBezTo>
                      <a:pt x="386" y="166"/>
                      <a:pt x="386" y="165"/>
                      <a:pt x="386" y="164"/>
                    </a:cubicBezTo>
                    <a:cubicBezTo>
                      <a:pt x="386" y="165"/>
                      <a:pt x="385" y="165"/>
                      <a:pt x="384" y="165"/>
                    </a:cubicBezTo>
                    <a:close/>
                    <a:moveTo>
                      <a:pt x="382" y="171"/>
                    </a:moveTo>
                    <a:cubicBezTo>
                      <a:pt x="382" y="172"/>
                      <a:pt x="381" y="173"/>
                      <a:pt x="382" y="173"/>
                    </a:cubicBezTo>
                    <a:cubicBezTo>
                      <a:pt x="382" y="172"/>
                      <a:pt x="382" y="172"/>
                      <a:pt x="382" y="172"/>
                    </a:cubicBezTo>
                    <a:cubicBezTo>
                      <a:pt x="382" y="172"/>
                      <a:pt x="382" y="171"/>
                      <a:pt x="382" y="171"/>
                    </a:cubicBezTo>
                    <a:close/>
                    <a:moveTo>
                      <a:pt x="377" y="161"/>
                    </a:moveTo>
                    <a:cubicBezTo>
                      <a:pt x="377" y="161"/>
                      <a:pt x="377" y="162"/>
                      <a:pt x="377" y="162"/>
                    </a:cubicBezTo>
                    <a:cubicBezTo>
                      <a:pt x="377" y="162"/>
                      <a:pt x="378" y="162"/>
                      <a:pt x="378" y="161"/>
                    </a:cubicBezTo>
                    <a:cubicBezTo>
                      <a:pt x="378" y="161"/>
                      <a:pt x="378" y="160"/>
                      <a:pt x="377" y="161"/>
                    </a:cubicBezTo>
                    <a:close/>
                    <a:moveTo>
                      <a:pt x="377" y="13"/>
                    </a:moveTo>
                    <a:cubicBezTo>
                      <a:pt x="377" y="13"/>
                      <a:pt x="377" y="12"/>
                      <a:pt x="377" y="12"/>
                    </a:cubicBezTo>
                    <a:cubicBezTo>
                      <a:pt x="376" y="11"/>
                      <a:pt x="376" y="13"/>
                      <a:pt x="377" y="13"/>
                    </a:cubicBezTo>
                    <a:close/>
                    <a:moveTo>
                      <a:pt x="370" y="12"/>
                    </a:moveTo>
                    <a:cubicBezTo>
                      <a:pt x="370" y="13"/>
                      <a:pt x="371" y="12"/>
                      <a:pt x="371" y="12"/>
                    </a:cubicBezTo>
                    <a:cubicBezTo>
                      <a:pt x="370" y="12"/>
                      <a:pt x="370" y="12"/>
                      <a:pt x="370" y="12"/>
                    </a:cubicBezTo>
                    <a:close/>
                    <a:moveTo>
                      <a:pt x="367" y="164"/>
                    </a:moveTo>
                    <a:cubicBezTo>
                      <a:pt x="367" y="165"/>
                      <a:pt x="368" y="165"/>
                      <a:pt x="368" y="166"/>
                    </a:cubicBezTo>
                    <a:cubicBezTo>
                      <a:pt x="368" y="165"/>
                      <a:pt x="369" y="165"/>
                      <a:pt x="369" y="164"/>
                    </a:cubicBezTo>
                    <a:cubicBezTo>
                      <a:pt x="368" y="164"/>
                      <a:pt x="367" y="164"/>
                      <a:pt x="367" y="164"/>
                    </a:cubicBezTo>
                    <a:close/>
                    <a:moveTo>
                      <a:pt x="367" y="11"/>
                    </a:moveTo>
                    <a:cubicBezTo>
                      <a:pt x="367" y="11"/>
                      <a:pt x="366" y="11"/>
                      <a:pt x="366" y="12"/>
                    </a:cubicBezTo>
                    <a:cubicBezTo>
                      <a:pt x="367" y="12"/>
                      <a:pt x="367" y="12"/>
                      <a:pt x="367" y="12"/>
                    </a:cubicBezTo>
                    <a:cubicBezTo>
                      <a:pt x="367" y="12"/>
                      <a:pt x="368" y="11"/>
                      <a:pt x="367" y="11"/>
                    </a:cubicBezTo>
                    <a:close/>
                    <a:moveTo>
                      <a:pt x="365" y="165"/>
                    </a:moveTo>
                    <a:cubicBezTo>
                      <a:pt x="365" y="166"/>
                      <a:pt x="365" y="166"/>
                      <a:pt x="365" y="167"/>
                    </a:cubicBezTo>
                    <a:cubicBezTo>
                      <a:pt x="366" y="167"/>
                      <a:pt x="366" y="166"/>
                      <a:pt x="365" y="165"/>
                    </a:cubicBezTo>
                    <a:close/>
                    <a:moveTo>
                      <a:pt x="364" y="172"/>
                    </a:moveTo>
                    <a:cubicBezTo>
                      <a:pt x="364" y="171"/>
                      <a:pt x="364" y="171"/>
                      <a:pt x="364" y="170"/>
                    </a:cubicBezTo>
                    <a:cubicBezTo>
                      <a:pt x="363" y="170"/>
                      <a:pt x="363" y="170"/>
                      <a:pt x="363" y="170"/>
                    </a:cubicBezTo>
                    <a:cubicBezTo>
                      <a:pt x="362" y="171"/>
                      <a:pt x="363" y="172"/>
                      <a:pt x="363" y="174"/>
                    </a:cubicBezTo>
                    <a:cubicBezTo>
                      <a:pt x="362" y="174"/>
                      <a:pt x="362" y="173"/>
                      <a:pt x="362" y="173"/>
                    </a:cubicBezTo>
                    <a:cubicBezTo>
                      <a:pt x="361" y="175"/>
                      <a:pt x="364" y="174"/>
                      <a:pt x="364" y="175"/>
                    </a:cubicBezTo>
                    <a:cubicBezTo>
                      <a:pt x="364" y="173"/>
                      <a:pt x="364" y="173"/>
                      <a:pt x="365" y="171"/>
                    </a:cubicBezTo>
                    <a:cubicBezTo>
                      <a:pt x="364" y="171"/>
                      <a:pt x="364" y="172"/>
                      <a:pt x="364" y="172"/>
                    </a:cubicBezTo>
                    <a:close/>
                    <a:moveTo>
                      <a:pt x="361" y="164"/>
                    </a:moveTo>
                    <a:cubicBezTo>
                      <a:pt x="362" y="164"/>
                      <a:pt x="362" y="163"/>
                      <a:pt x="362" y="163"/>
                    </a:cubicBezTo>
                    <a:cubicBezTo>
                      <a:pt x="361" y="163"/>
                      <a:pt x="361" y="163"/>
                      <a:pt x="361" y="164"/>
                    </a:cubicBezTo>
                    <a:close/>
                    <a:moveTo>
                      <a:pt x="359" y="160"/>
                    </a:moveTo>
                    <a:cubicBezTo>
                      <a:pt x="359" y="161"/>
                      <a:pt x="359" y="162"/>
                      <a:pt x="359" y="162"/>
                    </a:cubicBezTo>
                    <a:cubicBezTo>
                      <a:pt x="359" y="162"/>
                      <a:pt x="359" y="161"/>
                      <a:pt x="360" y="161"/>
                    </a:cubicBezTo>
                    <a:cubicBezTo>
                      <a:pt x="360" y="162"/>
                      <a:pt x="360" y="162"/>
                      <a:pt x="360" y="162"/>
                    </a:cubicBezTo>
                    <a:cubicBezTo>
                      <a:pt x="360" y="161"/>
                      <a:pt x="360" y="160"/>
                      <a:pt x="359" y="160"/>
                    </a:cubicBezTo>
                    <a:close/>
                    <a:moveTo>
                      <a:pt x="357" y="163"/>
                    </a:moveTo>
                    <a:cubicBezTo>
                      <a:pt x="357" y="163"/>
                      <a:pt x="357" y="165"/>
                      <a:pt x="357" y="165"/>
                    </a:cubicBezTo>
                    <a:cubicBezTo>
                      <a:pt x="358" y="165"/>
                      <a:pt x="358" y="163"/>
                      <a:pt x="357" y="163"/>
                    </a:cubicBezTo>
                    <a:close/>
                    <a:moveTo>
                      <a:pt x="355" y="165"/>
                    </a:moveTo>
                    <a:cubicBezTo>
                      <a:pt x="356" y="165"/>
                      <a:pt x="355" y="164"/>
                      <a:pt x="356" y="163"/>
                    </a:cubicBezTo>
                    <a:cubicBezTo>
                      <a:pt x="355" y="163"/>
                      <a:pt x="353" y="165"/>
                      <a:pt x="355" y="165"/>
                    </a:cubicBezTo>
                    <a:close/>
                    <a:moveTo>
                      <a:pt x="353" y="159"/>
                    </a:moveTo>
                    <a:cubicBezTo>
                      <a:pt x="353" y="159"/>
                      <a:pt x="353" y="159"/>
                      <a:pt x="353" y="160"/>
                    </a:cubicBezTo>
                    <a:cubicBezTo>
                      <a:pt x="354" y="160"/>
                      <a:pt x="354" y="160"/>
                      <a:pt x="354" y="159"/>
                    </a:cubicBezTo>
                    <a:cubicBezTo>
                      <a:pt x="353" y="159"/>
                      <a:pt x="353" y="159"/>
                      <a:pt x="353" y="159"/>
                    </a:cubicBezTo>
                    <a:close/>
                    <a:moveTo>
                      <a:pt x="350" y="11"/>
                    </a:moveTo>
                    <a:cubicBezTo>
                      <a:pt x="350" y="11"/>
                      <a:pt x="350" y="11"/>
                      <a:pt x="350" y="12"/>
                    </a:cubicBezTo>
                    <a:cubicBezTo>
                      <a:pt x="350" y="12"/>
                      <a:pt x="351" y="11"/>
                      <a:pt x="351" y="11"/>
                    </a:cubicBezTo>
                    <a:cubicBezTo>
                      <a:pt x="350" y="11"/>
                      <a:pt x="350" y="11"/>
                      <a:pt x="350" y="11"/>
                    </a:cubicBezTo>
                    <a:close/>
                    <a:moveTo>
                      <a:pt x="350" y="171"/>
                    </a:moveTo>
                    <a:cubicBezTo>
                      <a:pt x="349" y="171"/>
                      <a:pt x="349" y="172"/>
                      <a:pt x="349" y="172"/>
                    </a:cubicBezTo>
                    <a:cubicBezTo>
                      <a:pt x="349" y="173"/>
                      <a:pt x="350" y="172"/>
                      <a:pt x="351" y="173"/>
                    </a:cubicBezTo>
                    <a:cubicBezTo>
                      <a:pt x="351" y="172"/>
                      <a:pt x="349" y="173"/>
                      <a:pt x="350" y="171"/>
                    </a:cubicBezTo>
                    <a:close/>
                    <a:moveTo>
                      <a:pt x="349" y="167"/>
                    </a:moveTo>
                    <a:cubicBezTo>
                      <a:pt x="349" y="167"/>
                      <a:pt x="348" y="166"/>
                      <a:pt x="348" y="167"/>
                    </a:cubicBezTo>
                    <a:cubicBezTo>
                      <a:pt x="349" y="168"/>
                      <a:pt x="350" y="168"/>
                      <a:pt x="349" y="169"/>
                    </a:cubicBezTo>
                    <a:cubicBezTo>
                      <a:pt x="351" y="169"/>
                      <a:pt x="350" y="168"/>
                      <a:pt x="349" y="167"/>
                    </a:cubicBezTo>
                    <a:close/>
                    <a:moveTo>
                      <a:pt x="346" y="162"/>
                    </a:moveTo>
                    <a:cubicBezTo>
                      <a:pt x="347" y="162"/>
                      <a:pt x="347" y="161"/>
                      <a:pt x="347" y="161"/>
                    </a:cubicBezTo>
                    <a:cubicBezTo>
                      <a:pt x="345" y="161"/>
                      <a:pt x="347" y="162"/>
                      <a:pt x="346" y="162"/>
                    </a:cubicBezTo>
                    <a:close/>
                    <a:moveTo>
                      <a:pt x="346" y="159"/>
                    </a:moveTo>
                    <a:cubicBezTo>
                      <a:pt x="346" y="159"/>
                      <a:pt x="347" y="159"/>
                      <a:pt x="347" y="158"/>
                    </a:cubicBezTo>
                    <a:cubicBezTo>
                      <a:pt x="346" y="158"/>
                      <a:pt x="346" y="159"/>
                      <a:pt x="346" y="159"/>
                    </a:cubicBezTo>
                    <a:close/>
                    <a:moveTo>
                      <a:pt x="343" y="9"/>
                    </a:moveTo>
                    <a:cubicBezTo>
                      <a:pt x="343" y="10"/>
                      <a:pt x="342" y="11"/>
                      <a:pt x="342" y="11"/>
                    </a:cubicBezTo>
                    <a:cubicBezTo>
                      <a:pt x="343" y="12"/>
                      <a:pt x="343" y="11"/>
                      <a:pt x="344" y="11"/>
                    </a:cubicBezTo>
                    <a:cubicBezTo>
                      <a:pt x="344" y="10"/>
                      <a:pt x="343" y="10"/>
                      <a:pt x="343" y="9"/>
                    </a:cubicBezTo>
                    <a:close/>
                    <a:moveTo>
                      <a:pt x="342" y="170"/>
                    </a:moveTo>
                    <a:cubicBezTo>
                      <a:pt x="342" y="170"/>
                      <a:pt x="342" y="171"/>
                      <a:pt x="342" y="171"/>
                    </a:cubicBezTo>
                    <a:cubicBezTo>
                      <a:pt x="342" y="170"/>
                      <a:pt x="343" y="170"/>
                      <a:pt x="343" y="169"/>
                    </a:cubicBezTo>
                    <a:cubicBezTo>
                      <a:pt x="342" y="169"/>
                      <a:pt x="342" y="170"/>
                      <a:pt x="342" y="170"/>
                    </a:cubicBezTo>
                    <a:close/>
                    <a:moveTo>
                      <a:pt x="341" y="163"/>
                    </a:moveTo>
                    <a:cubicBezTo>
                      <a:pt x="341" y="164"/>
                      <a:pt x="341" y="164"/>
                      <a:pt x="341" y="164"/>
                    </a:cubicBezTo>
                    <a:cubicBezTo>
                      <a:pt x="341" y="164"/>
                      <a:pt x="342" y="164"/>
                      <a:pt x="342" y="164"/>
                    </a:cubicBezTo>
                    <a:cubicBezTo>
                      <a:pt x="342" y="164"/>
                      <a:pt x="342" y="163"/>
                      <a:pt x="341" y="163"/>
                    </a:cubicBezTo>
                    <a:close/>
                    <a:moveTo>
                      <a:pt x="340" y="165"/>
                    </a:moveTo>
                    <a:cubicBezTo>
                      <a:pt x="341" y="165"/>
                      <a:pt x="341" y="166"/>
                      <a:pt x="341" y="166"/>
                    </a:cubicBezTo>
                    <a:cubicBezTo>
                      <a:pt x="341" y="166"/>
                      <a:pt x="341" y="166"/>
                      <a:pt x="341" y="166"/>
                    </a:cubicBezTo>
                    <a:cubicBezTo>
                      <a:pt x="341" y="166"/>
                      <a:pt x="341" y="164"/>
                      <a:pt x="340" y="165"/>
                    </a:cubicBezTo>
                    <a:close/>
                    <a:moveTo>
                      <a:pt x="339" y="11"/>
                    </a:moveTo>
                    <a:cubicBezTo>
                      <a:pt x="340" y="12"/>
                      <a:pt x="339" y="13"/>
                      <a:pt x="339" y="14"/>
                    </a:cubicBezTo>
                    <a:cubicBezTo>
                      <a:pt x="339" y="14"/>
                      <a:pt x="340" y="14"/>
                      <a:pt x="341" y="14"/>
                    </a:cubicBezTo>
                    <a:cubicBezTo>
                      <a:pt x="341" y="12"/>
                      <a:pt x="340" y="12"/>
                      <a:pt x="339" y="11"/>
                    </a:cubicBezTo>
                    <a:close/>
                    <a:moveTo>
                      <a:pt x="336" y="9"/>
                    </a:moveTo>
                    <a:cubicBezTo>
                      <a:pt x="336" y="10"/>
                      <a:pt x="335" y="10"/>
                      <a:pt x="336" y="11"/>
                    </a:cubicBezTo>
                    <a:cubicBezTo>
                      <a:pt x="337" y="12"/>
                      <a:pt x="336" y="10"/>
                      <a:pt x="337" y="10"/>
                    </a:cubicBezTo>
                    <a:cubicBezTo>
                      <a:pt x="337" y="10"/>
                      <a:pt x="337" y="11"/>
                      <a:pt x="337" y="11"/>
                    </a:cubicBezTo>
                    <a:cubicBezTo>
                      <a:pt x="338" y="11"/>
                      <a:pt x="337" y="9"/>
                      <a:pt x="337" y="9"/>
                    </a:cubicBezTo>
                    <a:cubicBezTo>
                      <a:pt x="337" y="9"/>
                      <a:pt x="336" y="9"/>
                      <a:pt x="336" y="9"/>
                    </a:cubicBezTo>
                    <a:close/>
                    <a:moveTo>
                      <a:pt x="337" y="157"/>
                    </a:moveTo>
                    <a:cubicBezTo>
                      <a:pt x="336" y="157"/>
                      <a:pt x="336" y="157"/>
                      <a:pt x="336" y="158"/>
                    </a:cubicBezTo>
                    <a:cubicBezTo>
                      <a:pt x="337" y="158"/>
                      <a:pt x="337" y="158"/>
                      <a:pt x="337" y="158"/>
                    </a:cubicBezTo>
                    <a:cubicBezTo>
                      <a:pt x="337" y="157"/>
                      <a:pt x="337" y="157"/>
                      <a:pt x="337" y="157"/>
                    </a:cubicBezTo>
                    <a:close/>
                    <a:moveTo>
                      <a:pt x="337" y="13"/>
                    </a:moveTo>
                    <a:cubicBezTo>
                      <a:pt x="336" y="12"/>
                      <a:pt x="335" y="14"/>
                      <a:pt x="336" y="14"/>
                    </a:cubicBezTo>
                    <a:cubicBezTo>
                      <a:pt x="337" y="14"/>
                      <a:pt x="337" y="13"/>
                      <a:pt x="337" y="13"/>
                    </a:cubicBezTo>
                    <a:close/>
                    <a:moveTo>
                      <a:pt x="335" y="171"/>
                    </a:moveTo>
                    <a:cubicBezTo>
                      <a:pt x="335" y="171"/>
                      <a:pt x="335" y="171"/>
                      <a:pt x="336" y="171"/>
                    </a:cubicBezTo>
                    <a:cubicBezTo>
                      <a:pt x="336" y="171"/>
                      <a:pt x="336" y="170"/>
                      <a:pt x="336" y="170"/>
                    </a:cubicBezTo>
                    <a:cubicBezTo>
                      <a:pt x="335" y="170"/>
                      <a:pt x="334" y="170"/>
                      <a:pt x="335" y="171"/>
                    </a:cubicBezTo>
                    <a:close/>
                    <a:moveTo>
                      <a:pt x="334" y="9"/>
                    </a:moveTo>
                    <a:cubicBezTo>
                      <a:pt x="334" y="9"/>
                      <a:pt x="334" y="9"/>
                      <a:pt x="334" y="9"/>
                    </a:cubicBezTo>
                    <a:cubicBezTo>
                      <a:pt x="334" y="10"/>
                      <a:pt x="333" y="10"/>
                      <a:pt x="333" y="11"/>
                    </a:cubicBezTo>
                    <a:cubicBezTo>
                      <a:pt x="333" y="11"/>
                      <a:pt x="334" y="11"/>
                      <a:pt x="335" y="11"/>
                    </a:cubicBezTo>
                    <a:cubicBezTo>
                      <a:pt x="335" y="10"/>
                      <a:pt x="334" y="10"/>
                      <a:pt x="334" y="9"/>
                    </a:cubicBezTo>
                    <a:close/>
                    <a:moveTo>
                      <a:pt x="334" y="12"/>
                    </a:moveTo>
                    <a:cubicBezTo>
                      <a:pt x="334" y="13"/>
                      <a:pt x="334" y="11"/>
                      <a:pt x="333" y="11"/>
                    </a:cubicBezTo>
                    <a:cubicBezTo>
                      <a:pt x="334" y="12"/>
                      <a:pt x="333" y="13"/>
                      <a:pt x="333" y="14"/>
                    </a:cubicBezTo>
                    <a:cubicBezTo>
                      <a:pt x="333" y="14"/>
                      <a:pt x="333" y="13"/>
                      <a:pt x="334" y="13"/>
                    </a:cubicBezTo>
                    <a:cubicBezTo>
                      <a:pt x="334" y="14"/>
                      <a:pt x="334" y="14"/>
                      <a:pt x="334" y="14"/>
                    </a:cubicBezTo>
                    <a:cubicBezTo>
                      <a:pt x="335" y="13"/>
                      <a:pt x="334" y="12"/>
                      <a:pt x="334" y="12"/>
                    </a:cubicBezTo>
                    <a:close/>
                    <a:moveTo>
                      <a:pt x="333" y="157"/>
                    </a:moveTo>
                    <a:cubicBezTo>
                      <a:pt x="331" y="157"/>
                      <a:pt x="333" y="158"/>
                      <a:pt x="332" y="159"/>
                    </a:cubicBezTo>
                    <a:cubicBezTo>
                      <a:pt x="333" y="159"/>
                      <a:pt x="333" y="158"/>
                      <a:pt x="333" y="157"/>
                    </a:cubicBezTo>
                    <a:close/>
                    <a:moveTo>
                      <a:pt x="330" y="164"/>
                    </a:moveTo>
                    <a:cubicBezTo>
                      <a:pt x="330" y="165"/>
                      <a:pt x="330" y="165"/>
                      <a:pt x="330" y="166"/>
                    </a:cubicBezTo>
                    <a:cubicBezTo>
                      <a:pt x="330" y="166"/>
                      <a:pt x="331" y="166"/>
                      <a:pt x="331" y="167"/>
                    </a:cubicBezTo>
                    <a:cubicBezTo>
                      <a:pt x="331" y="167"/>
                      <a:pt x="330" y="167"/>
                      <a:pt x="330" y="168"/>
                    </a:cubicBezTo>
                    <a:cubicBezTo>
                      <a:pt x="331" y="167"/>
                      <a:pt x="331" y="169"/>
                      <a:pt x="331" y="169"/>
                    </a:cubicBezTo>
                    <a:cubicBezTo>
                      <a:pt x="332" y="169"/>
                      <a:pt x="332" y="167"/>
                      <a:pt x="332" y="166"/>
                    </a:cubicBezTo>
                    <a:cubicBezTo>
                      <a:pt x="331" y="166"/>
                      <a:pt x="331" y="164"/>
                      <a:pt x="330" y="164"/>
                    </a:cubicBezTo>
                    <a:close/>
                    <a:moveTo>
                      <a:pt x="330" y="11"/>
                    </a:moveTo>
                    <a:cubicBezTo>
                      <a:pt x="329" y="12"/>
                      <a:pt x="329" y="12"/>
                      <a:pt x="329" y="13"/>
                    </a:cubicBezTo>
                    <a:cubicBezTo>
                      <a:pt x="330" y="14"/>
                      <a:pt x="331" y="14"/>
                      <a:pt x="331" y="13"/>
                    </a:cubicBezTo>
                    <a:cubicBezTo>
                      <a:pt x="330" y="13"/>
                      <a:pt x="331" y="11"/>
                      <a:pt x="330" y="11"/>
                    </a:cubicBezTo>
                    <a:close/>
                    <a:moveTo>
                      <a:pt x="328" y="164"/>
                    </a:moveTo>
                    <a:cubicBezTo>
                      <a:pt x="328" y="165"/>
                      <a:pt x="328" y="165"/>
                      <a:pt x="328" y="166"/>
                    </a:cubicBezTo>
                    <a:cubicBezTo>
                      <a:pt x="329" y="166"/>
                      <a:pt x="328" y="165"/>
                      <a:pt x="329" y="164"/>
                    </a:cubicBezTo>
                    <a:cubicBezTo>
                      <a:pt x="328" y="164"/>
                      <a:pt x="328" y="164"/>
                      <a:pt x="328" y="164"/>
                    </a:cubicBezTo>
                    <a:close/>
                    <a:moveTo>
                      <a:pt x="327" y="11"/>
                    </a:moveTo>
                    <a:cubicBezTo>
                      <a:pt x="327" y="11"/>
                      <a:pt x="328" y="11"/>
                      <a:pt x="328" y="11"/>
                    </a:cubicBezTo>
                    <a:cubicBezTo>
                      <a:pt x="327" y="11"/>
                      <a:pt x="327" y="10"/>
                      <a:pt x="327" y="11"/>
                    </a:cubicBezTo>
                    <a:close/>
                    <a:moveTo>
                      <a:pt x="323" y="13"/>
                    </a:moveTo>
                    <a:cubicBezTo>
                      <a:pt x="324" y="13"/>
                      <a:pt x="323" y="13"/>
                      <a:pt x="323" y="14"/>
                    </a:cubicBezTo>
                    <a:cubicBezTo>
                      <a:pt x="324" y="13"/>
                      <a:pt x="325" y="14"/>
                      <a:pt x="326" y="14"/>
                    </a:cubicBezTo>
                    <a:cubicBezTo>
                      <a:pt x="326" y="13"/>
                      <a:pt x="324" y="13"/>
                      <a:pt x="323" y="13"/>
                    </a:cubicBezTo>
                    <a:close/>
                    <a:moveTo>
                      <a:pt x="325" y="158"/>
                    </a:moveTo>
                    <a:cubicBezTo>
                      <a:pt x="324" y="159"/>
                      <a:pt x="324" y="160"/>
                      <a:pt x="326" y="160"/>
                    </a:cubicBezTo>
                    <a:cubicBezTo>
                      <a:pt x="326" y="159"/>
                      <a:pt x="325" y="159"/>
                      <a:pt x="325" y="158"/>
                    </a:cubicBezTo>
                    <a:close/>
                    <a:moveTo>
                      <a:pt x="322" y="161"/>
                    </a:moveTo>
                    <a:cubicBezTo>
                      <a:pt x="323" y="161"/>
                      <a:pt x="322" y="163"/>
                      <a:pt x="323" y="163"/>
                    </a:cubicBezTo>
                    <a:cubicBezTo>
                      <a:pt x="323" y="162"/>
                      <a:pt x="323" y="161"/>
                      <a:pt x="322" y="161"/>
                    </a:cubicBezTo>
                    <a:close/>
                    <a:moveTo>
                      <a:pt x="321" y="157"/>
                    </a:moveTo>
                    <a:cubicBezTo>
                      <a:pt x="321" y="158"/>
                      <a:pt x="321" y="158"/>
                      <a:pt x="321" y="158"/>
                    </a:cubicBezTo>
                    <a:cubicBezTo>
                      <a:pt x="322" y="158"/>
                      <a:pt x="322" y="158"/>
                      <a:pt x="322" y="158"/>
                    </a:cubicBezTo>
                    <a:cubicBezTo>
                      <a:pt x="322" y="158"/>
                      <a:pt x="322" y="158"/>
                      <a:pt x="321" y="157"/>
                    </a:cubicBezTo>
                    <a:close/>
                    <a:moveTo>
                      <a:pt x="317" y="168"/>
                    </a:moveTo>
                    <a:cubicBezTo>
                      <a:pt x="318" y="168"/>
                      <a:pt x="318" y="169"/>
                      <a:pt x="318" y="169"/>
                    </a:cubicBezTo>
                    <a:cubicBezTo>
                      <a:pt x="319" y="169"/>
                      <a:pt x="319" y="168"/>
                      <a:pt x="319" y="168"/>
                    </a:cubicBezTo>
                    <a:cubicBezTo>
                      <a:pt x="318" y="167"/>
                      <a:pt x="318" y="168"/>
                      <a:pt x="317" y="168"/>
                    </a:cubicBezTo>
                    <a:close/>
                    <a:moveTo>
                      <a:pt x="314" y="12"/>
                    </a:moveTo>
                    <a:cubicBezTo>
                      <a:pt x="314" y="13"/>
                      <a:pt x="314" y="14"/>
                      <a:pt x="315" y="14"/>
                    </a:cubicBezTo>
                    <a:cubicBezTo>
                      <a:pt x="315" y="13"/>
                      <a:pt x="316" y="13"/>
                      <a:pt x="316" y="13"/>
                    </a:cubicBezTo>
                    <a:cubicBezTo>
                      <a:pt x="315" y="13"/>
                      <a:pt x="315" y="12"/>
                      <a:pt x="314" y="12"/>
                    </a:cubicBezTo>
                    <a:close/>
                    <a:moveTo>
                      <a:pt x="316" y="13"/>
                    </a:moveTo>
                    <a:cubicBezTo>
                      <a:pt x="316" y="13"/>
                      <a:pt x="316" y="13"/>
                      <a:pt x="317" y="13"/>
                    </a:cubicBezTo>
                    <a:cubicBezTo>
                      <a:pt x="317" y="13"/>
                      <a:pt x="317" y="13"/>
                      <a:pt x="317" y="12"/>
                    </a:cubicBezTo>
                    <a:cubicBezTo>
                      <a:pt x="317" y="12"/>
                      <a:pt x="316" y="12"/>
                      <a:pt x="316" y="13"/>
                    </a:cubicBezTo>
                    <a:cubicBezTo>
                      <a:pt x="316" y="13"/>
                      <a:pt x="316" y="13"/>
                      <a:pt x="316" y="13"/>
                    </a:cubicBezTo>
                    <a:close/>
                    <a:moveTo>
                      <a:pt x="316" y="164"/>
                    </a:moveTo>
                    <a:cubicBezTo>
                      <a:pt x="316" y="164"/>
                      <a:pt x="316" y="165"/>
                      <a:pt x="315" y="165"/>
                    </a:cubicBezTo>
                    <a:cubicBezTo>
                      <a:pt x="315" y="164"/>
                      <a:pt x="315" y="164"/>
                      <a:pt x="315" y="164"/>
                    </a:cubicBezTo>
                    <a:cubicBezTo>
                      <a:pt x="315" y="166"/>
                      <a:pt x="316" y="165"/>
                      <a:pt x="316" y="166"/>
                    </a:cubicBezTo>
                    <a:cubicBezTo>
                      <a:pt x="317" y="165"/>
                      <a:pt x="316" y="165"/>
                      <a:pt x="316" y="164"/>
                    </a:cubicBezTo>
                    <a:close/>
                    <a:moveTo>
                      <a:pt x="311" y="12"/>
                    </a:moveTo>
                    <a:cubicBezTo>
                      <a:pt x="311" y="13"/>
                      <a:pt x="312" y="12"/>
                      <a:pt x="312" y="13"/>
                    </a:cubicBezTo>
                    <a:cubicBezTo>
                      <a:pt x="313" y="14"/>
                      <a:pt x="313" y="13"/>
                      <a:pt x="313" y="12"/>
                    </a:cubicBezTo>
                    <a:cubicBezTo>
                      <a:pt x="312" y="12"/>
                      <a:pt x="312" y="12"/>
                      <a:pt x="311" y="12"/>
                    </a:cubicBezTo>
                    <a:close/>
                    <a:moveTo>
                      <a:pt x="311" y="155"/>
                    </a:moveTo>
                    <a:cubicBezTo>
                      <a:pt x="312" y="155"/>
                      <a:pt x="312" y="156"/>
                      <a:pt x="312" y="155"/>
                    </a:cubicBezTo>
                    <a:cubicBezTo>
                      <a:pt x="312" y="155"/>
                      <a:pt x="311" y="155"/>
                      <a:pt x="311" y="155"/>
                    </a:cubicBezTo>
                    <a:close/>
                    <a:moveTo>
                      <a:pt x="310" y="169"/>
                    </a:moveTo>
                    <a:cubicBezTo>
                      <a:pt x="310" y="169"/>
                      <a:pt x="310" y="169"/>
                      <a:pt x="310" y="168"/>
                    </a:cubicBezTo>
                    <a:cubicBezTo>
                      <a:pt x="311" y="168"/>
                      <a:pt x="311" y="168"/>
                      <a:pt x="311" y="169"/>
                    </a:cubicBezTo>
                    <a:cubicBezTo>
                      <a:pt x="311" y="167"/>
                      <a:pt x="310" y="168"/>
                      <a:pt x="310" y="169"/>
                    </a:cubicBezTo>
                    <a:close/>
                    <a:moveTo>
                      <a:pt x="310" y="157"/>
                    </a:moveTo>
                    <a:cubicBezTo>
                      <a:pt x="309" y="158"/>
                      <a:pt x="310" y="158"/>
                      <a:pt x="311" y="159"/>
                    </a:cubicBezTo>
                    <a:cubicBezTo>
                      <a:pt x="311" y="158"/>
                      <a:pt x="311" y="157"/>
                      <a:pt x="310" y="157"/>
                    </a:cubicBezTo>
                    <a:close/>
                    <a:moveTo>
                      <a:pt x="307" y="161"/>
                    </a:moveTo>
                    <a:cubicBezTo>
                      <a:pt x="308" y="161"/>
                      <a:pt x="308" y="162"/>
                      <a:pt x="309" y="162"/>
                    </a:cubicBezTo>
                    <a:cubicBezTo>
                      <a:pt x="309" y="161"/>
                      <a:pt x="308" y="161"/>
                      <a:pt x="307" y="161"/>
                    </a:cubicBezTo>
                    <a:close/>
                    <a:moveTo>
                      <a:pt x="308" y="9"/>
                    </a:moveTo>
                    <a:cubicBezTo>
                      <a:pt x="307" y="9"/>
                      <a:pt x="307" y="10"/>
                      <a:pt x="307" y="11"/>
                    </a:cubicBezTo>
                    <a:cubicBezTo>
                      <a:pt x="308" y="10"/>
                      <a:pt x="308" y="10"/>
                      <a:pt x="308" y="9"/>
                    </a:cubicBezTo>
                    <a:close/>
                    <a:moveTo>
                      <a:pt x="307" y="14"/>
                    </a:moveTo>
                    <a:cubicBezTo>
                      <a:pt x="307" y="13"/>
                      <a:pt x="308" y="14"/>
                      <a:pt x="308" y="13"/>
                    </a:cubicBezTo>
                    <a:cubicBezTo>
                      <a:pt x="307" y="12"/>
                      <a:pt x="307" y="14"/>
                      <a:pt x="307" y="14"/>
                    </a:cubicBezTo>
                    <a:close/>
                    <a:moveTo>
                      <a:pt x="305" y="168"/>
                    </a:moveTo>
                    <a:cubicBezTo>
                      <a:pt x="306" y="167"/>
                      <a:pt x="305" y="166"/>
                      <a:pt x="306" y="166"/>
                    </a:cubicBezTo>
                    <a:cubicBezTo>
                      <a:pt x="305" y="166"/>
                      <a:pt x="305" y="167"/>
                      <a:pt x="305" y="168"/>
                    </a:cubicBezTo>
                    <a:close/>
                    <a:moveTo>
                      <a:pt x="304" y="163"/>
                    </a:moveTo>
                    <a:cubicBezTo>
                      <a:pt x="305" y="163"/>
                      <a:pt x="305" y="163"/>
                      <a:pt x="305" y="162"/>
                    </a:cubicBezTo>
                    <a:cubicBezTo>
                      <a:pt x="304" y="162"/>
                      <a:pt x="304" y="163"/>
                      <a:pt x="304" y="163"/>
                    </a:cubicBezTo>
                    <a:close/>
                    <a:moveTo>
                      <a:pt x="303" y="156"/>
                    </a:moveTo>
                    <a:cubicBezTo>
                      <a:pt x="303" y="156"/>
                      <a:pt x="302" y="156"/>
                      <a:pt x="302" y="157"/>
                    </a:cubicBezTo>
                    <a:cubicBezTo>
                      <a:pt x="303" y="157"/>
                      <a:pt x="303" y="158"/>
                      <a:pt x="303" y="157"/>
                    </a:cubicBezTo>
                    <a:cubicBezTo>
                      <a:pt x="304" y="157"/>
                      <a:pt x="303" y="157"/>
                      <a:pt x="303" y="156"/>
                    </a:cubicBezTo>
                    <a:cubicBezTo>
                      <a:pt x="303" y="157"/>
                      <a:pt x="303" y="157"/>
                      <a:pt x="303" y="157"/>
                    </a:cubicBezTo>
                    <a:cubicBezTo>
                      <a:pt x="303" y="156"/>
                      <a:pt x="303" y="156"/>
                      <a:pt x="303" y="156"/>
                    </a:cubicBezTo>
                    <a:close/>
                    <a:moveTo>
                      <a:pt x="300" y="160"/>
                    </a:moveTo>
                    <a:cubicBezTo>
                      <a:pt x="299" y="159"/>
                      <a:pt x="300" y="160"/>
                      <a:pt x="299" y="161"/>
                    </a:cubicBezTo>
                    <a:cubicBezTo>
                      <a:pt x="300" y="161"/>
                      <a:pt x="300" y="161"/>
                      <a:pt x="300" y="161"/>
                    </a:cubicBezTo>
                    <a:cubicBezTo>
                      <a:pt x="300" y="160"/>
                      <a:pt x="300" y="160"/>
                      <a:pt x="300" y="160"/>
                    </a:cubicBezTo>
                    <a:close/>
                    <a:moveTo>
                      <a:pt x="298" y="159"/>
                    </a:moveTo>
                    <a:cubicBezTo>
                      <a:pt x="298" y="161"/>
                      <a:pt x="298" y="163"/>
                      <a:pt x="300" y="163"/>
                    </a:cubicBezTo>
                    <a:cubicBezTo>
                      <a:pt x="300" y="162"/>
                      <a:pt x="299" y="160"/>
                      <a:pt x="298" y="159"/>
                    </a:cubicBezTo>
                    <a:close/>
                    <a:moveTo>
                      <a:pt x="298" y="164"/>
                    </a:moveTo>
                    <a:cubicBezTo>
                      <a:pt x="297" y="164"/>
                      <a:pt x="297" y="165"/>
                      <a:pt x="297" y="166"/>
                    </a:cubicBezTo>
                    <a:cubicBezTo>
                      <a:pt x="297" y="167"/>
                      <a:pt x="297" y="166"/>
                      <a:pt x="298" y="166"/>
                    </a:cubicBezTo>
                    <a:cubicBezTo>
                      <a:pt x="298" y="166"/>
                      <a:pt x="298" y="166"/>
                      <a:pt x="298" y="165"/>
                    </a:cubicBezTo>
                    <a:cubicBezTo>
                      <a:pt x="297" y="166"/>
                      <a:pt x="298" y="165"/>
                      <a:pt x="298" y="164"/>
                    </a:cubicBezTo>
                    <a:close/>
                    <a:moveTo>
                      <a:pt x="295" y="158"/>
                    </a:moveTo>
                    <a:cubicBezTo>
                      <a:pt x="295" y="159"/>
                      <a:pt x="294" y="160"/>
                      <a:pt x="295" y="160"/>
                    </a:cubicBezTo>
                    <a:cubicBezTo>
                      <a:pt x="295" y="159"/>
                      <a:pt x="296" y="159"/>
                      <a:pt x="296" y="159"/>
                    </a:cubicBezTo>
                    <a:cubicBezTo>
                      <a:pt x="296" y="159"/>
                      <a:pt x="296" y="160"/>
                      <a:pt x="296" y="160"/>
                    </a:cubicBezTo>
                    <a:cubicBezTo>
                      <a:pt x="296" y="160"/>
                      <a:pt x="296" y="161"/>
                      <a:pt x="296" y="161"/>
                    </a:cubicBezTo>
                    <a:cubicBezTo>
                      <a:pt x="296" y="161"/>
                      <a:pt x="296" y="160"/>
                      <a:pt x="297" y="160"/>
                    </a:cubicBezTo>
                    <a:cubicBezTo>
                      <a:pt x="297" y="160"/>
                      <a:pt x="297" y="161"/>
                      <a:pt x="297" y="161"/>
                    </a:cubicBezTo>
                    <a:cubicBezTo>
                      <a:pt x="297" y="161"/>
                      <a:pt x="298" y="161"/>
                      <a:pt x="298" y="160"/>
                    </a:cubicBezTo>
                    <a:cubicBezTo>
                      <a:pt x="297" y="159"/>
                      <a:pt x="296" y="159"/>
                      <a:pt x="295" y="158"/>
                    </a:cubicBezTo>
                    <a:close/>
                    <a:moveTo>
                      <a:pt x="297" y="6"/>
                    </a:moveTo>
                    <a:cubicBezTo>
                      <a:pt x="296" y="6"/>
                      <a:pt x="296" y="4"/>
                      <a:pt x="296" y="4"/>
                    </a:cubicBezTo>
                    <a:cubicBezTo>
                      <a:pt x="295" y="5"/>
                      <a:pt x="295" y="6"/>
                      <a:pt x="294" y="5"/>
                    </a:cubicBezTo>
                    <a:cubicBezTo>
                      <a:pt x="294" y="6"/>
                      <a:pt x="294" y="6"/>
                      <a:pt x="294" y="7"/>
                    </a:cubicBezTo>
                    <a:cubicBezTo>
                      <a:pt x="295" y="7"/>
                      <a:pt x="296" y="7"/>
                      <a:pt x="297" y="7"/>
                    </a:cubicBezTo>
                    <a:cubicBezTo>
                      <a:pt x="297" y="6"/>
                      <a:pt x="298" y="6"/>
                      <a:pt x="298" y="5"/>
                    </a:cubicBezTo>
                    <a:cubicBezTo>
                      <a:pt x="296" y="5"/>
                      <a:pt x="297" y="6"/>
                      <a:pt x="297" y="6"/>
                    </a:cubicBezTo>
                    <a:close/>
                    <a:moveTo>
                      <a:pt x="297" y="154"/>
                    </a:moveTo>
                    <a:cubicBezTo>
                      <a:pt x="297" y="155"/>
                      <a:pt x="296" y="155"/>
                      <a:pt x="297" y="155"/>
                    </a:cubicBezTo>
                    <a:cubicBezTo>
                      <a:pt x="297" y="155"/>
                      <a:pt x="298" y="155"/>
                      <a:pt x="298" y="154"/>
                    </a:cubicBezTo>
                    <a:cubicBezTo>
                      <a:pt x="297" y="155"/>
                      <a:pt x="297" y="154"/>
                      <a:pt x="297" y="154"/>
                    </a:cubicBezTo>
                    <a:close/>
                    <a:moveTo>
                      <a:pt x="295" y="162"/>
                    </a:moveTo>
                    <a:cubicBezTo>
                      <a:pt x="295" y="163"/>
                      <a:pt x="294" y="163"/>
                      <a:pt x="294" y="163"/>
                    </a:cubicBezTo>
                    <a:cubicBezTo>
                      <a:pt x="295" y="163"/>
                      <a:pt x="295" y="164"/>
                      <a:pt x="295" y="164"/>
                    </a:cubicBezTo>
                    <a:cubicBezTo>
                      <a:pt x="295" y="163"/>
                      <a:pt x="296" y="163"/>
                      <a:pt x="295" y="162"/>
                    </a:cubicBezTo>
                    <a:close/>
                    <a:moveTo>
                      <a:pt x="293" y="158"/>
                    </a:moveTo>
                    <a:cubicBezTo>
                      <a:pt x="293" y="159"/>
                      <a:pt x="292" y="159"/>
                      <a:pt x="293" y="160"/>
                    </a:cubicBezTo>
                    <a:cubicBezTo>
                      <a:pt x="293" y="160"/>
                      <a:pt x="293" y="160"/>
                      <a:pt x="293" y="160"/>
                    </a:cubicBezTo>
                    <a:cubicBezTo>
                      <a:pt x="293" y="160"/>
                      <a:pt x="293" y="160"/>
                      <a:pt x="294" y="160"/>
                    </a:cubicBezTo>
                    <a:cubicBezTo>
                      <a:pt x="293" y="159"/>
                      <a:pt x="294" y="158"/>
                      <a:pt x="293" y="158"/>
                    </a:cubicBezTo>
                    <a:close/>
                    <a:moveTo>
                      <a:pt x="292" y="163"/>
                    </a:moveTo>
                    <a:cubicBezTo>
                      <a:pt x="292" y="163"/>
                      <a:pt x="292" y="163"/>
                      <a:pt x="293" y="163"/>
                    </a:cubicBezTo>
                    <a:cubicBezTo>
                      <a:pt x="292" y="162"/>
                      <a:pt x="294" y="162"/>
                      <a:pt x="294" y="161"/>
                    </a:cubicBezTo>
                    <a:cubicBezTo>
                      <a:pt x="293" y="161"/>
                      <a:pt x="293" y="161"/>
                      <a:pt x="292" y="160"/>
                    </a:cubicBezTo>
                    <a:cubicBezTo>
                      <a:pt x="292" y="160"/>
                      <a:pt x="292" y="160"/>
                      <a:pt x="292" y="160"/>
                    </a:cubicBezTo>
                    <a:cubicBezTo>
                      <a:pt x="291" y="162"/>
                      <a:pt x="292" y="162"/>
                      <a:pt x="292" y="163"/>
                    </a:cubicBezTo>
                    <a:close/>
                    <a:moveTo>
                      <a:pt x="289" y="6"/>
                    </a:moveTo>
                    <a:cubicBezTo>
                      <a:pt x="289" y="6"/>
                      <a:pt x="289" y="6"/>
                      <a:pt x="289" y="7"/>
                    </a:cubicBezTo>
                    <a:cubicBezTo>
                      <a:pt x="290" y="7"/>
                      <a:pt x="290" y="7"/>
                      <a:pt x="291" y="7"/>
                    </a:cubicBezTo>
                    <a:cubicBezTo>
                      <a:pt x="291" y="7"/>
                      <a:pt x="291" y="7"/>
                      <a:pt x="292" y="6"/>
                    </a:cubicBezTo>
                    <a:cubicBezTo>
                      <a:pt x="291" y="7"/>
                      <a:pt x="292" y="7"/>
                      <a:pt x="293" y="7"/>
                    </a:cubicBezTo>
                    <a:cubicBezTo>
                      <a:pt x="293" y="6"/>
                      <a:pt x="293" y="5"/>
                      <a:pt x="293" y="4"/>
                    </a:cubicBezTo>
                    <a:cubicBezTo>
                      <a:pt x="292" y="4"/>
                      <a:pt x="292" y="4"/>
                      <a:pt x="291" y="4"/>
                    </a:cubicBezTo>
                    <a:cubicBezTo>
                      <a:pt x="291" y="5"/>
                      <a:pt x="291" y="6"/>
                      <a:pt x="290" y="6"/>
                    </a:cubicBezTo>
                    <a:cubicBezTo>
                      <a:pt x="290" y="5"/>
                      <a:pt x="290" y="6"/>
                      <a:pt x="290" y="4"/>
                    </a:cubicBezTo>
                    <a:cubicBezTo>
                      <a:pt x="288" y="4"/>
                      <a:pt x="290" y="6"/>
                      <a:pt x="289" y="6"/>
                    </a:cubicBezTo>
                    <a:close/>
                    <a:moveTo>
                      <a:pt x="292" y="2"/>
                    </a:moveTo>
                    <a:cubicBezTo>
                      <a:pt x="291" y="3"/>
                      <a:pt x="291" y="3"/>
                      <a:pt x="291" y="3"/>
                    </a:cubicBezTo>
                    <a:cubicBezTo>
                      <a:pt x="292" y="3"/>
                      <a:pt x="292" y="3"/>
                      <a:pt x="292" y="3"/>
                    </a:cubicBezTo>
                    <a:cubicBezTo>
                      <a:pt x="292" y="3"/>
                      <a:pt x="292" y="2"/>
                      <a:pt x="292" y="2"/>
                    </a:cubicBezTo>
                    <a:close/>
                    <a:moveTo>
                      <a:pt x="290" y="153"/>
                    </a:moveTo>
                    <a:cubicBezTo>
                      <a:pt x="291" y="153"/>
                      <a:pt x="292" y="153"/>
                      <a:pt x="292" y="152"/>
                    </a:cubicBezTo>
                    <a:cubicBezTo>
                      <a:pt x="291" y="152"/>
                      <a:pt x="290" y="152"/>
                      <a:pt x="290" y="153"/>
                    </a:cubicBezTo>
                    <a:close/>
                    <a:moveTo>
                      <a:pt x="288" y="8"/>
                    </a:moveTo>
                    <a:cubicBezTo>
                      <a:pt x="288" y="7"/>
                      <a:pt x="288" y="5"/>
                      <a:pt x="287" y="7"/>
                    </a:cubicBezTo>
                    <a:cubicBezTo>
                      <a:pt x="288" y="6"/>
                      <a:pt x="287" y="8"/>
                      <a:pt x="288" y="8"/>
                    </a:cubicBezTo>
                    <a:close/>
                    <a:moveTo>
                      <a:pt x="286" y="7"/>
                    </a:moveTo>
                    <a:cubicBezTo>
                      <a:pt x="286" y="6"/>
                      <a:pt x="287" y="4"/>
                      <a:pt x="286" y="4"/>
                    </a:cubicBezTo>
                    <a:cubicBezTo>
                      <a:pt x="286" y="5"/>
                      <a:pt x="286" y="6"/>
                      <a:pt x="286" y="7"/>
                    </a:cubicBezTo>
                    <a:close/>
                    <a:moveTo>
                      <a:pt x="285" y="9"/>
                    </a:moveTo>
                    <a:cubicBezTo>
                      <a:pt x="285" y="10"/>
                      <a:pt x="285" y="11"/>
                      <a:pt x="286" y="11"/>
                    </a:cubicBezTo>
                    <a:cubicBezTo>
                      <a:pt x="286" y="10"/>
                      <a:pt x="285" y="10"/>
                      <a:pt x="285" y="9"/>
                    </a:cubicBezTo>
                    <a:close/>
                    <a:moveTo>
                      <a:pt x="283" y="6"/>
                    </a:moveTo>
                    <a:cubicBezTo>
                      <a:pt x="284" y="6"/>
                      <a:pt x="284" y="6"/>
                      <a:pt x="284" y="6"/>
                    </a:cubicBezTo>
                    <a:cubicBezTo>
                      <a:pt x="284" y="6"/>
                      <a:pt x="284" y="5"/>
                      <a:pt x="284" y="5"/>
                    </a:cubicBezTo>
                    <a:cubicBezTo>
                      <a:pt x="284" y="5"/>
                      <a:pt x="283" y="5"/>
                      <a:pt x="283" y="6"/>
                    </a:cubicBezTo>
                    <a:close/>
                    <a:moveTo>
                      <a:pt x="282" y="158"/>
                    </a:moveTo>
                    <a:cubicBezTo>
                      <a:pt x="282" y="159"/>
                      <a:pt x="282" y="159"/>
                      <a:pt x="282" y="159"/>
                    </a:cubicBezTo>
                    <a:cubicBezTo>
                      <a:pt x="282" y="159"/>
                      <a:pt x="283" y="159"/>
                      <a:pt x="283" y="159"/>
                    </a:cubicBezTo>
                    <a:cubicBezTo>
                      <a:pt x="283" y="159"/>
                      <a:pt x="283" y="158"/>
                      <a:pt x="282" y="158"/>
                    </a:cubicBezTo>
                    <a:close/>
                    <a:moveTo>
                      <a:pt x="281" y="5"/>
                    </a:moveTo>
                    <a:cubicBezTo>
                      <a:pt x="282" y="6"/>
                      <a:pt x="281" y="7"/>
                      <a:pt x="282" y="8"/>
                    </a:cubicBezTo>
                    <a:cubicBezTo>
                      <a:pt x="283" y="7"/>
                      <a:pt x="282" y="4"/>
                      <a:pt x="281" y="5"/>
                    </a:cubicBezTo>
                    <a:close/>
                    <a:moveTo>
                      <a:pt x="280" y="6"/>
                    </a:moveTo>
                    <a:cubicBezTo>
                      <a:pt x="280" y="7"/>
                      <a:pt x="280" y="6"/>
                      <a:pt x="279" y="6"/>
                    </a:cubicBezTo>
                    <a:cubicBezTo>
                      <a:pt x="279" y="6"/>
                      <a:pt x="279" y="7"/>
                      <a:pt x="279" y="7"/>
                    </a:cubicBezTo>
                    <a:cubicBezTo>
                      <a:pt x="280" y="6"/>
                      <a:pt x="280" y="9"/>
                      <a:pt x="281" y="9"/>
                    </a:cubicBezTo>
                    <a:cubicBezTo>
                      <a:pt x="281" y="8"/>
                      <a:pt x="281" y="7"/>
                      <a:pt x="280" y="6"/>
                    </a:cubicBezTo>
                    <a:close/>
                    <a:moveTo>
                      <a:pt x="275" y="7"/>
                    </a:moveTo>
                    <a:cubicBezTo>
                      <a:pt x="275" y="8"/>
                      <a:pt x="274" y="9"/>
                      <a:pt x="275" y="10"/>
                    </a:cubicBezTo>
                    <a:cubicBezTo>
                      <a:pt x="275" y="10"/>
                      <a:pt x="275" y="10"/>
                      <a:pt x="276" y="10"/>
                    </a:cubicBezTo>
                    <a:cubicBezTo>
                      <a:pt x="275" y="9"/>
                      <a:pt x="276" y="8"/>
                      <a:pt x="275" y="7"/>
                    </a:cubicBezTo>
                    <a:close/>
                    <a:moveTo>
                      <a:pt x="273" y="7"/>
                    </a:moveTo>
                    <a:cubicBezTo>
                      <a:pt x="273" y="8"/>
                      <a:pt x="273" y="9"/>
                      <a:pt x="274" y="9"/>
                    </a:cubicBezTo>
                    <a:cubicBezTo>
                      <a:pt x="274" y="9"/>
                      <a:pt x="274" y="7"/>
                      <a:pt x="273" y="7"/>
                    </a:cubicBezTo>
                    <a:close/>
                    <a:moveTo>
                      <a:pt x="270" y="156"/>
                    </a:moveTo>
                    <a:cubicBezTo>
                      <a:pt x="269" y="157"/>
                      <a:pt x="270" y="158"/>
                      <a:pt x="271" y="158"/>
                    </a:cubicBezTo>
                    <a:cubicBezTo>
                      <a:pt x="270" y="159"/>
                      <a:pt x="270" y="159"/>
                      <a:pt x="269" y="160"/>
                    </a:cubicBezTo>
                    <a:cubicBezTo>
                      <a:pt x="270" y="161"/>
                      <a:pt x="270" y="161"/>
                      <a:pt x="270" y="161"/>
                    </a:cubicBezTo>
                    <a:cubicBezTo>
                      <a:pt x="271" y="160"/>
                      <a:pt x="271" y="158"/>
                      <a:pt x="271" y="157"/>
                    </a:cubicBezTo>
                    <a:cubicBezTo>
                      <a:pt x="271" y="157"/>
                      <a:pt x="271" y="158"/>
                      <a:pt x="270" y="157"/>
                    </a:cubicBezTo>
                    <a:cubicBezTo>
                      <a:pt x="270" y="157"/>
                      <a:pt x="270" y="156"/>
                      <a:pt x="270" y="156"/>
                    </a:cubicBezTo>
                    <a:close/>
                    <a:moveTo>
                      <a:pt x="270" y="3"/>
                    </a:moveTo>
                    <a:cubicBezTo>
                      <a:pt x="271" y="4"/>
                      <a:pt x="269" y="5"/>
                      <a:pt x="270" y="5"/>
                    </a:cubicBezTo>
                    <a:cubicBezTo>
                      <a:pt x="271" y="5"/>
                      <a:pt x="271" y="4"/>
                      <a:pt x="270" y="3"/>
                    </a:cubicBezTo>
                    <a:close/>
                    <a:moveTo>
                      <a:pt x="269" y="3"/>
                    </a:moveTo>
                    <a:cubicBezTo>
                      <a:pt x="270" y="3"/>
                      <a:pt x="269" y="4"/>
                      <a:pt x="270" y="4"/>
                    </a:cubicBezTo>
                    <a:cubicBezTo>
                      <a:pt x="270" y="4"/>
                      <a:pt x="270" y="3"/>
                      <a:pt x="270" y="3"/>
                    </a:cubicBezTo>
                    <a:cubicBezTo>
                      <a:pt x="269" y="3"/>
                      <a:pt x="269" y="3"/>
                      <a:pt x="268" y="3"/>
                    </a:cubicBezTo>
                    <a:cubicBezTo>
                      <a:pt x="269" y="4"/>
                      <a:pt x="268" y="5"/>
                      <a:pt x="268" y="5"/>
                    </a:cubicBezTo>
                    <a:cubicBezTo>
                      <a:pt x="269" y="5"/>
                      <a:pt x="268" y="4"/>
                      <a:pt x="269" y="3"/>
                    </a:cubicBezTo>
                    <a:close/>
                    <a:moveTo>
                      <a:pt x="269" y="12"/>
                    </a:moveTo>
                    <a:cubicBezTo>
                      <a:pt x="269" y="11"/>
                      <a:pt x="270" y="10"/>
                      <a:pt x="269" y="10"/>
                    </a:cubicBezTo>
                    <a:cubicBezTo>
                      <a:pt x="269" y="11"/>
                      <a:pt x="269" y="11"/>
                      <a:pt x="269" y="12"/>
                    </a:cubicBezTo>
                    <a:close/>
                    <a:moveTo>
                      <a:pt x="267" y="156"/>
                    </a:moveTo>
                    <a:cubicBezTo>
                      <a:pt x="267" y="158"/>
                      <a:pt x="267" y="159"/>
                      <a:pt x="267" y="160"/>
                    </a:cubicBezTo>
                    <a:cubicBezTo>
                      <a:pt x="268" y="160"/>
                      <a:pt x="269" y="157"/>
                      <a:pt x="267" y="156"/>
                    </a:cubicBezTo>
                    <a:close/>
                    <a:moveTo>
                      <a:pt x="265" y="8"/>
                    </a:moveTo>
                    <a:cubicBezTo>
                      <a:pt x="265" y="7"/>
                      <a:pt x="265" y="6"/>
                      <a:pt x="264" y="6"/>
                    </a:cubicBezTo>
                    <a:cubicBezTo>
                      <a:pt x="264" y="8"/>
                      <a:pt x="265" y="9"/>
                      <a:pt x="266" y="10"/>
                    </a:cubicBezTo>
                    <a:cubicBezTo>
                      <a:pt x="265" y="10"/>
                      <a:pt x="265" y="11"/>
                      <a:pt x="265" y="11"/>
                    </a:cubicBezTo>
                    <a:cubicBezTo>
                      <a:pt x="265" y="12"/>
                      <a:pt x="265" y="13"/>
                      <a:pt x="266" y="13"/>
                    </a:cubicBezTo>
                    <a:cubicBezTo>
                      <a:pt x="266" y="11"/>
                      <a:pt x="266" y="9"/>
                      <a:pt x="267" y="7"/>
                    </a:cubicBezTo>
                    <a:cubicBezTo>
                      <a:pt x="265" y="7"/>
                      <a:pt x="266" y="5"/>
                      <a:pt x="266" y="5"/>
                    </a:cubicBezTo>
                    <a:cubicBezTo>
                      <a:pt x="265" y="5"/>
                      <a:pt x="266" y="7"/>
                      <a:pt x="265" y="8"/>
                    </a:cubicBezTo>
                    <a:close/>
                    <a:moveTo>
                      <a:pt x="261" y="8"/>
                    </a:moveTo>
                    <a:cubicBezTo>
                      <a:pt x="262" y="8"/>
                      <a:pt x="262" y="8"/>
                      <a:pt x="261" y="9"/>
                    </a:cubicBezTo>
                    <a:cubicBezTo>
                      <a:pt x="262" y="9"/>
                      <a:pt x="263" y="7"/>
                      <a:pt x="263" y="7"/>
                    </a:cubicBezTo>
                    <a:cubicBezTo>
                      <a:pt x="262" y="7"/>
                      <a:pt x="261" y="7"/>
                      <a:pt x="261" y="8"/>
                    </a:cubicBezTo>
                    <a:close/>
                    <a:moveTo>
                      <a:pt x="261" y="5"/>
                    </a:moveTo>
                    <a:cubicBezTo>
                      <a:pt x="261" y="6"/>
                      <a:pt x="262" y="6"/>
                      <a:pt x="262" y="7"/>
                    </a:cubicBezTo>
                    <a:cubicBezTo>
                      <a:pt x="262" y="7"/>
                      <a:pt x="263" y="6"/>
                      <a:pt x="262" y="5"/>
                    </a:cubicBezTo>
                    <a:cubicBezTo>
                      <a:pt x="262" y="6"/>
                      <a:pt x="261" y="6"/>
                      <a:pt x="261" y="5"/>
                    </a:cubicBezTo>
                    <a:close/>
                    <a:moveTo>
                      <a:pt x="259" y="8"/>
                    </a:moveTo>
                    <a:cubicBezTo>
                      <a:pt x="260" y="8"/>
                      <a:pt x="259" y="7"/>
                      <a:pt x="259" y="7"/>
                    </a:cubicBezTo>
                    <a:cubicBezTo>
                      <a:pt x="259" y="7"/>
                      <a:pt x="259" y="7"/>
                      <a:pt x="259" y="8"/>
                    </a:cubicBezTo>
                    <a:close/>
                    <a:moveTo>
                      <a:pt x="257" y="9"/>
                    </a:moveTo>
                    <a:cubicBezTo>
                      <a:pt x="257" y="10"/>
                      <a:pt x="257" y="10"/>
                      <a:pt x="257" y="10"/>
                    </a:cubicBezTo>
                    <a:cubicBezTo>
                      <a:pt x="258" y="10"/>
                      <a:pt x="259" y="9"/>
                      <a:pt x="258" y="9"/>
                    </a:cubicBezTo>
                    <a:cubicBezTo>
                      <a:pt x="258" y="9"/>
                      <a:pt x="258" y="9"/>
                      <a:pt x="257" y="9"/>
                    </a:cubicBezTo>
                    <a:close/>
                    <a:moveTo>
                      <a:pt x="256" y="9"/>
                    </a:moveTo>
                    <a:cubicBezTo>
                      <a:pt x="257" y="9"/>
                      <a:pt x="257" y="8"/>
                      <a:pt x="257" y="9"/>
                    </a:cubicBezTo>
                    <a:cubicBezTo>
                      <a:pt x="257" y="8"/>
                      <a:pt x="256" y="8"/>
                      <a:pt x="256" y="9"/>
                    </a:cubicBezTo>
                    <a:close/>
                    <a:moveTo>
                      <a:pt x="254" y="6"/>
                    </a:moveTo>
                    <a:cubicBezTo>
                      <a:pt x="255" y="6"/>
                      <a:pt x="253" y="8"/>
                      <a:pt x="254" y="8"/>
                    </a:cubicBezTo>
                    <a:cubicBezTo>
                      <a:pt x="254" y="7"/>
                      <a:pt x="255" y="8"/>
                      <a:pt x="255" y="8"/>
                    </a:cubicBezTo>
                    <a:cubicBezTo>
                      <a:pt x="255" y="8"/>
                      <a:pt x="255" y="8"/>
                      <a:pt x="255" y="7"/>
                    </a:cubicBezTo>
                    <a:cubicBezTo>
                      <a:pt x="254" y="8"/>
                      <a:pt x="255" y="5"/>
                      <a:pt x="254" y="6"/>
                    </a:cubicBezTo>
                    <a:close/>
                    <a:moveTo>
                      <a:pt x="253" y="153"/>
                    </a:moveTo>
                    <a:cubicBezTo>
                      <a:pt x="253" y="153"/>
                      <a:pt x="253" y="154"/>
                      <a:pt x="253" y="154"/>
                    </a:cubicBezTo>
                    <a:cubicBezTo>
                      <a:pt x="254" y="154"/>
                      <a:pt x="254" y="153"/>
                      <a:pt x="253" y="153"/>
                    </a:cubicBezTo>
                    <a:close/>
                    <a:moveTo>
                      <a:pt x="253" y="8"/>
                    </a:moveTo>
                    <a:cubicBezTo>
                      <a:pt x="253" y="9"/>
                      <a:pt x="253" y="10"/>
                      <a:pt x="253" y="11"/>
                    </a:cubicBezTo>
                    <a:cubicBezTo>
                      <a:pt x="254" y="11"/>
                      <a:pt x="253" y="9"/>
                      <a:pt x="253" y="8"/>
                    </a:cubicBezTo>
                    <a:close/>
                    <a:moveTo>
                      <a:pt x="251" y="158"/>
                    </a:moveTo>
                    <a:cubicBezTo>
                      <a:pt x="251" y="157"/>
                      <a:pt x="252" y="157"/>
                      <a:pt x="251" y="156"/>
                    </a:cubicBezTo>
                    <a:cubicBezTo>
                      <a:pt x="251" y="156"/>
                      <a:pt x="251" y="157"/>
                      <a:pt x="250" y="156"/>
                    </a:cubicBezTo>
                    <a:cubicBezTo>
                      <a:pt x="250" y="157"/>
                      <a:pt x="250" y="157"/>
                      <a:pt x="250" y="158"/>
                    </a:cubicBezTo>
                    <a:cubicBezTo>
                      <a:pt x="251" y="158"/>
                      <a:pt x="251" y="159"/>
                      <a:pt x="252" y="160"/>
                    </a:cubicBezTo>
                    <a:cubicBezTo>
                      <a:pt x="252" y="160"/>
                      <a:pt x="252" y="159"/>
                      <a:pt x="252" y="158"/>
                    </a:cubicBezTo>
                    <a:cubicBezTo>
                      <a:pt x="252" y="158"/>
                      <a:pt x="252" y="158"/>
                      <a:pt x="251" y="158"/>
                    </a:cubicBezTo>
                    <a:close/>
                    <a:moveTo>
                      <a:pt x="251" y="9"/>
                    </a:moveTo>
                    <a:cubicBezTo>
                      <a:pt x="251" y="10"/>
                      <a:pt x="251" y="11"/>
                      <a:pt x="252" y="11"/>
                    </a:cubicBezTo>
                    <a:cubicBezTo>
                      <a:pt x="252" y="10"/>
                      <a:pt x="252" y="10"/>
                      <a:pt x="251" y="9"/>
                    </a:cubicBezTo>
                    <a:close/>
                    <a:moveTo>
                      <a:pt x="250" y="5"/>
                    </a:moveTo>
                    <a:cubicBezTo>
                      <a:pt x="249" y="5"/>
                      <a:pt x="249" y="4"/>
                      <a:pt x="249" y="4"/>
                    </a:cubicBezTo>
                    <a:cubicBezTo>
                      <a:pt x="249" y="5"/>
                      <a:pt x="249" y="6"/>
                      <a:pt x="249" y="7"/>
                    </a:cubicBezTo>
                    <a:cubicBezTo>
                      <a:pt x="249" y="7"/>
                      <a:pt x="250" y="7"/>
                      <a:pt x="251" y="7"/>
                    </a:cubicBezTo>
                    <a:cubicBezTo>
                      <a:pt x="251" y="7"/>
                      <a:pt x="251" y="6"/>
                      <a:pt x="251" y="6"/>
                    </a:cubicBezTo>
                    <a:cubicBezTo>
                      <a:pt x="251" y="7"/>
                      <a:pt x="250" y="6"/>
                      <a:pt x="250" y="5"/>
                    </a:cubicBezTo>
                    <a:close/>
                    <a:moveTo>
                      <a:pt x="248" y="8"/>
                    </a:moveTo>
                    <a:cubicBezTo>
                      <a:pt x="248" y="9"/>
                      <a:pt x="248" y="10"/>
                      <a:pt x="249" y="10"/>
                    </a:cubicBezTo>
                    <a:cubicBezTo>
                      <a:pt x="249" y="9"/>
                      <a:pt x="248" y="9"/>
                      <a:pt x="248" y="8"/>
                    </a:cubicBezTo>
                    <a:close/>
                    <a:moveTo>
                      <a:pt x="247" y="156"/>
                    </a:moveTo>
                    <a:cubicBezTo>
                      <a:pt x="247" y="156"/>
                      <a:pt x="247" y="157"/>
                      <a:pt x="248" y="156"/>
                    </a:cubicBezTo>
                    <a:cubicBezTo>
                      <a:pt x="248" y="156"/>
                      <a:pt x="248" y="156"/>
                      <a:pt x="248" y="156"/>
                    </a:cubicBezTo>
                    <a:cubicBezTo>
                      <a:pt x="247" y="156"/>
                      <a:pt x="247" y="156"/>
                      <a:pt x="247" y="156"/>
                    </a:cubicBezTo>
                    <a:close/>
                    <a:moveTo>
                      <a:pt x="244" y="162"/>
                    </a:moveTo>
                    <a:cubicBezTo>
                      <a:pt x="245" y="162"/>
                      <a:pt x="245" y="163"/>
                      <a:pt x="245" y="162"/>
                    </a:cubicBezTo>
                    <a:cubicBezTo>
                      <a:pt x="245" y="162"/>
                      <a:pt x="245" y="160"/>
                      <a:pt x="244" y="162"/>
                    </a:cubicBezTo>
                    <a:close/>
                    <a:moveTo>
                      <a:pt x="241" y="156"/>
                    </a:moveTo>
                    <a:cubicBezTo>
                      <a:pt x="240" y="157"/>
                      <a:pt x="240" y="159"/>
                      <a:pt x="242" y="160"/>
                    </a:cubicBezTo>
                    <a:cubicBezTo>
                      <a:pt x="242" y="159"/>
                      <a:pt x="243" y="158"/>
                      <a:pt x="243" y="156"/>
                    </a:cubicBezTo>
                    <a:cubicBezTo>
                      <a:pt x="242" y="157"/>
                      <a:pt x="242" y="156"/>
                      <a:pt x="241" y="156"/>
                    </a:cubicBezTo>
                    <a:close/>
                    <a:moveTo>
                      <a:pt x="241" y="6"/>
                    </a:moveTo>
                    <a:cubicBezTo>
                      <a:pt x="241" y="6"/>
                      <a:pt x="241" y="6"/>
                      <a:pt x="241" y="6"/>
                    </a:cubicBezTo>
                    <a:cubicBezTo>
                      <a:pt x="241" y="6"/>
                      <a:pt x="241" y="6"/>
                      <a:pt x="241" y="7"/>
                    </a:cubicBezTo>
                    <a:cubicBezTo>
                      <a:pt x="241" y="7"/>
                      <a:pt x="241" y="7"/>
                      <a:pt x="242" y="7"/>
                    </a:cubicBezTo>
                    <a:cubicBezTo>
                      <a:pt x="242" y="7"/>
                      <a:pt x="242" y="7"/>
                      <a:pt x="242" y="7"/>
                    </a:cubicBezTo>
                    <a:cubicBezTo>
                      <a:pt x="242" y="7"/>
                      <a:pt x="242" y="7"/>
                      <a:pt x="242" y="6"/>
                    </a:cubicBezTo>
                    <a:cubicBezTo>
                      <a:pt x="242" y="6"/>
                      <a:pt x="241" y="6"/>
                      <a:pt x="241" y="6"/>
                    </a:cubicBezTo>
                    <a:close/>
                    <a:moveTo>
                      <a:pt x="239" y="6"/>
                    </a:moveTo>
                    <a:cubicBezTo>
                      <a:pt x="239" y="7"/>
                      <a:pt x="238" y="8"/>
                      <a:pt x="239" y="8"/>
                    </a:cubicBezTo>
                    <a:cubicBezTo>
                      <a:pt x="239" y="7"/>
                      <a:pt x="239" y="7"/>
                      <a:pt x="239" y="6"/>
                    </a:cubicBezTo>
                    <a:close/>
                    <a:moveTo>
                      <a:pt x="235" y="9"/>
                    </a:moveTo>
                    <a:cubicBezTo>
                      <a:pt x="235" y="10"/>
                      <a:pt x="236" y="11"/>
                      <a:pt x="236" y="10"/>
                    </a:cubicBezTo>
                    <a:cubicBezTo>
                      <a:pt x="236" y="10"/>
                      <a:pt x="236" y="9"/>
                      <a:pt x="235" y="9"/>
                    </a:cubicBezTo>
                    <a:close/>
                    <a:moveTo>
                      <a:pt x="232" y="151"/>
                    </a:moveTo>
                    <a:cubicBezTo>
                      <a:pt x="232" y="151"/>
                      <a:pt x="232" y="152"/>
                      <a:pt x="233" y="152"/>
                    </a:cubicBezTo>
                    <a:cubicBezTo>
                      <a:pt x="233" y="152"/>
                      <a:pt x="232" y="150"/>
                      <a:pt x="232" y="151"/>
                    </a:cubicBezTo>
                    <a:close/>
                    <a:moveTo>
                      <a:pt x="232" y="153"/>
                    </a:moveTo>
                    <a:cubicBezTo>
                      <a:pt x="232" y="154"/>
                      <a:pt x="232" y="154"/>
                      <a:pt x="233" y="154"/>
                    </a:cubicBezTo>
                    <a:cubicBezTo>
                      <a:pt x="233" y="154"/>
                      <a:pt x="232" y="154"/>
                      <a:pt x="232" y="153"/>
                    </a:cubicBezTo>
                    <a:close/>
                    <a:moveTo>
                      <a:pt x="230" y="154"/>
                    </a:moveTo>
                    <a:cubicBezTo>
                      <a:pt x="231" y="154"/>
                      <a:pt x="232" y="153"/>
                      <a:pt x="232" y="153"/>
                    </a:cubicBezTo>
                    <a:cubicBezTo>
                      <a:pt x="231" y="152"/>
                      <a:pt x="231" y="153"/>
                      <a:pt x="230" y="154"/>
                    </a:cubicBezTo>
                    <a:close/>
                    <a:moveTo>
                      <a:pt x="230" y="9"/>
                    </a:moveTo>
                    <a:cubicBezTo>
                      <a:pt x="230" y="9"/>
                      <a:pt x="230" y="10"/>
                      <a:pt x="230" y="10"/>
                    </a:cubicBezTo>
                    <a:cubicBezTo>
                      <a:pt x="230" y="10"/>
                      <a:pt x="231" y="10"/>
                      <a:pt x="231" y="10"/>
                    </a:cubicBezTo>
                    <a:cubicBezTo>
                      <a:pt x="231" y="9"/>
                      <a:pt x="230" y="9"/>
                      <a:pt x="230" y="9"/>
                    </a:cubicBezTo>
                    <a:close/>
                    <a:moveTo>
                      <a:pt x="229" y="7"/>
                    </a:moveTo>
                    <a:cubicBezTo>
                      <a:pt x="229" y="7"/>
                      <a:pt x="229" y="8"/>
                      <a:pt x="229" y="8"/>
                    </a:cubicBezTo>
                    <a:cubicBezTo>
                      <a:pt x="230" y="8"/>
                      <a:pt x="231" y="7"/>
                      <a:pt x="230" y="6"/>
                    </a:cubicBezTo>
                    <a:cubicBezTo>
                      <a:pt x="230" y="7"/>
                      <a:pt x="230" y="7"/>
                      <a:pt x="229" y="7"/>
                    </a:cubicBezTo>
                    <a:close/>
                    <a:moveTo>
                      <a:pt x="229" y="10"/>
                    </a:moveTo>
                    <a:cubicBezTo>
                      <a:pt x="229" y="10"/>
                      <a:pt x="229" y="9"/>
                      <a:pt x="229" y="9"/>
                    </a:cubicBezTo>
                    <a:cubicBezTo>
                      <a:pt x="228" y="9"/>
                      <a:pt x="228" y="10"/>
                      <a:pt x="229" y="10"/>
                    </a:cubicBezTo>
                    <a:close/>
                    <a:moveTo>
                      <a:pt x="219" y="7"/>
                    </a:moveTo>
                    <a:cubicBezTo>
                      <a:pt x="220" y="9"/>
                      <a:pt x="217" y="9"/>
                      <a:pt x="219" y="10"/>
                    </a:cubicBezTo>
                    <a:cubicBezTo>
                      <a:pt x="219" y="9"/>
                      <a:pt x="220" y="8"/>
                      <a:pt x="219" y="7"/>
                    </a:cubicBezTo>
                    <a:close/>
                    <a:moveTo>
                      <a:pt x="218" y="4"/>
                    </a:moveTo>
                    <a:cubicBezTo>
                      <a:pt x="218" y="4"/>
                      <a:pt x="218" y="5"/>
                      <a:pt x="219" y="6"/>
                    </a:cubicBezTo>
                    <a:cubicBezTo>
                      <a:pt x="219" y="5"/>
                      <a:pt x="219" y="4"/>
                      <a:pt x="218" y="4"/>
                    </a:cubicBezTo>
                    <a:close/>
                    <a:moveTo>
                      <a:pt x="214" y="153"/>
                    </a:moveTo>
                    <a:cubicBezTo>
                      <a:pt x="214" y="154"/>
                      <a:pt x="214" y="154"/>
                      <a:pt x="214" y="154"/>
                    </a:cubicBezTo>
                    <a:cubicBezTo>
                      <a:pt x="215" y="154"/>
                      <a:pt x="215" y="155"/>
                      <a:pt x="216" y="154"/>
                    </a:cubicBezTo>
                    <a:cubicBezTo>
                      <a:pt x="216" y="154"/>
                      <a:pt x="216" y="152"/>
                      <a:pt x="215" y="153"/>
                    </a:cubicBezTo>
                    <a:cubicBezTo>
                      <a:pt x="216" y="154"/>
                      <a:pt x="215" y="153"/>
                      <a:pt x="214" y="153"/>
                    </a:cubicBezTo>
                    <a:close/>
                    <a:moveTo>
                      <a:pt x="215" y="6"/>
                    </a:moveTo>
                    <a:cubicBezTo>
                      <a:pt x="215" y="6"/>
                      <a:pt x="214" y="7"/>
                      <a:pt x="215" y="8"/>
                    </a:cubicBezTo>
                    <a:cubicBezTo>
                      <a:pt x="215" y="7"/>
                      <a:pt x="215" y="7"/>
                      <a:pt x="215" y="7"/>
                    </a:cubicBezTo>
                    <a:cubicBezTo>
                      <a:pt x="215" y="7"/>
                      <a:pt x="215" y="7"/>
                      <a:pt x="216" y="7"/>
                    </a:cubicBezTo>
                    <a:cubicBezTo>
                      <a:pt x="216" y="6"/>
                      <a:pt x="216" y="6"/>
                      <a:pt x="215" y="6"/>
                    </a:cubicBezTo>
                    <a:close/>
                    <a:moveTo>
                      <a:pt x="215" y="156"/>
                    </a:moveTo>
                    <a:cubicBezTo>
                      <a:pt x="214" y="156"/>
                      <a:pt x="214" y="156"/>
                      <a:pt x="214" y="157"/>
                    </a:cubicBezTo>
                    <a:cubicBezTo>
                      <a:pt x="215" y="157"/>
                      <a:pt x="215" y="157"/>
                      <a:pt x="216" y="157"/>
                    </a:cubicBezTo>
                    <a:cubicBezTo>
                      <a:pt x="215" y="157"/>
                      <a:pt x="215" y="156"/>
                      <a:pt x="215" y="156"/>
                    </a:cubicBezTo>
                    <a:close/>
                    <a:moveTo>
                      <a:pt x="212" y="8"/>
                    </a:moveTo>
                    <a:cubicBezTo>
                      <a:pt x="212" y="9"/>
                      <a:pt x="212" y="10"/>
                      <a:pt x="213" y="10"/>
                    </a:cubicBezTo>
                    <a:cubicBezTo>
                      <a:pt x="213" y="10"/>
                      <a:pt x="213" y="10"/>
                      <a:pt x="213" y="9"/>
                    </a:cubicBezTo>
                    <a:cubicBezTo>
                      <a:pt x="213" y="9"/>
                      <a:pt x="213" y="8"/>
                      <a:pt x="212" y="8"/>
                    </a:cubicBezTo>
                    <a:close/>
                    <a:moveTo>
                      <a:pt x="211" y="156"/>
                    </a:moveTo>
                    <a:cubicBezTo>
                      <a:pt x="210" y="156"/>
                      <a:pt x="210" y="157"/>
                      <a:pt x="212" y="157"/>
                    </a:cubicBezTo>
                    <a:cubicBezTo>
                      <a:pt x="212" y="156"/>
                      <a:pt x="211" y="156"/>
                      <a:pt x="211" y="156"/>
                    </a:cubicBezTo>
                    <a:close/>
                    <a:moveTo>
                      <a:pt x="210" y="7"/>
                    </a:moveTo>
                    <a:cubicBezTo>
                      <a:pt x="209" y="7"/>
                      <a:pt x="209" y="7"/>
                      <a:pt x="209" y="7"/>
                    </a:cubicBezTo>
                    <a:cubicBezTo>
                      <a:pt x="208" y="8"/>
                      <a:pt x="208" y="9"/>
                      <a:pt x="209" y="10"/>
                    </a:cubicBezTo>
                    <a:cubicBezTo>
                      <a:pt x="209" y="10"/>
                      <a:pt x="210" y="10"/>
                      <a:pt x="210" y="9"/>
                    </a:cubicBezTo>
                    <a:cubicBezTo>
                      <a:pt x="209" y="9"/>
                      <a:pt x="210" y="8"/>
                      <a:pt x="210" y="7"/>
                    </a:cubicBezTo>
                    <a:close/>
                    <a:moveTo>
                      <a:pt x="209" y="157"/>
                    </a:moveTo>
                    <a:cubicBezTo>
                      <a:pt x="208" y="158"/>
                      <a:pt x="208" y="157"/>
                      <a:pt x="207" y="156"/>
                    </a:cubicBezTo>
                    <a:cubicBezTo>
                      <a:pt x="207" y="157"/>
                      <a:pt x="208" y="158"/>
                      <a:pt x="208" y="159"/>
                    </a:cubicBezTo>
                    <a:cubicBezTo>
                      <a:pt x="208" y="158"/>
                      <a:pt x="210" y="159"/>
                      <a:pt x="210" y="158"/>
                    </a:cubicBezTo>
                    <a:cubicBezTo>
                      <a:pt x="209" y="158"/>
                      <a:pt x="209" y="157"/>
                      <a:pt x="209" y="157"/>
                    </a:cubicBezTo>
                    <a:close/>
                    <a:moveTo>
                      <a:pt x="205" y="8"/>
                    </a:moveTo>
                    <a:cubicBezTo>
                      <a:pt x="205" y="8"/>
                      <a:pt x="205" y="9"/>
                      <a:pt x="205" y="9"/>
                    </a:cubicBezTo>
                    <a:cubicBezTo>
                      <a:pt x="206" y="9"/>
                      <a:pt x="207" y="8"/>
                      <a:pt x="207" y="9"/>
                    </a:cubicBezTo>
                    <a:cubicBezTo>
                      <a:pt x="208" y="9"/>
                      <a:pt x="207" y="8"/>
                      <a:pt x="205" y="8"/>
                    </a:cubicBezTo>
                    <a:close/>
                    <a:moveTo>
                      <a:pt x="207" y="158"/>
                    </a:moveTo>
                    <a:cubicBezTo>
                      <a:pt x="206" y="158"/>
                      <a:pt x="207" y="158"/>
                      <a:pt x="206" y="158"/>
                    </a:cubicBezTo>
                    <a:cubicBezTo>
                      <a:pt x="205" y="158"/>
                      <a:pt x="205" y="159"/>
                      <a:pt x="205" y="158"/>
                    </a:cubicBezTo>
                    <a:cubicBezTo>
                      <a:pt x="205" y="159"/>
                      <a:pt x="205" y="161"/>
                      <a:pt x="205" y="161"/>
                    </a:cubicBezTo>
                    <a:cubicBezTo>
                      <a:pt x="205" y="160"/>
                      <a:pt x="205" y="160"/>
                      <a:pt x="206" y="160"/>
                    </a:cubicBezTo>
                    <a:cubicBezTo>
                      <a:pt x="206" y="161"/>
                      <a:pt x="205" y="161"/>
                      <a:pt x="206" y="161"/>
                    </a:cubicBezTo>
                    <a:cubicBezTo>
                      <a:pt x="206" y="161"/>
                      <a:pt x="206" y="160"/>
                      <a:pt x="206" y="159"/>
                    </a:cubicBezTo>
                    <a:cubicBezTo>
                      <a:pt x="207" y="160"/>
                      <a:pt x="207" y="160"/>
                      <a:pt x="207" y="159"/>
                    </a:cubicBezTo>
                    <a:cubicBezTo>
                      <a:pt x="206" y="159"/>
                      <a:pt x="207" y="158"/>
                      <a:pt x="207" y="158"/>
                    </a:cubicBezTo>
                    <a:close/>
                    <a:moveTo>
                      <a:pt x="205" y="12"/>
                    </a:moveTo>
                    <a:cubicBezTo>
                      <a:pt x="205" y="13"/>
                      <a:pt x="205" y="13"/>
                      <a:pt x="205" y="13"/>
                    </a:cubicBezTo>
                    <a:cubicBezTo>
                      <a:pt x="205" y="13"/>
                      <a:pt x="206" y="14"/>
                      <a:pt x="206" y="15"/>
                    </a:cubicBezTo>
                    <a:cubicBezTo>
                      <a:pt x="207" y="14"/>
                      <a:pt x="206" y="13"/>
                      <a:pt x="205" y="12"/>
                    </a:cubicBezTo>
                    <a:close/>
                    <a:moveTo>
                      <a:pt x="201" y="7"/>
                    </a:moveTo>
                    <a:cubicBezTo>
                      <a:pt x="202" y="8"/>
                      <a:pt x="200" y="8"/>
                      <a:pt x="201" y="9"/>
                    </a:cubicBezTo>
                    <a:cubicBezTo>
                      <a:pt x="201" y="9"/>
                      <a:pt x="202" y="9"/>
                      <a:pt x="202" y="9"/>
                    </a:cubicBezTo>
                    <a:cubicBezTo>
                      <a:pt x="202" y="8"/>
                      <a:pt x="203" y="7"/>
                      <a:pt x="201" y="7"/>
                    </a:cubicBezTo>
                    <a:close/>
                    <a:moveTo>
                      <a:pt x="202" y="160"/>
                    </a:moveTo>
                    <a:cubicBezTo>
                      <a:pt x="201" y="160"/>
                      <a:pt x="201" y="161"/>
                      <a:pt x="202" y="161"/>
                    </a:cubicBezTo>
                    <a:cubicBezTo>
                      <a:pt x="201" y="161"/>
                      <a:pt x="202" y="161"/>
                      <a:pt x="202" y="160"/>
                    </a:cubicBezTo>
                    <a:close/>
                    <a:moveTo>
                      <a:pt x="194" y="24"/>
                    </a:moveTo>
                    <a:cubicBezTo>
                      <a:pt x="195" y="24"/>
                      <a:pt x="194" y="25"/>
                      <a:pt x="195" y="25"/>
                    </a:cubicBezTo>
                    <a:cubicBezTo>
                      <a:pt x="195" y="25"/>
                      <a:pt x="196" y="25"/>
                      <a:pt x="195" y="24"/>
                    </a:cubicBezTo>
                    <a:cubicBezTo>
                      <a:pt x="195" y="24"/>
                      <a:pt x="195" y="23"/>
                      <a:pt x="194" y="24"/>
                    </a:cubicBezTo>
                    <a:close/>
                    <a:moveTo>
                      <a:pt x="193" y="8"/>
                    </a:moveTo>
                    <a:cubicBezTo>
                      <a:pt x="193" y="8"/>
                      <a:pt x="193" y="8"/>
                      <a:pt x="193" y="9"/>
                    </a:cubicBezTo>
                    <a:cubicBezTo>
                      <a:pt x="193" y="9"/>
                      <a:pt x="194" y="9"/>
                      <a:pt x="195" y="9"/>
                    </a:cubicBezTo>
                    <a:cubicBezTo>
                      <a:pt x="194" y="9"/>
                      <a:pt x="194" y="7"/>
                      <a:pt x="193" y="8"/>
                    </a:cubicBezTo>
                    <a:close/>
                    <a:moveTo>
                      <a:pt x="189" y="156"/>
                    </a:moveTo>
                    <a:cubicBezTo>
                      <a:pt x="189" y="155"/>
                      <a:pt x="190" y="156"/>
                      <a:pt x="190" y="156"/>
                    </a:cubicBezTo>
                    <a:cubicBezTo>
                      <a:pt x="190" y="155"/>
                      <a:pt x="190" y="155"/>
                      <a:pt x="190" y="154"/>
                    </a:cubicBezTo>
                    <a:cubicBezTo>
                      <a:pt x="189" y="154"/>
                      <a:pt x="189" y="155"/>
                      <a:pt x="189" y="156"/>
                    </a:cubicBezTo>
                    <a:close/>
                    <a:moveTo>
                      <a:pt x="185" y="159"/>
                    </a:moveTo>
                    <a:cubicBezTo>
                      <a:pt x="185" y="158"/>
                      <a:pt x="186" y="158"/>
                      <a:pt x="186" y="158"/>
                    </a:cubicBezTo>
                    <a:cubicBezTo>
                      <a:pt x="186" y="158"/>
                      <a:pt x="185" y="158"/>
                      <a:pt x="185" y="158"/>
                    </a:cubicBezTo>
                    <a:cubicBezTo>
                      <a:pt x="185" y="159"/>
                      <a:pt x="185" y="160"/>
                      <a:pt x="186" y="160"/>
                    </a:cubicBezTo>
                    <a:cubicBezTo>
                      <a:pt x="185" y="160"/>
                      <a:pt x="186" y="161"/>
                      <a:pt x="185" y="162"/>
                    </a:cubicBezTo>
                    <a:cubicBezTo>
                      <a:pt x="186" y="161"/>
                      <a:pt x="187" y="160"/>
                      <a:pt x="187" y="159"/>
                    </a:cubicBezTo>
                    <a:cubicBezTo>
                      <a:pt x="187" y="159"/>
                      <a:pt x="186" y="160"/>
                      <a:pt x="185" y="159"/>
                    </a:cubicBezTo>
                    <a:close/>
                    <a:moveTo>
                      <a:pt x="186" y="156"/>
                    </a:moveTo>
                    <a:cubicBezTo>
                      <a:pt x="186" y="156"/>
                      <a:pt x="186" y="154"/>
                      <a:pt x="186" y="154"/>
                    </a:cubicBezTo>
                    <a:cubicBezTo>
                      <a:pt x="186" y="155"/>
                      <a:pt x="186" y="155"/>
                      <a:pt x="186" y="156"/>
                    </a:cubicBezTo>
                    <a:close/>
                    <a:moveTo>
                      <a:pt x="185" y="151"/>
                    </a:moveTo>
                    <a:cubicBezTo>
                      <a:pt x="185" y="152"/>
                      <a:pt x="185" y="152"/>
                      <a:pt x="186" y="152"/>
                    </a:cubicBezTo>
                    <a:cubicBezTo>
                      <a:pt x="186" y="152"/>
                      <a:pt x="186" y="152"/>
                      <a:pt x="186" y="151"/>
                    </a:cubicBezTo>
                    <a:cubicBezTo>
                      <a:pt x="186" y="151"/>
                      <a:pt x="185" y="151"/>
                      <a:pt x="185" y="151"/>
                    </a:cubicBezTo>
                    <a:close/>
                    <a:moveTo>
                      <a:pt x="183" y="7"/>
                    </a:moveTo>
                    <a:cubicBezTo>
                      <a:pt x="183" y="7"/>
                      <a:pt x="183" y="7"/>
                      <a:pt x="182" y="7"/>
                    </a:cubicBezTo>
                    <a:cubicBezTo>
                      <a:pt x="182" y="8"/>
                      <a:pt x="183" y="7"/>
                      <a:pt x="183" y="8"/>
                    </a:cubicBezTo>
                    <a:cubicBezTo>
                      <a:pt x="183" y="8"/>
                      <a:pt x="184" y="9"/>
                      <a:pt x="184" y="8"/>
                    </a:cubicBezTo>
                    <a:cubicBezTo>
                      <a:pt x="184" y="8"/>
                      <a:pt x="183" y="7"/>
                      <a:pt x="183" y="7"/>
                    </a:cubicBezTo>
                    <a:close/>
                    <a:moveTo>
                      <a:pt x="183" y="159"/>
                    </a:moveTo>
                    <a:cubicBezTo>
                      <a:pt x="183" y="158"/>
                      <a:pt x="184" y="159"/>
                      <a:pt x="184" y="159"/>
                    </a:cubicBezTo>
                    <a:cubicBezTo>
                      <a:pt x="184" y="158"/>
                      <a:pt x="185" y="158"/>
                      <a:pt x="184" y="158"/>
                    </a:cubicBezTo>
                    <a:cubicBezTo>
                      <a:pt x="184" y="158"/>
                      <a:pt x="184" y="158"/>
                      <a:pt x="184" y="158"/>
                    </a:cubicBezTo>
                    <a:cubicBezTo>
                      <a:pt x="183" y="158"/>
                      <a:pt x="183" y="159"/>
                      <a:pt x="183" y="159"/>
                    </a:cubicBezTo>
                    <a:close/>
                    <a:moveTo>
                      <a:pt x="181" y="3"/>
                    </a:moveTo>
                    <a:cubicBezTo>
                      <a:pt x="181" y="4"/>
                      <a:pt x="181" y="6"/>
                      <a:pt x="182" y="7"/>
                    </a:cubicBezTo>
                    <a:cubicBezTo>
                      <a:pt x="182" y="6"/>
                      <a:pt x="183" y="3"/>
                      <a:pt x="181" y="3"/>
                    </a:cubicBezTo>
                    <a:close/>
                    <a:moveTo>
                      <a:pt x="178" y="8"/>
                    </a:moveTo>
                    <a:cubicBezTo>
                      <a:pt x="178" y="9"/>
                      <a:pt x="179" y="8"/>
                      <a:pt x="180" y="8"/>
                    </a:cubicBezTo>
                    <a:cubicBezTo>
                      <a:pt x="180" y="8"/>
                      <a:pt x="181" y="7"/>
                      <a:pt x="180" y="6"/>
                    </a:cubicBezTo>
                    <a:cubicBezTo>
                      <a:pt x="180" y="7"/>
                      <a:pt x="179" y="6"/>
                      <a:pt x="178" y="6"/>
                    </a:cubicBezTo>
                    <a:cubicBezTo>
                      <a:pt x="178" y="6"/>
                      <a:pt x="178" y="7"/>
                      <a:pt x="178" y="7"/>
                    </a:cubicBezTo>
                    <a:cubicBezTo>
                      <a:pt x="178" y="7"/>
                      <a:pt x="178" y="8"/>
                      <a:pt x="178" y="8"/>
                    </a:cubicBezTo>
                    <a:close/>
                    <a:moveTo>
                      <a:pt x="178" y="156"/>
                    </a:moveTo>
                    <a:cubicBezTo>
                      <a:pt x="178" y="157"/>
                      <a:pt x="178" y="157"/>
                      <a:pt x="179" y="157"/>
                    </a:cubicBezTo>
                    <a:cubicBezTo>
                      <a:pt x="179" y="157"/>
                      <a:pt x="179" y="157"/>
                      <a:pt x="179" y="156"/>
                    </a:cubicBezTo>
                    <a:cubicBezTo>
                      <a:pt x="178" y="157"/>
                      <a:pt x="178" y="156"/>
                      <a:pt x="178" y="156"/>
                    </a:cubicBezTo>
                    <a:close/>
                    <a:moveTo>
                      <a:pt x="174" y="14"/>
                    </a:moveTo>
                    <a:cubicBezTo>
                      <a:pt x="174" y="14"/>
                      <a:pt x="174" y="14"/>
                      <a:pt x="174" y="14"/>
                    </a:cubicBezTo>
                    <a:cubicBezTo>
                      <a:pt x="173" y="14"/>
                      <a:pt x="174" y="15"/>
                      <a:pt x="175" y="15"/>
                    </a:cubicBezTo>
                    <a:cubicBezTo>
                      <a:pt x="175" y="14"/>
                      <a:pt x="174" y="14"/>
                      <a:pt x="174" y="14"/>
                    </a:cubicBezTo>
                    <a:close/>
                    <a:moveTo>
                      <a:pt x="171" y="160"/>
                    </a:moveTo>
                    <a:cubicBezTo>
                      <a:pt x="172" y="160"/>
                      <a:pt x="173" y="160"/>
                      <a:pt x="173" y="159"/>
                    </a:cubicBezTo>
                    <a:cubicBezTo>
                      <a:pt x="172" y="159"/>
                      <a:pt x="171" y="159"/>
                      <a:pt x="171" y="160"/>
                    </a:cubicBezTo>
                    <a:close/>
                    <a:moveTo>
                      <a:pt x="171" y="14"/>
                    </a:moveTo>
                    <a:cubicBezTo>
                      <a:pt x="170" y="14"/>
                      <a:pt x="171" y="16"/>
                      <a:pt x="172" y="16"/>
                    </a:cubicBezTo>
                    <a:cubicBezTo>
                      <a:pt x="172" y="16"/>
                      <a:pt x="172" y="14"/>
                      <a:pt x="171" y="14"/>
                    </a:cubicBezTo>
                    <a:close/>
                    <a:moveTo>
                      <a:pt x="169" y="149"/>
                    </a:moveTo>
                    <a:cubicBezTo>
                      <a:pt x="169" y="149"/>
                      <a:pt x="172" y="150"/>
                      <a:pt x="171" y="149"/>
                    </a:cubicBezTo>
                    <a:cubicBezTo>
                      <a:pt x="171" y="149"/>
                      <a:pt x="169" y="148"/>
                      <a:pt x="169" y="149"/>
                    </a:cubicBezTo>
                    <a:close/>
                    <a:moveTo>
                      <a:pt x="169" y="6"/>
                    </a:moveTo>
                    <a:cubicBezTo>
                      <a:pt x="168" y="8"/>
                      <a:pt x="167" y="12"/>
                      <a:pt x="168" y="15"/>
                    </a:cubicBezTo>
                    <a:cubicBezTo>
                      <a:pt x="167" y="15"/>
                      <a:pt x="167" y="15"/>
                      <a:pt x="167" y="16"/>
                    </a:cubicBezTo>
                    <a:cubicBezTo>
                      <a:pt x="167" y="16"/>
                      <a:pt x="167" y="17"/>
                      <a:pt x="168" y="17"/>
                    </a:cubicBezTo>
                    <a:cubicBezTo>
                      <a:pt x="169" y="15"/>
                      <a:pt x="167" y="12"/>
                      <a:pt x="169" y="11"/>
                    </a:cubicBezTo>
                    <a:cubicBezTo>
                      <a:pt x="168" y="11"/>
                      <a:pt x="168" y="10"/>
                      <a:pt x="168" y="9"/>
                    </a:cubicBezTo>
                    <a:cubicBezTo>
                      <a:pt x="168" y="9"/>
                      <a:pt x="169" y="9"/>
                      <a:pt x="169" y="9"/>
                    </a:cubicBezTo>
                    <a:cubicBezTo>
                      <a:pt x="170" y="9"/>
                      <a:pt x="170" y="10"/>
                      <a:pt x="170" y="10"/>
                    </a:cubicBezTo>
                    <a:cubicBezTo>
                      <a:pt x="171" y="9"/>
                      <a:pt x="171" y="7"/>
                      <a:pt x="171" y="6"/>
                    </a:cubicBezTo>
                    <a:cubicBezTo>
                      <a:pt x="170" y="7"/>
                      <a:pt x="169" y="5"/>
                      <a:pt x="169" y="6"/>
                    </a:cubicBezTo>
                    <a:close/>
                    <a:moveTo>
                      <a:pt x="170" y="165"/>
                    </a:moveTo>
                    <a:cubicBezTo>
                      <a:pt x="171" y="165"/>
                      <a:pt x="171" y="166"/>
                      <a:pt x="171" y="165"/>
                    </a:cubicBezTo>
                    <a:cubicBezTo>
                      <a:pt x="171" y="164"/>
                      <a:pt x="170" y="164"/>
                      <a:pt x="170" y="165"/>
                    </a:cubicBezTo>
                    <a:close/>
                    <a:moveTo>
                      <a:pt x="169" y="160"/>
                    </a:moveTo>
                    <a:cubicBezTo>
                      <a:pt x="169" y="160"/>
                      <a:pt x="169" y="160"/>
                      <a:pt x="169" y="161"/>
                    </a:cubicBezTo>
                    <a:cubicBezTo>
                      <a:pt x="170" y="160"/>
                      <a:pt x="169" y="160"/>
                      <a:pt x="171" y="161"/>
                    </a:cubicBezTo>
                    <a:cubicBezTo>
                      <a:pt x="171" y="160"/>
                      <a:pt x="171" y="160"/>
                      <a:pt x="171" y="160"/>
                    </a:cubicBezTo>
                    <a:cubicBezTo>
                      <a:pt x="170" y="160"/>
                      <a:pt x="170" y="160"/>
                      <a:pt x="169" y="160"/>
                    </a:cubicBezTo>
                    <a:close/>
                    <a:moveTo>
                      <a:pt x="168" y="164"/>
                    </a:moveTo>
                    <a:cubicBezTo>
                      <a:pt x="168" y="164"/>
                      <a:pt x="168" y="165"/>
                      <a:pt x="168" y="165"/>
                    </a:cubicBezTo>
                    <a:cubicBezTo>
                      <a:pt x="168" y="166"/>
                      <a:pt x="170" y="166"/>
                      <a:pt x="170" y="165"/>
                    </a:cubicBezTo>
                    <a:cubicBezTo>
                      <a:pt x="169" y="164"/>
                      <a:pt x="169" y="164"/>
                      <a:pt x="168" y="164"/>
                    </a:cubicBezTo>
                    <a:close/>
                    <a:moveTo>
                      <a:pt x="167" y="19"/>
                    </a:moveTo>
                    <a:cubicBezTo>
                      <a:pt x="168" y="19"/>
                      <a:pt x="168" y="18"/>
                      <a:pt x="169" y="19"/>
                    </a:cubicBezTo>
                    <a:cubicBezTo>
                      <a:pt x="169" y="18"/>
                      <a:pt x="168" y="17"/>
                      <a:pt x="168" y="17"/>
                    </a:cubicBezTo>
                    <a:cubicBezTo>
                      <a:pt x="168" y="17"/>
                      <a:pt x="168" y="17"/>
                      <a:pt x="168" y="17"/>
                    </a:cubicBezTo>
                    <a:cubicBezTo>
                      <a:pt x="167" y="17"/>
                      <a:pt x="166" y="18"/>
                      <a:pt x="167" y="19"/>
                    </a:cubicBezTo>
                    <a:close/>
                    <a:moveTo>
                      <a:pt x="165" y="161"/>
                    </a:moveTo>
                    <a:cubicBezTo>
                      <a:pt x="166" y="161"/>
                      <a:pt x="166" y="161"/>
                      <a:pt x="166" y="161"/>
                    </a:cubicBezTo>
                    <a:cubicBezTo>
                      <a:pt x="166" y="161"/>
                      <a:pt x="167" y="161"/>
                      <a:pt x="167" y="161"/>
                    </a:cubicBezTo>
                    <a:cubicBezTo>
                      <a:pt x="166" y="161"/>
                      <a:pt x="166" y="160"/>
                      <a:pt x="165" y="161"/>
                    </a:cubicBezTo>
                    <a:close/>
                    <a:moveTo>
                      <a:pt x="165" y="8"/>
                    </a:moveTo>
                    <a:cubicBezTo>
                      <a:pt x="165" y="9"/>
                      <a:pt x="167" y="9"/>
                      <a:pt x="167" y="8"/>
                    </a:cubicBezTo>
                    <a:cubicBezTo>
                      <a:pt x="166" y="8"/>
                      <a:pt x="165" y="7"/>
                      <a:pt x="165" y="8"/>
                    </a:cubicBezTo>
                    <a:close/>
                    <a:moveTo>
                      <a:pt x="166" y="151"/>
                    </a:moveTo>
                    <a:cubicBezTo>
                      <a:pt x="166" y="150"/>
                      <a:pt x="167" y="150"/>
                      <a:pt x="167" y="149"/>
                    </a:cubicBezTo>
                    <a:cubicBezTo>
                      <a:pt x="166" y="149"/>
                      <a:pt x="166" y="150"/>
                      <a:pt x="166" y="151"/>
                    </a:cubicBezTo>
                    <a:close/>
                    <a:moveTo>
                      <a:pt x="165" y="13"/>
                    </a:moveTo>
                    <a:cubicBezTo>
                      <a:pt x="165" y="12"/>
                      <a:pt x="165" y="13"/>
                      <a:pt x="164" y="13"/>
                    </a:cubicBezTo>
                    <a:cubicBezTo>
                      <a:pt x="164" y="12"/>
                      <a:pt x="164" y="11"/>
                      <a:pt x="163" y="10"/>
                    </a:cubicBezTo>
                    <a:cubicBezTo>
                      <a:pt x="163" y="11"/>
                      <a:pt x="162" y="11"/>
                      <a:pt x="162" y="11"/>
                    </a:cubicBezTo>
                    <a:cubicBezTo>
                      <a:pt x="162" y="12"/>
                      <a:pt x="163" y="11"/>
                      <a:pt x="162" y="12"/>
                    </a:cubicBezTo>
                    <a:cubicBezTo>
                      <a:pt x="164" y="12"/>
                      <a:pt x="164" y="13"/>
                      <a:pt x="165" y="14"/>
                    </a:cubicBezTo>
                    <a:cubicBezTo>
                      <a:pt x="165" y="14"/>
                      <a:pt x="165" y="15"/>
                      <a:pt x="165" y="15"/>
                    </a:cubicBezTo>
                    <a:cubicBezTo>
                      <a:pt x="166" y="15"/>
                      <a:pt x="165" y="14"/>
                      <a:pt x="165" y="13"/>
                    </a:cubicBezTo>
                    <a:close/>
                    <a:moveTo>
                      <a:pt x="163" y="161"/>
                    </a:moveTo>
                    <a:cubicBezTo>
                      <a:pt x="163" y="161"/>
                      <a:pt x="163" y="161"/>
                      <a:pt x="164" y="161"/>
                    </a:cubicBezTo>
                    <a:cubicBezTo>
                      <a:pt x="164" y="161"/>
                      <a:pt x="165" y="161"/>
                      <a:pt x="165" y="160"/>
                    </a:cubicBezTo>
                    <a:cubicBezTo>
                      <a:pt x="164" y="160"/>
                      <a:pt x="163" y="161"/>
                      <a:pt x="163" y="161"/>
                    </a:cubicBezTo>
                    <a:close/>
                    <a:moveTo>
                      <a:pt x="163" y="6"/>
                    </a:moveTo>
                    <a:cubicBezTo>
                      <a:pt x="162" y="7"/>
                      <a:pt x="162" y="8"/>
                      <a:pt x="162" y="9"/>
                    </a:cubicBezTo>
                    <a:cubicBezTo>
                      <a:pt x="163" y="9"/>
                      <a:pt x="163" y="9"/>
                      <a:pt x="163" y="10"/>
                    </a:cubicBezTo>
                    <a:cubicBezTo>
                      <a:pt x="163" y="8"/>
                      <a:pt x="164" y="9"/>
                      <a:pt x="164" y="9"/>
                    </a:cubicBezTo>
                    <a:cubicBezTo>
                      <a:pt x="164" y="8"/>
                      <a:pt x="163" y="7"/>
                      <a:pt x="163" y="6"/>
                    </a:cubicBezTo>
                    <a:close/>
                    <a:moveTo>
                      <a:pt x="159" y="154"/>
                    </a:moveTo>
                    <a:cubicBezTo>
                      <a:pt x="159" y="155"/>
                      <a:pt x="160" y="155"/>
                      <a:pt x="160" y="155"/>
                    </a:cubicBezTo>
                    <a:cubicBezTo>
                      <a:pt x="160" y="155"/>
                      <a:pt x="160" y="154"/>
                      <a:pt x="159" y="154"/>
                    </a:cubicBezTo>
                    <a:close/>
                    <a:moveTo>
                      <a:pt x="159" y="6"/>
                    </a:moveTo>
                    <a:cubicBezTo>
                      <a:pt x="158" y="7"/>
                      <a:pt x="159" y="7"/>
                      <a:pt x="159" y="8"/>
                    </a:cubicBezTo>
                    <a:cubicBezTo>
                      <a:pt x="160" y="8"/>
                      <a:pt x="159" y="6"/>
                      <a:pt x="159" y="6"/>
                    </a:cubicBezTo>
                    <a:close/>
                    <a:moveTo>
                      <a:pt x="158" y="12"/>
                    </a:moveTo>
                    <a:cubicBezTo>
                      <a:pt x="158" y="12"/>
                      <a:pt x="158" y="13"/>
                      <a:pt x="159" y="13"/>
                    </a:cubicBezTo>
                    <a:cubicBezTo>
                      <a:pt x="160" y="11"/>
                      <a:pt x="157" y="12"/>
                      <a:pt x="158" y="12"/>
                    </a:cubicBezTo>
                    <a:close/>
                    <a:moveTo>
                      <a:pt x="157" y="150"/>
                    </a:moveTo>
                    <a:cubicBezTo>
                      <a:pt x="157" y="151"/>
                      <a:pt x="159" y="150"/>
                      <a:pt x="159" y="150"/>
                    </a:cubicBezTo>
                    <a:cubicBezTo>
                      <a:pt x="158" y="149"/>
                      <a:pt x="158" y="149"/>
                      <a:pt x="157" y="150"/>
                    </a:cubicBezTo>
                    <a:close/>
                    <a:moveTo>
                      <a:pt x="157" y="155"/>
                    </a:moveTo>
                    <a:cubicBezTo>
                      <a:pt x="157" y="154"/>
                      <a:pt x="158" y="152"/>
                      <a:pt x="157" y="152"/>
                    </a:cubicBezTo>
                    <a:cubicBezTo>
                      <a:pt x="157" y="153"/>
                      <a:pt x="156" y="154"/>
                      <a:pt x="157" y="155"/>
                    </a:cubicBezTo>
                    <a:close/>
                    <a:moveTo>
                      <a:pt x="157" y="147"/>
                    </a:moveTo>
                    <a:cubicBezTo>
                      <a:pt x="157" y="147"/>
                      <a:pt x="156" y="149"/>
                      <a:pt x="157" y="149"/>
                    </a:cubicBezTo>
                    <a:cubicBezTo>
                      <a:pt x="158" y="149"/>
                      <a:pt x="158" y="147"/>
                      <a:pt x="157" y="147"/>
                    </a:cubicBezTo>
                    <a:close/>
                    <a:moveTo>
                      <a:pt x="156" y="155"/>
                    </a:moveTo>
                    <a:cubicBezTo>
                      <a:pt x="156" y="155"/>
                      <a:pt x="156" y="156"/>
                      <a:pt x="156" y="156"/>
                    </a:cubicBezTo>
                    <a:cubicBezTo>
                      <a:pt x="157" y="155"/>
                      <a:pt x="156" y="155"/>
                      <a:pt x="156" y="155"/>
                    </a:cubicBezTo>
                    <a:close/>
                    <a:moveTo>
                      <a:pt x="155" y="7"/>
                    </a:moveTo>
                    <a:cubicBezTo>
                      <a:pt x="154" y="6"/>
                      <a:pt x="155" y="6"/>
                      <a:pt x="154" y="6"/>
                    </a:cubicBezTo>
                    <a:cubicBezTo>
                      <a:pt x="153" y="7"/>
                      <a:pt x="154" y="8"/>
                      <a:pt x="153" y="8"/>
                    </a:cubicBezTo>
                    <a:cubicBezTo>
                      <a:pt x="153" y="8"/>
                      <a:pt x="153" y="6"/>
                      <a:pt x="152" y="7"/>
                    </a:cubicBezTo>
                    <a:cubicBezTo>
                      <a:pt x="153" y="7"/>
                      <a:pt x="152" y="8"/>
                      <a:pt x="153" y="8"/>
                    </a:cubicBezTo>
                    <a:cubicBezTo>
                      <a:pt x="153" y="8"/>
                      <a:pt x="154" y="9"/>
                      <a:pt x="155" y="8"/>
                    </a:cubicBezTo>
                    <a:cubicBezTo>
                      <a:pt x="155" y="8"/>
                      <a:pt x="156" y="6"/>
                      <a:pt x="155" y="6"/>
                    </a:cubicBezTo>
                    <a:cubicBezTo>
                      <a:pt x="155" y="6"/>
                      <a:pt x="155" y="6"/>
                      <a:pt x="155" y="7"/>
                    </a:cubicBezTo>
                    <a:close/>
                    <a:moveTo>
                      <a:pt x="153" y="148"/>
                    </a:moveTo>
                    <a:cubicBezTo>
                      <a:pt x="153" y="149"/>
                      <a:pt x="154" y="148"/>
                      <a:pt x="153" y="149"/>
                    </a:cubicBezTo>
                    <a:cubicBezTo>
                      <a:pt x="154" y="149"/>
                      <a:pt x="154" y="149"/>
                      <a:pt x="155" y="149"/>
                    </a:cubicBezTo>
                    <a:cubicBezTo>
                      <a:pt x="155" y="148"/>
                      <a:pt x="154" y="148"/>
                      <a:pt x="153" y="148"/>
                    </a:cubicBezTo>
                    <a:close/>
                    <a:moveTo>
                      <a:pt x="153" y="152"/>
                    </a:moveTo>
                    <a:cubicBezTo>
                      <a:pt x="153" y="153"/>
                      <a:pt x="153" y="153"/>
                      <a:pt x="154" y="153"/>
                    </a:cubicBezTo>
                    <a:cubicBezTo>
                      <a:pt x="154" y="152"/>
                      <a:pt x="154" y="152"/>
                      <a:pt x="153" y="152"/>
                    </a:cubicBezTo>
                    <a:close/>
                    <a:moveTo>
                      <a:pt x="152" y="156"/>
                    </a:moveTo>
                    <a:cubicBezTo>
                      <a:pt x="153" y="156"/>
                      <a:pt x="152" y="157"/>
                      <a:pt x="153" y="156"/>
                    </a:cubicBezTo>
                    <a:cubicBezTo>
                      <a:pt x="153" y="156"/>
                      <a:pt x="153" y="156"/>
                      <a:pt x="153" y="155"/>
                    </a:cubicBezTo>
                    <a:cubicBezTo>
                      <a:pt x="153" y="155"/>
                      <a:pt x="152" y="155"/>
                      <a:pt x="152" y="156"/>
                    </a:cubicBezTo>
                    <a:close/>
                    <a:moveTo>
                      <a:pt x="152" y="13"/>
                    </a:moveTo>
                    <a:cubicBezTo>
                      <a:pt x="153" y="13"/>
                      <a:pt x="153" y="13"/>
                      <a:pt x="153" y="12"/>
                    </a:cubicBezTo>
                    <a:cubicBezTo>
                      <a:pt x="153" y="11"/>
                      <a:pt x="152" y="12"/>
                      <a:pt x="152" y="13"/>
                    </a:cubicBezTo>
                    <a:close/>
                    <a:moveTo>
                      <a:pt x="151" y="159"/>
                    </a:moveTo>
                    <a:cubicBezTo>
                      <a:pt x="151" y="159"/>
                      <a:pt x="151" y="159"/>
                      <a:pt x="151" y="159"/>
                    </a:cubicBezTo>
                    <a:cubicBezTo>
                      <a:pt x="152" y="159"/>
                      <a:pt x="152" y="159"/>
                      <a:pt x="152" y="159"/>
                    </a:cubicBezTo>
                    <a:cubicBezTo>
                      <a:pt x="152" y="159"/>
                      <a:pt x="151" y="158"/>
                      <a:pt x="151" y="159"/>
                    </a:cubicBezTo>
                    <a:close/>
                    <a:moveTo>
                      <a:pt x="150" y="155"/>
                    </a:moveTo>
                    <a:cubicBezTo>
                      <a:pt x="150" y="156"/>
                      <a:pt x="150" y="156"/>
                      <a:pt x="150" y="156"/>
                    </a:cubicBezTo>
                    <a:cubicBezTo>
                      <a:pt x="150" y="156"/>
                      <a:pt x="151" y="156"/>
                      <a:pt x="151" y="155"/>
                    </a:cubicBezTo>
                    <a:cubicBezTo>
                      <a:pt x="150" y="155"/>
                      <a:pt x="150" y="155"/>
                      <a:pt x="150" y="155"/>
                    </a:cubicBezTo>
                    <a:close/>
                    <a:moveTo>
                      <a:pt x="149" y="159"/>
                    </a:moveTo>
                    <a:cubicBezTo>
                      <a:pt x="149" y="159"/>
                      <a:pt x="150" y="160"/>
                      <a:pt x="150" y="160"/>
                    </a:cubicBezTo>
                    <a:cubicBezTo>
                      <a:pt x="151" y="161"/>
                      <a:pt x="151" y="160"/>
                      <a:pt x="150" y="159"/>
                    </a:cubicBezTo>
                    <a:cubicBezTo>
                      <a:pt x="150" y="160"/>
                      <a:pt x="150" y="160"/>
                      <a:pt x="150" y="160"/>
                    </a:cubicBezTo>
                    <a:cubicBezTo>
                      <a:pt x="150" y="159"/>
                      <a:pt x="150" y="158"/>
                      <a:pt x="149" y="159"/>
                    </a:cubicBezTo>
                    <a:close/>
                    <a:moveTo>
                      <a:pt x="149" y="154"/>
                    </a:moveTo>
                    <a:cubicBezTo>
                      <a:pt x="149" y="154"/>
                      <a:pt x="149" y="154"/>
                      <a:pt x="149" y="155"/>
                    </a:cubicBezTo>
                    <a:cubicBezTo>
                      <a:pt x="149" y="154"/>
                      <a:pt x="150" y="155"/>
                      <a:pt x="150" y="154"/>
                    </a:cubicBezTo>
                    <a:cubicBezTo>
                      <a:pt x="150" y="154"/>
                      <a:pt x="150" y="154"/>
                      <a:pt x="149" y="154"/>
                    </a:cubicBezTo>
                    <a:close/>
                    <a:moveTo>
                      <a:pt x="150" y="161"/>
                    </a:moveTo>
                    <a:cubicBezTo>
                      <a:pt x="149" y="161"/>
                      <a:pt x="149" y="161"/>
                      <a:pt x="149" y="161"/>
                    </a:cubicBezTo>
                    <a:cubicBezTo>
                      <a:pt x="148" y="162"/>
                      <a:pt x="149" y="161"/>
                      <a:pt x="149" y="162"/>
                    </a:cubicBezTo>
                    <a:cubicBezTo>
                      <a:pt x="149" y="162"/>
                      <a:pt x="149" y="162"/>
                      <a:pt x="148" y="162"/>
                    </a:cubicBezTo>
                    <a:cubicBezTo>
                      <a:pt x="149" y="163"/>
                      <a:pt x="148" y="163"/>
                      <a:pt x="148" y="163"/>
                    </a:cubicBezTo>
                    <a:cubicBezTo>
                      <a:pt x="150" y="163"/>
                      <a:pt x="149" y="161"/>
                      <a:pt x="150" y="161"/>
                    </a:cubicBezTo>
                    <a:close/>
                    <a:moveTo>
                      <a:pt x="148" y="155"/>
                    </a:moveTo>
                    <a:cubicBezTo>
                      <a:pt x="148" y="154"/>
                      <a:pt x="149" y="152"/>
                      <a:pt x="149" y="152"/>
                    </a:cubicBezTo>
                    <a:cubicBezTo>
                      <a:pt x="147" y="153"/>
                      <a:pt x="148" y="154"/>
                      <a:pt x="148" y="155"/>
                    </a:cubicBezTo>
                    <a:close/>
                    <a:moveTo>
                      <a:pt x="147" y="15"/>
                    </a:moveTo>
                    <a:cubicBezTo>
                      <a:pt x="148" y="15"/>
                      <a:pt x="147" y="15"/>
                      <a:pt x="147" y="14"/>
                    </a:cubicBezTo>
                    <a:cubicBezTo>
                      <a:pt x="147" y="14"/>
                      <a:pt x="147" y="14"/>
                      <a:pt x="147" y="15"/>
                    </a:cubicBezTo>
                    <a:close/>
                    <a:moveTo>
                      <a:pt x="147" y="154"/>
                    </a:moveTo>
                    <a:cubicBezTo>
                      <a:pt x="147" y="154"/>
                      <a:pt x="147" y="155"/>
                      <a:pt x="147" y="155"/>
                    </a:cubicBezTo>
                    <a:cubicBezTo>
                      <a:pt x="146" y="155"/>
                      <a:pt x="146" y="155"/>
                      <a:pt x="146" y="155"/>
                    </a:cubicBezTo>
                    <a:cubicBezTo>
                      <a:pt x="146" y="155"/>
                      <a:pt x="147" y="156"/>
                      <a:pt x="147" y="156"/>
                    </a:cubicBezTo>
                    <a:cubicBezTo>
                      <a:pt x="146" y="156"/>
                      <a:pt x="146" y="156"/>
                      <a:pt x="146" y="156"/>
                    </a:cubicBezTo>
                    <a:cubicBezTo>
                      <a:pt x="146" y="157"/>
                      <a:pt x="147" y="156"/>
                      <a:pt x="146" y="157"/>
                    </a:cubicBezTo>
                    <a:cubicBezTo>
                      <a:pt x="148" y="157"/>
                      <a:pt x="146" y="155"/>
                      <a:pt x="147" y="154"/>
                    </a:cubicBezTo>
                    <a:close/>
                    <a:moveTo>
                      <a:pt x="144" y="12"/>
                    </a:moveTo>
                    <a:cubicBezTo>
                      <a:pt x="145" y="13"/>
                      <a:pt x="147" y="11"/>
                      <a:pt x="146" y="11"/>
                    </a:cubicBezTo>
                    <a:cubicBezTo>
                      <a:pt x="145" y="11"/>
                      <a:pt x="145" y="11"/>
                      <a:pt x="144" y="12"/>
                    </a:cubicBezTo>
                    <a:close/>
                    <a:moveTo>
                      <a:pt x="144" y="153"/>
                    </a:moveTo>
                    <a:cubicBezTo>
                      <a:pt x="144" y="153"/>
                      <a:pt x="144" y="153"/>
                      <a:pt x="144" y="153"/>
                    </a:cubicBezTo>
                    <a:cubicBezTo>
                      <a:pt x="144" y="153"/>
                      <a:pt x="145" y="153"/>
                      <a:pt x="145" y="154"/>
                    </a:cubicBezTo>
                    <a:cubicBezTo>
                      <a:pt x="145" y="153"/>
                      <a:pt x="145" y="153"/>
                      <a:pt x="145" y="152"/>
                    </a:cubicBezTo>
                    <a:cubicBezTo>
                      <a:pt x="144" y="152"/>
                      <a:pt x="145" y="153"/>
                      <a:pt x="144" y="153"/>
                    </a:cubicBezTo>
                    <a:close/>
                    <a:moveTo>
                      <a:pt x="144" y="8"/>
                    </a:moveTo>
                    <a:cubicBezTo>
                      <a:pt x="143" y="9"/>
                      <a:pt x="144" y="7"/>
                      <a:pt x="143" y="7"/>
                    </a:cubicBezTo>
                    <a:cubicBezTo>
                      <a:pt x="143" y="7"/>
                      <a:pt x="142" y="7"/>
                      <a:pt x="143" y="8"/>
                    </a:cubicBezTo>
                    <a:cubicBezTo>
                      <a:pt x="144" y="9"/>
                      <a:pt x="144" y="9"/>
                      <a:pt x="145" y="8"/>
                    </a:cubicBezTo>
                    <a:cubicBezTo>
                      <a:pt x="145" y="8"/>
                      <a:pt x="145" y="6"/>
                      <a:pt x="145" y="6"/>
                    </a:cubicBezTo>
                    <a:cubicBezTo>
                      <a:pt x="145" y="7"/>
                      <a:pt x="145" y="8"/>
                      <a:pt x="144" y="8"/>
                    </a:cubicBezTo>
                    <a:cubicBezTo>
                      <a:pt x="144" y="8"/>
                      <a:pt x="144" y="8"/>
                      <a:pt x="144" y="8"/>
                    </a:cubicBezTo>
                    <a:close/>
                    <a:moveTo>
                      <a:pt x="145" y="160"/>
                    </a:moveTo>
                    <a:cubicBezTo>
                      <a:pt x="145" y="160"/>
                      <a:pt x="145" y="159"/>
                      <a:pt x="144" y="159"/>
                    </a:cubicBezTo>
                    <a:cubicBezTo>
                      <a:pt x="144" y="160"/>
                      <a:pt x="144" y="160"/>
                      <a:pt x="144" y="160"/>
                    </a:cubicBezTo>
                    <a:cubicBezTo>
                      <a:pt x="144" y="160"/>
                      <a:pt x="144" y="161"/>
                      <a:pt x="144" y="161"/>
                    </a:cubicBezTo>
                    <a:cubicBezTo>
                      <a:pt x="144" y="161"/>
                      <a:pt x="145" y="162"/>
                      <a:pt x="145" y="161"/>
                    </a:cubicBezTo>
                    <a:cubicBezTo>
                      <a:pt x="144" y="161"/>
                      <a:pt x="144" y="160"/>
                      <a:pt x="145" y="160"/>
                    </a:cubicBezTo>
                    <a:close/>
                    <a:moveTo>
                      <a:pt x="144" y="3"/>
                    </a:moveTo>
                    <a:cubicBezTo>
                      <a:pt x="143" y="3"/>
                      <a:pt x="144" y="5"/>
                      <a:pt x="144" y="6"/>
                    </a:cubicBezTo>
                    <a:cubicBezTo>
                      <a:pt x="144" y="4"/>
                      <a:pt x="144" y="4"/>
                      <a:pt x="144" y="3"/>
                    </a:cubicBezTo>
                    <a:close/>
                    <a:moveTo>
                      <a:pt x="143" y="157"/>
                    </a:moveTo>
                    <a:cubicBezTo>
                      <a:pt x="143" y="157"/>
                      <a:pt x="143" y="157"/>
                      <a:pt x="143" y="156"/>
                    </a:cubicBezTo>
                    <a:cubicBezTo>
                      <a:pt x="143" y="157"/>
                      <a:pt x="143" y="157"/>
                      <a:pt x="143" y="157"/>
                    </a:cubicBezTo>
                    <a:cubicBezTo>
                      <a:pt x="143" y="157"/>
                      <a:pt x="143" y="158"/>
                      <a:pt x="144" y="157"/>
                    </a:cubicBezTo>
                    <a:cubicBezTo>
                      <a:pt x="144" y="157"/>
                      <a:pt x="144" y="157"/>
                      <a:pt x="144" y="156"/>
                    </a:cubicBezTo>
                    <a:cubicBezTo>
                      <a:pt x="143" y="156"/>
                      <a:pt x="143" y="157"/>
                      <a:pt x="143" y="157"/>
                    </a:cubicBezTo>
                    <a:close/>
                    <a:moveTo>
                      <a:pt x="141" y="7"/>
                    </a:moveTo>
                    <a:cubicBezTo>
                      <a:pt x="141" y="7"/>
                      <a:pt x="141" y="8"/>
                      <a:pt x="140" y="8"/>
                    </a:cubicBezTo>
                    <a:cubicBezTo>
                      <a:pt x="141" y="8"/>
                      <a:pt x="141" y="7"/>
                      <a:pt x="142" y="8"/>
                    </a:cubicBezTo>
                    <a:cubicBezTo>
                      <a:pt x="142" y="7"/>
                      <a:pt x="142" y="7"/>
                      <a:pt x="142" y="7"/>
                    </a:cubicBezTo>
                    <a:cubicBezTo>
                      <a:pt x="141" y="7"/>
                      <a:pt x="141" y="7"/>
                      <a:pt x="141" y="7"/>
                    </a:cubicBezTo>
                    <a:close/>
                    <a:moveTo>
                      <a:pt x="141" y="15"/>
                    </a:moveTo>
                    <a:cubicBezTo>
                      <a:pt x="140" y="15"/>
                      <a:pt x="142" y="16"/>
                      <a:pt x="141" y="17"/>
                    </a:cubicBezTo>
                    <a:cubicBezTo>
                      <a:pt x="142" y="17"/>
                      <a:pt x="142" y="15"/>
                      <a:pt x="141" y="15"/>
                    </a:cubicBezTo>
                    <a:close/>
                    <a:moveTo>
                      <a:pt x="140" y="156"/>
                    </a:moveTo>
                    <a:cubicBezTo>
                      <a:pt x="141" y="156"/>
                      <a:pt x="141" y="155"/>
                      <a:pt x="141" y="155"/>
                    </a:cubicBezTo>
                    <a:cubicBezTo>
                      <a:pt x="141" y="155"/>
                      <a:pt x="140" y="155"/>
                      <a:pt x="140" y="156"/>
                    </a:cubicBezTo>
                    <a:close/>
                    <a:moveTo>
                      <a:pt x="139" y="164"/>
                    </a:moveTo>
                    <a:cubicBezTo>
                      <a:pt x="139" y="165"/>
                      <a:pt x="140" y="165"/>
                      <a:pt x="140" y="165"/>
                    </a:cubicBezTo>
                    <a:cubicBezTo>
                      <a:pt x="140" y="165"/>
                      <a:pt x="140" y="164"/>
                      <a:pt x="140" y="163"/>
                    </a:cubicBezTo>
                    <a:cubicBezTo>
                      <a:pt x="141" y="163"/>
                      <a:pt x="141" y="163"/>
                      <a:pt x="141" y="163"/>
                    </a:cubicBezTo>
                    <a:cubicBezTo>
                      <a:pt x="140" y="163"/>
                      <a:pt x="140" y="163"/>
                      <a:pt x="139" y="164"/>
                    </a:cubicBezTo>
                    <a:close/>
                    <a:moveTo>
                      <a:pt x="138" y="6"/>
                    </a:moveTo>
                    <a:cubicBezTo>
                      <a:pt x="138" y="7"/>
                      <a:pt x="138" y="7"/>
                      <a:pt x="138" y="8"/>
                    </a:cubicBezTo>
                    <a:cubicBezTo>
                      <a:pt x="139" y="8"/>
                      <a:pt x="139" y="7"/>
                      <a:pt x="139" y="7"/>
                    </a:cubicBezTo>
                    <a:cubicBezTo>
                      <a:pt x="138" y="7"/>
                      <a:pt x="138" y="7"/>
                      <a:pt x="138" y="6"/>
                    </a:cubicBezTo>
                    <a:close/>
                    <a:moveTo>
                      <a:pt x="137" y="4"/>
                    </a:moveTo>
                    <a:cubicBezTo>
                      <a:pt x="137" y="4"/>
                      <a:pt x="137" y="5"/>
                      <a:pt x="138" y="5"/>
                    </a:cubicBezTo>
                    <a:cubicBezTo>
                      <a:pt x="138" y="4"/>
                      <a:pt x="138" y="4"/>
                      <a:pt x="137" y="4"/>
                    </a:cubicBezTo>
                    <a:close/>
                    <a:moveTo>
                      <a:pt x="136" y="7"/>
                    </a:moveTo>
                    <a:cubicBezTo>
                      <a:pt x="136" y="8"/>
                      <a:pt x="136" y="9"/>
                      <a:pt x="136" y="9"/>
                    </a:cubicBezTo>
                    <a:cubicBezTo>
                      <a:pt x="136" y="8"/>
                      <a:pt x="138" y="10"/>
                      <a:pt x="138" y="9"/>
                    </a:cubicBezTo>
                    <a:cubicBezTo>
                      <a:pt x="137" y="8"/>
                      <a:pt x="137" y="8"/>
                      <a:pt x="136" y="7"/>
                    </a:cubicBezTo>
                    <a:close/>
                    <a:moveTo>
                      <a:pt x="136" y="153"/>
                    </a:moveTo>
                    <a:cubicBezTo>
                      <a:pt x="136" y="153"/>
                      <a:pt x="136" y="154"/>
                      <a:pt x="137" y="154"/>
                    </a:cubicBezTo>
                    <a:cubicBezTo>
                      <a:pt x="137" y="154"/>
                      <a:pt x="137" y="153"/>
                      <a:pt x="137" y="153"/>
                    </a:cubicBezTo>
                    <a:cubicBezTo>
                      <a:pt x="137" y="153"/>
                      <a:pt x="137" y="153"/>
                      <a:pt x="137" y="153"/>
                    </a:cubicBezTo>
                    <a:cubicBezTo>
                      <a:pt x="137" y="153"/>
                      <a:pt x="136" y="152"/>
                      <a:pt x="136" y="153"/>
                    </a:cubicBezTo>
                    <a:close/>
                    <a:moveTo>
                      <a:pt x="136" y="164"/>
                    </a:moveTo>
                    <a:cubicBezTo>
                      <a:pt x="136" y="164"/>
                      <a:pt x="135" y="163"/>
                      <a:pt x="135" y="164"/>
                    </a:cubicBezTo>
                    <a:cubicBezTo>
                      <a:pt x="136" y="164"/>
                      <a:pt x="135" y="165"/>
                      <a:pt x="136" y="165"/>
                    </a:cubicBezTo>
                    <a:cubicBezTo>
                      <a:pt x="136" y="164"/>
                      <a:pt x="136" y="164"/>
                      <a:pt x="136" y="164"/>
                    </a:cubicBezTo>
                    <a:cubicBezTo>
                      <a:pt x="136" y="165"/>
                      <a:pt x="136" y="166"/>
                      <a:pt x="136" y="166"/>
                    </a:cubicBezTo>
                    <a:cubicBezTo>
                      <a:pt x="137" y="166"/>
                      <a:pt x="136" y="165"/>
                      <a:pt x="136" y="164"/>
                    </a:cubicBezTo>
                    <a:close/>
                    <a:moveTo>
                      <a:pt x="134" y="14"/>
                    </a:moveTo>
                    <a:cubicBezTo>
                      <a:pt x="134" y="15"/>
                      <a:pt x="136" y="15"/>
                      <a:pt x="136" y="15"/>
                    </a:cubicBezTo>
                    <a:cubicBezTo>
                      <a:pt x="135" y="14"/>
                      <a:pt x="135" y="14"/>
                      <a:pt x="134" y="14"/>
                    </a:cubicBezTo>
                    <a:close/>
                    <a:moveTo>
                      <a:pt x="135" y="21"/>
                    </a:moveTo>
                    <a:cubicBezTo>
                      <a:pt x="135" y="20"/>
                      <a:pt x="136" y="20"/>
                      <a:pt x="135" y="19"/>
                    </a:cubicBezTo>
                    <a:cubicBezTo>
                      <a:pt x="135" y="19"/>
                      <a:pt x="134" y="20"/>
                      <a:pt x="135" y="21"/>
                    </a:cubicBezTo>
                    <a:close/>
                    <a:moveTo>
                      <a:pt x="134" y="150"/>
                    </a:moveTo>
                    <a:cubicBezTo>
                      <a:pt x="135" y="150"/>
                      <a:pt x="134" y="151"/>
                      <a:pt x="135" y="151"/>
                    </a:cubicBezTo>
                    <a:cubicBezTo>
                      <a:pt x="135" y="150"/>
                      <a:pt x="135" y="151"/>
                      <a:pt x="135" y="151"/>
                    </a:cubicBezTo>
                    <a:cubicBezTo>
                      <a:pt x="135" y="151"/>
                      <a:pt x="135" y="150"/>
                      <a:pt x="135" y="150"/>
                    </a:cubicBezTo>
                    <a:cubicBezTo>
                      <a:pt x="135" y="151"/>
                      <a:pt x="134" y="149"/>
                      <a:pt x="134" y="150"/>
                    </a:cubicBezTo>
                    <a:close/>
                    <a:moveTo>
                      <a:pt x="133" y="4"/>
                    </a:moveTo>
                    <a:cubicBezTo>
                      <a:pt x="132" y="6"/>
                      <a:pt x="133" y="7"/>
                      <a:pt x="134" y="9"/>
                    </a:cubicBezTo>
                    <a:cubicBezTo>
                      <a:pt x="134" y="9"/>
                      <a:pt x="135" y="9"/>
                      <a:pt x="135" y="8"/>
                    </a:cubicBezTo>
                    <a:cubicBezTo>
                      <a:pt x="133" y="8"/>
                      <a:pt x="134" y="5"/>
                      <a:pt x="133" y="4"/>
                    </a:cubicBezTo>
                    <a:close/>
                    <a:moveTo>
                      <a:pt x="134" y="18"/>
                    </a:moveTo>
                    <a:cubicBezTo>
                      <a:pt x="134" y="19"/>
                      <a:pt x="134" y="19"/>
                      <a:pt x="134" y="19"/>
                    </a:cubicBezTo>
                    <a:cubicBezTo>
                      <a:pt x="134" y="19"/>
                      <a:pt x="135" y="19"/>
                      <a:pt x="135" y="18"/>
                    </a:cubicBezTo>
                    <a:cubicBezTo>
                      <a:pt x="134" y="18"/>
                      <a:pt x="134" y="18"/>
                      <a:pt x="134" y="18"/>
                    </a:cubicBezTo>
                    <a:close/>
                    <a:moveTo>
                      <a:pt x="133" y="164"/>
                    </a:moveTo>
                    <a:cubicBezTo>
                      <a:pt x="132" y="165"/>
                      <a:pt x="134" y="165"/>
                      <a:pt x="134" y="164"/>
                    </a:cubicBezTo>
                    <a:cubicBezTo>
                      <a:pt x="133" y="164"/>
                      <a:pt x="133" y="164"/>
                      <a:pt x="133" y="164"/>
                    </a:cubicBezTo>
                    <a:close/>
                    <a:moveTo>
                      <a:pt x="133" y="150"/>
                    </a:moveTo>
                    <a:cubicBezTo>
                      <a:pt x="133" y="151"/>
                      <a:pt x="133" y="151"/>
                      <a:pt x="132" y="151"/>
                    </a:cubicBezTo>
                    <a:cubicBezTo>
                      <a:pt x="132" y="152"/>
                      <a:pt x="133" y="151"/>
                      <a:pt x="133" y="152"/>
                    </a:cubicBezTo>
                    <a:cubicBezTo>
                      <a:pt x="132" y="152"/>
                      <a:pt x="133" y="155"/>
                      <a:pt x="131" y="154"/>
                    </a:cubicBezTo>
                    <a:cubicBezTo>
                      <a:pt x="131" y="156"/>
                      <a:pt x="132" y="154"/>
                      <a:pt x="133" y="154"/>
                    </a:cubicBezTo>
                    <a:cubicBezTo>
                      <a:pt x="132" y="153"/>
                      <a:pt x="134" y="151"/>
                      <a:pt x="133" y="150"/>
                    </a:cubicBezTo>
                    <a:close/>
                    <a:moveTo>
                      <a:pt x="131" y="12"/>
                    </a:moveTo>
                    <a:cubicBezTo>
                      <a:pt x="131" y="11"/>
                      <a:pt x="130" y="10"/>
                      <a:pt x="131" y="9"/>
                    </a:cubicBezTo>
                    <a:cubicBezTo>
                      <a:pt x="131" y="9"/>
                      <a:pt x="131" y="11"/>
                      <a:pt x="132" y="11"/>
                    </a:cubicBezTo>
                    <a:cubicBezTo>
                      <a:pt x="131" y="9"/>
                      <a:pt x="132" y="8"/>
                      <a:pt x="133" y="9"/>
                    </a:cubicBezTo>
                    <a:cubicBezTo>
                      <a:pt x="133" y="8"/>
                      <a:pt x="132" y="7"/>
                      <a:pt x="132" y="7"/>
                    </a:cubicBezTo>
                    <a:cubicBezTo>
                      <a:pt x="132" y="8"/>
                      <a:pt x="131" y="8"/>
                      <a:pt x="131" y="8"/>
                    </a:cubicBezTo>
                    <a:cubicBezTo>
                      <a:pt x="130" y="9"/>
                      <a:pt x="130" y="11"/>
                      <a:pt x="131" y="12"/>
                    </a:cubicBezTo>
                    <a:close/>
                    <a:moveTo>
                      <a:pt x="132" y="12"/>
                    </a:moveTo>
                    <a:cubicBezTo>
                      <a:pt x="132" y="12"/>
                      <a:pt x="131" y="12"/>
                      <a:pt x="132" y="13"/>
                    </a:cubicBezTo>
                    <a:cubicBezTo>
                      <a:pt x="132" y="12"/>
                      <a:pt x="133" y="12"/>
                      <a:pt x="133" y="12"/>
                    </a:cubicBezTo>
                    <a:cubicBezTo>
                      <a:pt x="132" y="12"/>
                      <a:pt x="132" y="12"/>
                      <a:pt x="132" y="12"/>
                    </a:cubicBezTo>
                    <a:close/>
                    <a:moveTo>
                      <a:pt x="131" y="165"/>
                    </a:moveTo>
                    <a:cubicBezTo>
                      <a:pt x="132" y="164"/>
                      <a:pt x="132" y="165"/>
                      <a:pt x="132" y="165"/>
                    </a:cubicBezTo>
                    <a:cubicBezTo>
                      <a:pt x="132" y="164"/>
                      <a:pt x="131" y="164"/>
                      <a:pt x="131" y="165"/>
                    </a:cubicBezTo>
                    <a:close/>
                    <a:moveTo>
                      <a:pt x="131" y="6"/>
                    </a:moveTo>
                    <a:cubicBezTo>
                      <a:pt x="130" y="5"/>
                      <a:pt x="130" y="5"/>
                      <a:pt x="130" y="5"/>
                    </a:cubicBezTo>
                    <a:cubicBezTo>
                      <a:pt x="130" y="6"/>
                      <a:pt x="131" y="6"/>
                      <a:pt x="132" y="6"/>
                    </a:cubicBezTo>
                    <a:cubicBezTo>
                      <a:pt x="132" y="6"/>
                      <a:pt x="132" y="4"/>
                      <a:pt x="132" y="4"/>
                    </a:cubicBezTo>
                    <a:cubicBezTo>
                      <a:pt x="132" y="5"/>
                      <a:pt x="131" y="5"/>
                      <a:pt x="131" y="6"/>
                    </a:cubicBezTo>
                    <a:close/>
                    <a:moveTo>
                      <a:pt x="130" y="32"/>
                    </a:moveTo>
                    <a:cubicBezTo>
                      <a:pt x="131" y="32"/>
                      <a:pt x="131" y="32"/>
                      <a:pt x="132" y="32"/>
                    </a:cubicBezTo>
                    <a:cubicBezTo>
                      <a:pt x="132" y="31"/>
                      <a:pt x="131" y="30"/>
                      <a:pt x="131" y="30"/>
                    </a:cubicBezTo>
                    <a:cubicBezTo>
                      <a:pt x="131" y="31"/>
                      <a:pt x="130" y="32"/>
                      <a:pt x="130" y="32"/>
                    </a:cubicBezTo>
                    <a:close/>
                    <a:moveTo>
                      <a:pt x="129" y="150"/>
                    </a:moveTo>
                    <a:cubicBezTo>
                      <a:pt x="129" y="151"/>
                      <a:pt x="129" y="151"/>
                      <a:pt x="130" y="152"/>
                    </a:cubicBezTo>
                    <a:cubicBezTo>
                      <a:pt x="130" y="152"/>
                      <a:pt x="130" y="151"/>
                      <a:pt x="131" y="151"/>
                    </a:cubicBezTo>
                    <a:cubicBezTo>
                      <a:pt x="131" y="150"/>
                      <a:pt x="131" y="150"/>
                      <a:pt x="129" y="150"/>
                    </a:cubicBezTo>
                    <a:close/>
                    <a:moveTo>
                      <a:pt x="131" y="153"/>
                    </a:moveTo>
                    <a:cubicBezTo>
                      <a:pt x="130" y="153"/>
                      <a:pt x="129" y="154"/>
                      <a:pt x="130" y="155"/>
                    </a:cubicBezTo>
                    <a:cubicBezTo>
                      <a:pt x="130" y="154"/>
                      <a:pt x="130" y="155"/>
                      <a:pt x="131" y="155"/>
                    </a:cubicBezTo>
                    <a:cubicBezTo>
                      <a:pt x="131" y="154"/>
                      <a:pt x="131" y="154"/>
                      <a:pt x="131" y="153"/>
                    </a:cubicBezTo>
                    <a:close/>
                    <a:moveTo>
                      <a:pt x="129" y="164"/>
                    </a:moveTo>
                    <a:cubicBezTo>
                      <a:pt x="129" y="164"/>
                      <a:pt x="129" y="164"/>
                      <a:pt x="129" y="165"/>
                    </a:cubicBezTo>
                    <a:cubicBezTo>
                      <a:pt x="130" y="165"/>
                      <a:pt x="131" y="164"/>
                      <a:pt x="129" y="164"/>
                    </a:cubicBezTo>
                    <a:close/>
                    <a:moveTo>
                      <a:pt x="129" y="24"/>
                    </a:moveTo>
                    <a:cubicBezTo>
                      <a:pt x="130" y="24"/>
                      <a:pt x="129" y="24"/>
                      <a:pt x="129" y="25"/>
                    </a:cubicBezTo>
                    <a:cubicBezTo>
                      <a:pt x="129" y="24"/>
                      <a:pt x="129" y="23"/>
                      <a:pt x="129" y="23"/>
                    </a:cubicBezTo>
                    <a:cubicBezTo>
                      <a:pt x="129" y="23"/>
                      <a:pt x="129" y="23"/>
                      <a:pt x="128" y="23"/>
                    </a:cubicBezTo>
                    <a:cubicBezTo>
                      <a:pt x="128" y="24"/>
                      <a:pt x="129" y="24"/>
                      <a:pt x="129" y="25"/>
                    </a:cubicBezTo>
                    <a:cubicBezTo>
                      <a:pt x="129" y="25"/>
                      <a:pt x="129" y="24"/>
                      <a:pt x="130" y="25"/>
                    </a:cubicBezTo>
                    <a:cubicBezTo>
                      <a:pt x="130" y="24"/>
                      <a:pt x="129" y="23"/>
                      <a:pt x="129" y="24"/>
                    </a:cubicBezTo>
                    <a:close/>
                    <a:moveTo>
                      <a:pt x="129" y="9"/>
                    </a:moveTo>
                    <a:cubicBezTo>
                      <a:pt x="129" y="8"/>
                      <a:pt x="130" y="8"/>
                      <a:pt x="130" y="7"/>
                    </a:cubicBezTo>
                    <a:cubicBezTo>
                      <a:pt x="129" y="7"/>
                      <a:pt x="128" y="9"/>
                      <a:pt x="129" y="9"/>
                    </a:cubicBezTo>
                    <a:close/>
                    <a:moveTo>
                      <a:pt x="129" y="12"/>
                    </a:moveTo>
                    <a:cubicBezTo>
                      <a:pt x="129" y="13"/>
                      <a:pt x="129" y="13"/>
                      <a:pt x="129" y="13"/>
                    </a:cubicBezTo>
                    <a:cubicBezTo>
                      <a:pt x="129" y="13"/>
                      <a:pt x="129" y="14"/>
                      <a:pt x="130" y="14"/>
                    </a:cubicBezTo>
                    <a:cubicBezTo>
                      <a:pt x="129" y="13"/>
                      <a:pt x="130" y="12"/>
                      <a:pt x="129" y="12"/>
                    </a:cubicBezTo>
                    <a:close/>
                    <a:moveTo>
                      <a:pt x="129" y="166"/>
                    </a:moveTo>
                    <a:cubicBezTo>
                      <a:pt x="128" y="165"/>
                      <a:pt x="129" y="165"/>
                      <a:pt x="128" y="165"/>
                    </a:cubicBezTo>
                    <a:cubicBezTo>
                      <a:pt x="128" y="166"/>
                      <a:pt x="128" y="166"/>
                      <a:pt x="128" y="166"/>
                    </a:cubicBezTo>
                    <a:cubicBezTo>
                      <a:pt x="129" y="167"/>
                      <a:pt x="129" y="166"/>
                      <a:pt x="129" y="166"/>
                    </a:cubicBezTo>
                    <a:cubicBezTo>
                      <a:pt x="129" y="166"/>
                      <a:pt x="129" y="165"/>
                      <a:pt x="129" y="166"/>
                    </a:cubicBezTo>
                    <a:close/>
                    <a:moveTo>
                      <a:pt x="127" y="12"/>
                    </a:moveTo>
                    <a:cubicBezTo>
                      <a:pt x="128" y="13"/>
                      <a:pt x="126" y="14"/>
                      <a:pt x="127" y="15"/>
                    </a:cubicBezTo>
                    <a:cubicBezTo>
                      <a:pt x="127" y="15"/>
                      <a:pt x="127" y="14"/>
                      <a:pt x="128" y="14"/>
                    </a:cubicBezTo>
                    <a:cubicBezTo>
                      <a:pt x="128" y="14"/>
                      <a:pt x="128" y="12"/>
                      <a:pt x="127" y="12"/>
                    </a:cubicBezTo>
                    <a:close/>
                    <a:moveTo>
                      <a:pt x="126" y="10"/>
                    </a:moveTo>
                    <a:cubicBezTo>
                      <a:pt x="126" y="11"/>
                      <a:pt x="126" y="12"/>
                      <a:pt x="127" y="12"/>
                    </a:cubicBezTo>
                    <a:cubicBezTo>
                      <a:pt x="127" y="11"/>
                      <a:pt x="126" y="10"/>
                      <a:pt x="126" y="10"/>
                    </a:cubicBezTo>
                    <a:close/>
                    <a:moveTo>
                      <a:pt x="125" y="10"/>
                    </a:moveTo>
                    <a:cubicBezTo>
                      <a:pt x="124" y="9"/>
                      <a:pt x="125" y="9"/>
                      <a:pt x="126" y="10"/>
                    </a:cubicBezTo>
                    <a:cubicBezTo>
                      <a:pt x="127" y="9"/>
                      <a:pt x="126" y="7"/>
                      <a:pt x="126" y="6"/>
                    </a:cubicBezTo>
                    <a:cubicBezTo>
                      <a:pt x="125" y="7"/>
                      <a:pt x="124" y="6"/>
                      <a:pt x="123" y="5"/>
                    </a:cubicBezTo>
                    <a:cubicBezTo>
                      <a:pt x="123" y="6"/>
                      <a:pt x="124" y="6"/>
                      <a:pt x="123" y="6"/>
                    </a:cubicBezTo>
                    <a:cubicBezTo>
                      <a:pt x="123" y="6"/>
                      <a:pt x="122" y="5"/>
                      <a:pt x="122" y="5"/>
                    </a:cubicBezTo>
                    <a:cubicBezTo>
                      <a:pt x="121" y="6"/>
                      <a:pt x="122" y="6"/>
                      <a:pt x="122" y="7"/>
                    </a:cubicBezTo>
                    <a:cubicBezTo>
                      <a:pt x="121" y="6"/>
                      <a:pt x="122" y="7"/>
                      <a:pt x="121" y="7"/>
                    </a:cubicBezTo>
                    <a:cubicBezTo>
                      <a:pt x="120" y="5"/>
                      <a:pt x="119" y="7"/>
                      <a:pt x="119" y="7"/>
                    </a:cubicBezTo>
                    <a:cubicBezTo>
                      <a:pt x="119" y="7"/>
                      <a:pt x="119" y="9"/>
                      <a:pt x="119" y="9"/>
                    </a:cubicBezTo>
                    <a:cubicBezTo>
                      <a:pt x="120" y="8"/>
                      <a:pt x="123" y="9"/>
                      <a:pt x="123" y="8"/>
                    </a:cubicBezTo>
                    <a:cubicBezTo>
                      <a:pt x="124" y="9"/>
                      <a:pt x="124" y="10"/>
                      <a:pt x="125" y="10"/>
                    </a:cubicBezTo>
                    <a:close/>
                    <a:moveTo>
                      <a:pt x="125" y="11"/>
                    </a:moveTo>
                    <a:cubicBezTo>
                      <a:pt x="125" y="11"/>
                      <a:pt x="125" y="12"/>
                      <a:pt x="126" y="12"/>
                    </a:cubicBezTo>
                    <a:cubicBezTo>
                      <a:pt x="126" y="12"/>
                      <a:pt x="126" y="11"/>
                      <a:pt x="125" y="11"/>
                    </a:cubicBezTo>
                    <a:close/>
                    <a:moveTo>
                      <a:pt x="124" y="19"/>
                    </a:moveTo>
                    <a:cubicBezTo>
                      <a:pt x="124" y="19"/>
                      <a:pt x="124" y="19"/>
                      <a:pt x="125" y="19"/>
                    </a:cubicBezTo>
                    <a:cubicBezTo>
                      <a:pt x="125" y="17"/>
                      <a:pt x="123" y="18"/>
                      <a:pt x="124" y="19"/>
                    </a:cubicBezTo>
                    <a:close/>
                    <a:moveTo>
                      <a:pt x="123" y="165"/>
                    </a:moveTo>
                    <a:cubicBezTo>
                      <a:pt x="124" y="165"/>
                      <a:pt x="125" y="166"/>
                      <a:pt x="125" y="166"/>
                    </a:cubicBezTo>
                    <a:cubicBezTo>
                      <a:pt x="125" y="165"/>
                      <a:pt x="124" y="164"/>
                      <a:pt x="123" y="165"/>
                    </a:cubicBezTo>
                    <a:close/>
                    <a:moveTo>
                      <a:pt x="124" y="32"/>
                    </a:moveTo>
                    <a:cubicBezTo>
                      <a:pt x="123" y="32"/>
                      <a:pt x="123" y="32"/>
                      <a:pt x="123" y="32"/>
                    </a:cubicBezTo>
                    <a:cubicBezTo>
                      <a:pt x="123" y="33"/>
                      <a:pt x="124" y="34"/>
                      <a:pt x="124" y="33"/>
                    </a:cubicBezTo>
                    <a:cubicBezTo>
                      <a:pt x="124" y="33"/>
                      <a:pt x="124" y="33"/>
                      <a:pt x="124" y="32"/>
                    </a:cubicBezTo>
                    <a:close/>
                    <a:moveTo>
                      <a:pt x="122" y="156"/>
                    </a:moveTo>
                    <a:cubicBezTo>
                      <a:pt x="123" y="156"/>
                      <a:pt x="123" y="156"/>
                      <a:pt x="123" y="156"/>
                    </a:cubicBezTo>
                    <a:cubicBezTo>
                      <a:pt x="123" y="156"/>
                      <a:pt x="123" y="156"/>
                      <a:pt x="123" y="155"/>
                    </a:cubicBezTo>
                    <a:cubicBezTo>
                      <a:pt x="123" y="155"/>
                      <a:pt x="122" y="155"/>
                      <a:pt x="122" y="156"/>
                    </a:cubicBezTo>
                    <a:close/>
                    <a:moveTo>
                      <a:pt x="122" y="166"/>
                    </a:moveTo>
                    <a:cubicBezTo>
                      <a:pt x="122" y="167"/>
                      <a:pt x="122" y="168"/>
                      <a:pt x="123" y="168"/>
                    </a:cubicBezTo>
                    <a:cubicBezTo>
                      <a:pt x="123" y="167"/>
                      <a:pt x="123" y="167"/>
                      <a:pt x="123" y="167"/>
                    </a:cubicBezTo>
                    <a:cubicBezTo>
                      <a:pt x="123" y="167"/>
                      <a:pt x="123" y="167"/>
                      <a:pt x="122" y="166"/>
                    </a:cubicBezTo>
                    <a:close/>
                    <a:moveTo>
                      <a:pt x="123" y="147"/>
                    </a:moveTo>
                    <a:cubicBezTo>
                      <a:pt x="122" y="147"/>
                      <a:pt x="122" y="147"/>
                      <a:pt x="122" y="147"/>
                    </a:cubicBezTo>
                    <a:cubicBezTo>
                      <a:pt x="122" y="148"/>
                      <a:pt x="122" y="148"/>
                      <a:pt x="122" y="149"/>
                    </a:cubicBezTo>
                    <a:cubicBezTo>
                      <a:pt x="123" y="149"/>
                      <a:pt x="123" y="148"/>
                      <a:pt x="123" y="147"/>
                    </a:cubicBezTo>
                    <a:close/>
                    <a:moveTo>
                      <a:pt x="121" y="11"/>
                    </a:moveTo>
                    <a:cubicBezTo>
                      <a:pt x="121" y="12"/>
                      <a:pt x="121" y="12"/>
                      <a:pt x="121" y="11"/>
                    </a:cubicBezTo>
                    <a:cubicBezTo>
                      <a:pt x="121" y="12"/>
                      <a:pt x="121" y="13"/>
                      <a:pt x="122" y="13"/>
                    </a:cubicBezTo>
                    <a:cubicBezTo>
                      <a:pt x="122" y="12"/>
                      <a:pt x="122" y="11"/>
                      <a:pt x="121" y="11"/>
                    </a:cubicBezTo>
                    <a:close/>
                    <a:moveTo>
                      <a:pt x="120" y="5"/>
                    </a:moveTo>
                    <a:cubicBezTo>
                      <a:pt x="120" y="6"/>
                      <a:pt x="121" y="6"/>
                      <a:pt x="121" y="6"/>
                    </a:cubicBezTo>
                    <a:cubicBezTo>
                      <a:pt x="121" y="5"/>
                      <a:pt x="120" y="5"/>
                      <a:pt x="120" y="5"/>
                    </a:cubicBezTo>
                    <a:close/>
                    <a:moveTo>
                      <a:pt x="120" y="10"/>
                    </a:moveTo>
                    <a:cubicBezTo>
                      <a:pt x="120" y="12"/>
                      <a:pt x="119" y="9"/>
                      <a:pt x="119" y="10"/>
                    </a:cubicBezTo>
                    <a:cubicBezTo>
                      <a:pt x="119" y="10"/>
                      <a:pt x="119" y="11"/>
                      <a:pt x="119" y="11"/>
                    </a:cubicBezTo>
                    <a:cubicBezTo>
                      <a:pt x="118" y="10"/>
                      <a:pt x="117" y="10"/>
                      <a:pt x="117" y="11"/>
                    </a:cubicBezTo>
                    <a:cubicBezTo>
                      <a:pt x="117" y="11"/>
                      <a:pt x="117" y="11"/>
                      <a:pt x="117" y="11"/>
                    </a:cubicBezTo>
                    <a:cubicBezTo>
                      <a:pt x="118" y="12"/>
                      <a:pt x="117" y="13"/>
                      <a:pt x="118" y="13"/>
                    </a:cubicBezTo>
                    <a:cubicBezTo>
                      <a:pt x="118" y="13"/>
                      <a:pt x="117" y="12"/>
                      <a:pt x="118" y="12"/>
                    </a:cubicBezTo>
                    <a:cubicBezTo>
                      <a:pt x="119" y="12"/>
                      <a:pt x="118" y="15"/>
                      <a:pt x="120" y="15"/>
                    </a:cubicBezTo>
                    <a:cubicBezTo>
                      <a:pt x="120" y="14"/>
                      <a:pt x="120" y="14"/>
                      <a:pt x="121" y="14"/>
                    </a:cubicBezTo>
                    <a:cubicBezTo>
                      <a:pt x="120" y="14"/>
                      <a:pt x="121" y="11"/>
                      <a:pt x="120" y="10"/>
                    </a:cubicBezTo>
                    <a:close/>
                    <a:moveTo>
                      <a:pt x="120" y="151"/>
                    </a:moveTo>
                    <a:cubicBezTo>
                      <a:pt x="119" y="152"/>
                      <a:pt x="119" y="152"/>
                      <a:pt x="119" y="153"/>
                    </a:cubicBezTo>
                    <a:cubicBezTo>
                      <a:pt x="120" y="152"/>
                      <a:pt x="120" y="153"/>
                      <a:pt x="120" y="153"/>
                    </a:cubicBezTo>
                    <a:cubicBezTo>
                      <a:pt x="120" y="153"/>
                      <a:pt x="120" y="151"/>
                      <a:pt x="120" y="151"/>
                    </a:cubicBezTo>
                    <a:close/>
                    <a:moveTo>
                      <a:pt x="119" y="155"/>
                    </a:moveTo>
                    <a:cubicBezTo>
                      <a:pt x="119" y="154"/>
                      <a:pt x="120" y="154"/>
                      <a:pt x="120" y="153"/>
                    </a:cubicBezTo>
                    <a:cubicBezTo>
                      <a:pt x="120" y="153"/>
                      <a:pt x="120" y="153"/>
                      <a:pt x="119" y="153"/>
                    </a:cubicBezTo>
                    <a:cubicBezTo>
                      <a:pt x="119" y="153"/>
                      <a:pt x="119" y="153"/>
                      <a:pt x="119" y="153"/>
                    </a:cubicBezTo>
                    <a:cubicBezTo>
                      <a:pt x="119" y="154"/>
                      <a:pt x="119" y="156"/>
                      <a:pt x="118" y="156"/>
                    </a:cubicBezTo>
                    <a:cubicBezTo>
                      <a:pt x="119" y="157"/>
                      <a:pt x="120" y="156"/>
                      <a:pt x="120" y="155"/>
                    </a:cubicBezTo>
                    <a:cubicBezTo>
                      <a:pt x="119" y="156"/>
                      <a:pt x="119" y="155"/>
                      <a:pt x="119" y="155"/>
                    </a:cubicBezTo>
                    <a:close/>
                    <a:moveTo>
                      <a:pt x="118" y="162"/>
                    </a:moveTo>
                    <a:cubicBezTo>
                      <a:pt x="117" y="163"/>
                      <a:pt x="118" y="164"/>
                      <a:pt x="118" y="164"/>
                    </a:cubicBezTo>
                    <a:cubicBezTo>
                      <a:pt x="119" y="164"/>
                      <a:pt x="119" y="165"/>
                      <a:pt x="120" y="164"/>
                    </a:cubicBezTo>
                    <a:cubicBezTo>
                      <a:pt x="118" y="164"/>
                      <a:pt x="118" y="163"/>
                      <a:pt x="118" y="162"/>
                    </a:cubicBezTo>
                    <a:close/>
                    <a:moveTo>
                      <a:pt x="116" y="153"/>
                    </a:moveTo>
                    <a:cubicBezTo>
                      <a:pt x="115" y="153"/>
                      <a:pt x="115" y="154"/>
                      <a:pt x="115" y="154"/>
                    </a:cubicBezTo>
                    <a:cubicBezTo>
                      <a:pt x="116" y="154"/>
                      <a:pt x="116" y="155"/>
                      <a:pt x="116" y="155"/>
                    </a:cubicBezTo>
                    <a:cubicBezTo>
                      <a:pt x="117" y="154"/>
                      <a:pt x="116" y="153"/>
                      <a:pt x="116" y="153"/>
                    </a:cubicBezTo>
                    <a:close/>
                    <a:moveTo>
                      <a:pt x="114" y="159"/>
                    </a:moveTo>
                    <a:cubicBezTo>
                      <a:pt x="114" y="160"/>
                      <a:pt x="115" y="160"/>
                      <a:pt x="116" y="161"/>
                    </a:cubicBezTo>
                    <a:cubicBezTo>
                      <a:pt x="116" y="161"/>
                      <a:pt x="116" y="160"/>
                      <a:pt x="116" y="160"/>
                    </a:cubicBezTo>
                    <a:cubicBezTo>
                      <a:pt x="116" y="160"/>
                      <a:pt x="116" y="160"/>
                      <a:pt x="116" y="159"/>
                    </a:cubicBezTo>
                    <a:cubicBezTo>
                      <a:pt x="116" y="159"/>
                      <a:pt x="115" y="159"/>
                      <a:pt x="114" y="159"/>
                    </a:cubicBezTo>
                    <a:close/>
                    <a:moveTo>
                      <a:pt x="115" y="23"/>
                    </a:moveTo>
                    <a:cubicBezTo>
                      <a:pt x="115" y="23"/>
                      <a:pt x="116" y="23"/>
                      <a:pt x="116" y="22"/>
                    </a:cubicBezTo>
                    <a:cubicBezTo>
                      <a:pt x="116" y="22"/>
                      <a:pt x="115" y="22"/>
                      <a:pt x="115" y="23"/>
                    </a:cubicBezTo>
                    <a:close/>
                    <a:moveTo>
                      <a:pt x="113" y="152"/>
                    </a:moveTo>
                    <a:cubicBezTo>
                      <a:pt x="113" y="152"/>
                      <a:pt x="113" y="153"/>
                      <a:pt x="114" y="153"/>
                    </a:cubicBezTo>
                    <a:cubicBezTo>
                      <a:pt x="114" y="152"/>
                      <a:pt x="114" y="152"/>
                      <a:pt x="114" y="152"/>
                    </a:cubicBezTo>
                    <a:cubicBezTo>
                      <a:pt x="114" y="152"/>
                      <a:pt x="113" y="151"/>
                      <a:pt x="113" y="152"/>
                    </a:cubicBezTo>
                    <a:close/>
                    <a:moveTo>
                      <a:pt x="112" y="13"/>
                    </a:moveTo>
                    <a:cubicBezTo>
                      <a:pt x="112" y="14"/>
                      <a:pt x="112" y="15"/>
                      <a:pt x="113" y="15"/>
                    </a:cubicBezTo>
                    <a:cubicBezTo>
                      <a:pt x="114" y="14"/>
                      <a:pt x="113" y="14"/>
                      <a:pt x="113" y="13"/>
                    </a:cubicBezTo>
                    <a:cubicBezTo>
                      <a:pt x="113" y="13"/>
                      <a:pt x="112" y="13"/>
                      <a:pt x="112" y="14"/>
                    </a:cubicBezTo>
                    <a:cubicBezTo>
                      <a:pt x="112" y="13"/>
                      <a:pt x="112" y="13"/>
                      <a:pt x="112" y="13"/>
                    </a:cubicBezTo>
                    <a:close/>
                    <a:moveTo>
                      <a:pt x="112" y="160"/>
                    </a:moveTo>
                    <a:cubicBezTo>
                      <a:pt x="113" y="160"/>
                      <a:pt x="113" y="160"/>
                      <a:pt x="113" y="160"/>
                    </a:cubicBezTo>
                    <a:cubicBezTo>
                      <a:pt x="113" y="160"/>
                      <a:pt x="113" y="160"/>
                      <a:pt x="113" y="160"/>
                    </a:cubicBezTo>
                    <a:cubicBezTo>
                      <a:pt x="113" y="159"/>
                      <a:pt x="112" y="159"/>
                      <a:pt x="112" y="160"/>
                    </a:cubicBezTo>
                    <a:close/>
                    <a:moveTo>
                      <a:pt x="112" y="17"/>
                    </a:moveTo>
                    <a:cubicBezTo>
                      <a:pt x="111" y="18"/>
                      <a:pt x="112" y="19"/>
                      <a:pt x="110" y="18"/>
                    </a:cubicBezTo>
                    <a:cubicBezTo>
                      <a:pt x="111" y="19"/>
                      <a:pt x="111" y="20"/>
                      <a:pt x="112" y="21"/>
                    </a:cubicBezTo>
                    <a:cubicBezTo>
                      <a:pt x="112" y="21"/>
                      <a:pt x="111" y="20"/>
                      <a:pt x="112" y="19"/>
                    </a:cubicBezTo>
                    <a:cubicBezTo>
                      <a:pt x="112" y="20"/>
                      <a:pt x="113" y="20"/>
                      <a:pt x="113" y="20"/>
                    </a:cubicBezTo>
                    <a:cubicBezTo>
                      <a:pt x="113" y="20"/>
                      <a:pt x="113" y="19"/>
                      <a:pt x="113" y="19"/>
                    </a:cubicBezTo>
                    <a:cubicBezTo>
                      <a:pt x="112" y="19"/>
                      <a:pt x="112" y="18"/>
                      <a:pt x="112" y="17"/>
                    </a:cubicBezTo>
                    <a:close/>
                    <a:moveTo>
                      <a:pt x="111" y="164"/>
                    </a:moveTo>
                    <a:cubicBezTo>
                      <a:pt x="111" y="165"/>
                      <a:pt x="111" y="165"/>
                      <a:pt x="112" y="165"/>
                    </a:cubicBezTo>
                    <a:cubicBezTo>
                      <a:pt x="112" y="165"/>
                      <a:pt x="113" y="165"/>
                      <a:pt x="113" y="164"/>
                    </a:cubicBezTo>
                    <a:cubicBezTo>
                      <a:pt x="112" y="164"/>
                      <a:pt x="112" y="164"/>
                      <a:pt x="111" y="164"/>
                    </a:cubicBezTo>
                    <a:close/>
                    <a:moveTo>
                      <a:pt x="110" y="152"/>
                    </a:moveTo>
                    <a:cubicBezTo>
                      <a:pt x="110" y="152"/>
                      <a:pt x="110" y="152"/>
                      <a:pt x="110" y="153"/>
                    </a:cubicBezTo>
                    <a:cubicBezTo>
                      <a:pt x="111" y="153"/>
                      <a:pt x="111" y="153"/>
                      <a:pt x="112" y="153"/>
                    </a:cubicBezTo>
                    <a:cubicBezTo>
                      <a:pt x="112" y="153"/>
                      <a:pt x="112" y="153"/>
                      <a:pt x="112" y="152"/>
                    </a:cubicBezTo>
                    <a:cubicBezTo>
                      <a:pt x="111" y="152"/>
                      <a:pt x="111" y="152"/>
                      <a:pt x="110" y="152"/>
                    </a:cubicBezTo>
                    <a:close/>
                    <a:moveTo>
                      <a:pt x="110" y="10"/>
                    </a:moveTo>
                    <a:cubicBezTo>
                      <a:pt x="110" y="10"/>
                      <a:pt x="110" y="11"/>
                      <a:pt x="110" y="11"/>
                    </a:cubicBezTo>
                    <a:cubicBezTo>
                      <a:pt x="110" y="11"/>
                      <a:pt x="110" y="10"/>
                      <a:pt x="111" y="10"/>
                    </a:cubicBezTo>
                    <a:cubicBezTo>
                      <a:pt x="111" y="11"/>
                      <a:pt x="111" y="12"/>
                      <a:pt x="111" y="12"/>
                    </a:cubicBezTo>
                    <a:cubicBezTo>
                      <a:pt x="111" y="11"/>
                      <a:pt x="111" y="10"/>
                      <a:pt x="110" y="10"/>
                    </a:cubicBezTo>
                    <a:close/>
                    <a:moveTo>
                      <a:pt x="110" y="21"/>
                    </a:moveTo>
                    <a:cubicBezTo>
                      <a:pt x="110" y="22"/>
                      <a:pt x="111" y="24"/>
                      <a:pt x="111" y="24"/>
                    </a:cubicBezTo>
                    <a:cubicBezTo>
                      <a:pt x="111" y="22"/>
                      <a:pt x="111" y="22"/>
                      <a:pt x="110" y="21"/>
                    </a:cubicBezTo>
                    <a:close/>
                    <a:moveTo>
                      <a:pt x="110" y="13"/>
                    </a:moveTo>
                    <a:cubicBezTo>
                      <a:pt x="110" y="14"/>
                      <a:pt x="110" y="15"/>
                      <a:pt x="111" y="15"/>
                    </a:cubicBezTo>
                    <a:cubicBezTo>
                      <a:pt x="111" y="14"/>
                      <a:pt x="111" y="13"/>
                      <a:pt x="110" y="13"/>
                    </a:cubicBezTo>
                    <a:close/>
                    <a:moveTo>
                      <a:pt x="109" y="160"/>
                    </a:moveTo>
                    <a:cubicBezTo>
                      <a:pt x="109" y="161"/>
                      <a:pt x="109" y="161"/>
                      <a:pt x="109" y="161"/>
                    </a:cubicBezTo>
                    <a:cubicBezTo>
                      <a:pt x="109" y="160"/>
                      <a:pt x="111" y="160"/>
                      <a:pt x="111" y="160"/>
                    </a:cubicBezTo>
                    <a:cubicBezTo>
                      <a:pt x="110" y="160"/>
                      <a:pt x="110" y="160"/>
                      <a:pt x="109" y="160"/>
                    </a:cubicBezTo>
                    <a:close/>
                    <a:moveTo>
                      <a:pt x="108" y="21"/>
                    </a:moveTo>
                    <a:cubicBezTo>
                      <a:pt x="109" y="22"/>
                      <a:pt x="108" y="23"/>
                      <a:pt x="109" y="24"/>
                    </a:cubicBezTo>
                    <a:cubicBezTo>
                      <a:pt x="110" y="23"/>
                      <a:pt x="109" y="21"/>
                      <a:pt x="108" y="21"/>
                    </a:cubicBezTo>
                    <a:close/>
                    <a:moveTo>
                      <a:pt x="107" y="13"/>
                    </a:moveTo>
                    <a:cubicBezTo>
                      <a:pt x="108" y="14"/>
                      <a:pt x="107" y="15"/>
                      <a:pt x="107" y="16"/>
                    </a:cubicBezTo>
                    <a:cubicBezTo>
                      <a:pt x="107" y="16"/>
                      <a:pt x="108" y="16"/>
                      <a:pt x="108" y="16"/>
                    </a:cubicBezTo>
                    <a:cubicBezTo>
                      <a:pt x="108" y="15"/>
                      <a:pt x="108" y="14"/>
                      <a:pt x="109" y="14"/>
                    </a:cubicBezTo>
                    <a:cubicBezTo>
                      <a:pt x="108" y="13"/>
                      <a:pt x="108" y="14"/>
                      <a:pt x="108" y="14"/>
                    </a:cubicBezTo>
                    <a:cubicBezTo>
                      <a:pt x="108" y="13"/>
                      <a:pt x="108" y="12"/>
                      <a:pt x="109" y="12"/>
                    </a:cubicBezTo>
                    <a:cubicBezTo>
                      <a:pt x="109" y="12"/>
                      <a:pt x="109" y="12"/>
                      <a:pt x="109" y="12"/>
                    </a:cubicBezTo>
                    <a:cubicBezTo>
                      <a:pt x="108" y="12"/>
                      <a:pt x="108" y="12"/>
                      <a:pt x="108" y="12"/>
                    </a:cubicBezTo>
                    <a:cubicBezTo>
                      <a:pt x="108" y="12"/>
                      <a:pt x="108" y="13"/>
                      <a:pt x="107" y="13"/>
                    </a:cubicBezTo>
                    <a:close/>
                    <a:moveTo>
                      <a:pt x="108" y="32"/>
                    </a:moveTo>
                    <a:cubicBezTo>
                      <a:pt x="108" y="32"/>
                      <a:pt x="107" y="32"/>
                      <a:pt x="107" y="33"/>
                    </a:cubicBezTo>
                    <a:cubicBezTo>
                      <a:pt x="108" y="33"/>
                      <a:pt x="107" y="34"/>
                      <a:pt x="107" y="34"/>
                    </a:cubicBezTo>
                    <a:cubicBezTo>
                      <a:pt x="108" y="34"/>
                      <a:pt x="108" y="34"/>
                      <a:pt x="108" y="35"/>
                    </a:cubicBezTo>
                    <a:cubicBezTo>
                      <a:pt x="110" y="35"/>
                      <a:pt x="107" y="34"/>
                      <a:pt x="108" y="32"/>
                    </a:cubicBezTo>
                    <a:close/>
                    <a:moveTo>
                      <a:pt x="108" y="17"/>
                    </a:moveTo>
                    <a:cubicBezTo>
                      <a:pt x="107" y="17"/>
                      <a:pt x="107" y="17"/>
                      <a:pt x="107" y="18"/>
                    </a:cubicBezTo>
                    <a:cubicBezTo>
                      <a:pt x="107" y="18"/>
                      <a:pt x="108" y="19"/>
                      <a:pt x="108" y="18"/>
                    </a:cubicBezTo>
                    <a:cubicBezTo>
                      <a:pt x="108" y="18"/>
                      <a:pt x="108" y="17"/>
                      <a:pt x="108" y="17"/>
                    </a:cubicBezTo>
                    <a:close/>
                    <a:moveTo>
                      <a:pt x="107" y="160"/>
                    </a:moveTo>
                    <a:cubicBezTo>
                      <a:pt x="107" y="160"/>
                      <a:pt x="106" y="160"/>
                      <a:pt x="105" y="160"/>
                    </a:cubicBezTo>
                    <a:cubicBezTo>
                      <a:pt x="106" y="161"/>
                      <a:pt x="106" y="162"/>
                      <a:pt x="106" y="162"/>
                    </a:cubicBezTo>
                    <a:cubicBezTo>
                      <a:pt x="107" y="161"/>
                      <a:pt x="107" y="161"/>
                      <a:pt x="107" y="162"/>
                    </a:cubicBezTo>
                    <a:cubicBezTo>
                      <a:pt x="108" y="161"/>
                      <a:pt x="108" y="161"/>
                      <a:pt x="107" y="160"/>
                    </a:cubicBezTo>
                    <a:close/>
                    <a:moveTo>
                      <a:pt x="106" y="7"/>
                    </a:moveTo>
                    <a:cubicBezTo>
                      <a:pt x="106" y="7"/>
                      <a:pt x="106" y="8"/>
                      <a:pt x="105" y="8"/>
                    </a:cubicBezTo>
                    <a:cubicBezTo>
                      <a:pt x="105" y="5"/>
                      <a:pt x="104" y="7"/>
                      <a:pt x="105" y="9"/>
                    </a:cubicBezTo>
                    <a:cubicBezTo>
                      <a:pt x="106" y="8"/>
                      <a:pt x="106" y="9"/>
                      <a:pt x="107" y="9"/>
                    </a:cubicBezTo>
                    <a:cubicBezTo>
                      <a:pt x="107" y="9"/>
                      <a:pt x="107" y="8"/>
                      <a:pt x="107" y="7"/>
                    </a:cubicBezTo>
                    <a:cubicBezTo>
                      <a:pt x="107" y="7"/>
                      <a:pt x="106" y="7"/>
                      <a:pt x="106" y="7"/>
                    </a:cubicBezTo>
                    <a:close/>
                    <a:moveTo>
                      <a:pt x="105" y="18"/>
                    </a:moveTo>
                    <a:cubicBezTo>
                      <a:pt x="105" y="18"/>
                      <a:pt x="105" y="17"/>
                      <a:pt x="105" y="17"/>
                    </a:cubicBezTo>
                    <a:cubicBezTo>
                      <a:pt x="104" y="17"/>
                      <a:pt x="104" y="18"/>
                      <a:pt x="105" y="18"/>
                    </a:cubicBezTo>
                    <a:close/>
                    <a:moveTo>
                      <a:pt x="105" y="155"/>
                    </a:moveTo>
                    <a:cubicBezTo>
                      <a:pt x="105" y="155"/>
                      <a:pt x="105" y="153"/>
                      <a:pt x="105" y="153"/>
                    </a:cubicBezTo>
                    <a:cubicBezTo>
                      <a:pt x="105" y="154"/>
                      <a:pt x="104" y="155"/>
                      <a:pt x="105" y="155"/>
                    </a:cubicBezTo>
                    <a:close/>
                    <a:moveTo>
                      <a:pt x="103" y="32"/>
                    </a:moveTo>
                    <a:cubicBezTo>
                      <a:pt x="103" y="33"/>
                      <a:pt x="104" y="33"/>
                      <a:pt x="104" y="35"/>
                    </a:cubicBezTo>
                    <a:cubicBezTo>
                      <a:pt x="105" y="34"/>
                      <a:pt x="105" y="31"/>
                      <a:pt x="103" y="32"/>
                    </a:cubicBezTo>
                    <a:close/>
                    <a:moveTo>
                      <a:pt x="103" y="159"/>
                    </a:moveTo>
                    <a:cubicBezTo>
                      <a:pt x="103" y="160"/>
                      <a:pt x="104" y="160"/>
                      <a:pt x="104" y="160"/>
                    </a:cubicBezTo>
                    <a:cubicBezTo>
                      <a:pt x="102" y="161"/>
                      <a:pt x="101" y="160"/>
                      <a:pt x="99" y="161"/>
                    </a:cubicBezTo>
                    <a:cubicBezTo>
                      <a:pt x="101" y="162"/>
                      <a:pt x="102" y="161"/>
                      <a:pt x="103" y="162"/>
                    </a:cubicBezTo>
                    <a:cubicBezTo>
                      <a:pt x="103" y="160"/>
                      <a:pt x="104" y="162"/>
                      <a:pt x="105" y="162"/>
                    </a:cubicBezTo>
                    <a:cubicBezTo>
                      <a:pt x="105" y="161"/>
                      <a:pt x="104" y="160"/>
                      <a:pt x="104" y="159"/>
                    </a:cubicBezTo>
                    <a:cubicBezTo>
                      <a:pt x="104" y="159"/>
                      <a:pt x="104" y="160"/>
                      <a:pt x="103" y="159"/>
                    </a:cubicBezTo>
                    <a:cubicBezTo>
                      <a:pt x="103" y="159"/>
                      <a:pt x="103" y="159"/>
                      <a:pt x="103" y="159"/>
                    </a:cubicBezTo>
                    <a:close/>
                    <a:moveTo>
                      <a:pt x="104" y="28"/>
                    </a:moveTo>
                    <a:cubicBezTo>
                      <a:pt x="104" y="29"/>
                      <a:pt x="104" y="29"/>
                      <a:pt x="103" y="30"/>
                    </a:cubicBezTo>
                    <a:cubicBezTo>
                      <a:pt x="104" y="30"/>
                      <a:pt x="105" y="30"/>
                      <a:pt x="105" y="29"/>
                    </a:cubicBezTo>
                    <a:cubicBezTo>
                      <a:pt x="104" y="29"/>
                      <a:pt x="105" y="28"/>
                      <a:pt x="104" y="28"/>
                    </a:cubicBezTo>
                    <a:close/>
                    <a:moveTo>
                      <a:pt x="104" y="24"/>
                    </a:moveTo>
                    <a:cubicBezTo>
                      <a:pt x="102" y="24"/>
                      <a:pt x="103" y="25"/>
                      <a:pt x="104" y="26"/>
                    </a:cubicBezTo>
                    <a:cubicBezTo>
                      <a:pt x="104" y="25"/>
                      <a:pt x="103" y="25"/>
                      <a:pt x="104" y="24"/>
                    </a:cubicBezTo>
                    <a:close/>
                    <a:moveTo>
                      <a:pt x="102" y="36"/>
                    </a:moveTo>
                    <a:cubicBezTo>
                      <a:pt x="103" y="37"/>
                      <a:pt x="103" y="38"/>
                      <a:pt x="104" y="37"/>
                    </a:cubicBezTo>
                    <a:cubicBezTo>
                      <a:pt x="104" y="37"/>
                      <a:pt x="104" y="36"/>
                      <a:pt x="103" y="35"/>
                    </a:cubicBezTo>
                    <a:cubicBezTo>
                      <a:pt x="103" y="36"/>
                      <a:pt x="103" y="37"/>
                      <a:pt x="103" y="36"/>
                    </a:cubicBezTo>
                    <a:cubicBezTo>
                      <a:pt x="103" y="36"/>
                      <a:pt x="103" y="36"/>
                      <a:pt x="102" y="36"/>
                    </a:cubicBezTo>
                    <a:close/>
                    <a:moveTo>
                      <a:pt x="102" y="21"/>
                    </a:moveTo>
                    <a:cubicBezTo>
                      <a:pt x="102" y="22"/>
                      <a:pt x="102" y="23"/>
                      <a:pt x="102" y="23"/>
                    </a:cubicBezTo>
                    <a:cubicBezTo>
                      <a:pt x="103" y="22"/>
                      <a:pt x="102" y="21"/>
                      <a:pt x="102" y="21"/>
                    </a:cubicBezTo>
                    <a:close/>
                    <a:moveTo>
                      <a:pt x="102" y="17"/>
                    </a:moveTo>
                    <a:cubicBezTo>
                      <a:pt x="101" y="17"/>
                      <a:pt x="101" y="19"/>
                      <a:pt x="102" y="18"/>
                    </a:cubicBezTo>
                    <a:cubicBezTo>
                      <a:pt x="102" y="18"/>
                      <a:pt x="102" y="17"/>
                      <a:pt x="102" y="17"/>
                    </a:cubicBezTo>
                    <a:close/>
                    <a:moveTo>
                      <a:pt x="100" y="30"/>
                    </a:moveTo>
                    <a:cubicBezTo>
                      <a:pt x="101" y="30"/>
                      <a:pt x="100" y="30"/>
                      <a:pt x="101" y="29"/>
                    </a:cubicBezTo>
                    <a:cubicBezTo>
                      <a:pt x="101" y="30"/>
                      <a:pt x="101" y="30"/>
                      <a:pt x="101" y="30"/>
                    </a:cubicBezTo>
                    <a:cubicBezTo>
                      <a:pt x="101" y="29"/>
                      <a:pt x="101" y="29"/>
                      <a:pt x="101" y="29"/>
                    </a:cubicBezTo>
                    <a:cubicBezTo>
                      <a:pt x="101" y="29"/>
                      <a:pt x="101" y="28"/>
                      <a:pt x="100" y="29"/>
                    </a:cubicBezTo>
                    <a:cubicBezTo>
                      <a:pt x="101" y="29"/>
                      <a:pt x="100" y="30"/>
                      <a:pt x="100" y="30"/>
                    </a:cubicBezTo>
                    <a:close/>
                    <a:moveTo>
                      <a:pt x="100" y="34"/>
                    </a:moveTo>
                    <a:cubicBezTo>
                      <a:pt x="100" y="35"/>
                      <a:pt x="100" y="35"/>
                      <a:pt x="101" y="35"/>
                    </a:cubicBezTo>
                    <a:cubicBezTo>
                      <a:pt x="102" y="34"/>
                      <a:pt x="101" y="33"/>
                      <a:pt x="100" y="34"/>
                    </a:cubicBezTo>
                    <a:close/>
                    <a:moveTo>
                      <a:pt x="99" y="23"/>
                    </a:moveTo>
                    <a:cubicBezTo>
                      <a:pt x="99" y="22"/>
                      <a:pt x="100" y="22"/>
                      <a:pt x="100" y="21"/>
                    </a:cubicBezTo>
                    <a:cubicBezTo>
                      <a:pt x="99" y="21"/>
                      <a:pt x="99" y="23"/>
                      <a:pt x="99" y="23"/>
                    </a:cubicBezTo>
                    <a:close/>
                    <a:moveTo>
                      <a:pt x="98" y="33"/>
                    </a:moveTo>
                    <a:cubicBezTo>
                      <a:pt x="98" y="34"/>
                      <a:pt x="100" y="33"/>
                      <a:pt x="99" y="33"/>
                    </a:cubicBezTo>
                    <a:cubicBezTo>
                      <a:pt x="99" y="33"/>
                      <a:pt x="99" y="33"/>
                      <a:pt x="98" y="33"/>
                    </a:cubicBezTo>
                    <a:close/>
                    <a:moveTo>
                      <a:pt x="98" y="153"/>
                    </a:moveTo>
                    <a:cubicBezTo>
                      <a:pt x="98" y="154"/>
                      <a:pt x="98" y="154"/>
                      <a:pt x="98" y="154"/>
                    </a:cubicBezTo>
                    <a:cubicBezTo>
                      <a:pt x="99" y="155"/>
                      <a:pt x="99" y="155"/>
                      <a:pt x="100" y="154"/>
                    </a:cubicBezTo>
                    <a:cubicBezTo>
                      <a:pt x="99" y="155"/>
                      <a:pt x="99" y="154"/>
                      <a:pt x="98" y="153"/>
                    </a:cubicBezTo>
                    <a:close/>
                    <a:moveTo>
                      <a:pt x="98" y="17"/>
                    </a:moveTo>
                    <a:cubicBezTo>
                      <a:pt x="98" y="18"/>
                      <a:pt x="98" y="18"/>
                      <a:pt x="99" y="19"/>
                    </a:cubicBezTo>
                    <a:cubicBezTo>
                      <a:pt x="99" y="18"/>
                      <a:pt x="98" y="17"/>
                      <a:pt x="98" y="17"/>
                    </a:cubicBezTo>
                    <a:close/>
                    <a:moveTo>
                      <a:pt x="98" y="164"/>
                    </a:moveTo>
                    <a:cubicBezTo>
                      <a:pt x="97" y="165"/>
                      <a:pt x="99" y="166"/>
                      <a:pt x="97" y="167"/>
                    </a:cubicBezTo>
                    <a:cubicBezTo>
                      <a:pt x="97" y="168"/>
                      <a:pt x="98" y="167"/>
                      <a:pt x="98" y="168"/>
                    </a:cubicBezTo>
                    <a:cubicBezTo>
                      <a:pt x="98" y="167"/>
                      <a:pt x="100" y="167"/>
                      <a:pt x="99" y="166"/>
                    </a:cubicBezTo>
                    <a:cubicBezTo>
                      <a:pt x="98" y="166"/>
                      <a:pt x="98" y="165"/>
                      <a:pt x="98" y="164"/>
                    </a:cubicBezTo>
                    <a:close/>
                    <a:moveTo>
                      <a:pt x="97" y="162"/>
                    </a:moveTo>
                    <a:cubicBezTo>
                      <a:pt x="98" y="161"/>
                      <a:pt x="98" y="162"/>
                      <a:pt x="98" y="162"/>
                    </a:cubicBezTo>
                    <a:cubicBezTo>
                      <a:pt x="99" y="162"/>
                      <a:pt x="99" y="161"/>
                      <a:pt x="99" y="161"/>
                    </a:cubicBezTo>
                    <a:cubicBezTo>
                      <a:pt x="98" y="161"/>
                      <a:pt x="97" y="161"/>
                      <a:pt x="97" y="162"/>
                    </a:cubicBezTo>
                    <a:close/>
                    <a:moveTo>
                      <a:pt x="96" y="22"/>
                    </a:moveTo>
                    <a:cubicBezTo>
                      <a:pt x="96" y="21"/>
                      <a:pt x="96" y="21"/>
                      <a:pt x="96" y="20"/>
                    </a:cubicBezTo>
                    <a:cubicBezTo>
                      <a:pt x="94" y="21"/>
                      <a:pt x="96" y="23"/>
                      <a:pt x="97" y="24"/>
                    </a:cubicBezTo>
                    <a:cubicBezTo>
                      <a:pt x="97" y="23"/>
                      <a:pt x="97" y="23"/>
                      <a:pt x="97" y="22"/>
                    </a:cubicBezTo>
                    <a:cubicBezTo>
                      <a:pt x="96" y="22"/>
                      <a:pt x="96" y="23"/>
                      <a:pt x="96" y="22"/>
                    </a:cubicBezTo>
                    <a:close/>
                    <a:moveTo>
                      <a:pt x="96" y="32"/>
                    </a:moveTo>
                    <a:cubicBezTo>
                      <a:pt x="97" y="32"/>
                      <a:pt x="97" y="31"/>
                      <a:pt x="97" y="30"/>
                    </a:cubicBezTo>
                    <a:cubicBezTo>
                      <a:pt x="97" y="30"/>
                      <a:pt x="96" y="31"/>
                      <a:pt x="96" y="32"/>
                    </a:cubicBezTo>
                    <a:close/>
                    <a:moveTo>
                      <a:pt x="94" y="104"/>
                    </a:moveTo>
                    <a:cubicBezTo>
                      <a:pt x="95" y="103"/>
                      <a:pt x="96" y="104"/>
                      <a:pt x="97" y="103"/>
                    </a:cubicBezTo>
                    <a:cubicBezTo>
                      <a:pt x="96" y="103"/>
                      <a:pt x="94" y="103"/>
                      <a:pt x="94" y="104"/>
                    </a:cubicBezTo>
                    <a:close/>
                    <a:moveTo>
                      <a:pt x="96" y="11"/>
                    </a:moveTo>
                    <a:cubicBezTo>
                      <a:pt x="96" y="12"/>
                      <a:pt x="96" y="12"/>
                      <a:pt x="96" y="13"/>
                    </a:cubicBezTo>
                    <a:cubicBezTo>
                      <a:pt x="96" y="13"/>
                      <a:pt x="96" y="13"/>
                      <a:pt x="96" y="13"/>
                    </a:cubicBezTo>
                    <a:cubicBezTo>
                      <a:pt x="97" y="13"/>
                      <a:pt x="97" y="13"/>
                      <a:pt x="97" y="13"/>
                    </a:cubicBezTo>
                    <a:cubicBezTo>
                      <a:pt x="96" y="12"/>
                      <a:pt x="97" y="11"/>
                      <a:pt x="96" y="11"/>
                    </a:cubicBezTo>
                    <a:close/>
                    <a:moveTo>
                      <a:pt x="94" y="162"/>
                    </a:moveTo>
                    <a:cubicBezTo>
                      <a:pt x="94" y="162"/>
                      <a:pt x="94" y="163"/>
                      <a:pt x="94" y="163"/>
                    </a:cubicBezTo>
                    <a:cubicBezTo>
                      <a:pt x="95" y="162"/>
                      <a:pt x="96" y="162"/>
                      <a:pt x="96" y="162"/>
                    </a:cubicBezTo>
                    <a:cubicBezTo>
                      <a:pt x="96" y="163"/>
                      <a:pt x="95" y="162"/>
                      <a:pt x="95" y="163"/>
                    </a:cubicBezTo>
                    <a:cubicBezTo>
                      <a:pt x="96" y="163"/>
                      <a:pt x="96" y="163"/>
                      <a:pt x="97" y="163"/>
                    </a:cubicBezTo>
                    <a:cubicBezTo>
                      <a:pt x="97" y="163"/>
                      <a:pt x="97" y="161"/>
                      <a:pt x="96" y="161"/>
                    </a:cubicBezTo>
                    <a:cubicBezTo>
                      <a:pt x="96" y="162"/>
                      <a:pt x="95" y="161"/>
                      <a:pt x="94" y="162"/>
                    </a:cubicBezTo>
                    <a:close/>
                    <a:moveTo>
                      <a:pt x="96" y="16"/>
                    </a:moveTo>
                    <a:cubicBezTo>
                      <a:pt x="96" y="17"/>
                      <a:pt x="96" y="18"/>
                      <a:pt x="96" y="18"/>
                    </a:cubicBezTo>
                    <a:cubicBezTo>
                      <a:pt x="96" y="17"/>
                      <a:pt x="96" y="17"/>
                      <a:pt x="95" y="17"/>
                    </a:cubicBezTo>
                    <a:cubicBezTo>
                      <a:pt x="95" y="17"/>
                      <a:pt x="95" y="17"/>
                      <a:pt x="95" y="18"/>
                    </a:cubicBezTo>
                    <a:cubicBezTo>
                      <a:pt x="96" y="18"/>
                      <a:pt x="95" y="19"/>
                      <a:pt x="96" y="19"/>
                    </a:cubicBezTo>
                    <a:cubicBezTo>
                      <a:pt x="96" y="19"/>
                      <a:pt x="96" y="18"/>
                      <a:pt x="96" y="18"/>
                    </a:cubicBezTo>
                    <a:cubicBezTo>
                      <a:pt x="96" y="18"/>
                      <a:pt x="97" y="16"/>
                      <a:pt x="96" y="16"/>
                    </a:cubicBezTo>
                    <a:close/>
                    <a:moveTo>
                      <a:pt x="95" y="11"/>
                    </a:moveTo>
                    <a:cubicBezTo>
                      <a:pt x="95" y="12"/>
                      <a:pt x="94" y="13"/>
                      <a:pt x="95" y="13"/>
                    </a:cubicBezTo>
                    <a:cubicBezTo>
                      <a:pt x="96" y="12"/>
                      <a:pt x="96" y="11"/>
                      <a:pt x="95" y="11"/>
                    </a:cubicBezTo>
                    <a:close/>
                    <a:moveTo>
                      <a:pt x="94" y="18"/>
                    </a:moveTo>
                    <a:cubicBezTo>
                      <a:pt x="94" y="19"/>
                      <a:pt x="94" y="20"/>
                      <a:pt x="95" y="20"/>
                    </a:cubicBezTo>
                    <a:cubicBezTo>
                      <a:pt x="95" y="20"/>
                      <a:pt x="95" y="18"/>
                      <a:pt x="94" y="18"/>
                    </a:cubicBezTo>
                    <a:close/>
                    <a:moveTo>
                      <a:pt x="92" y="36"/>
                    </a:moveTo>
                    <a:cubicBezTo>
                      <a:pt x="92" y="37"/>
                      <a:pt x="92" y="37"/>
                      <a:pt x="93" y="37"/>
                    </a:cubicBezTo>
                    <a:cubicBezTo>
                      <a:pt x="94" y="36"/>
                      <a:pt x="94" y="36"/>
                      <a:pt x="94" y="37"/>
                    </a:cubicBezTo>
                    <a:cubicBezTo>
                      <a:pt x="93" y="36"/>
                      <a:pt x="94" y="34"/>
                      <a:pt x="93" y="33"/>
                    </a:cubicBezTo>
                    <a:cubicBezTo>
                      <a:pt x="93" y="35"/>
                      <a:pt x="94" y="36"/>
                      <a:pt x="93" y="36"/>
                    </a:cubicBezTo>
                    <a:cubicBezTo>
                      <a:pt x="93" y="35"/>
                      <a:pt x="93" y="33"/>
                      <a:pt x="92" y="33"/>
                    </a:cubicBezTo>
                    <a:cubicBezTo>
                      <a:pt x="92" y="34"/>
                      <a:pt x="91" y="33"/>
                      <a:pt x="91" y="34"/>
                    </a:cubicBezTo>
                    <a:cubicBezTo>
                      <a:pt x="92" y="34"/>
                      <a:pt x="93" y="36"/>
                      <a:pt x="92" y="36"/>
                    </a:cubicBezTo>
                    <a:cubicBezTo>
                      <a:pt x="92" y="36"/>
                      <a:pt x="92" y="36"/>
                      <a:pt x="92" y="36"/>
                    </a:cubicBezTo>
                    <a:close/>
                    <a:moveTo>
                      <a:pt x="92" y="23"/>
                    </a:moveTo>
                    <a:cubicBezTo>
                      <a:pt x="92" y="23"/>
                      <a:pt x="92" y="23"/>
                      <a:pt x="92" y="24"/>
                    </a:cubicBezTo>
                    <a:cubicBezTo>
                      <a:pt x="92" y="24"/>
                      <a:pt x="93" y="24"/>
                      <a:pt x="93" y="24"/>
                    </a:cubicBezTo>
                    <a:cubicBezTo>
                      <a:pt x="93" y="23"/>
                      <a:pt x="93" y="23"/>
                      <a:pt x="92" y="23"/>
                    </a:cubicBezTo>
                    <a:close/>
                    <a:moveTo>
                      <a:pt x="84" y="105"/>
                    </a:moveTo>
                    <a:cubicBezTo>
                      <a:pt x="86" y="106"/>
                      <a:pt x="87" y="104"/>
                      <a:pt x="91" y="105"/>
                    </a:cubicBezTo>
                    <a:cubicBezTo>
                      <a:pt x="90" y="104"/>
                      <a:pt x="94" y="105"/>
                      <a:pt x="93" y="104"/>
                    </a:cubicBezTo>
                    <a:cubicBezTo>
                      <a:pt x="91" y="104"/>
                      <a:pt x="86" y="105"/>
                      <a:pt x="84" y="105"/>
                    </a:cubicBezTo>
                    <a:close/>
                    <a:moveTo>
                      <a:pt x="93" y="166"/>
                    </a:moveTo>
                    <a:cubicBezTo>
                      <a:pt x="92" y="166"/>
                      <a:pt x="92" y="167"/>
                      <a:pt x="92" y="167"/>
                    </a:cubicBezTo>
                    <a:cubicBezTo>
                      <a:pt x="92" y="166"/>
                      <a:pt x="92" y="166"/>
                      <a:pt x="92" y="165"/>
                    </a:cubicBezTo>
                    <a:cubicBezTo>
                      <a:pt x="91" y="165"/>
                      <a:pt x="92" y="166"/>
                      <a:pt x="91" y="166"/>
                    </a:cubicBezTo>
                    <a:cubicBezTo>
                      <a:pt x="91" y="166"/>
                      <a:pt x="91" y="165"/>
                      <a:pt x="91" y="165"/>
                    </a:cubicBezTo>
                    <a:cubicBezTo>
                      <a:pt x="91" y="166"/>
                      <a:pt x="91" y="167"/>
                      <a:pt x="91" y="168"/>
                    </a:cubicBezTo>
                    <a:cubicBezTo>
                      <a:pt x="92" y="168"/>
                      <a:pt x="92" y="167"/>
                      <a:pt x="93" y="168"/>
                    </a:cubicBezTo>
                    <a:cubicBezTo>
                      <a:pt x="93" y="167"/>
                      <a:pt x="94" y="167"/>
                      <a:pt x="93" y="167"/>
                    </a:cubicBezTo>
                    <a:cubicBezTo>
                      <a:pt x="93" y="168"/>
                      <a:pt x="93" y="166"/>
                      <a:pt x="93" y="166"/>
                    </a:cubicBezTo>
                    <a:close/>
                    <a:moveTo>
                      <a:pt x="91" y="162"/>
                    </a:moveTo>
                    <a:cubicBezTo>
                      <a:pt x="91" y="162"/>
                      <a:pt x="91" y="163"/>
                      <a:pt x="92" y="163"/>
                    </a:cubicBezTo>
                    <a:cubicBezTo>
                      <a:pt x="92" y="162"/>
                      <a:pt x="92" y="162"/>
                      <a:pt x="93" y="162"/>
                    </a:cubicBezTo>
                    <a:cubicBezTo>
                      <a:pt x="92" y="162"/>
                      <a:pt x="91" y="162"/>
                      <a:pt x="91" y="162"/>
                    </a:cubicBezTo>
                    <a:close/>
                    <a:moveTo>
                      <a:pt x="91" y="13"/>
                    </a:moveTo>
                    <a:cubicBezTo>
                      <a:pt x="91" y="13"/>
                      <a:pt x="91" y="13"/>
                      <a:pt x="92" y="13"/>
                    </a:cubicBezTo>
                    <a:cubicBezTo>
                      <a:pt x="92" y="13"/>
                      <a:pt x="92" y="13"/>
                      <a:pt x="92" y="12"/>
                    </a:cubicBezTo>
                    <a:cubicBezTo>
                      <a:pt x="91" y="12"/>
                      <a:pt x="91" y="13"/>
                      <a:pt x="91" y="13"/>
                    </a:cubicBezTo>
                    <a:close/>
                    <a:moveTo>
                      <a:pt x="90" y="11"/>
                    </a:moveTo>
                    <a:cubicBezTo>
                      <a:pt x="90" y="12"/>
                      <a:pt x="90" y="12"/>
                      <a:pt x="91" y="12"/>
                    </a:cubicBezTo>
                    <a:cubicBezTo>
                      <a:pt x="91" y="12"/>
                      <a:pt x="90" y="11"/>
                      <a:pt x="90" y="11"/>
                    </a:cubicBezTo>
                    <a:close/>
                    <a:moveTo>
                      <a:pt x="90" y="22"/>
                    </a:moveTo>
                    <a:cubicBezTo>
                      <a:pt x="90" y="23"/>
                      <a:pt x="90" y="24"/>
                      <a:pt x="90" y="24"/>
                    </a:cubicBezTo>
                    <a:cubicBezTo>
                      <a:pt x="90" y="24"/>
                      <a:pt x="91" y="24"/>
                      <a:pt x="91" y="23"/>
                    </a:cubicBezTo>
                    <a:cubicBezTo>
                      <a:pt x="90" y="24"/>
                      <a:pt x="90" y="22"/>
                      <a:pt x="90" y="22"/>
                    </a:cubicBezTo>
                    <a:close/>
                    <a:moveTo>
                      <a:pt x="90" y="25"/>
                    </a:moveTo>
                    <a:cubicBezTo>
                      <a:pt x="89" y="26"/>
                      <a:pt x="89" y="27"/>
                      <a:pt x="90" y="27"/>
                    </a:cubicBezTo>
                    <a:cubicBezTo>
                      <a:pt x="90" y="26"/>
                      <a:pt x="90" y="26"/>
                      <a:pt x="91" y="26"/>
                    </a:cubicBezTo>
                    <a:cubicBezTo>
                      <a:pt x="90" y="26"/>
                      <a:pt x="90" y="25"/>
                      <a:pt x="90" y="25"/>
                    </a:cubicBezTo>
                    <a:close/>
                    <a:moveTo>
                      <a:pt x="87" y="163"/>
                    </a:moveTo>
                    <a:cubicBezTo>
                      <a:pt x="88" y="164"/>
                      <a:pt x="89" y="162"/>
                      <a:pt x="90" y="163"/>
                    </a:cubicBezTo>
                    <a:cubicBezTo>
                      <a:pt x="89" y="162"/>
                      <a:pt x="90" y="163"/>
                      <a:pt x="91" y="162"/>
                    </a:cubicBezTo>
                    <a:cubicBezTo>
                      <a:pt x="89" y="162"/>
                      <a:pt x="88" y="162"/>
                      <a:pt x="87" y="163"/>
                    </a:cubicBezTo>
                    <a:close/>
                    <a:moveTo>
                      <a:pt x="90" y="33"/>
                    </a:moveTo>
                    <a:cubicBezTo>
                      <a:pt x="89" y="34"/>
                      <a:pt x="90" y="35"/>
                      <a:pt x="90" y="35"/>
                    </a:cubicBezTo>
                    <a:cubicBezTo>
                      <a:pt x="90" y="34"/>
                      <a:pt x="91" y="33"/>
                      <a:pt x="90" y="33"/>
                    </a:cubicBezTo>
                    <a:close/>
                    <a:moveTo>
                      <a:pt x="89" y="36"/>
                    </a:moveTo>
                    <a:cubicBezTo>
                      <a:pt x="88" y="36"/>
                      <a:pt x="88" y="36"/>
                      <a:pt x="88" y="37"/>
                    </a:cubicBezTo>
                    <a:cubicBezTo>
                      <a:pt x="89" y="38"/>
                      <a:pt x="89" y="37"/>
                      <a:pt x="89" y="37"/>
                    </a:cubicBezTo>
                    <a:cubicBezTo>
                      <a:pt x="89" y="37"/>
                      <a:pt x="90" y="36"/>
                      <a:pt x="89" y="36"/>
                    </a:cubicBezTo>
                    <a:close/>
                    <a:moveTo>
                      <a:pt x="88" y="20"/>
                    </a:moveTo>
                    <a:cubicBezTo>
                      <a:pt x="88" y="21"/>
                      <a:pt x="88" y="21"/>
                      <a:pt x="88" y="20"/>
                    </a:cubicBezTo>
                    <a:cubicBezTo>
                      <a:pt x="88" y="21"/>
                      <a:pt x="88" y="21"/>
                      <a:pt x="88" y="22"/>
                    </a:cubicBezTo>
                    <a:cubicBezTo>
                      <a:pt x="88" y="22"/>
                      <a:pt x="89" y="22"/>
                      <a:pt x="89" y="22"/>
                    </a:cubicBezTo>
                    <a:cubicBezTo>
                      <a:pt x="89" y="21"/>
                      <a:pt x="89" y="21"/>
                      <a:pt x="88" y="20"/>
                    </a:cubicBezTo>
                    <a:close/>
                    <a:moveTo>
                      <a:pt x="88" y="23"/>
                    </a:moveTo>
                    <a:cubicBezTo>
                      <a:pt x="88" y="23"/>
                      <a:pt x="88" y="24"/>
                      <a:pt x="88" y="24"/>
                    </a:cubicBezTo>
                    <a:cubicBezTo>
                      <a:pt x="89" y="24"/>
                      <a:pt x="88" y="22"/>
                      <a:pt x="88" y="23"/>
                    </a:cubicBezTo>
                    <a:close/>
                    <a:moveTo>
                      <a:pt x="88" y="167"/>
                    </a:moveTo>
                    <a:cubicBezTo>
                      <a:pt x="86" y="167"/>
                      <a:pt x="87" y="166"/>
                      <a:pt x="86" y="166"/>
                    </a:cubicBezTo>
                    <a:cubicBezTo>
                      <a:pt x="85" y="165"/>
                      <a:pt x="85" y="167"/>
                      <a:pt x="86" y="167"/>
                    </a:cubicBezTo>
                    <a:cubicBezTo>
                      <a:pt x="86" y="166"/>
                      <a:pt x="86" y="168"/>
                      <a:pt x="86" y="168"/>
                    </a:cubicBezTo>
                    <a:cubicBezTo>
                      <a:pt x="88" y="169"/>
                      <a:pt x="88" y="168"/>
                      <a:pt x="88" y="167"/>
                    </a:cubicBezTo>
                    <a:close/>
                    <a:moveTo>
                      <a:pt x="86" y="20"/>
                    </a:moveTo>
                    <a:cubicBezTo>
                      <a:pt x="86" y="20"/>
                      <a:pt x="86" y="20"/>
                      <a:pt x="86" y="21"/>
                    </a:cubicBezTo>
                    <a:cubicBezTo>
                      <a:pt x="87" y="21"/>
                      <a:pt x="87" y="19"/>
                      <a:pt x="86" y="20"/>
                    </a:cubicBezTo>
                    <a:close/>
                    <a:moveTo>
                      <a:pt x="85" y="33"/>
                    </a:moveTo>
                    <a:cubicBezTo>
                      <a:pt x="84" y="33"/>
                      <a:pt x="84" y="34"/>
                      <a:pt x="84" y="34"/>
                    </a:cubicBezTo>
                    <a:cubicBezTo>
                      <a:pt x="84" y="35"/>
                      <a:pt x="84" y="36"/>
                      <a:pt x="84" y="37"/>
                    </a:cubicBezTo>
                    <a:cubicBezTo>
                      <a:pt x="85" y="36"/>
                      <a:pt x="85" y="35"/>
                      <a:pt x="85" y="33"/>
                    </a:cubicBezTo>
                    <a:close/>
                    <a:moveTo>
                      <a:pt x="85" y="167"/>
                    </a:moveTo>
                    <a:cubicBezTo>
                      <a:pt x="84" y="166"/>
                      <a:pt x="84" y="168"/>
                      <a:pt x="84" y="168"/>
                    </a:cubicBezTo>
                    <a:cubicBezTo>
                      <a:pt x="84" y="168"/>
                      <a:pt x="84" y="168"/>
                      <a:pt x="83" y="168"/>
                    </a:cubicBezTo>
                    <a:cubicBezTo>
                      <a:pt x="83" y="167"/>
                      <a:pt x="82" y="167"/>
                      <a:pt x="81" y="167"/>
                    </a:cubicBezTo>
                    <a:cubicBezTo>
                      <a:pt x="81" y="168"/>
                      <a:pt x="83" y="167"/>
                      <a:pt x="83" y="169"/>
                    </a:cubicBezTo>
                    <a:cubicBezTo>
                      <a:pt x="84" y="169"/>
                      <a:pt x="84" y="168"/>
                      <a:pt x="85" y="169"/>
                    </a:cubicBezTo>
                    <a:cubicBezTo>
                      <a:pt x="85" y="168"/>
                      <a:pt x="85" y="168"/>
                      <a:pt x="86" y="168"/>
                    </a:cubicBezTo>
                    <a:cubicBezTo>
                      <a:pt x="85" y="168"/>
                      <a:pt x="84" y="167"/>
                      <a:pt x="85" y="167"/>
                    </a:cubicBezTo>
                    <a:close/>
                    <a:moveTo>
                      <a:pt x="80" y="164"/>
                    </a:moveTo>
                    <a:cubicBezTo>
                      <a:pt x="79" y="165"/>
                      <a:pt x="80" y="165"/>
                      <a:pt x="80" y="166"/>
                    </a:cubicBezTo>
                    <a:cubicBezTo>
                      <a:pt x="81" y="166"/>
                      <a:pt x="81" y="166"/>
                      <a:pt x="82" y="165"/>
                    </a:cubicBezTo>
                    <a:cubicBezTo>
                      <a:pt x="82" y="164"/>
                      <a:pt x="81" y="164"/>
                      <a:pt x="81" y="163"/>
                    </a:cubicBezTo>
                    <a:cubicBezTo>
                      <a:pt x="82" y="164"/>
                      <a:pt x="83" y="164"/>
                      <a:pt x="84" y="163"/>
                    </a:cubicBezTo>
                    <a:cubicBezTo>
                      <a:pt x="84" y="164"/>
                      <a:pt x="84" y="164"/>
                      <a:pt x="84" y="165"/>
                    </a:cubicBezTo>
                    <a:cubicBezTo>
                      <a:pt x="84" y="163"/>
                      <a:pt x="85" y="164"/>
                      <a:pt x="85" y="162"/>
                    </a:cubicBezTo>
                    <a:cubicBezTo>
                      <a:pt x="84" y="164"/>
                      <a:pt x="82" y="162"/>
                      <a:pt x="80" y="163"/>
                    </a:cubicBezTo>
                    <a:cubicBezTo>
                      <a:pt x="80" y="164"/>
                      <a:pt x="81" y="165"/>
                      <a:pt x="80" y="165"/>
                    </a:cubicBezTo>
                    <a:cubicBezTo>
                      <a:pt x="80" y="164"/>
                      <a:pt x="80" y="164"/>
                      <a:pt x="80" y="164"/>
                    </a:cubicBezTo>
                    <a:close/>
                    <a:moveTo>
                      <a:pt x="84" y="19"/>
                    </a:moveTo>
                    <a:cubicBezTo>
                      <a:pt x="84" y="19"/>
                      <a:pt x="84" y="19"/>
                      <a:pt x="84" y="20"/>
                    </a:cubicBezTo>
                    <a:cubicBezTo>
                      <a:pt x="84" y="20"/>
                      <a:pt x="83" y="20"/>
                      <a:pt x="83" y="19"/>
                    </a:cubicBezTo>
                    <a:cubicBezTo>
                      <a:pt x="83" y="20"/>
                      <a:pt x="84" y="20"/>
                      <a:pt x="85" y="21"/>
                    </a:cubicBezTo>
                    <a:cubicBezTo>
                      <a:pt x="85" y="20"/>
                      <a:pt x="84" y="19"/>
                      <a:pt x="84" y="19"/>
                    </a:cubicBezTo>
                    <a:close/>
                    <a:moveTo>
                      <a:pt x="84" y="23"/>
                    </a:moveTo>
                    <a:cubicBezTo>
                      <a:pt x="84" y="24"/>
                      <a:pt x="84" y="24"/>
                      <a:pt x="85" y="24"/>
                    </a:cubicBezTo>
                    <a:cubicBezTo>
                      <a:pt x="85" y="23"/>
                      <a:pt x="84" y="23"/>
                      <a:pt x="84" y="23"/>
                    </a:cubicBezTo>
                    <a:close/>
                    <a:moveTo>
                      <a:pt x="83" y="106"/>
                    </a:moveTo>
                    <a:cubicBezTo>
                      <a:pt x="82" y="106"/>
                      <a:pt x="83" y="107"/>
                      <a:pt x="82" y="107"/>
                    </a:cubicBezTo>
                    <a:cubicBezTo>
                      <a:pt x="82" y="107"/>
                      <a:pt x="82" y="107"/>
                      <a:pt x="82" y="107"/>
                    </a:cubicBezTo>
                    <a:cubicBezTo>
                      <a:pt x="81" y="108"/>
                      <a:pt x="83" y="107"/>
                      <a:pt x="84" y="106"/>
                    </a:cubicBezTo>
                    <a:cubicBezTo>
                      <a:pt x="83" y="106"/>
                      <a:pt x="83" y="105"/>
                      <a:pt x="83" y="106"/>
                    </a:cubicBezTo>
                    <a:close/>
                    <a:moveTo>
                      <a:pt x="83" y="36"/>
                    </a:moveTo>
                    <a:cubicBezTo>
                      <a:pt x="82" y="36"/>
                      <a:pt x="82" y="36"/>
                      <a:pt x="82" y="37"/>
                    </a:cubicBezTo>
                    <a:cubicBezTo>
                      <a:pt x="83" y="37"/>
                      <a:pt x="83" y="37"/>
                      <a:pt x="83" y="36"/>
                    </a:cubicBezTo>
                    <a:cubicBezTo>
                      <a:pt x="83" y="36"/>
                      <a:pt x="83" y="36"/>
                      <a:pt x="83" y="36"/>
                    </a:cubicBezTo>
                    <a:close/>
                    <a:moveTo>
                      <a:pt x="82" y="66"/>
                    </a:moveTo>
                    <a:cubicBezTo>
                      <a:pt x="82" y="67"/>
                      <a:pt x="82" y="67"/>
                      <a:pt x="82" y="67"/>
                    </a:cubicBezTo>
                    <a:cubicBezTo>
                      <a:pt x="83" y="68"/>
                      <a:pt x="82" y="67"/>
                      <a:pt x="83" y="67"/>
                    </a:cubicBezTo>
                    <a:cubicBezTo>
                      <a:pt x="83" y="67"/>
                      <a:pt x="83" y="67"/>
                      <a:pt x="83" y="67"/>
                    </a:cubicBezTo>
                    <a:cubicBezTo>
                      <a:pt x="83" y="67"/>
                      <a:pt x="83" y="66"/>
                      <a:pt x="82" y="66"/>
                    </a:cubicBezTo>
                    <a:close/>
                    <a:moveTo>
                      <a:pt x="83" y="17"/>
                    </a:moveTo>
                    <a:cubicBezTo>
                      <a:pt x="83" y="17"/>
                      <a:pt x="83" y="16"/>
                      <a:pt x="83" y="16"/>
                    </a:cubicBezTo>
                    <a:cubicBezTo>
                      <a:pt x="82" y="16"/>
                      <a:pt x="82" y="17"/>
                      <a:pt x="83" y="17"/>
                    </a:cubicBezTo>
                    <a:close/>
                    <a:moveTo>
                      <a:pt x="81" y="14"/>
                    </a:moveTo>
                    <a:cubicBezTo>
                      <a:pt x="81" y="14"/>
                      <a:pt x="81" y="15"/>
                      <a:pt x="82" y="15"/>
                    </a:cubicBezTo>
                    <a:cubicBezTo>
                      <a:pt x="82" y="14"/>
                      <a:pt x="81" y="13"/>
                      <a:pt x="81" y="14"/>
                    </a:cubicBezTo>
                    <a:close/>
                    <a:moveTo>
                      <a:pt x="80" y="31"/>
                    </a:moveTo>
                    <a:cubicBezTo>
                      <a:pt x="80" y="31"/>
                      <a:pt x="79" y="31"/>
                      <a:pt x="79" y="31"/>
                    </a:cubicBezTo>
                    <a:cubicBezTo>
                      <a:pt x="78" y="33"/>
                      <a:pt x="78" y="36"/>
                      <a:pt x="80" y="36"/>
                    </a:cubicBezTo>
                    <a:cubicBezTo>
                      <a:pt x="82" y="37"/>
                      <a:pt x="82" y="31"/>
                      <a:pt x="80" y="31"/>
                    </a:cubicBezTo>
                    <a:close/>
                    <a:moveTo>
                      <a:pt x="81" y="15"/>
                    </a:moveTo>
                    <a:cubicBezTo>
                      <a:pt x="79" y="16"/>
                      <a:pt x="79" y="15"/>
                      <a:pt x="79" y="15"/>
                    </a:cubicBezTo>
                    <a:cubicBezTo>
                      <a:pt x="79" y="15"/>
                      <a:pt x="78" y="17"/>
                      <a:pt x="79" y="17"/>
                    </a:cubicBezTo>
                    <a:cubicBezTo>
                      <a:pt x="79" y="17"/>
                      <a:pt x="79" y="16"/>
                      <a:pt x="79" y="16"/>
                    </a:cubicBezTo>
                    <a:cubicBezTo>
                      <a:pt x="79" y="17"/>
                      <a:pt x="80" y="16"/>
                      <a:pt x="80" y="17"/>
                    </a:cubicBezTo>
                    <a:cubicBezTo>
                      <a:pt x="80" y="19"/>
                      <a:pt x="81" y="19"/>
                      <a:pt x="80" y="20"/>
                    </a:cubicBezTo>
                    <a:cubicBezTo>
                      <a:pt x="82" y="21"/>
                      <a:pt x="80" y="17"/>
                      <a:pt x="81" y="15"/>
                    </a:cubicBezTo>
                    <a:close/>
                    <a:moveTo>
                      <a:pt x="80" y="106"/>
                    </a:moveTo>
                    <a:cubicBezTo>
                      <a:pt x="80" y="107"/>
                      <a:pt x="80" y="107"/>
                      <a:pt x="81" y="108"/>
                    </a:cubicBezTo>
                    <a:cubicBezTo>
                      <a:pt x="81" y="107"/>
                      <a:pt x="81" y="106"/>
                      <a:pt x="80" y="106"/>
                    </a:cubicBezTo>
                    <a:close/>
                    <a:moveTo>
                      <a:pt x="80" y="21"/>
                    </a:moveTo>
                    <a:cubicBezTo>
                      <a:pt x="80" y="22"/>
                      <a:pt x="79" y="24"/>
                      <a:pt x="80" y="24"/>
                    </a:cubicBezTo>
                    <a:cubicBezTo>
                      <a:pt x="80" y="23"/>
                      <a:pt x="81" y="22"/>
                      <a:pt x="80" y="21"/>
                    </a:cubicBezTo>
                    <a:close/>
                    <a:moveTo>
                      <a:pt x="78" y="13"/>
                    </a:moveTo>
                    <a:cubicBezTo>
                      <a:pt x="78" y="13"/>
                      <a:pt x="78" y="14"/>
                      <a:pt x="79" y="14"/>
                    </a:cubicBezTo>
                    <a:cubicBezTo>
                      <a:pt x="79" y="13"/>
                      <a:pt x="78" y="13"/>
                      <a:pt x="79" y="13"/>
                    </a:cubicBezTo>
                    <a:cubicBezTo>
                      <a:pt x="79" y="13"/>
                      <a:pt x="79" y="13"/>
                      <a:pt x="79" y="12"/>
                    </a:cubicBezTo>
                    <a:cubicBezTo>
                      <a:pt x="78" y="12"/>
                      <a:pt x="78" y="13"/>
                      <a:pt x="78" y="13"/>
                    </a:cubicBezTo>
                    <a:close/>
                    <a:moveTo>
                      <a:pt x="79" y="20"/>
                    </a:moveTo>
                    <a:cubicBezTo>
                      <a:pt x="78" y="20"/>
                      <a:pt x="78" y="20"/>
                      <a:pt x="78" y="20"/>
                    </a:cubicBezTo>
                    <a:cubicBezTo>
                      <a:pt x="78" y="20"/>
                      <a:pt x="78" y="21"/>
                      <a:pt x="77" y="21"/>
                    </a:cubicBezTo>
                    <a:cubicBezTo>
                      <a:pt x="77" y="21"/>
                      <a:pt x="77" y="20"/>
                      <a:pt x="76" y="20"/>
                    </a:cubicBezTo>
                    <a:cubicBezTo>
                      <a:pt x="76" y="20"/>
                      <a:pt x="76" y="21"/>
                      <a:pt x="76" y="22"/>
                    </a:cubicBezTo>
                    <a:cubicBezTo>
                      <a:pt x="77" y="21"/>
                      <a:pt x="78" y="22"/>
                      <a:pt x="78" y="23"/>
                    </a:cubicBezTo>
                    <a:cubicBezTo>
                      <a:pt x="77" y="21"/>
                      <a:pt x="79" y="23"/>
                      <a:pt x="79" y="22"/>
                    </a:cubicBezTo>
                    <a:cubicBezTo>
                      <a:pt x="78" y="22"/>
                      <a:pt x="79" y="21"/>
                      <a:pt x="79" y="20"/>
                    </a:cubicBezTo>
                    <a:close/>
                    <a:moveTo>
                      <a:pt x="78" y="147"/>
                    </a:moveTo>
                    <a:cubicBezTo>
                      <a:pt x="78" y="147"/>
                      <a:pt x="78" y="148"/>
                      <a:pt x="79" y="148"/>
                    </a:cubicBezTo>
                    <a:cubicBezTo>
                      <a:pt x="79" y="148"/>
                      <a:pt x="79" y="147"/>
                      <a:pt x="78" y="147"/>
                    </a:cubicBezTo>
                    <a:close/>
                    <a:moveTo>
                      <a:pt x="78" y="165"/>
                    </a:moveTo>
                    <a:cubicBezTo>
                      <a:pt x="78" y="164"/>
                      <a:pt x="78" y="164"/>
                      <a:pt x="78" y="164"/>
                    </a:cubicBezTo>
                    <a:cubicBezTo>
                      <a:pt x="77" y="163"/>
                      <a:pt x="76" y="165"/>
                      <a:pt x="78" y="165"/>
                    </a:cubicBezTo>
                    <a:close/>
                    <a:moveTo>
                      <a:pt x="78" y="167"/>
                    </a:moveTo>
                    <a:cubicBezTo>
                      <a:pt x="77" y="167"/>
                      <a:pt x="76" y="168"/>
                      <a:pt x="77" y="169"/>
                    </a:cubicBezTo>
                    <a:cubicBezTo>
                      <a:pt x="76" y="169"/>
                      <a:pt x="76" y="169"/>
                      <a:pt x="76" y="169"/>
                    </a:cubicBezTo>
                    <a:cubicBezTo>
                      <a:pt x="76" y="169"/>
                      <a:pt x="76" y="168"/>
                      <a:pt x="75" y="168"/>
                    </a:cubicBezTo>
                    <a:cubicBezTo>
                      <a:pt x="75" y="168"/>
                      <a:pt x="75" y="168"/>
                      <a:pt x="75" y="169"/>
                    </a:cubicBezTo>
                    <a:cubicBezTo>
                      <a:pt x="76" y="169"/>
                      <a:pt x="76" y="170"/>
                      <a:pt x="76" y="170"/>
                    </a:cubicBezTo>
                    <a:cubicBezTo>
                      <a:pt x="77" y="170"/>
                      <a:pt x="77" y="169"/>
                      <a:pt x="78" y="170"/>
                    </a:cubicBezTo>
                    <a:cubicBezTo>
                      <a:pt x="79" y="169"/>
                      <a:pt x="77" y="169"/>
                      <a:pt x="78" y="167"/>
                    </a:cubicBezTo>
                    <a:close/>
                    <a:moveTo>
                      <a:pt x="78" y="14"/>
                    </a:moveTo>
                    <a:cubicBezTo>
                      <a:pt x="77" y="14"/>
                      <a:pt x="78" y="15"/>
                      <a:pt x="77" y="15"/>
                    </a:cubicBezTo>
                    <a:cubicBezTo>
                      <a:pt x="77" y="15"/>
                      <a:pt x="77" y="14"/>
                      <a:pt x="76" y="14"/>
                    </a:cubicBezTo>
                    <a:cubicBezTo>
                      <a:pt x="76" y="15"/>
                      <a:pt x="76" y="16"/>
                      <a:pt x="75" y="16"/>
                    </a:cubicBezTo>
                    <a:cubicBezTo>
                      <a:pt x="75" y="15"/>
                      <a:pt x="75" y="15"/>
                      <a:pt x="75" y="15"/>
                    </a:cubicBezTo>
                    <a:cubicBezTo>
                      <a:pt x="74" y="18"/>
                      <a:pt x="76" y="16"/>
                      <a:pt x="78" y="17"/>
                    </a:cubicBezTo>
                    <a:cubicBezTo>
                      <a:pt x="78" y="16"/>
                      <a:pt x="78" y="14"/>
                      <a:pt x="78" y="14"/>
                    </a:cubicBezTo>
                    <a:close/>
                    <a:moveTo>
                      <a:pt x="77" y="66"/>
                    </a:moveTo>
                    <a:cubicBezTo>
                      <a:pt x="77" y="66"/>
                      <a:pt x="77" y="67"/>
                      <a:pt x="77" y="68"/>
                    </a:cubicBezTo>
                    <a:cubicBezTo>
                      <a:pt x="78" y="67"/>
                      <a:pt x="77" y="68"/>
                      <a:pt x="78" y="68"/>
                    </a:cubicBezTo>
                    <a:cubicBezTo>
                      <a:pt x="78" y="67"/>
                      <a:pt x="77" y="66"/>
                      <a:pt x="77" y="66"/>
                    </a:cubicBezTo>
                    <a:close/>
                    <a:moveTo>
                      <a:pt x="77" y="30"/>
                    </a:moveTo>
                    <a:cubicBezTo>
                      <a:pt x="77" y="31"/>
                      <a:pt x="77" y="31"/>
                      <a:pt x="78" y="31"/>
                    </a:cubicBezTo>
                    <a:cubicBezTo>
                      <a:pt x="78" y="31"/>
                      <a:pt x="78" y="30"/>
                      <a:pt x="77" y="30"/>
                    </a:cubicBezTo>
                    <a:close/>
                    <a:moveTo>
                      <a:pt x="75" y="32"/>
                    </a:moveTo>
                    <a:cubicBezTo>
                      <a:pt x="74" y="33"/>
                      <a:pt x="76" y="34"/>
                      <a:pt x="74" y="34"/>
                    </a:cubicBezTo>
                    <a:cubicBezTo>
                      <a:pt x="74" y="34"/>
                      <a:pt x="74" y="34"/>
                      <a:pt x="74" y="34"/>
                    </a:cubicBezTo>
                    <a:cubicBezTo>
                      <a:pt x="74" y="35"/>
                      <a:pt x="74" y="34"/>
                      <a:pt x="73" y="35"/>
                    </a:cubicBezTo>
                    <a:cubicBezTo>
                      <a:pt x="73" y="35"/>
                      <a:pt x="73" y="36"/>
                      <a:pt x="74" y="36"/>
                    </a:cubicBezTo>
                    <a:cubicBezTo>
                      <a:pt x="75" y="35"/>
                      <a:pt x="75" y="36"/>
                      <a:pt x="75" y="36"/>
                    </a:cubicBezTo>
                    <a:cubicBezTo>
                      <a:pt x="76" y="36"/>
                      <a:pt x="76" y="35"/>
                      <a:pt x="77" y="35"/>
                    </a:cubicBezTo>
                    <a:cubicBezTo>
                      <a:pt x="77" y="35"/>
                      <a:pt x="77" y="35"/>
                      <a:pt x="77" y="35"/>
                    </a:cubicBezTo>
                    <a:cubicBezTo>
                      <a:pt x="77" y="35"/>
                      <a:pt x="77" y="35"/>
                      <a:pt x="77" y="34"/>
                    </a:cubicBezTo>
                    <a:cubicBezTo>
                      <a:pt x="76" y="34"/>
                      <a:pt x="78" y="32"/>
                      <a:pt x="76" y="31"/>
                    </a:cubicBezTo>
                    <a:cubicBezTo>
                      <a:pt x="76" y="32"/>
                      <a:pt x="76" y="33"/>
                      <a:pt x="75" y="32"/>
                    </a:cubicBezTo>
                    <a:close/>
                    <a:moveTo>
                      <a:pt x="76" y="23"/>
                    </a:moveTo>
                    <a:cubicBezTo>
                      <a:pt x="76" y="24"/>
                      <a:pt x="76" y="24"/>
                      <a:pt x="76" y="25"/>
                    </a:cubicBezTo>
                    <a:cubicBezTo>
                      <a:pt x="77" y="25"/>
                      <a:pt x="78" y="23"/>
                      <a:pt x="76" y="23"/>
                    </a:cubicBezTo>
                    <a:close/>
                    <a:moveTo>
                      <a:pt x="76" y="27"/>
                    </a:moveTo>
                    <a:cubicBezTo>
                      <a:pt x="76" y="27"/>
                      <a:pt x="76" y="28"/>
                      <a:pt x="76" y="28"/>
                    </a:cubicBezTo>
                    <a:cubicBezTo>
                      <a:pt x="77" y="28"/>
                      <a:pt x="77" y="27"/>
                      <a:pt x="77" y="27"/>
                    </a:cubicBezTo>
                    <a:cubicBezTo>
                      <a:pt x="77" y="28"/>
                      <a:pt x="76" y="26"/>
                      <a:pt x="76" y="27"/>
                    </a:cubicBezTo>
                    <a:close/>
                    <a:moveTo>
                      <a:pt x="76" y="164"/>
                    </a:moveTo>
                    <a:cubicBezTo>
                      <a:pt x="75" y="164"/>
                      <a:pt x="75" y="164"/>
                      <a:pt x="75" y="165"/>
                    </a:cubicBezTo>
                    <a:cubicBezTo>
                      <a:pt x="75" y="165"/>
                      <a:pt x="76" y="165"/>
                      <a:pt x="76" y="165"/>
                    </a:cubicBezTo>
                    <a:cubicBezTo>
                      <a:pt x="77" y="164"/>
                      <a:pt x="76" y="164"/>
                      <a:pt x="76" y="164"/>
                    </a:cubicBezTo>
                    <a:close/>
                    <a:moveTo>
                      <a:pt x="74" y="20"/>
                    </a:moveTo>
                    <a:cubicBezTo>
                      <a:pt x="75" y="20"/>
                      <a:pt x="74" y="21"/>
                      <a:pt x="73" y="20"/>
                    </a:cubicBezTo>
                    <a:cubicBezTo>
                      <a:pt x="73" y="21"/>
                      <a:pt x="74" y="21"/>
                      <a:pt x="73" y="22"/>
                    </a:cubicBezTo>
                    <a:cubicBezTo>
                      <a:pt x="73" y="22"/>
                      <a:pt x="73" y="21"/>
                      <a:pt x="72" y="21"/>
                    </a:cubicBezTo>
                    <a:cubicBezTo>
                      <a:pt x="72" y="21"/>
                      <a:pt x="72" y="22"/>
                      <a:pt x="72" y="22"/>
                    </a:cubicBezTo>
                    <a:cubicBezTo>
                      <a:pt x="72" y="23"/>
                      <a:pt x="72" y="23"/>
                      <a:pt x="72" y="23"/>
                    </a:cubicBezTo>
                    <a:cubicBezTo>
                      <a:pt x="72" y="23"/>
                      <a:pt x="72" y="22"/>
                      <a:pt x="73" y="22"/>
                    </a:cubicBezTo>
                    <a:cubicBezTo>
                      <a:pt x="73" y="23"/>
                      <a:pt x="74" y="24"/>
                      <a:pt x="75" y="25"/>
                    </a:cubicBezTo>
                    <a:cubicBezTo>
                      <a:pt x="76" y="23"/>
                      <a:pt x="75" y="23"/>
                      <a:pt x="76" y="22"/>
                    </a:cubicBezTo>
                    <a:cubicBezTo>
                      <a:pt x="74" y="22"/>
                      <a:pt x="75" y="19"/>
                      <a:pt x="74" y="20"/>
                    </a:cubicBezTo>
                    <a:close/>
                    <a:moveTo>
                      <a:pt x="75" y="152"/>
                    </a:moveTo>
                    <a:cubicBezTo>
                      <a:pt x="75" y="152"/>
                      <a:pt x="74" y="152"/>
                      <a:pt x="74" y="153"/>
                    </a:cubicBezTo>
                    <a:cubicBezTo>
                      <a:pt x="75" y="153"/>
                      <a:pt x="75" y="153"/>
                      <a:pt x="76" y="152"/>
                    </a:cubicBezTo>
                    <a:cubicBezTo>
                      <a:pt x="75" y="152"/>
                      <a:pt x="75" y="152"/>
                      <a:pt x="75" y="152"/>
                    </a:cubicBezTo>
                    <a:close/>
                    <a:moveTo>
                      <a:pt x="74" y="150"/>
                    </a:moveTo>
                    <a:cubicBezTo>
                      <a:pt x="75" y="150"/>
                      <a:pt x="75" y="150"/>
                      <a:pt x="75" y="150"/>
                    </a:cubicBezTo>
                    <a:cubicBezTo>
                      <a:pt x="75" y="149"/>
                      <a:pt x="75" y="149"/>
                      <a:pt x="75" y="149"/>
                    </a:cubicBezTo>
                    <a:cubicBezTo>
                      <a:pt x="75" y="149"/>
                      <a:pt x="74" y="149"/>
                      <a:pt x="74" y="150"/>
                    </a:cubicBezTo>
                    <a:close/>
                    <a:moveTo>
                      <a:pt x="73" y="147"/>
                    </a:moveTo>
                    <a:cubicBezTo>
                      <a:pt x="73" y="147"/>
                      <a:pt x="73" y="147"/>
                      <a:pt x="73" y="148"/>
                    </a:cubicBezTo>
                    <a:cubicBezTo>
                      <a:pt x="74" y="148"/>
                      <a:pt x="75" y="147"/>
                      <a:pt x="75" y="147"/>
                    </a:cubicBezTo>
                    <a:cubicBezTo>
                      <a:pt x="75" y="147"/>
                      <a:pt x="75" y="146"/>
                      <a:pt x="75" y="146"/>
                    </a:cubicBezTo>
                    <a:cubicBezTo>
                      <a:pt x="75" y="147"/>
                      <a:pt x="74" y="147"/>
                      <a:pt x="73" y="147"/>
                    </a:cubicBezTo>
                    <a:close/>
                    <a:moveTo>
                      <a:pt x="74" y="15"/>
                    </a:moveTo>
                    <a:cubicBezTo>
                      <a:pt x="73" y="16"/>
                      <a:pt x="73" y="16"/>
                      <a:pt x="72" y="15"/>
                    </a:cubicBezTo>
                    <a:cubicBezTo>
                      <a:pt x="72" y="16"/>
                      <a:pt x="73" y="16"/>
                      <a:pt x="73" y="17"/>
                    </a:cubicBezTo>
                    <a:cubicBezTo>
                      <a:pt x="73" y="17"/>
                      <a:pt x="73" y="17"/>
                      <a:pt x="73" y="17"/>
                    </a:cubicBezTo>
                    <a:cubicBezTo>
                      <a:pt x="74" y="17"/>
                      <a:pt x="73" y="19"/>
                      <a:pt x="74" y="19"/>
                    </a:cubicBezTo>
                    <a:cubicBezTo>
                      <a:pt x="74" y="17"/>
                      <a:pt x="74" y="17"/>
                      <a:pt x="74" y="15"/>
                    </a:cubicBezTo>
                    <a:close/>
                    <a:moveTo>
                      <a:pt x="72" y="29"/>
                    </a:moveTo>
                    <a:cubicBezTo>
                      <a:pt x="72" y="30"/>
                      <a:pt x="73" y="30"/>
                      <a:pt x="73" y="30"/>
                    </a:cubicBezTo>
                    <a:cubicBezTo>
                      <a:pt x="73" y="29"/>
                      <a:pt x="74" y="30"/>
                      <a:pt x="74" y="30"/>
                    </a:cubicBezTo>
                    <a:cubicBezTo>
                      <a:pt x="74" y="28"/>
                      <a:pt x="73" y="29"/>
                      <a:pt x="72" y="29"/>
                    </a:cubicBezTo>
                    <a:close/>
                    <a:moveTo>
                      <a:pt x="73" y="31"/>
                    </a:moveTo>
                    <a:cubicBezTo>
                      <a:pt x="73" y="31"/>
                      <a:pt x="73" y="32"/>
                      <a:pt x="73" y="32"/>
                    </a:cubicBezTo>
                    <a:cubicBezTo>
                      <a:pt x="72" y="32"/>
                      <a:pt x="72" y="30"/>
                      <a:pt x="71" y="29"/>
                    </a:cubicBezTo>
                    <a:cubicBezTo>
                      <a:pt x="71" y="29"/>
                      <a:pt x="72" y="31"/>
                      <a:pt x="71" y="31"/>
                    </a:cubicBezTo>
                    <a:cubicBezTo>
                      <a:pt x="71" y="31"/>
                      <a:pt x="71" y="30"/>
                      <a:pt x="71" y="30"/>
                    </a:cubicBezTo>
                    <a:cubicBezTo>
                      <a:pt x="71" y="31"/>
                      <a:pt x="70" y="32"/>
                      <a:pt x="70" y="33"/>
                    </a:cubicBezTo>
                    <a:cubicBezTo>
                      <a:pt x="69" y="33"/>
                      <a:pt x="69" y="34"/>
                      <a:pt x="69" y="35"/>
                    </a:cubicBezTo>
                    <a:cubicBezTo>
                      <a:pt x="70" y="35"/>
                      <a:pt x="70" y="36"/>
                      <a:pt x="71" y="36"/>
                    </a:cubicBezTo>
                    <a:cubicBezTo>
                      <a:pt x="72" y="35"/>
                      <a:pt x="72" y="34"/>
                      <a:pt x="72" y="33"/>
                    </a:cubicBezTo>
                    <a:cubicBezTo>
                      <a:pt x="72" y="33"/>
                      <a:pt x="72" y="33"/>
                      <a:pt x="71" y="32"/>
                    </a:cubicBezTo>
                    <a:cubicBezTo>
                      <a:pt x="72" y="32"/>
                      <a:pt x="72" y="32"/>
                      <a:pt x="72" y="31"/>
                    </a:cubicBezTo>
                    <a:cubicBezTo>
                      <a:pt x="72" y="32"/>
                      <a:pt x="72" y="32"/>
                      <a:pt x="72" y="32"/>
                    </a:cubicBezTo>
                    <a:cubicBezTo>
                      <a:pt x="72" y="32"/>
                      <a:pt x="73" y="32"/>
                      <a:pt x="74" y="32"/>
                    </a:cubicBezTo>
                    <a:cubicBezTo>
                      <a:pt x="74" y="31"/>
                      <a:pt x="74" y="31"/>
                      <a:pt x="74" y="31"/>
                    </a:cubicBezTo>
                    <a:cubicBezTo>
                      <a:pt x="74" y="31"/>
                      <a:pt x="73" y="31"/>
                      <a:pt x="73" y="31"/>
                    </a:cubicBezTo>
                    <a:close/>
                    <a:moveTo>
                      <a:pt x="73" y="150"/>
                    </a:moveTo>
                    <a:cubicBezTo>
                      <a:pt x="73" y="149"/>
                      <a:pt x="73" y="149"/>
                      <a:pt x="73" y="149"/>
                    </a:cubicBezTo>
                    <a:cubicBezTo>
                      <a:pt x="72" y="149"/>
                      <a:pt x="72" y="150"/>
                      <a:pt x="73" y="150"/>
                    </a:cubicBezTo>
                    <a:close/>
                    <a:moveTo>
                      <a:pt x="71" y="13"/>
                    </a:moveTo>
                    <a:cubicBezTo>
                      <a:pt x="71" y="14"/>
                      <a:pt x="70" y="15"/>
                      <a:pt x="70" y="15"/>
                    </a:cubicBezTo>
                    <a:cubicBezTo>
                      <a:pt x="71" y="15"/>
                      <a:pt x="71" y="16"/>
                      <a:pt x="71" y="16"/>
                    </a:cubicBezTo>
                    <a:cubicBezTo>
                      <a:pt x="70" y="16"/>
                      <a:pt x="70" y="16"/>
                      <a:pt x="70" y="17"/>
                    </a:cubicBezTo>
                    <a:cubicBezTo>
                      <a:pt x="69" y="16"/>
                      <a:pt x="69" y="14"/>
                      <a:pt x="69" y="13"/>
                    </a:cubicBezTo>
                    <a:cubicBezTo>
                      <a:pt x="69" y="14"/>
                      <a:pt x="69" y="15"/>
                      <a:pt x="68" y="15"/>
                    </a:cubicBezTo>
                    <a:cubicBezTo>
                      <a:pt x="68" y="14"/>
                      <a:pt x="68" y="13"/>
                      <a:pt x="67" y="13"/>
                    </a:cubicBezTo>
                    <a:cubicBezTo>
                      <a:pt x="67" y="14"/>
                      <a:pt x="66" y="14"/>
                      <a:pt x="66" y="14"/>
                    </a:cubicBezTo>
                    <a:cubicBezTo>
                      <a:pt x="67" y="15"/>
                      <a:pt x="67" y="14"/>
                      <a:pt x="67" y="14"/>
                    </a:cubicBezTo>
                    <a:cubicBezTo>
                      <a:pt x="68" y="15"/>
                      <a:pt x="67" y="18"/>
                      <a:pt x="68" y="18"/>
                    </a:cubicBezTo>
                    <a:cubicBezTo>
                      <a:pt x="68" y="18"/>
                      <a:pt x="68" y="18"/>
                      <a:pt x="68" y="18"/>
                    </a:cubicBezTo>
                    <a:cubicBezTo>
                      <a:pt x="69" y="19"/>
                      <a:pt x="68" y="17"/>
                      <a:pt x="69" y="17"/>
                    </a:cubicBezTo>
                    <a:cubicBezTo>
                      <a:pt x="69" y="18"/>
                      <a:pt x="71" y="16"/>
                      <a:pt x="72" y="18"/>
                    </a:cubicBezTo>
                    <a:cubicBezTo>
                      <a:pt x="72" y="16"/>
                      <a:pt x="70" y="14"/>
                      <a:pt x="71" y="13"/>
                    </a:cubicBezTo>
                    <a:cubicBezTo>
                      <a:pt x="71" y="13"/>
                      <a:pt x="71" y="13"/>
                      <a:pt x="71" y="13"/>
                    </a:cubicBezTo>
                    <a:close/>
                    <a:moveTo>
                      <a:pt x="65" y="16"/>
                    </a:moveTo>
                    <a:cubicBezTo>
                      <a:pt x="64" y="16"/>
                      <a:pt x="65" y="16"/>
                      <a:pt x="64" y="17"/>
                    </a:cubicBezTo>
                    <a:cubicBezTo>
                      <a:pt x="65" y="17"/>
                      <a:pt x="66" y="17"/>
                      <a:pt x="66" y="18"/>
                    </a:cubicBezTo>
                    <a:cubicBezTo>
                      <a:pt x="66" y="18"/>
                      <a:pt x="66" y="17"/>
                      <a:pt x="66" y="17"/>
                    </a:cubicBezTo>
                    <a:cubicBezTo>
                      <a:pt x="67" y="17"/>
                      <a:pt x="67" y="19"/>
                      <a:pt x="67" y="18"/>
                    </a:cubicBezTo>
                    <a:cubicBezTo>
                      <a:pt x="67" y="17"/>
                      <a:pt x="66" y="16"/>
                      <a:pt x="67" y="15"/>
                    </a:cubicBezTo>
                    <a:cubicBezTo>
                      <a:pt x="66" y="14"/>
                      <a:pt x="66" y="13"/>
                      <a:pt x="64" y="13"/>
                    </a:cubicBezTo>
                    <a:cubicBezTo>
                      <a:pt x="64" y="14"/>
                      <a:pt x="65" y="14"/>
                      <a:pt x="65" y="15"/>
                    </a:cubicBezTo>
                    <a:cubicBezTo>
                      <a:pt x="65" y="16"/>
                      <a:pt x="65" y="16"/>
                      <a:pt x="66" y="15"/>
                    </a:cubicBezTo>
                    <a:cubicBezTo>
                      <a:pt x="66" y="16"/>
                      <a:pt x="66" y="16"/>
                      <a:pt x="66" y="16"/>
                    </a:cubicBezTo>
                    <a:cubicBezTo>
                      <a:pt x="65" y="16"/>
                      <a:pt x="65" y="15"/>
                      <a:pt x="65" y="16"/>
                    </a:cubicBezTo>
                    <a:close/>
                    <a:moveTo>
                      <a:pt x="72" y="164"/>
                    </a:moveTo>
                    <a:cubicBezTo>
                      <a:pt x="72" y="164"/>
                      <a:pt x="72" y="165"/>
                      <a:pt x="71" y="164"/>
                    </a:cubicBezTo>
                    <a:cubicBezTo>
                      <a:pt x="71" y="165"/>
                      <a:pt x="72" y="166"/>
                      <a:pt x="72" y="165"/>
                    </a:cubicBezTo>
                    <a:cubicBezTo>
                      <a:pt x="72" y="165"/>
                      <a:pt x="73" y="164"/>
                      <a:pt x="72" y="164"/>
                    </a:cubicBezTo>
                    <a:close/>
                    <a:moveTo>
                      <a:pt x="67" y="165"/>
                    </a:moveTo>
                    <a:cubicBezTo>
                      <a:pt x="67" y="165"/>
                      <a:pt x="67" y="165"/>
                      <a:pt x="67" y="165"/>
                    </a:cubicBezTo>
                    <a:cubicBezTo>
                      <a:pt x="68" y="166"/>
                      <a:pt x="69" y="166"/>
                      <a:pt x="69" y="165"/>
                    </a:cubicBezTo>
                    <a:cubicBezTo>
                      <a:pt x="69" y="166"/>
                      <a:pt x="69" y="166"/>
                      <a:pt x="70" y="166"/>
                    </a:cubicBezTo>
                    <a:cubicBezTo>
                      <a:pt x="70" y="165"/>
                      <a:pt x="71" y="165"/>
                      <a:pt x="71" y="164"/>
                    </a:cubicBezTo>
                    <a:cubicBezTo>
                      <a:pt x="69" y="164"/>
                      <a:pt x="69" y="164"/>
                      <a:pt x="67" y="165"/>
                    </a:cubicBezTo>
                    <a:close/>
                    <a:moveTo>
                      <a:pt x="69" y="96"/>
                    </a:moveTo>
                    <a:cubicBezTo>
                      <a:pt x="69" y="96"/>
                      <a:pt x="69" y="96"/>
                      <a:pt x="69" y="97"/>
                    </a:cubicBezTo>
                    <a:cubicBezTo>
                      <a:pt x="70" y="97"/>
                      <a:pt x="70" y="96"/>
                      <a:pt x="70" y="96"/>
                    </a:cubicBezTo>
                    <a:cubicBezTo>
                      <a:pt x="70" y="95"/>
                      <a:pt x="70" y="96"/>
                      <a:pt x="69" y="96"/>
                    </a:cubicBezTo>
                    <a:close/>
                    <a:moveTo>
                      <a:pt x="68" y="149"/>
                    </a:moveTo>
                    <a:cubicBezTo>
                      <a:pt x="68" y="150"/>
                      <a:pt x="69" y="150"/>
                      <a:pt x="70" y="150"/>
                    </a:cubicBezTo>
                    <a:cubicBezTo>
                      <a:pt x="70" y="150"/>
                      <a:pt x="70" y="149"/>
                      <a:pt x="70" y="149"/>
                    </a:cubicBezTo>
                    <a:cubicBezTo>
                      <a:pt x="69" y="148"/>
                      <a:pt x="69" y="149"/>
                      <a:pt x="68" y="149"/>
                    </a:cubicBezTo>
                    <a:close/>
                    <a:moveTo>
                      <a:pt x="70" y="158"/>
                    </a:moveTo>
                    <a:cubicBezTo>
                      <a:pt x="69" y="158"/>
                      <a:pt x="69" y="158"/>
                      <a:pt x="68" y="158"/>
                    </a:cubicBezTo>
                    <a:cubicBezTo>
                      <a:pt x="69" y="159"/>
                      <a:pt x="70" y="159"/>
                      <a:pt x="70" y="159"/>
                    </a:cubicBezTo>
                    <a:cubicBezTo>
                      <a:pt x="70" y="158"/>
                      <a:pt x="70" y="158"/>
                      <a:pt x="70" y="158"/>
                    </a:cubicBezTo>
                    <a:close/>
                    <a:moveTo>
                      <a:pt x="69" y="19"/>
                    </a:moveTo>
                    <a:cubicBezTo>
                      <a:pt x="68" y="19"/>
                      <a:pt x="68" y="21"/>
                      <a:pt x="68" y="21"/>
                    </a:cubicBezTo>
                    <a:cubicBezTo>
                      <a:pt x="68" y="21"/>
                      <a:pt x="68" y="21"/>
                      <a:pt x="67" y="21"/>
                    </a:cubicBezTo>
                    <a:cubicBezTo>
                      <a:pt x="68" y="22"/>
                      <a:pt x="67" y="23"/>
                      <a:pt x="67" y="24"/>
                    </a:cubicBezTo>
                    <a:cubicBezTo>
                      <a:pt x="68" y="24"/>
                      <a:pt x="68" y="24"/>
                      <a:pt x="69" y="24"/>
                    </a:cubicBezTo>
                    <a:cubicBezTo>
                      <a:pt x="69" y="22"/>
                      <a:pt x="69" y="21"/>
                      <a:pt x="69" y="19"/>
                    </a:cubicBezTo>
                    <a:close/>
                    <a:moveTo>
                      <a:pt x="69" y="153"/>
                    </a:moveTo>
                    <a:cubicBezTo>
                      <a:pt x="68" y="152"/>
                      <a:pt x="68" y="153"/>
                      <a:pt x="68" y="154"/>
                    </a:cubicBezTo>
                    <a:cubicBezTo>
                      <a:pt x="69" y="154"/>
                      <a:pt x="69" y="153"/>
                      <a:pt x="69" y="153"/>
                    </a:cubicBezTo>
                    <a:cubicBezTo>
                      <a:pt x="69" y="153"/>
                      <a:pt x="69" y="153"/>
                      <a:pt x="69" y="153"/>
                    </a:cubicBezTo>
                    <a:close/>
                    <a:moveTo>
                      <a:pt x="67" y="31"/>
                    </a:moveTo>
                    <a:cubicBezTo>
                      <a:pt x="67" y="32"/>
                      <a:pt x="66" y="32"/>
                      <a:pt x="66" y="32"/>
                    </a:cubicBezTo>
                    <a:cubicBezTo>
                      <a:pt x="66" y="34"/>
                      <a:pt x="66" y="36"/>
                      <a:pt x="67" y="36"/>
                    </a:cubicBezTo>
                    <a:cubicBezTo>
                      <a:pt x="68" y="35"/>
                      <a:pt x="67" y="34"/>
                      <a:pt x="68" y="33"/>
                    </a:cubicBezTo>
                    <a:cubicBezTo>
                      <a:pt x="68" y="33"/>
                      <a:pt x="67" y="33"/>
                      <a:pt x="67" y="33"/>
                    </a:cubicBezTo>
                    <a:cubicBezTo>
                      <a:pt x="68" y="32"/>
                      <a:pt x="69" y="33"/>
                      <a:pt x="68" y="32"/>
                    </a:cubicBezTo>
                    <a:cubicBezTo>
                      <a:pt x="68" y="32"/>
                      <a:pt x="68" y="31"/>
                      <a:pt x="67" y="31"/>
                    </a:cubicBezTo>
                    <a:close/>
                    <a:moveTo>
                      <a:pt x="68" y="147"/>
                    </a:moveTo>
                    <a:cubicBezTo>
                      <a:pt x="68" y="147"/>
                      <a:pt x="67" y="147"/>
                      <a:pt x="67" y="148"/>
                    </a:cubicBezTo>
                    <a:cubicBezTo>
                      <a:pt x="67" y="148"/>
                      <a:pt x="68" y="148"/>
                      <a:pt x="68" y="148"/>
                    </a:cubicBezTo>
                    <a:cubicBezTo>
                      <a:pt x="68" y="148"/>
                      <a:pt x="69" y="147"/>
                      <a:pt x="68" y="147"/>
                    </a:cubicBezTo>
                    <a:close/>
                    <a:moveTo>
                      <a:pt x="66" y="22"/>
                    </a:moveTo>
                    <a:cubicBezTo>
                      <a:pt x="65" y="23"/>
                      <a:pt x="65" y="22"/>
                      <a:pt x="64" y="21"/>
                    </a:cubicBezTo>
                    <a:cubicBezTo>
                      <a:pt x="64" y="22"/>
                      <a:pt x="64" y="22"/>
                      <a:pt x="64" y="23"/>
                    </a:cubicBezTo>
                    <a:cubicBezTo>
                      <a:pt x="65" y="23"/>
                      <a:pt x="65" y="23"/>
                      <a:pt x="65" y="24"/>
                    </a:cubicBezTo>
                    <a:cubicBezTo>
                      <a:pt x="66" y="23"/>
                      <a:pt x="66" y="23"/>
                      <a:pt x="66" y="23"/>
                    </a:cubicBezTo>
                    <a:cubicBezTo>
                      <a:pt x="66" y="22"/>
                      <a:pt x="66" y="22"/>
                      <a:pt x="66" y="22"/>
                    </a:cubicBezTo>
                    <a:close/>
                    <a:moveTo>
                      <a:pt x="65" y="166"/>
                    </a:moveTo>
                    <a:cubicBezTo>
                      <a:pt x="65" y="165"/>
                      <a:pt x="65" y="165"/>
                      <a:pt x="65" y="165"/>
                    </a:cubicBezTo>
                    <a:cubicBezTo>
                      <a:pt x="64" y="166"/>
                      <a:pt x="65" y="166"/>
                      <a:pt x="66" y="166"/>
                    </a:cubicBezTo>
                    <a:cubicBezTo>
                      <a:pt x="66" y="166"/>
                      <a:pt x="66" y="165"/>
                      <a:pt x="66" y="165"/>
                    </a:cubicBezTo>
                    <a:cubicBezTo>
                      <a:pt x="66" y="166"/>
                      <a:pt x="66" y="166"/>
                      <a:pt x="65" y="166"/>
                    </a:cubicBezTo>
                    <a:close/>
                    <a:moveTo>
                      <a:pt x="65" y="20"/>
                    </a:moveTo>
                    <a:cubicBezTo>
                      <a:pt x="64" y="21"/>
                      <a:pt x="66" y="21"/>
                      <a:pt x="66" y="21"/>
                    </a:cubicBezTo>
                    <a:cubicBezTo>
                      <a:pt x="65" y="20"/>
                      <a:pt x="65" y="20"/>
                      <a:pt x="65" y="20"/>
                    </a:cubicBezTo>
                    <a:close/>
                    <a:moveTo>
                      <a:pt x="63" y="32"/>
                    </a:moveTo>
                    <a:cubicBezTo>
                      <a:pt x="63" y="33"/>
                      <a:pt x="64" y="33"/>
                      <a:pt x="64" y="34"/>
                    </a:cubicBezTo>
                    <a:cubicBezTo>
                      <a:pt x="65" y="35"/>
                      <a:pt x="65" y="34"/>
                      <a:pt x="65" y="34"/>
                    </a:cubicBezTo>
                    <a:cubicBezTo>
                      <a:pt x="65" y="34"/>
                      <a:pt x="66" y="33"/>
                      <a:pt x="65" y="33"/>
                    </a:cubicBezTo>
                    <a:cubicBezTo>
                      <a:pt x="64" y="34"/>
                      <a:pt x="65" y="30"/>
                      <a:pt x="64" y="31"/>
                    </a:cubicBezTo>
                    <a:cubicBezTo>
                      <a:pt x="64" y="31"/>
                      <a:pt x="64" y="32"/>
                      <a:pt x="63" y="32"/>
                    </a:cubicBezTo>
                    <a:close/>
                    <a:moveTo>
                      <a:pt x="63" y="16"/>
                    </a:moveTo>
                    <a:cubicBezTo>
                      <a:pt x="63" y="17"/>
                      <a:pt x="64" y="18"/>
                      <a:pt x="64" y="17"/>
                    </a:cubicBezTo>
                    <a:cubicBezTo>
                      <a:pt x="63" y="17"/>
                      <a:pt x="64" y="16"/>
                      <a:pt x="63" y="16"/>
                    </a:cubicBezTo>
                    <a:close/>
                    <a:moveTo>
                      <a:pt x="63" y="167"/>
                    </a:moveTo>
                    <a:cubicBezTo>
                      <a:pt x="64" y="167"/>
                      <a:pt x="64" y="166"/>
                      <a:pt x="64" y="166"/>
                    </a:cubicBezTo>
                    <a:cubicBezTo>
                      <a:pt x="64" y="166"/>
                      <a:pt x="63" y="166"/>
                      <a:pt x="63" y="165"/>
                    </a:cubicBezTo>
                    <a:cubicBezTo>
                      <a:pt x="64" y="165"/>
                      <a:pt x="64" y="165"/>
                      <a:pt x="63" y="165"/>
                    </a:cubicBezTo>
                    <a:cubicBezTo>
                      <a:pt x="63" y="166"/>
                      <a:pt x="62" y="166"/>
                      <a:pt x="63" y="167"/>
                    </a:cubicBezTo>
                    <a:close/>
                    <a:moveTo>
                      <a:pt x="63" y="13"/>
                    </a:moveTo>
                    <a:cubicBezTo>
                      <a:pt x="62" y="13"/>
                      <a:pt x="63" y="14"/>
                      <a:pt x="62" y="13"/>
                    </a:cubicBezTo>
                    <a:cubicBezTo>
                      <a:pt x="62" y="14"/>
                      <a:pt x="63" y="14"/>
                      <a:pt x="63" y="14"/>
                    </a:cubicBezTo>
                    <a:cubicBezTo>
                      <a:pt x="63" y="14"/>
                      <a:pt x="63" y="14"/>
                      <a:pt x="63" y="13"/>
                    </a:cubicBezTo>
                    <a:cubicBezTo>
                      <a:pt x="63" y="13"/>
                      <a:pt x="63" y="13"/>
                      <a:pt x="63" y="13"/>
                    </a:cubicBezTo>
                    <a:close/>
                    <a:moveTo>
                      <a:pt x="61" y="20"/>
                    </a:moveTo>
                    <a:cubicBezTo>
                      <a:pt x="61" y="21"/>
                      <a:pt x="62" y="21"/>
                      <a:pt x="62" y="22"/>
                    </a:cubicBezTo>
                    <a:cubicBezTo>
                      <a:pt x="62" y="22"/>
                      <a:pt x="63" y="22"/>
                      <a:pt x="63" y="21"/>
                    </a:cubicBezTo>
                    <a:cubicBezTo>
                      <a:pt x="62" y="21"/>
                      <a:pt x="63" y="20"/>
                      <a:pt x="61" y="20"/>
                    </a:cubicBezTo>
                    <a:close/>
                    <a:moveTo>
                      <a:pt x="61" y="16"/>
                    </a:moveTo>
                    <a:cubicBezTo>
                      <a:pt x="62" y="17"/>
                      <a:pt x="62" y="17"/>
                      <a:pt x="61" y="18"/>
                    </a:cubicBezTo>
                    <a:cubicBezTo>
                      <a:pt x="62" y="18"/>
                      <a:pt x="62" y="18"/>
                      <a:pt x="62" y="18"/>
                    </a:cubicBezTo>
                    <a:cubicBezTo>
                      <a:pt x="63" y="18"/>
                      <a:pt x="63" y="17"/>
                      <a:pt x="63" y="16"/>
                    </a:cubicBezTo>
                    <a:cubicBezTo>
                      <a:pt x="62" y="17"/>
                      <a:pt x="62" y="16"/>
                      <a:pt x="61" y="16"/>
                    </a:cubicBezTo>
                    <a:close/>
                    <a:moveTo>
                      <a:pt x="61" y="32"/>
                    </a:moveTo>
                    <a:cubicBezTo>
                      <a:pt x="61" y="33"/>
                      <a:pt x="60" y="32"/>
                      <a:pt x="60" y="32"/>
                    </a:cubicBezTo>
                    <a:cubicBezTo>
                      <a:pt x="59" y="33"/>
                      <a:pt x="59" y="33"/>
                      <a:pt x="59" y="34"/>
                    </a:cubicBezTo>
                    <a:cubicBezTo>
                      <a:pt x="60" y="34"/>
                      <a:pt x="60" y="34"/>
                      <a:pt x="61" y="34"/>
                    </a:cubicBezTo>
                    <a:cubicBezTo>
                      <a:pt x="61" y="33"/>
                      <a:pt x="61" y="32"/>
                      <a:pt x="61" y="32"/>
                    </a:cubicBezTo>
                    <a:cubicBezTo>
                      <a:pt x="61" y="33"/>
                      <a:pt x="62" y="34"/>
                      <a:pt x="62" y="34"/>
                    </a:cubicBezTo>
                    <a:cubicBezTo>
                      <a:pt x="62" y="34"/>
                      <a:pt x="62" y="33"/>
                      <a:pt x="62" y="33"/>
                    </a:cubicBezTo>
                    <a:cubicBezTo>
                      <a:pt x="62" y="33"/>
                      <a:pt x="62" y="33"/>
                      <a:pt x="62" y="33"/>
                    </a:cubicBezTo>
                    <a:cubicBezTo>
                      <a:pt x="62" y="33"/>
                      <a:pt x="62" y="32"/>
                      <a:pt x="61" y="32"/>
                    </a:cubicBezTo>
                    <a:close/>
                    <a:moveTo>
                      <a:pt x="62" y="153"/>
                    </a:moveTo>
                    <a:cubicBezTo>
                      <a:pt x="62" y="154"/>
                      <a:pt x="62" y="154"/>
                      <a:pt x="62" y="155"/>
                    </a:cubicBezTo>
                    <a:cubicBezTo>
                      <a:pt x="61" y="155"/>
                      <a:pt x="61" y="155"/>
                      <a:pt x="61" y="155"/>
                    </a:cubicBezTo>
                    <a:cubicBezTo>
                      <a:pt x="61" y="156"/>
                      <a:pt x="62" y="156"/>
                      <a:pt x="61" y="157"/>
                    </a:cubicBezTo>
                    <a:cubicBezTo>
                      <a:pt x="60" y="157"/>
                      <a:pt x="61" y="156"/>
                      <a:pt x="60" y="156"/>
                    </a:cubicBezTo>
                    <a:cubicBezTo>
                      <a:pt x="60" y="156"/>
                      <a:pt x="60" y="157"/>
                      <a:pt x="60" y="157"/>
                    </a:cubicBezTo>
                    <a:cubicBezTo>
                      <a:pt x="61" y="157"/>
                      <a:pt x="61" y="158"/>
                      <a:pt x="61" y="158"/>
                    </a:cubicBezTo>
                    <a:cubicBezTo>
                      <a:pt x="62" y="157"/>
                      <a:pt x="61" y="157"/>
                      <a:pt x="61" y="156"/>
                    </a:cubicBezTo>
                    <a:cubicBezTo>
                      <a:pt x="62" y="156"/>
                      <a:pt x="62" y="155"/>
                      <a:pt x="62" y="155"/>
                    </a:cubicBezTo>
                    <a:cubicBezTo>
                      <a:pt x="62" y="154"/>
                      <a:pt x="63" y="154"/>
                      <a:pt x="62" y="153"/>
                    </a:cubicBezTo>
                    <a:close/>
                    <a:moveTo>
                      <a:pt x="60" y="145"/>
                    </a:moveTo>
                    <a:cubicBezTo>
                      <a:pt x="60" y="146"/>
                      <a:pt x="61" y="146"/>
                      <a:pt x="61" y="146"/>
                    </a:cubicBezTo>
                    <a:cubicBezTo>
                      <a:pt x="62" y="146"/>
                      <a:pt x="62" y="146"/>
                      <a:pt x="62" y="145"/>
                    </a:cubicBezTo>
                    <a:cubicBezTo>
                      <a:pt x="61" y="145"/>
                      <a:pt x="61" y="145"/>
                      <a:pt x="60" y="145"/>
                    </a:cubicBezTo>
                    <a:close/>
                    <a:moveTo>
                      <a:pt x="58" y="92"/>
                    </a:moveTo>
                    <a:cubicBezTo>
                      <a:pt x="59" y="93"/>
                      <a:pt x="61" y="92"/>
                      <a:pt x="61" y="92"/>
                    </a:cubicBezTo>
                    <a:cubicBezTo>
                      <a:pt x="60" y="92"/>
                      <a:pt x="59" y="92"/>
                      <a:pt x="58" y="92"/>
                    </a:cubicBezTo>
                    <a:close/>
                    <a:moveTo>
                      <a:pt x="60" y="20"/>
                    </a:moveTo>
                    <a:cubicBezTo>
                      <a:pt x="60" y="20"/>
                      <a:pt x="60" y="20"/>
                      <a:pt x="60" y="21"/>
                    </a:cubicBezTo>
                    <a:cubicBezTo>
                      <a:pt x="58" y="20"/>
                      <a:pt x="59" y="22"/>
                      <a:pt x="58" y="21"/>
                    </a:cubicBezTo>
                    <a:cubicBezTo>
                      <a:pt x="58" y="21"/>
                      <a:pt x="58" y="22"/>
                      <a:pt x="58" y="22"/>
                    </a:cubicBezTo>
                    <a:cubicBezTo>
                      <a:pt x="58" y="22"/>
                      <a:pt x="59" y="23"/>
                      <a:pt x="59" y="23"/>
                    </a:cubicBezTo>
                    <a:cubicBezTo>
                      <a:pt x="60" y="23"/>
                      <a:pt x="60" y="22"/>
                      <a:pt x="61" y="22"/>
                    </a:cubicBezTo>
                    <a:cubicBezTo>
                      <a:pt x="61" y="23"/>
                      <a:pt x="61" y="23"/>
                      <a:pt x="61" y="23"/>
                    </a:cubicBezTo>
                    <a:cubicBezTo>
                      <a:pt x="61" y="21"/>
                      <a:pt x="61" y="19"/>
                      <a:pt x="60" y="20"/>
                    </a:cubicBezTo>
                    <a:close/>
                    <a:moveTo>
                      <a:pt x="59" y="14"/>
                    </a:moveTo>
                    <a:cubicBezTo>
                      <a:pt x="59" y="16"/>
                      <a:pt x="59" y="18"/>
                      <a:pt x="60" y="19"/>
                    </a:cubicBezTo>
                    <a:cubicBezTo>
                      <a:pt x="59" y="17"/>
                      <a:pt x="61" y="18"/>
                      <a:pt x="61" y="17"/>
                    </a:cubicBezTo>
                    <a:cubicBezTo>
                      <a:pt x="60" y="16"/>
                      <a:pt x="62" y="14"/>
                      <a:pt x="59" y="14"/>
                    </a:cubicBezTo>
                    <a:close/>
                    <a:moveTo>
                      <a:pt x="59" y="152"/>
                    </a:moveTo>
                    <a:cubicBezTo>
                      <a:pt x="59" y="153"/>
                      <a:pt x="60" y="154"/>
                      <a:pt x="60" y="155"/>
                    </a:cubicBezTo>
                    <a:cubicBezTo>
                      <a:pt x="60" y="154"/>
                      <a:pt x="60" y="152"/>
                      <a:pt x="59" y="152"/>
                    </a:cubicBezTo>
                    <a:close/>
                    <a:moveTo>
                      <a:pt x="60" y="166"/>
                    </a:moveTo>
                    <a:cubicBezTo>
                      <a:pt x="60" y="166"/>
                      <a:pt x="58" y="166"/>
                      <a:pt x="58" y="167"/>
                    </a:cubicBezTo>
                    <a:cubicBezTo>
                      <a:pt x="59" y="167"/>
                      <a:pt x="60" y="167"/>
                      <a:pt x="60" y="166"/>
                    </a:cubicBezTo>
                    <a:cubicBezTo>
                      <a:pt x="60" y="166"/>
                      <a:pt x="60" y="166"/>
                      <a:pt x="60" y="166"/>
                    </a:cubicBezTo>
                    <a:close/>
                    <a:moveTo>
                      <a:pt x="55" y="33"/>
                    </a:moveTo>
                    <a:cubicBezTo>
                      <a:pt x="55" y="33"/>
                      <a:pt x="55" y="31"/>
                      <a:pt x="54" y="31"/>
                    </a:cubicBezTo>
                    <a:cubicBezTo>
                      <a:pt x="55" y="33"/>
                      <a:pt x="57" y="34"/>
                      <a:pt x="58" y="33"/>
                    </a:cubicBezTo>
                    <a:cubicBezTo>
                      <a:pt x="57" y="33"/>
                      <a:pt x="57" y="33"/>
                      <a:pt x="55" y="33"/>
                    </a:cubicBezTo>
                    <a:close/>
                    <a:moveTo>
                      <a:pt x="58" y="15"/>
                    </a:moveTo>
                    <a:cubicBezTo>
                      <a:pt x="57" y="15"/>
                      <a:pt x="56" y="15"/>
                      <a:pt x="56" y="14"/>
                    </a:cubicBezTo>
                    <a:cubicBezTo>
                      <a:pt x="56" y="15"/>
                      <a:pt x="56" y="15"/>
                      <a:pt x="57" y="16"/>
                    </a:cubicBezTo>
                    <a:cubicBezTo>
                      <a:pt x="57" y="16"/>
                      <a:pt x="58" y="16"/>
                      <a:pt x="58" y="16"/>
                    </a:cubicBezTo>
                    <a:cubicBezTo>
                      <a:pt x="58" y="15"/>
                      <a:pt x="58" y="15"/>
                      <a:pt x="58" y="15"/>
                    </a:cubicBezTo>
                    <a:close/>
                    <a:moveTo>
                      <a:pt x="56" y="20"/>
                    </a:moveTo>
                    <a:cubicBezTo>
                      <a:pt x="57" y="20"/>
                      <a:pt x="56" y="21"/>
                      <a:pt x="57" y="21"/>
                    </a:cubicBezTo>
                    <a:cubicBezTo>
                      <a:pt x="58" y="21"/>
                      <a:pt x="57" y="19"/>
                      <a:pt x="56" y="20"/>
                    </a:cubicBezTo>
                    <a:close/>
                    <a:moveTo>
                      <a:pt x="56" y="20"/>
                    </a:moveTo>
                    <a:cubicBezTo>
                      <a:pt x="55" y="20"/>
                      <a:pt x="55" y="20"/>
                      <a:pt x="54" y="20"/>
                    </a:cubicBezTo>
                    <a:cubicBezTo>
                      <a:pt x="54" y="21"/>
                      <a:pt x="54" y="22"/>
                      <a:pt x="55" y="23"/>
                    </a:cubicBezTo>
                    <a:cubicBezTo>
                      <a:pt x="56" y="22"/>
                      <a:pt x="57" y="23"/>
                      <a:pt x="57" y="22"/>
                    </a:cubicBezTo>
                    <a:cubicBezTo>
                      <a:pt x="56" y="22"/>
                      <a:pt x="55" y="22"/>
                      <a:pt x="56" y="20"/>
                    </a:cubicBezTo>
                    <a:close/>
                    <a:moveTo>
                      <a:pt x="55" y="16"/>
                    </a:moveTo>
                    <a:cubicBezTo>
                      <a:pt x="55" y="16"/>
                      <a:pt x="56" y="17"/>
                      <a:pt x="56" y="18"/>
                    </a:cubicBezTo>
                    <a:cubicBezTo>
                      <a:pt x="56" y="17"/>
                      <a:pt x="57" y="18"/>
                      <a:pt x="57" y="17"/>
                    </a:cubicBezTo>
                    <a:cubicBezTo>
                      <a:pt x="56" y="17"/>
                      <a:pt x="56" y="16"/>
                      <a:pt x="55" y="16"/>
                    </a:cubicBezTo>
                    <a:close/>
                    <a:moveTo>
                      <a:pt x="56" y="155"/>
                    </a:moveTo>
                    <a:cubicBezTo>
                      <a:pt x="56" y="156"/>
                      <a:pt x="57" y="156"/>
                      <a:pt x="57" y="156"/>
                    </a:cubicBezTo>
                    <a:cubicBezTo>
                      <a:pt x="57" y="155"/>
                      <a:pt x="56" y="155"/>
                      <a:pt x="56" y="155"/>
                    </a:cubicBezTo>
                    <a:close/>
                    <a:moveTo>
                      <a:pt x="55" y="145"/>
                    </a:moveTo>
                    <a:cubicBezTo>
                      <a:pt x="56" y="145"/>
                      <a:pt x="56" y="145"/>
                      <a:pt x="56" y="144"/>
                    </a:cubicBezTo>
                    <a:cubicBezTo>
                      <a:pt x="55" y="144"/>
                      <a:pt x="56" y="143"/>
                      <a:pt x="55" y="143"/>
                    </a:cubicBezTo>
                    <a:cubicBezTo>
                      <a:pt x="55" y="145"/>
                      <a:pt x="54" y="146"/>
                      <a:pt x="56" y="147"/>
                    </a:cubicBezTo>
                    <a:cubicBezTo>
                      <a:pt x="56" y="147"/>
                      <a:pt x="57" y="146"/>
                      <a:pt x="56" y="146"/>
                    </a:cubicBezTo>
                    <a:cubicBezTo>
                      <a:pt x="56" y="145"/>
                      <a:pt x="56" y="146"/>
                      <a:pt x="55" y="145"/>
                    </a:cubicBezTo>
                    <a:close/>
                    <a:moveTo>
                      <a:pt x="55" y="31"/>
                    </a:moveTo>
                    <a:cubicBezTo>
                      <a:pt x="55" y="31"/>
                      <a:pt x="56" y="31"/>
                      <a:pt x="56" y="30"/>
                    </a:cubicBezTo>
                    <a:cubicBezTo>
                      <a:pt x="55" y="30"/>
                      <a:pt x="55" y="31"/>
                      <a:pt x="55" y="31"/>
                    </a:cubicBezTo>
                    <a:close/>
                    <a:moveTo>
                      <a:pt x="53" y="167"/>
                    </a:moveTo>
                    <a:cubicBezTo>
                      <a:pt x="54" y="167"/>
                      <a:pt x="54" y="166"/>
                      <a:pt x="55" y="167"/>
                    </a:cubicBezTo>
                    <a:cubicBezTo>
                      <a:pt x="55" y="166"/>
                      <a:pt x="56" y="165"/>
                      <a:pt x="55" y="165"/>
                    </a:cubicBezTo>
                    <a:cubicBezTo>
                      <a:pt x="55" y="166"/>
                      <a:pt x="53" y="166"/>
                      <a:pt x="53" y="167"/>
                    </a:cubicBezTo>
                    <a:close/>
                    <a:moveTo>
                      <a:pt x="54" y="14"/>
                    </a:moveTo>
                    <a:cubicBezTo>
                      <a:pt x="54" y="15"/>
                      <a:pt x="54" y="17"/>
                      <a:pt x="55" y="18"/>
                    </a:cubicBezTo>
                    <a:cubicBezTo>
                      <a:pt x="55" y="17"/>
                      <a:pt x="55" y="15"/>
                      <a:pt x="54" y="14"/>
                    </a:cubicBezTo>
                    <a:close/>
                    <a:moveTo>
                      <a:pt x="55" y="61"/>
                    </a:moveTo>
                    <a:cubicBezTo>
                      <a:pt x="54" y="61"/>
                      <a:pt x="54" y="62"/>
                      <a:pt x="54" y="62"/>
                    </a:cubicBezTo>
                    <a:cubicBezTo>
                      <a:pt x="55" y="62"/>
                      <a:pt x="55" y="61"/>
                      <a:pt x="55" y="61"/>
                    </a:cubicBezTo>
                    <a:close/>
                    <a:moveTo>
                      <a:pt x="54" y="169"/>
                    </a:moveTo>
                    <a:cubicBezTo>
                      <a:pt x="55" y="169"/>
                      <a:pt x="54" y="170"/>
                      <a:pt x="55" y="170"/>
                    </a:cubicBezTo>
                    <a:cubicBezTo>
                      <a:pt x="55" y="170"/>
                      <a:pt x="55" y="170"/>
                      <a:pt x="55" y="169"/>
                    </a:cubicBezTo>
                    <a:cubicBezTo>
                      <a:pt x="54" y="170"/>
                      <a:pt x="54" y="168"/>
                      <a:pt x="54" y="169"/>
                    </a:cubicBezTo>
                    <a:close/>
                    <a:moveTo>
                      <a:pt x="54" y="33"/>
                    </a:moveTo>
                    <a:cubicBezTo>
                      <a:pt x="54" y="33"/>
                      <a:pt x="54" y="33"/>
                      <a:pt x="54" y="34"/>
                    </a:cubicBezTo>
                    <a:cubicBezTo>
                      <a:pt x="54" y="34"/>
                      <a:pt x="54" y="34"/>
                      <a:pt x="55" y="34"/>
                    </a:cubicBezTo>
                    <a:cubicBezTo>
                      <a:pt x="55" y="34"/>
                      <a:pt x="55" y="33"/>
                      <a:pt x="54" y="33"/>
                    </a:cubicBezTo>
                    <a:close/>
                    <a:moveTo>
                      <a:pt x="54" y="146"/>
                    </a:moveTo>
                    <a:cubicBezTo>
                      <a:pt x="54" y="148"/>
                      <a:pt x="53" y="144"/>
                      <a:pt x="52" y="145"/>
                    </a:cubicBezTo>
                    <a:cubicBezTo>
                      <a:pt x="52" y="146"/>
                      <a:pt x="52" y="148"/>
                      <a:pt x="53" y="148"/>
                    </a:cubicBezTo>
                    <a:cubicBezTo>
                      <a:pt x="53" y="146"/>
                      <a:pt x="54" y="148"/>
                      <a:pt x="55" y="147"/>
                    </a:cubicBezTo>
                    <a:cubicBezTo>
                      <a:pt x="54" y="147"/>
                      <a:pt x="55" y="146"/>
                      <a:pt x="54" y="146"/>
                    </a:cubicBezTo>
                    <a:close/>
                    <a:moveTo>
                      <a:pt x="53" y="29"/>
                    </a:moveTo>
                    <a:cubicBezTo>
                      <a:pt x="53" y="29"/>
                      <a:pt x="53" y="30"/>
                      <a:pt x="53" y="30"/>
                    </a:cubicBezTo>
                    <a:cubicBezTo>
                      <a:pt x="53" y="29"/>
                      <a:pt x="54" y="29"/>
                      <a:pt x="54" y="29"/>
                    </a:cubicBezTo>
                    <a:cubicBezTo>
                      <a:pt x="53" y="28"/>
                      <a:pt x="52" y="29"/>
                      <a:pt x="53" y="29"/>
                    </a:cubicBezTo>
                    <a:close/>
                    <a:moveTo>
                      <a:pt x="52" y="22"/>
                    </a:moveTo>
                    <a:cubicBezTo>
                      <a:pt x="51" y="21"/>
                      <a:pt x="51" y="21"/>
                      <a:pt x="51" y="20"/>
                    </a:cubicBezTo>
                    <a:cubicBezTo>
                      <a:pt x="50" y="21"/>
                      <a:pt x="49" y="20"/>
                      <a:pt x="49" y="19"/>
                    </a:cubicBezTo>
                    <a:cubicBezTo>
                      <a:pt x="48" y="20"/>
                      <a:pt x="49" y="20"/>
                      <a:pt x="49" y="21"/>
                    </a:cubicBezTo>
                    <a:cubicBezTo>
                      <a:pt x="48" y="22"/>
                      <a:pt x="48" y="20"/>
                      <a:pt x="47" y="22"/>
                    </a:cubicBezTo>
                    <a:cubicBezTo>
                      <a:pt x="47" y="21"/>
                      <a:pt x="48" y="20"/>
                      <a:pt x="47" y="19"/>
                    </a:cubicBezTo>
                    <a:cubicBezTo>
                      <a:pt x="47" y="20"/>
                      <a:pt x="47" y="20"/>
                      <a:pt x="47" y="20"/>
                    </a:cubicBezTo>
                    <a:cubicBezTo>
                      <a:pt x="46" y="20"/>
                      <a:pt x="46" y="19"/>
                      <a:pt x="46" y="19"/>
                    </a:cubicBezTo>
                    <a:cubicBezTo>
                      <a:pt x="46" y="19"/>
                      <a:pt x="46" y="19"/>
                      <a:pt x="45" y="19"/>
                    </a:cubicBezTo>
                    <a:cubicBezTo>
                      <a:pt x="45" y="20"/>
                      <a:pt x="45" y="20"/>
                      <a:pt x="45" y="22"/>
                    </a:cubicBezTo>
                    <a:cubicBezTo>
                      <a:pt x="45" y="22"/>
                      <a:pt x="45" y="20"/>
                      <a:pt x="46" y="21"/>
                    </a:cubicBezTo>
                    <a:cubicBezTo>
                      <a:pt x="46" y="22"/>
                      <a:pt x="46" y="21"/>
                      <a:pt x="46" y="22"/>
                    </a:cubicBezTo>
                    <a:cubicBezTo>
                      <a:pt x="48" y="23"/>
                      <a:pt x="51" y="22"/>
                      <a:pt x="52" y="23"/>
                    </a:cubicBezTo>
                    <a:cubicBezTo>
                      <a:pt x="53" y="22"/>
                      <a:pt x="53" y="22"/>
                      <a:pt x="53" y="21"/>
                    </a:cubicBezTo>
                    <a:cubicBezTo>
                      <a:pt x="51" y="21"/>
                      <a:pt x="53" y="19"/>
                      <a:pt x="52" y="19"/>
                    </a:cubicBezTo>
                    <a:cubicBezTo>
                      <a:pt x="52" y="20"/>
                      <a:pt x="51" y="21"/>
                      <a:pt x="52" y="21"/>
                    </a:cubicBezTo>
                    <a:cubicBezTo>
                      <a:pt x="52" y="21"/>
                      <a:pt x="52" y="21"/>
                      <a:pt x="52" y="21"/>
                    </a:cubicBezTo>
                    <a:cubicBezTo>
                      <a:pt x="52" y="21"/>
                      <a:pt x="53" y="21"/>
                      <a:pt x="53" y="22"/>
                    </a:cubicBezTo>
                    <a:cubicBezTo>
                      <a:pt x="52" y="22"/>
                      <a:pt x="52" y="22"/>
                      <a:pt x="52" y="22"/>
                    </a:cubicBezTo>
                    <a:close/>
                    <a:moveTo>
                      <a:pt x="52" y="154"/>
                    </a:moveTo>
                    <a:cubicBezTo>
                      <a:pt x="53" y="154"/>
                      <a:pt x="53" y="153"/>
                      <a:pt x="53" y="153"/>
                    </a:cubicBezTo>
                    <a:cubicBezTo>
                      <a:pt x="52" y="153"/>
                      <a:pt x="52" y="154"/>
                      <a:pt x="52" y="154"/>
                    </a:cubicBezTo>
                    <a:close/>
                    <a:moveTo>
                      <a:pt x="51" y="80"/>
                    </a:moveTo>
                    <a:cubicBezTo>
                      <a:pt x="51" y="80"/>
                      <a:pt x="50" y="82"/>
                      <a:pt x="52" y="82"/>
                    </a:cubicBezTo>
                    <a:cubicBezTo>
                      <a:pt x="51" y="81"/>
                      <a:pt x="52" y="80"/>
                      <a:pt x="51" y="80"/>
                    </a:cubicBezTo>
                    <a:close/>
                    <a:moveTo>
                      <a:pt x="51" y="15"/>
                    </a:moveTo>
                    <a:cubicBezTo>
                      <a:pt x="51" y="16"/>
                      <a:pt x="50" y="15"/>
                      <a:pt x="50" y="16"/>
                    </a:cubicBezTo>
                    <a:cubicBezTo>
                      <a:pt x="50" y="16"/>
                      <a:pt x="51" y="16"/>
                      <a:pt x="52" y="16"/>
                    </a:cubicBezTo>
                    <a:cubicBezTo>
                      <a:pt x="51" y="16"/>
                      <a:pt x="51" y="15"/>
                      <a:pt x="51" y="15"/>
                    </a:cubicBezTo>
                    <a:close/>
                    <a:moveTo>
                      <a:pt x="50" y="29"/>
                    </a:moveTo>
                    <a:cubicBezTo>
                      <a:pt x="49" y="29"/>
                      <a:pt x="49" y="29"/>
                      <a:pt x="49" y="30"/>
                    </a:cubicBezTo>
                    <a:cubicBezTo>
                      <a:pt x="50" y="30"/>
                      <a:pt x="50" y="31"/>
                      <a:pt x="51" y="31"/>
                    </a:cubicBezTo>
                    <a:cubicBezTo>
                      <a:pt x="51" y="30"/>
                      <a:pt x="51" y="29"/>
                      <a:pt x="50" y="29"/>
                    </a:cubicBezTo>
                    <a:close/>
                    <a:moveTo>
                      <a:pt x="49" y="127"/>
                    </a:moveTo>
                    <a:cubicBezTo>
                      <a:pt x="49" y="127"/>
                      <a:pt x="48" y="127"/>
                      <a:pt x="48" y="128"/>
                    </a:cubicBezTo>
                    <a:cubicBezTo>
                      <a:pt x="49" y="128"/>
                      <a:pt x="50" y="128"/>
                      <a:pt x="50" y="127"/>
                    </a:cubicBezTo>
                    <a:cubicBezTo>
                      <a:pt x="49" y="127"/>
                      <a:pt x="49" y="127"/>
                      <a:pt x="49" y="127"/>
                    </a:cubicBezTo>
                    <a:close/>
                    <a:moveTo>
                      <a:pt x="48" y="118"/>
                    </a:moveTo>
                    <a:cubicBezTo>
                      <a:pt x="48" y="118"/>
                      <a:pt x="49" y="118"/>
                      <a:pt x="49" y="118"/>
                    </a:cubicBezTo>
                    <a:cubicBezTo>
                      <a:pt x="49" y="117"/>
                      <a:pt x="48" y="118"/>
                      <a:pt x="48" y="118"/>
                    </a:cubicBezTo>
                    <a:close/>
                    <a:moveTo>
                      <a:pt x="47" y="127"/>
                    </a:moveTo>
                    <a:cubicBezTo>
                      <a:pt x="47" y="127"/>
                      <a:pt x="47" y="128"/>
                      <a:pt x="47" y="128"/>
                    </a:cubicBezTo>
                    <a:cubicBezTo>
                      <a:pt x="47" y="127"/>
                      <a:pt x="48" y="128"/>
                      <a:pt x="48" y="127"/>
                    </a:cubicBezTo>
                    <a:cubicBezTo>
                      <a:pt x="48" y="127"/>
                      <a:pt x="48" y="126"/>
                      <a:pt x="47" y="127"/>
                    </a:cubicBezTo>
                    <a:close/>
                    <a:moveTo>
                      <a:pt x="46" y="118"/>
                    </a:moveTo>
                    <a:cubicBezTo>
                      <a:pt x="46" y="118"/>
                      <a:pt x="47" y="118"/>
                      <a:pt x="48" y="118"/>
                    </a:cubicBezTo>
                    <a:cubicBezTo>
                      <a:pt x="47" y="118"/>
                      <a:pt x="45" y="117"/>
                      <a:pt x="46" y="118"/>
                    </a:cubicBezTo>
                    <a:close/>
                    <a:moveTo>
                      <a:pt x="46" y="155"/>
                    </a:moveTo>
                    <a:cubicBezTo>
                      <a:pt x="46" y="156"/>
                      <a:pt x="46" y="158"/>
                      <a:pt x="47" y="158"/>
                    </a:cubicBezTo>
                    <a:cubicBezTo>
                      <a:pt x="47" y="157"/>
                      <a:pt x="46" y="156"/>
                      <a:pt x="47" y="155"/>
                    </a:cubicBezTo>
                    <a:cubicBezTo>
                      <a:pt x="47" y="156"/>
                      <a:pt x="47" y="156"/>
                      <a:pt x="46" y="155"/>
                    </a:cubicBezTo>
                    <a:close/>
                    <a:moveTo>
                      <a:pt x="46" y="79"/>
                    </a:moveTo>
                    <a:cubicBezTo>
                      <a:pt x="46" y="80"/>
                      <a:pt x="47" y="81"/>
                      <a:pt x="47" y="81"/>
                    </a:cubicBezTo>
                    <a:cubicBezTo>
                      <a:pt x="47" y="80"/>
                      <a:pt x="47" y="79"/>
                      <a:pt x="46" y="79"/>
                    </a:cubicBezTo>
                    <a:close/>
                    <a:moveTo>
                      <a:pt x="43" y="144"/>
                    </a:moveTo>
                    <a:cubicBezTo>
                      <a:pt x="44" y="144"/>
                      <a:pt x="44" y="143"/>
                      <a:pt x="45" y="143"/>
                    </a:cubicBezTo>
                    <a:cubicBezTo>
                      <a:pt x="45" y="144"/>
                      <a:pt x="45" y="145"/>
                      <a:pt x="46" y="145"/>
                    </a:cubicBezTo>
                    <a:cubicBezTo>
                      <a:pt x="45" y="143"/>
                      <a:pt x="46" y="144"/>
                      <a:pt x="46" y="143"/>
                    </a:cubicBezTo>
                    <a:cubicBezTo>
                      <a:pt x="45" y="143"/>
                      <a:pt x="45" y="143"/>
                      <a:pt x="45" y="142"/>
                    </a:cubicBezTo>
                    <a:cubicBezTo>
                      <a:pt x="44" y="142"/>
                      <a:pt x="44" y="143"/>
                      <a:pt x="44" y="143"/>
                    </a:cubicBezTo>
                    <a:cubicBezTo>
                      <a:pt x="44" y="143"/>
                      <a:pt x="44" y="142"/>
                      <a:pt x="43" y="142"/>
                    </a:cubicBezTo>
                    <a:cubicBezTo>
                      <a:pt x="43" y="143"/>
                      <a:pt x="43" y="144"/>
                      <a:pt x="44" y="145"/>
                    </a:cubicBezTo>
                    <a:cubicBezTo>
                      <a:pt x="44" y="144"/>
                      <a:pt x="44" y="144"/>
                      <a:pt x="43" y="144"/>
                    </a:cubicBezTo>
                    <a:close/>
                    <a:moveTo>
                      <a:pt x="43" y="63"/>
                    </a:moveTo>
                    <a:cubicBezTo>
                      <a:pt x="43" y="64"/>
                      <a:pt x="45" y="63"/>
                      <a:pt x="46" y="63"/>
                    </a:cubicBezTo>
                    <a:cubicBezTo>
                      <a:pt x="44" y="63"/>
                      <a:pt x="44" y="63"/>
                      <a:pt x="43" y="63"/>
                    </a:cubicBezTo>
                    <a:close/>
                    <a:moveTo>
                      <a:pt x="41" y="128"/>
                    </a:moveTo>
                    <a:cubicBezTo>
                      <a:pt x="42" y="128"/>
                      <a:pt x="43" y="128"/>
                      <a:pt x="44" y="127"/>
                    </a:cubicBezTo>
                    <a:cubicBezTo>
                      <a:pt x="44" y="128"/>
                      <a:pt x="44" y="128"/>
                      <a:pt x="45" y="128"/>
                    </a:cubicBezTo>
                    <a:cubicBezTo>
                      <a:pt x="45" y="128"/>
                      <a:pt x="45" y="127"/>
                      <a:pt x="45" y="127"/>
                    </a:cubicBezTo>
                    <a:cubicBezTo>
                      <a:pt x="44" y="128"/>
                      <a:pt x="42" y="127"/>
                      <a:pt x="41" y="128"/>
                    </a:cubicBezTo>
                    <a:close/>
                    <a:moveTo>
                      <a:pt x="42" y="31"/>
                    </a:moveTo>
                    <a:cubicBezTo>
                      <a:pt x="42" y="31"/>
                      <a:pt x="42" y="32"/>
                      <a:pt x="43" y="32"/>
                    </a:cubicBezTo>
                    <a:cubicBezTo>
                      <a:pt x="43" y="31"/>
                      <a:pt x="43" y="31"/>
                      <a:pt x="42" y="31"/>
                    </a:cubicBezTo>
                    <a:close/>
                    <a:moveTo>
                      <a:pt x="42" y="33"/>
                    </a:moveTo>
                    <a:cubicBezTo>
                      <a:pt x="43" y="34"/>
                      <a:pt x="40" y="35"/>
                      <a:pt x="42" y="36"/>
                    </a:cubicBezTo>
                    <a:cubicBezTo>
                      <a:pt x="42" y="35"/>
                      <a:pt x="42" y="35"/>
                      <a:pt x="43" y="35"/>
                    </a:cubicBezTo>
                    <a:cubicBezTo>
                      <a:pt x="42" y="34"/>
                      <a:pt x="43" y="33"/>
                      <a:pt x="42" y="33"/>
                    </a:cubicBezTo>
                    <a:close/>
                    <a:moveTo>
                      <a:pt x="40" y="63"/>
                    </a:moveTo>
                    <a:cubicBezTo>
                      <a:pt x="40" y="63"/>
                      <a:pt x="40" y="64"/>
                      <a:pt x="40" y="64"/>
                    </a:cubicBezTo>
                    <a:cubicBezTo>
                      <a:pt x="40" y="64"/>
                      <a:pt x="40" y="64"/>
                      <a:pt x="41" y="64"/>
                    </a:cubicBezTo>
                    <a:cubicBezTo>
                      <a:pt x="41" y="63"/>
                      <a:pt x="42" y="65"/>
                      <a:pt x="42" y="65"/>
                    </a:cubicBezTo>
                    <a:cubicBezTo>
                      <a:pt x="42" y="64"/>
                      <a:pt x="42" y="64"/>
                      <a:pt x="43" y="63"/>
                    </a:cubicBezTo>
                    <a:cubicBezTo>
                      <a:pt x="42" y="63"/>
                      <a:pt x="41" y="64"/>
                      <a:pt x="40" y="63"/>
                    </a:cubicBezTo>
                    <a:close/>
                    <a:moveTo>
                      <a:pt x="42" y="142"/>
                    </a:moveTo>
                    <a:cubicBezTo>
                      <a:pt x="42" y="142"/>
                      <a:pt x="42" y="143"/>
                      <a:pt x="43" y="143"/>
                    </a:cubicBezTo>
                    <a:cubicBezTo>
                      <a:pt x="43" y="142"/>
                      <a:pt x="42" y="142"/>
                      <a:pt x="42" y="142"/>
                    </a:cubicBezTo>
                    <a:close/>
                    <a:moveTo>
                      <a:pt x="40" y="64"/>
                    </a:moveTo>
                    <a:cubicBezTo>
                      <a:pt x="40" y="65"/>
                      <a:pt x="40" y="66"/>
                      <a:pt x="41" y="66"/>
                    </a:cubicBezTo>
                    <a:cubicBezTo>
                      <a:pt x="41" y="65"/>
                      <a:pt x="41" y="65"/>
                      <a:pt x="40" y="64"/>
                    </a:cubicBezTo>
                    <a:close/>
                    <a:moveTo>
                      <a:pt x="40" y="33"/>
                    </a:moveTo>
                    <a:cubicBezTo>
                      <a:pt x="39" y="33"/>
                      <a:pt x="40" y="35"/>
                      <a:pt x="40" y="35"/>
                    </a:cubicBezTo>
                    <a:cubicBezTo>
                      <a:pt x="41" y="35"/>
                      <a:pt x="40" y="34"/>
                      <a:pt x="40" y="33"/>
                    </a:cubicBezTo>
                    <a:close/>
                    <a:moveTo>
                      <a:pt x="40" y="39"/>
                    </a:moveTo>
                    <a:cubicBezTo>
                      <a:pt x="40" y="40"/>
                      <a:pt x="39" y="42"/>
                      <a:pt x="41" y="41"/>
                    </a:cubicBezTo>
                    <a:cubicBezTo>
                      <a:pt x="40" y="41"/>
                      <a:pt x="40" y="40"/>
                      <a:pt x="40" y="39"/>
                    </a:cubicBezTo>
                    <a:close/>
                    <a:moveTo>
                      <a:pt x="39" y="38"/>
                    </a:moveTo>
                    <a:cubicBezTo>
                      <a:pt x="39" y="38"/>
                      <a:pt x="39" y="39"/>
                      <a:pt x="39" y="39"/>
                    </a:cubicBezTo>
                    <a:cubicBezTo>
                      <a:pt x="40" y="39"/>
                      <a:pt x="40" y="39"/>
                      <a:pt x="40" y="39"/>
                    </a:cubicBezTo>
                    <a:cubicBezTo>
                      <a:pt x="40" y="38"/>
                      <a:pt x="40" y="38"/>
                      <a:pt x="39" y="38"/>
                    </a:cubicBezTo>
                    <a:close/>
                    <a:moveTo>
                      <a:pt x="39" y="65"/>
                    </a:moveTo>
                    <a:cubicBezTo>
                      <a:pt x="39" y="65"/>
                      <a:pt x="39" y="65"/>
                      <a:pt x="39" y="66"/>
                    </a:cubicBezTo>
                    <a:cubicBezTo>
                      <a:pt x="39" y="66"/>
                      <a:pt x="39" y="66"/>
                      <a:pt x="39" y="66"/>
                    </a:cubicBezTo>
                    <a:cubicBezTo>
                      <a:pt x="39" y="66"/>
                      <a:pt x="39" y="66"/>
                      <a:pt x="40" y="66"/>
                    </a:cubicBezTo>
                    <a:cubicBezTo>
                      <a:pt x="40" y="66"/>
                      <a:pt x="39" y="65"/>
                      <a:pt x="39" y="65"/>
                    </a:cubicBezTo>
                    <a:close/>
                    <a:moveTo>
                      <a:pt x="38" y="64"/>
                    </a:moveTo>
                    <a:cubicBezTo>
                      <a:pt x="38" y="64"/>
                      <a:pt x="38" y="65"/>
                      <a:pt x="39" y="65"/>
                    </a:cubicBezTo>
                    <a:cubicBezTo>
                      <a:pt x="39" y="64"/>
                      <a:pt x="39" y="64"/>
                      <a:pt x="39" y="64"/>
                    </a:cubicBezTo>
                    <a:cubicBezTo>
                      <a:pt x="39" y="64"/>
                      <a:pt x="38" y="64"/>
                      <a:pt x="38" y="64"/>
                    </a:cubicBezTo>
                    <a:close/>
                    <a:moveTo>
                      <a:pt x="38" y="81"/>
                    </a:moveTo>
                    <a:cubicBezTo>
                      <a:pt x="38" y="81"/>
                      <a:pt x="37" y="81"/>
                      <a:pt x="37" y="81"/>
                    </a:cubicBezTo>
                    <a:cubicBezTo>
                      <a:pt x="37" y="83"/>
                      <a:pt x="38" y="81"/>
                      <a:pt x="39" y="83"/>
                    </a:cubicBezTo>
                    <a:cubicBezTo>
                      <a:pt x="39" y="82"/>
                      <a:pt x="38" y="82"/>
                      <a:pt x="38" y="81"/>
                    </a:cubicBezTo>
                    <a:close/>
                    <a:moveTo>
                      <a:pt x="37" y="140"/>
                    </a:moveTo>
                    <a:cubicBezTo>
                      <a:pt x="37" y="140"/>
                      <a:pt x="37" y="140"/>
                      <a:pt x="38" y="140"/>
                    </a:cubicBezTo>
                    <a:cubicBezTo>
                      <a:pt x="37" y="140"/>
                      <a:pt x="38" y="141"/>
                      <a:pt x="38" y="141"/>
                    </a:cubicBezTo>
                    <a:cubicBezTo>
                      <a:pt x="38" y="139"/>
                      <a:pt x="37" y="139"/>
                      <a:pt x="37" y="140"/>
                    </a:cubicBezTo>
                    <a:close/>
                    <a:moveTo>
                      <a:pt x="37" y="25"/>
                    </a:moveTo>
                    <a:cubicBezTo>
                      <a:pt x="37" y="24"/>
                      <a:pt x="38" y="23"/>
                      <a:pt x="37" y="23"/>
                    </a:cubicBezTo>
                    <a:cubicBezTo>
                      <a:pt x="37" y="23"/>
                      <a:pt x="36" y="24"/>
                      <a:pt x="37" y="25"/>
                    </a:cubicBezTo>
                    <a:close/>
                    <a:moveTo>
                      <a:pt x="36" y="65"/>
                    </a:moveTo>
                    <a:cubicBezTo>
                      <a:pt x="37" y="66"/>
                      <a:pt x="38" y="64"/>
                      <a:pt x="37" y="63"/>
                    </a:cubicBezTo>
                    <a:cubicBezTo>
                      <a:pt x="37" y="64"/>
                      <a:pt x="35" y="64"/>
                      <a:pt x="36" y="64"/>
                    </a:cubicBezTo>
                    <a:cubicBezTo>
                      <a:pt x="37" y="64"/>
                      <a:pt x="36" y="64"/>
                      <a:pt x="36" y="65"/>
                    </a:cubicBezTo>
                    <a:close/>
                    <a:moveTo>
                      <a:pt x="37" y="34"/>
                    </a:moveTo>
                    <a:cubicBezTo>
                      <a:pt x="37" y="34"/>
                      <a:pt x="36" y="34"/>
                      <a:pt x="36" y="33"/>
                    </a:cubicBezTo>
                    <a:cubicBezTo>
                      <a:pt x="36" y="34"/>
                      <a:pt x="36" y="35"/>
                      <a:pt x="37" y="35"/>
                    </a:cubicBezTo>
                    <a:cubicBezTo>
                      <a:pt x="37" y="35"/>
                      <a:pt x="37" y="35"/>
                      <a:pt x="37" y="34"/>
                    </a:cubicBezTo>
                    <a:close/>
                    <a:moveTo>
                      <a:pt x="37" y="69"/>
                    </a:moveTo>
                    <a:cubicBezTo>
                      <a:pt x="37" y="68"/>
                      <a:pt x="37" y="69"/>
                      <a:pt x="37" y="69"/>
                    </a:cubicBezTo>
                    <a:cubicBezTo>
                      <a:pt x="37" y="68"/>
                      <a:pt x="37" y="68"/>
                      <a:pt x="37" y="68"/>
                    </a:cubicBezTo>
                    <a:cubicBezTo>
                      <a:pt x="37" y="68"/>
                      <a:pt x="36" y="69"/>
                      <a:pt x="37" y="69"/>
                    </a:cubicBezTo>
                    <a:close/>
                    <a:moveTo>
                      <a:pt x="35" y="139"/>
                    </a:moveTo>
                    <a:cubicBezTo>
                      <a:pt x="36" y="139"/>
                      <a:pt x="35" y="140"/>
                      <a:pt x="35" y="140"/>
                    </a:cubicBezTo>
                    <a:cubicBezTo>
                      <a:pt x="36" y="140"/>
                      <a:pt x="36" y="141"/>
                      <a:pt x="37" y="141"/>
                    </a:cubicBezTo>
                    <a:cubicBezTo>
                      <a:pt x="36" y="140"/>
                      <a:pt x="36" y="139"/>
                      <a:pt x="35" y="139"/>
                    </a:cubicBezTo>
                    <a:close/>
                    <a:moveTo>
                      <a:pt x="34" y="64"/>
                    </a:moveTo>
                    <a:cubicBezTo>
                      <a:pt x="34" y="65"/>
                      <a:pt x="33" y="65"/>
                      <a:pt x="34" y="66"/>
                    </a:cubicBezTo>
                    <a:cubicBezTo>
                      <a:pt x="34" y="66"/>
                      <a:pt x="34" y="65"/>
                      <a:pt x="35" y="65"/>
                    </a:cubicBezTo>
                    <a:cubicBezTo>
                      <a:pt x="35" y="64"/>
                      <a:pt x="35" y="64"/>
                      <a:pt x="35" y="64"/>
                    </a:cubicBezTo>
                    <a:cubicBezTo>
                      <a:pt x="34" y="64"/>
                      <a:pt x="34" y="64"/>
                      <a:pt x="34" y="64"/>
                    </a:cubicBezTo>
                    <a:close/>
                    <a:moveTo>
                      <a:pt x="34" y="17"/>
                    </a:moveTo>
                    <a:cubicBezTo>
                      <a:pt x="34" y="17"/>
                      <a:pt x="34" y="18"/>
                      <a:pt x="34" y="18"/>
                    </a:cubicBezTo>
                    <a:cubicBezTo>
                      <a:pt x="35" y="18"/>
                      <a:pt x="35" y="19"/>
                      <a:pt x="35" y="19"/>
                    </a:cubicBezTo>
                    <a:cubicBezTo>
                      <a:pt x="35" y="18"/>
                      <a:pt x="35" y="17"/>
                      <a:pt x="34" y="17"/>
                    </a:cubicBezTo>
                    <a:close/>
                    <a:moveTo>
                      <a:pt x="33" y="91"/>
                    </a:moveTo>
                    <a:cubicBezTo>
                      <a:pt x="34" y="91"/>
                      <a:pt x="35" y="92"/>
                      <a:pt x="35" y="90"/>
                    </a:cubicBezTo>
                    <a:cubicBezTo>
                      <a:pt x="34" y="91"/>
                      <a:pt x="33" y="90"/>
                      <a:pt x="33" y="91"/>
                    </a:cubicBezTo>
                    <a:close/>
                    <a:moveTo>
                      <a:pt x="33" y="64"/>
                    </a:moveTo>
                    <a:cubicBezTo>
                      <a:pt x="32" y="65"/>
                      <a:pt x="31" y="64"/>
                      <a:pt x="30" y="65"/>
                    </a:cubicBezTo>
                    <a:cubicBezTo>
                      <a:pt x="31" y="65"/>
                      <a:pt x="30" y="66"/>
                      <a:pt x="31" y="66"/>
                    </a:cubicBezTo>
                    <a:cubicBezTo>
                      <a:pt x="31" y="65"/>
                      <a:pt x="31" y="65"/>
                      <a:pt x="32" y="65"/>
                    </a:cubicBezTo>
                    <a:cubicBezTo>
                      <a:pt x="32" y="65"/>
                      <a:pt x="32" y="66"/>
                      <a:pt x="32" y="66"/>
                    </a:cubicBezTo>
                    <a:cubicBezTo>
                      <a:pt x="32" y="65"/>
                      <a:pt x="34" y="66"/>
                      <a:pt x="33" y="65"/>
                    </a:cubicBezTo>
                    <a:cubicBezTo>
                      <a:pt x="33" y="65"/>
                      <a:pt x="33" y="65"/>
                      <a:pt x="33" y="64"/>
                    </a:cubicBezTo>
                    <a:close/>
                    <a:moveTo>
                      <a:pt x="30" y="70"/>
                    </a:moveTo>
                    <a:cubicBezTo>
                      <a:pt x="31" y="70"/>
                      <a:pt x="32" y="70"/>
                      <a:pt x="32" y="69"/>
                    </a:cubicBezTo>
                    <a:cubicBezTo>
                      <a:pt x="31" y="69"/>
                      <a:pt x="31" y="69"/>
                      <a:pt x="30" y="70"/>
                    </a:cubicBezTo>
                    <a:close/>
                    <a:moveTo>
                      <a:pt x="30" y="36"/>
                    </a:moveTo>
                    <a:cubicBezTo>
                      <a:pt x="30" y="37"/>
                      <a:pt x="30" y="39"/>
                      <a:pt x="31" y="40"/>
                    </a:cubicBezTo>
                    <a:cubicBezTo>
                      <a:pt x="31" y="38"/>
                      <a:pt x="33" y="35"/>
                      <a:pt x="30" y="34"/>
                    </a:cubicBezTo>
                    <a:cubicBezTo>
                      <a:pt x="30" y="35"/>
                      <a:pt x="32" y="36"/>
                      <a:pt x="31" y="37"/>
                    </a:cubicBezTo>
                    <a:cubicBezTo>
                      <a:pt x="30" y="37"/>
                      <a:pt x="31" y="35"/>
                      <a:pt x="30" y="36"/>
                    </a:cubicBezTo>
                    <a:close/>
                    <a:moveTo>
                      <a:pt x="28" y="91"/>
                    </a:moveTo>
                    <a:cubicBezTo>
                      <a:pt x="29" y="92"/>
                      <a:pt x="30" y="92"/>
                      <a:pt x="31" y="91"/>
                    </a:cubicBezTo>
                    <a:cubicBezTo>
                      <a:pt x="30" y="91"/>
                      <a:pt x="29" y="91"/>
                      <a:pt x="28" y="91"/>
                    </a:cubicBezTo>
                    <a:close/>
                    <a:moveTo>
                      <a:pt x="28" y="82"/>
                    </a:moveTo>
                    <a:cubicBezTo>
                      <a:pt x="28" y="83"/>
                      <a:pt x="27" y="82"/>
                      <a:pt x="27" y="83"/>
                    </a:cubicBezTo>
                    <a:cubicBezTo>
                      <a:pt x="27" y="83"/>
                      <a:pt x="27" y="83"/>
                      <a:pt x="28" y="83"/>
                    </a:cubicBezTo>
                    <a:cubicBezTo>
                      <a:pt x="28" y="83"/>
                      <a:pt x="28" y="83"/>
                      <a:pt x="28" y="83"/>
                    </a:cubicBezTo>
                    <a:cubicBezTo>
                      <a:pt x="28" y="83"/>
                      <a:pt x="28" y="82"/>
                      <a:pt x="28" y="82"/>
                    </a:cubicBezTo>
                    <a:close/>
                    <a:moveTo>
                      <a:pt x="26" y="63"/>
                    </a:moveTo>
                    <a:cubicBezTo>
                      <a:pt x="25" y="63"/>
                      <a:pt x="24" y="64"/>
                      <a:pt x="25" y="64"/>
                    </a:cubicBezTo>
                    <a:cubicBezTo>
                      <a:pt x="25" y="64"/>
                      <a:pt x="25" y="63"/>
                      <a:pt x="26" y="64"/>
                    </a:cubicBezTo>
                    <a:cubicBezTo>
                      <a:pt x="26" y="64"/>
                      <a:pt x="26" y="64"/>
                      <a:pt x="26" y="64"/>
                    </a:cubicBezTo>
                    <a:cubicBezTo>
                      <a:pt x="26" y="64"/>
                      <a:pt x="26" y="63"/>
                      <a:pt x="26" y="63"/>
                    </a:cubicBezTo>
                    <a:close/>
                    <a:moveTo>
                      <a:pt x="23" y="35"/>
                    </a:moveTo>
                    <a:cubicBezTo>
                      <a:pt x="23" y="36"/>
                      <a:pt x="24" y="39"/>
                      <a:pt x="25" y="40"/>
                    </a:cubicBezTo>
                    <a:cubicBezTo>
                      <a:pt x="25" y="39"/>
                      <a:pt x="25" y="39"/>
                      <a:pt x="25" y="37"/>
                    </a:cubicBezTo>
                    <a:cubicBezTo>
                      <a:pt x="25" y="37"/>
                      <a:pt x="25" y="38"/>
                      <a:pt x="25" y="37"/>
                    </a:cubicBezTo>
                    <a:cubicBezTo>
                      <a:pt x="25" y="37"/>
                      <a:pt x="26" y="37"/>
                      <a:pt x="26" y="36"/>
                    </a:cubicBezTo>
                    <a:cubicBezTo>
                      <a:pt x="25" y="36"/>
                      <a:pt x="24" y="35"/>
                      <a:pt x="23" y="35"/>
                    </a:cubicBezTo>
                    <a:close/>
                    <a:moveTo>
                      <a:pt x="20" y="91"/>
                    </a:moveTo>
                    <a:cubicBezTo>
                      <a:pt x="21" y="92"/>
                      <a:pt x="22" y="91"/>
                      <a:pt x="22" y="91"/>
                    </a:cubicBezTo>
                    <a:cubicBezTo>
                      <a:pt x="22" y="91"/>
                      <a:pt x="21" y="91"/>
                      <a:pt x="20" y="91"/>
                    </a:cubicBezTo>
                    <a:close/>
                    <a:moveTo>
                      <a:pt x="20" y="42"/>
                    </a:moveTo>
                    <a:cubicBezTo>
                      <a:pt x="20" y="41"/>
                      <a:pt x="21" y="42"/>
                      <a:pt x="21" y="42"/>
                    </a:cubicBezTo>
                    <a:cubicBezTo>
                      <a:pt x="21" y="40"/>
                      <a:pt x="21" y="40"/>
                      <a:pt x="20" y="38"/>
                    </a:cubicBezTo>
                    <a:cubicBezTo>
                      <a:pt x="21" y="38"/>
                      <a:pt x="21" y="38"/>
                      <a:pt x="21" y="38"/>
                    </a:cubicBezTo>
                    <a:cubicBezTo>
                      <a:pt x="20" y="38"/>
                      <a:pt x="21" y="36"/>
                      <a:pt x="20" y="36"/>
                    </a:cubicBezTo>
                    <a:cubicBezTo>
                      <a:pt x="20" y="39"/>
                      <a:pt x="20" y="41"/>
                      <a:pt x="20" y="42"/>
                    </a:cubicBezTo>
                    <a:close/>
                    <a:moveTo>
                      <a:pt x="18" y="91"/>
                    </a:moveTo>
                    <a:cubicBezTo>
                      <a:pt x="18" y="92"/>
                      <a:pt x="20" y="91"/>
                      <a:pt x="20" y="91"/>
                    </a:cubicBezTo>
                    <a:cubicBezTo>
                      <a:pt x="19" y="91"/>
                      <a:pt x="18" y="90"/>
                      <a:pt x="18" y="91"/>
                    </a:cubicBezTo>
                    <a:close/>
                    <a:moveTo>
                      <a:pt x="16" y="35"/>
                    </a:moveTo>
                    <a:cubicBezTo>
                      <a:pt x="15" y="36"/>
                      <a:pt x="17" y="37"/>
                      <a:pt x="17" y="39"/>
                    </a:cubicBezTo>
                    <a:cubicBezTo>
                      <a:pt x="17" y="37"/>
                      <a:pt x="18" y="39"/>
                      <a:pt x="19" y="38"/>
                    </a:cubicBezTo>
                    <a:cubicBezTo>
                      <a:pt x="19" y="38"/>
                      <a:pt x="18" y="37"/>
                      <a:pt x="19" y="36"/>
                    </a:cubicBezTo>
                    <a:cubicBezTo>
                      <a:pt x="17" y="36"/>
                      <a:pt x="17" y="36"/>
                      <a:pt x="16" y="35"/>
                    </a:cubicBezTo>
                    <a:close/>
                    <a:moveTo>
                      <a:pt x="10" y="32"/>
                    </a:moveTo>
                    <a:cubicBezTo>
                      <a:pt x="10" y="32"/>
                      <a:pt x="9" y="32"/>
                      <a:pt x="9" y="32"/>
                    </a:cubicBezTo>
                    <a:cubicBezTo>
                      <a:pt x="9" y="33"/>
                      <a:pt x="10" y="34"/>
                      <a:pt x="11" y="33"/>
                    </a:cubicBezTo>
                    <a:cubicBezTo>
                      <a:pt x="11" y="33"/>
                      <a:pt x="10" y="33"/>
                      <a:pt x="10" y="32"/>
                    </a:cubicBezTo>
                    <a:close/>
                    <a:moveTo>
                      <a:pt x="8" y="86"/>
                    </a:moveTo>
                    <a:cubicBezTo>
                      <a:pt x="9" y="85"/>
                      <a:pt x="10" y="86"/>
                      <a:pt x="11" y="85"/>
                    </a:cubicBezTo>
                    <a:cubicBezTo>
                      <a:pt x="10" y="85"/>
                      <a:pt x="7" y="85"/>
                      <a:pt x="8" y="86"/>
                    </a:cubicBezTo>
                    <a:close/>
                    <a:moveTo>
                      <a:pt x="4" y="86"/>
                    </a:moveTo>
                    <a:cubicBezTo>
                      <a:pt x="5" y="86"/>
                      <a:pt x="5" y="87"/>
                      <a:pt x="6" y="86"/>
                    </a:cubicBezTo>
                    <a:cubicBezTo>
                      <a:pt x="5" y="86"/>
                      <a:pt x="4" y="86"/>
                      <a:pt x="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90" name="Freeform 118185"/>
              <p:cNvSpPr/>
              <p:nvPr/>
            </p:nvSpPr>
            <p:spPr bwMode="auto">
              <a:xfrm>
                <a:off x="5716588" y="5393718"/>
                <a:ext cx="9525" cy="7937"/>
              </a:xfrm>
              <a:custGeom>
                <a:avLst/>
                <a:gdLst>
                  <a:gd name="T0" fmla="*/ 2 w 2"/>
                  <a:gd name="T1" fmla="*/ 1 h 2"/>
                  <a:gd name="T2" fmla="*/ 2 w 2"/>
                  <a:gd name="T3" fmla="*/ 0 h 2"/>
                  <a:gd name="T4" fmla="*/ 2 w 2"/>
                  <a:gd name="T5" fmla="*/ 1 h 2"/>
                </a:gdLst>
                <a:ahLst/>
                <a:cxnLst>
                  <a:cxn ang="0">
                    <a:pos x="T0" y="T1"/>
                  </a:cxn>
                  <a:cxn ang="0">
                    <a:pos x="T2" y="T3"/>
                  </a:cxn>
                  <a:cxn ang="0">
                    <a:pos x="T4" y="T5"/>
                  </a:cxn>
                </a:cxnLst>
                <a:rect l="0" t="0" r="r" b="b"/>
                <a:pathLst>
                  <a:path w="2" h="2">
                    <a:moveTo>
                      <a:pt x="2" y="1"/>
                    </a:moveTo>
                    <a:cubicBezTo>
                      <a:pt x="1" y="2"/>
                      <a:pt x="0" y="0"/>
                      <a:pt x="2" y="0"/>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91" name="Freeform 118186"/>
              <p:cNvSpPr/>
              <p:nvPr/>
            </p:nvSpPr>
            <p:spPr bwMode="auto">
              <a:xfrm>
                <a:off x="5589588" y="4658706"/>
                <a:ext cx="12700" cy="7937"/>
              </a:xfrm>
              <a:custGeom>
                <a:avLst/>
                <a:gdLst>
                  <a:gd name="T0" fmla="*/ 2 w 3"/>
                  <a:gd name="T1" fmla="*/ 1 h 2"/>
                  <a:gd name="T2" fmla="*/ 3 w 3"/>
                  <a:gd name="T3" fmla="*/ 1 h 2"/>
                  <a:gd name="T4" fmla="*/ 2 w 3"/>
                  <a:gd name="T5" fmla="*/ 2 h 2"/>
                  <a:gd name="T6" fmla="*/ 0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2" y="1"/>
                      <a:pt x="3" y="1"/>
                      <a:pt x="3" y="1"/>
                    </a:cubicBezTo>
                    <a:cubicBezTo>
                      <a:pt x="3" y="2"/>
                      <a:pt x="2" y="1"/>
                      <a:pt x="2" y="2"/>
                    </a:cubicBezTo>
                    <a:cubicBezTo>
                      <a:pt x="1" y="2"/>
                      <a:pt x="1" y="2"/>
                      <a:pt x="0" y="2"/>
                    </a:cubicBezTo>
                    <a:cubicBezTo>
                      <a:pt x="0" y="0"/>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92" name="Freeform 118187"/>
              <p:cNvSpPr/>
              <p:nvPr/>
            </p:nvSpPr>
            <p:spPr bwMode="auto">
              <a:xfrm>
                <a:off x="5207001" y="5347681"/>
                <a:ext cx="4763" cy="12700"/>
              </a:xfrm>
              <a:custGeom>
                <a:avLst/>
                <a:gdLst>
                  <a:gd name="T0" fmla="*/ 0 w 1"/>
                  <a:gd name="T1" fmla="*/ 0 h 3"/>
                  <a:gd name="T2" fmla="*/ 1 w 1"/>
                  <a:gd name="T3" fmla="*/ 1 h 3"/>
                  <a:gd name="T4" fmla="*/ 0 w 1"/>
                  <a:gd name="T5" fmla="*/ 3 h 3"/>
                  <a:gd name="T6" fmla="*/ 0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1" y="1"/>
                    </a:cubicBezTo>
                    <a:cubicBezTo>
                      <a:pt x="1" y="2"/>
                      <a:pt x="1" y="2"/>
                      <a:pt x="0" y="3"/>
                    </a:cubicBezTo>
                    <a:cubicBezTo>
                      <a:pt x="0" y="3"/>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93" name="Freeform 118188"/>
              <p:cNvSpPr/>
              <p:nvPr/>
            </p:nvSpPr>
            <p:spPr bwMode="auto">
              <a:xfrm>
                <a:off x="4722813" y="5368318"/>
                <a:ext cx="17463" cy="25400"/>
              </a:xfrm>
              <a:custGeom>
                <a:avLst/>
                <a:gdLst>
                  <a:gd name="T0" fmla="*/ 2 w 4"/>
                  <a:gd name="T1" fmla="*/ 0 h 6"/>
                  <a:gd name="T2" fmla="*/ 4 w 4"/>
                  <a:gd name="T3" fmla="*/ 3 h 6"/>
                  <a:gd name="T4" fmla="*/ 3 w 4"/>
                  <a:gd name="T5" fmla="*/ 4 h 6"/>
                  <a:gd name="T6" fmla="*/ 3 w 4"/>
                  <a:gd name="T7" fmla="*/ 5 h 6"/>
                  <a:gd name="T8" fmla="*/ 1 w 4"/>
                  <a:gd name="T9" fmla="*/ 5 h 6"/>
                  <a:gd name="T10" fmla="*/ 0 w 4"/>
                  <a:gd name="T11" fmla="*/ 3 h 6"/>
                  <a:gd name="T12" fmla="*/ 0 w 4"/>
                  <a:gd name="T13" fmla="*/ 2 h 6"/>
                  <a:gd name="T14" fmla="*/ 1 w 4"/>
                  <a:gd name="T15" fmla="*/ 3 h 6"/>
                  <a:gd name="T16" fmla="*/ 2 w 4"/>
                  <a:gd name="T17" fmla="*/ 4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cubicBezTo>
                      <a:pt x="3" y="0"/>
                      <a:pt x="2" y="3"/>
                      <a:pt x="4" y="3"/>
                    </a:cubicBezTo>
                    <a:cubicBezTo>
                      <a:pt x="3" y="4"/>
                      <a:pt x="3" y="4"/>
                      <a:pt x="3" y="4"/>
                    </a:cubicBezTo>
                    <a:cubicBezTo>
                      <a:pt x="2" y="5"/>
                      <a:pt x="4" y="4"/>
                      <a:pt x="3" y="5"/>
                    </a:cubicBezTo>
                    <a:cubicBezTo>
                      <a:pt x="3" y="6"/>
                      <a:pt x="2" y="3"/>
                      <a:pt x="1" y="5"/>
                    </a:cubicBezTo>
                    <a:cubicBezTo>
                      <a:pt x="0" y="5"/>
                      <a:pt x="1" y="3"/>
                      <a:pt x="0" y="3"/>
                    </a:cubicBezTo>
                    <a:cubicBezTo>
                      <a:pt x="0" y="2"/>
                      <a:pt x="0" y="3"/>
                      <a:pt x="0" y="2"/>
                    </a:cubicBezTo>
                    <a:cubicBezTo>
                      <a:pt x="1" y="3"/>
                      <a:pt x="1" y="3"/>
                      <a:pt x="1" y="3"/>
                    </a:cubicBezTo>
                    <a:cubicBezTo>
                      <a:pt x="1" y="4"/>
                      <a:pt x="1" y="4"/>
                      <a:pt x="2" y="4"/>
                    </a:cubicBezTo>
                    <a:cubicBezTo>
                      <a:pt x="3" y="4"/>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94" name="Freeform 118189"/>
              <p:cNvSpPr/>
              <p:nvPr/>
            </p:nvSpPr>
            <p:spPr bwMode="auto">
              <a:xfrm>
                <a:off x="4718051" y="5368318"/>
                <a:ext cx="12700" cy="7937"/>
              </a:xfrm>
              <a:custGeom>
                <a:avLst/>
                <a:gdLst>
                  <a:gd name="T0" fmla="*/ 3 w 3"/>
                  <a:gd name="T1" fmla="*/ 1 h 2"/>
                  <a:gd name="T2" fmla="*/ 3 w 3"/>
                  <a:gd name="T3" fmla="*/ 2 h 2"/>
                  <a:gd name="T4" fmla="*/ 3 w 3"/>
                  <a:gd name="T5" fmla="*/ 2 h 2"/>
                  <a:gd name="T6" fmla="*/ 2 w 3"/>
                  <a:gd name="T7" fmla="*/ 1 h 2"/>
                  <a:gd name="T8" fmla="*/ 2 w 3"/>
                  <a:gd name="T9" fmla="*/ 2 h 2"/>
                  <a:gd name="T10" fmla="*/ 0 w 3"/>
                  <a:gd name="T11" fmla="*/ 1 h 2"/>
                  <a:gd name="T12" fmla="*/ 2 w 3"/>
                  <a:gd name="T13" fmla="*/ 0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2"/>
                      <a:pt x="3" y="2"/>
                      <a:pt x="3" y="2"/>
                    </a:cubicBezTo>
                    <a:cubicBezTo>
                      <a:pt x="3" y="2"/>
                      <a:pt x="3" y="2"/>
                      <a:pt x="3" y="2"/>
                    </a:cubicBezTo>
                    <a:cubicBezTo>
                      <a:pt x="2" y="2"/>
                      <a:pt x="2" y="2"/>
                      <a:pt x="2" y="1"/>
                    </a:cubicBezTo>
                    <a:cubicBezTo>
                      <a:pt x="2" y="1"/>
                      <a:pt x="1" y="1"/>
                      <a:pt x="2" y="2"/>
                    </a:cubicBezTo>
                    <a:cubicBezTo>
                      <a:pt x="1" y="2"/>
                      <a:pt x="0" y="2"/>
                      <a:pt x="0" y="1"/>
                    </a:cubicBezTo>
                    <a:cubicBezTo>
                      <a:pt x="1" y="1"/>
                      <a:pt x="2" y="1"/>
                      <a:pt x="2" y="0"/>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95" name="Freeform 118190"/>
              <p:cNvSpPr/>
              <p:nvPr/>
            </p:nvSpPr>
            <p:spPr bwMode="auto">
              <a:xfrm>
                <a:off x="4611688" y="4671406"/>
                <a:ext cx="22225" cy="15875"/>
              </a:xfrm>
              <a:custGeom>
                <a:avLst/>
                <a:gdLst>
                  <a:gd name="T0" fmla="*/ 4 w 5"/>
                  <a:gd name="T1" fmla="*/ 2 h 4"/>
                  <a:gd name="T2" fmla="*/ 3 w 5"/>
                  <a:gd name="T3" fmla="*/ 1 h 4"/>
                  <a:gd name="T4" fmla="*/ 4 w 5"/>
                  <a:gd name="T5" fmla="*/ 4 h 4"/>
                  <a:gd name="T6" fmla="*/ 2 w 5"/>
                  <a:gd name="T7" fmla="*/ 4 h 4"/>
                  <a:gd name="T8" fmla="*/ 2 w 5"/>
                  <a:gd name="T9" fmla="*/ 2 h 4"/>
                  <a:gd name="T10" fmla="*/ 1 w 5"/>
                  <a:gd name="T11" fmla="*/ 4 h 4"/>
                  <a:gd name="T12" fmla="*/ 0 w 5"/>
                  <a:gd name="T13" fmla="*/ 3 h 4"/>
                  <a:gd name="T14" fmla="*/ 0 w 5"/>
                  <a:gd name="T15" fmla="*/ 0 h 4"/>
                  <a:gd name="T16" fmla="*/ 4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2"/>
                    </a:moveTo>
                    <a:cubicBezTo>
                      <a:pt x="4" y="1"/>
                      <a:pt x="4" y="1"/>
                      <a:pt x="3" y="1"/>
                    </a:cubicBezTo>
                    <a:cubicBezTo>
                      <a:pt x="5" y="0"/>
                      <a:pt x="4" y="3"/>
                      <a:pt x="4" y="4"/>
                    </a:cubicBezTo>
                    <a:cubicBezTo>
                      <a:pt x="3" y="4"/>
                      <a:pt x="2" y="2"/>
                      <a:pt x="2" y="4"/>
                    </a:cubicBezTo>
                    <a:cubicBezTo>
                      <a:pt x="2" y="3"/>
                      <a:pt x="2" y="3"/>
                      <a:pt x="2" y="2"/>
                    </a:cubicBezTo>
                    <a:cubicBezTo>
                      <a:pt x="1" y="2"/>
                      <a:pt x="1" y="3"/>
                      <a:pt x="1" y="4"/>
                    </a:cubicBezTo>
                    <a:cubicBezTo>
                      <a:pt x="0" y="3"/>
                      <a:pt x="0" y="3"/>
                      <a:pt x="0" y="3"/>
                    </a:cubicBezTo>
                    <a:cubicBezTo>
                      <a:pt x="1" y="2"/>
                      <a:pt x="0" y="1"/>
                      <a:pt x="0" y="0"/>
                    </a:cubicBezTo>
                    <a:cubicBezTo>
                      <a:pt x="2" y="2"/>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96" name="Freeform 118191"/>
              <p:cNvSpPr/>
              <p:nvPr/>
            </p:nvSpPr>
            <p:spPr bwMode="auto">
              <a:xfrm>
                <a:off x="4621213" y="5322281"/>
                <a:ext cx="7938" cy="7937"/>
              </a:xfrm>
              <a:custGeom>
                <a:avLst/>
                <a:gdLst>
                  <a:gd name="T0" fmla="*/ 1 w 2"/>
                  <a:gd name="T1" fmla="*/ 2 h 2"/>
                  <a:gd name="T2" fmla="*/ 0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1" y="1"/>
                      <a:pt x="0" y="1"/>
                    </a:cubicBezTo>
                    <a:cubicBezTo>
                      <a:pt x="1" y="1"/>
                      <a:pt x="0" y="0"/>
                      <a:pt x="1" y="0"/>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97" name="Freeform 118192"/>
              <p:cNvSpPr/>
              <p:nvPr/>
            </p:nvSpPr>
            <p:spPr bwMode="auto">
              <a:xfrm>
                <a:off x="4586288" y="5388956"/>
                <a:ext cx="12700" cy="12700"/>
              </a:xfrm>
              <a:custGeom>
                <a:avLst/>
                <a:gdLst>
                  <a:gd name="T0" fmla="*/ 1 w 3"/>
                  <a:gd name="T1" fmla="*/ 1 h 3"/>
                  <a:gd name="T2" fmla="*/ 1 w 3"/>
                  <a:gd name="T3" fmla="*/ 0 h 3"/>
                  <a:gd name="T4" fmla="*/ 3 w 3"/>
                  <a:gd name="T5" fmla="*/ 2 h 3"/>
                  <a:gd name="T6" fmla="*/ 2 w 3"/>
                  <a:gd name="T7" fmla="*/ 3 h 3"/>
                  <a:gd name="T8" fmla="*/ 0 w 3"/>
                  <a:gd name="T9" fmla="*/ 1 h 3"/>
                  <a:gd name="T10" fmla="*/ 1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1" y="1"/>
                    </a:moveTo>
                    <a:cubicBezTo>
                      <a:pt x="1" y="1"/>
                      <a:pt x="1" y="1"/>
                      <a:pt x="1" y="0"/>
                    </a:cubicBezTo>
                    <a:cubicBezTo>
                      <a:pt x="2" y="1"/>
                      <a:pt x="1" y="2"/>
                      <a:pt x="3" y="2"/>
                    </a:cubicBezTo>
                    <a:cubicBezTo>
                      <a:pt x="3" y="3"/>
                      <a:pt x="2" y="3"/>
                      <a:pt x="2" y="3"/>
                    </a:cubicBezTo>
                    <a:cubicBezTo>
                      <a:pt x="1" y="2"/>
                      <a:pt x="0" y="2"/>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98" name="Freeform 118193"/>
              <p:cNvSpPr/>
              <p:nvPr/>
            </p:nvSpPr>
            <p:spPr bwMode="auto">
              <a:xfrm>
                <a:off x="4502151" y="4679343"/>
                <a:ext cx="25400" cy="12700"/>
              </a:xfrm>
              <a:custGeom>
                <a:avLst/>
                <a:gdLst>
                  <a:gd name="T0" fmla="*/ 0 w 6"/>
                  <a:gd name="T1" fmla="*/ 2 h 3"/>
                  <a:gd name="T2" fmla="*/ 1 w 6"/>
                  <a:gd name="T3" fmla="*/ 1 h 3"/>
                  <a:gd name="T4" fmla="*/ 4 w 6"/>
                  <a:gd name="T5" fmla="*/ 1 h 3"/>
                  <a:gd name="T6" fmla="*/ 4 w 6"/>
                  <a:gd name="T7" fmla="*/ 0 h 3"/>
                  <a:gd name="T8" fmla="*/ 6 w 6"/>
                  <a:gd name="T9" fmla="*/ 3 h 3"/>
                  <a:gd name="T10" fmla="*/ 1 w 6"/>
                  <a:gd name="T11" fmla="*/ 2 h 3"/>
                  <a:gd name="T12" fmla="*/ 2 w 6"/>
                  <a:gd name="T13" fmla="*/ 3 h 3"/>
                  <a:gd name="T14" fmla="*/ 1 w 6"/>
                  <a:gd name="T15" fmla="*/ 3 h 3"/>
                  <a:gd name="T16" fmla="*/ 0 w 6"/>
                  <a:gd name="T17" fmla="*/ 2 h 3"/>
                  <a:gd name="T18" fmla="*/ 0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2"/>
                    </a:moveTo>
                    <a:cubicBezTo>
                      <a:pt x="1" y="2"/>
                      <a:pt x="1" y="2"/>
                      <a:pt x="1" y="1"/>
                    </a:cubicBezTo>
                    <a:cubicBezTo>
                      <a:pt x="2" y="2"/>
                      <a:pt x="3" y="2"/>
                      <a:pt x="4" y="1"/>
                    </a:cubicBezTo>
                    <a:cubicBezTo>
                      <a:pt x="5" y="1"/>
                      <a:pt x="4" y="1"/>
                      <a:pt x="4" y="0"/>
                    </a:cubicBezTo>
                    <a:cubicBezTo>
                      <a:pt x="5" y="1"/>
                      <a:pt x="6" y="1"/>
                      <a:pt x="6" y="3"/>
                    </a:cubicBezTo>
                    <a:cubicBezTo>
                      <a:pt x="4" y="2"/>
                      <a:pt x="3" y="3"/>
                      <a:pt x="1" y="2"/>
                    </a:cubicBezTo>
                    <a:cubicBezTo>
                      <a:pt x="1" y="3"/>
                      <a:pt x="2" y="3"/>
                      <a:pt x="2" y="3"/>
                    </a:cubicBezTo>
                    <a:cubicBezTo>
                      <a:pt x="2" y="3"/>
                      <a:pt x="1" y="3"/>
                      <a:pt x="1" y="3"/>
                    </a:cubicBezTo>
                    <a:cubicBezTo>
                      <a:pt x="0" y="3"/>
                      <a:pt x="1" y="2"/>
                      <a:pt x="0" y="2"/>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299" name="Freeform 118194"/>
              <p:cNvSpPr/>
              <p:nvPr/>
            </p:nvSpPr>
            <p:spPr bwMode="auto">
              <a:xfrm>
                <a:off x="4514851" y="5385781"/>
                <a:ext cx="7938" cy="12700"/>
              </a:xfrm>
              <a:custGeom>
                <a:avLst/>
                <a:gdLst>
                  <a:gd name="T0" fmla="*/ 1 w 2"/>
                  <a:gd name="T1" fmla="*/ 0 h 3"/>
                  <a:gd name="T2" fmla="*/ 2 w 2"/>
                  <a:gd name="T3" fmla="*/ 0 h 3"/>
                  <a:gd name="T4" fmla="*/ 2 w 2"/>
                  <a:gd name="T5" fmla="*/ 2 h 3"/>
                  <a:gd name="T6" fmla="*/ 1 w 2"/>
                  <a:gd name="T7" fmla="*/ 2 h 3"/>
                  <a:gd name="T8" fmla="*/ 1 w 2"/>
                  <a:gd name="T9" fmla="*/ 0 h 3"/>
                  <a:gd name="T10" fmla="*/ 1 w 2"/>
                  <a:gd name="T11" fmla="*/ 1 h 3"/>
                  <a:gd name="T12" fmla="*/ 1 w 2"/>
                  <a:gd name="T13" fmla="*/ 2 h 3"/>
                  <a:gd name="T14" fmla="*/ 1 w 2"/>
                  <a:gd name="T15" fmla="*/ 2 h 3"/>
                  <a:gd name="T16" fmla="*/ 0 w 2"/>
                  <a:gd name="T17" fmla="*/ 0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cubicBezTo>
                      <a:pt x="2" y="0"/>
                      <a:pt x="2" y="0"/>
                      <a:pt x="2" y="0"/>
                    </a:cubicBezTo>
                    <a:cubicBezTo>
                      <a:pt x="2" y="1"/>
                      <a:pt x="2" y="1"/>
                      <a:pt x="2" y="2"/>
                    </a:cubicBezTo>
                    <a:cubicBezTo>
                      <a:pt x="2" y="2"/>
                      <a:pt x="2" y="3"/>
                      <a:pt x="1" y="2"/>
                    </a:cubicBezTo>
                    <a:cubicBezTo>
                      <a:pt x="2" y="2"/>
                      <a:pt x="1" y="1"/>
                      <a:pt x="1" y="0"/>
                    </a:cubicBezTo>
                    <a:cubicBezTo>
                      <a:pt x="1" y="0"/>
                      <a:pt x="1" y="1"/>
                      <a:pt x="1" y="1"/>
                    </a:cubicBezTo>
                    <a:cubicBezTo>
                      <a:pt x="1" y="1"/>
                      <a:pt x="1" y="1"/>
                      <a:pt x="1" y="2"/>
                    </a:cubicBezTo>
                    <a:cubicBezTo>
                      <a:pt x="1" y="2"/>
                      <a:pt x="1" y="2"/>
                      <a:pt x="1" y="2"/>
                    </a:cubicBezTo>
                    <a:cubicBezTo>
                      <a:pt x="0" y="2"/>
                      <a:pt x="0"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00" name="Freeform 118195"/>
              <p:cNvSpPr/>
              <p:nvPr/>
            </p:nvSpPr>
            <p:spPr bwMode="auto">
              <a:xfrm>
                <a:off x="4497388" y="4955568"/>
                <a:ext cx="12700" cy="476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1"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01" name="Freeform 118196"/>
              <p:cNvSpPr/>
              <p:nvPr/>
            </p:nvSpPr>
            <p:spPr bwMode="auto">
              <a:xfrm>
                <a:off x="4479926" y="5385781"/>
                <a:ext cx="25400" cy="12700"/>
              </a:xfrm>
              <a:custGeom>
                <a:avLst/>
                <a:gdLst>
                  <a:gd name="T0" fmla="*/ 1 w 6"/>
                  <a:gd name="T1" fmla="*/ 1 h 3"/>
                  <a:gd name="T2" fmla="*/ 3 w 6"/>
                  <a:gd name="T3" fmla="*/ 0 h 3"/>
                  <a:gd name="T4" fmla="*/ 4 w 6"/>
                  <a:gd name="T5" fmla="*/ 2 h 3"/>
                  <a:gd name="T6" fmla="*/ 4 w 6"/>
                  <a:gd name="T7" fmla="*/ 1 h 3"/>
                  <a:gd name="T8" fmla="*/ 6 w 6"/>
                  <a:gd name="T9" fmla="*/ 0 h 3"/>
                  <a:gd name="T10" fmla="*/ 5 w 6"/>
                  <a:gd name="T11" fmla="*/ 3 h 3"/>
                  <a:gd name="T12" fmla="*/ 3 w 6"/>
                  <a:gd name="T13" fmla="*/ 2 h 3"/>
                  <a:gd name="T14" fmla="*/ 2 w 6"/>
                  <a:gd name="T15" fmla="*/ 1 h 3"/>
                  <a:gd name="T16" fmla="*/ 1 w 6"/>
                  <a:gd name="T17" fmla="*/ 3 h 3"/>
                  <a:gd name="T18" fmla="*/ 0 w 6"/>
                  <a:gd name="T19" fmla="*/ 1 h 3"/>
                  <a:gd name="T20" fmla="*/ 1 w 6"/>
                  <a:gd name="T21" fmla="*/ 2 h 3"/>
                  <a:gd name="T22" fmla="*/ 1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1"/>
                    </a:moveTo>
                    <a:cubicBezTo>
                      <a:pt x="2" y="1"/>
                      <a:pt x="3" y="1"/>
                      <a:pt x="3" y="0"/>
                    </a:cubicBezTo>
                    <a:cubicBezTo>
                      <a:pt x="3" y="1"/>
                      <a:pt x="3" y="2"/>
                      <a:pt x="4" y="2"/>
                    </a:cubicBezTo>
                    <a:cubicBezTo>
                      <a:pt x="5" y="2"/>
                      <a:pt x="5" y="1"/>
                      <a:pt x="4" y="1"/>
                    </a:cubicBezTo>
                    <a:cubicBezTo>
                      <a:pt x="4" y="0"/>
                      <a:pt x="5" y="0"/>
                      <a:pt x="6" y="0"/>
                    </a:cubicBezTo>
                    <a:cubicBezTo>
                      <a:pt x="5" y="1"/>
                      <a:pt x="5" y="2"/>
                      <a:pt x="5" y="3"/>
                    </a:cubicBezTo>
                    <a:cubicBezTo>
                      <a:pt x="5" y="3"/>
                      <a:pt x="3" y="2"/>
                      <a:pt x="3" y="2"/>
                    </a:cubicBezTo>
                    <a:cubicBezTo>
                      <a:pt x="2" y="2"/>
                      <a:pt x="2" y="1"/>
                      <a:pt x="2" y="1"/>
                    </a:cubicBezTo>
                    <a:cubicBezTo>
                      <a:pt x="2" y="2"/>
                      <a:pt x="1" y="2"/>
                      <a:pt x="1" y="3"/>
                    </a:cubicBezTo>
                    <a:cubicBezTo>
                      <a:pt x="0" y="2"/>
                      <a:pt x="0" y="1"/>
                      <a:pt x="0" y="1"/>
                    </a:cubicBezTo>
                    <a:cubicBezTo>
                      <a:pt x="1" y="0"/>
                      <a:pt x="0" y="2"/>
                      <a:pt x="1" y="2"/>
                    </a:cubicBezTo>
                    <a:cubicBezTo>
                      <a:pt x="2"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02" name="Freeform 118197"/>
              <p:cNvSpPr>
                <a:spLocks noEditPoints="1"/>
              </p:cNvSpPr>
              <p:nvPr/>
            </p:nvSpPr>
            <p:spPr bwMode="auto">
              <a:xfrm>
                <a:off x="4411663" y="5355618"/>
                <a:ext cx="52388" cy="33337"/>
              </a:xfrm>
              <a:custGeom>
                <a:avLst/>
                <a:gdLst>
                  <a:gd name="T0" fmla="*/ 3 w 12"/>
                  <a:gd name="T1" fmla="*/ 3 h 8"/>
                  <a:gd name="T2" fmla="*/ 2 w 12"/>
                  <a:gd name="T3" fmla="*/ 3 h 8"/>
                  <a:gd name="T4" fmla="*/ 3 w 12"/>
                  <a:gd name="T5" fmla="*/ 5 h 8"/>
                  <a:gd name="T6" fmla="*/ 3 w 12"/>
                  <a:gd name="T7" fmla="*/ 4 h 8"/>
                  <a:gd name="T8" fmla="*/ 4 w 12"/>
                  <a:gd name="T9" fmla="*/ 5 h 8"/>
                  <a:gd name="T10" fmla="*/ 5 w 12"/>
                  <a:gd name="T11" fmla="*/ 3 h 8"/>
                  <a:gd name="T12" fmla="*/ 6 w 12"/>
                  <a:gd name="T13" fmla="*/ 4 h 8"/>
                  <a:gd name="T14" fmla="*/ 7 w 12"/>
                  <a:gd name="T15" fmla="*/ 4 h 8"/>
                  <a:gd name="T16" fmla="*/ 7 w 12"/>
                  <a:gd name="T17" fmla="*/ 2 h 8"/>
                  <a:gd name="T18" fmla="*/ 9 w 12"/>
                  <a:gd name="T19" fmla="*/ 2 h 8"/>
                  <a:gd name="T20" fmla="*/ 6 w 12"/>
                  <a:gd name="T21" fmla="*/ 2 h 8"/>
                  <a:gd name="T22" fmla="*/ 9 w 12"/>
                  <a:gd name="T23" fmla="*/ 1 h 8"/>
                  <a:gd name="T24" fmla="*/ 10 w 12"/>
                  <a:gd name="T25" fmla="*/ 1 h 8"/>
                  <a:gd name="T26" fmla="*/ 11 w 12"/>
                  <a:gd name="T27" fmla="*/ 3 h 8"/>
                  <a:gd name="T28" fmla="*/ 10 w 12"/>
                  <a:gd name="T29" fmla="*/ 1 h 8"/>
                  <a:gd name="T30" fmla="*/ 10 w 12"/>
                  <a:gd name="T31" fmla="*/ 4 h 8"/>
                  <a:gd name="T32" fmla="*/ 11 w 12"/>
                  <a:gd name="T33" fmla="*/ 4 h 8"/>
                  <a:gd name="T34" fmla="*/ 12 w 12"/>
                  <a:gd name="T35" fmla="*/ 6 h 8"/>
                  <a:gd name="T36" fmla="*/ 12 w 12"/>
                  <a:gd name="T37" fmla="*/ 7 h 8"/>
                  <a:gd name="T38" fmla="*/ 10 w 12"/>
                  <a:gd name="T39" fmla="*/ 7 h 8"/>
                  <a:gd name="T40" fmla="*/ 11 w 12"/>
                  <a:gd name="T41" fmla="*/ 5 h 8"/>
                  <a:gd name="T42" fmla="*/ 10 w 12"/>
                  <a:gd name="T43" fmla="*/ 5 h 8"/>
                  <a:gd name="T44" fmla="*/ 8 w 12"/>
                  <a:gd name="T45" fmla="*/ 7 h 8"/>
                  <a:gd name="T46" fmla="*/ 7 w 12"/>
                  <a:gd name="T47" fmla="*/ 5 h 8"/>
                  <a:gd name="T48" fmla="*/ 5 w 12"/>
                  <a:gd name="T49" fmla="*/ 6 h 8"/>
                  <a:gd name="T50" fmla="*/ 6 w 12"/>
                  <a:gd name="T51" fmla="*/ 7 h 8"/>
                  <a:gd name="T52" fmla="*/ 5 w 12"/>
                  <a:gd name="T53" fmla="*/ 8 h 8"/>
                  <a:gd name="T54" fmla="*/ 4 w 12"/>
                  <a:gd name="T55" fmla="*/ 6 h 8"/>
                  <a:gd name="T56" fmla="*/ 3 w 12"/>
                  <a:gd name="T57" fmla="*/ 7 h 8"/>
                  <a:gd name="T58" fmla="*/ 3 w 12"/>
                  <a:gd name="T59" fmla="*/ 6 h 8"/>
                  <a:gd name="T60" fmla="*/ 2 w 12"/>
                  <a:gd name="T61" fmla="*/ 8 h 8"/>
                  <a:gd name="T62" fmla="*/ 1 w 12"/>
                  <a:gd name="T63" fmla="*/ 6 h 8"/>
                  <a:gd name="T64" fmla="*/ 1 w 12"/>
                  <a:gd name="T65" fmla="*/ 8 h 8"/>
                  <a:gd name="T66" fmla="*/ 0 w 12"/>
                  <a:gd name="T67" fmla="*/ 6 h 8"/>
                  <a:gd name="T68" fmla="*/ 1 w 12"/>
                  <a:gd name="T69" fmla="*/ 4 h 8"/>
                  <a:gd name="T70" fmla="*/ 2 w 12"/>
                  <a:gd name="T71" fmla="*/ 4 h 8"/>
                  <a:gd name="T72" fmla="*/ 1 w 12"/>
                  <a:gd name="T73" fmla="*/ 3 h 8"/>
                  <a:gd name="T74" fmla="*/ 3 w 12"/>
                  <a:gd name="T75" fmla="*/ 3 h 8"/>
                  <a:gd name="T76" fmla="*/ 8 w 12"/>
                  <a:gd name="T77" fmla="*/ 2 h 8"/>
                  <a:gd name="T78" fmla="*/ 7 w 12"/>
                  <a:gd name="T79" fmla="*/ 3 h 8"/>
                  <a:gd name="T80" fmla="*/ 8 w 12"/>
                  <a:gd name="T81" fmla="*/ 4 h 8"/>
                  <a:gd name="T82" fmla="*/ 9 w 12"/>
                  <a:gd name="T83" fmla="*/ 3 h 8"/>
                  <a:gd name="T84" fmla="*/ 8 w 12"/>
                  <a:gd name="T8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8">
                    <a:moveTo>
                      <a:pt x="3" y="3"/>
                    </a:moveTo>
                    <a:cubicBezTo>
                      <a:pt x="3" y="2"/>
                      <a:pt x="3" y="4"/>
                      <a:pt x="2" y="3"/>
                    </a:cubicBezTo>
                    <a:cubicBezTo>
                      <a:pt x="1" y="5"/>
                      <a:pt x="2" y="5"/>
                      <a:pt x="3" y="5"/>
                    </a:cubicBezTo>
                    <a:cubicBezTo>
                      <a:pt x="3" y="5"/>
                      <a:pt x="3" y="4"/>
                      <a:pt x="3" y="4"/>
                    </a:cubicBezTo>
                    <a:cubicBezTo>
                      <a:pt x="4" y="4"/>
                      <a:pt x="4" y="4"/>
                      <a:pt x="4" y="5"/>
                    </a:cubicBezTo>
                    <a:cubicBezTo>
                      <a:pt x="5" y="5"/>
                      <a:pt x="5" y="4"/>
                      <a:pt x="5" y="3"/>
                    </a:cubicBezTo>
                    <a:cubicBezTo>
                      <a:pt x="6" y="3"/>
                      <a:pt x="5" y="4"/>
                      <a:pt x="6" y="4"/>
                    </a:cubicBezTo>
                    <a:cubicBezTo>
                      <a:pt x="6" y="4"/>
                      <a:pt x="6" y="4"/>
                      <a:pt x="7" y="4"/>
                    </a:cubicBezTo>
                    <a:cubicBezTo>
                      <a:pt x="7" y="4"/>
                      <a:pt x="7" y="3"/>
                      <a:pt x="7" y="2"/>
                    </a:cubicBezTo>
                    <a:cubicBezTo>
                      <a:pt x="8" y="2"/>
                      <a:pt x="9" y="2"/>
                      <a:pt x="9" y="2"/>
                    </a:cubicBezTo>
                    <a:cubicBezTo>
                      <a:pt x="9" y="1"/>
                      <a:pt x="7" y="2"/>
                      <a:pt x="6" y="2"/>
                    </a:cubicBezTo>
                    <a:cubicBezTo>
                      <a:pt x="6" y="0"/>
                      <a:pt x="9" y="1"/>
                      <a:pt x="9" y="1"/>
                    </a:cubicBezTo>
                    <a:cubicBezTo>
                      <a:pt x="9" y="1"/>
                      <a:pt x="9" y="0"/>
                      <a:pt x="10" y="1"/>
                    </a:cubicBezTo>
                    <a:cubicBezTo>
                      <a:pt x="11" y="1"/>
                      <a:pt x="11" y="2"/>
                      <a:pt x="11" y="3"/>
                    </a:cubicBezTo>
                    <a:cubicBezTo>
                      <a:pt x="9" y="3"/>
                      <a:pt x="11" y="2"/>
                      <a:pt x="10" y="1"/>
                    </a:cubicBezTo>
                    <a:cubicBezTo>
                      <a:pt x="9" y="2"/>
                      <a:pt x="9" y="3"/>
                      <a:pt x="10" y="4"/>
                    </a:cubicBezTo>
                    <a:cubicBezTo>
                      <a:pt x="10" y="3"/>
                      <a:pt x="10" y="4"/>
                      <a:pt x="11" y="4"/>
                    </a:cubicBezTo>
                    <a:cubicBezTo>
                      <a:pt x="11" y="5"/>
                      <a:pt x="11" y="6"/>
                      <a:pt x="12" y="6"/>
                    </a:cubicBezTo>
                    <a:cubicBezTo>
                      <a:pt x="11" y="6"/>
                      <a:pt x="12" y="7"/>
                      <a:pt x="12" y="7"/>
                    </a:cubicBezTo>
                    <a:cubicBezTo>
                      <a:pt x="11" y="7"/>
                      <a:pt x="11" y="7"/>
                      <a:pt x="10" y="7"/>
                    </a:cubicBezTo>
                    <a:cubicBezTo>
                      <a:pt x="11" y="6"/>
                      <a:pt x="10" y="6"/>
                      <a:pt x="11" y="5"/>
                    </a:cubicBezTo>
                    <a:cubicBezTo>
                      <a:pt x="10" y="5"/>
                      <a:pt x="10" y="6"/>
                      <a:pt x="10" y="5"/>
                    </a:cubicBezTo>
                    <a:cubicBezTo>
                      <a:pt x="10" y="6"/>
                      <a:pt x="9" y="8"/>
                      <a:pt x="8" y="7"/>
                    </a:cubicBezTo>
                    <a:cubicBezTo>
                      <a:pt x="8" y="6"/>
                      <a:pt x="7" y="6"/>
                      <a:pt x="7" y="5"/>
                    </a:cubicBezTo>
                    <a:cubicBezTo>
                      <a:pt x="7" y="6"/>
                      <a:pt x="6" y="6"/>
                      <a:pt x="5" y="6"/>
                    </a:cubicBezTo>
                    <a:cubicBezTo>
                      <a:pt x="5" y="7"/>
                      <a:pt x="6" y="7"/>
                      <a:pt x="6" y="7"/>
                    </a:cubicBezTo>
                    <a:cubicBezTo>
                      <a:pt x="6" y="7"/>
                      <a:pt x="6" y="8"/>
                      <a:pt x="5" y="8"/>
                    </a:cubicBezTo>
                    <a:cubicBezTo>
                      <a:pt x="5" y="7"/>
                      <a:pt x="5" y="7"/>
                      <a:pt x="4" y="6"/>
                    </a:cubicBezTo>
                    <a:cubicBezTo>
                      <a:pt x="4" y="6"/>
                      <a:pt x="4" y="7"/>
                      <a:pt x="3" y="7"/>
                    </a:cubicBezTo>
                    <a:cubicBezTo>
                      <a:pt x="3" y="6"/>
                      <a:pt x="3" y="7"/>
                      <a:pt x="3" y="6"/>
                    </a:cubicBezTo>
                    <a:cubicBezTo>
                      <a:pt x="3" y="6"/>
                      <a:pt x="3" y="8"/>
                      <a:pt x="2" y="8"/>
                    </a:cubicBezTo>
                    <a:cubicBezTo>
                      <a:pt x="1" y="7"/>
                      <a:pt x="3" y="6"/>
                      <a:pt x="1" y="6"/>
                    </a:cubicBezTo>
                    <a:cubicBezTo>
                      <a:pt x="0" y="6"/>
                      <a:pt x="1" y="7"/>
                      <a:pt x="1" y="8"/>
                    </a:cubicBezTo>
                    <a:cubicBezTo>
                      <a:pt x="0" y="8"/>
                      <a:pt x="1" y="6"/>
                      <a:pt x="0" y="6"/>
                    </a:cubicBezTo>
                    <a:cubicBezTo>
                      <a:pt x="1" y="6"/>
                      <a:pt x="0" y="6"/>
                      <a:pt x="1" y="4"/>
                    </a:cubicBezTo>
                    <a:cubicBezTo>
                      <a:pt x="1" y="4"/>
                      <a:pt x="1" y="5"/>
                      <a:pt x="2" y="4"/>
                    </a:cubicBezTo>
                    <a:cubicBezTo>
                      <a:pt x="2" y="4"/>
                      <a:pt x="1" y="4"/>
                      <a:pt x="1" y="3"/>
                    </a:cubicBezTo>
                    <a:cubicBezTo>
                      <a:pt x="2" y="2"/>
                      <a:pt x="2" y="3"/>
                      <a:pt x="3" y="3"/>
                    </a:cubicBezTo>
                    <a:close/>
                    <a:moveTo>
                      <a:pt x="8" y="2"/>
                    </a:moveTo>
                    <a:cubicBezTo>
                      <a:pt x="8" y="3"/>
                      <a:pt x="8" y="3"/>
                      <a:pt x="7" y="3"/>
                    </a:cubicBezTo>
                    <a:cubicBezTo>
                      <a:pt x="7" y="4"/>
                      <a:pt x="7" y="4"/>
                      <a:pt x="8" y="4"/>
                    </a:cubicBezTo>
                    <a:cubicBezTo>
                      <a:pt x="9" y="4"/>
                      <a:pt x="8" y="3"/>
                      <a:pt x="9" y="3"/>
                    </a:cubicBezTo>
                    <a:cubicBezTo>
                      <a:pt x="9" y="3"/>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03" name="Freeform 118198"/>
              <p:cNvSpPr/>
              <p:nvPr/>
            </p:nvSpPr>
            <p:spPr bwMode="auto">
              <a:xfrm>
                <a:off x="4449763" y="5388956"/>
                <a:ext cx="14288" cy="9525"/>
              </a:xfrm>
              <a:custGeom>
                <a:avLst/>
                <a:gdLst>
                  <a:gd name="T0" fmla="*/ 2 w 3"/>
                  <a:gd name="T1" fmla="*/ 2 h 2"/>
                  <a:gd name="T2" fmla="*/ 0 w 3"/>
                  <a:gd name="T3" fmla="*/ 2 h 2"/>
                  <a:gd name="T4" fmla="*/ 0 w 3"/>
                  <a:gd name="T5" fmla="*/ 1 h 2"/>
                  <a:gd name="T6" fmla="*/ 1 w 3"/>
                  <a:gd name="T7" fmla="*/ 1 h 2"/>
                  <a:gd name="T8" fmla="*/ 1 w 3"/>
                  <a:gd name="T9" fmla="*/ 0 h 2"/>
                  <a:gd name="T10" fmla="*/ 2 w 3"/>
                  <a:gd name="T11" fmla="*/ 1 h 2"/>
                  <a:gd name="T12" fmla="*/ 2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2"/>
                    </a:moveTo>
                    <a:cubicBezTo>
                      <a:pt x="1" y="1"/>
                      <a:pt x="1" y="2"/>
                      <a:pt x="0" y="2"/>
                    </a:cubicBezTo>
                    <a:cubicBezTo>
                      <a:pt x="0" y="2"/>
                      <a:pt x="0" y="1"/>
                      <a:pt x="0" y="1"/>
                    </a:cubicBezTo>
                    <a:cubicBezTo>
                      <a:pt x="1" y="0"/>
                      <a:pt x="0" y="2"/>
                      <a:pt x="1" y="1"/>
                    </a:cubicBezTo>
                    <a:cubicBezTo>
                      <a:pt x="2" y="1"/>
                      <a:pt x="1" y="0"/>
                      <a:pt x="1" y="0"/>
                    </a:cubicBezTo>
                    <a:cubicBezTo>
                      <a:pt x="1" y="1"/>
                      <a:pt x="3" y="0"/>
                      <a:pt x="2" y="1"/>
                    </a:cubicBezTo>
                    <a:cubicBezTo>
                      <a:pt x="1" y="0"/>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04" name="Freeform 118199"/>
              <p:cNvSpPr/>
              <p:nvPr/>
            </p:nvSpPr>
            <p:spPr bwMode="auto">
              <a:xfrm>
                <a:off x="4395788" y="4692043"/>
                <a:ext cx="33338" cy="12700"/>
              </a:xfrm>
              <a:custGeom>
                <a:avLst/>
                <a:gdLst>
                  <a:gd name="T0" fmla="*/ 7 w 8"/>
                  <a:gd name="T1" fmla="*/ 0 h 3"/>
                  <a:gd name="T2" fmla="*/ 7 w 8"/>
                  <a:gd name="T3" fmla="*/ 2 h 3"/>
                  <a:gd name="T4" fmla="*/ 3 w 8"/>
                  <a:gd name="T5" fmla="*/ 1 h 3"/>
                  <a:gd name="T6" fmla="*/ 3 w 8"/>
                  <a:gd name="T7" fmla="*/ 2 h 3"/>
                  <a:gd name="T8" fmla="*/ 0 w 8"/>
                  <a:gd name="T9" fmla="*/ 1 h 3"/>
                  <a:gd name="T10" fmla="*/ 3 w 8"/>
                  <a:gd name="T11" fmla="*/ 1 h 3"/>
                  <a:gd name="T12" fmla="*/ 5 w 8"/>
                  <a:gd name="T13" fmla="*/ 0 h 3"/>
                  <a:gd name="T14" fmla="*/ 7 w 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7" y="0"/>
                    </a:moveTo>
                    <a:cubicBezTo>
                      <a:pt x="7" y="1"/>
                      <a:pt x="8" y="1"/>
                      <a:pt x="7" y="2"/>
                    </a:cubicBezTo>
                    <a:cubicBezTo>
                      <a:pt x="5" y="1"/>
                      <a:pt x="4" y="3"/>
                      <a:pt x="3" y="1"/>
                    </a:cubicBezTo>
                    <a:cubicBezTo>
                      <a:pt x="3" y="1"/>
                      <a:pt x="3" y="2"/>
                      <a:pt x="3" y="2"/>
                    </a:cubicBezTo>
                    <a:cubicBezTo>
                      <a:pt x="2" y="2"/>
                      <a:pt x="0" y="3"/>
                      <a:pt x="0" y="1"/>
                    </a:cubicBezTo>
                    <a:cubicBezTo>
                      <a:pt x="1" y="2"/>
                      <a:pt x="2" y="1"/>
                      <a:pt x="3" y="1"/>
                    </a:cubicBezTo>
                    <a:cubicBezTo>
                      <a:pt x="3" y="1"/>
                      <a:pt x="5" y="2"/>
                      <a:pt x="5" y="0"/>
                    </a:cubicBezTo>
                    <a:cubicBezTo>
                      <a:pt x="7"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05" name="Freeform 118200"/>
              <p:cNvSpPr/>
              <p:nvPr/>
            </p:nvSpPr>
            <p:spPr bwMode="auto">
              <a:xfrm>
                <a:off x="4391026" y="5334981"/>
                <a:ext cx="25400" cy="12700"/>
              </a:xfrm>
              <a:custGeom>
                <a:avLst/>
                <a:gdLst>
                  <a:gd name="T0" fmla="*/ 0 w 6"/>
                  <a:gd name="T1" fmla="*/ 3 h 3"/>
                  <a:gd name="T2" fmla="*/ 0 w 6"/>
                  <a:gd name="T3" fmla="*/ 2 h 3"/>
                  <a:gd name="T4" fmla="*/ 3 w 6"/>
                  <a:gd name="T5" fmla="*/ 1 h 3"/>
                  <a:gd name="T6" fmla="*/ 4 w 6"/>
                  <a:gd name="T7" fmla="*/ 1 h 3"/>
                  <a:gd name="T8" fmla="*/ 3 w 6"/>
                  <a:gd name="T9" fmla="*/ 1 h 3"/>
                  <a:gd name="T10" fmla="*/ 4 w 6"/>
                  <a:gd name="T11" fmla="*/ 1 h 3"/>
                  <a:gd name="T12" fmla="*/ 4 w 6"/>
                  <a:gd name="T13" fmla="*/ 0 h 3"/>
                  <a:gd name="T14" fmla="*/ 6 w 6"/>
                  <a:gd name="T15" fmla="*/ 1 h 3"/>
                  <a:gd name="T16" fmla="*/ 5 w 6"/>
                  <a:gd name="T17" fmla="*/ 3 h 3"/>
                  <a:gd name="T18" fmla="*/ 4 w 6"/>
                  <a:gd name="T19" fmla="*/ 2 h 3"/>
                  <a:gd name="T20" fmla="*/ 4 w 6"/>
                  <a:gd name="T21" fmla="*/ 3 h 3"/>
                  <a:gd name="T22" fmla="*/ 0 w 6"/>
                  <a:gd name="T23" fmla="*/ 3 h 3"/>
                  <a:gd name="T24" fmla="*/ 0 w 6"/>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0" y="3"/>
                    </a:moveTo>
                    <a:cubicBezTo>
                      <a:pt x="0" y="2"/>
                      <a:pt x="0" y="2"/>
                      <a:pt x="0" y="2"/>
                    </a:cubicBezTo>
                    <a:cubicBezTo>
                      <a:pt x="1" y="2"/>
                      <a:pt x="3" y="2"/>
                      <a:pt x="3" y="1"/>
                    </a:cubicBezTo>
                    <a:cubicBezTo>
                      <a:pt x="3" y="1"/>
                      <a:pt x="4" y="1"/>
                      <a:pt x="4" y="1"/>
                    </a:cubicBezTo>
                    <a:cubicBezTo>
                      <a:pt x="4" y="1"/>
                      <a:pt x="3" y="1"/>
                      <a:pt x="3" y="1"/>
                    </a:cubicBezTo>
                    <a:cubicBezTo>
                      <a:pt x="3" y="2"/>
                      <a:pt x="4" y="1"/>
                      <a:pt x="4" y="1"/>
                    </a:cubicBezTo>
                    <a:cubicBezTo>
                      <a:pt x="4" y="1"/>
                      <a:pt x="4" y="1"/>
                      <a:pt x="4" y="0"/>
                    </a:cubicBezTo>
                    <a:cubicBezTo>
                      <a:pt x="5" y="0"/>
                      <a:pt x="4" y="2"/>
                      <a:pt x="6" y="1"/>
                    </a:cubicBezTo>
                    <a:cubicBezTo>
                      <a:pt x="5" y="2"/>
                      <a:pt x="5" y="2"/>
                      <a:pt x="5" y="3"/>
                    </a:cubicBezTo>
                    <a:cubicBezTo>
                      <a:pt x="5" y="3"/>
                      <a:pt x="4" y="3"/>
                      <a:pt x="4" y="2"/>
                    </a:cubicBezTo>
                    <a:cubicBezTo>
                      <a:pt x="4" y="2"/>
                      <a:pt x="4" y="3"/>
                      <a:pt x="4" y="3"/>
                    </a:cubicBezTo>
                    <a:cubicBezTo>
                      <a:pt x="3" y="3"/>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06" name="Freeform 118201"/>
              <p:cNvSpPr/>
              <p:nvPr/>
            </p:nvSpPr>
            <p:spPr bwMode="auto">
              <a:xfrm>
                <a:off x="4395788" y="5373081"/>
                <a:ext cx="15875" cy="15875"/>
              </a:xfrm>
              <a:custGeom>
                <a:avLst/>
                <a:gdLst>
                  <a:gd name="T0" fmla="*/ 4 w 4"/>
                  <a:gd name="T1" fmla="*/ 4 h 4"/>
                  <a:gd name="T2" fmla="*/ 3 w 4"/>
                  <a:gd name="T3" fmla="*/ 3 h 4"/>
                  <a:gd name="T4" fmla="*/ 3 w 4"/>
                  <a:gd name="T5" fmla="*/ 2 h 4"/>
                  <a:gd name="T6" fmla="*/ 2 w 4"/>
                  <a:gd name="T7" fmla="*/ 2 h 4"/>
                  <a:gd name="T8" fmla="*/ 2 w 4"/>
                  <a:gd name="T9" fmla="*/ 4 h 4"/>
                  <a:gd name="T10" fmla="*/ 0 w 4"/>
                  <a:gd name="T11" fmla="*/ 4 h 4"/>
                  <a:gd name="T12" fmla="*/ 2 w 4"/>
                  <a:gd name="T13" fmla="*/ 0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cubicBezTo>
                      <a:pt x="4" y="3"/>
                      <a:pt x="3" y="3"/>
                      <a:pt x="3" y="3"/>
                    </a:cubicBezTo>
                    <a:cubicBezTo>
                      <a:pt x="3" y="3"/>
                      <a:pt x="3" y="3"/>
                      <a:pt x="3" y="2"/>
                    </a:cubicBezTo>
                    <a:cubicBezTo>
                      <a:pt x="3" y="2"/>
                      <a:pt x="2" y="2"/>
                      <a:pt x="2" y="2"/>
                    </a:cubicBezTo>
                    <a:cubicBezTo>
                      <a:pt x="2" y="2"/>
                      <a:pt x="2" y="3"/>
                      <a:pt x="2" y="4"/>
                    </a:cubicBezTo>
                    <a:cubicBezTo>
                      <a:pt x="1" y="4"/>
                      <a:pt x="1" y="4"/>
                      <a:pt x="0" y="4"/>
                    </a:cubicBezTo>
                    <a:cubicBezTo>
                      <a:pt x="1" y="3"/>
                      <a:pt x="0" y="0"/>
                      <a:pt x="2" y="0"/>
                    </a:cubicBezTo>
                    <a:cubicBezTo>
                      <a:pt x="3" y="1"/>
                      <a:pt x="3" y="2"/>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07" name="Freeform 118202"/>
              <p:cNvSpPr/>
              <p:nvPr/>
            </p:nvSpPr>
            <p:spPr bwMode="auto">
              <a:xfrm>
                <a:off x="4403726" y="4747606"/>
                <a:ext cx="7938" cy="12700"/>
              </a:xfrm>
              <a:custGeom>
                <a:avLst/>
                <a:gdLst>
                  <a:gd name="T0" fmla="*/ 1 w 2"/>
                  <a:gd name="T1" fmla="*/ 0 h 3"/>
                  <a:gd name="T2" fmla="*/ 1 w 2"/>
                  <a:gd name="T3" fmla="*/ 3 h 3"/>
                  <a:gd name="T4" fmla="*/ 1 w 2"/>
                  <a:gd name="T5" fmla="*/ 1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2" y="1"/>
                      <a:pt x="2" y="2"/>
                      <a:pt x="1" y="3"/>
                    </a:cubicBezTo>
                    <a:cubicBezTo>
                      <a:pt x="0" y="2"/>
                      <a:pt x="1" y="2"/>
                      <a:pt x="1" y="1"/>
                    </a:cubicBez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08" name="Freeform 118203"/>
              <p:cNvSpPr/>
              <p:nvPr/>
            </p:nvSpPr>
            <p:spPr bwMode="auto">
              <a:xfrm>
                <a:off x="4348163" y="5198456"/>
                <a:ext cx="30163" cy="20637"/>
              </a:xfrm>
              <a:custGeom>
                <a:avLst/>
                <a:gdLst>
                  <a:gd name="T0" fmla="*/ 3 w 7"/>
                  <a:gd name="T1" fmla="*/ 4 h 5"/>
                  <a:gd name="T2" fmla="*/ 2 w 7"/>
                  <a:gd name="T3" fmla="*/ 3 h 5"/>
                  <a:gd name="T4" fmla="*/ 2 w 7"/>
                  <a:gd name="T5" fmla="*/ 4 h 5"/>
                  <a:gd name="T6" fmla="*/ 0 w 7"/>
                  <a:gd name="T7" fmla="*/ 3 h 5"/>
                  <a:gd name="T8" fmla="*/ 3 w 7"/>
                  <a:gd name="T9" fmla="*/ 3 h 5"/>
                  <a:gd name="T10" fmla="*/ 3 w 7"/>
                  <a:gd name="T11" fmla="*/ 1 h 5"/>
                  <a:gd name="T12" fmla="*/ 3 w 7"/>
                  <a:gd name="T13" fmla="*/ 2 h 5"/>
                  <a:gd name="T14" fmla="*/ 2 w 7"/>
                  <a:gd name="T15" fmla="*/ 0 h 5"/>
                  <a:gd name="T16" fmla="*/ 6 w 7"/>
                  <a:gd name="T17" fmla="*/ 1 h 5"/>
                  <a:gd name="T18" fmla="*/ 6 w 7"/>
                  <a:gd name="T19" fmla="*/ 2 h 5"/>
                  <a:gd name="T20" fmla="*/ 6 w 7"/>
                  <a:gd name="T21" fmla="*/ 2 h 5"/>
                  <a:gd name="T22" fmla="*/ 6 w 7"/>
                  <a:gd name="T23" fmla="*/ 4 h 5"/>
                  <a:gd name="T24" fmla="*/ 3 w 7"/>
                  <a:gd name="T25" fmla="*/ 2 h 5"/>
                  <a:gd name="T26" fmla="*/ 4 w 7"/>
                  <a:gd name="T27" fmla="*/ 3 h 5"/>
                  <a:gd name="T28" fmla="*/ 5 w 7"/>
                  <a:gd name="T29" fmla="*/ 3 h 5"/>
                  <a:gd name="T30" fmla="*/ 5 w 7"/>
                  <a:gd name="T31" fmla="*/ 4 h 5"/>
                  <a:gd name="T32" fmla="*/ 4 w 7"/>
                  <a:gd name="T33" fmla="*/ 3 h 5"/>
                  <a:gd name="T34" fmla="*/ 4 w 7"/>
                  <a:gd name="T35" fmla="*/ 4 h 5"/>
                  <a:gd name="T36" fmla="*/ 3 w 7"/>
                  <a:gd name="T3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3" y="4"/>
                    </a:moveTo>
                    <a:cubicBezTo>
                      <a:pt x="3" y="5"/>
                      <a:pt x="2" y="3"/>
                      <a:pt x="2" y="3"/>
                    </a:cubicBezTo>
                    <a:cubicBezTo>
                      <a:pt x="2" y="3"/>
                      <a:pt x="2" y="4"/>
                      <a:pt x="2" y="4"/>
                    </a:cubicBezTo>
                    <a:cubicBezTo>
                      <a:pt x="1" y="4"/>
                      <a:pt x="0" y="3"/>
                      <a:pt x="0" y="3"/>
                    </a:cubicBezTo>
                    <a:cubicBezTo>
                      <a:pt x="1" y="3"/>
                      <a:pt x="2" y="2"/>
                      <a:pt x="3" y="3"/>
                    </a:cubicBezTo>
                    <a:cubicBezTo>
                      <a:pt x="3" y="3"/>
                      <a:pt x="3" y="2"/>
                      <a:pt x="3" y="1"/>
                    </a:cubicBezTo>
                    <a:cubicBezTo>
                      <a:pt x="3" y="1"/>
                      <a:pt x="3" y="1"/>
                      <a:pt x="3" y="2"/>
                    </a:cubicBezTo>
                    <a:cubicBezTo>
                      <a:pt x="2" y="1"/>
                      <a:pt x="2" y="1"/>
                      <a:pt x="2" y="0"/>
                    </a:cubicBezTo>
                    <a:cubicBezTo>
                      <a:pt x="3" y="0"/>
                      <a:pt x="5" y="1"/>
                      <a:pt x="6" y="1"/>
                    </a:cubicBezTo>
                    <a:cubicBezTo>
                      <a:pt x="7" y="1"/>
                      <a:pt x="7" y="1"/>
                      <a:pt x="6" y="2"/>
                    </a:cubicBezTo>
                    <a:cubicBezTo>
                      <a:pt x="6" y="2"/>
                      <a:pt x="6" y="2"/>
                      <a:pt x="6" y="2"/>
                    </a:cubicBezTo>
                    <a:cubicBezTo>
                      <a:pt x="6" y="3"/>
                      <a:pt x="7" y="3"/>
                      <a:pt x="6" y="4"/>
                    </a:cubicBezTo>
                    <a:cubicBezTo>
                      <a:pt x="5" y="4"/>
                      <a:pt x="5" y="0"/>
                      <a:pt x="3" y="2"/>
                    </a:cubicBezTo>
                    <a:cubicBezTo>
                      <a:pt x="4" y="2"/>
                      <a:pt x="4" y="3"/>
                      <a:pt x="4" y="3"/>
                    </a:cubicBezTo>
                    <a:cubicBezTo>
                      <a:pt x="4" y="3"/>
                      <a:pt x="4" y="3"/>
                      <a:pt x="5" y="3"/>
                    </a:cubicBezTo>
                    <a:cubicBezTo>
                      <a:pt x="5" y="3"/>
                      <a:pt x="5" y="4"/>
                      <a:pt x="5" y="4"/>
                    </a:cubicBezTo>
                    <a:cubicBezTo>
                      <a:pt x="4" y="4"/>
                      <a:pt x="4" y="3"/>
                      <a:pt x="4" y="3"/>
                    </a:cubicBezTo>
                    <a:cubicBezTo>
                      <a:pt x="3" y="3"/>
                      <a:pt x="4" y="4"/>
                      <a:pt x="4" y="4"/>
                    </a:cubicBezTo>
                    <a:cubicBezTo>
                      <a:pt x="3" y="4"/>
                      <a:pt x="2"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09" name="Freeform 118204"/>
              <p:cNvSpPr/>
              <p:nvPr/>
            </p:nvSpPr>
            <p:spPr bwMode="auto">
              <a:xfrm>
                <a:off x="4360863" y="4701568"/>
                <a:ext cx="9525" cy="3175"/>
              </a:xfrm>
              <a:custGeom>
                <a:avLst/>
                <a:gdLst>
                  <a:gd name="T0" fmla="*/ 2 w 2"/>
                  <a:gd name="T1" fmla="*/ 0 h 1"/>
                  <a:gd name="T2" fmla="*/ 2 w 2"/>
                  <a:gd name="T3" fmla="*/ 1 h 1"/>
                  <a:gd name="T4" fmla="*/ 1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1"/>
                    </a:cubicBezTo>
                    <a:cubicBezTo>
                      <a:pt x="2" y="1"/>
                      <a:pt x="1" y="1"/>
                      <a:pt x="1" y="1"/>
                    </a:cubicBezTo>
                    <a:cubicBezTo>
                      <a:pt x="0" y="1"/>
                      <a:pt x="1" y="1"/>
                      <a:pt x="1"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10" name="Freeform 118205"/>
              <p:cNvSpPr/>
              <p:nvPr/>
            </p:nvSpPr>
            <p:spPr bwMode="auto">
              <a:xfrm>
                <a:off x="4348163" y="4765068"/>
                <a:ext cx="4763" cy="12700"/>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0" y="3"/>
                      <a:pt x="0" y="0"/>
                      <a:pt x="0" y="0"/>
                    </a:cubicBezTo>
                    <a:cubicBezTo>
                      <a:pt x="1" y="0"/>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11" name="Freeform 118206"/>
              <p:cNvSpPr/>
              <p:nvPr/>
            </p:nvSpPr>
            <p:spPr bwMode="auto">
              <a:xfrm>
                <a:off x="4335463" y="5398481"/>
                <a:ext cx="9525" cy="7937"/>
              </a:xfrm>
              <a:custGeom>
                <a:avLst/>
                <a:gdLst>
                  <a:gd name="T0" fmla="*/ 1 w 2"/>
                  <a:gd name="T1" fmla="*/ 1 h 2"/>
                  <a:gd name="T2" fmla="*/ 1 w 2"/>
                  <a:gd name="T3" fmla="*/ 1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1" y="1"/>
                      <a:pt x="1" y="1"/>
                    </a:cubicBezTo>
                    <a:cubicBezTo>
                      <a:pt x="1" y="2"/>
                      <a:pt x="0" y="1"/>
                      <a:pt x="0" y="1"/>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12" name="Freeform 118208"/>
              <p:cNvSpPr/>
              <p:nvPr/>
            </p:nvSpPr>
            <p:spPr bwMode="auto">
              <a:xfrm>
                <a:off x="5257801" y="5325456"/>
                <a:ext cx="17463" cy="34925"/>
              </a:xfrm>
              <a:custGeom>
                <a:avLst/>
                <a:gdLst>
                  <a:gd name="T0" fmla="*/ 3 w 4"/>
                  <a:gd name="T1" fmla="*/ 3 h 8"/>
                  <a:gd name="T2" fmla="*/ 4 w 4"/>
                  <a:gd name="T3" fmla="*/ 5 h 8"/>
                  <a:gd name="T4" fmla="*/ 3 w 4"/>
                  <a:gd name="T5" fmla="*/ 5 h 8"/>
                  <a:gd name="T6" fmla="*/ 3 w 4"/>
                  <a:gd name="T7" fmla="*/ 8 h 8"/>
                  <a:gd name="T8" fmla="*/ 0 w 4"/>
                  <a:gd name="T9" fmla="*/ 0 h 8"/>
                  <a:gd name="T10" fmla="*/ 3 w 4"/>
                  <a:gd name="T11" fmla="*/ 3 h 8"/>
                </a:gdLst>
                <a:ahLst/>
                <a:cxnLst>
                  <a:cxn ang="0">
                    <a:pos x="T0" y="T1"/>
                  </a:cxn>
                  <a:cxn ang="0">
                    <a:pos x="T2" y="T3"/>
                  </a:cxn>
                  <a:cxn ang="0">
                    <a:pos x="T4" y="T5"/>
                  </a:cxn>
                  <a:cxn ang="0">
                    <a:pos x="T6" y="T7"/>
                  </a:cxn>
                  <a:cxn ang="0">
                    <a:pos x="T8" y="T9"/>
                  </a:cxn>
                  <a:cxn ang="0">
                    <a:pos x="T10" y="T11"/>
                  </a:cxn>
                </a:cxnLst>
                <a:rect l="0" t="0" r="r" b="b"/>
                <a:pathLst>
                  <a:path w="4" h="8">
                    <a:moveTo>
                      <a:pt x="3" y="3"/>
                    </a:moveTo>
                    <a:cubicBezTo>
                      <a:pt x="2" y="4"/>
                      <a:pt x="3" y="4"/>
                      <a:pt x="4" y="5"/>
                    </a:cubicBezTo>
                    <a:cubicBezTo>
                      <a:pt x="3" y="5"/>
                      <a:pt x="3" y="5"/>
                      <a:pt x="3" y="5"/>
                    </a:cubicBezTo>
                    <a:cubicBezTo>
                      <a:pt x="3" y="6"/>
                      <a:pt x="3" y="7"/>
                      <a:pt x="3" y="8"/>
                    </a:cubicBezTo>
                    <a:cubicBezTo>
                      <a:pt x="2" y="5"/>
                      <a:pt x="0" y="4"/>
                      <a:pt x="0" y="0"/>
                    </a:cubicBezTo>
                    <a:cubicBezTo>
                      <a:pt x="2" y="0"/>
                      <a:pt x="2"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13" name="Freeform 118209"/>
              <p:cNvSpPr/>
              <p:nvPr/>
            </p:nvSpPr>
            <p:spPr bwMode="auto">
              <a:xfrm>
                <a:off x="5214938" y="5330218"/>
                <a:ext cx="12700" cy="17462"/>
              </a:xfrm>
              <a:custGeom>
                <a:avLst/>
                <a:gdLst>
                  <a:gd name="T0" fmla="*/ 3 w 3"/>
                  <a:gd name="T1" fmla="*/ 1 h 4"/>
                  <a:gd name="T2" fmla="*/ 1 w 3"/>
                  <a:gd name="T3" fmla="*/ 4 h 4"/>
                  <a:gd name="T4" fmla="*/ 1 w 3"/>
                  <a:gd name="T5" fmla="*/ 0 h 4"/>
                  <a:gd name="T6" fmla="*/ 2 w 3"/>
                  <a:gd name="T7" fmla="*/ 1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4"/>
                      <a:pt x="1" y="4"/>
                    </a:cubicBezTo>
                    <a:cubicBezTo>
                      <a:pt x="1" y="3"/>
                      <a:pt x="0" y="1"/>
                      <a:pt x="1" y="0"/>
                    </a:cubicBezTo>
                    <a:cubicBezTo>
                      <a:pt x="2" y="0"/>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14" name="Freeform 118210"/>
              <p:cNvSpPr/>
              <p:nvPr/>
            </p:nvSpPr>
            <p:spPr bwMode="auto">
              <a:xfrm>
                <a:off x="4887913" y="5373081"/>
                <a:ext cx="9525" cy="3175"/>
              </a:xfrm>
              <a:custGeom>
                <a:avLst/>
                <a:gdLst>
                  <a:gd name="T0" fmla="*/ 2 w 2"/>
                  <a:gd name="T1" fmla="*/ 1 h 1"/>
                  <a:gd name="T2" fmla="*/ 0 w 2"/>
                  <a:gd name="T3" fmla="*/ 1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1"/>
                      <a:pt x="0" y="1"/>
                    </a:cubicBezTo>
                    <a:cubicBezTo>
                      <a:pt x="1" y="1"/>
                      <a:pt x="1" y="0"/>
                      <a:pt x="1" y="0"/>
                    </a:cubicBezTo>
                    <a:cubicBezTo>
                      <a:pt x="2"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15" name="Freeform 118211"/>
              <p:cNvSpPr/>
              <p:nvPr/>
            </p:nvSpPr>
            <p:spPr bwMode="auto">
              <a:xfrm>
                <a:off x="4730751" y="4671406"/>
                <a:ext cx="17463" cy="15875"/>
              </a:xfrm>
              <a:custGeom>
                <a:avLst/>
                <a:gdLst>
                  <a:gd name="T0" fmla="*/ 4 w 4"/>
                  <a:gd name="T1" fmla="*/ 1 h 4"/>
                  <a:gd name="T2" fmla="*/ 3 w 4"/>
                  <a:gd name="T3" fmla="*/ 2 h 4"/>
                  <a:gd name="T4" fmla="*/ 4 w 4"/>
                  <a:gd name="T5" fmla="*/ 3 h 4"/>
                  <a:gd name="T6" fmla="*/ 4 w 4"/>
                  <a:gd name="T7" fmla="*/ 4 h 4"/>
                  <a:gd name="T8" fmla="*/ 4 w 4"/>
                  <a:gd name="T9" fmla="*/ 4 h 4"/>
                  <a:gd name="T10" fmla="*/ 3 w 4"/>
                  <a:gd name="T11" fmla="*/ 4 h 4"/>
                  <a:gd name="T12" fmla="*/ 2 w 4"/>
                  <a:gd name="T13" fmla="*/ 3 h 4"/>
                  <a:gd name="T14" fmla="*/ 2 w 4"/>
                  <a:gd name="T15" fmla="*/ 4 h 4"/>
                  <a:gd name="T16" fmla="*/ 0 w 4"/>
                  <a:gd name="T17" fmla="*/ 3 h 4"/>
                  <a:gd name="T18" fmla="*/ 1 w 4"/>
                  <a:gd name="T19" fmla="*/ 0 h 4"/>
                  <a:gd name="T20" fmla="*/ 2 w 4"/>
                  <a:gd name="T21" fmla="*/ 1 h 4"/>
                  <a:gd name="T22" fmla="*/ 2 w 4"/>
                  <a:gd name="T23" fmla="*/ 0 h 4"/>
                  <a:gd name="T24" fmla="*/ 4 w 4"/>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1"/>
                    </a:moveTo>
                    <a:cubicBezTo>
                      <a:pt x="4" y="2"/>
                      <a:pt x="4" y="2"/>
                      <a:pt x="3" y="2"/>
                    </a:cubicBezTo>
                    <a:cubicBezTo>
                      <a:pt x="3" y="2"/>
                      <a:pt x="3" y="3"/>
                      <a:pt x="4" y="3"/>
                    </a:cubicBezTo>
                    <a:cubicBezTo>
                      <a:pt x="4" y="3"/>
                      <a:pt x="4" y="4"/>
                      <a:pt x="4" y="4"/>
                    </a:cubicBezTo>
                    <a:cubicBezTo>
                      <a:pt x="4" y="4"/>
                      <a:pt x="4" y="4"/>
                      <a:pt x="4" y="4"/>
                    </a:cubicBezTo>
                    <a:cubicBezTo>
                      <a:pt x="3" y="4"/>
                      <a:pt x="3" y="4"/>
                      <a:pt x="3" y="4"/>
                    </a:cubicBezTo>
                    <a:cubicBezTo>
                      <a:pt x="3" y="3"/>
                      <a:pt x="2" y="3"/>
                      <a:pt x="2" y="3"/>
                    </a:cubicBezTo>
                    <a:cubicBezTo>
                      <a:pt x="2" y="3"/>
                      <a:pt x="2" y="3"/>
                      <a:pt x="2" y="4"/>
                    </a:cubicBezTo>
                    <a:cubicBezTo>
                      <a:pt x="1" y="4"/>
                      <a:pt x="1" y="3"/>
                      <a:pt x="0" y="3"/>
                    </a:cubicBezTo>
                    <a:cubicBezTo>
                      <a:pt x="1" y="2"/>
                      <a:pt x="1" y="1"/>
                      <a:pt x="1" y="0"/>
                    </a:cubicBezTo>
                    <a:cubicBezTo>
                      <a:pt x="1" y="0"/>
                      <a:pt x="2" y="0"/>
                      <a:pt x="2" y="1"/>
                    </a:cubicBezTo>
                    <a:cubicBezTo>
                      <a:pt x="2" y="1"/>
                      <a:pt x="2" y="1"/>
                      <a:pt x="2" y="0"/>
                    </a:cubicBezTo>
                    <a:cubicBezTo>
                      <a:pt x="3" y="0"/>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16" name="Freeform 118212"/>
              <p:cNvSpPr/>
              <p:nvPr/>
            </p:nvSpPr>
            <p:spPr bwMode="auto">
              <a:xfrm>
                <a:off x="4391026" y="5300056"/>
                <a:ext cx="17463" cy="4762"/>
              </a:xfrm>
              <a:custGeom>
                <a:avLst/>
                <a:gdLst>
                  <a:gd name="T0" fmla="*/ 4 w 4"/>
                  <a:gd name="T1" fmla="*/ 0 h 1"/>
                  <a:gd name="T2" fmla="*/ 4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4" y="0"/>
                      <a:pt x="3" y="0"/>
                      <a:pt x="4" y="1"/>
                    </a:cubicBezTo>
                    <a:cubicBezTo>
                      <a:pt x="2" y="1"/>
                      <a:pt x="2" y="0"/>
                      <a:pt x="0" y="1"/>
                    </a:cubicBezTo>
                    <a:cubicBezTo>
                      <a:pt x="1"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17" name="Freeform 118213"/>
              <p:cNvSpPr/>
              <p:nvPr/>
            </p:nvSpPr>
            <p:spPr bwMode="auto">
              <a:xfrm>
                <a:off x="4370388" y="5376256"/>
                <a:ext cx="25400" cy="12700"/>
              </a:xfrm>
              <a:custGeom>
                <a:avLst/>
                <a:gdLst>
                  <a:gd name="T0" fmla="*/ 6 w 6"/>
                  <a:gd name="T1" fmla="*/ 2 h 3"/>
                  <a:gd name="T2" fmla="*/ 5 w 6"/>
                  <a:gd name="T3" fmla="*/ 3 h 3"/>
                  <a:gd name="T4" fmla="*/ 5 w 6"/>
                  <a:gd name="T5" fmla="*/ 1 h 3"/>
                  <a:gd name="T6" fmla="*/ 4 w 6"/>
                  <a:gd name="T7" fmla="*/ 1 h 3"/>
                  <a:gd name="T8" fmla="*/ 4 w 6"/>
                  <a:gd name="T9" fmla="*/ 3 h 3"/>
                  <a:gd name="T10" fmla="*/ 2 w 6"/>
                  <a:gd name="T11" fmla="*/ 1 h 3"/>
                  <a:gd name="T12" fmla="*/ 1 w 6"/>
                  <a:gd name="T13" fmla="*/ 3 h 3"/>
                  <a:gd name="T14" fmla="*/ 1 w 6"/>
                  <a:gd name="T15" fmla="*/ 0 h 3"/>
                  <a:gd name="T16" fmla="*/ 6 w 6"/>
                  <a:gd name="T17" fmla="*/ 0 h 3"/>
                  <a:gd name="T18" fmla="*/ 6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3"/>
                      <a:pt x="6" y="3"/>
                      <a:pt x="5" y="3"/>
                    </a:cubicBezTo>
                    <a:cubicBezTo>
                      <a:pt x="6" y="2"/>
                      <a:pt x="5" y="1"/>
                      <a:pt x="5" y="1"/>
                    </a:cubicBezTo>
                    <a:cubicBezTo>
                      <a:pt x="4" y="1"/>
                      <a:pt x="4" y="2"/>
                      <a:pt x="4" y="1"/>
                    </a:cubicBezTo>
                    <a:cubicBezTo>
                      <a:pt x="3" y="2"/>
                      <a:pt x="4" y="2"/>
                      <a:pt x="4" y="3"/>
                    </a:cubicBezTo>
                    <a:cubicBezTo>
                      <a:pt x="3" y="2"/>
                      <a:pt x="3" y="1"/>
                      <a:pt x="2" y="1"/>
                    </a:cubicBezTo>
                    <a:cubicBezTo>
                      <a:pt x="2" y="1"/>
                      <a:pt x="2" y="3"/>
                      <a:pt x="1" y="3"/>
                    </a:cubicBezTo>
                    <a:cubicBezTo>
                      <a:pt x="1" y="2"/>
                      <a:pt x="0" y="1"/>
                      <a:pt x="1" y="0"/>
                    </a:cubicBezTo>
                    <a:cubicBezTo>
                      <a:pt x="3" y="0"/>
                      <a:pt x="4" y="0"/>
                      <a:pt x="6" y="0"/>
                    </a:cubicBezTo>
                    <a:cubicBezTo>
                      <a:pt x="6" y="1"/>
                      <a:pt x="5"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18" name="Freeform 118214"/>
              <p:cNvSpPr/>
              <p:nvPr/>
            </p:nvSpPr>
            <p:spPr bwMode="auto">
              <a:xfrm>
                <a:off x="4340226" y="5376256"/>
                <a:ext cx="20638" cy="9525"/>
              </a:xfrm>
              <a:custGeom>
                <a:avLst/>
                <a:gdLst>
                  <a:gd name="T0" fmla="*/ 5 w 5"/>
                  <a:gd name="T1" fmla="*/ 1 h 2"/>
                  <a:gd name="T2" fmla="*/ 2 w 5"/>
                  <a:gd name="T3" fmla="*/ 2 h 2"/>
                  <a:gd name="T4" fmla="*/ 1 w 5"/>
                  <a:gd name="T5" fmla="*/ 2 h 2"/>
                  <a:gd name="T6" fmla="*/ 0 w 5"/>
                  <a:gd name="T7" fmla="*/ 1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4" y="2"/>
                      <a:pt x="3" y="1"/>
                      <a:pt x="2" y="2"/>
                    </a:cubicBezTo>
                    <a:cubicBezTo>
                      <a:pt x="2" y="2"/>
                      <a:pt x="1" y="2"/>
                      <a:pt x="1" y="2"/>
                    </a:cubicBezTo>
                    <a:cubicBezTo>
                      <a:pt x="0" y="2"/>
                      <a:pt x="0" y="1"/>
                      <a:pt x="0" y="1"/>
                    </a:cubicBezTo>
                    <a:cubicBezTo>
                      <a:pt x="2" y="1"/>
                      <a:pt x="3"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319" name="Freeform 118215"/>
              <p:cNvSpPr>
                <a:spLocks noEditPoints="1"/>
              </p:cNvSpPr>
              <p:nvPr/>
            </p:nvSpPr>
            <p:spPr bwMode="auto">
              <a:xfrm>
                <a:off x="4332288" y="4730143"/>
                <a:ext cx="28575" cy="22225"/>
              </a:xfrm>
              <a:custGeom>
                <a:avLst/>
                <a:gdLst>
                  <a:gd name="T0" fmla="*/ 5 w 7"/>
                  <a:gd name="T1" fmla="*/ 1 h 5"/>
                  <a:gd name="T2" fmla="*/ 7 w 7"/>
                  <a:gd name="T3" fmla="*/ 4 h 5"/>
                  <a:gd name="T4" fmla="*/ 5 w 7"/>
                  <a:gd name="T5" fmla="*/ 5 h 5"/>
                  <a:gd name="T6" fmla="*/ 3 w 7"/>
                  <a:gd name="T7" fmla="*/ 2 h 5"/>
                  <a:gd name="T8" fmla="*/ 3 w 7"/>
                  <a:gd name="T9" fmla="*/ 3 h 5"/>
                  <a:gd name="T10" fmla="*/ 1 w 7"/>
                  <a:gd name="T11" fmla="*/ 1 h 5"/>
                  <a:gd name="T12" fmla="*/ 2 w 7"/>
                  <a:gd name="T13" fmla="*/ 2 h 5"/>
                  <a:gd name="T14" fmla="*/ 2 w 7"/>
                  <a:gd name="T15" fmla="*/ 1 h 5"/>
                  <a:gd name="T16" fmla="*/ 3 w 7"/>
                  <a:gd name="T17" fmla="*/ 2 h 5"/>
                  <a:gd name="T18" fmla="*/ 3 w 7"/>
                  <a:gd name="T19" fmla="*/ 1 h 5"/>
                  <a:gd name="T20" fmla="*/ 5 w 7"/>
                  <a:gd name="T21" fmla="*/ 1 h 5"/>
                  <a:gd name="T22" fmla="*/ 4 w 7"/>
                  <a:gd name="T23" fmla="*/ 1 h 5"/>
                  <a:gd name="T24" fmla="*/ 4 w 7"/>
                  <a:gd name="T25" fmla="*/ 3 h 5"/>
                  <a:gd name="T26" fmla="*/ 5 w 7"/>
                  <a:gd name="T27" fmla="*/ 3 h 5"/>
                  <a:gd name="T28" fmla="*/ 4 w 7"/>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5" y="1"/>
                    </a:moveTo>
                    <a:cubicBezTo>
                      <a:pt x="6" y="1"/>
                      <a:pt x="7" y="3"/>
                      <a:pt x="7" y="4"/>
                    </a:cubicBezTo>
                    <a:cubicBezTo>
                      <a:pt x="6" y="3"/>
                      <a:pt x="5" y="3"/>
                      <a:pt x="5" y="5"/>
                    </a:cubicBezTo>
                    <a:cubicBezTo>
                      <a:pt x="4" y="4"/>
                      <a:pt x="4" y="3"/>
                      <a:pt x="3" y="2"/>
                    </a:cubicBezTo>
                    <a:cubicBezTo>
                      <a:pt x="3" y="2"/>
                      <a:pt x="3" y="3"/>
                      <a:pt x="3" y="3"/>
                    </a:cubicBezTo>
                    <a:cubicBezTo>
                      <a:pt x="2" y="4"/>
                      <a:pt x="0" y="3"/>
                      <a:pt x="1" y="1"/>
                    </a:cubicBezTo>
                    <a:cubicBezTo>
                      <a:pt x="1" y="1"/>
                      <a:pt x="1" y="2"/>
                      <a:pt x="2" y="2"/>
                    </a:cubicBezTo>
                    <a:cubicBezTo>
                      <a:pt x="2" y="2"/>
                      <a:pt x="2" y="2"/>
                      <a:pt x="2" y="1"/>
                    </a:cubicBezTo>
                    <a:cubicBezTo>
                      <a:pt x="2" y="1"/>
                      <a:pt x="3" y="2"/>
                      <a:pt x="3" y="2"/>
                    </a:cubicBezTo>
                    <a:cubicBezTo>
                      <a:pt x="3" y="2"/>
                      <a:pt x="3" y="1"/>
                      <a:pt x="3" y="1"/>
                    </a:cubicBezTo>
                    <a:cubicBezTo>
                      <a:pt x="5" y="0"/>
                      <a:pt x="5" y="2"/>
                      <a:pt x="5" y="1"/>
                    </a:cubicBezTo>
                    <a:close/>
                    <a:moveTo>
                      <a:pt x="4" y="1"/>
                    </a:moveTo>
                    <a:cubicBezTo>
                      <a:pt x="3" y="2"/>
                      <a:pt x="5" y="2"/>
                      <a:pt x="4" y="3"/>
                    </a:cubicBezTo>
                    <a:cubicBezTo>
                      <a:pt x="5" y="3"/>
                      <a:pt x="5" y="3"/>
                      <a:pt x="5" y="3"/>
                    </a:cubicBezTo>
                    <a:cubicBezTo>
                      <a:pt x="5" y="2"/>
                      <a:pt x="4"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grpSp>
        <p:sp>
          <p:nvSpPr>
            <p:cNvPr id="21" name="文本框 20"/>
            <p:cNvSpPr txBox="1"/>
            <p:nvPr/>
          </p:nvSpPr>
          <p:spPr>
            <a:xfrm>
              <a:off x="4843975" y="5798307"/>
              <a:ext cx="1477746" cy="396240"/>
            </a:xfrm>
            <a:prstGeom prst="rect">
              <a:avLst/>
            </a:prstGeom>
            <a:noFill/>
          </p:spPr>
          <p:txBody>
            <a:bodyPr wrap="square">
              <a:spAutoFit/>
            </a:bodyPr>
            <a:lstStyle/>
            <a:p>
              <a:r>
                <a:rPr lang="en-US" altLang="zh-CN" sz="2000" b="0" i="0">
                  <a:solidFill>
                    <a:srgbClr val="322C31"/>
                  </a:solidFill>
                  <a:effectLst/>
                  <a:latin typeface="微软雅黑" panose="020B0503020204020204" pitchFamily="34" charset="-122"/>
                  <a:ea typeface="微软雅黑" panose="020B0503020204020204" pitchFamily="34" charset="-122"/>
                </a:rPr>
                <a:t>1940年</a:t>
              </a:r>
              <a:endParaRPr lang="en-US" altLang="zh-CN" sz="2000" b="0" i="0">
                <a:solidFill>
                  <a:srgbClr val="322C31"/>
                </a:solidFill>
                <a:effectLst/>
                <a:latin typeface="微软雅黑" panose="020B0503020204020204" pitchFamily="34" charset="-122"/>
                <a:ea typeface="微软雅黑" panose="020B0503020204020204" pitchFamily="34" charset="-122"/>
              </a:endParaRPr>
            </a:p>
          </p:txBody>
        </p:sp>
      </p:grpSp>
      <p:sp>
        <p:nvSpPr>
          <p:cNvPr id="64" name="文本框 63"/>
          <p:cNvSpPr txBox="1"/>
          <p:nvPr/>
        </p:nvSpPr>
        <p:spPr>
          <a:xfrm>
            <a:off x="999047" y="606512"/>
            <a:ext cx="9799177" cy="944880"/>
          </a:xfrm>
          <a:prstGeom prst="rect">
            <a:avLst/>
          </a:prstGeom>
          <a:noFill/>
        </p:spPr>
        <p:txBody>
          <a:bodyPr wrap="square">
            <a:spAutoFit/>
          </a:bodyPr>
          <a:lstStyle/>
          <a:p>
            <a:pPr algn="ctr"/>
            <a:r>
              <a:rPr lang="zh-CN" altLang="en-US" sz="5600" b="1">
                <a:solidFill>
                  <a:srgbClr val="322C31"/>
                </a:solidFill>
                <a:latin typeface="仿宋" panose="02010609060101010101" pitchFamily="49" charset="-122"/>
                <a:ea typeface="仿宋" panose="02010609060101010101" pitchFamily="49" charset="-122"/>
              </a:rPr>
              <a:t>海明威の书写人生</a:t>
            </a:r>
            <a:endParaRPr lang="zh-CN" altLang="en-US" sz="5600" b="1">
              <a:solidFill>
                <a:srgbClr val="322C31"/>
              </a:solidFill>
              <a:latin typeface="仿宋" panose="02010609060101010101" pitchFamily="49" charset="-122"/>
              <a:ea typeface="仿宋" panose="02010609060101010101" pitchFamily="49" charset="-122"/>
            </a:endParaRPr>
          </a:p>
        </p:txBody>
      </p:sp>
      <p:grpSp>
        <p:nvGrpSpPr>
          <p:cNvPr id="25" name="组合 24"/>
          <p:cNvGrpSpPr/>
          <p:nvPr/>
        </p:nvGrpSpPr>
        <p:grpSpPr>
          <a:xfrm>
            <a:off x="2005235" y="2864076"/>
            <a:ext cx="3011671" cy="770832"/>
            <a:chOff x="1545325" y="2713398"/>
            <a:chExt cx="3011671" cy="857250"/>
          </a:xfrm>
        </p:grpSpPr>
        <p:cxnSp>
          <p:nvCxnSpPr>
            <p:cNvPr id="4" name="直接连接符 3"/>
            <p:cNvCxnSpPr/>
            <p:nvPr/>
          </p:nvCxnSpPr>
          <p:spPr>
            <a:xfrm flipH="1">
              <a:off x="1545325" y="2713398"/>
              <a:ext cx="0" cy="857250"/>
            </a:xfrm>
            <a:prstGeom prst="line">
              <a:avLst/>
            </a:prstGeom>
            <a:ln w="9525">
              <a:solidFill>
                <a:srgbClr val="AF9892"/>
              </a:solidFill>
            </a:ln>
          </p:spPr>
          <p:style>
            <a:lnRef idx="1">
              <a:schemeClr val="accent1"/>
            </a:lnRef>
            <a:fillRef idx="0">
              <a:schemeClr val="accent1"/>
            </a:fillRef>
            <a:effectRef idx="0">
              <a:schemeClr val="accent1"/>
            </a:effectRef>
            <a:fontRef idx="minor">
              <a:schemeClr val="tx1"/>
            </a:fontRef>
          </p:style>
        </p:cxnSp>
        <p:cxnSp>
          <p:nvCxnSpPr>
            <p:cNvPr id="1478" name="直接连接符 1477"/>
            <p:cNvCxnSpPr/>
            <p:nvPr/>
          </p:nvCxnSpPr>
          <p:spPr>
            <a:xfrm flipH="1">
              <a:off x="4556996" y="2713398"/>
              <a:ext cx="0" cy="732233"/>
            </a:xfrm>
            <a:prstGeom prst="line">
              <a:avLst/>
            </a:prstGeom>
            <a:ln w="9525">
              <a:solidFill>
                <a:srgbClr val="AF9892"/>
              </a:solidFill>
            </a:ln>
          </p:spPr>
          <p:style>
            <a:lnRef idx="1">
              <a:schemeClr val="accent1"/>
            </a:lnRef>
            <a:fillRef idx="0">
              <a:schemeClr val="accent1"/>
            </a:fillRef>
            <a:effectRef idx="0">
              <a:schemeClr val="accent1"/>
            </a:effectRef>
            <a:fontRef idx="minor">
              <a:schemeClr val="tx1"/>
            </a:fontRef>
          </p:style>
        </p:cxnSp>
      </p:grpSp>
      <p:cxnSp>
        <p:nvCxnSpPr>
          <p:cNvPr id="1481" name="直接连接符 1480"/>
          <p:cNvCxnSpPr/>
          <p:nvPr/>
        </p:nvCxnSpPr>
        <p:spPr>
          <a:xfrm flipH="1">
            <a:off x="2850303" y="3877596"/>
            <a:ext cx="0" cy="857250"/>
          </a:xfrm>
          <a:prstGeom prst="line">
            <a:avLst/>
          </a:prstGeom>
          <a:ln w="9525">
            <a:solidFill>
              <a:srgbClr val="AF9892"/>
            </a:solidFill>
          </a:ln>
        </p:spPr>
        <p:style>
          <a:lnRef idx="1">
            <a:schemeClr val="accent1"/>
          </a:lnRef>
          <a:fillRef idx="0">
            <a:schemeClr val="accent1"/>
          </a:fillRef>
          <a:effectRef idx="0">
            <a:schemeClr val="accent1"/>
          </a:effectRef>
          <a:fontRef idx="minor">
            <a:schemeClr val="tx1"/>
          </a:fontRef>
        </p:style>
      </p:cxnSp>
      <p:cxnSp>
        <p:nvCxnSpPr>
          <p:cNvPr id="1482" name="直接连接符 1481"/>
          <p:cNvCxnSpPr/>
          <p:nvPr/>
        </p:nvCxnSpPr>
        <p:spPr>
          <a:xfrm flipH="1">
            <a:off x="5038588" y="3974223"/>
            <a:ext cx="0" cy="857250"/>
          </a:xfrm>
          <a:prstGeom prst="line">
            <a:avLst/>
          </a:prstGeom>
          <a:ln w="9525">
            <a:solidFill>
              <a:srgbClr val="AF9892"/>
            </a:solidFill>
          </a:ln>
        </p:spPr>
        <p:style>
          <a:lnRef idx="1">
            <a:schemeClr val="accent1"/>
          </a:lnRef>
          <a:fillRef idx="0">
            <a:schemeClr val="accent1"/>
          </a:fillRef>
          <a:effectRef idx="0">
            <a:schemeClr val="accent1"/>
          </a:effectRef>
          <a:fontRef idx="minor">
            <a:schemeClr val="tx1"/>
          </a:fontRef>
        </p:style>
      </p:cxnSp>
      <p:cxnSp>
        <p:nvCxnSpPr>
          <p:cNvPr id="1484" name="直接连接符 1483"/>
          <p:cNvCxnSpPr/>
          <p:nvPr/>
        </p:nvCxnSpPr>
        <p:spPr>
          <a:xfrm flipH="1">
            <a:off x="8140229" y="2728992"/>
            <a:ext cx="0" cy="782897"/>
          </a:xfrm>
          <a:prstGeom prst="line">
            <a:avLst/>
          </a:prstGeom>
          <a:ln w="9525">
            <a:solidFill>
              <a:srgbClr val="AF9892"/>
            </a:solidFill>
          </a:ln>
        </p:spPr>
        <p:style>
          <a:lnRef idx="1">
            <a:schemeClr val="accent1"/>
          </a:lnRef>
          <a:fillRef idx="0">
            <a:schemeClr val="accent1"/>
          </a:fillRef>
          <a:effectRef idx="0">
            <a:schemeClr val="accent1"/>
          </a:effectRef>
          <a:fontRef idx="minor">
            <a:schemeClr val="tx1"/>
          </a:fontRef>
        </p:style>
      </p:cxnSp>
      <p:grpSp>
        <p:nvGrpSpPr>
          <p:cNvPr id="1480" name="组合 1479"/>
          <p:cNvGrpSpPr/>
          <p:nvPr/>
        </p:nvGrpSpPr>
        <p:grpSpPr>
          <a:xfrm>
            <a:off x="4046489" y="1771559"/>
            <a:ext cx="2153312" cy="419193"/>
            <a:chOff x="2392565" y="5810453"/>
            <a:chExt cx="2315342" cy="419193"/>
          </a:xfrm>
        </p:grpSpPr>
        <p:grpSp>
          <p:nvGrpSpPr>
            <p:cNvPr id="1486" name="组合 1485"/>
            <p:cNvGrpSpPr/>
            <p:nvPr/>
          </p:nvGrpSpPr>
          <p:grpSpPr>
            <a:xfrm>
              <a:off x="2392565" y="5810453"/>
              <a:ext cx="2188966" cy="419193"/>
              <a:chOff x="4062945" y="4637780"/>
              <a:chExt cx="2834681" cy="776575"/>
            </a:xfrm>
            <a:solidFill>
              <a:srgbClr val="AF9892">
                <a:alpha val="24000"/>
              </a:srgbClr>
            </a:solidFill>
          </p:grpSpPr>
          <p:sp>
            <p:nvSpPr>
              <p:cNvPr id="1488" name="Freeform 118024"/>
              <p:cNvSpPr/>
              <p:nvPr/>
            </p:nvSpPr>
            <p:spPr bwMode="auto">
              <a:xfrm>
                <a:off x="6248401" y="5363556"/>
                <a:ext cx="7938" cy="476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0"/>
                      <a:pt x="0" y="1"/>
                    </a:cubicBezTo>
                    <a:cubicBezTo>
                      <a:pt x="0" y="0"/>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89" name="Freeform 118025"/>
              <p:cNvSpPr/>
              <p:nvPr/>
            </p:nvSpPr>
            <p:spPr bwMode="auto">
              <a:xfrm>
                <a:off x="6202363" y="5368318"/>
                <a:ext cx="46038" cy="12700"/>
              </a:xfrm>
              <a:custGeom>
                <a:avLst/>
                <a:gdLst>
                  <a:gd name="T0" fmla="*/ 11 w 11"/>
                  <a:gd name="T1" fmla="*/ 1 h 3"/>
                  <a:gd name="T2" fmla="*/ 10 w 11"/>
                  <a:gd name="T3" fmla="*/ 1 h 3"/>
                  <a:gd name="T4" fmla="*/ 1 w 11"/>
                  <a:gd name="T5" fmla="*/ 3 h 3"/>
                  <a:gd name="T6" fmla="*/ 0 w 11"/>
                  <a:gd name="T7" fmla="*/ 2 h 3"/>
                  <a:gd name="T8" fmla="*/ 7 w 11"/>
                  <a:gd name="T9" fmla="*/ 1 h 3"/>
                  <a:gd name="T10" fmla="*/ 8 w 11"/>
                  <a:gd name="T11" fmla="*/ 0 h 3"/>
                  <a:gd name="T12" fmla="*/ 10 w 11"/>
                  <a:gd name="T13" fmla="*/ 0 h 3"/>
                  <a:gd name="T14" fmla="*/ 11 w 1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
                    <a:moveTo>
                      <a:pt x="11" y="1"/>
                    </a:moveTo>
                    <a:cubicBezTo>
                      <a:pt x="11" y="1"/>
                      <a:pt x="10" y="1"/>
                      <a:pt x="10" y="1"/>
                    </a:cubicBezTo>
                    <a:cubicBezTo>
                      <a:pt x="8" y="3"/>
                      <a:pt x="3" y="2"/>
                      <a:pt x="1" y="3"/>
                    </a:cubicBezTo>
                    <a:cubicBezTo>
                      <a:pt x="0" y="3"/>
                      <a:pt x="0" y="2"/>
                      <a:pt x="0" y="2"/>
                    </a:cubicBezTo>
                    <a:cubicBezTo>
                      <a:pt x="2" y="1"/>
                      <a:pt x="5" y="1"/>
                      <a:pt x="7" y="1"/>
                    </a:cubicBezTo>
                    <a:cubicBezTo>
                      <a:pt x="7" y="1"/>
                      <a:pt x="7" y="0"/>
                      <a:pt x="8" y="0"/>
                    </a:cubicBezTo>
                    <a:cubicBezTo>
                      <a:pt x="8" y="0"/>
                      <a:pt x="10" y="1"/>
                      <a:pt x="10" y="0"/>
                    </a:cubicBezTo>
                    <a:cubicBezTo>
                      <a:pt x="10" y="0"/>
                      <a:pt x="11"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90" name="Freeform 118026"/>
              <p:cNvSpPr/>
              <p:nvPr/>
            </p:nvSpPr>
            <p:spPr bwMode="auto">
              <a:xfrm>
                <a:off x="6215063" y="5381018"/>
                <a:ext cx="28575" cy="7937"/>
              </a:xfrm>
              <a:custGeom>
                <a:avLst/>
                <a:gdLst>
                  <a:gd name="T0" fmla="*/ 7 w 7"/>
                  <a:gd name="T1" fmla="*/ 0 h 2"/>
                  <a:gd name="T2" fmla="*/ 5 w 7"/>
                  <a:gd name="T3" fmla="*/ 1 h 2"/>
                  <a:gd name="T4" fmla="*/ 0 w 7"/>
                  <a:gd name="T5" fmla="*/ 2 h 2"/>
                  <a:gd name="T6" fmla="*/ 0 w 7"/>
                  <a:gd name="T7" fmla="*/ 1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6" y="0"/>
                      <a:pt x="5" y="0"/>
                      <a:pt x="5" y="1"/>
                    </a:cubicBezTo>
                    <a:cubicBezTo>
                      <a:pt x="3" y="1"/>
                      <a:pt x="2" y="2"/>
                      <a:pt x="0" y="2"/>
                    </a:cubicBezTo>
                    <a:cubicBezTo>
                      <a:pt x="0" y="2"/>
                      <a:pt x="0" y="1"/>
                      <a:pt x="0" y="1"/>
                    </a:cubicBezTo>
                    <a:cubicBezTo>
                      <a:pt x="2" y="2"/>
                      <a:pt x="4"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91" name="Freeform 118027"/>
              <p:cNvSpPr/>
              <p:nvPr/>
            </p:nvSpPr>
            <p:spPr bwMode="auto">
              <a:xfrm>
                <a:off x="5997576" y="5406418"/>
                <a:ext cx="4763"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1"/>
                      <a:pt x="0" y="0"/>
                      <a:pt x="1" y="0"/>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92" name="Freeform 118028"/>
              <p:cNvSpPr/>
              <p:nvPr/>
            </p:nvSpPr>
            <p:spPr bwMode="auto">
              <a:xfrm>
                <a:off x="5992813" y="5406418"/>
                <a:ext cx="9525" cy="7937"/>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2" y="0"/>
                      <a:pt x="1"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93" name="Freeform 118029"/>
              <p:cNvSpPr/>
              <p:nvPr/>
            </p:nvSpPr>
            <p:spPr bwMode="auto">
              <a:xfrm>
                <a:off x="5878513" y="5406418"/>
                <a:ext cx="4763" cy="7937"/>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1"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94" name="Freeform 118030"/>
              <p:cNvSpPr/>
              <p:nvPr/>
            </p:nvSpPr>
            <p:spPr bwMode="auto">
              <a:xfrm>
                <a:off x="5810251" y="4692043"/>
                <a:ext cx="4763" cy="9525"/>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1" y="0"/>
                    </a:cubicBezTo>
                    <a:cubicBezTo>
                      <a:pt x="1" y="0"/>
                      <a:pt x="1" y="0"/>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95" name="Freeform 118031"/>
              <p:cNvSpPr/>
              <p:nvPr/>
            </p:nvSpPr>
            <p:spPr bwMode="auto">
              <a:xfrm>
                <a:off x="5767388" y="4687281"/>
                <a:ext cx="9525" cy="9525"/>
              </a:xfrm>
              <a:custGeom>
                <a:avLst/>
                <a:gdLst>
                  <a:gd name="T0" fmla="*/ 2 w 2"/>
                  <a:gd name="T1" fmla="*/ 1 h 2"/>
                  <a:gd name="T2" fmla="*/ 1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1" y="2"/>
                    </a:cubicBezTo>
                    <a:cubicBezTo>
                      <a:pt x="1" y="2"/>
                      <a:pt x="0" y="1"/>
                      <a:pt x="0" y="1"/>
                    </a:cubicBezTo>
                    <a:cubicBezTo>
                      <a:pt x="1"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96" name="Freeform 118032"/>
              <p:cNvSpPr/>
              <p:nvPr/>
            </p:nvSpPr>
            <p:spPr bwMode="auto">
              <a:xfrm>
                <a:off x="5551488" y="4658706"/>
                <a:ext cx="38100" cy="20637"/>
              </a:xfrm>
              <a:custGeom>
                <a:avLst/>
                <a:gdLst>
                  <a:gd name="T0" fmla="*/ 7 w 9"/>
                  <a:gd name="T1" fmla="*/ 1 h 5"/>
                  <a:gd name="T2" fmla="*/ 7 w 9"/>
                  <a:gd name="T3" fmla="*/ 2 h 5"/>
                  <a:gd name="T4" fmla="*/ 8 w 9"/>
                  <a:gd name="T5" fmla="*/ 1 h 5"/>
                  <a:gd name="T6" fmla="*/ 8 w 9"/>
                  <a:gd name="T7" fmla="*/ 4 h 5"/>
                  <a:gd name="T8" fmla="*/ 6 w 9"/>
                  <a:gd name="T9" fmla="*/ 3 h 5"/>
                  <a:gd name="T10" fmla="*/ 2 w 9"/>
                  <a:gd name="T11" fmla="*/ 4 h 5"/>
                  <a:gd name="T12" fmla="*/ 2 w 9"/>
                  <a:gd name="T13" fmla="*/ 5 h 5"/>
                  <a:gd name="T14" fmla="*/ 1 w 9"/>
                  <a:gd name="T15" fmla="*/ 3 h 5"/>
                  <a:gd name="T16" fmla="*/ 1 w 9"/>
                  <a:gd name="T17" fmla="*/ 3 h 5"/>
                  <a:gd name="T18" fmla="*/ 0 w 9"/>
                  <a:gd name="T19" fmla="*/ 2 h 5"/>
                  <a:gd name="T20" fmla="*/ 5 w 9"/>
                  <a:gd name="T21" fmla="*/ 2 h 5"/>
                  <a:gd name="T22" fmla="*/ 7 w 9"/>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7" y="1"/>
                    </a:moveTo>
                    <a:cubicBezTo>
                      <a:pt x="7" y="2"/>
                      <a:pt x="7" y="2"/>
                      <a:pt x="7" y="2"/>
                    </a:cubicBezTo>
                    <a:cubicBezTo>
                      <a:pt x="8" y="2"/>
                      <a:pt x="7" y="1"/>
                      <a:pt x="8" y="1"/>
                    </a:cubicBezTo>
                    <a:cubicBezTo>
                      <a:pt x="9" y="2"/>
                      <a:pt x="8" y="3"/>
                      <a:pt x="8" y="4"/>
                    </a:cubicBezTo>
                    <a:cubicBezTo>
                      <a:pt x="7" y="3"/>
                      <a:pt x="6" y="5"/>
                      <a:pt x="6" y="3"/>
                    </a:cubicBezTo>
                    <a:cubicBezTo>
                      <a:pt x="5" y="4"/>
                      <a:pt x="4" y="5"/>
                      <a:pt x="2" y="4"/>
                    </a:cubicBezTo>
                    <a:cubicBezTo>
                      <a:pt x="2" y="4"/>
                      <a:pt x="2" y="5"/>
                      <a:pt x="2" y="5"/>
                    </a:cubicBezTo>
                    <a:cubicBezTo>
                      <a:pt x="1" y="5"/>
                      <a:pt x="2" y="4"/>
                      <a:pt x="1" y="3"/>
                    </a:cubicBezTo>
                    <a:cubicBezTo>
                      <a:pt x="1" y="2"/>
                      <a:pt x="1" y="3"/>
                      <a:pt x="1" y="3"/>
                    </a:cubicBezTo>
                    <a:cubicBezTo>
                      <a:pt x="0" y="3"/>
                      <a:pt x="1" y="2"/>
                      <a:pt x="0" y="2"/>
                    </a:cubicBezTo>
                    <a:cubicBezTo>
                      <a:pt x="2" y="2"/>
                      <a:pt x="5" y="0"/>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97" name="Freeform 118033"/>
              <p:cNvSpPr/>
              <p:nvPr/>
            </p:nvSpPr>
            <p:spPr bwMode="auto">
              <a:xfrm>
                <a:off x="5526088" y="5368318"/>
                <a:ext cx="7938" cy="7937"/>
              </a:xfrm>
              <a:custGeom>
                <a:avLst/>
                <a:gdLst>
                  <a:gd name="T0" fmla="*/ 2 w 2"/>
                  <a:gd name="T1" fmla="*/ 1 h 2"/>
                  <a:gd name="T2" fmla="*/ 1 w 2"/>
                  <a:gd name="T3" fmla="*/ 2 h 2"/>
                  <a:gd name="T4" fmla="*/ 1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1" y="1"/>
                      <a:pt x="1" y="2"/>
                    </a:cubicBezTo>
                    <a:cubicBezTo>
                      <a:pt x="0" y="2"/>
                      <a:pt x="1" y="1"/>
                      <a:pt x="1"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98" name="Freeform 118034"/>
              <p:cNvSpPr/>
              <p:nvPr/>
            </p:nvSpPr>
            <p:spPr bwMode="auto">
              <a:xfrm>
                <a:off x="5513388" y="5368318"/>
                <a:ext cx="12700" cy="4762"/>
              </a:xfrm>
              <a:custGeom>
                <a:avLst/>
                <a:gdLst>
                  <a:gd name="T0" fmla="*/ 3 w 3"/>
                  <a:gd name="T1" fmla="*/ 1 h 1"/>
                  <a:gd name="T2" fmla="*/ 2 w 3"/>
                  <a:gd name="T3" fmla="*/ 1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2" y="1"/>
                      <a:pt x="2" y="1"/>
                    </a:cubicBezTo>
                    <a:cubicBezTo>
                      <a:pt x="1" y="0"/>
                      <a:pt x="1" y="1"/>
                      <a:pt x="1" y="1"/>
                    </a:cubicBezTo>
                    <a:cubicBezTo>
                      <a:pt x="0"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499" name="Freeform 118035"/>
              <p:cNvSpPr/>
              <p:nvPr/>
            </p:nvSpPr>
            <p:spPr bwMode="auto">
              <a:xfrm>
                <a:off x="5475288" y="5363556"/>
                <a:ext cx="3175" cy="476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00" name="Freeform 118036"/>
              <p:cNvSpPr/>
              <p:nvPr/>
            </p:nvSpPr>
            <p:spPr bwMode="auto">
              <a:xfrm>
                <a:off x="5440363" y="5360381"/>
                <a:ext cx="9525" cy="7937"/>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2"/>
                    </a:cubicBezTo>
                    <a:cubicBezTo>
                      <a:pt x="0" y="1"/>
                      <a:pt x="1" y="1"/>
                      <a:pt x="1"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01" name="Freeform 118037"/>
              <p:cNvSpPr/>
              <p:nvPr/>
            </p:nvSpPr>
            <p:spPr bwMode="auto">
              <a:xfrm>
                <a:off x="5432426" y="5342918"/>
                <a:ext cx="7938" cy="17462"/>
              </a:xfrm>
              <a:custGeom>
                <a:avLst/>
                <a:gdLst>
                  <a:gd name="T0" fmla="*/ 1 w 2"/>
                  <a:gd name="T1" fmla="*/ 4 h 4"/>
                  <a:gd name="T2" fmla="*/ 0 w 2"/>
                  <a:gd name="T3" fmla="*/ 1 h 4"/>
                  <a:gd name="T4" fmla="*/ 1 w 2"/>
                  <a:gd name="T5" fmla="*/ 0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2"/>
                      <a:pt x="0" y="1"/>
                    </a:cubicBezTo>
                    <a:cubicBezTo>
                      <a:pt x="1" y="1"/>
                      <a:pt x="0" y="0"/>
                      <a:pt x="1" y="0"/>
                    </a:cubicBezTo>
                    <a:cubicBezTo>
                      <a:pt x="1" y="2"/>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02" name="Freeform 118038"/>
              <p:cNvSpPr/>
              <p:nvPr/>
            </p:nvSpPr>
            <p:spPr bwMode="auto">
              <a:xfrm>
                <a:off x="5381626" y="5360381"/>
                <a:ext cx="3175" cy="317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03" name="Freeform 118039"/>
              <p:cNvSpPr/>
              <p:nvPr/>
            </p:nvSpPr>
            <p:spPr bwMode="auto">
              <a:xfrm>
                <a:off x="5356226" y="5350856"/>
                <a:ext cx="7938" cy="9525"/>
              </a:xfrm>
              <a:custGeom>
                <a:avLst/>
                <a:gdLst>
                  <a:gd name="T0" fmla="*/ 1 w 2"/>
                  <a:gd name="T1" fmla="*/ 0 h 2"/>
                  <a:gd name="T2" fmla="*/ 1 w 2"/>
                  <a:gd name="T3" fmla="*/ 2 h 2"/>
                  <a:gd name="T4" fmla="*/ 1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1" y="2"/>
                    </a:cubicBezTo>
                    <a:cubicBezTo>
                      <a:pt x="1" y="2"/>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04" name="Freeform 118040"/>
              <p:cNvSpPr/>
              <p:nvPr/>
            </p:nvSpPr>
            <p:spPr bwMode="auto">
              <a:xfrm>
                <a:off x="5346701" y="5350856"/>
                <a:ext cx="4763" cy="9525"/>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0" y="0"/>
                    </a:cubicBezTo>
                    <a:cubicBezTo>
                      <a:pt x="0"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05" name="Freeform 118041"/>
              <p:cNvSpPr/>
              <p:nvPr/>
            </p:nvSpPr>
            <p:spPr bwMode="auto">
              <a:xfrm>
                <a:off x="5330826" y="5350856"/>
                <a:ext cx="7938" cy="9525"/>
              </a:xfrm>
              <a:custGeom>
                <a:avLst/>
                <a:gdLst>
                  <a:gd name="T0" fmla="*/ 2 w 2"/>
                  <a:gd name="T1" fmla="*/ 1 h 2"/>
                  <a:gd name="T2" fmla="*/ 1 w 2"/>
                  <a:gd name="T3" fmla="*/ 2 h 2"/>
                  <a:gd name="T4" fmla="*/ 0 w 2"/>
                  <a:gd name="T5" fmla="*/ 2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1" y="2"/>
                      <a:pt x="1" y="2"/>
                    </a:cubicBezTo>
                    <a:cubicBezTo>
                      <a:pt x="1" y="2"/>
                      <a:pt x="1" y="1"/>
                      <a:pt x="0" y="2"/>
                    </a:cubicBezTo>
                    <a:cubicBezTo>
                      <a:pt x="1" y="1"/>
                      <a:pt x="1" y="1"/>
                      <a:pt x="1" y="0"/>
                    </a:cubicBezTo>
                    <a:cubicBezTo>
                      <a:pt x="2" y="0"/>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06" name="Freeform 118042"/>
              <p:cNvSpPr/>
              <p:nvPr/>
            </p:nvSpPr>
            <p:spPr bwMode="auto">
              <a:xfrm>
                <a:off x="5321301" y="5338156"/>
                <a:ext cx="9525" cy="22225"/>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0" y="4"/>
                      <a:pt x="0" y="1"/>
                      <a:pt x="2" y="0"/>
                    </a:cubicBezTo>
                    <a:cubicBezTo>
                      <a:pt x="2" y="2"/>
                      <a:pt x="2" y="3"/>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07" name="Freeform 118043"/>
              <p:cNvSpPr/>
              <p:nvPr/>
            </p:nvSpPr>
            <p:spPr bwMode="auto">
              <a:xfrm>
                <a:off x="5321301" y="5350856"/>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08" name="Freeform 118044"/>
              <p:cNvSpPr/>
              <p:nvPr/>
            </p:nvSpPr>
            <p:spPr bwMode="auto">
              <a:xfrm>
                <a:off x="5295901" y="53508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1" y="1"/>
                      <a:pt x="0" y="0"/>
                    </a:cubicBezTo>
                    <a:cubicBezTo>
                      <a:pt x="1" y="0"/>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09" name="Freeform 118045"/>
              <p:cNvSpPr/>
              <p:nvPr/>
            </p:nvSpPr>
            <p:spPr bwMode="auto">
              <a:xfrm>
                <a:off x="5287963" y="5347681"/>
                <a:ext cx="7938" cy="12700"/>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2"/>
                      <a:pt x="0" y="2"/>
                      <a:pt x="0" y="1"/>
                    </a:cubicBezTo>
                    <a:cubicBezTo>
                      <a:pt x="1" y="0"/>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10" name="Freeform 118046"/>
              <p:cNvSpPr/>
              <p:nvPr/>
            </p:nvSpPr>
            <p:spPr bwMode="auto">
              <a:xfrm>
                <a:off x="5275263" y="5350856"/>
                <a:ext cx="7938" cy="9525"/>
              </a:xfrm>
              <a:custGeom>
                <a:avLst/>
                <a:gdLst>
                  <a:gd name="T0" fmla="*/ 2 w 2"/>
                  <a:gd name="T1" fmla="*/ 2 h 2"/>
                  <a:gd name="T2" fmla="*/ 0 w 2"/>
                  <a:gd name="T3" fmla="*/ 0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0" y="2"/>
                      <a:pt x="0" y="0"/>
                    </a:cubicBezTo>
                    <a:cubicBezTo>
                      <a:pt x="0" y="0"/>
                      <a:pt x="1" y="1"/>
                      <a:pt x="1"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11" name="Freeform 118047"/>
              <p:cNvSpPr/>
              <p:nvPr/>
            </p:nvSpPr>
            <p:spPr bwMode="auto">
              <a:xfrm>
                <a:off x="5245101" y="5325456"/>
                <a:ext cx="12700" cy="22225"/>
              </a:xfrm>
              <a:custGeom>
                <a:avLst/>
                <a:gdLst>
                  <a:gd name="T0" fmla="*/ 2 w 3"/>
                  <a:gd name="T1" fmla="*/ 1 h 5"/>
                  <a:gd name="T2" fmla="*/ 2 w 3"/>
                  <a:gd name="T3" fmla="*/ 3 h 5"/>
                  <a:gd name="T4" fmla="*/ 3 w 3"/>
                  <a:gd name="T5" fmla="*/ 3 h 5"/>
                  <a:gd name="T6" fmla="*/ 2 w 3"/>
                  <a:gd name="T7" fmla="*/ 5 h 5"/>
                  <a:gd name="T8" fmla="*/ 0 w 3"/>
                  <a:gd name="T9" fmla="*/ 1 h 5"/>
                  <a:gd name="T10" fmla="*/ 2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2" y="1"/>
                    </a:moveTo>
                    <a:cubicBezTo>
                      <a:pt x="2" y="1"/>
                      <a:pt x="2" y="2"/>
                      <a:pt x="2" y="3"/>
                    </a:cubicBezTo>
                    <a:cubicBezTo>
                      <a:pt x="2" y="2"/>
                      <a:pt x="2" y="4"/>
                      <a:pt x="3" y="3"/>
                    </a:cubicBezTo>
                    <a:cubicBezTo>
                      <a:pt x="2" y="4"/>
                      <a:pt x="2" y="5"/>
                      <a:pt x="2" y="5"/>
                    </a:cubicBezTo>
                    <a:cubicBezTo>
                      <a:pt x="0" y="5"/>
                      <a:pt x="2" y="2"/>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12" name="Freeform 118048"/>
              <p:cNvSpPr/>
              <p:nvPr/>
            </p:nvSpPr>
            <p:spPr bwMode="auto">
              <a:xfrm>
                <a:off x="5245101" y="5350856"/>
                <a:ext cx="4763" cy="9525"/>
              </a:xfrm>
              <a:custGeom>
                <a:avLst/>
                <a:gdLst>
                  <a:gd name="T0" fmla="*/ 0 w 1"/>
                  <a:gd name="T1" fmla="*/ 1 h 2"/>
                  <a:gd name="T2" fmla="*/ 1 w 1"/>
                  <a:gd name="T3" fmla="*/ 0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1"/>
                      <a:pt x="1" y="0"/>
                    </a:cubicBezTo>
                    <a:cubicBezTo>
                      <a:pt x="1" y="0"/>
                      <a:pt x="1" y="2"/>
                      <a:pt x="1" y="2"/>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13" name="Freeform 118049"/>
              <p:cNvSpPr/>
              <p:nvPr/>
            </p:nvSpPr>
            <p:spPr bwMode="auto">
              <a:xfrm>
                <a:off x="5232401" y="5350856"/>
                <a:ext cx="7938" cy="9525"/>
              </a:xfrm>
              <a:custGeom>
                <a:avLst/>
                <a:gdLst>
                  <a:gd name="T0" fmla="*/ 0 w 2"/>
                  <a:gd name="T1" fmla="*/ 2 h 2"/>
                  <a:gd name="T2" fmla="*/ 0 w 2"/>
                  <a:gd name="T3" fmla="*/ 0 h 2"/>
                  <a:gd name="T4" fmla="*/ 0 w 2"/>
                  <a:gd name="T5" fmla="*/ 2 h 2"/>
                </a:gdLst>
                <a:ahLst/>
                <a:cxnLst>
                  <a:cxn ang="0">
                    <a:pos x="T0" y="T1"/>
                  </a:cxn>
                  <a:cxn ang="0">
                    <a:pos x="T2" y="T3"/>
                  </a:cxn>
                  <a:cxn ang="0">
                    <a:pos x="T4" y="T5"/>
                  </a:cxn>
                </a:cxnLst>
                <a:rect l="0" t="0" r="r" b="b"/>
                <a:pathLst>
                  <a:path w="2" h="2">
                    <a:moveTo>
                      <a:pt x="0" y="2"/>
                    </a:moveTo>
                    <a:cubicBezTo>
                      <a:pt x="0" y="1"/>
                      <a:pt x="0" y="0"/>
                      <a:pt x="0" y="0"/>
                    </a:cubicBezTo>
                    <a:cubicBezTo>
                      <a:pt x="0"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14" name="Freeform 118050"/>
              <p:cNvSpPr/>
              <p:nvPr/>
            </p:nvSpPr>
            <p:spPr bwMode="auto">
              <a:xfrm>
                <a:off x="5224463" y="5347681"/>
                <a:ext cx="7938" cy="12700"/>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2" y="1"/>
                      <a:pt x="1" y="2"/>
                      <a:pt x="1"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15" name="Freeform 118051"/>
              <p:cNvSpPr/>
              <p:nvPr/>
            </p:nvSpPr>
            <p:spPr bwMode="auto">
              <a:xfrm>
                <a:off x="5219701" y="5322281"/>
                <a:ext cx="4763"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16" name="Freeform 118052"/>
              <p:cNvSpPr/>
              <p:nvPr/>
            </p:nvSpPr>
            <p:spPr bwMode="auto">
              <a:xfrm>
                <a:off x="5199063" y="5325456"/>
                <a:ext cx="7938" cy="22225"/>
              </a:xfrm>
              <a:custGeom>
                <a:avLst/>
                <a:gdLst>
                  <a:gd name="T0" fmla="*/ 2 w 2"/>
                  <a:gd name="T1" fmla="*/ 0 h 5"/>
                  <a:gd name="T2" fmla="*/ 2 w 2"/>
                  <a:gd name="T3" fmla="*/ 5 h 5"/>
                  <a:gd name="T4" fmla="*/ 2 w 2"/>
                  <a:gd name="T5" fmla="*/ 0 h 5"/>
                </a:gdLst>
                <a:ahLst/>
                <a:cxnLst>
                  <a:cxn ang="0">
                    <a:pos x="T0" y="T1"/>
                  </a:cxn>
                  <a:cxn ang="0">
                    <a:pos x="T2" y="T3"/>
                  </a:cxn>
                  <a:cxn ang="0">
                    <a:pos x="T4" y="T5"/>
                  </a:cxn>
                </a:cxnLst>
                <a:rect l="0" t="0" r="r" b="b"/>
                <a:pathLst>
                  <a:path w="2" h="5">
                    <a:moveTo>
                      <a:pt x="2" y="0"/>
                    </a:moveTo>
                    <a:cubicBezTo>
                      <a:pt x="2" y="2"/>
                      <a:pt x="2" y="3"/>
                      <a:pt x="2" y="5"/>
                    </a:cubicBezTo>
                    <a:cubicBezTo>
                      <a:pt x="0" y="4"/>
                      <a:pt x="1"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17" name="Freeform 118053"/>
              <p:cNvSpPr/>
              <p:nvPr/>
            </p:nvSpPr>
            <p:spPr bwMode="auto">
              <a:xfrm>
                <a:off x="5189538" y="5330218"/>
                <a:ext cx="9525" cy="7937"/>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0"/>
                      <a:pt x="0" y="2"/>
                    </a:cubicBezTo>
                    <a:cubicBezTo>
                      <a:pt x="0" y="1"/>
                      <a:pt x="1" y="0"/>
                      <a:pt x="1" y="0"/>
                    </a:cubicBezTo>
                    <a:cubicBezTo>
                      <a:pt x="1" y="1"/>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18" name="Freeform 118054"/>
              <p:cNvSpPr/>
              <p:nvPr/>
            </p:nvSpPr>
            <p:spPr bwMode="auto">
              <a:xfrm>
                <a:off x="5186363" y="5338156"/>
                <a:ext cx="12700" cy="22225"/>
              </a:xfrm>
              <a:custGeom>
                <a:avLst/>
                <a:gdLst>
                  <a:gd name="T0" fmla="*/ 1 w 3"/>
                  <a:gd name="T1" fmla="*/ 5 h 5"/>
                  <a:gd name="T2" fmla="*/ 0 w 3"/>
                  <a:gd name="T3" fmla="*/ 0 h 5"/>
                  <a:gd name="T4" fmla="*/ 2 w 3"/>
                  <a:gd name="T5" fmla="*/ 1 h 5"/>
                  <a:gd name="T6" fmla="*/ 1 w 3"/>
                  <a:gd name="T7" fmla="*/ 5 h 5"/>
                </a:gdLst>
                <a:ahLst/>
                <a:cxnLst>
                  <a:cxn ang="0">
                    <a:pos x="T0" y="T1"/>
                  </a:cxn>
                  <a:cxn ang="0">
                    <a:pos x="T2" y="T3"/>
                  </a:cxn>
                  <a:cxn ang="0">
                    <a:pos x="T4" y="T5"/>
                  </a:cxn>
                  <a:cxn ang="0">
                    <a:pos x="T6" y="T7"/>
                  </a:cxn>
                </a:cxnLst>
                <a:rect l="0" t="0" r="r" b="b"/>
                <a:pathLst>
                  <a:path w="3" h="5">
                    <a:moveTo>
                      <a:pt x="1" y="5"/>
                    </a:moveTo>
                    <a:cubicBezTo>
                      <a:pt x="2" y="3"/>
                      <a:pt x="0" y="2"/>
                      <a:pt x="0" y="0"/>
                    </a:cubicBezTo>
                    <a:cubicBezTo>
                      <a:pt x="2" y="0"/>
                      <a:pt x="1" y="1"/>
                      <a:pt x="2" y="1"/>
                    </a:cubicBezTo>
                    <a:cubicBezTo>
                      <a:pt x="1" y="2"/>
                      <a:pt x="3"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19" name="Freeform 118055"/>
              <p:cNvSpPr/>
              <p:nvPr/>
            </p:nvSpPr>
            <p:spPr bwMode="auto">
              <a:xfrm>
                <a:off x="5168901" y="5338156"/>
                <a:ext cx="7938" cy="952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20" name="Freeform 118056"/>
              <p:cNvSpPr/>
              <p:nvPr/>
            </p:nvSpPr>
            <p:spPr bwMode="auto">
              <a:xfrm>
                <a:off x="5113338" y="5350856"/>
                <a:ext cx="17463" cy="12700"/>
              </a:xfrm>
              <a:custGeom>
                <a:avLst/>
                <a:gdLst>
                  <a:gd name="T0" fmla="*/ 4 w 4"/>
                  <a:gd name="T1" fmla="*/ 0 h 3"/>
                  <a:gd name="T2" fmla="*/ 4 w 4"/>
                  <a:gd name="T3" fmla="*/ 1 h 3"/>
                  <a:gd name="T4" fmla="*/ 3 w 4"/>
                  <a:gd name="T5" fmla="*/ 2 h 3"/>
                  <a:gd name="T6" fmla="*/ 2 w 4"/>
                  <a:gd name="T7" fmla="*/ 2 h 3"/>
                  <a:gd name="T8" fmla="*/ 2 w 4"/>
                  <a:gd name="T9" fmla="*/ 0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4" y="1"/>
                      <a:pt x="4" y="1"/>
                      <a:pt x="4" y="1"/>
                    </a:cubicBezTo>
                    <a:cubicBezTo>
                      <a:pt x="3" y="0"/>
                      <a:pt x="3" y="2"/>
                      <a:pt x="3" y="2"/>
                    </a:cubicBezTo>
                    <a:cubicBezTo>
                      <a:pt x="2" y="3"/>
                      <a:pt x="2" y="2"/>
                      <a:pt x="2" y="2"/>
                    </a:cubicBezTo>
                    <a:cubicBezTo>
                      <a:pt x="0" y="2"/>
                      <a:pt x="2" y="2"/>
                      <a:pt x="2"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21" name="Freeform 118057"/>
              <p:cNvSpPr/>
              <p:nvPr/>
            </p:nvSpPr>
            <p:spPr bwMode="auto">
              <a:xfrm>
                <a:off x="5105401" y="5355618"/>
                <a:ext cx="7938" cy="7937"/>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2"/>
                      <a:pt x="0" y="0"/>
                      <a:pt x="1" y="0"/>
                    </a:cubicBezTo>
                    <a:cubicBezTo>
                      <a:pt x="1" y="0"/>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22" name="Freeform 118058"/>
              <p:cNvSpPr/>
              <p:nvPr/>
            </p:nvSpPr>
            <p:spPr bwMode="auto">
              <a:xfrm>
                <a:off x="5087938" y="5350856"/>
                <a:ext cx="7938" cy="4762"/>
              </a:xfrm>
              <a:custGeom>
                <a:avLst/>
                <a:gdLst>
                  <a:gd name="T0" fmla="*/ 2 w 2"/>
                  <a:gd name="T1" fmla="*/ 1 h 1"/>
                  <a:gd name="T2" fmla="*/ 0 w 2"/>
                  <a:gd name="T3" fmla="*/ 1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1" y="1"/>
                      <a:pt x="0" y="1"/>
                    </a:cubicBezTo>
                    <a:cubicBezTo>
                      <a:pt x="0" y="1"/>
                      <a:pt x="1" y="1"/>
                      <a:pt x="1"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23" name="Freeform 118059"/>
              <p:cNvSpPr/>
              <p:nvPr/>
            </p:nvSpPr>
            <p:spPr bwMode="auto">
              <a:xfrm>
                <a:off x="5049838" y="5355618"/>
                <a:ext cx="7938" cy="476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1" y="1"/>
                      <a:pt x="0" y="1"/>
                      <a:pt x="0" y="0"/>
                    </a:cubicBezTo>
                    <a:cubicBezTo>
                      <a:pt x="1" y="0"/>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24" name="Freeform 118060"/>
              <p:cNvSpPr/>
              <p:nvPr/>
            </p:nvSpPr>
            <p:spPr bwMode="auto">
              <a:xfrm>
                <a:off x="5024438" y="5355618"/>
                <a:ext cx="12700" cy="7937"/>
              </a:xfrm>
              <a:custGeom>
                <a:avLst/>
                <a:gdLst>
                  <a:gd name="T0" fmla="*/ 2 w 3"/>
                  <a:gd name="T1" fmla="*/ 2 h 2"/>
                  <a:gd name="T2" fmla="*/ 0 w 3"/>
                  <a:gd name="T3" fmla="*/ 1 h 2"/>
                  <a:gd name="T4" fmla="*/ 2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1" y="2"/>
                      <a:pt x="1" y="2"/>
                      <a:pt x="0" y="1"/>
                    </a:cubicBezTo>
                    <a:cubicBezTo>
                      <a:pt x="1" y="0"/>
                      <a:pt x="1" y="0"/>
                      <a:pt x="2" y="0"/>
                    </a:cubicBezTo>
                    <a:cubicBezTo>
                      <a:pt x="3" y="2"/>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25" name="Freeform 118061"/>
              <p:cNvSpPr/>
              <p:nvPr/>
            </p:nvSpPr>
            <p:spPr bwMode="auto">
              <a:xfrm>
                <a:off x="5011738" y="5355618"/>
                <a:ext cx="7938" cy="7937"/>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1"/>
                      <a:pt x="1" y="2"/>
                      <a:pt x="1"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26" name="Freeform 118062"/>
              <p:cNvSpPr/>
              <p:nvPr/>
            </p:nvSpPr>
            <p:spPr bwMode="auto">
              <a:xfrm>
                <a:off x="4956176" y="5363556"/>
                <a:ext cx="4763" cy="952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2"/>
                      <a:pt x="0" y="1"/>
                      <a:pt x="0" y="0"/>
                    </a:cubicBezTo>
                    <a:cubicBezTo>
                      <a:pt x="0" y="0"/>
                      <a:pt x="0"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27" name="Freeform 118063"/>
              <p:cNvSpPr/>
              <p:nvPr/>
            </p:nvSpPr>
            <p:spPr bwMode="auto">
              <a:xfrm>
                <a:off x="4938713" y="4666643"/>
                <a:ext cx="4763" cy="7937"/>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2"/>
                      <a:pt x="1" y="1"/>
                      <a:pt x="1"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28" name="Freeform 118064"/>
              <p:cNvSpPr/>
              <p:nvPr/>
            </p:nvSpPr>
            <p:spPr bwMode="auto">
              <a:xfrm>
                <a:off x="4935538" y="5347681"/>
                <a:ext cx="7938" cy="15875"/>
              </a:xfrm>
              <a:custGeom>
                <a:avLst/>
                <a:gdLst>
                  <a:gd name="T0" fmla="*/ 1 w 2"/>
                  <a:gd name="T1" fmla="*/ 0 h 4"/>
                  <a:gd name="T2" fmla="*/ 1 w 2"/>
                  <a:gd name="T3" fmla="*/ 4 h 4"/>
                  <a:gd name="T4" fmla="*/ 0 w 2"/>
                  <a:gd name="T5" fmla="*/ 3 h 4"/>
                  <a:gd name="T6" fmla="*/ 1 w 2"/>
                  <a:gd name="T7" fmla="*/ 0 h 4"/>
                </a:gdLst>
                <a:ahLst/>
                <a:cxnLst>
                  <a:cxn ang="0">
                    <a:pos x="T0" y="T1"/>
                  </a:cxn>
                  <a:cxn ang="0">
                    <a:pos x="T2" y="T3"/>
                  </a:cxn>
                  <a:cxn ang="0">
                    <a:pos x="T4" y="T5"/>
                  </a:cxn>
                  <a:cxn ang="0">
                    <a:pos x="T6" y="T7"/>
                  </a:cxn>
                </a:cxnLst>
                <a:rect l="0" t="0" r="r" b="b"/>
                <a:pathLst>
                  <a:path w="2" h="4">
                    <a:moveTo>
                      <a:pt x="1" y="0"/>
                    </a:moveTo>
                    <a:cubicBezTo>
                      <a:pt x="2" y="1"/>
                      <a:pt x="2" y="3"/>
                      <a:pt x="1" y="4"/>
                    </a:cubicBezTo>
                    <a:cubicBezTo>
                      <a:pt x="1" y="4"/>
                      <a:pt x="0" y="4"/>
                      <a:pt x="0" y="3"/>
                    </a:cubicBezTo>
                    <a:cubicBezTo>
                      <a:pt x="1" y="2"/>
                      <a:pt x="2"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29" name="Freeform 118065"/>
              <p:cNvSpPr/>
              <p:nvPr/>
            </p:nvSpPr>
            <p:spPr bwMode="auto">
              <a:xfrm>
                <a:off x="4930776" y="5363556"/>
                <a:ext cx="7938" cy="9525"/>
              </a:xfrm>
              <a:custGeom>
                <a:avLst/>
                <a:gdLst>
                  <a:gd name="T0" fmla="*/ 2 w 2"/>
                  <a:gd name="T1" fmla="*/ 1 h 2"/>
                  <a:gd name="T2" fmla="*/ 2 w 2"/>
                  <a:gd name="T3" fmla="*/ 2 h 2"/>
                  <a:gd name="T4" fmla="*/ 0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1"/>
                      <a:pt x="0" y="0"/>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30" name="Freeform 118066"/>
              <p:cNvSpPr/>
              <p:nvPr/>
            </p:nvSpPr>
            <p:spPr bwMode="auto">
              <a:xfrm>
                <a:off x="4922838" y="5363556"/>
                <a:ext cx="7938" cy="12700"/>
              </a:xfrm>
              <a:custGeom>
                <a:avLst/>
                <a:gdLst>
                  <a:gd name="T0" fmla="*/ 2 w 2"/>
                  <a:gd name="T1" fmla="*/ 0 h 3"/>
                  <a:gd name="T2" fmla="*/ 2 w 2"/>
                  <a:gd name="T3" fmla="*/ 1 h 3"/>
                  <a:gd name="T4" fmla="*/ 1 w 2"/>
                  <a:gd name="T5" fmla="*/ 3 h 3"/>
                  <a:gd name="T6" fmla="*/ 1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1"/>
                      <a:pt x="2" y="1"/>
                      <a:pt x="2" y="1"/>
                    </a:cubicBezTo>
                    <a:cubicBezTo>
                      <a:pt x="1" y="1"/>
                      <a:pt x="1" y="2"/>
                      <a:pt x="1" y="3"/>
                    </a:cubicBezTo>
                    <a:cubicBezTo>
                      <a:pt x="0" y="2"/>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31" name="Freeform 118067"/>
              <p:cNvSpPr/>
              <p:nvPr/>
            </p:nvSpPr>
            <p:spPr bwMode="auto">
              <a:xfrm>
                <a:off x="4900613" y="5368318"/>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0"/>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32" name="Freeform 118068"/>
              <p:cNvSpPr/>
              <p:nvPr/>
            </p:nvSpPr>
            <p:spPr bwMode="auto">
              <a:xfrm>
                <a:off x="4867276" y="5363556"/>
                <a:ext cx="4763" cy="952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2"/>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33" name="Freeform 118069"/>
              <p:cNvSpPr/>
              <p:nvPr/>
            </p:nvSpPr>
            <p:spPr bwMode="auto">
              <a:xfrm>
                <a:off x="4854576" y="5373081"/>
                <a:ext cx="12700" cy="7937"/>
              </a:xfrm>
              <a:custGeom>
                <a:avLst/>
                <a:gdLst>
                  <a:gd name="T0" fmla="*/ 1 w 3"/>
                  <a:gd name="T1" fmla="*/ 0 h 2"/>
                  <a:gd name="T2" fmla="*/ 2 w 3"/>
                  <a:gd name="T3" fmla="*/ 0 h 2"/>
                  <a:gd name="T4" fmla="*/ 2 w 3"/>
                  <a:gd name="T5" fmla="*/ 1 h 2"/>
                  <a:gd name="T6" fmla="*/ 0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2" y="1"/>
                      <a:pt x="2" y="0"/>
                    </a:cubicBezTo>
                    <a:cubicBezTo>
                      <a:pt x="3" y="0"/>
                      <a:pt x="3" y="1"/>
                      <a:pt x="2" y="1"/>
                    </a:cubicBezTo>
                    <a:cubicBezTo>
                      <a:pt x="2" y="0"/>
                      <a:pt x="2" y="2"/>
                      <a:pt x="0" y="2"/>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34" name="Freeform 118070"/>
              <p:cNvSpPr/>
              <p:nvPr/>
            </p:nvSpPr>
            <p:spPr bwMode="auto">
              <a:xfrm>
                <a:off x="4854576" y="5368318"/>
                <a:ext cx="4763" cy="476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35" name="Freeform 118071"/>
              <p:cNvSpPr/>
              <p:nvPr/>
            </p:nvSpPr>
            <p:spPr bwMode="auto">
              <a:xfrm>
                <a:off x="4819651" y="5368318"/>
                <a:ext cx="9525" cy="17462"/>
              </a:xfrm>
              <a:custGeom>
                <a:avLst/>
                <a:gdLst>
                  <a:gd name="T0" fmla="*/ 1 w 2"/>
                  <a:gd name="T1" fmla="*/ 4 h 4"/>
                  <a:gd name="T2" fmla="*/ 1 w 2"/>
                  <a:gd name="T3" fmla="*/ 0 h 4"/>
                  <a:gd name="T4" fmla="*/ 1 w 2"/>
                  <a:gd name="T5" fmla="*/ 4 h 4"/>
                </a:gdLst>
                <a:ahLst/>
                <a:cxnLst>
                  <a:cxn ang="0">
                    <a:pos x="T0" y="T1"/>
                  </a:cxn>
                  <a:cxn ang="0">
                    <a:pos x="T2" y="T3"/>
                  </a:cxn>
                  <a:cxn ang="0">
                    <a:pos x="T4" y="T5"/>
                  </a:cxn>
                </a:cxnLst>
                <a:rect l="0" t="0" r="r" b="b"/>
                <a:pathLst>
                  <a:path w="2" h="4">
                    <a:moveTo>
                      <a:pt x="1" y="4"/>
                    </a:moveTo>
                    <a:cubicBezTo>
                      <a:pt x="0" y="3"/>
                      <a:pt x="2" y="2"/>
                      <a:pt x="1" y="0"/>
                    </a:cubicBezTo>
                    <a:cubicBezTo>
                      <a:pt x="2"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36" name="Freeform 118072"/>
              <p:cNvSpPr/>
              <p:nvPr/>
            </p:nvSpPr>
            <p:spPr bwMode="auto">
              <a:xfrm>
                <a:off x="4778376" y="5373081"/>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37" name="Freeform 118073"/>
              <p:cNvSpPr/>
              <p:nvPr/>
            </p:nvSpPr>
            <p:spPr bwMode="auto">
              <a:xfrm>
                <a:off x="4773613" y="5381018"/>
                <a:ext cx="7938" cy="7937"/>
              </a:xfrm>
              <a:custGeom>
                <a:avLst/>
                <a:gdLst>
                  <a:gd name="T0" fmla="*/ 1 w 2"/>
                  <a:gd name="T1" fmla="*/ 2 h 2"/>
                  <a:gd name="T2" fmla="*/ 0 w 2"/>
                  <a:gd name="T3" fmla="*/ 0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1"/>
                      <a:pt x="0" y="0"/>
                    </a:cubicBezTo>
                    <a:cubicBezTo>
                      <a:pt x="1" y="1"/>
                      <a:pt x="1" y="0"/>
                      <a:pt x="1" y="0"/>
                    </a:cubicBezTo>
                    <a:cubicBezTo>
                      <a:pt x="2"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38" name="Freeform 118074"/>
              <p:cNvSpPr/>
              <p:nvPr/>
            </p:nvSpPr>
            <p:spPr bwMode="auto">
              <a:xfrm>
                <a:off x="4700588" y="537308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39" name="Freeform 118075"/>
              <p:cNvSpPr/>
              <p:nvPr/>
            </p:nvSpPr>
            <p:spPr bwMode="auto">
              <a:xfrm>
                <a:off x="4697413" y="5381018"/>
                <a:ext cx="3175"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0" y="0"/>
                      <a:pt x="1" y="0"/>
                    </a:cubicBezTo>
                    <a:cubicBezTo>
                      <a:pt x="1"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40" name="Freeform 118076"/>
              <p:cNvSpPr/>
              <p:nvPr/>
            </p:nvSpPr>
            <p:spPr bwMode="auto">
              <a:xfrm>
                <a:off x="4692651" y="5363556"/>
                <a:ext cx="7938" cy="952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1"/>
                      <a:pt x="1" y="1"/>
                      <a:pt x="1" y="0"/>
                    </a:cubicBezTo>
                    <a:cubicBezTo>
                      <a:pt x="2"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41" name="Freeform 118077"/>
              <p:cNvSpPr/>
              <p:nvPr/>
            </p:nvSpPr>
            <p:spPr bwMode="auto">
              <a:xfrm>
                <a:off x="4692651" y="5393718"/>
                <a:ext cx="4763" cy="4762"/>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1"/>
                    </a:cubicBezTo>
                    <a:cubicBezTo>
                      <a:pt x="0"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42" name="Freeform 118078"/>
              <p:cNvSpPr/>
              <p:nvPr/>
            </p:nvSpPr>
            <p:spPr bwMode="auto">
              <a:xfrm>
                <a:off x="4687888" y="5325456"/>
                <a:ext cx="9525" cy="9525"/>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1" y="2"/>
                    </a:cubicBezTo>
                    <a:cubicBezTo>
                      <a:pt x="1" y="2"/>
                      <a:pt x="0" y="0"/>
                      <a:pt x="1" y="0"/>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43" name="Freeform 118079"/>
              <p:cNvSpPr/>
              <p:nvPr/>
            </p:nvSpPr>
            <p:spPr bwMode="auto">
              <a:xfrm>
                <a:off x="4684713" y="5381018"/>
                <a:ext cx="7938" cy="12700"/>
              </a:xfrm>
              <a:custGeom>
                <a:avLst/>
                <a:gdLst>
                  <a:gd name="T0" fmla="*/ 2 w 2"/>
                  <a:gd name="T1" fmla="*/ 3 h 3"/>
                  <a:gd name="T2" fmla="*/ 1 w 2"/>
                  <a:gd name="T3" fmla="*/ 2 h 3"/>
                  <a:gd name="T4" fmla="*/ 0 w 2"/>
                  <a:gd name="T5" fmla="*/ 2 h 3"/>
                  <a:gd name="T6" fmla="*/ 0 w 2"/>
                  <a:gd name="T7" fmla="*/ 0 h 3"/>
                  <a:gd name="T8" fmla="*/ 1 w 2"/>
                  <a:gd name="T9" fmla="*/ 1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cubicBezTo>
                      <a:pt x="1" y="3"/>
                      <a:pt x="1" y="1"/>
                      <a:pt x="1" y="2"/>
                    </a:cubicBezTo>
                    <a:cubicBezTo>
                      <a:pt x="1" y="3"/>
                      <a:pt x="1" y="0"/>
                      <a:pt x="0" y="2"/>
                    </a:cubicBezTo>
                    <a:cubicBezTo>
                      <a:pt x="0" y="1"/>
                      <a:pt x="0" y="1"/>
                      <a:pt x="0" y="0"/>
                    </a:cubicBezTo>
                    <a:cubicBezTo>
                      <a:pt x="0" y="1"/>
                      <a:pt x="1" y="1"/>
                      <a:pt x="1" y="1"/>
                    </a:cubicBezTo>
                    <a:cubicBezTo>
                      <a:pt x="1" y="2"/>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44" name="Freeform 118080"/>
              <p:cNvSpPr/>
              <p:nvPr/>
            </p:nvSpPr>
            <p:spPr bwMode="auto">
              <a:xfrm>
                <a:off x="4679951" y="53889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45" name="Freeform 118081"/>
              <p:cNvSpPr/>
              <p:nvPr/>
            </p:nvSpPr>
            <p:spPr bwMode="auto">
              <a:xfrm>
                <a:off x="4667251" y="4671406"/>
                <a:ext cx="12700" cy="15875"/>
              </a:xfrm>
              <a:custGeom>
                <a:avLst/>
                <a:gdLst>
                  <a:gd name="T0" fmla="*/ 3 w 3"/>
                  <a:gd name="T1" fmla="*/ 3 h 4"/>
                  <a:gd name="T2" fmla="*/ 3 w 3"/>
                  <a:gd name="T3" fmla="*/ 4 h 4"/>
                  <a:gd name="T4" fmla="*/ 1 w 3"/>
                  <a:gd name="T5" fmla="*/ 2 h 4"/>
                  <a:gd name="T6" fmla="*/ 0 w 3"/>
                  <a:gd name="T7" fmla="*/ 0 h 4"/>
                  <a:gd name="T8" fmla="*/ 0 w 3"/>
                  <a:gd name="T9" fmla="*/ 1 h 4"/>
                  <a:gd name="T10" fmla="*/ 1 w 3"/>
                  <a:gd name="T11" fmla="*/ 0 h 4"/>
                  <a:gd name="T12" fmla="*/ 2 w 3"/>
                  <a:gd name="T13" fmla="*/ 2 h 4"/>
                  <a:gd name="T14" fmla="*/ 2 w 3"/>
                  <a:gd name="T15" fmla="*/ 1 h 4"/>
                  <a:gd name="T16" fmla="*/ 3 w 3"/>
                  <a:gd name="T17" fmla="*/ 2 h 4"/>
                  <a:gd name="T18" fmla="*/ 2 w 3"/>
                  <a:gd name="T19" fmla="*/ 2 h 4"/>
                  <a:gd name="T20" fmla="*/ 3 w 3"/>
                  <a:gd name="T21" fmla="*/ 3 h 4"/>
                  <a:gd name="T22" fmla="*/ 3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3"/>
                    </a:moveTo>
                    <a:cubicBezTo>
                      <a:pt x="3" y="3"/>
                      <a:pt x="3" y="4"/>
                      <a:pt x="3" y="4"/>
                    </a:cubicBezTo>
                    <a:cubicBezTo>
                      <a:pt x="2" y="3"/>
                      <a:pt x="1" y="4"/>
                      <a:pt x="1" y="2"/>
                    </a:cubicBezTo>
                    <a:cubicBezTo>
                      <a:pt x="0" y="3"/>
                      <a:pt x="0" y="1"/>
                      <a:pt x="0" y="0"/>
                    </a:cubicBezTo>
                    <a:cubicBezTo>
                      <a:pt x="0" y="0"/>
                      <a:pt x="0" y="1"/>
                      <a:pt x="0" y="1"/>
                    </a:cubicBezTo>
                    <a:cubicBezTo>
                      <a:pt x="1" y="1"/>
                      <a:pt x="1" y="0"/>
                      <a:pt x="1" y="0"/>
                    </a:cubicBezTo>
                    <a:cubicBezTo>
                      <a:pt x="1" y="1"/>
                      <a:pt x="1" y="1"/>
                      <a:pt x="2" y="2"/>
                    </a:cubicBezTo>
                    <a:cubicBezTo>
                      <a:pt x="2" y="2"/>
                      <a:pt x="2" y="1"/>
                      <a:pt x="2" y="1"/>
                    </a:cubicBezTo>
                    <a:cubicBezTo>
                      <a:pt x="3" y="1"/>
                      <a:pt x="3" y="2"/>
                      <a:pt x="3" y="2"/>
                    </a:cubicBezTo>
                    <a:cubicBezTo>
                      <a:pt x="3" y="2"/>
                      <a:pt x="3" y="2"/>
                      <a:pt x="2" y="2"/>
                    </a:cubicBezTo>
                    <a:cubicBezTo>
                      <a:pt x="2" y="3"/>
                      <a:pt x="3" y="3"/>
                      <a:pt x="3" y="3"/>
                    </a:cubicBezTo>
                    <a:cubicBezTo>
                      <a:pt x="3" y="3"/>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46" name="Freeform 118082"/>
              <p:cNvSpPr/>
              <p:nvPr/>
            </p:nvSpPr>
            <p:spPr bwMode="auto">
              <a:xfrm>
                <a:off x="4633913" y="4671406"/>
                <a:ext cx="33338" cy="15875"/>
              </a:xfrm>
              <a:custGeom>
                <a:avLst/>
                <a:gdLst>
                  <a:gd name="T0" fmla="*/ 8 w 8"/>
                  <a:gd name="T1" fmla="*/ 4 h 4"/>
                  <a:gd name="T2" fmla="*/ 7 w 8"/>
                  <a:gd name="T3" fmla="*/ 4 h 4"/>
                  <a:gd name="T4" fmla="*/ 6 w 8"/>
                  <a:gd name="T5" fmla="*/ 2 h 4"/>
                  <a:gd name="T6" fmla="*/ 5 w 8"/>
                  <a:gd name="T7" fmla="*/ 3 h 4"/>
                  <a:gd name="T8" fmla="*/ 5 w 8"/>
                  <a:gd name="T9" fmla="*/ 2 h 4"/>
                  <a:gd name="T10" fmla="*/ 5 w 8"/>
                  <a:gd name="T11" fmla="*/ 3 h 4"/>
                  <a:gd name="T12" fmla="*/ 1 w 8"/>
                  <a:gd name="T13" fmla="*/ 4 h 4"/>
                  <a:gd name="T14" fmla="*/ 1 w 8"/>
                  <a:gd name="T15" fmla="*/ 1 h 4"/>
                  <a:gd name="T16" fmla="*/ 2 w 8"/>
                  <a:gd name="T17" fmla="*/ 2 h 4"/>
                  <a:gd name="T18" fmla="*/ 3 w 8"/>
                  <a:gd name="T19" fmla="*/ 0 h 4"/>
                  <a:gd name="T20" fmla="*/ 5 w 8"/>
                  <a:gd name="T21" fmla="*/ 1 h 4"/>
                  <a:gd name="T22" fmla="*/ 6 w 8"/>
                  <a:gd name="T23" fmla="*/ 2 h 4"/>
                  <a:gd name="T24" fmla="*/ 7 w 8"/>
                  <a:gd name="T25" fmla="*/ 1 h 4"/>
                  <a:gd name="T26" fmla="*/ 8 w 8"/>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4"/>
                    </a:moveTo>
                    <a:cubicBezTo>
                      <a:pt x="8" y="4"/>
                      <a:pt x="7" y="3"/>
                      <a:pt x="7" y="4"/>
                    </a:cubicBezTo>
                    <a:cubicBezTo>
                      <a:pt x="7" y="4"/>
                      <a:pt x="6" y="3"/>
                      <a:pt x="6" y="2"/>
                    </a:cubicBezTo>
                    <a:cubicBezTo>
                      <a:pt x="5" y="2"/>
                      <a:pt x="6" y="3"/>
                      <a:pt x="5" y="3"/>
                    </a:cubicBezTo>
                    <a:cubicBezTo>
                      <a:pt x="5" y="3"/>
                      <a:pt x="5" y="3"/>
                      <a:pt x="5" y="2"/>
                    </a:cubicBezTo>
                    <a:cubicBezTo>
                      <a:pt x="5" y="3"/>
                      <a:pt x="5" y="3"/>
                      <a:pt x="5" y="3"/>
                    </a:cubicBezTo>
                    <a:cubicBezTo>
                      <a:pt x="3" y="2"/>
                      <a:pt x="3" y="4"/>
                      <a:pt x="1" y="4"/>
                    </a:cubicBezTo>
                    <a:cubicBezTo>
                      <a:pt x="1" y="3"/>
                      <a:pt x="0" y="2"/>
                      <a:pt x="1" y="1"/>
                    </a:cubicBezTo>
                    <a:cubicBezTo>
                      <a:pt x="1" y="1"/>
                      <a:pt x="2" y="1"/>
                      <a:pt x="2" y="2"/>
                    </a:cubicBezTo>
                    <a:cubicBezTo>
                      <a:pt x="2" y="1"/>
                      <a:pt x="3" y="1"/>
                      <a:pt x="3" y="0"/>
                    </a:cubicBezTo>
                    <a:cubicBezTo>
                      <a:pt x="3" y="1"/>
                      <a:pt x="5" y="2"/>
                      <a:pt x="5" y="1"/>
                    </a:cubicBezTo>
                    <a:cubicBezTo>
                      <a:pt x="5" y="1"/>
                      <a:pt x="5" y="1"/>
                      <a:pt x="6" y="2"/>
                    </a:cubicBezTo>
                    <a:cubicBezTo>
                      <a:pt x="6" y="1"/>
                      <a:pt x="6" y="1"/>
                      <a:pt x="7" y="1"/>
                    </a:cubicBezTo>
                    <a:cubicBezTo>
                      <a:pt x="8" y="1"/>
                      <a:pt x="8" y="3"/>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47" name="Freeform 118083"/>
              <p:cNvSpPr/>
              <p:nvPr/>
            </p:nvSpPr>
            <p:spPr bwMode="auto">
              <a:xfrm>
                <a:off x="4662488" y="5381018"/>
                <a:ext cx="4763" cy="12700"/>
              </a:xfrm>
              <a:custGeom>
                <a:avLst/>
                <a:gdLst>
                  <a:gd name="T0" fmla="*/ 0 w 1"/>
                  <a:gd name="T1" fmla="*/ 0 h 3"/>
                  <a:gd name="T2" fmla="*/ 0 w 1"/>
                  <a:gd name="T3" fmla="*/ 3 h 3"/>
                  <a:gd name="T4" fmla="*/ 0 w 1"/>
                  <a:gd name="T5" fmla="*/ 0 h 3"/>
                </a:gdLst>
                <a:ahLst/>
                <a:cxnLst>
                  <a:cxn ang="0">
                    <a:pos x="T0" y="T1"/>
                  </a:cxn>
                  <a:cxn ang="0">
                    <a:pos x="T2" y="T3"/>
                  </a:cxn>
                  <a:cxn ang="0">
                    <a:pos x="T4" y="T5"/>
                  </a:cxn>
                </a:cxnLst>
                <a:rect l="0" t="0" r="r" b="b"/>
                <a:pathLst>
                  <a:path w="1" h="3">
                    <a:moveTo>
                      <a:pt x="0" y="0"/>
                    </a:moveTo>
                    <a:cubicBezTo>
                      <a:pt x="1" y="1"/>
                      <a:pt x="0" y="2"/>
                      <a:pt x="0" y="3"/>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48" name="Freeform 118084"/>
              <p:cNvSpPr/>
              <p:nvPr/>
            </p:nvSpPr>
            <p:spPr bwMode="auto">
              <a:xfrm>
                <a:off x="4637088" y="5385781"/>
                <a:ext cx="9525" cy="12700"/>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3"/>
                      <a:pt x="1" y="1"/>
                      <a:pt x="0" y="1"/>
                    </a:cubicBezTo>
                    <a:cubicBezTo>
                      <a:pt x="1" y="0"/>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49" name="Freeform 118085"/>
              <p:cNvSpPr/>
              <p:nvPr/>
            </p:nvSpPr>
            <p:spPr bwMode="auto">
              <a:xfrm>
                <a:off x="4621213" y="5334981"/>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1"/>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50" name="Freeform 118086"/>
              <p:cNvSpPr/>
              <p:nvPr/>
            </p:nvSpPr>
            <p:spPr bwMode="auto">
              <a:xfrm>
                <a:off x="4603751" y="5388956"/>
                <a:ext cx="17463" cy="9525"/>
              </a:xfrm>
              <a:custGeom>
                <a:avLst/>
                <a:gdLst>
                  <a:gd name="T0" fmla="*/ 3 w 4"/>
                  <a:gd name="T1" fmla="*/ 0 h 2"/>
                  <a:gd name="T2" fmla="*/ 3 w 4"/>
                  <a:gd name="T3" fmla="*/ 2 h 2"/>
                  <a:gd name="T4" fmla="*/ 2 w 4"/>
                  <a:gd name="T5" fmla="*/ 1 h 2"/>
                  <a:gd name="T6" fmla="*/ 2 w 4"/>
                  <a:gd name="T7" fmla="*/ 2 h 2"/>
                  <a:gd name="T8" fmla="*/ 0 w 4"/>
                  <a:gd name="T9" fmla="*/ 0 h 2"/>
                  <a:gd name="T10" fmla="*/ 3 w 4"/>
                  <a:gd name="T11" fmla="*/ 0 h 2"/>
                  <a:gd name="T12" fmla="*/ 3 w 4"/>
                  <a:gd name="T13" fmla="*/ 1 h 2"/>
                  <a:gd name="T14" fmla="*/ 3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0"/>
                    </a:moveTo>
                    <a:cubicBezTo>
                      <a:pt x="4" y="1"/>
                      <a:pt x="3" y="2"/>
                      <a:pt x="3" y="2"/>
                    </a:cubicBezTo>
                    <a:cubicBezTo>
                      <a:pt x="3" y="2"/>
                      <a:pt x="3" y="1"/>
                      <a:pt x="2" y="1"/>
                    </a:cubicBezTo>
                    <a:cubicBezTo>
                      <a:pt x="1" y="2"/>
                      <a:pt x="2" y="2"/>
                      <a:pt x="2" y="2"/>
                    </a:cubicBezTo>
                    <a:cubicBezTo>
                      <a:pt x="1" y="2"/>
                      <a:pt x="1" y="1"/>
                      <a:pt x="0" y="0"/>
                    </a:cubicBezTo>
                    <a:cubicBezTo>
                      <a:pt x="1" y="1"/>
                      <a:pt x="2" y="0"/>
                      <a:pt x="3" y="0"/>
                    </a:cubicBezTo>
                    <a:cubicBezTo>
                      <a:pt x="3" y="0"/>
                      <a:pt x="3" y="1"/>
                      <a:pt x="3"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51" name="Freeform 118087"/>
              <p:cNvSpPr/>
              <p:nvPr/>
            </p:nvSpPr>
            <p:spPr bwMode="auto">
              <a:xfrm>
                <a:off x="4598988" y="4679343"/>
                <a:ext cx="12700" cy="12700"/>
              </a:xfrm>
              <a:custGeom>
                <a:avLst/>
                <a:gdLst>
                  <a:gd name="T0" fmla="*/ 3 w 3"/>
                  <a:gd name="T1" fmla="*/ 2 h 3"/>
                  <a:gd name="T2" fmla="*/ 1 w 3"/>
                  <a:gd name="T3" fmla="*/ 3 h 3"/>
                  <a:gd name="T4" fmla="*/ 0 w 3"/>
                  <a:gd name="T5" fmla="*/ 1 h 3"/>
                  <a:gd name="T6" fmla="*/ 1 w 3"/>
                  <a:gd name="T7" fmla="*/ 0 h 3"/>
                  <a:gd name="T8" fmla="*/ 1 w 3"/>
                  <a:gd name="T9" fmla="*/ 1 h 3"/>
                  <a:gd name="T10" fmla="*/ 2 w 3"/>
                  <a:gd name="T11" fmla="*/ 0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2"/>
                      <a:pt x="1" y="2"/>
                      <a:pt x="1" y="3"/>
                    </a:cubicBezTo>
                    <a:cubicBezTo>
                      <a:pt x="0" y="3"/>
                      <a:pt x="2" y="1"/>
                      <a:pt x="0" y="1"/>
                    </a:cubicBezTo>
                    <a:cubicBezTo>
                      <a:pt x="0" y="1"/>
                      <a:pt x="0" y="0"/>
                      <a:pt x="1" y="0"/>
                    </a:cubicBezTo>
                    <a:cubicBezTo>
                      <a:pt x="1" y="0"/>
                      <a:pt x="1" y="1"/>
                      <a:pt x="1" y="1"/>
                    </a:cubicBezTo>
                    <a:cubicBezTo>
                      <a:pt x="2" y="0"/>
                      <a:pt x="1" y="0"/>
                      <a:pt x="2" y="0"/>
                    </a:cubicBezTo>
                    <a:cubicBezTo>
                      <a:pt x="2" y="0"/>
                      <a:pt x="3"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52" name="Freeform 118088"/>
              <p:cNvSpPr/>
              <p:nvPr/>
            </p:nvSpPr>
            <p:spPr bwMode="auto">
              <a:xfrm>
                <a:off x="4598988" y="5388956"/>
                <a:ext cx="4763" cy="952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53" name="Freeform 118089"/>
              <p:cNvSpPr/>
              <p:nvPr/>
            </p:nvSpPr>
            <p:spPr bwMode="auto">
              <a:xfrm>
                <a:off x="4578351" y="4674581"/>
                <a:ext cx="20638" cy="17462"/>
              </a:xfrm>
              <a:custGeom>
                <a:avLst/>
                <a:gdLst>
                  <a:gd name="T0" fmla="*/ 5 w 5"/>
                  <a:gd name="T1" fmla="*/ 3 h 4"/>
                  <a:gd name="T2" fmla="*/ 5 w 5"/>
                  <a:gd name="T3" fmla="*/ 2 h 4"/>
                  <a:gd name="T4" fmla="*/ 3 w 5"/>
                  <a:gd name="T5" fmla="*/ 2 h 4"/>
                  <a:gd name="T6" fmla="*/ 3 w 5"/>
                  <a:gd name="T7" fmla="*/ 4 h 4"/>
                  <a:gd name="T8" fmla="*/ 2 w 5"/>
                  <a:gd name="T9" fmla="*/ 2 h 4"/>
                  <a:gd name="T10" fmla="*/ 1 w 5"/>
                  <a:gd name="T11" fmla="*/ 3 h 4"/>
                  <a:gd name="T12" fmla="*/ 0 w 5"/>
                  <a:gd name="T13" fmla="*/ 1 h 4"/>
                  <a:gd name="T14" fmla="*/ 1 w 5"/>
                  <a:gd name="T15" fmla="*/ 1 h 4"/>
                  <a:gd name="T16" fmla="*/ 2 w 5"/>
                  <a:gd name="T17" fmla="*/ 1 h 4"/>
                  <a:gd name="T18" fmla="*/ 2 w 5"/>
                  <a:gd name="T19" fmla="*/ 2 h 4"/>
                  <a:gd name="T20" fmla="*/ 3 w 5"/>
                  <a:gd name="T21" fmla="*/ 2 h 4"/>
                  <a:gd name="T22" fmla="*/ 3 w 5"/>
                  <a:gd name="T23" fmla="*/ 1 h 4"/>
                  <a:gd name="T24" fmla="*/ 5 w 5"/>
                  <a:gd name="T25" fmla="*/ 1 h 4"/>
                  <a:gd name="T26" fmla="*/ 5 w 5"/>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5" y="3"/>
                    </a:moveTo>
                    <a:cubicBezTo>
                      <a:pt x="5" y="3"/>
                      <a:pt x="5" y="3"/>
                      <a:pt x="5" y="2"/>
                    </a:cubicBezTo>
                    <a:cubicBezTo>
                      <a:pt x="4" y="3"/>
                      <a:pt x="4" y="3"/>
                      <a:pt x="3" y="2"/>
                    </a:cubicBezTo>
                    <a:cubicBezTo>
                      <a:pt x="3" y="3"/>
                      <a:pt x="2" y="3"/>
                      <a:pt x="3" y="4"/>
                    </a:cubicBezTo>
                    <a:cubicBezTo>
                      <a:pt x="2" y="4"/>
                      <a:pt x="2" y="3"/>
                      <a:pt x="2" y="2"/>
                    </a:cubicBezTo>
                    <a:cubicBezTo>
                      <a:pt x="2" y="3"/>
                      <a:pt x="1" y="2"/>
                      <a:pt x="1" y="3"/>
                    </a:cubicBezTo>
                    <a:cubicBezTo>
                      <a:pt x="0" y="3"/>
                      <a:pt x="0" y="2"/>
                      <a:pt x="0" y="1"/>
                    </a:cubicBezTo>
                    <a:cubicBezTo>
                      <a:pt x="1" y="1"/>
                      <a:pt x="1" y="1"/>
                      <a:pt x="1" y="1"/>
                    </a:cubicBezTo>
                    <a:cubicBezTo>
                      <a:pt x="1" y="0"/>
                      <a:pt x="2" y="2"/>
                      <a:pt x="2" y="1"/>
                    </a:cubicBezTo>
                    <a:cubicBezTo>
                      <a:pt x="2" y="1"/>
                      <a:pt x="2" y="1"/>
                      <a:pt x="2" y="2"/>
                    </a:cubicBezTo>
                    <a:cubicBezTo>
                      <a:pt x="2" y="2"/>
                      <a:pt x="2" y="2"/>
                      <a:pt x="3" y="2"/>
                    </a:cubicBezTo>
                    <a:cubicBezTo>
                      <a:pt x="3" y="2"/>
                      <a:pt x="2" y="2"/>
                      <a:pt x="3" y="1"/>
                    </a:cubicBezTo>
                    <a:cubicBezTo>
                      <a:pt x="4" y="1"/>
                      <a:pt x="4" y="1"/>
                      <a:pt x="5" y="1"/>
                    </a:cubicBezTo>
                    <a:cubicBezTo>
                      <a:pt x="5" y="2"/>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54" name="Freeform 118090"/>
              <p:cNvSpPr/>
              <p:nvPr/>
            </p:nvSpPr>
            <p:spPr bwMode="auto">
              <a:xfrm>
                <a:off x="4591051" y="5330218"/>
                <a:ext cx="7938" cy="7937"/>
              </a:xfrm>
              <a:custGeom>
                <a:avLst/>
                <a:gdLst>
                  <a:gd name="T0" fmla="*/ 2 w 2"/>
                  <a:gd name="T1" fmla="*/ 1 h 2"/>
                  <a:gd name="T2" fmla="*/ 2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1"/>
                      <a:pt x="0" y="1"/>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55" name="Freeform 118091"/>
              <p:cNvSpPr/>
              <p:nvPr/>
            </p:nvSpPr>
            <p:spPr bwMode="auto">
              <a:xfrm>
                <a:off x="4578351" y="5398481"/>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56" name="Freeform 118092"/>
              <p:cNvSpPr/>
              <p:nvPr/>
            </p:nvSpPr>
            <p:spPr bwMode="auto">
              <a:xfrm>
                <a:off x="4568826" y="4679343"/>
                <a:ext cx="9525" cy="7937"/>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0" y="0"/>
                    </a:cubicBezTo>
                    <a:cubicBezTo>
                      <a:pt x="2" y="0"/>
                      <a:pt x="2"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57" name="Freeform 118093"/>
              <p:cNvSpPr/>
              <p:nvPr/>
            </p:nvSpPr>
            <p:spPr bwMode="auto">
              <a:xfrm>
                <a:off x="4556126" y="4679343"/>
                <a:ext cx="12700" cy="12700"/>
              </a:xfrm>
              <a:custGeom>
                <a:avLst/>
                <a:gdLst>
                  <a:gd name="T0" fmla="*/ 3 w 3"/>
                  <a:gd name="T1" fmla="*/ 1 h 3"/>
                  <a:gd name="T2" fmla="*/ 2 w 3"/>
                  <a:gd name="T3" fmla="*/ 3 h 3"/>
                  <a:gd name="T4" fmla="*/ 1 w 3"/>
                  <a:gd name="T5" fmla="*/ 3 h 3"/>
                  <a:gd name="T6" fmla="*/ 0 w 3"/>
                  <a:gd name="T7" fmla="*/ 0 h 3"/>
                  <a:gd name="T8" fmla="*/ 1 w 3"/>
                  <a:gd name="T9" fmla="*/ 2 h 3"/>
                  <a:gd name="T10" fmla="*/ 2 w 3"/>
                  <a:gd name="T11" fmla="*/ 0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2"/>
                      <a:pt x="2" y="2"/>
                      <a:pt x="2" y="3"/>
                    </a:cubicBezTo>
                    <a:cubicBezTo>
                      <a:pt x="2" y="3"/>
                      <a:pt x="1" y="2"/>
                      <a:pt x="1" y="3"/>
                    </a:cubicBezTo>
                    <a:cubicBezTo>
                      <a:pt x="1" y="2"/>
                      <a:pt x="0" y="1"/>
                      <a:pt x="0" y="0"/>
                    </a:cubicBezTo>
                    <a:cubicBezTo>
                      <a:pt x="1" y="0"/>
                      <a:pt x="1" y="1"/>
                      <a:pt x="1" y="2"/>
                    </a:cubicBezTo>
                    <a:cubicBezTo>
                      <a:pt x="2" y="1"/>
                      <a:pt x="1" y="1"/>
                      <a:pt x="2"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58" name="Freeform 118094"/>
              <p:cNvSpPr/>
              <p:nvPr/>
            </p:nvSpPr>
            <p:spPr bwMode="auto">
              <a:xfrm>
                <a:off x="4522788" y="4679343"/>
                <a:ext cx="33338" cy="12700"/>
              </a:xfrm>
              <a:custGeom>
                <a:avLst/>
                <a:gdLst>
                  <a:gd name="T0" fmla="*/ 8 w 8"/>
                  <a:gd name="T1" fmla="*/ 2 h 3"/>
                  <a:gd name="T2" fmla="*/ 7 w 8"/>
                  <a:gd name="T3" fmla="*/ 1 h 3"/>
                  <a:gd name="T4" fmla="*/ 7 w 8"/>
                  <a:gd name="T5" fmla="*/ 3 h 3"/>
                  <a:gd name="T6" fmla="*/ 1 w 8"/>
                  <a:gd name="T7" fmla="*/ 1 h 3"/>
                  <a:gd name="T8" fmla="*/ 2 w 8"/>
                  <a:gd name="T9" fmla="*/ 0 h 3"/>
                  <a:gd name="T10" fmla="*/ 1 w 8"/>
                  <a:gd name="T11" fmla="*/ 0 h 3"/>
                  <a:gd name="T12" fmla="*/ 2 w 8"/>
                  <a:gd name="T13" fmla="*/ 1 h 3"/>
                  <a:gd name="T14" fmla="*/ 3 w 8"/>
                  <a:gd name="T15" fmla="*/ 0 h 3"/>
                  <a:gd name="T16" fmla="*/ 4 w 8"/>
                  <a:gd name="T17" fmla="*/ 1 h 3"/>
                  <a:gd name="T18" fmla="*/ 6 w 8"/>
                  <a:gd name="T19" fmla="*/ 1 h 3"/>
                  <a:gd name="T20" fmla="*/ 7 w 8"/>
                  <a:gd name="T21" fmla="*/ 1 h 3"/>
                  <a:gd name="T22" fmla="*/ 8 w 8"/>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8" y="2"/>
                    </a:moveTo>
                    <a:cubicBezTo>
                      <a:pt x="7" y="2"/>
                      <a:pt x="8" y="1"/>
                      <a:pt x="7" y="1"/>
                    </a:cubicBezTo>
                    <a:cubicBezTo>
                      <a:pt x="6" y="1"/>
                      <a:pt x="7" y="2"/>
                      <a:pt x="7" y="3"/>
                    </a:cubicBezTo>
                    <a:cubicBezTo>
                      <a:pt x="6" y="1"/>
                      <a:pt x="2" y="3"/>
                      <a:pt x="1" y="1"/>
                    </a:cubicBezTo>
                    <a:cubicBezTo>
                      <a:pt x="0" y="1"/>
                      <a:pt x="1" y="0"/>
                      <a:pt x="2" y="0"/>
                    </a:cubicBezTo>
                    <a:cubicBezTo>
                      <a:pt x="2" y="0"/>
                      <a:pt x="2" y="0"/>
                      <a:pt x="1" y="0"/>
                    </a:cubicBezTo>
                    <a:cubicBezTo>
                      <a:pt x="2" y="1"/>
                      <a:pt x="2" y="1"/>
                      <a:pt x="2" y="1"/>
                    </a:cubicBezTo>
                    <a:cubicBezTo>
                      <a:pt x="3" y="1"/>
                      <a:pt x="3" y="1"/>
                      <a:pt x="3" y="0"/>
                    </a:cubicBezTo>
                    <a:cubicBezTo>
                      <a:pt x="4" y="0"/>
                      <a:pt x="4" y="1"/>
                      <a:pt x="4" y="1"/>
                    </a:cubicBezTo>
                    <a:cubicBezTo>
                      <a:pt x="5" y="1"/>
                      <a:pt x="5" y="1"/>
                      <a:pt x="6" y="1"/>
                    </a:cubicBezTo>
                    <a:cubicBezTo>
                      <a:pt x="7" y="1"/>
                      <a:pt x="6" y="0"/>
                      <a:pt x="7" y="1"/>
                    </a:cubicBezTo>
                    <a:cubicBezTo>
                      <a:pt x="7" y="1"/>
                      <a:pt x="8" y="1"/>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59" name="Freeform 118095"/>
              <p:cNvSpPr/>
              <p:nvPr/>
            </p:nvSpPr>
            <p:spPr bwMode="auto">
              <a:xfrm>
                <a:off x="4548188" y="5381018"/>
                <a:ext cx="4763" cy="12700"/>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1"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60" name="Freeform 118096"/>
              <p:cNvSpPr/>
              <p:nvPr/>
            </p:nvSpPr>
            <p:spPr bwMode="auto">
              <a:xfrm>
                <a:off x="4535488" y="4952393"/>
                <a:ext cx="17463" cy="3175"/>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2" y="1"/>
                      <a:pt x="0" y="1"/>
                      <a:pt x="0" y="1"/>
                    </a:cubicBezTo>
                    <a:cubicBezTo>
                      <a:pt x="0"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61" name="Freeform 118097"/>
              <p:cNvSpPr/>
              <p:nvPr/>
            </p:nvSpPr>
            <p:spPr bwMode="auto">
              <a:xfrm>
                <a:off x="4543426" y="5381018"/>
                <a:ext cx="9525" cy="12700"/>
              </a:xfrm>
              <a:custGeom>
                <a:avLst/>
                <a:gdLst>
                  <a:gd name="T0" fmla="*/ 0 w 2"/>
                  <a:gd name="T1" fmla="*/ 3 h 3"/>
                  <a:gd name="T2" fmla="*/ 0 w 2"/>
                  <a:gd name="T3" fmla="*/ 0 h 3"/>
                  <a:gd name="T4" fmla="*/ 0 w 2"/>
                  <a:gd name="T5" fmla="*/ 3 h 3"/>
                </a:gdLst>
                <a:ahLst/>
                <a:cxnLst>
                  <a:cxn ang="0">
                    <a:pos x="T0" y="T1"/>
                  </a:cxn>
                  <a:cxn ang="0">
                    <a:pos x="T2" y="T3"/>
                  </a:cxn>
                  <a:cxn ang="0">
                    <a:pos x="T4" y="T5"/>
                  </a:cxn>
                </a:cxnLst>
                <a:rect l="0" t="0" r="r" b="b"/>
                <a:pathLst>
                  <a:path w="2" h="3">
                    <a:moveTo>
                      <a:pt x="0" y="3"/>
                    </a:moveTo>
                    <a:cubicBezTo>
                      <a:pt x="0" y="2"/>
                      <a:pt x="0" y="1"/>
                      <a:pt x="0" y="0"/>
                    </a:cubicBezTo>
                    <a:cubicBezTo>
                      <a:pt x="2" y="0"/>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62" name="Freeform 118098"/>
              <p:cNvSpPr/>
              <p:nvPr/>
            </p:nvSpPr>
            <p:spPr bwMode="auto">
              <a:xfrm>
                <a:off x="4540251" y="5125431"/>
                <a:ext cx="3175" cy="9525"/>
              </a:xfrm>
              <a:custGeom>
                <a:avLst/>
                <a:gdLst>
                  <a:gd name="T0" fmla="*/ 1 w 1"/>
                  <a:gd name="T1" fmla="*/ 1 h 2"/>
                  <a:gd name="T2" fmla="*/ 0 w 1"/>
                  <a:gd name="T3" fmla="*/ 1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2"/>
                      <a:pt x="0" y="1"/>
                      <a:pt x="0" y="1"/>
                    </a:cubicBezTo>
                    <a:cubicBezTo>
                      <a:pt x="0" y="1"/>
                      <a:pt x="0" y="1"/>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63" name="Freeform 118099"/>
              <p:cNvSpPr/>
              <p:nvPr/>
            </p:nvSpPr>
            <p:spPr bwMode="auto">
              <a:xfrm>
                <a:off x="4522788" y="4952393"/>
                <a:ext cx="7938" cy="7937"/>
              </a:xfrm>
              <a:custGeom>
                <a:avLst/>
                <a:gdLst>
                  <a:gd name="T0" fmla="*/ 2 w 2"/>
                  <a:gd name="T1" fmla="*/ 1 h 2"/>
                  <a:gd name="T2" fmla="*/ 2 w 2"/>
                  <a:gd name="T3" fmla="*/ 1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1"/>
                      <a:pt x="2" y="1"/>
                    </a:cubicBezTo>
                    <a:cubicBezTo>
                      <a:pt x="1" y="1"/>
                      <a:pt x="0" y="2"/>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64" name="Freeform 118100"/>
              <p:cNvSpPr/>
              <p:nvPr/>
            </p:nvSpPr>
            <p:spPr bwMode="auto">
              <a:xfrm>
                <a:off x="4505326" y="5385781"/>
                <a:ext cx="9525" cy="7937"/>
              </a:xfrm>
              <a:custGeom>
                <a:avLst/>
                <a:gdLst>
                  <a:gd name="T0" fmla="*/ 2 w 2"/>
                  <a:gd name="T1" fmla="*/ 1 h 2"/>
                  <a:gd name="T2" fmla="*/ 0 w 2"/>
                  <a:gd name="T3" fmla="*/ 1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2"/>
                      <a:pt x="1" y="1"/>
                      <a:pt x="0" y="1"/>
                    </a:cubicBezTo>
                    <a:cubicBezTo>
                      <a:pt x="0" y="0"/>
                      <a:pt x="1" y="0"/>
                      <a:pt x="1"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65" name="Freeform 118101"/>
              <p:cNvSpPr/>
              <p:nvPr/>
            </p:nvSpPr>
            <p:spPr bwMode="auto">
              <a:xfrm>
                <a:off x="4505326" y="5398481"/>
                <a:ext cx="9525" cy="12700"/>
              </a:xfrm>
              <a:custGeom>
                <a:avLst/>
                <a:gdLst>
                  <a:gd name="T0" fmla="*/ 0 w 2"/>
                  <a:gd name="T1" fmla="*/ 2 h 3"/>
                  <a:gd name="T2" fmla="*/ 0 w 2"/>
                  <a:gd name="T3" fmla="*/ 0 h 3"/>
                  <a:gd name="T4" fmla="*/ 0 w 2"/>
                  <a:gd name="T5" fmla="*/ 2 h 3"/>
                </a:gdLst>
                <a:ahLst/>
                <a:cxnLst>
                  <a:cxn ang="0">
                    <a:pos x="T0" y="T1"/>
                  </a:cxn>
                  <a:cxn ang="0">
                    <a:pos x="T2" y="T3"/>
                  </a:cxn>
                  <a:cxn ang="0">
                    <a:pos x="T4" y="T5"/>
                  </a:cxn>
                </a:cxnLst>
                <a:rect l="0" t="0" r="r" b="b"/>
                <a:pathLst>
                  <a:path w="2" h="3">
                    <a:moveTo>
                      <a:pt x="0" y="2"/>
                    </a:moveTo>
                    <a:cubicBezTo>
                      <a:pt x="0" y="2"/>
                      <a:pt x="0" y="1"/>
                      <a:pt x="0" y="0"/>
                    </a:cubicBezTo>
                    <a:cubicBezTo>
                      <a:pt x="2" y="0"/>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66" name="Freeform 118102"/>
              <p:cNvSpPr/>
              <p:nvPr/>
            </p:nvSpPr>
            <p:spPr bwMode="auto">
              <a:xfrm>
                <a:off x="4497388" y="5295293"/>
                <a:ext cx="7938" cy="9525"/>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1"/>
                      <a:pt x="0" y="0"/>
                      <a:pt x="1" y="0"/>
                    </a:cubicBezTo>
                    <a:cubicBezTo>
                      <a:pt x="1"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67" name="Freeform 118103"/>
              <p:cNvSpPr/>
              <p:nvPr/>
            </p:nvSpPr>
            <p:spPr bwMode="auto">
              <a:xfrm>
                <a:off x="4489451" y="4684106"/>
                <a:ext cx="12700" cy="7937"/>
              </a:xfrm>
              <a:custGeom>
                <a:avLst/>
                <a:gdLst>
                  <a:gd name="T0" fmla="*/ 2 w 3"/>
                  <a:gd name="T1" fmla="*/ 1 h 2"/>
                  <a:gd name="T2" fmla="*/ 2 w 3"/>
                  <a:gd name="T3" fmla="*/ 2 h 2"/>
                  <a:gd name="T4" fmla="*/ 0 w 3"/>
                  <a:gd name="T5" fmla="*/ 2 h 2"/>
                  <a:gd name="T6" fmla="*/ 0 w 3"/>
                  <a:gd name="T7" fmla="*/ 0 h 2"/>
                  <a:gd name="T8" fmla="*/ 1 w 3"/>
                  <a:gd name="T9" fmla="*/ 1 h 2"/>
                  <a:gd name="T10" fmla="*/ 2 w 3"/>
                  <a:gd name="T11" fmla="*/ 0 h 2"/>
                  <a:gd name="T12" fmla="*/ 2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1"/>
                    </a:moveTo>
                    <a:cubicBezTo>
                      <a:pt x="3" y="1"/>
                      <a:pt x="2" y="2"/>
                      <a:pt x="2" y="2"/>
                    </a:cubicBezTo>
                    <a:cubicBezTo>
                      <a:pt x="1" y="2"/>
                      <a:pt x="1" y="2"/>
                      <a:pt x="0" y="2"/>
                    </a:cubicBezTo>
                    <a:cubicBezTo>
                      <a:pt x="0" y="2"/>
                      <a:pt x="0" y="1"/>
                      <a:pt x="0" y="0"/>
                    </a:cubicBezTo>
                    <a:cubicBezTo>
                      <a:pt x="0" y="1"/>
                      <a:pt x="1" y="1"/>
                      <a:pt x="1" y="1"/>
                    </a:cubicBezTo>
                    <a:cubicBezTo>
                      <a:pt x="2" y="1"/>
                      <a:pt x="2" y="1"/>
                      <a:pt x="2" y="0"/>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68" name="Freeform 118104"/>
              <p:cNvSpPr/>
              <p:nvPr/>
            </p:nvSpPr>
            <p:spPr bwMode="auto">
              <a:xfrm>
                <a:off x="4476751" y="4687281"/>
                <a:ext cx="7938" cy="9525"/>
              </a:xfrm>
              <a:custGeom>
                <a:avLst/>
                <a:gdLst>
                  <a:gd name="T0" fmla="*/ 2 w 2"/>
                  <a:gd name="T1" fmla="*/ 0 h 2"/>
                  <a:gd name="T2" fmla="*/ 1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1" y="2"/>
                    </a:cubicBezTo>
                    <a:cubicBezTo>
                      <a:pt x="1" y="1"/>
                      <a:pt x="0" y="1"/>
                      <a:pt x="0"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69" name="Freeform 118105"/>
              <p:cNvSpPr/>
              <p:nvPr/>
            </p:nvSpPr>
            <p:spPr bwMode="auto">
              <a:xfrm>
                <a:off x="4476751" y="5300056"/>
                <a:ext cx="7938" cy="7937"/>
              </a:xfrm>
              <a:custGeom>
                <a:avLst/>
                <a:gdLst>
                  <a:gd name="T0" fmla="*/ 0 w 2"/>
                  <a:gd name="T1" fmla="*/ 1 h 2"/>
                  <a:gd name="T2" fmla="*/ 1 w 2"/>
                  <a:gd name="T3" fmla="*/ 0 h 2"/>
                  <a:gd name="T4" fmla="*/ 0 w 2"/>
                  <a:gd name="T5" fmla="*/ 1 h 2"/>
                </a:gdLst>
                <a:ahLst/>
                <a:cxnLst>
                  <a:cxn ang="0">
                    <a:pos x="T0" y="T1"/>
                  </a:cxn>
                  <a:cxn ang="0">
                    <a:pos x="T2" y="T3"/>
                  </a:cxn>
                  <a:cxn ang="0">
                    <a:pos x="T4" y="T5"/>
                  </a:cxn>
                </a:cxnLst>
                <a:rect l="0" t="0" r="r" b="b"/>
                <a:pathLst>
                  <a:path w="2" h="2">
                    <a:moveTo>
                      <a:pt x="0" y="1"/>
                    </a:moveTo>
                    <a:cubicBezTo>
                      <a:pt x="1" y="0"/>
                      <a:pt x="1" y="0"/>
                      <a:pt x="1" y="0"/>
                    </a:cubicBezTo>
                    <a:cubicBezTo>
                      <a:pt x="2"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70" name="Freeform 118106"/>
              <p:cNvSpPr/>
              <p:nvPr/>
            </p:nvSpPr>
            <p:spPr bwMode="auto">
              <a:xfrm>
                <a:off x="4471988" y="4701568"/>
                <a:ext cx="7938" cy="12700"/>
              </a:xfrm>
              <a:custGeom>
                <a:avLst/>
                <a:gdLst>
                  <a:gd name="T0" fmla="*/ 2 w 2"/>
                  <a:gd name="T1" fmla="*/ 2 h 3"/>
                  <a:gd name="T2" fmla="*/ 0 w 2"/>
                  <a:gd name="T3" fmla="*/ 1 h 3"/>
                  <a:gd name="T4" fmla="*/ 2 w 2"/>
                  <a:gd name="T5" fmla="*/ 2 h 3"/>
                </a:gdLst>
                <a:ahLst/>
                <a:cxnLst>
                  <a:cxn ang="0">
                    <a:pos x="T0" y="T1"/>
                  </a:cxn>
                  <a:cxn ang="0">
                    <a:pos x="T2" y="T3"/>
                  </a:cxn>
                  <a:cxn ang="0">
                    <a:pos x="T4" y="T5"/>
                  </a:cxn>
                </a:cxnLst>
                <a:rect l="0" t="0" r="r" b="b"/>
                <a:pathLst>
                  <a:path w="2" h="3">
                    <a:moveTo>
                      <a:pt x="2" y="2"/>
                    </a:moveTo>
                    <a:cubicBezTo>
                      <a:pt x="1" y="3"/>
                      <a:pt x="1" y="1"/>
                      <a:pt x="0" y="1"/>
                    </a:cubicBezTo>
                    <a:cubicBezTo>
                      <a:pt x="1" y="0"/>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71" name="Freeform 118107"/>
              <p:cNvSpPr/>
              <p:nvPr/>
            </p:nvSpPr>
            <p:spPr bwMode="auto">
              <a:xfrm>
                <a:off x="4467226" y="4687281"/>
                <a:ext cx="12700" cy="9525"/>
              </a:xfrm>
              <a:custGeom>
                <a:avLst/>
                <a:gdLst>
                  <a:gd name="T0" fmla="*/ 1 w 3"/>
                  <a:gd name="T1" fmla="*/ 2 h 2"/>
                  <a:gd name="T2" fmla="*/ 0 w 3"/>
                  <a:gd name="T3" fmla="*/ 1 h 2"/>
                  <a:gd name="T4" fmla="*/ 2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0" y="2"/>
                      <a:pt x="0" y="1"/>
                      <a:pt x="0" y="1"/>
                    </a:cubicBezTo>
                    <a:cubicBezTo>
                      <a:pt x="0" y="0"/>
                      <a:pt x="2" y="1"/>
                      <a:pt x="2" y="0"/>
                    </a:cubicBezTo>
                    <a:cubicBezTo>
                      <a:pt x="3"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72" name="Freeform 118108"/>
              <p:cNvSpPr/>
              <p:nvPr/>
            </p:nvSpPr>
            <p:spPr bwMode="auto">
              <a:xfrm>
                <a:off x="4471988" y="4960331"/>
                <a:ext cx="4763" cy="4762"/>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73" name="Freeform 118109"/>
              <p:cNvSpPr/>
              <p:nvPr/>
            </p:nvSpPr>
            <p:spPr bwMode="auto">
              <a:xfrm>
                <a:off x="4471988" y="53889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1"/>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74" name="Freeform 118110"/>
              <p:cNvSpPr/>
              <p:nvPr/>
            </p:nvSpPr>
            <p:spPr bwMode="auto">
              <a:xfrm>
                <a:off x="4464051" y="5388956"/>
                <a:ext cx="3175" cy="9525"/>
              </a:xfrm>
              <a:custGeom>
                <a:avLst/>
                <a:gdLst>
                  <a:gd name="T0" fmla="*/ 1 w 1"/>
                  <a:gd name="T1" fmla="*/ 0 h 2"/>
                  <a:gd name="T2" fmla="*/ 1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2"/>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75" name="Freeform 118111"/>
              <p:cNvSpPr/>
              <p:nvPr/>
            </p:nvSpPr>
            <p:spPr bwMode="auto">
              <a:xfrm>
                <a:off x="4454526" y="4955568"/>
                <a:ext cx="9525" cy="4762"/>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76" name="Freeform 118112"/>
              <p:cNvSpPr/>
              <p:nvPr/>
            </p:nvSpPr>
            <p:spPr bwMode="auto">
              <a:xfrm>
                <a:off x="4449763" y="4687281"/>
                <a:ext cx="9525" cy="9525"/>
              </a:xfrm>
              <a:custGeom>
                <a:avLst/>
                <a:gdLst>
                  <a:gd name="T0" fmla="*/ 2 w 2"/>
                  <a:gd name="T1" fmla="*/ 2 h 2"/>
                  <a:gd name="T2" fmla="*/ 1 w 2"/>
                  <a:gd name="T3" fmla="*/ 2 h 2"/>
                  <a:gd name="T4" fmla="*/ 1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1" y="2"/>
                      <a:pt x="1" y="2"/>
                      <a:pt x="1" y="2"/>
                    </a:cubicBezTo>
                    <a:cubicBezTo>
                      <a:pt x="0" y="1"/>
                      <a:pt x="1" y="1"/>
                      <a:pt x="1" y="0"/>
                    </a:cubicBezTo>
                    <a:cubicBezTo>
                      <a:pt x="1" y="0"/>
                      <a:pt x="1" y="2"/>
                      <a:pt x="1" y="1"/>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77" name="Freeform 118113"/>
              <p:cNvSpPr/>
              <p:nvPr/>
            </p:nvSpPr>
            <p:spPr bwMode="auto">
              <a:xfrm>
                <a:off x="4429126" y="4692043"/>
                <a:ext cx="20638" cy="12700"/>
              </a:xfrm>
              <a:custGeom>
                <a:avLst/>
                <a:gdLst>
                  <a:gd name="T0" fmla="*/ 4 w 5"/>
                  <a:gd name="T1" fmla="*/ 1 h 3"/>
                  <a:gd name="T2" fmla="*/ 4 w 5"/>
                  <a:gd name="T3" fmla="*/ 3 h 3"/>
                  <a:gd name="T4" fmla="*/ 3 w 5"/>
                  <a:gd name="T5" fmla="*/ 1 h 3"/>
                  <a:gd name="T6" fmla="*/ 1 w 5"/>
                  <a:gd name="T7" fmla="*/ 2 h 3"/>
                  <a:gd name="T8" fmla="*/ 0 w 5"/>
                  <a:gd name="T9" fmla="*/ 0 h 3"/>
                  <a:gd name="T10" fmla="*/ 4 w 5"/>
                  <a:gd name="T11" fmla="*/ 0 h 3"/>
                  <a:gd name="T12" fmla="*/ 4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1"/>
                    </a:moveTo>
                    <a:cubicBezTo>
                      <a:pt x="4" y="2"/>
                      <a:pt x="4" y="2"/>
                      <a:pt x="4" y="3"/>
                    </a:cubicBezTo>
                    <a:cubicBezTo>
                      <a:pt x="4" y="3"/>
                      <a:pt x="4" y="1"/>
                      <a:pt x="3" y="1"/>
                    </a:cubicBezTo>
                    <a:cubicBezTo>
                      <a:pt x="3" y="2"/>
                      <a:pt x="1" y="1"/>
                      <a:pt x="1" y="2"/>
                    </a:cubicBezTo>
                    <a:cubicBezTo>
                      <a:pt x="1" y="1"/>
                      <a:pt x="0" y="1"/>
                      <a:pt x="0" y="0"/>
                    </a:cubicBezTo>
                    <a:cubicBezTo>
                      <a:pt x="2" y="0"/>
                      <a:pt x="4" y="0"/>
                      <a:pt x="4" y="0"/>
                    </a:cubicBezTo>
                    <a:cubicBezTo>
                      <a:pt x="5" y="0"/>
                      <a:pt x="5"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78" name="Freeform 118114"/>
              <p:cNvSpPr/>
              <p:nvPr/>
            </p:nvSpPr>
            <p:spPr bwMode="auto">
              <a:xfrm>
                <a:off x="4441826" y="5023831"/>
                <a:ext cx="7938" cy="476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1" y="1"/>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79" name="Freeform 118115"/>
              <p:cNvSpPr/>
              <p:nvPr/>
            </p:nvSpPr>
            <p:spPr bwMode="auto">
              <a:xfrm>
                <a:off x="4433888" y="5363556"/>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80" name="Freeform 118116"/>
              <p:cNvSpPr/>
              <p:nvPr/>
            </p:nvSpPr>
            <p:spPr bwMode="auto">
              <a:xfrm>
                <a:off x="4411663" y="5360381"/>
                <a:ext cx="25400"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4" y="1"/>
                      <a:pt x="2" y="1"/>
                      <a:pt x="0" y="1"/>
                    </a:cubicBezTo>
                    <a:cubicBezTo>
                      <a:pt x="1" y="0"/>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81" name="Freeform 118117"/>
              <p:cNvSpPr/>
              <p:nvPr/>
            </p:nvSpPr>
            <p:spPr bwMode="auto">
              <a:xfrm>
                <a:off x="4424363" y="4836506"/>
                <a:ext cx="9525" cy="9525"/>
              </a:xfrm>
              <a:custGeom>
                <a:avLst/>
                <a:gdLst>
                  <a:gd name="T0" fmla="*/ 2 w 2"/>
                  <a:gd name="T1" fmla="*/ 1 h 2"/>
                  <a:gd name="T2" fmla="*/ 2 w 2"/>
                  <a:gd name="T3" fmla="*/ 1 h 2"/>
                  <a:gd name="T4" fmla="*/ 0 w 2"/>
                  <a:gd name="T5" fmla="*/ 0 h 2"/>
                  <a:gd name="T6" fmla="*/ 2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2" y="1"/>
                      <a:pt x="2" y="1"/>
                    </a:cubicBezTo>
                    <a:cubicBezTo>
                      <a:pt x="1" y="2"/>
                      <a:pt x="0" y="1"/>
                      <a:pt x="0" y="0"/>
                    </a:cubicBezTo>
                    <a:cubicBezTo>
                      <a:pt x="1" y="0"/>
                      <a:pt x="1" y="0"/>
                      <a:pt x="2" y="0"/>
                    </a:cubicBezTo>
                    <a:cubicBezTo>
                      <a:pt x="1"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82" name="Freeform 118118"/>
              <p:cNvSpPr/>
              <p:nvPr/>
            </p:nvSpPr>
            <p:spPr bwMode="auto">
              <a:xfrm>
                <a:off x="4421188" y="5307993"/>
                <a:ext cx="3175" cy="952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2"/>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83" name="Freeform 118119"/>
              <p:cNvSpPr/>
              <p:nvPr/>
            </p:nvSpPr>
            <p:spPr bwMode="auto">
              <a:xfrm>
                <a:off x="4411663" y="5307993"/>
                <a:ext cx="9525" cy="17462"/>
              </a:xfrm>
              <a:custGeom>
                <a:avLst/>
                <a:gdLst>
                  <a:gd name="T0" fmla="*/ 1 w 2"/>
                  <a:gd name="T1" fmla="*/ 3 h 4"/>
                  <a:gd name="T2" fmla="*/ 1 w 2"/>
                  <a:gd name="T3" fmla="*/ 3 h 4"/>
                  <a:gd name="T4" fmla="*/ 2 w 2"/>
                  <a:gd name="T5" fmla="*/ 0 h 4"/>
                  <a:gd name="T6" fmla="*/ 2 w 2"/>
                  <a:gd name="T7" fmla="*/ 3 h 4"/>
                  <a:gd name="T8" fmla="*/ 1 w 2"/>
                  <a:gd name="T9" fmla="*/ 4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cubicBezTo>
                      <a:pt x="1" y="3"/>
                      <a:pt x="1" y="3"/>
                      <a:pt x="1" y="3"/>
                    </a:cubicBezTo>
                    <a:cubicBezTo>
                      <a:pt x="2" y="2"/>
                      <a:pt x="0" y="1"/>
                      <a:pt x="2" y="0"/>
                    </a:cubicBezTo>
                    <a:cubicBezTo>
                      <a:pt x="2" y="2"/>
                      <a:pt x="1" y="2"/>
                      <a:pt x="2" y="3"/>
                    </a:cubicBezTo>
                    <a:cubicBezTo>
                      <a:pt x="2" y="4"/>
                      <a:pt x="2" y="4"/>
                      <a:pt x="1" y="4"/>
                    </a:cubicBezTo>
                    <a:cubicBezTo>
                      <a:pt x="1" y="4"/>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84" name="Freeform 118120"/>
              <p:cNvSpPr/>
              <p:nvPr/>
            </p:nvSpPr>
            <p:spPr bwMode="auto">
              <a:xfrm>
                <a:off x="4403726" y="5317518"/>
                <a:ext cx="7938" cy="7937"/>
              </a:xfrm>
              <a:custGeom>
                <a:avLst/>
                <a:gdLst>
                  <a:gd name="T0" fmla="*/ 1 w 2"/>
                  <a:gd name="T1" fmla="*/ 1 h 2"/>
                  <a:gd name="T2" fmla="*/ 0 w 2"/>
                  <a:gd name="T3" fmla="*/ 1 h 2"/>
                  <a:gd name="T4" fmla="*/ 1 w 2"/>
                  <a:gd name="T5" fmla="*/ 0 h 2"/>
                  <a:gd name="T6" fmla="*/ 2 w 2"/>
                  <a:gd name="T7" fmla="*/ 1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0" y="1"/>
                    </a:cubicBezTo>
                    <a:cubicBezTo>
                      <a:pt x="0" y="1"/>
                      <a:pt x="1" y="0"/>
                      <a:pt x="1" y="0"/>
                    </a:cubicBezTo>
                    <a:cubicBezTo>
                      <a:pt x="2" y="0"/>
                      <a:pt x="2" y="1"/>
                      <a:pt x="2" y="1"/>
                    </a:cubicBezTo>
                    <a:cubicBezTo>
                      <a:pt x="2" y="2"/>
                      <a:pt x="1"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85" name="Freeform 118121"/>
              <p:cNvSpPr/>
              <p:nvPr/>
            </p:nvSpPr>
            <p:spPr bwMode="auto">
              <a:xfrm>
                <a:off x="4398963" y="5325456"/>
                <a:ext cx="12700" cy="9525"/>
              </a:xfrm>
              <a:custGeom>
                <a:avLst/>
                <a:gdLst>
                  <a:gd name="T0" fmla="*/ 3 w 3"/>
                  <a:gd name="T1" fmla="*/ 1 h 2"/>
                  <a:gd name="T2" fmla="*/ 1 w 3"/>
                  <a:gd name="T3" fmla="*/ 2 h 2"/>
                  <a:gd name="T4" fmla="*/ 1 w 3"/>
                  <a:gd name="T5" fmla="*/ 0 h 2"/>
                  <a:gd name="T6" fmla="*/ 3 w 3"/>
                  <a:gd name="T7" fmla="*/ 0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2" y="2"/>
                      <a:pt x="2" y="1"/>
                      <a:pt x="1" y="2"/>
                    </a:cubicBezTo>
                    <a:cubicBezTo>
                      <a:pt x="2" y="1"/>
                      <a:pt x="0" y="2"/>
                      <a:pt x="1" y="0"/>
                    </a:cubicBezTo>
                    <a:cubicBezTo>
                      <a:pt x="2" y="1"/>
                      <a:pt x="1"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86" name="Freeform 118122"/>
              <p:cNvSpPr/>
              <p:nvPr/>
            </p:nvSpPr>
            <p:spPr bwMode="auto">
              <a:xfrm>
                <a:off x="4398963" y="5307993"/>
                <a:ext cx="9525" cy="9525"/>
              </a:xfrm>
              <a:custGeom>
                <a:avLst/>
                <a:gdLst>
                  <a:gd name="T0" fmla="*/ 2 w 2"/>
                  <a:gd name="T1" fmla="*/ 2 h 2"/>
                  <a:gd name="T2" fmla="*/ 1 w 2"/>
                  <a:gd name="T3" fmla="*/ 2 h 2"/>
                  <a:gd name="T4" fmla="*/ 0 w 2"/>
                  <a:gd name="T5" fmla="*/ 1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1"/>
                      <a:pt x="1" y="2"/>
                    </a:cubicBezTo>
                    <a:cubicBezTo>
                      <a:pt x="0" y="2"/>
                      <a:pt x="0" y="1"/>
                      <a:pt x="0" y="1"/>
                    </a:cubicBezTo>
                    <a:cubicBezTo>
                      <a:pt x="1" y="1"/>
                      <a:pt x="1" y="0"/>
                      <a:pt x="2"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87" name="Freeform 118123"/>
              <p:cNvSpPr/>
              <p:nvPr/>
            </p:nvSpPr>
            <p:spPr bwMode="auto">
              <a:xfrm>
                <a:off x="4395788" y="5393718"/>
                <a:ext cx="7938" cy="4762"/>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1"/>
                      <a:pt x="1" y="1"/>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88" name="Freeform 118124"/>
              <p:cNvSpPr/>
              <p:nvPr/>
            </p:nvSpPr>
            <p:spPr bwMode="auto">
              <a:xfrm>
                <a:off x="4386263" y="5312756"/>
                <a:ext cx="12700" cy="9525"/>
              </a:xfrm>
              <a:custGeom>
                <a:avLst/>
                <a:gdLst>
                  <a:gd name="T0" fmla="*/ 3 w 3"/>
                  <a:gd name="T1" fmla="*/ 0 h 2"/>
                  <a:gd name="T2" fmla="*/ 2 w 3"/>
                  <a:gd name="T3" fmla="*/ 1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cubicBezTo>
                      <a:pt x="3" y="1"/>
                      <a:pt x="2" y="1"/>
                      <a:pt x="2" y="1"/>
                    </a:cubicBezTo>
                    <a:cubicBezTo>
                      <a:pt x="2" y="0"/>
                      <a:pt x="0" y="2"/>
                      <a:pt x="0" y="0"/>
                    </a:cubicBez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89" name="Freeform 118125"/>
              <p:cNvSpPr/>
              <p:nvPr/>
            </p:nvSpPr>
            <p:spPr bwMode="auto">
              <a:xfrm>
                <a:off x="4386263" y="4755543"/>
                <a:ext cx="9525" cy="12700"/>
              </a:xfrm>
              <a:custGeom>
                <a:avLst/>
                <a:gdLst>
                  <a:gd name="T0" fmla="*/ 1 w 2"/>
                  <a:gd name="T1" fmla="*/ 3 h 3"/>
                  <a:gd name="T2" fmla="*/ 0 w 2"/>
                  <a:gd name="T3" fmla="*/ 1 h 3"/>
                  <a:gd name="T4" fmla="*/ 1 w 2"/>
                  <a:gd name="T5" fmla="*/ 3 h 3"/>
                </a:gdLst>
                <a:ahLst/>
                <a:cxnLst>
                  <a:cxn ang="0">
                    <a:pos x="T0" y="T1"/>
                  </a:cxn>
                  <a:cxn ang="0">
                    <a:pos x="T2" y="T3"/>
                  </a:cxn>
                  <a:cxn ang="0">
                    <a:pos x="T4" y="T5"/>
                  </a:cxn>
                </a:cxnLst>
                <a:rect l="0" t="0" r="r" b="b"/>
                <a:pathLst>
                  <a:path w="2" h="3">
                    <a:moveTo>
                      <a:pt x="1" y="3"/>
                    </a:moveTo>
                    <a:cubicBezTo>
                      <a:pt x="1" y="3"/>
                      <a:pt x="1" y="2"/>
                      <a:pt x="0" y="1"/>
                    </a:cubicBezTo>
                    <a:cubicBezTo>
                      <a:pt x="1" y="0"/>
                      <a:pt x="2"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90" name="Freeform 118126"/>
              <p:cNvSpPr/>
              <p:nvPr/>
            </p:nvSpPr>
            <p:spPr bwMode="auto">
              <a:xfrm>
                <a:off x="4386263" y="4696806"/>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91" name="Freeform 118127"/>
              <p:cNvSpPr/>
              <p:nvPr/>
            </p:nvSpPr>
            <p:spPr bwMode="auto">
              <a:xfrm>
                <a:off x="4383088" y="5338156"/>
                <a:ext cx="7938" cy="9525"/>
              </a:xfrm>
              <a:custGeom>
                <a:avLst/>
                <a:gdLst>
                  <a:gd name="T0" fmla="*/ 2 w 2"/>
                  <a:gd name="T1" fmla="*/ 1 h 2"/>
                  <a:gd name="T2" fmla="*/ 2 w 2"/>
                  <a:gd name="T3" fmla="*/ 2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2"/>
                      <a:pt x="2" y="2"/>
                    </a:cubicBezTo>
                    <a:cubicBezTo>
                      <a:pt x="1" y="2"/>
                      <a:pt x="1" y="2"/>
                      <a:pt x="0" y="2"/>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92" name="Freeform 118128"/>
              <p:cNvSpPr/>
              <p:nvPr/>
            </p:nvSpPr>
            <p:spPr bwMode="auto">
              <a:xfrm>
                <a:off x="4378326" y="5203218"/>
                <a:ext cx="12700" cy="12700"/>
              </a:xfrm>
              <a:custGeom>
                <a:avLst/>
                <a:gdLst>
                  <a:gd name="T0" fmla="*/ 0 w 3"/>
                  <a:gd name="T1" fmla="*/ 1 h 3"/>
                  <a:gd name="T2" fmla="*/ 1 w 3"/>
                  <a:gd name="T3" fmla="*/ 0 h 3"/>
                  <a:gd name="T4" fmla="*/ 2 w 3"/>
                  <a:gd name="T5" fmla="*/ 0 h 3"/>
                  <a:gd name="T6" fmla="*/ 2 w 3"/>
                  <a:gd name="T7" fmla="*/ 3 h 3"/>
                  <a:gd name="T8" fmla="*/ 0 w 3"/>
                  <a:gd name="T9" fmla="*/ 2 h 3"/>
                  <a:gd name="T10" fmla="*/ 0 w 3"/>
                  <a:gd name="T11" fmla="*/ 0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1" y="1"/>
                      <a:pt x="0" y="0"/>
                      <a:pt x="1" y="0"/>
                    </a:cubicBezTo>
                    <a:cubicBezTo>
                      <a:pt x="1" y="0"/>
                      <a:pt x="1" y="0"/>
                      <a:pt x="2" y="0"/>
                    </a:cubicBezTo>
                    <a:cubicBezTo>
                      <a:pt x="2" y="1"/>
                      <a:pt x="3" y="2"/>
                      <a:pt x="2" y="3"/>
                    </a:cubicBezTo>
                    <a:cubicBezTo>
                      <a:pt x="1" y="3"/>
                      <a:pt x="0" y="2"/>
                      <a:pt x="0" y="2"/>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93" name="Freeform 118129"/>
              <p:cNvSpPr/>
              <p:nvPr/>
            </p:nvSpPr>
            <p:spPr bwMode="auto">
              <a:xfrm>
                <a:off x="4373563" y="4701568"/>
                <a:ext cx="9525" cy="3175"/>
              </a:xfrm>
              <a:custGeom>
                <a:avLst/>
                <a:gdLst>
                  <a:gd name="T0" fmla="*/ 2 w 2"/>
                  <a:gd name="T1" fmla="*/ 0 h 1"/>
                  <a:gd name="T2" fmla="*/ 0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1"/>
                      <a:pt x="0" y="1"/>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94" name="Freeform 118130"/>
              <p:cNvSpPr/>
              <p:nvPr/>
            </p:nvSpPr>
            <p:spPr bwMode="auto">
              <a:xfrm>
                <a:off x="4373563" y="4833331"/>
                <a:ext cx="9525" cy="12700"/>
              </a:xfrm>
              <a:custGeom>
                <a:avLst/>
                <a:gdLst>
                  <a:gd name="T0" fmla="*/ 2 w 2"/>
                  <a:gd name="T1" fmla="*/ 3 h 3"/>
                  <a:gd name="T2" fmla="*/ 1 w 2"/>
                  <a:gd name="T3" fmla="*/ 1 h 3"/>
                  <a:gd name="T4" fmla="*/ 0 w 2"/>
                  <a:gd name="T5" fmla="*/ 2 h 3"/>
                  <a:gd name="T6" fmla="*/ 0 w 2"/>
                  <a:gd name="T7" fmla="*/ 0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3"/>
                      <a:pt x="1" y="2"/>
                      <a:pt x="1" y="1"/>
                    </a:cubicBezTo>
                    <a:cubicBezTo>
                      <a:pt x="0" y="1"/>
                      <a:pt x="0" y="1"/>
                      <a:pt x="0" y="2"/>
                    </a:cubicBezTo>
                    <a:cubicBezTo>
                      <a:pt x="0" y="1"/>
                      <a:pt x="0" y="1"/>
                      <a:pt x="0" y="0"/>
                    </a:cubicBezTo>
                    <a:cubicBezTo>
                      <a:pt x="1" y="1"/>
                      <a:pt x="2" y="1"/>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95" name="Freeform 118131"/>
              <p:cNvSpPr/>
              <p:nvPr/>
            </p:nvSpPr>
            <p:spPr bwMode="auto">
              <a:xfrm>
                <a:off x="4378326" y="539848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96" name="Freeform 118132"/>
              <p:cNvSpPr/>
              <p:nvPr/>
            </p:nvSpPr>
            <p:spPr bwMode="auto">
              <a:xfrm>
                <a:off x="4378326" y="4765068"/>
                <a:ext cx="4763" cy="7937"/>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0" y="1"/>
                      <a:pt x="0" y="1"/>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97" name="Freeform 118133"/>
              <p:cNvSpPr/>
              <p:nvPr/>
            </p:nvSpPr>
            <p:spPr bwMode="auto">
              <a:xfrm>
                <a:off x="4370388" y="5312756"/>
                <a:ext cx="12700" cy="4762"/>
              </a:xfrm>
              <a:custGeom>
                <a:avLst/>
                <a:gdLst>
                  <a:gd name="T0" fmla="*/ 2 w 3"/>
                  <a:gd name="T1" fmla="*/ 0 h 1"/>
                  <a:gd name="T2" fmla="*/ 2 w 3"/>
                  <a:gd name="T3" fmla="*/ 1 h 1"/>
                  <a:gd name="T4" fmla="*/ 1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2" y="1"/>
                      <a:pt x="2" y="1"/>
                    </a:cubicBezTo>
                    <a:cubicBezTo>
                      <a:pt x="2" y="1"/>
                      <a:pt x="1" y="1"/>
                      <a:pt x="1" y="1"/>
                    </a:cubicBezTo>
                    <a:cubicBezTo>
                      <a:pt x="1" y="1"/>
                      <a:pt x="0" y="1"/>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98" name="Freeform 118134"/>
              <p:cNvSpPr/>
              <p:nvPr/>
            </p:nvSpPr>
            <p:spPr bwMode="auto">
              <a:xfrm>
                <a:off x="4373563" y="4760306"/>
                <a:ext cx="4763" cy="4762"/>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0"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599" name="Freeform 118135"/>
              <p:cNvSpPr/>
              <p:nvPr/>
            </p:nvSpPr>
            <p:spPr bwMode="auto">
              <a:xfrm>
                <a:off x="4357688" y="5376256"/>
                <a:ext cx="12700" cy="17462"/>
              </a:xfrm>
              <a:custGeom>
                <a:avLst/>
                <a:gdLst>
                  <a:gd name="T0" fmla="*/ 3 w 3"/>
                  <a:gd name="T1" fmla="*/ 1 h 4"/>
                  <a:gd name="T2" fmla="*/ 2 w 3"/>
                  <a:gd name="T3" fmla="*/ 4 h 4"/>
                  <a:gd name="T4" fmla="*/ 0 w 3"/>
                  <a:gd name="T5" fmla="*/ 2 h 4"/>
                  <a:gd name="T6" fmla="*/ 2 w 3"/>
                  <a:gd name="T7" fmla="*/ 2 h 4"/>
                  <a:gd name="T8" fmla="*/ 2 w 3"/>
                  <a:gd name="T9" fmla="*/ 0 h 4"/>
                  <a:gd name="T10" fmla="*/ 3 w 3"/>
                  <a:gd name="T11" fmla="*/ 0 h 4"/>
                  <a:gd name="T12" fmla="*/ 3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2" y="1"/>
                      <a:pt x="2" y="3"/>
                      <a:pt x="2" y="4"/>
                    </a:cubicBezTo>
                    <a:cubicBezTo>
                      <a:pt x="1" y="3"/>
                      <a:pt x="0" y="3"/>
                      <a:pt x="0" y="2"/>
                    </a:cubicBezTo>
                    <a:cubicBezTo>
                      <a:pt x="0" y="2"/>
                      <a:pt x="1" y="3"/>
                      <a:pt x="2" y="2"/>
                    </a:cubicBezTo>
                    <a:cubicBezTo>
                      <a:pt x="1" y="1"/>
                      <a:pt x="2" y="1"/>
                      <a:pt x="2" y="0"/>
                    </a:cubicBezTo>
                    <a:cubicBezTo>
                      <a:pt x="2" y="0"/>
                      <a:pt x="2"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00" name="Freeform 118136"/>
              <p:cNvSpPr/>
              <p:nvPr/>
            </p:nvSpPr>
            <p:spPr bwMode="auto">
              <a:xfrm>
                <a:off x="4352926" y="4704743"/>
                <a:ext cx="7938" cy="4762"/>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1"/>
                      <a:pt x="1" y="0"/>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01" name="Freeform 118137"/>
              <p:cNvSpPr/>
              <p:nvPr/>
            </p:nvSpPr>
            <p:spPr bwMode="auto">
              <a:xfrm>
                <a:off x="4352926" y="5312756"/>
                <a:ext cx="7938" cy="9525"/>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2"/>
                      <a:pt x="0" y="1"/>
                      <a:pt x="1"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02" name="Freeform 118138"/>
              <p:cNvSpPr/>
              <p:nvPr/>
            </p:nvSpPr>
            <p:spPr bwMode="auto">
              <a:xfrm>
                <a:off x="4348163" y="5198456"/>
                <a:ext cx="9525" cy="7937"/>
              </a:xfrm>
              <a:custGeom>
                <a:avLst/>
                <a:gdLst>
                  <a:gd name="T0" fmla="*/ 2 w 2"/>
                  <a:gd name="T1" fmla="*/ 2 h 2"/>
                  <a:gd name="T2" fmla="*/ 1 w 2"/>
                  <a:gd name="T3" fmla="*/ 2 h 2"/>
                  <a:gd name="T4" fmla="*/ 0 w 2"/>
                  <a:gd name="T5" fmla="*/ 1 h 2"/>
                  <a:gd name="T6" fmla="*/ 2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1" y="2"/>
                      <a:pt x="1" y="0"/>
                      <a:pt x="1" y="2"/>
                    </a:cubicBezTo>
                    <a:cubicBezTo>
                      <a:pt x="1" y="2"/>
                      <a:pt x="0" y="1"/>
                      <a:pt x="0" y="1"/>
                    </a:cubicBezTo>
                    <a:cubicBezTo>
                      <a:pt x="1" y="1"/>
                      <a:pt x="1" y="1"/>
                      <a:pt x="2" y="1"/>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03" name="Freeform 118139"/>
              <p:cNvSpPr/>
              <p:nvPr/>
            </p:nvSpPr>
            <p:spPr bwMode="auto">
              <a:xfrm>
                <a:off x="4344988" y="5385781"/>
                <a:ext cx="7938" cy="7937"/>
              </a:xfrm>
              <a:custGeom>
                <a:avLst/>
                <a:gdLst>
                  <a:gd name="T0" fmla="*/ 2 w 2"/>
                  <a:gd name="T1" fmla="*/ 2 h 2"/>
                  <a:gd name="T2" fmla="*/ 0 w 2"/>
                  <a:gd name="T3" fmla="*/ 1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0" y="1"/>
                    </a:cubicBezTo>
                    <a:cubicBezTo>
                      <a:pt x="0" y="0"/>
                      <a:pt x="1" y="1"/>
                      <a:pt x="1"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04" name="Freeform 118140"/>
              <p:cNvSpPr/>
              <p:nvPr/>
            </p:nvSpPr>
            <p:spPr bwMode="auto">
              <a:xfrm>
                <a:off x="4340226" y="5312756"/>
                <a:ext cx="7938" cy="9525"/>
              </a:xfrm>
              <a:custGeom>
                <a:avLst/>
                <a:gdLst>
                  <a:gd name="T0" fmla="*/ 2 w 2"/>
                  <a:gd name="T1" fmla="*/ 2 h 2"/>
                  <a:gd name="T2" fmla="*/ 0 w 2"/>
                  <a:gd name="T3" fmla="*/ 1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0" y="2"/>
                      <a:pt x="0" y="1"/>
                    </a:cubicBezTo>
                    <a:cubicBezTo>
                      <a:pt x="1" y="1"/>
                      <a:pt x="1" y="1"/>
                      <a:pt x="2"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05" name="Freeform 118141"/>
              <p:cNvSpPr/>
              <p:nvPr/>
            </p:nvSpPr>
            <p:spPr bwMode="auto">
              <a:xfrm>
                <a:off x="4340226" y="5206393"/>
                <a:ext cx="4763" cy="9525"/>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2"/>
                      <a:pt x="0" y="2"/>
                      <a:pt x="0" y="1"/>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06" name="Freeform 118142"/>
              <p:cNvSpPr/>
              <p:nvPr/>
            </p:nvSpPr>
            <p:spPr bwMode="auto">
              <a:xfrm>
                <a:off x="4340226" y="4765068"/>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07" name="Freeform 118143"/>
              <p:cNvSpPr/>
              <p:nvPr/>
            </p:nvSpPr>
            <p:spPr bwMode="auto">
              <a:xfrm>
                <a:off x="4332288" y="5236556"/>
                <a:ext cx="12700" cy="7937"/>
              </a:xfrm>
              <a:custGeom>
                <a:avLst/>
                <a:gdLst>
                  <a:gd name="T0" fmla="*/ 3 w 3"/>
                  <a:gd name="T1" fmla="*/ 0 h 2"/>
                  <a:gd name="T2" fmla="*/ 3 w 3"/>
                  <a:gd name="T3" fmla="*/ 0 h 2"/>
                  <a:gd name="T4" fmla="*/ 3 w 3"/>
                  <a:gd name="T5" fmla="*/ 1 h 2"/>
                  <a:gd name="T6" fmla="*/ 2 w 3"/>
                  <a:gd name="T7" fmla="*/ 2 h 2"/>
                  <a:gd name="T8" fmla="*/ 0 w 3"/>
                  <a:gd name="T9" fmla="*/ 0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3" y="0"/>
                    </a:cubicBezTo>
                    <a:cubicBezTo>
                      <a:pt x="2" y="0"/>
                      <a:pt x="3" y="0"/>
                      <a:pt x="3" y="1"/>
                    </a:cubicBezTo>
                    <a:cubicBezTo>
                      <a:pt x="2" y="1"/>
                      <a:pt x="2" y="1"/>
                      <a:pt x="2" y="2"/>
                    </a:cubicBezTo>
                    <a:cubicBezTo>
                      <a:pt x="1" y="1"/>
                      <a:pt x="1" y="1"/>
                      <a:pt x="0" y="0"/>
                    </a:cubicBezTo>
                    <a:cubicBezTo>
                      <a:pt x="1" y="1"/>
                      <a:pt x="2" y="0"/>
                      <a:pt x="2"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08" name="Freeform 118144"/>
              <p:cNvSpPr/>
              <p:nvPr/>
            </p:nvSpPr>
            <p:spPr bwMode="auto">
              <a:xfrm>
                <a:off x="4332288" y="4955568"/>
                <a:ext cx="12700" cy="476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0"/>
                      <a:pt x="3" y="0"/>
                      <a:pt x="3" y="1"/>
                    </a:cubicBezTo>
                    <a:cubicBezTo>
                      <a:pt x="2" y="1"/>
                      <a:pt x="1" y="1"/>
                      <a:pt x="0" y="1"/>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09" name="Freeform 118145"/>
              <p:cNvSpPr/>
              <p:nvPr/>
            </p:nvSpPr>
            <p:spPr bwMode="auto">
              <a:xfrm>
                <a:off x="4340226" y="5385781"/>
                <a:ext cx="4763" cy="3175"/>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10" name="Freeform 118146"/>
              <p:cNvSpPr/>
              <p:nvPr/>
            </p:nvSpPr>
            <p:spPr bwMode="auto">
              <a:xfrm>
                <a:off x="4335463" y="4768243"/>
                <a:ext cx="9525" cy="4762"/>
              </a:xfrm>
              <a:custGeom>
                <a:avLst/>
                <a:gdLst>
                  <a:gd name="T0" fmla="*/ 0 w 2"/>
                  <a:gd name="T1" fmla="*/ 0 h 1"/>
                  <a:gd name="T2" fmla="*/ 0 w 2"/>
                  <a:gd name="T3" fmla="*/ 0 h 1"/>
                </a:gdLst>
                <a:ahLst/>
                <a:cxnLst>
                  <a:cxn ang="0">
                    <a:pos x="T0" y="T1"/>
                  </a:cxn>
                  <a:cxn ang="0">
                    <a:pos x="T2" y="T3"/>
                  </a:cxn>
                </a:cxnLst>
                <a:rect l="0" t="0" r="r" b="b"/>
                <a:pathLst>
                  <a:path w="2" h="1">
                    <a:moveTo>
                      <a:pt x="0" y="0"/>
                    </a:moveTo>
                    <a:cubicBezTo>
                      <a:pt x="2"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11" name="Freeform 118147"/>
              <p:cNvSpPr/>
              <p:nvPr/>
            </p:nvSpPr>
            <p:spPr bwMode="auto">
              <a:xfrm>
                <a:off x="4322763" y="5376256"/>
                <a:ext cx="17463" cy="12700"/>
              </a:xfrm>
              <a:custGeom>
                <a:avLst/>
                <a:gdLst>
                  <a:gd name="T0" fmla="*/ 4 w 4"/>
                  <a:gd name="T1" fmla="*/ 2 h 3"/>
                  <a:gd name="T2" fmla="*/ 3 w 4"/>
                  <a:gd name="T3" fmla="*/ 3 h 3"/>
                  <a:gd name="T4" fmla="*/ 3 w 4"/>
                  <a:gd name="T5" fmla="*/ 2 h 3"/>
                  <a:gd name="T6" fmla="*/ 0 w 4"/>
                  <a:gd name="T7" fmla="*/ 2 h 3"/>
                  <a:gd name="T8" fmla="*/ 0 w 4"/>
                  <a:gd name="T9" fmla="*/ 2 h 3"/>
                  <a:gd name="T10" fmla="*/ 2 w 4"/>
                  <a:gd name="T11" fmla="*/ 0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cubicBezTo>
                      <a:pt x="3" y="2"/>
                      <a:pt x="3" y="3"/>
                      <a:pt x="3" y="3"/>
                    </a:cubicBezTo>
                    <a:cubicBezTo>
                      <a:pt x="3" y="3"/>
                      <a:pt x="3" y="3"/>
                      <a:pt x="3" y="2"/>
                    </a:cubicBezTo>
                    <a:cubicBezTo>
                      <a:pt x="2" y="2"/>
                      <a:pt x="2" y="3"/>
                      <a:pt x="0" y="2"/>
                    </a:cubicBezTo>
                    <a:cubicBezTo>
                      <a:pt x="0" y="2"/>
                      <a:pt x="0" y="2"/>
                      <a:pt x="0" y="2"/>
                    </a:cubicBezTo>
                    <a:cubicBezTo>
                      <a:pt x="1" y="1"/>
                      <a:pt x="3" y="2"/>
                      <a:pt x="2" y="0"/>
                    </a:cubicBezTo>
                    <a:cubicBezTo>
                      <a:pt x="3" y="0"/>
                      <a:pt x="3"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12" name="Freeform 118184"/>
              <p:cNvSpPr>
                <a:spLocks noEditPoints="1"/>
              </p:cNvSpPr>
              <p:nvPr/>
            </p:nvSpPr>
            <p:spPr bwMode="auto">
              <a:xfrm>
                <a:off x="4062945" y="4637780"/>
                <a:ext cx="2834681" cy="760412"/>
              </a:xfrm>
              <a:custGeom>
                <a:avLst/>
                <a:gdLst>
                  <a:gd name="T0" fmla="*/ 511 w 532"/>
                  <a:gd name="T1" fmla="*/ 69 h 179"/>
                  <a:gd name="T2" fmla="*/ 472 w 532"/>
                  <a:gd name="T3" fmla="*/ 151 h 179"/>
                  <a:gd name="T4" fmla="*/ 406 w 532"/>
                  <a:gd name="T5" fmla="*/ 177 h 179"/>
                  <a:gd name="T6" fmla="*/ 355 w 532"/>
                  <a:gd name="T7" fmla="*/ 173 h 179"/>
                  <a:gd name="T8" fmla="*/ 315 w 532"/>
                  <a:gd name="T9" fmla="*/ 167 h 179"/>
                  <a:gd name="T10" fmla="*/ 283 w 532"/>
                  <a:gd name="T11" fmla="*/ 168 h 179"/>
                  <a:gd name="T12" fmla="*/ 261 w 532"/>
                  <a:gd name="T13" fmla="*/ 165 h 179"/>
                  <a:gd name="T14" fmla="*/ 229 w 532"/>
                  <a:gd name="T15" fmla="*/ 161 h 179"/>
                  <a:gd name="T16" fmla="*/ 192 w 532"/>
                  <a:gd name="T17" fmla="*/ 158 h 179"/>
                  <a:gd name="T18" fmla="*/ 164 w 532"/>
                  <a:gd name="T19" fmla="*/ 168 h 179"/>
                  <a:gd name="T20" fmla="*/ 130 w 532"/>
                  <a:gd name="T21" fmla="*/ 169 h 179"/>
                  <a:gd name="T22" fmla="*/ 102 w 532"/>
                  <a:gd name="T23" fmla="*/ 170 h 179"/>
                  <a:gd name="T24" fmla="*/ 72 w 532"/>
                  <a:gd name="T25" fmla="*/ 169 h 179"/>
                  <a:gd name="T26" fmla="*/ 75 w 532"/>
                  <a:gd name="T27" fmla="*/ 162 h 179"/>
                  <a:gd name="T28" fmla="*/ 102 w 532"/>
                  <a:gd name="T29" fmla="*/ 153 h 179"/>
                  <a:gd name="T30" fmla="*/ 58 w 532"/>
                  <a:gd name="T31" fmla="*/ 159 h 179"/>
                  <a:gd name="T32" fmla="*/ 57 w 532"/>
                  <a:gd name="T33" fmla="*/ 150 h 179"/>
                  <a:gd name="T34" fmla="*/ 25 w 532"/>
                  <a:gd name="T35" fmla="*/ 138 h 179"/>
                  <a:gd name="T36" fmla="*/ 50 w 532"/>
                  <a:gd name="T37" fmla="*/ 124 h 179"/>
                  <a:gd name="T38" fmla="*/ 79 w 532"/>
                  <a:gd name="T39" fmla="*/ 107 h 179"/>
                  <a:gd name="T40" fmla="*/ 50 w 532"/>
                  <a:gd name="T41" fmla="*/ 96 h 179"/>
                  <a:gd name="T42" fmla="*/ 17 w 532"/>
                  <a:gd name="T43" fmla="*/ 88 h 179"/>
                  <a:gd name="T44" fmla="*/ 43 w 532"/>
                  <a:gd name="T45" fmla="*/ 71 h 179"/>
                  <a:gd name="T46" fmla="*/ 6 w 532"/>
                  <a:gd name="T47" fmla="*/ 66 h 179"/>
                  <a:gd name="T48" fmla="*/ 27 w 532"/>
                  <a:gd name="T49" fmla="*/ 40 h 179"/>
                  <a:gd name="T50" fmla="*/ 22 w 532"/>
                  <a:gd name="T51" fmla="*/ 37 h 179"/>
                  <a:gd name="T52" fmla="*/ 40 w 532"/>
                  <a:gd name="T53" fmla="*/ 22 h 179"/>
                  <a:gd name="T54" fmla="*/ 56 w 532"/>
                  <a:gd name="T55" fmla="*/ 12 h 179"/>
                  <a:gd name="T56" fmla="*/ 113 w 532"/>
                  <a:gd name="T57" fmla="*/ 11 h 179"/>
                  <a:gd name="T58" fmla="*/ 158 w 532"/>
                  <a:gd name="T59" fmla="*/ 5 h 179"/>
                  <a:gd name="T60" fmla="*/ 211 w 532"/>
                  <a:gd name="T61" fmla="*/ 3 h 179"/>
                  <a:gd name="T62" fmla="*/ 302 w 532"/>
                  <a:gd name="T63" fmla="*/ 4 h 179"/>
                  <a:gd name="T64" fmla="*/ 380 w 532"/>
                  <a:gd name="T65" fmla="*/ 13 h 179"/>
                  <a:gd name="T66" fmla="*/ 511 w 532"/>
                  <a:gd name="T67" fmla="*/ 24 h 179"/>
                  <a:gd name="T68" fmla="*/ 433 w 532"/>
                  <a:gd name="T69" fmla="*/ 161 h 179"/>
                  <a:gd name="T70" fmla="*/ 399 w 532"/>
                  <a:gd name="T71" fmla="*/ 11 h 179"/>
                  <a:gd name="T72" fmla="*/ 365 w 532"/>
                  <a:gd name="T73" fmla="*/ 171 h 179"/>
                  <a:gd name="T74" fmla="*/ 336 w 532"/>
                  <a:gd name="T75" fmla="*/ 158 h 179"/>
                  <a:gd name="T76" fmla="*/ 317 w 532"/>
                  <a:gd name="T77" fmla="*/ 13 h 179"/>
                  <a:gd name="T78" fmla="*/ 297 w 532"/>
                  <a:gd name="T79" fmla="*/ 6 h 179"/>
                  <a:gd name="T80" fmla="*/ 279 w 532"/>
                  <a:gd name="T81" fmla="*/ 7 h 179"/>
                  <a:gd name="T82" fmla="*/ 253 w 532"/>
                  <a:gd name="T83" fmla="*/ 153 h 179"/>
                  <a:gd name="T84" fmla="*/ 229 w 532"/>
                  <a:gd name="T85" fmla="*/ 9 h 179"/>
                  <a:gd name="T86" fmla="*/ 195 w 532"/>
                  <a:gd name="T87" fmla="*/ 24 h 179"/>
                  <a:gd name="T88" fmla="*/ 168 w 532"/>
                  <a:gd name="T89" fmla="*/ 9 h 179"/>
                  <a:gd name="T90" fmla="*/ 157 w 532"/>
                  <a:gd name="T91" fmla="*/ 149 h 179"/>
                  <a:gd name="T92" fmla="*/ 144 w 532"/>
                  <a:gd name="T93" fmla="*/ 12 h 179"/>
                  <a:gd name="T94" fmla="*/ 136 w 532"/>
                  <a:gd name="T95" fmla="*/ 164 h 179"/>
                  <a:gd name="T96" fmla="*/ 129 w 532"/>
                  <a:gd name="T97" fmla="*/ 23 h 179"/>
                  <a:gd name="T98" fmla="*/ 120 w 532"/>
                  <a:gd name="T99" fmla="*/ 5 h 179"/>
                  <a:gd name="T100" fmla="*/ 110 w 532"/>
                  <a:gd name="T101" fmla="*/ 153 h 179"/>
                  <a:gd name="T102" fmla="*/ 104 w 532"/>
                  <a:gd name="T103" fmla="*/ 159 h 179"/>
                  <a:gd name="T104" fmla="*/ 96 w 532"/>
                  <a:gd name="T105" fmla="*/ 13 h 179"/>
                  <a:gd name="T106" fmla="*/ 90 w 532"/>
                  <a:gd name="T107" fmla="*/ 27 h 179"/>
                  <a:gd name="T108" fmla="*/ 83 w 532"/>
                  <a:gd name="T109" fmla="*/ 36 h 179"/>
                  <a:gd name="T110" fmla="*/ 78 w 532"/>
                  <a:gd name="T111" fmla="*/ 14 h 179"/>
                  <a:gd name="T112" fmla="*/ 71 w 532"/>
                  <a:gd name="T113" fmla="*/ 29 h 179"/>
                  <a:gd name="T114" fmla="*/ 68 w 532"/>
                  <a:gd name="T115" fmla="*/ 21 h 179"/>
                  <a:gd name="T116" fmla="*/ 61 w 532"/>
                  <a:gd name="T117" fmla="*/ 34 h 179"/>
                  <a:gd name="T118" fmla="*/ 56 w 532"/>
                  <a:gd name="T119" fmla="*/ 155 h 179"/>
                  <a:gd name="T120" fmla="*/ 51 w 532"/>
                  <a:gd name="T121" fmla="*/ 15 h 179"/>
                  <a:gd name="T122" fmla="*/ 40 w 532"/>
                  <a:gd name="T123" fmla="*/ 39 h 179"/>
                  <a:gd name="T124" fmla="*/ 30 w 532"/>
                  <a:gd name="T125"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179">
                    <a:moveTo>
                      <a:pt x="448" y="8"/>
                    </a:moveTo>
                    <a:cubicBezTo>
                      <a:pt x="447" y="9"/>
                      <a:pt x="449" y="8"/>
                      <a:pt x="450" y="7"/>
                    </a:cubicBezTo>
                    <a:cubicBezTo>
                      <a:pt x="450" y="8"/>
                      <a:pt x="450" y="8"/>
                      <a:pt x="450" y="8"/>
                    </a:cubicBezTo>
                    <a:cubicBezTo>
                      <a:pt x="453" y="7"/>
                      <a:pt x="455" y="9"/>
                      <a:pt x="458" y="8"/>
                    </a:cubicBezTo>
                    <a:cubicBezTo>
                      <a:pt x="458" y="8"/>
                      <a:pt x="459" y="8"/>
                      <a:pt x="459" y="8"/>
                    </a:cubicBezTo>
                    <a:cubicBezTo>
                      <a:pt x="459" y="9"/>
                      <a:pt x="459" y="8"/>
                      <a:pt x="459" y="8"/>
                    </a:cubicBezTo>
                    <a:cubicBezTo>
                      <a:pt x="462" y="8"/>
                      <a:pt x="466" y="8"/>
                      <a:pt x="470" y="8"/>
                    </a:cubicBezTo>
                    <a:cubicBezTo>
                      <a:pt x="469" y="10"/>
                      <a:pt x="465" y="10"/>
                      <a:pt x="463" y="10"/>
                    </a:cubicBezTo>
                    <a:cubicBezTo>
                      <a:pt x="459" y="11"/>
                      <a:pt x="453" y="12"/>
                      <a:pt x="449" y="12"/>
                    </a:cubicBezTo>
                    <a:cubicBezTo>
                      <a:pt x="448" y="13"/>
                      <a:pt x="448" y="13"/>
                      <a:pt x="447" y="14"/>
                    </a:cubicBezTo>
                    <a:cubicBezTo>
                      <a:pt x="446" y="13"/>
                      <a:pt x="446" y="13"/>
                      <a:pt x="446" y="13"/>
                    </a:cubicBezTo>
                    <a:cubicBezTo>
                      <a:pt x="446" y="14"/>
                      <a:pt x="444" y="13"/>
                      <a:pt x="443" y="14"/>
                    </a:cubicBezTo>
                    <a:cubicBezTo>
                      <a:pt x="444" y="15"/>
                      <a:pt x="446" y="13"/>
                      <a:pt x="446" y="15"/>
                    </a:cubicBezTo>
                    <a:cubicBezTo>
                      <a:pt x="447" y="14"/>
                      <a:pt x="448" y="15"/>
                      <a:pt x="449" y="14"/>
                    </a:cubicBezTo>
                    <a:cubicBezTo>
                      <a:pt x="450" y="14"/>
                      <a:pt x="449" y="14"/>
                      <a:pt x="450" y="14"/>
                    </a:cubicBezTo>
                    <a:cubicBezTo>
                      <a:pt x="457" y="13"/>
                      <a:pt x="466" y="14"/>
                      <a:pt x="474" y="14"/>
                    </a:cubicBezTo>
                    <a:cubicBezTo>
                      <a:pt x="477" y="14"/>
                      <a:pt x="480" y="14"/>
                      <a:pt x="483" y="15"/>
                    </a:cubicBezTo>
                    <a:cubicBezTo>
                      <a:pt x="482" y="16"/>
                      <a:pt x="481" y="17"/>
                      <a:pt x="479" y="18"/>
                    </a:cubicBezTo>
                    <a:cubicBezTo>
                      <a:pt x="482" y="17"/>
                      <a:pt x="485" y="18"/>
                      <a:pt x="486" y="17"/>
                    </a:cubicBezTo>
                    <a:cubicBezTo>
                      <a:pt x="487" y="17"/>
                      <a:pt x="488" y="17"/>
                      <a:pt x="489" y="18"/>
                    </a:cubicBezTo>
                    <a:cubicBezTo>
                      <a:pt x="489" y="18"/>
                      <a:pt x="490" y="17"/>
                      <a:pt x="491" y="17"/>
                    </a:cubicBezTo>
                    <a:cubicBezTo>
                      <a:pt x="495" y="15"/>
                      <a:pt x="501" y="16"/>
                      <a:pt x="506" y="15"/>
                    </a:cubicBezTo>
                    <a:cubicBezTo>
                      <a:pt x="508" y="15"/>
                      <a:pt x="511" y="14"/>
                      <a:pt x="513" y="15"/>
                    </a:cubicBezTo>
                    <a:cubicBezTo>
                      <a:pt x="514" y="15"/>
                      <a:pt x="514" y="15"/>
                      <a:pt x="515" y="15"/>
                    </a:cubicBezTo>
                    <a:cubicBezTo>
                      <a:pt x="513" y="19"/>
                      <a:pt x="509" y="19"/>
                      <a:pt x="506" y="21"/>
                    </a:cubicBezTo>
                    <a:cubicBezTo>
                      <a:pt x="506" y="20"/>
                      <a:pt x="506" y="20"/>
                      <a:pt x="505" y="20"/>
                    </a:cubicBezTo>
                    <a:cubicBezTo>
                      <a:pt x="505" y="20"/>
                      <a:pt x="504" y="21"/>
                      <a:pt x="504" y="21"/>
                    </a:cubicBezTo>
                    <a:cubicBezTo>
                      <a:pt x="510" y="22"/>
                      <a:pt x="516" y="20"/>
                      <a:pt x="522" y="20"/>
                    </a:cubicBezTo>
                    <a:cubicBezTo>
                      <a:pt x="521" y="20"/>
                      <a:pt x="522" y="21"/>
                      <a:pt x="521" y="21"/>
                    </a:cubicBezTo>
                    <a:cubicBezTo>
                      <a:pt x="525" y="22"/>
                      <a:pt x="527" y="20"/>
                      <a:pt x="531" y="21"/>
                    </a:cubicBezTo>
                    <a:cubicBezTo>
                      <a:pt x="531" y="21"/>
                      <a:pt x="531" y="22"/>
                      <a:pt x="531" y="22"/>
                    </a:cubicBezTo>
                    <a:cubicBezTo>
                      <a:pt x="531" y="23"/>
                      <a:pt x="532" y="22"/>
                      <a:pt x="532" y="22"/>
                    </a:cubicBezTo>
                    <a:cubicBezTo>
                      <a:pt x="532" y="23"/>
                      <a:pt x="531" y="24"/>
                      <a:pt x="531" y="26"/>
                    </a:cubicBezTo>
                    <a:cubicBezTo>
                      <a:pt x="530" y="26"/>
                      <a:pt x="529" y="27"/>
                      <a:pt x="527" y="28"/>
                    </a:cubicBezTo>
                    <a:cubicBezTo>
                      <a:pt x="528" y="28"/>
                      <a:pt x="529" y="27"/>
                      <a:pt x="530" y="27"/>
                    </a:cubicBezTo>
                    <a:cubicBezTo>
                      <a:pt x="530" y="28"/>
                      <a:pt x="529" y="28"/>
                      <a:pt x="529" y="29"/>
                    </a:cubicBezTo>
                    <a:cubicBezTo>
                      <a:pt x="529" y="30"/>
                      <a:pt x="529" y="29"/>
                      <a:pt x="530" y="29"/>
                    </a:cubicBezTo>
                    <a:cubicBezTo>
                      <a:pt x="527" y="31"/>
                      <a:pt x="525" y="33"/>
                      <a:pt x="522" y="35"/>
                    </a:cubicBezTo>
                    <a:cubicBezTo>
                      <a:pt x="522" y="35"/>
                      <a:pt x="523" y="35"/>
                      <a:pt x="523" y="35"/>
                    </a:cubicBezTo>
                    <a:cubicBezTo>
                      <a:pt x="524" y="35"/>
                      <a:pt x="523" y="34"/>
                      <a:pt x="524" y="34"/>
                    </a:cubicBezTo>
                    <a:cubicBezTo>
                      <a:pt x="524" y="36"/>
                      <a:pt x="525" y="34"/>
                      <a:pt x="525" y="35"/>
                    </a:cubicBezTo>
                    <a:cubicBezTo>
                      <a:pt x="526" y="34"/>
                      <a:pt x="527" y="34"/>
                      <a:pt x="529" y="33"/>
                    </a:cubicBezTo>
                    <a:cubicBezTo>
                      <a:pt x="529" y="36"/>
                      <a:pt x="526" y="36"/>
                      <a:pt x="527" y="36"/>
                    </a:cubicBezTo>
                    <a:cubicBezTo>
                      <a:pt x="526" y="36"/>
                      <a:pt x="526" y="37"/>
                      <a:pt x="524" y="37"/>
                    </a:cubicBezTo>
                    <a:cubicBezTo>
                      <a:pt x="525" y="38"/>
                      <a:pt x="527" y="37"/>
                      <a:pt x="527" y="37"/>
                    </a:cubicBezTo>
                    <a:cubicBezTo>
                      <a:pt x="526" y="40"/>
                      <a:pt x="522" y="40"/>
                      <a:pt x="520" y="43"/>
                    </a:cubicBezTo>
                    <a:cubicBezTo>
                      <a:pt x="521" y="43"/>
                      <a:pt x="521" y="42"/>
                      <a:pt x="522" y="42"/>
                    </a:cubicBezTo>
                    <a:cubicBezTo>
                      <a:pt x="522" y="43"/>
                      <a:pt x="521" y="44"/>
                      <a:pt x="520" y="43"/>
                    </a:cubicBezTo>
                    <a:cubicBezTo>
                      <a:pt x="522" y="44"/>
                      <a:pt x="521" y="46"/>
                      <a:pt x="519" y="47"/>
                    </a:cubicBezTo>
                    <a:cubicBezTo>
                      <a:pt x="520" y="47"/>
                      <a:pt x="520" y="47"/>
                      <a:pt x="521" y="47"/>
                    </a:cubicBezTo>
                    <a:cubicBezTo>
                      <a:pt x="521" y="48"/>
                      <a:pt x="520" y="48"/>
                      <a:pt x="520" y="49"/>
                    </a:cubicBezTo>
                    <a:cubicBezTo>
                      <a:pt x="520" y="49"/>
                      <a:pt x="520" y="49"/>
                      <a:pt x="521" y="49"/>
                    </a:cubicBezTo>
                    <a:cubicBezTo>
                      <a:pt x="520" y="50"/>
                      <a:pt x="519" y="50"/>
                      <a:pt x="519" y="51"/>
                    </a:cubicBezTo>
                    <a:cubicBezTo>
                      <a:pt x="519" y="51"/>
                      <a:pt x="519" y="51"/>
                      <a:pt x="519" y="51"/>
                    </a:cubicBezTo>
                    <a:cubicBezTo>
                      <a:pt x="518" y="53"/>
                      <a:pt x="516" y="53"/>
                      <a:pt x="514" y="54"/>
                    </a:cubicBezTo>
                    <a:cubicBezTo>
                      <a:pt x="514" y="54"/>
                      <a:pt x="515" y="54"/>
                      <a:pt x="515" y="54"/>
                    </a:cubicBezTo>
                    <a:cubicBezTo>
                      <a:pt x="511" y="59"/>
                      <a:pt x="503" y="57"/>
                      <a:pt x="500" y="61"/>
                    </a:cubicBezTo>
                    <a:cubicBezTo>
                      <a:pt x="499" y="61"/>
                      <a:pt x="498" y="62"/>
                      <a:pt x="498" y="62"/>
                    </a:cubicBezTo>
                    <a:cubicBezTo>
                      <a:pt x="500" y="64"/>
                      <a:pt x="503" y="64"/>
                      <a:pt x="506" y="63"/>
                    </a:cubicBezTo>
                    <a:cubicBezTo>
                      <a:pt x="505" y="65"/>
                      <a:pt x="502" y="65"/>
                      <a:pt x="500" y="65"/>
                    </a:cubicBezTo>
                    <a:cubicBezTo>
                      <a:pt x="501" y="67"/>
                      <a:pt x="505" y="66"/>
                      <a:pt x="508" y="67"/>
                    </a:cubicBezTo>
                    <a:cubicBezTo>
                      <a:pt x="508" y="67"/>
                      <a:pt x="507" y="67"/>
                      <a:pt x="507" y="68"/>
                    </a:cubicBezTo>
                    <a:cubicBezTo>
                      <a:pt x="508" y="67"/>
                      <a:pt x="510" y="68"/>
                      <a:pt x="511" y="67"/>
                    </a:cubicBezTo>
                    <a:cubicBezTo>
                      <a:pt x="512" y="68"/>
                      <a:pt x="510" y="68"/>
                      <a:pt x="510" y="69"/>
                    </a:cubicBezTo>
                    <a:cubicBezTo>
                      <a:pt x="510" y="69"/>
                      <a:pt x="511" y="69"/>
                      <a:pt x="511" y="69"/>
                    </a:cubicBezTo>
                    <a:cubicBezTo>
                      <a:pt x="511" y="69"/>
                      <a:pt x="508" y="69"/>
                      <a:pt x="508" y="70"/>
                    </a:cubicBezTo>
                    <a:cubicBezTo>
                      <a:pt x="509" y="71"/>
                      <a:pt x="512" y="70"/>
                      <a:pt x="513" y="70"/>
                    </a:cubicBezTo>
                    <a:cubicBezTo>
                      <a:pt x="513" y="72"/>
                      <a:pt x="511" y="72"/>
                      <a:pt x="509" y="73"/>
                    </a:cubicBezTo>
                    <a:cubicBezTo>
                      <a:pt x="511" y="73"/>
                      <a:pt x="513" y="73"/>
                      <a:pt x="515" y="73"/>
                    </a:cubicBezTo>
                    <a:cubicBezTo>
                      <a:pt x="515" y="74"/>
                      <a:pt x="517" y="75"/>
                      <a:pt x="518" y="75"/>
                    </a:cubicBezTo>
                    <a:cubicBezTo>
                      <a:pt x="517" y="75"/>
                      <a:pt x="517" y="76"/>
                      <a:pt x="518" y="76"/>
                    </a:cubicBezTo>
                    <a:cubicBezTo>
                      <a:pt x="517" y="77"/>
                      <a:pt x="516" y="77"/>
                      <a:pt x="515" y="77"/>
                    </a:cubicBezTo>
                    <a:cubicBezTo>
                      <a:pt x="515" y="78"/>
                      <a:pt x="517" y="77"/>
                      <a:pt x="519" y="77"/>
                    </a:cubicBezTo>
                    <a:cubicBezTo>
                      <a:pt x="519" y="78"/>
                      <a:pt x="518" y="78"/>
                      <a:pt x="519" y="78"/>
                    </a:cubicBezTo>
                    <a:cubicBezTo>
                      <a:pt x="519" y="79"/>
                      <a:pt x="518" y="80"/>
                      <a:pt x="517" y="80"/>
                    </a:cubicBezTo>
                    <a:cubicBezTo>
                      <a:pt x="517" y="81"/>
                      <a:pt x="518" y="80"/>
                      <a:pt x="519" y="80"/>
                    </a:cubicBezTo>
                    <a:cubicBezTo>
                      <a:pt x="519" y="80"/>
                      <a:pt x="519" y="81"/>
                      <a:pt x="518" y="81"/>
                    </a:cubicBezTo>
                    <a:cubicBezTo>
                      <a:pt x="518" y="81"/>
                      <a:pt x="519" y="81"/>
                      <a:pt x="520" y="81"/>
                    </a:cubicBezTo>
                    <a:cubicBezTo>
                      <a:pt x="520" y="82"/>
                      <a:pt x="519" y="82"/>
                      <a:pt x="518" y="82"/>
                    </a:cubicBezTo>
                    <a:cubicBezTo>
                      <a:pt x="518" y="83"/>
                      <a:pt x="519" y="83"/>
                      <a:pt x="519" y="83"/>
                    </a:cubicBezTo>
                    <a:cubicBezTo>
                      <a:pt x="519" y="84"/>
                      <a:pt x="518" y="84"/>
                      <a:pt x="517" y="84"/>
                    </a:cubicBezTo>
                    <a:cubicBezTo>
                      <a:pt x="518" y="85"/>
                      <a:pt x="518" y="85"/>
                      <a:pt x="517" y="86"/>
                    </a:cubicBezTo>
                    <a:cubicBezTo>
                      <a:pt x="516" y="86"/>
                      <a:pt x="516" y="87"/>
                      <a:pt x="514" y="87"/>
                    </a:cubicBezTo>
                    <a:cubicBezTo>
                      <a:pt x="514" y="88"/>
                      <a:pt x="512" y="89"/>
                      <a:pt x="512" y="90"/>
                    </a:cubicBezTo>
                    <a:cubicBezTo>
                      <a:pt x="504" y="92"/>
                      <a:pt x="495" y="95"/>
                      <a:pt x="488" y="98"/>
                    </a:cubicBezTo>
                    <a:cubicBezTo>
                      <a:pt x="489" y="98"/>
                      <a:pt x="491" y="97"/>
                      <a:pt x="493" y="98"/>
                    </a:cubicBezTo>
                    <a:cubicBezTo>
                      <a:pt x="491" y="99"/>
                      <a:pt x="490" y="101"/>
                      <a:pt x="487" y="101"/>
                    </a:cubicBezTo>
                    <a:cubicBezTo>
                      <a:pt x="489" y="102"/>
                      <a:pt x="492" y="101"/>
                      <a:pt x="493" y="101"/>
                    </a:cubicBezTo>
                    <a:cubicBezTo>
                      <a:pt x="492" y="102"/>
                      <a:pt x="491" y="103"/>
                      <a:pt x="489" y="103"/>
                    </a:cubicBezTo>
                    <a:cubicBezTo>
                      <a:pt x="490" y="104"/>
                      <a:pt x="494" y="104"/>
                      <a:pt x="496" y="104"/>
                    </a:cubicBezTo>
                    <a:cubicBezTo>
                      <a:pt x="496" y="105"/>
                      <a:pt x="495" y="105"/>
                      <a:pt x="495" y="105"/>
                    </a:cubicBezTo>
                    <a:cubicBezTo>
                      <a:pt x="497" y="105"/>
                      <a:pt x="497" y="105"/>
                      <a:pt x="499" y="105"/>
                    </a:cubicBezTo>
                    <a:cubicBezTo>
                      <a:pt x="499" y="106"/>
                      <a:pt x="498" y="106"/>
                      <a:pt x="499" y="107"/>
                    </a:cubicBezTo>
                    <a:cubicBezTo>
                      <a:pt x="498" y="107"/>
                      <a:pt x="497" y="107"/>
                      <a:pt x="496" y="108"/>
                    </a:cubicBezTo>
                    <a:cubicBezTo>
                      <a:pt x="496" y="108"/>
                      <a:pt x="498" y="107"/>
                      <a:pt x="500" y="108"/>
                    </a:cubicBezTo>
                    <a:cubicBezTo>
                      <a:pt x="499" y="109"/>
                      <a:pt x="498" y="109"/>
                      <a:pt x="499" y="110"/>
                    </a:cubicBezTo>
                    <a:cubicBezTo>
                      <a:pt x="497" y="110"/>
                      <a:pt x="494" y="111"/>
                      <a:pt x="492" y="111"/>
                    </a:cubicBezTo>
                    <a:cubicBezTo>
                      <a:pt x="493" y="112"/>
                      <a:pt x="496" y="111"/>
                      <a:pt x="499" y="111"/>
                    </a:cubicBezTo>
                    <a:cubicBezTo>
                      <a:pt x="499" y="113"/>
                      <a:pt x="497" y="113"/>
                      <a:pt x="496" y="114"/>
                    </a:cubicBezTo>
                    <a:cubicBezTo>
                      <a:pt x="496" y="114"/>
                      <a:pt x="496" y="114"/>
                      <a:pt x="496" y="115"/>
                    </a:cubicBezTo>
                    <a:cubicBezTo>
                      <a:pt x="494" y="116"/>
                      <a:pt x="491" y="118"/>
                      <a:pt x="489" y="118"/>
                    </a:cubicBezTo>
                    <a:cubicBezTo>
                      <a:pt x="489" y="119"/>
                      <a:pt x="490" y="119"/>
                      <a:pt x="490" y="119"/>
                    </a:cubicBezTo>
                    <a:cubicBezTo>
                      <a:pt x="483" y="122"/>
                      <a:pt x="475" y="123"/>
                      <a:pt x="468" y="126"/>
                    </a:cubicBezTo>
                    <a:cubicBezTo>
                      <a:pt x="468" y="126"/>
                      <a:pt x="468" y="126"/>
                      <a:pt x="468" y="127"/>
                    </a:cubicBezTo>
                    <a:cubicBezTo>
                      <a:pt x="469" y="126"/>
                      <a:pt x="473" y="126"/>
                      <a:pt x="473" y="126"/>
                    </a:cubicBezTo>
                    <a:cubicBezTo>
                      <a:pt x="475" y="125"/>
                      <a:pt x="477" y="125"/>
                      <a:pt x="479" y="125"/>
                    </a:cubicBezTo>
                    <a:cubicBezTo>
                      <a:pt x="480" y="125"/>
                      <a:pt x="479" y="124"/>
                      <a:pt x="480" y="124"/>
                    </a:cubicBezTo>
                    <a:cubicBezTo>
                      <a:pt x="481" y="125"/>
                      <a:pt x="483" y="123"/>
                      <a:pt x="483" y="124"/>
                    </a:cubicBezTo>
                    <a:cubicBezTo>
                      <a:pt x="485" y="123"/>
                      <a:pt x="486" y="123"/>
                      <a:pt x="489" y="123"/>
                    </a:cubicBezTo>
                    <a:cubicBezTo>
                      <a:pt x="489" y="124"/>
                      <a:pt x="487" y="124"/>
                      <a:pt x="486" y="125"/>
                    </a:cubicBezTo>
                    <a:cubicBezTo>
                      <a:pt x="485" y="125"/>
                      <a:pt x="483" y="126"/>
                      <a:pt x="482" y="126"/>
                    </a:cubicBezTo>
                    <a:cubicBezTo>
                      <a:pt x="483" y="127"/>
                      <a:pt x="485" y="125"/>
                      <a:pt x="486" y="126"/>
                    </a:cubicBezTo>
                    <a:cubicBezTo>
                      <a:pt x="485" y="127"/>
                      <a:pt x="483" y="128"/>
                      <a:pt x="481" y="129"/>
                    </a:cubicBezTo>
                    <a:cubicBezTo>
                      <a:pt x="482" y="130"/>
                      <a:pt x="482" y="129"/>
                      <a:pt x="483" y="129"/>
                    </a:cubicBezTo>
                    <a:cubicBezTo>
                      <a:pt x="481" y="131"/>
                      <a:pt x="479" y="133"/>
                      <a:pt x="476" y="134"/>
                    </a:cubicBezTo>
                    <a:cubicBezTo>
                      <a:pt x="477" y="135"/>
                      <a:pt x="478" y="133"/>
                      <a:pt x="478" y="134"/>
                    </a:cubicBezTo>
                    <a:cubicBezTo>
                      <a:pt x="477" y="135"/>
                      <a:pt x="478" y="135"/>
                      <a:pt x="478" y="137"/>
                    </a:cubicBezTo>
                    <a:cubicBezTo>
                      <a:pt x="479" y="137"/>
                      <a:pt x="479" y="136"/>
                      <a:pt x="480" y="136"/>
                    </a:cubicBezTo>
                    <a:cubicBezTo>
                      <a:pt x="480" y="137"/>
                      <a:pt x="482" y="137"/>
                      <a:pt x="484" y="136"/>
                    </a:cubicBezTo>
                    <a:cubicBezTo>
                      <a:pt x="482" y="138"/>
                      <a:pt x="479" y="139"/>
                      <a:pt x="478" y="141"/>
                    </a:cubicBezTo>
                    <a:cubicBezTo>
                      <a:pt x="478" y="139"/>
                      <a:pt x="474" y="143"/>
                      <a:pt x="474" y="141"/>
                    </a:cubicBezTo>
                    <a:cubicBezTo>
                      <a:pt x="472" y="143"/>
                      <a:pt x="470" y="143"/>
                      <a:pt x="468" y="144"/>
                    </a:cubicBezTo>
                    <a:cubicBezTo>
                      <a:pt x="472" y="144"/>
                      <a:pt x="474" y="142"/>
                      <a:pt x="478" y="142"/>
                    </a:cubicBezTo>
                    <a:cubicBezTo>
                      <a:pt x="478" y="142"/>
                      <a:pt x="478" y="142"/>
                      <a:pt x="478" y="142"/>
                    </a:cubicBezTo>
                    <a:cubicBezTo>
                      <a:pt x="478" y="142"/>
                      <a:pt x="478" y="142"/>
                      <a:pt x="479" y="142"/>
                    </a:cubicBezTo>
                    <a:cubicBezTo>
                      <a:pt x="479" y="143"/>
                      <a:pt x="478" y="143"/>
                      <a:pt x="477" y="144"/>
                    </a:cubicBezTo>
                    <a:cubicBezTo>
                      <a:pt x="477" y="144"/>
                      <a:pt x="478" y="144"/>
                      <a:pt x="478" y="145"/>
                    </a:cubicBezTo>
                    <a:cubicBezTo>
                      <a:pt x="475" y="147"/>
                      <a:pt x="471" y="149"/>
                      <a:pt x="468" y="150"/>
                    </a:cubicBezTo>
                    <a:cubicBezTo>
                      <a:pt x="468" y="151"/>
                      <a:pt x="469" y="150"/>
                      <a:pt x="468" y="151"/>
                    </a:cubicBezTo>
                    <a:cubicBezTo>
                      <a:pt x="470" y="151"/>
                      <a:pt x="471" y="151"/>
                      <a:pt x="472" y="151"/>
                    </a:cubicBezTo>
                    <a:cubicBezTo>
                      <a:pt x="472" y="152"/>
                      <a:pt x="471" y="152"/>
                      <a:pt x="470" y="152"/>
                    </a:cubicBezTo>
                    <a:cubicBezTo>
                      <a:pt x="470" y="153"/>
                      <a:pt x="470" y="153"/>
                      <a:pt x="469" y="153"/>
                    </a:cubicBezTo>
                    <a:cubicBezTo>
                      <a:pt x="469" y="154"/>
                      <a:pt x="467" y="154"/>
                      <a:pt x="466" y="154"/>
                    </a:cubicBezTo>
                    <a:cubicBezTo>
                      <a:pt x="464" y="155"/>
                      <a:pt x="462" y="156"/>
                      <a:pt x="461" y="155"/>
                    </a:cubicBezTo>
                    <a:cubicBezTo>
                      <a:pt x="459" y="157"/>
                      <a:pt x="456" y="156"/>
                      <a:pt x="455" y="157"/>
                    </a:cubicBezTo>
                    <a:cubicBezTo>
                      <a:pt x="457" y="157"/>
                      <a:pt x="459" y="157"/>
                      <a:pt x="460" y="156"/>
                    </a:cubicBezTo>
                    <a:cubicBezTo>
                      <a:pt x="460" y="158"/>
                      <a:pt x="462" y="156"/>
                      <a:pt x="462" y="157"/>
                    </a:cubicBezTo>
                    <a:cubicBezTo>
                      <a:pt x="462" y="157"/>
                      <a:pt x="462" y="158"/>
                      <a:pt x="462" y="158"/>
                    </a:cubicBezTo>
                    <a:cubicBezTo>
                      <a:pt x="455" y="160"/>
                      <a:pt x="446" y="159"/>
                      <a:pt x="441" y="160"/>
                    </a:cubicBezTo>
                    <a:cubicBezTo>
                      <a:pt x="440" y="160"/>
                      <a:pt x="438" y="161"/>
                      <a:pt x="438" y="159"/>
                    </a:cubicBezTo>
                    <a:cubicBezTo>
                      <a:pt x="437" y="160"/>
                      <a:pt x="438" y="161"/>
                      <a:pt x="437" y="161"/>
                    </a:cubicBezTo>
                    <a:cubicBezTo>
                      <a:pt x="438" y="161"/>
                      <a:pt x="438" y="161"/>
                      <a:pt x="439" y="161"/>
                    </a:cubicBezTo>
                    <a:cubicBezTo>
                      <a:pt x="439" y="161"/>
                      <a:pt x="439" y="161"/>
                      <a:pt x="439" y="162"/>
                    </a:cubicBezTo>
                    <a:cubicBezTo>
                      <a:pt x="440" y="162"/>
                      <a:pt x="440" y="162"/>
                      <a:pt x="440" y="162"/>
                    </a:cubicBezTo>
                    <a:cubicBezTo>
                      <a:pt x="441" y="161"/>
                      <a:pt x="440" y="162"/>
                      <a:pt x="440" y="161"/>
                    </a:cubicBezTo>
                    <a:cubicBezTo>
                      <a:pt x="442" y="161"/>
                      <a:pt x="445" y="160"/>
                      <a:pt x="448" y="160"/>
                    </a:cubicBezTo>
                    <a:cubicBezTo>
                      <a:pt x="448" y="161"/>
                      <a:pt x="448" y="161"/>
                      <a:pt x="448" y="161"/>
                    </a:cubicBezTo>
                    <a:cubicBezTo>
                      <a:pt x="449" y="160"/>
                      <a:pt x="450" y="160"/>
                      <a:pt x="451" y="160"/>
                    </a:cubicBezTo>
                    <a:cubicBezTo>
                      <a:pt x="451" y="161"/>
                      <a:pt x="451" y="161"/>
                      <a:pt x="451" y="161"/>
                    </a:cubicBezTo>
                    <a:cubicBezTo>
                      <a:pt x="451" y="162"/>
                      <a:pt x="452" y="161"/>
                      <a:pt x="452" y="160"/>
                    </a:cubicBezTo>
                    <a:cubicBezTo>
                      <a:pt x="454" y="160"/>
                      <a:pt x="456" y="160"/>
                      <a:pt x="459" y="160"/>
                    </a:cubicBezTo>
                    <a:cubicBezTo>
                      <a:pt x="459" y="160"/>
                      <a:pt x="459" y="160"/>
                      <a:pt x="460" y="161"/>
                    </a:cubicBezTo>
                    <a:cubicBezTo>
                      <a:pt x="460" y="161"/>
                      <a:pt x="459" y="160"/>
                      <a:pt x="460" y="160"/>
                    </a:cubicBezTo>
                    <a:cubicBezTo>
                      <a:pt x="462" y="162"/>
                      <a:pt x="465" y="159"/>
                      <a:pt x="468" y="160"/>
                    </a:cubicBezTo>
                    <a:cubicBezTo>
                      <a:pt x="468" y="160"/>
                      <a:pt x="469" y="160"/>
                      <a:pt x="469" y="160"/>
                    </a:cubicBezTo>
                    <a:cubicBezTo>
                      <a:pt x="469" y="160"/>
                      <a:pt x="471" y="160"/>
                      <a:pt x="471" y="160"/>
                    </a:cubicBezTo>
                    <a:cubicBezTo>
                      <a:pt x="471" y="160"/>
                      <a:pt x="472" y="160"/>
                      <a:pt x="472" y="160"/>
                    </a:cubicBezTo>
                    <a:cubicBezTo>
                      <a:pt x="473" y="160"/>
                      <a:pt x="473" y="160"/>
                      <a:pt x="473" y="160"/>
                    </a:cubicBezTo>
                    <a:cubicBezTo>
                      <a:pt x="474" y="161"/>
                      <a:pt x="475" y="160"/>
                      <a:pt x="476" y="160"/>
                    </a:cubicBezTo>
                    <a:cubicBezTo>
                      <a:pt x="473" y="163"/>
                      <a:pt x="467" y="164"/>
                      <a:pt x="462" y="166"/>
                    </a:cubicBezTo>
                    <a:cubicBezTo>
                      <a:pt x="462" y="166"/>
                      <a:pt x="462" y="166"/>
                      <a:pt x="462" y="166"/>
                    </a:cubicBezTo>
                    <a:cubicBezTo>
                      <a:pt x="460" y="168"/>
                      <a:pt x="455" y="166"/>
                      <a:pt x="453" y="168"/>
                    </a:cubicBezTo>
                    <a:cubicBezTo>
                      <a:pt x="453" y="169"/>
                      <a:pt x="454" y="169"/>
                      <a:pt x="454" y="169"/>
                    </a:cubicBezTo>
                    <a:cubicBezTo>
                      <a:pt x="455" y="169"/>
                      <a:pt x="455" y="170"/>
                      <a:pt x="455" y="170"/>
                    </a:cubicBezTo>
                    <a:cubicBezTo>
                      <a:pt x="453" y="171"/>
                      <a:pt x="453" y="170"/>
                      <a:pt x="452" y="170"/>
                    </a:cubicBezTo>
                    <a:cubicBezTo>
                      <a:pt x="452" y="170"/>
                      <a:pt x="452" y="170"/>
                      <a:pt x="452" y="170"/>
                    </a:cubicBezTo>
                    <a:cubicBezTo>
                      <a:pt x="452" y="171"/>
                      <a:pt x="454" y="171"/>
                      <a:pt x="454" y="173"/>
                    </a:cubicBezTo>
                    <a:cubicBezTo>
                      <a:pt x="454" y="173"/>
                      <a:pt x="454" y="172"/>
                      <a:pt x="454" y="171"/>
                    </a:cubicBezTo>
                    <a:cubicBezTo>
                      <a:pt x="455" y="172"/>
                      <a:pt x="456" y="172"/>
                      <a:pt x="457" y="172"/>
                    </a:cubicBezTo>
                    <a:cubicBezTo>
                      <a:pt x="456" y="173"/>
                      <a:pt x="454" y="172"/>
                      <a:pt x="452" y="174"/>
                    </a:cubicBezTo>
                    <a:cubicBezTo>
                      <a:pt x="452" y="173"/>
                      <a:pt x="452" y="173"/>
                      <a:pt x="452" y="172"/>
                    </a:cubicBezTo>
                    <a:cubicBezTo>
                      <a:pt x="451" y="173"/>
                      <a:pt x="450" y="175"/>
                      <a:pt x="449" y="173"/>
                    </a:cubicBezTo>
                    <a:cubicBezTo>
                      <a:pt x="449" y="173"/>
                      <a:pt x="449" y="173"/>
                      <a:pt x="449" y="172"/>
                    </a:cubicBezTo>
                    <a:cubicBezTo>
                      <a:pt x="450" y="172"/>
                      <a:pt x="451" y="172"/>
                      <a:pt x="451" y="172"/>
                    </a:cubicBezTo>
                    <a:cubicBezTo>
                      <a:pt x="450" y="171"/>
                      <a:pt x="450" y="172"/>
                      <a:pt x="449" y="172"/>
                    </a:cubicBezTo>
                    <a:cubicBezTo>
                      <a:pt x="449" y="172"/>
                      <a:pt x="448" y="173"/>
                      <a:pt x="448" y="174"/>
                    </a:cubicBezTo>
                    <a:cubicBezTo>
                      <a:pt x="440" y="175"/>
                      <a:pt x="433" y="176"/>
                      <a:pt x="424" y="177"/>
                    </a:cubicBezTo>
                    <a:cubicBezTo>
                      <a:pt x="424" y="176"/>
                      <a:pt x="424" y="176"/>
                      <a:pt x="424" y="176"/>
                    </a:cubicBezTo>
                    <a:cubicBezTo>
                      <a:pt x="423" y="175"/>
                      <a:pt x="424" y="177"/>
                      <a:pt x="422" y="177"/>
                    </a:cubicBezTo>
                    <a:cubicBezTo>
                      <a:pt x="423" y="176"/>
                      <a:pt x="423" y="175"/>
                      <a:pt x="423" y="173"/>
                    </a:cubicBezTo>
                    <a:cubicBezTo>
                      <a:pt x="422" y="173"/>
                      <a:pt x="421" y="174"/>
                      <a:pt x="421" y="174"/>
                    </a:cubicBezTo>
                    <a:cubicBezTo>
                      <a:pt x="420" y="174"/>
                      <a:pt x="420" y="174"/>
                      <a:pt x="420" y="175"/>
                    </a:cubicBezTo>
                    <a:cubicBezTo>
                      <a:pt x="420" y="176"/>
                      <a:pt x="421" y="176"/>
                      <a:pt x="421" y="176"/>
                    </a:cubicBezTo>
                    <a:cubicBezTo>
                      <a:pt x="420" y="177"/>
                      <a:pt x="416" y="178"/>
                      <a:pt x="415" y="176"/>
                    </a:cubicBezTo>
                    <a:cubicBezTo>
                      <a:pt x="414" y="177"/>
                      <a:pt x="414" y="178"/>
                      <a:pt x="413" y="177"/>
                    </a:cubicBezTo>
                    <a:cubicBezTo>
                      <a:pt x="413" y="177"/>
                      <a:pt x="413" y="176"/>
                      <a:pt x="413" y="176"/>
                    </a:cubicBezTo>
                    <a:cubicBezTo>
                      <a:pt x="412" y="176"/>
                      <a:pt x="412" y="176"/>
                      <a:pt x="412" y="177"/>
                    </a:cubicBezTo>
                    <a:cubicBezTo>
                      <a:pt x="411" y="178"/>
                      <a:pt x="410" y="178"/>
                      <a:pt x="409" y="177"/>
                    </a:cubicBezTo>
                    <a:cubicBezTo>
                      <a:pt x="409" y="176"/>
                      <a:pt x="409" y="175"/>
                      <a:pt x="409" y="174"/>
                    </a:cubicBezTo>
                    <a:cubicBezTo>
                      <a:pt x="408" y="175"/>
                      <a:pt x="407" y="174"/>
                      <a:pt x="406" y="174"/>
                    </a:cubicBezTo>
                    <a:cubicBezTo>
                      <a:pt x="405" y="174"/>
                      <a:pt x="406" y="175"/>
                      <a:pt x="406" y="175"/>
                    </a:cubicBezTo>
                    <a:cubicBezTo>
                      <a:pt x="404" y="174"/>
                      <a:pt x="404" y="176"/>
                      <a:pt x="403" y="175"/>
                    </a:cubicBezTo>
                    <a:cubicBezTo>
                      <a:pt x="403" y="175"/>
                      <a:pt x="403" y="175"/>
                      <a:pt x="403" y="176"/>
                    </a:cubicBezTo>
                    <a:cubicBezTo>
                      <a:pt x="403" y="176"/>
                      <a:pt x="404" y="176"/>
                      <a:pt x="405" y="176"/>
                    </a:cubicBezTo>
                    <a:cubicBezTo>
                      <a:pt x="405" y="176"/>
                      <a:pt x="406" y="176"/>
                      <a:pt x="406" y="177"/>
                    </a:cubicBezTo>
                    <a:cubicBezTo>
                      <a:pt x="405" y="178"/>
                      <a:pt x="403" y="177"/>
                      <a:pt x="401" y="178"/>
                    </a:cubicBezTo>
                    <a:cubicBezTo>
                      <a:pt x="401" y="177"/>
                      <a:pt x="401" y="177"/>
                      <a:pt x="401" y="176"/>
                    </a:cubicBezTo>
                    <a:cubicBezTo>
                      <a:pt x="400" y="176"/>
                      <a:pt x="399" y="177"/>
                      <a:pt x="399" y="178"/>
                    </a:cubicBezTo>
                    <a:cubicBezTo>
                      <a:pt x="398" y="177"/>
                      <a:pt x="398" y="177"/>
                      <a:pt x="397" y="178"/>
                    </a:cubicBezTo>
                    <a:cubicBezTo>
                      <a:pt x="396" y="177"/>
                      <a:pt x="398" y="176"/>
                      <a:pt x="397" y="176"/>
                    </a:cubicBezTo>
                    <a:cubicBezTo>
                      <a:pt x="397" y="176"/>
                      <a:pt x="398" y="176"/>
                      <a:pt x="399" y="176"/>
                    </a:cubicBezTo>
                    <a:cubicBezTo>
                      <a:pt x="399" y="175"/>
                      <a:pt x="399" y="175"/>
                      <a:pt x="399" y="174"/>
                    </a:cubicBezTo>
                    <a:cubicBezTo>
                      <a:pt x="398" y="174"/>
                      <a:pt x="399" y="175"/>
                      <a:pt x="398" y="175"/>
                    </a:cubicBezTo>
                    <a:cubicBezTo>
                      <a:pt x="397" y="174"/>
                      <a:pt x="394" y="175"/>
                      <a:pt x="396" y="177"/>
                    </a:cubicBezTo>
                    <a:cubicBezTo>
                      <a:pt x="396" y="177"/>
                      <a:pt x="396" y="177"/>
                      <a:pt x="396" y="178"/>
                    </a:cubicBezTo>
                    <a:cubicBezTo>
                      <a:pt x="395" y="178"/>
                      <a:pt x="395" y="177"/>
                      <a:pt x="394" y="178"/>
                    </a:cubicBezTo>
                    <a:cubicBezTo>
                      <a:pt x="394" y="177"/>
                      <a:pt x="395" y="176"/>
                      <a:pt x="395" y="175"/>
                    </a:cubicBezTo>
                    <a:cubicBezTo>
                      <a:pt x="394" y="175"/>
                      <a:pt x="394" y="177"/>
                      <a:pt x="394" y="178"/>
                    </a:cubicBezTo>
                    <a:cubicBezTo>
                      <a:pt x="393" y="177"/>
                      <a:pt x="393" y="178"/>
                      <a:pt x="391" y="178"/>
                    </a:cubicBezTo>
                    <a:cubicBezTo>
                      <a:pt x="391" y="176"/>
                      <a:pt x="391" y="176"/>
                      <a:pt x="391" y="174"/>
                    </a:cubicBezTo>
                    <a:cubicBezTo>
                      <a:pt x="390" y="174"/>
                      <a:pt x="389" y="176"/>
                      <a:pt x="390" y="177"/>
                    </a:cubicBezTo>
                    <a:cubicBezTo>
                      <a:pt x="390" y="178"/>
                      <a:pt x="387" y="177"/>
                      <a:pt x="387" y="178"/>
                    </a:cubicBezTo>
                    <a:cubicBezTo>
                      <a:pt x="387" y="178"/>
                      <a:pt x="387" y="177"/>
                      <a:pt x="386" y="177"/>
                    </a:cubicBezTo>
                    <a:cubicBezTo>
                      <a:pt x="388" y="177"/>
                      <a:pt x="388" y="174"/>
                      <a:pt x="388" y="173"/>
                    </a:cubicBezTo>
                    <a:cubicBezTo>
                      <a:pt x="388" y="172"/>
                      <a:pt x="387" y="173"/>
                      <a:pt x="386" y="172"/>
                    </a:cubicBezTo>
                    <a:cubicBezTo>
                      <a:pt x="387" y="174"/>
                      <a:pt x="387" y="175"/>
                      <a:pt x="386" y="175"/>
                    </a:cubicBezTo>
                    <a:cubicBezTo>
                      <a:pt x="386" y="175"/>
                      <a:pt x="386" y="175"/>
                      <a:pt x="386" y="174"/>
                    </a:cubicBezTo>
                    <a:cubicBezTo>
                      <a:pt x="383" y="174"/>
                      <a:pt x="386" y="177"/>
                      <a:pt x="384" y="178"/>
                    </a:cubicBezTo>
                    <a:cubicBezTo>
                      <a:pt x="384" y="177"/>
                      <a:pt x="384" y="177"/>
                      <a:pt x="384" y="176"/>
                    </a:cubicBezTo>
                    <a:cubicBezTo>
                      <a:pt x="384" y="177"/>
                      <a:pt x="381" y="179"/>
                      <a:pt x="381" y="176"/>
                    </a:cubicBezTo>
                    <a:cubicBezTo>
                      <a:pt x="381" y="177"/>
                      <a:pt x="382" y="177"/>
                      <a:pt x="382" y="177"/>
                    </a:cubicBezTo>
                    <a:cubicBezTo>
                      <a:pt x="382" y="176"/>
                      <a:pt x="382" y="176"/>
                      <a:pt x="382" y="175"/>
                    </a:cubicBezTo>
                    <a:cubicBezTo>
                      <a:pt x="381" y="175"/>
                      <a:pt x="382" y="176"/>
                      <a:pt x="381" y="176"/>
                    </a:cubicBezTo>
                    <a:cubicBezTo>
                      <a:pt x="380" y="176"/>
                      <a:pt x="380" y="174"/>
                      <a:pt x="379" y="174"/>
                    </a:cubicBezTo>
                    <a:cubicBezTo>
                      <a:pt x="378" y="173"/>
                      <a:pt x="380" y="173"/>
                      <a:pt x="380" y="172"/>
                    </a:cubicBezTo>
                    <a:cubicBezTo>
                      <a:pt x="378" y="172"/>
                      <a:pt x="379" y="171"/>
                      <a:pt x="379" y="171"/>
                    </a:cubicBezTo>
                    <a:cubicBezTo>
                      <a:pt x="378" y="171"/>
                      <a:pt x="379" y="174"/>
                      <a:pt x="377" y="175"/>
                    </a:cubicBezTo>
                    <a:cubicBezTo>
                      <a:pt x="377" y="175"/>
                      <a:pt x="378" y="175"/>
                      <a:pt x="379" y="174"/>
                    </a:cubicBezTo>
                    <a:cubicBezTo>
                      <a:pt x="380" y="176"/>
                      <a:pt x="377" y="175"/>
                      <a:pt x="378" y="177"/>
                    </a:cubicBezTo>
                    <a:cubicBezTo>
                      <a:pt x="377" y="177"/>
                      <a:pt x="376" y="178"/>
                      <a:pt x="375" y="177"/>
                    </a:cubicBezTo>
                    <a:cubicBezTo>
                      <a:pt x="375" y="176"/>
                      <a:pt x="375" y="176"/>
                      <a:pt x="375" y="175"/>
                    </a:cubicBezTo>
                    <a:cubicBezTo>
                      <a:pt x="373" y="175"/>
                      <a:pt x="374" y="177"/>
                      <a:pt x="373" y="177"/>
                    </a:cubicBezTo>
                    <a:cubicBezTo>
                      <a:pt x="372" y="177"/>
                      <a:pt x="372" y="176"/>
                      <a:pt x="372" y="175"/>
                    </a:cubicBezTo>
                    <a:cubicBezTo>
                      <a:pt x="373" y="175"/>
                      <a:pt x="373" y="175"/>
                      <a:pt x="373" y="175"/>
                    </a:cubicBezTo>
                    <a:cubicBezTo>
                      <a:pt x="374" y="174"/>
                      <a:pt x="372" y="175"/>
                      <a:pt x="372" y="174"/>
                    </a:cubicBezTo>
                    <a:cubicBezTo>
                      <a:pt x="372" y="174"/>
                      <a:pt x="372" y="175"/>
                      <a:pt x="372" y="175"/>
                    </a:cubicBezTo>
                    <a:cubicBezTo>
                      <a:pt x="371" y="175"/>
                      <a:pt x="371" y="175"/>
                      <a:pt x="371" y="174"/>
                    </a:cubicBezTo>
                    <a:cubicBezTo>
                      <a:pt x="370" y="175"/>
                      <a:pt x="372" y="176"/>
                      <a:pt x="371" y="177"/>
                    </a:cubicBezTo>
                    <a:cubicBezTo>
                      <a:pt x="371" y="177"/>
                      <a:pt x="370" y="176"/>
                      <a:pt x="369" y="177"/>
                    </a:cubicBezTo>
                    <a:cubicBezTo>
                      <a:pt x="369" y="176"/>
                      <a:pt x="368" y="176"/>
                      <a:pt x="368" y="175"/>
                    </a:cubicBezTo>
                    <a:cubicBezTo>
                      <a:pt x="369" y="175"/>
                      <a:pt x="370" y="175"/>
                      <a:pt x="370" y="176"/>
                    </a:cubicBezTo>
                    <a:cubicBezTo>
                      <a:pt x="371" y="174"/>
                      <a:pt x="368" y="173"/>
                      <a:pt x="367" y="172"/>
                    </a:cubicBezTo>
                    <a:cubicBezTo>
                      <a:pt x="368" y="174"/>
                      <a:pt x="367" y="175"/>
                      <a:pt x="368" y="176"/>
                    </a:cubicBezTo>
                    <a:cubicBezTo>
                      <a:pt x="367" y="177"/>
                      <a:pt x="366" y="177"/>
                      <a:pt x="365" y="176"/>
                    </a:cubicBezTo>
                    <a:cubicBezTo>
                      <a:pt x="366" y="176"/>
                      <a:pt x="366" y="176"/>
                      <a:pt x="367" y="176"/>
                    </a:cubicBezTo>
                    <a:cubicBezTo>
                      <a:pt x="366" y="175"/>
                      <a:pt x="367" y="175"/>
                      <a:pt x="367" y="174"/>
                    </a:cubicBezTo>
                    <a:cubicBezTo>
                      <a:pt x="366" y="174"/>
                      <a:pt x="366" y="173"/>
                      <a:pt x="365" y="172"/>
                    </a:cubicBezTo>
                    <a:cubicBezTo>
                      <a:pt x="364" y="174"/>
                      <a:pt x="366" y="176"/>
                      <a:pt x="365" y="177"/>
                    </a:cubicBezTo>
                    <a:cubicBezTo>
                      <a:pt x="364" y="177"/>
                      <a:pt x="364" y="176"/>
                      <a:pt x="364" y="176"/>
                    </a:cubicBezTo>
                    <a:cubicBezTo>
                      <a:pt x="364" y="175"/>
                      <a:pt x="364" y="176"/>
                      <a:pt x="364" y="176"/>
                    </a:cubicBezTo>
                    <a:cubicBezTo>
                      <a:pt x="363" y="176"/>
                      <a:pt x="362" y="176"/>
                      <a:pt x="361" y="176"/>
                    </a:cubicBezTo>
                    <a:cubicBezTo>
                      <a:pt x="361" y="175"/>
                      <a:pt x="360" y="174"/>
                      <a:pt x="361" y="173"/>
                    </a:cubicBezTo>
                    <a:cubicBezTo>
                      <a:pt x="361" y="173"/>
                      <a:pt x="360" y="173"/>
                      <a:pt x="360" y="173"/>
                    </a:cubicBezTo>
                    <a:cubicBezTo>
                      <a:pt x="360" y="174"/>
                      <a:pt x="360" y="175"/>
                      <a:pt x="359" y="176"/>
                    </a:cubicBezTo>
                    <a:cubicBezTo>
                      <a:pt x="358" y="176"/>
                      <a:pt x="359" y="175"/>
                      <a:pt x="359" y="175"/>
                    </a:cubicBezTo>
                    <a:cubicBezTo>
                      <a:pt x="359" y="174"/>
                      <a:pt x="358" y="173"/>
                      <a:pt x="358" y="172"/>
                    </a:cubicBezTo>
                    <a:cubicBezTo>
                      <a:pt x="358" y="174"/>
                      <a:pt x="358" y="175"/>
                      <a:pt x="357" y="176"/>
                    </a:cubicBezTo>
                    <a:cubicBezTo>
                      <a:pt x="357" y="176"/>
                      <a:pt x="357" y="175"/>
                      <a:pt x="357" y="174"/>
                    </a:cubicBezTo>
                    <a:cubicBezTo>
                      <a:pt x="356" y="173"/>
                      <a:pt x="356" y="174"/>
                      <a:pt x="355" y="174"/>
                    </a:cubicBezTo>
                    <a:cubicBezTo>
                      <a:pt x="355" y="174"/>
                      <a:pt x="355" y="174"/>
                      <a:pt x="355" y="173"/>
                    </a:cubicBezTo>
                    <a:cubicBezTo>
                      <a:pt x="355" y="173"/>
                      <a:pt x="355" y="173"/>
                      <a:pt x="354" y="173"/>
                    </a:cubicBezTo>
                    <a:cubicBezTo>
                      <a:pt x="354" y="173"/>
                      <a:pt x="355" y="175"/>
                      <a:pt x="355" y="176"/>
                    </a:cubicBezTo>
                    <a:cubicBezTo>
                      <a:pt x="354" y="175"/>
                      <a:pt x="354" y="174"/>
                      <a:pt x="353" y="174"/>
                    </a:cubicBezTo>
                    <a:cubicBezTo>
                      <a:pt x="353" y="173"/>
                      <a:pt x="353" y="172"/>
                      <a:pt x="354" y="172"/>
                    </a:cubicBezTo>
                    <a:cubicBezTo>
                      <a:pt x="352" y="172"/>
                      <a:pt x="353" y="173"/>
                      <a:pt x="352" y="173"/>
                    </a:cubicBezTo>
                    <a:cubicBezTo>
                      <a:pt x="351" y="173"/>
                      <a:pt x="353" y="172"/>
                      <a:pt x="351" y="172"/>
                    </a:cubicBezTo>
                    <a:cubicBezTo>
                      <a:pt x="351" y="173"/>
                      <a:pt x="352" y="174"/>
                      <a:pt x="351" y="175"/>
                    </a:cubicBezTo>
                    <a:cubicBezTo>
                      <a:pt x="350" y="175"/>
                      <a:pt x="350" y="174"/>
                      <a:pt x="349" y="173"/>
                    </a:cubicBezTo>
                    <a:cubicBezTo>
                      <a:pt x="348" y="173"/>
                      <a:pt x="349" y="175"/>
                      <a:pt x="348" y="175"/>
                    </a:cubicBezTo>
                    <a:cubicBezTo>
                      <a:pt x="348" y="174"/>
                      <a:pt x="348" y="173"/>
                      <a:pt x="348" y="171"/>
                    </a:cubicBezTo>
                    <a:cubicBezTo>
                      <a:pt x="347" y="171"/>
                      <a:pt x="347" y="173"/>
                      <a:pt x="346" y="173"/>
                    </a:cubicBezTo>
                    <a:cubicBezTo>
                      <a:pt x="346" y="173"/>
                      <a:pt x="347" y="172"/>
                      <a:pt x="346" y="172"/>
                    </a:cubicBezTo>
                    <a:cubicBezTo>
                      <a:pt x="345" y="172"/>
                      <a:pt x="346" y="173"/>
                      <a:pt x="345" y="175"/>
                    </a:cubicBezTo>
                    <a:cubicBezTo>
                      <a:pt x="344" y="174"/>
                      <a:pt x="345" y="172"/>
                      <a:pt x="343" y="172"/>
                    </a:cubicBezTo>
                    <a:cubicBezTo>
                      <a:pt x="344" y="171"/>
                      <a:pt x="343" y="170"/>
                      <a:pt x="344" y="170"/>
                    </a:cubicBezTo>
                    <a:cubicBezTo>
                      <a:pt x="343" y="172"/>
                      <a:pt x="346" y="173"/>
                      <a:pt x="346" y="171"/>
                    </a:cubicBezTo>
                    <a:cubicBezTo>
                      <a:pt x="346" y="170"/>
                      <a:pt x="344" y="170"/>
                      <a:pt x="344" y="169"/>
                    </a:cubicBezTo>
                    <a:cubicBezTo>
                      <a:pt x="344" y="171"/>
                      <a:pt x="341" y="171"/>
                      <a:pt x="342" y="174"/>
                    </a:cubicBezTo>
                    <a:cubicBezTo>
                      <a:pt x="341" y="173"/>
                      <a:pt x="341" y="172"/>
                      <a:pt x="340" y="171"/>
                    </a:cubicBezTo>
                    <a:cubicBezTo>
                      <a:pt x="339" y="171"/>
                      <a:pt x="340" y="172"/>
                      <a:pt x="339" y="172"/>
                    </a:cubicBezTo>
                    <a:cubicBezTo>
                      <a:pt x="338" y="172"/>
                      <a:pt x="339" y="171"/>
                      <a:pt x="339" y="170"/>
                    </a:cubicBezTo>
                    <a:cubicBezTo>
                      <a:pt x="338" y="170"/>
                      <a:pt x="338" y="170"/>
                      <a:pt x="338" y="170"/>
                    </a:cubicBezTo>
                    <a:cubicBezTo>
                      <a:pt x="337" y="171"/>
                      <a:pt x="338" y="171"/>
                      <a:pt x="338" y="172"/>
                    </a:cubicBezTo>
                    <a:cubicBezTo>
                      <a:pt x="338" y="172"/>
                      <a:pt x="338" y="173"/>
                      <a:pt x="339" y="173"/>
                    </a:cubicBezTo>
                    <a:cubicBezTo>
                      <a:pt x="339" y="173"/>
                      <a:pt x="339" y="174"/>
                      <a:pt x="339" y="174"/>
                    </a:cubicBezTo>
                    <a:cubicBezTo>
                      <a:pt x="338" y="174"/>
                      <a:pt x="338" y="173"/>
                      <a:pt x="337" y="173"/>
                    </a:cubicBezTo>
                    <a:cubicBezTo>
                      <a:pt x="337" y="173"/>
                      <a:pt x="337" y="172"/>
                      <a:pt x="337" y="172"/>
                    </a:cubicBezTo>
                    <a:cubicBezTo>
                      <a:pt x="336" y="172"/>
                      <a:pt x="337" y="173"/>
                      <a:pt x="336" y="174"/>
                    </a:cubicBezTo>
                    <a:cubicBezTo>
                      <a:pt x="335" y="173"/>
                      <a:pt x="334" y="172"/>
                      <a:pt x="332" y="173"/>
                    </a:cubicBezTo>
                    <a:cubicBezTo>
                      <a:pt x="333" y="172"/>
                      <a:pt x="332" y="172"/>
                      <a:pt x="332" y="171"/>
                    </a:cubicBezTo>
                    <a:cubicBezTo>
                      <a:pt x="333" y="171"/>
                      <a:pt x="334" y="171"/>
                      <a:pt x="334" y="170"/>
                    </a:cubicBezTo>
                    <a:cubicBezTo>
                      <a:pt x="333" y="169"/>
                      <a:pt x="333" y="170"/>
                      <a:pt x="333" y="169"/>
                    </a:cubicBezTo>
                    <a:cubicBezTo>
                      <a:pt x="332" y="169"/>
                      <a:pt x="333" y="171"/>
                      <a:pt x="331" y="171"/>
                    </a:cubicBezTo>
                    <a:cubicBezTo>
                      <a:pt x="331" y="172"/>
                      <a:pt x="332" y="171"/>
                      <a:pt x="332" y="172"/>
                    </a:cubicBezTo>
                    <a:cubicBezTo>
                      <a:pt x="332" y="172"/>
                      <a:pt x="332" y="172"/>
                      <a:pt x="332" y="173"/>
                    </a:cubicBezTo>
                    <a:cubicBezTo>
                      <a:pt x="330" y="172"/>
                      <a:pt x="331" y="170"/>
                      <a:pt x="330" y="169"/>
                    </a:cubicBezTo>
                    <a:cubicBezTo>
                      <a:pt x="328" y="170"/>
                      <a:pt x="329" y="171"/>
                      <a:pt x="329" y="172"/>
                    </a:cubicBezTo>
                    <a:cubicBezTo>
                      <a:pt x="328" y="173"/>
                      <a:pt x="329" y="172"/>
                      <a:pt x="329" y="171"/>
                    </a:cubicBezTo>
                    <a:cubicBezTo>
                      <a:pt x="328" y="171"/>
                      <a:pt x="328" y="172"/>
                      <a:pt x="327" y="172"/>
                    </a:cubicBezTo>
                    <a:cubicBezTo>
                      <a:pt x="327" y="171"/>
                      <a:pt x="326" y="170"/>
                      <a:pt x="326" y="171"/>
                    </a:cubicBezTo>
                    <a:cubicBezTo>
                      <a:pt x="325" y="170"/>
                      <a:pt x="326" y="169"/>
                      <a:pt x="327" y="169"/>
                    </a:cubicBezTo>
                    <a:cubicBezTo>
                      <a:pt x="327" y="169"/>
                      <a:pt x="326" y="169"/>
                      <a:pt x="326" y="168"/>
                    </a:cubicBezTo>
                    <a:cubicBezTo>
                      <a:pt x="326" y="168"/>
                      <a:pt x="326" y="169"/>
                      <a:pt x="326" y="169"/>
                    </a:cubicBezTo>
                    <a:cubicBezTo>
                      <a:pt x="326" y="169"/>
                      <a:pt x="325" y="168"/>
                      <a:pt x="324" y="167"/>
                    </a:cubicBezTo>
                    <a:cubicBezTo>
                      <a:pt x="323" y="168"/>
                      <a:pt x="325" y="168"/>
                      <a:pt x="324" y="169"/>
                    </a:cubicBezTo>
                    <a:cubicBezTo>
                      <a:pt x="324" y="169"/>
                      <a:pt x="324" y="168"/>
                      <a:pt x="324" y="168"/>
                    </a:cubicBezTo>
                    <a:cubicBezTo>
                      <a:pt x="323" y="168"/>
                      <a:pt x="323" y="170"/>
                      <a:pt x="324" y="170"/>
                    </a:cubicBezTo>
                    <a:cubicBezTo>
                      <a:pt x="324" y="170"/>
                      <a:pt x="325" y="170"/>
                      <a:pt x="325" y="169"/>
                    </a:cubicBezTo>
                    <a:cubicBezTo>
                      <a:pt x="325" y="170"/>
                      <a:pt x="324" y="171"/>
                      <a:pt x="325" y="172"/>
                    </a:cubicBezTo>
                    <a:cubicBezTo>
                      <a:pt x="324" y="172"/>
                      <a:pt x="324" y="170"/>
                      <a:pt x="323" y="170"/>
                    </a:cubicBezTo>
                    <a:cubicBezTo>
                      <a:pt x="323" y="170"/>
                      <a:pt x="323" y="171"/>
                      <a:pt x="323" y="172"/>
                    </a:cubicBezTo>
                    <a:cubicBezTo>
                      <a:pt x="322" y="172"/>
                      <a:pt x="321" y="171"/>
                      <a:pt x="321" y="170"/>
                    </a:cubicBezTo>
                    <a:cubicBezTo>
                      <a:pt x="321" y="170"/>
                      <a:pt x="322" y="171"/>
                      <a:pt x="323" y="171"/>
                    </a:cubicBezTo>
                    <a:cubicBezTo>
                      <a:pt x="322" y="170"/>
                      <a:pt x="321" y="170"/>
                      <a:pt x="322" y="168"/>
                    </a:cubicBezTo>
                    <a:cubicBezTo>
                      <a:pt x="320" y="168"/>
                      <a:pt x="321" y="169"/>
                      <a:pt x="321" y="170"/>
                    </a:cubicBezTo>
                    <a:cubicBezTo>
                      <a:pt x="320" y="170"/>
                      <a:pt x="320" y="168"/>
                      <a:pt x="319" y="168"/>
                    </a:cubicBezTo>
                    <a:cubicBezTo>
                      <a:pt x="319" y="169"/>
                      <a:pt x="319" y="170"/>
                      <a:pt x="318" y="170"/>
                    </a:cubicBezTo>
                    <a:cubicBezTo>
                      <a:pt x="319" y="170"/>
                      <a:pt x="319" y="170"/>
                      <a:pt x="321" y="170"/>
                    </a:cubicBezTo>
                    <a:cubicBezTo>
                      <a:pt x="320" y="170"/>
                      <a:pt x="320" y="171"/>
                      <a:pt x="320" y="171"/>
                    </a:cubicBezTo>
                    <a:cubicBezTo>
                      <a:pt x="320" y="171"/>
                      <a:pt x="320" y="172"/>
                      <a:pt x="319" y="172"/>
                    </a:cubicBezTo>
                    <a:cubicBezTo>
                      <a:pt x="318" y="171"/>
                      <a:pt x="319" y="170"/>
                      <a:pt x="318" y="171"/>
                    </a:cubicBezTo>
                    <a:cubicBezTo>
                      <a:pt x="318" y="170"/>
                      <a:pt x="318" y="170"/>
                      <a:pt x="318" y="169"/>
                    </a:cubicBezTo>
                    <a:cubicBezTo>
                      <a:pt x="317" y="170"/>
                      <a:pt x="317" y="169"/>
                      <a:pt x="316" y="169"/>
                    </a:cubicBezTo>
                    <a:cubicBezTo>
                      <a:pt x="315" y="168"/>
                      <a:pt x="316" y="167"/>
                      <a:pt x="315" y="166"/>
                    </a:cubicBezTo>
                    <a:cubicBezTo>
                      <a:pt x="315" y="167"/>
                      <a:pt x="316" y="167"/>
                      <a:pt x="315" y="167"/>
                    </a:cubicBezTo>
                    <a:cubicBezTo>
                      <a:pt x="315" y="167"/>
                      <a:pt x="314" y="168"/>
                      <a:pt x="313" y="167"/>
                    </a:cubicBezTo>
                    <a:cubicBezTo>
                      <a:pt x="313" y="167"/>
                      <a:pt x="313" y="166"/>
                      <a:pt x="313" y="165"/>
                    </a:cubicBezTo>
                    <a:cubicBezTo>
                      <a:pt x="313" y="167"/>
                      <a:pt x="313" y="167"/>
                      <a:pt x="312" y="168"/>
                    </a:cubicBezTo>
                    <a:cubicBezTo>
                      <a:pt x="313" y="168"/>
                      <a:pt x="313" y="168"/>
                      <a:pt x="313" y="168"/>
                    </a:cubicBezTo>
                    <a:cubicBezTo>
                      <a:pt x="313" y="168"/>
                      <a:pt x="313" y="169"/>
                      <a:pt x="314" y="168"/>
                    </a:cubicBezTo>
                    <a:cubicBezTo>
                      <a:pt x="314" y="170"/>
                      <a:pt x="315" y="169"/>
                      <a:pt x="315" y="171"/>
                    </a:cubicBezTo>
                    <a:cubicBezTo>
                      <a:pt x="315" y="172"/>
                      <a:pt x="313" y="170"/>
                      <a:pt x="313" y="170"/>
                    </a:cubicBezTo>
                    <a:cubicBezTo>
                      <a:pt x="312" y="170"/>
                      <a:pt x="312" y="169"/>
                      <a:pt x="312" y="169"/>
                    </a:cubicBezTo>
                    <a:cubicBezTo>
                      <a:pt x="312" y="169"/>
                      <a:pt x="312" y="169"/>
                      <a:pt x="312" y="169"/>
                    </a:cubicBezTo>
                    <a:cubicBezTo>
                      <a:pt x="311" y="169"/>
                      <a:pt x="312" y="170"/>
                      <a:pt x="311" y="170"/>
                    </a:cubicBezTo>
                    <a:cubicBezTo>
                      <a:pt x="310" y="170"/>
                      <a:pt x="311" y="169"/>
                      <a:pt x="309" y="170"/>
                    </a:cubicBezTo>
                    <a:cubicBezTo>
                      <a:pt x="310" y="167"/>
                      <a:pt x="308" y="167"/>
                      <a:pt x="308" y="166"/>
                    </a:cubicBezTo>
                    <a:cubicBezTo>
                      <a:pt x="307" y="166"/>
                      <a:pt x="307" y="166"/>
                      <a:pt x="306" y="167"/>
                    </a:cubicBezTo>
                    <a:cubicBezTo>
                      <a:pt x="307" y="168"/>
                      <a:pt x="307" y="169"/>
                      <a:pt x="307" y="170"/>
                    </a:cubicBezTo>
                    <a:cubicBezTo>
                      <a:pt x="307" y="169"/>
                      <a:pt x="306" y="170"/>
                      <a:pt x="306" y="170"/>
                    </a:cubicBezTo>
                    <a:cubicBezTo>
                      <a:pt x="305" y="170"/>
                      <a:pt x="306" y="168"/>
                      <a:pt x="304" y="168"/>
                    </a:cubicBezTo>
                    <a:cubicBezTo>
                      <a:pt x="305" y="166"/>
                      <a:pt x="303" y="165"/>
                      <a:pt x="303" y="164"/>
                    </a:cubicBezTo>
                    <a:cubicBezTo>
                      <a:pt x="303" y="165"/>
                      <a:pt x="303" y="166"/>
                      <a:pt x="302" y="166"/>
                    </a:cubicBezTo>
                    <a:cubicBezTo>
                      <a:pt x="302" y="167"/>
                      <a:pt x="302" y="167"/>
                      <a:pt x="302" y="167"/>
                    </a:cubicBezTo>
                    <a:cubicBezTo>
                      <a:pt x="302" y="167"/>
                      <a:pt x="303" y="167"/>
                      <a:pt x="304" y="167"/>
                    </a:cubicBezTo>
                    <a:cubicBezTo>
                      <a:pt x="303" y="168"/>
                      <a:pt x="304" y="169"/>
                      <a:pt x="304" y="170"/>
                    </a:cubicBezTo>
                    <a:cubicBezTo>
                      <a:pt x="303" y="170"/>
                      <a:pt x="304" y="169"/>
                      <a:pt x="303" y="169"/>
                    </a:cubicBezTo>
                    <a:cubicBezTo>
                      <a:pt x="303" y="168"/>
                      <a:pt x="303" y="168"/>
                      <a:pt x="303" y="168"/>
                    </a:cubicBezTo>
                    <a:cubicBezTo>
                      <a:pt x="302" y="167"/>
                      <a:pt x="303" y="169"/>
                      <a:pt x="301" y="169"/>
                    </a:cubicBezTo>
                    <a:cubicBezTo>
                      <a:pt x="302" y="167"/>
                      <a:pt x="301" y="167"/>
                      <a:pt x="301" y="166"/>
                    </a:cubicBezTo>
                    <a:cubicBezTo>
                      <a:pt x="301" y="165"/>
                      <a:pt x="300" y="165"/>
                      <a:pt x="299" y="165"/>
                    </a:cubicBezTo>
                    <a:cubicBezTo>
                      <a:pt x="299" y="166"/>
                      <a:pt x="300" y="166"/>
                      <a:pt x="299" y="167"/>
                    </a:cubicBezTo>
                    <a:cubicBezTo>
                      <a:pt x="299" y="167"/>
                      <a:pt x="299" y="167"/>
                      <a:pt x="299" y="166"/>
                    </a:cubicBezTo>
                    <a:cubicBezTo>
                      <a:pt x="298" y="167"/>
                      <a:pt x="300" y="169"/>
                      <a:pt x="298" y="169"/>
                    </a:cubicBezTo>
                    <a:cubicBezTo>
                      <a:pt x="298" y="169"/>
                      <a:pt x="298" y="168"/>
                      <a:pt x="298" y="167"/>
                    </a:cubicBezTo>
                    <a:cubicBezTo>
                      <a:pt x="297" y="167"/>
                      <a:pt x="297" y="167"/>
                      <a:pt x="296" y="167"/>
                    </a:cubicBezTo>
                    <a:cubicBezTo>
                      <a:pt x="296" y="166"/>
                      <a:pt x="296" y="167"/>
                      <a:pt x="296" y="166"/>
                    </a:cubicBezTo>
                    <a:cubicBezTo>
                      <a:pt x="295" y="167"/>
                      <a:pt x="295" y="165"/>
                      <a:pt x="295" y="164"/>
                    </a:cubicBezTo>
                    <a:cubicBezTo>
                      <a:pt x="294" y="165"/>
                      <a:pt x="294" y="164"/>
                      <a:pt x="294" y="163"/>
                    </a:cubicBezTo>
                    <a:cubicBezTo>
                      <a:pt x="294" y="163"/>
                      <a:pt x="294" y="162"/>
                      <a:pt x="295" y="162"/>
                    </a:cubicBezTo>
                    <a:cubicBezTo>
                      <a:pt x="293" y="161"/>
                      <a:pt x="294" y="163"/>
                      <a:pt x="293" y="163"/>
                    </a:cubicBezTo>
                    <a:cubicBezTo>
                      <a:pt x="293" y="164"/>
                      <a:pt x="293" y="165"/>
                      <a:pt x="292" y="164"/>
                    </a:cubicBezTo>
                    <a:cubicBezTo>
                      <a:pt x="292" y="165"/>
                      <a:pt x="292" y="166"/>
                      <a:pt x="293" y="167"/>
                    </a:cubicBezTo>
                    <a:cubicBezTo>
                      <a:pt x="292" y="166"/>
                      <a:pt x="292" y="167"/>
                      <a:pt x="291" y="167"/>
                    </a:cubicBezTo>
                    <a:cubicBezTo>
                      <a:pt x="291" y="166"/>
                      <a:pt x="292" y="166"/>
                      <a:pt x="292" y="165"/>
                    </a:cubicBezTo>
                    <a:cubicBezTo>
                      <a:pt x="291" y="164"/>
                      <a:pt x="291" y="165"/>
                      <a:pt x="291" y="165"/>
                    </a:cubicBezTo>
                    <a:cubicBezTo>
                      <a:pt x="291" y="164"/>
                      <a:pt x="290" y="164"/>
                      <a:pt x="291" y="164"/>
                    </a:cubicBezTo>
                    <a:cubicBezTo>
                      <a:pt x="291" y="164"/>
                      <a:pt x="291" y="165"/>
                      <a:pt x="292" y="164"/>
                    </a:cubicBezTo>
                    <a:cubicBezTo>
                      <a:pt x="292" y="163"/>
                      <a:pt x="291" y="163"/>
                      <a:pt x="291" y="163"/>
                    </a:cubicBezTo>
                    <a:cubicBezTo>
                      <a:pt x="291" y="161"/>
                      <a:pt x="291" y="158"/>
                      <a:pt x="289" y="158"/>
                    </a:cubicBezTo>
                    <a:cubicBezTo>
                      <a:pt x="289" y="158"/>
                      <a:pt x="290" y="157"/>
                      <a:pt x="290" y="156"/>
                    </a:cubicBezTo>
                    <a:cubicBezTo>
                      <a:pt x="290" y="155"/>
                      <a:pt x="289" y="156"/>
                      <a:pt x="288" y="156"/>
                    </a:cubicBezTo>
                    <a:cubicBezTo>
                      <a:pt x="289" y="156"/>
                      <a:pt x="289" y="158"/>
                      <a:pt x="289" y="159"/>
                    </a:cubicBezTo>
                    <a:cubicBezTo>
                      <a:pt x="288" y="159"/>
                      <a:pt x="288" y="158"/>
                      <a:pt x="287" y="158"/>
                    </a:cubicBezTo>
                    <a:cubicBezTo>
                      <a:pt x="287" y="158"/>
                      <a:pt x="288" y="159"/>
                      <a:pt x="288" y="160"/>
                    </a:cubicBezTo>
                    <a:cubicBezTo>
                      <a:pt x="288" y="160"/>
                      <a:pt x="289" y="160"/>
                      <a:pt x="289" y="159"/>
                    </a:cubicBezTo>
                    <a:cubicBezTo>
                      <a:pt x="290" y="160"/>
                      <a:pt x="288" y="160"/>
                      <a:pt x="288" y="162"/>
                    </a:cubicBezTo>
                    <a:cubicBezTo>
                      <a:pt x="289" y="162"/>
                      <a:pt x="288" y="162"/>
                      <a:pt x="289" y="163"/>
                    </a:cubicBezTo>
                    <a:cubicBezTo>
                      <a:pt x="289" y="163"/>
                      <a:pt x="289" y="163"/>
                      <a:pt x="289" y="162"/>
                    </a:cubicBezTo>
                    <a:cubicBezTo>
                      <a:pt x="290" y="163"/>
                      <a:pt x="290" y="165"/>
                      <a:pt x="290" y="166"/>
                    </a:cubicBezTo>
                    <a:cubicBezTo>
                      <a:pt x="289" y="166"/>
                      <a:pt x="289" y="166"/>
                      <a:pt x="289" y="166"/>
                    </a:cubicBezTo>
                    <a:cubicBezTo>
                      <a:pt x="288" y="166"/>
                      <a:pt x="289" y="166"/>
                      <a:pt x="289" y="167"/>
                    </a:cubicBezTo>
                    <a:cubicBezTo>
                      <a:pt x="288" y="167"/>
                      <a:pt x="288" y="168"/>
                      <a:pt x="288" y="168"/>
                    </a:cubicBezTo>
                    <a:cubicBezTo>
                      <a:pt x="289" y="166"/>
                      <a:pt x="287" y="165"/>
                      <a:pt x="288" y="164"/>
                    </a:cubicBezTo>
                    <a:cubicBezTo>
                      <a:pt x="288" y="164"/>
                      <a:pt x="287" y="163"/>
                      <a:pt x="287" y="163"/>
                    </a:cubicBezTo>
                    <a:cubicBezTo>
                      <a:pt x="286" y="164"/>
                      <a:pt x="286" y="165"/>
                      <a:pt x="285" y="165"/>
                    </a:cubicBezTo>
                    <a:cubicBezTo>
                      <a:pt x="284" y="164"/>
                      <a:pt x="283" y="164"/>
                      <a:pt x="283" y="163"/>
                    </a:cubicBezTo>
                    <a:cubicBezTo>
                      <a:pt x="283" y="163"/>
                      <a:pt x="283" y="164"/>
                      <a:pt x="283" y="164"/>
                    </a:cubicBezTo>
                    <a:cubicBezTo>
                      <a:pt x="283" y="165"/>
                      <a:pt x="283" y="164"/>
                      <a:pt x="284" y="164"/>
                    </a:cubicBezTo>
                    <a:cubicBezTo>
                      <a:pt x="284" y="165"/>
                      <a:pt x="283" y="166"/>
                      <a:pt x="283" y="168"/>
                    </a:cubicBezTo>
                    <a:cubicBezTo>
                      <a:pt x="282" y="168"/>
                      <a:pt x="282" y="167"/>
                      <a:pt x="282" y="167"/>
                    </a:cubicBezTo>
                    <a:cubicBezTo>
                      <a:pt x="282" y="166"/>
                      <a:pt x="282" y="165"/>
                      <a:pt x="282" y="163"/>
                    </a:cubicBezTo>
                    <a:cubicBezTo>
                      <a:pt x="282" y="163"/>
                      <a:pt x="282" y="163"/>
                      <a:pt x="281" y="163"/>
                    </a:cubicBezTo>
                    <a:cubicBezTo>
                      <a:pt x="282" y="164"/>
                      <a:pt x="282" y="164"/>
                      <a:pt x="282" y="165"/>
                    </a:cubicBezTo>
                    <a:cubicBezTo>
                      <a:pt x="281" y="165"/>
                      <a:pt x="281" y="165"/>
                      <a:pt x="281" y="164"/>
                    </a:cubicBezTo>
                    <a:cubicBezTo>
                      <a:pt x="280" y="165"/>
                      <a:pt x="280" y="166"/>
                      <a:pt x="280" y="167"/>
                    </a:cubicBezTo>
                    <a:cubicBezTo>
                      <a:pt x="280" y="167"/>
                      <a:pt x="280" y="167"/>
                      <a:pt x="279" y="167"/>
                    </a:cubicBezTo>
                    <a:cubicBezTo>
                      <a:pt x="279" y="166"/>
                      <a:pt x="279" y="165"/>
                      <a:pt x="280" y="165"/>
                    </a:cubicBezTo>
                    <a:cubicBezTo>
                      <a:pt x="279" y="164"/>
                      <a:pt x="280" y="163"/>
                      <a:pt x="279" y="162"/>
                    </a:cubicBezTo>
                    <a:cubicBezTo>
                      <a:pt x="279" y="161"/>
                      <a:pt x="280" y="162"/>
                      <a:pt x="280" y="161"/>
                    </a:cubicBezTo>
                    <a:cubicBezTo>
                      <a:pt x="280" y="160"/>
                      <a:pt x="279" y="161"/>
                      <a:pt x="279" y="160"/>
                    </a:cubicBezTo>
                    <a:cubicBezTo>
                      <a:pt x="278" y="162"/>
                      <a:pt x="279" y="165"/>
                      <a:pt x="276" y="164"/>
                    </a:cubicBezTo>
                    <a:cubicBezTo>
                      <a:pt x="276" y="164"/>
                      <a:pt x="276" y="163"/>
                      <a:pt x="276" y="162"/>
                    </a:cubicBezTo>
                    <a:cubicBezTo>
                      <a:pt x="277" y="162"/>
                      <a:pt x="276" y="162"/>
                      <a:pt x="277" y="162"/>
                    </a:cubicBezTo>
                    <a:cubicBezTo>
                      <a:pt x="278" y="162"/>
                      <a:pt x="277" y="161"/>
                      <a:pt x="277" y="161"/>
                    </a:cubicBezTo>
                    <a:cubicBezTo>
                      <a:pt x="278" y="162"/>
                      <a:pt x="277" y="160"/>
                      <a:pt x="277" y="160"/>
                    </a:cubicBezTo>
                    <a:cubicBezTo>
                      <a:pt x="276" y="160"/>
                      <a:pt x="277" y="161"/>
                      <a:pt x="276" y="161"/>
                    </a:cubicBezTo>
                    <a:cubicBezTo>
                      <a:pt x="275" y="160"/>
                      <a:pt x="275" y="160"/>
                      <a:pt x="274" y="160"/>
                    </a:cubicBezTo>
                    <a:cubicBezTo>
                      <a:pt x="274" y="159"/>
                      <a:pt x="275" y="158"/>
                      <a:pt x="273" y="157"/>
                    </a:cubicBezTo>
                    <a:cubicBezTo>
                      <a:pt x="273" y="158"/>
                      <a:pt x="273" y="161"/>
                      <a:pt x="273" y="161"/>
                    </a:cubicBezTo>
                    <a:cubicBezTo>
                      <a:pt x="273" y="161"/>
                      <a:pt x="273" y="162"/>
                      <a:pt x="272" y="162"/>
                    </a:cubicBezTo>
                    <a:cubicBezTo>
                      <a:pt x="272" y="161"/>
                      <a:pt x="273" y="160"/>
                      <a:pt x="272" y="159"/>
                    </a:cubicBezTo>
                    <a:cubicBezTo>
                      <a:pt x="271" y="161"/>
                      <a:pt x="272" y="161"/>
                      <a:pt x="272" y="163"/>
                    </a:cubicBezTo>
                    <a:cubicBezTo>
                      <a:pt x="273" y="163"/>
                      <a:pt x="273" y="162"/>
                      <a:pt x="273" y="162"/>
                    </a:cubicBezTo>
                    <a:cubicBezTo>
                      <a:pt x="273" y="164"/>
                      <a:pt x="274" y="166"/>
                      <a:pt x="275" y="166"/>
                    </a:cubicBezTo>
                    <a:cubicBezTo>
                      <a:pt x="274" y="166"/>
                      <a:pt x="274" y="167"/>
                      <a:pt x="273" y="166"/>
                    </a:cubicBezTo>
                    <a:cubicBezTo>
                      <a:pt x="273" y="165"/>
                      <a:pt x="273" y="165"/>
                      <a:pt x="273" y="163"/>
                    </a:cubicBezTo>
                    <a:cubicBezTo>
                      <a:pt x="272" y="163"/>
                      <a:pt x="272" y="164"/>
                      <a:pt x="272" y="164"/>
                    </a:cubicBezTo>
                    <a:cubicBezTo>
                      <a:pt x="272" y="165"/>
                      <a:pt x="272" y="165"/>
                      <a:pt x="272" y="166"/>
                    </a:cubicBezTo>
                    <a:cubicBezTo>
                      <a:pt x="272" y="166"/>
                      <a:pt x="271" y="165"/>
                      <a:pt x="271" y="166"/>
                    </a:cubicBezTo>
                    <a:cubicBezTo>
                      <a:pt x="270" y="165"/>
                      <a:pt x="272" y="163"/>
                      <a:pt x="270" y="162"/>
                    </a:cubicBezTo>
                    <a:cubicBezTo>
                      <a:pt x="269" y="163"/>
                      <a:pt x="268" y="164"/>
                      <a:pt x="268" y="166"/>
                    </a:cubicBezTo>
                    <a:cubicBezTo>
                      <a:pt x="266" y="166"/>
                      <a:pt x="268" y="164"/>
                      <a:pt x="269" y="163"/>
                    </a:cubicBezTo>
                    <a:cubicBezTo>
                      <a:pt x="269" y="162"/>
                      <a:pt x="268" y="163"/>
                      <a:pt x="267" y="162"/>
                    </a:cubicBezTo>
                    <a:cubicBezTo>
                      <a:pt x="267" y="162"/>
                      <a:pt x="268" y="162"/>
                      <a:pt x="267" y="163"/>
                    </a:cubicBezTo>
                    <a:cubicBezTo>
                      <a:pt x="267" y="163"/>
                      <a:pt x="267" y="163"/>
                      <a:pt x="267" y="163"/>
                    </a:cubicBezTo>
                    <a:cubicBezTo>
                      <a:pt x="266" y="163"/>
                      <a:pt x="266" y="161"/>
                      <a:pt x="265" y="162"/>
                    </a:cubicBezTo>
                    <a:cubicBezTo>
                      <a:pt x="265" y="161"/>
                      <a:pt x="266" y="159"/>
                      <a:pt x="266" y="157"/>
                    </a:cubicBezTo>
                    <a:cubicBezTo>
                      <a:pt x="265" y="157"/>
                      <a:pt x="266" y="156"/>
                      <a:pt x="265" y="156"/>
                    </a:cubicBezTo>
                    <a:cubicBezTo>
                      <a:pt x="264" y="156"/>
                      <a:pt x="264" y="157"/>
                      <a:pt x="264" y="157"/>
                    </a:cubicBezTo>
                    <a:cubicBezTo>
                      <a:pt x="264" y="158"/>
                      <a:pt x="264" y="156"/>
                      <a:pt x="264" y="156"/>
                    </a:cubicBezTo>
                    <a:cubicBezTo>
                      <a:pt x="263" y="157"/>
                      <a:pt x="264" y="158"/>
                      <a:pt x="263" y="157"/>
                    </a:cubicBezTo>
                    <a:cubicBezTo>
                      <a:pt x="263" y="158"/>
                      <a:pt x="263" y="159"/>
                      <a:pt x="263" y="159"/>
                    </a:cubicBezTo>
                    <a:cubicBezTo>
                      <a:pt x="264" y="160"/>
                      <a:pt x="263" y="159"/>
                      <a:pt x="264" y="159"/>
                    </a:cubicBezTo>
                    <a:cubicBezTo>
                      <a:pt x="265" y="159"/>
                      <a:pt x="264" y="161"/>
                      <a:pt x="264" y="162"/>
                    </a:cubicBezTo>
                    <a:cubicBezTo>
                      <a:pt x="265" y="162"/>
                      <a:pt x="264" y="160"/>
                      <a:pt x="265" y="160"/>
                    </a:cubicBezTo>
                    <a:cubicBezTo>
                      <a:pt x="264" y="162"/>
                      <a:pt x="266" y="164"/>
                      <a:pt x="265" y="166"/>
                    </a:cubicBezTo>
                    <a:cubicBezTo>
                      <a:pt x="265" y="166"/>
                      <a:pt x="265" y="165"/>
                      <a:pt x="265" y="164"/>
                    </a:cubicBezTo>
                    <a:cubicBezTo>
                      <a:pt x="264" y="165"/>
                      <a:pt x="264" y="165"/>
                      <a:pt x="264" y="165"/>
                    </a:cubicBezTo>
                    <a:cubicBezTo>
                      <a:pt x="263" y="165"/>
                      <a:pt x="265" y="163"/>
                      <a:pt x="264" y="162"/>
                    </a:cubicBezTo>
                    <a:cubicBezTo>
                      <a:pt x="263" y="162"/>
                      <a:pt x="264" y="164"/>
                      <a:pt x="263" y="163"/>
                    </a:cubicBezTo>
                    <a:cubicBezTo>
                      <a:pt x="263" y="161"/>
                      <a:pt x="263" y="160"/>
                      <a:pt x="261" y="159"/>
                    </a:cubicBezTo>
                    <a:cubicBezTo>
                      <a:pt x="262" y="159"/>
                      <a:pt x="262" y="159"/>
                      <a:pt x="262" y="158"/>
                    </a:cubicBezTo>
                    <a:cubicBezTo>
                      <a:pt x="262" y="157"/>
                      <a:pt x="261" y="156"/>
                      <a:pt x="260" y="155"/>
                    </a:cubicBezTo>
                    <a:cubicBezTo>
                      <a:pt x="260" y="156"/>
                      <a:pt x="261" y="157"/>
                      <a:pt x="261" y="159"/>
                    </a:cubicBezTo>
                    <a:cubicBezTo>
                      <a:pt x="260" y="159"/>
                      <a:pt x="261" y="157"/>
                      <a:pt x="260" y="157"/>
                    </a:cubicBezTo>
                    <a:cubicBezTo>
                      <a:pt x="259" y="158"/>
                      <a:pt x="261" y="159"/>
                      <a:pt x="260" y="159"/>
                    </a:cubicBezTo>
                    <a:cubicBezTo>
                      <a:pt x="260" y="160"/>
                      <a:pt x="260" y="159"/>
                      <a:pt x="260" y="159"/>
                    </a:cubicBezTo>
                    <a:cubicBezTo>
                      <a:pt x="261" y="160"/>
                      <a:pt x="260" y="160"/>
                      <a:pt x="260" y="160"/>
                    </a:cubicBezTo>
                    <a:cubicBezTo>
                      <a:pt x="260" y="160"/>
                      <a:pt x="260" y="162"/>
                      <a:pt x="261" y="162"/>
                    </a:cubicBezTo>
                    <a:cubicBezTo>
                      <a:pt x="262" y="162"/>
                      <a:pt x="261" y="161"/>
                      <a:pt x="261" y="161"/>
                    </a:cubicBezTo>
                    <a:cubicBezTo>
                      <a:pt x="262" y="161"/>
                      <a:pt x="262" y="162"/>
                      <a:pt x="262" y="162"/>
                    </a:cubicBezTo>
                    <a:cubicBezTo>
                      <a:pt x="262" y="162"/>
                      <a:pt x="262" y="163"/>
                      <a:pt x="262" y="163"/>
                    </a:cubicBezTo>
                    <a:cubicBezTo>
                      <a:pt x="262" y="163"/>
                      <a:pt x="261" y="163"/>
                      <a:pt x="261" y="163"/>
                    </a:cubicBezTo>
                    <a:cubicBezTo>
                      <a:pt x="261" y="164"/>
                      <a:pt x="262" y="165"/>
                      <a:pt x="261" y="165"/>
                    </a:cubicBezTo>
                    <a:cubicBezTo>
                      <a:pt x="261" y="165"/>
                      <a:pt x="261" y="165"/>
                      <a:pt x="261" y="165"/>
                    </a:cubicBezTo>
                    <a:cubicBezTo>
                      <a:pt x="260" y="164"/>
                      <a:pt x="260" y="162"/>
                      <a:pt x="260" y="162"/>
                    </a:cubicBezTo>
                    <a:cubicBezTo>
                      <a:pt x="260" y="162"/>
                      <a:pt x="260" y="163"/>
                      <a:pt x="260" y="163"/>
                    </a:cubicBezTo>
                    <a:cubicBezTo>
                      <a:pt x="259" y="163"/>
                      <a:pt x="259" y="162"/>
                      <a:pt x="259" y="161"/>
                    </a:cubicBezTo>
                    <a:cubicBezTo>
                      <a:pt x="258" y="162"/>
                      <a:pt x="258" y="163"/>
                      <a:pt x="259" y="164"/>
                    </a:cubicBezTo>
                    <a:cubicBezTo>
                      <a:pt x="258" y="164"/>
                      <a:pt x="258" y="166"/>
                      <a:pt x="257" y="165"/>
                    </a:cubicBezTo>
                    <a:cubicBezTo>
                      <a:pt x="257" y="164"/>
                      <a:pt x="258" y="164"/>
                      <a:pt x="258" y="163"/>
                    </a:cubicBezTo>
                    <a:cubicBezTo>
                      <a:pt x="257" y="163"/>
                      <a:pt x="255" y="160"/>
                      <a:pt x="256" y="158"/>
                    </a:cubicBezTo>
                    <a:cubicBezTo>
                      <a:pt x="256" y="158"/>
                      <a:pt x="256" y="159"/>
                      <a:pt x="255" y="158"/>
                    </a:cubicBezTo>
                    <a:cubicBezTo>
                      <a:pt x="255" y="157"/>
                      <a:pt x="256" y="158"/>
                      <a:pt x="256" y="157"/>
                    </a:cubicBezTo>
                    <a:cubicBezTo>
                      <a:pt x="256" y="157"/>
                      <a:pt x="256" y="158"/>
                      <a:pt x="257" y="158"/>
                    </a:cubicBezTo>
                    <a:cubicBezTo>
                      <a:pt x="257" y="159"/>
                      <a:pt x="257" y="160"/>
                      <a:pt x="257" y="160"/>
                    </a:cubicBezTo>
                    <a:cubicBezTo>
                      <a:pt x="258" y="160"/>
                      <a:pt x="258" y="160"/>
                      <a:pt x="259" y="160"/>
                    </a:cubicBezTo>
                    <a:cubicBezTo>
                      <a:pt x="259" y="159"/>
                      <a:pt x="258" y="159"/>
                      <a:pt x="257" y="159"/>
                    </a:cubicBezTo>
                    <a:cubicBezTo>
                      <a:pt x="257" y="159"/>
                      <a:pt x="258" y="158"/>
                      <a:pt x="257" y="158"/>
                    </a:cubicBezTo>
                    <a:cubicBezTo>
                      <a:pt x="257" y="158"/>
                      <a:pt x="258" y="159"/>
                      <a:pt x="258" y="158"/>
                    </a:cubicBezTo>
                    <a:cubicBezTo>
                      <a:pt x="258" y="157"/>
                      <a:pt x="257" y="157"/>
                      <a:pt x="256" y="156"/>
                    </a:cubicBezTo>
                    <a:cubicBezTo>
                      <a:pt x="255" y="157"/>
                      <a:pt x="255" y="157"/>
                      <a:pt x="254" y="158"/>
                    </a:cubicBezTo>
                    <a:cubicBezTo>
                      <a:pt x="254" y="159"/>
                      <a:pt x="255" y="159"/>
                      <a:pt x="255" y="160"/>
                    </a:cubicBezTo>
                    <a:cubicBezTo>
                      <a:pt x="255" y="160"/>
                      <a:pt x="255" y="160"/>
                      <a:pt x="255" y="159"/>
                    </a:cubicBezTo>
                    <a:cubicBezTo>
                      <a:pt x="254" y="160"/>
                      <a:pt x="254" y="161"/>
                      <a:pt x="255" y="161"/>
                    </a:cubicBezTo>
                    <a:cubicBezTo>
                      <a:pt x="255" y="161"/>
                      <a:pt x="255" y="162"/>
                      <a:pt x="255" y="163"/>
                    </a:cubicBezTo>
                    <a:cubicBezTo>
                      <a:pt x="254" y="163"/>
                      <a:pt x="254" y="161"/>
                      <a:pt x="254" y="161"/>
                    </a:cubicBezTo>
                    <a:cubicBezTo>
                      <a:pt x="253" y="161"/>
                      <a:pt x="253" y="162"/>
                      <a:pt x="253" y="163"/>
                    </a:cubicBezTo>
                    <a:cubicBezTo>
                      <a:pt x="253" y="162"/>
                      <a:pt x="252" y="161"/>
                      <a:pt x="251" y="162"/>
                    </a:cubicBezTo>
                    <a:cubicBezTo>
                      <a:pt x="251" y="162"/>
                      <a:pt x="252" y="162"/>
                      <a:pt x="252" y="161"/>
                    </a:cubicBezTo>
                    <a:cubicBezTo>
                      <a:pt x="251" y="160"/>
                      <a:pt x="250" y="159"/>
                      <a:pt x="250" y="158"/>
                    </a:cubicBezTo>
                    <a:cubicBezTo>
                      <a:pt x="249" y="159"/>
                      <a:pt x="249" y="159"/>
                      <a:pt x="249" y="160"/>
                    </a:cubicBezTo>
                    <a:cubicBezTo>
                      <a:pt x="248" y="160"/>
                      <a:pt x="248" y="159"/>
                      <a:pt x="249" y="159"/>
                    </a:cubicBezTo>
                    <a:cubicBezTo>
                      <a:pt x="247" y="159"/>
                      <a:pt x="246" y="158"/>
                      <a:pt x="245" y="157"/>
                    </a:cubicBezTo>
                    <a:cubicBezTo>
                      <a:pt x="245" y="159"/>
                      <a:pt x="245" y="160"/>
                      <a:pt x="247" y="162"/>
                    </a:cubicBezTo>
                    <a:cubicBezTo>
                      <a:pt x="247" y="161"/>
                      <a:pt x="246" y="160"/>
                      <a:pt x="247" y="159"/>
                    </a:cubicBezTo>
                    <a:cubicBezTo>
                      <a:pt x="247" y="160"/>
                      <a:pt x="247" y="161"/>
                      <a:pt x="248" y="162"/>
                    </a:cubicBezTo>
                    <a:cubicBezTo>
                      <a:pt x="246" y="163"/>
                      <a:pt x="247" y="165"/>
                      <a:pt x="247" y="165"/>
                    </a:cubicBezTo>
                    <a:cubicBezTo>
                      <a:pt x="246" y="164"/>
                      <a:pt x="244" y="163"/>
                      <a:pt x="244" y="161"/>
                    </a:cubicBezTo>
                    <a:cubicBezTo>
                      <a:pt x="243" y="161"/>
                      <a:pt x="243" y="163"/>
                      <a:pt x="242" y="162"/>
                    </a:cubicBezTo>
                    <a:cubicBezTo>
                      <a:pt x="241" y="162"/>
                      <a:pt x="241" y="160"/>
                      <a:pt x="240" y="159"/>
                    </a:cubicBezTo>
                    <a:cubicBezTo>
                      <a:pt x="239" y="158"/>
                      <a:pt x="240" y="158"/>
                      <a:pt x="240" y="157"/>
                    </a:cubicBezTo>
                    <a:cubicBezTo>
                      <a:pt x="240" y="156"/>
                      <a:pt x="239" y="156"/>
                      <a:pt x="239" y="156"/>
                    </a:cubicBezTo>
                    <a:cubicBezTo>
                      <a:pt x="238" y="158"/>
                      <a:pt x="240" y="162"/>
                      <a:pt x="237" y="162"/>
                    </a:cubicBezTo>
                    <a:cubicBezTo>
                      <a:pt x="238" y="161"/>
                      <a:pt x="236" y="159"/>
                      <a:pt x="238" y="159"/>
                    </a:cubicBezTo>
                    <a:cubicBezTo>
                      <a:pt x="238" y="159"/>
                      <a:pt x="238" y="160"/>
                      <a:pt x="238" y="160"/>
                    </a:cubicBezTo>
                    <a:cubicBezTo>
                      <a:pt x="238" y="160"/>
                      <a:pt x="238" y="159"/>
                      <a:pt x="238" y="158"/>
                    </a:cubicBezTo>
                    <a:cubicBezTo>
                      <a:pt x="238" y="158"/>
                      <a:pt x="237" y="158"/>
                      <a:pt x="237" y="157"/>
                    </a:cubicBezTo>
                    <a:cubicBezTo>
                      <a:pt x="238" y="157"/>
                      <a:pt x="238" y="157"/>
                      <a:pt x="238" y="157"/>
                    </a:cubicBezTo>
                    <a:cubicBezTo>
                      <a:pt x="238" y="157"/>
                      <a:pt x="238" y="156"/>
                      <a:pt x="237" y="156"/>
                    </a:cubicBezTo>
                    <a:cubicBezTo>
                      <a:pt x="237" y="156"/>
                      <a:pt x="238" y="156"/>
                      <a:pt x="238" y="156"/>
                    </a:cubicBezTo>
                    <a:cubicBezTo>
                      <a:pt x="238" y="155"/>
                      <a:pt x="237" y="156"/>
                      <a:pt x="236" y="156"/>
                    </a:cubicBezTo>
                    <a:cubicBezTo>
                      <a:pt x="236" y="156"/>
                      <a:pt x="236" y="158"/>
                      <a:pt x="235" y="159"/>
                    </a:cubicBezTo>
                    <a:cubicBezTo>
                      <a:pt x="235" y="157"/>
                      <a:pt x="235" y="156"/>
                      <a:pt x="234" y="155"/>
                    </a:cubicBezTo>
                    <a:cubicBezTo>
                      <a:pt x="234" y="155"/>
                      <a:pt x="234" y="156"/>
                      <a:pt x="234" y="157"/>
                    </a:cubicBezTo>
                    <a:cubicBezTo>
                      <a:pt x="232" y="157"/>
                      <a:pt x="233" y="156"/>
                      <a:pt x="232" y="155"/>
                    </a:cubicBezTo>
                    <a:cubicBezTo>
                      <a:pt x="231" y="157"/>
                      <a:pt x="233" y="157"/>
                      <a:pt x="232" y="159"/>
                    </a:cubicBezTo>
                    <a:cubicBezTo>
                      <a:pt x="232" y="158"/>
                      <a:pt x="231" y="157"/>
                      <a:pt x="230" y="156"/>
                    </a:cubicBezTo>
                    <a:cubicBezTo>
                      <a:pt x="230" y="157"/>
                      <a:pt x="230" y="157"/>
                      <a:pt x="230" y="157"/>
                    </a:cubicBezTo>
                    <a:cubicBezTo>
                      <a:pt x="229" y="157"/>
                      <a:pt x="229" y="156"/>
                      <a:pt x="229" y="155"/>
                    </a:cubicBezTo>
                    <a:cubicBezTo>
                      <a:pt x="229" y="155"/>
                      <a:pt x="229" y="155"/>
                      <a:pt x="229" y="155"/>
                    </a:cubicBezTo>
                    <a:cubicBezTo>
                      <a:pt x="228" y="156"/>
                      <a:pt x="230" y="159"/>
                      <a:pt x="229" y="159"/>
                    </a:cubicBezTo>
                    <a:cubicBezTo>
                      <a:pt x="229" y="158"/>
                      <a:pt x="228" y="158"/>
                      <a:pt x="228" y="157"/>
                    </a:cubicBezTo>
                    <a:cubicBezTo>
                      <a:pt x="227" y="158"/>
                      <a:pt x="228" y="160"/>
                      <a:pt x="229" y="160"/>
                    </a:cubicBezTo>
                    <a:cubicBezTo>
                      <a:pt x="229" y="160"/>
                      <a:pt x="230" y="160"/>
                      <a:pt x="230" y="159"/>
                    </a:cubicBezTo>
                    <a:cubicBezTo>
                      <a:pt x="231" y="160"/>
                      <a:pt x="229" y="162"/>
                      <a:pt x="230" y="163"/>
                    </a:cubicBezTo>
                    <a:cubicBezTo>
                      <a:pt x="230" y="164"/>
                      <a:pt x="230" y="164"/>
                      <a:pt x="229" y="164"/>
                    </a:cubicBezTo>
                    <a:cubicBezTo>
                      <a:pt x="230" y="164"/>
                      <a:pt x="229" y="163"/>
                      <a:pt x="229" y="162"/>
                    </a:cubicBezTo>
                    <a:cubicBezTo>
                      <a:pt x="229" y="162"/>
                      <a:pt x="228" y="163"/>
                      <a:pt x="229" y="161"/>
                    </a:cubicBezTo>
                    <a:cubicBezTo>
                      <a:pt x="228" y="161"/>
                      <a:pt x="228" y="162"/>
                      <a:pt x="227" y="162"/>
                    </a:cubicBezTo>
                    <a:cubicBezTo>
                      <a:pt x="227" y="161"/>
                      <a:pt x="227" y="160"/>
                      <a:pt x="227" y="159"/>
                    </a:cubicBezTo>
                    <a:cubicBezTo>
                      <a:pt x="227" y="159"/>
                      <a:pt x="228" y="160"/>
                      <a:pt x="227" y="160"/>
                    </a:cubicBezTo>
                    <a:cubicBezTo>
                      <a:pt x="228" y="160"/>
                      <a:pt x="228" y="160"/>
                      <a:pt x="228" y="159"/>
                    </a:cubicBezTo>
                    <a:cubicBezTo>
                      <a:pt x="228" y="159"/>
                      <a:pt x="227" y="158"/>
                      <a:pt x="226" y="159"/>
                    </a:cubicBezTo>
                    <a:cubicBezTo>
                      <a:pt x="226" y="158"/>
                      <a:pt x="227" y="158"/>
                      <a:pt x="227" y="158"/>
                    </a:cubicBezTo>
                    <a:cubicBezTo>
                      <a:pt x="227" y="155"/>
                      <a:pt x="224" y="157"/>
                      <a:pt x="224" y="155"/>
                    </a:cubicBezTo>
                    <a:cubicBezTo>
                      <a:pt x="224" y="157"/>
                      <a:pt x="223" y="158"/>
                      <a:pt x="223" y="160"/>
                    </a:cubicBezTo>
                    <a:cubicBezTo>
                      <a:pt x="222" y="159"/>
                      <a:pt x="222" y="158"/>
                      <a:pt x="223" y="157"/>
                    </a:cubicBezTo>
                    <a:cubicBezTo>
                      <a:pt x="222" y="157"/>
                      <a:pt x="222" y="157"/>
                      <a:pt x="222" y="155"/>
                    </a:cubicBezTo>
                    <a:cubicBezTo>
                      <a:pt x="221" y="155"/>
                      <a:pt x="221" y="156"/>
                      <a:pt x="220" y="155"/>
                    </a:cubicBezTo>
                    <a:cubicBezTo>
                      <a:pt x="221" y="156"/>
                      <a:pt x="219" y="157"/>
                      <a:pt x="218" y="158"/>
                    </a:cubicBezTo>
                    <a:cubicBezTo>
                      <a:pt x="218" y="157"/>
                      <a:pt x="217" y="156"/>
                      <a:pt x="216" y="157"/>
                    </a:cubicBezTo>
                    <a:cubicBezTo>
                      <a:pt x="216" y="159"/>
                      <a:pt x="215" y="161"/>
                      <a:pt x="216" y="164"/>
                    </a:cubicBezTo>
                    <a:cubicBezTo>
                      <a:pt x="215" y="164"/>
                      <a:pt x="216" y="165"/>
                      <a:pt x="215" y="165"/>
                    </a:cubicBezTo>
                    <a:cubicBezTo>
                      <a:pt x="215" y="164"/>
                      <a:pt x="215" y="164"/>
                      <a:pt x="215" y="163"/>
                    </a:cubicBezTo>
                    <a:cubicBezTo>
                      <a:pt x="215" y="164"/>
                      <a:pt x="215" y="164"/>
                      <a:pt x="215" y="164"/>
                    </a:cubicBezTo>
                    <a:cubicBezTo>
                      <a:pt x="214" y="164"/>
                      <a:pt x="215" y="162"/>
                      <a:pt x="214" y="161"/>
                    </a:cubicBezTo>
                    <a:cubicBezTo>
                      <a:pt x="215" y="160"/>
                      <a:pt x="214" y="156"/>
                      <a:pt x="213" y="156"/>
                    </a:cubicBezTo>
                    <a:cubicBezTo>
                      <a:pt x="211" y="157"/>
                      <a:pt x="212" y="159"/>
                      <a:pt x="212" y="160"/>
                    </a:cubicBezTo>
                    <a:cubicBezTo>
                      <a:pt x="212" y="160"/>
                      <a:pt x="211" y="160"/>
                      <a:pt x="211" y="159"/>
                    </a:cubicBezTo>
                    <a:cubicBezTo>
                      <a:pt x="211" y="161"/>
                      <a:pt x="212" y="163"/>
                      <a:pt x="213" y="163"/>
                    </a:cubicBezTo>
                    <a:cubicBezTo>
                      <a:pt x="212" y="164"/>
                      <a:pt x="212" y="165"/>
                      <a:pt x="212" y="165"/>
                    </a:cubicBezTo>
                    <a:cubicBezTo>
                      <a:pt x="212" y="163"/>
                      <a:pt x="211" y="164"/>
                      <a:pt x="211" y="161"/>
                    </a:cubicBezTo>
                    <a:cubicBezTo>
                      <a:pt x="210" y="161"/>
                      <a:pt x="210" y="162"/>
                      <a:pt x="210" y="162"/>
                    </a:cubicBezTo>
                    <a:cubicBezTo>
                      <a:pt x="209" y="162"/>
                      <a:pt x="210" y="161"/>
                      <a:pt x="209" y="161"/>
                    </a:cubicBezTo>
                    <a:cubicBezTo>
                      <a:pt x="209" y="161"/>
                      <a:pt x="209" y="164"/>
                      <a:pt x="209" y="165"/>
                    </a:cubicBezTo>
                    <a:cubicBezTo>
                      <a:pt x="208" y="165"/>
                      <a:pt x="208" y="165"/>
                      <a:pt x="208" y="165"/>
                    </a:cubicBezTo>
                    <a:cubicBezTo>
                      <a:pt x="208" y="164"/>
                      <a:pt x="208" y="164"/>
                      <a:pt x="208" y="163"/>
                    </a:cubicBezTo>
                    <a:cubicBezTo>
                      <a:pt x="208" y="163"/>
                      <a:pt x="208" y="163"/>
                      <a:pt x="209" y="163"/>
                    </a:cubicBezTo>
                    <a:cubicBezTo>
                      <a:pt x="209" y="163"/>
                      <a:pt x="208" y="162"/>
                      <a:pt x="209" y="162"/>
                    </a:cubicBezTo>
                    <a:cubicBezTo>
                      <a:pt x="206" y="161"/>
                      <a:pt x="205" y="164"/>
                      <a:pt x="206" y="166"/>
                    </a:cubicBezTo>
                    <a:cubicBezTo>
                      <a:pt x="204" y="166"/>
                      <a:pt x="205" y="164"/>
                      <a:pt x="204" y="164"/>
                    </a:cubicBezTo>
                    <a:cubicBezTo>
                      <a:pt x="204" y="164"/>
                      <a:pt x="204" y="163"/>
                      <a:pt x="205" y="163"/>
                    </a:cubicBezTo>
                    <a:cubicBezTo>
                      <a:pt x="204" y="162"/>
                      <a:pt x="204" y="160"/>
                      <a:pt x="203" y="159"/>
                    </a:cubicBezTo>
                    <a:cubicBezTo>
                      <a:pt x="203" y="159"/>
                      <a:pt x="203" y="158"/>
                      <a:pt x="203" y="158"/>
                    </a:cubicBezTo>
                    <a:cubicBezTo>
                      <a:pt x="204" y="158"/>
                      <a:pt x="203" y="159"/>
                      <a:pt x="203" y="159"/>
                    </a:cubicBezTo>
                    <a:cubicBezTo>
                      <a:pt x="204" y="159"/>
                      <a:pt x="204" y="159"/>
                      <a:pt x="204" y="159"/>
                    </a:cubicBezTo>
                    <a:cubicBezTo>
                      <a:pt x="204" y="157"/>
                      <a:pt x="202" y="157"/>
                      <a:pt x="202" y="157"/>
                    </a:cubicBezTo>
                    <a:cubicBezTo>
                      <a:pt x="201" y="157"/>
                      <a:pt x="202" y="159"/>
                      <a:pt x="203" y="160"/>
                    </a:cubicBezTo>
                    <a:cubicBezTo>
                      <a:pt x="203" y="161"/>
                      <a:pt x="202" y="160"/>
                      <a:pt x="202" y="161"/>
                    </a:cubicBezTo>
                    <a:cubicBezTo>
                      <a:pt x="202" y="162"/>
                      <a:pt x="202" y="162"/>
                      <a:pt x="203" y="162"/>
                    </a:cubicBezTo>
                    <a:cubicBezTo>
                      <a:pt x="203" y="163"/>
                      <a:pt x="202" y="162"/>
                      <a:pt x="202" y="163"/>
                    </a:cubicBezTo>
                    <a:cubicBezTo>
                      <a:pt x="200" y="163"/>
                      <a:pt x="201" y="161"/>
                      <a:pt x="200" y="160"/>
                    </a:cubicBezTo>
                    <a:cubicBezTo>
                      <a:pt x="200" y="159"/>
                      <a:pt x="201" y="159"/>
                      <a:pt x="201" y="158"/>
                    </a:cubicBezTo>
                    <a:cubicBezTo>
                      <a:pt x="201" y="158"/>
                      <a:pt x="201" y="158"/>
                      <a:pt x="201" y="157"/>
                    </a:cubicBezTo>
                    <a:cubicBezTo>
                      <a:pt x="200" y="157"/>
                      <a:pt x="201" y="158"/>
                      <a:pt x="200" y="158"/>
                    </a:cubicBezTo>
                    <a:cubicBezTo>
                      <a:pt x="200" y="156"/>
                      <a:pt x="198" y="158"/>
                      <a:pt x="198" y="157"/>
                    </a:cubicBezTo>
                    <a:cubicBezTo>
                      <a:pt x="197" y="157"/>
                      <a:pt x="197" y="158"/>
                      <a:pt x="197" y="159"/>
                    </a:cubicBezTo>
                    <a:cubicBezTo>
                      <a:pt x="197" y="159"/>
                      <a:pt x="198" y="158"/>
                      <a:pt x="198" y="158"/>
                    </a:cubicBezTo>
                    <a:cubicBezTo>
                      <a:pt x="199" y="158"/>
                      <a:pt x="198" y="160"/>
                      <a:pt x="197" y="161"/>
                    </a:cubicBezTo>
                    <a:cubicBezTo>
                      <a:pt x="197" y="162"/>
                      <a:pt x="198" y="161"/>
                      <a:pt x="198" y="161"/>
                    </a:cubicBezTo>
                    <a:cubicBezTo>
                      <a:pt x="198" y="161"/>
                      <a:pt x="198" y="160"/>
                      <a:pt x="199" y="159"/>
                    </a:cubicBezTo>
                    <a:cubicBezTo>
                      <a:pt x="199" y="160"/>
                      <a:pt x="198" y="162"/>
                      <a:pt x="199" y="161"/>
                    </a:cubicBezTo>
                    <a:cubicBezTo>
                      <a:pt x="199" y="162"/>
                      <a:pt x="199" y="163"/>
                      <a:pt x="198" y="163"/>
                    </a:cubicBezTo>
                    <a:cubicBezTo>
                      <a:pt x="198" y="162"/>
                      <a:pt x="199" y="162"/>
                      <a:pt x="199" y="162"/>
                    </a:cubicBezTo>
                    <a:cubicBezTo>
                      <a:pt x="198" y="163"/>
                      <a:pt x="197" y="163"/>
                      <a:pt x="196" y="163"/>
                    </a:cubicBezTo>
                    <a:cubicBezTo>
                      <a:pt x="195" y="162"/>
                      <a:pt x="195" y="161"/>
                      <a:pt x="196" y="160"/>
                    </a:cubicBezTo>
                    <a:cubicBezTo>
                      <a:pt x="196" y="159"/>
                      <a:pt x="195" y="160"/>
                      <a:pt x="195" y="159"/>
                    </a:cubicBezTo>
                    <a:cubicBezTo>
                      <a:pt x="194" y="159"/>
                      <a:pt x="195" y="160"/>
                      <a:pt x="194" y="160"/>
                    </a:cubicBezTo>
                    <a:cubicBezTo>
                      <a:pt x="195" y="160"/>
                      <a:pt x="194" y="163"/>
                      <a:pt x="193" y="163"/>
                    </a:cubicBezTo>
                    <a:cubicBezTo>
                      <a:pt x="193" y="161"/>
                      <a:pt x="193" y="160"/>
                      <a:pt x="193" y="158"/>
                    </a:cubicBezTo>
                    <a:cubicBezTo>
                      <a:pt x="193" y="157"/>
                      <a:pt x="191" y="158"/>
                      <a:pt x="191" y="158"/>
                    </a:cubicBezTo>
                    <a:cubicBezTo>
                      <a:pt x="191" y="159"/>
                      <a:pt x="191" y="159"/>
                      <a:pt x="191" y="160"/>
                    </a:cubicBezTo>
                    <a:cubicBezTo>
                      <a:pt x="192" y="160"/>
                      <a:pt x="191" y="159"/>
                      <a:pt x="192" y="158"/>
                    </a:cubicBezTo>
                    <a:cubicBezTo>
                      <a:pt x="193" y="160"/>
                      <a:pt x="191" y="161"/>
                      <a:pt x="191" y="162"/>
                    </a:cubicBezTo>
                    <a:cubicBezTo>
                      <a:pt x="191" y="162"/>
                      <a:pt x="191" y="162"/>
                      <a:pt x="191" y="162"/>
                    </a:cubicBezTo>
                    <a:cubicBezTo>
                      <a:pt x="192" y="162"/>
                      <a:pt x="191" y="163"/>
                      <a:pt x="191" y="163"/>
                    </a:cubicBezTo>
                    <a:cubicBezTo>
                      <a:pt x="191" y="164"/>
                      <a:pt x="192" y="164"/>
                      <a:pt x="192" y="166"/>
                    </a:cubicBezTo>
                    <a:cubicBezTo>
                      <a:pt x="191" y="166"/>
                      <a:pt x="191" y="166"/>
                      <a:pt x="191" y="165"/>
                    </a:cubicBezTo>
                    <a:cubicBezTo>
                      <a:pt x="191" y="165"/>
                      <a:pt x="190" y="165"/>
                      <a:pt x="190" y="166"/>
                    </a:cubicBezTo>
                    <a:cubicBezTo>
                      <a:pt x="190" y="166"/>
                      <a:pt x="190" y="164"/>
                      <a:pt x="190" y="164"/>
                    </a:cubicBezTo>
                    <a:cubicBezTo>
                      <a:pt x="190" y="163"/>
                      <a:pt x="190" y="163"/>
                      <a:pt x="190" y="162"/>
                    </a:cubicBezTo>
                    <a:cubicBezTo>
                      <a:pt x="189" y="162"/>
                      <a:pt x="190" y="163"/>
                      <a:pt x="189" y="163"/>
                    </a:cubicBezTo>
                    <a:cubicBezTo>
                      <a:pt x="188" y="163"/>
                      <a:pt x="189" y="161"/>
                      <a:pt x="188" y="160"/>
                    </a:cubicBezTo>
                    <a:cubicBezTo>
                      <a:pt x="189" y="161"/>
                      <a:pt x="189" y="160"/>
                      <a:pt x="190" y="160"/>
                    </a:cubicBezTo>
                    <a:cubicBezTo>
                      <a:pt x="190" y="160"/>
                      <a:pt x="191" y="158"/>
                      <a:pt x="190" y="158"/>
                    </a:cubicBezTo>
                    <a:cubicBezTo>
                      <a:pt x="190" y="159"/>
                      <a:pt x="189" y="157"/>
                      <a:pt x="188" y="158"/>
                    </a:cubicBezTo>
                    <a:cubicBezTo>
                      <a:pt x="188" y="160"/>
                      <a:pt x="187" y="160"/>
                      <a:pt x="186" y="162"/>
                    </a:cubicBezTo>
                    <a:cubicBezTo>
                      <a:pt x="187" y="162"/>
                      <a:pt x="187" y="161"/>
                      <a:pt x="187" y="161"/>
                    </a:cubicBezTo>
                    <a:cubicBezTo>
                      <a:pt x="188" y="162"/>
                      <a:pt x="187" y="163"/>
                      <a:pt x="186" y="163"/>
                    </a:cubicBezTo>
                    <a:cubicBezTo>
                      <a:pt x="186" y="163"/>
                      <a:pt x="185" y="163"/>
                      <a:pt x="185" y="163"/>
                    </a:cubicBezTo>
                    <a:cubicBezTo>
                      <a:pt x="184" y="163"/>
                      <a:pt x="184" y="164"/>
                      <a:pt x="183" y="163"/>
                    </a:cubicBezTo>
                    <a:cubicBezTo>
                      <a:pt x="184" y="165"/>
                      <a:pt x="186" y="166"/>
                      <a:pt x="187" y="164"/>
                    </a:cubicBezTo>
                    <a:cubicBezTo>
                      <a:pt x="187" y="165"/>
                      <a:pt x="187" y="166"/>
                      <a:pt x="187" y="166"/>
                    </a:cubicBezTo>
                    <a:cubicBezTo>
                      <a:pt x="188" y="166"/>
                      <a:pt x="186" y="166"/>
                      <a:pt x="186" y="165"/>
                    </a:cubicBezTo>
                    <a:cubicBezTo>
                      <a:pt x="185" y="165"/>
                      <a:pt x="185" y="166"/>
                      <a:pt x="185" y="166"/>
                    </a:cubicBezTo>
                    <a:cubicBezTo>
                      <a:pt x="184" y="166"/>
                      <a:pt x="183" y="165"/>
                      <a:pt x="183" y="165"/>
                    </a:cubicBezTo>
                    <a:cubicBezTo>
                      <a:pt x="182" y="165"/>
                      <a:pt x="183" y="167"/>
                      <a:pt x="182" y="166"/>
                    </a:cubicBezTo>
                    <a:cubicBezTo>
                      <a:pt x="182" y="166"/>
                      <a:pt x="182" y="165"/>
                      <a:pt x="182" y="165"/>
                    </a:cubicBezTo>
                    <a:cubicBezTo>
                      <a:pt x="182" y="165"/>
                      <a:pt x="182" y="165"/>
                      <a:pt x="182" y="165"/>
                    </a:cubicBezTo>
                    <a:cubicBezTo>
                      <a:pt x="182" y="164"/>
                      <a:pt x="182" y="162"/>
                      <a:pt x="181" y="163"/>
                    </a:cubicBezTo>
                    <a:cubicBezTo>
                      <a:pt x="182" y="162"/>
                      <a:pt x="182" y="161"/>
                      <a:pt x="183" y="161"/>
                    </a:cubicBezTo>
                    <a:cubicBezTo>
                      <a:pt x="183" y="160"/>
                      <a:pt x="183" y="159"/>
                      <a:pt x="182" y="159"/>
                    </a:cubicBezTo>
                    <a:cubicBezTo>
                      <a:pt x="182" y="160"/>
                      <a:pt x="182" y="161"/>
                      <a:pt x="181" y="162"/>
                    </a:cubicBezTo>
                    <a:cubicBezTo>
                      <a:pt x="180" y="162"/>
                      <a:pt x="182" y="159"/>
                      <a:pt x="181" y="158"/>
                    </a:cubicBezTo>
                    <a:cubicBezTo>
                      <a:pt x="180" y="160"/>
                      <a:pt x="180" y="163"/>
                      <a:pt x="179" y="164"/>
                    </a:cubicBezTo>
                    <a:cubicBezTo>
                      <a:pt x="179" y="164"/>
                      <a:pt x="179" y="164"/>
                      <a:pt x="179" y="163"/>
                    </a:cubicBezTo>
                    <a:cubicBezTo>
                      <a:pt x="178" y="164"/>
                      <a:pt x="178" y="165"/>
                      <a:pt x="177" y="166"/>
                    </a:cubicBezTo>
                    <a:cubicBezTo>
                      <a:pt x="176" y="165"/>
                      <a:pt x="178" y="165"/>
                      <a:pt x="178" y="164"/>
                    </a:cubicBezTo>
                    <a:cubicBezTo>
                      <a:pt x="178" y="163"/>
                      <a:pt x="177" y="163"/>
                      <a:pt x="177" y="163"/>
                    </a:cubicBezTo>
                    <a:cubicBezTo>
                      <a:pt x="176" y="163"/>
                      <a:pt x="176" y="164"/>
                      <a:pt x="176" y="164"/>
                    </a:cubicBezTo>
                    <a:cubicBezTo>
                      <a:pt x="174" y="164"/>
                      <a:pt x="175" y="160"/>
                      <a:pt x="176" y="159"/>
                    </a:cubicBezTo>
                    <a:cubicBezTo>
                      <a:pt x="175" y="159"/>
                      <a:pt x="175" y="160"/>
                      <a:pt x="174" y="160"/>
                    </a:cubicBezTo>
                    <a:cubicBezTo>
                      <a:pt x="174" y="160"/>
                      <a:pt x="174" y="160"/>
                      <a:pt x="174" y="159"/>
                    </a:cubicBezTo>
                    <a:cubicBezTo>
                      <a:pt x="174" y="159"/>
                      <a:pt x="173" y="159"/>
                      <a:pt x="173" y="159"/>
                    </a:cubicBezTo>
                    <a:cubicBezTo>
                      <a:pt x="173" y="160"/>
                      <a:pt x="174" y="160"/>
                      <a:pt x="173" y="160"/>
                    </a:cubicBezTo>
                    <a:cubicBezTo>
                      <a:pt x="174" y="161"/>
                      <a:pt x="174" y="161"/>
                      <a:pt x="175" y="161"/>
                    </a:cubicBezTo>
                    <a:cubicBezTo>
                      <a:pt x="175" y="162"/>
                      <a:pt x="174" y="163"/>
                      <a:pt x="174" y="163"/>
                    </a:cubicBezTo>
                    <a:cubicBezTo>
                      <a:pt x="174" y="161"/>
                      <a:pt x="172" y="162"/>
                      <a:pt x="172" y="160"/>
                    </a:cubicBezTo>
                    <a:cubicBezTo>
                      <a:pt x="172" y="160"/>
                      <a:pt x="171" y="161"/>
                      <a:pt x="171" y="160"/>
                    </a:cubicBezTo>
                    <a:cubicBezTo>
                      <a:pt x="170" y="161"/>
                      <a:pt x="172" y="162"/>
                      <a:pt x="172" y="163"/>
                    </a:cubicBezTo>
                    <a:cubicBezTo>
                      <a:pt x="171" y="163"/>
                      <a:pt x="171" y="162"/>
                      <a:pt x="171" y="162"/>
                    </a:cubicBezTo>
                    <a:cubicBezTo>
                      <a:pt x="170" y="162"/>
                      <a:pt x="170" y="162"/>
                      <a:pt x="170" y="163"/>
                    </a:cubicBezTo>
                    <a:cubicBezTo>
                      <a:pt x="170" y="162"/>
                      <a:pt x="171" y="164"/>
                      <a:pt x="171" y="163"/>
                    </a:cubicBezTo>
                    <a:cubicBezTo>
                      <a:pt x="171" y="164"/>
                      <a:pt x="172" y="166"/>
                      <a:pt x="172" y="167"/>
                    </a:cubicBezTo>
                    <a:cubicBezTo>
                      <a:pt x="171" y="167"/>
                      <a:pt x="171" y="166"/>
                      <a:pt x="171" y="166"/>
                    </a:cubicBezTo>
                    <a:cubicBezTo>
                      <a:pt x="171" y="166"/>
                      <a:pt x="171" y="166"/>
                      <a:pt x="170" y="166"/>
                    </a:cubicBezTo>
                    <a:cubicBezTo>
                      <a:pt x="170" y="167"/>
                      <a:pt x="171" y="166"/>
                      <a:pt x="171" y="167"/>
                    </a:cubicBezTo>
                    <a:cubicBezTo>
                      <a:pt x="171" y="167"/>
                      <a:pt x="169" y="167"/>
                      <a:pt x="170" y="166"/>
                    </a:cubicBezTo>
                    <a:cubicBezTo>
                      <a:pt x="170" y="166"/>
                      <a:pt x="170" y="166"/>
                      <a:pt x="170" y="166"/>
                    </a:cubicBezTo>
                    <a:cubicBezTo>
                      <a:pt x="169" y="166"/>
                      <a:pt x="169" y="166"/>
                      <a:pt x="169" y="167"/>
                    </a:cubicBezTo>
                    <a:cubicBezTo>
                      <a:pt x="168" y="167"/>
                      <a:pt x="168" y="167"/>
                      <a:pt x="168" y="167"/>
                    </a:cubicBezTo>
                    <a:cubicBezTo>
                      <a:pt x="167" y="166"/>
                      <a:pt x="167" y="165"/>
                      <a:pt x="167" y="163"/>
                    </a:cubicBezTo>
                    <a:cubicBezTo>
                      <a:pt x="166" y="163"/>
                      <a:pt x="166" y="162"/>
                      <a:pt x="166" y="162"/>
                    </a:cubicBezTo>
                    <a:cubicBezTo>
                      <a:pt x="165" y="162"/>
                      <a:pt x="165" y="162"/>
                      <a:pt x="165" y="163"/>
                    </a:cubicBezTo>
                    <a:cubicBezTo>
                      <a:pt x="165" y="163"/>
                      <a:pt x="165" y="163"/>
                      <a:pt x="165" y="163"/>
                    </a:cubicBezTo>
                    <a:cubicBezTo>
                      <a:pt x="166" y="163"/>
                      <a:pt x="165" y="164"/>
                      <a:pt x="165" y="164"/>
                    </a:cubicBezTo>
                    <a:cubicBezTo>
                      <a:pt x="165" y="165"/>
                      <a:pt x="165" y="166"/>
                      <a:pt x="165" y="166"/>
                    </a:cubicBezTo>
                    <a:cubicBezTo>
                      <a:pt x="165" y="167"/>
                      <a:pt x="165" y="167"/>
                      <a:pt x="164" y="168"/>
                    </a:cubicBezTo>
                    <a:cubicBezTo>
                      <a:pt x="164" y="167"/>
                      <a:pt x="164" y="165"/>
                      <a:pt x="164" y="164"/>
                    </a:cubicBezTo>
                    <a:cubicBezTo>
                      <a:pt x="163" y="164"/>
                      <a:pt x="163" y="165"/>
                      <a:pt x="163" y="164"/>
                    </a:cubicBezTo>
                    <a:cubicBezTo>
                      <a:pt x="162" y="164"/>
                      <a:pt x="163" y="164"/>
                      <a:pt x="163" y="163"/>
                    </a:cubicBezTo>
                    <a:cubicBezTo>
                      <a:pt x="163" y="163"/>
                      <a:pt x="163" y="162"/>
                      <a:pt x="162" y="162"/>
                    </a:cubicBezTo>
                    <a:cubicBezTo>
                      <a:pt x="162" y="163"/>
                      <a:pt x="163" y="165"/>
                      <a:pt x="161" y="164"/>
                    </a:cubicBezTo>
                    <a:cubicBezTo>
                      <a:pt x="161" y="165"/>
                      <a:pt x="162" y="165"/>
                      <a:pt x="162" y="165"/>
                    </a:cubicBezTo>
                    <a:cubicBezTo>
                      <a:pt x="162" y="165"/>
                      <a:pt x="162" y="166"/>
                      <a:pt x="161" y="166"/>
                    </a:cubicBezTo>
                    <a:cubicBezTo>
                      <a:pt x="161" y="165"/>
                      <a:pt x="161" y="165"/>
                      <a:pt x="161" y="165"/>
                    </a:cubicBezTo>
                    <a:cubicBezTo>
                      <a:pt x="160" y="166"/>
                      <a:pt x="162" y="166"/>
                      <a:pt x="161" y="167"/>
                    </a:cubicBezTo>
                    <a:cubicBezTo>
                      <a:pt x="161" y="167"/>
                      <a:pt x="161" y="167"/>
                      <a:pt x="160" y="167"/>
                    </a:cubicBezTo>
                    <a:cubicBezTo>
                      <a:pt x="160" y="166"/>
                      <a:pt x="160" y="165"/>
                      <a:pt x="159" y="164"/>
                    </a:cubicBezTo>
                    <a:cubicBezTo>
                      <a:pt x="159" y="163"/>
                      <a:pt x="160" y="164"/>
                      <a:pt x="161" y="164"/>
                    </a:cubicBezTo>
                    <a:cubicBezTo>
                      <a:pt x="161" y="164"/>
                      <a:pt x="161" y="163"/>
                      <a:pt x="161" y="163"/>
                    </a:cubicBezTo>
                    <a:cubicBezTo>
                      <a:pt x="160" y="162"/>
                      <a:pt x="159" y="161"/>
                      <a:pt x="158" y="161"/>
                    </a:cubicBezTo>
                    <a:cubicBezTo>
                      <a:pt x="158" y="160"/>
                      <a:pt x="159" y="160"/>
                      <a:pt x="159" y="160"/>
                    </a:cubicBezTo>
                    <a:cubicBezTo>
                      <a:pt x="158" y="160"/>
                      <a:pt x="159" y="158"/>
                      <a:pt x="158" y="159"/>
                    </a:cubicBezTo>
                    <a:cubicBezTo>
                      <a:pt x="158" y="158"/>
                      <a:pt x="158" y="158"/>
                      <a:pt x="158" y="157"/>
                    </a:cubicBezTo>
                    <a:cubicBezTo>
                      <a:pt x="156" y="158"/>
                      <a:pt x="157" y="161"/>
                      <a:pt x="158" y="160"/>
                    </a:cubicBezTo>
                    <a:cubicBezTo>
                      <a:pt x="158" y="161"/>
                      <a:pt x="157" y="161"/>
                      <a:pt x="157" y="162"/>
                    </a:cubicBezTo>
                    <a:cubicBezTo>
                      <a:pt x="156" y="162"/>
                      <a:pt x="156" y="161"/>
                      <a:pt x="155" y="161"/>
                    </a:cubicBezTo>
                    <a:cubicBezTo>
                      <a:pt x="154" y="162"/>
                      <a:pt x="155" y="162"/>
                      <a:pt x="154" y="163"/>
                    </a:cubicBezTo>
                    <a:cubicBezTo>
                      <a:pt x="156" y="163"/>
                      <a:pt x="156" y="163"/>
                      <a:pt x="157" y="162"/>
                    </a:cubicBezTo>
                    <a:cubicBezTo>
                      <a:pt x="156" y="163"/>
                      <a:pt x="158" y="164"/>
                      <a:pt x="157" y="165"/>
                    </a:cubicBezTo>
                    <a:cubicBezTo>
                      <a:pt x="156" y="165"/>
                      <a:pt x="156" y="165"/>
                      <a:pt x="156" y="164"/>
                    </a:cubicBezTo>
                    <a:cubicBezTo>
                      <a:pt x="156" y="164"/>
                      <a:pt x="156" y="166"/>
                      <a:pt x="156" y="166"/>
                    </a:cubicBezTo>
                    <a:cubicBezTo>
                      <a:pt x="155" y="166"/>
                      <a:pt x="155" y="165"/>
                      <a:pt x="155" y="164"/>
                    </a:cubicBezTo>
                    <a:cubicBezTo>
                      <a:pt x="154" y="164"/>
                      <a:pt x="154" y="165"/>
                      <a:pt x="154" y="165"/>
                    </a:cubicBezTo>
                    <a:cubicBezTo>
                      <a:pt x="153" y="164"/>
                      <a:pt x="153" y="163"/>
                      <a:pt x="152" y="162"/>
                    </a:cubicBezTo>
                    <a:cubicBezTo>
                      <a:pt x="152" y="162"/>
                      <a:pt x="154" y="162"/>
                      <a:pt x="153" y="163"/>
                    </a:cubicBezTo>
                    <a:cubicBezTo>
                      <a:pt x="154" y="162"/>
                      <a:pt x="154" y="162"/>
                      <a:pt x="154" y="162"/>
                    </a:cubicBezTo>
                    <a:cubicBezTo>
                      <a:pt x="154" y="161"/>
                      <a:pt x="151" y="161"/>
                      <a:pt x="151" y="162"/>
                    </a:cubicBezTo>
                    <a:cubicBezTo>
                      <a:pt x="151" y="162"/>
                      <a:pt x="151" y="162"/>
                      <a:pt x="150" y="162"/>
                    </a:cubicBezTo>
                    <a:cubicBezTo>
                      <a:pt x="151" y="163"/>
                      <a:pt x="150" y="163"/>
                      <a:pt x="150" y="164"/>
                    </a:cubicBezTo>
                    <a:cubicBezTo>
                      <a:pt x="151" y="164"/>
                      <a:pt x="150" y="163"/>
                      <a:pt x="151" y="163"/>
                    </a:cubicBezTo>
                    <a:cubicBezTo>
                      <a:pt x="152" y="163"/>
                      <a:pt x="151" y="164"/>
                      <a:pt x="152" y="165"/>
                    </a:cubicBezTo>
                    <a:cubicBezTo>
                      <a:pt x="152" y="165"/>
                      <a:pt x="151" y="164"/>
                      <a:pt x="152" y="164"/>
                    </a:cubicBezTo>
                    <a:cubicBezTo>
                      <a:pt x="152" y="167"/>
                      <a:pt x="153" y="167"/>
                      <a:pt x="152" y="169"/>
                    </a:cubicBezTo>
                    <a:cubicBezTo>
                      <a:pt x="152" y="168"/>
                      <a:pt x="152" y="167"/>
                      <a:pt x="152" y="166"/>
                    </a:cubicBezTo>
                    <a:cubicBezTo>
                      <a:pt x="151" y="166"/>
                      <a:pt x="151" y="166"/>
                      <a:pt x="151" y="167"/>
                    </a:cubicBezTo>
                    <a:cubicBezTo>
                      <a:pt x="150" y="166"/>
                      <a:pt x="150" y="166"/>
                      <a:pt x="149" y="166"/>
                    </a:cubicBezTo>
                    <a:cubicBezTo>
                      <a:pt x="149" y="164"/>
                      <a:pt x="147" y="164"/>
                      <a:pt x="145" y="162"/>
                    </a:cubicBezTo>
                    <a:cubicBezTo>
                      <a:pt x="145" y="162"/>
                      <a:pt x="145" y="163"/>
                      <a:pt x="144" y="163"/>
                    </a:cubicBezTo>
                    <a:cubicBezTo>
                      <a:pt x="144" y="164"/>
                      <a:pt x="145" y="163"/>
                      <a:pt x="146" y="164"/>
                    </a:cubicBezTo>
                    <a:cubicBezTo>
                      <a:pt x="146" y="164"/>
                      <a:pt x="146" y="165"/>
                      <a:pt x="146" y="165"/>
                    </a:cubicBezTo>
                    <a:cubicBezTo>
                      <a:pt x="146" y="165"/>
                      <a:pt x="147" y="165"/>
                      <a:pt x="146" y="164"/>
                    </a:cubicBezTo>
                    <a:cubicBezTo>
                      <a:pt x="147" y="166"/>
                      <a:pt x="146" y="168"/>
                      <a:pt x="145" y="169"/>
                    </a:cubicBezTo>
                    <a:cubicBezTo>
                      <a:pt x="145" y="169"/>
                      <a:pt x="145" y="168"/>
                      <a:pt x="144" y="167"/>
                    </a:cubicBezTo>
                    <a:cubicBezTo>
                      <a:pt x="145" y="167"/>
                      <a:pt x="145" y="168"/>
                      <a:pt x="146" y="168"/>
                    </a:cubicBezTo>
                    <a:cubicBezTo>
                      <a:pt x="145" y="166"/>
                      <a:pt x="145" y="165"/>
                      <a:pt x="143" y="165"/>
                    </a:cubicBezTo>
                    <a:cubicBezTo>
                      <a:pt x="144" y="165"/>
                      <a:pt x="143" y="164"/>
                      <a:pt x="143" y="164"/>
                    </a:cubicBezTo>
                    <a:cubicBezTo>
                      <a:pt x="143" y="164"/>
                      <a:pt x="143" y="164"/>
                      <a:pt x="142" y="164"/>
                    </a:cubicBezTo>
                    <a:cubicBezTo>
                      <a:pt x="142" y="165"/>
                      <a:pt x="143" y="165"/>
                      <a:pt x="143" y="166"/>
                    </a:cubicBezTo>
                    <a:cubicBezTo>
                      <a:pt x="142" y="166"/>
                      <a:pt x="141" y="165"/>
                      <a:pt x="140" y="166"/>
                    </a:cubicBezTo>
                    <a:cubicBezTo>
                      <a:pt x="139" y="166"/>
                      <a:pt x="139" y="165"/>
                      <a:pt x="139" y="165"/>
                    </a:cubicBezTo>
                    <a:cubicBezTo>
                      <a:pt x="139" y="166"/>
                      <a:pt x="138" y="167"/>
                      <a:pt x="138" y="168"/>
                    </a:cubicBezTo>
                    <a:cubicBezTo>
                      <a:pt x="136" y="167"/>
                      <a:pt x="138" y="169"/>
                      <a:pt x="136" y="169"/>
                    </a:cubicBezTo>
                    <a:cubicBezTo>
                      <a:pt x="136" y="168"/>
                      <a:pt x="137" y="168"/>
                      <a:pt x="137" y="167"/>
                    </a:cubicBezTo>
                    <a:cubicBezTo>
                      <a:pt x="136" y="167"/>
                      <a:pt x="137" y="167"/>
                      <a:pt x="136" y="167"/>
                    </a:cubicBezTo>
                    <a:cubicBezTo>
                      <a:pt x="135" y="167"/>
                      <a:pt x="136" y="166"/>
                      <a:pt x="136" y="165"/>
                    </a:cubicBezTo>
                    <a:cubicBezTo>
                      <a:pt x="135" y="165"/>
                      <a:pt x="135" y="167"/>
                      <a:pt x="135" y="167"/>
                    </a:cubicBezTo>
                    <a:cubicBezTo>
                      <a:pt x="135" y="168"/>
                      <a:pt x="134" y="167"/>
                      <a:pt x="134" y="167"/>
                    </a:cubicBezTo>
                    <a:cubicBezTo>
                      <a:pt x="134" y="166"/>
                      <a:pt x="132" y="167"/>
                      <a:pt x="133" y="165"/>
                    </a:cubicBezTo>
                    <a:cubicBezTo>
                      <a:pt x="132" y="166"/>
                      <a:pt x="132" y="167"/>
                      <a:pt x="131" y="166"/>
                    </a:cubicBezTo>
                    <a:cubicBezTo>
                      <a:pt x="130" y="166"/>
                      <a:pt x="131" y="168"/>
                      <a:pt x="130" y="167"/>
                    </a:cubicBezTo>
                    <a:cubicBezTo>
                      <a:pt x="130" y="168"/>
                      <a:pt x="130" y="168"/>
                      <a:pt x="130" y="169"/>
                    </a:cubicBezTo>
                    <a:cubicBezTo>
                      <a:pt x="129" y="168"/>
                      <a:pt x="129" y="169"/>
                      <a:pt x="129" y="169"/>
                    </a:cubicBezTo>
                    <a:cubicBezTo>
                      <a:pt x="130" y="169"/>
                      <a:pt x="129" y="170"/>
                      <a:pt x="128" y="171"/>
                    </a:cubicBezTo>
                    <a:cubicBezTo>
                      <a:pt x="127" y="170"/>
                      <a:pt x="128" y="169"/>
                      <a:pt x="128" y="167"/>
                    </a:cubicBezTo>
                    <a:cubicBezTo>
                      <a:pt x="127" y="167"/>
                      <a:pt x="126" y="166"/>
                      <a:pt x="127" y="165"/>
                    </a:cubicBezTo>
                    <a:cubicBezTo>
                      <a:pt x="126" y="165"/>
                      <a:pt x="126" y="166"/>
                      <a:pt x="126" y="167"/>
                    </a:cubicBezTo>
                    <a:cubicBezTo>
                      <a:pt x="126" y="168"/>
                      <a:pt x="126" y="166"/>
                      <a:pt x="127" y="166"/>
                    </a:cubicBezTo>
                    <a:cubicBezTo>
                      <a:pt x="127" y="168"/>
                      <a:pt x="125" y="167"/>
                      <a:pt x="126" y="169"/>
                    </a:cubicBezTo>
                    <a:cubicBezTo>
                      <a:pt x="126" y="169"/>
                      <a:pt x="125" y="169"/>
                      <a:pt x="125" y="169"/>
                    </a:cubicBezTo>
                    <a:cubicBezTo>
                      <a:pt x="124" y="170"/>
                      <a:pt x="126" y="170"/>
                      <a:pt x="126" y="169"/>
                    </a:cubicBezTo>
                    <a:cubicBezTo>
                      <a:pt x="126" y="170"/>
                      <a:pt x="126" y="170"/>
                      <a:pt x="126" y="171"/>
                    </a:cubicBezTo>
                    <a:cubicBezTo>
                      <a:pt x="126" y="171"/>
                      <a:pt x="125" y="171"/>
                      <a:pt x="126" y="170"/>
                    </a:cubicBezTo>
                    <a:cubicBezTo>
                      <a:pt x="125" y="170"/>
                      <a:pt x="125" y="171"/>
                      <a:pt x="125" y="171"/>
                    </a:cubicBezTo>
                    <a:cubicBezTo>
                      <a:pt x="125" y="170"/>
                      <a:pt x="123" y="170"/>
                      <a:pt x="123" y="168"/>
                    </a:cubicBezTo>
                    <a:cubicBezTo>
                      <a:pt x="123" y="168"/>
                      <a:pt x="123" y="168"/>
                      <a:pt x="123" y="169"/>
                    </a:cubicBezTo>
                    <a:cubicBezTo>
                      <a:pt x="122" y="169"/>
                      <a:pt x="121" y="167"/>
                      <a:pt x="121" y="168"/>
                    </a:cubicBezTo>
                    <a:cubicBezTo>
                      <a:pt x="121" y="168"/>
                      <a:pt x="121" y="168"/>
                      <a:pt x="121" y="167"/>
                    </a:cubicBezTo>
                    <a:cubicBezTo>
                      <a:pt x="121" y="167"/>
                      <a:pt x="122" y="167"/>
                      <a:pt x="122" y="167"/>
                    </a:cubicBezTo>
                    <a:cubicBezTo>
                      <a:pt x="122" y="166"/>
                      <a:pt x="121" y="166"/>
                      <a:pt x="121" y="165"/>
                    </a:cubicBezTo>
                    <a:cubicBezTo>
                      <a:pt x="120" y="165"/>
                      <a:pt x="120" y="166"/>
                      <a:pt x="120" y="166"/>
                    </a:cubicBezTo>
                    <a:cubicBezTo>
                      <a:pt x="120" y="166"/>
                      <a:pt x="120" y="166"/>
                      <a:pt x="121" y="166"/>
                    </a:cubicBezTo>
                    <a:cubicBezTo>
                      <a:pt x="121" y="167"/>
                      <a:pt x="120" y="167"/>
                      <a:pt x="120" y="168"/>
                    </a:cubicBezTo>
                    <a:cubicBezTo>
                      <a:pt x="120" y="168"/>
                      <a:pt x="120" y="167"/>
                      <a:pt x="120" y="167"/>
                    </a:cubicBezTo>
                    <a:cubicBezTo>
                      <a:pt x="119" y="167"/>
                      <a:pt x="119" y="168"/>
                      <a:pt x="119" y="168"/>
                    </a:cubicBezTo>
                    <a:cubicBezTo>
                      <a:pt x="119" y="168"/>
                      <a:pt x="120" y="168"/>
                      <a:pt x="120" y="168"/>
                    </a:cubicBezTo>
                    <a:cubicBezTo>
                      <a:pt x="120" y="169"/>
                      <a:pt x="119" y="169"/>
                      <a:pt x="119" y="169"/>
                    </a:cubicBezTo>
                    <a:cubicBezTo>
                      <a:pt x="119" y="168"/>
                      <a:pt x="119" y="166"/>
                      <a:pt x="119" y="166"/>
                    </a:cubicBezTo>
                    <a:cubicBezTo>
                      <a:pt x="119" y="165"/>
                      <a:pt x="118" y="166"/>
                      <a:pt x="118" y="166"/>
                    </a:cubicBezTo>
                    <a:cubicBezTo>
                      <a:pt x="117" y="166"/>
                      <a:pt x="119" y="167"/>
                      <a:pt x="118" y="167"/>
                    </a:cubicBezTo>
                    <a:cubicBezTo>
                      <a:pt x="117" y="167"/>
                      <a:pt x="117" y="166"/>
                      <a:pt x="117" y="165"/>
                    </a:cubicBezTo>
                    <a:cubicBezTo>
                      <a:pt x="116" y="165"/>
                      <a:pt x="116" y="166"/>
                      <a:pt x="115" y="165"/>
                    </a:cubicBezTo>
                    <a:cubicBezTo>
                      <a:pt x="115" y="165"/>
                      <a:pt x="116" y="166"/>
                      <a:pt x="116" y="167"/>
                    </a:cubicBezTo>
                    <a:cubicBezTo>
                      <a:pt x="116" y="167"/>
                      <a:pt x="116" y="166"/>
                      <a:pt x="116" y="166"/>
                    </a:cubicBezTo>
                    <a:cubicBezTo>
                      <a:pt x="117" y="168"/>
                      <a:pt x="117" y="169"/>
                      <a:pt x="117" y="170"/>
                    </a:cubicBezTo>
                    <a:cubicBezTo>
                      <a:pt x="116" y="169"/>
                      <a:pt x="116" y="167"/>
                      <a:pt x="115" y="166"/>
                    </a:cubicBezTo>
                    <a:cubicBezTo>
                      <a:pt x="114" y="166"/>
                      <a:pt x="114" y="167"/>
                      <a:pt x="113" y="166"/>
                    </a:cubicBezTo>
                    <a:cubicBezTo>
                      <a:pt x="114" y="167"/>
                      <a:pt x="114" y="169"/>
                      <a:pt x="115" y="169"/>
                    </a:cubicBezTo>
                    <a:cubicBezTo>
                      <a:pt x="115" y="169"/>
                      <a:pt x="114" y="168"/>
                      <a:pt x="114" y="167"/>
                    </a:cubicBezTo>
                    <a:cubicBezTo>
                      <a:pt x="115" y="166"/>
                      <a:pt x="116" y="169"/>
                      <a:pt x="116" y="170"/>
                    </a:cubicBezTo>
                    <a:cubicBezTo>
                      <a:pt x="115" y="170"/>
                      <a:pt x="115" y="170"/>
                      <a:pt x="115" y="170"/>
                    </a:cubicBezTo>
                    <a:cubicBezTo>
                      <a:pt x="116" y="171"/>
                      <a:pt x="115" y="172"/>
                      <a:pt x="115" y="173"/>
                    </a:cubicBezTo>
                    <a:cubicBezTo>
                      <a:pt x="114" y="171"/>
                      <a:pt x="115" y="170"/>
                      <a:pt x="113" y="169"/>
                    </a:cubicBezTo>
                    <a:cubicBezTo>
                      <a:pt x="113" y="169"/>
                      <a:pt x="114" y="170"/>
                      <a:pt x="113" y="171"/>
                    </a:cubicBezTo>
                    <a:cubicBezTo>
                      <a:pt x="112" y="170"/>
                      <a:pt x="113" y="168"/>
                      <a:pt x="113" y="167"/>
                    </a:cubicBezTo>
                    <a:cubicBezTo>
                      <a:pt x="113" y="168"/>
                      <a:pt x="112" y="169"/>
                      <a:pt x="111" y="168"/>
                    </a:cubicBezTo>
                    <a:cubicBezTo>
                      <a:pt x="112" y="168"/>
                      <a:pt x="110" y="166"/>
                      <a:pt x="111" y="164"/>
                    </a:cubicBezTo>
                    <a:cubicBezTo>
                      <a:pt x="110" y="164"/>
                      <a:pt x="110" y="165"/>
                      <a:pt x="110" y="165"/>
                    </a:cubicBezTo>
                    <a:cubicBezTo>
                      <a:pt x="110" y="166"/>
                      <a:pt x="111" y="166"/>
                      <a:pt x="111" y="167"/>
                    </a:cubicBezTo>
                    <a:cubicBezTo>
                      <a:pt x="110" y="166"/>
                      <a:pt x="109" y="167"/>
                      <a:pt x="108" y="167"/>
                    </a:cubicBezTo>
                    <a:cubicBezTo>
                      <a:pt x="108" y="166"/>
                      <a:pt x="108" y="166"/>
                      <a:pt x="108" y="165"/>
                    </a:cubicBezTo>
                    <a:cubicBezTo>
                      <a:pt x="108" y="165"/>
                      <a:pt x="107" y="165"/>
                      <a:pt x="107" y="164"/>
                    </a:cubicBezTo>
                    <a:cubicBezTo>
                      <a:pt x="106" y="165"/>
                      <a:pt x="108" y="165"/>
                      <a:pt x="108" y="167"/>
                    </a:cubicBezTo>
                    <a:cubicBezTo>
                      <a:pt x="107" y="167"/>
                      <a:pt x="107" y="166"/>
                      <a:pt x="106" y="165"/>
                    </a:cubicBezTo>
                    <a:cubicBezTo>
                      <a:pt x="106" y="166"/>
                      <a:pt x="107" y="166"/>
                      <a:pt x="107" y="166"/>
                    </a:cubicBezTo>
                    <a:cubicBezTo>
                      <a:pt x="107" y="167"/>
                      <a:pt x="106" y="168"/>
                      <a:pt x="106" y="168"/>
                    </a:cubicBezTo>
                    <a:cubicBezTo>
                      <a:pt x="105" y="167"/>
                      <a:pt x="105" y="167"/>
                      <a:pt x="105" y="166"/>
                    </a:cubicBezTo>
                    <a:cubicBezTo>
                      <a:pt x="104" y="167"/>
                      <a:pt x="105" y="165"/>
                      <a:pt x="105" y="165"/>
                    </a:cubicBezTo>
                    <a:cubicBezTo>
                      <a:pt x="105" y="165"/>
                      <a:pt x="105" y="165"/>
                      <a:pt x="105" y="164"/>
                    </a:cubicBezTo>
                    <a:cubicBezTo>
                      <a:pt x="104" y="165"/>
                      <a:pt x="104" y="165"/>
                      <a:pt x="103" y="164"/>
                    </a:cubicBezTo>
                    <a:cubicBezTo>
                      <a:pt x="103" y="165"/>
                      <a:pt x="104" y="165"/>
                      <a:pt x="103" y="166"/>
                    </a:cubicBezTo>
                    <a:cubicBezTo>
                      <a:pt x="104" y="166"/>
                      <a:pt x="104" y="166"/>
                      <a:pt x="105" y="167"/>
                    </a:cubicBezTo>
                    <a:cubicBezTo>
                      <a:pt x="104" y="168"/>
                      <a:pt x="105" y="170"/>
                      <a:pt x="105" y="171"/>
                    </a:cubicBezTo>
                    <a:cubicBezTo>
                      <a:pt x="105" y="171"/>
                      <a:pt x="105" y="171"/>
                      <a:pt x="104" y="171"/>
                    </a:cubicBezTo>
                    <a:cubicBezTo>
                      <a:pt x="105" y="172"/>
                      <a:pt x="106" y="171"/>
                      <a:pt x="106" y="172"/>
                    </a:cubicBezTo>
                    <a:cubicBezTo>
                      <a:pt x="106" y="172"/>
                      <a:pt x="105" y="172"/>
                      <a:pt x="104" y="172"/>
                    </a:cubicBezTo>
                    <a:cubicBezTo>
                      <a:pt x="104" y="171"/>
                      <a:pt x="103" y="171"/>
                      <a:pt x="102" y="170"/>
                    </a:cubicBezTo>
                    <a:cubicBezTo>
                      <a:pt x="103" y="170"/>
                      <a:pt x="104" y="171"/>
                      <a:pt x="105" y="171"/>
                    </a:cubicBezTo>
                    <a:cubicBezTo>
                      <a:pt x="105" y="169"/>
                      <a:pt x="104" y="169"/>
                      <a:pt x="104" y="168"/>
                    </a:cubicBezTo>
                    <a:cubicBezTo>
                      <a:pt x="104" y="167"/>
                      <a:pt x="103" y="167"/>
                      <a:pt x="102" y="167"/>
                    </a:cubicBezTo>
                    <a:cubicBezTo>
                      <a:pt x="102" y="167"/>
                      <a:pt x="103" y="167"/>
                      <a:pt x="103" y="167"/>
                    </a:cubicBezTo>
                    <a:cubicBezTo>
                      <a:pt x="103" y="166"/>
                      <a:pt x="103" y="166"/>
                      <a:pt x="103" y="165"/>
                    </a:cubicBezTo>
                    <a:cubicBezTo>
                      <a:pt x="102" y="165"/>
                      <a:pt x="102" y="166"/>
                      <a:pt x="102" y="165"/>
                    </a:cubicBezTo>
                    <a:cubicBezTo>
                      <a:pt x="102" y="165"/>
                      <a:pt x="102" y="165"/>
                      <a:pt x="102" y="166"/>
                    </a:cubicBezTo>
                    <a:cubicBezTo>
                      <a:pt x="101" y="166"/>
                      <a:pt x="101" y="164"/>
                      <a:pt x="100" y="164"/>
                    </a:cubicBezTo>
                    <a:cubicBezTo>
                      <a:pt x="100" y="165"/>
                      <a:pt x="100" y="167"/>
                      <a:pt x="99" y="168"/>
                    </a:cubicBezTo>
                    <a:cubicBezTo>
                      <a:pt x="99" y="168"/>
                      <a:pt x="99" y="168"/>
                      <a:pt x="99" y="169"/>
                    </a:cubicBezTo>
                    <a:cubicBezTo>
                      <a:pt x="100" y="169"/>
                      <a:pt x="100" y="168"/>
                      <a:pt x="100" y="168"/>
                    </a:cubicBezTo>
                    <a:cubicBezTo>
                      <a:pt x="101" y="168"/>
                      <a:pt x="99" y="170"/>
                      <a:pt x="100" y="170"/>
                    </a:cubicBezTo>
                    <a:cubicBezTo>
                      <a:pt x="100" y="171"/>
                      <a:pt x="100" y="171"/>
                      <a:pt x="99" y="171"/>
                    </a:cubicBezTo>
                    <a:cubicBezTo>
                      <a:pt x="99" y="170"/>
                      <a:pt x="100" y="170"/>
                      <a:pt x="99" y="169"/>
                    </a:cubicBezTo>
                    <a:cubicBezTo>
                      <a:pt x="99" y="168"/>
                      <a:pt x="99" y="169"/>
                      <a:pt x="98" y="168"/>
                    </a:cubicBezTo>
                    <a:cubicBezTo>
                      <a:pt x="97" y="169"/>
                      <a:pt x="98" y="170"/>
                      <a:pt x="98" y="170"/>
                    </a:cubicBezTo>
                    <a:cubicBezTo>
                      <a:pt x="97" y="170"/>
                      <a:pt x="98" y="167"/>
                      <a:pt x="96" y="168"/>
                    </a:cubicBezTo>
                    <a:cubicBezTo>
                      <a:pt x="96" y="167"/>
                      <a:pt x="97" y="168"/>
                      <a:pt x="97" y="167"/>
                    </a:cubicBezTo>
                    <a:cubicBezTo>
                      <a:pt x="97" y="167"/>
                      <a:pt x="97" y="167"/>
                      <a:pt x="97" y="166"/>
                    </a:cubicBezTo>
                    <a:cubicBezTo>
                      <a:pt x="96" y="167"/>
                      <a:pt x="95" y="166"/>
                      <a:pt x="94" y="167"/>
                    </a:cubicBezTo>
                    <a:cubicBezTo>
                      <a:pt x="95" y="168"/>
                      <a:pt x="96" y="168"/>
                      <a:pt x="96" y="169"/>
                    </a:cubicBezTo>
                    <a:cubicBezTo>
                      <a:pt x="95" y="169"/>
                      <a:pt x="95" y="170"/>
                      <a:pt x="95" y="171"/>
                    </a:cubicBezTo>
                    <a:cubicBezTo>
                      <a:pt x="95" y="172"/>
                      <a:pt x="95" y="171"/>
                      <a:pt x="95" y="170"/>
                    </a:cubicBezTo>
                    <a:cubicBezTo>
                      <a:pt x="94" y="170"/>
                      <a:pt x="94" y="171"/>
                      <a:pt x="94" y="169"/>
                    </a:cubicBezTo>
                    <a:cubicBezTo>
                      <a:pt x="93" y="169"/>
                      <a:pt x="93" y="170"/>
                      <a:pt x="93" y="170"/>
                    </a:cubicBezTo>
                    <a:cubicBezTo>
                      <a:pt x="92" y="170"/>
                      <a:pt x="92" y="169"/>
                      <a:pt x="91" y="169"/>
                    </a:cubicBezTo>
                    <a:cubicBezTo>
                      <a:pt x="91" y="169"/>
                      <a:pt x="91" y="170"/>
                      <a:pt x="90" y="170"/>
                    </a:cubicBezTo>
                    <a:cubicBezTo>
                      <a:pt x="90" y="170"/>
                      <a:pt x="92" y="170"/>
                      <a:pt x="91" y="170"/>
                    </a:cubicBezTo>
                    <a:cubicBezTo>
                      <a:pt x="91" y="171"/>
                      <a:pt x="91" y="171"/>
                      <a:pt x="91" y="171"/>
                    </a:cubicBezTo>
                    <a:cubicBezTo>
                      <a:pt x="89" y="170"/>
                      <a:pt x="90" y="168"/>
                      <a:pt x="89" y="166"/>
                    </a:cubicBezTo>
                    <a:cubicBezTo>
                      <a:pt x="89" y="166"/>
                      <a:pt x="89" y="166"/>
                      <a:pt x="88" y="166"/>
                    </a:cubicBezTo>
                    <a:cubicBezTo>
                      <a:pt x="89" y="168"/>
                      <a:pt x="88" y="169"/>
                      <a:pt x="88" y="169"/>
                    </a:cubicBezTo>
                    <a:cubicBezTo>
                      <a:pt x="89" y="169"/>
                      <a:pt x="88" y="168"/>
                      <a:pt x="89" y="168"/>
                    </a:cubicBezTo>
                    <a:cubicBezTo>
                      <a:pt x="89" y="170"/>
                      <a:pt x="90" y="171"/>
                      <a:pt x="90" y="172"/>
                    </a:cubicBezTo>
                    <a:cubicBezTo>
                      <a:pt x="89" y="171"/>
                      <a:pt x="87" y="166"/>
                      <a:pt x="86" y="171"/>
                    </a:cubicBezTo>
                    <a:cubicBezTo>
                      <a:pt x="86" y="171"/>
                      <a:pt x="86" y="170"/>
                      <a:pt x="85" y="170"/>
                    </a:cubicBezTo>
                    <a:cubicBezTo>
                      <a:pt x="85" y="170"/>
                      <a:pt x="85" y="171"/>
                      <a:pt x="86" y="172"/>
                    </a:cubicBezTo>
                    <a:cubicBezTo>
                      <a:pt x="85" y="172"/>
                      <a:pt x="85" y="170"/>
                      <a:pt x="85" y="170"/>
                    </a:cubicBezTo>
                    <a:cubicBezTo>
                      <a:pt x="83" y="169"/>
                      <a:pt x="82" y="170"/>
                      <a:pt x="81" y="170"/>
                    </a:cubicBezTo>
                    <a:cubicBezTo>
                      <a:pt x="80" y="171"/>
                      <a:pt x="81" y="171"/>
                      <a:pt x="81" y="171"/>
                    </a:cubicBezTo>
                    <a:cubicBezTo>
                      <a:pt x="80" y="171"/>
                      <a:pt x="80" y="171"/>
                      <a:pt x="80" y="172"/>
                    </a:cubicBezTo>
                    <a:cubicBezTo>
                      <a:pt x="79" y="170"/>
                      <a:pt x="82" y="169"/>
                      <a:pt x="81" y="167"/>
                    </a:cubicBezTo>
                    <a:cubicBezTo>
                      <a:pt x="79" y="167"/>
                      <a:pt x="80" y="169"/>
                      <a:pt x="79" y="169"/>
                    </a:cubicBezTo>
                    <a:cubicBezTo>
                      <a:pt x="80" y="170"/>
                      <a:pt x="79" y="171"/>
                      <a:pt x="79" y="172"/>
                    </a:cubicBezTo>
                    <a:cubicBezTo>
                      <a:pt x="78" y="172"/>
                      <a:pt x="78" y="171"/>
                      <a:pt x="78" y="170"/>
                    </a:cubicBezTo>
                    <a:cubicBezTo>
                      <a:pt x="77" y="171"/>
                      <a:pt x="77" y="170"/>
                      <a:pt x="76" y="172"/>
                    </a:cubicBezTo>
                    <a:cubicBezTo>
                      <a:pt x="76" y="172"/>
                      <a:pt x="75" y="171"/>
                      <a:pt x="75" y="172"/>
                    </a:cubicBezTo>
                    <a:cubicBezTo>
                      <a:pt x="75" y="172"/>
                      <a:pt x="75" y="172"/>
                      <a:pt x="74" y="172"/>
                    </a:cubicBezTo>
                    <a:cubicBezTo>
                      <a:pt x="74" y="171"/>
                      <a:pt x="75" y="170"/>
                      <a:pt x="75" y="169"/>
                    </a:cubicBezTo>
                    <a:cubicBezTo>
                      <a:pt x="74" y="170"/>
                      <a:pt x="74" y="171"/>
                      <a:pt x="74" y="172"/>
                    </a:cubicBezTo>
                    <a:cubicBezTo>
                      <a:pt x="72" y="170"/>
                      <a:pt x="75" y="169"/>
                      <a:pt x="74" y="168"/>
                    </a:cubicBezTo>
                    <a:cubicBezTo>
                      <a:pt x="73" y="168"/>
                      <a:pt x="74" y="168"/>
                      <a:pt x="74" y="169"/>
                    </a:cubicBezTo>
                    <a:cubicBezTo>
                      <a:pt x="73" y="169"/>
                      <a:pt x="73" y="169"/>
                      <a:pt x="73" y="168"/>
                    </a:cubicBezTo>
                    <a:cubicBezTo>
                      <a:pt x="72" y="169"/>
                      <a:pt x="72" y="170"/>
                      <a:pt x="72" y="171"/>
                    </a:cubicBezTo>
                    <a:cubicBezTo>
                      <a:pt x="71" y="170"/>
                      <a:pt x="72" y="172"/>
                      <a:pt x="70" y="172"/>
                    </a:cubicBezTo>
                    <a:cubicBezTo>
                      <a:pt x="70" y="173"/>
                      <a:pt x="71" y="174"/>
                      <a:pt x="71" y="175"/>
                    </a:cubicBezTo>
                    <a:cubicBezTo>
                      <a:pt x="71" y="176"/>
                      <a:pt x="71" y="174"/>
                      <a:pt x="70" y="174"/>
                    </a:cubicBezTo>
                    <a:cubicBezTo>
                      <a:pt x="69" y="174"/>
                      <a:pt x="71" y="175"/>
                      <a:pt x="70" y="175"/>
                    </a:cubicBezTo>
                    <a:cubicBezTo>
                      <a:pt x="69" y="174"/>
                      <a:pt x="71" y="171"/>
                      <a:pt x="69" y="171"/>
                    </a:cubicBezTo>
                    <a:cubicBezTo>
                      <a:pt x="68" y="171"/>
                      <a:pt x="69" y="173"/>
                      <a:pt x="68" y="173"/>
                    </a:cubicBezTo>
                    <a:cubicBezTo>
                      <a:pt x="68" y="172"/>
                      <a:pt x="68" y="171"/>
                      <a:pt x="68" y="171"/>
                    </a:cubicBezTo>
                    <a:cubicBezTo>
                      <a:pt x="69" y="170"/>
                      <a:pt x="69" y="170"/>
                      <a:pt x="70" y="170"/>
                    </a:cubicBezTo>
                    <a:cubicBezTo>
                      <a:pt x="71" y="170"/>
                      <a:pt x="71" y="170"/>
                      <a:pt x="71" y="171"/>
                    </a:cubicBezTo>
                    <a:cubicBezTo>
                      <a:pt x="71" y="170"/>
                      <a:pt x="71" y="170"/>
                      <a:pt x="72" y="170"/>
                    </a:cubicBezTo>
                    <a:cubicBezTo>
                      <a:pt x="72" y="170"/>
                      <a:pt x="71" y="169"/>
                      <a:pt x="72" y="169"/>
                    </a:cubicBezTo>
                    <a:cubicBezTo>
                      <a:pt x="70" y="169"/>
                      <a:pt x="69" y="170"/>
                      <a:pt x="66" y="170"/>
                    </a:cubicBezTo>
                    <a:cubicBezTo>
                      <a:pt x="66" y="169"/>
                      <a:pt x="67" y="169"/>
                      <a:pt x="67" y="169"/>
                    </a:cubicBezTo>
                    <a:cubicBezTo>
                      <a:pt x="66" y="169"/>
                      <a:pt x="66" y="169"/>
                      <a:pt x="66" y="170"/>
                    </a:cubicBezTo>
                    <a:cubicBezTo>
                      <a:pt x="65" y="170"/>
                      <a:pt x="65" y="170"/>
                      <a:pt x="64" y="170"/>
                    </a:cubicBezTo>
                    <a:cubicBezTo>
                      <a:pt x="65" y="169"/>
                      <a:pt x="64" y="169"/>
                      <a:pt x="63" y="168"/>
                    </a:cubicBezTo>
                    <a:cubicBezTo>
                      <a:pt x="63" y="168"/>
                      <a:pt x="63" y="169"/>
                      <a:pt x="62" y="169"/>
                    </a:cubicBezTo>
                    <a:cubicBezTo>
                      <a:pt x="63" y="170"/>
                      <a:pt x="63" y="168"/>
                      <a:pt x="64" y="169"/>
                    </a:cubicBezTo>
                    <a:cubicBezTo>
                      <a:pt x="64" y="169"/>
                      <a:pt x="64" y="169"/>
                      <a:pt x="64" y="170"/>
                    </a:cubicBezTo>
                    <a:cubicBezTo>
                      <a:pt x="63" y="170"/>
                      <a:pt x="63" y="170"/>
                      <a:pt x="62" y="170"/>
                    </a:cubicBezTo>
                    <a:cubicBezTo>
                      <a:pt x="63" y="172"/>
                      <a:pt x="62" y="172"/>
                      <a:pt x="63" y="174"/>
                    </a:cubicBezTo>
                    <a:cubicBezTo>
                      <a:pt x="62" y="173"/>
                      <a:pt x="62" y="171"/>
                      <a:pt x="61" y="171"/>
                    </a:cubicBezTo>
                    <a:cubicBezTo>
                      <a:pt x="61" y="171"/>
                      <a:pt x="62" y="171"/>
                      <a:pt x="62" y="171"/>
                    </a:cubicBezTo>
                    <a:cubicBezTo>
                      <a:pt x="62" y="170"/>
                      <a:pt x="61" y="169"/>
                      <a:pt x="59" y="168"/>
                    </a:cubicBezTo>
                    <a:cubicBezTo>
                      <a:pt x="59" y="168"/>
                      <a:pt x="59" y="169"/>
                      <a:pt x="59" y="169"/>
                    </a:cubicBezTo>
                    <a:cubicBezTo>
                      <a:pt x="59" y="169"/>
                      <a:pt x="60" y="169"/>
                      <a:pt x="60" y="170"/>
                    </a:cubicBezTo>
                    <a:cubicBezTo>
                      <a:pt x="59" y="170"/>
                      <a:pt x="59" y="170"/>
                      <a:pt x="59" y="170"/>
                    </a:cubicBezTo>
                    <a:cubicBezTo>
                      <a:pt x="58" y="170"/>
                      <a:pt x="57" y="169"/>
                      <a:pt x="56" y="169"/>
                    </a:cubicBezTo>
                    <a:cubicBezTo>
                      <a:pt x="56" y="169"/>
                      <a:pt x="57" y="170"/>
                      <a:pt x="57" y="170"/>
                    </a:cubicBezTo>
                    <a:cubicBezTo>
                      <a:pt x="56" y="170"/>
                      <a:pt x="52" y="171"/>
                      <a:pt x="53" y="170"/>
                    </a:cubicBezTo>
                    <a:cubicBezTo>
                      <a:pt x="52" y="170"/>
                      <a:pt x="53" y="171"/>
                      <a:pt x="52" y="171"/>
                    </a:cubicBezTo>
                    <a:cubicBezTo>
                      <a:pt x="51" y="171"/>
                      <a:pt x="50" y="171"/>
                      <a:pt x="50" y="171"/>
                    </a:cubicBezTo>
                    <a:cubicBezTo>
                      <a:pt x="50" y="170"/>
                      <a:pt x="50" y="169"/>
                      <a:pt x="49" y="169"/>
                    </a:cubicBezTo>
                    <a:cubicBezTo>
                      <a:pt x="50" y="171"/>
                      <a:pt x="48" y="171"/>
                      <a:pt x="47" y="171"/>
                    </a:cubicBezTo>
                    <a:cubicBezTo>
                      <a:pt x="47" y="170"/>
                      <a:pt x="47" y="169"/>
                      <a:pt x="45" y="169"/>
                    </a:cubicBezTo>
                    <a:cubicBezTo>
                      <a:pt x="45" y="168"/>
                      <a:pt x="45" y="168"/>
                      <a:pt x="45" y="167"/>
                    </a:cubicBezTo>
                    <a:cubicBezTo>
                      <a:pt x="47" y="167"/>
                      <a:pt x="47" y="167"/>
                      <a:pt x="49" y="167"/>
                    </a:cubicBezTo>
                    <a:cubicBezTo>
                      <a:pt x="49" y="167"/>
                      <a:pt x="49" y="167"/>
                      <a:pt x="49" y="168"/>
                    </a:cubicBezTo>
                    <a:cubicBezTo>
                      <a:pt x="50" y="168"/>
                      <a:pt x="51" y="168"/>
                      <a:pt x="50" y="167"/>
                    </a:cubicBezTo>
                    <a:cubicBezTo>
                      <a:pt x="51" y="167"/>
                      <a:pt x="51" y="167"/>
                      <a:pt x="52" y="167"/>
                    </a:cubicBezTo>
                    <a:cubicBezTo>
                      <a:pt x="51" y="167"/>
                      <a:pt x="52" y="167"/>
                      <a:pt x="52" y="168"/>
                    </a:cubicBezTo>
                    <a:cubicBezTo>
                      <a:pt x="53" y="168"/>
                      <a:pt x="51" y="167"/>
                      <a:pt x="52" y="166"/>
                    </a:cubicBezTo>
                    <a:cubicBezTo>
                      <a:pt x="49" y="166"/>
                      <a:pt x="48" y="166"/>
                      <a:pt x="45" y="166"/>
                    </a:cubicBezTo>
                    <a:cubicBezTo>
                      <a:pt x="45" y="166"/>
                      <a:pt x="46" y="166"/>
                      <a:pt x="46" y="166"/>
                    </a:cubicBezTo>
                    <a:cubicBezTo>
                      <a:pt x="46" y="165"/>
                      <a:pt x="45" y="165"/>
                      <a:pt x="46" y="164"/>
                    </a:cubicBezTo>
                    <a:cubicBezTo>
                      <a:pt x="47" y="165"/>
                      <a:pt x="47" y="164"/>
                      <a:pt x="47" y="164"/>
                    </a:cubicBezTo>
                    <a:cubicBezTo>
                      <a:pt x="47" y="165"/>
                      <a:pt x="48" y="166"/>
                      <a:pt x="47" y="165"/>
                    </a:cubicBezTo>
                    <a:cubicBezTo>
                      <a:pt x="47" y="166"/>
                      <a:pt x="48" y="166"/>
                      <a:pt x="48" y="166"/>
                    </a:cubicBezTo>
                    <a:cubicBezTo>
                      <a:pt x="49" y="166"/>
                      <a:pt x="48" y="164"/>
                      <a:pt x="49" y="164"/>
                    </a:cubicBezTo>
                    <a:cubicBezTo>
                      <a:pt x="49" y="165"/>
                      <a:pt x="49" y="166"/>
                      <a:pt x="50" y="165"/>
                    </a:cubicBezTo>
                    <a:cubicBezTo>
                      <a:pt x="51" y="165"/>
                      <a:pt x="49" y="165"/>
                      <a:pt x="50" y="164"/>
                    </a:cubicBezTo>
                    <a:cubicBezTo>
                      <a:pt x="50" y="164"/>
                      <a:pt x="52" y="164"/>
                      <a:pt x="52" y="164"/>
                    </a:cubicBezTo>
                    <a:cubicBezTo>
                      <a:pt x="53" y="164"/>
                      <a:pt x="52" y="165"/>
                      <a:pt x="53" y="165"/>
                    </a:cubicBezTo>
                    <a:cubicBezTo>
                      <a:pt x="53" y="165"/>
                      <a:pt x="53" y="164"/>
                      <a:pt x="53" y="164"/>
                    </a:cubicBezTo>
                    <a:cubicBezTo>
                      <a:pt x="54" y="164"/>
                      <a:pt x="55" y="164"/>
                      <a:pt x="55" y="164"/>
                    </a:cubicBezTo>
                    <a:cubicBezTo>
                      <a:pt x="55" y="164"/>
                      <a:pt x="56" y="165"/>
                      <a:pt x="56" y="163"/>
                    </a:cubicBezTo>
                    <a:cubicBezTo>
                      <a:pt x="56" y="164"/>
                      <a:pt x="56" y="164"/>
                      <a:pt x="57" y="164"/>
                    </a:cubicBezTo>
                    <a:cubicBezTo>
                      <a:pt x="57" y="165"/>
                      <a:pt x="56" y="164"/>
                      <a:pt x="56" y="164"/>
                    </a:cubicBezTo>
                    <a:cubicBezTo>
                      <a:pt x="57" y="165"/>
                      <a:pt x="57" y="166"/>
                      <a:pt x="56" y="167"/>
                    </a:cubicBezTo>
                    <a:cubicBezTo>
                      <a:pt x="57" y="167"/>
                      <a:pt x="58" y="167"/>
                      <a:pt x="58" y="166"/>
                    </a:cubicBezTo>
                    <a:cubicBezTo>
                      <a:pt x="58" y="165"/>
                      <a:pt x="57" y="166"/>
                      <a:pt x="57" y="165"/>
                    </a:cubicBezTo>
                    <a:cubicBezTo>
                      <a:pt x="57" y="164"/>
                      <a:pt x="58" y="164"/>
                      <a:pt x="58" y="163"/>
                    </a:cubicBezTo>
                    <a:cubicBezTo>
                      <a:pt x="59" y="163"/>
                      <a:pt x="60" y="164"/>
                      <a:pt x="60" y="162"/>
                    </a:cubicBezTo>
                    <a:cubicBezTo>
                      <a:pt x="61" y="163"/>
                      <a:pt x="62" y="164"/>
                      <a:pt x="62" y="162"/>
                    </a:cubicBezTo>
                    <a:cubicBezTo>
                      <a:pt x="63" y="164"/>
                      <a:pt x="64" y="163"/>
                      <a:pt x="65" y="162"/>
                    </a:cubicBezTo>
                    <a:cubicBezTo>
                      <a:pt x="65" y="163"/>
                      <a:pt x="64" y="163"/>
                      <a:pt x="65" y="164"/>
                    </a:cubicBezTo>
                    <a:cubicBezTo>
                      <a:pt x="66" y="164"/>
                      <a:pt x="65" y="163"/>
                      <a:pt x="67" y="163"/>
                    </a:cubicBezTo>
                    <a:cubicBezTo>
                      <a:pt x="67" y="163"/>
                      <a:pt x="67" y="162"/>
                      <a:pt x="67" y="162"/>
                    </a:cubicBezTo>
                    <a:cubicBezTo>
                      <a:pt x="68" y="162"/>
                      <a:pt x="67" y="163"/>
                      <a:pt x="68" y="163"/>
                    </a:cubicBezTo>
                    <a:cubicBezTo>
                      <a:pt x="69" y="163"/>
                      <a:pt x="70" y="163"/>
                      <a:pt x="72" y="162"/>
                    </a:cubicBezTo>
                    <a:cubicBezTo>
                      <a:pt x="72" y="162"/>
                      <a:pt x="71" y="162"/>
                      <a:pt x="71" y="163"/>
                    </a:cubicBezTo>
                    <a:cubicBezTo>
                      <a:pt x="71" y="163"/>
                      <a:pt x="72" y="163"/>
                      <a:pt x="72" y="163"/>
                    </a:cubicBezTo>
                    <a:cubicBezTo>
                      <a:pt x="72" y="163"/>
                      <a:pt x="72" y="163"/>
                      <a:pt x="73" y="163"/>
                    </a:cubicBezTo>
                    <a:cubicBezTo>
                      <a:pt x="73" y="163"/>
                      <a:pt x="72" y="163"/>
                      <a:pt x="72" y="162"/>
                    </a:cubicBezTo>
                    <a:cubicBezTo>
                      <a:pt x="74" y="163"/>
                      <a:pt x="74" y="162"/>
                      <a:pt x="74" y="161"/>
                    </a:cubicBezTo>
                    <a:cubicBezTo>
                      <a:pt x="75" y="161"/>
                      <a:pt x="75" y="162"/>
                      <a:pt x="75" y="162"/>
                    </a:cubicBezTo>
                    <a:cubicBezTo>
                      <a:pt x="75" y="162"/>
                      <a:pt x="76" y="162"/>
                      <a:pt x="76" y="162"/>
                    </a:cubicBezTo>
                    <a:cubicBezTo>
                      <a:pt x="76" y="162"/>
                      <a:pt x="76" y="162"/>
                      <a:pt x="76" y="163"/>
                    </a:cubicBezTo>
                    <a:cubicBezTo>
                      <a:pt x="77" y="162"/>
                      <a:pt x="77" y="163"/>
                      <a:pt x="78" y="162"/>
                    </a:cubicBezTo>
                    <a:cubicBezTo>
                      <a:pt x="78" y="161"/>
                      <a:pt x="77" y="162"/>
                      <a:pt x="77" y="162"/>
                    </a:cubicBezTo>
                    <a:cubicBezTo>
                      <a:pt x="77" y="160"/>
                      <a:pt x="78" y="162"/>
                      <a:pt x="78" y="161"/>
                    </a:cubicBezTo>
                    <a:cubicBezTo>
                      <a:pt x="78" y="161"/>
                      <a:pt x="78" y="162"/>
                      <a:pt x="79" y="163"/>
                    </a:cubicBezTo>
                    <a:cubicBezTo>
                      <a:pt x="79" y="163"/>
                      <a:pt x="79" y="162"/>
                      <a:pt x="79" y="161"/>
                    </a:cubicBezTo>
                    <a:cubicBezTo>
                      <a:pt x="80" y="160"/>
                      <a:pt x="81" y="161"/>
                      <a:pt x="81" y="162"/>
                    </a:cubicBezTo>
                    <a:cubicBezTo>
                      <a:pt x="82" y="162"/>
                      <a:pt x="81" y="162"/>
                      <a:pt x="81" y="161"/>
                    </a:cubicBezTo>
                    <a:cubicBezTo>
                      <a:pt x="82" y="161"/>
                      <a:pt x="82" y="161"/>
                      <a:pt x="82" y="160"/>
                    </a:cubicBezTo>
                    <a:cubicBezTo>
                      <a:pt x="82" y="161"/>
                      <a:pt x="84" y="160"/>
                      <a:pt x="84" y="161"/>
                    </a:cubicBezTo>
                    <a:cubicBezTo>
                      <a:pt x="85" y="161"/>
                      <a:pt x="85" y="160"/>
                      <a:pt x="86" y="160"/>
                    </a:cubicBezTo>
                    <a:cubicBezTo>
                      <a:pt x="85" y="161"/>
                      <a:pt x="86" y="160"/>
                      <a:pt x="86" y="161"/>
                    </a:cubicBezTo>
                    <a:cubicBezTo>
                      <a:pt x="87" y="161"/>
                      <a:pt x="88" y="160"/>
                      <a:pt x="88" y="161"/>
                    </a:cubicBezTo>
                    <a:cubicBezTo>
                      <a:pt x="88" y="161"/>
                      <a:pt x="88" y="159"/>
                      <a:pt x="89" y="161"/>
                    </a:cubicBezTo>
                    <a:cubicBezTo>
                      <a:pt x="89" y="161"/>
                      <a:pt x="89" y="160"/>
                      <a:pt x="89" y="160"/>
                    </a:cubicBezTo>
                    <a:cubicBezTo>
                      <a:pt x="91" y="160"/>
                      <a:pt x="91" y="159"/>
                      <a:pt x="93" y="159"/>
                    </a:cubicBezTo>
                    <a:cubicBezTo>
                      <a:pt x="92" y="160"/>
                      <a:pt x="93" y="160"/>
                      <a:pt x="93" y="160"/>
                    </a:cubicBezTo>
                    <a:cubicBezTo>
                      <a:pt x="94" y="161"/>
                      <a:pt x="94" y="159"/>
                      <a:pt x="95" y="160"/>
                    </a:cubicBezTo>
                    <a:cubicBezTo>
                      <a:pt x="95" y="160"/>
                      <a:pt x="96" y="160"/>
                      <a:pt x="96" y="159"/>
                    </a:cubicBezTo>
                    <a:cubicBezTo>
                      <a:pt x="96" y="158"/>
                      <a:pt x="95" y="159"/>
                      <a:pt x="95" y="159"/>
                    </a:cubicBezTo>
                    <a:cubicBezTo>
                      <a:pt x="95" y="158"/>
                      <a:pt x="96" y="159"/>
                      <a:pt x="97" y="158"/>
                    </a:cubicBezTo>
                    <a:cubicBezTo>
                      <a:pt x="97" y="158"/>
                      <a:pt x="95" y="158"/>
                      <a:pt x="96" y="157"/>
                    </a:cubicBezTo>
                    <a:cubicBezTo>
                      <a:pt x="97" y="158"/>
                      <a:pt x="96" y="157"/>
                      <a:pt x="97" y="157"/>
                    </a:cubicBezTo>
                    <a:cubicBezTo>
                      <a:pt x="98" y="157"/>
                      <a:pt x="97" y="158"/>
                      <a:pt x="97" y="158"/>
                    </a:cubicBezTo>
                    <a:cubicBezTo>
                      <a:pt x="98" y="159"/>
                      <a:pt x="98" y="158"/>
                      <a:pt x="98" y="157"/>
                    </a:cubicBezTo>
                    <a:cubicBezTo>
                      <a:pt x="98" y="158"/>
                      <a:pt x="99" y="159"/>
                      <a:pt x="99" y="160"/>
                    </a:cubicBezTo>
                    <a:cubicBezTo>
                      <a:pt x="101" y="159"/>
                      <a:pt x="101" y="159"/>
                      <a:pt x="102" y="159"/>
                    </a:cubicBezTo>
                    <a:cubicBezTo>
                      <a:pt x="101" y="159"/>
                      <a:pt x="102" y="159"/>
                      <a:pt x="102" y="158"/>
                    </a:cubicBezTo>
                    <a:cubicBezTo>
                      <a:pt x="103" y="158"/>
                      <a:pt x="103" y="158"/>
                      <a:pt x="103" y="159"/>
                    </a:cubicBezTo>
                    <a:cubicBezTo>
                      <a:pt x="103" y="159"/>
                      <a:pt x="104" y="158"/>
                      <a:pt x="104" y="159"/>
                    </a:cubicBezTo>
                    <a:cubicBezTo>
                      <a:pt x="105" y="158"/>
                      <a:pt x="104" y="158"/>
                      <a:pt x="104" y="157"/>
                    </a:cubicBezTo>
                    <a:cubicBezTo>
                      <a:pt x="105" y="157"/>
                      <a:pt x="106" y="158"/>
                      <a:pt x="106" y="157"/>
                    </a:cubicBezTo>
                    <a:cubicBezTo>
                      <a:pt x="107" y="158"/>
                      <a:pt x="106" y="159"/>
                      <a:pt x="106" y="159"/>
                    </a:cubicBezTo>
                    <a:cubicBezTo>
                      <a:pt x="107" y="159"/>
                      <a:pt x="107" y="157"/>
                      <a:pt x="109" y="157"/>
                    </a:cubicBezTo>
                    <a:cubicBezTo>
                      <a:pt x="109" y="158"/>
                      <a:pt x="109" y="158"/>
                      <a:pt x="108" y="158"/>
                    </a:cubicBezTo>
                    <a:cubicBezTo>
                      <a:pt x="109" y="159"/>
                      <a:pt x="109" y="158"/>
                      <a:pt x="110" y="157"/>
                    </a:cubicBezTo>
                    <a:cubicBezTo>
                      <a:pt x="110" y="156"/>
                      <a:pt x="109" y="157"/>
                      <a:pt x="109" y="156"/>
                    </a:cubicBezTo>
                    <a:cubicBezTo>
                      <a:pt x="110" y="155"/>
                      <a:pt x="110" y="156"/>
                      <a:pt x="110" y="157"/>
                    </a:cubicBezTo>
                    <a:cubicBezTo>
                      <a:pt x="111" y="157"/>
                      <a:pt x="113" y="157"/>
                      <a:pt x="112" y="158"/>
                    </a:cubicBezTo>
                    <a:cubicBezTo>
                      <a:pt x="113" y="158"/>
                      <a:pt x="113" y="157"/>
                      <a:pt x="114" y="157"/>
                    </a:cubicBezTo>
                    <a:cubicBezTo>
                      <a:pt x="114" y="157"/>
                      <a:pt x="114" y="157"/>
                      <a:pt x="114" y="158"/>
                    </a:cubicBezTo>
                    <a:cubicBezTo>
                      <a:pt x="115" y="157"/>
                      <a:pt x="115" y="157"/>
                      <a:pt x="116" y="156"/>
                    </a:cubicBezTo>
                    <a:cubicBezTo>
                      <a:pt x="116" y="157"/>
                      <a:pt x="117" y="156"/>
                      <a:pt x="117" y="157"/>
                    </a:cubicBezTo>
                    <a:cubicBezTo>
                      <a:pt x="118" y="157"/>
                      <a:pt x="118" y="156"/>
                      <a:pt x="118" y="155"/>
                    </a:cubicBezTo>
                    <a:cubicBezTo>
                      <a:pt x="116" y="156"/>
                      <a:pt x="116" y="156"/>
                      <a:pt x="114" y="156"/>
                    </a:cubicBezTo>
                    <a:cubicBezTo>
                      <a:pt x="114" y="155"/>
                      <a:pt x="114" y="155"/>
                      <a:pt x="114" y="155"/>
                    </a:cubicBezTo>
                    <a:cubicBezTo>
                      <a:pt x="113" y="155"/>
                      <a:pt x="113" y="155"/>
                      <a:pt x="113" y="156"/>
                    </a:cubicBezTo>
                    <a:cubicBezTo>
                      <a:pt x="111" y="156"/>
                      <a:pt x="113" y="155"/>
                      <a:pt x="112" y="154"/>
                    </a:cubicBezTo>
                    <a:cubicBezTo>
                      <a:pt x="112" y="154"/>
                      <a:pt x="111" y="154"/>
                      <a:pt x="111" y="154"/>
                    </a:cubicBezTo>
                    <a:cubicBezTo>
                      <a:pt x="111" y="155"/>
                      <a:pt x="112" y="155"/>
                      <a:pt x="111" y="156"/>
                    </a:cubicBezTo>
                    <a:cubicBezTo>
                      <a:pt x="111" y="156"/>
                      <a:pt x="111" y="154"/>
                      <a:pt x="109" y="154"/>
                    </a:cubicBezTo>
                    <a:cubicBezTo>
                      <a:pt x="109" y="154"/>
                      <a:pt x="109" y="155"/>
                      <a:pt x="109" y="155"/>
                    </a:cubicBezTo>
                    <a:cubicBezTo>
                      <a:pt x="108" y="155"/>
                      <a:pt x="109" y="154"/>
                      <a:pt x="108" y="154"/>
                    </a:cubicBezTo>
                    <a:cubicBezTo>
                      <a:pt x="107" y="155"/>
                      <a:pt x="109" y="156"/>
                      <a:pt x="108" y="157"/>
                    </a:cubicBezTo>
                    <a:cubicBezTo>
                      <a:pt x="107" y="156"/>
                      <a:pt x="107" y="156"/>
                      <a:pt x="107" y="155"/>
                    </a:cubicBezTo>
                    <a:cubicBezTo>
                      <a:pt x="105" y="155"/>
                      <a:pt x="105" y="157"/>
                      <a:pt x="103" y="158"/>
                    </a:cubicBezTo>
                    <a:cubicBezTo>
                      <a:pt x="103" y="157"/>
                      <a:pt x="103" y="157"/>
                      <a:pt x="102" y="157"/>
                    </a:cubicBezTo>
                    <a:cubicBezTo>
                      <a:pt x="102" y="157"/>
                      <a:pt x="102" y="157"/>
                      <a:pt x="102" y="156"/>
                    </a:cubicBezTo>
                    <a:cubicBezTo>
                      <a:pt x="103" y="157"/>
                      <a:pt x="104" y="157"/>
                      <a:pt x="104" y="156"/>
                    </a:cubicBezTo>
                    <a:cubicBezTo>
                      <a:pt x="104" y="155"/>
                      <a:pt x="104" y="155"/>
                      <a:pt x="104" y="155"/>
                    </a:cubicBezTo>
                    <a:cubicBezTo>
                      <a:pt x="103" y="155"/>
                      <a:pt x="103" y="155"/>
                      <a:pt x="103" y="156"/>
                    </a:cubicBezTo>
                    <a:cubicBezTo>
                      <a:pt x="102" y="155"/>
                      <a:pt x="102" y="155"/>
                      <a:pt x="102" y="154"/>
                    </a:cubicBezTo>
                    <a:cubicBezTo>
                      <a:pt x="102" y="154"/>
                      <a:pt x="102" y="154"/>
                      <a:pt x="102" y="154"/>
                    </a:cubicBezTo>
                    <a:cubicBezTo>
                      <a:pt x="102" y="153"/>
                      <a:pt x="102" y="153"/>
                      <a:pt x="102" y="153"/>
                    </a:cubicBezTo>
                    <a:cubicBezTo>
                      <a:pt x="101" y="154"/>
                      <a:pt x="100" y="155"/>
                      <a:pt x="101" y="156"/>
                    </a:cubicBezTo>
                    <a:cubicBezTo>
                      <a:pt x="100" y="156"/>
                      <a:pt x="99" y="156"/>
                      <a:pt x="99" y="155"/>
                    </a:cubicBezTo>
                    <a:cubicBezTo>
                      <a:pt x="98" y="155"/>
                      <a:pt x="98" y="156"/>
                      <a:pt x="98" y="157"/>
                    </a:cubicBezTo>
                    <a:cubicBezTo>
                      <a:pt x="97" y="156"/>
                      <a:pt x="97" y="155"/>
                      <a:pt x="97" y="154"/>
                    </a:cubicBezTo>
                    <a:cubicBezTo>
                      <a:pt x="97" y="154"/>
                      <a:pt x="97" y="154"/>
                      <a:pt x="96" y="154"/>
                    </a:cubicBezTo>
                    <a:cubicBezTo>
                      <a:pt x="97" y="156"/>
                      <a:pt x="96" y="156"/>
                      <a:pt x="97" y="157"/>
                    </a:cubicBezTo>
                    <a:cubicBezTo>
                      <a:pt x="96" y="157"/>
                      <a:pt x="96" y="156"/>
                      <a:pt x="96" y="156"/>
                    </a:cubicBezTo>
                    <a:cubicBezTo>
                      <a:pt x="95" y="156"/>
                      <a:pt x="96" y="155"/>
                      <a:pt x="96" y="154"/>
                    </a:cubicBezTo>
                    <a:cubicBezTo>
                      <a:pt x="96" y="154"/>
                      <a:pt x="95" y="156"/>
                      <a:pt x="94" y="154"/>
                    </a:cubicBezTo>
                    <a:cubicBezTo>
                      <a:pt x="94" y="155"/>
                      <a:pt x="95" y="155"/>
                      <a:pt x="95" y="157"/>
                    </a:cubicBezTo>
                    <a:cubicBezTo>
                      <a:pt x="94" y="156"/>
                      <a:pt x="94" y="156"/>
                      <a:pt x="94" y="155"/>
                    </a:cubicBezTo>
                    <a:cubicBezTo>
                      <a:pt x="93" y="155"/>
                      <a:pt x="93" y="154"/>
                      <a:pt x="92" y="154"/>
                    </a:cubicBezTo>
                    <a:cubicBezTo>
                      <a:pt x="92" y="156"/>
                      <a:pt x="91" y="156"/>
                      <a:pt x="92" y="158"/>
                    </a:cubicBezTo>
                    <a:cubicBezTo>
                      <a:pt x="93" y="158"/>
                      <a:pt x="92" y="157"/>
                      <a:pt x="92" y="156"/>
                    </a:cubicBezTo>
                    <a:cubicBezTo>
                      <a:pt x="93" y="157"/>
                      <a:pt x="93" y="158"/>
                      <a:pt x="93" y="160"/>
                    </a:cubicBezTo>
                    <a:cubicBezTo>
                      <a:pt x="93" y="160"/>
                      <a:pt x="93" y="159"/>
                      <a:pt x="92" y="158"/>
                    </a:cubicBezTo>
                    <a:cubicBezTo>
                      <a:pt x="92" y="159"/>
                      <a:pt x="91" y="159"/>
                      <a:pt x="91" y="159"/>
                    </a:cubicBezTo>
                    <a:cubicBezTo>
                      <a:pt x="91" y="158"/>
                      <a:pt x="91" y="156"/>
                      <a:pt x="91" y="155"/>
                    </a:cubicBezTo>
                    <a:cubicBezTo>
                      <a:pt x="90" y="155"/>
                      <a:pt x="90" y="156"/>
                      <a:pt x="90" y="156"/>
                    </a:cubicBezTo>
                    <a:cubicBezTo>
                      <a:pt x="90" y="156"/>
                      <a:pt x="90" y="155"/>
                      <a:pt x="90" y="155"/>
                    </a:cubicBezTo>
                    <a:cubicBezTo>
                      <a:pt x="90" y="155"/>
                      <a:pt x="89" y="155"/>
                      <a:pt x="89" y="155"/>
                    </a:cubicBezTo>
                    <a:cubicBezTo>
                      <a:pt x="90" y="156"/>
                      <a:pt x="89" y="157"/>
                      <a:pt x="89" y="158"/>
                    </a:cubicBezTo>
                    <a:cubicBezTo>
                      <a:pt x="88" y="157"/>
                      <a:pt x="88" y="157"/>
                      <a:pt x="88" y="156"/>
                    </a:cubicBezTo>
                    <a:cubicBezTo>
                      <a:pt x="88" y="156"/>
                      <a:pt x="87" y="156"/>
                      <a:pt x="87" y="155"/>
                    </a:cubicBezTo>
                    <a:cubicBezTo>
                      <a:pt x="87" y="155"/>
                      <a:pt x="88" y="156"/>
                      <a:pt x="87" y="156"/>
                    </a:cubicBezTo>
                    <a:cubicBezTo>
                      <a:pt x="87" y="157"/>
                      <a:pt x="87" y="156"/>
                      <a:pt x="86" y="156"/>
                    </a:cubicBezTo>
                    <a:cubicBezTo>
                      <a:pt x="86" y="156"/>
                      <a:pt x="86" y="155"/>
                      <a:pt x="86" y="155"/>
                    </a:cubicBezTo>
                    <a:cubicBezTo>
                      <a:pt x="85" y="155"/>
                      <a:pt x="86" y="156"/>
                      <a:pt x="85" y="156"/>
                    </a:cubicBezTo>
                    <a:cubicBezTo>
                      <a:pt x="85" y="156"/>
                      <a:pt x="86" y="156"/>
                      <a:pt x="86" y="156"/>
                    </a:cubicBezTo>
                    <a:cubicBezTo>
                      <a:pt x="85" y="158"/>
                      <a:pt x="87" y="159"/>
                      <a:pt x="89" y="158"/>
                    </a:cubicBezTo>
                    <a:cubicBezTo>
                      <a:pt x="88" y="159"/>
                      <a:pt x="86" y="160"/>
                      <a:pt x="86" y="158"/>
                    </a:cubicBezTo>
                    <a:cubicBezTo>
                      <a:pt x="85" y="159"/>
                      <a:pt x="85" y="160"/>
                      <a:pt x="85" y="159"/>
                    </a:cubicBezTo>
                    <a:cubicBezTo>
                      <a:pt x="84" y="159"/>
                      <a:pt x="85" y="158"/>
                      <a:pt x="85" y="158"/>
                    </a:cubicBezTo>
                    <a:cubicBezTo>
                      <a:pt x="85" y="158"/>
                      <a:pt x="85" y="155"/>
                      <a:pt x="84" y="155"/>
                    </a:cubicBezTo>
                    <a:cubicBezTo>
                      <a:pt x="83" y="155"/>
                      <a:pt x="83" y="158"/>
                      <a:pt x="82" y="160"/>
                    </a:cubicBezTo>
                    <a:cubicBezTo>
                      <a:pt x="82" y="158"/>
                      <a:pt x="82" y="157"/>
                      <a:pt x="82" y="155"/>
                    </a:cubicBezTo>
                    <a:cubicBezTo>
                      <a:pt x="80" y="155"/>
                      <a:pt x="79" y="158"/>
                      <a:pt x="80" y="159"/>
                    </a:cubicBezTo>
                    <a:cubicBezTo>
                      <a:pt x="80" y="161"/>
                      <a:pt x="79" y="159"/>
                      <a:pt x="79" y="160"/>
                    </a:cubicBezTo>
                    <a:cubicBezTo>
                      <a:pt x="79" y="159"/>
                      <a:pt x="78" y="158"/>
                      <a:pt x="79" y="157"/>
                    </a:cubicBezTo>
                    <a:cubicBezTo>
                      <a:pt x="78" y="157"/>
                      <a:pt x="78" y="157"/>
                      <a:pt x="78" y="157"/>
                    </a:cubicBezTo>
                    <a:cubicBezTo>
                      <a:pt x="77" y="157"/>
                      <a:pt x="78" y="157"/>
                      <a:pt x="78" y="158"/>
                    </a:cubicBezTo>
                    <a:cubicBezTo>
                      <a:pt x="77" y="159"/>
                      <a:pt x="78" y="157"/>
                      <a:pt x="77" y="158"/>
                    </a:cubicBezTo>
                    <a:cubicBezTo>
                      <a:pt x="77" y="157"/>
                      <a:pt x="77" y="157"/>
                      <a:pt x="77" y="157"/>
                    </a:cubicBezTo>
                    <a:cubicBezTo>
                      <a:pt x="76" y="157"/>
                      <a:pt x="77" y="158"/>
                      <a:pt x="75" y="157"/>
                    </a:cubicBezTo>
                    <a:cubicBezTo>
                      <a:pt x="75" y="158"/>
                      <a:pt x="75" y="159"/>
                      <a:pt x="76" y="159"/>
                    </a:cubicBezTo>
                    <a:cubicBezTo>
                      <a:pt x="76" y="160"/>
                      <a:pt x="74" y="159"/>
                      <a:pt x="74" y="159"/>
                    </a:cubicBezTo>
                    <a:cubicBezTo>
                      <a:pt x="74" y="158"/>
                      <a:pt x="74" y="158"/>
                      <a:pt x="74" y="157"/>
                    </a:cubicBezTo>
                    <a:cubicBezTo>
                      <a:pt x="74" y="158"/>
                      <a:pt x="73" y="158"/>
                      <a:pt x="73" y="159"/>
                    </a:cubicBezTo>
                    <a:cubicBezTo>
                      <a:pt x="73" y="159"/>
                      <a:pt x="73" y="158"/>
                      <a:pt x="73" y="158"/>
                    </a:cubicBezTo>
                    <a:cubicBezTo>
                      <a:pt x="72" y="158"/>
                      <a:pt x="71" y="158"/>
                      <a:pt x="70" y="158"/>
                    </a:cubicBezTo>
                    <a:cubicBezTo>
                      <a:pt x="70" y="159"/>
                      <a:pt x="71" y="159"/>
                      <a:pt x="72" y="158"/>
                    </a:cubicBezTo>
                    <a:cubicBezTo>
                      <a:pt x="73" y="158"/>
                      <a:pt x="71" y="159"/>
                      <a:pt x="72" y="159"/>
                    </a:cubicBezTo>
                    <a:cubicBezTo>
                      <a:pt x="71" y="159"/>
                      <a:pt x="71" y="160"/>
                      <a:pt x="69" y="160"/>
                    </a:cubicBezTo>
                    <a:cubicBezTo>
                      <a:pt x="71" y="160"/>
                      <a:pt x="69" y="159"/>
                      <a:pt x="68" y="160"/>
                    </a:cubicBezTo>
                    <a:cubicBezTo>
                      <a:pt x="68" y="159"/>
                      <a:pt x="68" y="159"/>
                      <a:pt x="68" y="158"/>
                    </a:cubicBezTo>
                    <a:cubicBezTo>
                      <a:pt x="67" y="159"/>
                      <a:pt x="66" y="159"/>
                      <a:pt x="67" y="160"/>
                    </a:cubicBezTo>
                    <a:cubicBezTo>
                      <a:pt x="67" y="160"/>
                      <a:pt x="66" y="160"/>
                      <a:pt x="66" y="160"/>
                    </a:cubicBezTo>
                    <a:cubicBezTo>
                      <a:pt x="66" y="159"/>
                      <a:pt x="66" y="159"/>
                      <a:pt x="66" y="158"/>
                    </a:cubicBezTo>
                    <a:cubicBezTo>
                      <a:pt x="64" y="159"/>
                      <a:pt x="64" y="159"/>
                      <a:pt x="63" y="159"/>
                    </a:cubicBezTo>
                    <a:cubicBezTo>
                      <a:pt x="63" y="159"/>
                      <a:pt x="63" y="160"/>
                      <a:pt x="63" y="160"/>
                    </a:cubicBezTo>
                    <a:cubicBezTo>
                      <a:pt x="63" y="160"/>
                      <a:pt x="62" y="159"/>
                      <a:pt x="62" y="159"/>
                    </a:cubicBezTo>
                    <a:cubicBezTo>
                      <a:pt x="61" y="159"/>
                      <a:pt x="61" y="160"/>
                      <a:pt x="61" y="161"/>
                    </a:cubicBezTo>
                    <a:cubicBezTo>
                      <a:pt x="60" y="161"/>
                      <a:pt x="61" y="160"/>
                      <a:pt x="61" y="159"/>
                    </a:cubicBezTo>
                    <a:cubicBezTo>
                      <a:pt x="60" y="160"/>
                      <a:pt x="60" y="160"/>
                      <a:pt x="60" y="160"/>
                    </a:cubicBezTo>
                    <a:cubicBezTo>
                      <a:pt x="59" y="160"/>
                      <a:pt x="59" y="159"/>
                      <a:pt x="58" y="159"/>
                    </a:cubicBezTo>
                    <a:cubicBezTo>
                      <a:pt x="57" y="159"/>
                      <a:pt x="58" y="160"/>
                      <a:pt x="58" y="161"/>
                    </a:cubicBezTo>
                    <a:cubicBezTo>
                      <a:pt x="57" y="160"/>
                      <a:pt x="57" y="159"/>
                      <a:pt x="56" y="159"/>
                    </a:cubicBezTo>
                    <a:cubicBezTo>
                      <a:pt x="56" y="159"/>
                      <a:pt x="56" y="160"/>
                      <a:pt x="55" y="160"/>
                    </a:cubicBezTo>
                    <a:cubicBezTo>
                      <a:pt x="55" y="160"/>
                      <a:pt x="55" y="160"/>
                      <a:pt x="55" y="159"/>
                    </a:cubicBezTo>
                    <a:cubicBezTo>
                      <a:pt x="55" y="161"/>
                      <a:pt x="52" y="159"/>
                      <a:pt x="52" y="161"/>
                    </a:cubicBezTo>
                    <a:cubicBezTo>
                      <a:pt x="51" y="161"/>
                      <a:pt x="51" y="160"/>
                      <a:pt x="51" y="160"/>
                    </a:cubicBezTo>
                    <a:cubicBezTo>
                      <a:pt x="50" y="161"/>
                      <a:pt x="49" y="160"/>
                      <a:pt x="50" y="161"/>
                    </a:cubicBezTo>
                    <a:cubicBezTo>
                      <a:pt x="49" y="161"/>
                      <a:pt x="49" y="161"/>
                      <a:pt x="48" y="161"/>
                    </a:cubicBezTo>
                    <a:cubicBezTo>
                      <a:pt x="48" y="160"/>
                      <a:pt x="48" y="160"/>
                      <a:pt x="48" y="159"/>
                    </a:cubicBezTo>
                    <a:cubicBezTo>
                      <a:pt x="47" y="160"/>
                      <a:pt x="47" y="161"/>
                      <a:pt x="47" y="161"/>
                    </a:cubicBezTo>
                    <a:cubicBezTo>
                      <a:pt x="47" y="161"/>
                      <a:pt x="45" y="160"/>
                      <a:pt x="45" y="161"/>
                    </a:cubicBezTo>
                    <a:cubicBezTo>
                      <a:pt x="44" y="161"/>
                      <a:pt x="44" y="160"/>
                      <a:pt x="43" y="160"/>
                    </a:cubicBezTo>
                    <a:cubicBezTo>
                      <a:pt x="43" y="160"/>
                      <a:pt x="43" y="161"/>
                      <a:pt x="43" y="161"/>
                    </a:cubicBezTo>
                    <a:cubicBezTo>
                      <a:pt x="42" y="161"/>
                      <a:pt x="42" y="161"/>
                      <a:pt x="42" y="160"/>
                    </a:cubicBezTo>
                    <a:cubicBezTo>
                      <a:pt x="42" y="162"/>
                      <a:pt x="39" y="160"/>
                      <a:pt x="39" y="162"/>
                    </a:cubicBezTo>
                    <a:cubicBezTo>
                      <a:pt x="37" y="161"/>
                      <a:pt x="37" y="161"/>
                      <a:pt x="35" y="162"/>
                    </a:cubicBezTo>
                    <a:cubicBezTo>
                      <a:pt x="35" y="161"/>
                      <a:pt x="35" y="160"/>
                      <a:pt x="36" y="160"/>
                    </a:cubicBezTo>
                    <a:cubicBezTo>
                      <a:pt x="36" y="160"/>
                      <a:pt x="35" y="160"/>
                      <a:pt x="35" y="160"/>
                    </a:cubicBezTo>
                    <a:cubicBezTo>
                      <a:pt x="35" y="159"/>
                      <a:pt x="36" y="159"/>
                      <a:pt x="36" y="160"/>
                    </a:cubicBezTo>
                    <a:cubicBezTo>
                      <a:pt x="37" y="160"/>
                      <a:pt x="36" y="160"/>
                      <a:pt x="37" y="159"/>
                    </a:cubicBezTo>
                    <a:cubicBezTo>
                      <a:pt x="37" y="159"/>
                      <a:pt x="37" y="160"/>
                      <a:pt x="38" y="161"/>
                    </a:cubicBezTo>
                    <a:cubicBezTo>
                      <a:pt x="38" y="160"/>
                      <a:pt x="37" y="160"/>
                      <a:pt x="38" y="159"/>
                    </a:cubicBezTo>
                    <a:cubicBezTo>
                      <a:pt x="38" y="159"/>
                      <a:pt x="38" y="160"/>
                      <a:pt x="39" y="160"/>
                    </a:cubicBezTo>
                    <a:cubicBezTo>
                      <a:pt x="39" y="160"/>
                      <a:pt x="38" y="160"/>
                      <a:pt x="38" y="159"/>
                    </a:cubicBezTo>
                    <a:cubicBezTo>
                      <a:pt x="39" y="159"/>
                      <a:pt x="39" y="159"/>
                      <a:pt x="39" y="159"/>
                    </a:cubicBezTo>
                    <a:cubicBezTo>
                      <a:pt x="40" y="159"/>
                      <a:pt x="40" y="160"/>
                      <a:pt x="40" y="160"/>
                    </a:cubicBezTo>
                    <a:cubicBezTo>
                      <a:pt x="41" y="160"/>
                      <a:pt x="40" y="159"/>
                      <a:pt x="40" y="159"/>
                    </a:cubicBezTo>
                    <a:cubicBezTo>
                      <a:pt x="41" y="158"/>
                      <a:pt x="41" y="159"/>
                      <a:pt x="41" y="159"/>
                    </a:cubicBezTo>
                    <a:cubicBezTo>
                      <a:pt x="42" y="159"/>
                      <a:pt x="41" y="159"/>
                      <a:pt x="41" y="158"/>
                    </a:cubicBezTo>
                    <a:cubicBezTo>
                      <a:pt x="42" y="159"/>
                      <a:pt x="42" y="158"/>
                      <a:pt x="42" y="158"/>
                    </a:cubicBezTo>
                    <a:cubicBezTo>
                      <a:pt x="43" y="158"/>
                      <a:pt x="43" y="159"/>
                      <a:pt x="43" y="159"/>
                    </a:cubicBezTo>
                    <a:cubicBezTo>
                      <a:pt x="43" y="158"/>
                      <a:pt x="42" y="157"/>
                      <a:pt x="43" y="156"/>
                    </a:cubicBezTo>
                    <a:cubicBezTo>
                      <a:pt x="43" y="156"/>
                      <a:pt x="42" y="156"/>
                      <a:pt x="42" y="156"/>
                    </a:cubicBezTo>
                    <a:cubicBezTo>
                      <a:pt x="42" y="157"/>
                      <a:pt x="42" y="157"/>
                      <a:pt x="42" y="158"/>
                    </a:cubicBezTo>
                    <a:cubicBezTo>
                      <a:pt x="41" y="158"/>
                      <a:pt x="40" y="157"/>
                      <a:pt x="40" y="159"/>
                    </a:cubicBezTo>
                    <a:cubicBezTo>
                      <a:pt x="39" y="159"/>
                      <a:pt x="39" y="158"/>
                      <a:pt x="39" y="157"/>
                    </a:cubicBezTo>
                    <a:cubicBezTo>
                      <a:pt x="38" y="157"/>
                      <a:pt x="39" y="159"/>
                      <a:pt x="38" y="158"/>
                    </a:cubicBezTo>
                    <a:cubicBezTo>
                      <a:pt x="38" y="157"/>
                      <a:pt x="38" y="157"/>
                      <a:pt x="37" y="155"/>
                    </a:cubicBezTo>
                    <a:cubicBezTo>
                      <a:pt x="36" y="156"/>
                      <a:pt x="38" y="158"/>
                      <a:pt x="37" y="159"/>
                    </a:cubicBezTo>
                    <a:cubicBezTo>
                      <a:pt x="36" y="159"/>
                      <a:pt x="36" y="158"/>
                      <a:pt x="35" y="158"/>
                    </a:cubicBezTo>
                    <a:cubicBezTo>
                      <a:pt x="35" y="157"/>
                      <a:pt x="36" y="158"/>
                      <a:pt x="35" y="157"/>
                    </a:cubicBezTo>
                    <a:cubicBezTo>
                      <a:pt x="36" y="157"/>
                      <a:pt x="36" y="157"/>
                      <a:pt x="36" y="157"/>
                    </a:cubicBezTo>
                    <a:cubicBezTo>
                      <a:pt x="37" y="157"/>
                      <a:pt x="36" y="156"/>
                      <a:pt x="36" y="155"/>
                    </a:cubicBezTo>
                    <a:cubicBezTo>
                      <a:pt x="38" y="155"/>
                      <a:pt x="37" y="156"/>
                      <a:pt x="38" y="157"/>
                    </a:cubicBezTo>
                    <a:cubicBezTo>
                      <a:pt x="39" y="156"/>
                      <a:pt x="38" y="156"/>
                      <a:pt x="38" y="155"/>
                    </a:cubicBezTo>
                    <a:cubicBezTo>
                      <a:pt x="39" y="155"/>
                      <a:pt x="39" y="155"/>
                      <a:pt x="40" y="155"/>
                    </a:cubicBezTo>
                    <a:cubicBezTo>
                      <a:pt x="40" y="154"/>
                      <a:pt x="38" y="154"/>
                      <a:pt x="38" y="154"/>
                    </a:cubicBezTo>
                    <a:cubicBezTo>
                      <a:pt x="38" y="154"/>
                      <a:pt x="38" y="153"/>
                      <a:pt x="38" y="153"/>
                    </a:cubicBezTo>
                    <a:cubicBezTo>
                      <a:pt x="39" y="153"/>
                      <a:pt x="40" y="154"/>
                      <a:pt x="41" y="154"/>
                    </a:cubicBezTo>
                    <a:cubicBezTo>
                      <a:pt x="41" y="154"/>
                      <a:pt x="42" y="153"/>
                      <a:pt x="42" y="153"/>
                    </a:cubicBezTo>
                    <a:cubicBezTo>
                      <a:pt x="42" y="152"/>
                      <a:pt x="43" y="153"/>
                      <a:pt x="43" y="153"/>
                    </a:cubicBezTo>
                    <a:cubicBezTo>
                      <a:pt x="43" y="153"/>
                      <a:pt x="43" y="153"/>
                      <a:pt x="42" y="153"/>
                    </a:cubicBezTo>
                    <a:cubicBezTo>
                      <a:pt x="42" y="153"/>
                      <a:pt x="43" y="154"/>
                      <a:pt x="43" y="154"/>
                    </a:cubicBezTo>
                    <a:cubicBezTo>
                      <a:pt x="43" y="154"/>
                      <a:pt x="43" y="153"/>
                      <a:pt x="44" y="153"/>
                    </a:cubicBezTo>
                    <a:cubicBezTo>
                      <a:pt x="44" y="153"/>
                      <a:pt x="43" y="153"/>
                      <a:pt x="43" y="152"/>
                    </a:cubicBezTo>
                    <a:cubicBezTo>
                      <a:pt x="44" y="152"/>
                      <a:pt x="44" y="152"/>
                      <a:pt x="44" y="152"/>
                    </a:cubicBezTo>
                    <a:cubicBezTo>
                      <a:pt x="45" y="152"/>
                      <a:pt x="44" y="153"/>
                      <a:pt x="45" y="153"/>
                    </a:cubicBezTo>
                    <a:cubicBezTo>
                      <a:pt x="45" y="153"/>
                      <a:pt x="47" y="152"/>
                      <a:pt x="46" y="153"/>
                    </a:cubicBezTo>
                    <a:cubicBezTo>
                      <a:pt x="48" y="153"/>
                      <a:pt x="46" y="152"/>
                      <a:pt x="47" y="152"/>
                    </a:cubicBezTo>
                    <a:cubicBezTo>
                      <a:pt x="48" y="152"/>
                      <a:pt x="47" y="153"/>
                      <a:pt x="48" y="153"/>
                    </a:cubicBezTo>
                    <a:cubicBezTo>
                      <a:pt x="48" y="153"/>
                      <a:pt x="48" y="153"/>
                      <a:pt x="48" y="153"/>
                    </a:cubicBezTo>
                    <a:cubicBezTo>
                      <a:pt x="49" y="153"/>
                      <a:pt x="49" y="153"/>
                      <a:pt x="49" y="152"/>
                    </a:cubicBezTo>
                    <a:cubicBezTo>
                      <a:pt x="51" y="152"/>
                      <a:pt x="54" y="152"/>
                      <a:pt x="56" y="152"/>
                    </a:cubicBezTo>
                    <a:cubicBezTo>
                      <a:pt x="56" y="152"/>
                      <a:pt x="56" y="153"/>
                      <a:pt x="56" y="153"/>
                    </a:cubicBezTo>
                    <a:cubicBezTo>
                      <a:pt x="56" y="152"/>
                      <a:pt x="58" y="152"/>
                      <a:pt x="57" y="150"/>
                    </a:cubicBezTo>
                    <a:cubicBezTo>
                      <a:pt x="58" y="150"/>
                      <a:pt x="58" y="151"/>
                      <a:pt x="58" y="152"/>
                    </a:cubicBezTo>
                    <a:cubicBezTo>
                      <a:pt x="59" y="151"/>
                      <a:pt x="59" y="152"/>
                      <a:pt x="60" y="151"/>
                    </a:cubicBezTo>
                    <a:cubicBezTo>
                      <a:pt x="60" y="151"/>
                      <a:pt x="62" y="152"/>
                      <a:pt x="62" y="151"/>
                    </a:cubicBezTo>
                    <a:cubicBezTo>
                      <a:pt x="62" y="151"/>
                      <a:pt x="63" y="150"/>
                      <a:pt x="62" y="150"/>
                    </a:cubicBezTo>
                    <a:cubicBezTo>
                      <a:pt x="63" y="149"/>
                      <a:pt x="64" y="151"/>
                      <a:pt x="64" y="151"/>
                    </a:cubicBezTo>
                    <a:cubicBezTo>
                      <a:pt x="65" y="151"/>
                      <a:pt x="65" y="149"/>
                      <a:pt x="65" y="149"/>
                    </a:cubicBezTo>
                    <a:cubicBezTo>
                      <a:pt x="66" y="149"/>
                      <a:pt x="65" y="150"/>
                      <a:pt x="66" y="150"/>
                    </a:cubicBezTo>
                    <a:cubicBezTo>
                      <a:pt x="66" y="150"/>
                      <a:pt x="66" y="150"/>
                      <a:pt x="65" y="150"/>
                    </a:cubicBezTo>
                    <a:cubicBezTo>
                      <a:pt x="65" y="151"/>
                      <a:pt x="66" y="151"/>
                      <a:pt x="66" y="152"/>
                    </a:cubicBezTo>
                    <a:cubicBezTo>
                      <a:pt x="66" y="152"/>
                      <a:pt x="66" y="151"/>
                      <a:pt x="66" y="151"/>
                    </a:cubicBezTo>
                    <a:cubicBezTo>
                      <a:pt x="67" y="151"/>
                      <a:pt x="68" y="150"/>
                      <a:pt x="68" y="149"/>
                    </a:cubicBezTo>
                    <a:cubicBezTo>
                      <a:pt x="67" y="149"/>
                      <a:pt x="67" y="147"/>
                      <a:pt x="66" y="147"/>
                    </a:cubicBezTo>
                    <a:cubicBezTo>
                      <a:pt x="65" y="148"/>
                      <a:pt x="67" y="148"/>
                      <a:pt x="66" y="149"/>
                    </a:cubicBezTo>
                    <a:cubicBezTo>
                      <a:pt x="65" y="148"/>
                      <a:pt x="63" y="148"/>
                      <a:pt x="61" y="148"/>
                    </a:cubicBezTo>
                    <a:cubicBezTo>
                      <a:pt x="61" y="148"/>
                      <a:pt x="61" y="147"/>
                      <a:pt x="61" y="147"/>
                    </a:cubicBezTo>
                    <a:cubicBezTo>
                      <a:pt x="60" y="147"/>
                      <a:pt x="60" y="148"/>
                      <a:pt x="60" y="148"/>
                    </a:cubicBezTo>
                    <a:cubicBezTo>
                      <a:pt x="59" y="148"/>
                      <a:pt x="58" y="148"/>
                      <a:pt x="58" y="149"/>
                    </a:cubicBezTo>
                    <a:cubicBezTo>
                      <a:pt x="55" y="147"/>
                      <a:pt x="52" y="151"/>
                      <a:pt x="49" y="149"/>
                    </a:cubicBezTo>
                    <a:cubicBezTo>
                      <a:pt x="46" y="151"/>
                      <a:pt x="42" y="151"/>
                      <a:pt x="37" y="151"/>
                    </a:cubicBezTo>
                    <a:cubicBezTo>
                      <a:pt x="37" y="151"/>
                      <a:pt x="37" y="151"/>
                      <a:pt x="37" y="152"/>
                    </a:cubicBezTo>
                    <a:cubicBezTo>
                      <a:pt x="36" y="150"/>
                      <a:pt x="34" y="152"/>
                      <a:pt x="33" y="151"/>
                    </a:cubicBezTo>
                    <a:cubicBezTo>
                      <a:pt x="33" y="150"/>
                      <a:pt x="36" y="150"/>
                      <a:pt x="37" y="150"/>
                    </a:cubicBezTo>
                    <a:cubicBezTo>
                      <a:pt x="37" y="150"/>
                      <a:pt x="37" y="150"/>
                      <a:pt x="37" y="150"/>
                    </a:cubicBezTo>
                    <a:cubicBezTo>
                      <a:pt x="41" y="150"/>
                      <a:pt x="43" y="149"/>
                      <a:pt x="45" y="148"/>
                    </a:cubicBezTo>
                    <a:cubicBezTo>
                      <a:pt x="46" y="149"/>
                      <a:pt x="45" y="149"/>
                      <a:pt x="45" y="149"/>
                    </a:cubicBezTo>
                    <a:cubicBezTo>
                      <a:pt x="46" y="149"/>
                      <a:pt x="46" y="148"/>
                      <a:pt x="47" y="149"/>
                    </a:cubicBezTo>
                    <a:cubicBezTo>
                      <a:pt x="47" y="149"/>
                      <a:pt x="47" y="148"/>
                      <a:pt x="48" y="148"/>
                    </a:cubicBezTo>
                    <a:cubicBezTo>
                      <a:pt x="50" y="148"/>
                      <a:pt x="50" y="148"/>
                      <a:pt x="52" y="147"/>
                    </a:cubicBezTo>
                    <a:cubicBezTo>
                      <a:pt x="51" y="146"/>
                      <a:pt x="50" y="147"/>
                      <a:pt x="50" y="146"/>
                    </a:cubicBezTo>
                    <a:cubicBezTo>
                      <a:pt x="51" y="146"/>
                      <a:pt x="51" y="146"/>
                      <a:pt x="51" y="146"/>
                    </a:cubicBezTo>
                    <a:cubicBezTo>
                      <a:pt x="51" y="145"/>
                      <a:pt x="50" y="144"/>
                      <a:pt x="51" y="143"/>
                    </a:cubicBezTo>
                    <a:cubicBezTo>
                      <a:pt x="50" y="143"/>
                      <a:pt x="50" y="145"/>
                      <a:pt x="50" y="145"/>
                    </a:cubicBezTo>
                    <a:cubicBezTo>
                      <a:pt x="49" y="145"/>
                      <a:pt x="48" y="145"/>
                      <a:pt x="48" y="146"/>
                    </a:cubicBezTo>
                    <a:cubicBezTo>
                      <a:pt x="48" y="144"/>
                      <a:pt x="47" y="146"/>
                      <a:pt x="47" y="144"/>
                    </a:cubicBezTo>
                    <a:cubicBezTo>
                      <a:pt x="46" y="144"/>
                      <a:pt x="46" y="145"/>
                      <a:pt x="47" y="146"/>
                    </a:cubicBezTo>
                    <a:cubicBezTo>
                      <a:pt x="46" y="146"/>
                      <a:pt x="46" y="145"/>
                      <a:pt x="46" y="145"/>
                    </a:cubicBezTo>
                    <a:cubicBezTo>
                      <a:pt x="45" y="145"/>
                      <a:pt x="45" y="146"/>
                      <a:pt x="43" y="146"/>
                    </a:cubicBezTo>
                    <a:cubicBezTo>
                      <a:pt x="43" y="145"/>
                      <a:pt x="42" y="144"/>
                      <a:pt x="41" y="143"/>
                    </a:cubicBezTo>
                    <a:cubicBezTo>
                      <a:pt x="41" y="145"/>
                      <a:pt x="40" y="144"/>
                      <a:pt x="40" y="146"/>
                    </a:cubicBezTo>
                    <a:cubicBezTo>
                      <a:pt x="40" y="145"/>
                      <a:pt x="40" y="145"/>
                      <a:pt x="39" y="144"/>
                    </a:cubicBezTo>
                    <a:cubicBezTo>
                      <a:pt x="39" y="144"/>
                      <a:pt x="39" y="145"/>
                      <a:pt x="39" y="145"/>
                    </a:cubicBezTo>
                    <a:cubicBezTo>
                      <a:pt x="38" y="145"/>
                      <a:pt x="38" y="144"/>
                      <a:pt x="37" y="143"/>
                    </a:cubicBezTo>
                    <a:cubicBezTo>
                      <a:pt x="38" y="144"/>
                      <a:pt x="39" y="144"/>
                      <a:pt x="39" y="143"/>
                    </a:cubicBezTo>
                    <a:cubicBezTo>
                      <a:pt x="39" y="143"/>
                      <a:pt x="40" y="143"/>
                      <a:pt x="40" y="144"/>
                    </a:cubicBezTo>
                    <a:cubicBezTo>
                      <a:pt x="40" y="144"/>
                      <a:pt x="40" y="143"/>
                      <a:pt x="41" y="142"/>
                    </a:cubicBezTo>
                    <a:cubicBezTo>
                      <a:pt x="39" y="143"/>
                      <a:pt x="39" y="141"/>
                      <a:pt x="38" y="141"/>
                    </a:cubicBezTo>
                    <a:cubicBezTo>
                      <a:pt x="39" y="142"/>
                      <a:pt x="38" y="141"/>
                      <a:pt x="38" y="142"/>
                    </a:cubicBezTo>
                    <a:cubicBezTo>
                      <a:pt x="37" y="142"/>
                      <a:pt x="37" y="141"/>
                      <a:pt x="36" y="142"/>
                    </a:cubicBezTo>
                    <a:cubicBezTo>
                      <a:pt x="36" y="142"/>
                      <a:pt x="35" y="141"/>
                      <a:pt x="34" y="139"/>
                    </a:cubicBezTo>
                    <a:cubicBezTo>
                      <a:pt x="34" y="139"/>
                      <a:pt x="35" y="140"/>
                      <a:pt x="35" y="140"/>
                    </a:cubicBezTo>
                    <a:cubicBezTo>
                      <a:pt x="35" y="139"/>
                      <a:pt x="34" y="139"/>
                      <a:pt x="34" y="138"/>
                    </a:cubicBezTo>
                    <a:cubicBezTo>
                      <a:pt x="33" y="138"/>
                      <a:pt x="34" y="140"/>
                      <a:pt x="34" y="140"/>
                    </a:cubicBezTo>
                    <a:cubicBezTo>
                      <a:pt x="34" y="141"/>
                      <a:pt x="35" y="141"/>
                      <a:pt x="35" y="142"/>
                    </a:cubicBezTo>
                    <a:cubicBezTo>
                      <a:pt x="34" y="142"/>
                      <a:pt x="34" y="141"/>
                      <a:pt x="33" y="141"/>
                    </a:cubicBezTo>
                    <a:cubicBezTo>
                      <a:pt x="33" y="141"/>
                      <a:pt x="33" y="141"/>
                      <a:pt x="33" y="142"/>
                    </a:cubicBezTo>
                    <a:cubicBezTo>
                      <a:pt x="32" y="141"/>
                      <a:pt x="32" y="140"/>
                      <a:pt x="30" y="141"/>
                    </a:cubicBezTo>
                    <a:cubicBezTo>
                      <a:pt x="30" y="140"/>
                      <a:pt x="30" y="140"/>
                      <a:pt x="30" y="139"/>
                    </a:cubicBezTo>
                    <a:cubicBezTo>
                      <a:pt x="31" y="139"/>
                      <a:pt x="31" y="140"/>
                      <a:pt x="32" y="140"/>
                    </a:cubicBezTo>
                    <a:cubicBezTo>
                      <a:pt x="32" y="140"/>
                      <a:pt x="31" y="139"/>
                      <a:pt x="31" y="138"/>
                    </a:cubicBezTo>
                    <a:cubicBezTo>
                      <a:pt x="30" y="138"/>
                      <a:pt x="31" y="139"/>
                      <a:pt x="30" y="139"/>
                    </a:cubicBezTo>
                    <a:cubicBezTo>
                      <a:pt x="30" y="138"/>
                      <a:pt x="30" y="138"/>
                      <a:pt x="30" y="138"/>
                    </a:cubicBezTo>
                    <a:cubicBezTo>
                      <a:pt x="29" y="138"/>
                      <a:pt x="30" y="139"/>
                      <a:pt x="29" y="138"/>
                    </a:cubicBezTo>
                    <a:cubicBezTo>
                      <a:pt x="29" y="139"/>
                      <a:pt x="30" y="139"/>
                      <a:pt x="29" y="140"/>
                    </a:cubicBezTo>
                    <a:cubicBezTo>
                      <a:pt x="29" y="139"/>
                      <a:pt x="28" y="139"/>
                      <a:pt x="28" y="138"/>
                    </a:cubicBezTo>
                    <a:cubicBezTo>
                      <a:pt x="27" y="139"/>
                      <a:pt x="26" y="138"/>
                      <a:pt x="25" y="138"/>
                    </a:cubicBezTo>
                    <a:cubicBezTo>
                      <a:pt x="25" y="137"/>
                      <a:pt x="23" y="137"/>
                      <a:pt x="23" y="136"/>
                    </a:cubicBezTo>
                    <a:cubicBezTo>
                      <a:pt x="22" y="136"/>
                      <a:pt x="23" y="137"/>
                      <a:pt x="23" y="137"/>
                    </a:cubicBezTo>
                    <a:cubicBezTo>
                      <a:pt x="23" y="137"/>
                      <a:pt x="23" y="138"/>
                      <a:pt x="23" y="139"/>
                    </a:cubicBezTo>
                    <a:cubicBezTo>
                      <a:pt x="22" y="138"/>
                      <a:pt x="22" y="138"/>
                      <a:pt x="21" y="137"/>
                    </a:cubicBezTo>
                    <a:cubicBezTo>
                      <a:pt x="21" y="139"/>
                      <a:pt x="19" y="136"/>
                      <a:pt x="19" y="138"/>
                    </a:cubicBezTo>
                    <a:cubicBezTo>
                      <a:pt x="19" y="138"/>
                      <a:pt x="20" y="137"/>
                      <a:pt x="19" y="137"/>
                    </a:cubicBezTo>
                    <a:cubicBezTo>
                      <a:pt x="20" y="137"/>
                      <a:pt x="20" y="137"/>
                      <a:pt x="20" y="137"/>
                    </a:cubicBezTo>
                    <a:cubicBezTo>
                      <a:pt x="20" y="136"/>
                      <a:pt x="20" y="135"/>
                      <a:pt x="21" y="136"/>
                    </a:cubicBezTo>
                    <a:cubicBezTo>
                      <a:pt x="21" y="134"/>
                      <a:pt x="19" y="134"/>
                      <a:pt x="17" y="134"/>
                    </a:cubicBezTo>
                    <a:cubicBezTo>
                      <a:pt x="17" y="133"/>
                      <a:pt x="17" y="133"/>
                      <a:pt x="17" y="133"/>
                    </a:cubicBezTo>
                    <a:cubicBezTo>
                      <a:pt x="19" y="133"/>
                      <a:pt x="21" y="134"/>
                      <a:pt x="22" y="133"/>
                    </a:cubicBezTo>
                    <a:cubicBezTo>
                      <a:pt x="22" y="133"/>
                      <a:pt x="22" y="134"/>
                      <a:pt x="23" y="134"/>
                    </a:cubicBezTo>
                    <a:cubicBezTo>
                      <a:pt x="23" y="133"/>
                      <a:pt x="24" y="134"/>
                      <a:pt x="25" y="135"/>
                    </a:cubicBezTo>
                    <a:cubicBezTo>
                      <a:pt x="25" y="135"/>
                      <a:pt x="26" y="134"/>
                      <a:pt x="26" y="134"/>
                    </a:cubicBezTo>
                    <a:cubicBezTo>
                      <a:pt x="26" y="134"/>
                      <a:pt x="25" y="134"/>
                      <a:pt x="26" y="133"/>
                    </a:cubicBezTo>
                    <a:cubicBezTo>
                      <a:pt x="27" y="134"/>
                      <a:pt x="27" y="134"/>
                      <a:pt x="27" y="136"/>
                    </a:cubicBezTo>
                    <a:cubicBezTo>
                      <a:pt x="28" y="135"/>
                      <a:pt x="28" y="134"/>
                      <a:pt x="27" y="134"/>
                    </a:cubicBezTo>
                    <a:cubicBezTo>
                      <a:pt x="27" y="133"/>
                      <a:pt x="28" y="135"/>
                      <a:pt x="29" y="135"/>
                    </a:cubicBezTo>
                    <a:cubicBezTo>
                      <a:pt x="29" y="135"/>
                      <a:pt x="29" y="135"/>
                      <a:pt x="29" y="134"/>
                    </a:cubicBezTo>
                    <a:cubicBezTo>
                      <a:pt x="30" y="135"/>
                      <a:pt x="30" y="133"/>
                      <a:pt x="31" y="135"/>
                    </a:cubicBezTo>
                    <a:cubicBezTo>
                      <a:pt x="32" y="135"/>
                      <a:pt x="32" y="134"/>
                      <a:pt x="33" y="134"/>
                    </a:cubicBezTo>
                    <a:cubicBezTo>
                      <a:pt x="33" y="134"/>
                      <a:pt x="33" y="135"/>
                      <a:pt x="33" y="135"/>
                    </a:cubicBezTo>
                    <a:cubicBezTo>
                      <a:pt x="34" y="135"/>
                      <a:pt x="34" y="135"/>
                      <a:pt x="34" y="134"/>
                    </a:cubicBezTo>
                    <a:cubicBezTo>
                      <a:pt x="35" y="134"/>
                      <a:pt x="35" y="135"/>
                      <a:pt x="35" y="134"/>
                    </a:cubicBezTo>
                    <a:cubicBezTo>
                      <a:pt x="36" y="134"/>
                      <a:pt x="36" y="135"/>
                      <a:pt x="36" y="135"/>
                    </a:cubicBezTo>
                    <a:cubicBezTo>
                      <a:pt x="37" y="135"/>
                      <a:pt x="36" y="134"/>
                      <a:pt x="36" y="134"/>
                    </a:cubicBezTo>
                    <a:cubicBezTo>
                      <a:pt x="42" y="135"/>
                      <a:pt x="47" y="134"/>
                      <a:pt x="52" y="134"/>
                    </a:cubicBezTo>
                    <a:cubicBezTo>
                      <a:pt x="51" y="133"/>
                      <a:pt x="49" y="134"/>
                      <a:pt x="48" y="133"/>
                    </a:cubicBezTo>
                    <a:cubicBezTo>
                      <a:pt x="47" y="134"/>
                      <a:pt x="43" y="134"/>
                      <a:pt x="41" y="132"/>
                    </a:cubicBezTo>
                    <a:cubicBezTo>
                      <a:pt x="42" y="132"/>
                      <a:pt x="42" y="133"/>
                      <a:pt x="43" y="133"/>
                    </a:cubicBezTo>
                    <a:cubicBezTo>
                      <a:pt x="43" y="132"/>
                      <a:pt x="43" y="132"/>
                      <a:pt x="43" y="132"/>
                    </a:cubicBezTo>
                    <a:cubicBezTo>
                      <a:pt x="42" y="131"/>
                      <a:pt x="41" y="132"/>
                      <a:pt x="41" y="131"/>
                    </a:cubicBezTo>
                    <a:cubicBezTo>
                      <a:pt x="41" y="132"/>
                      <a:pt x="41" y="132"/>
                      <a:pt x="41" y="132"/>
                    </a:cubicBezTo>
                    <a:cubicBezTo>
                      <a:pt x="40" y="132"/>
                      <a:pt x="41" y="131"/>
                      <a:pt x="40" y="131"/>
                    </a:cubicBezTo>
                    <a:cubicBezTo>
                      <a:pt x="39" y="132"/>
                      <a:pt x="41" y="133"/>
                      <a:pt x="41" y="133"/>
                    </a:cubicBezTo>
                    <a:cubicBezTo>
                      <a:pt x="40" y="133"/>
                      <a:pt x="40" y="134"/>
                      <a:pt x="40" y="134"/>
                    </a:cubicBezTo>
                    <a:cubicBezTo>
                      <a:pt x="39" y="133"/>
                      <a:pt x="39" y="132"/>
                      <a:pt x="39" y="132"/>
                    </a:cubicBezTo>
                    <a:cubicBezTo>
                      <a:pt x="38" y="132"/>
                      <a:pt x="37" y="132"/>
                      <a:pt x="37" y="131"/>
                    </a:cubicBezTo>
                    <a:cubicBezTo>
                      <a:pt x="36" y="133"/>
                      <a:pt x="35" y="131"/>
                      <a:pt x="35" y="133"/>
                    </a:cubicBezTo>
                    <a:cubicBezTo>
                      <a:pt x="34" y="132"/>
                      <a:pt x="35" y="131"/>
                      <a:pt x="35" y="130"/>
                    </a:cubicBezTo>
                    <a:cubicBezTo>
                      <a:pt x="34" y="130"/>
                      <a:pt x="35" y="132"/>
                      <a:pt x="34" y="132"/>
                    </a:cubicBezTo>
                    <a:cubicBezTo>
                      <a:pt x="34" y="131"/>
                      <a:pt x="34" y="131"/>
                      <a:pt x="34" y="130"/>
                    </a:cubicBezTo>
                    <a:cubicBezTo>
                      <a:pt x="33" y="130"/>
                      <a:pt x="33" y="131"/>
                      <a:pt x="33" y="131"/>
                    </a:cubicBezTo>
                    <a:cubicBezTo>
                      <a:pt x="32" y="131"/>
                      <a:pt x="32" y="132"/>
                      <a:pt x="31" y="132"/>
                    </a:cubicBezTo>
                    <a:cubicBezTo>
                      <a:pt x="31" y="131"/>
                      <a:pt x="30" y="131"/>
                      <a:pt x="31" y="131"/>
                    </a:cubicBezTo>
                    <a:cubicBezTo>
                      <a:pt x="30" y="131"/>
                      <a:pt x="30" y="131"/>
                      <a:pt x="29" y="130"/>
                    </a:cubicBezTo>
                    <a:cubicBezTo>
                      <a:pt x="28" y="130"/>
                      <a:pt x="29" y="128"/>
                      <a:pt x="28" y="128"/>
                    </a:cubicBezTo>
                    <a:cubicBezTo>
                      <a:pt x="28" y="128"/>
                      <a:pt x="30" y="128"/>
                      <a:pt x="30" y="128"/>
                    </a:cubicBezTo>
                    <a:cubicBezTo>
                      <a:pt x="30" y="129"/>
                      <a:pt x="29" y="129"/>
                      <a:pt x="29" y="129"/>
                    </a:cubicBezTo>
                    <a:cubicBezTo>
                      <a:pt x="30" y="129"/>
                      <a:pt x="30" y="129"/>
                      <a:pt x="30" y="129"/>
                    </a:cubicBezTo>
                    <a:cubicBezTo>
                      <a:pt x="31" y="129"/>
                      <a:pt x="30" y="128"/>
                      <a:pt x="31" y="128"/>
                    </a:cubicBezTo>
                    <a:cubicBezTo>
                      <a:pt x="31" y="128"/>
                      <a:pt x="31" y="128"/>
                      <a:pt x="31" y="129"/>
                    </a:cubicBezTo>
                    <a:cubicBezTo>
                      <a:pt x="31" y="129"/>
                      <a:pt x="32" y="128"/>
                      <a:pt x="32" y="129"/>
                    </a:cubicBezTo>
                    <a:cubicBezTo>
                      <a:pt x="33" y="128"/>
                      <a:pt x="31" y="128"/>
                      <a:pt x="32" y="128"/>
                    </a:cubicBezTo>
                    <a:cubicBezTo>
                      <a:pt x="33" y="128"/>
                      <a:pt x="35" y="128"/>
                      <a:pt x="35" y="127"/>
                    </a:cubicBezTo>
                    <a:cubicBezTo>
                      <a:pt x="36" y="127"/>
                      <a:pt x="36" y="129"/>
                      <a:pt x="37" y="129"/>
                    </a:cubicBezTo>
                    <a:cubicBezTo>
                      <a:pt x="37" y="129"/>
                      <a:pt x="37" y="128"/>
                      <a:pt x="37" y="128"/>
                    </a:cubicBezTo>
                    <a:cubicBezTo>
                      <a:pt x="38" y="128"/>
                      <a:pt x="40" y="127"/>
                      <a:pt x="40" y="128"/>
                    </a:cubicBezTo>
                    <a:cubicBezTo>
                      <a:pt x="41" y="128"/>
                      <a:pt x="40" y="127"/>
                      <a:pt x="40" y="127"/>
                    </a:cubicBezTo>
                    <a:cubicBezTo>
                      <a:pt x="39" y="127"/>
                      <a:pt x="37" y="127"/>
                      <a:pt x="35" y="127"/>
                    </a:cubicBezTo>
                    <a:cubicBezTo>
                      <a:pt x="44" y="125"/>
                      <a:pt x="53" y="125"/>
                      <a:pt x="61" y="124"/>
                    </a:cubicBezTo>
                    <a:cubicBezTo>
                      <a:pt x="60" y="122"/>
                      <a:pt x="56" y="124"/>
                      <a:pt x="55" y="123"/>
                    </a:cubicBezTo>
                    <a:cubicBezTo>
                      <a:pt x="55" y="124"/>
                      <a:pt x="53" y="124"/>
                      <a:pt x="52" y="124"/>
                    </a:cubicBezTo>
                    <a:cubicBezTo>
                      <a:pt x="52" y="122"/>
                      <a:pt x="50" y="123"/>
                      <a:pt x="51" y="121"/>
                    </a:cubicBezTo>
                    <a:cubicBezTo>
                      <a:pt x="50" y="122"/>
                      <a:pt x="50" y="123"/>
                      <a:pt x="50" y="124"/>
                    </a:cubicBezTo>
                    <a:cubicBezTo>
                      <a:pt x="50" y="124"/>
                      <a:pt x="50" y="123"/>
                      <a:pt x="52" y="124"/>
                    </a:cubicBezTo>
                    <a:cubicBezTo>
                      <a:pt x="51" y="125"/>
                      <a:pt x="49" y="124"/>
                      <a:pt x="48" y="124"/>
                    </a:cubicBezTo>
                    <a:cubicBezTo>
                      <a:pt x="48" y="123"/>
                      <a:pt x="49" y="124"/>
                      <a:pt x="49" y="124"/>
                    </a:cubicBezTo>
                    <a:cubicBezTo>
                      <a:pt x="48" y="123"/>
                      <a:pt x="48" y="123"/>
                      <a:pt x="48" y="121"/>
                    </a:cubicBezTo>
                    <a:cubicBezTo>
                      <a:pt x="48" y="121"/>
                      <a:pt x="47" y="122"/>
                      <a:pt x="47" y="122"/>
                    </a:cubicBezTo>
                    <a:cubicBezTo>
                      <a:pt x="47" y="122"/>
                      <a:pt x="48" y="123"/>
                      <a:pt x="48" y="123"/>
                    </a:cubicBezTo>
                    <a:cubicBezTo>
                      <a:pt x="46" y="124"/>
                      <a:pt x="47" y="122"/>
                      <a:pt x="46" y="122"/>
                    </a:cubicBezTo>
                    <a:cubicBezTo>
                      <a:pt x="45" y="124"/>
                      <a:pt x="47" y="123"/>
                      <a:pt x="47" y="125"/>
                    </a:cubicBezTo>
                    <a:cubicBezTo>
                      <a:pt x="46" y="125"/>
                      <a:pt x="45" y="125"/>
                      <a:pt x="44" y="125"/>
                    </a:cubicBezTo>
                    <a:cubicBezTo>
                      <a:pt x="44" y="124"/>
                      <a:pt x="45" y="124"/>
                      <a:pt x="45" y="124"/>
                    </a:cubicBezTo>
                    <a:cubicBezTo>
                      <a:pt x="44" y="124"/>
                      <a:pt x="44" y="123"/>
                      <a:pt x="44" y="122"/>
                    </a:cubicBezTo>
                    <a:cubicBezTo>
                      <a:pt x="43" y="122"/>
                      <a:pt x="43" y="123"/>
                      <a:pt x="43" y="124"/>
                    </a:cubicBezTo>
                    <a:cubicBezTo>
                      <a:pt x="42" y="123"/>
                      <a:pt x="40" y="125"/>
                      <a:pt x="39" y="123"/>
                    </a:cubicBezTo>
                    <a:cubicBezTo>
                      <a:pt x="39" y="122"/>
                      <a:pt x="40" y="124"/>
                      <a:pt x="40" y="122"/>
                    </a:cubicBezTo>
                    <a:cubicBezTo>
                      <a:pt x="41" y="122"/>
                      <a:pt x="40" y="124"/>
                      <a:pt x="42" y="123"/>
                    </a:cubicBezTo>
                    <a:cubicBezTo>
                      <a:pt x="42" y="123"/>
                      <a:pt x="42" y="122"/>
                      <a:pt x="42" y="122"/>
                    </a:cubicBezTo>
                    <a:cubicBezTo>
                      <a:pt x="41" y="122"/>
                      <a:pt x="40" y="123"/>
                      <a:pt x="40" y="122"/>
                    </a:cubicBezTo>
                    <a:cubicBezTo>
                      <a:pt x="39" y="122"/>
                      <a:pt x="38" y="122"/>
                      <a:pt x="37" y="122"/>
                    </a:cubicBezTo>
                    <a:cubicBezTo>
                      <a:pt x="37" y="122"/>
                      <a:pt x="36" y="122"/>
                      <a:pt x="36" y="122"/>
                    </a:cubicBezTo>
                    <a:cubicBezTo>
                      <a:pt x="34" y="121"/>
                      <a:pt x="30" y="123"/>
                      <a:pt x="29" y="121"/>
                    </a:cubicBezTo>
                    <a:cubicBezTo>
                      <a:pt x="29" y="121"/>
                      <a:pt x="29" y="121"/>
                      <a:pt x="29" y="121"/>
                    </a:cubicBezTo>
                    <a:cubicBezTo>
                      <a:pt x="30" y="121"/>
                      <a:pt x="30" y="121"/>
                      <a:pt x="30" y="120"/>
                    </a:cubicBezTo>
                    <a:cubicBezTo>
                      <a:pt x="33" y="120"/>
                      <a:pt x="35" y="120"/>
                      <a:pt x="38" y="120"/>
                    </a:cubicBezTo>
                    <a:cubicBezTo>
                      <a:pt x="38" y="120"/>
                      <a:pt x="38" y="120"/>
                      <a:pt x="39" y="119"/>
                    </a:cubicBezTo>
                    <a:cubicBezTo>
                      <a:pt x="39" y="120"/>
                      <a:pt x="41" y="118"/>
                      <a:pt x="43" y="119"/>
                    </a:cubicBezTo>
                    <a:cubicBezTo>
                      <a:pt x="43" y="119"/>
                      <a:pt x="43" y="119"/>
                      <a:pt x="44" y="119"/>
                    </a:cubicBezTo>
                    <a:cubicBezTo>
                      <a:pt x="41" y="118"/>
                      <a:pt x="33" y="120"/>
                      <a:pt x="29" y="118"/>
                    </a:cubicBezTo>
                    <a:cubicBezTo>
                      <a:pt x="31" y="119"/>
                      <a:pt x="32" y="119"/>
                      <a:pt x="34" y="118"/>
                    </a:cubicBezTo>
                    <a:cubicBezTo>
                      <a:pt x="33" y="117"/>
                      <a:pt x="30" y="119"/>
                      <a:pt x="29" y="117"/>
                    </a:cubicBezTo>
                    <a:cubicBezTo>
                      <a:pt x="30" y="117"/>
                      <a:pt x="31" y="117"/>
                      <a:pt x="30" y="118"/>
                    </a:cubicBezTo>
                    <a:cubicBezTo>
                      <a:pt x="31" y="116"/>
                      <a:pt x="33" y="117"/>
                      <a:pt x="35" y="117"/>
                    </a:cubicBezTo>
                    <a:cubicBezTo>
                      <a:pt x="35" y="117"/>
                      <a:pt x="35" y="118"/>
                      <a:pt x="35" y="118"/>
                    </a:cubicBezTo>
                    <a:cubicBezTo>
                      <a:pt x="36" y="118"/>
                      <a:pt x="35" y="117"/>
                      <a:pt x="35" y="117"/>
                    </a:cubicBezTo>
                    <a:cubicBezTo>
                      <a:pt x="39" y="116"/>
                      <a:pt x="40" y="116"/>
                      <a:pt x="45" y="115"/>
                    </a:cubicBezTo>
                    <a:cubicBezTo>
                      <a:pt x="45" y="115"/>
                      <a:pt x="45" y="116"/>
                      <a:pt x="45" y="116"/>
                    </a:cubicBezTo>
                    <a:cubicBezTo>
                      <a:pt x="45" y="115"/>
                      <a:pt x="47" y="114"/>
                      <a:pt x="48" y="115"/>
                    </a:cubicBezTo>
                    <a:cubicBezTo>
                      <a:pt x="48" y="115"/>
                      <a:pt x="48" y="115"/>
                      <a:pt x="48" y="114"/>
                    </a:cubicBezTo>
                    <a:cubicBezTo>
                      <a:pt x="51" y="115"/>
                      <a:pt x="51" y="114"/>
                      <a:pt x="53" y="113"/>
                    </a:cubicBezTo>
                    <a:cubicBezTo>
                      <a:pt x="53" y="114"/>
                      <a:pt x="54" y="114"/>
                      <a:pt x="53" y="115"/>
                    </a:cubicBezTo>
                    <a:cubicBezTo>
                      <a:pt x="54" y="115"/>
                      <a:pt x="55" y="114"/>
                      <a:pt x="55" y="113"/>
                    </a:cubicBezTo>
                    <a:cubicBezTo>
                      <a:pt x="56" y="113"/>
                      <a:pt x="57" y="113"/>
                      <a:pt x="57" y="113"/>
                    </a:cubicBezTo>
                    <a:cubicBezTo>
                      <a:pt x="58" y="113"/>
                      <a:pt x="58" y="113"/>
                      <a:pt x="59" y="112"/>
                    </a:cubicBezTo>
                    <a:cubicBezTo>
                      <a:pt x="59" y="112"/>
                      <a:pt x="58" y="112"/>
                      <a:pt x="58" y="111"/>
                    </a:cubicBezTo>
                    <a:cubicBezTo>
                      <a:pt x="59" y="111"/>
                      <a:pt x="59" y="112"/>
                      <a:pt x="59" y="113"/>
                    </a:cubicBezTo>
                    <a:cubicBezTo>
                      <a:pt x="59" y="112"/>
                      <a:pt x="59" y="111"/>
                      <a:pt x="61" y="111"/>
                    </a:cubicBezTo>
                    <a:cubicBezTo>
                      <a:pt x="61" y="111"/>
                      <a:pt x="61" y="112"/>
                      <a:pt x="60" y="112"/>
                    </a:cubicBezTo>
                    <a:cubicBezTo>
                      <a:pt x="60" y="112"/>
                      <a:pt x="60" y="112"/>
                      <a:pt x="60" y="113"/>
                    </a:cubicBezTo>
                    <a:cubicBezTo>
                      <a:pt x="61" y="111"/>
                      <a:pt x="65" y="113"/>
                      <a:pt x="66" y="111"/>
                    </a:cubicBezTo>
                    <a:cubicBezTo>
                      <a:pt x="66" y="110"/>
                      <a:pt x="66" y="111"/>
                      <a:pt x="66" y="111"/>
                    </a:cubicBezTo>
                    <a:cubicBezTo>
                      <a:pt x="66" y="110"/>
                      <a:pt x="68" y="111"/>
                      <a:pt x="68" y="110"/>
                    </a:cubicBezTo>
                    <a:cubicBezTo>
                      <a:pt x="70" y="110"/>
                      <a:pt x="70" y="109"/>
                      <a:pt x="71" y="110"/>
                    </a:cubicBezTo>
                    <a:cubicBezTo>
                      <a:pt x="71" y="110"/>
                      <a:pt x="70" y="110"/>
                      <a:pt x="69" y="110"/>
                    </a:cubicBezTo>
                    <a:cubicBezTo>
                      <a:pt x="69" y="111"/>
                      <a:pt x="69" y="111"/>
                      <a:pt x="69" y="111"/>
                    </a:cubicBezTo>
                    <a:cubicBezTo>
                      <a:pt x="70" y="111"/>
                      <a:pt x="72" y="110"/>
                      <a:pt x="72" y="109"/>
                    </a:cubicBezTo>
                    <a:cubicBezTo>
                      <a:pt x="72" y="109"/>
                      <a:pt x="73" y="109"/>
                      <a:pt x="73" y="109"/>
                    </a:cubicBezTo>
                    <a:cubicBezTo>
                      <a:pt x="73" y="109"/>
                      <a:pt x="73" y="110"/>
                      <a:pt x="72" y="110"/>
                    </a:cubicBezTo>
                    <a:cubicBezTo>
                      <a:pt x="73" y="111"/>
                      <a:pt x="74" y="110"/>
                      <a:pt x="74" y="109"/>
                    </a:cubicBezTo>
                    <a:cubicBezTo>
                      <a:pt x="74" y="109"/>
                      <a:pt x="74" y="109"/>
                      <a:pt x="74" y="110"/>
                    </a:cubicBezTo>
                    <a:cubicBezTo>
                      <a:pt x="75" y="110"/>
                      <a:pt x="75" y="110"/>
                      <a:pt x="75" y="110"/>
                    </a:cubicBezTo>
                    <a:cubicBezTo>
                      <a:pt x="76" y="110"/>
                      <a:pt x="76" y="109"/>
                      <a:pt x="76" y="109"/>
                    </a:cubicBezTo>
                    <a:cubicBezTo>
                      <a:pt x="77" y="108"/>
                      <a:pt x="77" y="109"/>
                      <a:pt x="78" y="109"/>
                    </a:cubicBezTo>
                    <a:cubicBezTo>
                      <a:pt x="78" y="109"/>
                      <a:pt x="79" y="108"/>
                      <a:pt x="79" y="108"/>
                    </a:cubicBezTo>
                    <a:cubicBezTo>
                      <a:pt x="79" y="108"/>
                      <a:pt x="79" y="108"/>
                      <a:pt x="79" y="108"/>
                    </a:cubicBezTo>
                    <a:cubicBezTo>
                      <a:pt x="80" y="108"/>
                      <a:pt x="80" y="108"/>
                      <a:pt x="80" y="107"/>
                    </a:cubicBezTo>
                    <a:cubicBezTo>
                      <a:pt x="80" y="107"/>
                      <a:pt x="79" y="106"/>
                      <a:pt x="79" y="107"/>
                    </a:cubicBezTo>
                    <a:cubicBezTo>
                      <a:pt x="78" y="107"/>
                      <a:pt x="78" y="106"/>
                      <a:pt x="78" y="106"/>
                    </a:cubicBezTo>
                    <a:cubicBezTo>
                      <a:pt x="78" y="106"/>
                      <a:pt x="77" y="106"/>
                      <a:pt x="77" y="107"/>
                    </a:cubicBezTo>
                    <a:cubicBezTo>
                      <a:pt x="76" y="107"/>
                      <a:pt x="75" y="106"/>
                      <a:pt x="75" y="108"/>
                    </a:cubicBezTo>
                    <a:cubicBezTo>
                      <a:pt x="74" y="107"/>
                      <a:pt x="74" y="106"/>
                      <a:pt x="73" y="106"/>
                    </a:cubicBezTo>
                    <a:cubicBezTo>
                      <a:pt x="73" y="106"/>
                      <a:pt x="73" y="107"/>
                      <a:pt x="73" y="107"/>
                    </a:cubicBezTo>
                    <a:cubicBezTo>
                      <a:pt x="69" y="108"/>
                      <a:pt x="64" y="109"/>
                      <a:pt x="60" y="110"/>
                    </a:cubicBezTo>
                    <a:cubicBezTo>
                      <a:pt x="60" y="110"/>
                      <a:pt x="59" y="110"/>
                      <a:pt x="58" y="110"/>
                    </a:cubicBezTo>
                    <a:cubicBezTo>
                      <a:pt x="58" y="110"/>
                      <a:pt x="58" y="109"/>
                      <a:pt x="58" y="109"/>
                    </a:cubicBezTo>
                    <a:cubicBezTo>
                      <a:pt x="58" y="109"/>
                      <a:pt x="58" y="109"/>
                      <a:pt x="58" y="110"/>
                    </a:cubicBezTo>
                    <a:cubicBezTo>
                      <a:pt x="53" y="111"/>
                      <a:pt x="47" y="112"/>
                      <a:pt x="41" y="113"/>
                    </a:cubicBezTo>
                    <a:cubicBezTo>
                      <a:pt x="41" y="113"/>
                      <a:pt x="40" y="113"/>
                      <a:pt x="40" y="112"/>
                    </a:cubicBezTo>
                    <a:cubicBezTo>
                      <a:pt x="39" y="114"/>
                      <a:pt x="33" y="115"/>
                      <a:pt x="32" y="112"/>
                    </a:cubicBezTo>
                    <a:cubicBezTo>
                      <a:pt x="31" y="113"/>
                      <a:pt x="32" y="113"/>
                      <a:pt x="31" y="113"/>
                    </a:cubicBezTo>
                    <a:cubicBezTo>
                      <a:pt x="30" y="113"/>
                      <a:pt x="29" y="114"/>
                      <a:pt x="28" y="113"/>
                    </a:cubicBezTo>
                    <a:cubicBezTo>
                      <a:pt x="28" y="114"/>
                      <a:pt x="27" y="112"/>
                      <a:pt x="25" y="113"/>
                    </a:cubicBezTo>
                    <a:cubicBezTo>
                      <a:pt x="25" y="112"/>
                      <a:pt x="26" y="112"/>
                      <a:pt x="26" y="112"/>
                    </a:cubicBezTo>
                    <a:cubicBezTo>
                      <a:pt x="26" y="112"/>
                      <a:pt x="27" y="112"/>
                      <a:pt x="28" y="112"/>
                    </a:cubicBezTo>
                    <a:cubicBezTo>
                      <a:pt x="28" y="111"/>
                      <a:pt x="30" y="112"/>
                      <a:pt x="30" y="111"/>
                    </a:cubicBezTo>
                    <a:cubicBezTo>
                      <a:pt x="28" y="110"/>
                      <a:pt x="26" y="111"/>
                      <a:pt x="24" y="110"/>
                    </a:cubicBezTo>
                    <a:cubicBezTo>
                      <a:pt x="25" y="110"/>
                      <a:pt x="26" y="109"/>
                      <a:pt x="26" y="109"/>
                    </a:cubicBezTo>
                    <a:cubicBezTo>
                      <a:pt x="26" y="108"/>
                      <a:pt x="24" y="109"/>
                      <a:pt x="23" y="108"/>
                    </a:cubicBezTo>
                    <a:cubicBezTo>
                      <a:pt x="28" y="108"/>
                      <a:pt x="32" y="106"/>
                      <a:pt x="36" y="105"/>
                    </a:cubicBezTo>
                    <a:cubicBezTo>
                      <a:pt x="37" y="105"/>
                      <a:pt x="37" y="105"/>
                      <a:pt x="37" y="104"/>
                    </a:cubicBezTo>
                    <a:cubicBezTo>
                      <a:pt x="38" y="105"/>
                      <a:pt x="40" y="103"/>
                      <a:pt x="40" y="105"/>
                    </a:cubicBezTo>
                    <a:cubicBezTo>
                      <a:pt x="40" y="104"/>
                      <a:pt x="41" y="103"/>
                      <a:pt x="42" y="104"/>
                    </a:cubicBezTo>
                    <a:cubicBezTo>
                      <a:pt x="42" y="104"/>
                      <a:pt x="42" y="103"/>
                      <a:pt x="42" y="102"/>
                    </a:cubicBezTo>
                    <a:cubicBezTo>
                      <a:pt x="43" y="102"/>
                      <a:pt x="43" y="101"/>
                      <a:pt x="43" y="102"/>
                    </a:cubicBezTo>
                    <a:cubicBezTo>
                      <a:pt x="43" y="103"/>
                      <a:pt x="43" y="102"/>
                      <a:pt x="43" y="102"/>
                    </a:cubicBezTo>
                    <a:cubicBezTo>
                      <a:pt x="43" y="103"/>
                      <a:pt x="43" y="103"/>
                      <a:pt x="44" y="104"/>
                    </a:cubicBezTo>
                    <a:cubicBezTo>
                      <a:pt x="44" y="103"/>
                      <a:pt x="43" y="102"/>
                      <a:pt x="44" y="101"/>
                    </a:cubicBezTo>
                    <a:cubicBezTo>
                      <a:pt x="45" y="101"/>
                      <a:pt x="45" y="102"/>
                      <a:pt x="46" y="102"/>
                    </a:cubicBezTo>
                    <a:cubicBezTo>
                      <a:pt x="46" y="102"/>
                      <a:pt x="45" y="102"/>
                      <a:pt x="45" y="101"/>
                    </a:cubicBezTo>
                    <a:cubicBezTo>
                      <a:pt x="46" y="101"/>
                      <a:pt x="46" y="102"/>
                      <a:pt x="46" y="102"/>
                    </a:cubicBezTo>
                    <a:cubicBezTo>
                      <a:pt x="47" y="102"/>
                      <a:pt x="47" y="102"/>
                      <a:pt x="47" y="101"/>
                    </a:cubicBezTo>
                    <a:cubicBezTo>
                      <a:pt x="47" y="101"/>
                      <a:pt x="48" y="102"/>
                      <a:pt x="48" y="102"/>
                    </a:cubicBezTo>
                    <a:cubicBezTo>
                      <a:pt x="48" y="102"/>
                      <a:pt x="48" y="101"/>
                      <a:pt x="49" y="102"/>
                    </a:cubicBezTo>
                    <a:cubicBezTo>
                      <a:pt x="49" y="101"/>
                      <a:pt x="48" y="100"/>
                      <a:pt x="49" y="100"/>
                    </a:cubicBezTo>
                    <a:cubicBezTo>
                      <a:pt x="50" y="101"/>
                      <a:pt x="51" y="103"/>
                      <a:pt x="51" y="105"/>
                    </a:cubicBezTo>
                    <a:cubicBezTo>
                      <a:pt x="51" y="104"/>
                      <a:pt x="52" y="104"/>
                      <a:pt x="52" y="104"/>
                    </a:cubicBezTo>
                    <a:cubicBezTo>
                      <a:pt x="52" y="103"/>
                      <a:pt x="52" y="103"/>
                      <a:pt x="51" y="103"/>
                    </a:cubicBezTo>
                    <a:cubicBezTo>
                      <a:pt x="51" y="101"/>
                      <a:pt x="52" y="101"/>
                      <a:pt x="51" y="100"/>
                    </a:cubicBezTo>
                    <a:cubicBezTo>
                      <a:pt x="52" y="99"/>
                      <a:pt x="53" y="100"/>
                      <a:pt x="54" y="99"/>
                    </a:cubicBezTo>
                    <a:cubicBezTo>
                      <a:pt x="55" y="99"/>
                      <a:pt x="54" y="100"/>
                      <a:pt x="55" y="100"/>
                    </a:cubicBezTo>
                    <a:cubicBezTo>
                      <a:pt x="55" y="100"/>
                      <a:pt x="54" y="99"/>
                      <a:pt x="55" y="99"/>
                    </a:cubicBezTo>
                    <a:cubicBezTo>
                      <a:pt x="58" y="98"/>
                      <a:pt x="62" y="97"/>
                      <a:pt x="65" y="97"/>
                    </a:cubicBezTo>
                    <a:cubicBezTo>
                      <a:pt x="65" y="96"/>
                      <a:pt x="63" y="97"/>
                      <a:pt x="63" y="96"/>
                    </a:cubicBezTo>
                    <a:cubicBezTo>
                      <a:pt x="63" y="97"/>
                      <a:pt x="61" y="97"/>
                      <a:pt x="61" y="96"/>
                    </a:cubicBezTo>
                    <a:cubicBezTo>
                      <a:pt x="59" y="97"/>
                      <a:pt x="55" y="98"/>
                      <a:pt x="52" y="97"/>
                    </a:cubicBezTo>
                    <a:cubicBezTo>
                      <a:pt x="52" y="97"/>
                      <a:pt x="52" y="98"/>
                      <a:pt x="52" y="98"/>
                    </a:cubicBezTo>
                    <a:cubicBezTo>
                      <a:pt x="44" y="99"/>
                      <a:pt x="38" y="102"/>
                      <a:pt x="30" y="103"/>
                    </a:cubicBezTo>
                    <a:cubicBezTo>
                      <a:pt x="30" y="103"/>
                      <a:pt x="30" y="103"/>
                      <a:pt x="30" y="103"/>
                    </a:cubicBezTo>
                    <a:cubicBezTo>
                      <a:pt x="29" y="103"/>
                      <a:pt x="27" y="103"/>
                      <a:pt x="26" y="104"/>
                    </a:cubicBezTo>
                    <a:cubicBezTo>
                      <a:pt x="24" y="103"/>
                      <a:pt x="23" y="105"/>
                      <a:pt x="21" y="104"/>
                    </a:cubicBezTo>
                    <a:cubicBezTo>
                      <a:pt x="23" y="103"/>
                      <a:pt x="27" y="101"/>
                      <a:pt x="28" y="102"/>
                    </a:cubicBezTo>
                    <a:cubicBezTo>
                      <a:pt x="29" y="100"/>
                      <a:pt x="32" y="101"/>
                      <a:pt x="33" y="100"/>
                    </a:cubicBezTo>
                    <a:cubicBezTo>
                      <a:pt x="33" y="100"/>
                      <a:pt x="33" y="100"/>
                      <a:pt x="34" y="100"/>
                    </a:cubicBezTo>
                    <a:cubicBezTo>
                      <a:pt x="35" y="99"/>
                      <a:pt x="36" y="98"/>
                      <a:pt x="37" y="99"/>
                    </a:cubicBezTo>
                    <a:cubicBezTo>
                      <a:pt x="37" y="99"/>
                      <a:pt x="38" y="98"/>
                      <a:pt x="38" y="98"/>
                    </a:cubicBezTo>
                    <a:cubicBezTo>
                      <a:pt x="40" y="99"/>
                      <a:pt x="42" y="96"/>
                      <a:pt x="44" y="98"/>
                    </a:cubicBezTo>
                    <a:cubicBezTo>
                      <a:pt x="44" y="98"/>
                      <a:pt x="44" y="97"/>
                      <a:pt x="44" y="96"/>
                    </a:cubicBezTo>
                    <a:cubicBezTo>
                      <a:pt x="46" y="96"/>
                      <a:pt x="47" y="97"/>
                      <a:pt x="47" y="96"/>
                    </a:cubicBezTo>
                    <a:cubicBezTo>
                      <a:pt x="47" y="96"/>
                      <a:pt x="48" y="96"/>
                      <a:pt x="48" y="96"/>
                    </a:cubicBezTo>
                    <a:cubicBezTo>
                      <a:pt x="48" y="96"/>
                      <a:pt x="49" y="95"/>
                      <a:pt x="49" y="96"/>
                    </a:cubicBezTo>
                    <a:cubicBezTo>
                      <a:pt x="50" y="95"/>
                      <a:pt x="49" y="95"/>
                      <a:pt x="49" y="94"/>
                    </a:cubicBezTo>
                    <a:cubicBezTo>
                      <a:pt x="50" y="94"/>
                      <a:pt x="50" y="95"/>
                      <a:pt x="50" y="96"/>
                    </a:cubicBezTo>
                    <a:cubicBezTo>
                      <a:pt x="51" y="96"/>
                      <a:pt x="51" y="95"/>
                      <a:pt x="51" y="94"/>
                    </a:cubicBezTo>
                    <a:cubicBezTo>
                      <a:pt x="53" y="94"/>
                      <a:pt x="53" y="94"/>
                      <a:pt x="55" y="94"/>
                    </a:cubicBezTo>
                    <a:cubicBezTo>
                      <a:pt x="55" y="93"/>
                      <a:pt x="55" y="93"/>
                      <a:pt x="55" y="93"/>
                    </a:cubicBezTo>
                    <a:cubicBezTo>
                      <a:pt x="55" y="92"/>
                      <a:pt x="57" y="93"/>
                      <a:pt x="57" y="93"/>
                    </a:cubicBezTo>
                    <a:cubicBezTo>
                      <a:pt x="58" y="92"/>
                      <a:pt x="56" y="93"/>
                      <a:pt x="56" y="92"/>
                    </a:cubicBezTo>
                    <a:cubicBezTo>
                      <a:pt x="55" y="92"/>
                      <a:pt x="56" y="92"/>
                      <a:pt x="55" y="92"/>
                    </a:cubicBezTo>
                    <a:cubicBezTo>
                      <a:pt x="55" y="92"/>
                      <a:pt x="54" y="92"/>
                      <a:pt x="54" y="91"/>
                    </a:cubicBezTo>
                    <a:cubicBezTo>
                      <a:pt x="54" y="91"/>
                      <a:pt x="54" y="92"/>
                      <a:pt x="54" y="92"/>
                    </a:cubicBezTo>
                    <a:cubicBezTo>
                      <a:pt x="53" y="92"/>
                      <a:pt x="53" y="92"/>
                      <a:pt x="53" y="91"/>
                    </a:cubicBezTo>
                    <a:cubicBezTo>
                      <a:pt x="52" y="92"/>
                      <a:pt x="53" y="92"/>
                      <a:pt x="53" y="92"/>
                    </a:cubicBezTo>
                    <a:cubicBezTo>
                      <a:pt x="53" y="92"/>
                      <a:pt x="53" y="92"/>
                      <a:pt x="52" y="92"/>
                    </a:cubicBezTo>
                    <a:cubicBezTo>
                      <a:pt x="52" y="92"/>
                      <a:pt x="53" y="94"/>
                      <a:pt x="52" y="93"/>
                    </a:cubicBezTo>
                    <a:cubicBezTo>
                      <a:pt x="52" y="92"/>
                      <a:pt x="51" y="93"/>
                      <a:pt x="52" y="92"/>
                    </a:cubicBezTo>
                    <a:cubicBezTo>
                      <a:pt x="40" y="92"/>
                      <a:pt x="25" y="94"/>
                      <a:pt x="13" y="95"/>
                    </a:cubicBezTo>
                    <a:cubicBezTo>
                      <a:pt x="12" y="95"/>
                      <a:pt x="13" y="94"/>
                      <a:pt x="12" y="94"/>
                    </a:cubicBezTo>
                    <a:cubicBezTo>
                      <a:pt x="11" y="94"/>
                      <a:pt x="12" y="95"/>
                      <a:pt x="12" y="95"/>
                    </a:cubicBezTo>
                    <a:cubicBezTo>
                      <a:pt x="11" y="95"/>
                      <a:pt x="10" y="95"/>
                      <a:pt x="10" y="95"/>
                    </a:cubicBezTo>
                    <a:cubicBezTo>
                      <a:pt x="10" y="95"/>
                      <a:pt x="9" y="95"/>
                      <a:pt x="9" y="95"/>
                    </a:cubicBezTo>
                    <a:cubicBezTo>
                      <a:pt x="10" y="94"/>
                      <a:pt x="10" y="95"/>
                      <a:pt x="11" y="95"/>
                    </a:cubicBezTo>
                    <a:cubicBezTo>
                      <a:pt x="11" y="95"/>
                      <a:pt x="11" y="94"/>
                      <a:pt x="11" y="94"/>
                    </a:cubicBezTo>
                    <a:cubicBezTo>
                      <a:pt x="16" y="93"/>
                      <a:pt x="22" y="93"/>
                      <a:pt x="28" y="92"/>
                    </a:cubicBezTo>
                    <a:cubicBezTo>
                      <a:pt x="28" y="91"/>
                      <a:pt x="27" y="91"/>
                      <a:pt x="27" y="91"/>
                    </a:cubicBezTo>
                    <a:cubicBezTo>
                      <a:pt x="23" y="92"/>
                      <a:pt x="18" y="93"/>
                      <a:pt x="16" y="91"/>
                    </a:cubicBezTo>
                    <a:cubicBezTo>
                      <a:pt x="15" y="91"/>
                      <a:pt x="15" y="92"/>
                      <a:pt x="15" y="92"/>
                    </a:cubicBezTo>
                    <a:cubicBezTo>
                      <a:pt x="14" y="91"/>
                      <a:pt x="15" y="91"/>
                      <a:pt x="15" y="91"/>
                    </a:cubicBezTo>
                    <a:cubicBezTo>
                      <a:pt x="15" y="90"/>
                      <a:pt x="17" y="92"/>
                      <a:pt x="16" y="90"/>
                    </a:cubicBezTo>
                    <a:cubicBezTo>
                      <a:pt x="17" y="90"/>
                      <a:pt x="17" y="91"/>
                      <a:pt x="17" y="91"/>
                    </a:cubicBezTo>
                    <a:cubicBezTo>
                      <a:pt x="18" y="89"/>
                      <a:pt x="21" y="91"/>
                      <a:pt x="22" y="90"/>
                    </a:cubicBezTo>
                    <a:cubicBezTo>
                      <a:pt x="22" y="89"/>
                      <a:pt x="23" y="90"/>
                      <a:pt x="23" y="89"/>
                    </a:cubicBezTo>
                    <a:cubicBezTo>
                      <a:pt x="23" y="90"/>
                      <a:pt x="22" y="90"/>
                      <a:pt x="23" y="91"/>
                    </a:cubicBezTo>
                    <a:cubicBezTo>
                      <a:pt x="24" y="91"/>
                      <a:pt x="24" y="91"/>
                      <a:pt x="25" y="91"/>
                    </a:cubicBezTo>
                    <a:cubicBezTo>
                      <a:pt x="25" y="90"/>
                      <a:pt x="24" y="91"/>
                      <a:pt x="23" y="90"/>
                    </a:cubicBezTo>
                    <a:cubicBezTo>
                      <a:pt x="24" y="90"/>
                      <a:pt x="24" y="89"/>
                      <a:pt x="25" y="90"/>
                    </a:cubicBezTo>
                    <a:cubicBezTo>
                      <a:pt x="24" y="89"/>
                      <a:pt x="25" y="90"/>
                      <a:pt x="25" y="89"/>
                    </a:cubicBezTo>
                    <a:cubicBezTo>
                      <a:pt x="26" y="89"/>
                      <a:pt x="27" y="89"/>
                      <a:pt x="29" y="88"/>
                    </a:cubicBezTo>
                    <a:cubicBezTo>
                      <a:pt x="30" y="89"/>
                      <a:pt x="29" y="89"/>
                      <a:pt x="29" y="89"/>
                    </a:cubicBezTo>
                    <a:cubicBezTo>
                      <a:pt x="29" y="90"/>
                      <a:pt x="30" y="89"/>
                      <a:pt x="31" y="89"/>
                    </a:cubicBezTo>
                    <a:cubicBezTo>
                      <a:pt x="31" y="89"/>
                      <a:pt x="29" y="89"/>
                      <a:pt x="30" y="88"/>
                    </a:cubicBezTo>
                    <a:cubicBezTo>
                      <a:pt x="30" y="88"/>
                      <a:pt x="31" y="88"/>
                      <a:pt x="31" y="89"/>
                    </a:cubicBezTo>
                    <a:cubicBezTo>
                      <a:pt x="32" y="89"/>
                      <a:pt x="32" y="88"/>
                      <a:pt x="32" y="88"/>
                    </a:cubicBezTo>
                    <a:cubicBezTo>
                      <a:pt x="33" y="88"/>
                      <a:pt x="33" y="88"/>
                      <a:pt x="34" y="88"/>
                    </a:cubicBezTo>
                    <a:cubicBezTo>
                      <a:pt x="34" y="89"/>
                      <a:pt x="33" y="88"/>
                      <a:pt x="33" y="88"/>
                    </a:cubicBezTo>
                    <a:cubicBezTo>
                      <a:pt x="33" y="89"/>
                      <a:pt x="34" y="89"/>
                      <a:pt x="35" y="89"/>
                    </a:cubicBezTo>
                    <a:cubicBezTo>
                      <a:pt x="35" y="89"/>
                      <a:pt x="35" y="88"/>
                      <a:pt x="35" y="88"/>
                    </a:cubicBezTo>
                    <a:cubicBezTo>
                      <a:pt x="35" y="89"/>
                      <a:pt x="36" y="89"/>
                      <a:pt x="36" y="89"/>
                    </a:cubicBezTo>
                    <a:cubicBezTo>
                      <a:pt x="37" y="89"/>
                      <a:pt x="36" y="88"/>
                      <a:pt x="37" y="88"/>
                    </a:cubicBezTo>
                    <a:cubicBezTo>
                      <a:pt x="37" y="88"/>
                      <a:pt x="36" y="88"/>
                      <a:pt x="36" y="88"/>
                    </a:cubicBezTo>
                    <a:cubicBezTo>
                      <a:pt x="37" y="86"/>
                      <a:pt x="41" y="87"/>
                      <a:pt x="43" y="87"/>
                    </a:cubicBezTo>
                    <a:cubicBezTo>
                      <a:pt x="46" y="86"/>
                      <a:pt x="51" y="86"/>
                      <a:pt x="54" y="85"/>
                    </a:cubicBezTo>
                    <a:cubicBezTo>
                      <a:pt x="54" y="84"/>
                      <a:pt x="51" y="86"/>
                      <a:pt x="50" y="85"/>
                    </a:cubicBezTo>
                    <a:cubicBezTo>
                      <a:pt x="50" y="85"/>
                      <a:pt x="50" y="85"/>
                      <a:pt x="50" y="86"/>
                    </a:cubicBezTo>
                    <a:cubicBezTo>
                      <a:pt x="49" y="86"/>
                      <a:pt x="49" y="84"/>
                      <a:pt x="48" y="85"/>
                    </a:cubicBezTo>
                    <a:cubicBezTo>
                      <a:pt x="48" y="85"/>
                      <a:pt x="49" y="85"/>
                      <a:pt x="49" y="86"/>
                    </a:cubicBezTo>
                    <a:cubicBezTo>
                      <a:pt x="48" y="85"/>
                      <a:pt x="47" y="86"/>
                      <a:pt x="48" y="85"/>
                    </a:cubicBezTo>
                    <a:cubicBezTo>
                      <a:pt x="47" y="85"/>
                      <a:pt x="46" y="85"/>
                      <a:pt x="46" y="86"/>
                    </a:cubicBezTo>
                    <a:cubicBezTo>
                      <a:pt x="45" y="86"/>
                      <a:pt x="46" y="85"/>
                      <a:pt x="46" y="85"/>
                    </a:cubicBezTo>
                    <a:cubicBezTo>
                      <a:pt x="46" y="85"/>
                      <a:pt x="46" y="85"/>
                      <a:pt x="46" y="85"/>
                    </a:cubicBezTo>
                    <a:cubicBezTo>
                      <a:pt x="41" y="86"/>
                      <a:pt x="37" y="86"/>
                      <a:pt x="34" y="86"/>
                    </a:cubicBezTo>
                    <a:cubicBezTo>
                      <a:pt x="34" y="86"/>
                      <a:pt x="34" y="85"/>
                      <a:pt x="34" y="84"/>
                    </a:cubicBezTo>
                    <a:cubicBezTo>
                      <a:pt x="33" y="84"/>
                      <a:pt x="33" y="86"/>
                      <a:pt x="34" y="86"/>
                    </a:cubicBezTo>
                    <a:cubicBezTo>
                      <a:pt x="31" y="87"/>
                      <a:pt x="26" y="87"/>
                      <a:pt x="24" y="87"/>
                    </a:cubicBezTo>
                    <a:cubicBezTo>
                      <a:pt x="24" y="89"/>
                      <a:pt x="21" y="87"/>
                      <a:pt x="20" y="88"/>
                    </a:cubicBezTo>
                    <a:cubicBezTo>
                      <a:pt x="20" y="88"/>
                      <a:pt x="20" y="88"/>
                      <a:pt x="20" y="87"/>
                    </a:cubicBezTo>
                    <a:cubicBezTo>
                      <a:pt x="19" y="87"/>
                      <a:pt x="19" y="88"/>
                      <a:pt x="19" y="88"/>
                    </a:cubicBezTo>
                    <a:cubicBezTo>
                      <a:pt x="18" y="88"/>
                      <a:pt x="18" y="89"/>
                      <a:pt x="17" y="88"/>
                    </a:cubicBezTo>
                    <a:cubicBezTo>
                      <a:pt x="17" y="89"/>
                      <a:pt x="16" y="89"/>
                      <a:pt x="15" y="89"/>
                    </a:cubicBezTo>
                    <a:cubicBezTo>
                      <a:pt x="15" y="88"/>
                      <a:pt x="15" y="88"/>
                      <a:pt x="15" y="87"/>
                    </a:cubicBezTo>
                    <a:cubicBezTo>
                      <a:pt x="15" y="88"/>
                      <a:pt x="15" y="89"/>
                      <a:pt x="14" y="89"/>
                    </a:cubicBezTo>
                    <a:cubicBezTo>
                      <a:pt x="14" y="89"/>
                      <a:pt x="14" y="89"/>
                      <a:pt x="14" y="88"/>
                    </a:cubicBezTo>
                    <a:cubicBezTo>
                      <a:pt x="14" y="88"/>
                      <a:pt x="14" y="89"/>
                      <a:pt x="14" y="89"/>
                    </a:cubicBezTo>
                    <a:cubicBezTo>
                      <a:pt x="12" y="89"/>
                      <a:pt x="11" y="88"/>
                      <a:pt x="10" y="90"/>
                    </a:cubicBezTo>
                    <a:cubicBezTo>
                      <a:pt x="9" y="89"/>
                      <a:pt x="9" y="89"/>
                      <a:pt x="9" y="89"/>
                    </a:cubicBezTo>
                    <a:cubicBezTo>
                      <a:pt x="8" y="89"/>
                      <a:pt x="6" y="90"/>
                      <a:pt x="5" y="89"/>
                    </a:cubicBezTo>
                    <a:cubicBezTo>
                      <a:pt x="5" y="89"/>
                      <a:pt x="5" y="89"/>
                      <a:pt x="5" y="88"/>
                    </a:cubicBezTo>
                    <a:cubicBezTo>
                      <a:pt x="6" y="88"/>
                      <a:pt x="6" y="88"/>
                      <a:pt x="6" y="89"/>
                    </a:cubicBezTo>
                    <a:cubicBezTo>
                      <a:pt x="8" y="87"/>
                      <a:pt x="13" y="87"/>
                      <a:pt x="15" y="87"/>
                    </a:cubicBezTo>
                    <a:cubicBezTo>
                      <a:pt x="11" y="86"/>
                      <a:pt x="7" y="88"/>
                      <a:pt x="3" y="88"/>
                    </a:cubicBezTo>
                    <a:cubicBezTo>
                      <a:pt x="3" y="87"/>
                      <a:pt x="3" y="88"/>
                      <a:pt x="3" y="87"/>
                    </a:cubicBezTo>
                    <a:cubicBezTo>
                      <a:pt x="2" y="87"/>
                      <a:pt x="2" y="87"/>
                      <a:pt x="1" y="87"/>
                    </a:cubicBezTo>
                    <a:cubicBezTo>
                      <a:pt x="1" y="87"/>
                      <a:pt x="1" y="86"/>
                      <a:pt x="0" y="86"/>
                    </a:cubicBezTo>
                    <a:cubicBezTo>
                      <a:pt x="11" y="84"/>
                      <a:pt x="23" y="82"/>
                      <a:pt x="34" y="80"/>
                    </a:cubicBezTo>
                    <a:cubicBezTo>
                      <a:pt x="34" y="81"/>
                      <a:pt x="33" y="82"/>
                      <a:pt x="34" y="82"/>
                    </a:cubicBezTo>
                    <a:cubicBezTo>
                      <a:pt x="35" y="82"/>
                      <a:pt x="34" y="80"/>
                      <a:pt x="35" y="80"/>
                    </a:cubicBezTo>
                    <a:cubicBezTo>
                      <a:pt x="36" y="80"/>
                      <a:pt x="37" y="79"/>
                      <a:pt x="38" y="81"/>
                    </a:cubicBezTo>
                    <a:cubicBezTo>
                      <a:pt x="38" y="81"/>
                      <a:pt x="37" y="80"/>
                      <a:pt x="38" y="80"/>
                    </a:cubicBezTo>
                    <a:cubicBezTo>
                      <a:pt x="41" y="79"/>
                      <a:pt x="45" y="79"/>
                      <a:pt x="49" y="78"/>
                    </a:cubicBezTo>
                    <a:cubicBezTo>
                      <a:pt x="51" y="78"/>
                      <a:pt x="54" y="77"/>
                      <a:pt x="55" y="78"/>
                    </a:cubicBezTo>
                    <a:cubicBezTo>
                      <a:pt x="55" y="78"/>
                      <a:pt x="55" y="78"/>
                      <a:pt x="55" y="78"/>
                    </a:cubicBezTo>
                    <a:cubicBezTo>
                      <a:pt x="56" y="78"/>
                      <a:pt x="56" y="78"/>
                      <a:pt x="56" y="78"/>
                    </a:cubicBezTo>
                    <a:cubicBezTo>
                      <a:pt x="57" y="77"/>
                      <a:pt x="59" y="77"/>
                      <a:pt x="61" y="77"/>
                    </a:cubicBezTo>
                    <a:cubicBezTo>
                      <a:pt x="71" y="76"/>
                      <a:pt x="85" y="75"/>
                      <a:pt x="96" y="74"/>
                    </a:cubicBezTo>
                    <a:cubicBezTo>
                      <a:pt x="69" y="73"/>
                      <a:pt x="38" y="77"/>
                      <a:pt x="9" y="81"/>
                    </a:cubicBezTo>
                    <a:cubicBezTo>
                      <a:pt x="11" y="80"/>
                      <a:pt x="14" y="80"/>
                      <a:pt x="16" y="79"/>
                    </a:cubicBezTo>
                    <a:cubicBezTo>
                      <a:pt x="22" y="78"/>
                      <a:pt x="30" y="77"/>
                      <a:pt x="36" y="77"/>
                    </a:cubicBezTo>
                    <a:cubicBezTo>
                      <a:pt x="39" y="75"/>
                      <a:pt x="45" y="76"/>
                      <a:pt x="48" y="75"/>
                    </a:cubicBezTo>
                    <a:cubicBezTo>
                      <a:pt x="48" y="75"/>
                      <a:pt x="49" y="75"/>
                      <a:pt x="49" y="75"/>
                    </a:cubicBezTo>
                    <a:cubicBezTo>
                      <a:pt x="53" y="74"/>
                      <a:pt x="59" y="73"/>
                      <a:pt x="64" y="73"/>
                    </a:cubicBezTo>
                    <a:cubicBezTo>
                      <a:pt x="66" y="73"/>
                      <a:pt x="70" y="72"/>
                      <a:pt x="72" y="73"/>
                    </a:cubicBezTo>
                    <a:cubicBezTo>
                      <a:pt x="72" y="73"/>
                      <a:pt x="72" y="72"/>
                      <a:pt x="73" y="72"/>
                    </a:cubicBezTo>
                    <a:cubicBezTo>
                      <a:pt x="89" y="71"/>
                      <a:pt x="104" y="70"/>
                      <a:pt x="118" y="69"/>
                    </a:cubicBezTo>
                    <a:cubicBezTo>
                      <a:pt x="115" y="68"/>
                      <a:pt x="113" y="69"/>
                      <a:pt x="111" y="68"/>
                    </a:cubicBezTo>
                    <a:cubicBezTo>
                      <a:pt x="110" y="69"/>
                      <a:pt x="108" y="69"/>
                      <a:pt x="107" y="68"/>
                    </a:cubicBezTo>
                    <a:cubicBezTo>
                      <a:pt x="107" y="68"/>
                      <a:pt x="107" y="69"/>
                      <a:pt x="107" y="69"/>
                    </a:cubicBezTo>
                    <a:cubicBezTo>
                      <a:pt x="105" y="68"/>
                      <a:pt x="103" y="69"/>
                      <a:pt x="101" y="69"/>
                    </a:cubicBezTo>
                    <a:cubicBezTo>
                      <a:pt x="101" y="69"/>
                      <a:pt x="100" y="68"/>
                      <a:pt x="100" y="68"/>
                    </a:cubicBezTo>
                    <a:cubicBezTo>
                      <a:pt x="100" y="69"/>
                      <a:pt x="99" y="69"/>
                      <a:pt x="99" y="68"/>
                    </a:cubicBezTo>
                    <a:cubicBezTo>
                      <a:pt x="97" y="69"/>
                      <a:pt x="95" y="68"/>
                      <a:pt x="93" y="69"/>
                    </a:cubicBezTo>
                    <a:cubicBezTo>
                      <a:pt x="91" y="67"/>
                      <a:pt x="88" y="69"/>
                      <a:pt x="86" y="68"/>
                    </a:cubicBezTo>
                    <a:cubicBezTo>
                      <a:pt x="86" y="68"/>
                      <a:pt x="85" y="68"/>
                      <a:pt x="85" y="69"/>
                    </a:cubicBezTo>
                    <a:cubicBezTo>
                      <a:pt x="81" y="68"/>
                      <a:pt x="75" y="69"/>
                      <a:pt x="72" y="69"/>
                    </a:cubicBezTo>
                    <a:cubicBezTo>
                      <a:pt x="72" y="69"/>
                      <a:pt x="72" y="68"/>
                      <a:pt x="72" y="68"/>
                    </a:cubicBezTo>
                    <a:cubicBezTo>
                      <a:pt x="71" y="68"/>
                      <a:pt x="72" y="69"/>
                      <a:pt x="72" y="69"/>
                    </a:cubicBezTo>
                    <a:cubicBezTo>
                      <a:pt x="70" y="70"/>
                      <a:pt x="69" y="69"/>
                      <a:pt x="68" y="69"/>
                    </a:cubicBezTo>
                    <a:cubicBezTo>
                      <a:pt x="68" y="68"/>
                      <a:pt x="67" y="68"/>
                      <a:pt x="67" y="67"/>
                    </a:cubicBezTo>
                    <a:cubicBezTo>
                      <a:pt x="67" y="67"/>
                      <a:pt x="66" y="68"/>
                      <a:pt x="66" y="69"/>
                    </a:cubicBezTo>
                    <a:cubicBezTo>
                      <a:pt x="65" y="69"/>
                      <a:pt x="64" y="68"/>
                      <a:pt x="64" y="69"/>
                    </a:cubicBezTo>
                    <a:cubicBezTo>
                      <a:pt x="63" y="69"/>
                      <a:pt x="64" y="68"/>
                      <a:pt x="63" y="68"/>
                    </a:cubicBezTo>
                    <a:cubicBezTo>
                      <a:pt x="62" y="67"/>
                      <a:pt x="63" y="68"/>
                      <a:pt x="63" y="69"/>
                    </a:cubicBezTo>
                    <a:cubicBezTo>
                      <a:pt x="60" y="69"/>
                      <a:pt x="57" y="70"/>
                      <a:pt x="55" y="69"/>
                    </a:cubicBezTo>
                    <a:cubicBezTo>
                      <a:pt x="54" y="69"/>
                      <a:pt x="54" y="70"/>
                      <a:pt x="54" y="70"/>
                    </a:cubicBezTo>
                    <a:cubicBezTo>
                      <a:pt x="53" y="70"/>
                      <a:pt x="51" y="70"/>
                      <a:pt x="51" y="70"/>
                    </a:cubicBezTo>
                    <a:cubicBezTo>
                      <a:pt x="50" y="70"/>
                      <a:pt x="51" y="69"/>
                      <a:pt x="50" y="69"/>
                    </a:cubicBezTo>
                    <a:cubicBezTo>
                      <a:pt x="49" y="69"/>
                      <a:pt x="50" y="70"/>
                      <a:pt x="50" y="70"/>
                    </a:cubicBezTo>
                    <a:cubicBezTo>
                      <a:pt x="49" y="70"/>
                      <a:pt x="49" y="69"/>
                      <a:pt x="50" y="69"/>
                    </a:cubicBezTo>
                    <a:cubicBezTo>
                      <a:pt x="48" y="69"/>
                      <a:pt x="49" y="70"/>
                      <a:pt x="49" y="71"/>
                    </a:cubicBezTo>
                    <a:cubicBezTo>
                      <a:pt x="48" y="71"/>
                      <a:pt x="48" y="71"/>
                      <a:pt x="47" y="71"/>
                    </a:cubicBezTo>
                    <a:cubicBezTo>
                      <a:pt x="47" y="70"/>
                      <a:pt x="47" y="70"/>
                      <a:pt x="47" y="70"/>
                    </a:cubicBezTo>
                    <a:cubicBezTo>
                      <a:pt x="46" y="70"/>
                      <a:pt x="47" y="71"/>
                      <a:pt x="47" y="71"/>
                    </a:cubicBezTo>
                    <a:cubicBezTo>
                      <a:pt x="46" y="70"/>
                      <a:pt x="45" y="68"/>
                      <a:pt x="43" y="70"/>
                    </a:cubicBezTo>
                    <a:cubicBezTo>
                      <a:pt x="43" y="70"/>
                      <a:pt x="43" y="70"/>
                      <a:pt x="43" y="71"/>
                    </a:cubicBezTo>
                    <a:cubicBezTo>
                      <a:pt x="42" y="71"/>
                      <a:pt x="42" y="72"/>
                      <a:pt x="41" y="71"/>
                    </a:cubicBezTo>
                    <a:cubicBezTo>
                      <a:pt x="41" y="71"/>
                      <a:pt x="41" y="70"/>
                      <a:pt x="41" y="70"/>
                    </a:cubicBezTo>
                    <a:cubicBezTo>
                      <a:pt x="40" y="70"/>
                      <a:pt x="40" y="70"/>
                      <a:pt x="40" y="70"/>
                    </a:cubicBezTo>
                    <a:cubicBezTo>
                      <a:pt x="40" y="71"/>
                      <a:pt x="41" y="70"/>
                      <a:pt x="41" y="71"/>
                    </a:cubicBezTo>
                    <a:cubicBezTo>
                      <a:pt x="40" y="71"/>
                      <a:pt x="40" y="71"/>
                      <a:pt x="40" y="71"/>
                    </a:cubicBezTo>
                    <a:cubicBezTo>
                      <a:pt x="40" y="71"/>
                      <a:pt x="40" y="71"/>
                      <a:pt x="40" y="71"/>
                    </a:cubicBezTo>
                    <a:cubicBezTo>
                      <a:pt x="40" y="71"/>
                      <a:pt x="39" y="71"/>
                      <a:pt x="40" y="70"/>
                    </a:cubicBezTo>
                    <a:cubicBezTo>
                      <a:pt x="38" y="70"/>
                      <a:pt x="39" y="71"/>
                      <a:pt x="39" y="71"/>
                    </a:cubicBezTo>
                    <a:cubicBezTo>
                      <a:pt x="38" y="71"/>
                      <a:pt x="38" y="72"/>
                      <a:pt x="38" y="72"/>
                    </a:cubicBezTo>
                    <a:cubicBezTo>
                      <a:pt x="38" y="71"/>
                      <a:pt x="36" y="72"/>
                      <a:pt x="37" y="71"/>
                    </a:cubicBezTo>
                    <a:cubicBezTo>
                      <a:pt x="38" y="71"/>
                      <a:pt x="37" y="71"/>
                      <a:pt x="38" y="71"/>
                    </a:cubicBezTo>
                    <a:cubicBezTo>
                      <a:pt x="38" y="70"/>
                      <a:pt x="38" y="70"/>
                      <a:pt x="37" y="70"/>
                    </a:cubicBezTo>
                    <a:cubicBezTo>
                      <a:pt x="37" y="71"/>
                      <a:pt x="35" y="71"/>
                      <a:pt x="34" y="71"/>
                    </a:cubicBezTo>
                    <a:cubicBezTo>
                      <a:pt x="34" y="72"/>
                      <a:pt x="35" y="71"/>
                      <a:pt x="36" y="71"/>
                    </a:cubicBezTo>
                    <a:cubicBezTo>
                      <a:pt x="35" y="72"/>
                      <a:pt x="33" y="73"/>
                      <a:pt x="32" y="72"/>
                    </a:cubicBezTo>
                    <a:cubicBezTo>
                      <a:pt x="32" y="71"/>
                      <a:pt x="33" y="72"/>
                      <a:pt x="33" y="71"/>
                    </a:cubicBezTo>
                    <a:cubicBezTo>
                      <a:pt x="26" y="71"/>
                      <a:pt x="19" y="75"/>
                      <a:pt x="13" y="75"/>
                    </a:cubicBezTo>
                    <a:cubicBezTo>
                      <a:pt x="16" y="73"/>
                      <a:pt x="21" y="72"/>
                      <a:pt x="26" y="70"/>
                    </a:cubicBezTo>
                    <a:cubicBezTo>
                      <a:pt x="26" y="71"/>
                      <a:pt x="27" y="71"/>
                      <a:pt x="27" y="71"/>
                    </a:cubicBezTo>
                    <a:cubicBezTo>
                      <a:pt x="27" y="70"/>
                      <a:pt x="28" y="71"/>
                      <a:pt x="28" y="70"/>
                    </a:cubicBezTo>
                    <a:cubicBezTo>
                      <a:pt x="26" y="70"/>
                      <a:pt x="21" y="71"/>
                      <a:pt x="18" y="72"/>
                    </a:cubicBezTo>
                    <a:cubicBezTo>
                      <a:pt x="18" y="72"/>
                      <a:pt x="18" y="71"/>
                      <a:pt x="18" y="71"/>
                    </a:cubicBezTo>
                    <a:cubicBezTo>
                      <a:pt x="19" y="71"/>
                      <a:pt x="19" y="71"/>
                      <a:pt x="19" y="71"/>
                    </a:cubicBezTo>
                    <a:cubicBezTo>
                      <a:pt x="20" y="71"/>
                      <a:pt x="18" y="69"/>
                      <a:pt x="20" y="69"/>
                    </a:cubicBezTo>
                    <a:cubicBezTo>
                      <a:pt x="20" y="70"/>
                      <a:pt x="20" y="70"/>
                      <a:pt x="20" y="70"/>
                    </a:cubicBezTo>
                    <a:cubicBezTo>
                      <a:pt x="20" y="70"/>
                      <a:pt x="20" y="71"/>
                      <a:pt x="20" y="71"/>
                    </a:cubicBezTo>
                    <a:cubicBezTo>
                      <a:pt x="21" y="71"/>
                      <a:pt x="20" y="70"/>
                      <a:pt x="21" y="69"/>
                    </a:cubicBezTo>
                    <a:cubicBezTo>
                      <a:pt x="22" y="69"/>
                      <a:pt x="23" y="67"/>
                      <a:pt x="24" y="69"/>
                    </a:cubicBezTo>
                    <a:cubicBezTo>
                      <a:pt x="24" y="68"/>
                      <a:pt x="24" y="68"/>
                      <a:pt x="24" y="68"/>
                    </a:cubicBezTo>
                    <a:cubicBezTo>
                      <a:pt x="25" y="67"/>
                      <a:pt x="25" y="68"/>
                      <a:pt x="25" y="69"/>
                    </a:cubicBezTo>
                    <a:cubicBezTo>
                      <a:pt x="25" y="69"/>
                      <a:pt x="25" y="68"/>
                      <a:pt x="25" y="68"/>
                    </a:cubicBezTo>
                    <a:cubicBezTo>
                      <a:pt x="26" y="68"/>
                      <a:pt x="27" y="68"/>
                      <a:pt x="26" y="67"/>
                    </a:cubicBezTo>
                    <a:cubicBezTo>
                      <a:pt x="27" y="67"/>
                      <a:pt x="27" y="68"/>
                      <a:pt x="27" y="69"/>
                    </a:cubicBezTo>
                    <a:cubicBezTo>
                      <a:pt x="28" y="68"/>
                      <a:pt x="27" y="68"/>
                      <a:pt x="27" y="67"/>
                    </a:cubicBezTo>
                    <a:cubicBezTo>
                      <a:pt x="28" y="67"/>
                      <a:pt x="28" y="67"/>
                      <a:pt x="28" y="67"/>
                    </a:cubicBezTo>
                    <a:cubicBezTo>
                      <a:pt x="28" y="67"/>
                      <a:pt x="28" y="67"/>
                      <a:pt x="29" y="68"/>
                    </a:cubicBezTo>
                    <a:cubicBezTo>
                      <a:pt x="30" y="68"/>
                      <a:pt x="29" y="66"/>
                      <a:pt x="30" y="66"/>
                    </a:cubicBezTo>
                    <a:cubicBezTo>
                      <a:pt x="30" y="65"/>
                      <a:pt x="29" y="65"/>
                      <a:pt x="29" y="64"/>
                    </a:cubicBezTo>
                    <a:cubicBezTo>
                      <a:pt x="29" y="64"/>
                      <a:pt x="29" y="65"/>
                      <a:pt x="29" y="65"/>
                    </a:cubicBezTo>
                    <a:cubicBezTo>
                      <a:pt x="23" y="66"/>
                      <a:pt x="17" y="68"/>
                      <a:pt x="12" y="70"/>
                    </a:cubicBezTo>
                    <a:cubicBezTo>
                      <a:pt x="11" y="69"/>
                      <a:pt x="9" y="70"/>
                      <a:pt x="7" y="70"/>
                    </a:cubicBezTo>
                    <a:cubicBezTo>
                      <a:pt x="7" y="70"/>
                      <a:pt x="8" y="70"/>
                      <a:pt x="8" y="70"/>
                    </a:cubicBezTo>
                    <a:cubicBezTo>
                      <a:pt x="7" y="69"/>
                      <a:pt x="7" y="70"/>
                      <a:pt x="7" y="70"/>
                    </a:cubicBezTo>
                    <a:cubicBezTo>
                      <a:pt x="7" y="70"/>
                      <a:pt x="6" y="70"/>
                      <a:pt x="6" y="69"/>
                    </a:cubicBezTo>
                    <a:cubicBezTo>
                      <a:pt x="8" y="69"/>
                      <a:pt x="8" y="69"/>
                      <a:pt x="10" y="68"/>
                    </a:cubicBezTo>
                    <a:cubicBezTo>
                      <a:pt x="10" y="69"/>
                      <a:pt x="10" y="69"/>
                      <a:pt x="10" y="69"/>
                    </a:cubicBezTo>
                    <a:cubicBezTo>
                      <a:pt x="11" y="69"/>
                      <a:pt x="10" y="69"/>
                      <a:pt x="10" y="68"/>
                    </a:cubicBezTo>
                    <a:cubicBezTo>
                      <a:pt x="13" y="68"/>
                      <a:pt x="15" y="66"/>
                      <a:pt x="17" y="66"/>
                    </a:cubicBezTo>
                    <a:cubicBezTo>
                      <a:pt x="17" y="66"/>
                      <a:pt x="17" y="65"/>
                      <a:pt x="17" y="65"/>
                    </a:cubicBezTo>
                    <a:cubicBezTo>
                      <a:pt x="18" y="65"/>
                      <a:pt x="18" y="66"/>
                      <a:pt x="18" y="66"/>
                    </a:cubicBezTo>
                    <a:cubicBezTo>
                      <a:pt x="19" y="66"/>
                      <a:pt x="18" y="65"/>
                      <a:pt x="19" y="65"/>
                    </a:cubicBezTo>
                    <a:cubicBezTo>
                      <a:pt x="19" y="66"/>
                      <a:pt x="20" y="65"/>
                      <a:pt x="20" y="65"/>
                    </a:cubicBezTo>
                    <a:cubicBezTo>
                      <a:pt x="19" y="63"/>
                      <a:pt x="16" y="65"/>
                      <a:pt x="14" y="66"/>
                    </a:cubicBezTo>
                    <a:cubicBezTo>
                      <a:pt x="14" y="65"/>
                      <a:pt x="13" y="65"/>
                      <a:pt x="13" y="64"/>
                    </a:cubicBezTo>
                    <a:cubicBezTo>
                      <a:pt x="12" y="65"/>
                      <a:pt x="12" y="66"/>
                      <a:pt x="12" y="66"/>
                    </a:cubicBezTo>
                    <a:cubicBezTo>
                      <a:pt x="11" y="66"/>
                      <a:pt x="12" y="65"/>
                      <a:pt x="11" y="66"/>
                    </a:cubicBezTo>
                    <a:cubicBezTo>
                      <a:pt x="11" y="66"/>
                      <a:pt x="12" y="66"/>
                      <a:pt x="11" y="67"/>
                    </a:cubicBezTo>
                    <a:cubicBezTo>
                      <a:pt x="11" y="67"/>
                      <a:pt x="11" y="66"/>
                      <a:pt x="11" y="66"/>
                    </a:cubicBezTo>
                    <a:cubicBezTo>
                      <a:pt x="10" y="66"/>
                      <a:pt x="10" y="66"/>
                      <a:pt x="9" y="65"/>
                    </a:cubicBezTo>
                    <a:cubicBezTo>
                      <a:pt x="10" y="66"/>
                      <a:pt x="10" y="66"/>
                      <a:pt x="10" y="67"/>
                    </a:cubicBezTo>
                    <a:cubicBezTo>
                      <a:pt x="9" y="67"/>
                      <a:pt x="9" y="66"/>
                      <a:pt x="9" y="66"/>
                    </a:cubicBezTo>
                    <a:cubicBezTo>
                      <a:pt x="8" y="66"/>
                      <a:pt x="8" y="66"/>
                      <a:pt x="8" y="66"/>
                    </a:cubicBezTo>
                    <a:cubicBezTo>
                      <a:pt x="7" y="67"/>
                      <a:pt x="8" y="67"/>
                      <a:pt x="8" y="68"/>
                    </a:cubicBezTo>
                    <a:cubicBezTo>
                      <a:pt x="7" y="67"/>
                      <a:pt x="6" y="67"/>
                      <a:pt x="7" y="66"/>
                    </a:cubicBezTo>
                    <a:cubicBezTo>
                      <a:pt x="6" y="66"/>
                      <a:pt x="6" y="66"/>
                      <a:pt x="6" y="66"/>
                    </a:cubicBezTo>
                    <a:cubicBezTo>
                      <a:pt x="5" y="67"/>
                      <a:pt x="7" y="66"/>
                      <a:pt x="6" y="67"/>
                    </a:cubicBezTo>
                    <a:cubicBezTo>
                      <a:pt x="6" y="67"/>
                      <a:pt x="5" y="66"/>
                      <a:pt x="5" y="65"/>
                    </a:cubicBezTo>
                    <a:cubicBezTo>
                      <a:pt x="7" y="65"/>
                      <a:pt x="10" y="63"/>
                      <a:pt x="13" y="63"/>
                    </a:cubicBezTo>
                    <a:cubicBezTo>
                      <a:pt x="13" y="64"/>
                      <a:pt x="13" y="64"/>
                      <a:pt x="13" y="64"/>
                    </a:cubicBezTo>
                    <a:cubicBezTo>
                      <a:pt x="13" y="64"/>
                      <a:pt x="13" y="63"/>
                      <a:pt x="13" y="63"/>
                    </a:cubicBezTo>
                    <a:cubicBezTo>
                      <a:pt x="13" y="62"/>
                      <a:pt x="14" y="62"/>
                      <a:pt x="15" y="62"/>
                    </a:cubicBezTo>
                    <a:cubicBezTo>
                      <a:pt x="15" y="62"/>
                      <a:pt x="15" y="63"/>
                      <a:pt x="15" y="63"/>
                    </a:cubicBezTo>
                    <a:cubicBezTo>
                      <a:pt x="16" y="63"/>
                      <a:pt x="15" y="62"/>
                      <a:pt x="15" y="61"/>
                    </a:cubicBezTo>
                    <a:cubicBezTo>
                      <a:pt x="17" y="61"/>
                      <a:pt x="19" y="61"/>
                      <a:pt x="19" y="59"/>
                    </a:cubicBezTo>
                    <a:cubicBezTo>
                      <a:pt x="20" y="59"/>
                      <a:pt x="20" y="60"/>
                      <a:pt x="21" y="60"/>
                    </a:cubicBezTo>
                    <a:cubicBezTo>
                      <a:pt x="22" y="58"/>
                      <a:pt x="27" y="58"/>
                      <a:pt x="30" y="56"/>
                    </a:cubicBezTo>
                    <a:cubicBezTo>
                      <a:pt x="30" y="57"/>
                      <a:pt x="32" y="57"/>
                      <a:pt x="32" y="56"/>
                    </a:cubicBezTo>
                    <a:cubicBezTo>
                      <a:pt x="34" y="56"/>
                      <a:pt x="36" y="54"/>
                      <a:pt x="38" y="55"/>
                    </a:cubicBezTo>
                    <a:cubicBezTo>
                      <a:pt x="39" y="54"/>
                      <a:pt x="41" y="53"/>
                      <a:pt x="43" y="54"/>
                    </a:cubicBezTo>
                    <a:cubicBezTo>
                      <a:pt x="48" y="51"/>
                      <a:pt x="53" y="52"/>
                      <a:pt x="58" y="50"/>
                    </a:cubicBezTo>
                    <a:cubicBezTo>
                      <a:pt x="59" y="50"/>
                      <a:pt x="60" y="51"/>
                      <a:pt x="60" y="50"/>
                    </a:cubicBezTo>
                    <a:cubicBezTo>
                      <a:pt x="59" y="49"/>
                      <a:pt x="58" y="50"/>
                      <a:pt x="57" y="49"/>
                    </a:cubicBezTo>
                    <a:cubicBezTo>
                      <a:pt x="52" y="51"/>
                      <a:pt x="46" y="52"/>
                      <a:pt x="41" y="52"/>
                    </a:cubicBezTo>
                    <a:cubicBezTo>
                      <a:pt x="40" y="52"/>
                      <a:pt x="40" y="53"/>
                      <a:pt x="40" y="53"/>
                    </a:cubicBezTo>
                    <a:cubicBezTo>
                      <a:pt x="39" y="53"/>
                      <a:pt x="37" y="53"/>
                      <a:pt x="36" y="53"/>
                    </a:cubicBezTo>
                    <a:cubicBezTo>
                      <a:pt x="29" y="55"/>
                      <a:pt x="19" y="57"/>
                      <a:pt x="10" y="60"/>
                    </a:cubicBezTo>
                    <a:cubicBezTo>
                      <a:pt x="8" y="61"/>
                      <a:pt x="6" y="61"/>
                      <a:pt x="3" y="62"/>
                    </a:cubicBezTo>
                    <a:cubicBezTo>
                      <a:pt x="3" y="61"/>
                      <a:pt x="4" y="61"/>
                      <a:pt x="5" y="61"/>
                    </a:cubicBezTo>
                    <a:cubicBezTo>
                      <a:pt x="13" y="57"/>
                      <a:pt x="23" y="54"/>
                      <a:pt x="32" y="52"/>
                    </a:cubicBezTo>
                    <a:cubicBezTo>
                      <a:pt x="40" y="50"/>
                      <a:pt x="47" y="48"/>
                      <a:pt x="54" y="48"/>
                    </a:cubicBezTo>
                    <a:cubicBezTo>
                      <a:pt x="55" y="47"/>
                      <a:pt x="55" y="46"/>
                      <a:pt x="54" y="45"/>
                    </a:cubicBezTo>
                    <a:cubicBezTo>
                      <a:pt x="54" y="46"/>
                      <a:pt x="55" y="47"/>
                      <a:pt x="54" y="47"/>
                    </a:cubicBezTo>
                    <a:cubicBezTo>
                      <a:pt x="53" y="47"/>
                      <a:pt x="52" y="46"/>
                      <a:pt x="52" y="45"/>
                    </a:cubicBezTo>
                    <a:cubicBezTo>
                      <a:pt x="52" y="46"/>
                      <a:pt x="51" y="46"/>
                      <a:pt x="50" y="46"/>
                    </a:cubicBezTo>
                    <a:cubicBezTo>
                      <a:pt x="50" y="45"/>
                      <a:pt x="48" y="43"/>
                      <a:pt x="47" y="44"/>
                    </a:cubicBezTo>
                    <a:cubicBezTo>
                      <a:pt x="47" y="42"/>
                      <a:pt x="46" y="42"/>
                      <a:pt x="46" y="41"/>
                    </a:cubicBezTo>
                    <a:cubicBezTo>
                      <a:pt x="45" y="41"/>
                      <a:pt x="46" y="43"/>
                      <a:pt x="46" y="44"/>
                    </a:cubicBezTo>
                    <a:cubicBezTo>
                      <a:pt x="45" y="43"/>
                      <a:pt x="44" y="43"/>
                      <a:pt x="43" y="43"/>
                    </a:cubicBezTo>
                    <a:cubicBezTo>
                      <a:pt x="43" y="40"/>
                      <a:pt x="43" y="40"/>
                      <a:pt x="43" y="37"/>
                    </a:cubicBezTo>
                    <a:cubicBezTo>
                      <a:pt x="43" y="39"/>
                      <a:pt x="42" y="38"/>
                      <a:pt x="42" y="38"/>
                    </a:cubicBezTo>
                    <a:cubicBezTo>
                      <a:pt x="41" y="39"/>
                      <a:pt x="43" y="40"/>
                      <a:pt x="41" y="40"/>
                    </a:cubicBezTo>
                    <a:cubicBezTo>
                      <a:pt x="42" y="40"/>
                      <a:pt x="42" y="42"/>
                      <a:pt x="43" y="43"/>
                    </a:cubicBezTo>
                    <a:cubicBezTo>
                      <a:pt x="40" y="43"/>
                      <a:pt x="40" y="41"/>
                      <a:pt x="38" y="41"/>
                    </a:cubicBezTo>
                    <a:cubicBezTo>
                      <a:pt x="39" y="40"/>
                      <a:pt x="38" y="39"/>
                      <a:pt x="38" y="38"/>
                    </a:cubicBezTo>
                    <a:cubicBezTo>
                      <a:pt x="36" y="39"/>
                      <a:pt x="38" y="40"/>
                      <a:pt x="37" y="41"/>
                    </a:cubicBezTo>
                    <a:cubicBezTo>
                      <a:pt x="37" y="41"/>
                      <a:pt x="36" y="41"/>
                      <a:pt x="36" y="41"/>
                    </a:cubicBezTo>
                    <a:cubicBezTo>
                      <a:pt x="35" y="41"/>
                      <a:pt x="36" y="43"/>
                      <a:pt x="35" y="43"/>
                    </a:cubicBezTo>
                    <a:cubicBezTo>
                      <a:pt x="35" y="43"/>
                      <a:pt x="35" y="43"/>
                      <a:pt x="34" y="43"/>
                    </a:cubicBezTo>
                    <a:cubicBezTo>
                      <a:pt x="36" y="41"/>
                      <a:pt x="34" y="41"/>
                      <a:pt x="33" y="40"/>
                    </a:cubicBezTo>
                    <a:cubicBezTo>
                      <a:pt x="33" y="40"/>
                      <a:pt x="34" y="40"/>
                      <a:pt x="34" y="40"/>
                    </a:cubicBezTo>
                    <a:cubicBezTo>
                      <a:pt x="34" y="39"/>
                      <a:pt x="33" y="39"/>
                      <a:pt x="33" y="38"/>
                    </a:cubicBezTo>
                    <a:cubicBezTo>
                      <a:pt x="34" y="38"/>
                      <a:pt x="34" y="38"/>
                      <a:pt x="34" y="38"/>
                    </a:cubicBezTo>
                    <a:cubicBezTo>
                      <a:pt x="34" y="37"/>
                      <a:pt x="34" y="37"/>
                      <a:pt x="34" y="36"/>
                    </a:cubicBezTo>
                    <a:cubicBezTo>
                      <a:pt x="34" y="36"/>
                      <a:pt x="34" y="36"/>
                      <a:pt x="35" y="36"/>
                    </a:cubicBezTo>
                    <a:cubicBezTo>
                      <a:pt x="35" y="37"/>
                      <a:pt x="35" y="38"/>
                      <a:pt x="36" y="39"/>
                    </a:cubicBezTo>
                    <a:cubicBezTo>
                      <a:pt x="36" y="38"/>
                      <a:pt x="36" y="37"/>
                      <a:pt x="36" y="36"/>
                    </a:cubicBezTo>
                    <a:cubicBezTo>
                      <a:pt x="34" y="36"/>
                      <a:pt x="34" y="35"/>
                      <a:pt x="33" y="35"/>
                    </a:cubicBezTo>
                    <a:cubicBezTo>
                      <a:pt x="33" y="36"/>
                      <a:pt x="33" y="37"/>
                      <a:pt x="33" y="38"/>
                    </a:cubicBezTo>
                    <a:cubicBezTo>
                      <a:pt x="33" y="39"/>
                      <a:pt x="32" y="39"/>
                      <a:pt x="32" y="39"/>
                    </a:cubicBezTo>
                    <a:cubicBezTo>
                      <a:pt x="32" y="40"/>
                      <a:pt x="33" y="41"/>
                      <a:pt x="32" y="41"/>
                    </a:cubicBezTo>
                    <a:cubicBezTo>
                      <a:pt x="32" y="42"/>
                      <a:pt x="34" y="42"/>
                      <a:pt x="33" y="43"/>
                    </a:cubicBezTo>
                    <a:cubicBezTo>
                      <a:pt x="31" y="44"/>
                      <a:pt x="32" y="41"/>
                      <a:pt x="31" y="41"/>
                    </a:cubicBezTo>
                    <a:cubicBezTo>
                      <a:pt x="32" y="41"/>
                      <a:pt x="31" y="40"/>
                      <a:pt x="30" y="39"/>
                    </a:cubicBezTo>
                    <a:cubicBezTo>
                      <a:pt x="30" y="40"/>
                      <a:pt x="30" y="40"/>
                      <a:pt x="30" y="40"/>
                    </a:cubicBezTo>
                    <a:cubicBezTo>
                      <a:pt x="29" y="40"/>
                      <a:pt x="29" y="40"/>
                      <a:pt x="29" y="40"/>
                    </a:cubicBezTo>
                    <a:cubicBezTo>
                      <a:pt x="28" y="40"/>
                      <a:pt x="28" y="39"/>
                      <a:pt x="28" y="39"/>
                    </a:cubicBezTo>
                    <a:cubicBezTo>
                      <a:pt x="28" y="39"/>
                      <a:pt x="28" y="41"/>
                      <a:pt x="28" y="41"/>
                    </a:cubicBezTo>
                    <a:cubicBezTo>
                      <a:pt x="29" y="41"/>
                      <a:pt x="28" y="40"/>
                      <a:pt x="29" y="40"/>
                    </a:cubicBezTo>
                    <a:cubicBezTo>
                      <a:pt x="30" y="42"/>
                      <a:pt x="29" y="42"/>
                      <a:pt x="29" y="44"/>
                    </a:cubicBezTo>
                    <a:cubicBezTo>
                      <a:pt x="29" y="42"/>
                      <a:pt x="27" y="42"/>
                      <a:pt x="27" y="40"/>
                    </a:cubicBezTo>
                    <a:cubicBezTo>
                      <a:pt x="27" y="40"/>
                      <a:pt x="27" y="41"/>
                      <a:pt x="26" y="41"/>
                    </a:cubicBezTo>
                    <a:cubicBezTo>
                      <a:pt x="25" y="41"/>
                      <a:pt x="26" y="40"/>
                      <a:pt x="24" y="40"/>
                    </a:cubicBezTo>
                    <a:cubicBezTo>
                      <a:pt x="24" y="41"/>
                      <a:pt x="24" y="42"/>
                      <a:pt x="24" y="42"/>
                    </a:cubicBezTo>
                    <a:cubicBezTo>
                      <a:pt x="24" y="42"/>
                      <a:pt x="23" y="41"/>
                      <a:pt x="23" y="40"/>
                    </a:cubicBezTo>
                    <a:cubicBezTo>
                      <a:pt x="23" y="40"/>
                      <a:pt x="23" y="41"/>
                      <a:pt x="23" y="41"/>
                    </a:cubicBezTo>
                    <a:cubicBezTo>
                      <a:pt x="23" y="40"/>
                      <a:pt x="22" y="39"/>
                      <a:pt x="23" y="38"/>
                    </a:cubicBezTo>
                    <a:cubicBezTo>
                      <a:pt x="22" y="38"/>
                      <a:pt x="22" y="38"/>
                      <a:pt x="22" y="37"/>
                    </a:cubicBezTo>
                    <a:cubicBezTo>
                      <a:pt x="21" y="39"/>
                      <a:pt x="23" y="42"/>
                      <a:pt x="21" y="42"/>
                    </a:cubicBezTo>
                    <a:cubicBezTo>
                      <a:pt x="21" y="43"/>
                      <a:pt x="22" y="43"/>
                      <a:pt x="22" y="43"/>
                    </a:cubicBezTo>
                    <a:cubicBezTo>
                      <a:pt x="22" y="43"/>
                      <a:pt x="23" y="43"/>
                      <a:pt x="23" y="44"/>
                    </a:cubicBezTo>
                    <a:cubicBezTo>
                      <a:pt x="22" y="44"/>
                      <a:pt x="21" y="43"/>
                      <a:pt x="21" y="44"/>
                    </a:cubicBezTo>
                    <a:cubicBezTo>
                      <a:pt x="21" y="44"/>
                      <a:pt x="21" y="43"/>
                      <a:pt x="20" y="42"/>
                    </a:cubicBezTo>
                    <a:cubicBezTo>
                      <a:pt x="20" y="42"/>
                      <a:pt x="21" y="43"/>
                      <a:pt x="20" y="43"/>
                    </a:cubicBezTo>
                    <a:cubicBezTo>
                      <a:pt x="19" y="43"/>
                      <a:pt x="19" y="42"/>
                      <a:pt x="17" y="42"/>
                    </a:cubicBezTo>
                    <a:cubicBezTo>
                      <a:pt x="17" y="42"/>
                      <a:pt x="18" y="42"/>
                      <a:pt x="17" y="41"/>
                    </a:cubicBezTo>
                    <a:cubicBezTo>
                      <a:pt x="19" y="41"/>
                      <a:pt x="19" y="42"/>
                      <a:pt x="20" y="43"/>
                    </a:cubicBezTo>
                    <a:cubicBezTo>
                      <a:pt x="20" y="42"/>
                      <a:pt x="19" y="41"/>
                      <a:pt x="20" y="40"/>
                    </a:cubicBezTo>
                    <a:cubicBezTo>
                      <a:pt x="20" y="40"/>
                      <a:pt x="19" y="40"/>
                      <a:pt x="19" y="40"/>
                    </a:cubicBezTo>
                    <a:cubicBezTo>
                      <a:pt x="18" y="40"/>
                      <a:pt x="18" y="41"/>
                      <a:pt x="17" y="41"/>
                    </a:cubicBezTo>
                    <a:cubicBezTo>
                      <a:pt x="18" y="40"/>
                      <a:pt x="17" y="40"/>
                      <a:pt x="16" y="40"/>
                    </a:cubicBezTo>
                    <a:cubicBezTo>
                      <a:pt x="17" y="39"/>
                      <a:pt x="16" y="40"/>
                      <a:pt x="16" y="39"/>
                    </a:cubicBezTo>
                    <a:cubicBezTo>
                      <a:pt x="16" y="40"/>
                      <a:pt x="15" y="40"/>
                      <a:pt x="15" y="40"/>
                    </a:cubicBezTo>
                    <a:cubicBezTo>
                      <a:pt x="15" y="40"/>
                      <a:pt x="14" y="40"/>
                      <a:pt x="13" y="40"/>
                    </a:cubicBezTo>
                    <a:cubicBezTo>
                      <a:pt x="14" y="39"/>
                      <a:pt x="13" y="38"/>
                      <a:pt x="13" y="37"/>
                    </a:cubicBezTo>
                    <a:cubicBezTo>
                      <a:pt x="14" y="37"/>
                      <a:pt x="14" y="38"/>
                      <a:pt x="14" y="38"/>
                    </a:cubicBezTo>
                    <a:cubicBezTo>
                      <a:pt x="16" y="37"/>
                      <a:pt x="13" y="35"/>
                      <a:pt x="14" y="34"/>
                    </a:cubicBezTo>
                    <a:cubicBezTo>
                      <a:pt x="14" y="34"/>
                      <a:pt x="14" y="34"/>
                      <a:pt x="13" y="33"/>
                    </a:cubicBezTo>
                    <a:cubicBezTo>
                      <a:pt x="13" y="33"/>
                      <a:pt x="13" y="35"/>
                      <a:pt x="13" y="35"/>
                    </a:cubicBezTo>
                    <a:cubicBezTo>
                      <a:pt x="12" y="35"/>
                      <a:pt x="12" y="35"/>
                      <a:pt x="12" y="35"/>
                    </a:cubicBezTo>
                    <a:cubicBezTo>
                      <a:pt x="12" y="36"/>
                      <a:pt x="12" y="36"/>
                      <a:pt x="12" y="37"/>
                    </a:cubicBezTo>
                    <a:cubicBezTo>
                      <a:pt x="11" y="37"/>
                      <a:pt x="11" y="36"/>
                      <a:pt x="11" y="35"/>
                    </a:cubicBezTo>
                    <a:cubicBezTo>
                      <a:pt x="10" y="37"/>
                      <a:pt x="12" y="37"/>
                      <a:pt x="12" y="38"/>
                    </a:cubicBezTo>
                    <a:cubicBezTo>
                      <a:pt x="12" y="38"/>
                      <a:pt x="12" y="37"/>
                      <a:pt x="12" y="37"/>
                    </a:cubicBezTo>
                    <a:cubicBezTo>
                      <a:pt x="14" y="38"/>
                      <a:pt x="12" y="40"/>
                      <a:pt x="12" y="40"/>
                    </a:cubicBezTo>
                    <a:cubicBezTo>
                      <a:pt x="10" y="39"/>
                      <a:pt x="10" y="37"/>
                      <a:pt x="10" y="35"/>
                    </a:cubicBezTo>
                    <a:cubicBezTo>
                      <a:pt x="9" y="35"/>
                      <a:pt x="10" y="37"/>
                      <a:pt x="9" y="37"/>
                    </a:cubicBezTo>
                    <a:cubicBezTo>
                      <a:pt x="9" y="36"/>
                      <a:pt x="8" y="37"/>
                      <a:pt x="8" y="36"/>
                    </a:cubicBezTo>
                    <a:cubicBezTo>
                      <a:pt x="7" y="36"/>
                      <a:pt x="6" y="36"/>
                      <a:pt x="5" y="37"/>
                    </a:cubicBezTo>
                    <a:cubicBezTo>
                      <a:pt x="4" y="36"/>
                      <a:pt x="4" y="34"/>
                      <a:pt x="4" y="32"/>
                    </a:cubicBezTo>
                    <a:cubicBezTo>
                      <a:pt x="6" y="32"/>
                      <a:pt x="5" y="35"/>
                      <a:pt x="7" y="34"/>
                    </a:cubicBezTo>
                    <a:cubicBezTo>
                      <a:pt x="7" y="34"/>
                      <a:pt x="6" y="34"/>
                      <a:pt x="6" y="34"/>
                    </a:cubicBezTo>
                    <a:cubicBezTo>
                      <a:pt x="6" y="33"/>
                      <a:pt x="6" y="32"/>
                      <a:pt x="6" y="32"/>
                    </a:cubicBezTo>
                    <a:cubicBezTo>
                      <a:pt x="6" y="32"/>
                      <a:pt x="7" y="34"/>
                      <a:pt x="7" y="32"/>
                    </a:cubicBezTo>
                    <a:cubicBezTo>
                      <a:pt x="8" y="32"/>
                      <a:pt x="8" y="33"/>
                      <a:pt x="8" y="33"/>
                    </a:cubicBezTo>
                    <a:cubicBezTo>
                      <a:pt x="9" y="34"/>
                      <a:pt x="9" y="32"/>
                      <a:pt x="8" y="32"/>
                    </a:cubicBezTo>
                    <a:cubicBezTo>
                      <a:pt x="9" y="31"/>
                      <a:pt x="10" y="32"/>
                      <a:pt x="11" y="32"/>
                    </a:cubicBezTo>
                    <a:cubicBezTo>
                      <a:pt x="11" y="32"/>
                      <a:pt x="11" y="33"/>
                      <a:pt x="12" y="33"/>
                    </a:cubicBezTo>
                    <a:cubicBezTo>
                      <a:pt x="12" y="32"/>
                      <a:pt x="13" y="33"/>
                      <a:pt x="13" y="31"/>
                    </a:cubicBezTo>
                    <a:cubicBezTo>
                      <a:pt x="14" y="31"/>
                      <a:pt x="14" y="32"/>
                      <a:pt x="14" y="31"/>
                    </a:cubicBezTo>
                    <a:cubicBezTo>
                      <a:pt x="15" y="32"/>
                      <a:pt x="15" y="33"/>
                      <a:pt x="16" y="33"/>
                    </a:cubicBezTo>
                    <a:cubicBezTo>
                      <a:pt x="17" y="33"/>
                      <a:pt x="16" y="33"/>
                      <a:pt x="16" y="32"/>
                    </a:cubicBezTo>
                    <a:cubicBezTo>
                      <a:pt x="16" y="32"/>
                      <a:pt x="17" y="32"/>
                      <a:pt x="17" y="31"/>
                    </a:cubicBezTo>
                    <a:cubicBezTo>
                      <a:pt x="17" y="32"/>
                      <a:pt x="17" y="32"/>
                      <a:pt x="17" y="33"/>
                    </a:cubicBezTo>
                    <a:cubicBezTo>
                      <a:pt x="17" y="33"/>
                      <a:pt x="17" y="33"/>
                      <a:pt x="17" y="33"/>
                    </a:cubicBezTo>
                    <a:cubicBezTo>
                      <a:pt x="18" y="33"/>
                      <a:pt x="18" y="32"/>
                      <a:pt x="18" y="32"/>
                    </a:cubicBezTo>
                    <a:cubicBezTo>
                      <a:pt x="19" y="32"/>
                      <a:pt x="19" y="33"/>
                      <a:pt x="20" y="32"/>
                    </a:cubicBezTo>
                    <a:cubicBezTo>
                      <a:pt x="19" y="31"/>
                      <a:pt x="20" y="31"/>
                      <a:pt x="19" y="31"/>
                    </a:cubicBezTo>
                    <a:cubicBezTo>
                      <a:pt x="19" y="31"/>
                      <a:pt x="20" y="30"/>
                      <a:pt x="20" y="31"/>
                    </a:cubicBezTo>
                    <a:cubicBezTo>
                      <a:pt x="20" y="32"/>
                      <a:pt x="20" y="33"/>
                      <a:pt x="21" y="33"/>
                    </a:cubicBezTo>
                    <a:cubicBezTo>
                      <a:pt x="21" y="33"/>
                      <a:pt x="21" y="32"/>
                      <a:pt x="22" y="32"/>
                    </a:cubicBezTo>
                    <a:cubicBezTo>
                      <a:pt x="22" y="31"/>
                      <a:pt x="20" y="31"/>
                      <a:pt x="21" y="30"/>
                    </a:cubicBezTo>
                    <a:cubicBezTo>
                      <a:pt x="21" y="31"/>
                      <a:pt x="23" y="31"/>
                      <a:pt x="22" y="33"/>
                    </a:cubicBezTo>
                    <a:cubicBezTo>
                      <a:pt x="21" y="33"/>
                      <a:pt x="21" y="33"/>
                      <a:pt x="22" y="34"/>
                    </a:cubicBezTo>
                    <a:cubicBezTo>
                      <a:pt x="21" y="34"/>
                      <a:pt x="21" y="34"/>
                      <a:pt x="21" y="34"/>
                    </a:cubicBezTo>
                    <a:cubicBezTo>
                      <a:pt x="21" y="34"/>
                      <a:pt x="21" y="36"/>
                      <a:pt x="22" y="37"/>
                    </a:cubicBezTo>
                    <a:cubicBezTo>
                      <a:pt x="23" y="37"/>
                      <a:pt x="23" y="35"/>
                      <a:pt x="23" y="34"/>
                    </a:cubicBezTo>
                    <a:cubicBezTo>
                      <a:pt x="23" y="34"/>
                      <a:pt x="24" y="34"/>
                      <a:pt x="24" y="33"/>
                    </a:cubicBezTo>
                    <a:cubicBezTo>
                      <a:pt x="23" y="33"/>
                      <a:pt x="24" y="32"/>
                      <a:pt x="23" y="30"/>
                    </a:cubicBezTo>
                    <a:cubicBezTo>
                      <a:pt x="24" y="30"/>
                      <a:pt x="24" y="30"/>
                      <a:pt x="24" y="30"/>
                    </a:cubicBezTo>
                    <a:cubicBezTo>
                      <a:pt x="25" y="31"/>
                      <a:pt x="25" y="32"/>
                      <a:pt x="26" y="32"/>
                    </a:cubicBezTo>
                    <a:cubicBezTo>
                      <a:pt x="25" y="34"/>
                      <a:pt x="27" y="36"/>
                      <a:pt x="27" y="39"/>
                    </a:cubicBezTo>
                    <a:cubicBezTo>
                      <a:pt x="27" y="38"/>
                      <a:pt x="28" y="37"/>
                      <a:pt x="28" y="36"/>
                    </a:cubicBezTo>
                    <a:cubicBezTo>
                      <a:pt x="29" y="37"/>
                      <a:pt x="28" y="38"/>
                      <a:pt x="29" y="39"/>
                    </a:cubicBezTo>
                    <a:cubicBezTo>
                      <a:pt x="31" y="36"/>
                      <a:pt x="28" y="33"/>
                      <a:pt x="27" y="36"/>
                    </a:cubicBezTo>
                    <a:cubicBezTo>
                      <a:pt x="26" y="34"/>
                      <a:pt x="28" y="33"/>
                      <a:pt x="27" y="32"/>
                    </a:cubicBezTo>
                    <a:cubicBezTo>
                      <a:pt x="29" y="32"/>
                      <a:pt x="29" y="31"/>
                      <a:pt x="30" y="30"/>
                    </a:cubicBezTo>
                    <a:cubicBezTo>
                      <a:pt x="30" y="33"/>
                      <a:pt x="31" y="32"/>
                      <a:pt x="32" y="33"/>
                    </a:cubicBezTo>
                    <a:cubicBezTo>
                      <a:pt x="31" y="32"/>
                      <a:pt x="31" y="32"/>
                      <a:pt x="31" y="31"/>
                    </a:cubicBezTo>
                    <a:cubicBezTo>
                      <a:pt x="31" y="30"/>
                      <a:pt x="32" y="31"/>
                      <a:pt x="32" y="29"/>
                    </a:cubicBezTo>
                    <a:cubicBezTo>
                      <a:pt x="33" y="30"/>
                      <a:pt x="33" y="31"/>
                      <a:pt x="34" y="30"/>
                    </a:cubicBezTo>
                    <a:cubicBezTo>
                      <a:pt x="34" y="31"/>
                      <a:pt x="34" y="32"/>
                      <a:pt x="34" y="32"/>
                    </a:cubicBezTo>
                    <a:cubicBezTo>
                      <a:pt x="35" y="31"/>
                      <a:pt x="34" y="31"/>
                      <a:pt x="35" y="30"/>
                    </a:cubicBezTo>
                    <a:cubicBezTo>
                      <a:pt x="36" y="30"/>
                      <a:pt x="36" y="32"/>
                      <a:pt x="37" y="33"/>
                    </a:cubicBezTo>
                    <a:cubicBezTo>
                      <a:pt x="37" y="33"/>
                      <a:pt x="37" y="31"/>
                      <a:pt x="36" y="31"/>
                    </a:cubicBezTo>
                    <a:cubicBezTo>
                      <a:pt x="37" y="31"/>
                      <a:pt x="37" y="31"/>
                      <a:pt x="37" y="31"/>
                    </a:cubicBezTo>
                    <a:cubicBezTo>
                      <a:pt x="37" y="30"/>
                      <a:pt x="37" y="30"/>
                      <a:pt x="37" y="29"/>
                    </a:cubicBezTo>
                    <a:cubicBezTo>
                      <a:pt x="38" y="29"/>
                      <a:pt x="37" y="28"/>
                      <a:pt x="39" y="28"/>
                    </a:cubicBezTo>
                    <a:cubicBezTo>
                      <a:pt x="38" y="30"/>
                      <a:pt x="38" y="30"/>
                      <a:pt x="38" y="31"/>
                    </a:cubicBezTo>
                    <a:cubicBezTo>
                      <a:pt x="39" y="31"/>
                      <a:pt x="39" y="30"/>
                      <a:pt x="39" y="29"/>
                    </a:cubicBezTo>
                    <a:cubicBezTo>
                      <a:pt x="40" y="29"/>
                      <a:pt x="39" y="31"/>
                      <a:pt x="39" y="31"/>
                    </a:cubicBezTo>
                    <a:cubicBezTo>
                      <a:pt x="40" y="31"/>
                      <a:pt x="40" y="30"/>
                      <a:pt x="41" y="29"/>
                    </a:cubicBezTo>
                    <a:cubicBezTo>
                      <a:pt x="41" y="30"/>
                      <a:pt x="41" y="30"/>
                      <a:pt x="41" y="30"/>
                    </a:cubicBezTo>
                    <a:cubicBezTo>
                      <a:pt x="42" y="30"/>
                      <a:pt x="41" y="30"/>
                      <a:pt x="42" y="29"/>
                    </a:cubicBezTo>
                    <a:cubicBezTo>
                      <a:pt x="42" y="31"/>
                      <a:pt x="44" y="30"/>
                      <a:pt x="44" y="31"/>
                    </a:cubicBezTo>
                    <a:cubicBezTo>
                      <a:pt x="44" y="31"/>
                      <a:pt x="44" y="31"/>
                      <a:pt x="44" y="31"/>
                    </a:cubicBezTo>
                    <a:cubicBezTo>
                      <a:pt x="45" y="30"/>
                      <a:pt x="44" y="30"/>
                      <a:pt x="44" y="28"/>
                    </a:cubicBezTo>
                    <a:cubicBezTo>
                      <a:pt x="44" y="28"/>
                      <a:pt x="44" y="28"/>
                      <a:pt x="44" y="28"/>
                    </a:cubicBezTo>
                    <a:cubicBezTo>
                      <a:pt x="45" y="28"/>
                      <a:pt x="45" y="28"/>
                      <a:pt x="45" y="28"/>
                    </a:cubicBezTo>
                    <a:cubicBezTo>
                      <a:pt x="45" y="29"/>
                      <a:pt x="45" y="29"/>
                      <a:pt x="45" y="29"/>
                    </a:cubicBezTo>
                    <a:cubicBezTo>
                      <a:pt x="45" y="30"/>
                      <a:pt x="47" y="30"/>
                      <a:pt x="47" y="29"/>
                    </a:cubicBezTo>
                    <a:cubicBezTo>
                      <a:pt x="46" y="29"/>
                      <a:pt x="46" y="29"/>
                      <a:pt x="46" y="28"/>
                    </a:cubicBezTo>
                    <a:cubicBezTo>
                      <a:pt x="48" y="29"/>
                      <a:pt x="47" y="31"/>
                      <a:pt x="48" y="32"/>
                    </a:cubicBezTo>
                    <a:cubicBezTo>
                      <a:pt x="49" y="31"/>
                      <a:pt x="47" y="31"/>
                      <a:pt x="48" y="30"/>
                    </a:cubicBezTo>
                    <a:cubicBezTo>
                      <a:pt x="48" y="30"/>
                      <a:pt x="48" y="29"/>
                      <a:pt x="49" y="29"/>
                    </a:cubicBezTo>
                    <a:cubicBezTo>
                      <a:pt x="48" y="29"/>
                      <a:pt x="49" y="28"/>
                      <a:pt x="48" y="28"/>
                    </a:cubicBezTo>
                    <a:cubicBezTo>
                      <a:pt x="48" y="28"/>
                      <a:pt x="48" y="28"/>
                      <a:pt x="48" y="29"/>
                    </a:cubicBezTo>
                    <a:cubicBezTo>
                      <a:pt x="47" y="28"/>
                      <a:pt x="47" y="27"/>
                      <a:pt x="47" y="27"/>
                    </a:cubicBezTo>
                    <a:cubicBezTo>
                      <a:pt x="46" y="27"/>
                      <a:pt x="46" y="27"/>
                      <a:pt x="46" y="28"/>
                    </a:cubicBezTo>
                    <a:cubicBezTo>
                      <a:pt x="45" y="28"/>
                      <a:pt x="45" y="27"/>
                      <a:pt x="45" y="27"/>
                    </a:cubicBezTo>
                    <a:cubicBezTo>
                      <a:pt x="45" y="27"/>
                      <a:pt x="43" y="27"/>
                      <a:pt x="43" y="26"/>
                    </a:cubicBezTo>
                    <a:cubicBezTo>
                      <a:pt x="43" y="26"/>
                      <a:pt x="43" y="27"/>
                      <a:pt x="43" y="27"/>
                    </a:cubicBezTo>
                    <a:cubicBezTo>
                      <a:pt x="41" y="27"/>
                      <a:pt x="42" y="25"/>
                      <a:pt x="41" y="24"/>
                    </a:cubicBezTo>
                    <a:cubicBezTo>
                      <a:pt x="41" y="25"/>
                      <a:pt x="41" y="26"/>
                      <a:pt x="40" y="27"/>
                    </a:cubicBezTo>
                    <a:cubicBezTo>
                      <a:pt x="40" y="27"/>
                      <a:pt x="39" y="27"/>
                      <a:pt x="39" y="26"/>
                    </a:cubicBezTo>
                    <a:cubicBezTo>
                      <a:pt x="39" y="26"/>
                      <a:pt x="39" y="26"/>
                      <a:pt x="38" y="27"/>
                    </a:cubicBezTo>
                    <a:cubicBezTo>
                      <a:pt x="38" y="26"/>
                      <a:pt x="36" y="25"/>
                      <a:pt x="36" y="27"/>
                    </a:cubicBezTo>
                    <a:cubicBezTo>
                      <a:pt x="35" y="26"/>
                      <a:pt x="35" y="26"/>
                      <a:pt x="35" y="26"/>
                    </a:cubicBezTo>
                    <a:cubicBezTo>
                      <a:pt x="33" y="27"/>
                      <a:pt x="31" y="24"/>
                      <a:pt x="30" y="25"/>
                    </a:cubicBezTo>
                    <a:cubicBezTo>
                      <a:pt x="30" y="24"/>
                      <a:pt x="29" y="23"/>
                      <a:pt x="28" y="22"/>
                    </a:cubicBezTo>
                    <a:cubicBezTo>
                      <a:pt x="29" y="23"/>
                      <a:pt x="30" y="23"/>
                      <a:pt x="31" y="24"/>
                    </a:cubicBezTo>
                    <a:cubicBezTo>
                      <a:pt x="31" y="24"/>
                      <a:pt x="31" y="23"/>
                      <a:pt x="31" y="23"/>
                    </a:cubicBezTo>
                    <a:cubicBezTo>
                      <a:pt x="32" y="23"/>
                      <a:pt x="32" y="23"/>
                      <a:pt x="32" y="23"/>
                    </a:cubicBezTo>
                    <a:cubicBezTo>
                      <a:pt x="32" y="24"/>
                      <a:pt x="33" y="24"/>
                      <a:pt x="34" y="25"/>
                    </a:cubicBezTo>
                    <a:cubicBezTo>
                      <a:pt x="34" y="25"/>
                      <a:pt x="34" y="24"/>
                      <a:pt x="34" y="24"/>
                    </a:cubicBezTo>
                    <a:cubicBezTo>
                      <a:pt x="34" y="23"/>
                      <a:pt x="35" y="24"/>
                      <a:pt x="35" y="24"/>
                    </a:cubicBezTo>
                    <a:cubicBezTo>
                      <a:pt x="35" y="23"/>
                      <a:pt x="34" y="23"/>
                      <a:pt x="34" y="21"/>
                    </a:cubicBezTo>
                    <a:cubicBezTo>
                      <a:pt x="35" y="22"/>
                      <a:pt x="35" y="22"/>
                      <a:pt x="35" y="21"/>
                    </a:cubicBezTo>
                    <a:cubicBezTo>
                      <a:pt x="36" y="21"/>
                      <a:pt x="36" y="23"/>
                      <a:pt x="36" y="24"/>
                    </a:cubicBezTo>
                    <a:cubicBezTo>
                      <a:pt x="37" y="24"/>
                      <a:pt x="36" y="21"/>
                      <a:pt x="37" y="21"/>
                    </a:cubicBezTo>
                    <a:cubicBezTo>
                      <a:pt x="38" y="22"/>
                      <a:pt x="39" y="21"/>
                      <a:pt x="40" y="22"/>
                    </a:cubicBezTo>
                    <a:cubicBezTo>
                      <a:pt x="41" y="21"/>
                      <a:pt x="40" y="21"/>
                      <a:pt x="40" y="20"/>
                    </a:cubicBezTo>
                    <a:cubicBezTo>
                      <a:pt x="41" y="20"/>
                      <a:pt x="41" y="21"/>
                      <a:pt x="42" y="22"/>
                    </a:cubicBezTo>
                    <a:cubicBezTo>
                      <a:pt x="42" y="22"/>
                      <a:pt x="42" y="21"/>
                      <a:pt x="42" y="22"/>
                    </a:cubicBezTo>
                    <a:cubicBezTo>
                      <a:pt x="43" y="22"/>
                      <a:pt x="43" y="21"/>
                      <a:pt x="43" y="21"/>
                    </a:cubicBezTo>
                    <a:cubicBezTo>
                      <a:pt x="43" y="21"/>
                      <a:pt x="44" y="22"/>
                      <a:pt x="44" y="22"/>
                    </a:cubicBezTo>
                    <a:cubicBezTo>
                      <a:pt x="44" y="22"/>
                      <a:pt x="44" y="21"/>
                      <a:pt x="44" y="20"/>
                    </a:cubicBezTo>
                    <a:cubicBezTo>
                      <a:pt x="44" y="20"/>
                      <a:pt x="44" y="20"/>
                      <a:pt x="44" y="20"/>
                    </a:cubicBezTo>
                    <a:cubicBezTo>
                      <a:pt x="44" y="20"/>
                      <a:pt x="45" y="19"/>
                      <a:pt x="44" y="19"/>
                    </a:cubicBezTo>
                    <a:cubicBezTo>
                      <a:pt x="43" y="20"/>
                      <a:pt x="42" y="18"/>
                      <a:pt x="41" y="19"/>
                    </a:cubicBezTo>
                    <a:cubicBezTo>
                      <a:pt x="40" y="19"/>
                      <a:pt x="39" y="18"/>
                      <a:pt x="39" y="19"/>
                    </a:cubicBezTo>
                    <a:cubicBezTo>
                      <a:pt x="38" y="19"/>
                      <a:pt x="38" y="18"/>
                      <a:pt x="37" y="17"/>
                    </a:cubicBezTo>
                    <a:cubicBezTo>
                      <a:pt x="37" y="17"/>
                      <a:pt x="37" y="18"/>
                      <a:pt x="37" y="18"/>
                    </a:cubicBezTo>
                    <a:cubicBezTo>
                      <a:pt x="36" y="19"/>
                      <a:pt x="37" y="19"/>
                      <a:pt x="37" y="20"/>
                    </a:cubicBezTo>
                    <a:cubicBezTo>
                      <a:pt x="36" y="19"/>
                      <a:pt x="35" y="20"/>
                      <a:pt x="35" y="20"/>
                    </a:cubicBezTo>
                    <a:cubicBezTo>
                      <a:pt x="34" y="20"/>
                      <a:pt x="34" y="19"/>
                      <a:pt x="34" y="18"/>
                    </a:cubicBezTo>
                    <a:cubicBezTo>
                      <a:pt x="34" y="18"/>
                      <a:pt x="34" y="19"/>
                      <a:pt x="34" y="19"/>
                    </a:cubicBezTo>
                    <a:cubicBezTo>
                      <a:pt x="33" y="19"/>
                      <a:pt x="33" y="18"/>
                      <a:pt x="33" y="18"/>
                    </a:cubicBezTo>
                    <a:cubicBezTo>
                      <a:pt x="32" y="18"/>
                      <a:pt x="33" y="19"/>
                      <a:pt x="32" y="18"/>
                    </a:cubicBezTo>
                    <a:cubicBezTo>
                      <a:pt x="32" y="19"/>
                      <a:pt x="33" y="18"/>
                      <a:pt x="33" y="20"/>
                    </a:cubicBezTo>
                    <a:cubicBezTo>
                      <a:pt x="31" y="20"/>
                      <a:pt x="31" y="18"/>
                      <a:pt x="30" y="18"/>
                    </a:cubicBezTo>
                    <a:cubicBezTo>
                      <a:pt x="30" y="17"/>
                      <a:pt x="30" y="19"/>
                      <a:pt x="29" y="18"/>
                    </a:cubicBezTo>
                    <a:cubicBezTo>
                      <a:pt x="28" y="18"/>
                      <a:pt x="31" y="19"/>
                      <a:pt x="30" y="20"/>
                    </a:cubicBezTo>
                    <a:cubicBezTo>
                      <a:pt x="29" y="20"/>
                      <a:pt x="29" y="19"/>
                      <a:pt x="28" y="18"/>
                    </a:cubicBezTo>
                    <a:cubicBezTo>
                      <a:pt x="28" y="19"/>
                      <a:pt x="29" y="20"/>
                      <a:pt x="29" y="20"/>
                    </a:cubicBezTo>
                    <a:cubicBezTo>
                      <a:pt x="28" y="21"/>
                      <a:pt x="28" y="20"/>
                      <a:pt x="27" y="20"/>
                    </a:cubicBezTo>
                    <a:cubicBezTo>
                      <a:pt x="27" y="20"/>
                      <a:pt x="28" y="20"/>
                      <a:pt x="27" y="21"/>
                    </a:cubicBezTo>
                    <a:cubicBezTo>
                      <a:pt x="27" y="21"/>
                      <a:pt x="26" y="21"/>
                      <a:pt x="27" y="20"/>
                    </a:cubicBezTo>
                    <a:cubicBezTo>
                      <a:pt x="26" y="20"/>
                      <a:pt x="26" y="21"/>
                      <a:pt x="26" y="21"/>
                    </a:cubicBezTo>
                    <a:cubicBezTo>
                      <a:pt x="25" y="21"/>
                      <a:pt x="25" y="21"/>
                      <a:pt x="25" y="21"/>
                    </a:cubicBezTo>
                    <a:cubicBezTo>
                      <a:pt x="24" y="20"/>
                      <a:pt x="25" y="19"/>
                      <a:pt x="24" y="19"/>
                    </a:cubicBezTo>
                    <a:cubicBezTo>
                      <a:pt x="24" y="19"/>
                      <a:pt x="24" y="19"/>
                      <a:pt x="23" y="19"/>
                    </a:cubicBezTo>
                    <a:cubicBezTo>
                      <a:pt x="24" y="20"/>
                      <a:pt x="24" y="20"/>
                      <a:pt x="24" y="21"/>
                    </a:cubicBezTo>
                    <a:cubicBezTo>
                      <a:pt x="22" y="20"/>
                      <a:pt x="22" y="19"/>
                      <a:pt x="21" y="17"/>
                    </a:cubicBezTo>
                    <a:cubicBezTo>
                      <a:pt x="23" y="18"/>
                      <a:pt x="24" y="17"/>
                      <a:pt x="25" y="18"/>
                    </a:cubicBezTo>
                    <a:cubicBezTo>
                      <a:pt x="25" y="17"/>
                      <a:pt x="25" y="17"/>
                      <a:pt x="25" y="17"/>
                    </a:cubicBezTo>
                    <a:cubicBezTo>
                      <a:pt x="26" y="17"/>
                      <a:pt x="26" y="17"/>
                      <a:pt x="27" y="16"/>
                    </a:cubicBezTo>
                    <a:cubicBezTo>
                      <a:pt x="28" y="16"/>
                      <a:pt x="27" y="17"/>
                      <a:pt x="28" y="17"/>
                    </a:cubicBezTo>
                    <a:cubicBezTo>
                      <a:pt x="28" y="17"/>
                      <a:pt x="28" y="17"/>
                      <a:pt x="28" y="16"/>
                    </a:cubicBezTo>
                    <a:cubicBezTo>
                      <a:pt x="32" y="16"/>
                      <a:pt x="36" y="15"/>
                      <a:pt x="39" y="15"/>
                    </a:cubicBezTo>
                    <a:cubicBezTo>
                      <a:pt x="39" y="15"/>
                      <a:pt x="39" y="17"/>
                      <a:pt x="39" y="17"/>
                    </a:cubicBezTo>
                    <a:cubicBezTo>
                      <a:pt x="40" y="17"/>
                      <a:pt x="39" y="16"/>
                      <a:pt x="39" y="15"/>
                    </a:cubicBezTo>
                    <a:cubicBezTo>
                      <a:pt x="40" y="16"/>
                      <a:pt x="40" y="16"/>
                      <a:pt x="40" y="16"/>
                    </a:cubicBezTo>
                    <a:cubicBezTo>
                      <a:pt x="41" y="16"/>
                      <a:pt x="40" y="16"/>
                      <a:pt x="40" y="15"/>
                    </a:cubicBezTo>
                    <a:cubicBezTo>
                      <a:pt x="40" y="15"/>
                      <a:pt x="39" y="15"/>
                      <a:pt x="39" y="15"/>
                    </a:cubicBezTo>
                    <a:cubicBezTo>
                      <a:pt x="39" y="14"/>
                      <a:pt x="41" y="15"/>
                      <a:pt x="42" y="14"/>
                    </a:cubicBezTo>
                    <a:cubicBezTo>
                      <a:pt x="42" y="15"/>
                      <a:pt x="42" y="16"/>
                      <a:pt x="42" y="17"/>
                    </a:cubicBezTo>
                    <a:cubicBezTo>
                      <a:pt x="43" y="16"/>
                      <a:pt x="42" y="15"/>
                      <a:pt x="42" y="14"/>
                    </a:cubicBezTo>
                    <a:cubicBezTo>
                      <a:pt x="43" y="14"/>
                      <a:pt x="43" y="16"/>
                      <a:pt x="43" y="17"/>
                    </a:cubicBezTo>
                    <a:cubicBezTo>
                      <a:pt x="44" y="17"/>
                      <a:pt x="43" y="16"/>
                      <a:pt x="44" y="16"/>
                    </a:cubicBezTo>
                    <a:cubicBezTo>
                      <a:pt x="43" y="17"/>
                      <a:pt x="45" y="17"/>
                      <a:pt x="46" y="17"/>
                    </a:cubicBezTo>
                    <a:cubicBezTo>
                      <a:pt x="44" y="17"/>
                      <a:pt x="44" y="15"/>
                      <a:pt x="44" y="14"/>
                    </a:cubicBezTo>
                    <a:cubicBezTo>
                      <a:pt x="44" y="14"/>
                      <a:pt x="45" y="13"/>
                      <a:pt x="46" y="14"/>
                    </a:cubicBezTo>
                    <a:cubicBezTo>
                      <a:pt x="46" y="15"/>
                      <a:pt x="47" y="15"/>
                      <a:pt x="47" y="17"/>
                    </a:cubicBezTo>
                    <a:cubicBezTo>
                      <a:pt x="48" y="17"/>
                      <a:pt x="48" y="16"/>
                      <a:pt x="49" y="16"/>
                    </a:cubicBezTo>
                    <a:cubicBezTo>
                      <a:pt x="49" y="14"/>
                      <a:pt x="47" y="15"/>
                      <a:pt x="46" y="14"/>
                    </a:cubicBezTo>
                    <a:cubicBezTo>
                      <a:pt x="47" y="12"/>
                      <a:pt x="52" y="14"/>
                      <a:pt x="51" y="12"/>
                    </a:cubicBezTo>
                    <a:cubicBezTo>
                      <a:pt x="52" y="13"/>
                      <a:pt x="52" y="15"/>
                      <a:pt x="52" y="16"/>
                    </a:cubicBezTo>
                    <a:cubicBezTo>
                      <a:pt x="52" y="17"/>
                      <a:pt x="53" y="16"/>
                      <a:pt x="53" y="16"/>
                    </a:cubicBezTo>
                    <a:cubicBezTo>
                      <a:pt x="54" y="16"/>
                      <a:pt x="53" y="17"/>
                      <a:pt x="53" y="17"/>
                    </a:cubicBezTo>
                    <a:cubicBezTo>
                      <a:pt x="54" y="17"/>
                      <a:pt x="54" y="17"/>
                      <a:pt x="54" y="17"/>
                    </a:cubicBezTo>
                    <a:cubicBezTo>
                      <a:pt x="54" y="15"/>
                      <a:pt x="52" y="15"/>
                      <a:pt x="52" y="13"/>
                    </a:cubicBezTo>
                    <a:cubicBezTo>
                      <a:pt x="52" y="14"/>
                      <a:pt x="52" y="14"/>
                      <a:pt x="53" y="14"/>
                    </a:cubicBezTo>
                    <a:cubicBezTo>
                      <a:pt x="53" y="12"/>
                      <a:pt x="52" y="12"/>
                      <a:pt x="52" y="11"/>
                    </a:cubicBezTo>
                    <a:cubicBezTo>
                      <a:pt x="53" y="12"/>
                      <a:pt x="54" y="12"/>
                      <a:pt x="56" y="13"/>
                    </a:cubicBezTo>
                    <a:cubicBezTo>
                      <a:pt x="56" y="12"/>
                      <a:pt x="57" y="12"/>
                      <a:pt x="56" y="12"/>
                    </a:cubicBezTo>
                    <a:cubicBezTo>
                      <a:pt x="57" y="11"/>
                      <a:pt x="58" y="12"/>
                      <a:pt x="58" y="12"/>
                    </a:cubicBezTo>
                    <a:cubicBezTo>
                      <a:pt x="58" y="12"/>
                      <a:pt x="58" y="13"/>
                      <a:pt x="59" y="13"/>
                    </a:cubicBezTo>
                    <a:cubicBezTo>
                      <a:pt x="59" y="13"/>
                      <a:pt x="59" y="12"/>
                      <a:pt x="59" y="12"/>
                    </a:cubicBezTo>
                    <a:cubicBezTo>
                      <a:pt x="61" y="12"/>
                      <a:pt x="62" y="11"/>
                      <a:pt x="63" y="12"/>
                    </a:cubicBezTo>
                    <a:cubicBezTo>
                      <a:pt x="63" y="12"/>
                      <a:pt x="63" y="12"/>
                      <a:pt x="63" y="11"/>
                    </a:cubicBezTo>
                    <a:cubicBezTo>
                      <a:pt x="64" y="11"/>
                      <a:pt x="64" y="12"/>
                      <a:pt x="64" y="12"/>
                    </a:cubicBezTo>
                    <a:cubicBezTo>
                      <a:pt x="64" y="12"/>
                      <a:pt x="64" y="11"/>
                      <a:pt x="64" y="11"/>
                    </a:cubicBezTo>
                    <a:cubicBezTo>
                      <a:pt x="65" y="11"/>
                      <a:pt x="65" y="11"/>
                      <a:pt x="66" y="11"/>
                    </a:cubicBezTo>
                    <a:cubicBezTo>
                      <a:pt x="66" y="12"/>
                      <a:pt x="67" y="12"/>
                      <a:pt x="66" y="12"/>
                    </a:cubicBezTo>
                    <a:cubicBezTo>
                      <a:pt x="66" y="11"/>
                      <a:pt x="69" y="10"/>
                      <a:pt x="70" y="12"/>
                    </a:cubicBezTo>
                    <a:cubicBezTo>
                      <a:pt x="70" y="11"/>
                      <a:pt x="71" y="11"/>
                      <a:pt x="72" y="12"/>
                    </a:cubicBezTo>
                    <a:cubicBezTo>
                      <a:pt x="72" y="12"/>
                      <a:pt x="72" y="11"/>
                      <a:pt x="72" y="11"/>
                    </a:cubicBezTo>
                    <a:cubicBezTo>
                      <a:pt x="73" y="11"/>
                      <a:pt x="73" y="12"/>
                      <a:pt x="74" y="11"/>
                    </a:cubicBezTo>
                    <a:cubicBezTo>
                      <a:pt x="75" y="12"/>
                      <a:pt x="75" y="13"/>
                      <a:pt x="75" y="15"/>
                    </a:cubicBezTo>
                    <a:cubicBezTo>
                      <a:pt x="76" y="13"/>
                      <a:pt x="76" y="12"/>
                      <a:pt x="75" y="11"/>
                    </a:cubicBezTo>
                    <a:cubicBezTo>
                      <a:pt x="77" y="10"/>
                      <a:pt x="79" y="10"/>
                      <a:pt x="81" y="11"/>
                    </a:cubicBezTo>
                    <a:cubicBezTo>
                      <a:pt x="81" y="10"/>
                      <a:pt x="84" y="10"/>
                      <a:pt x="85" y="11"/>
                    </a:cubicBezTo>
                    <a:cubicBezTo>
                      <a:pt x="85" y="11"/>
                      <a:pt x="85" y="10"/>
                      <a:pt x="85" y="10"/>
                    </a:cubicBezTo>
                    <a:cubicBezTo>
                      <a:pt x="87" y="11"/>
                      <a:pt x="85" y="15"/>
                      <a:pt x="86" y="17"/>
                    </a:cubicBezTo>
                    <a:cubicBezTo>
                      <a:pt x="87" y="17"/>
                      <a:pt x="87" y="15"/>
                      <a:pt x="86" y="14"/>
                    </a:cubicBezTo>
                    <a:cubicBezTo>
                      <a:pt x="88" y="13"/>
                      <a:pt x="85" y="9"/>
                      <a:pt x="88" y="10"/>
                    </a:cubicBezTo>
                    <a:cubicBezTo>
                      <a:pt x="89" y="10"/>
                      <a:pt x="89" y="10"/>
                      <a:pt x="89" y="10"/>
                    </a:cubicBezTo>
                    <a:cubicBezTo>
                      <a:pt x="90" y="10"/>
                      <a:pt x="90" y="10"/>
                      <a:pt x="90" y="10"/>
                    </a:cubicBezTo>
                    <a:cubicBezTo>
                      <a:pt x="91" y="10"/>
                      <a:pt x="92" y="9"/>
                      <a:pt x="92" y="11"/>
                    </a:cubicBezTo>
                    <a:cubicBezTo>
                      <a:pt x="93" y="11"/>
                      <a:pt x="92" y="10"/>
                      <a:pt x="92" y="9"/>
                    </a:cubicBezTo>
                    <a:cubicBezTo>
                      <a:pt x="93" y="9"/>
                      <a:pt x="93" y="9"/>
                      <a:pt x="93" y="9"/>
                    </a:cubicBezTo>
                    <a:cubicBezTo>
                      <a:pt x="95" y="10"/>
                      <a:pt x="93" y="13"/>
                      <a:pt x="93" y="12"/>
                    </a:cubicBezTo>
                    <a:cubicBezTo>
                      <a:pt x="93" y="13"/>
                      <a:pt x="95" y="14"/>
                      <a:pt x="94" y="16"/>
                    </a:cubicBezTo>
                    <a:cubicBezTo>
                      <a:pt x="96" y="14"/>
                      <a:pt x="94" y="11"/>
                      <a:pt x="94" y="9"/>
                    </a:cubicBezTo>
                    <a:cubicBezTo>
                      <a:pt x="96" y="10"/>
                      <a:pt x="98" y="9"/>
                      <a:pt x="98" y="10"/>
                    </a:cubicBezTo>
                    <a:cubicBezTo>
                      <a:pt x="99" y="9"/>
                      <a:pt x="99" y="9"/>
                      <a:pt x="99" y="8"/>
                    </a:cubicBezTo>
                    <a:cubicBezTo>
                      <a:pt x="98" y="8"/>
                      <a:pt x="98" y="8"/>
                      <a:pt x="98" y="9"/>
                    </a:cubicBezTo>
                    <a:cubicBezTo>
                      <a:pt x="98" y="7"/>
                      <a:pt x="98" y="5"/>
                      <a:pt x="98" y="3"/>
                    </a:cubicBezTo>
                    <a:cubicBezTo>
                      <a:pt x="99" y="4"/>
                      <a:pt x="99" y="7"/>
                      <a:pt x="99" y="7"/>
                    </a:cubicBezTo>
                    <a:cubicBezTo>
                      <a:pt x="99" y="7"/>
                      <a:pt x="98" y="6"/>
                      <a:pt x="99" y="6"/>
                    </a:cubicBezTo>
                    <a:cubicBezTo>
                      <a:pt x="99" y="7"/>
                      <a:pt x="100" y="8"/>
                      <a:pt x="99" y="9"/>
                    </a:cubicBezTo>
                    <a:cubicBezTo>
                      <a:pt x="100" y="9"/>
                      <a:pt x="100" y="9"/>
                      <a:pt x="100" y="9"/>
                    </a:cubicBezTo>
                    <a:cubicBezTo>
                      <a:pt x="101" y="9"/>
                      <a:pt x="101" y="8"/>
                      <a:pt x="101" y="8"/>
                    </a:cubicBezTo>
                    <a:cubicBezTo>
                      <a:pt x="102" y="8"/>
                      <a:pt x="101" y="9"/>
                      <a:pt x="101" y="9"/>
                    </a:cubicBezTo>
                    <a:cubicBezTo>
                      <a:pt x="102" y="7"/>
                      <a:pt x="102" y="10"/>
                      <a:pt x="103" y="9"/>
                    </a:cubicBezTo>
                    <a:cubicBezTo>
                      <a:pt x="105" y="8"/>
                      <a:pt x="104" y="5"/>
                      <a:pt x="102" y="4"/>
                    </a:cubicBezTo>
                    <a:cubicBezTo>
                      <a:pt x="102" y="4"/>
                      <a:pt x="101" y="5"/>
                      <a:pt x="101" y="5"/>
                    </a:cubicBezTo>
                    <a:cubicBezTo>
                      <a:pt x="101" y="5"/>
                      <a:pt x="101" y="5"/>
                      <a:pt x="101" y="4"/>
                    </a:cubicBezTo>
                    <a:cubicBezTo>
                      <a:pt x="100" y="4"/>
                      <a:pt x="101" y="5"/>
                      <a:pt x="100" y="6"/>
                    </a:cubicBezTo>
                    <a:cubicBezTo>
                      <a:pt x="100" y="5"/>
                      <a:pt x="100" y="4"/>
                      <a:pt x="99" y="5"/>
                    </a:cubicBezTo>
                    <a:cubicBezTo>
                      <a:pt x="99" y="4"/>
                      <a:pt x="99" y="4"/>
                      <a:pt x="99" y="4"/>
                    </a:cubicBezTo>
                    <a:cubicBezTo>
                      <a:pt x="102" y="4"/>
                      <a:pt x="104" y="3"/>
                      <a:pt x="107" y="4"/>
                    </a:cubicBezTo>
                    <a:cubicBezTo>
                      <a:pt x="108" y="4"/>
                      <a:pt x="107" y="3"/>
                      <a:pt x="108" y="3"/>
                    </a:cubicBezTo>
                    <a:cubicBezTo>
                      <a:pt x="109" y="3"/>
                      <a:pt x="108" y="5"/>
                      <a:pt x="108" y="6"/>
                    </a:cubicBezTo>
                    <a:cubicBezTo>
                      <a:pt x="107" y="6"/>
                      <a:pt x="108" y="5"/>
                      <a:pt x="107" y="4"/>
                    </a:cubicBezTo>
                    <a:cubicBezTo>
                      <a:pt x="107" y="5"/>
                      <a:pt x="107" y="4"/>
                      <a:pt x="106" y="4"/>
                    </a:cubicBezTo>
                    <a:cubicBezTo>
                      <a:pt x="105" y="4"/>
                      <a:pt x="105" y="5"/>
                      <a:pt x="105" y="6"/>
                    </a:cubicBezTo>
                    <a:cubicBezTo>
                      <a:pt x="105" y="6"/>
                      <a:pt x="105" y="5"/>
                      <a:pt x="105" y="5"/>
                    </a:cubicBezTo>
                    <a:cubicBezTo>
                      <a:pt x="106" y="5"/>
                      <a:pt x="105" y="6"/>
                      <a:pt x="106" y="6"/>
                    </a:cubicBezTo>
                    <a:cubicBezTo>
                      <a:pt x="106" y="6"/>
                      <a:pt x="106" y="5"/>
                      <a:pt x="107" y="5"/>
                    </a:cubicBezTo>
                    <a:cubicBezTo>
                      <a:pt x="108" y="6"/>
                      <a:pt x="108" y="7"/>
                      <a:pt x="108" y="9"/>
                    </a:cubicBezTo>
                    <a:cubicBezTo>
                      <a:pt x="107" y="9"/>
                      <a:pt x="107" y="9"/>
                      <a:pt x="107" y="8"/>
                    </a:cubicBezTo>
                    <a:cubicBezTo>
                      <a:pt x="107" y="9"/>
                      <a:pt x="107" y="10"/>
                      <a:pt x="107" y="10"/>
                    </a:cubicBezTo>
                    <a:cubicBezTo>
                      <a:pt x="108" y="9"/>
                      <a:pt x="108" y="10"/>
                      <a:pt x="109" y="10"/>
                    </a:cubicBezTo>
                    <a:cubicBezTo>
                      <a:pt x="109" y="9"/>
                      <a:pt x="108" y="10"/>
                      <a:pt x="108" y="9"/>
                    </a:cubicBezTo>
                    <a:cubicBezTo>
                      <a:pt x="110" y="9"/>
                      <a:pt x="111" y="8"/>
                      <a:pt x="111" y="9"/>
                    </a:cubicBezTo>
                    <a:cubicBezTo>
                      <a:pt x="112" y="8"/>
                      <a:pt x="110" y="9"/>
                      <a:pt x="110" y="8"/>
                    </a:cubicBezTo>
                    <a:cubicBezTo>
                      <a:pt x="110" y="7"/>
                      <a:pt x="111" y="8"/>
                      <a:pt x="111" y="7"/>
                    </a:cubicBezTo>
                    <a:cubicBezTo>
                      <a:pt x="112" y="8"/>
                      <a:pt x="112" y="10"/>
                      <a:pt x="112" y="12"/>
                    </a:cubicBezTo>
                    <a:cubicBezTo>
                      <a:pt x="113" y="12"/>
                      <a:pt x="112" y="11"/>
                      <a:pt x="113" y="11"/>
                    </a:cubicBezTo>
                    <a:cubicBezTo>
                      <a:pt x="113" y="12"/>
                      <a:pt x="113" y="11"/>
                      <a:pt x="114" y="12"/>
                    </a:cubicBezTo>
                    <a:cubicBezTo>
                      <a:pt x="114" y="12"/>
                      <a:pt x="113" y="10"/>
                      <a:pt x="113" y="10"/>
                    </a:cubicBezTo>
                    <a:cubicBezTo>
                      <a:pt x="113" y="9"/>
                      <a:pt x="114" y="9"/>
                      <a:pt x="114" y="7"/>
                    </a:cubicBezTo>
                    <a:cubicBezTo>
                      <a:pt x="114" y="7"/>
                      <a:pt x="114" y="7"/>
                      <a:pt x="114" y="7"/>
                    </a:cubicBezTo>
                    <a:cubicBezTo>
                      <a:pt x="114" y="6"/>
                      <a:pt x="115" y="5"/>
                      <a:pt x="114" y="4"/>
                    </a:cubicBezTo>
                    <a:cubicBezTo>
                      <a:pt x="114" y="4"/>
                      <a:pt x="113" y="4"/>
                      <a:pt x="113" y="3"/>
                    </a:cubicBezTo>
                    <a:cubicBezTo>
                      <a:pt x="114" y="3"/>
                      <a:pt x="115" y="3"/>
                      <a:pt x="115" y="3"/>
                    </a:cubicBezTo>
                    <a:cubicBezTo>
                      <a:pt x="116" y="4"/>
                      <a:pt x="116" y="4"/>
                      <a:pt x="116" y="5"/>
                    </a:cubicBezTo>
                    <a:cubicBezTo>
                      <a:pt x="115" y="4"/>
                      <a:pt x="115" y="6"/>
                      <a:pt x="114" y="6"/>
                    </a:cubicBezTo>
                    <a:cubicBezTo>
                      <a:pt x="115" y="7"/>
                      <a:pt x="115" y="8"/>
                      <a:pt x="115" y="10"/>
                    </a:cubicBezTo>
                    <a:cubicBezTo>
                      <a:pt x="115" y="10"/>
                      <a:pt x="115" y="10"/>
                      <a:pt x="116" y="10"/>
                    </a:cubicBezTo>
                    <a:cubicBezTo>
                      <a:pt x="116" y="9"/>
                      <a:pt x="115" y="9"/>
                      <a:pt x="115" y="9"/>
                    </a:cubicBezTo>
                    <a:cubicBezTo>
                      <a:pt x="115" y="9"/>
                      <a:pt x="116" y="9"/>
                      <a:pt x="116" y="9"/>
                    </a:cubicBezTo>
                    <a:cubicBezTo>
                      <a:pt x="117" y="9"/>
                      <a:pt x="117" y="8"/>
                      <a:pt x="117" y="8"/>
                    </a:cubicBezTo>
                    <a:cubicBezTo>
                      <a:pt x="117" y="8"/>
                      <a:pt x="117" y="9"/>
                      <a:pt x="117" y="9"/>
                    </a:cubicBezTo>
                    <a:cubicBezTo>
                      <a:pt x="119" y="9"/>
                      <a:pt x="119" y="5"/>
                      <a:pt x="118" y="7"/>
                    </a:cubicBezTo>
                    <a:cubicBezTo>
                      <a:pt x="116" y="6"/>
                      <a:pt x="116" y="4"/>
                      <a:pt x="117" y="2"/>
                    </a:cubicBezTo>
                    <a:cubicBezTo>
                      <a:pt x="117" y="3"/>
                      <a:pt x="119" y="5"/>
                      <a:pt x="118" y="5"/>
                    </a:cubicBezTo>
                    <a:cubicBezTo>
                      <a:pt x="118" y="6"/>
                      <a:pt x="118" y="6"/>
                      <a:pt x="119" y="6"/>
                    </a:cubicBezTo>
                    <a:cubicBezTo>
                      <a:pt x="119" y="5"/>
                      <a:pt x="120" y="4"/>
                      <a:pt x="120" y="3"/>
                    </a:cubicBezTo>
                    <a:cubicBezTo>
                      <a:pt x="120" y="3"/>
                      <a:pt x="120" y="3"/>
                      <a:pt x="121" y="4"/>
                    </a:cubicBezTo>
                    <a:cubicBezTo>
                      <a:pt x="121" y="4"/>
                      <a:pt x="121" y="3"/>
                      <a:pt x="121" y="2"/>
                    </a:cubicBezTo>
                    <a:cubicBezTo>
                      <a:pt x="121" y="2"/>
                      <a:pt x="121" y="3"/>
                      <a:pt x="122" y="4"/>
                    </a:cubicBezTo>
                    <a:cubicBezTo>
                      <a:pt x="122" y="3"/>
                      <a:pt x="122" y="3"/>
                      <a:pt x="123" y="3"/>
                    </a:cubicBezTo>
                    <a:cubicBezTo>
                      <a:pt x="124" y="3"/>
                      <a:pt x="124" y="4"/>
                      <a:pt x="124" y="4"/>
                    </a:cubicBezTo>
                    <a:cubicBezTo>
                      <a:pt x="125" y="4"/>
                      <a:pt x="124" y="3"/>
                      <a:pt x="124" y="3"/>
                    </a:cubicBezTo>
                    <a:cubicBezTo>
                      <a:pt x="126" y="3"/>
                      <a:pt x="125" y="4"/>
                      <a:pt x="125" y="5"/>
                    </a:cubicBezTo>
                    <a:cubicBezTo>
                      <a:pt x="126" y="5"/>
                      <a:pt x="125" y="4"/>
                      <a:pt x="125" y="3"/>
                    </a:cubicBezTo>
                    <a:cubicBezTo>
                      <a:pt x="127" y="3"/>
                      <a:pt x="126" y="4"/>
                      <a:pt x="127" y="4"/>
                    </a:cubicBezTo>
                    <a:cubicBezTo>
                      <a:pt x="128" y="5"/>
                      <a:pt x="125" y="6"/>
                      <a:pt x="127" y="7"/>
                    </a:cubicBezTo>
                    <a:cubicBezTo>
                      <a:pt x="127" y="7"/>
                      <a:pt x="126" y="7"/>
                      <a:pt x="127" y="8"/>
                    </a:cubicBezTo>
                    <a:cubicBezTo>
                      <a:pt x="127" y="9"/>
                      <a:pt x="128" y="9"/>
                      <a:pt x="128" y="9"/>
                    </a:cubicBezTo>
                    <a:cubicBezTo>
                      <a:pt x="128" y="7"/>
                      <a:pt x="128" y="7"/>
                      <a:pt x="127" y="6"/>
                    </a:cubicBezTo>
                    <a:cubicBezTo>
                      <a:pt x="127" y="6"/>
                      <a:pt x="128" y="6"/>
                      <a:pt x="129" y="6"/>
                    </a:cubicBezTo>
                    <a:cubicBezTo>
                      <a:pt x="129" y="5"/>
                      <a:pt x="128" y="5"/>
                      <a:pt x="128" y="3"/>
                    </a:cubicBezTo>
                    <a:cubicBezTo>
                      <a:pt x="129" y="3"/>
                      <a:pt x="130" y="3"/>
                      <a:pt x="130" y="4"/>
                    </a:cubicBezTo>
                    <a:cubicBezTo>
                      <a:pt x="131" y="4"/>
                      <a:pt x="131" y="3"/>
                      <a:pt x="131" y="3"/>
                    </a:cubicBezTo>
                    <a:cubicBezTo>
                      <a:pt x="131" y="3"/>
                      <a:pt x="132" y="4"/>
                      <a:pt x="132" y="4"/>
                    </a:cubicBezTo>
                    <a:cubicBezTo>
                      <a:pt x="133" y="1"/>
                      <a:pt x="135" y="4"/>
                      <a:pt x="134" y="7"/>
                    </a:cubicBezTo>
                    <a:cubicBezTo>
                      <a:pt x="135" y="6"/>
                      <a:pt x="134" y="5"/>
                      <a:pt x="135" y="5"/>
                    </a:cubicBezTo>
                    <a:cubicBezTo>
                      <a:pt x="135" y="4"/>
                      <a:pt x="135" y="4"/>
                      <a:pt x="135" y="3"/>
                    </a:cubicBezTo>
                    <a:cubicBezTo>
                      <a:pt x="136" y="2"/>
                      <a:pt x="137" y="3"/>
                      <a:pt x="138" y="3"/>
                    </a:cubicBezTo>
                    <a:cubicBezTo>
                      <a:pt x="138" y="4"/>
                      <a:pt x="139" y="4"/>
                      <a:pt x="139" y="5"/>
                    </a:cubicBezTo>
                    <a:cubicBezTo>
                      <a:pt x="139" y="5"/>
                      <a:pt x="138" y="4"/>
                      <a:pt x="139" y="3"/>
                    </a:cubicBezTo>
                    <a:cubicBezTo>
                      <a:pt x="140" y="3"/>
                      <a:pt x="141" y="3"/>
                      <a:pt x="141" y="2"/>
                    </a:cubicBezTo>
                    <a:cubicBezTo>
                      <a:pt x="142" y="2"/>
                      <a:pt x="141" y="4"/>
                      <a:pt x="142" y="4"/>
                    </a:cubicBezTo>
                    <a:cubicBezTo>
                      <a:pt x="143" y="4"/>
                      <a:pt x="142" y="4"/>
                      <a:pt x="142" y="3"/>
                    </a:cubicBezTo>
                    <a:cubicBezTo>
                      <a:pt x="143" y="3"/>
                      <a:pt x="142" y="4"/>
                      <a:pt x="143" y="4"/>
                    </a:cubicBezTo>
                    <a:cubicBezTo>
                      <a:pt x="143" y="4"/>
                      <a:pt x="142" y="3"/>
                      <a:pt x="143" y="2"/>
                    </a:cubicBezTo>
                    <a:cubicBezTo>
                      <a:pt x="144" y="2"/>
                      <a:pt x="144" y="3"/>
                      <a:pt x="145" y="2"/>
                    </a:cubicBezTo>
                    <a:cubicBezTo>
                      <a:pt x="145" y="4"/>
                      <a:pt x="144" y="5"/>
                      <a:pt x="145" y="6"/>
                    </a:cubicBezTo>
                    <a:cubicBezTo>
                      <a:pt x="145" y="5"/>
                      <a:pt x="147" y="5"/>
                      <a:pt x="146" y="4"/>
                    </a:cubicBezTo>
                    <a:cubicBezTo>
                      <a:pt x="146" y="4"/>
                      <a:pt x="145" y="4"/>
                      <a:pt x="145" y="3"/>
                    </a:cubicBezTo>
                    <a:cubicBezTo>
                      <a:pt x="146" y="2"/>
                      <a:pt x="147" y="2"/>
                      <a:pt x="147" y="3"/>
                    </a:cubicBezTo>
                    <a:cubicBezTo>
                      <a:pt x="148" y="3"/>
                      <a:pt x="148" y="3"/>
                      <a:pt x="149" y="3"/>
                    </a:cubicBezTo>
                    <a:cubicBezTo>
                      <a:pt x="149" y="3"/>
                      <a:pt x="149" y="4"/>
                      <a:pt x="149" y="4"/>
                    </a:cubicBezTo>
                    <a:cubicBezTo>
                      <a:pt x="149" y="4"/>
                      <a:pt x="148" y="4"/>
                      <a:pt x="147" y="4"/>
                    </a:cubicBezTo>
                    <a:cubicBezTo>
                      <a:pt x="147" y="4"/>
                      <a:pt x="147" y="7"/>
                      <a:pt x="146" y="7"/>
                    </a:cubicBezTo>
                    <a:cubicBezTo>
                      <a:pt x="146" y="8"/>
                      <a:pt x="146" y="8"/>
                      <a:pt x="147" y="9"/>
                    </a:cubicBezTo>
                    <a:cubicBezTo>
                      <a:pt x="148" y="8"/>
                      <a:pt x="147" y="6"/>
                      <a:pt x="148" y="5"/>
                    </a:cubicBezTo>
                    <a:cubicBezTo>
                      <a:pt x="149" y="5"/>
                      <a:pt x="148" y="5"/>
                      <a:pt x="149" y="5"/>
                    </a:cubicBezTo>
                    <a:cubicBezTo>
                      <a:pt x="149" y="1"/>
                      <a:pt x="153" y="4"/>
                      <a:pt x="155" y="3"/>
                    </a:cubicBezTo>
                    <a:cubicBezTo>
                      <a:pt x="155" y="3"/>
                      <a:pt x="156" y="4"/>
                      <a:pt x="156" y="4"/>
                    </a:cubicBezTo>
                    <a:cubicBezTo>
                      <a:pt x="156" y="4"/>
                      <a:pt x="156" y="4"/>
                      <a:pt x="156" y="4"/>
                    </a:cubicBezTo>
                    <a:cubicBezTo>
                      <a:pt x="157" y="5"/>
                      <a:pt x="158" y="4"/>
                      <a:pt x="158" y="5"/>
                    </a:cubicBezTo>
                    <a:cubicBezTo>
                      <a:pt x="158" y="5"/>
                      <a:pt x="158" y="4"/>
                      <a:pt x="159" y="5"/>
                    </a:cubicBezTo>
                    <a:cubicBezTo>
                      <a:pt x="159" y="5"/>
                      <a:pt x="159" y="5"/>
                      <a:pt x="159" y="6"/>
                    </a:cubicBezTo>
                    <a:cubicBezTo>
                      <a:pt x="160" y="6"/>
                      <a:pt x="160" y="5"/>
                      <a:pt x="160" y="4"/>
                    </a:cubicBezTo>
                    <a:cubicBezTo>
                      <a:pt x="160" y="6"/>
                      <a:pt x="161" y="4"/>
                      <a:pt x="161" y="5"/>
                    </a:cubicBezTo>
                    <a:cubicBezTo>
                      <a:pt x="162" y="5"/>
                      <a:pt x="162" y="5"/>
                      <a:pt x="162" y="4"/>
                    </a:cubicBezTo>
                    <a:cubicBezTo>
                      <a:pt x="162" y="4"/>
                      <a:pt x="161" y="4"/>
                      <a:pt x="161" y="4"/>
                    </a:cubicBezTo>
                    <a:cubicBezTo>
                      <a:pt x="161" y="3"/>
                      <a:pt x="161" y="2"/>
                      <a:pt x="162" y="2"/>
                    </a:cubicBezTo>
                    <a:cubicBezTo>
                      <a:pt x="162" y="4"/>
                      <a:pt x="163" y="3"/>
                      <a:pt x="163" y="4"/>
                    </a:cubicBezTo>
                    <a:cubicBezTo>
                      <a:pt x="163" y="4"/>
                      <a:pt x="162" y="3"/>
                      <a:pt x="162" y="4"/>
                    </a:cubicBezTo>
                    <a:cubicBezTo>
                      <a:pt x="162" y="5"/>
                      <a:pt x="163" y="4"/>
                      <a:pt x="163" y="4"/>
                    </a:cubicBezTo>
                    <a:cubicBezTo>
                      <a:pt x="163" y="5"/>
                      <a:pt x="165" y="5"/>
                      <a:pt x="165" y="6"/>
                    </a:cubicBezTo>
                    <a:cubicBezTo>
                      <a:pt x="165" y="5"/>
                      <a:pt x="166" y="4"/>
                      <a:pt x="166" y="2"/>
                    </a:cubicBezTo>
                    <a:cubicBezTo>
                      <a:pt x="167" y="2"/>
                      <a:pt x="166" y="4"/>
                      <a:pt x="167" y="2"/>
                    </a:cubicBezTo>
                    <a:cubicBezTo>
                      <a:pt x="167" y="3"/>
                      <a:pt x="167" y="3"/>
                      <a:pt x="167" y="4"/>
                    </a:cubicBezTo>
                    <a:cubicBezTo>
                      <a:pt x="168" y="4"/>
                      <a:pt x="168" y="5"/>
                      <a:pt x="169" y="5"/>
                    </a:cubicBezTo>
                    <a:cubicBezTo>
                      <a:pt x="170" y="5"/>
                      <a:pt x="170" y="4"/>
                      <a:pt x="170" y="3"/>
                    </a:cubicBezTo>
                    <a:cubicBezTo>
                      <a:pt x="170" y="4"/>
                      <a:pt x="171" y="4"/>
                      <a:pt x="171" y="3"/>
                    </a:cubicBezTo>
                    <a:cubicBezTo>
                      <a:pt x="172" y="3"/>
                      <a:pt x="171" y="4"/>
                      <a:pt x="171" y="5"/>
                    </a:cubicBezTo>
                    <a:cubicBezTo>
                      <a:pt x="172" y="4"/>
                      <a:pt x="172" y="4"/>
                      <a:pt x="172" y="5"/>
                    </a:cubicBezTo>
                    <a:cubicBezTo>
                      <a:pt x="173" y="4"/>
                      <a:pt x="172" y="3"/>
                      <a:pt x="172" y="2"/>
                    </a:cubicBezTo>
                    <a:cubicBezTo>
                      <a:pt x="173" y="2"/>
                      <a:pt x="174" y="3"/>
                      <a:pt x="175" y="2"/>
                    </a:cubicBezTo>
                    <a:cubicBezTo>
                      <a:pt x="176" y="2"/>
                      <a:pt x="176" y="4"/>
                      <a:pt x="176" y="4"/>
                    </a:cubicBezTo>
                    <a:cubicBezTo>
                      <a:pt x="175" y="4"/>
                      <a:pt x="175" y="4"/>
                      <a:pt x="174" y="3"/>
                    </a:cubicBezTo>
                    <a:cubicBezTo>
                      <a:pt x="173" y="4"/>
                      <a:pt x="173" y="6"/>
                      <a:pt x="173" y="7"/>
                    </a:cubicBezTo>
                    <a:cubicBezTo>
                      <a:pt x="173" y="8"/>
                      <a:pt x="174" y="7"/>
                      <a:pt x="175" y="8"/>
                    </a:cubicBezTo>
                    <a:cubicBezTo>
                      <a:pt x="176" y="7"/>
                      <a:pt x="173" y="6"/>
                      <a:pt x="175" y="5"/>
                    </a:cubicBezTo>
                    <a:cubicBezTo>
                      <a:pt x="176" y="6"/>
                      <a:pt x="176" y="4"/>
                      <a:pt x="178" y="5"/>
                    </a:cubicBezTo>
                    <a:cubicBezTo>
                      <a:pt x="178" y="4"/>
                      <a:pt x="177" y="4"/>
                      <a:pt x="177" y="3"/>
                    </a:cubicBezTo>
                    <a:cubicBezTo>
                      <a:pt x="178" y="3"/>
                      <a:pt x="178" y="3"/>
                      <a:pt x="178" y="2"/>
                    </a:cubicBezTo>
                    <a:cubicBezTo>
                      <a:pt x="178" y="2"/>
                      <a:pt x="178" y="3"/>
                      <a:pt x="179" y="3"/>
                    </a:cubicBezTo>
                    <a:cubicBezTo>
                      <a:pt x="179" y="3"/>
                      <a:pt x="179" y="3"/>
                      <a:pt x="179" y="4"/>
                    </a:cubicBezTo>
                    <a:cubicBezTo>
                      <a:pt x="179" y="4"/>
                      <a:pt x="179" y="4"/>
                      <a:pt x="178" y="3"/>
                    </a:cubicBezTo>
                    <a:cubicBezTo>
                      <a:pt x="178" y="4"/>
                      <a:pt x="179" y="4"/>
                      <a:pt x="178" y="5"/>
                    </a:cubicBezTo>
                    <a:cubicBezTo>
                      <a:pt x="179" y="5"/>
                      <a:pt x="180" y="5"/>
                      <a:pt x="180" y="5"/>
                    </a:cubicBezTo>
                    <a:cubicBezTo>
                      <a:pt x="181" y="5"/>
                      <a:pt x="180" y="3"/>
                      <a:pt x="181" y="2"/>
                    </a:cubicBezTo>
                    <a:cubicBezTo>
                      <a:pt x="182" y="3"/>
                      <a:pt x="184" y="2"/>
                      <a:pt x="185" y="3"/>
                    </a:cubicBezTo>
                    <a:cubicBezTo>
                      <a:pt x="185" y="4"/>
                      <a:pt x="185" y="4"/>
                      <a:pt x="185" y="5"/>
                    </a:cubicBezTo>
                    <a:cubicBezTo>
                      <a:pt x="185" y="5"/>
                      <a:pt x="186" y="3"/>
                      <a:pt x="186" y="4"/>
                    </a:cubicBezTo>
                    <a:cubicBezTo>
                      <a:pt x="187" y="4"/>
                      <a:pt x="187" y="4"/>
                      <a:pt x="187" y="3"/>
                    </a:cubicBezTo>
                    <a:cubicBezTo>
                      <a:pt x="188" y="3"/>
                      <a:pt x="188" y="3"/>
                      <a:pt x="189" y="3"/>
                    </a:cubicBezTo>
                    <a:cubicBezTo>
                      <a:pt x="190" y="4"/>
                      <a:pt x="188" y="8"/>
                      <a:pt x="191" y="8"/>
                    </a:cubicBezTo>
                    <a:cubicBezTo>
                      <a:pt x="189" y="6"/>
                      <a:pt x="191" y="5"/>
                      <a:pt x="191" y="2"/>
                    </a:cubicBezTo>
                    <a:cubicBezTo>
                      <a:pt x="192" y="3"/>
                      <a:pt x="191" y="3"/>
                      <a:pt x="192" y="4"/>
                    </a:cubicBezTo>
                    <a:cubicBezTo>
                      <a:pt x="193" y="4"/>
                      <a:pt x="192" y="3"/>
                      <a:pt x="193" y="3"/>
                    </a:cubicBezTo>
                    <a:cubicBezTo>
                      <a:pt x="193" y="4"/>
                      <a:pt x="193" y="4"/>
                      <a:pt x="193" y="5"/>
                    </a:cubicBezTo>
                    <a:cubicBezTo>
                      <a:pt x="193" y="5"/>
                      <a:pt x="193" y="4"/>
                      <a:pt x="193" y="4"/>
                    </a:cubicBezTo>
                    <a:cubicBezTo>
                      <a:pt x="193" y="4"/>
                      <a:pt x="193" y="4"/>
                      <a:pt x="193" y="3"/>
                    </a:cubicBezTo>
                    <a:cubicBezTo>
                      <a:pt x="194" y="3"/>
                      <a:pt x="194" y="4"/>
                      <a:pt x="194" y="5"/>
                    </a:cubicBezTo>
                    <a:cubicBezTo>
                      <a:pt x="193" y="3"/>
                      <a:pt x="193" y="7"/>
                      <a:pt x="194" y="7"/>
                    </a:cubicBezTo>
                    <a:cubicBezTo>
                      <a:pt x="195" y="7"/>
                      <a:pt x="196" y="5"/>
                      <a:pt x="195" y="4"/>
                    </a:cubicBezTo>
                    <a:cubicBezTo>
                      <a:pt x="195" y="4"/>
                      <a:pt x="196" y="4"/>
                      <a:pt x="196" y="5"/>
                    </a:cubicBezTo>
                    <a:cubicBezTo>
                      <a:pt x="197" y="5"/>
                      <a:pt x="197" y="4"/>
                      <a:pt x="198" y="4"/>
                    </a:cubicBezTo>
                    <a:cubicBezTo>
                      <a:pt x="198" y="4"/>
                      <a:pt x="198" y="3"/>
                      <a:pt x="198" y="3"/>
                    </a:cubicBezTo>
                    <a:cubicBezTo>
                      <a:pt x="199" y="3"/>
                      <a:pt x="198" y="4"/>
                      <a:pt x="199" y="5"/>
                    </a:cubicBezTo>
                    <a:cubicBezTo>
                      <a:pt x="200" y="4"/>
                      <a:pt x="199" y="4"/>
                      <a:pt x="199" y="3"/>
                    </a:cubicBezTo>
                    <a:cubicBezTo>
                      <a:pt x="200" y="4"/>
                      <a:pt x="200" y="4"/>
                      <a:pt x="201" y="3"/>
                    </a:cubicBezTo>
                    <a:cubicBezTo>
                      <a:pt x="202" y="4"/>
                      <a:pt x="202" y="5"/>
                      <a:pt x="202" y="5"/>
                    </a:cubicBezTo>
                    <a:cubicBezTo>
                      <a:pt x="203" y="4"/>
                      <a:pt x="202" y="4"/>
                      <a:pt x="202" y="3"/>
                    </a:cubicBezTo>
                    <a:cubicBezTo>
                      <a:pt x="203" y="4"/>
                      <a:pt x="202" y="7"/>
                      <a:pt x="204" y="9"/>
                    </a:cubicBezTo>
                    <a:cubicBezTo>
                      <a:pt x="207" y="8"/>
                      <a:pt x="202" y="5"/>
                      <a:pt x="204" y="3"/>
                    </a:cubicBezTo>
                    <a:cubicBezTo>
                      <a:pt x="205" y="3"/>
                      <a:pt x="206" y="4"/>
                      <a:pt x="207" y="5"/>
                    </a:cubicBezTo>
                    <a:cubicBezTo>
                      <a:pt x="207" y="5"/>
                      <a:pt x="207" y="4"/>
                      <a:pt x="208" y="4"/>
                    </a:cubicBezTo>
                    <a:cubicBezTo>
                      <a:pt x="208" y="4"/>
                      <a:pt x="208" y="4"/>
                      <a:pt x="208" y="4"/>
                    </a:cubicBezTo>
                    <a:cubicBezTo>
                      <a:pt x="209" y="5"/>
                      <a:pt x="210" y="4"/>
                      <a:pt x="212" y="5"/>
                    </a:cubicBezTo>
                    <a:cubicBezTo>
                      <a:pt x="211" y="4"/>
                      <a:pt x="211" y="4"/>
                      <a:pt x="211" y="3"/>
                    </a:cubicBezTo>
                    <a:cubicBezTo>
                      <a:pt x="212" y="3"/>
                      <a:pt x="212" y="4"/>
                      <a:pt x="212" y="4"/>
                    </a:cubicBezTo>
                    <a:cubicBezTo>
                      <a:pt x="213" y="4"/>
                      <a:pt x="213" y="4"/>
                      <a:pt x="213" y="4"/>
                    </a:cubicBezTo>
                    <a:cubicBezTo>
                      <a:pt x="214" y="4"/>
                      <a:pt x="213" y="4"/>
                      <a:pt x="213" y="3"/>
                    </a:cubicBezTo>
                    <a:cubicBezTo>
                      <a:pt x="214" y="3"/>
                      <a:pt x="214" y="4"/>
                      <a:pt x="214" y="5"/>
                    </a:cubicBezTo>
                    <a:cubicBezTo>
                      <a:pt x="214" y="4"/>
                      <a:pt x="214" y="3"/>
                      <a:pt x="215" y="3"/>
                    </a:cubicBezTo>
                    <a:cubicBezTo>
                      <a:pt x="216" y="4"/>
                      <a:pt x="217" y="4"/>
                      <a:pt x="218" y="4"/>
                    </a:cubicBezTo>
                    <a:cubicBezTo>
                      <a:pt x="218" y="4"/>
                      <a:pt x="217" y="3"/>
                      <a:pt x="218" y="3"/>
                    </a:cubicBezTo>
                    <a:cubicBezTo>
                      <a:pt x="218" y="4"/>
                      <a:pt x="219" y="3"/>
                      <a:pt x="219" y="4"/>
                    </a:cubicBezTo>
                    <a:cubicBezTo>
                      <a:pt x="222" y="1"/>
                      <a:pt x="223" y="7"/>
                      <a:pt x="222" y="9"/>
                    </a:cubicBezTo>
                    <a:cubicBezTo>
                      <a:pt x="221" y="8"/>
                      <a:pt x="221" y="6"/>
                      <a:pt x="220" y="5"/>
                    </a:cubicBezTo>
                    <a:cubicBezTo>
                      <a:pt x="220" y="6"/>
                      <a:pt x="221" y="7"/>
                      <a:pt x="221" y="9"/>
                    </a:cubicBezTo>
                    <a:cubicBezTo>
                      <a:pt x="221" y="9"/>
                      <a:pt x="221" y="9"/>
                      <a:pt x="222" y="10"/>
                    </a:cubicBezTo>
                    <a:cubicBezTo>
                      <a:pt x="223" y="10"/>
                      <a:pt x="222" y="9"/>
                      <a:pt x="223" y="9"/>
                    </a:cubicBezTo>
                    <a:cubicBezTo>
                      <a:pt x="224" y="9"/>
                      <a:pt x="224" y="10"/>
                      <a:pt x="224" y="10"/>
                    </a:cubicBezTo>
                    <a:cubicBezTo>
                      <a:pt x="224" y="10"/>
                      <a:pt x="225" y="10"/>
                      <a:pt x="225" y="10"/>
                    </a:cubicBezTo>
                    <a:cubicBezTo>
                      <a:pt x="225" y="9"/>
                      <a:pt x="225" y="8"/>
                      <a:pt x="225" y="7"/>
                    </a:cubicBezTo>
                    <a:cubicBezTo>
                      <a:pt x="224" y="8"/>
                      <a:pt x="225" y="9"/>
                      <a:pt x="224" y="9"/>
                    </a:cubicBezTo>
                    <a:cubicBezTo>
                      <a:pt x="224" y="9"/>
                      <a:pt x="224" y="9"/>
                      <a:pt x="224" y="9"/>
                    </a:cubicBezTo>
                    <a:cubicBezTo>
                      <a:pt x="224" y="9"/>
                      <a:pt x="224" y="8"/>
                      <a:pt x="224" y="8"/>
                    </a:cubicBezTo>
                    <a:cubicBezTo>
                      <a:pt x="224" y="7"/>
                      <a:pt x="223" y="7"/>
                      <a:pt x="223" y="7"/>
                    </a:cubicBezTo>
                    <a:cubicBezTo>
                      <a:pt x="223" y="7"/>
                      <a:pt x="222" y="6"/>
                      <a:pt x="223" y="6"/>
                    </a:cubicBezTo>
                    <a:cubicBezTo>
                      <a:pt x="222" y="6"/>
                      <a:pt x="222" y="4"/>
                      <a:pt x="223" y="3"/>
                    </a:cubicBezTo>
                    <a:cubicBezTo>
                      <a:pt x="224" y="3"/>
                      <a:pt x="223" y="4"/>
                      <a:pt x="224" y="3"/>
                    </a:cubicBezTo>
                    <a:cubicBezTo>
                      <a:pt x="224" y="4"/>
                      <a:pt x="224" y="4"/>
                      <a:pt x="224" y="5"/>
                    </a:cubicBezTo>
                    <a:cubicBezTo>
                      <a:pt x="225" y="4"/>
                      <a:pt x="225" y="4"/>
                      <a:pt x="225" y="3"/>
                    </a:cubicBezTo>
                    <a:cubicBezTo>
                      <a:pt x="227" y="4"/>
                      <a:pt x="229" y="3"/>
                      <a:pt x="231" y="4"/>
                    </a:cubicBezTo>
                    <a:cubicBezTo>
                      <a:pt x="231" y="3"/>
                      <a:pt x="233" y="3"/>
                      <a:pt x="234" y="3"/>
                    </a:cubicBezTo>
                    <a:cubicBezTo>
                      <a:pt x="234" y="3"/>
                      <a:pt x="234" y="3"/>
                      <a:pt x="234" y="2"/>
                    </a:cubicBezTo>
                    <a:cubicBezTo>
                      <a:pt x="235" y="3"/>
                      <a:pt x="236" y="3"/>
                      <a:pt x="236" y="2"/>
                    </a:cubicBezTo>
                    <a:cubicBezTo>
                      <a:pt x="236" y="3"/>
                      <a:pt x="238" y="2"/>
                      <a:pt x="239" y="3"/>
                    </a:cubicBezTo>
                    <a:cubicBezTo>
                      <a:pt x="240" y="3"/>
                      <a:pt x="240" y="2"/>
                      <a:pt x="241" y="2"/>
                    </a:cubicBezTo>
                    <a:cubicBezTo>
                      <a:pt x="242" y="3"/>
                      <a:pt x="244" y="3"/>
                      <a:pt x="244" y="4"/>
                    </a:cubicBezTo>
                    <a:cubicBezTo>
                      <a:pt x="244" y="4"/>
                      <a:pt x="243" y="3"/>
                      <a:pt x="244" y="2"/>
                    </a:cubicBezTo>
                    <a:cubicBezTo>
                      <a:pt x="245" y="2"/>
                      <a:pt x="247" y="3"/>
                      <a:pt x="248" y="2"/>
                    </a:cubicBezTo>
                    <a:cubicBezTo>
                      <a:pt x="248" y="3"/>
                      <a:pt x="247" y="3"/>
                      <a:pt x="248" y="4"/>
                    </a:cubicBezTo>
                    <a:cubicBezTo>
                      <a:pt x="247" y="2"/>
                      <a:pt x="250" y="2"/>
                      <a:pt x="251" y="3"/>
                    </a:cubicBezTo>
                    <a:cubicBezTo>
                      <a:pt x="251" y="2"/>
                      <a:pt x="251" y="2"/>
                      <a:pt x="251" y="2"/>
                    </a:cubicBezTo>
                    <a:cubicBezTo>
                      <a:pt x="252" y="3"/>
                      <a:pt x="252" y="2"/>
                      <a:pt x="254" y="2"/>
                    </a:cubicBezTo>
                    <a:cubicBezTo>
                      <a:pt x="254" y="2"/>
                      <a:pt x="254" y="3"/>
                      <a:pt x="255" y="4"/>
                    </a:cubicBezTo>
                    <a:cubicBezTo>
                      <a:pt x="254" y="3"/>
                      <a:pt x="256" y="3"/>
                      <a:pt x="256" y="1"/>
                    </a:cubicBezTo>
                    <a:cubicBezTo>
                      <a:pt x="256" y="3"/>
                      <a:pt x="257" y="2"/>
                      <a:pt x="257" y="1"/>
                    </a:cubicBezTo>
                    <a:cubicBezTo>
                      <a:pt x="257" y="2"/>
                      <a:pt x="258" y="2"/>
                      <a:pt x="258" y="2"/>
                    </a:cubicBezTo>
                    <a:cubicBezTo>
                      <a:pt x="259" y="1"/>
                      <a:pt x="261" y="1"/>
                      <a:pt x="262" y="2"/>
                    </a:cubicBezTo>
                    <a:cubicBezTo>
                      <a:pt x="262" y="2"/>
                      <a:pt x="262" y="2"/>
                      <a:pt x="262" y="1"/>
                    </a:cubicBezTo>
                    <a:cubicBezTo>
                      <a:pt x="263" y="2"/>
                      <a:pt x="263" y="2"/>
                      <a:pt x="263" y="2"/>
                    </a:cubicBezTo>
                    <a:cubicBezTo>
                      <a:pt x="263" y="2"/>
                      <a:pt x="263" y="1"/>
                      <a:pt x="264" y="1"/>
                    </a:cubicBezTo>
                    <a:cubicBezTo>
                      <a:pt x="264" y="2"/>
                      <a:pt x="265" y="2"/>
                      <a:pt x="265" y="1"/>
                    </a:cubicBezTo>
                    <a:cubicBezTo>
                      <a:pt x="266" y="1"/>
                      <a:pt x="266" y="2"/>
                      <a:pt x="266" y="3"/>
                    </a:cubicBezTo>
                    <a:cubicBezTo>
                      <a:pt x="267" y="3"/>
                      <a:pt x="267" y="2"/>
                      <a:pt x="268" y="1"/>
                    </a:cubicBezTo>
                    <a:cubicBezTo>
                      <a:pt x="269" y="2"/>
                      <a:pt x="268" y="1"/>
                      <a:pt x="269" y="2"/>
                    </a:cubicBezTo>
                    <a:cubicBezTo>
                      <a:pt x="270" y="1"/>
                      <a:pt x="272" y="1"/>
                      <a:pt x="273" y="2"/>
                    </a:cubicBezTo>
                    <a:cubicBezTo>
                      <a:pt x="273" y="2"/>
                      <a:pt x="274" y="1"/>
                      <a:pt x="274" y="1"/>
                    </a:cubicBezTo>
                    <a:cubicBezTo>
                      <a:pt x="275" y="2"/>
                      <a:pt x="275" y="1"/>
                      <a:pt x="276" y="1"/>
                    </a:cubicBezTo>
                    <a:cubicBezTo>
                      <a:pt x="276" y="2"/>
                      <a:pt x="275" y="3"/>
                      <a:pt x="275" y="4"/>
                    </a:cubicBezTo>
                    <a:cubicBezTo>
                      <a:pt x="276" y="3"/>
                      <a:pt x="276" y="2"/>
                      <a:pt x="276" y="1"/>
                    </a:cubicBezTo>
                    <a:cubicBezTo>
                      <a:pt x="278" y="2"/>
                      <a:pt x="280" y="1"/>
                      <a:pt x="281" y="2"/>
                    </a:cubicBezTo>
                    <a:cubicBezTo>
                      <a:pt x="281" y="1"/>
                      <a:pt x="281" y="1"/>
                      <a:pt x="281" y="1"/>
                    </a:cubicBezTo>
                    <a:cubicBezTo>
                      <a:pt x="283" y="2"/>
                      <a:pt x="285" y="1"/>
                      <a:pt x="286" y="1"/>
                    </a:cubicBezTo>
                    <a:cubicBezTo>
                      <a:pt x="287" y="2"/>
                      <a:pt x="285" y="3"/>
                      <a:pt x="286" y="4"/>
                    </a:cubicBezTo>
                    <a:cubicBezTo>
                      <a:pt x="286" y="3"/>
                      <a:pt x="287" y="2"/>
                      <a:pt x="287" y="1"/>
                    </a:cubicBezTo>
                    <a:cubicBezTo>
                      <a:pt x="289" y="1"/>
                      <a:pt x="292" y="2"/>
                      <a:pt x="295" y="1"/>
                    </a:cubicBezTo>
                    <a:cubicBezTo>
                      <a:pt x="295" y="2"/>
                      <a:pt x="297" y="1"/>
                      <a:pt x="297" y="2"/>
                    </a:cubicBezTo>
                    <a:cubicBezTo>
                      <a:pt x="299" y="0"/>
                      <a:pt x="300" y="2"/>
                      <a:pt x="301" y="1"/>
                    </a:cubicBezTo>
                    <a:cubicBezTo>
                      <a:pt x="302" y="1"/>
                      <a:pt x="301" y="2"/>
                      <a:pt x="302" y="2"/>
                    </a:cubicBezTo>
                    <a:cubicBezTo>
                      <a:pt x="302" y="3"/>
                      <a:pt x="302" y="3"/>
                      <a:pt x="302" y="4"/>
                    </a:cubicBezTo>
                    <a:cubicBezTo>
                      <a:pt x="303" y="4"/>
                      <a:pt x="303" y="4"/>
                      <a:pt x="302" y="5"/>
                    </a:cubicBezTo>
                    <a:cubicBezTo>
                      <a:pt x="301" y="5"/>
                      <a:pt x="301" y="4"/>
                      <a:pt x="300" y="5"/>
                    </a:cubicBezTo>
                    <a:cubicBezTo>
                      <a:pt x="300" y="5"/>
                      <a:pt x="300" y="4"/>
                      <a:pt x="300" y="3"/>
                    </a:cubicBezTo>
                    <a:cubicBezTo>
                      <a:pt x="299" y="4"/>
                      <a:pt x="300" y="5"/>
                      <a:pt x="298" y="5"/>
                    </a:cubicBezTo>
                    <a:cubicBezTo>
                      <a:pt x="298" y="4"/>
                      <a:pt x="299" y="4"/>
                      <a:pt x="299" y="3"/>
                    </a:cubicBezTo>
                    <a:cubicBezTo>
                      <a:pt x="298" y="4"/>
                      <a:pt x="297" y="7"/>
                      <a:pt x="298" y="8"/>
                    </a:cubicBezTo>
                    <a:cubicBezTo>
                      <a:pt x="298" y="7"/>
                      <a:pt x="300" y="7"/>
                      <a:pt x="301" y="6"/>
                    </a:cubicBezTo>
                    <a:cubicBezTo>
                      <a:pt x="303" y="7"/>
                      <a:pt x="304" y="7"/>
                      <a:pt x="306" y="7"/>
                    </a:cubicBezTo>
                    <a:cubicBezTo>
                      <a:pt x="306" y="7"/>
                      <a:pt x="307" y="7"/>
                      <a:pt x="307" y="8"/>
                    </a:cubicBezTo>
                    <a:cubicBezTo>
                      <a:pt x="307" y="8"/>
                      <a:pt x="307" y="7"/>
                      <a:pt x="307" y="7"/>
                    </a:cubicBezTo>
                    <a:cubicBezTo>
                      <a:pt x="311" y="6"/>
                      <a:pt x="316" y="7"/>
                      <a:pt x="319" y="6"/>
                    </a:cubicBezTo>
                    <a:cubicBezTo>
                      <a:pt x="319" y="7"/>
                      <a:pt x="320" y="7"/>
                      <a:pt x="320" y="7"/>
                    </a:cubicBezTo>
                    <a:cubicBezTo>
                      <a:pt x="321" y="7"/>
                      <a:pt x="322" y="6"/>
                      <a:pt x="323" y="6"/>
                    </a:cubicBezTo>
                    <a:cubicBezTo>
                      <a:pt x="323" y="7"/>
                      <a:pt x="324" y="7"/>
                      <a:pt x="324" y="8"/>
                    </a:cubicBezTo>
                    <a:cubicBezTo>
                      <a:pt x="324" y="7"/>
                      <a:pt x="324" y="8"/>
                      <a:pt x="325" y="7"/>
                    </a:cubicBezTo>
                    <a:cubicBezTo>
                      <a:pt x="328" y="7"/>
                      <a:pt x="328" y="7"/>
                      <a:pt x="331" y="7"/>
                    </a:cubicBezTo>
                    <a:cubicBezTo>
                      <a:pt x="331" y="9"/>
                      <a:pt x="332" y="9"/>
                      <a:pt x="331" y="10"/>
                    </a:cubicBezTo>
                    <a:cubicBezTo>
                      <a:pt x="332" y="10"/>
                      <a:pt x="332" y="8"/>
                      <a:pt x="332" y="7"/>
                    </a:cubicBezTo>
                    <a:cubicBezTo>
                      <a:pt x="332" y="7"/>
                      <a:pt x="332" y="8"/>
                      <a:pt x="332" y="8"/>
                    </a:cubicBezTo>
                    <a:cubicBezTo>
                      <a:pt x="333" y="6"/>
                      <a:pt x="337" y="9"/>
                      <a:pt x="337" y="7"/>
                    </a:cubicBezTo>
                    <a:cubicBezTo>
                      <a:pt x="338" y="8"/>
                      <a:pt x="339" y="8"/>
                      <a:pt x="341" y="7"/>
                    </a:cubicBezTo>
                    <a:cubicBezTo>
                      <a:pt x="341" y="8"/>
                      <a:pt x="341" y="8"/>
                      <a:pt x="341" y="9"/>
                    </a:cubicBezTo>
                    <a:cubicBezTo>
                      <a:pt x="340" y="9"/>
                      <a:pt x="340" y="8"/>
                      <a:pt x="340" y="8"/>
                    </a:cubicBezTo>
                    <a:cubicBezTo>
                      <a:pt x="340" y="9"/>
                      <a:pt x="340" y="9"/>
                      <a:pt x="341" y="9"/>
                    </a:cubicBezTo>
                    <a:cubicBezTo>
                      <a:pt x="342" y="9"/>
                      <a:pt x="342" y="9"/>
                      <a:pt x="342" y="8"/>
                    </a:cubicBezTo>
                    <a:cubicBezTo>
                      <a:pt x="344" y="8"/>
                      <a:pt x="344" y="8"/>
                      <a:pt x="345" y="9"/>
                    </a:cubicBezTo>
                    <a:cubicBezTo>
                      <a:pt x="345" y="10"/>
                      <a:pt x="345" y="11"/>
                      <a:pt x="344" y="11"/>
                    </a:cubicBezTo>
                    <a:cubicBezTo>
                      <a:pt x="345" y="11"/>
                      <a:pt x="345" y="11"/>
                      <a:pt x="346" y="11"/>
                    </a:cubicBezTo>
                    <a:cubicBezTo>
                      <a:pt x="346" y="11"/>
                      <a:pt x="346" y="11"/>
                      <a:pt x="347" y="11"/>
                    </a:cubicBezTo>
                    <a:cubicBezTo>
                      <a:pt x="347" y="10"/>
                      <a:pt x="346" y="9"/>
                      <a:pt x="347" y="8"/>
                    </a:cubicBezTo>
                    <a:cubicBezTo>
                      <a:pt x="348" y="8"/>
                      <a:pt x="349" y="7"/>
                      <a:pt x="349" y="8"/>
                    </a:cubicBezTo>
                    <a:cubicBezTo>
                      <a:pt x="350" y="7"/>
                      <a:pt x="352" y="9"/>
                      <a:pt x="353" y="8"/>
                    </a:cubicBezTo>
                    <a:cubicBezTo>
                      <a:pt x="353" y="10"/>
                      <a:pt x="354" y="10"/>
                      <a:pt x="354" y="12"/>
                    </a:cubicBezTo>
                    <a:cubicBezTo>
                      <a:pt x="356" y="11"/>
                      <a:pt x="355" y="9"/>
                      <a:pt x="356" y="8"/>
                    </a:cubicBezTo>
                    <a:cubicBezTo>
                      <a:pt x="356" y="8"/>
                      <a:pt x="357" y="9"/>
                      <a:pt x="357" y="8"/>
                    </a:cubicBezTo>
                    <a:cubicBezTo>
                      <a:pt x="358" y="10"/>
                      <a:pt x="356" y="11"/>
                      <a:pt x="355" y="12"/>
                    </a:cubicBezTo>
                    <a:cubicBezTo>
                      <a:pt x="357" y="12"/>
                      <a:pt x="356" y="9"/>
                      <a:pt x="358" y="10"/>
                    </a:cubicBezTo>
                    <a:cubicBezTo>
                      <a:pt x="358" y="9"/>
                      <a:pt x="358" y="9"/>
                      <a:pt x="358" y="9"/>
                    </a:cubicBezTo>
                    <a:cubicBezTo>
                      <a:pt x="359" y="9"/>
                      <a:pt x="359" y="8"/>
                      <a:pt x="359" y="9"/>
                    </a:cubicBezTo>
                    <a:cubicBezTo>
                      <a:pt x="358" y="10"/>
                      <a:pt x="358" y="14"/>
                      <a:pt x="359" y="14"/>
                    </a:cubicBezTo>
                    <a:cubicBezTo>
                      <a:pt x="359" y="14"/>
                      <a:pt x="360" y="14"/>
                      <a:pt x="360" y="14"/>
                    </a:cubicBezTo>
                    <a:cubicBezTo>
                      <a:pt x="361" y="13"/>
                      <a:pt x="360" y="13"/>
                      <a:pt x="359" y="13"/>
                    </a:cubicBezTo>
                    <a:cubicBezTo>
                      <a:pt x="360" y="12"/>
                      <a:pt x="361" y="9"/>
                      <a:pt x="362" y="8"/>
                    </a:cubicBezTo>
                    <a:cubicBezTo>
                      <a:pt x="363" y="8"/>
                      <a:pt x="362" y="8"/>
                      <a:pt x="362" y="9"/>
                    </a:cubicBezTo>
                    <a:cubicBezTo>
                      <a:pt x="363" y="10"/>
                      <a:pt x="362" y="8"/>
                      <a:pt x="363" y="8"/>
                    </a:cubicBezTo>
                    <a:cubicBezTo>
                      <a:pt x="362" y="10"/>
                      <a:pt x="364" y="11"/>
                      <a:pt x="363" y="12"/>
                    </a:cubicBezTo>
                    <a:cubicBezTo>
                      <a:pt x="364" y="13"/>
                      <a:pt x="366" y="12"/>
                      <a:pt x="366" y="11"/>
                    </a:cubicBezTo>
                    <a:cubicBezTo>
                      <a:pt x="366" y="10"/>
                      <a:pt x="365" y="11"/>
                      <a:pt x="365" y="11"/>
                    </a:cubicBezTo>
                    <a:cubicBezTo>
                      <a:pt x="364" y="10"/>
                      <a:pt x="364" y="9"/>
                      <a:pt x="365" y="8"/>
                    </a:cubicBezTo>
                    <a:cubicBezTo>
                      <a:pt x="366" y="8"/>
                      <a:pt x="365" y="10"/>
                      <a:pt x="366" y="9"/>
                    </a:cubicBezTo>
                    <a:cubicBezTo>
                      <a:pt x="366" y="9"/>
                      <a:pt x="366" y="10"/>
                      <a:pt x="366" y="10"/>
                    </a:cubicBezTo>
                    <a:cubicBezTo>
                      <a:pt x="366" y="10"/>
                      <a:pt x="366" y="9"/>
                      <a:pt x="367" y="9"/>
                    </a:cubicBezTo>
                    <a:cubicBezTo>
                      <a:pt x="368" y="9"/>
                      <a:pt x="368" y="10"/>
                      <a:pt x="369" y="10"/>
                    </a:cubicBezTo>
                    <a:cubicBezTo>
                      <a:pt x="369" y="10"/>
                      <a:pt x="368" y="9"/>
                      <a:pt x="369" y="9"/>
                    </a:cubicBezTo>
                    <a:cubicBezTo>
                      <a:pt x="371" y="8"/>
                      <a:pt x="371" y="9"/>
                      <a:pt x="372" y="9"/>
                    </a:cubicBezTo>
                    <a:cubicBezTo>
                      <a:pt x="372" y="10"/>
                      <a:pt x="372" y="10"/>
                      <a:pt x="372" y="10"/>
                    </a:cubicBezTo>
                    <a:cubicBezTo>
                      <a:pt x="373" y="10"/>
                      <a:pt x="373" y="10"/>
                      <a:pt x="373" y="10"/>
                    </a:cubicBezTo>
                    <a:cubicBezTo>
                      <a:pt x="373" y="10"/>
                      <a:pt x="372" y="10"/>
                      <a:pt x="373" y="9"/>
                    </a:cubicBezTo>
                    <a:cubicBezTo>
                      <a:pt x="373" y="9"/>
                      <a:pt x="374" y="9"/>
                      <a:pt x="374" y="9"/>
                    </a:cubicBezTo>
                    <a:cubicBezTo>
                      <a:pt x="374" y="10"/>
                      <a:pt x="375" y="9"/>
                      <a:pt x="375" y="10"/>
                    </a:cubicBezTo>
                    <a:cubicBezTo>
                      <a:pt x="376" y="10"/>
                      <a:pt x="375" y="9"/>
                      <a:pt x="376" y="9"/>
                    </a:cubicBezTo>
                    <a:cubicBezTo>
                      <a:pt x="377" y="10"/>
                      <a:pt x="379" y="9"/>
                      <a:pt x="380" y="10"/>
                    </a:cubicBezTo>
                    <a:cubicBezTo>
                      <a:pt x="379" y="11"/>
                      <a:pt x="380" y="12"/>
                      <a:pt x="379" y="12"/>
                    </a:cubicBezTo>
                    <a:cubicBezTo>
                      <a:pt x="379" y="13"/>
                      <a:pt x="379" y="13"/>
                      <a:pt x="379" y="13"/>
                    </a:cubicBezTo>
                    <a:cubicBezTo>
                      <a:pt x="380" y="13"/>
                      <a:pt x="380" y="13"/>
                      <a:pt x="380" y="13"/>
                    </a:cubicBezTo>
                    <a:cubicBezTo>
                      <a:pt x="380" y="11"/>
                      <a:pt x="380" y="10"/>
                      <a:pt x="380" y="9"/>
                    </a:cubicBezTo>
                    <a:cubicBezTo>
                      <a:pt x="381" y="9"/>
                      <a:pt x="381" y="11"/>
                      <a:pt x="381" y="12"/>
                    </a:cubicBezTo>
                    <a:cubicBezTo>
                      <a:pt x="381" y="11"/>
                      <a:pt x="381" y="10"/>
                      <a:pt x="381" y="9"/>
                    </a:cubicBezTo>
                    <a:cubicBezTo>
                      <a:pt x="382" y="10"/>
                      <a:pt x="384" y="9"/>
                      <a:pt x="385" y="9"/>
                    </a:cubicBezTo>
                    <a:cubicBezTo>
                      <a:pt x="386" y="10"/>
                      <a:pt x="383" y="11"/>
                      <a:pt x="384" y="13"/>
                    </a:cubicBezTo>
                    <a:cubicBezTo>
                      <a:pt x="385" y="12"/>
                      <a:pt x="385" y="12"/>
                      <a:pt x="385" y="11"/>
                    </a:cubicBezTo>
                    <a:cubicBezTo>
                      <a:pt x="386" y="12"/>
                      <a:pt x="386" y="12"/>
                      <a:pt x="385" y="13"/>
                    </a:cubicBezTo>
                    <a:cubicBezTo>
                      <a:pt x="386" y="13"/>
                      <a:pt x="386" y="13"/>
                      <a:pt x="387" y="13"/>
                    </a:cubicBezTo>
                    <a:cubicBezTo>
                      <a:pt x="387" y="13"/>
                      <a:pt x="387" y="12"/>
                      <a:pt x="387" y="12"/>
                    </a:cubicBezTo>
                    <a:cubicBezTo>
                      <a:pt x="386" y="12"/>
                      <a:pt x="387" y="10"/>
                      <a:pt x="386" y="10"/>
                    </a:cubicBezTo>
                    <a:cubicBezTo>
                      <a:pt x="386" y="9"/>
                      <a:pt x="386" y="9"/>
                      <a:pt x="387" y="9"/>
                    </a:cubicBezTo>
                    <a:cubicBezTo>
                      <a:pt x="387" y="10"/>
                      <a:pt x="387" y="10"/>
                      <a:pt x="388" y="11"/>
                    </a:cubicBezTo>
                    <a:cubicBezTo>
                      <a:pt x="389" y="11"/>
                      <a:pt x="388" y="10"/>
                      <a:pt x="388" y="9"/>
                    </a:cubicBezTo>
                    <a:cubicBezTo>
                      <a:pt x="389" y="9"/>
                      <a:pt x="389" y="10"/>
                      <a:pt x="390" y="9"/>
                    </a:cubicBezTo>
                    <a:cubicBezTo>
                      <a:pt x="390" y="11"/>
                      <a:pt x="390" y="12"/>
                      <a:pt x="389" y="13"/>
                    </a:cubicBezTo>
                    <a:cubicBezTo>
                      <a:pt x="390" y="12"/>
                      <a:pt x="391" y="12"/>
                      <a:pt x="391" y="10"/>
                    </a:cubicBezTo>
                    <a:cubicBezTo>
                      <a:pt x="394" y="10"/>
                      <a:pt x="396" y="9"/>
                      <a:pt x="398" y="10"/>
                    </a:cubicBezTo>
                    <a:cubicBezTo>
                      <a:pt x="399" y="10"/>
                      <a:pt x="399" y="9"/>
                      <a:pt x="399" y="9"/>
                    </a:cubicBezTo>
                    <a:cubicBezTo>
                      <a:pt x="400" y="10"/>
                      <a:pt x="401" y="9"/>
                      <a:pt x="401" y="10"/>
                    </a:cubicBezTo>
                    <a:cubicBezTo>
                      <a:pt x="402" y="10"/>
                      <a:pt x="402" y="10"/>
                      <a:pt x="403" y="9"/>
                    </a:cubicBezTo>
                    <a:cubicBezTo>
                      <a:pt x="403" y="9"/>
                      <a:pt x="403" y="10"/>
                      <a:pt x="403" y="10"/>
                    </a:cubicBezTo>
                    <a:cubicBezTo>
                      <a:pt x="404" y="10"/>
                      <a:pt x="408" y="8"/>
                      <a:pt x="409" y="10"/>
                    </a:cubicBezTo>
                    <a:cubicBezTo>
                      <a:pt x="409" y="10"/>
                      <a:pt x="409" y="10"/>
                      <a:pt x="410" y="9"/>
                    </a:cubicBezTo>
                    <a:cubicBezTo>
                      <a:pt x="410" y="9"/>
                      <a:pt x="410" y="10"/>
                      <a:pt x="410" y="10"/>
                    </a:cubicBezTo>
                    <a:cubicBezTo>
                      <a:pt x="411" y="9"/>
                      <a:pt x="413" y="10"/>
                      <a:pt x="413" y="9"/>
                    </a:cubicBezTo>
                    <a:cubicBezTo>
                      <a:pt x="413" y="10"/>
                      <a:pt x="414" y="10"/>
                      <a:pt x="414" y="9"/>
                    </a:cubicBezTo>
                    <a:cubicBezTo>
                      <a:pt x="415" y="9"/>
                      <a:pt x="415" y="9"/>
                      <a:pt x="415" y="10"/>
                    </a:cubicBezTo>
                    <a:cubicBezTo>
                      <a:pt x="420" y="9"/>
                      <a:pt x="424" y="10"/>
                      <a:pt x="430" y="9"/>
                    </a:cubicBezTo>
                    <a:cubicBezTo>
                      <a:pt x="430" y="9"/>
                      <a:pt x="430" y="10"/>
                      <a:pt x="430" y="10"/>
                    </a:cubicBezTo>
                    <a:cubicBezTo>
                      <a:pt x="431" y="10"/>
                      <a:pt x="431" y="9"/>
                      <a:pt x="431" y="8"/>
                    </a:cubicBezTo>
                    <a:cubicBezTo>
                      <a:pt x="431" y="8"/>
                      <a:pt x="431" y="9"/>
                      <a:pt x="432" y="9"/>
                    </a:cubicBezTo>
                    <a:cubicBezTo>
                      <a:pt x="432" y="10"/>
                      <a:pt x="432" y="10"/>
                      <a:pt x="432" y="10"/>
                    </a:cubicBezTo>
                    <a:cubicBezTo>
                      <a:pt x="433" y="8"/>
                      <a:pt x="437" y="9"/>
                      <a:pt x="439" y="8"/>
                    </a:cubicBezTo>
                    <a:cubicBezTo>
                      <a:pt x="440" y="8"/>
                      <a:pt x="439" y="8"/>
                      <a:pt x="440" y="9"/>
                    </a:cubicBezTo>
                    <a:cubicBezTo>
                      <a:pt x="443" y="7"/>
                      <a:pt x="445" y="9"/>
                      <a:pt x="448" y="8"/>
                    </a:cubicBezTo>
                    <a:close/>
                    <a:moveTo>
                      <a:pt x="259" y="158"/>
                    </a:moveTo>
                    <a:cubicBezTo>
                      <a:pt x="260" y="158"/>
                      <a:pt x="259" y="157"/>
                      <a:pt x="258" y="156"/>
                    </a:cubicBezTo>
                    <a:cubicBezTo>
                      <a:pt x="258" y="157"/>
                      <a:pt x="258" y="158"/>
                      <a:pt x="259" y="158"/>
                    </a:cubicBezTo>
                    <a:close/>
                    <a:moveTo>
                      <a:pt x="211" y="158"/>
                    </a:moveTo>
                    <a:cubicBezTo>
                      <a:pt x="211" y="158"/>
                      <a:pt x="211" y="158"/>
                      <a:pt x="211" y="158"/>
                    </a:cubicBezTo>
                    <a:cubicBezTo>
                      <a:pt x="210" y="158"/>
                      <a:pt x="210" y="158"/>
                      <a:pt x="210" y="158"/>
                    </a:cubicBezTo>
                    <a:cubicBezTo>
                      <a:pt x="210" y="159"/>
                      <a:pt x="210" y="160"/>
                      <a:pt x="209" y="161"/>
                    </a:cubicBezTo>
                    <a:cubicBezTo>
                      <a:pt x="210" y="160"/>
                      <a:pt x="210" y="159"/>
                      <a:pt x="211" y="158"/>
                    </a:cubicBezTo>
                    <a:close/>
                    <a:moveTo>
                      <a:pt x="179" y="160"/>
                    </a:moveTo>
                    <a:cubicBezTo>
                      <a:pt x="179" y="159"/>
                      <a:pt x="179" y="159"/>
                      <a:pt x="179" y="159"/>
                    </a:cubicBezTo>
                    <a:cubicBezTo>
                      <a:pt x="178" y="158"/>
                      <a:pt x="179" y="159"/>
                      <a:pt x="178" y="159"/>
                    </a:cubicBezTo>
                    <a:cubicBezTo>
                      <a:pt x="178" y="160"/>
                      <a:pt x="177" y="160"/>
                      <a:pt x="177" y="161"/>
                    </a:cubicBezTo>
                    <a:cubicBezTo>
                      <a:pt x="179" y="162"/>
                      <a:pt x="179" y="161"/>
                      <a:pt x="179" y="160"/>
                    </a:cubicBezTo>
                    <a:cubicBezTo>
                      <a:pt x="179" y="161"/>
                      <a:pt x="179" y="162"/>
                      <a:pt x="180" y="162"/>
                    </a:cubicBezTo>
                    <a:cubicBezTo>
                      <a:pt x="180" y="161"/>
                      <a:pt x="180" y="159"/>
                      <a:pt x="179" y="160"/>
                    </a:cubicBezTo>
                    <a:close/>
                    <a:moveTo>
                      <a:pt x="375" y="12"/>
                    </a:moveTo>
                    <a:cubicBezTo>
                      <a:pt x="376" y="12"/>
                      <a:pt x="377" y="10"/>
                      <a:pt x="376" y="10"/>
                    </a:cubicBezTo>
                    <a:cubicBezTo>
                      <a:pt x="375" y="10"/>
                      <a:pt x="374" y="12"/>
                      <a:pt x="375" y="12"/>
                    </a:cubicBezTo>
                    <a:close/>
                    <a:moveTo>
                      <a:pt x="518" y="39"/>
                    </a:moveTo>
                    <a:cubicBezTo>
                      <a:pt x="518" y="39"/>
                      <a:pt x="518" y="39"/>
                      <a:pt x="518" y="39"/>
                    </a:cubicBezTo>
                    <a:cubicBezTo>
                      <a:pt x="520" y="39"/>
                      <a:pt x="520" y="39"/>
                      <a:pt x="522" y="38"/>
                    </a:cubicBezTo>
                    <a:cubicBezTo>
                      <a:pt x="522" y="38"/>
                      <a:pt x="521" y="38"/>
                      <a:pt x="521" y="38"/>
                    </a:cubicBezTo>
                    <a:cubicBezTo>
                      <a:pt x="522" y="38"/>
                      <a:pt x="523" y="38"/>
                      <a:pt x="523" y="37"/>
                    </a:cubicBezTo>
                    <a:cubicBezTo>
                      <a:pt x="521" y="37"/>
                      <a:pt x="520" y="38"/>
                      <a:pt x="518" y="39"/>
                    </a:cubicBezTo>
                    <a:close/>
                    <a:moveTo>
                      <a:pt x="515" y="40"/>
                    </a:moveTo>
                    <a:cubicBezTo>
                      <a:pt x="517" y="40"/>
                      <a:pt x="517" y="40"/>
                      <a:pt x="517" y="39"/>
                    </a:cubicBezTo>
                    <a:cubicBezTo>
                      <a:pt x="516" y="38"/>
                      <a:pt x="515" y="39"/>
                      <a:pt x="515" y="40"/>
                    </a:cubicBezTo>
                    <a:close/>
                    <a:moveTo>
                      <a:pt x="511" y="24"/>
                    </a:moveTo>
                    <a:cubicBezTo>
                      <a:pt x="512" y="23"/>
                      <a:pt x="512" y="23"/>
                      <a:pt x="513" y="23"/>
                    </a:cubicBezTo>
                    <a:cubicBezTo>
                      <a:pt x="512" y="23"/>
                      <a:pt x="511" y="23"/>
                      <a:pt x="511" y="24"/>
                    </a:cubicBezTo>
                    <a:close/>
                    <a:moveTo>
                      <a:pt x="504" y="24"/>
                    </a:moveTo>
                    <a:cubicBezTo>
                      <a:pt x="505" y="25"/>
                      <a:pt x="505" y="24"/>
                      <a:pt x="505" y="24"/>
                    </a:cubicBezTo>
                    <a:cubicBezTo>
                      <a:pt x="505" y="24"/>
                      <a:pt x="506" y="24"/>
                      <a:pt x="506" y="23"/>
                    </a:cubicBezTo>
                    <a:cubicBezTo>
                      <a:pt x="505" y="23"/>
                      <a:pt x="505" y="24"/>
                      <a:pt x="504" y="24"/>
                    </a:cubicBezTo>
                    <a:close/>
                    <a:moveTo>
                      <a:pt x="500" y="83"/>
                    </a:moveTo>
                    <a:cubicBezTo>
                      <a:pt x="501" y="84"/>
                      <a:pt x="502" y="83"/>
                      <a:pt x="503" y="83"/>
                    </a:cubicBezTo>
                    <a:cubicBezTo>
                      <a:pt x="503" y="84"/>
                      <a:pt x="502" y="84"/>
                      <a:pt x="501" y="84"/>
                    </a:cubicBezTo>
                    <a:cubicBezTo>
                      <a:pt x="502" y="85"/>
                      <a:pt x="503" y="84"/>
                      <a:pt x="504" y="84"/>
                    </a:cubicBezTo>
                    <a:cubicBezTo>
                      <a:pt x="504" y="83"/>
                      <a:pt x="504" y="83"/>
                      <a:pt x="504" y="82"/>
                    </a:cubicBezTo>
                    <a:cubicBezTo>
                      <a:pt x="503" y="83"/>
                      <a:pt x="501" y="82"/>
                      <a:pt x="500" y="83"/>
                    </a:cubicBezTo>
                    <a:close/>
                    <a:moveTo>
                      <a:pt x="502" y="24"/>
                    </a:moveTo>
                    <a:cubicBezTo>
                      <a:pt x="502" y="23"/>
                      <a:pt x="502" y="24"/>
                      <a:pt x="501" y="24"/>
                    </a:cubicBezTo>
                    <a:cubicBezTo>
                      <a:pt x="501" y="24"/>
                      <a:pt x="500" y="24"/>
                      <a:pt x="500" y="24"/>
                    </a:cubicBezTo>
                    <a:cubicBezTo>
                      <a:pt x="500" y="24"/>
                      <a:pt x="500" y="23"/>
                      <a:pt x="500" y="23"/>
                    </a:cubicBezTo>
                    <a:cubicBezTo>
                      <a:pt x="498" y="25"/>
                      <a:pt x="495" y="25"/>
                      <a:pt x="492" y="25"/>
                    </a:cubicBezTo>
                    <a:cubicBezTo>
                      <a:pt x="492" y="25"/>
                      <a:pt x="492" y="25"/>
                      <a:pt x="492" y="26"/>
                    </a:cubicBezTo>
                    <a:cubicBezTo>
                      <a:pt x="496" y="25"/>
                      <a:pt x="500" y="26"/>
                      <a:pt x="503" y="24"/>
                    </a:cubicBezTo>
                    <a:cubicBezTo>
                      <a:pt x="502" y="24"/>
                      <a:pt x="502" y="24"/>
                      <a:pt x="502" y="24"/>
                    </a:cubicBezTo>
                    <a:close/>
                    <a:moveTo>
                      <a:pt x="490" y="24"/>
                    </a:moveTo>
                    <a:cubicBezTo>
                      <a:pt x="490" y="25"/>
                      <a:pt x="490" y="25"/>
                      <a:pt x="490" y="25"/>
                    </a:cubicBezTo>
                    <a:cubicBezTo>
                      <a:pt x="490" y="25"/>
                      <a:pt x="490" y="26"/>
                      <a:pt x="491" y="26"/>
                    </a:cubicBezTo>
                    <a:cubicBezTo>
                      <a:pt x="491" y="25"/>
                      <a:pt x="491" y="24"/>
                      <a:pt x="490" y="24"/>
                    </a:cubicBezTo>
                    <a:close/>
                    <a:moveTo>
                      <a:pt x="483" y="24"/>
                    </a:moveTo>
                    <a:cubicBezTo>
                      <a:pt x="483" y="24"/>
                      <a:pt x="483" y="24"/>
                      <a:pt x="483" y="25"/>
                    </a:cubicBezTo>
                    <a:cubicBezTo>
                      <a:pt x="484" y="25"/>
                      <a:pt x="484" y="24"/>
                      <a:pt x="484" y="24"/>
                    </a:cubicBezTo>
                    <a:cubicBezTo>
                      <a:pt x="484" y="24"/>
                      <a:pt x="483" y="24"/>
                      <a:pt x="483" y="24"/>
                    </a:cubicBezTo>
                    <a:close/>
                    <a:moveTo>
                      <a:pt x="481" y="24"/>
                    </a:moveTo>
                    <a:cubicBezTo>
                      <a:pt x="481" y="24"/>
                      <a:pt x="481" y="24"/>
                      <a:pt x="481" y="24"/>
                    </a:cubicBezTo>
                    <a:cubicBezTo>
                      <a:pt x="480" y="22"/>
                      <a:pt x="479" y="24"/>
                      <a:pt x="481" y="24"/>
                    </a:cubicBezTo>
                    <a:close/>
                    <a:moveTo>
                      <a:pt x="474" y="145"/>
                    </a:moveTo>
                    <a:cubicBezTo>
                      <a:pt x="475" y="145"/>
                      <a:pt x="475" y="145"/>
                      <a:pt x="476" y="146"/>
                    </a:cubicBezTo>
                    <a:cubicBezTo>
                      <a:pt x="475" y="145"/>
                      <a:pt x="476" y="145"/>
                      <a:pt x="476" y="144"/>
                    </a:cubicBezTo>
                    <a:cubicBezTo>
                      <a:pt x="475" y="144"/>
                      <a:pt x="474" y="144"/>
                      <a:pt x="474" y="145"/>
                    </a:cubicBezTo>
                    <a:close/>
                    <a:moveTo>
                      <a:pt x="466" y="145"/>
                    </a:moveTo>
                    <a:cubicBezTo>
                      <a:pt x="466" y="145"/>
                      <a:pt x="467" y="145"/>
                      <a:pt x="467" y="145"/>
                    </a:cubicBezTo>
                    <a:cubicBezTo>
                      <a:pt x="467" y="144"/>
                      <a:pt x="468" y="144"/>
                      <a:pt x="468" y="144"/>
                    </a:cubicBezTo>
                    <a:cubicBezTo>
                      <a:pt x="467" y="145"/>
                      <a:pt x="466" y="144"/>
                      <a:pt x="466" y="145"/>
                    </a:cubicBezTo>
                    <a:close/>
                    <a:moveTo>
                      <a:pt x="453" y="168"/>
                    </a:moveTo>
                    <a:cubicBezTo>
                      <a:pt x="452" y="168"/>
                      <a:pt x="452" y="168"/>
                      <a:pt x="452" y="169"/>
                    </a:cubicBezTo>
                    <a:cubicBezTo>
                      <a:pt x="453" y="169"/>
                      <a:pt x="453" y="168"/>
                      <a:pt x="453" y="168"/>
                    </a:cubicBezTo>
                    <a:close/>
                    <a:moveTo>
                      <a:pt x="449" y="170"/>
                    </a:moveTo>
                    <a:cubicBezTo>
                      <a:pt x="449" y="170"/>
                      <a:pt x="450" y="171"/>
                      <a:pt x="450" y="170"/>
                    </a:cubicBezTo>
                    <a:cubicBezTo>
                      <a:pt x="448" y="170"/>
                      <a:pt x="451" y="169"/>
                      <a:pt x="450" y="168"/>
                    </a:cubicBezTo>
                    <a:cubicBezTo>
                      <a:pt x="449" y="168"/>
                      <a:pt x="449" y="168"/>
                      <a:pt x="449" y="167"/>
                    </a:cubicBezTo>
                    <a:cubicBezTo>
                      <a:pt x="448" y="166"/>
                      <a:pt x="449" y="168"/>
                      <a:pt x="449" y="169"/>
                    </a:cubicBezTo>
                    <a:cubicBezTo>
                      <a:pt x="450" y="169"/>
                      <a:pt x="449" y="170"/>
                      <a:pt x="449" y="170"/>
                    </a:cubicBezTo>
                    <a:close/>
                    <a:moveTo>
                      <a:pt x="446" y="172"/>
                    </a:moveTo>
                    <a:cubicBezTo>
                      <a:pt x="446" y="173"/>
                      <a:pt x="447" y="172"/>
                      <a:pt x="447" y="173"/>
                    </a:cubicBezTo>
                    <a:cubicBezTo>
                      <a:pt x="448" y="173"/>
                      <a:pt x="449" y="172"/>
                      <a:pt x="449" y="172"/>
                    </a:cubicBezTo>
                    <a:cubicBezTo>
                      <a:pt x="448" y="172"/>
                      <a:pt x="447" y="172"/>
                      <a:pt x="446" y="172"/>
                    </a:cubicBezTo>
                    <a:close/>
                    <a:moveTo>
                      <a:pt x="443" y="173"/>
                    </a:moveTo>
                    <a:cubicBezTo>
                      <a:pt x="442" y="172"/>
                      <a:pt x="440" y="173"/>
                      <a:pt x="440" y="172"/>
                    </a:cubicBezTo>
                    <a:cubicBezTo>
                      <a:pt x="440" y="173"/>
                      <a:pt x="441" y="173"/>
                      <a:pt x="440" y="173"/>
                    </a:cubicBezTo>
                    <a:cubicBezTo>
                      <a:pt x="442" y="173"/>
                      <a:pt x="444" y="174"/>
                      <a:pt x="444" y="172"/>
                    </a:cubicBezTo>
                    <a:cubicBezTo>
                      <a:pt x="443" y="172"/>
                      <a:pt x="443" y="172"/>
                      <a:pt x="443" y="173"/>
                    </a:cubicBezTo>
                    <a:close/>
                    <a:moveTo>
                      <a:pt x="440" y="15"/>
                    </a:moveTo>
                    <a:cubicBezTo>
                      <a:pt x="440" y="14"/>
                      <a:pt x="441" y="15"/>
                      <a:pt x="441" y="14"/>
                    </a:cubicBezTo>
                    <a:cubicBezTo>
                      <a:pt x="440" y="13"/>
                      <a:pt x="440" y="15"/>
                      <a:pt x="440" y="15"/>
                    </a:cubicBezTo>
                    <a:close/>
                    <a:moveTo>
                      <a:pt x="436" y="172"/>
                    </a:moveTo>
                    <a:cubicBezTo>
                      <a:pt x="435" y="173"/>
                      <a:pt x="436" y="173"/>
                      <a:pt x="436" y="174"/>
                    </a:cubicBezTo>
                    <a:cubicBezTo>
                      <a:pt x="436" y="173"/>
                      <a:pt x="437" y="173"/>
                      <a:pt x="437" y="172"/>
                    </a:cubicBezTo>
                    <a:cubicBezTo>
                      <a:pt x="436" y="173"/>
                      <a:pt x="436" y="172"/>
                      <a:pt x="436" y="172"/>
                    </a:cubicBezTo>
                    <a:close/>
                    <a:moveTo>
                      <a:pt x="433" y="161"/>
                    </a:moveTo>
                    <a:cubicBezTo>
                      <a:pt x="434" y="162"/>
                      <a:pt x="436" y="161"/>
                      <a:pt x="437" y="160"/>
                    </a:cubicBezTo>
                    <a:cubicBezTo>
                      <a:pt x="436" y="161"/>
                      <a:pt x="434" y="160"/>
                      <a:pt x="433" y="161"/>
                    </a:cubicBezTo>
                    <a:close/>
                    <a:moveTo>
                      <a:pt x="432" y="171"/>
                    </a:moveTo>
                    <a:cubicBezTo>
                      <a:pt x="432" y="172"/>
                      <a:pt x="432" y="172"/>
                      <a:pt x="432" y="174"/>
                    </a:cubicBezTo>
                    <a:cubicBezTo>
                      <a:pt x="433" y="174"/>
                      <a:pt x="433" y="174"/>
                      <a:pt x="433" y="173"/>
                    </a:cubicBezTo>
                    <a:cubicBezTo>
                      <a:pt x="432" y="173"/>
                      <a:pt x="434" y="171"/>
                      <a:pt x="432" y="171"/>
                    </a:cubicBezTo>
                    <a:close/>
                    <a:moveTo>
                      <a:pt x="429" y="174"/>
                    </a:moveTo>
                    <a:cubicBezTo>
                      <a:pt x="429" y="175"/>
                      <a:pt x="429" y="175"/>
                      <a:pt x="430" y="176"/>
                    </a:cubicBezTo>
                    <a:cubicBezTo>
                      <a:pt x="431" y="175"/>
                      <a:pt x="430" y="173"/>
                      <a:pt x="429" y="174"/>
                    </a:cubicBezTo>
                    <a:close/>
                    <a:moveTo>
                      <a:pt x="426" y="174"/>
                    </a:moveTo>
                    <a:cubicBezTo>
                      <a:pt x="426" y="174"/>
                      <a:pt x="425" y="175"/>
                      <a:pt x="426" y="175"/>
                    </a:cubicBezTo>
                    <a:cubicBezTo>
                      <a:pt x="426" y="175"/>
                      <a:pt x="427" y="175"/>
                      <a:pt x="427" y="175"/>
                    </a:cubicBezTo>
                    <a:cubicBezTo>
                      <a:pt x="427" y="174"/>
                      <a:pt x="427" y="174"/>
                      <a:pt x="426" y="174"/>
                    </a:cubicBezTo>
                    <a:close/>
                    <a:moveTo>
                      <a:pt x="426" y="162"/>
                    </a:moveTo>
                    <a:cubicBezTo>
                      <a:pt x="425" y="162"/>
                      <a:pt x="426" y="163"/>
                      <a:pt x="426" y="163"/>
                    </a:cubicBezTo>
                    <a:cubicBezTo>
                      <a:pt x="426" y="163"/>
                      <a:pt x="427" y="161"/>
                      <a:pt x="426" y="162"/>
                    </a:cubicBezTo>
                    <a:close/>
                    <a:moveTo>
                      <a:pt x="424" y="14"/>
                    </a:moveTo>
                    <a:cubicBezTo>
                      <a:pt x="424" y="14"/>
                      <a:pt x="424" y="15"/>
                      <a:pt x="424" y="15"/>
                    </a:cubicBezTo>
                    <a:cubicBezTo>
                      <a:pt x="424" y="15"/>
                      <a:pt x="425" y="15"/>
                      <a:pt x="425" y="15"/>
                    </a:cubicBezTo>
                    <a:cubicBezTo>
                      <a:pt x="425" y="15"/>
                      <a:pt x="425" y="14"/>
                      <a:pt x="424" y="14"/>
                    </a:cubicBezTo>
                    <a:close/>
                    <a:moveTo>
                      <a:pt x="422" y="163"/>
                    </a:moveTo>
                    <a:cubicBezTo>
                      <a:pt x="422" y="163"/>
                      <a:pt x="422" y="162"/>
                      <a:pt x="423" y="162"/>
                    </a:cubicBezTo>
                    <a:cubicBezTo>
                      <a:pt x="422" y="161"/>
                      <a:pt x="422" y="162"/>
                      <a:pt x="421" y="161"/>
                    </a:cubicBezTo>
                    <a:cubicBezTo>
                      <a:pt x="421" y="162"/>
                      <a:pt x="421" y="162"/>
                      <a:pt x="421" y="162"/>
                    </a:cubicBezTo>
                    <a:cubicBezTo>
                      <a:pt x="423" y="162"/>
                      <a:pt x="420" y="163"/>
                      <a:pt x="422" y="163"/>
                    </a:cubicBezTo>
                    <a:close/>
                    <a:moveTo>
                      <a:pt x="418" y="176"/>
                    </a:moveTo>
                    <a:cubicBezTo>
                      <a:pt x="418" y="175"/>
                      <a:pt x="420" y="176"/>
                      <a:pt x="420" y="175"/>
                    </a:cubicBezTo>
                    <a:cubicBezTo>
                      <a:pt x="419" y="175"/>
                      <a:pt x="420" y="174"/>
                      <a:pt x="420" y="173"/>
                    </a:cubicBezTo>
                    <a:cubicBezTo>
                      <a:pt x="419" y="174"/>
                      <a:pt x="417" y="174"/>
                      <a:pt x="418" y="176"/>
                    </a:cubicBezTo>
                    <a:close/>
                    <a:moveTo>
                      <a:pt x="415" y="148"/>
                    </a:moveTo>
                    <a:cubicBezTo>
                      <a:pt x="415" y="148"/>
                      <a:pt x="415" y="149"/>
                      <a:pt x="415" y="149"/>
                    </a:cubicBezTo>
                    <a:cubicBezTo>
                      <a:pt x="415" y="149"/>
                      <a:pt x="415" y="149"/>
                      <a:pt x="416" y="149"/>
                    </a:cubicBezTo>
                    <a:cubicBezTo>
                      <a:pt x="416" y="149"/>
                      <a:pt x="416" y="148"/>
                      <a:pt x="416" y="148"/>
                    </a:cubicBezTo>
                    <a:cubicBezTo>
                      <a:pt x="416" y="148"/>
                      <a:pt x="415" y="148"/>
                      <a:pt x="415" y="148"/>
                    </a:cubicBezTo>
                    <a:close/>
                    <a:moveTo>
                      <a:pt x="414" y="16"/>
                    </a:moveTo>
                    <a:cubicBezTo>
                      <a:pt x="414" y="15"/>
                      <a:pt x="415" y="15"/>
                      <a:pt x="415" y="15"/>
                    </a:cubicBezTo>
                    <a:cubicBezTo>
                      <a:pt x="415" y="14"/>
                      <a:pt x="414" y="15"/>
                      <a:pt x="414" y="16"/>
                    </a:cubicBezTo>
                    <a:close/>
                    <a:moveTo>
                      <a:pt x="413" y="174"/>
                    </a:moveTo>
                    <a:cubicBezTo>
                      <a:pt x="413" y="174"/>
                      <a:pt x="413" y="175"/>
                      <a:pt x="413" y="175"/>
                    </a:cubicBezTo>
                    <a:cubicBezTo>
                      <a:pt x="414" y="175"/>
                      <a:pt x="414" y="175"/>
                      <a:pt x="415" y="176"/>
                    </a:cubicBezTo>
                    <a:cubicBezTo>
                      <a:pt x="415" y="175"/>
                      <a:pt x="415" y="175"/>
                      <a:pt x="415" y="175"/>
                    </a:cubicBezTo>
                    <a:cubicBezTo>
                      <a:pt x="414" y="174"/>
                      <a:pt x="414" y="174"/>
                      <a:pt x="413" y="174"/>
                    </a:cubicBezTo>
                    <a:close/>
                    <a:moveTo>
                      <a:pt x="411" y="162"/>
                    </a:moveTo>
                    <a:cubicBezTo>
                      <a:pt x="411" y="162"/>
                      <a:pt x="411" y="163"/>
                      <a:pt x="410" y="163"/>
                    </a:cubicBezTo>
                    <a:cubicBezTo>
                      <a:pt x="411" y="163"/>
                      <a:pt x="412" y="162"/>
                      <a:pt x="411" y="162"/>
                    </a:cubicBezTo>
                    <a:close/>
                    <a:moveTo>
                      <a:pt x="407" y="162"/>
                    </a:moveTo>
                    <a:cubicBezTo>
                      <a:pt x="407" y="162"/>
                      <a:pt x="407" y="163"/>
                      <a:pt x="408" y="163"/>
                    </a:cubicBezTo>
                    <a:cubicBezTo>
                      <a:pt x="408" y="163"/>
                      <a:pt x="408" y="162"/>
                      <a:pt x="408" y="162"/>
                    </a:cubicBezTo>
                    <a:cubicBezTo>
                      <a:pt x="408" y="162"/>
                      <a:pt x="408" y="162"/>
                      <a:pt x="407" y="162"/>
                    </a:cubicBezTo>
                    <a:close/>
                    <a:moveTo>
                      <a:pt x="406" y="162"/>
                    </a:moveTo>
                    <a:cubicBezTo>
                      <a:pt x="405" y="162"/>
                      <a:pt x="406" y="163"/>
                      <a:pt x="406" y="164"/>
                    </a:cubicBezTo>
                    <a:cubicBezTo>
                      <a:pt x="407" y="163"/>
                      <a:pt x="406" y="163"/>
                      <a:pt x="406" y="162"/>
                    </a:cubicBezTo>
                    <a:close/>
                    <a:moveTo>
                      <a:pt x="403" y="162"/>
                    </a:moveTo>
                    <a:cubicBezTo>
                      <a:pt x="404" y="162"/>
                      <a:pt x="404" y="162"/>
                      <a:pt x="404" y="161"/>
                    </a:cubicBezTo>
                    <a:cubicBezTo>
                      <a:pt x="404" y="161"/>
                      <a:pt x="403" y="160"/>
                      <a:pt x="403" y="161"/>
                    </a:cubicBezTo>
                    <a:cubicBezTo>
                      <a:pt x="404" y="161"/>
                      <a:pt x="403" y="162"/>
                      <a:pt x="403" y="162"/>
                    </a:cubicBezTo>
                    <a:close/>
                    <a:moveTo>
                      <a:pt x="400" y="174"/>
                    </a:moveTo>
                    <a:cubicBezTo>
                      <a:pt x="400" y="175"/>
                      <a:pt x="398" y="176"/>
                      <a:pt x="399" y="177"/>
                    </a:cubicBezTo>
                    <a:cubicBezTo>
                      <a:pt x="399" y="176"/>
                      <a:pt x="401" y="176"/>
                      <a:pt x="401" y="175"/>
                    </a:cubicBezTo>
                    <a:cubicBezTo>
                      <a:pt x="401" y="175"/>
                      <a:pt x="401" y="174"/>
                      <a:pt x="400" y="174"/>
                    </a:cubicBezTo>
                    <a:close/>
                    <a:moveTo>
                      <a:pt x="400" y="171"/>
                    </a:moveTo>
                    <a:cubicBezTo>
                      <a:pt x="400" y="171"/>
                      <a:pt x="400" y="170"/>
                      <a:pt x="400" y="170"/>
                    </a:cubicBezTo>
                    <a:cubicBezTo>
                      <a:pt x="399" y="170"/>
                      <a:pt x="400" y="171"/>
                      <a:pt x="400" y="171"/>
                    </a:cubicBezTo>
                    <a:close/>
                    <a:moveTo>
                      <a:pt x="397" y="12"/>
                    </a:moveTo>
                    <a:cubicBezTo>
                      <a:pt x="398" y="12"/>
                      <a:pt x="398" y="13"/>
                      <a:pt x="398" y="14"/>
                    </a:cubicBezTo>
                    <a:cubicBezTo>
                      <a:pt x="398" y="13"/>
                      <a:pt x="399" y="13"/>
                      <a:pt x="399" y="13"/>
                    </a:cubicBezTo>
                    <a:cubicBezTo>
                      <a:pt x="399" y="12"/>
                      <a:pt x="399" y="12"/>
                      <a:pt x="399" y="11"/>
                    </a:cubicBezTo>
                    <a:cubicBezTo>
                      <a:pt x="399" y="11"/>
                      <a:pt x="399" y="12"/>
                      <a:pt x="397" y="12"/>
                    </a:cubicBezTo>
                    <a:close/>
                    <a:moveTo>
                      <a:pt x="398" y="161"/>
                    </a:moveTo>
                    <a:cubicBezTo>
                      <a:pt x="397" y="162"/>
                      <a:pt x="398" y="163"/>
                      <a:pt x="398" y="163"/>
                    </a:cubicBezTo>
                    <a:cubicBezTo>
                      <a:pt x="399" y="163"/>
                      <a:pt x="399" y="163"/>
                      <a:pt x="399" y="162"/>
                    </a:cubicBezTo>
                    <a:cubicBezTo>
                      <a:pt x="399" y="162"/>
                      <a:pt x="399" y="162"/>
                      <a:pt x="398" y="161"/>
                    </a:cubicBezTo>
                    <a:close/>
                    <a:moveTo>
                      <a:pt x="396" y="16"/>
                    </a:moveTo>
                    <a:cubicBezTo>
                      <a:pt x="397" y="16"/>
                      <a:pt x="397" y="16"/>
                      <a:pt x="397" y="15"/>
                    </a:cubicBezTo>
                    <a:cubicBezTo>
                      <a:pt x="397" y="15"/>
                      <a:pt x="396" y="15"/>
                      <a:pt x="396" y="16"/>
                    </a:cubicBezTo>
                    <a:close/>
                    <a:moveTo>
                      <a:pt x="393" y="167"/>
                    </a:moveTo>
                    <a:cubicBezTo>
                      <a:pt x="393" y="168"/>
                      <a:pt x="393" y="168"/>
                      <a:pt x="393" y="168"/>
                    </a:cubicBezTo>
                    <a:cubicBezTo>
                      <a:pt x="393" y="168"/>
                      <a:pt x="393" y="169"/>
                      <a:pt x="393" y="169"/>
                    </a:cubicBezTo>
                    <a:cubicBezTo>
                      <a:pt x="394" y="169"/>
                      <a:pt x="394" y="169"/>
                      <a:pt x="395" y="170"/>
                    </a:cubicBezTo>
                    <a:cubicBezTo>
                      <a:pt x="395" y="169"/>
                      <a:pt x="395" y="169"/>
                      <a:pt x="395" y="169"/>
                    </a:cubicBezTo>
                    <a:cubicBezTo>
                      <a:pt x="394" y="169"/>
                      <a:pt x="394" y="168"/>
                      <a:pt x="393" y="167"/>
                    </a:cubicBezTo>
                    <a:close/>
                    <a:moveTo>
                      <a:pt x="393" y="175"/>
                    </a:moveTo>
                    <a:cubicBezTo>
                      <a:pt x="392" y="175"/>
                      <a:pt x="393" y="176"/>
                      <a:pt x="393" y="176"/>
                    </a:cubicBezTo>
                    <a:cubicBezTo>
                      <a:pt x="393" y="176"/>
                      <a:pt x="394" y="175"/>
                      <a:pt x="393" y="175"/>
                    </a:cubicBezTo>
                    <a:close/>
                    <a:moveTo>
                      <a:pt x="392" y="13"/>
                    </a:moveTo>
                    <a:cubicBezTo>
                      <a:pt x="392" y="14"/>
                      <a:pt x="393" y="13"/>
                      <a:pt x="393" y="14"/>
                    </a:cubicBezTo>
                    <a:cubicBezTo>
                      <a:pt x="393" y="14"/>
                      <a:pt x="393" y="15"/>
                      <a:pt x="393" y="14"/>
                    </a:cubicBezTo>
                    <a:cubicBezTo>
                      <a:pt x="393" y="13"/>
                      <a:pt x="393" y="13"/>
                      <a:pt x="392" y="13"/>
                    </a:cubicBezTo>
                    <a:close/>
                    <a:moveTo>
                      <a:pt x="393" y="161"/>
                    </a:moveTo>
                    <a:cubicBezTo>
                      <a:pt x="393" y="162"/>
                      <a:pt x="392" y="162"/>
                      <a:pt x="392" y="163"/>
                    </a:cubicBezTo>
                    <a:cubicBezTo>
                      <a:pt x="392" y="163"/>
                      <a:pt x="392" y="163"/>
                      <a:pt x="393" y="163"/>
                    </a:cubicBezTo>
                    <a:cubicBezTo>
                      <a:pt x="393" y="163"/>
                      <a:pt x="393" y="162"/>
                      <a:pt x="393" y="161"/>
                    </a:cubicBezTo>
                    <a:close/>
                    <a:moveTo>
                      <a:pt x="388" y="171"/>
                    </a:moveTo>
                    <a:cubicBezTo>
                      <a:pt x="388" y="172"/>
                      <a:pt x="389" y="175"/>
                      <a:pt x="388" y="176"/>
                    </a:cubicBezTo>
                    <a:cubicBezTo>
                      <a:pt x="389" y="175"/>
                      <a:pt x="389" y="172"/>
                      <a:pt x="388" y="171"/>
                    </a:cubicBezTo>
                    <a:close/>
                    <a:moveTo>
                      <a:pt x="384" y="165"/>
                    </a:moveTo>
                    <a:cubicBezTo>
                      <a:pt x="384" y="165"/>
                      <a:pt x="384" y="166"/>
                      <a:pt x="384" y="166"/>
                    </a:cubicBezTo>
                    <a:cubicBezTo>
                      <a:pt x="385" y="166"/>
                      <a:pt x="385" y="166"/>
                      <a:pt x="386" y="166"/>
                    </a:cubicBezTo>
                    <a:cubicBezTo>
                      <a:pt x="386" y="166"/>
                      <a:pt x="386" y="165"/>
                      <a:pt x="386" y="164"/>
                    </a:cubicBezTo>
                    <a:cubicBezTo>
                      <a:pt x="386" y="165"/>
                      <a:pt x="385" y="165"/>
                      <a:pt x="384" y="165"/>
                    </a:cubicBezTo>
                    <a:close/>
                    <a:moveTo>
                      <a:pt x="382" y="171"/>
                    </a:moveTo>
                    <a:cubicBezTo>
                      <a:pt x="382" y="172"/>
                      <a:pt x="381" y="173"/>
                      <a:pt x="382" y="173"/>
                    </a:cubicBezTo>
                    <a:cubicBezTo>
                      <a:pt x="382" y="172"/>
                      <a:pt x="382" y="172"/>
                      <a:pt x="382" y="172"/>
                    </a:cubicBezTo>
                    <a:cubicBezTo>
                      <a:pt x="382" y="172"/>
                      <a:pt x="382" y="171"/>
                      <a:pt x="382" y="171"/>
                    </a:cubicBezTo>
                    <a:close/>
                    <a:moveTo>
                      <a:pt x="377" y="161"/>
                    </a:moveTo>
                    <a:cubicBezTo>
                      <a:pt x="377" y="161"/>
                      <a:pt x="377" y="162"/>
                      <a:pt x="377" y="162"/>
                    </a:cubicBezTo>
                    <a:cubicBezTo>
                      <a:pt x="377" y="162"/>
                      <a:pt x="378" y="162"/>
                      <a:pt x="378" y="161"/>
                    </a:cubicBezTo>
                    <a:cubicBezTo>
                      <a:pt x="378" y="161"/>
                      <a:pt x="378" y="160"/>
                      <a:pt x="377" y="161"/>
                    </a:cubicBezTo>
                    <a:close/>
                    <a:moveTo>
                      <a:pt x="377" y="13"/>
                    </a:moveTo>
                    <a:cubicBezTo>
                      <a:pt x="377" y="13"/>
                      <a:pt x="377" y="12"/>
                      <a:pt x="377" y="12"/>
                    </a:cubicBezTo>
                    <a:cubicBezTo>
                      <a:pt x="376" y="11"/>
                      <a:pt x="376" y="13"/>
                      <a:pt x="377" y="13"/>
                    </a:cubicBezTo>
                    <a:close/>
                    <a:moveTo>
                      <a:pt x="370" y="12"/>
                    </a:moveTo>
                    <a:cubicBezTo>
                      <a:pt x="370" y="13"/>
                      <a:pt x="371" y="12"/>
                      <a:pt x="371" y="12"/>
                    </a:cubicBezTo>
                    <a:cubicBezTo>
                      <a:pt x="370" y="12"/>
                      <a:pt x="370" y="12"/>
                      <a:pt x="370" y="12"/>
                    </a:cubicBezTo>
                    <a:close/>
                    <a:moveTo>
                      <a:pt x="367" y="164"/>
                    </a:moveTo>
                    <a:cubicBezTo>
                      <a:pt x="367" y="165"/>
                      <a:pt x="368" y="165"/>
                      <a:pt x="368" y="166"/>
                    </a:cubicBezTo>
                    <a:cubicBezTo>
                      <a:pt x="368" y="165"/>
                      <a:pt x="369" y="165"/>
                      <a:pt x="369" y="164"/>
                    </a:cubicBezTo>
                    <a:cubicBezTo>
                      <a:pt x="368" y="164"/>
                      <a:pt x="367" y="164"/>
                      <a:pt x="367" y="164"/>
                    </a:cubicBezTo>
                    <a:close/>
                    <a:moveTo>
                      <a:pt x="367" y="11"/>
                    </a:moveTo>
                    <a:cubicBezTo>
                      <a:pt x="367" y="11"/>
                      <a:pt x="366" y="11"/>
                      <a:pt x="366" y="12"/>
                    </a:cubicBezTo>
                    <a:cubicBezTo>
                      <a:pt x="367" y="12"/>
                      <a:pt x="367" y="12"/>
                      <a:pt x="367" y="12"/>
                    </a:cubicBezTo>
                    <a:cubicBezTo>
                      <a:pt x="367" y="12"/>
                      <a:pt x="368" y="11"/>
                      <a:pt x="367" y="11"/>
                    </a:cubicBezTo>
                    <a:close/>
                    <a:moveTo>
                      <a:pt x="365" y="165"/>
                    </a:moveTo>
                    <a:cubicBezTo>
                      <a:pt x="365" y="166"/>
                      <a:pt x="365" y="166"/>
                      <a:pt x="365" y="167"/>
                    </a:cubicBezTo>
                    <a:cubicBezTo>
                      <a:pt x="366" y="167"/>
                      <a:pt x="366" y="166"/>
                      <a:pt x="365" y="165"/>
                    </a:cubicBezTo>
                    <a:close/>
                    <a:moveTo>
                      <a:pt x="364" y="172"/>
                    </a:moveTo>
                    <a:cubicBezTo>
                      <a:pt x="364" y="171"/>
                      <a:pt x="364" y="171"/>
                      <a:pt x="364" y="170"/>
                    </a:cubicBezTo>
                    <a:cubicBezTo>
                      <a:pt x="363" y="170"/>
                      <a:pt x="363" y="170"/>
                      <a:pt x="363" y="170"/>
                    </a:cubicBezTo>
                    <a:cubicBezTo>
                      <a:pt x="362" y="171"/>
                      <a:pt x="363" y="172"/>
                      <a:pt x="363" y="174"/>
                    </a:cubicBezTo>
                    <a:cubicBezTo>
                      <a:pt x="362" y="174"/>
                      <a:pt x="362" y="173"/>
                      <a:pt x="362" y="173"/>
                    </a:cubicBezTo>
                    <a:cubicBezTo>
                      <a:pt x="361" y="175"/>
                      <a:pt x="364" y="174"/>
                      <a:pt x="364" y="175"/>
                    </a:cubicBezTo>
                    <a:cubicBezTo>
                      <a:pt x="364" y="173"/>
                      <a:pt x="364" y="173"/>
                      <a:pt x="365" y="171"/>
                    </a:cubicBezTo>
                    <a:cubicBezTo>
                      <a:pt x="364" y="171"/>
                      <a:pt x="364" y="172"/>
                      <a:pt x="364" y="172"/>
                    </a:cubicBezTo>
                    <a:close/>
                    <a:moveTo>
                      <a:pt x="361" y="164"/>
                    </a:moveTo>
                    <a:cubicBezTo>
                      <a:pt x="362" y="164"/>
                      <a:pt x="362" y="163"/>
                      <a:pt x="362" y="163"/>
                    </a:cubicBezTo>
                    <a:cubicBezTo>
                      <a:pt x="361" y="163"/>
                      <a:pt x="361" y="163"/>
                      <a:pt x="361" y="164"/>
                    </a:cubicBezTo>
                    <a:close/>
                    <a:moveTo>
                      <a:pt x="359" y="160"/>
                    </a:moveTo>
                    <a:cubicBezTo>
                      <a:pt x="359" y="161"/>
                      <a:pt x="359" y="162"/>
                      <a:pt x="359" y="162"/>
                    </a:cubicBezTo>
                    <a:cubicBezTo>
                      <a:pt x="359" y="162"/>
                      <a:pt x="359" y="161"/>
                      <a:pt x="360" y="161"/>
                    </a:cubicBezTo>
                    <a:cubicBezTo>
                      <a:pt x="360" y="162"/>
                      <a:pt x="360" y="162"/>
                      <a:pt x="360" y="162"/>
                    </a:cubicBezTo>
                    <a:cubicBezTo>
                      <a:pt x="360" y="161"/>
                      <a:pt x="360" y="160"/>
                      <a:pt x="359" y="160"/>
                    </a:cubicBezTo>
                    <a:close/>
                    <a:moveTo>
                      <a:pt x="357" y="163"/>
                    </a:moveTo>
                    <a:cubicBezTo>
                      <a:pt x="357" y="163"/>
                      <a:pt x="357" y="165"/>
                      <a:pt x="357" y="165"/>
                    </a:cubicBezTo>
                    <a:cubicBezTo>
                      <a:pt x="358" y="165"/>
                      <a:pt x="358" y="163"/>
                      <a:pt x="357" y="163"/>
                    </a:cubicBezTo>
                    <a:close/>
                    <a:moveTo>
                      <a:pt x="355" y="165"/>
                    </a:moveTo>
                    <a:cubicBezTo>
                      <a:pt x="356" y="165"/>
                      <a:pt x="355" y="164"/>
                      <a:pt x="356" y="163"/>
                    </a:cubicBezTo>
                    <a:cubicBezTo>
                      <a:pt x="355" y="163"/>
                      <a:pt x="353" y="165"/>
                      <a:pt x="355" y="165"/>
                    </a:cubicBezTo>
                    <a:close/>
                    <a:moveTo>
                      <a:pt x="353" y="159"/>
                    </a:moveTo>
                    <a:cubicBezTo>
                      <a:pt x="353" y="159"/>
                      <a:pt x="353" y="159"/>
                      <a:pt x="353" y="160"/>
                    </a:cubicBezTo>
                    <a:cubicBezTo>
                      <a:pt x="354" y="160"/>
                      <a:pt x="354" y="160"/>
                      <a:pt x="354" y="159"/>
                    </a:cubicBezTo>
                    <a:cubicBezTo>
                      <a:pt x="353" y="159"/>
                      <a:pt x="353" y="159"/>
                      <a:pt x="353" y="159"/>
                    </a:cubicBezTo>
                    <a:close/>
                    <a:moveTo>
                      <a:pt x="350" y="11"/>
                    </a:moveTo>
                    <a:cubicBezTo>
                      <a:pt x="350" y="11"/>
                      <a:pt x="350" y="11"/>
                      <a:pt x="350" y="12"/>
                    </a:cubicBezTo>
                    <a:cubicBezTo>
                      <a:pt x="350" y="12"/>
                      <a:pt x="351" y="11"/>
                      <a:pt x="351" y="11"/>
                    </a:cubicBezTo>
                    <a:cubicBezTo>
                      <a:pt x="350" y="11"/>
                      <a:pt x="350" y="11"/>
                      <a:pt x="350" y="11"/>
                    </a:cubicBezTo>
                    <a:close/>
                    <a:moveTo>
                      <a:pt x="350" y="171"/>
                    </a:moveTo>
                    <a:cubicBezTo>
                      <a:pt x="349" y="171"/>
                      <a:pt x="349" y="172"/>
                      <a:pt x="349" y="172"/>
                    </a:cubicBezTo>
                    <a:cubicBezTo>
                      <a:pt x="349" y="173"/>
                      <a:pt x="350" y="172"/>
                      <a:pt x="351" y="173"/>
                    </a:cubicBezTo>
                    <a:cubicBezTo>
                      <a:pt x="351" y="172"/>
                      <a:pt x="349" y="173"/>
                      <a:pt x="350" y="171"/>
                    </a:cubicBezTo>
                    <a:close/>
                    <a:moveTo>
                      <a:pt x="349" y="167"/>
                    </a:moveTo>
                    <a:cubicBezTo>
                      <a:pt x="349" y="167"/>
                      <a:pt x="348" y="166"/>
                      <a:pt x="348" y="167"/>
                    </a:cubicBezTo>
                    <a:cubicBezTo>
                      <a:pt x="349" y="168"/>
                      <a:pt x="350" y="168"/>
                      <a:pt x="349" y="169"/>
                    </a:cubicBezTo>
                    <a:cubicBezTo>
                      <a:pt x="351" y="169"/>
                      <a:pt x="350" y="168"/>
                      <a:pt x="349" y="167"/>
                    </a:cubicBezTo>
                    <a:close/>
                    <a:moveTo>
                      <a:pt x="346" y="162"/>
                    </a:moveTo>
                    <a:cubicBezTo>
                      <a:pt x="347" y="162"/>
                      <a:pt x="347" y="161"/>
                      <a:pt x="347" y="161"/>
                    </a:cubicBezTo>
                    <a:cubicBezTo>
                      <a:pt x="345" y="161"/>
                      <a:pt x="347" y="162"/>
                      <a:pt x="346" y="162"/>
                    </a:cubicBezTo>
                    <a:close/>
                    <a:moveTo>
                      <a:pt x="346" y="159"/>
                    </a:moveTo>
                    <a:cubicBezTo>
                      <a:pt x="346" y="159"/>
                      <a:pt x="347" y="159"/>
                      <a:pt x="347" y="158"/>
                    </a:cubicBezTo>
                    <a:cubicBezTo>
                      <a:pt x="346" y="158"/>
                      <a:pt x="346" y="159"/>
                      <a:pt x="346" y="159"/>
                    </a:cubicBezTo>
                    <a:close/>
                    <a:moveTo>
                      <a:pt x="343" y="9"/>
                    </a:moveTo>
                    <a:cubicBezTo>
                      <a:pt x="343" y="10"/>
                      <a:pt x="342" y="11"/>
                      <a:pt x="342" y="11"/>
                    </a:cubicBezTo>
                    <a:cubicBezTo>
                      <a:pt x="343" y="12"/>
                      <a:pt x="343" y="11"/>
                      <a:pt x="344" y="11"/>
                    </a:cubicBezTo>
                    <a:cubicBezTo>
                      <a:pt x="344" y="10"/>
                      <a:pt x="343" y="10"/>
                      <a:pt x="343" y="9"/>
                    </a:cubicBezTo>
                    <a:close/>
                    <a:moveTo>
                      <a:pt x="342" y="170"/>
                    </a:moveTo>
                    <a:cubicBezTo>
                      <a:pt x="342" y="170"/>
                      <a:pt x="342" y="171"/>
                      <a:pt x="342" y="171"/>
                    </a:cubicBezTo>
                    <a:cubicBezTo>
                      <a:pt x="342" y="170"/>
                      <a:pt x="343" y="170"/>
                      <a:pt x="343" y="169"/>
                    </a:cubicBezTo>
                    <a:cubicBezTo>
                      <a:pt x="342" y="169"/>
                      <a:pt x="342" y="170"/>
                      <a:pt x="342" y="170"/>
                    </a:cubicBezTo>
                    <a:close/>
                    <a:moveTo>
                      <a:pt x="341" y="163"/>
                    </a:moveTo>
                    <a:cubicBezTo>
                      <a:pt x="341" y="164"/>
                      <a:pt x="341" y="164"/>
                      <a:pt x="341" y="164"/>
                    </a:cubicBezTo>
                    <a:cubicBezTo>
                      <a:pt x="341" y="164"/>
                      <a:pt x="342" y="164"/>
                      <a:pt x="342" y="164"/>
                    </a:cubicBezTo>
                    <a:cubicBezTo>
                      <a:pt x="342" y="164"/>
                      <a:pt x="342" y="163"/>
                      <a:pt x="341" y="163"/>
                    </a:cubicBezTo>
                    <a:close/>
                    <a:moveTo>
                      <a:pt x="340" y="165"/>
                    </a:moveTo>
                    <a:cubicBezTo>
                      <a:pt x="341" y="165"/>
                      <a:pt x="341" y="166"/>
                      <a:pt x="341" y="166"/>
                    </a:cubicBezTo>
                    <a:cubicBezTo>
                      <a:pt x="341" y="166"/>
                      <a:pt x="341" y="166"/>
                      <a:pt x="341" y="166"/>
                    </a:cubicBezTo>
                    <a:cubicBezTo>
                      <a:pt x="341" y="166"/>
                      <a:pt x="341" y="164"/>
                      <a:pt x="340" y="165"/>
                    </a:cubicBezTo>
                    <a:close/>
                    <a:moveTo>
                      <a:pt x="339" y="11"/>
                    </a:moveTo>
                    <a:cubicBezTo>
                      <a:pt x="340" y="12"/>
                      <a:pt x="339" y="13"/>
                      <a:pt x="339" y="14"/>
                    </a:cubicBezTo>
                    <a:cubicBezTo>
                      <a:pt x="339" y="14"/>
                      <a:pt x="340" y="14"/>
                      <a:pt x="341" y="14"/>
                    </a:cubicBezTo>
                    <a:cubicBezTo>
                      <a:pt x="341" y="12"/>
                      <a:pt x="340" y="12"/>
                      <a:pt x="339" y="11"/>
                    </a:cubicBezTo>
                    <a:close/>
                    <a:moveTo>
                      <a:pt x="336" y="9"/>
                    </a:moveTo>
                    <a:cubicBezTo>
                      <a:pt x="336" y="10"/>
                      <a:pt x="335" y="10"/>
                      <a:pt x="336" y="11"/>
                    </a:cubicBezTo>
                    <a:cubicBezTo>
                      <a:pt x="337" y="12"/>
                      <a:pt x="336" y="10"/>
                      <a:pt x="337" y="10"/>
                    </a:cubicBezTo>
                    <a:cubicBezTo>
                      <a:pt x="337" y="10"/>
                      <a:pt x="337" y="11"/>
                      <a:pt x="337" y="11"/>
                    </a:cubicBezTo>
                    <a:cubicBezTo>
                      <a:pt x="338" y="11"/>
                      <a:pt x="337" y="9"/>
                      <a:pt x="337" y="9"/>
                    </a:cubicBezTo>
                    <a:cubicBezTo>
                      <a:pt x="337" y="9"/>
                      <a:pt x="336" y="9"/>
                      <a:pt x="336" y="9"/>
                    </a:cubicBezTo>
                    <a:close/>
                    <a:moveTo>
                      <a:pt x="337" y="157"/>
                    </a:moveTo>
                    <a:cubicBezTo>
                      <a:pt x="336" y="157"/>
                      <a:pt x="336" y="157"/>
                      <a:pt x="336" y="158"/>
                    </a:cubicBezTo>
                    <a:cubicBezTo>
                      <a:pt x="337" y="158"/>
                      <a:pt x="337" y="158"/>
                      <a:pt x="337" y="158"/>
                    </a:cubicBezTo>
                    <a:cubicBezTo>
                      <a:pt x="337" y="157"/>
                      <a:pt x="337" y="157"/>
                      <a:pt x="337" y="157"/>
                    </a:cubicBezTo>
                    <a:close/>
                    <a:moveTo>
                      <a:pt x="337" y="13"/>
                    </a:moveTo>
                    <a:cubicBezTo>
                      <a:pt x="336" y="12"/>
                      <a:pt x="335" y="14"/>
                      <a:pt x="336" y="14"/>
                    </a:cubicBezTo>
                    <a:cubicBezTo>
                      <a:pt x="337" y="14"/>
                      <a:pt x="337" y="13"/>
                      <a:pt x="337" y="13"/>
                    </a:cubicBezTo>
                    <a:close/>
                    <a:moveTo>
                      <a:pt x="335" y="171"/>
                    </a:moveTo>
                    <a:cubicBezTo>
                      <a:pt x="335" y="171"/>
                      <a:pt x="335" y="171"/>
                      <a:pt x="336" y="171"/>
                    </a:cubicBezTo>
                    <a:cubicBezTo>
                      <a:pt x="336" y="171"/>
                      <a:pt x="336" y="170"/>
                      <a:pt x="336" y="170"/>
                    </a:cubicBezTo>
                    <a:cubicBezTo>
                      <a:pt x="335" y="170"/>
                      <a:pt x="334" y="170"/>
                      <a:pt x="335" y="171"/>
                    </a:cubicBezTo>
                    <a:close/>
                    <a:moveTo>
                      <a:pt x="334" y="9"/>
                    </a:moveTo>
                    <a:cubicBezTo>
                      <a:pt x="334" y="9"/>
                      <a:pt x="334" y="9"/>
                      <a:pt x="334" y="9"/>
                    </a:cubicBezTo>
                    <a:cubicBezTo>
                      <a:pt x="334" y="10"/>
                      <a:pt x="333" y="10"/>
                      <a:pt x="333" y="11"/>
                    </a:cubicBezTo>
                    <a:cubicBezTo>
                      <a:pt x="333" y="11"/>
                      <a:pt x="334" y="11"/>
                      <a:pt x="335" y="11"/>
                    </a:cubicBezTo>
                    <a:cubicBezTo>
                      <a:pt x="335" y="10"/>
                      <a:pt x="334" y="10"/>
                      <a:pt x="334" y="9"/>
                    </a:cubicBezTo>
                    <a:close/>
                    <a:moveTo>
                      <a:pt x="334" y="12"/>
                    </a:moveTo>
                    <a:cubicBezTo>
                      <a:pt x="334" y="13"/>
                      <a:pt x="334" y="11"/>
                      <a:pt x="333" y="11"/>
                    </a:cubicBezTo>
                    <a:cubicBezTo>
                      <a:pt x="334" y="12"/>
                      <a:pt x="333" y="13"/>
                      <a:pt x="333" y="14"/>
                    </a:cubicBezTo>
                    <a:cubicBezTo>
                      <a:pt x="333" y="14"/>
                      <a:pt x="333" y="13"/>
                      <a:pt x="334" y="13"/>
                    </a:cubicBezTo>
                    <a:cubicBezTo>
                      <a:pt x="334" y="14"/>
                      <a:pt x="334" y="14"/>
                      <a:pt x="334" y="14"/>
                    </a:cubicBezTo>
                    <a:cubicBezTo>
                      <a:pt x="335" y="13"/>
                      <a:pt x="334" y="12"/>
                      <a:pt x="334" y="12"/>
                    </a:cubicBezTo>
                    <a:close/>
                    <a:moveTo>
                      <a:pt x="333" y="157"/>
                    </a:moveTo>
                    <a:cubicBezTo>
                      <a:pt x="331" y="157"/>
                      <a:pt x="333" y="158"/>
                      <a:pt x="332" y="159"/>
                    </a:cubicBezTo>
                    <a:cubicBezTo>
                      <a:pt x="333" y="159"/>
                      <a:pt x="333" y="158"/>
                      <a:pt x="333" y="157"/>
                    </a:cubicBezTo>
                    <a:close/>
                    <a:moveTo>
                      <a:pt x="330" y="164"/>
                    </a:moveTo>
                    <a:cubicBezTo>
                      <a:pt x="330" y="165"/>
                      <a:pt x="330" y="165"/>
                      <a:pt x="330" y="166"/>
                    </a:cubicBezTo>
                    <a:cubicBezTo>
                      <a:pt x="330" y="166"/>
                      <a:pt x="331" y="166"/>
                      <a:pt x="331" y="167"/>
                    </a:cubicBezTo>
                    <a:cubicBezTo>
                      <a:pt x="331" y="167"/>
                      <a:pt x="330" y="167"/>
                      <a:pt x="330" y="168"/>
                    </a:cubicBezTo>
                    <a:cubicBezTo>
                      <a:pt x="331" y="167"/>
                      <a:pt x="331" y="169"/>
                      <a:pt x="331" y="169"/>
                    </a:cubicBezTo>
                    <a:cubicBezTo>
                      <a:pt x="332" y="169"/>
                      <a:pt x="332" y="167"/>
                      <a:pt x="332" y="166"/>
                    </a:cubicBezTo>
                    <a:cubicBezTo>
                      <a:pt x="331" y="166"/>
                      <a:pt x="331" y="164"/>
                      <a:pt x="330" y="164"/>
                    </a:cubicBezTo>
                    <a:close/>
                    <a:moveTo>
                      <a:pt x="330" y="11"/>
                    </a:moveTo>
                    <a:cubicBezTo>
                      <a:pt x="329" y="12"/>
                      <a:pt x="329" y="12"/>
                      <a:pt x="329" y="13"/>
                    </a:cubicBezTo>
                    <a:cubicBezTo>
                      <a:pt x="330" y="14"/>
                      <a:pt x="331" y="14"/>
                      <a:pt x="331" y="13"/>
                    </a:cubicBezTo>
                    <a:cubicBezTo>
                      <a:pt x="330" y="13"/>
                      <a:pt x="331" y="11"/>
                      <a:pt x="330" y="11"/>
                    </a:cubicBezTo>
                    <a:close/>
                    <a:moveTo>
                      <a:pt x="328" y="164"/>
                    </a:moveTo>
                    <a:cubicBezTo>
                      <a:pt x="328" y="165"/>
                      <a:pt x="328" y="165"/>
                      <a:pt x="328" y="166"/>
                    </a:cubicBezTo>
                    <a:cubicBezTo>
                      <a:pt x="329" y="166"/>
                      <a:pt x="328" y="165"/>
                      <a:pt x="329" y="164"/>
                    </a:cubicBezTo>
                    <a:cubicBezTo>
                      <a:pt x="328" y="164"/>
                      <a:pt x="328" y="164"/>
                      <a:pt x="328" y="164"/>
                    </a:cubicBezTo>
                    <a:close/>
                    <a:moveTo>
                      <a:pt x="327" y="11"/>
                    </a:moveTo>
                    <a:cubicBezTo>
                      <a:pt x="327" y="11"/>
                      <a:pt x="328" y="11"/>
                      <a:pt x="328" y="11"/>
                    </a:cubicBezTo>
                    <a:cubicBezTo>
                      <a:pt x="327" y="11"/>
                      <a:pt x="327" y="10"/>
                      <a:pt x="327" y="11"/>
                    </a:cubicBezTo>
                    <a:close/>
                    <a:moveTo>
                      <a:pt x="323" y="13"/>
                    </a:moveTo>
                    <a:cubicBezTo>
                      <a:pt x="324" y="13"/>
                      <a:pt x="323" y="13"/>
                      <a:pt x="323" y="14"/>
                    </a:cubicBezTo>
                    <a:cubicBezTo>
                      <a:pt x="324" y="13"/>
                      <a:pt x="325" y="14"/>
                      <a:pt x="326" y="14"/>
                    </a:cubicBezTo>
                    <a:cubicBezTo>
                      <a:pt x="326" y="13"/>
                      <a:pt x="324" y="13"/>
                      <a:pt x="323" y="13"/>
                    </a:cubicBezTo>
                    <a:close/>
                    <a:moveTo>
                      <a:pt x="325" y="158"/>
                    </a:moveTo>
                    <a:cubicBezTo>
                      <a:pt x="324" y="159"/>
                      <a:pt x="324" y="160"/>
                      <a:pt x="326" y="160"/>
                    </a:cubicBezTo>
                    <a:cubicBezTo>
                      <a:pt x="326" y="159"/>
                      <a:pt x="325" y="159"/>
                      <a:pt x="325" y="158"/>
                    </a:cubicBezTo>
                    <a:close/>
                    <a:moveTo>
                      <a:pt x="322" y="161"/>
                    </a:moveTo>
                    <a:cubicBezTo>
                      <a:pt x="323" y="161"/>
                      <a:pt x="322" y="163"/>
                      <a:pt x="323" y="163"/>
                    </a:cubicBezTo>
                    <a:cubicBezTo>
                      <a:pt x="323" y="162"/>
                      <a:pt x="323" y="161"/>
                      <a:pt x="322" y="161"/>
                    </a:cubicBezTo>
                    <a:close/>
                    <a:moveTo>
                      <a:pt x="321" y="157"/>
                    </a:moveTo>
                    <a:cubicBezTo>
                      <a:pt x="321" y="158"/>
                      <a:pt x="321" y="158"/>
                      <a:pt x="321" y="158"/>
                    </a:cubicBezTo>
                    <a:cubicBezTo>
                      <a:pt x="322" y="158"/>
                      <a:pt x="322" y="158"/>
                      <a:pt x="322" y="158"/>
                    </a:cubicBezTo>
                    <a:cubicBezTo>
                      <a:pt x="322" y="158"/>
                      <a:pt x="322" y="158"/>
                      <a:pt x="321" y="157"/>
                    </a:cubicBezTo>
                    <a:close/>
                    <a:moveTo>
                      <a:pt x="317" y="168"/>
                    </a:moveTo>
                    <a:cubicBezTo>
                      <a:pt x="318" y="168"/>
                      <a:pt x="318" y="169"/>
                      <a:pt x="318" y="169"/>
                    </a:cubicBezTo>
                    <a:cubicBezTo>
                      <a:pt x="319" y="169"/>
                      <a:pt x="319" y="168"/>
                      <a:pt x="319" y="168"/>
                    </a:cubicBezTo>
                    <a:cubicBezTo>
                      <a:pt x="318" y="167"/>
                      <a:pt x="318" y="168"/>
                      <a:pt x="317" y="168"/>
                    </a:cubicBezTo>
                    <a:close/>
                    <a:moveTo>
                      <a:pt x="314" y="12"/>
                    </a:moveTo>
                    <a:cubicBezTo>
                      <a:pt x="314" y="13"/>
                      <a:pt x="314" y="14"/>
                      <a:pt x="315" y="14"/>
                    </a:cubicBezTo>
                    <a:cubicBezTo>
                      <a:pt x="315" y="13"/>
                      <a:pt x="316" y="13"/>
                      <a:pt x="316" y="13"/>
                    </a:cubicBezTo>
                    <a:cubicBezTo>
                      <a:pt x="315" y="13"/>
                      <a:pt x="315" y="12"/>
                      <a:pt x="314" y="12"/>
                    </a:cubicBezTo>
                    <a:close/>
                    <a:moveTo>
                      <a:pt x="316" y="13"/>
                    </a:moveTo>
                    <a:cubicBezTo>
                      <a:pt x="316" y="13"/>
                      <a:pt x="316" y="13"/>
                      <a:pt x="317" y="13"/>
                    </a:cubicBezTo>
                    <a:cubicBezTo>
                      <a:pt x="317" y="13"/>
                      <a:pt x="317" y="13"/>
                      <a:pt x="317" y="12"/>
                    </a:cubicBezTo>
                    <a:cubicBezTo>
                      <a:pt x="317" y="12"/>
                      <a:pt x="316" y="12"/>
                      <a:pt x="316" y="13"/>
                    </a:cubicBezTo>
                    <a:cubicBezTo>
                      <a:pt x="316" y="13"/>
                      <a:pt x="316" y="13"/>
                      <a:pt x="316" y="13"/>
                    </a:cubicBezTo>
                    <a:close/>
                    <a:moveTo>
                      <a:pt x="316" y="164"/>
                    </a:moveTo>
                    <a:cubicBezTo>
                      <a:pt x="316" y="164"/>
                      <a:pt x="316" y="165"/>
                      <a:pt x="315" y="165"/>
                    </a:cubicBezTo>
                    <a:cubicBezTo>
                      <a:pt x="315" y="164"/>
                      <a:pt x="315" y="164"/>
                      <a:pt x="315" y="164"/>
                    </a:cubicBezTo>
                    <a:cubicBezTo>
                      <a:pt x="315" y="166"/>
                      <a:pt x="316" y="165"/>
                      <a:pt x="316" y="166"/>
                    </a:cubicBezTo>
                    <a:cubicBezTo>
                      <a:pt x="317" y="165"/>
                      <a:pt x="316" y="165"/>
                      <a:pt x="316" y="164"/>
                    </a:cubicBezTo>
                    <a:close/>
                    <a:moveTo>
                      <a:pt x="311" y="12"/>
                    </a:moveTo>
                    <a:cubicBezTo>
                      <a:pt x="311" y="13"/>
                      <a:pt x="312" y="12"/>
                      <a:pt x="312" y="13"/>
                    </a:cubicBezTo>
                    <a:cubicBezTo>
                      <a:pt x="313" y="14"/>
                      <a:pt x="313" y="13"/>
                      <a:pt x="313" y="12"/>
                    </a:cubicBezTo>
                    <a:cubicBezTo>
                      <a:pt x="312" y="12"/>
                      <a:pt x="312" y="12"/>
                      <a:pt x="311" y="12"/>
                    </a:cubicBezTo>
                    <a:close/>
                    <a:moveTo>
                      <a:pt x="311" y="155"/>
                    </a:moveTo>
                    <a:cubicBezTo>
                      <a:pt x="312" y="155"/>
                      <a:pt x="312" y="156"/>
                      <a:pt x="312" y="155"/>
                    </a:cubicBezTo>
                    <a:cubicBezTo>
                      <a:pt x="312" y="155"/>
                      <a:pt x="311" y="155"/>
                      <a:pt x="311" y="155"/>
                    </a:cubicBezTo>
                    <a:close/>
                    <a:moveTo>
                      <a:pt x="310" y="169"/>
                    </a:moveTo>
                    <a:cubicBezTo>
                      <a:pt x="310" y="169"/>
                      <a:pt x="310" y="169"/>
                      <a:pt x="310" y="168"/>
                    </a:cubicBezTo>
                    <a:cubicBezTo>
                      <a:pt x="311" y="168"/>
                      <a:pt x="311" y="168"/>
                      <a:pt x="311" y="169"/>
                    </a:cubicBezTo>
                    <a:cubicBezTo>
                      <a:pt x="311" y="167"/>
                      <a:pt x="310" y="168"/>
                      <a:pt x="310" y="169"/>
                    </a:cubicBezTo>
                    <a:close/>
                    <a:moveTo>
                      <a:pt x="310" y="157"/>
                    </a:moveTo>
                    <a:cubicBezTo>
                      <a:pt x="309" y="158"/>
                      <a:pt x="310" y="158"/>
                      <a:pt x="311" y="159"/>
                    </a:cubicBezTo>
                    <a:cubicBezTo>
                      <a:pt x="311" y="158"/>
                      <a:pt x="311" y="157"/>
                      <a:pt x="310" y="157"/>
                    </a:cubicBezTo>
                    <a:close/>
                    <a:moveTo>
                      <a:pt x="307" y="161"/>
                    </a:moveTo>
                    <a:cubicBezTo>
                      <a:pt x="308" y="161"/>
                      <a:pt x="308" y="162"/>
                      <a:pt x="309" y="162"/>
                    </a:cubicBezTo>
                    <a:cubicBezTo>
                      <a:pt x="309" y="161"/>
                      <a:pt x="308" y="161"/>
                      <a:pt x="307" y="161"/>
                    </a:cubicBezTo>
                    <a:close/>
                    <a:moveTo>
                      <a:pt x="308" y="9"/>
                    </a:moveTo>
                    <a:cubicBezTo>
                      <a:pt x="307" y="9"/>
                      <a:pt x="307" y="10"/>
                      <a:pt x="307" y="11"/>
                    </a:cubicBezTo>
                    <a:cubicBezTo>
                      <a:pt x="308" y="10"/>
                      <a:pt x="308" y="10"/>
                      <a:pt x="308" y="9"/>
                    </a:cubicBezTo>
                    <a:close/>
                    <a:moveTo>
                      <a:pt x="307" y="14"/>
                    </a:moveTo>
                    <a:cubicBezTo>
                      <a:pt x="307" y="13"/>
                      <a:pt x="308" y="14"/>
                      <a:pt x="308" y="13"/>
                    </a:cubicBezTo>
                    <a:cubicBezTo>
                      <a:pt x="307" y="12"/>
                      <a:pt x="307" y="14"/>
                      <a:pt x="307" y="14"/>
                    </a:cubicBezTo>
                    <a:close/>
                    <a:moveTo>
                      <a:pt x="305" y="168"/>
                    </a:moveTo>
                    <a:cubicBezTo>
                      <a:pt x="306" y="167"/>
                      <a:pt x="305" y="166"/>
                      <a:pt x="306" y="166"/>
                    </a:cubicBezTo>
                    <a:cubicBezTo>
                      <a:pt x="305" y="166"/>
                      <a:pt x="305" y="167"/>
                      <a:pt x="305" y="168"/>
                    </a:cubicBezTo>
                    <a:close/>
                    <a:moveTo>
                      <a:pt x="304" y="163"/>
                    </a:moveTo>
                    <a:cubicBezTo>
                      <a:pt x="305" y="163"/>
                      <a:pt x="305" y="163"/>
                      <a:pt x="305" y="162"/>
                    </a:cubicBezTo>
                    <a:cubicBezTo>
                      <a:pt x="304" y="162"/>
                      <a:pt x="304" y="163"/>
                      <a:pt x="304" y="163"/>
                    </a:cubicBezTo>
                    <a:close/>
                    <a:moveTo>
                      <a:pt x="303" y="156"/>
                    </a:moveTo>
                    <a:cubicBezTo>
                      <a:pt x="303" y="156"/>
                      <a:pt x="302" y="156"/>
                      <a:pt x="302" y="157"/>
                    </a:cubicBezTo>
                    <a:cubicBezTo>
                      <a:pt x="303" y="157"/>
                      <a:pt x="303" y="158"/>
                      <a:pt x="303" y="157"/>
                    </a:cubicBezTo>
                    <a:cubicBezTo>
                      <a:pt x="304" y="157"/>
                      <a:pt x="303" y="157"/>
                      <a:pt x="303" y="156"/>
                    </a:cubicBezTo>
                    <a:cubicBezTo>
                      <a:pt x="303" y="157"/>
                      <a:pt x="303" y="157"/>
                      <a:pt x="303" y="157"/>
                    </a:cubicBezTo>
                    <a:cubicBezTo>
                      <a:pt x="303" y="156"/>
                      <a:pt x="303" y="156"/>
                      <a:pt x="303" y="156"/>
                    </a:cubicBezTo>
                    <a:close/>
                    <a:moveTo>
                      <a:pt x="300" y="160"/>
                    </a:moveTo>
                    <a:cubicBezTo>
                      <a:pt x="299" y="159"/>
                      <a:pt x="300" y="160"/>
                      <a:pt x="299" y="161"/>
                    </a:cubicBezTo>
                    <a:cubicBezTo>
                      <a:pt x="300" y="161"/>
                      <a:pt x="300" y="161"/>
                      <a:pt x="300" y="161"/>
                    </a:cubicBezTo>
                    <a:cubicBezTo>
                      <a:pt x="300" y="160"/>
                      <a:pt x="300" y="160"/>
                      <a:pt x="300" y="160"/>
                    </a:cubicBezTo>
                    <a:close/>
                    <a:moveTo>
                      <a:pt x="298" y="159"/>
                    </a:moveTo>
                    <a:cubicBezTo>
                      <a:pt x="298" y="161"/>
                      <a:pt x="298" y="163"/>
                      <a:pt x="300" y="163"/>
                    </a:cubicBezTo>
                    <a:cubicBezTo>
                      <a:pt x="300" y="162"/>
                      <a:pt x="299" y="160"/>
                      <a:pt x="298" y="159"/>
                    </a:cubicBezTo>
                    <a:close/>
                    <a:moveTo>
                      <a:pt x="298" y="164"/>
                    </a:moveTo>
                    <a:cubicBezTo>
                      <a:pt x="297" y="164"/>
                      <a:pt x="297" y="165"/>
                      <a:pt x="297" y="166"/>
                    </a:cubicBezTo>
                    <a:cubicBezTo>
                      <a:pt x="297" y="167"/>
                      <a:pt x="297" y="166"/>
                      <a:pt x="298" y="166"/>
                    </a:cubicBezTo>
                    <a:cubicBezTo>
                      <a:pt x="298" y="166"/>
                      <a:pt x="298" y="166"/>
                      <a:pt x="298" y="165"/>
                    </a:cubicBezTo>
                    <a:cubicBezTo>
                      <a:pt x="297" y="166"/>
                      <a:pt x="298" y="165"/>
                      <a:pt x="298" y="164"/>
                    </a:cubicBezTo>
                    <a:close/>
                    <a:moveTo>
                      <a:pt x="295" y="158"/>
                    </a:moveTo>
                    <a:cubicBezTo>
                      <a:pt x="295" y="159"/>
                      <a:pt x="294" y="160"/>
                      <a:pt x="295" y="160"/>
                    </a:cubicBezTo>
                    <a:cubicBezTo>
                      <a:pt x="295" y="159"/>
                      <a:pt x="296" y="159"/>
                      <a:pt x="296" y="159"/>
                    </a:cubicBezTo>
                    <a:cubicBezTo>
                      <a:pt x="296" y="159"/>
                      <a:pt x="296" y="160"/>
                      <a:pt x="296" y="160"/>
                    </a:cubicBezTo>
                    <a:cubicBezTo>
                      <a:pt x="296" y="160"/>
                      <a:pt x="296" y="161"/>
                      <a:pt x="296" y="161"/>
                    </a:cubicBezTo>
                    <a:cubicBezTo>
                      <a:pt x="296" y="161"/>
                      <a:pt x="296" y="160"/>
                      <a:pt x="297" y="160"/>
                    </a:cubicBezTo>
                    <a:cubicBezTo>
                      <a:pt x="297" y="160"/>
                      <a:pt x="297" y="161"/>
                      <a:pt x="297" y="161"/>
                    </a:cubicBezTo>
                    <a:cubicBezTo>
                      <a:pt x="297" y="161"/>
                      <a:pt x="298" y="161"/>
                      <a:pt x="298" y="160"/>
                    </a:cubicBezTo>
                    <a:cubicBezTo>
                      <a:pt x="297" y="159"/>
                      <a:pt x="296" y="159"/>
                      <a:pt x="295" y="158"/>
                    </a:cubicBezTo>
                    <a:close/>
                    <a:moveTo>
                      <a:pt x="297" y="6"/>
                    </a:moveTo>
                    <a:cubicBezTo>
                      <a:pt x="296" y="6"/>
                      <a:pt x="296" y="4"/>
                      <a:pt x="296" y="4"/>
                    </a:cubicBezTo>
                    <a:cubicBezTo>
                      <a:pt x="295" y="5"/>
                      <a:pt x="295" y="6"/>
                      <a:pt x="294" y="5"/>
                    </a:cubicBezTo>
                    <a:cubicBezTo>
                      <a:pt x="294" y="6"/>
                      <a:pt x="294" y="6"/>
                      <a:pt x="294" y="7"/>
                    </a:cubicBezTo>
                    <a:cubicBezTo>
                      <a:pt x="295" y="7"/>
                      <a:pt x="296" y="7"/>
                      <a:pt x="297" y="7"/>
                    </a:cubicBezTo>
                    <a:cubicBezTo>
                      <a:pt x="297" y="6"/>
                      <a:pt x="298" y="6"/>
                      <a:pt x="298" y="5"/>
                    </a:cubicBezTo>
                    <a:cubicBezTo>
                      <a:pt x="296" y="5"/>
                      <a:pt x="297" y="6"/>
                      <a:pt x="297" y="6"/>
                    </a:cubicBezTo>
                    <a:close/>
                    <a:moveTo>
                      <a:pt x="297" y="154"/>
                    </a:moveTo>
                    <a:cubicBezTo>
                      <a:pt x="297" y="155"/>
                      <a:pt x="296" y="155"/>
                      <a:pt x="297" y="155"/>
                    </a:cubicBezTo>
                    <a:cubicBezTo>
                      <a:pt x="297" y="155"/>
                      <a:pt x="298" y="155"/>
                      <a:pt x="298" y="154"/>
                    </a:cubicBezTo>
                    <a:cubicBezTo>
                      <a:pt x="297" y="155"/>
                      <a:pt x="297" y="154"/>
                      <a:pt x="297" y="154"/>
                    </a:cubicBezTo>
                    <a:close/>
                    <a:moveTo>
                      <a:pt x="295" y="162"/>
                    </a:moveTo>
                    <a:cubicBezTo>
                      <a:pt x="295" y="163"/>
                      <a:pt x="294" y="163"/>
                      <a:pt x="294" y="163"/>
                    </a:cubicBezTo>
                    <a:cubicBezTo>
                      <a:pt x="295" y="163"/>
                      <a:pt x="295" y="164"/>
                      <a:pt x="295" y="164"/>
                    </a:cubicBezTo>
                    <a:cubicBezTo>
                      <a:pt x="295" y="163"/>
                      <a:pt x="296" y="163"/>
                      <a:pt x="295" y="162"/>
                    </a:cubicBezTo>
                    <a:close/>
                    <a:moveTo>
                      <a:pt x="293" y="158"/>
                    </a:moveTo>
                    <a:cubicBezTo>
                      <a:pt x="293" y="159"/>
                      <a:pt x="292" y="159"/>
                      <a:pt x="293" y="160"/>
                    </a:cubicBezTo>
                    <a:cubicBezTo>
                      <a:pt x="293" y="160"/>
                      <a:pt x="293" y="160"/>
                      <a:pt x="293" y="160"/>
                    </a:cubicBezTo>
                    <a:cubicBezTo>
                      <a:pt x="293" y="160"/>
                      <a:pt x="293" y="160"/>
                      <a:pt x="294" y="160"/>
                    </a:cubicBezTo>
                    <a:cubicBezTo>
                      <a:pt x="293" y="159"/>
                      <a:pt x="294" y="158"/>
                      <a:pt x="293" y="158"/>
                    </a:cubicBezTo>
                    <a:close/>
                    <a:moveTo>
                      <a:pt x="292" y="163"/>
                    </a:moveTo>
                    <a:cubicBezTo>
                      <a:pt x="292" y="163"/>
                      <a:pt x="292" y="163"/>
                      <a:pt x="293" y="163"/>
                    </a:cubicBezTo>
                    <a:cubicBezTo>
                      <a:pt x="292" y="162"/>
                      <a:pt x="294" y="162"/>
                      <a:pt x="294" y="161"/>
                    </a:cubicBezTo>
                    <a:cubicBezTo>
                      <a:pt x="293" y="161"/>
                      <a:pt x="293" y="161"/>
                      <a:pt x="292" y="160"/>
                    </a:cubicBezTo>
                    <a:cubicBezTo>
                      <a:pt x="292" y="160"/>
                      <a:pt x="292" y="160"/>
                      <a:pt x="292" y="160"/>
                    </a:cubicBezTo>
                    <a:cubicBezTo>
                      <a:pt x="291" y="162"/>
                      <a:pt x="292" y="162"/>
                      <a:pt x="292" y="163"/>
                    </a:cubicBezTo>
                    <a:close/>
                    <a:moveTo>
                      <a:pt x="289" y="6"/>
                    </a:moveTo>
                    <a:cubicBezTo>
                      <a:pt x="289" y="6"/>
                      <a:pt x="289" y="6"/>
                      <a:pt x="289" y="7"/>
                    </a:cubicBezTo>
                    <a:cubicBezTo>
                      <a:pt x="290" y="7"/>
                      <a:pt x="290" y="7"/>
                      <a:pt x="291" y="7"/>
                    </a:cubicBezTo>
                    <a:cubicBezTo>
                      <a:pt x="291" y="7"/>
                      <a:pt x="291" y="7"/>
                      <a:pt x="292" y="6"/>
                    </a:cubicBezTo>
                    <a:cubicBezTo>
                      <a:pt x="291" y="7"/>
                      <a:pt x="292" y="7"/>
                      <a:pt x="293" y="7"/>
                    </a:cubicBezTo>
                    <a:cubicBezTo>
                      <a:pt x="293" y="6"/>
                      <a:pt x="293" y="5"/>
                      <a:pt x="293" y="4"/>
                    </a:cubicBezTo>
                    <a:cubicBezTo>
                      <a:pt x="292" y="4"/>
                      <a:pt x="292" y="4"/>
                      <a:pt x="291" y="4"/>
                    </a:cubicBezTo>
                    <a:cubicBezTo>
                      <a:pt x="291" y="5"/>
                      <a:pt x="291" y="6"/>
                      <a:pt x="290" y="6"/>
                    </a:cubicBezTo>
                    <a:cubicBezTo>
                      <a:pt x="290" y="5"/>
                      <a:pt x="290" y="6"/>
                      <a:pt x="290" y="4"/>
                    </a:cubicBezTo>
                    <a:cubicBezTo>
                      <a:pt x="288" y="4"/>
                      <a:pt x="290" y="6"/>
                      <a:pt x="289" y="6"/>
                    </a:cubicBezTo>
                    <a:close/>
                    <a:moveTo>
                      <a:pt x="292" y="2"/>
                    </a:moveTo>
                    <a:cubicBezTo>
                      <a:pt x="291" y="3"/>
                      <a:pt x="291" y="3"/>
                      <a:pt x="291" y="3"/>
                    </a:cubicBezTo>
                    <a:cubicBezTo>
                      <a:pt x="292" y="3"/>
                      <a:pt x="292" y="3"/>
                      <a:pt x="292" y="3"/>
                    </a:cubicBezTo>
                    <a:cubicBezTo>
                      <a:pt x="292" y="3"/>
                      <a:pt x="292" y="2"/>
                      <a:pt x="292" y="2"/>
                    </a:cubicBezTo>
                    <a:close/>
                    <a:moveTo>
                      <a:pt x="290" y="153"/>
                    </a:moveTo>
                    <a:cubicBezTo>
                      <a:pt x="291" y="153"/>
                      <a:pt x="292" y="153"/>
                      <a:pt x="292" y="152"/>
                    </a:cubicBezTo>
                    <a:cubicBezTo>
                      <a:pt x="291" y="152"/>
                      <a:pt x="290" y="152"/>
                      <a:pt x="290" y="153"/>
                    </a:cubicBezTo>
                    <a:close/>
                    <a:moveTo>
                      <a:pt x="288" y="8"/>
                    </a:moveTo>
                    <a:cubicBezTo>
                      <a:pt x="288" y="7"/>
                      <a:pt x="288" y="5"/>
                      <a:pt x="287" y="7"/>
                    </a:cubicBezTo>
                    <a:cubicBezTo>
                      <a:pt x="288" y="6"/>
                      <a:pt x="287" y="8"/>
                      <a:pt x="288" y="8"/>
                    </a:cubicBezTo>
                    <a:close/>
                    <a:moveTo>
                      <a:pt x="286" y="7"/>
                    </a:moveTo>
                    <a:cubicBezTo>
                      <a:pt x="286" y="6"/>
                      <a:pt x="287" y="4"/>
                      <a:pt x="286" y="4"/>
                    </a:cubicBezTo>
                    <a:cubicBezTo>
                      <a:pt x="286" y="5"/>
                      <a:pt x="286" y="6"/>
                      <a:pt x="286" y="7"/>
                    </a:cubicBezTo>
                    <a:close/>
                    <a:moveTo>
                      <a:pt x="285" y="9"/>
                    </a:moveTo>
                    <a:cubicBezTo>
                      <a:pt x="285" y="10"/>
                      <a:pt x="285" y="11"/>
                      <a:pt x="286" y="11"/>
                    </a:cubicBezTo>
                    <a:cubicBezTo>
                      <a:pt x="286" y="10"/>
                      <a:pt x="285" y="10"/>
                      <a:pt x="285" y="9"/>
                    </a:cubicBezTo>
                    <a:close/>
                    <a:moveTo>
                      <a:pt x="283" y="6"/>
                    </a:moveTo>
                    <a:cubicBezTo>
                      <a:pt x="284" y="6"/>
                      <a:pt x="284" y="6"/>
                      <a:pt x="284" y="6"/>
                    </a:cubicBezTo>
                    <a:cubicBezTo>
                      <a:pt x="284" y="6"/>
                      <a:pt x="284" y="5"/>
                      <a:pt x="284" y="5"/>
                    </a:cubicBezTo>
                    <a:cubicBezTo>
                      <a:pt x="284" y="5"/>
                      <a:pt x="283" y="5"/>
                      <a:pt x="283" y="6"/>
                    </a:cubicBezTo>
                    <a:close/>
                    <a:moveTo>
                      <a:pt x="282" y="158"/>
                    </a:moveTo>
                    <a:cubicBezTo>
                      <a:pt x="282" y="159"/>
                      <a:pt x="282" y="159"/>
                      <a:pt x="282" y="159"/>
                    </a:cubicBezTo>
                    <a:cubicBezTo>
                      <a:pt x="282" y="159"/>
                      <a:pt x="283" y="159"/>
                      <a:pt x="283" y="159"/>
                    </a:cubicBezTo>
                    <a:cubicBezTo>
                      <a:pt x="283" y="159"/>
                      <a:pt x="283" y="158"/>
                      <a:pt x="282" y="158"/>
                    </a:cubicBezTo>
                    <a:close/>
                    <a:moveTo>
                      <a:pt x="281" y="5"/>
                    </a:moveTo>
                    <a:cubicBezTo>
                      <a:pt x="282" y="6"/>
                      <a:pt x="281" y="7"/>
                      <a:pt x="282" y="8"/>
                    </a:cubicBezTo>
                    <a:cubicBezTo>
                      <a:pt x="283" y="7"/>
                      <a:pt x="282" y="4"/>
                      <a:pt x="281" y="5"/>
                    </a:cubicBezTo>
                    <a:close/>
                    <a:moveTo>
                      <a:pt x="280" y="6"/>
                    </a:moveTo>
                    <a:cubicBezTo>
                      <a:pt x="280" y="7"/>
                      <a:pt x="280" y="6"/>
                      <a:pt x="279" y="6"/>
                    </a:cubicBezTo>
                    <a:cubicBezTo>
                      <a:pt x="279" y="6"/>
                      <a:pt x="279" y="7"/>
                      <a:pt x="279" y="7"/>
                    </a:cubicBezTo>
                    <a:cubicBezTo>
                      <a:pt x="280" y="6"/>
                      <a:pt x="280" y="9"/>
                      <a:pt x="281" y="9"/>
                    </a:cubicBezTo>
                    <a:cubicBezTo>
                      <a:pt x="281" y="8"/>
                      <a:pt x="281" y="7"/>
                      <a:pt x="280" y="6"/>
                    </a:cubicBezTo>
                    <a:close/>
                    <a:moveTo>
                      <a:pt x="275" y="7"/>
                    </a:moveTo>
                    <a:cubicBezTo>
                      <a:pt x="275" y="8"/>
                      <a:pt x="274" y="9"/>
                      <a:pt x="275" y="10"/>
                    </a:cubicBezTo>
                    <a:cubicBezTo>
                      <a:pt x="275" y="10"/>
                      <a:pt x="275" y="10"/>
                      <a:pt x="276" y="10"/>
                    </a:cubicBezTo>
                    <a:cubicBezTo>
                      <a:pt x="275" y="9"/>
                      <a:pt x="276" y="8"/>
                      <a:pt x="275" y="7"/>
                    </a:cubicBezTo>
                    <a:close/>
                    <a:moveTo>
                      <a:pt x="273" y="7"/>
                    </a:moveTo>
                    <a:cubicBezTo>
                      <a:pt x="273" y="8"/>
                      <a:pt x="273" y="9"/>
                      <a:pt x="274" y="9"/>
                    </a:cubicBezTo>
                    <a:cubicBezTo>
                      <a:pt x="274" y="9"/>
                      <a:pt x="274" y="7"/>
                      <a:pt x="273" y="7"/>
                    </a:cubicBezTo>
                    <a:close/>
                    <a:moveTo>
                      <a:pt x="270" y="156"/>
                    </a:moveTo>
                    <a:cubicBezTo>
                      <a:pt x="269" y="157"/>
                      <a:pt x="270" y="158"/>
                      <a:pt x="271" y="158"/>
                    </a:cubicBezTo>
                    <a:cubicBezTo>
                      <a:pt x="270" y="159"/>
                      <a:pt x="270" y="159"/>
                      <a:pt x="269" y="160"/>
                    </a:cubicBezTo>
                    <a:cubicBezTo>
                      <a:pt x="270" y="161"/>
                      <a:pt x="270" y="161"/>
                      <a:pt x="270" y="161"/>
                    </a:cubicBezTo>
                    <a:cubicBezTo>
                      <a:pt x="271" y="160"/>
                      <a:pt x="271" y="158"/>
                      <a:pt x="271" y="157"/>
                    </a:cubicBezTo>
                    <a:cubicBezTo>
                      <a:pt x="271" y="157"/>
                      <a:pt x="271" y="158"/>
                      <a:pt x="270" y="157"/>
                    </a:cubicBezTo>
                    <a:cubicBezTo>
                      <a:pt x="270" y="157"/>
                      <a:pt x="270" y="156"/>
                      <a:pt x="270" y="156"/>
                    </a:cubicBezTo>
                    <a:close/>
                    <a:moveTo>
                      <a:pt x="270" y="3"/>
                    </a:moveTo>
                    <a:cubicBezTo>
                      <a:pt x="271" y="4"/>
                      <a:pt x="269" y="5"/>
                      <a:pt x="270" y="5"/>
                    </a:cubicBezTo>
                    <a:cubicBezTo>
                      <a:pt x="271" y="5"/>
                      <a:pt x="271" y="4"/>
                      <a:pt x="270" y="3"/>
                    </a:cubicBezTo>
                    <a:close/>
                    <a:moveTo>
                      <a:pt x="269" y="3"/>
                    </a:moveTo>
                    <a:cubicBezTo>
                      <a:pt x="270" y="3"/>
                      <a:pt x="269" y="4"/>
                      <a:pt x="270" y="4"/>
                    </a:cubicBezTo>
                    <a:cubicBezTo>
                      <a:pt x="270" y="4"/>
                      <a:pt x="270" y="3"/>
                      <a:pt x="270" y="3"/>
                    </a:cubicBezTo>
                    <a:cubicBezTo>
                      <a:pt x="269" y="3"/>
                      <a:pt x="269" y="3"/>
                      <a:pt x="268" y="3"/>
                    </a:cubicBezTo>
                    <a:cubicBezTo>
                      <a:pt x="269" y="4"/>
                      <a:pt x="268" y="5"/>
                      <a:pt x="268" y="5"/>
                    </a:cubicBezTo>
                    <a:cubicBezTo>
                      <a:pt x="269" y="5"/>
                      <a:pt x="268" y="4"/>
                      <a:pt x="269" y="3"/>
                    </a:cubicBezTo>
                    <a:close/>
                    <a:moveTo>
                      <a:pt x="269" y="12"/>
                    </a:moveTo>
                    <a:cubicBezTo>
                      <a:pt x="269" y="11"/>
                      <a:pt x="270" y="10"/>
                      <a:pt x="269" y="10"/>
                    </a:cubicBezTo>
                    <a:cubicBezTo>
                      <a:pt x="269" y="11"/>
                      <a:pt x="269" y="11"/>
                      <a:pt x="269" y="12"/>
                    </a:cubicBezTo>
                    <a:close/>
                    <a:moveTo>
                      <a:pt x="267" y="156"/>
                    </a:moveTo>
                    <a:cubicBezTo>
                      <a:pt x="267" y="158"/>
                      <a:pt x="267" y="159"/>
                      <a:pt x="267" y="160"/>
                    </a:cubicBezTo>
                    <a:cubicBezTo>
                      <a:pt x="268" y="160"/>
                      <a:pt x="269" y="157"/>
                      <a:pt x="267" y="156"/>
                    </a:cubicBezTo>
                    <a:close/>
                    <a:moveTo>
                      <a:pt x="265" y="8"/>
                    </a:moveTo>
                    <a:cubicBezTo>
                      <a:pt x="265" y="7"/>
                      <a:pt x="265" y="6"/>
                      <a:pt x="264" y="6"/>
                    </a:cubicBezTo>
                    <a:cubicBezTo>
                      <a:pt x="264" y="8"/>
                      <a:pt x="265" y="9"/>
                      <a:pt x="266" y="10"/>
                    </a:cubicBezTo>
                    <a:cubicBezTo>
                      <a:pt x="265" y="10"/>
                      <a:pt x="265" y="11"/>
                      <a:pt x="265" y="11"/>
                    </a:cubicBezTo>
                    <a:cubicBezTo>
                      <a:pt x="265" y="12"/>
                      <a:pt x="265" y="13"/>
                      <a:pt x="266" y="13"/>
                    </a:cubicBezTo>
                    <a:cubicBezTo>
                      <a:pt x="266" y="11"/>
                      <a:pt x="266" y="9"/>
                      <a:pt x="267" y="7"/>
                    </a:cubicBezTo>
                    <a:cubicBezTo>
                      <a:pt x="265" y="7"/>
                      <a:pt x="266" y="5"/>
                      <a:pt x="266" y="5"/>
                    </a:cubicBezTo>
                    <a:cubicBezTo>
                      <a:pt x="265" y="5"/>
                      <a:pt x="266" y="7"/>
                      <a:pt x="265" y="8"/>
                    </a:cubicBezTo>
                    <a:close/>
                    <a:moveTo>
                      <a:pt x="261" y="8"/>
                    </a:moveTo>
                    <a:cubicBezTo>
                      <a:pt x="262" y="8"/>
                      <a:pt x="262" y="8"/>
                      <a:pt x="261" y="9"/>
                    </a:cubicBezTo>
                    <a:cubicBezTo>
                      <a:pt x="262" y="9"/>
                      <a:pt x="263" y="7"/>
                      <a:pt x="263" y="7"/>
                    </a:cubicBezTo>
                    <a:cubicBezTo>
                      <a:pt x="262" y="7"/>
                      <a:pt x="261" y="7"/>
                      <a:pt x="261" y="8"/>
                    </a:cubicBezTo>
                    <a:close/>
                    <a:moveTo>
                      <a:pt x="261" y="5"/>
                    </a:moveTo>
                    <a:cubicBezTo>
                      <a:pt x="261" y="6"/>
                      <a:pt x="262" y="6"/>
                      <a:pt x="262" y="7"/>
                    </a:cubicBezTo>
                    <a:cubicBezTo>
                      <a:pt x="262" y="7"/>
                      <a:pt x="263" y="6"/>
                      <a:pt x="262" y="5"/>
                    </a:cubicBezTo>
                    <a:cubicBezTo>
                      <a:pt x="262" y="6"/>
                      <a:pt x="261" y="6"/>
                      <a:pt x="261" y="5"/>
                    </a:cubicBezTo>
                    <a:close/>
                    <a:moveTo>
                      <a:pt x="259" y="8"/>
                    </a:moveTo>
                    <a:cubicBezTo>
                      <a:pt x="260" y="8"/>
                      <a:pt x="259" y="7"/>
                      <a:pt x="259" y="7"/>
                    </a:cubicBezTo>
                    <a:cubicBezTo>
                      <a:pt x="259" y="7"/>
                      <a:pt x="259" y="7"/>
                      <a:pt x="259" y="8"/>
                    </a:cubicBezTo>
                    <a:close/>
                    <a:moveTo>
                      <a:pt x="257" y="9"/>
                    </a:moveTo>
                    <a:cubicBezTo>
                      <a:pt x="257" y="10"/>
                      <a:pt x="257" y="10"/>
                      <a:pt x="257" y="10"/>
                    </a:cubicBezTo>
                    <a:cubicBezTo>
                      <a:pt x="258" y="10"/>
                      <a:pt x="259" y="9"/>
                      <a:pt x="258" y="9"/>
                    </a:cubicBezTo>
                    <a:cubicBezTo>
                      <a:pt x="258" y="9"/>
                      <a:pt x="258" y="9"/>
                      <a:pt x="257" y="9"/>
                    </a:cubicBezTo>
                    <a:close/>
                    <a:moveTo>
                      <a:pt x="256" y="9"/>
                    </a:moveTo>
                    <a:cubicBezTo>
                      <a:pt x="257" y="9"/>
                      <a:pt x="257" y="8"/>
                      <a:pt x="257" y="9"/>
                    </a:cubicBezTo>
                    <a:cubicBezTo>
                      <a:pt x="257" y="8"/>
                      <a:pt x="256" y="8"/>
                      <a:pt x="256" y="9"/>
                    </a:cubicBezTo>
                    <a:close/>
                    <a:moveTo>
                      <a:pt x="254" y="6"/>
                    </a:moveTo>
                    <a:cubicBezTo>
                      <a:pt x="255" y="6"/>
                      <a:pt x="253" y="8"/>
                      <a:pt x="254" y="8"/>
                    </a:cubicBezTo>
                    <a:cubicBezTo>
                      <a:pt x="254" y="7"/>
                      <a:pt x="255" y="8"/>
                      <a:pt x="255" y="8"/>
                    </a:cubicBezTo>
                    <a:cubicBezTo>
                      <a:pt x="255" y="8"/>
                      <a:pt x="255" y="8"/>
                      <a:pt x="255" y="7"/>
                    </a:cubicBezTo>
                    <a:cubicBezTo>
                      <a:pt x="254" y="8"/>
                      <a:pt x="255" y="5"/>
                      <a:pt x="254" y="6"/>
                    </a:cubicBezTo>
                    <a:close/>
                    <a:moveTo>
                      <a:pt x="253" y="153"/>
                    </a:moveTo>
                    <a:cubicBezTo>
                      <a:pt x="253" y="153"/>
                      <a:pt x="253" y="154"/>
                      <a:pt x="253" y="154"/>
                    </a:cubicBezTo>
                    <a:cubicBezTo>
                      <a:pt x="254" y="154"/>
                      <a:pt x="254" y="153"/>
                      <a:pt x="253" y="153"/>
                    </a:cubicBezTo>
                    <a:close/>
                    <a:moveTo>
                      <a:pt x="253" y="8"/>
                    </a:moveTo>
                    <a:cubicBezTo>
                      <a:pt x="253" y="9"/>
                      <a:pt x="253" y="10"/>
                      <a:pt x="253" y="11"/>
                    </a:cubicBezTo>
                    <a:cubicBezTo>
                      <a:pt x="254" y="11"/>
                      <a:pt x="253" y="9"/>
                      <a:pt x="253" y="8"/>
                    </a:cubicBezTo>
                    <a:close/>
                    <a:moveTo>
                      <a:pt x="251" y="158"/>
                    </a:moveTo>
                    <a:cubicBezTo>
                      <a:pt x="251" y="157"/>
                      <a:pt x="252" y="157"/>
                      <a:pt x="251" y="156"/>
                    </a:cubicBezTo>
                    <a:cubicBezTo>
                      <a:pt x="251" y="156"/>
                      <a:pt x="251" y="157"/>
                      <a:pt x="250" y="156"/>
                    </a:cubicBezTo>
                    <a:cubicBezTo>
                      <a:pt x="250" y="157"/>
                      <a:pt x="250" y="157"/>
                      <a:pt x="250" y="158"/>
                    </a:cubicBezTo>
                    <a:cubicBezTo>
                      <a:pt x="251" y="158"/>
                      <a:pt x="251" y="159"/>
                      <a:pt x="252" y="160"/>
                    </a:cubicBezTo>
                    <a:cubicBezTo>
                      <a:pt x="252" y="160"/>
                      <a:pt x="252" y="159"/>
                      <a:pt x="252" y="158"/>
                    </a:cubicBezTo>
                    <a:cubicBezTo>
                      <a:pt x="252" y="158"/>
                      <a:pt x="252" y="158"/>
                      <a:pt x="251" y="158"/>
                    </a:cubicBezTo>
                    <a:close/>
                    <a:moveTo>
                      <a:pt x="251" y="9"/>
                    </a:moveTo>
                    <a:cubicBezTo>
                      <a:pt x="251" y="10"/>
                      <a:pt x="251" y="11"/>
                      <a:pt x="252" y="11"/>
                    </a:cubicBezTo>
                    <a:cubicBezTo>
                      <a:pt x="252" y="10"/>
                      <a:pt x="252" y="10"/>
                      <a:pt x="251" y="9"/>
                    </a:cubicBezTo>
                    <a:close/>
                    <a:moveTo>
                      <a:pt x="250" y="5"/>
                    </a:moveTo>
                    <a:cubicBezTo>
                      <a:pt x="249" y="5"/>
                      <a:pt x="249" y="4"/>
                      <a:pt x="249" y="4"/>
                    </a:cubicBezTo>
                    <a:cubicBezTo>
                      <a:pt x="249" y="5"/>
                      <a:pt x="249" y="6"/>
                      <a:pt x="249" y="7"/>
                    </a:cubicBezTo>
                    <a:cubicBezTo>
                      <a:pt x="249" y="7"/>
                      <a:pt x="250" y="7"/>
                      <a:pt x="251" y="7"/>
                    </a:cubicBezTo>
                    <a:cubicBezTo>
                      <a:pt x="251" y="7"/>
                      <a:pt x="251" y="6"/>
                      <a:pt x="251" y="6"/>
                    </a:cubicBezTo>
                    <a:cubicBezTo>
                      <a:pt x="251" y="7"/>
                      <a:pt x="250" y="6"/>
                      <a:pt x="250" y="5"/>
                    </a:cubicBezTo>
                    <a:close/>
                    <a:moveTo>
                      <a:pt x="248" y="8"/>
                    </a:moveTo>
                    <a:cubicBezTo>
                      <a:pt x="248" y="9"/>
                      <a:pt x="248" y="10"/>
                      <a:pt x="249" y="10"/>
                    </a:cubicBezTo>
                    <a:cubicBezTo>
                      <a:pt x="249" y="9"/>
                      <a:pt x="248" y="9"/>
                      <a:pt x="248" y="8"/>
                    </a:cubicBezTo>
                    <a:close/>
                    <a:moveTo>
                      <a:pt x="247" y="156"/>
                    </a:moveTo>
                    <a:cubicBezTo>
                      <a:pt x="247" y="156"/>
                      <a:pt x="247" y="157"/>
                      <a:pt x="248" y="156"/>
                    </a:cubicBezTo>
                    <a:cubicBezTo>
                      <a:pt x="248" y="156"/>
                      <a:pt x="248" y="156"/>
                      <a:pt x="248" y="156"/>
                    </a:cubicBezTo>
                    <a:cubicBezTo>
                      <a:pt x="247" y="156"/>
                      <a:pt x="247" y="156"/>
                      <a:pt x="247" y="156"/>
                    </a:cubicBezTo>
                    <a:close/>
                    <a:moveTo>
                      <a:pt x="244" y="162"/>
                    </a:moveTo>
                    <a:cubicBezTo>
                      <a:pt x="245" y="162"/>
                      <a:pt x="245" y="163"/>
                      <a:pt x="245" y="162"/>
                    </a:cubicBezTo>
                    <a:cubicBezTo>
                      <a:pt x="245" y="162"/>
                      <a:pt x="245" y="160"/>
                      <a:pt x="244" y="162"/>
                    </a:cubicBezTo>
                    <a:close/>
                    <a:moveTo>
                      <a:pt x="241" y="156"/>
                    </a:moveTo>
                    <a:cubicBezTo>
                      <a:pt x="240" y="157"/>
                      <a:pt x="240" y="159"/>
                      <a:pt x="242" y="160"/>
                    </a:cubicBezTo>
                    <a:cubicBezTo>
                      <a:pt x="242" y="159"/>
                      <a:pt x="243" y="158"/>
                      <a:pt x="243" y="156"/>
                    </a:cubicBezTo>
                    <a:cubicBezTo>
                      <a:pt x="242" y="157"/>
                      <a:pt x="242" y="156"/>
                      <a:pt x="241" y="156"/>
                    </a:cubicBezTo>
                    <a:close/>
                    <a:moveTo>
                      <a:pt x="241" y="6"/>
                    </a:moveTo>
                    <a:cubicBezTo>
                      <a:pt x="241" y="6"/>
                      <a:pt x="241" y="6"/>
                      <a:pt x="241" y="6"/>
                    </a:cubicBezTo>
                    <a:cubicBezTo>
                      <a:pt x="241" y="6"/>
                      <a:pt x="241" y="6"/>
                      <a:pt x="241" y="7"/>
                    </a:cubicBezTo>
                    <a:cubicBezTo>
                      <a:pt x="241" y="7"/>
                      <a:pt x="241" y="7"/>
                      <a:pt x="242" y="7"/>
                    </a:cubicBezTo>
                    <a:cubicBezTo>
                      <a:pt x="242" y="7"/>
                      <a:pt x="242" y="7"/>
                      <a:pt x="242" y="7"/>
                    </a:cubicBezTo>
                    <a:cubicBezTo>
                      <a:pt x="242" y="7"/>
                      <a:pt x="242" y="7"/>
                      <a:pt x="242" y="6"/>
                    </a:cubicBezTo>
                    <a:cubicBezTo>
                      <a:pt x="242" y="6"/>
                      <a:pt x="241" y="6"/>
                      <a:pt x="241" y="6"/>
                    </a:cubicBezTo>
                    <a:close/>
                    <a:moveTo>
                      <a:pt x="239" y="6"/>
                    </a:moveTo>
                    <a:cubicBezTo>
                      <a:pt x="239" y="7"/>
                      <a:pt x="238" y="8"/>
                      <a:pt x="239" y="8"/>
                    </a:cubicBezTo>
                    <a:cubicBezTo>
                      <a:pt x="239" y="7"/>
                      <a:pt x="239" y="7"/>
                      <a:pt x="239" y="6"/>
                    </a:cubicBezTo>
                    <a:close/>
                    <a:moveTo>
                      <a:pt x="235" y="9"/>
                    </a:moveTo>
                    <a:cubicBezTo>
                      <a:pt x="235" y="10"/>
                      <a:pt x="236" y="11"/>
                      <a:pt x="236" y="10"/>
                    </a:cubicBezTo>
                    <a:cubicBezTo>
                      <a:pt x="236" y="10"/>
                      <a:pt x="236" y="9"/>
                      <a:pt x="235" y="9"/>
                    </a:cubicBezTo>
                    <a:close/>
                    <a:moveTo>
                      <a:pt x="232" y="151"/>
                    </a:moveTo>
                    <a:cubicBezTo>
                      <a:pt x="232" y="151"/>
                      <a:pt x="232" y="152"/>
                      <a:pt x="233" y="152"/>
                    </a:cubicBezTo>
                    <a:cubicBezTo>
                      <a:pt x="233" y="152"/>
                      <a:pt x="232" y="150"/>
                      <a:pt x="232" y="151"/>
                    </a:cubicBezTo>
                    <a:close/>
                    <a:moveTo>
                      <a:pt x="232" y="153"/>
                    </a:moveTo>
                    <a:cubicBezTo>
                      <a:pt x="232" y="154"/>
                      <a:pt x="232" y="154"/>
                      <a:pt x="233" y="154"/>
                    </a:cubicBezTo>
                    <a:cubicBezTo>
                      <a:pt x="233" y="154"/>
                      <a:pt x="232" y="154"/>
                      <a:pt x="232" y="153"/>
                    </a:cubicBezTo>
                    <a:close/>
                    <a:moveTo>
                      <a:pt x="230" y="154"/>
                    </a:moveTo>
                    <a:cubicBezTo>
                      <a:pt x="231" y="154"/>
                      <a:pt x="232" y="153"/>
                      <a:pt x="232" y="153"/>
                    </a:cubicBezTo>
                    <a:cubicBezTo>
                      <a:pt x="231" y="152"/>
                      <a:pt x="231" y="153"/>
                      <a:pt x="230" y="154"/>
                    </a:cubicBezTo>
                    <a:close/>
                    <a:moveTo>
                      <a:pt x="230" y="9"/>
                    </a:moveTo>
                    <a:cubicBezTo>
                      <a:pt x="230" y="9"/>
                      <a:pt x="230" y="10"/>
                      <a:pt x="230" y="10"/>
                    </a:cubicBezTo>
                    <a:cubicBezTo>
                      <a:pt x="230" y="10"/>
                      <a:pt x="231" y="10"/>
                      <a:pt x="231" y="10"/>
                    </a:cubicBezTo>
                    <a:cubicBezTo>
                      <a:pt x="231" y="9"/>
                      <a:pt x="230" y="9"/>
                      <a:pt x="230" y="9"/>
                    </a:cubicBezTo>
                    <a:close/>
                    <a:moveTo>
                      <a:pt x="229" y="7"/>
                    </a:moveTo>
                    <a:cubicBezTo>
                      <a:pt x="229" y="7"/>
                      <a:pt x="229" y="8"/>
                      <a:pt x="229" y="8"/>
                    </a:cubicBezTo>
                    <a:cubicBezTo>
                      <a:pt x="230" y="8"/>
                      <a:pt x="231" y="7"/>
                      <a:pt x="230" y="6"/>
                    </a:cubicBezTo>
                    <a:cubicBezTo>
                      <a:pt x="230" y="7"/>
                      <a:pt x="230" y="7"/>
                      <a:pt x="229" y="7"/>
                    </a:cubicBezTo>
                    <a:close/>
                    <a:moveTo>
                      <a:pt x="229" y="10"/>
                    </a:moveTo>
                    <a:cubicBezTo>
                      <a:pt x="229" y="10"/>
                      <a:pt x="229" y="9"/>
                      <a:pt x="229" y="9"/>
                    </a:cubicBezTo>
                    <a:cubicBezTo>
                      <a:pt x="228" y="9"/>
                      <a:pt x="228" y="10"/>
                      <a:pt x="229" y="10"/>
                    </a:cubicBezTo>
                    <a:close/>
                    <a:moveTo>
                      <a:pt x="219" y="7"/>
                    </a:moveTo>
                    <a:cubicBezTo>
                      <a:pt x="220" y="9"/>
                      <a:pt x="217" y="9"/>
                      <a:pt x="219" y="10"/>
                    </a:cubicBezTo>
                    <a:cubicBezTo>
                      <a:pt x="219" y="9"/>
                      <a:pt x="220" y="8"/>
                      <a:pt x="219" y="7"/>
                    </a:cubicBezTo>
                    <a:close/>
                    <a:moveTo>
                      <a:pt x="218" y="4"/>
                    </a:moveTo>
                    <a:cubicBezTo>
                      <a:pt x="218" y="4"/>
                      <a:pt x="218" y="5"/>
                      <a:pt x="219" y="6"/>
                    </a:cubicBezTo>
                    <a:cubicBezTo>
                      <a:pt x="219" y="5"/>
                      <a:pt x="219" y="4"/>
                      <a:pt x="218" y="4"/>
                    </a:cubicBezTo>
                    <a:close/>
                    <a:moveTo>
                      <a:pt x="214" y="153"/>
                    </a:moveTo>
                    <a:cubicBezTo>
                      <a:pt x="214" y="154"/>
                      <a:pt x="214" y="154"/>
                      <a:pt x="214" y="154"/>
                    </a:cubicBezTo>
                    <a:cubicBezTo>
                      <a:pt x="215" y="154"/>
                      <a:pt x="215" y="155"/>
                      <a:pt x="216" y="154"/>
                    </a:cubicBezTo>
                    <a:cubicBezTo>
                      <a:pt x="216" y="154"/>
                      <a:pt x="216" y="152"/>
                      <a:pt x="215" y="153"/>
                    </a:cubicBezTo>
                    <a:cubicBezTo>
                      <a:pt x="216" y="154"/>
                      <a:pt x="215" y="153"/>
                      <a:pt x="214" y="153"/>
                    </a:cubicBezTo>
                    <a:close/>
                    <a:moveTo>
                      <a:pt x="215" y="6"/>
                    </a:moveTo>
                    <a:cubicBezTo>
                      <a:pt x="215" y="6"/>
                      <a:pt x="214" y="7"/>
                      <a:pt x="215" y="8"/>
                    </a:cubicBezTo>
                    <a:cubicBezTo>
                      <a:pt x="215" y="7"/>
                      <a:pt x="215" y="7"/>
                      <a:pt x="215" y="7"/>
                    </a:cubicBezTo>
                    <a:cubicBezTo>
                      <a:pt x="215" y="7"/>
                      <a:pt x="215" y="7"/>
                      <a:pt x="216" y="7"/>
                    </a:cubicBezTo>
                    <a:cubicBezTo>
                      <a:pt x="216" y="6"/>
                      <a:pt x="216" y="6"/>
                      <a:pt x="215" y="6"/>
                    </a:cubicBezTo>
                    <a:close/>
                    <a:moveTo>
                      <a:pt x="215" y="156"/>
                    </a:moveTo>
                    <a:cubicBezTo>
                      <a:pt x="214" y="156"/>
                      <a:pt x="214" y="156"/>
                      <a:pt x="214" y="157"/>
                    </a:cubicBezTo>
                    <a:cubicBezTo>
                      <a:pt x="215" y="157"/>
                      <a:pt x="215" y="157"/>
                      <a:pt x="216" y="157"/>
                    </a:cubicBezTo>
                    <a:cubicBezTo>
                      <a:pt x="215" y="157"/>
                      <a:pt x="215" y="156"/>
                      <a:pt x="215" y="156"/>
                    </a:cubicBezTo>
                    <a:close/>
                    <a:moveTo>
                      <a:pt x="212" y="8"/>
                    </a:moveTo>
                    <a:cubicBezTo>
                      <a:pt x="212" y="9"/>
                      <a:pt x="212" y="10"/>
                      <a:pt x="213" y="10"/>
                    </a:cubicBezTo>
                    <a:cubicBezTo>
                      <a:pt x="213" y="10"/>
                      <a:pt x="213" y="10"/>
                      <a:pt x="213" y="9"/>
                    </a:cubicBezTo>
                    <a:cubicBezTo>
                      <a:pt x="213" y="9"/>
                      <a:pt x="213" y="8"/>
                      <a:pt x="212" y="8"/>
                    </a:cubicBezTo>
                    <a:close/>
                    <a:moveTo>
                      <a:pt x="211" y="156"/>
                    </a:moveTo>
                    <a:cubicBezTo>
                      <a:pt x="210" y="156"/>
                      <a:pt x="210" y="157"/>
                      <a:pt x="212" y="157"/>
                    </a:cubicBezTo>
                    <a:cubicBezTo>
                      <a:pt x="212" y="156"/>
                      <a:pt x="211" y="156"/>
                      <a:pt x="211" y="156"/>
                    </a:cubicBezTo>
                    <a:close/>
                    <a:moveTo>
                      <a:pt x="210" y="7"/>
                    </a:moveTo>
                    <a:cubicBezTo>
                      <a:pt x="209" y="7"/>
                      <a:pt x="209" y="7"/>
                      <a:pt x="209" y="7"/>
                    </a:cubicBezTo>
                    <a:cubicBezTo>
                      <a:pt x="208" y="8"/>
                      <a:pt x="208" y="9"/>
                      <a:pt x="209" y="10"/>
                    </a:cubicBezTo>
                    <a:cubicBezTo>
                      <a:pt x="209" y="10"/>
                      <a:pt x="210" y="10"/>
                      <a:pt x="210" y="9"/>
                    </a:cubicBezTo>
                    <a:cubicBezTo>
                      <a:pt x="209" y="9"/>
                      <a:pt x="210" y="8"/>
                      <a:pt x="210" y="7"/>
                    </a:cubicBezTo>
                    <a:close/>
                    <a:moveTo>
                      <a:pt x="209" y="157"/>
                    </a:moveTo>
                    <a:cubicBezTo>
                      <a:pt x="208" y="158"/>
                      <a:pt x="208" y="157"/>
                      <a:pt x="207" y="156"/>
                    </a:cubicBezTo>
                    <a:cubicBezTo>
                      <a:pt x="207" y="157"/>
                      <a:pt x="208" y="158"/>
                      <a:pt x="208" y="159"/>
                    </a:cubicBezTo>
                    <a:cubicBezTo>
                      <a:pt x="208" y="158"/>
                      <a:pt x="210" y="159"/>
                      <a:pt x="210" y="158"/>
                    </a:cubicBezTo>
                    <a:cubicBezTo>
                      <a:pt x="209" y="158"/>
                      <a:pt x="209" y="157"/>
                      <a:pt x="209" y="157"/>
                    </a:cubicBezTo>
                    <a:close/>
                    <a:moveTo>
                      <a:pt x="205" y="8"/>
                    </a:moveTo>
                    <a:cubicBezTo>
                      <a:pt x="205" y="8"/>
                      <a:pt x="205" y="9"/>
                      <a:pt x="205" y="9"/>
                    </a:cubicBezTo>
                    <a:cubicBezTo>
                      <a:pt x="206" y="9"/>
                      <a:pt x="207" y="8"/>
                      <a:pt x="207" y="9"/>
                    </a:cubicBezTo>
                    <a:cubicBezTo>
                      <a:pt x="208" y="9"/>
                      <a:pt x="207" y="8"/>
                      <a:pt x="205" y="8"/>
                    </a:cubicBezTo>
                    <a:close/>
                    <a:moveTo>
                      <a:pt x="207" y="158"/>
                    </a:moveTo>
                    <a:cubicBezTo>
                      <a:pt x="206" y="158"/>
                      <a:pt x="207" y="158"/>
                      <a:pt x="206" y="158"/>
                    </a:cubicBezTo>
                    <a:cubicBezTo>
                      <a:pt x="205" y="158"/>
                      <a:pt x="205" y="159"/>
                      <a:pt x="205" y="158"/>
                    </a:cubicBezTo>
                    <a:cubicBezTo>
                      <a:pt x="205" y="159"/>
                      <a:pt x="205" y="161"/>
                      <a:pt x="205" y="161"/>
                    </a:cubicBezTo>
                    <a:cubicBezTo>
                      <a:pt x="205" y="160"/>
                      <a:pt x="205" y="160"/>
                      <a:pt x="206" y="160"/>
                    </a:cubicBezTo>
                    <a:cubicBezTo>
                      <a:pt x="206" y="161"/>
                      <a:pt x="205" y="161"/>
                      <a:pt x="206" y="161"/>
                    </a:cubicBezTo>
                    <a:cubicBezTo>
                      <a:pt x="206" y="161"/>
                      <a:pt x="206" y="160"/>
                      <a:pt x="206" y="159"/>
                    </a:cubicBezTo>
                    <a:cubicBezTo>
                      <a:pt x="207" y="160"/>
                      <a:pt x="207" y="160"/>
                      <a:pt x="207" y="159"/>
                    </a:cubicBezTo>
                    <a:cubicBezTo>
                      <a:pt x="206" y="159"/>
                      <a:pt x="207" y="158"/>
                      <a:pt x="207" y="158"/>
                    </a:cubicBezTo>
                    <a:close/>
                    <a:moveTo>
                      <a:pt x="205" y="12"/>
                    </a:moveTo>
                    <a:cubicBezTo>
                      <a:pt x="205" y="13"/>
                      <a:pt x="205" y="13"/>
                      <a:pt x="205" y="13"/>
                    </a:cubicBezTo>
                    <a:cubicBezTo>
                      <a:pt x="205" y="13"/>
                      <a:pt x="206" y="14"/>
                      <a:pt x="206" y="15"/>
                    </a:cubicBezTo>
                    <a:cubicBezTo>
                      <a:pt x="207" y="14"/>
                      <a:pt x="206" y="13"/>
                      <a:pt x="205" y="12"/>
                    </a:cubicBezTo>
                    <a:close/>
                    <a:moveTo>
                      <a:pt x="201" y="7"/>
                    </a:moveTo>
                    <a:cubicBezTo>
                      <a:pt x="202" y="8"/>
                      <a:pt x="200" y="8"/>
                      <a:pt x="201" y="9"/>
                    </a:cubicBezTo>
                    <a:cubicBezTo>
                      <a:pt x="201" y="9"/>
                      <a:pt x="202" y="9"/>
                      <a:pt x="202" y="9"/>
                    </a:cubicBezTo>
                    <a:cubicBezTo>
                      <a:pt x="202" y="8"/>
                      <a:pt x="203" y="7"/>
                      <a:pt x="201" y="7"/>
                    </a:cubicBezTo>
                    <a:close/>
                    <a:moveTo>
                      <a:pt x="202" y="160"/>
                    </a:moveTo>
                    <a:cubicBezTo>
                      <a:pt x="201" y="160"/>
                      <a:pt x="201" y="161"/>
                      <a:pt x="202" y="161"/>
                    </a:cubicBezTo>
                    <a:cubicBezTo>
                      <a:pt x="201" y="161"/>
                      <a:pt x="202" y="161"/>
                      <a:pt x="202" y="160"/>
                    </a:cubicBezTo>
                    <a:close/>
                    <a:moveTo>
                      <a:pt x="194" y="24"/>
                    </a:moveTo>
                    <a:cubicBezTo>
                      <a:pt x="195" y="24"/>
                      <a:pt x="194" y="25"/>
                      <a:pt x="195" y="25"/>
                    </a:cubicBezTo>
                    <a:cubicBezTo>
                      <a:pt x="195" y="25"/>
                      <a:pt x="196" y="25"/>
                      <a:pt x="195" y="24"/>
                    </a:cubicBezTo>
                    <a:cubicBezTo>
                      <a:pt x="195" y="24"/>
                      <a:pt x="195" y="23"/>
                      <a:pt x="194" y="24"/>
                    </a:cubicBezTo>
                    <a:close/>
                    <a:moveTo>
                      <a:pt x="193" y="8"/>
                    </a:moveTo>
                    <a:cubicBezTo>
                      <a:pt x="193" y="8"/>
                      <a:pt x="193" y="8"/>
                      <a:pt x="193" y="9"/>
                    </a:cubicBezTo>
                    <a:cubicBezTo>
                      <a:pt x="193" y="9"/>
                      <a:pt x="194" y="9"/>
                      <a:pt x="195" y="9"/>
                    </a:cubicBezTo>
                    <a:cubicBezTo>
                      <a:pt x="194" y="9"/>
                      <a:pt x="194" y="7"/>
                      <a:pt x="193" y="8"/>
                    </a:cubicBezTo>
                    <a:close/>
                    <a:moveTo>
                      <a:pt x="189" y="156"/>
                    </a:moveTo>
                    <a:cubicBezTo>
                      <a:pt x="189" y="155"/>
                      <a:pt x="190" y="156"/>
                      <a:pt x="190" y="156"/>
                    </a:cubicBezTo>
                    <a:cubicBezTo>
                      <a:pt x="190" y="155"/>
                      <a:pt x="190" y="155"/>
                      <a:pt x="190" y="154"/>
                    </a:cubicBezTo>
                    <a:cubicBezTo>
                      <a:pt x="189" y="154"/>
                      <a:pt x="189" y="155"/>
                      <a:pt x="189" y="156"/>
                    </a:cubicBezTo>
                    <a:close/>
                    <a:moveTo>
                      <a:pt x="185" y="159"/>
                    </a:moveTo>
                    <a:cubicBezTo>
                      <a:pt x="185" y="158"/>
                      <a:pt x="186" y="158"/>
                      <a:pt x="186" y="158"/>
                    </a:cubicBezTo>
                    <a:cubicBezTo>
                      <a:pt x="186" y="158"/>
                      <a:pt x="185" y="158"/>
                      <a:pt x="185" y="158"/>
                    </a:cubicBezTo>
                    <a:cubicBezTo>
                      <a:pt x="185" y="159"/>
                      <a:pt x="185" y="160"/>
                      <a:pt x="186" y="160"/>
                    </a:cubicBezTo>
                    <a:cubicBezTo>
                      <a:pt x="185" y="160"/>
                      <a:pt x="186" y="161"/>
                      <a:pt x="185" y="162"/>
                    </a:cubicBezTo>
                    <a:cubicBezTo>
                      <a:pt x="186" y="161"/>
                      <a:pt x="187" y="160"/>
                      <a:pt x="187" y="159"/>
                    </a:cubicBezTo>
                    <a:cubicBezTo>
                      <a:pt x="187" y="159"/>
                      <a:pt x="186" y="160"/>
                      <a:pt x="185" y="159"/>
                    </a:cubicBezTo>
                    <a:close/>
                    <a:moveTo>
                      <a:pt x="186" y="156"/>
                    </a:moveTo>
                    <a:cubicBezTo>
                      <a:pt x="186" y="156"/>
                      <a:pt x="186" y="154"/>
                      <a:pt x="186" y="154"/>
                    </a:cubicBezTo>
                    <a:cubicBezTo>
                      <a:pt x="186" y="155"/>
                      <a:pt x="186" y="155"/>
                      <a:pt x="186" y="156"/>
                    </a:cubicBezTo>
                    <a:close/>
                    <a:moveTo>
                      <a:pt x="185" y="151"/>
                    </a:moveTo>
                    <a:cubicBezTo>
                      <a:pt x="185" y="152"/>
                      <a:pt x="185" y="152"/>
                      <a:pt x="186" y="152"/>
                    </a:cubicBezTo>
                    <a:cubicBezTo>
                      <a:pt x="186" y="152"/>
                      <a:pt x="186" y="152"/>
                      <a:pt x="186" y="151"/>
                    </a:cubicBezTo>
                    <a:cubicBezTo>
                      <a:pt x="186" y="151"/>
                      <a:pt x="185" y="151"/>
                      <a:pt x="185" y="151"/>
                    </a:cubicBezTo>
                    <a:close/>
                    <a:moveTo>
                      <a:pt x="183" y="7"/>
                    </a:moveTo>
                    <a:cubicBezTo>
                      <a:pt x="183" y="7"/>
                      <a:pt x="183" y="7"/>
                      <a:pt x="182" y="7"/>
                    </a:cubicBezTo>
                    <a:cubicBezTo>
                      <a:pt x="182" y="8"/>
                      <a:pt x="183" y="7"/>
                      <a:pt x="183" y="8"/>
                    </a:cubicBezTo>
                    <a:cubicBezTo>
                      <a:pt x="183" y="8"/>
                      <a:pt x="184" y="9"/>
                      <a:pt x="184" y="8"/>
                    </a:cubicBezTo>
                    <a:cubicBezTo>
                      <a:pt x="184" y="8"/>
                      <a:pt x="183" y="7"/>
                      <a:pt x="183" y="7"/>
                    </a:cubicBezTo>
                    <a:close/>
                    <a:moveTo>
                      <a:pt x="183" y="159"/>
                    </a:moveTo>
                    <a:cubicBezTo>
                      <a:pt x="183" y="158"/>
                      <a:pt x="184" y="159"/>
                      <a:pt x="184" y="159"/>
                    </a:cubicBezTo>
                    <a:cubicBezTo>
                      <a:pt x="184" y="158"/>
                      <a:pt x="185" y="158"/>
                      <a:pt x="184" y="158"/>
                    </a:cubicBezTo>
                    <a:cubicBezTo>
                      <a:pt x="184" y="158"/>
                      <a:pt x="184" y="158"/>
                      <a:pt x="184" y="158"/>
                    </a:cubicBezTo>
                    <a:cubicBezTo>
                      <a:pt x="183" y="158"/>
                      <a:pt x="183" y="159"/>
                      <a:pt x="183" y="159"/>
                    </a:cubicBezTo>
                    <a:close/>
                    <a:moveTo>
                      <a:pt x="181" y="3"/>
                    </a:moveTo>
                    <a:cubicBezTo>
                      <a:pt x="181" y="4"/>
                      <a:pt x="181" y="6"/>
                      <a:pt x="182" y="7"/>
                    </a:cubicBezTo>
                    <a:cubicBezTo>
                      <a:pt x="182" y="6"/>
                      <a:pt x="183" y="3"/>
                      <a:pt x="181" y="3"/>
                    </a:cubicBezTo>
                    <a:close/>
                    <a:moveTo>
                      <a:pt x="178" y="8"/>
                    </a:moveTo>
                    <a:cubicBezTo>
                      <a:pt x="178" y="9"/>
                      <a:pt x="179" y="8"/>
                      <a:pt x="180" y="8"/>
                    </a:cubicBezTo>
                    <a:cubicBezTo>
                      <a:pt x="180" y="8"/>
                      <a:pt x="181" y="7"/>
                      <a:pt x="180" y="6"/>
                    </a:cubicBezTo>
                    <a:cubicBezTo>
                      <a:pt x="180" y="7"/>
                      <a:pt x="179" y="6"/>
                      <a:pt x="178" y="6"/>
                    </a:cubicBezTo>
                    <a:cubicBezTo>
                      <a:pt x="178" y="6"/>
                      <a:pt x="178" y="7"/>
                      <a:pt x="178" y="7"/>
                    </a:cubicBezTo>
                    <a:cubicBezTo>
                      <a:pt x="178" y="7"/>
                      <a:pt x="178" y="8"/>
                      <a:pt x="178" y="8"/>
                    </a:cubicBezTo>
                    <a:close/>
                    <a:moveTo>
                      <a:pt x="178" y="156"/>
                    </a:moveTo>
                    <a:cubicBezTo>
                      <a:pt x="178" y="157"/>
                      <a:pt x="178" y="157"/>
                      <a:pt x="179" y="157"/>
                    </a:cubicBezTo>
                    <a:cubicBezTo>
                      <a:pt x="179" y="157"/>
                      <a:pt x="179" y="157"/>
                      <a:pt x="179" y="156"/>
                    </a:cubicBezTo>
                    <a:cubicBezTo>
                      <a:pt x="178" y="157"/>
                      <a:pt x="178" y="156"/>
                      <a:pt x="178" y="156"/>
                    </a:cubicBezTo>
                    <a:close/>
                    <a:moveTo>
                      <a:pt x="174" y="14"/>
                    </a:moveTo>
                    <a:cubicBezTo>
                      <a:pt x="174" y="14"/>
                      <a:pt x="174" y="14"/>
                      <a:pt x="174" y="14"/>
                    </a:cubicBezTo>
                    <a:cubicBezTo>
                      <a:pt x="173" y="14"/>
                      <a:pt x="174" y="15"/>
                      <a:pt x="175" y="15"/>
                    </a:cubicBezTo>
                    <a:cubicBezTo>
                      <a:pt x="175" y="14"/>
                      <a:pt x="174" y="14"/>
                      <a:pt x="174" y="14"/>
                    </a:cubicBezTo>
                    <a:close/>
                    <a:moveTo>
                      <a:pt x="171" y="160"/>
                    </a:moveTo>
                    <a:cubicBezTo>
                      <a:pt x="172" y="160"/>
                      <a:pt x="173" y="160"/>
                      <a:pt x="173" y="159"/>
                    </a:cubicBezTo>
                    <a:cubicBezTo>
                      <a:pt x="172" y="159"/>
                      <a:pt x="171" y="159"/>
                      <a:pt x="171" y="160"/>
                    </a:cubicBezTo>
                    <a:close/>
                    <a:moveTo>
                      <a:pt x="171" y="14"/>
                    </a:moveTo>
                    <a:cubicBezTo>
                      <a:pt x="170" y="14"/>
                      <a:pt x="171" y="16"/>
                      <a:pt x="172" y="16"/>
                    </a:cubicBezTo>
                    <a:cubicBezTo>
                      <a:pt x="172" y="16"/>
                      <a:pt x="172" y="14"/>
                      <a:pt x="171" y="14"/>
                    </a:cubicBezTo>
                    <a:close/>
                    <a:moveTo>
                      <a:pt x="169" y="149"/>
                    </a:moveTo>
                    <a:cubicBezTo>
                      <a:pt x="169" y="149"/>
                      <a:pt x="172" y="150"/>
                      <a:pt x="171" y="149"/>
                    </a:cubicBezTo>
                    <a:cubicBezTo>
                      <a:pt x="171" y="149"/>
                      <a:pt x="169" y="148"/>
                      <a:pt x="169" y="149"/>
                    </a:cubicBezTo>
                    <a:close/>
                    <a:moveTo>
                      <a:pt x="169" y="6"/>
                    </a:moveTo>
                    <a:cubicBezTo>
                      <a:pt x="168" y="8"/>
                      <a:pt x="167" y="12"/>
                      <a:pt x="168" y="15"/>
                    </a:cubicBezTo>
                    <a:cubicBezTo>
                      <a:pt x="167" y="15"/>
                      <a:pt x="167" y="15"/>
                      <a:pt x="167" y="16"/>
                    </a:cubicBezTo>
                    <a:cubicBezTo>
                      <a:pt x="167" y="16"/>
                      <a:pt x="167" y="17"/>
                      <a:pt x="168" y="17"/>
                    </a:cubicBezTo>
                    <a:cubicBezTo>
                      <a:pt x="169" y="15"/>
                      <a:pt x="167" y="12"/>
                      <a:pt x="169" y="11"/>
                    </a:cubicBezTo>
                    <a:cubicBezTo>
                      <a:pt x="168" y="11"/>
                      <a:pt x="168" y="10"/>
                      <a:pt x="168" y="9"/>
                    </a:cubicBezTo>
                    <a:cubicBezTo>
                      <a:pt x="168" y="9"/>
                      <a:pt x="169" y="9"/>
                      <a:pt x="169" y="9"/>
                    </a:cubicBezTo>
                    <a:cubicBezTo>
                      <a:pt x="170" y="9"/>
                      <a:pt x="170" y="10"/>
                      <a:pt x="170" y="10"/>
                    </a:cubicBezTo>
                    <a:cubicBezTo>
                      <a:pt x="171" y="9"/>
                      <a:pt x="171" y="7"/>
                      <a:pt x="171" y="6"/>
                    </a:cubicBezTo>
                    <a:cubicBezTo>
                      <a:pt x="170" y="7"/>
                      <a:pt x="169" y="5"/>
                      <a:pt x="169" y="6"/>
                    </a:cubicBezTo>
                    <a:close/>
                    <a:moveTo>
                      <a:pt x="170" y="165"/>
                    </a:moveTo>
                    <a:cubicBezTo>
                      <a:pt x="171" y="165"/>
                      <a:pt x="171" y="166"/>
                      <a:pt x="171" y="165"/>
                    </a:cubicBezTo>
                    <a:cubicBezTo>
                      <a:pt x="171" y="164"/>
                      <a:pt x="170" y="164"/>
                      <a:pt x="170" y="165"/>
                    </a:cubicBezTo>
                    <a:close/>
                    <a:moveTo>
                      <a:pt x="169" y="160"/>
                    </a:moveTo>
                    <a:cubicBezTo>
                      <a:pt x="169" y="160"/>
                      <a:pt x="169" y="160"/>
                      <a:pt x="169" y="161"/>
                    </a:cubicBezTo>
                    <a:cubicBezTo>
                      <a:pt x="170" y="160"/>
                      <a:pt x="169" y="160"/>
                      <a:pt x="171" y="161"/>
                    </a:cubicBezTo>
                    <a:cubicBezTo>
                      <a:pt x="171" y="160"/>
                      <a:pt x="171" y="160"/>
                      <a:pt x="171" y="160"/>
                    </a:cubicBezTo>
                    <a:cubicBezTo>
                      <a:pt x="170" y="160"/>
                      <a:pt x="170" y="160"/>
                      <a:pt x="169" y="160"/>
                    </a:cubicBezTo>
                    <a:close/>
                    <a:moveTo>
                      <a:pt x="168" y="164"/>
                    </a:moveTo>
                    <a:cubicBezTo>
                      <a:pt x="168" y="164"/>
                      <a:pt x="168" y="165"/>
                      <a:pt x="168" y="165"/>
                    </a:cubicBezTo>
                    <a:cubicBezTo>
                      <a:pt x="168" y="166"/>
                      <a:pt x="170" y="166"/>
                      <a:pt x="170" y="165"/>
                    </a:cubicBezTo>
                    <a:cubicBezTo>
                      <a:pt x="169" y="164"/>
                      <a:pt x="169" y="164"/>
                      <a:pt x="168" y="164"/>
                    </a:cubicBezTo>
                    <a:close/>
                    <a:moveTo>
                      <a:pt x="167" y="19"/>
                    </a:moveTo>
                    <a:cubicBezTo>
                      <a:pt x="168" y="19"/>
                      <a:pt x="168" y="18"/>
                      <a:pt x="169" y="19"/>
                    </a:cubicBezTo>
                    <a:cubicBezTo>
                      <a:pt x="169" y="18"/>
                      <a:pt x="168" y="17"/>
                      <a:pt x="168" y="17"/>
                    </a:cubicBezTo>
                    <a:cubicBezTo>
                      <a:pt x="168" y="17"/>
                      <a:pt x="168" y="17"/>
                      <a:pt x="168" y="17"/>
                    </a:cubicBezTo>
                    <a:cubicBezTo>
                      <a:pt x="167" y="17"/>
                      <a:pt x="166" y="18"/>
                      <a:pt x="167" y="19"/>
                    </a:cubicBezTo>
                    <a:close/>
                    <a:moveTo>
                      <a:pt x="165" y="161"/>
                    </a:moveTo>
                    <a:cubicBezTo>
                      <a:pt x="166" y="161"/>
                      <a:pt x="166" y="161"/>
                      <a:pt x="166" y="161"/>
                    </a:cubicBezTo>
                    <a:cubicBezTo>
                      <a:pt x="166" y="161"/>
                      <a:pt x="167" y="161"/>
                      <a:pt x="167" y="161"/>
                    </a:cubicBezTo>
                    <a:cubicBezTo>
                      <a:pt x="166" y="161"/>
                      <a:pt x="166" y="160"/>
                      <a:pt x="165" y="161"/>
                    </a:cubicBezTo>
                    <a:close/>
                    <a:moveTo>
                      <a:pt x="165" y="8"/>
                    </a:moveTo>
                    <a:cubicBezTo>
                      <a:pt x="165" y="9"/>
                      <a:pt x="167" y="9"/>
                      <a:pt x="167" y="8"/>
                    </a:cubicBezTo>
                    <a:cubicBezTo>
                      <a:pt x="166" y="8"/>
                      <a:pt x="165" y="7"/>
                      <a:pt x="165" y="8"/>
                    </a:cubicBezTo>
                    <a:close/>
                    <a:moveTo>
                      <a:pt x="166" y="151"/>
                    </a:moveTo>
                    <a:cubicBezTo>
                      <a:pt x="166" y="150"/>
                      <a:pt x="167" y="150"/>
                      <a:pt x="167" y="149"/>
                    </a:cubicBezTo>
                    <a:cubicBezTo>
                      <a:pt x="166" y="149"/>
                      <a:pt x="166" y="150"/>
                      <a:pt x="166" y="151"/>
                    </a:cubicBezTo>
                    <a:close/>
                    <a:moveTo>
                      <a:pt x="165" y="13"/>
                    </a:moveTo>
                    <a:cubicBezTo>
                      <a:pt x="165" y="12"/>
                      <a:pt x="165" y="13"/>
                      <a:pt x="164" y="13"/>
                    </a:cubicBezTo>
                    <a:cubicBezTo>
                      <a:pt x="164" y="12"/>
                      <a:pt x="164" y="11"/>
                      <a:pt x="163" y="10"/>
                    </a:cubicBezTo>
                    <a:cubicBezTo>
                      <a:pt x="163" y="11"/>
                      <a:pt x="162" y="11"/>
                      <a:pt x="162" y="11"/>
                    </a:cubicBezTo>
                    <a:cubicBezTo>
                      <a:pt x="162" y="12"/>
                      <a:pt x="163" y="11"/>
                      <a:pt x="162" y="12"/>
                    </a:cubicBezTo>
                    <a:cubicBezTo>
                      <a:pt x="164" y="12"/>
                      <a:pt x="164" y="13"/>
                      <a:pt x="165" y="14"/>
                    </a:cubicBezTo>
                    <a:cubicBezTo>
                      <a:pt x="165" y="14"/>
                      <a:pt x="165" y="15"/>
                      <a:pt x="165" y="15"/>
                    </a:cubicBezTo>
                    <a:cubicBezTo>
                      <a:pt x="166" y="15"/>
                      <a:pt x="165" y="14"/>
                      <a:pt x="165" y="13"/>
                    </a:cubicBezTo>
                    <a:close/>
                    <a:moveTo>
                      <a:pt x="163" y="161"/>
                    </a:moveTo>
                    <a:cubicBezTo>
                      <a:pt x="163" y="161"/>
                      <a:pt x="163" y="161"/>
                      <a:pt x="164" y="161"/>
                    </a:cubicBezTo>
                    <a:cubicBezTo>
                      <a:pt x="164" y="161"/>
                      <a:pt x="165" y="161"/>
                      <a:pt x="165" y="160"/>
                    </a:cubicBezTo>
                    <a:cubicBezTo>
                      <a:pt x="164" y="160"/>
                      <a:pt x="163" y="161"/>
                      <a:pt x="163" y="161"/>
                    </a:cubicBezTo>
                    <a:close/>
                    <a:moveTo>
                      <a:pt x="163" y="6"/>
                    </a:moveTo>
                    <a:cubicBezTo>
                      <a:pt x="162" y="7"/>
                      <a:pt x="162" y="8"/>
                      <a:pt x="162" y="9"/>
                    </a:cubicBezTo>
                    <a:cubicBezTo>
                      <a:pt x="163" y="9"/>
                      <a:pt x="163" y="9"/>
                      <a:pt x="163" y="10"/>
                    </a:cubicBezTo>
                    <a:cubicBezTo>
                      <a:pt x="163" y="8"/>
                      <a:pt x="164" y="9"/>
                      <a:pt x="164" y="9"/>
                    </a:cubicBezTo>
                    <a:cubicBezTo>
                      <a:pt x="164" y="8"/>
                      <a:pt x="163" y="7"/>
                      <a:pt x="163" y="6"/>
                    </a:cubicBezTo>
                    <a:close/>
                    <a:moveTo>
                      <a:pt x="159" y="154"/>
                    </a:moveTo>
                    <a:cubicBezTo>
                      <a:pt x="159" y="155"/>
                      <a:pt x="160" y="155"/>
                      <a:pt x="160" y="155"/>
                    </a:cubicBezTo>
                    <a:cubicBezTo>
                      <a:pt x="160" y="155"/>
                      <a:pt x="160" y="154"/>
                      <a:pt x="159" y="154"/>
                    </a:cubicBezTo>
                    <a:close/>
                    <a:moveTo>
                      <a:pt x="159" y="6"/>
                    </a:moveTo>
                    <a:cubicBezTo>
                      <a:pt x="158" y="7"/>
                      <a:pt x="159" y="7"/>
                      <a:pt x="159" y="8"/>
                    </a:cubicBezTo>
                    <a:cubicBezTo>
                      <a:pt x="160" y="8"/>
                      <a:pt x="159" y="6"/>
                      <a:pt x="159" y="6"/>
                    </a:cubicBezTo>
                    <a:close/>
                    <a:moveTo>
                      <a:pt x="158" y="12"/>
                    </a:moveTo>
                    <a:cubicBezTo>
                      <a:pt x="158" y="12"/>
                      <a:pt x="158" y="13"/>
                      <a:pt x="159" y="13"/>
                    </a:cubicBezTo>
                    <a:cubicBezTo>
                      <a:pt x="160" y="11"/>
                      <a:pt x="157" y="12"/>
                      <a:pt x="158" y="12"/>
                    </a:cubicBezTo>
                    <a:close/>
                    <a:moveTo>
                      <a:pt x="157" y="150"/>
                    </a:moveTo>
                    <a:cubicBezTo>
                      <a:pt x="157" y="151"/>
                      <a:pt x="159" y="150"/>
                      <a:pt x="159" y="150"/>
                    </a:cubicBezTo>
                    <a:cubicBezTo>
                      <a:pt x="158" y="149"/>
                      <a:pt x="158" y="149"/>
                      <a:pt x="157" y="150"/>
                    </a:cubicBezTo>
                    <a:close/>
                    <a:moveTo>
                      <a:pt x="157" y="155"/>
                    </a:moveTo>
                    <a:cubicBezTo>
                      <a:pt x="157" y="154"/>
                      <a:pt x="158" y="152"/>
                      <a:pt x="157" y="152"/>
                    </a:cubicBezTo>
                    <a:cubicBezTo>
                      <a:pt x="157" y="153"/>
                      <a:pt x="156" y="154"/>
                      <a:pt x="157" y="155"/>
                    </a:cubicBezTo>
                    <a:close/>
                    <a:moveTo>
                      <a:pt x="157" y="147"/>
                    </a:moveTo>
                    <a:cubicBezTo>
                      <a:pt x="157" y="147"/>
                      <a:pt x="156" y="149"/>
                      <a:pt x="157" y="149"/>
                    </a:cubicBezTo>
                    <a:cubicBezTo>
                      <a:pt x="158" y="149"/>
                      <a:pt x="158" y="147"/>
                      <a:pt x="157" y="147"/>
                    </a:cubicBezTo>
                    <a:close/>
                    <a:moveTo>
                      <a:pt x="156" y="155"/>
                    </a:moveTo>
                    <a:cubicBezTo>
                      <a:pt x="156" y="155"/>
                      <a:pt x="156" y="156"/>
                      <a:pt x="156" y="156"/>
                    </a:cubicBezTo>
                    <a:cubicBezTo>
                      <a:pt x="157" y="155"/>
                      <a:pt x="156" y="155"/>
                      <a:pt x="156" y="155"/>
                    </a:cubicBezTo>
                    <a:close/>
                    <a:moveTo>
                      <a:pt x="155" y="7"/>
                    </a:moveTo>
                    <a:cubicBezTo>
                      <a:pt x="154" y="6"/>
                      <a:pt x="155" y="6"/>
                      <a:pt x="154" y="6"/>
                    </a:cubicBezTo>
                    <a:cubicBezTo>
                      <a:pt x="153" y="7"/>
                      <a:pt x="154" y="8"/>
                      <a:pt x="153" y="8"/>
                    </a:cubicBezTo>
                    <a:cubicBezTo>
                      <a:pt x="153" y="8"/>
                      <a:pt x="153" y="6"/>
                      <a:pt x="152" y="7"/>
                    </a:cubicBezTo>
                    <a:cubicBezTo>
                      <a:pt x="153" y="7"/>
                      <a:pt x="152" y="8"/>
                      <a:pt x="153" y="8"/>
                    </a:cubicBezTo>
                    <a:cubicBezTo>
                      <a:pt x="153" y="8"/>
                      <a:pt x="154" y="9"/>
                      <a:pt x="155" y="8"/>
                    </a:cubicBezTo>
                    <a:cubicBezTo>
                      <a:pt x="155" y="8"/>
                      <a:pt x="156" y="6"/>
                      <a:pt x="155" y="6"/>
                    </a:cubicBezTo>
                    <a:cubicBezTo>
                      <a:pt x="155" y="6"/>
                      <a:pt x="155" y="6"/>
                      <a:pt x="155" y="7"/>
                    </a:cubicBezTo>
                    <a:close/>
                    <a:moveTo>
                      <a:pt x="153" y="148"/>
                    </a:moveTo>
                    <a:cubicBezTo>
                      <a:pt x="153" y="149"/>
                      <a:pt x="154" y="148"/>
                      <a:pt x="153" y="149"/>
                    </a:cubicBezTo>
                    <a:cubicBezTo>
                      <a:pt x="154" y="149"/>
                      <a:pt x="154" y="149"/>
                      <a:pt x="155" y="149"/>
                    </a:cubicBezTo>
                    <a:cubicBezTo>
                      <a:pt x="155" y="148"/>
                      <a:pt x="154" y="148"/>
                      <a:pt x="153" y="148"/>
                    </a:cubicBezTo>
                    <a:close/>
                    <a:moveTo>
                      <a:pt x="153" y="152"/>
                    </a:moveTo>
                    <a:cubicBezTo>
                      <a:pt x="153" y="153"/>
                      <a:pt x="153" y="153"/>
                      <a:pt x="154" y="153"/>
                    </a:cubicBezTo>
                    <a:cubicBezTo>
                      <a:pt x="154" y="152"/>
                      <a:pt x="154" y="152"/>
                      <a:pt x="153" y="152"/>
                    </a:cubicBezTo>
                    <a:close/>
                    <a:moveTo>
                      <a:pt x="152" y="156"/>
                    </a:moveTo>
                    <a:cubicBezTo>
                      <a:pt x="153" y="156"/>
                      <a:pt x="152" y="157"/>
                      <a:pt x="153" y="156"/>
                    </a:cubicBezTo>
                    <a:cubicBezTo>
                      <a:pt x="153" y="156"/>
                      <a:pt x="153" y="156"/>
                      <a:pt x="153" y="155"/>
                    </a:cubicBezTo>
                    <a:cubicBezTo>
                      <a:pt x="153" y="155"/>
                      <a:pt x="152" y="155"/>
                      <a:pt x="152" y="156"/>
                    </a:cubicBezTo>
                    <a:close/>
                    <a:moveTo>
                      <a:pt x="152" y="13"/>
                    </a:moveTo>
                    <a:cubicBezTo>
                      <a:pt x="153" y="13"/>
                      <a:pt x="153" y="13"/>
                      <a:pt x="153" y="12"/>
                    </a:cubicBezTo>
                    <a:cubicBezTo>
                      <a:pt x="153" y="11"/>
                      <a:pt x="152" y="12"/>
                      <a:pt x="152" y="13"/>
                    </a:cubicBezTo>
                    <a:close/>
                    <a:moveTo>
                      <a:pt x="151" y="159"/>
                    </a:moveTo>
                    <a:cubicBezTo>
                      <a:pt x="151" y="159"/>
                      <a:pt x="151" y="159"/>
                      <a:pt x="151" y="159"/>
                    </a:cubicBezTo>
                    <a:cubicBezTo>
                      <a:pt x="152" y="159"/>
                      <a:pt x="152" y="159"/>
                      <a:pt x="152" y="159"/>
                    </a:cubicBezTo>
                    <a:cubicBezTo>
                      <a:pt x="152" y="159"/>
                      <a:pt x="151" y="158"/>
                      <a:pt x="151" y="159"/>
                    </a:cubicBezTo>
                    <a:close/>
                    <a:moveTo>
                      <a:pt x="150" y="155"/>
                    </a:moveTo>
                    <a:cubicBezTo>
                      <a:pt x="150" y="156"/>
                      <a:pt x="150" y="156"/>
                      <a:pt x="150" y="156"/>
                    </a:cubicBezTo>
                    <a:cubicBezTo>
                      <a:pt x="150" y="156"/>
                      <a:pt x="151" y="156"/>
                      <a:pt x="151" y="155"/>
                    </a:cubicBezTo>
                    <a:cubicBezTo>
                      <a:pt x="150" y="155"/>
                      <a:pt x="150" y="155"/>
                      <a:pt x="150" y="155"/>
                    </a:cubicBezTo>
                    <a:close/>
                    <a:moveTo>
                      <a:pt x="149" y="159"/>
                    </a:moveTo>
                    <a:cubicBezTo>
                      <a:pt x="149" y="159"/>
                      <a:pt x="150" y="160"/>
                      <a:pt x="150" y="160"/>
                    </a:cubicBezTo>
                    <a:cubicBezTo>
                      <a:pt x="151" y="161"/>
                      <a:pt x="151" y="160"/>
                      <a:pt x="150" y="159"/>
                    </a:cubicBezTo>
                    <a:cubicBezTo>
                      <a:pt x="150" y="160"/>
                      <a:pt x="150" y="160"/>
                      <a:pt x="150" y="160"/>
                    </a:cubicBezTo>
                    <a:cubicBezTo>
                      <a:pt x="150" y="159"/>
                      <a:pt x="150" y="158"/>
                      <a:pt x="149" y="159"/>
                    </a:cubicBezTo>
                    <a:close/>
                    <a:moveTo>
                      <a:pt x="149" y="154"/>
                    </a:moveTo>
                    <a:cubicBezTo>
                      <a:pt x="149" y="154"/>
                      <a:pt x="149" y="154"/>
                      <a:pt x="149" y="155"/>
                    </a:cubicBezTo>
                    <a:cubicBezTo>
                      <a:pt x="149" y="154"/>
                      <a:pt x="150" y="155"/>
                      <a:pt x="150" y="154"/>
                    </a:cubicBezTo>
                    <a:cubicBezTo>
                      <a:pt x="150" y="154"/>
                      <a:pt x="150" y="154"/>
                      <a:pt x="149" y="154"/>
                    </a:cubicBezTo>
                    <a:close/>
                    <a:moveTo>
                      <a:pt x="150" y="161"/>
                    </a:moveTo>
                    <a:cubicBezTo>
                      <a:pt x="149" y="161"/>
                      <a:pt x="149" y="161"/>
                      <a:pt x="149" y="161"/>
                    </a:cubicBezTo>
                    <a:cubicBezTo>
                      <a:pt x="148" y="162"/>
                      <a:pt x="149" y="161"/>
                      <a:pt x="149" y="162"/>
                    </a:cubicBezTo>
                    <a:cubicBezTo>
                      <a:pt x="149" y="162"/>
                      <a:pt x="149" y="162"/>
                      <a:pt x="148" y="162"/>
                    </a:cubicBezTo>
                    <a:cubicBezTo>
                      <a:pt x="149" y="163"/>
                      <a:pt x="148" y="163"/>
                      <a:pt x="148" y="163"/>
                    </a:cubicBezTo>
                    <a:cubicBezTo>
                      <a:pt x="150" y="163"/>
                      <a:pt x="149" y="161"/>
                      <a:pt x="150" y="161"/>
                    </a:cubicBezTo>
                    <a:close/>
                    <a:moveTo>
                      <a:pt x="148" y="155"/>
                    </a:moveTo>
                    <a:cubicBezTo>
                      <a:pt x="148" y="154"/>
                      <a:pt x="149" y="152"/>
                      <a:pt x="149" y="152"/>
                    </a:cubicBezTo>
                    <a:cubicBezTo>
                      <a:pt x="147" y="153"/>
                      <a:pt x="148" y="154"/>
                      <a:pt x="148" y="155"/>
                    </a:cubicBezTo>
                    <a:close/>
                    <a:moveTo>
                      <a:pt x="147" y="15"/>
                    </a:moveTo>
                    <a:cubicBezTo>
                      <a:pt x="148" y="15"/>
                      <a:pt x="147" y="15"/>
                      <a:pt x="147" y="14"/>
                    </a:cubicBezTo>
                    <a:cubicBezTo>
                      <a:pt x="147" y="14"/>
                      <a:pt x="147" y="14"/>
                      <a:pt x="147" y="15"/>
                    </a:cubicBezTo>
                    <a:close/>
                    <a:moveTo>
                      <a:pt x="147" y="154"/>
                    </a:moveTo>
                    <a:cubicBezTo>
                      <a:pt x="147" y="154"/>
                      <a:pt x="147" y="155"/>
                      <a:pt x="147" y="155"/>
                    </a:cubicBezTo>
                    <a:cubicBezTo>
                      <a:pt x="146" y="155"/>
                      <a:pt x="146" y="155"/>
                      <a:pt x="146" y="155"/>
                    </a:cubicBezTo>
                    <a:cubicBezTo>
                      <a:pt x="146" y="155"/>
                      <a:pt x="147" y="156"/>
                      <a:pt x="147" y="156"/>
                    </a:cubicBezTo>
                    <a:cubicBezTo>
                      <a:pt x="146" y="156"/>
                      <a:pt x="146" y="156"/>
                      <a:pt x="146" y="156"/>
                    </a:cubicBezTo>
                    <a:cubicBezTo>
                      <a:pt x="146" y="157"/>
                      <a:pt x="147" y="156"/>
                      <a:pt x="146" y="157"/>
                    </a:cubicBezTo>
                    <a:cubicBezTo>
                      <a:pt x="148" y="157"/>
                      <a:pt x="146" y="155"/>
                      <a:pt x="147" y="154"/>
                    </a:cubicBezTo>
                    <a:close/>
                    <a:moveTo>
                      <a:pt x="144" y="12"/>
                    </a:moveTo>
                    <a:cubicBezTo>
                      <a:pt x="145" y="13"/>
                      <a:pt x="147" y="11"/>
                      <a:pt x="146" y="11"/>
                    </a:cubicBezTo>
                    <a:cubicBezTo>
                      <a:pt x="145" y="11"/>
                      <a:pt x="145" y="11"/>
                      <a:pt x="144" y="12"/>
                    </a:cubicBezTo>
                    <a:close/>
                    <a:moveTo>
                      <a:pt x="144" y="153"/>
                    </a:moveTo>
                    <a:cubicBezTo>
                      <a:pt x="144" y="153"/>
                      <a:pt x="144" y="153"/>
                      <a:pt x="144" y="153"/>
                    </a:cubicBezTo>
                    <a:cubicBezTo>
                      <a:pt x="144" y="153"/>
                      <a:pt x="145" y="153"/>
                      <a:pt x="145" y="154"/>
                    </a:cubicBezTo>
                    <a:cubicBezTo>
                      <a:pt x="145" y="153"/>
                      <a:pt x="145" y="153"/>
                      <a:pt x="145" y="152"/>
                    </a:cubicBezTo>
                    <a:cubicBezTo>
                      <a:pt x="144" y="152"/>
                      <a:pt x="145" y="153"/>
                      <a:pt x="144" y="153"/>
                    </a:cubicBezTo>
                    <a:close/>
                    <a:moveTo>
                      <a:pt x="144" y="8"/>
                    </a:moveTo>
                    <a:cubicBezTo>
                      <a:pt x="143" y="9"/>
                      <a:pt x="144" y="7"/>
                      <a:pt x="143" y="7"/>
                    </a:cubicBezTo>
                    <a:cubicBezTo>
                      <a:pt x="143" y="7"/>
                      <a:pt x="142" y="7"/>
                      <a:pt x="143" y="8"/>
                    </a:cubicBezTo>
                    <a:cubicBezTo>
                      <a:pt x="144" y="9"/>
                      <a:pt x="144" y="9"/>
                      <a:pt x="145" y="8"/>
                    </a:cubicBezTo>
                    <a:cubicBezTo>
                      <a:pt x="145" y="8"/>
                      <a:pt x="145" y="6"/>
                      <a:pt x="145" y="6"/>
                    </a:cubicBezTo>
                    <a:cubicBezTo>
                      <a:pt x="145" y="7"/>
                      <a:pt x="145" y="8"/>
                      <a:pt x="144" y="8"/>
                    </a:cubicBezTo>
                    <a:cubicBezTo>
                      <a:pt x="144" y="8"/>
                      <a:pt x="144" y="8"/>
                      <a:pt x="144" y="8"/>
                    </a:cubicBezTo>
                    <a:close/>
                    <a:moveTo>
                      <a:pt x="145" y="160"/>
                    </a:moveTo>
                    <a:cubicBezTo>
                      <a:pt x="145" y="160"/>
                      <a:pt x="145" y="159"/>
                      <a:pt x="144" y="159"/>
                    </a:cubicBezTo>
                    <a:cubicBezTo>
                      <a:pt x="144" y="160"/>
                      <a:pt x="144" y="160"/>
                      <a:pt x="144" y="160"/>
                    </a:cubicBezTo>
                    <a:cubicBezTo>
                      <a:pt x="144" y="160"/>
                      <a:pt x="144" y="161"/>
                      <a:pt x="144" y="161"/>
                    </a:cubicBezTo>
                    <a:cubicBezTo>
                      <a:pt x="144" y="161"/>
                      <a:pt x="145" y="162"/>
                      <a:pt x="145" y="161"/>
                    </a:cubicBezTo>
                    <a:cubicBezTo>
                      <a:pt x="144" y="161"/>
                      <a:pt x="144" y="160"/>
                      <a:pt x="145" y="160"/>
                    </a:cubicBezTo>
                    <a:close/>
                    <a:moveTo>
                      <a:pt x="144" y="3"/>
                    </a:moveTo>
                    <a:cubicBezTo>
                      <a:pt x="143" y="3"/>
                      <a:pt x="144" y="5"/>
                      <a:pt x="144" y="6"/>
                    </a:cubicBezTo>
                    <a:cubicBezTo>
                      <a:pt x="144" y="4"/>
                      <a:pt x="144" y="4"/>
                      <a:pt x="144" y="3"/>
                    </a:cubicBezTo>
                    <a:close/>
                    <a:moveTo>
                      <a:pt x="143" y="157"/>
                    </a:moveTo>
                    <a:cubicBezTo>
                      <a:pt x="143" y="157"/>
                      <a:pt x="143" y="157"/>
                      <a:pt x="143" y="156"/>
                    </a:cubicBezTo>
                    <a:cubicBezTo>
                      <a:pt x="143" y="157"/>
                      <a:pt x="143" y="157"/>
                      <a:pt x="143" y="157"/>
                    </a:cubicBezTo>
                    <a:cubicBezTo>
                      <a:pt x="143" y="157"/>
                      <a:pt x="143" y="158"/>
                      <a:pt x="144" y="157"/>
                    </a:cubicBezTo>
                    <a:cubicBezTo>
                      <a:pt x="144" y="157"/>
                      <a:pt x="144" y="157"/>
                      <a:pt x="144" y="156"/>
                    </a:cubicBezTo>
                    <a:cubicBezTo>
                      <a:pt x="143" y="156"/>
                      <a:pt x="143" y="157"/>
                      <a:pt x="143" y="157"/>
                    </a:cubicBezTo>
                    <a:close/>
                    <a:moveTo>
                      <a:pt x="141" y="7"/>
                    </a:moveTo>
                    <a:cubicBezTo>
                      <a:pt x="141" y="7"/>
                      <a:pt x="141" y="8"/>
                      <a:pt x="140" y="8"/>
                    </a:cubicBezTo>
                    <a:cubicBezTo>
                      <a:pt x="141" y="8"/>
                      <a:pt x="141" y="7"/>
                      <a:pt x="142" y="8"/>
                    </a:cubicBezTo>
                    <a:cubicBezTo>
                      <a:pt x="142" y="7"/>
                      <a:pt x="142" y="7"/>
                      <a:pt x="142" y="7"/>
                    </a:cubicBezTo>
                    <a:cubicBezTo>
                      <a:pt x="141" y="7"/>
                      <a:pt x="141" y="7"/>
                      <a:pt x="141" y="7"/>
                    </a:cubicBezTo>
                    <a:close/>
                    <a:moveTo>
                      <a:pt x="141" y="15"/>
                    </a:moveTo>
                    <a:cubicBezTo>
                      <a:pt x="140" y="15"/>
                      <a:pt x="142" y="16"/>
                      <a:pt x="141" y="17"/>
                    </a:cubicBezTo>
                    <a:cubicBezTo>
                      <a:pt x="142" y="17"/>
                      <a:pt x="142" y="15"/>
                      <a:pt x="141" y="15"/>
                    </a:cubicBezTo>
                    <a:close/>
                    <a:moveTo>
                      <a:pt x="140" y="156"/>
                    </a:moveTo>
                    <a:cubicBezTo>
                      <a:pt x="141" y="156"/>
                      <a:pt x="141" y="155"/>
                      <a:pt x="141" y="155"/>
                    </a:cubicBezTo>
                    <a:cubicBezTo>
                      <a:pt x="141" y="155"/>
                      <a:pt x="140" y="155"/>
                      <a:pt x="140" y="156"/>
                    </a:cubicBezTo>
                    <a:close/>
                    <a:moveTo>
                      <a:pt x="139" y="164"/>
                    </a:moveTo>
                    <a:cubicBezTo>
                      <a:pt x="139" y="165"/>
                      <a:pt x="140" y="165"/>
                      <a:pt x="140" y="165"/>
                    </a:cubicBezTo>
                    <a:cubicBezTo>
                      <a:pt x="140" y="165"/>
                      <a:pt x="140" y="164"/>
                      <a:pt x="140" y="163"/>
                    </a:cubicBezTo>
                    <a:cubicBezTo>
                      <a:pt x="141" y="163"/>
                      <a:pt x="141" y="163"/>
                      <a:pt x="141" y="163"/>
                    </a:cubicBezTo>
                    <a:cubicBezTo>
                      <a:pt x="140" y="163"/>
                      <a:pt x="140" y="163"/>
                      <a:pt x="139" y="164"/>
                    </a:cubicBezTo>
                    <a:close/>
                    <a:moveTo>
                      <a:pt x="138" y="6"/>
                    </a:moveTo>
                    <a:cubicBezTo>
                      <a:pt x="138" y="7"/>
                      <a:pt x="138" y="7"/>
                      <a:pt x="138" y="8"/>
                    </a:cubicBezTo>
                    <a:cubicBezTo>
                      <a:pt x="139" y="8"/>
                      <a:pt x="139" y="7"/>
                      <a:pt x="139" y="7"/>
                    </a:cubicBezTo>
                    <a:cubicBezTo>
                      <a:pt x="138" y="7"/>
                      <a:pt x="138" y="7"/>
                      <a:pt x="138" y="6"/>
                    </a:cubicBezTo>
                    <a:close/>
                    <a:moveTo>
                      <a:pt x="137" y="4"/>
                    </a:moveTo>
                    <a:cubicBezTo>
                      <a:pt x="137" y="4"/>
                      <a:pt x="137" y="5"/>
                      <a:pt x="138" y="5"/>
                    </a:cubicBezTo>
                    <a:cubicBezTo>
                      <a:pt x="138" y="4"/>
                      <a:pt x="138" y="4"/>
                      <a:pt x="137" y="4"/>
                    </a:cubicBezTo>
                    <a:close/>
                    <a:moveTo>
                      <a:pt x="136" y="7"/>
                    </a:moveTo>
                    <a:cubicBezTo>
                      <a:pt x="136" y="8"/>
                      <a:pt x="136" y="9"/>
                      <a:pt x="136" y="9"/>
                    </a:cubicBezTo>
                    <a:cubicBezTo>
                      <a:pt x="136" y="8"/>
                      <a:pt x="138" y="10"/>
                      <a:pt x="138" y="9"/>
                    </a:cubicBezTo>
                    <a:cubicBezTo>
                      <a:pt x="137" y="8"/>
                      <a:pt x="137" y="8"/>
                      <a:pt x="136" y="7"/>
                    </a:cubicBezTo>
                    <a:close/>
                    <a:moveTo>
                      <a:pt x="136" y="153"/>
                    </a:moveTo>
                    <a:cubicBezTo>
                      <a:pt x="136" y="153"/>
                      <a:pt x="136" y="154"/>
                      <a:pt x="137" y="154"/>
                    </a:cubicBezTo>
                    <a:cubicBezTo>
                      <a:pt x="137" y="154"/>
                      <a:pt x="137" y="153"/>
                      <a:pt x="137" y="153"/>
                    </a:cubicBezTo>
                    <a:cubicBezTo>
                      <a:pt x="137" y="153"/>
                      <a:pt x="137" y="153"/>
                      <a:pt x="137" y="153"/>
                    </a:cubicBezTo>
                    <a:cubicBezTo>
                      <a:pt x="137" y="153"/>
                      <a:pt x="136" y="152"/>
                      <a:pt x="136" y="153"/>
                    </a:cubicBezTo>
                    <a:close/>
                    <a:moveTo>
                      <a:pt x="136" y="164"/>
                    </a:moveTo>
                    <a:cubicBezTo>
                      <a:pt x="136" y="164"/>
                      <a:pt x="135" y="163"/>
                      <a:pt x="135" y="164"/>
                    </a:cubicBezTo>
                    <a:cubicBezTo>
                      <a:pt x="136" y="164"/>
                      <a:pt x="135" y="165"/>
                      <a:pt x="136" y="165"/>
                    </a:cubicBezTo>
                    <a:cubicBezTo>
                      <a:pt x="136" y="164"/>
                      <a:pt x="136" y="164"/>
                      <a:pt x="136" y="164"/>
                    </a:cubicBezTo>
                    <a:cubicBezTo>
                      <a:pt x="136" y="165"/>
                      <a:pt x="136" y="166"/>
                      <a:pt x="136" y="166"/>
                    </a:cubicBezTo>
                    <a:cubicBezTo>
                      <a:pt x="137" y="166"/>
                      <a:pt x="136" y="165"/>
                      <a:pt x="136" y="164"/>
                    </a:cubicBezTo>
                    <a:close/>
                    <a:moveTo>
                      <a:pt x="134" y="14"/>
                    </a:moveTo>
                    <a:cubicBezTo>
                      <a:pt x="134" y="15"/>
                      <a:pt x="136" y="15"/>
                      <a:pt x="136" y="15"/>
                    </a:cubicBezTo>
                    <a:cubicBezTo>
                      <a:pt x="135" y="14"/>
                      <a:pt x="135" y="14"/>
                      <a:pt x="134" y="14"/>
                    </a:cubicBezTo>
                    <a:close/>
                    <a:moveTo>
                      <a:pt x="135" y="21"/>
                    </a:moveTo>
                    <a:cubicBezTo>
                      <a:pt x="135" y="20"/>
                      <a:pt x="136" y="20"/>
                      <a:pt x="135" y="19"/>
                    </a:cubicBezTo>
                    <a:cubicBezTo>
                      <a:pt x="135" y="19"/>
                      <a:pt x="134" y="20"/>
                      <a:pt x="135" y="21"/>
                    </a:cubicBezTo>
                    <a:close/>
                    <a:moveTo>
                      <a:pt x="134" y="150"/>
                    </a:moveTo>
                    <a:cubicBezTo>
                      <a:pt x="135" y="150"/>
                      <a:pt x="134" y="151"/>
                      <a:pt x="135" y="151"/>
                    </a:cubicBezTo>
                    <a:cubicBezTo>
                      <a:pt x="135" y="150"/>
                      <a:pt x="135" y="151"/>
                      <a:pt x="135" y="151"/>
                    </a:cubicBezTo>
                    <a:cubicBezTo>
                      <a:pt x="135" y="151"/>
                      <a:pt x="135" y="150"/>
                      <a:pt x="135" y="150"/>
                    </a:cubicBezTo>
                    <a:cubicBezTo>
                      <a:pt x="135" y="151"/>
                      <a:pt x="134" y="149"/>
                      <a:pt x="134" y="150"/>
                    </a:cubicBezTo>
                    <a:close/>
                    <a:moveTo>
                      <a:pt x="133" y="4"/>
                    </a:moveTo>
                    <a:cubicBezTo>
                      <a:pt x="132" y="6"/>
                      <a:pt x="133" y="7"/>
                      <a:pt x="134" y="9"/>
                    </a:cubicBezTo>
                    <a:cubicBezTo>
                      <a:pt x="134" y="9"/>
                      <a:pt x="135" y="9"/>
                      <a:pt x="135" y="8"/>
                    </a:cubicBezTo>
                    <a:cubicBezTo>
                      <a:pt x="133" y="8"/>
                      <a:pt x="134" y="5"/>
                      <a:pt x="133" y="4"/>
                    </a:cubicBezTo>
                    <a:close/>
                    <a:moveTo>
                      <a:pt x="134" y="18"/>
                    </a:moveTo>
                    <a:cubicBezTo>
                      <a:pt x="134" y="19"/>
                      <a:pt x="134" y="19"/>
                      <a:pt x="134" y="19"/>
                    </a:cubicBezTo>
                    <a:cubicBezTo>
                      <a:pt x="134" y="19"/>
                      <a:pt x="135" y="19"/>
                      <a:pt x="135" y="18"/>
                    </a:cubicBezTo>
                    <a:cubicBezTo>
                      <a:pt x="134" y="18"/>
                      <a:pt x="134" y="18"/>
                      <a:pt x="134" y="18"/>
                    </a:cubicBezTo>
                    <a:close/>
                    <a:moveTo>
                      <a:pt x="133" y="164"/>
                    </a:moveTo>
                    <a:cubicBezTo>
                      <a:pt x="132" y="165"/>
                      <a:pt x="134" y="165"/>
                      <a:pt x="134" y="164"/>
                    </a:cubicBezTo>
                    <a:cubicBezTo>
                      <a:pt x="133" y="164"/>
                      <a:pt x="133" y="164"/>
                      <a:pt x="133" y="164"/>
                    </a:cubicBezTo>
                    <a:close/>
                    <a:moveTo>
                      <a:pt x="133" y="150"/>
                    </a:moveTo>
                    <a:cubicBezTo>
                      <a:pt x="133" y="151"/>
                      <a:pt x="133" y="151"/>
                      <a:pt x="132" y="151"/>
                    </a:cubicBezTo>
                    <a:cubicBezTo>
                      <a:pt x="132" y="152"/>
                      <a:pt x="133" y="151"/>
                      <a:pt x="133" y="152"/>
                    </a:cubicBezTo>
                    <a:cubicBezTo>
                      <a:pt x="132" y="152"/>
                      <a:pt x="133" y="155"/>
                      <a:pt x="131" y="154"/>
                    </a:cubicBezTo>
                    <a:cubicBezTo>
                      <a:pt x="131" y="156"/>
                      <a:pt x="132" y="154"/>
                      <a:pt x="133" y="154"/>
                    </a:cubicBezTo>
                    <a:cubicBezTo>
                      <a:pt x="132" y="153"/>
                      <a:pt x="134" y="151"/>
                      <a:pt x="133" y="150"/>
                    </a:cubicBezTo>
                    <a:close/>
                    <a:moveTo>
                      <a:pt x="131" y="12"/>
                    </a:moveTo>
                    <a:cubicBezTo>
                      <a:pt x="131" y="11"/>
                      <a:pt x="130" y="10"/>
                      <a:pt x="131" y="9"/>
                    </a:cubicBezTo>
                    <a:cubicBezTo>
                      <a:pt x="131" y="9"/>
                      <a:pt x="131" y="11"/>
                      <a:pt x="132" y="11"/>
                    </a:cubicBezTo>
                    <a:cubicBezTo>
                      <a:pt x="131" y="9"/>
                      <a:pt x="132" y="8"/>
                      <a:pt x="133" y="9"/>
                    </a:cubicBezTo>
                    <a:cubicBezTo>
                      <a:pt x="133" y="8"/>
                      <a:pt x="132" y="7"/>
                      <a:pt x="132" y="7"/>
                    </a:cubicBezTo>
                    <a:cubicBezTo>
                      <a:pt x="132" y="8"/>
                      <a:pt x="131" y="8"/>
                      <a:pt x="131" y="8"/>
                    </a:cubicBezTo>
                    <a:cubicBezTo>
                      <a:pt x="130" y="9"/>
                      <a:pt x="130" y="11"/>
                      <a:pt x="131" y="12"/>
                    </a:cubicBezTo>
                    <a:close/>
                    <a:moveTo>
                      <a:pt x="132" y="12"/>
                    </a:moveTo>
                    <a:cubicBezTo>
                      <a:pt x="132" y="12"/>
                      <a:pt x="131" y="12"/>
                      <a:pt x="132" y="13"/>
                    </a:cubicBezTo>
                    <a:cubicBezTo>
                      <a:pt x="132" y="12"/>
                      <a:pt x="133" y="12"/>
                      <a:pt x="133" y="12"/>
                    </a:cubicBezTo>
                    <a:cubicBezTo>
                      <a:pt x="132" y="12"/>
                      <a:pt x="132" y="12"/>
                      <a:pt x="132" y="12"/>
                    </a:cubicBezTo>
                    <a:close/>
                    <a:moveTo>
                      <a:pt x="131" y="165"/>
                    </a:moveTo>
                    <a:cubicBezTo>
                      <a:pt x="132" y="164"/>
                      <a:pt x="132" y="165"/>
                      <a:pt x="132" y="165"/>
                    </a:cubicBezTo>
                    <a:cubicBezTo>
                      <a:pt x="132" y="164"/>
                      <a:pt x="131" y="164"/>
                      <a:pt x="131" y="165"/>
                    </a:cubicBezTo>
                    <a:close/>
                    <a:moveTo>
                      <a:pt x="131" y="6"/>
                    </a:moveTo>
                    <a:cubicBezTo>
                      <a:pt x="130" y="5"/>
                      <a:pt x="130" y="5"/>
                      <a:pt x="130" y="5"/>
                    </a:cubicBezTo>
                    <a:cubicBezTo>
                      <a:pt x="130" y="6"/>
                      <a:pt x="131" y="6"/>
                      <a:pt x="132" y="6"/>
                    </a:cubicBezTo>
                    <a:cubicBezTo>
                      <a:pt x="132" y="6"/>
                      <a:pt x="132" y="4"/>
                      <a:pt x="132" y="4"/>
                    </a:cubicBezTo>
                    <a:cubicBezTo>
                      <a:pt x="132" y="5"/>
                      <a:pt x="131" y="5"/>
                      <a:pt x="131" y="6"/>
                    </a:cubicBezTo>
                    <a:close/>
                    <a:moveTo>
                      <a:pt x="130" y="32"/>
                    </a:moveTo>
                    <a:cubicBezTo>
                      <a:pt x="131" y="32"/>
                      <a:pt x="131" y="32"/>
                      <a:pt x="132" y="32"/>
                    </a:cubicBezTo>
                    <a:cubicBezTo>
                      <a:pt x="132" y="31"/>
                      <a:pt x="131" y="30"/>
                      <a:pt x="131" y="30"/>
                    </a:cubicBezTo>
                    <a:cubicBezTo>
                      <a:pt x="131" y="31"/>
                      <a:pt x="130" y="32"/>
                      <a:pt x="130" y="32"/>
                    </a:cubicBezTo>
                    <a:close/>
                    <a:moveTo>
                      <a:pt x="129" y="150"/>
                    </a:moveTo>
                    <a:cubicBezTo>
                      <a:pt x="129" y="151"/>
                      <a:pt x="129" y="151"/>
                      <a:pt x="130" y="152"/>
                    </a:cubicBezTo>
                    <a:cubicBezTo>
                      <a:pt x="130" y="152"/>
                      <a:pt x="130" y="151"/>
                      <a:pt x="131" y="151"/>
                    </a:cubicBezTo>
                    <a:cubicBezTo>
                      <a:pt x="131" y="150"/>
                      <a:pt x="131" y="150"/>
                      <a:pt x="129" y="150"/>
                    </a:cubicBezTo>
                    <a:close/>
                    <a:moveTo>
                      <a:pt x="131" y="153"/>
                    </a:moveTo>
                    <a:cubicBezTo>
                      <a:pt x="130" y="153"/>
                      <a:pt x="129" y="154"/>
                      <a:pt x="130" y="155"/>
                    </a:cubicBezTo>
                    <a:cubicBezTo>
                      <a:pt x="130" y="154"/>
                      <a:pt x="130" y="155"/>
                      <a:pt x="131" y="155"/>
                    </a:cubicBezTo>
                    <a:cubicBezTo>
                      <a:pt x="131" y="154"/>
                      <a:pt x="131" y="154"/>
                      <a:pt x="131" y="153"/>
                    </a:cubicBezTo>
                    <a:close/>
                    <a:moveTo>
                      <a:pt x="129" y="164"/>
                    </a:moveTo>
                    <a:cubicBezTo>
                      <a:pt x="129" y="164"/>
                      <a:pt x="129" y="164"/>
                      <a:pt x="129" y="165"/>
                    </a:cubicBezTo>
                    <a:cubicBezTo>
                      <a:pt x="130" y="165"/>
                      <a:pt x="131" y="164"/>
                      <a:pt x="129" y="164"/>
                    </a:cubicBezTo>
                    <a:close/>
                    <a:moveTo>
                      <a:pt x="129" y="24"/>
                    </a:moveTo>
                    <a:cubicBezTo>
                      <a:pt x="130" y="24"/>
                      <a:pt x="129" y="24"/>
                      <a:pt x="129" y="25"/>
                    </a:cubicBezTo>
                    <a:cubicBezTo>
                      <a:pt x="129" y="24"/>
                      <a:pt x="129" y="23"/>
                      <a:pt x="129" y="23"/>
                    </a:cubicBezTo>
                    <a:cubicBezTo>
                      <a:pt x="129" y="23"/>
                      <a:pt x="129" y="23"/>
                      <a:pt x="128" y="23"/>
                    </a:cubicBezTo>
                    <a:cubicBezTo>
                      <a:pt x="128" y="24"/>
                      <a:pt x="129" y="24"/>
                      <a:pt x="129" y="25"/>
                    </a:cubicBezTo>
                    <a:cubicBezTo>
                      <a:pt x="129" y="25"/>
                      <a:pt x="129" y="24"/>
                      <a:pt x="130" y="25"/>
                    </a:cubicBezTo>
                    <a:cubicBezTo>
                      <a:pt x="130" y="24"/>
                      <a:pt x="129" y="23"/>
                      <a:pt x="129" y="24"/>
                    </a:cubicBezTo>
                    <a:close/>
                    <a:moveTo>
                      <a:pt x="129" y="9"/>
                    </a:moveTo>
                    <a:cubicBezTo>
                      <a:pt x="129" y="8"/>
                      <a:pt x="130" y="8"/>
                      <a:pt x="130" y="7"/>
                    </a:cubicBezTo>
                    <a:cubicBezTo>
                      <a:pt x="129" y="7"/>
                      <a:pt x="128" y="9"/>
                      <a:pt x="129" y="9"/>
                    </a:cubicBezTo>
                    <a:close/>
                    <a:moveTo>
                      <a:pt x="129" y="12"/>
                    </a:moveTo>
                    <a:cubicBezTo>
                      <a:pt x="129" y="13"/>
                      <a:pt x="129" y="13"/>
                      <a:pt x="129" y="13"/>
                    </a:cubicBezTo>
                    <a:cubicBezTo>
                      <a:pt x="129" y="13"/>
                      <a:pt x="129" y="14"/>
                      <a:pt x="130" y="14"/>
                    </a:cubicBezTo>
                    <a:cubicBezTo>
                      <a:pt x="129" y="13"/>
                      <a:pt x="130" y="12"/>
                      <a:pt x="129" y="12"/>
                    </a:cubicBezTo>
                    <a:close/>
                    <a:moveTo>
                      <a:pt x="129" y="166"/>
                    </a:moveTo>
                    <a:cubicBezTo>
                      <a:pt x="128" y="165"/>
                      <a:pt x="129" y="165"/>
                      <a:pt x="128" y="165"/>
                    </a:cubicBezTo>
                    <a:cubicBezTo>
                      <a:pt x="128" y="166"/>
                      <a:pt x="128" y="166"/>
                      <a:pt x="128" y="166"/>
                    </a:cubicBezTo>
                    <a:cubicBezTo>
                      <a:pt x="129" y="167"/>
                      <a:pt x="129" y="166"/>
                      <a:pt x="129" y="166"/>
                    </a:cubicBezTo>
                    <a:cubicBezTo>
                      <a:pt x="129" y="166"/>
                      <a:pt x="129" y="165"/>
                      <a:pt x="129" y="166"/>
                    </a:cubicBezTo>
                    <a:close/>
                    <a:moveTo>
                      <a:pt x="127" y="12"/>
                    </a:moveTo>
                    <a:cubicBezTo>
                      <a:pt x="128" y="13"/>
                      <a:pt x="126" y="14"/>
                      <a:pt x="127" y="15"/>
                    </a:cubicBezTo>
                    <a:cubicBezTo>
                      <a:pt x="127" y="15"/>
                      <a:pt x="127" y="14"/>
                      <a:pt x="128" y="14"/>
                    </a:cubicBezTo>
                    <a:cubicBezTo>
                      <a:pt x="128" y="14"/>
                      <a:pt x="128" y="12"/>
                      <a:pt x="127" y="12"/>
                    </a:cubicBezTo>
                    <a:close/>
                    <a:moveTo>
                      <a:pt x="126" y="10"/>
                    </a:moveTo>
                    <a:cubicBezTo>
                      <a:pt x="126" y="11"/>
                      <a:pt x="126" y="12"/>
                      <a:pt x="127" y="12"/>
                    </a:cubicBezTo>
                    <a:cubicBezTo>
                      <a:pt x="127" y="11"/>
                      <a:pt x="126" y="10"/>
                      <a:pt x="126" y="10"/>
                    </a:cubicBezTo>
                    <a:close/>
                    <a:moveTo>
                      <a:pt x="125" y="10"/>
                    </a:moveTo>
                    <a:cubicBezTo>
                      <a:pt x="124" y="9"/>
                      <a:pt x="125" y="9"/>
                      <a:pt x="126" y="10"/>
                    </a:cubicBezTo>
                    <a:cubicBezTo>
                      <a:pt x="127" y="9"/>
                      <a:pt x="126" y="7"/>
                      <a:pt x="126" y="6"/>
                    </a:cubicBezTo>
                    <a:cubicBezTo>
                      <a:pt x="125" y="7"/>
                      <a:pt x="124" y="6"/>
                      <a:pt x="123" y="5"/>
                    </a:cubicBezTo>
                    <a:cubicBezTo>
                      <a:pt x="123" y="6"/>
                      <a:pt x="124" y="6"/>
                      <a:pt x="123" y="6"/>
                    </a:cubicBezTo>
                    <a:cubicBezTo>
                      <a:pt x="123" y="6"/>
                      <a:pt x="122" y="5"/>
                      <a:pt x="122" y="5"/>
                    </a:cubicBezTo>
                    <a:cubicBezTo>
                      <a:pt x="121" y="6"/>
                      <a:pt x="122" y="6"/>
                      <a:pt x="122" y="7"/>
                    </a:cubicBezTo>
                    <a:cubicBezTo>
                      <a:pt x="121" y="6"/>
                      <a:pt x="122" y="7"/>
                      <a:pt x="121" y="7"/>
                    </a:cubicBezTo>
                    <a:cubicBezTo>
                      <a:pt x="120" y="5"/>
                      <a:pt x="119" y="7"/>
                      <a:pt x="119" y="7"/>
                    </a:cubicBezTo>
                    <a:cubicBezTo>
                      <a:pt x="119" y="7"/>
                      <a:pt x="119" y="9"/>
                      <a:pt x="119" y="9"/>
                    </a:cubicBezTo>
                    <a:cubicBezTo>
                      <a:pt x="120" y="8"/>
                      <a:pt x="123" y="9"/>
                      <a:pt x="123" y="8"/>
                    </a:cubicBezTo>
                    <a:cubicBezTo>
                      <a:pt x="124" y="9"/>
                      <a:pt x="124" y="10"/>
                      <a:pt x="125" y="10"/>
                    </a:cubicBezTo>
                    <a:close/>
                    <a:moveTo>
                      <a:pt x="125" y="11"/>
                    </a:moveTo>
                    <a:cubicBezTo>
                      <a:pt x="125" y="11"/>
                      <a:pt x="125" y="12"/>
                      <a:pt x="126" y="12"/>
                    </a:cubicBezTo>
                    <a:cubicBezTo>
                      <a:pt x="126" y="12"/>
                      <a:pt x="126" y="11"/>
                      <a:pt x="125" y="11"/>
                    </a:cubicBezTo>
                    <a:close/>
                    <a:moveTo>
                      <a:pt x="124" y="19"/>
                    </a:moveTo>
                    <a:cubicBezTo>
                      <a:pt x="124" y="19"/>
                      <a:pt x="124" y="19"/>
                      <a:pt x="125" y="19"/>
                    </a:cubicBezTo>
                    <a:cubicBezTo>
                      <a:pt x="125" y="17"/>
                      <a:pt x="123" y="18"/>
                      <a:pt x="124" y="19"/>
                    </a:cubicBezTo>
                    <a:close/>
                    <a:moveTo>
                      <a:pt x="123" y="165"/>
                    </a:moveTo>
                    <a:cubicBezTo>
                      <a:pt x="124" y="165"/>
                      <a:pt x="125" y="166"/>
                      <a:pt x="125" y="166"/>
                    </a:cubicBezTo>
                    <a:cubicBezTo>
                      <a:pt x="125" y="165"/>
                      <a:pt x="124" y="164"/>
                      <a:pt x="123" y="165"/>
                    </a:cubicBezTo>
                    <a:close/>
                    <a:moveTo>
                      <a:pt x="124" y="32"/>
                    </a:moveTo>
                    <a:cubicBezTo>
                      <a:pt x="123" y="32"/>
                      <a:pt x="123" y="32"/>
                      <a:pt x="123" y="32"/>
                    </a:cubicBezTo>
                    <a:cubicBezTo>
                      <a:pt x="123" y="33"/>
                      <a:pt x="124" y="34"/>
                      <a:pt x="124" y="33"/>
                    </a:cubicBezTo>
                    <a:cubicBezTo>
                      <a:pt x="124" y="33"/>
                      <a:pt x="124" y="33"/>
                      <a:pt x="124" y="32"/>
                    </a:cubicBezTo>
                    <a:close/>
                    <a:moveTo>
                      <a:pt x="122" y="156"/>
                    </a:moveTo>
                    <a:cubicBezTo>
                      <a:pt x="123" y="156"/>
                      <a:pt x="123" y="156"/>
                      <a:pt x="123" y="156"/>
                    </a:cubicBezTo>
                    <a:cubicBezTo>
                      <a:pt x="123" y="156"/>
                      <a:pt x="123" y="156"/>
                      <a:pt x="123" y="155"/>
                    </a:cubicBezTo>
                    <a:cubicBezTo>
                      <a:pt x="123" y="155"/>
                      <a:pt x="122" y="155"/>
                      <a:pt x="122" y="156"/>
                    </a:cubicBezTo>
                    <a:close/>
                    <a:moveTo>
                      <a:pt x="122" y="166"/>
                    </a:moveTo>
                    <a:cubicBezTo>
                      <a:pt x="122" y="167"/>
                      <a:pt x="122" y="168"/>
                      <a:pt x="123" y="168"/>
                    </a:cubicBezTo>
                    <a:cubicBezTo>
                      <a:pt x="123" y="167"/>
                      <a:pt x="123" y="167"/>
                      <a:pt x="123" y="167"/>
                    </a:cubicBezTo>
                    <a:cubicBezTo>
                      <a:pt x="123" y="167"/>
                      <a:pt x="123" y="167"/>
                      <a:pt x="122" y="166"/>
                    </a:cubicBezTo>
                    <a:close/>
                    <a:moveTo>
                      <a:pt x="123" y="147"/>
                    </a:moveTo>
                    <a:cubicBezTo>
                      <a:pt x="122" y="147"/>
                      <a:pt x="122" y="147"/>
                      <a:pt x="122" y="147"/>
                    </a:cubicBezTo>
                    <a:cubicBezTo>
                      <a:pt x="122" y="148"/>
                      <a:pt x="122" y="148"/>
                      <a:pt x="122" y="149"/>
                    </a:cubicBezTo>
                    <a:cubicBezTo>
                      <a:pt x="123" y="149"/>
                      <a:pt x="123" y="148"/>
                      <a:pt x="123" y="147"/>
                    </a:cubicBezTo>
                    <a:close/>
                    <a:moveTo>
                      <a:pt x="121" y="11"/>
                    </a:moveTo>
                    <a:cubicBezTo>
                      <a:pt x="121" y="12"/>
                      <a:pt x="121" y="12"/>
                      <a:pt x="121" y="11"/>
                    </a:cubicBezTo>
                    <a:cubicBezTo>
                      <a:pt x="121" y="12"/>
                      <a:pt x="121" y="13"/>
                      <a:pt x="122" y="13"/>
                    </a:cubicBezTo>
                    <a:cubicBezTo>
                      <a:pt x="122" y="12"/>
                      <a:pt x="122" y="11"/>
                      <a:pt x="121" y="11"/>
                    </a:cubicBezTo>
                    <a:close/>
                    <a:moveTo>
                      <a:pt x="120" y="5"/>
                    </a:moveTo>
                    <a:cubicBezTo>
                      <a:pt x="120" y="6"/>
                      <a:pt x="121" y="6"/>
                      <a:pt x="121" y="6"/>
                    </a:cubicBezTo>
                    <a:cubicBezTo>
                      <a:pt x="121" y="5"/>
                      <a:pt x="120" y="5"/>
                      <a:pt x="120" y="5"/>
                    </a:cubicBezTo>
                    <a:close/>
                    <a:moveTo>
                      <a:pt x="120" y="10"/>
                    </a:moveTo>
                    <a:cubicBezTo>
                      <a:pt x="120" y="12"/>
                      <a:pt x="119" y="9"/>
                      <a:pt x="119" y="10"/>
                    </a:cubicBezTo>
                    <a:cubicBezTo>
                      <a:pt x="119" y="10"/>
                      <a:pt x="119" y="11"/>
                      <a:pt x="119" y="11"/>
                    </a:cubicBezTo>
                    <a:cubicBezTo>
                      <a:pt x="118" y="10"/>
                      <a:pt x="117" y="10"/>
                      <a:pt x="117" y="11"/>
                    </a:cubicBezTo>
                    <a:cubicBezTo>
                      <a:pt x="117" y="11"/>
                      <a:pt x="117" y="11"/>
                      <a:pt x="117" y="11"/>
                    </a:cubicBezTo>
                    <a:cubicBezTo>
                      <a:pt x="118" y="12"/>
                      <a:pt x="117" y="13"/>
                      <a:pt x="118" y="13"/>
                    </a:cubicBezTo>
                    <a:cubicBezTo>
                      <a:pt x="118" y="13"/>
                      <a:pt x="117" y="12"/>
                      <a:pt x="118" y="12"/>
                    </a:cubicBezTo>
                    <a:cubicBezTo>
                      <a:pt x="119" y="12"/>
                      <a:pt x="118" y="15"/>
                      <a:pt x="120" y="15"/>
                    </a:cubicBezTo>
                    <a:cubicBezTo>
                      <a:pt x="120" y="14"/>
                      <a:pt x="120" y="14"/>
                      <a:pt x="121" y="14"/>
                    </a:cubicBezTo>
                    <a:cubicBezTo>
                      <a:pt x="120" y="14"/>
                      <a:pt x="121" y="11"/>
                      <a:pt x="120" y="10"/>
                    </a:cubicBezTo>
                    <a:close/>
                    <a:moveTo>
                      <a:pt x="120" y="151"/>
                    </a:moveTo>
                    <a:cubicBezTo>
                      <a:pt x="119" y="152"/>
                      <a:pt x="119" y="152"/>
                      <a:pt x="119" y="153"/>
                    </a:cubicBezTo>
                    <a:cubicBezTo>
                      <a:pt x="120" y="152"/>
                      <a:pt x="120" y="153"/>
                      <a:pt x="120" y="153"/>
                    </a:cubicBezTo>
                    <a:cubicBezTo>
                      <a:pt x="120" y="153"/>
                      <a:pt x="120" y="151"/>
                      <a:pt x="120" y="151"/>
                    </a:cubicBezTo>
                    <a:close/>
                    <a:moveTo>
                      <a:pt x="119" y="155"/>
                    </a:moveTo>
                    <a:cubicBezTo>
                      <a:pt x="119" y="154"/>
                      <a:pt x="120" y="154"/>
                      <a:pt x="120" y="153"/>
                    </a:cubicBezTo>
                    <a:cubicBezTo>
                      <a:pt x="120" y="153"/>
                      <a:pt x="120" y="153"/>
                      <a:pt x="119" y="153"/>
                    </a:cubicBezTo>
                    <a:cubicBezTo>
                      <a:pt x="119" y="153"/>
                      <a:pt x="119" y="153"/>
                      <a:pt x="119" y="153"/>
                    </a:cubicBezTo>
                    <a:cubicBezTo>
                      <a:pt x="119" y="154"/>
                      <a:pt x="119" y="156"/>
                      <a:pt x="118" y="156"/>
                    </a:cubicBezTo>
                    <a:cubicBezTo>
                      <a:pt x="119" y="157"/>
                      <a:pt x="120" y="156"/>
                      <a:pt x="120" y="155"/>
                    </a:cubicBezTo>
                    <a:cubicBezTo>
                      <a:pt x="119" y="156"/>
                      <a:pt x="119" y="155"/>
                      <a:pt x="119" y="155"/>
                    </a:cubicBezTo>
                    <a:close/>
                    <a:moveTo>
                      <a:pt x="118" y="162"/>
                    </a:moveTo>
                    <a:cubicBezTo>
                      <a:pt x="117" y="163"/>
                      <a:pt x="118" y="164"/>
                      <a:pt x="118" y="164"/>
                    </a:cubicBezTo>
                    <a:cubicBezTo>
                      <a:pt x="119" y="164"/>
                      <a:pt x="119" y="165"/>
                      <a:pt x="120" y="164"/>
                    </a:cubicBezTo>
                    <a:cubicBezTo>
                      <a:pt x="118" y="164"/>
                      <a:pt x="118" y="163"/>
                      <a:pt x="118" y="162"/>
                    </a:cubicBezTo>
                    <a:close/>
                    <a:moveTo>
                      <a:pt x="116" y="153"/>
                    </a:moveTo>
                    <a:cubicBezTo>
                      <a:pt x="115" y="153"/>
                      <a:pt x="115" y="154"/>
                      <a:pt x="115" y="154"/>
                    </a:cubicBezTo>
                    <a:cubicBezTo>
                      <a:pt x="116" y="154"/>
                      <a:pt x="116" y="155"/>
                      <a:pt x="116" y="155"/>
                    </a:cubicBezTo>
                    <a:cubicBezTo>
                      <a:pt x="117" y="154"/>
                      <a:pt x="116" y="153"/>
                      <a:pt x="116" y="153"/>
                    </a:cubicBezTo>
                    <a:close/>
                    <a:moveTo>
                      <a:pt x="114" y="159"/>
                    </a:moveTo>
                    <a:cubicBezTo>
                      <a:pt x="114" y="160"/>
                      <a:pt x="115" y="160"/>
                      <a:pt x="116" y="161"/>
                    </a:cubicBezTo>
                    <a:cubicBezTo>
                      <a:pt x="116" y="161"/>
                      <a:pt x="116" y="160"/>
                      <a:pt x="116" y="160"/>
                    </a:cubicBezTo>
                    <a:cubicBezTo>
                      <a:pt x="116" y="160"/>
                      <a:pt x="116" y="160"/>
                      <a:pt x="116" y="159"/>
                    </a:cubicBezTo>
                    <a:cubicBezTo>
                      <a:pt x="116" y="159"/>
                      <a:pt x="115" y="159"/>
                      <a:pt x="114" y="159"/>
                    </a:cubicBezTo>
                    <a:close/>
                    <a:moveTo>
                      <a:pt x="115" y="23"/>
                    </a:moveTo>
                    <a:cubicBezTo>
                      <a:pt x="115" y="23"/>
                      <a:pt x="116" y="23"/>
                      <a:pt x="116" y="22"/>
                    </a:cubicBezTo>
                    <a:cubicBezTo>
                      <a:pt x="116" y="22"/>
                      <a:pt x="115" y="22"/>
                      <a:pt x="115" y="23"/>
                    </a:cubicBezTo>
                    <a:close/>
                    <a:moveTo>
                      <a:pt x="113" y="152"/>
                    </a:moveTo>
                    <a:cubicBezTo>
                      <a:pt x="113" y="152"/>
                      <a:pt x="113" y="153"/>
                      <a:pt x="114" y="153"/>
                    </a:cubicBezTo>
                    <a:cubicBezTo>
                      <a:pt x="114" y="152"/>
                      <a:pt x="114" y="152"/>
                      <a:pt x="114" y="152"/>
                    </a:cubicBezTo>
                    <a:cubicBezTo>
                      <a:pt x="114" y="152"/>
                      <a:pt x="113" y="151"/>
                      <a:pt x="113" y="152"/>
                    </a:cubicBezTo>
                    <a:close/>
                    <a:moveTo>
                      <a:pt x="112" y="13"/>
                    </a:moveTo>
                    <a:cubicBezTo>
                      <a:pt x="112" y="14"/>
                      <a:pt x="112" y="15"/>
                      <a:pt x="113" y="15"/>
                    </a:cubicBezTo>
                    <a:cubicBezTo>
                      <a:pt x="114" y="14"/>
                      <a:pt x="113" y="14"/>
                      <a:pt x="113" y="13"/>
                    </a:cubicBezTo>
                    <a:cubicBezTo>
                      <a:pt x="113" y="13"/>
                      <a:pt x="112" y="13"/>
                      <a:pt x="112" y="14"/>
                    </a:cubicBezTo>
                    <a:cubicBezTo>
                      <a:pt x="112" y="13"/>
                      <a:pt x="112" y="13"/>
                      <a:pt x="112" y="13"/>
                    </a:cubicBezTo>
                    <a:close/>
                    <a:moveTo>
                      <a:pt x="112" y="160"/>
                    </a:moveTo>
                    <a:cubicBezTo>
                      <a:pt x="113" y="160"/>
                      <a:pt x="113" y="160"/>
                      <a:pt x="113" y="160"/>
                    </a:cubicBezTo>
                    <a:cubicBezTo>
                      <a:pt x="113" y="160"/>
                      <a:pt x="113" y="160"/>
                      <a:pt x="113" y="160"/>
                    </a:cubicBezTo>
                    <a:cubicBezTo>
                      <a:pt x="113" y="159"/>
                      <a:pt x="112" y="159"/>
                      <a:pt x="112" y="160"/>
                    </a:cubicBezTo>
                    <a:close/>
                    <a:moveTo>
                      <a:pt x="112" y="17"/>
                    </a:moveTo>
                    <a:cubicBezTo>
                      <a:pt x="111" y="18"/>
                      <a:pt x="112" y="19"/>
                      <a:pt x="110" y="18"/>
                    </a:cubicBezTo>
                    <a:cubicBezTo>
                      <a:pt x="111" y="19"/>
                      <a:pt x="111" y="20"/>
                      <a:pt x="112" y="21"/>
                    </a:cubicBezTo>
                    <a:cubicBezTo>
                      <a:pt x="112" y="21"/>
                      <a:pt x="111" y="20"/>
                      <a:pt x="112" y="19"/>
                    </a:cubicBezTo>
                    <a:cubicBezTo>
                      <a:pt x="112" y="20"/>
                      <a:pt x="113" y="20"/>
                      <a:pt x="113" y="20"/>
                    </a:cubicBezTo>
                    <a:cubicBezTo>
                      <a:pt x="113" y="20"/>
                      <a:pt x="113" y="19"/>
                      <a:pt x="113" y="19"/>
                    </a:cubicBezTo>
                    <a:cubicBezTo>
                      <a:pt x="112" y="19"/>
                      <a:pt x="112" y="18"/>
                      <a:pt x="112" y="17"/>
                    </a:cubicBezTo>
                    <a:close/>
                    <a:moveTo>
                      <a:pt x="111" y="164"/>
                    </a:moveTo>
                    <a:cubicBezTo>
                      <a:pt x="111" y="165"/>
                      <a:pt x="111" y="165"/>
                      <a:pt x="112" y="165"/>
                    </a:cubicBezTo>
                    <a:cubicBezTo>
                      <a:pt x="112" y="165"/>
                      <a:pt x="113" y="165"/>
                      <a:pt x="113" y="164"/>
                    </a:cubicBezTo>
                    <a:cubicBezTo>
                      <a:pt x="112" y="164"/>
                      <a:pt x="112" y="164"/>
                      <a:pt x="111" y="164"/>
                    </a:cubicBezTo>
                    <a:close/>
                    <a:moveTo>
                      <a:pt x="110" y="152"/>
                    </a:moveTo>
                    <a:cubicBezTo>
                      <a:pt x="110" y="152"/>
                      <a:pt x="110" y="152"/>
                      <a:pt x="110" y="153"/>
                    </a:cubicBezTo>
                    <a:cubicBezTo>
                      <a:pt x="111" y="153"/>
                      <a:pt x="111" y="153"/>
                      <a:pt x="112" y="153"/>
                    </a:cubicBezTo>
                    <a:cubicBezTo>
                      <a:pt x="112" y="153"/>
                      <a:pt x="112" y="153"/>
                      <a:pt x="112" y="152"/>
                    </a:cubicBezTo>
                    <a:cubicBezTo>
                      <a:pt x="111" y="152"/>
                      <a:pt x="111" y="152"/>
                      <a:pt x="110" y="152"/>
                    </a:cubicBezTo>
                    <a:close/>
                    <a:moveTo>
                      <a:pt x="110" y="10"/>
                    </a:moveTo>
                    <a:cubicBezTo>
                      <a:pt x="110" y="10"/>
                      <a:pt x="110" y="11"/>
                      <a:pt x="110" y="11"/>
                    </a:cubicBezTo>
                    <a:cubicBezTo>
                      <a:pt x="110" y="11"/>
                      <a:pt x="110" y="10"/>
                      <a:pt x="111" y="10"/>
                    </a:cubicBezTo>
                    <a:cubicBezTo>
                      <a:pt x="111" y="11"/>
                      <a:pt x="111" y="12"/>
                      <a:pt x="111" y="12"/>
                    </a:cubicBezTo>
                    <a:cubicBezTo>
                      <a:pt x="111" y="11"/>
                      <a:pt x="111" y="10"/>
                      <a:pt x="110" y="10"/>
                    </a:cubicBezTo>
                    <a:close/>
                    <a:moveTo>
                      <a:pt x="110" y="21"/>
                    </a:moveTo>
                    <a:cubicBezTo>
                      <a:pt x="110" y="22"/>
                      <a:pt x="111" y="24"/>
                      <a:pt x="111" y="24"/>
                    </a:cubicBezTo>
                    <a:cubicBezTo>
                      <a:pt x="111" y="22"/>
                      <a:pt x="111" y="22"/>
                      <a:pt x="110" y="21"/>
                    </a:cubicBezTo>
                    <a:close/>
                    <a:moveTo>
                      <a:pt x="110" y="13"/>
                    </a:moveTo>
                    <a:cubicBezTo>
                      <a:pt x="110" y="14"/>
                      <a:pt x="110" y="15"/>
                      <a:pt x="111" y="15"/>
                    </a:cubicBezTo>
                    <a:cubicBezTo>
                      <a:pt x="111" y="14"/>
                      <a:pt x="111" y="13"/>
                      <a:pt x="110" y="13"/>
                    </a:cubicBezTo>
                    <a:close/>
                    <a:moveTo>
                      <a:pt x="109" y="160"/>
                    </a:moveTo>
                    <a:cubicBezTo>
                      <a:pt x="109" y="161"/>
                      <a:pt x="109" y="161"/>
                      <a:pt x="109" y="161"/>
                    </a:cubicBezTo>
                    <a:cubicBezTo>
                      <a:pt x="109" y="160"/>
                      <a:pt x="111" y="160"/>
                      <a:pt x="111" y="160"/>
                    </a:cubicBezTo>
                    <a:cubicBezTo>
                      <a:pt x="110" y="160"/>
                      <a:pt x="110" y="160"/>
                      <a:pt x="109" y="160"/>
                    </a:cubicBezTo>
                    <a:close/>
                    <a:moveTo>
                      <a:pt x="108" y="21"/>
                    </a:moveTo>
                    <a:cubicBezTo>
                      <a:pt x="109" y="22"/>
                      <a:pt x="108" y="23"/>
                      <a:pt x="109" y="24"/>
                    </a:cubicBezTo>
                    <a:cubicBezTo>
                      <a:pt x="110" y="23"/>
                      <a:pt x="109" y="21"/>
                      <a:pt x="108" y="21"/>
                    </a:cubicBezTo>
                    <a:close/>
                    <a:moveTo>
                      <a:pt x="107" y="13"/>
                    </a:moveTo>
                    <a:cubicBezTo>
                      <a:pt x="108" y="14"/>
                      <a:pt x="107" y="15"/>
                      <a:pt x="107" y="16"/>
                    </a:cubicBezTo>
                    <a:cubicBezTo>
                      <a:pt x="107" y="16"/>
                      <a:pt x="108" y="16"/>
                      <a:pt x="108" y="16"/>
                    </a:cubicBezTo>
                    <a:cubicBezTo>
                      <a:pt x="108" y="15"/>
                      <a:pt x="108" y="14"/>
                      <a:pt x="109" y="14"/>
                    </a:cubicBezTo>
                    <a:cubicBezTo>
                      <a:pt x="108" y="13"/>
                      <a:pt x="108" y="14"/>
                      <a:pt x="108" y="14"/>
                    </a:cubicBezTo>
                    <a:cubicBezTo>
                      <a:pt x="108" y="13"/>
                      <a:pt x="108" y="12"/>
                      <a:pt x="109" y="12"/>
                    </a:cubicBezTo>
                    <a:cubicBezTo>
                      <a:pt x="109" y="12"/>
                      <a:pt x="109" y="12"/>
                      <a:pt x="109" y="12"/>
                    </a:cubicBezTo>
                    <a:cubicBezTo>
                      <a:pt x="108" y="12"/>
                      <a:pt x="108" y="12"/>
                      <a:pt x="108" y="12"/>
                    </a:cubicBezTo>
                    <a:cubicBezTo>
                      <a:pt x="108" y="12"/>
                      <a:pt x="108" y="13"/>
                      <a:pt x="107" y="13"/>
                    </a:cubicBezTo>
                    <a:close/>
                    <a:moveTo>
                      <a:pt x="108" y="32"/>
                    </a:moveTo>
                    <a:cubicBezTo>
                      <a:pt x="108" y="32"/>
                      <a:pt x="107" y="32"/>
                      <a:pt x="107" y="33"/>
                    </a:cubicBezTo>
                    <a:cubicBezTo>
                      <a:pt x="108" y="33"/>
                      <a:pt x="107" y="34"/>
                      <a:pt x="107" y="34"/>
                    </a:cubicBezTo>
                    <a:cubicBezTo>
                      <a:pt x="108" y="34"/>
                      <a:pt x="108" y="34"/>
                      <a:pt x="108" y="35"/>
                    </a:cubicBezTo>
                    <a:cubicBezTo>
                      <a:pt x="110" y="35"/>
                      <a:pt x="107" y="34"/>
                      <a:pt x="108" y="32"/>
                    </a:cubicBezTo>
                    <a:close/>
                    <a:moveTo>
                      <a:pt x="108" y="17"/>
                    </a:moveTo>
                    <a:cubicBezTo>
                      <a:pt x="107" y="17"/>
                      <a:pt x="107" y="17"/>
                      <a:pt x="107" y="18"/>
                    </a:cubicBezTo>
                    <a:cubicBezTo>
                      <a:pt x="107" y="18"/>
                      <a:pt x="108" y="19"/>
                      <a:pt x="108" y="18"/>
                    </a:cubicBezTo>
                    <a:cubicBezTo>
                      <a:pt x="108" y="18"/>
                      <a:pt x="108" y="17"/>
                      <a:pt x="108" y="17"/>
                    </a:cubicBezTo>
                    <a:close/>
                    <a:moveTo>
                      <a:pt x="107" y="160"/>
                    </a:moveTo>
                    <a:cubicBezTo>
                      <a:pt x="107" y="160"/>
                      <a:pt x="106" y="160"/>
                      <a:pt x="105" y="160"/>
                    </a:cubicBezTo>
                    <a:cubicBezTo>
                      <a:pt x="106" y="161"/>
                      <a:pt x="106" y="162"/>
                      <a:pt x="106" y="162"/>
                    </a:cubicBezTo>
                    <a:cubicBezTo>
                      <a:pt x="107" y="161"/>
                      <a:pt x="107" y="161"/>
                      <a:pt x="107" y="162"/>
                    </a:cubicBezTo>
                    <a:cubicBezTo>
                      <a:pt x="108" y="161"/>
                      <a:pt x="108" y="161"/>
                      <a:pt x="107" y="160"/>
                    </a:cubicBezTo>
                    <a:close/>
                    <a:moveTo>
                      <a:pt x="106" y="7"/>
                    </a:moveTo>
                    <a:cubicBezTo>
                      <a:pt x="106" y="7"/>
                      <a:pt x="106" y="8"/>
                      <a:pt x="105" y="8"/>
                    </a:cubicBezTo>
                    <a:cubicBezTo>
                      <a:pt x="105" y="5"/>
                      <a:pt x="104" y="7"/>
                      <a:pt x="105" y="9"/>
                    </a:cubicBezTo>
                    <a:cubicBezTo>
                      <a:pt x="106" y="8"/>
                      <a:pt x="106" y="9"/>
                      <a:pt x="107" y="9"/>
                    </a:cubicBezTo>
                    <a:cubicBezTo>
                      <a:pt x="107" y="9"/>
                      <a:pt x="107" y="8"/>
                      <a:pt x="107" y="7"/>
                    </a:cubicBezTo>
                    <a:cubicBezTo>
                      <a:pt x="107" y="7"/>
                      <a:pt x="106" y="7"/>
                      <a:pt x="106" y="7"/>
                    </a:cubicBezTo>
                    <a:close/>
                    <a:moveTo>
                      <a:pt x="105" y="18"/>
                    </a:moveTo>
                    <a:cubicBezTo>
                      <a:pt x="105" y="18"/>
                      <a:pt x="105" y="17"/>
                      <a:pt x="105" y="17"/>
                    </a:cubicBezTo>
                    <a:cubicBezTo>
                      <a:pt x="104" y="17"/>
                      <a:pt x="104" y="18"/>
                      <a:pt x="105" y="18"/>
                    </a:cubicBezTo>
                    <a:close/>
                    <a:moveTo>
                      <a:pt x="105" y="155"/>
                    </a:moveTo>
                    <a:cubicBezTo>
                      <a:pt x="105" y="155"/>
                      <a:pt x="105" y="153"/>
                      <a:pt x="105" y="153"/>
                    </a:cubicBezTo>
                    <a:cubicBezTo>
                      <a:pt x="105" y="154"/>
                      <a:pt x="104" y="155"/>
                      <a:pt x="105" y="155"/>
                    </a:cubicBezTo>
                    <a:close/>
                    <a:moveTo>
                      <a:pt x="103" y="32"/>
                    </a:moveTo>
                    <a:cubicBezTo>
                      <a:pt x="103" y="33"/>
                      <a:pt x="104" y="33"/>
                      <a:pt x="104" y="35"/>
                    </a:cubicBezTo>
                    <a:cubicBezTo>
                      <a:pt x="105" y="34"/>
                      <a:pt x="105" y="31"/>
                      <a:pt x="103" y="32"/>
                    </a:cubicBezTo>
                    <a:close/>
                    <a:moveTo>
                      <a:pt x="103" y="159"/>
                    </a:moveTo>
                    <a:cubicBezTo>
                      <a:pt x="103" y="160"/>
                      <a:pt x="104" y="160"/>
                      <a:pt x="104" y="160"/>
                    </a:cubicBezTo>
                    <a:cubicBezTo>
                      <a:pt x="102" y="161"/>
                      <a:pt x="101" y="160"/>
                      <a:pt x="99" y="161"/>
                    </a:cubicBezTo>
                    <a:cubicBezTo>
                      <a:pt x="101" y="162"/>
                      <a:pt x="102" y="161"/>
                      <a:pt x="103" y="162"/>
                    </a:cubicBezTo>
                    <a:cubicBezTo>
                      <a:pt x="103" y="160"/>
                      <a:pt x="104" y="162"/>
                      <a:pt x="105" y="162"/>
                    </a:cubicBezTo>
                    <a:cubicBezTo>
                      <a:pt x="105" y="161"/>
                      <a:pt x="104" y="160"/>
                      <a:pt x="104" y="159"/>
                    </a:cubicBezTo>
                    <a:cubicBezTo>
                      <a:pt x="104" y="159"/>
                      <a:pt x="104" y="160"/>
                      <a:pt x="103" y="159"/>
                    </a:cubicBezTo>
                    <a:cubicBezTo>
                      <a:pt x="103" y="159"/>
                      <a:pt x="103" y="159"/>
                      <a:pt x="103" y="159"/>
                    </a:cubicBezTo>
                    <a:close/>
                    <a:moveTo>
                      <a:pt x="104" y="28"/>
                    </a:moveTo>
                    <a:cubicBezTo>
                      <a:pt x="104" y="29"/>
                      <a:pt x="104" y="29"/>
                      <a:pt x="103" y="30"/>
                    </a:cubicBezTo>
                    <a:cubicBezTo>
                      <a:pt x="104" y="30"/>
                      <a:pt x="105" y="30"/>
                      <a:pt x="105" y="29"/>
                    </a:cubicBezTo>
                    <a:cubicBezTo>
                      <a:pt x="104" y="29"/>
                      <a:pt x="105" y="28"/>
                      <a:pt x="104" y="28"/>
                    </a:cubicBezTo>
                    <a:close/>
                    <a:moveTo>
                      <a:pt x="104" y="24"/>
                    </a:moveTo>
                    <a:cubicBezTo>
                      <a:pt x="102" y="24"/>
                      <a:pt x="103" y="25"/>
                      <a:pt x="104" y="26"/>
                    </a:cubicBezTo>
                    <a:cubicBezTo>
                      <a:pt x="104" y="25"/>
                      <a:pt x="103" y="25"/>
                      <a:pt x="104" y="24"/>
                    </a:cubicBezTo>
                    <a:close/>
                    <a:moveTo>
                      <a:pt x="102" y="36"/>
                    </a:moveTo>
                    <a:cubicBezTo>
                      <a:pt x="103" y="37"/>
                      <a:pt x="103" y="38"/>
                      <a:pt x="104" y="37"/>
                    </a:cubicBezTo>
                    <a:cubicBezTo>
                      <a:pt x="104" y="37"/>
                      <a:pt x="104" y="36"/>
                      <a:pt x="103" y="35"/>
                    </a:cubicBezTo>
                    <a:cubicBezTo>
                      <a:pt x="103" y="36"/>
                      <a:pt x="103" y="37"/>
                      <a:pt x="103" y="36"/>
                    </a:cubicBezTo>
                    <a:cubicBezTo>
                      <a:pt x="103" y="36"/>
                      <a:pt x="103" y="36"/>
                      <a:pt x="102" y="36"/>
                    </a:cubicBezTo>
                    <a:close/>
                    <a:moveTo>
                      <a:pt x="102" y="21"/>
                    </a:moveTo>
                    <a:cubicBezTo>
                      <a:pt x="102" y="22"/>
                      <a:pt x="102" y="23"/>
                      <a:pt x="102" y="23"/>
                    </a:cubicBezTo>
                    <a:cubicBezTo>
                      <a:pt x="103" y="22"/>
                      <a:pt x="102" y="21"/>
                      <a:pt x="102" y="21"/>
                    </a:cubicBezTo>
                    <a:close/>
                    <a:moveTo>
                      <a:pt x="102" y="17"/>
                    </a:moveTo>
                    <a:cubicBezTo>
                      <a:pt x="101" y="17"/>
                      <a:pt x="101" y="19"/>
                      <a:pt x="102" y="18"/>
                    </a:cubicBezTo>
                    <a:cubicBezTo>
                      <a:pt x="102" y="18"/>
                      <a:pt x="102" y="17"/>
                      <a:pt x="102" y="17"/>
                    </a:cubicBezTo>
                    <a:close/>
                    <a:moveTo>
                      <a:pt x="100" y="30"/>
                    </a:moveTo>
                    <a:cubicBezTo>
                      <a:pt x="101" y="30"/>
                      <a:pt x="100" y="30"/>
                      <a:pt x="101" y="29"/>
                    </a:cubicBezTo>
                    <a:cubicBezTo>
                      <a:pt x="101" y="30"/>
                      <a:pt x="101" y="30"/>
                      <a:pt x="101" y="30"/>
                    </a:cubicBezTo>
                    <a:cubicBezTo>
                      <a:pt x="101" y="29"/>
                      <a:pt x="101" y="29"/>
                      <a:pt x="101" y="29"/>
                    </a:cubicBezTo>
                    <a:cubicBezTo>
                      <a:pt x="101" y="29"/>
                      <a:pt x="101" y="28"/>
                      <a:pt x="100" y="29"/>
                    </a:cubicBezTo>
                    <a:cubicBezTo>
                      <a:pt x="101" y="29"/>
                      <a:pt x="100" y="30"/>
                      <a:pt x="100" y="30"/>
                    </a:cubicBezTo>
                    <a:close/>
                    <a:moveTo>
                      <a:pt x="100" y="34"/>
                    </a:moveTo>
                    <a:cubicBezTo>
                      <a:pt x="100" y="35"/>
                      <a:pt x="100" y="35"/>
                      <a:pt x="101" y="35"/>
                    </a:cubicBezTo>
                    <a:cubicBezTo>
                      <a:pt x="102" y="34"/>
                      <a:pt x="101" y="33"/>
                      <a:pt x="100" y="34"/>
                    </a:cubicBezTo>
                    <a:close/>
                    <a:moveTo>
                      <a:pt x="99" y="23"/>
                    </a:moveTo>
                    <a:cubicBezTo>
                      <a:pt x="99" y="22"/>
                      <a:pt x="100" y="22"/>
                      <a:pt x="100" y="21"/>
                    </a:cubicBezTo>
                    <a:cubicBezTo>
                      <a:pt x="99" y="21"/>
                      <a:pt x="99" y="23"/>
                      <a:pt x="99" y="23"/>
                    </a:cubicBezTo>
                    <a:close/>
                    <a:moveTo>
                      <a:pt x="98" y="33"/>
                    </a:moveTo>
                    <a:cubicBezTo>
                      <a:pt x="98" y="34"/>
                      <a:pt x="100" y="33"/>
                      <a:pt x="99" y="33"/>
                    </a:cubicBezTo>
                    <a:cubicBezTo>
                      <a:pt x="99" y="33"/>
                      <a:pt x="99" y="33"/>
                      <a:pt x="98" y="33"/>
                    </a:cubicBezTo>
                    <a:close/>
                    <a:moveTo>
                      <a:pt x="98" y="153"/>
                    </a:moveTo>
                    <a:cubicBezTo>
                      <a:pt x="98" y="154"/>
                      <a:pt x="98" y="154"/>
                      <a:pt x="98" y="154"/>
                    </a:cubicBezTo>
                    <a:cubicBezTo>
                      <a:pt x="99" y="155"/>
                      <a:pt x="99" y="155"/>
                      <a:pt x="100" y="154"/>
                    </a:cubicBezTo>
                    <a:cubicBezTo>
                      <a:pt x="99" y="155"/>
                      <a:pt x="99" y="154"/>
                      <a:pt x="98" y="153"/>
                    </a:cubicBezTo>
                    <a:close/>
                    <a:moveTo>
                      <a:pt x="98" y="17"/>
                    </a:moveTo>
                    <a:cubicBezTo>
                      <a:pt x="98" y="18"/>
                      <a:pt x="98" y="18"/>
                      <a:pt x="99" y="19"/>
                    </a:cubicBezTo>
                    <a:cubicBezTo>
                      <a:pt x="99" y="18"/>
                      <a:pt x="98" y="17"/>
                      <a:pt x="98" y="17"/>
                    </a:cubicBezTo>
                    <a:close/>
                    <a:moveTo>
                      <a:pt x="98" y="164"/>
                    </a:moveTo>
                    <a:cubicBezTo>
                      <a:pt x="97" y="165"/>
                      <a:pt x="99" y="166"/>
                      <a:pt x="97" y="167"/>
                    </a:cubicBezTo>
                    <a:cubicBezTo>
                      <a:pt x="97" y="168"/>
                      <a:pt x="98" y="167"/>
                      <a:pt x="98" y="168"/>
                    </a:cubicBezTo>
                    <a:cubicBezTo>
                      <a:pt x="98" y="167"/>
                      <a:pt x="100" y="167"/>
                      <a:pt x="99" y="166"/>
                    </a:cubicBezTo>
                    <a:cubicBezTo>
                      <a:pt x="98" y="166"/>
                      <a:pt x="98" y="165"/>
                      <a:pt x="98" y="164"/>
                    </a:cubicBezTo>
                    <a:close/>
                    <a:moveTo>
                      <a:pt x="97" y="162"/>
                    </a:moveTo>
                    <a:cubicBezTo>
                      <a:pt x="98" y="161"/>
                      <a:pt x="98" y="162"/>
                      <a:pt x="98" y="162"/>
                    </a:cubicBezTo>
                    <a:cubicBezTo>
                      <a:pt x="99" y="162"/>
                      <a:pt x="99" y="161"/>
                      <a:pt x="99" y="161"/>
                    </a:cubicBezTo>
                    <a:cubicBezTo>
                      <a:pt x="98" y="161"/>
                      <a:pt x="97" y="161"/>
                      <a:pt x="97" y="162"/>
                    </a:cubicBezTo>
                    <a:close/>
                    <a:moveTo>
                      <a:pt x="96" y="22"/>
                    </a:moveTo>
                    <a:cubicBezTo>
                      <a:pt x="96" y="21"/>
                      <a:pt x="96" y="21"/>
                      <a:pt x="96" y="20"/>
                    </a:cubicBezTo>
                    <a:cubicBezTo>
                      <a:pt x="94" y="21"/>
                      <a:pt x="96" y="23"/>
                      <a:pt x="97" y="24"/>
                    </a:cubicBezTo>
                    <a:cubicBezTo>
                      <a:pt x="97" y="23"/>
                      <a:pt x="97" y="23"/>
                      <a:pt x="97" y="22"/>
                    </a:cubicBezTo>
                    <a:cubicBezTo>
                      <a:pt x="96" y="22"/>
                      <a:pt x="96" y="23"/>
                      <a:pt x="96" y="22"/>
                    </a:cubicBezTo>
                    <a:close/>
                    <a:moveTo>
                      <a:pt x="96" y="32"/>
                    </a:moveTo>
                    <a:cubicBezTo>
                      <a:pt x="97" y="32"/>
                      <a:pt x="97" y="31"/>
                      <a:pt x="97" y="30"/>
                    </a:cubicBezTo>
                    <a:cubicBezTo>
                      <a:pt x="97" y="30"/>
                      <a:pt x="96" y="31"/>
                      <a:pt x="96" y="32"/>
                    </a:cubicBezTo>
                    <a:close/>
                    <a:moveTo>
                      <a:pt x="94" y="104"/>
                    </a:moveTo>
                    <a:cubicBezTo>
                      <a:pt x="95" y="103"/>
                      <a:pt x="96" y="104"/>
                      <a:pt x="97" y="103"/>
                    </a:cubicBezTo>
                    <a:cubicBezTo>
                      <a:pt x="96" y="103"/>
                      <a:pt x="94" y="103"/>
                      <a:pt x="94" y="104"/>
                    </a:cubicBezTo>
                    <a:close/>
                    <a:moveTo>
                      <a:pt x="96" y="11"/>
                    </a:moveTo>
                    <a:cubicBezTo>
                      <a:pt x="96" y="12"/>
                      <a:pt x="96" y="12"/>
                      <a:pt x="96" y="13"/>
                    </a:cubicBezTo>
                    <a:cubicBezTo>
                      <a:pt x="96" y="13"/>
                      <a:pt x="96" y="13"/>
                      <a:pt x="96" y="13"/>
                    </a:cubicBezTo>
                    <a:cubicBezTo>
                      <a:pt x="97" y="13"/>
                      <a:pt x="97" y="13"/>
                      <a:pt x="97" y="13"/>
                    </a:cubicBezTo>
                    <a:cubicBezTo>
                      <a:pt x="96" y="12"/>
                      <a:pt x="97" y="11"/>
                      <a:pt x="96" y="11"/>
                    </a:cubicBezTo>
                    <a:close/>
                    <a:moveTo>
                      <a:pt x="94" y="162"/>
                    </a:moveTo>
                    <a:cubicBezTo>
                      <a:pt x="94" y="162"/>
                      <a:pt x="94" y="163"/>
                      <a:pt x="94" y="163"/>
                    </a:cubicBezTo>
                    <a:cubicBezTo>
                      <a:pt x="95" y="162"/>
                      <a:pt x="96" y="162"/>
                      <a:pt x="96" y="162"/>
                    </a:cubicBezTo>
                    <a:cubicBezTo>
                      <a:pt x="96" y="163"/>
                      <a:pt x="95" y="162"/>
                      <a:pt x="95" y="163"/>
                    </a:cubicBezTo>
                    <a:cubicBezTo>
                      <a:pt x="96" y="163"/>
                      <a:pt x="96" y="163"/>
                      <a:pt x="97" y="163"/>
                    </a:cubicBezTo>
                    <a:cubicBezTo>
                      <a:pt x="97" y="163"/>
                      <a:pt x="97" y="161"/>
                      <a:pt x="96" y="161"/>
                    </a:cubicBezTo>
                    <a:cubicBezTo>
                      <a:pt x="96" y="162"/>
                      <a:pt x="95" y="161"/>
                      <a:pt x="94" y="162"/>
                    </a:cubicBezTo>
                    <a:close/>
                    <a:moveTo>
                      <a:pt x="96" y="16"/>
                    </a:moveTo>
                    <a:cubicBezTo>
                      <a:pt x="96" y="17"/>
                      <a:pt x="96" y="18"/>
                      <a:pt x="96" y="18"/>
                    </a:cubicBezTo>
                    <a:cubicBezTo>
                      <a:pt x="96" y="17"/>
                      <a:pt x="96" y="17"/>
                      <a:pt x="95" y="17"/>
                    </a:cubicBezTo>
                    <a:cubicBezTo>
                      <a:pt x="95" y="17"/>
                      <a:pt x="95" y="17"/>
                      <a:pt x="95" y="18"/>
                    </a:cubicBezTo>
                    <a:cubicBezTo>
                      <a:pt x="96" y="18"/>
                      <a:pt x="95" y="19"/>
                      <a:pt x="96" y="19"/>
                    </a:cubicBezTo>
                    <a:cubicBezTo>
                      <a:pt x="96" y="19"/>
                      <a:pt x="96" y="18"/>
                      <a:pt x="96" y="18"/>
                    </a:cubicBezTo>
                    <a:cubicBezTo>
                      <a:pt x="96" y="18"/>
                      <a:pt x="97" y="16"/>
                      <a:pt x="96" y="16"/>
                    </a:cubicBezTo>
                    <a:close/>
                    <a:moveTo>
                      <a:pt x="95" y="11"/>
                    </a:moveTo>
                    <a:cubicBezTo>
                      <a:pt x="95" y="12"/>
                      <a:pt x="94" y="13"/>
                      <a:pt x="95" y="13"/>
                    </a:cubicBezTo>
                    <a:cubicBezTo>
                      <a:pt x="96" y="12"/>
                      <a:pt x="96" y="11"/>
                      <a:pt x="95" y="11"/>
                    </a:cubicBezTo>
                    <a:close/>
                    <a:moveTo>
                      <a:pt x="94" y="18"/>
                    </a:moveTo>
                    <a:cubicBezTo>
                      <a:pt x="94" y="19"/>
                      <a:pt x="94" y="20"/>
                      <a:pt x="95" y="20"/>
                    </a:cubicBezTo>
                    <a:cubicBezTo>
                      <a:pt x="95" y="20"/>
                      <a:pt x="95" y="18"/>
                      <a:pt x="94" y="18"/>
                    </a:cubicBezTo>
                    <a:close/>
                    <a:moveTo>
                      <a:pt x="92" y="36"/>
                    </a:moveTo>
                    <a:cubicBezTo>
                      <a:pt x="92" y="37"/>
                      <a:pt x="92" y="37"/>
                      <a:pt x="93" y="37"/>
                    </a:cubicBezTo>
                    <a:cubicBezTo>
                      <a:pt x="94" y="36"/>
                      <a:pt x="94" y="36"/>
                      <a:pt x="94" y="37"/>
                    </a:cubicBezTo>
                    <a:cubicBezTo>
                      <a:pt x="93" y="36"/>
                      <a:pt x="94" y="34"/>
                      <a:pt x="93" y="33"/>
                    </a:cubicBezTo>
                    <a:cubicBezTo>
                      <a:pt x="93" y="35"/>
                      <a:pt x="94" y="36"/>
                      <a:pt x="93" y="36"/>
                    </a:cubicBezTo>
                    <a:cubicBezTo>
                      <a:pt x="93" y="35"/>
                      <a:pt x="93" y="33"/>
                      <a:pt x="92" y="33"/>
                    </a:cubicBezTo>
                    <a:cubicBezTo>
                      <a:pt x="92" y="34"/>
                      <a:pt x="91" y="33"/>
                      <a:pt x="91" y="34"/>
                    </a:cubicBezTo>
                    <a:cubicBezTo>
                      <a:pt x="92" y="34"/>
                      <a:pt x="93" y="36"/>
                      <a:pt x="92" y="36"/>
                    </a:cubicBezTo>
                    <a:cubicBezTo>
                      <a:pt x="92" y="36"/>
                      <a:pt x="92" y="36"/>
                      <a:pt x="92" y="36"/>
                    </a:cubicBezTo>
                    <a:close/>
                    <a:moveTo>
                      <a:pt x="92" y="23"/>
                    </a:moveTo>
                    <a:cubicBezTo>
                      <a:pt x="92" y="23"/>
                      <a:pt x="92" y="23"/>
                      <a:pt x="92" y="24"/>
                    </a:cubicBezTo>
                    <a:cubicBezTo>
                      <a:pt x="92" y="24"/>
                      <a:pt x="93" y="24"/>
                      <a:pt x="93" y="24"/>
                    </a:cubicBezTo>
                    <a:cubicBezTo>
                      <a:pt x="93" y="23"/>
                      <a:pt x="93" y="23"/>
                      <a:pt x="92" y="23"/>
                    </a:cubicBezTo>
                    <a:close/>
                    <a:moveTo>
                      <a:pt x="84" y="105"/>
                    </a:moveTo>
                    <a:cubicBezTo>
                      <a:pt x="86" y="106"/>
                      <a:pt x="87" y="104"/>
                      <a:pt x="91" y="105"/>
                    </a:cubicBezTo>
                    <a:cubicBezTo>
                      <a:pt x="90" y="104"/>
                      <a:pt x="94" y="105"/>
                      <a:pt x="93" y="104"/>
                    </a:cubicBezTo>
                    <a:cubicBezTo>
                      <a:pt x="91" y="104"/>
                      <a:pt x="86" y="105"/>
                      <a:pt x="84" y="105"/>
                    </a:cubicBezTo>
                    <a:close/>
                    <a:moveTo>
                      <a:pt x="93" y="166"/>
                    </a:moveTo>
                    <a:cubicBezTo>
                      <a:pt x="92" y="166"/>
                      <a:pt x="92" y="167"/>
                      <a:pt x="92" y="167"/>
                    </a:cubicBezTo>
                    <a:cubicBezTo>
                      <a:pt x="92" y="166"/>
                      <a:pt x="92" y="166"/>
                      <a:pt x="92" y="165"/>
                    </a:cubicBezTo>
                    <a:cubicBezTo>
                      <a:pt x="91" y="165"/>
                      <a:pt x="92" y="166"/>
                      <a:pt x="91" y="166"/>
                    </a:cubicBezTo>
                    <a:cubicBezTo>
                      <a:pt x="91" y="166"/>
                      <a:pt x="91" y="165"/>
                      <a:pt x="91" y="165"/>
                    </a:cubicBezTo>
                    <a:cubicBezTo>
                      <a:pt x="91" y="166"/>
                      <a:pt x="91" y="167"/>
                      <a:pt x="91" y="168"/>
                    </a:cubicBezTo>
                    <a:cubicBezTo>
                      <a:pt x="92" y="168"/>
                      <a:pt x="92" y="167"/>
                      <a:pt x="93" y="168"/>
                    </a:cubicBezTo>
                    <a:cubicBezTo>
                      <a:pt x="93" y="167"/>
                      <a:pt x="94" y="167"/>
                      <a:pt x="93" y="167"/>
                    </a:cubicBezTo>
                    <a:cubicBezTo>
                      <a:pt x="93" y="168"/>
                      <a:pt x="93" y="166"/>
                      <a:pt x="93" y="166"/>
                    </a:cubicBezTo>
                    <a:close/>
                    <a:moveTo>
                      <a:pt x="91" y="162"/>
                    </a:moveTo>
                    <a:cubicBezTo>
                      <a:pt x="91" y="162"/>
                      <a:pt x="91" y="163"/>
                      <a:pt x="92" y="163"/>
                    </a:cubicBezTo>
                    <a:cubicBezTo>
                      <a:pt x="92" y="162"/>
                      <a:pt x="92" y="162"/>
                      <a:pt x="93" y="162"/>
                    </a:cubicBezTo>
                    <a:cubicBezTo>
                      <a:pt x="92" y="162"/>
                      <a:pt x="91" y="162"/>
                      <a:pt x="91" y="162"/>
                    </a:cubicBezTo>
                    <a:close/>
                    <a:moveTo>
                      <a:pt x="91" y="13"/>
                    </a:moveTo>
                    <a:cubicBezTo>
                      <a:pt x="91" y="13"/>
                      <a:pt x="91" y="13"/>
                      <a:pt x="92" y="13"/>
                    </a:cubicBezTo>
                    <a:cubicBezTo>
                      <a:pt x="92" y="13"/>
                      <a:pt x="92" y="13"/>
                      <a:pt x="92" y="12"/>
                    </a:cubicBezTo>
                    <a:cubicBezTo>
                      <a:pt x="91" y="12"/>
                      <a:pt x="91" y="13"/>
                      <a:pt x="91" y="13"/>
                    </a:cubicBezTo>
                    <a:close/>
                    <a:moveTo>
                      <a:pt x="90" y="11"/>
                    </a:moveTo>
                    <a:cubicBezTo>
                      <a:pt x="90" y="12"/>
                      <a:pt x="90" y="12"/>
                      <a:pt x="91" y="12"/>
                    </a:cubicBezTo>
                    <a:cubicBezTo>
                      <a:pt x="91" y="12"/>
                      <a:pt x="90" y="11"/>
                      <a:pt x="90" y="11"/>
                    </a:cubicBezTo>
                    <a:close/>
                    <a:moveTo>
                      <a:pt x="90" y="22"/>
                    </a:moveTo>
                    <a:cubicBezTo>
                      <a:pt x="90" y="23"/>
                      <a:pt x="90" y="24"/>
                      <a:pt x="90" y="24"/>
                    </a:cubicBezTo>
                    <a:cubicBezTo>
                      <a:pt x="90" y="24"/>
                      <a:pt x="91" y="24"/>
                      <a:pt x="91" y="23"/>
                    </a:cubicBezTo>
                    <a:cubicBezTo>
                      <a:pt x="90" y="24"/>
                      <a:pt x="90" y="22"/>
                      <a:pt x="90" y="22"/>
                    </a:cubicBezTo>
                    <a:close/>
                    <a:moveTo>
                      <a:pt x="90" y="25"/>
                    </a:moveTo>
                    <a:cubicBezTo>
                      <a:pt x="89" y="26"/>
                      <a:pt x="89" y="27"/>
                      <a:pt x="90" y="27"/>
                    </a:cubicBezTo>
                    <a:cubicBezTo>
                      <a:pt x="90" y="26"/>
                      <a:pt x="90" y="26"/>
                      <a:pt x="91" y="26"/>
                    </a:cubicBezTo>
                    <a:cubicBezTo>
                      <a:pt x="90" y="26"/>
                      <a:pt x="90" y="25"/>
                      <a:pt x="90" y="25"/>
                    </a:cubicBezTo>
                    <a:close/>
                    <a:moveTo>
                      <a:pt x="87" y="163"/>
                    </a:moveTo>
                    <a:cubicBezTo>
                      <a:pt x="88" y="164"/>
                      <a:pt x="89" y="162"/>
                      <a:pt x="90" y="163"/>
                    </a:cubicBezTo>
                    <a:cubicBezTo>
                      <a:pt x="89" y="162"/>
                      <a:pt x="90" y="163"/>
                      <a:pt x="91" y="162"/>
                    </a:cubicBezTo>
                    <a:cubicBezTo>
                      <a:pt x="89" y="162"/>
                      <a:pt x="88" y="162"/>
                      <a:pt x="87" y="163"/>
                    </a:cubicBezTo>
                    <a:close/>
                    <a:moveTo>
                      <a:pt x="90" y="33"/>
                    </a:moveTo>
                    <a:cubicBezTo>
                      <a:pt x="89" y="34"/>
                      <a:pt x="90" y="35"/>
                      <a:pt x="90" y="35"/>
                    </a:cubicBezTo>
                    <a:cubicBezTo>
                      <a:pt x="90" y="34"/>
                      <a:pt x="91" y="33"/>
                      <a:pt x="90" y="33"/>
                    </a:cubicBezTo>
                    <a:close/>
                    <a:moveTo>
                      <a:pt x="89" y="36"/>
                    </a:moveTo>
                    <a:cubicBezTo>
                      <a:pt x="88" y="36"/>
                      <a:pt x="88" y="36"/>
                      <a:pt x="88" y="37"/>
                    </a:cubicBezTo>
                    <a:cubicBezTo>
                      <a:pt x="89" y="38"/>
                      <a:pt x="89" y="37"/>
                      <a:pt x="89" y="37"/>
                    </a:cubicBezTo>
                    <a:cubicBezTo>
                      <a:pt x="89" y="37"/>
                      <a:pt x="90" y="36"/>
                      <a:pt x="89" y="36"/>
                    </a:cubicBezTo>
                    <a:close/>
                    <a:moveTo>
                      <a:pt x="88" y="20"/>
                    </a:moveTo>
                    <a:cubicBezTo>
                      <a:pt x="88" y="21"/>
                      <a:pt x="88" y="21"/>
                      <a:pt x="88" y="20"/>
                    </a:cubicBezTo>
                    <a:cubicBezTo>
                      <a:pt x="88" y="21"/>
                      <a:pt x="88" y="21"/>
                      <a:pt x="88" y="22"/>
                    </a:cubicBezTo>
                    <a:cubicBezTo>
                      <a:pt x="88" y="22"/>
                      <a:pt x="89" y="22"/>
                      <a:pt x="89" y="22"/>
                    </a:cubicBezTo>
                    <a:cubicBezTo>
                      <a:pt x="89" y="21"/>
                      <a:pt x="89" y="21"/>
                      <a:pt x="88" y="20"/>
                    </a:cubicBezTo>
                    <a:close/>
                    <a:moveTo>
                      <a:pt x="88" y="23"/>
                    </a:moveTo>
                    <a:cubicBezTo>
                      <a:pt x="88" y="23"/>
                      <a:pt x="88" y="24"/>
                      <a:pt x="88" y="24"/>
                    </a:cubicBezTo>
                    <a:cubicBezTo>
                      <a:pt x="89" y="24"/>
                      <a:pt x="88" y="22"/>
                      <a:pt x="88" y="23"/>
                    </a:cubicBezTo>
                    <a:close/>
                    <a:moveTo>
                      <a:pt x="88" y="167"/>
                    </a:moveTo>
                    <a:cubicBezTo>
                      <a:pt x="86" y="167"/>
                      <a:pt x="87" y="166"/>
                      <a:pt x="86" y="166"/>
                    </a:cubicBezTo>
                    <a:cubicBezTo>
                      <a:pt x="85" y="165"/>
                      <a:pt x="85" y="167"/>
                      <a:pt x="86" y="167"/>
                    </a:cubicBezTo>
                    <a:cubicBezTo>
                      <a:pt x="86" y="166"/>
                      <a:pt x="86" y="168"/>
                      <a:pt x="86" y="168"/>
                    </a:cubicBezTo>
                    <a:cubicBezTo>
                      <a:pt x="88" y="169"/>
                      <a:pt x="88" y="168"/>
                      <a:pt x="88" y="167"/>
                    </a:cubicBezTo>
                    <a:close/>
                    <a:moveTo>
                      <a:pt x="86" y="20"/>
                    </a:moveTo>
                    <a:cubicBezTo>
                      <a:pt x="86" y="20"/>
                      <a:pt x="86" y="20"/>
                      <a:pt x="86" y="21"/>
                    </a:cubicBezTo>
                    <a:cubicBezTo>
                      <a:pt x="87" y="21"/>
                      <a:pt x="87" y="19"/>
                      <a:pt x="86" y="20"/>
                    </a:cubicBezTo>
                    <a:close/>
                    <a:moveTo>
                      <a:pt x="85" y="33"/>
                    </a:moveTo>
                    <a:cubicBezTo>
                      <a:pt x="84" y="33"/>
                      <a:pt x="84" y="34"/>
                      <a:pt x="84" y="34"/>
                    </a:cubicBezTo>
                    <a:cubicBezTo>
                      <a:pt x="84" y="35"/>
                      <a:pt x="84" y="36"/>
                      <a:pt x="84" y="37"/>
                    </a:cubicBezTo>
                    <a:cubicBezTo>
                      <a:pt x="85" y="36"/>
                      <a:pt x="85" y="35"/>
                      <a:pt x="85" y="33"/>
                    </a:cubicBezTo>
                    <a:close/>
                    <a:moveTo>
                      <a:pt x="85" y="167"/>
                    </a:moveTo>
                    <a:cubicBezTo>
                      <a:pt x="84" y="166"/>
                      <a:pt x="84" y="168"/>
                      <a:pt x="84" y="168"/>
                    </a:cubicBezTo>
                    <a:cubicBezTo>
                      <a:pt x="84" y="168"/>
                      <a:pt x="84" y="168"/>
                      <a:pt x="83" y="168"/>
                    </a:cubicBezTo>
                    <a:cubicBezTo>
                      <a:pt x="83" y="167"/>
                      <a:pt x="82" y="167"/>
                      <a:pt x="81" y="167"/>
                    </a:cubicBezTo>
                    <a:cubicBezTo>
                      <a:pt x="81" y="168"/>
                      <a:pt x="83" y="167"/>
                      <a:pt x="83" y="169"/>
                    </a:cubicBezTo>
                    <a:cubicBezTo>
                      <a:pt x="84" y="169"/>
                      <a:pt x="84" y="168"/>
                      <a:pt x="85" y="169"/>
                    </a:cubicBezTo>
                    <a:cubicBezTo>
                      <a:pt x="85" y="168"/>
                      <a:pt x="85" y="168"/>
                      <a:pt x="86" y="168"/>
                    </a:cubicBezTo>
                    <a:cubicBezTo>
                      <a:pt x="85" y="168"/>
                      <a:pt x="84" y="167"/>
                      <a:pt x="85" y="167"/>
                    </a:cubicBezTo>
                    <a:close/>
                    <a:moveTo>
                      <a:pt x="80" y="164"/>
                    </a:moveTo>
                    <a:cubicBezTo>
                      <a:pt x="79" y="165"/>
                      <a:pt x="80" y="165"/>
                      <a:pt x="80" y="166"/>
                    </a:cubicBezTo>
                    <a:cubicBezTo>
                      <a:pt x="81" y="166"/>
                      <a:pt x="81" y="166"/>
                      <a:pt x="82" y="165"/>
                    </a:cubicBezTo>
                    <a:cubicBezTo>
                      <a:pt x="82" y="164"/>
                      <a:pt x="81" y="164"/>
                      <a:pt x="81" y="163"/>
                    </a:cubicBezTo>
                    <a:cubicBezTo>
                      <a:pt x="82" y="164"/>
                      <a:pt x="83" y="164"/>
                      <a:pt x="84" y="163"/>
                    </a:cubicBezTo>
                    <a:cubicBezTo>
                      <a:pt x="84" y="164"/>
                      <a:pt x="84" y="164"/>
                      <a:pt x="84" y="165"/>
                    </a:cubicBezTo>
                    <a:cubicBezTo>
                      <a:pt x="84" y="163"/>
                      <a:pt x="85" y="164"/>
                      <a:pt x="85" y="162"/>
                    </a:cubicBezTo>
                    <a:cubicBezTo>
                      <a:pt x="84" y="164"/>
                      <a:pt x="82" y="162"/>
                      <a:pt x="80" y="163"/>
                    </a:cubicBezTo>
                    <a:cubicBezTo>
                      <a:pt x="80" y="164"/>
                      <a:pt x="81" y="165"/>
                      <a:pt x="80" y="165"/>
                    </a:cubicBezTo>
                    <a:cubicBezTo>
                      <a:pt x="80" y="164"/>
                      <a:pt x="80" y="164"/>
                      <a:pt x="80" y="164"/>
                    </a:cubicBezTo>
                    <a:close/>
                    <a:moveTo>
                      <a:pt x="84" y="19"/>
                    </a:moveTo>
                    <a:cubicBezTo>
                      <a:pt x="84" y="19"/>
                      <a:pt x="84" y="19"/>
                      <a:pt x="84" y="20"/>
                    </a:cubicBezTo>
                    <a:cubicBezTo>
                      <a:pt x="84" y="20"/>
                      <a:pt x="83" y="20"/>
                      <a:pt x="83" y="19"/>
                    </a:cubicBezTo>
                    <a:cubicBezTo>
                      <a:pt x="83" y="20"/>
                      <a:pt x="84" y="20"/>
                      <a:pt x="85" y="21"/>
                    </a:cubicBezTo>
                    <a:cubicBezTo>
                      <a:pt x="85" y="20"/>
                      <a:pt x="84" y="19"/>
                      <a:pt x="84" y="19"/>
                    </a:cubicBezTo>
                    <a:close/>
                    <a:moveTo>
                      <a:pt x="84" y="23"/>
                    </a:moveTo>
                    <a:cubicBezTo>
                      <a:pt x="84" y="24"/>
                      <a:pt x="84" y="24"/>
                      <a:pt x="85" y="24"/>
                    </a:cubicBezTo>
                    <a:cubicBezTo>
                      <a:pt x="85" y="23"/>
                      <a:pt x="84" y="23"/>
                      <a:pt x="84" y="23"/>
                    </a:cubicBezTo>
                    <a:close/>
                    <a:moveTo>
                      <a:pt x="83" y="106"/>
                    </a:moveTo>
                    <a:cubicBezTo>
                      <a:pt x="82" y="106"/>
                      <a:pt x="83" y="107"/>
                      <a:pt x="82" y="107"/>
                    </a:cubicBezTo>
                    <a:cubicBezTo>
                      <a:pt x="82" y="107"/>
                      <a:pt x="82" y="107"/>
                      <a:pt x="82" y="107"/>
                    </a:cubicBezTo>
                    <a:cubicBezTo>
                      <a:pt x="81" y="108"/>
                      <a:pt x="83" y="107"/>
                      <a:pt x="84" y="106"/>
                    </a:cubicBezTo>
                    <a:cubicBezTo>
                      <a:pt x="83" y="106"/>
                      <a:pt x="83" y="105"/>
                      <a:pt x="83" y="106"/>
                    </a:cubicBezTo>
                    <a:close/>
                    <a:moveTo>
                      <a:pt x="83" y="36"/>
                    </a:moveTo>
                    <a:cubicBezTo>
                      <a:pt x="82" y="36"/>
                      <a:pt x="82" y="36"/>
                      <a:pt x="82" y="37"/>
                    </a:cubicBezTo>
                    <a:cubicBezTo>
                      <a:pt x="83" y="37"/>
                      <a:pt x="83" y="37"/>
                      <a:pt x="83" y="36"/>
                    </a:cubicBezTo>
                    <a:cubicBezTo>
                      <a:pt x="83" y="36"/>
                      <a:pt x="83" y="36"/>
                      <a:pt x="83" y="36"/>
                    </a:cubicBezTo>
                    <a:close/>
                    <a:moveTo>
                      <a:pt x="82" y="66"/>
                    </a:moveTo>
                    <a:cubicBezTo>
                      <a:pt x="82" y="67"/>
                      <a:pt x="82" y="67"/>
                      <a:pt x="82" y="67"/>
                    </a:cubicBezTo>
                    <a:cubicBezTo>
                      <a:pt x="83" y="68"/>
                      <a:pt x="82" y="67"/>
                      <a:pt x="83" y="67"/>
                    </a:cubicBezTo>
                    <a:cubicBezTo>
                      <a:pt x="83" y="67"/>
                      <a:pt x="83" y="67"/>
                      <a:pt x="83" y="67"/>
                    </a:cubicBezTo>
                    <a:cubicBezTo>
                      <a:pt x="83" y="67"/>
                      <a:pt x="83" y="66"/>
                      <a:pt x="82" y="66"/>
                    </a:cubicBezTo>
                    <a:close/>
                    <a:moveTo>
                      <a:pt x="83" y="17"/>
                    </a:moveTo>
                    <a:cubicBezTo>
                      <a:pt x="83" y="17"/>
                      <a:pt x="83" y="16"/>
                      <a:pt x="83" y="16"/>
                    </a:cubicBezTo>
                    <a:cubicBezTo>
                      <a:pt x="82" y="16"/>
                      <a:pt x="82" y="17"/>
                      <a:pt x="83" y="17"/>
                    </a:cubicBezTo>
                    <a:close/>
                    <a:moveTo>
                      <a:pt x="81" y="14"/>
                    </a:moveTo>
                    <a:cubicBezTo>
                      <a:pt x="81" y="14"/>
                      <a:pt x="81" y="15"/>
                      <a:pt x="82" y="15"/>
                    </a:cubicBezTo>
                    <a:cubicBezTo>
                      <a:pt x="82" y="14"/>
                      <a:pt x="81" y="13"/>
                      <a:pt x="81" y="14"/>
                    </a:cubicBezTo>
                    <a:close/>
                    <a:moveTo>
                      <a:pt x="80" y="31"/>
                    </a:moveTo>
                    <a:cubicBezTo>
                      <a:pt x="80" y="31"/>
                      <a:pt x="79" y="31"/>
                      <a:pt x="79" y="31"/>
                    </a:cubicBezTo>
                    <a:cubicBezTo>
                      <a:pt x="78" y="33"/>
                      <a:pt x="78" y="36"/>
                      <a:pt x="80" y="36"/>
                    </a:cubicBezTo>
                    <a:cubicBezTo>
                      <a:pt x="82" y="37"/>
                      <a:pt x="82" y="31"/>
                      <a:pt x="80" y="31"/>
                    </a:cubicBezTo>
                    <a:close/>
                    <a:moveTo>
                      <a:pt x="81" y="15"/>
                    </a:moveTo>
                    <a:cubicBezTo>
                      <a:pt x="79" y="16"/>
                      <a:pt x="79" y="15"/>
                      <a:pt x="79" y="15"/>
                    </a:cubicBezTo>
                    <a:cubicBezTo>
                      <a:pt x="79" y="15"/>
                      <a:pt x="78" y="17"/>
                      <a:pt x="79" y="17"/>
                    </a:cubicBezTo>
                    <a:cubicBezTo>
                      <a:pt x="79" y="17"/>
                      <a:pt x="79" y="16"/>
                      <a:pt x="79" y="16"/>
                    </a:cubicBezTo>
                    <a:cubicBezTo>
                      <a:pt x="79" y="17"/>
                      <a:pt x="80" y="16"/>
                      <a:pt x="80" y="17"/>
                    </a:cubicBezTo>
                    <a:cubicBezTo>
                      <a:pt x="80" y="19"/>
                      <a:pt x="81" y="19"/>
                      <a:pt x="80" y="20"/>
                    </a:cubicBezTo>
                    <a:cubicBezTo>
                      <a:pt x="82" y="21"/>
                      <a:pt x="80" y="17"/>
                      <a:pt x="81" y="15"/>
                    </a:cubicBezTo>
                    <a:close/>
                    <a:moveTo>
                      <a:pt x="80" y="106"/>
                    </a:moveTo>
                    <a:cubicBezTo>
                      <a:pt x="80" y="107"/>
                      <a:pt x="80" y="107"/>
                      <a:pt x="81" y="108"/>
                    </a:cubicBezTo>
                    <a:cubicBezTo>
                      <a:pt x="81" y="107"/>
                      <a:pt x="81" y="106"/>
                      <a:pt x="80" y="106"/>
                    </a:cubicBezTo>
                    <a:close/>
                    <a:moveTo>
                      <a:pt x="80" y="21"/>
                    </a:moveTo>
                    <a:cubicBezTo>
                      <a:pt x="80" y="22"/>
                      <a:pt x="79" y="24"/>
                      <a:pt x="80" y="24"/>
                    </a:cubicBezTo>
                    <a:cubicBezTo>
                      <a:pt x="80" y="23"/>
                      <a:pt x="81" y="22"/>
                      <a:pt x="80" y="21"/>
                    </a:cubicBezTo>
                    <a:close/>
                    <a:moveTo>
                      <a:pt x="78" y="13"/>
                    </a:moveTo>
                    <a:cubicBezTo>
                      <a:pt x="78" y="13"/>
                      <a:pt x="78" y="14"/>
                      <a:pt x="79" y="14"/>
                    </a:cubicBezTo>
                    <a:cubicBezTo>
                      <a:pt x="79" y="13"/>
                      <a:pt x="78" y="13"/>
                      <a:pt x="79" y="13"/>
                    </a:cubicBezTo>
                    <a:cubicBezTo>
                      <a:pt x="79" y="13"/>
                      <a:pt x="79" y="13"/>
                      <a:pt x="79" y="12"/>
                    </a:cubicBezTo>
                    <a:cubicBezTo>
                      <a:pt x="78" y="12"/>
                      <a:pt x="78" y="13"/>
                      <a:pt x="78" y="13"/>
                    </a:cubicBezTo>
                    <a:close/>
                    <a:moveTo>
                      <a:pt x="79" y="20"/>
                    </a:moveTo>
                    <a:cubicBezTo>
                      <a:pt x="78" y="20"/>
                      <a:pt x="78" y="20"/>
                      <a:pt x="78" y="20"/>
                    </a:cubicBezTo>
                    <a:cubicBezTo>
                      <a:pt x="78" y="20"/>
                      <a:pt x="78" y="21"/>
                      <a:pt x="77" y="21"/>
                    </a:cubicBezTo>
                    <a:cubicBezTo>
                      <a:pt x="77" y="21"/>
                      <a:pt x="77" y="20"/>
                      <a:pt x="76" y="20"/>
                    </a:cubicBezTo>
                    <a:cubicBezTo>
                      <a:pt x="76" y="20"/>
                      <a:pt x="76" y="21"/>
                      <a:pt x="76" y="22"/>
                    </a:cubicBezTo>
                    <a:cubicBezTo>
                      <a:pt x="77" y="21"/>
                      <a:pt x="78" y="22"/>
                      <a:pt x="78" y="23"/>
                    </a:cubicBezTo>
                    <a:cubicBezTo>
                      <a:pt x="77" y="21"/>
                      <a:pt x="79" y="23"/>
                      <a:pt x="79" y="22"/>
                    </a:cubicBezTo>
                    <a:cubicBezTo>
                      <a:pt x="78" y="22"/>
                      <a:pt x="79" y="21"/>
                      <a:pt x="79" y="20"/>
                    </a:cubicBezTo>
                    <a:close/>
                    <a:moveTo>
                      <a:pt x="78" y="147"/>
                    </a:moveTo>
                    <a:cubicBezTo>
                      <a:pt x="78" y="147"/>
                      <a:pt x="78" y="148"/>
                      <a:pt x="79" y="148"/>
                    </a:cubicBezTo>
                    <a:cubicBezTo>
                      <a:pt x="79" y="148"/>
                      <a:pt x="79" y="147"/>
                      <a:pt x="78" y="147"/>
                    </a:cubicBezTo>
                    <a:close/>
                    <a:moveTo>
                      <a:pt x="78" y="165"/>
                    </a:moveTo>
                    <a:cubicBezTo>
                      <a:pt x="78" y="164"/>
                      <a:pt x="78" y="164"/>
                      <a:pt x="78" y="164"/>
                    </a:cubicBezTo>
                    <a:cubicBezTo>
                      <a:pt x="77" y="163"/>
                      <a:pt x="76" y="165"/>
                      <a:pt x="78" y="165"/>
                    </a:cubicBezTo>
                    <a:close/>
                    <a:moveTo>
                      <a:pt x="78" y="167"/>
                    </a:moveTo>
                    <a:cubicBezTo>
                      <a:pt x="77" y="167"/>
                      <a:pt x="76" y="168"/>
                      <a:pt x="77" y="169"/>
                    </a:cubicBezTo>
                    <a:cubicBezTo>
                      <a:pt x="76" y="169"/>
                      <a:pt x="76" y="169"/>
                      <a:pt x="76" y="169"/>
                    </a:cubicBezTo>
                    <a:cubicBezTo>
                      <a:pt x="76" y="169"/>
                      <a:pt x="76" y="168"/>
                      <a:pt x="75" y="168"/>
                    </a:cubicBezTo>
                    <a:cubicBezTo>
                      <a:pt x="75" y="168"/>
                      <a:pt x="75" y="168"/>
                      <a:pt x="75" y="169"/>
                    </a:cubicBezTo>
                    <a:cubicBezTo>
                      <a:pt x="76" y="169"/>
                      <a:pt x="76" y="170"/>
                      <a:pt x="76" y="170"/>
                    </a:cubicBezTo>
                    <a:cubicBezTo>
                      <a:pt x="77" y="170"/>
                      <a:pt x="77" y="169"/>
                      <a:pt x="78" y="170"/>
                    </a:cubicBezTo>
                    <a:cubicBezTo>
                      <a:pt x="79" y="169"/>
                      <a:pt x="77" y="169"/>
                      <a:pt x="78" y="167"/>
                    </a:cubicBezTo>
                    <a:close/>
                    <a:moveTo>
                      <a:pt x="78" y="14"/>
                    </a:moveTo>
                    <a:cubicBezTo>
                      <a:pt x="77" y="14"/>
                      <a:pt x="78" y="15"/>
                      <a:pt x="77" y="15"/>
                    </a:cubicBezTo>
                    <a:cubicBezTo>
                      <a:pt x="77" y="15"/>
                      <a:pt x="77" y="14"/>
                      <a:pt x="76" y="14"/>
                    </a:cubicBezTo>
                    <a:cubicBezTo>
                      <a:pt x="76" y="15"/>
                      <a:pt x="76" y="16"/>
                      <a:pt x="75" y="16"/>
                    </a:cubicBezTo>
                    <a:cubicBezTo>
                      <a:pt x="75" y="15"/>
                      <a:pt x="75" y="15"/>
                      <a:pt x="75" y="15"/>
                    </a:cubicBezTo>
                    <a:cubicBezTo>
                      <a:pt x="74" y="18"/>
                      <a:pt x="76" y="16"/>
                      <a:pt x="78" y="17"/>
                    </a:cubicBezTo>
                    <a:cubicBezTo>
                      <a:pt x="78" y="16"/>
                      <a:pt x="78" y="14"/>
                      <a:pt x="78" y="14"/>
                    </a:cubicBezTo>
                    <a:close/>
                    <a:moveTo>
                      <a:pt x="77" y="66"/>
                    </a:moveTo>
                    <a:cubicBezTo>
                      <a:pt x="77" y="66"/>
                      <a:pt x="77" y="67"/>
                      <a:pt x="77" y="68"/>
                    </a:cubicBezTo>
                    <a:cubicBezTo>
                      <a:pt x="78" y="67"/>
                      <a:pt x="77" y="68"/>
                      <a:pt x="78" y="68"/>
                    </a:cubicBezTo>
                    <a:cubicBezTo>
                      <a:pt x="78" y="67"/>
                      <a:pt x="77" y="66"/>
                      <a:pt x="77" y="66"/>
                    </a:cubicBezTo>
                    <a:close/>
                    <a:moveTo>
                      <a:pt x="77" y="30"/>
                    </a:moveTo>
                    <a:cubicBezTo>
                      <a:pt x="77" y="31"/>
                      <a:pt x="77" y="31"/>
                      <a:pt x="78" y="31"/>
                    </a:cubicBezTo>
                    <a:cubicBezTo>
                      <a:pt x="78" y="31"/>
                      <a:pt x="78" y="30"/>
                      <a:pt x="77" y="30"/>
                    </a:cubicBezTo>
                    <a:close/>
                    <a:moveTo>
                      <a:pt x="75" y="32"/>
                    </a:moveTo>
                    <a:cubicBezTo>
                      <a:pt x="74" y="33"/>
                      <a:pt x="76" y="34"/>
                      <a:pt x="74" y="34"/>
                    </a:cubicBezTo>
                    <a:cubicBezTo>
                      <a:pt x="74" y="34"/>
                      <a:pt x="74" y="34"/>
                      <a:pt x="74" y="34"/>
                    </a:cubicBezTo>
                    <a:cubicBezTo>
                      <a:pt x="74" y="35"/>
                      <a:pt x="74" y="34"/>
                      <a:pt x="73" y="35"/>
                    </a:cubicBezTo>
                    <a:cubicBezTo>
                      <a:pt x="73" y="35"/>
                      <a:pt x="73" y="36"/>
                      <a:pt x="74" y="36"/>
                    </a:cubicBezTo>
                    <a:cubicBezTo>
                      <a:pt x="75" y="35"/>
                      <a:pt x="75" y="36"/>
                      <a:pt x="75" y="36"/>
                    </a:cubicBezTo>
                    <a:cubicBezTo>
                      <a:pt x="76" y="36"/>
                      <a:pt x="76" y="35"/>
                      <a:pt x="77" y="35"/>
                    </a:cubicBezTo>
                    <a:cubicBezTo>
                      <a:pt x="77" y="35"/>
                      <a:pt x="77" y="35"/>
                      <a:pt x="77" y="35"/>
                    </a:cubicBezTo>
                    <a:cubicBezTo>
                      <a:pt x="77" y="35"/>
                      <a:pt x="77" y="35"/>
                      <a:pt x="77" y="34"/>
                    </a:cubicBezTo>
                    <a:cubicBezTo>
                      <a:pt x="76" y="34"/>
                      <a:pt x="78" y="32"/>
                      <a:pt x="76" y="31"/>
                    </a:cubicBezTo>
                    <a:cubicBezTo>
                      <a:pt x="76" y="32"/>
                      <a:pt x="76" y="33"/>
                      <a:pt x="75" y="32"/>
                    </a:cubicBezTo>
                    <a:close/>
                    <a:moveTo>
                      <a:pt x="76" y="23"/>
                    </a:moveTo>
                    <a:cubicBezTo>
                      <a:pt x="76" y="24"/>
                      <a:pt x="76" y="24"/>
                      <a:pt x="76" y="25"/>
                    </a:cubicBezTo>
                    <a:cubicBezTo>
                      <a:pt x="77" y="25"/>
                      <a:pt x="78" y="23"/>
                      <a:pt x="76" y="23"/>
                    </a:cubicBezTo>
                    <a:close/>
                    <a:moveTo>
                      <a:pt x="76" y="27"/>
                    </a:moveTo>
                    <a:cubicBezTo>
                      <a:pt x="76" y="27"/>
                      <a:pt x="76" y="28"/>
                      <a:pt x="76" y="28"/>
                    </a:cubicBezTo>
                    <a:cubicBezTo>
                      <a:pt x="77" y="28"/>
                      <a:pt x="77" y="27"/>
                      <a:pt x="77" y="27"/>
                    </a:cubicBezTo>
                    <a:cubicBezTo>
                      <a:pt x="77" y="28"/>
                      <a:pt x="76" y="26"/>
                      <a:pt x="76" y="27"/>
                    </a:cubicBezTo>
                    <a:close/>
                    <a:moveTo>
                      <a:pt x="76" y="164"/>
                    </a:moveTo>
                    <a:cubicBezTo>
                      <a:pt x="75" y="164"/>
                      <a:pt x="75" y="164"/>
                      <a:pt x="75" y="165"/>
                    </a:cubicBezTo>
                    <a:cubicBezTo>
                      <a:pt x="75" y="165"/>
                      <a:pt x="76" y="165"/>
                      <a:pt x="76" y="165"/>
                    </a:cubicBezTo>
                    <a:cubicBezTo>
                      <a:pt x="77" y="164"/>
                      <a:pt x="76" y="164"/>
                      <a:pt x="76" y="164"/>
                    </a:cubicBezTo>
                    <a:close/>
                    <a:moveTo>
                      <a:pt x="74" y="20"/>
                    </a:moveTo>
                    <a:cubicBezTo>
                      <a:pt x="75" y="20"/>
                      <a:pt x="74" y="21"/>
                      <a:pt x="73" y="20"/>
                    </a:cubicBezTo>
                    <a:cubicBezTo>
                      <a:pt x="73" y="21"/>
                      <a:pt x="74" y="21"/>
                      <a:pt x="73" y="22"/>
                    </a:cubicBezTo>
                    <a:cubicBezTo>
                      <a:pt x="73" y="22"/>
                      <a:pt x="73" y="21"/>
                      <a:pt x="72" y="21"/>
                    </a:cubicBezTo>
                    <a:cubicBezTo>
                      <a:pt x="72" y="21"/>
                      <a:pt x="72" y="22"/>
                      <a:pt x="72" y="22"/>
                    </a:cubicBezTo>
                    <a:cubicBezTo>
                      <a:pt x="72" y="23"/>
                      <a:pt x="72" y="23"/>
                      <a:pt x="72" y="23"/>
                    </a:cubicBezTo>
                    <a:cubicBezTo>
                      <a:pt x="72" y="23"/>
                      <a:pt x="72" y="22"/>
                      <a:pt x="73" y="22"/>
                    </a:cubicBezTo>
                    <a:cubicBezTo>
                      <a:pt x="73" y="23"/>
                      <a:pt x="74" y="24"/>
                      <a:pt x="75" y="25"/>
                    </a:cubicBezTo>
                    <a:cubicBezTo>
                      <a:pt x="76" y="23"/>
                      <a:pt x="75" y="23"/>
                      <a:pt x="76" y="22"/>
                    </a:cubicBezTo>
                    <a:cubicBezTo>
                      <a:pt x="74" y="22"/>
                      <a:pt x="75" y="19"/>
                      <a:pt x="74" y="20"/>
                    </a:cubicBezTo>
                    <a:close/>
                    <a:moveTo>
                      <a:pt x="75" y="152"/>
                    </a:moveTo>
                    <a:cubicBezTo>
                      <a:pt x="75" y="152"/>
                      <a:pt x="74" y="152"/>
                      <a:pt x="74" y="153"/>
                    </a:cubicBezTo>
                    <a:cubicBezTo>
                      <a:pt x="75" y="153"/>
                      <a:pt x="75" y="153"/>
                      <a:pt x="76" y="152"/>
                    </a:cubicBezTo>
                    <a:cubicBezTo>
                      <a:pt x="75" y="152"/>
                      <a:pt x="75" y="152"/>
                      <a:pt x="75" y="152"/>
                    </a:cubicBezTo>
                    <a:close/>
                    <a:moveTo>
                      <a:pt x="74" y="150"/>
                    </a:moveTo>
                    <a:cubicBezTo>
                      <a:pt x="75" y="150"/>
                      <a:pt x="75" y="150"/>
                      <a:pt x="75" y="150"/>
                    </a:cubicBezTo>
                    <a:cubicBezTo>
                      <a:pt x="75" y="149"/>
                      <a:pt x="75" y="149"/>
                      <a:pt x="75" y="149"/>
                    </a:cubicBezTo>
                    <a:cubicBezTo>
                      <a:pt x="75" y="149"/>
                      <a:pt x="74" y="149"/>
                      <a:pt x="74" y="150"/>
                    </a:cubicBezTo>
                    <a:close/>
                    <a:moveTo>
                      <a:pt x="73" y="147"/>
                    </a:moveTo>
                    <a:cubicBezTo>
                      <a:pt x="73" y="147"/>
                      <a:pt x="73" y="147"/>
                      <a:pt x="73" y="148"/>
                    </a:cubicBezTo>
                    <a:cubicBezTo>
                      <a:pt x="74" y="148"/>
                      <a:pt x="75" y="147"/>
                      <a:pt x="75" y="147"/>
                    </a:cubicBezTo>
                    <a:cubicBezTo>
                      <a:pt x="75" y="147"/>
                      <a:pt x="75" y="146"/>
                      <a:pt x="75" y="146"/>
                    </a:cubicBezTo>
                    <a:cubicBezTo>
                      <a:pt x="75" y="147"/>
                      <a:pt x="74" y="147"/>
                      <a:pt x="73" y="147"/>
                    </a:cubicBezTo>
                    <a:close/>
                    <a:moveTo>
                      <a:pt x="74" y="15"/>
                    </a:moveTo>
                    <a:cubicBezTo>
                      <a:pt x="73" y="16"/>
                      <a:pt x="73" y="16"/>
                      <a:pt x="72" y="15"/>
                    </a:cubicBezTo>
                    <a:cubicBezTo>
                      <a:pt x="72" y="16"/>
                      <a:pt x="73" y="16"/>
                      <a:pt x="73" y="17"/>
                    </a:cubicBezTo>
                    <a:cubicBezTo>
                      <a:pt x="73" y="17"/>
                      <a:pt x="73" y="17"/>
                      <a:pt x="73" y="17"/>
                    </a:cubicBezTo>
                    <a:cubicBezTo>
                      <a:pt x="74" y="17"/>
                      <a:pt x="73" y="19"/>
                      <a:pt x="74" y="19"/>
                    </a:cubicBezTo>
                    <a:cubicBezTo>
                      <a:pt x="74" y="17"/>
                      <a:pt x="74" y="17"/>
                      <a:pt x="74" y="15"/>
                    </a:cubicBezTo>
                    <a:close/>
                    <a:moveTo>
                      <a:pt x="72" y="29"/>
                    </a:moveTo>
                    <a:cubicBezTo>
                      <a:pt x="72" y="30"/>
                      <a:pt x="73" y="30"/>
                      <a:pt x="73" y="30"/>
                    </a:cubicBezTo>
                    <a:cubicBezTo>
                      <a:pt x="73" y="29"/>
                      <a:pt x="74" y="30"/>
                      <a:pt x="74" y="30"/>
                    </a:cubicBezTo>
                    <a:cubicBezTo>
                      <a:pt x="74" y="28"/>
                      <a:pt x="73" y="29"/>
                      <a:pt x="72" y="29"/>
                    </a:cubicBezTo>
                    <a:close/>
                    <a:moveTo>
                      <a:pt x="73" y="31"/>
                    </a:moveTo>
                    <a:cubicBezTo>
                      <a:pt x="73" y="31"/>
                      <a:pt x="73" y="32"/>
                      <a:pt x="73" y="32"/>
                    </a:cubicBezTo>
                    <a:cubicBezTo>
                      <a:pt x="72" y="32"/>
                      <a:pt x="72" y="30"/>
                      <a:pt x="71" y="29"/>
                    </a:cubicBezTo>
                    <a:cubicBezTo>
                      <a:pt x="71" y="29"/>
                      <a:pt x="72" y="31"/>
                      <a:pt x="71" y="31"/>
                    </a:cubicBezTo>
                    <a:cubicBezTo>
                      <a:pt x="71" y="31"/>
                      <a:pt x="71" y="30"/>
                      <a:pt x="71" y="30"/>
                    </a:cubicBezTo>
                    <a:cubicBezTo>
                      <a:pt x="71" y="31"/>
                      <a:pt x="70" y="32"/>
                      <a:pt x="70" y="33"/>
                    </a:cubicBezTo>
                    <a:cubicBezTo>
                      <a:pt x="69" y="33"/>
                      <a:pt x="69" y="34"/>
                      <a:pt x="69" y="35"/>
                    </a:cubicBezTo>
                    <a:cubicBezTo>
                      <a:pt x="70" y="35"/>
                      <a:pt x="70" y="36"/>
                      <a:pt x="71" y="36"/>
                    </a:cubicBezTo>
                    <a:cubicBezTo>
                      <a:pt x="72" y="35"/>
                      <a:pt x="72" y="34"/>
                      <a:pt x="72" y="33"/>
                    </a:cubicBezTo>
                    <a:cubicBezTo>
                      <a:pt x="72" y="33"/>
                      <a:pt x="72" y="33"/>
                      <a:pt x="71" y="32"/>
                    </a:cubicBezTo>
                    <a:cubicBezTo>
                      <a:pt x="72" y="32"/>
                      <a:pt x="72" y="32"/>
                      <a:pt x="72" y="31"/>
                    </a:cubicBezTo>
                    <a:cubicBezTo>
                      <a:pt x="72" y="32"/>
                      <a:pt x="72" y="32"/>
                      <a:pt x="72" y="32"/>
                    </a:cubicBezTo>
                    <a:cubicBezTo>
                      <a:pt x="72" y="32"/>
                      <a:pt x="73" y="32"/>
                      <a:pt x="74" y="32"/>
                    </a:cubicBezTo>
                    <a:cubicBezTo>
                      <a:pt x="74" y="31"/>
                      <a:pt x="74" y="31"/>
                      <a:pt x="74" y="31"/>
                    </a:cubicBezTo>
                    <a:cubicBezTo>
                      <a:pt x="74" y="31"/>
                      <a:pt x="73" y="31"/>
                      <a:pt x="73" y="31"/>
                    </a:cubicBezTo>
                    <a:close/>
                    <a:moveTo>
                      <a:pt x="73" y="150"/>
                    </a:moveTo>
                    <a:cubicBezTo>
                      <a:pt x="73" y="149"/>
                      <a:pt x="73" y="149"/>
                      <a:pt x="73" y="149"/>
                    </a:cubicBezTo>
                    <a:cubicBezTo>
                      <a:pt x="72" y="149"/>
                      <a:pt x="72" y="150"/>
                      <a:pt x="73" y="150"/>
                    </a:cubicBezTo>
                    <a:close/>
                    <a:moveTo>
                      <a:pt x="71" y="13"/>
                    </a:moveTo>
                    <a:cubicBezTo>
                      <a:pt x="71" y="14"/>
                      <a:pt x="70" y="15"/>
                      <a:pt x="70" y="15"/>
                    </a:cubicBezTo>
                    <a:cubicBezTo>
                      <a:pt x="71" y="15"/>
                      <a:pt x="71" y="16"/>
                      <a:pt x="71" y="16"/>
                    </a:cubicBezTo>
                    <a:cubicBezTo>
                      <a:pt x="70" y="16"/>
                      <a:pt x="70" y="16"/>
                      <a:pt x="70" y="17"/>
                    </a:cubicBezTo>
                    <a:cubicBezTo>
                      <a:pt x="69" y="16"/>
                      <a:pt x="69" y="14"/>
                      <a:pt x="69" y="13"/>
                    </a:cubicBezTo>
                    <a:cubicBezTo>
                      <a:pt x="69" y="14"/>
                      <a:pt x="69" y="15"/>
                      <a:pt x="68" y="15"/>
                    </a:cubicBezTo>
                    <a:cubicBezTo>
                      <a:pt x="68" y="14"/>
                      <a:pt x="68" y="13"/>
                      <a:pt x="67" y="13"/>
                    </a:cubicBezTo>
                    <a:cubicBezTo>
                      <a:pt x="67" y="14"/>
                      <a:pt x="66" y="14"/>
                      <a:pt x="66" y="14"/>
                    </a:cubicBezTo>
                    <a:cubicBezTo>
                      <a:pt x="67" y="15"/>
                      <a:pt x="67" y="14"/>
                      <a:pt x="67" y="14"/>
                    </a:cubicBezTo>
                    <a:cubicBezTo>
                      <a:pt x="68" y="15"/>
                      <a:pt x="67" y="18"/>
                      <a:pt x="68" y="18"/>
                    </a:cubicBezTo>
                    <a:cubicBezTo>
                      <a:pt x="68" y="18"/>
                      <a:pt x="68" y="18"/>
                      <a:pt x="68" y="18"/>
                    </a:cubicBezTo>
                    <a:cubicBezTo>
                      <a:pt x="69" y="19"/>
                      <a:pt x="68" y="17"/>
                      <a:pt x="69" y="17"/>
                    </a:cubicBezTo>
                    <a:cubicBezTo>
                      <a:pt x="69" y="18"/>
                      <a:pt x="71" y="16"/>
                      <a:pt x="72" y="18"/>
                    </a:cubicBezTo>
                    <a:cubicBezTo>
                      <a:pt x="72" y="16"/>
                      <a:pt x="70" y="14"/>
                      <a:pt x="71" y="13"/>
                    </a:cubicBezTo>
                    <a:cubicBezTo>
                      <a:pt x="71" y="13"/>
                      <a:pt x="71" y="13"/>
                      <a:pt x="71" y="13"/>
                    </a:cubicBezTo>
                    <a:close/>
                    <a:moveTo>
                      <a:pt x="65" y="16"/>
                    </a:moveTo>
                    <a:cubicBezTo>
                      <a:pt x="64" y="16"/>
                      <a:pt x="65" y="16"/>
                      <a:pt x="64" y="17"/>
                    </a:cubicBezTo>
                    <a:cubicBezTo>
                      <a:pt x="65" y="17"/>
                      <a:pt x="66" y="17"/>
                      <a:pt x="66" y="18"/>
                    </a:cubicBezTo>
                    <a:cubicBezTo>
                      <a:pt x="66" y="18"/>
                      <a:pt x="66" y="17"/>
                      <a:pt x="66" y="17"/>
                    </a:cubicBezTo>
                    <a:cubicBezTo>
                      <a:pt x="67" y="17"/>
                      <a:pt x="67" y="19"/>
                      <a:pt x="67" y="18"/>
                    </a:cubicBezTo>
                    <a:cubicBezTo>
                      <a:pt x="67" y="17"/>
                      <a:pt x="66" y="16"/>
                      <a:pt x="67" y="15"/>
                    </a:cubicBezTo>
                    <a:cubicBezTo>
                      <a:pt x="66" y="14"/>
                      <a:pt x="66" y="13"/>
                      <a:pt x="64" y="13"/>
                    </a:cubicBezTo>
                    <a:cubicBezTo>
                      <a:pt x="64" y="14"/>
                      <a:pt x="65" y="14"/>
                      <a:pt x="65" y="15"/>
                    </a:cubicBezTo>
                    <a:cubicBezTo>
                      <a:pt x="65" y="16"/>
                      <a:pt x="65" y="16"/>
                      <a:pt x="66" y="15"/>
                    </a:cubicBezTo>
                    <a:cubicBezTo>
                      <a:pt x="66" y="16"/>
                      <a:pt x="66" y="16"/>
                      <a:pt x="66" y="16"/>
                    </a:cubicBezTo>
                    <a:cubicBezTo>
                      <a:pt x="65" y="16"/>
                      <a:pt x="65" y="15"/>
                      <a:pt x="65" y="16"/>
                    </a:cubicBezTo>
                    <a:close/>
                    <a:moveTo>
                      <a:pt x="72" y="164"/>
                    </a:moveTo>
                    <a:cubicBezTo>
                      <a:pt x="72" y="164"/>
                      <a:pt x="72" y="165"/>
                      <a:pt x="71" y="164"/>
                    </a:cubicBezTo>
                    <a:cubicBezTo>
                      <a:pt x="71" y="165"/>
                      <a:pt x="72" y="166"/>
                      <a:pt x="72" y="165"/>
                    </a:cubicBezTo>
                    <a:cubicBezTo>
                      <a:pt x="72" y="165"/>
                      <a:pt x="73" y="164"/>
                      <a:pt x="72" y="164"/>
                    </a:cubicBezTo>
                    <a:close/>
                    <a:moveTo>
                      <a:pt x="67" y="165"/>
                    </a:moveTo>
                    <a:cubicBezTo>
                      <a:pt x="67" y="165"/>
                      <a:pt x="67" y="165"/>
                      <a:pt x="67" y="165"/>
                    </a:cubicBezTo>
                    <a:cubicBezTo>
                      <a:pt x="68" y="166"/>
                      <a:pt x="69" y="166"/>
                      <a:pt x="69" y="165"/>
                    </a:cubicBezTo>
                    <a:cubicBezTo>
                      <a:pt x="69" y="166"/>
                      <a:pt x="69" y="166"/>
                      <a:pt x="70" y="166"/>
                    </a:cubicBezTo>
                    <a:cubicBezTo>
                      <a:pt x="70" y="165"/>
                      <a:pt x="71" y="165"/>
                      <a:pt x="71" y="164"/>
                    </a:cubicBezTo>
                    <a:cubicBezTo>
                      <a:pt x="69" y="164"/>
                      <a:pt x="69" y="164"/>
                      <a:pt x="67" y="165"/>
                    </a:cubicBezTo>
                    <a:close/>
                    <a:moveTo>
                      <a:pt x="69" y="96"/>
                    </a:moveTo>
                    <a:cubicBezTo>
                      <a:pt x="69" y="96"/>
                      <a:pt x="69" y="96"/>
                      <a:pt x="69" y="97"/>
                    </a:cubicBezTo>
                    <a:cubicBezTo>
                      <a:pt x="70" y="97"/>
                      <a:pt x="70" y="96"/>
                      <a:pt x="70" y="96"/>
                    </a:cubicBezTo>
                    <a:cubicBezTo>
                      <a:pt x="70" y="95"/>
                      <a:pt x="70" y="96"/>
                      <a:pt x="69" y="96"/>
                    </a:cubicBezTo>
                    <a:close/>
                    <a:moveTo>
                      <a:pt x="68" y="149"/>
                    </a:moveTo>
                    <a:cubicBezTo>
                      <a:pt x="68" y="150"/>
                      <a:pt x="69" y="150"/>
                      <a:pt x="70" y="150"/>
                    </a:cubicBezTo>
                    <a:cubicBezTo>
                      <a:pt x="70" y="150"/>
                      <a:pt x="70" y="149"/>
                      <a:pt x="70" y="149"/>
                    </a:cubicBezTo>
                    <a:cubicBezTo>
                      <a:pt x="69" y="148"/>
                      <a:pt x="69" y="149"/>
                      <a:pt x="68" y="149"/>
                    </a:cubicBezTo>
                    <a:close/>
                    <a:moveTo>
                      <a:pt x="70" y="158"/>
                    </a:moveTo>
                    <a:cubicBezTo>
                      <a:pt x="69" y="158"/>
                      <a:pt x="69" y="158"/>
                      <a:pt x="68" y="158"/>
                    </a:cubicBezTo>
                    <a:cubicBezTo>
                      <a:pt x="69" y="159"/>
                      <a:pt x="70" y="159"/>
                      <a:pt x="70" y="159"/>
                    </a:cubicBezTo>
                    <a:cubicBezTo>
                      <a:pt x="70" y="158"/>
                      <a:pt x="70" y="158"/>
                      <a:pt x="70" y="158"/>
                    </a:cubicBezTo>
                    <a:close/>
                    <a:moveTo>
                      <a:pt x="69" y="19"/>
                    </a:moveTo>
                    <a:cubicBezTo>
                      <a:pt x="68" y="19"/>
                      <a:pt x="68" y="21"/>
                      <a:pt x="68" y="21"/>
                    </a:cubicBezTo>
                    <a:cubicBezTo>
                      <a:pt x="68" y="21"/>
                      <a:pt x="68" y="21"/>
                      <a:pt x="67" y="21"/>
                    </a:cubicBezTo>
                    <a:cubicBezTo>
                      <a:pt x="68" y="22"/>
                      <a:pt x="67" y="23"/>
                      <a:pt x="67" y="24"/>
                    </a:cubicBezTo>
                    <a:cubicBezTo>
                      <a:pt x="68" y="24"/>
                      <a:pt x="68" y="24"/>
                      <a:pt x="69" y="24"/>
                    </a:cubicBezTo>
                    <a:cubicBezTo>
                      <a:pt x="69" y="22"/>
                      <a:pt x="69" y="21"/>
                      <a:pt x="69" y="19"/>
                    </a:cubicBezTo>
                    <a:close/>
                    <a:moveTo>
                      <a:pt x="69" y="153"/>
                    </a:moveTo>
                    <a:cubicBezTo>
                      <a:pt x="68" y="152"/>
                      <a:pt x="68" y="153"/>
                      <a:pt x="68" y="154"/>
                    </a:cubicBezTo>
                    <a:cubicBezTo>
                      <a:pt x="69" y="154"/>
                      <a:pt x="69" y="153"/>
                      <a:pt x="69" y="153"/>
                    </a:cubicBezTo>
                    <a:cubicBezTo>
                      <a:pt x="69" y="153"/>
                      <a:pt x="69" y="153"/>
                      <a:pt x="69" y="153"/>
                    </a:cubicBezTo>
                    <a:close/>
                    <a:moveTo>
                      <a:pt x="67" y="31"/>
                    </a:moveTo>
                    <a:cubicBezTo>
                      <a:pt x="67" y="32"/>
                      <a:pt x="66" y="32"/>
                      <a:pt x="66" y="32"/>
                    </a:cubicBezTo>
                    <a:cubicBezTo>
                      <a:pt x="66" y="34"/>
                      <a:pt x="66" y="36"/>
                      <a:pt x="67" y="36"/>
                    </a:cubicBezTo>
                    <a:cubicBezTo>
                      <a:pt x="68" y="35"/>
                      <a:pt x="67" y="34"/>
                      <a:pt x="68" y="33"/>
                    </a:cubicBezTo>
                    <a:cubicBezTo>
                      <a:pt x="68" y="33"/>
                      <a:pt x="67" y="33"/>
                      <a:pt x="67" y="33"/>
                    </a:cubicBezTo>
                    <a:cubicBezTo>
                      <a:pt x="68" y="32"/>
                      <a:pt x="69" y="33"/>
                      <a:pt x="68" y="32"/>
                    </a:cubicBezTo>
                    <a:cubicBezTo>
                      <a:pt x="68" y="32"/>
                      <a:pt x="68" y="31"/>
                      <a:pt x="67" y="31"/>
                    </a:cubicBezTo>
                    <a:close/>
                    <a:moveTo>
                      <a:pt x="68" y="147"/>
                    </a:moveTo>
                    <a:cubicBezTo>
                      <a:pt x="68" y="147"/>
                      <a:pt x="67" y="147"/>
                      <a:pt x="67" y="148"/>
                    </a:cubicBezTo>
                    <a:cubicBezTo>
                      <a:pt x="67" y="148"/>
                      <a:pt x="68" y="148"/>
                      <a:pt x="68" y="148"/>
                    </a:cubicBezTo>
                    <a:cubicBezTo>
                      <a:pt x="68" y="148"/>
                      <a:pt x="69" y="147"/>
                      <a:pt x="68" y="147"/>
                    </a:cubicBezTo>
                    <a:close/>
                    <a:moveTo>
                      <a:pt x="66" y="22"/>
                    </a:moveTo>
                    <a:cubicBezTo>
                      <a:pt x="65" y="23"/>
                      <a:pt x="65" y="22"/>
                      <a:pt x="64" y="21"/>
                    </a:cubicBezTo>
                    <a:cubicBezTo>
                      <a:pt x="64" y="22"/>
                      <a:pt x="64" y="22"/>
                      <a:pt x="64" y="23"/>
                    </a:cubicBezTo>
                    <a:cubicBezTo>
                      <a:pt x="65" y="23"/>
                      <a:pt x="65" y="23"/>
                      <a:pt x="65" y="24"/>
                    </a:cubicBezTo>
                    <a:cubicBezTo>
                      <a:pt x="66" y="23"/>
                      <a:pt x="66" y="23"/>
                      <a:pt x="66" y="23"/>
                    </a:cubicBezTo>
                    <a:cubicBezTo>
                      <a:pt x="66" y="22"/>
                      <a:pt x="66" y="22"/>
                      <a:pt x="66" y="22"/>
                    </a:cubicBezTo>
                    <a:close/>
                    <a:moveTo>
                      <a:pt x="65" y="166"/>
                    </a:moveTo>
                    <a:cubicBezTo>
                      <a:pt x="65" y="165"/>
                      <a:pt x="65" y="165"/>
                      <a:pt x="65" y="165"/>
                    </a:cubicBezTo>
                    <a:cubicBezTo>
                      <a:pt x="64" y="166"/>
                      <a:pt x="65" y="166"/>
                      <a:pt x="66" y="166"/>
                    </a:cubicBezTo>
                    <a:cubicBezTo>
                      <a:pt x="66" y="166"/>
                      <a:pt x="66" y="165"/>
                      <a:pt x="66" y="165"/>
                    </a:cubicBezTo>
                    <a:cubicBezTo>
                      <a:pt x="66" y="166"/>
                      <a:pt x="66" y="166"/>
                      <a:pt x="65" y="166"/>
                    </a:cubicBezTo>
                    <a:close/>
                    <a:moveTo>
                      <a:pt x="65" y="20"/>
                    </a:moveTo>
                    <a:cubicBezTo>
                      <a:pt x="64" y="21"/>
                      <a:pt x="66" y="21"/>
                      <a:pt x="66" y="21"/>
                    </a:cubicBezTo>
                    <a:cubicBezTo>
                      <a:pt x="65" y="20"/>
                      <a:pt x="65" y="20"/>
                      <a:pt x="65" y="20"/>
                    </a:cubicBezTo>
                    <a:close/>
                    <a:moveTo>
                      <a:pt x="63" y="32"/>
                    </a:moveTo>
                    <a:cubicBezTo>
                      <a:pt x="63" y="33"/>
                      <a:pt x="64" y="33"/>
                      <a:pt x="64" y="34"/>
                    </a:cubicBezTo>
                    <a:cubicBezTo>
                      <a:pt x="65" y="35"/>
                      <a:pt x="65" y="34"/>
                      <a:pt x="65" y="34"/>
                    </a:cubicBezTo>
                    <a:cubicBezTo>
                      <a:pt x="65" y="34"/>
                      <a:pt x="66" y="33"/>
                      <a:pt x="65" y="33"/>
                    </a:cubicBezTo>
                    <a:cubicBezTo>
                      <a:pt x="64" y="34"/>
                      <a:pt x="65" y="30"/>
                      <a:pt x="64" y="31"/>
                    </a:cubicBezTo>
                    <a:cubicBezTo>
                      <a:pt x="64" y="31"/>
                      <a:pt x="64" y="32"/>
                      <a:pt x="63" y="32"/>
                    </a:cubicBezTo>
                    <a:close/>
                    <a:moveTo>
                      <a:pt x="63" y="16"/>
                    </a:moveTo>
                    <a:cubicBezTo>
                      <a:pt x="63" y="17"/>
                      <a:pt x="64" y="18"/>
                      <a:pt x="64" y="17"/>
                    </a:cubicBezTo>
                    <a:cubicBezTo>
                      <a:pt x="63" y="17"/>
                      <a:pt x="64" y="16"/>
                      <a:pt x="63" y="16"/>
                    </a:cubicBezTo>
                    <a:close/>
                    <a:moveTo>
                      <a:pt x="63" y="167"/>
                    </a:moveTo>
                    <a:cubicBezTo>
                      <a:pt x="64" y="167"/>
                      <a:pt x="64" y="166"/>
                      <a:pt x="64" y="166"/>
                    </a:cubicBezTo>
                    <a:cubicBezTo>
                      <a:pt x="64" y="166"/>
                      <a:pt x="63" y="166"/>
                      <a:pt x="63" y="165"/>
                    </a:cubicBezTo>
                    <a:cubicBezTo>
                      <a:pt x="64" y="165"/>
                      <a:pt x="64" y="165"/>
                      <a:pt x="63" y="165"/>
                    </a:cubicBezTo>
                    <a:cubicBezTo>
                      <a:pt x="63" y="166"/>
                      <a:pt x="62" y="166"/>
                      <a:pt x="63" y="167"/>
                    </a:cubicBezTo>
                    <a:close/>
                    <a:moveTo>
                      <a:pt x="63" y="13"/>
                    </a:moveTo>
                    <a:cubicBezTo>
                      <a:pt x="62" y="13"/>
                      <a:pt x="63" y="14"/>
                      <a:pt x="62" y="13"/>
                    </a:cubicBezTo>
                    <a:cubicBezTo>
                      <a:pt x="62" y="14"/>
                      <a:pt x="63" y="14"/>
                      <a:pt x="63" y="14"/>
                    </a:cubicBezTo>
                    <a:cubicBezTo>
                      <a:pt x="63" y="14"/>
                      <a:pt x="63" y="14"/>
                      <a:pt x="63" y="13"/>
                    </a:cubicBezTo>
                    <a:cubicBezTo>
                      <a:pt x="63" y="13"/>
                      <a:pt x="63" y="13"/>
                      <a:pt x="63" y="13"/>
                    </a:cubicBezTo>
                    <a:close/>
                    <a:moveTo>
                      <a:pt x="61" y="20"/>
                    </a:moveTo>
                    <a:cubicBezTo>
                      <a:pt x="61" y="21"/>
                      <a:pt x="62" y="21"/>
                      <a:pt x="62" y="22"/>
                    </a:cubicBezTo>
                    <a:cubicBezTo>
                      <a:pt x="62" y="22"/>
                      <a:pt x="63" y="22"/>
                      <a:pt x="63" y="21"/>
                    </a:cubicBezTo>
                    <a:cubicBezTo>
                      <a:pt x="62" y="21"/>
                      <a:pt x="63" y="20"/>
                      <a:pt x="61" y="20"/>
                    </a:cubicBezTo>
                    <a:close/>
                    <a:moveTo>
                      <a:pt x="61" y="16"/>
                    </a:moveTo>
                    <a:cubicBezTo>
                      <a:pt x="62" y="17"/>
                      <a:pt x="62" y="17"/>
                      <a:pt x="61" y="18"/>
                    </a:cubicBezTo>
                    <a:cubicBezTo>
                      <a:pt x="62" y="18"/>
                      <a:pt x="62" y="18"/>
                      <a:pt x="62" y="18"/>
                    </a:cubicBezTo>
                    <a:cubicBezTo>
                      <a:pt x="63" y="18"/>
                      <a:pt x="63" y="17"/>
                      <a:pt x="63" y="16"/>
                    </a:cubicBezTo>
                    <a:cubicBezTo>
                      <a:pt x="62" y="17"/>
                      <a:pt x="62" y="16"/>
                      <a:pt x="61" y="16"/>
                    </a:cubicBezTo>
                    <a:close/>
                    <a:moveTo>
                      <a:pt x="61" y="32"/>
                    </a:moveTo>
                    <a:cubicBezTo>
                      <a:pt x="61" y="33"/>
                      <a:pt x="60" y="32"/>
                      <a:pt x="60" y="32"/>
                    </a:cubicBezTo>
                    <a:cubicBezTo>
                      <a:pt x="59" y="33"/>
                      <a:pt x="59" y="33"/>
                      <a:pt x="59" y="34"/>
                    </a:cubicBezTo>
                    <a:cubicBezTo>
                      <a:pt x="60" y="34"/>
                      <a:pt x="60" y="34"/>
                      <a:pt x="61" y="34"/>
                    </a:cubicBezTo>
                    <a:cubicBezTo>
                      <a:pt x="61" y="33"/>
                      <a:pt x="61" y="32"/>
                      <a:pt x="61" y="32"/>
                    </a:cubicBezTo>
                    <a:cubicBezTo>
                      <a:pt x="61" y="33"/>
                      <a:pt x="62" y="34"/>
                      <a:pt x="62" y="34"/>
                    </a:cubicBezTo>
                    <a:cubicBezTo>
                      <a:pt x="62" y="34"/>
                      <a:pt x="62" y="33"/>
                      <a:pt x="62" y="33"/>
                    </a:cubicBezTo>
                    <a:cubicBezTo>
                      <a:pt x="62" y="33"/>
                      <a:pt x="62" y="33"/>
                      <a:pt x="62" y="33"/>
                    </a:cubicBezTo>
                    <a:cubicBezTo>
                      <a:pt x="62" y="33"/>
                      <a:pt x="62" y="32"/>
                      <a:pt x="61" y="32"/>
                    </a:cubicBezTo>
                    <a:close/>
                    <a:moveTo>
                      <a:pt x="62" y="153"/>
                    </a:moveTo>
                    <a:cubicBezTo>
                      <a:pt x="62" y="154"/>
                      <a:pt x="62" y="154"/>
                      <a:pt x="62" y="155"/>
                    </a:cubicBezTo>
                    <a:cubicBezTo>
                      <a:pt x="61" y="155"/>
                      <a:pt x="61" y="155"/>
                      <a:pt x="61" y="155"/>
                    </a:cubicBezTo>
                    <a:cubicBezTo>
                      <a:pt x="61" y="156"/>
                      <a:pt x="62" y="156"/>
                      <a:pt x="61" y="157"/>
                    </a:cubicBezTo>
                    <a:cubicBezTo>
                      <a:pt x="60" y="157"/>
                      <a:pt x="61" y="156"/>
                      <a:pt x="60" y="156"/>
                    </a:cubicBezTo>
                    <a:cubicBezTo>
                      <a:pt x="60" y="156"/>
                      <a:pt x="60" y="157"/>
                      <a:pt x="60" y="157"/>
                    </a:cubicBezTo>
                    <a:cubicBezTo>
                      <a:pt x="61" y="157"/>
                      <a:pt x="61" y="158"/>
                      <a:pt x="61" y="158"/>
                    </a:cubicBezTo>
                    <a:cubicBezTo>
                      <a:pt x="62" y="157"/>
                      <a:pt x="61" y="157"/>
                      <a:pt x="61" y="156"/>
                    </a:cubicBezTo>
                    <a:cubicBezTo>
                      <a:pt x="62" y="156"/>
                      <a:pt x="62" y="155"/>
                      <a:pt x="62" y="155"/>
                    </a:cubicBezTo>
                    <a:cubicBezTo>
                      <a:pt x="62" y="154"/>
                      <a:pt x="63" y="154"/>
                      <a:pt x="62" y="153"/>
                    </a:cubicBezTo>
                    <a:close/>
                    <a:moveTo>
                      <a:pt x="60" y="145"/>
                    </a:moveTo>
                    <a:cubicBezTo>
                      <a:pt x="60" y="146"/>
                      <a:pt x="61" y="146"/>
                      <a:pt x="61" y="146"/>
                    </a:cubicBezTo>
                    <a:cubicBezTo>
                      <a:pt x="62" y="146"/>
                      <a:pt x="62" y="146"/>
                      <a:pt x="62" y="145"/>
                    </a:cubicBezTo>
                    <a:cubicBezTo>
                      <a:pt x="61" y="145"/>
                      <a:pt x="61" y="145"/>
                      <a:pt x="60" y="145"/>
                    </a:cubicBezTo>
                    <a:close/>
                    <a:moveTo>
                      <a:pt x="58" y="92"/>
                    </a:moveTo>
                    <a:cubicBezTo>
                      <a:pt x="59" y="93"/>
                      <a:pt x="61" y="92"/>
                      <a:pt x="61" y="92"/>
                    </a:cubicBezTo>
                    <a:cubicBezTo>
                      <a:pt x="60" y="92"/>
                      <a:pt x="59" y="92"/>
                      <a:pt x="58" y="92"/>
                    </a:cubicBezTo>
                    <a:close/>
                    <a:moveTo>
                      <a:pt x="60" y="20"/>
                    </a:moveTo>
                    <a:cubicBezTo>
                      <a:pt x="60" y="20"/>
                      <a:pt x="60" y="20"/>
                      <a:pt x="60" y="21"/>
                    </a:cubicBezTo>
                    <a:cubicBezTo>
                      <a:pt x="58" y="20"/>
                      <a:pt x="59" y="22"/>
                      <a:pt x="58" y="21"/>
                    </a:cubicBezTo>
                    <a:cubicBezTo>
                      <a:pt x="58" y="21"/>
                      <a:pt x="58" y="22"/>
                      <a:pt x="58" y="22"/>
                    </a:cubicBezTo>
                    <a:cubicBezTo>
                      <a:pt x="58" y="22"/>
                      <a:pt x="59" y="23"/>
                      <a:pt x="59" y="23"/>
                    </a:cubicBezTo>
                    <a:cubicBezTo>
                      <a:pt x="60" y="23"/>
                      <a:pt x="60" y="22"/>
                      <a:pt x="61" y="22"/>
                    </a:cubicBezTo>
                    <a:cubicBezTo>
                      <a:pt x="61" y="23"/>
                      <a:pt x="61" y="23"/>
                      <a:pt x="61" y="23"/>
                    </a:cubicBezTo>
                    <a:cubicBezTo>
                      <a:pt x="61" y="21"/>
                      <a:pt x="61" y="19"/>
                      <a:pt x="60" y="20"/>
                    </a:cubicBezTo>
                    <a:close/>
                    <a:moveTo>
                      <a:pt x="59" y="14"/>
                    </a:moveTo>
                    <a:cubicBezTo>
                      <a:pt x="59" y="16"/>
                      <a:pt x="59" y="18"/>
                      <a:pt x="60" y="19"/>
                    </a:cubicBezTo>
                    <a:cubicBezTo>
                      <a:pt x="59" y="17"/>
                      <a:pt x="61" y="18"/>
                      <a:pt x="61" y="17"/>
                    </a:cubicBezTo>
                    <a:cubicBezTo>
                      <a:pt x="60" y="16"/>
                      <a:pt x="62" y="14"/>
                      <a:pt x="59" y="14"/>
                    </a:cubicBezTo>
                    <a:close/>
                    <a:moveTo>
                      <a:pt x="59" y="152"/>
                    </a:moveTo>
                    <a:cubicBezTo>
                      <a:pt x="59" y="153"/>
                      <a:pt x="60" y="154"/>
                      <a:pt x="60" y="155"/>
                    </a:cubicBezTo>
                    <a:cubicBezTo>
                      <a:pt x="60" y="154"/>
                      <a:pt x="60" y="152"/>
                      <a:pt x="59" y="152"/>
                    </a:cubicBezTo>
                    <a:close/>
                    <a:moveTo>
                      <a:pt x="60" y="166"/>
                    </a:moveTo>
                    <a:cubicBezTo>
                      <a:pt x="60" y="166"/>
                      <a:pt x="58" y="166"/>
                      <a:pt x="58" y="167"/>
                    </a:cubicBezTo>
                    <a:cubicBezTo>
                      <a:pt x="59" y="167"/>
                      <a:pt x="60" y="167"/>
                      <a:pt x="60" y="166"/>
                    </a:cubicBezTo>
                    <a:cubicBezTo>
                      <a:pt x="60" y="166"/>
                      <a:pt x="60" y="166"/>
                      <a:pt x="60" y="166"/>
                    </a:cubicBezTo>
                    <a:close/>
                    <a:moveTo>
                      <a:pt x="55" y="33"/>
                    </a:moveTo>
                    <a:cubicBezTo>
                      <a:pt x="55" y="33"/>
                      <a:pt x="55" y="31"/>
                      <a:pt x="54" y="31"/>
                    </a:cubicBezTo>
                    <a:cubicBezTo>
                      <a:pt x="55" y="33"/>
                      <a:pt x="57" y="34"/>
                      <a:pt x="58" y="33"/>
                    </a:cubicBezTo>
                    <a:cubicBezTo>
                      <a:pt x="57" y="33"/>
                      <a:pt x="57" y="33"/>
                      <a:pt x="55" y="33"/>
                    </a:cubicBezTo>
                    <a:close/>
                    <a:moveTo>
                      <a:pt x="58" y="15"/>
                    </a:moveTo>
                    <a:cubicBezTo>
                      <a:pt x="57" y="15"/>
                      <a:pt x="56" y="15"/>
                      <a:pt x="56" y="14"/>
                    </a:cubicBezTo>
                    <a:cubicBezTo>
                      <a:pt x="56" y="15"/>
                      <a:pt x="56" y="15"/>
                      <a:pt x="57" y="16"/>
                    </a:cubicBezTo>
                    <a:cubicBezTo>
                      <a:pt x="57" y="16"/>
                      <a:pt x="58" y="16"/>
                      <a:pt x="58" y="16"/>
                    </a:cubicBezTo>
                    <a:cubicBezTo>
                      <a:pt x="58" y="15"/>
                      <a:pt x="58" y="15"/>
                      <a:pt x="58" y="15"/>
                    </a:cubicBezTo>
                    <a:close/>
                    <a:moveTo>
                      <a:pt x="56" y="20"/>
                    </a:moveTo>
                    <a:cubicBezTo>
                      <a:pt x="57" y="20"/>
                      <a:pt x="56" y="21"/>
                      <a:pt x="57" y="21"/>
                    </a:cubicBezTo>
                    <a:cubicBezTo>
                      <a:pt x="58" y="21"/>
                      <a:pt x="57" y="19"/>
                      <a:pt x="56" y="20"/>
                    </a:cubicBezTo>
                    <a:close/>
                    <a:moveTo>
                      <a:pt x="56" y="20"/>
                    </a:moveTo>
                    <a:cubicBezTo>
                      <a:pt x="55" y="20"/>
                      <a:pt x="55" y="20"/>
                      <a:pt x="54" y="20"/>
                    </a:cubicBezTo>
                    <a:cubicBezTo>
                      <a:pt x="54" y="21"/>
                      <a:pt x="54" y="22"/>
                      <a:pt x="55" y="23"/>
                    </a:cubicBezTo>
                    <a:cubicBezTo>
                      <a:pt x="56" y="22"/>
                      <a:pt x="57" y="23"/>
                      <a:pt x="57" y="22"/>
                    </a:cubicBezTo>
                    <a:cubicBezTo>
                      <a:pt x="56" y="22"/>
                      <a:pt x="55" y="22"/>
                      <a:pt x="56" y="20"/>
                    </a:cubicBezTo>
                    <a:close/>
                    <a:moveTo>
                      <a:pt x="55" y="16"/>
                    </a:moveTo>
                    <a:cubicBezTo>
                      <a:pt x="55" y="16"/>
                      <a:pt x="56" y="17"/>
                      <a:pt x="56" y="18"/>
                    </a:cubicBezTo>
                    <a:cubicBezTo>
                      <a:pt x="56" y="17"/>
                      <a:pt x="57" y="18"/>
                      <a:pt x="57" y="17"/>
                    </a:cubicBezTo>
                    <a:cubicBezTo>
                      <a:pt x="56" y="17"/>
                      <a:pt x="56" y="16"/>
                      <a:pt x="55" y="16"/>
                    </a:cubicBezTo>
                    <a:close/>
                    <a:moveTo>
                      <a:pt x="56" y="155"/>
                    </a:moveTo>
                    <a:cubicBezTo>
                      <a:pt x="56" y="156"/>
                      <a:pt x="57" y="156"/>
                      <a:pt x="57" y="156"/>
                    </a:cubicBezTo>
                    <a:cubicBezTo>
                      <a:pt x="57" y="155"/>
                      <a:pt x="56" y="155"/>
                      <a:pt x="56" y="155"/>
                    </a:cubicBezTo>
                    <a:close/>
                    <a:moveTo>
                      <a:pt x="55" y="145"/>
                    </a:moveTo>
                    <a:cubicBezTo>
                      <a:pt x="56" y="145"/>
                      <a:pt x="56" y="145"/>
                      <a:pt x="56" y="144"/>
                    </a:cubicBezTo>
                    <a:cubicBezTo>
                      <a:pt x="55" y="144"/>
                      <a:pt x="56" y="143"/>
                      <a:pt x="55" y="143"/>
                    </a:cubicBezTo>
                    <a:cubicBezTo>
                      <a:pt x="55" y="145"/>
                      <a:pt x="54" y="146"/>
                      <a:pt x="56" y="147"/>
                    </a:cubicBezTo>
                    <a:cubicBezTo>
                      <a:pt x="56" y="147"/>
                      <a:pt x="57" y="146"/>
                      <a:pt x="56" y="146"/>
                    </a:cubicBezTo>
                    <a:cubicBezTo>
                      <a:pt x="56" y="145"/>
                      <a:pt x="56" y="146"/>
                      <a:pt x="55" y="145"/>
                    </a:cubicBezTo>
                    <a:close/>
                    <a:moveTo>
                      <a:pt x="55" y="31"/>
                    </a:moveTo>
                    <a:cubicBezTo>
                      <a:pt x="55" y="31"/>
                      <a:pt x="56" y="31"/>
                      <a:pt x="56" y="30"/>
                    </a:cubicBezTo>
                    <a:cubicBezTo>
                      <a:pt x="55" y="30"/>
                      <a:pt x="55" y="31"/>
                      <a:pt x="55" y="31"/>
                    </a:cubicBezTo>
                    <a:close/>
                    <a:moveTo>
                      <a:pt x="53" y="167"/>
                    </a:moveTo>
                    <a:cubicBezTo>
                      <a:pt x="54" y="167"/>
                      <a:pt x="54" y="166"/>
                      <a:pt x="55" y="167"/>
                    </a:cubicBezTo>
                    <a:cubicBezTo>
                      <a:pt x="55" y="166"/>
                      <a:pt x="56" y="165"/>
                      <a:pt x="55" y="165"/>
                    </a:cubicBezTo>
                    <a:cubicBezTo>
                      <a:pt x="55" y="166"/>
                      <a:pt x="53" y="166"/>
                      <a:pt x="53" y="167"/>
                    </a:cubicBezTo>
                    <a:close/>
                    <a:moveTo>
                      <a:pt x="54" y="14"/>
                    </a:moveTo>
                    <a:cubicBezTo>
                      <a:pt x="54" y="15"/>
                      <a:pt x="54" y="17"/>
                      <a:pt x="55" y="18"/>
                    </a:cubicBezTo>
                    <a:cubicBezTo>
                      <a:pt x="55" y="17"/>
                      <a:pt x="55" y="15"/>
                      <a:pt x="54" y="14"/>
                    </a:cubicBezTo>
                    <a:close/>
                    <a:moveTo>
                      <a:pt x="55" y="61"/>
                    </a:moveTo>
                    <a:cubicBezTo>
                      <a:pt x="54" y="61"/>
                      <a:pt x="54" y="62"/>
                      <a:pt x="54" y="62"/>
                    </a:cubicBezTo>
                    <a:cubicBezTo>
                      <a:pt x="55" y="62"/>
                      <a:pt x="55" y="61"/>
                      <a:pt x="55" y="61"/>
                    </a:cubicBezTo>
                    <a:close/>
                    <a:moveTo>
                      <a:pt x="54" y="169"/>
                    </a:moveTo>
                    <a:cubicBezTo>
                      <a:pt x="55" y="169"/>
                      <a:pt x="54" y="170"/>
                      <a:pt x="55" y="170"/>
                    </a:cubicBezTo>
                    <a:cubicBezTo>
                      <a:pt x="55" y="170"/>
                      <a:pt x="55" y="170"/>
                      <a:pt x="55" y="169"/>
                    </a:cubicBezTo>
                    <a:cubicBezTo>
                      <a:pt x="54" y="170"/>
                      <a:pt x="54" y="168"/>
                      <a:pt x="54" y="169"/>
                    </a:cubicBezTo>
                    <a:close/>
                    <a:moveTo>
                      <a:pt x="54" y="33"/>
                    </a:moveTo>
                    <a:cubicBezTo>
                      <a:pt x="54" y="33"/>
                      <a:pt x="54" y="33"/>
                      <a:pt x="54" y="34"/>
                    </a:cubicBezTo>
                    <a:cubicBezTo>
                      <a:pt x="54" y="34"/>
                      <a:pt x="54" y="34"/>
                      <a:pt x="55" y="34"/>
                    </a:cubicBezTo>
                    <a:cubicBezTo>
                      <a:pt x="55" y="34"/>
                      <a:pt x="55" y="33"/>
                      <a:pt x="54" y="33"/>
                    </a:cubicBezTo>
                    <a:close/>
                    <a:moveTo>
                      <a:pt x="54" y="146"/>
                    </a:moveTo>
                    <a:cubicBezTo>
                      <a:pt x="54" y="148"/>
                      <a:pt x="53" y="144"/>
                      <a:pt x="52" y="145"/>
                    </a:cubicBezTo>
                    <a:cubicBezTo>
                      <a:pt x="52" y="146"/>
                      <a:pt x="52" y="148"/>
                      <a:pt x="53" y="148"/>
                    </a:cubicBezTo>
                    <a:cubicBezTo>
                      <a:pt x="53" y="146"/>
                      <a:pt x="54" y="148"/>
                      <a:pt x="55" y="147"/>
                    </a:cubicBezTo>
                    <a:cubicBezTo>
                      <a:pt x="54" y="147"/>
                      <a:pt x="55" y="146"/>
                      <a:pt x="54" y="146"/>
                    </a:cubicBezTo>
                    <a:close/>
                    <a:moveTo>
                      <a:pt x="53" y="29"/>
                    </a:moveTo>
                    <a:cubicBezTo>
                      <a:pt x="53" y="29"/>
                      <a:pt x="53" y="30"/>
                      <a:pt x="53" y="30"/>
                    </a:cubicBezTo>
                    <a:cubicBezTo>
                      <a:pt x="53" y="29"/>
                      <a:pt x="54" y="29"/>
                      <a:pt x="54" y="29"/>
                    </a:cubicBezTo>
                    <a:cubicBezTo>
                      <a:pt x="53" y="28"/>
                      <a:pt x="52" y="29"/>
                      <a:pt x="53" y="29"/>
                    </a:cubicBezTo>
                    <a:close/>
                    <a:moveTo>
                      <a:pt x="52" y="22"/>
                    </a:moveTo>
                    <a:cubicBezTo>
                      <a:pt x="51" y="21"/>
                      <a:pt x="51" y="21"/>
                      <a:pt x="51" y="20"/>
                    </a:cubicBezTo>
                    <a:cubicBezTo>
                      <a:pt x="50" y="21"/>
                      <a:pt x="49" y="20"/>
                      <a:pt x="49" y="19"/>
                    </a:cubicBezTo>
                    <a:cubicBezTo>
                      <a:pt x="48" y="20"/>
                      <a:pt x="49" y="20"/>
                      <a:pt x="49" y="21"/>
                    </a:cubicBezTo>
                    <a:cubicBezTo>
                      <a:pt x="48" y="22"/>
                      <a:pt x="48" y="20"/>
                      <a:pt x="47" y="22"/>
                    </a:cubicBezTo>
                    <a:cubicBezTo>
                      <a:pt x="47" y="21"/>
                      <a:pt x="48" y="20"/>
                      <a:pt x="47" y="19"/>
                    </a:cubicBezTo>
                    <a:cubicBezTo>
                      <a:pt x="47" y="20"/>
                      <a:pt x="47" y="20"/>
                      <a:pt x="47" y="20"/>
                    </a:cubicBezTo>
                    <a:cubicBezTo>
                      <a:pt x="46" y="20"/>
                      <a:pt x="46" y="19"/>
                      <a:pt x="46" y="19"/>
                    </a:cubicBezTo>
                    <a:cubicBezTo>
                      <a:pt x="46" y="19"/>
                      <a:pt x="46" y="19"/>
                      <a:pt x="45" y="19"/>
                    </a:cubicBezTo>
                    <a:cubicBezTo>
                      <a:pt x="45" y="20"/>
                      <a:pt x="45" y="20"/>
                      <a:pt x="45" y="22"/>
                    </a:cubicBezTo>
                    <a:cubicBezTo>
                      <a:pt x="45" y="22"/>
                      <a:pt x="45" y="20"/>
                      <a:pt x="46" y="21"/>
                    </a:cubicBezTo>
                    <a:cubicBezTo>
                      <a:pt x="46" y="22"/>
                      <a:pt x="46" y="21"/>
                      <a:pt x="46" y="22"/>
                    </a:cubicBezTo>
                    <a:cubicBezTo>
                      <a:pt x="48" y="23"/>
                      <a:pt x="51" y="22"/>
                      <a:pt x="52" y="23"/>
                    </a:cubicBezTo>
                    <a:cubicBezTo>
                      <a:pt x="53" y="22"/>
                      <a:pt x="53" y="22"/>
                      <a:pt x="53" y="21"/>
                    </a:cubicBezTo>
                    <a:cubicBezTo>
                      <a:pt x="51" y="21"/>
                      <a:pt x="53" y="19"/>
                      <a:pt x="52" y="19"/>
                    </a:cubicBezTo>
                    <a:cubicBezTo>
                      <a:pt x="52" y="20"/>
                      <a:pt x="51" y="21"/>
                      <a:pt x="52" y="21"/>
                    </a:cubicBezTo>
                    <a:cubicBezTo>
                      <a:pt x="52" y="21"/>
                      <a:pt x="52" y="21"/>
                      <a:pt x="52" y="21"/>
                    </a:cubicBezTo>
                    <a:cubicBezTo>
                      <a:pt x="52" y="21"/>
                      <a:pt x="53" y="21"/>
                      <a:pt x="53" y="22"/>
                    </a:cubicBezTo>
                    <a:cubicBezTo>
                      <a:pt x="52" y="22"/>
                      <a:pt x="52" y="22"/>
                      <a:pt x="52" y="22"/>
                    </a:cubicBezTo>
                    <a:close/>
                    <a:moveTo>
                      <a:pt x="52" y="154"/>
                    </a:moveTo>
                    <a:cubicBezTo>
                      <a:pt x="53" y="154"/>
                      <a:pt x="53" y="153"/>
                      <a:pt x="53" y="153"/>
                    </a:cubicBezTo>
                    <a:cubicBezTo>
                      <a:pt x="52" y="153"/>
                      <a:pt x="52" y="154"/>
                      <a:pt x="52" y="154"/>
                    </a:cubicBezTo>
                    <a:close/>
                    <a:moveTo>
                      <a:pt x="51" y="80"/>
                    </a:moveTo>
                    <a:cubicBezTo>
                      <a:pt x="51" y="80"/>
                      <a:pt x="50" y="82"/>
                      <a:pt x="52" y="82"/>
                    </a:cubicBezTo>
                    <a:cubicBezTo>
                      <a:pt x="51" y="81"/>
                      <a:pt x="52" y="80"/>
                      <a:pt x="51" y="80"/>
                    </a:cubicBezTo>
                    <a:close/>
                    <a:moveTo>
                      <a:pt x="51" y="15"/>
                    </a:moveTo>
                    <a:cubicBezTo>
                      <a:pt x="51" y="16"/>
                      <a:pt x="50" y="15"/>
                      <a:pt x="50" y="16"/>
                    </a:cubicBezTo>
                    <a:cubicBezTo>
                      <a:pt x="50" y="16"/>
                      <a:pt x="51" y="16"/>
                      <a:pt x="52" y="16"/>
                    </a:cubicBezTo>
                    <a:cubicBezTo>
                      <a:pt x="51" y="16"/>
                      <a:pt x="51" y="15"/>
                      <a:pt x="51" y="15"/>
                    </a:cubicBezTo>
                    <a:close/>
                    <a:moveTo>
                      <a:pt x="50" y="29"/>
                    </a:moveTo>
                    <a:cubicBezTo>
                      <a:pt x="49" y="29"/>
                      <a:pt x="49" y="29"/>
                      <a:pt x="49" y="30"/>
                    </a:cubicBezTo>
                    <a:cubicBezTo>
                      <a:pt x="50" y="30"/>
                      <a:pt x="50" y="31"/>
                      <a:pt x="51" y="31"/>
                    </a:cubicBezTo>
                    <a:cubicBezTo>
                      <a:pt x="51" y="30"/>
                      <a:pt x="51" y="29"/>
                      <a:pt x="50" y="29"/>
                    </a:cubicBezTo>
                    <a:close/>
                    <a:moveTo>
                      <a:pt x="49" y="127"/>
                    </a:moveTo>
                    <a:cubicBezTo>
                      <a:pt x="49" y="127"/>
                      <a:pt x="48" y="127"/>
                      <a:pt x="48" y="128"/>
                    </a:cubicBezTo>
                    <a:cubicBezTo>
                      <a:pt x="49" y="128"/>
                      <a:pt x="50" y="128"/>
                      <a:pt x="50" y="127"/>
                    </a:cubicBezTo>
                    <a:cubicBezTo>
                      <a:pt x="49" y="127"/>
                      <a:pt x="49" y="127"/>
                      <a:pt x="49" y="127"/>
                    </a:cubicBezTo>
                    <a:close/>
                    <a:moveTo>
                      <a:pt x="48" y="118"/>
                    </a:moveTo>
                    <a:cubicBezTo>
                      <a:pt x="48" y="118"/>
                      <a:pt x="49" y="118"/>
                      <a:pt x="49" y="118"/>
                    </a:cubicBezTo>
                    <a:cubicBezTo>
                      <a:pt x="49" y="117"/>
                      <a:pt x="48" y="118"/>
                      <a:pt x="48" y="118"/>
                    </a:cubicBezTo>
                    <a:close/>
                    <a:moveTo>
                      <a:pt x="47" y="127"/>
                    </a:moveTo>
                    <a:cubicBezTo>
                      <a:pt x="47" y="127"/>
                      <a:pt x="47" y="128"/>
                      <a:pt x="47" y="128"/>
                    </a:cubicBezTo>
                    <a:cubicBezTo>
                      <a:pt x="47" y="127"/>
                      <a:pt x="48" y="128"/>
                      <a:pt x="48" y="127"/>
                    </a:cubicBezTo>
                    <a:cubicBezTo>
                      <a:pt x="48" y="127"/>
                      <a:pt x="48" y="126"/>
                      <a:pt x="47" y="127"/>
                    </a:cubicBezTo>
                    <a:close/>
                    <a:moveTo>
                      <a:pt x="46" y="118"/>
                    </a:moveTo>
                    <a:cubicBezTo>
                      <a:pt x="46" y="118"/>
                      <a:pt x="47" y="118"/>
                      <a:pt x="48" y="118"/>
                    </a:cubicBezTo>
                    <a:cubicBezTo>
                      <a:pt x="47" y="118"/>
                      <a:pt x="45" y="117"/>
                      <a:pt x="46" y="118"/>
                    </a:cubicBezTo>
                    <a:close/>
                    <a:moveTo>
                      <a:pt x="46" y="155"/>
                    </a:moveTo>
                    <a:cubicBezTo>
                      <a:pt x="46" y="156"/>
                      <a:pt x="46" y="158"/>
                      <a:pt x="47" y="158"/>
                    </a:cubicBezTo>
                    <a:cubicBezTo>
                      <a:pt x="47" y="157"/>
                      <a:pt x="46" y="156"/>
                      <a:pt x="47" y="155"/>
                    </a:cubicBezTo>
                    <a:cubicBezTo>
                      <a:pt x="47" y="156"/>
                      <a:pt x="47" y="156"/>
                      <a:pt x="46" y="155"/>
                    </a:cubicBezTo>
                    <a:close/>
                    <a:moveTo>
                      <a:pt x="46" y="79"/>
                    </a:moveTo>
                    <a:cubicBezTo>
                      <a:pt x="46" y="80"/>
                      <a:pt x="47" y="81"/>
                      <a:pt x="47" y="81"/>
                    </a:cubicBezTo>
                    <a:cubicBezTo>
                      <a:pt x="47" y="80"/>
                      <a:pt x="47" y="79"/>
                      <a:pt x="46" y="79"/>
                    </a:cubicBezTo>
                    <a:close/>
                    <a:moveTo>
                      <a:pt x="43" y="144"/>
                    </a:moveTo>
                    <a:cubicBezTo>
                      <a:pt x="44" y="144"/>
                      <a:pt x="44" y="143"/>
                      <a:pt x="45" y="143"/>
                    </a:cubicBezTo>
                    <a:cubicBezTo>
                      <a:pt x="45" y="144"/>
                      <a:pt x="45" y="145"/>
                      <a:pt x="46" y="145"/>
                    </a:cubicBezTo>
                    <a:cubicBezTo>
                      <a:pt x="45" y="143"/>
                      <a:pt x="46" y="144"/>
                      <a:pt x="46" y="143"/>
                    </a:cubicBezTo>
                    <a:cubicBezTo>
                      <a:pt x="45" y="143"/>
                      <a:pt x="45" y="143"/>
                      <a:pt x="45" y="142"/>
                    </a:cubicBezTo>
                    <a:cubicBezTo>
                      <a:pt x="44" y="142"/>
                      <a:pt x="44" y="143"/>
                      <a:pt x="44" y="143"/>
                    </a:cubicBezTo>
                    <a:cubicBezTo>
                      <a:pt x="44" y="143"/>
                      <a:pt x="44" y="142"/>
                      <a:pt x="43" y="142"/>
                    </a:cubicBezTo>
                    <a:cubicBezTo>
                      <a:pt x="43" y="143"/>
                      <a:pt x="43" y="144"/>
                      <a:pt x="44" y="145"/>
                    </a:cubicBezTo>
                    <a:cubicBezTo>
                      <a:pt x="44" y="144"/>
                      <a:pt x="44" y="144"/>
                      <a:pt x="43" y="144"/>
                    </a:cubicBezTo>
                    <a:close/>
                    <a:moveTo>
                      <a:pt x="43" y="63"/>
                    </a:moveTo>
                    <a:cubicBezTo>
                      <a:pt x="43" y="64"/>
                      <a:pt x="45" y="63"/>
                      <a:pt x="46" y="63"/>
                    </a:cubicBezTo>
                    <a:cubicBezTo>
                      <a:pt x="44" y="63"/>
                      <a:pt x="44" y="63"/>
                      <a:pt x="43" y="63"/>
                    </a:cubicBezTo>
                    <a:close/>
                    <a:moveTo>
                      <a:pt x="41" y="128"/>
                    </a:moveTo>
                    <a:cubicBezTo>
                      <a:pt x="42" y="128"/>
                      <a:pt x="43" y="128"/>
                      <a:pt x="44" y="127"/>
                    </a:cubicBezTo>
                    <a:cubicBezTo>
                      <a:pt x="44" y="128"/>
                      <a:pt x="44" y="128"/>
                      <a:pt x="45" y="128"/>
                    </a:cubicBezTo>
                    <a:cubicBezTo>
                      <a:pt x="45" y="128"/>
                      <a:pt x="45" y="127"/>
                      <a:pt x="45" y="127"/>
                    </a:cubicBezTo>
                    <a:cubicBezTo>
                      <a:pt x="44" y="128"/>
                      <a:pt x="42" y="127"/>
                      <a:pt x="41" y="128"/>
                    </a:cubicBezTo>
                    <a:close/>
                    <a:moveTo>
                      <a:pt x="42" y="31"/>
                    </a:moveTo>
                    <a:cubicBezTo>
                      <a:pt x="42" y="31"/>
                      <a:pt x="42" y="32"/>
                      <a:pt x="43" y="32"/>
                    </a:cubicBezTo>
                    <a:cubicBezTo>
                      <a:pt x="43" y="31"/>
                      <a:pt x="43" y="31"/>
                      <a:pt x="42" y="31"/>
                    </a:cubicBezTo>
                    <a:close/>
                    <a:moveTo>
                      <a:pt x="42" y="33"/>
                    </a:moveTo>
                    <a:cubicBezTo>
                      <a:pt x="43" y="34"/>
                      <a:pt x="40" y="35"/>
                      <a:pt x="42" y="36"/>
                    </a:cubicBezTo>
                    <a:cubicBezTo>
                      <a:pt x="42" y="35"/>
                      <a:pt x="42" y="35"/>
                      <a:pt x="43" y="35"/>
                    </a:cubicBezTo>
                    <a:cubicBezTo>
                      <a:pt x="42" y="34"/>
                      <a:pt x="43" y="33"/>
                      <a:pt x="42" y="33"/>
                    </a:cubicBezTo>
                    <a:close/>
                    <a:moveTo>
                      <a:pt x="40" y="63"/>
                    </a:moveTo>
                    <a:cubicBezTo>
                      <a:pt x="40" y="63"/>
                      <a:pt x="40" y="64"/>
                      <a:pt x="40" y="64"/>
                    </a:cubicBezTo>
                    <a:cubicBezTo>
                      <a:pt x="40" y="64"/>
                      <a:pt x="40" y="64"/>
                      <a:pt x="41" y="64"/>
                    </a:cubicBezTo>
                    <a:cubicBezTo>
                      <a:pt x="41" y="63"/>
                      <a:pt x="42" y="65"/>
                      <a:pt x="42" y="65"/>
                    </a:cubicBezTo>
                    <a:cubicBezTo>
                      <a:pt x="42" y="64"/>
                      <a:pt x="42" y="64"/>
                      <a:pt x="43" y="63"/>
                    </a:cubicBezTo>
                    <a:cubicBezTo>
                      <a:pt x="42" y="63"/>
                      <a:pt x="41" y="64"/>
                      <a:pt x="40" y="63"/>
                    </a:cubicBezTo>
                    <a:close/>
                    <a:moveTo>
                      <a:pt x="42" y="142"/>
                    </a:moveTo>
                    <a:cubicBezTo>
                      <a:pt x="42" y="142"/>
                      <a:pt x="42" y="143"/>
                      <a:pt x="43" y="143"/>
                    </a:cubicBezTo>
                    <a:cubicBezTo>
                      <a:pt x="43" y="142"/>
                      <a:pt x="42" y="142"/>
                      <a:pt x="42" y="142"/>
                    </a:cubicBezTo>
                    <a:close/>
                    <a:moveTo>
                      <a:pt x="40" y="64"/>
                    </a:moveTo>
                    <a:cubicBezTo>
                      <a:pt x="40" y="65"/>
                      <a:pt x="40" y="66"/>
                      <a:pt x="41" y="66"/>
                    </a:cubicBezTo>
                    <a:cubicBezTo>
                      <a:pt x="41" y="65"/>
                      <a:pt x="41" y="65"/>
                      <a:pt x="40" y="64"/>
                    </a:cubicBezTo>
                    <a:close/>
                    <a:moveTo>
                      <a:pt x="40" y="33"/>
                    </a:moveTo>
                    <a:cubicBezTo>
                      <a:pt x="39" y="33"/>
                      <a:pt x="40" y="35"/>
                      <a:pt x="40" y="35"/>
                    </a:cubicBezTo>
                    <a:cubicBezTo>
                      <a:pt x="41" y="35"/>
                      <a:pt x="40" y="34"/>
                      <a:pt x="40" y="33"/>
                    </a:cubicBezTo>
                    <a:close/>
                    <a:moveTo>
                      <a:pt x="40" y="39"/>
                    </a:moveTo>
                    <a:cubicBezTo>
                      <a:pt x="40" y="40"/>
                      <a:pt x="39" y="42"/>
                      <a:pt x="41" y="41"/>
                    </a:cubicBezTo>
                    <a:cubicBezTo>
                      <a:pt x="40" y="41"/>
                      <a:pt x="40" y="40"/>
                      <a:pt x="40" y="39"/>
                    </a:cubicBezTo>
                    <a:close/>
                    <a:moveTo>
                      <a:pt x="39" y="38"/>
                    </a:moveTo>
                    <a:cubicBezTo>
                      <a:pt x="39" y="38"/>
                      <a:pt x="39" y="39"/>
                      <a:pt x="39" y="39"/>
                    </a:cubicBezTo>
                    <a:cubicBezTo>
                      <a:pt x="40" y="39"/>
                      <a:pt x="40" y="39"/>
                      <a:pt x="40" y="39"/>
                    </a:cubicBezTo>
                    <a:cubicBezTo>
                      <a:pt x="40" y="38"/>
                      <a:pt x="40" y="38"/>
                      <a:pt x="39" y="38"/>
                    </a:cubicBezTo>
                    <a:close/>
                    <a:moveTo>
                      <a:pt x="39" y="65"/>
                    </a:moveTo>
                    <a:cubicBezTo>
                      <a:pt x="39" y="65"/>
                      <a:pt x="39" y="65"/>
                      <a:pt x="39" y="66"/>
                    </a:cubicBezTo>
                    <a:cubicBezTo>
                      <a:pt x="39" y="66"/>
                      <a:pt x="39" y="66"/>
                      <a:pt x="39" y="66"/>
                    </a:cubicBezTo>
                    <a:cubicBezTo>
                      <a:pt x="39" y="66"/>
                      <a:pt x="39" y="66"/>
                      <a:pt x="40" y="66"/>
                    </a:cubicBezTo>
                    <a:cubicBezTo>
                      <a:pt x="40" y="66"/>
                      <a:pt x="39" y="65"/>
                      <a:pt x="39" y="65"/>
                    </a:cubicBezTo>
                    <a:close/>
                    <a:moveTo>
                      <a:pt x="38" y="64"/>
                    </a:moveTo>
                    <a:cubicBezTo>
                      <a:pt x="38" y="64"/>
                      <a:pt x="38" y="65"/>
                      <a:pt x="39" y="65"/>
                    </a:cubicBezTo>
                    <a:cubicBezTo>
                      <a:pt x="39" y="64"/>
                      <a:pt x="39" y="64"/>
                      <a:pt x="39" y="64"/>
                    </a:cubicBezTo>
                    <a:cubicBezTo>
                      <a:pt x="39" y="64"/>
                      <a:pt x="38" y="64"/>
                      <a:pt x="38" y="64"/>
                    </a:cubicBezTo>
                    <a:close/>
                    <a:moveTo>
                      <a:pt x="38" y="81"/>
                    </a:moveTo>
                    <a:cubicBezTo>
                      <a:pt x="38" y="81"/>
                      <a:pt x="37" y="81"/>
                      <a:pt x="37" y="81"/>
                    </a:cubicBezTo>
                    <a:cubicBezTo>
                      <a:pt x="37" y="83"/>
                      <a:pt x="38" y="81"/>
                      <a:pt x="39" y="83"/>
                    </a:cubicBezTo>
                    <a:cubicBezTo>
                      <a:pt x="39" y="82"/>
                      <a:pt x="38" y="82"/>
                      <a:pt x="38" y="81"/>
                    </a:cubicBezTo>
                    <a:close/>
                    <a:moveTo>
                      <a:pt x="37" y="140"/>
                    </a:moveTo>
                    <a:cubicBezTo>
                      <a:pt x="37" y="140"/>
                      <a:pt x="37" y="140"/>
                      <a:pt x="38" y="140"/>
                    </a:cubicBezTo>
                    <a:cubicBezTo>
                      <a:pt x="37" y="140"/>
                      <a:pt x="38" y="141"/>
                      <a:pt x="38" y="141"/>
                    </a:cubicBezTo>
                    <a:cubicBezTo>
                      <a:pt x="38" y="139"/>
                      <a:pt x="37" y="139"/>
                      <a:pt x="37" y="140"/>
                    </a:cubicBezTo>
                    <a:close/>
                    <a:moveTo>
                      <a:pt x="37" y="25"/>
                    </a:moveTo>
                    <a:cubicBezTo>
                      <a:pt x="37" y="24"/>
                      <a:pt x="38" y="23"/>
                      <a:pt x="37" y="23"/>
                    </a:cubicBezTo>
                    <a:cubicBezTo>
                      <a:pt x="37" y="23"/>
                      <a:pt x="36" y="24"/>
                      <a:pt x="37" y="25"/>
                    </a:cubicBezTo>
                    <a:close/>
                    <a:moveTo>
                      <a:pt x="36" y="65"/>
                    </a:moveTo>
                    <a:cubicBezTo>
                      <a:pt x="37" y="66"/>
                      <a:pt x="38" y="64"/>
                      <a:pt x="37" y="63"/>
                    </a:cubicBezTo>
                    <a:cubicBezTo>
                      <a:pt x="37" y="64"/>
                      <a:pt x="35" y="64"/>
                      <a:pt x="36" y="64"/>
                    </a:cubicBezTo>
                    <a:cubicBezTo>
                      <a:pt x="37" y="64"/>
                      <a:pt x="36" y="64"/>
                      <a:pt x="36" y="65"/>
                    </a:cubicBezTo>
                    <a:close/>
                    <a:moveTo>
                      <a:pt x="37" y="34"/>
                    </a:moveTo>
                    <a:cubicBezTo>
                      <a:pt x="37" y="34"/>
                      <a:pt x="36" y="34"/>
                      <a:pt x="36" y="33"/>
                    </a:cubicBezTo>
                    <a:cubicBezTo>
                      <a:pt x="36" y="34"/>
                      <a:pt x="36" y="35"/>
                      <a:pt x="37" y="35"/>
                    </a:cubicBezTo>
                    <a:cubicBezTo>
                      <a:pt x="37" y="35"/>
                      <a:pt x="37" y="35"/>
                      <a:pt x="37" y="34"/>
                    </a:cubicBezTo>
                    <a:close/>
                    <a:moveTo>
                      <a:pt x="37" y="69"/>
                    </a:moveTo>
                    <a:cubicBezTo>
                      <a:pt x="37" y="68"/>
                      <a:pt x="37" y="69"/>
                      <a:pt x="37" y="69"/>
                    </a:cubicBezTo>
                    <a:cubicBezTo>
                      <a:pt x="37" y="68"/>
                      <a:pt x="37" y="68"/>
                      <a:pt x="37" y="68"/>
                    </a:cubicBezTo>
                    <a:cubicBezTo>
                      <a:pt x="37" y="68"/>
                      <a:pt x="36" y="69"/>
                      <a:pt x="37" y="69"/>
                    </a:cubicBezTo>
                    <a:close/>
                    <a:moveTo>
                      <a:pt x="35" y="139"/>
                    </a:moveTo>
                    <a:cubicBezTo>
                      <a:pt x="36" y="139"/>
                      <a:pt x="35" y="140"/>
                      <a:pt x="35" y="140"/>
                    </a:cubicBezTo>
                    <a:cubicBezTo>
                      <a:pt x="36" y="140"/>
                      <a:pt x="36" y="141"/>
                      <a:pt x="37" y="141"/>
                    </a:cubicBezTo>
                    <a:cubicBezTo>
                      <a:pt x="36" y="140"/>
                      <a:pt x="36" y="139"/>
                      <a:pt x="35" y="139"/>
                    </a:cubicBezTo>
                    <a:close/>
                    <a:moveTo>
                      <a:pt x="34" y="64"/>
                    </a:moveTo>
                    <a:cubicBezTo>
                      <a:pt x="34" y="65"/>
                      <a:pt x="33" y="65"/>
                      <a:pt x="34" y="66"/>
                    </a:cubicBezTo>
                    <a:cubicBezTo>
                      <a:pt x="34" y="66"/>
                      <a:pt x="34" y="65"/>
                      <a:pt x="35" y="65"/>
                    </a:cubicBezTo>
                    <a:cubicBezTo>
                      <a:pt x="35" y="64"/>
                      <a:pt x="35" y="64"/>
                      <a:pt x="35" y="64"/>
                    </a:cubicBezTo>
                    <a:cubicBezTo>
                      <a:pt x="34" y="64"/>
                      <a:pt x="34" y="64"/>
                      <a:pt x="34" y="64"/>
                    </a:cubicBezTo>
                    <a:close/>
                    <a:moveTo>
                      <a:pt x="34" y="17"/>
                    </a:moveTo>
                    <a:cubicBezTo>
                      <a:pt x="34" y="17"/>
                      <a:pt x="34" y="18"/>
                      <a:pt x="34" y="18"/>
                    </a:cubicBezTo>
                    <a:cubicBezTo>
                      <a:pt x="35" y="18"/>
                      <a:pt x="35" y="19"/>
                      <a:pt x="35" y="19"/>
                    </a:cubicBezTo>
                    <a:cubicBezTo>
                      <a:pt x="35" y="18"/>
                      <a:pt x="35" y="17"/>
                      <a:pt x="34" y="17"/>
                    </a:cubicBezTo>
                    <a:close/>
                    <a:moveTo>
                      <a:pt x="33" y="91"/>
                    </a:moveTo>
                    <a:cubicBezTo>
                      <a:pt x="34" y="91"/>
                      <a:pt x="35" y="92"/>
                      <a:pt x="35" y="90"/>
                    </a:cubicBezTo>
                    <a:cubicBezTo>
                      <a:pt x="34" y="91"/>
                      <a:pt x="33" y="90"/>
                      <a:pt x="33" y="91"/>
                    </a:cubicBezTo>
                    <a:close/>
                    <a:moveTo>
                      <a:pt x="33" y="64"/>
                    </a:moveTo>
                    <a:cubicBezTo>
                      <a:pt x="32" y="65"/>
                      <a:pt x="31" y="64"/>
                      <a:pt x="30" y="65"/>
                    </a:cubicBezTo>
                    <a:cubicBezTo>
                      <a:pt x="31" y="65"/>
                      <a:pt x="30" y="66"/>
                      <a:pt x="31" y="66"/>
                    </a:cubicBezTo>
                    <a:cubicBezTo>
                      <a:pt x="31" y="65"/>
                      <a:pt x="31" y="65"/>
                      <a:pt x="32" y="65"/>
                    </a:cubicBezTo>
                    <a:cubicBezTo>
                      <a:pt x="32" y="65"/>
                      <a:pt x="32" y="66"/>
                      <a:pt x="32" y="66"/>
                    </a:cubicBezTo>
                    <a:cubicBezTo>
                      <a:pt x="32" y="65"/>
                      <a:pt x="34" y="66"/>
                      <a:pt x="33" y="65"/>
                    </a:cubicBezTo>
                    <a:cubicBezTo>
                      <a:pt x="33" y="65"/>
                      <a:pt x="33" y="65"/>
                      <a:pt x="33" y="64"/>
                    </a:cubicBezTo>
                    <a:close/>
                    <a:moveTo>
                      <a:pt x="30" y="70"/>
                    </a:moveTo>
                    <a:cubicBezTo>
                      <a:pt x="31" y="70"/>
                      <a:pt x="32" y="70"/>
                      <a:pt x="32" y="69"/>
                    </a:cubicBezTo>
                    <a:cubicBezTo>
                      <a:pt x="31" y="69"/>
                      <a:pt x="31" y="69"/>
                      <a:pt x="30" y="70"/>
                    </a:cubicBezTo>
                    <a:close/>
                    <a:moveTo>
                      <a:pt x="30" y="36"/>
                    </a:moveTo>
                    <a:cubicBezTo>
                      <a:pt x="30" y="37"/>
                      <a:pt x="30" y="39"/>
                      <a:pt x="31" y="40"/>
                    </a:cubicBezTo>
                    <a:cubicBezTo>
                      <a:pt x="31" y="38"/>
                      <a:pt x="33" y="35"/>
                      <a:pt x="30" y="34"/>
                    </a:cubicBezTo>
                    <a:cubicBezTo>
                      <a:pt x="30" y="35"/>
                      <a:pt x="32" y="36"/>
                      <a:pt x="31" y="37"/>
                    </a:cubicBezTo>
                    <a:cubicBezTo>
                      <a:pt x="30" y="37"/>
                      <a:pt x="31" y="35"/>
                      <a:pt x="30" y="36"/>
                    </a:cubicBezTo>
                    <a:close/>
                    <a:moveTo>
                      <a:pt x="28" y="91"/>
                    </a:moveTo>
                    <a:cubicBezTo>
                      <a:pt x="29" y="92"/>
                      <a:pt x="30" y="92"/>
                      <a:pt x="31" y="91"/>
                    </a:cubicBezTo>
                    <a:cubicBezTo>
                      <a:pt x="30" y="91"/>
                      <a:pt x="29" y="91"/>
                      <a:pt x="28" y="91"/>
                    </a:cubicBezTo>
                    <a:close/>
                    <a:moveTo>
                      <a:pt x="28" y="82"/>
                    </a:moveTo>
                    <a:cubicBezTo>
                      <a:pt x="28" y="83"/>
                      <a:pt x="27" y="82"/>
                      <a:pt x="27" y="83"/>
                    </a:cubicBezTo>
                    <a:cubicBezTo>
                      <a:pt x="27" y="83"/>
                      <a:pt x="27" y="83"/>
                      <a:pt x="28" y="83"/>
                    </a:cubicBezTo>
                    <a:cubicBezTo>
                      <a:pt x="28" y="83"/>
                      <a:pt x="28" y="83"/>
                      <a:pt x="28" y="83"/>
                    </a:cubicBezTo>
                    <a:cubicBezTo>
                      <a:pt x="28" y="83"/>
                      <a:pt x="28" y="82"/>
                      <a:pt x="28" y="82"/>
                    </a:cubicBezTo>
                    <a:close/>
                    <a:moveTo>
                      <a:pt x="26" y="63"/>
                    </a:moveTo>
                    <a:cubicBezTo>
                      <a:pt x="25" y="63"/>
                      <a:pt x="24" y="64"/>
                      <a:pt x="25" y="64"/>
                    </a:cubicBezTo>
                    <a:cubicBezTo>
                      <a:pt x="25" y="64"/>
                      <a:pt x="25" y="63"/>
                      <a:pt x="26" y="64"/>
                    </a:cubicBezTo>
                    <a:cubicBezTo>
                      <a:pt x="26" y="64"/>
                      <a:pt x="26" y="64"/>
                      <a:pt x="26" y="64"/>
                    </a:cubicBezTo>
                    <a:cubicBezTo>
                      <a:pt x="26" y="64"/>
                      <a:pt x="26" y="63"/>
                      <a:pt x="26" y="63"/>
                    </a:cubicBezTo>
                    <a:close/>
                    <a:moveTo>
                      <a:pt x="23" y="35"/>
                    </a:moveTo>
                    <a:cubicBezTo>
                      <a:pt x="23" y="36"/>
                      <a:pt x="24" y="39"/>
                      <a:pt x="25" y="40"/>
                    </a:cubicBezTo>
                    <a:cubicBezTo>
                      <a:pt x="25" y="39"/>
                      <a:pt x="25" y="39"/>
                      <a:pt x="25" y="37"/>
                    </a:cubicBezTo>
                    <a:cubicBezTo>
                      <a:pt x="25" y="37"/>
                      <a:pt x="25" y="38"/>
                      <a:pt x="25" y="37"/>
                    </a:cubicBezTo>
                    <a:cubicBezTo>
                      <a:pt x="25" y="37"/>
                      <a:pt x="26" y="37"/>
                      <a:pt x="26" y="36"/>
                    </a:cubicBezTo>
                    <a:cubicBezTo>
                      <a:pt x="25" y="36"/>
                      <a:pt x="24" y="35"/>
                      <a:pt x="23" y="35"/>
                    </a:cubicBezTo>
                    <a:close/>
                    <a:moveTo>
                      <a:pt x="20" y="91"/>
                    </a:moveTo>
                    <a:cubicBezTo>
                      <a:pt x="21" y="92"/>
                      <a:pt x="22" y="91"/>
                      <a:pt x="22" y="91"/>
                    </a:cubicBezTo>
                    <a:cubicBezTo>
                      <a:pt x="22" y="91"/>
                      <a:pt x="21" y="91"/>
                      <a:pt x="20" y="91"/>
                    </a:cubicBezTo>
                    <a:close/>
                    <a:moveTo>
                      <a:pt x="20" y="42"/>
                    </a:moveTo>
                    <a:cubicBezTo>
                      <a:pt x="20" y="41"/>
                      <a:pt x="21" y="42"/>
                      <a:pt x="21" y="42"/>
                    </a:cubicBezTo>
                    <a:cubicBezTo>
                      <a:pt x="21" y="40"/>
                      <a:pt x="21" y="40"/>
                      <a:pt x="20" y="38"/>
                    </a:cubicBezTo>
                    <a:cubicBezTo>
                      <a:pt x="21" y="38"/>
                      <a:pt x="21" y="38"/>
                      <a:pt x="21" y="38"/>
                    </a:cubicBezTo>
                    <a:cubicBezTo>
                      <a:pt x="20" y="38"/>
                      <a:pt x="21" y="36"/>
                      <a:pt x="20" y="36"/>
                    </a:cubicBezTo>
                    <a:cubicBezTo>
                      <a:pt x="20" y="39"/>
                      <a:pt x="20" y="41"/>
                      <a:pt x="20" y="42"/>
                    </a:cubicBezTo>
                    <a:close/>
                    <a:moveTo>
                      <a:pt x="18" y="91"/>
                    </a:moveTo>
                    <a:cubicBezTo>
                      <a:pt x="18" y="92"/>
                      <a:pt x="20" y="91"/>
                      <a:pt x="20" y="91"/>
                    </a:cubicBezTo>
                    <a:cubicBezTo>
                      <a:pt x="19" y="91"/>
                      <a:pt x="18" y="90"/>
                      <a:pt x="18" y="91"/>
                    </a:cubicBezTo>
                    <a:close/>
                    <a:moveTo>
                      <a:pt x="16" y="35"/>
                    </a:moveTo>
                    <a:cubicBezTo>
                      <a:pt x="15" y="36"/>
                      <a:pt x="17" y="37"/>
                      <a:pt x="17" y="39"/>
                    </a:cubicBezTo>
                    <a:cubicBezTo>
                      <a:pt x="17" y="37"/>
                      <a:pt x="18" y="39"/>
                      <a:pt x="19" y="38"/>
                    </a:cubicBezTo>
                    <a:cubicBezTo>
                      <a:pt x="19" y="38"/>
                      <a:pt x="18" y="37"/>
                      <a:pt x="19" y="36"/>
                    </a:cubicBezTo>
                    <a:cubicBezTo>
                      <a:pt x="17" y="36"/>
                      <a:pt x="17" y="36"/>
                      <a:pt x="16" y="35"/>
                    </a:cubicBezTo>
                    <a:close/>
                    <a:moveTo>
                      <a:pt x="10" y="32"/>
                    </a:moveTo>
                    <a:cubicBezTo>
                      <a:pt x="10" y="32"/>
                      <a:pt x="9" y="32"/>
                      <a:pt x="9" y="32"/>
                    </a:cubicBezTo>
                    <a:cubicBezTo>
                      <a:pt x="9" y="33"/>
                      <a:pt x="10" y="34"/>
                      <a:pt x="11" y="33"/>
                    </a:cubicBezTo>
                    <a:cubicBezTo>
                      <a:pt x="11" y="33"/>
                      <a:pt x="10" y="33"/>
                      <a:pt x="10" y="32"/>
                    </a:cubicBezTo>
                    <a:close/>
                    <a:moveTo>
                      <a:pt x="8" y="86"/>
                    </a:moveTo>
                    <a:cubicBezTo>
                      <a:pt x="9" y="85"/>
                      <a:pt x="10" y="86"/>
                      <a:pt x="11" y="85"/>
                    </a:cubicBezTo>
                    <a:cubicBezTo>
                      <a:pt x="10" y="85"/>
                      <a:pt x="7" y="85"/>
                      <a:pt x="8" y="86"/>
                    </a:cubicBezTo>
                    <a:close/>
                    <a:moveTo>
                      <a:pt x="4" y="86"/>
                    </a:moveTo>
                    <a:cubicBezTo>
                      <a:pt x="5" y="86"/>
                      <a:pt x="5" y="87"/>
                      <a:pt x="6" y="86"/>
                    </a:cubicBezTo>
                    <a:cubicBezTo>
                      <a:pt x="5" y="86"/>
                      <a:pt x="4" y="86"/>
                      <a:pt x="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13" name="Freeform 118185"/>
              <p:cNvSpPr/>
              <p:nvPr/>
            </p:nvSpPr>
            <p:spPr bwMode="auto">
              <a:xfrm>
                <a:off x="5716588" y="5393718"/>
                <a:ext cx="9525" cy="7937"/>
              </a:xfrm>
              <a:custGeom>
                <a:avLst/>
                <a:gdLst>
                  <a:gd name="T0" fmla="*/ 2 w 2"/>
                  <a:gd name="T1" fmla="*/ 1 h 2"/>
                  <a:gd name="T2" fmla="*/ 2 w 2"/>
                  <a:gd name="T3" fmla="*/ 0 h 2"/>
                  <a:gd name="T4" fmla="*/ 2 w 2"/>
                  <a:gd name="T5" fmla="*/ 1 h 2"/>
                </a:gdLst>
                <a:ahLst/>
                <a:cxnLst>
                  <a:cxn ang="0">
                    <a:pos x="T0" y="T1"/>
                  </a:cxn>
                  <a:cxn ang="0">
                    <a:pos x="T2" y="T3"/>
                  </a:cxn>
                  <a:cxn ang="0">
                    <a:pos x="T4" y="T5"/>
                  </a:cxn>
                </a:cxnLst>
                <a:rect l="0" t="0" r="r" b="b"/>
                <a:pathLst>
                  <a:path w="2" h="2">
                    <a:moveTo>
                      <a:pt x="2" y="1"/>
                    </a:moveTo>
                    <a:cubicBezTo>
                      <a:pt x="1" y="2"/>
                      <a:pt x="0" y="0"/>
                      <a:pt x="2" y="0"/>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14" name="Freeform 118186"/>
              <p:cNvSpPr/>
              <p:nvPr/>
            </p:nvSpPr>
            <p:spPr bwMode="auto">
              <a:xfrm>
                <a:off x="5589588" y="4658706"/>
                <a:ext cx="12700" cy="7937"/>
              </a:xfrm>
              <a:custGeom>
                <a:avLst/>
                <a:gdLst>
                  <a:gd name="T0" fmla="*/ 2 w 3"/>
                  <a:gd name="T1" fmla="*/ 1 h 2"/>
                  <a:gd name="T2" fmla="*/ 3 w 3"/>
                  <a:gd name="T3" fmla="*/ 1 h 2"/>
                  <a:gd name="T4" fmla="*/ 2 w 3"/>
                  <a:gd name="T5" fmla="*/ 2 h 2"/>
                  <a:gd name="T6" fmla="*/ 0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2" y="1"/>
                      <a:pt x="3" y="1"/>
                      <a:pt x="3" y="1"/>
                    </a:cubicBezTo>
                    <a:cubicBezTo>
                      <a:pt x="3" y="2"/>
                      <a:pt x="2" y="1"/>
                      <a:pt x="2" y="2"/>
                    </a:cubicBezTo>
                    <a:cubicBezTo>
                      <a:pt x="1" y="2"/>
                      <a:pt x="1" y="2"/>
                      <a:pt x="0" y="2"/>
                    </a:cubicBezTo>
                    <a:cubicBezTo>
                      <a:pt x="0" y="0"/>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15" name="Freeform 118187"/>
              <p:cNvSpPr/>
              <p:nvPr/>
            </p:nvSpPr>
            <p:spPr bwMode="auto">
              <a:xfrm>
                <a:off x="5207001" y="5347681"/>
                <a:ext cx="4763" cy="12700"/>
              </a:xfrm>
              <a:custGeom>
                <a:avLst/>
                <a:gdLst>
                  <a:gd name="T0" fmla="*/ 0 w 1"/>
                  <a:gd name="T1" fmla="*/ 0 h 3"/>
                  <a:gd name="T2" fmla="*/ 1 w 1"/>
                  <a:gd name="T3" fmla="*/ 1 h 3"/>
                  <a:gd name="T4" fmla="*/ 0 w 1"/>
                  <a:gd name="T5" fmla="*/ 3 h 3"/>
                  <a:gd name="T6" fmla="*/ 0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1" y="1"/>
                    </a:cubicBezTo>
                    <a:cubicBezTo>
                      <a:pt x="1" y="2"/>
                      <a:pt x="1" y="2"/>
                      <a:pt x="0" y="3"/>
                    </a:cubicBezTo>
                    <a:cubicBezTo>
                      <a:pt x="0" y="3"/>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16" name="Freeform 118188"/>
              <p:cNvSpPr/>
              <p:nvPr/>
            </p:nvSpPr>
            <p:spPr bwMode="auto">
              <a:xfrm>
                <a:off x="4722813" y="5368318"/>
                <a:ext cx="17463" cy="25400"/>
              </a:xfrm>
              <a:custGeom>
                <a:avLst/>
                <a:gdLst>
                  <a:gd name="T0" fmla="*/ 2 w 4"/>
                  <a:gd name="T1" fmla="*/ 0 h 6"/>
                  <a:gd name="T2" fmla="*/ 4 w 4"/>
                  <a:gd name="T3" fmla="*/ 3 h 6"/>
                  <a:gd name="T4" fmla="*/ 3 w 4"/>
                  <a:gd name="T5" fmla="*/ 4 h 6"/>
                  <a:gd name="T6" fmla="*/ 3 w 4"/>
                  <a:gd name="T7" fmla="*/ 5 h 6"/>
                  <a:gd name="T8" fmla="*/ 1 w 4"/>
                  <a:gd name="T9" fmla="*/ 5 h 6"/>
                  <a:gd name="T10" fmla="*/ 0 w 4"/>
                  <a:gd name="T11" fmla="*/ 3 h 6"/>
                  <a:gd name="T12" fmla="*/ 0 w 4"/>
                  <a:gd name="T13" fmla="*/ 2 h 6"/>
                  <a:gd name="T14" fmla="*/ 1 w 4"/>
                  <a:gd name="T15" fmla="*/ 3 h 6"/>
                  <a:gd name="T16" fmla="*/ 2 w 4"/>
                  <a:gd name="T17" fmla="*/ 4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cubicBezTo>
                      <a:pt x="3" y="0"/>
                      <a:pt x="2" y="3"/>
                      <a:pt x="4" y="3"/>
                    </a:cubicBezTo>
                    <a:cubicBezTo>
                      <a:pt x="3" y="4"/>
                      <a:pt x="3" y="4"/>
                      <a:pt x="3" y="4"/>
                    </a:cubicBezTo>
                    <a:cubicBezTo>
                      <a:pt x="2" y="5"/>
                      <a:pt x="4" y="4"/>
                      <a:pt x="3" y="5"/>
                    </a:cubicBezTo>
                    <a:cubicBezTo>
                      <a:pt x="3" y="6"/>
                      <a:pt x="2" y="3"/>
                      <a:pt x="1" y="5"/>
                    </a:cubicBezTo>
                    <a:cubicBezTo>
                      <a:pt x="0" y="5"/>
                      <a:pt x="1" y="3"/>
                      <a:pt x="0" y="3"/>
                    </a:cubicBezTo>
                    <a:cubicBezTo>
                      <a:pt x="0" y="2"/>
                      <a:pt x="0" y="3"/>
                      <a:pt x="0" y="2"/>
                    </a:cubicBezTo>
                    <a:cubicBezTo>
                      <a:pt x="1" y="3"/>
                      <a:pt x="1" y="3"/>
                      <a:pt x="1" y="3"/>
                    </a:cubicBezTo>
                    <a:cubicBezTo>
                      <a:pt x="1" y="4"/>
                      <a:pt x="1" y="4"/>
                      <a:pt x="2" y="4"/>
                    </a:cubicBezTo>
                    <a:cubicBezTo>
                      <a:pt x="3" y="4"/>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17" name="Freeform 118189"/>
              <p:cNvSpPr/>
              <p:nvPr/>
            </p:nvSpPr>
            <p:spPr bwMode="auto">
              <a:xfrm>
                <a:off x="4718051" y="5368318"/>
                <a:ext cx="12700" cy="7937"/>
              </a:xfrm>
              <a:custGeom>
                <a:avLst/>
                <a:gdLst>
                  <a:gd name="T0" fmla="*/ 3 w 3"/>
                  <a:gd name="T1" fmla="*/ 1 h 2"/>
                  <a:gd name="T2" fmla="*/ 3 w 3"/>
                  <a:gd name="T3" fmla="*/ 2 h 2"/>
                  <a:gd name="T4" fmla="*/ 3 w 3"/>
                  <a:gd name="T5" fmla="*/ 2 h 2"/>
                  <a:gd name="T6" fmla="*/ 2 w 3"/>
                  <a:gd name="T7" fmla="*/ 1 h 2"/>
                  <a:gd name="T8" fmla="*/ 2 w 3"/>
                  <a:gd name="T9" fmla="*/ 2 h 2"/>
                  <a:gd name="T10" fmla="*/ 0 w 3"/>
                  <a:gd name="T11" fmla="*/ 1 h 2"/>
                  <a:gd name="T12" fmla="*/ 2 w 3"/>
                  <a:gd name="T13" fmla="*/ 0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2"/>
                      <a:pt x="3" y="2"/>
                      <a:pt x="3" y="2"/>
                    </a:cubicBezTo>
                    <a:cubicBezTo>
                      <a:pt x="3" y="2"/>
                      <a:pt x="3" y="2"/>
                      <a:pt x="3" y="2"/>
                    </a:cubicBezTo>
                    <a:cubicBezTo>
                      <a:pt x="2" y="2"/>
                      <a:pt x="2" y="2"/>
                      <a:pt x="2" y="1"/>
                    </a:cubicBezTo>
                    <a:cubicBezTo>
                      <a:pt x="2" y="1"/>
                      <a:pt x="1" y="1"/>
                      <a:pt x="2" y="2"/>
                    </a:cubicBezTo>
                    <a:cubicBezTo>
                      <a:pt x="1" y="2"/>
                      <a:pt x="0" y="2"/>
                      <a:pt x="0" y="1"/>
                    </a:cubicBezTo>
                    <a:cubicBezTo>
                      <a:pt x="1" y="1"/>
                      <a:pt x="2" y="1"/>
                      <a:pt x="2" y="0"/>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18" name="Freeform 118190"/>
              <p:cNvSpPr/>
              <p:nvPr/>
            </p:nvSpPr>
            <p:spPr bwMode="auto">
              <a:xfrm>
                <a:off x="4611688" y="4671406"/>
                <a:ext cx="22225" cy="15875"/>
              </a:xfrm>
              <a:custGeom>
                <a:avLst/>
                <a:gdLst>
                  <a:gd name="T0" fmla="*/ 4 w 5"/>
                  <a:gd name="T1" fmla="*/ 2 h 4"/>
                  <a:gd name="T2" fmla="*/ 3 w 5"/>
                  <a:gd name="T3" fmla="*/ 1 h 4"/>
                  <a:gd name="T4" fmla="*/ 4 w 5"/>
                  <a:gd name="T5" fmla="*/ 4 h 4"/>
                  <a:gd name="T6" fmla="*/ 2 w 5"/>
                  <a:gd name="T7" fmla="*/ 4 h 4"/>
                  <a:gd name="T8" fmla="*/ 2 w 5"/>
                  <a:gd name="T9" fmla="*/ 2 h 4"/>
                  <a:gd name="T10" fmla="*/ 1 w 5"/>
                  <a:gd name="T11" fmla="*/ 4 h 4"/>
                  <a:gd name="T12" fmla="*/ 0 w 5"/>
                  <a:gd name="T13" fmla="*/ 3 h 4"/>
                  <a:gd name="T14" fmla="*/ 0 w 5"/>
                  <a:gd name="T15" fmla="*/ 0 h 4"/>
                  <a:gd name="T16" fmla="*/ 4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2"/>
                    </a:moveTo>
                    <a:cubicBezTo>
                      <a:pt x="4" y="1"/>
                      <a:pt x="4" y="1"/>
                      <a:pt x="3" y="1"/>
                    </a:cubicBezTo>
                    <a:cubicBezTo>
                      <a:pt x="5" y="0"/>
                      <a:pt x="4" y="3"/>
                      <a:pt x="4" y="4"/>
                    </a:cubicBezTo>
                    <a:cubicBezTo>
                      <a:pt x="3" y="4"/>
                      <a:pt x="2" y="2"/>
                      <a:pt x="2" y="4"/>
                    </a:cubicBezTo>
                    <a:cubicBezTo>
                      <a:pt x="2" y="3"/>
                      <a:pt x="2" y="3"/>
                      <a:pt x="2" y="2"/>
                    </a:cubicBezTo>
                    <a:cubicBezTo>
                      <a:pt x="1" y="2"/>
                      <a:pt x="1" y="3"/>
                      <a:pt x="1" y="4"/>
                    </a:cubicBezTo>
                    <a:cubicBezTo>
                      <a:pt x="0" y="3"/>
                      <a:pt x="0" y="3"/>
                      <a:pt x="0" y="3"/>
                    </a:cubicBezTo>
                    <a:cubicBezTo>
                      <a:pt x="1" y="2"/>
                      <a:pt x="0" y="1"/>
                      <a:pt x="0" y="0"/>
                    </a:cubicBezTo>
                    <a:cubicBezTo>
                      <a:pt x="2" y="2"/>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19" name="Freeform 118191"/>
              <p:cNvSpPr/>
              <p:nvPr/>
            </p:nvSpPr>
            <p:spPr bwMode="auto">
              <a:xfrm>
                <a:off x="4621213" y="5322281"/>
                <a:ext cx="7938" cy="7937"/>
              </a:xfrm>
              <a:custGeom>
                <a:avLst/>
                <a:gdLst>
                  <a:gd name="T0" fmla="*/ 1 w 2"/>
                  <a:gd name="T1" fmla="*/ 2 h 2"/>
                  <a:gd name="T2" fmla="*/ 0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1" y="1"/>
                      <a:pt x="0" y="1"/>
                    </a:cubicBezTo>
                    <a:cubicBezTo>
                      <a:pt x="1" y="1"/>
                      <a:pt x="0" y="0"/>
                      <a:pt x="1" y="0"/>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20" name="Freeform 118192"/>
              <p:cNvSpPr/>
              <p:nvPr/>
            </p:nvSpPr>
            <p:spPr bwMode="auto">
              <a:xfrm>
                <a:off x="4586288" y="5388956"/>
                <a:ext cx="12700" cy="12700"/>
              </a:xfrm>
              <a:custGeom>
                <a:avLst/>
                <a:gdLst>
                  <a:gd name="T0" fmla="*/ 1 w 3"/>
                  <a:gd name="T1" fmla="*/ 1 h 3"/>
                  <a:gd name="T2" fmla="*/ 1 w 3"/>
                  <a:gd name="T3" fmla="*/ 0 h 3"/>
                  <a:gd name="T4" fmla="*/ 3 w 3"/>
                  <a:gd name="T5" fmla="*/ 2 h 3"/>
                  <a:gd name="T6" fmla="*/ 2 w 3"/>
                  <a:gd name="T7" fmla="*/ 3 h 3"/>
                  <a:gd name="T8" fmla="*/ 0 w 3"/>
                  <a:gd name="T9" fmla="*/ 1 h 3"/>
                  <a:gd name="T10" fmla="*/ 1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1" y="1"/>
                    </a:moveTo>
                    <a:cubicBezTo>
                      <a:pt x="1" y="1"/>
                      <a:pt x="1" y="1"/>
                      <a:pt x="1" y="0"/>
                    </a:cubicBezTo>
                    <a:cubicBezTo>
                      <a:pt x="2" y="1"/>
                      <a:pt x="1" y="2"/>
                      <a:pt x="3" y="2"/>
                    </a:cubicBezTo>
                    <a:cubicBezTo>
                      <a:pt x="3" y="3"/>
                      <a:pt x="2" y="3"/>
                      <a:pt x="2" y="3"/>
                    </a:cubicBezTo>
                    <a:cubicBezTo>
                      <a:pt x="1" y="2"/>
                      <a:pt x="0" y="2"/>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21" name="Freeform 118193"/>
              <p:cNvSpPr/>
              <p:nvPr/>
            </p:nvSpPr>
            <p:spPr bwMode="auto">
              <a:xfrm>
                <a:off x="4502151" y="4679343"/>
                <a:ext cx="25400" cy="12700"/>
              </a:xfrm>
              <a:custGeom>
                <a:avLst/>
                <a:gdLst>
                  <a:gd name="T0" fmla="*/ 0 w 6"/>
                  <a:gd name="T1" fmla="*/ 2 h 3"/>
                  <a:gd name="T2" fmla="*/ 1 w 6"/>
                  <a:gd name="T3" fmla="*/ 1 h 3"/>
                  <a:gd name="T4" fmla="*/ 4 w 6"/>
                  <a:gd name="T5" fmla="*/ 1 h 3"/>
                  <a:gd name="T6" fmla="*/ 4 w 6"/>
                  <a:gd name="T7" fmla="*/ 0 h 3"/>
                  <a:gd name="T8" fmla="*/ 6 w 6"/>
                  <a:gd name="T9" fmla="*/ 3 h 3"/>
                  <a:gd name="T10" fmla="*/ 1 w 6"/>
                  <a:gd name="T11" fmla="*/ 2 h 3"/>
                  <a:gd name="T12" fmla="*/ 2 w 6"/>
                  <a:gd name="T13" fmla="*/ 3 h 3"/>
                  <a:gd name="T14" fmla="*/ 1 w 6"/>
                  <a:gd name="T15" fmla="*/ 3 h 3"/>
                  <a:gd name="T16" fmla="*/ 0 w 6"/>
                  <a:gd name="T17" fmla="*/ 2 h 3"/>
                  <a:gd name="T18" fmla="*/ 0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2"/>
                    </a:moveTo>
                    <a:cubicBezTo>
                      <a:pt x="1" y="2"/>
                      <a:pt x="1" y="2"/>
                      <a:pt x="1" y="1"/>
                    </a:cubicBezTo>
                    <a:cubicBezTo>
                      <a:pt x="2" y="2"/>
                      <a:pt x="3" y="2"/>
                      <a:pt x="4" y="1"/>
                    </a:cubicBezTo>
                    <a:cubicBezTo>
                      <a:pt x="5" y="1"/>
                      <a:pt x="4" y="1"/>
                      <a:pt x="4" y="0"/>
                    </a:cubicBezTo>
                    <a:cubicBezTo>
                      <a:pt x="5" y="1"/>
                      <a:pt x="6" y="1"/>
                      <a:pt x="6" y="3"/>
                    </a:cubicBezTo>
                    <a:cubicBezTo>
                      <a:pt x="4" y="2"/>
                      <a:pt x="3" y="3"/>
                      <a:pt x="1" y="2"/>
                    </a:cubicBezTo>
                    <a:cubicBezTo>
                      <a:pt x="1" y="3"/>
                      <a:pt x="2" y="3"/>
                      <a:pt x="2" y="3"/>
                    </a:cubicBezTo>
                    <a:cubicBezTo>
                      <a:pt x="2" y="3"/>
                      <a:pt x="1" y="3"/>
                      <a:pt x="1" y="3"/>
                    </a:cubicBezTo>
                    <a:cubicBezTo>
                      <a:pt x="0" y="3"/>
                      <a:pt x="1" y="2"/>
                      <a:pt x="0" y="2"/>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22" name="Freeform 118194"/>
              <p:cNvSpPr/>
              <p:nvPr/>
            </p:nvSpPr>
            <p:spPr bwMode="auto">
              <a:xfrm>
                <a:off x="4514851" y="5385781"/>
                <a:ext cx="7938" cy="12700"/>
              </a:xfrm>
              <a:custGeom>
                <a:avLst/>
                <a:gdLst>
                  <a:gd name="T0" fmla="*/ 1 w 2"/>
                  <a:gd name="T1" fmla="*/ 0 h 3"/>
                  <a:gd name="T2" fmla="*/ 2 w 2"/>
                  <a:gd name="T3" fmla="*/ 0 h 3"/>
                  <a:gd name="T4" fmla="*/ 2 w 2"/>
                  <a:gd name="T5" fmla="*/ 2 h 3"/>
                  <a:gd name="T6" fmla="*/ 1 w 2"/>
                  <a:gd name="T7" fmla="*/ 2 h 3"/>
                  <a:gd name="T8" fmla="*/ 1 w 2"/>
                  <a:gd name="T9" fmla="*/ 0 h 3"/>
                  <a:gd name="T10" fmla="*/ 1 w 2"/>
                  <a:gd name="T11" fmla="*/ 1 h 3"/>
                  <a:gd name="T12" fmla="*/ 1 w 2"/>
                  <a:gd name="T13" fmla="*/ 2 h 3"/>
                  <a:gd name="T14" fmla="*/ 1 w 2"/>
                  <a:gd name="T15" fmla="*/ 2 h 3"/>
                  <a:gd name="T16" fmla="*/ 0 w 2"/>
                  <a:gd name="T17" fmla="*/ 0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cubicBezTo>
                      <a:pt x="2" y="0"/>
                      <a:pt x="2" y="0"/>
                      <a:pt x="2" y="0"/>
                    </a:cubicBezTo>
                    <a:cubicBezTo>
                      <a:pt x="2" y="1"/>
                      <a:pt x="2" y="1"/>
                      <a:pt x="2" y="2"/>
                    </a:cubicBezTo>
                    <a:cubicBezTo>
                      <a:pt x="2" y="2"/>
                      <a:pt x="2" y="3"/>
                      <a:pt x="1" y="2"/>
                    </a:cubicBezTo>
                    <a:cubicBezTo>
                      <a:pt x="2" y="2"/>
                      <a:pt x="1" y="1"/>
                      <a:pt x="1" y="0"/>
                    </a:cubicBezTo>
                    <a:cubicBezTo>
                      <a:pt x="1" y="0"/>
                      <a:pt x="1" y="1"/>
                      <a:pt x="1" y="1"/>
                    </a:cubicBezTo>
                    <a:cubicBezTo>
                      <a:pt x="1" y="1"/>
                      <a:pt x="1" y="1"/>
                      <a:pt x="1" y="2"/>
                    </a:cubicBezTo>
                    <a:cubicBezTo>
                      <a:pt x="1" y="2"/>
                      <a:pt x="1" y="2"/>
                      <a:pt x="1" y="2"/>
                    </a:cubicBezTo>
                    <a:cubicBezTo>
                      <a:pt x="0" y="2"/>
                      <a:pt x="0"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23" name="Freeform 118195"/>
              <p:cNvSpPr/>
              <p:nvPr/>
            </p:nvSpPr>
            <p:spPr bwMode="auto">
              <a:xfrm>
                <a:off x="4497388" y="4955568"/>
                <a:ext cx="12700" cy="476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1"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24" name="Freeform 118196"/>
              <p:cNvSpPr/>
              <p:nvPr/>
            </p:nvSpPr>
            <p:spPr bwMode="auto">
              <a:xfrm>
                <a:off x="4479926" y="5385781"/>
                <a:ext cx="25400" cy="12700"/>
              </a:xfrm>
              <a:custGeom>
                <a:avLst/>
                <a:gdLst>
                  <a:gd name="T0" fmla="*/ 1 w 6"/>
                  <a:gd name="T1" fmla="*/ 1 h 3"/>
                  <a:gd name="T2" fmla="*/ 3 w 6"/>
                  <a:gd name="T3" fmla="*/ 0 h 3"/>
                  <a:gd name="T4" fmla="*/ 4 w 6"/>
                  <a:gd name="T5" fmla="*/ 2 h 3"/>
                  <a:gd name="T6" fmla="*/ 4 w 6"/>
                  <a:gd name="T7" fmla="*/ 1 h 3"/>
                  <a:gd name="T8" fmla="*/ 6 w 6"/>
                  <a:gd name="T9" fmla="*/ 0 h 3"/>
                  <a:gd name="T10" fmla="*/ 5 w 6"/>
                  <a:gd name="T11" fmla="*/ 3 h 3"/>
                  <a:gd name="T12" fmla="*/ 3 w 6"/>
                  <a:gd name="T13" fmla="*/ 2 h 3"/>
                  <a:gd name="T14" fmla="*/ 2 w 6"/>
                  <a:gd name="T15" fmla="*/ 1 h 3"/>
                  <a:gd name="T16" fmla="*/ 1 w 6"/>
                  <a:gd name="T17" fmla="*/ 3 h 3"/>
                  <a:gd name="T18" fmla="*/ 0 w 6"/>
                  <a:gd name="T19" fmla="*/ 1 h 3"/>
                  <a:gd name="T20" fmla="*/ 1 w 6"/>
                  <a:gd name="T21" fmla="*/ 2 h 3"/>
                  <a:gd name="T22" fmla="*/ 1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1"/>
                    </a:moveTo>
                    <a:cubicBezTo>
                      <a:pt x="2" y="1"/>
                      <a:pt x="3" y="1"/>
                      <a:pt x="3" y="0"/>
                    </a:cubicBezTo>
                    <a:cubicBezTo>
                      <a:pt x="3" y="1"/>
                      <a:pt x="3" y="2"/>
                      <a:pt x="4" y="2"/>
                    </a:cubicBezTo>
                    <a:cubicBezTo>
                      <a:pt x="5" y="2"/>
                      <a:pt x="5" y="1"/>
                      <a:pt x="4" y="1"/>
                    </a:cubicBezTo>
                    <a:cubicBezTo>
                      <a:pt x="4" y="0"/>
                      <a:pt x="5" y="0"/>
                      <a:pt x="6" y="0"/>
                    </a:cubicBezTo>
                    <a:cubicBezTo>
                      <a:pt x="5" y="1"/>
                      <a:pt x="5" y="2"/>
                      <a:pt x="5" y="3"/>
                    </a:cubicBezTo>
                    <a:cubicBezTo>
                      <a:pt x="5" y="3"/>
                      <a:pt x="3" y="2"/>
                      <a:pt x="3" y="2"/>
                    </a:cubicBezTo>
                    <a:cubicBezTo>
                      <a:pt x="2" y="2"/>
                      <a:pt x="2" y="1"/>
                      <a:pt x="2" y="1"/>
                    </a:cubicBezTo>
                    <a:cubicBezTo>
                      <a:pt x="2" y="2"/>
                      <a:pt x="1" y="2"/>
                      <a:pt x="1" y="3"/>
                    </a:cubicBezTo>
                    <a:cubicBezTo>
                      <a:pt x="0" y="2"/>
                      <a:pt x="0" y="1"/>
                      <a:pt x="0" y="1"/>
                    </a:cubicBezTo>
                    <a:cubicBezTo>
                      <a:pt x="1" y="0"/>
                      <a:pt x="0" y="2"/>
                      <a:pt x="1" y="2"/>
                    </a:cubicBezTo>
                    <a:cubicBezTo>
                      <a:pt x="2"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25" name="Freeform 118197"/>
              <p:cNvSpPr>
                <a:spLocks noEditPoints="1"/>
              </p:cNvSpPr>
              <p:nvPr/>
            </p:nvSpPr>
            <p:spPr bwMode="auto">
              <a:xfrm>
                <a:off x="4411663" y="5355618"/>
                <a:ext cx="52388" cy="33337"/>
              </a:xfrm>
              <a:custGeom>
                <a:avLst/>
                <a:gdLst>
                  <a:gd name="T0" fmla="*/ 3 w 12"/>
                  <a:gd name="T1" fmla="*/ 3 h 8"/>
                  <a:gd name="T2" fmla="*/ 2 w 12"/>
                  <a:gd name="T3" fmla="*/ 3 h 8"/>
                  <a:gd name="T4" fmla="*/ 3 w 12"/>
                  <a:gd name="T5" fmla="*/ 5 h 8"/>
                  <a:gd name="T6" fmla="*/ 3 w 12"/>
                  <a:gd name="T7" fmla="*/ 4 h 8"/>
                  <a:gd name="T8" fmla="*/ 4 w 12"/>
                  <a:gd name="T9" fmla="*/ 5 h 8"/>
                  <a:gd name="T10" fmla="*/ 5 w 12"/>
                  <a:gd name="T11" fmla="*/ 3 h 8"/>
                  <a:gd name="T12" fmla="*/ 6 w 12"/>
                  <a:gd name="T13" fmla="*/ 4 h 8"/>
                  <a:gd name="T14" fmla="*/ 7 w 12"/>
                  <a:gd name="T15" fmla="*/ 4 h 8"/>
                  <a:gd name="T16" fmla="*/ 7 w 12"/>
                  <a:gd name="T17" fmla="*/ 2 h 8"/>
                  <a:gd name="T18" fmla="*/ 9 w 12"/>
                  <a:gd name="T19" fmla="*/ 2 h 8"/>
                  <a:gd name="T20" fmla="*/ 6 w 12"/>
                  <a:gd name="T21" fmla="*/ 2 h 8"/>
                  <a:gd name="T22" fmla="*/ 9 w 12"/>
                  <a:gd name="T23" fmla="*/ 1 h 8"/>
                  <a:gd name="T24" fmla="*/ 10 w 12"/>
                  <a:gd name="T25" fmla="*/ 1 h 8"/>
                  <a:gd name="T26" fmla="*/ 11 w 12"/>
                  <a:gd name="T27" fmla="*/ 3 h 8"/>
                  <a:gd name="T28" fmla="*/ 10 w 12"/>
                  <a:gd name="T29" fmla="*/ 1 h 8"/>
                  <a:gd name="T30" fmla="*/ 10 w 12"/>
                  <a:gd name="T31" fmla="*/ 4 h 8"/>
                  <a:gd name="T32" fmla="*/ 11 w 12"/>
                  <a:gd name="T33" fmla="*/ 4 h 8"/>
                  <a:gd name="T34" fmla="*/ 12 w 12"/>
                  <a:gd name="T35" fmla="*/ 6 h 8"/>
                  <a:gd name="T36" fmla="*/ 12 w 12"/>
                  <a:gd name="T37" fmla="*/ 7 h 8"/>
                  <a:gd name="T38" fmla="*/ 10 w 12"/>
                  <a:gd name="T39" fmla="*/ 7 h 8"/>
                  <a:gd name="T40" fmla="*/ 11 w 12"/>
                  <a:gd name="T41" fmla="*/ 5 h 8"/>
                  <a:gd name="T42" fmla="*/ 10 w 12"/>
                  <a:gd name="T43" fmla="*/ 5 h 8"/>
                  <a:gd name="T44" fmla="*/ 8 w 12"/>
                  <a:gd name="T45" fmla="*/ 7 h 8"/>
                  <a:gd name="T46" fmla="*/ 7 w 12"/>
                  <a:gd name="T47" fmla="*/ 5 h 8"/>
                  <a:gd name="T48" fmla="*/ 5 w 12"/>
                  <a:gd name="T49" fmla="*/ 6 h 8"/>
                  <a:gd name="T50" fmla="*/ 6 w 12"/>
                  <a:gd name="T51" fmla="*/ 7 h 8"/>
                  <a:gd name="T52" fmla="*/ 5 w 12"/>
                  <a:gd name="T53" fmla="*/ 8 h 8"/>
                  <a:gd name="T54" fmla="*/ 4 w 12"/>
                  <a:gd name="T55" fmla="*/ 6 h 8"/>
                  <a:gd name="T56" fmla="*/ 3 w 12"/>
                  <a:gd name="T57" fmla="*/ 7 h 8"/>
                  <a:gd name="T58" fmla="*/ 3 w 12"/>
                  <a:gd name="T59" fmla="*/ 6 h 8"/>
                  <a:gd name="T60" fmla="*/ 2 w 12"/>
                  <a:gd name="T61" fmla="*/ 8 h 8"/>
                  <a:gd name="T62" fmla="*/ 1 w 12"/>
                  <a:gd name="T63" fmla="*/ 6 h 8"/>
                  <a:gd name="T64" fmla="*/ 1 w 12"/>
                  <a:gd name="T65" fmla="*/ 8 h 8"/>
                  <a:gd name="T66" fmla="*/ 0 w 12"/>
                  <a:gd name="T67" fmla="*/ 6 h 8"/>
                  <a:gd name="T68" fmla="*/ 1 w 12"/>
                  <a:gd name="T69" fmla="*/ 4 h 8"/>
                  <a:gd name="T70" fmla="*/ 2 w 12"/>
                  <a:gd name="T71" fmla="*/ 4 h 8"/>
                  <a:gd name="T72" fmla="*/ 1 w 12"/>
                  <a:gd name="T73" fmla="*/ 3 h 8"/>
                  <a:gd name="T74" fmla="*/ 3 w 12"/>
                  <a:gd name="T75" fmla="*/ 3 h 8"/>
                  <a:gd name="T76" fmla="*/ 8 w 12"/>
                  <a:gd name="T77" fmla="*/ 2 h 8"/>
                  <a:gd name="T78" fmla="*/ 7 w 12"/>
                  <a:gd name="T79" fmla="*/ 3 h 8"/>
                  <a:gd name="T80" fmla="*/ 8 w 12"/>
                  <a:gd name="T81" fmla="*/ 4 h 8"/>
                  <a:gd name="T82" fmla="*/ 9 w 12"/>
                  <a:gd name="T83" fmla="*/ 3 h 8"/>
                  <a:gd name="T84" fmla="*/ 8 w 12"/>
                  <a:gd name="T8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8">
                    <a:moveTo>
                      <a:pt x="3" y="3"/>
                    </a:moveTo>
                    <a:cubicBezTo>
                      <a:pt x="3" y="2"/>
                      <a:pt x="3" y="4"/>
                      <a:pt x="2" y="3"/>
                    </a:cubicBezTo>
                    <a:cubicBezTo>
                      <a:pt x="1" y="5"/>
                      <a:pt x="2" y="5"/>
                      <a:pt x="3" y="5"/>
                    </a:cubicBezTo>
                    <a:cubicBezTo>
                      <a:pt x="3" y="5"/>
                      <a:pt x="3" y="4"/>
                      <a:pt x="3" y="4"/>
                    </a:cubicBezTo>
                    <a:cubicBezTo>
                      <a:pt x="4" y="4"/>
                      <a:pt x="4" y="4"/>
                      <a:pt x="4" y="5"/>
                    </a:cubicBezTo>
                    <a:cubicBezTo>
                      <a:pt x="5" y="5"/>
                      <a:pt x="5" y="4"/>
                      <a:pt x="5" y="3"/>
                    </a:cubicBezTo>
                    <a:cubicBezTo>
                      <a:pt x="6" y="3"/>
                      <a:pt x="5" y="4"/>
                      <a:pt x="6" y="4"/>
                    </a:cubicBezTo>
                    <a:cubicBezTo>
                      <a:pt x="6" y="4"/>
                      <a:pt x="6" y="4"/>
                      <a:pt x="7" y="4"/>
                    </a:cubicBezTo>
                    <a:cubicBezTo>
                      <a:pt x="7" y="4"/>
                      <a:pt x="7" y="3"/>
                      <a:pt x="7" y="2"/>
                    </a:cubicBezTo>
                    <a:cubicBezTo>
                      <a:pt x="8" y="2"/>
                      <a:pt x="9" y="2"/>
                      <a:pt x="9" y="2"/>
                    </a:cubicBezTo>
                    <a:cubicBezTo>
                      <a:pt x="9" y="1"/>
                      <a:pt x="7" y="2"/>
                      <a:pt x="6" y="2"/>
                    </a:cubicBezTo>
                    <a:cubicBezTo>
                      <a:pt x="6" y="0"/>
                      <a:pt x="9" y="1"/>
                      <a:pt x="9" y="1"/>
                    </a:cubicBezTo>
                    <a:cubicBezTo>
                      <a:pt x="9" y="1"/>
                      <a:pt x="9" y="0"/>
                      <a:pt x="10" y="1"/>
                    </a:cubicBezTo>
                    <a:cubicBezTo>
                      <a:pt x="11" y="1"/>
                      <a:pt x="11" y="2"/>
                      <a:pt x="11" y="3"/>
                    </a:cubicBezTo>
                    <a:cubicBezTo>
                      <a:pt x="9" y="3"/>
                      <a:pt x="11" y="2"/>
                      <a:pt x="10" y="1"/>
                    </a:cubicBezTo>
                    <a:cubicBezTo>
                      <a:pt x="9" y="2"/>
                      <a:pt x="9" y="3"/>
                      <a:pt x="10" y="4"/>
                    </a:cubicBezTo>
                    <a:cubicBezTo>
                      <a:pt x="10" y="3"/>
                      <a:pt x="10" y="4"/>
                      <a:pt x="11" y="4"/>
                    </a:cubicBezTo>
                    <a:cubicBezTo>
                      <a:pt x="11" y="5"/>
                      <a:pt x="11" y="6"/>
                      <a:pt x="12" y="6"/>
                    </a:cubicBezTo>
                    <a:cubicBezTo>
                      <a:pt x="11" y="6"/>
                      <a:pt x="12" y="7"/>
                      <a:pt x="12" y="7"/>
                    </a:cubicBezTo>
                    <a:cubicBezTo>
                      <a:pt x="11" y="7"/>
                      <a:pt x="11" y="7"/>
                      <a:pt x="10" y="7"/>
                    </a:cubicBezTo>
                    <a:cubicBezTo>
                      <a:pt x="11" y="6"/>
                      <a:pt x="10" y="6"/>
                      <a:pt x="11" y="5"/>
                    </a:cubicBezTo>
                    <a:cubicBezTo>
                      <a:pt x="10" y="5"/>
                      <a:pt x="10" y="6"/>
                      <a:pt x="10" y="5"/>
                    </a:cubicBezTo>
                    <a:cubicBezTo>
                      <a:pt x="10" y="6"/>
                      <a:pt x="9" y="8"/>
                      <a:pt x="8" y="7"/>
                    </a:cubicBezTo>
                    <a:cubicBezTo>
                      <a:pt x="8" y="6"/>
                      <a:pt x="7" y="6"/>
                      <a:pt x="7" y="5"/>
                    </a:cubicBezTo>
                    <a:cubicBezTo>
                      <a:pt x="7" y="6"/>
                      <a:pt x="6" y="6"/>
                      <a:pt x="5" y="6"/>
                    </a:cubicBezTo>
                    <a:cubicBezTo>
                      <a:pt x="5" y="7"/>
                      <a:pt x="6" y="7"/>
                      <a:pt x="6" y="7"/>
                    </a:cubicBezTo>
                    <a:cubicBezTo>
                      <a:pt x="6" y="7"/>
                      <a:pt x="6" y="8"/>
                      <a:pt x="5" y="8"/>
                    </a:cubicBezTo>
                    <a:cubicBezTo>
                      <a:pt x="5" y="7"/>
                      <a:pt x="5" y="7"/>
                      <a:pt x="4" y="6"/>
                    </a:cubicBezTo>
                    <a:cubicBezTo>
                      <a:pt x="4" y="6"/>
                      <a:pt x="4" y="7"/>
                      <a:pt x="3" y="7"/>
                    </a:cubicBezTo>
                    <a:cubicBezTo>
                      <a:pt x="3" y="6"/>
                      <a:pt x="3" y="7"/>
                      <a:pt x="3" y="6"/>
                    </a:cubicBezTo>
                    <a:cubicBezTo>
                      <a:pt x="3" y="6"/>
                      <a:pt x="3" y="8"/>
                      <a:pt x="2" y="8"/>
                    </a:cubicBezTo>
                    <a:cubicBezTo>
                      <a:pt x="1" y="7"/>
                      <a:pt x="3" y="6"/>
                      <a:pt x="1" y="6"/>
                    </a:cubicBezTo>
                    <a:cubicBezTo>
                      <a:pt x="0" y="6"/>
                      <a:pt x="1" y="7"/>
                      <a:pt x="1" y="8"/>
                    </a:cubicBezTo>
                    <a:cubicBezTo>
                      <a:pt x="0" y="8"/>
                      <a:pt x="1" y="6"/>
                      <a:pt x="0" y="6"/>
                    </a:cubicBezTo>
                    <a:cubicBezTo>
                      <a:pt x="1" y="6"/>
                      <a:pt x="0" y="6"/>
                      <a:pt x="1" y="4"/>
                    </a:cubicBezTo>
                    <a:cubicBezTo>
                      <a:pt x="1" y="4"/>
                      <a:pt x="1" y="5"/>
                      <a:pt x="2" y="4"/>
                    </a:cubicBezTo>
                    <a:cubicBezTo>
                      <a:pt x="2" y="4"/>
                      <a:pt x="1" y="4"/>
                      <a:pt x="1" y="3"/>
                    </a:cubicBezTo>
                    <a:cubicBezTo>
                      <a:pt x="2" y="2"/>
                      <a:pt x="2" y="3"/>
                      <a:pt x="3" y="3"/>
                    </a:cubicBezTo>
                    <a:close/>
                    <a:moveTo>
                      <a:pt x="8" y="2"/>
                    </a:moveTo>
                    <a:cubicBezTo>
                      <a:pt x="8" y="3"/>
                      <a:pt x="8" y="3"/>
                      <a:pt x="7" y="3"/>
                    </a:cubicBezTo>
                    <a:cubicBezTo>
                      <a:pt x="7" y="4"/>
                      <a:pt x="7" y="4"/>
                      <a:pt x="8" y="4"/>
                    </a:cubicBezTo>
                    <a:cubicBezTo>
                      <a:pt x="9" y="4"/>
                      <a:pt x="8" y="3"/>
                      <a:pt x="9" y="3"/>
                    </a:cubicBezTo>
                    <a:cubicBezTo>
                      <a:pt x="9" y="3"/>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26" name="Freeform 118198"/>
              <p:cNvSpPr/>
              <p:nvPr/>
            </p:nvSpPr>
            <p:spPr bwMode="auto">
              <a:xfrm>
                <a:off x="4449763" y="5388956"/>
                <a:ext cx="14288" cy="9525"/>
              </a:xfrm>
              <a:custGeom>
                <a:avLst/>
                <a:gdLst>
                  <a:gd name="T0" fmla="*/ 2 w 3"/>
                  <a:gd name="T1" fmla="*/ 2 h 2"/>
                  <a:gd name="T2" fmla="*/ 0 w 3"/>
                  <a:gd name="T3" fmla="*/ 2 h 2"/>
                  <a:gd name="T4" fmla="*/ 0 w 3"/>
                  <a:gd name="T5" fmla="*/ 1 h 2"/>
                  <a:gd name="T6" fmla="*/ 1 w 3"/>
                  <a:gd name="T7" fmla="*/ 1 h 2"/>
                  <a:gd name="T8" fmla="*/ 1 w 3"/>
                  <a:gd name="T9" fmla="*/ 0 h 2"/>
                  <a:gd name="T10" fmla="*/ 2 w 3"/>
                  <a:gd name="T11" fmla="*/ 1 h 2"/>
                  <a:gd name="T12" fmla="*/ 2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2"/>
                    </a:moveTo>
                    <a:cubicBezTo>
                      <a:pt x="1" y="1"/>
                      <a:pt x="1" y="2"/>
                      <a:pt x="0" y="2"/>
                    </a:cubicBezTo>
                    <a:cubicBezTo>
                      <a:pt x="0" y="2"/>
                      <a:pt x="0" y="1"/>
                      <a:pt x="0" y="1"/>
                    </a:cubicBezTo>
                    <a:cubicBezTo>
                      <a:pt x="1" y="0"/>
                      <a:pt x="0" y="2"/>
                      <a:pt x="1" y="1"/>
                    </a:cubicBezTo>
                    <a:cubicBezTo>
                      <a:pt x="2" y="1"/>
                      <a:pt x="1" y="0"/>
                      <a:pt x="1" y="0"/>
                    </a:cubicBezTo>
                    <a:cubicBezTo>
                      <a:pt x="1" y="1"/>
                      <a:pt x="3" y="0"/>
                      <a:pt x="2" y="1"/>
                    </a:cubicBezTo>
                    <a:cubicBezTo>
                      <a:pt x="1" y="0"/>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27" name="Freeform 118199"/>
              <p:cNvSpPr/>
              <p:nvPr/>
            </p:nvSpPr>
            <p:spPr bwMode="auto">
              <a:xfrm>
                <a:off x="4395788" y="4692043"/>
                <a:ext cx="33338" cy="12700"/>
              </a:xfrm>
              <a:custGeom>
                <a:avLst/>
                <a:gdLst>
                  <a:gd name="T0" fmla="*/ 7 w 8"/>
                  <a:gd name="T1" fmla="*/ 0 h 3"/>
                  <a:gd name="T2" fmla="*/ 7 w 8"/>
                  <a:gd name="T3" fmla="*/ 2 h 3"/>
                  <a:gd name="T4" fmla="*/ 3 w 8"/>
                  <a:gd name="T5" fmla="*/ 1 h 3"/>
                  <a:gd name="T6" fmla="*/ 3 w 8"/>
                  <a:gd name="T7" fmla="*/ 2 h 3"/>
                  <a:gd name="T8" fmla="*/ 0 w 8"/>
                  <a:gd name="T9" fmla="*/ 1 h 3"/>
                  <a:gd name="T10" fmla="*/ 3 w 8"/>
                  <a:gd name="T11" fmla="*/ 1 h 3"/>
                  <a:gd name="T12" fmla="*/ 5 w 8"/>
                  <a:gd name="T13" fmla="*/ 0 h 3"/>
                  <a:gd name="T14" fmla="*/ 7 w 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7" y="0"/>
                    </a:moveTo>
                    <a:cubicBezTo>
                      <a:pt x="7" y="1"/>
                      <a:pt x="8" y="1"/>
                      <a:pt x="7" y="2"/>
                    </a:cubicBezTo>
                    <a:cubicBezTo>
                      <a:pt x="5" y="1"/>
                      <a:pt x="4" y="3"/>
                      <a:pt x="3" y="1"/>
                    </a:cubicBezTo>
                    <a:cubicBezTo>
                      <a:pt x="3" y="1"/>
                      <a:pt x="3" y="2"/>
                      <a:pt x="3" y="2"/>
                    </a:cubicBezTo>
                    <a:cubicBezTo>
                      <a:pt x="2" y="2"/>
                      <a:pt x="0" y="3"/>
                      <a:pt x="0" y="1"/>
                    </a:cubicBezTo>
                    <a:cubicBezTo>
                      <a:pt x="1" y="2"/>
                      <a:pt x="2" y="1"/>
                      <a:pt x="3" y="1"/>
                    </a:cubicBezTo>
                    <a:cubicBezTo>
                      <a:pt x="3" y="1"/>
                      <a:pt x="5" y="2"/>
                      <a:pt x="5" y="0"/>
                    </a:cubicBezTo>
                    <a:cubicBezTo>
                      <a:pt x="7"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28" name="Freeform 118200"/>
              <p:cNvSpPr/>
              <p:nvPr/>
            </p:nvSpPr>
            <p:spPr bwMode="auto">
              <a:xfrm>
                <a:off x="4391026" y="5334981"/>
                <a:ext cx="25400" cy="12700"/>
              </a:xfrm>
              <a:custGeom>
                <a:avLst/>
                <a:gdLst>
                  <a:gd name="T0" fmla="*/ 0 w 6"/>
                  <a:gd name="T1" fmla="*/ 3 h 3"/>
                  <a:gd name="T2" fmla="*/ 0 w 6"/>
                  <a:gd name="T3" fmla="*/ 2 h 3"/>
                  <a:gd name="T4" fmla="*/ 3 w 6"/>
                  <a:gd name="T5" fmla="*/ 1 h 3"/>
                  <a:gd name="T6" fmla="*/ 4 w 6"/>
                  <a:gd name="T7" fmla="*/ 1 h 3"/>
                  <a:gd name="T8" fmla="*/ 3 w 6"/>
                  <a:gd name="T9" fmla="*/ 1 h 3"/>
                  <a:gd name="T10" fmla="*/ 4 w 6"/>
                  <a:gd name="T11" fmla="*/ 1 h 3"/>
                  <a:gd name="T12" fmla="*/ 4 w 6"/>
                  <a:gd name="T13" fmla="*/ 0 h 3"/>
                  <a:gd name="T14" fmla="*/ 6 w 6"/>
                  <a:gd name="T15" fmla="*/ 1 h 3"/>
                  <a:gd name="T16" fmla="*/ 5 w 6"/>
                  <a:gd name="T17" fmla="*/ 3 h 3"/>
                  <a:gd name="T18" fmla="*/ 4 w 6"/>
                  <a:gd name="T19" fmla="*/ 2 h 3"/>
                  <a:gd name="T20" fmla="*/ 4 w 6"/>
                  <a:gd name="T21" fmla="*/ 3 h 3"/>
                  <a:gd name="T22" fmla="*/ 0 w 6"/>
                  <a:gd name="T23" fmla="*/ 3 h 3"/>
                  <a:gd name="T24" fmla="*/ 0 w 6"/>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0" y="3"/>
                    </a:moveTo>
                    <a:cubicBezTo>
                      <a:pt x="0" y="2"/>
                      <a:pt x="0" y="2"/>
                      <a:pt x="0" y="2"/>
                    </a:cubicBezTo>
                    <a:cubicBezTo>
                      <a:pt x="1" y="2"/>
                      <a:pt x="3" y="2"/>
                      <a:pt x="3" y="1"/>
                    </a:cubicBezTo>
                    <a:cubicBezTo>
                      <a:pt x="3" y="1"/>
                      <a:pt x="4" y="1"/>
                      <a:pt x="4" y="1"/>
                    </a:cubicBezTo>
                    <a:cubicBezTo>
                      <a:pt x="4" y="1"/>
                      <a:pt x="3" y="1"/>
                      <a:pt x="3" y="1"/>
                    </a:cubicBezTo>
                    <a:cubicBezTo>
                      <a:pt x="3" y="2"/>
                      <a:pt x="4" y="1"/>
                      <a:pt x="4" y="1"/>
                    </a:cubicBezTo>
                    <a:cubicBezTo>
                      <a:pt x="4" y="1"/>
                      <a:pt x="4" y="1"/>
                      <a:pt x="4" y="0"/>
                    </a:cubicBezTo>
                    <a:cubicBezTo>
                      <a:pt x="5" y="0"/>
                      <a:pt x="4" y="2"/>
                      <a:pt x="6" y="1"/>
                    </a:cubicBezTo>
                    <a:cubicBezTo>
                      <a:pt x="5" y="2"/>
                      <a:pt x="5" y="2"/>
                      <a:pt x="5" y="3"/>
                    </a:cubicBezTo>
                    <a:cubicBezTo>
                      <a:pt x="5" y="3"/>
                      <a:pt x="4" y="3"/>
                      <a:pt x="4" y="2"/>
                    </a:cubicBezTo>
                    <a:cubicBezTo>
                      <a:pt x="4" y="2"/>
                      <a:pt x="4" y="3"/>
                      <a:pt x="4" y="3"/>
                    </a:cubicBezTo>
                    <a:cubicBezTo>
                      <a:pt x="3" y="3"/>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29" name="Freeform 118201"/>
              <p:cNvSpPr/>
              <p:nvPr/>
            </p:nvSpPr>
            <p:spPr bwMode="auto">
              <a:xfrm>
                <a:off x="4395788" y="5373081"/>
                <a:ext cx="15875" cy="15875"/>
              </a:xfrm>
              <a:custGeom>
                <a:avLst/>
                <a:gdLst>
                  <a:gd name="T0" fmla="*/ 4 w 4"/>
                  <a:gd name="T1" fmla="*/ 4 h 4"/>
                  <a:gd name="T2" fmla="*/ 3 w 4"/>
                  <a:gd name="T3" fmla="*/ 3 h 4"/>
                  <a:gd name="T4" fmla="*/ 3 w 4"/>
                  <a:gd name="T5" fmla="*/ 2 h 4"/>
                  <a:gd name="T6" fmla="*/ 2 w 4"/>
                  <a:gd name="T7" fmla="*/ 2 h 4"/>
                  <a:gd name="T8" fmla="*/ 2 w 4"/>
                  <a:gd name="T9" fmla="*/ 4 h 4"/>
                  <a:gd name="T10" fmla="*/ 0 w 4"/>
                  <a:gd name="T11" fmla="*/ 4 h 4"/>
                  <a:gd name="T12" fmla="*/ 2 w 4"/>
                  <a:gd name="T13" fmla="*/ 0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cubicBezTo>
                      <a:pt x="4" y="3"/>
                      <a:pt x="3" y="3"/>
                      <a:pt x="3" y="3"/>
                    </a:cubicBezTo>
                    <a:cubicBezTo>
                      <a:pt x="3" y="3"/>
                      <a:pt x="3" y="3"/>
                      <a:pt x="3" y="2"/>
                    </a:cubicBezTo>
                    <a:cubicBezTo>
                      <a:pt x="3" y="2"/>
                      <a:pt x="2" y="2"/>
                      <a:pt x="2" y="2"/>
                    </a:cubicBezTo>
                    <a:cubicBezTo>
                      <a:pt x="2" y="2"/>
                      <a:pt x="2" y="3"/>
                      <a:pt x="2" y="4"/>
                    </a:cubicBezTo>
                    <a:cubicBezTo>
                      <a:pt x="1" y="4"/>
                      <a:pt x="1" y="4"/>
                      <a:pt x="0" y="4"/>
                    </a:cubicBezTo>
                    <a:cubicBezTo>
                      <a:pt x="1" y="3"/>
                      <a:pt x="0" y="0"/>
                      <a:pt x="2" y="0"/>
                    </a:cubicBezTo>
                    <a:cubicBezTo>
                      <a:pt x="3" y="1"/>
                      <a:pt x="3" y="2"/>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30" name="Freeform 118202"/>
              <p:cNvSpPr/>
              <p:nvPr/>
            </p:nvSpPr>
            <p:spPr bwMode="auto">
              <a:xfrm>
                <a:off x="4403726" y="4747606"/>
                <a:ext cx="7938" cy="12700"/>
              </a:xfrm>
              <a:custGeom>
                <a:avLst/>
                <a:gdLst>
                  <a:gd name="T0" fmla="*/ 1 w 2"/>
                  <a:gd name="T1" fmla="*/ 0 h 3"/>
                  <a:gd name="T2" fmla="*/ 1 w 2"/>
                  <a:gd name="T3" fmla="*/ 3 h 3"/>
                  <a:gd name="T4" fmla="*/ 1 w 2"/>
                  <a:gd name="T5" fmla="*/ 1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2" y="1"/>
                      <a:pt x="2" y="2"/>
                      <a:pt x="1" y="3"/>
                    </a:cubicBezTo>
                    <a:cubicBezTo>
                      <a:pt x="0" y="2"/>
                      <a:pt x="1" y="2"/>
                      <a:pt x="1" y="1"/>
                    </a:cubicBez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31" name="Freeform 118203"/>
              <p:cNvSpPr/>
              <p:nvPr/>
            </p:nvSpPr>
            <p:spPr bwMode="auto">
              <a:xfrm>
                <a:off x="4348163" y="5198456"/>
                <a:ext cx="30163" cy="20637"/>
              </a:xfrm>
              <a:custGeom>
                <a:avLst/>
                <a:gdLst>
                  <a:gd name="T0" fmla="*/ 3 w 7"/>
                  <a:gd name="T1" fmla="*/ 4 h 5"/>
                  <a:gd name="T2" fmla="*/ 2 w 7"/>
                  <a:gd name="T3" fmla="*/ 3 h 5"/>
                  <a:gd name="T4" fmla="*/ 2 w 7"/>
                  <a:gd name="T5" fmla="*/ 4 h 5"/>
                  <a:gd name="T6" fmla="*/ 0 w 7"/>
                  <a:gd name="T7" fmla="*/ 3 h 5"/>
                  <a:gd name="T8" fmla="*/ 3 w 7"/>
                  <a:gd name="T9" fmla="*/ 3 h 5"/>
                  <a:gd name="T10" fmla="*/ 3 w 7"/>
                  <a:gd name="T11" fmla="*/ 1 h 5"/>
                  <a:gd name="T12" fmla="*/ 3 w 7"/>
                  <a:gd name="T13" fmla="*/ 2 h 5"/>
                  <a:gd name="T14" fmla="*/ 2 w 7"/>
                  <a:gd name="T15" fmla="*/ 0 h 5"/>
                  <a:gd name="T16" fmla="*/ 6 w 7"/>
                  <a:gd name="T17" fmla="*/ 1 h 5"/>
                  <a:gd name="T18" fmla="*/ 6 w 7"/>
                  <a:gd name="T19" fmla="*/ 2 h 5"/>
                  <a:gd name="T20" fmla="*/ 6 w 7"/>
                  <a:gd name="T21" fmla="*/ 2 h 5"/>
                  <a:gd name="T22" fmla="*/ 6 w 7"/>
                  <a:gd name="T23" fmla="*/ 4 h 5"/>
                  <a:gd name="T24" fmla="*/ 3 w 7"/>
                  <a:gd name="T25" fmla="*/ 2 h 5"/>
                  <a:gd name="T26" fmla="*/ 4 w 7"/>
                  <a:gd name="T27" fmla="*/ 3 h 5"/>
                  <a:gd name="T28" fmla="*/ 5 w 7"/>
                  <a:gd name="T29" fmla="*/ 3 h 5"/>
                  <a:gd name="T30" fmla="*/ 5 w 7"/>
                  <a:gd name="T31" fmla="*/ 4 h 5"/>
                  <a:gd name="T32" fmla="*/ 4 w 7"/>
                  <a:gd name="T33" fmla="*/ 3 h 5"/>
                  <a:gd name="T34" fmla="*/ 4 w 7"/>
                  <a:gd name="T35" fmla="*/ 4 h 5"/>
                  <a:gd name="T36" fmla="*/ 3 w 7"/>
                  <a:gd name="T3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3" y="4"/>
                    </a:moveTo>
                    <a:cubicBezTo>
                      <a:pt x="3" y="5"/>
                      <a:pt x="2" y="3"/>
                      <a:pt x="2" y="3"/>
                    </a:cubicBezTo>
                    <a:cubicBezTo>
                      <a:pt x="2" y="3"/>
                      <a:pt x="2" y="4"/>
                      <a:pt x="2" y="4"/>
                    </a:cubicBezTo>
                    <a:cubicBezTo>
                      <a:pt x="1" y="4"/>
                      <a:pt x="0" y="3"/>
                      <a:pt x="0" y="3"/>
                    </a:cubicBezTo>
                    <a:cubicBezTo>
                      <a:pt x="1" y="3"/>
                      <a:pt x="2" y="2"/>
                      <a:pt x="3" y="3"/>
                    </a:cubicBezTo>
                    <a:cubicBezTo>
                      <a:pt x="3" y="3"/>
                      <a:pt x="3" y="2"/>
                      <a:pt x="3" y="1"/>
                    </a:cubicBezTo>
                    <a:cubicBezTo>
                      <a:pt x="3" y="1"/>
                      <a:pt x="3" y="1"/>
                      <a:pt x="3" y="2"/>
                    </a:cubicBezTo>
                    <a:cubicBezTo>
                      <a:pt x="2" y="1"/>
                      <a:pt x="2" y="1"/>
                      <a:pt x="2" y="0"/>
                    </a:cubicBezTo>
                    <a:cubicBezTo>
                      <a:pt x="3" y="0"/>
                      <a:pt x="5" y="1"/>
                      <a:pt x="6" y="1"/>
                    </a:cubicBezTo>
                    <a:cubicBezTo>
                      <a:pt x="7" y="1"/>
                      <a:pt x="7" y="1"/>
                      <a:pt x="6" y="2"/>
                    </a:cubicBezTo>
                    <a:cubicBezTo>
                      <a:pt x="6" y="2"/>
                      <a:pt x="6" y="2"/>
                      <a:pt x="6" y="2"/>
                    </a:cubicBezTo>
                    <a:cubicBezTo>
                      <a:pt x="6" y="3"/>
                      <a:pt x="7" y="3"/>
                      <a:pt x="6" y="4"/>
                    </a:cubicBezTo>
                    <a:cubicBezTo>
                      <a:pt x="5" y="4"/>
                      <a:pt x="5" y="0"/>
                      <a:pt x="3" y="2"/>
                    </a:cubicBezTo>
                    <a:cubicBezTo>
                      <a:pt x="4" y="2"/>
                      <a:pt x="4" y="3"/>
                      <a:pt x="4" y="3"/>
                    </a:cubicBezTo>
                    <a:cubicBezTo>
                      <a:pt x="4" y="3"/>
                      <a:pt x="4" y="3"/>
                      <a:pt x="5" y="3"/>
                    </a:cubicBezTo>
                    <a:cubicBezTo>
                      <a:pt x="5" y="3"/>
                      <a:pt x="5" y="4"/>
                      <a:pt x="5" y="4"/>
                    </a:cubicBezTo>
                    <a:cubicBezTo>
                      <a:pt x="4" y="4"/>
                      <a:pt x="4" y="3"/>
                      <a:pt x="4" y="3"/>
                    </a:cubicBezTo>
                    <a:cubicBezTo>
                      <a:pt x="3" y="3"/>
                      <a:pt x="4" y="4"/>
                      <a:pt x="4" y="4"/>
                    </a:cubicBezTo>
                    <a:cubicBezTo>
                      <a:pt x="3" y="4"/>
                      <a:pt x="2"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32" name="Freeform 118204"/>
              <p:cNvSpPr/>
              <p:nvPr/>
            </p:nvSpPr>
            <p:spPr bwMode="auto">
              <a:xfrm>
                <a:off x="4360863" y="4701568"/>
                <a:ext cx="9525" cy="3175"/>
              </a:xfrm>
              <a:custGeom>
                <a:avLst/>
                <a:gdLst>
                  <a:gd name="T0" fmla="*/ 2 w 2"/>
                  <a:gd name="T1" fmla="*/ 0 h 1"/>
                  <a:gd name="T2" fmla="*/ 2 w 2"/>
                  <a:gd name="T3" fmla="*/ 1 h 1"/>
                  <a:gd name="T4" fmla="*/ 1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1"/>
                    </a:cubicBezTo>
                    <a:cubicBezTo>
                      <a:pt x="2" y="1"/>
                      <a:pt x="1" y="1"/>
                      <a:pt x="1" y="1"/>
                    </a:cubicBezTo>
                    <a:cubicBezTo>
                      <a:pt x="0" y="1"/>
                      <a:pt x="1" y="1"/>
                      <a:pt x="1"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33" name="Freeform 118205"/>
              <p:cNvSpPr/>
              <p:nvPr/>
            </p:nvSpPr>
            <p:spPr bwMode="auto">
              <a:xfrm>
                <a:off x="4348163" y="4765068"/>
                <a:ext cx="4763" cy="12700"/>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0" y="3"/>
                      <a:pt x="0" y="0"/>
                      <a:pt x="0" y="0"/>
                    </a:cubicBezTo>
                    <a:cubicBezTo>
                      <a:pt x="1" y="0"/>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34" name="Freeform 118206"/>
              <p:cNvSpPr/>
              <p:nvPr/>
            </p:nvSpPr>
            <p:spPr bwMode="auto">
              <a:xfrm>
                <a:off x="4335463" y="5398481"/>
                <a:ext cx="9525" cy="7937"/>
              </a:xfrm>
              <a:custGeom>
                <a:avLst/>
                <a:gdLst>
                  <a:gd name="T0" fmla="*/ 1 w 2"/>
                  <a:gd name="T1" fmla="*/ 1 h 2"/>
                  <a:gd name="T2" fmla="*/ 1 w 2"/>
                  <a:gd name="T3" fmla="*/ 1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1" y="1"/>
                      <a:pt x="1" y="1"/>
                    </a:cubicBezTo>
                    <a:cubicBezTo>
                      <a:pt x="1" y="2"/>
                      <a:pt x="0" y="1"/>
                      <a:pt x="0" y="1"/>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35" name="Freeform 118208"/>
              <p:cNvSpPr/>
              <p:nvPr/>
            </p:nvSpPr>
            <p:spPr bwMode="auto">
              <a:xfrm>
                <a:off x="5257801" y="5325456"/>
                <a:ext cx="17463" cy="34925"/>
              </a:xfrm>
              <a:custGeom>
                <a:avLst/>
                <a:gdLst>
                  <a:gd name="T0" fmla="*/ 3 w 4"/>
                  <a:gd name="T1" fmla="*/ 3 h 8"/>
                  <a:gd name="T2" fmla="*/ 4 w 4"/>
                  <a:gd name="T3" fmla="*/ 5 h 8"/>
                  <a:gd name="T4" fmla="*/ 3 w 4"/>
                  <a:gd name="T5" fmla="*/ 5 h 8"/>
                  <a:gd name="T6" fmla="*/ 3 w 4"/>
                  <a:gd name="T7" fmla="*/ 8 h 8"/>
                  <a:gd name="T8" fmla="*/ 0 w 4"/>
                  <a:gd name="T9" fmla="*/ 0 h 8"/>
                  <a:gd name="T10" fmla="*/ 3 w 4"/>
                  <a:gd name="T11" fmla="*/ 3 h 8"/>
                </a:gdLst>
                <a:ahLst/>
                <a:cxnLst>
                  <a:cxn ang="0">
                    <a:pos x="T0" y="T1"/>
                  </a:cxn>
                  <a:cxn ang="0">
                    <a:pos x="T2" y="T3"/>
                  </a:cxn>
                  <a:cxn ang="0">
                    <a:pos x="T4" y="T5"/>
                  </a:cxn>
                  <a:cxn ang="0">
                    <a:pos x="T6" y="T7"/>
                  </a:cxn>
                  <a:cxn ang="0">
                    <a:pos x="T8" y="T9"/>
                  </a:cxn>
                  <a:cxn ang="0">
                    <a:pos x="T10" y="T11"/>
                  </a:cxn>
                </a:cxnLst>
                <a:rect l="0" t="0" r="r" b="b"/>
                <a:pathLst>
                  <a:path w="4" h="8">
                    <a:moveTo>
                      <a:pt x="3" y="3"/>
                    </a:moveTo>
                    <a:cubicBezTo>
                      <a:pt x="2" y="4"/>
                      <a:pt x="3" y="4"/>
                      <a:pt x="4" y="5"/>
                    </a:cubicBezTo>
                    <a:cubicBezTo>
                      <a:pt x="3" y="5"/>
                      <a:pt x="3" y="5"/>
                      <a:pt x="3" y="5"/>
                    </a:cubicBezTo>
                    <a:cubicBezTo>
                      <a:pt x="3" y="6"/>
                      <a:pt x="3" y="7"/>
                      <a:pt x="3" y="8"/>
                    </a:cubicBezTo>
                    <a:cubicBezTo>
                      <a:pt x="2" y="5"/>
                      <a:pt x="0" y="4"/>
                      <a:pt x="0" y="0"/>
                    </a:cubicBezTo>
                    <a:cubicBezTo>
                      <a:pt x="2" y="0"/>
                      <a:pt x="2"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36" name="Freeform 118209"/>
              <p:cNvSpPr/>
              <p:nvPr/>
            </p:nvSpPr>
            <p:spPr bwMode="auto">
              <a:xfrm>
                <a:off x="5214938" y="5330218"/>
                <a:ext cx="12700" cy="17462"/>
              </a:xfrm>
              <a:custGeom>
                <a:avLst/>
                <a:gdLst>
                  <a:gd name="T0" fmla="*/ 3 w 3"/>
                  <a:gd name="T1" fmla="*/ 1 h 4"/>
                  <a:gd name="T2" fmla="*/ 1 w 3"/>
                  <a:gd name="T3" fmla="*/ 4 h 4"/>
                  <a:gd name="T4" fmla="*/ 1 w 3"/>
                  <a:gd name="T5" fmla="*/ 0 h 4"/>
                  <a:gd name="T6" fmla="*/ 2 w 3"/>
                  <a:gd name="T7" fmla="*/ 1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4"/>
                      <a:pt x="1" y="4"/>
                    </a:cubicBezTo>
                    <a:cubicBezTo>
                      <a:pt x="1" y="3"/>
                      <a:pt x="0" y="1"/>
                      <a:pt x="1" y="0"/>
                    </a:cubicBezTo>
                    <a:cubicBezTo>
                      <a:pt x="2" y="0"/>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37" name="Freeform 118210"/>
              <p:cNvSpPr/>
              <p:nvPr/>
            </p:nvSpPr>
            <p:spPr bwMode="auto">
              <a:xfrm>
                <a:off x="4887913" y="5373081"/>
                <a:ext cx="9525" cy="3175"/>
              </a:xfrm>
              <a:custGeom>
                <a:avLst/>
                <a:gdLst>
                  <a:gd name="T0" fmla="*/ 2 w 2"/>
                  <a:gd name="T1" fmla="*/ 1 h 1"/>
                  <a:gd name="T2" fmla="*/ 0 w 2"/>
                  <a:gd name="T3" fmla="*/ 1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1"/>
                      <a:pt x="0" y="1"/>
                    </a:cubicBezTo>
                    <a:cubicBezTo>
                      <a:pt x="1" y="1"/>
                      <a:pt x="1" y="0"/>
                      <a:pt x="1" y="0"/>
                    </a:cubicBezTo>
                    <a:cubicBezTo>
                      <a:pt x="2"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38" name="Freeform 118211"/>
              <p:cNvSpPr/>
              <p:nvPr/>
            </p:nvSpPr>
            <p:spPr bwMode="auto">
              <a:xfrm>
                <a:off x="4730751" y="4671406"/>
                <a:ext cx="17463" cy="15875"/>
              </a:xfrm>
              <a:custGeom>
                <a:avLst/>
                <a:gdLst>
                  <a:gd name="T0" fmla="*/ 4 w 4"/>
                  <a:gd name="T1" fmla="*/ 1 h 4"/>
                  <a:gd name="T2" fmla="*/ 3 w 4"/>
                  <a:gd name="T3" fmla="*/ 2 h 4"/>
                  <a:gd name="T4" fmla="*/ 4 w 4"/>
                  <a:gd name="T5" fmla="*/ 3 h 4"/>
                  <a:gd name="T6" fmla="*/ 4 w 4"/>
                  <a:gd name="T7" fmla="*/ 4 h 4"/>
                  <a:gd name="T8" fmla="*/ 4 w 4"/>
                  <a:gd name="T9" fmla="*/ 4 h 4"/>
                  <a:gd name="T10" fmla="*/ 3 w 4"/>
                  <a:gd name="T11" fmla="*/ 4 h 4"/>
                  <a:gd name="T12" fmla="*/ 2 w 4"/>
                  <a:gd name="T13" fmla="*/ 3 h 4"/>
                  <a:gd name="T14" fmla="*/ 2 w 4"/>
                  <a:gd name="T15" fmla="*/ 4 h 4"/>
                  <a:gd name="T16" fmla="*/ 0 w 4"/>
                  <a:gd name="T17" fmla="*/ 3 h 4"/>
                  <a:gd name="T18" fmla="*/ 1 w 4"/>
                  <a:gd name="T19" fmla="*/ 0 h 4"/>
                  <a:gd name="T20" fmla="*/ 2 w 4"/>
                  <a:gd name="T21" fmla="*/ 1 h 4"/>
                  <a:gd name="T22" fmla="*/ 2 w 4"/>
                  <a:gd name="T23" fmla="*/ 0 h 4"/>
                  <a:gd name="T24" fmla="*/ 4 w 4"/>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1"/>
                    </a:moveTo>
                    <a:cubicBezTo>
                      <a:pt x="4" y="2"/>
                      <a:pt x="4" y="2"/>
                      <a:pt x="3" y="2"/>
                    </a:cubicBezTo>
                    <a:cubicBezTo>
                      <a:pt x="3" y="2"/>
                      <a:pt x="3" y="3"/>
                      <a:pt x="4" y="3"/>
                    </a:cubicBezTo>
                    <a:cubicBezTo>
                      <a:pt x="4" y="3"/>
                      <a:pt x="4" y="4"/>
                      <a:pt x="4" y="4"/>
                    </a:cubicBezTo>
                    <a:cubicBezTo>
                      <a:pt x="4" y="4"/>
                      <a:pt x="4" y="4"/>
                      <a:pt x="4" y="4"/>
                    </a:cubicBezTo>
                    <a:cubicBezTo>
                      <a:pt x="3" y="4"/>
                      <a:pt x="3" y="4"/>
                      <a:pt x="3" y="4"/>
                    </a:cubicBezTo>
                    <a:cubicBezTo>
                      <a:pt x="3" y="3"/>
                      <a:pt x="2" y="3"/>
                      <a:pt x="2" y="3"/>
                    </a:cubicBezTo>
                    <a:cubicBezTo>
                      <a:pt x="2" y="3"/>
                      <a:pt x="2" y="3"/>
                      <a:pt x="2" y="4"/>
                    </a:cubicBezTo>
                    <a:cubicBezTo>
                      <a:pt x="1" y="4"/>
                      <a:pt x="1" y="3"/>
                      <a:pt x="0" y="3"/>
                    </a:cubicBezTo>
                    <a:cubicBezTo>
                      <a:pt x="1" y="2"/>
                      <a:pt x="1" y="1"/>
                      <a:pt x="1" y="0"/>
                    </a:cubicBezTo>
                    <a:cubicBezTo>
                      <a:pt x="1" y="0"/>
                      <a:pt x="2" y="0"/>
                      <a:pt x="2" y="1"/>
                    </a:cubicBezTo>
                    <a:cubicBezTo>
                      <a:pt x="2" y="1"/>
                      <a:pt x="2" y="1"/>
                      <a:pt x="2" y="0"/>
                    </a:cubicBezTo>
                    <a:cubicBezTo>
                      <a:pt x="3" y="0"/>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39" name="Freeform 118212"/>
              <p:cNvSpPr/>
              <p:nvPr/>
            </p:nvSpPr>
            <p:spPr bwMode="auto">
              <a:xfrm>
                <a:off x="4391026" y="5300056"/>
                <a:ext cx="17463" cy="4762"/>
              </a:xfrm>
              <a:custGeom>
                <a:avLst/>
                <a:gdLst>
                  <a:gd name="T0" fmla="*/ 4 w 4"/>
                  <a:gd name="T1" fmla="*/ 0 h 1"/>
                  <a:gd name="T2" fmla="*/ 4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4" y="0"/>
                      <a:pt x="3" y="0"/>
                      <a:pt x="4" y="1"/>
                    </a:cubicBezTo>
                    <a:cubicBezTo>
                      <a:pt x="2" y="1"/>
                      <a:pt x="2" y="0"/>
                      <a:pt x="0" y="1"/>
                    </a:cubicBezTo>
                    <a:cubicBezTo>
                      <a:pt x="1"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40" name="Freeform 118213"/>
              <p:cNvSpPr/>
              <p:nvPr/>
            </p:nvSpPr>
            <p:spPr bwMode="auto">
              <a:xfrm>
                <a:off x="4370388" y="5376256"/>
                <a:ext cx="25400" cy="12700"/>
              </a:xfrm>
              <a:custGeom>
                <a:avLst/>
                <a:gdLst>
                  <a:gd name="T0" fmla="*/ 6 w 6"/>
                  <a:gd name="T1" fmla="*/ 2 h 3"/>
                  <a:gd name="T2" fmla="*/ 5 w 6"/>
                  <a:gd name="T3" fmla="*/ 3 h 3"/>
                  <a:gd name="T4" fmla="*/ 5 w 6"/>
                  <a:gd name="T5" fmla="*/ 1 h 3"/>
                  <a:gd name="T6" fmla="*/ 4 w 6"/>
                  <a:gd name="T7" fmla="*/ 1 h 3"/>
                  <a:gd name="T8" fmla="*/ 4 w 6"/>
                  <a:gd name="T9" fmla="*/ 3 h 3"/>
                  <a:gd name="T10" fmla="*/ 2 w 6"/>
                  <a:gd name="T11" fmla="*/ 1 h 3"/>
                  <a:gd name="T12" fmla="*/ 1 w 6"/>
                  <a:gd name="T13" fmla="*/ 3 h 3"/>
                  <a:gd name="T14" fmla="*/ 1 w 6"/>
                  <a:gd name="T15" fmla="*/ 0 h 3"/>
                  <a:gd name="T16" fmla="*/ 6 w 6"/>
                  <a:gd name="T17" fmla="*/ 0 h 3"/>
                  <a:gd name="T18" fmla="*/ 6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3"/>
                      <a:pt x="6" y="3"/>
                      <a:pt x="5" y="3"/>
                    </a:cubicBezTo>
                    <a:cubicBezTo>
                      <a:pt x="6" y="2"/>
                      <a:pt x="5" y="1"/>
                      <a:pt x="5" y="1"/>
                    </a:cubicBezTo>
                    <a:cubicBezTo>
                      <a:pt x="4" y="1"/>
                      <a:pt x="4" y="2"/>
                      <a:pt x="4" y="1"/>
                    </a:cubicBezTo>
                    <a:cubicBezTo>
                      <a:pt x="3" y="2"/>
                      <a:pt x="4" y="2"/>
                      <a:pt x="4" y="3"/>
                    </a:cubicBezTo>
                    <a:cubicBezTo>
                      <a:pt x="3" y="2"/>
                      <a:pt x="3" y="1"/>
                      <a:pt x="2" y="1"/>
                    </a:cubicBezTo>
                    <a:cubicBezTo>
                      <a:pt x="2" y="1"/>
                      <a:pt x="2" y="3"/>
                      <a:pt x="1" y="3"/>
                    </a:cubicBezTo>
                    <a:cubicBezTo>
                      <a:pt x="1" y="2"/>
                      <a:pt x="0" y="1"/>
                      <a:pt x="1" y="0"/>
                    </a:cubicBezTo>
                    <a:cubicBezTo>
                      <a:pt x="3" y="0"/>
                      <a:pt x="4" y="0"/>
                      <a:pt x="6" y="0"/>
                    </a:cubicBezTo>
                    <a:cubicBezTo>
                      <a:pt x="6" y="1"/>
                      <a:pt x="5"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41" name="Freeform 118214"/>
              <p:cNvSpPr/>
              <p:nvPr/>
            </p:nvSpPr>
            <p:spPr bwMode="auto">
              <a:xfrm>
                <a:off x="4340226" y="5376256"/>
                <a:ext cx="20638" cy="9525"/>
              </a:xfrm>
              <a:custGeom>
                <a:avLst/>
                <a:gdLst>
                  <a:gd name="T0" fmla="*/ 5 w 5"/>
                  <a:gd name="T1" fmla="*/ 1 h 2"/>
                  <a:gd name="T2" fmla="*/ 2 w 5"/>
                  <a:gd name="T3" fmla="*/ 2 h 2"/>
                  <a:gd name="T4" fmla="*/ 1 w 5"/>
                  <a:gd name="T5" fmla="*/ 2 h 2"/>
                  <a:gd name="T6" fmla="*/ 0 w 5"/>
                  <a:gd name="T7" fmla="*/ 1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4" y="2"/>
                      <a:pt x="3" y="1"/>
                      <a:pt x="2" y="2"/>
                    </a:cubicBezTo>
                    <a:cubicBezTo>
                      <a:pt x="2" y="2"/>
                      <a:pt x="1" y="2"/>
                      <a:pt x="1" y="2"/>
                    </a:cubicBezTo>
                    <a:cubicBezTo>
                      <a:pt x="0" y="2"/>
                      <a:pt x="0" y="1"/>
                      <a:pt x="0" y="1"/>
                    </a:cubicBezTo>
                    <a:cubicBezTo>
                      <a:pt x="2" y="1"/>
                      <a:pt x="3"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42" name="Freeform 118215"/>
              <p:cNvSpPr>
                <a:spLocks noEditPoints="1"/>
              </p:cNvSpPr>
              <p:nvPr/>
            </p:nvSpPr>
            <p:spPr bwMode="auto">
              <a:xfrm>
                <a:off x="4332288" y="4730143"/>
                <a:ext cx="28575" cy="22225"/>
              </a:xfrm>
              <a:custGeom>
                <a:avLst/>
                <a:gdLst>
                  <a:gd name="T0" fmla="*/ 5 w 7"/>
                  <a:gd name="T1" fmla="*/ 1 h 5"/>
                  <a:gd name="T2" fmla="*/ 7 w 7"/>
                  <a:gd name="T3" fmla="*/ 4 h 5"/>
                  <a:gd name="T4" fmla="*/ 5 w 7"/>
                  <a:gd name="T5" fmla="*/ 5 h 5"/>
                  <a:gd name="T6" fmla="*/ 3 w 7"/>
                  <a:gd name="T7" fmla="*/ 2 h 5"/>
                  <a:gd name="T8" fmla="*/ 3 w 7"/>
                  <a:gd name="T9" fmla="*/ 3 h 5"/>
                  <a:gd name="T10" fmla="*/ 1 w 7"/>
                  <a:gd name="T11" fmla="*/ 1 h 5"/>
                  <a:gd name="T12" fmla="*/ 2 w 7"/>
                  <a:gd name="T13" fmla="*/ 2 h 5"/>
                  <a:gd name="T14" fmla="*/ 2 w 7"/>
                  <a:gd name="T15" fmla="*/ 1 h 5"/>
                  <a:gd name="T16" fmla="*/ 3 w 7"/>
                  <a:gd name="T17" fmla="*/ 2 h 5"/>
                  <a:gd name="T18" fmla="*/ 3 w 7"/>
                  <a:gd name="T19" fmla="*/ 1 h 5"/>
                  <a:gd name="T20" fmla="*/ 5 w 7"/>
                  <a:gd name="T21" fmla="*/ 1 h 5"/>
                  <a:gd name="T22" fmla="*/ 4 w 7"/>
                  <a:gd name="T23" fmla="*/ 1 h 5"/>
                  <a:gd name="T24" fmla="*/ 4 w 7"/>
                  <a:gd name="T25" fmla="*/ 3 h 5"/>
                  <a:gd name="T26" fmla="*/ 5 w 7"/>
                  <a:gd name="T27" fmla="*/ 3 h 5"/>
                  <a:gd name="T28" fmla="*/ 4 w 7"/>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5" y="1"/>
                    </a:moveTo>
                    <a:cubicBezTo>
                      <a:pt x="6" y="1"/>
                      <a:pt x="7" y="3"/>
                      <a:pt x="7" y="4"/>
                    </a:cubicBezTo>
                    <a:cubicBezTo>
                      <a:pt x="6" y="3"/>
                      <a:pt x="5" y="3"/>
                      <a:pt x="5" y="5"/>
                    </a:cubicBezTo>
                    <a:cubicBezTo>
                      <a:pt x="4" y="4"/>
                      <a:pt x="4" y="3"/>
                      <a:pt x="3" y="2"/>
                    </a:cubicBezTo>
                    <a:cubicBezTo>
                      <a:pt x="3" y="2"/>
                      <a:pt x="3" y="3"/>
                      <a:pt x="3" y="3"/>
                    </a:cubicBezTo>
                    <a:cubicBezTo>
                      <a:pt x="2" y="4"/>
                      <a:pt x="0" y="3"/>
                      <a:pt x="1" y="1"/>
                    </a:cubicBezTo>
                    <a:cubicBezTo>
                      <a:pt x="1" y="1"/>
                      <a:pt x="1" y="2"/>
                      <a:pt x="2" y="2"/>
                    </a:cubicBezTo>
                    <a:cubicBezTo>
                      <a:pt x="2" y="2"/>
                      <a:pt x="2" y="2"/>
                      <a:pt x="2" y="1"/>
                    </a:cubicBezTo>
                    <a:cubicBezTo>
                      <a:pt x="2" y="1"/>
                      <a:pt x="3" y="2"/>
                      <a:pt x="3" y="2"/>
                    </a:cubicBezTo>
                    <a:cubicBezTo>
                      <a:pt x="3" y="2"/>
                      <a:pt x="3" y="1"/>
                      <a:pt x="3" y="1"/>
                    </a:cubicBezTo>
                    <a:cubicBezTo>
                      <a:pt x="5" y="0"/>
                      <a:pt x="5" y="2"/>
                      <a:pt x="5" y="1"/>
                    </a:cubicBezTo>
                    <a:close/>
                    <a:moveTo>
                      <a:pt x="4" y="1"/>
                    </a:moveTo>
                    <a:cubicBezTo>
                      <a:pt x="3" y="2"/>
                      <a:pt x="5" y="2"/>
                      <a:pt x="4" y="3"/>
                    </a:cubicBezTo>
                    <a:cubicBezTo>
                      <a:pt x="5" y="3"/>
                      <a:pt x="5" y="3"/>
                      <a:pt x="5" y="3"/>
                    </a:cubicBezTo>
                    <a:cubicBezTo>
                      <a:pt x="5" y="2"/>
                      <a:pt x="4"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grpSp>
        <p:sp>
          <p:nvSpPr>
            <p:cNvPr id="1487" name="文本框 1486"/>
            <p:cNvSpPr txBox="1"/>
            <p:nvPr/>
          </p:nvSpPr>
          <p:spPr>
            <a:xfrm>
              <a:off x="2880565" y="5827779"/>
              <a:ext cx="1827342" cy="396240"/>
            </a:xfrm>
            <a:prstGeom prst="rect">
              <a:avLst/>
            </a:prstGeom>
            <a:noFill/>
          </p:spPr>
          <p:txBody>
            <a:bodyPr wrap="square">
              <a:spAutoFit/>
            </a:bodyPr>
            <a:lstStyle>
              <a:defPPr>
                <a:defRPr lang="zh-CN"/>
              </a:defPPr>
              <a:lvl1pPr>
                <a:defRPr sz="2000" b="0" i="0">
                  <a:solidFill>
                    <a:srgbClr val="322C31"/>
                  </a:solidFill>
                  <a:effectLst/>
                  <a:latin typeface="微软雅黑" panose="020B0503020204020204" pitchFamily="34" charset="-122"/>
                  <a:ea typeface="微软雅黑" panose="020B0503020204020204" pitchFamily="34" charset="-122"/>
                </a:defRPr>
              </a:lvl1pPr>
            </a:lstStyle>
            <a:p>
              <a:r>
                <a:rPr lang="en-US" altLang="zh-CN"/>
                <a:t>1940年</a:t>
              </a:r>
              <a:endParaRPr lang="en-US" altLang="zh-CN"/>
            </a:p>
          </p:txBody>
        </p:sp>
      </p:grpSp>
      <p:grpSp>
        <p:nvGrpSpPr>
          <p:cNvPr id="1643" name="组合 1642"/>
          <p:cNvGrpSpPr/>
          <p:nvPr/>
        </p:nvGrpSpPr>
        <p:grpSpPr>
          <a:xfrm>
            <a:off x="7497384" y="1830843"/>
            <a:ext cx="2035780" cy="419193"/>
            <a:chOff x="2392565" y="5810453"/>
            <a:chExt cx="2188966" cy="419193"/>
          </a:xfrm>
        </p:grpSpPr>
        <p:grpSp>
          <p:nvGrpSpPr>
            <p:cNvPr id="1644" name="组合 1643"/>
            <p:cNvGrpSpPr/>
            <p:nvPr/>
          </p:nvGrpSpPr>
          <p:grpSpPr>
            <a:xfrm>
              <a:off x="2392565" y="5810453"/>
              <a:ext cx="2188966" cy="419193"/>
              <a:chOff x="4062945" y="4637780"/>
              <a:chExt cx="2834681" cy="776575"/>
            </a:xfrm>
            <a:solidFill>
              <a:srgbClr val="AF9892">
                <a:alpha val="24000"/>
              </a:srgbClr>
            </a:solidFill>
          </p:grpSpPr>
          <p:sp>
            <p:nvSpPr>
              <p:cNvPr id="1646" name="Freeform 118024"/>
              <p:cNvSpPr/>
              <p:nvPr/>
            </p:nvSpPr>
            <p:spPr bwMode="auto">
              <a:xfrm>
                <a:off x="6248401" y="5363556"/>
                <a:ext cx="7938" cy="476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0"/>
                      <a:pt x="0" y="1"/>
                    </a:cubicBezTo>
                    <a:cubicBezTo>
                      <a:pt x="0" y="0"/>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47" name="Freeform 118025"/>
              <p:cNvSpPr/>
              <p:nvPr/>
            </p:nvSpPr>
            <p:spPr bwMode="auto">
              <a:xfrm>
                <a:off x="6202363" y="5368318"/>
                <a:ext cx="46038" cy="12700"/>
              </a:xfrm>
              <a:custGeom>
                <a:avLst/>
                <a:gdLst>
                  <a:gd name="T0" fmla="*/ 11 w 11"/>
                  <a:gd name="T1" fmla="*/ 1 h 3"/>
                  <a:gd name="T2" fmla="*/ 10 w 11"/>
                  <a:gd name="T3" fmla="*/ 1 h 3"/>
                  <a:gd name="T4" fmla="*/ 1 w 11"/>
                  <a:gd name="T5" fmla="*/ 3 h 3"/>
                  <a:gd name="T6" fmla="*/ 0 w 11"/>
                  <a:gd name="T7" fmla="*/ 2 h 3"/>
                  <a:gd name="T8" fmla="*/ 7 w 11"/>
                  <a:gd name="T9" fmla="*/ 1 h 3"/>
                  <a:gd name="T10" fmla="*/ 8 w 11"/>
                  <a:gd name="T11" fmla="*/ 0 h 3"/>
                  <a:gd name="T12" fmla="*/ 10 w 11"/>
                  <a:gd name="T13" fmla="*/ 0 h 3"/>
                  <a:gd name="T14" fmla="*/ 11 w 1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
                    <a:moveTo>
                      <a:pt x="11" y="1"/>
                    </a:moveTo>
                    <a:cubicBezTo>
                      <a:pt x="11" y="1"/>
                      <a:pt x="10" y="1"/>
                      <a:pt x="10" y="1"/>
                    </a:cubicBezTo>
                    <a:cubicBezTo>
                      <a:pt x="8" y="3"/>
                      <a:pt x="3" y="2"/>
                      <a:pt x="1" y="3"/>
                    </a:cubicBezTo>
                    <a:cubicBezTo>
                      <a:pt x="0" y="3"/>
                      <a:pt x="0" y="2"/>
                      <a:pt x="0" y="2"/>
                    </a:cubicBezTo>
                    <a:cubicBezTo>
                      <a:pt x="2" y="1"/>
                      <a:pt x="5" y="1"/>
                      <a:pt x="7" y="1"/>
                    </a:cubicBezTo>
                    <a:cubicBezTo>
                      <a:pt x="7" y="1"/>
                      <a:pt x="7" y="0"/>
                      <a:pt x="8" y="0"/>
                    </a:cubicBezTo>
                    <a:cubicBezTo>
                      <a:pt x="8" y="0"/>
                      <a:pt x="10" y="1"/>
                      <a:pt x="10" y="0"/>
                    </a:cubicBezTo>
                    <a:cubicBezTo>
                      <a:pt x="10" y="0"/>
                      <a:pt x="11"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48" name="Freeform 118026"/>
              <p:cNvSpPr/>
              <p:nvPr/>
            </p:nvSpPr>
            <p:spPr bwMode="auto">
              <a:xfrm>
                <a:off x="6215063" y="5381018"/>
                <a:ext cx="28575" cy="7937"/>
              </a:xfrm>
              <a:custGeom>
                <a:avLst/>
                <a:gdLst>
                  <a:gd name="T0" fmla="*/ 7 w 7"/>
                  <a:gd name="T1" fmla="*/ 0 h 2"/>
                  <a:gd name="T2" fmla="*/ 5 w 7"/>
                  <a:gd name="T3" fmla="*/ 1 h 2"/>
                  <a:gd name="T4" fmla="*/ 0 w 7"/>
                  <a:gd name="T5" fmla="*/ 2 h 2"/>
                  <a:gd name="T6" fmla="*/ 0 w 7"/>
                  <a:gd name="T7" fmla="*/ 1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6" y="0"/>
                      <a:pt x="5" y="0"/>
                      <a:pt x="5" y="1"/>
                    </a:cubicBezTo>
                    <a:cubicBezTo>
                      <a:pt x="3" y="1"/>
                      <a:pt x="2" y="2"/>
                      <a:pt x="0" y="2"/>
                    </a:cubicBezTo>
                    <a:cubicBezTo>
                      <a:pt x="0" y="2"/>
                      <a:pt x="0" y="1"/>
                      <a:pt x="0" y="1"/>
                    </a:cubicBezTo>
                    <a:cubicBezTo>
                      <a:pt x="2" y="2"/>
                      <a:pt x="4"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49" name="Freeform 118027"/>
              <p:cNvSpPr/>
              <p:nvPr/>
            </p:nvSpPr>
            <p:spPr bwMode="auto">
              <a:xfrm>
                <a:off x="5997576" y="5406418"/>
                <a:ext cx="4763"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1"/>
                      <a:pt x="0" y="0"/>
                      <a:pt x="1" y="0"/>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50" name="Freeform 118028"/>
              <p:cNvSpPr/>
              <p:nvPr/>
            </p:nvSpPr>
            <p:spPr bwMode="auto">
              <a:xfrm>
                <a:off x="5992813" y="5406418"/>
                <a:ext cx="9525" cy="7937"/>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2" y="0"/>
                      <a:pt x="1"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51" name="Freeform 118029"/>
              <p:cNvSpPr/>
              <p:nvPr/>
            </p:nvSpPr>
            <p:spPr bwMode="auto">
              <a:xfrm>
                <a:off x="5878513" y="5406418"/>
                <a:ext cx="4763" cy="7937"/>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1"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52" name="Freeform 118030"/>
              <p:cNvSpPr/>
              <p:nvPr/>
            </p:nvSpPr>
            <p:spPr bwMode="auto">
              <a:xfrm>
                <a:off x="5810251" y="4692043"/>
                <a:ext cx="4763" cy="9525"/>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1" y="0"/>
                    </a:cubicBezTo>
                    <a:cubicBezTo>
                      <a:pt x="1" y="0"/>
                      <a:pt x="1" y="0"/>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53" name="Freeform 118031"/>
              <p:cNvSpPr/>
              <p:nvPr/>
            </p:nvSpPr>
            <p:spPr bwMode="auto">
              <a:xfrm>
                <a:off x="5767388" y="4687281"/>
                <a:ext cx="9525" cy="9525"/>
              </a:xfrm>
              <a:custGeom>
                <a:avLst/>
                <a:gdLst>
                  <a:gd name="T0" fmla="*/ 2 w 2"/>
                  <a:gd name="T1" fmla="*/ 1 h 2"/>
                  <a:gd name="T2" fmla="*/ 1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1" y="2"/>
                    </a:cubicBezTo>
                    <a:cubicBezTo>
                      <a:pt x="1" y="2"/>
                      <a:pt x="0" y="1"/>
                      <a:pt x="0" y="1"/>
                    </a:cubicBezTo>
                    <a:cubicBezTo>
                      <a:pt x="1"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54" name="Freeform 118032"/>
              <p:cNvSpPr/>
              <p:nvPr/>
            </p:nvSpPr>
            <p:spPr bwMode="auto">
              <a:xfrm>
                <a:off x="5551488" y="4658706"/>
                <a:ext cx="38100" cy="20637"/>
              </a:xfrm>
              <a:custGeom>
                <a:avLst/>
                <a:gdLst>
                  <a:gd name="T0" fmla="*/ 7 w 9"/>
                  <a:gd name="T1" fmla="*/ 1 h 5"/>
                  <a:gd name="T2" fmla="*/ 7 w 9"/>
                  <a:gd name="T3" fmla="*/ 2 h 5"/>
                  <a:gd name="T4" fmla="*/ 8 w 9"/>
                  <a:gd name="T5" fmla="*/ 1 h 5"/>
                  <a:gd name="T6" fmla="*/ 8 w 9"/>
                  <a:gd name="T7" fmla="*/ 4 h 5"/>
                  <a:gd name="T8" fmla="*/ 6 w 9"/>
                  <a:gd name="T9" fmla="*/ 3 h 5"/>
                  <a:gd name="T10" fmla="*/ 2 w 9"/>
                  <a:gd name="T11" fmla="*/ 4 h 5"/>
                  <a:gd name="T12" fmla="*/ 2 w 9"/>
                  <a:gd name="T13" fmla="*/ 5 h 5"/>
                  <a:gd name="T14" fmla="*/ 1 w 9"/>
                  <a:gd name="T15" fmla="*/ 3 h 5"/>
                  <a:gd name="T16" fmla="*/ 1 w 9"/>
                  <a:gd name="T17" fmla="*/ 3 h 5"/>
                  <a:gd name="T18" fmla="*/ 0 w 9"/>
                  <a:gd name="T19" fmla="*/ 2 h 5"/>
                  <a:gd name="T20" fmla="*/ 5 w 9"/>
                  <a:gd name="T21" fmla="*/ 2 h 5"/>
                  <a:gd name="T22" fmla="*/ 7 w 9"/>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7" y="1"/>
                    </a:moveTo>
                    <a:cubicBezTo>
                      <a:pt x="7" y="2"/>
                      <a:pt x="7" y="2"/>
                      <a:pt x="7" y="2"/>
                    </a:cubicBezTo>
                    <a:cubicBezTo>
                      <a:pt x="8" y="2"/>
                      <a:pt x="7" y="1"/>
                      <a:pt x="8" y="1"/>
                    </a:cubicBezTo>
                    <a:cubicBezTo>
                      <a:pt x="9" y="2"/>
                      <a:pt x="8" y="3"/>
                      <a:pt x="8" y="4"/>
                    </a:cubicBezTo>
                    <a:cubicBezTo>
                      <a:pt x="7" y="3"/>
                      <a:pt x="6" y="5"/>
                      <a:pt x="6" y="3"/>
                    </a:cubicBezTo>
                    <a:cubicBezTo>
                      <a:pt x="5" y="4"/>
                      <a:pt x="4" y="5"/>
                      <a:pt x="2" y="4"/>
                    </a:cubicBezTo>
                    <a:cubicBezTo>
                      <a:pt x="2" y="4"/>
                      <a:pt x="2" y="5"/>
                      <a:pt x="2" y="5"/>
                    </a:cubicBezTo>
                    <a:cubicBezTo>
                      <a:pt x="1" y="5"/>
                      <a:pt x="2" y="4"/>
                      <a:pt x="1" y="3"/>
                    </a:cubicBezTo>
                    <a:cubicBezTo>
                      <a:pt x="1" y="2"/>
                      <a:pt x="1" y="3"/>
                      <a:pt x="1" y="3"/>
                    </a:cubicBezTo>
                    <a:cubicBezTo>
                      <a:pt x="0" y="3"/>
                      <a:pt x="1" y="2"/>
                      <a:pt x="0" y="2"/>
                    </a:cubicBezTo>
                    <a:cubicBezTo>
                      <a:pt x="2" y="2"/>
                      <a:pt x="5" y="0"/>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55" name="Freeform 118033"/>
              <p:cNvSpPr/>
              <p:nvPr/>
            </p:nvSpPr>
            <p:spPr bwMode="auto">
              <a:xfrm>
                <a:off x="5526088" y="5368318"/>
                <a:ext cx="7938" cy="7937"/>
              </a:xfrm>
              <a:custGeom>
                <a:avLst/>
                <a:gdLst>
                  <a:gd name="T0" fmla="*/ 2 w 2"/>
                  <a:gd name="T1" fmla="*/ 1 h 2"/>
                  <a:gd name="T2" fmla="*/ 1 w 2"/>
                  <a:gd name="T3" fmla="*/ 2 h 2"/>
                  <a:gd name="T4" fmla="*/ 1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1" y="1"/>
                      <a:pt x="1" y="2"/>
                    </a:cubicBezTo>
                    <a:cubicBezTo>
                      <a:pt x="0" y="2"/>
                      <a:pt x="1" y="1"/>
                      <a:pt x="1"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56" name="Freeform 118034"/>
              <p:cNvSpPr/>
              <p:nvPr/>
            </p:nvSpPr>
            <p:spPr bwMode="auto">
              <a:xfrm>
                <a:off x="5513388" y="5368318"/>
                <a:ext cx="12700" cy="4762"/>
              </a:xfrm>
              <a:custGeom>
                <a:avLst/>
                <a:gdLst>
                  <a:gd name="T0" fmla="*/ 3 w 3"/>
                  <a:gd name="T1" fmla="*/ 1 h 1"/>
                  <a:gd name="T2" fmla="*/ 2 w 3"/>
                  <a:gd name="T3" fmla="*/ 1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2" y="1"/>
                      <a:pt x="2" y="1"/>
                    </a:cubicBezTo>
                    <a:cubicBezTo>
                      <a:pt x="1" y="0"/>
                      <a:pt x="1" y="1"/>
                      <a:pt x="1" y="1"/>
                    </a:cubicBezTo>
                    <a:cubicBezTo>
                      <a:pt x="0"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57" name="Freeform 118035"/>
              <p:cNvSpPr/>
              <p:nvPr/>
            </p:nvSpPr>
            <p:spPr bwMode="auto">
              <a:xfrm>
                <a:off x="5475288" y="5363556"/>
                <a:ext cx="3175" cy="476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1"/>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58" name="Freeform 118036"/>
              <p:cNvSpPr/>
              <p:nvPr/>
            </p:nvSpPr>
            <p:spPr bwMode="auto">
              <a:xfrm>
                <a:off x="5440363" y="5360381"/>
                <a:ext cx="9525" cy="7937"/>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2"/>
                    </a:cubicBezTo>
                    <a:cubicBezTo>
                      <a:pt x="0" y="1"/>
                      <a:pt x="1" y="1"/>
                      <a:pt x="1"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59" name="Freeform 118037"/>
              <p:cNvSpPr/>
              <p:nvPr/>
            </p:nvSpPr>
            <p:spPr bwMode="auto">
              <a:xfrm>
                <a:off x="5432426" y="5342918"/>
                <a:ext cx="7938" cy="17462"/>
              </a:xfrm>
              <a:custGeom>
                <a:avLst/>
                <a:gdLst>
                  <a:gd name="T0" fmla="*/ 1 w 2"/>
                  <a:gd name="T1" fmla="*/ 4 h 4"/>
                  <a:gd name="T2" fmla="*/ 0 w 2"/>
                  <a:gd name="T3" fmla="*/ 1 h 4"/>
                  <a:gd name="T4" fmla="*/ 1 w 2"/>
                  <a:gd name="T5" fmla="*/ 0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2"/>
                      <a:pt x="0" y="1"/>
                    </a:cubicBezTo>
                    <a:cubicBezTo>
                      <a:pt x="1" y="1"/>
                      <a:pt x="0" y="0"/>
                      <a:pt x="1" y="0"/>
                    </a:cubicBezTo>
                    <a:cubicBezTo>
                      <a:pt x="1" y="2"/>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60" name="Freeform 118038"/>
              <p:cNvSpPr/>
              <p:nvPr/>
            </p:nvSpPr>
            <p:spPr bwMode="auto">
              <a:xfrm>
                <a:off x="5381626" y="5360381"/>
                <a:ext cx="3175" cy="317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61" name="Freeform 118039"/>
              <p:cNvSpPr/>
              <p:nvPr/>
            </p:nvSpPr>
            <p:spPr bwMode="auto">
              <a:xfrm>
                <a:off x="5356226" y="5350856"/>
                <a:ext cx="7938" cy="9525"/>
              </a:xfrm>
              <a:custGeom>
                <a:avLst/>
                <a:gdLst>
                  <a:gd name="T0" fmla="*/ 1 w 2"/>
                  <a:gd name="T1" fmla="*/ 0 h 2"/>
                  <a:gd name="T2" fmla="*/ 1 w 2"/>
                  <a:gd name="T3" fmla="*/ 2 h 2"/>
                  <a:gd name="T4" fmla="*/ 1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1" y="2"/>
                    </a:cubicBezTo>
                    <a:cubicBezTo>
                      <a:pt x="1" y="2"/>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62" name="Freeform 118040"/>
              <p:cNvSpPr/>
              <p:nvPr/>
            </p:nvSpPr>
            <p:spPr bwMode="auto">
              <a:xfrm>
                <a:off x="5346701" y="5350856"/>
                <a:ext cx="4763" cy="9525"/>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0" y="0"/>
                    </a:cubicBezTo>
                    <a:cubicBezTo>
                      <a:pt x="0"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63" name="Freeform 118041"/>
              <p:cNvSpPr/>
              <p:nvPr/>
            </p:nvSpPr>
            <p:spPr bwMode="auto">
              <a:xfrm>
                <a:off x="5330826" y="5350856"/>
                <a:ext cx="7938" cy="9525"/>
              </a:xfrm>
              <a:custGeom>
                <a:avLst/>
                <a:gdLst>
                  <a:gd name="T0" fmla="*/ 2 w 2"/>
                  <a:gd name="T1" fmla="*/ 1 h 2"/>
                  <a:gd name="T2" fmla="*/ 1 w 2"/>
                  <a:gd name="T3" fmla="*/ 2 h 2"/>
                  <a:gd name="T4" fmla="*/ 0 w 2"/>
                  <a:gd name="T5" fmla="*/ 2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1" y="2"/>
                      <a:pt x="1" y="2"/>
                    </a:cubicBezTo>
                    <a:cubicBezTo>
                      <a:pt x="1" y="2"/>
                      <a:pt x="1" y="1"/>
                      <a:pt x="0" y="2"/>
                    </a:cubicBezTo>
                    <a:cubicBezTo>
                      <a:pt x="1" y="1"/>
                      <a:pt x="1" y="1"/>
                      <a:pt x="1" y="0"/>
                    </a:cubicBezTo>
                    <a:cubicBezTo>
                      <a:pt x="2" y="0"/>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64" name="Freeform 118042"/>
              <p:cNvSpPr/>
              <p:nvPr/>
            </p:nvSpPr>
            <p:spPr bwMode="auto">
              <a:xfrm>
                <a:off x="5321301" y="5338156"/>
                <a:ext cx="9525" cy="22225"/>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0" y="4"/>
                      <a:pt x="0" y="1"/>
                      <a:pt x="2" y="0"/>
                    </a:cubicBezTo>
                    <a:cubicBezTo>
                      <a:pt x="2" y="2"/>
                      <a:pt x="2" y="3"/>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65" name="Freeform 118043"/>
              <p:cNvSpPr/>
              <p:nvPr/>
            </p:nvSpPr>
            <p:spPr bwMode="auto">
              <a:xfrm>
                <a:off x="5321301" y="5350856"/>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66" name="Freeform 118044"/>
              <p:cNvSpPr/>
              <p:nvPr/>
            </p:nvSpPr>
            <p:spPr bwMode="auto">
              <a:xfrm>
                <a:off x="5295901" y="53508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1" y="1"/>
                      <a:pt x="0" y="0"/>
                    </a:cubicBezTo>
                    <a:cubicBezTo>
                      <a:pt x="1" y="0"/>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67" name="Freeform 118045"/>
              <p:cNvSpPr/>
              <p:nvPr/>
            </p:nvSpPr>
            <p:spPr bwMode="auto">
              <a:xfrm>
                <a:off x="5287963" y="5347681"/>
                <a:ext cx="7938" cy="12700"/>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2"/>
                      <a:pt x="0" y="2"/>
                      <a:pt x="0" y="1"/>
                    </a:cubicBezTo>
                    <a:cubicBezTo>
                      <a:pt x="1" y="0"/>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68" name="Freeform 118046"/>
              <p:cNvSpPr/>
              <p:nvPr/>
            </p:nvSpPr>
            <p:spPr bwMode="auto">
              <a:xfrm>
                <a:off x="5275263" y="5350856"/>
                <a:ext cx="7938" cy="9525"/>
              </a:xfrm>
              <a:custGeom>
                <a:avLst/>
                <a:gdLst>
                  <a:gd name="T0" fmla="*/ 2 w 2"/>
                  <a:gd name="T1" fmla="*/ 2 h 2"/>
                  <a:gd name="T2" fmla="*/ 0 w 2"/>
                  <a:gd name="T3" fmla="*/ 0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0" y="2"/>
                      <a:pt x="0" y="0"/>
                    </a:cubicBezTo>
                    <a:cubicBezTo>
                      <a:pt x="0" y="0"/>
                      <a:pt x="1" y="1"/>
                      <a:pt x="1"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69" name="Freeform 118047"/>
              <p:cNvSpPr/>
              <p:nvPr/>
            </p:nvSpPr>
            <p:spPr bwMode="auto">
              <a:xfrm>
                <a:off x="5245101" y="5325456"/>
                <a:ext cx="12700" cy="22225"/>
              </a:xfrm>
              <a:custGeom>
                <a:avLst/>
                <a:gdLst>
                  <a:gd name="T0" fmla="*/ 2 w 3"/>
                  <a:gd name="T1" fmla="*/ 1 h 5"/>
                  <a:gd name="T2" fmla="*/ 2 w 3"/>
                  <a:gd name="T3" fmla="*/ 3 h 5"/>
                  <a:gd name="T4" fmla="*/ 3 w 3"/>
                  <a:gd name="T5" fmla="*/ 3 h 5"/>
                  <a:gd name="T6" fmla="*/ 2 w 3"/>
                  <a:gd name="T7" fmla="*/ 5 h 5"/>
                  <a:gd name="T8" fmla="*/ 0 w 3"/>
                  <a:gd name="T9" fmla="*/ 1 h 5"/>
                  <a:gd name="T10" fmla="*/ 2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2" y="1"/>
                    </a:moveTo>
                    <a:cubicBezTo>
                      <a:pt x="2" y="1"/>
                      <a:pt x="2" y="2"/>
                      <a:pt x="2" y="3"/>
                    </a:cubicBezTo>
                    <a:cubicBezTo>
                      <a:pt x="2" y="2"/>
                      <a:pt x="2" y="4"/>
                      <a:pt x="3" y="3"/>
                    </a:cubicBezTo>
                    <a:cubicBezTo>
                      <a:pt x="2" y="4"/>
                      <a:pt x="2" y="5"/>
                      <a:pt x="2" y="5"/>
                    </a:cubicBezTo>
                    <a:cubicBezTo>
                      <a:pt x="0" y="5"/>
                      <a:pt x="2" y="2"/>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70" name="Freeform 118048"/>
              <p:cNvSpPr/>
              <p:nvPr/>
            </p:nvSpPr>
            <p:spPr bwMode="auto">
              <a:xfrm>
                <a:off x="5245101" y="5350856"/>
                <a:ext cx="4763" cy="9525"/>
              </a:xfrm>
              <a:custGeom>
                <a:avLst/>
                <a:gdLst>
                  <a:gd name="T0" fmla="*/ 0 w 1"/>
                  <a:gd name="T1" fmla="*/ 1 h 2"/>
                  <a:gd name="T2" fmla="*/ 1 w 1"/>
                  <a:gd name="T3" fmla="*/ 0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1"/>
                      <a:pt x="1" y="0"/>
                    </a:cubicBezTo>
                    <a:cubicBezTo>
                      <a:pt x="1" y="0"/>
                      <a:pt x="1" y="2"/>
                      <a:pt x="1" y="2"/>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71" name="Freeform 118049"/>
              <p:cNvSpPr/>
              <p:nvPr/>
            </p:nvSpPr>
            <p:spPr bwMode="auto">
              <a:xfrm>
                <a:off x="5232401" y="5350856"/>
                <a:ext cx="7938" cy="9525"/>
              </a:xfrm>
              <a:custGeom>
                <a:avLst/>
                <a:gdLst>
                  <a:gd name="T0" fmla="*/ 0 w 2"/>
                  <a:gd name="T1" fmla="*/ 2 h 2"/>
                  <a:gd name="T2" fmla="*/ 0 w 2"/>
                  <a:gd name="T3" fmla="*/ 0 h 2"/>
                  <a:gd name="T4" fmla="*/ 0 w 2"/>
                  <a:gd name="T5" fmla="*/ 2 h 2"/>
                </a:gdLst>
                <a:ahLst/>
                <a:cxnLst>
                  <a:cxn ang="0">
                    <a:pos x="T0" y="T1"/>
                  </a:cxn>
                  <a:cxn ang="0">
                    <a:pos x="T2" y="T3"/>
                  </a:cxn>
                  <a:cxn ang="0">
                    <a:pos x="T4" y="T5"/>
                  </a:cxn>
                </a:cxnLst>
                <a:rect l="0" t="0" r="r" b="b"/>
                <a:pathLst>
                  <a:path w="2" h="2">
                    <a:moveTo>
                      <a:pt x="0" y="2"/>
                    </a:moveTo>
                    <a:cubicBezTo>
                      <a:pt x="0" y="1"/>
                      <a:pt x="0" y="0"/>
                      <a:pt x="0" y="0"/>
                    </a:cubicBezTo>
                    <a:cubicBezTo>
                      <a:pt x="0"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72" name="Freeform 118050"/>
              <p:cNvSpPr/>
              <p:nvPr/>
            </p:nvSpPr>
            <p:spPr bwMode="auto">
              <a:xfrm>
                <a:off x="5224463" y="5347681"/>
                <a:ext cx="7938" cy="12700"/>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2" y="1"/>
                      <a:pt x="1" y="2"/>
                      <a:pt x="1"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73" name="Freeform 118051"/>
              <p:cNvSpPr/>
              <p:nvPr/>
            </p:nvSpPr>
            <p:spPr bwMode="auto">
              <a:xfrm>
                <a:off x="5219701" y="5322281"/>
                <a:ext cx="4763"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74" name="Freeform 118052"/>
              <p:cNvSpPr/>
              <p:nvPr/>
            </p:nvSpPr>
            <p:spPr bwMode="auto">
              <a:xfrm>
                <a:off x="5199063" y="5325456"/>
                <a:ext cx="7938" cy="22225"/>
              </a:xfrm>
              <a:custGeom>
                <a:avLst/>
                <a:gdLst>
                  <a:gd name="T0" fmla="*/ 2 w 2"/>
                  <a:gd name="T1" fmla="*/ 0 h 5"/>
                  <a:gd name="T2" fmla="*/ 2 w 2"/>
                  <a:gd name="T3" fmla="*/ 5 h 5"/>
                  <a:gd name="T4" fmla="*/ 2 w 2"/>
                  <a:gd name="T5" fmla="*/ 0 h 5"/>
                </a:gdLst>
                <a:ahLst/>
                <a:cxnLst>
                  <a:cxn ang="0">
                    <a:pos x="T0" y="T1"/>
                  </a:cxn>
                  <a:cxn ang="0">
                    <a:pos x="T2" y="T3"/>
                  </a:cxn>
                  <a:cxn ang="0">
                    <a:pos x="T4" y="T5"/>
                  </a:cxn>
                </a:cxnLst>
                <a:rect l="0" t="0" r="r" b="b"/>
                <a:pathLst>
                  <a:path w="2" h="5">
                    <a:moveTo>
                      <a:pt x="2" y="0"/>
                    </a:moveTo>
                    <a:cubicBezTo>
                      <a:pt x="2" y="2"/>
                      <a:pt x="2" y="3"/>
                      <a:pt x="2" y="5"/>
                    </a:cubicBezTo>
                    <a:cubicBezTo>
                      <a:pt x="0" y="4"/>
                      <a:pt x="1"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75" name="Freeform 118053"/>
              <p:cNvSpPr/>
              <p:nvPr/>
            </p:nvSpPr>
            <p:spPr bwMode="auto">
              <a:xfrm>
                <a:off x="5189538" y="5330218"/>
                <a:ext cx="9525" cy="7937"/>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0"/>
                      <a:pt x="0" y="2"/>
                    </a:cubicBezTo>
                    <a:cubicBezTo>
                      <a:pt x="0" y="1"/>
                      <a:pt x="1" y="0"/>
                      <a:pt x="1" y="0"/>
                    </a:cubicBezTo>
                    <a:cubicBezTo>
                      <a:pt x="1" y="1"/>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76" name="Freeform 118054"/>
              <p:cNvSpPr/>
              <p:nvPr/>
            </p:nvSpPr>
            <p:spPr bwMode="auto">
              <a:xfrm>
                <a:off x="5186363" y="5338156"/>
                <a:ext cx="12700" cy="22225"/>
              </a:xfrm>
              <a:custGeom>
                <a:avLst/>
                <a:gdLst>
                  <a:gd name="T0" fmla="*/ 1 w 3"/>
                  <a:gd name="T1" fmla="*/ 5 h 5"/>
                  <a:gd name="T2" fmla="*/ 0 w 3"/>
                  <a:gd name="T3" fmla="*/ 0 h 5"/>
                  <a:gd name="T4" fmla="*/ 2 w 3"/>
                  <a:gd name="T5" fmla="*/ 1 h 5"/>
                  <a:gd name="T6" fmla="*/ 1 w 3"/>
                  <a:gd name="T7" fmla="*/ 5 h 5"/>
                </a:gdLst>
                <a:ahLst/>
                <a:cxnLst>
                  <a:cxn ang="0">
                    <a:pos x="T0" y="T1"/>
                  </a:cxn>
                  <a:cxn ang="0">
                    <a:pos x="T2" y="T3"/>
                  </a:cxn>
                  <a:cxn ang="0">
                    <a:pos x="T4" y="T5"/>
                  </a:cxn>
                  <a:cxn ang="0">
                    <a:pos x="T6" y="T7"/>
                  </a:cxn>
                </a:cxnLst>
                <a:rect l="0" t="0" r="r" b="b"/>
                <a:pathLst>
                  <a:path w="3" h="5">
                    <a:moveTo>
                      <a:pt x="1" y="5"/>
                    </a:moveTo>
                    <a:cubicBezTo>
                      <a:pt x="2" y="3"/>
                      <a:pt x="0" y="2"/>
                      <a:pt x="0" y="0"/>
                    </a:cubicBezTo>
                    <a:cubicBezTo>
                      <a:pt x="2" y="0"/>
                      <a:pt x="1" y="1"/>
                      <a:pt x="2" y="1"/>
                    </a:cubicBezTo>
                    <a:cubicBezTo>
                      <a:pt x="1" y="2"/>
                      <a:pt x="3"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77" name="Freeform 118055"/>
              <p:cNvSpPr/>
              <p:nvPr/>
            </p:nvSpPr>
            <p:spPr bwMode="auto">
              <a:xfrm>
                <a:off x="5168901" y="5338156"/>
                <a:ext cx="7938" cy="952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78" name="Freeform 118056"/>
              <p:cNvSpPr/>
              <p:nvPr/>
            </p:nvSpPr>
            <p:spPr bwMode="auto">
              <a:xfrm>
                <a:off x="5113338" y="5350856"/>
                <a:ext cx="17463" cy="12700"/>
              </a:xfrm>
              <a:custGeom>
                <a:avLst/>
                <a:gdLst>
                  <a:gd name="T0" fmla="*/ 4 w 4"/>
                  <a:gd name="T1" fmla="*/ 0 h 3"/>
                  <a:gd name="T2" fmla="*/ 4 w 4"/>
                  <a:gd name="T3" fmla="*/ 1 h 3"/>
                  <a:gd name="T4" fmla="*/ 3 w 4"/>
                  <a:gd name="T5" fmla="*/ 2 h 3"/>
                  <a:gd name="T6" fmla="*/ 2 w 4"/>
                  <a:gd name="T7" fmla="*/ 2 h 3"/>
                  <a:gd name="T8" fmla="*/ 2 w 4"/>
                  <a:gd name="T9" fmla="*/ 0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4" y="1"/>
                      <a:pt x="4" y="1"/>
                      <a:pt x="4" y="1"/>
                    </a:cubicBezTo>
                    <a:cubicBezTo>
                      <a:pt x="3" y="0"/>
                      <a:pt x="3" y="2"/>
                      <a:pt x="3" y="2"/>
                    </a:cubicBezTo>
                    <a:cubicBezTo>
                      <a:pt x="2" y="3"/>
                      <a:pt x="2" y="2"/>
                      <a:pt x="2" y="2"/>
                    </a:cubicBezTo>
                    <a:cubicBezTo>
                      <a:pt x="0" y="2"/>
                      <a:pt x="2" y="2"/>
                      <a:pt x="2"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79" name="Freeform 118057"/>
              <p:cNvSpPr/>
              <p:nvPr/>
            </p:nvSpPr>
            <p:spPr bwMode="auto">
              <a:xfrm>
                <a:off x="5105401" y="5355618"/>
                <a:ext cx="7938" cy="7937"/>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2"/>
                      <a:pt x="0" y="0"/>
                      <a:pt x="1" y="0"/>
                    </a:cubicBezTo>
                    <a:cubicBezTo>
                      <a:pt x="1" y="0"/>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80" name="Freeform 118058"/>
              <p:cNvSpPr/>
              <p:nvPr/>
            </p:nvSpPr>
            <p:spPr bwMode="auto">
              <a:xfrm>
                <a:off x="5087938" y="5350856"/>
                <a:ext cx="7938" cy="4762"/>
              </a:xfrm>
              <a:custGeom>
                <a:avLst/>
                <a:gdLst>
                  <a:gd name="T0" fmla="*/ 2 w 2"/>
                  <a:gd name="T1" fmla="*/ 1 h 1"/>
                  <a:gd name="T2" fmla="*/ 0 w 2"/>
                  <a:gd name="T3" fmla="*/ 1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1" y="1"/>
                      <a:pt x="0" y="1"/>
                    </a:cubicBezTo>
                    <a:cubicBezTo>
                      <a:pt x="0" y="1"/>
                      <a:pt x="1" y="1"/>
                      <a:pt x="1"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81" name="Freeform 118059"/>
              <p:cNvSpPr/>
              <p:nvPr/>
            </p:nvSpPr>
            <p:spPr bwMode="auto">
              <a:xfrm>
                <a:off x="5049838" y="5355618"/>
                <a:ext cx="7938" cy="476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1" y="1"/>
                      <a:pt x="0" y="1"/>
                      <a:pt x="0" y="0"/>
                    </a:cubicBezTo>
                    <a:cubicBezTo>
                      <a:pt x="1" y="0"/>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82" name="Freeform 118060"/>
              <p:cNvSpPr/>
              <p:nvPr/>
            </p:nvSpPr>
            <p:spPr bwMode="auto">
              <a:xfrm>
                <a:off x="5024438" y="5355618"/>
                <a:ext cx="12700" cy="7937"/>
              </a:xfrm>
              <a:custGeom>
                <a:avLst/>
                <a:gdLst>
                  <a:gd name="T0" fmla="*/ 2 w 3"/>
                  <a:gd name="T1" fmla="*/ 2 h 2"/>
                  <a:gd name="T2" fmla="*/ 0 w 3"/>
                  <a:gd name="T3" fmla="*/ 1 h 2"/>
                  <a:gd name="T4" fmla="*/ 2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1" y="2"/>
                      <a:pt x="1" y="2"/>
                      <a:pt x="0" y="1"/>
                    </a:cubicBezTo>
                    <a:cubicBezTo>
                      <a:pt x="1" y="0"/>
                      <a:pt x="1" y="0"/>
                      <a:pt x="2" y="0"/>
                    </a:cubicBezTo>
                    <a:cubicBezTo>
                      <a:pt x="3" y="2"/>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83" name="Freeform 118061"/>
              <p:cNvSpPr/>
              <p:nvPr/>
            </p:nvSpPr>
            <p:spPr bwMode="auto">
              <a:xfrm>
                <a:off x="5011738" y="5355618"/>
                <a:ext cx="7938" cy="7937"/>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1"/>
                      <a:pt x="1" y="2"/>
                      <a:pt x="1"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84" name="Freeform 118062"/>
              <p:cNvSpPr/>
              <p:nvPr/>
            </p:nvSpPr>
            <p:spPr bwMode="auto">
              <a:xfrm>
                <a:off x="4956176" y="5363556"/>
                <a:ext cx="4763" cy="952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2"/>
                      <a:pt x="0" y="1"/>
                      <a:pt x="0" y="0"/>
                    </a:cubicBezTo>
                    <a:cubicBezTo>
                      <a:pt x="0" y="0"/>
                      <a:pt x="0"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85" name="Freeform 118063"/>
              <p:cNvSpPr/>
              <p:nvPr/>
            </p:nvSpPr>
            <p:spPr bwMode="auto">
              <a:xfrm>
                <a:off x="4938713" y="4666643"/>
                <a:ext cx="4763" cy="7937"/>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2"/>
                      <a:pt x="1" y="1"/>
                      <a:pt x="1"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86" name="Freeform 118064"/>
              <p:cNvSpPr/>
              <p:nvPr/>
            </p:nvSpPr>
            <p:spPr bwMode="auto">
              <a:xfrm>
                <a:off x="4935538" y="5347681"/>
                <a:ext cx="7938" cy="15875"/>
              </a:xfrm>
              <a:custGeom>
                <a:avLst/>
                <a:gdLst>
                  <a:gd name="T0" fmla="*/ 1 w 2"/>
                  <a:gd name="T1" fmla="*/ 0 h 4"/>
                  <a:gd name="T2" fmla="*/ 1 w 2"/>
                  <a:gd name="T3" fmla="*/ 4 h 4"/>
                  <a:gd name="T4" fmla="*/ 0 w 2"/>
                  <a:gd name="T5" fmla="*/ 3 h 4"/>
                  <a:gd name="T6" fmla="*/ 1 w 2"/>
                  <a:gd name="T7" fmla="*/ 0 h 4"/>
                </a:gdLst>
                <a:ahLst/>
                <a:cxnLst>
                  <a:cxn ang="0">
                    <a:pos x="T0" y="T1"/>
                  </a:cxn>
                  <a:cxn ang="0">
                    <a:pos x="T2" y="T3"/>
                  </a:cxn>
                  <a:cxn ang="0">
                    <a:pos x="T4" y="T5"/>
                  </a:cxn>
                  <a:cxn ang="0">
                    <a:pos x="T6" y="T7"/>
                  </a:cxn>
                </a:cxnLst>
                <a:rect l="0" t="0" r="r" b="b"/>
                <a:pathLst>
                  <a:path w="2" h="4">
                    <a:moveTo>
                      <a:pt x="1" y="0"/>
                    </a:moveTo>
                    <a:cubicBezTo>
                      <a:pt x="2" y="1"/>
                      <a:pt x="2" y="3"/>
                      <a:pt x="1" y="4"/>
                    </a:cubicBezTo>
                    <a:cubicBezTo>
                      <a:pt x="1" y="4"/>
                      <a:pt x="0" y="4"/>
                      <a:pt x="0" y="3"/>
                    </a:cubicBezTo>
                    <a:cubicBezTo>
                      <a:pt x="1" y="2"/>
                      <a:pt x="2"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87" name="Freeform 118065"/>
              <p:cNvSpPr/>
              <p:nvPr/>
            </p:nvSpPr>
            <p:spPr bwMode="auto">
              <a:xfrm>
                <a:off x="4930776" y="5363556"/>
                <a:ext cx="7938" cy="9525"/>
              </a:xfrm>
              <a:custGeom>
                <a:avLst/>
                <a:gdLst>
                  <a:gd name="T0" fmla="*/ 2 w 2"/>
                  <a:gd name="T1" fmla="*/ 1 h 2"/>
                  <a:gd name="T2" fmla="*/ 2 w 2"/>
                  <a:gd name="T3" fmla="*/ 2 h 2"/>
                  <a:gd name="T4" fmla="*/ 0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1"/>
                      <a:pt x="0" y="0"/>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88" name="Freeform 118066"/>
              <p:cNvSpPr/>
              <p:nvPr/>
            </p:nvSpPr>
            <p:spPr bwMode="auto">
              <a:xfrm>
                <a:off x="4922838" y="5363556"/>
                <a:ext cx="7938" cy="12700"/>
              </a:xfrm>
              <a:custGeom>
                <a:avLst/>
                <a:gdLst>
                  <a:gd name="T0" fmla="*/ 2 w 2"/>
                  <a:gd name="T1" fmla="*/ 0 h 3"/>
                  <a:gd name="T2" fmla="*/ 2 w 2"/>
                  <a:gd name="T3" fmla="*/ 1 h 3"/>
                  <a:gd name="T4" fmla="*/ 1 w 2"/>
                  <a:gd name="T5" fmla="*/ 3 h 3"/>
                  <a:gd name="T6" fmla="*/ 1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1"/>
                      <a:pt x="2" y="1"/>
                      <a:pt x="2" y="1"/>
                    </a:cubicBezTo>
                    <a:cubicBezTo>
                      <a:pt x="1" y="1"/>
                      <a:pt x="1" y="2"/>
                      <a:pt x="1" y="3"/>
                    </a:cubicBezTo>
                    <a:cubicBezTo>
                      <a:pt x="0" y="2"/>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89" name="Freeform 118067"/>
              <p:cNvSpPr/>
              <p:nvPr/>
            </p:nvSpPr>
            <p:spPr bwMode="auto">
              <a:xfrm>
                <a:off x="4900613" y="5368318"/>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0"/>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90" name="Freeform 118068"/>
              <p:cNvSpPr/>
              <p:nvPr/>
            </p:nvSpPr>
            <p:spPr bwMode="auto">
              <a:xfrm>
                <a:off x="4867276" y="5363556"/>
                <a:ext cx="4763" cy="952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2"/>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91" name="Freeform 118069"/>
              <p:cNvSpPr/>
              <p:nvPr/>
            </p:nvSpPr>
            <p:spPr bwMode="auto">
              <a:xfrm>
                <a:off x="4854576" y="5373081"/>
                <a:ext cx="12700" cy="7937"/>
              </a:xfrm>
              <a:custGeom>
                <a:avLst/>
                <a:gdLst>
                  <a:gd name="T0" fmla="*/ 1 w 3"/>
                  <a:gd name="T1" fmla="*/ 0 h 2"/>
                  <a:gd name="T2" fmla="*/ 2 w 3"/>
                  <a:gd name="T3" fmla="*/ 0 h 2"/>
                  <a:gd name="T4" fmla="*/ 2 w 3"/>
                  <a:gd name="T5" fmla="*/ 1 h 2"/>
                  <a:gd name="T6" fmla="*/ 0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2" y="1"/>
                      <a:pt x="2" y="0"/>
                    </a:cubicBezTo>
                    <a:cubicBezTo>
                      <a:pt x="3" y="0"/>
                      <a:pt x="3" y="1"/>
                      <a:pt x="2" y="1"/>
                    </a:cubicBezTo>
                    <a:cubicBezTo>
                      <a:pt x="2" y="0"/>
                      <a:pt x="2" y="2"/>
                      <a:pt x="0" y="2"/>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92" name="Freeform 118070"/>
              <p:cNvSpPr/>
              <p:nvPr/>
            </p:nvSpPr>
            <p:spPr bwMode="auto">
              <a:xfrm>
                <a:off x="4854576" y="5368318"/>
                <a:ext cx="4763" cy="476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93" name="Freeform 118071"/>
              <p:cNvSpPr/>
              <p:nvPr/>
            </p:nvSpPr>
            <p:spPr bwMode="auto">
              <a:xfrm>
                <a:off x="4819651" y="5368318"/>
                <a:ext cx="9525" cy="17462"/>
              </a:xfrm>
              <a:custGeom>
                <a:avLst/>
                <a:gdLst>
                  <a:gd name="T0" fmla="*/ 1 w 2"/>
                  <a:gd name="T1" fmla="*/ 4 h 4"/>
                  <a:gd name="T2" fmla="*/ 1 w 2"/>
                  <a:gd name="T3" fmla="*/ 0 h 4"/>
                  <a:gd name="T4" fmla="*/ 1 w 2"/>
                  <a:gd name="T5" fmla="*/ 4 h 4"/>
                </a:gdLst>
                <a:ahLst/>
                <a:cxnLst>
                  <a:cxn ang="0">
                    <a:pos x="T0" y="T1"/>
                  </a:cxn>
                  <a:cxn ang="0">
                    <a:pos x="T2" y="T3"/>
                  </a:cxn>
                  <a:cxn ang="0">
                    <a:pos x="T4" y="T5"/>
                  </a:cxn>
                </a:cxnLst>
                <a:rect l="0" t="0" r="r" b="b"/>
                <a:pathLst>
                  <a:path w="2" h="4">
                    <a:moveTo>
                      <a:pt x="1" y="4"/>
                    </a:moveTo>
                    <a:cubicBezTo>
                      <a:pt x="0" y="3"/>
                      <a:pt x="2" y="2"/>
                      <a:pt x="1" y="0"/>
                    </a:cubicBezTo>
                    <a:cubicBezTo>
                      <a:pt x="2"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94" name="Freeform 118072"/>
              <p:cNvSpPr/>
              <p:nvPr/>
            </p:nvSpPr>
            <p:spPr bwMode="auto">
              <a:xfrm>
                <a:off x="4778376" y="5373081"/>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95" name="Freeform 118073"/>
              <p:cNvSpPr/>
              <p:nvPr/>
            </p:nvSpPr>
            <p:spPr bwMode="auto">
              <a:xfrm>
                <a:off x="4773613" y="5381018"/>
                <a:ext cx="7938" cy="7937"/>
              </a:xfrm>
              <a:custGeom>
                <a:avLst/>
                <a:gdLst>
                  <a:gd name="T0" fmla="*/ 1 w 2"/>
                  <a:gd name="T1" fmla="*/ 2 h 2"/>
                  <a:gd name="T2" fmla="*/ 0 w 2"/>
                  <a:gd name="T3" fmla="*/ 0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1"/>
                      <a:pt x="0" y="0"/>
                    </a:cubicBezTo>
                    <a:cubicBezTo>
                      <a:pt x="1" y="1"/>
                      <a:pt x="1" y="0"/>
                      <a:pt x="1" y="0"/>
                    </a:cubicBezTo>
                    <a:cubicBezTo>
                      <a:pt x="2"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96" name="Freeform 118074"/>
              <p:cNvSpPr/>
              <p:nvPr/>
            </p:nvSpPr>
            <p:spPr bwMode="auto">
              <a:xfrm>
                <a:off x="4700588" y="537308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97" name="Freeform 118075"/>
              <p:cNvSpPr/>
              <p:nvPr/>
            </p:nvSpPr>
            <p:spPr bwMode="auto">
              <a:xfrm>
                <a:off x="4697413" y="5381018"/>
                <a:ext cx="3175"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0" y="0"/>
                      <a:pt x="1" y="0"/>
                    </a:cubicBezTo>
                    <a:cubicBezTo>
                      <a:pt x="1"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98" name="Freeform 118076"/>
              <p:cNvSpPr/>
              <p:nvPr/>
            </p:nvSpPr>
            <p:spPr bwMode="auto">
              <a:xfrm>
                <a:off x="4692651" y="5363556"/>
                <a:ext cx="7938" cy="952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1"/>
                      <a:pt x="1" y="1"/>
                      <a:pt x="1" y="0"/>
                    </a:cubicBezTo>
                    <a:cubicBezTo>
                      <a:pt x="2"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699" name="Freeform 118077"/>
              <p:cNvSpPr/>
              <p:nvPr/>
            </p:nvSpPr>
            <p:spPr bwMode="auto">
              <a:xfrm>
                <a:off x="4692651" y="5393718"/>
                <a:ext cx="4763" cy="4762"/>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1"/>
                    </a:cubicBezTo>
                    <a:cubicBezTo>
                      <a:pt x="0"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00" name="Freeform 118078"/>
              <p:cNvSpPr/>
              <p:nvPr/>
            </p:nvSpPr>
            <p:spPr bwMode="auto">
              <a:xfrm>
                <a:off x="4687888" y="5325456"/>
                <a:ext cx="9525" cy="9525"/>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1" y="2"/>
                    </a:cubicBezTo>
                    <a:cubicBezTo>
                      <a:pt x="1" y="2"/>
                      <a:pt x="0" y="0"/>
                      <a:pt x="1" y="0"/>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01" name="Freeform 118079"/>
              <p:cNvSpPr/>
              <p:nvPr/>
            </p:nvSpPr>
            <p:spPr bwMode="auto">
              <a:xfrm>
                <a:off x="4684713" y="5381018"/>
                <a:ext cx="7938" cy="12700"/>
              </a:xfrm>
              <a:custGeom>
                <a:avLst/>
                <a:gdLst>
                  <a:gd name="T0" fmla="*/ 2 w 2"/>
                  <a:gd name="T1" fmla="*/ 3 h 3"/>
                  <a:gd name="T2" fmla="*/ 1 w 2"/>
                  <a:gd name="T3" fmla="*/ 2 h 3"/>
                  <a:gd name="T4" fmla="*/ 0 w 2"/>
                  <a:gd name="T5" fmla="*/ 2 h 3"/>
                  <a:gd name="T6" fmla="*/ 0 w 2"/>
                  <a:gd name="T7" fmla="*/ 0 h 3"/>
                  <a:gd name="T8" fmla="*/ 1 w 2"/>
                  <a:gd name="T9" fmla="*/ 1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cubicBezTo>
                      <a:pt x="1" y="3"/>
                      <a:pt x="1" y="1"/>
                      <a:pt x="1" y="2"/>
                    </a:cubicBezTo>
                    <a:cubicBezTo>
                      <a:pt x="1" y="3"/>
                      <a:pt x="1" y="0"/>
                      <a:pt x="0" y="2"/>
                    </a:cubicBezTo>
                    <a:cubicBezTo>
                      <a:pt x="0" y="1"/>
                      <a:pt x="0" y="1"/>
                      <a:pt x="0" y="0"/>
                    </a:cubicBezTo>
                    <a:cubicBezTo>
                      <a:pt x="0" y="1"/>
                      <a:pt x="1" y="1"/>
                      <a:pt x="1" y="1"/>
                    </a:cubicBezTo>
                    <a:cubicBezTo>
                      <a:pt x="1" y="2"/>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02" name="Freeform 118080"/>
              <p:cNvSpPr/>
              <p:nvPr/>
            </p:nvSpPr>
            <p:spPr bwMode="auto">
              <a:xfrm>
                <a:off x="4679951" y="53889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03" name="Freeform 118081"/>
              <p:cNvSpPr/>
              <p:nvPr/>
            </p:nvSpPr>
            <p:spPr bwMode="auto">
              <a:xfrm>
                <a:off x="4667251" y="4671406"/>
                <a:ext cx="12700" cy="15875"/>
              </a:xfrm>
              <a:custGeom>
                <a:avLst/>
                <a:gdLst>
                  <a:gd name="T0" fmla="*/ 3 w 3"/>
                  <a:gd name="T1" fmla="*/ 3 h 4"/>
                  <a:gd name="T2" fmla="*/ 3 w 3"/>
                  <a:gd name="T3" fmla="*/ 4 h 4"/>
                  <a:gd name="T4" fmla="*/ 1 w 3"/>
                  <a:gd name="T5" fmla="*/ 2 h 4"/>
                  <a:gd name="T6" fmla="*/ 0 w 3"/>
                  <a:gd name="T7" fmla="*/ 0 h 4"/>
                  <a:gd name="T8" fmla="*/ 0 w 3"/>
                  <a:gd name="T9" fmla="*/ 1 h 4"/>
                  <a:gd name="T10" fmla="*/ 1 w 3"/>
                  <a:gd name="T11" fmla="*/ 0 h 4"/>
                  <a:gd name="T12" fmla="*/ 2 w 3"/>
                  <a:gd name="T13" fmla="*/ 2 h 4"/>
                  <a:gd name="T14" fmla="*/ 2 w 3"/>
                  <a:gd name="T15" fmla="*/ 1 h 4"/>
                  <a:gd name="T16" fmla="*/ 3 w 3"/>
                  <a:gd name="T17" fmla="*/ 2 h 4"/>
                  <a:gd name="T18" fmla="*/ 2 w 3"/>
                  <a:gd name="T19" fmla="*/ 2 h 4"/>
                  <a:gd name="T20" fmla="*/ 3 w 3"/>
                  <a:gd name="T21" fmla="*/ 3 h 4"/>
                  <a:gd name="T22" fmla="*/ 3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3" y="3"/>
                    </a:moveTo>
                    <a:cubicBezTo>
                      <a:pt x="3" y="3"/>
                      <a:pt x="3" y="4"/>
                      <a:pt x="3" y="4"/>
                    </a:cubicBezTo>
                    <a:cubicBezTo>
                      <a:pt x="2" y="3"/>
                      <a:pt x="1" y="4"/>
                      <a:pt x="1" y="2"/>
                    </a:cubicBezTo>
                    <a:cubicBezTo>
                      <a:pt x="0" y="3"/>
                      <a:pt x="0" y="1"/>
                      <a:pt x="0" y="0"/>
                    </a:cubicBezTo>
                    <a:cubicBezTo>
                      <a:pt x="0" y="0"/>
                      <a:pt x="0" y="1"/>
                      <a:pt x="0" y="1"/>
                    </a:cubicBezTo>
                    <a:cubicBezTo>
                      <a:pt x="1" y="1"/>
                      <a:pt x="1" y="0"/>
                      <a:pt x="1" y="0"/>
                    </a:cubicBezTo>
                    <a:cubicBezTo>
                      <a:pt x="1" y="1"/>
                      <a:pt x="1" y="1"/>
                      <a:pt x="2" y="2"/>
                    </a:cubicBezTo>
                    <a:cubicBezTo>
                      <a:pt x="2" y="2"/>
                      <a:pt x="2" y="1"/>
                      <a:pt x="2" y="1"/>
                    </a:cubicBezTo>
                    <a:cubicBezTo>
                      <a:pt x="3" y="1"/>
                      <a:pt x="3" y="2"/>
                      <a:pt x="3" y="2"/>
                    </a:cubicBezTo>
                    <a:cubicBezTo>
                      <a:pt x="3" y="2"/>
                      <a:pt x="3" y="2"/>
                      <a:pt x="2" y="2"/>
                    </a:cubicBezTo>
                    <a:cubicBezTo>
                      <a:pt x="2" y="3"/>
                      <a:pt x="3" y="3"/>
                      <a:pt x="3" y="3"/>
                    </a:cubicBezTo>
                    <a:cubicBezTo>
                      <a:pt x="3" y="3"/>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04" name="Freeform 118082"/>
              <p:cNvSpPr/>
              <p:nvPr/>
            </p:nvSpPr>
            <p:spPr bwMode="auto">
              <a:xfrm>
                <a:off x="4633913" y="4671406"/>
                <a:ext cx="33338" cy="15875"/>
              </a:xfrm>
              <a:custGeom>
                <a:avLst/>
                <a:gdLst>
                  <a:gd name="T0" fmla="*/ 8 w 8"/>
                  <a:gd name="T1" fmla="*/ 4 h 4"/>
                  <a:gd name="T2" fmla="*/ 7 w 8"/>
                  <a:gd name="T3" fmla="*/ 4 h 4"/>
                  <a:gd name="T4" fmla="*/ 6 w 8"/>
                  <a:gd name="T5" fmla="*/ 2 h 4"/>
                  <a:gd name="T6" fmla="*/ 5 w 8"/>
                  <a:gd name="T7" fmla="*/ 3 h 4"/>
                  <a:gd name="T8" fmla="*/ 5 w 8"/>
                  <a:gd name="T9" fmla="*/ 2 h 4"/>
                  <a:gd name="T10" fmla="*/ 5 w 8"/>
                  <a:gd name="T11" fmla="*/ 3 h 4"/>
                  <a:gd name="T12" fmla="*/ 1 w 8"/>
                  <a:gd name="T13" fmla="*/ 4 h 4"/>
                  <a:gd name="T14" fmla="*/ 1 w 8"/>
                  <a:gd name="T15" fmla="*/ 1 h 4"/>
                  <a:gd name="T16" fmla="*/ 2 w 8"/>
                  <a:gd name="T17" fmla="*/ 2 h 4"/>
                  <a:gd name="T18" fmla="*/ 3 w 8"/>
                  <a:gd name="T19" fmla="*/ 0 h 4"/>
                  <a:gd name="T20" fmla="*/ 5 w 8"/>
                  <a:gd name="T21" fmla="*/ 1 h 4"/>
                  <a:gd name="T22" fmla="*/ 6 w 8"/>
                  <a:gd name="T23" fmla="*/ 2 h 4"/>
                  <a:gd name="T24" fmla="*/ 7 w 8"/>
                  <a:gd name="T25" fmla="*/ 1 h 4"/>
                  <a:gd name="T26" fmla="*/ 8 w 8"/>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4">
                    <a:moveTo>
                      <a:pt x="8" y="4"/>
                    </a:moveTo>
                    <a:cubicBezTo>
                      <a:pt x="8" y="4"/>
                      <a:pt x="7" y="3"/>
                      <a:pt x="7" y="4"/>
                    </a:cubicBezTo>
                    <a:cubicBezTo>
                      <a:pt x="7" y="4"/>
                      <a:pt x="6" y="3"/>
                      <a:pt x="6" y="2"/>
                    </a:cubicBezTo>
                    <a:cubicBezTo>
                      <a:pt x="5" y="2"/>
                      <a:pt x="6" y="3"/>
                      <a:pt x="5" y="3"/>
                    </a:cubicBezTo>
                    <a:cubicBezTo>
                      <a:pt x="5" y="3"/>
                      <a:pt x="5" y="3"/>
                      <a:pt x="5" y="2"/>
                    </a:cubicBezTo>
                    <a:cubicBezTo>
                      <a:pt x="5" y="3"/>
                      <a:pt x="5" y="3"/>
                      <a:pt x="5" y="3"/>
                    </a:cubicBezTo>
                    <a:cubicBezTo>
                      <a:pt x="3" y="2"/>
                      <a:pt x="3" y="4"/>
                      <a:pt x="1" y="4"/>
                    </a:cubicBezTo>
                    <a:cubicBezTo>
                      <a:pt x="1" y="3"/>
                      <a:pt x="0" y="2"/>
                      <a:pt x="1" y="1"/>
                    </a:cubicBezTo>
                    <a:cubicBezTo>
                      <a:pt x="1" y="1"/>
                      <a:pt x="2" y="1"/>
                      <a:pt x="2" y="2"/>
                    </a:cubicBezTo>
                    <a:cubicBezTo>
                      <a:pt x="2" y="1"/>
                      <a:pt x="3" y="1"/>
                      <a:pt x="3" y="0"/>
                    </a:cubicBezTo>
                    <a:cubicBezTo>
                      <a:pt x="3" y="1"/>
                      <a:pt x="5" y="2"/>
                      <a:pt x="5" y="1"/>
                    </a:cubicBezTo>
                    <a:cubicBezTo>
                      <a:pt x="5" y="1"/>
                      <a:pt x="5" y="1"/>
                      <a:pt x="6" y="2"/>
                    </a:cubicBezTo>
                    <a:cubicBezTo>
                      <a:pt x="6" y="1"/>
                      <a:pt x="6" y="1"/>
                      <a:pt x="7" y="1"/>
                    </a:cubicBezTo>
                    <a:cubicBezTo>
                      <a:pt x="8" y="1"/>
                      <a:pt x="8" y="3"/>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05" name="Freeform 118083"/>
              <p:cNvSpPr/>
              <p:nvPr/>
            </p:nvSpPr>
            <p:spPr bwMode="auto">
              <a:xfrm>
                <a:off x="4662488" y="5381018"/>
                <a:ext cx="4763" cy="12700"/>
              </a:xfrm>
              <a:custGeom>
                <a:avLst/>
                <a:gdLst>
                  <a:gd name="T0" fmla="*/ 0 w 1"/>
                  <a:gd name="T1" fmla="*/ 0 h 3"/>
                  <a:gd name="T2" fmla="*/ 0 w 1"/>
                  <a:gd name="T3" fmla="*/ 3 h 3"/>
                  <a:gd name="T4" fmla="*/ 0 w 1"/>
                  <a:gd name="T5" fmla="*/ 0 h 3"/>
                </a:gdLst>
                <a:ahLst/>
                <a:cxnLst>
                  <a:cxn ang="0">
                    <a:pos x="T0" y="T1"/>
                  </a:cxn>
                  <a:cxn ang="0">
                    <a:pos x="T2" y="T3"/>
                  </a:cxn>
                  <a:cxn ang="0">
                    <a:pos x="T4" y="T5"/>
                  </a:cxn>
                </a:cxnLst>
                <a:rect l="0" t="0" r="r" b="b"/>
                <a:pathLst>
                  <a:path w="1" h="3">
                    <a:moveTo>
                      <a:pt x="0" y="0"/>
                    </a:moveTo>
                    <a:cubicBezTo>
                      <a:pt x="1" y="1"/>
                      <a:pt x="0" y="2"/>
                      <a:pt x="0" y="3"/>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06" name="Freeform 118084"/>
              <p:cNvSpPr/>
              <p:nvPr/>
            </p:nvSpPr>
            <p:spPr bwMode="auto">
              <a:xfrm>
                <a:off x="4637088" y="5385781"/>
                <a:ext cx="9525" cy="12700"/>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3"/>
                      <a:pt x="1" y="1"/>
                      <a:pt x="0" y="1"/>
                    </a:cubicBezTo>
                    <a:cubicBezTo>
                      <a:pt x="1" y="0"/>
                      <a:pt x="2"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07" name="Freeform 118085"/>
              <p:cNvSpPr/>
              <p:nvPr/>
            </p:nvSpPr>
            <p:spPr bwMode="auto">
              <a:xfrm>
                <a:off x="4621213" y="5334981"/>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1"/>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08" name="Freeform 118086"/>
              <p:cNvSpPr/>
              <p:nvPr/>
            </p:nvSpPr>
            <p:spPr bwMode="auto">
              <a:xfrm>
                <a:off x="4603751" y="5388956"/>
                <a:ext cx="17463" cy="9525"/>
              </a:xfrm>
              <a:custGeom>
                <a:avLst/>
                <a:gdLst>
                  <a:gd name="T0" fmla="*/ 3 w 4"/>
                  <a:gd name="T1" fmla="*/ 0 h 2"/>
                  <a:gd name="T2" fmla="*/ 3 w 4"/>
                  <a:gd name="T3" fmla="*/ 2 h 2"/>
                  <a:gd name="T4" fmla="*/ 2 w 4"/>
                  <a:gd name="T5" fmla="*/ 1 h 2"/>
                  <a:gd name="T6" fmla="*/ 2 w 4"/>
                  <a:gd name="T7" fmla="*/ 2 h 2"/>
                  <a:gd name="T8" fmla="*/ 0 w 4"/>
                  <a:gd name="T9" fmla="*/ 0 h 2"/>
                  <a:gd name="T10" fmla="*/ 3 w 4"/>
                  <a:gd name="T11" fmla="*/ 0 h 2"/>
                  <a:gd name="T12" fmla="*/ 3 w 4"/>
                  <a:gd name="T13" fmla="*/ 1 h 2"/>
                  <a:gd name="T14" fmla="*/ 3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0"/>
                    </a:moveTo>
                    <a:cubicBezTo>
                      <a:pt x="4" y="1"/>
                      <a:pt x="3" y="2"/>
                      <a:pt x="3" y="2"/>
                    </a:cubicBezTo>
                    <a:cubicBezTo>
                      <a:pt x="3" y="2"/>
                      <a:pt x="3" y="1"/>
                      <a:pt x="2" y="1"/>
                    </a:cubicBezTo>
                    <a:cubicBezTo>
                      <a:pt x="1" y="2"/>
                      <a:pt x="2" y="2"/>
                      <a:pt x="2" y="2"/>
                    </a:cubicBezTo>
                    <a:cubicBezTo>
                      <a:pt x="1" y="2"/>
                      <a:pt x="1" y="1"/>
                      <a:pt x="0" y="0"/>
                    </a:cubicBezTo>
                    <a:cubicBezTo>
                      <a:pt x="1" y="1"/>
                      <a:pt x="2" y="0"/>
                      <a:pt x="3" y="0"/>
                    </a:cubicBezTo>
                    <a:cubicBezTo>
                      <a:pt x="3" y="0"/>
                      <a:pt x="3" y="1"/>
                      <a:pt x="3"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09" name="Freeform 118087"/>
              <p:cNvSpPr/>
              <p:nvPr/>
            </p:nvSpPr>
            <p:spPr bwMode="auto">
              <a:xfrm>
                <a:off x="4598988" y="4679343"/>
                <a:ext cx="12700" cy="12700"/>
              </a:xfrm>
              <a:custGeom>
                <a:avLst/>
                <a:gdLst>
                  <a:gd name="T0" fmla="*/ 3 w 3"/>
                  <a:gd name="T1" fmla="*/ 2 h 3"/>
                  <a:gd name="T2" fmla="*/ 1 w 3"/>
                  <a:gd name="T3" fmla="*/ 3 h 3"/>
                  <a:gd name="T4" fmla="*/ 0 w 3"/>
                  <a:gd name="T5" fmla="*/ 1 h 3"/>
                  <a:gd name="T6" fmla="*/ 1 w 3"/>
                  <a:gd name="T7" fmla="*/ 0 h 3"/>
                  <a:gd name="T8" fmla="*/ 1 w 3"/>
                  <a:gd name="T9" fmla="*/ 1 h 3"/>
                  <a:gd name="T10" fmla="*/ 2 w 3"/>
                  <a:gd name="T11" fmla="*/ 0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2"/>
                      <a:pt x="1" y="2"/>
                      <a:pt x="1" y="3"/>
                    </a:cubicBezTo>
                    <a:cubicBezTo>
                      <a:pt x="0" y="3"/>
                      <a:pt x="2" y="1"/>
                      <a:pt x="0" y="1"/>
                    </a:cubicBezTo>
                    <a:cubicBezTo>
                      <a:pt x="0" y="1"/>
                      <a:pt x="0" y="0"/>
                      <a:pt x="1" y="0"/>
                    </a:cubicBezTo>
                    <a:cubicBezTo>
                      <a:pt x="1" y="0"/>
                      <a:pt x="1" y="1"/>
                      <a:pt x="1" y="1"/>
                    </a:cubicBezTo>
                    <a:cubicBezTo>
                      <a:pt x="2" y="0"/>
                      <a:pt x="1" y="0"/>
                      <a:pt x="2" y="0"/>
                    </a:cubicBezTo>
                    <a:cubicBezTo>
                      <a:pt x="2" y="0"/>
                      <a:pt x="3"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10" name="Freeform 118088"/>
              <p:cNvSpPr/>
              <p:nvPr/>
            </p:nvSpPr>
            <p:spPr bwMode="auto">
              <a:xfrm>
                <a:off x="4598988" y="5388956"/>
                <a:ext cx="4763" cy="9525"/>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11" name="Freeform 118089"/>
              <p:cNvSpPr/>
              <p:nvPr/>
            </p:nvSpPr>
            <p:spPr bwMode="auto">
              <a:xfrm>
                <a:off x="4578351" y="4674581"/>
                <a:ext cx="20638" cy="17462"/>
              </a:xfrm>
              <a:custGeom>
                <a:avLst/>
                <a:gdLst>
                  <a:gd name="T0" fmla="*/ 5 w 5"/>
                  <a:gd name="T1" fmla="*/ 3 h 4"/>
                  <a:gd name="T2" fmla="*/ 5 w 5"/>
                  <a:gd name="T3" fmla="*/ 2 h 4"/>
                  <a:gd name="T4" fmla="*/ 3 w 5"/>
                  <a:gd name="T5" fmla="*/ 2 h 4"/>
                  <a:gd name="T6" fmla="*/ 3 w 5"/>
                  <a:gd name="T7" fmla="*/ 4 h 4"/>
                  <a:gd name="T8" fmla="*/ 2 w 5"/>
                  <a:gd name="T9" fmla="*/ 2 h 4"/>
                  <a:gd name="T10" fmla="*/ 1 w 5"/>
                  <a:gd name="T11" fmla="*/ 3 h 4"/>
                  <a:gd name="T12" fmla="*/ 0 w 5"/>
                  <a:gd name="T13" fmla="*/ 1 h 4"/>
                  <a:gd name="T14" fmla="*/ 1 w 5"/>
                  <a:gd name="T15" fmla="*/ 1 h 4"/>
                  <a:gd name="T16" fmla="*/ 2 w 5"/>
                  <a:gd name="T17" fmla="*/ 1 h 4"/>
                  <a:gd name="T18" fmla="*/ 2 w 5"/>
                  <a:gd name="T19" fmla="*/ 2 h 4"/>
                  <a:gd name="T20" fmla="*/ 3 w 5"/>
                  <a:gd name="T21" fmla="*/ 2 h 4"/>
                  <a:gd name="T22" fmla="*/ 3 w 5"/>
                  <a:gd name="T23" fmla="*/ 1 h 4"/>
                  <a:gd name="T24" fmla="*/ 5 w 5"/>
                  <a:gd name="T25" fmla="*/ 1 h 4"/>
                  <a:gd name="T26" fmla="*/ 5 w 5"/>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5" y="3"/>
                    </a:moveTo>
                    <a:cubicBezTo>
                      <a:pt x="5" y="3"/>
                      <a:pt x="5" y="3"/>
                      <a:pt x="5" y="2"/>
                    </a:cubicBezTo>
                    <a:cubicBezTo>
                      <a:pt x="4" y="3"/>
                      <a:pt x="4" y="3"/>
                      <a:pt x="3" y="2"/>
                    </a:cubicBezTo>
                    <a:cubicBezTo>
                      <a:pt x="3" y="3"/>
                      <a:pt x="2" y="3"/>
                      <a:pt x="3" y="4"/>
                    </a:cubicBezTo>
                    <a:cubicBezTo>
                      <a:pt x="2" y="4"/>
                      <a:pt x="2" y="3"/>
                      <a:pt x="2" y="2"/>
                    </a:cubicBezTo>
                    <a:cubicBezTo>
                      <a:pt x="2" y="3"/>
                      <a:pt x="1" y="2"/>
                      <a:pt x="1" y="3"/>
                    </a:cubicBezTo>
                    <a:cubicBezTo>
                      <a:pt x="0" y="3"/>
                      <a:pt x="0" y="2"/>
                      <a:pt x="0" y="1"/>
                    </a:cubicBezTo>
                    <a:cubicBezTo>
                      <a:pt x="1" y="1"/>
                      <a:pt x="1" y="1"/>
                      <a:pt x="1" y="1"/>
                    </a:cubicBezTo>
                    <a:cubicBezTo>
                      <a:pt x="1" y="0"/>
                      <a:pt x="2" y="2"/>
                      <a:pt x="2" y="1"/>
                    </a:cubicBezTo>
                    <a:cubicBezTo>
                      <a:pt x="2" y="1"/>
                      <a:pt x="2" y="1"/>
                      <a:pt x="2" y="2"/>
                    </a:cubicBezTo>
                    <a:cubicBezTo>
                      <a:pt x="2" y="2"/>
                      <a:pt x="2" y="2"/>
                      <a:pt x="3" y="2"/>
                    </a:cubicBezTo>
                    <a:cubicBezTo>
                      <a:pt x="3" y="2"/>
                      <a:pt x="2" y="2"/>
                      <a:pt x="3" y="1"/>
                    </a:cubicBezTo>
                    <a:cubicBezTo>
                      <a:pt x="4" y="1"/>
                      <a:pt x="4" y="1"/>
                      <a:pt x="5" y="1"/>
                    </a:cubicBezTo>
                    <a:cubicBezTo>
                      <a:pt x="5" y="2"/>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12" name="Freeform 118090"/>
              <p:cNvSpPr/>
              <p:nvPr/>
            </p:nvSpPr>
            <p:spPr bwMode="auto">
              <a:xfrm>
                <a:off x="4591051" y="5330218"/>
                <a:ext cx="7938" cy="7937"/>
              </a:xfrm>
              <a:custGeom>
                <a:avLst/>
                <a:gdLst>
                  <a:gd name="T0" fmla="*/ 2 w 2"/>
                  <a:gd name="T1" fmla="*/ 1 h 2"/>
                  <a:gd name="T2" fmla="*/ 2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2" y="2"/>
                      <a:pt x="2" y="2"/>
                    </a:cubicBezTo>
                    <a:cubicBezTo>
                      <a:pt x="1" y="2"/>
                      <a:pt x="1" y="1"/>
                      <a:pt x="0" y="1"/>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13" name="Freeform 118091"/>
              <p:cNvSpPr/>
              <p:nvPr/>
            </p:nvSpPr>
            <p:spPr bwMode="auto">
              <a:xfrm>
                <a:off x="4578351" y="5398481"/>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14" name="Freeform 118092"/>
              <p:cNvSpPr/>
              <p:nvPr/>
            </p:nvSpPr>
            <p:spPr bwMode="auto">
              <a:xfrm>
                <a:off x="4568826" y="4679343"/>
                <a:ext cx="9525" cy="7937"/>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0" y="0"/>
                    </a:cubicBezTo>
                    <a:cubicBezTo>
                      <a:pt x="2" y="0"/>
                      <a:pt x="2"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15" name="Freeform 118093"/>
              <p:cNvSpPr/>
              <p:nvPr/>
            </p:nvSpPr>
            <p:spPr bwMode="auto">
              <a:xfrm>
                <a:off x="4556126" y="4679343"/>
                <a:ext cx="12700" cy="12700"/>
              </a:xfrm>
              <a:custGeom>
                <a:avLst/>
                <a:gdLst>
                  <a:gd name="T0" fmla="*/ 3 w 3"/>
                  <a:gd name="T1" fmla="*/ 1 h 3"/>
                  <a:gd name="T2" fmla="*/ 2 w 3"/>
                  <a:gd name="T3" fmla="*/ 3 h 3"/>
                  <a:gd name="T4" fmla="*/ 1 w 3"/>
                  <a:gd name="T5" fmla="*/ 3 h 3"/>
                  <a:gd name="T6" fmla="*/ 0 w 3"/>
                  <a:gd name="T7" fmla="*/ 0 h 3"/>
                  <a:gd name="T8" fmla="*/ 1 w 3"/>
                  <a:gd name="T9" fmla="*/ 2 h 3"/>
                  <a:gd name="T10" fmla="*/ 2 w 3"/>
                  <a:gd name="T11" fmla="*/ 0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2"/>
                      <a:pt x="2" y="2"/>
                      <a:pt x="2" y="3"/>
                    </a:cubicBezTo>
                    <a:cubicBezTo>
                      <a:pt x="2" y="3"/>
                      <a:pt x="1" y="2"/>
                      <a:pt x="1" y="3"/>
                    </a:cubicBezTo>
                    <a:cubicBezTo>
                      <a:pt x="1" y="2"/>
                      <a:pt x="0" y="1"/>
                      <a:pt x="0" y="0"/>
                    </a:cubicBezTo>
                    <a:cubicBezTo>
                      <a:pt x="1" y="0"/>
                      <a:pt x="1" y="1"/>
                      <a:pt x="1" y="2"/>
                    </a:cubicBezTo>
                    <a:cubicBezTo>
                      <a:pt x="2" y="1"/>
                      <a:pt x="1" y="1"/>
                      <a:pt x="2"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16" name="Freeform 118094"/>
              <p:cNvSpPr/>
              <p:nvPr/>
            </p:nvSpPr>
            <p:spPr bwMode="auto">
              <a:xfrm>
                <a:off x="4522788" y="4679343"/>
                <a:ext cx="33338" cy="12700"/>
              </a:xfrm>
              <a:custGeom>
                <a:avLst/>
                <a:gdLst>
                  <a:gd name="T0" fmla="*/ 8 w 8"/>
                  <a:gd name="T1" fmla="*/ 2 h 3"/>
                  <a:gd name="T2" fmla="*/ 7 w 8"/>
                  <a:gd name="T3" fmla="*/ 1 h 3"/>
                  <a:gd name="T4" fmla="*/ 7 w 8"/>
                  <a:gd name="T5" fmla="*/ 3 h 3"/>
                  <a:gd name="T6" fmla="*/ 1 w 8"/>
                  <a:gd name="T7" fmla="*/ 1 h 3"/>
                  <a:gd name="T8" fmla="*/ 2 w 8"/>
                  <a:gd name="T9" fmla="*/ 0 h 3"/>
                  <a:gd name="T10" fmla="*/ 1 w 8"/>
                  <a:gd name="T11" fmla="*/ 0 h 3"/>
                  <a:gd name="T12" fmla="*/ 2 w 8"/>
                  <a:gd name="T13" fmla="*/ 1 h 3"/>
                  <a:gd name="T14" fmla="*/ 3 w 8"/>
                  <a:gd name="T15" fmla="*/ 0 h 3"/>
                  <a:gd name="T16" fmla="*/ 4 w 8"/>
                  <a:gd name="T17" fmla="*/ 1 h 3"/>
                  <a:gd name="T18" fmla="*/ 6 w 8"/>
                  <a:gd name="T19" fmla="*/ 1 h 3"/>
                  <a:gd name="T20" fmla="*/ 7 w 8"/>
                  <a:gd name="T21" fmla="*/ 1 h 3"/>
                  <a:gd name="T22" fmla="*/ 8 w 8"/>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8" y="2"/>
                    </a:moveTo>
                    <a:cubicBezTo>
                      <a:pt x="7" y="2"/>
                      <a:pt x="8" y="1"/>
                      <a:pt x="7" y="1"/>
                    </a:cubicBezTo>
                    <a:cubicBezTo>
                      <a:pt x="6" y="1"/>
                      <a:pt x="7" y="2"/>
                      <a:pt x="7" y="3"/>
                    </a:cubicBezTo>
                    <a:cubicBezTo>
                      <a:pt x="6" y="1"/>
                      <a:pt x="2" y="3"/>
                      <a:pt x="1" y="1"/>
                    </a:cubicBezTo>
                    <a:cubicBezTo>
                      <a:pt x="0" y="1"/>
                      <a:pt x="1" y="0"/>
                      <a:pt x="2" y="0"/>
                    </a:cubicBezTo>
                    <a:cubicBezTo>
                      <a:pt x="2" y="0"/>
                      <a:pt x="2" y="0"/>
                      <a:pt x="1" y="0"/>
                    </a:cubicBezTo>
                    <a:cubicBezTo>
                      <a:pt x="2" y="1"/>
                      <a:pt x="2" y="1"/>
                      <a:pt x="2" y="1"/>
                    </a:cubicBezTo>
                    <a:cubicBezTo>
                      <a:pt x="3" y="1"/>
                      <a:pt x="3" y="1"/>
                      <a:pt x="3" y="0"/>
                    </a:cubicBezTo>
                    <a:cubicBezTo>
                      <a:pt x="4" y="0"/>
                      <a:pt x="4" y="1"/>
                      <a:pt x="4" y="1"/>
                    </a:cubicBezTo>
                    <a:cubicBezTo>
                      <a:pt x="5" y="1"/>
                      <a:pt x="5" y="1"/>
                      <a:pt x="6" y="1"/>
                    </a:cubicBezTo>
                    <a:cubicBezTo>
                      <a:pt x="7" y="1"/>
                      <a:pt x="6" y="0"/>
                      <a:pt x="7" y="1"/>
                    </a:cubicBezTo>
                    <a:cubicBezTo>
                      <a:pt x="7" y="1"/>
                      <a:pt x="8" y="1"/>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17" name="Freeform 118095"/>
              <p:cNvSpPr/>
              <p:nvPr/>
            </p:nvSpPr>
            <p:spPr bwMode="auto">
              <a:xfrm>
                <a:off x="4548188" y="5381018"/>
                <a:ext cx="4763" cy="12700"/>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1"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18" name="Freeform 118096"/>
              <p:cNvSpPr/>
              <p:nvPr/>
            </p:nvSpPr>
            <p:spPr bwMode="auto">
              <a:xfrm>
                <a:off x="4535488" y="4952393"/>
                <a:ext cx="17463" cy="3175"/>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2" y="1"/>
                      <a:pt x="0" y="1"/>
                      <a:pt x="0" y="1"/>
                    </a:cubicBezTo>
                    <a:cubicBezTo>
                      <a:pt x="0"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19" name="Freeform 118097"/>
              <p:cNvSpPr/>
              <p:nvPr/>
            </p:nvSpPr>
            <p:spPr bwMode="auto">
              <a:xfrm>
                <a:off x="4543426" y="5381018"/>
                <a:ext cx="9525" cy="12700"/>
              </a:xfrm>
              <a:custGeom>
                <a:avLst/>
                <a:gdLst>
                  <a:gd name="T0" fmla="*/ 0 w 2"/>
                  <a:gd name="T1" fmla="*/ 3 h 3"/>
                  <a:gd name="T2" fmla="*/ 0 w 2"/>
                  <a:gd name="T3" fmla="*/ 0 h 3"/>
                  <a:gd name="T4" fmla="*/ 0 w 2"/>
                  <a:gd name="T5" fmla="*/ 3 h 3"/>
                </a:gdLst>
                <a:ahLst/>
                <a:cxnLst>
                  <a:cxn ang="0">
                    <a:pos x="T0" y="T1"/>
                  </a:cxn>
                  <a:cxn ang="0">
                    <a:pos x="T2" y="T3"/>
                  </a:cxn>
                  <a:cxn ang="0">
                    <a:pos x="T4" y="T5"/>
                  </a:cxn>
                </a:cxnLst>
                <a:rect l="0" t="0" r="r" b="b"/>
                <a:pathLst>
                  <a:path w="2" h="3">
                    <a:moveTo>
                      <a:pt x="0" y="3"/>
                    </a:moveTo>
                    <a:cubicBezTo>
                      <a:pt x="0" y="2"/>
                      <a:pt x="0" y="1"/>
                      <a:pt x="0" y="0"/>
                    </a:cubicBezTo>
                    <a:cubicBezTo>
                      <a:pt x="2" y="0"/>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20" name="Freeform 118098"/>
              <p:cNvSpPr/>
              <p:nvPr/>
            </p:nvSpPr>
            <p:spPr bwMode="auto">
              <a:xfrm>
                <a:off x="4540251" y="5125431"/>
                <a:ext cx="3175" cy="9525"/>
              </a:xfrm>
              <a:custGeom>
                <a:avLst/>
                <a:gdLst>
                  <a:gd name="T0" fmla="*/ 1 w 1"/>
                  <a:gd name="T1" fmla="*/ 1 h 2"/>
                  <a:gd name="T2" fmla="*/ 0 w 1"/>
                  <a:gd name="T3" fmla="*/ 1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2"/>
                      <a:pt x="0" y="1"/>
                      <a:pt x="0" y="1"/>
                    </a:cubicBezTo>
                    <a:cubicBezTo>
                      <a:pt x="0" y="1"/>
                      <a:pt x="0" y="1"/>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21" name="Freeform 118099"/>
              <p:cNvSpPr/>
              <p:nvPr/>
            </p:nvSpPr>
            <p:spPr bwMode="auto">
              <a:xfrm>
                <a:off x="4522788" y="4952393"/>
                <a:ext cx="7938" cy="7937"/>
              </a:xfrm>
              <a:custGeom>
                <a:avLst/>
                <a:gdLst>
                  <a:gd name="T0" fmla="*/ 2 w 2"/>
                  <a:gd name="T1" fmla="*/ 1 h 2"/>
                  <a:gd name="T2" fmla="*/ 2 w 2"/>
                  <a:gd name="T3" fmla="*/ 1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1"/>
                      <a:pt x="2" y="1"/>
                    </a:cubicBezTo>
                    <a:cubicBezTo>
                      <a:pt x="1" y="1"/>
                      <a:pt x="0" y="2"/>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22" name="Freeform 118100"/>
              <p:cNvSpPr/>
              <p:nvPr/>
            </p:nvSpPr>
            <p:spPr bwMode="auto">
              <a:xfrm>
                <a:off x="4505326" y="5385781"/>
                <a:ext cx="9525" cy="7937"/>
              </a:xfrm>
              <a:custGeom>
                <a:avLst/>
                <a:gdLst>
                  <a:gd name="T0" fmla="*/ 2 w 2"/>
                  <a:gd name="T1" fmla="*/ 1 h 2"/>
                  <a:gd name="T2" fmla="*/ 0 w 2"/>
                  <a:gd name="T3" fmla="*/ 1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2"/>
                      <a:pt x="1" y="1"/>
                      <a:pt x="0" y="1"/>
                    </a:cubicBezTo>
                    <a:cubicBezTo>
                      <a:pt x="0" y="0"/>
                      <a:pt x="1" y="0"/>
                      <a:pt x="1"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23" name="Freeform 118101"/>
              <p:cNvSpPr/>
              <p:nvPr/>
            </p:nvSpPr>
            <p:spPr bwMode="auto">
              <a:xfrm>
                <a:off x="4505326" y="5398481"/>
                <a:ext cx="9525" cy="12700"/>
              </a:xfrm>
              <a:custGeom>
                <a:avLst/>
                <a:gdLst>
                  <a:gd name="T0" fmla="*/ 0 w 2"/>
                  <a:gd name="T1" fmla="*/ 2 h 3"/>
                  <a:gd name="T2" fmla="*/ 0 w 2"/>
                  <a:gd name="T3" fmla="*/ 0 h 3"/>
                  <a:gd name="T4" fmla="*/ 0 w 2"/>
                  <a:gd name="T5" fmla="*/ 2 h 3"/>
                </a:gdLst>
                <a:ahLst/>
                <a:cxnLst>
                  <a:cxn ang="0">
                    <a:pos x="T0" y="T1"/>
                  </a:cxn>
                  <a:cxn ang="0">
                    <a:pos x="T2" y="T3"/>
                  </a:cxn>
                  <a:cxn ang="0">
                    <a:pos x="T4" y="T5"/>
                  </a:cxn>
                </a:cxnLst>
                <a:rect l="0" t="0" r="r" b="b"/>
                <a:pathLst>
                  <a:path w="2" h="3">
                    <a:moveTo>
                      <a:pt x="0" y="2"/>
                    </a:moveTo>
                    <a:cubicBezTo>
                      <a:pt x="0" y="2"/>
                      <a:pt x="0" y="1"/>
                      <a:pt x="0" y="0"/>
                    </a:cubicBezTo>
                    <a:cubicBezTo>
                      <a:pt x="2" y="0"/>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24" name="Freeform 118102"/>
              <p:cNvSpPr/>
              <p:nvPr/>
            </p:nvSpPr>
            <p:spPr bwMode="auto">
              <a:xfrm>
                <a:off x="4497388" y="5295293"/>
                <a:ext cx="7938" cy="9525"/>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1"/>
                      <a:pt x="0" y="0"/>
                      <a:pt x="1" y="0"/>
                    </a:cubicBezTo>
                    <a:cubicBezTo>
                      <a:pt x="1"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25" name="Freeform 118103"/>
              <p:cNvSpPr/>
              <p:nvPr/>
            </p:nvSpPr>
            <p:spPr bwMode="auto">
              <a:xfrm>
                <a:off x="4489451" y="4684106"/>
                <a:ext cx="12700" cy="7937"/>
              </a:xfrm>
              <a:custGeom>
                <a:avLst/>
                <a:gdLst>
                  <a:gd name="T0" fmla="*/ 2 w 3"/>
                  <a:gd name="T1" fmla="*/ 1 h 2"/>
                  <a:gd name="T2" fmla="*/ 2 w 3"/>
                  <a:gd name="T3" fmla="*/ 2 h 2"/>
                  <a:gd name="T4" fmla="*/ 0 w 3"/>
                  <a:gd name="T5" fmla="*/ 2 h 2"/>
                  <a:gd name="T6" fmla="*/ 0 w 3"/>
                  <a:gd name="T7" fmla="*/ 0 h 2"/>
                  <a:gd name="T8" fmla="*/ 1 w 3"/>
                  <a:gd name="T9" fmla="*/ 1 h 2"/>
                  <a:gd name="T10" fmla="*/ 2 w 3"/>
                  <a:gd name="T11" fmla="*/ 0 h 2"/>
                  <a:gd name="T12" fmla="*/ 2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1"/>
                    </a:moveTo>
                    <a:cubicBezTo>
                      <a:pt x="3" y="1"/>
                      <a:pt x="2" y="2"/>
                      <a:pt x="2" y="2"/>
                    </a:cubicBezTo>
                    <a:cubicBezTo>
                      <a:pt x="1" y="2"/>
                      <a:pt x="1" y="2"/>
                      <a:pt x="0" y="2"/>
                    </a:cubicBezTo>
                    <a:cubicBezTo>
                      <a:pt x="0" y="2"/>
                      <a:pt x="0" y="1"/>
                      <a:pt x="0" y="0"/>
                    </a:cubicBezTo>
                    <a:cubicBezTo>
                      <a:pt x="0" y="1"/>
                      <a:pt x="1" y="1"/>
                      <a:pt x="1" y="1"/>
                    </a:cubicBezTo>
                    <a:cubicBezTo>
                      <a:pt x="2" y="1"/>
                      <a:pt x="2" y="1"/>
                      <a:pt x="2" y="0"/>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26" name="Freeform 118104"/>
              <p:cNvSpPr/>
              <p:nvPr/>
            </p:nvSpPr>
            <p:spPr bwMode="auto">
              <a:xfrm>
                <a:off x="4476751" y="4687281"/>
                <a:ext cx="7938" cy="9525"/>
              </a:xfrm>
              <a:custGeom>
                <a:avLst/>
                <a:gdLst>
                  <a:gd name="T0" fmla="*/ 2 w 2"/>
                  <a:gd name="T1" fmla="*/ 0 h 2"/>
                  <a:gd name="T2" fmla="*/ 1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1" y="2"/>
                    </a:cubicBezTo>
                    <a:cubicBezTo>
                      <a:pt x="1" y="1"/>
                      <a:pt x="0" y="1"/>
                      <a:pt x="0"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27" name="Freeform 118105"/>
              <p:cNvSpPr/>
              <p:nvPr/>
            </p:nvSpPr>
            <p:spPr bwMode="auto">
              <a:xfrm>
                <a:off x="4476751" y="5300056"/>
                <a:ext cx="7938" cy="7937"/>
              </a:xfrm>
              <a:custGeom>
                <a:avLst/>
                <a:gdLst>
                  <a:gd name="T0" fmla="*/ 0 w 2"/>
                  <a:gd name="T1" fmla="*/ 1 h 2"/>
                  <a:gd name="T2" fmla="*/ 1 w 2"/>
                  <a:gd name="T3" fmla="*/ 0 h 2"/>
                  <a:gd name="T4" fmla="*/ 0 w 2"/>
                  <a:gd name="T5" fmla="*/ 1 h 2"/>
                </a:gdLst>
                <a:ahLst/>
                <a:cxnLst>
                  <a:cxn ang="0">
                    <a:pos x="T0" y="T1"/>
                  </a:cxn>
                  <a:cxn ang="0">
                    <a:pos x="T2" y="T3"/>
                  </a:cxn>
                  <a:cxn ang="0">
                    <a:pos x="T4" y="T5"/>
                  </a:cxn>
                </a:cxnLst>
                <a:rect l="0" t="0" r="r" b="b"/>
                <a:pathLst>
                  <a:path w="2" h="2">
                    <a:moveTo>
                      <a:pt x="0" y="1"/>
                    </a:moveTo>
                    <a:cubicBezTo>
                      <a:pt x="1" y="0"/>
                      <a:pt x="1" y="0"/>
                      <a:pt x="1" y="0"/>
                    </a:cubicBezTo>
                    <a:cubicBezTo>
                      <a:pt x="2"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28" name="Freeform 118106"/>
              <p:cNvSpPr/>
              <p:nvPr/>
            </p:nvSpPr>
            <p:spPr bwMode="auto">
              <a:xfrm>
                <a:off x="4471988" y="4701568"/>
                <a:ext cx="7938" cy="12700"/>
              </a:xfrm>
              <a:custGeom>
                <a:avLst/>
                <a:gdLst>
                  <a:gd name="T0" fmla="*/ 2 w 2"/>
                  <a:gd name="T1" fmla="*/ 2 h 3"/>
                  <a:gd name="T2" fmla="*/ 0 w 2"/>
                  <a:gd name="T3" fmla="*/ 1 h 3"/>
                  <a:gd name="T4" fmla="*/ 2 w 2"/>
                  <a:gd name="T5" fmla="*/ 2 h 3"/>
                </a:gdLst>
                <a:ahLst/>
                <a:cxnLst>
                  <a:cxn ang="0">
                    <a:pos x="T0" y="T1"/>
                  </a:cxn>
                  <a:cxn ang="0">
                    <a:pos x="T2" y="T3"/>
                  </a:cxn>
                  <a:cxn ang="0">
                    <a:pos x="T4" y="T5"/>
                  </a:cxn>
                </a:cxnLst>
                <a:rect l="0" t="0" r="r" b="b"/>
                <a:pathLst>
                  <a:path w="2" h="3">
                    <a:moveTo>
                      <a:pt x="2" y="2"/>
                    </a:moveTo>
                    <a:cubicBezTo>
                      <a:pt x="1" y="3"/>
                      <a:pt x="1" y="1"/>
                      <a:pt x="0" y="1"/>
                    </a:cubicBezTo>
                    <a:cubicBezTo>
                      <a:pt x="1" y="0"/>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29" name="Freeform 118107"/>
              <p:cNvSpPr/>
              <p:nvPr/>
            </p:nvSpPr>
            <p:spPr bwMode="auto">
              <a:xfrm>
                <a:off x="4467226" y="4687281"/>
                <a:ext cx="12700" cy="9525"/>
              </a:xfrm>
              <a:custGeom>
                <a:avLst/>
                <a:gdLst>
                  <a:gd name="T0" fmla="*/ 1 w 3"/>
                  <a:gd name="T1" fmla="*/ 2 h 2"/>
                  <a:gd name="T2" fmla="*/ 0 w 3"/>
                  <a:gd name="T3" fmla="*/ 1 h 2"/>
                  <a:gd name="T4" fmla="*/ 2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0" y="2"/>
                      <a:pt x="0" y="1"/>
                      <a:pt x="0" y="1"/>
                    </a:cubicBezTo>
                    <a:cubicBezTo>
                      <a:pt x="0" y="0"/>
                      <a:pt x="2" y="1"/>
                      <a:pt x="2" y="0"/>
                    </a:cubicBezTo>
                    <a:cubicBezTo>
                      <a:pt x="3"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30" name="Freeform 118108"/>
              <p:cNvSpPr/>
              <p:nvPr/>
            </p:nvSpPr>
            <p:spPr bwMode="auto">
              <a:xfrm>
                <a:off x="4471988" y="4960331"/>
                <a:ext cx="4763" cy="4762"/>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31" name="Freeform 118109"/>
              <p:cNvSpPr/>
              <p:nvPr/>
            </p:nvSpPr>
            <p:spPr bwMode="auto">
              <a:xfrm>
                <a:off x="4471988" y="5388956"/>
                <a:ext cx="4763" cy="952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1"/>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32" name="Freeform 118110"/>
              <p:cNvSpPr/>
              <p:nvPr/>
            </p:nvSpPr>
            <p:spPr bwMode="auto">
              <a:xfrm>
                <a:off x="4464051" y="5388956"/>
                <a:ext cx="3175" cy="9525"/>
              </a:xfrm>
              <a:custGeom>
                <a:avLst/>
                <a:gdLst>
                  <a:gd name="T0" fmla="*/ 1 w 1"/>
                  <a:gd name="T1" fmla="*/ 0 h 2"/>
                  <a:gd name="T2" fmla="*/ 1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2"/>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33" name="Freeform 118111"/>
              <p:cNvSpPr/>
              <p:nvPr/>
            </p:nvSpPr>
            <p:spPr bwMode="auto">
              <a:xfrm>
                <a:off x="4454526" y="4955568"/>
                <a:ext cx="9525" cy="4762"/>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1"/>
                      <a:pt x="1" y="1"/>
                      <a:pt x="0" y="1"/>
                    </a:cubicBezTo>
                    <a:cubicBezTo>
                      <a:pt x="0" y="1"/>
                      <a:pt x="0" y="1"/>
                      <a:pt x="0"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34" name="Freeform 118112"/>
              <p:cNvSpPr/>
              <p:nvPr/>
            </p:nvSpPr>
            <p:spPr bwMode="auto">
              <a:xfrm>
                <a:off x="4449763" y="4687281"/>
                <a:ext cx="9525" cy="9525"/>
              </a:xfrm>
              <a:custGeom>
                <a:avLst/>
                <a:gdLst>
                  <a:gd name="T0" fmla="*/ 2 w 2"/>
                  <a:gd name="T1" fmla="*/ 2 h 2"/>
                  <a:gd name="T2" fmla="*/ 1 w 2"/>
                  <a:gd name="T3" fmla="*/ 2 h 2"/>
                  <a:gd name="T4" fmla="*/ 1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1" y="2"/>
                      <a:pt x="1" y="2"/>
                      <a:pt x="1" y="2"/>
                    </a:cubicBezTo>
                    <a:cubicBezTo>
                      <a:pt x="0" y="1"/>
                      <a:pt x="1" y="1"/>
                      <a:pt x="1" y="0"/>
                    </a:cubicBezTo>
                    <a:cubicBezTo>
                      <a:pt x="1" y="0"/>
                      <a:pt x="1" y="2"/>
                      <a:pt x="1" y="1"/>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35" name="Freeform 118113"/>
              <p:cNvSpPr/>
              <p:nvPr/>
            </p:nvSpPr>
            <p:spPr bwMode="auto">
              <a:xfrm>
                <a:off x="4429126" y="4692043"/>
                <a:ext cx="20638" cy="12700"/>
              </a:xfrm>
              <a:custGeom>
                <a:avLst/>
                <a:gdLst>
                  <a:gd name="T0" fmla="*/ 4 w 5"/>
                  <a:gd name="T1" fmla="*/ 1 h 3"/>
                  <a:gd name="T2" fmla="*/ 4 w 5"/>
                  <a:gd name="T3" fmla="*/ 3 h 3"/>
                  <a:gd name="T4" fmla="*/ 3 w 5"/>
                  <a:gd name="T5" fmla="*/ 1 h 3"/>
                  <a:gd name="T6" fmla="*/ 1 w 5"/>
                  <a:gd name="T7" fmla="*/ 2 h 3"/>
                  <a:gd name="T8" fmla="*/ 0 w 5"/>
                  <a:gd name="T9" fmla="*/ 0 h 3"/>
                  <a:gd name="T10" fmla="*/ 4 w 5"/>
                  <a:gd name="T11" fmla="*/ 0 h 3"/>
                  <a:gd name="T12" fmla="*/ 4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1"/>
                    </a:moveTo>
                    <a:cubicBezTo>
                      <a:pt x="4" y="2"/>
                      <a:pt x="4" y="2"/>
                      <a:pt x="4" y="3"/>
                    </a:cubicBezTo>
                    <a:cubicBezTo>
                      <a:pt x="4" y="3"/>
                      <a:pt x="4" y="1"/>
                      <a:pt x="3" y="1"/>
                    </a:cubicBezTo>
                    <a:cubicBezTo>
                      <a:pt x="3" y="2"/>
                      <a:pt x="1" y="1"/>
                      <a:pt x="1" y="2"/>
                    </a:cubicBezTo>
                    <a:cubicBezTo>
                      <a:pt x="1" y="1"/>
                      <a:pt x="0" y="1"/>
                      <a:pt x="0" y="0"/>
                    </a:cubicBezTo>
                    <a:cubicBezTo>
                      <a:pt x="2" y="0"/>
                      <a:pt x="4" y="0"/>
                      <a:pt x="4" y="0"/>
                    </a:cubicBezTo>
                    <a:cubicBezTo>
                      <a:pt x="5" y="0"/>
                      <a:pt x="5"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36" name="Freeform 118114"/>
              <p:cNvSpPr/>
              <p:nvPr/>
            </p:nvSpPr>
            <p:spPr bwMode="auto">
              <a:xfrm>
                <a:off x="4441826" y="5023831"/>
                <a:ext cx="7938" cy="476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1" y="1"/>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37" name="Freeform 118115"/>
              <p:cNvSpPr/>
              <p:nvPr/>
            </p:nvSpPr>
            <p:spPr bwMode="auto">
              <a:xfrm>
                <a:off x="4433888" y="5363556"/>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38" name="Freeform 118116"/>
              <p:cNvSpPr/>
              <p:nvPr/>
            </p:nvSpPr>
            <p:spPr bwMode="auto">
              <a:xfrm>
                <a:off x="4411663" y="5360381"/>
                <a:ext cx="25400"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4" y="1"/>
                      <a:pt x="2" y="1"/>
                      <a:pt x="0" y="1"/>
                    </a:cubicBezTo>
                    <a:cubicBezTo>
                      <a:pt x="1" y="0"/>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39" name="Freeform 118117"/>
              <p:cNvSpPr/>
              <p:nvPr/>
            </p:nvSpPr>
            <p:spPr bwMode="auto">
              <a:xfrm>
                <a:off x="4424363" y="4836506"/>
                <a:ext cx="9525" cy="9525"/>
              </a:xfrm>
              <a:custGeom>
                <a:avLst/>
                <a:gdLst>
                  <a:gd name="T0" fmla="*/ 2 w 2"/>
                  <a:gd name="T1" fmla="*/ 1 h 2"/>
                  <a:gd name="T2" fmla="*/ 2 w 2"/>
                  <a:gd name="T3" fmla="*/ 1 h 2"/>
                  <a:gd name="T4" fmla="*/ 0 w 2"/>
                  <a:gd name="T5" fmla="*/ 0 h 2"/>
                  <a:gd name="T6" fmla="*/ 2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2" y="1"/>
                      <a:pt x="2" y="1"/>
                    </a:cubicBezTo>
                    <a:cubicBezTo>
                      <a:pt x="1" y="2"/>
                      <a:pt x="0" y="1"/>
                      <a:pt x="0" y="0"/>
                    </a:cubicBezTo>
                    <a:cubicBezTo>
                      <a:pt x="1" y="0"/>
                      <a:pt x="1" y="0"/>
                      <a:pt x="2" y="0"/>
                    </a:cubicBezTo>
                    <a:cubicBezTo>
                      <a:pt x="1"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40" name="Freeform 118118"/>
              <p:cNvSpPr/>
              <p:nvPr/>
            </p:nvSpPr>
            <p:spPr bwMode="auto">
              <a:xfrm>
                <a:off x="4421188" y="5307993"/>
                <a:ext cx="3175" cy="952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2"/>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41" name="Freeform 118119"/>
              <p:cNvSpPr/>
              <p:nvPr/>
            </p:nvSpPr>
            <p:spPr bwMode="auto">
              <a:xfrm>
                <a:off x="4411663" y="5307993"/>
                <a:ext cx="9525" cy="17462"/>
              </a:xfrm>
              <a:custGeom>
                <a:avLst/>
                <a:gdLst>
                  <a:gd name="T0" fmla="*/ 1 w 2"/>
                  <a:gd name="T1" fmla="*/ 3 h 4"/>
                  <a:gd name="T2" fmla="*/ 1 w 2"/>
                  <a:gd name="T3" fmla="*/ 3 h 4"/>
                  <a:gd name="T4" fmla="*/ 2 w 2"/>
                  <a:gd name="T5" fmla="*/ 0 h 4"/>
                  <a:gd name="T6" fmla="*/ 2 w 2"/>
                  <a:gd name="T7" fmla="*/ 3 h 4"/>
                  <a:gd name="T8" fmla="*/ 1 w 2"/>
                  <a:gd name="T9" fmla="*/ 4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cubicBezTo>
                      <a:pt x="1" y="3"/>
                      <a:pt x="1" y="3"/>
                      <a:pt x="1" y="3"/>
                    </a:cubicBezTo>
                    <a:cubicBezTo>
                      <a:pt x="2" y="2"/>
                      <a:pt x="0" y="1"/>
                      <a:pt x="2" y="0"/>
                    </a:cubicBezTo>
                    <a:cubicBezTo>
                      <a:pt x="2" y="2"/>
                      <a:pt x="1" y="2"/>
                      <a:pt x="2" y="3"/>
                    </a:cubicBezTo>
                    <a:cubicBezTo>
                      <a:pt x="2" y="4"/>
                      <a:pt x="2" y="4"/>
                      <a:pt x="1" y="4"/>
                    </a:cubicBezTo>
                    <a:cubicBezTo>
                      <a:pt x="1" y="4"/>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42" name="Freeform 118120"/>
              <p:cNvSpPr/>
              <p:nvPr/>
            </p:nvSpPr>
            <p:spPr bwMode="auto">
              <a:xfrm>
                <a:off x="4403726" y="5317518"/>
                <a:ext cx="7938" cy="7937"/>
              </a:xfrm>
              <a:custGeom>
                <a:avLst/>
                <a:gdLst>
                  <a:gd name="T0" fmla="*/ 1 w 2"/>
                  <a:gd name="T1" fmla="*/ 1 h 2"/>
                  <a:gd name="T2" fmla="*/ 0 w 2"/>
                  <a:gd name="T3" fmla="*/ 1 h 2"/>
                  <a:gd name="T4" fmla="*/ 1 w 2"/>
                  <a:gd name="T5" fmla="*/ 0 h 2"/>
                  <a:gd name="T6" fmla="*/ 2 w 2"/>
                  <a:gd name="T7" fmla="*/ 1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0" y="1"/>
                    </a:cubicBezTo>
                    <a:cubicBezTo>
                      <a:pt x="0" y="1"/>
                      <a:pt x="1" y="0"/>
                      <a:pt x="1" y="0"/>
                    </a:cubicBezTo>
                    <a:cubicBezTo>
                      <a:pt x="2" y="0"/>
                      <a:pt x="2" y="1"/>
                      <a:pt x="2" y="1"/>
                    </a:cubicBezTo>
                    <a:cubicBezTo>
                      <a:pt x="2" y="2"/>
                      <a:pt x="1"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43" name="Freeform 118121"/>
              <p:cNvSpPr/>
              <p:nvPr/>
            </p:nvSpPr>
            <p:spPr bwMode="auto">
              <a:xfrm>
                <a:off x="4398963" y="5325456"/>
                <a:ext cx="12700" cy="9525"/>
              </a:xfrm>
              <a:custGeom>
                <a:avLst/>
                <a:gdLst>
                  <a:gd name="T0" fmla="*/ 3 w 3"/>
                  <a:gd name="T1" fmla="*/ 1 h 2"/>
                  <a:gd name="T2" fmla="*/ 1 w 3"/>
                  <a:gd name="T3" fmla="*/ 2 h 2"/>
                  <a:gd name="T4" fmla="*/ 1 w 3"/>
                  <a:gd name="T5" fmla="*/ 0 h 2"/>
                  <a:gd name="T6" fmla="*/ 3 w 3"/>
                  <a:gd name="T7" fmla="*/ 0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2" y="2"/>
                      <a:pt x="2" y="1"/>
                      <a:pt x="1" y="2"/>
                    </a:cubicBezTo>
                    <a:cubicBezTo>
                      <a:pt x="2" y="1"/>
                      <a:pt x="0" y="2"/>
                      <a:pt x="1" y="0"/>
                    </a:cubicBezTo>
                    <a:cubicBezTo>
                      <a:pt x="2" y="1"/>
                      <a:pt x="1"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44" name="Freeform 118122"/>
              <p:cNvSpPr/>
              <p:nvPr/>
            </p:nvSpPr>
            <p:spPr bwMode="auto">
              <a:xfrm>
                <a:off x="4398963" y="5307993"/>
                <a:ext cx="9525" cy="9525"/>
              </a:xfrm>
              <a:custGeom>
                <a:avLst/>
                <a:gdLst>
                  <a:gd name="T0" fmla="*/ 2 w 2"/>
                  <a:gd name="T1" fmla="*/ 2 h 2"/>
                  <a:gd name="T2" fmla="*/ 1 w 2"/>
                  <a:gd name="T3" fmla="*/ 2 h 2"/>
                  <a:gd name="T4" fmla="*/ 0 w 2"/>
                  <a:gd name="T5" fmla="*/ 1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1"/>
                      <a:pt x="1" y="2"/>
                    </a:cubicBezTo>
                    <a:cubicBezTo>
                      <a:pt x="0" y="2"/>
                      <a:pt x="0" y="1"/>
                      <a:pt x="0" y="1"/>
                    </a:cubicBezTo>
                    <a:cubicBezTo>
                      <a:pt x="1" y="1"/>
                      <a:pt x="1" y="0"/>
                      <a:pt x="2"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45" name="Freeform 118123"/>
              <p:cNvSpPr/>
              <p:nvPr/>
            </p:nvSpPr>
            <p:spPr bwMode="auto">
              <a:xfrm>
                <a:off x="4395788" y="5393718"/>
                <a:ext cx="7938" cy="4762"/>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1"/>
                      <a:pt x="1" y="1"/>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46" name="Freeform 118124"/>
              <p:cNvSpPr/>
              <p:nvPr/>
            </p:nvSpPr>
            <p:spPr bwMode="auto">
              <a:xfrm>
                <a:off x="4386263" y="5312756"/>
                <a:ext cx="12700" cy="9525"/>
              </a:xfrm>
              <a:custGeom>
                <a:avLst/>
                <a:gdLst>
                  <a:gd name="T0" fmla="*/ 3 w 3"/>
                  <a:gd name="T1" fmla="*/ 0 h 2"/>
                  <a:gd name="T2" fmla="*/ 2 w 3"/>
                  <a:gd name="T3" fmla="*/ 1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cubicBezTo>
                      <a:pt x="3" y="1"/>
                      <a:pt x="2" y="1"/>
                      <a:pt x="2" y="1"/>
                    </a:cubicBezTo>
                    <a:cubicBezTo>
                      <a:pt x="2" y="0"/>
                      <a:pt x="0" y="2"/>
                      <a:pt x="0" y="0"/>
                    </a:cubicBez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47" name="Freeform 118125"/>
              <p:cNvSpPr/>
              <p:nvPr/>
            </p:nvSpPr>
            <p:spPr bwMode="auto">
              <a:xfrm>
                <a:off x="4386263" y="4755543"/>
                <a:ext cx="9525" cy="12700"/>
              </a:xfrm>
              <a:custGeom>
                <a:avLst/>
                <a:gdLst>
                  <a:gd name="T0" fmla="*/ 1 w 2"/>
                  <a:gd name="T1" fmla="*/ 3 h 3"/>
                  <a:gd name="T2" fmla="*/ 0 w 2"/>
                  <a:gd name="T3" fmla="*/ 1 h 3"/>
                  <a:gd name="T4" fmla="*/ 1 w 2"/>
                  <a:gd name="T5" fmla="*/ 3 h 3"/>
                </a:gdLst>
                <a:ahLst/>
                <a:cxnLst>
                  <a:cxn ang="0">
                    <a:pos x="T0" y="T1"/>
                  </a:cxn>
                  <a:cxn ang="0">
                    <a:pos x="T2" y="T3"/>
                  </a:cxn>
                  <a:cxn ang="0">
                    <a:pos x="T4" y="T5"/>
                  </a:cxn>
                </a:cxnLst>
                <a:rect l="0" t="0" r="r" b="b"/>
                <a:pathLst>
                  <a:path w="2" h="3">
                    <a:moveTo>
                      <a:pt x="1" y="3"/>
                    </a:moveTo>
                    <a:cubicBezTo>
                      <a:pt x="1" y="3"/>
                      <a:pt x="1" y="2"/>
                      <a:pt x="0" y="1"/>
                    </a:cubicBezTo>
                    <a:cubicBezTo>
                      <a:pt x="1" y="0"/>
                      <a:pt x="2"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48" name="Freeform 118126"/>
              <p:cNvSpPr/>
              <p:nvPr/>
            </p:nvSpPr>
            <p:spPr bwMode="auto">
              <a:xfrm>
                <a:off x="4386263" y="4696806"/>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49" name="Freeform 118127"/>
              <p:cNvSpPr/>
              <p:nvPr/>
            </p:nvSpPr>
            <p:spPr bwMode="auto">
              <a:xfrm>
                <a:off x="4383088" y="5338156"/>
                <a:ext cx="7938" cy="9525"/>
              </a:xfrm>
              <a:custGeom>
                <a:avLst/>
                <a:gdLst>
                  <a:gd name="T0" fmla="*/ 2 w 2"/>
                  <a:gd name="T1" fmla="*/ 1 h 2"/>
                  <a:gd name="T2" fmla="*/ 2 w 2"/>
                  <a:gd name="T3" fmla="*/ 2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2"/>
                      <a:pt x="2" y="2"/>
                    </a:cubicBezTo>
                    <a:cubicBezTo>
                      <a:pt x="1" y="2"/>
                      <a:pt x="1" y="2"/>
                      <a:pt x="0" y="2"/>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50" name="Freeform 118128"/>
              <p:cNvSpPr/>
              <p:nvPr/>
            </p:nvSpPr>
            <p:spPr bwMode="auto">
              <a:xfrm>
                <a:off x="4378326" y="5203218"/>
                <a:ext cx="12700" cy="12700"/>
              </a:xfrm>
              <a:custGeom>
                <a:avLst/>
                <a:gdLst>
                  <a:gd name="T0" fmla="*/ 0 w 3"/>
                  <a:gd name="T1" fmla="*/ 1 h 3"/>
                  <a:gd name="T2" fmla="*/ 1 w 3"/>
                  <a:gd name="T3" fmla="*/ 0 h 3"/>
                  <a:gd name="T4" fmla="*/ 2 w 3"/>
                  <a:gd name="T5" fmla="*/ 0 h 3"/>
                  <a:gd name="T6" fmla="*/ 2 w 3"/>
                  <a:gd name="T7" fmla="*/ 3 h 3"/>
                  <a:gd name="T8" fmla="*/ 0 w 3"/>
                  <a:gd name="T9" fmla="*/ 2 h 3"/>
                  <a:gd name="T10" fmla="*/ 0 w 3"/>
                  <a:gd name="T11" fmla="*/ 0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1" y="1"/>
                      <a:pt x="0" y="0"/>
                      <a:pt x="1" y="0"/>
                    </a:cubicBezTo>
                    <a:cubicBezTo>
                      <a:pt x="1" y="0"/>
                      <a:pt x="1" y="0"/>
                      <a:pt x="2" y="0"/>
                    </a:cubicBezTo>
                    <a:cubicBezTo>
                      <a:pt x="2" y="1"/>
                      <a:pt x="3" y="2"/>
                      <a:pt x="2" y="3"/>
                    </a:cubicBezTo>
                    <a:cubicBezTo>
                      <a:pt x="1" y="3"/>
                      <a:pt x="0" y="2"/>
                      <a:pt x="0" y="2"/>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51" name="Freeform 118129"/>
              <p:cNvSpPr/>
              <p:nvPr/>
            </p:nvSpPr>
            <p:spPr bwMode="auto">
              <a:xfrm>
                <a:off x="4373563" y="4701568"/>
                <a:ext cx="9525" cy="3175"/>
              </a:xfrm>
              <a:custGeom>
                <a:avLst/>
                <a:gdLst>
                  <a:gd name="T0" fmla="*/ 2 w 2"/>
                  <a:gd name="T1" fmla="*/ 0 h 1"/>
                  <a:gd name="T2" fmla="*/ 0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1"/>
                      <a:pt x="0" y="1"/>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52" name="Freeform 118130"/>
              <p:cNvSpPr/>
              <p:nvPr/>
            </p:nvSpPr>
            <p:spPr bwMode="auto">
              <a:xfrm>
                <a:off x="4373563" y="4833331"/>
                <a:ext cx="9525" cy="12700"/>
              </a:xfrm>
              <a:custGeom>
                <a:avLst/>
                <a:gdLst>
                  <a:gd name="T0" fmla="*/ 2 w 2"/>
                  <a:gd name="T1" fmla="*/ 3 h 3"/>
                  <a:gd name="T2" fmla="*/ 1 w 2"/>
                  <a:gd name="T3" fmla="*/ 1 h 3"/>
                  <a:gd name="T4" fmla="*/ 0 w 2"/>
                  <a:gd name="T5" fmla="*/ 2 h 3"/>
                  <a:gd name="T6" fmla="*/ 0 w 2"/>
                  <a:gd name="T7" fmla="*/ 0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3"/>
                      <a:pt x="1" y="2"/>
                      <a:pt x="1" y="1"/>
                    </a:cubicBezTo>
                    <a:cubicBezTo>
                      <a:pt x="0" y="1"/>
                      <a:pt x="0" y="1"/>
                      <a:pt x="0" y="2"/>
                    </a:cubicBezTo>
                    <a:cubicBezTo>
                      <a:pt x="0" y="1"/>
                      <a:pt x="0" y="1"/>
                      <a:pt x="0" y="0"/>
                    </a:cubicBezTo>
                    <a:cubicBezTo>
                      <a:pt x="1" y="1"/>
                      <a:pt x="2" y="1"/>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53" name="Freeform 118131"/>
              <p:cNvSpPr/>
              <p:nvPr/>
            </p:nvSpPr>
            <p:spPr bwMode="auto">
              <a:xfrm>
                <a:off x="4378326" y="539848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54" name="Freeform 118132"/>
              <p:cNvSpPr/>
              <p:nvPr/>
            </p:nvSpPr>
            <p:spPr bwMode="auto">
              <a:xfrm>
                <a:off x="4378326" y="4765068"/>
                <a:ext cx="4763" cy="7937"/>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0" y="1"/>
                      <a:pt x="0" y="1"/>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55" name="Freeform 118133"/>
              <p:cNvSpPr/>
              <p:nvPr/>
            </p:nvSpPr>
            <p:spPr bwMode="auto">
              <a:xfrm>
                <a:off x="4370388" y="5312756"/>
                <a:ext cx="12700" cy="4762"/>
              </a:xfrm>
              <a:custGeom>
                <a:avLst/>
                <a:gdLst>
                  <a:gd name="T0" fmla="*/ 2 w 3"/>
                  <a:gd name="T1" fmla="*/ 0 h 1"/>
                  <a:gd name="T2" fmla="*/ 2 w 3"/>
                  <a:gd name="T3" fmla="*/ 1 h 1"/>
                  <a:gd name="T4" fmla="*/ 1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2" y="1"/>
                      <a:pt x="2" y="1"/>
                    </a:cubicBezTo>
                    <a:cubicBezTo>
                      <a:pt x="2" y="1"/>
                      <a:pt x="1" y="1"/>
                      <a:pt x="1" y="1"/>
                    </a:cubicBezTo>
                    <a:cubicBezTo>
                      <a:pt x="1" y="1"/>
                      <a:pt x="0" y="1"/>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56" name="Freeform 118134"/>
              <p:cNvSpPr/>
              <p:nvPr/>
            </p:nvSpPr>
            <p:spPr bwMode="auto">
              <a:xfrm>
                <a:off x="4373563" y="4760306"/>
                <a:ext cx="4763" cy="4762"/>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0"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57" name="Freeform 118135"/>
              <p:cNvSpPr/>
              <p:nvPr/>
            </p:nvSpPr>
            <p:spPr bwMode="auto">
              <a:xfrm>
                <a:off x="4357688" y="5376256"/>
                <a:ext cx="12700" cy="17462"/>
              </a:xfrm>
              <a:custGeom>
                <a:avLst/>
                <a:gdLst>
                  <a:gd name="T0" fmla="*/ 3 w 3"/>
                  <a:gd name="T1" fmla="*/ 1 h 4"/>
                  <a:gd name="T2" fmla="*/ 2 w 3"/>
                  <a:gd name="T3" fmla="*/ 4 h 4"/>
                  <a:gd name="T4" fmla="*/ 0 w 3"/>
                  <a:gd name="T5" fmla="*/ 2 h 4"/>
                  <a:gd name="T6" fmla="*/ 2 w 3"/>
                  <a:gd name="T7" fmla="*/ 2 h 4"/>
                  <a:gd name="T8" fmla="*/ 2 w 3"/>
                  <a:gd name="T9" fmla="*/ 0 h 4"/>
                  <a:gd name="T10" fmla="*/ 3 w 3"/>
                  <a:gd name="T11" fmla="*/ 0 h 4"/>
                  <a:gd name="T12" fmla="*/ 3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2" y="1"/>
                      <a:pt x="2" y="3"/>
                      <a:pt x="2" y="4"/>
                    </a:cubicBezTo>
                    <a:cubicBezTo>
                      <a:pt x="1" y="3"/>
                      <a:pt x="0" y="3"/>
                      <a:pt x="0" y="2"/>
                    </a:cubicBezTo>
                    <a:cubicBezTo>
                      <a:pt x="0" y="2"/>
                      <a:pt x="1" y="3"/>
                      <a:pt x="2" y="2"/>
                    </a:cubicBezTo>
                    <a:cubicBezTo>
                      <a:pt x="1" y="1"/>
                      <a:pt x="2" y="1"/>
                      <a:pt x="2" y="0"/>
                    </a:cubicBezTo>
                    <a:cubicBezTo>
                      <a:pt x="2" y="0"/>
                      <a:pt x="2"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58" name="Freeform 118136"/>
              <p:cNvSpPr/>
              <p:nvPr/>
            </p:nvSpPr>
            <p:spPr bwMode="auto">
              <a:xfrm>
                <a:off x="4352926" y="4704743"/>
                <a:ext cx="7938" cy="4762"/>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1"/>
                      <a:pt x="1" y="0"/>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59" name="Freeform 118137"/>
              <p:cNvSpPr/>
              <p:nvPr/>
            </p:nvSpPr>
            <p:spPr bwMode="auto">
              <a:xfrm>
                <a:off x="4352926" y="5312756"/>
                <a:ext cx="7938" cy="9525"/>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2"/>
                      <a:pt x="0" y="1"/>
                      <a:pt x="1"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60" name="Freeform 118138"/>
              <p:cNvSpPr/>
              <p:nvPr/>
            </p:nvSpPr>
            <p:spPr bwMode="auto">
              <a:xfrm>
                <a:off x="4348163" y="5198456"/>
                <a:ext cx="9525" cy="7937"/>
              </a:xfrm>
              <a:custGeom>
                <a:avLst/>
                <a:gdLst>
                  <a:gd name="T0" fmla="*/ 2 w 2"/>
                  <a:gd name="T1" fmla="*/ 2 h 2"/>
                  <a:gd name="T2" fmla="*/ 1 w 2"/>
                  <a:gd name="T3" fmla="*/ 2 h 2"/>
                  <a:gd name="T4" fmla="*/ 0 w 2"/>
                  <a:gd name="T5" fmla="*/ 1 h 2"/>
                  <a:gd name="T6" fmla="*/ 2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1" y="2"/>
                      <a:pt x="1" y="0"/>
                      <a:pt x="1" y="2"/>
                    </a:cubicBezTo>
                    <a:cubicBezTo>
                      <a:pt x="1" y="2"/>
                      <a:pt x="0" y="1"/>
                      <a:pt x="0" y="1"/>
                    </a:cubicBezTo>
                    <a:cubicBezTo>
                      <a:pt x="1" y="1"/>
                      <a:pt x="1" y="1"/>
                      <a:pt x="2" y="1"/>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61" name="Freeform 118139"/>
              <p:cNvSpPr/>
              <p:nvPr/>
            </p:nvSpPr>
            <p:spPr bwMode="auto">
              <a:xfrm>
                <a:off x="4344988" y="5385781"/>
                <a:ext cx="7938" cy="7937"/>
              </a:xfrm>
              <a:custGeom>
                <a:avLst/>
                <a:gdLst>
                  <a:gd name="T0" fmla="*/ 2 w 2"/>
                  <a:gd name="T1" fmla="*/ 2 h 2"/>
                  <a:gd name="T2" fmla="*/ 0 w 2"/>
                  <a:gd name="T3" fmla="*/ 1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0" y="1"/>
                    </a:cubicBezTo>
                    <a:cubicBezTo>
                      <a:pt x="0" y="0"/>
                      <a:pt x="1" y="1"/>
                      <a:pt x="1"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62" name="Freeform 118140"/>
              <p:cNvSpPr/>
              <p:nvPr/>
            </p:nvSpPr>
            <p:spPr bwMode="auto">
              <a:xfrm>
                <a:off x="4340226" y="5312756"/>
                <a:ext cx="7938" cy="9525"/>
              </a:xfrm>
              <a:custGeom>
                <a:avLst/>
                <a:gdLst>
                  <a:gd name="T0" fmla="*/ 2 w 2"/>
                  <a:gd name="T1" fmla="*/ 2 h 2"/>
                  <a:gd name="T2" fmla="*/ 0 w 2"/>
                  <a:gd name="T3" fmla="*/ 1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0" y="2"/>
                      <a:pt x="0" y="1"/>
                    </a:cubicBezTo>
                    <a:cubicBezTo>
                      <a:pt x="1" y="1"/>
                      <a:pt x="1" y="1"/>
                      <a:pt x="2" y="0"/>
                    </a:cubicBezTo>
                    <a:cubicBezTo>
                      <a:pt x="2" y="1"/>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63" name="Freeform 118141"/>
              <p:cNvSpPr/>
              <p:nvPr/>
            </p:nvSpPr>
            <p:spPr bwMode="auto">
              <a:xfrm>
                <a:off x="4340226" y="5206393"/>
                <a:ext cx="4763" cy="9525"/>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2"/>
                      <a:pt x="0" y="2"/>
                      <a:pt x="0" y="1"/>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64" name="Freeform 118142"/>
              <p:cNvSpPr/>
              <p:nvPr/>
            </p:nvSpPr>
            <p:spPr bwMode="auto">
              <a:xfrm>
                <a:off x="4340226" y="4765068"/>
                <a:ext cx="4763" cy="7937"/>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65" name="Freeform 118143"/>
              <p:cNvSpPr/>
              <p:nvPr/>
            </p:nvSpPr>
            <p:spPr bwMode="auto">
              <a:xfrm>
                <a:off x="4332288" y="5236556"/>
                <a:ext cx="12700" cy="7937"/>
              </a:xfrm>
              <a:custGeom>
                <a:avLst/>
                <a:gdLst>
                  <a:gd name="T0" fmla="*/ 3 w 3"/>
                  <a:gd name="T1" fmla="*/ 0 h 2"/>
                  <a:gd name="T2" fmla="*/ 3 w 3"/>
                  <a:gd name="T3" fmla="*/ 0 h 2"/>
                  <a:gd name="T4" fmla="*/ 3 w 3"/>
                  <a:gd name="T5" fmla="*/ 1 h 2"/>
                  <a:gd name="T6" fmla="*/ 2 w 3"/>
                  <a:gd name="T7" fmla="*/ 2 h 2"/>
                  <a:gd name="T8" fmla="*/ 0 w 3"/>
                  <a:gd name="T9" fmla="*/ 0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3" y="0"/>
                    </a:cubicBezTo>
                    <a:cubicBezTo>
                      <a:pt x="2" y="0"/>
                      <a:pt x="3" y="0"/>
                      <a:pt x="3" y="1"/>
                    </a:cubicBezTo>
                    <a:cubicBezTo>
                      <a:pt x="2" y="1"/>
                      <a:pt x="2" y="1"/>
                      <a:pt x="2" y="2"/>
                    </a:cubicBezTo>
                    <a:cubicBezTo>
                      <a:pt x="1" y="1"/>
                      <a:pt x="1" y="1"/>
                      <a:pt x="0" y="0"/>
                    </a:cubicBezTo>
                    <a:cubicBezTo>
                      <a:pt x="1" y="1"/>
                      <a:pt x="2" y="0"/>
                      <a:pt x="2"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66" name="Freeform 118144"/>
              <p:cNvSpPr/>
              <p:nvPr/>
            </p:nvSpPr>
            <p:spPr bwMode="auto">
              <a:xfrm>
                <a:off x="4332288" y="4955568"/>
                <a:ext cx="12700" cy="476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0"/>
                      <a:pt x="3" y="0"/>
                      <a:pt x="3" y="1"/>
                    </a:cubicBezTo>
                    <a:cubicBezTo>
                      <a:pt x="2" y="1"/>
                      <a:pt x="1" y="1"/>
                      <a:pt x="0" y="1"/>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67" name="Freeform 118145"/>
              <p:cNvSpPr/>
              <p:nvPr/>
            </p:nvSpPr>
            <p:spPr bwMode="auto">
              <a:xfrm>
                <a:off x="4340226" y="5385781"/>
                <a:ext cx="4763" cy="3175"/>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68" name="Freeform 118146"/>
              <p:cNvSpPr/>
              <p:nvPr/>
            </p:nvSpPr>
            <p:spPr bwMode="auto">
              <a:xfrm>
                <a:off x="4335463" y="4768243"/>
                <a:ext cx="9525" cy="4762"/>
              </a:xfrm>
              <a:custGeom>
                <a:avLst/>
                <a:gdLst>
                  <a:gd name="T0" fmla="*/ 0 w 2"/>
                  <a:gd name="T1" fmla="*/ 0 h 1"/>
                  <a:gd name="T2" fmla="*/ 0 w 2"/>
                  <a:gd name="T3" fmla="*/ 0 h 1"/>
                </a:gdLst>
                <a:ahLst/>
                <a:cxnLst>
                  <a:cxn ang="0">
                    <a:pos x="T0" y="T1"/>
                  </a:cxn>
                  <a:cxn ang="0">
                    <a:pos x="T2" y="T3"/>
                  </a:cxn>
                </a:cxnLst>
                <a:rect l="0" t="0" r="r" b="b"/>
                <a:pathLst>
                  <a:path w="2" h="1">
                    <a:moveTo>
                      <a:pt x="0" y="0"/>
                    </a:moveTo>
                    <a:cubicBezTo>
                      <a:pt x="2"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69" name="Freeform 118147"/>
              <p:cNvSpPr/>
              <p:nvPr/>
            </p:nvSpPr>
            <p:spPr bwMode="auto">
              <a:xfrm>
                <a:off x="4322763" y="5376256"/>
                <a:ext cx="17463" cy="12700"/>
              </a:xfrm>
              <a:custGeom>
                <a:avLst/>
                <a:gdLst>
                  <a:gd name="T0" fmla="*/ 4 w 4"/>
                  <a:gd name="T1" fmla="*/ 2 h 3"/>
                  <a:gd name="T2" fmla="*/ 3 w 4"/>
                  <a:gd name="T3" fmla="*/ 3 h 3"/>
                  <a:gd name="T4" fmla="*/ 3 w 4"/>
                  <a:gd name="T5" fmla="*/ 2 h 3"/>
                  <a:gd name="T6" fmla="*/ 0 w 4"/>
                  <a:gd name="T7" fmla="*/ 2 h 3"/>
                  <a:gd name="T8" fmla="*/ 0 w 4"/>
                  <a:gd name="T9" fmla="*/ 2 h 3"/>
                  <a:gd name="T10" fmla="*/ 2 w 4"/>
                  <a:gd name="T11" fmla="*/ 0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cubicBezTo>
                      <a:pt x="3" y="2"/>
                      <a:pt x="3" y="3"/>
                      <a:pt x="3" y="3"/>
                    </a:cubicBezTo>
                    <a:cubicBezTo>
                      <a:pt x="3" y="3"/>
                      <a:pt x="3" y="3"/>
                      <a:pt x="3" y="2"/>
                    </a:cubicBezTo>
                    <a:cubicBezTo>
                      <a:pt x="2" y="2"/>
                      <a:pt x="2" y="3"/>
                      <a:pt x="0" y="2"/>
                    </a:cubicBezTo>
                    <a:cubicBezTo>
                      <a:pt x="0" y="2"/>
                      <a:pt x="0" y="2"/>
                      <a:pt x="0" y="2"/>
                    </a:cubicBezTo>
                    <a:cubicBezTo>
                      <a:pt x="1" y="1"/>
                      <a:pt x="3" y="2"/>
                      <a:pt x="2" y="0"/>
                    </a:cubicBezTo>
                    <a:cubicBezTo>
                      <a:pt x="3" y="0"/>
                      <a:pt x="3"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70" name="Freeform 118184"/>
              <p:cNvSpPr>
                <a:spLocks noEditPoints="1"/>
              </p:cNvSpPr>
              <p:nvPr/>
            </p:nvSpPr>
            <p:spPr bwMode="auto">
              <a:xfrm>
                <a:off x="4062945" y="4637780"/>
                <a:ext cx="2834681" cy="760412"/>
              </a:xfrm>
              <a:custGeom>
                <a:avLst/>
                <a:gdLst>
                  <a:gd name="T0" fmla="*/ 511 w 532"/>
                  <a:gd name="T1" fmla="*/ 69 h 179"/>
                  <a:gd name="T2" fmla="*/ 472 w 532"/>
                  <a:gd name="T3" fmla="*/ 151 h 179"/>
                  <a:gd name="T4" fmla="*/ 406 w 532"/>
                  <a:gd name="T5" fmla="*/ 177 h 179"/>
                  <a:gd name="T6" fmla="*/ 355 w 532"/>
                  <a:gd name="T7" fmla="*/ 173 h 179"/>
                  <a:gd name="T8" fmla="*/ 315 w 532"/>
                  <a:gd name="T9" fmla="*/ 167 h 179"/>
                  <a:gd name="T10" fmla="*/ 283 w 532"/>
                  <a:gd name="T11" fmla="*/ 168 h 179"/>
                  <a:gd name="T12" fmla="*/ 261 w 532"/>
                  <a:gd name="T13" fmla="*/ 165 h 179"/>
                  <a:gd name="T14" fmla="*/ 229 w 532"/>
                  <a:gd name="T15" fmla="*/ 161 h 179"/>
                  <a:gd name="T16" fmla="*/ 192 w 532"/>
                  <a:gd name="T17" fmla="*/ 158 h 179"/>
                  <a:gd name="T18" fmla="*/ 164 w 532"/>
                  <a:gd name="T19" fmla="*/ 168 h 179"/>
                  <a:gd name="T20" fmla="*/ 130 w 532"/>
                  <a:gd name="T21" fmla="*/ 169 h 179"/>
                  <a:gd name="T22" fmla="*/ 102 w 532"/>
                  <a:gd name="T23" fmla="*/ 170 h 179"/>
                  <a:gd name="T24" fmla="*/ 72 w 532"/>
                  <a:gd name="T25" fmla="*/ 169 h 179"/>
                  <a:gd name="T26" fmla="*/ 75 w 532"/>
                  <a:gd name="T27" fmla="*/ 162 h 179"/>
                  <a:gd name="T28" fmla="*/ 102 w 532"/>
                  <a:gd name="T29" fmla="*/ 153 h 179"/>
                  <a:gd name="T30" fmla="*/ 58 w 532"/>
                  <a:gd name="T31" fmla="*/ 159 h 179"/>
                  <a:gd name="T32" fmla="*/ 57 w 532"/>
                  <a:gd name="T33" fmla="*/ 150 h 179"/>
                  <a:gd name="T34" fmla="*/ 25 w 532"/>
                  <a:gd name="T35" fmla="*/ 138 h 179"/>
                  <a:gd name="T36" fmla="*/ 50 w 532"/>
                  <a:gd name="T37" fmla="*/ 124 h 179"/>
                  <a:gd name="T38" fmla="*/ 79 w 532"/>
                  <a:gd name="T39" fmla="*/ 107 h 179"/>
                  <a:gd name="T40" fmla="*/ 50 w 532"/>
                  <a:gd name="T41" fmla="*/ 96 h 179"/>
                  <a:gd name="T42" fmla="*/ 17 w 532"/>
                  <a:gd name="T43" fmla="*/ 88 h 179"/>
                  <a:gd name="T44" fmla="*/ 43 w 532"/>
                  <a:gd name="T45" fmla="*/ 71 h 179"/>
                  <a:gd name="T46" fmla="*/ 6 w 532"/>
                  <a:gd name="T47" fmla="*/ 66 h 179"/>
                  <a:gd name="T48" fmla="*/ 27 w 532"/>
                  <a:gd name="T49" fmla="*/ 40 h 179"/>
                  <a:gd name="T50" fmla="*/ 22 w 532"/>
                  <a:gd name="T51" fmla="*/ 37 h 179"/>
                  <a:gd name="T52" fmla="*/ 40 w 532"/>
                  <a:gd name="T53" fmla="*/ 22 h 179"/>
                  <a:gd name="T54" fmla="*/ 56 w 532"/>
                  <a:gd name="T55" fmla="*/ 12 h 179"/>
                  <a:gd name="T56" fmla="*/ 113 w 532"/>
                  <a:gd name="T57" fmla="*/ 11 h 179"/>
                  <a:gd name="T58" fmla="*/ 158 w 532"/>
                  <a:gd name="T59" fmla="*/ 5 h 179"/>
                  <a:gd name="T60" fmla="*/ 211 w 532"/>
                  <a:gd name="T61" fmla="*/ 3 h 179"/>
                  <a:gd name="T62" fmla="*/ 302 w 532"/>
                  <a:gd name="T63" fmla="*/ 4 h 179"/>
                  <a:gd name="T64" fmla="*/ 380 w 532"/>
                  <a:gd name="T65" fmla="*/ 13 h 179"/>
                  <a:gd name="T66" fmla="*/ 511 w 532"/>
                  <a:gd name="T67" fmla="*/ 24 h 179"/>
                  <a:gd name="T68" fmla="*/ 433 w 532"/>
                  <a:gd name="T69" fmla="*/ 161 h 179"/>
                  <a:gd name="T70" fmla="*/ 399 w 532"/>
                  <a:gd name="T71" fmla="*/ 11 h 179"/>
                  <a:gd name="T72" fmla="*/ 365 w 532"/>
                  <a:gd name="T73" fmla="*/ 171 h 179"/>
                  <a:gd name="T74" fmla="*/ 336 w 532"/>
                  <a:gd name="T75" fmla="*/ 158 h 179"/>
                  <a:gd name="T76" fmla="*/ 317 w 532"/>
                  <a:gd name="T77" fmla="*/ 13 h 179"/>
                  <a:gd name="T78" fmla="*/ 297 w 532"/>
                  <a:gd name="T79" fmla="*/ 6 h 179"/>
                  <a:gd name="T80" fmla="*/ 279 w 532"/>
                  <a:gd name="T81" fmla="*/ 7 h 179"/>
                  <a:gd name="T82" fmla="*/ 253 w 532"/>
                  <a:gd name="T83" fmla="*/ 153 h 179"/>
                  <a:gd name="T84" fmla="*/ 229 w 532"/>
                  <a:gd name="T85" fmla="*/ 9 h 179"/>
                  <a:gd name="T86" fmla="*/ 195 w 532"/>
                  <a:gd name="T87" fmla="*/ 24 h 179"/>
                  <a:gd name="T88" fmla="*/ 168 w 532"/>
                  <a:gd name="T89" fmla="*/ 9 h 179"/>
                  <a:gd name="T90" fmla="*/ 157 w 532"/>
                  <a:gd name="T91" fmla="*/ 149 h 179"/>
                  <a:gd name="T92" fmla="*/ 144 w 532"/>
                  <a:gd name="T93" fmla="*/ 12 h 179"/>
                  <a:gd name="T94" fmla="*/ 136 w 532"/>
                  <a:gd name="T95" fmla="*/ 164 h 179"/>
                  <a:gd name="T96" fmla="*/ 129 w 532"/>
                  <a:gd name="T97" fmla="*/ 23 h 179"/>
                  <a:gd name="T98" fmla="*/ 120 w 532"/>
                  <a:gd name="T99" fmla="*/ 5 h 179"/>
                  <a:gd name="T100" fmla="*/ 110 w 532"/>
                  <a:gd name="T101" fmla="*/ 153 h 179"/>
                  <a:gd name="T102" fmla="*/ 104 w 532"/>
                  <a:gd name="T103" fmla="*/ 159 h 179"/>
                  <a:gd name="T104" fmla="*/ 96 w 532"/>
                  <a:gd name="T105" fmla="*/ 13 h 179"/>
                  <a:gd name="T106" fmla="*/ 90 w 532"/>
                  <a:gd name="T107" fmla="*/ 27 h 179"/>
                  <a:gd name="T108" fmla="*/ 83 w 532"/>
                  <a:gd name="T109" fmla="*/ 36 h 179"/>
                  <a:gd name="T110" fmla="*/ 78 w 532"/>
                  <a:gd name="T111" fmla="*/ 14 h 179"/>
                  <a:gd name="T112" fmla="*/ 71 w 532"/>
                  <a:gd name="T113" fmla="*/ 29 h 179"/>
                  <a:gd name="T114" fmla="*/ 68 w 532"/>
                  <a:gd name="T115" fmla="*/ 21 h 179"/>
                  <a:gd name="T116" fmla="*/ 61 w 532"/>
                  <a:gd name="T117" fmla="*/ 34 h 179"/>
                  <a:gd name="T118" fmla="*/ 56 w 532"/>
                  <a:gd name="T119" fmla="*/ 155 h 179"/>
                  <a:gd name="T120" fmla="*/ 51 w 532"/>
                  <a:gd name="T121" fmla="*/ 15 h 179"/>
                  <a:gd name="T122" fmla="*/ 40 w 532"/>
                  <a:gd name="T123" fmla="*/ 39 h 179"/>
                  <a:gd name="T124" fmla="*/ 30 w 532"/>
                  <a:gd name="T125"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179">
                    <a:moveTo>
                      <a:pt x="448" y="8"/>
                    </a:moveTo>
                    <a:cubicBezTo>
                      <a:pt x="447" y="9"/>
                      <a:pt x="449" y="8"/>
                      <a:pt x="450" y="7"/>
                    </a:cubicBezTo>
                    <a:cubicBezTo>
                      <a:pt x="450" y="8"/>
                      <a:pt x="450" y="8"/>
                      <a:pt x="450" y="8"/>
                    </a:cubicBezTo>
                    <a:cubicBezTo>
                      <a:pt x="453" y="7"/>
                      <a:pt x="455" y="9"/>
                      <a:pt x="458" y="8"/>
                    </a:cubicBezTo>
                    <a:cubicBezTo>
                      <a:pt x="458" y="8"/>
                      <a:pt x="459" y="8"/>
                      <a:pt x="459" y="8"/>
                    </a:cubicBezTo>
                    <a:cubicBezTo>
                      <a:pt x="459" y="9"/>
                      <a:pt x="459" y="8"/>
                      <a:pt x="459" y="8"/>
                    </a:cubicBezTo>
                    <a:cubicBezTo>
                      <a:pt x="462" y="8"/>
                      <a:pt x="466" y="8"/>
                      <a:pt x="470" y="8"/>
                    </a:cubicBezTo>
                    <a:cubicBezTo>
                      <a:pt x="469" y="10"/>
                      <a:pt x="465" y="10"/>
                      <a:pt x="463" y="10"/>
                    </a:cubicBezTo>
                    <a:cubicBezTo>
                      <a:pt x="459" y="11"/>
                      <a:pt x="453" y="12"/>
                      <a:pt x="449" y="12"/>
                    </a:cubicBezTo>
                    <a:cubicBezTo>
                      <a:pt x="448" y="13"/>
                      <a:pt x="448" y="13"/>
                      <a:pt x="447" y="14"/>
                    </a:cubicBezTo>
                    <a:cubicBezTo>
                      <a:pt x="446" y="13"/>
                      <a:pt x="446" y="13"/>
                      <a:pt x="446" y="13"/>
                    </a:cubicBezTo>
                    <a:cubicBezTo>
                      <a:pt x="446" y="14"/>
                      <a:pt x="444" y="13"/>
                      <a:pt x="443" y="14"/>
                    </a:cubicBezTo>
                    <a:cubicBezTo>
                      <a:pt x="444" y="15"/>
                      <a:pt x="446" y="13"/>
                      <a:pt x="446" y="15"/>
                    </a:cubicBezTo>
                    <a:cubicBezTo>
                      <a:pt x="447" y="14"/>
                      <a:pt x="448" y="15"/>
                      <a:pt x="449" y="14"/>
                    </a:cubicBezTo>
                    <a:cubicBezTo>
                      <a:pt x="450" y="14"/>
                      <a:pt x="449" y="14"/>
                      <a:pt x="450" y="14"/>
                    </a:cubicBezTo>
                    <a:cubicBezTo>
                      <a:pt x="457" y="13"/>
                      <a:pt x="466" y="14"/>
                      <a:pt x="474" y="14"/>
                    </a:cubicBezTo>
                    <a:cubicBezTo>
                      <a:pt x="477" y="14"/>
                      <a:pt x="480" y="14"/>
                      <a:pt x="483" y="15"/>
                    </a:cubicBezTo>
                    <a:cubicBezTo>
                      <a:pt x="482" y="16"/>
                      <a:pt x="481" y="17"/>
                      <a:pt x="479" y="18"/>
                    </a:cubicBezTo>
                    <a:cubicBezTo>
                      <a:pt x="482" y="17"/>
                      <a:pt x="485" y="18"/>
                      <a:pt x="486" y="17"/>
                    </a:cubicBezTo>
                    <a:cubicBezTo>
                      <a:pt x="487" y="17"/>
                      <a:pt x="488" y="17"/>
                      <a:pt x="489" y="18"/>
                    </a:cubicBezTo>
                    <a:cubicBezTo>
                      <a:pt x="489" y="18"/>
                      <a:pt x="490" y="17"/>
                      <a:pt x="491" y="17"/>
                    </a:cubicBezTo>
                    <a:cubicBezTo>
                      <a:pt x="495" y="15"/>
                      <a:pt x="501" y="16"/>
                      <a:pt x="506" y="15"/>
                    </a:cubicBezTo>
                    <a:cubicBezTo>
                      <a:pt x="508" y="15"/>
                      <a:pt x="511" y="14"/>
                      <a:pt x="513" y="15"/>
                    </a:cubicBezTo>
                    <a:cubicBezTo>
                      <a:pt x="514" y="15"/>
                      <a:pt x="514" y="15"/>
                      <a:pt x="515" y="15"/>
                    </a:cubicBezTo>
                    <a:cubicBezTo>
                      <a:pt x="513" y="19"/>
                      <a:pt x="509" y="19"/>
                      <a:pt x="506" y="21"/>
                    </a:cubicBezTo>
                    <a:cubicBezTo>
                      <a:pt x="506" y="20"/>
                      <a:pt x="506" y="20"/>
                      <a:pt x="505" y="20"/>
                    </a:cubicBezTo>
                    <a:cubicBezTo>
                      <a:pt x="505" y="20"/>
                      <a:pt x="504" y="21"/>
                      <a:pt x="504" y="21"/>
                    </a:cubicBezTo>
                    <a:cubicBezTo>
                      <a:pt x="510" y="22"/>
                      <a:pt x="516" y="20"/>
                      <a:pt x="522" y="20"/>
                    </a:cubicBezTo>
                    <a:cubicBezTo>
                      <a:pt x="521" y="20"/>
                      <a:pt x="522" y="21"/>
                      <a:pt x="521" y="21"/>
                    </a:cubicBezTo>
                    <a:cubicBezTo>
                      <a:pt x="525" y="22"/>
                      <a:pt x="527" y="20"/>
                      <a:pt x="531" y="21"/>
                    </a:cubicBezTo>
                    <a:cubicBezTo>
                      <a:pt x="531" y="21"/>
                      <a:pt x="531" y="22"/>
                      <a:pt x="531" y="22"/>
                    </a:cubicBezTo>
                    <a:cubicBezTo>
                      <a:pt x="531" y="23"/>
                      <a:pt x="532" y="22"/>
                      <a:pt x="532" y="22"/>
                    </a:cubicBezTo>
                    <a:cubicBezTo>
                      <a:pt x="532" y="23"/>
                      <a:pt x="531" y="24"/>
                      <a:pt x="531" y="26"/>
                    </a:cubicBezTo>
                    <a:cubicBezTo>
                      <a:pt x="530" y="26"/>
                      <a:pt x="529" y="27"/>
                      <a:pt x="527" y="28"/>
                    </a:cubicBezTo>
                    <a:cubicBezTo>
                      <a:pt x="528" y="28"/>
                      <a:pt x="529" y="27"/>
                      <a:pt x="530" y="27"/>
                    </a:cubicBezTo>
                    <a:cubicBezTo>
                      <a:pt x="530" y="28"/>
                      <a:pt x="529" y="28"/>
                      <a:pt x="529" y="29"/>
                    </a:cubicBezTo>
                    <a:cubicBezTo>
                      <a:pt x="529" y="30"/>
                      <a:pt x="529" y="29"/>
                      <a:pt x="530" y="29"/>
                    </a:cubicBezTo>
                    <a:cubicBezTo>
                      <a:pt x="527" y="31"/>
                      <a:pt x="525" y="33"/>
                      <a:pt x="522" y="35"/>
                    </a:cubicBezTo>
                    <a:cubicBezTo>
                      <a:pt x="522" y="35"/>
                      <a:pt x="523" y="35"/>
                      <a:pt x="523" y="35"/>
                    </a:cubicBezTo>
                    <a:cubicBezTo>
                      <a:pt x="524" y="35"/>
                      <a:pt x="523" y="34"/>
                      <a:pt x="524" y="34"/>
                    </a:cubicBezTo>
                    <a:cubicBezTo>
                      <a:pt x="524" y="36"/>
                      <a:pt x="525" y="34"/>
                      <a:pt x="525" y="35"/>
                    </a:cubicBezTo>
                    <a:cubicBezTo>
                      <a:pt x="526" y="34"/>
                      <a:pt x="527" y="34"/>
                      <a:pt x="529" y="33"/>
                    </a:cubicBezTo>
                    <a:cubicBezTo>
                      <a:pt x="529" y="36"/>
                      <a:pt x="526" y="36"/>
                      <a:pt x="527" y="36"/>
                    </a:cubicBezTo>
                    <a:cubicBezTo>
                      <a:pt x="526" y="36"/>
                      <a:pt x="526" y="37"/>
                      <a:pt x="524" y="37"/>
                    </a:cubicBezTo>
                    <a:cubicBezTo>
                      <a:pt x="525" y="38"/>
                      <a:pt x="527" y="37"/>
                      <a:pt x="527" y="37"/>
                    </a:cubicBezTo>
                    <a:cubicBezTo>
                      <a:pt x="526" y="40"/>
                      <a:pt x="522" y="40"/>
                      <a:pt x="520" y="43"/>
                    </a:cubicBezTo>
                    <a:cubicBezTo>
                      <a:pt x="521" y="43"/>
                      <a:pt x="521" y="42"/>
                      <a:pt x="522" y="42"/>
                    </a:cubicBezTo>
                    <a:cubicBezTo>
                      <a:pt x="522" y="43"/>
                      <a:pt x="521" y="44"/>
                      <a:pt x="520" y="43"/>
                    </a:cubicBezTo>
                    <a:cubicBezTo>
                      <a:pt x="522" y="44"/>
                      <a:pt x="521" y="46"/>
                      <a:pt x="519" y="47"/>
                    </a:cubicBezTo>
                    <a:cubicBezTo>
                      <a:pt x="520" y="47"/>
                      <a:pt x="520" y="47"/>
                      <a:pt x="521" y="47"/>
                    </a:cubicBezTo>
                    <a:cubicBezTo>
                      <a:pt x="521" y="48"/>
                      <a:pt x="520" y="48"/>
                      <a:pt x="520" y="49"/>
                    </a:cubicBezTo>
                    <a:cubicBezTo>
                      <a:pt x="520" y="49"/>
                      <a:pt x="520" y="49"/>
                      <a:pt x="521" y="49"/>
                    </a:cubicBezTo>
                    <a:cubicBezTo>
                      <a:pt x="520" y="50"/>
                      <a:pt x="519" y="50"/>
                      <a:pt x="519" y="51"/>
                    </a:cubicBezTo>
                    <a:cubicBezTo>
                      <a:pt x="519" y="51"/>
                      <a:pt x="519" y="51"/>
                      <a:pt x="519" y="51"/>
                    </a:cubicBezTo>
                    <a:cubicBezTo>
                      <a:pt x="518" y="53"/>
                      <a:pt x="516" y="53"/>
                      <a:pt x="514" y="54"/>
                    </a:cubicBezTo>
                    <a:cubicBezTo>
                      <a:pt x="514" y="54"/>
                      <a:pt x="515" y="54"/>
                      <a:pt x="515" y="54"/>
                    </a:cubicBezTo>
                    <a:cubicBezTo>
                      <a:pt x="511" y="59"/>
                      <a:pt x="503" y="57"/>
                      <a:pt x="500" y="61"/>
                    </a:cubicBezTo>
                    <a:cubicBezTo>
                      <a:pt x="499" y="61"/>
                      <a:pt x="498" y="62"/>
                      <a:pt x="498" y="62"/>
                    </a:cubicBezTo>
                    <a:cubicBezTo>
                      <a:pt x="500" y="64"/>
                      <a:pt x="503" y="64"/>
                      <a:pt x="506" y="63"/>
                    </a:cubicBezTo>
                    <a:cubicBezTo>
                      <a:pt x="505" y="65"/>
                      <a:pt x="502" y="65"/>
                      <a:pt x="500" y="65"/>
                    </a:cubicBezTo>
                    <a:cubicBezTo>
                      <a:pt x="501" y="67"/>
                      <a:pt x="505" y="66"/>
                      <a:pt x="508" y="67"/>
                    </a:cubicBezTo>
                    <a:cubicBezTo>
                      <a:pt x="508" y="67"/>
                      <a:pt x="507" y="67"/>
                      <a:pt x="507" y="68"/>
                    </a:cubicBezTo>
                    <a:cubicBezTo>
                      <a:pt x="508" y="67"/>
                      <a:pt x="510" y="68"/>
                      <a:pt x="511" y="67"/>
                    </a:cubicBezTo>
                    <a:cubicBezTo>
                      <a:pt x="512" y="68"/>
                      <a:pt x="510" y="68"/>
                      <a:pt x="510" y="69"/>
                    </a:cubicBezTo>
                    <a:cubicBezTo>
                      <a:pt x="510" y="69"/>
                      <a:pt x="511" y="69"/>
                      <a:pt x="511" y="69"/>
                    </a:cubicBezTo>
                    <a:cubicBezTo>
                      <a:pt x="511" y="69"/>
                      <a:pt x="508" y="69"/>
                      <a:pt x="508" y="70"/>
                    </a:cubicBezTo>
                    <a:cubicBezTo>
                      <a:pt x="509" y="71"/>
                      <a:pt x="512" y="70"/>
                      <a:pt x="513" y="70"/>
                    </a:cubicBezTo>
                    <a:cubicBezTo>
                      <a:pt x="513" y="72"/>
                      <a:pt x="511" y="72"/>
                      <a:pt x="509" y="73"/>
                    </a:cubicBezTo>
                    <a:cubicBezTo>
                      <a:pt x="511" y="73"/>
                      <a:pt x="513" y="73"/>
                      <a:pt x="515" y="73"/>
                    </a:cubicBezTo>
                    <a:cubicBezTo>
                      <a:pt x="515" y="74"/>
                      <a:pt x="517" y="75"/>
                      <a:pt x="518" y="75"/>
                    </a:cubicBezTo>
                    <a:cubicBezTo>
                      <a:pt x="517" y="75"/>
                      <a:pt x="517" y="76"/>
                      <a:pt x="518" y="76"/>
                    </a:cubicBezTo>
                    <a:cubicBezTo>
                      <a:pt x="517" y="77"/>
                      <a:pt x="516" y="77"/>
                      <a:pt x="515" y="77"/>
                    </a:cubicBezTo>
                    <a:cubicBezTo>
                      <a:pt x="515" y="78"/>
                      <a:pt x="517" y="77"/>
                      <a:pt x="519" y="77"/>
                    </a:cubicBezTo>
                    <a:cubicBezTo>
                      <a:pt x="519" y="78"/>
                      <a:pt x="518" y="78"/>
                      <a:pt x="519" y="78"/>
                    </a:cubicBezTo>
                    <a:cubicBezTo>
                      <a:pt x="519" y="79"/>
                      <a:pt x="518" y="80"/>
                      <a:pt x="517" y="80"/>
                    </a:cubicBezTo>
                    <a:cubicBezTo>
                      <a:pt x="517" y="81"/>
                      <a:pt x="518" y="80"/>
                      <a:pt x="519" y="80"/>
                    </a:cubicBezTo>
                    <a:cubicBezTo>
                      <a:pt x="519" y="80"/>
                      <a:pt x="519" y="81"/>
                      <a:pt x="518" y="81"/>
                    </a:cubicBezTo>
                    <a:cubicBezTo>
                      <a:pt x="518" y="81"/>
                      <a:pt x="519" y="81"/>
                      <a:pt x="520" y="81"/>
                    </a:cubicBezTo>
                    <a:cubicBezTo>
                      <a:pt x="520" y="82"/>
                      <a:pt x="519" y="82"/>
                      <a:pt x="518" y="82"/>
                    </a:cubicBezTo>
                    <a:cubicBezTo>
                      <a:pt x="518" y="83"/>
                      <a:pt x="519" y="83"/>
                      <a:pt x="519" y="83"/>
                    </a:cubicBezTo>
                    <a:cubicBezTo>
                      <a:pt x="519" y="84"/>
                      <a:pt x="518" y="84"/>
                      <a:pt x="517" y="84"/>
                    </a:cubicBezTo>
                    <a:cubicBezTo>
                      <a:pt x="518" y="85"/>
                      <a:pt x="518" y="85"/>
                      <a:pt x="517" y="86"/>
                    </a:cubicBezTo>
                    <a:cubicBezTo>
                      <a:pt x="516" y="86"/>
                      <a:pt x="516" y="87"/>
                      <a:pt x="514" y="87"/>
                    </a:cubicBezTo>
                    <a:cubicBezTo>
                      <a:pt x="514" y="88"/>
                      <a:pt x="512" y="89"/>
                      <a:pt x="512" y="90"/>
                    </a:cubicBezTo>
                    <a:cubicBezTo>
                      <a:pt x="504" y="92"/>
                      <a:pt x="495" y="95"/>
                      <a:pt x="488" y="98"/>
                    </a:cubicBezTo>
                    <a:cubicBezTo>
                      <a:pt x="489" y="98"/>
                      <a:pt x="491" y="97"/>
                      <a:pt x="493" y="98"/>
                    </a:cubicBezTo>
                    <a:cubicBezTo>
                      <a:pt x="491" y="99"/>
                      <a:pt x="490" y="101"/>
                      <a:pt x="487" y="101"/>
                    </a:cubicBezTo>
                    <a:cubicBezTo>
                      <a:pt x="489" y="102"/>
                      <a:pt x="492" y="101"/>
                      <a:pt x="493" y="101"/>
                    </a:cubicBezTo>
                    <a:cubicBezTo>
                      <a:pt x="492" y="102"/>
                      <a:pt x="491" y="103"/>
                      <a:pt x="489" y="103"/>
                    </a:cubicBezTo>
                    <a:cubicBezTo>
                      <a:pt x="490" y="104"/>
                      <a:pt x="494" y="104"/>
                      <a:pt x="496" y="104"/>
                    </a:cubicBezTo>
                    <a:cubicBezTo>
                      <a:pt x="496" y="105"/>
                      <a:pt x="495" y="105"/>
                      <a:pt x="495" y="105"/>
                    </a:cubicBezTo>
                    <a:cubicBezTo>
                      <a:pt x="497" y="105"/>
                      <a:pt x="497" y="105"/>
                      <a:pt x="499" y="105"/>
                    </a:cubicBezTo>
                    <a:cubicBezTo>
                      <a:pt x="499" y="106"/>
                      <a:pt x="498" y="106"/>
                      <a:pt x="499" y="107"/>
                    </a:cubicBezTo>
                    <a:cubicBezTo>
                      <a:pt x="498" y="107"/>
                      <a:pt x="497" y="107"/>
                      <a:pt x="496" y="108"/>
                    </a:cubicBezTo>
                    <a:cubicBezTo>
                      <a:pt x="496" y="108"/>
                      <a:pt x="498" y="107"/>
                      <a:pt x="500" y="108"/>
                    </a:cubicBezTo>
                    <a:cubicBezTo>
                      <a:pt x="499" y="109"/>
                      <a:pt x="498" y="109"/>
                      <a:pt x="499" y="110"/>
                    </a:cubicBezTo>
                    <a:cubicBezTo>
                      <a:pt x="497" y="110"/>
                      <a:pt x="494" y="111"/>
                      <a:pt x="492" y="111"/>
                    </a:cubicBezTo>
                    <a:cubicBezTo>
                      <a:pt x="493" y="112"/>
                      <a:pt x="496" y="111"/>
                      <a:pt x="499" y="111"/>
                    </a:cubicBezTo>
                    <a:cubicBezTo>
                      <a:pt x="499" y="113"/>
                      <a:pt x="497" y="113"/>
                      <a:pt x="496" y="114"/>
                    </a:cubicBezTo>
                    <a:cubicBezTo>
                      <a:pt x="496" y="114"/>
                      <a:pt x="496" y="114"/>
                      <a:pt x="496" y="115"/>
                    </a:cubicBezTo>
                    <a:cubicBezTo>
                      <a:pt x="494" y="116"/>
                      <a:pt x="491" y="118"/>
                      <a:pt x="489" y="118"/>
                    </a:cubicBezTo>
                    <a:cubicBezTo>
                      <a:pt x="489" y="119"/>
                      <a:pt x="490" y="119"/>
                      <a:pt x="490" y="119"/>
                    </a:cubicBezTo>
                    <a:cubicBezTo>
                      <a:pt x="483" y="122"/>
                      <a:pt x="475" y="123"/>
                      <a:pt x="468" y="126"/>
                    </a:cubicBezTo>
                    <a:cubicBezTo>
                      <a:pt x="468" y="126"/>
                      <a:pt x="468" y="126"/>
                      <a:pt x="468" y="127"/>
                    </a:cubicBezTo>
                    <a:cubicBezTo>
                      <a:pt x="469" y="126"/>
                      <a:pt x="473" y="126"/>
                      <a:pt x="473" y="126"/>
                    </a:cubicBezTo>
                    <a:cubicBezTo>
                      <a:pt x="475" y="125"/>
                      <a:pt x="477" y="125"/>
                      <a:pt x="479" y="125"/>
                    </a:cubicBezTo>
                    <a:cubicBezTo>
                      <a:pt x="480" y="125"/>
                      <a:pt x="479" y="124"/>
                      <a:pt x="480" y="124"/>
                    </a:cubicBezTo>
                    <a:cubicBezTo>
                      <a:pt x="481" y="125"/>
                      <a:pt x="483" y="123"/>
                      <a:pt x="483" y="124"/>
                    </a:cubicBezTo>
                    <a:cubicBezTo>
                      <a:pt x="485" y="123"/>
                      <a:pt x="486" y="123"/>
                      <a:pt x="489" y="123"/>
                    </a:cubicBezTo>
                    <a:cubicBezTo>
                      <a:pt x="489" y="124"/>
                      <a:pt x="487" y="124"/>
                      <a:pt x="486" y="125"/>
                    </a:cubicBezTo>
                    <a:cubicBezTo>
                      <a:pt x="485" y="125"/>
                      <a:pt x="483" y="126"/>
                      <a:pt x="482" y="126"/>
                    </a:cubicBezTo>
                    <a:cubicBezTo>
                      <a:pt x="483" y="127"/>
                      <a:pt x="485" y="125"/>
                      <a:pt x="486" y="126"/>
                    </a:cubicBezTo>
                    <a:cubicBezTo>
                      <a:pt x="485" y="127"/>
                      <a:pt x="483" y="128"/>
                      <a:pt x="481" y="129"/>
                    </a:cubicBezTo>
                    <a:cubicBezTo>
                      <a:pt x="482" y="130"/>
                      <a:pt x="482" y="129"/>
                      <a:pt x="483" y="129"/>
                    </a:cubicBezTo>
                    <a:cubicBezTo>
                      <a:pt x="481" y="131"/>
                      <a:pt x="479" y="133"/>
                      <a:pt x="476" y="134"/>
                    </a:cubicBezTo>
                    <a:cubicBezTo>
                      <a:pt x="477" y="135"/>
                      <a:pt x="478" y="133"/>
                      <a:pt x="478" y="134"/>
                    </a:cubicBezTo>
                    <a:cubicBezTo>
                      <a:pt x="477" y="135"/>
                      <a:pt x="478" y="135"/>
                      <a:pt x="478" y="137"/>
                    </a:cubicBezTo>
                    <a:cubicBezTo>
                      <a:pt x="479" y="137"/>
                      <a:pt x="479" y="136"/>
                      <a:pt x="480" y="136"/>
                    </a:cubicBezTo>
                    <a:cubicBezTo>
                      <a:pt x="480" y="137"/>
                      <a:pt x="482" y="137"/>
                      <a:pt x="484" y="136"/>
                    </a:cubicBezTo>
                    <a:cubicBezTo>
                      <a:pt x="482" y="138"/>
                      <a:pt x="479" y="139"/>
                      <a:pt x="478" y="141"/>
                    </a:cubicBezTo>
                    <a:cubicBezTo>
                      <a:pt x="478" y="139"/>
                      <a:pt x="474" y="143"/>
                      <a:pt x="474" y="141"/>
                    </a:cubicBezTo>
                    <a:cubicBezTo>
                      <a:pt x="472" y="143"/>
                      <a:pt x="470" y="143"/>
                      <a:pt x="468" y="144"/>
                    </a:cubicBezTo>
                    <a:cubicBezTo>
                      <a:pt x="472" y="144"/>
                      <a:pt x="474" y="142"/>
                      <a:pt x="478" y="142"/>
                    </a:cubicBezTo>
                    <a:cubicBezTo>
                      <a:pt x="478" y="142"/>
                      <a:pt x="478" y="142"/>
                      <a:pt x="478" y="142"/>
                    </a:cubicBezTo>
                    <a:cubicBezTo>
                      <a:pt x="478" y="142"/>
                      <a:pt x="478" y="142"/>
                      <a:pt x="479" y="142"/>
                    </a:cubicBezTo>
                    <a:cubicBezTo>
                      <a:pt x="479" y="143"/>
                      <a:pt x="478" y="143"/>
                      <a:pt x="477" y="144"/>
                    </a:cubicBezTo>
                    <a:cubicBezTo>
                      <a:pt x="477" y="144"/>
                      <a:pt x="478" y="144"/>
                      <a:pt x="478" y="145"/>
                    </a:cubicBezTo>
                    <a:cubicBezTo>
                      <a:pt x="475" y="147"/>
                      <a:pt x="471" y="149"/>
                      <a:pt x="468" y="150"/>
                    </a:cubicBezTo>
                    <a:cubicBezTo>
                      <a:pt x="468" y="151"/>
                      <a:pt x="469" y="150"/>
                      <a:pt x="468" y="151"/>
                    </a:cubicBezTo>
                    <a:cubicBezTo>
                      <a:pt x="470" y="151"/>
                      <a:pt x="471" y="151"/>
                      <a:pt x="472" y="151"/>
                    </a:cubicBezTo>
                    <a:cubicBezTo>
                      <a:pt x="472" y="152"/>
                      <a:pt x="471" y="152"/>
                      <a:pt x="470" y="152"/>
                    </a:cubicBezTo>
                    <a:cubicBezTo>
                      <a:pt x="470" y="153"/>
                      <a:pt x="470" y="153"/>
                      <a:pt x="469" y="153"/>
                    </a:cubicBezTo>
                    <a:cubicBezTo>
                      <a:pt x="469" y="154"/>
                      <a:pt x="467" y="154"/>
                      <a:pt x="466" y="154"/>
                    </a:cubicBezTo>
                    <a:cubicBezTo>
                      <a:pt x="464" y="155"/>
                      <a:pt x="462" y="156"/>
                      <a:pt x="461" y="155"/>
                    </a:cubicBezTo>
                    <a:cubicBezTo>
                      <a:pt x="459" y="157"/>
                      <a:pt x="456" y="156"/>
                      <a:pt x="455" y="157"/>
                    </a:cubicBezTo>
                    <a:cubicBezTo>
                      <a:pt x="457" y="157"/>
                      <a:pt x="459" y="157"/>
                      <a:pt x="460" y="156"/>
                    </a:cubicBezTo>
                    <a:cubicBezTo>
                      <a:pt x="460" y="158"/>
                      <a:pt x="462" y="156"/>
                      <a:pt x="462" y="157"/>
                    </a:cubicBezTo>
                    <a:cubicBezTo>
                      <a:pt x="462" y="157"/>
                      <a:pt x="462" y="158"/>
                      <a:pt x="462" y="158"/>
                    </a:cubicBezTo>
                    <a:cubicBezTo>
                      <a:pt x="455" y="160"/>
                      <a:pt x="446" y="159"/>
                      <a:pt x="441" y="160"/>
                    </a:cubicBezTo>
                    <a:cubicBezTo>
                      <a:pt x="440" y="160"/>
                      <a:pt x="438" y="161"/>
                      <a:pt x="438" y="159"/>
                    </a:cubicBezTo>
                    <a:cubicBezTo>
                      <a:pt x="437" y="160"/>
                      <a:pt x="438" y="161"/>
                      <a:pt x="437" y="161"/>
                    </a:cubicBezTo>
                    <a:cubicBezTo>
                      <a:pt x="438" y="161"/>
                      <a:pt x="438" y="161"/>
                      <a:pt x="439" y="161"/>
                    </a:cubicBezTo>
                    <a:cubicBezTo>
                      <a:pt x="439" y="161"/>
                      <a:pt x="439" y="161"/>
                      <a:pt x="439" y="162"/>
                    </a:cubicBezTo>
                    <a:cubicBezTo>
                      <a:pt x="440" y="162"/>
                      <a:pt x="440" y="162"/>
                      <a:pt x="440" y="162"/>
                    </a:cubicBezTo>
                    <a:cubicBezTo>
                      <a:pt x="441" y="161"/>
                      <a:pt x="440" y="162"/>
                      <a:pt x="440" y="161"/>
                    </a:cubicBezTo>
                    <a:cubicBezTo>
                      <a:pt x="442" y="161"/>
                      <a:pt x="445" y="160"/>
                      <a:pt x="448" y="160"/>
                    </a:cubicBezTo>
                    <a:cubicBezTo>
                      <a:pt x="448" y="161"/>
                      <a:pt x="448" y="161"/>
                      <a:pt x="448" y="161"/>
                    </a:cubicBezTo>
                    <a:cubicBezTo>
                      <a:pt x="449" y="160"/>
                      <a:pt x="450" y="160"/>
                      <a:pt x="451" y="160"/>
                    </a:cubicBezTo>
                    <a:cubicBezTo>
                      <a:pt x="451" y="161"/>
                      <a:pt x="451" y="161"/>
                      <a:pt x="451" y="161"/>
                    </a:cubicBezTo>
                    <a:cubicBezTo>
                      <a:pt x="451" y="162"/>
                      <a:pt x="452" y="161"/>
                      <a:pt x="452" y="160"/>
                    </a:cubicBezTo>
                    <a:cubicBezTo>
                      <a:pt x="454" y="160"/>
                      <a:pt x="456" y="160"/>
                      <a:pt x="459" y="160"/>
                    </a:cubicBezTo>
                    <a:cubicBezTo>
                      <a:pt x="459" y="160"/>
                      <a:pt x="459" y="160"/>
                      <a:pt x="460" y="161"/>
                    </a:cubicBezTo>
                    <a:cubicBezTo>
                      <a:pt x="460" y="161"/>
                      <a:pt x="459" y="160"/>
                      <a:pt x="460" y="160"/>
                    </a:cubicBezTo>
                    <a:cubicBezTo>
                      <a:pt x="462" y="162"/>
                      <a:pt x="465" y="159"/>
                      <a:pt x="468" y="160"/>
                    </a:cubicBezTo>
                    <a:cubicBezTo>
                      <a:pt x="468" y="160"/>
                      <a:pt x="469" y="160"/>
                      <a:pt x="469" y="160"/>
                    </a:cubicBezTo>
                    <a:cubicBezTo>
                      <a:pt x="469" y="160"/>
                      <a:pt x="471" y="160"/>
                      <a:pt x="471" y="160"/>
                    </a:cubicBezTo>
                    <a:cubicBezTo>
                      <a:pt x="471" y="160"/>
                      <a:pt x="472" y="160"/>
                      <a:pt x="472" y="160"/>
                    </a:cubicBezTo>
                    <a:cubicBezTo>
                      <a:pt x="473" y="160"/>
                      <a:pt x="473" y="160"/>
                      <a:pt x="473" y="160"/>
                    </a:cubicBezTo>
                    <a:cubicBezTo>
                      <a:pt x="474" y="161"/>
                      <a:pt x="475" y="160"/>
                      <a:pt x="476" y="160"/>
                    </a:cubicBezTo>
                    <a:cubicBezTo>
                      <a:pt x="473" y="163"/>
                      <a:pt x="467" y="164"/>
                      <a:pt x="462" y="166"/>
                    </a:cubicBezTo>
                    <a:cubicBezTo>
                      <a:pt x="462" y="166"/>
                      <a:pt x="462" y="166"/>
                      <a:pt x="462" y="166"/>
                    </a:cubicBezTo>
                    <a:cubicBezTo>
                      <a:pt x="460" y="168"/>
                      <a:pt x="455" y="166"/>
                      <a:pt x="453" y="168"/>
                    </a:cubicBezTo>
                    <a:cubicBezTo>
                      <a:pt x="453" y="169"/>
                      <a:pt x="454" y="169"/>
                      <a:pt x="454" y="169"/>
                    </a:cubicBezTo>
                    <a:cubicBezTo>
                      <a:pt x="455" y="169"/>
                      <a:pt x="455" y="170"/>
                      <a:pt x="455" y="170"/>
                    </a:cubicBezTo>
                    <a:cubicBezTo>
                      <a:pt x="453" y="171"/>
                      <a:pt x="453" y="170"/>
                      <a:pt x="452" y="170"/>
                    </a:cubicBezTo>
                    <a:cubicBezTo>
                      <a:pt x="452" y="170"/>
                      <a:pt x="452" y="170"/>
                      <a:pt x="452" y="170"/>
                    </a:cubicBezTo>
                    <a:cubicBezTo>
                      <a:pt x="452" y="171"/>
                      <a:pt x="454" y="171"/>
                      <a:pt x="454" y="173"/>
                    </a:cubicBezTo>
                    <a:cubicBezTo>
                      <a:pt x="454" y="173"/>
                      <a:pt x="454" y="172"/>
                      <a:pt x="454" y="171"/>
                    </a:cubicBezTo>
                    <a:cubicBezTo>
                      <a:pt x="455" y="172"/>
                      <a:pt x="456" y="172"/>
                      <a:pt x="457" y="172"/>
                    </a:cubicBezTo>
                    <a:cubicBezTo>
                      <a:pt x="456" y="173"/>
                      <a:pt x="454" y="172"/>
                      <a:pt x="452" y="174"/>
                    </a:cubicBezTo>
                    <a:cubicBezTo>
                      <a:pt x="452" y="173"/>
                      <a:pt x="452" y="173"/>
                      <a:pt x="452" y="172"/>
                    </a:cubicBezTo>
                    <a:cubicBezTo>
                      <a:pt x="451" y="173"/>
                      <a:pt x="450" y="175"/>
                      <a:pt x="449" y="173"/>
                    </a:cubicBezTo>
                    <a:cubicBezTo>
                      <a:pt x="449" y="173"/>
                      <a:pt x="449" y="173"/>
                      <a:pt x="449" y="172"/>
                    </a:cubicBezTo>
                    <a:cubicBezTo>
                      <a:pt x="450" y="172"/>
                      <a:pt x="451" y="172"/>
                      <a:pt x="451" y="172"/>
                    </a:cubicBezTo>
                    <a:cubicBezTo>
                      <a:pt x="450" y="171"/>
                      <a:pt x="450" y="172"/>
                      <a:pt x="449" y="172"/>
                    </a:cubicBezTo>
                    <a:cubicBezTo>
                      <a:pt x="449" y="172"/>
                      <a:pt x="448" y="173"/>
                      <a:pt x="448" y="174"/>
                    </a:cubicBezTo>
                    <a:cubicBezTo>
                      <a:pt x="440" y="175"/>
                      <a:pt x="433" y="176"/>
                      <a:pt x="424" y="177"/>
                    </a:cubicBezTo>
                    <a:cubicBezTo>
                      <a:pt x="424" y="176"/>
                      <a:pt x="424" y="176"/>
                      <a:pt x="424" y="176"/>
                    </a:cubicBezTo>
                    <a:cubicBezTo>
                      <a:pt x="423" y="175"/>
                      <a:pt x="424" y="177"/>
                      <a:pt x="422" y="177"/>
                    </a:cubicBezTo>
                    <a:cubicBezTo>
                      <a:pt x="423" y="176"/>
                      <a:pt x="423" y="175"/>
                      <a:pt x="423" y="173"/>
                    </a:cubicBezTo>
                    <a:cubicBezTo>
                      <a:pt x="422" y="173"/>
                      <a:pt x="421" y="174"/>
                      <a:pt x="421" y="174"/>
                    </a:cubicBezTo>
                    <a:cubicBezTo>
                      <a:pt x="420" y="174"/>
                      <a:pt x="420" y="174"/>
                      <a:pt x="420" y="175"/>
                    </a:cubicBezTo>
                    <a:cubicBezTo>
                      <a:pt x="420" y="176"/>
                      <a:pt x="421" y="176"/>
                      <a:pt x="421" y="176"/>
                    </a:cubicBezTo>
                    <a:cubicBezTo>
                      <a:pt x="420" y="177"/>
                      <a:pt x="416" y="178"/>
                      <a:pt x="415" y="176"/>
                    </a:cubicBezTo>
                    <a:cubicBezTo>
                      <a:pt x="414" y="177"/>
                      <a:pt x="414" y="178"/>
                      <a:pt x="413" y="177"/>
                    </a:cubicBezTo>
                    <a:cubicBezTo>
                      <a:pt x="413" y="177"/>
                      <a:pt x="413" y="176"/>
                      <a:pt x="413" y="176"/>
                    </a:cubicBezTo>
                    <a:cubicBezTo>
                      <a:pt x="412" y="176"/>
                      <a:pt x="412" y="176"/>
                      <a:pt x="412" y="177"/>
                    </a:cubicBezTo>
                    <a:cubicBezTo>
                      <a:pt x="411" y="178"/>
                      <a:pt x="410" y="178"/>
                      <a:pt x="409" y="177"/>
                    </a:cubicBezTo>
                    <a:cubicBezTo>
                      <a:pt x="409" y="176"/>
                      <a:pt x="409" y="175"/>
                      <a:pt x="409" y="174"/>
                    </a:cubicBezTo>
                    <a:cubicBezTo>
                      <a:pt x="408" y="175"/>
                      <a:pt x="407" y="174"/>
                      <a:pt x="406" y="174"/>
                    </a:cubicBezTo>
                    <a:cubicBezTo>
                      <a:pt x="405" y="174"/>
                      <a:pt x="406" y="175"/>
                      <a:pt x="406" y="175"/>
                    </a:cubicBezTo>
                    <a:cubicBezTo>
                      <a:pt x="404" y="174"/>
                      <a:pt x="404" y="176"/>
                      <a:pt x="403" y="175"/>
                    </a:cubicBezTo>
                    <a:cubicBezTo>
                      <a:pt x="403" y="175"/>
                      <a:pt x="403" y="175"/>
                      <a:pt x="403" y="176"/>
                    </a:cubicBezTo>
                    <a:cubicBezTo>
                      <a:pt x="403" y="176"/>
                      <a:pt x="404" y="176"/>
                      <a:pt x="405" y="176"/>
                    </a:cubicBezTo>
                    <a:cubicBezTo>
                      <a:pt x="405" y="176"/>
                      <a:pt x="406" y="176"/>
                      <a:pt x="406" y="177"/>
                    </a:cubicBezTo>
                    <a:cubicBezTo>
                      <a:pt x="405" y="178"/>
                      <a:pt x="403" y="177"/>
                      <a:pt x="401" y="178"/>
                    </a:cubicBezTo>
                    <a:cubicBezTo>
                      <a:pt x="401" y="177"/>
                      <a:pt x="401" y="177"/>
                      <a:pt x="401" y="176"/>
                    </a:cubicBezTo>
                    <a:cubicBezTo>
                      <a:pt x="400" y="176"/>
                      <a:pt x="399" y="177"/>
                      <a:pt x="399" y="178"/>
                    </a:cubicBezTo>
                    <a:cubicBezTo>
                      <a:pt x="398" y="177"/>
                      <a:pt x="398" y="177"/>
                      <a:pt x="397" y="178"/>
                    </a:cubicBezTo>
                    <a:cubicBezTo>
                      <a:pt x="396" y="177"/>
                      <a:pt x="398" y="176"/>
                      <a:pt x="397" y="176"/>
                    </a:cubicBezTo>
                    <a:cubicBezTo>
                      <a:pt x="397" y="176"/>
                      <a:pt x="398" y="176"/>
                      <a:pt x="399" y="176"/>
                    </a:cubicBezTo>
                    <a:cubicBezTo>
                      <a:pt x="399" y="175"/>
                      <a:pt x="399" y="175"/>
                      <a:pt x="399" y="174"/>
                    </a:cubicBezTo>
                    <a:cubicBezTo>
                      <a:pt x="398" y="174"/>
                      <a:pt x="399" y="175"/>
                      <a:pt x="398" y="175"/>
                    </a:cubicBezTo>
                    <a:cubicBezTo>
                      <a:pt x="397" y="174"/>
                      <a:pt x="394" y="175"/>
                      <a:pt x="396" y="177"/>
                    </a:cubicBezTo>
                    <a:cubicBezTo>
                      <a:pt x="396" y="177"/>
                      <a:pt x="396" y="177"/>
                      <a:pt x="396" y="178"/>
                    </a:cubicBezTo>
                    <a:cubicBezTo>
                      <a:pt x="395" y="178"/>
                      <a:pt x="395" y="177"/>
                      <a:pt x="394" y="178"/>
                    </a:cubicBezTo>
                    <a:cubicBezTo>
                      <a:pt x="394" y="177"/>
                      <a:pt x="395" y="176"/>
                      <a:pt x="395" y="175"/>
                    </a:cubicBezTo>
                    <a:cubicBezTo>
                      <a:pt x="394" y="175"/>
                      <a:pt x="394" y="177"/>
                      <a:pt x="394" y="178"/>
                    </a:cubicBezTo>
                    <a:cubicBezTo>
                      <a:pt x="393" y="177"/>
                      <a:pt x="393" y="178"/>
                      <a:pt x="391" y="178"/>
                    </a:cubicBezTo>
                    <a:cubicBezTo>
                      <a:pt x="391" y="176"/>
                      <a:pt x="391" y="176"/>
                      <a:pt x="391" y="174"/>
                    </a:cubicBezTo>
                    <a:cubicBezTo>
                      <a:pt x="390" y="174"/>
                      <a:pt x="389" y="176"/>
                      <a:pt x="390" y="177"/>
                    </a:cubicBezTo>
                    <a:cubicBezTo>
                      <a:pt x="390" y="178"/>
                      <a:pt x="387" y="177"/>
                      <a:pt x="387" y="178"/>
                    </a:cubicBezTo>
                    <a:cubicBezTo>
                      <a:pt x="387" y="178"/>
                      <a:pt x="387" y="177"/>
                      <a:pt x="386" y="177"/>
                    </a:cubicBezTo>
                    <a:cubicBezTo>
                      <a:pt x="388" y="177"/>
                      <a:pt x="388" y="174"/>
                      <a:pt x="388" y="173"/>
                    </a:cubicBezTo>
                    <a:cubicBezTo>
                      <a:pt x="388" y="172"/>
                      <a:pt x="387" y="173"/>
                      <a:pt x="386" y="172"/>
                    </a:cubicBezTo>
                    <a:cubicBezTo>
                      <a:pt x="387" y="174"/>
                      <a:pt x="387" y="175"/>
                      <a:pt x="386" y="175"/>
                    </a:cubicBezTo>
                    <a:cubicBezTo>
                      <a:pt x="386" y="175"/>
                      <a:pt x="386" y="175"/>
                      <a:pt x="386" y="174"/>
                    </a:cubicBezTo>
                    <a:cubicBezTo>
                      <a:pt x="383" y="174"/>
                      <a:pt x="386" y="177"/>
                      <a:pt x="384" y="178"/>
                    </a:cubicBezTo>
                    <a:cubicBezTo>
                      <a:pt x="384" y="177"/>
                      <a:pt x="384" y="177"/>
                      <a:pt x="384" y="176"/>
                    </a:cubicBezTo>
                    <a:cubicBezTo>
                      <a:pt x="384" y="177"/>
                      <a:pt x="381" y="179"/>
                      <a:pt x="381" y="176"/>
                    </a:cubicBezTo>
                    <a:cubicBezTo>
                      <a:pt x="381" y="177"/>
                      <a:pt x="382" y="177"/>
                      <a:pt x="382" y="177"/>
                    </a:cubicBezTo>
                    <a:cubicBezTo>
                      <a:pt x="382" y="176"/>
                      <a:pt x="382" y="176"/>
                      <a:pt x="382" y="175"/>
                    </a:cubicBezTo>
                    <a:cubicBezTo>
                      <a:pt x="381" y="175"/>
                      <a:pt x="382" y="176"/>
                      <a:pt x="381" y="176"/>
                    </a:cubicBezTo>
                    <a:cubicBezTo>
                      <a:pt x="380" y="176"/>
                      <a:pt x="380" y="174"/>
                      <a:pt x="379" y="174"/>
                    </a:cubicBezTo>
                    <a:cubicBezTo>
                      <a:pt x="378" y="173"/>
                      <a:pt x="380" y="173"/>
                      <a:pt x="380" y="172"/>
                    </a:cubicBezTo>
                    <a:cubicBezTo>
                      <a:pt x="378" y="172"/>
                      <a:pt x="379" y="171"/>
                      <a:pt x="379" y="171"/>
                    </a:cubicBezTo>
                    <a:cubicBezTo>
                      <a:pt x="378" y="171"/>
                      <a:pt x="379" y="174"/>
                      <a:pt x="377" y="175"/>
                    </a:cubicBezTo>
                    <a:cubicBezTo>
                      <a:pt x="377" y="175"/>
                      <a:pt x="378" y="175"/>
                      <a:pt x="379" y="174"/>
                    </a:cubicBezTo>
                    <a:cubicBezTo>
                      <a:pt x="380" y="176"/>
                      <a:pt x="377" y="175"/>
                      <a:pt x="378" y="177"/>
                    </a:cubicBezTo>
                    <a:cubicBezTo>
                      <a:pt x="377" y="177"/>
                      <a:pt x="376" y="178"/>
                      <a:pt x="375" y="177"/>
                    </a:cubicBezTo>
                    <a:cubicBezTo>
                      <a:pt x="375" y="176"/>
                      <a:pt x="375" y="176"/>
                      <a:pt x="375" y="175"/>
                    </a:cubicBezTo>
                    <a:cubicBezTo>
                      <a:pt x="373" y="175"/>
                      <a:pt x="374" y="177"/>
                      <a:pt x="373" y="177"/>
                    </a:cubicBezTo>
                    <a:cubicBezTo>
                      <a:pt x="372" y="177"/>
                      <a:pt x="372" y="176"/>
                      <a:pt x="372" y="175"/>
                    </a:cubicBezTo>
                    <a:cubicBezTo>
                      <a:pt x="373" y="175"/>
                      <a:pt x="373" y="175"/>
                      <a:pt x="373" y="175"/>
                    </a:cubicBezTo>
                    <a:cubicBezTo>
                      <a:pt x="374" y="174"/>
                      <a:pt x="372" y="175"/>
                      <a:pt x="372" y="174"/>
                    </a:cubicBezTo>
                    <a:cubicBezTo>
                      <a:pt x="372" y="174"/>
                      <a:pt x="372" y="175"/>
                      <a:pt x="372" y="175"/>
                    </a:cubicBezTo>
                    <a:cubicBezTo>
                      <a:pt x="371" y="175"/>
                      <a:pt x="371" y="175"/>
                      <a:pt x="371" y="174"/>
                    </a:cubicBezTo>
                    <a:cubicBezTo>
                      <a:pt x="370" y="175"/>
                      <a:pt x="372" y="176"/>
                      <a:pt x="371" y="177"/>
                    </a:cubicBezTo>
                    <a:cubicBezTo>
                      <a:pt x="371" y="177"/>
                      <a:pt x="370" y="176"/>
                      <a:pt x="369" y="177"/>
                    </a:cubicBezTo>
                    <a:cubicBezTo>
                      <a:pt x="369" y="176"/>
                      <a:pt x="368" y="176"/>
                      <a:pt x="368" y="175"/>
                    </a:cubicBezTo>
                    <a:cubicBezTo>
                      <a:pt x="369" y="175"/>
                      <a:pt x="370" y="175"/>
                      <a:pt x="370" y="176"/>
                    </a:cubicBezTo>
                    <a:cubicBezTo>
                      <a:pt x="371" y="174"/>
                      <a:pt x="368" y="173"/>
                      <a:pt x="367" y="172"/>
                    </a:cubicBezTo>
                    <a:cubicBezTo>
                      <a:pt x="368" y="174"/>
                      <a:pt x="367" y="175"/>
                      <a:pt x="368" y="176"/>
                    </a:cubicBezTo>
                    <a:cubicBezTo>
                      <a:pt x="367" y="177"/>
                      <a:pt x="366" y="177"/>
                      <a:pt x="365" y="176"/>
                    </a:cubicBezTo>
                    <a:cubicBezTo>
                      <a:pt x="366" y="176"/>
                      <a:pt x="366" y="176"/>
                      <a:pt x="367" y="176"/>
                    </a:cubicBezTo>
                    <a:cubicBezTo>
                      <a:pt x="366" y="175"/>
                      <a:pt x="367" y="175"/>
                      <a:pt x="367" y="174"/>
                    </a:cubicBezTo>
                    <a:cubicBezTo>
                      <a:pt x="366" y="174"/>
                      <a:pt x="366" y="173"/>
                      <a:pt x="365" y="172"/>
                    </a:cubicBezTo>
                    <a:cubicBezTo>
                      <a:pt x="364" y="174"/>
                      <a:pt x="366" y="176"/>
                      <a:pt x="365" y="177"/>
                    </a:cubicBezTo>
                    <a:cubicBezTo>
                      <a:pt x="364" y="177"/>
                      <a:pt x="364" y="176"/>
                      <a:pt x="364" y="176"/>
                    </a:cubicBezTo>
                    <a:cubicBezTo>
                      <a:pt x="364" y="175"/>
                      <a:pt x="364" y="176"/>
                      <a:pt x="364" y="176"/>
                    </a:cubicBezTo>
                    <a:cubicBezTo>
                      <a:pt x="363" y="176"/>
                      <a:pt x="362" y="176"/>
                      <a:pt x="361" y="176"/>
                    </a:cubicBezTo>
                    <a:cubicBezTo>
                      <a:pt x="361" y="175"/>
                      <a:pt x="360" y="174"/>
                      <a:pt x="361" y="173"/>
                    </a:cubicBezTo>
                    <a:cubicBezTo>
                      <a:pt x="361" y="173"/>
                      <a:pt x="360" y="173"/>
                      <a:pt x="360" y="173"/>
                    </a:cubicBezTo>
                    <a:cubicBezTo>
                      <a:pt x="360" y="174"/>
                      <a:pt x="360" y="175"/>
                      <a:pt x="359" y="176"/>
                    </a:cubicBezTo>
                    <a:cubicBezTo>
                      <a:pt x="358" y="176"/>
                      <a:pt x="359" y="175"/>
                      <a:pt x="359" y="175"/>
                    </a:cubicBezTo>
                    <a:cubicBezTo>
                      <a:pt x="359" y="174"/>
                      <a:pt x="358" y="173"/>
                      <a:pt x="358" y="172"/>
                    </a:cubicBezTo>
                    <a:cubicBezTo>
                      <a:pt x="358" y="174"/>
                      <a:pt x="358" y="175"/>
                      <a:pt x="357" y="176"/>
                    </a:cubicBezTo>
                    <a:cubicBezTo>
                      <a:pt x="357" y="176"/>
                      <a:pt x="357" y="175"/>
                      <a:pt x="357" y="174"/>
                    </a:cubicBezTo>
                    <a:cubicBezTo>
                      <a:pt x="356" y="173"/>
                      <a:pt x="356" y="174"/>
                      <a:pt x="355" y="174"/>
                    </a:cubicBezTo>
                    <a:cubicBezTo>
                      <a:pt x="355" y="174"/>
                      <a:pt x="355" y="174"/>
                      <a:pt x="355" y="173"/>
                    </a:cubicBezTo>
                    <a:cubicBezTo>
                      <a:pt x="355" y="173"/>
                      <a:pt x="355" y="173"/>
                      <a:pt x="354" y="173"/>
                    </a:cubicBezTo>
                    <a:cubicBezTo>
                      <a:pt x="354" y="173"/>
                      <a:pt x="355" y="175"/>
                      <a:pt x="355" y="176"/>
                    </a:cubicBezTo>
                    <a:cubicBezTo>
                      <a:pt x="354" y="175"/>
                      <a:pt x="354" y="174"/>
                      <a:pt x="353" y="174"/>
                    </a:cubicBezTo>
                    <a:cubicBezTo>
                      <a:pt x="353" y="173"/>
                      <a:pt x="353" y="172"/>
                      <a:pt x="354" y="172"/>
                    </a:cubicBezTo>
                    <a:cubicBezTo>
                      <a:pt x="352" y="172"/>
                      <a:pt x="353" y="173"/>
                      <a:pt x="352" y="173"/>
                    </a:cubicBezTo>
                    <a:cubicBezTo>
                      <a:pt x="351" y="173"/>
                      <a:pt x="353" y="172"/>
                      <a:pt x="351" y="172"/>
                    </a:cubicBezTo>
                    <a:cubicBezTo>
                      <a:pt x="351" y="173"/>
                      <a:pt x="352" y="174"/>
                      <a:pt x="351" y="175"/>
                    </a:cubicBezTo>
                    <a:cubicBezTo>
                      <a:pt x="350" y="175"/>
                      <a:pt x="350" y="174"/>
                      <a:pt x="349" y="173"/>
                    </a:cubicBezTo>
                    <a:cubicBezTo>
                      <a:pt x="348" y="173"/>
                      <a:pt x="349" y="175"/>
                      <a:pt x="348" y="175"/>
                    </a:cubicBezTo>
                    <a:cubicBezTo>
                      <a:pt x="348" y="174"/>
                      <a:pt x="348" y="173"/>
                      <a:pt x="348" y="171"/>
                    </a:cubicBezTo>
                    <a:cubicBezTo>
                      <a:pt x="347" y="171"/>
                      <a:pt x="347" y="173"/>
                      <a:pt x="346" y="173"/>
                    </a:cubicBezTo>
                    <a:cubicBezTo>
                      <a:pt x="346" y="173"/>
                      <a:pt x="347" y="172"/>
                      <a:pt x="346" y="172"/>
                    </a:cubicBezTo>
                    <a:cubicBezTo>
                      <a:pt x="345" y="172"/>
                      <a:pt x="346" y="173"/>
                      <a:pt x="345" y="175"/>
                    </a:cubicBezTo>
                    <a:cubicBezTo>
                      <a:pt x="344" y="174"/>
                      <a:pt x="345" y="172"/>
                      <a:pt x="343" y="172"/>
                    </a:cubicBezTo>
                    <a:cubicBezTo>
                      <a:pt x="344" y="171"/>
                      <a:pt x="343" y="170"/>
                      <a:pt x="344" y="170"/>
                    </a:cubicBezTo>
                    <a:cubicBezTo>
                      <a:pt x="343" y="172"/>
                      <a:pt x="346" y="173"/>
                      <a:pt x="346" y="171"/>
                    </a:cubicBezTo>
                    <a:cubicBezTo>
                      <a:pt x="346" y="170"/>
                      <a:pt x="344" y="170"/>
                      <a:pt x="344" y="169"/>
                    </a:cubicBezTo>
                    <a:cubicBezTo>
                      <a:pt x="344" y="171"/>
                      <a:pt x="341" y="171"/>
                      <a:pt x="342" y="174"/>
                    </a:cubicBezTo>
                    <a:cubicBezTo>
                      <a:pt x="341" y="173"/>
                      <a:pt x="341" y="172"/>
                      <a:pt x="340" y="171"/>
                    </a:cubicBezTo>
                    <a:cubicBezTo>
                      <a:pt x="339" y="171"/>
                      <a:pt x="340" y="172"/>
                      <a:pt x="339" y="172"/>
                    </a:cubicBezTo>
                    <a:cubicBezTo>
                      <a:pt x="338" y="172"/>
                      <a:pt x="339" y="171"/>
                      <a:pt x="339" y="170"/>
                    </a:cubicBezTo>
                    <a:cubicBezTo>
                      <a:pt x="338" y="170"/>
                      <a:pt x="338" y="170"/>
                      <a:pt x="338" y="170"/>
                    </a:cubicBezTo>
                    <a:cubicBezTo>
                      <a:pt x="337" y="171"/>
                      <a:pt x="338" y="171"/>
                      <a:pt x="338" y="172"/>
                    </a:cubicBezTo>
                    <a:cubicBezTo>
                      <a:pt x="338" y="172"/>
                      <a:pt x="338" y="173"/>
                      <a:pt x="339" y="173"/>
                    </a:cubicBezTo>
                    <a:cubicBezTo>
                      <a:pt x="339" y="173"/>
                      <a:pt x="339" y="174"/>
                      <a:pt x="339" y="174"/>
                    </a:cubicBezTo>
                    <a:cubicBezTo>
                      <a:pt x="338" y="174"/>
                      <a:pt x="338" y="173"/>
                      <a:pt x="337" y="173"/>
                    </a:cubicBezTo>
                    <a:cubicBezTo>
                      <a:pt x="337" y="173"/>
                      <a:pt x="337" y="172"/>
                      <a:pt x="337" y="172"/>
                    </a:cubicBezTo>
                    <a:cubicBezTo>
                      <a:pt x="336" y="172"/>
                      <a:pt x="337" y="173"/>
                      <a:pt x="336" y="174"/>
                    </a:cubicBezTo>
                    <a:cubicBezTo>
                      <a:pt x="335" y="173"/>
                      <a:pt x="334" y="172"/>
                      <a:pt x="332" y="173"/>
                    </a:cubicBezTo>
                    <a:cubicBezTo>
                      <a:pt x="333" y="172"/>
                      <a:pt x="332" y="172"/>
                      <a:pt x="332" y="171"/>
                    </a:cubicBezTo>
                    <a:cubicBezTo>
                      <a:pt x="333" y="171"/>
                      <a:pt x="334" y="171"/>
                      <a:pt x="334" y="170"/>
                    </a:cubicBezTo>
                    <a:cubicBezTo>
                      <a:pt x="333" y="169"/>
                      <a:pt x="333" y="170"/>
                      <a:pt x="333" y="169"/>
                    </a:cubicBezTo>
                    <a:cubicBezTo>
                      <a:pt x="332" y="169"/>
                      <a:pt x="333" y="171"/>
                      <a:pt x="331" y="171"/>
                    </a:cubicBezTo>
                    <a:cubicBezTo>
                      <a:pt x="331" y="172"/>
                      <a:pt x="332" y="171"/>
                      <a:pt x="332" y="172"/>
                    </a:cubicBezTo>
                    <a:cubicBezTo>
                      <a:pt x="332" y="172"/>
                      <a:pt x="332" y="172"/>
                      <a:pt x="332" y="173"/>
                    </a:cubicBezTo>
                    <a:cubicBezTo>
                      <a:pt x="330" y="172"/>
                      <a:pt x="331" y="170"/>
                      <a:pt x="330" y="169"/>
                    </a:cubicBezTo>
                    <a:cubicBezTo>
                      <a:pt x="328" y="170"/>
                      <a:pt x="329" y="171"/>
                      <a:pt x="329" y="172"/>
                    </a:cubicBezTo>
                    <a:cubicBezTo>
                      <a:pt x="328" y="173"/>
                      <a:pt x="329" y="172"/>
                      <a:pt x="329" y="171"/>
                    </a:cubicBezTo>
                    <a:cubicBezTo>
                      <a:pt x="328" y="171"/>
                      <a:pt x="328" y="172"/>
                      <a:pt x="327" y="172"/>
                    </a:cubicBezTo>
                    <a:cubicBezTo>
                      <a:pt x="327" y="171"/>
                      <a:pt x="326" y="170"/>
                      <a:pt x="326" y="171"/>
                    </a:cubicBezTo>
                    <a:cubicBezTo>
                      <a:pt x="325" y="170"/>
                      <a:pt x="326" y="169"/>
                      <a:pt x="327" y="169"/>
                    </a:cubicBezTo>
                    <a:cubicBezTo>
                      <a:pt x="327" y="169"/>
                      <a:pt x="326" y="169"/>
                      <a:pt x="326" y="168"/>
                    </a:cubicBezTo>
                    <a:cubicBezTo>
                      <a:pt x="326" y="168"/>
                      <a:pt x="326" y="169"/>
                      <a:pt x="326" y="169"/>
                    </a:cubicBezTo>
                    <a:cubicBezTo>
                      <a:pt x="326" y="169"/>
                      <a:pt x="325" y="168"/>
                      <a:pt x="324" y="167"/>
                    </a:cubicBezTo>
                    <a:cubicBezTo>
                      <a:pt x="323" y="168"/>
                      <a:pt x="325" y="168"/>
                      <a:pt x="324" y="169"/>
                    </a:cubicBezTo>
                    <a:cubicBezTo>
                      <a:pt x="324" y="169"/>
                      <a:pt x="324" y="168"/>
                      <a:pt x="324" y="168"/>
                    </a:cubicBezTo>
                    <a:cubicBezTo>
                      <a:pt x="323" y="168"/>
                      <a:pt x="323" y="170"/>
                      <a:pt x="324" y="170"/>
                    </a:cubicBezTo>
                    <a:cubicBezTo>
                      <a:pt x="324" y="170"/>
                      <a:pt x="325" y="170"/>
                      <a:pt x="325" y="169"/>
                    </a:cubicBezTo>
                    <a:cubicBezTo>
                      <a:pt x="325" y="170"/>
                      <a:pt x="324" y="171"/>
                      <a:pt x="325" y="172"/>
                    </a:cubicBezTo>
                    <a:cubicBezTo>
                      <a:pt x="324" y="172"/>
                      <a:pt x="324" y="170"/>
                      <a:pt x="323" y="170"/>
                    </a:cubicBezTo>
                    <a:cubicBezTo>
                      <a:pt x="323" y="170"/>
                      <a:pt x="323" y="171"/>
                      <a:pt x="323" y="172"/>
                    </a:cubicBezTo>
                    <a:cubicBezTo>
                      <a:pt x="322" y="172"/>
                      <a:pt x="321" y="171"/>
                      <a:pt x="321" y="170"/>
                    </a:cubicBezTo>
                    <a:cubicBezTo>
                      <a:pt x="321" y="170"/>
                      <a:pt x="322" y="171"/>
                      <a:pt x="323" y="171"/>
                    </a:cubicBezTo>
                    <a:cubicBezTo>
                      <a:pt x="322" y="170"/>
                      <a:pt x="321" y="170"/>
                      <a:pt x="322" y="168"/>
                    </a:cubicBezTo>
                    <a:cubicBezTo>
                      <a:pt x="320" y="168"/>
                      <a:pt x="321" y="169"/>
                      <a:pt x="321" y="170"/>
                    </a:cubicBezTo>
                    <a:cubicBezTo>
                      <a:pt x="320" y="170"/>
                      <a:pt x="320" y="168"/>
                      <a:pt x="319" y="168"/>
                    </a:cubicBezTo>
                    <a:cubicBezTo>
                      <a:pt x="319" y="169"/>
                      <a:pt x="319" y="170"/>
                      <a:pt x="318" y="170"/>
                    </a:cubicBezTo>
                    <a:cubicBezTo>
                      <a:pt x="319" y="170"/>
                      <a:pt x="319" y="170"/>
                      <a:pt x="321" y="170"/>
                    </a:cubicBezTo>
                    <a:cubicBezTo>
                      <a:pt x="320" y="170"/>
                      <a:pt x="320" y="171"/>
                      <a:pt x="320" y="171"/>
                    </a:cubicBezTo>
                    <a:cubicBezTo>
                      <a:pt x="320" y="171"/>
                      <a:pt x="320" y="172"/>
                      <a:pt x="319" y="172"/>
                    </a:cubicBezTo>
                    <a:cubicBezTo>
                      <a:pt x="318" y="171"/>
                      <a:pt x="319" y="170"/>
                      <a:pt x="318" y="171"/>
                    </a:cubicBezTo>
                    <a:cubicBezTo>
                      <a:pt x="318" y="170"/>
                      <a:pt x="318" y="170"/>
                      <a:pt x="318" y="169"/>
                    </a:cubicBezTo>
                    <a:cubicBezTo>
                      <a:pt x="317" y="170"/>
                      <a:pt x="317" y="169"/>
                      <a:pt x="316" y="169"/>
                    </a:cubicBezTo>
                    <a:cubicBezTo>
                      <a:pt x="315" y="168"/>
                      <a:pt x="316" y="167"/>
                      <a:pt x="315" y="166"/>
                    </a:cubicBezTo>
                    <a:cubicBezTo>
                      <a:pt x="315" y="167"/>
                      <a:pt x="316" y="167"/>
                      <a:pt x="315" y="167"/>
                    </a:cubicBezTo>
                    <a:cubicBezTo>
                      <a:pt x="315" y="167"/>
                      <a:pt x="314" y="168"/>
                      <a:pt x="313" y="167"/>
                    </a:cubicBezTo>
                    <a:cubicBezTo>
                      <a:pt x="313" y="167"/>
                      <a:pt x="313" y="166"/>
                      <a:pt x="313" y="165"/>
                    </a:cubicBezTo>
                    <a:cubicBezTo>
                      <a:pt x="313" y="167"/>
                      <a:pt x="313" y="167"/>
                      <a:pt x="312" y="168"/>
                    </a:cubicBezTo>
                    <a:cubicBezTo>
                      <a:pt x="313" y="168"/>
                      <a:pt x="313" y="168"/>
                      <a:pt x="313" y="168"/>
                    </a:cubicBezTo>
                    <a:cubicBezTo>
                      <a:pt x="313" y="168"/>
                      <a:pt x="313" y="169"/>
                      <a:pt x="314" y="168"/>
                    </a:cubicBezTo>
                    <a:cubicBezTo>
                      <a:pt x="314" y="170"/>
                      <a:pt x="315" y="169"/>
                      <a:pt x="315" y="171"/>
                    </a:cubicBezTo>
                    <a:cubicBezTo>
                      <a:pt x="315" y="172"/>
                      <a:pt x="313" y="170"/>
                      <a:pt x="313" y="170"/>
                    </a:cubicBezTo>
                    <a:cubicBezTo>
                      <a:pt x="312" y="170"/>
                      <a:pt x="312" y="169"/>
                      <a:pt x="312" y="169"/>
                    </a:cubicBezTo>
                    <a:cubicBezTo>
                      <a:pt x="312" y="169"/>
                      <a:pt x="312" y="169"/>
                      <a:pt x="312" y="169"/>
                    </a:cubicBezTo>
                    <a:cubicBezTo>
                      <a:pt x="311" y="169"/>
                      <a:pt x="312" y="170"/>
                      <a:pt x="311" y="170"/>
                    </a:cubicBezTo>
                    <a:cubicBezTo>
                      <a:pt x="310" y="170"/>
                      <a:pt x="311" y="169"/>
                      <a:pt x="309" y="170"/>
                    </a:cubicBezTo>
                    <a:cubicBezTo>
                      <a:pt x="310" y="167"/>
                      <a:pt x="308" y="167"/>
                      <a:pt x="308" y="166"/>
                    </a:cubicBezTo>
                    <a:cubicBezTo>
                      <a:pt x="307" y="166"/>
                      <a:pt x="307" y="166"/>
                      <a:pt x="306" y="167"/>
                    </a:cubicBezTo>
                    <a:cubicBezTo>
                      <a:pt x="307" y="168"/>
                      <a:pt x="307" y="169"/>
                      <a:pt x="307" y="170"/>
                    </a:cubicBezTo>
                    <a:cubicBezTo>
                      <a:pt x="307" y="169"/>
                      <a:pt x="306" y="170"/>
                      <a:pt x="306" y="170"/>
                    </a:cubicBezTo>
                    <a:cubicBezTo>
                      <a:pt x="305" y="170"/>
                      <a:pt x="306" y="168"/>
                      <a:pt x="304" y="168"/>
                    </a:cubicBezTo>
                    <a:cubicBezTo>
                      <a:pt x="305" y="166"/>
                      <a:pt x="303" y="165"/>
                      <a:pt x="303" y="164"/>
                    </a:cubicBezTo>
                    <a:cubicBezTo>
                      <a:pt x="303" y="165"/>
                      <a:pt x="303" y="166"/>
                      <a:pt x="302" y="166"/>
                    </a:cubicBezTo>
                    <a:cubicBezTo>
                      <a:pt x="302" y="167"/>
                      <a:pt x="302" y="167"/>
                      <a:pt x="302" y="167"/>
                    </a:cubicBezTo>
                    <a:cubicBezTo>
                      <a:pt x="302" y="167"/>
                      <a:pt x="303" y="167"/>
                      <a:pt x="304" y="167"/>
                    </a:cubicBezTo>
                    <a:cubicBezTo>
                      <a:pt x="303" y="168"/>
                      <a:pt x="304" y="169"/>
                      <a:pt x="304" y="170"/>
                    </a:cubicBezTo>
                    <a:cubicBezTo>
                      <a:pt x="303" y="170"/>
                      <a:pt x="304" y="169"/>
                      <a:pt x="303" y="169"/>
                    </a:cubicBezTo>
                    <a:cubicBezTo>
                      <a:pt x="303" y="168"/>
                      <a:pt x="303" y="168"/>
                      <a:pt x="303" y="168"/>
                    </a:cubicBezTo>
                    <a:cubicBezTo>
                      <a:pt x="302" y="167"/>
                      <a:pt x="303" y="169"/>
                      <a:pt x="301" y="169"/>
                    </a:cubicBezTo>
                    <a:cubicBezTo>
                      <a:pt x="302" y="167"/>
                      <a:pt x="301" y="167"/>
                      <a:pt x="301" y="166"/>
                    </a:cubicBezTo>
                    <a:cubicBezTo>
                      <a:pt x="301" y="165"/>
                      <a:pt x="300" y="165"/>
                      <a:pt x="299" y="165"/>
                    </a:cubicBezTo>
                    <a:cubicBezTo>
                      <a:pt x="299" y="166"/>
                      <a:pt x="300" y="166"/>
                      <a:pt x="299" y="167"/>
                    </a:cubicBezTo>
                    <a:cubicBezTo>
                      <a:pt x="299" y="167"/>
                      <a:pt x="299" y="167"/>
                      <a:pt x="299" y="166"/>
                    </a:cubicBezTo>
                    <a:cubicBezTo>
                      <a:pt x="298" y="167"/>
                      <a:pt x="300" y="169"/>
                      <a:pt x="298" y="169"/>
                    </a:cubicBezTo>
                    <a:cubicBezTo>
                      <a:pt x="298" y="169"/>
                      <a:pt x="298" y="168"/>
                      <a:pt x="298" y="167"/>
                    </a:cubicBezTo>
                    <a:cubicBezTo>
                      <a:pt x="297" y="167"/>
                      <a:pt x="297" y="167"/>
                      <a:pt x="296" y="167"/>
                    </a:cubicBezTo>
                    <a:cubicBezTo>
                      <a:pt x="296" y="166"/>
                      <a:pt x="296" y="167"/>
                      <a:pt x="296" y="166"/>
                    </a:cubicBezTo>
                    <a:cubicBezTo>
                      <a:pt x="295" y="167"/>
                      <a:pt x="295" y="165"/>
                      <a:pt x="295" y="164"/>
                    </a:cubicBezTo>
                    <a:cubicBezTo>
                      <a:pt x="294" y="165"/>
                      <a:pt x="294" y="164"/>
                      <a:pt x="294" y="163"/>
                    </a:cubicBezTo>
                    <a:cubicBezTo>
                      <a:pt x="294" y="163"/>
                      <a:pt x="294" y="162"/>
                      <a:pt x="295" y="162"/>
                    </a:cubicBezTo>
                    <a:cubicBezTo>
                      <a:pt x="293" y="161"/>
                      <a:pt x="294" y="163"/>
                      <a:pt x="293" y="163"/>
                    </a:cubicBezTo>
                    <a:cubicBezTo>
                      <a:pt x="293" y="164"/>
                      <a:pt x="293" y="165"/>
                      <a:pt x="292" y="164"/>
                    </a:cubicBezTo>
                    <a:cubicBezTo>
                      <a:pt x="292" y="165"/>
                      <a:pt x="292" y="166"/>
                      <a:pt x="293" y="167"/>
                    </a:cubicBezTo>
                    <a:cubicBezTo>
                      <a:pt x="292" y="166"/>
                      <a:pt x="292" y="167"/>
                      <a:pt x="291" y="167"/>
                    </a:cubicBezTo>
                    <a:cubicBezTo>
                      <a:pt x="291" y="166"/>
                      <a:pt x="292" y="166"/>
                      <a:pt x="292" y="165"/>
                    </a:cubicBezTo>
                    <a:cubicBezTo>
                      <a:pt x="291" y="164"/>
                      <a:pt x="291" y="165"/>
                      <a:pt x="291" y="165"/>
                    </a:cubicBezTo>
                    <a:cubicBezTo>
                      <a:pt x="291" y="164"/>
                      <a:pt x="290" y="164"/>
                      <a:pt x="291" y="164"/>
                    </a:cubicBezTo>
                    <a:cubicBezTo>
                      <a:pt x="291" y="164"/>
                      <a:pt x="291" y="165"/>
                      <a:pt x="292" y="164"/>
                    </a:cubicBezTo>
                    <a:cubicBezTo>
                      <a:pt x="292" y="163"/>
                      <a:pt x="291" y="163"/>
                      <a:pt x="291" y="163"/>
                    </a:cubicBezTo>
                    <a:cubicBezTo>
                      <a:pt x="291" y="161"/>
                      <a:pt x="291" y="158"/>
                      <a:pt x="289" y="158"/>
                    </a:cubicBezTo>
                    <a:cubicBezTo>
                      <a:pt x="289" y="158"/>
                      <a:pt x="290" y="157"/>
                      <a:pt x="290" y="156"/>
                    </a:cubicBezTo>
                    <a:cubicBezTo>
                      <a:pt x="290" y="155"/>
                      <a:pt x="289" y="156"/>
                      <a:pt x="288" y="156"/>
                    </a:cubicBezTo>
                    <a:cubicBezTo>
                      <a:pt x="289" y="156"/>
                      <a:pt x="289" y="158"/>
                      <a:pt x="289" y="159"/>
                    </a:cubicBezTo>
                    <a:cubicBezTo>
                      <a:pt x="288" y="159"/>
                      <a:pt x="288" y="158"/>
                      <a:pt x="287" y="158"/>
                    </a:cubicBezTo>
                    <a:cubicBezTo>
                      <a:pt x="287" y="158"/>
                      <a:pt x="288" y="159"/>
                      <a:pt x="288" y="160"/>
                    </a:cubicBezTo>
                    <a:cubicBezTo>
                      <a:pt x="288" y="160"/>
                      <a:pt x="289" y="160"/>
                      <a:pt x="289" y="159"/>
                    </a:cubicBezTo>
                    <a:cubicBezTo>
                      <a:pt x="290" y="160"/>
                      <a:pt x="288" y="160"/>
                      <a:pt x="288" y="162"/>
                    </a:cubicBezTo>
                    <a:cubicBezTo>
                      <a:pt x="289" y="162"/>
                      <a:pt x="288" y="162"/>
                      <a:pt x="289" y="163"/>
                    </a:cubicBezTo>
                    <a:cubicBezTo>
                      <a:pt x="289" y="163"/>
                      <a:pt x="289" y="163"/>
                      <a:pt x="289" y="162"/>
                    </a:cubicBezTo>
                    <a:cubicBezTo>
                      <a:pt x="290" y="163"/>
                      <a:pt x="290" y="165"/>
                      <a:pt x="290" y="166"/>
                    </a:cubicBezTo>
                    <a:cubicBezTo>
                      <a:pt x="289" y="166"/>
                      <a:pt x="289" y="166"/>
                      <a:pt x="289" y="166"/>
                    </a:cubicBezTo>
                    <a:cubicBezTo>
                      <a:pt x="288" y="166"/>
                      <a:pt x="289" y="166"/>
                      <a:pt x="289" y="167"/>
                    </a:cubicBezTo>
                    <a:cubicBezTo>
                      <a:pt x="288" y="167"/>
                      <a:pt x="288" y="168"/>
                      <a:pt x="288" y="168"/>
                    </a:cubicBezTo>
                    <a:cubicBezTo>
                      <a:pt x="289" y="166"/>
                      <a:pt x="287" y="165"/>
                      <a:pt x="288" y="164"/>
                    </a:cubicBezTo>
                    <a:cubicBezTo>
                      <a:pt x="288" y="164"/>
                      <a:pt x="287" y="163"/>
                      <a:pt x="287" y="163"/>
                    </a:cubicBezTo>
                    <a:cubicBezTo>
                      <a:pt x="286" y="164"/>
                      <a:pt x="286" y="165"/>
                      <a:pt x="285" y="165"/>
                    </a:cubicBezTo>
                    <a:cubicBezTo>
                      <a:pt x="284" y="164"/>
                      <a:pt x="283" y="164"/>
                      <a:pt x="283" y="163"/>
                    </a:cubicBezTo>
                    <a:cubicBezTo>
                      <a:pt x="283" y="163"/>
                      <a:pt x="283" y="164"/>
                      <a:pt x="283" y="164"/>
                    </a:cubicBezTo>
                    <a:cubicBezTo>
                      <a:pt x="283" y="165"/>
                      <a:pt x="283" y="164"/>
                      <a:pt x="284" y="164"/>
                    </a:cubicBezTo>
                    <a:cubicBezTo>
                      <a:pt x="284" y="165"/>
                      <a:pt x="283" y="166"/>
                      <a:pt x="283" y="168"/>
                    </a:cubicBezTo>
                    <a:cubicBezTo>
                      <a:pt x="282" y="168"/>
                      <a:pt x="282" y="167"/>
                      <a:pt x="282" y="167"/>
                    </a:cubicBezTo>
                    <a:cubicBezTo>
                      <a:pt x="282" y="166"/>
                      <a:pt x="282" y="165"/>
                      <a:pt x="282" y="163"/>
                    </a:cubicBezTo>
                    <a:cubicBezTo>
                      <a:pt x="282" y="163"/>
                      <a:pt x="282" y="163"/>
                      <a:pt x="281" y="163"/>
                    </a:cubicBezTo>
                    <a:cubicBezTo>
                      <a:pt x="282" y="164"/>
                      <a:pt x="282" y="164"/>
                      <a:pt x="282" y="165"/>
                    </a:cubicBezTo>
                    <a:cubicBezTo>
                      <a:pt x="281" y="165"/>
                      <a:pt x="281" y="165"/>
                      <a:pt x="281" y="164"/>
                    </a:cubicBezTo>
                    <a:cubicBezTo>
                      <a:pt x="280" y="165"/>
                      <a:pt x="280" y="166"/>
                      <a:pt x="280" y="167"/>
                    </a:cubicBezTo>
                    <a:cubicBezTo>
                      <a:pt x="280" y="167"/>
                      <a:pt x="280" y="167"/>
                      <a:pt x="279" y="167"/>
                    </a:cubicBezTo>
                    <a:cubicBezTo>
                      <a:pt x="279" y="166"/>
                      <a:pt x="279" y="165"/>
                      <a:pt x="280" y="165"/>
                    </a:cubicBezTo>
                    <a:cubicBezTo>
                      <a:pt x="279" y="164"/>
                      <a:pt x="280" y="163"/>
                      <a:pt x="279" y="162"/>
                    </a:cubicBezTo>
                    <a:cubicBezTo>
                      <a:pt x="279" y="161"/>
                      <a:pt x="280" y="162"/>
                      <a:pt x="280" y="161"/>
                    </a:cubicBezTo>
                    <a:cubicBezTo>
                      <a:pt x="280" y="160"/>
                      <a:pt x="279" y="161"/>
                      <a:pt x="279" y="160"/>
                    </a:cubicBezTo>
                    <a:cubicBezTo>
                      <a:pt x="278" y="162"/>
                      <a:pt x="279" y="165"/>
                      <a:pt x="276" y="164"/>
                    </a:cubicBezTo>
                    <a:cubicBezTo>
                      <a:pt x="276" y="164"/>
                      <a:pt x="276" y="163"/>
                      <a:pt x="276" y="162"/>
                    </a:cubicBezTo>
                    <a:cubicBezTo>
                      <a:pt x="277" y="162"/>
                      <a:pt x="276" y="162"/>
                      <a:pt x="277" y="162"/>
                    </a:cubicBezTo>
                    <a:cubicBezTo>
                      <a:pt x="278" y="162"/>
                      <a:pt x="277" y="161"/>
                      <a:pt x="277" y="161"/>
                    </a:cubicBezTo>
                    <a:cubicBezTo>
                      <a:pt x="278" y="162"/>
                      <a:pt x="277" y="160"/>
                      <a:pt x="277" y="160"/>
                    </a:cubicBezTo>
                    <a:cubicBezTo>
                      <a:pt x="276" y="160"/>
                      <a:pt x="277" y="161"/>
                      <a:pt x="276" y="161"/>
                    </a:cubicBezTo>
                    <a:cubicBezTo>
                      <a:pt x="275" y="160"/>
                      <a:pt x="275" y="160"/>
                      <a:pt x="274" y="160"/>
                    </a:cubicBezTo>
                    <a:cubicBezTo>
                      <a:pt x="274" y="159"/>
                      <a:pt x="275" y="158"/>
                      <a:pt x="273" y="157"/>
                    </a:cubicBezTo>
                    <a:cubicBezTo>
                      <a:pt x="273" y="158"/>
                      <a:pt x="273" y="161"/>
                      <a:pt x="273" y="161"/>
                    </a:cubicBezTo>
                    <a:cubicBezTo>
                      <a:pt x="273" y="161"/>
                      <a:pt x="273" y="162"/>
                      <a:pt x="272" y="162"/>
                    </a:cubicBezTo>
                    <a:cubicBezTo>
                      <a:pt x="272" y="161"/>
                      <a:pt x="273" y="160"/>
                      <a:pt x="272" y="159"/>
                    </a:cubicBezTo>
                    <a:cubicBezTo>
                      <a:pt x="271" y="161"/>
                      <a:pt x="272" y="161"/>
                      <a:pt x="272" y="163"/>
                    </a:cubicBezTo>
                    <a:cubicBezTo>
                      <a:pt x="273" y="163"/>
                      <a:pt x="273" y="162"/>
                      <a:pt x="273" y="162"/>
                    </a:cubicBezTo>
                    <a:cubicBezTo>
                      <a:pt x="273" y="164"/>
                      <a:pt x="274" y="166"/>
                      <a:pt x="275" y="166"/>
                    </a:cubicBezTo>
                    <a:cubicBezTo>
                      <a:pt x="274" y="166"/>
                      <a:pt x="274" y="167"/>
                      <a:pt x="273" y="166"/>
                    </a:cubicBezTo>
                    <a:cubicBezTo>
                      <a:pt x="273" y="165"/>
                      <a:pt x="273" y="165"/>
                      <a:pt x="273" y="163"/>
                    </a:cubicBezTo>
                    <a:cubicBezTo>
                      <a:pt x="272" y="163"/>
                      <a:pt x="272" y="164"/>
                      <a:pt x="272" y="164"/>
                    </a:cubicBezTo>
                    <a:cubicBezTo>
                      <a:pt x="272" y="165"/>
                      <a:pt x="272" y="165"/>
                      <a:pt x="272" y="166"/>
                    </a:cubicBezTo>
                    <a:cubicBezTo>
                      <a:pt x="272" y="166"/>
                      <a:pt x="271" y="165"/>
                      <a:pt x="271" y="166"/>
                    </a:cubicBezTo>
                    <a:cubicBezTo>
                      <a:pt x="270" y="165"/>
                      <a:pt x="272" y="163"/>
                      <a:pt x="270" y="162"/>
                    </a:cubicBezTo>
                    <a:cubicBezTo>
                      <a:pt x="269" y="163"/>
                      <a:pt x="268" y="164"/>
                      <a:pt x="268" y="166"/>
                    </a:cubicBezTo>
                    <a:cubicBezTo>
                      <a:pt x="266" y="166"/>
                      <a:pt x="268" y="164"/>
                      <a:pt x="269" y="163"/>
                    </a:cubicBezTo>
                    <a:cubicBezTo>
                      <a:pt x="269" y="162"/>
                      <a:pt x="268" y="163"/>
                      <a:pt x="267" y="162"/>
                    </a:cubicBezTo>
                    <a:cubicBezTo>
                      <a:pt x="267" y="162"/>
                      <a:pt x="268" y="162"/>
                      <a:pt x="267" y="163"/>
                    </a:cubicBezTo>
                    <a:cubicBezTo>
                      <a:pt x="267" y="163"/>
                      <a:pt x="267" y="163"/>
                      <a:pt x="267" y="163"/>
                    </a:cubicBezTo>
                    <a:cubicBezTo>
                      <a:pt x="266" y="163"/>
                      <a:pt x="266" y="161"/>
                      <a:pt x="265" y="162"/>
                    </a:cubicBezTo>
                    <a:cubicBezTo>
                      <a:pt x="265" y="161"/>
                      <a:pt x="266" y="159"/>
                      <a:pt x="266" y="157"/>
                    </a:cubicBezTo>
                    <a:cubicBezTo>
                      <a:pt x="265" y="157"/>
                      <a:pt x="266" y="156"/>
                      <a:pt x="265" y="156"/>
                    </a:cubicBezTo>
                    <a:cubicBezTo>
                      <a:pt x="264" y="156"/>
                      <a:pt x="264" y="157"/>
                      <a:pt x="264" y="157"/>
                    </a:cubicBezTo>
                    <a:cubicBezTo>
                      <a:pt x="264" y="158"/>
                      <a:pt x="264" y="156"/>
                      <a:pt x="264" y="156"/>
                    </a:cubicBezTo>
                    <a:cubicBezTo>
                      <a:pt x="263" y="157"/>
                      <a:pt x="264" y="158"/>
                      <a:pt x="263" y="157"/>
                    </a:cubicBezTo>
                    <a:cubicBezTo>
                      <a:pt x="263" y="158"/>
                      <a:pt x="263" y="159"/>
                      <a:pt x="263" y="159"/>
                    </a:cubicBezTo>
                    <a:cubicBezTo>
                      <a:pt x="264" y="160"/>
                      <a:pt x="263" y="159"/>
                      <a:pt x="264" y="159"/>
                    </a:cubicBezTo>
                    <a:cubicBezTo>
                      <a:pt x="265" y="159"/>
                      <a:pt x="264" y="161"/>
                      <a:pt x="264" y="162"/>
                    </a:cubicBezTo>
                    <a:cubicBezTo>
                      <a:pt x="265" y="162"/>
                      <a:pt x="264" y="160"/>
                      <a:pt x="265" y="160"/>
                    </a:cubicBezTo>
                    <a:cubicBezTo>
                      <a:pt x="264" y="162"/>
                      <a:pt x="266" y="164"/>
                      <a:pt x="265" y="166"/>
                    </a:cubicBezTo>
                    <a:cubicBezTo>
                      <a:pt x="265" y="166"/>
                      <a:pt x="265" y="165"/>
                      <a:pt x="265" y="164"/>
                    </a:cubicBezTo>
                    <a:cubicBezTo>
                      <a:pt x="264" y="165"/>
                      <a:pt x="264" y="165"/>
                      <a:pt x="264" y="165"/>
                    </a:cubicBezTo>
                    <a:cubicBezTo>
                      <a:pt x="263" y="165"/>
                      <a:pt x="265" y="163"/>
                      <a:pt x="264" y="162"/>
                    </a:cubicBezTo>
                    <a:cubicBezTo>
                      <a:pt x="263" y="162"/>
                      <a:pt x="264" y="164"/>
                      <a:pt x="263" y="163"/>
                    </a:cubicBezTo>
                    <a:cubicBezTo>
                      <a:pt x="263" y="161"/>
                      <a:pt x="263" y="160"/>
                      <a:pt x="261" y="159"/>
                    </a:cubicBezTo>
                    <a:cubicBezTo>
                      <a:pt x="262" y="159"/>
                      <a:pt x="262" y="159"/>
                      <a:pt x="262" y="158"/>
                    </a:cubicBezTo>
                    <a:cubicBezTo>
                      <a:pt x="262" y="157"/>
                      <a:pt x="261" y="156"/>
                      <a:pt x="260" y="155"/>
                    </a:cubicBezTo>
                    <a:cubicBezTo>
                      <a:pt x="260" y="156"/>
                      <a:pt x="261" y="157"/>
                      <a:pt x="261" y="159"/>
                    </a:cubicBezTo>
                    <a:cubicBezTo>
                      <a:pt x="260" y="159"/>
                      <a:pt x="261" y="157"/>
                      <a:pt x="260" y="157"/>
                    </a:cubicBezTo>
                    <a:cubicBezTo>
                      <a:pt x="259" y="158"/>
                      <a:pt x="261" y="159"/>
                      <a:pt x="260" y="159"/>
                    </a:cubicBezTo>
                    <a:cubicBezTo>
                      <a:pt x="260" y="160"/>
                      <a:pt x="260" y="159"/>
                      <a:pt x="260" y="159"/>
                    </a:cubicBezTo>
                    <a:cubicBezTo>
                      <a:pt x="261" y="160"/>
                      <a:pt x="260" y="160"/>
                      <a:pt x="260" y="160"/>
                    </a:cubicBezTo>
                    <a:cubicBezTo>
                      <a:pt x="260" y="160"/>
                      <a:pt x="260" y="162"/>
                      <a:pt x="261" y="162"/>
                    </a:cubicBezTo>
                    <a:cubicBezTo>
                      <a:pt x="262" y="162"/>
                      <a:pt x="261" y="161"/>
                      <a:pt x="261" y="161"/>
                    </a:cubicBezTo>
                    <a:cubicBezTo>
                      <a:pt x="262" y="161"/>
                      <a:pt x="262" y="162"/>
                      <a:pt x="262" y="162"/>
                    </a:cubicBezTo>
                    <a:cubicBezTo>
                      <a:pt x="262" y="162"/>
                      <a:pt x="262" y="163"/>
                      <a:pt x="262" y="163"/>
                    </a:cubicBezTo>
                    <a:cubicBezTo>
                      <a:pt x="262" y="163"/>
                      <a:pt x="261" y="163"/>
                      <a:pt x="261" y="163"/>
                    </a:cubicBezTo>
                    <a:cubicBezTo>
                      <a:pt x="261" y="164"/>
                      <a:pt x="262" y="165"/>
                      <a:pt x="261" y="165"/>
                    </a:cubicBezTo>
                    <a:cubicBezTo>
                      <a:pt x="261" y="165"/>
                      <a:pt x="261" y="165"/>
                      <a:pt x="261" y="165"/>
                    </a:cubicBezTo>
                    <a:cubicBezTo>
                      <a:pt x="260" y="164"/>
                      <a:pt x="260" y="162"/>
                      <a:pt x="260" y="162"/>
                    </a:cubicBezTo>
                    <a:cubicBezTo>
                      <a:pt x="260" y="162"/>
                      <a:pt x="260" y="163"/>
                      <a:pt x="260" y="163"/>
                    </a:cubicBezTo>
                    <a:cubicBezTo>
                      <a:pt x="259" y="163"/>
                      <a:pt x="259" y="162"/>
                      <a:pt x="259" y="161"/>
                    </a:cubicBezTo>
                    <a:cubicBezTo>
                      <a:pt x="258" y="162"/>
                      <a:pt x="258" y="163"/>
                      <a:pt x="259" y="164"/>
                    </a:cubicBezTo>
                    <a:cubicBezTo>
                      <a:pt x="258" y="164"/>
                      <a:pt x="258" y="166"/>
                      <a:pt x="257" y="165"/>
                    </a:cubicBezTo>
                    <a:cubicBezTo>
                      <a:pt x="257" y="164"/>
                      <a:pt x="258" y="164"/>
                      <a:pt x="258" y="163"/>
                    </a:cubicBezTo>
                    <a:cubicBezTo>
                      <a:pt x="257" y="163"/>
                      <a:pt x="255" y="160"/>
                      <a:pt x="256" y="158"/>
                    </a:cubicBezTo>
                    <a:cubicBezTo>
                      <a:pt x="256" y="158"/>
                      <a:pt x="256" y="159"/>
                      <a:pt x="255" y="158"/>
                    </a:cubicBezTo>
                    <a:cubicBezTo>
                      <a:pt x="255" y="157"/>
                      <a:pt x="256" y="158"/>
                      <a:pt x="256" y="157"/>
                    </a:cubicBezTo>
                    <a:cubicBezTo>
                      <a:pt x="256" y="157"/>
                      <a:pt x="256" y="158"/>
                      <a:pt x="257" y="158"/>
                    </a:cubicBezTo>
                    <a:cubicBezTo>
                      <a:pt x="257" y="159"/>
                      <a:pt x="257" y="160"/>
                      <a:pt x="257" y="160"/>
                    </a:cubicBezTo>
                    <a:cubicBezTo>
                      <a:pt x="258" y="160"/>
                      <a:pt x="258" y="160"/>
                      <a:pt x="259" y="160"/>
                    </a:cubicBezTo>
                    <a:cubicBezTo>
                      <a:pt x="259" y="159"/>
                      <a:pt x="258" y="159"/>
                      <a:pt x="257" y="159"/>
                    </a:cubicBezTo>
                    <a:cubicBezTo>
                      <a:pt x="257" y="159"/>
                      <a:pt x="258" y="158"/>
                      <a:pt x="257" y="158"/>
                    </a:cubicBezTo>
                    <a:cubicBezTo>
                      <a:pt x="257" y="158"/>
                      <a:pt x="258" y="159"/>
                      <a:pt x="258" y="158"/>
                    </a:cubicBezTo>
                    <a:cubicBezTo>
                      <a:pt x="258" y="157"/>
                      <a:pt x="257" y="157"/>
                      <a:pt x="256" y="156"/>
                    </a:cubicBezTo>
                    <a:cubicBezTo>
                      <a:pt x="255" y="157"/>
                      <a:pt x="255" y="157"/>
                      <a:pt x="254" y="158"/>
                    </a:cubicBezTo>
                    <a:cubicBezTo>
                      <a:pt x="254" y="159"/>
                      <a:pt x="255" y="159"/>
                      <a:pt x="255" y="160"/>
                    </a:cubicBezTo>
                    <a:cubicBezTo>
                      <a:pt x="255" y="160"/>
                      <a:pt x="255" y="160"/>
                      <a:pt x="255" y="159"/>
                    </a:cubicBezTo>
                    <a:cubicBezTo>
                      <a:pt x="254" y="160"/>
                      <a:pt x="254" y="161"/>
                      <a:pt x="255" y="161"/>
                    </a:cubicBezTo>
                    <a:cubicBezTo>
                      <a:pt x="255" y="161"/>
                      <a:pt x="255" y="162"/>
                      <a:pt x="255" y="163"/>
                    </a:cubicBezTo>
                    <a:cubicBezTo>
                      <a:pt x="254" y="163"/>
                      <a:pt x="254" y="161"/>
                      <a:pt x="254" y="161"/>
                    </a:cubicBezTo>
                    <a:cubicBezTo>
                      <a:pt x="253" y="161"/>
                      <a:pt x="253" y="162"/>
                      <a:pt x="253" y="163"/>
                    </a:cubicBezTo>
                    <a:cubicBezTo>
                      <a:pt x="253" y="162"/>
                      <a:pt x="252" y="161"/>
                      <a:pt x="251" y="162"/>
                    </a:cubicBezTo>
                    <a:cubicBezTo>
                      <a:pt x="251" y="162"/>
                      <a:pt x="252" y="162"/>
                      <a:pt x="252" y="161"/>
                    </a:cubicBezTo>
                    <a:cubicBezTo>
                      <a:pt x="251" y="160"/>
                      <a:pt x="250" y="159"/>
                      <a:pt x="250" y="158"/>
                    </a:cubicBezTo>
                    <a:cubicBezTo>
                      <a:pt x="249" y="159"/>
                      <a:pt x="249" y="159"/>
                      <a:pt x="249" y="160"/>
                    </a:cubicBezTo>
                    <a:cubicBezTo>
                      <a:pt x="248" y="160"/>
                      <a:pt x="248" y="159"/>
                      <a:pt x="249" y="159"/>
                    </a:cubicBezTo>
                    <a:cubicBezTo>
                      <a:pt x="247" y="159"/>
                      <a:pt x="246" y="158"/>
                      <a:pt x="245" y="157"/>
                    </a:cubicBezTo>
                    <a:cubicBezTo>
                      <a:pt x="245" y="159"/>
                      <a:pt x="245" y="160"/>
                      <a:pt x="247" y="162"/>
                    </a:cubicBezTo>
                    <a:cubicBezTo>
                      <a:pt x="247" y="161"/>
                      <a:pt x="246" y="160"/>
                      <a:pt x="247" y="159"/>
                    </a:cubicBezTo>
                    <a:cubicBezTo>
                      <a:pt x="247" y="160"/>
                      <a:pt x="247" y="161"/>
                      <a:pt x="248" y="162"/>
                    </a:cubicBezTo>
                    <a:cubicBezTo>
                      <a:pt x="246" y="163"/>
                      <a:pt x="247" y="165"/>
                      <a:pt x="247" y="165"/>
                    </a:cubicBezTo>
                    <a:cubicBezTo>
                      <a:pt x="246" y="164"/>
                      <a:pt x="244" y="163"/>
                      <a:pt x="244" y="161"/>
                    </a:cubicBezTo>
                    <a:cubicBezTo>
                      <a:pt x="243" y="161"/>
                      <a:pt x="243" y="163"/>
                      <a:pt x="242" y="162"/>
                    </a:cubicBezTo>
                    <a:cubicBezTo>
                      <a:pt x="241" y="162"/>
                      <a:pt x="241" y="160"/>
                      <a:pt x="240" y="159"/>
                    </a:cubicBezTo>
                    <a:cubicBezTo>
                      <a:pt x="239" y="158"/>
                      <a:pt x="240" y="158"/>
                      <a:pt x="240" y="157"/>
                    </a:cubicBezTo>
                    <a:cubicBezTo>
                      <a:pt x="240" y="156"/>
                      <a:pt x="239" y="156"/>
                      <a:pt x="239" y="156"/>
                    </a:cubicBezTo>
                    <a:cubicBezTo>
                      <a:pt x="238" y="158"/>
                      <a:pt x="240" y="162"/>
                      <a:pt x="237" y="162"/>
                    </a:cubicBezTo>
                    <a:cubicBezTo>
                      <a:pt x="238" y="161"/>
                      <a:pt x="236" y="159"/>
                      <a:pt x="238" y="159"/>
                    </a:cubicBezTo>
                    <a:cubicBezTo>
                      <a:pt x="238" y="159"/>
                      <a:pt x="238" y="160"/>
                      <a:pt x="238" y="160"/>
                    </a:cubicBezTo>
                    <a:cubicBezTo>
                      <a:pt x="238" y="160"/>
                      <a:pt x="238" y="159"/>
                      <a:pt x="238" y="158"/>
                    </a:cubicBezTo>
                    <a:cubicBezTo>
                      <a:pt x="238" y="158"/>
                      <a:pt x="237" y="158"/>
                      <a:pt x="237" y="157"/>
                    </a:cubicBezTo>
                    <a:cubicBezTo>
                      <a:pt x="238" y="157"/>
                      <a:pt x="238" y="157"/>
                      <a:pt x="238" y="157"/>
                    </a:cubicBezTo>
                    <a:cubicBezTo>
                      <a:pt x="238" y="157"/>
                      <a:pt x="238" y="156"/>
                      <a:pt x="237" y="156"/>
                    </a:cubicBezTo>
                    <a:cubicBezTo>
                      <a:pt x="237" y="156"/>
                      <a:pt x="238" y="156"/>
                      <a:pt x="238" y="156"/>
                    </a:cubicBezTo>
                    <a:cubicBezTo>
                      <a:pt x="238" y="155"/>
                      <a:pt x="237" y="156"/>
                      <a:pt x="236" y="156"/>
                    </a:cubicBezTo>
                    <a:cubicBezTo>
                      <a:pt x="236" y="156"/>
                      <a:pt x="236" y="158"/>
                      <a:pt x="235" y="159"/>
                    </a:cubicBezTo>
                    <a:cubicBezTo>
                      <a:pt x="235" y="157"/>
                      <a:pt x="235" y="156"/>
                      <a:pt x="234" y="155"/>
                    </a:cubicBezTo>
                    <a:cubicBezTo>
                      <a:pt x="234" y="155"/>
                      <a:pt x="234" y="156"/>
                      <a:pt x="234" y="157"/>
                    </a:cubicBezTo>
                    <a:cubicBezTo>
                      <a:pt x="232" y="157"/>
                      <a:pt x="233" y="156"/>
                      <a:pt x="232" y="155"/>
                    </a:cubicBezTo>
                    <a:cubicBezTo>
                      <a:pt x="231" y="157"/>
                      <a:pt x="233" y="157"/>
                      <a:pt x="232" y="159"/>
                    </a:cubicBezTo>
                    <a:cubicBezTo>
                      <a:pt x="232" y="158"/>
                      <a:pt x="231" y="157"/>
                      <a:pt x="230" y="156"/>
                    </a:cubicBezTo>
                    <a:cubicBezTo>
                      <a:pt x="230" y="157"/>
                      <a:pt x="230" y="157"/>
                      <a:pt x="230" y="157"/>
                    </a:cubicBezTo>
                    <a:cubicBezTo>
                      <a:pt x="229" y="157"/>
                      <a:pt x="229" y="156"/>
                      <a:pt x="229" y="155"/>
                    </a:cubicBezTo>
                    <a:cubicBezTo>
                      <a:pt x="229" y="155"/>
                      <a:pt x="229" y="155"/>
                      <a:pt x="229" y="155"/>
                    </a:cubicBezTo>
                    <a:cubicBezTo>
                      <a:pt x="228" y="156"/>
                      <a:pt x="230" y="159"/>
                      <a:pt x="229" y="159"/>
                    </a:cubicBezTo>
                    <a:cubicBezTo>
                      <a:pt x="229" y="158"/>
                      <a:pt x="228" y="158"/>
                      <a:pt x="228" y="157"/>
                    </a:cubicBezTo>
                    <a:cubicBezTo>
                      <a:pt x="227" y="158"/>
                      <a:pt x="228" y="160"/>
                      <a:pt x="229" y="160"/>
                    </a:cubicBezTo>
                    <a:cubicBezTo>
                      <a:pt x="229" y="160"/>
                      <a:pt x="230" y="160"/>
                      <a:pt x="230" y="159"/>
                    </a:cubicBezTo>
                    <a:cubicBezTo>
                      <a:pt x="231" y="160"/>
                      <a:pt x="229" y="162"/>
                      <a:pt x="230" y="163"/>
                    </a:cubicBezTo>
                    <a:cubicBezTo>
                      <a:pt x="230" y="164"/>
                      <a:pt x="230" y="164"/>
                      <a:pt x="229" y="164"/>
                    </a:cubicBezTo>
                    <a:cubicBezTo>
                      <a:pt x="230" y="164"/>
                      <a:pt x="229" y="163"/>
                      <a:pt x="229" y="162"/>
                    </a:cubicBezTo>
                    <a:cubicBezTo>
                      <a:pt x="229" y="162"/>
                      <a:pt x="228" y="163"/>
                      <a:pt x="229" y="161"/>
                    </a:cubicBezTo>
                    <a:cubicBezTo>
                      <a:pt x="228" y="161"/>
                      <a:pt x="228" y="162"/>
                      <a:pt x="227" y="162"/>
                    </a:cubicBezTo>
                    <a:cubicBezTo>
                      <a:pt x="227" y="161"/>
                      <a:pt x="227" y="160"/>
                      <a:pt x="227" y="159"/>
                    </a:cubicBezTo>
                    <a:cubicBezTo>
                      <a:pt x="227" y="159"/>
                      <a:pt x="228" y="160"/>
                      <a:pt x="227" y="160"/>
                    </a:cubicBezTo>
                    <a:cubicBezTo>
                      <a:pt x="228" y="160"/>
                      <a:pt x="228" y="160"/>
                      <a:pt x="228" y="159"/>
                    </a:cubicBezTo>
                    <a:cubicBezTo>
                      <a:pt x="228" y="159"/>
                      <a:pt x="227" y="158"/>
                      <a:pt x="226" y="159"/>
                    </a:cubicBezTo>
                    <a:cubicBezTo>
                      <a:pt x="226" y="158"/>
                      <a:pt x="227" y="158"/>
                      <a:pt x="227" y="158"/>
                    </a:cubicBezTo>
                    <a:cubicBezTo>
                      <a:pt x="227" y="155"/>
                      <a:pt x="224" y="157"/>
                      <a:pt x="224" y="155"/>
                    </a:cubicBezTo>
                    <a:cubicBezTo>
                      <a:pt x="224" y="157"/>
                      <a:pt x="223" y="158"/>
                      <a:pt x="223" y="160"/>
                    </a:cubicBezTo>
                    <a:cubicBezTo>
                      <a:pt x="222" y="159"/>
                      <a:pt x="222" y="158"/>
                      <a:pt x="223" y="157"/>
                    </a:cubicBezTo>
                    <a:cubicBezTo>
                      <a:pt x="222" y="157"/>
                      <a:pt x="222" y="157"/>
                      <a:pt x="222" y="155"/>
                    </a:cubicBezTo>
                    <a:cubicBezTo>
                      <a:pt x="221" y="155"/>
                      <a:pt x="221" y="156"/>
                      <a:pt x="220" y="155"/>
                    </a:cubicBezTo>
                    <a:cubicBezTo>
                      <a:pt x="221" y="156"/>
                      <a:pt x="219" y="157"/>
                      <a:pt x="218" y="158"/>
                    </a:cubicBezTo>
                    <a:cubicBezTo>
                      <a:pt x="218" y="157"/>
                      <a:pt x="217" y="156"/>
                      <a:pt x="216" y="157"/>
                    </a:cubicBezTo>
                    <a:cubicBezTo>
                      <a:pt x="216" y="159"/>
                      <a:pt x="215" y="161"/>
                      <a:pt x="216" y="164"/>
                    </a:cubicBezTo>
                    <a:cubicBezTo>
                      <a:pt x="215" y="164"/>
                      <a:pt x="216" y="165"/>
                      <a:pt x="215" y="165"/>
                    </a:cubicBezTo>
                    <a:cubicBezTo>
                      <a:pt x="215" y="164"/>
                      <a:pt x="215" y="164"/>
                      <a:pt x="215" y="163"/>
                    </a:cubicBezTo>
                    <a:cubicBezTo>
                      <a:pt x="215" y="164"/>
                      <a:pt x="215" y="164"/>
                      <a:pt x="215" y="164"/>
                    </a:cubicBezTo>
                    <a:cubicBezTo>
                      <a:pt x="214" y="164"/>
                      <a:pt x="215" y="162"/>
                      <a:pt x="214" y="161"/>
                    </a:cubicBezTo>
                    <a:cubicBezTo>
                      <a:pt x="215" y="160"/>
                      <a:pt x="214" y="156"/>
                      <a:pt x="213" y="156"/>
                    </a:cubicBezTo>
                    <a:cubicBezTo>
                      <a:pt x="211" y="157"/>
                      <a:pt x="212" y="159"/>
                      <a:pt x="212" y="160"/>
                    </a:cubicBezTo>
                    <a:cubicBezTo>
                      <a:pt x="212" y="160"/>
                      <a:pt x="211" y="160"/>
                      <a:pt x="211" y="159"/>
                    </a:cubicBezTo>
                    <a:cubicBezTo>
                      <a:pt x="211" y="161"/>
                      <a:pt x="212" y="163"/>
                      <a:pt x="213" y="163"/>
                    </a:cubicBezTo>
                    <a:cubicBezTo>
                      <a:pt x="212" y="164"/>
                      <a:pt x="212" y="165"/>
                      <a:pt x="212" y="165"/>
                    </a:cubicBezTo>
                    <a:cubicBezTo>
                      <a:pt x="212" y="163"/>
                      <a:pt x="211" y="164"/>
                      <a:pt x="211" y="161"/>
                    </a:cubicBezTo>
                    <a:cubicBezTo>
                      <a:pt x="210" y="161"/>
                      <a:pt x="210" y="162"/>
                      <a:pt x="210" y="162"/>
                    </a:cubicBezTo>
                    <a:cubicBezTo>
                      <a:pt x="209" y="162"/>
                      <a:pt x="210" y="161"/>
                      <a:pt x="209" y="161"/>
                    </a:cubicBezTo>
                    <a:cubicBezTo>
                      <a:pt x="209" y="161"/>
                      <a:pt x="209" y="164"/>
                      <a:pt x="209" y="165"/>
                    </a:cubicBezTo>
                    <a:cubicBezTo>
                      <a:pt x="208" y="165"/>
                      <a:pt x="208" y="165"/>
                      <a:pt x="208" y="165"/>
                    </a:cubicBezTo>
                    <a:cubicBezTo>
                      <a:pt x="208" y="164"/>
                      <a:pt x="208" y="164"/>
                      <a:pt x="208" y="163"/>
                    </a:cubicBezTo>
                    <a:cubicBezTo>
                      <a:pt x="208" y="163"/>
                      <a:pt x="208" y="163"/>
                      <a:pt x="209" y="163"/>
                    </a:cubicBezTo>
                    <a:cubicBezTo>
                      <a:pt x="209" y="163"/>
                      <a:pt x="208" y="162"/>
                      <a:pt x="209" y="162"/>
                    </a:cubicBezTo>
                    <a:cubicBezTo>
                      <a:pt x="206" y="161"/>
                      <a:pt x="205" y="164"/>
                      <a:pt x="206" y="166"/>
                    </a:cubicBezTo>
                    <a:cubicBezTo>
                      <a:pt x="204" y="166"/>
                      <a:pt x="205" y="164"/>
                      <a:pt x="204" y="164"/>
                    </a:cubicBezTo>
                    <a:cubicBezTo>
                      <a:pt x="204" y="164"/>
                      <a:pt x="204" y="163"/>
                      <a:pt x="205" y="163"/>
                    </a:cubicBezTo>
                    <a:cubicBezTo>
                      <a:pt x="204" y="162"/>
                      <a:pt x="204" y="160"/>
                      <a:pt x="203" y="159"/>
                    </a:cubicBezTo>
                    <a:cubicBezTo>
                      <a:pt x="203" y="159"/>
                      <a:pt x="203" y="158"/>
                      <a:pt x="203" y="158"/>
                    </a:cubicBezTo>
                    <a:cubicBezTo>
                      <a:pt x="204" y="158"/>
                      <a:pt x="203" y="159"/>
                      <a:pt x="203" y="159"/>
                    </a:cubicBezTo>
                    <a:cubicBezTo>
                      <a:pt x="204" y="159"/>
                      <a:pt x="204" y="159"/>
                      <a:pt x="204" y="159"/>
                    </a:cubicBezTo>
                    <a:cubicBezTo>
                      <a:pt x="204" y="157"/>
                      <a:pt x="202" y="157"/>
                      <a:pt x="202" y="157"/>
                    </a:cubicBezTo>
                    <a:cubicBezTo>
                      <a:pt x="201" y="157"/>
                      <a:pt x="202" y="159"/>
                      <a:pt x="203" y="160"/>
                    </a:cubicBezTo>
                    <a:cubicBezTo>
                      <a:pt x="203" y="161"/>
                      <a:pt x="202" y="160"/>
                      <a:pt x="202" y="161"/>
                    </a:cubicBezTo>
                    <a:cubicBezTo>
                      <a:pt x="202" y="162"/>
                      <a:pt x="202" y="162"/>
                      <a:pt x="203" y="162"/>
                    </a:cubicBezTo>
                    <a:cubicBezTo>
                      <a:pt x="203" y="163"/>
                      <a:pt x="202" y="162"/>
                      <a:pt x="202" y="163"/>
                    </a:cubicBezTo>
                    <a:cubicBezTo>
                      <a:pt x="200" y="163"/>
                      <a:pt x="201" y="161"/>
                      <a:pt x="200" y="160"/>
                    </a:cubicBezTo>
                    <a:cubicBezTo>
                      <a:pt x="200" y="159"/>
                      <a:pt x="201" y="159"/>
                      <a:pt x="201" y="158"/>
                    </a:cubicBezTo>
                    <a:cubicBezTo>
                      <a:pt x="201" y="158"/>
                      <a:pt x="201" y="158"/>
                      <a:pt x="201" y="157"/>
                    </a:cubicBezTo>
                    <a:cubicBezTo>
                      <a:pt x="200" y="157"/>
                      <a:pt x="201" y="158"/>
                      <a:pt x="200" y="158"/>
                    </a:cubicBezTo>
                    <a:cubicBezTo>
                      <a:pt x="200" y="156"/>
                      <a:pt x="198" y="158"/>
                      <a:pt x="198" y="157"/>
                    </a:cubicBezTo>
                    <a:cubicBezTo>
                      <a:pt x="197" y="157"/>
                      <a:pt x="197" y="158"/>
                      <a:pt x="197" y="159"/>
                    </a:cubicBezTo>
                    <a:cubicBezTo>
                      <a:pt x="197" y="159"/>
                      <a:pt x="198" y="158"/>
                      <a:pt x="198" y="158"/>
                    </a:cubicBezTo>
                    <a:cubicBezTo>
                      <a:pt x="199" y="158"/>
                      <a:pt x="198" y="160"/>
                      <a:pt x="197" y="161"/>
                    </a:cubicBezTo>
                    <a:cubicBezTo>
                      <a:pt x="197" y="162"/>
                      <a:pt x="198" y="161"/>
                      <a:pt x="198" y="161"/>
                    </a:cubicBezTo>
                    <a:cubicBezTo>
                      <a:pt x="198" y="161"/>
                      <a:pt x="198" y="160"/>
                      <a:pt x="199" y="159"/>
                    </a:cubicBezTo>
                    <a:cubicBezTo>
                      <a:pt x="199" y="160"/>
                      <a:pt x="198" y="162"/>
                      <a:pt x="199" y="161"/>
                    </a:cubicBezTo>
                    <a:cubicBezTo>
                      <a:pt x="199" y="162"/>
                      <a:pt x="199" y="163"/>
                      <a:pt x="198" y="163"/>
                    </a:cubicBezTo>
                    <a:cubicBezTo>
                      <a:pt x="198" y="162"/>
                      <a:pt x="199" y="162"/>
                      <a:pt x="199" y="162"/>
                    </a:cubicBezTo>
                    <a:cubicBezTo>
                      <a:pt x="198" y="163"/>
                      <a:pt x="197" y="163"/>
                      <a:pt x="196" y="163"/>
                    </a:cubicBezTo>
                    <a:cubicBezTo>
                      <a:pt x="195" y="162"/>
                      <a:pt x="195" y="161"/>
                      <a:pt x="196" y="160"/>
                    </a:cubicBezTo>
                    <a:cubicBezTo>
                      <a:pt x="196" y="159"/>
                      <a:pt x="195" y="160"/>
                      <a:pt x="195" y="159"/>
                    </a:cubicBezTo>
                    <a:cubicBezTo>
                      <a:pt x="194" y="159"/>
                      <a:pt x="195" y="160"/>
                      <a:pt x="194" y="160"/>
                    </a:cubicBezTo>
                    <a:cubicBezTo>
                      <a:pt x="195" y="160"/>
                      <a:pt x="194" y="163"/>
                      <a:pt x="193" y="163"/>
                    </a:cubicBezTo>
                    <a:cubicBezTo>
                      <a:pt x="193" y="161"/>
                      <a:pt x="193" y="160"/>
                      <a:pt x="193" y="158"/>
                    </a:cubicBezTo>
                    <a:cubicBezTo>
                      <a:pt x="193" y="157"/>
                      <a:pt x="191" y="158"/>
                      <a:pt x="191" y="158"/>
                    </a:cubicBezTo>
                    <a:cubicBezTo>
                      <a:pt x="191" y="159"/>
                      <a:pt x="191" y="159"/>
                      <a:pt x="191" y="160"/>
                    </a:cubicBezTo>
                    <a:cubicBezTo>
                      <a:pt x="192" y="160"/>
                      <a:pt x="191" y="159"/>
                      <a:pt x="192" y="158"/>
                    </a:cubicBezTo>
                    <a:cubicBezTo>
                      <a:pt x="193" y="160"/>
                      <a:pt x="191" y="161"/>
                      <a:pt x="191" y="162"/>
                    </a:cubicBezTo>
                    <a:cubicBezTo>
                      <a:pt x="191" y="162"/>
                      <a:pt x="191" y="162"/>
                      <a:pt x="191" y="162"/>
                    </a:cubicBezTo>
                    <a:cubicBezTo>
                      <a:pt x="192" y="162"/>
                      <a:pt x="191" y="163"/>
                      <a:pt x="191" y="163"/>
                    </a:cubicBezTo>
                    <a:cubicBezTo>
                      <a:pt x="191" y="164"/>
                      <a:pt x="192" y="164"/>
                      <a:pt x="192" y="166"/>
                    </a:cubicBezTo>
                    <a:cubicBezTo>
                      <a:pt x="191" y="166"/>
                      <a:pt x="191" y="166"/>
                      <a:pt x="191" y="165"/>
                    </a:cubicBezTo>
                    <a:cubicBezTo>
                      <a:pt x="191" y="165"/>
                      <a:pt x="190" y="165"/>
                      <a:pt x="190" y="166"/>
                    </a:cubicBezTo>
                    <a:cubicBezTo>
                      <a:pt x="190" y="166"/>
                      <a:pt x="190" y="164"/>
                      <a:pt x="190" y="164"/>
                    </a:cubicBezTo>
                    <a:cubicBezTo>
                      <a:pt x="190" y="163"/>
                      <a:pt x="190" y="163"/>
                      <a:pt x="190" y="162"/>
                    </a:cubicBezTo>
                    <a:cubicBezTo>
                      <a:pt x="189" y="162"/>
                      <a:pt x="190" y="163"/>
                      <a:pt x="189" y="163"/>
                    </a:cubicBezTo>
                    <a:cubicBezTo>
                      <a:pt x="188" y="163"/>
                      <a:pt x="189" y="161"/>
                      <a:pt x="188" y="160"/>
                    </a:cubicBezTo>
                    <a:cubicBezTo>
                      <a:pt x="189" y="161"/>
                      <a:pt x="189" y="160"/>
                      <a:pt x="190" y="160"/>
                    </a:cubicBezTo>
                    <a:cubicBezTo>
                      <a:pt x="190" y="160"/>
                      <a:pt x="191" y="158"/>
                      <a:pt x="190" y="158"/>
                    </a:cubicBezTo>
                    <a:cubicBezTo>
                      <a:pt x="190" y="159"/>
                      <a:pt x="189" y="157"/>
                      <a:pt x="188" y="158"/>
                    </a:cubicBezTo>
                    <a:cubicBezTo>
                      <a:pt x="188" y="160"/>
                      <a:pt x="187" y="160"/>
                      <a:pt x="186" y="162"/>
                    </a:cubicBezTo>
                    <a:cubicBezTo>
                      <a:pt x="187" y="162"/>
                      <a:pt x="187" y="161"/>
                      <a:pt x="187" y="161"/>
                    </a:cubicBezTo>
                    <a:cubicBezTo>
                      <a:pt x="188" y="162"/>
                      <a:pt x="187" y="163"/>
                      <a:pt x="186" y="163"/>
                    </a:cubicBezTo>
                    <a:cubicBezTo>
                      <a:pt x="186" y="163"/>
                      <a:pt x="185" y="163"/>
                      <a:pt x="185" y="163"/>
                    </a:cubicBezTo>
                    <a:cubicBezTo>
                      <a:pt x="184" y="163"/>
                      <a:pt x="184" y="164"/>
                      <a:pt x="183" y="163"/>
                    </a:cubicBezTo>
                    <a:cubicBezTo>
                      <a:pt x="184" y="165"/>
                      <a:pt x="186" y="166"/>
                      <a:pt x="187" y="164"/>
                    </a:cubicBezTo>
                    <a:cubicBezTo>
                      <a:pt x="187" y="165"/>
                      <a:pt x="187" y="166"/>
                      <a:pt x="187" y="166"/>
                    </a:cubicBezTo>
                    <a:cubicBezTo>
                      <a:pt x="188" y="166"/>
                      <a:pt x="186" y="166"/>
                      <a:pt x="186" y="165"/>
                    </a:cubicBezTo>
                    <a:cubicBezTo>
                      <a:pt x="185" y="165"/>
                      <a:pt x="185" y="166"/>
                      <a:pt x="185" y="166"/>
                    </a:cubicBezTo>
                    <a:cubicBezTo>
                      <a:pt x="184" y="166"/>
                      <a:pt x="183" y="165"/>
                      <a:pt x="183" y="165"/>
                    </a:cubicBezTo>
                    <a:cubicBezTo>
                      <a:pt x="182" y="165"/>
                      <a:pt x="183" y="167"/>
                      <a:pt x="182" y="166"/>
                    </a:cubicBezTo>
                    <a:cubicBezTo>
                      <a:pt x="182" y="166"/>
                      <a:pt x="182" y="165"/>
                      <a:pt x="182" y="165"/>
                    </a:cubicBezTo>
                    <a:cubicBezTo>
                      <a:pt x="182" y="165"/>
                      <a:pt x="182" y="165"/>
                      <a:pt x="182" y="165"/>
                    </a:cubicBezTo>
                    <a:cubicBezTo>
                      <a:pt x="182" y="164"/>
                      <a:pt x="182" y="162"/>
                      <a:pt x="181" y="163"/>
                    </a:cubicBezTo>
                    <a:cubicBezTo>
                      <a:pt x="182" y="162"/>
                      <a:pt x="182" y="161"/>
                      <a:pt x="183" y="161"/>
                    </a:cubicBezTo>
                    <a:cubicBezTo>
                      <a:pt x="183" y="160"/>
                      <a:pt x="183" y="159"/>
                      <a:pt x="182" y="159"/>
                    </a:cubicBezTo>
                    <a:cubicBezTo>
                      <a:pt x="182" y="160"/>
                      <a:pt x="182" y="161"/>
                      <a:pt x="181" y="162"/>
                    </a:cubicBezTo>
                    <a:cubicBezTo>
                      <a:pt x="180" y="162"/>
                      <a:pt x="182" y="159"/>
                      <a:pt x="181" y="158"/>
                    </a:cubicBezTo>
                    <a:cubicBezTo>
                      <a:pt x="180" y="160"/>
                      <a:pt x="180" y="163"/>
                      <a:pt x="179" y="164"/>
                    </a:cubicBezTo>
                    <a:cubicBezTo>
                      <a:pt x="179" y="164"/>
                      <a:pt x="179" y="164"/>
                      <a:pt x="179" y="163"/>
                    </a:cubicBezTo>
                    <a:cubicBezTo>
                      <a:pt x="178" y="164"/>
                      <a:pt x="178" y="165"/>
                      <a:pt x="177" y="166"/>
                    </a:cubicBezTo>
                    <a:cubicBezTo>
                      <a:pt x="176" y="165"/>
                      <a:pt x="178" y="165"/>
                      <a:pt x="178" y="164"/>
                    </a:cubicBezTo>
                    <a:cubicBezTo>
                      <a:pt x="178" y="163"/>
                      <a:pt x="177" y="163"/>
                      <a:pt x="177" y="163"/>
                    </a:cubicBezTo>
                    <a:cubicBezTo>
                      <a:pt x="176" y="163"/>
                      <a:pt x="176" y="164"/>
                      <a:pt x="176" y="164"/>
                    </a:cubicBezTo>
                    <a:cubicBezTo>
                      <a:pt x="174" y="164"/>
                      <a:pt x="175" y="160"/>
                      <a:pt x="176" y="159"/>
                    </a:cubicBezTo>
                    <a:cubicBezTo>
                      <a:pt x="175" y="159"/>
                      <a:pt x="175" y="160"/>
                      <a:pt x="174" y="160"/>
                    </a:cubicBezTo>
                    <a:cubicBezTo>
                      <a:pt x="174" y="160"/>
                      <a:pt x="174" y="160"/>
                      <a:pt x="174" y="159"/>
                    </a:cubicBezTo>
                    <a:cubicBezTo>
                      <a:pt x="174" y="159"/>
                      <a:pt x="173" y="159"/>
                      <a:pt x="173" y="159"/>
                    </a:cubicBezTo>
                    <a:cubicBezTo>
                      <a:pt x="173" y="160"/>
                      <a:pt x="174" y="160"/>
                      <a:pt x="173" y="160"/>
                    </a:cubicBezTo>
                    <a:cubicBezTo>
                      <a:pt x="174" y="161"/>
                      <a:pt x="174" y="161"/>
                      <a:pt x="175" y="161"/>
                    </a:cubicBezTo>
                    <a:cubicBezTo>
                      <a:pt x="175" y="162"/>
                      <a:pt x="174" y="163"/>
                      <a:pt x="174" y="163"/>
                    </a:cubicBezTo>
                    <a:cubicBezTo>
                      <a:pt x="174" y="161"/>
                      <a:pt x="172" y="162"/>
                      <a:pt x="172" y="160"/>
                    </a:cubicBezTo>
                    <a:cubicBezTo>
                      <a:pt x="172" y="160"/>
                      <a:pt x="171" y="161"/>
                      <a:pt x="171" y="160"/>
                    </a:cubicBezTo>
                    <a:cubicBezTo>
                      <a:pt x="170" y="161"/>
                      <a:pt x="172" y="162"/>
                      <a:pt x="172" y="163"/>
                    </a:cubicBezTo>
                    <a:cubicBezTo>
                      <a:pt x="171" y="163"/>
                      <a:pt x="171" y="162"/>
                      <a:pt x="171" y="162"/>
                    </a:cubicBezTo>
                    <a:cubicBezTo>
                      <a:pt x="170" y="162"/>
                      <a:pt x="170" y="162"/>
                      <a:pt x="170" y="163"/>
                    </a:cubicBezTo>
                    <a:cubicBezTo>
                      <a:pt x="170" y="162"/>
                      <a:pt x="171" y="164"/>
                      <a:pt x="171" y="163"/>
                    </a:cubicBezTo>
                    <a:cubicBezTo>
                      <a:pt x="171" y="164"/>
                      <a:pt x="172" y="166"/>
                      <a:pt x="172" y="167"/>
                    </a:cubicBezTo>
                    <a:cubicBezTo>
                      <a:pt x="171" y="167"/>
                      <a:pt x="171" y="166"/>
                      <a:pt x="171" y="166"/>
                    </a:cubicBezTo>
                    <a:cubicBezTo>
                      <a:pt x="171" y="166"/>
                      <a:pt x="171" y="166"/>
                      <a:pt x="170" y="166"/>
                    </a:cubicBezTo>
                    <a:cubicBezTo>
                      <a:pt x="170" y="167"/>
                      <a:pt x="171" y="166"/>
                      <a:pt x="171" y="167"/>
                    </a:cubicBezTo>
                    <a:cubicBezTo>
                      <a:pt x="171" y="167"/>
                      <a:pt x="169" y="167"/>
                      <a:pt x="170" y="166"/>
                    </a:cubicBezTo>
                    <a:cubicBezTo>
                      <a:pt x="170" y="166"/>
                      <a:pt x="170" y="166"/>
                      <a:pt x="170" y="166"/>
                    </a:cubicBezTo>
                    <a:cubicBezTo>
                      <a:pt x="169" y="166"/>
                      <a:pt x="169" y="166"/>
                      <a:pt x="169" y="167"/>
                    </a:cubicBezTo>
                    <a:cubicBezTo>
                      <a:pt x="168" y="167"/>
                      <a:pt x="168" y="167"/>
                      <a:pt x="168" y="167"/>
                    </a:cubicBezTo>
                    <a:cubicBezTo>
                      <a:pt x="167" y="166"/>
                      <a:pt x="167" y="165"/>
                      <a:pt x="167" y="163"/>
                    </a:cubicBezTo>
                    <a:cubicBezTo>
                      <a:pt x="166" y="163"/>
                      <a:pt x="166" y="162"/>
                      <a:pt x="166" y="162"/>
                    </a:cubicBezTo>
                    <a:cubicBezTo>
                      <a:pt x="165" y="162"/>
                      <a:pt x="165" y="162"/>
                      <a:pt x="165" y="163"/>
                    </a:cubicBezTo>
                    <a:cubicBezTo>
                      <a:pt x="165" y="163"/>
                      <a:pt x="165" y="163"/>
                      <a:pt x="165" y="163"/>
                    </a:cubicBezTo>
                    <a:cubicBezTo>
                      <a:pt x="166" y="163"/>
                      <a:pt x="165" y="164"/>
                      <a:pt x="165" y="164"/>
                    </a:cubicBezTo>
                    <a:cubicBezTo>
                      <a:pt x="165" y="165"/>
                      <a:pt x="165" y="166"/>
                      <a:pt x="165" y="166"/>
                    </a:cubicBezTo>
                    <a:cubicBezTo>
                      <a:pt x="165" y="167"/>
                      <a:pt x="165" y="167"/>
                      <a:pt x="164" y="168"/>
                    </a:cubicBezTo>
                    <a:cubicBezTo>
                      <a:pt x="164" y="167"/>
                      <a:pt x="164" y="165"/>
                      <a:pt x="164" y="164"/>
                    </a:cubicBezTo>
                    <a:cubicBezTo>
                      <a:pt x="163" y="164"/>
                      <a:pt x="163" y="165"/>
                      <a:pt x="163" y="164"/>
                    </a:cubicBezTo>
                    <a:cubicBezTo>
                      <a:pt x="162" y="164"/>
                      <a:pt x="163" y="164"/>
                      <a:pt x="163" y="163"/>
                    </a:cubicBezTo>
                    <a:cubicBezTo>
                      <a:pt x="163" y="163"/>
                      <a:pt x="163" y="162"/>
                      <a:pt x="162" y="162"/>
                    </a:cubicBezTo>
                    <a:cubicBezTo>
                      <a:pt x="162" y="163"/>
                      <a:pt x="163" y="165"/>
                      <a:pt x="161" y="164"/>
                    </a:cubicBezTo>
                    <a:cubicBezTo>
                      <a:pt x="161" y="165"/>
                      <a:pt x="162" y="165"/>
                      <a:pt x="162" y="165"/>
                    </a:cubicBezTo>
                    <a:cubicBezTo>
                      <a:pt x="162" y="165"/>
                      <a:pt x="162" y="166"/>
                      <a:pt x="161" y="166"/>
                    </a:cubicBezTo>
                    <a:cubicBezTo>
                      <a:pt x="161" y="165"/>
                      <a:pt x="161" y="165"/>
                      <a:pt x="161" y="165"/>
                    </a:cubicBezTo>
                    <a:cubicBezTo>
                      <a:pt x="160" y="166"/>
                      <a:pt x="162" y="166"/>
                      <a:pt x="161" y="167"/>
                    </a:cubicBezTo>
                    <a:cubicBezTo>
                      <a:pt x="161" y="167"/>
                      <a:pt x="161" y="167"/>
                      <a:pt x="160" y="167"/>
                    </a:cubicBezTo>
                    <a:cubicBezTo>
                      <a:pt x="160" y="166"/>
                      <a:pt x="160" y="165"/>
                      <a:pt x="159" y="164"/>
                    </a:cubicBezTo>
                    <a:cubicBezTo>
                      <a:pt x="159" y="163"/>
                      <a:pt x="160" y="164"/>
                      <a:pt x="161" y="164"/>
                    </a:cubicBezTo>
                    <a:cubicBezTo>
                      <a:pt x="161" y="164"/>
                      <a:pt x="161" y="163"/>
                      <a:pt x="161" y="163"/>
                    </a:cubicBezTo>
                    <a:cubicBezTo>
                      <a:pt x="160" y="162"/>
                      <a:pt x="159" y="161"/>
                      <a:pt x="158" y="161"/>
                    </a:cubicBezTo>
                    <a:cubicBezTo>
                      <a:pt x="158" y="160"/>
                      <a:pt x="159" y="160"/>
                      <a:pt x="159" y="160"/>
                    </a:cubicBezTo>
                    <a:cubicBezTo>
                      <a:pt x="158" y="160"/>
                      <a:pt x="159" y="158"/>
                      <a:pt x="158" y="159"/>
                    </a:cubicBezTo>
                    <a:cubicBezTo>
                      <a:pt x="158" y="158"/>
                      <a:pt x="158" y="158"/>
                      <a:pt x="158" y="157"/>
                    </a:cubicBezTo>
                    <a:cubicBezTo>
                      <a:pt x="156" y="158"/>
                      <a:pt x="157" y="161"/>
                      <a:pt x="158" y="160"/>
                    </a:cubicBezTo>
                    <a:cubicBezTo>
                      <a:pt x="158" y="161"/>
                      <a:pt x="157" y="161"/>
                      <a:pt x="157" y="162"/>
                    </a:cubicBezTo>
                    <a:cubicBezTo>
                      <a:pt x="156" y="162"/>
                      <a:pt x="156" y="161"/>
                      <a:pt x="155" y="161"/>
                    </a:cubicBezTo>
                    <a:cubicBezTo>
                      <a:pt x="154" y="162"/>
                      <a:pt x="155" y="162"/>
                      <a:pt x="154" y="163"/>
                    </a:cubicBezTo>
                    <a:cubicBezTo>
                      <a:pt x="156" y="163"/>
                      <a:pt x="156" y="163"/>
                      <a:pt x="157" y="162"/>
                    </a:cubicBezTo>
                    <a:cubicBezTo>
                      <a:pt x="156" y="163"/>
                      <a:pt x="158" y="164"/>
                      <a:pt x="157" y="165"/>
                    </a:cubicBezTo>
                    <a:cubicBezTo>
                      <a:pt x="156" y="165"/>
                      <a:pt x="156" y="165"/>
                      <a:pt x="156" y="164"/>
                    </a:cubicBezTo>
                    <a:cubicBezTo>
                      <a:pt x="156" y="164"/>
                      <a:pt x="156" y="166"/>
                      <a:pt x="156" y="166"/>
                    </a:cubicBezTo>
                    <a:cubicBezTo>
                      <a:pt x="155" y="166"/>
                      <a:pt x="155" y="165"/>
                      <a:pt x="155" y="164"/>
                    </a:cubicBezTo>
                    <a:cubicBezTo>
                      <a:pt x="154" y="164"/>
                      <a:pt x="154" y="165"/>
                      <a:pt x="154" y="165"/>
                    </a:cubicBezTo>
                    <a:cubicBezTo>
                      <a:pt x="153" y="164"/>
                      <a:pt x="153" y="163"/>
                      <a:pt x="152" y="162"/>
                    </a:cubicBezTo>
                    <a:cubicBezTo>
                      <a:pt x="152" y="162"/>
                      <a:pt x="154" y="162"/>
                      <a:pt x="153" y="163"/>
                    </a:cubicBezTo>
                    <a:cubicBezTo>
                      <a:pt x="154" y="162"/>
                      <a:pt x="154" y="162"/>
                      <a:pt x="154" y="162"/>
                    </a:cubicBezTo>
                    <a:cubicBezTo>
                      <a:pt x="154" y="161"/>
                      <a:pt x="151" y="161"/>
                      <a:pt x="151" y="162"/>
                    </a:cubicBezTo>
                    <a:cubicBezTo>
                      <a:pt x="151" y="162"/>
                      <a:pt x="151" y="162"/>
                      <a:pt x="150" y="162"/>
                    </a:cubicBezTo>
                    <a:cubicBezTo>
                      <a:pt x="151" y="163"/>
                      <a:pt x="150" y="163"/>
                      <a:pt x="150" y="164"/>
                    </a:cubicBezTo>
                    <a:cubicBezTo>
                      <a:pt x="151" y="164"/>
                      <a:pt x="150" y="163"/>
                      <a:pt x="151" y="163"/>
                    </a:cubicBezTo>
                    <a:cubicBezTo>
                      <a:pt x="152" y="163"/>
                      <a:pt x="151" y="164"/>
                      <a:pt x="152" y="165"/>
                    </a:cubicBezTo>
                    <a:cubicBezTo>
                      <a:pt x="152" y="165"/>
                      <a:pt x="151" y="164"/>
                      <a:pt x="152" y="164"/>
                    </a:cubicBezTo>
                    <a:cubicBezTo>
                      <a:pt x="152" y="167"/>
                      <a:pt x="153" y="167"/>
                      <a:pt x="152" y="169"/>
                    </a:cubicBezTo>
                    <a:cubicBezTo>
                      <a:pt x="152" y="168"/>
                      <a:pt x="152" y="167"/>
                      <a:pt x="152" y="166"/>
                    </a:cubicBezTo>
                    <a:cubicBezTo>
                      <a:pt x="151" y="166"/>
                      <a:pt x="151" y="166"/>
                      <a:pt x="151" y="167"/>
                    </a:cubicBezTo>
                    <a:cubicBezTo>
                      <a:pt x="150" y="166"/>
                      <a:pt x="150" y="166"/>
                      <a:pt x="149" y="166"/>
                    </a:cubicBezTo>
                    <a:cubicBezTo>
                      <a:pt x="149" y="164"/>
                      <a:pt x="147" y="164"/>
                      <a:pt x="145" y="162"/>
                    </a:cubicBezTo>
                    <a:cubicBezTo>
                      <a:pt x="145" y="162"/>
                      <a:pt x="145" y="163"/>
                      <a:pt x="144" y="163"/>
                    </a:cubicBezTo>
                    <a:cubicBezTo>
                      <a:pt x="144" y="164"/>
                      <a:pt x="145" y="163"/>
                      <a:pt x="146" y="164"/>
                    </a:cubicBezTo>
                    <a:cubicBezTo>
                      <a:pt x="146" y="164"/>
                      <a:pt x="146" y="165"/>
                      <a:pt x="146" y="165"/>
                    </a:cubicBezTo>
                    <a:cubicBezTo>
                      <a:pt x="146" y="165"/>
                      <a:pt x="147" y="165"/>
                      <a:pt x="146" y="164"/>
                    </a:cubicBezTo>
                    <a:cubicBezTo>
                      <a:pt x="147" y="166"/>
                      <a:pt x="146" y="168"/>
                      <a:pt x="145" y="169"/>
                    </a:cubicBezTo>
                    <a:cubicBezTo>
                      <a:pt x="145" y="169"/>
                      <a:pt x="145" y="168"/>
                      <a:pt x="144" y="167"/>
                    </a:cubicBezTo>
                    <a:cubicBezTo>
                      <a:pt x="145" y="167"/>
                      <a:pt x="145" y="168"/>
                      <a:pt x="146" y="168"/>
                    </a:cubicBezTo>
                    <a:cubicBezTo>
                      <a:pt x="145" y="166"/>
                      <a:pt x="145" y="165"/>
                      <a:pt x="143" y="165"/>
                    </a:cubicBezTo>
                    <a:cubicBezTo>
                      <a:pt x="144" y="165"/>
                      <a:pt x="143" y="164"/>
                      <a:pt x="143" y="164"/>
                    </a:cubicBezTo>
                    <a:cubicBezTo>
                      <a:pt x="143" y="164"/>
                      <a:pt x="143" y="164"/>
                      <a:pt x="142" y="164"/>
                    </a:cubicBezTo>
                    <a:cubicBezTo>
                      <a:pt x="142" y="165"/>
                      <a:pt x="143" y="165"/>
                      <a:pt x="143" y="166"/>
                    </a:cubicBezTo>
                    <a:cubicBezTo>
                      <a:pt x="142" y="166"/>
                      <a:pt x="141" y="165"/>
                      <a:pt x="140" y="166"/>
                    </a:cubicBezTo>
                    <a:cubicBezTo>
                      <a:pt x="139" y="166"/>
                      <a:pt x="139" y="165"/>
                      <a:pt x="139" y="165"/>
                    </a:cubicBezTo>
                    <a:cubicBezTo>
                      <a:pt x="139" y="166"/>
                      <a:pt x="138" y="167"/>
                      <a:pt x="138" y="168"/>
                    </a:cubicBezTo>
                    <a:cubicBezTo>
                      <a:pt x="136" y="167"/>
                      <a:pt x="138" y="169"/>
                      <a:pt x="136" y="169"/>
                    </a:cubicBezTo>
                    <a:cubicBezTo>
                      <a:pt x="136" y="168"/>
                      <a:pt x="137" y="168"/>
                      <a:pt x="137" y="167"/>
                    </a:cubicBezTo>
                    <a:cubicBezTo>
                      <a:pt x="136" y="167"/>
                      <a:pt x="137" y="167"/>
                      <a:pt x="136" y="167"/>
                    </a:cubicBezTo>
                    <a:cubicBezTo>
                      <a:pt x="135" y="167"/>
                      <a:pt x="136" y="166"/>
                      <a:pt x="136" y="165"/>
                    </a:cubicBezTo>
                    <a:cubicBezTo>
                      <a:pt x="135" y="165"/>
                      <a:pt x="135" y="167"/>
                      <a:pt x="135" y="167"/>
                    </a:cubicBezTo>
                    <a:cubicBezTo>
                      <a:pt x="135" y="168"/>
                      <a:pt x="134" y="167"/>
                      <a:pt x="134" y="167"/>
                    </a:cubicBezTo>
                    <a:cubicBezTo>
                      <a:pt x="134" y="166"/>
                      <a:pt x="132" y="167"/>
                      <a:pt x="133" y="165"/>
                    </a:cubicBezTo>
                    <a:cubicBezTo>
                      <a:pt x="132" y="166"/>
                      <a:pt x="132" y="167"/>
                      <a:pt x="131" y="166"/>
                    </a:cubicBezTo>
                    <a:cubicBezTo>
                      <a:pt x="130" y="166"/>
                      <a:pt x="131" y="168"/>
                      <a:pt x="130" y="167"/>
                    </a:cubicBezTo>
                    <a:cubicBezTo>
                      <a:pt x="130" y="168"/>
                      <a:pt x="130" y="168"/>
                      <a:pt x="130" y="169"/>
                    </a:cubicBezTo>
                    <a:cubicBezTo>
                      <a:pt x="129" y="168"/>
                      <a:pt x="129" y="169"/>
                      <a:pt x="129" y="169"/>
                    </a:cubicBezTo>
                    <a:cubicBezTo>
                      <a:pt x="130" y="169"/>
                      <a:pt x="129" y="170"/>
                      <a:pt x="128" y="171"/>
                    </a:cubicBezTo>
                    <a:cubicBezTo>
                      <a:pt x="127" y="170"/>
                      <a:pt x="128" y="169"/>
                      <a:pt x="128" y="167"/>
                    </a:cubicBezTo>
                    <a:cubicBezTo>
                      <a:pt x="127" y="167"/>
                      <a:pt x="126" y="166"/>
                      <a:pt x="127" y="165"/>
                    </a:cubicBezTo>
                    <a:cubicBezTo>
                      <a:pt x="126" y="165"/>
                      <a:pt x="126" y="166"/>
                      <a:pt x="126" y="167"/>
                    </a:cubicBezTo>
                    <a:cubicBezTo>
                      <a:pt x="126" y="168"/>
                      <a:pt x="126" y="166"/>
                      <a:pt x="127" y="166"/>
                    </a:cubicBezTo>
                    <a:cubicBezTo>
                      <a:pt x="127" y="168"/>
                      <a:pt x="125" y="167"/>
                      <a:pt x="126" y="169"/>
                    </a:cubicBezTo>
                    <a:cubicBezTo>
                      <a:pt x="126" y="169"/>
                      <a:pt x="125" y="169"/>
                      <a:pt x="125" y="169"/>
                    </a:cubicBezTo>
                    <a:cubicBezTo>
                      <a:pt x="124" y="170"/>
                      <a:pt x="126" y="170"/>
                      <a:pt x="126" y="169"/>
                    </a:cubicBezTo>
                    <a:cubicBezTo>
                      <a:pt x="126" y="170"/>
                      <a:pt x="126" y="170"/>
                      <a:pt x="126" y="171"/>
                    </a:cubicBezTo>
                    <a:cubicBezTo>
                      <a:pt x="126" y="171"/>
                      <a:pt x="125" y="171"/>
                      <a:pt x="126" y="170"/>
                    </a:cubicBezTo>
                    <a:cubicBezTo>
                      <a:pt x="125" y="170"/>
                      <a:pt x="125" y="171"/>
                      <a:pt x="125" y="171"/>
                    </a:cubicBezTo>
                    <a:cubicBezTo>
                      <a:pt x="125" y="170"/>
                      <a:pt x="123" y="170"/>
                      <a:pt x="123" y="168"/>
                    </a:cubicBezTo>
                    <a:cubicBezTo>
                      <a:pt x="123" y="168"/>
                      <a:pt x="123" y="168"/>
                      <a:pt x="123" y="169"/>
                    </a:cubicBezTo>
                    <a:cubicBezTo>
                      <a:pt x="122" y="169"/>
                      <a:pt x="121" y="167"/>
                      <a:pt x="121" y="168"/>
                    </a:cubicBezTo>
                    <a:cubicBezTo>
                      <a:pt x="121" y="168"/>
                      <a:pt x="121" y="168"/>
                      <a:pt x="121" y="167"/>
                    </a:cubicBezTo>
                    <a:cubicBezTo>
                      <a:pt x="121" y="167"/>
                      <a:pt x="122" y="167"/>
                      <a:pt x="122" y="167"/>
                    </a:cubicBezTo>
                    <a:cubicBezTo>
                      <a:pt x="122" y="166"/>
                      <a:pt x="121" y="166"/>
                      <a:pt x="121" y="165"/>
                    </a:cubicBezTo>
                    <a:cubicBezTo>
                      <a:pt x="120" y="165"/>
                      <a:pt x="120" y="166"/>
                      <a:pt x="120" y="166"/>
                    </a:cubicBezTo>
                    <a:cubicBezTo>
                      <a:pt x="120" y="166"/>
                      <a:pt x="120" y="166"/>
                      <a:pt x="121" y="166"/>
                    </a:cubicBezTo>
                    <a:cubicBezTo>
                      <a:pt x="121" y="167"/>
                      <a:pt x="120" y="167"/>
                      <a:pt x="120" y="168"/>
                    </a:cubicBezTo>
                    <a:cubicBezTo>
                      <a:pt x="120" y="168"/>
                      <a:pt x="120" y="167"/>
                      <a:pt x="120" y="167"/>
                    </a:cubicBezTo>
                    <a:cubicBezTo>
                      <a:pt x="119" y="167"/>
                      <a:pt x="119" y="168"/>
                      <a:pt x="119" y="168"/>
                    </a:cubicBezTo>
                    <a:cubicBezTo>
                      <a:pt x="119" y="168"/>
                      <a:pt x="120" y="168"/>
                      <a:pt x="120" y="168"/>
                    </a:cubicBezTo>
                    <a:cubicBezTo>
                      <a:pt x="120" y="169"/>
                      <a:pt x="119" y="169"/>
                      <a:pt x="119" y="169"/>
                    </a:cubicBezTo>
                    <a:cubicBezTo>
                      <a:pt x="119" y="168"/>
                      <a:pt x="119" y="166"/>
                      <a:pt x="119" y="166"/>
                    </a:cubicBezTo>
                    <a:cubicBezTo>
                      <a:pt x="119" y="165"/>
                      <a:pt x="118" y="166"/>
                      <a:pt x="118" y="166"/>
                    </a:cubicBezTo>
                    <a:cubicBezTo>
                      <a:pt x="117" y="166"/>
                      <a:pt x="119" y="167"/>
                      <a:pt x="118" y="167"/>
                    </a:cubicBezTo>
                    <a:cubicBezTo>
                      <a:pt x="117" y="167"/>
                      <a:pt x="117" y="166"/>
                      <a:pt x="117" y="165"/>
                    </a:cubicBezTo>
                    <a:cubicBezTo>
                      <a:pt x="116" y="165"/>
                      <a:pt x="116" y="166"/>
                      <a:pt x="115" y="165"/>
                    </a:cubicBezTo>
                    <a:cubicBezTo>
                      <a:pt x="115" y="165"/>
                      <a:pt x="116" y="166"/>
                      <a:pt x="116" y="167"/>
                    </a:cubicBezTo>
                    <a:cubicBezTo>
                      <a:pt x="116" y="167"/>
                      <a:pt x="116" y="166"/>
                      <a:pt x="116" y="166"/>
                    </a:cubicBezTo>
                    <a:cubicBezTo>
                      <a:pt x="117" y="168"/>
                      <a:pt x="117" y="169"/>
                      <a:pt x="117" y="170"/>
                    </a:cubicBezTo>
                    <a:cubicBezTo>
                      <a:pt x="116" y="169"/>
                      <a:pt x="116" y="167"/>
                      <a:pt x="115" y="166"/>
                    </a:cubicBezTo>
                    <a:cubicBezTo>
                      <a:pt x="114" y="166"/>
                      <a:pt x="114" y="167"/>
                      <a:pt x="113" y="166"/>
                    </a:cubicBezTo>
                    <a:cubicBezTo>
                      <a:pt x="114" y="167"/>
                      <a:pt x="114" y="169"/>
                      <a:pt x="115" y="169"/>
                    </a:cubicBezTo>
                    <a:cubicBezTo>
                      <a:pt x="115" y="169"/>
                      <a:pt x="114" y="168"/>
                      <a:pt x="114" y="167"/>
                    </a:cubicBezTo>
                    <a:cubicBezTo>
                      <a:pt x="115" y="166"/>
                      <a:pt x="116" y="169"/>
                      <a:pt x="116" y="170"/>
                    </a:cubicBezTo>
                    <a:cubicBezTo>
                      <a:pt x="115" y="170"/>
                      <a:pt x="115" y="170"/>
                      <a:pt x="115" y="170"/>
                    </a:cubicBezTo>
                    <a:cubicBezTo>
                      <a:pt x="116" y="171"/>
                      <a:pt x="115" y="172"/>
                      <a:pt x="115" y="173"/>
                    </a:cubicBezTo>
                    <a:cubicBezTo>
                      <a:pt x="114" y="171"/>
                      <a:pt x="115" y="170"/>
                      <a:pt x="113" y="169"/>
                    </a:cubicBezTo>
                    <a:cubicBezTo>
                      <a:pt x="113" y="169"/>
                      <a:pt x="114" y="170"/>
                      <a:pt x="113" y="171"/>
                    </a:cubicBezTo>
                    <a:cubicBezTo>
                      <a:pt x="112" y="170"/>
                      <a:pt x="113" y="168"/>
                      <a:pt x="113" y="167"/>
                    </a:cubicBezTo>
                    <a:cubicBezTo>
                      <a:pt x="113" y="168"/>
                      <a:pt x="112" y="169"/>
                      <a:pt x="111" y="168"/>
                    </a:cubicBezTo>
                    <a:cubicBezTo>
                      <a:pt x="112" y="168"/>
                      <a:pt x="110" y="166"/>
                      <a:pt x="111" y="164"/>
                    </a:cubicBezTo>
                    <a:cubicBezTo>
                      <a:pt x="110" y="164"/>
                      <a:pt x="110" y="165"/>
                      <a:pt x="110" y="165"/>
                    </a:cubicBezTo>
                    <a:cubicBezTo>
                      <a:pt x="110" y="166"/>
                      <a:pt x="111" y="166"/>
                      <a:pt x="111" y="167"/>
                    </a:cubicBezTo>
                    <a:cubicBezTo>
                      <a:pt x="110" y="166"/>
                      <a:pt x="109" y="167"/>
                      <a:pt x="108" y="167"/>
                    </a:cubicBezTo>
                    <a:cubicBezTo>
                      <a:pt x="108" y="166"/>
                      <a:pt x="108" y="166"/>
                      <a:pt x="108" y="165"/>
                    </a:cubicBezTo>
                    <a:cubicBezTo>
                      <a:pt x="108" y="165"/>
                      <a:pt x="107" y="165"/>
                      <a:pt x="107" y="164"/>
                    </a:cubicBezTo>
                    <a:cubicBezTo>
                      <a:pt x="106" y="165"/>
                      <a:pt x="108" y="165"/>
                      <a:pt x="108" y="167"/>
                    </a:cubicBezTo>
                    <a:cubicBezTo>
                      <a:pt x="107" y="167"/>
                      <a:pt x="107" y="166"/>
                      <a:pt x="106" y="165"/>
                    </a:cubicBezTo>
                    <a:cubicBezTo>
                      <a:pt x="106" y="166"/>
                      <a:pt x="107" y="166"/>
                      <a:pt x="107" y="166"/>
                    </a:cubicBezTo>
                    <a:cubicBezTo>
                      <a:pt x="107" y="167"/>
                      <a:pt x="106" y="168"/>
                      <a:pt x="106" y="168"/>
                    </a:cubicBezTo>
                    <a:cubicBezTo>
                      <a:pt x="105" y="167"/>
                      <a:pt x="105" y="167"/>
                      <a:pt x="105" y="166"/>
                    </a:cubicBezTo>
                    <a:cubicBezTo>
                      <a:pt x="104" y="167"/>
                      <a:pt x="105" y="165"/>
                      <a:pt x="105" y="165"/>
                    </a:cubicBezTo>
                    <a:cubicBezTo>
                      <a:pt x="105" y="165"/>
                      <a:pt x="105" y="165"/>
                      <a:pt x="105" y="164"/>
                    </a:cubicBezTo>
                    <a:cubicBezTo>
                      <a:pt x="104" y="165"/>
                      <a:pt x="104" y="165"/>
                      <a:pt x="103" y="164"/>
                    </a:cubicBezTo>
                    <a:cubicBezTo>
                      <a:pt x="103" y="165"/>
                      <a:pt x="104" y="165"/>
                      <a:pt x="103" y="166"/>
                    </a:cubicBezTo>
                    <a:cubicBezTo>
                      <a:pt x="104" y="166"/>
                      <a:pt x="104" y="166"/>
                      <a:pt x="105" y="167"/>
                    </a:cubicBezTo>
                    <a:cubicBezTo>
                      <a:pt x="104" y="168"/>
                      <a:pt x="105" y="170"/>
                      <a:pt x="105" y="171"/>
                    </a:cubicBezTo>
                    <a:cubicBezTo>
                      <a:pt x="105" y="171"/>
                      <a:pt x="105" y="171"/>
                      <a:pt x="104" y="171"/>
                    </a:cubicBezTo>
                    <a:cubicBezTo>
                      <a:pt x="105" y="172"/>
                      <a:pt x="106" y="171"/>
                      <a:pt x="106" y="172"/>
                    </a:cubicBezTo>
                    <a:cubicBezTo>
                      <a:pt x="106" y="172"/>
                      <a:pt x="105" y="172"/>
                      <a:pt x="104" y="172"/>
                    </a:cubicBezTo>
                    <a:cubicBezTo>
                      <a:pt x="104" y="171"/>
                      <a:pt x="103" y="171"/>
                      <a:pt x="102" y="170"/>
                    </a:cubicBezTo>
                    <a:cubicBezTo>
                      <a:pt x="103" y="170"/>
                      <a:pt x="104" y="171"/>
                      <a:pt x="105" y="171"/>
                    </a:cubicBezTo>
                    <a:cubicBezTo>
                      <a:pt x="105" y="169"/>
                      <a:pt x="104" y="169"/>
                      <a:pt x="104" y="168"/>
                    </a:cubicBezTo>
                    <a:cubicBezTo>
                      <a:pt x="104" y="167"/>
                      <a:pt x="103" y="167"/>
                      <a:pt x="102" y="167"/>
                    </a:cubicBezTo>
                    <a:cubicBezTo>
                      <a:pt x="102" y="167"/>
                      <a:pt x="103" y="167"/>
                      <a:pt x="103" y="167"/>
                    </a:cubicBezTo>
                    <a:cubicBezTo>
                      <a:pt x="103" y="166"/>
                      <a:pt x="103" y="166"/>
                      <a:pt x="103" y="165"/>
                    </a:cubicBezTo>
                    <a:cubicBezTo>
                      <a:pt x="102" y="165"/>
                      <a:pt x="102" y="166"/>
                      <a:pt x="102" y="165"/>
                    </a:cubicBezTo>
                    <a:cubicBezTo>
                      <a:pt x="102" y="165"/>
                      <a:pt x="102" y="165"/>
                      <a:pt x="102" y="166"/>
                    </a:cubicBezTo>
                    <a:cubicBezTo>
                      <a:pt x="101" y="166"/>
                      <a:pt x="101" y="164"/>
                      <a:pt x="100" y="164"/>
                    </a:cubicBezTo>
                    <a:cubicBezTo>
                      <a:pt x="100" y="165"/>
                      <a:pt x="100" y="167"/>
                      <a:pt x="99" y="168"/>
                    </a:cubicBezTo>
                    <a:cubicBezTo>
                      <a:pt x="99" y="168"/>
                      <a:pt x="99" y="168"/>
                      <a:pt x="99" y="169"/>
                    </a:cubicBezTo>
                    <a:cubicBezTo>
                      <a:pt x="100" y="169"/>
                      <a:pt x="100" y="168"/>
                      <a:pt x="100" y="168"/>
                    </a:cubicBezTo>
                    <a:cubicBezTo>
                      <a:pt x="101" y="168"/>
                      <a:pt x="99" y="170"/>
                      <a:pt x="100" y="170"/>
                    </a:cubicBezTo>
                    <a:cubicBezTo>
                      <a:pt x="100" y="171"/>
                      <a:pt x="100" y="171"/>
                      <a:pt x="99" y="171"/>
                    </a:cubicBezTo>
                    <a:cubicBezTo>
                      <a:pt x="99" y="170"/>
                      <a:pt x="100" y="170"/>
                      <a:pt x="99" y="169"/>
                    </a:cubicBezTo>
                    <a:cubicBezTo>
                      <a:pt x="99" y="168"/>
                      <a:pt x="99" y="169"/>
                      <a:pt x="98" y="168"/>
                    </a:cubicBezTo>
                    <a:cubicBezTo>
                      <a:pt x="97" y="169"/>
                      <a:pt x="98" y="170"/>
                      <a:pt x="98" y="170"/>
                    </a:cubicBezTo>
                    <a:cubicBezTo>
                      <a:pt x="97" y="170"/>
                      <a:pt x="98" y="167"/>
                      <a:pt x="96" y="168"/>
                    </a:cubicBezTo>
                    <a:cubicBezTo>
                      <a:pt x="96" y="167"/>
                      <a:pt x="97" y="168"/>
                      <a:pt x="97" y="167"/>
                    </a:cubicBezTo>
                    <a:cubicBezTo>
                      <a:pt x="97" y="167"/>
                      <a:pt x="97" y="167"/>
                      <a:pt x="97" y="166"/>
                    </a:cubicBezTo>
                    <a:cubicBezTo>
                      <a:pt x="96" y="167"/>
                      <a:pt x="95" y="166"/>
                      <a:pt x="94" y="167"/>
                    </a:cubicBezTo>
                    <a:cubicBezTo>
                      <a:pt x="95" y="168"/>
                      <a:pt x="96" y="168"/>
                      <a:pt x="96" y="169"/>
                    </a:cubicBezTo>
                    <a:cubicBezTo>
                      <a:pt x="95" y="169"/>
                      <a:pt x="95" y="170"/>
                      <a:pt x="95" y="171"/>
                    </a:cubicBezTo>
                    <a:cubicBezTo>
                      <a:pt x="95" y="172"/>
                      <a:pt x="95" y="171"/>
                      <a:pt x="95" y="170"/>
                    </a:cubicBezTo>
                    <a:cubicBezTo>
                      <a:pt x="94" y="170"/>
                      <a:pt x="94" y="171"/>
                      <a:pt x="94" y="169"/>
                    </a:cubicBezTo>
                    <a:cubicBezTo>
                      <a:pt x="93" y="169"/>
                      <a:pt x="93" y="170"/>
                      <a:pt x="93" y="170"/>
                    </a:cubicBezTo>
                    <a:cubicBezTo>
                      <a:pt x="92" y="170"/>
                      <a:pt x="92" y="169"/>
                      <a:pt x="91" y="169"/>
                    </a:cubicBezTo>
                    <a:cubicBezTo>
                      <a:pt x="91" y="169"/>
                      <a:pt x="91" y="170"/>
                      <a:pt x="90" y="170"/>
                    </a:cubicBezTo>
                    <a:cubicBezTo>
                      <a:pt x="90" y="170"/>
                      <a:pt x="92" y="170"/>
                      <a:pt x="91" y="170"/>
                    </a:cubicBezTo>
                    <a:cubicBezTo>
                      <a:pt x="91" y="171"/>
                      <a:pt x="91" y="171"/>
                      <a:pt x="91" y="171"/>
                    </a:cubicBezTo>
                    <a:cubicBezTo>
                      <a:pt x="89" y="170"/>
                      <a:pt x="90" y="168"/>
                      <a:pt x="89" y="166"/>
                    </a:cubicBezTo>
                    <a:cubicBezTo>
                      <a:pt x="89" y="166"/>
                      <a:pt x="89" y="166"/>
                      <a:pt x="88" y="166"/>
                    </a:cubicBezTo>
                    <a:cubicBezTo>
                      <a:pt x="89" y="168"/>
                      <a:pt x="88" y="169"/>
                      <a:pt x="88" y="169"/>
                    </a:cubicBezTo>
                    <a:cubicBezTo>
                      <a:pt x="89" y="169"/>
                      <a:pt x="88" y="168"/>
                      <a:pt x="89" y="168"/>
                    </a:cubicBezTo>
                    <a:cubicBezTo>
                      <a:pt x="89" y="170"/>
                      <a:pt x="90" y="171"/>
                      <a:pt x="90" y="172"/>
                    </a:cubicBezTo>
                    <a:cubicBezTo>
                      <a:pt x="89" y="171"/>
                      <a:pt x="87" y="166"/>
                      <a:pt x="86" y="171"/>
                    </a:cubicBezTo>
                    <a:cubicBezTo>
                      <a:pt x="86" y="171"/>
                      <a:pt x="86" y="170"/>
                      <a:pt x="85" y="170"/>
                    </a:cubicBezTo>
                    <a:cubicBezTo>
                      <a:pt x="85" y="170"/>
                      <a:pt x="85" y="171"/>
                      <a:pt x="86" y="172"/>
                    </a:cubicBezTo>
                    <a:cubicBezTo>
                      <a:pt x="85" y="172"/>
                      <a:pt x="85" y="170"/>
                      <a:pt x="85" y="170"/>
                    </a:cubicBezTo>
                    <a:cubicBezTo>
                      <a:pt x="83" y="169"/>
                      <a:pt x="82" y="170"/>
                      <a:pt x="81" y="170"/>
                    </a:cubicBezTo>
                    <a:cubicBezTo>
                      <a:pt x="80" y="171"/>
                      <a:pt x="81" y="171"/>
                      <a:pt x="81" y="171"/>
                    </a:cubicBezTo>
                    <a:cubicBezTo>
                      <a:pt x="80" y="171"/>
                      <a:pt x="80" y="171"/>
                      <a:pt x="80" y="172"/>
                    </a:cubicBezTo>
                    <a:cubicBezTo>
                      <a:pt x="79" y="170"/>
                      <a:pt x="82" y="169"/>
                      <a:pt x="81" y="167"/>
                    </a:cubicBezTo>
                    <a:cubicBezTo>
                      <a:pt x="79" y="167"/>
                      <a:pt x="80" y="169"/>
                      <a:pt x="79" y="169"/>
                    </a:cubicBezTo>
                    <a:cubicBezTo>
                      <a:pt x="80" y="170"/>
                      <a:pt x="79" y="171"/>
                      <a:pt x="79" y="172"/>
                    </a:cubicBezTo>
                    <a:cubicBezTo>
                      <a:pt x="78" y="172"/>
                      <a:pt x="78" y="171"/>
                      <a:pt x="78" y="170"/>
                    </a:cubicBezTo>
                    <a:cubicBezTo>
                      <a:pt x="77" y="171"/>
                      <a:pt x="77" y="170"/>
                      <a:pt x="76" y="172"/>
                    </a:cubicBezTo>
                    <a:cubicBezTo>
                      <a:pt x="76" y="172"/>
                      <a:pt x="75" y="171"/>
                      <a:pt x="75" y="172"/>
                    </a:cubicBezTo>
                    <a:cubicBezTo>
                      <a:pt x="75" y="172"/>
                      <a:pt x="75" y="172"/>
                      <a:pt x="74" y="172"/>
                    </a:cubicBezTo>
                    <a:cubicBezTo>
                      <a:pt x="74" y="171"/>
                      <a:pt x="75" y="170"/>
                      <a:pt x="75" y="169"/>
                    </a:cubicBezTo>
                    <a:cubicBezTo>
                      <a:pt x="74" y="170"/>
                      <a:pt x="74" y="171"/>
                      <a:pt x="74" y="172"/>
                    </a:cubicBezTo>
                    <a:cubicBezTo>
                      <a:pt x="72" y="170"/>
                      <a:pt x="75" y="169"/>
                      <a:pt x="74" y="168"/>
                    </a:cubicBezTo>
                    <a:cubicBezTo>
                      <a:pt x="73" y="168"/>
                      <a:pt x="74" y="168"/>
                      <a:pt x="74" y="169"/>
                    </a:cubicBezTo>
                    <a:cubicBezTo>
                      <a:pt x="73" y="169"/>
                      <a:pt x="73" y="169"/>
                      <a:pt x="73" y="168"/>
                    </a:cubicBezTo>
                    <a:cubicBezTo>
                      <a:pt x="72" y="169"/>
                      <a:pt x="72" y="170"/>
                      <a:pt x="72" y="171"/>
                    </a:cubicBezTo>
                    <a:cubicBezTo>
                      <a:pt x="71" y="170"/>
                      <a:pt x="72" y="172"/>
                      <a:pt x="70" y="172"/>
                    </a:cubicBezTo>
                    <a:cubicBezTo>
                      <a:pt x="70" y="173"/>
                      <a:pt x="71" y="174"/>
                      <a:pt x="71" y="175"/>
                    </a:cubicBezTo>
                    <a:cubicBezTo>
                      <a:pt x="71" y="176"/>
                      <a:pt x="71" y="174"/>
                      <a:pt x="70" y="174"/>
                    </a:cubicBezTo>
                    <a:cubicBezTo>
                      <a:pt x="69" y="174"/>
                      <a:pt x="71" y="175"/>
                      <a:pt x="70" y="175"/>
                    </a:cubicBezTo>
                    <a:cubicBezTo>
                      <a:pt x="69" y="174"/>
                      <a:pt x="71" y="171"/>
                      <a:pt x="69" y="171"/>
                    </a:cubicBezTo>
                    <a:cubicBezTo>
                      <a:pt x="68" y="171"/>
                      <a:pt x="69" y="173"/>
                      <a:pt x="68" y="173"/>
                    </a:cubicBezTo>
                    <a:cubicBezTo>
                      <a:pt x="68" y="172"/>
                      <a:pt x="68" y="171"/>
                      <a:pt x="68" y="171"/>
                    </a:cubicBezTo>
                    <a:cubicBezTo>
                      <a:pt x="69" y="170"/>
                      <a:pt x="69" y="170"/>
                      <a:pt x="70" y="170"/>
                    </a:cubicBezTo>
                    <a:cubicBezTo>
                      <a:pt x="71" y="170"/>
                      <a:pt x="71" y="170"/>
                      <a:pt x="71" y="171"/>
                    </a:cubicBezTo>
                    <a:cubicBezTo>
                      <a:pt x="71" y="170"/>
                      <a:pt x="71" y="170"/>
                      <a:pt x="72" y="170"/>
                    </a:cubicBezTo>
                    <a:cubicBezTo>
                      <a:pt x="72" y="170"/>
                      <a:pt x="71" y="169"/>
                      <a:pt x="72" y="169"/>
                    </a:cubicBezTo>
                    <a:cubicBezTo>
                      <a:pt x="70" y="169"/>
                      <a:pt x="69" y="170"/>
                      <a:pt x="66" y="170"/>
                    </a:cubicBezTo>
                    <a:cubicBezTo>
                      <a:pt x="66" y="169"/>
                      <a:pt x="67" y="169"/>
                      <a:pt x="67" y="169"/>
                    </a:cubicBezTo>
                    <a:cubicBezTo>
                      <a:pt x="66" y="169"/>
                      <a:pt x="66" y="169"/>
                      <a:pt x="66" y="170"/>
                    </a:cubicBezTo>
                    <a:cubicBezTo>
                      <a:pt x="65" y="170"/>
                      <a:pt x="65" y="170"/>
                      <a:pt x="64" y="170"/>
                    </a:cubicBezTo>
                    <a:cubicBezTo>
                      <a:pt x="65" y="169"/>
                      <a:pt x="64" y="169"/>
                      <a:pt x="63" y="168"/>
                    </a:cubicBezTo>
                    <a:cubicBezTo>
                      <a:pt x="63" y="168"/>
                      <a:pt x="63" y="169"/>
                      <a:pt x="62" y="169"/>
                    </a:cubicBezTo>
                    <a:cubicBezTo>
                      <a:pt x="63" y="170"/>
                      <a:pt x="63" y="168"/>
                      <a:pt x="64" y="169"/>
                    </a:cubicBezTo>
                    <a:cubicBezTo>
                      <a:pt x="64" y="169"/>
                      <a:pt x="64" y="169"/>
                      <a:pt x="64" y="170"/>
                    </a:cubicBezTo>
                    <a:cubicBezTo>
                      <a:pt x="63" y="170"/>
                      <a:pt x="63" y="170"/>
                      <a:pt x="62" y="170"/>
                    </a:cubicBezTo>
                    <a:cubicBezTo>
                      <a:pt x="63" y="172"/>
                      <a:pt x="62" y="172"/>
                      <a:pt x="63" y="174"/>
                    </a:cubicBezTo>
                    <a:cubicBezTo>
                      <a:pt x="62" y="173"/>
                      <a:pt x="62" y="171"/>
                      <a:pt x="61" y="171"/>
                    </a:cubicBezTo>
                    <a:cubicBezTo>
                      <a:pt x="61" y="171"/>
                      <a:pt x="62" y="171"/>
                      <a:pt x="62" y="171"/>
                    </a:cubicBezTo>
                    <a:cubicBezTo>
                      <a:pt x="62" y="170"/>
                      <a:pt x="61" y="169"/>
                      <a:pt x="59" y="168"/>
                    </a:cubicBezTo>
                    <a:cubicBezTo>
                      <a:pt x="59" y="168"/>
                      <a:pt x="59" y="169"/>
                      <a:pt x="59" y="169"/>
                    </a:cubicBezTo>
                    <a:cubicBezTo>
                      <a:pt x="59" y="169"/>
                      <a:pt x="60" y="169"/>
                      <a:pt x="60" y="170"/>
                    </a:cubicBezTo>
                    <a:cubicBezTo>
                      <a:pt x="59" y="170"/>
                      <a:pt x="59" y="170"/>
                      <a:pt x="59" y="170"/>
                    </a:cubicBezTo>
                    <a:cubicBezTo>
                      <a:pt x="58" y="170"/>
                      <a:pt x="57" y="169"/>
                      <a:pt x="56" y="169"/>
                    </a:cubicBezTo>
                    <a:cubicBezTo>
                      <a:pt x="56" y="169"/>
                      <a:pt x="57" y="170"/>
                      <a:pt x="57" y="170"/>
                    </a:cubicBezTo>
                    <a:cubicBezTo>
                      <a:pt x="56" y="170"/>
                      <a:pt x="52" y="171"/>
                      <a:pt x="53" y="170"/>
                    </a:cubicBezTo>
                    <a:cubicBezTo>
                      <a:pt x="52" y="170"/>
                      <a:pt x="53" y="171"/>
                      <a:pt x="52" y="171"/>
                    </a:cubicBezTo>
                    <a:cubicBezTo>
                      <a:pt x="51" y="171"/>
                      <a:pt x="50" y="171"/>
                      <a:pt x="50" y="171"/>
                    </a:cubicBezTo>
                    <a:cubicBezTo>
                      <a:pt x="50" y="170"/>
                      <a:pt x="50" y="169"/>
                      <a:pt x="49" y="169"/>
                    </a:cubicBezTo>
                    <a:cubicBezTo>
                      <a:pt x="50" y="171"/>
                      <a:pt x="48" y="171"/>
                      <a:pt x="47" y="171"/>
                    </a:cubicBezTo>
                    <a:cubicBezTo>
                      <a:pt x="47" y="170"/>
                      <a:pt x="47" y="169"/>
                      <a:pt x="45" y="169"/>
                    </a:cubicBezTo>
                    <a:cubicBezTo>
                      <a:pt x="45" y="168"/>
                      <a:pt x="45" y="168"/>
                      <a:pt x="45" y="167"/>
                    </a:cubicBezTo>
                    <a:cubicBezTo>
                      <a:pt x="47" y="167"/>
                      <a:pt x="47" y="167"/>
                      <a:pt x="49" y="167"/>
                    </a:cubicBezTo>
                    <a:cubicBezTo>
                      <a:pt x="49" y="167"/>
                      <a:pt x="49" y="167"/>
                      <a:pt x="49" y="168"/>
                    </a:cubicBezTo>
                    <a:cubicBezTo>
                      <a:pt x="50" y="168"/>
                      <a:pt x="51" y="168"/>
                      <a:pt x="50" y="167"/>
                    </a:cubicBezTo>
                    <a:cubicBezTo>
                      <a:pt x="51" y="167"/>
                      <a:pt x="51" y="167"/>
                      <a:pt x="52" y="167"/>
                    </a:cubicBezTo>
                    <a:cubicBezTo>
                      <a:pt x="51" y="167"/>
                      <a:pt x="52" y="167"/>
                      <a:pt x="52" y="168"/>
                    </a:cubicBezTo>
                    <a:cubicBezTo>
                      <a:pt x="53" y="168"/>
                      <a:pt x="51" y="167"/>
                      <a:pt x="52" y="166"/>
                    </a:cubicBezTo>
                    <a:cubicBezTo>
                      <a:pt x="49" y="166"/>
                      <a:pt x="48" y="166"/>
                      <a:pt x="45" y="166"/>
                    </a:cubicBezTo>
                    <a:cubicBezTo>
                      <a:pt x="45" y="166"/>
                      <a:pt x="46" y="166"/>
                      <a:pt x="46" y="166"/>
                    </a:cubicBezTo>
                    <a:cubicBezTo>
                      <a:pt x="46" y="165"/>
                      <a:pt x="45" y="165"/>
                      <a:pt x="46" y="164"/>
                    </a:cubicBezTo>
                    <a:cubicBezTo>
                      <a:pt x="47" y="165"/>
                      <a:pt x="47" y="164"/>
                      <a:pt x="47" y="164"/>
                    </a:cubicBezTo>
                    <a:cubicBezTo>
                      <a:pt x="47" y="165"/>
                      <a:pt x="48" y="166"/>
                      <a:pt x="47" y="165"/>
                    </a:cubicBezTo>
                    <a:cubicBezTo>
                      <a:pt x="47" y="166"/>
                      <a:pt x="48" y="166"/>
                      <a:pt x="48" y="166"/>
                    </a:cubicBezTo>
                    <a:cubicBezTo>
                      <a:pt x="49" y="166"/>
                      <a:pt x="48" y="164"/>
                      <a:pt x="49" y="164"/>
                    </a:cubicBezTo>
                    <a:cubicBezTo>
                      <a:pt x="49" y="165"/>
                      <a:pt x="49" y="166"/>
                      <a:pt x="50" y="165"/>
                    </a:cubicBezTo>
                    <a:cubicBezTo>
                      <a:pt x="51" y="165"/>
                      <a:pt x="49" y="165"/>
                      <a:pt x="50" y="164"/>
                    </a:cubicBezTo>
                    <a:cubicBezTo>
                      <a:pt x="50" y="164"/>
                      <a:pt x="52" y="164"/>
                      <a:pt x="52" y="164"/>
                    </a:cubicBezTo>
                    <a:cubicBezTo>
                      <a:pt x="53" y="164"/>
                      <a:pt x="52" y="165"/>
                      <a:pt x="53" y="165"/>
                    </a:cubicBezTo>
                    <a:cubicBezTo>
                      <a:pt x="53" y="165"/>
                      <a:pt x="53" y="164"/>
                      <a:pt x="53" y="164"/>
                    </a:cubicBezTo>
                    <a:cubicBezTo>
                      <a:pt x="54" y="164"/>
                      <a:pt x="55" y="164"/>
                      <a:pt x="55" y="164"/>
                    </a:cubicBezTo>
                    <a:cubicBezTo>
                      <a:pt x="55" y="164"/>
                      <a:pt x="56" y="165"/>
                      <a:pt x="56" y="163"/>
                    </a:cubicBezTo>
                    <a:cubicBezTo>
                      <a:pt x="56" y="164"/>
                      <a:pt x="56" y="164"/>
                      <a:pt x="57" y="164"/>
                    </a:cubicBezTo>
                    <a:cubicBezTo>
                      <a:pt x="57" y="165"/>
                      <a:pt x="56" y="164"/>
                      <a:pt x="56" y="164"/>
                    </a:cubicBezTo>
                    <a:cubicBezTo>
                      <a:pt x="57" y="165"/>
                      <a:pt x="57" y="166"/>
                      <a:pt x="56" y="167"/>
                    </a:cubicBezTo>
                    <a:cubicBezTo>
                      <a:pt x="57" y="167"/>
                      <a:pt x="58" y="167"/>
                      <a:pt x="58" y="166"/>
                    </a:cubicBezTo>
                    <a:cubicBezTo>
                      <a:pt x="58" y="165"/>
                      <a:pt x="57" y="166"/>
                      <a:pt x="57" y="165"/>
                    </a:cubicBezTo>
                    <a:cubicBezTo>
                      <a:pt x="57" y="164"/>
                      <a:pt x="58" y="164"/>
                      <a:pt x="58" y="163"/>
                    </a:cubicBezTo>
                    <a:cubicBezTo>
                      <a:pt x="59" y="163"/>
                      <a:pt x="60" y="164"/>
                      <a:pt x="60" y="162"/>
                    </a:cubicBezTo>
                    <a:cubicBezTo>
                      <a:pt x="61" y="163"/>
                      <a:pt x="62" y="164"/>
                      <a:pt x="62" y="162"/>
                    </a:cubicBezTo>
                    <a:cubicBezTo>
                      <a:pt x="63" y="164"/>
                      <a:pt x="64" y="163"/>
                      <a:pt x="65" y="162"/>
                    </a:cubicBezTo>
                    <a:cubicBezTo>
                      <a:pt x="65" y="163"/>
                      <a:pt x="64" y="163"/>
                      <a:pt x="65" y="164"/>
                    </a:cubicBezTo>
                    <a:cubicBezTo>
                      <a:pt x="66" y="164"/>
                      <a:pt x="65" y="163"/>
                      <a:pt x="67" y="163"/>
                    </a:cubicBezTo>
                    <a:cubicBezTo>
                      <a:pt x="67" y="163"/>
                      <a:pt x="67" y="162"/>
                      <a:pt x="67" y="162"/>
                    </a:cubicBezTo>
                    <a:cubicBezTo>
                      <a:pt x="68" y="162"/>
                      <a:pt x="67" y="163"/>
                      <a:pt x="68" y="163"/>
                    </a:cubicBezTo>
                    <a:cubicBezTo>
                      <a:pt x="69" y="163"/>
                      <a:pt x="70" y="163"/>
                      <a:pt x="72" y="162"/>
                    </a:cubicBezTo>
                    <a:cubicBezTo>
                      <a:pt x="72" y="162"/>
                      <a:pt x="71" y="162"/>
                      <a:pt x="71" y="163"/>
                    </a:cubicBezTo>
                    <a:cubicBezTo>
                      <a:pt x="71" y="163"/>
                      <a:pt x="72" y="163"/>
                      <a:pt x="72" y="163"/>
                    </a:cubicBezTo>
                    <a:cubicBezTo>
                      <a:pt x="72" y="163"/>
                      <a:pt x="72" y="163"/>
                      <a:pt x="73" y="163"/>
                    </a:cubicBezTo>
                    <a:cubicBezTo>
                      <a:pt x="73" y="163"/>
                      <a:pt x="72" y="163"/>
                      <a:pt x="72" y="162"/>
                    </a:cubicBezTo>
                    <a:cubicBezTo>
                      <a:pt x="74" y="163"/>
                      <a:pt x="74" y="162"/>
                      <a:pt x="74" y="161"/>
                    </a:cubicBezTo>
                    <a:cubicBezTo>
                      <a:pt x="75" y="161"/>
                      <a:pt x="75" y="162"/>
                      <a:pt x="75" y="162"/>
                    </a:cubicBezTo>
                    <a:cubicBezTo>
                      <a:pt x="75" y="162"/>
                      <a:pt x="76" y="162"/>
                      <a:pt x="76" y="162"/>
                    </a:cubicBezTo>
                    <a:cubicBezTo>
                      <a:pt x="76" y="162"/>
                      <a:pt x="76" y="162"/>
                      <a:pt x="76" y="163"/>
                    </a:cubicBezTo>
                    <a:cubicBezTo>
                      <a:pt x="77" y="162"/>
                      <a:pt x="77" y="163"/>
                      <a:pt x="78" y="162"/>
                    </a:cubicBezTo>
                    <a:cubicBezTo>
                      <a:pt x="78" y="161"/>
                      <a:pt x="77" y="162"/>
                      <a:pt x="77" y="162"/>
                    </a:cubicBezTo>
                    <a:cubicBezTo>
                      <a:pt x="77" y="160"/>
                      <a:pt x="78" y="162"/>
                      <a:pt x="78" y="161"/>
                    </a:cubicBezTo>
                    <a:cubicBezTo>
                      <a:pt x="78" y="161"/>
                      <a:pt x="78" y="162"/>
                      <a:pt x="79" y="163"/>
                    </a:cubicBezTo>
                    <a:cubicBezTo>
                      <a:pt x="79" y="163"/>
                      <a:pt x="79" y="162"/>
                      <a:pt x="79" y="161"/>
                    </a:cubicBezTo>
                    <a:cubicBezTo>
                      <a:pt x="80" y="160"/>
                      <a:pt x="81" y="161"/>
                      <a:pt x="81" y="162"/>
                    </a:cubicBezTo>
                    <a:cubicBezTo>
                      <a:pt x="82" y="162"/>
                      <a:pt x="81" y="162"/>
                      <a:pt x="81" y="161"/>
                    </a:cubicBezTo>
                    <a:cubicBezTo>
                      <a:pt x="82" y="161"/>
                      <a:pt x="82" y="161"/>
                      <a:pt x="82" y="160"/>
                    </a:cubicBezTo>
                    <a:cubicBezTo>
                      <a:pt x="82" y="161"/>
                      <a:pt x="84" y="160"/>
                      <a:pt x="84" y="161"/>
                    </a:cubicBezTo>
                    <a:cubicBezTo>
                      <a:pt x="85" y="161"/>
                      <a:pt x="85" y="160"/>
                      <a:pt x="86" y="160"/>
                    </a:cubicBezTo>
                    <a:cubicBezTo>
                      <a:pt x="85" y="161"/>
                      <a:pt x="86" y="160"/>
                      <a:pt x="86" y="161"/>
                    </a:cubicBezTo>
                    <a:cubicBezTo>
                      <a:pt x="87" y="161"/>
                      <a:pt x="88" y="160"/>
                      <a:pt x="88" y="161"/>
                    </a:cubicBezTo>
                    <a:cubicBezTo>
                      <a:pt x="88" y="161"/>
                      <a:pt x="88" y="159"/>
                      <a:pt x="89" y="161"/>
                    </a:cubicBezTo>
                    <a:cubicBezTo>
                      <a:pt x="89" y="161"/>
                      <a:pt x="89" y="160"/>
                      <a:pt x="89" y="160"/>
                    </a:cubicBezTo>
                    <a:cubicBezTo>
                      <a:pt x="91" y="160"/>
                      <a:pt x="91" y="159"/>
                      <a:pt x="93" y="159"/>
                    </a:cubicBezTo>
                    <a:cubicBezTo>
                      <a:pt x="92" y="160"/>
                      <a:pt x="93" y="160"/>
                      <a:pt x="93" y="160"/>
                    </a:cubicBezTo>
                    <a:cubicBezTo>
                      <a:pt x="94" y="161"/>
                      <a:pt x="94" y="159"/>
                      <a:pt x="95" y="160"/>
                    </a:cubicBezTo>
                    <a:cubicBezTo>
                      <a:pt x="95" y="160"/>
                      <a:pt x="96" y="160"/>
                      <a:pt x="96" y="159"/>
                    </a:cubicBezTo>
                    <a:cubicBezTo>
                      <a:pt x="96" y="158"/>
                      <a:pt x="95" y="159"/>
                      <a:pt x="95" y="159"/>
                    </a:cubicBezTo>
                    <a:cubicBezTo>
                      <a:pt x="95" y="158"/>
                      <a:pt x="96" y="159"/>
                      <a:pt x="97" y="158"/>
                    </a:cubicBezTo>
                    <a:cubicBezTo>
                      <a:pt x="97" y="158"/>
                      <a:pt x="95" y="158"/>
                      <a:pt x="96" y="157"/>
                    </a:cubicBezTo>
                    <a:cubicBezTo>
                      <a:pt x="97" y="158"/>
                      <a:pt x="96" y="157"/>
                      <a:pt x="97" y="157"/>
                    </a:cubicBezTo>
                    <a:cubicBezTo>
                      <a:pt x="98" y="157"/>
                      <a:pt x="97" y="158"/>
                      <a:pt x="97" y="158"/>
                    </a:cubicBezTo>
                    <a:cubicBezTo>
                      <a:pt x="98" y="159"/>
                      <a:pt x="98" y="158"/>
                      <a:pt x="98" y="157"/>
                    </a:cubicBezTo>
                    <a:cubicBezTo>
                      <a:pt x="98" y="158"/>
                      <a:pt x="99" y="159"/>
                      <a:pt x="99" y="160"/>
                    </a:cubicBezTo>
                    <a:cubicBezTo>
                      <a:pt x="101" y="159"/>
                      <a:pt x="101" y="159"/>
                      <a:pt x="102" y="159"/>
                    </a:cubicBezTo>
                    <a:cubicBezTo>
                      <a:pt x="101" y="159"/>
                      <a:pt x="102" y="159"/>
                      <a:pt x="102" y="158"/>
                    </a:cubicBezTo>
                    <a:cubicBezTo>
                      <a:pt x="103" y="158"/>
                      <a:pt x="103" y="158"/>
                      <a:pt x="103" y="159"/>
                    </a:cubicBezTo>
                    <a:cubicBezTo>
                      <a:pt x="103" y="159"/>
                      <a:pt x="104" y="158"/>
                      <a:pt x="104" y="159"/>
                    </a:cubicBezTo>
                    <a:cubicBezTo>
                      <a:pt x="105" y="158"/>
                      <a:pt x="104" y="158"/>
                      <a:pt x="104" y="157"/>
                    </a:cubicBezTo>
                    <a:cubicBezTo>
                      <a:pt x="105" y="157"/>
                      <a:pt x="106" y="158"/>
                      <a:pt x="106" y="157"/>
                    </a:cubicBezTo>
                    <a:cubicBezTo>
                      <a:pt x="107" y="158"/>
                      <a:pt x="106" y="159"/>
                      <a:pt x="106" y="159"/>
                    </a:cubicBezTo>
                    <a:cubicBezTo>
                      <a:pt x="107" y="159"/>
                      <a:pt x="107" y="157"/>
                      <a:pt x="109" y="157"/>
                    </a:cubicBezTo>
                    <a:cubicBezTo>
                      <a:pt x="109" y="158"/>
                      <a:pt x="109" y="158"/>
                      <a:pt x="108" y="158"/>
                    </a:cubicBezTo>
                    <a:cubicBezTo>
                      <a:pt x="109" y="159"/>
                      <a:pt x="109" y="158"/>
                      <a:pt x="110" y="157"/>
                    </a:cubicBezTo>
                    <a:cubicBezTo>
                      <a:pt x="110" y="156"/>
                      <a:pt x="109" y="157"/>
                      <a:pt x="109" y="156"/>
                    </a:cubicBezTo>
                    <a:cubicBezTo>
                      <a:pt x="110" y="155"/>
                      <a:pt x="110" y="156"/>
                      <a:pt x="110" y="157"/>
                    </a:cubicBezTo>
                    <a:cubicBezTo>
                      <a:pt x="111" y="157"/>
                      <a:pt x="113" y="157"/>
                      <a:pt x="112" y="158"/>
                    </a:cubicBezTo>
                    <a:cubicBezTo>
                      <a:pt x="113" y="158"/>
                      <a:pt x="113" y="157"/>
                      <a:pt x="114" y="157"/>
                    </a:cubicBezTo>
                    <a:cubicBezTo>
                      <a:pt x="114" y="157"/>
                      <a:pt x="114" y="157"/>
                      <a:pt x="114" y="158"/>
                    </a:cubicBezTo>
                    <a:cubicBezTo>
                      <a:pt x="115" y="157"/>
                      <a:pt x="115" y="157"/>
                      <a:pt x="116" y="156"/>
                    </a:cubicBezTo>
                    <a:cubicBezTo>
                      <a:pt x="116" y="157"/>
                      <a:pt x="117" y="156"/>
                      <a:pt x="117" y="157"/>
                    </a:cubicBezTo>
                    <a:cubicBezTo>
                      <a:pt x="118" y="157"/>
                      <a:pt x="118" y="156"/>
                      <a:pt x="118" y="155"/>
                    </a:cubicBezTo>
                    <a:cubicBezTo>
                      <a:pt x="116" y="156"/>
                      <a:pt x="116" y="156"/>
                      <a:pt x="114" y="156"/>
                    </a:cubicBezTo>
                    <a:cubicBezTo>
                      <a:pt x="114" y="155"/>
                      <a:pt x="114" y="155"/>
                      <a:pt x="114" y="155"/>
                    </a:cubicBezTo>
                    <a:cubicBezTo>
                      <a:pt x="113" y="155"/>
                      <a:pt x="113" y="155"/>
                      <a:pt x="113" y="156"/>
                    </a:cubicBezTo>
                    <a:cubicBezTo>
                      <a:pt x="111" y="156"/>
                      <a:pt x="113" y="155"/>
                      <a:pt x="112" y="154"/>
                    </a:cubicBezTo>
                    <a:cubicBezTo>
                      <a:pt x="112" y="154"/>
                      <a:pt x="111" y="154"/>
                      <a:pt x="111" y="154"/>
                    </a:cubicBezTo>
                    <a:cubicBezTo>
                      <a:pt x="111" y="155"/>
                      <a:pt x="112" y="155"/>
                      <a:pt x="111" y="156"/>
                    </a:cubicBezTo>
                    <a:cubicBezTo>
                      <a:pt x="111" y="156"/>
                      <a:pt x="111" y="154"/>
                      <a:pt x="109" y="154"/>
                    </a:cubicBezTo>
                    <a:cubicBezTo>
                      <a:pt x="109" y="154"/>
                      <a:pt x="109" y="155"/>
                      <a:pt x="109" y="155"/>
                    </a:cubicBezTo>
                    <a:cubicBezTo>
                      <a:pt x="108" y="155"/>
                      <a:pt x="109" y="154"/>
                      <a:pt x="108" y="154"/>
                    </a:cubicBezTo>
                    <a:cubicBezTo>
                      <a:pt x="107" y="155"/>
                      <a:pt x="109" y="156"/>
                      <a:pt x="108" y="157"/>
                    </a:cubicBezTo>
                    <a:cubicBezTo>
                      <a:pt x="107" y="156"/>
                      <a:pt x="107" y="156"/>
                      <a:pt x="107" y="155"/>
                    </a:cubicBezTo>
                    <a:cubicBezTo>
                      <a:pt x="105" y="155"/>
                      <a:pt x="105" y="157"/>
                      <a:pt x="103" y="158"/>
                    </a:cubicBezTo>
                    <a:cubicBezTo>
                      <a:pt x="103" y="157"/>
                      <a:pt x="103" y="157"/>
                      <a:pt x="102" y="157"/>
                    </a:cubicBezTo>
                    <a:cubicBezTo>
                      <a:pt x="102" y="157"/>
                      <a:pt x="102" y="157"/>
                      <a:pt x="102" y="156"/>
                    </a:cubicBezTo>
                    <a:cubicBezTo>
                      <a:pt x="103" y="157"/>
                      <a:pt x="104" y="157"/>
                      <a:pt x="104" y="156"/>
                    </a:cubicBezTo>
                    <a:cubicBezTo>
                      <a:pt x="104" y="155"/>
                      <a:pt x="104" y="155"/>
                      <a:pt x="104" y="155"/>
                    </a:cubicBezTo>
                    <a:cubicBezTo>
                      <a:pt x="103" y="155"/>
                      <a:pt x="103" y="155"/>
                      <a:pt x="103" y="156"/>
                    </a:cubicBezTo>
                    <a:cubicBezTo>
                      <a:pt x="102" y="155"/>
                      <a:pt x="102" y="155"/>
                      <a:pt x="102" y="154"/>
                    </a:cubicBezTo>
                    <a:cubicBezTo>
                      <a:pt x="102" y="154"/>
                      <a:pt x="102" y="154"/>
                      <a:pt x="102" y="154"/>
                    </a:cubicBezTo>
                    <a:cubicBezTo>
                      <a:pt x="102" y="153"/>
                      <a:pt x="102" y="153"/>
                      <a:pt x="102" y="153"/>
                    </a:cubicBezTo>
                    <a:cubicBezTo>
                      <a:pt x="101" y="154"/>
                      <a:pt x="100" y="155"/>
                      <a:pt x="101" y="156"/>
                    </a:cubicBezTo>
                    <a:cubicBezTo>
                      <a:pt x="100" y="156"/>
                      <a:pt x="99" y="156"/>
                      <a:pt x="99" y="155"/>
                    </a:cubicBezTo>
                    <a:cubicBezTo>
                      <a:pt x="98" y="155"/>
                      <a:pt x="98" y="156"/>
                      <a:pt x="98" y="157"/>
                    </a:cubicBezTo>
                    <a:cubicBezTo>
                      <a:pt x="97" y="156"/>
                      <a:pt x="97" y="155"/>
                      <a:pt x="97" y="154"/>
                    </a:cubicBezTo>
                    <a:cubicBezTo>
                      <a:pt x="97" y="154"/>
                      <a:pt x="97" y="154"/>
                      <a:pt x="96" y="154"/>
                    </a:cubicBezTo>
                    <a:cubicBezTo>
                      <a:pt x="97" y="156"/>
                      <a:pt x="96" y="156"/>
                      <a:pt x="97" y="157"/>
                    </a:cubicBezTo>
                    <a:cubicBezTo>
                      <a:pt x="96" y="157"/>
                      <a:pt x="96" y="156"/>
                      <a:pt x="96" y="156"/>
                    </a:cubicBezTo>
                    <a:cubicBezTo>
                      <a:pt x="95" y="156"/>
                      <a:pt x="96" y="155"/>
                      <a:pt x="96" y="154"/>
                    </a:cubicBezTo>
                    <a:cubicBezTo>
                      <a:pt x="96" y="154"/>
                      <a:pt x="95" y="156"/>
                      <a:pt x="94" y="154"/>
                    </a:cubicBezTo>
                    <a:cubicBezTo>
                      <a:pt x="94" y="155"/>
                      <a:pt x="95" y="155"/>
                      <a:pt x="95" y="157"/>
                    </a:cubicBezTo>
                    <a:cubicBezTo>
                      <a:pt x="94" y="156"/>
                      <a:pt x="94" y="156"/>
                      <a:pt x="94" y="155"/>
                    </a:cubicBezTo>
                    <a:cubicBezTo>
                      <a:pt x="93" y="155"/>
                      <a:pt x="93" y="154"/>
                      <a:pt x="92" y="154"/>
                    </a:cubicBezTo>
                    <a:cubicBezTo>
                      <a:pt x="92" y="156"/>
                      <a:pt x="91" y="156"/>
                      <a:pt x="92" y="158"/>
                    </a:cubicBezTo>
                    <a:cubicBezTo>
                      <a:pt x="93" y="158"/>
                      <a:pt x="92" y="157"/>
                      <a:pt x="92" y="156"/>
                    </a:cubicBezTo>
                    <a:cubicBezTo>
                      <a:pt x="93" y="157"/>
                      <a:pt x="93" y="158"/>
                      <a:pt x="93" y="160"/>
                    </a:cubicBezTo>
                    <a:cubicBezTo>
                      <a:pt x="93" y="160"/>
                      <a:pt x="93" y="159"/>
                      <a:pt x="92" y="158"/>
                    </a:cubicBezTo>
                    <a:cubicBezTo>
                      <a:pt x="92" y="159"/>
                      <a:pt x="91" y="159"/>
                      <a:pt x="91" y="159"/>
                    </a:cubicBezTo>
                    <a:cubicBezTo>
                      <a:pt x="91" y="158"/>
                      <a:pt x="91" y="156"/>
                      <a:pt x="91" y="155"/>
                    </a:cubicBezTo>
                    <a:cubicBezTo>
                      <a:pt x="90" y="155"/>
                      <a:pt x="90" y="156"/>
                      <a:pt x="90" y="156"/>
                    </a:cubicBezTo>
                    <a:cubicBezTo>
                      <a:pt x="90" y="156"/>
                      <a:pt x="90" y="155"/>
                      <a:pt x="90" y="155"/>
                    </a:cubicBezTo>
                    <a:cubicBezTo>
                      <a:pt x="90" y="155"/>
                      <a:pt x="89" y="155"/>
                      <a:pt x="89" y="155"/>
                    </a:cubicBezTo>
                    <a:cubicBezTo>
                      <a:pt x="90" y="156"/>
                      <a:pt x="89" y="157"/>
                      <a:pt x="89" y="158"/>
                    </a:cubicBezTo>
                    <a:cubicBezTo>
                      <a:pt x="88" y="157"/>
                      <a:pt x="88" y="157"/>
                      <a:pt x="88" y="156"/>
                    </a:cubicBezTo>
                    <a:cubicBezTo>
                      <a:pt x="88" y="156"/>
                      <a:pt x="87" y="156"/>
                      <a:pt x="87" y="155"/>
                    </a:cubicBezTo>
                    <a:cubicBezTo>
                      <a:pt x="87" y="155"/>
                      <a:pt x="88" y="156"/>
                      <a:pt x="87" y="156"/>
                    </a:cubicBezTo>
                    <a:cubicBezTo>
                      <a:pt x="87" y="157"/>
                      <a:pt x="87" y="156"/>
                      <a:pt x="86" y="156"/>
                    </a:cubicBezTo>
                    <a:cubicBezTo>
                      <a:pt x="86" y="156"/>
                      <a:pt x="86" y="155"/>
                      <a:pt x="86" y="155"/>
                    </a:cubicBezTo>
                    <a:cubicBezTo>
                      <a:pt x="85" y="155"/>
                      <a:pt x="86" y="156"/>
                      <a:pt x="85" y="156"/>
                    </a:cubicBezTo>
                    <a:cubicBezTo>
                      <a:pt x="85" y="156"/>
                      <a:pt x="86" y="156"/>
                      <a:pt x="86" y="156"/>
                    </a:cubicBezTo>
                    <a:cubicBezTo>
                      <a:pt x="85" y="158"/>
                      <a:pt x="87" y="159"/>
                      <a:pt x="89" y="158"/>
                    </a:cubicBezTo>
                    <a:cubicBezTo>
                      <a:pt x="88" y="159"/>
                      <a:pt x="86" y="160"/>
                      <a:pt x="86" y="158"/>
                    </a:cubicBezTo>
                    <a:cubicBezTo>
                      <a:pt x="85" y="159"/>
                      <a:pt x="85" y="160"/>
                      <a:pt x="85" y="159"/>
                    </a:cubicBezTo>
                    <a:cubicBezTo>
                      <a:pt x="84" y="159"/>
                      <a:pt x="85" y="158"/>
                      <a:pt x="85" y="158"/>
                    </a:cubicBezTo>
                    <a:cubicBezTo>
                      <a:pt x="85" y="158"/>
                      <a:pt x="85" y="155"/>
                      <a:pt x="84" y="155"/>
                    </a:cubicBezTo>
                    <a:cubicBezTo>
                      <a:pt x="83" y="155"/>
                      <a:pt x="83" y="158"/>
                      <a:pt x="82" y="160"/>
                    </a:cubicBezTo>
                    <a:cubicBezTo>
                      <a:pt x="82" y="158"/>
                      <a:pt x="82" y="157"/>
                      <a:pt x="82" y="155"/>
                    </a:cubicBezTo>
                    <a:cubicBezTo>
                      <a:pt x="80" y="155"/>
                      <a:pt x="79" y="158"/>
                      <a:pt x="80" y="159"/>
                    </a:cubicBezTo>
                    <a:cubicBezTo>
                      <a:pt x="80" y="161"/>
                      <a:pt x="79" y="159"/>
                      <a:pt x="79" y="160"/>
                    </a:cubicBezTo>
                    <a:cubicBezTo>
                      <a:pt x="79" y="159"/>
                      <a:pt x="78" y="158"/>
                      <a:pt x="79" y="157"/>
                    </a:cubicBezTo>
                    <a:cubicBezTo>
                      <a:pt x="78" y="157"/>
                      <a:pt x="78" y="157"/>
                      <a:pt x="78" y="157"/>
                    </a:cubicBezTo>
                    <a:cubicBezTo>
                      <a:pt x="77" y="157"/>
                      <a:pt x="78" y="157"/>
                      <a:pt x="78" y="158"/>
                    </a:cubicBezTo>
                    <a:cubicBezTo>
                      <a:pt x="77" y="159"/>
                      <a:pt x="78" y="157"/>
                      <a:pt x="77" y="158"/>
                    </a:cubicBezTo>
                    <a:cubicBezTo>
                      <a:pt x="77" y="157"/>
                      <a:pt x="77" y="157"/>
                      <a:pt x="77" y="157"/>
                    </a:cubicBezTo>
                    <a:cubicBezTo>
                      <a:pt x="76" y="157"/>
                      <a:pt x="77" y="158"/>
                      <a:pt x="75" y="157"/>
                    </a:cubicBezTo>
                    <a:cubicBezTo>
                      <a:pt x="75" y="158"/>
                      <a:pt x="75" y="159"/>
                      <a:pt x="76" y="159"/>
                    </a:cubicBezTo>
                    <a:cubicBezTo>
                      <a:pt x="76" y="160"/>
                      <a:pt x="74" y="159"/>
                      <a:pt x="74" y="159"/>
                    </a:cubicBezTo>
                    <a:cubicBezTo>
                      <a:pt x="74" y="158"/>
                      <a:pt x="74" y="158"/>
                      <a:pt x="74" y="157"/>
                    </a:cubicBezTo>
                    <a:cubicBezTo>
                      <a:pt x="74" y="158"/>
                      <a:pt x="73" y="158"/>
                      <a:pt x="73" y="159"/>
                    </a:cubicBezTo>
                    <a:cubicBezTo>
                      <a:pt x="73" y="159"/>
                      <a:pt x="73" y="158"/>
                      <a:pt x="73" y="158"/>
                    </a:cubicBezTo>
                    <a:cubicBezTo>
                      <a:pt x="72" y="158"/>
                      <a:pt x="71" y="158"/>
                      <a:pt x="70" y="158"/>
                    </a:cubicBezTo>
                    <a:cubicBezTo>
                      <a:pt x="70" y="159"/>
                      <a:pt x="71" y="159"/>
                      <a:pt x="72" y="158"/>
                    </a:cubicBezTo>
                    <a:cubicBezTo>
                      <a:pt x="73" y="158"/>
                      <a:pt x="71" y="159"/>
                      <a:pt x="72" y="159"/>
                    </a:cubicBezTo>
                    <a:cubicBezTo>
                      <a:pt x="71" y="159"/>
                      <a:pt x="71" y="160"/>
                      <a:pt x="69" y="160"/>
                    </a:cubicBezTo>
                    <a:cubicBezTo>
                      <a:pt x="71" y="160"/>
                      <a:pt x="69" y="159"/>
                      <a:pt x="68" y="160"/>
                    </a:cubicBezTo>
                    <a:cubicBezTo>
                      <a:pt x="68" y="159"/>
                      <a:pt x="68" y="159"/>
                      <a:pt x="68" y="158"/>
                    </a:cubicBezTo>
                    <a:cubicBezTo>
                      <a:pt x="67" y="159"/>
                      <a:pt x="66" y="159"/>
                      <a:pt x="67" y="160"/>
                    </a:cubicBezTo>
                    <a:cubicBezTo>
                      <a:pt x="67" y="160"/>
                      <a:pt x="66" y="160"/>
                      <a:pt x="66" y="160"/>
                    </a:cubicBezTo>
                    <a:cubicBezTo>
                      <a:pt x="66" y="159"/>
                      <a:pt x="66" y="159"/>
                      <a:pt x="66" y="158"/>
                    </a:cubicBezTo>
                    <a:cubicBezTo>
                      <a:pt x="64" y="159"/>
                      <a:pt x="64" y="159"/>
                      <a:pt x="63" y="159"/>
                    </a:cubicBezTo>
                    <a:cubicBezTo>
                      <a:pt x="63" y="159"/>
                      <a:pt x="63" y="160"/>
                      <a:pt x="63" y="160"/>
                    </a:cubicBezTo>
                    <a:cubicBezTo>
                      <a:pt x="63" y="160"/>
                      <a:pt x="62" y="159"/>
                      <a:pt x="62" y="159"/>
                    </a:cubicBezTo>
                    <a:cubicBezTo>
                      <a:pt x="61" y="159"/>
                      <a:pt x="61" y="160"/>
                      <a:pt x="61" y="161"/>
                    </a:cubicBezTo>
                    <a:cubicBezTo>
                      <a:pt x="60" y="161"/>
                      <a:pt x="61" y="160"/>
                      <a:pt x="61" y="159"/>
                    </a:cubicBezTo>
                    <a:cubicBezTo>
                      <a:pt x="60" y="160"/>
                      <a:pt x="60" y="160"/>
                      <a:pt x="60" y="160"/>
                    </a:cubicBezTo>
                    <a:cubicBezTo>
                      <a:pt x="59" y="160"/>
                      <a:pt x="59" y="159"/>
                      <a:pt x="58" y="159"/>
                    </a:cubicBezTo>
                    <a:cubicBezTo>
                      <a:pt x="57" y="159"/>
                      <a:pt x="58" y="160"/>
                      <a:pt x="58" y="161"/>
                    </a:cubicBezTo>
                    <a:cubicBezTo>
                      <a:pt x="57" y="160"/>
                      <a:pt x="57" y="159"/>
                      <a:pt x="56" y="159"/>
                    </a:cubicBezTo>
                    <a:cubicBezTo>
                      <a:pt x="56" y="159"/>
                      <a:pt x="56" y="160"/>
                      <a:pt x="55" y="160"/>
                    </a:cubicBezTo>
                    <a:cubicBezTo>
                      <a:pt x="55" y="160"/>
                      <a:pt x="55" y="160"/>
                      <a:pt x="55" y="159"/>
                    </a:cubicBezTo>
                    <a:cubicBezTo>
                      <a:pt x="55" y="161"/>
                      <a:pt x="52" y="159"/>
                      <a:pt x="52" y="161"/>
                    </a:cubicBezTo>
                    <a:cubicBezTo>
                      <a:pt x="51" y="161"/>
                      <a:pt x="51" y="160"/>
                      <a:pt x="51" y="160"/>
                    </a:cubicBezTo>
                    <a:cubicBezTo>
                      <a:pt x="50" y="161"/>
                      <a:pt x="49" y="160"/>
                      <a:pt x="50" y="161"/>
                    </a:cubicBezTo>
                    <a:cubicBezTo>
                      <a:pt x="49" y="161"/>
                      <a:pt x="49" y="161"/>
                      <a:pt x="48" y="161"/>
                    </a:cubicBezTo>
                    <a:cubicBezTo>
                      <a:pt x="48" y="160"/>
                      <a:pt x="48" y="160"/>
                      <a:pt x="48" y="159"/>
                    </a:cubicBezTo>
                    <a:cubicBezTo>
                      <a:pt x="47" y="160"/>
                      <a:pt x="47" y="161"/>
                      <a:pt x="47" y="161"/>
                    </a:cubicBezTo>
                    <a:cubicBezTo>
                      <a:pt x="47" y="161"/>
                      <a:pt x="45" y="160"/>
                      <a:pt x="45" y="161"/>
                    </a:cubicBezTo>
                    <a:cubicBezTo>
                      <a:pt x="44" y="161"/>
                      <a:pt x="44" y="160"/>
                      <a:pt x="43" y="160"/>
                    </a:cubicBezTo>
                    <a:cubicBezTo>
                      <a:pt x="43" y="160"/>
                      <a:pt x="43" y="161"/>
                      <a:pt x="43" y="161"/>
                    </a:cubicBezTo>
                    <a:cubicBezTo>
                      <a:pt x="42" y="161"/>
                      <a:pt x="42" y="161"/>
                      <a:pt x="42" y="160"/>
                    </a:cubicBezTo>
                    <a:cubicBezTo>
                      <a:pt x="42" y="162"/>
                      <a:pt x="39" y="160"/>
                      <a:pt x="39" y="162"/>
                    </a:cubicBezTo>
                    <a:cubicBezTo>
                      <a:pt x="37" y="161"/>
                      <a:pt x="37" y="161"/>
                      <a:pt x="35" y="162"/>
                    </a:cubicBezTo>
                    <a:cubicBezTo>
                      <a:pt x="35" y="161"/>
                      <a:pt x="35" y="160"/>
                      <a:pt x="36" y="160"/>
                    </a:cubicBezTo>
                    <a:cubicBezTo>
                      <a:pt x="36" y="160"/>
                      <a:pt x="35" y="160"/>
                      <a:pt x="35" y="160"/>
                    </a:cubicBezTo>
                    <a:cubicBezTo>
                      <a:pt x="35" y="159"/>
                      <a:pt x="36" y="159"/>
                      <a:pt x="36" y="160"/>
                    </a:cubicBezTo>
                    <a:cubicBezTo>
                      <a:pt x="37" y="160"/>
                      <a:pt x="36" y="160"/>
                      <a:pt x="37" y="159"/>
                    </a:cubicBezTo>
                    <a:cubicBezTo>
                      <a:pt x="37" y="159"/>
                      <a:pt x="37" y="160"/>
                      <a:pt x="38" y="161"/>
                    </a:cubicBezTo>
                    <a:cubicBezTo>
                      <a:pt x="38" y="160"/>
                      <a:pt x="37" y="160"/>
                      <a:pt x="38" y="159"/>
                    </a:cubicBezTo>
                    <a:cubicBezTo>
                      <a:pt x="38" y="159"/>
                      <a:pt x="38" y="160"/>
                      <a:pt x="39" y="160"/>
                    </a:cubicBezTo>
                    <a:cubicBezTo>
                      <a:pt x="39" y="160"/>
                      <a:pt x="38" y="160"/>
                      <a:pt x="38" y="159"/>
                    </a:cubicBezTo>
                    <a:cubicBezTo>
                      <a:pt x="39" y="159"/>
                      <a:pt x="39" y="159"/>
                      <a:pt x="39" y="159"/>
                    </a:cubicBezTo>
                    <a:cubicBezTo>
                      <a:pt x="40" y="159"/>
                      <a:pt x="40" y="160"/>
                      <a:pt x="40" y="160"/>
                    </a:cubicBezTo>
                    <a:cubicBezTo>
                      <a:pt x="41" y="160"/>
                      <a:pt x="40" y="159"/>
                      <a:pt x="40" y="159"/>
                    </a:cubicBezTo>
                    <a:cubicBezTo>
                      <a:pt x="41" y="158"/>
                      <a:pt x="41" y="159"/>
                      <a:pt x="41" y="159"/>
                    </a:cubicBezTo>
                    <a:cubicBezTo>
                      <a:pt x="42" y="159"/>
                      <a:pt x="41" y="159"/>
                      <a:pt x="41" y="158"/>
                    </a:cubicBezTo>
                    <a:cubicBezTo>
                      <a:pt x="42" y="159"/>
                      <a:pt x="42" y="158"/>
                      <a:pt x="42" y="158"/>
                    </a:cubicBezTo>
                    <a:cubicBezTo>
                      <a:pt x="43" y="158"/>
                      <a:pt x="43" y="159"/>
                      <a:pt x="43" y="159"/>
                    </a:cubicBezTo>
                    <a:cubicBezTo>
                      <a:pt x="43" y="158"/>
                      <a:pt x="42" y="157"/>
                      <a:pt x="43" y="156"/>
                    </a:cubicBezTo>
                    <a:cubicBezTo>
                      <a:pt x="43" y="156"/>
                      <a:pt x="42" y="156"/>
                      <a:pt x="42" y="156"/>
                    </a:cubicBezTo>
                    <a:cubicBezTo>
                      <a:pt x="42" y="157"/>
                      <a:pt x="42" y="157"/>
                      <a:pt x="42" y="158"/>
                    </a:cubicBezTo>
                    <a:cubicBezTo>
                      <a:pt x="41" y="158"/>
                      <a:pt x="40" y="157"/>
                      <a:pt x="40" y="159"/>
                    </a:cubicBezTo>
                    <a:cubicBezTo>
                      <a:pt x="39" y="159"/>
                      <a:pt x="39" y="158"/>
                      <a:pt x="39" y="157"/>
                    </a:cubicBezTo>
                    <a:cubicBezTo>
                      <a:pt x="38" y="157"/>
                      <a:pt x="39" y="159"/>
                      <a:pt x="38" y="158"/>
                    </a:cubicBezTo>
                    <a:cubicBezTo>
                      <a:pt x="38" y="157"/>
                      <a:pt x="38" y="157"/>
                      <a:pt x="37" y="155"/>
                    </a:cubicBezTo>
                    <a:cubicBezTo>
                      <a:pt x="36" y="156"/>
                      <a:pt x="38" y="158"/>
                      <a:pt x="37" y="159"/>
                    </a:cubicBezTo>
                    <a:cubicBezTo>
                      <a:pt x="36" y="159"/>
                      <a:pt x="36" y="158"/>
                      <a:pt x="35" y="158"/>
                    </a:cubicBezTo>
                    <a:cubicBezTo>
                      <a:pt x="35" y="157"/>
                      <a:pt x="36" y="158"/>
                      <a:pt x="35" y="157"/>
                    </a:cubicBezTo>
                    <a:cubicBezTo>
                      <a:pt x="36" y="157"/>
                      <a:pt x="36" y="157"/>
                      <a:pt x="36" y="157"/>
                    </a:cubicBezTo>
                    <a:cubicBezTo>
                      <a:pt x="37" y="157"/>
                      <a:pt x="36" y="156"/>
                      <a:pt x="36" y="155"/>
                    </a:cubicBezTo>
                    <a:cubicBezTo>
                      <a:pt x="38" y="155"/>
                      <a:pt x="37" y="156"/>
                      <a:pt x="38" y="157"/>
                    </a:cubicBezTo>
                    <a:cubicBezTo>
                      <a:pt x="39" y="156"/>
                      <a:pt x="38" y="156"/>
                      <a:pt x="38" y="155"/>
                    </a:cubicBezTo>
                    <a:cubicBezTo>
                      <a:pt x="39" y="155"/>
                      <a:pt x="39" y="155"/>
                      <a:pt x="40" y="155"/>
                    </a:cubicBezTo>
                    <a:cubicBezTo>
                      <a:pt x="40" y="154"/>
                      <a:pt x="38" y="154"/>
                      <a:pt x="38" y="154"/>
                    </a:cubicBezTo>
                    <a:cubicBezTo>
                      <a:pt x="38" y="154"/>
                      <a:pt x="38" y="153"/>
                      <a:pt x="38" y="153"/>
                    </a:cubicBezTo>
                    <a:cubicBezTo>
                      <a:pt x="39" y="153"/>
                      <a:pt x="40" y="154"/>
                      <a:pt x="41" y="154"/>
                    </a:cubicBezTo>
                    <a:cubicBezTo>
                      <a:pt x="41" y="154"/>
                      <a:pt x="42" y="153"/>
                      <a:pt x="42" y="153"/>
                    </a:cubicBezTo>
                    <a:cubicBezTo>
                      <a:pt x="42" y="152"/>
                      <a:pt x="43" y="153"/>
                      <a:pt x="43" y="153"/>
                    </a:cubicBezTo>
                    <a:cubicBezTo>
                      <a:pt x="43" y="153"/>
                      <a:pt x="43" y="153"/>
                      <a:pt x="42" y="153"/>
                    </a:cubicBezTo>
                    <a:cubicBezTo>
                      <a:pt x="42" y="153"/>
                      <a:pt x="43" y="154"/>
                      <a:pt x="43" y="154"/>
                    </a:cubicBezTo>
                    <a:cubicBezTo>
                      <a:pt x="43" y="154"/>
                      <a:pt x="43" y="153"/>
                      <a:pt x="44" y="153"/>
                    </a:cubicBezTo>
                    <a:cubicBezTo>
                      <a:pt x="44" y="153"/>
                      <a:pt x="43" y="153"/>
                      <a:pt x="43" y="152"/>
                    </a:cubicBezTo>
                    <a:cubicBezTo>
                      <a:pt x="44" y="152"/>
                      <a:pt x="44" y="152"/>
                      <a:pt x="44" y="152"/>
                    </a:cubicBezTo>
                    <a:cubicBezTo>
                      <a:pt x="45" y="152"/>
                      <a:pt x="44" y="153"/>
                      <a:pt x="45" y="153"/>
                    </a:cubicBezTo>
                    <a:cubicBezTo>
                      <a:pt x="45" y="153"/>
                      <a:pt x="47" y="152"/>
                      <a:pt x="46" y="153"/>
                    </a:cubicBezTo>
                    <a:cubicBezTo>
                      <a:pt x="48" y="153"/>
                      <a:pt x="46" y="152"/>
                      <a:pt x="47" y="152"/>
                    </a:cubicBezTo>
                    <a:cubicBezTo>
                      <a:pt x="48" y="152"/>
                      <a:pt x="47" y="153"/>
                      <a:pt x="48" y="153"/>
                    </a:cubicBezTo>
                    <a:cubicBezTo>
                      <a:pt x="48" y="153"/>
                      <a:pt x="48" y="153"/>
                      <a:pt x="48" y="153"/>
                    </a:cubicBezTo>
                    <a:cubicBezTo>
                      <a:pt x="49" y="153"/>
                      <a:pt x="49" y="153"/>
                      <a:pt x="49" y="152"/>
                    </a:cubicBezTo>
                    <a:cubicBezTo>
                      <a:pt x="51" y="152"/>
                      <a:pt x="54" y="152"/>
                      <a:pt x="56" y="152"/>
                    </a:cubicBezTo>
                    <a:cubicBezTo>
                      <a:pt x="56" y="152"/>
                      <a:pt x="56" y="153"/>
                      <a:pt x="56" y="153"/>
                    </a:cubicBezTo>
                    <a:cubicBezTo>
                      <a:pt x="56" y="152"/>
                      <a:pt x="58" y="152"/>
                      <a:pt x="57" y="150"/>
                    </a:cubicBezTo>
                    <a:cubicBezTo>
                      <a:pt x="58" y="150"/>
                      <a:pt x="58" y="151"/>
                      <a:pt x="58" y="152"/>
                    </a:cubicBezTo>
                    <a:cubicBezTo>
                      <a:pt x="59" y="151"/>
                      <a:pt x="59" y="152"/>
                      <a:pt x="60" y="151"/>
                    </a:cubicBezTo>
                    <a:cubicBezTo>
                      <a:pt x="60" y="151"/>
                      <a:pt x="62" y="152"/>
                      <a:pt x="62" y="151"/>
                    </a:cubicBezTo>
                    <a:cubicBezTo>
                      <a:pt x="62" y="151"/>
                      <a:pt x="63" y="150"/>
                      <a:pt x="62" y="150"/>
                    </a:cubicBezTo>
                    <a:cubicBezTo>
                      <a:pt x="63" y="149"/>
                      <a:pt x="64" y="151"/>
                      <a:pt x="64" y="151"/>
                    </a:cubicBezTo>
                    <a:cubicBezTo>
                      <a:pt x="65" y="151"/>
                      <a:pt x="65" y="149"/>
                      <a:pt x="65" y="149"/>
                    </a:cubicBezTo>
                    <a:cubicBezTo>
                      <a:pt x="66" y="149"/>
                      <a:pt x="65" y="150"/>
                      <a:pt x="66" y="150"/>
                    </a:cubicBezTo>
                    <a:cubicBezTo>
                      <a:pt x="66" y="150"/>
                      <a:pt x="66" y="150"/>
                      <a:pt x="65" y="150"/>
                    </a:cubicBezTo>
                    <a:cubicBezTo>
                      <a:pt x="65" y="151"/>
                      <a:pt x="66" y="151"/>
                      <a:pt x="66" y="152"/>
                    </a:cubicBezTo>
                    <a:cubicBezTo>
                      <a:pt x="66" y="152"/>
                      <a:pt x="66" y="151"/>
                      <a:pt x="66" y="151"/>
                    </a:cubicBezTo>
                    <a:cubicBezTo>
                      <a:pt x="67" y="151"/>
                      <a:pt x="68" y="150"/>
                      <a:pt x="68" y="149"/>
                    </a:cubicBezTo>
                    <a:cubicBezTo>
                      <a:pt x="67" y="149"/>
                      <a:pt x="67" y="147"/>
                      <a:pt x="66" y="147"/>
                    </a:cubicBezTo>
                    <a:cubicBezTo>
                      <a:pt x="65" y="148"/>
                      <a:pt x="67" y="148"/>
                      <a:pt x="66" y="149"/>
                    </a:cubicBezTo>
                    <a:cubicBezTo>
                      <a:pt x="65" y="148"/>
                      <a:pt x="63" y="148"/>
                      <a:pt x="61" y="148"/>
                    </a:cubicBezTo>
                    <a:cubicBezTo>
                      <a:pt x="61" y="148"/>
                      <a:pt x="61" y="147"/>
                      <a:pt x="61" y="147"/>
                    </a:cubicBezTo>
                    <a:cubicBezTo>
                      <a:pt x="60" y="147"/>
                      <a:pt x="60" y="148"/>
                      <a:pt x="60" y="148"/>
                    </a:cubicBezTo>
                    <a:cubicBezTo>
                      <a:pt x="59" y="148"/>
                      <a:pt x="58" y="148"/>
                      <a:pt x="58" y="149"/>
                    </a:cubicBezTo>
                    <a:cubicBezTo>
                      <a:pt x="55" y="147"/>
                      <a:pt x="52" y="151"/>
                      <a:pt x="49" y="149"/>
                    </a:cubicBezTo>
                    <a:cubicBezTo>
                      <a:pt x="46" y="151"/>
                      <a:pt x="42" y="151"/>
                      <a:pt x="37" y="151"/>
                    </a:cubicBezTo>
                    <a:cubicBezTo>
                      <a:pt x="37" y="151"/>
                      <a:pt x="37" y="151"/>
                      <a:pt x="37" y="152"/>
                    </a:cubicBezTo>
                    <a:cubicBezTo>
                      <a:pt x="36" y="150"/>
                      <a:pt x="34" y="152"/>
                      <a:pt x="33" y="151"/>
                    </a:cubicBezTo>
                    <a:cubicBezTo>
                      <a:pt x="33" y="150"/>
                      <a:pt x="36" y="150"/>
                      <a:pt x="37" y="150"/>
                    </a:cubicBezTo>
                    <a:cubicBezTo>
                      <a:pt x="37" y="150"/>
                      <a:pt x="37" y="150"/>
                      <a:pt x="37" y="150"/>
                    </a:cubicBezTo>
                    <a:cubicBezTo>
                      <a:pt x="41" y="150"/>
                      <a:pt x="43" y="149"/>
                      <a:pt x="45" y="148"/>
                    </a:cubicBezTo>
                    <a:cubicBezTo>
                      <a:pt x="46" y="149"/>
                      <a:pt x="45" y="149"/>
                      <a:pt x="45" y="149"/>
                    </a:cubicBezTo>
                    <a:cubicBezTo>
                      <a:pt x="46" y="149"/>
                      <a:pt x="46" y="148"/>
                      <a:pt x="47" y="149"/>
                    </a:cubicBezTo>
                    <a:cubicBezTo>
                      <a:pt x="47" y="149"/>
                      <a:pt x="47" y="148"/>
                      <a:pt x="48" y="148"/>
                    </a:cubicBezTo>
                    <a:cubicBezTo>
                      <a:pt x="50" y="148"/>
                      <a:pt x="50" y="148"/>
                      <a:pt x="52" y="147"/>
                    </a:cubicBezTo>
                    <a:cubicBezTo>
                      <a:pt x="51" y="146"/>
                      <a:pt x="50" y="147"/>
                      <a:pt x="50" y="146"/>
                    </a:cubicBezTo>
                    <a:cubicBezTo>
                      <a:pt x="51" y="146"/>
                      <a:pt x="51" y="146"/>
                      <a:pt x="51" y="146"/>
                    </a:cubicBezTo>
                    <a:cubicBezTo>
                      <a:pt x="51" y="145"/>
                      <a:pt x="50" y="144"/>
                      <a:pt x="51" y="143"/>
                    </a:cubicBezTo>
                    <a:cubicBezTo>
                      <a:pt x="50" y="143"/>
                      <a:pt x="50" y="145"/>
                      <a:pt x="50" y="145"/>
                    </a:cubicBezTo>
                    <a:cubicBezTo>
                      <a:pt x="49" y="145"/>
                      <a:pt x="48" y="145"/>
                      <a:pt x="48" y="146"/>
                    </a:cubicBezTo>
                    <a:cubicBezTo>
                      <a:pt x="48" y="144"/>
                      <a:pt x="47" y="146"/>
                      <a:pt x="47" y="144"/>
                    </a:cubicBezTo>
                    <a:cubicBezTo>
                      <a:pt x="46" y="144"/>
                      <a:pt x="46" y="145"/>
                      <a:pt x="47" y="146"/>
                    </a:cubicBezTo>
                    <a:cubicBezTo>
                      <a:pt x="46" y="146"/>
                      <a:pt x="46" y="145"/>
                      <a:pt x="46" y="145"/>
                    </a:cubicBezTo>
                    <a:cubicBezTo>
                      <a:pt x="45" y="145"/>
                      <a:pt x="45" y="146"/>
                      <a:pt x="43" y="146"/>
                    </a:cubicBezTo>
                    <a:cubicBezTo>
                      <a:pt x="43" y="145"/>
                      <a:pt x="42" y="144"/>
                      <a:pt x="41" y="143"/>
                    </a:cubicBezTo>
                    <a:cubicBezTo>
                      <a:pt x="41" y="145"/>
                      <a:pt x="40" y="144"/>
                      <a:pt x="40" y="146"/>
                    </a:cubicBezTo>
                    <a:cubicBezTo>
                      <a:pt x="40" y="145"/>
                      <a:pt x="40" y="145"/>
                      <a:pt x="39" y="144"/>
                    </a:cubicBezTo>
                    <a:cubicBezTo>
                      <a:pt x="39" y="144"/>
                      <a:pt x="39" y="145"/>
                      <a:pt x="39" y="145"/>
                    </a:cubicBezTo>
                    <a:cubicBezTo>
                      <a:pt x="38" y="145"/>
                      <a:pt x="38" y="144"/>
                      <a:pt x="37" y="143"/>
                    </a:cubicBezTo>
                    <a:cubicBezTo>
                      <a:pt x="38" y="144"/>
                      <a:pt x="39" y="144"/>
                      <a:pt x="39" y="143"/>
                    </a:cubicBezTo>
                    <a:cubicBezTo>
                      <a:pt x="39" y="143"/>
                      <a:pt x="40" y="143"/>
                      <a:pt x="40" y="144"/>
                    </a:cubicBezTo>
                    <a:cubicBezTo>
                      <a:pt x="40" y="144"/>
                      <a:pt x="40" y="143"/>
                      <a:pt x="41" y="142"/>
                    </a:cubicBezTo>
                    <a:cubicBezTo>
                      <a:pt x="39" y="143"/>
                      <a:pt x="39" y="141"/>
                      <a:pt x="38" y="141"/>
                    </a:cubicBezTo>
                    <a:cubicBezTo>
                      <a:pt x="39" y="142"/>
                      <a:pt x="38" y="141"/>
                      <a:pt x="38" y="142"/>
                    </a:cubicBezTo>
                    <a:cubicBezTo>
                      <a:pt x="37" y="142"/>
                      <a:pt x="37" y="141"/>
                      <a:pt x="36" y="142"/>
                    </a:cubicBezTo>
                    <a:cubicBezTo>
                      <a:pt x="36" y="142"/>
                      <a:pt x="35" y="141"/>
                      <a:pt x="34" y="139"/>
                    </a:cubicBezTo>
                    <a:cubicBezTo>
                      <a:pt x="34" y="139"/>
                      <a:pt x="35" y="140"/>
                      <a:pt x="35" y="140"/>
                    </a:cubicBezTo>
                    <a:cubicBezTo>
                      <a:pt x="35" y="139"/>
                      <a:pt x="34" y="139"/>
                      <a:pt x="34" y="138"/>
                    </a:cubicBezTo>
                    <a:cubicBezTo>
                      <a:pt x="33" y="138"/>
                      <a:pt x="34" y="140"/>
                      <a:pt x="34" y="140"/>
                    </a:cubicBezTo>
                    <a:cubicBezTo>
                      <a:pt x="34" y="141"/>
                      <a:pt x="35" y="141"/>
                      <a:pt x="35" y="142"/>
                    </a:cubicBezTo>
                    <a:cubicBezTo>
                      <a:pt x="34" y="142"/>
                      <a:pt x="34" y="141"/>
                      <a:pt x="33" y="141"/>
                    </a:cubicBezTo>
                    <a:cubicBezTo>
                      <a:pt x="33" y="141"/>
                      <a:pt x="33" y="141"/>
                      <a:pt x="33" y="142"/>
                    </a:cubicBezTo>
                    <a:cubicBezTo>
                      <a:pt x="32" y="141"/>
                      <a:pt x="32" y="140"/>
                      <a:pt x="30" y="141"/>
                    </a:cubicBezTo>
                    <a:cubicBezTo>
                      <a:pt x="30" y="140"/>
                      <a:pt x="30" y="140"/>
                      <a:pt x="30" y="139"/>
                    </a:cubicBezTo>
                    <a:cubicBezTo>
                      <a:pt x="31" y="139"/>
                      <a:pt x="31" y="140"/>
                      <a:pt x="32" y="140"/>
                    </a:cubicBezTo>
                    <a:cubicBezTo>
                      <a:pt x="32" y="140"/>
                      <a:pt x="31" y="139"/>
                      <a:pt x="31" y="138"/>
                    </a:cubicBezTo>
                    <a:cubicBezTo>
                      <a:pt x="30" y="138"/>
                      <a:pt x="31" y="139"/>
                      <a:pt x="30" y="139"/>
                    </a:cubicBezTo>
                    <a:cubicBezTo>
                      <a:pt x="30" y="138"/>
                      <a:pt x="30" y="138"/>
                      <a:pt x="30" y="138"/>
                    </a:cubicBezTo>
                    <a:cubicBezTo>
                      <a:pt x="29" y="138"/>
                      <a:pt x="30" y="139"/>
                      <a:pt x="29" y="138"/>
                    </a:cubicBezTo>
                    <a:cubicBezTo>
                      <a:pt x="29" y="139"/>
                      <a:pt x="30" y="139"/>
                      <a:pt x="29" y="140"/>
                    </a:cubicBezTo>
                    <a:cubicBezTo>
                      <a:pt x="29" y="139"/>
                      <a:pt x="28" y="139"/>
                      <a:pt x="28" y="138"/>
                    </a:cubicBezTo>
                    <a:cubicBezTo>
                      <a:pt x="27" y="139"/>
                      <a:pt x="26" y="138"/>
                      <a:pt x="25" y="138"/>
                    </a:cubicBezTo>
                    <a:cubicBezTo>
                      <a:pt x="25" y="137"/>
                      <a:pt x="23" y="137"/>
                      <a:pt x="23" y="136"/>
                    </a:cubicBezTo>
                    <a:cubicBezTo>
                      <a:pt x="22" y="136"/>
                      <a:pt x="23" y="137"/>
                      <a:pt x="23" y="137"/>
                    </a:cubicBezTo>
                    <a:cubicBezTo>
                      <a:pt x="23" y="137"/>
                      <a:pt x="23" y="138"/>
                      <a:pt x="23" y="139"/>
                    </a:cubicBezTo>
                    <a:cubicBezTo>
                      <a:pt x="22" y="138"/>
                      <a:pt x="22" y="138"/>
                      <a:pt x="21" y="137"/>
                    </a:cubicBezTo>
                    <a:cubicBezTo>
                      <a:pt x="21" y="139"/>
                      <a:pt x="19" y="136"/>
                      <a:pt x="19" y="138"/>
                    </a:cubicBezTo>
                    <a:cubicBezTo>
                      <a:pt x="19" y="138"/>
                      <a:pt x="20" y="137"/>
                      <a:pt x="19" y="137"/>
                    </a:cubicBezTo>
                    <a:cubicBezTo>
                      <a:pt x="20" y="137"/>
                      <a:pt x="20" y="137"/>
                      <a:pt x="20" y="137"/>
                    </a:cubicBezTo>
                    <a:cubicBezTo>
                      <a:pt x="20" y="136"/>
                      <a:pt x="20" y="135"/>
                      <a:pt x="21" y="136"/>
                    </a:cubicBezTo>
                    <a:cubicBezTo>
                      <a:pt x="21" y="134"/>
                      <a:pt x="19" y="134"/>
                      <a:pt x="17" y="134"/>
                    </a:cubicBezTo>
                    <a:cubicBezTo>
                      <a:pt x="17" y="133"/>
                      <a:pt x="17" y="133"/>
                      <a:pt x="17" y="133"/>
                    </a:cubicBezTo>
                    <a:cubicBezTo>
                      <a:pt x="19" y="133"/>
                      <a:pt x="21" y="134"/>
                      <a:pt x="22" y="133"/>
                    </a:cubicBezTo>
                    <a:cubicBezTo>
                      <a:pt x="22" y="133"/>
                      <a:pt x="22" y="134"/>
                      <a:pt x="23" y="134"/>
                    </a:cubicBezTo>
                    <a:cubicBezTo>
                      <a:pt x="23" y="133"/>
                      <a:pt x="24" y="134"/>
                      <a:pt x="25" y="135"/>
                    </a:cubicBezTo>
                    <a:cubicBezTo>
                      <a:pt x="25" y="135"/>
                      <a:pt x="26" y="134"/>
                      <a:pt x="26" y="134"/>
                    </a:cubicBezTo>
                    <a:cubicBezTo>
                      <a:pt x="26" y="134"/>
                      <a:pt x="25" y="134"/>
                      <a:pt x="26" y="133"/>
                    </a:cubicBezTo>
                    <a:cubicBezTo>
                      <a:pt x="27" y="134"/>
                      <a:pt x="27" y="134"/>
                      <a:pt x="27" y="136"/>
                    </a:cubicBezTo>
                    <a:cubicBezTo>
                      <a:pt x="28" y="135"/>
                      <a:pt x="28" y="134"/>
                      <a:pt x="27" y="134"/>
                    </a:cubicBezTo>
                    <a:cubicBezTo>
                      <a:pt x="27" y="133"/>
                      <a:pt x="28" y="135"/>
                      <a:pt x="29" y="135"/>
                    </a:cubicBezTo>
                    <a:cubicBezTo>
                      <a:pt x="29" y="135"/>
                      <a:pt x="29" y="135"/>
                      <a:pt x="29" y="134"/>
                    </a:cubicBezTo>
                    <a:cubicBezTo>
                      <a:pt x="30" y="135"/>
                      <a:pt x="30" y="133"/>
                      <a:pt x="31" y="135"/>
                    </a:cubicBezTo>
                    <a:cubicBezTo>
                      <a:pt x="32" y="135"/>
                      <a:pt x="32" y="134"/>
                      <a:pt x="33" y="134"/>
                    </a:cubicBezTo>
                    <a:cubicBezTo>
                      <a:pt x="33" y="134"/>
                      <a:pt x="33" y="135"/>
                      <a:pt x="33" y="135"/>
                    </a:cubicBezTo>
                    <a:cubicBezTo>
                      <a:pt x="34" y="135"/>
                      <a:pt x="34" y="135"/>
                      <a:pt x="34" y="134"/>
                    </a:cubicBezTo>
                    <a:cubicBezTo>
                      <a:pt x="35" y="134"/>
                      <a:pt x="35" y="135"/>
                      <a:pt x="35" y="134"/>
                    </a:cubicBezTo>
                    <a:cubicBezTo>
                      <a:pt x="36" y="134"/>
                      <a:pt x="36" y="135"/>
                      <a:pt x="36" y="135"/>
                    </a:cubicBezTo>
                    <a:cubicBezTo>
                      <a:pt x="37" y="135"/>
                      <a:pt x="36" y="134"/>
                      <a:pt x="36" y="134"/>
                    </a:cubicBezTo>
                    <a:cubicBezTo>
                      <a:pt x="42" y="135"/>
                      <a:pt x="47" y="134"/>
                      <a:pt x="52" y="134"/>
                    </a:cubicBezTo>
                    <a:cubicBezTo>
                      <a:pt x="51" y="133"/>
                      <a:pt x="49" y="134"/>
                      <a:pt x="48" y="133"/>
                    </a:cubicBezTo>
                    <a:cubicBezTo>
                      <a:pt x="47" y="134"/>
                      <a:pt x="43" y="134"/>
                      <a:pt x="41" y="132"/>
                    </a:cubicBezTo>
                    <a:cubicBezTo>
                      <a:pt x="42" y="132"/>
                      <a:pt x="42" y="133"/>
                      <a:pt x="43" y="133"/>
                    </a:cubicBezTo>
                    <a:cubicBezTo>
                      <a:pt x="43" y="132"/>
                      <a:pt x="43" y="132"/>
                      <a:pt x="43" y="132"/>
                    </a:cubicBezTo>
                    <a:cubicBezTo>
                      <a:pt x="42" y="131"/>
                      <a:pt x="41" y="132"/>
                      <a:pt x="41" y="131"/>
                    </a:cubicBezTo>
                    <a:cubicBezTo>
                      <a:pt x="41" y="132"/>
                      <a:pt x="41" y="132"/>
                      <a:pt x="41" y="132"/>
                    </a:cubicBezTo>
                    <a:cubicBezTo>
                      <a:pt x="40" y="132"/>
                      <a:pt x="41" y="131"/>
                      <a:pt x="40" y="131"/>
                    </a:cubicBezTo>
                    <a:cubicBezTo>
                      <a:pt x="39" y="132"/>
                      <a:pt x="41" y="133"/>
                      <a:pt x="41" y="133"/>
                    </a:cubicBezTo>
                    <a:cubicBezTo>
                      <a:pt x="40" y="133"/>
                      <a:pt x="40" y="134"/>
                      <a:pt x="40" y="134"/>
                    </a:cubicBezTo>
                    <a:cubicBezTo>
                      <a:pt x="39" y="133"/>
                      <a:pt x="39" y="132"/>
                      <a:pt x="39" y="132"/>
                    </a:cubicBezTo>
                    <a:cubicBezTo>
                      <a:pt x="38" y="132"/>
                      <a:pt x="37" y="132"/>
                      <a:pt x="37" y="131"/>
                    </a:cubicBezTo>
                    <a:cubicBezTo>
                      <a:pt x="36" y="133"/>
                      <a:pt x="35" y="131"/>
                      <a:pt x="35" y="133"/>
                    </a:cubicBezTo>
                    <a:cubicBezTo>
                      <a:pt x="34" y="132"/>
                      <a:pt x="35" y="131"/>
                      <a:pt x="35" y="130"/>
                    </a:cubicBezTo>
                    <a:cubicBezTo>
                      <a:pt x="34" y="130"/>
                      <a:pt x="35" y="132"/>
                      <a:pt x="34" y="132"/>
                    </a:cubicBezTo>
                    <a:cubicBezTo>
                      <a:pt x="34" y="131"/>
                      <a:pt x="34" y="131"/>
                      <a:pt x="34" y="130"/>
                    </a:cubicBezTo>
                    <a:cubicBezTo>
                      <a:pt x="33" y="130"/>
                      <a:pt x="33" y="131"/>
                      <a:pt x="33" y="131"/>
                    </a:cubicBezTo>
                    <a:cubicBezTo>
                      <a:pt x="32" y="131"/>
                      <a:pt x="32" y="132"/>
                      <a:pt x="31" y="132"/>
                    </a:cubicBezTo>
                    <a:cubicBezTo>
                      <a:pt x="31" y="131"/>
                      <a:pt x="30" y="131"/>
                      <a:pt x="31" y="131"/>
                    </a:cubicBezTo>
                    <a:cubicBezTo>
                      <a:pt x="30" y="131"/>
                      <a:pt x="30" y="131"/>
                      <a:pt x="29" y="130"/>
                    </a:cubicBezTo>
                    <a:cubicBezTo>
                      <a:pt x="28" y="130"/>
                      <a:pt x="29" y="128"/>
                      <a:pt x="28" y="128"/>
                    </a:cubicBezTo>
                    <a:cubicBezTo>
                      <a:pt x="28" y="128"/>
                      <a:pt x="30" y="128"/>
                      <a:pt x="30" y="128"/>
                    </a:cubicBezTo>
                    <a:cubicBezTo>
                      <a:pt x="30" y="129"/>
                      <a:pt x="29" y="129"/>
                      <a:pt x="29" y="129"/>
                    </a:cubicBezTo>
                    <a:cubicBezTo>
                      <a:pt x="30" y="129"/>
                      <a:pt x="30" y="129"/>
                      <a:pt x="30" y="129"/>
                    </a:cubicBezTo>
                    <a:cubicBezTo>
                      <a:pt x="31" y="129"/>
                      <a:pt x="30" y="128"/>
                      <a:pt x="31" y="128"/>
                    </a:cubicBezTo>
                    <a:cubicBezTo>
                      <a:pt x="31" y="128"/>
                      <a:pt x="31" y="128"/>
                      <a:pt x="31" y="129"/>
                    </a:cubicBezTo>
                    <a:cubicBezTo>
                      <a:pt x="31" y="129"/>
                      <a:pt x="32" y="128"/>
                      <a:pt x="32" y="129"/>
                    </a:cubicBezTo>
                    <a:cubicBezTo>
                      <a:pt x="33" y="128"/>
                      <a:pt x="31" y="128"/>
                      <a:pt x="32" y="128"/>
                    </a:cubicBezTo>
                    <a:cubicBezTo>
                      <a:pt x="33" y="128"/>
                      <a:pt x="35" y="128"/>
                      <a:pt x="35" y="127"/>
                    </a:cubicBezTo>
                    <a:cubicBezTo>
                      <a:pt x="36" y="127"/>
                      <a:pt x="36" y="129"/>
                      <a:pt x="37" y="129"/>
                    </a:cubicBezTo>
                    <a:cubicBezTo>
                      <a:pt x="37" y="129"/>
                      <a:pt x="37" y="128"/>
                      <a:pt x="37" y="128"/>
                    </a:cubicBezTo>
                    <a:cubicBezTo>
                      <a:pt x="38" y="128"/>
                      <a:pt x="40" y="127"/>
                      <a:pt x="40" y="128"/>
                    </a:cubicBezTo>
                    <a:cubicBezTo>
                      <a:pt x="41" y="128"/>
                      <a:pt x="40" y="127"/>
                      <a:pt x="40" y="127"/>
                    </a:cubicBezTo>
                    <a:cubicBezTo>
                      <a:pt x="39" y="127"/>
                      <a:pt x="37" y="127"/>
                      <a:pt x="35" y="127"/>
                    </a:cubicBezTo>
                    <a:cubicBezTo>
                      <a:pt x="44" y="125"/>
                      <a:pt x="53" y="125"/>
                      <a:pt x="61" y="124"/>
                    </a:cubicBezTo>
                    <a:cubicBezTo>
                      <a:pt x="60" y="122"/>
                      <a:pt x="56" y="124"/>
                      <a:pt x="55" y="123"/>
                    </a:cubicBezTo>
                    <a:cubicBezTo>
                      <a:pt x="55" y="124"/>
                      <a:pt x="53" y="124"/>
                      <a:pt x="52" y="124"/>
                    </a:cubicBezTo>
                    <a:cubicBezTo>
                      <a:pt x="52" y="122"/>
                      <a:pt x="50" y="123"/>
                      <a:pt x="51" y="121"/>
                    </a:cubicBezTo>
                    <a:cubicBezTo>
                      <a:pt x="50" y="122"/>
                      <a:pt x="50" y="123"/>
                      <a:pt x="50" y="124"/>
                    </a:cubicBezTo>
                    <a:cubicBezTo>
                      <a:pt x="50" y="124"/>
                      <a:pt x="50" y="123"/>
                      <a:pt x="52" y="124"/>
                    </a:cubicBezTo>
                    <a:cubicBezTo>
                      <a:pt x="51" y="125"/>
                      <a:pt x="49" y="124"/>
                      <a:pt x="48" y="124"/>
                    </a:cubicBezTo>
                    <a:cubicBezTo>
                      <a:pt x="48" y="123"/>
                      <a:pt x="49" y="124"/>
                      <a:pt x="49" y="124"/>
                    </a:cubicBezTo>
                    <a:cubicBezTo>
                      <a:pt x="48" y="123"/>
                      <a:pt x="48" y="123"/>
                      <a:pt x="48" y="121"/>
                    </a:cubicBezTo>
                    <a:cubicBezTo>
                      <a:pt x="48" y="121"/>
                      <a:pt x="47" y="122"/>
                      <a:pt x="47" y="122"/>
                    </a:cubicBezTo>
                    <a:cubicBezTo>
                      <a:pt x="47" y="122"/>
                      <a:pt x="48" y="123"/>
                      <a:pt x="48" y="123"/>
                    </a:cubicBezTo>
                    <a:cubicBezTo>
                      <a:pt x="46" y="124"/>
                      <a:pt x="47" y="122"/>
                      <a:pt x="46" y="122"/>
                    </a:cubicBezTo>
                    <a:cubicBezTo>
                      <a:pt x="45" y="124"/>
                      <a:pt x="47" y="123"/>
                      <a:pt x="47" y="125"/>
                    </a:cubicBezTo>
                    <a:cubicBezTo>
                      <a:pt x="46" y="125"/>
                      <a:pt x="45" y="125"/>
                      <a:pt x="44" y="125"/>
                    </a:cubicBezTo>
                    <a:cubicBezTo>
                      <a:pt x="44" y="124"/>
                      <a:pt x="45" y="124"/>
                      <a:pt x="45" y="124"/>
                    </a:cubicBezTo>
                    <a:cubicBezTo>
                      <a:pt x="44" y="124"/>
                      <a:pt x="44" y="123"/>
                      <a:pt x="44" y="122"/>
                    </a:cubicBezTo>
                    <a:cubicBezTo>
                      <a:pt x="43" y="122"/>
                      <a:pt x="43" y="123"/>
                      <a:pt x="43" y="124"/>
                    </a:cubicBezTo>
                    <a:cubicBezTo>
                      <a:pt x="42" y="123"/>
                      <a:pt x="40" y="125"/>
                      <a:pt x="39" y="123"/>
                    </a:cubicBezTo>
                    <a:cubicBezTo>
                      <a:pt x="39" y="122"/>
                      <a:pt x="40" y="124"/>
                      <a:pt x="40" y="122"/>
                    </a:cubicBezTo>
                    <a:cubicBezTo>
                      <a:pt x="41" y="122"/>
                      <a:pt x="40" y="124"/>
                      <a:pt x="42" y="123"/>
                    </a:cubicBezTo>
                    <a:cubicBezTo>
                      <a:pt x="42" y="123"/>
                      <a:pt x="42" y="122"/>
                      <a:pt x="42" y="122"/>
                    </a:cubicBezTo>
                    <a:cubicBezTo>
                      <a:pt x="41" y="122"/>
                      <a:pt x="40" y="123"/>
                      <a:pt x="40" y="122"/>
                    </a:cubicBezTo>
                    <a:cubicBezTo>
                      <a:pt x="39" y="122"/>
                      <a:pt x="38" y="122"/>
                      <a:pt x="37" y="122"/>
                    </a:cubicBezTo>
                    <a:cubicBezTo>
                      <a:pt x="37" y="122"/>
                      <a:pt x="36" y="122"/>
                      <a:pt x="36" y="122"/>
                    </a:cubicBezTo>
                    <a:cubicBezTo>
                      <a:pt x="34" y="121"/>
                      <a:pt x="30" y="123"/>
                      <a:pt x="29" y="121"/>
                    </a:cubicBezTo>
                    <a:cubicBezTo>
                      <a:pt x="29" y="121"/>
                      <a:pt x="29" y="121"/>
                      <a:pt x="29" y="121"/>
                    </a:cubicBezTo>
                    <a:cubicBezTo>
                      <a:pt x="30" y="121"/>
                      <a:pt x="30" y="121"/>
                      <a:pt x="30" y="120"/>
                    </a:cubicBezTo>
                    <a:cubicBezTo>
                      <a:pt x="33" y="120"/>
                      <a:pt x="35" y="120"/>
                      <a:pt x="38" y="120"/>
                    </a:cubicBezTo>
                    <a:cubicBezTo>
                      <a:pt x="38" y="120"/>
                      <a:pt x="38" y="120"/>
                      <a:pt x="39" y="119"/>
                    </a:cubicBezTo>
                    <a:cubicBezTo>
                      <a:pt x="39" y="120"/>
                      <a:pt x="41" y="118"/>
                      <a:pt x="43" y="119"/>
                    </a:cubicBezTo>
                    <a:cubicBezTo>
                      <a:pt x="43" y="119"/>
                      <a:pt x="43" y="119"/>
                      <a:pt x="44" y="119"/>
                    </a:cubicBezTo>
                    <a:cubicBezTo>
                      <a:pt x="41" y="118"/>
                      <a:pt x="33" y="120"/>
                      <a:pt x="29" y="118"/>
                    </a:cubicBezTo>
                    <a:cubicBezTo>
                      <a:pt x="31" y="119"/>
                      <a:pt x="32" y="119"/>
                      <a:pt x="34" y="118"/>
                    </a:cubicBezTo>
                    <a:cubicBezTo>
                      <a:pt x="33" y="117"/>
                      <a:pt x="30" y="119"/>
                      <a:pt x="29" y="117"/>
                    </a:cubicBezTo>
                    <a:cubicBezTo>
                      <a:pt x="30" y="117"/>
                      <a:pt x="31" y="117"/>
                      <a:pt x="30" y="118"/>
                    </a:cubicBezTo>
                    <a:cubicBezTo>
                      <a:pt x="31" y="116"/>
                      <a:pt x="33" y="117"/>
                      <a:pt x="35" y="117"/>
                    </a:cubicBezTo>
                    <a:cubicBezTo>
                      <a:pt x="35" y="117"/>
                      <a:pt x="35" y="118"/>
                      <a:pt x="35" y="118"/>
                    </a:cubicBezTo>
                    <a:cubicBezTo>
                      <a:pt x="36" y="118"/>
                      <a:pt x="35" y="117"/>
                      <a:pt x="35" y="117"/>
                    </a:cubicBezTo>
                    <a:cubicBezTo>
                      <a:pt x="39" y="116"/>
                      <a:pt x="40" y="116"/>
                      <a:pt x="45" y="115"/>
                    </a:cubicBezTo>
                    <a:cubicBezTo>
                      <a:pt x="45" y="115"/>
                      <a:pt x="45" y="116"/>
                      <a:pt x="45" y="116"/>
                    </a:cubicBezTo>
                    <a:cubicBezTo>
                      <a:pt x="45" y="115"/>
                      <a:pt x="47" y="114"/>
                      <a:pt x="48" y="115"/>
                    </a:cubicBezTo>
                    <a:cubicBezTo>
                      <a:pt x="48" y="115"/>
                      <a:pt x="48" y="115"/>
                      <a:pt x="48" y="114"/>
                    </a:cubicBezTo>
                    <a:cubicBezTo>
                      <a:pt x="51" y="115"/>
                      <a:pt x="51" y="114"/>
                      <a:pt x="53" y="113"/>
                    </a:cubicBezTo>
                    <a:cubicBezTo>
                      <a:pt x="53" y="114"/>
                      <a:pt x="54" y="114"/>
                      <a:pt x="53" y="115"/>
                    </a:cubicBezTo>
                    <a:cubicBezTo>
                      <a:pt x="54" y="115"/>
                      <a:pt x="55" y="114"/>
                      <a:pt x="55" y="113"/>
                    </a:cubicBezTo>
                    <a:cubicBezTo>
                      <a:pt x="56" y="113"/>
                      <a:pt x="57" y="113"/>
                      <a:pt x="57" y="113"/>
                    </a:cubicBezTo>
                    <a:cubicBezTo>
                      <a:pt x="58" y="113"/>
                      <a:pt x="58" y="113"/>
                      <a:pt x="59" y="112"/>
                    </a:cubicBezTo>
                    <a:cubicBezTo>
                      <a:pt x="59" y="112"/>
                      <a:pt x="58" y="112"/>
                      <a:pt x="58" y="111"/>
                    </a:cubicBezTo>
                    <a:cubicBezTo>
                      <a:pt x="59" y="111"/>
                      <a:pt x="59" y="112"/>
                      <a:pt x="59" y="113"/>
                    </a:cubicBezTo>
                    <a:cubicBezTo>
                      <a:pt x="59" y="112"/>
                      <a:pt x="59" y="111"/>
                      <a:pt x="61" y="111"/>
                    </a:cubicBezTo>
                    <a:cubicBezTo>
                      <a:pt x="61" y="111"/>
                      <a:pt x="61" y="112"/>
                      <a:pt x="60" y="112"/>
                    </a:cubicBezTo>
                    <a:cubicBezTo>
                      <a:pt x="60" y="112"/>
                      <a:pt x="60" y="112"/>
                      <a:pt x="60" y="113"/>
                    </a:cubicBezTo>
                    <a:cubicBezTo>
                      <a:pt x="61" y="111"/>
                      <a:pt x="65" y="113"/>
                      <a:pt x="66" y="111"/>
                    </a:cubicBezTo>
                    <a:cubicBezTo>
                      <a:pt x="66" y="110"/>
                      <a:pt x="66" y="111"/>
                      <a:pt x="66" y="111"/>
                    </a:cubicBezTo>
                    <a:cubicBezTo>
                      <a:pt x="66" y="110"/>
                      <a:pt x="68" y="111"/>
                      <a:pt x="68" y="110"/>
                    </a:cubicBezTo>
                    <a:cubicBezTo>
                      <a:pt x="70" y="110"/>
                      <a:pt x="70" y="109"/>
                      <a:pt x="71" y="110"/>
                    </a:cubicBezTo>
                    <a:cubicBezTo>
                      <a:pt x="71" y="110"/>
                      <a:pt x="70" y="110"/>
                      <a:pt x="69" y="110"/>
                    </a:cubicBezTo>
                    <a:cubicBezTo>
                      <a:pt x="69" y="111"/>
                      <a:pt x="69" y="111"/>
                      <a:pt x="69" y="111"/>
                    </a:cubicBezTo>
                    <a:cubicBezTo>
                      <a:pt x="70" y="111"/>
                      <a:pt x="72" y="110"/>
                      <a:pt x="72" y="109"/>
                    </a:cubicBezTo>
                    <a:cubicBezTo>
                      <a:pt x="72" y="109"/>
                      <a:pt x="73" y="109"/>
                      <a:pt x="73" y="109"/>
                    </a:cubicBezTo>
                    <a:cubicBezTo>
                      <a:pt x="73" y="109"/>
                      <a:pt x="73" y="110"/>
                      <a:pt x="72" y="110"/>
                    </a:cubicBezTo>
                    <a:cubicBezTo>
                      <a:pt x="73" y="111"/>
                      <a:pt x="74" y="110"/>
                      <a:pt x="74" y="109"/>
                    </a:cubicBezTo>
                    <a:cubicBezTo>
                      <a:pt x="74" y="109"/>
                      <a:pt x="74" y="109"/>
                      <a:pt x="74" y="110"/>
                    </a:cubicBezTo>
                    <a:cubicBezTo>
                      <a:pt x="75" y="110"/>
                      <a:pt x="75" y="110"/>
                      <a:pt x="75" y="110"/>
                    </a:cubicBezTo>
                    <a:cubicBezTo>
                      <a:pt x="76" y="110"/>
                      <a:pt x="76" y="109"/>
                      <a:pt x="76" y="109"/>
                    </a:cubicBezTo>
                    <a:cubicBezTo>
                      <a:pt x="77" y="108"/>
                      <a:pt x="77" y="109"/>
                      <a:pt x="78" y="109"/>
                    </a:cubicBezTo>
                    <a:cubicBezTo>
                      <a:pt x="78" y="109"/>
                      <a:pt x="79" y="108"/>
                      <a:pt x="79" y="108"/>
                    </a:cubicBezTo>
                    <a:cubicBezTo>
                      <a:pt x="79" y="108"/>
                      <a:pt x="79" y="108"/>
                      <a:pt x="79" y="108"/>
                    </a:cubicBezTo>
                    <a:cubicBezTo>
                      <a:pt x="80" y="108"/>
                      <a:pt x="80" y="108"/>
                      <a:pt x="80" y="107"/>
                    </a:cubicBezTo>
                    <a:cubicBezTo>
                      <a:pt x="80" y="107"/>
                      <a:pt x="79" y="106"/>
                      <a:pt x="79" y="107"/>
                    </a:cubicBezTo>
                    <a:cubicBezTo>
                      <a:pt x="78" y="107"/>
                      <a:pt x="78" y="106"/>
                      <a:pt x="78" y="106"/>
                    </a:cubicBezTo>
                    <a:cubicBezTo>
                      <a:pt x="78" y="106"/>
                      <a:pt x="77" y="106"/>
                      <a:pt x="77" y="107"/>
                    </a:cubicBezTo>
                    <a:cubicBezTo>
                      <a:pt x="76" y="107"/>
                      <a:pt x="75" y="106"/>
                      <a:pt x="75" y="108"/>
                    </a:cubicBezTo>
                    <a:cubicBezTo>
                      <a:pt x="74" y="107"/>
                      <a:pt x="74" y="106"/>
                      <a:pt x="73" y="106"/>
                    </a:cubicBezTo>
                    <a:cubicBezTo>
                      <a:pt x="73" y="106"/>
                      <a:pt x="73" y="107"/>
                      <a:pt x="73" y="107"/>
                    </a:cubicBezTo>
                    <a:cubicBezTo>
                      <a:pt x="69" y="108"/>
                      <a:pt x="64" y="109"/>
                      <a:pt x="60" y="110"/>
                    </a:cubicBezTo>
                    <a:cubicBezTo>
                      <a:pt x="60" y="110"/>
                      <a:pt x="59" y="110"/>
                      <a:pt x="58" y="110"/>
                    </a:cubicBezTo>
                    <a:cubicBezTo>
                      <a:pt x="58" y="110"/>
                      <a:pt x="58" y="109"/>
                      <a:pt x="58" y="109"/>
                    </a:cubicBezTo>
                    <a:cubicBezTo>
                      <a:pt x="58" y="109"/>
                      <a:pt x="58" y="109"/>
                      <a:pt x="58" y="110"/>
                    </a:cubicBezTo>
                    <a:cubicBezTo>
                      <a:pt x="53" y="111"/>
                      <a:pt x="47" y="112"/>
                      <a:pt x="41" y="113"/>
                    </a:cubicBezTo>
                    <a:cubicBezTo>
                      <a:pt x="41" y="113"/>
                      <a:pt x="40" y="113"/>
                      <a:pt x="40" y="112"/>
                    </a:cubicBezTo>
                    <a:cubicBezTo>
                      <a:pt x="39" y="114"/>
                      <a:pt x="33" y="115"/>
                      <a:pt x="32" y="112"/>
                    </a:cubicBezTo>
                    <a:cubicBezTo>
                      <a:pt x="31" y="113"/>
                      <a:pt x="32" y="113"/>
                      <a:pt x="31" y="113"/>
                    </a:cubicBezTo>
                    <a:cubicBezTo>
                      <a:pt x="30" y="113"/>
                      <a:pt x="29" y="114"/>
                      <a:pt x="28" y="113"/>
                    </a:cubicBezTo>
                    <a:cubicBezTo>
                      <a:pt x="28" y="114"/>
                      <a:pt x="27" y="112"/>
                      <a:pt x="25" y="113"/>
                    </a:cubicBezTo>
                    <a:cubicBezTo>
                      <a:pt x="25" y="112"/>
                      <a:pt x="26" y="112"/>
                      <a:pt x="26" y="112"/>
                    </a:cubicBezTo>
                    <a:cubicBezTo>
                      <a:pt x="26" y="112"/>
                      <a:pt x="27" y="112"/>
                      <a:pt x="28" y="112"/>
                    </a:cubicBezTo>
                    <a:cubicBezTo>
                      <a:pt x="28" y="111"/>
                      <a:pt x="30" y="112"/>
                      <a:pt x="30" y="111"/>
                    </a:cubicBezTo>
                    <a:cubicBezTo>
                      <a:pt x="28" y="110"/>
                      <a:pt x="26" y="111"/>
                      <a:pt x="24" y="110"/>
                    </a:cubicBezTo>
                    <a:cubicBezTo>
                      <a:pt x="25" y="110"/>
                      <a:pt x="26" y="109"/>
                      <a:pt x="26" y="109"/>
                    </a:cubicBezTo>
                    <a:cubicBezTo>
                      <a:pt x="26" y="108"/>
                      <a:pt x="24" y="109"/>
                      <a:pt x="23" y="108"/>
                    </a:cubicBezTo>
                    <a:cubicBezTo>
                      <a:pt x="28" y="108"/>
                      <a:pt x="32" y="106"/>
                      <a:pt x="36" y="105"/>
                    </a:cubicBezTo>
                    <a:cubicBezTo>
                      <a:pt x="37" y="105"/>
                      <a:pt x="37" y="105"/>
                      <a:pt x="37" y="104"/>
                    </a:cubicBezTo>
                    <a:cubicBezTo>
                      <a:pt x="38" y="105"/>
                      <a:pt x="40" y="103"/>
                      <a:pt x="40" y="105"/>
                    </a:cubicBezTo>
                    <a:cubicBezTo>
                      <a:pt x="40" y="104"/>
                      <a:pt x="41" y="103"/>
                      <a:pt x="42" y="104"/>
                    </a:cubicBezTo>
                    <a:cubicBezTo>
                      <a:pt x="42" y="104"/>
                      <a:pt x="42" y="103"/>
                      <a:pt x="42" y="102"/>
                    </a:cubicBezTo>
                    <a:cubicBezTo>
                      <a:pt x="43" y="102"/>
                      <a:pt x="43" y="101"/>
                      <a:pt x="43" y="102"/>
                    </a:cubicBezTo>
                    <a:cubicBezTo>
                      <a:pt x="43" y="103"/>
                      <a:pt x="43" y="102"/>
                      <a:pt x="43" y="102"/>
                    </a:cubicBezTo>
                    <a:cubicBezTo>
                      <a:pt x="43" y="103"/>
                      <a:pt x="43" y="103"/>
                      <a:pt x="44" y="104"/>
                    </a:cubicBezTo>
                    <a:cubicBezTo>
                      <a:pt x="44" y="103"/>
                      <a:pt x="43" y="102"/>
                      <a:pt x="44" y="101"/>
                    </a:cubicBezTo>
                    <a:cubicBezTo>
                      <a:pt x="45" y="101"/>
                      <a:pt x="45" y="102"/>
                      <a:pt x="46" y="102"/>
                    </a:cubicBezTo>
                    <a:cubicBezTo>
                      <a:pt x="46" y="102"/>
                      <a:pt x="45" y="102"/>
                      <a:pt x="45" y="101"/>
                    </a:cubicBezTo>
                    <a:cubicBezTo>
                      <a:pt x="46" y="101"/>
                      <a:pt x="46" y="102"/>
                      <a:pt x="46" y="102"/>
                    </a:cubicBezTo>
                    <a:cubicBezTo>
                      <a:pt x="47" y="102"/>
                      <a:pt x="47" y="102"/>
                      <a:pt x="47" y="101"/>
                    </a:cubicBezTo>
                    <a:cubicBezTo>
                      <a:pt x="47" y="101"/>
                      <a:pt x="48" y="102"/>
                      <a:pt x="48" y="102"/>
                    </a:cubicBezTo>
                    <a:cubicBezTo>
                      <a:pt x="48" y="102"/>
                      <a:pt x="48" y="101"/>
                      <a:pt x="49" y="102"/>
                    </a:cubicBezTo>
                    <a:cubicBezTo>
                      <a:pt x="49" y="101"/>
                      <a:pt x="48" y="100"/>
                      <a:pt x="49" y="100"/>
                    </a:cubicBezTo>
                    <a:cubicBezTo>
                      <a:pt x="50" y="101"/>
                      <a:pt x="51" y="103"/>
                      <a:pt x="51" y="105"/>
                    </a:cubicBezTo>
                    <a:cubicBezTo>
                      <a:pt x="51" y="104"/>
                      <a:pt x="52" y="104"/>
                      <a:pt x="52" y="104"/>
                    </a:cubicBezTo>
                    <a:cubicBezTo>
                      <a:pt x="52" y="103"/>
                      <a:pt x="52" y="103"/>
                      <a:pt x="51" y="103"/>
                    </a:cubicBezTo>
                    <a:cubicBezTo>
                      <a:pt x="51" y="101"/>
                      <a:pt x="52" y="101"/>
                      <a:pt x="51" y="100"/>
                    </a:cubicBezTo>
                    <a:cubicBezTo>
                      <a:pt x="52" y="99"/>
                      <a:pt x="53" y="100"/>
                      <a:pt x="54" y="99"/>
                    </a:cubicBezTo>
                    <a:cubicBezTo>
                      <a:pt x="55" y="99"/>
                      <a:pt x="54" y="100"/>
                      <a:pt x="55" y="100"/>
                    </a:cubicBezTo>
                    <a:cubicBezTo>
                      <a:pt x="55" y="100"/>
                      <a:pt x="54" y="99"/>
                      <a:pt x="55" y="99"/>
                    </a:cubicBezTo>
                    <a:cubicBezTo>
                      <a:pt x="58" y="98"/>
                      <a:pt x="62" y="97"/>
                      <a:pt x="65" y="97"/>
                    </a:cubicBezTo>
                    <a:cubicBezTo>
                      <a:pt x="65" y="96"/>
                      <a:pt x="63" y="97"/>
                      <a:pt x="63" y="96"/>
                    </a:cubicBezTo>
                    <a:cubicBezTo>
                      <a:pt x="63" y="97"/>
                      <a:pt x="61" y="97"/>
                      <a:pt x="61" y="96"/>
                    </a:cubicBezTo>
                    <a:cubicBezTo>
                      <a:pt x="59" y="97"/>
                      <a:pt x="55" y="98"/>
                      <a:pt x="52" y="97"/>
                    </a:cubicBezTo>
                    <a:cubicBezTo>
                      <a:pt x="52" y="97"/>
                      <a:pt x="52" y="98"/>
                      <a:pt x="52" y="98"/>
                    </a:cubicBezTo>
                    <a:cubicBezTo>
                      <a:pt x="44" y="99"/>
                      <a:pt x="38" y="102"/>
                      <a:pt x="30" y="103"/>
                    </a:cubicBezTo>
                    <a:cubicBezTo>
                      <a:pt x="30" y="103"/>
                      <a:pt x="30" y="103"/>
                      <a:pt x="30" y="103"/>
                    </a:cubicBezTo>
                    <a:cubicBezTo>
                      <a:pt x="29" y="103"/>
                      <a:pt x="27" y="103"/>
                      <a:pt x="26" y="104"/>
                    </a:cubicBezTo>
                    <a:cubicBezTo>
                      <a:pt x="24" y="103"/>
                      <a:pt x="23" y="105"/>
                      <a:pt x="21" y="104"/>
                    </a:cubicBezTo>
                    <a:cubicBezTo>
                      <a:pt x="23" y="103"/>
                      <a:pt x="27" y="101"/>
                      <a:pt x="28" y="102"/>
                    </a:cubicBezTo>
                    <a:cubicBezTo>
                      <a:pt x="29" y="100"/>
                      <a:pt x="32" y="101"/>
                      <a:pt x="33" y="100"/>
                    </a:cubicBezTo>
                    <a:cubicBezTo>
                      <a:pt x="33" y="100"/>
                      <a:pt x="33" y="100"/>
                      <a:pt x="34" y="100"/>
                    </a:cubicBezTo>
                    <a:cubicBezTo>
                      <a:pt x="35" y="99"/>
                      <a:pt x="36" y="98"/>
                      <a:pt x="37" y="99"/>
                    </a:cubicBezTo>
                    <a:cubicBezTo>
                      <a:pt x="37" y="99"/>
                      <a:pt x="38" y="98"/>
                      <a:pt x="38" y="98"/>
                    </a:cubicBezTo>
                    <a:cubicBezTo>
                      <a:pt x="40" y="99"/>
                      <a:pt x="42" y="96"/>
                      <a:pt x="44" y="98"/>
                    </a:cubicBezTo>
                    <a:cubicBezTo>
                      <a:pt x="44" y="98"/>
                      <a:pt x="44" y="97"/>
                      <a:pt x="44" y="96"/>
                    </a:cubicBezTo>
                    <a:cubicBezTo>
                      <a:pt x="46" y="96"/>
                      <a:pt x="47" y="97"/>
                      <a:pt x="47" y="96"/>
                    </a:cubicBezTo>
                    <a:cubicBezTo>
                      <a:pt x="47" y="96"/>
                      <a:pt x="48" y="96"/>
                      <a:pt x="48" y="96"/>
                    </a:cubicBezTo>
                    <a:cubicBezTo>
                      <a:pt x="48" y="96"/>
                      <a:pt x="49" y="95"/>
                      <a:pt x="49" y="96"/>
                    </a:cubicBezTo>
                    <a:cubicBezTo>
                      <a:pt x="50" y="95"/>
                      <a:pt x="49" y="95"/>
                      <a:pt x="49" y="94"/>
                    </a:cubicBezTo>
                    <a:cubicBezTo>
                      <a:pt x="50" y="94"/>
                      <a:pt x="50" y="95"/>
                      <a:pt x="50" y="96"/>
                    </a:cubicBezTo>
                    <a:cubicBezTo>
                      <a:pt x="51" y="96"/>
                      <a:pt x="51" y="95"/>
                      <a:pt x="51" y="94"/>
                    </a:cubicBezTo>
                    <a:cubicBezTo>
                      <a:pt x="53" y="94"/>
                      <a:pt x="53" y="94"/>
                      <a:pt x="55" y="94"/>
                    </a:cubicBezTo>
                    <a:cubicBezTo>
                      <a:pt x="55" y="93"/>
                      <a:pt x="55" y="93"/>
                      <a:pt x="55" y="93"/>
                    </a:cubicBezTo>
                    <a:cubicBezTo>
                      <a:pt x="55" y="92"/>
                      <a:pt x="57" y="93"/>
                      <a:pt x="57" y="93"/>
                    </a:cubicBezTo>
                    <a:cubicBezTo>
                      <a:pt x="58" y="92"/>
                      <a:pt x="56" y="93"/>
                      <a:pt x="56" y="92"/>
                    </a:cubicBezTo>
                    <a:cubicBezTo>
                      <a:pt x="55" y="92"/>
                      <a:pt x="56" y="92"/>
                      <a:pt x="55" y="92"/>
                    </a:cubicBezTo>
                    <a:cubicBezTo>
                      <a:pt x="55" y="92"/>
                      <a:pt x="54" y="92"/>
                      <a:pt x="54" y="91"/>
                    </a:cubicBezTo>
                    <a:cubicBezTo>
                      <a:pt x="54" y="91"/>
                      <a:pt x="54" y="92"/>
                      <a:pt x="54" y="92"/>
                    </a:cubicBezTo>
                    <a:cubicBezTo>
                      <a:pt x="53" y="92"/>
                      <a:pt x="53" y="92"/>
                      <a:pt x="53" y="91"/>
                    </a:cubicBezTo>
                    <a:cubicBezTo>
                      <a:pt x="52" y="92"/>
                      <a:pt x="53" y="92"/>
                      <a:pt x="53" y="92"/>
                    </a:cubicBezTo>
                    <a:cubicBezTo>
                      <a:pt x="53" y="92"/>
                      <a:pt x="53" y="92"/>
                      <a:pt x="52" y="92"/>
                    </a:cubicBezTo>
                    <a:cubicBezTo>
                      <a:pt x="52" y="92"/>
                      <a:pt x="53" y="94"/>
                      <a:pt x="52" y="93"/>
                    </a:cubicBezTo>
                    <a:cubicBezTo>
                      <a:pt x="52" y="92"/>
                      <a:pt x="51" y="93"/>
                      <a:pt x="52" y="92"/>
                    </a:cubicBezTo>
                    <a:cubicBezTo>
                      <a:pt x="40" y="92"/>
                      <a:pt x="25" y="94"/>
                      <a:pt x="13" y="95"/>
                    </a:cubicBezTo>
                    <a:cubicBezTo>
                      <a:pt x="12" y="95"/>
                      <a:pt x="13" y="94"/>
                      <a:pt x="12" y="94"/>
                    </a:cubicBezTo>
                    <a:cubicBezTo>
                      <a:pt x="11" y="94"/>
                      <a:pt x="12" y="95"/>
                      <a:pt x="12" y="95"/>
                    </a:cubicBezTo>
                    <a:cubicBezTo>
                      <a:pt x="11" y="95"/>
                      <a:pt x="10" y="95"/>
                      <a:pt x="10" y="95"/>
                    </a:cubicBezTo>
                    <a:cubicBezTo>
                      <a:pt x="10" y="95"/>
                      <a:pt x="9" y="95"/>
                      <a:pt x="9" y="95"/>
                    </a:cubicBezTo>
                    <a:cubicBezTo>
                      <a:pt x="10" y="94"/>
                      <a:pt x="10" y="95"/>
                      <a:pt x="11" y="95"/>
                    </a:cubicBezTo>
                    <a:cubicBezTo>
                      <a:pt x="11" y="95"/>
                      <a:pt x="11" y="94"/>
                      <a:pt x="11" y="94"/>
                    </a:cubicBezTo>
                    <a:cubicBezTo>
                      <a:pt x="16" y="93"/>
                      <a:pt x="22" y="93"/>
                      <a:pt x="28" y="92"/>
                    </a:cubicBezTo>
                    <a:cubicBezTo>
                      <a:pt x="28" y="91"/>
                      <a:pt x="27" y="91"/>
                      <a:pt x="27" y="91"/>
                    </a:cubicBezTo>
                    <a:cubicBezTo>
                      <a:pt x="23" y="92"/>
                      <a:pt x="18" y="93"/>
                      <a:pt x="16" y="91"/>
                    </a:cubicBezTo>
                    <a:cubicBezTo>
                      <a:pt x="15" y="91"/>
                      <a:pt x="15" y="92"/>
                      <a:pt x="15" y="92"/>
                    </a:cubicBezTo>
                    <a:cubicBezTo>
                      <a:pt x="14" y="91"/>
                      <a:pt x="15" y="91"/>
                      <a:pt x="15" y="91"/>
                    </a:cubicBezTo>
                    <a:cubicBezTo>
                      <a:pt x="15" y="90"/>
                      <a:pt x="17" y="92"/>
                      <a:pt x="16" y="90"/>
                    </a:cubicBezTo>
                    <a:cubicBezTo>
                      <a:pt x="17" y="90"/>
                      <a:pt x="17" y="91"/>
                      <a:pt x="17" y="91"/>
                    </a:cubicBezTo>
                    <a:cubicBezTo>
                      <a:pt x="18" y="89"/>
                      <a:pt x="21" y="91"/>
                      <a:pt x="22" y="90"/>
                    </a:cubicBezTo>
                    <a:cubicBezTo>
                      <a:pt x="22" y="89"/>
                      <a:pt x="23" y="90"/>
                      <a:pt x="23" y="89"/>
                    </a:cubicBezTo>
                    <a:cubicBezTo>
                      <a:pt x="23" y="90"/>
                      <a:pt x="22" y="90"/>
                      <a:pt x="23" y="91"/>
                    </a:cubicBezTo>
                    <a:cubicBezTo>
                      <a:pt x="24" y="91"/>
                      <a:pt x="24" y="91"/>
                      <a:pt x="25" y="91"/>
                    </a:cubicBezTo>
                    <a:cubicBezTo>
                      <a:pt x="25" y="90"/>
                      <a:pt x="24" y="91"/>
                      <a:pt x="23" y="90"/>
                    </a:cubicBezTo>
                    <a:cubicBezTo>
                      <a:pt x="24" y="90"/>
                      <a:pt x="24" y="89"/>
                      <a:pt x="25" y="90"/>
                    </a:cubicBezTo>
                    <a:cubicBezTo>
                      <a:pt x="24" y="89"/>
                      <a:pt x="25" y="90"/>
                      <a:pt x="25" y="89"/>
                    </a:cubicBezTo>
                    <a:cubicBezTo>
                      <a:pt x="26" y="89"/>
                      <a:pt x="27" y="89"/>
                      <a:pt x="29" y="88"/>
                    </a:cubicBezTo>
                    <a:cubicBezTo>
                      <a:pt x="30" y="89"/>
                      <a:pt x="29" y="89"/>
                      <a:pt x="29" y="89"/>
                    </a:cubicBezTo>
                    <a:cubicBezTo>
                      <a:pt x="29" y="90"/>
                      <a:pt x="30" y="89"/>
                      <a:pt x="31" y="89"/>
                    </a:cubicBezTo>
                    <a:cubicBezTo>
                      <a:pt x="31" y="89"/>
                      <a:pt x="29" y="89"/>
                      <a:pt x="30" y="88"/>
                    </a:cubicBezTo>
                    <a:cubicBezTo>
                      <a:pt x="30" y="88"/>
                      <a:pt x="31" y="88"/>
                      <a:pt x="31" y="89"/>
                    </a:cubicBezTo>
                    <a:cubicBezTo>
                      <a:pt x="32" y="89"/>
                      <a:pt x="32" y="88"/>
                      <a:pt x="32" y="88"/>
                    </a:cubicBezTo>
                    <a:cubicBezTo>
                      <a:pt x="33" y="88"/>
                      <a:pt x="33" y="88"/>
                      <a:pt x="34" y="88"/>
                    </a:cubicBezTo>
                    <a:cubicBezTo>
                      <a:pt x="34" y="89"/>
                      <a:pt x="33" y="88"/>
                      <a:pt x="33" y="88"/>
                    </a:cubicBezTo>
                    <a:cubicBezTo>
                      <a:pt x="33" y="89"/>
                      <a:pt x="34" y="89"/>
                      <a:pt x="35" y="89"/>
                    </a:cubicBezTo>
                    <a:cubicBezTo>
                      <a:pt x="35" y="89"/>
                      <a:pt x="35" y="88"/>
                      <a:pt x="35" y="88"/>
                    </a:cubicBezTo>
                    <a:cubicBezTo>
                      <a:pt x="35" y="89"/>
                      <a:pt x="36" y="89"/>
                      <a:pt x="36" y="89"/>
                    </a:cubicBezTo>
                    <a:cubicBezTo>
                      <a:pt x="37" y="89"/>
                      <a:pt x="36" y="88"/>
                      <a:pt x="37" y="88"/>
                    </a:cubicBezTo>
                    <a:cubicBezTo>
                      <a:pt x="37" y="88"/>
                      <a:pt x="36" y="88"/>
                      <a:pt x="36" y="88"/>
                    </a:cubicBezTo>
                    <a:cubicBezTo>
                      <a:pt x="37" y="86"/>
                      <a:pt x="41" y="87"/>
                      <a:pt x="43" y="87"/>
                    </a:cubicBezTo>
                    <a:cubicBezTo>
                      <a:pt x="46" y="86"/>
                      <a:pt x="51" y="86"/>
                      <a:pt x="54" y="85"/>
                    </a:cubicBezTo>
                    <a:cubicBezTo>
                      <a:pt x="54" y="84"/>
                      <a:pt x="51" y="86"/>
                      <a:pt x="50" y="85"/>
                    </a:cubicBezTo>
                    <a:cubicBezTo>
                      <a:pt x="50" y="85"/>
                      <a:pt x="50" y="85"/>
                      <a:pt x="50" y="86"/>
                    </a:cubicBezTo>
                    <a:cubicBezTo>
                      <a:pt x="49" y="86"/>
                      <a:pt x="49" y="84"/>
                      <a:pt x="48" y="85"/>
                    </a:cubicBezTo>
                    <a:cubicBezTo>
                      <a:pt x="48" y="85"/>
                      <a:pt x="49" y="85"/>
                      <a:pt x="49" y="86"/>
                    </a:cubicBezTo>
                    <a:cubicBezTo>
                      <a:pt x="48" y="85"/>
                      <a:pt x="47" y="86"/>
                      <a:pt x="48" y="85"/>
                    </a:cubicBezTo>
                    <a:cubicBezTo>
                      <a:pt x="47" y="85"/>
                      <a:pt x="46" y="85"/>
                      <a:pt x="46" y="86"/>
                    </a:cubicBezTo>
                    <a:cubicBezTo>
                      <a:pt x="45" y="86"/>
                      <a:pt x="46" y="85"/>
                      <a:pt x="46" y="85"/>
                    </a:cubicBezTo>
                    <a:cubicBezTo>
                      <a:pt x="46" y="85"/>
                      <a:pt x="46" y="85"/>
                      <a:pt x="46" y="85"/>
                    </a:cubicBezTo>
                    <a:cubicBezTo>
                      <a:pt x="41" y="86"/>
                      <a:pt x="37" y="86"/>
                      <a:pt x="34" y="86"/>
                    </a:cubicBezTo>
                    <a:cubicBezTo>
                      <a:pt x="34" y="86"/>
                      <a:pt x="34" y="85"/>
                      <a:pt x="34" y="84"/>
                    </a:cubicBezTo>
                    <a:cubicBezTo>
                      <a:pt x="33" y="84"/>
                      <a:pt x="33" y="86"/>
                      <a:pt x="34" y="86"/>
                    </a:cubicBezTo>
                    <a:cubicBezTo>
                      <a:pt x="31" y="87"/>
                      <a:pt x="26" y="87"/>
                      <a:pt x="24" y="87"/>
                    </a:cubicBezTo>
                    <a:cubicBezTo>
                      <a:pt x="24" y="89"/>
                      <a:pt x="21" y="87"/>
                      <a:pt x="20" y="88"/>
                    </a:cubicBezTo>
                    <a:cubicBezTo>
                      <a:pt x="20" y="88"/>
                      <a:pt x="20" y="88"/>
                      <a:pt x="20" y="87"/>
                    </a:cubicBezTo>
                    <a:cubicBezTo>
                      <a:pt x="19" y="87"/>
                      <a:pt x="19" y="88"/>
                      <a:pt x="19" y="88"/>
                    </a:cubicBezTo>
                    <a:cubicBezTo>
                      <a:pt x="18" y="88"/>
                      <a:pt x="18" y="89"/>
                      <a:pt x="17" y="88"/>
                    </a:cubicBezTo>
                    <a:cubicBezTo>
                      <a:pt x="17" y="89"/>
                      <a:pt x="16" y="89"/>
                      <a:pt x="15" y="89"/>
                    </a:cubicBezTo>
                    <a:cubicBezTo>
                      <a:pt x="15" y="88"/>
                      <a:pt x="15" y="88"/>
                      <a:pt x="15" y="87"/>
                    </a:cubicBezTo>
                    <a:cubicBezTo>
                      <a:pt x="15" y="88"/>
                      <a:pt x="15" y="89"/>
                      <a:pt x="14" y="89"/>
                    </a:cubicBezTo>
                    <a:cubicBezTo>
                      <a:pt x="14" y="89"/>
                      <a:pt x="14" y="89"/>
                      <a:pt x="14" y="88"/>
                    </a:cubicBezTo>
                    <a:cubicBezTo>
                      <a:pt x="14" y="88"/>
                      <a:pt x="14" y="89"/>
                      <a:pt x="14" y="89"/>
                    </a:cubicBezTo>
                    <a:cubicBezTo>
                      <a:pt x="12" y="89"/>
                      <a:pt x="11" y="88"/>
                      <a:pt x="10" y="90"/>
                    </a:cubicBezTo>
                    <a:cubicBezTo>
                      <a:pt x="9" y="89"/>
                      <a:pt x="9" y="89"/>
                      <a:pt x="9" y="89"/>
                    </a:cubicBezTo>
                    <a:cubicBezTo>
                      <a:pt x="8" y="89"/>
                      <a:pt x="6" y="90"/>
                      <a:pt x="5" y="89"/>
                    </a:cubicBezTo>
                    <a:cubicBezTo>
                      <a:pt x="5" y="89"/>
                      <a:pt x="5" y="89"/>
                      <a:pt x="5" y="88"/>
                    </a:cubicBezTo>
                    <a:cubicBezTo>
                      <a:pt x="6" y="88"/>
                      <a:pt x="6" y="88"/>
                      <a:pt x="6" y="89"/>
                    </a:cubicBezTo>
                    <a:cubicBezTo>
                      <a:pt x="8" y="87"/>
                      <a:pt x="13" y="87"/>
                      <a:pt x="15" y="87"/>
                    </a:cubicBezTo>
                    <a:cubicBezTo>
                      <a:pt x="11" y="86"/>
                      <a:pt x="7" y="88"/>
                      <a:pt x="3" y="88"/>
                    </a:cubicBezTo>
                    <a:cubicBezTo>
                      <a:pt x="3" y="87"/>
                      <a:pt x="3" y="88"/>
                      <a:pt x="3" y="87"/>
                    </a:cubicBezTo>
                    <a:cubicBezTo>
                      <a:pt x="2" y="87"/>
                      <a:pt x="2" y="87"/>
                      <a:pt x="1" y="87"/>
                    </a:cubicBezTo>
                    <a:cubicBezTo>
                      <a:pt x="1" y="87"/>
                      <a:pt x="1" y="86"/>
                      <a:pt x="0" y="86"/>
                    </a:cubicBezTo>
                    <a:cubicBezTo>
                      <a:pt x="11" y="84"/>
                      <a:pt x="23" y="82"/>
                      <a:pt x="34" y="80"/>
                    </a:cubicBezTo>
                    <a:cubicBezTo>
                      <a:pt x="34" y="81"/>
                      <a:pt x="33" y="82"/>
                      <a:pt x="34" y="82"/>
                    </a:cubicBezTo>
                    <a:cubicBezTo>
                      <a:pt x="35" y="82"/>
                      <a:pt x="34" y="80"/>
                      <a:pt x="35" y="80"/>
                    </a:cubicBezTo>
                    <a:cubicBezTo>
                      <a:pt x="36" y="80"/>
                      <a:pt x="37" y="79"/>
                      <a:pt x="38" y="81"/>
                    </a:cubicBezTo>
                    <a:cubicBezTo>
                      <a:pt x="38" y="81"/>
                      <a:pt x="37" y="80"/>
                      <a:pt x="38" y="80"/>
                    </a:cubicBezTo>
                    <a:cubicBezTo>
                      <a:pt x="41" y="79"/>
                      <a:pt x="45" y="79"/>
                      <a:pt x="49" y="78"/>
                    </a:cubicBezTo>
                    <a:cubicBezTo>
                      <a:pt x="51" y="78"/>
                      <a:pt x="54" y="77"/>
                      <a:pt x="55" y="78"/>
                    </a:cubicBezTo>
                    <a:cubicBezTo>
                      <a:pt x="55" y="78"/>
                      <a:pt x="55" y="78"/>
                      <a:pt x="55" y="78"/>
                    </a:cubicBezTo>
                    <a:cubicBezTo>
                      <a:pt x="56" y="78"/>
                      <a:pt x="56" y="78"/>
                      <a:pt x="56" y="78"/>
                    </a:cubicBezTo>
                    <a:cubicBezTo>
                      <a:pt x="57" y="77"/>
                      <a:pt x="59" y="77"/>
                      <a:pt x="61" y="77"/>
                    </a:cubicBezTo>
                    <a:cubicBezTo>
                      <a:pt x="71" y="76"/>
                      <a:pt x="85" y="75"/>
                      <a:pt x="96" y="74"/>
                    </a:cubicBezTo>
                    <a:cubicBezTo>
                      <a:pt x="69" y="73"/>
                      <a:pt x="38" y="77"/>
                      <a:pt x="9" y="81"/>
                    </a:cubicBezTo>
                    <a:cubicBezTo>
                      <a:pt x="11" y="80"/>
                      <a:pt x="14" y="80"/>
                      <a:pt x="16" y="79"/>
                    </a:cubicBezTo>
                    <a:cubicBezTo>
                      <a:pt x="22" y="78"/>
                      <a:pt x="30" y="77"/>
                      <a:pt x="36" y="77"/>
                    </a:cubicBezTo>
                    <a:cubicBezTo>
                      <a:pt x="39" y="75"/>
                      <a:pt x="45" y="76"/>
                      <a:pt x="48" y="75"/>
                    </a:cubicBezTo>
                    <a:cubicBezTo>
                      <a:pt x="48" y="75"/>
                      <a:pt x="49" y="75"/>
                      <a:pt x="49" y="75"/>
                    </a:cubicBezTo>
                    <a:cubicBezTo>
                      <a:pt x="53" y="74"/>
                      <a:pt x="59" y="73"/>
                      <a:pt x="64" y="73"/>
                    </a:cubicBezTo>
                    <a:cubicBezTo>
                      <a:pt x="66" y="73"/>
                      <a:pt x="70" y="72"/>
                      <a:pt x="72" y="73"/>
                    </a:cubicBezTo>
                    <a:cubicBezTo>
                      <a:pt x="72" y="73"/>
                      <a:pt x="72" y="72"/>
                      <a:pt x="73" y="72"/>
                    </a:cubicBezTo>
                    <a:cubicBezTo>
                      <a:pt x="89" y="71"/>
                      <a:pt x="104" y="70"/>
                      <a:pt x="118" y="69"/>
                    </a:cubicBezTo>
                    <a:cubicBezTo>
                      <a:pt x="115" y="68"/>
                      <a:pt x="113" y="69"/>
                      <a:pt x="111" y="68"/>
                    </a:cubicBezTo>
                    <a:cubicBezTo>
                      <a:pt x="110" y="69"/>
                      <a:pt x="108" y="69"/>
                      <a:pt x="107" y="68"/>
                    </a:cubicBezTo>
                    <a:cubicBezTo>
                      <a:pt x="107" y="68"/>
                      <a:pt x="107" y="69"/>
                      <a:pt x="107" y="69"/>
                    </a:cubicBezTo>
                    <a:cubicBezTo>
                      <a:pt x="105" y="68"/>
                      <a:pt x="103" y="69"/>
                      <a:pt x="101" y="69"/>
                    </a:cubicBezTo>
                    <a:cubicBezTo>
                      <a:pt x="101" y="69"/>
                      <a:pt x="100" y="68"/>
                      <a:pt x="100" y="68"/>
                    </a:cubicBezTo>
                    <a:cubicBezTo>
                      <a:pt x="100" y="69"/>
                      <a:pt x="99" y="69"/>
                      <a:pt x="99" y="68"/>
                    </a:cubicBezTo>
                    <a:cubicBezTo>
                      <a:pt x="97" y="69"/>
                      <a:pt x="95" y="68"/>
                      <a:pt x="93" y="69"/>
                    </a:cubicBezTo>
                    <a:cubicBezTo>
                      <a:pt x="91" y="67"/>
                      <a:pt x="88" y="69"/>
                      <a:pt x="86" y="68"/>
                    </a:cubicBezTo>
                    <a:cubicBezTo>
                      <a:pt x="86" y="68"/>
                      <a:pt x="85" y="68"/>
                      <a:pt x="85" y="69"/>
                    </a:cubicBezTo>
                    <a:cubicBezTo>
                      <a:pt x="81" y="68"/>
                      <a:pt x="75" y="69"/>
                      <a:pt x="72" y="69"/>
                    </a:cubicBezTo>
                    <a:cubicBezTo>
                      <a:pt x="72" y="69"/>
                      <a:pt x="72" y="68"/>
                      <a:pt x="72" y="68"/>
                    </a:cubicBezTo>
                    <a:cubicBezTo>
                      <a:pt x="71" y="68"/>
                      <a:pt x="72" y="69"/>
                      <a:pt x="72" y="69"/>
                    </a:cubicBezTo>
                    <a:cubicBezTo>
                      <a:pt x="70" y="70"/>
                      <a:pt x="69" y="69"/>
                      <a:pt x="68" y="69"/>
                    </a:cubicBezTo>
                    <a:cubicBezTo>
                      <a:pt x="68" y="68"/>
                      <a:pt x="67" y="68"/>
                      <a:pt x="67" y="67"/>
                    </a:cubicBezTo>
                    <a:cubicBezTo>
                      <a:pt x="67" y="67"/>
                      <a:pt x="66" y="68"/>
                      <a:pt x="66" y="69"/>
                    </a:cubicBezTo>
                    <a:cubicBezTo>
                      <a:pt x="65" y="69"/>
                      <a:pt x="64" y="68"/>
                      <a:pt x="64" y="69"/>
                    </a:cubicBezTo>
                    <a:cubicBezTo>
                      <a:pt x="63" y="69"/>
                      <a:pt x="64" y="68"/>
                      <a:pt x="63" y="68"/>
                    </a:cubicBezTo>
                    <a:cubicBezTo>
                      <a:pt x="62" y="67"/>
                      <a:pt x="63" y="68"/>
                      <a:pt x="63" y="69"/>
                    </a:cubicBezTo>
                    <a:cubicBezTo>
                      <a:pt x="60" y="69"/>
                      <a:pt x="57" y="70"/>
                      <a:pt x="55" y="69"/>
                    </a:cubicBezTo>
                    <a:cubicBezTo>
                      <a:pt x="54" y="69"/>
                      <a:pt x="54" y="70"/>
                      <a:pt x="54" y="70"/>
                    </a:cubicBezTo>
                    <a:cubicBezTo>
                      <a:pt x="53" y="70"/>
                      <a:pt x="51" y="70"/>
                      <a:pt x="51" y="70"/>
                    </a:cubicBezTo>
                    <a:cubicBezTo>
                      <a:pt x="50" y="70"/>
                      <a:pt x="51" y="69"/>
                      <a:pt x="50" y="69"/>
                    </a:cubicBezTo>
                    <a:cubicBezTo>
                      <a:pt x="49" y="69"/>
                      <a:pt x="50" y="70"/>
                      <a:pt x="50" y="70"/>
                    </a:cubicBezTo>
                    <a:cubicBezTo>
                      <a:pt x="49" y="70"/>
                      <a:pt x="49" y="69"/>
                      <a:pt x="50" y="69"/>
                    </a:cubicBezTo>
                    <a:cubicBezTo>
                      <a:pt x="48" y="69"/>
                      <a:pt x="49" y="70"/>
                      <a:pt x="49" y="71"/>
                    </a:cubicBezTo>
                    <a:cubicBezTo>
                      <a:pt x="48" y="71"/>
                      <a:pt x="48" y="71"/>
                      <a:pt x="47" y="71"/>
                    </a:cubicBezTo>
                    <a:cubicBezTo>
                      <a:pt x="47" y="70"/>
                      <a:pt x="47" y="70"/>
                      <a:pt x="47" y="70"/>
                    </a:cubicBezTo>
                    <a:cubicBezTo>
                      <a:pt x="46" y="70"/>
                      <a:pt x="47" y="71"/>
                      <a:pt x="47" y="71"/>
                    </a:cubicBezTo>
                    <a:cubicBezTo>
                      <a:pt x="46" y="70"/>
                      <a:pt x="45" y="68"/>
                      <a:pt x="43" y="70"/>
                    </a:cubicBezTo>
                    <a:cubicBezTo>
                      <a:pt x="43" y="70"/>
                      <a:pt x="43" y="70"/>
                      <a:pt x="43" y="71"/>
                    </a:cubicBezTo>
                    <a:cubicBezTo>
                      <a:pt x="42" y="71"/>
                      <a:pt x="42" y="72"/>
                      <a:pt x="41" y="71"/>
                    </a:cubicBezTo>
                    <a:cubicBezTo>
                      <a:pt x="41" y="71"/>
                      <a:pt x="41" y="70"/>
                      <a:pt x="41" y="70"/>
                    </a:cubicBezTo>
                    <a:cubicBezTo>
                      <a:pt x="40" y="70"/>
                      <a:pt x="40" y="70"/>
                      <a:pt x="40" y="70"/>
                    </a:cubicBezTo>
                    <a:cubicBezTo>
                      <a:pt x="40" y="71"/>
                      <a:pt x="41" y="70"/>
                      <a:pt x="41" y="71"/>
                    </a:cubicBezTo>
                    <a:cubicBezTo>
                      <a:pt x="40" y="71"/>
                      <a:pt x="40" y="71"/>
                      <a:pt x="40" y="71"/>
                    </a:cubicBezTo>
                    <a:cubicBezTo>
                      <a:pt x="40" y="71"/>
                      <a:pt x="40" y="71"/>
                      <a:pt x="40" y="71"/>
                    </a:cubicBezTo>
                    <a:cubicBezTo>
                      <a:pt x="40" y="71"/>
                      <a:pt x="39" y="71"/>
                      <a:pt x="40" y="70"/>
                    </a:cubicBezTo>
                    <a:cubicBezTo>
                      <a:pt x="38" y="70"/>
                      <a:pt x="39" y="71"/>
                      <a:pt x="39" y="71"/>
                    </a:cubicBezTo>
                    <a:cubicBezTo>
                      <a:pt x="38" y="71"/>
                      <a:pt x="38" y="72"/>
                      <a:pt x="38" y="72"/>
                    </a:cubicBezTo>
                    <a:cubicBezTo>
                      <a:pt x="38" y="71"/>
                      <a:pt x="36" y="72"/>
                      <a:pt x="37" y="71"/>
                    </a:cubicBezTo>
                    <a:cubicBezTo>
                      <a:pt x="38" y="71"/>
                      <a:pt x="37" y="71"/>
                      <a:pt x="38" y="71"/>
                    </a:cubicBezTo>
                    <a:cubicBezTo>
                      <a:pt x="38" y="70"/>
                      <a:pt x="38" y="70"/>
                      <a:pt x="37" y="70"/>
                    </a:cubicBezTo>
                    <a:cubicBezTo>
                      <a:pt x="37" y="71"/>
                      <a:pt x="35" y="71"/>
                      <a:pt x="34" y="71"/>
                    </a:cubicBezTo>
                    <a:cubicBezTo>
                      <a:pt x="34" y="72"/>
                      <a:pt x="35" y="71"/>
                      <a:pt x="36" y="71"/>
                    </a:cubicBezTo>
                    <a:cubicBezTo>
                      <a:pt x="35" y="72"/>
                      <a:pt x="33" y="73"/>
                      <a:pt x="32" y="72"/>
                    </a:cubicBezTo>
                    <a:cubicBezTo>
                      <a:pt x="32" y="71"/>
                      <a:pt x="33" y="72"/>
                      <a:pt x="33" y="71"/>
                    </a:cubicBezTo>
                    <a:cubicBezTo>
                      <a:pt x="26" y="71"/>
                      <a:pt x="19" y="75"/>
                      <a:pt x="13" y="75"/>
                    </a:cubicBezTo>
                    <a:cubicBezTo>
                      <a:pt x="16" y="73"/>
                      <a:pt x="21" y="72"/>
                      <a:pt x="26" y="70"/>
                    </a:cubicBezTo>
                    <a:cubicBezTo>
                      <a:pt x="26" y="71"/>
                      <a:pt x="27" y="71"/>
                      <a:pt x="27" y="71"/>
                    </a:cubicBezTo>
                    <a:cubicBezTo>
                      <a:pt x="27" y="70"/>
                      <a:pt x="28" y="71"/>
                      <a:pt x="28" y="70"/>
                    </a:cubicBezTo>
                    <a:cubicBezTo>
                      <a:pt x="26" y="70"/>
                      <a:pt x="21" y="71"/>
                      <a:pt x="18" y="72"/>
                    </a:cubicBezTo>
                    <a:cubicBezTo>
                      <a:pt x="18" y="72"/>
                      <a:pt x="18" y="71"/>
                      <a:pt x="18" y="71"/>
                    </a:cubicBezTo>
                    <a:cubicBezTo>
                      <a:pt x="19" y="71"/>
                      <a:pt x="19" y="71"/>
                      <a:pt x="19" y="71"/>
                    </a:cubicBezTo>
                    <a:cubicBezTo>
                      <a:pt x="20" y="71"/>
                      <a:pt x="18" y="69"/>
                      <a:pt x="20" y="69"/>
                    </a:cubicBezTo>
                    <a:cubicBezTo>
                      <a:pt x="20" y="70"/>
                      <a:pt x="20" y="70"/>
                      <a:pt x="20" y="70"/>
                    </a:cubicBezTo>
                    <a:cubicBezTo>
                      <a:pt x="20" y="70"/>
                      <a:pt x="20" y="71"/>
                      <a:pt x="20" y="71"/>
                    </a:cubicBezTo>
                    <a:cubicBezTo>
                      <a:pt x="21" y="71"/>
                      <a:pt x="20" y="70"/>
                      <a:pt x="21" y="69"/>
                    </a:cubicBezTo>
                    <a:cubicBezTo>
                      <a:pt x="22" y="69"/>
                      <a:pt x="23" y="67"/>
                      <a:pt x="24" y="69"/>
                    </a:cubicBezTo>
                    <a:cubicBezTo>
                      <a:pt x="24" y="68"/>
                      <a:pt x="24" y="68"/>
                      <a:pt x="24" y="68"/>
                    </a:cubicBezTo>
                    <a:cubicBezTo>
                      <a:pt x="25" y="67"/>
                      <a:pt x="25" y="68"/>
                      <a:pt x="25" y="69"/>
                    </a:cubicBezTo>
                    <a:cubicBezTo>
                      <a:pt x="25" y="69"/>
                      <a:pt x="25" y="68"/>
                      <a:pt x="25" y="68"/>
                    </a:cubicBezTo>
                    <a:cubicBezTo>
                      <a:pt x="26" y="68"/>
                      <a:pt x="27" y="68"/>
                      <a:pt x="26" y="67"/>
                    </a:cubicBezTo>
                    <a:cubicBezTo>
                      <a:pt x="27" y="67"/>
                      <a:pt x="27" y="68"/>
                      <a:pt x="27" y="69"/>
                    </a:cubicBezTo>
                    <a:cubicBezTo>
                      <a:pt x="28" y="68"/>
                      <a:pt x="27" y="68"/>
                      <a:pt x="27" y="67"/>
                    </a:cubicBezTo>
                    <a:cubicBezTo>
                      <a:pt x="28" y="67"/>
                      <a:pt x="28" y="67"/>
                      <a:pt x="28" y="67"/>
                    </a:cubicBezTo>
                    <a:cubicBezTo>
                      <a:pt x="28" y="67"/>
                      <a:pt x="28" y="67"/>
                      <a:pt x="29" y="68"/>
                    </a:cubicBezTo>
                    <a:cubicBezTo>
                      <a:pt x="30" y="68"/>
                      <a:pt x="29" y="66"/>
                      <a:pt x="30" y="66"/>
                    </a:cubicBezTo>
                    <a:cubicBezTo>
                      <a:pt x="30" y="65"/>
                      <a:pt x="29" y="65"/>
                      <a:pt x="29" y="64"/>
                    </a:cubicBezTo>
                    <a:cubicBezTo>
                      <a:pt x="29" y="64"/>
                      <a:pt x="29" y="65"/>
                      <a:pt x="29" y="65"/>
                    </a:cubicBezTo>
                    <a:cubicBezTo>
                      <a:pt x="23" y="66"/>
                      <a:pt x="17" y="68"/>
                      <a:pt x="12" y="70"/>
                    </a:cubicBezTo>
                    <a:cubicBezTo>
                      <a:pt x="11" y="69"/>
                      <a:pt x="9" y="70"/>
                      <a:pt x="7" y="70"/>
                    </a:cubicBezTo>
                    <a:cubicBezTo>
                      <a:pt x="7" y="70"/>
                      <a:pt x="8" y="70"/>
                      <a:pt x="8" y="70"/>
                    </a:cubicBezTo>
                    <a:cubicBezTo>
                      <a:pt x="7" y="69"/>
                      <a:pt x="7" y="70"/>
                      <a:pt x="7" y="70"/>
                    </a:cubicBezTo>
                    <a:cubicBezTo>
                      <a:pt x="7" y="70"/>
                      <a:pt x="6" y="70"/>
                      <a:pt x="6" y="69"/>
                    </a:cubicBezTo>
                    <a:cubicBezTo>
                      <a:pt x="8" y="69"/>
                      <a:pt x="8" y="69"/>
                      <a:pt x="10" y="68"/>
                    </a:cubicBezTo>
                    <a:cubicBezTo>
                      <a:pt x="10" y="69"/>
                      <a:pt x="10" y="69"/>
                      <a:pt x="10" y="69"/>
                    </a:cubicBezTo>
                    <a:cubicBezTo>
                      <a:pt x="11" y="69"/>
                      <a:pt x="10" y="69"/>
                      <a:pt x="10" y="68"/>
                    </a:cubicBezTo>
                    <a:cubicBezTo>
                      <a:pt x="13" y="68"/>
                      <a:pt x="15" y="66"/>
                      <a:pt x="17" y="66"/>
                    </a:cubicBezTo>
                    <a:cubicBezTo>
                      <a:pt x="17" y="66"/>
                      <a:pt x="17" y="65"/>
                      <a:pt x="17" y="65"/>
                    </a:cubicBezTo>
                    <a:cubicBezTo>
                      <a:pt x="18" y="65"/>
                      <a:pt x="18" y="66"/>
                      <a:pt x="18" y="66"/>
                    </a:cubicBezTo>
                    <a:cubicBezTo>
                      <a:pt x="19" y="66"/>
                      <a:pt x="18" y="65"/>
                      <a:pt x="19" y="65"/>
                    </a:cubicBezTo>
                    <a:cubicBezTo>
                      <a:pt x="19" y="66"/>
                      <a:pt x="20" y="65"/>
                      <a:pt x="20" y="65"/>
                    </a:cubicBezTo>
                    <a:cubicBezTo>
                      <a:pt x="19" y="63"/>
                      <a:pt x="16" y="65"/>
                      <a:pt x="14" y="66"/>
                    </a:cubicBezTo>
                    <a:cubicBezTo>
                      <a:pt x="14" y="65"/>
                      <a:pt x="13" y="65"/>
                      <a:pt x="13" y="64"/>
                    </a:cubicBezTo>
                    <a:cubicBezTo>
                      <a:pt x="12" y="65"/>
                      <a:pt x="12" y="66"/>
                      <a:pt x="12" y="66"/>
                    </a:cubicBezTo>
                    <a:cubicBezTo>
                      <a:pt x="11" y="66"/>
                      <a:pt x="12" y="65"/>
                      <a:pt x="11" y="66"/>
                    </a:cubicBezTo>
                    <a:cubicBezTo>
                      <a:pt x="11" y="66"/>
                      <a:pt x="12" y="66"/>
                      <a:pt x="11" y="67"/>
                    </a:cubicBezTo>
                    <a:cubicBezTo>
                      <a:pt x="11" y="67"/>
                      <a:pt x="11" y="66"/>
                      <a:pt x="11" y="66"/>
                    </a:cubicBezTo>
                    <a:cubicBezTo>
                      <a:pt x="10" y="66"/>
                      <a:pt x="10" y="66"/>
                      <a:pt x="9" y="65"/>
                    </a:cubicBezTo>
                    <a:cubicBezTo>
                      <a:pt x="10" y="66"/>
                      <a:pt x="10" y="66"/>
                      <a:pt x="10" y="67"/>
                    </a:cubicBezTo>
                    <a:cubicBezTo>
                      <a:pt x="9" y="67"/>
                      <a:pt x="9" y="66"/>
                      <a:pt x="9" y="66"/>
                    </a:cubicBezTo>
                    <a:cubicBezTo>
                      <a:pt x="8" y="66"/>
                      <a:pt x="8" y="66"/>
                      <a:pt x="8" y="66"/>
                    </a:cubicBezTo>
                    <a:cubicBezTo>
                      <a:pt x="7" y="67"/>
                      <a:pt x="8" y="67"/>
                      <a:pt x="8" y="68"/>
                    </a:cubicBezTo>
                    <a:cubicBezTo>
                      <a:pt x="7" y="67"/>
                      <a:pt x="6" y="67"/>
                      <a:pt x="7" y="66"/>
                    </a:cubicBezTo>
                    <a:cubicBezTo>
                      <a:pt x="6" y="66"/>
                      <a:pt x="6" y="66"/>
                      <a:pt x="6" y="66"/>
                    </a:cubicBezTo>
                    <a:cubicBezTo>
                      <a:pt x="5" y="67"/>
                      <a:pt x="7" y="66"/>
                      <a:pt x="6" y="67"/>
                    </a:cubicBezTo>
                    <a:cubicBezTo>
                      <a:pt x="6" y="67"/>
                      <a:pt x="5" y="66"/>
                      <a:pt x="5" y="65"/>
                    </a:cubicBezTo>
                    <a:cubicBezTo>
                      <a:pt x="7" y="65"/>
                      <a:pt x="10" y="63"/>
                      <a:pt x="13" y="63"/>
                    </a:cubicBezTo>
                    <a:cubicBezTo>
                      <a:pt x="13" y="64"/>
                      <a:pt x="13" y="64"/>
                      <a:pt x="13" y="64"/>
                    </a:cubicBezTo>
                    <a:cubicBezTo>
                      <a:pt x="13" y="64"/>
                      <a:pt x="13" y="63"/>
                      <a:pt x="13" y="63"/>
                    </a:cubicBezTo>
                    <a:cubicBezTo>
                      <a:pt x="13" y="62"/>
                      <a:pt x="14" y="62"/>
                      <a:pt x="15" y="62"/>
                    </a:cubicBezTo>
                    <a:cubicBezTo>
                      <a:pt x="15" y="62"/>
                      <a:pt x="15" y="63"/>
                      <a:pt x="15" y="63"/>
                    </a:cubicBezTo>
                    <a:cubicBezTo>
                      <a:pt x="16" y="63"/>
                      <a:pt x="15" y="62"/>
                      <a:pt x="15" y="61"/>
                    </a:cubicBezTo>
                    <a:cubicBezTo>
                      <a:pt x="17" y="61"/>
                      <a:pt x="19" y="61"/>
                      <a:pt x="19" y="59"/>
                    </a:cubicBezTo>
                    <a:cubicBezTo>
                      <a:pt x="20" y="59"/>
                      <a:pt x="20" y="60"/>
                      <a:pt x="21" y="60"/>
                    </a:cubicBezTo>
                    <a:cubicBezTo>
                      <a:pt x="22" y="58"/>
                      <a:pt x="27" y="58"/>
                      <a:pt x="30" y="56"/>
                    </a:cubicBezTo>
                    <a:cubicBezTo>
                      <a:pt x="30" y="57"/>
                      <a:pt x="32" y="57"/>
                      <a:pt x="32" y="56"/>
                    </a:cubicBezTo>
                    <a:cubicBezTo>
                      <a:pt x="34" y="56"/>
                      <a:pt x="36" y="54"/>
                      <a:pt x="38" y="55"/>
                    </a:cubicBezTo>
                    <a:cubicBezTo>
                      <a:pt x="39" y="54"/>
                      <a:pt x="41" y="53"/>
                      <a:pt x="43" y="54"/>
                    </a:cubicBezTo>
                    <a:cubicBezTo>
                      <a:pt x="48" y="51"/>
                      <a:pt x="53" y="52"/>
                      <a:pt x="58" y="50"/>
                    </a:cubicBezTo>
                    <a:cubicBezTo>
                      <a:pt x="59" y="50"/>
                      <a:pt x="60" y="51"/>
                      <a:pt x="60" y="50"/>
                    </a:cubicBezTo>
                    <a:cubicBezTo>
                      <a:pt x="59" y="49"/>
                      <a:pt x="58" y="50"/>
                      <a:pt x="57" y="49"/>
                    </a:cubicBezTo>
                    <a:cubicBezTo>
                      <a:pt x="52" y="51"/>
                      <a:pt x="46" y="52"/>
                      <a:pt x="41" y="52"/>
                    </a:cubicBezTo>
                    <a:cubicBezTo>
                      <a:pt x="40" y="52"/>
                      <a:pt x="40" y="53"/>
                      <a:pt x="40" y="53"/>
                    </a:cubicBezTo>
                    <a:cubicBezTo>
                      <a:pt x="39" y="53"/>
                      <a:pt x="37" y="53"/>
                      <a:pt x="36" y="53"/>
                    </a:cubicBezTo>
                    <a:cubicBezTo>
                      <a:pt x="29" y="55"/>
                      <a:pt x="19" y="57"/>
                      <a:pt x="10" y="60"/>
                    </a:cubicBezTo>
                    <a:cubicBezTo>
                      <a:pt x="8" y="61"/>
                      <a:pt x="6" y="61"/>
                      <a:pt x="3" y="62"/>
                    </a:cubicBezTo>
                    <a:cubicBezTo>
                      <a:pt x="3" y="61"/>
                      <a:pt x="4" y="61"/>
                      <a:pt x="5" y="61"/>
                    </a:cubicBezTo>
                    <a:cubicBezTo>
                      <a:pt x="13" y="57"/>
                      <a:pt x="23" y="54"/>
                      <a:pt x="32" y="52"/>
                    </a:cubicBezTo>
                    <a:cubicBezTo>
                      <a:pt x="40" y="50"/>
                      <a:pt x="47" y="48"/>
                      <a:pt x="54" y="48"/>
                    </a:cubicBezTo>
                    <a:cubicBezTo>
                      <a:pt x="55" y="47"/>
                      <a:pt x="55" y="46"/>
                      <a:pt x="54" y="45"/>
                    </a:cubicBezTo>
                    <a:cubicBezTo>
                      <a:pt x="54" y="46"/>
                      <a:pt x="55" y="47"/>
                      <a:pt x="54" y="47"/>
                    </a:cubicBezTo>
                    <a:cubicBezTo>
                      <a:pt x="53" y="47"/>
                      <a:pt x="52" y="46"/>
                      <a:pt x="52" y="45"/>
                    </a:cubicBezTo>
                    <a:cubicBezTo>
                      <a:pt x="52" y="46"/>
                      <a:pt x="51" y="46"/>
                      <a:pt x="50" y="46"/>
                    </a:cubicBezTo>
                    <a:cubicBezTo>
                      <a:pt x="50" y="45"/>
                      <a:pt x="48" y="43"/>
                      <a:pt x="47" y="44"/>
                    </a:cubicBezTo>
                    <a:cubicBezTo>
                      <a:pt x="47" y="42"/>
                      <a:pt x="46" y="42"/>
                      <a:pt x="46" y="41"/>
                    </a:cubicBezTo>
                    <a:cubicBezTo>
                      <a:pt x="45" y="41"/>
                      <a:pt x="46" y="43"/>
                      <a:pt x="46" y="44"/>
                    </a:cubicBezTo>
                    <a:cubicBezTo>
                      <a:pt x="45" y="43"/>
                      <a:pt x="44" y="43"/>
                      <a:pt x="43" y="43"/>
                    </a:cubicBezTo>
                    <a:cubicBezTo>
                      <a:pt x="43" y="40"/>
                      <a:pt x="43" y="40"/>
                      <a:pt x="43" y="37"/>
                    </a:cubicBezTo>
                    <a:cubicBezTo>
                      <a:pt x="43" y="39"/>
                      <a:pt x="42" y="38"/>
                      <a:pt x="42" y="38"/>
                    </a:cubicBezTo>
                    <a:cubicBezTo>
                      <a:pt x="41" y="39"/>
                      <a:pt x="43" y="40"/>
                      <a:pt x="41" y="40"/>
                    </a:cubicBezTo>
                    <a:cubicBezTo>
                      <a:pt x="42" y="40"/>
                      <a:pt x="42" y="42"/>
                      <a:pt x="43" y="43"/>
                    </a:cubicBezTo>
                    <a:cubicBezTo>
                      <a:pt x="40" y="43"/>
                      <a:pt x="40" y="41"/>
                      <a:pt x="38" y="41"/>
                    </a:cubicBezTo>
                    <a:cubicBezTo>
                      <a:pt x="39" y="40"/>
                      <a:pt x="38" y="39"/>
                      <a:pt x="38" y="38"/>
                    </a:cubicBezTo>
                    <a:cubicBezTo>
                      <a:pt x="36" y="39"/>
                      <a:pt x="38" y="40"/>
                      <a:pt x="37" y="41"/>
                    </a:cubicBezTo>
                    <a:cubicBezTo>
                      <a:pt x="37" y="41"/>
                      <a:pt x="36" y="41"/>
                      <a:pt x="36" y="41"/>
                    </a:cubicBezTo>
                    <a:cubicBezTo>
                      <a:pt x="35" y="41"/>
                      <a:pt x="36" y="43"/>
                      <a:pt x="35" y="43"/>
                    </a:cubicBezTo>
                    <a:cubicBezTo>
                      <a:pt x="35" y="43"/>
                      <a:pt x="35" y="43"/>
                      <a:pt x="34" y="43"/>
                    </a:cubicBezTo>
                    <a:cubicBezTo>
                      <a:pt x="36" y="41"/>
                      <a:pt x="34" y="41"/>
                      <a:pt x="33" y="40"/>
                    </a:cubicBezTo>
                    <a:cubicBezTo>
                      <a:pt x="33" y="40"/>
                      <a:pt x="34" y="40"/>
                      <a:pt x="34" y="40"/>
                    </a:cubicBezTo>
                    <a:cubicBezTo>
                      <a:pt x="34" y="39"/>
                      <a:pt x="33" y="39"/>
                      <a:pt x="33" y="38"/>
                    </a:cubicBezTo>
                    <a:cubicBezTo>
                      <a:pt x="34" y="38"/>
                      <a:pt x="34" y="38"/>
                      <a:pt x="34" y="38"/>
                    </a:cubicBezTo>
                    <a:cubicBezTo>
                      <a:pt x="34" y="37"/>
                      <a:pt x="34" y="37"/>
                      <a:pt x="34" y="36"/>
                    </a:cubicBezTo>
                    <a:cubicBezTo>
                      <a:pt x="34" y="36"/>
                      <a:pt x="34" y="36"/>
                      <a:pt x="35" y="36"/>
                    </a:cubicBezTo>
                    <a:cubicBezTo>
                      <a:pt x="35" y="37"/>
                      <a:pt x="35" y="38"/>
                      <a:pt x="36" y="39"/>
                    </a:cubicBezTo>
                    <a:cubicBezTo>
                      <a:pt x="36" y="38"/>
                      <a:pt x="36" y="37"/>
                      <a:pt x="36" y="36"/>
                    </a:cubicBezTo>
                    <a:cubicBezTo>
                      <a:pt x="34" y="36"/>
                      <a:pt x="34" y="35"/>
                      <a:pt x="33" y="35"/>
                    </a:cubicBezTo>
                    <a:cubicBezTo>
                      <a:pt x="33" y="36"/>
                      <a:pt x="33" y="37"/>
                      <a:pt x="33" y="38"/>
                    </a:cubicBezTo>
                    <a:cubicBezTo>
                      <a:pt x="33" y="39"/>
                      <a:pt x="32" y="39"/>
                      <a:pt x="32" y="39"/>
                    </a:cubicBezTo>
                    <a:cubicBezTo>
                      <a:pt x="32" y="40"/>
                      <a:pt x="33" y="41"/>
                      <a:pt x="32" y="41"/>
                    </a:cubicBezTo>
                    <a:cubicBezTo>
                      <a:pt x="32" y="42"/>
                      <a:pt x="34" y="42"/>
                      <a:pt x="33" y="43"/>
                    </a:cubicBezTo>
                    <a:cubicBezTo>
                      <a:pt x="31" y="44"/>
                      <a:pt x="32" y="41"/>
                      <a:pt x="31" y="41"/>
                    </a:cubicBezTo>
                    <a:cubicBezTo>
                      <a:pt x="32" y="41"/>
                      <a:pt x="31" y="40"/>
                      <a:pt x="30" y="39"/>
                    </a:cubicBezTo>
                    <a:cubicBezTo>
                      <a:pt x="30" y="40"/>
                      <a:pt x="30" y="40"/>
                      <a:pt x="30" y="40"/>
                    </a:cubicBezTo>
                    <a:cubicBezTo>
                      <a:pt x="29" y="40"/>
                      <a:pt x="29" y="40"/>
                      <a:pt x="29" y="40"/>
                    </a:cubicBezTo>
                    <a:cubicBezTo>
                      <a:pt x="28" y="40"/>
                      <a:pt x="28" y="39"/>
                      <a:pt x="28" y="39"/>
                    </a:cubicBezTo>
                    <a:cubicBezTo>
                      <a:pt x="28" y="39"/>
                      <a:pt x="28" y="41"/>
                      <a:pt x="28" y="41"/>
                    </a:cubicBezTo>
                    <a:cubicBezTo>
                      <a:pt x="29" y="41"/>
                      <a:pt x="28" y="40"/>
                      <a:pt x="29" y="40"/>
                    </a:cubicBezTo>
                    <a:cubicBezTo>
                      <a:pt x="30" y="42"/>
                      <a:pt x="29" y="42"/>
                      <a:pt x="29" y="44"/>
                    </a:cubicBezTo>
                    <a:cubicBezTo>
                      <a:pt x="29" y="42"/>
                      <a:pt x="27" y="42"/>
                      <a:pt x="27" y="40"/>
                    </a:cubicBezTo>
                    <a:cubicBezTo>
                      <a:pt x="27" y="40"/>
                      <a:pt x="27" y="41"/>
                      <a:pt x="26" y="41"/>
                    </a:cubicBezTo>
                    <a:cubicBezTo>
                      <a:pt x="25" y="41"/>
                      <a:pt x="26" y="40"/>
                      <a:pt x="24" y="40"/>
                    </a:cubicBezTo>
                    <a:cubicBezTo>
                      <a:pt x="24" y="41"/>
                      <a:pt x="24" y="42"/>
                      <a:pt x="24" y="42"/>
                    </a:cubicBezTo>
                    <a:cubicBezTo>
                      <a:pt x="24" y="42"/>
                      <a:pt x="23" y="41"/>
                      <a:pt x="23" y="40"/>
                    </a:cubicBezTo>
                    <a:cubicBezTo>
                      <a:pt x="23" y="40"/>
                      <a:pt x="23" y="41"/>
                      <a:pt x="23" y="41"/>
                    </a:cubicBezTo>
                    <a:cubicBezTo>
                      <a:pt x="23" y="40"/>
                      <a:pt x="22" y="39"/>
                      <a:pt x="23" y="38"/>
                    </a:cubicBezTo>
                    <a:cubicBezTo>
                      <a:pt x="22" y="38"/>
                      <a:pt x="22" y="38"/>
                      <a:pt x="22" y="37"/>
                    </a:cubicBezTo>
                    <a:cubicBezTo>
                      <a:pt x="21" y="39"/>
                      <a:pt x="23" y="42"/>
                      <a:pt x="21" y="42"/>
                    </a:cubicBezTo>
                    <a:cubicBezTo>
                      <a:pt x="21" y="43"/>
                      <a:pt x="22" y="43"/>
                      <a:pt x="22" y="43"/>
                    </a:cubicBezTo>
                    <a:cubicBezTo>
                      <a:pt x="22" y="43"/>
                      <a:pt x="23" y="43"/>
                      <a:pt x="23" y="44"/>
                    </a:cubicBezTo>
                    <a:cubicBezTo>
                      <a:pt x="22" y="44"/>
                      <a:pt x="21" y="43"/>
                      <a:pt x="21" y="44"/>
                    </a:cubicBezTo>
                    <a:cubicBezTo>
                      <a:pt x="21" y="44"/>
                      <a:pt x="21" y="43"/>
                      <a:pt x="20" y="42"/>
                    </a:cubicBezTo>
                    <a:cubicBezTo>
                      <a:pt x="20" y="42"/>
                      <a:pt x="21" y="43"/>
                      <a:pt x="20" y="43"/>
                    </a:cubicBezTo>
                    <a:cubicBezTo>
                      <a:pt x="19" y="43"/>
                      <a:pt x="19" y="42"/>
                      <a:pt x="17" y="42"/>
                    </a:cubicBezTo>
                    <a:cubicBezTo>
                      <a:pt x="17" y="42"/>
                      <a:pt x="18" y="42"/>
                      <a:pt x="17" y="41"/>
                    </a:cubicBezTo>
                    <a:cubicBezTo>
                      <a:pt x="19" y="41"/>
                      <a:pt x="19" y="42"/>
                      <a:pt x="20" y="43"/>
                    </a:cubicBezTo>
                    <a:cubicBezTo>
                      <a:pt x="20" y="42"/>
                      <a:pt x="19" y="41"/>
                      <a:pt x="20" y="40"/>
                    </a:cubicBezTo>
                    <a:cubicBezTo>
                      <a:pt x="20" y="40"/>
                      <a:pt x="19" y="40"/>
                      <a:pt x="19" y="40"/>
                    </a:cubicBezTo>
                    <a:cubicBezTo>
                      <a:pt x="18" y="40"/>
                      <a:pt x="18" y="41"/>
                      <a:pt x="17" y="41"/>
                    </a:cubicBezTo>
                    <a:cubicBezTo>
                      <a:pt x="18" y="40"/>
                      <a:pt x="17" y="40"/>
                      <a:pt x="16" y="40"/>
                    </a:cubicBezTo>
                    <a:cubicBezTo>
                      <a:pt x="17" y="39"/>
                      <a:pt x="16" y="40"/>
                      <a:pt x="16" y="39"/>
                    </a:cubicBezTo>
                    <a:cubicBezTo>
                      <a:pt x="16" y="40"/>
                      <a:pt x="15" y="40"/>
                      <a:pt x="15" y="40"/>
                    </a:cubicBezTo>
                    <a:cubicBezTo>
                      <a:pt x="15" y="40"/>
                      <a:pt x="14" y="40"/>
                      <a:pt x="13" y="40"/>
                    </a:cubicBezTo>
                    <a:cubicBezTo>
                      <a:pt x="14" y="39"/>
                      <a:pt x="13" y="38"/>
                      <a:pt x="13" y="37"/>
                    </a:cubicBezTo>
                    <a:cubicBezTo>
                      <a:pt x="14" y="37"/>
                      <a:pt x="14" y="38"/>
                      <a:pt x="14" y="38"/>
                    </a:cubicBezTo>
                    <a:cubicBezTo>
                      <a:pt x="16" y="37"/>
                      <a:pt x="13" y="35"/>
                      <a:pt x="14" y="34"/>
                    </a:cubicBezTo>
                    <a:cubicBezTo>
                      <a:pt x="14" y="34"/>
                      <a:pt x="14" y="34"/>
                      <a:pt x="13" y="33"/>
                    </a:cubicBezTo>
                    <a:cubicBezTo>
                      <a:pt x="13" y="33"/>
                      <a:pt x="13" y="35"/>
                      <a:pt x="13" y="35"/>
                    </a:cubicBezTo>
                    <a:cubicBezTo>
                      <a:pt x="12" y="35"/>
                      <a:pt x="12" y="35"/>
                      <a:pt x="12" y="35"/>
                    </a:cubicBezTo>
                    <a:cubicBezTo>
                      <a:pt x="12" y="36"/>
                      <a:pt x="12" y="36"/>
                      <a:pt x="12" y="37"/>
                    </a:cubicBezTo>
                    <a:cubicBezTo>
                      <a:pt x="11" y="37"/>
                      <a:pt x="11" y="36"/>
                      <a:pt x="11" y="35"/>
                    </a:cubicBezTo>
                    <a:cubicBezTo>
                      <a:pt x="10" y="37"/>
                      <a:pt x="12" y="37"/>
                      <a:pt x="12" y="38"/>
                    </a:cubicBezTo>
                    <a:cubicBezTo>
                      <a:pt x="12" y="38"/>
                      <a:pt x="12" y="37"/>
                      <a:pt x="12" y="37"/>
                    </a:cubicBezTo>
                    <a:cubicBezTo>
                      <a:pt x="14" y="38"/>
                      <a:pt x="12" y="40"/>
                      <a:pt x="12" y="40"/>
                    </a:cubicBezTo>
                    <a:cubicBezTo>
                      <a:pt x="10" y="39"/>
                      <a:pt x="10" y="37"/>
                      <a:pt x="10" y="35"/>
                    </a:cubicBezTo>
                    <a:cubicBezTo>
                      <a:pt x="9" y="35"/>
                      <a:pt x="10" y="37"/>
                      <a:pt x="9" y="37"/>
                    </a:cubicBezTo>
                    <a:cubicBezTo>
                      <a:pt x="9" y="36"/>
                      <a:pt x="8" y="37"/>
                      <a:pt x="8" y="36"/>
                    </a:cubicBezTo>
                    <a:cubicBezTo>
                      <a:pt x="7" y="36"/>
                      <a:pt x="6" y="36"/>
                      <a:pt x="5" y="37"/>
                    </a:cubicBezTo>
                    <a:cubicBezTo>
                      <a:pt x="4" y="36"/>
                      <a:pt x="4" y="34"/>
                      <a:pt x="4" y="32"/>
                    </a:cubicBezTo>
                    <a:cubicBezTo>
                      <a:pt x="6" y="32"/>
                      <a:pt x="5" y="35"/>
                      <a:pt x="7" y="34"/>
                    </a:cubicBezTo>
                    <a:cubicBezTo>
                      <a:pt x="7" y="34"/>
                      <a:pt x="6" y="34"/>
                      <a:pt x="6" y="34"/>
                    </a:cubicBezTo>
                    <a:cubicBezTo>
                      <a:pt x="6" y="33"/>
                      <a:pt x="6" y="32"/>
                      <a:pt x="6" y="32"/>
                    </a:cubicBezTo>
                    <a:cubicBezTo>
                      <a:pt x="6" y="32"/>
                      <a:pt x="7" y="34"/>
                      <a:pt x="7" y="32"/>
                    </a:cubicBezTo>
                    <a:cubicBezTo>
                      <a:pt x="8" y="32"/>
                      <a:pt x="8" y="33"/>
                      <a:pt x="8" y="33"/>
                    </a:cubicBezTo>
                    <a:cubicBezTo>
                      <a:pt x="9" y="34"/>
                      <a:pt x="9" y="32"/>
                      <a:pt x="8" y="32"/>
                    </a:cubicBezTo>
                    <a:cubicBezTo>
                      <a:pt x="9" y="31"/>
                      <a:pt x="10" y="32"/>
                      <a:pt x="11" y="32"/>
                    </a:cubicBezTo>
                    <a:cubicBezTo>
                      <a:pt x="11" y="32"/>
                      <a:pt x="11" y="33"/>
                      <a:pt x="12" y="33"/>
                    </a:cubicBezTo>
                    <a:cubicBezTo>
                      <a:pt x="12" y="32"/>
                      <a:pt x="13" y="33"/>
                      <a:pt x="13" y="31"/>
                    </a:cubicBezTo>
                    <a:cubicBezTo>
                      <a:pt x="14" y="31"/>
                      <a:pt x="14" y="32"/>
                      <a:pt x="14" y="31"/>
                    </a:cubicBezTo>
                    <a:cubicBezTo>
                      <a:pt x="15" y="32"/>
                      <a:pt x="15" y="33"/>
                      <a:pt x="16" y="33"/>
                    </a:cubicBezTo>
                    <a:cubicBezTo>
                      <a:pt x="17" y="33"/>
                      <a:pt x="16" y="33"/>
                      <a:pt x="16" y="32"/>
                    </a:cubicBezTo>
                    <a:cubicBezTo>
                      <a:pt x="16" y="32"/>
                      <a:pt x="17" y="32"/>
                      <a:pt x="17" y="31"/>
                    </a:cubicBezTo>
                    <a:cubicBezTo>
                      <a:pt x="17" y="32"/>
                      <a:pt x="17" y="32"/>
                      <a:pt x="17" y="33"/>
                    </a:cubicBezTo>
                    <a:cubicBezTo>
                      <a:pt x="17" y="33"/>
                      <a:pt x="17" y="33"/>
                      <a:pt x="17" y="33"/>
                    </a:cubicBezTo>
                    <a:cubicBezTo>
                      <a:pt x="18" y="33"/>
                      <a:pt x="18" y="32"/>
                      <a:pt x="18" y="32"/>
                    </a:cubicBezTo>
                    <a:cubicBezTo>
                      <a:pt x="19" y="32"/>
                      <a:pt x="19" y="33"/>
                      <a:pt x="20" y="32"/>
                    </a:cubicBezTo>
                    <a:cubicBezTo>
                      <a:pt x="19" y="31"/>
                      <a:pt x="20" y="31"/>
                      <a:pt x="19" y="31"/>
                    </a:cubicBezTo>
                    <a:cubicBezTo>
                      <a:pt x="19" y="31"/>
                      <a:pt x="20" y="30"/>
                      <a:pt x="20" y="31"/>
                    </a:cubicBezTo>
                    <a:cubicBezTo>
                      <a:pt x="20" y="32"/>
                      <a:pt x="20" y="33"/>
                      <a:pt x="21" y="33"/>
                    </a:cubicBezTo>
                    <a:cubicBezTo>
                      <a:pt x="21" y="33"/>
                      <a:pt x="21" y="32"/>
                      <a:pt x="22" y="32"/>
                    </a:cubicBezTo>
                    <a:cubicBezTo>
                      <a:pt x="22" y="31"/>
                      <a:pt x="20" y="31"/>
                      <a:pt x="21" y="30"/>
                    </a:cubicBezTo>
                    <a:cubicBezTo>
                      <a:pt x="21" y="31"/>
                      <a:pt x="23" y="31"/>
                      <a:pt x="22" y="33"/>
                    </a:cubicBezTo>
                    <a:cubicBezTo>
                      <a:pt x="21" y="33"/>
                      <a:pt x="21" y="33"/>
                      <a:pt x="22" y="34"/>
                    </a:cubicBezTo>
                    <a:cubicBezTo>
                      <a:pt x="21" y="34"/>
                      <a:pt x="21" y="34"/>
                      <a:pt x="21" y="34"/>
                    </a:cubicBezTo>
                    <a:cubicBezTo>
                      <a:pt x="21" y="34"/>
                      <a:pt x="21" y="36"/>
                      <a:pt x="22" y="37"/>
                    </a:cubicBezTo>
                    <a:cubicBezTo>
                      <a:pt x="23" y="37"/>
                      <a:pt x="23" y="35"/>
                      <a:pt x="23" y="34"/>
                    </a:cubicBezTo>
                    <a:cubicBezTo>
                      <a:pt x="23" y="34"/>
                      <a:pt x="24" y="34"/>
                      <a:pt x="24" y="33"/>
                    </a:cubicBezTo>
                    <a:cubicBezTo>
                      <a:pt x="23" y="33"/>
                      <a:pt x="24" y="32"/>
                      <a:pt x="23" y="30"/>
                    </a:cubicBezTo>
                    <a:cubicBezTo>
                      <a:pt x="24" y="30"/>
                      <a:pt x="24" y="30"/>
                      <a:pt x="24" y="30"/>
                    </a:cubicBezTo>
                    <a:cubicBezTo>
                      <a:pt x="25" y="31"/>
                      <a:pt x="25" y="32"/>
                      <a:pt x="26" y="32"/>
                    </a:cubicBezTo>
                    <a:cubicBezTo>
                      <a:pt x="25" y="34"/>
                      <a:pt x="27" y="36"/>
                      <a:pt x="27" y="39"/>
                    </a:cubicBezTo>
                    <a:cubicBezTo>
                      <a:pt x="27" y="38"/>
                      <a:pt x="28" y="37"/>
                      <a:pt x="28" y="36"/>
                    </a:cubicBezTo>
                    <a:cubicBezTo>
                      <a:pt x="29" y="37"/>
                      <a:pt x="28" y="38"/>
                      <a:pt x="29" y="39"/>
                    </a:cubicBezTo>
                    <a:cubicBezTo>
                      <a:pt x="31" y="36"/>
                      <a:pt x="28" y="33"/>
                      <a:pt x="27" y="36"/>
                    </a:cubicBezTo>
                    <a:cubicBezTo>
                      <a:pt x="26" y="34"/>
                      <a:pt x="28" y="33"/>
                      <a:pt x="27" y="32"/>
                    </a:cubicBezTo>
                    <a:cubicBezTo>
                      <a:pt x="29" y="32"/>
                      <a:pt x="29" y="31"/>
                      <a:pt x="30" y="30"/>
                    </a:cubicBezTo>
                    <a:cubicBezTo>
                      <a:pt x="30" y="33"/>
                      <a:pt x="31" y="32"/>
                      <a:pt x="32" y="33"/>
                    </a:cubicBezTo>
                    <a:cubicBezTo>
                      <a:pt x="31" y="32"/>
                      <a:pt x="31" y="32"/>
                      <a:pt x="31" y="31"/>
                    </a:cubicBezTo>
                    <a:cubicBezTo>
                      <a:pt x="31" y="30"/>
                      <a:pt x="32" y="31"/>
                      <a:pt x="32" y="29"/>
                    </a:cubicBezTo>
                    <a:cubicBezTo>
                      <a:pt x="33" y="30"/>
                      <a:pt x="33" y="31"/>
                      <a:pt x="34" y="30"/>
                    </a:cubicBezTo>
                    <a:cubicBezTo>
                      <a:pt x="34" y="31"/>
                      <a:pt x="34" y="32"/>
                      <a:pt x="34" y="32"/>
                    </a:cubicBezTo>
                    <a:cubicBezTo>
                      <a:pt x="35" y="31"/>
                      <a:pt x="34" y="31"/>
                      <a:pt x="35" y="30"/>
                    </a:cubicBezTo>
                    <a:cubicBezTo>
                      <a:pt x="36" y="30"/>
                      <a:pt x="36" y="32"/>
                      <a:pt x="37" y="33"/>
                    </a:cubicBezTo>
                    <a:cubicBezTo>
                      <a:pt x="37" y="33"/>
                      <a:pt x="37" y="31"/>
                      <a:pt x="36" y="31"/>
                    </a:cubicBezTo>
                    <a:cubicBezTo>
                      <a:pt x="37" y="31"/>
                      <a:pt x="37" y="31"/>
                      <a:pt x="37" y="31"/>
                    </a:cubicBezTo>
                    <a:cubicBezTo>
                      <a:pt x="37" y="30"/>
                      <a:pt x="37" y="30"/>
                      <a:pt x="37" y="29"/>
                    </a:cubicBezTo>
                    <a:cubicBezTo>
                      <a:pt x="38" y="29"/>
                      <a:pt x="37" y="28"/>
                      <a:pt x="39" y="28"/>
                    </a:cubicBezTo>
                    <a:cubicBezTo>
                      <a:pt x="38" y="30"/>
                      <a:pt x="38" y="30"/>
                      <a:pt x="38" y="31"/>
                    </a:cubicBezTo>
                    <a:cubicBezTo>
                      <a:pt x="39" y="31"/>
                      <a:pt x="39" y="30"/>
                      <a:pt x="39" y="29"/>
                    </a:cubicBezTo>
                    <a:cubicBezTo>
                      <a:pt x="40" y="29"/>
                      <a:pt x="39" y="31"/>
                      <a:pt x="39" y="31"/>
                    </a:cubicBezTo>
                    <a:cubicBezTo>
                      <a:pt x="40" y="31"/>
                      <a:pt x="40" y="30"/>
                      <a:pt x="41" y="29"/>
                    </a:cubicBezTo>
                    <a:cubicBezTo>
                      <a:pt x="41" y="30"/>
                      <a:pt x="41" y="30"/>
                      <a:pt x="41" y="30"/>
                    </a:cubicBezTo>
                    <a:cubicBezTo>
                      <a:pt x="42" y="30"/>
                      <a:pt x="41" y="30"/>
                      <a:pt x="42" y="29"/>
                    </a:cubicBezTo>
                    <a:cubicBezTo>
                      <a:pt x="42" y="31"/>
                      <a:pt x="44" y="30"/>
                      <a:pt x="44" y="31"/>
                    </a:cubicBezTo>
                    <a:cubicBezTo>
                      <a:pt x="44" y="31"/>
                      <a:pt x="44" y="31"/>
                      <a:pt x="44" y="31"/>
                    </a:cubicBezTo>
                    <a:cubicBezTo>
                      <a:pt x="45" y="30"/>
                      <a:pt x="44" y="30"/>
                      <a:pt x="44" y="28"/>
                    </a:cubicBezTo>
                    <a:cubicBezTo>
                      <a:pt x="44" y="28"/>
                      <a:pt x="44" y="28"/>
                      <a:pt x="44" y="28"/>
                    </a:cubicBezTo>
                    <a:cubicBezTo>
                      <a:pt x="45" y="28"/>
                      <a:pt x="45" y="28"/>
                      <a:pt x="45" y="28"/>
                    </a:cubicBezTo>
                    <a:cubicBezTo>
                      <a:pt x="45" y="29"/>
                      <a:pt x="45" y="29"/>
                      <a:pt x="45" y="29"/>
                    </a:cubicBezTo>
                    <a:cubicBezTo>
                      <a:pt x="45" y="30"/>
                      <a:pt x="47" y="30"/>
                      <a:pt x="47" y="29"/>
                    </a:cubicBezTo>
                    <a:cubicBezTo>
                      <a:pt x="46" y="29"/>
                      <a:pt x="46" y="29"/>
                      <a:pt x="46" y="28"/>
                    </a:cubicBezTo>
                    <a:cubicBezTo>
                      <a:pt x="48" y="29"/>
                      <a:pt x="47" y="31"/>
                      <a:pt x="48" y="32"/>
                    </a:cubicBezTo>
                    <a:cubicBezTo>
                      <a:pt x="49" y="31"/>
                      <a:pt x="47" y="31"/>
                      <a:pt x="48" y="30"/>
                    </a:cubicBezTo>
                    <a:cubicBezTo>
                      <a:pt x="48" y="30"/>
                      <a:pt x="48" y="29"/>
                      <a:pt x="49" y="29"/>
                    </a:cubicBezTo>
                    <a:cubicBezTo>
                      <a:pt x="48" y="29"/>
                      <a:pt x="49" y="28"/>
                      <a:pt x="48" y="28"/>
                    </a:cubicBezTo>
                    <a:cubicBezTo>
                      <a:pt x="48" y="28"/>
                      <a:pt x="48" y="28"/>
                      <a:pt x="48" y="29"/>
                    </a:cubicBezTo>
                    <a:cubicBezTo>
                      <a:pt x="47" y="28"/>
                      <a:pt x="47" y="27"/>
                      <a:pt x="47" y="27"/>
                    </a:cubicBezTo>
                    <a:cubicBezTo>
                      <a:pt x="46" y="27"/>
                      <a:pt x="46" y="27"/>
                      <a:pt x="46" y="28"/>
                    </a:cubicBezTo>
                    <a:cubicBezTo>
                      <a:pt x="45" y="28"/>
                      <a:pt x="45" y="27"/>
                      <a:pt x="45" y="27"/>
                    </a:cubicBezTo>
                    <a:cubicBezTo>
                      <a:pt x="45" y="27"/>
                      <a:pt x="43" y="27"/>
                      <a:pt x="43" y="26"/>
                    </a:cubicBezTo>
                    <a:cubicBezTo>
                      <a:pt x="43" y="26"/>
                      <a:pt x="43" y="27"/>
                      <a:pt x="43" y="27"/>
                    </a:cubicBezTo>
                    <a:cubicBezTo>
                      <a:pt x="41" y="27"/>
                      <a:pt x="42" y="25"/>
                      <a:pt x="41" y="24"/>
                    </a:cubicBezTo>
                    <a:cubicBezTo>
                      <a:pt x="41" y="25"/>
                      <a:pt x="41" y="26"/>
                      <a:pt x="40" y="27"/>
                    </a:cubicBezTo>
                    <a:cubicBezTo>
                      <a:pt x="40" y="27"/>
                      <a:pt x="39" y="27"/>
                      <a:pt x="39" y="26"/>
                    </a:cubicBezTo>
                    <a:cubicBezTo>
                      <a:pt x="39" y="26"/>
                      <a:pt x="39" y="26"/>
                      <a:pt x="38" y="27"/>
                    </a:cubicBezTo>
                    <a:cubicBezTo>
                      <a:pt x="38" y="26"/>
                      <a:pt x="36" y="25"/>
                      <a:pt x="36" y="27"/>
                    </a:cubicBezTo>
                    <a:cubicBezTo>
                      <a:pt x="35" y="26"/>
                      <a:pt x="35" y="26"/>
                      <a:pt x="35" y="26"/>
                    </a:cubicBezTo>
                    <a:cubicBezTo>
                      <a:pt x="33" y="27"/>
                      <a:pt x="31" y="24"/>
                      <a:pt x="30" y="25"/>
                    </a:cubicBezTo>
                    <a:cubicBezTo>
                      <a:pt x="30" y="24"/>
                      <a:pt x="29" y="23"/>
                      <a:pt x="28" y="22"/>
                    </a:cubicBezTo>
                    <a:cubicBezTo>
                      <a:pt x="29" y="23"/>
                      <a:pt x="30" y="23"/>
                      <a:pt x="31" y="24"/>
                    </a:cubicBezTo>
                    <a:cubicBezTo>
                      <a:pt x="31" y="24"/>
                      <a:pt x="31" y="23"/>
                      <a:pt x="31" y="23"/>
                    </a:cubicBezTo>
                    <a:cubicBezTo>
                      <a:pt x="32" y="23"/>
                      <a:pt x="32" y="23"/>
                      <a:pt x="32" y="23"/>
                    </a:cubicBezTo>
                    <a:cubicBezTo>
                      <a:pt x="32" y="24"/>
                      <a:pt x="33" y="24"/>
                      <a:pt x="34" y="25"/>
                    </a:cubicBezTo>
                    <a:cubicBezTo>
                      <a:pt x="34" y="25"/>
                      <a:pt x="34" y="24"/>
                      <a:pt x="34" y="24"/>
                    </a:cubicBezTo>
                    <a:cubicBezTo>
                      <a:pt x="34" y="23"/>
                      <a:pt x="35" y="24"/>
                      <a:pt x="35" y="24"/>
                    </a:cubicBezTo>
                    <a:cubicBezTo>
                      <a:pt x="35" y="23"/>
                      <a:pt x="34" y="23"/>
                      <a:pt x="34" y="21"/>
                    </a:cubicBezTo>
                    <a:cubicBezTo>
                      <a:pt x="35" y="22"/>
                      <a:pt x="35" y="22"/>
                      <a:pt x="35" y="21"/>
                    </a:cubicBezTo>
                    <a:cubicBezTo>
                      <a:pt x="36" y="21"/>
                      <a:pt x="36" y="23"/>
                      <a:pt x="36" y="24"/>
                    </a:cubicBezTo>
                    <a:cubicBezTo>
                      <a:pt x="37" y="24"/>
                      <a:pt x="36" y="21"/>
                      <a:pt x="37" y="21"/>
                    </a:cubicBezTo>
                    <a:cubicBezTo>
                      <a:pt x="38" y="22"/>
                      <a:pt x="39" y="21"/>
                      <a:pt x="40" y="22"/>
                    </a:cubicBezTo>
                    <a:cubicBezTo>
                      <a:pt x="41" y="21"/>
                      <a:pt x="40" y="21"/>
                      <a:pt x="40" y="20"/>
                    </a:cubicBezTo>
                    <a:cubicBezTo>
                      <a:pt x="41" y="20"/>
                      <a:pt x="41" y="21"/>
                      <a:pt x="42" y="22"/>
                    </a:cubicBezTo>
                    <a:cubicBezTo>
                      <a:pt x="42" y="22"/>
                      <a:pt x="42" y="21"/>
                      <a:pt x="42" y="22"/>
                    </a:cubicBezTo>
                    <a:cubicBezTo>
                      <a:pt x="43" y="22"/>
                      <a:pt x="43" y="21"/>
                      <a:pt x="43" y="21"/>
                    </a:cubicBezTo>
                    <a:cubicBezTo>
                      <a:pt x="43" y="21"/>
                      <a:pt x="44" y="22"/>
                      <a:pt x="44" y="22"/>
                    </a:cubicBezTo>
                    <a:cubicBezTo>
                      <a:pt x="44" y="22"/>
                      <a:pt x="44" y="21"/>
                      <a:pt x="44" y="20"/>
                    </a:cubicBezTo>
                    <a:cubicBezTo>
                      <a:pt x="44" y="20"/>
                      <a:pt x="44" y="20"/>
                      <a:pt x="44" y="20"/>
                    </a:cubicBezTo>
                    <a:cubicBezTo>
                      <a:pt x="44" y="20"/>
                      <a:pt x="45" y="19"/>
                      <a:pt x="44" y="19"/>
                    </a:cubicBezTo>
                    <a:cubicBezTo>
                      <a:pt x="43" y="20"/>
                      <a:pt x="42" y="18"/>
                      <a:pt x="41" y="19"/>
                    </a:cubicBezTo>
                    <a:cubicBezTo>
                      <a:pt x="40" y="19"/>
                      <a:pt x="39" y="18"/>
                      <a:pt x="39" y="19"/>
                    </a:cubicBezTo>
                    <a:cubicBezTo>
                      <a:pt x="38" y="19"/>
                      <a:pt x="38" y="18"/>
                      <a:pt x="37" y="17"/>
                    </a:cubicBezTo>
                    <a:cubicBezTo>
                      <a:pt x="37" y="17"/>
                      <a:pt x="37" y="18"/>
                      <a:pt x="37" y="18"/>
                    </a:cubicBezTo>
                    <a:cubicBezTo>
                      <a:pt x="36" y="19"/>
                      <a:pt x="37" y="19"/>
                      <a:pt x="37" y="20"/>
                    </a:cubicBezTo>
                    <a:cubicBezTo>
                      <a:pt x="36" y="19"/>
                      <a:pt x="35" y="20"/>
                      <a:pt x="35" y="20"/>
                    </a:cubicBezTo>
                    <a:cubicBezTo>
                      <a:pt x="34" y="20"/>
                      <a:pt x="34" y="19"/>
                      <a:pt x="34" y="18"/>
                    </a:cubicBezTo>
                    <a:cubicBezTo>
                      <a:pt x="34" y="18"/>
                      <a:pt x="34" y="19"/>
                      <a:pt x="34" y="19"/>
                    </a:cubicBezTo>
                    <a:cubicBezTo>
                      <a:pt x="33" y="19"/>
                      <a:pt x="33" y="18"/>
                      <a:pt x="33" y="18"/>
                    </a:cubicBezTo>
                    <a:cubicBezTo>
                      <a:pt x="32" y="18"/>
                      <a:pt x="33" y="19"/>
                      <a:pt x="32" y="18"/>
                    </a:cubicBezTo>
                    <a:cubicBezTo>
                      <a:pt x="32" y="19"/>
                      <a:pt x="33" y="18"/>
                      <a:pt x="33" y="20"/>
                    </a:cubicBezTo>
                    <a:cubicBezTo>
                      <a:pt x="31" y="20"/>
                      <a:pt x="31" y="18"/>
                      <a:pt x="30" y="18"/>
                    </a:cubicBezTo>
                    <a:cubicBezTo>
                      <a:pt x="30" y="17"/>
                      <a:pt x="30" y="19"/>
                      <a:pt x="29" y="18"/>
                    </a:cubicBezTo>
                    <a:cubicBezTo>
                      <a:pt x="28" y="18"/>
                      <a:pt x="31" y="19"/>
                      <a:pt x="30" y="20"/>
                    </a:cubicBezTo>
                    <a:cubicBezTo>
                      <a:pt x="29" y="20"/>
                      <a:pt x="29" y="19"/>
                      <a:pt x="28" y="18"/>
                    </a:cubicBezTo>
                    <a:cubicBezTo>
                      <a:pt x="28" y="19"/>
                      <a:pt x="29" y="20"/>
                      <a:pt x="29" y="20"/>
                    </a:cubicBezTo>
                    <a:cubicBezTo>
                      <a:pt x="28" y="21"/>
                      <a:pt x="28" y="20"/>
                      <a:pt x="27" y="20"/>
                    </a:cubicBezTo>
                    <a:cubicBezTo>
                      <a:pt x="27" y="20"/>
                      <a:pt x="28" y="20"/>
                      <a:pt x="27" y="21"/>
                    </a:cubicBezTo>
                    <a:cubicBezTo>
                      <a:pt x="27" y="21"/>
                      <a:pt x="26" y="21"/>
                      <a:pt x="27" y="20"/>
                    </a:cubicBezTo>
                    <a:cubicBezTo>
                      <a:pt x="26" y="20"/>
                      <a:pt x="26" y="21"/>
                      <a:pt x="26" y="21"/>
                    </a:cubicBezTo>
                    <a:cubicBezTo>
                      <a:pt x="25" y="21"/>
                      <a:pt x="25" y="21"/>
                      <a:pt x="25" y="21"/>
                    </a:cubicBezTo>
                    <a:cubicBezTo>
                      <a:pt x="24" y="20"/>
                      <a:pt x="25" y="19"/>
                      <a:pt x="24" y="19"/>
                    </a:cubicBezTo>
                    <a:cubicBezTo>
                      <a:pt x="24" y="19"/>
                      <a:pt x="24" y="19"/>
                      <a:pt x="23" y="19"/>
                    </a:cubicBezTo>
                    <a:cubicBezTo>
                      <a:pt x="24" y="20"/>
                      <a:pt x="24" y="20"/>
                      <a:pt x="24" y="21"/>
                    </a:cubicBezTo>
                    <a:cubicBezTo>
                      <a:pt x="22" y="20"/>
                      <a:pt x="22" y="19"/>
                      <a:pt x="21" y="17"/>
                    </a:cubicBezTo>
                    <a:cubicBezTo>
                      <a:pt x="23" y="18"/>
                      <a:pt x="24" y="17"/>
                      <a:pt x="25" y="18"/>
                    </a:cubicBezTo>
                    <a:cubicBezTo>
                      <a:pt x="25" y="17"/>
                      <a:pt x="25" y="17"/>
                      <a:pt x="25" y="17"/>
                    </a:cubicBezTo>
                    <a:cubicBezTo>
                      <a:pt x="26" y="17"/>
                      <a:pt x="26" y="17"/>
                      <a:pt x="27" y="16"/>
                    </a:cubicBezTo>
                    <a:cubicBezTo>
                      <a:pt x="28" y="16"/>
                      <a:pt x="27" y="17"/>
                      <a:pt x="28" y="17"/>
                    </a:cubicBezTo>
                    <a:cubicBezTo>
                      <a:pt x="28" y="17"/>
                      <a:pt x="28" y="17"/>
                      <a:pt x="28" y="16"/>
                    </a:cubicBezTo>
                    <a:cubicBezTo>
                      <a:pt x="32" y="16"/>
                      <a:pt x="36" y="15"/>
                      <a:pt x="39" y="15"/>
                    </a:cubicBezTo>
                    <a:cubicBezTo>
                      <a:pt x="39" y="15"/>
                      <a:pt x="39" y="17"/>
                      <a:pt x="39" y="17"/>
                    </a:cubicBezTo>
                    <a:cubicBezTo>
                      <a:pt x="40" y="17"/>
                      <a:pt x="39" y="16"/>
                      <a:pt x="39" y="15"/>
                    </a:cubicBezTo>
                    <a:cubicBezTo>
                      <a:pt x="40" y="16"/>
                      <a:pt x="40" y="16"/>
                      <a:pt x="40" y="16"/>
                    </a:cubicBezTo>
                    <a:cubicBezTo>
                      <a:pt x="41" y="16"/>
                      <a:pt x="40" y="16"/>
                      <a:pt x="40" y="15"/>
                    </a:cubicBezTo>
                    <a:cubicBezTo>
                      <a:pt x="40" y="15"/>
                      <a:pt x="39" y="15"/>
                      <a:pt x="39" y="15"/>
                    </a:cubicBezTo>
                    <a:cubicBezTo>
                      <a:pt x="39" y="14"/>
                      <a:pt x="41" y="15"/>
                      <a:pt x="42" y="14"/>
                    </a:cubicBezTo>
                    <a:cubicBezTo>
                      <a:pt x="42" y="15"/>
                      <a:pt x="42" y="16"/>
                      <a:pt x="42" y="17"/>
                    </a:cubicBezTo>
                    <a:cubicBezTo>
                      <a:pt x="43" y="16"/>
                      <a:pt x="42" y="15"/>
                      <a:pt x="42" y="14"/>
                    </a:cubicBezTo>
                    <a:cubicBezTo>
                      <a:pt x="43" y="14"/>
                      <a:pt x="43" y="16"/>
                      <a:pt x="43" y="17"/>
                    </a:cubicBezTo>
                    <a:cubicBezTo>
                      <a:pt x="44" y="17"/>
                      <a:pt x="43" y="16"/>
                      <a:pt x="44" y="16"/>
                    </a:cubicBezTo>
                    <a:cubicBezTo>
                      <a:pt x="43" y="17"/>
                      <a:pt x="45" y="17"/>
                      <a:pt x="46" y="17"/>
                    </a:cubicBezTo>
                    <a:cubicBezTo>
                      <a:pt x="44" y="17"/>
                      <a:pt x="44" y="15"/>
                      <a:pt x="44" y="14"/>
                    </a:cubicBezTo>
                    <a:cubicBezTo>
                      <a:pt x="44" y="14"/>
                      <a:pt x="45" y="13"/>
                      <a:pt x="46" y="14"/>
                    </a:cubicBezTo>
                    <a:cubicBezTo>
                      <a:pt x="46" y="15"/>
                      <a:pt x="47" y="15"/>
                      <a:pt x="47" y="17"/>
                    </a:cubicBezTo>
                    <a:cubicBezTo>
                      <a:pt x="48" y="17"/>
                      <a:pt x="48" y="16"/>
                      <a:pt x="49" y="16"/>
                    </a:cubicBezTo>
                    <a:cubicBezTo>
                      <a:pt x="49" y="14"/>
                      <a:pt x="47" y="15"/>
                      <a:pt x="46" y="14"/>
                    </a:cubicBezTo>
                    <a:cubicBezTo>
                      <a:pt x="47" y="12"/>
                      <a:pt x="52" y="14"/>
                      <a:pt x="51" y="12"/>
                    </a:cubicBezTo>
                    <a:cubicBezTo>
                      <a:pt x="52" y="13"/>
                      <a:pt x="52" y="15"/>
                      <a:pt x="52" y="16"/>
                    </a:cubicBezTo>
                    <a:cubicBezTo>
                      <a:pt x="52" y="17"/>
                      <a:pt x="53" y="16"/>
                      <a:pt x="53" y="16"/>
                    </a:cubicBezTo>
                    <a:cubicBezTo>
                      <a:pt x="54" y="16"/>
                      <a:pt x="53" y="17"/>
                      <a:pt x="53" y="17"/>
                    </a:cubicBezTo>
                    <a:cubicBezTo>
                      <a:pt x="54" y="17"/>
                      <a:pt x="54" y="17"/>
                      <a:pt x="54" y="17"/>
                    </a:cubicBezTo>
                    <a:cubicBezTo>
                      <a:pt x="54" y="15"/>
                      <a:pt x="52" y="15"/>
                      <a:pt x="52" y="13"/>
                    </a:cubicBezTo>
                    <a:cubicBezTo>
                      <a:pt x="52" y="14"/>
                      <a:pt x="52" y="14"/>
                      <a:pt x="53" y="14"/>
                    </a:cubicBezTo>
                    <a:cubicBezTo>
                      <a:pt x="53" y="12"/>
                      <a:pt x="52" y="12"/>
                      <a:pt x="52" y="11"/>
                    </a:cubicBezTo>
                    <a:cubicBezTo>
                      <a:pt x="53" y="12"/>
                      <a:pt x="54" y="12"/>
                      <a:pt x="56" y="13"/>
                    </a:cubicBezTo>
                    <a:cubicBezTo>
                      <a:pt x="56" y="12"/>
                      <a:pt x="57" y="12"/>
                      <a:pt x="56" y="12"/>
                    </a:cubicBezTo>
                    <a:cubicBezTo>
                      <a:pt x="57" y="11"/>
                      <a:pt x="58" y="12"/>
                      <a:pt x="58" y="12"/>
                    </a:cubicBezTo>
                    <a:cubicBezTo>
                      <a:pt x="58" y="12"/>
                      <a:pt x="58" y="13"/>
                      <a:pt x="59" y="13"/>
                    </a:cubicBezTo>
                    <a:cubicBezTo>
                      <a:pt x="59" y="13"/>
                      <a:pt x="59" y="12"/>
                      <a:pt x="59" y="12"/>
                    </a:cubicBezTo>
                    <a:cubicBezTo>
                      <a:pt x="61" y="12"/>
                      <a:pt x="62" y="11"/>
                      <a:pt x="63" y="12"/>
                    </a:cubicBezTo>
                    <a:cubicBezTo>
                      <a:pt x="63" y="12"/>
                      <a:pt x="63" y="12"/>
                      <a:pt x="63" y="11"/>
                    </a:cubicBezTo>
                    <a:cubicBezTo>
                      <a:pt x="64" y="11"/>
                      <a:pt x="64" y="12"/>
                      <a:pt x="64" y="12"/>
                    </a:cubicBezTo>
                    <a:cubicBezTo>
                      <a:pt x="64" y="12"/>
                      <a:pt x="64" y="11"/>
                      <a:pt x="64" y="11"/>
                    </a:cubicBezTo>
                    <a:cubicBezTo>
                      <a:pt x="65" y="11"/>
                      <a:pt x="65" y="11"/>
                      <a:pt x="66" y="11"/>
                    </a:cubicBezTo>
                    <a:cubicBezTo>
                      <a:pt x="66" y="12"/>
                      <a:pt x="67" y="12"/>
                      <a:pt x="66" y="12"/>
                    </a:cubicBezTo>
                    <a:cubicBezTo>
                      <a:pt x="66" y="11"/>
                      <a:pt x="69" y="10"/>
                      <a:pt x="70" y="12"/>
                    </a:cubicBezTo>
                    <a:cubicBezTo>
                      <a:pt x="70" y="11"/>
                      <a:pt x="71" y="11"/>
                      <a:pt x="72" y="12"/>
                    </a:cubicBezTo>
                    <a:cubicBezTo>
                      <a:pt x="72" y="12"/>
                      <a:pt x="72" y="11"/>
                      <a:pt x="72" y="11"/>
                    </a:cubicBezTo>
                    <a:cubicBezTo>
                      <a:pt x="73" y="11"/>
                      <a:pt x="73" y="12"/>
                      <a:pt x="74" y="11"/>
                    </a:cubicBezTo>
                    <a:cubicBezTo>
                      <a:pt x="75" y="12"/>
                      <a:pt x="75" y="13"/>
                      <a:pt x="75" y="15"/>
                    </a:cubicBezTo>
                    <a:cubicBezTo>
                      <a:pt x="76" y="13"/>
                      <a:pt x="76" y="12"/>
                      <a:pt x="75" y="11"/>
                    </a:cubicBezTo>
                    <a:cubicBezTo>
                      <a:pt x="77" y="10"/>
                      <a:pt x="79" y="10"/>
                      <a:pt x="81" y="11"/>
                    </a:cubicBezTo>
                    <a:cubicBezTo>
                      <a:pt x="81" y="10"/>
                      <a:pt x="84" y="10"/>
                      <a:pt x="85" y="11"/>
                    </a:cubicBezTo>
                    <a:cubicBezTo>
                      <a:pt x="85" y="11"/>
                      <a:pt x="85" y="10"/>
                      <a:pt x="85" y="10"/>
                    </a:cubicBezTo>
                    <a:cubicBezTo>
                      <a:pt x="87" y="11"/>
                      <a:pt x="85" y="15"/>
                      <a:pt x="86" y="17"/>
                    </a:cubicBezTo>
                    <a:cubicBezTo>
                      <a:pt x="87" y="17"/>
                      <a:pt x="87" y="15"/>
                      <a:pt x="86" y="14"/>
                    </a:cubicBezTo>
                    <a:cubicBezTo>
                      <a:pt x="88" y="13"/>
                      <a:pt x="85" y="9"/>
                      <a:pt x="88" y="10"/>
                    </a:cubicBezTo>
                    <a:cubicBezTo>
                      <a:pt x="89" y="10"/>
                      <a:pt x="89" y="10"/>
                      <a:pt x="89" y="10"/>
                    </a:cubicBezTo>
                    <a:cubicBezTo>
                      <a:pt x="90" y="10"/>
                      <a:pt x="90" y="10"/>
                      <a:pt x="90" y="10"/>
                    </a:cubicBezTo>
                    <a:cubicBezTo>
                      <a:pt x="91" y="10"/>
                      <a:pt x="92" y="9"/>
                      <a:pt x="92" y="11"/>
                    </a:cubicBezTo>
                    <a:cubicBezTo>
                      <a:pt x="93" y="11"/>
                      <a:pt x="92" y="10"/>
                      <a:pt x="92" y="9"/>
                    </a:cubicBezTo>
                    <a:cubicBezTo>
                      <a:pt x="93" y="9"/>
                      <a:pt x="93" y="9"/>
                      <a:pt x="93" y="9"/>
                    </a:cubicBezTo>
                    <a:cubicBezTo>
                      <a:pt x="95" y="10"/>
                      <a:pt x="93" y="13"/>
                      <a:pt x="93" y="12"/>
                    </a:cubicBezTo>
                    <a:cubicBezTo>
                      <a:pt x="93" y="13"/>
                      <a:pt x="95" y="14"/>
                      <a:pt x="94" y="16"/>
                    </a:cubicBezTo>
                    <a:cubicBezTo>
                      <a:pt x="96" y="14"/>
                      <a:pt x="94" y="11"/>
                      <a:pt x="94" y="9"/>
                    </a:cubicBezTo>
                    <a:cubicBezTo>
                      <a:pt x="96" y="10"/>
                      <a:pt x="98" y="9"/>
                      <a:pt x="98" y="10"/>
                    </a:cubicBezTo>
                    <a:cubicBezTo>
                      <a:pt x="99" y="9"/>
                      <a:pt x="99" y="9"/>
                      <a:pt x="99" y="8"/>
                    </a:cubicBezTo>
                    <a:cubicBezTo>
                      <a:pt x="98" y="8"/>
                      <a:pt x="98" y="8"/>
                      <a:pt x="98" y="9"/>
                    </a:cubicBezTo>
                    <a:cubicBezTo>
                      <a:pt x="98" y="7"/>
                      <a:pt x="98" y="5"/>
                      <a:pt x="98" y="3"/>
                    </a:cubicBezTo>
                    <a:cubicBezTo>
                      <a:pt x="99" y="4"/>
                      <a:pt x="99" y="7"/>
                      <a:pt x="99" y="7"/>
                    </a:cubicBezTo>
                    <a:cubicBezTo>
                      <a:pt x="99" y="7"/>
                      <a:pt x="98" y="6"/>
                      <a:pt x="99" y="6"/>
                    </a:cubicBezTo>
                    <a:cubicBezTo>
                      <a:pt x="99" y="7"/>
                      <a:pt x="100" y="8"/>
                      <a:pt x="99" y="9"/>
                    </a:cubicBezTo>
                    <a:cubicBezTo>
                      <a:pt x="100" y="9"/>
                      <a:pt x="100" y="9"/>
                      <a:pt x="100" y="9"/>
                    </a:cubicBezTo>
                    <a:cubicBezTo>
                      <a:pt x="101" y="9"/>
                      <a:pt x="101" y="8"/>
                      <a:pt x="101" y="8"/>
                    </a:cubicBezTo>
                    <a:cubicBezTo>
                      <a:pt x="102" y="8"/>
                      <a:pt x="101" y="9"/>
                      <a:pt x="101" y="9"/>
                    </a:cubicBezTo>
                    <a:cubicBezTo>
                      <a:pt x="102" y="7"/>
                      <a:pt x="102" y="10"/>
                      <a:pt x="103" y="9"/>
                    </a:cubicBezTo>
                    <a:cubicBezTo>
                      <a:pt x="105" y="8"/>
                      <a:pt x="104" y="5"/>
                      <a:pt x="102" y="4"/>
                    </a:cubicBezTo>
                    <a:cubicBezTo>
                      <a:pt x="102" y="4"/>
                      <a:pt x="101" y="5"/>
                      <a:pt x="101" y="5"/>
                    </a:cubicBezTo>
                    <a:cubicBezTo>
                      <a:pt x="101" y="5"/>
                      <a:pt x="101" y="5"/>
                      <a:pt x="101" y="4"/>
                    </a:cubicBezTo>
                    <a:cubicBezTo>
                      <a:pt x="100" y="4"/>
                      <a:pt x="101" y="5"/>
                      <a:pt x="100" y="6"/>
                    </a:cubicBezTo>
                    <a:cubicBezTo>
                      <a:pt x="100" y="5"/>
                      <a:pt x="100" y="4"/>
                      <a:pt x="99" y="5"/>
                    </a:cubicBezTo>
                    <a:cubicBezTo>
                      <a:pt x="99" y="4"/>
                      <a:pt x="99" y="4"/>
                      <a:pt x="99" y="4"/>
                    </a:cubicBezTo>
                    <a:cubicBezTo>
                      <a:pt x="102" y="4"/>
                      <a:pt x="104" y="3"/>
                      <a:pt x="107" y="4"/>
                    </a:cubicBezTo>
                    <a:cubicBezTo>
                      <a:pt x="108" y="4"/>
                      <a:pt x="107" y="3"/>
                      <a:pt x="108" y="3"/>
                    </a:cubicBezTo>
                    <a:cubicBezTo>
                      <a:pt x="109" y="3"/>
                      <a:pt x="108" y="5"/>
                      <a:pt x="108" y="6"/>
                    </a:cubicBezTo>
                    <a:cubicBezTo>
                      <a:pt x="107" y="6"/>
                      <a:pt x="108" y="5"/>
                      <a:pt x="107" y="4"/>
                    </a:cubicBezTo>
                    <a:cubicBezTo>
                      <a:pt x="107" y="5"/>
                      <a:pt x="107" y="4"/>
                      <a:pt x="106" y="4"/>
                    </a:cubicBezTo>
                    <a:cubicBezTo>
                      <a:pt x="105" y="4"/>
                      <a:pt x="105" y="5"/>
                      <a:pt x="105" y="6"/>
                    </a:cubicBezTo>
                    <a:cubicBezTo>
                      <a:pt x="105" y="6"/>
                      <a:pt x="105" y="5"/>
                      <a:pt x="105" y="5"/>
                    </a:cubicBezTo>
                    <a:cubicBezTo>
                      <a:pt x="106" y="5"/>
                      <a:pt x="105" y="6"/>
                      <a:pt x="106" y="6"/>
                    </a:cubicBezTo>
                    <a:cubicBezTo>
                      <a:pt x="106" y="6"/>
                      <a:pt x="106" y="5"/>
                      <a:pt x="107" y="5"/>
                    </a:cubicBezTo>
                    <a:cubicBezTo>
                      <a:pt x="108" y="6"/>
                      <a:pt x="108" y="7"/>
                      <a:pt x="108" y="9"/>
                    </a:cubicBezTo>
                    <a:cubicBezTo>
                      <a:pt x="107" y="9"/>
                      <a:pt x="107" y="9"/>
                      <a:pt x="107" y="8"/>
                    </a:cubicBezTo>
                    <a:cubicBezTo>
                      <a:pt x="107" y="9"/>
                      <a:pt x="107" y="10"/>
                      <a:pt x="107" y="10"/>
                    </a:cubicBezTo>
                    <a:cubicBezTo>
                      <a:pt x="108" y="9"/>
                      <a:pt x="108" y="10"/>
                      <a:pt x="109" y="10"/>
                    </a:cubicBezTo>
                    <a:cubicBezTo>
                      <a:pt x="109" y="9"/>
                      <a:pt x="108" y="10"/>
                      <a:pt x="108" y="9"/>
                    </a:cubicBezTo>
                    <a:cubicBezTo>
                      <a:pt x="110" y="9"/>
                      <a:pt x="111" y="8"/>
                      <a:pt x="111" y="9"/>
                    </a:cubicBezTo>
                    <a:cubicBezTo>
                      <a:pt x="112" y="8"/>
                      <a:pt x="110" y="9"/>
                      <a:pt x="110" y="8"/>
                    </a:cubicBezTo>
                    <a:cubicBezTo>
                      <a:pt x="110" y="7"/>
                      <a:pt x="111" y="8"/>
                      <a:pt x="111" y="7"/>
                    </a:cubicBezTo>
                    <a:cubicBezTo>
                      <a:pt x="112" y="8"/>
                      <a:pt x="112" y="10"/>
                      <a:pt x="112" y="12"/>
                    </a:cubicBezTo>
                    <a:cubicBezTo>
                      <a:pt x="113" y="12"/>
                      <a:pt x="112" y="11"/>
                      <a:pt x="113" y="11"/>
                    </a:cubicBezTo>
                    <a:cubicBezTo>
                      <a:pt x="113" y="12"/>
                      <a:pt x="113" y="11"/>
                      <a:pt x="114" y="12"/>
                    </a:cubicBezTo>
                    <a:cubicBezTo>
                      <a:pt x="114" y="12"/>
                      <a:pt x="113" y="10"/>
                      <a:pt x="113" y="10"/>
                    </a:cubicBezTo>
                    <a:cubicBezTo>
                      <a:pt x="113" y="9"/>
                      <a:pt x="114" y="9"/>
                      <a:pt x="114" y="7"/>
                    </a:cubicBezTo>
                    <a:cubicBezTo>
                      <a:pt x="114" y="7"/>
                      <a:pt x="114" y="7"/>
                      <a:pt x="114" y="7"/>
                    </a:cubicBezTo>
                    <a:cubicBezTo>
                      <a:pt x="114" y="6"/>
                      <a:pt x="115" y="5"/>
                      <a:pt x="114" y="4"/>
                    </a:cubicBezTo>
                    <a:cubicBezTo>
                      <a:pt x="114" y="4"/>
                      <a:pt x="113" y="4"/>
                      <a:pt x="113" y="3"/>
                    </a:cubicBezTo>
                    <a:cubicBezTo>
                      <a:pt x="114" y="3"/>
                      <a:pt x="115" y="3"/>
                      <a:pt x="115" y="3"/>
                    </a:cubicBezTo>
                    <a:cubicBezTo>
                      <a:pt x="116" y="4"/>
                      <a:pt x="116" y="4"/>
                      <a:pt x="116" y="5"/>
                    </a:cubicBezTo>
                    <a:cubicBezTo>
                      <a:pt x="115" y="4"/>
                      <a:pt x="115" y="6"/>
                      <a:pt x="114" y="6"/>
                    </a:cubicBezTo>
                    <a:cubicBezTo>
                      <a:pt x="115" y="7"/>
                      <a:pt x="115" y="8"/>
                      <a:pt x="115" y="10"/>
                    </a:cubicBezTo>
                    <a:cubicBezTo>
                      <a:pt x="115" y="10"/>
                      <a:pt x="115" y="10"/>
                      <a:pt x="116" y="10"/>
                    </a:cubicBezTo>
                    <a:cubicBezTo>
                      <a:pt x="116" y="9"/>
                      <a:pt x="115" y="9"/>
                      <a:pt x="115" y="9"/>
                    </a:cubicBezTo>
                    <a:cubicBezTo>
                      <a:pt x="115" y="9"/>
                      <a:pt x="116" y="9"/>
                      <a:pt x="116" y="9"/>
                    </a:cubicBezTo>
                    <a:cubicBezTo>
                      <a:pt x="117" y="9"/>
                      <a:pt x="117" y="8"/>
                      <a:pt x="117" y="8"/>
                    </a:cubicBezTo>
                    <a:cubicBezTo>
                      <a:pt x="117" y="8"/>
                      <a:pt x="117" y="9"/>
                      <a:pt x="117" y="9"/>
                    </a:cubicBezTo>
                    <a:cubicBezTo>
                      <a:pt x="119" y="9"/>
                      <a:pt x="119" y="5"/>
                      <a:pt x="118" y="7"/>
                    </a:cubicBezTo>
                    <a:cubicBezTo>
                      <a:pt x="116" y="6"/>
                      <a:pt x="116" y="4"/>
                      <a:pt x="117" y="2"/>
                    </a:cubicBezTo>
                    <a:cubicBezTo>
                      <a:pt x="117" y="3"/>
                      <a:pt x="119" y="5"/>
                      <a:pt x="118" y="5"/>
                    </a:cubicBezTo>
                    <a:cubicBezTo>
                      <a:pt x="118" y="6"/>
                      <a:pt x="118" y="6"/>
                      <a:pt x="119" y="6"/>
                    </a:cubicBezTo>
                    <a:cubicBezTo>
                      <a:pt x="119" y="5"/>
                      <a:pt x="120" y="4"/>
                      <a:pt x="120" y="3"/>
                    </a:cubicBezTo>
                    <a:cubicBezTo>
                      <a:pt x="120" y="3"/>
                      <a:pt x="120" y="3"/>
                      <a:pt x="121" y="4"/>
                    </a:cubicBezTo>
                    <a:cubicBezTo>
                      <a:pt x="121" y="4"/>
                      <a:pt x="121" y="3"/>
                      <a:pt x="121" y="2"/>
                    </a:cubicBezTo>
                    <a:cubicBezTo>
                      <a:pt x="121" y="2"/>
                      <a:pt x="121" y="3"/>
                      <a:pt x="122" y="4"/>
                    </a:cubicBezTo>
                    <a:cubicBezTo>
                      <a:pt x="122" y="3"/>
                      <a:pt x="122" y="3"/>
                      <a:pt x="123" y="3"/>
                    </a:cubicBezTo>
                    <a:cubicBezTo>
                      <a:pt x="124" y="3"/>
                      <a:pt x="124" y="4"/>
                      <a:pt x="124" y="4"/>
                    </a:cubicBezTo>
                    <a:cubicBezTo>
                      <a:pt x="125" y="4"/>
                      <a:pt x="124" y="3"/>
                      <a:pt x="124" y="3"/>
                    </a:cubicBezTo>
                    <a:cubicBezTo>
                      <a:pt x="126" y="3"/>
                      <a:pt x="125" y="4"/>
                      <a:pt x="125" y="5"/>
                    </a:cubicBezTo>
                    <a:cubicBezTo>
                      <a:pt x="126" y="5"/>
                      <a:pt x="125" y="4"/>
                      <a:pt x="125" y="3"/>
                    </a:cubicBezTo>
                    <a:cubicBezTo>
                      <a:pt x="127" y="3"/>
                      <a:pt x="126" y="4"/>
                      <a:pt x="127" y="4"/>
                    </a:cubicBezTo>
                    <a:cubicBezTo>
                      <a:pt x="128" y="5"/>
                      <a:pt x="125" y="6"/>
                      <a:pt x="127" y="7"/>
                    </a:cubicBezTo>
                    <a:cubicBezTo>
                      <a:pt x="127" y="7"/>
                      <a:pt x="126" y="7"/>
                      <a:pt x="127" y="8"/>
                    </a:cubicBezTo>
                    <a:cubicBezTo>
                      <a:pt x="127" y="9"/>
                      <a:pt x="128" y="9"/>
                      <a:pt x="128" y="9"/>
                    </a:cubicBezTo>
                    <a:cubicBezTo>
                      <a:pt x="128" y="7"/>
                      <a:pt x="128" y="7"/>
                      <a:pt x="127" y="6"/>
                    </a:cubicBezTo>
                    <a:cubicBezTo>
                      <a:pt x="127" y="6"/>
                      <a:pt x="128" y="6"/>
                      <a:pt x="129" y="6"/>
                    </a:cubicBezTo>
                    <a:cubicBezTo>
                      <a:pt x="129" y="5"/>
                      <a:pt x="128" y="5"/>
                      <a:pt x="128" y="3"/>
                    </a:cubicBezTo>
                    <a:cubicBezTo>
                      <a:pt x="129" y="3"/>
                      <a:pt x="130" y="3"/>
                      <a:pt x="130" y="4"/>
                    </a:cubicBezTo>
                    <a:cubicBezTo>
                      <a:pt x="131" y="4"/>
                      <a:pt x="131" y="3"/>
                      <a:pt x="131" y="3"/>
                    </a:cubicBezTo>
                    <a:cubicBezTo>
                      <a:pt x="131" y="3"/>
                      <a:pt x="132" y="4"/>
                      <a:pt x="132" y="4"/>
                    </a:cubicBezTo>
                    <a:cubicBezTo>
                      <a:pt x="133" y="1"/>
                      <a:pt x="135" y="4"/>
                      <a:pt x="134" y="7"/>
                    </a:cubicBezTo>
                    <a:cubicBezTo>
                      <a:pt x="135" y="6"/>
                      <a:pt x="134" y="5"/>
                      <a:pt x="135" y="5"/>
                    </a:cubicBezTo>
                    <a:cubicBezTo>
                      <a:pt x="135" y="4"/>
                      <a:pt x="135" y="4"/>
                      <a:pt x="135" y="3"/>
                    </a:cubicBezTo>
                    <a:cubicBezTo>
                      <a:pt x="136" y="2"/>
                      <a:pt x="137" y="3"/>
                      <a:pt x="138" y="3"/>
                    </a:cubicBezTo>
                    <a:cubicBezTo>
                      <a:pt x="138" y="4"/>
                      <a:pt x="139" y="4"/>
                      <a:pt x="139" y="5"/>
                    </a:cubicBezTo>
                    <a:cubicBezTo>
                      <a:pt x="139" y="5"/>
                      <a:pt x="138" y="4"/>
                      <a:pt x="139" y="3"/>
                    </a:cubicBezTo>
                    <a:cubicBezTo>
                      <a:pt x="140" y="3"/>
                      <a:pt x="141" y="3"/>
                      <a:pt x="141" y="2"/>
                    </a:cubicBezTo>
                    <a:cubicBezTo>
                      <a:pt x="142" y="2"/>
                      <a:pt x="141" y="4"/>
                      <a:pt x="142" y="4"/>
                    </a:cubicBezTo>
                    <a:cubicBezTo>
                      <a:pt x="143" y="4"/>
                      <a:pt x="142" y="4"/>
                      <a:pt x="142" y="3"/>
                    </a:cubicBezTo>
                    <a:cubicBezTo>
                      <a:pt x="143" y="3"/>
                      <a:pt x="142" y="4"/>
                      <a:pt x="143" y="4"/>
                    </a:cubicBezTo>
                    <a:cubicBezTo>
                      <a:pt x="143" y="4"/>
                      <a:pt x="142" y="3"/>
                      <a:pt x="143" y="2"/>
                    </a:cubicBezTo>
                    <a:cubicBezTo>
                      <a:pt x="144" y="2"/>
                      <a:pt x="144" y="3"/>
                      <a:pt x="145" y="2"/>
                    </a:cubicBezTo>
                    <a:cubicBezTo>
                      <a:pt x="145" y="4"/>
                      <a:pt x="144" y="5"/>
                      <a:pt x="145" y="6"/>
                    </a:cubicBezTo>
                    <a:cubicBezTo>
                      <a:pt x="145" y="5"/>
                      <a:pt x="147" y="5"/>
                      <a:pt x="146" y="4"/>
                    </a:cubicBezTo>
                    <a:cubicBezTo>
                      <a:pt x="146" y="4"/>
                      <a:pt x="145" y="4"/>
                      <a:pt x="145" y="3"/>
                    </a:cubicBezTo>
                    <a:cubicBezTo>
                      <a:pt x="146" y="2"/>
                      <a:pt x="147" y="2"/>
                      <a:pt x="147" y="3"/>
                    </a:cubicBezTo>
                    <a:cubicBezTo>
                      <a:pt x="148" y="3"/>
                      <a:pt x="148" y="3"/>
                      <a:pt x="149" y="3"/>
                    </a:cubicBezTo>
                    <a:cubicBezTo>
                      <a:pt x="149" y="3"/>
                      <a:pt x="149" y="4"/>
                      <a:pt x="149" y="4"/>
                    </a:cubicBezTo>
                    <a:cubicBezTo>
                      <a:pt x="149" y="4"/>
                      <a:pt x="148" y="4"/>
                      <a:pt x="147" y="4"/>
                    </a:cubicBezTo>
                    <a:cubicBezTo>
                      <a:pt x="147" y="4"/>
                      <a:pt x="147" y="7"/>
                      <a:pt x="146" y="7"/>
                    </a:cubicBezTo>
                    <a:cubicBezTo>
                      <a:pt x="146" y="8"/>
                      <a:pt x="146" y="8"/>
                      <a:pt x="147" y="9"/>
                    </a:cubicBezTo>
                    <a:cubicBezTo>
                      <a:pt x="148" y="8"/>
                      <a:pt x="147" y="6"/>
                      <a:pt x="148" y="5"/>
                    </a:cubicBezTo>
                    <a:cubicBezTo>
                      <a:pt x="149" y="5"/>
                      <a:pt x="148" y="5"/>
                      <a:pt x="149" y="5"/>
                    </a:cubicBezTo>
                    <a:cubicBezTo>
                      <a:pt x="149" y="1"/>
                      <a:pt x="153" y="4"/>
                      <a:pt x="155" y="3"/>
                    </a:cubicBezTo>
                    <a:cubicBezTo>
                      <a:pt x="155" y="3"/>
                      <a:pt x="156" y="4"/>
                      <a:pt x="156" y="4"/>
                    </a:cubicBezTo>
                    <a:cubicBezTo>
                      <a:pt x="156" y="4"/>
                      <a:pt x="156" y="4"/>
                      <a:pt x="156" y="4"/>
                    </a:cubicBezTo>
                    <a:cubicBezTo>
                      <a:pt x="157" y="5"/>
                      <a:pt x="158" y="4"/>
                      <a:pt x="158" y="5"/>
                    </a:cubicBezTo>
                    <a:cubicBezTo>
                      <a:pt x="158" y="5"/>
                      <a:pt x="158" y="4"/>
                      <a:pt x="159" y="5"/>
                    </a:cubicBezTo>
                    <a:cubicBezTo>
                      <a:pt x="159" y="5"/>
                      <a:pt x="159" y="5"/>
                      <a:pt x="159" y="6"/>
                    </a:cubicBezTo>
                    <a:cubicBezTo>
                      <a:pt x="160" y="6"/>
                      <a:pt x="160" y="5"/>
                      <a:pt x="160" y="4"/>
                    </a:cubicBezTo>
                    <a:cubicBezTo>
                      <a:pt x="160" y="6"/>
                      <a:pt x="161" y="4"/>
                      <a:pt x="161" y="5"/>
                    </a:cubicBezTo>
                    <a:cubicBezTo>
                      <a:pt x="162" y="5"/>
                      <a:pt x="162" y="5"/>
                      <a:pt x="162" y="4"/>
                    </a:cubicBezTo>
                    <a:cubicBezTo>
                      <a:pt x="162" y="4"/>
                      <a:pt x="161" y="4"/>
                      <a:pt x="161" y="4"/>
                    </a:cubicBezTo>
                    <a:cubicBezTo>
                      <a:pt x="161" y="3"/>
                      <a:pt x="161" y="2"/>
                      <a:pt x="162" y="2"/>
                    </a:cubicBezTo>
                    <a:cubicBezTo>
                      <a:pt x="162" y="4"/>
                      <a:pt x="163" y="3"/>
                      <a:pt x="163" y="4"/>
                    </a:cubicBezTo>
                    <a:cubicBezTo>
                      <a:pt x="163" y="4"/>
                      <a:pt x="162" y="3"/>
                      <a:pt x="162" y="4"/>
                    </a:cubicBezTo>
                    <a:cubicBezTo>
                      <a:pt x="162" y="5"/>
                      <a:pt x="163" y="4"/>
                      <a:pt x="163" y="4"/>
                    </a:cubicBezTo>
                    <a:cubicBezTo>
                      <a:pt x="163" y="5"/>
                      <a:pt x="165" y="5"/>
                      <a:pt x="165" y="6"/>
                    </a:cubicBezTo>
                    <a:cubicBezTo>
                      <a:pt x="165" y="5"/>
                      <a:pt x="166" y="4"/>
                      <a:pt x="166" y="2"/>
                    </a:cubicBezTo>
                    <a:cubicBezTo>
                      <a:pt x="167" y="2"/>
                      <a:pt x="166" y="4"/>
                      <a:pt x="167" y="2"/>
                    </a:cubicBezTo>
                    <a:cubicBezTo>
                      <a:pt x="167" y="3"/>
                      <a:pt x="167" y="3"/>
                      <a:pt x="167" y="4"/>
                    </a:cubicBezTo>
                    <a:cubicBezTo>
                      <a:pt x="168" y="4"/>
                      <a:pt x="168" y="5"/>
                      <a:pt x="169" y="5"/>
                    </a:cubicBezTo>
                    <a:cubicBezTo>
                      <a:pt x="170" y="5"/>
                      <a:pt x="170" y="4"/>
                      <a:pt x="170" y="3"/>
                    </a:cubicBezTo>
                    <a:cubicBezTo>
                      <a:pt x="170" y="4"/>
                      <a:pt x="171" y="4"/>
                      <a:pt x="171" y="3"/>
                    </a:cubicBezTo>
                    <a:cubicBezTo>
                      <a:pt x="172" y="3"/>
                      <a:pt x="171" y="4"/>
                      <a:pt x="171" y="5"/>
                    </a:cubicBezTo>
                    <a:cubicBezTo>
                      <a:pt x="172" y="4"/>
                      <a:pt x="172" y="4"/>
                      <a:pt x="172" y="5"/>
                    </a:cubicBezTo>
                    <a:cubicBezTo>
                      <a:pt x="173" y="4"/>
                      <a:pt x="172" y="3"/>
                      <a:pt x="172" y="2"/>
                    </a:cubicBezTo>
                    <a:cubicBezTo>
                      <a:pt x="173" y="2"/>
                      <a:pt x="174" y="3"/>
                      <a:pt x="175" y="2"/>
                    </a:cubicBezTo>
                    <a:cubicBezTo>
                      <a:pt x="176" y="2"/>
                      <a:pt x="176" y="4"/>
                      <a:pt x="176" y="4"/>
                    </a:cubicBezTo>
                    <a:cubicBezTo>
                      <a:pt x="175" y="4"/>
                      <a:pt x="175" y="4"/>
                      <a:pt x="174" y="3"/>
                    </a:cubicBezTo>
                    <a:cubicBezTo>
                      <a:pt x="173" y="4"/>
                      <a:pt x="173" y="6"/>
                      <a:pt x="173" y="7"/>
                    </a:cubicBezTo>
                    <a:cubicBezTo>
                      <a:pt x="173" y="8"/>
                      <a:pt x="174" y="7"/>
                      <a:pt x="175" y="8"/>
                    </a:cubicBezTo>
                    <a:cubicBezTo>
                      <a:pt x="176" y="7"/>
                      <a:pt x="173" y="6"/>
                      <a:pt x="175" y="5"/>
                    </a:cubicBezTo>
                    <a:cubicBezTo>
                      <a:pt x="176" y="6"/>
                      <a:pt x="176" y="4"/>
                      <a:pt x="178" y="5"/>
                    </a:cubicBezTo>
                    <a:cubicBezTo>
                      <a:pt x="178" y="4"/>
                      <a:pt x="177" y="4"/>
                      <a:pt x="177" y="3"/>
                    </a:cubicBezTo>
                    <a:cubicBezTo>
                      <a:pt x="178" y="3"/>
                      <a:pt x="178" y="3"/>
                      <a:pt x="178" y="2"/>
                    </a:cubicBezTo>
                    <a:cubicBezTo>
                      <a:pt x="178" y="2"/>
                      <a:pt x="178" y="3"/>
                      <a:pt x="179" y="3"/>
                    </a:cubicBezTo>
                    <a:cubicBezTo>
                      <a:pt x="179" y="3"/>
                      <a:pt x="179" y="3"/>
                      <a:pt x="179" y="4"/>
                    </a:cubicBezTo>
                    <a:cubicBezTo>
                      <a:pt x="179" y="4"/>
                      <a:pt x="179" y="4"/>
                      <a:pt x="178" y="3"/>
                    </a:cubicBezTo>
                    <a:cubicBezTo>
                      <a:pt x="178" y="4"/>
                      <a:pt x="179" y="4"/>
                      <a:pt x="178" y="5"/>
                    </a:cubicBezTo>
                    <a:cubicBezTo>
                      <a:pt x="179" y="5"/>
                      <a:pt x="180" y="5"/>
                      <a:pt x="180" y="5"/>
                    </a:cubicBezTo>
                    <a:cubicBezTo>
                      <a:pt x="181" y="5"/>
                      <a:pt x="180" y="3"/>
                      <a:pt x="181" y="2"/>
                    </a:cubicBezTo>
                    <a:cubicBezTo>
                      <a:pt x="182" y="3"/>
                      <a:pt x="184" y="2"/>
                      <a:pt x="185" y="3"/>
                    </a:cubicBezTo>
                    <a:cubicBezTo>
                      <a:pt x="185" y="4"/>
                      <a:pt x="185" y="4"/>
                      <a:pt x="185" y="5"/>
                    </a:cubicBezTo>
                    <a:cubicBezTo>
                      <a:pt x="185" y="5"/>
                      <a:pt x="186" y="3"/>
                      <a:pt x="186" y="4"/>
                    </a:cubicBezTo>
                    <a:cubicBezTo>
                      <a:pt x="187" y="4"/>
                      <a:pt x="187" y="4"/>
                      <a:pt x="187" y="3"/>
                    </a:cubicBezTo>
                    <a:cubicBezTo>
                      <a:pt x="188" y="3"/>
                      <a:pt x="188" y="3"/>
                      <a:pt x="189" y="3"/>
                    </a:cubicBezTo>
                    <a:cubicBezTo>
                      <a:pt x="190" y="4"/>
                      <a:pt x="188" y="8"/>
                      <a:pt x="191" y="8"/>
                    </a:cubicBezTo>
                    <a:cubicBezTo>
                      <a:pt x="189" y="6"/>
                      <a:pt x="191" y="5"/>
                      <a:pt x="191" y="2"/>
                    </a:cubicBezTo>
                    <a:cubicBezTo>
                      <a:pt x="192" y="3"/>
                      <a:pt x="191" y="3"/>
                      <a:pt x="192" y="4"/>
                    </a:cubicBezTo>
                    <a:cubicBezTo>
                      <a:pt x="193" y="4"/>
                      <a:pt x="192" y="3"/>
                      <a:pt x="193" y="3"/>
                    </a:cubicBezTo>
                    <a:cubicBezTo>
                      <a:pt x="193" y="4"/>
                      <a:pt x="193" y="4"/>
                      <a:pt x="193" y="5"/>
                    </a:cubicBezTo>
                    <a:cubicBezTo>
                      <a:pt x="193" y="5"/>
                      <a:pt x="193" y="4"/>
                      <a:pt x="193" y="4"/>
                    </a:cubicBezTo>
                    <a:cubicBezTo>
                      <a:pt x="193" y="4"/>
                      <a:pt x="193" y="4"/>
                      <a:pt x="193" y="3"/>
                    </a:cubicBezTo>
                    <a:cubicBezTo>
                      <a:pt x="194" y="3"/>
                      <a:pt x="194" y="4"/>
                      <a:pt x="194" y="5"/>
                    </a:cubicBezTo>
                    <a:cubicBezTo>
                      <a:pt x="193" y="3"/>
                      <a:pt x="193" y="7"/>
                      <a:pt x="194" y="7"/>
                    </a:cubicBezTo>
                    <a:cubicBezTo>
                      <a:pt x="195" y="7"/>
                      <a:pt x="196" y="5"/>
                      <a:pt x="195" y="4"/>
                    </a:cubicBezTo>
                    <a:cubicBezTo>
                      <a:pt x="195" y="4"/>
                      <a:pt x="196" y="4"/>
                      <a:pt x="196" y="5"/>
                    </a:cubicBezTo>
                    <a:cubicBezTo>
                      <a:pt x="197" y="5"/>
                      <a:pt x="197" y="4"/>
                      <a:pt x="198" y="4"/>
                    </a:cubicBezTo>
                    <a:cubicBezTo>
                      <a:pt x="198" y="4"/>
                      <a:pt x="198" y="3"/>
                      <a:pt x="198" y="3"/>
                    </a:cubicBezTo>
                    <a:cubicBezTo>
                      <a:pt x="199" y="3"/>
                      <a:pt x="198" y="4"/>
                      <a:pt x="199" y="5"/>
                    </a:cubicBezTo>
                    <a:cubicBezTo>
                      <a:pt x="200" y="4"/>
                      <a:pt x="199" y="4"/>
                      <a:pt x="199" y="3"/>
                    </a:cubicBezTo>
                    <a:cubicBezTo>
                      <a:pt x="200" y="4"/>
                      <a:pt x="200" y="4"/>
                      <a:pt x="201" y="3"/>
                    </a:cubicBezTo>
                    <a:cubicBezTo>
                      <a:pt x="202" y="4"/>
                      <a:pt x="202" y="5"/>
                      <a:pt x="202" y="5"/>
                    </a:cubicBezTo>
                    <a:cubicBezTo>
                      <a:pt x="203" y="4"/>
                      <a:pt x="202" y="4"/>
                      <a:pt x="202" y="3"/>
                    </a:cubicBezTo>
                    <a:cubicBezTo>
                      <a:pt x="203" y="4"/>
                      <a:pt x="202" y="7"/>
                      <a:pt x="204" y="9"/>
                    </a:cubicBezTo>
                    <a:cubicBezTo>
                      <a:pt x="207" y="8"/>
                      <a:pt x="202" y="5"/>
                      <a:pt x="204" y="3"/>
                    </a:cubicBezTo>
                    <a:cubicBezTo>
                      <a:pt x="205" y="3"/>
                      <a:pt x="206" y="4"/>
                      <a:pt x="207" y="5"/>
                    </a:cubicBezTo>
                    <a:cubicBezTo>
                      <a:pt x="207" y="5"/>
                      <a:pt x="207" y="4"/>
                      <a:pt x="208" y="4"/>
                    </a:cubicBezTo>
                    <a:cubicBezTo>
                      <a:pt x="208" y="4"/>
                      <a:pt x="208" y="4"/>
                      <a:pt x="208" y="4"/>
                    </a:cubicBezTo>
                    <a:cubicBezTo>
                      <a:pt x="209" y="5"/>
                      <a:pt x="210" y="4"/>
                      <a:pt x="212" y="5"/>
                    </a:cubicBezTo>
                    <a:cubicBezTo>
                      <a:pt x="211" y="4"/>
                      <a:pt x="211" y="4"/>
                      <a:pt x="211" y="3"/>
                    </a:cubicBezTo>
                    <a:cubicBezTo>
                      <a:pt x="212" y="3"/>
                      <a:pt x="212" y="4"/>
                      <a:pt x="212" y="4"/>
                    </a:cubicBezTo>
                    <a:cubicBezTo>
                      <a:pt x="213" y="4"/>
                      <a:pt x="213" y="4"/>
                      <a:pt x="213" y="4"/>
                    </a:cubicBezTo>
                    <a:cubicBezTo>
                      <a:pt x="214" y="4"/>
                      <a:pt x="213" y="4"/>
                      <a:pt x="213" y="3"/>
                    </a:cubicBezTo>
                    <a:cubicBezTo>
                      <a:pt x="214" y="3"/>
                      <a:pt x="214" y="4"/>
                      <a:pt x="214" y="5"/>
                    </a:cubicBezTo>
                    <a:cubicBezTo>
                      <a:pt x="214" y="4"/>
                      <a:pt x="214" y="3"/>
                      <a:pt x="215" y="3"/>
                    </a:cubicBezTo>
                    <a:cubicBezTo>
                      <a:pt x="216" y="4"/>
                      <a:pt x="217" y="4"/>
                      <a:pt x="218" y="4"/>
                    </a:cubicBezTo>
                    <a:cubicBezTo>
                      <a:pt x="218" y="4"/>
                      <a:pt x="217" y="3"/>
                      <a:pt x="218" y="3"/>
                    </a:cubicBezTo>
                    <a:cubicBezTo>
                      <a:pt x="218" y="4"/>
                      <a:pt x="219" y="3"/>
                      <a:pt x="219" y="4"/>
                    </a:cubicBezTo>
                    <a:cubicBezTo>
                      <a:pt x="222" y="1"/>
                      <a:pt x="223" y="7"/>
                      <a:pt x="222" y="9"/>
                    </a:cubicBezTo>
                    <a:cubicBezTo>
                      <a:pt x="221" y="8"/>
                      <a:pt x="221" y="6"/>
                      <a:pt x="220" y="5"/>
                    </a:cubicBezTo>
                    <a:cubicBezTo>
                      <a:pt x="220" y="6"/>
                      <a:pt x="221" y="7"/>
                      <a:pt x="221" y="9"/>
                    </a:cubicBezTo>
                    <a:cubicBezTo>
                      <a:pt x="221" y="9"/>
                      <a:pt x="221" y="9"/>
                      <a:pt x="222" y="10"/>
                    </a:cubicBezTo>
                    <a:cubicBezTo>
                      <a:pt x="223" y="10"/>
                      <a:pt x="222" y="9"/>
                      <a:pt x="223" y="9"/>
                    </a:cubicBezTo>
                    <a:cubicBezTo>
                      <a:pt x="224" y="9"/>
                      <a:pt x="224" y="10"/>
                      <a:pt x="224" y="10"/>
                    </a:cubicBezTo>
                    <a:cubicBezTo>
                      <a:pt x="224" y="10"/>
                      <a:pt x="225" y="10"/>
                      <a:pt x="225" y="10"/>
                    </a:cubicBezTo>
                    <a:cubicBezTo>
                      <a:pt x="225" y="9"/>
                      <a:pt x="225" y="8"/>
                      <a:pt x="225" y="7"/>
                    </a:cubicBezTo>
                    <a:cubicBezTo>
                      <a:pt x="224" y="8"/>
                      <a:pt x="225" y="9"/>
                      <a:pt x="224" y="9"/>
                    </a:cubicBezTo>
                    <a:cubicBezTo>
                      <a:pt x="224" y="9"/>
                      <a:pt x="224" y="9"/>
                      <a:pt x="224" y="9"/>
                    </a:cubicBezTo>
                    <a:cubicBezTo>
                      <a:pt x="224" y="9"/>
                      <a:pt x="224" y="8"/>
                      <a:pt x="224" y="8"/>
                    </a:cubicBezTo>
                    <a:cubicBezTo>
                      <a:pt x="224" y="7"/>
                      <a:pt x="223" y="7"/>
                      <a:pt x="223" y="7"/>
                    </a:cubicBezTo>
                    <a:cubicBezTo>
                      <a:pt x="223" y="7"/>
                      <a:pt x="222" y="6"/>
                      <a:pt x="223" y="6"/>
                    </a:cubicBezTo>
                    <a:cubicBezTo>
                      <a:pt x="222" y="6"/>
                      <a:pt x="222" y="4"/>
                      <a:pt x="223" y="3"/>
                    </a:cubicBezTo>
                    <a:cubicBezTo>
                      <a:pt x="224" y="3"/>
                      <a:pt x="223" y="4"/>
                      <a:pt x="224" y="3"/>
                    </a:cubicBezTo>
                    <a:cubicBezTo>
                      <a:pt x="224" y="4"/>
                      <a:pt x="224" y="4"/>
                      <a:pt x="224" y="5"/>
                    </a:cubicBezTo>
                    <a:cubicBezTo>
                      <a:pt x="225" y="4"/>
                      <a:pt x="225" y="4"/>
                      <a:pt x="225" y="3"/>
                    </a:cubicBezTo>
                    <a:cubicBezTo>
                      <a:pt x="227" y="4"/>
                      <a:pt x="229" y="3"/>
                      <a:pt x="231" y="4"/>
                    </a:cubicBezTo>
                    <a:cubicBezTo>
                      <a:pt x="231" y="3"/>
                      <a:pt x="233" y="3"/>
                      <a:pt x="234" y="3"/>
                    </a:cubicBezTo>
                    <a:cubicBezTo>
                      <a:pt x="234" y="3"/>
                      <a:pt x="234" y="3"/>
                      <a:pt x="234" y="2"/>
                    </a:cubicBezTo>
                    <a:cubicBezTo>
                      <a:pt x="235" y="3"/>
                      <a:pt x="236" y="3"/>
                      <a:pt x="236" y="2"/>
                    </a:cubicBezTo>
                    <a:cubicBezTo>
                      <a:pt x="236" y="3"/>
                      <a:pt x="238" y="2"/>
                      <a:pt x="239" y="3"/>
                    </a:cubicBezTo>
                    <a:cubicBezTo>
                      <a:pt x="240" y="3"/>
                      <a:pt x="240" y="2"/>
                      <a:pt x="241" y="2"/>
                    </a:cubicBezTo>
                    <a:cubicBezTo>
                      <a:pt x="242" y="3"/>
                      <a:pt x="244" y="3"/>
                      <a:pt x="244" y="4"/>
                    </a:cubicBezTo>
                    <a:cubicBezTo>
                      <a:pt x="244" y="4"/>
                      <a:pt x="243" y="3"/>
                      <a:pt x="244" y="2"/>
                    </a:cubicBezTo>
                    <a:cubicBezTo>
                      <a:pt x="245" y="2"/>
                      <a:pt x="247" y="3"/>
                      <a:pt x="248" y="2"/>
                    </a:cubicBezTo>
                    <a:cubicBezTo>
                      <a:pt x="248" y="3"/>
                      <a:pt x="247" y="3"/>
                      <a:pt x="248" y="4"/>
                    </a:cubicBezTo>
                    <a:cubicBezTo>
                      <a:pt x="247" y="2"/>
                      <a:pt x="250" y="2"/>
                      <a:pt x="251" y="3"/>
                    </a:cubicBezTo>
                    <a:cubicBezTo>
                      <a:pt x="251" y="2"/>
                      <a:pt x="251" y="2"/>
                      <a:pt x="251" y="2"/>
                    </a:cubicBezTo>
                    <a:cubicBezTo>
                      <a:pt x="252" y="3"/>
                      <a:pt x="252" y="2"/>
                      <a:pt x="254" y="2"/>
                    </a:cubicBezTo>
                    <a:cubicBezTo>
                      <a:pt x="254" y="2"/>
                      <a:pt x="254" y="3"/>
                      <a:pt x="255" y="4"/>
                    </a:cubicBezTo>
                    <a:cubicBezTo>
                      <a:pt x="254" y="3"/>
                      <a:pt x="256" y="3"/>
                      <a:pt x="256" y="1"/>
                    </a:cubicBezTo>
                    <a:cubicBezTo>
                      <a:pt x="256" y="3"/>
                      <a:pt x="257" y="2"/>
                      <a:pt x="257" y="1"/>
                    </a:cubicBezTo>
                    <a:cubicBezTo>
                      <a:pt x="257" y="2"/>
                      <a:pt x="258" y="2"/>
                      <a:pt x="258" y="2"/>
                    </a:cubicBezTo>
                    <a:cubicBezTo>
                      <a:pt x="259" y="1"/>
                      <a:pt x="261" y="1"/>
                      <a:pt x="262" y="2"/>
                    </a:cubicBezTo>
                    <a:cubicBezTo>
                      <a:pt x="262" y="2"/>
                      <a:pt x="262" y="2"/>
                      <a:pt x="262" y="1"/>
                    </a:cubicBezTo>
                    <a:cubicBezTo>
                      <a:pt x="263" y="2"/>
                      <a:pt x="263" y="2"/>
                      <a:pt x="263" y="2"/>
                    </a:cubicBezTo>
                    <a:cubicBezTo>
                      <a:pt x="263" y="2"/>
                      <a:pt x="263" y="1"/>
                      <a:pt x="264" y="1"/>
                    </a:cubicBezTo>
                    <a:cubicBezTo>
                      <a:pt x="264" y="2"/>
                      <a:pt x="265" y="2"/>
                      <a:pt x="265" y="1"/>
                    </a:cubicBezTo>
                    <a:cubicBezTo>
                      <a:pt x="266" y="1"/>
                      <a:pt x="266" y="2"/>
                      <a:pt x="266" y="3"/>
                    </a:cubicBezTo>
                    <a:cubicBezTo>
                      <a:pt x="267" y="3"/>
                      <a:pt x="267" y="2"/>
                      <a:pt x="268" y="1"/>
                    </a:cubicBezTo>
                    <a:cubicBezTo>
                      <a:pt x="269" y="2"/>
                      <a:pt x="268" y="1"/>
                      <a:pt x="269" y="2"/>
                    </a:cubicBezTo>
                    <a:cubicBezTo>
                      <a:pt x="270" y="1"/>
                      <a:pt x="272" y="1"/>
                      <a:pt x="273" y="2"/>
                    </a:cubicBezTo>
                    <a:cubicBezTo>
                      <a:pt x="273" y="2"/>
                      <a:pt x="274" y="1"/>
                      <a:pt x="274" y="1"/>
                    </a:cubicBezTo>
                    <a:cubicBezTo>
                      <a:pt x="275" y="2"/>
                      <a:pt x="275" y="1"/>
                      <a:pt x="276" y="1"/>
                    </a:cubicBezTo>
                    <a:cubicBezTo>
                      <a:pt x="276" y="2"/>
                      <a:pt x="275" y="3"/>
                      <a:pt x="275" y="4"/>
                    </a:cubicBezTo>
                    <a:cubicBezTo>
                      <a:pt x="276" y="3"/>
                      <a:pt x="276" y="2"/>
                      <a:pt x="276" y="1"/>
                    </a:cubicBezTo>
                    <a:cubicBezTo>
                      <a:pt x="278" y="2"/>
                      <a:pt x="280" y="1"/>
                      <a:pt x="281" y="2"/>
                    </a:cubicBezTo>
                    <a:cubicBezTo>
                      <a:pt x="281" y="1"/>
                      <a:pt x="281" y="1"/>
                      <a:pt x="281" y="1"/>
                    </a:cubicBezTo>
                    <a:cubicBezTo>
                      <a:pt x="283" y="2"/>
                      <a:pt x="285" y="1"/>
                      <a:pt x="286" y="1"/>
                    </a:cubicBezTo>
                    <a:cubicBezTo>
                      <a:pt x="287" y="2"/>
                      <a:pt x="285" y="3"/>
                      <a:pt x="286" y="4"/>
                    </a:cubicBezTo>
                    <a:cubicBezTo>
                      <a:pt x="286" y="3"/>
                      <a:pt x="287" y="2"/>
                      <a:pt x="287" y="1"/>
                    </a:cubicBezTo>
                    <a:cubicBezTo>
                      <a:pt x="289" y="1"/>
                      <a:pt x="292" y="2"/>
                      <a:pt x="295" y="1"/>
                    </a:cubicBezTo>
                    <a:cubicBezTo>
                      <a:pt x="295" y="2"/>
                      <a:pt x="297" y="1"/>
                      <a:pt x="297" y="2"/>
                    </a:cubicBezTo>
                    <a:cubicBezTo>
                      <a:pt x="299" y="0"/>
                      <a:pt x="300" y="2"/>
                      <a:pt x="301" y="1"/>
                    </a:cubicBezTo>
                    <a:cubicBezTo>
                      <a:pt x="302" y="1"/>
                      <a:pt x="301" y="2"/>
                      <a:pt x="302" y="2"/>
                    </a:cubicBezTo>
                    <a:cubicBezTo>
                      <a:pt x="302" y="3"/>
                      <a:pt x="302" y="3"/>
                      <a:pt x="302" y="4"/>
                    </a:cubicBezTo>
                    <a:cubicBezTo>
                      <a:pt x="303" y="4"/>
                      <a:pt x="303" y="4"/>
                      <a:pt x="302" y="5"/>
                    </a:cubicBezTo>
                    <a:cubicBezTo>
                      <a:pt x="301" y="5"/>
                      <a:pt x="301" y="4"/>
                      <a:pt x="300" y="5"/>
                    </a:cubicBezTo>
                    <a:cubicBezTo>
                      <a:pt x="300" y="5"/>
                      <a:pt x="300" y="4"/>
                      <a:pt x="300" y="3"/>
                    </a:cubicBezTo>
                    <a:cubicBezTo>
                      <a:pt x="299" y="4"/>
                      <a:pt x="300" y="5"/>
                      <a:pt x="298" y="5"/>
                    </a:cubicBezTo>
                    <a:cubicBezTo>
                      <a:pt x="298" y="4"/>
                      <a:pt x="299" y="4"/>
                      <a:pt x="299" y="3"/>
                    </a:cubicBezTo>
                    <a:cubicBezTo>
                      <a:pt x="298" y="4"/>
                      <a:pt x="297" y="7"/>
                      <a:pt x="298" y="8"/>
                    </a:cubicBezTo>
                    <a:cubicBezTo>
                      <a:pt x="298" y="7"/>
                      <a:pt x="300" y="7"/>
                      <a:pt x="301" y="6"/>
                    </a:cubicBezTo>
                    <a:cubicBezTo>
                      <a:pt x="303" y="7"/>
                      <a:pt x="304" y="7"/>
                      <a:pt x="306" y="7"/>
                    </a:cubicBezTo>
                    <a:cubicBezTo>
                      <a:pt x="306" y="7"/>
                      <a:pt x="307" y="7"/>
                      <a:pt x="307" y="8"/>
                    </a:cubicBezTo>
                    <a:cubicBezTo>
                      <a:pt x="307" y="8"/>
                      <a:pt x="307" y="7"/>
                      <a:pt x="307" y="7"/>
                    </a:cubicBezTo>
                    <a:cubicBezTo>
                      <a:pt x="311" y="6"/>
                      <a:pt x="316" y="7"/>
                      <a:pt x="319" y="6"/>
                    </a:cubicBezTo>
                    <a:cubicBezTo>
                      <a:pt x="319" y="7"/>
                      <a:pt x="320" y="7"/>
                      <a:pt x="320" y="7"/>
                    </a:cubicBezTo>
                    <a:cubicBezTo>
                      <a:pt x="321" y="7"/>
                      <a:pt x="322" y="6"/>
                      <a:pt x="323" y="6"/>
                    </a:cubicBezTo>
                    <a:cubicBezTo>
                      <a:pt x="323" y="7"/>
                      <a:pt x="324" y="7"/>
                      <a:pt x="324" y="8"/>
                    </a:cubicBezTo>
                    <a:cubicBezTo>
                      <a:pt x="324" y="7"/>
                      <a:pt x="324" y="8"/>
                      <a:pt x="325" y="7"/>
                    </a:cubicBezTo>
                    <a:cubicBezTo>
                      <a:pt x="328" y="7"/>
                      <a:pt x="328" y="7"/>
                      <a:pt x="331" y="7"/>
                    </a:cubicBezTo>
                    <a:cubicBezTo>
                      <a:pt x="331" y="9"/>
                      <a:pt x="332" y="9"/>
                      <a:pt x="331" y="10"/>
                    </a:cubicBezTo>
                    <a:cubicBezTo>
                      <a:pt x="332" y="10"/>
                      <a:pt x="332" y="8"/>
                      <a:pt x="332" y="7"/>
                    </a:cubicBezTo>
                    <a:cubicBezTo>
                      <a:pt x="332" y="7"/>
                      <a:pt x="332" y="8"/>
                      <a:pt x="332" y="8"/>
                    </a:cubicBezTo>
                    <a:cubicBezTo>
                      <a:pt x="333" y="6"/>
                      <a:pt x="337" y="9"/>
                      <a:pt x="337" y="7"/>
                    </a:cubicBezTo>
                    <a:cubicBezTo>
                      <a:pt x="338" y="8"/>
                      <a:pt x="339" y="8"/>
                      <a:pt x="341" y="7"/>
                    </a:cubicBezTo>
                    <a:cubicBezTo>
                      <a:pt x="341" y="8"/>
                      <a:pt x="341" y="8"/>
                      <a:pt x="341" y="9"/>
                    </a:cubicBezTo>
                    <a:cubicBezTo>
                      <a:pt x="340" y="9"/>
                      <a:pt x="340" y="8"/>
                      <a:pt x="340" y="8"/>
                    </a:cubicBezTo>
                    <a:cubicBezTo>
                      <a:pt x="340" y="9"/>
                      <a:pt x="340" y="9"/>
                      <a:pt x="341" y="9"/>
                    </a:cubicBezTo>
                    <a:cubicBezTo>
                      <a:pt x="342" y="9"/>
                      <a:pt x="342" y="9"/>
                      <a:pt x="342" y="8"/>
                    </a:cubicBezTo>
                    <a:cubicBezTo>
                      <a:pt x="344" y="8"/>
                      <a:pt x="344" y="8"/>
                      <a:pt x="345" y="9"/>
                    </a:cubicBezTo>
                    <a:cubicBezTo>
                      <a:pt x="345" y="10"/>
                      <a:pt x="345" y="11"/>
                      <a:pt x="344" y="11"/>
                    </a:cubicBezTo>
                    <a:cubicBezTo>
                      <a:pt x="345" y="11"/>
                      <a:pt x="345" y="11"/>
                      <a:pt x="346" y="11"/>
                    </a:cubicBezTo>
                    <a:cubicBezTo>
                      <a:pt x="346" y="11"/>
                      <a:pt x="346" y="11"/>
                      <a:pt x="347" y="11"/>
                    </a:cubicBezTo>
                    <a:cubicBezTo>
                      <a:pt x="347" y="10"/>
                      <a:pt x="346" y="9"/>
                      <a:pt x="347" y="8"/>
                    </a:cubicBezTo>
                    <a:cubicBezTo>
                      <a:pt x="348" y="8"/>
                      <a:pt x="349" y="7"/>
                      <a:pt x="349" y="8"/>
                    </a:cubicBezTo>
                    <a:cubicBezTo>
                      <a:pt x="350" y="7"/>
                      <a:pt x="352" y="9"/>
                      <a:pt x="353" y="8"/>
                    </a:cubicBezTo>
                    <a:cubicBezTo>
                      <a:pt x="353" y="10"/>
                      <a:pt x="354" y="10"/>
                      <a:pt x="354" y="12"/>
                    </a:cubicBezTo>
                    <a:cubicBezTo>
                      <a:pt x="356" y="11"/>
                      <a:pt x="355" y="9"/>
                      <a:pt x="356" y="8"/>
                    </a:cubicBezTo>
                    <a:cubicBezTo>
                      <a:pt x="356" y="8"/>
                      <a:pt x="357" y="9"/>
                      <a:pt x="357" y="8"/>
                    </a:cubicBezTo>
                    <a:cubicBezTo>
                      <a:pt x="358" y="10"/>
                      <a:pt x="356" y="11"/>
                      <a:pt x="355" y="12"/>
                    </a:cubicBezTo>
                    <a:cubicBezTo>
                      <a:pt x="357" y="12"/>
                      <a:pt x="356" y="9"/>
                      <a:pt x="358" y="10"/>
                    </a:cubicBezTo>
                    <a:cubicBezTo>
                      <a:pt x="358" y="9"/>
                      <a:pt x="358" y="9"/>
                      <a:pt x="358" y="9"/>
                    </a:cubicBezTo>
                    <a:cubicBezTo>
                      <a:pt x="359" y="9"/>
                      <a:pt x="359" y="8"/>
                      <a:pt x="359" y="9"/>
                    </a:cubicBezTo>
                    <a:cubicBezTo>
                      <a:pt x="358" y="10"/>
                      <a:pt x="358" y="14"/>
                      <a:pt x="359" y="14"/>
                    </a:cubicBezTo>
                    <a:cubicBezTo>
                      <a:pt x="359" y="14"/>
                      <a:pt x="360" y="14"/>
                      <a:pt x="360" y="14"/>
                    </a:cubicBezTo>
                    <a:cubicBezTo>
                      <a:pt x="361" y="13"/>
                      <a:pt x="360" y="13"/>
                      <a:pt x="359" y="13"/>
                    </a:cubicBezTo>
                    <a:cubicBezTo>
                      <a:pt x="360" y="12"/>
                      <a:pt x="361" y="9"/>
                      <a:pt x="362" y="8"/>
                    </a:cubicBezTo>
                    <a:cubicBezTo>
                      <a:pt x="363" y="8"/>
                      <a:pt x="362" y="8"/>
                      <a:pt x="362" y="9"/>
                    </a:cubicBezTo>
                    <a:cubicBezTo>
                      <a:pt x="363" y="10"/>
                      <a:pt x="362" y="8"/>
                      <a:pt x="363" y="8"/>
                    </a:cubicBezTo>
                    <a:cubicBezTo>
                      <a:pt x="362" y="10"/>
                      <a:pt x="364" y="11"/>
                      <a:pt x="363" y="12"/>
                    </a:cubicBezTo>
                    <a:cubicBezTo>
                      <a:pt x="364" y="13"/>
                      <a:pt x="366" y="12"/>
                      <a:pt x="366" y="11"/>
                    </a:cubicBezTo>
                    <a:cubicBezTo>
                      <a:pt x="366" y="10"/>
                      <a:pt x="365" y="11"/>
                      <a:pt x="365" y="11"/>
                    </a:cubicBezTo>
                    <a:cubicBezTo>
                      <a:pt x="364" y="10"/>
                      <a:pt x="364" y="9"/>
                      <a:pt x="365" y="8"/>
                    </a:cubicBezTo>
                    <a:cubicBezTo>
                      <a:pt x="366" y="8"/>
                      <a:pt x="365" y="10"/>
                      <a:pt x="366" y="9"/>
                    </a:cubicBezTo>
                    <a:cubicBezTo>
                      <a:pt x="366" y="9"/>
                      <a:pt x="366" y="10"/>
                      <a:pt x="366" y="10"/>
                    </a:cubicBezTo>
                    <a:cubicBezTo>
                      <a:pt x="366" y="10"/>
                      <a:pt x="366" y="9"/>
                      <a:pt x="367" y="9"/>
                    </a:cubicBezTo>
                    <a:cubicBezTo>
                      <a:pt x="368" y="9"/>
                      <a:pt x="368" y="10"/>
                      <a:pt x="369" y="10"/>
                    </a:cubicBezTo>
                    <a:cubicBezTo>
                      <a:pt x="369" y="10"/>
                      <a:pt x="368" y="9"/>
                      <a:pt x="369" y="9"/>
                    </a:cubicBezTo>
                    <a:cubicBezTo>
                      <a:pt x="371" y="8"/>
                      <a:pt x="371" y="9"/>
                      <a:pt x="372" y="9"/>
                    </a:cubicBezTo>
                    <a:cubicBezTo>
                      <a:pt x="372" y="10"/>
                      <a:pt x="372" y="10"/>
                      <a:pt x="372" y="10"/>
                    </a:cubicBezTo>
                    <a:cubicBezTo>
                      <a:pt x="373" y="10"/>
                      <a:pt x="373" y="10"/>
                      <a:pt x="373" y="10"/>
                    </a:cubicBezTo>
                    <a:cubicBezTo>
                      <a:pt x="373" y="10"/>
                      <a:pt x="372" y="10"/>
                      <a:pt x="373" y="9"/>
                    </a:cubicBezTo>
                    <a:cubicBezTo>
                      <a:pt x="373" y="9"/>
                      <a:pt x="374" y="9"/>
                      <a:pt x="374" y="9"/>
                    </a:cubicBezTo>
                    <a:cubicBezTo>
                      <a:pt x="374" y="10"/>
                      <a:pt x="375" y="9"/>
                      <a:pt x="375" y="10"/>
                    </a:cubicBezTo>
                    <a:cubicBezTo>
                      <a:pt x="376" y="10"/>
                      <a:pt x="375" y="9"/>
                      <a:pt x="376" y="9"/>
                    </a:cubicBezTo>
                    <a:cubicBezTo>
                      <a:pt x="377" y="10"/>
                      <a:pt x="379" y="9"/>
                      <a:pt x="380" y="10"/>
                    </a:cubicBezTo>
                    <a:cubicBezTo>
                      <a:pt x="379" y="11"/>
                      <a:pt x="380" y="12"/>
                      <a:pt x="379" y="12"/>
                    </a:cubicBezTo>
                    <a:cubicBezTo>
                      <a:pt x="379" y="13"/>
                      <a:pt x="379" y="13"/>
                      <a:pt x="379" y="13"/>
                    </a:cubicBezTo>
                    <a:cubicBezTo>
                      <a:pt x="380" y="13"/>
                      <a:pt x="380" y="13"/>
                      <a:pt x="380" y="13"/>
                    </a:cubicBezTo>
                    <a:cubicBezTo>
                      <a:pt x="380" y="11"/>
                      <a:pt x="380" y="10"/>
                      <a:pt x="380" y="9"/>
                    </a:cubicBezTo>
                    <a:cubicBezTo>
                      <a:pt x="381" y="9"/>
                      <a:pt x="381" y="11"/>
                      <a:pt x="381" y="12"/>
                    </a:cubicBezTo>
                    <a:cubicBezTo>
                      <a:pt x="381" y="11"/>
                      <a:pt x="381" y="10"/>
                      <a:pt x="381" y="9"/>
                    </a:cubicBezTo>
                    <a:cubicBezTo>
                      <a:pt x="382" y="10"/>
                      <a:pt x="384" y="9"/>
                      <a:pt x="385" y="9"/>
                    </a:cubicBezTo>
                    <a:cubicBezTo>
                      <a:pt x="386" y="10"/>
                      <a:pt x="383" y="11"/>
                      <a:pt x="384" y="13"/>
                    </a:cubicBezTo>
                    <a:cubicBezTo>
                      <a:pt x="385" y="12"/>
                      <a:pt x="385" y="12"/>
                      <a:pt x="385" y="11"/>
                    </a:cubicBezTo>
                    <a:cubicBezTo>
                      <a:pt x="386" y="12"/>
                      <a:pt x="386" y="12"/>
                      <a:pt x="385" y="13"/>
                    </a:cubicBezTo>
                    <a:cubicBezTo>
                      <a:pt x="386" y="13"/>
                      <a:pt x="386" y="13"/>
                      <a:pt x="387" y="13"/>
                    </a:cubicBezTo>
                    <a:cubicBezTo>
                      <a:pt x="387" y="13"/>
                      <a:pt x="387" y="12"/>
                      <a:pt x="387" y="12"/>
                    </a:cubicBezTo>
                    <a:cubicBezTo>
                      <a:pt x="386" y="12"/>
                      <a:pt x="387" y="10"/>
                      <a:pt x="386" y="10"/>
                    </a:cubicBezTo>
                    <a:cubicBezTo>
                      <a:pt x="386" y="9"/>
                      <a:pt x="386" y="9"/>
                      <a:pt x="387" y="9"/>
                    </a:cubicBezTo>
                    <a:cubicBezTo>
                      <a:pt x="387" y="10"/>
                      <a:pt x="387" y="10"/>
                      <a:pt x="388" y="11"/>
                    </a:cubicBezTo>
                    <a:cubicBezTo>
                      <a:pt x="389" y="11"/>
                      <a:pt x="388" y="10"/>
                      <a:pt x="388" y="9"/>
                    </a:cubicBezTo>
                    <a:cubicBezTo>
                      <a:pt x="389" y="9"/>
                      <a:pt x="389" y="10"/>
                      <a:pt x="390" y="9"/>
                    </a:cubicBezTo>
                    <a:cubicBezTo>
                      <a:pt x="390" y="11"/>
                      <a:pt x="390" y="12"/>
                      <a:pt x="389" y="13"/>
                    </a:cubicBezTo>
                    <a:cubicBezTo>
                      <a:pt x="390" y="12"/>
                      <a:pt x="391" y="12"/>
                      <a:pt x="391" y="10"/>
                    </a:cubicBezTo>
                    <a:cubicBezTo>
                      <a:pt x="394" y="10"/>
                      <a:pt x="396" y="9"/>
                      <a:pt x="398" y="10"/>
                    </a:cubicBezTo>
                    <a:cubicBezTo>
                      <a:pt x="399" y="10"/>
                      <a:pt x="399" y="9"/>
                      <a:pt x="399" y="9"/>
                    </a:cubicBezTo>
                    <a:cubicBezTo>
                      <a:pt x="400" y="10"/>
                      <a:pt x="401" y="9"/>
                      <a:pt x="401" y="10"/>
                    </a:cubicBezTo>
                    <a:cubicBezTo>
                      <a:pt x="402" y="10"/>
                      <a:pt x="402" y="10"/>
                      <a:pt x="403" y="9"/>
                    </a:cubicBezTo>
                    <a:cubicBezTo>
                      <a:pt x="403" y="9"/>
                      <a:pt x="403" y="10"/>
                      <a:pt x="403" y="10"/>
                    </a:cubicBezTo>
                    <a:cubicBezTo>
                      <a:pt x="404" y="10"/>
                      <a:pt x="408" y="8"/>
                      <a:pt x="409" y="10"/>
                    </a:cubicBezTo>
                    <a:cubicBezTo>
                      <a:pt x="409" y="10"/>
                      <a:pt x="409" y="10"/>
                      <a:pt x="410" y="9"/>
                    </a:cubicBezTo>
                    <a:cubicBezTo>
                      <a:pt x="410" y="9"/>
                      <a:pt x="410" y="10"/>
                      <a:pt x="410" y="10"/>
                    </a:cubicBezTo>
                    <a:cubicBezTo>
                      <a:pt x="411" y="9"/>
                      <a:pt x="413" y="10"/>
                      <a:pt x="413" y="9"/>
                    </a:cubicBezTo>
                    <a:cubicBezTo>
                      <a:pt x="413" y="10"/>
                      <a:pt x="414" y="10"/>
                      <a:pt x="414" y="9"/>
                    </a:cubicBezTo>
                    <a:cubicBezTo>
                      <a:pt x="415" y="9"/>
                      <a:pt x="415" y="9"/>
                      <a:pt x="415" y="10"/>
                    </a:cubicBezTo>
                    <a:cubicBezTo>
                      <a:pt x="420" y="9"/>
                      <a:pt x="424" y="10"/>
                      <a:pt x="430" y="9"/>
                    </a:cubicBezTo>
                    <a:cubicBezTo>
                      <a:pt x="430" y="9"/>
                      <a:pt x="430" y="10"/>
                      <a:pt x="430" y="10"/>
                    </a:cubicBezTo>
                    <a:cubicBezTo>
                      <a:pt x="431" y="10"/>
                      <a:pt x="431" y="9"/>
                      <a:pt x="431" y="8"/>
                    </a:cubicBezTo>
                    <a:cubicBezTo>
                      <a:pt x="431" y="8"/>
                      <a:pt x="431" y="9"/>
                      <a:pt x="432" y="9"/>
                    </a:cubicBezTo>
                    <a:cubicBezTo>
                      <a:pt x="432" y="10"/>
                      <a:pt x="432" y="10"/>
                      <a:pt x="432" y="10"/>
                    </a:cubicBezTo>
                    <a:cubicBezTo>
                      <a:pt x="433" y="8"/>
                      <a:pt x="437" y="9"/>
                      <a:pt x="439" y="8"/>
                    </a:cubicBezTo>
                    <a:cubicBezTo>
                      <a:pt x="440" y="8"/>
                      <a:pt x="439" y="8"/>
                      <a:pt x="440" y="9"/>
                    </a:cubicBezTo>
                    <a:cubicBezTo>
                      <a:pt x="443" y="7"/>
                      <a:pt x="445" y="9"/>
                      <a:pt x="448" y="8"/>
                    </a:cubicBezTo>
                    <a:close/>
                    <a:moveTo>
                      <a:pt x="259" y="158"/>
                    </a:moveTo>
                    <a:cubicBezTo>
                      <a:pt x="260" y="158"/>
                      <a:pt x="259" y="157"/>
                      <a:pt x="258" y="156"/>
                    </a:cubicBezTo>
                    <a:cubicBezTo>
                      <a:pt x="258" y="157"/>
                      <a:pt x="258" y="158"/>
                      <a:pt x="259" y="158"/>
                    </a:cubicBezTo>
                    <a:close/>
                    <a:moveTo>
                      <a:pt x="211" y="158"/>
                    </a:moveTo>
                    <a:cubicBezTo>
                      <a:pt x="211" y="158"/>
                      <a:pt x="211" y="158"/>
                      <a:pt x="211" y="158"/>
                    </a:cubicBezTo>
                    <a:cubicBezTo>
                      <a:pt x="210" y="158"/>
                      <a:pt x="210" y="158"/>
                      <a:pt x="210" y="158"/>
                    </a:cubicBezTo>
                    <a:cubicBezTo>
                      <a:pt x="210" y="159"/>
                      <a:pt x="210" y="160"/>
                      <a:pt x="209" y="161"/>
                    </a:cubicBezTo>
                    <a:cubicBezTo>
                      <a:pt x="210" y="160"/>
                      <a:pt x="210" y="159"/>
                      <a:pt x="211" y="158"/>
                    </a:cubicBezTo>
                    <a:close/>
                    <a:moveTo>
                      <a:pt x="179" y="160"/>
                    </a:moveTo>
                    <a:cubicBezTo>
                      <a:pt x="179" y="159"/>
                      <a:pt x="179" y="159"/>
                      <a:pt x="179" y="159"/>
                    </a:cubicBezTo>
                    <a:cubicBezTo>
                      <a:pt x="178" y="158"/>
                      <a:pt x="179" y="159"/>
                      <a:pt x="178" y="159"/>
                    </a:cubicBezTo>
                    <a:cubicBezTo>
                      <a:pt x="178" y="160"/>
                      <a:pt x="177" y="160"/>
                      <a:pt x="177" y="161"/>
                    </a:cubicBezTo>
                    <a:cubicBezTo>
                      <a:pt x="179" y="162"/>
                      <a:pt x="179" y="161"/>
                      <a:pt x="179" y="160"/>
                    </a:cubicBezTo>
                    <a:cubicBezTo>
                      <a:pt x="179" y="161"/>
                      <a:pt x="179" y="162"/>
                      <a:pt x="180" y="162"/>
                    </a:cubicBezTo>
                    <a:cubicBezTo>
                      <a:pt x="180" y="161"/>
                      <a:pt x="180" y="159"/>
                      <a:pt x="179" y="160"/>
                    </a:cubicBezTo>
                    <a:close/>
                    <a:moveTo>
                      <a:pt x="375" y="12"/>
                    </a:moveTo>
                    <a:cubicBezTo>
                      <a:pt x="376" y="12"/>
                      <a:pt x="377" y="10"/>
                      <a:pt x="376" y="10"/>
                    </a:cubicBezTo>
                    <a:cubicBezTo>
                      <a:pt x="375" y="10"/>
                      <a:pt x="374" y="12"/>
                      <a:pt x="375" y="12"/>
                    </a:cubicBezTo>
                    <a:close/>
                    <a:moveTo>
                      <a:pt x="518" y="39"/>
                    </a:moveTo>
                    <a:cubicBezTo>
                      <a:pt x="518" y="39"/>
                      <a:pt x="518" y="39"/>
                      <a:pt x="518" y="39"/>
                    </a:cubicBezTo>
                    <a:cubicBezTo>
                      <a:pt x="520" y="39"/>
                      <a:pt x="520" y="39"/>
                      <a:pt x="522" y="38"/>
                    </a:cubicBezTo>
                    <a:cubicBezTo>
                      <a:pt x="522" y="38"/>
                      <a:pt x="521" y="38"/>
                      <a:pt x="521" y="38"/>
                    </a:cubicBezTo>
                    <a:cubicBezTo>
                      <a:pt x="522" y="38"/>
                      <a:pt x="523" y="38"/>
                      <a:pt x="523" y="37"/>
                    </a:cubicBezTo>
                    <a:cubicBezTo>
                      <a:pt x="521" y="37"/>
                      <a:pt x="520" y="38"/>
                      <a:pt x="518" y="39"/>
                    </a:cubicBezTo>
                    <a:close/>
                    <a:moveTo>
                      <a:pt x="515" y="40"/>
                    </a:moveTo>
                    <a:cubicBezTo>
                      <a:pt x="517" y="40"/>
                      <a:pt x="517" y="40"/>
                      <a:pt x="517" y="39"/>
                    </a:cubicBezTo>
                    <a:cubicBezTo>
                      <a:pt x="516" y="38"/>
                      <a:pt x="515" y="39"/>
                      <a:pt x="515" y="40"/>
                    </a:cubicBezTo>
                    <a:close/>
                    <a:moveTo>
                      <a:pt x="511" y="24"/>
                    </a:moveTo>
                    <a:cubicBezTo>
                      <a:pt x="512" y="23"/>
                      <a:pt x="512" y="23"/>
                      <a:pt x="513" y="23"/>
                    </a:cubicBezTo>
                    <a:cubicBezTo>
                      <a:pt x="512" y="23"/>
                      <a:pt x="511" y="23"/>
                      <a:pt x="511" y="24"/>
                    </a:cubicBezTo>
                    <a:close/>
                    <a:moveTo>
                      <a:pt x="504" y="24"/>
                    </a:moveTo>
                    <a:cubicBezTo>
                      <a:pt x="505" y="25"/>
                      <a:pt x="505" y="24"/>
                      <a:pt x="505" y="24"/>
                    </a:cubicBezTo>
                    <a:cubicBezTo>
                      <a:pt x="505" y="24"/>
                      <a:pt x="506" y="24"/>
                      <a:pt x="506" y="23"/>
                    </a:cubicBezTo>
                    <a:cubicBezTo>
                      <a:pt x="505" y="23"/>
                      <a:pt x="505" y="24"/>
                      <a:pt x="504" y="24"/>
                    </a:cubicBezTo>
                    <a:close/>
                    <a:moveTo>
                      <a:pt x="500" y="83"/>
                    </a:moveTo>
                    <a:cubicBezTo>
                      <a:pt x="501" y="84"/>
                      <a:pt x="502" y="83"/>
                      <a:pt x="503" y="83"/>
                    </a:cubicBezTo>
                    <a:cubicBezTo>
                      <a:pt x="503" y="84"/>
                      <a:pt x="502" y="84"/>
                      <a:pt x="501" y="84"/>
                    </a:cubicBezTo>
                    <a:cubicBezTo>
                      <a:pt x="502" y="85"/>
                      <a:pt x="503" y="84"/>
                      <a:pt x="504" y="84"/>
                    </a:cubicBezTo>
                    <a:cubicBezTo>
                      <a:pt x="504" y="83"/>
                      <a:pt x="504" y="83"/>
                      <a:pt x="504" y="82"/>
                    </a:cubicBezTo>
                    <a:cubicBezTo>
                      <a:pt x="503" y="83"/>
                      <a:pt x="501" y="82"/>
                      <a:pt x="500" y="83"/>
                    </a:cubicBezTo>
                    <a:close/>
                    <a:moveTo>
                      <a:pt x="502" y="24"/>
                    </a:moveTo>
                    <a:cubicBezTo>
                      <a:pt x="502" y="23"/>
                      <a:pt x="502" y="24"/>
                      <a:pt x="501" y="24"/>
                    </a:cubicBezTo>
                    <a:cubicBezTo>
                      <a:pt x="501" y="24"/>
                      <a:pt x="500" y="24"/>
                      <a:pt x="500" y="24"/>
                    </a:cubicBezTo>
                    <a:cubicBezTo>
                      <a:pt x="500" y="24"/>
                      <a:pt x="500" y="23"/>
                      <a:pt x="500" y="23"/>
                    </a:cubicBezTo>
                    <a:cubicBezTo>
                      <a:pt x="498" y="25"/>
                      <a:pt x="495" y="25"/>
                      <a:pt x="492" y="25"/>
                    </a:cubicBezTo>
                    <a:cubicBezTo>
                      <a:pt x="492" y="25"/>
                      <a:pt x="492" y="25"/>
                      <a:pt x="492" y="26"/>
                    </a:cubicBezTo>
                    <a:cubicBezTo>
                      <a:pt x="496" y="25"/>
                      <a:pt x="500" y="26"/>
                      <a:pt x="503" y="24"/>
                    </a:cubicBezTo>
                    <a:cubicBezTo>
                      <a:pt x="502" y="24"/>
                      <a:pt x="502" y="24"/>
                      <a:pt x="502" y="24"/>
                    </a:cubicBezTo>
                    <a:close/>
                    <a:moveTo>
                      <a:pt x="490" y="24"/>
                    </a:moveTo>
                    <a:cubicBezTo>
                      <a:pt x="490" y="25"/>
                      <a:pt x="490" y="25"/>
                      <a:pt x="490" y="25"/>
                    </a:cubicBezTo>
                    <a:cubicBezTo>
                      <a:pt x="490" y="25"/>
                      <a:pt x="490" y="26"/>
                      <a:pt x="491" y="26"/>
                    </a:cubicBezTo>
                    <a:cubicBezTo>
                      <a:pt x="491" y="25"/>
                      <a:pt x="491" y="24"/>
                      <a:pt x="490" y="24"/>
                    </a:cubicBezTo>
                    <a:close/>
                    <a:moveTo>
                      <a:pt x="483" y="24"/>
                    </a:moveTo>
                    <a:cubicBezTo>
                      <a:pt x="483" y="24"/>
                      <a:pt x="483" y="24"/>
                      <a:pt x="483" y="25"/>
                    </a:cubicBezTo>
                    <a:cubicBezTo>
                      <a:pt x="484" y="25"/>
                      <a:pt x="484" y="24"/>
                      <a:pt x="484" y="24"/>
                    </a:cubicBezTo>
                    <a:cubicBezTo>
                      <a:pt x="484" y="24"/>
                      <a:pt x="483" y="24"/>
                      <a:pt x="483" y="24"/>
                    </a:cubicBezTo>
                    <a:close/>
                    <a:moveTo>
                      <a:pt x="481" y="24"/>
                    </a:moveTo>
                    <a:cubicBezTo>
                      <a:pt x="481" y="24"/>
                      <a:pt x="481" y="24"/>
                      <a:pt x="481" y="24"/>
                    </a:cubicBezTo>
                    <a:cubicBezTo>
                      <a:pt x="480" y="22"/>
                      <a:pt x="479" y="24"/>
                      <a:pt x="481" y="24"/>
                    </a:cubicBezTo>
                    <a:close/>
                    <a:moveTo>
                      <a:pt x="474" y="145"/>
                    </a:moveTo>
                    <a:cubicBezTo>
                      <a:pt x="475" y="145"/>
                      <a:pt x="475" y="145"/>
                      <a:pt x="476" y="146"/>
                    </a:cubicBezTo>
                    <a:cubicBezTo>
                      <a:pt x="475" y="145"/>
                      <a:pt x="476" y="145"/>
                      <a:pt x="476" y="144"/>
                    </a:cubicBezTo>
                    <a:cubicBezTo>
                      <a:pt x="475" y="144"/>
                      <a:pt x="474" y="144"/>
                      <a:pt x="474" y="145"/>
                    </a:cubicBezTo>
                    <a:close/>
                    <a:moveTo>
                      <a:pt x="466" y="145"/>
                    </a:moveTo>
                    <a:cubicBezTo>
                      <a:pt x="466" y="145"/>
                      <a:pt x="467" y="145"/>
                      <a:pt x="467" y="145"/>
                    </a:cubicBezTo>
                    <a:cubicBezTo>
                      <a:pt x="467" y="144"/>
                      <a:pt x="468" y="144"/>
                      <a:pt x="468" y="144"/>
                    </a:cubicBezTo>
                    <a:cubicBezTo>
                      <a:pt x="467" y="145"/>
                      <a:pt x="466" y="144"/>
                      <a:pt x="466" y="145"/>
                    </a:cubicBezTo>
                    <a:close/>
                    <a:moveTo>
                      <a:pt x="453" y="168"/>
                    </a:moveTo>
                    <a:cubicBezTo>
                      <a:pt x="452" y="168"/>
                      <a:pt x="452" y="168"/>
                      <a:pt x="452" y="169"/>
                    </a:cubicBezTo>
                    <a:cubicBezTo>
                      <a:pt x="453" y="169"/>
                      <a:pt x="453" y="168"/>
                      <a:pt x="453" y="168"/>
                    </a:cubicBezTo>
                    <a:close/>
                    <a:moveTo>
                      <a:pt x="449" y="170"/>
                    </a:moveTo>
                    <a:cubicBezTo>
                      <a:pt x="449" y="170"/>
                      <a:pt x="450" y="171"/>
                      <a:pt x="450" y="170"/>
                    </a:cubicBezTo>
                    <a:cubicBezTo>
                      <a:pt x="448" y="170"/>
                      <a:pt x="451" y="169"/>
                      <a:pt x="450" y="168"/>
                    </a:cubicBezTo>
                    <a:cubicBezTo>
                      <a:pt x="449" y="168"/>
                      <a:pt x="449" y="168"/>
                      <a:pt x="449" y="167"/>
                    </a:cubicBezTo>
                    <a:cubicBezTo>
                      <a:pt x="448" y="166"/>
                      <a:pt x="449" y="168"/>
                      <a:pt x="449" y="169"/>
                    </a:cubicBezTo>
                    <a:cubicBezTo>
                      <a:pt x="450" y="169"/>
                      <a:pt x="449" y="170"/>
                      <a:pt x="449" y="170"/>
                    </a:cubicBezTo>
                    <a:close/>
                    <a:moveTo>
                      <a:pt x="446" y="172"/>
                    </a:moveTo>
                    <a:cubicBezTo>
                      <a:pt x="446" y="173"/>
                      <a:pt x="447" y="172"/>
                      <a:pt x="447" y="173"/>
                    </a:cubicBezTo>
                    <a:cubicBezTo>
                      <a:pt x="448" y="173"/>
                      <a:pt x="449" y="172"/>
                      <a:pt x="449" y="172"/>
                    </a:cubicBezTo>
                    <a:cubicBezTo>
                      <a:pt x="448" y="172"/>
                      <a:pt x="447" y="172"/>
                      <a:pt x="446" y="172"/>
                    </a:cubicBezTo>
                    <a:close/>
                    <a:moveTo>
                      <a:pt x="443" y="173"/>
                    </a:moveTo>
                    <a:cubicBezTo>
                      <a:pt x="442" y="172"/>
                      <a:pt x="440" y="173"/>
                      <a:pt x="440" y="172"/>
                    </a:cubicBezTo>
                    <a:cubicBezTo>
                      <a:pt x="440" y="173"/>
                      <a:pt x="441" y="173"/>
                      <a:pt x="440" y="173"/>
                    </a:cubicBezTo>
                    <a:cubicBezTo>
                      <a:pt x="442" y="173"/>
                      <a:pt x="444" y="174"/>
                      <a:pt x="444" y="172"/>
                    </a:cubicBezTo>
                    <a:cubicBezTo>
                      <a:pt x="443" y="172"/>
                      <a:pt x="443" y="172"/>
                      <a:pt x="443" y="173"/>
                    </a:cubicBezTo>
                    <a:close/>
                    <a:moveTo>
                      <a:pt x="440" y="15"/>
                    </a:moveTo>
                    <a:cubicBezTo>
                      <a:pt x="440" y="14"/>
                      <a:pt x="441" y="15"/>
                      <a:pt x="441" y="14"/>
                    </a:cubicBezTo>
                    <a:cubicBezTo>
                      <a:pt x="440" y="13"/>
                      <a:pt x="440" y="15"/>
                      <a:pt x="440" y="15"/>
                    </a:cubicBezTo>
                    <a:close/>
                    <a:moveTo>
                      <a:pt x="436" y="172"/>
                    </a:moveTo>
                    <a:cubicBezTo>
                      <a:pt x="435" y="173"/>
                      <a:pt x="436" y="173"/>
                      <a:pt x="436" y="174"/>
                    </a:cubicBezTo>
                    <a:cubicBezTo>
                      <a:pt x="436" y="173"/>
                      <a:pt x="437" y="173"/>
                      <a:pt x="437" y="172"/>
                    </a:cubicBezTo>
                    <a:cubicBezTo>
                      <a:pt x="436" y="173"/>
                      <a:pt x="436" y="172"/>
                      <a:pt x="436" y="172"/>
                    </a:cubicBezTo>
                    <a:close/>
                    <a:moveTo>
                      <a:pt x="433" y="161"/>
                    </a:moveTo>
                    <a:cubicBezTo>
                      <a:pt x="434" y="162"/>
                      <a:pt x="436" y="161"/>
                      <a:pt x="437" y="160"/>
                    </a:cubicBezTo>
                    <a:cubicBezTo>
                      <a:pt x="436" y="161"/>
                      <a:pt x="434" y="160"/>
                      <a:pt x="433" y="161"/>
                    </a:cubicBezTo>
                    <a:close/>
                    <a:moveTo>
                      <a:pt x="432" y="171"/>
                    </a:moveTo>
                    <a:cubicBezTo>
                      <a:pt x="432" y="172"/>
                      <a:pt x="432" y="172"/>
                      <a:pt x="432" y="174"/>
                    </a:cubicBezTo>
                    <a:cubicBezTo>
                      <a:pt x="433" y="174"/>
                      <a:pt x="433" y="174"/>
                      <a:pt x="433" y="173"/>
                    </a:cubicBezTo>
                    <a:cubicBezTo>
                      <a:pt x="432" y="173"/>
                      <a:pt x="434" y="171"/>
                      <a:pt x="432" y="171"/>
                    </a:cubicBezTo>
                    <a:close/>
                    <a:moveTo>
                      <a:pt x="429" y="174"/>
                    </a:moveTo>
                    <a:cubicBezTo>
                      <a:pt x="429" y="175"/>
                      <a:pt x="429" y="175"/>
                      <a:pt x="430" y="176"/>
                    </a:cubicBezTo>
                    <a:cubicBezTo>
                      <a:pt x="431" y="175"/>
                      <a:pt x="430" y="173"/>
                      <a:pt x="429" y="174"/>
                    </a:cubicBezTo>
                    <a:close/>
                    <a:moveTo>
                      <a:pt x="426" y="174"/>
                    </a:moveTo>
                    <a:cubicBezTo>
                      <a:pt x="426" y="174"/>
                      <a:pt x="425" y="175"/>
                      <a:pt x="426" y="175"/>
                    </a:cubicBezTo>
                    <a:cubicBezTo>
                      <a:pt x="426" y="175"/>
                      <a:pt x="427" y="175"/>
                      <a:pt x="427" y="175"/>
                    </a:cubicBezTo>
                    <a:cubicBezTo>
                      <a:pt x="427" y="174"/>
                      <a:pt x="427" y="174"/>
                      <a:pt x="426" y="174"/>
                    </a:cubicBezTo>
                    <a:close/>
                    <a:moveTo>
                      <a:pt x="426" y="162"/>
                    </a:moveTo>
                    <a:cubicBezTo>
                      <a:pt x="425" y="162"/>
                      <a:pt x="426" y="163"/>
                      <a:pt x="426" y="163"/>
                    </a:cubicBezTo>
                    <a:cubicBezTo>
                      <a:pt x="426" y="163"/>
                      <a:pt x="427" y="161"/>
                      <a:pt x="426" y="162"/>
                    </a:cubicBezTo>
                    <a:close/>
                    <a:moveTo>
                      <a:pt x="424" y="14"/>
                    </a:moveTo>
                    <a:cubicBezTo>
                      <a:pt x="424" y="14"/>
                      <a:pt x="424" y="15"/>
                      <a:pt x="424" y="15"/>
                    </a:cubicBezTo>
                    <a:cubicBezTo>
                      <a:pt x="424" y="15"/>
                      <a:pt x="425" y="15"/>
                      <a:pt x="425" y="15"/>
                    </a:cubicBezTo>
                    <a:cubicBezTo>
                      <a:pt x="425" y="15"/>
                      <a:pt x="425" y="14"/>
                      <a:pt x="424" y="14"/>
                    </a:cubicBezTo>
                    <a:close/>
                    <a:moveTo>
                      <a:pt x="422" y="163"/>
                    </a:moveTo>
                    <a:cubicBezTo>
                      <a:pt x="422" y="163"/>
                      <a:pt x="422" y="162"/>
                      <a:pt x="423" y="162"/>
                    </a:cubicBezTo>
                    <a:cubicBezTo>
                      <a:pt x="422" y="161"/>
                      <a:pt x="422" y="162"/>
                      <a:pt x="421" y="161"/>
                    </a:cubicBezTo>
                    <a:cubicBezTo>
                      <a:pt x="421" y="162"/>
                      <a:pt x="421" y="162"/>
                      <a:pt x="421" y="162"/>
                    </a:cubicBezTo>
                    <a:cubicBezTo>
                      <a:pt x="423" y="162"/>
                      <a:pt x="420" y="163"/>
                      <a:pt x="422" y="163"/>
                    </a:cubicBezTo>
                    <a:close/>
                    <a:moveTo>
                      <a:pt x="418" y="176"/>
                    </a:moveTo>
                    <a:cubicBezTo>
                      <a:pt x="418" y="175"/>
                      <a:pt x="420" y="176"/>
                      <a:pt x="420" y="175"/>
                    </a:cubicBezTo>
                    <a:cubicBezTo>
                      <a:pt x="419" y="175"/>
                      <a:pt x="420" y="174"/>
                      <a:pt x="420" y="173"/>
                    </a:cubicBezTo>
                    <a:cubicBezTo>
                      <a:pt x="419" y="174"/>
                      <a:pt x="417" y="174"/>
                      <a:pt x="418" y="176"/>
                    </a:cubicBezTo>
                    <a:close/>
                    <a:moveTo>
                      <a:pt x="415" y="148"/>
                    </a:moveTo>
                    <a:cubicBezTo>
                      <a:pt x="415" y="148"/>
                      <a:pt x="415" y="149"/>
                      <a:pt x="415" y="149"/>
                    </a:cubicBezTo>
                    <a:cubicBezTo>
                      <a:pt x="415" y="149"/>
                      <a:pt x="415" y="149"/>
                      <a:pt x="416" y="149"/>
                    </a:cubicBezTo>
                    <a:cubicBezTo>
                      <a:pt x="416" y="149"/>
                      <a:pt x="416" y="148"/>
                      <a:pt x="416" y="148"/>
                    </a:cubicBezTo>
                    <a:cubicBezTo>
                      <a:pt x="416" y="148"/>
                      <a:pt x="415" y="148"/>
                      <a:pt x="415" y="148"/>
                    </a:cubicBezTo>
                    <a:close/>
                    <a:moveTo>
                      <a:pt x="414" y="16"/>
                    </a:moveTo>
                    <a:cubicBezTo>
                      <a:pt x="414" y="15"/>
                      <a:pt x="415" y="15"/>
                      <a:pt x="415" y="15"/>
                    </a:cubicBezTo>
                    <a:cubicBezTo>
                      <a:pt x="415" y="14"/>
                      <a:pt x="414" y="15"/>
                      <a:pt x="414" y="16"/>
                    </a:cubicBezTo>
                    <a:close/>
                    <a:moveTo>
                      <a:pt x="413" y="174"/>
                    </a:moveTo>
                    <a:cubicBezTo>
                      <a:pt x="413" y="174"/>
                      <a:pt x="413" y="175"/>
                      <a:pt x="413" y="175"/>
                    </a:cubicBezTo>
                    <a:cubicBezTo>
                      <a:pt x="414" y="175"/>
                      <a:pt x="414" y="175"/>
                      <a:pt x="415" y="176"/>
                    </a:cubicBezTo>
                    <a:cubicBezTo>
                      <a:pt x="415" y="175"/>
                      <a:pt x="415" y="175"/>
                      <a:pt x="415" y="175"/>
                    </a:cubicBezTo>
                    <a:cubicBezTo>
                      <a:pt x="414" y="174"/>
                      <a:pt x="414" y="174"/>
                      <a:pt x="413" y="174"/>
                    </a:cubicBezTo>
                    <a:close/>
                    <a:moveTo>
                      <a:pt x="411" y="162"/>
                    </a:moveTo>
                    <a:cubicBezTo>
                      <a:pt x="411" y="162"/>
                      <a:pt x="411" y="163"/>
                      <a:pt x="410" y="163"/>
                    </a:cubicBezTo>
                    <a:cubicBezTo>
                      <a:pt x="411" y="163"/>
                      <a:pt x="412" y="162"/>
                      <a:pt x="411" y="162"/>
                    </a:cubicBezTo>
                    <a:close/>
                    <a:moveTo>
                      <a:pt x="407" y="162"/>
                    </a:moveTo>
                    <a:cubicBezTo>
                      <a:pt x="407" y="162"/>
                      <a:pt x="407" y="163"/>
                      <a:pt x="408" y="163"/>
                    </a:cubicBezTo>
                    <a:cubicBezTo>
                      <a:pt x="408" y="163"/>
                      <a:pt x="408" y="162"/>
                      <a:pt x="408" y="162"/>
                    </a:cubicBezTo>
                    <a:cubicBezTo>
                      <a:pt x="408" y="162"/>
                      <a:pt x="408" y="162"/>
                      <a:pt x="407" y="162"/>
                    </a:cubicBezTo>
                    <a:close/>
                    <a:moveTo>
                      <a:pt x="406" y="162"/>
                    </a:moveTo>
                    <a:cubicBezTo>
                      <a:pt x="405" y="162"/>
                      <a:pt x="406" y="163"/>
                      <a:pt x="406" y="164"/>
                    </a:cubicBezTo>
                    <a:cubicBezTo>
                      <a:pt x="407" y="163"/>
                      <a:pt x="406" y="163"/>
                      <a:pt x="406" y="162"/>
                    </a:cubicBezTo>
                    <a:close/>
                    <a:moveTo>
                      <a:pt x="403" y="162"/>
                    </a:moveTo>
                    <a:cubicBezTo>
                      <a:pt x="404" y="162"/>
                      <a:pt x="404" y="162"/>
                      <a:pt x="404" y="161"/>
                    </a:cubicBezTo>
                    <a:cubicBezTo>
                      <a:pt x="404" y="161"/>
                      <a:pt x="403" y="160"/>
                      <a:pt x="403" y="161"/>
                    </a:cubicBezTo>
                    <a:cubicBezTo>
                      <a:pt x="404" y="161"/>
                      <a:pt x="403" y="162"/>
                      <a:pt x="403" y="162"/>
                    </a:cubicBezTo>
                    <a:close/>
                    <a:moveTo>
                      <a:pt x="400" y="174"/>
                    </a:moveTo>
                    <a:cubicBezTo>
                      <a:pt x="400" y="175"/>
                      <a:pt x="398" y="176"/>
                      <a:pt x="399" y="177"/>
                    </a:cubicBezTo>
                    <a:cubicBezTo>
                      <a:pt x="399" y="176"/>
                      <a:pt x="401" y="176"/>
                      <a:pt x="401" y="175"/>
                    </a:cubicBezTo>
                    <a:cubicBezTo>
                      <a:pt x="401" y="175"/>
                      <a:pt x="401" y="174"/>
                      <a:pt x="400" y="174"/>
                    </a:cubicBezTo>
                    <a:close/>
                    <a:moveTo>
                      <a:pt x="400" y="171"/>
                    </a:moveTo>
                    <a:cubicBezTo>
                      <a:pt x="400" y="171"/>
                      <a:pt x="400" y="170"/>
                      <a:pt x="400" y="170"/>
                    </a:cubicBezTo>
                    <a:cubicBezTo>
                      <a:pt x="399" y="170"/>
                      <a:pt x="400" y="171"/>
                      <a:pt x="400" y="171"/>
                    </a:cubicBezTo>
                    <a:close/>
                    <a:moveTo>
                      <a:pt x="397" y="12"/>
                    </a:moveTo>
                    <a:cubicBezTo>
                      <a:pt x="398" y="12"/>
                      <a:pt x="398" y="13"/>
                      <a:pt x="398" y="14"/>
                    </a:cubicBezTo>
                    <a:cubicBezTo>
                      <a:pt x="398" y="13"/>
                      <a:pt x="399" y="13"/>
                      <a:pt x="399" y="13"/>
                    </a:cubicBezTo>
                    <a:cubicBezTo>
                      <a:pt x="399" y="12"/>
                      <a:pt x="399" y="12"/>
                      <a:pt x="399" y="11"/>
                    </a:cubicBezTo>
                    <a:cubicBezTo>
                      <a:pt x="399" y="11"/>
                      <a:pt x="399" y="12"/>
                      <a:pt x="397" y="12"/>
                    </a:cubicBezTo>
                    <a:close/>
                    <a:moveTo>
                      <a:pt x="398" y="161"/>
                    </a:moveTo>
                    <a:cubicBezTo>
                      <a:pt x="397" y="162"/>
                      <a:pt x="398" y="163"/>
                      <a:pt x="398" y="163"/>
                    </a:cubicBezTo>
                    <a:cubicBezTo>
                      <a:pt x="399" y="163"/>
                      <a:pt x="399" y="163"/>
                      <a:pt x="399" y="162"/>
                    </a:cubicBezTo>
                    <a:cubicBezTo>
                      <a:pt x="399" y="162"/>
                      <a:pt x="399" y="162"/>
                      <a:pt x="398" y="161"/>
                    </a:cubicBezTo>
                    <a:close/>
                    <a:moveTo>
                      <a:pt x="396" y="16"/>
                    </a:moveTo>
                    <a:cubicBezTo>
                      <a:pt x="397" y="16"/>
                      <a:pt x="397" y="16"/>
                      <a:pt x="397" y="15"/>
                    </a:cubicBezTo>
                    <a:cubicBezTo>
                      <a:pt x="397" y="15"/>
                      <a:pt x="396" y="15"/>
                      <a:pt x="396" y="16"/>
                    </a:cubicBezTo>
                    <a:close/>
                    <a:moveTo>
                      <a:pt x="393" y="167"/>
                    </a:moveTo>
                    <a:cubicBezTo>
                      <a:pt x="393" y="168"/>
                      <a:pt x="393" y="168"/>
                      <a:pt x="393" y="168"/>
                    </a:cubicBezTo>
                    <a:cubicBezTo>
                      <a:pt x="393" y="168"/>
                      <a:pt x="393" y="169"/>
                      <a:pt x="393" y="169"/>
                    </a:cubicBezTo>
                    <a:cubicBezTo>
                      <a:pt x="394" y="169"/>
                      <a:pt x="394" y="169"/>
                      <a:pt x="395" y="170"/>
                    </a:cubicBezTo>
                    <a:cubicBezTo>
                      <a:pt x="395" y="169"/>
                      <a:pt x="395" y="169"/>
                      <a:pt x="395" y="169"/>
                    </a:cubicBezTo>
                    <a:cubicBezTo>
                      <a:pt x="394" y="169"/>
                      <a:pt x="394" y="168"/>
                      <a:pt x="393" y="167"/>
                    </a:cubicBezTo>
                    <a:close/>
                    <a:moveTo>
                      <a:pt x="393" y="175"/>
                    </a:moveTo>
                    <a:cubicBezTo>
                      <a:pt x="392" y="175"/>
                      <a:pt x="393" y="176"/>
                      <a:pt x="393" y="176"/>
                    </a:cubicBezTo>
                    <a:cubicBezTo>
                      <a:pt x="393" y="176"/>
                      <a:pt x="394" y="175"/>
                      <a:pt x="393" y="175"/>
                    </a:cubicBezTo>
                    <a:close/>
                    <a:moveTo>
                      <a:pt x="392" y="13"/>
                    </a:moveTo>
                    <a:cubicBezTo>
                      <a:pt x="392" y="14"/>
                      <a:pt x="393" y="13"/>
                      <a:pt x="393" y="14"/>
                    </a:cubicBezTo>
                    <a:cubicBezTo>
                      <a:pt x="393" y="14"/>
                      <a:pt x="393" y="15"/>
                      <a:pt x="393" y="14"/>
                    </a:cubicBezTo>
                    <a:cubicBezTo>
                      <a:pt x="393" y="13"/>
                      <a:pt x="393" y="13"/>
                      <a:pt x="392" y="13"/>
                    </a:cubicBezTo>
                    <a:close/>
                    <a:moveTo>
                      <a:pt x="393" y="161"/>
                    </a:moveTo>
                    <a:cubicBezTo>
                      <a:pt x="393" y="162"/>
                      <a:pt x="392" y="162"/>
                      <a:pt x="392" y="163"/>
                    </a:cubicBezTo>
                    <a:cubicBezTo>
                      <a:pt x="392" y="163"/>
                      <a:pt x="392" y="163"/>
                      <a:pt x="393" y="163"/>
                    </a:cubicBezTo>
                    <a:cubicBezTo>
                      <a:pt x="393" y="163"/>
                      <a:pt x="393" y="162"/>
                      <a:pt x="393" y="161"/>
                    </a:cubicBezTo>
                    <a:close/>
                    <a:moveTo>
                      <a:pt x="388" y="171"/>
                    </a:moveTo>
                    <a:cubicBezTo>
                      <a:pt x="388" y="172"/>
                      <a:pt x="389" y="175"/>
                      <a:pt x="388" y="176"/>
                    </a:cubicBezTo>
                    <a:cubicBezTo>
                      <a:pt x="389" y="175"/>
                      <a:pt x="389" y="172"/>
                      <a:pt x="388" y="171"/>
                    </a:cubicBezTo>
                    <a:close/>
                    <a:moveTo>
                      <a:pt x="384" y="165"/>
                    </a:moveTo>
                    <a:cubicBezTo>
                      <a:pt x="384" y="165"/>
                      <a:pt x="384" y="166"/>
                      <a:pt x="384" y="166"/>
                    </a:cubicBezTo>
                    <a:cubicBezTo>
                      <a:pt x="385" y="166"/>
                      <a:pt x="385" y="166"/>
                      <a:pt x="386" y="166"/>
                    </a:cubicBezTo>
                    <a:cubicBezTo>
                      <a:pt x="386" y="166"/>
                      <a:pt x="386" y="165"/>
                      <a:pt x="386" y="164"/>
                    </a:cubicBezTo>
                    <a:cubicBezTo>
                      <a:pt x="386" y="165"/>
                      <a:pt x="385" y="165"/>
                      <a:pt x="384" y="165"/>
                    </a:cubicBezTo>
                    <a:close/>
                    <a:moveTo>
                      <a:pt x="382" y="171"/>
                    </a:moveTo>
                    <a:cubicBezTo>
                      <a:pt x="382" y="172"/>
                      <a:pt x="381" y="173"/>
                      <a:pt x="382" y="173"/>
                    </a:cubicBezTo>
                    <a:cubicBezTo>
                      <a:pt x="382" y="172"/>
                      <a:pt x="382" y="172"/>
                      <a:pt x="382" y="172"/>
                    </a:cubicBezTo>
                    <a:cubicBezTo>
                      <a:pt x="382" y="172"/>
                      <a:pt x="382" y="171"/>
                      <a:pt x="382" y="171"/>
                    </a:cubicBezTo>
                    <a:close/>
                    <a:moveTo>
                      <a:pt x="377" y="161"/>
                    </a:moveTo>
                    <a:cubicBezTo>
                      <a:pt x="377" y="161"/>
                      <a:pt x="377" y="162"/>
                      <a:pt x="377" y="162"/>
                    </a:cubicBezTo>
                    <a:cubicBezTo>
                      <a:pt x="377" y="162"/>
                      <a:pt x="378" y="162"/>
                      <a:pt x="378" y="161"/>
                    </a:cubicBezTo>
                    <a:cubicBezTo>
                      <a:pt x="378" y="161"/>
                      <a:pt x="378" y="160"/>
                      <a:pt x="377" y="161"/>
                    </a:cubicBezTo>
                    <a:close/>
                    <a:moveTo>
                      <a:pt x="377" y="13"/>
                    </a:moveTo>
                    <a:cubicBezTo>
                      <a:pt x="377" y="13"/>
                      <a:pt x="377" y="12"/>
                      <a:pt x="377" y="12"/>
                    </a:cubicBezTo>
                    <a:cubicBezTo>
                      <a:pt x="376" y="11"/>
                      <a:pt x="376" y="13"/>
                      <a:pt x="377" y="13"/>
                    </a:cubicBezTo>
                    <a:close/>
                    <a:moveTo>
                      <a:pt x="370" y="12"/>
                    </a:moveTo>
                    <a:cubicBezTo>
                      <a:pt x="370" y="13"/>
                      <a:pt x="371" y="12"/>
                      <a:pt x="371" y="12"/>
                    </a:cubicBezTo>
                    <a:cubicBezTo>
                      <a:pt x="370" y="12"/>
                      <a:pt x="370" y="12"/>
                      <a:pt x="370" y="12"/>
                    </a:cubicBezTo>
                    <a:close/>
                    <a:moveTo>
                      <a:pt x="367" y="164"/>
                    </a:moveTo>
                    <a:cubicBezTo>
                      <a:pt x="367" y="165"/>
                      <a:pt x="368" y="165"/>
                      <a:pt x="368" y="166"/>
                    </a:cubicBezTo>
                    <a:cubicBezTo>
                      <a:pt x="368" y="165"/>
                      <a:pt x="369" y="165"/>
                      <a:pt x="369" y="164"/>
                    </a:cubicBezTo>
                    <a:cubicBezTo>
                      <a:pt x="368" y="164"/>
                      <a:pt x="367" y="164"/>
                      <a:pt x="367" y="164"/>
                    </a:cubicBezTo>
                    <a:close/>
                    <a:moveTo>
                      <a:pt x="367" y="11"/>
                    </a:moveTo>
                    <a:cubicBezTo>
                      <a:pt x="367" y="11"/>
                      <a:pt x="366" y="11"/>
                      <a:pt x="366" y="12"/>
                    </a:cubicBezTo>
                    <a:cubicBezTo>
                      <a:pt x="367" y="12"/>
                      <a:pt x="367" y="12"/>
                      <a:pt x="367" y="12"/>
                    </a:cubicBezTo>
                    <a:cubicBezTo>
                      <a:pt x="367" y="12"/>
                      <a:pt x="368" y="11"/>
                      <a:pt x="367" y="11"/>
                    </a:cubicBezTo>
                    <a:close/>
                    <a:moveTo>
                      <a:pt x="365" y="165"/>
                    </a:moveTo>
                    <a:cubicBezTo>
                      <a:pt x="365" y="166"/>
                      <a:pt x="365" y="166"/>
                      <a:pt x="365" y="167"/>
                    </a:cubicBezTo>
                    <a:cubicBezTo>
                      <a:pt x="366" y="167"/>
                      <a:pt x="366" y="166"/>
                      <a:pt x="365" y="165"/>
                    </a:cubicBezTo>
                    <a:close/>
                    <a:moveTo>
                      <a:pt x="364" y="172"/>
                    </a:moveTo>
                    <a:cubicBezTo>
                      <a:pt x="364" y="171"/>
                      <a:pt x="364" y="171"/>
                      <a:pt x="364" y="170"/>
                    </a:cubicBezTo>
                    <a:cubicBezTo>
                      <a:pt x="363" y="170"/>
                      <a:pt x="363" y="170"/>
                      <a:pt x="363" y="170"/>
                    </a:cubicBezTo>
                    <a:cubicBezTo>
                      <a:pt x="362" y="171"/>
                      <a:pt x="363" y="172"/>
                      <a:pt x="363" y="174"/>
                    </a:cubicBezTo>
                    <a:cubicBezTo>
                      <a:pt x="362" y="174"/>
                      <a:pt x="362" y="173"/>
                      <a:pt x="362" y="173"/>
                    </a:cubicBezTo>
                    <a:cubicBezTo>
                      <a:pt x="361" y="175"/>
                      <a:pt x="364" y="174"/>
                      <a:pt x="364" y="175"/>
                    </a:cubicBezTo>
                    <a:cubicBezTo>
                      <a:pt x="364" y="173"/>
                      <a:pt x="364" y="173"/>
                      <a:pt x="365" y="171"/>
                    </a:cubicBezTo>
                    <a:cubicBezTo>
                      <a:pt x="364" y="171"/>
                      <a:pt x="364" y="172"/>
                      <a:pt x="364" y="172"/>
                    </a:cubicBezTo>
                    <a:close/>
                    <a:moveTo>
                      <a:pt x="361" y="164"/>
                    </a:moveTo>
                    <a:cubicBezTo>
                      <a:pt x="362" y="164"/>
                      <a:pt x="362" y="163"/>
                      <a:pt x="362" y="163"/>
                    </a:cubicBezTo>
                    <a:cubicBezTo>
                      <a:pt x="361" y="163"/>
                      <a:pt x="361" y="163"/>
                      <a:pt x="361" y="164"/>
                    </a:cubicBezTo>
                    <a:close/>
                    <a:moveTo>
                      <a:pt x="359" y="160"/>
                    </a:moveTo>
                    <a:cubicBezTo>
                      <a:pt x="359" y="161"/>
                      <a:pt x="359" y="162"/>
                      <a:pt x="359" y="162"/>
                    </a:cubicBezTo>
                    <a:cubicBezTo>
                      <a:pt x="359" y="162"/>
                      <a:pt x="359" y="161"/>
                      <a:pt x="360" y="161"/>
                    </a:cubicBezTo>
                    <a:cubicBezTo>
                      <a:pt x="360" y="162"/>
                      <a:pt x="360" y="162"/>
                      <a:pt x="360" y="162"/>
                    </a:cubicBezTo>
                    <a:cubicBezTo>
                      <a:pt x="360" y="161"/>
                      <a:pt x="360" y="160"/>
                      <a:pt x="359" y="160"/>
                    </a:cubicBezTo>
                    <a:close/>
                    <a:moveTo>
                      <a:pt x="357" y="163"/>
                    </a:moveTo>
                    <a:cubicBezTo>
                      <a:pt x="357" y="163"/>
                      <a:pt x="357" y="165"/>
                      <a:pt x="357" y="165"/>
                    </a:cubicBezTo>
                    <a:cubicBezTo>
                      <a:pt x="358" y="165"/>
                      <a:pt x="358" y="163"/>
                      <a:pt x="357" y="163"/>
                    </a:cubicBezTo>
                    <a:close/>
                    <a:moveTo>
                      <a:pt x="355" y="165"/>
                    </a:moveTo>
                    <a:cubicBezTo>
                      <a:pt x="356" y="165"/>
                      <a:pt x="355" y="164"/>
                      <a:pt x="356" y="163"/>
                    </a:cubicBezTo>
                    <a:cubicBezTo>
                      <a:pt x="355" y="163"/>
                      <a:pt x="353" y="165"/>
                      <a:pt x="355" y="165"/>
                    </a:cubicBezTo>
                    <a:close/>
                    <a:moveTo>
                      <a:pt x="353" y="159"/>
                    </a:moveTo>
                    <a:cubicBezTo>
                      <a:pt x="353" y="159"/>
                      <a:pt x="353" y="159"/>
                      <a:pt x="353" y="160"/>
                    </a:cubicBezTo>
                    <a:cubicBezTo>
                      <a:pt x="354" y="160"/>
                      <a:pt x="354" y="160"/>
                      <a:pt x="354" y="159"/>
                    </a:cubicBezTo>
                    <a:cubicBezTo>
                      <a:pt x="353" y="159"/>
                      <a:pt x="353" y="159"/>
                      <a:pt x="353" y="159"/>
                    </a:cubicBezTo>
                    <a:close/>
                    <a:moveTo>
                      <a:pt x="350" y="11"/>
                    </a:moveTo>
                    <a:cubicBezTo>
                      <a:pt x="350" y="11"/>
                      <a:pt x="350" y="11"/>
                      <a:pt x="350" y="12"/>
                    </a:cubicBezTo>
                    <a:cubicBezTo>
                      <a:pt x="350" y="12"/>
                      <a:pt x="351" y="11"/>
                      <a:pt x="351" y="11"/>
                    </a:cubicBezTo>
                    <a:cubicBezTo>
                      <a:pt x="350" y="11"/>
                      <a:pt x="350" y="11"/>
                      <a:pt x="350" y="11"/>
                    </a:cubicBezTo>
                    <a:close/>
                    <a:moveTo>
                      <a:pt x="350" y="171"/>
                    </a:moveTo>
                    <a:cubicBezTo>
                      <a:pt x="349" y="171"/>
                      <a:pt x="349" y="172"/>
                      <a:pt x="349" y="172"/>
                    </a:cubicBezTo>
                    <a:cubicBezTo>
                      <a:pt x="349" y="173"/>
                      <a:pt x="350" y="172"/>
                      <a:pt x="351" y="173"/>
                    </a:cubicBezTo>
                    <a:cubicBezTo>
                      <a:pt x="351" y="172"/>
                      <a:pt x="349" y="173"/>
                      <a:pt x="350" y="171"/>
                    </a:cubicBezTo>
                    <a:close/>
                    <a:moveTo>
                      <a:pt x="349" y="167"/>
                    </a:moveTo>
                    <a:cubicBezTo>
                      <a:pt x="349" y="167"/>
                      <a:pt x="348" y="166"/>
                      <a:pt x="348" y="167"/>
                    </a:cubicBezTo>
                    <a:cubicBezTo>
                      <a:pt x="349" y="168"/>
                      <a:pt x="350" y="168"/>
                      <a:pt x="349" y="169"/>
                    </a:cubicBezTo>
                    <a:cubicBezTo>
                      <a:pt x="351" y="169"/>
                      <a:pt x="350" y="168"/>
                      <a:pt x="349" y="167"/>
                    </a:cubicBezTo>
                    <a:close/>
                    <a:moveTo>
                      <a:pt x="346" y="162"/>
                    </a:moveTo>
                    <a:cubicBezTo>
                      <a:pt x="347" y="162"/>
                      <a:pt x="347" y="161"/>
                      <a:pt x="347" y="161"/>
                    </a:cubicBezTo>
                    <a:cubicBezTo>
                      <a:pt x="345" y="161"/>
                      <a:pt x="347" y="162"/>
                      <a:pt x="346" y="162"/>
                    </a:cubicBezTo>
                    <a:close/>
                    <a:moveTo>
                      <a:pt x="346" y="159"/>
                    </a:moveTo>
                    <a:cubicBezTo>
                      <a:pt x="346" y="159"/>
                      <a:pt x="347" y="159"/>
                      <a:pt x="347" y="158"/>
                    </a:cubicBezTo>
                    <a:cubicBezTo>
                      <a:pt x="346" y="158"/>
                      <a:pt x="346" y="159"/>
                      <a:pt x="346" y="159"/>
                    </a:cubicBezTo>
                    <a:close/>
                    <a:moveTo>
                      <a:pt x="343" y="9"/>
                    </a:moveTo>
                    <a:cubicBezTo>
                      <a:pt x="343" y="10"/>
                      <a:pt x="342" y="11"/>
                      <a:pt x="342" y="11"/>
                    </a:cubicBezTo>
                    <a:cubicBezTo>
                      <a:pt x="343" y="12"/>
                      <a:pt x="343" y="11"/>
                      <a:pt x="344" y="11"/>
                    </a:cubicBezTo>
                    <a:cubicBezTo>
                      <a:pt x="344" y="10"/>
                      <a:pt x="343" y="10"/>
                      <a:pt x="343" y="9"/>
                    </a:cubicBezTo>
                    <a:close/>
                    <a:moveTo>
                      <a:pt x="342" y="170"/>
                    </a:moveTo>
                    <a:cubicBezTo>
                      <a:pt x="342" y="170"/>
                      <a:pt x="342" y="171"/>
                      <a:pt x="342" y="171"/>
                    </a:cubicBezTo>
                    <a:cubicBezTo>
                      <a:pt x="342" y="170"/>
                      <a:pt x="343" y="170"/>
                      <a:pt x="343" y="169"/>
                    </a:cubicBezTo>
                    <a:cubicBezTo>
                      <a:pt x="342" y="169"/>
                      <a:pt x="342" y="170"/>
                      <a:pt x="342" y="170"/>
                    </a:cubicBezTo>
                    <a:close/>
                    <a:moveTo>
                      <a:pt x="341" y="163"/>
                    </a:moveTo>
                    <a:cubicBezTo>
                      <a:pt x="341" y="164"/>
                      <a:pt x="341" y="164"/>
                      <a:pt x="341" y="164"/>
                    </a:cubicBezTo>
                    <a:cubicBezTo>
                      <a:pt x="341" y="164"/>
                      <a:pt x="342" y="164"/>
                      <a:pt x="342" y="164"/>
                    </a:cubicBezTo>
                    <a:cubicBezTo>
                      <a:pt x="342" y="164"/>
                      <a:pt x="342" y="163"/>
                      <a:pt x="341" y="163"/>
                    </a:cubicBezTo>
                    <a:close/>
                    <a:moveTo>
                      <a:pt x="340" y="165"/>
                    </a:moveTo>
                    <a:cubicBezTo>
                      <a:pt x="341" y="165"/>
                      <a:pt x="341" y="166"/>
                      <a:pt x="341" y="166"/>
                    </a:cubicBezTo>
                    <a:cubicBezTo>
                      <a:pt x="341" y="166"/>
                      <a:pt x="341" y="166"/>
                      <a:pt x="341" y="166"/>
                    </a:cubicBezTo>
                    <a:cubicBezTo>
                      <a:pt x="341" y="166"/>
                      <a:pt x="341" y="164"/>
                      <a:pt x="340" y="165"/>
                    </a:cubicBezTo>
                    <a:close/>
                    <a:moveTo>
                      <a:pt x="339" y="11"/>
                    </a:moveTo>
                    <a:cubicBezTo>
                      <a:pt x="340" y="12"/>
                      <a:pt x="339" y="13"/>
                      <a:pt x="339" y="14"/>
                    </a:cubicBezTo>
                    <a:cubicBezTo>
                      <a:pt x="339" y="14"/>
                      <a:pt x="340" y="14"/>
                      <a:pt x="341" y="14"/>
                    </a:cubicBezTo>
                    <a:cubicBezTo>
                      <a:pt x="341" y="12"/>
                      <a:pt x="340" y="12"/>
                      <a:pt x="339" y="11"/>
                    </a:cubicBezTo>
                    <a:close/>
                    <a:moveTo>
                      <a:pt x="336" y="9"/>
                    </a:moveTo>
                    <a:cubicBezTo>
                      <a:pt x="336" y="10"/>
                      <a:pt x="335" y="10"/>
                      <a:pt x="336" y="11"/>
                    </a:cubicBezTo>
                    <a:cubicBezTo>
                      <a:pt x="337" y="12"/>
                      <a:pt x="336" y="10"/>
                      <a:pt x="337" y="10"/>
                    </a:cubicBezTo>
                    <a:cubicBezTo>
                      <a:pt x="337" y="10"/>
                      <a:pt x="337" y="11"/>
                      <a:pt x="337" y="11"/>
                    </a:cubicBezTo>
                    <a:cubicBezTo>
                      <a:pt x="338" y="11"/>
                      <a:pt x="337" y="9"/>
                      <a:pt x="337" y="9"/>
                    </a:cubicBezTo>
                    <a:cubicBezTo>
                      <a:pt x="337" y="9"/>
                      <a:pt x="336" y="9"/>
                      <a:pt x="336" y="9"/>
                    </a:cubicBezTo>
                    <a:close/>
                    <a:moveTo>
                      <a:pt x="337" y="157"/>
                    </a:moveTo>
                    <a:cubicBezTo>
                      <a:pt x="336" y="157"/>
                      <a:pt x="336" y="157"/>
                      <a:pt x="336" y="158"/>
                    </a:cubicBezTo>
                    <a:cubicBezTo>
                      <a:pt x="337" y="158"/>
                      <a:pt x="337" y="158"/>
                      <a:pt x="337" y="158"/>
                    </a:cubicBezTo>
                    <a:cubicBezTo>
                      <a:pt x="337" y="157"/>
                      <a:pt x="337" y="157"/>
                      <a:pt x="337" y="157"/>
                    </a:cubicBezTo>
                    <a:close/>
                    <a:moveTo>
                      <a:pt x="337" y="13"/>
                    </a:moveTo>
                    <a:cubicBezTo>
                      <a:pt x="336" y="12"/>
                      <a:pt x="335" y="14"/>
                      <a:pt x="336" y="14"/>
                    </a:cubicBezTo>
                    <a:cubicBezTo>
                      <a:pt x="337" y="14"/>
                      <a:pt x="337" y="13"/>
                      <a:pt x="337" y="13"/>
                    </a:cubicBezTo>
                    <a:close/>
                    <a:moveTo>
                      <a:pt x="335" y="171"/>
                    </a:moveTo>
                    <a:cubicBezTo>
                      <a:pt x="335" y="171"/>
                      <a:pt x="335" y="171"/>
                      <a:pt x="336" y="171"/>
                    </a:cubicBezTo>
                    <a:cubicBezTo>
                      <a:pt x="336" y="171"/>
                      <a:pt x="336" y="170"/>
                      <a:pt x="336" y="170"/>
                    </a:cubicBezTo>
                    <a:cubicBezTo>
                      <a:pt x="335" y="170"/>
                      <a:pt x="334" y="170"/>
                      <a:pt x="335" y="171"/>
                    </a:cubicBezTo>
                    <a:close/>
                    <a:moveTo>
                      <a:pt x="334" y="9"/>
                    </a:moveTo>
                    <a:cubicBezTo>
                      <a:pt x="334" y="9"/>
                      <a:pt x="334" y="9"/>
                      <a:pt x="334" y="9"/>
                    </a:cubicBezTo>
                    <a:cubicBezTo>
                      <a:pt x="334" y="10"/>
                      <a:pt x="333" y="10"/>
                      <a:pt x="333" y="11"/>
                    </a:cubicBezTo>
                    <a:cubicBezTo>
                      <a:pt x="333" y="11"/>
                      <a:pt x="334" y="11"/>
                      <a:pt x="335" y="11"/>
                    </a:cubicBezTo>
                    <a:cubicBezTo>
                      <a:pt x="335" y="10"/>
                      <a:pt x="334" y="10"/>
                      <a:pt x="334" y="9"/>
                    </a:cubicBezTo>
                    <a:close/>
                    <a:moveTo>
                      <a:pt x="334" y="12"/>
                    </a:moveTo>
                    <a:cubicBezTo>
                      <a:pt x="334" y="13"/>
                      <a:pt x="334" y="11"/>
                      <a:pt x="333" y="11"/>
                    </a:cubicBezTo>
                    <a:cubicBezTo>
                      <a:pt x="334" y="12"/>
                      <a:pt x="333" y="13"/>
                      <a:pt x="333" y="14"/>
                    </a:cubicBezTo>
                    <a:cubicBezTo>
                      <a:pt x="333" y="14"/>
                      <a:pt x="333" y="13"/>
                      <a:pt x="334" y="13"/>
                    </a:cubicBezTo>
                    <a:cubicBezTo>
                      <a:pt x="334" y="14"/>
                      <a:pt x="334" y="14"/>
                      <a:pt x="334" y="14"/>
                    </a:cubicBezTo>
                    <a:cubicBezTo>
                      <a:pt x="335" y="13"/>
                      <a:pt x="334" y="12"/>
                      <a:pt x="334" y="12"/>
                    </a:cubicBezTo>
                    <a:close/>
                    <a:moveTo>
                      <a:pt x="333" y="157"/>
                    </a:moveTo>
                    <a:cubicBezTo>
                      <a:pt x="331" y="157"/>
                      <a:pt x="333" y="158"/>
                      <a:pt x="332" y="159"/>
                    </a:cubicBezTo>
                    <a:cubicBezTo>
                      <a:pt x="333" y="159"/>
                      <a:pt x="333" y="158"/>
                      <a:pt x="333" y="157"/>
                    </a:cubicBezTo>
                    <a:close/>
                    <a:moveTo>
                      <a:pt x="330" y="164"/>
                    </a:moveTo>
                    <a:cubicBezTo>
                      <a:pt x="330" y="165"/>
                      <a:pt x="330" y="165"/>
                      <a:pt x="330" y="166"/>
                    </a:cubicBezTo>
                    <a:cubicBezTo>
                      <a:pt x="330" y="166"/>
                      <a:pt x="331" y="166"/>
                      <a:pt x="331" y="167"/>
                    </a:cubicBezTo>
                    <a:cubicBezTo>
                      <a:pt x="331" y="167"/>
                      <a:pt x="330" y="167"/>
                      <a:pt x="330" y="168"/>
                    </a:cubicBezTo>
                    <a:cubicBezTo>
                      <a:pt x="331" y="167"/>
                      <a:pt x="331" y="169"/>
                      <a:pt x="331" y="169"/>
                    </a:cubicBezTo>
                    <a:cubicBezTo>
                      <a:pt x="332" y="169"/>
                      <a:pt x="332" y="167"/>
                      <a:pt x="332" y="166"/>
                    </a:cubicBezTo>
                    <a:cubicBezTo>
                      <a:pt x="331" y="166"/>
                      <a:pt x="331" y="164"/>
                      <a:pt x="330" y="164"/>
                    </a:cubicBezTo>
                    <a:close/>
                    <a:moveTo>
                      <a:pt x="330" y="11"/>
                    </a:moveTo>
                    <a:cubicBezTo>
                      <a:pt x="329" y="12"/>
                      <a:pt x="329" y="12"/>
                      <a:pt x="329" y="13"/>
                    </a:cubicBezTo>
                    <a:cubicBezTo>
                      <a:pt x="330" y="14"/>
                      <a:pt x="331" y="14"/>
                      <a:pt x="331" y="13"/>
                    </a:cubicBezTo>
                    <a:cubicBezTo>
                      <a:pt x="330" y="13"/>
                      <a:pt x="331" y="11"/>
                      <a:pt x="330" y="11"/>
                    </a:cubicBezTo>
                    <a:close/>
                    <a:moveTo>
                      <a:pt x="328" y="164"/>
                    </a:moveTo>
                    <a:cubicBezTo>
                      <a:pt x="328" y="165"/>
                      <a:pt x="328" y="165"/>
                      <a:pt x="328" y="166"/>
                    </a:cubicBezTo>
                    <a:cubicBezTo>
                      <a:pt x="329" y="166"/>
                      <a:pt x="328" y="165"/>
                      <a:pt x="329" y="164"/>
                    </a:cubicBezTo>
                    <a:cubicBezTo>
                      <a:pt x="328" y="164"/>
                      <a:pt x="328" y="164"/>
                      <a:pt x="328" y="164"/>
                    </a:cubicBezTo>
                    <a:close/>
                    <a:moveTo>
                      <a:pt x="327" y="11"/>
                    </a:moveTo>
                    <a:cubicBezTo>
                      <a:pt x="327" y="11"/>
                      <a:pt x="328" y="11"/>
                      <a:pt x="328" y="11"/>
                    </a:cubicBezTo>
                    <a:cubicBezTo>
                      <a:pt x="327" y="11"/>
                      <a:pt x="327" y="10"/>
                      <a:pt x="327" y="11"/>
                    </a:cubicBezTo>
                    <a:close/>
                    <a:moveTo>
                      <a:pt x="323" y="13"/>
                    </a:moveTo>
                    <a:cubicBezTo>
                      <a:pt x="324" y="13"/>
                      <a:pt x="323" y="13"/>
                      <a:pt x="323" y="14"/>
                    </a:cubicBezTo>
                    <a:cubicBezTo>
                      <a:pt x="324" y="13"/>
                      <a:pt x="325" y="14"/>
                      <a:pt x="326" y="14"/>
                    </a:cubicBezTo>
                    <a:cubicBezTo>
                      <a:pt x="326" y="13"/>
                      <a:pt x="324" y="13"/>
                      <a:pt x="323" y="13"/>
                    </a:cubicBezTo>
                    <a:close/>
                    <a:moveTo>
                      <a:pt x="325" y="158"/>
                    </a:moveTo>
                    <a:cubicBezTo>
                      <a:pt x="324" y="159"/>
                      <a:pt x="324" y="160"/>
                      <a:pt x="326" y="160"/>
                    </a:cubicBezTo>
                    <a:cubicBezTo>
                      <a:pt x="326" y="159"/>
                      <a:pt x="325" y="159"/>
                      <a:pt x="325" y="158"/>
                    </a:cubicBezTo>
                    <a:close/>
                    <a:moveTo>
                      <a:pt x="322" y="161"/>
                    </a:moveTo>
                    <a:cubicBezTo>
                      <a:pt x="323" y="161"/>
                      <a:pt x="322" y="163"/>
                      <a:pt x="323" y="163"/>
                    </a:cubicBezTo>
                    <a:cubicBezTo>
                      <a:pt x="323" y="162"/>
                      <a:pt x="323" y="161"/>
                      <a:pt x="322" y="161"/>
                    </a:cubicBezTo>
                    <a:close/>
                    <a:moveTo>
                      <a:pt x="321" y="157"/>
                    </a:moveTo>
                    <a:cubicBezTo>
                      <a:pt x="321" y="158"/>
                      <a:pt x="321" y="158"/>
                      <a:pt x="321" y="158"/>
                    </a:cubicBezTo>
                    <a:cubicBezTo>
                      <a:pt x="322" y="158"/>
                      <a:pt x="322" y="158"/>
                      <a:pt x="322" y="158"/>
                    </a:cubicBezTo>
                    <a:cubicBezTo>
                      <a:pt x="322" y="158"/>
                      <a:pt x="322" y="158"/>
                      <a:pt x="321" y="157"/>
                    </a:cubicBezTo>
                    <a:close/>
                    <a:moveTo>
                      <a:pt x="317" y="168"/>
                    </a:moveTo>
                    <a:cubicBezTo>
                      <a:pt x="318" y="168"/>
                      <a:pt x="318" y="169"/>
                      <a:pt x="318" y="169"/>
                    </a:cubicBezTo>
                    <a:cubicBezTo>
                      <a:pt x="319" y="169"/>
                      <a:pt x="319" y="168"/>
                      <a:pt x="319" y="168"/>
                    </a:cubicBezTo>
                    <a:cubicBezTo>
                      <a:pt x="318" y="167"/>
                      <a:pt x="318" y="168"/>
                      <a:pt x="317" y="168"/>
                    </a:cubicBezTo>
                    <a:close/>
                    <a:moveTo>
                      <a:pt x="314" y="12"/>
                    </a:moveTo>
                    <a:cubicBezTo>
                      <a:pt x="314" y="13"/>
                      <a:pt x="314" y="14"/>
                      <a:pt x="315" y="14"/>
                    </a:cubicBezTo>
                    <a:cubicBezTo>
                      <a:pt x="315" y="13"/>
                      <a:pt x="316" y="13"/>
                      <a:pt x="316" y="13"/>
                    </a:cubicBezTo>
                    <a:cubicBezTo>
                      <a:pt x="315" y="13"/>
                      <a:pt x="315" y="12"/>
                      <a:pt x="314" y="12"/>
                    </a:cubicBezTo>
                    <a:close/>
                    <a:moveTo>
                      <a:pt x="316" y="13"/>
                    </a:moveTo>
                    <a:cubicBezTo>
                      <a:pt x="316" y="13"/>
                      <a:pt x="316" y="13"/>
                      <a:pt x="317" y="13"/>
                    </a:cubicBezTo>
                    <a:cubicBezTo>
                      <a:pt x="317" y="13"/>
                      <a:pt x="317" y="13"/>
                      <a:pt x="317" y="12"/>
                    </a:cubicBezTo>
                    <a:cubicBezTo>
                      <a:pt x="317" y="12"/>
                      <a:pt x="316" y="12"/>
                      <a:pt x="316" y="13"/>
                    </a:cubicBezTo>
                    <a:cubicBezTo>
                      <a:pt x="316" y="13"/>
                      <a:pt x="316" y="13"/>
                      <a:pt x="316" y="13"/>
                    </a:cubicBezTo>
                    <a:close/>
                    <a:moveTo>
                      <a:pt x="316" y="164"/>
                    </a:moveTo>
                    <a:cubicBezTo>
                      <a:pt x="316" y="164"/>
                      <a:pt x="316" y="165"/>
                      <a:pt x="315" y="165"/>
                    </a:cubicBezTo>
                    <a:cubicBezTo>
                      <a:pt x="315" y="164"/>
                      <a:pt x="315" y="164"/>
                      <a:pt x="315" y="164"/>
                    </a:cubicBezTo>
                    <a:cubicBezTo>
                      <a:pt x="315" y="166"/>
                      <a:pt x="316" y="165"/>
                      <a:pt x="316" y="166"/>
                    </a:cubicBezTo>
                    <a:cubicBezTo>
                      <a:pt x="317" y="165"/>
                      <a:pt x="316" y="165"/>
                      <a:pt x="316" y="164"/>
                    </a:cubicBezTo>
                    <a:close/>
                    <a:moveTo>
                      <a:pt x="311" y="12"/>
                    </a:moveTo>
                    <a:cubicBezTo>
                      <a:pt x="311" y="13"/>
                      <a:pt x="312" y="12"/>
                      <a:pt x="312" y="13"/>
                    </a:cubicBezTo>
                    <a:cubicBezTo>
                      <a:pt x="313" y="14"/>
                      <a:pt x="313" y="13"/>
                      <a:pt x="313" y="12"/>
                    </a:cubicBezTo>
                    <a:cubicBezTo>
                      <a:pt x="312" y="12"/>
                      <a:pt x="312" y="12"/>
                      <a:pt x="311" y="12"/>
                    </a:cubicBezTo>
                    <a:close/>
                    <a:moveTo>
                      <a:pt x="311" y="155"/>
                    </a:moveTo>
                    <a:cubicBezTo>
                      <a:pt x="312" y="155"/>
                      <a:pt x="312" y="156"/>
                      <a:pt x="312" y="155"/>
                    </a:cubicBezTo>
                    <a:cubicBezTo>
                      <a:pt x="312" y="155"/>
                      <a:pt x="311" y="155"/>
                      <a:pt x="311" y="155"/>
                    </a:cubicBezTo>
                    <a:close/>
                    <a:moveTo>
                      <a:pt x="310" y="169"/>
                    </a:moveTo>
                    <a:cubicBezTo>
                      <a:pt x="310" y="169"/>
                      <a:pt x="310" y="169"/>
                      <a:pt x="310" y="168"/>
                    </a:cubicBezTo>
                    <a:cubicBezTo>
                      <a:pt x="311" y="168"/>
                      <a:pt x="311" y="168"/>
                      <a:pt x="311" y="169"/>
                    </a:cubicBezTo>
                    <a:cubicBezTo>
                      <a:pt x="311" y="167"/>
                      <a:pt x="310" y="168"/>
                      <a:pt x="310" y="169"/>
                    </a:cubicBezTo>
                    <a:close/>
                    <a:moveTo>
                      <a:pt x="310" y="157"/>
                    </a:moveTo>
                    <a:cubicBezTo>
                      <a:pt x="309" y="158"/>
                      <a:pt x="310" y="158"/>
                      <a:pt x="311" y="159"/>
                    </a:cubicBezTo>
                    <a:cubicBezTo>
                      <a:pt x="311" y="158"/>
                      <a:pt x="311" y="157"/>
                      <a:pt x="310" y="157"/>
                    </a:cubicBezTo>
                    <a:close/>
                    <a:moveTo>
                      <a:pt x="307" y="161"/>
                    </a:moveTo>
                    <a:cubicBezTo>
                      <a:pt x="308" y="161"/>
                      <a:pt x="308" y="162"/>
                      <a:pt x="309" y="162"/>
                    </a:cubicBezTo>
                    <a:cubicBezTo>
                      <a:pt x="309" y="161"/>
                      <a:pt x="308" y="161"/>
                      <a:pt x="307" y="161"/>
                    </a:cubicBezTo>
                    <a:close/>
                    <a:moveTo>
                      <a:pt x="308" y="9"/>
                    </a:moveTo>
                    <a:cubicBezTo>
                      <a:pt x="307" y="9"/>
                      <a:pt x="307" y="10"/>
                      <a:pt x="307" y="11"/>
                    </a:cubicBezTo>
                    <a:cubicBezTo>
                      <a:pt x="308" y="10"/>
                      <a:pt x="308" y="10"/>
                      <a:pt x="308" y="9"/>
                    </a:cubicBezTo>
                    <a:close/>
                    <a:moveTo>
                      <a:pt x="307" y="14"/>
                    </a:moveTo>
                    <a:cubicBezTo>
                      <a:pt x="307" y="13"/>
                      <a:pt x="308" y="14"/>
                      <a:pt x="308" y="13"/>
                    </a:cubicBezTo>
                    <a:cubicBezTo>
                      <a:pt x="307" y="12"/>
                      <a:pt x="307" y="14"/>
                      <a:pt x="307" y="14"/>
                    </a:cubicBezTo>
                    <a:close/>
                    <a:moveTo>
                      <a:pt x="305" y="168"/>
                    </a:moveTo>
                    <a:cubicBezTo>
                      <a:pt x="306" y="167"/>
                      <a:pt x="305" y="166"/>
                      <a:pt x="306" y="166"/>
                    </a:cubicBezTo>
                    <a:cubicBezTo>
                      <a:pt x="305" y="166"/>
                      <a:pt x="305" y="167"/>
                      <a:pt x="305" y="168"/>
                    </a:cubicBezTo>
                    <a:close/>
                    <a:moveTo>
                      <a:pt x="304" y="163"/>
                    </a:moveTo>
                    <a:cubicBezTo>
                      <a:pt x="305" y="163"/>
                      <a:pt x="305" y="163"/>
                      <a:pt x="305" y="162"/>
                    </a:cubicBezTo>
                    <a:cubicBezTo>
                      <a:pt x="304" y="162"/>
                      <a:pt x="304" y="163"/>
                      <a:pt x="304" y="163"/>
                    </a:cubicBezTo>
                    <a:close/>
                    <a:moveTo>
                      <a:pt x="303" y="156"/>
                    </a:moveTo>
                    <a:cubicBezTo>
                      <a:pt x="303" y="156"/>
                      <a:pt x="302" y="156"/>
                      <a:pt x="302" y="157"/>
                    </a:cubicBezTo>
                    <a:cubicBezTo>
                      <a:pt x="303" y="157"/>
                      <a:pt x="303" y="158"/>
                      <a:pt x="303" y="157"/>
                    </a:cubicBezTo>
                    <a:cubicBezTo>
                      <a:pt x="304" y="157"/>
                      <a:pt x="303" y="157"/>
                      <a:pt x="303" y="156"/>
                    </a:cubicBezTo>
                    <a:cubicBezTo>
                      <a:pt x="303" y="157"/>
                      <a:pt x="303" y="157"/>
                      <a:pt x="303" y="157"/>
                    </a:cubicBezTo>
                    <a:cubicBezTo>
                      <a:pt x="303" y="156"/>
                      <a:pt x="303" y="156"/>
                      <a:pt x="303" y="156"/>
                    </a:cubicBezTo>
                    <a:close/>
                    <a:moveTo>
                      <a:pt x="300" y="160"/>
                    </a:moveTo>
                    <a:cubicBezTo>
                      <a:pt x="299" y="159"/>
                      <a:pt x="300" y="160"/>
                      <a:pt x="299" y="161"/>
                    </a:cubicBezTo>
                    <a:cubicBezTo>
                      <a:pt x="300" y="161"/>
                      <a:pt x="300" y="161"/>
                      <a:pt x="300" y="161"/>
                    </a:cubicBezTo>
                    <a:cubicBezTo>
                      <a:pt x="300" y="160"/>
                      <a:pt x="300" y="160"/>
                      <a:pt x="300" y="160"/>
                    </a:cubicBezTo>
                    <a:close/>
                    <a:moveTo>
                      <a:pt x="298" y="159"/>
                    </a:moveTo>
                    <a:cubicBezTo>
                      <a:pt x="298" y="161"/>
                      <a:pt x="298" y="163"/>
                      <a:pt x="300" y="163"/>
                    </a:cubicBezTo>
                    <a:cubicBezTo>
                      <a:pt x="300" y="162"/>
                      <a:pt x="299" y="160"/>
                      <a:pt x="298" y="159"/>
                    </a:cubicBezTo>
                    <a:close/>
                    <a:moveTo>
                      <a:pt x="298" y="164"/>
                    </a:moveTo>
                    <a:cubicBezTo>
                      <a:pt x="297" y="164"/>
                      <a:pt x="297" y="165"/>
                      <a:pt x="297" y="166"/>
                    </a:cubicBezTo>
                    <a:cubicBezTo>
                      <a:pt x="297" y="167"/>
                      <a:pt x="297" y="166"/>
                      <a:pt x="298" y="166"/>
                    </a:cubicBezTo>
                    <a:cubicBezTo>
                      <a:pt x="298" y="166"/>
                      <a:pt x="298" y="166"/>
                      <a:pt x="298" y="165"/>
                    </a:cubicBezTo>
                    <a:cubicBezTo>
                      <a:pt x="297" y="166"/>
                      <a:pt x="298" y="165"/>
                      <a:pt x="298" y="164"/>
                    </a:cubicBezTo>
                    <a:close/>
                    <a:moveTo>
                      <a:pt x="295" y="158"/>
                    </a:moveTo>
                    <a:cubicBezTo>
                      <a:pt x="295" y="159"/>
                      <a:pt x="294" y="160"/>
                      <a:pt x="295" y="160"/>
                    </a:cubicBezTo>
                    <a:cubicBezTo>
                      <a:pt x="295" y="159"/>
                      <a:pt x="296" y="159"/>
                      <a:pt x="296" y="159"/>
                    </a:cubicBezTo>
                    <a:cubicBezTo>
                      <a:pt x="296" y="159"/>
                      <a:pt x="296" y="160"/>
                      <a:pt x="296" y="160"/>
                    </a:cubicBezTo>
                    <a:cubicBezTo>
                      <a:pt x="296" y="160"/>
                      <a:pt x="296" y="161"/>
                      <a:pt x="296" y="161"/>
                    </a:cubicBezTo>
                    <a:cubicBezTo>
                      <a:pt x="296" y="161"/>
                      <a:pt x="296" y="160"/>
                      <a:pt x="297" y="160"/>
                    </a:cubicBezTo>
                    <a:cubicBezTo>
                      <a:pt x="297" y="160"/>
                      <a:pt x="297" y="161"/>
                      <a:pt x="297" y="161"/>
                    </a:cubicBezTo>
                    <a:cubicBezTo>
                      <a:pt x="297" y="161"/>
                      <a:pt x="298" y="161"/>
                      <a:pt x="298" y="160"/>
                    </a:cubicBezTo>
                    <a:cubicBezTo>
                      <a:pt x="297" y="159"/>
                      <a:pt x="296" y="159"/>
                      <a:pt x="295" y="158"/>
                    </a:cubicBezTo>
                    <a:close/>
                    <a:moveTo>
                      <a:pt x="297" y="6"/>
                    </a:moveTo>
                    <a:cubicBezTo>
                      <a:pt x="296" y="6"/>
                      <a:pt x="296" y="4"/>
                      <a:pt x="296" y="4"/>
                    </a:cubicBezTo>
                    <a:cubicBezTo>
                      <a:pt x="295" y="5"/>
                      <a:pt x="295" y="6"/>
                      <a:pt x="294" y="5"/>
                    </a:cubicBezTo>
                    <a:cubicBezTo>
                      <a:pt x="294" y="6"/>
                      <a:pt x="294" y="6"/>
                      <a:pt x="294" y="7"/>
                    </a:cubicBezTo>
                    <a:cubicBezTo>
                      <a:pt x="295" y="7"/>
                      <a:pt x="296" y="7"/>
                      <a:pt x="297" y="7"/>
                    </a:cubicBezTo>
                    <a:cubicBezTo>
                      <a:pt x="297" y="6"/>
                      <a:pt x="298" y="6"/>
                      <a:pt x="298" y="5"/>
                    </a:cubicBezTo>
                    <a:cubicBezTo>
                      <a:pt x="296" y="5"/>
                      <a:pt x="297" y="6"/>
                      <a:pt x="297" y="6"/>
                    </a:cubicBezTo>
                    <a:close/>
                    <a:moveTo>
                      <a:pt x="297" y="154"/>
                    </a:moveTo>
                    <a:cubicBezTo>
                      <a:pt x="297" y="155"/>
                      <a:pt x="296" y="155"/>
                      <a:pt x="297" y="155"/>
                    </a:cubicBezTo>
                    <a:cubicBezTo>
                      <a:pt x="297" y="155"/>
                      <a:pt x="298" y="155"/>
                      <a:pt x="298" y="154"/>
                    </a:cubicBezTo>
                    <a:cubicBezTo>
                      <a:pt x="297" y="155"/>
                      <a:pt x="297" y="154"/>
                      <a:pt x="297" y="154"/>
                    </a:cubicBezTo>
                    <a:close/>
                    <a:moveTo>
                      <a:pt x="295" y="162"/>
                    </a:moveTo>
                    <a:cubicBezTo>
                      <a:pt x="295" y="163"/>
                      <a:pt x="294" y="163"/>
                      <a:pt x="294" y="163"/>
                    </a:cubicBezTo>
                    <a:cubicBezTo>
                      <a:pt x="295" y="163"/>
                      <a:pt x="295" y="164"/>
                      <a:pt x="295" y="164"/>
                    </a:cubicBezTo>
                    <a:cubicBezTo>
                      <a:pt x="295" y="163"/>
                      <a:pt x="296" y="163"/>
                      <a:pt x="295" y="162"/>
                    </a:cubicBezTo>
                    <a:close/>
                    <a:moveTo>
                      <a:pt x="293" y="158"/>
                    </a:moveTo>
                    <a:cubicBezTo>
                      <a:pt x="293" y="159"/>
                      <a:pt x="292" y="159"/>
                      <a:pt x="293" y="160"/>
                    </a:cubicBezTo>
                    <a:cubicBezTo>
                      <a:pt x="293" y="160"/>
                      <a:pt x="293" y="160"/>
                      <a:pt x="293" y="160"/>
                    </a:cubicBezTo>
                    <a:cubicBezTo>
                      <a:pt x="293" y="160"/>
                      <a:pt x="293" y="160"/>
                      <a:pt x="294" y="160"/>
                    </a:cubicBezTo>
                    <a:cubicBezTo>
                      <a:pt x="293" y="159"/>
                      <a:pt x="294" y="158"/>
                      <a:pt x="293" y="158"/>
                    </a:cubicBezTo>
                    <a:close/>
                    <a:moveTo>
                      <a:pt x="292" y="163"/>
                    </a:moveTo>
                    <a:cubicBezTo>
                      <a:pt x="292" y="163"/>
                      <a:pt x="292" y="163"/>
                      <a:pt x="293" y="163"/>
                    </a:cubicBezTo>
                    <a:cubicBezTo>
                      <a:pt x="292" y="162"/>
                      <a:pt x="294" y="162"/>
                      <a:pt x="294" y="161"/>
                    </a:cubicBezTo>
                    <a:cubicBezTo>
                      <a:pt x="293" y="161"/>
                      <a:pt x="293" y="161"/>
                      <a:pt x="292" y="160"/>
                    </a:cubicBezTo>
                    <a:cubicBezTo>
                      <a:pt x="292" y="160"/>
                      <a:pt x="292" y="160"/>
                      <a:pt x="292" y="160"/>
                    </a:cubicBezTo>
                    <a:cubicBezTo>
                      <a:pt x="291" y="162"/>
                      <a:pt x="292" y="162"/>
                      <a:pt x="292" y="163"/>
                    </a:cubicBezTo>
                    <a:close/>
                    <a:moveTo>
                      <a:pt x="289" y="6"/>
                    </a:moveTo>
                    <a:cubicBezTo>
                      <a:pt x="289" y="6"/>
                      <a:pt x="289" y="6"/>
                      <a:pt x="289" y="7"/>
                    </a:cubicBezTo>
                    <a:cubicBezTo>
                      <a:pt x="290" y="7"/>
                      <a:pt x="290" y="7"/>
                      <a:pt x="291" y="7"/>
                    </a:cubicBezTo>
                    <a:cubicBezTo>
                      <a:pt x="291" y="7"/>
                      <a:pt x="291" y="7"/>
                      <a:pt x="292" y="6"/>
                    </a:cubicBezTo>
                    <a:cubicBezTo>
                      <a:pt x="291" y="7"/>
                      <a:pt x="292" y="7"/>
                      <a:pt x="293" y="7"/>
                    </a:cubicBezTo>
                    <a:cubicBezTo>
                      <a:pt x="293" y="6"/>
                      <a:pt x="293" y="5"/>
                      <a:pt x="293" y="4"/>
                    </a:cubicBezTo>
                    <a:cubicBezTo>
                      <a:pt x="292" y="4"/>
                      <a:pt x="292" y="4"/>
                      <a:pt x="291" y="4"/>
                    </a:cubicBezTo>
                    <a:cubicBezTo>
                      <a:pt x="291" y="5"/>
                      <a:pt x="291" y="6"/>
                      <a:pt x="290" y="6"/>
                    </a:cubicBezTo>
                    <a:cubicBezTo>
                      <a:pt x="290" y="5"/>
                      <a:pt x="290" y="6"/>
                      <a:pt x="290" y="4"/>
                    </a:cubicBezTo>
                    <a:cubicBezTo>
                      <a:pt x="288" y="4"/>
                      <a:pt x="290" y="6"/>
                      <a:pt x="289" y="6"/>
                    </a:cubicBezTo>
                    <a:close/>
                    <a:moveTo>
                      <a:pt x="292" y="2"/>
                    </a:moveTo>
                    <a:cubicBezTo>
                      <a:pt x="291" y="3"/>
                      <a:pt x="291" y="3"/>
                      <a:pt x="291" y="3"/>
                    </a:cubicBezTo>
                    <a:cubicBezTo>
                      <a:pt x="292" y="3"/>
                      <a:pt x="292" y="3"/>
                      <a:pt x="292" y="3"/>
                    </a:cubicBezTo>
                    <a:cubicBezTo>
                      <a:pt x="292" y="3"/>
                      <a:pt x="292" y="2"/>
                      <a:pt x="292" y="2"/>
                    </a:cubicBezTo>
                    <a:close/>
                    <a:moveTo>
                      <a:pt x="290" y="153"/>
                    </a:moveTo>
                    <a:cubicBezTo>
                      <a:pt x="291" y="153"/>
                      <a:pt x="292" y="153"/>
                      <a:pt x="292" y="152"/>
                    </a:cubicBezTo>
                    <a:cubicBezTo>
                      <a:pt x="291" y="152"/>
                      <a:pt x="290" y="152"/>
                      <a:pt x="290" y="153"/>
                    </a:cubicBezTo>
                    <a:close/>
                    <a:moveTo>
                      <a:pt x="288" y="8"/>
                    </a:moveTo>
                    <a:cubicBezTo>
                      <a:pt x="288" y="7"/>
                      <a:pt x="288" y="5"/>
                      <a:pt x="287" y="7"/>
                    </a:cubicBezTo>
                    <a:cubicBezTo>
                      <a:pt x="288" y="6"/>
                      <a:pt x="287" y="8"/>
                      <a:pt x="288" y="8"/>
                    </a:cubicBezTo>
                    <a:close/>
                    <a:moveTo>
                      <a:pt x="286" y="7"/>
                    </a:moveTo>
                    <a:cubicBezTo>
                      <a:pt x="286" y="6"/>
                      <a:pt x="287" y="4"/>
                      <a:pt x="286" y="4"/>
                    </a:cubicBezTo>
                    <a:cubicBezTo>
                      <a:pt x="286" y="5"/>
                      <a:pt x="286" y="6"/>
                      <a:pt x="286" y="7"/>
                    </a:cubicBezTo>
                    <a:close/>
                    <a:moveTo>
                      <a:pt x="285" y="9"/>
                    </a:moveTo>
                    <a:cubicBezTo>
                      <a:pt x="285" y="10"/>
                      <a:pt x="285" y="11"/>
                      <a:pt x="286" y="11"/>
                    </a:cubicBezTo>
                    <a:cubicBezTo>
                      <a:pt x="286" y="10"/>
                      <a:pt x="285" y="10"/>
                      <a:pt x="285" y="9"/>
                    </a:cubicBezTo>
                    <a:close/>
                    <a:moveTo>
                      <a:pt x="283" y="6"/>
                    </a:moveTo>
                    <a:cubicBezTo>
                      <a:pt x="284" y="6"/>
                      <a:pt x="284" y="6"/>
                      <a:pt x="284" y="6"/>
                    </a:cubicBezTo>
                    <a:cubicBezTo>
                      <a:pt x="284" y="6"/>
                      <a:pt x="284" y="5"/>
                      <a:pt x="284" y="5"/>
                    </a:cubicBezTo>
                    <a:cubicBezTo>
                      <a:pt x="284" y="5"/>
                      <a:pt x="283" y="5"/>
                      <a:pt x="283" y="6"/>
                    </a:cubicBezTo>
                    <a:close/>
                    <a:moveTo>
                      <a:pt x="282" y="158"/>
                    </a:moveTo>
                    <a:cubicBezTo>
                      <a:pt x="282" y="159"/>
                      <a:pt x="282" y="159"/>
                      <a:pt x="282" y="159"/>
                    </a:cubicBezTo>
                    <a:cubicBezTo>
                      <a:pt x="282" y="159"/>
                      <a:pt x="283" y="159"/>
                      <a:pt x="283" y="159"/>
                    </a:cubicBezTo>
                    <a:cubicBezTo>
                      <a:pt x="283" y="159"/>
                      <a:pt x="283" y="158"/>
                      <a:pt x="282" y="158"/>
                    </a:cubicBezTo>
                    <a:close/>
                    <a:moveTo>
                      <a:pt x="281" y="5"/>
                    </a:moveTo>
                    <a:cubicBezTo>
                      <a:pt x="282" y="6"/>
                      <a:pt x="281" y="7"/>
                      <a:pt x="282" y="8"/>
                    </a:cubicBezTo>
                    <a:cubicBezTo>
                      <a:pt x="283" y="7"/>
                      <a:pt x="282" y="4"/>
                      <a:pt x="281" y="5"/>
                    </a:cubicBezTo>
                    <a:close/>
                    <a:moveTo>
                      <a:pt x="280" y="6"/>
                    </a:moveTo>
                    <a:cubicBezTo>
                      <a:pt x="280" y="7"/>
                      <a:pt x="280" y="6"/>
                      <a:pt x="279" y="6"/>
                    </a:cubicBezTo>
                    <a:cubicBezTo>
                      <a:pt x="279" y="6"/>
                      <a:pt x="279" y="7"/>
                      <a:pt x="279" y="7"/>
                    </a:cubicBezTo>
                    <a:cubicBezTo>
                      <a:pt x="280" y="6"/>
                      <a:pt x="280" y="9"/>
                      <a:pt x="281" y="9"/>
                    </a:cubicBezTo>
                    <a:cubicBezTo>
                      <a:pt x="281" y="8"/>
                      <a:pt x="281" y="7"/>
                      <a:pt x="280" y="6"/>
                    </a:cubicBezTo>
                    <a:close/>
                    <a:moveTo>
                      <a:pt x="275" y="7"/>
                    </a:moveTo>
                    <a:cubicBezTo>
                      <a:pt x="275" y="8"/>
                      <a:pt x="274" y="9"/>
                      <a:pt x="275" y="10"/>
                    </a:cubicBezTo>
                    <a:cubicBezTo>
                      <a:pt x="275" y="10"/>
                      <a:pt x="275" y="10"/>
                      <a:pt x="276" y="10"/>
                    </a:cubicBezTo>
                    <a:cubicBezTo>
                      <a:pt x="275" y="9"/>
                      <a:pt x="276" y="8"/>
                      <a:pt x="275" y="7"/>
                    </a:cubicBezTo>
                    <a:close/>
                    <a:moveTo>
                      <a:pt x="273" y="7"/>
                    </a:moveTo>
                    <a:cubicBezTo>
                      <a:pt x="273" y="8"/>
                      <a:pt x="273" y="9"/>
                      <a:pt x="274" y="9"/>
                    </a:cubicBezTo>
                    <a:cubicBezTo>
                      <a:pt x="274" y="9"/>
                      <a:pt x="274" y="7"/>
                      <a:pt x="273" y="7"/>
                    </a:cubicBezTo>
                    <a:close/>
                    <a:moveTo>
                      <a:pt x="270" y="156"/>
                    </a:moveTo>
                    <a:cubicBezTo>
                      <a:pt x="269" y="157"/>
                      <a:pt x="270" y="158"/>
                      <a:pt x="271" y="158"/>
                    </a:cubicBezTo>
                    <a:cubicBezTo>
                      <a:pt x="270" y="159"/>
                      <a:pt x="270" y="159"/>
                      <a:pt x="269" y="160"/>
                    </a:cubicBezTo>
                    <a:cubicBezTo>
                      <a:pt x="270" y="161"/>
                      <a:pt x="270" y="161"/>
                      <a:pt x="270" y="161"/>
                    </a:cubicBezTo>
                    <a:cubicBezTo>
                      <a:pt x="271" y="160"/>
                      <a:pt x="271" y="158"/>
                      <a:pt x="271" y="157"/>
                    </a:cubicBezTo>
                    <a:cubicBezTo>
                      <a:pt x="271" y="157"/>
                      <a:pt x="271" y="158"/>
                      <a:pt x="270" y="157"/>
                    </a:cubicBezTo>
                    <a:cubicBezTo>
                      <a:pt x="270" y="157"/>
                      <a:pt x="270" y="156"/>
                      <a:pt x="270" y="156"/>
                    </a:cubicBezTo>
                    <a:close/>
                    <a:moveTo>
                      <a:pt x="270" y="3"/>
                    </a:moveTo>
                    <a:cubicBezTo>
                      <a:pt x="271" y="4"/>
                      <a:pt x="269" y="5"/>
                      <a:pt x="270" y="5"/>
                    </a:cubicBezTo>
                    <a:cubicBezTo>
                      <a:pt x="271" y="5"/>
                      <a:pt x="271" y="4"/>
                      <a:pt x="270" y="3"/>
                    </a:cubicBezTo>
                    <a:close/>
                    <a:moveTo>
                      <a:pt x="269" y="3"/>
                    </a:moveTo>
                    <a:cubicBezTo>
                      <a:pt x="270" y="3"/>
                      <a:pt x="269" y="4"/>
                      <a:pt x="270" y="4"/>
                    </a:cubicBezTo>
                    <a:cubicBezTo>
                      <a:pt x="270" y="4"/>
                      <a:pt x="270" y="3"/>
                      <a:pt x="270" y="3"/>
                    </a:cubicBezTo>
                    <a:cubicBezTo>
                      <a:pt x="269" y="3"/>
                      <a:pt x="269" y="3"/>
                      <a:pt x="268" y="3"/>
                    </a:cubicBezTo>
                    <a:cubicBezTo>
                      <a:pt x="269" y="4"/>
                      <a:pt x="268" y="5"/>
                      <a:pt x="268" y="5"/>
                    </a:cubicBezTo>
                    <a:cubicBezTo>
                      <a:pt x="269" y="5"/>
                      <a:pt x="268" y="4"/>
                      <a:pt x="269" y="3"/>
                    </a:cubicBezTo>
                    <a:close/>
                    <a:moveTo>
                      <a:pt x="269" y="12"/>
                    </a:moveTo>
                    <a:cubicBezTo>
                      <a:pt x="269" y="11"/>
                      <a:pt x="270" y="10"/>
                      <a:pt x="269" y="10"/>
                    </a:cubicBezTo>
                    <a:cubicBezTo>
                      <a:pt x="269" y="11"/>
                      <a:pt x="269" y="11"/>
                      <a:pt x="269" y="12"/>
                    </a:cubicBezTo>
                    <a:close/>
                    <a:moveTo>
                      <a:pt x="267" y="156"/>
                    </a:moveTo>
                    <a:cubicBezTo>
                      <a:pt x="267" y="158"/>
                      <a:pt x="267" y="159"/>
                      <a:pt x="267" y="160"/>
                    </a:cubicBezTo>
                    <a:cubicBezTo>
                      <a:pt x="268" y="160"/>
                      <a:pt x="269" y="157"/>
                      <a:pt x="267" y="156"/>
                    </a:cubicBezTo>
                    <a:close/>
                    <a:moveTo>
                      <a:pt x="265" y="8"/>
                    </a:moveTo>
                    <a:cubicBezTo>
                      <a:pt x="265" y="7"/>
                      <a:pt x="265" y="6"/>
                      <a:pt x="264" y="6"/>
                    </a:cubicBezTo>
                    <a:cubicBezTo>
                      <a:pt x="264" y="8"/>
                      <a:pt x="265" y="9"/>
                      <a:pt x="266" y="10"/>
                    </a:cubicBezTo>
                    <a:cubicBezTo>
                      <a:pt x="265" y="10"/>
                      <a:pt x="265" y="11"/>
                      <a:pt x="265" y="11"/>
                    </a:cubicBezTo>
                    <a:cubicBezTo>
                      <a:pt x="265" y="12"/>
                      <a:pt x="265" y="13"/>
                      <a:pt x="266" y="13"/>
                    </a:cubicBezTo>
                    <a:cubicBezTo>
                      <a:pt x="266" y="11"/>
                      <a:pt x="266" y="9"/>
                      <a:pt x="267" y="7"/>
                    </a:cubicBezTo>
                    <a:cubicBezTo>
                      <a:pt x="265" y="7"/>
                      <a:pt x="266" y="5"/>
                      <a:pt x="266" y="5"/>
                    </a:cubicBezTo>
                    <a:cubicBezTo>
                      <a:pt x="265" y="5"/>
                      <a:pt x="266" y="7"/>
                      <a:pt x="265" y="8"/>
                    </a:cubicBezTo>
                    <a:close/>
                    <a:moveTo>
                      <a:pt x="261" y="8"/>
                    </a:moveTo>
                    <a:cubicBezTo>
                      <a:pt x="262" y="8"/>
                      <a:pt x="262" y="8"/>
                      <a:pt x="261" y="9"/>
                    </a:cubicBezTo>
                    <a:cubicBezTo>
                      <a:pt x="262" y="9"/>
                      <a:pt x="263" y="7"/>
                      <a:pt x="263" y="7"/>
                    </a:cubicBezTo>
                    <a:cubicBezTo>
                      <a:pt x="262" y="7"/>
                      <a:pt x="261" y="7"/>
                      <a:pt x="261" y="8"/>
                    </a:cubicBezTo>
                    <a:close/>
                    <a:moveTo>
                      <a:pt x="261" y="5"/>
                    </a:moveTo>
                    <a:cubicBezTo>
                      <a:pt x="261" y="6"/>
                      <a:pt x="262" y="6"/>
                      <a:pt x="262" y="7"/>
                    </a:cubicBezTo>
                    <a:cubicBezTo>
                      <a:pt x="262" y="7"/>
                      <a:pt x="263" y="6"/>
                      <a:pt x="262" y="5"/>
                    </a:cubicBezTo>
                    <a:cubicBezTo>
                      <a:pt x="262" y="6"/>
                      <a:pt x="261" y="6"/>
                      <a:pt x="261" y="5"/>
                    </a:cubicBezTo>
                    <a:close/>
                    <a:moveTo>
                      <a:pt x="259" y="8"/>
                    </a:moveTo>
                    <a:cubicBezTo>
                      <a:pt x="260" y="8"/>
                      <a:pt x="259" y="7"/>
                      <a:pt x="259" y="7"/>
                    </a:cubicBezTo>
                    <a:cubicBezTo>
                      <a:pt x="259" y="7"/>
                      <a:pt x="259" y="7"/>
                      <a:pt x="259" y="8"/>
                    </a:cubicBezTo>
                    <a:close/>
                    <a:moveTo>
                      <a:pt x="257" y="9"/>
                    </a:moveTo>
                    <a:cubicBezTo>
                      <a:pt x="257" y="10"/>
                      <a:pt x="257" y="10"/>
                      <a:pt x="257" y="10"/>
                    </a:cubicBezTo>
                    <a:cubicBezTo>
                      <a:pt x="258" y="10"/>
                      <a:pt x="259" y="9"/>
                      <a:pt x="258" y="9"/>
                    </a:cubicBezTo>
                    <a:cubicBezTo>
                      <a:pt x="258" y="9"/>
                      <a:pt x="258" y="9"/>
                      <a:pt x="257" y="9"/>
                    </a:cubicBezTo>
                    <a:close/>
                    <a:moveTo>
                      <a:pt x="256" y="9"/>
                    </a:moveTo>
                    <a:cubicBezTo>
                      <a:pt x="257" y="9"/>
                      <a:pt x="257" y="8"/>
                      <a:pt x="257" y="9"/>
                    </a:cubicBezTo>
                    <a:cubicBezTo>
                      <a:pt x="257" y="8"/>
                      <a:pt x="256" y="8"/>
                      <a:pt x="256" y="9"/>
                    </a:cubicBezTo>
                    <a:close/>
                    <a:moveTo>
                      <a:pt x="254" y="6"/>
                    </a:moveTo>
                    <a:cubicBezTo>
                      <a:pt x="255" y="6"/>
                      <a:pt x="253" y="8"/>
                      <a:pt x="254" y="8"/>
                    </a:cubicBezTo>
                    <a:cubicBezTo>
                      <a:pt x="254" y="7"/>
                      <a:pt x="255" y="8"/>
                      <a:pt x="255" y="8"/>
                    </a:cubicBezTo>
                    <a:cubicBezTo>
                      <a:pt x="255" y="8"/>
                      <a:pt x="255" y="8"/>
                      <a:pt x="255" y="7"/>
                    </a:cubicBezTo>
                    <a:cubicBezTo>
                      <a:pt x="254" y="8"/>
                      <a:pt x="255" y="5"/>
                      <a:pt x="254" y="6"/>
                    </a:cubicBezTo>
                    <a:close/>
                    <a:moveTo>
                      <a:pt x="253" y="153"/>
                    </a:moveTo>
                    <a:cubicBezTo>
                      <a:pt x="253" y="153"/>
                      <a:pt x="253" y="154"/>
                      <a:pt x="253" y="154"/>
                    </a:cubicBezTo>
                    <a:cubicBezTo>
                      <a:pt x="254" y="154"/>
                      <a:pt x="254" y="153"/>
                      <a:pt x="253" y="153"/>
                    </a:cubicBezTo>
                    <a:close/>
                    <a:moveTo>
                      <a:pt x="253" y="8"/>
                    </a:moveTo>
                    <a:cubicBezTo>
                      <a:pt x="253" y="9"/>
                      <a:pt x="253" y="10"/>
                      <a:pt x="253" y="11"/>
                    </a:cubicBezTo>
                    <a:cubicBezTo>
                      <a:pt x="254" y="11"/>
                      <a:pt x="253" y="9"/>
                      <a:pt x="253" y="8"/>
                    </a:cubicBezTo>
                    <a:close/>
                    <a:moveTo>
                      <a:pt x="251" y="158"/>
                    </a:moveTo>
                    <a:cubicBezTo>
                      <a:pt x="251" y="157"/>
                      <a:pt x="252" y="157"/>
                      <a:pt x="251" y="156"/>
                    </a:cubicBezTo>
                    <a:cubicBezTo>
                      <a:pt x="251" y="156"/>
                      <a:pt x="251" y="157"/>
                      <a:pt x="250" y="156"/>
                    </a:cubicBezTo>
                    <a:cubicBezTo>
                      <a:pt x="250" y="157"/>
                      <a:pt x="250" y="157"/>
                      <a:pt x="250" y="158"/>
                    </a:cubicBezTo>
                    <a:cubicBezTo>
                      <a:pt x="251" y="158"/>
                      <a:pt x="251" y="159"/>
                      <a:pt x="252" y="160"/>
                    </a:cubicBezTo>
                    <a:cubicBezTo>
                      <a:pt x="252" y="160"/>
                      <a:pt x="252" y="159"/>
                      <a:pt x="252" y="158"/>
                    </a:cubicBezTo>
                    <a:cubicBezTo>
                      <a:pt x="252" y="158"/>
                      <a:pt x="252" y="158"/>
                      <a:pt x="251" y="158"/>
                    </a:cubicBezTo>
                    <a:close/>
                    <a:moveTo>
                      <a:pt x="251" y="9"/>
                    </a:moveTo>
                    <a:cubicBezTo>
                      <a:pt x="251" y="10"/>
                      <a:pt x="251" y="11"/>
                      <a:pt x="252" y="11"/>
                    </a:cubicBezTo>
                    <a:cubicBezTo>
                      <a:pt x="252" y="10"/>
                      <a:pt x="252" y="10"/>
                      <a:pt x="251" y="9"/>
                    </a:cubicBezTo>
                    <a:close/>
                    <a:moveTo>
                      <a:pt x="250" y="5"/>
                    </a:moveTo>
                    <a:cubicBezTo>
                      <a:pt x="249" y="5"/>
                      <a:pt x="249" y="4"/>
                      <a:pt x="249" y="4"/>
                    </a:cubicBezTo>
                    <a:cubicBezTo>
                      <a:pt x="249" y="5"/>
                      <a:pt x="249" y="6"/>
                      <a:pt x="249" y="7"/>
                    </a:cubicBezTo>
                    <a:cubicBezTo>
                      <a:pt x="249" y="7"/>
                      <a:pt x="250" y="7"/>
                      <a:pt x="251" y="7"/>
                    </a:cubicBezTo>
                    <a:cubicBezTo>
                      <a:pt x="251" y="7"/>
                      <a:pt x="251" y="6"/>
                      <a:pt x="251" y="6"/>
                    </a:cubicBezTo>
                    <a:cubicBezTo>
                      <a:pt x="251" y="7"/>
                      <a:pt x="250" y="6"/>
                      <a:pt x="250" y="5"/>
                    </a:cubicBezTo>
                    <a:close/>
                    <a:moveTo>
                      <a:pt x="248" y="8"/>
                    </a:moveTo>
                    <a:cubicBezTo>
                      <a:pt x="248" y="9"/>
                      <a:pt x="248" y="10"/>
                      <a:pt x="249" y="10"/>
                    </a:cubicBezTo>
                    <a:cubicBezTo>
                      <a:pt x="249" y="9"/>
                      <a:pt x="248" y="9"/>
                      <a:pt x="248" y="8"/>
                    </a:cubicBezTo>
                    <a:close/>
                    <a:moveTo>
                      <a:pt x="247" y="156"/>
                    </a:moveTo>
                    <a:cubicBezTo>
                      <a:pt x="247" y="156"/>
                      <a:pt x="247" y="157"/>
                      <a:pt x="248" y="156"/>
                    </a:cubicBezTo>
                    <a:cubicBezTo>
                      <a:pt x="248" y="156"/>
                      <a:pt x="248" y="156"/>
                      <a:pt x="248" y="156"/>
                    </a:cubicBezTo>
                    <a:cubicBezTo>
                      <a:pt x="247" y="156"/>
                      <a:pt x="247" y="156"/>
                      <a:pt x="247" y="156"/>
                    </a:cubicBezTo>
                    <a:close/>
                    <a:moveTo>
                      <a:pt x="244" y="162"/>
                    </a:moveTo>
                    <a:cubicBezTo>
                      <a:pt x="245" y="162"/>
                      <a:pt x="245" y="163"/>
                      <a:pt x="245" y="162"/>
                    </a:cubicBezTo>
                    <a:cubicBezTo>
                      <a:pt x="245" y="162"/>
                      <a:pt x="245" y="160"/>
                      <a:pt x="244" y="162"/>
                    </a:cubicBezTo>
                    <a:close/>
                    <a:moveTo>
                      <a:pt x="241" y="156"/>
                    </a:moveTo>
                    <a:cubicBezTo>
                      <a:pt x="240" y="157"/>
                      <a:pt x="240" y="159"/>
                      <a:pt x="242" y="160"/>
                    </a:cubicBezTo>
                    <a:cubicBezTo>
                      <a:pt x="242" y="159"/>
                      <a:pt x="243" y="158"/>
                      <a:pt x="243" y="156"/>
                    </a:cubicBezTo>
                    <a:cubicBezTo>
                      <a:pt x="242" y="157"/>
                      <a:pt x="242" y="156"/>
                      <a:pt x="241" y="156"/>
                    </a:cubicBezTo>
                    <a:close/>
                    <a:moveTo>
                      <a:pt x="241" y="6"/>
                    </a:moveTo>
                    <a:cubicBezTo>
                      <a:pt x="241" y="6"/>
                      <a:pt x="241" y="6"/>
                      <a:pt x="241" y="6"/>
                    </a:cubicBezTo>
                    <a:cubicBezTo>
                      <a:pt x="241" y="6"/>
                      <a:pt x="241" y="6"/>
                      <a:pt x="241" y="7"/>
                    </a:cubicBezTo>
                    <a:cubicBezTo>
                      <a:pt x="241" y="7"/>
                      <a:pt x="241" y="7"/>
                      <a:pt x="242" y="7"/>
                    </a:cubicBezTo>
                    <a:cubicBezTo>
                      <a:pt x="242" y="7"/>
                      <a:pt x="242" y="7"/>
                      <a:pt x="242" y="7"/>
                    </a:cubicBezTo>
                    <a:cubicBezTo>
                      <a:pt x="242" y="7"/>
                      <a:pt x="242" y="7"/>
                      <a:pt x="242" y="6"/>
                    </a:cubicBezTo>
                    <a:cubicBezTo>
                      <a:pt x="242" y="6"/>
                      <a:pt x="241" y="6"/>
                      <a:pt x="241" y="6"/>
                    </a:cubicBezTo>
                    <a:close/>
                    <a:moveTo>
                      <a:pt x="239" y="6"/>
                    </a:moveTo>
                    <a:cubicBezTo>
                      <a:pt x="239" y="7"/>
                      <a:pt x="238" y="8"/>
                      <a:pt x="239" y="8"/>
                    </a:cubicBezTo>
                    <a:cubicBezTo>
                      <a:pt x="239" y="7"/>
                      <a:pt x="239" y="7"/>
                      <a:pt x="239" y="6"/>
                    </a:cubicBezTo>
                    <a:close/>
                    <a:moveTo>
                      <a:pt x="235" y="9"/>
                    </a:moveTo>
                    <a:cubicBezTo>
                      <a:pt x="235" y="10"/>
                      <a:pt x="236" y="11"/>
                      <a:pt x="236" y="10"/>
                    </a:cubicBezTo>
                    <a:cubicBezTo>
                      <a:pt x="236" y="10"/>
                      <a:pt x="236" y="9"/>
                      <a:pt x="235" y="9"/>
                    </a:cubicBezTo>
                    <a:close/>
                    <a:moveTo>
                      <a:pt x="232" y="151"/>
                    </a:moveTo>
                    <a:cubicBezTo>
                      <a:pt x="232" y="151"/>
                      <a:pt x="232" y="152"/>
                      <a:pt x="233" y="152"/>
                    </a:cubicBezTo>
                    <a:cubicBezTo>
                      <a:pt x="233" y="152"/>
                      <a:pt x="232" y="150"/>
                      <a:pt x="232" y="151"/>
                    </a:cubicBezTo>
                    <a:close/>
                    <a:moveTo>
                      <a:pt x="232" y="153"/>
                    </a:moveTo>
                    <a:cubicBezTo>
                      <a:pt x="232" y="154"/>
                      <a:pt x="232" y="154"/>
                      <a:pt x="233" y="154"/>
                    </a:cubicBezTo>
                    <a:cubicBezTo>
                      <a:pt x="233" y="154"/>
                      <a:pt x="232" y="154"/>
                      <a:pt x="232" y="153"/>
                    </a:cubicBezTo>
                    <a:close/>
                    <a:moveTo>
                      <a:pt x="230" y="154"/>
                    </a:moveTo>
                    <a:cubicBezTo>
                      <a:pt x="231" y="154"/>
                      <a:pt x="232" y="153"/>
                      <a:pt x="232" y="153"/>
                    </a:cubicBezTo>
                    <a:cubicBezTo>
                      <a:pt x="231" y="152"/>
                      <a:pt x="231" y="153"/>
                      <a:pt x="230" y="154"/>
                    </a:cubicBezTo>
                    <a:close/>
                    <a:moveTo>
                      <a:pt x="230" y="9"/>
                    </a:moveTo>
                    <a:cubicBezTo>
                      <a:pt x="230" y="9"/>
                      <a:pt x="230" y="10"/>
                      <a:pt x="230" y="10"/>
                    </a:cubicBezTo>
                    <a:cubicBezTo>
                      <a:pt x="230" y="10"/>
                      <a:pt x="231" y="10"/>
                      <a:pt x="231" y="10"/>
                    </a:cubicBezTo>
                    <a:cubicBezTo>
                      <a:pt x="231" y="9"/>
                      <a:pt x="230" y="9"/>
                      <a:pt x="230" y="9"/>
                    </a:cubicBezTo>
                    <a:close/>
                    <a:moveTo>
                      <a:pt x="229" y="7"/>
                    </a:moveTo>
                    <a:cubicBezTo>
                      <a:pt x="229" y="7"/>
                      <a:pt x="229" y="8"/>
                      <a:pt x="229" y="8"/>
                    </a:cubicBezTo>
                    <a:cubicBezTo>
                      <a:pt x="230" y="8"/>
                      <a:pt x="231" y="7"/>
                      <a:pt x="230" y="6"/>
                    </a:cubicBezTo>
                    <a:cubicBezTo>
                      <a:pt x="230" y="7"/>
                      <a:pt x="230" y="7"/>
                      <a:pt x="229" y="7"/>
                    </a:cubicBezTo>
                    <a:close/>
                    <a:moveTo>
                      <a:pt x="229" y="10"/>
                    </a:moveTo>
                    <a:cubicBezTo>
                      <a:pt x="229" y="10"/>
                      <a:pt x="229" y="9"/>
                      <a:pt x="229" y="9"/>
                    </a:cubicBezTo>
                    <a:cubicBezTo>
                      <a:pt x="228" y="9"/>
                      <a:pt x="228" y="10"/>
                      <a:pt x="229" y="10"/>
                    </a:cubicBezTo>
                    <a:close/>
                    <a:moveTo>
                      <a:pt x="219" y="7"/>
                    </a:moveTo>
                    <a:cubicBezTo>
                      <a:pt x="220" y="9"/>
                      <a:pt x="217" y="9"/>
                      <a:pt x="219" y="10"/>
                    </a:cubicBezTo>
                    <a:cubicBezTo>
                      <a:pt x="219" y="9"/>
                      <a:pt x="220" y="8"/>
                      <a:pt x="219" y="7"/>
                    </a:cubicBezTo>
                    <a:close/>
                    <a:moveTo>
                      <a:pt x="218" y="4"/>
                    </a:moveTo>
                    <a:cubicBezTo>
                      <a:pt x="218" y="4"/>
                      <a:pt x="218" y="5"/>
                      <a:pt x="219" y="6"/>
                    </a:cubicBezTo>
                    <a:cubicBezTo>
                      <a:pt x="219" y="5"/>
                      <a:pt x="219" y="4"/>
                      <a:pt x="218" y="4"/>
                    </a:cubicBezTo>
                    <a:close/>
                    <a:moveTo>
                      <a:pt x="214" y="153"/>
                    </a:moveTo>
                    <a:cubicBezTo>
                      <a:pt x="214" y="154"/>
                      <a:pt x="214" y="154"/>
                      <a:pt x="214" y="154"/>
                    </a:cubicBezTo>
                    <a:cubicBezTo>
                      <a:pt x="215" y="154"/>
                      <a:pt x="215" y="155"/>
                      <a:pt x="216" y="154"/>
                    </a:cubicBezTo>
                    <a:cubicBezTo>
                      <a:pt x="216" y="154"/>
                      <a:pt x="216" y="152"/>
                      <a:pt x="215" y="153"/>
                    </a:cubicBezTo>
                    <a:cubicBezTo>
                      <a:pt x="216" y="154"/>
                      <a:pt x="215" y="153"/>
                      <a:pt x="214" y="153"/>
                    </a:cubicBezTo>
                    <a:close/>
                    <a:moveTo>
                      <a:pt x="215" y="6"/>
                    </a:moveTo>
                    <a:cubicBezTo>
                      <a:pt x="215" y="6"/>
                      <a:pt x="214" y="7"/>
                      <a:pt x="215" y="8"/>
                    </a:cubicBezTo>
                    <a:cubicBezTo>
                      <a:pt x="215" y="7"/>
                      <a:pt x="215" y="7"/>
                      <a:pt x="215" y="7"/>
                    </a:cubicBezTo>
                    <a:cubicBezTo>
                      <a:pt x="215" y="7"/>
                      <a:pt x="215" y="7"/>
                      <a:pt x="216" y="7"/>
                    </a:cubicBezTo>
                    <a:cubicBezTo>
                      <a:pt x="216" y="6"/>
                      <a:pt x="216" y="6"/>
                      <a:pt x="215" y="6"/>
                    </a:cubicBezTo>
                    <a:close/>
                    <a:moveTo>
                      <a:pt x="215" y="156"/>
                    </a:moveTo>
                    <a:cubicBezTo>
                      <a:pt x="214" y="156"/>
                      <a:pt x="214" y="156"/>
                      <a:pt x="214" y="157"/>
                    </a:cubicBezTo>
                    <a:cubicBezTo>
                      <a:pt x="215" y="157"/>
                      <a:pt x="215" y="157"/>
                      <a:pt x="216" y="157"/>
                    </a:cubicBezTo>
                    <a:cubicBezTo>
                      <a:pt x="215" y="157"/>
                      <a:pt x="215" y="156"/>
                      <a:pt x="215" y="156"/>
                    </a:cubicBezTo>
                    <a:close/>
                    <a:moveTo>
                      <a:pt x="212" y="8"/>
                    </a:moveTo>
                    <a:cubicBezTo>
                      <a:pt x="212" y="9"/>
                      <a:pt x="212" y="10"/>
                      <a:pt x="213" y="10"/>
                    </a:cubicBezTo>
                    <a:cubicBezTo>
                      <a:pt x="213" y="10"/>
                      <a:pt x="213" y="10"/>
                      <a:pt x="213" y="9"/>
                    </a:cubicBezTo>
                    <a:cubicBezTo>
                      <a:pt x="213" y="9"/>
                      <a:pt x="213" y="8"/>
                      <a:pt x="212" y="8"/>
                    </a:cubicBezTo>
                    <a:close/>
                    <a:moveTo>
                      <a:pt x="211" y="156"/>
                    </a:moveTo>
                    <a:cubicBezTo>
                      <a:pt x="210" y="156"/>
                      <a:pt x="210" y="157"/>
                      <a:pt x="212" y="157"/>
                    </a:cubicBezTo>
                    <a:cubicBezTo>
                      <a:pt x="212" y="156"/>
                      <a:pt x="211" y="156"/>
                      <a:pt x="211" y="156"/>
                    </a:cubicBezTo>
                    <a:close/>
                    <a:moveTo>
                      <a:pt x="210" y="7"/>
                    </a:moveTo>
                    <a:cubicBezTo>
                      <a:pt x="209" y="7"/>
                      <a:pt x="209" y="7"/>
                      <a:pt x="209" y="7"/>
                    </a:cubicBezTo>
                    <a:cubicBezTo>
                      <a:pt x="208" y="8"/>
                      <a:pt x="208" y="9"/>
                      <a:pt x="209" y="10"/>
                    </a:cubicBezTo>
                    <a:cubicBezTo>
                      <a:pt x="209" y="10"/>
                      <a:pt x="210" y="10"/>
                      <a:pt x="210" y="9"/>
                    </a:cubicBezTo>
                    <a:cubicBezTo>
                      <a:pt x="209" y="9"/>
                      <a:pt x="210" y="8"/>
                      <a:pt x="210" y="7"/>
                    </a:cubicBezTo>
                    <a:close/>
                    <a:moveTo>
                      <a:pt x="209" y="157"/>
                    </a:moveTo>
                    <a:cubicBezTo>
                      <a:pt x="208" y="158"/>
                      <a:pt x="208" y="157"/>
                      <a:pt x="207" y="156"/>
                    </a:cubicBezTo>
                    <a:cubicBezTo>
                      <a:pt x="207" y="157"/>
                      <a:pt x="208" y="158"/>
                      <a:pt x="208" y="159"/>
                    </a:cubicBezTo>
                    <a:cubicBezTo>
                      <a:pt x="208" y="158"/>
                      <a:pt x="210" y="159"/>
                      <a:pt x="210" y="158"/>
                    </a:cubicBezTo>
                    <a:cubicBezTo>
                      <a:pt x="209" y="158"/>
                      <a:pt x="209" y="157"/>
                      <a:pt x="209" y="157"/>
                    </a:cubicBezTo>
                    <a:close/>
                    <a:moveTo>
                      <a:pt x="205" y="8"/>
                    </a:moveTo>
                    <a:cubicBezTo>
                      <a:pt x="205" y="8"/>
                      <a:pt x="205" y="9"/>
                      <a:pt x="205" y="9"/>
                    </a:cubicBezTo>
                    <a:cubicBezTo>
                      <a:pt x="206" y="9"/>
                      <a:pt x="207" y="8"/>
                      <a:pt x="207" y="9"/>
                    </a:cubicBezTo>
                    <a:cubicBezTo>
                      <a:pt x="208" y="9"/>
                      <a:pt x="207" y="8"/>
                      <a:pt x="205" y="8"/>
                    </a:cubicBezTo>
                    <a:close/>
                    <a:moveTo>
                      <a:pt x="207" y="158"/>
                    </a:moveTo>
                    <a:cubicBezTo>
                      <a:pt x="206" y="158"/>
                      <a:pt x="207" y="158"/>
                      <a:pt x="206" y="158"/>
                    </a:cubicBezTo>
                    <a:cubicBezTo>
                      <a:pt x="205" y="158"/>
                      <a:pt x="205" y="159"/>
                      <a:pt x="205" y="158"/>
                    </a:cubicBezTo>
                    <a:cubicBezTo>
                      <a:pt x="205" y="159"/>
                      <a:pt x="205" y="161"/>
                      <a:pt x="205" y="161"/>
                    </a:cubicBezTo>
                    <a:cubicBezTo>
                      <a:pt x="205" y="160"/>
                      <a:pt x="205" y="160"/>
                      <a:pt x="206" y="160"/>
                    </a:cubicBezTo>
                    <a:cubicBezTo>
                      <a:pt x="206" y="161"/>
                      <a:pt x="205" y="161"/>
                      <a:pt x="206" y="161"/>
                    </a:cubicBezTo>
                    <a:cubicBezTo>
                      <a:pt x="206" y="161"/>
                      <a:pt x="206" y="160"/>
                      <a:pt x="206" y="159"/>
                    </a:cubicBezTo>
                    <a:cubicBezTo>
                      <a:pt x="207" y="160"/>
                      <a:pt x="207" y="160"/>
                      <a:pt x="207" y="159"/>
                    </a:cubicBezTo>
                    <a:cubicBezTo>
                      <a:pt x="206" y="159"/>
                      <a:pt x="207" y="158"/>
                      <a:pt x="207" y="158"/>
                    </a:cubicBezTo>
                    <a:close/>
                    <a:moveTo>
                      <a:pt x="205" y="12"/>
                    </a:moveTo>
                    <a:cubicBezTo>
                      <a:pt x="205" y="13"/>
                      <a:pt x="205" y="13"/>
                      <a:pt x="205" y="13"/>
                    </a:cubicBezTo>
                    <a:cubicBezTo>
                      <a:pt x="205" y="13"/>
                      <a:pt x="206" y="14"/>
                      <a:pt x="206" y="15"/>
                    </a:cubicBezTo>
                    <a:cubicBezTo>
                      <a:pt x="207" y="14"/>
                      <a:pt x="206" y="13"/>
                      <a:pt x="205" y="12"/>
                    </a:cubicBezTo>
                    <a:close/>
                    <a:moveTo>
                      <a:pt x="201" y="7"/>
                    </a:moveTo>
                    <a:cubicBezTo>
                      <a:pt x="202" y="8"/>
                      <a:pt x="200" y="8"/>
                      <a:pt x="201" y="9"/>
                    </a:cubicBezTo>
                    <a:cubicBezTo>
                      <a:pt x="201" y="9"/>
                      <a:pt x="202" y="9"/>
                      <a:pt x="202" y="9"/>
                    </a:cubicBezTo>
                    <a:cubicBezTo>
                      <a:pt x="202" y="8"/>
                      <a:pt x="203" y="7"/>
                      <a:pt x="201" y="7"/>
                    </a:cubicBezTo>
                    <a:close/>
                    <a:moveTo>
                      <a:pt x="202" y="160"/>
                    </a:moveTo>
                    <a:cubicBezTo>
                      <a:pt x="201" y="160"/>
                      <a:pt x="201" y="161"/>
                      <a:pt x="202" y="161"/>
                    </a:cubicBezTo>
                    <a:cubicBezTo>
                      <a:pt x="201" y="161"/>
                      <a:pt x="202" y="161"/>
                      <a:pt x="202" y="160"/>
                    </a:cubicBezTo>
                    <a:close/>
                    <a:moveTo>
                      <a:pt x="194" y="24"/>
                    </a:moveTo>
                    <a:cubicBezTo>
                      <a:pt x="195" y="24"/>
                      <a:pt x="194" y="25"/>
                      <a:pt x="195" y="25"/>
                    </a:cubicBezTo>
                    <a:cubicBezTo>
                      <a:pt x="195" y="25"/>
                      <a:pt x="196" y="25"/>
                      <a:pt x="195" y="24"/>
                    </a:cubicBezTo>
                    <a:cubicBezTo>
                      <a:pt x="195" y="24"/>
                      <a:pt x="195" y="23"/>
                      <a:pt x="194" y="24"/>
                    </a:cubicBezTo>
                    <a:close/>
                    <a:moveTo>
                      <a:pt x="193" y="8"/>
                    </a:moveTo>
                    <a:cubicBezTo>
                      <a:pt x="193" y="8"/>
                      <a:pt x="193" y="8"/>
                      <a:pt x="193" y="9"/>
                    </a:cubicBezTo>
                    <a:cubicBezTo>
                      <a:pt x="193" y="9"/>
                      <a:pt x="194" y="9"/>
                      <a:pt x="195" y="9"/>
                    </a:cubicBezTo>
                    <a:cubicBezTo>
                      <a:pt x="194" y="9"/>
                      <a:pt x="194" y="7"/>
                      <a:pt x="193" y="8"/>
                    </a:cubicBezTo>
                    <a:close/>
                    <a:moveTo>
                      <a:pt x="189" y="156"/>
                    </a:moveTo>
                    <a:cubicBezTo>
                      <a:pt x="189" y="155"/>
                      <a:pt x="190" y="156"/>
                      <a:pt x="190" y="156"/>
                    </a:cubicBezTo>
                    <a:cubicBezTo>
                      <a:pt x="190" y="155"/>
                      <a:pt x="190" y="155"/>
                      <a:pt x="190" y="154"/>
                    </a:cubicBezTo>
                    <a:cubicBezTo>
                      <a:pt x="189" y="154"/>
                      <a:pt x="189" y="155"/>
                      <a:pt x="189" y="156"/>
                    </a:cubicBezTo>
                    <a:close/>
                    <a:moveTo>
                      <a:pt x="185" y="159"/>
                    </a:moveTo>
                    <a:cubicBezTo>
                      <a:pt x="185" y="158"/>
                      <a:pt x="186" y="158"/>
                      <a:pt x="186" y="158"/>
                    </a:cubicBezTo>
                    <a:cubicBezTo>
                      <a:pt x="186" y="158"/>
                      <a:pt x="185" y="158"/>
                      <a:pt x="185" y="158"/>
                    </a:cubicBezTo>
                    <a:cubicBezTo>
                      <a:pt x="185" y="159"/>
                      <a:pt x="185" y="160"/>
                      <a:pt x="186" y="160"/>
                    </a:cubicBezTo>
                    <a:cubicBezTo>
                      <a:pt x="185" y="160"/>
                      <a:pt x="186" y="161"/>
                      <a:pt x="185" y="162"/>
                    </a:cubicBezTo>
                    <a:cubicBezTo>
                      <a:pt x="186" y="161"/>
                      <a:pt x="187" y="160"/>
                      <a:pt x="187" y="159"/>
                    </a:cubicBezTo>
                    <a:cubicBezTo>
                      <a:pt x="187" y="159"/>
                      <a:pt x="186" y="160"/>
                      <a:pt x="185" y="159"/>
                    </a:cubicBezTo>
                    <a:close/>
                    <a:moveTo>
                      <a:pt x="186" y="156"/>
                    </a:moveTo>
                    <a:cubicBezTo>
                      <a:pt x="186" y="156"/>
                      <a:pt x="186" y="154"/>
                      <a:pt x="186" y="154"/>
                    </a:cubicBezTo>
                    <a:cubicBezTo>
                      <a:pt x="186" y="155"/>
                      <a:pt x="186" y="155"/>
                      <a:pt x="186" y="156"/>
                    </a:cubicBezTo>
                    <a:close/>
                    <a:moveTo>
                      <a:pt x="185" y="151"/>
                    </a:moveTo>
                    <a:cubicBezTo>
                      <a:pt x="185" y="152"/>
                      <a:pt x="185" y="152"/>
                      <a:pt x="186" y="152"/>
                    </a:cubicBezTo>
                    <a:cubicBezTo>
                      <a:pt x="186" y="152"/>
                      <a:pt x="186" y="152"/>
                      <a:pt x="186" y="151"/>
                    </a:cubicBezTo>
                    <a:cubicBezTo>
                      <a:pt x="186" y="151"/>
                      <a:pt x="185" y="151"/>
                      <a:pt x="185" y="151"/>
                    </a:cubicBezTo>
                    <a:close/>
                    <a:moveTo>
                      <a:pt x="183" y="7"/>
                    </a:moveTo>
                    <a:cubicBezTo>
                      <a:pt x="183" y="7"/>
                      <a:pt x="183" y="7"/>
                      <a:pt x="182" y="7"/>
                    </a:cubicBezTo>
                    <a:cubicBezTo>
                      <a:pt x="182" y="8"/>
                      <a:pt x="183" y="7"/>
                      <a:pt x="183" y="8"/>
                    </a:cubicBezTo>
                    <a:cubicBezTo>
                      <a:pt x="183" y="8"/>
                      <a:pt x="184" y="9"/>
                      <a:pt x="184" y="8"/>
                    </a:cubicBezTo>
                    <a:cubicBezTo>
                      <a:pt x="184" y="8"/>
                      <a:pt x="183" y="7"/>
                      <a:pt x="183" y="7"/>
                    </a:cubicBezTo>
                    <a:close/>
                    <a:moveTo>
                      <a:pt x="183" y="159"/>
                    </a:moveTo>
                    <a:cubicBezTo>
                      <a:pt x="183" y="158"/>
                      <a:pt x="184" y="159"/>
                      <a:pt x="184" y="159"/>
                    </a:cubicBezTo>
                    <a:cubicBezTo>
                      <a:pt x="184" y="158"/>
                      <a:pt x="185" y="158"/>
                      <a:pt x="184" y="158"/>
                    </a:cubicBezTo>
                    <a:cubicBezTo>
                      <a:pt x="184" y="158"/>
                      <a:pt x="184" y="158"/>
                      <a:pt x="184" y="158"/>
                    </a:cubicBezTo>
                    <a:cubicBezTo>
                      <a:pt x="183" y="158"/>
                      <a:pt x="183" y="159"/>
                      <a:pt x="183" y="159"/>
                    </a:cubicBezTo>
                    <a:close/>
                    <a:moveTo>
                      <a:pt x="181" y="3"/>
                    </a:moveTo>
                    <a:cubicBezTo>
                      <a:pt x="181" y="4"/>
                      <a:pt x="181" y="6"/>
                      <a:pt x="182" y="7"/>
                    </a:cubicBezTo>
                    <a:cubicBezTo>
                      <a:pt x="182" y="6"/>
                      <a:pt x="183" y="3"/>
                      <a:pt x="181" y="3"/>
                    </a:cubicBezTo>
                    <a:close/>
                    <a:moveTo>
                      <a:pt x="178" y="8"/>
                    </a:moveTo>
                    <a:cubicBezTo>
                      <a:pt x="178" y="9"/>
                      <a:pt x="179" y="8"/>
                      <a:pt x="180" y="8"/>
                    </a:cubicBezTo>
                    <a:cubicBezTo>
                      <a:pt x="180" y="8"/>
                      <a:pt x="181" y="7"/>
                      <a:pt x="180" y="6"/>
                    </a:cubicBezTo>
                    <a:cubicBezTo>
                      <a:pt x="180" y="7"/>
                      <a:pt x="179" y="6"/>
                      <a:pt x="178" y="6"/>
                    </a:cubicBezTo>
                    <a:cubicBezTo>
                      <a:pt x="178" y="6"/>
                      <a:pt x="178" y="7"/>
                      <a:pt x="178" y="7"/>
                    </a:cubicBezTo>
                    <a:cubicBezTo>
                      <a:pt x="178" y="7"/>
                      <a:pt x="178" y="8"/>
                      <a:pt x="178" y="8"/>
                    </a:cubicBezTo>
                    <a:close/>
                    <a:moveTo>
                      <a:pt x="178" y="156"/>
                    </a:moveTo>
                    <a:cubicBezTo>
                      <a:pt x="178" y="157"/>
                      <a:pt x="178" y="157"/>
                      <a:pt x="179" y="157"/>
                    </a:cubicBezTo>
                    <a:cubicBezTo>
                      <a:pt x="179" y="157"/>
                      <a:pt x="179" y="157"/>
                      <a:pt x="179" y="156"/>
                    </a:cubicBezTo>
                    <a:cubicBezTo>
                      <a:pt x="178" y="157"/>
                      <a:pt x="178" y="156"/>
                      <a:pt x="178" y="156"/>
                    </a:cubicBezTo>
                    <a:close/>
                    <a:moveTo>
                      <a:pt x="174" y="14"/>
                    </a:moveTo>
                    <a:cubicBezTo>
                      <a:pt x="174" y="14"/>
                      <a:pt x="174" y="14"/>
                      <a:pt x="174" y="14"/>
                    </a:cubicBezTo>
                    <a:cubicBezTo>
                      <a:pt x="173" y="14"/>
                      <a:pt x="174" y="15"/>
                      <a:pt x="175" y="15"/>
                    </a:cubicBezTo>
                    <a:cubicBezTo>
                      <a:pt x="175" y="14"/>
                      <a:pt x="174" y="14"/>
                      <a:pt x="174" y="14"/>
                    </a:cubicBezTo>
                    <a:close/>
                    <a:moveTo>
                      <a:pt x="171" y="160"/>
                    </a:moveTo>
                    <a:cubicBezTo>
                      <a:pt x="172" y="160"/>
                      <a:pt x="173" y="160"/>
                      <a:pt x="173" y="159"/>
                    </a:cubicBezTo>
                    <a:cubicBezTo>
                      <a:pt x="172" y="159"/>
                      <a:pt x="171" y="159"/>
                      <a:pt x="171" y="160"/>
                    </a:cubicBezTo>
                    <a:close/>
                    <a:moveTo>
                      <a:pt x="171" y="14"/>
                    </a:moveTo>
                    <a:cubicBezTo>
                      <a:pt x="170" y="14"/>
                      <a:pt x="171" y="16"/>
                      <a:pt x="172" y="16"/>
                    </a:cubicBezTo>
                    <a:cubicBezTo>
                      <a:pt x="172" y="16"/>
                      <a:pt x="172" y="14"/>
                      <a:pt x="171" y="14"/>
                    </a:cubicBezTo>
                    <a:close/>
                    <a:moveTo>
                      <a:pt x="169" y="149"/>
                    </a:moveTo>
                    <a:cubicBezTo>
                      <a:pt x="169" y="149"/>
                      <a:pt x="172" y="150"/>
                      <a:pt x="171" y="149"/>
                    </a:cubicBezTo>
                    <a:cubicBezTo>
                      <a:pt x="171" y="149"/>
                      <a:pt x="169" y="148"/>
                      <a:pt x="169" y="149"/>
                    </a:cubicBezTo>
                    <a:close/>
                    <a:moveTo>
                      <a:pt x="169" y="6"/>
                    </a:moveTo>
                    <a:cubicBezTo>
                      <a:pt x="168" y="8"/>
                      <a:pt x="167" y="12"/>
                      <a:pt x="168" y="15"/>
                    </a:cubicBezTo>
                    <a:cubicBezTo>
                      <a:pt x="167" y="15"/>
                      <a:pt x="167" y="15"/>
                      <a:pt x="167" y="16"/>
                    </a:cubicBezTo>
                    <a:cubicBezTo>
                      <a:pt x="167" y="16"/>
                      <a:pt x="167" y="17"/>
                      <a:pt x="168" y="17"/>
                    </a:cubicBezTo>
                    <a:cubicBezTo>
                      <a:pt x="169" y="15"/>
                      <a:pt x="167" y="12"/>
                      <a:pt x="169" y="11"/>
                    </a:cubicBezTo>
                    <a:cubicBezTo>
                      <a:pt x="168" y="11"/>
                      <a:pt x="168" y="10"/>
                      <a:pt x="168" y="9"/>
                    </a:cubicBezTo>
                    <a:cubicBezTo>
                      <a:pt x="168" y="9"/>
                      <a:pt x="169" y="9"/>
                      <a:pt x="169" y="9"/>
                    </a:cubicBezTo>
                    <a:cubicBezTo>
                      <a:pt x="170" y="9"/>
                      <a:pt x="170" y="10"/>
                      <a:pt x="170" y="10"/>
                    </a:cubicBezTo>
                    <a:cubicBezTo>
                      <a:pt x="171" y="9"/>
                      <a:pt x="171" y="7"/>
                      <a:pt x="171" y="6"/>
                    </a:cubicBezTo>
                    <a:cubicBezTo>
                      <a:pt x="170" y="7"/>
                      <a:pt x="169" y="5"/>
                      <a:pt x="169" y="6"/>
                    </a:cubicBezTo>
                    <a:close/>
                    <a:moveTo>
                      <a:pt x="170" y="165"/>
                    </a:moveTo>
                    <a:cubicBezTo>
                      <a:pt x="171" y="165"/>
                      <a:pt x="171" y="166"/>
                      <a:pt x="171" y="165"/>
                    </a:cubicBezTo>
                    <a:cubicBezTo>
                      <a:pt x="171" y="164"/>
                      <a:pt x="170" y="164"/>
                      <a:pt x="170" y="165"/>
                    </a:cubicBezTo>
                    <a:close/>
                    <a:moveTo>
                      <a:pt x="169" y="160"/>
                    </a:moveTo>
                    <a:cubicBezTo>
                      <a:pt x="169" y="160"/>
                      <a:pt x="169" y="160"/>
                      <a:pt x="169" y="161"/>
                    </a:cubicBezTo>
                    <a:cubicBezTo>
                      <a:pt x="170" y="160"/>
                      <a:pt x="169" y="160"/>
                      <a:pt x="171" y="161"/>
                    </a:cubicBezTo>
                    <a:cubicBezTo>
                      <a:pt x="171" y="160"/>
                      <a:pt x="171" y="160"/>
                      <a:pt x="171" y="160"/>
                    </a:cubicBezTo>
                    <a:cubicBezTo>
                      <a:pt x="170" y="160"/>
                      <a:pt x="170" y="160"/>
                      <a:pt x="169" y="160"/>
                    </a:cubicBezTo>
                    <a:close/>
                    <a:moveTo>
                      <a:pt x="168" y="164"/>
                    </a:moveTo>
                    <a:cubicBezTo>
                      <a:pt x="168" y="164"/>
                      <a:pt x="168" y="165"/>
                      <a:pt x="168" y="165"/>
                    </a:cubicBezTo>
                    <a:cubicBezTo>
                      <a:pt x="168" y="166"/>
                      <a:pt x="170" y="166"/>
                      <a:pt x="170" y="165"/>
                    </a:cubicBezTo>
                    <a:cubicBezTo>
                      <a:pt x="169" y="164"/>
                      <a:pt x="169" y="164"/>
                      <a:pt x="168" y="164"/>
                    </a:cubicBezTo>
                    <a:close/>
                    <a:moveTo>
                      <a:pt x="167" y="19"/>
                    </a:moveTo>
                    <a:cubicBezTo>
                      <a:pt x="168" y="19"/>
                      <a:pt x="168" y="18"/>
                      <a:pt x="169" y="19"/>
                    </a:cubicBezTo>
                    <a:cubicBezTo>
                      <a:pt x="169" y="18"/>
                      <a:pt x="168" y="17"/>
                      <a:pt x="168" y="17"/>
                    </a:cubicBezTo>
                    <a:cubicBezTo>
                      <a:pt x="168" y="17"/>
                      <a:pt x="168" y="17"/>
                      <a:pt x="168" y="17"/>
                    </a:cubicBezTo>
                    <a:cubicBezTo>
                      <a:pt x="167" y="17"/>
                      <a:pt x="166" y="18"/>
                      <a:pt x="167" y="19"/>
                    </a:cubicBezTo>
                    <a:close/>
                    <a:moveTo>
                      <a:pt x="165" y="161"/>
                    </a:moveTo>
                    <a:cubicBezTo>
                      <a:pt x="166" y="161"/>
                      <a:pt x="166" y="161"/>
                      <a:pt x="166" y="161"/>
                    </a:cubicBezTo>
                    <a:cubicBezTo>
                      <a:pt x="166" y="161"/>
                      <a:pt x="167" y="161"/>
                      <a:pt x="167" y="161"/>
                    </a:cubicBezTo>
                    <a:cubicBezTo>
                      <a:pt x="166" y="161"/>
                      <a:pt x="166" y="160"/>
                      <a:pt x="165" y="161"/>
                    </a:cubicBezTo>
                    <a:close/>
                    <a:moveTo>
                      <a:pt x="165" y="8"/>
                    </a:moveTo>
                    <a:cubicBezTo>
                      <a:pt x="165" y="9"/>
                      <a:pt x="167" y="9"/>
                      <a:pt x="167" y="8"/>
                    </a:cubicBezTo>
                    <a:cubicBezTo>
                      <a:pt x="166" y="8"/>
                      <a:pt x="165" y="7"/>
                      <a:pt x="165" y="8"/>
                    </a:cubicBezTo>
                    <a:close/>
                    <a:moveTo>
                      <a:pt x="166" y="151"/>
                    </a:moveTo>
                    <a:cubicBezTo>
                      <a:pt x="166" y="150"/>
                      <a:pt x="167" y="150"/>
                      <a:pt x="167" y="149"/>
                    </a:cubicBezTo>
                    <a:cubicBezTo>
                      <a:pt x="166" y="149"/>
                      <a:pt x="166" y="150"/>
                      <a:pt x="166" y="151"/>
                    </a:cubicBezTo>
                    <a:close/>
                    <a:moveTo>
                      <a:pt x="165" y="13"/>
                    </a:moveTo>
                    <a:cubicBezTo>
                      <a:pt x="165" y="12"/>
                      <a:pt x="165" y="13"/>
                      <a:pt x="164" y="13"/>
                    </a:cubicBezTo>
                    <a:cubicBezTo>
                      <a:pt x="164" y="12"/>
                      <a:pt x="164" y="11"/>
                      <a:pt x="163" y="10"/>
                    </a:cubicBezTo>
                    <a:cubicBezTo>
                      <a:pt x="163" y="11"/>
                      <a:pt x="162" y="11"/>
                      <a:pt x="162" y="11"/>
                    </a:cubicBezTo>
                    <a:cubicBezTo>
                      <a:pt x="162" y="12"/>
                      <a:pt x="163" y="11"/>
                      <a:pt x="162" y="12"/>
                    </a:cubicBezTo>
                    <a:cubicBezTo>
                      <a:pt x="164" y="12"/>
                      <a:pt x="164" y="13"/>
                      <a:pt x="165" y="14"/>
                    </a:cubicBezTo>
                    <a:cubicBezTo>
                      <a:pt x="165" y="14"/>
                      <a:pt x="165" y="15"/>
                      <a:pt x="165" y="15"/>
                    </a:cubicBezTo>
                    <a:cubicBezTo>
                      <a:pt x="166" y="15"/>
                      <a:pt x="165" y="14"/>
                      <a:pt x="165" y="13"/>
                    </a:cubicBezTo>
                    <a:close/>
                    <a:moveTo>
                      <a:pt x="163" y="161"/>
                    </a:moveTo>
                    <a:cubicBezTo>
                      <a:pt x="163" y="161"/>
                      <a:pt x="163" y="161"/>
                      <a:pt x="164" y="161"/>
                    </a:cubicBezTo>
                    <a:cubicBezTo>
                      <a:pt x="164" y="161"/>
                      <a:pt x="165" y="161"/>
                      <a:pt x="165" y="160"/>
                    </a:cubicBezTo>
                    <a:cubicBezTo>
                      <a:pt x="164" y="160"/>
                      <a:pt x="163" y="161"/>
                      <a:pt x="163" y="161"/>
                    </a:cubicBezTo>
                    <a:close/>
                    <a:moveTo>
                      <a:pt x="163" y="6"/>
                    </a:moveTo>
                    <a:cubicBezTo>
                      <a:pt x="162" y="7"/>
                      <a:pt x="162" y="8"/>
                      <a:pt x="162" y="9"/>
                    </a:cubicBezTo>
                    <a:cubicBezTo>
                      <a:pt x="163" y="9"/>
                      <a:pt x="163" y="9"/>
                      <a:pt x="163" y="10"/>
                    </a:cubicBezTo>
                    <a:cubicBezTo>
                      <a:pt x="163" y="8"/>
                      <a:pt x="164" y="9"/>
                      <a:pt x="164" y="9"/>
                    </a:cubicBezTo>
                    <a:cubicBezTo>
                      <a:pt x="164" y="8"/>
                      <a:pt x="163" y="7"/>
                      <a:pt x="163" y="6"/>
                    </a:cubicBezTo>
                    <a:close/>
                    <a:moveTo>
                      <a:pt x="159" y="154"/>
                    </a:moveTo>
                    <a:cubicBezTo>
                      <a:pt x="159" y="155"/>
                      <a:pt x="160" y="155"/>
                      <a:pt x="160" y="155"/>
                    </a:cubicBezTo>
                    <a:cubicBezTo>
                      <a:pt x="160" y="155"/>
                      <a:pt x="160" y="154"/>
                      <a:pt x="159" y="154"/>
                    </a:cubicBezTo>
                    <a:close/>
                    <a:moveTo>
                      <a:pt x="159" y="6"/>
                    </a:moveTo>
                    <a:cubicBezTo>
                      <a:pt x="158" y="7"/>
                      <a:pt x="159" y="7"/>
                      <a:pt x="159" y="8"/>
                    </a:cubicBezTo>
                    <a:cubicBezTo>
                      <a:pt x="160" y="8"/>
                      <a:pt x="159" y="6"/>
                      <a:pt x="159" y="6"/>
                    </a:cubicBezTo>
                    <a:close/>
                    <a:moveTo>
                      <a:pt x="158" y="12"/>
                    </a:moveTo>
                    <a:cubicBezTo>
                      <a:pt x="158" y="12"/>
                      <a:pt x="158" y="13"/>
                      <a:pt x="159" y="13"/>
                    </a:cubicBezTo>
                    <a:cubicBezTo>
                      <a:pt x="160" y="11"/>
                      <a:pt x="157" y="12"/>
                      <a:pt x="158" y="12"/>
                    </a:cubicBezTo>
                    <a:close/>
                    <a:moveTo>
                      <a:pt x="157" y="150"/>
                    </a:moveTo>
                    <a:cubicBezTo>
                      <a:pt x="157" y="151"/>
                      <a:pt x="159" y="150"/>
                      <a:pt x="159" y="150"/>
                    </a:cubicBezTo>
                    <a:cubicBezTo>
                      <a:pt x="158" y="149"/>
                      <a:pt x="158" y="149"/>
                      <a:pt x="157" y="150"/>
                    </a:cubicBezTo>
                    <a:close/>
                    <a:moveTo>
                      <a:pt x="157" y="155"/>
                    </a:moveTo>
                    <a:cubicBezTo>
                      <a:pt x="157" y="154"/>
                      <a:pt x="158" y="152"/>
                      <a:pt x="157" y="152"/>
                    </a:cubicBezTo>
                    <a:cubicBezTo>
                      <a:pt x="157" y="153"/>
                      <a:pt x="156" y="154"/>
                      <a:pt x="157" y="155"/>
                    </a:cubicBezTo>
                    <a:close/>
                    <a:moveTo>
                      <a:pt x="157" y="147"/>
                    </a:moveTo>
                    <a:cubicBezTo>
                      <a:pt x="157" y="147"/>
                      <a:pt x="156" y="149"/>
                      <a:pt x="157" y="149"/>
                    </a:cubicBezTo>
                    <a:cubicBezTo>
                      <a:pt x="158" y="149"/>
                      <a:pt x="158" y="147"/>
                      <a:pt x="157" y="147"/>
                    </a:cubicBezTo>
                    <a:close/>
                    <a:moveTo>
                      <a:pt x="156" y="155"/>
                    </a:moveTo>
                    <a:cubicBezTo>
                      <a:pt x="156" y="155"/>
                      <a:pt x="156" y="156"/>
                      <a:pt x="156" y="156"/>
                    </a:cubicBezTo>
                    <a:cubicBezTo>
                      <a:pt x="157" y="155"/>
                      <a:pt x="156" y="155"/>
                      <a:pt x="156" y="155"/>
                    </a:cubicBezTo>
                    <a:close/>
                    <a:moveTo>
                      <a:pt x="155" y="7"/>
                    </a:moveTo>
                    <a:cubicBezTo>
                      <a:pt x="154" y="6"/>
                      <a:pt x="155" y="6"/>
                      <a:pt x="154" y="6"/>
                    </a:cubicBezTo>
                    <a:cubicBezTo>
                      <a:pt x="153" y="7"/>
                      <a:pt x="154" y="8"/>
                      <a:pt x="153" y="8"/>
                    </a:cubicBezTo>
                    <a:cubicBezTo>
                      <a:pt x="153" y="8"/>
                      <a:pt x="153" y="6"/>
                      <a:pt x="152" y="7"/>
                    </a:cubicBezTo>
                    <a:cubicBezTo>
                      <a:pt x="153" y="7"/>
                      <a:pt x="152" y="8"/>
                      <a:pt x="153" y="8"/>
                    </a:cubicBezTo>
                    <a:cubicBezTo>
                      <a:pt x="153" y="8"/>
                      <a:pt x="154" y="9"/>
                      <a:pt x="155" y="8"/>
                    </a:cubicBezTo>
                    <a:cubicBezTo>
                      <a:pt x="155" y="8"/>
                      <a:pt x="156" y="6"/>
                      <a:pt x="155" y="6"/>
                    </a:cubicBezTo>
                    <a:cubicBezTo>
                      <a:pt x="155" y="6"/>
                      <a:pt x="155" y="6"/>
                      <a:pt x="155" y="7"/>
                    </a:cubicBezTo>
                    <a:close/>
                    <a:moveTo>
                      <a:pt x="153" y="148"/>
                    </a:moveTo>
                    <a:cubicBezTo>
                      <a:pt x="153" y="149"/>
                      <a:pt x="154" y="148"/>
                      <a:pt x="153" y="149"/>
                    </a:cubicBezTo>
                    <a:cubicBezTo>
                      <a:pt x="154" y="149"/>
                      <a:pt x="154" y="149"/>
                      <a:pt x="155" y="149"/>
                    </a:cubicBezTo>
                    <a:cubicBezTo>
                      <a:pt x="155" y="148"/>
                      <a:pt x="154" y="148"/>
                      <a:pt x="153" y="148"/>
                    </a:cubicBezTo>
                    <a:close/>
                    <a:moveTo>
                      <a:pt x="153" y="152"/>
                    </a:moveTo>
                    <a:cubicBezTo>
                      <a:pt x="153" y="153"/>
                      <a:pt x="153" y="153"/>
                      <a:pt x="154" y="153"/>
                    </a:cubicBezTo>
                    <a:cubicBezTo>
                      <a:pt x="154" y="152"/>
                      <a:pt x="154" y="152"/>
                      <a:pt x="153" y="152"/>
                    </a:cubicBezTo>
                    <a:close/>
                    <a:moveTo>
                      <a:pt x="152" y="156"/>
                    </a:moveTo>
                    <a:cubicBezTo>
                      <a:pt x="153" y="156"/>
                      <a:pt x="152" y="157"/>
                      <a:pt x="153" y="156"/>
                    </a:cubicBezTo>
                    <a:cubicBezTo>
                      <a:pt x="153" y="156"/>
                      <a:pt x="153" y="156"/>
                      <a:pt x="153" y="155"/>
                    </a:cubicBezTo>
                    <a:cubicBezTo>
                      <a:pt x="153" y="155"/>
                      <a:pt x="152" y="155"/>
                      <a:pt x="152" y="156"/>
                    </a:cubicBezTo>
                    <a:close/>
                    <a:moveTo>
                      <a:pt x="152" y="13"/>
                    </a:moveTo>
                    <a:cubicBezTo>
                      <a:pt x="153" y="13"/>
                      <a:pt x="153" y="13"/>
                      <a:pt x="153" y="12"/>
                    </a:cubicBezTo>
                    <a:cubicBezTo>
                      <a:pt x="153" y="11"/>
                      <a:pt x="152" y="12"/>
                      <a:pt x="152" y="13"/>
                    </a:cubicBezTo>
                    <a:close/>
                    <a:moveTo>
                      <a:pt x="151" y="159"/>
                    </a:moveTo>
                    <a:cubicBezTo>
                      <a:pt x="151" y="159"/>
                      <a:pt x="151" y="159"/>
                      <a:pt x="151" y="159"/>
                    </a:cubicBezTo>
                    <a:cubicBezTo>
                      <a:pt x="152" y="159"/>
                      <a:pt x="152" y="159"/>
                      <a:pt x="152" y="159"/>
                    </a:cubicBezTo>
                    <a:cubicBezTo>
                      <a:pt x="152" y="159"/>
                      <a:pt x="151" y="158"/>
                      <a:pt x="151" y="159"/>
                    </a:cubicBezTo>
                    <a:close/>
                    <a:moveTo>
                      <a:pt x="150" y="155"/>
                    </a:moveTo>
                    <a:cubicBezTo>
                      <a:pt x="150" y="156"/>
                      <a:pt x="150" y="156"/>
                      <a:pt x="150" y="156"/>
                    </a:cubicBezTo>
                    <a:cubicBezTo>
                      <a:pt x="150" y="156"/>
                      <a:pt x="151" y="156"/>
                      <a:pt x="151" y="155"/>
                    </a:cubicBezTo>
                    <a:cubicBezTo>
                      <a:pt x="150" y="155"/>
                      <a:pt x="150" y="155"/>
                      <a:pt x="150" y="155"/>
                    </a:cubicBezTo>
                    <a:close/>
                    <a:moveTo>
                      <a:pt x="149" y="159"/>
                    </a:moveTo>
                    <a:cubicBezTo>
                      <a:pt x="149" y="159"/>
                      <a:pt x="150" y="160"/>
                      <a:pt x="150" y="160"/>
                    </a:cubicBezTo>
                    <a:cubicBezTo>
                      <a:pt x="151" y="161"/>
                      <a:pt x="151" y="160"/>
                      <a:pt x="150" y="159"/>
                    </a:cubicBezTo>
                    <a:cubicBezTo>
                      <a:pt x="150" y="160"/>
                      <a:pt x="150" y="160"/>
                      <a:pt x="150" y="160"/>
                    </a:cubicBezTo>
                    <a:cubicBezTo>
                      <a:pt x="150" y="159"/>
                      <a:pt x="150" y="158"/>
                      <a:pt x="149" y="159"/>
                    </a:cubicBezTo>
                    <a:close/>
                    <a:moveTo>
                      <a:pt x="149" y="154"/>
                    </a:moveTo>
                    <a:cubicBezTo>
                      <a:pt x="149" y="154"/>
                      <a:pt x="149" y="154"/>
                      <a:pt x="149" y="155"/>
                    </a:cubicBezTo>
                    <a:cubicBezTo>
                      <a:pt x="149" y="154"/>
                      <a:pt x="150" y="155"/>
                      <a:pt x="150" y="154"/>
                    </a:cubicBezTo>
                    <a:cubicBezTo>
                      <a:pt x="150" y="154"/>
                      <a:pt x="150" y="154"/>
                      <a:pt x="149" y="154"/>
                    </a:cubicBezTo>
                    <a:close/>
                    <a:moveTo>
                      <a:pt x="150" y="161"/>
                    </a:moveTo>
                    <a:cubicBezTo>
                      <a:pt x="149" y="161"/>
                      <a:pt x="149" y="161"/>
                      <a:pt x="149" y="161"/>
                    </a:cubicBezTo>
                    <a:cubicBezTo>
                      <a:pt x="148" y="162"/>
                      <a:pt x="149" y="161"/>
                      <a:pt x="149" y="162"/>
                    </a:cubicBezTo>
                    <a:cubicBezTo>
                      <a:pt x="149" y="162"/>
                      <a:pt x="149" y="162"/>
                      <a:pt x="148" y="162"/>
                    </a:cubicBezTo>
                    <a:cubicBezTo>
                      <a:pt x="149" y="163"/>
                      <a:pt x="148" y="163"/>
                      <a:pt x="148" y="163"/>
                    </a:cubicBezTo>
                    <a:cubicBezTo>
                      <a:pt x="150" y="163"/>
                      <a:pt x="149" y="161"/>
                      <a:pt x="150" y="161"/>
                    </a:cubicBezTo>
                    <a:close/>
                    <a:moveTo>
                      <a:pt x="148" y="155"/>
                    </a:moveTo>
                    <a:cubicBezTo>
                      <a:pt x="148" y="154"/>
                      <a:pt x="149" y="152"/>
                      <a:pt x="149" y="152"/>
                    </a:cubicBezTo>
                    <a:cubicBezTo>
                      <a:pt x="147" y="153"/>
                      <a:pt x="148" y="154"/>
                      <a:pt x="148" y="155"/>
                    </a:cubicBezTo>
                    <a:close/>
                    <a:moveTo>
                      <a:pt x="147" y="15"/>
                    </a:moveTo>
                    <a:cubicBezTo>
                      <a:pt x="148" y="15"/>
                      <a:pt x="147" y="15"/>
                      <a:pt x="147" y="14"/>
                    </a:cubicBezTo>
                    <a:cubicBezTo>
                      <a:pt x="147" y="14"/>
                      <a:pt x="147" y="14"/>
                      <a:pt x="147" y="15"/>
                    </a:cubicBezTo>
                    <a:close/>
                    <a:moveTo>
                      <a:pt x="147" y="154"/>
                    </a:moveTo>
                    <a:cubicBezTo>
                      <a:pt x="147" y="154"/>
                      <a:pt x="147" y="155"/>
                      <a:pt x="147" y="155"/>
                    </a:cubicBezTo>
                    <a:cubicBezTo>
                      <a:pt x="146" y="155"/>
                      <a:pt x="146" y="155"/>
                      <a:pt x="146" y="155"/>
                    </a:cubicBezTo>
                    <a:cubicBezTo>
                      <a:pt x="146" y="155"/>
                      <a:pt x="147" y="156"/>
                      <a:pt x="147" y="156"/>
                    </a:cubicBezTo>
                    <a:cubicBezTo>
                      <a:pt x="146" y="156"/>
                      <a:pt x="146" y="156"/>
                      <a:pt x="146" y="156"/>
                    </a:cubicBezTo>
                    <a:cubicBezTo>
                      <a:pt x="146" y="157"/>
                      <a:pt x="147" y="156"/>
                      <a:pt x="146" y="157"/>
                    </a:cubicBezTo>
                    <a:cubicBezTo>
                      <a:pt x="148" y="157"/>
                      <a:pt x="146" y="155"/>
                      <a:pt x="147" y="154"/>
                    </a:cubicBezTo>
                    <a:close/>
                    <a:moveTo>
                      <a:pt x="144" y="12"/>
                    </a:moveTo>
                    <a:cubicBezTo>
                      <a:pt x="145" y="13"/>
                      <a:pt x="147" y="11"/>
                      <a:pt x="146" y="11"/>
                    </a:cubicBezTo>
                    <a:cubicBezTo>
                      <a:pt x="145" y="11"/>
                      <a:pt x="145" y="11"/>
                      <a:pt x="144" y="12"/>
                    </a:cubicBezTo>
                    <a:close/>
                    <a:moveTo>
                      <a:pt x="144" y="153"/>
                    </a:moveTo>
                    <a:cubicBezTo>
                      <a:pt x="144" y="153"/>
                      <a:pt x="144" y="153"/>
                      <a:pt x="144" y="153"/>
                    </a:cubicBezTo>
                    <a:cubicBezTo>
                      <a:pt x="144" y="153"/>
                      <a:pt x="145" y="153"/>
                      <a:pt x="145" y="154"/>
                    </a:cubicBezTo>
                    <a:cubicBezTo>
                      <a:pt x="145" y="153"/>
                      <a:pt x="145" y="153"/>
                      <a:pt x="145" y="152"/>
                    </a:cubicBezTo>
                    <a:cubicBezTo>
                      <a:pt x="144" y="152"/>
                      <a:pt x="145" y="153"/>
                      <a:pt x="144" y="153"/>
                    </a:cubicBezTo>
                    <a:close/>
                    <a:moveTo>
                      <a:pt x="144" y="8"/>
                    </a:moveTo>
                    <a:cubicBezTo>
                      <a:pt x="143" y="9"/>
                      <a:pt x="144" y="7"/>
                      <a:pt x="143" y="7"/>
                    </a:cubicBezTo>
                    <a:cubicBezTo>
                      <a:pt x="143" y="7"/>
                      <a:pt x="142" y="7"/>
                      <a:pt x="143" y="8"/>
                    </a:cubicBezTo>
                    <a:cubicBezTo>
                      <a:pt x="144" y="9"/>
                      <a:pt x="144" y="9"/>
                      <a:pt x="145" y="8"/>
                    </a:cubicBezTo>
                    <a:cubicBezTo>
                      <a:pt x="145" y="8"/>
                      <a:pt x="145" y="6"/>
                      <a:pt x="145" y="6"/>
                    </a:cubicBezTo>
                    <a:cubicBezTo>
                      <a:pt x="145" y="7"/>
                      <a:pt x="145" y="8"/>
                      <a:pt x="144" y="8"/>
                    </a:cubicBezTo>
                    <a:cubicBezTo>
                      <a:pt x="144" y="8"/>
                      <a:pt x="144" y="8"/>
                      <a:pt x="144" y="8"/>
                    </a:cubicBezTo>
                    <a:close/>
                    <a:moveTo>
                      <a:pt x="145" y="160"/>
                    </a:moveTo>
                    <a:cubicBezTo>
                      <a:pt x="145" y="160"/>
                      <a:pt x="145" y="159"/>
                      <a:pt x="144" y="159"/>
                    </a:cubicBezTo>
                    <a:cubicBezTo>
                      <a:pt x="144" y="160"/>
                      <a:pt x="144" y="160"/>
                      <a:pt x="144" y="160"/>
                    </a:cubicBezTo>
                    <a:cubicBezTo>
                      <a:pt x="144" y="160"/>
                      <a:pt x="144" y="161"/>
                      <a:pt x="144" y="161"/>
                    </a:cubicBezTo>
                    <a:cubicBezTo>
                      <a:pt x="144" y="161"/>
                      <a:pt x="145" y="162"/>
                      <a:pt x="145" y="161"/>
                    </a:cubicBezTo>
                    <a:cubicBezTo>
                      <a:pt x="144" y="161"/>
                      <a:pt x="144" y="160"/>
                      <a:pt x="145" y="160"/>
                    </a:cubicBezTo>
                    <a:close/>
                    <a:moveTo>
                      <a:pt x="144" y="3"/>
                    </a:moveTo>
                    <a:cubicBezTo>
                      <a:pt x="143" y="3"/>
                      <a:pt x="144" y="5"/>
                      <a:pt x="144" y="6"/>
                    </a:cubicBezTo>
                    <a:cubicBezTo>
                      <a:pt x="144" y="4"/>
                      <a:pt x="144" y="4"/>
                      <a:pt x="144" y="3"/>
                    </a:cubicBezTo>
                    <a:close/>
                    <a:moveTo>
                      <a:pt x="143" y="157"/>
                    </a:moveTo>
                    <a:cubicBezTo>
                      <a:pt x="143" y="157"/>
                      <a:pt x="143" y="157"/>
                      <a:pt x="143" y="156"/>
                    </a:cubicBezTo>
                    <a:cubicBezTo>
                      <a:pt x="143" y="157"/>
                      <a:pt x="143" y="157"/>
                      <a:pt x="143" y="157"/>
                    </a:cubicBezTo>
                    <a:cubicBezTo>
                      <a:pt x="143" y="157"/>
                      <a:pt x="143" y="158"/>
                      <a:pt x="144" y="157"/>
                    </a:cubicBezTo>
                    <a:cubicBezTo>
                      <a:pt x="144" y="157"/>
                      <a:pt x="144" y="157"/>
                      <a:pt x="144" y="156"/>
                    </a:cubicBezTo>
                    <a:cubicBezTo>
                      <a:pt x="143" y="156"/>
                      <a:pt x="143" y="157"/>
                      <a:pt x="143" y="157"/>
                    </a:cubicBezTo>
                    <a:close/>
                    <a:moveTo>
                      <a:pt x="141" y="7"/>
                    </a:moveTo>
                    <a:cubicBezTo>
                      <a:pt x="141" y="7"/>
                      <a:pt x="141" y="8"/>
                      <a:pt x="140" y="8"/>
                    </a:cubicBezTo>
                    <a:cubicBezTo>
                      <a:pt x="141" y="8"/>
                      <a:pt x="141" y="7"/>
                      <a:pt x="142" y="8"/>
                    </a:cubicBezTo>
                    <a:cubicBezTo>
                      <a:pt x="142" y="7"/>
                      <a:pt x="142" y="7"/>
                      <a:pt x="142" y="7"/>
                    </a:cubicBezTo>
                    <a:cubicBezTo>
                      <a:pt x="141" y="7"/>
                      <a:pt x="141" y="7"/>
                      <a:pt x="141" y="7"/>
                    </a:cubicBezTo>
                    <a:close/>
                    <a:moveTo>
                      <a:pt x="141" y="15"/>
                    </a:moveTo>
                    <a:cubicBezTo>
                      <a:pt x="140" y="15"/>
                      <a:pt x="142" y="16"/>
                      <a:pt x="141" y="17"/>
                    </a:cubicBezTo>
                    <a:cubicBezTo>
                      <a:pt x="142" y="17"/>
                      <a:pt x="142" y="15"/>
                      <a:pt x="141" y="15"/>
                    </a:cubicBezTo>
                    <a:close/>
                    <a:moveTo>
                      <a:pt x="140" y="156"/>
                    </a:moveTo>
                    <a:cubicBezTo>
                      <a:pt x="141" y="156"/>
                      <a:pt x="141" y="155"/>
                      <a:pt x="141" y="155"/>
                    </a:cubicBezTo>
                    <a:cubicBezTo>
                      <a:pt x="141" y="155"/>
                      <a:pt x="140" y="155"/>
                      <a:pt x="140" y="156"/>
                    </a:cubicBezTo>
                    <a:close/>
                    <a:moveTo>
                      <a:pt x="139" y="164"/>
                    </a:moveTo>
                    <a:cubicBezTo>
                      <a:pt x="139" y="165"/>
                      <a:pt x="140" y="165"/>
                      <a:pt x="140" y="165"/>
                    </a:cubicBezTo>
                    <a:cubicBezTo>
                      <a:pt x="140" y="165"/>
                      <a:pt x="140" y="164"/>
                      <a:pt x="140" y="163"/>
                    </a:cubicBezTo>
                    <a:cubicBezTo>
                      <a:pt x="141" y="163"/>
                      <a:pt x="141" y="163"/>
                      <a:pt x="141" y="163"/>
                    </a:cubicBezTo>
                    <a:cubicBezTo>
                      <a:pt x="140" y="163"/>
                      <a:pt x="140" y="163"/>
                      <a:pt x="139" y="164"/>
                    </a:cubicBezTo>
                    <a:close/>
                    <a:moveTo>
                      <a:pt x="138" y="6"/>
                    </a:moveTo>
                    <a:cubicBezTo>
                      <a:pt x="138" y="7"/>
                      <a:pt x="138" y="7"/>
                      <a:pt x="138" y="8"/>
                    </a:cubicBezTo>
                    <a:cubicBezTo>
                      <a:pt x="139" y="8"/>
                      <a:pt x="139" y="7"/>
                      <a:pt x="139" y="7"/>
                    </a:cubicBezTo>
                    <a:cubicBezTo>
                      <a:pt x="138" y="7"/>
                      <a:pt x="138" y="7"/>
                      <a:pt x="138" y="6"/>
                    </a:cubicBezTo>
                    <a:close/>
                    <a:moveTo>
                      <a:pt x="137" y="4"/>
                    </a:moveTo>
                    <a:cubicBezTo>
                      <a:pt x="137" y="4"/>
                      <a:pt x="137" y="5"/>
                      <a:pt x="138" y="5"/>
                    </a:cubicBezTo>
                    <a:cubicBezTo>
                      <a:pt x="138" y="4"/>
                      <a:pt x="138" y="4"/>
                      <a:pt x="137" y="4"/>
                    </a:cubicBezTo>
                    <a:close/>
                    <a:moveTo>
                      <a:pt x="136" y="7"/>
                    </a:moveTo>
                    <a:cubicBezTo>
                      <a:pt x="136" y="8"/>
                      <a:pt x="136" y="9"/>
                      <a:pt x="136" y="9"/>
                    </a:cubicBezTo>
                    <a:cubicBezTo>
                      <a:pt x="136" y="8"/>
                      <a:pt x="138" y="10"/>
                      <a:pt x="138" y="9"/>
                    </a:cubicBezTo>
                    <a:cubicBezTo>
                      <a:pt x="137" y="8"/>
                      <a:pt x="137" y="8"/>
                      <a:pt x="136" y="7"/>
                    </a:cubicBezTo>
                    <a:close/>
                    <a:moveTo>
                      <a:pt x="136" y="153"/>
                    </a:moveTo>
                    <a:cubicBezTo>
                      <a:pt x="136" y="153"/>
                      <a:pt x="136" y="154"/>
                      <a:pt x="137" y="154"/>
                    </a:cubicBezTo>
                    <a:cubicBezTo>
                      <a:pt x="137" y="154"/>
                      <a:pt x="137" y="153"/>
                      <a:pt x="137" y="153"/>
                    </a:cubicBezTo>
                    <a:cubicBezTo>
                      <a:pt x="137" y="153"/>
                      <a:pt x="137" y="153"/>
                      <a:pt x="137" y="153"/>
                    </a:cubicBezTo>
                    <a:cubicBezTo>
                      <a:pt x="137" y="153"/>
                      <a:pt x="136" y="152"/>
                      <a:pt x="136" y="153"/>
                    </a:cubicBezTo>
                    <a:close/>
                    <a:moveTo>
                      <a:pt x="136" y="164"/>
                    </a:moveTo>
                    <a:cubicBezTo>
                      <a:pt x="136" y="164"/>
                      <a:pt x="135" y="163"/>
                      <a:pt x="135" y="164"/>
                    </a:cubicBezTo>
                    <a:cubicBezTo>
                      <a:pt x="136" y="164"/>
                      <a:pt x="135" y="165"/>
                      <a:pt x="136" y="165"/>
                    </a:cubicBezTo>
                    <a:cubicBezTo>
                      <a:pt x="136" y="164"/>
                      <a:pt x="136" y="164"/>
                      <a:pt x="136" y="164"/>
                    </a:cubicBezTo>
                    <a:cubicBezTo>
                      <a:pt x="136" y="165"/>
                      <a:pt x="136" y="166"/>
                      <a:pt x="136" y="166"/>
                    </a:cubicBezTo>
                    <a:cubicBezTo>
                      <a:pt x="137" y="166"/>
                      <a:pt x="136" y="165"/>
                      <a:pt x="136" y="164"/>
                    </a:cubicBezTo>
                    <a:close/>
                    <a:moveTo>
                      <a:pt x="134" y="14"/>
                    </a:moveTo>
                    <a:cubicBezTo>
                      <a:pt x="134" y="15"/>
                      <a:pt x="136" y="15"/>
                      <a:pt x="136" y="15"/>
                    </a:cubicBezTo>
                    <a:cubicBezTo>
                      <a:pt x="135" y="14"/>
                      <a:pt x="135" y="14"/>
                      <a:pt x="134" y="14"/>
                    </a:cubicBezTo>
                    <a:close/>
                    <a:moveTo>
                      <a:pt x="135" y="21"/>
                    </a:moveTo>
                    <a:cubicBezTo>
                      <a:pt x="135" y="20"/>
                      <a:pt x="136" y="20"/>
                      <a:pt x="135" y="19"/>
                    </a:cubicBezTo>
                    <a:cubicBezTo>
                      <a:pt x="135" y="19"/>
                      <a:pt x="134" y="20"/>
                      <a:pt x="135" y="21"/>
                    </a:cubicBezTo>
                    <a:close/>
                    <a:moveTo>
                      <a:pt x="134" y="150"/>
                    </a:moveTo>
                    <a:cubicBezTo>
                      <a:pt x="135" y="150"/>
                      <a:pt x="134" y="151"/>
                      <a:pt x="135" y="151"/>
                    </a:cubicBezTo>
                    <a:cubicBezTo>
                      <a:pt x="135" y="150"/>
                      <a:pt x="135" y="151"/>
                      <a:pt x="135" y="151"/>
                    </a:cubicBezTo>
                    <a:cubicBezTo>
                      <a:pt x="135" y="151"/>
                      <a:pt x="135" y="150"/>
                      <a:pt x="135" y="150"/>
                    </a:cubicBezTo>
                    <a:cubicBezTo>
                      <a:pt x="135" y="151"/>
                      <a:pt x="134" y="149"/>
                      <a:pt x="134" y="150"/>
                    </a:cubicBezTo>
                    <a:close/>
                    <a:moveTo>
                      <a:pt x="133" y="4"/>
                    </a:moveTo>
                    <a:cubicBezTo>
                      <a:pt x="132" y="6"/>
                      <a:pt x="133" y="7"/>
                      <a:pt x="134" y="9"/>
                    </a:cubicBezTo>
                    <a:cubicBezTo>
                      <a:pt x="134" y="9"/>
                      <a:pt x="135" y="9"/>
                      <a:pt x="135" y="8"/>
                    </a:cubicBezTo>
                    <a:cubicBezTo>
                      <a:pt x="133" y="8"/>
                      <a:pt x="134" y="5"/>
                      <a:pt x="133" y="4"/>
                    </a:cubicBezTo>
                    <a:close/>
                    <a:moveTo>
                      <a:pt x="134" y="18"/>
                    </a:moveTo>
                    <a:cubicBezTo>
                      <a:pt x="134" y="19"/>
                      <a:pt x="134" y="19"/>
                      <a:pt x="134" y="19"/>
                    </a:cubicBezTo>
                    <a:cubicBezTo>
                      <a:pt x="134" y="19"/>
                      <a:pt x="135" y="19"/>
                      <a:pt x="135" y="18"/>
                    </a:cubicBezTo>
                    <a:cubicBezTo>
                      <a:pt x="134" y="18"/>
                      <a:pt x="134" y="18"/>
                      <a:pt x="134" y="18"/>
                    </a:cubicBezTo>
                    <a:close/>
                    <a:moveTo>
                      <a:pt x="133" y="164"/>
                    </a:moveTo>
                    <a:cubicBezTo>
                      <a:pt x="132" y="165"/>
                      <a:pt x="134" y="165"/>
                      <a:pt x="134" y="164"/>
                    </a:cubicBezTo>
                    <a:cubicBezTo>
                      <a:pt x="133" y="164"/>
                      <a:pt x="133" y="164"/>
                      <a:pt x="133" y="164"/>
                    </a:cubicBezTo>
                    <a:close/>
                    <a:moveTo>
                      <a:pt x="133" y="150"/>
                    </a:moveTo>
                    <a:cubicBezTo>
                      <a:pt x="133" y="151"/>
                      <a:pt x="133" y="151"/>
                      <a:pt x="132" y="151"/>
                    </a:cubicBezTo>
                    <a:cubicBezTo>
                      <a:pt x="132" y="152"/>
                      <a:pt x="133" y="151"/>
                      <a:pt x="133" y="152"/>
                    </a:cubicBezTo>
                    <a:cubicBezTo>
                      <a:pt x="132" y="152"/>
                      <a:pt x="133" y="155"/>
                      <a:pt x="131" y="154"/>
                    </a:cubicBezTo>
                    <a:cubicBezTo>
                      <a:pt x="131" y="156"/>
                      <a:pt x="132" y="154"/>
                      <a:pt x="133" y="154"/>
                    </a:cubicBezTo>
                    <a:cubicBezTo>
                      <a:pt x="132" y="153"/>
                      <a:pt x="134" y="151"/>
                      <a:pt x="133" y="150"/>
                    </a:cubicBezTo>
                    <a:close/>
                    <a:moveTo>
                      <a:pt x="131" y="12"/>
                    </a:moveTo>
                    <a:cubicBezTo>
                      <a:pt x="131" y="11"/>
                      <a:pt x="130" y="10"/>
                      <a:pt x="131" y="9"/>
                    </a:cubicBezTo>
                    <a:cubicBezTo>
                      <a:pt x="131" y="9"/>
                      <a:pt x="131" y="11"/>
                      <a:pt x="132" y="11"/>
                    </a:cubicBezTo>
                    <a:cubicBezTo>
                      <a:pt x="131" y="9"/>
                      <a:pt x="132" y="8"/>
                      <a:pt x="133" y="9"/>
                    </a:cubicBezTo>
                    <a:cubicBezTo>
                      <a:pt x="133" y="8"/>
                      <a:pt x="132" y="7"/>
                      <a:pt x="132" y="7"/>
                    </a:cubicBezTo>
                    <a:cubicBezTo>
                      <a:pt x="132" y="8"/>
                      <a:pt x="131" y="8"/>
                      <a:pt x="131" y="8"/>
                    </a:cubicBezTo>
                    <a:cubicBezTo>
                      <a:pt x="130" y="9"/>
                      <a:pt x="130" y="11"/>
                      <a:pt x="131" y="12"/>
                    </a:cubicBezTo>
                    <a:close/>
                    <a:moveTo>
                      <a:pt x="132" y="12"/>
                    </a:moveTo>
                    <a:cubicBezTo>
                      <a:pt x="132" y="12"/>
                      <a:pt x="131" y="12"/>
                      <a:pt x="132" y="13"/>
                    </a:cubicBezTo>
                    <a:cubicBezTo>
                      <a:pt x="132" y="12"/>
                      <a:pt x="133" y="12"/>
                      <a:pt x="133" y="12"/>
                    </a:cubicBezTo>
                    <a:cubicBezTo>
                      <a:pt x="132" y="12"/>
                      <a:pt x="132" y="12"/>
                      <a:pt x="132" y="12"/>
                    </a:cubicBezTo>
                    <a:close/>
                    <a:moveTo>
                      <a:pt x="131" y="165"/>
                    </a:moveTo>
                    <a:cubicBezTo>
                      <a:pt x="132" y="164"/>
                      <a:pt x="132" y="165"/>
                      <a:pt x="132" y="165"/>
                    </a:cubicBezTo>
                    <a:cubicBezTo>
                      <a:pt x="132" y="164"/>
                      <a:pt x="131" y="164"/>
                      <a:pt x="131" y="165"/>
                    </a:cubicBezTo>
                    <a:close/>
                    <a:moveTo>
                      <a:pt x="131" y="6"/>
                    </a:moveTo>
                    <a:cubicBezTo>
                      <a:pt x="130" y="5"/>
                      <a:pt x="130" y="5"/>
                      <a:pt x="130" y="5"/>
                    </a:cubicBezTo>
                    <a:cubicBezTo>
                      <a:pt x="130" y="6"/>
                      <a:pt x="131" y="6"/>
                      <a:pt x="132" y="6"/>
                    </a:cubicBezTo>
                    <a:cubicBezTo>
                      <a:pt x="132" y="6"/>
                      <a:pt x="132" y="4"/>
                      <a:pt x="132" y="4"/>
                    </a:cubicBezTo>
                    <a:cubicBezTo>
                      <a:pt x="132" y="5"/>
                      <a:pt x="131" y="5"/>
                      <a:pt x="131" y="6"/>
                    </a:cubicBezTo>
                    <a:close/>
                    <a:moveTo>
                      <a:pt x="130" y="32"/>
                    </a:moveTo>
                    <a:cubicBezTo>
                      <a:pt x="131" y="32"/>
                      <a:pt x="131" y="32"/>
                      <a:pt x="132" y="32"/>
                    </a:cubicBezTo>
                    <a:cubicBezTo>
                      <a:pt x="132" y="31"/>
                      <a:pt x="131" y="30"/>
                      <a:pt x="131" y="30"/>
                    </a:cubicBezTo>
                    <a:cubicBezTo>
                      <a:pt x="131" y="31"/>
                      <a:pt x="130" y="32"/>
                      <a:pt x="130" y="32"/>
                    </a:cubicBezTo>
                    <a:close/>
                    <a:moveTo>
                      <a:pt x="129" y="150"/>
                    </a:moveTo>
                    <a:cubicBezTo>
                      <a:pt x="129" y="151"/>
                      <a:pt x="129" y="151"/>
                      <a:pt x="130" y="152"/>
                    </a:cubicBezTo>
                    <a:cubicBezTo>
                      <a:pt x="130" y="152"/>
                      <a:pt x="130" y="151"/>
                      <a:pt x="131" y="151"/>
                    </a:cubicBezTo>
                    <a:cubicBezTo>
                      <a:pt x="131" y="150"/>
                      <a:pt x="131" y="150"/>
                      <a:pt x="129" y="150"/>
                    </a:cubicBezTo>
                    <a:close/>
                    <a:moveTo>
                      <a:pt x="131" y="153"/>
                    </a:moveTo>
                    <a:cubicBezTo>
                      <a:pt x="130" y="153"/>
                      <a:pt x="129" y="154"/>
                      <a:pt x="130" y="155"/>
                    </a:cubicBezTo>
                    <a:cubicBezTo>
                      <a:pt x="130" y="154"/>
                      <a:pt x="130" y="155"/>
                      <a:pt x="131" y="155"/>
                    </a:cubicBezTo>
                    <a:cubicBezTo>
                      <a:pt x="131" y="154"/>
                      <a:pt x="131" y="154"/>
                      <a:pt x="131" y="153"/>
                    </a:cubicBezTo>
                    <a:close/>
                    <a:moveTo>
                      <a:pt x="129" y="164"/>
                    </a:moveTo>
                    <a:cubicBezTo>
                      <a:pt x="129" y="164"/>
                      <a:pt x="129" y="164"/>
                      <a:pt x="129" y="165"/>
                    </a:cubicBezTo>
                    <a:cubicBezTo>
                      <a:pt x="130" y="165"/>
                      <a:pt x="131" y="164"/>
                      <a:pt x="129" y="164"/>
                    </a:cubicBezTo>
                    <a:close/>
                    <a:moveTo>
                      <a:pt x="129" y="24"/>
                    </a:moveTo>
                    <a:cubicBezTo>
                      <a:pt x="130" y="24"/>
                      <a:pt x="129" y="24"/>
                      <a:pt x="129" y="25"/>
                    </a:cubicBezTo>
                    <a:cubicBezTo>
                      <a:pt x="129" y="24"/>
                      <a:pt x="129" y="23"/>
                      <a:pt x="129" y="23"/>
                    </a:cubicBezTo>
                    <a:cubicBezTo>
                      <a:pt x="129" y="23"/>
                      <a:pt x="129" y="23"/>
                      <a:pt x="128" y="23"/>
                    </a:cubicBezTo>
                    <a:cubicBezTo>
                      <a:pt x="128" y="24"/>
                      <a:pt x="129" y="24"/>
                      <a:pt x="129" y="25"/>
                    </a:cubicBezTo>
                    <a:cubicBezTo>
                      <a:pt x="129" y="25"/>
                      <a:pt x="129" y="24"/>
                      <a:pt x="130" y="25"/>
                    </a:cubicBezTo>
                    <a:cubicBezTo>
                      <a:pt x="130" y="24"/>
                      <a:pt x="129" y="23"/>
                      <a:pt x="129" y="24"/>
                    </a:cubicBezTo>
                    <a:close/>
                    <a:moveTo>
                      <a:pt x="129" y="9"/>
                    </a:moveTo>
                    <a:cubicBezTo>
                      <a:pt x="129" y="8"/>
                      <a:pt x="130" y="8"/>
                      <a:pt x="130" y="7"/>
                    </a:cubicBezTo>
                    <a:cubicBezTo>
                      <a:pt x="129" y="7"/>
                      <a:pt x="128" y="9"/>
                      <a:pt x="129" y="9"/>
                    </a:cubicBezTo>
                    <a:close/>
                    <a:moveTo>
                      <a:pt x="129" y="12"/>
                    </a:moveTo>
                    <a:cubicBezTo>
                      <a:pt x="129" y="13"/>
                      <a:pt x="129" y="13"/>
                      <a:pt x="129" y="13"/>
                    </a:cubicBezTo>
                    <a:cubicBezTo>
                      <a:pt x="129" y="13"/>
                      <a:pt x="129" y="14"/>
                      <a:pt x="130" y="14"/>
                    </a:cubicBezTo>
                    <a:cubicBezTo>
                      <a:pt x="129" y="13"/>
                      <a:pt x="130" y="12"/>
                      <a:pt x="129" y="12"/>
                    </a:cubicBezTo>
                    <a:close/>
                    <a:moveTo>
                      <a:pt x="129" y="166"/>
                    </a:moveTo>
                    <a:cubicBezTo>
                      <a:pt x="128" y="165"/>
                      <a:pt x="129" y="165"/>
                      <a:pt x="128" y="165"/>
                    </a:cubicBezTo>
                    <a:cubicBezTo>
                      <a:pt x="128" y="166"/>
                      <a:pt x="128" y="166"/>
                      <a:pt x="128" y="166"/>
                    </a:cubicBezTo>
                    <a:cubicBezTo>
                      <a:pt x="129" y="167"/>
                      <a:pt x="129" y="166"/>
                      <a:pt x="129" y="166"/>
                    </a:cubicBezTo>
                    <a:cubicBezTo>
                      <a:pt x="129" y="166"/>
                      <a:pt x="129" y="165"/>
                      <a:pt x="129" y="166"/>
                    </a:cubicBezTo>
                    <a:close/>
                    <a:moveTo>
                      <a:pt x="127" y="12"/>
                    </a:moveTo>
                    <a:cubicBezTo>
                      <a:pt x="128" y="13"/>
                      <a:pt x="126" y="14"/>
                      <a:pt x="127" y="15"/>
                    </a:cubicBezTo>
                    <a:cubicBezTo>
                      <a:pt x="127" y="15"/>
                      <a:pt x="127" y="14"/>
                      <a:pt x="128" y="14"/>
                    </a:cubicBezTo>
                    <a:cubicBezTo>
                      <a:pt x="128" y="14"/>
                      <a:pt x="128" y="12"/>
                      <a:pt x="127" y="12"/>
                    </a:cubicBezTo>
                    <a:close/>
                    <a:moveTo>
                      <a:pt x="126" y="10"/>
                    </a:moveTo>
                    <a:cubicBezTo>
                      <a:pt x="126" y="11"/>
                      <a:pt x="126" y="12"/>
                      <a:pt x="127" y="12"/>
                    </a:cubicBezTo>
                    <a:cubicBezTo>
                      <a:pt x="127" y="11"/>
                      <a:pt x="126" y="10"/>
                      <a:pt x="126" y="10"/>
                    </a:cubicBezTo>
                    <a:close/>
                    <a:moveTo>
                      <a:pt x="125" y="10"/>
                    </a:moveTo>
                    <a:cubicBezTo>
                      <a:pt x="124" y="9"/>
                      <a:pt x="125" y="9"/>
                      <a:pt x="126" y="10"/>
                    </a:cubicBezTo>
                    <a:cubicBezTo>
                      <a:pt x="127" y="9"/>
                      <a:pt x="126" y="7"/>
                      <a:pt x="126" y="6"/>
                    </a:cubicBezTo>
                    <a:cubicBezTo>
                      <a:pt x="125" y="7"/>
                      <a:pt x="124" y="6"/>
                      <a:pt x="123" y="5"/>
                    </a:cubicBezTo>
                    <a:cubicBezTo>
                      <a:pt x="123" y="6"/>
                      <a:pt x="124" y="6"/>
                      <a:pt x="123" y="6"/>
                    </a:cubicBezTo>
                    <a:cubicBezTo>
                      <a:pt x="123" y="6"/>
                      <a:pt x="122" y="5"/>
                      <a:pt x="122" y="5"/>
                    </a:cubicBezTo>
                    <a:cubicBezTo>
                      <a:pt x="121" y="6"/>
                      <a:pt x="122" y="6"/>
                      <a:pt x="122" y="7"/>
                    </a:cubicBezTo>
                    <a:cubicBezTo>
                      <a:pt x="121" y="6"/>
                      <a:pt x="122" y="7"/>
                      <a:pt x="121" y="7"/>
                    </a:cubicBezTo>
                    <a:cubicBezTo>
                      <a:pt x="120" y="5"/>
                      <a:pt x="119" y="7"/>
                      <a:pt x="119" y="7"/>
                    </a:cubicBezTo>
                    <a:cubicBezTo>
                      <a:pt x="119" y="7"/>
                      <a:pt x="119" y="9"/>
                      <a:pt x="119" y="9"/>
                    </a:cubicBezTo>
                    <a:cubicBezTo>
                      <a:pt x="120" y="8"/>
                      <a:pt x="123" y="9"/>
                      <a:pt x="123" y="8"/>
                    </a:cubicBezTo>
                    <a:cubicBezTo>
                      <a:pt x="124" y="9"/>
                      <a:pt x="124" y="10"/>
                      <a:pt x="125" y="10"/>
                    </a:cubicBezTo>
                    <a:close/>
                    <a:moveTo>
                      <a:pt x="125" y="11"/>
                    </a:moveTo>
                    <a:cubicBezTo>
                      <a:pt x="125" y="11"/>
                      <a:pt x="125" y="12"/>
                      <a:pt x="126" y="12"/>
                    </a:cubicBezTo>
                    <a:cubicBezTo>
                      <a:pt x="126" y="12"/>
                      <a:pt x="126" y="11"/>
                      <a:pt x="125" y="11"/>
                    </a:cubicBezTo>
                    <a:close/>
                    <a:moveTo>
                      <a:pt x="124" y="19"/>
                    </a:moveTo>
                    <a:cubicBezTo>
                      <a:pt x="124" y="19"/>
                      <a:pt x="124" y="19"/>
                      <a:pt x="125" y="19"/>
                    </a:cubicBezTo>
                    <a:cubicBezTo>
                      <a:pt x="125" y="17"/>
                      <a:pt x="123" y="18"/>
                      <a:pt x="124" y="19"/>
                    </a:cubicBezTo>
                    <a:close/>
                    <a:moveTo>
                      <a:pt x="123" y="165"/>
                    </a:moveTo>
                    <a:cubicBezTo>
                      <a:pt x="124" y="165"/>
                      <a:pt x="125" y="166"/>
                      <a:pt x="125" y="166"/>
                    </a:cubicBezTo>
                    <a:cubicBezTo>
                      <a:pt x="125" y="165"/>
                      <a:pt x="124" y="164"/>
                      <a:pt x="123" y="165"/>
                    </a:cubicBezTo>
                    <a:close/>
                    <a:moveTo>
                      <a:pt x="124" y="32"/>
                    </a:moveTo>
                    <a:cubicBezTo>
                      <a:pt x="123" y="32"/>
                      <a:pt x="123" y="32"/>
                      <a:pt x="123" y="32"/>
                    </a:cubicBezTo>
                    <a:cubicBezTo>
                      <a:pt x="123" y="33"/>
                      <a:pt x="124" y="34"/>
                      <a:pt x="124" y="33"/>
                    </a:cubicBezTo>
                    <a:cubicBezTo>
                      <a:pt x="124" y="33"/>
                      <a:pt x="124" y="33"/>
                      <a:pt x="124" y="32"/>
                    </a:cubicBezTo>
                    <a:close/>
                    <a:moveTo>
                      <a:pt x="122" y="156"/>
                    </a:moveTo>
                    <a:cubicBezTo>
                      <a:pt x="123" y="156"/>
                      <a:pt x="123" y="156"/>
                      <a:pt x="123" y="156"/>
                    </a:cubicBezTo>
                    <a:cubicBezTo>
                      <a:pt x="123" y="156"/>
                      <a:pt x="123" y="156"/>
                      <a:pt x="123" y="155"/>
                    </a:cubicBezTo>
                    <a:cubicBezTo>
                      <a:pt x="123" y="155"/>
                      <a:pt x="122" y="155"/>
                      <a:pt x="122" y="156"/>
                    </a:cubicBezTo>
                    <a:close/>
                    <a:moveTo>
                      <a:pt x="122" y="166"/>
                    </a:moveTo>
                    <a:cubicBezTo>
                      <a:pt x="122" y="167"/>
                      <a:pt x="122" y="168"/>
                      <a:pt x="123" y="168"/>
                    </a:cubicBezTo>
                    <a:cubicBezTo>
                      <a:pt x="123" y="167"/>
                      <a:pt x="123" y="167"/>
                      <a:pt x="123" y="167"/>
                    </a:cubicBezTo>
                    <a:cubicBezTo>
                      <a:pt x="123" y="167"/>
                      <a:pt x="123" y="167"/>
                      <a:pt x="122" y="166"/>
                    </a:cubicBezTo>
                    <a:close/>
                    <a:moveTo>
                      <a:pt x="123" y="147"/>
                    </a:moveTo>
                    <a:cubicBezTo>
                      <a:pt x="122" y="147"/>
                      <a:pt x="122" y="147"/>
                      <a:pt x="122" y="147"/>
                    </a:cubicBezTo>
                    <a:cubicBezTo>
                      <a:pt x="122" y="148"/>
                      <a:pt x="122" y="148"/>
                      <a:pt x="122" y="149"/>
                    </a:cubicBezTo>
                    <a:cubicBezTo>
                      <a:pt x="123" y="149"/>
                      <a:pt x="123" y="148"/>
                      <a:pt x="123" y="147"/>
                    </a:cubicBezTo>
                    <a:close/>
                    <a:moveTo>
                      <a:pt x="121" y="11"/>
                    </a:moveTo>
                    <a:cubicBezTo>
                      <a:pt x="121" y="12"/>
                      <a:pt x="121" y="12"/>
                      <a:pt x="121" y="11"/>
                    </a:cubicBezTo>
                    <a:cubicBezTo>
                      <a:pt x="121" y="12"/>
                      <a:pt x="121" y="13"/>
                      <a:pt x="122" y="13"/>
                    </a:cubicBezTo>
                    <a:cubicBezTo>
                      <a:pt x="122" y="12"/>
                      <a:pt x="122" y="11"/>
                      <a:pt x="121" y="11"/>
                    </a:cubicBezTo>
                    <a:close/>
                    <a:moveTo>
                      <a:pt x="120" y="5"/>
                    </a:moveTo>
                    <a:cubicBezTo>
                      <a:pt x="120" y="6"/>
                      <a:pt x="121" y="6"/>
                      <a:pt x="121" y="6"/>
                    </a:cubicBezTo>
                    <a:cubicBezTo>
                      <a:pt x="121" y="5"/>
                      <a:pt x="120" y="5"/>
                      <a:pt x="120" y="5"/>
                    </a:cubicBezTo>
                    <a:close/>
                    <a:moveTo>
                      <a:pt x="120" y="10"/>
                    </a:moveTo>
                    <a:cubicBezTo>
                      <a:pt x="120" y="12"/>
                      <a:pt x="119" y="9"/>
                      <a:pt x="119" y="10"/>
                    </a:cubicBezTo>
                    <a:cubicBezTo>
                      <a:pt x="119" y="10"/>
                      <a:pt x="119" y="11"/>
                      <a:pt x="119" y="11"/>
                    </a:cubicBezTo>
                    <a:cubicBezTo>
                      <a:pt x="118" y="10"/>
                      <a:pt x="117" y="10"/>
                      <a:pt x="117" y="11"/>
                    </a:cubicBezTo>
                    <a:cubicBezTo>
                      <a:pt x="117" y="11"/>
                      <a:pt x="117" y="11"/>
                      <a:pt x="117" y="11"/>
                    </a:cubicBezTo>
                    <a:cubicBezTo>
                      <a:pt x="118" y="12"/>
                      <a:pt x="117" y="13"/>
                      <a:pt x="118" y="13"/>
                    </a:cubicBezTo>
                    <a:cubicBezTo>
                      <a:pt x="118" y="13"/>
                      <a:pt x="117" y="12"/>
                      <a:pt x="118" y="12"/>
                    </a:cubicBezTo>
                    <a:cubicBezTo>
                      <a:pt x="119" y="12"/>
                      <a:pt x="118" y="15"/>
                      <a:pt x="120" y="15"/>
                    </a:cubicBezTo>
                    <a:cubicBezTo>
                      <a:pt x="120" y="14"/>
                      <a:pt x="120" y="14"/>
                      <a:pt x="121" y="14"/>
                    </a:cubicBezTo>
                    <a:cubicBezTo>
                      <a:pt x="120" y="14"/>
                      <a:pt x="121" y="11"/>
                      <a:pt x="120" y="10"/>
                    </a:cubicBezTo>
                    <a:close/>
                    <a:moveTo>
                      <a:pt x="120" y="151"/>
                    </a:moveTo>
                    <a:cubicBezTo>
                      <a:pt x="119" y="152"/>
                      <a:pt x="119" y="152"/>
                      <a:pt x="119" y="153"/>
                    </a:cubicBezTo>
                    <a:cubicBezTo>
                      <a:pt x="120" y="152"/>
                      <a:pt x="120" y="153"/>
                      <a:pt x="120" y="153"/>
                    </a:cubicBezTo>
                    <a:cubicBezTo>
                      <a:pt x="120" y="153"/>
                      <a:pt x="120" y="151"/>
                      <a:pt x="120" y="151"/>
                    </a:cubicBezTo>
                    <a:close/>
                    <a:moveTo>
                      <a:pt x="119" y="155"/>
                    </a:moveTo>
                    <a:cubicBezTo>
                      <a:pt x="119" y="154"/>
                      <a:pt x="120" y="154"/>
                      <a:pt x="120" y="153"/>
                    </a:cubicBezTo>
                    <a:cubicBezTo>
                      <a:pt x="120" y="153"/>
                      <a:pt x="120" y="153"/>
                      <a:pt x="119" y="153"/>
                    </a:cubicBezTo>
                    <a:cubicBezTo>
                      <a:pt x="119" y="153"/>
                      <a:pt x="119" y="153"/>
                      <a:pt x="119" y="153"/>
                    </a:cubicBezTo>
                    <a:cubicBezTo>
                      <a:pt x="119" y="154"/>
                      <a:pt x="119" y="156"/>
                      <a:pt x="118" y="156"/>
                    </a:cubicBezTo>
                    <a:cubicBezTo>
                      <a:pt x="119" y="157"/>
                      <a:pt x="120" y="156"/>
                      <a:pt x="120" y="155"/>
                    </a:cubicBezTo>
                    <a:cubicBezTo>
                      <a:pt x="119" y="156"/>
                      <a:pt x="119" y="155"/>
                      <a:pt x="119" y="155"/>
                    </a:cubicBezTo>
                    <a:close/>
                    <a:moveTo>
                      <a:pt x="118" y="162"/>
                    </a:moveTo>
                    <a:cubicBezTo>
                      <a:pt x="117" y="163"/>
                      <a:pt x="118" y="164"/>
                      <a:pt x="118" y="164"/>
                    </a:cubicBezTo>
                    <a:cubicBezTo>
                      <a:pt x="119" y="164"/>
                      <a:pt x="119" y="165"/>
                      <a:pt x="120" y="164"/>
                    </a:cubicBezTo>
                    <a:cubicBezTo>
                      <a:pt x="118" y="164"/>
                      <a:pt x="118" y="163"/>
                      <a:pt x="118" y="162"/>
                    </a:cubicBezTo>
                    <a:close/>
                    <a:moveTo>
                      <a:pt x="116" y="153"/>
                    </a:moveTo>
                    <a:cubicBezTo>
                      <a:pt x="115" y="153"/>
                      <a:pt x="115" y="154"/>
                      <a:pt x="115" y="154"/>
                    </a:cubicBezTo>
                    <a:cubicBezTo>
                      <a:pt x="116" y="154"/>
                      <a:pt x="116" y="155"/>
                      <a:pt x="116" y="155"/>
                    </a:cubicBezTo>
                    <a:cubicBezTo>
                      <a:pt x="117" y="154"/>
                      <a:pt x="116" y="153"/>
                      <a:pt x="116" y="153"/>
                    </a:cubicBezTo>
                    <a:close/>
                    <a:moveTo>
                      <a:pt x="114" y="159"/>
                    </a:moveTo>
                    <a:cubicBezTo>
                      <a:pt x="114" y="160"/>
                      <a:pt x="115" y="160"/>
                      <a:pt x="116" y="161"/>
                    </a:cubicBezTo>
                    <a:cubicBezTo>
                      <a:pt x="116" y="161"/>
                      <a:pt x="116" y="160"/>
                      <a:pt x="116" y="160"/>
                    </a:cubicBezTo>
                    <a:cubicBezTo>
                      <a:pt x="116" y="160"/>
                      <a:pt x="116" y="160"/>
                      <a:pt x="116" y="159"/>
                    </a:cubicBezTo>
                    <a:cubicBezTo>
                      <a:pt x="116" y="159"/>
                      <a:pt x="115" y="159"/>
                      <a:pt x="114" y="159"/>
                    </a:cubicBezTo>
                    <a:close/>
                    <a:moveTo>
                      <a:pt x="115" y="23"/>
                    </a:moveTo>
                    <a:cubicBezTo>
                      <a:pt x="115" y="23"/>
                      <a:pt x="116" y="23"/>
                      <a:pt x="116" y="22"/>
                    </a:cubicBezTo>
                    <a:cubicBezTo>
                      <a:pt x="116" y="22"/>
                      <a:pt x="115" y="22"/>
                      <a:pt x="115" y="23"/>
                    </a:cubicBezTo>
                    <a:close/>
                    <a:moveTo>
                      <a:pt x="113" y="152"/>
                    </a:moveTo>
                    <a:cubicBezTo>
                      <a:pt x="113" y="152"/>
                      <a:pt x="113" y="153"/>
                      <a:pt x="114" y="153"/>
                    </a:cubicBezTo>
                    <a:cubicBezTo>
                      <a:pt x="114" y="152"/>
                      <a:pt x="114" y="152"/>
                      <a:pt x="114" y="152"/>
                    </a:cubicBezTo>
                    <a:cubicBezTo>
                      <a:pt x="114" y="152"/>
                      <a:pt x="113" y="151"/>
                      <a:pt x="113" y="152"/>
                    </a:cubicBezTo>
                    <a:close/>
                    <a:moveTo>
                      <a:pt x="112" y="13"/>
                    </a:moveTo>
                    <a:cubicBezTo>
                      <a:pt x="112" y="14"/>
                      <a:pt x="112" y="15"/>
                      <a:pt x="113" y="15"/>
                    </a:cubicBezTo>
                    <a:cubicBezTo>
                      <a:pt x="114" y="14"/>
                      <a:pt x="113" y="14"/>
                      <a:pt x="113" y="13"/>
                    </a:cubicBezTo>
                    <a:cubicBezTo>
                      <a:pt x="113" y="13"/>
                      <a:pt x="112" y="13"/>
                      <a:pt x="112" y="14"/>
                    </a:cubicBezTo>
                    <a:cubicBezTo>
                      <a:pt x="112" y="13"/>
                      <a:pt x="112" y="13"/>
                      <a:pt x="112" y="13"/>
                    </a:cubicBezTo>
                    <a:close/>
                    <a:moveTo>
                      <a:pt x="112" y="160"/>
                    </a:moveTo>
                    <a:cubicBezTo>
                      <a:pt x="113" y="160"/>
                      <a:pt x="113" y="160"/>
                      <a:pt x="113" y="160"/>
                    </a:cubicBezTo>
                    <a:cubicBezTo>
                      <a:pt x="113" y="160"/>
                      <a:pt x="113" y="160"/>
                      <a:pt x="113" y="160"/>
                    </a:cubicBezTo>
                    <a:cubicBezTo>
                      <a:pt x="113" y="159"/>
                      <a:pt x="112" y="159"/>
                      <a:pt x="112" y="160"/>
                    </a:cubicBezTo>
                    <a:close/>
                    <a:moveTo>
                      <a:pt x="112" y="17"/>
                    </a:moveTo>
                    <a:cubicBezTo>
                      <a:pt x="111" y="18"/>
                      <a:pt x="112" y="19"/>
                      <a:pt x="110" y="18"/>
                    </a:cubicBezTo>
                    <a:cubicBezTo>
                      <a:pt x="111" y="19"/>
                      <a:pt x="111" y="20"/>
                      <a:pt x="112" y="21"/>
                    </a:cubicBezTo>
                    <a:cubicBezTo>
                      <a:pt x="112" y="21"/>
                      <a:pt x="111" y="20"/>
                      <a:pt x="112" y="19"/>
                    </a:cubicBezTo>
                    <a:cubicBezTo>
                      <a:pt x="112" y="20"/>
                      <a:pt x="113" y="20"/>
                      <a:pt x="113" y="20"/>
                    </a:cubicBezTo>
                    <a:cubicBezTo>
                      <a:pt x="113" y="20"/>
                      <a:pt x="113" y="19"/>
                      <a:pt x="113" y="19"/>
                    </a:cubicBezTo>
                    <a:cubicBezTo>
                      <a:pt x="112" y="19"/>
                      <a:pt x="112" y="18"/>
                      <a:pt x="112" y="17"/>
                    </a:cubicBezTo>
                    <a:close/>
                    <a:moveTo>
                      <a:pt x="111" y="164"/>
                    </a:moveTo>
                    <a:cubicBezTo>
                      <a:pt x="111" y="165"/>
                      <a:pt x="111" y="165"/>
                      <a:pt x="112" y="165"/>
                    </a:cubicBezTo>
                    <a:cubicBezTo>
                      <a:pt x="112" y="165"/>
                      <a:pt x="113" y="165"/>
                      <a:pt x="113" y="164"/>
                    </a:cubicBezTo>
                    <a:cubicBezTo>
                      <a:pt x="112" y="164"/>
                      <a:pt x="112" y="164"/>
                      <a:pt x="111" y="164"/>
                    </a:cubicBezTo>
                    <a:close/>
                    <a:moveTo>
                      <a:pt x="110" y="152"/>
                    </a:moveTo>
                    <a:cubicBezTo>
                      <a:pt x="110" y="152"/>
                      <a:pt x="110" y="152"/>
                      <a:pt x="110" y="153"/>
                    </a:cubicBezTo>
                    <a:cubicBezTo>
                      <a:pt x="111" y="153"/>
                      <a:pt x="111" y="153"/>
                      <a:pt x="112" y="153"/>
                    </a:cubicBezTo>
                    <a:cubicBezTo>
                      <a:pt x="112" y="153"/>
                      <a:pt x="112" y="153"/>
                      <a:pt x="112" y="152"/>
                    </a:cubicBezTo>
                    <a:cubicBezTo>
                      <a:pt x="111" y="152"/>
                      <a:pt x="111" y="152"/>
                      <a:pt x="110" y="152"/>
                    </a:cubicBezTo>
                    <a:close/>
                    <a:moveTo>
                      <a:pt x="110" y="10"/>
                    </a:moveTo>
                    <a:cubicBezTo>
                      <a:pt x="110" y="10"/>
                      <a:pt x="110" y="11"/>
                      <a:pt x="110" y="11"/>
                    </a:cubicBezTo>
                    <a:cubicBezTo>
                      <a:pt x="110" y="11"/>
                      <a:pt x="110" y="10"/>
                      <a:pt x="111" y="10"/>
                    </a:cubicBezTo>
                    <a:cubicBezTo>
                      <a:pt x="111" y="11"/>
                      <a:pt x="111" y="12"/>
                      <a:pt x="111" y="12"/>
                    </a:cubicBezTo>
                    <a:cubicBezTo>
                      <a:pt x="111" y="11"/>
                      <a:pt x="111" y="10"/>
                      <a:pt x="110" y="10"/>
                    </a:cubicBezTo>
                    <a:close/>
                    <a:moveTo>
                      <a:pt x="110" y="21"/>
                    </a:moveTo>
                    <a:cubicBezTo>
                      <a:pt x="110" y="22"/>
                      <a:pt x="111" y="24"/>
                      <a:pt x="111" y="24"/>
                    </a:cubicBezTo>
                    <a:cubicBezTo>
                      <a:pt x="111" y="22"/>
                      <a:pt x="111" y="22"/>
                      <a:pt x="110" y="21"/>
                    </a:cubicBezTo>
                    <a:close/>
                    <a:moveTo>
                      <a:pt x="110" y="13"/>
                    </a:moveTo>
                    <a:cubicBezTo>
                      <a:pt x="110" y="14"/>
                      <a:pt x="110" y="15"/>
                      <a:pt x="111" y="15"/>
                    </a:cubicBezTo>
                    <a:cubicBezTo>
                      <a:pt x="111" y="14"/>
                      <a:pt x="111" y="13"/>
                      <a:pt x="110" y="13"/>
                    </a:cubicBezTo>
                    <a:close/>
                    <a:moveTo>
                      <a:pt x="109" y="160"/>
                    </a:moveTo>
                    <a:cubicBezTo>
                      <a:pt x="109" y="161"/>
                      <a:pt x="109" y="161"/>
                      <a:pt x="109" y="161"/>
                    </a:cubicBezTo>
                    <a:cubicBezTo>
                      <a:pt x="109" y="160"/>
                      <a:pt x="111" y="160"/>
                      <a:pt x="111" y="160"/>
                    </a:cubicBezTo>
                    <a:cubicBezTo>
                      <a:pt x="110" y="160"/>
                      <a:pt x="110" y="160"/>
                      <a:pt x="109" y="160"/>
                    </a:cubicBezTo>
                    <a:close/>
                    <a:moveTo>
                      <a:pt x="108" y="21"/>
                    </a:moveTo>
                    <a:cubicBezTo>
                      <a:pt x="109" y="22"/>
                      <a:pt x="108" y="23"/>
                      <a:pt x="109" y="24"/>
                    </a:cubicBezTo>
                    <a:cubicBezTo>
                      <a:pt x="110" y="23"/>
                      <a:pt x="109" y="21"/>
                      <a:pt x="108" y="21"/>
                    </a:cubicBezTo>
                    <a:close/>
                    <a:moveTo>
                      <a:pt x="107" y="13"/>
                    </a:moveTo>
                    <a:cubicBezTo>
                      <a:pt x="108" y="14"/>
                      <a:pt x="107" y="15"/>
                      <a:pt x="107" y="16"/>
                    </a:cubicBezTo>
                    <a:cubicBezTo>
                      <a:pt x="107" y="16"/>
                      <a:pt x="108" y="16"/>
                      <a:pt x="108" y="16"/>
                    </a:cubicBezTo>
                    <a:cubicBezTo>
                      <a:pt x="108" y="15"/>
                      <a:pt x="108" y="14"/>
                      <a:pt x="109" y="14"/>
                    </a:cubicBezTo>
                    <a:cubicBezTo>
                      <a:pt x="108" y="13"/>
                      <a:pt x="108" y="14"/>
                      <a:pt x="108" y="14"/>
                    </a:cubicBezTo>
                    <a:cubicBezTo>
                      <a:pt x="108" y="13"/>
                      <a:pt x="108" y="12"/>
                      <a:pt x="109" y="12"/>
                    </a:cubicBezTo>
                    <a:cubicBezTo>
                      <a:pt x="109" y="12"/>
                      <a:pt x="109" y="12"/>
                      <a:pt x="109" y="12"/>
                    </a:cubicBezTo>
                    <a:cubicBezTo>
                      <a:pt x="108" y="12"/>
                      <a:pt x="108" y="12"/>
                      <a:pt x="108" y="12"/>
                    </a:cubicBezTo>
                    <a:cubicBezTo>
                      <a:pt x="108" y="12"/>
                      <a:pt x="108" y="13"/>
                      <a:pt x="107" y="13"/>
                    </a:cubicBezTo>
                    <a:close/>
                    <a:moveTo>
                      <a:pt x="108" y="32"/>
                    </a:moveTo>
                    <a:cubicBezTo>
                      <a:pt x="108" y="32"/>
                      <a:pt x="107" y="32"/>
                      <a:pt x="107" y="33"/>
                    </a:cubicBezTo>
                    <a:cubicBezTo>
                      <a:pt x="108" y="33"/>
                      <a:pt x="107" y="34"/>
                      <a:pt x="107" y="34"/>
                    </a:cubicBezTo>
                    <a:cubicBezTo>
                      <a:pt x="108" y="34"/>
                      <a:pt x="108" y="34"/>
                      <a:pt x="108" y="35"/>
                    </a:cubicBezTo>
                    <a:cubicBezTo>
                      <a:pt x="110" y="35"/>
                      <a:pt x="107" y="34"/>
                      <a:pt x="108" y="32"/>
                    </a:cubicBezTo>
                    <a:close/>
                    <a:moveTo>
                      <a:pt x="108" y="17"/>
                    </a:moveTo>
                    <a:cubicBezTo>
                      <a:pt x="107" y="17"/>
                      <a:pt x="107" y="17"/>
                      <a:pt x="107" y="18"/>
                    </a:cubicBezTo>
                    <a:cubicBezTo>
                      <a:pt x="107" y="18"/>
                      <a:pt x="108" y="19"/>
                      <a:pt x="108" y="18"/>
                    </a:cubicBezTo>
                    <a:cubicBezTo>
                      <a:pt x="108" y="18"/>
                      <a:pt x="108" y="17"/>
                      <a:pt x="108" y="17"/>
                    </a:cubicBezTo>
                    <a:close/>
                    <a:moveTo>
                      <a:pt x="107" y="160"/>
                    </a:moveTo>
                    <a:cubicBezTo>
                      <a:pt x="107" y="160"/>
                      <a:pt x="106" y="160"/>
                      <a:pt x="105" y="160"/>
                    </a:cubicBezTo>
                    <a:cubicBezTo>
                      <a:pt x="106" y="161"/>
                      <a:pt x="106" y="162"/>
                      <a:pt x="106" y="162"/>
                    </a:cubicBezTo>
                    <a:cubicBezTo>
                      <a:pt x="107" y="161"/>
                      <a:pt x="107" y="161"/>
                      <a:pt x="107" y="162"/>
                    </a:cubicBezTo>
                    <a:cubicBezTo>
                      <a:pt x="108" y="161"/>
                      <a:pt x="108" y="161"/>
                      <a:pt x="107" y="160"/>
                    </a:cubicBezTo>
                    <a:close/>
                    <a:moveTo>
                      <a:pt x="106" y="7"/>
                    </a:moveTo>
                    <a:cubicBezTo>
                      <a:pt x="106" y="7"/>
                      <a:pt x="106" y="8"/>
                      <a:pt x="105" y="8"/>
                    </a:cubicBezTo>
                    <a:cubicBezTo>
                      <a:pt x="105" y="5"/>
                      <a:pt x="104" y="7"/>
                      <a:pt x="105" y="9"/>
                    </a:cubicBezTo>
                    <a:cubicBezTo>
                      <a:pt x="106" y="8"/>
                      <a:pt x="106" y="9"/>
                      <a:pt x="107" y="9"/>
                    </a:cubicBezTo>
                    <a:cubicBezTo>
                      <a:pt x="107" y="9"/>
                      <a:pt x="107" y="8"/>
                      <a:pt x="107" y="7"/>
                    </a:cubicBezTo>
                    <a:cubicBezTo>
                      <a:pt x="107" y="7"/>
                      <a:pt x="106" y="7"/>
                      <a:pt x="106" y="7"/>
                    </a:cubicBezTo>
                    <a:close/>
                    <a:moveTo>
                      <a:pt x="105" y="18"/>
                    </a:moveTo>
                    <a:cubicBezTo>
                      <a:pt x="105" y="18"/>
                      <a:pt x="105" y="17"/>
                      <a:pt x="105" y="17"/>
                    </a:cubicBezTo>
                    <a:cubicBezTo>
                      <a:pt x="104" y="17"/>
                      <a:pt x="104" y="18"/>
                      <a:pt x="105" y="18"/>
                    </a:cubicBezTo>
                    <a:close/>
                    <a:moveTo>
                      <a:pt x="105" y="155"/>
                    </a:moveTo>
                    <a:cubicBezTo>
                      <a:pt x="105" y="155"/>
                      <a:pt x="105" y="153"/>
                      <a:pt x="105" y="153"/>
                    </a:cubicBezTo>
                    <a:cubicBezTo>
                      <a:pt x="105" y="154"/>
                      <a:pt x="104" y="155"/>
                      <a:pt x="105" y="155"/>
                    </a:cubicBezTo>
                    <a:close/>
                    <a:moveTo>
                      <a:pt x="103" y="32"/>
                    </a:moveTo>
                    <a:cubicBezTo>
                      <a:pt x="103" y="33"/>
                      <a:pt x="104" y="33"/>
                      <a:pt x="104" y="35"/>
                    </a:cubicBezTo>
                    <a:cubicBezTo>
                      <a:pt x="105" y="34"/>
                      <a:pt x="105" y="31"/>
                      <a:pt x="103" y="32"/>
                    </a:cubicBezTo>
                    <a:close/>
                    <a:moveTo>
                      <a:pt x="103" y="159"/>
                    </a:moveTo>
                    <a:cubicBezTo>
                      <a:pt x="103" y="160"/>
                      <a:pt x="104" y="160"/>
                      <a:pt x="104" y="160"/>
                    </a:cubicBezTo>
                    <a:cubicBezTo>
                      <a:pt x="102" y="161"/>
                      <a:pt x="101" y="160"/>
                      <a:pt x="99" y="161"/>
                    </a:cubicBezTo>
                    <a:cubicBezTo>
                      <a:pt x="101" y="162"/>
                      <a:pt x="102" y="161"/>
                      <a:pt x="103" y="162"/>
                    </a:cubicBezTo>
                    <a:cubicBezTo>
                      <a:pt x="103" y="160"/>
                      <a:pt x="104" y="162"/>
                      <a:pt x="105" y="162"/>
                    </a:cubicBezTo>
                    <a:cubicBezTo>
                      <a:pt x="105" y="161"/>
                      <a:pt x="104" y="160"/>
                      <a:pt x="104" y="159"/>
                    </a:cubicBezTo>
                    <a:cubicBezTo>
                      <a:pt x="104" y="159"/>
                      <a:pt x="104" y="160"/>
                      <a:pt x="103" y="159"/>
                    </a:cubicBezTo>
                    <a:cubicBezTo>
                      <a:pt x="103" y="159"/>
                      <a:pt x="103" y="159"/>
                      <a:pt x="103" y="159"/>
                    </a:cubicBezTo>
                    <a:close/>
                    <a:moveTo>
                      <a:pt x="104" y="28"/>
                    </a:moveTo>
                    <a:cubicBezTo>
                      <a:pt x="104" y="29"/>
                      <a:pt x="104" y="29"/>
                      <a:pt x="103" y="30"/>
                    </a:cubicBezTo>
                    <a:cubicBezTo>
                      <a:pt x="104" y="30"/>
                      <a:pt x="105" y="30"/>
                      <a:pt x="105" y="29"/>
                    </a:cubicBezTo>
                    <a:cubicBezTo>
                      <a:pt x="104" y="29"/>
                      <a:pt x="105" y="28"/>
                      <a:pt x="104" y="28"/>
                    </a:cubicBezTo>
                    <a:close/>
                    <a:moveTo>
                      <a:pt x="104" y="24"/>
                    </a:moveTo>
                    <a:cubicBezTo>
                      <a:pt x="102" y="24"/>
                      <a:pt x="103" y="25"/>
                      <a:pt x="104" y="26"/>
                    </a:cubicBezTo>
                    <a:cubicBezTo>
                      <a:pt x="104" y="25"/>
                      <a:pt x="103" y="25"/>
                      <a:pt x="104" y="24"/>
                    </a:cubicBezTo>
                    <a:close/>
                    <a:moveTo>
                      <a:pt x="102" y="36"/>
                    </a:moveTo>
                    <a:cubicBezTo>
                      <a:pt x="103" y="37"/>
                      <a:pt x="103" y="38"/>
                      <a:pt x="104" y="37"/>
                    </a:cubicBezTo>
                    <a:cubicBezTo>
                      <a:pt x="104" y="37"/>
                      <a:pt x="104" y="36"/>
                      <a:pt x="103" y="35"/>
                    </a:cubicBezTo>
                    <a:cubicBezTo>
                      <a:pt x="103" y="36"/>
                      <a:pt x="103" y="37"/>
                      <a:pt x="103" y="36"/>
                    </a:cubicBezTo>
                    <a:cubicBezTo>
                      <a:pt x="103" y="36"/>
                      <a:pt x="103" y="36"/>
                      <a:pt x="102" y="36"/>
                    </a:cubicBezTo>
                    <a:close/>
                    <a:moveTo>
                      <a:pt x="102" y="21"/>
                    </a:moveTo>
                    <a:cubicBezTo>
                      <a:pt x="102" y="22"/>
                      <a:pt x="102" y="23"/>
                      <a:pt x="102" y="23"/>
                    </a:cubicBezTo>
                    <a:cubicBezTo>
                      <a:pt x="103" y="22"/>
                      <a:pt x="102" y="21"/>
                      <a:pt x="102" y="21"/>
                    </a:cubicBezTo>
                    <a:close/>
                    <a:moveTo>
                      <a:pt x="102" y="17"/>
                    </a:moveTo>
                    <a:cubicBezTo>
                      <a:pt x="101" y="17"/>
                      <a:pt x="101" y="19"/>
                      <a:pt x="102" y="18"/>
                    </a:cubicBezTo>
                    <a:cubicBezTo>
                      <a:pt x="102" y="18"/>
                      <a:pt x="102" y="17"/>
                      <a:pt x="102" y="17"/>
                    </a:cubicBezTo>
                    <a:close/>
                    <a:moveTo>
                      <a:pt x="100" y="30"/>
                    </a:moveTo>
                    <a:cubicBezTo>
                      <a:pt x="101" y="30"/>
                      <a:pt x="100" y="30"/>
                      <a:pt x="101" y="29"/>
                    </a:cubicBezTo>
                    <a:cubicBezTo>
                      <a:pt x="101" y="30"/>
                      <a:pt x="101" y="30"/>
                      <a:pt x="101" y="30"/>
                    </a:cubicBezTo>
                    <a:cubicBezTo>
                      <a:pt x="101" y="29"/>
                      <a:pt x="101" y="29"/>
                      <a:pt x="101" y="29"/>
                    </a:cubicBezTo>
                    <a:cubicBezTo>
                      <a:pt x="101" y="29"/>
                      <a:pt x="101" y="28"/>
                      <a:pt x="100" y="29"/>
                    </a:cubicBezTo>
                    <a:cubicBezTo>
                      <a:pt x="101" y="29"/>
                      <a:pt x="100" y="30"/>
                      <a:pt x="100" y="30"/>
                    </a:cubicBezTo>
                    <a:close/>
                    <a:moveTo>
                      <a:pt x="100" y="34"/>
                    </a:moveTo>
                    <a:cubicBezTo>
                      <a:pt x="100" y="35"/>
                      <a:pt x="100" y="35"/>
                      <a:pt x="101" y="35"/>
                    </a:cubicBezTo>
                    <a:cubicBezTo>
                      <a:pt x="102" y="34"/>
                      <a:pt x="101" y="33"/>
                      <a:pt x="100" y="34"/>
                    </a:cubicBezTo>
                    <a:close/>
                    <a:moveTo>
                      <a:pt x="99" y="23"/>
                    </a:moveTo>
                    <a:cubicBezTo>
                      <a:pt x="99" y="22"/>
                      <a:pt x="100" y="22"/>
                      <a:pt x="100" y="21"/>
                    </a:cubicBezTo>
                    <a:cubicBezTo>
                      <a:pt x="99" y="21"/>
                      <a:pt x="99" y="23"/>
                      <a:pt x="99" y="23"/>
                    </a:cubicBezTo>
                    <a:close/>
                    <a:moveTo>
                      <a:pt x="98" y="33"/>
                    </a:moveTo>
                    <a:cubicBezTo>
                      <a:pt x="98" y="34"/>
                      <a:pt x="100" y="33"/>
                      <a:pt x="99" y="33"/>
                    </a:cubicBezTo>
                    <a:cubicBezTo>
                      <a:pt x="99" y="33"/>
                      <a:pt x="99" y="33"/>
                      <a:pt x="98" y="33"/>
                    </a:cubicBezTo>
                    <a:close/>
                    <a:moveTo>
                      <a:pt x="98" y="153"/>
                    </a:moveTo>
                    <a:cubicBezTo>
                      <a:pt x="98" y="154"/>
                      <a:pt x="98" y="154"/>
                      <a:pt x="98" y="154"/>
                    </a:cubicBezTo>
                    <a:cubicBezTo>
                      <a:pt x="99" y="155"/>
                      <a:pt x="99" y="155"/>
                      <a:pt x="100" y="154"/>
                    </a:cubicBezTo>
                    <a:cubicBezTo>
                      <a:pt x="99" y="155"/>
                      <a:pt x="99" y="154"/>
                      <a:pt x="98" y="153"/>
                    </a:cubicBezTo>
                    <a:close/>
                    <a:moveTo>
                      <a:pt x="98" y="17"/>
                    </a:moveTo>
                    <a:cubicBezTo>
                      <a:pt x="98" y="18"/>
                      <a:pt x="98" y="18"/>
                      <a:pt x="99" y="19"/>
                    </a:cubicBezTo>
                    <a:cubicBezTo>
                      <a:pt x="99" y="18"/>
                      <a:pt x="98" y="17"/>
                      <a:pt x="98" y="17"/>
                    </a:cubicBezTo>
                    <a:close/>
                    <a:moveTo>
                      <a:pt x="98" y="164"/>
                    </a:moveTo>
                    <a:cubicBezTo>
                      <a:pt x="97" y="165"/>
                      <a:pt x="99" y="166"/>
                      <a:pt x="97" y="167"/>
                    </a:cubicBezTo>
                    <a:cubicBezTo>
                      <a:pt x="97" y="168"/>
                      <a:pt x="98" y="167"/>
                      <a:pt x="98" y="168"/>
                    </a:cubicBezTo>
                    <a:cubicBezTo>
                      <a:pt x="98" y="167"/>
                      <a:pt x="100" y="167"/>
                      <a:pt x="99" y="166"/>
                    </a:cubicBezTo>
                    <a:cubicBezTo>
                      <a:pt x="98" y="166"/>
                      <a:pt x="98" y="165"/>
                      <a:pt x="98" y="164"/>
                    </a:cubicBezTo>
                    <a:close/>
                    <a:moveTo>
                      <a:pt x="97" y="162"/>
                    </a:moveTo>
                    <a:cubicBezTo>
                      <a:pt x="98" y="161"/>
                      <a:pt x="98" y="162"/>
                      <a:pt x="98" y="162"/>
                    </a:cubicBezTo>
                    <a:cubicBezTo>
                      <a:pt x="99" y="162"/>
                      <a:pt x="99" y="161"/>
                      <a:pt x="99" y="161"/>
                    </a:cubicBezTo>
                    <a:cubicBezTo>
                      <a:pt x="98" y="161"/>
                      <a:pt x="97" y="161"/>
                      <a:pt x="97" y="162"/>
                    </a:cubicBezTo>
                    <a:close/>
                    <a:moveTo>
                      <a:pt x="96" y="22"/>
                    </a:moveTo>
                    <a:cubicBezTo>
                      <a:pt x="96" y="21"/>
                      <a:pt x="96" y="21"/>
                      <a:pt x="96" y="20"/>
                    </a:cubicBezTo>
                    <a:cubicBezTo>
                      <a:pt x="94" y="21"/>
                      <a:pt x="96" y="23"/>
                      <a:pt x="97" y="24"/>
                    </a:cubicBezTo>
                    <a:cubicBezTo>
                      <a:pt x="97" y="23"/>
                      <a:pt x="97" y="23"/>
                      <a:pt x="97" y="22"/>
                    </a:cubicBezTo>
                    <a:cubicBezTo>
                      <a:pt x="96" y="22"/>
                      <a:pt x="96" y="23"/>
                      <a:pt x="96" y="22"/>
                    </a:cubicBezTo>
                    <a:close/>
                    <a:moveTo>
                      <a:pt x="96" y="32"/>
                    </a:moveTo>
                    <a:cubicBezTo>
                      <a:pt x="97" y="32"/>
                      <a:pt x="97" y="31"/>
                      <a:pt x="97" y="30"/>
                    </a:cubicBezTo>
                    <a:cubicBezTo>
                      <a:pt x="97" y="30"/>
                      <a:pt x="96" y="31"/>
                      <a:pt x="96" y="32"/>
                    </a:cubicBezTo>
                    <a:close/>
                    <a:moveTo>
                      <a:pt x="94" y="104"/>
                    </a:moveTo>
                    <a:cubicBezTo>
                      <a:pt x="95" y="103"/>
                      <a:pt x="96" y="104"/>
                      <a:pt x="97" y="103"/>
                    </a:cubicBezTo>
                    <a:cubicBezTo>
                      <a:pt x="96" y="103"/>
                      <a:pt x="94" y="103"/>
                      <a:pt x="94" y="104"/>
                    </a:cubicBezTo>
                    <a:close/>
                    <a:moveTo>
                      <a:pt x="96" y="11"/>
                    </a:moveTo>
                    <a:cubicBezTo>
                      <a:pt x="96" y="12"/>
                      <a:pt x="96" y="12"/>
                      <a:pt x="96" y="13"/>
                    </a:cubicBezTo>
                    <a:cubicBezTo>
                      <a:pt x="96" y="13"/>
                      <a:pt x="96" y="13"/>
                      <a:pt x="96" y="13"/>
                    </a:cubicBezTo>
                    <a:cubicBezTo>
                      <a:pt x="97" y="13"/>
                      <a:pt x="97" y="13"/>
                      <a:pt x="97" y="13"/>
                    </a:cubicBezTo>
                    <a:cubicBezTo>
                      <a:pt x="96" y="12"/>
                      <a:pt x="97" y="11"/>
                      <a:pt x="96" y="11"/>
                    </a:cubicBezTo>
                    <a:close/>
                    <a:moveTo>
                      <a:pt x="94" y="162"/>
                    </a:moveTo>
                    <a:cubicBezTo>
                      <a:pt x="94" y="162"/>
                      <a:pt x="94" y="163"/>
                      <a:pt x="94" y="163"/>
                    </a:cubicBezTo>
                    <a:cubicBezTo>
                      <a:pt x="95" y="162"/>
                      <a:pt x="96" y="162"/>
                      <a:pt x="96" y="162"/>
                    </a:cubicBezTo>
                    <a:cubicBezTo>
                      <a:pt x="96" y="163"/>
                      <a:pt x="95" y="162"/>
                      <a:pt x="95" y="163"/>
                    </a:cubicBezTo>
                    <a:cubicBezTo>
                      <a:pt x="96" y="163"/>
                      <a:pt x="96" y="163"/>
                      <a:pt x="97" y="163"/>
                    </a:cubicBezTo>
                    <a:cubicBezTo>
                      <a:pt x="97" y="163"/>
                      <a:pt x="97" y="161"/>
                      <a:pt x="96" y="161"/>
                    </a:cubicBezTo>
                    <a:cubicBezTo>
                      <a:pt x="96" y="162"/>
                      <a:pt x="95" y="161"/>
                      <a:pt x="94" y="162"/>
                    </a:cubicBezTo>
                    <a:close/>
                    <a:moveTo>
                      <a:pt x="96" y="16"/>
                    </a:moveTo>
                    <a:cubicBezTo>
                      <a:pt x="96" y="17"/>
                      <a:pt x="96" y="18"/>
                      <a:pt x="96" y="18"/>
                    </a:cubicBezTo>
                    <a:cubicBezTo>
                      <a:pt x="96" y="17"/>
                      <a:pt x="96" y="17"/>
                      <a:pt x="95" y="17"/>
                    </a:cubicBezTo>
                    <a:cubicBezTo>
                      <a:pt x="95" y="17"/>
                      <a:pt x="95" y="17"/>
                      <a:pt x="95" y="18"/>
                    </a:cubicBezTo>
                    <a:cubicBezTo>
                      <a:pt x="96" y="18"/>
                      <a:pt x="95" y="19"/>
                      <a:pt x="96" y="19"/>
                    </a:cubicBezTo>
                    <a:cubicBezTo>
                      <a:pt x="96" y="19"/>
                      <a:pt x="96" y="18"/>
                      <a:pt x="96" y="18"/>
                    </a:cubicBezTo>
                    <a:cubicBezTo>
                      <a:pt x="96" y="18"/>
                      <a:pt x="97" y="16"/>
                      <a:pt x="96" y="16"/>
                    </a:cubicBezTo>
                    <a:close/>
                    <a:moveTo>
                      <a:pt x="95" y="11"/>
                    </a:moveTo>
                    <a:cubicBezTo>
                      <a:pt x="95" y="12"/>
                      <a:pt x="94" y="13"/>
                      <a:pt x="95" y="13"/>
                    </a:cubicBezTo>
                    <a:cubicBezTo>
                      <a:pt x="96" y="12"/>
                      <a:pt x="96" y="11"/>
                      <a:pt x="95" y="11"/>
                    </a:cubicBezTo>
                    <a:close/>
                    <a:moveTo>
                      <a:pt x="94" y="18"/>
                    </a:moveTo>
                    <a:cubicBezTo>
                      <a:pt x="94" y="19"/>
                      <a:pt x="94" y="20"/>
                      <a:pt x="95" y="20"/>
                    </a:cubicBezTo>
                    <a:cubicBezTo>
                      <a:pt x="95" y="20"/>
                      <a:pt x="95" y="18"/>
                      <a:pt x="94" y="18"/>
                    </a:cubicBezTo>
                    <a:close/>
                    <a:moveTo>
                      <a:pt x="92" y="36"/>
                    </a:moveTo>
                    <a:cubicBezTo>
                      <a:pt x="92" y="37"/>
                      <a:pt x="92" y="37"/>
                      <a:pt x="93" y="37"/>
                    </a:cubicBezTo>
                    <a:cubicBezTo>
                      <a:pt x="94" y="36"/>
                      <a:pt x="94" y="36"/>
                      <a:pt x="94" y="37"/>
                    </a:cubicBezTo>
                    <a:cubicBezTo>
                      <a:pt x="93" y="36"/>
                      <a:pt x="94" y="34"/>
                      <a:pt x="93" y="33"/>
                    </a:cubicBezTo>
                    <a:cubicBezTo>
                      <a:pt x="93" y="35"/>
                      <a:pt x="94" y="36"/>
                      <a:pt x="93" y="36"/>
                    </a:cubicBezTo>
                    <a:cubicBezTo>
                      <a:pt x="93" y="35"/>
                      <a:pt x="93" y="33"/>
                      <a:pt x="92" y="33"/>
                    </a:cubicBezTo>
                    <a:cubicBezTo>
                      <a:pt x="92" y="34"/>
                      <a:pt x="91" y="33"/>
                      <a:pt x="91" y="34"/>
                    </a:cubicBezTo>
                    <a:cubicBezTo>
                      <a:pt x="92" y="34"/>
                      <a:pt x="93" y="36"/>
                      <a:pt x="92" y="36"/>
                    </a:cubicBezTo>
                    <a:cubicBezTo>
                      <a:pt x="92" y="36"/>
                      <a:pt x="92" y="36"/>
                      <a:pt x="92" y="36"/>
                    </a:cubicBezTo>
                    <a:close/>
                    <a:moveTo>
                      <a:pt x="92" y="23"/>
                    </a:moveTo>
                    <a:cubicBezTo>
                      <a:pt x="92" y="23"/>
                      <a:pt x="92" y="23"/>
                      <a:pt x="92" y="24"/>
                    </a:cubicBezTo>
                    <a:cubicBezTo>
                      <a:pt x="92" y="24"/>
                      <a:pt x="93" y="24"/>
                      <a:pt x="93" y="24"/>
                    </a:cubicBezTo>
                    <a:cubicBezTo>
                      <a:pt x="93" y="23"/>
                      <a:pt x="93" y="23"/>
                      <a:pt x="92" y="23"/>
                    </a:cubicBezTo>
                    <a:close/>
                    <a:moveTo>
                      <a:pt x="84" y="105"/>
                    </a:moveTo>
                    <a:cubicBezTo>
                      <a:pt x="86" y="106"/>
                      <a:pt x="87" y="104"/>
                      <a:pt x="91" y="105"/>
                    </a:cubicBezTo>
                    <a:cubicBezTo>
                      <a:pt x="90" y="104"/>
                      <a:pt x="94" y="105"/>
                      <a:pt x="93" y="104"/>
                    </a:cubicBezTo>
                    <a:cubicBezTo>
                      <a:pt x="91" y="104"/>
                      <a:pt x="86" y="105"/>
                      <a:pt x="84" y="105"/>
                    </a:cubicBezTo>
                    <a:close/>
                    <a:moveTo>
                      <a:pt x="93" y="166"/>
                    </a:moveTo>
                    <a:cubicBezTo>
                      <a:pt x="92" y="166"/>
                      <a:pt x="92" y="167"/>
                      <a:pt x="92" y="167"/>
                    </a:cubicBezTo>
                    <a:cubicBezTo>
                      <a:pt x="92" y="166"/>
                      <a:pt x="92" y="166"/>
                      <a:pt x="92" y="165"/>
                    </a:cubicBezTo>
                    <a:cubicBezTo>
                      <a:pt x="91" y="165"/>
                      <a:pt x="92" y="166"/>
                      <a:pt x="91" y="166"/>
                    </a:cubicBezTo>
                    <a:cubicBezTo>
                      <a:pt x="91" y="166"/>
                      <a:pt x="91" y="165"/>
                      <a:pt x="91" y="165"/>
                    </a:cubicBezTo>
                    <a:cubicBezTo>
                      <a:pt x="91" y="166"/>
                      <a:pt x="91" y="167"/>
                      <a:pt x="91" y="168"/>
                    </a:cubicBezTo>
                    <a:cubicBezTo>
                      <a:pt x="92" y="168"/>
                      <a:pt x="92" y="167"/>
                      <a:pt x="93" y="168"/>
                    </a:cubicBezTo>
                    <a:cubicBezTo>
                      <a:pt x="93" y="167"/>
                      <a:pt x="94" y="167"/>
                      <a:pt x="93" y="167"/>
                    </a:cubicBezTo>
                    <a:cubicBezTo>
                      <a:pt x="93" y="168"/>
                      <a:pt x="93" y="166"/>
                      <a:pt x="93" y="166"/>
                    </a:cubicBezTo>
                    <a:close/>
                    <a:moveTo>
                      <a:pt x="91" y="162"/>
                    </a:moveTo>
                    <a:cubicBezTo>
                      <a:pt x="91" y="162"/>
                      <a:pt x="91" y="163"/>
                      <a:pt x="92" y="163"/>
                    </a:cubicBezTo>
                    <a:cubicBezTo>
                      <a:pt x="92" y="162"/>
                      <a:pt x="92" y="162"/>
                      <a:pt x="93" y="162"/>
                    </a:cubicBezTo>
                    <a:cubicBezTo>
                      <a:pt x="92" y="162"/>
                      <a:pt x="91" y="162"/>
                      <a:pt x="91" y="162"/>
                    </a:cubicBezTo>
                    <a:close/>
                    <a:moveTo>
                      <a:pt x="91" y="13"/>
                    </a:moveTo>
                    <a:cubicBezTo>
                      <a:pt x="91" y="13"/>
                      <a:pt x="91" y="13"/>
                      <a:pt x="92" y="13"/>
                    </a:cubicBezTo>
                    <a:cubicBezTo>
                      <a:pt x="92" y="13"/>
                      <a:pt x="92" y="13"/>
                      <a:pt x="92" y="12"/>
                    </a:cubicBezTo>
                    <a:cubicBezTo>
                      <a:pt x="91" y="12"/>
                      <a:pt x="91" y="13"/>
                      <a:pt x="91" y="13"/>
                    </a:cubicBezTo>
                    <a:close/>
                    <a:moveTo>
                      <a:pt x="90" y="11"/>
                    </a:moveTo>
                    <a:cubicBezTo>
                      <a:pt x="90" y="12"/>
                      <a:pt x="90" y="12"/>
                      <a:pt x="91" y="12"/>
                    </a:cubicBezTo>
                    <a:cubicBezTo>
                      <a:pt x="91" y="12"/>
                      <a:pt x="90" y="11"/>
                      <a:pt x="90" y="11"/>
                    </a:cubicBezTo>
                    <a:close/>
                    <a:moveTo>
                      <a:pt x="90" y="22"/>
                    </a:moveTo>
                    <a:cubicBezTo>
                      <a:pt x="90" y="23"/>
                      <a:pt x="90" y="24"/>
                      <a:pt x="90" y="24"/>
                    </a:cubicBezTo>
                    <a:cubicBezTo>
                      <a:pt x="90" y="24"/>
                      <a:pt x="91" y="24"/>
                      <a:pt x="91" y="23"/>
                    </a:cubicBezTo>
                    <a:cubicBezTo>
                      <a:pt x="90" y="24"/>
                      <a:pt x="90" y="22"/>
                      <a:pt x="90" y="22"/>
                    </a:cubicBezTo>
                    <a:close/>
                    <a:moveTo>
                      <a:pt x="90" y="25"/>
                    </a:moveTo>
                    <a:cubicBezTo>
                      <a:pt x="89" y="26"/>
                      <a:pt x="89" y="27"/>
                      <a:pt x="90" y="27"/>
                    </a:cubicBezTo>
                    <a:cubicBezTo>
                      <a:pt x="90" y="26"/>
                      <a:pt x="90" y="26"/>
                      <a:pt x="91" y="26"/>
                    </a:cubicBezTo>
                    <a:cubicBezTo>
                      <a:pt x="90" y="26"/>
                      <a:pt x="90" y="25"/>
                      <a:pt x="90" y="25"/>
                    </a:cubicBezTo>
                    <a:close/>
                    <a:moveTo>
                      <a:pt x="87" y="163"/>
                    </a:moveTo>
                    <a:cubicBezTo>
                      <a:pt x="88" y="164"/>
                      <a:pt x="89" y="162"/>
                      <a:pt x="90" y="163"/>
                    </a:cubicBezTo>
                    <a:cubicBezTo>
                      <a:pt x="89" y="162"/>
                      <a:pt x="90" y="163"/>
                      <a:pt x="91" y="162"/>
                    </a:cubicBezTo>
                    <a:cubicBezTo>
                      <a:pt x="89" y="162"/>
                      <a:pt x="88" y="162"/>
                      <a:pt x="87" y="163"/>
                    </a:cubicBezTo>
                    <a:close/>
                    <a:moveTo>
                      <a:pt x="90" y="33"/>
                    </a:moveTo>
                    <a:cubicBezTo>
                      <a:pt x="89" y="34"/>
                      <a:pt x="90" y="35"/>
                      <a:pt x="90" y="35"/>
                    </a:cubicBezTo>
                    <a:cubicBezTo>
                      <a:pt x="90" y="34"/>
                      <a:pt x="91" y="33"/>
                      <a:pt x="90" y="33"/>
                    </a:cubicBezTo>
                    <a:close/>
                    <a:moveTo>
                      <a:pt x="89" y="36"/>
                    </a:moveTo>
                    <a:cubicBezTo>
                      <a:pt x="88" y="36"/>
                      <a:pt x="88" y="36"/>
                      <a:pt x="88" y="37"/>
                    </a:cubicBezTo>
                    <a:cubicBezTo>
                      <a:pt x="89" y="38"/>
                      <a:pt x="89" y="37"/>
                      <a:pt x="89" y="37"/>
                    </a:cubicBezTo>
                    <a:cubicBezTo>
                      <a:pt x="89" y="37"/>
                      <a:pt x="90" y="36"/>
                      <a:pt x="89" y="36"/>
                    </a:cubicBezTo>
                    <a:close/>
                    <a:moveTo>
                      <a:pt x="88" y="20"/>
                    </a:moveTo>
                    <a:cubicBezTo>
                      <a:pt x="88" y="21"/>
                      <a:pt x="88" y="21"/>
                      <a:pt x="88" y="20"/>
                    </a:cubicBezTo>
                    <a:cubicBezTo>
                      <a:pt x="88" y="21"/>
                      <a:pt x="88" y="21"/>
                      <a:pt x="88" y="22"/>
                    </a:cubicBezTo>
                    <a:cubicBezTo>
                      <a:pt x="88" y="22"/>
                      <a:pt x="89" y="22"/>
                      <a:pt x="89" y="22"/>
                    </a:cubicBezTo>
                    <a:cubicBezTo>
                      <a:pt x="89" y="21"/>
                      <a:pt x="89" y="21"/>
                      <a:pt x="88" y="20"/>
                    </a:cubicBezTo>
                    <a:close/>
                    <a:moveTo>
                      <a:pt x="88" y="23"/>
                    </a:moveTo>
                    <a:cubicBezTo>
                      <a:pt x="88" y="23"/>
                      <a:pt x="88" y="24"/>
                      <a:pt x="88" y="24"/>
                    </a:cubicBezTo>
                    <a:cubicBezTo>
                      <a:pt x="89" y="24"/>
                      <a:pt x="88" y="22"/>
                      <a:pt x="88" y="23"/>
                    </a:cubicBezTo>
                    <a:close/>
                    <a:moveTo>
                      <a:pt x="88" y="167"/>
                    </a:moveTo>
                    <a:cubicBezTo>
                      <a:pt x="86" y="167"/>
                      <a:pt x="87" y="166"/>
                      <a:pt x="86" y="166"/>
                    </a:cubicBezTo>
                    <a:cubicBezTo>
                      <a:pt x="85" y="165"/>
                      <a:pt x="85" y="167"/>
                      <a:pt x="86" y="167"/>
                    </a:cubicBezTo>
                    <a:cubicBezTo>
                      <a:pt x="86" y="166"/>
                      <a:pt x="86" y="168"/>
                      <a:pt x="86" y="168"/>
                    </a:cubicBezTo>
                    <a:cubicBezTo>
                      <a:pt x="88" y="169"/>
                      <a:pt x="88" y="168"/>
                      <a:pt x="88" y="167"/>
                    </a:cubicBezTo>
                    <a:close/>
                    <a:moveTo>
                      <a:pt x="86" y="20"/>
                    </a:moveTo>
                    <a:cubicBezTo>
                      <a:pt x="86" y="20"/>
                      <a:pt x="86" y="20"/>
                      <a:pt x="86" y="21"/>
                    </a:cubicBezTo>
                    <a:cubicBezTo>
                      <a:pt x="87" y="21"/>
                      <a:pt x="87" y="19"/>
                      <a:pt x="86" y="20"/>
                    </a:cubicBezTo>
                    <a:close/>
                    <a:moveTo>
                      <a:pt x="85" y="33"/>
                    </a:moveTo>
                    <a:cubicBezTo>
                      <a:pt x="84" y="33"/>
                      <a:pt x="84" y="34"/>
                      <a:pt x="84" y="34"/>
                    </a:cubicBezTo>
                    <a:cubicBezTo>
                      <a:pt x="84" y="35"/>
                      <a:pt x="84" y="36"/>
                      <a:pt x="84" y="37"/>
                    </a:cubicBezTo>
                    <a:cubicBezTo>
                      <a:pt x="85" y="36"/>
                      <a:pt x="85" y="35"/>
                      <a:pt x="85" y="33"/>
                    </a:cubicBezTo>
                    <a:close/>
                    <a:moveTo>
                      <a:pt x="85" y="167"/>
                    </a:moveTo>
                    <a:cubicBezTo>
                      <a:pt x="84" y="166"/>
                      <a:pt x="84" y="168"/>
                      <a:pt x="84" y="168"/>
                    </a:cubicBezTo>
                    <a:cubicBezTo>
                      <a:pt x="84" y="168"/>
                      <a:pt x="84" y="168"/>
                      <a:pt x="83" y="168"/>
                    </a:cubicBezTo>
                    <a:cubicBezTo>
                      <a:pt x="83" y="167"/>
                      <a:pt x="82" y="167"/>
                      <a:pt x="81" y="167"/>
                    </a:cubicBezTo>
                    <a:cubicBezTo>
                      <a:pt x="81" y="168"/>
                      <a:pt x="83" y="167"/>
                      <a:pt x="83" y="169"/>
                    </a:cubicBezTo>
                    <a:cubicBezTo>
                      <a:pt x="84" y="169"/>
                      <a:pt x="84" y="168"/>
                      <a:pt x="85" y="169"/>
                    </a:cubicBezTo>
                    <a:cubicBezTo>
                      <a:pt x="85" y="168"/>
                      <a:pt x="85" y="168"/>
                      <a:pt x="86" y="168"/>
                    </a:cubicBezTo>
                    <a:cubicBezTo>
                      <a:pt x="85" y="168"/>
                      <a:pt x="84" y="167"/>
                      <a:pt x="85" y="167"/>
                    </a:cubicBezTo>
                    <a:close/>
                    <a:moveTo>
                      <a:pt x="80" y="164"/>
                    </a:moveTo>
                    <a:cubicBezTo>
                      <a:pt x="79" y="165"/>
                      <a:pt x="80" y="165"/>
                      <a:pt x="80" y="166"/>
                    </a:cubicBezTo>
                    <a:cubicBezTo>
                      <a:pt x="81" y="166"/>
                      <a:pt x="81" y="166"/>
                      <a:pt x="82" y="165"/>
                    </a:cubicBezTo>
                    <a:cubicBezTo>
                      <a:pt x="82" y="164"/>
                      <a:pt x="81" y="164"/>
                      <a:pt x="81" y="163"/>
                    </a:cubicBezTo>
                    <a:cubicBezTo>
                      <a:pt x="82" y="164"/>
                      <a:pt x="83" y="164"/>
                      <a:pt x="84" y="163"/>
                    </a:cubicBezTo>
                    <a:cubicBezTo>
                      <a:pt x="84" y="164"/>
                      <a:pt x="84" y="164"/>
                      <a:pt x="84" y="165"/>
                    </a:cubicBezTo>
                    <a:cubicBezTo>
                      <a:pt x="84" y="163"/>
                      <a:pt x="85" y="164"/>
                      <a:pt x="85" y="162"/>
                    </a:cubicBezTo>
                    <a:cubicBezTo>
                      <a:pt x="84" y="164"/>
                      <a:pt x="82" y="162"/>
                      <a:pt x="80" y="163"/>
                    </a:cubicBezTo>
                    <a:cubicBezTo>
                      <a:pt x="80" y="164"/>
                      <a:pt x="81" y="165"/>
                      <a:pt x="80" y="165"/>
                    </a:cubicBezTo>
                    <a:cubicBezTo>
                      <a:pt x="80" y="164"/>
                      <a:pt x="80" y="164"/>
                      <a:pt x="80" y="164"/>
                    </a:cubicBezTo>
                    <a:close/>
                    <a:moveTo>
                      <a:pt x="84" y="19"/>
                    </a:moveTo>
                    <a:cubicBezTo>
                      <a:pt x="84" y="19"/>
                      <a:pt x="84" y="19"/>
                      <a:pt x="84" y="20"/>
                    </a:cubicBezTo>
                    <a:cubicBezTo>
                      <a:pt x="84" y="20"/>
                      <a:pt x="83" y="20"/>
                      <a:pt x="83" y="19"/>
                    </a:cubicBezTo>
                    <a:cubicBezTo>
                      <a:pt x="83" y="20"/>
                      <a:pt x="84" y="20"/>
                      <a:pt x="85" y="21"/>
                    </a:cubicBezTo>
                    <a:cubicBezTo>
                      <a:pt x="85" y="20"/>
                      <a:pt x="84" y="19"/>
                      <a:pt x="84" y="19"/>
                    </a:cubicBezTo>
                    <a:close/>
                    <a:moveTo>
                      <a:pt x="84" y="23"/>
                    </a:moveTo>
                    <a:cubicBezTo>
                      <a:pt x="84" y="24"/>
                      <a:pt x="84" y="24"/>
                      <a:pt x="85" y="24"/>
                    </a:cubicBezTo>
                    <a:cubicBezTo>
                      <a:pt x="85" y="23"/>
                      <a:pt x="84" y="23"/>
                      <a:pt x="84" y="23"/>
                    </a:cubicBezTo>
                    <a:close/>
                    <a:moveTo>
                      <a:pt x="83" y="106"/>
                    </a:moveTo>
                    <a:cubicBezTo>
                      <a:pt x="82" y="106"/>
                      <a:pt x="83" y="107"/>
                      <a:pt x="82" y="107"/>
                    </a:cubicBezTo>
                    <a:cubicBezTo>
                      <a:pt x="82" y="107"/>
                      <a:pt x="82" y="107"/>
                      <a:pt x="82" y="107"/>
                    </a:cubicBezTo>
                    <a:cubicBezTo>
                      <a:pt x="81" y="108"/>
                      <a:pt x="83" y="107"/>
                      <a:pt x="84" y="106"/>
                    </a:cubicBezTo>
                    <a:cubicBezTo>
                      <a:pt x="83" y="106"/>
                      <a:pt x="83" y="105"/>
                      <a:pt x="83" y="106"/>
                    </a:cubicBezTo>
                    <a:close/>
                    <a:moveTo>
                      <a:pt x="83" y="36"/>
                    </a:moveTo>
                    <a:cubicBezTo>
                      <a:pt x="82" y="36"/>
                      <a:pt x="82" y="36"/>
                      <a:pt x="82" y="37"/>
                    </a:cubicBezTo>
                    <a:cubicBezTo>
                      <a:pt x="83" y="37"/>
                      <a:pt x="83" y="37"/>
                      <a:pt x="83" y="36"/>
                    </a:cubicBezTo>
                    <a:cubicBezTo>
                      <a:pt x="83" y="36"/>
                      <a:pt x="83" y="36"/>
                      <a:pt x="83" y="36"/>
                    </a:cubicBezTo>
                    <a:close/>
                    <a:moveTo>
                      <a:pt x="82" y="66"/>
                    </a:moveTo>
                    <a:cubicBezTo>
                      <a:pt x="82" y="67"/>
                      <a:pt x="82" y="67"/>
                      <a:pt x="82" y="67"/>
                    </a:cubicBezTo>
                    <a:cubicBezTo>
                      <a:pt x="83" y="68"/>
                      <a:pt x="82" y="67"/>
                      <a:pt x="83" y="67"/>
                    </a:cubicBezTo>
                    <a:cubicBezTo>
                      <a:pt x="83" y="67"/>
                      <a:pt x="83" y="67"/>
                      <a:pt x="83" y="67"/>
                    </a:cubicBezTo>
                    <a:cubicBezTo>
                      <a:pt x="83" y="67"/>
                      <a:pt x="83" y="66"/>
                      <a:pt x="82" y="66"/>
                    </a:cubicBezTo>
                    <a:close/>
                    <a:moveTo>
                      <a:pt x="83" y="17"/>
                    </a:moveTo>
                    <a:cubicBezTo>
                      <a:pt x="83" y="17"/>
                      <a:pt x="83" y="16"/>
                      <a:pt x="83" y="16"/>
                    </a:cubicBezTo>
                    <a:cubicBezTo>
                      <a:pt x="82" y="16"/>
                      <a:pt x="82" y="17"/>
                      <a:pt x="83" y="17"/>
                    </a:cubicBezTo>
                    <a:close/>
                    <a:moveTo>
                      <a:pt x="81" y="14"/>
                    </a:moveTo>
                    <a:cubicBezTo>
                      <a:pt x="81" y="14"/>
                      <a:pt x="81" y="15"/>
                      <a:pt x="82" y="15"/>
                    </a:cubicBezTo>
                    <a:cubicBezTo>
                      <a:pt x="82" y="14"/>
                      <a:pt x="81" y="13"/>
                      <a:pt x="81" y="14"/>
                    </a:cubicBezTo>
                    <a:close/>
                    <a:moveTo>
                      <a:pt x="80" y="31"/>
                    </a:moveTo>
                    <a:cubicBezTo>
                      <a:pt x="80" y="31"/>
                      <a:pt x="79" y="31"/>
                      <a:pt x="79" y="31"/>
                    </a:cubicBezTo>
                    <a:cubicBezTo>
                      <a:pt x="78" y="33"/>
                      <a:pt x="78" y="36"/>
                      <a:pt x="80" y="36"/>
                    </a:cubicBezTo>
                    <a:cubicBezTo>
                      <a:pt x="82" y="37"/>
                      <a:pt x="82" y="31"/>
                      <a:pt x="80" y="31"/>
                    </a:cubicBezTo>
                    <a:close/>
                    <a:moveTo>
                      <a:pt x="81" y="15"/>
                    </a:moveTo>
                    <a:cubicBezTo>
                      <a:pt x="79" y="16"/>
                      <a:pt x="79" y="15"/>
                      <a:pt x="79" y="15"/>
                    </a:cubicBezTo>
                    <a:cubicBezTo>
                      <a:pt x="79" y="15"/>
                      <a:pt x="78" y="17"/>
                      <a:pt x="79" y="17"/>
                    </a:cubicBezTo>
                    <a:cubicBezTo>
                      <a:pt x="79" y="17"/>
                      <a:pt x="79" y="16"/>
                      <a:pt x="79" y="16"/>
                    </a:cubicBezTo>
                    <a:cubicBezTo>
                      <a:pt x="79" y="17"/>
                      <a:pt x="80" y="16"/>
                      <a:pt x="80" y="17"/>
                    </a:cubicBezTo>
                    <a:cubicBezTo>
                      <a:pt x="80" y="19"/>
                      <a:pt x="81" y="19"/>
                      <a:pt x="80" y="20"/>
                    </a:cubicBezTo>
                    <a:cubicBezTo>
                      <a:pt x="82" y="21"/>
                      <a:pt x="80" y="17"/>
                      <a:pt x="81" y="15"/>
                    </a:cubicBezTo>
                    <a:close/>
                    <a:moveTo>
                      <a:pt x="80" y="106"/>
                    </a:moveTo>
                    <a:cubicBezTo>
                      <a:pt x="80" y="107"/>
                      <a:pt x="80" y="107"/>
                      <a:pt x="81" y="108"/>
                    </a:cubicBezTo>
                    <a:cubicBezTo>
                      <a:pt x="81" y="107"/>
                      <a:pt x="81" y="106"/>
                      <a:pt x="80" y="106"/>
                    </a:cubicBezTo>
                    <a:close/>
                    <a:moveTo>
                      <a:pt x="80" y="21"/>
                    </a:moveTo>
                    <a:cubicBezTo>
                      <a:pt x="80" y="22"/>
                      <a:pt x="79" y="24"/>
                      <a:pt x="80" y="24"/>
                    </a:cubicBezTo>
                    <a:cubicBezTo>
                      <a:pt x="80" y="23"/>
                      <a:pt x="81" y="22"/>
                      <a:pt x="80" y="21"/>
                    </a:cubicBezTo>
                    <a:close/>
                    <a:moveTo>
                      <a:pt x="78" y="13"/>
                    </a:moveTo>
                    <a:cubicBezTo>
                      <a:pt x="78" y="13"/>
                      <a:pt x="78" y="14"/>
                      <a:pt x="79" y="14"/>
                    </a:cubicBezTo>
                    <a:cubicBezTo>
                      <a:pt x="79" y="13"/>
                      <a:pt x="78" y="13"/>
                      <a:pt x="79" y="13"/>
                    </a:cubicBezTo>
                    <a:cubicBezTo>
                      <a:pt x="79" y="13"/>
                      <a:pt x="79" y="13"/>
                      <a:pt x="79" y="12"/>
                    </a:cubicBezTo>
                    <a:cubicBezTo>
                      <a:pt x="78" y="12"/>
                      <a:pt x="78" y="13"/>
                      <a:pt x="78" y="13"/>
                    </a:cubicBezTo>
                    <a:close/>
                    <a:moveTo>
                      <a:pt x="79" y="20"/>
                    </a:moveTo>
                    <a:cubicBezTo>
                      <a:pt x="78" y="20"/>
                      <a:pt x="78" y="20"/>
                      <a:pt x="78" y="20"/>
                    </a:cubicBezTo>
                    <a:cubicBezTo>
                      <a:pt x="78" y="20"/>
                      <a:pt x="78" y="21"/>
                      <a:pt x="77" y="21"/>
                    </a:cubicBezTo>
                    <a:cubicBezTo>
                      <a:pt x="77" y="21"/>
                      <a:pt x="77" y="20"/>
                      <a:pt x="76" y="20"/>
                    </a:cubicBezTo>
                    <a:cubicBezTo>
                      <a:pt x="76" y="20"/>
                      <a:pt x="76" y="21"/>
                      <a:pt x="76" y="22"/>
                    </a:cubicBezTo>
                    <a:cubicBezTo>
                      <a:pt x="77" y="21"/>
                      <a:pt x="78" y="22"/>
                      <a:pt x="78" y="23"/>
                    </a:cubicBezTo>
                    <a:cubicBezTo>
                      <a:pt x="77" y="21"/>
                      <a:pt x="79" y="23"/>
                      <a:pt x="79" y="22"/>
                    </a:cubicBezTo>
                    <a:cubicBezTo>
                      <a:pt x="78" y="22"/>
                      <a:pt x="79" y="21"/>
                      <a:pt x="79" y="20"/>
                    </a:cubicBezTo>
                    <a:close/>
                    <a:moveTo>
                      <a:pt x="78" y="147"/>
                    </a:moveTo>
                    <a:cubicBezTo>
                      <a:pt x="78" y="147"/>
                      <a:pt x="78" y="148"/>
                      <a:pt x="79" y="148"/>
                    </a:cubicBezTo>
                    <a:cubicBezTo>
                      <a:pt x="79" y="148"/>
                      <a:pt x="79" y="147"/>
                      <a:pt x="78" y="147"/>
                    </a:cubicBezTo>
                    <a:close/>
                    <a:moveTo>
                      <a:pt x="78" y="165"/>
                    </a:moveTo>
                    <a:cubicBezTo>
                      <a:pt x="78" y="164"/>
                      <a:pt x="78" y="164"/>
                      <a:pt x="78" y="164"/>
                    </a:cubicBezTo>
                    <a:cubicBezTo>
                      <a:pt x="77" y="163"/>
                      <a:pt x="76" y="165"/>
                      <a:pt x="78" y="165"/>
                    </a:cubicBezTo>
                    <a:close/>
                    <a:moveTo>
                      <a:pt x="78" y="167"/>
                    </a:moveTo>
                    <a:cubicBezTo>
                      <a:pt x="77" y="167"/>
                      <a:pt x="76" y="168"/>
                      <a:pt x="77" y="169"/>
                    </a:cubicBezTo>
                    <a:cubicBezTo>
                      <a:pt x="76" y="169"/>
                      <a:pt x="76" y="169"/>
                      <a:pt x="76" y="169"/>
                    </a:cubicBezTo>
                    <a:cubicBezTo>
                      <a:pt x="76" y="169"/>
                      <a:pt x="76" y="168"/>
                      <a:pt x="75" y="168"/>
                    </a:cubicBezTo>
                    <a:cubicBezTo>
                      <a:pt x="75" y="168"/>
                      <a:pt x="75" y="168"/>
                      <a:pt x="75" y="169"/>
                    </a:cubicBezTo>
                    <a:cubicBezTo>
                      <a:pt x="76" y="169"/>
                      <a:pt x="76" y="170"/>
                      <a:pt x="76" y="170"/>
                    </a:cubicBezTo>
                    <a:cubicBezTo>
                      <a:pt x="77" y="170"/>
                      <a:pt x="77" y="169"/>
                      <a:pt x="78" y="170"/>
                    </a:cubicBezTo>
                    <a:cubicBezTo>
                      <a:pt x="79" y="169"/>
                      <a:pt x="77" y="169"/>
                      <a:pt x="78" y="167"/>
                    </a:cubicBezTo>
                    <a:close/>
                    <a:moveTo>
                      <a:pt x="78" y="14"/>
                    </a:moveTo>
                    <a:cubicBezTo>
                      <a:pt x="77" y="14"/>
                      <a:pt x="78" y="15"/>
                      <a:pt x="77" y="15"/>
                    </a:cubicBezTo>
                    <a:cubicBezTo>
                      <a:pt x="77" y="15"/>
                      <a:pt x="77" y="14"/>
                      <a:pt x="76" y="14"/>
                    </a:cubicBezTo>
                    <a:cubicBezTo>
                      <a:pt x="76" y="15"/>
                      <a:pt x="76" y="16"/>
                      <a:pt x="75" y="16"/>
                    </a:cubicBezTo>
                    <a:cubicBezTo>
                      <a:pt x="75" y="15"/>
                      <a:pt x="75" y="15"/>
                      <a:pt x="75" y="15"/>
                    </a:cubicBezTo>
                    <a:cubicBezTo>
                      <a:pt x="74" y="18"/>
                      <a:pt x="76" y="16"/>
                      <a:pt x="78" y="17"/>
                    </a:cubicBezTo>
                    <a:cubicBezTo>
                      <a:pt x="78" y="16"/>
                      <a:pt x="78" y="14"/>
                      <a:pt x="78" y="14"/>
                    </a:cubicBezTo>
                    <a:close/>
                    <a:moveTo>
                      <a:pt x="77" y="66"/>
                    </a:moveTo>
                    <a:cubicBezTo>
                      <a:pt x="77" y="66"/>
                      <a:pt x="77" y="67"/>
                      <a:pt x="77" y="68"/>
                    </a:cubicBezTo>
                    <a:cubicBezTo>
                      <a:pt x="78" y="67"/>
                      <a:pt x="77" y="68"/>
                      <a:pt x="78" y="68"/>
                    </a:cubicBezTo>
                    <a:cubicBezTo>
                      <a:pt x="78" y="67"/>
                      <a:pt x="77" y="66"/>
                      <a:pt x="77" y="66"/>
                    </a:cubicBezTo>
                    <a:close/>
                    <a:moveTo>
                      <a:pt x="77" y="30"/>
                    </a:moveTo>
                    <a:cubicBezTo>
                      <a:pt x="77" y="31"/>
                      <a:pt x="77" y="31"/>
                      <a:pt x="78" y="31"/>
                    </a:cubicBezTo>
                    <a:cubicBezTo>
                      <a:pt x="78" y="31"/>
                      <a:pt x="78" y="30"/>
                      <a:pt x="77" y="30"/>
                    </a:cubicBezTo>
                    <a:close/>
                    <a:moveTo>
                      <a:pt x="75" y="32"/>
                    </a:moveTo>
                    <a:cubicBezTo>
                      <a:pt x="74" y="33"/>
                      <a:pt x="76" y="34"/>
                      <a:pt x="74" y="34"/>
                    </a:cubicBezTo>
                    <a:cubicBezTo>
                      <a:pt x="74" y="34"/>
                      <a:pt x="74" y="34"/>
                      <a:pt x="74" y="34"/>
                    </a:cubicBezTo>
                    <a:cubicBezTo>
                      <a:pt x="74" y="35"/>
                      <a:pt x="74" y="34"/>
                      <a:pt x="73" y="35"/>
                    </a:cubicBezTo>
                    <a:cubicBezTo>
                      <a:pt x="73" y="35"/>
                      <a:pt x="73" y="36"/>
                      <a:pt x="74" y="36"/>
                    </a:cubicBezTo>
                    <a:cubicBezTo>
                      <a:pt x="75" y="35"/>
                      <a:pt x="75" y="36"/>
                      <a:pt x="75" y="36"/>
                    </a:cubicBezTo>
                    <a:cubicBezTo>
                      <a:pt x="76" y="36"/>
                      <a:pt x="76" y="35"/>
                      <a:pt x="77" y="35"/>
                    </a:cubicBezTo>
                    <a:cubicBezTo>
                      <a:pt x="77" y="35"/>
                      <a:pt x="77" y="35"/>
                      <a:pt x="77" y="35"/>
                    </a:cubicBezTo>
                    <a:cubicBezTo>
                      <a:pt x="77" y="35"/>
                      <a:pt x="77" y="35"/>
                      <a:pt x="77" y="34"/>
                    </a:cubicBezTo>
                    <a:cubicBezTo>
                      <a:pt x="76" y="34"/>
                      <a:pt x="78" y="32"/>
                      <a:pt x="76" y="31"/>
                    </a:cubicBezTo>
                    <a:cubicBezTo>
                      <a:pt x="76" y="32"/>
                      <a:pt x="76" y="33"/>
                      <a:pt x="75" y="32"/>
                    </a:cubicBezTo>
                    <a:close/>
                    <a:moveTo>
                      <a:pt x="76" y="23"/>
                    </a:moveTo>
                    <a:cubicBezTo>
                      <a:pt x="76" y="24"/>
                      <a:pt x="76" y="24"/>
                      <a:pt x="76" y="25"/>
                    </a:cubicBezTo>
                    <a:cubicBezTo>
                      <a:pt x="77" y="25"/>
                      <a:pt x="78" y="23"/>
                      <a:pt x="76" y="23"/>
                    </a:cubicBezTo>
                    <a:close/>
                    <a:moveTo>
                      <a:pt x="76" y="27"/>
                    </a:moveTo>
                    <a:cubicBezTo>
                      <a:pt x="76" y="27"/>
                      <a:pt x="76" y="28"/>
                      <a:pt x="76" y="28"/>
                    </a:cubicBezTo>
                    <a:cubicBezTo>
                      <a:pt x="77" y="28"/>
                      <a:pt x="77" y="27"/>
                      <a:pt x="77" y="27"/>
                    </a:cubicBezTo>
                    <a:cubicBezTo>
                      <a:pt x="77" y="28"/>
                      <a:pt x="76" y="26"/>
                      <a:pt x="76" y="27"/>
                    </a:cubicBezTo>
                    <a:close/>
                    <a:moveTo>
                      <a:pt x="76" y="164"/>
                    </a:moveTo>
                    <a:cubicBezTo>
                      <a:pt x="75" y="164"/>
                      <a:pt x="75" y="164"/>
                      <a:pt x="75" y="165"/>
                    </a:cubicBezTo>
                    <a:cubicBezTo>
                      <a:pt x="75" y="165"/>
                      <a:pt x="76" y="165"/>
                      <a:pt x="76" y="165"/>
                    </a:cubicBezTo>
                    <a:cubicBezTo>
                      <a:pt x="77" y="164"/>
                      <a:pt x="76" y="164"/>
                      <a:pt x="76" y="164"/>
                    </a:cubicBezTo>
                    <a:close/>
                    <a:moveTo>
                      <a:pt x="74" y="20"/>
                    </a:moveTo>
                    <a:cubicBezTo>
                      <a:pt x="75" y="20"/>
                      <a:pt x="74" y="21"/>
                      <a:pt x="73" y="20"/>
                    </a:cubicBezTo>
                    <a:cubicBezTo>
                      <a:pt x="73" y="21"/>
                      <a:pt x="74" y="21"/>
                      <a:pt x="73" y="22"/>
                    </a:cubicBezTo>
                    <a:cubicBezTo>
                      <a:pt x="73" y="22"/>
                      <a:pt x="73" y="21"/>
                      <a:pt x="72" y="21"/>
                    </a:cubicBezTo>
                    <a:cubicBezTo>
                      <a:pt x="72" y="21"/>
                      <a:pt x="72" y="22"/>
                      <a:pt x="72" y="22"/>
                    </a:cubicBezTo>
                    <a:cubicBezTo>
                      <a:pt x="72" y="23"/>
                      <a:pt x="72" y="23"/>
                      <a:pt x="72" y="23"/>
                    </a:cubicBezTo>
                    <a:cubicBezTo>
                      <a:pt x="72" y="23"/>
                      <a:pt x="72" y="22"/>
                      <a:pt x="73" y="22"/>
                    </a:cubicBezTo>
                    <a:cubicBezTo>
                      <a:pt x="73" y="23"/>
                      <a:pt x="74" y="24"/>
                      <a:pt x="75" y="25"/>
                    </a:cubicBezTo>
                    <a:cubicBezTo>
                      <a:pt x="76" y="23"/>
                      <a:pt x="75" y="23"/>
                      <a:pt x="76" y="22"/>
                    </a:cubicBezTo>
                    <a:cubicBezTo>
                      <a:pt x="74" y="22"/>
                      <a:pt x="75" y="19"/>
                      <a:pt x="74" y="20"/>
                    </a:cubicBezTo>
                    <a:close/>
                    <a:moveTo>
                      <a:pt x="75" y="152"/>
                    </a:moveTo>
                    <a:cubicBezTo>
                      <a:pt x="75" y="152"/>
                      <a:pt x="74" y="152"/>
                      <a:pt x="74" y="153"/>
                    </a:cubicBezTo>
                    <a:cubicBezTo>
                      <a:pt x="75" y="153"/>
                      <a:pt x="75" y="153"/>
                      <a:pt x="76" y="152"/>
                    </a:cubicBezTo>
                    <a:cubicBezTo>
                      <a:pt x="75" y="152"/>
                      <a:pt x="75" y="152"/>
                      <a:pt x="75" y="152"/>
                    </a:cubicBezTo>
                    <a:close/>
                    <a:moveTo>
                      <a:pt x="74" y="150"/>
                    </a:moveTo>
                    <a:cubicBezTo>
                      <a:pt x="75" y="150"/>
                      <a:pt x="75" y="150"/>
                      <a:pt x="75" y="150"/>
                    </a:cubicBezTo>
                    <a:cubicBezTo>
                      <a:pt x="75" y="149"/>
                      <a:pt x="75" y="149"/>
                      <a:pt x="75" y="149"/>
                    </a:cubicBezTo>
                    <a:cubicBezTo>
                      <a:pt x="75" y="149"/>
                      <a:pt x="74" y="149"/>
                      <a:pt x="74" y="150"/>
                    </a:cubicBezTo>
                    <a:close/>
                    <a:moveTo>
                      <a:pt x="73" y="147"/>
                    </a:moveTo>
                    <a:cubicBezTo>
                      <a:pt x="73" y="147"/>
                      <a:pt x="73" y="147"/>
                      <a:pt x="73" y="148"/>
                    </a:cubicBezTo>
                    <a:cubicBezTo>
                      <a:pt x="74" y="148"/>
                      <a:pt x="75" y="147"/>
                      <a:pt x="75" y="147"/>
                    </a:cubicBezTo>
                    <a:cubicBezTo>
                      <a:pt x="75" y="147"/>
                      <a:pt x="75" y="146"/>
                      <a:pt x="75" y="146"/>
                    </a:cubicBezTo>
                    <a:cubicBezTo>
                      <a:pt x="75" y="147"/>
                      <a:pt x="74" y="147"/>
                      <a:pt x="73" y="147"/>
                    </a:cubicBezTo>
                    <a:close/>
                    <a:moveTo>
                      <a:pt x="74" y="15"/>
                    </a:moveTo>
                    <a:cubicBezTo>
                      <a:pt x="73" y="16"/>
                      <a:pt x="73" y="16"/>
                      <a:pt x="72" y="15"/>
                    </a:cubicBezTo>
                    <a:cubicBezTo>
                      <a:pt x="72" y="16"/>
                      <a:pt x="73" y="16"/>
                      <a:pt x="73" y="17"/>
                    </a:cubicBezTo>
                    <a:cubicBezTo>
                      <a:pt x="73" y="17"/>
                      <a:pt x="73" y="17"/>
                      <a:pt x="73" y="17"/>
                    </a:cubicBezTo>
                    <a:cubicBezTo>
                      <a:pt x="74" y="17"/>
                      <a:pt x="73" y="19"/>
                      <a:pt x="74" y="19"/>
                    </a:cubicBezTo>
                    <a:cubicBezTo>
                      <a:pt x="74" y="17"/>
                      <a:pt x="74" y="17"/>
                      <a:pt x="74" y="15"/>
                    </a:cubicBezTo>
                    <a:close/>
                    <a:moveTo>
                      <a:pt x="72" y="29"/>
                    </a:moveTo>
                    <a:cubicBezTo>
                      <a:pt x="72" y="30"/>
                      <a:pt x="73" y="30"/>
                      <a:pt x="73" y="30"/>
                    </a:cubicBezTo>
                    <a:cubicBezTo>
                      <a:pt x="73" y="29"/>
                      <a:pt x="74" y="30"/>
                      <a:pt x="74" y="30"/>
                    </a:cubicBezTo>
                    <a:cubicBezTo>
                      <a:pt x="74" y="28"/>
                      <a:pt x="73" y="29"/>
                      <a:pt x="72" y="29"/>
                    </a:cubicBezTo>
                    <a:close/>
                    <a:moveTo>
                      <a:pt x="73" y="31"/>
                    </a:moveTo>
                    <a:cubicBezTo>
                      <a:pt x="73" y="31"/>
                      <a:pt x="73" y="32"/>
                      <a:pt x="73" y="32"/>
                    </a:cubicBezTo>
                    <a:cubicBezTo>
                      <a:pt x="72" y="32"/>
                      <a:pt x="72" y="30"/>
                      <a:pt x="71" y="29"/>
                    </a:cubicBezTo>
                    <a:cubicBezTo>
                      <a:pt x="71" y="29"/>
                      <a:pt x="72" y="31"/>
                      <a:pt x="71" y="31"/>
                    </a:cubicBezTo>
                    <a:cubicBezTo>
                      <a:pt x="71" y="31"/>
                      <a:pt x="71" y="30"/>
                      <a:pt x="71" y="30"/>
                    </a:cubicBezTo>
                    <a:cubicBezTo>
                      <a:pt x="71" y="31"/>
                      <a:pt x="70" y="32"/>
                      <a:pt x="70" y="33"/>
                    </a:cubicBezTo>
                    <a:cubicBezTo>
                      <a:pt x="69" y="33"/>
                      <a:pt x="69" y="34"/>
                      <a:pt x="69" y="35"/>
                    </a:cubicBezTo>
                    <a:cubicBezTo>
                      <a:pt x="70" y="35"/>
                      <a:pt x="70" y="36"/>
                      <a:pt x="71" y="36"/>
                    </a:cubicBezTo>
                    <a:cubicBezTo>
                      <a:pt x="72" y="35"/>
                      <a:pt x="72" y="34"/>
                      <a:pt x="72" y="33"/>
                    </a:cubicBezTo>
                    <a:cubicBezTo>
                      <a:pt x="72" y="33"/>
                      <a:pt x="72" y="33"/>
                      <a:pt x="71" y="32"/>
                    </a:cubicBezTo>
                    <a:cubicBezTo>
                      <a:pt x="72" y="32"/>
                      <a:pt x="72" y="32"/>
                      <a:pt x="72" y="31"/>
                    </a:cubicBezTo>
                    <a:cubicBezTo>
                      <a:pt x="72" y="32"/>
                      <a:pt x="72" y="32"/>
                      <a:pt x="72" y="32"/>
                    </a:cubicBezTo>
                    <a:cubicBezTo>
                      <a:pt x="72" y="32"/>
                      <a:pt x="73" y="32"/>
                      <a:pt x="74" y="32"/>
                    </a:cubicBezTo>
                    <a:cubicBezTo>
                      <a:pt x="74" y="31"/>
                      <a:pt x="74" y="31"/>
                      <a:pt x="74" y="31"/>
                    </a:cubicBezTo>
                    <a:cubicBezTo>
                      <a:pt x="74" y="31"/>
                      <a:pt x="73" y="31"/>
                      <a:pt x="73" y="31"/>
                    </a:cubicBezTo>
                    <a:close/>
                    <a:moveTo>
                      <a:pt x="73" y="150"/>
                    </a:moveTo>
                    <a:cubicBezTo>
                      <a:pt x="73" y="149"/>
                      <a:pt x="73" y="149"/>
                      <a:pt x="73" y="149"/>
                    </a:cubicBezTo>
                    <a:cubicBezTo>
                      <a:pt x="72" y="149"/>
                      <a:pt x="72" y="150"/>
                      <a:pt x="73" y="150"/>
                    </a:cubicBezTo>
                    <a:close/>
                    <a:moveTo>
                      <a:pt x="71" y="13"/>
                    </a:moveTo>
                    <a:cubicBezTo>
                      <a:pt x="71" y="14"/>
                      <a:pt x="70" y="15"/>
                      <a:pt x="70" y="15"/>
                    </a:cubicBezTo>
                    <a:cubicBezTo>
                      <a:pt x="71" y="15"/>
                      <a:pt x="71" y="16"/>
                      <a:pt x="71" y="16"/>
                    </a:cubicBezTo>
                    <a:cubicBezTo>
                      <a:pt x="70" y="16"/>
                      <a:pt x="70" y="16"/>
                      <a:pt x="70" y="17"/>
                    </a:cubicBezTo>
                    <a:cubicBezTo>
                      <a:pt x="69" y="16"/>
                      <a:pt x="69" y="14"/>
                      <a:pt x="69" y="13"/>
                    </a:cubicBezTo>
                    <a:cubicBezTo>
                      <a:pt x="69" y="14"/>
                      <a:pt x="69" y="15"/>
                      <a:pt x="68" y="15"/>
                    </a:cubicBezTo>
                    <a:cubicBezTo>
                      <a:pt x="68" y="14"/>
                      <a:pt x="68" y="13"/>
                      <a:pt x="67" y="13"/>
                    </a:cubicBezTo>
                    <a:cubicBezTo>
                      <a:pt x="67" y="14"/>
                      <a:pt x="66" y="14"/>
                      <a:pt x="66" y="14"/>
                    </a:cubicBezTo>
                    <a:cubicBezTo>
                      <a:pt x="67" y="15"/>
                      <a:pt x="67" y="14"/>
                      <a:pt x="67" y="14"/>
                    </a:cubicBezTo>
                    <a:cubicBezTo>
                      <a:pt x="68" y="15"/>
                      <a:pt x="67" y="18"/>
                      <a:pt x="68" y="18"/>
                    </a:cubicBezTo>
                    <a:cubicBezTo>
                      <a:pt x="68" y="18"/>
                      <a:pt x="68" y="18"/>
                      <a:pt x="68" y="18"/>
                    </a:cubicBezTo>
                    <a:cubicBezTo>
                      <a:pt x="69" y="19"/>
                      <a:pt x="68" y="17"/>
                      <a:pt x="69" y="17"/>
                    </a:cubicBezTo>
                    <a:cubicBezTo>
                      <a:pt x="69" y="18"/>
                      <a:pt x="71" y="16"/>
                      <a:pt x="72" y="18"/>
                    </a:cubicBezTo>
                    <a:cubicBezTo>
                      <a:pt x="72" y="16"/>
                      <a:pt x="70" y="14"/>
                      <a:pt x="71" y="13"/>
                    </a:cubicBezTo>
                    <a:cubicBezTo>
                      <a:pt x="71" y="13"/>
                      <a:pt x="71" y="13"/>
                      <a:pt x="71" y="13"/>
                    </a:cubicBezTo>
                    <a:close/>
                    <a:moveTo>
                      <a:pt x="65" y="16"/>
                    </a:moveTo>
                    <a:cubicBezTo>
                      <a:pt x="64" y="16"/>
                      <a:pt x="65" y="16"/>
                      <a:pt x="64" y="17"/>
                    </a:cubicBezTo>
                    <a:cubicBezTo>
                      <a:pt x="65" y="17"/>
                      <a:pt x="66" y="17"/>
                      <a:pt x="66" y="18"/>
                    </a:cubicBezTo>
                    <a:cubicBezTo>
                      <a:pt x="66" y="18"/>
                      <a:pt x="66" y="17"/>
                      <a:pt x="66" y="17"/>
                    </a:cubicBezTo>
                    <a:cubicBezTo>
                      <a:pt x="67" y="17"/>
                      <a:pt x="67" y="19"/>
                      <a:pt x="67" y="18"/>
                    </a:cubicBezTo>
                    <a:cubicBezTo>
                      <a:pt x="67" y="17"/>
                      <a:pt x="66" y="16"/>
                      <a:pt x="67" y="15"/>
                    </a:cubicBezTo>
                    <a:cubicBezTo>
                      <a:pt x="66" y="14"/>
                      <a:pt x="66" y="13"/>
                      <a:pt x="64" y="13"/>
                    </a:cubicBezTo>
                    <a:cubicBezTo>
                      <a:pt x="64" y="14"/>
                      <a:pt x="65" y="14"/>
                      <a:pt x="65" y="15"/>
                    </a:cubicBezTo>
                    <a:cubicBezTo>
                      <a:pt x="65" y="16"/>
                      <a:pt x="65" y="16"/>
                      <a:pt x="66" y="15"/>
                    </a:cubicBezTo>
                    <a:cubicBezTo>
                      <a:pt x="66" y="16"/>
                      <a:pt x="66" y="16"/>
                      <a:pt x="66" y="16"/>
                    </a:cubicBezTo>
                    <a:cubicBezTo>
                      <a:pt x="65" y="16"/>
                      <a:pt x="65" y="15"/>
                      <a:pt x="65" y="16"/>
                    </a:cubicBezTo>
                    <a:close/>
                    <a:moveTo>
                      <a:pt x="72" y="164"/>
                    </a:moveTo>
                    <a:cubicBezTo>
                      <a:pt x="72" y="164"/>
                      <a:pt x="72" y="165"/>
                      <a:pt x="71" y="164"/>
                    </a:cubicBezTo>
                    <a:cubicBezTo>
                      <a:pt x="71" y="165"/>
                      <a:pt x="72" y="166"/>
                      <a:pt x="72" y="165"/>
                    </a:cubicBezTo>
                    <a:cubicBezTo>
                      <a:pt x="72" y="165"/>
                      <a:pt x="73" y="164"/>
                      <a:pt x="72" y="164"/>
                    </a:cubicBezTo>
                    <a:close/>
                    <a:moveTo>
                      <a:pt x="67" y="165"/>
                    </a:moveTo>
                    <a:cubicBezTo>
                      <a:pt x="67" y="165"/>
                      <a:pt x="67" y="165"/>
                      <a:pt x="67" y="165"/>
                    </a:cubicBezTo>
                    <a:cubicBezTo>
                      <a:pt x="68" y="166"/>
                      <a:pt x="69" y="166"/>
                      <a:pt x="69" y="165"/>
                    </a:cubicBezTo>
                    <a:cubicBezTo>
                      <a:pt x="69" y="166"/>
                      <a:pt x="69" y="166"/>
                      <a:pt x="70" y="166"/>
                    </a:cubicBezTo>
                    <a:cubicBezTo>
                      <a:pt x="70" y="165"/>
                      <a:pt x="71" y="165"/>
                      <a:pt x="71" y="164"/>
                    </a:cubicBezTo>
                    <a:cubicBezTo>
                      <a:pt x="69" y="164"/>
                      <a:pt x="69" y="164"/>
                      <a:pt x="67" y="165"/>
                    </a:cubicBezTo>
                    <a:close/>
                    <a:moveTo>
                      <a:pt x="69" y="96"/>
                    </a:moveTo>
                    <a:cubicBezTo>
                      <a:pt x="69" y="96"/>
                      <a:pt x="69" y="96"/>
                      <a:pt x="69" y="97"/>
                    </a:cubicBezTo>
                    <a:cubicBezTo>
                      <a:pt x="70" y="97"/>
                      <a:pt x="70" y="96"/>
                      <a:pt x="70" y="96"/>
                    </a:cubicBezTo>
                    <a:cubicBezTo>
                      <a:pt x="70" y="95"/>
                      <a:pt x="70" y="96"/>
                      <a:pt x="69" y="96"/>
                    </a:cubicBezTo>
                    <a:close/>
                    <a:moveTo>
                      <a:pt x="68" y="149"/>
                    </a:moveTo>
                    <a:cubicBezTo>
                      <a:pt x="68" y="150"/>
                      <a:pt x="69" y="150"/>
                      <a:pt x="70" y="150"/>
                    </a:cubicBezTo>
                    <a:cubicBezTo>
                      <a:pt x="70" y="150"/>
                      <a:pt x="70" y="149"/>
                      <a:pt x="70" y="149"/>
                    </a:cubicBezTo>
                    <a:cubicBezTo>
                      <a:pt x="69" y="148"/>
                      <a:pt x="69" y="149"/>
                      <a:pt x="68" y="149"/>
                    </a:cubicBezTo>
                    <a:close/>
                    <a:moveTo>
                      <a:pt x="70" y="158"/>
                    </a:moveTo>
                    <a:cubicBezTo>
                      <a:pt x="69" y="158"/>
                      <a:pt x="69" y="158"/>
                      <a:pt x="68" y="158"/>
                    </a:cubicBezTo>
                    <a:cubicBezTo>
                      <a:pt x="69" y="159"/>
                      <a:pt x="70" y="159"/>
                      <a:pt x="70" y="159"/>
                    </a:cubicBezTo>
                    <a:cubicBezTo>
                      <a:pt x="70" y="158"/>
                      <a:pt x="70" y="158"/>
                      <a:pt x="70" y="158"/>
                    </a:cubicBezTo>
                    <a:close/>
                    <a:moveTo>
                      <a:pt x="69" y="19"/>
                    </a:moveTo>
                    <a:cubicBezTo>
                      <a:pt x="68" y="19"/>
                      <a:pt x="68" y="21"/>
                      <a:pt x="68" y="21"/>
                    </a:cubicBezTo>
                    <a:cubicBezTo>
                      <a:pt x="68" y="21"/>
                      <a:pt x="68" y="21"/>
                      <a:pt x="67" y="21"/>
                    </a:cubicBezTo>
                    <a:cubicBezTo>
                      <a:pt x="68" y="22"/>
                      <a:pt x="67" y="23"/>
                      <a:pt x="67" y="24"/>
                    </a:cubicBezTo>
                    <a:cubicBezTo>
                      <a:pt x="68" y="24"/>
                      <a:pt x="68" y="24"/>
                      <a:pt x="69" y="24"/>
                    </a:cubicBezTo>
                    <a:cubicBezTo>
                      <a:pt x="69" y="22"/>
                      <a:pt x="69" y="21"/>
                      <a:pt x="69" y="19"/>
                    </a:cubicBezTo>
                    <a:close/>
                    <a:moveTo>
                      <a:pt x="69" y="153"/>
                    </a:moveTo>
                    <a:cubicBezTo>
                      <a:pt x="68" y="152"/>
                      <a:pt x="68" y="153"/>
                      <a:pt x="68" y="154"/>
                    </a:cubicBezTo>
                    <a:cubicBezTo>
                      <a:pt x="69" y="154"/>
                      <a:pt x="69" y="153"/>
                      <a:pt x="69" y="153"/>
                    </a:cubicBezTo>
                    <a:cubicBezTo>
                      <a:pt x="69" y="153"/>
                      <a:pt x="69" y="153"/>
                      <a:pt x="69" y="153"/>
                    </a:cubicBezTo>
                    <a:close/>
                    <a:moveTo>
                      <a:pt x="67" y="31"/>
                    </a:moveTo>
                    <a:cubicBezTo>
                      <a:pt x="67" y="32"/>
                      <a:pt x="66" y="32"/>
                      <a:pt x="66" y="32"/>
                    </a:cubicBezTo>
                    <a:cubicBezTo>
                      <a:pt x="66" y="34"/>
                      <a:pt x="66" y="36"/>
                      <a:pt x="67" y="36"/>
                    </a:cubicBezTo>
                    <a:cubicBezTo>
                      <a:pt x="68" y="35"/>
                      <a:pt x="67" y="34"/>
                      <a:pt x="68" y="33"/>
                    </a:cubicBezTo>
                    <a:cubicBezTo>
                      <a:pt x="68" y="33"/>
                      <a:pt x="67" y="33"/>
                      <a:pt x="67" y="33"/>
                    </a:cubicBezTo>
                    <a:cubicBezTo>
                      <a:pt x="68" y="32"/>
                      <a:pt x="69" y="33"/>
                      <a:pt x="68" y="32"/>
                    </a:cubicBezTo>
                    <a:cubicBezTo>
                      <a:pt x="68" y="32"/>
                      <a:pt x="68" y="31"/>
                      <a:pt x="67" y="31"/>
                    </a:cubicBezTo>
                    <a:close/>
                    <a:moveTo>
                      <a:pt x="68" y="147"/>
                    </a:moveTo>
                    <a:cubicBezTo>
                      <a:pt x="68" y="147"/>
                      <a:pt x="67" y="147"/>
                      <a:pt x="67" y="148"/>
                    </a:cubicBezTo>
                    <a:cubicBezTo>
                      <a:pt x="67" y="148"/>
                      <a:pt x="68" y="148"/>
                      <a:pt x="68" y="148"/>
                    </a:cubicBezTo>
                    <a:cubicBezTo>
                      <a:pt x="68" y="148"/>
                      <a:pt x="69" y="147"/>
                      <a:pt x="68" y="147"/>
                    </a:cubicBezTo>
                    <a:close/>
                    <a:moveTo>
                      <a:pt x="66" y="22"/>
                    </a:moveTo>
                    <a:cubicBezTo>
                      <a:pt x="65" y="23"/>
                      <a:pt x="65" y="22"/>
                      <a:pt x="64" y="21"/>
                    </a:cubicBezTo>
                    <a:cubicBezTo>
                      <a:pt x="64" y="22"/>
                      <a:pt x="64" y="22"/>
                      <a:pt x="64" y="23"/>
                    </a:cubicBezTo>
                    <a:cubicBezTo>
                      <a:pt x="65" y="23"/>
                      <a:pt x="65" y="23"/>
                      <a:pt x="65" y="24"/>
                    </a:cubicBezTo>
                    <a:cubicBezTo>
                      <a:pt x="66" y="23"/>
                      <a:pt x="66" y="23"/>
                      <a:pt x="66" y="23"/>
                    </a:cubicBezTo>
                    <a:cubicBezTo>
                      <a:pt x="66" y="22"/>
                      <a:pt x="66" y="22"/>
                      <a:pt x="66" y="22"/>
                    </a:cubicBezTo>
                    <a:close/>
                    <a:moveTo>
                      <a:pt x="65" y="166"/>
                    </a:moveTo>
                    <a:cubicBezTo>
                      <a:pt x="65" y="165"/>
                      <a:pt x="65" y="165"/>
                      <a:pt x="65" y="165"/>
                    </a:cubicBezTo>
                    <a:cubicBezTo>
                      <a:pt x="64" y="166"/>
                      <a:pt x="65" y="166"/>
                      <a:pt x="66" y="166"/>
                    </a:cubicBezTo>
                    <a:cubicBezTo>
                      <a:pt x="66" y="166"/>
                      <a:pt x="66" y="165"/>
                      <a:pt x="66" y="165"/>
                    </a:cubicBezTo>
                    <a:cubicBezTo>
                      <a:pt x="66" y="166"/>
                      <a:pt x="66" y="166"/>
                      <a:pt x="65" y="166"/>
                    </a:cubicBezTo>
                    <a:close/>
                    <a:moveTo>
                      <a:pt x="65" y="20"/>
                    </a:moveTo>
                    <a:cubicBezTo>
                      <a:pt x="64" y="21"/>
                      <a:pt x="66" y="21"/>
                      <a:pt x="66" y="21"/>
                    </a:cubicBezTo>
                    <a:cubicBezTo>
                      <a:pt x="65" y="20"/>
                      <a:pt x="65" y="20"/>
                      <a:pt x="65" y="20"/>
                    </a:cubicBezTo>
                    <a:close/>
                    <a:moveTo>
                      <a:pt x="63" y="32"/>
                    </a:moveTo>
                    <a:cubicBezTo>
                      <a:pt x="63" y="33"/>
                      <a:pt x="64" y="33"/>
                      <a:pt x="64" y="34"/>
                    </a:cubicBezTo>
                    <a:cubicBezTo>
                      <a:pt x="65" y="35"/>
                      <a:pt x="65" y="34"/>
                      <a:pt x="65" y="34"/>
                    </a:cubicBezTo>
                    <a:cubicBezTo>
                      <a:pt x="65" y="34"/>
                      <a:pt x="66" y="33"/>
                      <a:pt x="65" y="33"/>
                    </a:cubicBezTo>
                    <a:cubicBezTo>
                      <a:pt x="64" y="34"/>
                      <a:pt x="65" y="30"/>
                      <a:pt x="64" y="31"/>
                    </a:cubicBezTo>
                    <a:cubicBezTo>
                      <a:pt x="64" y="31"/>
                      <a:pt x="64" y="32"/>
                      <a:pt x="63" y="32"/>
                    </a:cubicBezTo>
                    <a:close/>
                    <a:moveTo>
                      <a:pt x="63" y="16"/>
                    </a:moveTo>
                    <a:cubicBezTo>
                      <a:pt x="63" y="17"/>
                      <a:pt x="64" y="18"/>
                      <a:pt x="64" y="17"/>
                    </a:cubicBezTo>
                    <a:cubicBezTo>
                      <a:pt x="63" y="17"/>
                      <a:pt x="64" y="16"/>
                      <a:pt x="63" y="16"/>
                    </a:cubicBezTo>
                    <a:close/>
                    <a:moveTo>
                      <a:pt x="63" y="167"/>
                    </a:moveTo>
                    <a:cubicBezTo>
                      <a:pt x="64" y="167"/>
                      <a:pt x="64" y="166"/>
                      <a:pt x="64" y="166"/>
                    </a:cubicBezTo>
                    <a:cubicBezTo>
                      <a:pt x="64" y="166"/>
                      <a:pt x="63" y="166"/>
                      <a:pt x="63" y="165"/>
                    </a:cubicBezTo>
                    <a:cubicBezTo>
                      <a:pt x="64" y="165"/>
                      <a:pt x="64" y="165"/>
                      <a:pt x="63" y="165"/>
                    </a:cubicBezTo>
                    <a:cubicBezTo>
                      <a:pt x="63" y="166"/>
                      <a:pt x="62" y="166"/>
                      <a:pt x="63" y="167"/>
                    </a:cubicBezTo>
                    <a:close/>
                    <a:moveTo>
                      <a:pt x="63" y="13"/>
                    </a:moveTo>
                    <a:cubicBezTo>
                      <a:pt x="62" y="13"/>
                      <a:pt x="63" y="14"/>
                      <a:pt x="62" y="13"/>
                    </a:cubicBezTo>
                    <a:cubicBezTo>
                      <a:pt x="62" y="14"/>
                      <a:pt x="63" y="14"/>
                      <a:pt x="63" y="14"/>
                    </a:cubicBezTo>
                    <a:cubicBezTo>
                      <a:pt x="63" y="14"/>
                      <a:pt x="63" y="14"/>
                      <a:pt x="63" y="13"/>
                    </a:cubicBezTo>
                    <a:cubicBezTo>
                      <a:pt x="63" y="13"/>
                      <a:pt x="63" y="13"/>
                      <a:pt x="63" y="13"/>
                    </a:cubicBezTo>
                    <a:close/>
                    <a:moveTo>
                      <a:pt x="61" y="20"/>
                    </a:moveTo>
                    <a:cubicBezTo>
                      <a:pt x="61" y="21"/>
                      <a:pt x="62" y="21"/>
                      <a:pt x="62" y="22"/>
                    </a:cubicBezTo>
                    <a:cubicBezTo>
                      <a:pt x="62" y="22"/>
                      <a:pt x="63" y="22"/>
                      <a:pt x="63" y="21"/>
                    </a:cubicBezTo>
                    <a:cubicBezTo>
                      <a:pt x="62" y="21"/>
                      <a:pt x="63" y="20"/>
                      <a:pt x="61" y="20"/>
                    </a:cubicBezTo>
                    <a:close/>
                    <a:moveTo>
                      <a:pt x="61" y="16"/>
                    </a:moveTo>
                    <a:cubicBezTo>
                      <a:pt x="62" y="17"/>
                      <a:pt x="62" y="17"/>
                      <a:pt x="61" y="18"/>
                    </a:cubicBezTo>
                    <a:cubicBezTo>
                      <a:pt x="62" y="18"/>
                      <a:pt x="62" y="18"/>
                      <a:pt x="62" y="18"/>
                    </a:cubicBezTo>
                    <a:cubicBezTo>
                      <a:pt x="63" y="18"/>
                      <a:pt x="63" y="17"/>
                      <a:pt x="63" y="16"/>
                    </a:cubicBezTo>
                    <a:cubicBezTo>
                      <a:pt x="62" y="17"/>
                      <a:pt x="62" y="16"/>
                      <a:pt x="61" y="16"/>
                    </a:cubicBezTo>
                    <a:close/>
                    <a:moveTo>
                      <a:pt x="61" y="32"/>
                    </a:moveTo>
                    <a:cubicBezTo>
                      <a:pt x="61" y="33"/>
                      <a:pt x="60" y="32"/>
                      <a:pt x="60" y="32"/>
                    </a:cubicBezTo>
                    <a:cubicBezTo>
                      <a:pt x="59" y="33"/>
                      <a:pt x="59" y="33"/>
                      <a:pt x="59" y="34"/>
                    </a:cubicBezTo>
                    <a:cubicBezTo>
                      <a:pt x="60" y="34"/>
                      <a:pt x="60" y="34"/>
                      <a:pt x="61" y="34"/>
                    </a:cubicBezTo>
                    <a:cubicBezTo>
                      <a:pt x="61" y="33"/>
                      <a:pt x="61" y="32"/>
                      <a:pt x="61" y="32"/>
                    </a:cubicBezTo>
                    <a:cubicBezTo>
                      <a:pt x="61" y="33"/>
                      <a:pt x="62" y="34"/>
                      <a:pt x="62" y="34"/>
                    </a:cubicBezTo>
                    <a:cubicBezTo>
                      <a:pt x="62" y="34"/>
                      <a:pt x="62" y="33"/>
                      <a:pt x="62" y="33"/>
                    </a:cubicBezTo>
                    <a:cubicBezTo>
                      <a:pt x="62" y="33"/>
                      <a:pt x="62" y="33"/>
                      <a:pt x="62" y="33"/>
                    </a:cubicBezTo>
                    <a:cubicBezTo>
                      <a:pt x="62" y="33"/>
                      <a:pt x="62" y="32"/>
                      <a:pt x="61" y="32"/>
                    </a:cubicBezTo>
                    <a:close/>
                    <a:moveTo>
                      <a:pt x="62" y="153"/>
                    </a:moveTo>
                    <a:cubicBezTo>
                      <a:pt x="62" y="154"/>
                      <a:pt x="62" y="154"/>
                      <a:pt x="62" y="155"/>
                    </a:cubicBezTo>
                    <a:cubicBezTo>
                      <a:pt x="61" y="155"/>
                      <a:pt x="61" y="155"/>
                      <a:pt x="61" y="155"/>
                    </a:cubicBezTo>
                    <a:cubicBezTo>
                      <a:pt x="61" y="156"/>
                      <a:pt x="62" y="156"/>
                      <a:pt x="61" y="157"/>
                    </a:cubicBezTo>
                    <a:cubicBezTo>
                      <a:pt x="60" y="157"/>
                      <a:pt x="61" y="156"/>
                      <a:pt x="60" y="156"/>
                    </a:cubicBezTo>
                    <a:cubicBezTo>
                      <a:pt x="60" y="156"/>
                      <a:pt x="60" y="157"/>
                      <a:pt x="60" y="157"/>
                    </a:cubicBezTo>
                    <a:cubicBezTo>
                      <a:pt x="61" y="157"/>
                      <a:pt x="61" y="158"/>
                      <a:pt x="61" y="158"/>
                    </a:cubicBezTo>
                    <a:cubicBezTo>
                      <a:pt x="62" y="157"/>
                      <a:pt x="61" y="157"/>
                      <a:pt x="61" y="156"/>
                    </a:cubicBezTo>
                    <a:cubicBezTo>
                      <a:pt x="62" y="156"/>
                      <a:pt x="62" y="155"/>
                      <a:pt x="62" y="155"/>
                    </a:cubicBezTo>
                    <a:cubicBezTo>
                      <a:pt x="62" y="154"/>
                      <a:pt x="63" y="154"/>
                      <a:pt x="62" y="153"/>
                    </a:cubicBezTo>
                    <a:close/>
                    <a:moveTo>
                      <a:pt x="60" y="145"/>
                    </a:moveTo>
                    <a:cubicBezTo>
                      <a:pt x="60" y="146"/>
                      <a:pt x="61" y="146"/>
                      <a:pt x="61" y="146"/>
                    </a:cubicBezTo>
                    <a:cubicBezTo>
                      <a:pt x="62" y="146"/>
                      <a:pt x="62" y="146"/>
                      <a:pt x="62" y="145"/>
                    </a:cubicBezTo>
                    <a:cubicBezTo>
                      <a:pt x="61" y="145"/>
                      <a:pt x="61" y="145"/>
                      <a:pt x="60" y="145"/>
                    </a:cubicBezTo>
                    <a:close/>
                    <a:moveTo>
                      <a:pt x="58" y="92"/>
                    </a:moveTo>
                    <a:cubicBezTo>
                      <a:pt x="59" y="93"/>
                      <a:pt x="61" y="92"/>
                      <a:pt x="61" y="92"/>
                    </a:cubicBezTo>
                    <a:cubicBezTo>
                      <a:pt x="60" y="92"/>
                      <a:pt x="59" y="92"/>
                      <a:pt x="58" y="92"/>
                    </a:cubicBezTo>
                    <a:close/>
                    <a:moveTo>
                      <a:pt x="60" y="20"/>
                    </a:moveTo>
                    <a:cubicBezTo>
                      <a:pt x="60" y="20"/>
                      <a:pt x="60" y="20"/>
                      <a:pt x="60" y="21"/>
                    </a:cubicBezTo>
                    <a:cubicBezTo>
                      <a:pt x="58" y="20"/>
                      <a:pt x="59" y="22"/>
                      <a:pt x="58" y="21"/>
                    </a:cubicBezTo>
                    <a:cubicBezTo>
                      <a:pt x="58" y="21"/>
                      <a:pt x="58" y="22"/>
                      <a:pt x="58" y="22"/>
                    </a:cubicBezTo>
                    <a:cubicBezTo>
                      <a:pt x="58" y="22"/>
                      <a:pt x="59" y="23"/>
                      <a:pt x="59" y="23"/>
                    </a:cubicBezTo>
                    <a:cubicBezTo>
                      <a:pt x="60" y="23"/>
                      <a:pt x="60" y="22"/>
                      <a:pt x="61" y="22"/>
                    </a:cubicBezTo>
                    <a:cubicBezTo>
                      <a:pt x="61" y="23"/>
                      <a:pt x="61" y="23"/>
                      <a:pt x="61" y="23"/>
                    </a:cubicBezTo>
                    <a:cubicBezTo>
                      <a:pt x="61" y="21"/>
                      <a:pt x="61" y="19"/>
                      <a:pt x="60" y="20"/>
                    </a:cubicBezTo>
                    <a:close/>
                    <a:moveTo>
                      <a:pt x="59" y="14"/>
                    </a:moveTo>
                    <a:cubicBezTo>
                      <a:pt x="59" y="16"/>
                      <a:pt x="59" y="18"/>
                      <a:pt x="60" y="19"/>
                    </a:cubicBezTo>
                    <a:cubicBezTo>
                      <a:pt x="59" y="17"/>
                      <a:pt x="61" y="18"/>
                      <a:pt x="61" y="17"/>
                    </a:cubicBezTo>
                    <a:cubicBezTo>
                      <a:pt x="60" y="16"/>
                      <a:pt x="62" y="14"/>
                      <a:pt x="59" y="14"/>
                    </a:cubicBezTo>
                    <a:close/>
                    <a:moveTo>
                      <a:pt x="59" y="152"/>
                    </a:moveTo>
                    <a:cubicBezTo>
                      <a:pt x="59" y="153"/>
                      <a:pt x="60" y="154"/>
                      <a:pt x="60" y="155"/>
                    </a:cubicBezTo>
                    <a:cubicBezTo>
                      <a:pt x="60" y="154"/>
                      <a:pt x="60" y="152"/>
                      <a:pt x="59" y="152"/>
                    </a:cubicBezTo>
                    <a:close/>
                    <a:moveTo>
                      <a:pt x="60" y="166"/>
                    </a:moveTo>
                    <a:cubicBezTo>
                      <a:pt x="60" y="166"/>
                      <a:pt x="58" y="166"/>
                      <a:pt x="58" y="167"/>
                    </a:cubicBezTo>
                    <a:cubicBezTo>
                      <a:pt x="59" y="167"/>
                      <a:pt x="60" y="167"/>
                      <a:pt x="60" y="166"/>
                    </a:cubicBezTo>
                    <a:cubicBezTo>
                      <a:pt x="60" y="166"/>
                      <a:pt x="60" y="166"/>
                      <a:pt x="60" y="166"/>
                    </a:cubicBezTo>
                    <a:close/>
                    <a:moveTo>
                      <a:pt x="55" y="33"/>
                    </a:moveTo>
                    <a:cubicBezTo>
                      <a:pt x="55" y="33"/>
                      <a:pt x="55" y="31"/>
                      <a:pt x="54" y="31"/>
                    </a:cubicBezTo>
                    <a:cubicBezTo>
                      <a:pt x="55" y="33"/>
                      <a:pt x="57" y="34"/>
                      <a:pt x="58" y="33"/>
                    </a:cubicBezTo>
                    <a:cubicBezTo>
                      <a:pt x="57" y="33"/>
                      <a:pt x="57" y="33"/>
                      <a:pt x="55" y="33"/>
                    </a:cubicBezTo>
                    <a:close/>
                    <a:moveTo>
                      <a:pt x="58" y="15"/>
                    </a:moveTo>
                    <a:cubicBezTo>
                      <a:pt x="57" y="15"/>
                      <a:pt x="56" y="15"/>
                      <a:pt x="56" y="14"/>
                    </a:cubicBezTo>
                    <a:cubicBezTo>
                      <a:pt x="56" y="15"/>
                      <a:pt x="56" y="15"/>
                      <a:pt x="57" y="16"/>
                    </a:cubicBezTo>
                    <a:cubicBezTo>
                      <a:pt x="57" y="16"/>
                      <a:pt x="58" y="16"/>
                      <a:pt x="58" y="16"/>
                    </a:cubicBezTo>
                    <a:cubicBezTo>
                      <a:pt x="58" y="15"/>
                      <a:pt x="58" y="15"/>
                      <a:pt x="58" y="15"/>
                    </a:cubicBezTo>
                    <a:close/>
                    <a:moveTo>
                      <a:pt x="56" y="20"/>
                    </a:moveTo>
                    <a:cubicBezTo>
                      <a:pt x="57" y="20"/>
                      <a:pt x="56" y="21"/>
                      <a:pt x="57" y="21"/>
                    </a:cubicBezTo>
                    <a:cubicBezTo>
                      <a:pt x="58" y="21"/>
                      <a:pt x="57" y="19"/>
                      <a:pt x="56" y="20"/>
                    </a:cubicBezTo>
                    <a:close/>
                    <a:moveTo>
                      <a:pt x="56" y="20"/>
                    </a:moveTo>
                    <a:cubicBezTo>
                      <a:pt x="55" y="20"/>
                      <a:pt x="55" y="20"/>
                      <a:pt x="54" y="20"/>
                    </a:cubicBezTo>
                    <a:cubicBezTo>
                      <a:pt x="54" y="21"/>
                      <a:pt x="54" y="22"/>
                      <a:pt x="55" y="23"/>
                    </a:cubicBezTo>
                    <a:cubicBezTo>
                      <a:pt x="56" y="22"/>
                      <a:pt x="57" y="23"/>
                      <a:pt x="57" y="22"/>
                    </a:cubicBezTo>
                    <a:cubicBezTo>
                      <a:pt x="56" y="22"/>
                      <a:pt x="55" y="22"/>
                      <a:pt x="56" y="20"/>
                    </a:cubicBezTo>
                    <a:close/>
                    <a:moveTo>
                      <a:pt x="55" y="16"/>
                    </a:moveTo>
                    <a:cubicBezTo>
                      <a:pt x="55" y="16"/>
                      <a:pt x="56" y="17"/>
                      <a:pt x="56" y="18"/>
                    </a:cubicBezTo>
                    <a:cubicBezTo>
                      <a:pt x="56" y="17"/>
                      <a:pt x="57" y="18"/>
                      <a:pt x="57" y="17"/>
                    </a:cubicBezTo>
                    <a:cubicBezTo>
                      <a:pt x="56" y="17"/>
                      <a:pt x="56" y="16"/>
                      <a:pt x="55" y="16"/>
                    </a:cubicBezTo>
                    <a:close/>
                    <a:moveTo>
                      <a:pt x="56" y="155"/>
                    </a:moveTo>
                    <a:cubicBezTo>
                      <a:pt x="56" y="156"/>
                      <a:pt x="57" y="156"/>
                      <a:pt x="57" y="156"/>
                    </a:cubicBezTo>
                    <a:cubicBezTo>
                      <a:pt x="57" y="155"/>
                      <a:pt x="56" y="155"/>
                      <a:pt x="56" y="155"/>
                    </a:cubicBezTo>
                    <a:close/>
                    <a:moveTo>
                      <a:pt x="55" y="145"/>
                    </a:moveTo>
                    <a:cubicBezTo>
                      <a:pt x="56" y="145"/>
                      <a:pt x="56" y="145"/>
                      <a:pt x="56" y="144"/>
                    </a:cubicBezTo>
                    <a:cubicBezTo>
                      <a:pt x="55" y="144"/>
                      <a:pt x="56" y="143"/>
                      <a:pt x="55" y="143"/>
                    </a:cubicBezTo>
                    <a:cubicBezTo>
                      <a:pt x="55" y="145"/>
                      <a:pt x="54" y="146"/>
                      <a:pt x="56" y="147"/>
                    </a:cubicBezTo>
                    <a:cubicBezTo>
                      <a:pt x="56" y="147"/>
                      <a:pt x="57" y="146"/>
                      <a:pt x="56" y="146"/>
                    </a:cubicBezTo>
                    <a:cubicBezTo>
                      <a:pt x="56" y="145"/>
                      <a:pt x="56" y="146"/>
                      <a:pt x="55" y="145"/>
                    </a:cubicBezTo>
                    <a:close/>
                    <a:moveTo>
                      <a:pt x="55" y="31"/>
                    </a:moveTo>
                    <a:cubicBezTo>
                      <a:pt x="55" y="31"/>
                      <a:pt x="56" y="31"/>
                      <a:pt x="56" y="30"/>
                    </a:cubicBezTo>
                    <a:cubicBezTo>
                      <a:pt x="55" y="30"/>
                      <a:pt x="55" y="31"/>
                      <a:pt x="55" y="31"/>
                    </a:cubicBezTo>
                    <a:close/>
                    <a:moveTo>
                      <a:pt x="53" y="167"/>
                    </a:moveTo>
                    <a:cubicBezTo>
                      <a:pt x="54" y="167"/>
                      <a:pt x="54" y="166"/>
                      <a:pt x="55" y="167"/>
                    </a:cubicBezTo>
                    <a:cubicBezTo>
                      <a:pt x="55" y="166"/>
                      <a:pt x="56" y="165"/>
                      <a:pt x="55" y="165"/>
                    </a:cubicBezTo>
                    <a:cubicBezTo>
                      <a:pt x="55" y="166"/>
                      <a:pt x="53" y="166"/>
                      <a:pt x="53" y="167"/>
                    </a:cubicBezTo>
                    <a:close/>
                    <a:moveTo>
                      <a:pt x="54" y="14"/>
                    </a:moveTo>
                    <a:cubicBezTo>
                      <a:pt x="54" y="15"/>
                      <a:pt x="54" y="17"/>
                      <a:pt x="55" y="18"/>
                    </a:cubicBezTo>
                    <a:cubicBezTo>
                      <a:pt x="55" y="17"/>
                      <a:pt x="55" y="15"/>
                      <a:pt x="54" y="14"/>
                    </a:cubicBezTo>
                    <a:close/>
                    <a:moveTo>
                      <a:pt x="55" y="61"/>
                    </a:moveTo>
                    <a:cubicBezTo>
                      <a:pt x="54" y="61"/>
                      <a:pt x="54" y="62"/>
                      <a:pt x="54" y="62"/>
                    </a:cubicBezTo>
                    <a:cubicBezTo>
                      <a:pt x="55" y="62"/>
                      <a:pt x="55" y="61"/>
                      <a:pt x="55" y="61"/>
                    </a:cubicBezTo>
                    <a:close/>
                    <a:moveTo>
                      <a:pt x="54" y="169"/>
                    </a:moveTo>
                    <a:cubicBezTo>
                      <a:pt x="55" y="169"/>
                      <a:pt x="54" y="170"/>
                      <a:pt x="55" y="170"/>
                    </a:cubicBezTo>
                    <a:cubicBezTo>
                      <a:pt x="55" y="170"/>
                      <a:pt x="55" y="170"/>
                      <a:pt x="55" y="169"/>
                    </a:cubicBezTo>
                    <a:cubicBezTo>
                      <a:pt x="54" y="170"/>
                      <a:pt x="54" y="168"/>
                      <a:pt x="54" y="169"/>
                    </a:cubicBezTo>
                    <a:close/>
                    <a:moveTo>
                      <a:pt x="54" y="33"/>
                    </a:moveTo>
                    <a:cubicBezTo>
                      <a:pt x="54" y="33"/>
                      <a:pt x="54" y="33"/>
                      <a:pt x="54" y="34"/>
                    </a:cubicBezTo>
                    <a:cubicBezTo>
                      <a:pt x="54" y="34"/>
                      <a:pt x="54" y="34"/>
                      <a:pt x="55" y="34"/>
                    </a:cubicBezTo>
                    <a:cubicBezTo>
                      <a:pt x="55" y="34"/>
                      <a:pt x="55" y="33"/>
                      <a:pt x="54" y="33"/>
                    </a:cubicBezTo>
                    <a:close/>
                    <a:moveTo>
                      <a:pt x="54" y="146"/>
                    </a:moveTo>
                    <a:cubicBezTo>
                      <a:pt x="54" y="148"/>
                      <a:pt x="53" y="144"/>
                      <a:pt x="52" y="145"/>
                    </a:cubicBezTo>
                    <a:cubicBezTo>
                      <a:pt x="52" y="146"/>
                      <a:pt x="52" y="148"/>
                      <a:pt x="53" y="148"/>
                    </a:cubicBezTo>
                    <a:cubicBezTo>
                      <a:pt x="53" y="146"/>
                      <a:pt x="54" y="148"/>
                      <a:pt x="55" y="147"/>
                    </a:cubicBezTo>
                    <a:cubicBezTo>
                      <a:pt x="54" y="147"/>
                      <a:pt x="55" y="146"/>
                      <a:pt x="54" y="146"/>
                    </a:cubicBezTo>
                    <a:close/>
                    <a:moveTo>
                      <a:pt x="53" y="29"/>
                    </a:moveTo>
                    <a:cubicBezTo>
                      <a:pt x="53" y="29"/>
                      <a:pt x="53" y="30"/>
                      <a:pt x="53" y="30"/>
                    </a:cubicBezTo>
                    <a:cubicBezTo>
                      <a:pt x="53" y="29"/>
                      <a:pt x="54" y="29"/>
                      <a:pt x="54" y="29"/>
                    </a:cubicBezTo>
                    <a:cubicBezTo>
                      <a:pt x="53" y="28"/>
                      <a:pt x="52" y="29"/>
                      <a:pt x="53" y="29"/>
                    </a:cubicBezTo>
                    <a:close/>
                    <a:moveTo>
                      <a:pt x="52" y="22"/>
                    </a:moveTo>
                    <a:cubicBezTo>
                      <a:pt x="51" y="21"/>
                      <a:pt x="51" y="21"/>
                      <a:pt x="51" y="20"/>
                    </a:cubicBezTo>
                    <a:cubicBezTo>
                      <a:pt x="50" y="21"/>
                      <a:pt x="49" y="20"/>
                      <a:pt x="49" y="19"/>
                    </a:cubicBezTo>
                    <a:cubicBezTo>
                      <a:pt x="48" y="20"/>
                      <a:pt x="49" y="20"/>
                      <a:pt x="49" y="21"/>
                    </a:cubicBezTo>
                    <a:cubicBezTo>
                      <a:pt x="48" y="22"/>
                      <a:pt x="48" y="20"/>
                      <a:pt x="47" y="22"/>
                    </a:cubicBezTo>
                    <a:cubicBezTo>
                      <a:pt x="47" y="21"/>
                      <a:pt x="48" y="20"/>
                      <a:pt x="47" y="19"/>
                    </a:cubicBezTo>
                    <a:cubicBezTo>
                      <a:pt x="47" y="20"/>
                      <a:pt x="47" y="20"/>
                      <a:pt x="47" y="20"/>
                    </a:cubicBezTo>
                    <a:cubicBezTo>
                      <a:pt x="46" y="20"/>
                      <a:pt x="46" y="19"/>
                      <a:pt x="46" y="19"/>
                    </a:cubicBezTo>
                    <a:cubicBezTo>
                      <a:pt x="46" y="19"/>
                      <a:pt x="46" y="19"/>
                      <a:pt x="45" y="19"/>
                    </a:cubicBezTo>
                    <a:cubicBezTo>
                      <a:pt x="45" y="20"/>
                      <a:pt x="45" y="20"/>
                      <a:pt x="45" y="22"/>
                    </a:cubicBezTo>
                    <a:cubicBezTo>
                      <a:pt x="45" y="22"/>
                      <a:pt x="45" y="20"/>
                      <a:pt x="46" y="21"/>
                    </a:cubicBezTo>
                    <a:cubicBezTo>
                      <a:pt x="46" y="22"/>
                      <a:pt x="46" y="21"/>
                      <a:pt x="46" y="22"/>
                    </a:cubicBezTo>
                    <a:cubicBezTo>
                      <a:pt x="48" y="23"/>
                      <a:pt x="51" y="22"/>
                      <a:pt x="52" y="23"/>
                    </a:cubicBezTo>
                    <a:cubicBezTo>
                      <a:pt x="53" y="22"/>
                      <a:pt x="53" y="22"/>
                      <a:pt x="53" y="21"/>
                    </a:cubicBezTo>
                    <a:cubicBezTo>
                      <a:pt x="51" y="21"/>
                      <a:pt x="53" y="19"/>
                      <a:pt x="52" y="19"/>
                    </a:cubicBezTo>
                    <a:cubicBezTo>
                      <a:pt x="52" y="20"/>
                      <a:pt x="51" y="21"/>
                      <a:pt x="52" y="21"/>
                    </a:cubicBezTo>
                    <a:cubicBezTo>
                      <a:pt x="52" y="21"/>
                      <a:pt x="52" y="21"/>
                      <a:pt x="52" y="21"/>
                    </a:cubicBezTo>
                    <a:cubicBezTo>
                      <a:pt x="52" y="21"/>
                      <a:pt x="53" y="21"/>
                      <a:pt x="53" y="22"/>
                    </a:cubicBezTo>
                    <a:cubicBezTo>
                      <a:pt x="52" y="22"/>
                      <a:pt x="52" y="22"/>
                      <a:pt x="52" y="22"/>
                    </a:cubicBezTo>
                    <a:close/>
                    <a:moveTo>
                      <a:pt x="52" y="154"/>
                    </a:moveTo>
                    <a:cubicBezTo>
                      <a:pt x="53" y="154"/>
                      <a:pt x="53" y="153"/>
                      <a:pt x="53" y="153"/>
                    </a:cubicBezTo>
                    <a:cubicBezTo>
                      <a:pt x="52" y="153"/>
                      <a:pt x="52" y="154"/>
                      <a:pt x="52" y="154"/>
                    </a:cubicBezTo>
                    <a:close/>
                    <a:moveTo>
                      <a:pt x="51" y="80"/>
                    </a:moveTo>
                    <a:cubicBezTo>
                      <a:pt x="51" y="80"/>
                      <a:pt x="50" y="82"/>
                      <a:pt x="52" y="82"/>
                    </a:cubicBezTo>
                    <a:cubicBezTo>
                      <a:pt x="51" y="81"/>
                      <a:pt x="52" y="80"/>
                      <a:pt x="51" y="80"/>
                    </a:cubicBezTo>
                    <a:close/>
                    <a:moveTo>
                      <a:pt x="51" y="15"/>
                    </a:moveTo>
                    <a:cubicBezTo>
                      <a:pt x="51" y="16"/>
                      <a:pt x="50" y="15"/>
                      <a:pt x="50" y="16"/>
                    </a:cubicBezTo>
                    <a:cubicBezTo>
                      <a:pt x="50" y="16"/>
                      <a:pt x="51" y="16"/>
                      <a:pt x="52" y="16"/>
                    </a:cubicBezTo>
                    <a:cubicBezTo>
                      <a:pt x="51" y="16"/>
                      <a:pt x="51" y="15"/>
                      <a:pt x="51" y="15"/>
                    </a:cubicBezTo>
                    <a:close/>
                    <a:moveTo>
                      <a:pt x="50" y="29"/>
                    </a:moveTo>
                    <a:cubicBezTo>
                      <a:pt x="49" y="29"/>
                      <a:pt x="49" y="29"/>
                      <a:pt x="49" y="30"/>
                    </a:cubicBezTo>
                    <a:cubicBezTo>
                      <a:pt x="50" y="30"/>
                      <a:pt x="50" y="31"/>
                      <a:pt x="51" y="31"/>
                    </a:cubicBezTo>
                    <a:cubicBezTo>
                      <a:pt x="51" y="30"/>
                      <a:pt x="51" y="29"/>
                      <a:pt x="50" y="29"/>
                    </a:cubicBezTo>
                    <a:close/>
                    <a:moveTo>
                      <a:pt x="49" y="127"/>
                    </a:moveTo>
                    <a:cubicBezTo>
                      <a:pt x="49" y="127"/>
                      <a:pt x="48" y="127"/>
                      <a:pt x="48" y="128"/>
                    </a:cubicBezTo>
                    <a:cubicBezTo>
                      <a:pt x="49" y="128"/>
                      <a:pt x="50" y="128"/>
                      <a:pt x="50" y="127"/>
                    </a:cubicBezTo>
                    <a:cubicBezTo>
                      <a:pt x="49" y="127"/>
                      <a:pt x="49" y="127"/>
                      <a:pt x="49" y="127"/>
                    </a:cubicBezTo>
                    <a:close/>
                    <a:moveTo>
                      <a:pt x="48" y="118"/>
                    </a:moveTo>
                    <a:cubicBezTo>
                      <a:pt x="48" y="118"/>
                      <a:pt x="49" y="118"/>
                      <a:pt x="49" y="118"/>
                    </a:cubicBezTo>
                    <a:cubicBezTo>
                      <a:pt x="49" y="117"/>
                      <a:pt x="48" y="118"/>
                      <a:pt x="48" y="118"/>
                    </a:cubicBezTo>
                    <a:close/>
                    <a:moveTo>
                      <a:pt x="47" y="127"/>
                    </a:moveTo>
                    <a:cubicBezTo>
                      <a:pt x="47" y="127"/>
                      <a:pt x="47" y="128"/>
                      <a:pt x="47" y="128"/>
                    </a:cubicBezTo>
                    <a:cubicBezTo>
                      <a:pt x="47" y="127"/>
                      <a:pt x="48" y="128"/>
                      <a:pt x="48" y="127"/>
                    </a:cubicBezTo>
                    <a:cubicBezTo>
                      <a:pt x="48" y="127"/>
                      <a:pt x="48" y="126"/>
                      <a:pt x="47" y="127"/>
                    </a:cubicBezTo>
                    <a:close/>
                    <a:moveTo>
                      <a:pt x="46" y="118"/>
                    </a:moveTo>
                    <a:cubicBezTo>
                      <a:pt x="46" y="118"/>
                      <a:pt x="47" y="118"/>
                      <a:pt x="48" y="118"/>
                    </a:cubicBezTo>
                    <a:cubicBezTo>
                      <a:pt x="47" y="118"/>
                      <a:pt x="45" y="117"/>
                      <a:pt x="46" y="118"/>
                    </a:cubicBezTo>
                    <a:close/>
                    <a:moveTo>
                      <a:pt x="46" y="155"/>
                    </a:moveTo>
                    <a:cubicBezTo>
                      <a:pt x="46" y="156"/>
                      <a:pt x="46" y="158"/>
                      <a:pt x="47" y="158"/>
                    </a:cubicBezTo>
                    <a:cubicBezTo>
                      <a:pt x="47" y="157"/>
                      <a:pt x="46" y="156"/>
                      <a:pt x="47" y="155"/>
                    </a:cubicBezTo>
                    <a:cubicBezTo>
                      <a:pt x="47" y="156"/>
                      <a:pt x="47" y="156"/>
                      <a:pt x="46" y="155"/>
                    </a:cubicBezTo>
                    <a:close/>
                    <a:moveTo>
                      <a:pt x="46" y="79"/>
                    </a:moveTo>
                    <a:cubicBezTo>
                      <a:pt x="46" y="80"/>
                      <a:pt x="47" y="81"/>
                      <a:pt x="47" y="81"/>
                    </a:cubicBezTo>
                    <a:cubicBezTo>
                      <a:pt x="47" y="80"/>
                      <a:pt x="47" y="79"/>
                      <a:pt x="46" y="79"/>
                    </a:cubicBezTo>
                    <a:close/>
                    <a:moveTo>
                      <a:pt x="43" y="144"/>
                    </a:moveTo>
                    <a:cubicBezTo>
                      <a:pt x="44" y="144"/>
                      <a:pt x="44" y="143"/>
                      <a:pt x="45" y="143"/>
                    </a:cubicBezTo>
                    <a:cubicBezTo>
                      <a:pt x="45" y="144"/>
                      <a:pt x="45" y="145"/>
                      <a:pt x="46" y="145"/>
                    </a:cubicBezTo>
                    <a:cubicBezTo>
                      <a:pt x="45" y="143"/>
                      <a:pt x="46" y="144"/>
                      <a:pt x="46" y="143"/>
                    </a:cubicBezTo>
                    <a:cubicBezTo>
                      <a:pt x="45" y="143"/>
                      <a:pt x="45" y="143"/>
                      <a:pt x="45" y="142"/>
                    </a:cubicBezTo>
                    <a:cubicBezTo>
                      <a:pt x="44" y="142"/>
                      <a:pt x="44" y="143"/>
                      <a:pt x="44" y="143"/>
                    </a:cubicBezTo>
                    <a:cubicBezTo>
                      <a:pt x="44" y="143"/>
                      <a:pt x="44" y="142"/>
                      <a:pt x="43" y="142"/>
                    </a:cubicBezTo>
                    <a:cubicBezTo>
                      <a:pt x="43" y="143"/>
                      <a:pt x="43" y="144"/>
                      <a:pt x="44" y="145"/>
                    </a:cubicBezTo>
                    <a:cubicBezTo>
                      <a:pt x="44" y="144"/>
                      <a:pt x="44" y="144"/>
                      <a:pt x="43" y="144"/>
                    </a:cubicBezTo>
                    <a:close/>
                    <a:moveTo>
                      <a:pt x="43" y="63"/>
                    </a:moveTo>
                    <a:cubicBezTo>
                      <a:pt x="43" y="64"/>
                      <a:pt x="45" y="63"/>
                      <a:pt x="46" y="63"/>
                    </a:cubicBezTo>
                    <a:cubicBezTo>
                      <a:pt x="44" y="63"/>
                      <a:pt x="44" y="63"/>
                      <a:pt x="43" y="63"/>
                    </a:cubicBezTo>
                    <a:close/>
                    <a:moveTo>
                      <a:pt x="41" y="128"/>
                    </a:moveTo>
                    <a:cubicBezTo>
                      <a:pt x="42" y="128"/>
                      <a:pt x="43" y="128"/>
                      <a:pt x="44" y="127"/>
                    </a:cubicBezTo>
                    <a:cubicBezTo>
                      <a:pt x="44" y="128"/>
                      <a:pt x="44" y="128"/>
                      <a:pt x="45" y="128"/>
                    </a:cubicBezTo>
                    <a:cubicBezTo>
                      <a:pt x="45" y="128"/>
                      <a:pt x="45" y="127"/>
                      <a:pt x="45" y="127"/>
                    </a:cubicBezTo>
                    <a:cubicBezTo>
                      <a:pt x="44" y="128"/>
                      <a:pt x="42" y="127"/>
                      <a:pt x="41" y="128"/>
                    </a:cubicBezTo>
                    <a:close/>
                    <a:moveTo>
                      <a:pt x="42" y="31"/>
                    </a:moveTo>
                    <a:cubicBezTo>
                      <a:pt x="42" y="31"/>
                      <a:pt x="42" y="32"/>
                      <a:pt x="43" y="32"/>
                    </a:cubicBezTo>
                    <a:cubicBezTo>
                      <a:pt x="43" y="31"/>
                      <a:pt x="43" y="31"/>
                      <a:pt x="42" y="31"/>
                    </a:cubicBezTo>
                    <a:close/>
                    <a:moveTo>
                      <a:pt x="42" y="33"/>
                    </a:moveTo>
                    <a:cubicBezTo>
                      <a:pt x="43" y="34"/>
                      <a:pt x="40" y="35"/>
                      <a:pt x="42" y="36"/>
                    </a:cubicBezTo>
                    <a:cubicBezTo>
                      <a:pt x="42" y="35"/>
                      <a:pt x="42" y="35"/>
                      <a:pt x="43" y="35"/>
                    </a:cubicBezTo>
                    <a:cubicBezTo>
                      <a:pt x="42" y="34"/>
                      <a:pt x="43" y="33"/>
                      <a:pt x="42" y="33"/>
                    </a:cubicBezTo>
                    <a:close/>
                    <a:moveTo>
                      <a:pt x="40" y="63"/>
                    </a:moveTo>
                    <a:cubicBezTo>
                      <a:pt x="40" y="63"/>
                      <a:pt x="40" y="64"/>
                      <a:pt x="40" y="64"/>
                    </a:cubicBezTo>
                    <a:cubicBezTo>
                      <a:pt x="40" y="64"/>
                      <a:pt x="40" y="64"/>
                      <a:pt x="41" y="64"/>
                    </a:cubicBezTo>
                    <a:cubicBezTo>
                      <a:pt x="41" y="63"/>
                      <a:pt x="42" y="65"/>
                      <a:pt x="42" y="65"/>
                    </a:cubicBezTo>
                    <a:cubicBezTo>
                      <a:pt x="42" y="64"/>
                      <a:pt x="42" y="64"/>
                      <a:pt x="43" y="63"/>
                    </a:cubicBezTo>
                    <a:cubicBezTo>
                      <a:pt x="42" y="63"/>
                      <a:pt x="41" y="64"/>
                      <a:pt x="40" y="63"/>
                    </a:cubicBezTo>
                    <a:close/>
                    <a:moveTo>
                      <a:pt x="42" y="142"/>
                    </a:moveTo>
                    <a:cubicBezTo>
                      <a:pt x="42" y="142"/>
                      <a:pt x="42" y="143"/>
                      <a:pt x="43" y="143"/>
                    </a:cubicBezTo>
                    <a:cubicBezTo>
                      <a:pt x="43" y="142"/>
                      <a:pt x="42" y="142"/>
                      <a:pt x="42" y="142"/>
                    </a:cubicBezTo>
                    <a:close/>
                    <a:moveTo>
                      <a:pt x="40" y="64"/>
                    </a:moveTo>
                    <a:cubicBezTo>
                      <a:pt x="40" y="65"/>
                      <a:pt x="40" y="66"/>
                      <a:pt x="41" y="66"/>
                    </a:cubicBezTo>
                    <a:cubicBezTo>
                      <a:pt x="41" y="65"/>
                      <a:pt x="41" y="65"/>
                      <a:pt x="40" y="64"/>
                    </a:cubicBezTo>
                    <a:close/>
                    <a:moveTo>
                      <a:pt x="40" y="33"/>
                    </a:moveTo>
                    <a:cubicBezTo>
                      <a:pt x="39" y="33"/>
                      <a:pt x="40" y="35"/>
                      <a:pt x="40" y="35"/>
                    </a:cubicBezTo>
                    <a:cubicBezTo>
                      <a:pt x="41" y="35"/>
                      <a:pt x="40" y="34"/>
                      <a:pt x="40" y="33"/>
                    </a:cubicBezTo>
                    <a:close/>
                    <a:moveTo>
                      <a:pt x="40" y="39"/>
                    </a:moveTo>
                    <a:cubicBezTo>
                      <a:pt x="40" y="40"/>
                      <a:pt x="39" y="42"/>
                      <a:pt x="41" y="41"/>
                    </a:cubicBezTo>
                    <a:cubicBezTo>
                      <a:pt x="40" y="41"/>
                      <a:pt x="40" y="40"/>
                      <a:pt x="40" y="39"/>
                    </a:cubicBezTo>
                    <a:close/>
                    <a:moveTo>
                      <a:pt x="39" y="38"/>
                    </a:moveTo>
                    <a:cubicBezTo>
                      <a:pt x="39" y="38"/>
                      <a:pt x="39" y="39"/>
                      <a:pt x="39" y="39"/>
                    </a:cubicBezTo>
                    <a:cubicBezTo>
                      <a:pt x="40" y="39"/>
                      <a:pt x="40" y="39"/>
                      <a:pt x="40" y="39"/>
                    </a:cubicBezTo>
                    <a:cubicBezTo>
                      <a:pt x="40" y="38"/>
                      <a:pt x="40" y="38"/>
                      <a:pt x="39" y="38"/>
                    </a:cubicBezTo>
                    <a:close/>
                    <a:moveTo>
                      <a:pt x="39" y="65"/>
                    </a:moveTo>
                    <a:cubicBezTo>
                      <a:pt x="39" y="65"/>
                      <a:pt x="39" y="65"/>
                      <a:pt x="39" y="66"/>
                    </a:cubicBezTo>
                    <a:cubicBezTo>
                      <a:pt x="39" y="66"/>
                      <a:pt x="39" y="66"/>
                      <a:pt x="39" y="66"/>
                    </a:cubicBezTo>
                    <a:cubicBezTo>
                      <a:pt x="39" y="66"/>
                      <a:pt x="39" y="66"/>
                      <a:pt x="40" y="66"/>
                    </a:cubicBezTo>
                    <a:cubicBezTo>
                      <a:pt x="40" y="66"/>
                      <a:pt x="39" y="65"/>
                      <a:pt x="39" y="65"/>
                    </a:cubicBezTo>
                    <a:close/>
                    <a:moveTo>
                      <a:pt x="38" y="64"/>
                    </a:moveTo>
                    <a:cubicBezTo>
                      <a:pt x="38" y="64"/>
                      <a:pt x="38" y="65"/>
                      <a:pt x="39" y="65"/>
                    </a:cubicBezTo>
                    <a:cubicBezTo>
                      <a:pt x="39" y="64"/>
                      <a:pt x="39" y="64"/>
                      <a:pt x="39" y="64"/>
                    </a:cubicBezTo>
                    <a:cubicBezTo>
                      <a:pt x="39" y="64"/>
                      <a:pt x="38" y="64"/>
                      <a:pt x="38" y="64"/>
                    </a:cubicBezTo>
                    <a:close/>
                    <a:moveTo>
                      <a:pt x="38" y="81"/>
                    </a:moveTo>
                    <a:cubicBezTo>
                      <a:pt x="38" y="81"/>
                      <a:pt x="37" y="81"/>
                      <a:pt x="37" y="81"/>
                    </a:cubicBezTo>
                    <a:cubicBezTo>
                      <a:pt x="37" y="83"/>
                      <a:pt x="38" y="81"/>
                      <a:pt x="39" y="83"/>
                    </a:cubicBezTo>
                    <a:cubicBezTo>
                      <a:pt x="39" y="82"/>
                      <a:pt x="38" y="82"/>
                      <a:pt x="38" y="81"/>
                    </a:cubicBezTo>
                    <a:close/>
                    <a:moveTo>
                      <a:pt x="37" y="140"/>
                    </a:moveTo>
                    <a:cubicBezTo>
                      <a:pt x="37" y="140"/>
                      <a:pt x="37" y="140"/>
                      <a:pt x="38" y="140"/>
                    </a:cubicBezTo>
                    <a:cubicBezTo>
                      <a:pt x="37" y="140"/>
                      <a:pt x="38" y="141"/>
                      <a:pt x="38" y="141"/>
                    </a:cubicBezTo>
                    <a:cubicBezTo>
                      <a:pt x="38" y="139"/>
                      <a:pt x="37" y="139"/>
                      <a:pt x="37" y="140"/>
                    </a:cubicBezTo>
                    <a:close/>
                    <a:moveTo>
                      <a:pt x="37" y="25"/>
                    </a:moveTo>
                    <a:cubicBezTo>
                      <a:pt x="37" y="24"/>
                      <a:pt x="38" y="23"/>
                      <a:pt x="37" y="23"/>
                    </a:cubicBezTo>
                    <a:cubicBezTo>
                      <a:pt x="37" y="23"/>
                      <a:pt x="36" y="24"/>
                      <a:pt x="37" y="25"/>
                    </a:cubicBezTo>
                    <a:close/>
                    <a:moveTo>
                      <a:pt x="36" y="65"/>
                    </a:moveTo>
                    <a:cubicBezTo>
                      <a:pt x="37" y="66"/>
                      <a:pt x="38" y="64"/>
                      <a:pt x="37" y="63"/>
                    </a:cubicBezTo>
                    <a:cubicBezTo>
                      <a:pt x="37" y="64"/>
                      <a:pt x="35" y="64"/>
                      <a:pt x="36" y="64"/>
                    </a:cubicBezTo>
                    <a:cubicBezTo>
                      <a:pt x="37" y="64"/>
                      <a:pt x="36" y="64"/>
                      <a:pt x="36" y="65"/>
                    </a:cubicBezTo>
                    <a:close/>
                    <a:moveTo>
                      <a:pt x="37" y="34"/>
                    </a:moveTo>
                    <a:cubicBezTo>
                      <a:pt x="37" y="34"/>
                      <a:pt x="36" y="34"/>
                      <a:pt x="36" y="33"/>
                    </a:cubicBezTo>
                    <a:cubicBezTo>
                      <a:pt x="36" y="34"/>
                      <a:pt x="36" y="35"/>
                      <a:pt x="37" y="35"/>
                    </a:cubicBezTo>
                    <a:cubicBezTo>
                      <a:pt x="37" y="35"/>
                      <a:pt x="37" y="35"/>
                      <a:pt x="37" y="34"/>
                    </a:cubicBezTo>
                    <a:close/>
                    <a:moveTo>
                      <a:pt x="37" y="69"/>
                    </a:moveTo>
                    <a:cubicBezTo>
                      <a:pt x="37" y="68"/>
                      <a:pt x="37" y="69"/>
                      <a:pt x="37" y="69"/>
                    </a:cubicBezTo>
                    <a:cubicBezTo>
                      <a:pt x="37" y="68"/>
                      <a:pt x="37" y="68"/>
                      <a:pt x="37" y="68"/>
                    </a:cubicBezTo>
                    <a:cubicBezTo>
                      <a:pt x="37" y="68"/>
                      <a:pt x="36" y="69"/>
                      <a:pt x="37" y="69"/>
                    </a:cubicBezTo>
                    <a:close/>
                    <a:moveTo>
                      <a:pt x="35" y="139"/>
                    </a:moveTo>
                    <a:cubicBezTo>
                      <a:pt x="36" y="139"/>
                      <a:pt x="35" y="140"/>
                      <a:pt x="35" y="140"/>
                    </a:cubicBezTo>
                    <a:cubicBezTo>
                      <a:pt x="36" y="140"/>
                      <a:pt x="36" y="141"/>
                      <a:pt x="37" y="141"/>
                    </a:cubicBezTo>
                    <a:cubicBezTo>
                      <a:pt x="36" y="140"/>
                      <a:pt x="36" y="139"/>
                      <a:pt x="35" y="139"/>
                    </a:cubicBezTo>
                    <a:close/>
                    <a:moveTo>
                      <a:pt x="34" y="64"/>
                    </a:moveTo>
                    <a:cubicBezTo>
                      <a:pt x="34" y="65"/>
                      <a:pt x="33" y="65"/>
                      <a:pt x="34" y="66"/>
                    </a:cubicBezTo>
                    <a:cubicBezTo>
                      <a:pt x="34" y="66"/>
                      <a:pt x="34" y="65"/>
                      <a:pt x="35" y="65"/>
                    </a:cubicBezTo>
                    <a:cubicBezTo>
                      <a:pt x="35" y="64"/>
                      <a:pt x="35" y="64"/>
                      <a:pt x="35" y="64"/>
                    </a:cubicBezTo>
                    <a:cubicBezTo>
                      <a:pt x="34" y="64"/>
                      <a:pt x="34" y="64"/>
                      <a:pt x="34" y="64"/>
                    </a:cubicBezTo>
                    <a:close/>
                    <a:moveTo>
                      <a:pt x="34" y="17"/>
                    </a:moveTo>
                    <a:cubicBezTo>
                      <a:pt x="34" y="17"/>
                      <a:pt x="34" y="18"/>
                      <a:pt x="34" y="18"/>
                    </a:cubicBezTo>
                    <a:cubicBezTo>
                      <a:pt x="35" y="18"/>
                      <a:pt x="35" y="19"/>
                      <a:pt x="35" y="19"/>
                    </a:cubicBezTo>
                    <a:cubicBezTo>
                      <a:pt x="35" y="18"/>
                      <a:pt x="35" y="17"/>
                      <a:pt x="34" y="17"/>
                    </a:cubicBezTo>
                    <a:close/>
                    <a:moveTo>
                      <a:pt x="33" y="91"/>
                    </a:moveTo>
                    <a:cubicBezTo>
                      <a:pt x="34" y="91"/>
                      <a:pt x="35" y="92"/>
                      <a:pt x="35" y="90"/>
                    </a:cubicBezTo>
                    <a:cubicBezTo>
                      <a:pt x="34" y="91"/>
                      <a:pt x="33" y="90"/>
                      <a:pt x="33" y="91"/>
                    </a:cubicBezTo>
                    <a:close/>
                    <a:moveTo>
                      <a:pt x="33" y="64"/>
                    </a:moveTo>
                    <a:cubicBezTo>
                      <a:pt x="32" y="65"/>
                      <a:pt x="31" y="64"/>
                      <a:pt x="30" y="65"/>
                    </a:cubicBezTo>
                    <a:cubicBezTo>
                      <a:pt x="31" y="65"/>
                      <a:pt x="30" y="66"/>
                      <a:pt x="31" y="66"/>
                    </a:cubicBezTo>
                    <a:cubicBezTo>
                      <a:pt x="31" y="65"/>
                      <a:pt x="31" y="65"/>
                      <a:pt x="32" y="65"/>
                    </a:cubicBezTo>
                    <a:cubicBezTo>
                      <a:pt x="32" y="65"/>
                      <a:pt x="32" y="66"/>
                      <a:pt x="32" y="66"/>
                    </a:cubicBezTo>
                    <a:cubicBezTo>
                      <a:pt x="32" y="65"/>
                      <a:pt x="34" y="66"/>
                      <a:pt x="33" y="65"/>
                    </a:cubicBezTo>
                    <a:cubicBezTo>
                      <a:pt x="33" y="65"/>
                      <a:pt x="33" y="65"/>
                      <a:pt x="33" y="64"/>
                    </a:cubicBezTo>
                    <a:close/>
                    <a:moveTo>
                      <a:pt x="30" y="70"/>
                    </a:moveTo>
                    <a:cubicBezTo>
                      <a:pt x="31" y="70"/>
                      <a:pt x="32" y="70"/>
                      <a:pt x="32" y="69"/>
                    </a:cubicBezTo>
                    <a:cubicBezTo>
                      <a:pt x="31" y="69"/>
                      <a:pt x="31" y="69"/>
                      <a:pt x="30" y="70"/>
                    </a:cubicBezTo>
                    <a:close/>
                    <a:moveTo>
                      <a:pt x="30" y="36"/>
                    </a:moveTo>
                    <a:cubicBezTo>
                      <a:pt x="30" y="37"/>
                      <a:pt x="30" y="39"/>
                      <a:pt x="31" y="40"/>
                    </a:cubicBezTo>
                    <a:cubicBezTo>
                      <a:pt x="31" y="38"/>
                      <a:pt x="33" y="35"/>
                      <a:pt x="30" y="34"/>
                    </a:cubicBezTo>
                    <a:cubicBezTo>
                      <a:pt x="30" y="35"/>
                      <a:pt x="32" y="36"/>
                      <a:pt x="31" y="37"/>
                    </a:cubicBezTo>
                    <a:cubicBezTo>
                      <a:pt x="30" y="37"/>
                      <a:pt x="31" y="35"/>
                      <a:pt x="30" y="36"/>
                    </a:cubicBezTo>
                    <a:close/>
                    <a:moveTo>
                      <a:pt x="28" y="91"/>
                    </a:moveTo>
                    <a:cubicBezTo>
                      <a:pt x="29" y="92"/>
                      <a:pt x="30" y="92"/>
                      <a:pt x="31" y="91"/>
                    </a:cubicBezTo>
                    <a:cubicBezTo>
                      <a:pt x="30" y="91"/>
                      <a:pt x="29" y="91"/>
                      <a:pt x="28" y="91"/>
                    </a:cubicBezTo>
                    <a:close/>
                    <a:moveTo>
                      <a:pt x="28" y="82"/>
                    </a:moveTo>
                    <a:cubicBezTo>
                      <a:pt x="28" y="83"/>
                      <a:pt x="27" y="82"/>
                      <a:pt x="27" y="83"/>
                    </a:cubicBezTo>
                    <a:cubicBezTo>
                      <a:pt x="27" y="83"/>
                      <a:pt x="27" y="83"/>
                      <a:pt x="28" y="83"/>
                    </a:cubicBezTo>
                    <a:cubicBezTo>
                      <a:pt x="28" y="83"/>
                      <a:pt x="28" y="83"/>
                      <a:pt x="28" y="83"/>
                    </a:cubicBezTo>
                    <a:cubicBezTo>
                      <a:pt x="28" y="83"/>
                      <a:pt x="28" y="82"/>
                      <a:pt x="28" y="82"/>
                    </a:cubicBezTo>
                    <a:close/>
                    <a:moveTo>
                      <a:pt x="26" y="63"/>
                    </a:moveTo>
                    <a:cubicBezTo>
                      <a:pt x="25" y="63"/>
                      <a:pt x="24" y="64"/>
                      <a:pt x="25" y="64"/>
                    </a:cubicBezTo>
                    <a:cubicBezTo>
                      <a:pt x="25" y="64"/>
                      <a:pt x="25" y="63"/>
                      <a:pt x="26" y="64"/>
                    </a:cubicBezTo>
                    <a:cubicBezTo>
                      <a:pt x="26" y="64"/>
                      <a:pt x="26" y="64"/>
                      <a:pt x="26" y="64"/>
                    </a:cubicBezTo>
                    <a:cubicBezTo>
                      <a:pt x="26" y="64"/>
                      <a:pt x="26" y="63"/>
                      <a:pt x="26" y="63"/>
                    </a:cubicBezTo>
                    <a:close/>
                    <a:moveTo>
                      <a:pt x="23" y="35"/>
                    </a:moveTo>
                    <a:cubicBezTo>
                      <a:pt x="23" y="36"/>
                      <a:pt x="24" y="39"/>
                      <a:pt x="25" y="40"/>
                    </a:cubicBezTo>
                    <a:cubicBezTo>
                      <a:pt x="25" y="39"/>
                      <a:pt x="25" y="39"/>
                      <a:pt x="25" y="37"/>
                    </a:cubicBezTo>
                    <a:cubicBezTo>
                      <a:pt x="25" y="37"/>
                      <a:pt x="25" y="38"/>
                      <a:pt x="25" y="37"/>
                    </a:cubicBezTo>
                    <a:cubicBezTo>
                      <a:pt x="25" y="37"/>
                      <a:pt x="26" y="37"/>
                      <a:pt x="26" y="36"/>
                    </a:cubicBezTo>
                    <a:cubicBezTo>
                      <a:pt x="25" y="36"/>
                      <a:pt x="24" y="35"/>
                      <a:pt x="23" y="35"/>
                    </a:cubicBezTo>
                    <a:close/>
                    <a:moveTo>
                      <a:pt x="20" y="91"/>
                    </a:moveTo>
                    <a:cubicBezTo>
                      <a:pt x="21" y="92"/>
                      <a:pt x="22" y="91"/>
                      <a:pt x="22" y="91"/>
                    </a:cubicBezTo>
                    <a:cubicBezTo>
                      <a:pt x="22" y="91"/>
                      <a:pt x="21" y="91"/>
                      <a:pt x="20" y="91"/>
                    </a:cubicBezTo>
                    <a:close/>
                    <a:moveTo>
                      <a:pt x="20" y="42"/>
                    </a:moveTo>
                    <a:cubicBezTo>
                      <a:pt x="20" y="41"/>
                      <a:pt x="21" y="42"/>
                      <a:pt x="21" y="42"/>
                    </a:cubicBezTo>
                    <a:cubicBezTo>
                      <a:pt x="21" y="40"/>
                      <a:pt x="21" y="40"/>
                      <a:pt x="20" y="38"/>
                    </a:cubicBezTo>
                    <a:cubicBezTo>
                      <a:pt x="21" y="38"/>
                      <a:pt x="21" y="38"/>
                      <a:pt x="21" y="38"/>
                    </a:cubicBezTo>
                    <a:cubicBezTo>
                      <a:pt x="20" y="38"/>
                      <a:pt x="21" y="36"/>
                      <a:pt x="20" y="36"/>
                    </a:cubicBezTo>
                    <a:cubicBezTo>
                      <a:pt x="20" y="39"/>
                      <a:pt x="20" y="41"/>
                      <a:pt x="20" y="42"/>
                    </a:cubicBezTo>
                    <a:close/>
                    <a:moveTo>
                      <a:pt x="18" y="91"/>
                    </a:moveTo>
                    <a:cubicBezTo>
                      <a:pt x="18" y="92"/>
                      <a:pt x="20" y="91"/>
                      <a:pt x="20" y="91"/>
                    </a:cubicBezTo>
                    <a:cubicBezTo>
                      <a:pt x="19" y="91"/>
                      <a:pt x="18" y="90"/>
                      <a:pt x="18" y="91"/>
                    </a:cubicBezTo>
                    <a:close/>
                    <a:moveTo>
                      <a:pt x="16" y="35"/>
                    </a:moveTo>
                    <a:cubicBezTo>
                      <a:pt x="15" y="36"/>
                      <a:pt x="17" y="37"/>
                      <a:pt x="17" y="39"/>
                    </a:cubicBezTo>
                    <a:cubicBezTo>
                      <a:pt x="17" y="37"/>
                      <a:pt x="18" y="39"/>
                      <a:pt x="19" y="38"/>
                    </a:cubicBezTo>
                    <a:cubicBezTo>
                      <a:pt x="19" y="38"/>
                      <a:pt x="18" y="37"/>
                      <a:pt x="19" y="36"/>
                    </a:cubicBezTo>
                    <a:cubicBezTo>
                      <a:pt x="17" y="36"/>
                      <a:pt x="17" y="36"/>
                      <a:pt x="16" y="35"/>
                    </a:cubicBezTo>
                    <a:close/>
                    <a:moveTo>
                      <a:pt x="10" y="32"/>
                    </a:moveTo>
                    <a:cubicBezTo>
                      <a:pt x="10" y="32"/>
                      <a:pt x="9" y="32"/>
                      <a:pt x="9" y="32"/>
                    </a:cubicBezTo>
                    <a:cubicBezTo>
                      <a:pt x="9" y="33"/>
                      <a:pt x="10" y="34"/>
                      <a:pt x="11" y="33"/>
                    </a:cubicBezTo>
                    <a:cubicBezTo>
                      <a:pt x="11" y="33"/>
                      <a:pt x="10" y="33"/>
                      <a:pt x="10" y="32"/>
                    </a:cubicBezTo>
                    <a:close/>
                    <a:moveTo>
                      <a:pt x="8" y="86"/>
                    </a:moveTo>
                    <a:cubicBezTo>
                      <a:pt x="9" y="85"/>
                      <a:pt x="10" y="86"/>
                      <a:pt x="11" y="85"/>
                    </a:cubicBezTo>
                    <a:cubicBezTo>
                      <a:pt x="10" y="85"/>
                      <a:pt x="7" y="85"/>
                      <a:pt x="8" y="86"/>
                    </a:cubicBezTo>
                    <a:close/>
                    <a:moveTo>
                      <a:pt x="4" y="86"/>
                    </a:moveTo>
                    <a:cubicBezTo>
                      <a:pt x="5" y="86"/>
                      <a:pt x="5" y="87"/>
                      <a:pt x="6" y="86"/>
                    </a:cubicBezTo>
                    <a:cubicBezTo>
                      <a:pt x="5" y="86"/>
                      <a:pt x="4" y="86"/>
                      <a:pt x="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71" name="Freeform 118185"/>
              <p:cNvSpPr/>
              <p:nvPr/>
            </p:nvSpPr>
            <p:spPr bwMode="auto">
              <a:xfrm>
                <a:off x="5716588" y="5393718"/>
                <a:ext cx="9525" cy="7937"/>
              </a:xfrm>
              <a:custGeom>
                <a:avLst/>
                <a:gdLst>
                  <a:gd name="T0" fmla="*/ 2 w 2"/>
                  <a:gd name="T1" fmla="*/ 1 h 2"/>
                  <a:gd name="T2" fmla="*/ 2 w 2"/>
                  <a:gd name="T3" fmla="*/ 0 h 2"/>
                  <a:gd name="T4" fmla="*/ 2 w 2"/>
                  <a:gd name="T5" fmla="*/ 1 h 2"/>
                </a:gdLst>
                <a:ahLst/>
                <a:cxnLst>
                  <a:cxn ang="0">
                    <a:pos x="T0" y="T1"/>
                  </a:cxn>
                  <a:cxn ang="0">
                    <a:pos x="T2" y="T3"/>
                  </a:cxn>
                  <a:cxn ang="0">
                    <a:pos x="T4" y="T5"/>
                  </a:cxn>
                </a:cxnLst>
                <a:rect l="0" t="0" r="r" b="b"/>
                <a:pathLst>
                  <a:path w="2" h="2">
                    <a:moveTo>
                      <a:pt x="2" y="1"/>
                    </a:moveTo>
                    <a:cubicBezTo>
                      <a:pt x="1" y="2"/>
                      <a:pt x="0" y="0"/>
                      <a:pt x="2" y="0"/>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72" name="Freeform 118186"/>
              <p:cNvSpPr/>
              <p:nvPr/>
            </p:nvSpPr>
            <p:spPr bwMode="auto">
              <a:xfrm>
                <a:off x="5589588" y="4658706"/>
                <a:ext cx="12700" cy="7937"/>
              </a:xfrm>
              <a:custGeom>
                <a:avLst/>
                <a:gdLst>
                  <a:gd name="T0" fmla="*/ 2 w 3"/>
                  <a:gd name="T1" fmla="*/ 1 h 2"/>
                  <a:gd name="T2" fmla="*/ 3 w 3"/>
                  <a:gd name="T3" fmla="*/ 1 h 2"/>
                  <a:gd name="T4" fmla="*/ 2 w 3"/>
                  <a:gd name="T5" fmla="*/ 2 h 2"/>
                  <a:gd name="T6" fmla="*/ 0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2" y="1"/>
                      <a:pt x="3" y="1"/>
                      <a:pt x="3" y="1"/>
                    </a:cubicBezTo>
                    <a:cubicBezTo>
                      <a:pt x="3" y="2"/>
                      <a:pt x="2" y="1"/>
                      <a:pt x="2" y="2"/>
                    </a:cubicBezTo>
                    <a:cubicBezTo>
                      <a:pt x="1" y="2"/>
                      <a:pt x="1" y="2"/>
                      <a:pt x="0" y="2"/>
                    </a:cubicBezTo>
                    <a:cubicBezTo>
                      <a:pt x="0" y="0"/>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73" name="Freeform 118187"/>
              <p:cNvSpPr/>
              <p:nvPr/>
            </p:nvSpPr>
            <p:spPr bwMode="auto">
              <a:xfrm>
                <a:off x="5207001" y="5347681"/>
                <a:ext cx="4763" cy="12700"/>
              </a:xfrm>
              <a:custGeom>
                <a:avLst/>
                <a:gdLst>
                  <a:gd name="T0" fmla="*/ 0 w 1"/>
                  <a:gd name="T1" fmla="*/ 0 h 3"/>
                  <a:gd name="T2" fmla="*/ 1 w 1"/>
                  <a:gd name="T3" fmla="*/ 1 h 3"/>
                  <a:gd name="T4" fmla="*/ 0 w 1"/>
                  <a:gd name="T5" fmla="*/ 3 h 3"/>
                  <a:gd name="T6" fmla="*/ 0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1" y="1"/>
                    </a:cubicBezTo>
                    <a:cubicBezTo>
                      <a:pt x="1" y="2"/>
                      <a:pt x="1" y="2"/>
                      <a:pt x="0" y="3"/>
                    </a:cubicBezTo>
                    <a:cubicBezTo>
                      <a:pt x="0" y="3"/>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74" name="Freeform 118188"/>
              <p:cNvSpPr/>
              <p:nvPr/>
            </p:nvSpPr>
            <p:spPr bwMode="auto">
              <a:xfrm>
                <a:off x="4722813" y="5368318"/>
                <a:ext cx="17463" cy="25400"/>
              </a:xfrm>
              <a:custGeom>
                <a:avLst/>
                <a:gdLst>
                  <a:gd name="T0" fmla="*/ 2 w 4"/>
                  <a:gd name="T1" fmla="*/ 0 h 6"/>
                  <a:gd name="T2" fmla="*/ 4 w 4"/>
                  <a:gd name="T3" fmla="*/ 3 h 6"/>
                  <a:gd name="T4" fmla="*/ 3 w 4"/>
                  <a:gd name="T5" fmla="*/ 4 h 6"/>
                  <a:gd name="T6" fmla="*/ 3 w 4"/>
                  <a:gd name="T7" fmla="*/ 5 h 6"/>
                  <a:gd name="T8" fmla="*/ 1 w 4"/>
                  <a:gd name="T9" fmla="*/ 5 h 6"/>
                  <a:gd name="T10" fmla="*/ 0 w 4"/>
                  <a:gd name="T11" fmla="*/ 3 h 6"/>
                  <a:gd name="T12" fmla="*/ 0 w 4"/>
                  <a:gd name="T13" fmla="*/ 2 h 6"/>
                  <a:gd name="T14" fmla="*/ 1 w 4"/>
                  <a:gd name="T15" fmla="*/ 3 h 6"/>
                  <a:gd name="T16" fmla="*/ 2 w 4"/>
                  <a:gd name="T17" fmla="*/ 4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cubicBezTo>
                      <a:pt x="3" y="0"/>
                      <a:pt x="2" y="3"/>
                      <a:pt x="4" y="3"/>
                    </a:cubicBezTo>
                    <a:cubicBezTo>
                      <a:pt x="3" y="4"/>
                      <a:pt x="3" y="4"/>
                      <a:pt x="3" y="4"/>
                    </a:cubicBezTo>
                    <a:cubicBezTo>
                      <a:pt x="2" y="5"/>
                      <a:pt x="4" y="4"/>
                      <a:pt x="3" y="5"/>
                    </a:cubicBezTo>
                    <a:cubicBezTo>
                      <a:pt x="3" y="6"/>
                      <a:pt x="2" y="3"/>
                      <a:pt x="1" y="5"/>
                    </a:cubicBezTo>
                    <a:cubicBezTo>
                      <a:pt x="0" y="5"/>
                      <a:pt x="1" y="3"/>
                      <a:pt x="0" y="3"/>
                    </a:cubicBezTo>
                    <a:cubicBezTo>
                      <a:pt x="0" y="2"/>
                      <a:pt x="0" y="3"/>
                      <a:pt x="0" y="2"/>
                    </a:cubicBezTo>
                    <a:cubicBezTo>
                      <a:pt x="1" y="3"/>
                      <a:pt x="1" y="3"/>
                      <a:pt x="1" y="3"/>
                    </a:cubicBezTo>
                    <a:cubicBezTo>
                      <a:pt x="1" y="4"/>
                      <a:pt x="1" y="4"/>
                      <a:pt x="2" y="4"/>
                    </a:cubicBezTo>
                    <a:cubicBezTo>
                      <a:pt x="3" y="4"/>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75" name="Freeform 118189"/>
              <p:cNvSpPr/>
              <p:nvPr/>
            </p:nvSpPr>
            <p:spPr bwMode="auto">
              <a:xfrm>
                <a:off x="4718051" y="5368318"/>
                <a:ext cx="12700" cy="7937"/>
              </a:xfrm>
              <a:custGeom>
                <a:avLst/>
                <a:gdLst>
                  <a:gd name="T0" fmla="*/ 3 w 3"/>
                  <a:gd name="T1" fmla="*/ 1 h 2"/>
                  <a:gd name="T2" fmla="*/ 3 w 3"/>
                  <a:gd name="T3" fmla="*/ 2 h 2"/>
                  <a:gd name="T4" fmla="*/ 3 w 3"/>
                  <a:gd name="T5" fmla="*/ 2 h 2"/>
                  <a:gd name="T6" fmla="*/ 2 w 3"/>
                  <a:gd name="T7" fmla="*/ 1 h 2"/>
                  <a:gd name="T8" fmla="*/ 2 w 3"/>
                  <a:gd name="T9" fmla="*/ 2 h 2"/>
                  <a:gd name="T10" fmla="*/ 0 w 3"/>
                  <a:gd name="T11" fmla="*/ 1 h 2"/>
                  <a:gd name="T12" fmla="*/ 2 w 3"/>
                  <a:gd name="T13" fmla="*/ 0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2"/>
                      <a:pt x="3" y="2"/>
                      <a:pt x="3" y="2"/>
                    </a:cubicBezTo>
                    <a:cubicBezTo>
                      <a:pt x="3" y="2"/>
                      <a:pt x="3" y="2"/>
                      <a:pt x="3" y="2"/>
                    </a:cubicBezTo>
                    <a:cubicBezTo>
                      <a:pt x="2" y="2"/>
                      <a:pt x="2" y="2"/>
                      <a:pt x="2" y="1"/>
                    </a:cubicBezTo>
                    <a:cubicBezTo>
                      <a:pt x="2" y="1"/>
                      <a:pt x="1" y="1"/>
                      <a:pt x="2" y="2"/>
                    </a:cubicBezTo>
                    <a:cubicBezTo>
                      <a:pt x="1" y="2"/>
                      <a:pt x="0" y="2"/>
                      <a:pt x="0" y="1"/>
                    </a:cubicBezTo>
                    <a:cubicBezTo>
                      <a:pt x="1" y="1"/>
                      <a:pt x="2" y="1"/>
                      <a:pt x="2" y="0"/>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76" name="Freeform 118190"/>
              <p:cNvSpPr/>
              <p:nvPr/>
            </p:nvSpPr>
            <p:spPr bwMode="auto">
              <a:xfrm>
                <a:off x="4611688" y="4671406"/>
                <a:ext cx="22225" cy="15875"/>
              </a:xfrm>
              <a:custGeom>
                <a:avLst/>
                <a:gdLst>
                  <a:gd name="T0" fmla="*/ 4 w 5"/>
                  <a:gd name="T1" fmla="*/ 2 h 4"/>
                  <a:gd name="T2" fmla="*/ 3 w 5"/>
                  <a:gd name="T3" fmla="*/ 1 h 4"/>
                  <a:gd name="T4" fmla="*/ 4 w 5"/>
                  <a:gd name="T5" fmla="*/ 4 h 4"/>
                  <a:gd name="T6" fmla="*/ 2 w 5"/>
                  <a:gd name="T7" fmla="*/ 4 h 4"/>
                  <a:gd name="T8" fmla="*/ 2 w 5"/>
                  <a:gd name="T9" fmla="*/ 2 h 4"/>
                  <a:gd name="T10" fmla="*/ 1 w 5"/>
                  <a:gd name="T11" fmla="*/ 4 h 4"/>
                  <a:gd name="T12" fmla="*/ 0 w 5"/>
                  <a:gd name="T13" fmla="*/ 3 h 4"/>
                  <a:gd name="T14" fmla="*/ 0 w 5"/>
                  <a:gd name="T15" fmla="*/ 0 h 4"/>
                  <a:gd name="T16" fmla="*/ 4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2"/>
                    </a:moveTo>
                    <a:cubicBezTo>
                      <a:pt x="4" y="1"/>
                      <a:pt x="4" y="1"/>
                      <a:pt x="3" y="1"/>
                    </a:cubicBezTo>
                    <a:cubicBezTo>
                      <a:pt x="5" y="0"/>
                      <a:pt x="4" y="3"/>
                      <a:pt x="4" y="4"/>
                    </a:cubicBezTo>
                    <a:cubicBezTo>
                      <a:pt x="3" y="4"/>
                      <a:pt x="2" y="2"/>
                      <a:pt x="2" y="4"/>
                    </a:cubicBezTo>
                    <a:cubicBezTo>
                      <a:pt x="2" y="3"/>
                      <a:pt x="2" y="3"/>
                      <a:pt x="2" y="2"/>
                    </a:cubicBezTo>
                    <a:cubicBezTo>
                      <a:pt x="1" y="2"/>
                      <a:pt x="1" y="3"/>
                      <a:pt x="1" y="4"/>
                    </a:cubicBezTo>
                    <a:cubicBezTo>
                      <a:pt x="0" y="3"/>
                      <a:pt x="0" y="3"/>
                      <a:pt x="0" y="3"/>
                    </a:cubicBezTo>
                    <a:cubicBezTo>
                      <a:pt x="1" y="2"/>
                      <a:pt x="0" y="1"/>
                      <a:pt x="0" y="0"/>
                    </a:cubicBezTo>
                    <a:cubicBezTo>
                      <a:pt x="2" y="2"/>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77" name="Freeform 118191"/>
              <p:cNvSpPr/>
              <p:nvPr/>
            </p:nvSpPr>
            <p:spPr bwMode="auto">
              <a:xfrm>
                <a:off x="4621213" y="5322281"/>
                <a:ext cx="7938" cy="7937"/>
              </a:xfrm>
              <a:custGeom>
                <a:avLst/>
                <a:gdLst>
                  <a:gd name="T0" fmla="*/ 1 w 2"/>
                  <a:gd name="T1" fmla="*/ 2 h 2"/>
                  <a:gd name="T2" fmla="*/ 0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1" y="1"/>
                      <a:pt x="0" y="1"/>
                    </a:cubicBezTo>
                    <a:cubicBezTo>
                      <a:pt x="1" y="1"/>
                      <a:pt x="0" y="0"/>
                      <a:pt x="1" y="0"/>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78" name="Freeform 118192"/>
              <p:cNvSpPr/>
              <p:nvPr/>
            </p:nvSpPr>
            <p:spPr bwMode="auto">
              <a:xfrm>
                <a:off x="4586288" y="5388956"/>
                <a:ext cx="12700" cy="12700"/>
              </a:xfrm>
              <a:custGeom>
                <a:avLst/>
                <a:gdLst>
                  <a:gd name="T0" fmla="*/ 1 w 3"/>
                  <a:gd name="T1" fmla="*/ 1 h 3"/>
                  <a:gd name="T2" fmla="*/ 1 w 3"/>
                  <a:gd name="T3" fmla="*/ 0 h 3"/>
                  <a:gd name="T4" fmla="*/ 3 w 3"/>
                  <a:gd name="T5" fmla="*/ 2 h 3"/>
                  <a:gd name="T6" fmla="*/ 2 w 3"/>
                  <a:gd name="T7" fmla="*/ 3 h 3"/>
                  <a:gd name="T8" fmla="*/ 0 w 3"/>
                  <a:gd name="T9" fmla="*/ 1 h 3"/>
                  <a:gd name="T10" fmla="*/ 1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1" y="1"/>
                    </a:moveTo>
                    <a:cubicBezTo>
                      <a:pt x="1" y="1"/>
                      <a:pt x="1" y="1"/>
                      <a:pt x="1" y="0"/>
                    </a:cubicBezTo>
                    <a:cubicBezTo>
                      <a:pt x="2" y="1"/>
                      <a:pt x="1" y="2"/>
                      <a:pt x="3" y="2"/>
                    </a:cubicBezTo>
                    <a:cubicBezTo>
                      <a:pt x="3" y="3"/>
                      <a:pt x="2" y="3"/>
                      <a:pt x="2" y="3"/>
                    </a:cubicBezTo>
                    <a:cubicBezTo>
                      <a:pt x="1" y="2"/>
                      <a:pt x="0" y="2"/>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79" name="Freeform 118193"/>
              <p:cNvSpPr/>
              <p:nvPr/>
            </p:nvSpPr>
            <p:spPr bwMode="auto">
              <a:xfrm>
                <a:off x="4502151" y="4679343"/>
                <a:ext cx="25400" cy="12700"/>
              </a:xfrm>
              <a:custGeom>
                <a:avLst/>
                <a:gdLst>
                  <a:gd name="T0" fmla="*/ 0 w 6"/>
                  <a:gd name="T1" fmla="*/ 2 h 3"/>
                  <a:gd name="T2" fmla="*/ 1 w 6"/>
                  <a:gd name="T3" fmla="*/ 1 h 3"/>
                  <a:gd name="T4" fmla="*/ 4 w 6"/>
                  <a:gd name="T5" fmla="*/ 1 h 3"/>
                  <a:gd name="T6" fmla="*/ 4 w 6"/>
                  <a:gd name="T7" fmla="*/ 0 h 3"/>
                  <a:gd name="T8" fmla="*/ 6 w 6"/>
                  <a:gd name="T9" fmla="*/ 3 h 3"/>
                  <a:gd name="T10" fmla="*/ 1 w 6"/>
                  <a:gd name="T11" fmla="*/ 2 h 3"/>
                  <a:gd name="T12" fmla="*/ 2 w 6"/>
                  <a:gd name="T13" fmla="*/ 3 h 3"/>
                  <a:gd name="T14" fmla="*/ 1 w 6"/>
                  <a:gd name="T15" fmla="*/ 3 h 3"/>
                  <a:gd name="T16" fmla="*/ 0 w 6"/>
                  <a:gd name="T17" fmla="*/ 2 h 3"/>
                  <a:gd name="T18" fmla="*/ 0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2"/>
                    </a:moveTo>
                    <a:cubicBezTo>
                      <a:pt x="1" y="2"/>
                      <a:pt x="1" y="2"/>
                      <a:pt x="1" y="1"/>
                    </a:cubicBezTo>
                    <a:cubicBezTo>
                      <a:pt x="2" y="2"/>
                      <a:pt x="3" y="2"/>
                      <a:pt x="4" y="1"/>
                    </a:cubicBezTo>
                    <a:cubicBezTo>
                      <a:pt x="5" y="1"/>
                      <a:pt x="4" y="1"/>
                      <a:pt x="4" y="0"/>
                    </a:cubicBezTo>
                    <a:cubicBezTo>
                      <a:pt x="5" y="1"/>
                      <a:pt x="6" y="1"/>
                      <a:pt x="6" y="3"/>
                    </a:cubicBezTo>
                    <a:cubicBezTo>
                      <a:pt x="4" y="2"/>
                      <a:pt x="3" y="3"/>
                      <a:pt x="1" y="2"/>
                    </a:cubicBezTo>
                    <a:cubicBezTo>
                      <a:pt x="1" y="3"/>
                      <a:pt x="2" y="3"/>
                      <a:pt x="2" y="3"/>
                    </a:cubicBezTo>
                    <a:cubicBezTo>
                      <a:pt x="2" y="3"/>
                      <a:pt x="1" y="3"/>
                      <a:pt x="1" y="3"/>
                    </a:cubicBezTo>
                    <a:cubicBezTo>
                      <a:pt x="0" y="3"/>
                      <a:pt x="1" y="2"/>
                      <a:pt x="0" y="2"/>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80" name="Freeform 118194"/>
              <p:cNvSpPr/>
              <p:nvPr/>
            </p:nvSpPr>
            <p:spPr bwMode="auto">
              <a:xfrm>
                <a:off x="4514851" y="5385781"/>
                <a:ext cx="7938" cy="12700"/>
              </a:xfrm>
              <a:custGeom>
                <a:avLst/>
                <a:gdLst>
                  <a:gd name="T0" fmla="*/ 1 w 2"/>
                  <a:gd name="T1" fmla="*/ 0 h 3"/>
                  <a:gd name="T2" fmla="*/ 2 w 2"/>
                  <a:gd name="T3" fmla="*/ 0 h 3"/>
                  <a:gd name="T4" fmla="*/ 2 w 2"/>
                  <a:gd name="T5" fmla="*/ 2 h 3"/>
                  <a:gd name="T6" fmla="*/ 1 w 2"/>
                  <a:gd name="T7" fmla="*/ 2 h 3"/>
                  <a:gd name="T8" fmla="*/ 1 w 2"/>
                  <a:gd name="T9" fmla="*/ 0 h 3"/>
                  <a:gd name="T10" fmla="*/ 1 w 2"/>
                  <a:gd name="T11" fmla="*/ 1 h 3"/>
                  <a:gd name="T12" fmla="*/ 1 w 2"/>
                  <a:gd name="T13" fmla="*/ 2 h 3"/>
                  <a:gd name="T14" fmla="*/ 1 w 2"/>
                  <a:gd name="T15" fmla="*/ 2 h 3"/>
                  <a:gd name="T16" fmla="*/ 0 w 2"/>
                  <a:gd name="T17" fmla="*/ 0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cubicBezTo>
                      <a:pt x="2" y="0"/>
                      <a:pt x="2" y="0"/>
                      <a:pt x="2" y="0"/>
                    </a:cubicBezTo>
                    <a:cubicBezTo>
                      <a:pt x="2" y="1"/>
                      <a:pt x="2" y="1"/>
                      <a:pt x="2" y="2"/>
                    </a:cubicBezTo>
                    <a:cubicBezTo>
                      <a:pt x="2" y="2"/>
                      <a:pt x="2" y="3"/>
                      <a:pt x="1" y="2"/>
                    </a:cubicBezTo>
                    <a:cubicBezTo>
                      <a:pt x="2" y="2"/>
                      <a:pt x="1" y="1"/>
                      <a:pt x="1" y="0"/>
                    </a:cubicBezTo>
                    <a:cubicBezTo>
                      <a:pt x="1" y="0"/>
                      <a:pt x="1" y="1"/>
                      <a:pt x="1" y="1"/>
                    </a:cubicBezTo>
                    <a:cubicBezTo>
                      <a:pt x="1" y="1"/>
                      <a:pt x="1" y="1"/>
                      <a:pt x="1" y="2"/>
                    </a:cubicBezTo>
                    <a:cubicBezTo>
                      <a:pt x="1" y="2"/>
                      <a:pt x="1" y="2"/>
                      <a:pt x="1" y="2"/>
                    </a:cubicBezTo>
                    <a:cubicBezTo>
                      <a:pt x="0" y="2"/>
                      <a:pt x="0"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81" name="Freeform 118195"/>
              <p:cNvSpPr/>
              <p:nvPr/>
            </p:nvSpPr>
            <p:spPr bwMode="auto">
              <a:xfrm>
                <a:off x="4497388" y="4955568"/>
                <a:ext cx="12700" cy="476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1"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82" name="Freeform 118196"/>
              <p:cNvSpPr/>
              <p:nvPr/>
            </p:nvSpPr>
            <p:spPr bwMode="auto">
              <a:xfrm>
                <a:off x="4479926" y="5385781"/>
                <a:ext cx="25400" cy="12700"/>
              </a:xfrm>
              <a:custGeom>
                <a:avLst/>
                <a:gdLst>
                  <a:gd name="T0" fmla="*/ 1 w 6"/>
                  <a:gd name="T1" fmla="*/ 1 h 3"/>
                  <a:gd name="T2" fmla="*/ 3 w 6"/>
                  <a:gd name="T3" fmla="*/ 0 h 3"/>
                  <a:gd name="T4" fmla="*/ 4 w 6"/>
                  <a:gd name="T5" fmla="*/ 2 h 3"/>
                  <a:gd name="T6" fmla="*/ 4 w 6"/>
                  <a:gd name="T7" fmla="*/ 1 h 3"/>
                  <a:gd name="T8" fmla="*/ 6 w 6"/>
                  <a:gd name="T9" fmla="*/ 0 h 3"/>
                  <a:gd name="T10" fmla="*/ 5 w 6"/>
                  <a:gd name="T11" fmla="*/ 3 h 3"/>
                  <a:gd name="T12" fmla="*/ 3 w 6"/>
                  <a:gd name="T13" fmla="*/ 2 h 3"/>
                  <a:gd name="T14" fmla="*/ 2 w 6"/>
                  <a:gd name="T15" fmla="*/ 1 h 3"/>
                  <a:gd name="T16" fmla="*/ 1 w 6"/>
                  <a:gd name="T17" fmla="*/ 3 h 3"/>
                  <a:gd name="T18" fmla="*/ 0 w 6"/>
                  <a:gd name="T19" fmla="*/ 1 h 3"/>
                  <a:gd name="T20" fmla="*/ 1 w 6"/>
                  <a:gd name="T21" fmla="*/ 2 h 3"/>
                  <a:gd name="T22" fmla="*/ 1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1"/>
                    </a:moveTo>
                    <a:cubicBezTo>
                      <a:pt x="2" y="1"/>
                      <a:pt x="3" y="1"/>
                      <a:pt x="3" y="0"/>
                    </a:cubicBezTo>
                    <a:cubicBezTo>
                      <a:pt x="3" y="1"/>
                      <a:pt x="3" y="2"/>
                      <a:pt x="4" y="2"/>
                    </a:cubicBezTo>
                    <a:cubicBezTo>
                      <a:pt x="5" y="2"/>
                      <a:pt x="5" y="1"/>
                      <a:pt x="4" y="1"/>
                    </a:cubicBezTo>
                    <a:cubicBezTo>
                      <a:pt x="4" y="0"/>
                      <a:pt x="5" y="0"/>
                      <a:pt x="6" y="0"/>
                    </a:cubicBezTo>
                    <a:cubicBezTo>
                      <a:pt x="5" y="1"/>
                      <a:pt x="5" y="2"/>
                      <a:pt x="5" y="3"/>
                    </a:cubicBezTo>
                    <a:cubicBezTo>
                      <a:pt x="5" y="3"/>
                      <a:pt x="3" y="2"/>
                      <a:pt x="3" y="2"/>
                    </a:cubicBezTo>
                    <a:cubicBezTo>
                      <a:pt x="2" y="2"/>
                      <a:pt x="2" y="1"/>
                      <a:pt x="2" y="1"/>
                    </a:cubicBezTo>
                    <a:cubicBezTo>
                      <a:pt x="2" y="2"/>
                      <a:pt x="1" y="2"/>
                      <a:pt x="1" y="3"/>
                    </a:cubicBezTo>
                    <a:cubicBezTo>
                      <a:pt x="0" y="2"/>
                      <a:pt x="0" y="1"/>
                      <a:pt x="0" y="1"/>
                    </a:cubicBezTo>
                    <a:cubicBezTo>
                      <a:pt x="1" y="0"/>
                      <a:pt x="0" y="2"/>
                      <a:pt x="1" y="2"/>
                    </a:cubicBezTo>
                    <a:cubicBezTo>
                      <a:pt x="2"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83" name="Freeform 118197"/>
              <p:cNvSpPr>
                <a:spLocks noEditPoints="1"/>
              </p:cNvSpPr>
              <p:nvPr/>
            </p:nvSpPr>
            <p:spPr bwMode="auto">
              <a:xfrm>
                <a:off x="4411663" y="5355618"/>
                <a:ext cx="52388" cy="33337"/>
              </a:xfrm>
              <a:custGeom>
                <a:avLst/>
                <a:gdLst>
                  <a:gd name="T0" fmla="*/ 3 w 12"/>
                  <a:gd name="T1" fmla="*/ 3 h 8"/>
                  <a:gd name="T2" fmla="*/ 2 w 12"/>
                  <a:gd name="T3" fmla="*/ 3 h 8"/>
                  <a:gd name="T4" fmla="*/ 3 w 12"/>
                  <a:gd name="T5" fmla="*/ 5 h 8"/>
                  <a:gd name="T6" fmla="*/ 3 w 12"/>
                  <a:gd name="T7" fmla="*/ 4 h 8"/>
                  <a:gd name="T8" fmla="*/ 4 w 12"/>
                  <a:gd name="T9" fmla="*/ 5 h 8"/>
                  <a:gd name="T10" fmla="*/ 5 w 12"/>
                  <a:gd name="T11" fmla="*/ 3 h 8"/>
                  <a:gd name="T12" fmla="*/ 6 w 12"/>
                  <a:gd name="T13" fmla="*/ 4 h 8"/>
                  <a:gd name="T14" fmla="*/ 7 w 12"/>
                  <a:gd name="T15" fmla="*/ 4 h 8"/>
                  <a:gd name="T16" fmla="*/ 7 w 12"/>
                  <a:gd name="T17" fmla="*/ 2 h 8"/>
                  <a:gd name="T18" fmla="*/ 9 w 12"/>
                  <a:gd name="T19" fmla="*/ 2 h 8"/>
                  <a:gd name="T20" fmla="*/ 6 w 12"/>
                  <a:gd name="T21" fmla="*/ 2 h 8"/>
                  <a:gd name="T22" fmla="*/ 9 w 12"/>
                  <a:gd name="T23" fmla="*/ 1 h 8"/>
                  <a:gd name="T24" fmla="*/ 10 w 12"/>
                  <a:gd name="T25" fmla="*/ 1 h 8"/>
                  <a:gd name="T26" fmla="*/ 11 w 12"/>
                  <a:gd name="T27" fmla="*/ 3 h 8"/>
                  <a:gd name="T28" fmla="*/ 10 w 12"/>
                  <a:gd name="T29" fmla="*/ 1 h 8"/>
                  <a:gd name="T30" fmla="*/ 10 w 12"/>
                  <a:gd name="T31" fmla="*/ 4 h 8"/>
                  <a:gd name="T32" fmla="*/ 11 w 12"/>
                  <a:gd name="T33" fmla="*/ 4 h 8"/>
                  <a:gd name="T34" fmla="*/ 12 w 12"/>
                  <a:gd name="T35" fmla="*/ 6 h 8"/>
                  <a:gd name="T36" fmla="*/ 12 w 12"/>
                  <a:gd name="T37" fmla="*/ 7 h 8"/>
                  <a:gd name="T38" fmla="*/ 10 w 12"/>
                  <a:gd name="T39" fmla="*/ 7 h 8"/>
                  <a:gd name="T40" fmla="*/ 11 w 12"/>
                  <a:gd name="T41" fmla="*/ 5 h 8"/>
                  <a:gd name="T42" fmla="*/ 10 w 12"/>
                  <a:gd name="T43" fmla="*/ 5 h 8"/>
                  <a:gd name="T44" fmla="*/ 8 w 12"/>
                  <a:gd name="T45" fmla="*/ 7 h 8"/>
                  <a:gd name="T46" fmla="*/ 7 w 12"/>
                  <a:gd name="T47" fmla="*/ 5 h 8"/>
                  <a:gd name="T48" fmla="*/ 5 w 12"/>
                  <a:gd name="T49" fmla="*/ 6 h 8"/>
                  <a:gd name="T50" fmla="*/ 6 w 12"/>
                  <a:gd name="T51" fmla="*/ 7 h 8"/>
                  <a:gd name="T52" fmla="*/ 5 w 12"/>
                  <a:gd name="T53" fmla="*/ 8 h 8"/>
                  <a:gd name="T54" fmla="*/ 4 w 12"/>
                  <a:gd name="T55" fmla="*/ 6 h 8"/>
                  <a:gd name="T56" fmla="*/ 3 w 12"/>
                  <a:gd name="T57" fmla="*/ 7 h 8"/>
                  <a:gd name="T58" fmla="*/ 3 w 12"/>
                  <a:gd name="T59" fmla="*/ 6 h 8"/>
                  <a:gd name="T60" fmla="*/ 2 w 12"/>
                  <a:gd name="T61" fmla="*/ 8 h 8"/>
                  <a:gd name="T62" fmla="*/ 1 w 12"/>
                  <a:gd name="T63" fmla="*/ 6 h 8"/>
                  <a:gd name="T64" fmla="*/ 1 w 12"/>
                  <a:gd name="T65" fmla="*/ 8 h 8"/>
                  <a:gd name="T66" fmla="*/ 0 w 12"/>
                  <a:gd name="T67" fmla="*/ 6 h 8"/>
                  <a:gd name="T68" fmla="*/ 1 w 12"/>
                  <a:gd name="T69" fmla="*/ 4 h 8"/>
                  <a:gd name="T70" fmla="*/ 2 w 12"/>
                  <a:gd name="T71" fmla="*/ 4 h 8"/>
                  <a:gd name="T72" fmla="*/ 1 w 12"/>
                  <a:gd name="T73" fmla="*/ 3 h 8"/>
                  <a:gd name="T74" fmla="*/ 3 w 12"/>
                  <a:gd name="T75" fmla="*/ 3 h 8"/>
                  <a:gd name="T76" fmla="*/ 8 w 12"/>
                  <a:gd name="T77" fmla="*/ 2 h 8"/>
                  <a:gd name="T78" fmla="*/ 7 w 12"/>
                  <a:gd name="T79" fmla="*/ 3 h 8"/>
                  <a:gd name="T80" fmla="*/ 8 w 12"/>
                  <a:gd name="T81" fmla="*/ 4 h 8"/>
                  <a:gd name="T82" fmla="*/ 9 w 12"/>
                  <a:gd name="T83" fmla="*/ 3 h 8"/>
                  <a:gd name="T84" fmla="*/ 8 w 12"/>
                  <a:gd name="T8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8">
                    <a:moveTo>
                      <a:pt x="3" y="3"/>
                    </a:moveTo>
                    <a:cubicBezTo>
                      <a:pt x="3" y="2"/>
                      <a:pt x="3" y="4"/>
                      <a:pt x="2" y="3"/>
                    </a:cubicBezTo>
                    <a:cubicBezTo>
                      <a:pt x="1" y="5"/>
                      <a:pt x="2" y="5"/>
                      <a:pt x="3" y="5"/>
                    </a:cubicBezTo>
                    <a:cubicBezTo>
                      <a:pt x="3" y="5"/>
                      <a:pt x="3" y="4"/>
                      <a:pt x="3" y="4"/>
                    </a:cubicBezTo>
                    <a:cubicBezTo>
                      <a:pt x="4" y="4"/>
                      <a:pt x="4" y="4"/>
                      <a:pt x="4" y="5"/>
                    </a:cubicBezTo>
                    <a:cubicBezTo>
                      <a:pt x="5" y="5"/>
                      <a:pt x="5" y="4"/>
                      <a:pt x="5" y="3"/>
                    </a:cubicBezTo>
                    <a:cubicBezTo>
                      <a:pt x="6" y="3"/>
                      <a:pt x="5" y="4"/>
                      <a:pt x="6" y="4"/>
                    </a:cubicBezTo>
                    <a:cubicBezTo>
                      <a:pt x="6" y="4"/>
                      <a:pt x="6" y="4"/>
                      <a:pt x="7" y="4"/>
                    </a:cubicBezTo>
                    <a:cubicBezTo>
                      <a:pt x="7" y="4"/>
                      <a:pt x="7" y="3"/>
                      <a:pt x="7" y="2"/>
                    </a:cubicBezTo>
                    <a:cubicBezTo>
                      <a:pt x="8" y="2"/>
                      <a:pt x="9" y="2"/>
                      <a:pt x="9" y="2"/>
                    </a:cubicBezTo>
                    <a:cubicBezTo>
                      <a:pt x="9" y="1"/>
                      <a:pt x="7" y="2"/>
                      <a:pt x="6" y="2"/>
                    </a:cubicBezTo>
                    <a:cubicBezTo>
                      <a:pt x="6" y="0"/>
                      <a:pt x="9" y="1"/>
                      <a:pt x="9" y="1"/>
                    </a:cubicBezTo>
                    <a:cubicBezTo>
                      <a:pt x="9" y="1"/>
                      <a:pt x="9" y="0"/>
                      <a:pt x="10" y="1"/>
                    </a:cubicBezTo>
                    <a:cubicBezTo>
                      <a:pt x="11" y="1"/>
                      <a:pt x="11" y="2"/>
                      <a:pt x="11" y="3"/>
                    </a:cubicBezTo>
                    <a:cubicBezTo>
                      <a:pt x="9" y="3"/>
                      <a:pt x="11" y="2"/>
                      <a:pt x="10" y="1"/>
                    </a:cubicBezTo>
                    <a:cubicBezTo>
                      <a:pt x="9" y="2"/>
                      <a:pt x="9" y="3"/>
                      <a:pt x="10" y="4"/>
                    </a:cubicBezTo>
                    <a:cubicBezTo>
                      <a:pt x="10" y="3"/>
                      <a:pt x="10" y="4"/>
                      <a:pt x="11" y="4"/>
                    </a:cubicBezTo>
                    <a:cubicBezTo>
                      <a:pt x="11" y="5"/>
                      <a:pt x="11" y="6"/>
                      <a:pt x="12" y="6"/>
                    </a:cubicBezTo>
                    <a:cubicBezTo>
                      <a:pt x="11" y="6"/>
                      <a:pt x="12" y="7"/>
                      <a:pt x="12" y="7"/>
                    </a:cubicBezTo>
                    <a:cubicBezTo>
                      <a:pt x="11" y="7"/>
                      <a:pt x="11" y="7"/>
                      <a:pt x="10" y="7"/>
                    </a:cubicBezTo>
                    <a:cubicBezTo>
                      <a:pt x="11" y="6"/>
                      <a:pt x="10" y="6"/>
                      <a:pt x="11" y="5"/>
                    </a:cubicBezTo>
                    <a:cubicBezTo>
                      <a:pt x="10" y="5"/>
                      <a:pt x="10" y="6"/>
                      <a:pt x="10" y="5"/>
                    </a:cubicBezTo>
                    <a:cubicBezTo>
                      <a:pt x="10" y="6"/>
                      <a:pt x="9" y="8"/>
                      <a:pt x="8" y="7"/>
                    </a:cubicBezTo>
                    <a:cubicBezTo>
                      <a:pt x="8" y="6"/>
                      <a:pt x="7" y="6"/>
                      <a:pt x="7" y="5"/>
                    </a:cubicBezTo>
                    <a:cubicBezTo>
                      <a:pt x="7" y="6"/>
                      <a:pt x="6" y="6"/>
                      <a:pt x="5" y="6"/>
                    </a:cubicBezTo>
                    <a:cubicBezTo>
                      <a:pt x="5" y="7"/>
                      <a:pt x="6" y="7"/>
                      <a:pt x="6" y="7"/>
                    </a:cubicBezTo>
                    <a:cubicBezTo>
                      <a:pt x="6" y="7"/>
                      <a:pt x="6" y="8"/>
                      <a:pt x="5" y="8"/>
                    </a:cubicBezTo>
                    <a:cubicBezTo>
                      <a:pt x="5" y="7"/>
                      <a:pt x="5" y="7"/>
                      <a:pt x="4" y="6"/>
                    </a:cubicBezTo>
                    <a:cubicBezTo>
                      <a:pt x="4" y="6"/>
                      <a:pt x="4" y="7"/>
                      <a:pt x="3" y="7"/>
                    </a:cubicBezTo>
                    <a:cubicBezTo>
                      <a:pt x="3" y="6"/>
                      <a:pt x="3" y="7"/>
                      <a:pt x="3" y="6"/>
                    </a:cubicBezTo>
                    <a:cubicBezTo>
                      <a:pt x="3" y="6"/>
                      <a:pt x="3" y="8"/>
                      <a:pt x="2" y="8"/>
                    </a:cubicBezTo>
                    <a:cubicBezTo>
                      <a:pt x="1" y="7"/>
                      <a:pt x="3" y="6"/>
                      <a:pt x="1" y="6"/>
                    </a:cubicBezTo>
                    <a:cubicBezTo>
                      <a:pt x="0" y="6"/>
                      <a:pt x="1" y="7"/>
                      <a:pt x="1" y="8"/>
                    </a:cubicBezTo>
                    <a:cubicBezTo>
                      <a:pt x="0" y="8"/>
                      <a:pt x="1" y="6"/>
                      <a:pt x="0" y="6"/>
                    </a:cubicBezTo>
                    <a:cubicBezTo>
                      <a:pt x="1" y="6"/>
                      <a:pt x="0" y="6"/>
                      <a:pt x="1" y="4"/>
                    </a:cubicBezTo>
                    <a:cubicBezTo>
                      <a:pt x="1" y="4"/>
                      <a:pt x="1" y="5"/>
                      <a:pt x="2" y="4"/>
                    </a:cubicBezTo>
                    <a:cubicBezTo>
                      <a:pt x="2" y="4"/>
                      <a:pt x="1" y="4"/>
                      <a:pt x="1" y="3"/>
                    </a:cubicBezTo>
                    <a:cubicBezTo>
                      <a:pt x="2" y="2"/>
                      <a:pt x="2" y="3"/>
                      <a:pt x="3" y="3"/>
                    </a:cubicBezTo>
                    <a:close/>
                    <a:moveTo>
                      <a:pt x="8" y="2"/>
                    </a:moveTo>
                    <a:cubicBezTo>
                      <a:pt x="8" y="3"/>
                      <a:pt x="8" y="3"/>
                      <a:pt x="7" y="3"/>
                    </a:cubicBezTo>
                    <a:cubicBezTo>
                      <a:pt x="7" y="4"/>
                      <a:pt x="7" y="4"/>
                      <a:pt x="8" y="4"/>
                    </a:cubicBezTo>
                    <a:cubicBezTo>
                      <a:pt x="9" y="4"/>
                      <a:pt x="8" y="3"/>
                      <a:pt x="9" y="3"/>
                    </a:cubicBezTo>
                    <a:cubicBezTo>
                      <a:pt x="9" y="3"/>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84" name="Freeform 118198"/>
              <p:cNvSpPr/>
              <p:nvPr/>
            </p:nvSpPr>
            <p:spPr bwMode="auto">
              <a:xfrm>
                <a:off x="4449763" y="5388956"/>
                <a:ext cx="14288" cy="9525"/>
              </a:xfrm>
              <a:custGeom>
                <a:avLst/>
                <a:gdLst>
                  <a:gd name="T0" fmla="*/ 2 w 3"/>
                  <a:gd name="T1" fmla="*/ 2 h 2"/>
                  <a:gd name="T2" fmla="*/ 0 w 3"/>
                  <a:gd name="T3" fmla="*/ 2 h 2"/>
                  <a:gd name="T4" fmla="*/ 0 w 3"/>
                  <a:gd name="T5" fmla="*/ 1 h 2"/>
                  <a:gd name="T6" fmla="*/ 1 w 3"/>
                  <a:gd name="T7" fmla="*/ 1 h 2"/>
                  <a:gd name="T8" fmla="*/ 1 w 3"/>
                  <a:gd name="T9" fmla="*/ 0 h 2"/>
                  <a:gd name="T10" fmla="*/ 2 w 3"/>
                  <a:gd name="T11" fmla="*/ 1 h 2"/>
                  <a:gd name="T12" fmla="*/ 2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2"/>
                    </a:moveTo>
                    <a:cubicBezTo>
                      <a:pt x="1" y="1"/>
                      <a:pt x="1" y="2"/>
                      <a:pt x="0" y="2"/>
                    </a:cubicBezTo>
                    <a:cubicBezTo>
                      <a:pt x="0" y="2"/>
                      <a:pt x="0" y="1"/>
                      <a:pt x="0" y="1"/>
                    </a:cubicBezTo>
                    <a:cubicBezTo>
                      <a:pt x="1" y="0"/>
                      <a:pt x="0" y="2"/>
                      <a:pt x="1" y="1"/>
                    </a:cubicBezTo>
                    <a:cubicBezTo>
                      <a:pt x="2" y="1"/>
                      <a:pt x="1" y="0"/>
                      <a:pt x="1" y="0"/>
                    </a:cubicBezTo>
                    <a:cubicBezTo>
                      <a:pt x="1" y="1"/>
                      <a:pt x="3" y="0"/>
                      <a:pt x="2" y="1"/>
                    </a:cubicBezTo>
                    <a:cubicBezTo>
                      <a:pt x="1" y="0"/>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85" name="Freeform 118199"/>
              <p:cNvSpPr/>
              <p:nvPr/>
            </p:nvSpPr>
            <p:spPr bwMode="auto">
              <a:xfrm>
                <a:off x="4395788" y="4692043"/>
                <a:ext cx="33338" cy="12700"/>
              </a:xfrm>
              <a:custGeom>
                <a:avLst/>
                <a:gdLst>
                  <a:gd name="T0" fmla="*/ 7 w 8"/>
                  <a:gd name="T1" fmla="*/ 0 h 3"/>
                  <a:gd name="T2" fmla="*/ 7 w 8"/>
                  <a:gd name="T3" fmla="*/ 2 h 3"/>
                  <a:gd name="T4" fmla="*/ 3 w 8"/>
                  <a:gd name="T5" fmla="*/ 1 h 3"/>
                  <a:gd name="T6" fmla="*/ 3 w 8"/>
                  <a:gd name="T7" fmla="*/ 2 h 3"/>
                  <a:gd name="T8" fmla="*/ 0 w 8"/>
                  <a:gd name="T9" fmla="*/ 1 h 3"/>
                  <a:gd name="T10" fmla="*/ 3 w 8"/>
                  <a:gd name="T11" fmla="*/ 1 h 3"/>
                  <a:gd name="T12" fmla="*/ 5 w 8"/>
                  <a:gd name="T13" fmla="*/ 0 h 3"/>
                  <a:gd name="T14" fmla="*/ 7 w 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7" y="0"/>
                    </a:moveTo>
                    <a:cubicBezTo>
                      <a:pt x="7" y="1"/>
                      <a:pt x="8" y="1"/>
                      <a:pt x="7" y="2"/>
                    </a:cubicBezTo>
                    <a:cubicBezTo>
                      <a:pt x="5" y="1"/>
                      <a:pt x="4" y="3"/>
                      <a:pt x="3" y="1"/>
                    </a:cubicBezTo>
                    <a:cubicBezTo>
                      <a:pt x="3" y="1"/>
                      <a:pt x="3" y="2"/>
                      <a:pt x="3" y="2"/>
                    </a:cubicBezTo>
                    <a:cubicBezTo>
                      <a:pt x="2" y="2"/>
                      <a:pt x="0" y="3"/>
                      <a:pt x="0" y="1"/>
                    </a:cubicBezTo>
                    <a:cubicBezTo>
                      <a:pt x="1" y="2"/>
                      <a:pt x="2" y="1"/>
                      <a:pt x="3" y="1"/>
                    </a:cubicBezTo>
                    <a:cubicBezTo>
                      <a:pt x="3" y="1"/>
                      <a:pt x="5" y="2"/>
                      <a:pt x="5" y="0"/>
                    </a:cubicBezTo>
                    <a:cubicBezTo>
                      <a:pt x="7"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86" name="Freeform 118200"/>
              <p:cNvSpPr/>
              <p:nvPr/>
            </p:nvSpPr>
            <p:spPr bwMode="auto">
              <a:xfrm>
                <a:off x="4391026" y="5334981"/>
                <a:ext cx="25400" cy="12700"/>
              </a:xfrm>
              <a:custGeom>
                <a:avLst/>
                <a:gdLst>
                  <a:gd name="T0" fmla="*/ 0 w 6"/>
                  <a:gd name="T1" fmla="*/ 3 h 3"/>
                  <a:gd name="T2" fmla="*/ 0 w 6"/>
                  <a:gd name="T3" fmla="*/ 2 h 3"/>
                  <a:gd name="T4" fmla="*/ 3 w 6"/>
                  <a:gd name="T5" fmla="*/ 1 h 3"/>
                  <a:gd name="T6" fmla="*/ 4 w 6"/>
                  <a:gd name="T7" fmla="*/ 1 h 3"/>
                  <a:gd name="T8" fmla="*/ 3 w 6"/>
                  <a:gd name="T9" fmla="*/ 1 h 3"/>
                  <a:gd name="T10" fmla="*/ 4 w 6"/>
                  <a:gd name="T11" fmla="*/ 1 h 3"/>
                  <a:gd name="T12" fmla="*/ 4 w 6"/>
                  <a:gd name="T13" fmla="*/ 0 h 3"/>
                  <a:gd name="T14" fmla="*/ 6 w 6"/>
                  <a:gd name="T15" fmla="*/ 1 h 3"/>
                  <a:gd name="T16" fmla="*/ 5 w 6"/>
                  <a:gd name="T17" fmla="*/ 3 h 3"/>
                  <a:gd name="T18" fmla="*/ 4 w 6"/>
                  <a:gd name="T19" fmla="*/ 2 h 3"/>
                  <a:gd name="T20" fmla="*/ 4 w 6"/>
                  <a:gd name="T21" fmla="*/ 3 h 3"/>
                  <a:gd name="T22" fmla="*/ 0 w 6"/>
                  <a:gd name="T23" fmla="*/ 3 h 3"/>
                  <a:gd name="T24" fmla="*/ 0 w 6"/>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0" y="3"/>
                    </a:moveTo>
                    <a:cubicBezTo>
                      <a:pt x="0" y="2"/>
                      <a:pt x="0" y="2"/>
                      <a:pt x="0" y="2"/>
                    </a:cubicBezTo>
                    <a:cubicBezTo>
                      <a:pt x="1" y="2"/>
                      <a:pt x="3" y="2"/>
                      <a:pt x="3" y="1"/>
                    </a:cubicBezTo>
                    <a:cubicBezTo>
                      <a:pt x="3" y="1"/>
                      <a:pt x="4" y="1"/>
                      <a:pt x="4" y="1"/>
                    </a:cubicBezTo>
                    <a:cubicBezTo>
                      <a:pt x="4" y="1"/>
                      <a:pt x="3" y="1"/>
                      <a:pt x="3" y="1"/>
                    </a:cubicBezTo>
                    <a:cubicBezTo>
                      <a:pt x="3" y="2"/>
                      <a:pt x="4" y="1"/>
                      <a:pt x="4" y="1"/>
                    </a:cubicBezTo>
                    <a:cubicBezTo>
                      <a:pt x="4" y="1"/>
                      <a:pt x="4" y="1"/>
                      <a:pt x="4" y="0"/>
                    </a:cubicBezTo>
                    <a:cubicBezTo>
                      <a:pt x="5" y="0"/>
                      <a:pt x="4" y="2"/>
                      <a:pt x="6" y="1"/>
                    </a:cubicBezTo>
                    <a:cubicBezTo>
                      <a:pt x="5" y="2"/>
                      <a:pt x="5" y="2"/>
                      <a:pt x="5" y="3"/>
                    </a:cubicBezTo>
                    <a:cubicBezTo>
                      <a:pt x="5" y="3"/>
                      <a:pt x="4" y="3"/>
                      <a:pt x="4" y="2"/>
                    </a:cubicBezTo>
                    <a:cubicBezTo>
                      <a:pt x="4" y="2"/>
                      <a:pt x="4" y="3"/>
                      <a:pt x="4" y="3"/>
                    </a:cubicBezTo>
                    <a:cubicBezTo>
                      <a:pt x="3" y="3"/>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87" name="Freeform 118201"/>
              <p:cNvSpPr/>
              <p:nvPr/>
            </p:nvSpPr>
            <p:spPr bwMode="auto">
              <a:xfrm>
                <a:off x="4395788" y="5373081"/>
                <a:ext cx="15875" cy="15875"/>
              </a:xfrm>
              <a:custGeom>
                <a:avLst/>
                <a:gdLst>
                  <a:gd name="T0" fmla="*/ 4 w 4"/>
                  <a:gd name="T1" fmla="*/ 4 h 4"/>
                  <a:gd name="T2" fmla="*/ 3 w 4"/>
                  <a:gd name="T3" fmla="*/ 3 h 4"/>
                  <a:gd name="T4" fmla="*/ 3 w 4"/>
                  <a:gd name="T5" fmla="*/ 2 h 4"/>
                  <a:gd name="T6" fmla="*/ 2 w 4"/>
                  <a:gd name="T7" fmla="*/ 2 h 4"/>
                  <a:gd name="T8" fmla="*/ 2 w 4"/>
                  <a:gd name="T9" fmla="*/ 4 h 4"/>
                  <a:gd name="T10" fmla="*/ 0 w 4"/>
                  <a:gd name="T11" fmla="*/ 4 h 4"/>
                  <a:gd name="T12" fmla="*/ 2 w 4"/>
                  <a:gd name="T13" fmla="*/ 0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cubicBezTo>
                      <a:pt x="4" y="3"/>
                      <a:pt x="3" y="3"/>
                      <a:pt x="3" y="3"/>
                    </a:cubicBezTo>
                    <a:cubicBezTo>
                      <a:pt x="3" y="3"/>
                      <a:pt x="3" y="3"/>
                      <a:pt x="3" y="2"/>
                    </a:cubicBezTo>
                    <a:cubicBezTo>
                      <a:pt x="3" y="2"/>
                      <a:pt x="2" y="2"/>
                      <a:pt x="2" y="2"/>
                    </a:cubicBezTo>
                    <a:cubicBezTo>
                      <a:pt x="2" y="2"/>
                      <a:pt x="2" y="3"/>
                      <a:pt x="2" y="4"/>
                    </a:cubicBezTo>
                    <a:cubicBezTo>
                      <a:pt x="1" y="4"/>
                      <a:pt x="1" y="4"/>
                      <a:pt x="0" y="4"/>
                    </a:cubicBezTo>
                    <a:cubicBezTo>
                      <a:pt x="1" y="3"/>
                      <a:pt x="0" y="0"/>
                      <a:pt x="2" y="0"/>
                    </a:cubicBezTo>
                    <a:cubicBezTo>
                      <a:pt x="3" y="1"/>
                      <a:pt x="3" y="2"/>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88" name="Freeform 118202"/>
              <p:cNvSpPr/>
              <p:nvPr/>
            </p:nvSpPr>
            <p:spPr bwMode="auto">
              <a:xfrm>
                <a:off x="4403726" y="4747606"/>
                <a:ext cx="7938" cy="12700"/>
              </a:xfrm>
              <a:custGeom>
                <a:avLst/>
                <a:gdLst>
                  <a:gd name="T0" fmla="*/ 1 w 2"/>
                  <a:gd name="T1" fmla="*/ 0 h 3"/>
                  <a:gd name="T2" fmla="*/ 1 w 2"/>
                  <a:gd name="T3" fmla="*/ 3 h 3"/>
                  <a:gd name="T4" fmla="*/ 1 w 2"/>
                  <a:gd name="T5" fmla="*/ 1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2" y="1"/>
                      <a:pt x="2" y="2"/>
                      <a:pt x="1" y="3"/>
                    </a:cubicBezTo>
                    <a:cubicBezTo>
                      <a:pt x="0" y="2"/>
                      <a:pt x="1" y="2"/>
                      <a:pt x="1" y="1"/>
                    </a:cubicBez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89" name="Freeform 118203"/>
              <p:cNvSpPr/>
              <p:nvPr/>
            </p:nvSpPr>
            <p:spPr bwMode="auto">
              <a:xfrm>
                <a:off x="4348163" y="5198456"/>
                <a:ext cx="30163" cy="20637"/>
              </a:xfrm>
              <a:custGeom>
                <a:avLst/>
                <a:gdLst>
                  <a:gd name="T0" fmla="*/ 3 w 7"/>
                  <a:gd name="T1" fmla="*/ 4 h 5"/>
                  <a:gd name="T2" fmla="*/ 2 w 7"/>
                  <a:gd name="T3" fmla="*/ 3 h 5"/>
                  <a:gd name="T4" fmla="*/ 2 w 7"/>
                  <a:gd name="T5" fmla="*/ 4 h 5"/>
                  <a:gd name="T6" fmla="*/ 0 w 7"/>
                  <a:gd name="T7" fmla="*/ 3 h 5"/>
                  <a:gd name="T8" fmla="*/ 3 w 7"/>
                  <a:gd name="T9" fmla="*/ 3 h 5"/>
                  <a:gd name="T10" fmla="*/ 3 w 7"/>
                  <a:gd name="T11" fmla="*/ 1 h 5"/>
                  <a:gd name="T12" fmla="*/ 3 w 7"/>
                  <a:gd name="T13" fmla="*/ 2 h 5"/>
                  <a:gd name="T14" fmla="*/ 2 w 7"/>
                  <a:gd name="T15" fmla="*/ 0 h 5"/>
                  <a:gd name="T16" fmla="*/ 6 w 7"/>
                  <a:gd name="T17" fmla="*/ 1 h 5"/>
                  <a:gd name="T18" fmla="*/ 6 w 7"/>
                  <a:gd name="T19" fmla="*/ 2 h 5"/>
                  <a:gd name="T20" fmla="*/ 6 w 7"/>
                  <a:gd name="T21" fmla="*/ 2 h 5"/>
                  <a:gd name="T22" fmla="*/ 6 w 7"/>
                  <a:gd name="T23" fmla="*/ 4 h 5"/>
                  <a:gd name="T24" fmla="*/ 3 w 7"/>
                  <a:gd name="T25" fmla="*/ 2 h 5"/>
                  <a:gd name="T26" fmla="*/ 4 w 7"/>
                  <a:gd name="T27" fmla="*/ 3 h 5"/>
                  <a:gd name="T28" fmla="*/ 5 w 7"/>
                  <a:gd name="T29" fmla="*/ 3 h 5"/>
                  <a:gd name="T30" fmla="*/ 5 w 7"/>
                  <a:gd name="T31" fmla="*/ 4 h 5"/>
                  <a:gd name="T32" fmla="*/ 4 w 7"/>
                  <a:gd name="T33" fmla="*/ 3 h 5"/>
                  <a:gd name="T34" fmla="*/ 4 w 7"/>
                  <a:gd name="T35" fmla="*/ 4 h 5"/>
                  <a:gd name="T36" fmla="*/ 3 w 7"/>
                  <a:gd name="T3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3" y="4"/>
                    </a:moveTo>
                    <a:cubicBezTo>
                      <a:pt x="3" y="5"/>
                      <a:pt x="2" y="3"/>
                      <a:pt x="2" y="3"/>
                    </a:cubicBezTo>
                    <a:cubicBezTo>
                      <a:pt x="2" y="3"/>
                      <a:pt x="2" y="4"/>
                      <a:pt x="2" y="4"/>
                    </a:cubicBezTo>
                    <a:cubicBezTo>
                      <a:pt x="1" y="4"/>
                      <a:pt x="0" y="3"/>
                      <a:pt x="0" y="3"/>
                    </a:cubicBezTo>
                    <a:cubicBezTo>
                      <a:pt x="1" y="3"/>
                      <a:pt x="2" y="2"/>
                      <a:pt x="3" y="3"/>
                    </a:cubicBezTo>
                    <a:cubicBezTo>
                      <a:pt x="3" y="3"/>
                      <a:pt x="3" y="2"/>
                      <a:pt x="3" y="1"/>
                    </a:cubicBezTo>
                    <a:cubicBezTo>
                      <a:pt x="3" y="1"/>
                      <a:pt x="3" y="1"/>
                      <a:pt x="3" y="2"/>
                    </a:cubicBezTo>
                    <a:cubicBezTo>
                      <a:pt x="2" y="1"/>
                      <a:pt x="2" y="1"/>
                      <a:pt x="2" y="0"/>
                    </a:cubicBezTo>
                    <a:cubicBezTo>
                      <a:pt x="3" y="0"/>
                      <a:pt x="5" y="1"/>
                      <a:pt x="6" y="1"/>
                    </a:cubicBezTo>
                    <a:cubicBezTo>
                      <a:pt x="7" y="1"/>
                      <a:pt x="7" y="1"/>
                      <a:pt x="6" y="2"/>
                    </a:cubicBezTo>
                    <a:cubicBezTo>
                      <a:pt x="6" y="2"/>
                      <a:pt x="6" y="2"/>
                      <a:pt x="6" y="2"/>
                    </a:cubicBezTo>
                    <a:cubicBezTo>
                      <a:pt x="6" y="3"/>
                      <a:pt x="7" y="3"/>
                      <a:pt x="6" y="4"/>
                    </a:cubicBezTo>
                    <a:cubicBezTo>
                      <a:pt x="5" y="4"/>
                      <a:pt x="5" y="0"/>
                      <a:pt x="3" y="2"/>
                    </a:cubicBezTo>
                    <a:cubicBezTo>
                      <a:pt x="4" y="2"/>
                      <a:pt x="4" y="3"/>
                      <a:pt x="4" y="3"/>
                    </a:cubicBezTo>
                    <a:cubicBezTo>
                      <a:pt x="4" y="3"/>
                      <a:pt x="4" y="3"/>
                      <a:pt x="5" y="3"/>
                    </a:cubicBezTo>
                    <a:cubicBezTo>
                      <a:pt x="5" y="3"/>
                      <a:pt x="5" y="4"/>
                      <a:pt x="5" y="4"/>
                    </a:cubicBezTo>
                    <a:cubicBezTo>
                      <a:pt x="4" y="4"/>
                      <a:pt x="4" y="3"/>
                      <a:pt x="4" y="3"/>
                    </a:cubicBezTo>
                    <a:cubicBezTo>
                      <a:pt x="3" y="3"/>
                      <a:pt x="4" y="4"/>
                      <a:pt x="4" y="4"/>
                    </a:cubicBezTo>
                    <a:cubicBezTo>
                      <a:pt x="3" y="4"/>
                      <a:pt x="2"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90" name="Freeform 118204"/>
              <p:cNvSpPr/>
              <p:nvPr/>
            </p:nvSpPr>
            <p:spPr bwMode="auto">
              <a:xfrm>
                <a:off x="4360863" y="4701568"/>
                <a:ext cx="9525" cy="3175"/>
              </a:xfrm>
              <a:custGeom>
                <a:avLst/>
                <a:gdLst>
                  <a:gd name="T0" fmla="*/ 2 w 2"/>
                  <a:gd name="T1" fmla="*/ 0 h 1"/>
                  <a:gd name="T2" fmla="*/ 2 w 2"/>
                  <a:gd name="T3" fmla="*/ 1 h 1"/>
                  <a:gd name="T4" fmla="*/ 1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1"/>
                    </a:cubicBezTo>
                    <a:cubicBezTo>
                      <a:pt x="2" y="1"/>
                      <a:pt x="1" y="1"/>
                      <a:pt x="1" y="1"/>
                    </a:cubicBezTo>
                    <a:cubicBezTo>
                      <a:pt x="0" y="1"/>
                      <a:pt x="1" y="1"/>
                      <a:pt x="1"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91" name="Freeform 118205"/>
              <p:cNvSpPr/>
              <p:nvPr/>
            </p:nvSpPr>
            <p:spPr bwMode="auto">
              <a:xfrm>
                <a:off x="4348163" y="4765068"/>
                <a:ext cx="4763" cy="12700"/>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0" y="3"/>
                      <a:pt x="0" y="0"/>
                      <a:pt x="0" y="0"/>
                    </a:cubicBezTo>
                    <a:cubicBezTo>
                      <a:pt x="1" y="0"/>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92" name="Freeform 118206"/>
              <p:cNvSpPr/>
              <p:nvPr/>
            </p:nvSpPr>
            <p:spPr bwMode="auto">
              <a:xfrm>
                <a:off x="4335463" y="5398481"/>
                <a:ext cx="9525" cy="7937"/>
              </a:xfrm>
              <a:custGeom>
                <a:avLst/>
                <a:gdLst>
                  <a:gd name="T0" fmla="*/ 1 w 2"/>
                  <a:gd name="T1" fmla="*/ 1 h 2"/>
                  <a:gd name="T2" fmla="*/ 1 w 2"/>
                  <a:gd name="T3" fmla="*/ 1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1" y="1"/>
                      <a:pt x="1" y="1"/>
                    </a:cubicBezTo>
                    <a:cubicBezTo>
                      <a:pt x="1" y="2"/>
                      <a:pt x="0" y="1"/>
                      <a:pt x="0" y="1"/>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93" name="Freeform 118208"/>
              <p:cNvSpPr/>
              <p:nvPr/>
            </p:nvSpPr>
            <p:spPr bwMode="auto">
              <a:xfrm>
                <a:off x="5257801" y="5325456"/>
                <a:ext cx="17463" cy="34925"/>
              </a:xfrm>
              <a:custGeom>
                <a:avLst/>
                <a:gdLst>
                  <a:gd name="T0" fmla="*/ 3 w 4"/>
                  <a:gd name="T1" fmla="*/ 3 h 8"/>
                  <a:gd name="T2" fmla="*/ 4 w 4"/>
                  <a:gd name="T3" fmla="*/ 5 h 8"/>
                  <a:gd name="T4" fmla="*/ 3 w 4"/>
                  <a:gd name="T5" fmla="*/ 5 h 8"/>
                  <a:gd name="T6" fmla="*/ 3 w 4"/>
                  <a:gd name="T7" fmla="*/ 8 h 8"/>
                  <a:gd name="T8" fmla="*/ 0 w 4"/>
                  <a:gd name="T9" fmla="*/ 0 h 8"/>
                  <a:gd name="T10" fmla="*/ 3 w 4"/>
                  <a:gd name="T11" fmla="*/ 3 h 8"/>
                </a:gdLst>
                <a:ahLst/>
                <a:cxnLst>
                  <a:cxn ang="0">
                    <a:pos x="T0" y="T1"/>
                  </a:cxn>
                  <a:cxn ang="0">
                    <a:pos x="T2" y="T3"/>
                  </a:cxn>
                  <a:cxn ang="0">
                    <a:pos x="T4" y="T5"/>
                  </a:cxn>
                  <a:cxn ang="0">
                    <a:pos x="T6" y="T7"/>
                  </a:cxn>
                  <a:cxn ang="0">
                    <a:pos x="T8" y="T9"/>
                  </a:cxn>
                  <a:cxn ang="0">
                    <a:pos x="T10" y="T11"/>
                  </a:cxn>
                </a:cxnLst>
                <a:rect l="0" t="0" r="r" b="b"/>
                <a:pathLst>
                  <a:path w="4" h="8">
                    <a:moveTo>
                      <a:pt x="3" y="3"/>
                    </a:moveTo>
                    <a:cubicBezTo>
                      <a:pt x="2" y="4"/>
                      <a:pt x="3" y="4"/>
                      <a:pt x="4" y="5"/>
                    </a:cubicBezTo>
                    <a:cubicBezTo>
                      <a:pt x="3" y="5"/>
                      <a:pt x="3" y="5"/>
                      <a:pt x="3" y="5"/>
                    </a:cubicBezTo>
                    <a:cubicBezTo>
                      <a:pt x="3" y="6"/>
                      <a:pt x="3" y="7"/>
                      <a:pt x="3" y="8"/>
                    </a:cubicBezTo>
                    <a:cubicBezTo>
                      <a:pt x="2" y="5"/>
                      <a:pt x="0" y="4"/>
                      <a:pt x="0" y="0"/>
                    </a:cubicBezTo>
                    <a:cubicBezTo>
                      <a:pt x="2" y="0"/>
                      <a:pt x="2"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94" name="Freeform 118209"/>
              <p:cNvSpPr/>
              <p:nvPr/>
            </p:nvSpPr>
            <p:spPr bwMode="auto">
              <a:xfrm>
                <a:off x="5214938" y="5330218"/>
                <a:ext cx="12700" cy="17462"/>
              </a:xfrm>
              <a:custGeom>
                <a:avLst/>
                <a:gdLst>
                  <a:gd name="T0" fmla="*/ 3 w 3"/>
                  <a:gd name="T1" fmla="*/ 1 h 4"/>
                  <a:gd name="T2" fmla="*/ 1 w 3"/>
                  <a:gd name="T3" fmla="*/ 4 h 4"/>
                  <a:gd name="T4" fmla="*/ 1 w 3"/>
                  <a:gd name="T5" fmla="*/ 0 h 4"/>
                  <a:gd name="T6" fmla="*/ 2 w 3"/>
                  <a:gd name="T7" fmla="*/ 1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4"/>
                      <a:pt x="1" y="4"/>
                    </a:cubicBezTo>
                    <a:cubicBezTo>
                      <a:pt x="1" y="3"/>
                      <a:pt x="0" y="1"/>
                      <a:pt x="1" y="0"/>
                    </a:cubicBezTo>
                    <a:cubicBezTo>
                      <a:pt x="2" y="0"/>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95" name="Freeform 118210"/>
              <p:cNvSpPr/>
              <p:nvPr/>
            </p:nvSpPr>
            <p:spPr bwMode="auto">
              <a:xfrm>
                <a:off x="4887913" y="5373081"/>
                <a:ext cx="9525" cy="3175"/>
              </a:xfrm>
              <a:custGeom>
                <a:avLst/>
                <a:gdLst>
                  <a:gd name="T0" fmla="*/ 2 w 2"/>
                  <a:gd name="T1" fmla="*/ 1 h 1"/>
                  <a:gd name="T2" fmla="*/ 0 w 2"/>
                  <a:gd name="T3" fmla="*/ 1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1"/>
                      <a:pt x="0" y="1"/>
                    </a:cubicBezTo>
                    <a:cubicBezTo>
                      <a:pt x="1" y="1"/>
                      <a:pt x="1" y="0"/>
                      <a:pt x="1" y="0"/>
                    </a:cubicBezTo>
                    <a:cubicBezTo>
                      <a:pt x="2"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96" name="Freeform 118211"/>
              <p:cNvSpPr/>
              <p:nvPr/>
            </p:nvSpPr>
            <p:spPr bwMode="auto">
              <a:xfrm>
                <a:off x="4730751" y="4671406"/>
                <a:ext cx="17463" cy="15875"/>
              </a:xfrm>
              <a:custGeom>
                <a:avLst/>
                <a:gdLst>
                  <a:gd name="T0" fmla="*/ 4 w 4"/>
                  <a:gd name="T1" fmla="*/ 1 h 4"/>
                  <a:gd name="T2" fmla="*/ 3 w 4"/>
                  <a:gd name="T3" fmla="*/ 2 h 4"/>
                  <a:gd name="T4" fmla="*/ 4 w 4"/>
                  <a:gd name="T5" fmla="*/ 3 h 4"/>
                  <a:gd name="T6" fmla="*/ 4 w 4"/>
                  <a:gd name="T7" fmla="*/ 4 h 4"/>
                  <a:gd name="T8" fmla="*/ 4 w 4"/>
                  <a:gd name="T9" fmla="*/ 4 h 4"/>
                  <a:gd name="T10" fmla="*/ 3 w 4"/>
                  <a:gd name="T11" fmla="*/ 4 h 4"/>
                  <a:gd name="T12" fmla="*/ 2 w 4"/>
                  <a:gd name="T13" fmla="*/ 3 h 4"/>
                  <a:gd name="T14" fmla="*/ 2 w 4"/>
                  <a:gd name="T15" fmla="*/ 4 h 4"/>
                  <a:gd name="T16" fmla="*/ 0 w 4"/>
                  <a:gd name="T17" fmla="*/ 3 h 4"/>
                  <a:gd name="T18" fmla="*/ 1 w 4"/>
                  <a:gd name="T19" fmla="*/ 0 h 4"/>
                  <a:gd name="T20" fmla="*/ 2 w 4"/>
                  <a:gd name="T21" fmla="*/ 1 h 4"/>
                  <a:gd name="T22" fmla="*/ 2 w 4"/>
                  <a:gd name="T23" fmla="*/ 0 h 4"/>
                  <a:gd name="T24" fmla="*/ 4 w 4"/>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1"/>
                    </a:moveTo>
                    <a:cubicBezTo>
                      <a:pt x="4" y="2"/>
                      <a:pt x="4" y="2"/>
                      <a:pt x="3" y="2"/>
                    </a:cubicBezTo>
                    <a:cubicBezTo>
                      <a:pt x="3" y="2"/>
                      <a:pt x="3" y="3"/>
                      <a:pt x="4" y="3"/>
                    </a:cubicBezTo>
                    <a:cubicBezTo>
                      <a:pt x="4" y="3"/>
                      <a:pt x="4" y="4"/>
                      <a:pt x="4" y="4"/>
                    </a:cubicBezTo>
                    <a:cubicBezTo>
                      <a:pt x="4" y="4"/>
                      <a:pt x="4" y="4"/>
                      <a:pt x="4" y="4"/>
                    </a:cubicBezTo>
                    <a:cubicBezTo>
                      <a:pt x="3" y="4"/>
                      <a:pt x="3" y="4"/>
                      <a:pt x="3" y="4"/>
                    </a:cubicBezTo>
                    <a:cubicBezTo>
                      <a:pt x="3" y="3"/>
                      <a:pt x="2" y="3"/>
                      <a:pt x="2" y="3"/>
                    </a:cubicBezTo>
                    <a:cubicBezTo>
                      <a:pt x="2" y="3"/>
                      <a:pt x="2" y="3"/>
                      <a:pt x="2" y="4"/>
                    </a:cubicBezTo>
                    <a:cubicBezTo>
                      <a:pt x="1" y="4"/>
                      <a:pt x="1" y="3"/>
                      <a:pt x="0" y="3"/>
                    </a:cubicBezTo>
                    <a:cubicBezTo>
                      <a:pt x="1" y="2"/>
                      <a:pt x="1" y="1"/>
                      <a:pt x="1" y="0"/>
                    </a:cubicBezTo>
                    <a:cubicBezTo>
                      <a:pt x="1" y="0"/>
                      <a:pt x="2" y="0"/>
                      <a:pt x="2" y="1"/>
                    </a:cubicBezTo>
                    <a:cubicBezTo>
                      <a:pt x="2" y="1"/>
                      <a:pt x="2" y="1"/>
                      <a:pt x="2" y="0"/>
                    </a:cubicBezTo>
                    <a:cubicBezTo>
                      <a:pt x="3" y="0"/>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97" name="Freeform 118212"/>
              <p:cNvSpPr/>
              <p:nvPr/>
            </p:nvSpPr>
            <p:spPr bwMode="auto">
              <a:xfrm>
                <a:off x="4391026" y="5300056"/>
                <a:ext cx="17463" cy="4762"/>
              </a:xfrm>
              <a:custGeom>
                <a:avLst/>
                <a:gdLst>
                  <a:gd name="T0" fmla="*/ 4 w 4"/>
                  <a:gd name="T1" fmla="*/ 0 h 1"/>
                  <a:gd name="T2" fmla="*/ 4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4" y="0"/>
                      <a:pt x="3" y="0"/>
                      <a:pt x="4" y="1"/>
                    </a:cubicBezTo>
                    <a:cubicBezTo>
                      <a:pt x="2" y="1"/>
                      <a:pt x="2" y="0"/>
                      <a:pt x="0" y="1"/>
                    </a:cubicBezTo>
                    <a:cubicBezTo>
                      <a:pt x="1"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98" name="Freeform 118213"/>
              <p:cNvSpPr/>
              <p:nvPr/>
            </p:nvSpPr>
            <p:spPr bwMode="auto">
              <a:xfrm>
                <a:off x="4370388" y="5376256"/>
                <a:ext cx="25400" cy="12700"/>
              </a:xfrm>
              <a:custGeom>
                <a:avLst/>
                <a:gdLst>
                  <a:gd name="T0" fmla="*/ 6 w 6"/>
                  <a:gd name="T1" fmla="*/ 2 h 3"/>
                  <a:gd name="T2" fmla="*/ 5 w 6"/>
                  <a:gd name="T3" fmla="*/ 3 h 3"/>
                  <a:gd name="T4" fmla="*/ 5 w 6"/>
                  <a:gd name="T5" fmla="*/ 1 h 3"/>
                  <a:gd name="T6" fmla="*/ 4 w 6"/>
                  <a:gd name="T7" fmla="*/ 1 h 3"/>
                  <a:gd name="T8" fmla="*/ 4 w 6"/>
                  <a:gd name="T9" fmla="*/ 3 h 3"/>
                  <a:gd name="T10" fmla="*/ 2 w 6"/>
                  <a:gd name="T11" fmla="*/ 1 h 3"/>
                  <a:gd name="T12" fmla="*/ 1 w 6"/>
                  <a:gd name="T13" fmla="*/ 3 h 3"/>
                  <a:gd name="T14" fmla="*/ 1 w 6"/>
                  <a:gd name="T15" fmla="*/ 0 h 3"/>
                  <a:gd name="T16" fmla="*/ 6 w 6"/>
                  <a:gd name="T17" fmla="*/ 0 h 3"/>
                  <a:gd name="T18" fmla="*/ 6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3"/>
                      <a:pt x="6" y="3"/>
                      <a:pt x="5" y="3"/>
                    </a:cubicBezTo>
                    <a:cubicBezTo>
                      <a:pt x="6" y="2"/>
                      <a:pt x="5" y="1"/>
                      <a:pt x="5" y="1"/>
                    </a:cubicBezTo>
                    <a:cubicBezTo>
                      <a:pt x="4" y="1"/>
                      <a:pt x="4" y="2"/>
                      <a:pt x="4" y="1"/>
                    </a:cubicBezTo>
                    <a:cubicBezTo>
                      <a:pt x="3" y="2"/>
                      <a:pt x="4" y="2"/>
                      <a:pt x="4" y="3"/>
                    </a:cubicBezTo>
                    <a:cubicBezTo>
                      <a:pt x="3" y="2"/>
                      <a:pt x="3" y="1"/>
                      <a:pt x="2" y="1"/>
                    </a:cubicBezTo>
                    <a:cubicBezTo>
                      <a:pt x="2" y="1"/>
                      <a:pt x="2" y="3"/>
                      <a:pt x="1" y="3"/>
                    </a:cubicBezTo>
                    <a:cubicBezTo>
                      <a:pt x="1" y="2"/>
                      <a:pt x="0" y="1"/>
                      <a:pt x="1" y="0"/>
                    </a:cubicBezTo>
                    <a:cubicBezTo>
                      <a:pt x="3" y="0"/>
                      <a:pt x="4" y="0"/>
                      <a:pt x="6" y="0"/>
                    </a:cubicBezTo>
                    <a:cubicBezTo>
                      <a:pt x="6" y="1"/>
                      <a:pt x="5"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799" name="Freeform 118214"/>
              <p:cNvSpPr/>
              <p:nvPr/>
            </p:nvSpPr>
            <p:spPr bwMode="auto">
              <a:xfrm>
                <a:off x="4340226" y="5376256"/>
                <a:ext cx="20638" cy="9525"/>
              </a:xfrm>
              <a:custGeom>
                <a:avLst/>
                <a:gdLst>
                  <a:gd name="T0" fmla="*/ 5 w 5"/>
                  <a:gd name="T1" fmla="*/ 1 h 2"/>
                  <a:gd name="T2" fmla="*/ 2 w 5"/>
                  <a:gd name="T3" fmla="*/ 2 h 2"/>
                  <a:gd name="T4" fmla="*/ 1 w 5"/>
                  <a:gd name="T5" fmla="*/ 2 h 2"/>
                  <a:gd name="T6" fmla="*/ 0 w 5"/>
                  <a:gd name="T7" fmla="*/ 1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4" y="2"/>
                      <a:pt x="3" y="1"/>
                      <a:pt x="2" y="2"/>
                    </a:cubicBezTo>
                    <a:cubicBezTo>
                      <a:pt x="2" y="2"/>
                      <a:pt x="1" y="2"/>
                      <a:pt x="1" y="2"/>
                    </a:cubicBezTo>
                    <a:cubicBezTo>
                      <a:pt x="0" y="2"/>
                      <a:pt x="0" y="1"/>
                      <a:pt x="0" y="1"/>
                    </a:cubicBezTo>
                    <a:cubicBezTo>
                      <a:pt x="2" y="1"/>
                      <a:pt x="3"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sp>
            <p:nvSpPr>
              <p:cNvPr id="1800" name="Freeform 118215"/>
              <p:cNvSpPr>
                <a:spLocks noEditPoints="1"/>
              </p:cNvSpPr>
              <p:nvPr/>
            </p:nvSpPr>
            <p:spPr bwMode="auto">
              <a:xfrm>
                <a:off x="4332288" y="4730143"/>
                <a:ext cx="28575" cy="22225"/>
              </a:xfrm>
              <a:custGeom>
                <a:avLst/>
                <a:gdLst>
                  <a:gd name="T0" fmla="*/ 5 w 7"/>
                  <a:gd name="T1" fmla="*/ 1 h 5"/>
                  <a:gd name="T2" fmla="*/ 7 w 7"/>
                  <a:gd name="T3" fmla="*/ 4 h 5"/>
                  <a:gd name="T4" fmla="*/ 5 w 7"/>
                  <a:gd name="T5" fmla="*/ 5 h 5"/>
                  <a:gd name="T6" fmla="*/ 3 w 7"/>
                  <a:gd name="T7" fmla="*/ 2 h 5"/>
                  <a:gd name="T8" fmla="*/ 3 w 7"/>
                  <a:gd name="T9" fmla="*/ 3 h 5"/>
                  <a:gd name="T10" fmla="*/ 1 w 7"/>
                  <a:gd name="T11" fmla="*/ 1 h 5"/>
                  <a:gd name="T12" fmla="*/ 2 w 7"/>
                  <a:gd name="T13" fmla="*/ 2 h 5"/>
                  <a:gd name="T14" fmla="*/ 2 w 7"/>
                  <a:gd name="T15" fmla="*/ 1 h 5"/>
                  <a:gd name="T16" fmla="*/ 3 w 7"/>
                  <a:gd name="T17" fmla="*/ 2 h 5"/>
                  <a:gd name="T18" fmla="*/ 3 w 7"/>
                  <a:gd name="T19" fmla="*/ 1 h 5"/>
                  <a:gd name="T20" fmla="*/ 5 w 7"/>
                  <a:gd name="T21" fmla="*/ 1 h 5"/>
                  <a:gd name="T22" fmla="*/ 4 w 7"/>
                  <a:gd name="T23" fmla="*/ 1 h 5"/>
                  <a:gd name="T24" fmla="*/ 4 w 7"/>
                  <a:gd name="T25" fmla="*/ 3 h 5"/>
                  <a:gd name="T26" fmla="*/ 5 w 7"/>
                  <a:gd name="T27" fmla="*/ 3 h 5"/>
                  <a:gd name="T28" fmla="*/ 4 w 7"/>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5" y="1"/>
                    </a:moveTo>
                    <a:cubicBezTo>
                      <a:pt x="6" y="1"/>
                      <a:pt x="7" y="3"/>
                      <a:pt x="7" y="4"/>
                    </a:cubicBezTo>
                    <a:cubicBezTo>
                      <a:pt x="6" y="3"/>
                      <a:pt x="5" y="3"/>
                      <a:pt x="5" y="5"/>
                    </a:cubicBezTo>
                    <a:cubicBezTo>
                      <a:pt x="4" y="4"/>
                      <a:pt x="4" y="3"/>
                      <a:pt x="3" y="2"/>
                    </a:cubicBezTo>
                    <a:cubicBezTo>
                      <a:pt x="3" y="2"/>
                      <a:pt x="3" y="3"/>
                      <a:pt x="3" y="3"/>
                    </a:cubicBezTo>
                    <a:cubicBezTo>
                      <a:pt x="2" y="4"/>
                      <a:pt x="0" y="3"/>
                      <a:pt x="1" y="1"/>
                    </a:cubicBezTo>
                    <a:cubicBezTo>
                      <a:pt x="1" y="1"/>
                      <a:pt x="1" y="2"/>
                      <a:pt x="2" y="2"/>
                    </a:cubicBezTo>
                    <a:cubicBezTo>
                      <a:pt x="2" y="2"/>
                      <a:pt x="2" y="2"/>
                      <a:pt x="2" y="1"/>
                    </a:cubicBezTo>
                    <a:cubicBezTo>
                      <a:pt x="2" y="1"/>
                      <a:pt x="3" y="2"/>
                      <a:pt x="3" y="2"/>
                    </a:cubicBezTo>
                    <a:cubicBezTo>
                      <a:pt x="3" y="2"/>
                      <a:pt x="3" y="1"/>
                      <a:pt x="3" y="1"/>
                    </a:cubicBezTo>
                    <a:cubicBezTo>
                      <a:pt x="5" y="0"/>
                      <a:pt x="5" y="2"/>
                      <a:pt x="5" y="1"/>
                    </a:cubicBezTo>
                    <a:close/>
                    <a:moveTo>
                      <a:pt x="4" y="1"/>
                    </a:moveTo>
                    <a:cubicBezTo>
                      <a:pt x="3" y="2"/>
                      <a:pt x="5" y="2"/>
                      <a:pt x="4" y="3"/>
                    </a:cubicBezTo>
                    <a:cubicBezTo>
                      <a:pt x="5" y="3"/>
                      <a:pt x="5" y="3"/>
                      <a:pt x="5" y="3"/>
                    </a:cubicBezTo>
                    <a:cubicBezTo>
                      <a:pt x="5" y="2"/>
                      <a:pt x="4"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仿宋" panose="02010609060101010101" pitchFamily="49" charset="-122"/>
                  <a:ea typeface="仿宋" panose="02010609060101010101" pitchFamily="49" charset="-122"/>
                </a:endParaRPr>
              </a:p>
            </p:txBody>
          </p:sp>
        </p:grpSp>
        <p:sp>
          <p:nvSpPr>
            <p:cNvPr id="1645" name="文本框 1644"/>
            <p:cNvSpPr txBox="1"/>
            <p:nvPr/>
          </p:nvSpPr>
          <p:spPr>
            <a:xfrm>
              <a:off x="2605110" y="5825135"/>
              <a:ext cx="1827342" cy="396240"/>
            </a:xfrm>
            <a:prstGeom prst="rect">
              <a:avLst/>
            </a:prstGeom>
            <a:noFill/>
          </p:spPr>
          <p:txBody>
            <a:bodyPr wrap="square">
              <a:spAutoFit/>
            </a:bodyPr>
            <a:lstStyle>
              <a:defPPr>
                <a:defRPr lang="zh-CN"/>
              </a:defPPr>
              <a:lvl1pPr>
                <a:defRPr sz="2000" b="0" i="0">
                  <a:solidFill>
                    <a:srgbClr val="322C31"/>
                  </a:solidFill>
                  <a:effectLst/>
                  <a:latin typeface="微软雅黑" panose="020B0503020204020204" pitchFamily="34" charset="-122"/>
                  <a:ea typeface="微软雅黑" panose="020B0503020204020204" pitchFamily="34" charset="-122"/>
                </a:defRPr>
              </a:lvl1pPr>
            </a:lstStyle>
            <a:p>
              <a:r>
                <a:rPr lang="en-US" altLang="zh-CN"/>
                <a:t>1952年</a:t>
              </a:r>
              <a:endParaRPr lang="en-US" altLang="zh-CN"/>
            </a:p>
          </p:txBody>
        </p:sp>
      </p:grpSp>
      <p:pic>
        <p:nvPicPr>
          <p:cNvPr id="2277" name="图片 8"/>
          <p:cNvPicPr>
            <a:picLocks noChangeAspect="1"/>
          </p:cNvPicPr>
          <p:nvPr/>
        </p:nvPicPr>
        <p:blipFill>
          <a:blip r:embed="rId2"/>
          <a:stretch>
            <a:fillRect/>
          </a:stretch>
        </p:blipFill>
        <p:spPr>
          <a:xfrm>
            <a:off x="1226723" y="1130105"/>
            <a:ext cx="9912203" cy="923532"/>
          </a:xfrm>
          <a:prstGeom prst="rect">
            <a:avLst/>
          </a:prstGeom>
        </p:spPr>
      </p:pic>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78"/>
          <p:cNvGrpSpPr/>
          <p:nvPr/>
        </p:nvGrpSpPr>
        <p:grpSpPr>
          <a:xfrm>
            <a:off x="355385" y="997363"/>
            <a:ext cx="11697615" cy="5025200"/>
            <a:chOff x="2560286" y="817290"/>
            <a:chExt cx="6531161" cy="3492620"/>
          </a:xfrm>
        </p:grpSpPr>
        <p:sp>
          <p:nvSpPr>
            <p:cNvPr id="5" name="左中括号 74"/>
            <p:cNvSpPr/>
            <p:nvPr/>
          </p:nvSpPr>
          <p:spPr>
            <a:xfrm>
              <a:off x="2806526" y="1492290"/>
              <a:ext cx="884921" cy="1801587"/>
            </a:xfrm>
            <a:prstGeom prst="leftBracket">
              <a:avLst>
                <a:gd name="adj" fmla="val 76795"/>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2800">
                <a:latin typeface="微软雅黑" panose="020B0503020204020204" pitchFamily="34" charset="-122"/>
                <a:ea typeface="微软雅黑" panose="020B0503020204020204" pitchFamily="34" charset="-122"/>
              </a:endParaRPr>
            </a:p>
          </p:txBody>
        </p:sp>
        <p:sp>
          <p:nvSpPr>
            <p:cNvPr id="6" name="左中括号 75"/>
            <p:cNvSpPr/>
            <p:nvPr/>
          </p:nvSpPr>
          <p:spPr>
            <a:xfrm>
              <a:off x="2881447" y="1870260"/>
              <a:ext cx="720000" cy="621616"/>
            </a:xfrm>
            <a:prstGeom prst="leftBracket">
              <a:avLst>
                <a:gd name="adj" fmla="val 50000"/>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2800">
                <a:latin typeface="微软雅黑" panose="020B0503020204020204" pitchFamily="34" charset="-122"/>
                <a:ea typeface="微软雅黑" panose="020B0503020204020204" pitchFamily="34" charset="-122"/>
              </a:endParaRPr>
            </a:p>
          </p:txBody>
        </p:sp>
        <p:sp>
          <p:nvSpPr>
            <p:cNvPr id="7" name="圆角矩形 33"/>
            <p:cNvSpPr/>
            <p:nvPr/>
          </p:nvSpPr>
          <p:spPr>
            <a:xfrm>
              <a:off x="3691447" y="817290"/>
              <a:ext cx="5400000" cy="450000"/>
            </a:xfrm>
            <a:prstGeom prst="roundRect">
              <a:avLst/>
            </a:prstGeom>
            <a:ln w="6350">
              <a:solidFill>
                <a:schemeClr val="tx1">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indent="182880"/>
              <a:r>
                <a:rPr lang="zh-CN" altLang="en-US">
                  <a:latin typeface="微软雅黑" panose="020B0503020204020204" pitchFamily="34" charset="-122"/>
                  <a:ea typeface="微软雅黑" panose="020B0503020204020204" pitchFamily="34" charset="-122"/>
                </a:rPr>
                <a:t>二十世纪的两次世界大战中，海明威不甘寂寞的身影，他拥有过勋章，同时他还拥有了几百处的伤疤和身体里无法取出的弹片。</a:t>
              </a:r>
              <a:endParaRPr lang="zh-CN" altLang="en-US">
                <a:latin typeface="微软雅黑" panose="020B0503020204020204" pitchFamily="34" charset="-122"/>
                <a:ea typeface="微软雅黑" panose="020B0503020204020204" pitchFamily="34" charset="-122"/>
              </a:endParaRPr>
            </a:p>
          </p:txBody>
        </p:sp>
        <p:sp>
          <p:nvSpPr>
            <p:cNvPr id="8" name="圆角矩形 34"/>
            <p:cNvSpPr/>
            <p:nvPr/>
          </p:nvSpPr>
          <p:spPr>
            <a:xfrm>
              <a:off x="3691447" y="1339290"/>
              <a:ext cx="1080000" cy="306000"/>
            </a:xfrm>
            <a:prstGeom prst="roundRect">
              <a:avLst/>
            </a:prstGeom>
            <a:solidFill>
              <a:srgbClr val="255078"/>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altLang="zh-CN" b="1">
                  <a:solidFill>
                    <a:schemeClr val="bg1"/>
                  </a:solidFill>
                  <a:latin typeface="微软雅黑" panose="020B0503020204020204" pitchFamily="34" charset="-122"/>
                  <a:ea typeface="微软雅黑" panose="020B0503020204020204" pitchFamily="34" charset="-122"/>
                </a:rPr>
                <a:t>1953年</a:t>
              </a:r>
              <a:endParaRPr lang="en-US" altLang="zh-CN" b="1">
                <a:solidFill>
                  <a:schemeClr val="bg1"/>
                </a:solidFill>
                <a:latin typeface="微软雅黑" panose="020B0503020204020204" pitchFamily="34" charset="-122"/>
                <a:ea typeface="微软雅黑" panose="020B0503020204020204" pitchFamily="34" charset="-122"/>
              </a:endParaRPr>
            </a:p>
          </p:txBody>
        </p:sp>
        <p:sp>
          <p:nvSpPr>
            <p:cNvPr id="9" name="圆角矩形 35"/>
            <p:cNvSpPr/>
            <p:nvPr/>
          </p:nvSpPr>
          <p:spPr>
            <a:xfrm>
              <a:off x="4951446" y="1717261"/>
              <a:ext cx="4140001" cy="306000"/>
            </a:xfrm>
            <a:prstGeom prst="roundRect">
              <a:avLst/>
            </a:prstGeom>
            <a:ln w="6350">
              <a:solidFill>
                <a:schemeClr val="tx1">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indent="182880"/>
              <a:r>
                <a:rPr lang="zh-CN" altLang="en-US">
                  <a:latin typeface="微软雅黑" panose="020B0503020204020204" pitchFamily="34" charset="-122"/>
                  <a:ea typeface="微软雅黑" panose="020B0503020204020204" pitchFamily="34" charset="-122"/>
                </a:rPr>
                <a:t>该书又荣获第五十四届诺贝尔文学奖，殊荣无比</a:t>
              </a:r>
              <a:endParaRPr lang="zh-CN" altLang="en-US">
                <a:latin typeface="微软雅黑" panose="020B0503020204020204" pitchFamily="34" charset="-122"/>
                <a:ea typeface="微软雅黑" panose="020B0503020204020204" pitchFamily="34" charset="-122"/>
              </a:endParaRPr>
            </a:p>
          </p:txBody>
        </p:sp>
        <p:sp>
          <p:nvSpPr>
            <p:cNvPr id="10" name="圆角矩形 37"/>
            <p:cNvSpPr/>
            <p:nvPr/>
          </p:nvSpPr>
          <p:spPr>
            <a:xfrm>
              <a:off x="4951446" y="1339290"/>
              <a:ext cx="4140001" cy="306000"/>
            </a:xfrm>
            <a:prstGeom prst="roundRect">
              <a:avLst/>
            </a:prstGeom>
            <a:ln w="6350">
              <a:solidFill>
                <a:schemeClr val="tx1">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indent="182880"/>
              <a:r>
                <a:rPr lang="zh-CN" altLang="en-US">
                  <a:latin typeface="微软雅黑" panose="020B0503020204020204" pitchFamily="34" charset="-122"/>
                  <a:ea typeface="微软雅黑" panose="020B0503020204020204" pitchFamily="34" charset="-122"/>
                </a:rPr>
                <a:t>他创作的《老人与海》获普利策奖</a:t>
              </a:r>
              <a:endParaRPr lang="zh-CN" altLang="en-US">
                <a:latin typeface="微软雅黑" panose="020B0503020204020204" pitchFamily="34" charset="-122"/>
                <a:ea typeface="微软雅黑" panose="020B0503020204020204" pitchFamily="34" charset="-122"/>
              </a:endParaRPr>
            </a:p>
          </p:txBody>
        </p:sp>
        <p:sp>
          <p:nvSpPr>
            <p:cNvPr id="11" name="圆角矩形 41"/>
            <p:cNvSpPr/>
            <p:nvPr/>
          </p:nvSpPr>
          <p:spPr>
            <a:xfrm>
              <a:off x="3691447" y="1717260"/>
              <a:ext cx="1080000" cy="306000"/>
            </a:xfrm>
            <a:prstGeom prst="roundRect">
              <a:avLst/>
            </a:prstGeom>
            <a:solidFill>
              <a:srgbClr val="255078"/>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altLang="zh-CN" b="1">
                  <a:solidFill>
                    <a:schemeClr val="bg1"/>
                  </a:solidFill>
                  <a:latin typeface="微软雅黑" panose="020B0503020204020204" pitchFamily="34" charset="-122"/>
                  <a:ea typeface="微软雅黑" panose="020B0503020204020204" pitchFamily="34" charset="-122"/>
                </a:rPr>
                <a:t>1954年</a:t>
              </a:r>
              <a:endParaRPr lang="en-US" altLang="zh-CN" b="1">
                <a:solidFill>
                  <a:schemeClr val="bg1"/>
                </a:solidFill>
                <a:latin typeface="微软雅黑" panose="020B0503020204020204" pitchFamily="34" charset="-122"/>
                <a:ea typeface="微软雅黑" panose="020B0503020204020204" pitchFamily="34" charset="-122"/>
              </a:endParaRPr>
            </a:p>
          </p:txBody>
        </p:sp>
        <p:sp>
          <p:nvSpPr>
            <p:cNvPr id="12" name="圆角矩形 45"/>
            <p:cNvSpPr/>
            <p:nvPr/>
          </p:nvSpPr>
          <p:spPr>
            <a:xfrm>
              <a:off x="5491447" y="2095230"/>
              <a:ext cx="3600000" cy="306000"/>
            </a:xfrm>
            <a:prstGeom prst="roundRect">
              <a:avLst/>
            </a:prstGeom>
            <a:ln w="6350">
              <a:solidFill>
                <a:schemeClr val="tx1">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indent="182880"/>
              <a:r>
                <a:rPr lang="zh-CN" altLang="en-US">
                  <a:latin typeface="微软雅黑" panose="020B0503020204020204" pitchFamily="34" charset="-122"/>
                  <a:ea typeface="微软雅黑" panose="020B0503020204020204" pitchFamily="34" charset="-122"/>
                </a:rPr>
                <a:t>他体现的是美国精神和“硬汉”精神</a:t>
              </a:r>
              <a:endParaRPr lang="zh-CN" altLang="en-US">
                <a:latin typeface="微软雅黑" panose="020B0503020204020204" pitchFamily="34" charset="-122"/>
                <a:ea typeface="微软雅黑" panose="020B0503020204020204" pitchFamily="34" charset="-122"/>
              </a:endParaRPr>
            </a:p>
          </p:txBody>
        </p:sp>
        <p:sp>
          <p:nvSpPr>
            <p:cNvPr id="13" name="圆角矩形 46"/>
            <p:cNvSpPr/>
            <p:nvPr/>
          </p:nvSpPr>
          <p:spPr>
            <a:xfrm>
              <a:off x="3691447" y="2326316"/>
              <a:ext cx="1440000" cy="306000"/>
            </a:xfrm>
            <a:prstGeom prst="roundRect">
              <a:avLst/>
            </a:prstGeom>
            <a:solidFill>
              <a:srgbClr val="255078"/>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zh-CN" altLang="en-US" b="1">
                  <a:solidFill>
                    <a:schemeClr val="bg1"/>
                  </a:solidFill>
                  <a:latin typeface="微软雅黑" panose="020B0503020204020204" pitchFamily="34" charset="-122"/>
                  <a:ea typeface="微软雅黑" panose="020B0503020204020204" pitchFamily="34" charset="-122"/>
                </a:rPr>
                <a:t>从文学成就上来看</a:t>
              </a:r>
              <a:endParaRPr lang="zh-CN" altLang="en-US" b="1">
                <a:solidFill>
                  <a:schemeClr val="bg1"/>
                </a:solidFill>
                <a:latin typeface="微软雅黑" panose="020B0503020204020204" pitchFamily="34" charset="-122"/>
                <a:ea typeface="微软雅黑" panose="020B0503020204020204" pitchFamily="34" charset="-122"/>
              </a:endParaRPr>
            </a:p>
          </p:txBody>
        </p:sp>
        <p:sp>
          <p:nvSpPr>
            <p:cNvPr id="14" name="圆角矩形 47"/>
            <p:cNvSpPr/>
            <p:nvPr/>
          </p:nvSpPr>
          <p:spPr>
            <a:xfrm>
              <a:off x="5491447" y="2467201"/>
              <a:ext cx="3600000" cy="450000"/>
            </a:xfrm>
            <a:prstGeom prst="roundRect">
              <a:avLst/>
            </a:prstGeom>
            <a:ln w="6350">
              <a:solidFill>
                <a:schemeClr val="tx1">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indent="182880"/>
              <a:r>
                <a:rPr lang="zh-CN" altLang="en-US">
                  <a:latin typeface="微软雅黑" panose="020B0503020204020204" pitchFamily="34" charset="-122"/>
                  <a:ea typeface="微软雅黑" panose="020B0503020204020204" pitchFamily="34" charset="-122"/>
                </a:rPr>
                <a:t>代表作有《太阳照样升起》《永别了，武器》《丧钟为谁而鸣》《老人与海》等</a:t>
              </a:r>
              <a:endParaRPr lang="zh-CN" altLang="en-US">
                <a:latin typeface="微软雅黑" panose="020B0503020204020204" pitchFamily="34" charset="-122"/>
                <a:ea typeface="微软雅黑" panose="020B0503020204020204" pitchFamily="34" charset="-122"/>
              </a:endParaRPr>
            </a:p>
          </p:txBody>
        </p:sp>
        <p:sp>
          <p:nvSpPr>
            <p:cNvPr id="15" name="左中括号 48"/>
            <p:cNvSpPr/>
            <p:nvPr/>
          </p:nvSpPr>
          <p:spPr>
            <a:xfrm>
              <a:off x="5311447" y="2263316"/>
              <a:ext cx="180000" cy="432000"/>
            </a:xfrm>
            <a:prstGeom prst="leftBracket">
              <a:avLst>
                <a:gd name="adj" fmla="val 87207"/>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2800">
                <a:latin typeface="微软雅黑" panose="020B0503020204020204" pitchFamily="34" charset="-122"/>
                <a:ea typeface="微软雅黑" panose="020B0503020204020204" pitchFamily="34" charset="-122"/>
              </a:endParaRPr>
            </a:p>
          </p:txBody>
        </p:sp>
        <p:sp>
          <p:nvSpPr>
            <p:cNvPr id="16" name="圆角矩形 49"/>
            <p:cNvSpPr/>
            <p:nvPr/>
          </p:nvSpPr>
          <p:spPr>
            <a:xfrm>
              <a:off x="4951446" y="2978877"/>
              <a:ext cx="4140001" cy="630000"/>
            </a:xfrm>
            <a:prstGeom prst="roundRect">
              <a:avLst/>
            </a:prstGeom>
            <a:ln w="6350">
              <a:solidFill>
                <a:schemeClr val="tx1">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indent="182880"/>
              <a:r>
                <a:rPr lang="zh-CN" altLang="en-US">
                  <a:latin typeface="微软雅黑" panose="020B0503020204020204" pitchFamily="34" charset="-122"/>
                  <a:ea typeface="微软雅黑" panose="020B0503020204020204" pitchFamily="34" charset="-122"/>
                </a:rPr>
                <a:t>他著名的“冰山原理”以简单蕴深意，提倡的“站着写作”的“电报式”行文风格，以简洁、精炼和直接、明快语言叙述故事塑造人物</a:t>
              </a:r>
              <a:endParaRPr lang="zh-CN" altLang="en-US">
                <a:latin typeface="微软雅黑" panose="020B0503020204020204" pitchFamily="34" charset="-122"/>
                <a:ea typeface="微软雅黑" panose="020B0503020204020204" pitchFamily="34" charset="-122"/>
              </a:endParaRPr>
            </a:p>
          </p:txBody>
        </p:sp>
        <p:sp>
          <p:nvSpPr>
            <p:cNvPr id="17" name="圆角矩形 50"/>
            <p:cNvSpPr/>
            <p:nvPr/>
          </p:nvSpPr>
          <p:spPr>
            <a:xfrm>
              <a:off x="3691447" y="3113877"/>
              <a:ext cx="1080000" cy="360000"/>
            </a:xfrm>
            <a:prstGeom prst="roundRect">
              <a:avLst/>
            </a:prstGeom>
            <a:solidFill>
              <a:srgbClr val="255078"/>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zh-CN" altLang="en-US" b="1">
                  <a:solidFill>
                    <a:schemeClr val="bg1"/>
                  </a:solidFill>
                  <a:latin typeface="微软雅黑" panose="020B0503020204020204" pitchFamily="34" charset="-122"/>
                  <a:ea typeface="微软雅黑" panose="020B0503020204020204" pitchFamily="34" charset="-122"/>
                </a:rPr>
                <a:t>从创作风格来看</a:t>
              </a:r>
              <a:endParaRPr lang="zh-CN" altLang="en-US" b="1">
                <a:solidFill>
                  <a:schemeClr val="bg1"/>
                </a:solidFill>
                <a:latin typeface="微软雅黑" panose="020B0503020204020204" pitchFamily="34" charset="-122"/>
                <a:ea typeface="微软雅黑" panose="020B0503020204020204" pitchFamily="34" charset="-122"/>
              </a:endParaRPr>
            </a:p>
          </p:txBody>
        </p:sp>
        <p:cxnSp>
          <p:nvCxnSpPr>
            <p:cNvPr id="18" name="直接连接符 12"/>
            <p:cNvCxnSpPr>
              <a:stCxn id="8" idx="3"/>
              <a:endCxn id="10" idx="1"/>
            </p:cNvCxnSpPr>
            <p:nvPr/>
          </p:nvCxnSpPr>
          <p:spPr>
            <a:xfrm>
              <a:off x="4771447" y="1492290"/>
              <a:ext cx="179999"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4"/>
            <p:cNvCxnSpPr>
              <a:stCxn id="11" idx="3"/>
              <a:endCxn id="9" idx="1"/>
            </p:cNvCxnSpPr>
            <p:nvPr/>
          </p:nvCxnSpPr>
          <p:spPr>
            <a:xfrm>
              <a:off x="4771447" y="1870260"/>
              <a:ext cx="179999" cy="1"/>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8"/>
            <p:cNvCxnSpPr>
              <a:stCxn id="17" idx="3"/>
              <a:endCxn id="16" idx="1"/>
            </p:cNvCxnSpPr>
            <p:nvPr/>
          </p:nvCxnSpPr>
          <p:spPr>
            <a:xfrm>
              <a:off x="4771447" y="3293877"/>
              <a:ext cx="179999"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1" name="圆角矩形 54"/>
            <p:cNvSpPr/>
            <p:nvPr/>
          </p:nvSpPr>
          <p:spPr>
            <a:xfrm>
              <a:off x="3691447" y="3841910"/>
              <a:ext cx="1080000" cy="306000"/>
            </a:xfrm>
            <a:prstGeom prst="roundRect">
              <a:avLst/>
            </a:prstGeom>
            <a:solidFill>
              <a:srgbClr val="255078"/>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altLang="zh-CN" b="1">
                  <a:solidFill>
                    <a:schemeClr val="bg1"/>
                  </a:solidFill>
                  <a:latin typeface="微软雅黑" panose="020B0503020204020204" pitchFamily="34" charset="-122"/>
                  <a:ea typeface="微软雅黑" panose="020B0503020204020204" pitchFamily="34" charset="-122"/>
                </a:rPr>
                <a:t>1961年</a:t>
              </a:r>
              <a:endParaRPr lang="en-US" altLang="zh-CN" b="1">
                <a:solidFill>
                  <a:schemeClr val="bg1"/>
                </a:solidFill>
                <a:latin typeface="微软雅黑" panose="020B0503020204020204" pitchFamily="34" charset="-122"/>
                <a:ea typeface="微软雅黑" panose="020B0503020204020204" pitchFamily="34" charset="-122"/>
              </a:endParaRPr>
            </a:p>
          </p:txBody>
        </p:sp>
        <p:sp>
          <p:nvSpPr>
            <p:cNvPr id="22" name="圆角矩形 55"/>
            <p:cNvSpPr/>
            <p:nvPr/>
          </p:nvSpPr>
          <p:spPr>
            <a:xfrm>
              <a:off x="4951446" y="3679910"/>
              <a:ext cx="4140001" cy="630000"/>
            </a:xfrm>
            <a:prstGeom prst="roundRect">
              <a:avLst/>
            </a:prstGeom>
            <a:ln w="6350">
              <a:solidFill>
                <a:schemeClr val="tx1">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indent="182880"/>
              <a:r>
                <a:rPr lang="zh-CN" altLang="en-US">
                  <a:latin typeface="微软雅黑" panose="020B0503020204020204" pitchFamily="34" charset="-122"/>
                  <a:ea typeface="微软雅黑" panose="020B0503020204020204" pitchFamily="34" charset="-122"/>
                </a:rPr>
                <a:t>有过四次婚史，美国“迷惘的一代”的代表人物，文坛硬汉却用钟爱的猎枪终结了自己的辉煌，因为他衰老、病痛、迷惘和可怕的抑郁症，所以他的墓志铭是：恕我不能站起来。</a:t>
              </a:r>
              <a:endParaRPr lang="zh-CN" altLang="en-US">
                <a:latin typeface="微软雅黑" panose="020B0503020204020204" pitchFamily="34" charset="-122"/>
                <a:ea typeface="微软雅黑" panose="020B0503020204020204" pitchFamily="34" charset="-122"/>
              </a:endParaRPr>
            </a:p>
          </p:txBody>
        </p:sp>
        <p:cxnSp>
          <p:nvCxnSpPr>
            <p:cNvPr id="23" name="直接连接符 56"/>
            <p:cNvCxnSpPr>
              <a:stCxn id="21" idx="3"/>
              <a:endCxn id="22" idx="1"/>
            </p:cNvCxnSpPr>
            <p:nvPr/>
          </p:nvCxnSpPr>
          <p:spPr>
            <a:xfrm>
              <a:off x="4771447" y="3994910"/>
              <a:ext cx="179999"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4" name="左中括号 73"/>
            <p:cNvSpPr/>
            <p:nvPr/>
          </p:nvSpPr>
          <p:spPr>
            <a:xfrm>
              <a:off x="2806526" y="1042290"/>
              <a:ext cx="884920" cy="2952000"/>
            </a:xfrm>
            <a:prstGeom prst="leftBracket">
              <a:avLst>
                <a:gd name="adj" fmla="val 157821"/>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2800">
                <a:latin typeface="微软雅黑" panose="020B0503020204020204" pitchFamily="34" charset="-122"/>
                <a:ea typeface="微软雅黑" panose="020B0503020204020204" pitchFamily="34" charset="-122"/>
              </a:endParaRPr>
            </a:p>
          </p:txBody>
        </p:sp>
        <p:sp>
          <p:nvSpPr>
            <p:cNvPr id="25" name="圆角矩形 24"/>
            <p:cNvSpPr/>
            <p:nvPr/>
          </p:nvSpPr>
          <p:spPr>
            <a:xfrm>
              <a:off x="2560286" y="1109558"/>
              <a:ext cx="334107" cy="2795543"/>
            </a:xfrm>
            <a:prstGeom prst="roundRect">
              <a:avLst/>
            </a:prstGeom>
            <a:solidFill>
              <a:schemeClr val="bg1"/>
            </a:solidFill>
            <a:ln w="6350">
              <a:solidFill>
                <a:schemeClr val="tx1">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zh-CN" altLang="en-US" sz="3200">
                  <a:latin typeface="微软雅黑" panose="020B0503020204020204" pitchFamily="34" charset="-122"/>
                  <a:ea typeface="微软雅黑" panose="020B0503020204020204" pitchFamily="34" charset="-122"/>
                </a:rPr>
                <a:t>欧内斯特·海明威</a:t>
              </a:r>
              <a:endParaRPr lang="zh-CN" altLang="en-US" sz="3200">
                <a:latin typeface="微软雅黑" panose="020B0503020204020204" pitchFamily="34" charset="-122"/>
                <a:ea typeface="微软雅黑" panose="020B0503020204020204" pitchFamily="34" charset="-122"/>
              </a:endParaRPr>
            </a:p>
          </p:txBody>
        </p:sp>
        <p:cxnSp>
          <p:nvCxnSpPr>
            <p:cNvPr id="26" name="直接连接符 77"/>
            <p:cNvCxnSpPr>
              <a:stCxn id="13" idx="3"/>
              <a:endCxn id="15" idx="1"/>
            </p:cNvCxnSpPr>
            <p:nvPr/>
          </p:nvCxnSpPr>
          <p:spPr>
            <a:xfrm>
              <a:off x="5131447" y="2479316"/>
              <a:ext cx="1800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Text Box 3"/>
          <p:cNvSpPr txBox="1">
            <a:spLocks noChangeArrowheads="1"/>
          </p:cNvSpPr>
          <p:nvPr/>
        </p:nvSpPr>
        <p:spPr bwMode="auto">
          <a:xfrm>
            <a:off x="4343400" y="533400"/>
            <a:ext cx="5943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800">
                <a:solidFill>
                  <a:schemeClr val="tx1"/>
                </a:solidFill>
                <a:latin typeface="Arial" panose="020B0604020202020204" pitchFamily="34" charset="0"/>
                <a:ea typeface="宋体" panose="02010600030101010101" pitchFamily="2" charset="-122"/>
              </a:defRPr>
            </a:lvl1pPr>
            <a:lvl2pPr marL="742950" indent="-285750" eaLnBrk="0" hangingPunct="0">
              <a:defRPr sz="4800">
                <a:solidFill>
                  <a:schemeClr val="tx1"/>
                </a:solidFill>
                <a:latin typeface="Arial" panose="020B0604020202020204" pitchFamily="34" charset="0"/>
                <a:ea typeface="宋体" panose="02010600030101010101" pitchFamily="2" charset="-122"/>
              </a:defRPr>
            </a:lvl2pPr>
            <a:lvl3pPr marL="1143000" indent="-228600" eaLnBrk="0" hangingPunct="0">
              <a:defRPr sz="4800">
                <a:solidFill>
                  <a:schemeClr val="tx1"/>
                </a:solidFill>
                <a:latin typeface="Arial" panose="020B0604020202020204" pitchFamily="34" charset="0"/>
                <a:ea typeface="宋体" panose="02010600030101010101" pitchFamily="2" charset="-122"/>
              </a:defRPr>
            </a:lvl3pPr>
            <a:lvl4pPr marL="1600200" indent="-228600" eaLnBrk="0" hangingPunct="0">
              <a:defRPr sz="4800">
                <a:solidFill>
                  <a:schemeClr val="tx1"/>
                </a:solidFill>
                <a:latin typeface="Arial" panose="020B0604020202020204" pitchFamily="34" charset="0"/>
                <a:ea typeface="宋体" panose="02010600030101010101" pitchFamily="2" charset="-122"/>
              </a:defRPr>
            </a:lvl4pPr>
            <a:lvl5pPr marL="2057400" indent="-228600" eaLnBrk="0" hangingPunct="0">
              <a:defRPr sz="48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8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endParaRPr lang="zh-CN" altLang="en-US" sz="2400">
              <a:latin typeface="Times New Roman" panose="02020603050405020304" pitchFamily="18" charset="0"/>
            </a:endParaRPr>
          </a:p>
        </p:txBody>
      </p:sp>
      <p:sp>
        <p:nvSpPr>
          <p:cNvPr id="14340" name="Text Box 4"/>
          <p:cNvSpPr txBox="1">
            <a:spLocks noChangeArrowheads="1"/>
          </p:cNvSpPr>
          <p:nvPr/>
        </p:nvSpPr>
        <p:spPr bwMode="auto">
          <a:xfrm>
            <a:off x="204951" y="782018"/>
            <a:ext cx="5596759" cy="5358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720090">
              <a:lnSpc>
                <a:spcPct val="120000"/>
              </a:lnSpc>
              <a:defRPr sz="3200">
                <a:latin typeface="微软雅黑" panose="020B0503020204020204" pitchFamily="34" charset="-122"/>
                <a:ea typeface="微软雅黑" panose="020B0503020204020204" pitchFamily="34" charset="-122"/>
              </a:defRPr>
            </a:lvl1pPr>
          </a:lstStyle>
          <a:p>
            <a:r>
              <a:rPr lang="zh-CN" altLang="zh-CN"/>
              <a:t>第一次世界大战爆发，海明威报名入伍，因眼疾未被接受。海明威以优异成绩中学毕业后，去当见习记者。战争始终吸引着海明威。1918年5月被授予中尉到了意大利前线担任救护车队司机。在战争中为抢救伤员负过伤，前后动过12次手术，取出了237块弹片。</a:t>
            </a:r>
            <a:endParaRPr lang="zh-CN" altLang="zh-CN"/>
          </a:p>
        </p:txBody>
      </p:sp>
      <p:pic>
        <p:nvPicPr>
          <p:cNvPr id="1026" name="Picture 2"/>
          <p:cNvPicPr>
            <a:picLocks noChangeAspect="1" noChangeArrowheads="1"/>
          </p:cNvPicPr>
          <p:nvPr/>
        </p:nvPicPr>
        <p:blipFill>
          <a:blip r:embed="rId1">
            <a:extLst>
              <a:ext uri="{28A0092B-C50C-407E-A947-70E740481C1C}">
                <a14:useLocalDpi xmlns:a14="http://schemas.microsoft.com/office/drawing/2010/main" val="0"/>
              </a:ext>
            </a:extLst>
          </a:blip>
          <a:stretch>
            <a:fillRect/>
          </a:stretch>
        </p:blipFill>
        <p:spPr bwMode="auto">
          <a:xfrm>
            <a:off x="5984875" y="33336"/>
            <a:ext cx="6207125"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sld>
</file>

<file path=ppt/tags/tag1.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ags/tag10.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ags/tag11.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ags/tag12.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ags/tag2.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ags/tag3.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ags/tag4.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ags/tag5.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ags/tag6.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ags/tag7.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ags/tag8.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ags/tag9.xml><?xml version="1.0" encoding="utf-8"?>
<p:tagLst xmlns:p="http://schemas.openxmlformats.org/presentationml/2006/main">
  <p:tag name="KSO_WM_BEAUTIFY_FLAG" val="#wm#"/>
  <p:tag name="KSO_WM_SLIDE_ID" val="custom20187308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INDEX" val="20187308"/>
  <p:tag name="KSO_WM_TEMPLATE_SUBCATEGORY" val="0"/>
  <p:tag name="KSO_WM_TEMPLATE_THUMBS_INDEX" val="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6477</Words>
  <Application>WPS 演示</Application>
  <PresentationFormat/>
  <Paragraphs>492</Paragraphs>
  <Slides>43</Slides>
  <Notes>12</Notes>
  <HiddenSlides>0</HiddenSlides>
  <MMClips>0</MMClips>
  <ScaleCrop>false</ScaleCrop>
  <HeadingPairs>
    <vt:vector size="6" baseType="variant">
      <vt:variant>
        <vt:lpstr>已用的字体</vt:lpstr>
      </vt:variant>
      <vt:variant>
        <vt:i4>19</vt:i4>
      </vt:variant>
      <vt:variant>
        <vt:lpstr>主题</vt:lpstr>
      </vt:variant>
      <vt:variant>
        <vt:i4>1</vt:i4>
      </vt:variant>
      <vt:variant>
        <vt:lpstr>幻灯片标题</vt:lpstr>
      </vt:variant>
      <vt:variant>
        <vt:i4>43</vt:i4>
      </vt:variant>
    </vt:vector>
  </HeadingPairs>
  <TitlesOfParts>
    <vt:vector size="63" baseType="lpstr">
      <vt:lpstr>Arial</vt:lpstr>
      <vt:lpstr>宋体</vt:lpstr>
      <vt:lpstr>Wingdings</vt:lpstr>
      <vt:lpstr>微软雅黑</vt:lpstr>
      <vt:lpstr>隶书</vt:lpstr>
      <vt:lpstr>SentyZHAO 新蒂赵孟頫</vt:lpstr>
      <vt:lpstr>方正舒体</vt:lpstr>
      <vt:lpstr>仿宋</vt:lpstr>
      <vt:lpstr>Calibri</vt:lpstr>
      <vt:lpstr>Times New Roman</vt:lpstr>
      <vt:lpstr>思源宋体 CN Light</vt:lpstr>
      <vt:lpstr>楷体</vt:lpstr>
      <vt:lpstr>思源宋体 CN Heavy</vt:lpstr>
      <vt:lpstr>苹方 常规</vt:lpstr>
      <vt:lpstr>Arial Unicode MS</vt:lpstr>
      <vt:lpstr>等线 Light</vt:lpstr>
      <vt:lpstr>等线</vt:lpstr>
      <vt:lpstr>Tahoma</vt:lpstr>
      <vt:lpstr>长城中隶体</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晚年身患重病，创作才能衰竭，精神抑郁，于1961年7月2日 用猎枪自杀。</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人物描写方法</vt:lpstr>
      <vt:lpstr>PowerPoint 演示文稿</vt:lpstr>
      <vt:lpstr>国民灵魂塑造大师</vt:lpstr>
      <vt:lpstr>PowerPoint 演示文稿</vt:lpstr>
      <vt:lpstr>PowerPoint 演示文稿</vt:lpstr>
      <vt:lpstr>PowerPoint 演示文稿</vt:lpstr>
      <vt:lpstr>PowerPoint 演示文稿</vt:lpstr>
      <vt:lpstr>PowerPoint 演示文稿</vt:lpstr>
    </vt:vector>
  </TitlesOfParts>
  <Company>学科网</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rbm.xkw.com</dc:creator>
  <cp:lastModifiedBy>sunshine高照</cp:lastModifiedBy>
  <cp:revision>3</cp:revision>
  <cp:lastPrinted>2021-09-06T17:42:00Z</cp:lastPrinted>
  <dcterms:created xsi:type="dcterms:W3CDTF">2021-09-06T17:42:00Z</dcterms:created>
  <dcterms:modified xsi:type="dcterms:W3CDTF">2021-10-21T03:52:27Z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lbum">
    <vt:lpwstr>rbm.xkw.com</vt:lpwstr>
  </property>
  <property fmtid="{D5CDD505-2E9C-101B-9397-08002B2CF9AE}" pid="3" name="author">
    <vt:lpwstr>rbm.xkw.com</vt:lpwstr>
  </property>
  <property fmtid="{D5CDD505-2E9C-101B-9397-08002B2CF9AE}" pid="4" name="company">
    <vt:lpwstr>学科网</vt:lpwstr>
  </property>
  <property fmtid="{D5CDD505-2E9C-101B-9397-08002B2CF9AE}" pid="5" name="copyright">
    <vt:lpwstr>学科网版权所有</vt:lpwstr>
  </property>
  <property fmtid="{D5CDD505-2E9C-101B-9397-08002B2CF9AE}" pid="6" name="KSOProductBuildVer">
    <vt:lpwstr>2052-10.1.0.7698</vt:lpwstr>
  </property>
</Properties>
</file>